
<file path=[Content_Types].xml><?xml version="1.0" encoding="utf-8"?>
<Types xmlns="http://schemas.openxmlformats.org/package/2006/content-types">
  <Default Extension="xlsx" ContentType="application/vnd.openxmlformats-officedocument.spreadsheetml.sheet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3" r:id="rId3"/>
  </p:sldMasterIdLst>
  <p:notesMasterIdLst>
    <p:notesMasterId r:id="rId6"/>
  </p:notesMasterIdLst>
  <p:sldIdLst>
    <p:sldId id="273" r:id="rId4"/>
    <p:sldId id="256" r:id="rId5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4" r:id="rId23"/>
    <p:sldId id="275" r:id="rId24"/>
    <p:sldId id="300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</p:sldIdLst>
  <p:sldSz cx="24384000" cy="13716000"/>
  <p:notesSz cx="6858000" cy="9144000"/>
  <p:embeddedFontLst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defRPr kumimoji="0" sz="1800" b="0" i="0" u="none" strike="noStrike" cap="none" spc="0" normalizeH="0" baseline="0">
        <a:ln>
          <a:noFill/>
        </a:ln>
        <a:solidFill>
          <a:srgbClr val="000000"/>
        </a:solidFill>
        <a:effectLst/>
        <a:uFillTx/>
      </a:defRPr>
    </a:defPPr>
    <a:lvl1pPr marL="0" marR="0" indent="0" algn="l" defTabSz="457200" rtl="0" fontAlgn="auto" latinLnBrk="0" hangingPunct="0">
      <a:lnSpc>
        <a:spcPts val="7400"/>
      </a:lnSpc>
      <a:spcBef>
        <a:spcPts val="0"/>
      </a:spcBef>
      <a:spcAft>
        <a:spcPts val="0"/>
      </a:spcAft>
      <a:buClrTx/>
      <a:buSzTx/>
      <a:buFontTx/>
      <a:buNone/>
      <a:defRPr kumimoji="0" sz="4800" b="0" i="0" u="none" strike="noStrike" cap="none" spc="0" normalizeH="0" baseline="0">
        <a:ln>
          <a:noFill/>
        </a:ln>
        <a:solidFill>
          <a:srgbClr val="41464D"/>
        </a:solidFill>
        <a:effectLst/>
        <a:uFillTx/>
        <a:latin typeface="+mn-lt"/>
        <a:ea typeface="+mn-ea"/>
        <a:cs typeface="+mn-cs"/>
        <a:sym typeface="Source Han Sans CN Bold Bold"/>
      </a:defRPr>
    </a:lvl1pPr>
    <a:lvl2pPr marL="0" marR="0" indent="0" algn="l" defTabSz="457200" rtl="0" fontAlgn="auto" latinLnBrk="0" hangingPunct="0">
      <a:lnSpc>
        <a:spcPts val="7400"/>
      </a:lnSpc>
      <a:spcBef>
        <a:spcPts val="0"/>
      </a:spcBef>
      <a:spcAft>
        <a:spcPts val="0"/>
      </a:spcAft>
      <a:buClrTx/>
      <a:buSzTx/>
      <a:buFontTx/>
      <a:buNone/>
      <a:defRPr kumimoji="0" sz="4800" b="0" i="0" u="none" strike="noStrike" cap="none" spc="0" normalizeH="0" baseline="0">
        <a:ln>
          <a:noFill/>
        </a:ln>
        <a:solidFill>
          <a:srgbClr val="41464D"/>
        </a:solidFill>
        <a:effectLst/>
        <a:uFillTx/>
        <a:latin typeface="+mn-lt"/>
        <a:ea typeface="+mn-ea"/>
        <a:cs typeface="+mn-cs"/>
        <a:sym typeface="Source Han Sans CN Bold Bold"/>
      </a:defRPr>
    </a:lvl2pPr>
    <a:lvl3pPr marL="0" marR="0" indent="0" algn="l" defTabSz="457200" rtl="0" fontAlgn="auto" latinLnBrk="0" hangingPunct="0">
      <a:lnSpc>
        <a:spcPts val="7400"/>
      </a:lnSpc>
      <a:spcBef>
        <a:spcPts val="0"/>
      </a:spcBef>
      <a:spcAft>
        <a:spcPts val="0"/>
      </a:spcAft>
      <a:buClrTx/>
      <a:buSzTx/>
      <a:buFontTx/>
      <a:buNone/>
      <a:defRPr kumimoji="0" sz="4800" b="0" i="0" u="none" strike="noStrike" cap="none" spc="0" normalizeH="0" baseline="0">
        <a:ln>
          <a:noFill/>
        </a:ln>
        <a:solidFill>
          <a:srgbClr val="41464D"/>
        </a:solidFill>
        <a:effectLst/>
        <a:uFillTx/>
        <a:latin typeface="+mn-lt"/>
        <a:ea typeface="+mn-ea"/>
        <a:cs typeface="+mn-cs"/>
        <a:sym typeface="Source Han Sans CN Bold Bold"/>
      </a:defRPr>
    </a:lvl3pPr>
    <a:lvl4pPr marL="0" marR="0" indent="0" algn="l" defTabSz="457200" rtl="0" fontAlgn="auto" latinLnBrk="0" hangingPunct="0">
      <a:lnSpc>
        <a:spcPts val="7400"/>
      </a:lnSpc>
      <a:spcBef>
        <a:spcPts val="0"/>
      </a:spcBef>
      <a:spcAft>
        <a:spcPts val="0"/>
      </a:spcAft>
      <a:buClrTx/>
      <a:buSzTx/>
      <a:buFontTx/>
      <a:buNone/>
      <a:defRPr kumimoji="0" sz="4800" b="0" i="0" u="none" strike="noStrike" cap="none" spc="0" normalizeH="0" baseline="0">
        <a:ln>
          <a:noFill/>
        </a:ln>
        <a:solidFill>
          <a:srgbClr val="41464D"/>
        </a:solidFill>
        <a:effectLst/>
        <a:uFillTx/>
        <a:latin typeface="+mn-lt"/>
        <a:ea typeface="+mn-ea"/>
        <a:cs typeface="+mn-cs"/>
        <a:sym typeface="Source Han Sans CN Bold Bold"/>
      </a:defRPr>
    </a:lvl4pPr>
    <a:lvl5pPr marL="0" marR="0" indent="0" algn="l" defTabSz="457200" rtl="0" fontAlgn="auto" latinLnBrk="0" hangingPunct="0">
      <a:lnSpc>
        <a:spcPts val="7400"/>
      </a:lnSpc>
      <a:spcBef>
        <a:spcPts val="0"/>
      </a:spcBef>
      <a:spcAft>
        <a:spcPts val="0"/>
      </a:spcAft>
      <a:buClrTx/>
      <a:buSzTx/>
      <a:buFontTx/>
      <a:buNone/>
      <a:defRPr kumimoji="0" sz="4800" b="0" i="0" u="none" strike="noStrike" cap="none" spc="0" normalizeH="0" baseline="0">
        <a:ln>
          <a:noFill/>
        </a:ln>
        <a:solidFill>
          <a:srgbClr val="41464D"/>
        </a:solidFill>
        <a:effectLst/>
        <a:uFillTx/>
        <a:latin typeface="+mn-lt"/>
        <a:ea typeface="+mn-ea"/>
        <a:cs typeface="+mn-cs"/>
        <a:sym typeface="Source Han Sans CN Bold Bold"/>
      </a:defRPr>
    </a:lvl5pPr>
    <a:lvl6pPr marL="0" marR="0" indent="0" algn="l" defTabSz="457200" rtl="0" fontAlgn="auto" latinLnBrk="0" hangingPunct="0">
      <a:lnSpc>
        <a:spcPts val="7400"/>
      </a:lnSpc>
      <a:spcBef>
        <a:spcPts val="0"/>
      </a:spcBef>
      <a:spcAft>
        <a:spcPts val="0"/>
      </a:spcAft>
      <a:buClrTx/>
      <a:buSzTx/>
      <a:buFontTx/>
      <a:buNone/>
      <a:defRPr kumimoji="0" sz="4800" b="0" i="0" u="none" strike="noStrike" cap="none" spc="0" normalizeH="0" baseline="0">
        <a:ln>
          <a:noFill/>
        </a:ln>
        <a:solidFill>
          <a:srgbClr val="41464D"/>
        </a:solidFill>
        <a:effectLst/>
        <a:uFillTx/>
        <a:latin typeface="+mn-lt"/>
        <a:ea typeface="+mn-ea"/>
        <a:cs typeface="+mn-cs"/>
        <a:sym typeface="Source Han Sans CN Bold Bold"/>
      </a:defRPr>
    </a:lvl6pPr>
    <a:lvl7pPr marL="0" marR="0" indent="0" algn="l" defTabSz="457200" rtl="0" fontAlgn="auto" latinLnBrk="0" hangingPunct="0">
      <a:lnSpc>
        <a:spcPts val="7400"/>
      </a:lnSpc>
      <a:spcBef>
        <a:spcPts val="0"/>
      </a:spcBef>
      <a:spcAft>
        <a:spcPts val="0"/>
      </a:spcAft>
      <a:buClrTx/>
      <a:buSzTx/>
      <a:buFontTx/>
      <a:buNone/>
      <a:defRPr kumimoji="0" sz="4800" b="0" i="0" u="none" strike="noStrike" cap="none" spc="0" normalizeH="0" baseline="0">
        <a:ln>
          <a:noFill/>
        </a:ln>
        <a:solidFill>
          <a:srgbClr val="41464D"/>
        </a:solidFill>
        <a:effectLst/>
        <a:uFillTx/>
        <a:latin typeface="+mn-lt"/>
        <a:ea typeface="+mn-ea"/>
        <a:cs typeface="+mn-cs"/>
        <a:sym typeface="Source Han Sans CN Bold Bold"/>
      </a:defRPr>
    </a:lvl7pPr>
    <a:lvl8pPr marL="0" marR="0" indent="0" algn="l" defTabSz="457200" rtl="0" fontAlgn="auto" latinLnBrk="0" hangingPunct="0">
      <a:lnSpc>
        <a:spcPts val="7400"/>
      </a:lnSpc>
      <a:spcBef>
        <a:spcPts val="0"/>
      </a:spcBef>
      <a:spcAft>
        <a:spcPts val="0"/>
      </a:spcAft>
      <a:buClrTx/>
      <a:buSzTx/>
      <a:buFontTx/>
      <a:buNone/>
      <a:defRPr kumimoji="0" sz="4800" b="0" i="0" u="none" strike="noStrike" cap="none" spc="0" normalizeH="0" baseline="0">
        <a:ln>
          <a:noFill/>
        </a:ln>
        <a:solidFill>
          <a:srgbClr val="41464D"/>
        </a:solidFill>
        <a:effectLst/>
        <a:uFillTx/>
        <a:latin typeface="+mn-lt"/>
        <a:ea typeface="+mn-ea"/>
        <a:cs typeface="+mn-cs"/>
        <a:sym typeface="Source Han Sans CN Bold Bold"/>
      </a:defRPr>
    </a:lvl8pPr>
    <a:lvl9pPr marL="0" marR="0" indent="0" algn="l" defTabSz="457200" rtl="0" fontAlgn="auto" latinLnBrk="0" hangingPunct="0">
      <a:lnSpc>
        <a:spcPts val="7400"/>
      </a:lnSpc>
      <a:spcBef>
        <a:spcPts val="0"/>
      </a:spcBef>
      <a:spcAft>
        <a:spcPts val="0"/>
      </a:spcAft>
      <a:buClrTx/>
      <a:buSzTx/>
      <a:buFontTx/>
      <a:buNone/>
      <a:defRPr kumimoji="0" sz="4800" b="0" i="0" u="none" strike="noStrike" cap="none" spc="0" normalizeH="0" baseline="0">
        <a:ln>
          <a:noFill/>
        </a:ln>
        <a:solidFill>
          <a:srgbClr val="41464D"/>
        </a:solidFill>
        <a:effectLst/>
        <a:uFillTx/>
        <a:latin typeface="+mn-lt"/>
        <a:ea typeface="+mn-ea"/>
        <a:cs typeface="+mn-cs"/>
        <a:sym typeface="Source Han Sans CN Bold Bold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7BFC"/>
    <a:srgbClr val="55CEFF"/>
    <a:srgbClr val="749D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940675A-B579-460E-94D1-54222C63F5DA}" styleName="无样式，网格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4C3C2611-4C71-4FC5-86AE-919BDF0F9419}" styleName="">
    <a:wholeTbl>
      <a:tcTxStyle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wholeTbl>
    <a:band2H>
      <a:tcStyle>
        <a:tcBdr/>
        <a:fill>
          <a:solidFill>
            <a:srgbClr val="E3E5E8"/>
          </a:solidFill>
        </a:fill>
      </a:tcStyle>
    </a:band2H>
    <a:firstCol>
      <a:tcTxStyle b="on"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>
              <a:lumOff val="-13571"/>
            </a:schemeClr>
          </a:solidFill>
        </a:fill>
      </a:tcStyle>
    </a:firstCol>
    <a:lastRow>
      <a:tcTxStyle>
        <a:srgbClr val="000000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solidFill>
                <a:srgbClr val="3797C6"/>
              </a:solidFill>
              <a:prstDash val="solid"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FFFFFF"/>
          </a:solidFill>
        </a:fill>
      </a:tcStyle>
    </a:lastRow>
    <a:firstRow>
      <a:tcTxStyle b="on"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1">
              <a:hueOff val="114395"/>
              <a:lumOff val="-24971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630"/>
  </p:normalViewPr>
  <p:slideViewPr>
    <p:cSldViewPr snapToGrid="0" snapToObjects="1">
      <p:cViewPr varScale="1">
        <p:scale>
          <a:sx n="56" d="100"/>
          <a:sy n="56" d="100"/>
        </p:scale>
        <p:origin x="576" y="2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5.xml"/><Relationship Id="rId8" Type="http://schemas.openxmlformats.org/officeDocument/2006/relationships/slide" Target="slides/slide4.xml"/><Relationship Id="rId7" Type="http://schemas.openxmlformats.org/officeDocument/2006/relationships/slide" Target="slides/slide3.xml"/><Relationship Id="rId6" Type="http://schemas.openxmlformats.org/officeDocument/2006/relationships/notesMaster" Target="notesMasters/notesMaster1.xml"/><Relationship Id="rId52" Type="http://schemas.openxmlformats.org/officeDocument/2006/relationships/tableStyles" Target="tableStyles.xml"/><Relationship Id="rId51" Type="http://schemas.openxmlformats.org/officeDocument/2006/relationships/viewProps" Target="viewProps.xml"/><Relationship Id="rId50" Type="http://schemas.openxmlformats.org/officeDocument/2006/relationships/presProps" Target="presProps.xml"/><Relationship Id="rId5" Type="http://schemas.openxmlformats.org/officeDocument/2006/relationships/slide" Target="slides/slide2.xml"/><Relationship Id="rId49" Type="http://schemas.openxmlformats.org/officeDocument/2006/relationships/slide" Target="slides/slide45.xml"/><Relationship Id="rId48" Type="http://schemas.openxmlformats.org/officeDocument/2006/relationships/slide" Target="slides/slide44.xml"/><Relationship Id="rId47" Type="http://schemas.openxmlformats.org/officeDocument/2006/relationships/slide" Target="slides/slide43.xml"/><Relationship Id="rId46" Type="http://schemas.openxmlformats.org/officeDocument/2006/relationships/slide" Target="slides/slide42.xml"/><Relationship Id="rId45" Type="http://schemas.openxmlformats.org/officeDocument/2006/relationships/slide" Target="slides/slide41.xml"/><Relationship Id="rId44" Type="http://schemas.openxmlformats.org/officeDocument/2006/relationships/slide" Target="slides/slide40.xml"/><Relationship Id="rId43" Type="http://schemas.openxmlformats.org/officeDocument/2006/relationships/slide" Target="slides/slide39.xml"/><Relationship Id="rId42" Type="http://schemas.openxmlformats.org/officeDocument/2006/relationships/slide" Target="slides/slide38.xml"/><Relationship Id="rId41" Type="http://schemas.openxmlformats.org/officeDocument/2006/relationships/slide" Target="slides/slide37.xml"/><Relationship Id="rId40" Type="http://schemas.openxmlformats.org/officeDocument/2006/relationships/slide" Target="slides/slide36.xml"/><Relationship Id="rId4" Type="http://schemas.openxmlformats.org/officeDocument/2006/relationships/slide" Target="slides/slide1.xml"/><Relationship Id="rId39" Type="http://schemas.openxmlformats.org/officeDocument/2006/relationships/slide" Target="slides/slide35.xml"/><Relationship Id="rId38" Type="http://schemas.openxmlformats.org/officeDocument/2006/relationships/slide" Target="slides/slide34.xml"/><Relationship Id="rId37" Type="http://schemas.openxmlformats.org/officeDocument/2006/relationships/slide" Target="slides/slide33.xml"/><Relationship Id="rId36" Type="http://schemas.openxmlformats.org/officeDocument/2006/relationships/slide" Target="slides/slide32.xml"/><Relationship Id="rId35" Type="http://schemas.openxmlformats.org/officeDocument/2006/relationships/slide" Target="slides/slide31.xml"/><Relationship Id="rId34" Type="http://schemas.openxmlformats.org/officeDocument/2006/relationships/slide" Target="slides/slide30.xml"/><Relationship Id="rId33" Type="http://schemas.openxmlformats.org/officeDocument/2006/relationships/slide" Target="slides/slide29.xml"/><Relationship Id="rId32" Type="http://schemas.openxmlformats.org/officeDocument/2006/relationships/slide" Target="slides/slide28.xml"/><Relationship Id="rId31" Type="http://schemas.openxmlformats.org/officeDocument/2006/relationships/slide" Target="slides/slide27.xml"/><Relationship Id="rId30" Type="http://schemas.openxmlformats.org/officeDocument/2006/relationships/slide" Target="slides/slide26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8" Type="http://schemas.openxmlformats.org/officeDocument/2006/relationships/slide" Target="slides/slide24.xml"/><Relationship Id="rId27" Type="http://schemas.openxmlformats.org/officeDocument/2006/relationships/slide" Target="slides/slide23.xml"/><Relationship Id="rId26" Type="http://schemas.openxmlformats.org/officeDocument/2006/relationships/slide" Target="slides/slide22.xml"/><Relationship Id="rId25" Type="http://schemas.openxmlformats.org/officeDocument/2006/relationships/slide" Target="slides/slide21.xml"/><Relationship Id="rId24" Type="http://schemas.openxmlformats.org/officeDocument/2006/relationships/slide" Target="slides/slide20.xml"/><Relationship Id="rId23" Type="http://schemas.openxmlformats.org/officeDocument/2006/relationships/slide" Target="slides/slide19.xml"/><Relationship Id="rId22" Type="http://schemas.openxmlformats.org/officeDocument/2006/relationships/slide" Target="slides/slide18.xml"/><Relationship Id="rId21" Type="http://schemas.openxmlformats.org/officeDocument/2006/relationships/slide" Target="slides/slide17.xml"/><Relationship Id="rId20" Type="http://schemas.openxmlformats.org/officeDocument/2006/relationships/slide" Target="slides/slide16.xml"/><Relationship Id="rId2" Type="http://schemas.openxmlformats.org/officeDocument/2006/relationships/theme" Target="theme/theme1.xml"/><Relationship Id="rId19" Type="http://schemas.openxmlformats.org/officeDocument/2006/relationships/slide" Target="slides/slide15.xml"/><Relationship Id="rId18" Type="http://schemas.openxmlformats.org/officeDocument/2006/relationships/slide" Target="slides/slide14.xml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13" Type="http://schemas.openxmlformats.org/officeDocument/2006/relationships/slide" Target="slides/slide9.xml"/><Relationship Id="rId12" Type="http://schemas.openxmlformats.org/officeDocument/2006/relationships/slide" Target="slides/slide8.xml"/><Relationship Id="rId11" Type="http://schemas.openxmlformats.org/officeDocument/2006/relationships/slide" Target="slides/slide7.xml"/><Relationship Id="rId10" Type="http://schemas.openxmlformats.org/officeDocument/2006/relationships/slide" Target="slides/slide6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90064"/>
          <c:y val="0.242097"/>
          <c:w val="0.419872"/>
          <c:h val="0.503306"/>
        </c:manualLayout>
      </c:layout>
      <c:pieChart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/>
                </c:pt>
              </c:strCache>
            </c:strRef>
          </c:tx>
          <c:spPr>
            <a:solidFill>
              <a:srgbClr val="E4ECFF"/>
            </a:solidFill>
            <a:ln w="12700" cap="flat">
              <a:noFill/>
              <a:miter lim="400000"/>
            </a:ln>
            <a:effectLst/>
          </c:spPr>
          <c:explosion val="0"/>
          <c:dPt>
            <c:idx val="1"/>
            <c:bubble3D val="0"/>
            <c:spPr>
              <a:solidFill>
                <a:srgbClr val="447BFC"/>
              </a:solidFill>
              <a:ln w="12700" cap="flat">
                <a:noFill/>
                <a:miter lim="400000"/>
              </a:ln>
              <a:effectLst/>
            </c:spPr>
          </c:dPt>
          <c:dPt>
            <c:idx val="2"/>
            <c:bubble3D val="0"/>
            <c:spPr>
              <a:solidFill>
                <a:srgbClr val="55CEFF"/>
              </a:solidFill>
              <a:ln w="12700" cap="flat">
                <a:noFill/>
                <a:miter lim="400000"/>
              </a:ln>
              <a:effectLst/>
            </c:spPr>
          </c:dPt>
          <c:dPt>
            <c:idx val="3"/>
            <c:bubble3D val="0"/>
            <c:spPr>
              <a:solidFill>
                <a:srgbClr val="B1CEFF"/>
              </a:solidFill>
              <a:ln w="12700" cap="flat">
                <a:noFill/>
                <a:miter lim="400000"/>
              </a:ln>
              <a:effectLst/>
            </c:spPr>
          </c:dPt>
          <c:dLbls>
            <c:dLbl>
              <c:idx val="0"/>
              <c:layout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square" lIns="38100" tIns="19050" rIns="38100" bIns="19050" anchor="ctr" anchorCtr="1"/>
                <a:lstStyle/>
                <a:p>
                  <a:pPr>
                    <a:defRPr lang="zh-CN" sz="2800" b="0" i="0" u="none" strike="noStrike" kern="1200" baseline="0">
                      <a:solidFill>
                        <a:srgbClr val="333333"/>
                      </a:solidFill>
                      <a:latin typeface="思源黑体 CN Medium" panose="020B0600000000000000" charset="-122"/>
                      <a:ea typeface="+mn-ea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1"/>
              <c:layout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square" lIns="38100" tIns="19050" rIns="38100" bIns="19050" anchor="ctr" anchorCtr="1"/>
                <a:lstStyle/>
                <a:p>
                  <a:pPr>
                    <a:defRPr lang="zh-CN" sz="2800" b="0" i="0" u="none" strike="noStrike" kern="1200" baseline="0">
                      <a:solidFill>
                        <a:srgbClr val="333333"/>
                      </a:solidFill>
                      <a:latin typeface="思源黑体 CN Medium" panose="020B0600000000000000" charset="-122"/>
                      <a:ea typeface="+mn-ea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2"/>
              <c:layout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square" lIns="38100" tIns="19050" rIns="38100" bIns="19050" anchor="ctr" anchorCtr="1"/>
                <a:lstStyle/>
                <a:p>
                  <a:pPr>
                    <a:defRPr lang="zh-CN" sz="2800" b="0" i="0" u="none" strike="noStrike" kern="1200" baseline="0">
                      <a:solidFill>
                        <a:srgbClr val="333333"/>
                      </a:solidFill>
                      <a:latin typeface="思源黑体 CN Medium" panose="020B0600000000000000" charset="-122"/>
                      <a:ea typeface="+mn-ea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dLbl>
              <c:idx val="3"/>
              <c:layout/>
              <c:numFmt formatCode="#,##0" sourceLinked="0"/>
              <c:spPr>
                <a:noFill/>
                <a:ln>
                  <a:noFill/>
                </a:ln>
                <a:effectLst/>
              </c:spPr>
              <c:txPr>
                <a:bodyPr rot="0" spcFirstLastPara="0" vertOverflow="ellipsis" vert="horz" wrap="square" lIns="38100" tIns="19050" rIns="38100" bIns="19050" anchor="ctr" anchorCtr="1"/>
                <a:lstStyle/>
                <a:p>
                  <a:pPr>
                    <a:defRPr lang="zh-CN" sz="2800" b="0" i="0" u="none" strike="noStrike" kern="1200" baseline="0">
                      <a:solidFill>
                        <a:srgbClr val="333333"/>
                      </a:solidFill>
                      <a:latin typeface="思源黑体 CN Medium" panose="020B0600000000000000" charset="-122"/>
                      <a:ea typeface="+mn-ea"/>
                      <a:cs typeface="+mn-cs"/>
                    </a:defRPr>
                  </a:pPr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0" vertOverflow="ellipsis" vert="horz" wrap="square" lIns="38100" tIns="19050" rIns="38100" bIns="19050" anchor="ctr" anchorCtr="1"/>
              <a:lstStyle/>
              <a:p>
                <a:pPr>
                  <a:defRPr lang="zh-CN" sz="2800" b="0" i="0" u="none" strike="noStrike" kern="1200" baseline="0">
                    <a:solidFill>
                      <a:srgbClr val="333333"/>
                    </a:solidFill>
                    <a:latin typeface="思源黑体 CN Medium" panose="020B0600000000000000" charset="-122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25400" cap="flat" cmpd="sng" algn="ctr">
                      <a:solidFill>
                        <a:srgbClr val="55CEFF"/>
                      </a:solidFill>
                      <a:custDash>
                        <a:ds d="200000" sp="200000"/>
                      </a:custDash>
                      <a:miter lim="400000"/>
                    </a:ln>
                    <a:effectLst/>
                  </c:spPr>
                </c15:leaderLines>
              </c:ext>
            </c:extLst>
          </c:dLbls>
          <c:cat>
            <c:strRef>
              <c:f>Sheet1!$B$1:$E$1</c:f>
              <c:strCache>
                <c:ptCount val="4"/>
                <c:pt idx="0">
                  <c:v>Facebook</c:v>
                </c:pt>
                <c:pt idx="1">
                  <c:v>Twitter</c:v>
                </c:pt>
                <c:pt idx="2">
                  <c:v>Pinterest</c:v>
                </c:pt>
                <c:pt idx="3">
                  <c:v>Linkedin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147810</c:v>
                </c:pt>
                <c:pt idx="1">
                  <c:v>787498</c:v>
                </c:pt>
                <c:pt idx="2">
                  <c:v>268858</c:v>
                </c:pt>
                <c:pt idx="3">
                  <c:v>208010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 w="12700" cap="flat">
          <a:noFill/>
          <a:miter lim="400000"/>
        </a:ln>
        <a:effectLst/>
      </c:spPr>
    </c:plotArea>
    <c:legend>
      <c:legendPos val="b"/>
      <c:layout>
        <c:manualLayout>
          <c:xMode val="edge"/>
          <c:yMode val="edge"/>
          <c:x val="0"/>
          <c:y val="0.83512"/>
          <c:w val="1"/>
          <c:h val="0.0503378"/>
        </c:manualLayout>
      </c:layout>
      <c:overlay val="1"/>
      <c:spPr>
        <a:noFill/>
        <a:ln w="12700" cap="flat">
          <a:noFill/>
          <a:miter lim="400000"/>
        </a:ln>
        <a:effectLst/>
      </c:spPr>
      <c:txPr>
        <a:bodyPr rot="0" spcFirstLastPara="0" vertOverflow="ellipsis" vert="horz" wrap="square" anchor="ctr" anchorCtr="1"/>
        <a:lstStyle/>
        <a:p>
          <a:pPr>
            <a:defRPr lang="zh-CN" sz="2800" b="0" i="0" u="none" strike="noStrike" kern="1200" baseline="0">
              <a:solidFill>
                <a:srgbClr val="333333"/>
              </a:solidFill>
              <a:latin typeface="思源黑体 CN Medium" panose="020B0600000000000000" charset="-122"/>
              <a:ea typeface="+mn-ea"/>
              <a:cs typeface="+mn-cs"/>
            </a:defRPr>
          </a:pPr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Shape 205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/>
        </p:txBody>
      </p:sp>
      <p:sp>
        <p:nvSpPr>
          <p:cNvPr id="206" name="Shape 206"/>
          <p:cNvSpPr>
            <a:spLocks noGrp="1"/>
          </p:cNvSpPr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/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defTabSz="457200" latinLnBrk="0">
      <a:lnSpc>
        <a:spcPct val="118000"/>
      </a:lnSpc>
      <a:defRPr sz="2200">
        <a:latin typeface="Helvetica Neue" panose="02000503000000020004"/>
        <a:ea typeface="Helvetica Neue" panose="02000503000000020004"/>
        <a:cs typeface="Helvetica Neue" panose="02000503000000020004"/>
        <a:sym typeface="Helvetica Neue" panose="02000503000000020004"/>
      </a:defRPr>
    </a:lvl1pPr>
    <a:lvl2pPr indent="228600" defTabSz="457200" latinLnBrk="0">
      <a:lnSpc>
        <a:spcPct val="118000"/>
      </a:lnSpc>
      <a:defRPr sz="2200">
        <a:latin typeface="Helvetica Neue" panose="02000503000000020004"/>
        <a:ea typeface="Helvetica Neue" panose="02000503000000020004"/>
        <a:cs typeface="Helvetica Neue" panose="02000503000000020004"/>
        <a:sym typeface="Helvetica Neue" panose="02000503000000020004"/>
      </a:defRPr>
    </a:lvl2pPr>
    <a:lvl3pPr indent="457200" defTabSz="457200" latinLnBrk="0">
      <a:lnSpc>
        <a:spcPct val="118000"/>
      </a:lnSpc>
      <a:defRPr sz="2200">
        <a:latin typeface="Helvetica Neue" panose="02000503000000020004"/>
        <a:ea typeface="Helvetica Neue" panose="02000503000000020004"/>
        <a:cs typeface="Helvetica Neue" panose="02000503000000020004"/>
        <a:sym typeface="Helvetica Neue" panose="02000503000000020004"/>
      </a:defRPr>
    </a:lvl3pPr>
    <a:lvl4pPr indent="685800" defTabSz="457200" latinLnBrk="0">
      <a:lnSpc>
        <a:spcPct val="118000"/>
      </a:lnSpc>
      <a:defRPr sz="2200">
        <a:latin typeface="Helvetica Neue" panose="02000503000000020004"/>
        <a:ea typeface="Helvetica Neue" panose="02000503000000020004"/>
        <a:cs typeface="Helvetica Neue" panose="02000503000000020004"/>
        <a:sym typeface="Helvetica Neue" panose="02000503000000020004"/>
      </a:defRPr>
    </a:lvl4pPr>
    <a:lvl5pPr indent="914400" defTabSz="457200" latinLnBrk="0">
      <a:lnSpc>
        <a:spcPct val="118000"/>
      </a:lnSpc>
      <a:defRPr sz="2200">
        <a:latin typeface="Helvetica Neue" panose="02000503000000020004"/>
        <a:ea typeface="Helvetica Neue" panose="02000503000000020004"/>
        <a:cs typeface="Helvetica Neue" panose="02000503000000020004"/>
        <a:sym typeface="Helvetica Neue" panose="02000503000000020004"/>
      </a:defRPr>
    </a:lvl5pPr>
    <a:lvl6pPr indent="1143000" defTabSz="457200" latinLnBrk="0">
      <a:lnSpc>
        <a:spcPct val="118000"/>
      </a:lnSpc>
      <a:defRPr sz="2200">
        <a:latin typeface="Helvetica Neue" panose="02000503000000020004"/>
        <a:ea typeface="Helvetica Neue" panose="02000503000000020004"/>
        <a:cs typeface="Helvetica Neue" panose="02000503000000020004"/>
        <a:sym typeface="Helvetica Neue" panose="02000503000000020004"/>
      </a:defRPr>
    </a:lvl6pPr>
    <a:lvl7pPr indent="1371600" defTabSz="457200" latinLnBrk="0">
      <a:lnSpc>
        <a:spcPct val="118000"/>
      </a:lnSpc>
      <a:defRPr sz="2200">
        <a:latin typeface="Helvetica Neue" panose="02000503000000020004"/>
        <a:ea typeface="Helvetica Neue" panose="02000503000000020004"/>
        <a:cs typeface="Helvetica Neue" panose="02000503000000020004"/>
        <a:sym typeface="Helvetica Neue" panose="02000503000000020004"/>
      </a:defRPr>
    </a:lvl7pPr>
    <a:lvl8pPr indent="1600200" defTabSz="457200" latinLnBrk="0">
      <a:lnSpc>
        <a:spcPct val="118000"/>
      </a:lnSpc>
      <a:defRPr sz="2200">
        <a:latin typeface="Helvetica Neue" panose="02000503000000020004"/>
        <a:ea typeface="Helvetica Neue" panose="02000503000000020004"/>
        <a:cs typeface="Helvetica Neue" panose="02000503000000020004"/>
        <a:sym typeface="Helvetica Neue" panose="02000503000000020004"/>
      </a:defRPr>
    </a:lvl8pPr>
    <a:lvl9pPr indent="1828800" defTabSz="457200" latinLnBrk="0">
      <a:lnSpc>
        <a:spcPct val="118000"/>
      </a:lnSpc>
      <a:defRPr sz="2200">
        <a:latin typeface="Helvetica Neue" panose="02000503000000020004"/>
        <a:ea typeface="Helvetica Neue" panose="02000503000000020004"/>
        <a:cs typeface="Helvetica Neue" panose="02000503000000020004"/>
        <a:sym typeface="Helvetica Neue" panose="02000503000000020004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Shape 210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211" name="Shape 211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本页为课件的第一页，课程标题大于6字时使用此页。</a:t>
            </a:r>
          </a:p>
          <a:p>
            <a:pPr>
              <a:defRPr sz="1200"/>
            </a:pPr>
            <a:r>
              <a:t>标题字体：Noto Sans CJK SC Black</a:t>
            </a:r>
          </a:p>
          <a:p>
            <a:pPr>
              <a:defRPr sz="1200"/>
            </a:pPr>
            <a:r>
              <a:t>粗体字号：130 磅</a:t>
            </a:r>
          </a:p>
          <a:p>
            <a:pPr>
              <a:defRPr sz="1200"/>
            </a:pPr>
            <a:r>
              <a:t>颜色：白色</a:t>
            </a:r>
          </a:p>
          <a:p>
            <a:pPr>
              <a:defRPr sz="1200"/>
            </a:pPr>
            <a:r>
              <a:t>新建幻灯片时选择【课程标题页双行】插入本样式</a:t>
            </a: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Shape 290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291" name="Shape 291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本页为课时内容页的一个范例，样式仅供参考，可用于课时中需要展示进程的情况。</a:t>
            </a:r>
          </a:p>
          <a:p>
            <a:pPr>
              <a:defRPr sz="1200"/>
            </a:pPr>
            <a:r>
              <a:t>文本字体：Noto Sans CJK SC Medium(思源)</a:t>
            </a:r>
          </a:p>
          <a:p>
            <a:pPr>
              <a:defRPr sz="1200"/>
            </a:pPr>
            <a:r>
              <a:t>文本字号：48</a:t>
            </a:r>
          </a:p>
          <a:p>
            <a:pPr>
              <a:defRPr sz="1200"/>
            </a:pPr>
            <a:r>
              <a:t>颜色：黑灰（#333333）</a:t>
            </a:r>
          </a:p>
          <a:p>
            <a:pPr>
              <a:defRPr sz="1200"/>
            </a:pPr>
            <a:r>
              <a:t>新建幻灯片时选择【课时内容页-进程示例参考】插入本样式</a:t>
            </a: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Shape 296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297" name="Shape 297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本页为课时内容页，用于课时中需要以表格展现内容的情况。</a:t>
            </a:r>
          </a:p>
          <a:p>
            <a:pPr>
              <a:defRPr sz="1200"/>
            </a:pPr>
            <a:r>
              <a:t>文本字体：Noto Sans CJK SC Medium</a:t>
            </a:r>
          </a:p>
          <a:p>
            <a:pPr>
              <a:defRPr sz="1200"/>
            </a:pPr>
            <a:r>
              <a:t>说明字号：48磅</a:t>
            </a:r>
          </a:p>
          <a:p>
            <a:pPr>
              <a:defRPr sz="1200"/>
            </a:pPr>
            <a:r>
              <a:t>表格字号：36磅</a:t>
            </a:r>
          </a:p>
          <a:p>
            <a:pPr>
              <a:defRPr sz="1200"/>
            </a:pPr>
            <a:r>
              <a:t>颜色：黑灰色（#333333）</a:t>
            </a:r>
          </a:p>
          <a:p>
            <a:pPr>
              <a:defRPr sz="1200"/>
            </a:pPr>
            <a:r>
              <a:t>新建幻灯片时选择【课时内容页-空白】插入本样式</a:t>
            </a: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Shape 307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308" name="Shape 308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本页为课时内容页，用于课时中需要展示重要引言的情况。</a:t>
            </a:r>
          </a:p>
          <a:p>
            <a:pPr>
              <a:defRPr sz="1200"/>
            </a:pPr>
            <a:r>
              <a:t>文本字体：Noto Sans CJK SC Medium</a:t>
            </a:r>
          </a:p>
          <a:p>
            <a:pPr>
              <a:defRPr sz="1200"/>
            </a:pPr>
            <a:r>
              <a:t>文本字号：48磅</a:t>
            </a:r>
          </a:p>
          <a:p>
            <a:pPr>
              <a:defRPr sz="1200"/>
            </a:pPr>
            <a:r>
              <a:t>颜色：黑灰色（#333333）</a:t>
            </a:r>
          </a:p>
          <a:p>
            <a:pPr>
              <a:defRPr sz="1200"/>
            </a:pPr>
            <a:r>
              <a:t>新建幻灯片时选择【课时内容页-空白】插入本样式</a:t>
            </a: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Shape 317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/>
        </p:txBody>
      </p:sp>
      <p:sp>
        <p:nvSpPr>
          <p:cNvPr id="318" name="Shape 318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本页为课时内容页，用于课时中需要展示数据图表的情况。</a:t>
            </a:r>
          </a:p>
          <a:p>
            <a:pPr>
              <a:defRPr sz="1200"/>
            </a:pPr>
            <a:r>
              <a:t>文本字体：Noto Sans CJK SC Medium</a:t>
            </a:r>
          </a:p>
          <a:p>
            <a:pPr>
              <a:defRPr sz="1200"/>
            </a:pPr>
            <a:r>
              <a:t>文本字号：48磅</a:t>
            </a:r>
          </a:p>
          <a:p>
            <a:pPr>
              <a:defRPr sz="1200"/>
            </a:pPr>
            <a:r>
              <a:t>注释字号：36磅</a:t>
            </a:r>
          </a:p>
          <a:p>
            <a:pPr>
              <a:defRPr sz="1200"/>
            </a:pPr>
            <a:r>
              <a:t>颜色：黑灰色（#333333）</a:t>
            </a:r>
          </a:p>
          <a:p>
            <a:pPr>
              <a:defRPr sz="1200"/>
            </a:pPr>
            <a:r>
              <a:t>新建幻灯片时选择【课时内容页-空白】插入本样式</a:t>
            </a: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Shape 327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328" name="Shape 328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本页为课时内容页，用于课时中需要展示多个数据的情况。</a:t>
            </a:r>
          </a:p>
          <a:p>
            <a:pPr>
              <a:defRPr sz="1200"/>
            </a:pPr>
            <a:r>
              <a:t>文本字体：Noto Sans CJK SC Medium</a:t>
            </a:r>
          </a:p>
          <a:p>
            <a:pPr>
              <a:defRPr sz="1200"/>
            </a:pPr>
            <a:r>
              <a:t>文本字号：48磅</a:t>
            </a:r>
          </a:p>
          <a:p>
            <a:pPr>
              <a:defRPr sz="1200"/>
            </a:pPr>
            <a:r>
              <a:t>颜色：黑灰色（#333333）</a:t>
            </a:r>
          </a:p>
          <a:p>
            <a:pPr>
              <a:defRPr sz="1200"/>
            </a:pPr>
            <a:r>
              <a:t>新建幻灯片时选择【课时内容页-空白】插入本样式</a:t>
            </a: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Shape 353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354" name="Shape 354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本页为课时内容页，用于课时中需要展示多个特点的情况。</a:t>
            </a:r>
          </a:p>
          <a:p>
            <a:pPr>
              <a:defRPr sz="1200"/>
            </a:pPr>
            <a:r>
              <a:t>文本字体：Noto Sans CJK SC Medium</a:t>
            </a:r>
          </a:p>
          <a:p>
            <a:pPr>
              <a:defRPr sz="1200"/>
            </a:pPr>
            <a:r>
              <a:t>文本字号：48磅</a:t>
            </a:r>
          </a:p>
          <a:p>
            <a:pPr>
              <a:defRPr sz="1200"/>
            </a:pPr>
            <a:r>
              <a:t>注释字号：36磅</a:t>
            </a:r>
          </a:p>
          <a:p>
            <a:pPr>
              <a:defRPr sz="1200"/>
            </a:pPr>
            <a:r>
              <a:t>颜色：黑灰色（#333333）</a:t>
            </a:r>
          </a:p>
          <a:p>
            <a:pPr>
              <a:defRPr sz="1200"/>
            </a:pPr>
            <a:r>
              <a:t>新建幻灯片时选择【课时内容页-空白】插入本样式</a:t>
            </a: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Shape 362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363" name="Shape 363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课程结束时，对整个课程做个总结后结束本课程。可以对下一课程进行内容预告喔。</a:t>
            </a:r>
          </a:p>
          <a:p>
            <a:pPr>
              <a:defRPr sz="1200"/>
            </a:pPr>
            <a:r>
              <a:t>正文字体：Noto Sans CJK SC Blod(思源)  </a:t>
            </a:r>
          </a:p>
          <a:p>
            <a:pPr>
              <a:defRPr sz="1200"/>
            </a:pPr>
            <a:r>
              <a:t>粗体字号：48磅</a:t>
            </a:r>
          </a:p>
          <a:p>
            <a:pPr>
              <a:defRPr sz="1200"/>
            </a:pPr>
            <a:r>
              <a:t>颜色：黑灰色（#333333）</a:t>
            </a:r>
          </a:p>
          <a:p>
            <a:pPr>
              <a:defRPr sz="1200"/>
            </a:pPr>
            <a:r>
              <a:t>新建幻灯片时选择【课程总结页】插入本样式</a:t>
            </a:r>
          </a:p>
          <a:p>
            <a:pPr>
              <a:defRPr sz="1200"/>
            </a:p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Shape 365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366" name="Shape 366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>
            <a:lvl1pPr>
              <a:defRPr sz="1200"/>
            </a:lvl1pPr>
          </a:lstStyle>
          <a:p>
            <a:r>
              <a:t>本页为课件的最后一页，新建幻灯片时选择【课程结束页】插入本样式即可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Shape 215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</p:spPr>
        <p:txBody>
          <a:bodyPr/>
          <a:lstStyle/>
          <a:p/>
        </p:txBody>
      </p:sp>
      <p:sp>
        <p:nvSpPr>
          <p:cNvPr id="216" name="Shape 216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本页为课件的第一页，课程标题小于6字时使用此页。</a:t>
            </a:r>
          </a:p>
          <a:p>
            <a:pPr>
              <a:defRPr sz="1200"/>
            </a:pPr>
            <a:r>
              <a:t>标题字体：Noto Sans CJK SC Black</a:t>
            </a:r>
          </a:p>
          <a:p>
            <a:pPr>
              <a:defRPr sz="1200"/>
            </a:pPr>
            <a:r>
              <a:t>粗体字号：130 磅</a:t>
            </a:r>
          </a:p>
          <a:p>
            <a:pPr>
              <a:defRPr sz="1200"/>
            </a:pPr>
            <a:r>
              <a:t>颜色：白色</a:t>
            </a:r>
          </a:p>
          <a:p>
            <a:pPr>
              <a:defRPr sz="1200"/>
            </a:pPr>
            <a:r>
              <a:t>新建幻灯片时选择【课程标题页单行】插入本样式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" name="Shape 228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229" name="Shape 229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本页为课程概要页样式，在课程正式开始前简要介绍各课时内容，课时标题对应大纲中的课时名称。</a:t>
            </a:r>
          </a:p>
          <a:p>
            <a:pPr>
              <a:defRPr sz="1200"/>
            </a:pPr>
            <a:r>
              <a:t>正文字体：Noto Sans CJK SC Bold(思源)</a:t>
            </a:r>
          </a:p>
          <a:p>
            <a:pPr>
              <a:defRPr sz="1200"/>
            </a:pPr>
            <a:r>
              <a:t>文本字号：48</a:t>
            </a:r>
          </a:p>
          <a:p>
            <a:pPr>
              <a:defRPr sz="1200"/>
            </a:pPr>
            <a:r>
              <a:t>颜色：黑灰（#333333）</a:t>
            </a:r>
          </a:p>
          <a:p>
            <a:pPr>
              <a:defRPr sz="1200"/>
            </a:pPr>
            <a:r>
              <a:t>新建幻灯片时选择【课程概要页】插入本样式，课时数量可在【视图——幻灯片母版——课程概要页】中修改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Shape 241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242" name="Shape 24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本页为课程概要页样式，在说明当前课程的进度时使用，课时标题对应大纲中的课时名称，蓝色高亮的为当前的课时标题</a:t>
            </a:r>
          </a:p>
          <a:p>
            <a:pPr>
              <a:defRPr sz="1200"/>
            </a:pPr>
            <a:r>
              <a:t>正文字体：Noto Sans CJK SC Bold(思源)</a:t>
            </a:r>
          </a:p>
          <a:p>
            <a:pPr>
              <a:defRPr sz="1200"/>
            </a:pPr>
            <a:r>
              <a:t>文本字号：48</a:t>
            </a:r>
          </a:p>
          <a:p>
            <a:pPr>
              <a:defRPr sz="1200"/>
            </a:pPr>
            <a:r>
              <a:t>颜色：黑灰（#333333）</a:t>
            </a:r>
          </a:p>
          <a:p>
            <a:pPr>
              <a:defRPr sz="1200"/>
            </a:pPr>
            <a:r>
              <a:t>新建幻灯片时选择【课程概要页】插入本样式，课时数量可在【视图——幻灯片母版——课程概要页】中修改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Shape 246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247" name="Shape 247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本页为【课时标题】样式，作为单课时视频开头播放时的样式</a:t>
            </a:r>
          </a:p>
          <a:p>
            <a:pPr>
              <a:defRPr sz="1200"/>
            </a:pPr>
            <a:r>
              <a:t>标题字体：Noto Sans CJK SC Bold</a:t>
            </a:r>
          </a:p>
          <a:p>
            <a:pPr>
              <a:defRPr sz="1200"/>
            </a:pPr>
            <a:r>
              <a:t>标题字号：120</a:t>
            </a:r>
          </a:p>
          <a:p>
            <a:pPr>
              <a:defRPr sz="1200"/>
            </a:pPr>
            <a:r>
              <a:t>新建幻灯片时选择【课时标题页】插入本样式</a:t>
            </a: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Shape 251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252" name="Shape 252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本页为课时内容页，用于课时中需要以文本展现内容的情况。</a:t>
            </a:r>
          </a:p>
          <a:p>
            <a:pPr>
              <a:defRPr sz="1200"/>
            </a:pPr>
            <a:r>
              <a:t>文本字体：Noto Sans CJK SC Medium</a:t>
            </a:r>
          </a:p>
          <a:p>
            <a:pPr>
              <a:defRPr sz="1200"/>
            </a:pPr>
            <a:r>
              <a:t>字号：48 磅</a:t>
            </a:r>
          </a:p>
          <a:p>
            <a:pPr>
              <a:defRPr sz="1200"/>
            </a:pPr>
            <a:r>
              <a:t>颜色：黑灰色（#333333）</a:t>
            </a:r>
          </a:p>
          <a:p>
            <a:pPr>
              <a:defRPr sz="1200"/>
            </a:pPr>
            <a:r>
              <a:t>新建幻灯片时选择【课时内容页-文本】插入本样式</a:t>
            </a: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Shape 256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257" name="Shape 257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本页为课时内容页，用于课时中需要以罗列的方式展现内容的情况。</a:t>
            </a:r>
          </a:p>
          <a:p>
            <a:pPr>
              <a:defRPr sz="1200"/>
            </a:pPr>
            <a:r>
              <a:t>文本字体：Noto Sans CJK SC Medium (思源)  </a:t>
            </a:r>
          </a:p>
          <a:p>
            <a:pPr>
              <a:defRPr sz="1200"/>
            </a:pPr>
            <a:r>
              <a:t>粗体字号：48磅</a:t>
            </a:r>
          </a:p>
          <a:p>
            <a:pPr>
              <a:defRPr sz="1200"/>
            </a:pPr>
            <a:r>
              <a:t>颜色：黑灰色（#32363C）</a:t>
            </a:r>
          </a:p>
          <a:p>
            <a:pPr>
              <a:defRPr sz="1200"/>
            </a:pPr>
            <a:r>
              <a:t>新建幻灯片时选择【课时内容页-罗列】插入本样式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Shape 263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264" name="Shape 264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本页为课时内容页，用于课时中需要展示代码的情况。当超过一定量（一般为5行）的代码时，请进入实际环境进行演示。</a:t>
            </a:r>
          </a:p>
          <a:p>
            <a:pPr>
              <a:defRPr sz="1200"/>
            </a:pPr>
            <a:r>
              <a:t>文本字体：Noto Sans CJK SC Medium(思源)</a:t>
            </a:r>
          </a:p>
          <a:p>
            <a:pPr>
              <a:defRPr sz="1200"/>
            </a:pPr>
            <a:r>
              <a:t>代码字号：48磅</a:t>
            </a:r>
          </a:p>
          <a:p>
            <a:pPr>
              <a:defRPr sz="1200"/>
            </a:pPr>
            <a:r>
              <a:t>字号：36磅</a:t>
            </a:r>
          </a:p>
          <a:p>
            <a:pPr>
              <a:defRPr sz="1200"/>
            </a:pPr>
            <a:r>
              <a:t>新建幻灯片时选择【课时内容页-代码】插入本样式。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Shape 272"/>
          <p:cNvSpPr>
            <a:spLocks noGrp="1" noRot="1" noChangeAspect="1"/>
          </p:cNvSpPr>
          <p:nvPr>
            <p:ph type="sldImg"/>
          </p:nvPr>
        </p:nvSpPr>
        <p:spPr>
          <a:prstGeom prst="rect">
            <a:avLst/>
          </a:prstGeom>
        </p:spPr>
        <p:txBody>
          <a:bodyPr/>
          <a:lstStyle/>
          <a:p/>
        </p:txBody>
      </p:sp>
      <p:sp>
        <p:nvSpPr>
          <p:cNvPr id="273" name="Shape 273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defRPr sz="1200"/>
            </a:pPr>
            <a:r>
              <a:t>本页为课时内容页的一个范例，样式仅供参考，可用于课时中需要对比两种XX的情况。</a:t>
            </a:r>
          </a:p>
          <a:p>
            <a:pPr>
              <a:defRPr sz="1200"/>
            </a:pPr>
            <a:r>
              <a:t>文本字体：Noto Sans CJK SC Medium(思源)  </a:t>
            </a:r>
          </a:p>
          <a:p>
            <a:pPr>
              <a:defRPr sz="1200"/>
            </a:pPr>
            <a:r>
              <a:t>说明字号：48磅</a:t>
            </a:r>
          </a:p>
          <a:p>
            <a:pPr>
              <a:defRPr sz="1200"/>
            </a:pPr>
            <a:r>
              <a:t>文本字号：32磅</a:t>
            </a:r>
          </a:p>
          <a:p>
            <a:pPr>
              <a:defRPr sz="1200"/>
            </a:pPr>
            <a:r>
              <a:t>颜色：黑灰色（#32363C）</a:t>
            </a:r>
          </a:p>
          <a:p>
            <a:pPr>
              <a:defRPr sz="1200"/>
            </a:pPr>
            <a:r>
              <a:t>新建幻灯片时选择【课时内容页-对比示例参考】插入本样式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showMasterSp="0">
  <p:cSld name="课程标题双行">
    <p:bg>
      <p:bgPr>
        <a:solidFill>
          <a:srgbClr val="447B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形状"/>
          <p:cNvSpPr/>
          <p:nvPr/>
        </p:nvSpPr>
        <p:spPr>
          <a:xfrm>
            <a:off x="0" y="396"/>
            <a:ext cx="12048119" cy="137152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95" h="21600" extrusionOk="0">
                <a:moveTo>
                  <a:pt x="0" y="0"/>
                </a:moveTo>
                <a:lnTo>
                  <a:pt x="0" y="21600"/>
                </a:lnTo>
                <a:lnTo>
                  <a:pt x="15927" y="21600"/>
                </a:lnTo>
                <a:cubicBezTo>
                  <a:pt x="21600" y="15363"/>
                  <a:pt x="21339" y="5945"/>
                  <a:pt x="1514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5272"/>
            </a:srgb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pic>
        <p:nvPicPr>
          <p:cNvPr id="18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6510787" y="183270"/>
            <a:ext cx="13858434" cy="1294871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9" name="标题文本"/>
          <p:cNvSpPr txBox="1">
            <a:spLocks noGrp="1"/>
          </p:cNvSpPr>
          <p:nvPr>
            <p:ph type="title" hasCustomPrompt="1"/>
          </p:nvPr>
        </p:nvSpPr>
        <p:spPr>
          <a:xfrm>
            <a:off x="1778000" y="3517900"/>
            <a:ext cx="11192372" cy="4665167"/>
          </a:xfrm>
          <a:prstGeom prst="rect">
            <a:avLst/>
          </a:prstGeom>
        </p:spPr>
        <p:txBody>
          <a:bodyPr/>
          <a:lstStyle>
            <a:lvl1pPr>
              <a:defRPr sz="13000"/>
            </a:lvl1pPr>
          </a:lstStyle>
          <a:p>
            <a:r>
              <a:t>标题文本</a:t>
            </a:r>
          </a:p>
        </p:txBody>
      </p:sp>
      <p:sp>
        <p:nvSpPr>
          <p:cNvPr id="20" name="正文级别 1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3357188" y="9004300"/>
            <a:ext cx="9646544" cy="2979341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  <a:lvl2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2pPr>
            <a:lvl3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3pPr>
            <a:lvl4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4pPr>
            <a:lvl5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grpSp>
        <p:nvGrpSpPr>
          <p:cNvPr id="23" name="成组"/>
          <p:cNvGrpSpPr/>
          <p:nvPr/>
        </p:nvGrpSpPr>
        <p:grpSpPr>
          <a:xfrm>
            <a:off x="2420044" y="9133975"/>
            <a:ext cx="477249" cy="477250"/>
            <a:chOff x="0" y="0"/>
            <a:chExt cx="477248" cy="477248"/>
          </a:xfrm>
        </p:grpSpPr>
        <p:sp>
          <p:nvSpPr>
            <p:cNvPr id="21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22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24" name="线条"/>
          <p:cNvSpPr/>
          <p:nvPr/>
        </p:nvSpPr>
        <p:spPr>
          <a:xfrm>
            <a:off x="2006600" y="8430962"/>
            <a:ext cx="4862161" cy="1"/>
          </a:xfrm>
          <a:prstGeom prst="line">
            <a:avLst/>
          </a:prstGeom>
          <a:ln w="254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25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图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0987" y="0"/>
            <a:ext cx="14679625" cy="137160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144" name="图像" descr="图像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45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48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146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147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149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程总结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57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60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158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159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161" name="让我们回顾一下，本节课我们讲解了XX的XX特性，下一节课，我们将继续讲解XX的应用实例/开始讲解另一个XX等等。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926285" y="2336800"/>
            <a:ext cx="19723095" cy="1625600"/>
          </a:xfrm>
          <a:prstGeom prst="rect">
            <a:avLst/>
          </a:prstGeom>
        </p:spPr>
        <p:txBody>
          <a:bodyPr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让我们回顾一下，本节课我们讲解了XX的XX特性，下一节课，我们将继续讲解XX的应用实例/开始讲解另一个XX等等。</a:t>
            </a:r>
          </a:p>
        </p:txBody>
      </p:sp>
      <p:sp>
        <p:nvSpPr>
          <p:cNvPr id="162" name="本课程标题"/>
          <p:cNvSpPr txBox="1">
            <a:spLocks noGrp="1"/>
          </p:cNvSpPr>
          <p:nvPr>
            <p:ph type="body" sz="quarter" idx="15" hasCustomPrompt="1"/>
          </p:nvPr>
        </p:nvSpPr>
        <p:spPr>
          <a:xfrm>
            <a:off x="2686050" y="5295900"/>
            <a:ext cx="3924300" cy="863600"/>
          </a:xfrm>
          <a:prstGeom prst="rect">
            <a:avLst/>
          </a:prstGeom>
        </p:spPr>
        <p:txBody>
          <a:bodyPr wrap="none" anchor="t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 sz="6000"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本课程标题</a:t>
            </a:r>
          </a:p>
        </p:txBody>
      </p:sp>
      <p:sp>
        <p:nvSpPr>
          <p:cNvPr id="163" name="下一课程标题"/>
          <p:cNvSpPr txBox="1">
            <a:spLocks noGrp="1"/>
          </p:cNvSpPr>
          <p:nvPr>
            <p:ph type="body" sz="quarter" idx="16" hasCustomPrompt="1"/>
          </p:nvPr>
        </p:nvSpPr>
        <p:spPr>
          <a:xfrm>
            <a:off x="13633450" y="5295900"/>
            <a:ext cx="4686300" cy="863600"/>
          </a:xfrm>
          <a:prstGeom prst="rect">
            <a:avLst/>
          </a:prstGeom>
        </p:spPr>
        <p:txBody>
          <a:bodyPr wrap="none" anchor="t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 sz="6000"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下一课程标题</a:t>
            </a:r>
          </a:p>
        </p:txBody>
      </p:sp>
      <p:sp>
        <p:nvSpPr>
          <p:cNvPr id="164" name="知识点一…"/>
          <p:cNvSpPr txBox="1">
            <a:spLocks noGrp="1"/>
          </p:cNvSpPr>
          <p:nvPr>
            <p:ph type="body" sz="quarter" idx="17" hasCustomPrompt="1"/>
          </p:nvPr>
        </p:nvSpPr>
        <p:spPr>
          <a:xfrm>
            <a:off x="1930400" y="7188200"/>
            <a:ext cx="3187700" cy="1930400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知识点一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知识点二</a:t>
            </a:r>
          </a:p>
        </p:txBody>
      </p:sp>
      <p:sp>
        <p:nvSpPr>
          <p:cNvPr id="165" name="知识点一…"/>
          <p:cNvSpPr txBox="1">
            <a:spLocks noGrp="1"/>
          </p:cNvSpPr>
          <p:nvPr>
            <p:ph type="body" sz="quarter" idx="18" hasCustomPrompt="1"/>
          </p:nvPr>
        </p:nvSpPr>
        <p:spPr>
          <a:xfrm>
            <a:off x="12928600" y="7188200"/>
            <a:ext cx="3187700" cy="1930400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知识点一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知识点二</a:t>
            </a:r>
          </a:p>
        </p:txBody>
      </p:sp>
      <p:sp>
        <p:nvSpPr>
          <p:cNvPr id="166" name="圆形"/>
          <p:cNvSpPr/>
          <p:nvPr/>
        </p:nvSpPr>
        <p:spPr>
          <a:xfrm>
            <a:off x="1917253" y="5536753"/>
            <a:ext cx="381894" cy="381894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167" name="三角形"/>
          <p:cNvSpPr/>
          <p:nvPr/>
        </p:nvSpPr>
        <p:spPr>
          <a:xfrm rot="5400000">
            <a:off x="12966253" y="5536753"/>
            <a:ext cx="381894" cy="3818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rgbClr val="55CEFF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168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76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79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177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178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180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程结束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188" name="图像" descr="图像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0987" y="0"/>
            <a:ext cx="14679625" cy="137160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91" name="圆形"/>
          <p:cNvSpPr/>
          <p:nvPr/>
        </p:nvSpPr>
        <p:spPr>
          <a:xfrm>
            <a:off x="14000906" y="5237906"/>
            <a:ext cx="344588" cy="344588"/>
          </a:xfrm>
          <a:prstGeom prst="ellipse">
            <a:avLst/>
          </a:prstGeom>
          <a:solidFill>
            <a:srgbClr val="55CEFF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192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22177349" y="12833985"/>
            <a:ext cx="530252" cy="487680"/>
          </a:xfrm>
          <a:prstGeom prst="rect">
            <a:avLst/>
          </a:prstGeom>
        </p:spPr>
        <p:txBody>
          <a:bodyPr lIns="91439" tIns="91439" rIns="91439" bIns="91439" anchor="ctr"/>
          <a:lstStyle>
            <a:lvl1pPr algn="r" defTabSz="1828800">
              <a:defRPr>
                <a:solidFill>
                  <a:srgbClr val="888888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lvl1pPr>
          </a:lstStyle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showMasterSp="0">
  <p:cSld name="课程标题双行">
    <p:bg>
      <p:bgPr>
        <a:solidFill>
          <a:srgbClr val="447B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形状"/>
          <p:cNvSpPr/>
          <p:nvPr/>
        </p:nvSpPr>
        <p:spPr>
          <a:xfrm>
            <a:off x="0" y="396"/>
            <a:ext cx="12048119" cy="137152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95" h="21600" extrusionOk="0">
                <a:moveTo>
                  <a:pt x="0" y="0"/>
                </a:moveTo>
                <a:lnTo>
                  <a:pt x="0" y="21600"/>
                </a:lnTo>
                <a:lnTo>
                  <a:pt x="15927" y="21600"/>
                </a:lnTo>
                <a:cubicBezTo>
                  <a:pt x="21600" y="15363"/>
                  <a:pt x="21339" y="5945"/>
                  <a:pt x="1514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5272"/>
            </a:srgb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  <a:endParaRPr sz="4800"/>
          </a:p>
        </p:txBody>
      </p:sp>
      <p:pic>
        <p:nvPicPr>
          <p:cNvPr id="18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6510787" y="183270"/>
            <a:ext cx="13858434" cy="1294871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9" name="标题文本"/>
          <p:cNvSpPr txBox="1">
            <a:spLocks noGrp="1"/>
          </p:cNvSpPr>
          <p:nvPr>
            <p:ph type="title" hasCustomPrompt="1"/>
          </p:nvPr>
        </p:nvSpPr>
        <p:spPr>
          <a:xfrm>
            <a:off x="1778000" y="3517900"/>
            <a:ext cx="11192372" cy="4665167"/>
          </a:xfrm>
          <a:prstGeom prst="rect">
            <a:avLst/>
          </a:prstGeom>
        </p:spPr>
        <p:txBody>
          <a:bodyPr/>
          <a:lstStyle>
            <a:lvl1pPr>
              <a:defRPr sz="13000"/>
            </a:lvl1pPr>
          </a:lstStyle>
          <a:p>
            <a:r>
              <a:t>标题文本</a:t>
            </a:r>
          </a:p>
        </p:txBody>
      </p:sp>
      <p:sp>
        <p:nvSpPr>
          <p:cNvPr id="20" name="正文级别 1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3357188" y="9004300"/>
            <a:ext cx="9646544" cy="2979341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  <a:lvl2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2pPr>
            <a:lvl3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3pPr>
            <a:lvl4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4pPr>
            <a:lvl5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grpSp>
        <p:nvGrpSpPr>
          <p:cNvPr id="23" name="成组"/>
          <p:cNvGrpSpPr/>
          <p:nvPr/>
        </p:nvGrpSpPr>
        <p:grpSpPr>
          <a:xfrm>
            <a:off x="2420044" y="9133975"/>
            <a:ext cx="477249" cy="477250"/>
            <a:chOff x="0" y="0"/>
            <a:chExt cx="477248" cy="477248"/>
          </a:xfrm>
        </p:grpSpPr>
        <p:sp>
          <p:nvSpPr>
            <p:cNvPr id="21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22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sp>
        <p:nvSpPr>
          <p:cNvPr id="24" name="线条"/>
          <p:cNvSpPr/>
          <p:nvPr/>
        </p:nvSpPr>
        <p:spPr>
          <a:xfrm>
            <a:off x="2006600" y="8430962"/>
            <a:ext cx="4862161" cy="1"/>
          </a:xfrm>
          <a:prstGeom prst="line">
            <a:avLst/>
          </a:prstGeom>
          <a:ln w="254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  <a:endParaRPr sz="4800"/>
          </a:p>
        </p:txBody>
      </p:sp>
      <p:sp>
        <p:nvSpPr>
          <p:cNvPr id="25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程标题单行">
    <p:bg>
      <p:bgPr>
        <a:solidFill>
          <a:srgbClr val="447B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形状"/>
          <p:cNvSpPr/>
          <p:nvPr/>
        </p:nvSpPr>
        <p:spPr>
          <a:xfrm>
            <a:off x="0" y="396"/>
            <a:ext cx="12048119" cy="137152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95" h="21600" extrusionOk="0">
                <a:moveTo>
                  <a:pt x="0" y="0"/>
                </a:moveTo>
                <a:lnTo>
                  <a:pt x="0" y="21600"/>
                </a:lnTo>
                <a:lnTo>
                  <a:pt x="15927" y="21600"/>
                </a:lnTo>
                <a:cubicBezTo>
                  <a:pt x="21600" y="15363"/>
                  <a:pt x="21339" y="5945"/>
                  <a:pt x="1514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5272"/>
            </a:srgb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  <a:endParaRPr sz="4800"/>
          </a:p>
        </p:txBody>
      </p:sp>
      <p:pic>
        <p:nvPicPr>
          <p:cNvPr id="33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6510787" y="183270"/>
            <a:ext cx="13858434" cy="1294871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34" name="标题文本"/>
          <p:cNvSpPr txBox="1">
            <a:spLocks noGrp="1"/>
          </p:cNvSpPr>
          <p:nvPr>
            <p:ph type="title" hasCustomPrompt="1"/>
          </p:nvPr>
        </p:nvSpPr>
        <p:spPr>
          <a:xfrm>
            <a:off x="1777999" y="5099298"/>
            <a:ext cx="11192373" cy="1748830"/>
          </a:xfrm>
          <a:prstGeom prst="rect">
            <a:avLst/>
          </a:prstGeom>
        </p:spPr>
        <p:txBody>
          <a:bodyPr/>
          <a:lstStyle>
            <a:lvl1pPr>
              <a:defRPr sz="13000"/>
            </a:lvl1pPr>
          </a:lstStyle>
          <a:p>
            <a:r>
              <a:t>标题文本</a:t>
            </a:r>
          </a:p>
        </p:txBody>
      </p:sp>
      <p:sp>
        <p:nvSpPr>
          <p:cNvPr id="35" name="正文级别 1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3357188" y="7669361"/>
            <a:ext cx="9646544" cy="2979341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  <a:lvl2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2pPr>
            <a:lvl3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3pPr>
            <a:lvl4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4pPr>
            <a:lvl5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grpSp>
        <p:nvGrpSpPr>
          <p:cNvPr id="38" name="成组"/>
          <p:cNvGrpSpPr/>
          <p:nvPr/>
        </p:nvGrpSpPr>
        <p:grpSpPr>
          <a:xfrm>
            <a:off x="2420044" y="7799037"/>
            <a:ext cx="477249" cy="477249"/>
            <a:chOff x="0" y="0"/>
            <a:chExt cx="477248" cy="477248"/>
          </a:xfrm>
        </p:grpSpPr>
        <p:sp>
          <p:nvSpPr>
            <p:cNvPr id="36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37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sp>
        <p:nvSpPr>
          <p:cNvPr id="39" name="线条"/>
          <p:cNvSpPr/>
          <p:nvPr/>
        </p:nvSpPr>
        <p:spPr>
          <a:xfrm>
            <a:off x="2006599" y="7096024"/>
            <a:ext cx="4862162" cy="1"/>
          </a:xfrm>
          <a:prstGeom prst="line">
            <a:avLst/>
          </a:prstGeom>
          <a:ln w="254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  <a:endParaRPr sz="4800"/>
          </a:p>
        </p:txBody>
      </p:sp>
      <p:sp>
        <p:nvSpPr>
          <p:cNvPr id="40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课程概要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课程主标题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35050" y="787400"/>
            <a:ext cx="3162300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课程主标题</a:t>
            </a:r>
          </a:p>
        </p:txBody>
      </p:sp>
      <p:sp>
        <p:nvSpPr>
          <p:cNvPr id="48" name="课程概要"/>
          <p:cNvSpPr>
            <a:spLocks noGrp="1"/>
          </p:cNvSpPr>
          <p:nvPr>
            <p:ph type="body" sz="quarter" idx="14" hasCustomPrompt="1"/>
          </p:nvPr>
        </p:nvSpPr>
        <p:spPr>
          <a:xfrm>
            <a:off x="1249164" y="2011461"/>
            <a:ext cx="7136011" cy="253027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SzTx/>
              <a:buNone/>
              <a:defRPr sz="8000"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课程概要</a:t>
            </a:r>
          </a:p>
        </p:txBody>
      </p:sp>
      <p:sp>
        <p:nvSpPr>
          <p:cNvPr id="49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57" name="图像" descr="图像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0987" y="0"/>
            <a:ext cx="14679625" cy="137160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58" name="矩形"/>
          <p:cNvSpPr/>
          <p:nvPr/>
        </p:nvSpPr>
        <p:spPr>
          <a:xfrm>
            <a:off x="-397" y="4313733"/>
            <a:ext cx="24384794" cy="5342534"/>
          </a:xfrm>
          <a:prstGeom prst="rect">
            <a:avLst/>
          </a:prstGeom>
          <a:solidFill>
            <a:srgbClr val="F5F6FA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  <a:endParaRPr sz="4800"/>
          </a:p>
        </p:txBody>
      </p:sp>
      <p:sp>
        <p:nvSpPr>
          <p:cNvPr id="59" name="课程主标题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3162300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课程主标题</a:t>
            </a:r>
          </a:p>
        </p:txBody>
      </p:sp>
      <p:grpSp>
        <p:nvGrpSpPr>
          <p:cNvPr id="62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60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61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sp>
        <p:nvSpPr>
          <p:cNvPr id="63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71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74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72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73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sp>
        <p:nvSpPr>
          <p:cNvPr id="75" name="在此处键入文本，建议不超过三行，以图文并茂的方式讲解知识。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914398" y="2108200"/>
            <a:ext cx="20555205" cy="711200"/>
          </a:xfrm>
          <a:prstGeom prst="rect">
            <a:avLst/>
          </a:prstGeom>
        </p:spPr>
        <p:txBody>
          <a:bodyPr anchor="t">
            <a:spAutoFit/>
          </a:bodyPr>
          <a:lstStyle>
            <a:lvl1pPr marL="0" indent="0" defTabSz="457200">
              <a:lnSpc>
                <a:spcPts val="7400"/>
              </a:lnSpc>
              <a:spcBef>
                <a:spcPts val="0"/>
              </a:spcBef>
              <a:buSzTx/>
              <a:buNone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在此处键入文本，建议不超过三行，以图文并茂的方式讲解知识。</a:t>
            </a:r>
          </a:p>
        </p:txBody>
      </p:sp>
      <p:sp>
        <p:nvSpPr>
          <p:cNvPr id="76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程标题单行">
    <p:bg>
      <p:bgPr>
        <a:solidFill>
          <a:srgbClr val="447B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形状"/>
          <p:cNvSpPr/>
          <p:nvPr/>
        </p:nvSpPr>
        <p:spPr>
          <a:xfrm>
            <a:off x="0" y="396"/>
            <a:ext cx="12048119" cy="137152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95" h="21600" extrusionOk="0">
                <a:moveTo>
                  <a:pt x="0" y="0"/>
                </a:moveTo>
                <a:lnTo>
                  <a:pt x="0" y="21600"/>
                </a:lnTo>
                <a:lnTo>
                  <a:pt x="15927" y="21600"/>
                </a:lnTo>
                <a:cubicBezTo>
                  <a:pt x="21600" y="15363"/>
                  <a:pt x="21339" y="5945"/>
                  <a:pt x="15146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5272"/>
            </a:srgbClr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pic>
        <p:nvPicPr>
          <p:cNvPr id="33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6510787" y="183270"/>
            <a:ext cx="13858434" cy="1294871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34" name="标题文本"/>
          <p:cNvSpPr txBox="1">
            <a:spLocks noGrp="1"/>
          </p:cNvSpPr>
          <p:nvPr>
            <p:ph type="title" hasCustomPrompt="1"/>
          </p:nvPr>
        </p:nvSpPr>
        <p:spPr>
          <a:xfrm>
            <a:off x="1777999" y="5099298"/>
            <a:ext cx="11192373" cy="1748830"/>
          </a:xfrm>
          <a:prstGeom prst="rect">
            <a:avLst/>
          </a:prstGeom>
        </p:spPr>
        <p:txBody>
          <a:bodyPr/>
          <a:lstStyle>
            <a:lvl1pPr>
              <a:defRPr sz="13000"/>
            </a:lvl1pPr>
          </a:lstStyle>
          <a:p>
            <a:r>
              <a:t>标题文本</a:t>
            </a:r>
          </a:p>
        </p:txBody>
      </p:sp>
      <p:sp>
        <p:nvSpPr>
          <p:cNvPr id="35" name="正文级别 1…"/>
          <p:cNvSpPr txBox="1">
            <a:spLocks noGrp="1"/>
          </p:cNvSpPr>
          <p:nvPr>
            <p:ph type="body" sz="quarter" idx="1" hasCustomPrompt="1"/>
          </p:nvPr>
        </p:nvSpPr>
        <p:spPr>
          <a:xfrm>
            <a:off x="3357188" y="7669361"/>
            <a:ext cx="9646544" cy="2979341"/>
          </a:xfrm>
          <a:prstGeom prst="rect">
            <a:avLst/>
          </a:prstGeom>
        </p:spPr>
        <p:txBody>
          <a:bodyPr anchor="t"/>
          <a:lstStyle>
            <a:lvl1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  <a:lvl2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2pPr>
            <a:lvl3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3pPr>
            <a:lvl4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4pPr>
            <a:lvl5pPr marL="0" indent="0">
              <a:spcBef>
                <a:spcPts val="0"/>
              </a:spcBef>
              <a:buSzTx/>
              <a:buNone/>
              <a:defRPr sz="5400">
                <a:solidFill>
                  <a:srgbClr val="FFFF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5pPr>
          </a:lstStyle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grpSp>
        <p:nvGrpSpPr>
          <p:cNvPr id="38" name="成组"/>
          <p:cNvGrpSpPr/>
          <p:nvPr/>
        </p:nvGrpSpPr>
        <p:grpSpPr>
          <a:xfrm>
            <a:off x="2420044" y="7799037"/>
            <a:ext cx="477249" cy="477249"/>
            <a:chOff x="0" y="0"/>
            <a:chExt cx="477248" cy="477248"/>
          </a:xfrm>
        </p:grpSpPr>
        <p:sp>
          <p:nvSpPr>
            <p:cNvPr id="36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37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39" name="线条"/>
          <p:cNvSpPr/>
          <p:nvPr/>
        </p:nvSpPr>
        <p:spPr>
          <a:xfrm>
            <a:off x="2006599" y="7096024"/>
            <a:ext cx="4862162" cy="1"/>
          </a:xfrm>
          <a:prstGeom prst="line">
            <a:avLst/>
          </a:prstGeom>
          <a:ln w="254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40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列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84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87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85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86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sp>
        <p:nvSpPr>
          <p:cNvPr id="88" name="此处以罗列的方式表达XXX的技术特性/要点等。…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917700" y="3073400"/>
            <a:ext cx="13789660" cy="3425190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此处以罗列的方式表达XXX的技术特性/要点等。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技术特性2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功能3</a:t>
            </a:r>
          </a:p>
        </p:txBody>
      </p:sp>
      <p:sp>
        <p:nvSpPr>
          <p:cNvPr id="89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代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97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00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98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99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sp>
        <p:nvSpPr>
          <p:cNvPr id="101" name="代码示例：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850898" y="2108200"/>
            <a:ext cx="3924301" cy="8636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 sz="6000"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代码示例：</a:t>
            </a:r>
          </a:p>
        </p:txBody>
      </p:sp>
      <p:sp>
        <p:nvSpPr>
          <p:cNvPr id="102" name="在此处输入代码"/>
          <p:cNvSpPr>
            <a:spLocks noGrp="1"/>
          </p:cNvSpPr>
          <p:nvPr>
            <p:ph type="body" sz="half" idx="15" hasCustomPrompt="1"/>
          </p:nvPr>
        </p:nvSpPr>
        <p:spPr>
          <a:xfrm>
            <a:off x="1905198" y="3897114"/>
            <a:ext cx="10291367" cy="8385176"/>
          </a:xfrm>
          <a:prstGeom prst="rect">
            <a:avLst/>
          </a:prstGeom>
          <a:solidFill>
            <a:srgbClr val="F5F6FA"/>
          </a:solidFill>
        </p:spPr>
        <p:txBody>
          <a:bodyPr lIns="635000" tIns="635000" rIns="635000" bIns="635000" anchor="t">
            <a:noAutofit/>
          </a:bodyPr>
          <a:lstStyle>
            <a:lvl1pPr marL="0" indent="0">
              <a:spcBef>
                <a:spcPts val="0"/>
              </a:spcBef>
              <a:buSzTx/>
              <a:buNone/>
              <a:defRPr sz="3600">
                <a:solidFill>
                  <a:srgbClr val="333333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lvl1pPr>
          </a:lstStyle>
          <a:p>
            <a:r>
              <a:t>在此处输入代码</a:t>
            </a:r>
          </a:p>
        </p:txBody>
      </p:sp>
      <p:sp>
        <p:nvSpPr>
          <p:cNvPr id="103" name="在此处输入注释"/>
          <p:cNvSpPr>
            <a:spLocks noGrp="1"/>
          </p:cNvSpPr>
          <p:nvPr>
            <p:ph type="body" sz="half" idx="16" hasCustomPrompt="1"/>
          </p:nvPr>
        </p:nvSpPr>
        <p:spPr>
          <a:xfrm>
            <a:off x="12187435" y="3897114"/>
            <a:ext cx="10291367" cy="8385176"/>
          </a:xfrm>
          <a:prstGeom prst="rect">
            <a:avLst/>
          </a:prstGeom>
          <a:solidFill>
            <a:srgbClr val="E8ECF5"/>
          </a:solidFill>
        </p:spPr>
        <p:txBody>
          <a:bodyPr lIns="635000" tIns="635000" rIns="635000" bIns="635000" anchor="t">
            <a:noAutofit/>
          </a:bodyPr>
          <a:lstStyle>
            <a:lvl1pPr marL="0" indent="0">
              <a:spcBef>
                <a:spcPts val="0"/>
              </a:spcBef>
              <a:buSzTx/>
              <a:buNone/>
              <a:defRPr sz="3600">
                <a:solidFill>
                  <a:srgbClr val="447BFC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lvl1pPr>
          </a:lstStyle>
          <a:p>
            <a:r>
              <a:t>在此处输入注释</a:t>
            </a:r>
          </a:p>
        </p:txBody>
      </p:sp>
      <p:sp>
        <p:nvSpPr>
          <p:cNvPr id="104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/对比示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12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15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113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114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sp>
        <p:nvSpPr>
          <p:cNvPr id="116" name="对比演示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901698" y="2108200"/>
            <a:ext cx="3162301" cy="8636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 sz="6000"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对比演示</a:t>
            </a:r>
          </a:p>
        </p:txBody>
      </p:sp>
      <p:sp>
        <p:nvSpPr>
          <p:cNvPr id="117" name="对比讲解示例 A"/>
          <p:cNvSpPr>
            <a:spLocks noGrp="1"/>
          </p:cNvSpPr>
          <p:nvPr>
            <p:ph type="body" sz="quarter" idx="15" hasCustomPrompt="1"/>
          </p:nvPr>
        </p:nvSpPr>
        <p:spPr>
          <a:xfrm>
            <a:off x="1898650" y="3937000"/>
            <a:ext cx="10155635" cy="1394818"/>
          </a:xfrm>
          <a:prstGeom prst="rect">
            <a:avLst/>
          </a:prstGeom>
          <a:solidFill>
            <a:srgbClr val="447BFC"/>
          </a:solidFill>
        </p:spPr>
        <p:txBody>
          <a:bodyPr lIns="0" tIns="0" rIns="0" bIns="0">
            <a:noAutofit/>
          </a:bodyPr>
          <a:lstStyle>
            <a:lvl1pPr marL="0" indent="0" algn="ctr">
              <a:spcBef>
                <a:spcPts val="0"/>
              </a:spcBef>
              <a:buSz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对比讲解示例 A</a:t>
            </a:r>
          </a:p>
        </p:txBody>
      </p:sp>
      <p:sp>
        <p:nvSpPr>
          <p:cNvPr id="118" name="示例A特性1…"/>
          <p:cNvSpPr>
            <a:spLocks noGrp="1"/>
          </p:cNvSpPr>
          <p:nvPr>
            <p:ph type="body" sz="quarter" idx="16" hasCustomPrompt="1"/>
          </p:nvPr>
        </p:nvSpPr>
        <p:spPr>
          <a:xfrm>
            <a:off x="1898650" y="5486400"/>
            <a:ext cx="10155635" cy="6096000"/>
          </a:xfrm>
          <a:prstGeom prst="rect">
            <a:avLst/>
          </a:prstGeom>
          <a:solidFill>
            <a:srgbClr val="F5F6FA"/>
          </a:solidFill>
        </p:spPr>
        <p:txBody>
          <a:bodyPr lIns="762000" tIns="762000" rIns="762000" bIns="762000" anchor="t">
            <a:noAutofit/>
          </a:bodyPr>
          <a:lstStyle/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3072D2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t>示例A特性1</a:t>
            </a:r>
          </a:p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3072D2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t>示例A特性2</a:t>
            </a:r>
          </a:p>
        </p:txBody>
      </p:sp>
      <p:sp>
        <p:nvSpPr>
          <p:cNvPr id="119" name="对比讲解示例 B"/>
          <p:cNvSpPr>
            <a:spLocks noGrp="1"/>
          </p:cNvSpPr>
          <p:nvPr>
            <p:ph type="body" sz="quarter" idx="17" hasCustomPrompt="1"/>
          </p:nvPr>
        </p:nvSpPr>
        <p:spPr>
          <a:xfrm>
            <a:off x="12319000" y="3937000"/>
            <a:ext cx="10155635" cy="1394818"/>
          </a:xfrm>
          <a:prstGeom prst="rect">
            <a:avLst/>
          </a:prstGeom>
          <a:solidFill>
            <a:srgbClr val="55CEFF"/>
          </a:solidFill>
        </p:spPr>
        <p:txBody>
          <a:bodyPr lIns="0" tIns="0" rIns="0" bIns="0">
            <a:noAutofit/>
          </a:bodyPr>
          <a:lstStyle>
            <a:lvl1pPr marL="0" indent="0" algn="ctr">
              <a:spcBef>
                <a:spcPts val="0"/>
              </a:spcBef>
              <a:buSz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对比讲解示例 B </a:t>
            </a:r>
          </a:p>
        </p:txBody>
      </p:sp>
      <p:sp>
        <p:nvSpPr>
          <p:cNvPr id="120" name="示例B特性1…"/>
          <p:cNvSpPr>
            <a:spLocks noGrp="1"/>
          </p:cNvSpPr>
          <p:nvPr>
            <p:ph type="body" sz="quarter" idx="18" hasCustomPrompt="1"/>
          </p:nvPr>
        </p:nvSpPr>
        <p:spPr>
          <a:xfrm>
            <a:off x="12319000" y="5486400"/>
            <a:ext cx="10155635" cy="6096000"/>
          </a:xfrm>
          <a:prstGeom prst="rect">
            <a:avLst/>
          </a:prstGeom>
          <a:solidFill>
            <a:srgbClr val="F5F6FA"/>
          </a:solidFill>
        </p:spPr>
        <p:txBody>
          <a:bodyPr lIns="762000" tIns="762000" rIns="762000" bIns="762000" anchor="t">
            <a:noAutofit/>
          </a:bodyPr>
          <a:lstStyle/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55CEFF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t>示例B特性1</a:t>
            </a:r>
          </a:p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55CEFF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t>示例B特性2</a:t>
            </a:r>
          </a:p>
        </p:txBody>
      </p:sp>
      <p:sp>
        <p:nvSpPr>
          <p:cNvPr id="121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进程示例">
    <p:bg>
      <p:bgPr>
        <a:solidFill>
          <a:srgbClr val="447B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31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129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130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pic>
        <p:nvPicPr>
          <p:cNvPr id="132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19330187" y="86876"/>
            <a:ext cx="9073964" cy="847831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33" name="矩形"/>
          <p:cNvSpPr/>
          <p:nvPr/>
        </p:nvSpPr>
        <p:spPr>
          <a:xfrm>
            <a:off x="0" y="5072310"/>
            <a:ext cx="24384000" cy="863838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  <a:endParaRPr sz="4800"/>
          </a:p>
        </p:txBody>
      </p:sp>
      <p:pic>
        <p:nvPicPr>
          <p:cNvPr id="134" name="图像" descr="图像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35" name="工作流名称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898649" y="2946400"/>
            <a:ext cx="5194301" cy="11176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algn="ctr">
              <a:spcBef>
                <a:spcPts val="0"/>
              </a:spcBef>
              <a:buSzTx/>
              <a:buNone/>
              <a:defRPr sz="8000"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工作流名称</a:t>
            </a:r>
          </a:p>
        </p:txBody>
      </p:sp>
      <p:sp>
        <p:nvSpPr>
          <p:cNvPr id="136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图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0987" y="0"/>
            <a:ext cx="14679625" cy="137160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144" name="图像" descr="图像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45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48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146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147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sp>
        <p:nvSpPr>
          <p:cNvPr id="149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程总结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57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60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158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159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sp>
        <p:nvSpPr>
          <p:cNvPr id="161" name="让我们回顾一下，本节课我们讲解了XX的XX特性，下一节课，我们将继续讲解XX的应用实例/开始讲解另一个XX等等。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926285" y="2336800"/>
            <a:ext cx="19723095" cy="1625600"/>
          </a:xfrm>
          <a:prstGeom prst="rect">
            <a:avLst/>
          </a:prstGeom>
        </p:spPr>
        <p:txBody>
          <a:bodyPr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让我们回顾一下，本节课我们讲解了XX的XX特性，下一节课，我们将继续讲解XX的应用实例/开始讲解另一个XX等等。</a:t>
            </a:r>
          </a:p>
        </p:txBody>
      </p:sp>
      <p:sp>
        <p:nvSpPr>
          <p:cNvPr id="162" name="本课程标题"/>
          <p:cNvSpPr txBox="1">
            <a:spLocks noGrp="1"/>
          </p:cNvSpPr>
          <p:nvPr>
            <p:ph type="body" sz="quarter" idx="15" hasCustomPrompt="1"/>
          </p:nvPr>
        </p:nvSpPr>
        <p:spPr>
          <a:xfrm>
            <a:off x="2686050" y="5295900"/>
            <a:ext cx="3924300" cy="863600"/>
          </a:xfrm>
          <a:prstGeom prst="rect">
            <a:avLst/>
          </a:prstGeom>
        </p:spPr>
        <p:txBody>
          <a:bodyPr wrap="none" anchor="t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 sz="6000"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本课程标题</a:t>
            </a:r>
          </a:p>
        </p:txBody>
      </p:sp>
      <p:sp>
        <p:nvSpPr>
          <p:cNvPr id="163" name="下一课程标题"/>
          <p:cNvSpPr txBox="1">
            <a:spLocks noGrp="1"/>
          </p:cNvSpPr>
          <p:nvPr>
            <p:ph type="body" sz="quarter" idx="16" hasCustomPrompt="1"/>
          </p:nvPr>
        </p:nvSpPr>
        <p:spPr>
          <a:xfrm>
            <a:off x="13633450" y="5295900"/>
            <a:ext cx="4686300" cy="863600"/>
          </a:xfrm>
          <a:prstGeom prst="rect">
            <a:avLst/>
          </a:prstGeom>
        </p:spPr>
        <p:txBody>
          <a:bodyPr wrap="none" anchor="t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 sz="6000"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下一课程标题</a:t>
            </a:r>
          </a:p>
        </p:txBody>
      </p:sp>
      <p:sp>
        <p:nvSpPr>
          <p:cNvPr id="164" name="知识点一…"/>
          <p:cNvSpPr txBox="1">
            <a:spLocks noGrp="1"/>
          </p:cNvSpPr>
          <p:nvPr>
            <p:ph type="body" sz="quarter" idx="17" hasCustomPrompt="1"/>
          </p:nvPr>
        </p:nvSpPr>
        <p:spPr>
          <a:xfrm>
            <a:off x="1930400" y="7188200"/>
            <a:ext cx="3187700" cy="1930400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知识点一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知识点二</a:t>
            </a:r>
          </a:p>
        </p:txBody>
      </p:sp>
      <p:sp>
        <p:nvSpPr>
          <p:cNvPr id="165" name="知识点一…"/>
          <p:cNvSpPr txBox="1">
            <a:spLocks noGrp="1"/>
          </p:cNvSpPr>
          <p:nvPr>
            <p:ph type="body" sz="quarter" idx="18" hasCustomPrompt="1"/>
          </p:nvPr>
        </p:nvSpPr>
        <p:spPr>
          <a:xfrm>
            <a:off x="12928600" y="7188200"/>
            <a:ext cx="3187700" cy="1930400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知识点一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知识点二</a:t>
            </a:r>
          </a:p>
        </p:txBody>
      </p:sp>
      <p:sp>
        <p:nvSpPr>
          <p:cNvPr id="166" name="圆形"/>
          <p:cNvSpPr/>
          <p:nvPr/>
        </p:nvSpPr>
        <p:spPr>
          <a:xfrm>
            <a:off x="1917253" y="5536753"/>
            <a:ext cx="381894" cy="381894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  <a:endParaRPr sz="4800"/>
          </a:p>
        </p:txBody>
      </p:sp>
      <p:sp>
        <p:nvSpPr>
          <p:cNvPr id="167" name="三角形"/>
          <p:cNvSpPr/>
          <p:nvPr/>
        </p:nvSpPr>
        <p:spPr>
          <a:xfrm rot="5400000">
            <a:off x="12966253" y="5536753"/>
            <a:ext cx="381894" cy="3818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21600" y="21600"/>
                </a:lnTo>
                <a:lnTo>
                  <a:pt x="0" y="21600"/>
                </a:lnTo>
                <a:close/>
              </a:path>
            </a:pathLst>
          </a:custGeom>
          <a:solidFill>
            <a:srgbClr val="55CEFF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  <a:endParaRPr sz="4800"/>
          </a:p>
        </p:txBody>
      </p:sp>
      <p:sp>
        <p:nvSpPr>
          <p:cNvPr id="168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5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76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79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177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178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sp>
        <p:nvSpPr>
          <p:cNvPr id="180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程结束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188" name="图像" descr="图像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0987" y="0"/>
            <a:ext cx="14679625" cy="137160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89" name="谢谢"/>
          <p:cNvSpPr txBox="1"/>
          <p:nvPr/>
        </p:nvSpPr>
        <p:spPr>
          <a:xfrm>
            <a:off x="10398125" y="4994910"/>
            <a:ext cx="4673600" cy="194818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ctr" defTabSz="825500">
              <a:lnSpc>
                <a:spcPct val="100000"/>
              </a:lnSpc>
              <a:defRPr sz="12000">
                <a:solidFill>
                  <a:srgbClr val="447BFC"/>
                </a:solidFill>
              </a:defRPr>
            </a:lvl1pPr>
          </a:lstStyle>
          <a:p>
            <a:r>
              <a:rPr>
                <a:solidFill>
                  <a:srgbClr val="749DFD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谢谢</a:t>
            </a:r>
            <a:r>
              <a:rPr lang="zh-CN">
                <a:solidFill>
                  <a:srgbClr val="749DFD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！</a:t>
            </a:r>
            <a:endParaRPr lang="zh-CN">
              <a:solidFill>
                <a:srgbClr val="749DFD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190" name="Thank you!"/>
          <p:cNvSpPr txBox="1"/>
          <p:nvPr/>
        </p:nvSpPr>
        <p:spPr>
          <a:xfrm>
            <a:off x="10098405" y="7112000"/>
            <a:ext cx="4187191" cy="8636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algn="ctr" defTabSz="825500">
              <a:lnSpc>
                <a:spcPct val="100000"/>
              </a:lnSpc>
              <a:defRPr sz="6000">
                <a:solidFill>
                  <a:srgbClr val="447BFC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Thank you!</a:t>
            </a:r>
          </a:p>
        </p:txBody>
      </p:sp>
      <p:sp>
        <p:nvSpPr>
          <p:cNvPr id="191" name="圆形"/>
          <p:cNvSpPr/>
          <p:nvPr/>
        </p:nvSpPr>
        <p:spPr>
          <a:xfrm>
            <a:off x="14000906" y="5237906"/>
            <a:ext cx="344588" cy="344588"/>
          </a:xfrm>
          <a:prstGeom prst="ellipse">
            <a:avLst/>
          </a:prstGeom>
          <a:solidFill>
            <a:srgbClr val="55CEFF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  <a:endParaRPr sz="4800"/>
          </a:p>
        </p:txBody>
      </p:sp>
      <p:sp>
        <p:nvSpPr>
          <p:cNvPr id="192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22177349" y="12833985"/>
            <a:ext cx="530252" cy="487680"/>
          </a:xfrm>
          <a:prstGeom prst="rect">
            <a:avLst/>
          </a:prstGeom>
        </p:spPr>
        <p:txBody>
          <a:bodyPr lIns="91439" tIns="91439" rIns="91439" bIns="91439" anchor="ctr"/>
          <a:lstStyle>
            <a:lvl1pPr algn="r" defTabSz="1828800">
              <a:defRPr>
                <a:solidFill>
                  <a:srgbClr val="888888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lvl1pPr>
          </a:lstStyle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课程概要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课程主标题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35050" y="787400"/>
            <a:ext cx="3162300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课程主标题</a:t>
            </a:r>
          </a:p>
        </p:txBody>
      </p:sp>
      <p:sp>
        <p:nvSpPr>
          <p:cNvPr id="48" name="课程概要"/>
          <p:cNvSpPr>
            <a:spLocks noGrp="1"/>
          </p:cNvSpPr>
          <p:nvPr>
            <p:ph type="body" sz="quarter" idx="14" hasCustomPrompt="1"/>
          </p:nvPr>
        </p:nvSpPr>
        <p:spPr>
          <a:xfrm>
            <a:off x="1249164" y="2011461"/>
            <a:ext cx="7136011" cy="253027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SzTx/>
              <a:buNone/>
              <a:defRPr sz="8000"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课程概要</a:t>
            </a:r>
          </a:p>
        </p:txBody>
      </p:sp>
      <p:sp>
        <p:nvSpPr>
          <p:cNvPr id="49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pic>
        <p:nvPicPr>
          <p:cNvPr id="57" name="图像" descr="图像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0987" y="0"/>
            <a:ext cx="14679625" cy="137160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58" name="矩形"/>
          <p:cNvSpPr/>
          <p:nvPr/>
        </p:nvSpPr>
        <p:spPr>
          <a:xfrm>
            <a:off x="-397" y="4313733"/>
            <a:ext cx="24384794" cy="5342534"/>
          </a:xfrm>
          <a:prstGeom prst="rect">
            <a:avLst/>
          </a:prstGeom>
          <a:solidFill>
            <a:srgbClr val="F5F6FA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59" name="课程主标题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3162300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课程主标题</a:t>
            </a:r>
          </a:p>
        </p:txBody>
      </p:sp>
      <p:grpSp>
        <p:nvGrpSpPr>
          <p:cNvPr id="62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60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61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63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71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74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72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73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75" name="在此处键入文本，建议不超过三行，以图文并茂的方式讲解知识。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914398" y="2108200"/>
            <a:ext cx="20555205" cy="711200"/>
          </a:xfrm>
          <a:prstGeom prst="rect">
            <a:avLst/>
          </a:prstGeom>
        </p:spPr>
        <p:txBody>
          <a:bodyPr anchor="t">
            <a:spAutoFit/>
          </a:bodyPr>
          <a:lstStyle>
            <a:lvl1pPr marL="0" indent="0" defTabSz="457200">
              <a:lnSpc>
                <a:spcPts val="7400"/>
              </a:lnSpc>
              <a:spcBef>
                <a:spcPts val="0"/>
              </a:spcBef>
              <a:buSzTx/>
              <a:buNone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在此处键入文本，建议不超过三行，以图文并茂的方式讲解知识。</a:t>
            </a:r>
          </a:p>
        </p:txBody>
      </p:sp>
      <p:sp>
        <p:nvSpPr>
          <p:cNvPr id="76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列表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84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87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85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86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88" name="此处以罗列的方式表达XXX的技术特性/要点等。…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917700" y="3073400"/>
            <a:ext cx="13659409" cy="3149600"/>
          </a:xfrm>
          <a:prstGeom prst="rect">
            <a:avLst/>
          </a:prstGeom>
        </p:spPr>
        <p:txBody>
          <a:bodyPr wrap="none" anchor="t">
            <a:spAutoFit/>
          </a:bodyPr>
          <a:lstStyle/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此处以罗列的方式表达XXX的技术特性/要点等。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技术特性2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功能3</a:t>
            </a:r>
          </a:p>
        </p:txBody>
      </p:sp>
      <p:sp>
        <p:nvSpPr>
          <p:cNvPr id="89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代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97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00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98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99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101" name="代码示例：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850898" y="2108200"/>
            <a:ext cx="3924301" cy="8636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 sz="6000"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代码示例：</a:t>
            </a:r>
          </a:p>
        </p:txBody>
      </p:sp>
      <p:sp>
        <p:nvSpPr>
          <p:cNvPr id="102" name="在此处输入代码"/>
          <p:cNvSpPr>
            <a:spLocks noGrp="1"/>
          </p:cNvSpPr>
          <p:nvPr>
            <p:ph type="body" sz="half" idx="15" hasCustomPrompt="1"/>
          </p:nvPr>
        </p:nvSpPr>
        <p:spPr>
          <a:xfrm>
            <a:off x="1905198" y="3897114"/>
            <a:ext cx="10291367" cy="8385176"/>
          </a:xfrm>
          <a:prstGeom prst="rect">
            <a:avLst/>
          </a:prstGeom>
          <a:solidFill>
            <a:srgbClr val="F5F6FA"/>
          </a:solidFill>
        </p:spPr>
        <p:txBody>
          <a:bodyPr lIns="635000" tIns="635000" rIns="635000" bIns="635000" anchor="t">
            <a:noAutofit/>
          </a:bodyPr>
          <a:lstStyle>
            <a:lvl1pPr marL="0" indent="0">
              <a:spcBef>
                <a:spcPts val="0"/>
              </a:spcBef>
              <a:buSzTx/>
              <a:buNone/>
              <a:defRPr sz="3600">
                <a:solidFill>
                  <a:srgbClr val="333333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lvl1pPr>
          </a:lstStyle>
          <a:p>
            <a:r>
              <a:t>在此处输入代码</a:t>
            </a:r>
          </a:p>
        </p:txBody>
      </p:sp>
      <p:sp>
        <p:nvSpPr>
          <p:cNvPr id="103" name="在此处输入注释"/>
          <p:cNvSpPr>
            <a:spLocks noGrp="1"/>
          </p:cNvSpPr>
          <p:nvPr>
            <p:ph type="body" sz="half" idx="16" hasCustomPrompt="1"/>
          </p:nvPr>
        </p:nvSpPr>
        <p:spPr>
          <a:xfrm>
            <a:off x="12187435" y="3897114"/>
            <a:ext cx="10291367" cy="8385176"/>
          </a:xfrm>
          <a:prstGeom prst="rect">
            <a:avLst/>
          </a:prstGeom>
          <a:solidFill>
            <a:srgbClr val="E8ECF5"/>
          </a:solidFill>
        </p:spPr>
        <p:txBody>
          <a:bodyPr lIns="635000" tIns="635000" rIns="635000" bIns="635000" anchor="t">
            <a:noAutofit/>
          </a:bodyPr>
          <a:lstStyle>
            <a:lvl1pPr marL="0" indent="0">
              <a:spcBef>
                <a:spcPts val="0"/>
              </a:spcBef>
              <a:buSzTx/>
              <a:buNone/>
              <a:defRPr sz="3600">
                <a:solidFill>
                  <a:srgbClr val="447BFC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lvl1pPr>
          </a:lstStyle>
          <a:p>
            <a:r>
              <a:t>在此处输入注释</a:t>
            </a:r>
          </a:p>
        </p:txBody>
      </p:sp>
      <p:sp>
        <p:nvSpPr>
          <p:cNvPr id="104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/对比示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12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447BFC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15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113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114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116" name="对比演示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901698" y="2108200"/>
            <a:ext cx="3162301" cy="8636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 sz="6000"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对比演示</a:t>
            </a:r>
          </a:p>
        </p:txBody>
      </p:sp>
      <p:sp>
        <p:nvSpPr>
          <p:cNvPr id="117" name="对比讲解示例 A"/>
          <p:cNvSpPr>
            <a:spLocks noGrp="1"/>
          </p:cNvSpPr>
          <p:nvPr>
            <p:ph type="body" sz="quarter" idx="15" hasCustomPrompt="1"/>
          </p:nvPr>
        </p:nvSpPr>
        <p:spPr>
          <a:xfrm>
            <a:off x="1898650" y="3937000"/>
            <a:ext cx="10155635" cy="1394818"/>
          </a:xfrm>
          <a:prstGeom prst="rect">
            <a:avLst/>
          </a:prstGeom>
          <a:solidFill>
            <a:srgbClr val="447BFC"/>
          </a:solidFill>
        </p:spPr>
        <p:txBody>
          <a:bodyPr lIns="0" tIns="0" rIns="0" bIns="0">
            <a:noAutofit/>
          </a:bodyPr>
          <a:lstStyle>
            <a:lvl1pPr marL="0" indent="0" algn="ctr">
              <a:spcBef>
                <a:spcPts val="0"/>
              </a:spcBef>
              <a:buSz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对比讲解示例 A</a:t>
            </a:r>
          </a:p>
        </p:txBody>
      </p:sp>
      <p:sp>
        <p:nvSpPr>
          <p:cNvPr id="118" name="示例A特性1…"/>
          <p:cNvSpPr>
            <a:spLocks noGrp="1"/>
          </p:cNvSpPr>
          <p:nvPr>
            <p:ph type="body" sz="quarter" idx="16" hasCustomPrompt="1"/>
          </p:nvPr>
        </p:nvSpPr>
        <p:spPr>
          <a:xfrm>
            <a:off x="1898650" y="5486400"/>
            <a:ext cx="10155635" cy="6096000"/>
          </a:xfrm>
          <a:prstGeom prst="rect">
            <a:avLst/>
          </a:prstGeom>
          <a:solidFill>
            <a:srgbClr val="F5F6FA"/>
          </a:solidFill>
        </p:spPr>
        <p:txBody>
          <a:bodyPr lIns="762000" tIns="762000" rIns="762000" bIns="762000" anchor="t">
            <a:noAutofit/>
          </a:bodyPr>
          <a:lstStyle/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3072D2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t>示例A特性1</a:t>
            </a:r>
          </a:p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3072D2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t>示例A特性2</a:t>
            </a:r>
          </a:p>
        </p:txBody>
      </p:sp>
      <p:sp>
        <p:nvSpPr>
          <p:cNvPr id="119" name="对比讲解示例 B"/>
          <p:cNvSpPr>
            <a:spLocks noGrp="1"/>
          </p:cNvSpPr>
          <p:nvPr>
            <p:ph type="body" sz="quarter" idx="17" hasCustomPrompt="1"/>
          </p:nvPr>
        </p:nvSpPr>
        <p:spPr>
          <a:xfrm>
            <a:off x="12319000" y="3937000"/>
            <a:ext cx="10155635" cy="1394818"/>
          </a:xfrm>
          <a:prstGeom prst="rect">
            <a:avLst/>
          </a:prstGeom>
          <a:solidFill>
            <a:srgbClr val="55CEFF"/>
          </a:solidFill>
        </p:spPr>
        <p:txBody>
          <a:bodyPr lIns="0" tIns="0" rIns="0" bIns="0">
            <a:noAutofit/>
          </a:bodyPr>
          <a:lstStyle>
            <a:lvl1pPr marL="0" indent="0" algn="ctr">
              <a:spcBef>
                <a:spcPts val="0"/>
              </a:spcBef>
              <a:buSzTx/>
              <a:buNone/>
              <a:defRPr sz="3200"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对比讲解示例 B </a:t>
            </a:r>
          </a:p>
        </p:txBody>
      </p:sp>
      <p:sp>
        <p:nvSpPr>
          <p:cNvPr id="120" name="示例B特性1…"/>
          <p:cNvSpPr>
            <a:spLocks noGrp="1"/>
          </p:cNvSpPr>
          <p:nvPr>
            <p:ph type="body" sz="quarter" idx="18" hasCustomPrompt="1"/>
          </p:nvPr>
        </p:nvSpPr>
        <p:spPr>
          <a:xfrm>
            <a:off x="12319000" y="5486400"/>
            <a:ext cx="10155635" cy="6096000"/>
          </a:xfrm>
          <a:prstGeom prst="rect">
            <a:avLst/>
          </a:prstGeom>
          <a:solidFill>
            <a:srgbClr val="F5F6FA"/>
          </a:solidFill>
        </p:spPr>
        <p:txBody>
          <a:bodyPr lIns="762000" tIns="762000" rIns="762000" bIns="762000" anchor="t">
            <a:noAutofit/>
          </a:bodyPr>
          <a:lstStyle/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55CEFF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t>示例B特性1</a:t>
            </a:r>
          </a:p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55CEFF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t>示例B特性2</a:t>
            </a:r>
          </a:p>
        </p:txBody>
      </p:sp>
      <p:sp>
        <p:nvSpPr>
          <p:cNvPr id="121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x" showMasterSp="0">
  <p:cSld name="课时内容页-进程示例">
    <p:bg>
      <p:bgPr>
        <a:solidFill>
          <a:srgbClr val="447B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课时标题 - xxx"/>
          <p:cNvSpPr txBox="1">
            <a:spLocks noGrp="1"/>
          </p:cNvSpPr>
          <p:nvPr>
            <p:ph type="body" sz="quarter" idx="13" hasCustomPrompt="1"/>
          </p:nvPr>
        </p:nvSpPr>
        <p:spPr>
          <a:xfrm>
            <a:off x="1009650" y="787400"/>
            <a:ext cx="4082796" cy="7112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>
              <a:spcBef>
                <a:spcPts val="0"/>
              </a:spcBef>
              <a:buSzTx/>
              <a:buNone/>
              <a:defRPr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课时标题 - xxx</a:t>
            </a:r>
          </a:p>
        </p:txBody>
      </p:sp>
      <p:grpSp>
        <p:nvGrpSpPr>
          <p:cNvPr id="131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129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130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pic>
        <p:nvPicPr>
          <p:cNvPr id="132" name="图像" descr="图像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0800000">
            <a:off x="19330187" y="86876"/>
            <a:ext cx="9073964" cy="8478316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33" name="矩形"/>
          <p:cNvSpPr/>
          <p:nvPr/>
        </p:nvSpPr>
        <p:spPr>
          <a:xfrm>
            <a:off x="0" y="5072310"/>
            <a:ext cx="24384000" cy="8638382"/>
          </a:xfrm>
          <a:prstGeom prst="rect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pic>
        <p:nvPicPr>
          <p:cNvPr id="134" name="图像" descr="图像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135" name="工作流名称"/>
          <p:cNvSpPr txBox="1">
            <a:spLocks noGrp="1"/>
          </p:cNvSpPr>
          <p:nvPr>
            <p:ph type="body" sz="quarter" idx="14" hasCustomPrompt="1"/>
          </p:nvPr>
        </p:nvSpPr>
        <p:spPr>
          <a:xfrm>
            <a:off x="1898649" y="2946400"/>
            <a:ext cx="5194301" cy="1117600"/>
          </a:xfrm>
          <a:prstGeom prst="rect">
            <a:avLst/>
          </a:prstGeom>
        </p:spPr>
        <p:txBody>
          <a:bodyPr wrap="none">
            <a:spAutoFit/>
          </a:bodyPr>
          <a:lstStyle>
            <a:lvl1pPr marL="0" indent="0" algn="ctr">
              <a:spcBef>
                <a:spcPts val="0"/>
              </a:spcBef>
              <a:buSzTx/>
              <a:buNone/>
              <a:defRPr sz="8000">
                <a:solidFill>
                  <a:srgbClr val="FFFFFF"/>
                </a:solidFill>
                <a:latin typeface="+mn-lt"/>
                <a:ea typeface="+mn-ea"/>
                <a:cs typeface="+mn-cs"/>
                <a:sym typeface="Source Han Sans CN Bold Bold"/>
              </a:defRPr>
            </a:lvl1pPr>
          </a:lstStyle>
          <a:p>
            <a:r>
              <a:t>工作流名称</a:t>
            </a:r>
          </a:p>
        </p:txBody>
      </p:sp>
      <p:sp>
        <p:nvSpPr>
          <p:cNvPr id="136" name="幻灯片编号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/>
            </a:fld>
            <a:endParaRPr/>
          </a:p>
        </p:txBody>
      </p:sp>
    </p:spTree>
  </p:cSld>
  <p:clrMapOvr>
    <a:masterClrMapping/>
  </p:clrMapOvr>
  <p:transition spd="med"/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7" Type="http://schemas.openxmlformats.org/officeDocument/2006/relationships/theme" Target="../theme/theme1.xml"/><Relationship Id="rId16" Type="http://schemas.openxmlformats.org/officeDocument/2006/relationships/image" Target="../media/image1.png"/><Relationship Id="rId15" Type="http://schemas.openxmlformats.org/officeDocument/2006/relationships/image" Target="../media/image2.png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.xml"/><Relationship Id="rId8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6.xml"/><Relationship Id="rId17" Type="http://schemas.openxmlformats.org/officeDocument/2006/relationships/theme" Target="../theme/theme2.xml"/><Relationship Id="rId16" Type="http://schemas.openxmlformats.org/officeDocument/2006/relationships/image" Target="../media/image1.png"/><Relationship Id="rId15" Type="http://schemas.openxmlformats.org/officeDocument/2006/relationships/image" Target="../media/image2.png"/><Relationship Id="rId14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24.xml"/><Relationship Id="rId1" Type="http://schemas.openxmlformats.org/officeDocument/2006/relationships/slideLayout" Target="../slideLayouts/slideLayout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像" descr="图像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3" name="矩形"/>
          <p:cNvSpPr/>
          <p:nvPr/>
        </p:nvSpPr>
        <p:spPr>
          <a:xfrm>
            <a:off x="-8434" y="-1"/>
            <a:ext cx="9651207" cy="13716001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000">
                <a:solidFill>
                  <a:srgbClr val="2EA600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pic>
        <p:nvPicPr>
          <p:cNvPr id="4" name="图像" descr="图像"/>
          <p:cNvPicPr>
            <a:picLocks noChangeAspect="1"/>
          </p:cNvPicPr>
          <p:nvPr/>
        </p:nvPicPr>
        <p:blipFill>
          <a:blip r:embed="rId16"/>
          <a:srcRect b="24178"/>
          <a:stretch>
            <a:fillRect/>
          </a:stretch>
        </p:blipFill>
        <p:spPr>
          <a:xfrm>
            <a:off x="280187" y="7295084"/>
            <a:ext cx="9073965" cy="6428358"/>
          </a:xfrm>
          <a:prstGeom prst="rect">
            <a:avLst/>
          </a:prstGeom>
          <a:ln w="12700">
            <a:miter lim="400000"/>
            <a:headEnd/>
            <a:tailEnd/>
          </a:ln>
        </p:spPr>
      </p:pic>
      <p:grpSp>
        <p:nvGrpSpPr>
          <p:cNvPr id="7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5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6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8" name="标题文本"/>
          <p:cNvSpPr txBox="1">
            <a:spLocks noGrp="1"/>
          </p:cNvSpPr>
          <p:nvPr>
            <p:ph type="title"/>
          </p:nvPr>
        </p:nvSpPr>
        <p:spPr>
          <a:xfrm>
            <a:off x="1409700" y="762000"/>
            <a:ext cx="21005800" cy="2286000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normAutofit/>
          </a:bodyPr>
          <a:lstStyle/>
          <a:p>
            <a:r>
              <a:t>标题文本</a:t>
            </a:r>
          </a:p>
        </p:txBody>
      </p:sp>
      <p:sp>
        <p:nvSpPr>
          <p:cNvPr id="9" name="正文级别 1…"/>
          <p:cNvSpPr txBox="1">
            <a:spLocks noGrp="1"/>
          </p:cNvSpPr>
          <p:nvPr>
            <p:ph type="body" idx="1"/>
          </p:nvPr>
        </p:nvSpPr>
        <p:spPr>
          <a:xfrm>
            <a:off x="1689100" y="3149600"/>
            <a:ext cx="21005800" cy="9296400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 anchor="ctr">
            <a:normAutofit/>
          </a:bodyPr>
          <a:lstStyle/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0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 algn="ctr" defTabSz="825500">
              <a:lnSpc>
                <a:spcPct val="100000"/>
              </a:lnSpc>
              <a:defRPr sz="2400">
                <a:solidFill>
                  <a:srgbClr val="000000"/>
                </a:solidFill>
                <a:latin typeface="Helvetica Neue Light" panose="02000503000000020004"/>
                <a:ea typeface="Helvetica Neue Light" panose="02000503000000020004"/>
                <a:cs typeface="Helvetica Neue Light" panose="02000503000000020004"/>
                <a:sym typeface="Helvetica Neue Light" panose="02000503000000020004"/>
              </a:defRPr>
            </a:lvl1pPr>
          </a:lstStyle>
          <a:p>
            <a:fld id="{86CB4B4D-7CA3-9044-876B-883B54F8677D}" type="slidenum">
              <a:rPr/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ransition spd="med"/>
  <p:txStyles>
    <p:titleStyle>
      <a:lvl1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1pPr>
      <a:lvl2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2pPr>
      <a:lvl3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3pPr>
      <a:lvl4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4pPr>
      <a:lvl5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5pPr>
      <a:lvl6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6pPr>
      <a:lvl7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7pPr>
      <a:lvl8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8pPr>
      <a:lvl9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9pPr>
    </p:titleStyle>
    <p:bodyStyle>
      <a:lvl1pPr marL="635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1pPr>
      <a:lvl2pPr marL="1270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2pPr>
      <a:lvl3pPr marL="1905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3pPr>
      <a:lvl4pPr marL="2540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4pPr>
      <a:lvl5pPr marL="3175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5pPr>
      <a:lvl6pPr marL="3810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6pPr>
      <a:lvl7pPr marL="4445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7pPr>
      <a:lvl8pPr marL="5080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8pPr>
      <a:lvl9pPr marL="5715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9pPr>
    </p:bodyStyle>
    <p:otherStyle>
      <a:lvl1pPr marL="0" marR="0" indent="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1pPr>
      <a:lvl2pPr marL="0" marR="0" indent="2286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2pPr>
      <a:lvl3pPr marL="0" marR="0" indent="4572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3pPr>
      <a:lvl4pPr marL="0" marR="0" indent="6858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4pPr>
      <a:lvl5pPr marL="0" marR="0" indent="9144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5pPr>
      <a:lvl6pPr marL="0" marR="0" indent="11430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6pPr>
      <a:lvl7pPr marL="0" marR="0" indent="13716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7pPr>
      <a:lvl8pPr marL="0" marR="0" indent="16002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8pPr>
      <a:lvl9pPr marL="0" marR="0" indent="18288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像" descr="图像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0808950" y="10115550"/>
            <a:ext cx="3187700" cy="3187700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3" name="矩形"/>
          <p:cNvSpPr/>
          <p:nvPr/>
        </p:nvSpPr>
        <p:spPr>
          <a:xfrm>
            <a:off x="-8434" y="-1"/>
            <a:ext cx="9651207" cy="13716001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000">
                <a:solidFill>
                  <a:srgbClr val="2EA600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  <a:endParaRPr sz="4800"/>
          </a:p>
        </p:txBody>
      </p:sp>
      <p:pic>
        <p:nvPicPr>
          <p:cNvPr id="4" name="图像" descr="图像"/>
          <p:cNvPicPr>
            <a:picLocks noChangeAspect="1"/>
          </p:cNvPicPr>
          <p:nvPr/>
        </p:nvPicPr>
        <p:blipFill>
          <a:blip r:embed="rId16"/>
          <a:srcRect b="24178"/>
          <a:stretch>
            <a:fillRect/>
          </a:stretch>
        </p:blipFill>
        <p:spPr>
          <a:xfrm>
            <a:off x="280187" y="7295084"/>
            <a:ext cx="9073965" cy="6428358"/>
          </a:xfrm>
          <a:prstGeom prst="rect">
            <a:avLst/>
          </a:prstGeom>
          <a:ln w="12700">
            <a:miter lim="400000"/>
            <a:headEnd/>
            <a:tailEnd/>
          </a:ln>
        </p:spPr>
      </p:pic>
      <p:grpSp>
        <p:nvGrpSpPr>
          <p:cNvPr id="7" name="成组"/>
          <p:cNvGrpSpPr/>
          <p:nvPr/>
        </p:nvGrpSpPr>
        <p:grpSpPr>
          <a:xfrm>
            <a:off x="438844" y="904375"/>
            <a:ext cx="477249" cy="477250"/>
            <a:chOff x="0" y="0"/>
            <a:chExt cx="477248" cy="477248"/>
          </a:xfrm>
        </p:grpSpPr>
        <p:sp>
          <p:nvSpPr>
            <p:cNvPr id="5" name="圆形"/>
            <p:cNvSpPr/>
            <p:nvPr/>
          </p:nvSpPr>
          <p:spPr>
            <a:xfrm>
              <a:off x="0" y="0"/>
              <a:ext cx="239911" cy="239911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  <p:sp>
          <p:nvSpPr>
            <p:cNvPr id="6" name="圆形"/>
            <p:cNvSpPr/>
            <p:nvPr/>
          </p:nvSpPr>
          <p:spPr>
            <a:xfrm>
              <a:off x="320327" y="320327"/>
              <a:ext cx="156922" cy="156922"/>
            </a:xfrm>
            <a:prstGeom prst="ellipse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  <a:endParaRPr sz="4800"/>
            </a:p>
          </p:txBody>
        </p:sp>
      </p:grpSp>
      <p:sp>
        <p:nvSpPr>
          <p:cNvPr id="8" name="标题文本"/>
          <p:cNvSpPr txBox="1">
            <a:spLocks noGrp="1"/>
          </p:cNvSpPr>
          <p:nvPr>
            <p:ph type="title"/>
          </p:nvPr>
        </p:nvSpPr>
        <p:spPr>
          <a:xfrm>
            <a:off x="1409700" y="762000"/>
            <a:ext cx="21005800" cy="2286000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normAutofit/>
          </a:bodyPr>
          <a:lstStyle/>
          <a:p>
            <a:r>
              <a:t>标题文本</a:t>
            </a:r>
          </a:p>
        </p:txBody>
      </p:sp>
      <p:sp>
        <p:nvSpPr>
          <p:cNvPr id="9" name="正文级别 1…"/>
          <p:cNvSpPr txBox="1">
            <a:spLocks noGrp="1"/>
          </p:cNvSpPr>
          <p:nvPr>
            <p:ph type="body" idx="1"/>
          </p:nvPr>
        </p:nvSpPr>
        <p:spPr>
          <a:xfrm>
            <a:off x="1689100" y="3149600"/>
            <a:ext cx="21005800" cy="9296400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 anchor="ctr">
            <a:normAutofit/>
          </a:bodyPr>
          <a:lstStyle/>
          <a:p>
            <a:r>
              <a:t>正文级别 1</a:t>
            </a:r>
          </a:p>
          <a:p>
            <a:pPr lvl="1"/>
            <a:r>
              <a:t>正文级别 2</a:t>
            </a:r>
          </a:p>
          <a:p>
            <a:pPr lvl="2"/>
            <a:r>
              <a:t>正文级别 3</a:t>
            </a:r>
          </a:p>
          <a:p>
            <a:pPr lvl="3"/>
            <a:r>
              <a:t>正文级别 4</a:t>
            </a:r>
          </a:p>
          <a:p>
            <a:pPr lvl="4"/>
            <a:r>
              <a:t>正文级别 5</a:t>
            </a:r>
          </a:p>
        </p:txBody>
      </p:sp>
      <p:sp>
        <p:nvSpPr>
          <p:cNvPr id="10" name="幻灯片编号"/>
          <p:cNvSpPr txBox="1">
            <a:spLocks noGrp="1"/>
          </p:cNvSpPr>
          <p:nvPr>
            <p:ph type="sldNum" sz="quarter" idx="2"/>
          </p:nvPr>
        </p:nvSpPr>
        <p:spPr>
          <a:xfrm>
            <a:off x="11959031" y="13081000"/>
            <a:ext cx="453238" cy="461059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 algn="ctr" defTabSz="825500">
              <a:lnSpc>
                <a:spcPct val="100000"/>
              </a:lnSpc>
              <a:defRPr sz="2400">
                <a:solidFill>
                  <a:srgbClr val="000000"/>
                </a:solidFill>
                <a:latin typeface="Helvetica Neue Light" panose="02000503000000020004"/>
                <a:ea typeface="Helvetica Neue Light" panose="02000503000000020004"/>
                <a:cs typeface="Helvetica Neue Light" panose="02000503000000020004"/>
                <a:sym typeface="Helvetica Neue Light" panose="02000503000000020004"/>
              </a:defRPr>
            </a:lvl1pPr>
          </a:lstStyle>
          <a:p>
            <a:fld id="{86CB4B4D-7CA3-9044-876B-883B54F8677D}" type="slidenum">
              <a:rPr/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  <p:sldLayoutId id="2147483676" r:id="rId13"/>
    <p:sldLayoutId id="2147483677" r:id="rId14"/>
  </p:sldLayoutIdLst>
  <p:transition spd="med"/>
  <p:txStyles>
    <p:titleStyle>
      <a:lvl1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1pPr>
      <a:lvl2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2pPr>
      <a:lvl3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3pPr>
      <a:lvl4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4pPr>
      <a:lvl5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5pPr>
      <a:lvl6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6pPr>
      <a:lvl7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7pPr>
      <a:lvl8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8pPr>
      <a:lvl9pPr marL="0" marR="0" indent="0" algn="l" defTabSz="8255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48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Source Han Sans CN Bold Bold"/>
        </a:defRPr>
      </a:lvl9pPr>
    </p:titleStyle>
    <p:bodyStyle>
      <a:lvl1pPr marL="635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1pPr>
      <a:lvl2pPr marL="1270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2pPr>
      <a:lvl3pPr marL="1905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3pPr>
      <a:lvl4pPr marL="2540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4pPr>
      <a:lvl5pPr marL="3175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5pPr>
      <a:lvl6pPr marL="3810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6pPr>
      <a:lvl7pPr marL="4445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7pPr>
      <a:lvl8pPr marL="5080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8pPr>
      <a:lvl9pPr marL="5715000" marR="0" indent="-635000" algn="l" defTabSz="825500" rtl="0" latinLnBrk="0">
        <a:lnSpc>
          <a:spcPct val="100000"/>
        </a:lnSpc>
        <a:spcBef>
          <a:spcPts val="5900"/>
        </a:spcBef>
        <a:spcAft>
          <a:spcPts val="0"/>
        </a:spcAft>
        <a:buClrTx/>
        <a:buSzPct val="125000"/>
        <a:buFontTx/>
        <a:buChar char="•"/>
        <a:defRPr sz="4800" b="0" i="0" u="none" strike="noStrike" cap="none" spc="0" baseline="0">
          <a:solidFill>
            <a:srgbClr val="000000"/>
          </a:solidFill>
          <a:uFillTx/>
          <a:latin typeface="Helvetica Neue" panose="02000503000000020004"/>
          <a:ea typeface="Helvetica Neue" panose="02000503000000020004"/>
          <a:cs typeface="Helvetica Neue" panose="02000503000000020004"/>
          <a:sym typeface="Helvetica Neue" panose="02000503000000020004"/>
        </a:defRPr>
      </a:lvl9pPr>
    </p:bodyStyle>
    <p:otherStyle>
      <a:lvl1pPr marL="0" marR="0" indent="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1pPr>
      <a:lvl2pPr marL="0" marR="0" indent="2286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2pPr>
      <a:lvl3pPr marL="0" marR="0" indent="4572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3pPr>
      <a:lvl4pPr marL="0" marR="0" indent="6858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4pPr>
      <a:lvl5pPr marL="0" marR="0" indent="9144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5pPr>
      <a:lvl6pPr marL="0" marR="0" indent="11430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6pPr>
      <a:lvl7pPr marL="0" marR="0" indent="13716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7pPr>
      <a:lvl8pPr marL="0" marR="0" indent="16002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8pPr>
      <a:lvl9pPr marL="0" marR="0" indent="1828800" algn="ctr" defTabSz="82550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defRPr sz="24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 panose="020005030000000200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10.xml"/><Relationship Id="rId1" Type="http://schemas.openxmlformats.org/officeDocument/2006/relationships/chart" Target="../charts/char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课件模板使用说明"/>
          <p:cNvSpPr txBox="1">
            <a:spLocks noGrp="1"/>
          </p:cNvSpPr>
          <p:nvPr>
            <p:ph type="body" idx="13"/>
          </p:nvPr>
        </p:nvSpPr>
        <p:spPr>
          <a:xfrm>
            <a:off x="1009650" y="722948"/>
            <a:ext cx="4978400" cy="840105"/>
          </a:xfrm>
          <a:prstGeom prst="rect">
            <a:avLst/>
          </a:prstGeom>
        </p:spPr>
        <p:txBody>
          <a:bodyPr/>
          <a:lstStyle/>
          <a:p>
            <a:r>
              <a:rPr>
                <a:ln>
                  <a:noFill/>
                </a:ln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课件模板使用说明</a:t>
            </a:r>
            <a:endParaRPr>
              <a:ln>
                <a:noFill/>
              </a:ln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369" name="课件创作方式： 请在新建幻灯片中按照实际情况选择你所需要的模板，…"/>
          <p:cNvSpPr txBox="1"/>
          <p:nvPr/>
        </p:nvSpPr>
        <p:spPr>
          <a:xfrm>
            <a:off x="1150937" y="2882900"/>
            <a:ext cx="20350583" cy="71120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/>
          <a:p>
            <a:pPr>
              <a:lnSpc>
                <a:spcPts val="7500"/>
              </a:lnSpc>
              <a:defRPr>
                <a:solidFill>
                  <a:srgbClr val="32363C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r>
              <a:rPr>
                <a:latin typeface="+mn-lt"/>
                <a:ea typeface="+mn-ea"/>
                <a:cs typeface="+mn-cs"/>
                <a:sym typeface="Source Han Sans CN Bold Bold"/>
              </a:rPr>
              <a:t>课件创作方式</a:t>
            </a:r>
            <a:r>
              <a:t>： 请在新建幻灯片中按照实际情况选择你所需要的模板，</a:t>
            </a:r>
            <a:endParaRPr>
              <a:solidFill>
                <a:srgbClr val="000000"/>
              </a:solidFill>
            </a:endParaRPr>
          </a:p>
          <a:p>
            <a:pPr>
              <a:lnSpc>
                <a:spcPts val="7500"/>
              </a:lnSpc>
              <a:defRPr>
                <a:solidFill>
                  <a:srgbClr val="32363C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r>
              <a:t>以确保每页格式规范。</a:t>
            </a:r>
            <a:endParaRPr>
              <a:solidFill>
                <a:srgbClr val="000000"/>
              </a:solidFill>
            </a:endParaRPr>
          </a:p>
          <a:p>
            <a:pPr>
              <a:lnSpc>
                <a:spcPts val="7500"/>
              </a:lnSpc>
              <a:defRPr>
                <a:solidFill>
                  <a:srgbClr val="32363C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r>
              <a:rPr>
                <a:latin typeface="+mn-lt"/>
                <a:ea typeface="+mn-ea"/>
                <a:cs typeface="+mn-cs"/>
                <a:sym typeface="Source Han Sans CN Bold Bold"/>
              </a:rPr>
              <a:t>标准字体</a:t>
            </a:r>
            <a:r>
              <a:t>：Noto Sans CJK SC(思源)</a:t>
            </a:r>
            <a:endParaRPr>
              <a:solidFill>
                <a:srgbClr val="000000"/>
              </a:solidFill>
            </a:endParaRPr>
          </a:p>
          <a:p>
            <a:pPr>
              <a:lnSpc>
                <a:spcPts val="7500"/>
              </a:lnSpc>
              <a:defRPr>
                <a:solidFill>
                  <a:srgbClr val="32363C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r>
              <a:rPr>
                <a:latin typeface="+mn-lt"/>
                <a:ea typeface="+mn-ea"/>
                <a:cs typeface="+mn-cs"/>
                <a:sym typeface="Source Han Sans CN Bold Bold"/>
              </a:rPr>
              <a:t>标准字号</a:t>
            </a:r>
            <a:r>
              <a:t>：请以模板字号为准，正文字号为48磅，视实际情况可改为36磅，</a:t>
            </a:r>
            <a:endParaRPr>
              <a:solidFill>
                <a:srgbClr val="000000"/>
              </a:solidFill>
            </a:endParaRPr>
          </a:p>
          <a:p>
            <a:pPr>
              <a:lnSpc>
                <a:spcPts val="7500"/>
              </a:lnSpc>
              <a:defRPr>
                <a:solidFill>
                  <a:srgbClr val="32363C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r>
              <a:t>具体大小请见每页模板的备注。</a:t>
            </a:r>
            <a:endParaRPr>
              <a:solidFill>
                <a:srgbClr val="000000"/>
              </a:solidFill>
            </a:endParaRPr>
          </a:p>
          <a:p>
            <a:pPr>
              <a:lnSpc>
                <a:spcPts val="7500"/>
              </a:lnSpc>
              <a:defRPr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>
              <a:solidFill>
                <a:srgbClr val="000000"/>
              </a:solidFill>
            </a:endParaRPr>
          </a:p>
          <a:p>
            <a:pPr>
              <a:lnSpc>
                <a:spcPts val="7500"/>
              </a:lnSpc>
              <a:defRPr>
                <a:solidFill>
                  <a:srgbClr val="32363C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r>
              <a:rPr>
                <a:latin typeface="+mn-lt"/>
                <a:ea typeface="+mn-ea"/>
                <a:cs typeface="+mn-cs"/>
                <a:sym typeface="Source Han Sans CN Bold Bold"/>
              </a:rPr>
              <a:t>色调</a:t>
            </a:r>
            <a:r>
              <a:t>：蓝色为主色，搭配其他青色、绿色、灰色、黑色为辅助色</a:t>
            </a:r>
            <a:endParaRPr>
              <a:solidFill>
                <a:srgbClr val="000000"/>
              </a:solidFill>
            </a:endParaRPr>
          </a:p>
        </p:txBody>
      </p:sp>
      <p:sp>
        <p:nvSpPr>
          <p:cNvPr id="370" name="矩形"/>
          <p:cNvSpPr/>
          <p:nvPr/>
        </p:nvSpPr>
        <p:spPr>
          <a:xfrm>
            <a:off x="1281707" y="10185400"/>
            <a:ext cx="2539307" cy="711200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371" name="矩形"/>
          <p:cNvSpPr/>
          <p:nvPr/>
        </p:nvSpPr>
        <p:spPr>
          <a:xfrm>
            <a:off x="3872507" y="10185400"/>
            <a:ext cx="2539307" cy="711200"/>
          </a:xfrm>
          <a:prstGeom prst="rect">
            <a:avLst/>
          </a:prstGeom>
          <a:solidFill>
            <a:srgbClr val="55CEFF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372" name="矩形"/>
          <p:cNvSpPr/>
          <p:nvPr/>
        </p:nvSpPr>
        <p:spPr>
          <a:xfrm>
            <a:off x="6463307" y="10185400"/>
            <a:ext cx="2539307" cy="711200"/>
          </a:xfrm>
          <a:prstGeom prst="rect">
            <a:avLst/>
          </a:prstGeom>
          <a:solidFill>
            <a:srgbClr val="B1CEFF"/>
          </a:solidFill>
          <a:ln w="12700">
            <a:miter lim="400000"/>
          </a:ln>
        </p:spPr>
        <p:txBody>
          <a:bodyPr lIns="45719" rIns="45719" anchor="ctr"/>
          <a:lstStyle/>
          <a:p>
            <a:pPr algn="ctr" defTabSz="825500">
              <a:lnSpc>
                <a:spcPct val="100000"/>
              </a:lnSpc>
              <a:defRPr sz="7500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pPr>
          </a:p>
        </p:txBody>
      </p:sp>
      <p:sp>
        <p:nvSpPr>
          <p:cNvPr id="373" name="矩形"/>
          <p:cNvSpPr/>
          <p:nvPr/>
        </p:nvSpPr>
        <p:spPr>
          <a:xfrm>
            <a:off x="9054107" y="10185400"/>
            <a:ext cx="2539307" cy="711200"/>
          </a:xfrm>
          <a:prstGeom prst="rect">
            <a:avLst/>
          </a:prstGeom>
          <a:solidFill>
            <a:srgbClr val="E4ECFF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374" name="矩形"/>
          <p:cNvSpPr/>
          <p:nvPr/>
        </p:nvSpPr>
        <p:spPr>
          <a:xfrm>
            <a:off x="11644907" y="10185400"/>
            <a:ext cx="2539307" cy="711200"/>
          </a:xfrm>
          <a:prstGeom prst="rect">
            <a:avLst/>
          </a:prstGeom>
          <a:solidFill>
            <a:srgbClr val="929292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375" name="矩形"/>
          <p:cNvSpPr/>
          <p:nvPr/>
        </p:nvSpPr>
        <p:spPr>
          <a:xfrm>
            <a:off x="14235707" y="10185400"/>
            <a:ext cx="2539307" cy="711200"/>
          </a:xfrm>
          <a:prstGeom prst="rect">
            <a:avLst/>
          </a:prstGeom>
          <a:solidFill>
            <a:srgbClr val="333333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376" name="447BFC"/>
          <p:cNvSpPr txBox="1"/>
          <p:nvPr/>
        </p:nvSpPr>
        <p:spPr>
          <a:xfrm>
            <a:off x="1249957" y="11379199"/>
            <a:ext cx="1568401" cy="508001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>
              <a:lnSpc>
                <a:spcPts val="5500"/>
              </a:lnSpc>
              <a:defRPr sz="32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447BFC</a:t>
            </a:r>
          </a:p>
        </p:txBody>
      </p:sp>
      <p:sp>
        <p:nvSpPr>
          <p:cNvPr id="377" name="55CEFF"/>
          <p:cNvSpPr txBox="1"/>
          <p:nvPr/>
        </p:nvSpPr>
        <p:spPr>
          <a:xfrm>
            <a:off x="3891557" y="11379199"/>
            <a:ext cx="1544017" cy="5080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>
              <a:lnSpc>
                <a:spcPts val="5500"/>
              </a:lnSpc>
              <a:defRPr sz="32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55CEFF</a:t>
            </a:r>
          </a:p>
        </p:txBody>
      </p:sp>
      <p:sp>
        <p:nvSpPr>
          <p:cNvPr id="378" name="B1CEFF"/>
          <p:cNvSpPr txBox="1"/>
          <p:nvPr/>
        </p:nvSpPr>
        <p:spPr>
          <a:xfrm>
            <a:off x="6533157" y="11379199"/>
            <a:ext cx="1583437" cy="5080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>
              <a:lnSpc>
                <a:spcPts val="5500"/>
              </a:lnSpc>
              <a:defRPr sz="32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B1CEFF</a:t>
            </a:r>
          </a:p>
        </p:txBody>
      </p:sp>
      <p:sp>
        <p:nvSpPr>
          <p:cNvPr id="379" name="E4ECFF"/>
          <p:cNvSpPr txBox="1"/>
          <p:nvPr/>
        </p:nvSpPr>
        <p:spPr>
          <a:xfrm>
            <a:off x="9174757" y="11379199"/>
            <a:ext cx="1556208" cy="5080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>
              <a:lnSpc>
                <a:spcPts val="5500"/>
              </a:lnSpc>
              <a:defRPr sz="32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E4ECFF</a:t>
            </a:r>
          </a:p>
        </p:txBody>
      </p:sp>
      <p:sp>
        <p:nvSpPr>
          <p:cNvPr id="380" name="929292"/>
          <p:cNvSpPr txBox="1"/>
          <p:nvPr/>
        </p:nvSpPr>
        <p:spPr>
          <a:xfrm>
            <a:off x="11813653" y="11379199"/>
            <a:ext cx="1504189" cy="5080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>
              <a:lnSpc>
                <a:spcPts val="5500"/>
              </a:lnSpc>
              <a:defRPr sz="32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929292</a:t>
            </a:r>
          </a:p>
        </p:txBody>
      </p:sp>
      <p:sp>
        <p:nvSpPr>
          <p:cNvPr id="381" name="333333"/>
          <p:cNvSpPr txBox="1"/>
          <p:nvPr/>
        </p:nvSpPr>
        <p:spPr>
          <a:xfrm>
            <a:off x="14455253" y="11379199"/>
            <a:ext cx="1504189" cy="5080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>
              <a:lnSpc>
                <a:spcPts val="5500"/>
              </a:lnSpc>
              <a:defRPr sz="32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333333</a:t>
            </a:r>
          </a:p>
        </p:txBody>
      </p:sp>
    </p:spTree>
  </p:cSld>
  <p:clrMapOvr>
    <a:masterClrMapping/>
  </p:clrMapOvr>
  <p:transition spd="med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对比演示"/>
          <p:cNvSpPr txBox="1">
            <a:spLocks noGrp="1"/>
          </p:cNvSpPr>
          <p:nvPr>
            <p:ph type="body" idx="14"/>
          </p:nvPr>
        </p:nvSpPr>
        <p:spPr>
          <a:xfrm>
            <a:off x="1901698" y="2027555"/>
            <a:ext cx="3149600" cy="1024890"/>
          </a:xfrm>
          <a:prstGeom prst="rect">
            <a:avLst/>
          </a:prstGeom>
        </p:spPr>
        <p:txBody>
          <a:bodyPr/>
          <a:lstStyle/>
          <a:p>
            <a:r>
              <a: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对比演示</a:t>
            </a:r>
            <a:endParaRPr>
              <a:solidFill>
                <a:srgbClr val="333333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68" name="对比讲解示例 A"/>
          <p:cNvSpPr>
            <a:spLocks noGrp="1"/>
          </p:cNvSpPr>
          <p:nvPr>
            <p:ph type="body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对比讲解示例 A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69" name="示例A特性1…"/>
          <p:cNvSpPr>
            <a:spLocks noGrp="1"/>
          </p:cNvSpPr>
          <p:nvPr>
            <p:ph type="body" idx="16"/>
          </p:nvPr>
        </p:nvSpPr>
        <p:spPr>
          <a:prstGeom prst="rect">
            <a:avLst/>
          </a:prstGeom>
        </p:spPr>
        <p:txBody>
          <a:bodyPr/>
          <a:lstStyle/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3072D2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rPr sz="36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示例A特性1</a:t>
            </a:r>
            <a:endParaRPr sz="3600"/>
          </a:p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3072D2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rPr lang="zh-CN" sz="36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示</a:t>
            </a:r>
            <a:r>
              <a:rPr sz="36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例</a:t>
            </a:r>
            <a:r>
              <a:rPr lang="en-US" sz="36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A</a:t>
            </a:r>
            <a:r>
              <a:rPr sz="36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特性</a:t>
            </a:r>
            <a:r>
              <a:rPr lang="en-US" sz="3600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2</a:t>
            </a:r>
            <a:endParaRPr lang="en-US" sz="3600"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70" name="对比讲解示例 B"/>
          <p:cNvSpPr>
            <a:spLocks noGrp="1"/>
          </p:cNvSpPr>
          <p:nvPr>
            <p:ph type="body" idx="17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对比讲解示例 B 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71" name="示例B特性1…"/>
          <p:cNvSpPr>
            <a:spLocks noGrp="1"/>
          </p:cNvSpPr>
          <p:nvPr>
            <p:ph type="body" idx="18"/>
          </p:nvPr>
        </p:nvSpPr>
        <p:spPr>
          <a:prstGeom prst="rect">
            <a:avLst/>
          </a:prstGeom>
        </p:spPr>
        <p:txBody>
          <a:bodyPr/>
          <a:lstStyle/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55CEFF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示例B特性1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  <a:p>
            <a:pPr marL="381000" indent="-381000">
              <a:lnSpc>
                <a:spcPct val="150000"/>
              </a:lnSpc>
              <a:spcBef>
                <a:spcPts val="0"/>
              </a:spcBef>
              <a:buClr>
                <a:srgbClr val="55CEFF"/>
              </a:buClr>
              <a:buSzPct val="100000"/>
              <a:defRPr sz="3200">
                <a:solidFill>
                  <a:srgbClr val="333333"/>
                </a:solidFill>
                <a:latin typeface="+mn-lt"/>
                <a:ea typeface="+mn-ea"/>
                <a:cs typeface="+mn-cs"/>
                <a:sym typeface="Source Han Sans CN Bold Bold"/>
              </a:defRPr>
            </a:pPr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示例B特性2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44" name="课程主标题"/>
          <p:cNvSpPr txBox="1">
            <a:spLocks noGrp="1"/>
          </p:cNvSpPr>
          <p:nvPr/>
        </p:nvSpPr>
        <p:spPr>
          <a:xfrm>
            <a:off x="1009650" y="722948"/>
            <a:ext cx="424688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447BFC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</a:t>
            </a:r>
            <a:r>
              <a:rPr lang="zh-CN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时</a:t>
            </a:r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标题 </a:t>
            </a:r>
            <a:r>
              <a:rPr lang="en-US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- xxx</a:t>
            </a:r>
            <a:endParaRPr lang="en-US">
              <a:ln>
                <a:noFill/>
              </a:ln>
              <a:solidFill>
                <a:srgbClr val="447BFC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工作流名称"/>
          <p:cNvSpPr txBox="1">
            <a:spLocks noGrp="1"/>
          </p:cNvSpPr>
          <p:nvPr>
            <p:ph type="body" idx="14"/>
          </p:nvPr>
        </p:nvSpPr>
        <p:spPr>
          <a:xfrm>
            <a:off x="2921000" y="2839403"/>
            <a:ext cx="5801995" cy="1332230"/>
          </a:xfrm>
          <a:prstGeom prst="rect">
            <a:avLst/>
          </a:prstGeom>
        </p:spPr>
        <p:txBody>
          <a:bodyPr wrap="square"/>
          <a:lstStyle/>
          <a:p>
            <a:r>
              <a:rPr>
                <a:ln>
                  <a:noFill/>
                </a:ln>
                <a:solidFill>
                  <a:schemeClr val="bg1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工作流名称</a:t>
            </a:r>
            <a:endParaRPr>
              <a:ln>
                <a:noFill/>
              </a:ln>
              <a:solidFill>
                <a:schemeClr val="bg1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77" name="密码学进阶"/>
          <p:cNvSpPr txBox="1"/>
          <p:nvPr/>
        </p:nvSpPr>
        <p:spPr>
          <a:xfrm>
            <a:off x="817117" y="7191687"/>
            <a:ext cx="31496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b">
            <a:spAutoFit/>
          </a:bodyPr>
          <a:lstStyle>
            <a:lvl1pPr defTabSz="82169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密码学进阶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78" name="区块链应用"/>
          <p:cNvSpPr txBox="1"/>
          <p:nvPr/>
        </p:nvSpPr>
        <p:spPr>
          <a:xfrm>
            <a:off x="4148091" y="9657107"/>
            <a:ext cx="31496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b">
            <a:spAutoFit/>
          </a:bodyPr>
          <a:lstStyle>
            <a:lvl1pPr defTabSz="82169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区块链应用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79" name="社区治理"/>
          <p:cNvSpPr txBox="1"/>
          <p:nvPr/>
        </p:nvSpPr>
        <p:spPr>
          <a:xfrm>
            <a:off x="8232798" y="7358057"/>
            <a:ext cx="25400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b">
            <a:spAutoFit/>
          </a:bodyPr>
          <a:lstStyle>
            <a:lvl1pPr defTabSz="82169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社区治理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80" name="共识算法"/>
          <p:cNvSpPr txBox="1"/>
          <p:nvPr/>
        </p:nvSpPr>
        <p:spPr>
          <a:xfrm>
            <a:off x="12012953" y="9779662"/>
            <a:ext cx="25400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b">
            <a:spAutoFit/>
          </a:bodyPr>
          <a:lstStyle>
            <a:lvl1pPr defTabSz="82169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共识算法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81" name="线条"/>
          <p:cNvSpPr/>
          <p:nvPr/>
        </p:nvSpPr>
        <p:spPr>
          <a:xfrm>
            <a:off x="970" y="8908901"/>
            <a:ext cx="24382061" cy="1"/>
          </a:xfrm>
          <a:prstGeom prst="line">
            <a:avLst/>
          </a:prstGeom>
          <a:ln w="25400">
            <a:solidFill>
              <a:srgbClr val="3072D2"/>
            </a:solidFill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282" name="B"/>
          <p:cNvSpPr/>
          <p:nvPr/>
        </p:nvSpPr>
        <p:spPr>
          <a:xfrm>
            <a:off x="5245158" y="8425011"/>
            <a:ext cx="967780" cy="967781"/>
          </a:xfrm>
          <a:prstGeom prst="ellipse">
            <a:avLst/>
          </a:prstGeom>
          <a:solidFill>
            <a:srgbClr val="55CEFF"/>
          </a:solidFill>
          <a:ln w="101600">
            <a:solidFill>
              <a:srgbClr val="55CEFF"/>
            </a:solidFill>
            <a:miter lim="400000"/>
          </a:ln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cap="all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lvl1pPr>
          </a:lstStyle>
          <a:p>
            <a:r>
              <a:rPr>
                <a:latin typeface="Noto Sans CJK SC Bold" panose="020B0800000000000000" charset="-122"/>
                <a:ea typeface="Noto Sans CJK SC Bold" panose="020B0800000000000000" charset="-122"/>
              </a:rPr>
              <a:t>B</a:t>
            </a:r>
            <a:endParaRPr>
              <a:latin typeface="Noto Sans CJK SC Bold" panose="020B0800000000000000" charset="-122"/>
              <a:ea typeface="Noto Sans CJK SC Bold" panose="020B0800000000000000" charset="-122"/>
            </a:endParaRPr>
          </a:p>
        </p:txBody>
      </p:sp>
      <p:sp>
        <p:nvSpPr>
          <p:cNvPr id="283" name="C"/>
          <p:cNvSpPr/>
          <p:nvPr/>
        </p:nvSpPr>
        <p:spPr>
          <a:xfrm>
            <a:off x="9025367" y="8425011"/>
            <a:ext cx="967781" cy="967781"/>
          </a:xfrm>
          <a:prstGeom prst="ellipse">
            <a:avLst/>
          </a:prstGeom>
          <a:solidFill>
            <a:srgbClr val="FFFFFF"/>
          </a:solidFill>
          <a:ln w="101600">
            <a:solidFill>
              <a:srgbClr val="447BFC"/>
            </a:solidFill>
            <a:miter lim="400000"/>
          </a:ln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cap="all">
                <a:solidFill>
                  <a:srgbClr val="3072D2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lvl1pPr>
          </a:lstStyle>
          <a:p>
            <a:r>
              <a:rPr>
                <a:latin typeface="Noto Sans CJK SC Bold" panose="020B0800000000000000" charset="-122"/>
                <a:ea typeface="Noto Sans CJK SC Bold" panose="020B0800000000000000" charset="-122"/>
              </a:rPr>
              <a:t>C</a:t>
            </a:r>
            <a:endParaRPr>
              <a:latin typeface="Noto Sans CJK SC Bold" panose="020B0800000000000000" charset="-122"/>
              <a:ea typeface="Noto Sans CJK SC Bold" panose="020B0800000000000000" charset="-122"/>
            </a:endParaRPr>
          </a:p>
        </p:txBody>
      </p:sp>
      <p:sp>
        <p:nvSpPr>
          <p:cNvPr id="284" name="D"/>
          <p:cNvSpPr/>
          <p:nvPr/>
        </p:nvSpPr>
        <p:spPr>
          <a:xfrm>
            <a:off x="12749717" y="8369151"/>
            <a:ext cx="1079500" cy="1079500"/>
          </a:xfrm>
          <a:prstGeom prst="ellipse">
            <a:avLst/>
          </a:prstGeom>
          <a:solidFill>
            <a:srgbClr val="447BFC"/>
          </a:solidFill>
          <a:ln w="101600">
            <a:solidFill>
              <a:srgbClr val="447BFC"/>
            </a:solidFill>
            <a:miter lim="400000"/>
          </a:ln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cap="all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lvl1pPr>
          </a:lstStyle>
          <a:p>
            <a:r>
              <a:rPr>
                <a:latin typeface="Noto Sans CJK SC Bold" panose="020B0800000000000000" charset="-122"/>
                <a:ea typeface="Noto Sans CJK SC Bold" panose="020B0800000000000000" charset="-122"/>
              </a:rPr>
              <a:t>D</a:t>
            </a:r>
            <a:endParaRPr>
              <a:latin typeface="Noto Sans CJK SC Bold" panose="020B0800000000000000" charset="-122"/>
              <a:ea typeface="Noto Sans CJK SC Bold" panose="020B0800000000000000" charset="-122"/>
            </a:endParaRPr>
          </a:p>
        </p:txBody>
      </p:sp>
      <p:sp>
        <p:nvSpPr>
          <p:cNvPr id="285" name="E"/>
          <p:cNvSpPr/>
          <p:nvPr/>
        </p:nvSpPr>
        <p:spPr>
          <a:xfrm>
            <a:off x="16585787" y="8425011"/>
            <a:ext cx="967781" cy="967781"/>
          </a:xfrm>
          <a:prstGeom prst="ellipse">
            <a:avLst/>
          </a:prstGeom>
          <a:solidFill>
            <a:srgbClr val="FFFFFF"/>
          </a:solidFill>
          <a:ln w="101600">
            <a:solidFill>
              <a:srgbClr val="447BFC"/>
            </a:solidFill>
            <a:miter lim="400000"/>
          </a:ln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cap="all">
                <a:solidFill>
                  <a:srgbClr val="3072D2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lvl1pPr>
          </a:lstStyle>
          <a:p>
            <a:r>
              <a:rPr>
                <a:latin typeface="Noto Sans CJK SC Bold" panose="020B0800000000000000" charset="-122"/>
                <a:ea typeface="Noto Sans CJK SC Bold" panose="020B0800000000000000" charset="-122"/>
              </a:rPr>
              <a:t>E</a:t>
            </a:r>
            <a:endParaRPr>
              <a:latin typeface="Noto Sans CJK SC Bold" panose="020B0800000000000000" charset="-122"/>
              <a:ea typeface="Noto Sans CJK SC Bold" panose="020B0800000000000000" charset="-122"/>
            </a:endParaRPr>
          </a:p>
        </p:txBody>
      </p:sp>
      <p:sp>
        <p:nvSpPr>
          <p:cNvPr id="286" name="F"/>
          <p:cNvSpPr/>
          <p:nvPr/>
        </p:nvSpPr>
        <p:spPr>
          <a:xfrm>
            <a:off x="20365997" y="8425011"/>
            <a:ext cx="967780" cy="967781"/>
          </a:xfrm>
          <a:prstGeom prst="ellipse">
            <a:avLst/>
          </a:prstGeom>
          <a:solidFill>
            <a:srgbClr val="447BFC"/>
          </a:solidFill>
          <a:ln w="101600">
            <a:solidFill>
              <a:srgbClr val="447BFC"/>
            </a:solidFill>
            <a:miter lim="400000"/>
          </a:ln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cap="all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lvl1pPr>
          </a:lstStyle>
          <a:p>
            <a:r>
              <a:rPr>
                <a:latin typeface="Noto Sans CJK SC Bold" panose="020B0800000000000000" charset="-122"/>
                <a:ea typeface="Noto Sans CJK SC Bold" panose="020B0800000000000000" charset="-122"/>
              </a:rPr>
              <a:t>F</a:t>
            </a:r>
            <a:endParaRPr>
              <a:latin typeface="Noto Sans CJK SC Bold" panose="020B0800000000000000" charset="-122"/>
              <a:ea typeface="Noto Sans CJK SC Bold" panose="020B0800000000000000" charset="-122"/>
            </a:endParaRPr>
          </a:p>
        </p:txBody>
      </p:sp>
      <p:sp>
        <p:nvSpPr>
          <p:cNvPr id="287" name="分布式网络"/>
          <p:cNvSpPr txBox="1"/>
          <p:nvPr/>
        </p:nvSpPr>
        <p:spPr>
          <a:xfrm>
            <a:off x="15488555" y="7357597"/>
            <a:ext cx="31496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b">
            <a:spAutoFit/>
          </a:bodyPr>
          <a:lstStyle>
            <a:lvl1pPr defTabSz="82169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分布式网络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88" name="区块链基础"/>
          <p:cNvSpPr txBox="1"/>
          <p:nvPr/>
        </p:nvSpPr>
        <p:spPr>
          <a:xfrm>
            <a:off x="19268710" y="9508342"/>
            <a:ext cx="31496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b">
            <a:spAutoFit/>
          </a:bodyPr>
          <a:lstStyle>
            <a:lvl1pPr defTabSz="82169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区块链基础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89" name="A"/>
          <p:cNvSpPr/>
          <p:nvPr/>
        </p:nvSpPr>
        <p:spPr>
          <a:xfrm>
            <a:off x="1464948" y="8425011"/>
            <a:ext cx="967780" cy="967781"/>
          </a:xfrm>
          <a:prstGeom prst="ellipse">
            <a:avLst/>
          </a:prstGeom>
          <a:solidFill>
            <a:srgbClr val="FFFFFF"/>
          </a:solidFill>
          <a:ln w="101600">
            <a:solidFill>
              <a:srgbClr val="447BFC"/>
            </a:solidFill>
            <a:miter lim="400000"/>
          </a:ln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cap="all">
                <a:solidFill>
                  <a:srgbClr val="3072D2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lvl1pPr>
          </a:lstStyle>
          <a:p>
            <a:r>
              <a:rPr>
                <a:latin typeface="Noto Sans CJK SC Bold" panose="020B0800000000000000" charset="-122"/>
                <a:ea typeface="Noto Sans CJK SC Bold" panose="020B0800000000000000" charset="-122"/>
              </a:rPr>
              <a:t>A</a:t>
            </a:r>
            <a:endParaRPr>
              <a:latin typeface="Noto Sans CJK SC Bold" panose="020B0800000000000000" charset="-122"/>
              <a:ea typeface="Noto Sans CJK SC Bold" panose="020B0800000000000000" charset="-122"/>
            </a:endParaRPr>
          </a:p>
        </p:txBody>
      </p:sp>
      <p:sp>
        <p:nvSpPr>
          <p:cNvPr id="244" name="课程主标题"/>
          <p:cNvSpPr txBox="1">
            <a:spLocks noGrp="1"/>
          </p:cNvSpPr>
          <p:nvPr/>
        </p:nvSpPr>
        <p:spPr>
          <a:xfrm>
            <a:off x="1009650" y="722948"/>
            <a:ext cx="424688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447BFC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>
                <a:ln>
                  <a:noFill/>
                </a:ln>
                <a:solidFill>
                  <a:schemeClr val="bg1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</a:t>
            </a:r>
            <a:r>
              <a:rPr lang="zh-CN">
                <a:ln>
                  <a:noFill/>
                </a:ln>
                <a:solidFill>
                  <a:schemeClr val="bg1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时</a:t>
            </a:r>
            <a:r>
              <a:rPr>
                <a:ln>
                  <a:noFill/>
                </a:ln>
                <a:solidFill>
                  <a:schemeClr val="bg1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标题 </a:t>
            </a:r>
            <a:r>
              <a:rPr lang="en-US">
                <a:ln>
                  <a:noFill/>
                </a:ln>
                <a:solidFill>
                  <a:schemeClr val="bg1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- xxx</a:t>
            </a:r>
            <a:endParaRPr lang="en-US">
              <a:ln>
                <a:noFill/>
              </a:ln>
              <a:solidFill>
                <a:schemeClr val="bg1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表格示例"/>
          <p:cNvSpPr txBox="1"/>
          <p:nvPr/>
        </p:nvSpPr>
        <p:spPr>
          <a:xfrm>
            <a:off x="2155698" y="2027555"/>
            <a:ext cx="3149600" cy="102489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defTabSz="825500">
              <a:lnSpc>
                <a:spcPct val="100000"/>
              </a:lnSpc>
              <a:defRPr sz="6000">
                <a:solidFill>
                  <a:srgbClr val="333333"/>
                </a:solidFill>
              </a:defRPr>
            </a:lvl1pPr>
          </a:lstStyle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表格示例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graphicFrame>
        <p:nvGraphicFramePr>
          <p:cNvPr id="295" name="表格"/>
          <p:cNvGraphicFramePr/>
          <p:nvPr>
            <p:custDataLst>
              <p:tags r:id="rId1"/>
            </p:custDataLst>
          </p:nvPr>
        </p:nvGraphicFramePr>
        <p:xfrm>
          <a:off x="2127250" y="3581400"/>
          <a:ext cx="20638095" cy="8227317"/>
        </p:xfrm>
        <a:graphic>
          <a:graphicData uri="http://schemas.openxmlformats.org/drawingml/2006/table">
            <a:tbl>
              <a:tblPr firstRow="1" bandRow="1">
                <a:tableStyleId>{4C3C2611-4C71-4FC5-86AE-919BDF0F9419}</a:tableStyleId>
              </a:tblPr>
              <a:tblGrid>
                <a:gridCol w="6879365"/>
                <a:gridCol w="6879365"/>
                <a:gridCol w="6879365"/>
              </a:tblGrid>
              <a:tr h="1175331"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 b="0">
                          <a:solidFill>
                            <a:srgbClr val="000000"/>
                          </a:solidFill>
                        </a:defRPr>
                      </a:pPr>
                      <a:r>
                        <a:rPr sz="3600">
                          <a:solidFill>
                            <a:srgbClr val="FFFFFF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Ofline marketing</a:t>
                      </a:r>
                      <a:endParaRPr sz="3600">
                        <a:solidFill>
                          <a:srgbClr val="FFFFFF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447BFC"/>
                    </a:solidFill>
                  </a:tcPr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 b="0">
                          <a:solidFill>
                            <a:srgbClr val="000000"/>
                          </a:solidFill>
                        </a:defRPr>
                      </a:pPr>
                      <a:r>
                        <a:rPr sz="3600">
                          <a:solidFill>
                            <a:srgbClr val="FFFFFF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Online maketing</a:t>
                      </a:r>
                      <a:endParaRPr sz="3600">
                        <a:solidFill>
                          <a:srgbClr val="FFFFFF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447BFC"/>
                    </a:solidFill>
                  </a:tcPr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 b="0">
                          <a:solidFill>
                            <a:srgbClr val="000000"/>
                          </a:solidFill>
                        </a:defRPr>
                      </a:pPr>
                      <a:r>
                        <a:rPr sz="3600">
                          <a:solidFill>
                            <a:srgbClr val="FFFFFF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Mobile marketing</a:t>
                      </a:r>
                      <a:endParaRPr sz="3600">
                        <a:solidFill>
                          <a:srgbClr val="FFFFFF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447BFC"/>
                    </a:solidFill>
                  </a:tcPr>
                </a:tc>
              </a:tr>
              <a:tr h="1175331"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Print Ads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/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SEO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/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App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/>
                </a:tc>
              </a:tr>
              <a:tr h="1175331"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Flyers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DCDEE0"/>
                    </a:solidFill>
                  </a:tcPr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PPC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DCDEE0"/>
                    </a:solidFill>
                  </a:tcPr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Web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DCDEE0"/>
                    </a:solidFill>
                  </a:tcPr>
                </a:tc>
              </a:tr>
              <a:tr h="1175331"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TV Ads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/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Blog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/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Location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/>
                </a:tc>
              </a:tr>
              <a:tr h="1175331"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Mailers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DCDEE0"/>
                    </a:solidFill>
                  </a:tcPr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Social media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DCDEE0"/>
                    </a:solidFill>
                  </a:tcPr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Offers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DCDEE0"/>
                    </a:solidFill>
                  </a:tcPr>
                </a:tc>
              </a:tr>
              <a:tr h="1175331"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Call enter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/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Videos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/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Push notifications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/>
                </a:tc>
              </a:tr>
              <a:tr h="1175331"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Billboards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DCDEE0"/>
                    </a:solidFill>
                  </a:tcPr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Digital Ads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DCDEE0"/>
                    </a:solidFill>
                  </a:tcPr>
                </a:tc>
                <a:tc>
                  <a:txBody>
                    <a:bodyPr/>
                    <a:lstStyle/>
                    <a:p>
                      <a:pPr marL="508000" marR="254000" algn="l" defTabSz="821690">
                        <a:lnSpc>
                          <a:spcPct val="120000"/>
                        </a:lnSpc>
                        <a:defRPr sz="1800"/>
                      </a:pPr>
                      <a:r>
                        <a:rPr sz="3600">
                          <a:solidFill>
                            <a:srgbClr val="0F1113"/>
                          </a:solidFill>
                          <a:latin typeface="思源黑体 CN Medium" panose="020B0600000000000000" charset="-122"/>
                          <a:ea typeface="思源黑体 CN Medium" panose="020B0600000000000000" charset="-122"/>
                          <a:cs typeface="思源黑体 CN Medium" panose="020B0600000000000000" charset="-122"/>
                          <a:sym typeface="思源黑体 CN Medium" panose="020B0600000000000000" charset="-122"/>
                        </a:rPr>
                        <a:t>Social</a:t>
                      </a:r>
                      <a:endParaRPr sz="3600">
                        <a:solidFill>
                          <a:srgbClr val="0F1113"/>
                        </a:solidFill>
                        <a:latin typeface="思源黑体 CN Medium" panose="020B0600000000000000" charset="-122"/>
                        <a:ea typeface="思源黑体 CN Medium" panose="020B0600000000000000" charset="-122"/>
                        <a:cs typeface="思源黑体 CN Medium" panose="020B0600000000000000" charset="-122"/>
                        <a:sym typeface="思源黑体 CN Medium" panose="020B0600000000000000" charset="-122"/>
                      </a:endParaRPr>
                    </a:p>
                  </a:txBody>
                  <a:tcPr marL="50800" marR="50800" marT="50800" marB="50800" anchor="ctr" horzOverflow="overflow">
                    <a:solidFill>
                      <a:srgbClr val="DCDEE0"/>
                    </a:solidFill>
                  </a:tcPr>
                </a:tc>
              </a:tr>
            </a:tbl>
          </a:graphicData>
        </a:graphic>
      </p:graphicFrame>
      <p:sp>
        <p:nvSpPr>
          <p:cNvPr id="244" name="课程主标题"/>
          <p:cNvSpPr txBox="1">
            <a:spLocks noGrp="1"/>
          </p:cNvSpPr>
          <p:nvPr/>
        </p:nvSpPr>
        <p:spPr>
          <a:xfrm>
            <a:off x="1009650" y="722948"/>
            <a:ext cx="424688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447BFC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</a:t>
            </a:r>
            <a:r>
              <a:rPr lang="zh-CN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时</a:t>
            </a:r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标题 </a:t>
            </a:r>
            <a:r>
              <a:rPr lang="en-US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- xxx</a:t>
            </a:r>
            <a:endParaRPr lang="en-US">
              <a:ln>
                <a:noFill/>
              </a:ln>
              <a:solidFill>
                <a:srgbClr val="447BFC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“这里是一些引言名句，可以根据需要适当缩放文字大小。这里是一些引言名句，可以根据需要适当缩放文字大小。”"/>
          <p:cNvSpPr txBox="1"/>
          <p:nvPr/>
        </p:nvSpPr>
        <p:spPr>
          <a:xfrm>
            <a:off x="6149906" y="5056014"/>
            <a:ext cx="13664940" cy="2783840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 anchor="ctr">
            <a:spAutoFit/>
          </a:bodyPr>
          <a:lstStyle>
            <a:lvl1pPr defTabSz="821690">
              <a:lnSpc>
                <a:spcPct val="120000"/>
              </a:lnSpc>
              <a:defRPr>
                <a:solidFill>
                  <a:srgbClr val="0F111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“这里是一些引言名句，可以根据需要适当缩放文字大小。这里是一些引言名句，可以根据需要适当缩放文字大小。”</a:t>
            </a:r>
          </a:p>
        </p:txBody>
      </p:sp>
      <p:pic>
        <p:nvPicPr>
          <p:cNvPr id="301" name="图像" descr="图像"/>
          <p:cNvPicPr>
            <a:picLocks noChangeAspect="1"/>
          </p:cNvPicPr>
          <p:nvPr/>
        </p:nvPicPr>
        <p:blipFill>
          <a:blip r:embed="rId1"/>
          <a:srcRect l="21866" r="21879"/>
          <a:stretch>
            <a:fillRect/>
          </a:stretch>
        </p:blipFill>
        <p:spPr>
          <a:xfrm>
            <a:off x="15012176" y="9120162"/>
            <a:ext cx="1272357" cy="1272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21600" extrusionOk="0">
                <a:moveTo>
                  <a:pt x="9842" y="0"/>
                </a:moveTo>
                <a:cubicBezTo>
                  <a:pt x="7324" y="0"/>
                  <a:pt x="4802" y="1051"/>
                  <a:pt x="2881" y="3160"/>
                </a:cubicBezTo>
                <a:cubicBezTo>
                  <a:pt x="-961" y="7377"/>
                  <a:pt x="-961" y="14216"/>
                  <a:pt x="2881" y="18433"/>
                </a:cubicBezTo>
                <a:cubicBezTo>
                  <a:pt x="4802" y="20542"/>
                  <a:pt x="7324" y="21600"/>
                  <a:pt x="9842" y="21600"/>
                </a:cubicBezTo>
                <a:cubicBezTo>
                  <a:pt x="12360" y="21600"/>
                  <a:pt x="14876" y="20542"/>
                  <a:pt x="16797" y="18433"/>
                </a:cubicBezTo>
                <a:cubicBezTo>
                  <a:pt x="20639" y="14216"/>
                  <a:pt x="20639" y="7377"/>
                  <a:pt x="16797" y="3160"/>
                </a:cubicBezTo>
                <a:cubicBezTo>
                  <a:pt x="14876" y="1051"/>
                  <a:pt x="12360" y="0"/>
                  <a:pt x="9842" y="0"/>
                </a:cubicBezTo>
                <a:close/>
              </a:path>
            </a:pathLst>
          </a:custGeom>
          <a:ln w="12700">
            <a:miter lim="400000"/>
            <a:headEnd/>
            <a:tailEnd/>
          </a:ln>
        </p:spPr>
      </p:pic>
      <p:sp>
        <p:nvSpPr>
          <p:cNvPr id="302" name="作者的名字"/>
          <p:cNvSpPr txBox="1"/>
          <p:nvPr/>
        </p:nvSpPr>
        <p:spPr>
          <a:xfrm>
            <a:off x="16538533" y="9178503"/>
            <a:ext cx="2400301" cy="5588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 defTabSz="821690">
              <a:lnSpc>
                <a:spcPct val="100000"/>
              </a:lnSpc>
              <a:defRPr sz="3600">
                <a:solidFill>
                  <a:srgbClr val="686B7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作者的名字</a:t>
            </a:r>
          </a:p>
        </p:txBody>
      </p:sp>
      <p:sp>
        <p:nvSpPr>
          <p:cNvPr id="303" name="作者的职位或介绍"/>
          <p:cNvSpPr txBox="1"/>
          <p:nvPr/>
        </p:nvSpPr>
        <p:spPr>
          <a:xfrm>
            <a:off x="16589333" y="9877003"/>
            <a:ext cx="2959101" cy="45720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 defTabSz="821690">
              <a:lnSpc>
                <a:spcPct val="120000"/>
              </a:lnSpc>
              <a:defRPr sz="2800">
                <a:solidFill>
                  <a:srgbClr val="686B7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作者的职位或介绍</a:t>
            </a:r>
          </a:p>
        </p:txBody>
      </p:sp>
      <p:grpSp>
        <p:nvGrpSpPr>
          <p:cNvPr id="306" name="成组"/>
          <p:cNvGrpSpPr/>
          <p:nvPr/>
        </p:nvGrpSpPr>
        <p:grpSpPr>
          <a:xfrm>
            <a:off x="3004938" y="5368434"/>
            <a:ext cx="2278648" cy="2159000"/>
            <a:chOff x="0" y="0"/>
            <a:chExt cx="2278646" cy="2158999"/>
          </a:xfrm>
        </p:grpSpPr>
        <p:sp>
          <p:nvSpPr>
            <p:cNvPr id="304" name="引文气泡"/>
            <p:cNvSpPr/>
            <p:nvPr/>
          </p:nvSpPr>
          <p:spPr>
            <a:xfrm>
              <a:off x="323723" y="326549"/>
              <a:ext cx="1954924" cy="1832451"/>
            </a:xfrm>
            <a:prstGeom prst="wedgeEllipseCallout">
              <a:avLst>
                <a:gd name="adj1" fmla="val -28743"/>
                <a:gd name="adj2" fmla="val 63696"/>
              </a:avLst>
            </a:prstGeom>
            <a:solidFill>
              <a:srgbClr val="55CE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  <p:sp>
          <p:nvSpPr>
            <p:cNvPr id="305" name="引文气泡"/>
            <p:cNvSpPr/>
            <p:nvPr/>
          </p:nvSpPr>
          <p:spPr>
            <a:xfrm>
              <a:off x="0" y="0"/>
              <a:ext cx="1954923" cy="1832451"/>
            </a:xfrm>
            <a:prstGeom prst="wedgeEllipseCallout">
              <a:avLst>
                <a:gd name="adj1" fmla="val -28743"/>
                <a:gd name="adj2" fmla="val 63696"/>
              </a:avLst>
            </a:prstGeom>
            <a:solidFill>
              <a:srgbClr val="447BFC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algn="ctr" defTabSz="825500">
                <a:lnSpc>
                  <a:spcPct val="100000"/>
                </a:lnSpc>
                <a:defRPr sz="3200">
                  <a:solidFill>
                    <a:srgbClr val="FFFFFF"/>
                  </a:solidFill>
                  <a:latin typeface="Helvetica Neue Medium" panose="02000503000000020004"/>
                  <a:ea typeface="Helvetica Neue Medium" panose="02000503000000020004"/>
                  <a:cs typeface="Helvetica Neue Medium" panose="02000503000000020004"/>
                  <a:sym typeface="Helvetica Neue Medium" panose="02000503000000020004"/>
                </a:defRPr>
              </a:pPr>
            </a:p>
          </p:txBody>
        </p:sp>
      </p:grpSp>
      <p:sp>
        <p:nvSpPr>
          <p:cNvPr id="244" name="课程主标题"/>
          <p:cNvSpPr txBox="1">
            <a:spLocks noGrp="1"/>
          </p:cNvSpPr>
          <p:nvPr/>
        </p:nvSpPr>
        <p:spPr>
          <a:xfrm>
            <a:off x="1009650" y="722948"/>
            <a:ext cx="424688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447BFC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</a:t>
            </a:r>
            <a:r>
              <a:rPr lang="zh-CN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时</a:t>
            </a:r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标题 </a:t>
            </a:r>
            <a:r>
              <a:rPr lang="en-US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- xxx</a:t>
            </a:r>
            <a:endParaRPr lang="en-US">
              <a:ln>
                <a:noFill/>
              </a:ln>
              <a:solidFill>
                <a:srgbClr val="447BFC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1" name="二维饼图"/>
          <p:cNvGraphicFramePr/>
          <p:nvPr/>
        </p:nvGraphicFramePr>
        <p:xfrm>
          <a:off x="7940311" y="237274"/>
          <a:ext cx="17240978" cy="140343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312" name="圆形"/>
          <p:cNvSpPr/>
          <p:nvPr/>
        </p:nvSpPr>
        <p:spPr>
          <a:xfrm>
            <a:off x="14014450" y="4714266"/>
            <a:ext cx="5092700" cy="5092701"/>
          </a:xfrm>
          <a:prstGeom prst="ellipse">
            <a:avLst/>
          </a:prstGeom>
          <a:solidFill>
            <a:srgbClr val="FFFFFF"/>
          </a:solidFill>
          <a:ln w="12700">
            <a:miter lim="400000"/>
          </a:ln>
        </p:spPr>
        <p:txBody>
          <a:bodyPr lIns="45719" rIns="45719" anchor="ctr"/>
          <a:lstStyle/>
          <a:p>
            <a:pPr algn="ctr" defTabSz="821690">
              <a:lnSpc>
                <a:spcPct val="100000"/>
              </a:lnSpc>
              <a:defRPr sz="3000">
                <a:solidFill>
                  <a:srgbClr val="0F1113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13" name="统计总量"/>
          <p:cNvSpPr txBox="1"/>
          <p:nvPr/>
        </p:nvSpPr>
        <p:spPr>
          <a:xfrm>
            <a:off x="14396104" y="6168597"/>
            <a:ext cx="4329392" cy="381000"/>
          </a:xfrm>
          <a:prstGeom prst="rect">
            <a:avLst/>
          </a:prstGeom>
          <a:ln w="12700">
            <a:miter lim="400000"/>
          </a:ln>
        </p:spPr>
        <p:txBody>
          <a:bodyPr lIns="0" tIns="0" rIns="0" bIns="0">
            <a:spAutoFit/>
          </a:bodyPr>
          <a:lstStyle>
            <a:lvl1pPr algn="ctr" defTabSz="821690">
              <a:lnSpc>
                <a:spcPct val="100000"/>
              </a:lnSpc>
              <a:defRPr sz="3000">
                <a:solidFill>
                  <a:srgbClr val="686B73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lvl1pPr>
          </a:lstStyle>
          <a:p>
            <a:r>
              <a:t>统计总量</a:t>
            </a:r>
          </a:p>
        </p:txBody>
      </p:sp>
      <p:sp>
        <p:nvSpPr>
          <p:cNvPr id="314" name="3,213,651"/>
          <p:cNvSpPr txBox="1"/>
          <p:nvPr/>
        </p:nvSpPr>
        <p:spPr>
          <a:xfrm>
            <a:off x="14481968" y="6689297"/>
            <a:ext cx="4157664" cy="106045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 algn="ctr" defTabSz="825500">
              <a:lnSpc>
                <a:spcPct val="100000"/>
              </a:lnSpc>
              <a:defRPr sz="7500">
                <a:solidFill>
                  <a:srgbClr val="0F1113"/>
                </a:solidFill>
                <a:latin typeface="思源黑体 CN Light" panose="020B0300000000000000" charset="-122"/>
                <a:ea typeface="思源黑体 CN Light" panose="020B0300000000000000" charset="-122"/>
                <a:cs typeface="思源黑体 CN Light" panose="020B0300000000000000" charset="-122"/>
                <a:sym typeface="思源黑体 CN Light" panose="020B0300000000000000" charset="-122"/>
              </a:defRPr>
            </a:lvl1pPr>
          </a:lstStyle>
          <a:p>
            <a:r>
              <a:t>3,213,651</a:t>
            </a:r>
          </a:p>
        </p:txBody>
      </p:sp>
      <p:sp>
        <p:nvSpPr>
          <p:cNvPr id="315" name="关于图标内容的一些文字内容可以注明在此处。"/>
          <p:cNvSpPr txBox="1"/>
          <p:nvPr/>
        </p:nvSpPr>
        <p:spPr>
          <a:xfrm>
            <a:off x="2162106" y="3581400"/>
            <a:ext cx="5276888" cy="1430020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spAutoFit/>
          </a:bodyPr>
          <a:lstStyle>
            <a:lvl1pPr defTabSz="821690">
              <a:lnSpc>
                <a:spcPct val="120000"/>
              </a:lnSpc>
              <a:defRPr sz="3600">
                <a:solidFill>
                  <a:srgbClr val="0F111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rPr>
                <a:latin typeface="思源黑体 CN Light" panose="020B0300000000000000" charset="-122"/>
                <a:ea typeface="思源黑体 CN Light" panose="020B0300000000000000" charset="-122"/>
                <a:cs typeface="思源黑体 CN Light" panose="020B0300000000000000" charset="-122"/>
              </a:rPr>
              <a:t>关于图标内容的一些文字内容可以注明在此处</a:t>
            </a:r>
            <a:r>
              <a:t>。</a:t>
            </a:r>
          </a:p>
        </p:txBody>
      </p:sp>
      <p:sp>
        <p:nvSpPr>
          <p:cNvPr id="316" name="图标内容标题"/>
          <p:cNvSpPr txBox="1"/>
          <p:nvPr/>
        </p:nvSpPr>
        <p:spPr>
          <a:xfrm>
            <a:off x="2155698" y="2027555"/>
            <a:ext cx="4673600" cy="1024890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defTabSz="825500">
              <a:lnSpc>
                <a:spcPct val="100000"/>
              </a:lnSpc>
              <a:defRPr sz="6000">
                <a:solidFill>
                  <a:srgbClr val="333333"/>
                </a:solidFill>
              </a:defRPr>
            </a:lvl1pPr>
          </a:lstStyle>
          <a:p>
            <a:r>
              <a:rPr>
                <a:solidFill>
                  <a:srgbClr val="0F1113"/>
                </a:solidFill>
                <a:latin typeface="思源黑体 CN Light" panose="020B0300000000000000" charset="-122"/>
                <a:ea typeface="思源黑体 CN Light" panose="020B0300000000000000" charset="-122"/>
                <a:cs typeface="思源黑体 CN Light" panose="020B0300000000000000" charset="-122"/>
              </a:rPr>
              <a:t>图标内容标题</a:t>
            </a:r>
            <a:endParaRPr>
              <a:solidFill>
                <a:srgbClr val="0F1113"/>
              </a:solidFill>
              <a:latin typeface="思源黑体 CN Light" panose="020B0300000000000000" charset="-122"/>
              <a:ea typeface="思源黑体 CN Light" panose="020B0300000000000000" charset="-122"/>
              <a:cs typeface="思源黑体 CN Light" panose="020B0300000000000000" charset="-122"/>
            </a:endParaRPr>
          </a:p>
        </p:txBody>
      </p:sp>
      <p:sp>
        <p:nvSpPr>
          <p:cNvPr id="244" name="课程主标题"/>
          <p:cNvSpPr txBox="1">
            <a:spLocks noGrp="1"/>
          </p:cNvSpPr>
          <p:nvPr/>
        </p:nvSpPr>
        <p:spPr>
          <a:xfrm>
            <a:off x="1009650" y="722948"/>
            <a:ext cx="424688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447BFC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</a:t>
            </a:r>
            <a:r>
              <a:rPr lang="zh-CN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时</a:t>
            </a:r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标题 </a:t>
            </a:r>
            <a:r>
              <a:rPr lang="en-US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- xxx</a:t>
            </a:r>
            <a:endParaRPr lang="en-US">
              <a:ln>
                <a:noFill/>
              </a:ln>
              <a:solidFill>
                <a:srgbClr val="447BFC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25%"/>
          <p:cNvSpPr/>
          <p:nvPr/>
        </p:nvSpPr>
        <p:spPr>
          <a:xfrm>
            <a:off x="4224327" y="4605515"/>
            <a:ext cx="4315630" cy="4315630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lIns="45719" rIns="45719" anchor="ctr"/>
          <a:lstStyle>
            <a:lvl1pPr algn="ctr" defTabSz="825500">
              <a:lnSpc>
                <a:spcPct val="100000"/>
              </a:lnSpc>
              <a:defRPr sz="7500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rPr sz="7500">
                <a:solidFill>
                  <a:schemeClr val="bg1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25%</a:t>
            </a:r>
            <a:endParaRPr sz="7500">
              <a:solidFill>
                <a:schemeClr val="bg1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322" name="55%"/>
          <p:cNvSpPr/>
          <p:nvPr/>
        </p:nvSpPr>
        <p:spPr>
          <a:xfrm>
            <a:off x="10036743" y="4608072"/>
            <a:ext cx="4310515" cy="4310516"/>
          </a:xfrm>
          <a:prstGeom prst="ellipse">
            <a:avLst/>
          </a:prstGeom>
          <a:solidFill>
            <a:srgbClr val="55CEFF"/>
          </a:solidFill>
          <a:ln w="12700">
            <a:miter lim="400000"/>
          </a:ln>
        </p:spPr>
        <p:txBody>
          <a:bodyPr lIns="45719" rIns="45719" anchor="ctr"/>
          <a:lstStyle>
            <a:lvl1pPr algn="ctr" defTabSz="825500">
              <a:lnSpc>
                <a:spcPct val="100000"/>
              </a:lnSpc>
              <a:defRPr sz="7500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rPr sz="7500">
                <a:solidFill>
                  <a:schemeClr val="bg1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55%</a:t>
            </a:r>
            <a:endParaRPr sz="7500">
              <a:solidFill>
                <a:schemeClr val="bg1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323" name="20%"/>
          <p:cNvSpPr/>
          <p:nvPr/>
        </p:nvSpPr>
        <p:spPr>
          <a:xfrm>
            <a:off x="15844146" y="4605617"/>
            <a:ext cx="4315426" cy="4315426"/>
          </a:xfrm>
          <a:prstGeom prst="ellipse">
            <a:avLst/>
          </a:prstGeom>
          <a:solidFill>
            <a:srgbClr val="B1CEFF"/>
          </a:solidFill>
          <a:ln w="12700">
            <a:miter lim="400000"/>
          </a:ln>
        </p:spPr>
        <p:txBody>
          <a:bodyPr lIns="45719" rIns="45719" anchor="ctr"/>
          <a:lstStyle>
            <a:lvl1pPr algn="ctr" defTabSz="825500">
              <a:lnSpc>
                <a:spcPct val="100000"/>
              </a:lnSpc>
              <a:defRPr sz="7500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rPr>
                <a:solidFill>
                  <a:schemeClr val="bg1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20%</a:t>
            </a:r>
            <a:endParaRPr>
              <a:solidFill>
                <a:schemeClr val="bg1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324" name="比例 A"/>
          <p:cNvSpPr txBox="1"/>
          <p:nvPr/>
        </p:nvSpPr>
        <p:spPr>
          <a:xfrm>
            <a:off x="4546600" y="9430329"/>
            <a:ext cx="3683000" cy="711201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spAutoFit/>
          </a:bodyPr>
          <a:lstStyle>
            <a:lvl1pPr algn="ctr" defTabSz="821690">
              <a:lnSpc>
                <a:spcPct val="100000"/>
              </a:lnSpc>
              <a:defRPr>
                <a:solidFill>
                  <a:srgbClr val="0F111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比例 A</a:t>
            </a:r>
          </a:p>
        </p:txBody>
      </p:sp>
      <p:sp>
        <p:nvSpPr>
          <p:cNvPr id="325" name="比例 B"/>
          <p:cNvSpPr txBox="1"/>
          <p:nvPr/>
        </p:nvSpPr>
        <p:spPr>
          <a:xfrm>
            <a:off x="10350500" y="9430329"/>
            <a:ext cx="3683000" cy="711201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spAutoFit/>
          </a:bodyPr>
          <a:lstStyle>
            <a:lvl1pPr algn="ctr" defTabSz="821690">
              <a:lnSpc>
                <a:spcPct val="100000"/>
              </a:lnSpc>
              <a:defRPr>
                <a:solidFill>
                  <a:srgbClr val="0F111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比例 B</a:t>
            </a:r>
          </a:p>
        </p:txBody>
      </p:sp>
      <p:sp>
        <p:nvSpPr>
          <p:cNvPr id="326" name="比例 C"/>
          <p:cNvSpPr txBox="1"/>
          <p:nvPr/>
        </p:nvSpPr>
        <p:spPr>
          <a:xfrm>
            <a:off x="16160357" y="9430329"/>
            <a:ext cx="3683001" cy="711201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spAutoFit/>
          </a:bodyPr>
          <a:lstStyle>
            <a:lvl1pPr algn="ctr" defTabSz="821690">
              <a:lnSpc>
                <a:spcPct val="100000"/>
              </a:lnSpc>
              <a:defRPr>
                <a:solidFill>
                  <a:srgbClr val="0F111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比例 C</a:t>
            </a:r>
          </a:p>
        </p:txBody>
      </p:sp>
      <p:sp>
        <p:nvSpPr>
          <p:cNvPr id="244" name="课程主标题"/>
          <p:cNvSpPr txBox="1">
            <a:spLocks noGrp="1"/>
          </p:cNvSpPr>
          <p:nvPr/>
        </p:nvSpPr>
        <p:spPr>
          <a:xfrm>
            <a:off x="1009650" y="722948"/>
            <a:ext cx="424688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447BFC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</a:t>
            </a:r>
            <a:r>
              <a:rPr lang="zh-CN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时</a:t>
            </a:r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标题 </a:t>
            </a:r>
            <a:r>
              <a:rPr lang="en-US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- xxx</a:t>
            </a:r>
            <a:endParaRPr lang="en-US">
              <a:ln>
                <a:noFill/>
              </a:ln>
              <a:solidFill>
                <a:srgbClr val="447BFC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圆形"/>
          <p:cNvSpPr/>
          <p:nvPr/>
        </p:nvSpPr>
        <p:spPr>
          <a:xfrm>
            <a:off x="2159000" y="3300500"/>
            <a:ext cx="1903071" cy="1903072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lIns="45719" rIns="45719" anchor="ctr"/>
          <a:lstStyle/>
          <a:p>
            <a:pPr algn="ctr" defTabSz="821690">
              <a:lnSpc>
                <a:spcPct val="100000"/>
              </a:lnSpc>
              <a:defRPr sz="3000">
                <a:solidFill>
                  <a:srgbClr val="0F1113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32" name="圆形"/>
          <p:cNvSpPr/>
          <p:nvPr/>
        </p:nvSpPr>
        <p:spPr>
          <a:xfrm>
            <a:off x="10161830" y="3300500"/>
            <a:ext cx="1903071" cy="1903072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lIns="45719" rIns="45719" anchor="ctr"/>
          <a:lstStyle/>
          <a:p>
            <a:pPr algn="ctr" defTabSz="821690">
              <a:lnSpc>
                <a:spcPct val="100000"/>
              </a:lnSpc>
              <a:defRPr sz="3000">
                <a:solidFill>
                  <a:srgbClr val="0F1113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33" name="圆形"/>
          <p:cNvSpPr/>
          <p:nvPr/>
        </p:nvSpPr>
        <p:spPr>
          <a:xfrm>
            <a:off x="6160415" y="3300500"/>
            <a:ext cx="1903071" cy="1903072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lIns="45719" rIns="45719" anchor="ctr"/>
          <a:lstStyle/>
          <a:p>
            <a:pPr algn="ctr" defTabSz="821690">
              <a:lnSpc>
                <a:spcPct val="100000"/>
              </a:lnSpc>
              <a:defRPr sz="3000">
                <a:solidFill>
                  <a:srgbClr val="0F1113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34" name="圆形"/>
          <p:cNvSpPr/>
          <p:nvPr/>
        </p:nvSpPr>
        <p:spPr>
          <a:xfrm>
            <a:off x="2159000" y="7835671"/>
            <a:ext cx="1903071" cy="1903071"/>
          </a:xfrm>
          <a:prstGeom prst="ellipse">
            <a:avLst/>
          </a:prstGeom>
          <a:solidFill>
            <a:srgbClr val="B1CEFF"/>
          </a:solidFill>
          <a:ln w="12700">
            <a:miter lim="400000"/>
          </a:ln>
        </p:spPr>
        <p:txBody>
          <a:bodyPr lIns="45719" rIns="45719" anchor="ctr"/>
          <a:lstStyle/>
          <a:p>
            <a:pPr algn="ctr" defTabSz="825500">
              <a:lnSpc>
                <a:spcPct val="100000"/>
              </a:lnSpc>
              <a:defRPr sz="7500">
                <a:solidFill>
                  <a:srgbClr val="FFFFFF"/>
                </a:solidFill>
                <a:latin typeface="思源黑体 CN Light" panose="020B0300000000000000" charset="-122"/>
                <a:ea typeface="思源黑体 CN Light" panose="020B0300000000000000" charset="-122"/>
                <a:cs typeface="思源黑体 CN Light" panose="020B0300000000000000" charset="-122"/>
                <a:sym typeface="思源黑体 CN Light" panose="020B0300000000000000" charset="-122"/>
              </a:defRPr>
            </a:pPr>
          </a:p>
        </p:txBody>
      </p:sp>
      <p:sp>
        <p:nvSpPr>
          <p:cNvPr id="335" name="圆形"/>
          <p:cNvSpPr/>
          <p:nvPr/>
        </p:nvSpPr>
        <p:spPr>
          <a:xfrm>
            <a:off x="10161830" y="7835671"/>
            <a:ext cx="1903071" cy="1903071"/>
          </a:xfrm>
          <a:prstGeom prst="ellipse">
            <a:avLst/>
          </a:prstGeom>
          <a:solidFill>
            <a:srgbClr val="55CEFF"/>
          </a:solidFill>
          <a:ln w="12700">
            <a:miter lim="400000"/>
          </a:ln>
        </p:spPr>
        <p:txBody>
          <a:bodyPr lIns="45719" rIns="45719" anchor="ctr"/>
          <a:lstStyle/>
          <a:p>
            <a:pPr algn="ctr" defTabSz="821690">
              <a:lnSpc>
                <a:spcPct val="100000"/>
              </a:lnSpc>
              <a:defRPr sz="3000">
                <a:solidFill>
                  <a:srgbClr val="0F1113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36" name="圆形"/>
          <p:cNvSpPr/>
          <p:nvPr/>
        </p:nvSpPr>
        <p:spPr>
          <a:xfrm>
            <a:off x="6160415" y="7835671"/>
            <a:ext cx="1903071" cy="1903071"/>
          </a:xfrm>
          <a:prstGeom prst="ellipse">
            <a:avLst/>
          </a:prstGeom>
          <a:solidFill>
            <a:srgbClr val="B1CEFF"/>
          </a:solidFill>
          <a:ln w="12700">
            <a:miter lim="400000"/>
          </a:ln>
        </p:spPr>
        <p:txBody>
          <a:bodyPr lIns="45719" rIns="45719" anchor="ctr"/>
          <a:lstStyle/>
          <a:p>
            <a:pPr algn="ctr" defTabSz="825500">
              <a:lnSpc>
                <a:spcPct val="100000"/>
              </a:lnSpc>
              <a:defRPr sz="7500">
                <a:solidFill>
                  <a:srgbClr val="FFFFFF"/>
                </a:solidFill>
                <a:latin typeface="思源黑体 CN Light" panose="020B0300000000000000" charset="-122"/>
                <a:ea typeface="思源黑体 CN Light" panose="020B0300000000000000" charset="-122"/>
                <a:cs typeface="思源黑体 CN Light" panose="020B0300000000000000" charset="-122"/>
                <a:sym typeface="思源黑体 CN Light" panose="020B0300000000000000" charset="-122"/>
              </a:defRPr>
            </a:pPr>
          </a:p>
        </p:txBody>
      </p:sp>
      <p:sp>
        <p:nvSpPr>
          <p:cNvPr id="337" name="特点属性A"/>
          <p:cNvSpPr txBox="1"/>
          <p:nvPr/>
        </p:nvSpPr>
        <p:spPr>
          <a:xfrm>
            <a:off x="1523035" y="5457571"/>
            <a:ext cx="3175001" cy="508000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spAutoFit/>
          </a:bodyPr>
          <a:lstStyle>
            <a:lvl1pPr algn="ctr" defTabSz="821690">
              <a:lnSpc>
                <a:spcPct val="100000"/>
              </a:lnSpc>
              <a:defRPr sz="3200">
                <a:solidFill>
                  <a:srgbClr val="0F111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特点属性A</a:t>
            </a:r>
          </a:p>
        </p:txBody>
      </p:sp>
      <p:sp>
        <p:nvSpPr>
          <p:cNvPr id="338" name="特点属性B"/>
          <p:cNvSpPr txBox="1"/>
          <p:nvPr/>
        </p:nvSpPr>
        <p:spPr>
          <a:xfrm>
            <a:off x="5524450" y="5457571"/>
            <a:ext cx="3175001" cy="508000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spAutoFit/>
          </a:bodyPr>
          <a:lstStyle>
            <a:lvl1pPr algn="ctr" defTabSz="821690">
              <a:lnSpc>
                <a:spcPct val="100000"/>
              </a:lnSpc>
              <a:defRPr sz="3200">
                <a:solidFill>
                  <a:srgbClr val="0F111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特点属性B</a:t>
            </a:r>
          </a:p>
        </p:txBody>
      </p:sp>
      <p:sp>
        <p:nvSpPr>
          <p:cNvPr id="339" name="特点属性C"/>
          <p:cNvSpPr txBox="1"/>
          <p:nvPr/>
        </p:nvSpPr>
        <p:spPr>
          <a:xfrm>
            <a:off x="9525865" y="5457571"/>
            <a:ext cx="3175001" cy="508000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spAutoFit/>
          </a:bodyPr>
          <a:lstStyle>
            <a:lvl1pPr algn="ctr" defTabSz="821690">
              <a:lnSpc>
                <a:spcPct val="100000"/>
              </a:lnSpc>
              <a:defRPr sz="3200">
                <a:solidFill>
                  <a:srgbClr val="0F111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特点属性C</a:t>
            </a:r>
          </a:p>
        </p:txBody>
      </p:sp>
      <p:sp>
        <p:nvSpPr>
          <p:cNvPr id="340" name="特点属性D"/>
          <p:cNvSpPr txBox="1"/>
          <p:nvPr/>
        </p:nvSpPr>
        <p:spPr>
          <a:xfrm>
            <a:off x="1523035" y="9992741"/>
            <a:ext cx="3175001" cy="508001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spAutoFit/>
          </a:bodyPr>
          <a:lstStyle>
            <a:lvl1pPr algn="ctr" defTabSz="821690">
              <a:lnSpc>
                <a:spcPct val="100000"/>
              </a:lnSpc>
              <a:defRPr sz="3200">
                <a:solidFill>
                  <a:srgbClr val="0F111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特点属性D</a:t>
            </a:r>
          </a:p>
        </p:txBody>
      </p:sp>
      <p:sp>
        <p:nvSpPr>
          <p:cNvPr id="341" name="特点属性E"/>
          <p:cNvSpPr txBox="1"/>
          <p:nvPr/>
        </p:nvSpPr>
        <p:spPr>
          <a:xfrm>
            <a:off x="5524450" y="9992741"/>
            <a:ext cx="3175001" cy="508001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spAutoFit/>
          </a:bodyPr>
          <a:lstStyle>
            <a:lvl1pPr algn="ctr" defTabSz="821690">
              <a:lnSpc>
                <a:spcPct val="100000"/>
              </a:lnSpc>
              <a:defRPr sz="3200">
                <a:solidFill>
                  <a:srgbClr val="0F111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特点属性E</a:t>
            </a:r>
          </a:p>
        </p:txBody>
      </p:sp>
      <p:sp>
        <p:nvSpPr>
          <p:cNvPr id="342" name="特点属性F"/>
          <p:cNvSpPr txBox="1"/>
          <p:nvPr/>
        </p:nvSpPr>
        <p:spPr>
          <a:xfrm>
            <a:off x="9525865" y="9992741"/>
            <a:ext cx="3175001" cy="508001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>
            <a:spAutoFit/>
          </a:bodyPr>
          <a:lstStyle>
            <a:lvl1pPr algn="ctr" defTabSz="821690">
              <a:lnSpc>
                <a:spcPct val="100000"/>
              </a:lnSpc>
              <a:defRPr sz="3200">
                <a:solidFill>
                  <a:srgbClr val="0F111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lvl1pPr>
          </a:lstStyle>
          <a:p>
            <a:r>
              <a:t>特点属性F</a:t>
            </a:r>
          </a:p>
        </p:txBody>
      </p:sp>
      <p:sp>
        <p:nvSpPr>
          <p:cNvPr id="343" name="Freeform 15"/>
          <p:cNvSpPr/>
          <p:nvPr/>
        </p:nvSpPr>
        <p:spPr>
          <a:xfrm>
            <a:off x="2562847" y="3699585"/>
            <a:ext cx="1095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15" y="13230"/>
                </a:moveTo>
                <a:cubicBezTo>
                  <a:pt x="14985" y="13230"/>
                  <a:pt x="14985" y="13230"/>
                  <a:pt x="14985" y="13230"/>
                </a:cubicBezTo>
                <a:cubicBezTo>
                  <a:pt x="14985" y="8370"/>
                  <a:pt x="14985" y="8370"/>
                  <a:pt x="14985" y="8370"/>
                </a:cubicBezTo>
                <a:cubicBezTo>
                  <a:pt x="17415" y="8370"/>
                  <a:pt x="17415" y="8370"/>
                  <a:pt x="17415" y="8370"/>
                </a:cubicBezTo>
                <a:cubicBezTo>
                  <a:pt x="19710" y="8370"/>
                  <a:pt x="21600" y="6480"/>
                  <a:pt x="21600" y="4185"/>
                </a:cubicBezTo>
                <a:cubicBezTo>
                  <a:pt x="21600" y="1890"/>
                  <a:pt x="19710" y="0"/>
                  <a:pt x="17415" y="0"/>
                </a:cubicBezTo>
                <a:cubicBezTo>
                  <a:pt x="15120" y="0"/>
                  <a:pt x="13230" y="1890"/>
                  <a:pt x="13230" y="4185"/>
                </a:cubicBezTo>
                <a:cubicBezTo>
                  <a:pt x="13230" y="6615"/>
                  <a:pt x="13230" y="6615"/>
                  <a:pt x="13230" y="6615"/>
                </a:cubicBezTo>
                <a:cubicBezTo>
                  <a:pt x="8370" y="6615"/>
                  <a:pt x="8370" y="6615"/>
                  <a:pt x="8370" y="6615"/>
                </a:cubicBezTo>
                <a:cubicBezTo>
                  <a:pt x="8370" y="4185"/>
                  <a:pt x="8370" y="4185"/>
                  <a:pt x="8370" y="4185"/>
                </a:cubicBezTo>
                <a:cubicBezTo>
                  <a:pt x="8370" y="1890"/>
                  <a:pt x="6480" y="0"/>
                  <a:pt x="4185" y="0"/>
                </a:cubicBezTo>
                <a:cubicBezTo>
                  <a:pt x="1890" y="0"/>
                  <a:pt x="0" y="1890"/>
                  <a:pt x="0" y="4185"/>
                </a:cubicBezTo>
                <a:cubicBezTo>
                  <a:pt x="0" y="6480"/>
                  <a:pt x="1890" y="8370"/>
                  <a:pt x="4185" y="8370"/>
                </a:cubicBezTo>
                <a:cubicBezTo>
                  <a:pt x="6615" y="8370"/>
                  <a:pt x="6615" y="8370"/>
                  <a:pt x="6615" y="8370"/>
                </a:cubicBezTo>
                <a:cubicBezTo>
                  <a:pt x="6615" y="13230"/>
                  <a:pt x="6615" y="13230"/>
                  <a:pt x="6615" y="13230"/>
                </a:cubicBezTo>
                <a:cubicBezTo>
                  <a:pt x="4185" y="13230"/>
                  <a:pt x="4185" y="13230"/>
                  <a:pt x="4185" y="13230"/>
                </a:cubicBezTo>
                <a:cubicBezTo>
                  <a:pt x="1890" y="13230"/>
                  <a:pt x="0" y="15120"/>
                  <a:pt x="0" y="17415"/>
                </a:cubicBezTo>
                <a:cubicBezTo>
                  <a:pt x="0" y="19710"/>
                  <a:pt x="1890" y="21600"/>
                  <a:pt x="4185" y="21600"/>
                </a:cubicBezTo>
                <a:cubicBezTo>
                  <a:pt x="6480" y="21600"/>
                  <a:pt x="8370" y="19710"/>
                  <a:pt x="8370" y="17415"/>
                </a:cubicBezTo>
                <a:cubicBezTo>
                  <a:pt x="8370" y="14985"/>
                  <a:pt x="8370" y="14985"/>
                  <a:pt x="8370" y="14985"/>
                </a:cubicBezTo>
                <a:cubicBezTo>
                  <a:pt x="13230" y="14985"/>
                  <a:pt x="13230" y="14985"/>
                  <a:pt x="13230" y="14985"/>
                </a:cubicBezTo>
                <a:cubicBezTo>
                  <a:pt x="13230" y="17415"/>
                  <a:pt x="13230" y="17415"/>
                  <a:pt x="13230" y="17415"/>
                </a:cubicBezTo>
                <a:cubicBezTo>
                  <a:pt x="13230" y="19710"/>
                  <a:pt x="15120" y="21600"/>
                  <a:pt x="17415" y="21600"/>
                </a:cubicBezTo>
                <a:cubicBezTo>
                  <a:pt x="19710" y="21600"/>
                  <a:pt x="21600" y="19710"/>
                  <a:pt x="21600" y="17415"/>
                </a:cubicBezTo>
                <a:cubicBezTo>
                  <a:pt x="21600" y="15120"/>
                  <a:pt x="19710" y="13230"/>
                  <a:pt x="17415" y="13230"/>
                </a:cubicBezTo>
                <a:close/>
                <a:moveTo>
                  <a:pt x="14985" y="4185"/>
                </a:moveTo>
                <a:cubicBezTo>
                  <a:pt x="14985" y="2835"/>
                  <a:pt x="16065" y="1755"/>
                  <a:pt x="17415" y="1755"/>
                </a:cubicBezTo>
                <a:cubicBezTo>
                  <a:pt x="18765" y="1755"/>
                  <a:pt x="19845" y="2835"/>
                  <a:pt x="19845" y="4185"/>
                </a:cubicBezTo>
                <a:cubicBezTo>
                  <a:pt x="19845" y="5535"/>
                  <a:pt x="18765" y="6615"/>
                  <a:pt x="17415" y="6615"/>
                </a:cubicBezTo>
                <a:cubicBezTo>
                  <a:pt x="14985" y="6615"/>
                  <a:pt x="14985" y="6615"/>
                  <a:pt x="14985" y="6615"/>
                </a:cubicBezTo>
                <a:lnTo>
                  <a:pt x="14985" y="4185"/>
                </a:lnTo>
                <a:close/>
                <a:moveTo>
                  <a:pt x="6615" y="17415"/>
                </a:moveTo>
                <a:cubicBezTo>
                  <a:pt x="6615" y="18765"/>
                  <a:pt x="5535" y="19845"/>
                  <a:pt x="4185" y="19845"/>
                </a:cubicBezTo>
                <a:cubicBezTo>
                  <a:pt x="2835" y="19845"/>
                  <a:pt x="1755" y="18765"/>
                  <a:pt x="1755" y="17415"/>
                </a:cubicBezTo>
                <a:cubicBezTo>
                  <a:pt x="1755" y="16065"/>
                  <a:pt x="2835" y="14985"/>
                  <a:pt x="4185" y="14985"/>
                </a:cubicBezTo>
                <a:cubicBezTo>
                  <a:pt x="6615" y="14985"/>
                  <a:pt x="6615" y="14985"/>
                  <a:pt x="6615" y="14985"/>
                </a:cubicBezTo>
                <a:lnTo>
                  <a:pt x="6615" y="17415"/>
                </a:lnTo>
                <a:close/>
                <a:moveTo>
                  <a:pt x="6615" y="6615"/>
                </a:moveTo>
                <a:cubicBezTo>
                  <a:pt x="4185" y="6615"/>
                  <a:pt x="4185" y="6615"/>
                  <a:pt x="4185" y="6615"/>
                </a:cubicBezTo>
                <a:cubicBezTo>
                  <a:pt x="2835" y="6615"/>
                  <a:pt x="1755" y="5535"/>
                  <a:pt x="1755" y="4185"/>
                </a:cubicBezTo>
                <a:cubicBezTo>
                  <a:pt x="1755" y="2835"/>
                  <a:pt x="2835" y="1755"/>
                  <a:pt x="4185" y="1755"/>
                </a:cubicBezTo>
                <a:cubicBezTo>
                  <a:pt x="5535" y="1755"/>
                  <a:pt x="6615" y="2835"/>
                  <a:pt x="6615" y="4185"/>
                </a:cubicBezTo>
                <a:lnTo>
                  <a:pt x="6615" y="6615"/>
                </a:lnTo>
                <a:close/>
                <a:moveTo>
                  <a:pt x="13230" y="13230"/>
                </a:moveTo>
                <a:cubicBezTo>
                  <a:pt x="8370" y="13230"/>
                  <a:pt x="8370" y="13230"/>
                  <a:pt x="8370" y="13230"/>
                </a:cubicBezTo>
                <a:cubicBezTo>
                  <a:pt x="8370" y="8370"/>
                  <a:pt x="8370" y="8370"/>
                  <a:pt x="8370" y="8370"/>
                </a:cubicBezTo>
                <a:cubicBezTo>
                  <a:pt x="13230" y="8370"/>
                  <a:pt x="13230" y="8370"/>
                  <a:pt x="13230" y="8370"/>
                </a:cubicBezTo>
                <a:lnTo>
                  <a:pt x="13230" y="13230"/>
                </a:lnTo>
                <a:close/>
                <a:moveTo>
                  <a:pt x="17415" y="19845"/>
                </a:moveTo>
                <a:cubicBezTo>
                  <a:pt x="16065" y="19845"/>
                  <a:pt x="14985" y="18765"/>
                  <a:pt x="14985" y="17415"/>
                </a:cubicBezTo>
                <a:cubicBezTo>
                  <a:pt x="14985" y="14985"/>
                  <a:pt x="14985" y="14985"/>
                  <a:pt x="14985" y="14985"/>
                </a:cubicBezTo>
                <a:cubicBezTo>
                  <a:pt x="17415" y="14985"/>
                  <a:pt x="17415" y="14985"/>
                  <a:pt x="17415" y="14985"/>
                </a:cubicBezTo>
                <a:cubicBezTo>
                  <a:pt x="18765" y="14985"/>
                  <a:pt x="19845" y="16065"/>
                  <a:pt x="19845" y="17415"/>
                </a:cubicBezTo>
                <a:cubicBezTo>
                  <a:pt x="19845" y="18765"/>
                  <a:pt x="18765" y="19845"/>
                  <a:pt x="17415" y="19845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44" name="Freeform 22"/>
          <p:cNvSpPr/>
          <p:nvPr/>
        </p:nvSpPr>
        <p:spPr>
          <a:xfrm>
            <a:off x="2502751" y="8286553"/>
            <a:ext cx="1096594" cy="10013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489" extrusionOk="0">
                <a:moveTo>
                  <a:pt x="21198" y="1664"/>
                </a:moveTo>
                <a:cubicBezTo>
                  <a:pt x="10330" y="13648"/>
                  <a:pt x="10330" y="13648"/>
                  <a:pt x="10330" y="13648"/>
                </a:cubicBezTo>
                <a:cubicBezTo>
                  <a:pt x="10196" y="13796"/>
                  <a:pt x="9928" y="13944"/>
                  <a:pt x="9794" y="13944"/>
                </a:cubicBezTo>
                <a:cubicBezTo>
                  <a:pt x="9525" y="13944"/>
                  <a:pt x="9257" y="13796"/>
                  <a:pt x="9123" y="13648"/>
                </a:cubicBezTo>
                <a:cubicBezTo>
                  <a:pt x="6171" y="10393"/>
                  <a:pt x="6171" y="10393"/>
                  <a:pt x="6171" y="10393"/>
                </a:cubicBezTo>
                <a:cubicBezTo>
                  <a:pt x="5769" y="9949"/>
                  <a:pt x="5769" y="9357"/>
                  <a:pt x="6171" y="9062"/>
                </a:cubicBezTo>
                <a:cubicBezTo>
                  <a:pt x="6574" y="8618"/>
                  <a:pt x="7111" y="8618"/>
                  <a:pt x="7379" y="9062"/>
                </a:cubicBezTo>
                <a:cubicBezTo>
                  <a:pt x="9794" y="11577"/>
                  <a:pt x="9794" y="11577"/>
                  <a:pt x="9794" y="11577"/>
                </a:cubicBezTo>
                <a:cubicBezTo>
                  <a:pt x="19990" y="333"/>
                  <a:pt x="19990" y="333"/>
                  <a:pt x="19990" y="333"/>
                </a:cubicBezTo>
                <a:cubicBezTo>
                  <a:pt x="20258" y="-111"/>
                  <a:pt x="20929" y="-111"/>
                  <a:pt x="21198" y="333"/>
                </a:cubicBezTo>
                <a:cubicBezTo>
                  <a:pt x="21600" y="629"/>
                  <a:pt x="21600" y="1368"/>
                  <a:pt x="21198" y="1664"/>
                </a:cubicBezTo>
                <a:close/>
                <a:moveTo>
                  <a:pt x="18648" y="9801"/>
                </a:moveTo>
                <a:cubicBezTo>
                  <a:pt x="18112" y="9801"/>
                  <a:pt x="17709" y="10245"/>
                  <a:pt x="17709" y="10837"/>
                </a:cubicBezTo>
                <a:cubicBezTo>
                  <a:pt x="17709" y="18382"/>
                  <a:pt x="17709" y="18382"/>
                  <a:pt x="17709" y="18382"/>
                </a:cubicBezTo>
                <a:cubicBezTo>
                  <a:pt x="17709" y="19122"/>
                  <a:pt x="17307" y="19566"/>
                  <a:pt x="16636" y="19566"/>
                </a:cubicBezTo>
                <a:cubicBezTo>
                  <a:pt x="2817" y="19566"/>
                  <a:pt x="2817" y="19566"/>
                  <a:pt x="2817" y="19566"/>
                </a:cubicBezTo>
                <a:cubicBezTo>
                  <a:pt x="2281" y="19566"/>
                  <a:pt x="1744" y="19122"/>
                  <a:pt x="1744" y="18382"/>
                </a:cubicBezTo>
                <a:cubicBezTo>
                  <a:pt x="1744" y="3144"/>
                  <a:pt x="1744" y="3144"/>
                  <a:pt x="1744" y="3144"/>
                </a:cubicBezTo>
                <a:cubicBezTo>
                  <a:pt x="1744" y="2552"/>
                  <a:pt x="2281" y="1960"/>
                  <a:pt x="2817" y="1960"/>
                </a:cubicBezTo>
                <a:cubicBezTo>
                  <a:pt x="13684" y="1960"/>
                  <a:pt x="13684" y="1960"/>
                  <a:pt x="13684" y="1960"/>
                </a:cubicBezTo>
                <a:cubicBezTo>
                  <a:pt x="14221" y="1960"/>
                  <a:pt x="14624" y="1516"/>
                  <a:pt x="14624" y="925"/>
                </a:cubicBezTo>
                <a:cubicBezTo>
                  <a:pt x="14624" y="481"/>
                  <a:pt x="14221" y="37"/>
                  <a:pt x="13684" y="37"/>
                </a:cubicBezTo>
                <a:cubicBezTo>
                  <a:pt x="2817" y="37"/>
                  <a:pt x="2817" y="37"/>
                  <a:pt x="2817" y="37"/>
                </a:cubicBezTo>
                <a:cubicBezTo>
                  <a:pt x="1207" y="37"/>
                  <a:pt x="0" y="1368"/>
                  <a:pt x="0" y="3144"/>
                </a:cubicBezTo>
                <a:cubicBezTo>
                  <a:pt x="0" y="18382"/>
                  <a:pt x="0" y="18382"/>
                  <a:pt x="0" y="18382"/>
                </a:cubicBezTo>
                <a:cubicBezTo>
                  <a:pt x="0" y="20157"/>
                  <a:pt x="1207" y="21489"/>
                  <a:pt x="2817" y="21489"/>
                </a:cubicBezTo>
                <a:cubicBezTo>
                  <a:pt x="16636" y="21489"/>
                  <a:pt x="16636" y="21489"/>
                  <a:pt x="16636" y="21489"/>
                </a:cubicBezTo>
                <a:cubicBezTo>
                  <a:pt x="18246" y="21489"/>
                  <a:pt x="19453" y="20157"/>
                  <a:pt x="19453" y="18382"/>
                </a:cubicBezTo>
                <a:cubicBezTo>
                  <a:pt x="19453" y="10837"/>
                  <a:pt x="19453" y="10837"/>
                  <a:pt x="19453" y="10837"/>
                </a:cubicBezTo>
                <a:cubicBezTo>
                  <a:pt x="19453" y="10245"/>
                  <a:pt x="19051" y="9801"/>
                  <a:pt x="18648" y="9801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45" name="Freeform 26"/>
          <p:cNvSpPr/>
          <p:nvPr/>
        </p:nvSpPr>
        <p:spPr>
          <a:xfrm>
            <a:off x="6564262" y="8287143"/>
            <a:ext cx="1095377" cy="1000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65" y="4320"/>
                </a:moveTo>
                <a:cubicBezTo>
                  <a:pt x="15660" y="4320"/>
                  <a:pt x="15660" y="4320"/>
                  <a:pt x="15660" y="4320"/>
                </a:cubicBezTo>
                <a:cubicBezTo>
                  <a:pt x="15660" y="3128"/>
                  <a:pt x="15660" y="3128"/>
                  <a:pt x="15660" y="3128"/>
                </a:cubicBezTo>
                <a:cubicBezTo>
                  <a:pt x="15660" y="1341"/>
                  <a:pt x="14310" y="0"/>
                  <a:pt x="12825" y="0"/>
                </a:cubicBezTo>
                <a:cubicBezTo>
                  <a:pt x="8775" y="0"/>
                  <a:pt x="8775" y="0"/>
                  <a:pt x="8775" y="0"/>
                </a:cubicBezTo>
                <a:cubicBezTo>
                  <a:pt x="7290" y="0"/>
                  <a:pt x="5940" y="1341"/>
                  <a:pt x="5940" y="3128"/>
                </a:cubicBezTo>
                <a:cubicBezTo>
                  <a:pt x="5940" y="4320"/>
                  <a:pt x="5940" y="4320"/>
                  <a:pt x="5940" y="4320"/>
                </a:cubicBezTo>
                <a:cubicBezTo>
                  <a:pt x="2835" y="4320"/>
                  <a:pt x="2835" y="4320"/>
                  <a:pt x="2835" y="4320"/>
                </a:cubicBezTo>
                <a:cubicBezTo>
                  <a:pt x="1215" y="4320"/>
                  <a:pt x="0" y="5810"/>
                  <a:pt x="0" y="7597"/>
                </a:cubicBezTo>
                <a:cubicBezTo>
                  <a:pt x="0" y="18472"/>
                  <a:pt x="0" y="18472"/>
                  <a:pt x="0" y="18472"/>
                </a:cubicBezTo>
                <a:cubicBezTo>
                  <a:pt x="0" y="20259"/>
                  <a:pt x="1215" y="21600"/>
                  <a:pt x="2835" y="21600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20385" y="21600"/>
                  <a:pt x="21600" y="20259"/>
                  <a:pt x="21600" y="18472"/>
                </a:cubicBezTo>
                <a:cubicBezTo>
                  <a:pt x="21600" y="7597"/>
                  <a:pt x="21600" y="7597"/>
                  <a:pt x="21600" y="7597"/>
                </a:cubicBezTo>
                <a:cubicBezTo>
                  <a:pt x="21600" y="5810"/>
                  <a:pt x="20385" y="4320"/>
                  <a:pt x="18765" y="4320"/>
                </a:cubicBezTo>
                <a:close/>
                <a:moveTo>
                  <a:pt x="7695" y="3128"/>
                </a:moveTo>
                <a:cubicBezTo>
                  <a:pt x="7695" y="2532"/>
                  <a:pt x="8235" y="1937"/>
                  <a:pt x="8775" y="1937"/>
                </a:cubicBezTo>
                <a:cubicBezTo>
                  <a:pt x="12825" y="1937"/>
                  <a:pt x="12825" y="1937"/>
                  <a:pt x="12825" y="1937"/>
                </a:cubicBezTo>
                <a:cubicBezTo>
                  <a:pt x="13365" y="1937"/>
                  <a:pt x="13905" y="2532"/>
                  <a:pt x="13905" y="3128"/>
                </a:cubicBezTo>
                <a:cubicBezTo>
                  <a:pt x="13905" y="4320"/>
                  <a:pt x="13905" y="4320"/>
                  <a:pt x="13905" y="4320"/>
                </a:cubicBezTo>
                <a:cubicBezTo>
                  <a:pt x="7695" y="4320"/>
                  <a:pt x="7695" y="4320"/>
                  <a:pt x="7695" y="4320"/>
                </a:cubicBezTo>
                <a:lnTo>
                  <a:pt x="7695" y="3128"/>
                </a:lnTo>
                <a:close/>
                <a:moveTo>
                  <a:pt x="13905" y="6257"/>
                </a:moveTo>
                <a:cubicBezTo>
                  <a:pt x="13905" y="19663"/>
                  <a:pt x="13905" y="19663"/>
                  <a:pt x="13905" y="19663"/>
                </a:cubicBezTo>
                <a:cubicBezTo>
                  <a:pt x="7695" y="19663"/>
                  <a:pt x="7695" y="19663"/>
                  <a:pt x="7695" y="19663"/>
                </a:cubicBezTo>
                <a:cubicBezTo>
                  <a:pt x="7695" y="6257"/>
                  <a:pt x="7695" y="6257"/>
                  <a:pt x="7695" y="6257"/>
                </a:cubicBezTo>
                <a:lnTo>
                  <a:pt x="13905" y="6257"/>
                </a:lnTo>
                <a:close/>
                <a:moveTo>
                  <a:pt x="1755" y="18472"/>
                </a:moveTo>
                <a:cubicBezTo>
                  <a:pt x="1755" y="7597"/>
                  <a:pt x="1755" y="7597"/>
                  <a:pt x="1755" y="7597"/>
                </a:cubicBezTo>
                <a:cubicBezTo>
                  <a:pt x="1755" y="6852"/>
                  <a:pt x="2295" y="6257"/>
                  <a:pt x="2835" y="6257"/>
                </a:cubicBezTo>
                <a:cubicBezTo>
                  <a:pt x="5940" y="6257"/>
                  <a:pt x="5940" y="6257"/>
                  <a:pt x="5940" y="6257"/>
                </a:cubicBezTo>
                <a:cubicBezTo>
                  <a:pt x="5940" y="19663"/>
                  <a:pt x="5940" y="19663"/>
                  <a:pt x="5940" y="19663"/>
                </a:cubicBezTo>
                <a:cubicBezTo>
                  <a:pt x="2835" y="19663"/>
                  <a:pt x="2835" y="19663"/>
                  <a:pt x="2835" y="19663"/>
                </a:cubicBezTo>
                <a:cubicBezTo>
                  <a:pt x="2295" y="19663"/>
                  <a:pt x="1755" y="19217"/>
                  <a:pt x="1755" y="18472"/>
                </a:cubicBezTo>
                <a:close/>
                <a:moveTo>
                  <a:pt x="19845" y="18472"/>
                </a:moveTo>
                <a:cubicBezTo>
                  <a:pt x="19845" y="19217"/>
                  <a:pt x="19305" y="19663"/>
                  <a:pt x="18765" y="19663"/>
                </a:cubicBezTo>
                <a:cubicBezTo>
                  <a:pt x="15660" y="19663"/>
                  <a:pt x="15660" y="19663"/>
                  <a:pt x="15660" y="19663"/>
                </a:cubicBezTo>
                <a:cubicBezTo>
                  <a:pt x="15660" y="6257"/>
                  <a:pt x="15660" y="6257"/>
                  <a:pt x="15660" y="6257"/>
                </a:cubicBezTo>
                <a:cubicBezTo>
                  <a:pt x="18765" y="6257"/>
                  <a:pt x="18765" y="6257"/>
                  <a:pt x="18765" y="6257"/>
                </a:cubicBezTo>
                <a:cubicBezTo>
                  <a:pt x="19305" y="6257"/>
                  <a:pt x="19845" y="6852"/>
                  <a:pt x="19845" y="7597"/>
                </a:cubicBezTo>
                <a:lnTo>
                  <a:pt x="19845" y="18472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46" name="Freeform 27"/>
          <p:cNvSpPr/>
          <p:nvPr/>
        </p:nvSpPr>
        <p:spPr>
          <a:xfrm>
            <a:off x="6597600" y="3698999"/>
            <a:ext cx="1028701" cy="11060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9" extrusionOk="0">
                <a:moveTo>
                  <a:pt x="19872" y="3924"/>
                </a:moveTo>
                <a:cubicBezTo>
                  <a:pt x="12096" y="301"/>
                  <a:pt x="12096" y="301"/>
                  <a:pt x="12096" y="301"/>
                </a:cubicBezTo>
                <a:cubicBezTo>
                  <a:pt x="12096" y="301"/>
                  <a:pt x="12096" y="301"/>
                  <a:pt x="12096" y="301"/>
                </a:cubicBezTo>
                <a:cubicBezTo>
                  <a:pt x="11232" y="-101"/>
                  <a:pt x="10224" y="-101"/>
                  <a:pt x="9504" y="301"/>
                </a:cubicBezTo>
                <a:cubicBezTo>
                  <a:pt x="1584" y="3924"/>
                  <a:pt x="1584" y="3924"/>
                  <a:pt x="1584" y="3924"/>
                </a:cubicBezTo>
                <a:cubicBezTo>
                  <a:pt x="576" y="4460"/>
                  <a:pt x="0" y="5400"/>
                  <a:pt x="0" y="6339"/>
                </a:cubicBezTo>
                <a:cubicBezTo>
                  <a:pt x="0" y="15059"/>
                  <a:pt x="0" y="15059"/>
                  <a:pt x="0" y="15059"/>
                </a:cubicBezTo>
                <a:cubicBezTo>
                  <a:pt x="0" y="16133"/>
                  <a:pt x="576" y="17072"/>
                  <a:pt x="1584" y="17608"/>
                </a:cubicBezTo>
                <a:cubicBezTo>
                  <a:pt x="9504" y="21231"/>
                  <a:pt x="9504" y="21231"/>
                  <a:pt x="9504" y="21231"/>
                </a:cubicBezTo>
                <a:cubicBezTo>
                  <a:pt x="9936" y="21365"/>
                  <a:pt x="10368" y="21499"/>
                  <a:pt x="10800" y="21499"/>
                </a:cubicBezTo>
                <a:cubicBezTo>
                  <a:pt x="11232" y="21499"/>
                  <a:pt x="11664" y="21365"/>
                  <a:pt x="12096" y="21231"/>
                </a:cubicBezTo>
                <a:cubicBezTo>
                  <a:pt x="19872" y="17608"/>
                  <a:pt x="19872" y="17608"/>
                  <a:pt x="19872" y="17608"/>
                </a:cubicBezTo>
                <a:cubicBezTo>
                  <a:pt x="20880" y="17072"/>
                  <a:pt x="21600" y="16133"/>
                  <a:pt x="21600" y="15193"/>
                </a:cubicBezTo>
                <a:cubicBezTo>
                  <a:pt x="21600" y="6339"/>
                  <a:pt x="21600" y="6339"/>
                  <a:pt x="21600" y="6339"/>
                </a:cubicBezTo>
                <a:cubicBezTo>
                  <a:pt x="21600" y="5400"/>
                  <a:pt x="20880" y="4460"/>
                  <a:pt x="19872" y="3924"/>
                </a:cubicBezTo>
                <a:close/>
                <a:moveTo>
                  <a:pt x="10368" y="1911"/>
                </a:moveTo>
                <a:cubicBezTo>
                  <a:pt x="10512" y="1777"/>
                  <a:pt x="10656" y="1777"/>
                  <a:pt x="10800" y="1777"/>
                </a:cubicBezTo>
                <a:cubicBezTo>
                  <a:pt x="10944" y="1777"/>
                  <a:pt x="11088" y="1777"/>
                  <a:pt x="11232" y="1911"/>
                </a:cubicBezTo>
                <a:cubicBezTo>
                  <a:pt x="18576" y="5265"/>
                  <a:pt x="18576" y="5265"/>
                  <a:pt x="18576" y="5265"/>
                </a:cubicBezTo>
                <a:cubicBezTo>
                  <a:pt x="10800" y="8888"/>
                  <a:pt x="10800" y="8888"/>
                  <a:pt x="10800" y="8888"/>
                </a:cubicBezTo>
                <a:cubicBezTo>
                  <a:pt x="3024" y="5265"/>
                  <a:pt x="3024" y="5265"/>
                  <a:pt x="3024" y="5265"/>
                </a:cubicBezTo>
                <a:lnTo>
                  <a:pt x="10368" y="1911"/>
                </a:lnTo>
                <a:close/>
                <a:moveTo>
                  <a:pt x="2448" y="15998"/>
                </a:moveTo>
                <a:cubicBezTo>
                  <a:pt x="2016" y="15864"/>
                  <a:pt x="1872" y="15462"/>
                  <a:pt x="1872" y="15193"/>
                </a:cubicBezTo>
                <a:cubicBezTo>
                  <a:pt x="1872" y="15193"/>
                  <a:pt x="1872" y="15059"/>
                  <a:pt x="1872" y="15059"/>
                </a:cubicBezTo>
                <a:cubicBezTo>
                  <a:pt x="1872" y="6607"/>
                  <a:pt x="1872" y="6607"/>
                  <a:pt x="1872" y="6607"/>
                </a:cubicBezTo>
                <a:cubicBezTo>
                  <a:pt x="9792" y="10364"/>
                  <a:pt x="9792" y="10364"/>
                  <a:pt x="9792" y="10364"/>
                </a:cubicBezTo>
                <a:cubicBezTo>
                  <a:pt x="9792" y="19487"/>
                  <a:pt x="9792" y="19487"/>
                  <a:pt x="9792" y="19487"/>
                </a:cubicBezTo>
                <a:lnTo>
                  <a:pt x="2448" y="15998"/>
                </a:lnTo>
                <a:close/>
                <a:moveTo>
                  <a:pt x="19152" y="15998"/>
                </a:moveTo>
                <a:cubicBezTo>
                  <a:pt x="11664" y="19487"/>
                  <a:pt x="11664" y="19487"/>
                  <a:pt x="11664" y="19487"/>
                </a:cubicBezTo>
                <a:cubicBezTo>
                  <a:pt x="11664" y="10364"/>
                  <a:pt x="11664" y="10364"/>
                  <a:pt x="11664" y="10364"/>
                </a:cubicBezTo>
                <a:cubicBezTo>
                  <a:pt x="19728" y="6607"/>
                  <a:pt x="19728" y="6607"/>
                  <a:pt x="19728" y="6607"/>
                </a:cubicBezTo>
                <a:cubicBezTo>
                  <a:pt x="19728" y="15193"/>
                  <a:pt x="19728" y="15193"/>
                  <a:pt x="19728" y="15193"/>
                </a:cubicBezTo>
                <a:cubicBezTo>
                  <a:pt x="19728" y="15462"/>
                  <a:pt x="19440" y="15864"/>
                  <a:pt x="19152" y="15998"/>
                </a:cubicBez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47" name="Freeform 34"/>
          <p:cNvSpPr/>
          <p:nvPr/>
        </p:nvSpPr>
        <p:spPr>
          <a:xfrm>
            <a:off x="10565677" y="3751972"/>
            <a:ext cx="1095377" cy="1000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45" y="0"/>
                </a:moveTo>
                <a:cubicBezTo>
                  <a:pt x="9855" y="0"/>
                  <a:pt x="9855" y="0"/>
                  <a:pt x="9855" y="0"/>
                </a:cubicBezTo>
                <a:cubicBezTo>
                  <a:pt x="8775" y="0"/>
                  <a:pt x="7965" y="894"/>
                  <a:pt x="7965" y="2086"/>
                </a:cubicBezTo>
                <a:cubicBezTo>
                  <a:pt x="7965" y="19514"/>
                  <a:pt x="7965" y="19514"/>
                  <a:pt x="7965" y="19514"/>
                </a:cubicBezTo>
                <a:cubicBezTo>
                  <a:pt x="7965" y="20706"/>
                  <a:pt x="8775" y="21600"/>
                  <a:pt x="9855" y="21600"/>
                </a:cubicBezTo>
                <a:cubicBezTo>
                  <a:pt x="11745" y="21600"/>
                  <a:pt x="11745" y="21600"/>
                  <a:pt x="11745" y="21600"/>
                </a:cubicBezTo>
                <a:cubicBezTo>
                  <a:pt x="12825" y="21600"/>
                  <a:pt x="13635" y="20706"/>
                  <a:pt x="13635" y="19514"/>
                </a:cubicBezTo>
                <a:cubicBezTo>
                  <a:pt x="13635" y="2086"/>
                  <a:pt x="13635" y="2086"/>
                  <a:pt x="13635" y="2086"/>
                </a:cubicBezTo>
                <a:cubicBezTo>
                  <a:pt x="13635" y="894"/>
                  <a:pt x="12825" y="0"/>
                  <a:pt x="11745" y="0"/>
                </a:cubicBezTo>
                <a:close/>
                <a:moveTo>
                  <a:pt x="11880" y="19514"/>
                </a:moveTo>
                <a:cubicBezTo>
                  <a:pt x="11880" y="19663"/>
                  <a:pt x="11880" y="19663"/>
                  <a:pt x="11745" y="19663"/>
                </a:cubicBezTo>
                <a:cubicBezTo>
                  <a:pt x="9855" y="19663"/>
                  <a:pt x="9855" y="19663"/>
                  <a:pt x="9855" y="19663"/>
                </a:cubicBezTo>
                <a:cubicBezTo>
                  <a:pt x="9720" y="19663"/>
                  <a:pt x="9720" y="19663"/>
                  <a:pt x="9720" y="19514"/>
                </a:cubicBezTo>
                <a:cubicBezTo>
                  <a:pt x="9720" y="2086"/>
                  <a:pt x="9720" y="2086"/>
                  <a:pt x="9720" y="2086"/>
                </a:cubicBezTo>
                <a:cubicBezTo>
                  <a:pt x="9720" y="1937"/>
                  <a:pt x="9720" y="1937"/>
                  <a:pt x="9855" y="1937"/>
                </a:cubicBezTo>
                <a:cubicBezTo>
                  <a:pt x="11745" y="1937"/>
                  <a:pt x="11745" y="1937"/>
                  <a:pt x="11745" y="1937"/>
                </a:cubicBezTo>
                <a:cubicBezTo>
                  <a:pt x="11880" y="1937"/>
                  <a:pt x="11880" y="1937"/>
                  <a:pt x="11880" y="2086"/>
                </a:cubicBezTo>
                <a:lnTo>
                  <a:pt x="11880" y="19514"/>
                </a:lnTo>
                <a:close/>
                <a:moveTo>
                  <a:pt x="19710" y="5512"/>
                </a:moveTo>
                <a:cubicBezTo>
                  <a:pt x="17685" y="5512"/>
                  <a:pt x="17685" y="5512"/>
                  <a:pt x="17685" y="5512"/>
                </a:cubicBezTo>
                <a:cubicBezTo>
                  <a:pt x="16740" y="5512"/>
                  <a:pt x="15930" y="6406"/>
                  <a:pt x="15930" y="7597"/>
                </a:cubicBezTo>
                <a:cubicBezTo>
                  <a:pt x="15930" y="19514"/>
                  <a:pt x="15930" y="19514"/>
                  <a:pt x="15930" y="19514"/>
                </a:cubicBezTo>
                <a:cubicBezTo>
                  <a:pt x="15930" y="20706"/>
                  <a:pt x="16740" y="21600"/>
                  <a:pt x="17685" y="21600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20790" y="21600"/>
                  <a:pt x="21600" y="20706"/>
                  <a:pt x="21600" y="19514"/>
                </a:cubicBezTo>
                <a:cubicBezTo>
                  <a:pt x="21600" y="7597"/>
                  <a:pt x="21600" y="7597"/>
                  <a:pt x="21600" y="7597"/>
                </a:cubicBezTo>
                <a:cubicBezTo>
                  <a:pt x="21600" y="6406"/>
                  <a:pt x="20790" y="5512"/>
                  <a:pt x="19710" y="5512"/>
                </a:cubicBezTo>
                <a:close/>
                <a:moveTo>
                  <a:pt x="19845" y="19514"/>
                </a:moveTo>
                <a:cubicBezTo>
                  <a:pt x="19845" y="19663"/>
                  <a:pt x="19845" y="19663"/>
                  <a:pt x="19710" y="19663"/>
                </a:cubicBezTo>
                <a:cubicBezTo>
                  <a:pt x="17685" y="19663"/>
                  <a:pt x="17685" y="19663"/>
                  <a:pt x="17685" y="19663"/>
                </a:cubicBezTo>
                <a:cubicBezTo>
                  <a:pt x="17685" y="19663"/>
                  <a:pt x="17685" y="19663"/>
                  <a:pt x="17685" y="19514"/>
                </a:cubicBezTo>
                <a:cubicBezTo>
                  <a:pt x="17685" y="7597"/>
                  <a:pt x="17685" y="7597"/>
                  <a:pt x="17685" y="7597"/>
                </a:cubicBezTo>
                <a:cubicBezTo>
                  <a:pt x="17685" y="7448"/>
                  <a:pt x="17685" y="7448"/>
                  <a:pt x="17685" y="7448"/>
                </a:cubicBezTo>
                <a:cubicBezTo>
                  <a:pt x="19710" y="7448"/>
                  <a:pt x="19710" y="7448"/>
                  <a:pt x="19710" y="7448"/>
                </a:cubicBezTo>
                <a:cubicBezTo>
                  <a:pt x="19845" y="7448"/>
                  <a:pt x="19845" y="7448"/>
                  <a:pt x="19845" y="7597"/>
                </a:cubicBezTo>
                <a:lnTo>
                  <a:pt x="19845" y="19514"/>
                </a:lnTo>
                <a:close/>
                <a:moveTo>
                  <a:pt x="3915" y="11023"/>
                </a:moveTo>
                <a:cubicBezTo>
                  <a:pt x="1890" y="11023"/>
                  <a:pt x="1890" y="11023"/>
                  <a:pt x="1890" y="11023"/>
                </a:cubicBezTo>
                <a:cubicBezTo>
                  <a:pt x="810" y="11023"/>
                  <a:pt x="0" y="11917"/>
                  <a:pt x="0" y="12960"/>
                </a:cubicBezTo>
                <a:cubicBezTo>
                  <a:pt x="0" y="19514"/>
                  <a:pt x="0" y="19514"/>
                  <a:pt x="0" y="19514"/>
                </a:cubicBezTo>
                <a:cubicBezTo>
                  <a:pt x="0" y="20706"/>
                  <a:pt x="810" y="21600"/>
                  <a:pt x="1890" y="21600"/>
                </a:cubicBezTo>
                <a:cubicBezTo>
                  <a:pt x="3915" y="21600"/>
                  <a:pt x="3915" y="21600"/>
                  <a:pt x="3915" y="21600"/>
                </a:cubicBezTo>
                <a:cubicBezTo>
                  <a:pt x="4860" y="21600"/>
                  <a:pt x="5670" y="20706"/>
                  <a:pt x="5670" y="19514"/>
                </a:cubicBezTo>
                <a:cubicBezTo>
                  <a:pt x="5670" y="12960"/>
                  <a:pt x="5670" y="12960"/>
                  <a:pt x="5670" y="12960"/>
                </a:cubicBezTo>
                <a:cubicBezTo>
                  <a:pt x="5670" y="11917"/>
                  <a:pt x="4860" y="11023"/>
                  <a:pt x="3915" y="11023"/>
                </a:cubicBezTo>
                <a:close/>
                <a:moveTo>
                  <a:pt x="3915" y="19514"/>
                </a:moveTo>
                <a:cubicBezTo>
                  <a:pt x="3915" y="19663"/>
                  <a:pt x="3915" y="19663"/>
                  <a:pt x="3915" y="19663"/>
                </a:cubicBezTo>
                <a:cubicBezTo>
                  <a:pt x="1890" y="19663"/>
                  <a:pt x="1890" y="19663"/>
                  <a:pt x="1890" y="19663"/>
                </a:cubicBezTo>
                <a:cubicBezTo>
                  <a:pt x="1755" y="19663"/>
                  <a:pt x="1755" y="19663"/>
                  <a:pt x="1755" y="19514"/>
                </a:cubicBezTo>
                <a:cubicBezTo>
                  <a:pt x="1755" y="12960"/>
                  <a:pt x="1755" y="12960"/>
                  <a:pt x="1755" y="12960"/>
                </a:cubicBezTo>
                <a:cubicBezTo>
                  <a:pt x="1755" y="12960"/>
                  <a:pt x="1755" y="12811"/>
                  <a:pt x="1890" y="12811"/>
                </a:cubicBezTo>
                <a:cubicBezTo>
                  <a:pt x="3915" y="12811"/>
                  <a:pt x="3915" y="12811"/>
                  <a:pt x="3915" y="12811"/>
                </a:cubicBezTo>
                <a:cubicBezTo>
                  <a:pt x="3915" y="12811"/>
                  <a:pt x="3915" y="12960"/>
                  <a:pt x="3915" y="12960"/>
                </a:cubicBezTo>
                <a:lnTo>
                  <a:pt x="3915" y="19514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48" name="Freeform 12"/>
          <p:cNvSpPr/>
          <p:nvPr/>
        </p:nvSpPr>
        <p:spPr>
          <a:xfrm>
            <a:off x="10565677" y="8234756"/>
            <a:ext cx="1095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0" y="7155"/>
                </a:moveTo>
                <a:cubicBezTo>
                  <a:pt x="8100" y="7155"/>
                  <a:pt x="8100" y="7155"/>
                  <a:pt x="8100" y="7155"/>
                </a:cubicBezTo>
                <a:cubicBezTo>
                  <a:pt x="7560" y="7155"/>
                  <a:pt x="7155" y="7560"/>
                  <a:pt x="7155" y="8100"/>
                </a:cubicBezTo>
                <a:cubicBezTo>
                  <a:pt x="7155" y="13500"/>
                  <a:pt x="7155" y="13500"/>
                  <a:pt x="7155" y="13500"/>
                </a:cubicBezTo>
                <a:cubicBezTo>
                  <a:pt x="7155" y="14040"/>
                  <a:pt x="7560" y="14445"/>
                  <a:pt x="8100" y="14445"/>
                </a:cubicBezTo>
                <a:cubicBezTo>
                  <a:pt x="13500" y="14445"/>
                  <a:pt x="13500" y="14445"/>
                  <a:pt x="13500" y="14445"/>
                </a:cubicBezTo>
                <a:cubicBezTo>
                  <a:pt x="14040" y="14445"/>
                  <a:pt x="14445" y="14040"/>
                  <a:pt x="14445" y="13500"/>
                </a:cubicBezTo>
                <a:cubicBezTo>
                  <a:pt x="14445" y="8100"/>
                  <a:pt x="14445" y="8100"/>
                  <a:pt x="14445" y="8100"/>
                </a:cubicBezTo>
                <a:cubicBezTo>
                  <a:pt x="14445" y="7560"/>
                  <a:pt x="14040" y="7155"/>
                  <a:pt x="13500" y="7155"/>
                </a:cubicBezTo>
                <a:close/>
                <a:moveTo>
                  <a:pt x="12690" y="12690"/>
                </a:moveTo>
                <a:cubicBezTo>
                  <a:pt x="8910" y="12690"/>
                  <a:pt x="8910" y="12690"/>
                  <a:pt x="8910" y="12690"/>
                </a:cubicBezTo>
                <a:cubicBezTo>
                  <a:pt x="8910" y="8910"/>
                  <a:pt x="8910" y="8910"/>
                  <a:pt x="8910" y="8910"/>
                </a:cubicBezTo>
                <a:cubicBezTo>
                  <a:pt x="12690" y="8910"/>
                  <a:pt x="12690" y="8910"/>
                  <a:pt x="12690" y="8910"/>
                </a:cubicBezTo>
                <a:lnTo>
                  <a:pt x="12690" y="12690"/>
                </a:lnTo>
                <a:close/>
                <a:moveTo>
                  <a:pt x="20790" y="11745"/>
                </a:moveTo>
                <a:cubicBezTo>
                  <a:pt x="18900" y="11745"/>
                  <a:pt x="18900" y="11745"/>
                  <a:pt x="18900" y="11745"/>
                </a:cubicBezTo>
                <a:cubicBezTo>
                  <a:pt x="18900" y="8910"/>
                  <a:pt x="18900" y="8910"/>
                  <a:pt x="18900" y="8910"/>
                </a:cubicBezTo>
                <a:cubicBezTo>
                  <a:pt x="20790" y="8910"/>
                  <a:pt x="20790" y="8910"/>
                  <a:pt x="20790" y="8910"/>
                </a:cubicBezTo>
                <a:cubicBezTo>
                  <a:pt x="21195" y="8910"/>
                  <a:pt x="21600" y="8640"/>
                  <a:pt x="21600" y="8100"/>
                </a:cubicBezTo>
                <a:cubicBezTo>
                  <a:pt x="21600" y="7560"/>
                  <a:pt x="21195" y="7155"/>
                  <a:pt x="20790" y="7155"/>
                </a:cubicBezTo>
                <a:cubicBezTo>
                  <a:pt x="18900" y="7155"/>
                  <a:pt x="18900" y="7155"/>
                  <a:pt x="18900" y="7155"/>
                </a:cubicBezTo>
                <a:cubicBezTo>
                  <a:pt x="18900" y="5400"/>
                  <a:pt x="18900" y="5400"/>
                  <a:pt x="18900" y="5400"/>
                </a:cubicBezTo>
                <a:cubicBezTo>
                  <a:pt x="18900" y="3915"/>
                  <a:pt x="17685" y="2700"/>
                  <a:pt x="16200" y="2700"/>
                </a:cubicBezTo>
                <a:cubicBezTo>
                  <a:pt x="14445" y="2700"/>
                  <a:pt x="14445" y="2700"/>
                  <a:pt x="14445" y="2700"/>
                </a:cubicBezTo>
                <a:cubicBezTo>
                  <a:pt x="14445" y="810"/>
                  <a:pt x="14445" y="810"/>
                  <a:pt x="14445" y="810"/>
                </a:cubicBezTo>
                <a:cubicBezTo>
                  <a:pt x="14445" y="405"/>
                  <a:pt x="14040" y="0"/>
                  <a:pt x="13500" y="0"/>
                </a:cubicBezTo>
                <a:cubicBezTo>
                  <a:pt x="12960" y="0"/>
                  <a:pt x="12690" y="405"/>
                  <a:pt x="12690" y="810"/>
                </a:cubicBezTo>
                <a:cubicBezTo>
                  <a:pt x="12690" y="2700"/>
                  <a:pt x="12690" y="2700"/>
                  <a:pt x="12690" y="2700"/>
                </a:cubicBezTo>
                <a:cubicBezTo>
                  <a:pt x="8910" y="2700"/>
                  <a:pt x="8910" y="2700"/>
                  <a:pt x="8910" y="2700"/>
                </a:cubicBezTo>
                <a:cubicBezTo>
                  <a:pt x="8910" y="810"/>
                  <a:pt x="8910" y="810"/>
                  <a:pt x="8910" y="810"/>
                </a:cubicBezTo>
                <a:cubicBezTo>
                  <a:pt x="8910" y="405"/>
                  <a:pt x="8640" y="0"/>
                  <a:pt x="8100" y="0"/>
                </a:cubicBezTo>
                <a:cubicBezTo>
                  <a:pt x="7560" y="0"/>
                  <a:pt x="7155" y="405"/>
                  <a:pt x="7155" y="810"/>
                </a:cubicBezTo>
                <a:cubicBezTo>
                  <a:pt x="7155" y="2700"/>
                  <a:pt x="7155" y="2700"/>
                  <a:pt x="7155" y="2700"/>
                </a:cubicBezTo>
                <a:cubicBezTo>
                  <a:pt x="5400" y="2700"/>
                  <a:pt x="5400" y="2700"/>
                  <a:pt x="5400" y="2700"/>
                </a:cubicBezTo>
                <a:cubicBezTo>
                  <a:pt x="3915" y="2700"/>
                  <a:pt x="2700" y="3915"/>
                  <a:pt x="2700" y="5400"/>
                </a:cubicBezTo>
                <a:cubicBezTo>
                  <a:pt x="2700" y="7155"/>
                  <a:pt x="2700" y="7155"/>
                  <a:pt x="2700" y="7155"/>
                </a:cubicBezTo>
                <a:cubicBezTo>
                  <a:pt x="810" y="7155"/>
                  <a:pt x="810" y="7155"/>
                  <a:pt x="810" y="7155"/>
                </a:cubicBezTo>
                <a:cubicBezTo>
                  <a:pt x="405" y="7155"/>
                  <a:pt x="0" y="7560"/>
                  <a:pt x="0" y="8100"/>
                </a:cubicBezTo>
                <a:cubicBezTo>
                  <a:pt x="0" y="8640"/>
                  <a:pt x="405" y="8910"/>
                  <a:pt x="810" y="8910"/>
                </a:cubicBezTo>
                <a:cubicBezTo>
                  <a:pt x="2700" y="8910"/>
                  <a:pt x="2700" y="8910"/>
                  <a:pt x="2700" y="8910"/>
                </a:cubicBezTo>
                <a:cubicBezTo>
                  <a:pt x="2700" y="11745"/>
                  <a:pt x="2700" y="11745"/>
                  <a:pt x="2700" y="11745"/>
                </a:cubicBezTo>
                <a:cubicBezTo>
                  <a:pt x="810" y="11745"/>
                  <a:pt x="810" y="11745"/>
                  <a:pt x="810" y="11745"/>
                </a:cubicBezTo>
                <a:cubicBezTo>
                  <a:pt x="405" y="11745"/>
                  <a:pt x="0" y="12150"/>
                  <a:pt x="0" y="12555"/>
                </a:cubicBezTo>
                <a:cubicBezTo>
                  <a:pt x="0" y="13095"/>
                  <a:pt x="405" y="13500"/>
                  <a:pt x="810" y="13500"/>
                </a:cubicBezTo>
                <a:cubicBezTo>
                  <a:pt x="2700" y="13500"/>
                  <a:pt x="2700" y="13500"/>
                  <a:pt x="2700" y="13500"/>
                </a:cubicBezTo>
                <a:cubicBezTo>
                  <a:pt x="2700" y="16200"/>
                  <a:pt x="2700" y="16200"/>
                  <a:pt x="2700" y="16200"/>
                </a:cubicBezTo>
                <a:cubicBezTo>
                  <a:pt x="2700" y="17685"/>
                  <a:pt x="3915" y="18900"/>
                  <a:pt x="5400" y="18900"/>
                </a:cubicBezTo>
                <a:cubicBezTo>
                  <a:pt x="7155" y="18900"/>
                  <a:pt x="7155" y="18900"/>
                  <a:pt x="7155" y="18900"/>
                </a:cubicBezTo>
                <a:cubicBezTo>
                  <a:pt x="7155" y="20790"/>
                  <a:pt x="7155" y="20790"/>
                  <a:pt x="7155" y="20790"/>
                </a:cubicBezTo>
                <a:cubicBezTo>
                  <a:pt x="7155" y="21195"/>
                  <a:pt x="7560" y="21600"/>
                  <a:pt x="8100" y="21600"/>
                </a:cubicBezTo>
                <a:cubicBezTo>
                  <a:pt x="8640" y="21600"/>
                  <a:pt x="8910" y="21195"/>
                  <a:pt x="8910" y="20790"/>
                </a:cubicBezTo>
                <a:cubicBezTo>
                  <a:pt x="8910" y="18900"/>
                  <a:pt x="8910" y="18900"/>
                  <a:pt x="8910" y="18900"/>
                </a:cubicBezTo>
                <a:cubicBezTo>
                  <a:pt x="12690" y="18900"/>
                  <a:pt x="12690" y="18900"/>
                  <a:pt x="12690" y="18900"/>
                </a:cubicBezTo>
                <a:cubicBezTo>
                  <a:pt x="12690" y="20790"/>
                  <a:pt x="12690" y="20790"/>
                  <a:pt x="12690" y="20790"/>
                </a:cubicBezTo>
                <a:cubicBezTo>
                  <a:pt x="12690" y="21195"/>
                  <a:pt x="12960" y="21600"/>
                  <a:pt x="13500" y="21600"/>
                </a:cubicBezTo>
                <a:cubicBezTo>
                  <a:pt x="14040" y="21600"/>
                  <a:pt x="14445" y="21195"/>
                  <a:pt x="14445" y="20790"/>
                </a:cubicBezTo>
                <a:cubicBezTo>
                  <a:pt x="14445" y="18900"/>
                  <a:pt x="14445" y="18900"/>
                  <a:pt x="14445" y="18900"/>
                </a:cubicBezTo>
                <a:cubicBezTo>
                  <a:pt x="16200" y="18900"/>
                  <a:pt x="16200" y="18900"/>
                  <a:pt x="16200" y="18900"/>
                </a:cubicBezTo>
                <a:cubicBezTo>
                  <a:pt x="17685" y="18900"/>
                  <a:pt x="18900" y="17685"/>
                  <a:pt x="18900" y="16200"/>
                </a:cubicBezTo>
                <a:cubicBezTo>
                  <a:pt x="18900" y="13500"/>
                  <a:pt x="18900" y="13500"/>
                  <a:pt x="18900" y="13500"/>
                </a:cubicBezTo>
                <a:cubicBezTo>
                  <a:pt x="20790" y="13500"/>
                  <a:pt x="20790" y="13500"/>
                  <a:pt x="20790" y="13500"/>
                </a:cubicBezTo>
                <a:cubicBezTo>
                  <a:pt x="21195" y="13500"/>
                  <a:pt x="21600" y="13095"/>
                  <a:pt x="21600" y="12555"/>
                </a:cubicBezTo>
                <a:cubicBezTo>
                  <a:pt x="21600" y="12150"/>
                  <a:pt x="21195" y="11745"/>
                  <a:pt x="20790" y="11745"/>
                </a:cubicBezTo>
                <a:close/>
                <a:moveTo>
                  <a:pt x="17145" y="16200"/>
                </a:moveTo>
                <a:cubicBezTo>
                  <a:pt x="17145" y="16740"/>
                  <a:pt x="16740" y="17145"/>
                  <a:pt x="16200" y="17145"/>
                </a:cubicBezTo>
                <a:cubicBezTo>
                  <a:pt x="5400" y="17145"/>
                  <a:pt x="5400" y="17145"/>
                  <a:pt x="5400" y="17145"/>
                </a:cubicBezTo>
                <a:cubicBezTo>
                  <a:pt x="4860" y="17145"/>
                  <a:pt x="4455" y="16740"/>
                  <a:pt x="4455" y="16200"/>
                </a:cubicBezTo>
                <a:cubicBezTo>
                  <a:pt x="4455" y="5400"/>
                  <a:pt x="4455" y="5400"/>
                  <a:pt x="4455" y="5400"/>
                </a:cubicBezTo>
                <a:cubicBezTo>
                  <a:pt x="4455" y="4860"/>
                  <a:pt x="4860" y="4455"/>
                  <a:pt x="5400" y="4455"/>
                </a:cubicBezTo>
                <a:cubicBezTo>
                  <a:pt x="16200" y="4455"/>
                  <a:pt x="16200" y="4455"/>
                  <a:pt x="16200" y="4455"/>
                </a:cubicBezTo>
                <a:cubicBezTo>
                  <a:pt x="16740" y="4455"/>
                  <a:pt x="17145" y="4860"/>
                  <a:pt x="17145" y="5400"/>
                </a:cubicBezTo>
                <a:lnTo>
                  <a:pt x="17145" y="16200"/>
                </a:lnTo>
                <a:close/>
              </a:path>
            </a:pathLst>
          </a:custGeom>
          <a:solidFill>
            <a:srgbClr val="FFFFFF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pic>
        <p:nvPicPr>
          <p:cNvPr id="349" name="图像" descr="图像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5494000" y="-1"/>
            <a:ext cx="8890000" cy="13716001"/>
          </a:xfrm>
          <a:prstGeom prst="rect">
            <a:avLst/>
          </a:prstGeom>
          <a:ln w="12700">
            <a:miter lim="400000"/>
            <a:headEnd/>
            <a:tailEnd/>
          </a:ln>
        </p:spPr>
      </p:pic>
      <p:sp>
        <p:nvSpPr>
          <p:cNvPr id="351" name="圆形"/>
          <p:cNvSpPr/>
          <p:nvPr/>
        </p:nvSpPr>
        <p:spPr>
          <a:xfrm>
            <a:off x="438844" y="904375"/>
            <a:ext cx="239912" cy="239912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352" name="圆形"/>
          <p:cNvSpPr/>
          <p:nvPr/>
        </p:nvSpPr>
        <p:spPr>
          <a:xfrm>
            <a:off x="759172" y="1224703"/>
            <a:ext cx="156921" cy="156922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lIns="0" tIns="0" rIns="0" bIns="0" anchor="ctr"/>
          <a:lstStyle/>
          <a:p>
            <a:pPr algn="ctr" defTabSz="825500">
              <a:lnSpc>
                <a:spcPct val="100000"/>
              </a:lnSpc>
              <a:defRPr sz="3200">
                <a:solidFill>
                  <a:srgbClr val="FFFFFF"/>
                </a:solidFill>
                <a:latin typeface="Helvetica Neue Medium" panose="02000503000000020004"/>
                <a:ea typeface="Helvetica Neue Medium" panose="02000503000000020004"/>
                <a:cs typeface="Helvetica Neue Medium" panose="02000503000000020004"/>
                <a:sym typeface="Helvetica Neue Medium" panose="02000503000000020004"/>
              </a:defRPr>
            </a:pPr>
          </a:p>
        </p:txBody>
      </p:sp>
      <p:sp>
        <p:nvSpPr>
          <p:cNvPr id="244" name="课程主标题"/>
          <p:cNvSpPr txBox="1">
            <a:spLocks noGrp="1"/>
          </p:cNvSpPr>
          <p:nvPr/>
        </p:nvSpPr>
        <p:spPr>
          <a:xfrm>
            <a:off x="1009650" y="722948"/>
            <a:ext cx="424688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447BFC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</a:t>
            </a:r>
            <a:r>
              <a:rPr lang="zh-CN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时</a:t>
            </a:r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标题 </a:t>
            </a:r>
            <a:r>
              <a:rPr lang="en-US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- xxx</a:t>
            </a:r>
            <a:endParaRPr lang="en-US">
              <a:ln>
                <a:noFill/>
              </a:ln>
              <a:solidFill>
                <a:srgbClr val="447BFC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让我们回顾一下，本节课我们讲解了XX的XX特性，下一节课，我们将继续讲解XX的应用实例/开始讲解另一个XX等等。"/>
          <p:cNvSpPr txBox="1">
            <a:spLocks noGrp="1"/>
          </p:cNvSpPr>
          <p:nvPr>
            <p:ph type="body" idx="14"/>
          </p:nvPr>
        </p:nvSpPr>
        <p:spPr>
          <a:xfrm>
            <a:off x="1926285" y="2360295"/>
            <a:ext cx="19723095" cy="1578610"/>
          </a:xfrm>
          <a:prstGeom prst="rect">
            <a:avLst/>
          </a:prstGeom>
        </p:spPr>
        <p:txBody>
          <a:bodyPr/>
          <a:lstStyle/>
          <a:p>
            <a:r>
              <a:t>让我们回顾一下，本节课我们讲解了XX的XX特性，下一节课，我们将继续讲解XX的应用实例/开始讲解另一个XX等等。</a:t>
            </a:r>
          </a:p>
        </p:txBody>
      </p:sp>
      <p:sp>
        <p:nvSpPr>
          <p:cNvPr id="358" name="本课程标题"/>
          <p:cNvSpPr txBox="1">
            <a:spLocks noGrp="1"/>
          </p:cNvSpPr>
          <p:nvPr>
            <p:ph type="body" idx="15"/>
          </p:nvPr>
        </p:nvSpPr>
        <p:spPr>
          <a:xfrm>
            <a:off x="2703195" y="5295900"/>
            <a:ext cx="4497705" cy="1024890"/>
          </a:xfrm>
          <a:prstGeom prst="rect">
            <a:avLst/>
          </a:prstGeom>
        </p:spPr>
        <p:txBody>
          <a:bodyPr wrap="square"/>
          <a:lstStyle/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本课程标题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359" name="下一课程标题"/>
          <p:cNvSpPr txBox="1">
            <a:spLocks noGrp="1"/>
          </p:cNvSpPr>
          <p:nvPr>
            <p:ph type="body" idx="16"/>
          </p:nvPr>
        </p:nvSpPr>
        <p:spPr>
          <a:xfrm>
            <a:off x="13650595" y="5295900"/>
            <a:ext cx="5657215" cy="1024890"/>
          </a:xfrm>
          <a:prstGeom prst="rect">
            <a:avLst/>
          </a:prstGeom>
        </p:spPr>
        <p:txBody>
          <a:bodyPr wrap="square"/>
          <a:lstStyle/>
          <a:p>
            <a:r>
              <a:rPr>
                <a:solidFill>
                  <a:srgbClr val="55CEFF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下一课程标题</a:t>
            </a:r>
            <a:endParaRPr>
              <a:solidFill>
                <a:srgbClr val="55CEFF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360" name="知识点一…"/>
          <p:cNvSpPr txBox="1">
            <a:spLocks noGrp="1"/>
          </p:cNvSpPr>
          <p:nvPr>
            <p:ph type="body" idx="17"/>
          </p:nvPr>
        </p:nvSpPr>
        <p:spPr>
          <a:xfrm>
            <a:off x="2753360" y="7188200"/>
            <a:ext cx="3187700" cy="1930400"/>
          </a:xfrm>
          <a:prstGeom prst="rect">
            <a:avLst/>
          </a:prstGeom>
        </p:spPr>
        <p:txBody>
          <a:bodyPr/>
          <a:lstStyle/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知识点一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知识点二</a:t>
            </a:r>
          </a:p>
        </p:txBody>
      </p:sp>
      <p:sp>
        <p:nvSpPr>
          <p:cNvPr id="361" name="知识点一…"/>
          <p:cNvSpPr txBox="1">
            <a:spLocks noGrp="1"/>
          </p:cNvSpPr>
          <p:nvPr>
            <p:ph type="body" idx="18"/>
          </p:nvPr>
        </p:nvSpPr>
        <p:spPr>
          <a:xfrm>
            <a:off x="13717270" y="7188200"/>
            <a:ext cx="3187700" cy="1930400"/>
          </a:xfrm>
          <a:prstGeom prst="rect">
            <a:avLst/>
          </a:prstGeom>
        </p:spPr>
        <p:txBody>
          <a:bodyPr/>
          <a:lstStyle/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知识点一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知识点二</a:t>
            </a:r>
          </a:p>
        </p:txBody>
      </p:sp>
      <p:sp>
        <p:nvSpPr>
          <p:cNvPr id="244" name="课程主标题"/>
          <p:cNvSpPr txBox="1">
            <a:spLocks noGrp="1"/>
          </p:cNvSpPr>
          <p:nvPr/>
        </p:nvSpPr>
        <p:spPr>
          <a:xfrm>
            <a:off x="1009650" y="722948"/>
            <a:ext cx="25400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447BFC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 lang="zh-CN" altLang="en-US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课程总结</a:t>
            </a:r>
            <a:endParaRPr lang="zh-CN" altLang="en-US">
              <a:ln>
                <a:noFill/>
              </a:ln>
              <a:solidFill>
                <a:srgbClr val="447BFC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10053320" y="5666740"/>
            <a:ext cx="5117465" cy="1050290"/>
          </a:xfrm>
          <a:prstGeom prst="rect">
            <a:avLst/>
          </a:prstGeom>
          <a:noFill/>
          <a:ln w="12700" cap="flat">
            <a:noFill/>
            <a:miter lim="4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vertOverflow="overflow" horzOverflow="overflow" vert="horz" wrap="square" lIns="50800" tIns="50800" rIns="50800" bIns="50800" numCol="1" spcCol="38100" rtlCol="0" anchor="t" forceAA="0">
            <a:spAutoFit/>
          </a:bodyPr>
          <a:p>
            <a:pPr marL="0" marR="0" indent="0" algn="l" defTabSz="457200" rtl="0" fontAlgn="auto" latinLnBrk="0" hangingPunct="0">
              <a:lnSpc>
                <a:spcPts val="7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r>
              <a:rPr kumimoji="0" lang="zh-CN" altLang="en-US" sz="12000" b="0" i="0" u="none" strike="noStrike" cap="none" spc="0" normalizeH="0" baseline="0">
                <a:ln>
                  <a:noFill/>
                </a:ln>
                <a:solidFill>
                  <a:srgbClr val="447BFC"/>
                </a:solidFill>
                <a:effectLst/>
                <a:uFillTx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Source Han Sans CN Bold Bold"/>
              </a:rPr>
              <a:t>谢谢！</a:t>
            </a:r>
            <a:endParaRPr kumimoji="0" lang="zh-CN" altLang="en-US" sz="12000" b="0" i="0" u="none" strike="noStrike" cap="none" spc="0" normalizeH="0" baseline="0">
              <a:ln>
                <a:noFill/>
              </a:ln>
              <a:solidFill>
                <a:srgbClr val="447BFC"/>
              </a:solidFill>
              <a:effectLst/>
              <a:uFillTx/>
              <a:latin typeface="+mn-lt"/>
              <a:ea typeface="+mn-ea"/>
              <a:cs typeface="+mn-cs"/>
              <a:sym typeface="Source Han Sans CN Bold Bold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0663555" y="6969125"/>
            <a:ext cx="4443730" cy="655320"/>
          </a:xfrm>
          <a:prstGeom prst="rect">
            <a:avLst/>
          </a:prstGeom>
          <a:noFill/>
          <a:ln w="12700" cap="flat">
            <a:noFill/>
            <a:miter lim="4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vertOverflow="overflow" horzOverflow="overflow" vert="horz" wrap="square" lIns="50800" tIns="50800" rIns="50800" bIns="50800" numCol="1" spcCol="38100" rtlCol="0" anchor="t" forceAA="0">
            <a:spAutoFit/>
          </a:bodyPr>
          <a:p>
            <a:pPr marL="0" marR="0" algn="l" defTabSz="82550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</a:pPr>
            <a:r>
              <a:rPr kumimoji="0" lang="zh-CN" altLang="en-US" sz="3600" b="0" i="0" u="none" strike="noStrike" cap="none" spc="0" normalizeH="0" baseline="0">
                <a:ln>
                  <a:noFill/>
                </a:ln>
                <a:solidFill>
                  <a:srgbClr val="447BFC"/>
                </a:solidFill>
                <a:effectLst/>
                <a:uFillTx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Source Han Sans CN Bold Bold"/>
              </a:rPr>
              <a:t>Thank you!</a:t>
            </a:r>
            <a:endParaRPr kumimoji="0" lang="zh-CN" altLang="en-US" sz="3600" b="0" i="0" u="none" strike="noStrike" cap="none" spc="0" normalizeH="0" baseline="0">
              <a:ln>
                <a:noFill/>
              </a:ln>
              <a:solidFill>
                <a:srgbClr val="447BFC"/>
              </a:solidFill>
              <a:effectLst/>
              <a:uFillTx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  <a:sym typeface="Source Han Sans CN Bold Bold"/>
            </a:endParaRPr>
          </a:p>
        </p:txBody>
      </p:sp>
    </p:spTree>
  </p:cSld>
  <p:clrMapOvr>
    <a:masterClrMapping/>
  </p:clrMapOvr>
  <p:transition spd="med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Freeform 843"/>
          <p:cNvSpPr/>
          <p:nvPr/>
        </p:nvSpPr>
        <p:spPr>
          <a:xfrm>
            <a:off x="30480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9180" y="21600"/>
                  <a:pt x="7830" y="20250"/>
                  <a:pt x="7830" y="18630"/>
                </a:cubicBezTo>
                <a:cubicBezTo>
                  <a:pt x="7830" y="13770"/>
                  <a:pt x="7830" y="13770"/>
                  <a:pt x="7830" y="13770"/>
                </a:cubicBezTo>
                <a:cubicBezTo>
                  <a:pt x="2970" y="13770"/>
                  <a:pt x="2970" y="13770"/>
                  <a:pt x="2970" y="13770"/>
                </a:cubicBezTo>
                <a:cubicBezTo>
                  <a:pt x="1350" y="13770"/>
                  <a:pt x="0" y="12420"/>
                  <a:pt x="0" y="10800"/>
                </a:cubicBezTo>
                <a:cubicBezTo>
                  <a:pt x="0" y="9180"/>
                  <a:pt x="1350" y="7830"/>
                  <a:pt x="2970" y="7830"/>
                </a:cubicBezTo>
                <a:cubicBezTo>
                  <a:pt x="7830" y="7830"/>
                  <a:pt x="7830" y="7830"/>
                  <a:pt x="7830" y="7830"/>
                </a:cubicBezTo>
                <a:cubicBezTo>
                  <a:pt x="7830" y="2970"/>
                  <a:pt x="7830" y="2970"/>
                  <a:pt x="7830" y="2970"/>
                </a:cubicBezTo>
                <a:cubicBezTo>
                  <a:pt x="7830" y="1350"/>
                  <a:pt x="9180" y="0"/>
                  <a:pt x="10800" y="0"/>
                </a:cubicBezTo>
                <a:cubicBezTo>
                  <a:pt x="12420" y="0"/>
                  <a:pt x="13770" y="1350"/>
                  <a:pt x="13770" y="2970"/>
                </a:cubicBezTo>
                <a:cubicBezTo>
                  <a:pt x="13770" y="7830"/>
                  <a:pt x="13770" y="7830"/>
                  <a:pt x="13770" y="7830"/>
                </a:cubicBezTo>
                <a:cubicBezTo>
                  <a:pt x="18630" y="7830"/>
                  <a:pt x="18630" y="7830"/>
                  <a:pt x="18630" y="7830"/>
                </a:cubicBezTo>
                <a:cubicBezTo>
                  <a:pt x="20250" y="7830"/>
                  <a:pt x="21600" y="9180"/>
                  <a:pt x="21600" y="10800"/>
                </a:cubicBezTo>
                <a:cubicBezTo>
                  <a:pt x="21600" y="12420"/>
                  <a:pt x="20250" y="13770"/>
                  <a:pt x="18630" y="13770"/>
                </a:cubicBezTo>
                <a:cubicBezTo>
                  <a:pt x="13770" y="13770"/>
                  <a:pt x="13770" y="13770"/>
                  <a:pt x="13770" y="13770"/>
                </a:cubicBezTo>
                <a:cubicBezTo>
                  <a:pt x="13770" y="18630"/>
                  <a:pt x="13770" y="18630"/>
                  <a:pt x="13770" y="18630"/>
                </a:cubicBezTo>
                <a:cubicBezTo>
                  <a:pt x="13770" y="20250"/>
                  <a:pt x="12420" y="21600"/>
                  <a:pt x="10800" y="21600"/>
                </a:cubicBezTo>
                <a:close/>
                <a:moveTo>
                  <a:pt x="2970" y="8775"/>
                </a:moveTo>
                <a:cubicBezTo>
                  <a:pt x="1890" y="8775"/>
                  <a:pt x="945" y="9720"/>
                  <a:pt x="945" y="10800"/>
                </a:cubicBezTo>
                <a:cubicBezTo>
                  <a:pt x="945" y="11880"/>
                  <a:pt x="1890" y="12825"/>
                  <a:pt x="2970" y="12825"/>
                </a:cubicBezTo>
                <a:cubicBezTo>
                  <a:pt x="8775" y="12825"/>
                  <a:pt x="8775" y="12825"/>
                  <a:pt x="8775" y="12825"/>
                </a:cubicBezTo>
                <a:cubicBezTo>
                  <a:pt x="8775" y="18630"/>
                  <a:pt x="8775" y="18630"/>
                  <a:pt x="8775" y="18630"/>
                </a:cubicBezTo>
                <a:cubicBezTo>
                  <a:pt x="8775" y="19710"/>
                  <a:pt x="9720" y="20655"/>
                  <a:pt x="10800" y="20655"/>
                </a:cubicBezTo>
                <a:cubicBezTo>
                  <a:pt x="11880" y="20655"/>
                  <a:pt x="12825" y="19710"/>
                  <a:pt x="12825" y="18630"/>
                </a:cubicBezTo>
                <a:cubicBezTo>
                  <a:pt x="12825" y="12825"/>
                  <a:pt x="12825" y="12825"/>
                  <a:pt x="12825" y="12825"/>
                </a:cubicBezTo>
                <a:cubicBezTo>
                  <a:pt x="18630" y="12825"/>
                  <a:pt x="18630" y="12825"/>
                  <a:pt x="18630" y="12825"/>
                </a:cubicBezTo>
                <a:cubicBezTo>
                  <a:pt x="19710" y="12825"/>
                  <a:pt x="20655" y="11880"/>
                  <a:pt x="20655" y="10800"/>
                </a:cubicBezTo>
                <a:cubicBezTo>
                  <a:pt x="20655" y="9720"/>
                  <a:pt x="19710" y="8775"/>
                  <a:pt x="18630" y="8775"/>
                </a:cubicBezTo>
                <a:cubicBezTo>
                  <a:pt x="12825" y="8775"/>
                  <a:pt x="12825" y="8775"/>
                  <a:pt x="12825" y="8775"/>
                </a:cubicBezTo>
                <a:cubicBezTo>
                  <a:pt x="12825" y="2970"/>
                  <a:pt x="12825" y="2970"/>
                  <a:pt x="12825" y="2970"/>
                </a:cubicBezTo>
                <a:cubicBezTo>
                  <a:pt x="12825" y="1890"/>
                  <a:pt x="11880" y="945"/>
                  <a:pt x="10800" y="945"/>
                </a:cubicBezTo>
                <a:cubicBezTo>
                  <a:pt x="9720" y="945"/>
                  <a:pt x="8775" y="1890"/>
                  <a:pt x="8775" y="2970"/>
                </a:cubicBezTo>
                <a:cubicBezTo>
                  <a:pt x="8775" y="8775"/>
                  <a:pt x="8775" y="8775"/>
                  <a:pt x="8775" y="8775"/>
                </a:cubicBezTo>
                <a:lnTo>
                  <a:pt x="2970" y="87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84" name="Freeform 844"/>
          <p:cNvSpPr/>
          <p:nvPr/>
        </p:nvSpPr>
        <p:spPr>
          <a:xfrm>
            <a:off x="304800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20909" y="20915"/>
                </a:moveTo>
                <a:lnTo>
                  <a:pt x="691" y="20915"/>
                </a:lnTo>
                <a:lnTo>
                  <a:pt x="691" y="685"/>
                </a:lnTo>
                <a:lnTo>
                  <a:pt x="20909" y="685"/>
                </a:lnTo>
                <a:lnTo>
                  <a:pt x="20909" y="20915"/>
                </a:lnTo>
                <a:close/>
                <a:moveTo>
                  <a:pt x="10423" y="11205"/>
                </a:moveTo>
                <a:lnTo>
                  <a:pt x="3265" y="11205"/>
                </a:lnTo>
                <a:lnTo>
                  <a:pt x="3265" y="10395"/>
                </a:lnTo>
                <a:lnTo>
                  <a:pt x="10423" y="10395"/>
                </a:lnTo>
                <a:lnTo>
                  <a:pt x="10423" y="3237"/>
                </a:lnTo>
                <a:lnTo>
                  <a:pt x="11177" y="3237"/>
                </a:lnTo>
                <a:lnTo>
                  <a:pt x="11177" y="10395"/>
                </a:lnTo>
                <a:lnTo>
                  <a:pt x="18335" y="10395"/>
                </a:lnTo>
                <a:lnTo>
                  <a:pt x="18335" y="11205"/>
                </a:lnTo>
                <a:lnTo>
                  <a:pt x="11177" y="11205"/>
                </a:lnTo>
                <a:lnTo>
                  <a:pt x="11177" y="18363"/>
                </a:lnTo>
                <a:lnTo>
                  <a:pt x="10423" y="18363"/>
                </a:lnTo>
                <a:lnTo>
                  <a:pt x="10423" y="112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85" name="Freeform 845"/>
          <p:cNvSpPr/>
          <p:nvPr/>
        </p:nvSpPr>
        <p:spPr>
          <a:xfrm>
            <a:off x="3048000" y="3206750"/>
            <a:ext cx="1092200" cy="1079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3164"/>
                </a:moveTo>
                <a:cubicBezTo>
                  <a:pt x="19305" y="0"/>
                  <a:pt x="19305" y="0"/>
                  <a:pt x="1930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848"/>
                  <a:pt x="0" y="18848"/>
                  <a:pt x="0" y="18848"/>
                </a:cubicBezTo>
                <a:cubicBezTo>
                  <a:pt x="2700" y="18848"/>
                  <a:pt x="2700" y="18848"/>
                  <a:pt x="2700" y="18848"/>
                </a:cubicBezTo>
                <a:cubicBezTo>
                  <a:pt x="2700" y="21600"/>
                  <a:pt x="2700" y="21600"/>
                  <a:pt x="270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3164"/>
                  <a:pt x="21600" y="3164"/>
                  <a:pt x="21600" y="3164"/>
                </a:cubicBezTo>
                <a:lnTo>
                  <a:pt x="19305" y="3164"/>
                </a:lnTo>
                <a:close/>
                <a:moveTo>
                  <a:pt x="810" y="18023"/>
                </a:moveTo>
                <a:cubicBezTo>
                  <a:pt x="810" y="825"/>
                  <a:pt x="810" y="825"/>
                  <a:pt x="810" y="825"/>
                </a:cubicBezTo>
                <a:cubicBezTo>
                  <a:pt x="18495" y="825"/>
                  <a:pt x="18495" y="825"/>
                  <a:pt x="18495" y="825"/>
                </a:cubicBezTo>
                <a:cubicBezTo>
                  <a:pt x="18495" y="3164"/>
                  <a:pt x="18495" y="3164"/>
                  <a:pt x="18495" y="3164"/>
                </a:cubicBezTo>
                <a:cubicBezTo>
                  <a:pt x="2700" y="3164"/>
                  <a:pt x="2700" y="3164"/>
                  <a:pt x="2700" y="3164"/>
                </a:cubicBezTo>
                <a:cubicBezTo>
                  <a:pt x="2700" y="18023"/>
                  <a:pt x="2700" y="18023"/>
                  <a:pt x="2700" y="18023"/>
                </a:cubicBezTo>
                <a:lnTo>
                  <a:pt x="810" y="18023"/>
                </a:lnTo>
                <a:close/>
                <a:moveTo>
                  <a:pt x="20790" y="20775"/>
                </a:moveTo>
                <a:cubicBezTo>
                  <a:pt x="3510" y="20775"/>
                  <a:pt x="3510" y="20775"/>
                  <a:pt x="3510" y="20775"/>
                </a:cubicBezTo>
                <a:cubicBezTo>
                  <a:pt x="3510" y="18848"/>
                  <a:pt x="3510" y="18848"/>
                  <a:pt x="3510" y="18848"/>
                </a:cubicBezTo>
                <a:cubicBezTo>
                  <a:pt x="3510" y="3990"/>
                  <a:pt x="3510" y="3990"/>
                  <a:pt x="3510" y="3990"/>
                </a:cubicBezTo>
                <a:cubicBezTo>
                  <a:pt x="19305" y="3990"/>
                  <a:pt x="19305" y="3990"/>
                  <a:pt x="19305" y="3990"/>
                </a:cubicBezTo>
                <a:cubicBezTo>
                  <a:pt x="20790" y="3990"/>
                  <a:pt x="20790" y="3990"/>
                  <a:pt x="20790" y="3990"/>
                </a:cubicBezTo>
                <a:lnTo>
                  <a:pt x="20790" y="20775"/>
                </a:lnTo>
                <a:close/>
                <a:moveTo>
                  <a:pt x="16875" y="12382"/>
                </a:moveTo>
                <a:cubicBezTo>
                  <a:pt x="16875" y="12657"/>
                  <a:pt x="16740" y="12795"/>
                  <a:pt x="16470" y="12795"/>
                </a:cubicBezTo>
                <a:cubicBezTo>
                  <a:pt x="12555" y="12795"/>
                  <a:pt x="12555" y="12795"/>
                  <a:pt x="12555" y="12795"/>
                </a:cubicBezTo>
                <a:cubicBezTo>
                  <a:pt x="12555" y="16785"/>
                  <a:pt x="12555" y="16785"/>
                  <a:pt x="12555" y="16785"/>
                </a:cubicBezTo>
                <a:cubicBezTo>
                  <a:pt x="12555" y="17060"/>
                  <a:pt x="12420" y="17197"/>
                  <a:pt x="12150" y="17197"/>
                </a:cubicBezTo>
                <a:cubicBezTo>
                  <a:pt x="12015" y="17197"/>
                  <a:pt x="11745" y="17060"/>
                  <a:pt x="11745" y="16785"/>
                </a:cubicBezTo>
                <a:cubicBezTo>
                  <a:pt x="11745" y="12795"/>
                  <a:pt x="11745" y="12795"/>
                  <a:pt x="11745" y="12795"/>
                </a:cubicBezTo>
                <a:cubicBezTo>
                  <a:pt x="7830" y="12795"/>
                  <a:pt x="7830" y="12795"/>
                  <a:pt x="7830" y="12795"/>
                </a:cubicBezTo>
                <a:cubicBezTo>
                  <a:pt x="7695" y="12795"/>
                  <a:pt x="7425" y="12657"/>
                  <a:pt x="7425" y="12382"/>
                </a:cubicBezTo>
                <a:cubicBezTo>
                  <a:pt x="7425" y="12245"/>
                  <a:pt x="7695" y="11969"/>
                  <a:pt x="7830" y="11969"/>
                </a:cubicBezTo>
                <a:cubicBezTo>
                  <a:pt x="11745" y="11969"/>
                  <a:pt x="11745" y="11969"/>
                  <a:pt x="11745" y="11969"/>
                </a:cubicBezTo>
                <a:cubicBezTo>
                  <a:pt x="11745" y="7980"/>
                  <a:pt x="11745" y="7980"/>
                  <a:pt x="11745" y="7980"/>
                </a:cubicBezTo>
                <a:cubicBezTo>
                  <a:pt x="11745" y="7842"/>
                  <a:pt x="12015" y="7567"/>
                  <a:pt x="12150" y="7567"/>
                </a:cubicBezTo>
                <a:cubicBezTo>
                  <a:pt x="12420" y="7567"/>
                  <a:pt x="12555" y="7842"/>
                  <a:pt x="12555" y="7980"/>
                </a:cubicBezTo>
                <a:cubicBezTo>
                  <a:pt x="12555" y="11969"/>
                  <a:pt x="12555" y="11969"/>
                  <a:pt x="12555" y="11969"/>
                </a:cubicBezTo>
                <a:cubicBezTo>
                  <a:pt x="16470" y="11969"/>
                  <a:pt x="16470" y="11969"/>
                  <a:pt x="16470" y="11969"/>
                </a:cubicBezTo>
                <a:cubicBezTo>
                  <a:pt x="16740" y="11969"/>
                  <a:pt x="16875" y="12245"/>
                  <a:pt x="16875" y="1238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86" name="Freeform 846"/>
          <p:cNvSpPr/>
          <p:nvPr/>
        </p:nvSpPr>
        <p:spPr>
          <a:xfrm>
            <a:off x="304800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329"/>
                </a:moveTo>
                <a:lnTo>
                  <a:pt x="11365" y="11329"/>
                </a:lnTo>
                <a:lnTo>
                  <a:pt x="11365" y="21600"/>
                </a:lnTo>
                <a:lnTo>
                  <a:pt x="10235" y="21600"/>
                </a:lnTo>
                <a:lnTo>
                  <a:pt x="10235" y="11329"/>
                </a:lnTo>
                <a:lnTo>
                  <a:pt x="0" y="11329"/>
                </a:lnTo>
                <a:lnTo>
                  <a:pt x="0" y="10271"/>
                </a:lnTo>
                <a:lnTo>
                  <a:pt x="10235" y="10271"/>
                </a:lnTo>
                <a:lnTo>
                  <a:pt x="10235" y="0"/>
                </a:lnTo>
                <a:lnTo>
                  <a:pt x="11365" y="0"/>
                </a:lnTo>
                <a:lnTo>
                  <a:pt x="11365" y="10271"/>
                </a:lnTo>
                <a:lnTo>
                  <a:pt x="21600" y="10271"/>
                </a:lnTo>
                <a:lnTo>
                  <a:pt x="21600" y="1132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87" name="Freeform 847"/>
          <p:cNvSpPr/>
          <p:nvPr/>
        </p:nvSpPr>
        <p:spPr>
          <a:xfrm>
            <a:off x="3184525" y="5683250"/>
            <a:ext cx="8191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700" y="0"/>
                </a:moveTo>
                <a:cubicBezTo>
                  <a:pt x="1980" y="0"/>
                  <a:pt x="1260" y="270"/>
                  <a:pt x="720" y="675"/>
                </a:cubicBezTo>
                <a:cubicBezTo>
                  <a:pt x="180" y="1080"/>
                  <a:pt x="0" y="1620"/>
                  <a:pt x="0" y="2160"/>
                </a:cubicBezTo>
                <a:cubicBezTo>
                  <a:pt x="0" y="2160"/>
                  <a:pt x="0" y="2160"/>
                  <a:pt x="0" y="2160"/>
                </a:cubicBezTo>
                <a:cubicBezTo>
                  <a:pt x="0" y="19845"/>
                  <a:pt x="0" y="19845"/>
                  <a:pt x="0" y="19845"/>
                </a:cubicBezTo>
                <a:cubicBezTo>
                  <a:pt x="0" y="20790"/>
                  <a:pt x="1080" y="21600"/>
                  <a:pt x="234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3915"/>
                  <a:pt x="21600" y="3915"/>
                  <a:pt x="21600" y="3915"/>
                </a:cubicBezTo>
                <a:cubicBezTo>
                  <a:pt x="21600" y="3240"/>
                  <a:pt x="21600" y="3240"/>
                  <a:pt x="21600" y="3240"/>
                </a:cubicBezTo>
                <a:cubicBezTo>
                  <a:pt x="21600" y="0"/>
                  <a:pt x="21600" y="0"/>
                  <a:pt x="21600" y="0"/>
                </a:cubicBezTo>
                <a:lnTo>
                  <a:pt x="2700" y="0"/>
                </a:lnTo>
                <a:close/>
                <a:moveTo>
                  <a:pt x="900" y="19845"/>
                </a:moveTo>
                <a:cubicBezTo>
                  <a:pt x="900" y="3645"/>
                  <a:pt x="900" y="3645"/>
                  <a:pt x="900" y="3645"/>
                </a:cubicBezTo>
                <a:cubicBezTo>
                  <a:pt x="1440" y="3780"/>
                  <a:pt x="1800" y="3915"/>
                  <a:pt x="2340" y="3915"/>
                </a:cubicBezTo>
                <a:cubicBezTo>
                  <a:pt x="2340" y="20925"/>
                  <a:pt x="2340" y="20925"/>
                  <a:pt x="2340" y="20925"/>
                </a:cubicBezTo>
                <a:cubicBezTo>
                  <a:pt x="1620" y="20925"/>
                  <a:pt x="900" y="20385"/>
                  <a:pt x="900" y="19845"/>
                </a:cubicBezTo>
                <a:close/>
                <a:moveTo>
                  <a:pt x="20700" y="20925"/>
                </a:moveTo>
                <a:cubicBezTo>
                  <a:pt x="3420" y="20925"/>
                  <a:pt x="3420" y="20925"/>
                  <a:pt x="3420" y="20925"/>
                </a:cubicBezTo>
                <a:cubicBezTo>
                  <a:pt x="3420" y="3915"/>
                  <a:pt x="3420" y="3915"/>
                  <a:pt x="3420" y="3915"/>
                </a:cubicBezTo>
                <a:cubicBezTo>
                  <a:pt x="4860" y="3915"/>
                  <a:pt x="4860" y="3915"/>
                  <a:pt x="4860" y="3915"/>
                </a:cubicBezTo>
                <a:cubicBezTo>
                  <a:pt x="4860" y="13095"/>
                  <a:pt x="4860" y="13095"/>
                  <a:pt x="4860" y="13095"/>
                </a:cubicBezTo>
                <a:cubicBezTo>
                  <a:pt x="4860" y="13230"/>
                  <a:pt x="5040" y="13500"/>
                  <a:pt x="5400" y="13500"/>
                </a:cubicBezTo>
                <a:cubicBezTo>
                  <a:pt x="5400" y="13500"/>
                  <a:pt x="5400" y="13635"/>
                  <a:pt x="5580" y="13635"/>
                </a:cubicBezTo>
                <a:cubicBezTo>
                  <a:pt x="5580" y="13635"/>
                  <a:pt x="5580" y="13635"/>
                  <a:pt x="5580" y="13635"/>
                </a:cubicBezTo>
                <a:cubicBezTo>
                  <a:pt x="5580" y="13635"/>
                  <a:pt x="5580" y="13500"/>
                  <a:pt x="5580" y="13500"/>
                </a:cubicBezTo>
                <a:cubicBezTo>
                  <a:pt x="5580" y="13500"/>
                  <a:pt x="5760" y="13500"/>
                  <a:pt x="5760" y="13500"/>
                </a:cubicBezTo>
                <a:cubicBezTo>
                  <a:pt x="5760" y="13500"/>
                  <a:pt x="5760" y="13500"/>
                  <a:pt x="5760" y="13500"/>
                </a:cubicBezTo>
                <a:cubicBezTo>
                  <a:pt x="5940" y="13500"/>
                  <a:pt x="5940" y="13500"/>
                  <a:pt x="5940" y="13500"/>
                </a:cubicBezTo>
                <a:cubicBezTo>
                  <a:pt x="5940" y="13500"/>
                  <a:pt x="5940" y="13500"/>
                  <a:pt x="5940" y="13500"/>
                </a:cubicBezTo>
                <a:cubicBezTo>
                  <a:pt x="6120" y="13365"/>
                  <a:pt x="6120" y="13365"/>
                  <a:pt x="6120" y="13365"/>
                </a:cubicBezTo>
                <a:cubicBezTo>
                  <a:pt x="8100" y="10800"/>
                  <a:pt x="8100" y="10800"/>
                  <a:pt x="8100" y="10800"/>
                </a:cubicBezTo>
                <a:cubicBezTo>
                  <a:pt x="10260" y="13365"/>
                  <a:pt x="10260" y="13365"/>
                  <a:pt x="10260" y="13365"/>
                </a:cubicBezTo>
                <a:cubicBezTo>
                  <a:pt x="10260" y="13500"/>
                  <a:pt x="10620" y="13635"/>
                  <a:pt x="10980" y="13500"/>
                </a:cubicBezTo>
                <a:cubicBezTo>
                  <a:pt x="10980" y="13500"/>
                  <a:pt x="10980" y="13500"/>
                  <a:pt x="10980" y="13500"/>
                </a:cubicBezTo>
                <a:cubicBezTo>
                  <a:pt x="11340" y="13500"/>
                  <a:pt x="11520" y="13230"/>
                  <a:pt x="11520" y="13095"/>
                </a:cubicBezTo>
                <a:cubicBezTo>
                  <a:pt x="11520" y="3915"/>
                  <a:pt x="11520" y="3915"/>
                  <a:pt x="11520" y="3915"/>
                </a:cubicBezTo>
                <a:cubicBezTo>
                  <a:pt x="20700" y="3915"/>
                  <a:pt x="20700" y="3915"/>
                  <a:pt x="20700" y="3915"/>
                </a:cubicBezTo>
                <a:cubicBezTo>
                  <a:pt x="20700" y="20925"/>
                  <a:pt x="20700" y="20925"/>
                  <a:pt x="20700" y="20925"/>
                </a:cubicBezTo>
                <a:close/>
                <a:moveTo>
                  <a:pt x="10620" y="3375"/>
                </a:moveTo>
                <a:cubicBezTo>
                  <a:pt x="10620" y="3375"/>
                  <a:pt x="10620" y="3375"/>
                  <a:pt x="10620" y="3375"/>
                </a:cubicBezTo>
                <a:cubicBezTo>
                  <a:pt x="10620" y="3510"/>
                  <a:pt x="10620" y="3510"/>
                  <a:pt x="10620" y="3510"/>
                </a:cubicBezTo>
                <a:cubicBezTo>
                  <a:pt x="10620" y="3510"/>
                  <a:pt x="10620" y="3510"/>
                  <a:pt x="10620" y="3510"/>
                </a:cubicBezTo>
                <a:cubicBezTo>
                  <a:pt x="10440" y="3645"/>
                  <a:pt x="10440" y="3645"/>
                  <a:pt x="10440" y="3645"/>
                </a:cubicBezTo>
                <a:cubicBezTo>
                  <a:pt x="10620" y="3645"/>
                  <a:pt x="10620" y="3645"/>
                  <a:pt x="10620" y="3645"/>
                </a:cubicBezTo>
                <a:cubicBezTo>
                  <a:pt x="10620" y="3645"/>
                  <a:pt x="10620" y="3645"/>
                  <a:pt x="10620" y="3645"/>
                </a:cubicBezTo>
                <a:cubicBezTo>
                  <a:pt x="10620" y="12420"/>
                  <a:pt x="10620" y="12420"/>
                  <a:pt x="10620" y="12420"/>
                </a:cubicBezTo>
                <a:cubicBezTo>
                  <a:pt x="8100" y="9315"/>
                  <a:pt x="8100" y="9315"/>
                  <a:pt x="8100" y="9315"/>
                </a:cubicBezTo>
                <a:cubicBezTo>
                  <a:pt x="5760" y="12420"/>
                  <a:pt x="5760" y="12420"/>
                  <a:pt x="5760" y="12420"/>
                </a:cubicBezTo>
                <a:cubicBezTo>
                  <a:pt x="5760" y="3645"/>
                  <a:pt x="5760" y="3645"/>
                  <a:pt x="5760" y="3645"/>
                </a:cubicBezTo>
                <a:cubicBezTo>
                  <a:pt x="6480" y="2565"/>
                  <a:pt x="6480" y="2565"/>
                  <a:pt x="6480" y="2565"/>
                </a:cubicBezTo>
                <a:cubicBezTo>
                  <a:pt x="11160" y="2565"/>
                  <a:pt x="11160" y="2565"/>
                  <a:pt x="11160" y="2565"/>
                </a:cubicBezTo>
                <a:lnTo>
                  <a:pt x="10620" y="3375"/>
                </a:lnTo>
                <a:close/>
                <a:moveTo>
                  <a:pt x="11880" y="3240"/>
                </a:moveTo>
                <a:cubicBezTo>
                  <a:pt x="12780" y="1755"/>
                  <a:pt x="12780" y="1755"/>
                  <a:pt x="12780" y="1755"/>
                </a:cubicBezTo>
                <a:cubicBezTo>
                  <a:pt x="5940" y="1755"/>
                  <a:pt x="5940" y="1755"/>
                  <a:pt x="5940" y="1755"/>
                </a:cubicBezTo>
                <a:cubicBezTo>
                  <a:pt x="5040" y="3240"/>
                  <a:pt x="5040" y="3240"/>
                  <a:pt x="5040" y="3240"/>
                </a:cubicBezTo>
                <a:cubicBezTo>
                  <a:pt x="2700" y="3240"/>
                  <a:pt x="2700" y="3240"/>
                  <a:pt x="2700" y="3240"/>
                </a:cubicBezTo>
                <a:cubicBezTo>
                  <a:pt x="1800" y="3240"/>
                  <a:pt x="1080" y="2700"/>
                  <a:pt x="900" y="2160"/>
                </a:cubicBezTo>
                <a:cubicBezTo>
                  <a:pt x="900" y="1755"/>
                  <a:pt x="1080" y="1350"/>
                  <a:pt x="1440" y="1080"/>
                </a:cubicBezTo>
                <a:cubicBezTo>
                  <a:pt x="1800" y="810"/>
                  <a:pt x="2160" y="675"/>
                  <a:pt x="2700" y="675"/>
                </a:cubicBezTo>
                <a:cubicBezTo>
                  <a:pt x="20700" y="675"/>
                  <a:pt x="20700" y="675"/>
                  <a:pt x="20700" y="675"/>
                </a:cubicBezTo>
                <a:cubicBezTo>
                  <a:pt x="20700" y="1080"/>
                  <a:pt x="20700" y="1080"/>
                  <a:pt x="20700" y="1080"/>
                </a:cubicBezTo>
                <a:cubicBezTo>
                  <a:pt x="18180" y="1080"/>
                  <a:pt x="18180" y="1080"/>
                  <a:pt x="18180" y="1080"/>
                </a:cubicBezTo>
                <a:cubicBezTo>
                  <a:pt x="18000" y="1080"/>
                  <a:pt x="17820" y="1215"/>
                  <a:pt x="17820" y="1485"/>
                </a:cubicBezTo>
                <a:cubicBezTo>
                  <a:pt x="17820" y="1620"/>
                  <a:pt x="18000" y="1755"/>
                  <a:pt x="18180" y="1755"/>
                </a:cubicBezTo>
                <a:cubicBezTo>
                  <a:pt x="20700" y="1755"/>
                  <a:pt x="20700" y="1755"/>
                  <a:pt x="20700" y="1755"/>
                </a:cubicBezTo>
                <a:cubicBezTo>
                  <a:pt x="20700" y="2160"/>
                  <a:pt x="20700" y="2160"/>
                  <a:pt x="20700" y="2160"/>
                </a:cubicBezTo>
                <a:cubicBezTo>
                  <a:pt x="18720" y="2160"/>
                  <a:pt x="18720" y="2160"/>
                  <a:pt x="18720" y="2160"/>
                </a:cubicBezTo>
                <a:cubicBezTo>
                  <a:pt x="18540" y="2160"/>
                  <a:pt x="18180" y="2295"/>
                  <a:pt x="18180" y="2565"/>
                </a:cubicBezTo>
                <a:cubicBezTo>
                  <a:pt x="18180" y="2700"/>
                  <a:pt x="18540" y="2835"/>
                  <a:pt x="18720" y="2835"/>
                </a:cubicBezTo>
                <a:cubicBezTo>
                  <a:pt x="20700" y="2835"/>
                  <a:pt x="20700" y="2835"/>
                  <a:pt x="20700" y="2835"/>
                </a:cubicBezTo>
                <a:cubicBezTo>
                  <a:pt x="20700" y="3240"/>
                  <a:pt x="20700" y="3240"/>
                  <a:pt x="20700" y="3240"/>
                </a:cubicBezTo>
                <a:lnTo>
                  <a:pt x="11880" y="32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88" name="Freeform 848"/>
          <p:cNvSpPr/>
          <p:nvPr/>
        </p:nvSpPr>
        <p:spPr>
          <a:xfrm>
            <a:off x="3048000" y="6950075"/>
            <a:ext cx="1092200" cy="1012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75" y="11314"/>
                </a:moveTo>
                <a:cubicBezTo>
                  <a:pt x="16875" y="7788"/>
                  <a:pt x="16875" y="7788"/>
                  <a:pt x="16875" y="7788"/>
                </a:cubicBezTo>
                <a:cubicBezTo>
                  <a:pt x="17010" y="5143"/>
                  <a:pt x="15255" y="3380"/>
                  <a:pt x="13905" y="2645"/>
                </a:cubicBezTo>
                <a:cubicBezTo>
                  <a:pt x="13500" y="2498"/>
                  <a:pt x="13095" y="2351"/>
                  <a:pt x="12555" y="2204"/>
                </a:cubicBezTo>
                <a:cubicBezTo>
                  <a:pt x="12555" y="1910"/>
                  <a:pt x="12555" y="1910"/>
                  <a:pt x="12555" y="1910"/>
                </a:cubicBezTo>
                <a:cubicBezTo>
                  <a:pt x="12555" y="882"/>
                  <a:pt x="11745" y="0"/>
                  <a:pt x="10800" y="0"/>
                </a:cubicBezTo>
                <a:cubicBezTo>
                  <a:pt x="9855" y="0"/>
                  <a:pt x="9045" y="882"/>
                  <a:pt x="9045" y="1910"/>
                </a:cubicBezTo>
                <a:cubicBezTo>
                  <a:pt x="9045" y="2204"/>
                  <a:pt x="9045" y="2204"/>
                  <a:pt x="9045" y="2204"/>
                </a:cubicBezTo>
                <a:cubicBezTo>
                  <a:pt x="8640" y="2351"/>
                  <a:pt x="8235" y="2498"/>
                  <a:pt x="7830" y="2645"/>
                </a:cubicBezTo>
                <a:cubicBezTo>
                  <a:pt x="6345" y="3527"/>
                  <a:pt x="4725" y="5290"/>
                  <a:pt x="4725" y="7788"/>
                </a:cubicBezTo>
                <a:cubicBezTo>
                  <a:pt x="4725" y="11314"/>
                  <a:pt x="4725" y="11314"/>
                  <a:pt x="4725" y="11314"/>
                </a:cubicBezTo>
                <a:cubicBezTo>
                  <a:pt x="4725" y="13812"/>
                  <a:pt x="3915" y="16016"/>
                  <a:pt x="2295" y="17780"/>
                </a:cubicBezTo>
                <a:cubicBezTo>
                  <a:pt x="2160" y="17780"/>
                  <a:pt x="2160" y="18073"/>
                  <a:pt x="2160" y="18073"/>
                </a:cubicBezTo>
                <a:cubicBezTo>
                  <a:pt x="2160" y="18220"/>
                  <a:pt x="2295" y="18367"/>
                  <a:pt x="2430" y="18367"/>
                </a:cubicBezTo>
                <a:cubicBezTo>
                  <a:pt x="5940" y="19102"/>
                  <a:pt x="5940" y="19102"/>
                  <a:pt x="5940" y="19102"/>
                </a:cubicBezTo>
                <a:cubicBezTo>
                  <a:pt x="6480" y="19102"/>
                  <a:pt x="7155" y="19249"/>
                  <a:pt x="7695" y="19396"/>
                </a:cubicBezTo>
                <a:cubicBezTo>
                  <a:pt x="8235" y="20718"/>
                  <a:pt x="9585" y="21600"/>
                  <a:pt x="10800" y="21600"/>
                </a:cubicBezTo>
                <a:cubicBezTo>
                  <a:pt x="12150" y="21600"/>
                  <a:pt x="13500" y="20718"/>
                  <a:pt x="14040" y="19396"/>
                </a:cubicBezTo>
                <a:cubicBezTo>
                  <a:pt x="14580" y="19249"/>
                  <a:pt x="15255" y="19102"/>
                  <a:pt x="15795" y="19102"/>
                </a:cubicBezTo>
                <a:cubicBezTo>
                  <a:pt x="19305" y="18367"/>
                  <a:pt x="19305" y="18367"/>
                  <a:pt x="19305" y="18367"/>
                </a:cubicBezTo>
                <a:cubicBezTo>
                  <a:pt x="19440" y="18367"/>
                  <a:pt x="19440" y="18220"/>
                  <a:pt x="19575" y="18073"/>
                </a:cubicBezTo>
                <a:cubicBezTo>
                  <a:pt x="19575" y="18073"/>
                  <a:pt x="19575" y="17780"/>
                  <a:pt x="19440" y="17780"/>
                </a:cubicBezTo>
                <a:cubicBezTo>
                  <a:pt x="17820" y="15869"/>
                  <a:pt x="16875" y="13812"/>
                  <a:pt x="16875" y="11314"/>
                </a:cubicBezTo>
                <a:close/>
                <a:moveTo>
                  <a:pt x="9720" y="1910"/>
                </a:moveTo>
                <a:cubicBezTo>
                  <a:pt x="9720" y="1322"/>
                  <a:pt x="10260" y="735"/>
                  <a:pt x="10800" y="735"/>
                </a:cubicBezTo>
                <a:cubicBezTo>
                  <a:pt x="11340" y="735"/>
                  <a:pt x="11880" y="1322"/>
                  <a:pt x="11880" y="1910"/>
                </a:cubicBezTo>
                <a:cubicBezTo>
                  <a:pt x="11880" y="2057"/>
                  <a:pt x="11880" y="2057"/>
                  <a:pt x="11880" y="2057"/>
                </a:cubicBezTo>
                <a:cubicBezTo>
                  <a:pt x="11205" y="1910"/>
                  <a:pt x="10395" y="1910"/>
                  <a:pt x="9720" y="2057"/>
                </a:cubicBezTo>
                <a:lnTo>
                  <a:pt x="9720" y="1910"/>
                </a:lnTo>
                <a:close/>
                <a:moveTo>
                  <a:pt x="10800" y="20718"/>
                </a:moveTo>
                <a:cubicBezTo>
                  <a:pt x="9990" y="20718"/>
                  <a:pt x="9045" y="20278"/>
                  <a:pt x="8505" y="19396"/>
                </a:cubicBezTo>
                <a:cubicBezTo>
                  <a:pt x="9315" y="19543"/>
                  <a:pt x="10125" y="19543"/>
                  <a:pt x="10800" y="19543"/>
                </a:cubicBezTo>
                <a:cubicBezTo>
                  <a:pt x="11610" y="19543"/>
                  <a:pt x="12420" y="19543"/>
                  <a:pt x="13230" y="19396"/>
                </a:cubicBezTo>
                <a:cubicBezTo>
                  <a:pt x="12690" y="20278"/>
                  <a:pt x="11745" y="20718"/>
                  <a:pt x="10800" y="20718"/>
                </a:cubicBezTo>
                <a:close/>
                <a:moveTo>
                  <a:pt x="15660" y="18220"/>
                </a:moveTo>
                <a:cubicBezTo>
                  <a:pt x="14985" y="18367"/>
                  <a:pt x="14445" y="18514"/>
                  <a:pt x="13770" y="18661"/>
                </a:cubicBezTo>
                <a:cubicBezTo>
                  <a:pt x="13770" y="18661"/>
                  <a:pt x="13770" y="18661"/>
                  <a:pt x="13770" y="18661"/>
                </a:cubicBezTo>
                <a:cubicBezTo>
                  <a:pt x="13500" y="18661"/>
                  <a:pt x="13230" y="18661"/>
                  <a:pt x="13095" y="18661"/>
                </a:cubicBezTo>
                <a:cubicBezTo>
                  <a:pt x="12960" y="18661"/>
                  <a:pt x="12960" y="18661"/>
                  <a:pt x="12960" y="18661"/>
                </a:cubicBezTo>
                <a:cubicBezTo>
                  <a:pt x="12825" y="18661"/>
                  <a:pt x="12555" y="18808"/>
                  <a:pt x="12285" y="18808"/>
                </a:cubicBezTo>
                <a:cubicBezTo>
                  <a:pt x="12285" y="18808"/>
                  <a:pt x="12285" y="18808"/>
                  <a:pt x="12285" y="18808"/>
                </a:cubicBezTo>
                <a:cubicBezTo>
                  <a:pt x="12015" y="18808"/>
                  <a:pt x="11880" y="18808"/>
                  <a:pt x="11610" y="18808"/>
                </a:cubicBezTo>
                <a:cubicBezTo>
                  <a:pt x="11610" y="18808"/>
                  <a:pt x="11610" y="18808"/>
                  <a:pt x="11475" y="18808"/>
                </a:cubicBezTo>
                <a:cubicBezTo>
                  <a:pt x="11070" y="18808"/>
                  <a:pt x="10665" y="18808"/>
                  <a:pt x="10260" y="18808"/>
                </a:cubicBezTo>
                <a:cubicBezTo>
                  <a:pt x="10125" y="18808"/>
                  <a:pt x="10125" y="18808"/>
                  <a:pt x="10125" y="18808"/>
                </a:cubicBezTo>
                <a:cubicBezTo>
                  <a:pt x="9855" y="18808"/>
                  <a:pt x="9720" y="18808"/>
                  <a:pt x="9450" y="18808"/>
                </a:cubicBezTo>
                <a:cubicBezTo>
                  <a:pt x="9450" y="18808"/>
                  <a:pt x="9450" y="18808"/>
                  <a:pt x="9315" y="18808"/>
                </a:cubicBezTo>
                <a:cubicBezTo>
                  <a:pt x="9180" y="18808"/>
                  <a:pt x="8910" y="18661"/>
                  <a:pt x="8775" y="18661"/>
                </a:cubicBezTo>
                <a:cubicBezTo>
                  <a:pt x="8775" y="18661"/>
                  <a:pt x="8640" y="18661"/>
                  <a:pt x="8640" y="18661"/>
                </a:cubicBezTo>
                <a:cubicBezTo>
                  <a:pt x="8505" y="18661"/>
                  <a:pt x="8235" y="18661"/>
                  <a:pt x="7965" y="18661"/>
                </a:cubicBezTo>
                <a:cubicBezTo>
                  <a:pt x="7965" y="18661"/>
                  <a:pt x="7965" y="18661"/>
                  <a:pt x="7965" y="18661"/>
                </a:cubicBezTo>
                <a:cubicBezTo>
                  <a:pt x="7290" y="18514"/>
                  <a:pt x="6750" y="18367"/>
                  <a:pt x="5940" y="18220"/>
                </a:cubicBezTo>
                <a:cubicBezTo>
                  <a:pt x="3240" y="17780"/>
                  <a:pt x="3240" y="17780"/>
                  <a:pt x="3240" y="17780"/>
                </a:cubicBezTo>
                <a:cubicBezTo>
                  <a:pt x="4725" y="16016"/>
                  <a:pt x="5400" y="13812"/>
                  <a:pt x="5400" y="11314"/>
                </a:cubicBezTo>
                <a:cubicBezTo>
                  <a:pt x="5400" y="7788"/>
                  <a:pt x="5400" y="7788"/>
                  <a:pt x="5400" y="7788"/>
                </a:cubicBezTo>
                <a:cubicBezTo>
                  <a:pt x="5400" y="5731"/>
                  <a:pt x="6750" y="4114"/>
                  <a:pt x="8235" y="3380"/>
                </a:cubicBezTo>
                <a:cubicBezTo>
                  <a:pt x="8640" y="3233"/>
                  <a:pt x="9045" y="3086"/>
                  <a:pt x="9450" y="2939"/>
                </a:cubicBezTo>
                <a:cubicBezTo>
                  <a:pt x="9450" y="2939"/>
                  <a:pt x="9450" y="2939"/>
                  <a:pt x="9450" y="2939"/>
                </a:cubicBezTo>
                <a:cubicBezTo>
                  <a:pt x="10260" y="2645"/>
                  <a:pt x="11205" y="2645"/>
                  <a:pt x="12150" y="2939"/>
                </a:cubicBezTo>
                <a:cubicBezTo>
                  <a:pt x="12150" y="2939"/>
                  <a:pt x="12150" y="2939"/>
                  <a:pt x="12150" y="2939"/>
                </a:cubicBezTo>
                <a:cubicBezTo>
                  <a:pt x="12690" y="2939"/>
                  <a:pt x="13095" y="3086"/>
                  <a:pt x="13500" y="3380"/>
                </a:cubicBezTo>
                <a:cubicBezTo>
                  <a:pt x="14850" y="3967"/>
                  <a:pt x="16200" y="5731"/>
                  <a:pt x="16200" y="7788"/>
                </a:cubicBezTo>
                <a:cubicBezTo>
                  <a:pt x="16200" y="11314"/>
                  <a:pt x="16200" y="11314"/>
                  <a:pt x="16200" y="11314"/>
                </a:cubicBezTo>
                <a:cubicBezTo>
                  <a:pt x="16200" y="13665"/>
                  <a:pt x="17010" y="15869"/>
                  <a:pt x="18495" y="17780"/>
                </a:cubicBezTo>
                <a:lnTo>
                  <a:pt x="15660" y="18220"/>
                </a:lnTo>
                <a:close/>
                <a:moveTo>
                  <a:pt x="13230" y="4996"/>
                </a:moveTo>
                <a:cubicBezTo>
                  <a:pt x="13230" y="5143"/>
                  <a:pt x="12960" y="5290"/>
                  <a:pt x="12825" y="5143"/>
                </a:cubicBezTo>
                <a:cubicBezTo>
                  <a:pt x="11610" y="4555"/>
                  <a:pt x="10125" y="4555"/>
                  <a:pt x="8910" y="5143"/>
                </a:cubicBezTo>
                <a:cubicBezTo>
                  <a:pt x="8235" y="5437"/>
                  <a:pt x="7155" y="6465"/>
                  <a:pt x="7155" y="7788"/>
                </a:cubicBezTo>
                <a:cubicBezTo>
                  <a:pt x="7155" y="8082"/>
                  <a:pt x="7020" y="8229"/>
                  <a:pt x="6885" y="8229"/>
                </a:cubicBezTo>
                <a:cubicBezTo>
                  <a:pt x="6885" y="8229"/>
                  <a:pt x="6885" y="8229"/>
                  <a:pt x="6885" y="8229"/>
                </a:cubicBezTo>
                <a:cubicBezTo>
                  <a:pt x="6615" y="8229"/>
                  <a:pt x="6480" y="8082"/>
                  <a:pt x="6480" y="7788"/>
                </a:cubicBezTo>
                <a:cubicBezTo>
                  <a:pt x="6480" y="6024"/>
                  <a:pt x="7830" y="4849"/>
                  <a:pt x="8640" y="4408"/>
                </a:cubicBezTo>
                <a:cubicBezTo>
                  <a:pt x="9990" y="3820"/>
                  <a:pt x="11745" y="3820"/>
                  <a:pt x="13095" y="4408"/>
                </a:cubicBezTo>
                <a:cubicBezTo>
                  <a:pt x="13230" y="4555"/>
                  <a:pt x="13365" y="4702"/>
                  <a:pt x="13230" y="4996"/>
                </a:cubicBezTo>
                <a:close/>
                <a:moveTo>
                  <a:pt x="1755" y="8522"/>
                </a:moveTo>
                <a:cubicBezTo>
                  <a:pt x="1080" y="9257"/>
                  <a:pt x="675" y="10139"/>
                  <a:pt x="675" y="11167"/>
                </a:cubicBezTo>
                <a:cubicBezTo>
                  <a:pt x="675" y="12196"/>
                  <a:pt x="1080" y="13078"/>
                  <a:pt x="1755" y="13812"/>
                </a:cubicBezTo>
                <a:cubicBezTo>
                  <a:pt x="1890" y="13959"/>
                  <a:pt x="1890" y="14253"/>
                  <a:pt x="1755" y="14400"/>
                </a:cubicBezTo>
                <a:cubicBezTo>
                  <a:pt x="1620" y="14400"/>
                  <a:pt x="1620" y="14547"/>
                  <a:pt x="1485" y="14547"/>
                </a:cubicBezTo>
                <a:cubicBezTo>
                  <a:pt x="1350" y="14547"/>
                  <a:pt x="1350" y="14400"/>
                  <a:pt x="1215" y="14400"/>
                </a:cubicBezTo>
                <a:cubicBezTo>
                  <a:pt x="405" y="13518"/>
                  <a:pt x="0" y="12343"/>
                  <a:pt x="0" y="11167"/>
                </a:cubicBezTo>
                <a:cubicBezTo>
                  <a:pt x="0" y="9992"/>
                  <a:pt x="405" y="8816"/>
                  <a:pt x="1215" y="7935"/>
                </a:cubicBezTo>
                <a:cubicBezTo>
                  <a:pt x="1350" y="7788"/>
                  <a:pt x="1620" y="7788"/>
                  <a:pt x="1755" y="7935"/>
                </a:cubicBezTo>
                <a:cubicBezTo>
                  <a:pt x="1890" y="8082"/>
                  <a:pt x="1890" y="8376"/>
                  <a:pt x="1755" y="8522"/>
                </a:cubicBezTo>
                <a:close/>
                <a:moveTo>
                  <a:pt x="2700" y="13518"/>
                </a:moveTo>
                <a:cubicBezTo>
                  <a:pt x="1485" y="12196"/>
                  <a:pt x="1485" y="9992"/>
                  <a:pt x="2700" y="8669"/>
                </a:cubicBezTo>
                <a:cubicBezTo>
                  <a:pt x="2835" y="8522"/>
                  <a:pt x="3105" y="8522"/>
                  <a:pt x="3240" y="8669"/>
                </a:cubicBezTo>
                <a:cubicBezTo>
                  <a:pt x="3375" y="8816"/>
                  <a:pt x="3375" y="9110"/>
                  <a:pt x="3240" y="9257"/>
                </a:cubicBezTo>
                <a:cubicBezTo>
                  <a:pt x="2295" y="10286"/>
                  <a:pt x="2295" y="11902"/>
                  <a:pt x="3240" y="12931"/>
                </a:cubicBezTo>
                <a:cubicBezTo>
                  <a:pt x="3375" y="13078"/>
                  <a:pt x="3375" y="13371"/>
                  <a:pt x="3240" y="13518"/>
                </a:cubicBezTo>
                <a:cubicBezTo>
                  <a:pt x="3240" y="13518"/>
                  <a:pt x="3105" y="13665"/>
                  <a:pt x="2970" y="13665"/>
                </a:cubicBezTo>
                <a:cubicBezTo>
                  <a:pt x="2835" y="13665"/>
                  <a:pt x="2835" y="13518"/>
                  <a:pt x="2700" y="13518"/>
                </a:cubicBezTo>
                <a:close/>
                <a:moveTo>
                  <a:pt x="21600" y="11167"/>
                </a:moveTo>
                <a:cubicBezTo>
                  <a:pt x="21600" y="12343"/>
                  <a:pt x="21195" y="13518"/>
                  <a:pt x="20385" y="14400"/>
                </a:cubicBezTo>
                <a:cubicBezTo>
                  <a:pt x="20250" y="14400"/>
                  <a:pt x="20250" y="14547"/>
                  <a:pt x="20115" y="14547"/>
                </a:cubicBezTo>
                <a:cubicBezTo>
                  <a:pt x="19980" y="14547"/>
                  <a:pt x="19980" y="14400"/>
                  <a:pt x="19845" y="14400"/>
                </a:cubicBezTo>
                <a:cubicBezTo>
                  <a:pt x="19710" y="14253"/>
                  <a:pt x="19710" y="13959"/>
                  <a:pt x="19845" y="13812"/>
                </a:cubicBezTo>
                <a:cubicBezTo>
                  <a:pt x="20520" y="13078"/>
                  <a:pt x="20925" y="12196"/>
                  <a:pt x="20925" y="11167"/>
                </a:cubicBezTo>
                <a:cubicBezTo>
                  <a:pt x="20925" y="10139"/>
                  <a:pt x="20520" y="9257"/>
                  <a:pt x="19845" y="8522"/>
                </a:cubicBezTo>
                <a:cubicBezTo>
                  <a:pt x="19710" y="8376"/>
                  <a:pt x="19710" y="8082"/>
                  <a:pt x="19845" y="7935"/>
                </a:cubicBezTo>
                <a:cubicBezTo>
                  <a:pt x="19980" y="7788"/>
                  <a:pt x="20250" y="7788"/>
                  <a:pt x="20385" y="7935"/>
                </a:cubicBezTo>
                <a:cubicBezTo>
                  <a:pt x="21195" y="8816"/>
                  <a:pt x="21600" y="9992"/>
                  <a:pt x="21600" y="11167"/>
                </a:cubicBezTo>
                <a:close/>
                <a:moveTo>
                  <a:pt x="18900" y="8669"/>
                </a:moveTo>
                <a:cubicBezTo>
                  <a:pt x="20115" y="9992"/>
                  <a:pt x="20115" y="12196"/>
                  <a:pt x="18900" y="13518"/>
                </a:cubicBezTo>
                <a:cubicBezTo>
                  <a:pt x="18765" y="13518"/>
                  <a:pt x="18765" y="13665"/>
                  <a:pt x="18630" y="13665"/>
                </a:cubicBezTo>
                <a:cubicBezTo>
                  <a:pt x="18495" y="13665"/>
                  <a:pt x="18360" y="13518"/>
                  <a:pt x="18360" y="13518"/>
                </a:cubicBezTo>
                <a:cubicBezTo>
                  <a:pt x="18225" y="13371"/>
                  <a:pt x="18225" y="13078"/>
                  <a:pt x="18360" y="12931"/>
                </a:cubicBezTo>
                <a:cubicBezTo>
                  <a:pt x="19305" y="11902"/>
                  <a:pt x="19305" y="10286"/>
                  <a:pt x="18360" y="9257"/>
                </a:cubicBezTo>
                <a:cubicBezTo>
                  <a:pt x="18225" y="9110"/>
                  <a:pt x="18225" y="8816"/>
                  <a:pt x="18360" y="8669"/>
                </a:cubicBezTo>
                <a:cubicBezTo>
                  <a:pt x="18495" y="8522"/>
                  <a:pt x="18765" y="8522"/>
                  <a:pt x="18900" y="866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89" name="Freeform 849"/>
          <p:cNvSpPr/>
          <p:nvPr/>
        </p:nvSpPr>
        <p:spPr>
          <a:xfrm>
            <a:off x="3050632" y="8162572"/>
            <a:ext cx="1086936" cy="11020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07" h="21300" extrusionOk="0">
                <a:moveTo>
                  <a:pt x="14455" y="10633"/>
                </a:moveTo>
                <a:cubicBezTo>
                  <a:pt x="11821" y="10633"/>
                  <a:pt x="11821" y="10633"/>
                  <a:pt x="11821" y="10633"/>
                </a:cubicBezTo>
                <a:cubicBezTo>
                  <a:pt x="11689" y="10100"/>
                  <a:pt x="11294" y="9700"/>
                  <a:pt x="10899" y="9567"/>
                </a:cubicBezTo>
                <a:cubicBezTo>
                  <a:pt x="10899" y="5833"/>
                  <a:pt x="10899" y="5833"/>
                  <a:pt x="10899" y="5833"/>
                </a:cubicBezTo>
                <a:cubicBezTo>
                  <a:pt x="10899" y="5700"/>
                  <a:pt x="10636" y="5567"/>
                  <a:pt x="10504" y="5567"/>
                </a:cubicBezTo>
                <a:cubicBezTo>
                  <a:pt x="10241" y="5567"/>
                  <a:pt x="10109" y="5700"/>
                  <a:pt x="10109" y="5833"/>
                </a:cubicBezTo>
                <a:cubicBezTo>
                  <a:pt x="10109" y="9567"/>
                  <a:pt x="10109" y="9567"/>
                  <a:pt x="10109" y="9567"/>
                </a:cubicBezTo>
                <a:cubicBezTo>
                  <a:pt x="9450" y="9833"/>
                  <a:pt x="9055" y="10367"/>
                  <a:pt x="9055" y="11033"/>
                </a:cubicBezTo>
                <a:cubicBezTo>
                  <a:pt x="9055" y="11833"/>
                  <a:pt x="9714" y="12500"/>
                  <a:pt x="10504" y="12500"/>
                </a:cubicBezTo>
                <a:cubicBezTo>
                  <a:pt x="11163" y="12500"/>
                  <a:pt x="11689" y="11967"/>
                  <a:pt x="11821" y="11433"/>
                </a:cubicBezTo>
                <a:cubicBezTo>
                  <a:pt x="14455" y="11433"/>
                  <a:pt x="14455" y="11433"/>
                  <a:pt x="14455" y="11433"/>
                </a:cubicBezTo>
                <a:cubicBezTo>
                  <a:pt x="14719" y="11433"/>
                  <a:pt x="14850" y="11167"/>
                  <a:pt x="14850" y="11033"/>
                </a:cubicBezTo>
                <a:cubicBezTo>
                  <a:pt x="14850" y="10767"/>
                  <a:pt x="14719" y="10633"/>
                  <a:pt x="14455" y="10633"/>
                </a:cubicBezTo>
                <a:close/>
                <a:moveTo>
                  <a:pt x="10504" y="11700"/>
                </a:moveTo>
                <a:cubicBezTo>
                  <a:pt x="10109" y="11700"/>
                  <a:pt x="9714" y="11433"/>
                  <a:pt x="9714" y="11033"/>
                </a:cubicBezTo>
                <a:cubicBezTo>
                  <a:pt x="9714" y="10633"/>
                  <a:pt x="10109" y="10233"/>
                  <a:pt x="10504" y="10233"/>
                </a:cubicBezTo>
                <a:cubicBezTo>
                  <a:pt x="10899" y="10233"/>
                  <a:pt x="11163" y="10633"/>
                  <a:pt x="11163" y="11033"/>
                </a:cubicBezTo>
                <a:cubicBezTo>
                  <a:pt x="11163" y="11433"/>
                  <a:pt x="10899" y="11700"/>
                  <a:pt x="10504" y="11700"/>
                </a:cubicBezTo>
                <a:close/>
                <a:moveTo>
                  <a:pt x="18143" y="3567"/>
                </a:moveTo>
                <a:cubicBezTo>
                  <a:pt x="19592" y="5033"/>
                  <a:pt x="19592" y="5033"/>
                  <a:pt x="19592" y="5033"/>
                </a:cubicBezTo>
                <a:cubicBezTo>
                  <a:pt x="19724" y="5167"/>
                  <a:pt x="19724" y="5167"/>
                  <a:pt x="19855" y="5167"/>
                </a:cubicBezTo>
                <a:cubicBezTo>
                  <a:pt x="19987" y="5167"/>
                  <a:pt x="20119" y="5167"/>
                  <a:pt x="20119" y="5033"/>
                </a:cubicBezTo>
                <a:cubicBezTo>
                  <a:pt x="21304" y="3833"/>
                  <a:pt x="21304" y="1967"/>
                  <a:pt x="20119" y="900"/>
                </a:cubicBezTo>
                <a:cubicBezTo>
                  <a:pt x="18933" y="-300"/>
                  <a:pt x="17089" y="-300"/>
                  <a:pt x="15904" y="900"/>
                </a:cubicBezTo>
                <a:cubicBezTo>
                  <a:pt x="15904" y="900"/>
                  <a:pt x="15904" y="1033"/>
                  <a:pt x="15904" y="1033"/>
                </a:cubicBezTo>
                <a:cubicBezTo>
                  <a:pt x="15904" y="1167"/>
                  <a:pt x="15904" y="1300"/>
                  <a:pt x="15904" y="1300"/>
                </a:cubicBezTo>
                <a:cubicBezTo>
                  <a:pt x="17616" y="3033"/>
                  <a:pt x="17616" y="3033"/>
                  <a:pt x="17616" y="3033"/>
                </a:cubicBezTo>
                <a:cubicBezTo>
                  <a:pt x="16958" y="3700"/>
                  <a:pt x="16958" y="3700"/>
                  <a:pt x="16958" y="3700"/>
                </a:cubicBezTo>
                <a:cubicBezTo>
                  <a:pt x="15245" y="2100"/>
                  <a:pt x="13006" y="1167"/>
                  <a:pt x="10504" y="1167"/>
                </a:cubicBezTo>
                <a:cubicBezTo>
                  <a:pt x="8002" y="1167"/>
                  <a:pt x="5631" y="2100"/>
                  <a:pt x="3919" y="3700"/>
                </a:cubicBezTo>
                <a:cubicBezTo>
                  <a:pt x="3392" y="3033"/>
                  <a:pt x="3392" y="3033"/>
                  <a:pt x="3392" y="3033"/>
                </a:cubicBezTo>
                <a:cubicBezTo>
                  <a:pt x="4972" y="1300"/>
                  <a:pt x="4972" y="1300"/>
                  <a:pt x="4972" y="1300"/>
                </a:cubicBezTo>
                <a:cubicBezTo>
                  <a:pt x="5104" y="1300"/>
                  <a:pt x="5104" y="1167"/>
                  <a:pt x="5104" y="1033"/>
                </a:cubicBezTo>
                <a:cubicBezTo>
                  <a:pt x="5104" y="1033"/>
                  <a:pt x="5104" y="900"/>
                  <a:pt x="4972" y="900"/>
                </a:cubicBezTo>
                <a:cubicBezTo>
                  <a:pt x="3787" y="-300"/>
                  <a:pt x="1943" y="-300"/>
                  <a:pt x="889" y="900"/>
                </a:cubicBezTo>
                <a:cubicBezTo>
                  <a:pt x="-296" y="1967"/>
                  <a:pt x="-296" y="3833"/>
                  <a:pt x="889" y="5033"/>
                </a:cubicBezTo>
                <a:cubicBezTo>
                  <a:pt x="889" y="5167"/>
                  <a:pt x="1021" y="5167"/>
                  <a:pt x="1021" y="5167"/>
                </a:cubicBezTo>
                <a:cubicBezTo>
                  <a:pt x="1153" y="5167"/>
                  <a:pt x="1284" y="5167"/>
                  <a:pt x="1284" y="5033"/>
                </a:cubicBezTo>
                <a:cubicBezTo>
                  <a:pt x="2865" y="3567"/>
                  <a:pt x="2865" y="3567"/>
                  <a:pt x="2865" y="3567"/>
                </a:cubicBezTo>
                <a:cubicBezTo>
                  <a:pt x="3392" y="4100"/>
                  <a:pt x="3392" y="4100"/>
                  <a:pt x="3392" y="4100"/>
                </a:cubicBezTo>
                <a:cubicBezTo>
                  <a:pt x="1680" y="5967"/>
                  <a:pt x="626" y="8367"/>
                  <a:pt x="626" y="11033"/>
                </a:cubicBezTo>
                <a:cubicBezTo>
                  <a:pt x="626" y="14633"/>
                  <a:pt x="2602" y="17833"/>
                  <a:pt x="5499" y="19567"/>
                </a:cubicBezTo>
                <a:cubicBezTo>
                  <a:pt x="4445" y="20633"/>
                  <a:pt x="4445" y="20633"/>
                  <a:pt x="4445" y="20633"/>
                </a:cubicBezTo>
                <a:cubicBezTo>
                  <a:pt x="4314" y="20767"/>
                  <a:pt x="4314" y="21033"/>
                  <a:pt x="4445" y="21167"/>
                </a:cubicBezTo>
                <a:cubicBezTo>
                  <a:pt x="4445" y="21300"/>
                  <a:pt x="4577" y="21300"/>
                  <a:pt x="4709" y="21300"/>
                </a:cubicBezTo>
                <a:cubicBezTo>
                  <a:pt x="4709" y="21300"/>
                  <a:pt x="4841" y="21300"/>
                  <a:pt x="4972" y="21167"/>
                </a:cubicBezTo>
                <a:cubicBezTo>
                  <a:pt x="6158" y="19967"/>
                  <a:pt x="6158" y="19967"/>
                  <a:pt x="6158" y="19967"/>
                </a:cubicBezTo>
                <a:cubicBezTo>
                  <a:pt x="7475" y="20633"/>
                  <a:pt x="8924" y="20900"/>
                  <a:pt x="10504" y="20900"/>
                </a:cubicBezTo>
                <a:cubicBezTo>
                  <a:pt x="11953" y="20900"/>
                  <a:pt x="13533" y="20633"/>
                  <a:pt x="14719" y="19967"/>
                </a:cubicBezTo>
                <a:cubicBezTo>
                  <a:pt x="16036" y="21167"/>
                  <a:pt x="16036" y="21167"/>
                  <a:pt x="16036" y="21167"/>
                </a:cubicBezTo>
                <a:cubicBezTo>
                  <a:pt x="16036" y="21300"/>
                  <a:pt x="16167" y="21300"/>
                  <a:pt x="16299" y="21300"/>
                </a:cubicBezTo>
                <a:cubicBezTo>
                  <a:pt x="16431" y="21300"/>
                  <a:pt x="16431" y="21300"/>
                  <a:pt x="16563" y="21167"/>
                </a:cubicBezTo>
                <a:cubicBezTo>
                  <a:pt x="16694" y="21033"/>
                  <a:pt x="16694" y="20767"/>
                  <a:pt x="16563" y="20633"/>
                </a:cubicBezTo>
                <a:cubicBezTo>
                  <a:pt x="15377" y="19567"/>
                  <a:pt x="15377" y="19567"/>
                  <a:pt x="15377" y="19567"/>
                </a:cubicBezTo>
                <a:cubicBezTo>
                  <a:pt x="18275" y="17833"/>
                  <a:pt x="20250" y="14633"/>
                  <a:pt x="20250" y="11033"/>
                </a:cubicBezTo>
                <a:cubicBezTo>
                  <a:pt x="20250" y="8367"/>
                  <a:pt x="19197" y="5967"/>
                  <a:pt x="17484" y="4100"/>
                </a:cubicBezTo>
                <a:lnTo>
                  <a:pt x="18143" y="3567"/>
                </a:lnTo>
                <a:close/>
                <a:moveTo>
                  <a:pt x="19592" y="1300"/>
                </a:moveTo>
                <a:cubicBezTo>
                  <a:pt x="20382" y="2100"/>
                  <a:pt x="20514" y="3433"/>
                  <a:pt x="19855" y="4233"/>
                </a:cubicBezTo>
                <a:cubicBezTo>
                  <a:pt x="16694" y="1167"/>
                  <a:pt x="16694" y="1167"/>
                  <a:pt x="16694" y="1167"/>
                </a:cubicBezTo>
                <a:cubicBezTo>
                  <a:pt x="17616" y="500"/>
                  <a:pt x="18802" y="633"/>
                  <a:pt x="19592" y="1300"/>
                </a:cubicBezTo>
                <a:close/>
                <a:moveTo>
                  <a:pt x="1153" y="4233"/>
                </a:moveTo>
                <a:cubicBezTo>
                  <a:pt x="494" y="3433"/>
                  <a:pt x="626" y="2100"/>
                  <a:pt x="1284" y="1300"/>
                </a:cubicBezTo>
                <a:cubicBezTo>
                  <a:pt x="2075" y="633"/>
                  <a:pt x="3392" y="500"/>
                  <a:pt x="4182" y="1167"/>
                </a:cubicBezTo>
                <a:lnTo>
                  <a:pt x="1153" y="4233"/>
                </a:lnTo>
                <a:close/>
                <a:moveTo>
                  <a:pt x="10504" y="20233"/>
                </a:moveTo>
                <a:cubicBezTo>
                  <a:pt x="5499" y="20233"/>
                  <a:pt x="1416" y="16100"/>
                  <a:pt x="1416" y="11033"/>
                </a:cubicBezTo>
                <a:cubicBezTo>
                  <a:pt x="1416" y="5967"/>
                  <a:pt x="5499" y="1833"/>
                  <a:pt x="10504" y="1833"/>
                </a:cubicBezTo>
                <a:cubicBezTo>
                  <a:pt x="15509" y="1833"/>
                  <a:pt x="19592" y="5967"/>
                  <a:pt x="19592" y="11033"/>
                </a:cubicBezTo>
                <a:cubicBezTo>
                  <a:pt x="19592" y="16100"/>
                  <a:pt x="15509" y="20233"/>
                  <a:pt x="10504" y="20233"/>
                </a:cubicBezTo>
                <a:close/>
                <a:moveTo>
                  <a:pt x="17616" y="6767"/>
                </a:moveTo>
                <a:cubicBezTo>
                  <a:pt x="16958" y="5567"/>
                  <a:pt x="15904" y="4500"/>
                  <a:pt x="14719" y="3700"/>
                </a:cubicBezTo>
                <a:cubicBezTo>
                  <a:pt x="14587" y="3700"/>
                  <a:pt x="14587" y="3700"/>
                  <a:pt x="14587" y="3700"/>
                </a:cubicBezTo>
                <a:cubicBezTo>
                  <a:pt x="14587" y="3700"/>
                  <a:pt x="14587" y="3700"/>
                  <a:pt x="14587" y="3700"/>
                </a:cubicBezTo>
                <a:cubicBezTo>
                  <a:pt x="13402" y="3033"/>
                  <a:pt x="11953" y="2633"/>
                  <a:pt x="10504" y="2633"/>
                </a:cubicBezTo>
                <a:cubicBezTo>
                  <a:pt x="8924" y="2633"/>
                  <a:pt x="7606" y="3033"/>
                  <a:pt x="6289" y="3700"/>
                </a:cubicBezTo>
                <a:cubicBezTo>
                  <a:pt x="6289" y="3700"/>
                  <a:pt x="6289" y="3700"/>
                  <a:pt x="6289" y="3700"/>
                </a:cubicBezTo>
                <a:cubicBezTo>
                  <a:pt x="6289" y="3700"/>
                  <a:pt x="6289" y="3700"/>
                  <a:pt x="6289" y="3700"/>
                </a:cubicBezTo>
                <a:cubicBezTo>
                  <a:pt x="5104" y="4500"/>
                  <a:pt x="4050" y="5567"/>
                  <a:pt x="3260" y="6767"/>
                </a:cubicBezTo>
                <a:cubicBezTo>
                  <a:pt x="3260" y="6767"/>
                  <a:pt x="3260" y="6767"/>
                  <a:pt x="3260" y="6767"/>
                </a:cubicBezTo>
                <a:cubicBezTo>
                  <a:pt x="3260" y="6767"/>
                  <a:pt x="3260" y="6767"/>
                  <a:pt x="3260" y="6767"/>
                </a:cubicBezTo>
                <a:cubicBezTo>
                  <a:pt x="2602" y="8100"/>
                  <a:pt x="2206" y="9567"/>
                  <a:pt x="2206" y="11033"/>
                </a:cubicBezTo>
                <a:cubicBezTo>
                  <a:pt x="2206" y="12500"/>
                  <a:pt x="2602" y="13967"/>
                  <a:pt x="3260" y="15167"/>
                </a:cubicBezTo>
                <a:cubicBezTo>
                  <a:pt x="3260" y="15300"/>
                  <a:pt x="3260" y="15300"/>
                  <a:pt x="3260" y="15300"/>
                </a:cubicBezTo>
                <a:cubicBezTo>
                  <a:pt x="3260" y="15300"/>
                  <a:pt x="3260" y="15300"/>
                  <a:pt x="3260" y="15300"/>
                </a:cubicBezTo>
                <a:cubicBezTo>
                  <a:pt x="4050" y="16500"/>
                  <a:pt x="5104" y="17567"/>
                  <a:pt x="6289" y="18367"/>
                </a:cubicBezTo>
                <a:cubicBezTo>
                  <a:pt x="6289" y="18367"/>
                  <a:pt x="6289" y="18367"/>
                  <a:pt x="6289" y="18367"/>
                </a:cubicBezTo>
                <a:cubicBezTo>
                  <a:pt x="6289" y="18367"/>
                  <a:pt x="6289" y="18367"/>
                  <a:pt x="6289" y="18367"/>
                </a:cubicBezTo>
                <a:cubicBezTo>
                  <a:pt x="7606" y="19033"/>
                  <a:pt x="8924" y="19433"/>
                  <a:pt x="10504" y="19433"/>
                </a:cubicBezTo>
                <a:cubicBezTo>
                  <a:pt x="11953" y="19433"/>
                  <a:pt x="13402" y="19033"/>
                  <a:pt x="14587" y="18367"/>
                </a:cubicBezTo>
                <a:cubicBezTo>
                  <a:pt x="14587" y="18367"/>
                  <a:pt x="14587" y="18367"/>
                  <a:pt x="14587" y="18367"/>
                </a:cubicBezTo>
                <a:cubicBezTo>
                  <a:pt x="14587" y="18367"/>
                  <a:pt x="14587" y="18367"/>
                  <a:pt x="14719" y="18367"/>
                </a:cubicBezTo>
                <a:cubicBezTo>
                  <a:pt x="15904" y="17567"/>
                  <a:pt x="16958" y="16500"/>
                  <a:pt x="17616" y="15300"/>
                </a:cubicBezTo>
                <a:cubicBezTo>
                  <a:pt x="17616" y="15300"/>
                  <a:pt x="17748" y="15300"/>
                  <a:pt x="17748" y="15300"/>
                </a:cubicBezTo>
                <a:cubicBezTo>
                  <a:pt x="17748" y="15300"/>
                  <a:pt x="17748" y="15300"/>
                  <a:pt x="17748" y="15167"/>
                </a:cubicBezTo>
                <a:cubicBezTo>
                  <a:pt x="18406" y="13967"/>
                  <a:pt x="18802" y="12500"/>
                  <a:pt x="18802" y="11033"/>
                </a:cubicBezTo>
                <a:cubicBezTo>
                  <a:pt x="18802" y="9567"/>
                  <a:pt x="18406" y="8100"/>
                  <a:pt x="17748" y="6767"/>
                </a:cubicBezTo>
                <a:cubicBezTo>
                  <a:pt x="17748" y="6767"/>
                  <a:pt x="17748" y="6767"/>
                  <a:pt x="17748" y="6767"/>
                </a:cubicBezTo>
                <a:cubicBezTo>
                  <a:pt x="17748" y="6767"/>
                  <a:pt x="17748" y="6767"/>
                  <a:pt x="17616" y="6767"/>
                </a:cubicBezTo>
                <a:close/>
                <a:moveTo>
                  <a:pt x="14587" y="17567"/>
                </a:moveTo>
                <a:cubicBezTo>
                  <a:pt x="14455" y="17167"/>
                  <a:pt x="14455" y="17167"/>
                  <a:pt x="14455" y="17167"/>
                </a:cubicBezTo>
                <a:cubicBezTo>
                  <a:pt x="14324" y="17033"/>
                  <a:pt x="14060" y="16900"/>
                  <a:pt x="13928" y="17033"/>
                </a:cubicBezTo>
                <a:cubicBezTo>
                  <a:pt x="13797" y="17167"/>
                  <a:pt x="13665" y="17433"/>
                  <a:pt x="13797" y="17567"/>
                </a:cubicBezTo>
                <a:cubicBezTo>
                  <a:pt x="13928" y="17833"/>
                  <a:pt x="13928" y="17833"/>
                  <a:pt x="13928" y="17833"/>
                </a:cubicBezTo>
                <a:cubicBezTo>
                  <a:pt x="13006" y="18367"/>
                  <a:pt x="11953" y="18633"/>
                  <a:pt x="10899" y="18767"/>
                </a:cubicBezTo>
                <a:cubicBezTo>
                  <a:pt x="10899" y="18367"/>
                  <a:pt x="10899" y="18367"/>
                  <a:pt x="10899" y="18367"/>
                </a:cubicBezTo>
                <a:cubicBezTo>
                  <a:pt x="10899" y="18100"/>
                  <a:pt x="10636" y="17967"/>
                  <a:pt x="10504" y="17967"/>
                </a:cubicBezTo>
                <a:cubicBezTo>
                  <a:pt x="10241" y="17967"/>
                  <a:pt x="10109" y="18100"/>
                  <a:pt x="10109" y="18367"/>
                </a:cubicBezTo>
                <a:cubicBezTo>
                  <a:pt x="10109" y="18767"/>
                  <a:pt x="10109" y="18767"/>
                  <a:pt x="10109" y="18767"/>
                </a:cubicBezTo>
                <a:cubicBezTo>
                  <a:pt x="9055" y="18633"/>
                  <a:pt x="7870" y="18367"/>
                  <a:pt x="6948" y="17833"/>
                </a:cubicBezTo>
                <a:cubicBezTo>
                  <a:pt x="7211" y="17567"/>
                  <a:pt x="7211" y="17567"/>
                  <a:pt x="7211" y="17567"/>
                </a:cubicBezTo>
                <a:cubicBezTo>
                  <a:pt x="7211" y="17433"/>
                  <a:pt x="7211" y="17167"/>
                  <a:pt x="7080" y="17033"/>
                </a:cubicBezTo>
                <a:cubicBezTo>
                  <a:pt x="6816" y="16900"/>
                  <a:pt x="6684" y="17033"/>
                  <a:pt x="6553" y="17167"/>
                </a:cubicBezTo>
                <a:cubicBezTo>
                  <a:pt x="6421" y="17567"/>
                  <a:pt x="6421" y="17567"/>
                  <a:pt x="6421" y="17567"/>
                </a:cubicBezTo>
                <a:cubicBezTo>
                  <a:pt x="5499" y="16900"/>
                  <a:pt x="4709" y="16100"/>
                  <a:pt x="4050" y="15167"/>
                </a:cubicBezTo>
                <a:cubicBezTo>
                  <a:pt x="4445" y="15033"/>
                  <a:pt x="4445" y="15033"/>
                  <a:pt x="4445" y="15033"/>
                </a:cubicBezTo>
                <a:cubicBezTo>
                  <a:pt x="4577" y="14900"/>
                  <a:pt x="4577" y="14633"/>
                  <a:pt x="4577" y="14500"/>
                </a:cubicBezTo>
                <a:cubicBezTo>
                  <a:pt x="4445" y="14367"/>
                  <a:pt x="4182" y="14233"/>
                  <a:pt x="4050" y="14367"/>
                </a:cubicBezTo>
                <a:cubicBezTo>
                  <a:pt x="3655" y="14500"/>
                  <a:pt x="3655" y="14500"/>
                  <a:pt x="3655" y="14500"/>
                </a:cubicBezTo>
                <a:cubicBezTo>
                  <a:pt x="3260" y="13567"/>
                  <a:pt x="2997" y="12500"/>
                  <a:pt x="2865" y="11433"/>
                </a:cubicBezTo>
                <a:cubicBezTo>
                  <a:pt x="3260" y="11433"/>
                  <a:pt x="3260" y="11433"/>
                  <a:pt x="3260" y="11433"/>
                </a:cubicBezTo>
                <a:cubicBezTo>
                  <a:pt x="3392" y="11433"/>
                  <a:pt x="3655" y="11167"/>
                  <a:pt x="3655" y="11033"/>
                </a:cubicBezTo>
                <a:cubicBezTo>
                  <a:pt x="3655" y="10767"/>
                  <a:pt x="3392" y="10633"/>
                  <a:pt x="3260" y="10633"/>
                </a:cubicBezTo>
                <a:cubicBezTo>
                  <a:pt x="2865" y="10633"/>
                  <a:pt x="2865" y="10633"/>
                  <a:pt x="2865" y="10633"/>
                </a:cubicBezTo>
                <a:cubicBezTo>
                  <a:pt x="2997" y="9567"/>
                  <a:pt x="3260" y="8500"/>
                  <a:pt x="3655" y="7567"/>
                </a:cubicBezTo>
                <a:cubicBezTo>
                  <a:pt x="4050" y="7700"/>
                  <a:pt x="4050" y="7700"/>
                  <a:pt x="4050" y="7700"/>
                </a:cubicBezTo>
                <a:cubicBezTo>
                  <a:pt x="4050" y="7700"/>
                  <a:pt x="4182" y="7700"/>
                  <a:pt x="4182" y="7700"/>
                </a:cubicBezTo>
                <a:cubicBezTo>
                  <a:pt x="4314" y="7700"/>
                  <a:pt x="4445" y="7700"/>
                  <a:pt x="4577" y="7567"/>
                </a:cubicBezTo>
                <a:cubicBezTo>
                  <a:pt x="4577" y="7433"/>
                  <a:pt x="4577" y="7167"/>
                  <a:pt x="4445" y="7033"/>
                </a:cubicBezTo>
                <a:cubicBezTo>
                  <a:pt x="4050" y="6900"/>
                  <a:pt x="4050" y="6900"/>
                  <a:pt x="4050" y="6900"/>
                </a:cubicBezTo>
                <a:cubicBezTo>
                  <a:pt x="4709" y="5967"/>
                  <a:pt x="5499" y="5167"/>
                  <a:pt x="6421" y="4500"/>
                </a:cubicBezTo>
                <a:cubicBezTo>
                  <a:pt x="6553" y="4900"/>
                  <a:pt x="6553" y="4900"/>
                  <a:pt x="6553" y="4900"/>
                </a:cubicBezTo>
                <a:cubicBezTo>
                  <a:pt x="6553" y="5033"/>
                  <a:pt x="6684" y="5033"/>
                  <a:pt x="6816" y="5033"/>
                </a:cubicBezTo>
                <a:cubicBezTo>
                  <a:pt x="6948" y="5033"/>
                  <a:pt x="6948" y="5033"/>
                  <a:pt x="7080" y="5033"/>
                </a:cubicBezTo>
                <a:cubicBezTo>
                  <a:pt x="7211" y="4900"/>
                  <a:pt x="7211" y="4633"/>
                  <a:pt x="7211" y="4500"/>
                </a:cubicBezTo>
                <a:cubicBezTo>
                  <a:pt x="6948" y="4233"/>
                  <a:pt x="6948" y="4233"/>
                  <a:pt x="6948" y="4233"/>
                </a:cubicBezTo>
                <a:cubicBezTo>
                  <a:pt x="7870" y="3700"/>
                  <a:pt x="9055" y="3433"/>
                  <a:pt x="10109" y="3300"/>
                </a:cubicBezTo>
                <a:cubicBezTo>
                  <a:pt x="10109" y="3700"/>
                  <a:pt x="10109" y="3700"/>
                  <a:pt x="10109" y="3700"/>
                </a:cubicBezTo>
                <a:cubicBezTo>
                  <a:pt x="10109" y="3833"/>
                  <a:pt x="10241" y="4100"/>
                  <a:pt x="10504" y="4100"/>
                </a:cubicBezTo>
                <a:cubicBezTo>
                  <a:pt x="10636" y="4100"/>
                  <a:pt x="10899" y="3833"/>
                  <a:pt x="10899" y="3700"/>
                </a:cubicBezTo>
                <a:cubicBezTo>
                  <a:pt x="10899" y="3300"/>
                  <a:pt x="10899" y="3300"/>
                  <a:pt x="10899" y="3300"/>
                </a:cubicBezTo>
                <a:cubicBezTo>
                  <a:pt x="11953" y="3433"/>
                  <a:pt x="13006" y="3700"/>
                  <a:pt x="13928" y="4233"/>
                </a:cubicBezTo>
                <a:cubicBezTo>
                  <a:pt x="13797" y="4500"/>
                  <a:pt x="13797" y="4500"/>
                  <a:pt x="13797" y="4500"/>
                </a:cubicBezTo>
                <a:cubicBezTo>
                  <a:pt x="13665" y="4633"/>
                  <a:pt x="13797" y="4900"/>
                  <a:pt x="13928" y="5033"/>
                </a:cubicBezTo>
                <a:cubicBezTo>
                  <a:pt x="13928" y="5033"/>
                  <a:pt x="14060" y="5033"/>
                  <a:pt x="14060" y="5033"/>
                </a:cubicBezTo>
                <a:cubicBezTo>
                  <a:pt x="14192" y="5033"/>
                  <a:pt x="14324" y="5033"/>
                  <a:pt x="14455" y="4900"/>
                </a:cubicBezTo>
                <a:cubicBezTo>
                  <a:pt x="14587" y="4500"/>
                  <a:pt x="14587" y="4500"/>
                  <a:pt x="14587" y="4500"/>
                </a:cubicBezTo>
                <a:cubicBezTo>
                  <a:pt x="15509" y="5167"/>
                  <a:pt x="16299" y="5967"/>
                  <a:pt x="16826" y="6900"/>
                </a:cubicBezTo>
                <a:cubicBezTo>
                  <a:pt x="16563" y="7033"/>
                  <a:pt x="16563" y="7033"/>
                  <a:pt x="16563" y="7033"/>
                </a:cubicBezTo>
                <a:cubicBezTo>
                  <a:pt x="16431" y="7167"/>
                  <a:pt x="16299" y="7433"/>
                  <a:pt x="16431" y="7567"/>
                </a:cubicBezTo>
                <a:cubicBezTo>
                  <a:pt x="16563" y="7700"/>
                  <a:pt x="16563" y="7700"/>
                  <a:pt x="16694" y="7700"/>
                </a:cubicBezTo>
                <a:cubicBezTo>
                  <a:pt x="16826" y="7700"/>
                  <a:pt x="16826" y="7700"/>
                  <a:pt x="16958" y="7700"/>
                </a:cubicBezTo>
                <a:cubicBezTo>
                  <a:pt x="17221" y="7567"/>
                  <a:pt x="17221" y="7567"/>
                  <a:pt x="17221" y="7567"/>
                </a:cubicBezTo>
                <a:cubicBezTo>
                  <a:pt x="17748" y="8500"/>
                  <a:pt x="18011" y="9567"/>
                  <a:pt x="18011" y="10633"/>
                </a:cubicBezTo>
                <a:cubicBezTo>
                  <a:pt x="17748" y="10633"/>
                  <a:pt x="17748" y="10633"/>
                  <a:pt x="17748" y="10633"/>
                </a:cubicBezTo>
                <a:cubicBezTo>
                  <a:pt x="17484" y="10633"/>
                  <a:pt x="17353" y="10767"/>
                  <a:pt x="17353" y="11033"/>
                </a:cubicBezTo>
                <a:cubicBezTo>
                  <a:pt x="17353" y="11167"/>
                  <a:pt x="17484" y="11433"/>
                  <a:pt x="17748" y="11433"/>
                </a:cubicBezTo>
                <a:cubicBezTo>
                  <a:pt x="18011" y="11433"/>
                  <a:pt x="18011" y="11433"/>
                  <a:pt x="18011" y="11433"/>
                </a:cubicBezTo>
                <a:cubicBezTo>
                  <a:pt x="18011" y="12500"/>
                  <a:pt x="17748" y="13567"/>
                  <a:pt x="17221" y="14500"/>
                </a:cubicBezTo>
                <a:cubicBezTo>
                  <a:pt x="16958" y="14367"/>
                  <a:pt x="16958" y="14367"/>
                  <a:pt x="16958" y="14367"/>
                </a:cubicBezTo>
                <a:cubicBezTo>
                  <a:pt x="16694" y="14233"/>
                  <a:pt x="16563" y="14367"/>
                  <a:pt x="16431" y="14500"/>
                </a:cubicBezTo>
                <a:cubicBezTo>
                  <a:pt x="16299" y="14633"/>
                  <a:pt x="16431" y="14900"/>
                  <a:pt x="16563" y="15033"/>
                </a:cubicBezTo>
                <a:cubicBezTo>
                  <a:pt x="16826" y="15167"/>
                  <a:pt x="16826" y="15167"/>
                  <a:pt x="16826" y="15167"/>
                </a:cubicBezTo>
                <a:cubicBezTo>
                  <a:pt x="16299" y="16100"/>
                  <a:pt x="15509" y="16900"/>
                  <a:pt x="14587" y="1756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90" name="Freeform 850"/>
          <p:cNvSpPr/>
          <p:nvPr/>
        </p:nvSpPr>
        <p:spPr>
          <a:xfrm>
            <a:off x="3050632" y="9403953"/>
            <a:ext cx="1086936" cy="10989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07" h="21300" extrusionOk="0">
                <a:moveTo>
                  <a:pt x="14455" y="10633"/>
                </a:moveTo>
                <a:cubicBezTo>
                  <a:pt x="11821" y="10633"/>
                  <a:pt x="11821" y="10633"/>
                  <a:pt x="11821" y="10633"/>
                </a:cubicBezTo>
                <a:cubicBezTo>
                  <a:pt x="11689" y="10100"/>
                  <a:pt x="11294" y="9700"/>
                  <a:pt x="10899" y="9567"/>
                </a:cubicBezTo>
                <a:cubicBezTo>
                  <a:pt x="10899" y="5833"/>
                  <a:pt x="10899" y="5833"/>
                  <a:pt x="10899" y="5833"/>
                </a:cubicBezTo>
                <a:cubicBezTo>
                  <a:pt x="10899" y="5700"/>
                  <a:pt x="10636" y="5567"/>
                  <a:pt x="10504" y="5567"/>
                </a:cubicBezTo>
                <a:cubicBezTo>
                  <a:pt x="10241" y="5567"/>
                  <a:pt x="10109" y="5700"/>
                  <a:pt x="10109" y="5833"/>
                </a:cubicBezTo>
                <a:cubicBezTo>
                  <a:pt x="10109" y="9567"/>
                  <a:pt x="10109" y="9567"/>
                  <a:pt x="10109" y="9567"/>
                </a:cubicBezTo>
                <a:cubicBezTo>
                  <a:pt x="9450" y="9833"/>
                  <a:pt x="9055" y="10367"/>
                  <a:pt x="9055" y="11033"/>
                </a:cubicBezTo>
                <a:cubicBezTo>
                  <a:pt x="9055" y="11833"/>
                  <a:pt x="9714" y="12500"/>
                  <a:pt x="10504" y="12500"/>
                </a:cubicBezTo>
                <a:cubicBezTo>
                  <a:pt x="11163" y="12500"/>
                  <a:pt x="11689" y="11967"/>
                  <a:pt x="11821" y="11433"/>
                </a:cubicBezTo>
                <a:cubicBezTo>
                  <a:pt x="14455" y="11433"/>
                  <a:pt x="14455" y="11433"/>
                  <a:pt x="14455" y="11433"/>
                </a:cubicBezTo>
                <a:cubicBezTo>
                  <a:pt x="14719" y="11433"/>
                  <a:pt x="14850" y="11167"/>
                  <a:pt x="14850" y="11033"/>
                </a:cubicBezTo>
                <a:cubicBezTo>
                  <a:pt x="14850" y="10767"/>
                  <a:pt x="14719" y="10633"/>
                  <a:pt x="14455" y="10633"/>
                </a:cubicBezTo>
                <a:close/>
                <a:moveTo>
                  <a:pt x="10504" y="11700"/>
                </a:moveTo>
                <a:cubicBezTo>
                  <a:pt x="10109" y="11700"/>
                  <a:pt x="9714" y="11433"/>
                  <a:pt x="9714" y="11033"/>
                </a:cubicBezTo>
                <a:cubicBezTo>
                  <a:pt x="9714" y="10633"/>
                  <a:pt x="10109" y="10233"/>
                  <a:pt x="10504" y="10233"/>
                </a:cubicBezTo>
                <a:cubicBezTo>
                  <a:pt x="10899" y="10233"/>
                  <a:pt x="11163" y="10633"/>
                  <a:pt x="11163" y="11033"/>
                </a:cubicBezTo>
                <a:cubicBezTo>
                  <a:pt x="11163" y="11433"/>
                  <a:pt x="10899" y="11700"/>
                  <a:pt x="10504" y="11700"/>
                </a:cubicBezTo>
                <a:close/>
                <a:moveTo>
                  <a:pt x="18143" y="3567"/>
                </a:moveTo>
                <a:cubicBezTo>
                  <a:pt x="19592" y="5033"/>
                  <a:pt x="19592" y="5033"/>
                  <a:pt x="19592" y="5033"/>
                </a:cubicBezTo>
                <a:cubicBezTo>
                  <a:pt x="19724" y="5167"/>
                  <a:pt x="19724" y="5167"/>
                  <a:pt x="19855" y="5167"/>
                </a:cubicBezTo>
                <a:cubicBezTo>
                  <a:pt x="19987" y="5167"/>
                  <a:pt x="20119" y="5167"/>
                  <a:pt x="20119" y="5033"/>
                </a:cubicBezTo>
                <a:cubicBezTo>
                  <a:pt x="21304" y="3833"/>
                  <a:pt x="21304" y="1967"/>
                  <a:pt x="20119" y="900"/>
                </a:cubicBezTo>
                <a:cubicBezTo>
                  <a:pt x="18933" y="-300"/>
                  <a:pt x="17089" y="-300"/>
                  <a:pt x="15904" y="900"/>
                </a:cubicBezTo>
                <a:cubicBezTo>
                  <a:pt x="15904" y="900"/>
                  <a:pt x="15904" y="1033"/>
                  <a:pt x="15904" y="1033"/>
                </a:cubicBezTo>
                <a:cubicBezTo>
                  <a:pt x="15904" y="1167"/>
                  <a:pt x="15904" y="1300"/>
                  <a:pt x="15904" y="1300"/>
                </a:cubicBezTo>
                <a:cubicBezTo>
                  <a:pt x="17616" y="3033"/>
                  <a:pt x="17616" y="3033"/>
                  <a:pt x="17616" y="3033"/>
                </a:cubicBezTo>
                <a:cubicBezTo>
                  <a:pt x="16958" y="3700"/>
                  <a:pt x="16958" y="3700"/>
                  <a:pt x="16958" y="3700"/>
                </a:cubicBezTo>
                <a:cubicBezTo>
                  <a:pt x="15245" y="2100"/>
                  <a:pt x="13006" y="1167"/>
                  <a:pt x="10504" y="1167"/>
                </a:cubicBezTo>
                <a:cubicBezTo>
                  <a:pt x="8002" y="1167"/>
                  <a:pt x="5631" y="2100"/>
                  <a:pt x="3919" y="3700"/>
                </a:cubicBezTo>
                <a:cubicBezTo>
                  <a:pt x="3392" y="3033"/>
                  <a:pt x="3392" y="3033"/>
                  <a:pt x="3392" y="3033"/>
                </a:cubicBezTo>
                <a:cubicBezTo>
                  <a:pt x="4972" y="1300"/>
                  <a:pt x="4972" y="1300"/>
                  <a:pt x="4972" y="1300"/>
                </a:cubicBezTo>
                <a:cubicBezTo>
                  <a:pt x="5104" y="1300"/>
                  <a:pt x="5104" y="1167"/>
                  <a:pt x="5104" y="1033"/>
                </a:cubicBezTo>
                <a:cubicBezTo>
                  <a:pt x="5104" y="1033"/>
                  <a:pt x="5104" y="900"/>
                  <a:pt x="4972" y="900"/>
                </a:cubicBezTo>
                <a:cubicBezTo>
                  <a:pt x="3787" y="-300"/>
                  <a:pt x="1943" y="-300"/>
                  <a:pt x="889" y="900"/>
                </a:cubicBezTo>
                <a:cubicBezTo>
                  <a:pt x="-296" y="1967"/>
                  <a:pt x="-296" y="3833"/>
                  <a:pt x="889" y="5033"/>
                </a:cubicBezTo>
                <a:cubicBezTo>
                  <a:pt x="889" y="5167"/>
                  <a:pt x="1021" y="5167"/>
                  <a:pt x="1021" y="5167"/>
                </a:cubicBezTo>
                <a:cubicBezTo>
                  <a:pt x="1153" y="5167"/>
                  <a:pt x="1284" y="5167"/>
                  <a:pt x="1284" y="5033"/>
                </a:cubicBezTo>
                <a:cubicBezTo>
                  <a:pt x="2865" y="3567"/>
                  <a:pt x="2865" y="3567"/>
                  <a:pt x="2865" y="3567"/>
                </a:cubicBezTo>
                <a:cubicBezTo>
                  <a:pt x="3392" y="4100"/>
                  <a:pt x="3392" y="4100"/>
                  <a:pt x="3392" y="4100"/>
                </a:cubicBezTo>
                <a:cubicBezTo>
                  <a:pt x="1680" y="5967"/>
                  <a:pt x="626" y="8367"/>
                  <a:pt x="626" y="11033"/>
                </a:cubicBezTo>
                <a:cubicBezTo>
                  <a:pt x="626" y="14633"/>
                  <a:pt x="2602" y="17833"/>
                  <a:pt x="5499" y="19567"/>
                </a:cubicBezTo>
                <a:cubicBezTo>
                  <a:pt x="4445" y="20633"/>
                  <a:pt x="4445" y="20633"/>
                  <a:pt x="4445" y="20633"/>
                </a:cubicBezTo>
                <a:cubicBezTo>
                  <a:pt x="4314" y="20767"/>
                  <a:pt x="4314" y="21033"/>
                  <a:pt x="4445" y="21167"/>
                </a:cubicBezTo>
                <a:cubicBezTo>
                  <a:pt x="4445" y="21300"/>
                  <a:pt x="4577" y="21300"/>
                  <a:pt x="4709" y="21300"/>
                </a:cubicBezTo>
                <a:cubicBezTo>
                  <a:pt x="4709" y="21300"/>
                  <a:pt x="4841" y="21300"/>
                  <a:pt x="4972" y="21167"/>
                </a:cubicBezTo>
                <a:cubicBezTo>
                  <a:pt x="6158" y="19967"/>
                  <a:pt x="6158" y="19967"/>
                  <a:pt x="6158" y="19967"/>
                </a:cubicBezTo>
                <a:cubicBezTo>
                  <a:pt x="7475" y="20633"/>
                  <a:pt x="8924" y="20900"/>
                  <a:pt x="10504" y="20900"/>
                </a:cubicBezTo>
                <a:cubicBezTo>
                  <a:pt x="11953" y="20900"/>
                  <a:pt x="13533" y="20633"/>
                  <a:pt x="14719" y="19967"/>
                </a:cubicBezTo>
                <a:cubicBezTo>
                  <a:pt x="16036" y="21167"/>
                  <a:pt x="16036" y="21167"/>
                  <a:pt x="16036" y="21167"/>
                </a:cubicBezTo>
                <a:cubicBezTo>
                  <a:pt x="16036" y="21300"/>
                  <a:pt x="16167" y="21300"/>
                  <a:pt x="16299" y="21300"/>
                </a:cubicBezTo>
                <a:cubicBezTo>
                  <a:pt x="16431" y="21300"/>
                  <a:pt x="16431" y="21300"/>
                  <a:pt x="16563" y="21167"/>
                </a:cubicBezTo>
                <a:cubicBezTo>
                  <a:pt x="16694" y="21033"/>
                  <a:pt x="16694" y="20767"/>
                  <a:pt x="16563" y="20633"/>
                </a:cubicBezTo>
                <a:cubicBezTo>
                  <a:pt x="15377" y="19567"/>
                  <a:pt x="15377" y="19567"/>
                  <a:pt x="15377" y="19567"/>
                </a:cubicBezTo>
                <a:cubicBezTo>
                  <a:pt x="18275" y="17833"/>
                  <a:pt x="20250" y="14633"/>
                  <a:pt x="20250" y="11033"/>
                </a:cubicBezTo>
                <a:cubicBezTo>
                  <a:pt x="20250" y="8367"/>
                  <a:pt x="19197" y="5967"/>
                  <a:pt x="17484" y="4100"/>
                </a:cubicBezTo>
                <a:lnTo>
                  <a:pt x="18143" y="3567"/>
                </a:lnTo>
                <a:close/>
                <a:moveTo>
                  <a:pt x="19592" y="1300"/>
                </a:moveTo>
                <a:cubicBezTo>
                  <a:pt x="20382" y="2100"/>
                  <a:pt x="20514" y="3433"/>
                  <a:pt x="19855" y="4233"/>
                </a:cubicBezTo>
                <a:cubicBezTo>
                  <a:pt x="16694" y="1167"/>
                  <a:pt x="16694" y="1167"/>
                  <a:pt x="16694" y="1167"/>
                </a:cubicBezTo>
                <a:cubicBezTo>
                  <a:pt x="17616" y="500"/>
                  <a:pt x="18802" y="633"/>
                  <a:pt x="19592" y="1300"/>
                </a:cubicBezTo>
                <a:close/>
                <a:moveTo>
                  <a:pt x="1153" y="4233"/>
                </a:moveTo>
                <a:cubicBezTo>
                  <a:pt x="494" y="3433"/>
                  <a:pt x="626" y="2100"/>
                  <a:pt x="1284" y="1300"/>
                </a:cubicBezTo>
                <a:cubicBezTo>
                  <a:pt x="2075" y="633"/>
                  <a:pt x="3392" y="500"/>
                  <a:pt x="4182" y="1167"/>
                </a:cubicBezTo>
                <a:lnTo>
                  <a:pt x="1153" y="4233"/>
                </a:lnTo>
                <a:close/>
                <a:moveTo>
                  <a:pt x="10504" y="20233"/>
                </a:moveTo>
                <a:cubicBezTo>
                  <a:pt x="5499" y="20233"/>
                  <a:pt x="1416" y="16100"/>
                  <a:pt x="1416" y="11033"/>
                </a:cubicBezTo>
                <a:cubicBezTo>
                  <a:pt x="1416" y="5967"/>
                  <a:pt x="5499" y="1833"/>
                  <a:pt x="10504" y="1833"/>
                </a:cubicBezTo>
                <a:cubicBezTo>
                  <a:pt x="15509" y="1833"/>
                  <a:pt x="19592" y="5967"/>
                  <a:pt x="19592" y="11033"/>
                </a:cubicBezTo>
                <a:cubicBezTo>
                  <a:pt x="19592" y="16100"/>
                  <a:pt x="15509" y="20233"/>
                  <a:pt x="10504" y="20233"/>
                </a:cubicBezTo>
                <a:close/>
                <a:moveTo>
                  <a:pt x="10109" y="3300"/>
                </a:moveTo>
                <a:cubicBezTo>
                  <a:pt x="10109" y="2900"/>
                  <a:pt x="10109" y="2900"/>
                  <a:pt x="10109" y="2900"/>
                </a:cubicBezTo>
                <a:cubicBezTo>
                  <a:pt x="10109" y="2767"/>
                  <a:pt x="10241" y="2500"/>
                  <a:pt x="10504" y="2500"/>
                </a:cubicBezTo>
                <a:cubicBezTo>
                  <a:pt x="10636" y="2500"/>
                  <a:pt x="10899" y="2767"/>
                  <a:pt x="10899" y="2900"/>
                </a:cubicBezTo>
                <a:cubicBezTo>
                  <a:pt x="10899" y="3300"/>
                  <a:pt x="10899" y="3300"/>
                  <a:pt x="10899" y="3300"/>
                </a:cubicBezTo>
                <a:cubicBezTo>
                  <a:pt x="10899" y="3433"/>
                  <a:pt x="10636" y="3700"/>
                  <a:pt x="10504" y="3700"/>
                </a:cubicBezTo>
                <a:cubicBezTo>
                  <a:pt x="10241" y="3700"/>
                  <a:pt x="10109" y="3433"/>
                  <a:pt x="10109" y="3300"/>
                </a:cubicBezTo>
                <a:close/>
                <a:moveTo>
                  <a:pt x="10899" y="18633"/>
                </a:moveTo>
                <a:cubicBezTo>
                  <a:pt x="10899" y="19033"/>
                  <a:pt x="10899" y="19033"/>
                  <a:pt x="10899" y="19033"/>
                </a:cubicBezTo>
                <a:cubicBezTo>
                  <a:pt x="10899" y="19300"/>
                  <a:pt x="10636" y="19433"/>
                  <a:pt x="10504" y="19433"/>
                </a:cubicBezTo>
                <a:cubicBezTo>
                  <a:pt x="10241" y="19433"/>
                  <a:pt x="10109" y="19300"/>
                  <a:pt x="10109" y="19033"/>
                </a:cubicBezTo>
                <a:cubicBezTo>
                  <a:pt x="10109" y="18633"/>
                  <a:pt x="10109" y="18633"/>
                  <a:pt x="10109" y="18633"/>
                </a:cubicBezTo>
                <a:cubicBezTo>
                  <a:pt x="10109" y="18500"/>
                  <a:pt x="10241" y="18367"/>
                  <a:pt x="10504" y="18367"/>
                </a:cubicBezTo>
                <a:cubicBezTo>
                  <a:pt x="10636" y="18367"/>
                  <a:pt x="10899" y="18500"/>
                  <a:pt x="10899" y="18633"/>
                </a:cubicBezTo>
                <a:close/>
                <a:moveTo>
                  <a:pt x="17748" y="11033"/>
                </a:moveTo>
                <a:cubicBezTo>
                  <a:pt x="17748" y="10767"/>
                  <a:pt x="17880" y="10633"/>
                  <a:pt x="18143" y="10633"/>
                </a:cubicBezTo>
                <a:cubicBezTo>
                  <a:pt x="18406" y="10633"/>
                  <a:pt x="18406" y="10633"/>
                  <a:pt x="18406" y="10633"/>
                </a:cubicBezTo>
                <a:cubicBezTo>
                  <a:pt x="18670" y="10633"/>
                  <a:pt x="18802" y="10767"/>
                  <a:pt x="18802" y="11033"/>
                </a:cubicBezTo>
                <a:cubicBezTo>
                  <a:pt x="18802" y="11167"/>
                  <a:pt x="18670" y="11300"/>
                  <a:pt x="18406" y="11300"/>
                </a:cubicBezTo>
                <a:cubicBezTo>
                  <a:pt x="18143" y="11300"/>
                  <a:pt x="18143" y="11300"/>
                  <a:pt x="18143" y="11300"/>
                </a:cubicBezTo>
                <a:cubicBezTo>
                  <a:pt x="17880" y="11300"/>
                  <a:pt x="17748" y="11167"/>
                  <a:pt x="17748" y="11033"/>
                </a:cubicBezTo>
                <a:close/>
                <a:moveTo>
                  <a:pt x="3260" y="11033"/>
                </a:moveTo>
                <a:cubicBezTo>
                  <a:pt x="3260" y="11167"/>
                  <a:pt x="3128" y="11300"/>
                  <a:pt x="2865" y="11300"/>
                </a:cubicBezTo>
                <a:cubicBezTo>
                  <a:pt x="2470" y="11300"/>
                  <a:pt x="2470" y="11300"/>
                  <a:pt x="2470" y="11300"/>
                </a:cubicBezTo>
                <a:cubicBezTo>
                  <a:pt x="2338" y="11300"/>
                  <a:pt x="2075" y="11167"/>
                  <a:pt x="2075" y="11033"/>
                </a:cubicBezTo>
                <a:cubicBezTo>
                  <a:pt x="2075" y="10767"/>
                  <a:pt x="2338" y="10633"/>
                  <a:pt x="2470" y="10633"/>
                </a:cubicBezTo>
                <a:cubicBezTo>
                  <a:pt x="2865" y="10633"/>
                  <a:pt x="2865" y="10633"/>
                  <a:pt x="2865" y="10633"/>
                </a:cubicBezTo>
                <a:cubicBezTo>
                  <a:pt x="3128" y="10633"/>
                  <a:pt x="3260" y="10767"/>
                  <a:pt x="3260" y="11033"/>
                </a:cubicBezTo>
                <a:close/>
                <a:moveTo>
                  <a:pt x="16431" y="5033"/>
                </a:moveTo>
                <a:cubicBezTo>
                  <a:pt x="16563" y="5167"/>
                  <a:pt x="16563" y="5433"/>
                  <a:pt x="16431" y="5567"/>
                </a:cubicBezTo>
                <a:cubicBezTo>
                  <a:pt x="16167" y="5833"/>
                  <a:pt x="16167" y="5833"/>
                  <a:pt x="16167" y="5833"/>
                </a:cubicBezTo>
                <a:cubicBezTo>
                  <a:pt x="16036" y="5833"/>
                  <a:pt x="15904" y="5967"/>
                  <a:pt x="15904" y="5967"/>
                </a:cubicBezTo>
                <a:cubicBezTo>
                  <a:pt x="15772" y="5967"/>
                  <a:pt x="15641" y="5833"/>
                  <a:pt x="15641" y="5833"/>
                </a:cubicBezTo>
                <a:cubicBezTo>
                  <a:pt x="15509" y="5700"/>
                  <a:pt x="15509" y="5433"/>
                  <a:pt x="15641" y="5300"/>
                </a:cubicBezTo>
                <a:cubicBezTo>
                  <a:pt x="15904" y="5033"/>
                  <a:pt x="15904" y="5033"/>
                  <a:pt x="15904" y="5033"/>
                </a:cubicBezTo>
                <a:cubicBezTo>
                  <a:pt x="16036" y="4900"/>
                  <a:pt x="16167" y="4900"/>
                  <a:pt x="16431" y="5033"/>
                </a:cubicBezTo>
                <a:close/>
                <a:moveTo>
                  <a:pt x="5367" y="16233"/>
                </a:moveTo>
                <a:cubicBezTo>
                  <a:pt x="5499" y="16367"/>
                  <a:pt x="5499" y="16500"/>
                  <a:pt x="5367" y="16633"/>
                </a:cubicBezTo>
                <a:cubicBezTo>
                  <a:pt x="5104" y="16900"/>
                  <a:pt x="5104" y="16900"/>
                  <a:pt x="5104" y="16900"/>
                </a:cubicBezTo>
                <a:cubicBezTo>
                  <a:pt x="4972" y="17033"/>
                  <a:pt x="4972" y="17033"/>
                  <a:pt x="4841" y="17033"/>
                </a:cubicBezTo>
                <a:cubicBezTo>
                  <a:pt x="4709" y="17033"/>
                  <a:pt x="4709" y="17033"/>
                  <a:pt x="4577" y="16900"/>
                </a:cubicBezTo>
                <a:cubicBezTo>
                  <a:pt x="4445" y="16767"/>
                  <a:pt x="4445" y="16633"/>
                  <a:pt x="4577" y="16367"/>
                </a:cubicBezTo>
                <a:cubicBezTo>
                  <a:pt x="4841" y="16233"/>
                  <a:pt x="4841" y="16233"/>
                  <a:pt x="4841" y="16233"/>
                </a:cubicBezTo>
                <a:cubicBezTo>
                  <a:pt x="4972" y="15967"/>
                  <a:pt x="5236" y="15967"/>
                  <a:pt x="5367" y="16233"/>
                </a:cubicBezTo>
                <a:close/>
                <a:moveTo>
                  <a:pt x="16431" y="16367"/>
                </a:moveTo>
                <a:cubicBezTo>
                  <a:pt x="16563" y="16633"/>
                  <a:pt x="16563" y="16767"/>
                  <a:pt x="16431" y="16900"/>
                </a:cubicBezTo>
                <a:cubicBezTo>
                  <a:pt x="16299" y="17033"/>
                  <a:pt x="16167" y="17033"/>
                  <a:pt x="16167" y="17033"/>
                </a:cubicBezTo>
                <a:cubicBezTo>
                  <a:pt x="16036" y="17033"/>
                  <a:pt x="15904" y="17033"/>
                  <a:pt x="15904" y="16900"/>
                </a:cubicBezTo>
                <a:cubicBezTo>
                  <a:pt x="15641" y="16633"/>
                  <a:pt x="15641" y="16633"/>
                  <a:pt x="15641" y="16633"/>
                </a:cubicBezTo>
                <a:cubicBezTo>
                  <a:pt x="15509" y="16500"/>
                  <a:pt x="15509" y="16367"/>
                  <a:pt x="15641" y="16233"/>
                </a:cubicBezTo>
                <a:cubicBezTo>
                  <a:pt x="15772" y="15967"/>
                  <a:pt x="16036" y="15967"/>
                  <a:pt x="16167" y="16233"/>
                </a:cubicBezTo>
                <a:lnTo>
                  <a:pt x="16431" y="16367"/>
                </a:lnTo>
                <a:close/>
                <a:moveTo>
                  <a:pt x="5367" y="5300"/>
                </a:moveTo>
                <a:cubicBezTo>
                  <a:pt x="5499" y="5433"/>
                  <a:pt x="5499" y="5700"/>
                  <a:pt x="5367" y="5833"/>
                </a:cubicBezTo>
                <a:cubicBezTo>
                  <a:pt x="5236" y="5833"/>
                  <a:pt x="5236" y="5967"/>
                  <a:pt x="5104" y="5967"/>
                </a:cubicBezTo>
                <a:cubicBezTo>
                  <a:pt x="4972" y="5967"/>
                  <a:pt x="4972" y="5833"/>
                  <a:pt x="4841" y="5833"/>
                </a:cubicBezTo>
                <a:cubicBezTo>
                  <a:pt x="4577" y="5567"/>
                  <a:pt x="4577" y="5567"/>
                  <a:pt x="4577" y="5567"/>
                </a:cubicBezTo>
                <a:cubicBezTo>
                  <a:pt x="4445" y="5433"/>
                  <a:pt x="4445" y="5167"/>
                  <a:pt x="4577" y="5033"/>
                </a:cubicBezTo>
                <a:cubicBezTo>
                  <a:pt x="4709" y="4900"/>
                  <a:pt x="4972" y="4900"/>
                  <a:pt x="5104" y="5033"/>
                </a:cubicBezTo>
                <a:lnTo>
                  <a:pt x="5367" y="53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91" name="Freeform 851"/>
          <p:cNvSpPr/>
          <p:nvPr/>
        </p:nvSpPr>
        <p:spPr>
          <a:xfrm>
            <a:off x="3101975" y="10639425"/>
            <a:ext cx="960322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2" h="21600" extrusionOk="0">
                <a:moveTo>
                  <a:pt x="21447" y="17820"/>
                </a:moveTo>
                <a:cubicBezTo>
                  <a:pt x="19302" y="15930"/>
                  <a:pt x="18230" y="13770"/>
                  <a:pt x="18230" y="11340"/>
                </a:cubicBezTo>
                <a:cubicBezTo>
                  <a:pt x="18230" y="7830"/>
                  <a:pt x="18230" y="7830"/>
                  <a:pt x="18230" y="7830"/>
                </a:cubicBezTo>
                <a:cubicBezTo>
                  <a:pt x="18230" y="5130"/>
                  <a:pt x="16238" y="3375"/>
                  <a:pt x="14553" y="2700"/>
                </a:cubicBezTo>
                <a:cubicBezTo>
                  <a:pt x="13940" y="2430"/>
                  <a:pt x="13481" y="2295"/>
                  <a:pt x="12868" y="2160"/>
                </a:cubicBezTo>
                <a:cubicBezTo>
                  <a:pt x="12868" y="2025"/>
                  <a:pt x="12868" y="2025"/>
                  <a:pt x="12868" y="2025"/>
                </a:cubicBezTo>
                <a:cubicBezTo>
                  <a:pt x="12868" y="945"/>
                  <a:pt x="11949" y="0"/>
                  <a:pt x="10723" y="0"/>
                </a:cubicBezTo>
                <a:cubicBezTo>
                  <a:pt x="9498" y="0"/>
                  <a:pt x="8426" y="945"/>
                  <a:pt x="8426" y="2025"/>
                </a:cubicBezTo>
                <a:cubicBezTo>
                  <a:pt x="8426" y="2160"/>
                  <a:pt x="8426" y="2160"/>
                  <a:pt x="8426" y="2160"/>
                </a:cubicBezTo>
                <a:cubicBezTo>
                  <a:pt x="7966" y="2295"/>
                  <a:pt x="7506" y="2430"/>
                  <a:pt x="7047" y="2700"/>
                </a:cubicBezTo>
                <a:cubicBezTo>
                  <a:pt x="5055" y="3510"/>
                  <a:pt x="3064" y="5400"/>
                  <a:pt x="3064" y="7830"/>
                </a:cubicBezTo>
                <a:cubicBezTo>
                  <a:pt x="3064" y="11340"/>
                  <a:pt x="3064" y="11340"/>
                  <a:pt x="3064" y="11340"/>
                </a:cubicBezTo>
                <a:cubicBezTo>
                  <a:pt x="3064" y="13905"/>
                  <a:pt x="2145" y="16065"/>
                  <a:pt x="153" y="17820"/>
                </a:cubicBezTo>
                <a:cubicBezTo>
                  <a:pt x="0" y="17955"/>
                  <a:pt x="0" y="18090"/>
                  <a:pt x="0" y="18225"/>
                </a:cubicBezTo>
                <a:cubicBezTo>
                  <a:pt x="0" y="18360"/>
                  <a:pt x="153" y="18495"/>
                  <a:pt x="306" y="18495"/>
                </a:cubicBezTo>
                <a:cubicBezTo>
                  <a:pt x="4596" y="19035"/>
                  <a:pt x="4596" y="19035"/>
                  <a:pt x="4596" y="19035"/>
                </a:cubicBezTo>
                <a:cubicBezTo>
                  <a:pt x="5362" y="19170"/>
                  <a:pt x="6128" y="19305"/>
                  <a:pt x="6740" y="19440"/>
                </a:cubicBezTo>
                <a:cubicBezTo>
                  <a:pt x="7506" y="20790"/>
                  <a:pt x="9038" y="21600"/>
                  <a:pt x="10723" y="21600"/>
                </a:cubicBezTo>
                <a:cubicBezTo>
                  <a:pt x="12409" y="21600"/>
                  <a:pt x="13940" y="20790"/>
                  <a:pt x="14706" y="19440"/>
                </a:cubicBezTo>
                <a:cubicBezTo>
                  <a:pt x="15472" y="19305"/>
                  <a:pt x="16085" y="19170"/>
                  <a:pt x="17004" y="19035"/>
                </a:cubicBezTo>
                <a:cubicBezTo>
                  <a:pt x="21140" y="18495"/>
                  <a:pt x="21140" y="18495"/>
                  <a:pt x="21140" y="18495"/>
                </a:cubicBezTo>
                <a:cubicBezTo>
                  <a:pt x="21294" y="18495"/>
                  <a:pt x="21447" y="18360"/>
                  <a:pt x="21447" y="18225"/>
                </a:cubicBezTo>
                <a:cubicBezTo>
                  <a:pt x="21600" y="18090"/>
                  <a:pt x="21600" y="17955"/>
                  <a:pt x="21447" y="17820"/>
                </a:cubicBezTo>
                <a:close/>
                <a:moveTo>
                  <a:pt x="9345" y="2025"/>
                </a:moveTo>
                <a:cubicBezTo>
                  <a:pt x="9345" y="1350"/>
                  <a:pt x="9957" y="810"/>
                  <a:pt x="10723" y="810"/>
                </a:cubicBezTo>
                <a:cubicBezTo>
                  <a:pt x="11489" y="810"/>
                  <a:pt x="12102" y="1350"/>
                  <a:pt x="12102" y="2025"/>
                </a:cubicBezTo>
                <a:cubicBezTo>
                  <a:pt x="12102" y="2025"/>
                  <a:pt x="12102" y="2025"/>
                  <a:pt x="12102" y="2025"/>
                </a:cubicBezTo>
                <a:cubicBezTo>
                  <a:pt x="11183" y="1890"/>
                  <a:pt x="10264" y="1890"/>
                  <a:pt x="9345" y="2025"/>
                </a:cubicBezTo>
                <a:close/>
                <a:moveTo>
                  <a:pt x="10723" y="20790"/>
                </a:moveTo>
                <a:cubicBezTo>
                  <a:pt x="9651" y="20790"/>
                  <a:pt x="8579" y="20385"/>
                  <a:pt x="7966" y="19575"/>
                </a:cubicBezTo>
                <a:cubicBezTo>
                  <a:pt x="8885" y="19575"/>
                  <a:pt x="9804" y="19710"/>
                  <a:pt x="10723" y="19710"/>
                </a:cubicBezTo>
                <a:cubicBezTo>
                  <a:pt x="11643" y="19710"/>
                  <a:pt x="12562" y="19575"/>
                  <a:pt x="13634" y="19575"/>
                </a:cubicBezTo>
                <a:cubicBezTo>
                  <a:pt x="13021" y="20385"/>
                  <a:pt x="11949" y="20790"/>
                  <a:pt x="10723" y="20790"/>
                </a:cubicBezTo>
                <a:close/>
                <a:moveTo>
                  <a:pt x="16851" y="18360"/>
                </a:moveTo>
                <a:cubicBezTo>
                  <a:pt x="15932" y="18495"/>
                  <a:pt x="15166" y="18495"/>
                  <a:pt x="14400" y="18630"/>
                </a:cubicBezTo>
                <a:cubicBezTo>
                  <a:pt x="14400" y="18630"/>
                  <a:pt x="14400" y="18630"/>
                  <a:pt x="14400" y="18630"/>
                </a:cubicBezTo>
                <a:cubicBezTo>
                  <a:pt x="14094" y="18630"/>
                  <a:pt x="13787" y="18765"/>
                  <a:pt x="13481" y="18765"/>
                </a:cubicBezTo>
                <a:cubicBezTo>
                  <a:pt x="13481" y="18765"/>
                  <a:pt x="13481" y="18765"/>
                  <a:pt x="13481" y="18765"/>
                </a:cubicBezTo>
                <a:cubicBezTo>
                  <a:pt x="13174" y="18765"/>
                  <a:pt x="12868" y="18765"/>
                  <a:pt x="12562" y="18765"/>
                </a:cubicBezTo>
                <a:cubicBezTo>
                  <a:pt x="12562" y="18765"/>
                  <a:pt x="12562" y="18765"/>
                  <a:pt x="12409" y="18765"/>
                </a:cubicBezTo>
                <a:cubicBezTo>
                  <a:pt x="12255" y="18765"/>
                  <a:pt x="11949" y="18900"/>
                  <a:pt x="11796" y="18900"/>
                </a:cubicBezTo>
                <a:cubicBezTo>
                  <a:pt x="11643" y="18900"/>
                  <a:pt x="11643" y="18900"/>
                  <a:pt x="11643" y="18900"/>
                </a:cubicBezTo>
                <a:cubicBezTo>
                  <a:pt x="11030" y="18900"/>
                  <a:pt x="10570" y="18900"/>
                  <a:pt x="9957" y="18900"/>
                </a:cubicBezTo>
                <a:cubicBezTo>
                  <a:pt x="9957" y="18900"/>
                  <a:pt x="9804" y="18900"/>
                  <a:pt x="9804" y="18900"/>
                </a:cubicBezTo>
                <a:cubicBezTo>
                  <a:pt x="9498" y="18900"/>
                  <a:pt x="9345" y="18765"/>
                  <a:pt x="9038" y="18765"/>
                </a:cubicBezTo>
                <a:cubicBezTo>
                  <a:pt x="9038" y="18765"/>
                  <a:pt x="9038" y="18765"/>
                  <a:pt x="8885" y="18765"/>
                </a:cubicBezTo>
                <a:cubicBezTo>
                  <a:pt x="8732" y="18765"/>
                  <a:pt x="8426" y="18765"/>
                  <a:pt x="8119" y="18765"/>
                </a:cubicBezTo>
                <a:cubicBezTo>
                  <a:pt x="8119" y="18765"/>
                  <a:pt x="8119" y="18765"/>
                  <a:pt x="8119" y="18765"/>
                </a:cubicBezTo>
                <a:cubicBezTo>
                  <a:pt x="7813" y="18765"/>
                  <a:pt x="7506" y="18630"/>
                  <a:pt x="7200" y="18630"/>
                </a:cubicBezTo>
                <a:cubicBezTo>
                  <a:pt x="7200" y="18630"/>
                  <a:pt x="7200" y="18630"/>
                  <a:pt x="7200" y="18630"/>
                </a:cubicBezTo>
                <a:cubicBezTo>
                  <a:pt x="6434" y="18495"/>
                  <a:pt x="5668" y="18495"/>
                  <a:pt x="4749" y="18360"/>
                </a:cubicBezTo>
                <a:cubicBezTo>
                  <a:pt x="1379" y="17820"/>
                  <a:pt x="1379" y="17820"/>
                  <a:pt x="1379" y="17820"/>
                </a:cubicBezTo>
                <a:cubicBezTo>
                  <a:pt x="3064" y="16065"/>
                  <a:pt x="3983" y="13905"/>
                  <a:pt x="3983" y="11340"/>
                </a:cubicBezTo>
                <a:cubicBezTo>
                  <a:pt x="3983" y="7830"/>
                  <a:pt x="3983" y="7830"/>
                  <a:pt x="3983" y="7830"/>
                </a:cubicBezTo>
                <a:cubicBezTo>
                  <a:pt x="3983" y="5670"/>
                  <a:pt x="5668" y="4050"/>
                  <a:pt x="7506" y="3375"/>
                </a:cubicBezTo>
                <a:cubicBezTo>
                  <a:pt x="7966" y="3240"/>
                  <a:pt x="8426" y="2970"/>
                  <a:pt x="9038" y="2970"/>
                </a:cubicBezTo>
                <a:cubicBezTo>
                  <a:pt x="9038" y="2970"/>
                  <a:pt x="9038" y="2970"/>
                  <a:pt x="9038" y="2970"/>
                </a:cubicBezTo>
                <a:cubicBezTo>
                  <a:pt x="10111" y="2700"/>
                  <a:pt x="11336" y="2700"/>
                  <a:pt x="12409" y="2835"/>
                </a:cubicBezTo>
                <a:cubicBezTo>
                  <a:pt x="12409" y="2835"/>
                  <a:pt x="12409" y="2835"/>
                  <a:pt x="12409" y="2835"/>
                </a:cubicBezTo>
                <a:cubicBezTo>
                  <a:pt x="13021" y="2970"/>
                  <a:pt x="13634" y="3105"/>
                  <a:pt x="14094" y="3375"/>
                </a:cubicBezTo>
                <a:cubicBezTo>
                  <a:pt x="15779" y="4050"/>
                  <a:pt x="17464" y="5670"/>
                  <a:pt x="17464" y="7830"/>
                </a:cubicBezTo>
                <a:cubicBezTo>
                  <a:pt x="17464" y="11340"/>
                  <a:pt x="17464" y="11340"/>
                  <a:pt x="17464" y="11340"/>
                </a:cubicBezTo>
                <a:cubicBezTo>
                  <a:pt x="17464" y="13770"/>
                  <a:pt x="18383" y="15930"/>
                  <a:pt x="20221" y="17820"/>
                </a:cubicBezTo>
                <a:lnTo>
                  <a:pt x="16851" y="18360"/>
                </a:lnTo>
                <a:close/>
                <a:moveTo>
                  <a:pt x="13787" y="4995"/>
                </a:moveTo>
                <a:cubicBezTo>
                  <a:pt x="13634" y="5130"/>
                  <a:pt x="13481" y="5265"/>
                  <a:pt x="13174" y="5130"/>
                </a:cubicBezTo>
                <a:cubicBezTo>
                  <a:pt x="11643" y="4590"/>
                  <a:pt x="9804" y="4590"/>
                  <a:pt x="8426" y="5130"/>
                </a:cubicBezTo>
                <a:cubicBezTo>
                  <a:pt x="7660" y="5535"/>
                  <a:pt x="6281" y="6480"/>
                  <a:pt x="6281" y="7830"/>
                </a:cubicBezTo>
                <a:cubicBezTo>
                  <a:pt x="6281" y="8100"/>
                  <a:pt x="5974" y="8235"/>
                  <a:pt x="5821" y="8235"/>
                </a:cubicBezTo>
                <a:cubicBezTo>
                  <a:pt x="5821" y="8235"/>
                  <a:pt x="5821" y="8235"/>
                  <a:pt x="5821" y="8235"/>
                </a:cubicBezTo>
                <a:cubicBezTo>
                  <a:pt x="5515" y="8235"/>
                  <a:pt x="5362" y="8100"/>
                  <a:pt x="5362" y="7830"/>
                </a:cubicBezTo>
                <a:cubicBezTo>
                  <a:pt x="5362" y="6075"/>
                  <a:pt x="7047" y="4860"/>
                  <a:pt x="7966" y="4455"/>
                </a:cubicBezTo>
                <a:cubicBezTo>
                  <a:pt x="9651" y="3780"/>
                  <a:pt x="11796" y="3780"/>
                  <a:pt x="13481" y="4455"/>
                </a:cubicBezTo>
                <a:cubicBezTo>
                  <a:pt x="13787" y="4590"/>
                  <a:pt x="13940" y="4725"/>
                  <a:pt x="13787" y="49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92" name="Freeform 852"/>
          <p:cNvSpPr/>
          <p:nvPr/>
        </p:nvSpPr>
        <p:spPr>
          <a:xfrm>
            <a:off x="3048000" y="11960225"/>
            <a:ext cx="1092200" cy="9080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51" y="0"/>
                </a:moveTo>
                <a:lnTo>
                  <a:pt x="2951" y="1813"/>
                </a:lnTo>
                <a:lnTo>
                  <a:pt x="1507" y="1813"/>
                </a:lnTo>
                <a:lnTo>
                  <a:pt x="1507" y="3625"/>
                </a:lnTo>
                <a:lnTo>
                  <a:pt x="0" y="3625"/>
                </a:lnTo>
                <a:lnTo>
                  <a:pt x="0" y="18050"/>
                </a:lnTo>
                <a:lnTo>
                  <a:pt x="1507" y="18050"/>
                </a:lnTo>
                <a:lnTo>
                  <a:pt x="1507" y="19787"/>
                </a:lnTo>
                <a:lnTo>
                  <a:pt x="2951" y="19787"/>
                </a:lnTo>
                <a:lnTo>
                  <a:pt x="2951" y="21600"/>
                </a:lnTo>
                <a:lnTo>
                  <a:pt x="18649" y="21600"/>
                </a:lnTo>
                <a:lnTo>
                  <a:pt x="18649" y="19787"/>
                </a:lnTo>
                <a:lnTo>
                  <a:pt x="20093" y="19787"/>
                </a:lnTo>
                <a:lnTo>
                  <a:pt x="20093" y="18050"/>
                </a:lnTo>
                <a:lnTo>
                  <a:pt x="21600" y="18050"/>
                </a:lnTo>
                <a:lnTo>
                  <a:pt x="21600" y="3625"/>
                </a:lnTo>
                <a:lnTo>
                  <a:pt x="20093" y="3625"/>
                </a:lnTo>
                <a:lnTo>
                  <a:pt x="20093" y="1813"/>
                </a:lnTo>
                <a:lnTo>
                  <a:pt x="18649" y="1813"/>
                </a:lnTo>
                <a:lnTo>
                  <a:pt x="18649" y="0"/>
                </a:lnTo>
                <a:lnTo>
                  <a:pt x="2951" y="0"/>
                </a:lnTo>
                <a:close/>
                <a:moveTo>
                  <a:pt x="3767" y="982"/>
                </a:moveTo>
                <a:lnTo>
                  <a:pt x="17833" y="982"/>
                </a:lnTo>
                <a:lnTo>
                  <a:pt x="17833" y="20769"/>
                </a:lnTo>
                <a:lnTo>
                  <a:pt x="3767" y="20769"/>
                </a:lnTo>
                <a:lnTo>
                  <a:pt x="3767" y="982"/>
                </a:lnTo>
                <a:close/>
                <a:moveTo>
                  <a:pt x="5180" y="2341"/>
                </a:moveTo>
                <a:cubicBezTo>
                  <a:pt x="5092" y="2341"/>
                  <a:pt x="5004" y="2381"/>
                  <a:pt x="4937" y="2455"/>
                </a:cubicBezTo>
                <a:cubicBezTo>
                  <a:pt x="4802" y="2602"/>
                  <a:pt x="4802" y="2836"/>
                  <a:pt x="4937" y="2983"/>
                </a:cubicBezTo>
                <a:cubicBezTo>
                  <a:pt x="5072" y="3131"/>
                  <a:pt x="5289" y="3131"/>
                  <a:pt x="5424" y="2983"/>
                </a:cubicBezTo>
                <a:cubicBezTo>
                  <a:pt x="5558" y="2836"/>
                  <a:pt x="5558" y="2602"/>
                  <a:pt x="5424" y="2455"/>
                </a:cubicBezTo>
                <a:cubicBezTo>
                  <a:pt x="5356" y="2381"/>
                  <a:pt x="5269" y="2341"/>
                  <a:pt x="5180" y="2341"/>
                </a:cubicBezTo>
                <a:close/>
                <a:moveTo>
                  <a:pt x="7441" y="2341"/>
                </a:moveTo>
                <a:cubicBezTo>
                  <a:pt x="7336" y="2341"/>
                  <a:pt x="7230" y="2381"/>
                  <a:pt x="7150" y="2455"/>
                </a:cubicBezTo>
                <a:cubicBezTo>
                  <a:pt x="6991" y="2602"/>
                  <a:pt x="6991" y="2836"/>
                  <a:pt x="7150" y="2983"/>
                </a:cubicBezTo>
                <a:cubicBezTo>
                  <a:pt x="7310" y="3131"/>
                  <a:pt x="7572" y="3131"/>
                  <a:pt x="7731" y="2983"/>
                </a:cubicBezTo>
                <a:cubicBezTo>
                  <a:pt x="7890" y="2836"/>
                  <a:pt x="7890" y="2602"/>
                  <a:pt x="7731" y="2455"/>
                </a:cubicBezTo>
                <a:cubicBezTo>
                  <a:pt x="7651" y="2381"/>
                  <a:pt x="7545" y="2341"/>
                  <a:pt x="7441" y="2341"/>
                </a:cubicBezTo>
                <a:close/>
                <a:moveTo>
                  <a:pt x="9638" y="2341"/>
                </a:moveTo>
                <a:cubicBezTo>
                  <a:pt x="9550" y="2341"/>
                  <a:pt x="9462" y="2381"/>
                  <a:pt x="9395" y="2455"/>
                </a:cubicBezTo>
                <a:cubicBezTo>
                  <a:pt x="9260" y="2602"/>
                  <a:pt x="9260" y="2836"/>
                  <a:pt x="9395" y="2983"/>
                </a:cubicBezTo>
                <a:cubicBezTo>
                  <a:pt x="9530" y="3131"/>
                  <a:pt x="9747" y="3131"/>
                  <a:pt x="9882" y="2983"/>
                </a:cubicBezTo>
                <a:cubicBezTo>
                  <a:pt x="10017" y="2836"/>
                  <a:pt x="10017" y="2602"/>
                  <a:pt x="9882" y="2455"/>
                </a:cubicBezTo>
                <a:cubicBezTo>
                  <a:pt x="9814" y="2381"/>
                  <a:pt x="9727" y="2341"/>
                  <a:pt x="9638" y="2341"/>
                </a:cubicBezTo>
                <a:close/>
                <a:moveTo>
                  <a:pt x="11962" y="2341"/>
                </a:moveTo>
                <a:cubicBezTo>
                  <a:pt x="11873" y="2341"/>
                  <a:pt x="11786" y="2381"/>
                  <a:pt x="11718" y="2455"/>
                </a:cubicBezTo>
                <a:cubicBezTo>
                  <a:pt x="11583" y="2602"/>
                  <a:pt x="11583" y="2836"/>
                  <a:pt x="11718" y="2983"/>
                </a:cubicBezTo>
                <a:cubicBezTo>
                  <a:pt x="11853" y="3131"/>
                  <a:pt x="12070" y="3131"/>
                  <a:pt x="12205" y="2983"/>
                </a:cubicBezTo>
                <a:cubicBezTo>
                  <a:pt x="12340" y="2836"/>
                  <a:pt x="12340" y="2602"/>
                  <a:pt x="12205" y="2455"/>
                </a:cubicBezTo>
                <a:cubicBezTo>
                  <a:pt x="12138" y="2381"/>
                  <a:pt x="12050" y="2341"/>
                  <a:pt x="11962" y="2341"/>
                </a:cubicBezTo>
                <a:close/>
                <a:moveTo>
                  <a:pt x="14159" y="2341"/>
                </a:moveTo>
                <a:cubicBezTo>
                  <a:pt x="14055" y="2341"/>
                  <a:pt x="13949" y="2381"/>
                  <a:pt x="13869" y="2455"/>
                </a:cubicBezTo>
                <a:cubicBezTo>
                  <a:pt x="13710" y="2602"/>
                  <a:pt x="13710" y="2836"/>
                  <a:pt x="13869" y="2983"/>
                </a:cubicBezTo>
                <a:cubicBezTo>
                  <a:pt x="14028" y="3131"/>
                  <a:pt x="14290" y="3131"/>
                  <a:pt x="14450" y="2983"/>
                </a:cubicBezTo>
                <a:cubicBezTo>
                  <a:pt x="14609" y="2836"/>
                  <a:pt x="14609" y="2602"/>
                  <a:pt x="14450" y="2455"/>
                </a:cubicBezTo>
                <a:cubicBezTo>
                  <a:pt x="14370" y="2381"/>
                  <a:pt x="14264" y="2341"/>
                  <a:pt x="14159" y="2341"/>
                </a:cubicBezTo>
                <a:close/>
                <a:moveTo>
                  <a:pt x="16420" y="2341"/>
                </a:moveTo>
                <a:cubicBezTo>
                  <a:pt x="16331" y="2341"/>
                  <a:pt x="16244" y="2381"/>
                  <a:pt x="16176" y="2455"/>
                </a:cubicBezTo>
                <a:cubicBezTo>
                  <a:pt x="16042" y="2602"/>
                  <a:pt x="16042" y="2836"/>
                  <a:pt x="16176" y="2983"/>
                </a:cubicBezTo>
                <a:cubicBezTo>
                  <a:pt x="16311" y="3131"/>
                  <a:pt x="16528" y="3131"/>
                  <a:pt x="16663" y="2983"/>
                </a:cubicBezTo>
                <a:cubicBezTo>
                  <a:pt x="16798" y="2836"/>
                  <a:pt x="16798" y="2602"/>
                  <a:pt x="16663" y="2455"/>
                </a:cubicBezTo>
                <a:cubicBezTo>
                  <a:pt x="16596" y="2381"/>
                  <a:pt x="16508" y="2341"/>
                  <a:pt x="16420" y="2341"/>
                </a:cubicBezTo>
                <a:close/>
                <a:moveTo>
                  <a:pt x="2323" y="2794"/>
                </a:moveTo>
                <a:lnTo>
                  <a:pt x="2951" y="2794"/>
                </a:lnTo>
                <a:lnTo>
                  <a:pt x="2951" y="19032"/>
                </a:lnTo>
                <a:lnTo>
                  <a:pt x="2323" y="19032"/>
                </a:lnTo>
                <a:lnTo>
                  <a:pt x="2323" y="2794"/>
                </a:lnTo>
                <a:close/>
                <a:moveTo>
                  <a:pt x="18649" y="2794"/>
                </a:moveTo>
                <a:lnTo>
                  <a:pt x="19277" y="2794"/>
                </a:lnTo>
                <a:lnTo>
                  <a:pt x="19277" y="19032"/>
                </a:lnTo>
                <a:lnTo>
                  <a:pt x="18649" y="19032"/>
                </a:lnTo>
                <a:lnTo>
                  <a:pt x="18649" y="2794"/>
                </a:lnTo>
                <a:close/>
                <a:moveTo>
                  <a:pt x="6373" y="3625"/>
                </a:moveTo>
                <a:cubicBezTo>
                  <a:pt x="6269" y="3625"/>
                  <a:pt x="6163" y="3671"/>
                  <a:pt x="6083" y="3767"/>
                </a:cubicBezTo>
                <a:cubicBezTo>
                  <a:pt x="5923" y="3959"/>
                  <a:pt x="5923" y="4274"/>
                  <a:pt x="6083" y="4465"/>
                </a:cubicBezTo>
                <a:cubicBezTo>
                  <a:pt x="6242" y="4657"/>
                  <a:pt x="6504" y="4657"/>
                  <a:pt x="6664" y="4465"/>
                </a:cubicBezTo>
                <a:cubicBezTo>
                  <a:pt x="6823" y="4274"/>
                  <a:pt x="6823" y="3958"/>
                  <a:pt x="6664" y="3767"/>
                </a:cubicBezTo>
                <a:cubicBezTo>
                  <a:pt x="6584" y="3671"/>
                  <a:pt x="6478" y="3625"/>
                  <a:pt x="6373" y="3625"/>
                </a:cubicBezTo>
                <a:close/>
                <a:moveTo>
                  <a:pt x="8571" y="3625"/>
                </a:moveTo>
                <a:cubicBezTo>
                  <a:pt x="8483" y="3625"/>
                  <a:pt x="8395" y="3671"/>
                  <a:pt x="8328" y="3767"/>
                </a:cubicBezTo>
                <a:cubicBezTo>
                  <a:pt x="8193" y="3959"/>
                  <a:pt x="8193" y="4274"/>
                  <a:pt x="8328" y="4465"/>
                </a:cubicBezTo>
                <a:cubicBezTo>
                  <a:pt x="8462" y="4657"/>
                  <a:pt x="8679" y="4657"/>
                  <a:pt x="8814" y="4465"/>
                </a:cubicBezTo>
                <a:cubicBezTo>
                  <a:pt x="8949" y="4274"/>
                  <a:pt x="8949" y="3958"/>
                  <a:pt x="8814" y="3767"/>
                </a:cubicBezTo>
                <a:cubicBezTo>
                  <a:pt x="8747" y="3671"/>
                  <a:pt x="8659" y="3625"/>
                  <a:pt x="8571" y="3625"/>
                </a:cubicBezTo>
                <a:close/>
                <a:moveTo>
                  <a:pt x="10800" y="3625"/>
                </a:moveTo>
                <a:cubicBezTo>
                  <a:pt x="10704" y="3625"/>
                  <a:pt x="10607" y="3671"/>
                  <a:pt x="10533" y="3767"/>
                </a:cubicBezTo>
                <a:cubicBezTo>
                  <a:pt x="10386" y="3959"/>
                  <a:pt x="10386" y="4274"/>
                  <a:pt x="10533" y="4465"/>
                </a:cubicBezTo>
                <a:cubicBezTo>
                  <a:pt x="10680" y="4657"/>
                  <a:pt x="10920" y="4657"/>
                  <a:pt x="11067" y="4465"/>
                </a:cubicBezTo>
                <a:cubicBezTo>
                  <a:pt x="11214" y="4274"/>
                  <a:pt x="11214" y="3958"/>
                  <a:pt x="11067" y="3767"/>
                </a:cubicBezTo>
                <a:cubicBezTo>
                  <a:pt x="10993" y="3671"/>
                  <a:pt x="10896" y="3625"/>
                  <a:pt x="10800" y="3625"/>
                </a:cubicBezTo>
                <a:close/>
                <a:moveTo>
                  <a:pt x="13029" y="3625"/>
                </a:moveTo>
                <a:cubicBezTo>
                  <a:pt x="12941" y="3625"/>
                  <a:pt x="12853" y="3671"/>
                  <a:pt x="12786" y="3767"/>
                </a:cubicBezTo>
                <a:cubicBezTo>
                  <a:pt x="12651" y="3959"/>
                  <a:pt x="12651" y="4274"/>
                  <a:pt x="12786" y="4465"/>
                </a:cubicBezTo>
                <a:cubicBezTo>
                  <a:pt x="12921" y="4657"/>
                  <a:pt x="13138" y="4657"/>
                  <a:pt x="13272" y="4465"/>
                </a:cubicBezTo>
                <a:cubicBezTo>
                  <a:pt x="13407" y="4274"/>
                  <a:pt x="13407" y="3958"/>
                  <a:pt x="13272" y="3767"/>
                </a:cubicBezTo>
                <a:cubicBezTo>
                  <a:pt x="13205" y="3671"/>
                  <a:pt x="13117" y="3625"/>
                  <a:pt x="13029" y="3625"/>
                </a:cubicBezTo>
                <a:close/>
                <a:moveTo>
                  <a:pt x="15258" y="3625"/>
                </a:moveTo>
                <a:cubicBezTo>
                  <a:pt x="15162" y="3625"/>
                  <a:pt x="15065" y="3671"/>
                  <a:pt x="14991" y="3767"/>
                </a:cubicBezTo>
                <a:cubicBezTo>
                  <a:pt x="14844" y="3959"/>
                  <a:pt x="14844" y="4274"/>
                  <a:pt x="14991" y="4465"/>
                </a:cubicBezTo>
                <a:cubicBezTo>
                  <a:pt x="15138" y="4657"/>
                  <a:pt x="15378" y="4657"/>
                  <a:pt x="15525" y="4465"/>
                </a:cubicBezTo>
                <a:cubicBezTo>
                  <a:pt x="15672" y="4274"/>
                  <a:pt x="15672" y="3958"/>
                  <a:pt x="15525" y="3767"/>
                </a:cubicBezTo>
                <a:cubicBezTo>
                  <a:pt x="15451" y="3671"/>
                  <a:pt x="15355" y="3625"/>
                  <a:pt x="15258" y="3625"/>
                </a:cubicBezTo>
                <a:close/>
                <a:moveTo>
                  <a:pt x="816" y="4607"/>
                </a:moveTo>
                <a:lnTo>
                  <a:pt x="1507" y="4607"/>
                </a:lnTo>
                <a:lnTo>
                  <a:pt x="1507" y="17220"/>
                </a:lnTo>
                <a:lnTo>
                  <a:pt x="816" y="17220"/>
                </a:lnTo>
                <a:lnTo>
                  <a:pt x="816" y="4607"/>
                </a:lnTo>
                <a:close/>
                <a:moveTo>
                  <a:pt x="20093" y="4607"/>
                </a:moveTo>
                <a:lnTo>
                  <a:pt x="20784" y="4607"/>
                </a:lnTo>
                <a:lnTo>
                  <a:pt x="20784" y="17220"/>
                </a:lnTo>
                <a:lnTo>
                  <a:pt x="20093" y="17220"/>
                </a:lnTo>
                <a:lnTo>
                  <a:pt x="20093" y="4607"/>
                </a:lnTo>
                <a:close/>
                <a:moveTo>
                  <a:pt x="5180" y="4909"/>
                </a:moveTo>
                <a:cubicBezTo>
                  <a:pt x="5092" y="4909"/>
                  <a:pt x="5004" y="4955"/>
                  <a:pt x="4937" y="5051"/>
                </a:cubicBezTo>
                <a:cubicBezTo>
                  <a:pt x="4802" y="5242"/>
                  <a:pt x="4802" y="5558"/>
                  <a:pt x="4937" y="5749"/>
                </a:cubicBezTo>
                <a:cubicBezTo>
                  <a:pt x="5072" y="5941"/>
                  <a:pt x="5289" y="5941"/>
                  <a:pt x="5424" y="5749"/>
                </a:cubicBezTo>
                <a:cubicBezTo>
                  <a:pt x="5558" y="5558"/>
                  <a:pt x="5558" y="5242"/>
                  <a:pt x="5424" y="5051"/>
                </a:cubicBezTo>
                <a:cubicBezTo>
                  <a:pt x="5356" y="4955"/>
                  <a:pt x="5269" y="4909"/>
                  <a:pt x="5180" y="4909"/>
                </a:cubicBezTo>
                <a:close/>
                <a:moveTo>
                  <a:pt x="7441" y="4909"/>
                </a:moveTo>
                <a:cubicBezTo>
                  <a:pt x="7336" y="4909"/>
                  <a:pt x="7230" y="4955"/>
                  <a:pt x="7150" y="5051"/>
                </a:cubicBezTo>
                <a:cubicBezTo>
                  <a:pt x="6991" y="5242"/>
                  <a:pt x="6991" y="5558"/>
                  <a:pt x="7150" y="5749"/>
                </a:cubicBezTo>
                <a:cubicBezTo>
                  <a:pt x="7310" y="5941"/>
                  <a:pt x="7572" y="5941"/>
                  <a:pt x="7731" y="5749"/>
                </a:cubicBezTo>
                <a:cubicBezTo>
                  <a:pt x="7890" y="5558"/>
                  <a:pt x="7890" y="5242"/>
                  <a:pt x="7731" y="5051"/>
                </a:cubicBezTo>
                <a:cubicBezTo>
                  <a:pt x="7651" y="4955"/>
                  <a:pt x="7545" y="4909"/>
                  <a:pt x="7441" y="4909"/>
                </a:cubicBezTo>
                <a:close/>
                <a:moveTo>
                  <a:pt x="9638" y="4909"/>
                </a:moveTo>
                <a:cubicBezTo>
                  <a:pt x="9550" y="4909"/>
                  <a:pt x="9462" y="4955"/>
                  <a:pt x="9395" y="5051"/>
                </a:cubicBezTo>
                <a:cubicBezTo>
                  <a:pt x="9260" y="5242"/>
                  <a:pt x="9260" y="5558"/>
                  <a:pt x="9395" y="5749"/>
                </a:cubicBezTo>
                <a:cubicBezTo>
                  <a:pt x="9530" y="5941"/>
                  <a:pt x="9747" y="5941"/>
                  <a:pt x="9882" y="5749"/>
                </a:cubicBezTo>
                <a:cubicBezTo>
                  <a:pt x="10017" y="5558"/>
                  <a:pt x="10017" y="5242"/>
                  <a:pt x="9882" y="5051"/>
                </a:cubicBezTo>
                <a:cubicBezTo>
                  <a:pt x="9814" y="4955"/>
                  <a:pt x="9727" y="4909"/>
                  <a:pt x="9638" y="4909"/>
                </a:cubicBezTo>
                <a:close/>
                <a:moveTo>
                  <a:pt x="11962" y="4909"/>
                </a:moveTo>
                <a:cubicBezTo>
                  <a:pt x="11873" y="4909"/>
                  <a:pt x="11786" y="4955"/>
                  <a:pt x="11718" y="5051"/>
                </a:cubicBezTo>
                <a:cubicBezTo>
                  <a:pt x="11583" y="5242"/>
                  <a:pt x="11583" y="5558"/>
                  <a:pt x="11718" y="5749"/>
                </a:cubicBezTo>
                <a:cubicBezTo>
                  <a:pt x="11853" y="5941"/>
                  <a:pt x="12070" y="5941"/>
                  <a:pt x="12205" y="5749"/>
                </a:cubicBezTo>
                <a:cubicBezTo>
                  <a:pt x="12340" y="5558"/>
                  <a:pt x="12340" y="5242"/>
                  <a:pt x="12205" y="5051"/>
                </a:cubicBezTo>
                <a:cubicBezTo>
                  <a:pt x="12138" y="4955"/>
                  <a:pt x="12050" y="4909"/>
                  <a:pt x="11962" y="4909"/>
                </a:cubicBezTo>
                <a:close/>
                <a:moveTo>
                  <a:pt x="14159" y="4909"/>
                </a:moveTo>
                <a:cubicBezTo>
                  <a:pt x="14055" y="4909"/>
                  <a:pt x="13949" y="4955"/>
                  <a:pt x="13869" y="5051"/>
                </a:cubicBezTo>
                <a:cubicBezTo>
                  <a:pt x="13710" y="5242"/>
                  <a:pt x="13710" y="5558"/>
                  <a:pt x="13869" y="5749"/>
                </a:cubicBezTo>
                <a:cubicBezTo>
                  <a:pt x="14028" y="5941"/>
                  <a:pt x="14290" y="5941"/>
                  <a:pt x="14450" y="5749"/>
                </a:cubicBezTo>
                <a:cubicBezTo>
                  <a:pt x="14609" y="5558"/>
                  <a:pt x="14609" y="5242"/>
                  <a:pt x="14450" y="5051"/>
                </a:cubicBezTo>
                <a:cubicBezTo>
                  <a:pt x="14370" y="4955"/>
                  <a:pt x="14264" y="4909"/>
                  <a:pt x="14159" y="4909"/>
                </a:cubicBezTo>
                <a:close/>
                <a:moveTo>
                  <a:pt x="16420" y="4909"/>
                </a:moveTo>
                <a:cubicBezTo>
                  <a:pt x="16331" y="4909"/>
                  <a:pt x="16244" y="4955"/>
                  <a:pt x="16176" y="5051"/>
                </a:cubicBezTo>
                <a:cubicBezTo>
                  <a:pt x="16042" y="5242"/>
                  <a:pt x="16042" y="5558"/>
                  <a:pt x="16176" y="5749"/>
                </a:cubicBezTo>
                <a:cubicBezTo>
                  <a:pt x="16311" y="5941"/>
                  <a:pt x="16528" y="5941"/>
                  <a:pt x="16663" y="5749"/>
                </a:cubicBezTo>
                <a:cubicBezTo>
                  <a:pt x="16798" y="5558"/>
                  <a:pt x="16798" y="5242"/>
                  <a:pt x="16663" y="5051"/>
                </a:cubicBezTo>
                <a:cubicBezTo>
                  <a:pt x="16596" y="4955"/>
                  <a:pt x="16508" y="4909"/>
                  <a:pt x="16420" y="4909"/>
                </a:cubicBezTo>
                <a:close/>
                <a:moveTo>
                  <a:pt x="6373" y="6420"/>
                </a:moveTo>
                <a:cubicBezTo>
                  <a:pt x="6269" y="6420"/>
                  <a:pt x="6163" y="6461"/>
                  <a:pt x="6083" y="6542"/>
                </a:cubicBezTo>
                <a:cubicBezTo>
                  <a:pt x="5923" y="6705"/>
                  <a:pt x="5923" y="6965"/>
                  <a:pt x="6083" y="7128"/>
                </a:cubicBezTo>
                <a:cubicBezTo>
                  <a:pt x="6242" y="7290"/>
                  <a:pt x="6504" y="7290"/>
                  <a:pt x="6664" y="7128"/>
                </a:cubicBezTo>
                <a:cubicBezTo>
                  <a:pt x="6823" y="6965"/>
                  <a:pt x="6823" y="6705"/>
                  <a:pt x="6664" y="6542"/>
                </a:cubicBezTo>
                <a:cubicBezTo>
                  <a:pt x="6584" y="6461"/>
                  <a:pt x="6478" y="6420"/>
                  <a:pt x="6373" y="6420"/>
                </a:cubicBezTo>
                <a:close/>
                <a:moveTo>
                  <a:pt x="8571" y="6420"/>
                </a:moveTo>
                <a:cubicBezTo>
                  <a:pt x="8483" y="6420"/>
                  <a:pt x="8395" y="6461"/>
                  <a:pt x="8328" y="6542"/>
                </a:cubicBezTo>
                <a:cubicBezTo>
                  <a:pt x="8193" y="6705"/>
                  <a:pt x="8193" y="6965"/>
                  <a:pt x="8328" y="7128"/>
                </a:cubicBezTo>
                <a:cubicBezTo>
                  <a:pt x="8462" y="7290"/>
                  <a:pt x="8679" y="7290"/>
                  <a:pt x="8814" y="7128"/>
                </a:cubicBezTo>
                <a:cubicBezTo>
                  <a:pt x="8949" y="6965"/>
                  <a:pt x="8949" y="6705"/>
                  <a:pt x="8814" y="6542"/>
                </a:cubicBezTo>
                <a:cubicBezTo>
                  <a:pt x="8747" y="6461"/>
                  <a:pt x="8659" y="6420"/>
                  <a:pt x="8571" y="6420"/>
                </a:cubicBezTo>
                <a:close/>
                <a:moveTo>
                  <a:pt x="10800" y="6420"/>
                </a:moveTo>
                <a:cubicBezTo>
                  <a:pt x="10704" y="6420"/>
                  <a:pt x="10607" y="6461"/>
                  <a:pt x="10533" y="6542"/>
                </a:cubicBezTo>
                <a:cubicBezTo>
                  <a:pt x="10386" y="6705"/>
                  <a:pt x="10386" y="6965"/>
                  <a:pt x="10533" y="7128"/>
                </a:cubicBezTo>
                <a:cubicBezTo>
                  <a:pt x="10680" y="7290"/>
                  <a:pt x="10920" y="7290"/>
                  <a:pt x="11067" y="7128"/>
                </a:cubicBezTo>
                <a:cubicBezTo>
                  <a:pt x="11214" y="6965"/>
                  <a:pt x="11214" y="6705"/>
                  <a:pt x="11067" y="6542"/>
                </a:cubicBezTo>
                <a:cubicBezTo>
                  <a:pt x="10993" y="6461"/>
                  <a:pt x="10896" y="6420"/>
                  <a:pt x="10800" y="6420"/>
                </a:cubicBezTo>
                <a:close/>
                <a:moveTo>
                  <a:pt x="13029" y="6420"/>
                </a:moveTo>
                <a:cubicBezTo>
                  <a:pt x="12941" y="6420"/>
                  <a:pt x="12853" y="6461"/>
                  <a:pt x="12786" y="6542"/>
                </a:cubicBezTo>
                <a:cubicBezTo>
                  <a:pt x="12651" y="6705"/>
                  <a:pt x="12651" y="6965"/>
                  <a:pt x="12786" y="7128"/>
                </a:cubicBezTo>
                <a:cubicBezTo>
                  <a:pt x="12921" y="7290"/>
                  <a:pt x="13138" y="7290"/>
                  <a:pt x="13272" y="7128"/>
                </a:cubicBezTo>
                <a:cubicBezTo>
                  <a:pt x="13407" y="6965"/>
                  <a:pt x="13407" y="6705"/>
                  <a:pt x="13272" y="6542"/>
                </a:cubicBezTo>
                <a:cubicBezTo>
                  <a:pt x="13205" y="6461"/>
                  <a:pt x="13117" y="6420"/>
                  <a:pt x="13029" y="6420"/>
                </a:cubicBezTo>
                <a:close/>
                <a:moveTo>
                  <a:pt x="15258" y="6420"/>
                </a:moveTo>
                <a:cubicBezTo>
                  <a:pt x="15162" y="6420"/>
                  <a:pt x="15065" y="6461"/>
                  <a:pt x="14991" y="6542"/>
                </a:cubicBezTo>
                <a:cubicBezTo>
                  <a:pt x="14844" y="6705"/>
                  <a:pt x="14844" y="6965"/>
                  <a:pt x="14991" y="7128"/>
                </a:cubicBezTo>
                <a:cubicBezTo>
                  <a:pt x="15138" y="7290"/>
                  <a:pt x="15378" y="7290"/>
                  <a:pt x="15525" y="7128"/>
                </a:cubicBezTo>
                <a:cubicBezTo>
                  <a:pt x="15672" y="6965"/>
                  <a:pt x="15672" y="6705"/>
                  <a:pt x="15525" y="6542"/>
                </a:cubicBezTo>
                <a:cubicBezTo>
                  <a:pt x="15451" y="6461"/>
                  <a:pt x="15355" y="6420"/>
                  <a:pt x="15258" y="6420"/>
                </a:cubicBezTo>
                <a:close/>
                <a:moveTo>
                  <a:pt x="5180" y="7703"/>
                </a:moveTo>
                <a:cubicBezTo>
                  <a:pt x="5092" y="7703"/>
                  <a:pt x="5004" y="7745"/>
                  <a:pt x="4937" y="7826"/>
                </a:cubicBezTo>
                <a:cubicBezTo>
                  <a:pt x="4802" y="7988"/>
                  <a:pt x="4802" y="8249"/>
                  <a:pt x="4937" y="8412"/>
                </a:cubicBezTo>
                <a:cubicBezTo>
                  <a:pt x="5072" y="8574"/>
                  <a:pt x="5289" y="8574"/>
                  <a:pt x="5424" y="8412"/>
                </a:cubicBezTo>
                <a:cubicBezTo>
                  <a:pt x="5558" y="8249"/>
                  <a:pt x="5558" y="7988"/>
                  <a:pt x="5424" y="7826"/>
                </a:cubicBezTo>
                <a:cubicBezTo>
                  <a:pt x="5356" y="7745"/>
                  <a:pt x="5269" y="7703"/>
                  <a:pt x="5180" y="7703"/>
                </a:cubicBezTo>
                <a:close/>
                <a:moveTo>
                  <a:pt x="7441" y="7703"/>
                </a:moveTo>
                <a:cubicBezTo>
                  <a:pt x="7336" y="7703"/>
                  <a:pt x="7230" y="7745"/>
                  <a:pt x="7150" y="7826"/>
                </a:cubicBezTo>
                <a:cubicBezTo>
                  <a:pt x="6991" y="7988"/>
                  <a:pt x="6991" y="8249"/>
                  <a:pt x="7150" y="8412"/>
                </a:cubicBezTo>
                <a:cubicBezTo>
                  <a:pt x="7310" y="8574"/>
                  <a:pt x="7572" y="8574"/>
                  <a:pt x="7731" y="8412"/>
                </a:cubicBezTo>
                <a:cubicBezTo>
                  <a:pt x="7890" y="8249"/>
                  <a:pt x="7890" y="7988"/>
                  <a:pt x="7731" y="7826"/>
                </a:cubicBezTo>
                <a:cubicBezTo>
                  <a:pt x="7651" y="7745"/>
                  <a:pt x="7545" y="7703"/>
                  <a:pt x="7441" y="7703"/>
                </a:cubicBezTo>
                <a:close/>
                <a:moveTo>
                  <a:pt x="9638" y="7703"/>
                </a:moveTo>
                <a:cubicBezTo>
                  <a:pt x="9550" y="7703"/>
                  <a:pt x="9462" y="7745"/>
                  <a:pt x="9395" y="7826"/>
                </a:cubicBezTo>
                <a:cubicBezTo>
                  <a:pt x="9260" y="7988"/>
                  <a:pt x="9260" y="8249"/>
                  <a:pt x="9395" y="8412"/>
                </a:cubicBezTo>
                <a:cubicBezTo>
                  <a:pt x="9530" y="8574"/>
                  <a:pt x="9747" y="8574"/>
                  <a:pt x="9882" y="8412"/>
                </a:cubicBezTo>
                <a:cubicBezTo>
                  <a:pt x="10017" y="8249"/>
                  <a:pt x="10017" y="7988"/>
                  <a:pt x="9882" y="7826"/>
                </a:cubicBezTo>
                <a:cubicBezTo>
                  <a:pt x="9814" y="7745"/>
                  <a:pt x="9727" y="7703"/>
                  <a:pt x="9638" y="7703"/>
                </a:cubicBezTo>
                <a:close/>
                <a:moveTo>
                  <a:pt x="11962" y="7703"/>
                </a:moveTo>
                <a:cubicBezTo>
                  <a:pt x="11873" y="7703"/>
                  <a:pt x="11786" y="7745"/>
                  <a:pt x="11718" y="7826"/>
                </a:cubicBezTo>
                <a:cubicBezTo>
                  <a:pt x="11583" y="7988"/>
                  <a:pt x="11583" y="8249"/>
                  <a:pt x="11718" y="8412"/>
                </a:cubicBezTo>
                <a:cubicBezTo>
                  <a:pt x="11853" y="8574"/>
                  <a:pt x="12070" y="8574"/>
                  <a:pt x="12205" y="8412"/>
                </a:cubicBezTo>
                <a:cubicBezTo>
                  <a:pt x="12340" y="8249"/>
                  <a:pt x="12340" y="7988"/>
                  <a:pt x="12205" y="7826"/>
                </a:cubicBezTo>
                <a:cubicBezTo>
                  <a:pt x="12138" y="7745"/>
                  <a:pt x="12050" y="7703"/>
                  <a:pt x="11962" y="7703"/>
                </a:cubicBezTo>
                <a:close/>
                <a:moveTo>
                  <a:pt x="14159" y="7703"/>
                </a:moveTo>
                <a:cubicBezTo>
                  <a:pt x="14055" y="7703"/>
                  <a:pt x="13949" y="7745"/>
                  <a:pt x="13869" y="7826"/>
                </a:cubicBezTo>
                <a:cubicBezTo>
                  <a:pt x="13710" y="7988"/>
                  <a:pt x="13710" y="8249"/>
                  <a:pt x="13869" y="8412"/>
                </a:cubicBezTo>
                <a:cubicBezTo>
                  <a:pt x="14028" y="8574"/>
                  <a:pt x="14290" y="8574"/>
                  <a:pt x="14450" y="8412"/>
                </a:cubicBezTo>
                <a:cubicBezTo>
                  <a:pt x="14609" y="8249"/>
                  <a:pt x="14609" y="7988"/>
                  <a:pt x="14450" y="7826"/>
                </a:cubicBezTo>
                <a:cubicBezTo>
                  <a:pt x="14370" y="7745"/>
                  <a:pt x="14264" y="7703"/>
                  <a:pt x="14159" y="7703"/>
                </a:cubicBezTo>
                <a:close/>
                <a:moveTo>
                  <a:pt x="16420" y="7703"/>
                </a:moveTo>
                <a:cubicBezTo>
                  <a:pt x="16331" y="7703"/>
                  <a:pt x="16244" y="7745"/>
                  <a:pt x="16176" y="7826"/>
                </a:cubicBezTo>
                <a:cubicBezTo>
                  <a:pt x="16042" y="7988"/>
                  <a:pt x="16042" y="8249"/>
                  <a:pt x="16176" y="8412"/>
                </a:cubicBezTo>
                <a:cubicBezTo>
                  <a:pt x="16311" y="8574"/>
                  <a:pt x="16528" y="8574"/>
                  <a:pt x="16663" y="8412"/>
                </a:cubicBezTo>
                <a:cubicBezTo>
                  <a:pt x="16798" y="8249"/>
                  <a:pt x="16798" y="7988"/>
                  <a:pt x="16663" y="7826"/>
                </a:cubicBezTo>
                <a:cubicBezTo>
                  <a:pt x="16596" y="7745"/>
                  <a:pt x="16508" y="7703"/>
                  <a:pt x="16420" y="7703"/>
                </a:cubicBezTo>
                <a:close/>
                <a:moveTo>
                  <a:pt x="6373" y="8987"/>
                </a:moveTo>
                <a:cubicBezTo>
                  <a:pt x="6269" y="8987"/>
                  <a:pt x="6163" y="9033"/>
                  <a:pt x="6083" y="9129"/>
                </a:cubicBezTo>
                <a:cubicBezTo>
                  <a:pt x="5923" y="9321"/>
                  <a:pt x="5923" y="9636"/>
                  <a:pt x="6083" y="9828"/>
                </a:cubicBezTo>
                <a:cubicBezTo>
                  <a:pt x="6242" y="10019"/>
                  <a:pt x="6504" y="10019"/>
                  <a:pt x="6664" y="9828"/>
                </a:cubicBezTo>
                <a:cubicBezTo>
                  <a:pt x="6823" y="9636"/>
                  <a:pt x="6823" y="9321"/>
                  <a:pt x="6664" y="9129"/>
                </a:cubicBezTo>
                <a:cubicBezTo>
                  <a:pt x="6584" y="9033"/>
                  <a:pt x="6478" y="8987"/>
                  <a:pt x="6373" y="8987"/>
                </a:cubicBezTo>
                <a:close/>
                <a:moveTo>
                  <a:pt x="8571" y="8987"/>
                </a:moveTo>
                <a:cubicBezTo>
                  <a:pt x="8483" y="8987"/>
                  <a:pt x="8395" y="9033"/>
                  <a:pt x="8328" y="9129"/>
                </a:cubicBezTo>
                <a:cubicBezTo>
                  <a:pt x="8193" y="9321"/>
                  <a:pt x="8193" y="9636"/>
                  <a:pt x="8328" y="9828"/>
                </a:cubicBezTo>
                <a:cubicBezTo>
                  <a:pt x="8462" y="10019"/>
                  <a:pt x="8679" y="10019"/>
                  <a:pt x="8814" y="9828"/>
                </a:cubicBezTo>
                <a:cubicBezTo>
                  <a:pt x="8949" y="9636"/>
                  <a:pt x="8949" y="9321"/>
                  <a:pt x="8814" y="9129"/>
                </a:cubicBezTo>
                <a:cubicBezTo>
                  <a:pt x="8747" y="9033"/>
                  <a:pt x="8659" y="8987"/>
                  <a:pt x="8571" y="8987"/>
                </a:cubicBezTo>
                <a:close/>
                <a:moveTo>
                  <a:pt x="10800" y="8987"/>
                </a:moveTo>
                <a:cubicBezTo>
                  <a:pt x="10704" y="8987"/>
                  <a:pt x="10607" y="9033"/>
                  <a:pt x="10533" y="9129"/>
                </a:cubicBezTo>
                <a:cubicBezTo>
                  <a:pt x="10386" y="9321"/>
                  <a:pt x="10386" y="9636"/>
                  <a:pt x="10533" y="9828"/>
                </a:cubicBezTo>
                <a:cubicBezTo>
                  <a:pt x="10680" y="10019"/>
                  <a:pt x="10920" y="10019"/>
                  <a:pt x="11067" y="9828"/>
                </a:cubicBezTo>
                <a:cubicBezTo>
                  <a:pt x="11214" y="9636"/>
                  <a:pt x="11214" y="9321"/>
                  <a:pt x="11067" y="9129"/>
                </a:cubicBezTo>
                <a:cubicBezTo>
                  <a:pt x="10993" y="9033"/>
                  <a:pt x="10896" y="8987"/>
                  <a:pt x="10800" y="8987"/>
                </a:cubicBezTo>
                <a:close/>
                <a:moveTo>
                  <a:pt x="13029" y="8987"/>
                </a:moveTo>
                <a:cubicBezTo>
                  <a:pt x="12941" y="8987"/>
                  <a:pt x="12853" y="9033"/>
                  <a:pt x="12786" y="9129"/>
                </a:cubicBezTo>
                <a:cubicBezTo>
                  <a:pt x="12651" y="9321"/>
                  <a:pt x="12651" y="9636"/>
                  <a:pt x="12786" y="9828"/>
                </a:cubicBezTo>
                <a:cubicBezTo>
                  <a:pt x="12921" y="10019"/>
                  <a:pt x="13138" y="10019"/>
                  <a:pt x="13272" y="9828"/>
                </a:cubicBezTo>
                <a:cubicBezTo>
                  <a:pt x="13407" y="9636"/>
                  <a:pt x="13407" y="9321"/>
                  <a:pt x="13272" y="9129"/>
                </a:cubicBezTo>
                <a:cubicBezTo>
                  <a:pt x="13205" y="9033"/>
                  <a:pt x="13117" y="8987"/>
                  <a:pt x="13029" y="8987"/>
                </a:cubicBezTo>
                <a:close/>
                <a:moveTo>
                  <a:pt x="15258" y="8987"/>
                </a:moveTo>
                <a:cubicBezTo>
                  <a:pt x="15162" y="8987"/>
                  <a:pt x="15065" y="9033"/>
                  <a:pt x="14991" y="9129"/>
                </a:cubicBezTo>
                <a:cubicBezTo>
                  <a:pt x="14844" y="9321"/>
                  <a:pt x="14844" y="9636"/>
                  <a:pt x="14991" y="9828"/>
                </a:cubicBezTo>
                <a:cubicBezTo>
                  <a:pt x="15138" y="10019"/>
                  <a:pt x="15378" y="10019"/>
                  <a:pt x="15525" y="9828"/>
                </a:cubicBezTo>
                <a:cubicBezTo>
                  <a:pt x="15672" y="9636"/>
                  <a:pt x="15672" y="9321"/>
                  <a:pt x="15525" y="9129"/>
                </a:cubicBezTo>
                <a:cubicBezTo>
                  <a:pt x="15451" y="9033"/>
                  <a:pt x="15355" y="8987"/>
                  <a:pt x="15258" y="8987"/>
                </a:cubicBezTo>
                <a:close/>
                <a:moveTo>
                  <a:pt x="5180" y="10347"/>
                </a:moveTo>
                <a:cubicBezTo>
                  <a:pt x="5092" y="10347"/>
                  <a:pt x="5004" y="10393"/>
                  <a:pt x="4937" y="10488"/>
                </a:cubicBezTo>
                <a:cubicBezTo>
                  <a:pt x="4802" y="10680"/>
                  <a:pt x="4802" y="10995"/>
                  <a:pt x="4937" y="11187"/>
                </a:cubicBezTo>
                <a:cubicBezTo>
                  <a:pt x="5072" y="11379"/>
                  <a:pt x="5289" y="11379"/>
                  <a:pt x="5424" y="11187"/>
                </a:cubicBezTo>
                <a:cubicBezTo>
                  <a:pt x="5558" y="10995"/>
                  <a:pt x="5558" y="10680"/>
                  <a:pt x="5424" y="10488"/>
                </a:cubicBezTo>
                <a:cubicBezTo>
                  <a:pt x="5356" y="10393"/>
                  <a:pt x="5269" y="10347"/>
                  <a:pt x="5180" y="10347"/>
                </a:cubicBezTo>
                <a:close/>
                <a:moveTo>
                  <a:pt x="7441" y="10347"/>
                </a:moveTo>
                <a:cubicBezTo>
                  <a:pt x="7336" y="10347"/>
                  <a:pt x="7230" y="10393"/>
                  <a:pt x="7150" y="10488"/>
                </a:cubicBezTo>
                <a:cubicBezTo>
                  <a:pt x="6991" y="10680"/>
                  <a:pt x="6991" y="10995"/>
                  <a:pt x="7150" y="11187"/>
                </a:cubicBezTo>
                <a:cubicBezTo>
                  <a:pt x="7310" y="11379"/>
                  <a:pt x="7572" y="11379"/>
                  <a:pt x="7731" y="11187"/>
                </a:cubicBezTo>
                <a:cubicBezTo>
                  <a:pt x="7890" y="10995"/>
                  <a:pt x="7890" y="10680"/>
                  <a:pt x="7731" y="10488"/>
                </a:cubicBezTo>
                <a:cubicBezTo>
                  <a:pt x="7651" y="10393"/>
                  <a:pt x="7545" y="10347"/>
                  <a:pt x="7441" y="10347"/>
                </a:cubicBezTo>
                <a:close/>
                <a:moveTo>
                  <a:pt x="9638" y="10347"/>
                </a:moveTo>
                <a:cubicBezTo>
                  <a:pt x="9550" y="10347"/>
                  <a:pt x="9462" y="10393"/>
                  <a:pt x="9395" y="10488"/>
                </a:cubicBezTo>
                <a:cubicBezTo>
                  <a:pt x="9260" y="10680"/>
                  <a:pt x="9260" y="10995"/>
                  <a:pt x="9395" y="11187"/>
                </a:cubicBezTo>
                <a:cubicBezTo>
                  <a:pt x="9530" y="11379"/>
                  <a:pt x="9747" y="11379"/>
                  <a:pt x="9882" y="11187"/>
                </a:cubicBezTo>
                <a:cubicBezTo>
                  <a:pt x="10017" y="10995"/>
                  <a:pt x="10017" y="10680"/>
                  <a:pt x="9882" y="10488"/>
                </a:cubicBezTo>
                <a:cubicBezTo>
                  <a:pt x="9814" y="10393"/>
                  <a:pt x="9727" y="10347"/>
                  <a:pt x="9638" y="10347"/>
                </a:cubicBezTo>
                <a:close/>
                <a:moveTo>
                  <a:pt x="11962" y="10347"/>
                </a:moveTo>
                <a:cubicBezTo>
                  <a:pt x="11873" y="10347"/>
                  <a:pt x="11786" y="10393"/>
                  <a:pt x="11718" y="10488"/>
                </a:cubicBezTo>
                <a:cubicBezTo>
                  <a:pt x="11583" y="10680"/>
                  <a:pt x="11583" y="10995"/>
                  <a:pt x="11718" y="11187"/>
                </a:cubicBezTo>
                <a:cubicBezTo>
                  <a:pt x="11853" y="11379"/>
                  <a:pt x="12070" y="11379"/>
                  <a:pt x="12205" y="11187"/>
                </a:cubicBezTo>
                <a:cubicBezTo>
                  <a:pt x="12340" y="10995"/>
                  <a:pt x="12340" y="10680"/>
                  <a:pt x="12205" y="10488"/>
                </a:cubicBezTo>
                <a:cubicBezTo>
                  <a:pt x="12138" y="10393"/>
                  <a:pt x="12050" y="10347"/>
                  <a:pt x="11962" y="10347"/>
                </a:cubicBezTo>
                <a:close/>
                <a:moveTo>
                  <a:pt x="14159" y="10347"/>
                </a:moveTo>
                <a:cubicBezTo>
                  <a:pt x="14055" y="10347"/>
                  <a:pt x="13949" y="10393"/>
                  <a:pt x="13869" y="10488"/>
                </a:cubicBezTo>
                <a:cubicBezTo>
                  <a:pt x="13710" y="10680"/>
                  <a:pt x="13710" y="10995"/>
                  <a:pt x="13869" y="11187"/>
                </a:cubicBezTo>
                <a:cubicBezTo>
                  <a:pt x="14028" y="11379"/>
                  <a:pt x="14290" y="11379"/>
                  <a:pt x="14450" y="11187"/>
                </a:cubicBezTo>
                <a:cubicBezTo>
                  <a:pt x="14609" y="10995"/>
                  <a:pt x="14609" y="10680"/>
                  <a:pt x="14450" y="10488"/>
                </a:cubicBezTo>
                <a:cubicBezTo>
                  <a:pt x="14370" y="10393"/>
                  <a:pt x="14264" y="10347"/>
                  <a:pt x="14159" y="10347"/>
                </a:cubicBezTo>
                <a:close/>
                <a:moveTo>
                  <a:pt x="16420" y="10347"/>
                </a:moveTo>
                <a:cubicBezTo>
                  <a:pt x="16331" y="10347"/>
                  <a:pt x="16244" y="10393"/>
                  <a:pt x="16176" y="10488"/>
                </a:cubicBezTo>
                <a:cubicBezTo>
                  <a:pt x="16042" y="10680"/>
                  <a:pt x="16042" y="10995"/>
                  <a:pt x="16176" y="11187"/>
                </a:cubicBezTo>
                <a:cubicBezTo>
                  <a:pt x="16311" y="11379"/>
                  <a:pt x="16528" y="11379"/>
                  <a:pt x="16663" y="11187"/>
                </a:cubicBezTo>
                <a:cubicBezTo>
                  <a:pt x="16798" y="10995"/>
                  <a:pt x="16798" y="10680"/>
                  <a:pt x="16663" y="10488"/>
                </a:cubicBezTo>
                <a:cubicBezTo>
                  <a:pt x="16596" y="10393"/>
                  <a:pt x="16508" y="10347"/>
                  <a:pt x="16420" y="10347"/>
                </a:cubicBezTo>
                <a:close/>
                <a:moveTo>
                  <a:pt x="6373" y="11782"/>
                </a:moveTo>
                <a:cubicBezTo>
                  <a:pt x="6269" y="11782"/>
                  <a:pt x="6163" y="11823"/>
                  <a:pt x="6083" y="11905"/>
                </a:cubicBezTo>
                <a:cubicBezTo>
                  <a:pt x="5923" y="12067"/>
                  <a:pt x="5923" y="12328"/>
                  <a:pt x="6083" y="12490"/>
                </a:cubicBezTo>
                <a:cubicBezTo>
                  <a:pt x="6242" y="12652"/>
                  <a:pt x="6504" y="12652"/>
                  <a:pt x="6664" y="12490"/>
                </a:cubicBezTo>
                <a:cubicBezTo>
                  <a:pt x="6823" y="12328"/>
                  <a:pt x="6823" y="12067"/>
                  <a:pt x="6664" y="11905"/>
                </a:cubicBezTo>
                <a:cubicBezTo>
                  <a:pt x="6584" y="11823"/>
                  <a:pt x="6478" y="11782"/>
                  <a:pt x="6373" y="11782"/>
                </a:cubicBezTo>
                <a:close/>
                <a:moveTo>
                  <a:pt x="8571" y="11782"/>
                </a:moveTo>
                <a:cubicBezTo>
                  <a:pt x="8483" y="11782"/>
                  <a:pt x="8395" y="11823"/>
                  <a:pt x="8328" y="11905"/>
                </a:cubicBezTo>
                <a:cubicBezTo>
                  <a:pt x="8193" y="12067"/>
                  <a:pt x="8193" y="12328"/>
                  <a:pt x="8328" y="12490"/>
                </a:cubicBezTo>
                <a:cubicBezTo>
                  <a:pt x="8462" y="12652"/>
                  <a:pt x="8679" y="12652"/>
                  <a:pt x="8814" y="12490"/>
                </a:cubicBezTo>
                <a:cubicBezTo>
                  <a:pt x="8949" y="12328"/>
                  <a:pt x="8949" y="12067"/>
                  <a:pt x="8814" y="11905"/>
                </a:cubicBezTo>
                <a:cubicBezTo>
                  <a:pt x="8747" y="11823"/>
                  <a:pt x="8659" y="11782"/>
                  <a:pt x="8571" y="11782"/>
                </a:cubicBezTo>
                <a:close/>
                <a:moveTo>
                  <a:pt x="10800" y="11782"/>
                </a:moveTo>
                <a:cubicBezTo>
                  <a:pt x="10704" y="11782"/>
                  <a:pt x="10607" y="11823"/>
                  <a:pt x="10533" y="11905"/>
                </a:cubicBezTo>
                <a:cubicBezTo>
                  <a:pt x="10386" y="12067"/>
                  <a:pt x="10386" y="12328"/>
                  <a:pt x="10533" y="12490"/>
                </a:cubicBezTo>
                <a:cubicBezTo>
                  <a:pt x="10680" y="12652"/>
                  <a:pt x="10920" y="12652"/>
                  <a:pt x="11067" y="12490"/>
                </a:cubicBezTo>
                <a:cubicBezTo>
                  <a:pt x="11214" y="12328"/>
                  <a:pt x="11214" y="12067"/>
                  <a:pt x="11067" y="11905"/>
                </a:cubicBezTo>
                <a:cubicBezTo>
                  <a:pt x="10993" y="11823"/>
                  <a:pt x="10896" y="11782"/>
                  <a:pt x="10800" y="11782"/>
                </a:cubicBezTo>
                <a:close/>
                <a:moveTo>
                  <a:pt x="13029" y="11782"/>
                </a:moveTo>
                <a:cubicBezTo>
                  <a:pt x="12941" y="11782"/>
                  <a:pt x="12853" y="11823"/>
                  <a:pt x="12786" y="11905"/>
                </a:cubicBezTo>
                <a:cubicBezTo>
                  <a:pt x="12651" y="12067"/>
                  <a:pt x="12651" y="12328"/>
                  <a:pt x="12786" y="12490"/>
                </a:cubicBezTo>
                <a:cubicBezTo>
                  <a:pt x="12921" y="12652"/>
                  <a:pt x="13138" y="12652"/>
                  <a:pt x="13272" y="12490"/>
                </a:cubicBezTo>
                <a:cubicBezTo>
                  <a:pt x="13407" y="12328"/>
                  <a:pt x="13407" y="12067"/>
                  <a:pt x="13272" y="11905"/>
                </a:cubicBezTo>
                <a:cubicBezTo>
                  <a:pt x="13205" y="11823"/>
                  <a:pt x="13117" y="11782"/>
                  <a:pt x="13029" y="11782"/>
                </a:cubicBezTo>
                <a:close/>
                <a:moveTo>
                  <a:pt x="15258" y="11782"/>
                </a:moveTo>
                <a:cubicBezTo>
                  <a:pt x="15162" y="11782"/>
                  <a:pt x="15065" y="11823"/>
                  <a:pt x="14991" y="11905"/>
                </a:cubicBezTo>
                <a:cubicBezTo>
                  <a:pt x="14844" y="12067"/>
                  <a:pt x="14844" y="12328"/>
                  <a:pt x="14991" y="12490"/>
                </a:cubicBezTo>
                <a:cubicBezTo>
                  <a:pt x="15138" y="12652"/>
                  <a:pt x="15378" y="12652"/>
                  <a:pt x="15525" y="12490"/>
                </a:cubicBezTo>
                <a:cubicBezTo>
                  <a:pt x="15672" y="12328"/>
                  <a:pt x="15672" y="12067"/>
                  <a:pt x="15525" y="11905"/>
                </a:cubicBezTo>
                <a:cubicBezTo>
                  <a:pt x="15451" y="11823"/>
                  <a:pt x="15355" y="11782"/>
                  <a:pt x="15258" y="11782"/>
                </a:cubicBezTo>
                <a:close/>
                <a:moveTo>
                  <a:pt x="5180" y="13141"/>
                </a:moveTo>
                <a:cubicBezTo>
                  <a:pt x="5092" y="13141"/>
                  <a:pt x="5004" y="13187"/>
                  <a:pt x="4937" y="13283"/>
                </a:cubicBezTo>
                <a:cubicBezTo>
                  <a:pt x="4802" y="13475"/>
                  <a:pt x="4802" y="13790"/>
                  <a:pt x="4937" y="13981"/>
                </a:cubicBezTo>
                <a:cubicBezTo>
                  <a:pt x="5072" y="14173"/>
                  <a:pt x="5289" y="14173"/>
                  <a:pt x="5424" y="13981"/>
                </a:cubicBezTo>
                <a:cubicBezTo>
                  <a:pt x="5558" y="13790"/>
                  <a:pt x="5558" y="13475"/>
                  <a:pt x="5424" y="13283"/>
                </a:cubicBezTo>
                <a:cubicBezTo>
                  <a:pt x="5356" y="13187"/>
                  <a:pt x="5269" y="13141"/>
                  <a:pt x="5180" y="13141"/>
                </a:cubicBezTo>
                <a:close/>
                <a:moveTo>
                  <a:pt x="7441" y="13141"/>
                </a:moveTo>
                <a:cubicBezTo>
                  <a:pt x="7336" y="13141"/>
                  <a:pt x="7230" y="13187"/>
                  <a:pt x="7150" y="13283"/>
                </a:cubicBezTo>
                <a:cubicBezTo>
                  <a:pt x="6991" y="13475"/>
                  <a:pt x="6991" y="13790"/>
                  <a:pt x="7150" y="13981"/>
                </a:cubicBezTo>
                <a:cubicBezTo>
                  <a:pt x="7310" y="14173"/>
                  <a:pt x="7572" y="14173"/>
                  <a:pt x="7731" y="13981"/>
                </a:cubicBezTo>
                <a:cubicBezTo>
                  <a:pt x="7890" y="13790"/>
                  <a:pt x="7890" y="13475"/>
                  <a:pt x="7731" y="13283"/>
                </a:cubicBezTo>
                <a:cubicBezTo>
                  <a:pt x="7651" y="13187"/>
                  <a:pt x="7545" y="13141"/>
                  <a:pt x="7441" y="13141"/>
                </a:cubicBezTo>
                <a:close/>
                <a:moveTo>
                  <a:pt x="9638" y="13141"/>
                </a:moveTo>
                <a:cubicBezTo>
                  <a:pt x="9550" y="13141"/>
                  <a:pt x="9462" y="13187"/>
                  <a:pt x="9395" y="13283"/>
                </a:cubicBezTo>
                <a:cubicBezTo>
                  <a:pt x="9260" y="13475"/>
                  <a:pt x="9260" y="13790"/>
                  <a:pt x="9395" y="13981"/>
                </a:cubicBezTo>
                <a:cubicBezTo>
                  <a:pt x="9530" y="14173"/>
                  <a:pt x="9747" y="14173"/>
                  <a:pt x="9882" y="13981"/>
                </a:cubicBezTo>
                <a:cubicBezTo>
                  <a:pt x="10017" y="13790"/>
                  <a:pt x="10017" y="13475"/>
                  <a:pt x="9882" y="13283"/>
                </a:cubicBezTo>
                <a:cubicBezTo>
                  <a:pt x="9814" y="13187"/>
                  <a:pt x="9727" y="13141"/>
                  <a:pt x="9638" y="13141"/>
                </a:cubicBezTo>
                <a:close/>
                <a:moveTo>
                  <a:pt x="11962" y="13141"/>
                </a:moveTo>
                <a:cubicBezTo>
                  <a:pt x="11873" y="13141"/>
                  <a:pt x="11786" y="13187"/>
                  <a:pt x="11718" y="13283"/>
                </a:cubicBezTo>
                <a:cubicBezTo>
                  <a:pt x="11583" y="13475"/>
                  <a:pt x="11583" y="13790"/>
                  <a:pt x="11718" y="13981"/>
                </a:cubicBezTo>
                <a:cubicBezTo>
                  <a:pt x="11853" y="14173"/>
                  <a:pt x="12070" y="14173"/>
                  <a:pt x="12205" y="13981"/>
                </a:cubicBezTo>
                <a:cubicBezTo>
                  <a:pt x="12340" y="13790"/>
                  <a:pt x="12340" y="13475"/>
                  <a:pt x="12205" y="13283"/>
                </a:cubicBezTo>
                <a:cubicBezTo>
                  <a:pt x="12138" y="13187"/>
                  <a:pt x="12050" y="13141"/>
                  <a:pt x="11962" y="13141"/>
                </a:cubicBezTo>
                <a:close/>
                <a:moveTo>
                  <a:pt x="14159" y="13141"/>
                </a:moveTo>
                <a:cubicBezTo>
                  <a:pt x="14055" y="13141"/>
                  <a:pt x="13949" y="13187"/>
                  <a:pt x="13869" y="13283"/>
                </a:cubicBezTo>
                <a:cubicBezTo>
                  <a:pt x="13710" y="13475"/>
                  <a:pt x="13710" y="13790"/>
                  <a:pt x="13869" y="13981"/>
                </a:cubicBezTo>
                <a:cubicBezTo>
                  <a:pt x="14028" y="14173"/>
                  <a:pt x="14290" y="14173"/>
                  <a:pt x="14450" y="13981"/>
                </a:cubicBezTo>
                <a:cubicBezTo>
                  <a:pt x="14609" y="13790"/>
                  <a:pt x="14609" y="13475"/>
                  <a:pt x="14450" y="13283"/>
                </a:cubicBezTo>
                <a:cubicBezTo>
                  <a:pt x="14370" y="13187"/>
                  <a:pt x="14264" y="13141"/>
                  <a:pt x="14159" y="13141"/>
                </a:cubicBezTo>
                <a:close/>
                <a:moveTo>
                  <a:pt x="16420" y="13141"/>
                </a:moveTo>
                <a:cubicBezTo>
                  <a:pt x="16331" y="13141"/>
                  <a:pt x="16244" y="13187"/>
                  <a:pt x="16176" y="13283"/>
                </a:cubicBezTo>
                <a:cubicBezTo>
                  <a:pt x="16042" y="13475"/>
                  <a:pt x="16042" y="13790"/>
                  <a:pt x="16176" y="13981"/>
                </a:cubicBezTo>
                <a:cubicBezTo>
                  <a:pt x="16311" y="14173"/>
                  <a:pt x="16528" y="14173"/>
                  <a:pt x="16663" y="13981"/>
                </a:cubicBezTo>
                <a:cubicBezTo>
                  <a:pt x="16798" y="13790"/>
                  <a:pt x="16798" y="13475"/>
                  <a:pt x="16663" y="13283"/>
                </a:cubicBezTo>
                <a:cubicBezTo>
                  <a:pt x="16596" y="13187"/>
                  <a:pt x="16508" y="13141"/>
                  <a:pt x="16420" y="13141"/>
                </a:cubicBezTo>
                <a:close/>
                <a:moveTo>
                  <a:pt x="6373" y="14425"/>
                </a:moveTo>
                <a:cubicBezTo>
                  <a:pt x="6269" y="14425"/>
                  <a:pt x="6163" y="14471"/>
                  <a:pt x="6083" y="14567"/>
                </a:cubicBezTo>
                <a:cubicBezTo>
                  <a:pt x="5923" y="14759"/>
                  <a:pt x="5923" y="15074"/>
                  <a:pt x="6083" y="15265"/>
                </a:cubicBezTo>
                <a:cubicBezTo>
                  <a:pt x="6242" y="15457"/>
                  <a:pt x="6504" y="15457"/>
                  <a:pt x="6664" y="15265"/>
                </a:cubicBezTo>
                <a:cubicBezTo>
                  <a:pt x="6823" y="15074"/>
                  <a:pt x="6823" y="14758"/>
                  <a:pt x="6664" y="14567"/>
                </a:cubicBezTo>
                <a:cubicBezTo>
                  <a:pt x="6584" y="14471"/>
                  <a:pt x="6478" y="14425"/>
                  <a:pt x="6373" y="14425"/>
                </a:cubicBezTo>
                <a:close/>
                <a:moveTo>
                  <a:pt x="8571" y="14425"/>
                </a:moveTo>
                <a:cubicBezTo>
                  <a:pt x="8483" y="14425"/>
                  <a:pt x="8395" y="14471"/>
                  <a:pt x="8328" y="14567"/>
                </a:cubicBezTo>
                <a:cubicBezTo>
                  <a:pt x="8193" y="14759"/>
                  <a:pt x="8193" y="15074"/>
                  <a:pt x="8328" y="15265"/>
                </a:cubicBezTo>
                <a:cubicBezTo>
                  <a:pt x="8462" y="15457"/>
                  <a:pt x="8679" y="15457"/>
                  <a:pt x="8814" y="15265"/>
                </a:cubicBezTo>
                <a:cubicBezTo>
                  <a:pt x="8949" y="15074"/>
                  <a:pt x="8949" y="14758"/>
                  <a:pt x="8814" y="14567"/>
                </a:cubicBezTo>
                <a:cubicBezTo>
                  <a:pt x="8747" y="14471"/>
                  <a:pt x="8659" y="14425"/>
                  <a:pt x="8571" y="14425"/>
                </a:cubicBezTo>
                <a:close/>
                <a:moveTo>
                  <a:pt x="10800" y="14425"/>
                </a:moveTo>
                <a:cubicBezTo>
                  <a:pt x="10704" y="14425"/>
                  <a:pt x="10607" y="14471"/>
                  <a:pt x="10533" y="14567"/>
                </a:cubicBezTo>
                <a:cubicBezTo>
                  <a:pt x="10386" y="14759"/>
                  <a:pt x="10386" y="15074"/>
                  <a:pt x="10533" y="15265"/>
                </a:cubicBezTo>
                <a:cubicBezTo>
                  <a:pt x="10680" y="15457"/>
                  <a:pt x="10920" y="15457"/>
                  <a:pt x="11067" y="15265"/>
                </a:cubicBezTo>
                <a:cubicBezTo>
                  <a:pt x="11214" y="15074"/>
                  <a:pt x="11214" y="14758"/>
                  <a:pt x="11067" y="14567"/>
                </a:cubicBezTo>
                <a:cubicBezTo>
                  <a:pt x="10993" y="14471"/>
                  <a:pt x="10896" y="14425"/>
                  <a:pt x="10800" y="14425"/>
                </a:cubicBezTo>
                <a:close/>
                <a:moveTo>
                  <a:pt x="13029" y="14425"/>
                </a:moveTo>
                <a:cubicBezTo>
                  <a:pt x="12941" y="14425"/>
                  <a:pt x="12853" y="14471"/>
                  <a:pt x="12786" y="14567"/>
                </a:cubicBezTo>
                <a:cubicBezTo>
                  <a:pt x="12651" y="14759"/>
                  <a:pt x="12651" y="15074"/>
                  <a:pt x="12786" y="15265"/>
                </a:cubicBezTo>
                <a:cubicBezTo>
                  <a:pt x="12921" y="15457"/>
                  <a:pt x="13138" y="15457"/>
                  <a:pt x="13272" y="15265"/>
                </a:cubicBezTo>
                <a:cubicBezTo>
                  <a:pt x="13407" y="15074"/>
                  <a:pt x="13407" y="14758"/>
                  <a:pt x="13272" y="14567"/>
                </a:cubicBezTo>
                <a:cubicBezTo>
                  <a:pt x="13205" y="14471"/>
                  <a:pt x="13117" y="14425"/>
                  <a:pt x="13029" y="14425"/>
                </a:cubicBezTo>
                <a:close/>
                <a:moveTo>
                  <a:pt x="15258" y="14425"/>
                </a:moveTo>
                <a:cubicBezTo>
                  <a:pt x="15162" y="14425"/>
                  <a:pt x="15065" y="14471"/>
                  <a:pt x="14991" y="14567"/>
                </a:cubicBezTo>
                <a:cubicBezTo>
                  <a:pt x="14844" y="14759"/>
                  <a:pt x="14844" y="15074"/>
                  <a:pt x="14991" y="15265"/>
                </a:cubicBezTo>
                <a:cubicBezTo>
                  <a:pt x="15138" y="15457"/>
                  <a:pt x="15378" y="15457"/>
                  <a:pt x="15525" y="15265"/>
                </a:cubicBezTo>
                <a:cubicBezTo>
                  <a:pt x="15672" y="15074"/>
                  <a:pt x="15672" y="14758"/>
                  <a:pt x="15525" y="14567"/>
                </a:cubicBezTo>
                <a:cubicBezTo>
                  <a:pt x="15451" y="14471"/>
                  <a:pt x="15355" y="14425"/>
                  <a:pt x="15258" y="14425"/>
                </a:cubicBezTo>
                <a:close/>
                <a:moveTo>
                  <a:pt x="5180" y="15860"/>
                </a:moveTo>
                <a:cubicBezTo>
                  <a:pt x="5092" y="15860"/>
                  <a:pt x="5004" y="15902"/>
                  <a:pt x="4937" y="15983"/>
                </a:cubicBezTo>
                <a:cubicBezTo>
                  <a:pt x="4802" y="16145"/>
                  <a:pt x="4802" y="16406"/>
                  <a:pt x="4937" y="16568"/>
                </a:cubicBezTo>
                <a:cubicBezTo>
                  <a:pt x="5072" y="16730"/>
                  <a:pt x="5289" y="16730"/>
                  <a:pt x="5424" y="16568"/>
                </a:cubicBezTo>
                <a:cubicBezTo>
                  <a:pt x="5558" y="16406"/>
                  <a:pt x="5558" y="16145"/>
                  <a:pt x="5424" y="15983"/>
                </a:cubicBezTo>
                <a:cubicBezTo>
                  <a:pt x="5356" y="15902"/>
                  <a:pt x="5269" y="15860"/>
                  <a:pt x="5180" y="15860"/>
                </a:cubicBezTo>
                <a:close/>
                <a:moveTo>
                  <a:pt x="7441" y="15860"/>
                </a:moveTo>
                <a:cubicBezTo>
                  <a:pt x="7336" y="15860"/>
                  <a:pt x="7230" y="15902"/>
                  <a:pt x="7150" y="15983"/>
                </a:cubicBezTo>
                <a:cubicBezTo>
                  <a:pt x="6991" y="16145"/>
                  <a:pt x="6991" y="16406"/>
                  <a:pt x="7150" y="16568"/>
                </a:cubicBezTo>
                <a:cubicBezTo>
                  <a:pt x="7310" y="16730"/>
                  <a:pt x="7572" y="16730"/>
                  <a:pt x="7731" y="16568"/>
                </a:cubicBezTo>
                <a:cubicBezTo>
                  <a:pt x="7890" y="16406"/>
                  <a:pt x="7890" y="16145"/>
                  <a:pt x="7731" y="15983"/>
                </a:cubicBezTo>
                <a:cubicBezTo>
                  <a:pt x="7651" y="15902"/>
                  <a:pt x="7545" y="15860"/>
                  <a:pt x="7441" y="15860"/>
                </a:cubicBezTo>
                <a:close/>
                <a:moveTo>
                  <a:pt x="9638" y="15860"/>
                </a:moveTo>
                <a:cubicBezTo>
                  <a:pt x="9550" y="15860"/>
                  <a:pt x="9462" y="15902"/>
                  <a:pt x="9395" y="15983"/>
                </a:cubicBezTo>
                <a:cubicBezTo>
                  <a:pt x="9260" y="16145"/>
                  <a:pt x="9260" y="16406"/>
                  <a:pt x="9395" y="16568"/>
                </a:cubicBezTo>
                <a:cubicBezTo>
                  <a:pt x="9530" y="16730"/>
                  <a:pt x="9747" y="16730"/>
                  <a:pt x="9882" y="16568"/>
                </a:cubicBezTo>
                <a:cubicBezTo>
                  <a:pt x="10017" y="16406"/>
                  <a:pt x="10017" y="16145"/>
                  <a:pt x="9882" y="15983"/>
                </a:cubicBezTo>
                <a:cubicBezTo>
                  <a:pt x="9814" y="15902"/>
                  <a:pt x="9727" y="15860"/>
                  <a:pt x="9638" y="15860"/>
                </a:cubicBezTo>
                <a:close/>
                <a:moveTo>
                  <a:pt x="11962" y="15860"/>
                </a:moveTo>
                <a:cubicBezTo>
                  <a:pt x="11873" y="15860"/>
                  <a:pt x="11786" y="15902"/>
                  <a:pt x="11718" y="15983"/>
                </a:cubicBezTo>
                <a:cubicBezTo>
                  <a:pt x="11583" y="16145"/>
                  <a:pt x="11583" y="16406"/>
                  <a:pt x="11718" y="16568"/>
                </a:cubicBezTo>
                <a:cubicBezTo>
                  <a:pt x="11853" y="16730"/>
                  <a:pt x="12070" y="16730"/>
                  <a:pt x="12205" y="16568"/>
                </a:cubicBezTo>
                <a:cubicBezTo>
                  <a:pt x="12340" y="16406"/>
                  <a:pt x="12340" y="16145"/>
                  <a:pt x="12205" y="15983"/>
                </a:cubicBezTo>
                <a:cubicBezTo>
                  <a:pt x="12138" y="15902"/>
                  <a:pt x="12050" y="15860"/>
                  <a:pt x="11962" y="15860"/>
                </a:cubicBezTo>
                <a:close/>
                <a:moveTo>
                  <a:pt x="14159" y="15860"/>
                </a:moveTo>
                <a:cubicBezTo>
                  <a:pt x="14055" y="15860"/>
                  <a:pt x="13949" y="15902"/>
                  <a:pt x="13869" y="15983"/>
                </a:cubicBezTo>
                <a:cubicBezTo>
                  <a:pt x="13710" y="16145"/>
                  <a:pt x="13710" y="16406"/>
                  <a:pt x="13869" y="16568"/>
                </a:cubicBezTo>
                <a:cubicBezTo>
                  <a:pt x="14028" y="16730"/>
                  <a:pt x="14290" y="16730"/>
                  <a:pt x="14450" y="16568"/>
                </a:cubicBezTo>
                <a:cubicBezTo>
                  <a:pt x="14609" y="16406"/>
                  <a:pt x="14609" y="16145"/>
                  <a:pt x="14450" y="15983"/>
                </a:cubicBezTo>
                <a:cubicBezTo>
                  <a:pt x="14370" y="15902"/>
                  <a:pt x="14264" y="15860"/>
                  <a:pt x="14159" y="15860"/>
                </a:cubicBezTo>
                <a:close/>
                <a:moveTo>
                  <a:pt x="16420" y="15860"/>
                </a:moveTo>
                <a:cubicBezTo>
                  <a:pt x="16331" y="15860"/>
                  <a:pt x="16244" y="15902"/>
                  <a:pt x="16176" y="15983"/>
                </a:cubicBezTo>
                <a:cubicBezTo>
                  <a:pt x="16042" y="16145"/>
                  <a:pt x="16042" y="16406"/>
                  <a:pt x="16176" y="16568"/>
                </a:cubicBezTo>
                <a:cubicBezTo>
                  <a:pt x="16311" y="16730"/>
                  <a:pt x="16528" y="16730"/>
                  <a:pt x="16663" y="16568"/>
                </a:cubicBezTo>
                <a:cubicBezTo>
                  <a:pt x="16798" y="16406"/>
                  <a:pt x="16798" y="16145"/>
                  <a:pt x="16663" y="15983"/>
                </a:cubicBezTo>
                <a:cubicBezTo>
                  <a:pt x="16596" y="15902"/>
                  <a:pt x="16508" y="15860"/>
                  <a:pt x="16420" y="15860"/>
                </a:cubicBezTo>
                <a:close/>
                <a:moveTo>
                  <a:pt x="6373" y="17220"/>
                </a:moveTo>
                <a:cubicBezTo>
                  <a:pt x="6269" y="17220"/>
                  <a:pt x="6163" y="17261"/>
                  <a:pt x="6083" y="17342"/>
                </a:cubicBezTo>
                <a:cubicBezTo>
                  <a:pt x="5923" y="17505"/>
                  <a:pt x="5923" y="17765"/>
                  <a:pt x="6083" y="17928"/>
                </a:cubicBezTo>
                <a:cubicBezTo>
                  <a:pt x="6242" y="18090"/>
                  <a:pt x="6504" y="18090"/>
                  <a:pt x="6664" y="17928"/>
                </a:cubicBezTo>
                <a:cubicBezTo>
                  <a:pt x="6823" y="17765"/>
                  <a:pt x="6823" y="17505"/>
                  <a:pt x="6664" y="17342"/>
                </a:cubicBezTo>
                <a:cubicBezTo>
                  <a:pt x="6584" y="17261"/>
                  <a:pt x="6478" y="17220"/>
                  <a:pt x="6373" y="17220"/>
                </a:cubicBezTo>
                <a:close/>
                <a:moveTo>
                  <a:pt x="8571" y="17220"/>
                </a:moveTo>
                <a:cubicBezTo>
                  <a:pt x="8483" y="17220"/>
                  <a:pt x="8395" y="17261"/>
                  <a:pt x="8328" y="17342"/>
                </a:cubicBezTo>
                <a:cubicBezTo>
                  <a:pt x="8193" y="17505"/>
                  <a:pt x="8193" y="17765"/>
                  <a:pt x="8328" y="17928"/>
                </a:cubicBezTo>
                <a:cubicBezTo>
                  <a:pt x="8462" y="18090"/>
                  <a:pt x="8679" y="18090"/>
                  <a:pt x="8814" y="17928"/>
                </a:cubicBezTo>
                <a:cubicBezTo>
                  <a:pt x="8949" y="17765"/>
                  <a:pt x="8949" y="17505"/>
                  <a:pt x="8814" y="17342"/>
                </a:cubicBezTo>
                <a:cubicBezTo>
                  <a:pt x="8747" y="17261"/>
                  <a:pt x="8659" y="17220"/>
                  <a:pt x="8571" y="17220"/>
                </a:cubicBezTo>
                <a:close/>
                <a:moveTo>
                  <a:pt x="10800" y="17220"/>
                </a:moveTo>
                <a:cubicBezTo>
                  <a:pt x="10704" y="17220"/>
                  <a:pt x="10607" y="17261"/>
                  <a:pt x="10533" y="17342"/>
                </a:cubicBezTo>
                <a:cubicBezTo>
                  <a:pt x="10386" y="17505"/>
                  <a:pt x="10386" y="17765"/>
                  <a:pt x="10533" y="17928"/>
                </a:cubicBezTo>
                <a:cubicBezTo>
                  <a:pt x="10680" y="18090"/>
                  <a:pt x="10920" y="18090"/>
                  <a:pt x="11067" y="17928"/>
                </a:cubicBezTo>
                <a:cubicBezTo>
                  <a:pt x="11214" y="17765"/>
                  <a:pt x="11214" y="17505"/>
                  <a:pt x="11067" y="17342"/>
                </a:cubicBezTo>
                <a:cubicBezTo>
                  <a:pt x="10993" y="17261"/>
                  <a:pt x="10896" y="17220"/>
                  <a:pt x="10800" y="17220"/>
                </a:cubicBezTo>
                <a:close/>
                <a:moveTo>
                  <a:pt x="13029" y="17220"/>
                </a:moveTo>
                <a:cubicBezTo>
                  <a:pt x="12941" y="17220"/>
                  <a:pt x="12853" y="17261"/>
                  <a:pt x="12786" y="17342"/>
                </a:cubicBezTo>
                <a:cubicBezTo>
                  <a:pt x="12651" y="17505"/>
                  <a:pt x="12651" y="17765"/>
                  <a:pt x="12786" y="17928"/>
                </a:cubicBezTo>
                <a:cubicBezTo>
                  <a:pt x="12921" y="18090"/>
                  <a:pt x="13138" y="18090"/>
                  <a:pt x="13272" y="17928"/>
                </a:cubicBezTo>
                <a:cubicBezTo>
                  <a:pt x="13407" y="17765"/>
                  <a:pt x="13407" y="17505"/>
                  <a:pt x="13272" y="17342"/>
                </a:cubicBezTo>
                <a:cubicBezTo>
                  <a:pt x="13205" y="17261"/>
                  <a:pt x="13117" y="17220"/>
                  <a:pt x="13029" y="17220"/>
                </a:cubicBezTo>
                <a:close/>
                <a:moveTo>
                  <a:pt x="15258" y="17220"/>
                </a:moveTo>
                <a:cubicBezTo>
                  <a:pt x="15162" y="17220"/>
                  <a:pt x="15065" y="17261"/>
                  <a:pt x="14991" y="17342"/>
                </a:cubicBezTo>
                <a:cubicBezTo>
                  <a:pt x="14844" y="17505"/>
                  <a:pt x="14844" y="17765"/>
                  <a:pt x="14991" y="17928"/>
                </a:cubicBezTo>
                <a:cubicBezTo>
                  <a:pt x="15138" y="18090"/>
                  <a:pt x="15378" y="18090"/>
                  <a:pt x="15525" y="17928"/>
                </a:cubicBezTo>
                <a:cubicBezTo>
                  <a:pt x="15672" y="17765"/>
                  <a:pt x="15672" y="17505"/>
                  <a:pt x="15525" y="17342"/>
                </a:cubicBezTo>
                <a:cubicBezTo>
                  <a:pt x="15451" y="17261"/>
                  <a:pt x="15355" y="17220"/>
                  <a:pt x="15258" y="17220"/>
                </a:cubicBezTo>
                <a:close/>
                <a:moveTo>
                  <a:pt x="5180" y="18503"/>
                </a:moveTo>
                <a:cubicBezTo>
                  <a:pt x="5092" y="18503"/>
                  <a:pt x="5004" y="18549"/>
                  <a:pt x="4937" y="18645"/>
                </a:cubicBezTo>
                <a:cubicBezTo>
                  <a:pt x="4802" y="18837"/>
                  <a:pt x="4802" y="19152"/>
                  <a:pt x="4937" y="19344"/>
                </a:cubicBezTo>
                <a:cubicBezTo>
                  <a:pt x="5072" y="19535"/>
                  <a:pt x="5289" y="19535"/>
                  <a:pt x="5424" y="19344"/>
                </a:cubicBezTo>
                <a:cubicBezTo>
                  <a:pt x="5558" y="19152"/>
                  <a:pt x="5558" y="18837"/>
                  <a:pt x="5424" y="18645"/>
                </a:cubicBezTo>
                <a:cubicBezTo>
                  <a:pt x="5356" y="18549"/>
                  <a:pt x="5269" y="18503"/>
                  <a:pt x="5180" y="18503"/>
                </a:cubicBezTo>
                <a:close/>
                <a:moveTo>
                  <a:pt x="7441" y="18503"/>
                </a:moveTo>
                <a:cubicBezTo>
                  <a:pt x="7336" y="18503"/>
                  <a:pt x="7230" y="18549"/>
                  <a:pt x="7150" y="18645"/>
                </a:cubicBezTo>
                <a:cubicBezTo>
                  <a:pt x="6991" y="18837"/>
                  <a:pt x="6991" y="19152"/>
                  <a:pt x="7150" y="19344"/>
                </a:cubicBezTo>
                <a:cubicBezTo>
                  <a:pt x="7310" y="19535"/>
                  <a:pt x="7572" y="19535"/>
                  <a:pt x="7731" y="19344"/>
                </a:cubicBezTo>
                <a:cubicBezTo>
                  <a:pt x="7890" y="19152"/>
                  <a:pt x="7890" y="18837"/>
                  <a:pt x="7731" y="18645"/>
                </a:cubicBezTo>
                <a:cubicBezTo>
                  <a:pt x="7651" y="18549"/>
                  <a:pt x="7545" y="18503"/>
                  <a:pt x="7441" y="18503"/>
                </a:cubicBezTo>
                <a:close/>
                <a:moveTo>
                  <a:pt x="9638" y="18503"/>
                </a:moveTo>
                <a:cubicBezTo>
                  <a:pt x="9550" y="18503"/>
                  <a:pt x="9462" y="18549"/>
                  <a:pt x="9395" y="18645"/>
                </a:cubicBezTo>
                <a:cubicBezTo>
                  <a:pt x="9260" y="18837"/>
                  <a:pt x="9260" y="19152"/>
                  <a:pt x="9395" y="19344"/>
                </a:cubicBezTo>
                <a:cubicBezTo>
                  <a:pt x="9530" y="19535"/>
                  <a:pt x="9747" y="19535"/>
                  <a:pt x="9882" y="19344"/>
                </a:cubicBezTo>
                <a:cubicBezTo>
                  <a:pt x="10017" y="19152"/>
                  <a:pt x="10017" y="18837"/>
                  <a:pt x="9882" y="18645"/>
                </a:cubicBezTo>
                <a:cubicBezTo>
                  <a:pt x="9814" y="18549"/>
                  <a:pt x="9727" y="18503"/>
                  <a:pt x="9638" y="18503"/>
                </a:cubicBezTo>
                <a:close/>
                <a:moveTo>
                  <a:pt x="11962" y="18503"/>
                </a:moveTo>
                <a:cubicBezTo>
                  <a:pt x="11873" y="18503"/>
                  <a:pt x="11786" y="18549"/>
                  <a:pt x="11718" y="18645"/>
                </a:cubicBezTo>
                <a:cubicBezTo>
                  <a:pt x="11583" y="18837"/>
                  <a:pt x="11583" y="19152"/>
                  <a:pt x="11718" y="19344"/>
                </a:cubicBezTo>
                <a:cubicBezTo>
                  <a:pt x="11853" y="19535"/>
                  <a:pt x="12070" y="19535"/>
                  <a:pt x="12205" y="19344"/>
                </a:cubicBezTo>
                <a:cubicBezTo>
                  <a:pt x="12340" y="19152"/>
                  <a:pt x="12340" y="18837"/>
                  <a:pt x="12205" y="18645"/>
                </a:cubicBezTo>
                <a:cubicBezTo>
                  <a:pt x="12138" y="18549"/>
                  <a:pt x="12050" y="18503"/>
                  <a:pt x="11962" y="18503"/>
                </a:cubicBezTo>
                <a:close/>
                <a:moveTo>
                  <a:pt x="14159" y="18503"/>
                </a:moveTo>
                <a:cubicBezTo>
                  <a:pt x="14055" y="18503"/>
                  <a:pt x="13949" y="18549"/>
                  <a:pt x="13869" y="18645"/>
                </a:cubicBezTo>
                <a:cubicBezTo>
                  <a:pt x="13710" y="18837"/>
                  <a:pt x="13710" y="19152"/>
                  <a:pt x="13869" y="19344"/>
                </a:cubicBezTo>
                <a:cubicBezTo>
                  <a:pt x="14028" y="19535"/>
                  <a:pt x="14290" y="19535"/>
                  <a:pt x="14450" y="19344"/>
                </a:cubicBezTo>
                <a:cubicBezTo>
                  <a:pt x="14609" y="19152"/>
                  <a:pt x="14609" y="18837"/>
                  <a:pt x="14450" y="18645"/>
                </a:cubicBezTo>
                <a:cubicBezTo>
                  <a:pt x="14370" y="18549"/>
                  <a:pt x="14264" y="18503"/>
                  <a:pt x="14159" y="18503"/>
                </a:cubicBezTo>
                <a:close/>
                <a:moveTo>
                  <a:pt x="16420" y="18503"/>
                </a:moveTo>
                <a:cubicBezTo>
                  <a:pt x="16331" y="18503"/>
                  <a:pt x="16244" y="18549"/>
                  <a:pt x="16176" y="18645"/>
                </a:cubicBezTo>
                <a:cubicBezTo>
                  <a:pt x="16042" y="18837"/>
                  <a:pt x="16042" y="19152"/>
                  <a:pt x="16176" y="19344"/>
                </a:cubicBezTo>
                <a:cubicBezTo>
                  <a:pt x="16311" y="19535"/>
                  <a:pt x="16528" y="19535"/>
                  <a:pt x="16663" y="19344"/>
                </a:cubicBezTo>
                <a:cubicBezTo>
                  <a:pt x="16798" y="19152"/>
                  <a:pt x="16798" y="18837"/>
                  <a:pt x="16663" y="18645"/>
                </a:cubicBezTo>
                <a:cubicBezTo>
                  <a:pt x="16596" y="18549"/>
                  <a:pt x="16508" y="18503"/>
                  <a:pt x="16420" y="1850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93" name="Freeform 925"/>
          <p:cNvSpPr/>
          <p:nvPr/>
        </p:nvSpPr>
        <p:spPr>
          <a:xfrm>
            <a:off x="495935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775" y="0"/>
                </a:moveTo>
                <a:cubicBezTo>
                  <a:pt x="1350" y="0"/>
                  <a:pt x="1350" y="0"/>
                  <a:pt x="1350" y="0"/>
                </a:cubicBezTo>
                <a:cubicBezTo>
                  <a:pt x="540" y="0"/>
                  <a:pt x="0" y="540"/>
                  <a:pt x="0" y="1350"/>
                </a:cubicBezTo>
                <a:cubicBezTo>
                  <a:pt x="0" y="8775"/>
                  <a:pt x="0" y="8775"/>
                  <a:pt x="0" y="8775"/>
                </a:cubicBezTo>
                <a:cubicBezTo>
                  <a:pt x="0" y="9450"/>
                  <a:pt x="540" y="9990"/>
                  <a:pt x="1350" y="9990"/>
                </a:cubicBezTo>
                <a:cubicBezTo>
                  <a:pt x="8775" y="9990"/>
                  <a:pt x="8775" y="9990"/>
                  <a:pt x="8775" y="9990"/>
                </a:cubicBezTo>
                <a:cubicBezTo>
                  <a:pt x="9450" y="9990"/>
                  <a:pt x="9990" y="9450"/>
                  <a:pt x="9990" y="8775"/>
                </a:cubicBezTo>
                <a:cubicBezTo>
                  <a:pt x="9990" y="1350"/>
                  <a:pt x="9990" y="1350"/>
                  <a:pt x="9990" y="1350"/>
                </a:cubicBezTo>
                <a:cubicBezTo>
                  <a:pt x="9990" y="540"/>
                  <a:pt x="9450" y="0"/>
                  <a:pt x="8775" y="0"/>
                </a:cubicBezTo>
                <a:close/>
                <a:moveTo>
                  <a:pt x="9315" y="8775"/>
                </a:moveTo>
                <a:cubicBezTo>
                  <a:pt x="9315" y="9045"/>
                  <a:pt x="9045" y="9315"/>
                  <a:pt x="8775" y="9315"/>
                </a:cubicBezTo>
                <a:cubicBezTo>
                  <a:pt x="1350" y="9315"/>
                  <a:pt x="1350" y="9315"/>
                  <a:pt x="1350" y="9315"/>
                </a:cubicBezTo>
                <a:cubicBezTo>
                  <a:pt x="945" y="9315"/>
                  <a:pt x="810" y="9045"/>
                  <a:pt x="810" y="8775"/>
                </a:cubicBezTo>
                <a:cubicBezTo>
                  <a:pt x="810" y="1350"/>
                  <a:pt x="810" y="1350"/>
                  <a:pt x="810" y="1350"/>
                </a:cubicBezTo>
                <a:cubicBezTo>
                  <a:pt x="810" y="945"/>
                  <a:pt x="945" y="810"/>
                  <a:pt x="1350" y="810"/>
                </a:cubicBezTo>
                <a:cubicBezTo>
                  <a:pt x="8775" y="810"/>
                  <a:pt x="8775" y="810"/>
                  <a:pt x="8775" y="810"/>
                </a:cubicBezTo>
                <a:cubicBezTo>
                  <a:pt x="9045" y="810"/>
                  <a:pt x="9315" y="945"/>
                  <a:pt x="9315" y="1350"/>
                </a:cubicBezTo>
                <a:lnTo>
                  <a:pt x="9315" y="8775"/>
                </a:lnTo>
                <a:close/>
                <a:moveTo>
                  <a:pt x="20250" y="0"/>
                </a:moveTo>
                <a:cubicBezTo>
                  <a:pt x="12825" y="0"/>
                  <a:pt x="12825" y="0"/>
                  <a:pt x="12825" y="0"/>
                </a:cubicBezTo>
                <a:cubicBezTo>
                  <a:pt x="12150" y="0"/>
                  <a:pt x="11610" y="540"/>
                  <a:pt x="11610" y="1350"/>
                </a:cubicBezTo>
                <a:cubicBezTo>
                  <a:pt x="11610" y="8775"/>
                  <a:pt x="11610" y="8775"/>
                  <a:pt x="11610" y="8775"/>
                </a:cubicBezTo>
                <a:cubicBezTo>
                  <a:pt x="11610" y="9450"/>
                  <a:pt x="12150" y="9990"/>
                  <a:pt x="12825" y="9990"/>
                </a:cubicBezTo>
                <a:cubicBezTo>
                  <a:pt x="20250" y="9990"/>
                  <a:pt x="20250" y="9990"/>
                  <a:pt x="20250" y="9990"/>
                </a:cubicBezTo>
                <a:cubicBezTo>
                  <a:pt x="21060" y="9990"/>
                  <a:pt x="21600" y="9450"/>
                  <a:pt x="21600" y="8775"/>
                </a:cubicBezTo>
                <a:cubicBezTo>
                  <a:pt x="21600" y="1350"/>
                  <a:pt x="21600" y="1350"/>
                  <a:pt x="21600" y="1350"/>
                </a:cubicBezTo>
                <a:cubicBezTo>
                  <a:pt x="21600" y="540"/>
                  <a:pt x="21060" y="0"/>
                  <a:pt x="20250" y="0"/>
                </a:cubicBezTo>
                <a:close/>
                <a:moveTo>
                  <a:pt x="20790" y="8775"/>
                </a:moveTo>
                <a:cubicBezTo>
                  <a:pt x="20790" y="9045"/>
                  <a:pt x="20655" y="9315"/>
                  <a:pt x="20250" y="9315"/>
                </a:cubicBezTo>
                <a:cubicBezTo>
                  <a:pt x="12825" y="9315"/>
                  <a:pt x="12825" y="9315"/>
                  <a:pt x="12825" y="9315"/>
                </a:cubicBezTo>
                <a:cubicBezTo>
                  <a:pt x="12555" y="9315"/>
                  <a:pt x="12285" y="9045"/>
                  <a:pt x="12285" y="8775"/>
                </a:cubicBezTo>
                <a:cubicBezTo>
                  <a:pt x="12285" y="1350"/>
                  <a:pt x="12285" y="1350"/>
                  <a:pt x="12285" y="1350"/>
                </a:cubicBezTo>
                <a:cubicBezTo>
                  <a:pt x="12285" y="945"/>
                  <a:pt x="12555" y="810"/>
                  <a:pt x="12825" y="810"/>
                </a:cubicBezTo>
                <a:cubicBezTo>
                  <a:pt x="20250" y="810"/>
                  <a:pt x="20250" y="810"/>
                  <a:pt x="20250" y="810"/>
                </a:cubicBezTo>
                <a:cubicBezTo>
                  <a:pt x="20655" y="810"/>
                  <a:pt x="20790" y="945"/>
                  <a:pt x="20790" y="1350"/>
                </a:cubicBezTo>
                <a:lnTo>
                  <a:pt x="20790" y="8775"/>
                </a:lnTo>
                <a:close/>
                <a:moveTo>
                  <a:pt x="8775" y="11610"/>
                </a:moveTo>
                <a:cubicBezTo>
                  <a:pt x="1350" y="11610"/>
                  <a:pt x="1350" y="11610"/>
                  <a:pt x="1350" y="11610"/>
                </a:cubicBezTo>
                <a:cubicBezTo>
                  <a:pt x="540" y="11610"/>
                  <a:pt x="0" y="12150"/>
                  <a:pt x="0" y="12825"/>
                </a:cubicBezTo>
                <a:cubicBezTo>
                  <a:pt x="0" y="20250"/>
                  <a:pt x="0" y="20250"/>
                  <a:pt x="0" y="20250"/>
                </a:cubicBezTo>
                <a:cubicBezTo>
                  <a:pt x="0" y="21060"/>
                  <a:pt x="540" y="21600"/>
                  <a:pt x="1350" y="21600"/>
                </a:cubicBezTo>
                <a:cubicBezTo>
                  <a:pt x="8775" y="21600"/>
                  <a:pt x="8775" y="21600"/>
                  <a:pt x="8775" y="21600"/>
                </a:cubicBezTo>
                <a:cubicBezTo>
                  <a:pt x="9450" y="21600"/>
                  <a:pt x="9990" y="21060"/>
                  <a:pt x="9990" y="20250"/>
                </a:cubicBezTo>
                <a:cubicBezTo>
                  <a:pt x="9990" y="12825"/>
                  <a:pt x="9990" y="12825"/>
                  <a:pt x="9990" y="12825"/>
                </a:cubicBezTo>
                <a:cubicBezTo>
                  <a:pt x="9990" y="12150"/>
                  <a:pt x="9450" y="11610"/>
                  <a:pt x="8775" y="11610"/>
                </a:cubicBezTo>
                <a:close/>
                <a:moveTo>
                  <a:pt x="9315" y="20250"/>
                </a:moveTo>
                <a:cubicBezTo>
                  <a:pt x="9315" y="20655"/>
                  <a:pt x="9045" y="20790"/>
                  <a:pt x="8775" y="20790"/>
                </a:cubicBezTo>
                <a:cubicBezTo>
                  <a:pt x="1350" y="20790"/>
                  <a:pt x="1350" y="20790"/>
                  <a:pt x="1350" y="20790"/>
                </a:cubicBezTo>
                <a:cubicBezTo>
                  <a:pt x="945" y="20790"/>
                  <a:pt x="810" y="20655"/>
                  <a:pt x="810" y="20250"/>
                </a:cubicBezTo>
                <a:cubicBezTo>
                  <a:pt x="810" y="12825"/>
                  <a:pt x="810" y="12825"/>
                  <a:pt x="810" y="12825"/>
                </a:cubicBezTo>
                <a:cubicBezTo>
                  <a:pt x="810" y="12555"/>
                  <a:pt x="945" y="12285"/>
                  <a:pt x="1350" y="12285"/>
                </a:cubicBezTo>
                <a:cubicBezTo>
                  <a:pt x="8775" y="12285"/>
                  <a:pt x="8775" y="12285"/>
                  <a:pt x="8775" y="12285"/>
                </a:cubicBezTo>
                <a:cubicBezTo>
                  <a:pt x="9045" y="12285"/>
                  <a:pt x="9315" y="12555"/>
                  <a:pt x="9315" y="12825"/>
                </a:cubicBezTo>
                <a:lnTo>
                  <a:pt x="9315" y="20250"/>
                </a:lnTo>
                <a:close/>
                <a:moveTo>
                  <a:pt x="21600" y="16605"/>
                </a:moveTo>
                <a:cubicBezTo>
                  <a:pt x="21600" y="16740"/>
                  <a:pt x="21465" y="17010"/>
                  <a:pt x="21195" y="17010"/>
                </a:cubicBezTo>
                <a:cubicBezTo>
                  <a:pt x="17010" y="17010"/>
                  <a:pt x="17010" y="17010"/>
                  <a:pt x="17010" y="17010"/>
                </a:cubicBezTo>
                <a:cubicBezTo>
                  <a:pt x="17010" y="21195"/>
                  <a:pt x="17010" y="21195"/>
                  <a:pt x="17010" y="21195"/>
                </a:cubicBezTo>
                <a:cubicBezTo>
                  <a:pt x="17010" y="21465"/>
                  <a:pt x="16740" y="21600"/>
                  <a:pt x="16605" y="21600"/>
                </a:cubicBezTo>
                <a:cubicBezTo>
                  <a:pt x="16335" y="21600"/>
                  <a:pt x="16200" y="21465"/>
                  <a:pt x="16200" y="21195"/>
                </a:cubicBezTo>
                <a:cubicBezTo>
                  <a:pt x="16200" y="17010"/>
                  <a:pt x="16200" y="17010"/>
                  <a:pt x="16200" y="17010"/>
                </a:cubicBezTo>
                <a:cubicBezTo>
                  <a:pt x="12015" y="17010"/>
                  <a:pt x="12015" y="17010"/>
                  <a:pt x="12015" y="17010"/>
                </a:cubicBezTo>
                <a:cubicBezTo>
                  <a:pt x="11745" y="17010"/>
                  <a:pt x="11610" y="16740"/>
                  <a:pt x="11610" y="16605"/>
                </a:cubicBezTo>
                <a:cubicBezTo>
                  <a:pt x="11610" y="16335"/>
                  <a:pt x="11745" y="16200"/>
                  <a:pt x="12015" y="16200"/>
                </a:cubicBezTo>
                <a:cubicBezTo>
                  <a:pt x="16200" y="16200"/>
                  <a:pt x="16200" y="16200"/>
                  <a:pt x="16200" y="16200"/>
                </a:cubicBezTo>
                <a:cubicBezTo>
                  <a:pt x="16200" y="12015"/>
                  <a:pt x="16200" y="12015"/>
                  <a:pt x="16200" y="12015"/>
                </a:cubicBezTo>
                <a:cubicBezTo>
                  <a:pt x="16200" y="11745"/>
                  <a:pt x="16335" y="11610"/>
                  <a:pt x="16605" y="11610"/>
                </a:cubicBezTo>
                <a:cubicBezTo>
                  <a:pt x="16740" y="11610"/>
                  <a:pt x="17010" y="11745"/>
                  <a:pt x="17010" y="12015"/>
                </a:cubicBezTo>
                <a:cubicBezTo>
                  <a:pt x="17010" y="16200"/>
                  <a:pt x="17010" y="16200"/>
                  <a:pt x="17010" y="16200"/>
                </a:cubicBezTo>
                <a:cubicBezTo>
                  <a:pt x="21195" y="16200"/>
                  <a:pt x="21195" y="16200"/>
                  <a:pt x="21195" y="16200"/>
                </a:cubicBezTo>
                <a:cubicBezTo>
                  <a:pt x="21465" y="16200"/>
                  <a:pt x="21600" y="16335"/>
                  <a:pt x="21600" y="166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94" name="Freeform 926"/>
          <p:cNvSpPr/>
          <p:nvPr/>
        </p:nvSpPr>
        <p:spPr>
          <a:xfrm>
            <a:off x="5013326" y="1968500"/>
            <a:ext cx="9842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0"/>
                </a:moveTo>
                <a:cubicBezTo>
                  <a:pt x="1200" y="0"/>
                  <a:pt x="1200" y="0"/>
                  <a:pt x="1200" y="0"/>
                </a:cubicBezTo>
                <a:cubicBezTo>
                  <a:pt x="450" y="0"/>
                  <a:pt x="0" y="405"/>
                  <a:pt x="0" y="1080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195"/>
                  <a:pt x="450" y="21600"/>
                  <a:pt x="1200" y="21600"/>
                </a:cubicBezTo>
                <a:cubicBezTo>
                  <a:pt x="20400" y="21600"/>
                  <a:pt x="20400" y="21600"/>
                  <a:pt x="20400" y="21600"/>
                </a:cubicBezTo>
                <a:cubicBezTo>
                  <a:pt x="21150" y="21600"/>
                  <a:pt x="21600" y="21195"/>
                  <a:pt x="21600" y="20520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405"/>
                  <a:pt x="21150" y="0"/>
                  <a:pt x="20400" y="0"/>
                </a:cubicBezTo>
                <a:close/>
                <a:moveTo>
                  <a:pt x="1200" y="675"/>
                </a:moveTo>
                <a:cubicBezTo>
                  <a:pt x="20400" y="675"/>
                  <a:pt x="20400" y="675"/>
                  <a:pt x="20400" y="675"/>
                </a:cubicBezTo>
                <a:cubicBezTo>
                  <a:pt x="20700" y="675"/>
                  <a:pt x="20850" y="810"/>
                  <a:pt x="20850" y="1080"/>
                </a:cubicBezTo>
                <a:cubicBezTo>
                  <a:pt x="20850" y="10395"/>
                  <a:pt x="20850" y="10395"/>
                  <a:pt x="20850" y="10395"/>
                </a:cubicBezTo>
                <a:cubicBezTo>
                  <a:pt x="750" y="10395"/>
                  <a:pt x="750" y="10395"/>
                  <a:pt x="750" y="10395"/>
                </a:cubicBezTo>
                <a:cubicBezTo>
                  <a:pt x="750" y="1080"/>
                  <a:pt x="750" y="1080"/>
                  <a:pt x="750" y="1080"/>
                </a:cubicBezTo>
                <a:cubicBezTo>
                  <a:pt x="750" y="810"/>
                  <a:pt x="900" y="675"/>
                  <a:pt x="1200" y="675"/>
                </a:cubicBezTo>
                <a:close/>
                <a:moveTo>
                  <a:pt x="20400" y="20925"/>
                </a:moveTo>
                <a:cubicBezTo>
                  <a:pt x="1200" y="20925"/>
                  <a:pt x="1200" y="20925"/>
                  <a:pt x="1200" y="20925"/>
                </a:cubicBezTo>
                <a:cubicBezTo>
                  <a:pt x="900" y="20925"/>
                  <a:pt x="750" y="20790"/>
                  <a:pt x="750" y="20520"/>
                </a:cubicBezTo>
                <a:cubicBezTo>
                  <a:pt x="750" y="11205"/>
                  <a:pt x="750" y="11205"/>
                  <a:pt x="750" y="11205"/>
                </a:cubicBezTo>
                <a:cubicBezTo>
                  <a:pt x="20850" y="11205"/>
                  <a:pt x="20850" y="11205"/>
                  <a:pt x="20850" y="11205"/>
                </a:cubicBezTo>
                <a:cubicBezTo>
                  <a:pt x="20850" y="20520"/>
                  <a:pt x="20850" y="20520"/>
                  <a:pt x="20850" y="20520"/>
                </a:cubicBezTo>
                <a:cubicBezTo>
                  <a:pt x="20850" y="20790"/>
                  <a:pt x="20700" y="20925"/>
                  <a:pt x="20400" y="20925"/>
                </a:cubicBezTo>
                <a:close/>
                <a:moveTo>
                  <a:pt x="7200" y="5265"/>
                </a:moveTo>
                <a:cubicBezTo>
                  <a:pt x="7200" y="4725"/>
                  <a:pt x="7200" y="4725"/>
                  <a:pt x="7200" y="4725"/>
                </a:cubicBezTo>
                <a:cubicBezTo>
                  <a:pt x="7200" y="4455"/>
                  <a:pt x="7350" y="4320"/>
                  <a:pt x="7650" y="4320"/>
                </a:cubicBezTo>
                <a:cubicBezTo>
                  <a:pt x="7800" y="4320"/>
                  <a:pt x="7950" y="4455"/>
                  <a:pt x="7950" y="4725"/>
                </a:cubicBezTo>
                <a:cubicBezTo>
                  <a:pt x="7950" y="5265"/>
                  <a:pt x="7950" y="5265"/>
                  <a:pt x="7950" y="5265"/>
                </a:cubicBezTo>
                <a:cubicBezTo>
                  <a:pt x="7950" y="5535"/>
                  <a:pt x="8250" y="5805"/>
                  <a:pt x="8550" y="5805"/>
                </a:cubicBezTo>
                <a:cubicBezTo>
                  <a:pt x="13050" y="5805"/>
                  <a:pt x="13050" y="5805"/>
                  <a:pt x="13050" y="5805"/>
                </a:cubicBezTo>
                <a:cubicBezTo>
                  <a:pt x="13350" y="5805"/>
                  <a:pt x="13650" y="5535"/>
                  <a:pt x="13650" y="5265"/>
                </a:cubicBezTo>
                <a:cubicBezTo>
                  <a:pt x="13650" y="4725"/>
                  <a:pt x="13650" y="4725"/>
                  <a:pt x="13650" y="4725"/>
                </a:cubicBezTo>
                <a:cubicBezTo>
                  <a:pt x="13650" y="4455"/>
                  <a:pt x="13800" y="4320"/>
                  <a:pt x="13950" y="4320"/>
                </a:cubicBezTo>
                <a:cubicBezTo>
                  <a:pt x="14250" y="4320"/>
                  <a:pt x="14400" y="4455"/>
                  <a:pt x="14400" y="4725"/>
                </a:cubicBezTo>
                <a:cubicBezTo>
                  <a:pt x="14400" y="5265"/>
                  <a:pt x="14400" y="5265"/>
                  <a:pt x="14400" y="5265"/>
                </a:cubicBezTo>
                <a:cubicBezTo>
                  <a:pt x="14400" y="5940"/>
                  <a:pt x="13800" y="6480"/>
                  <a:pt x="13050" y="6480"/>
                </a:cubicBezTo>
                <a:cubicBezTo>
                  <a:pt x="8550" y="6480"/>
                  <a:pt x="8550" y="6480"/>
                  <a:pt x="8550" y="6480"/>
                </a:cubicBezTo>
                <a:cubicBezTo>
                  <a:pt x="7800" y="6480"/>
                  <a:pt x="7200" y="5940"/>
                  <a:pt x="7200" y="5265"/>
                </a:cubicBezTo>
                <a:close/>
                <a:moveTo>
                  <a:pt x="14400" y="15120"/>
                </a:moveTo>
                <a:cubicBezTo>
                  <a:pt x="14400" y="15660"/>
                  <a:pt x="14400" y="15660"/>
                  <a:pt x="14400" y="15660"/>
                </a:cubicBezTo>
                <a:cubicBezTo>
                  <a:pt x="14400" y="16335"/>
                  <a:pt x="13800" y="16875"/>
                  <a:pt x="13050" y="16875"/>
                </a:cubicBezTo>
                <a:cubicBezTo>
                  <a:pt x="8550" y="16875"/>
                  <a:pt x="8550" y="16875"/>
                  <a:pt x="8550" y="16875"/>
                </a:cubicBezTo>
                <a:cubicBezTo>
                  <a:pt x="7800" y="16875"/>
                  <a:pt x="7200" y="16335"/>
                  <a:pt x="7200" y="15660"/>
                </a:cubicBezTo>
                <a:cubicBezTo>
                  <a:pt x="7200" y="15120"/>
                  <a:pt x="7200" y="15120"/>
                  <a:pt x="7200" y="15120"/>
                </a:cubicBezTo>
                <a:cubicBezTo>
                  <a:pt x="7200" y="14985"/>
                  <a:pt x="7350" y="14715"/>
                  <a:pt x="7650" y="14715"/>
                </a:cubicBezTo>
                <a:cubicBezTo>
                  <a:pt x="7800" y="14715"/>
                  <a:pt x="7950" y="14985"/>
                  <a:pt x="7950" y="15120"/>
                </a:cubicBezTo>
                <a:cubicBezTo>
                  <a:pt x="7950" y="15660"/>
                  <a:pt x="7950" y="15660"/>
                  <a:pt x="7950" y="15660"/>
                </a:cubicBezTo>
                <a:cubicBezTo>
                  <a:pt x="7950" y="15930"/>
                  <a:pt x="8250" y="16200"/>
                  <a:pt x="8550" y="16200"/>
                </a:cubicBezTo>
                <a:cubicBezTo>
                  <a:pt x="13050" y="16200"/>
                  <a:pt x="13050" y="16200"/>
                  <a:pt x="13050" y="16200"/>
                </a:cubicBezTo>
                <a:cubicBezTo>
                  <a:pt x="13350" y="16200"/>
                  <a:pt x="13650" y="15930"/>
                  <a:pt x="13650" y="15660"/>
                </a:cubicBezTo>
                <a:cubicBezTo>
                  <a:pt x="13650" y="15120"/>
                  <a:pt x="13650" y="15120"/>
                  <a:pt x="13650" y="15120"/>
                </a:cubicBezTo>
                <a:cubicBezTo>
                  <a:pt x="13650" y="14985"/>
                  <a:pt x="13800" y="14715"/>
                  <a:pt x="13950" y="14715"/>
                </a:cubicBezTo>
                <a:cubicBezTo>
                  <a:pt x="14250" y="14715"/>
                  <a:pt x="14400" y="14985"/>
                  <a:pt x="14400" y="151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95" name="Freeform 927"/>
          <p:cNvSpPr/>
          <p:nvPr/>
        </p:nvSpPr>
        <p:spPr>
          <a:xfrm>
            <a:off x="4959350" y="3206750"/>
            <a:ext cx="1092200" cy="1066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3" y="0"/>
                </a:moveTo>
                <a:cubicBezTo>
                  <a:pt x="543" y="0"/>
                  <a:pt x="0" y="560"/>
                  <a:pt x="0" y="1117"/>
                </a:cubicBezTo>
                <a:cubicBezTo>
                  <a:pt x="0" y="6273"/>
                  <a:pt x="0" y="6268"/>
                  <a:pt x="0" y="6268"/>
                </a:cubicBezTo>
                <a:cubicBezTo>
                  <a:pt x="0" y="6547"/>
                  <a:pt x="138" y="6686"/>
                  <a:pt x="408" y="6686"/>
                </a:cubicBezTo>
                <a:cubicBezTo>
                  <a:pt x="1083" y="6686"/>
                  <a:pt x="1083" y="6686"/>
                  <a:pt x="1083" y="6686"/>
                </a:cubicBezTo>
                <a:cubicBezTo>
                  <a:pt x="1083" y="19367"/>
                  <a:pt x="1083" y="19374"/>
                  <a:pt x="1083" y="19374"/>
                </a:cubicBezTo>
                <a:cubicBezTo>
                  <a:pt x="1083" y="21186"/>
                  <a:pt x="1083" y="21182"/>
                  <a:pt x="1083" y="21182"/>
                </a:cubicBezTo>
                <a:cubicBezTo>
                  <a:pt x="1083" y="21321"/>
                  <a:pt x="1213" y="21600"/>
                  <a:pt x="1483" y="21600"/>
                </a:cubicBezTo>
                <a:cubicBezTo>
                  <a:pt x="20113" y="21600"/>
                  <a:pt x="20117" y="21600"/>
                  <a:pt x="20117" y="21600"/>
                </a:cubicBezTo>
                <a:cubicBezTo>
                  <a:pt x="20387" y="21600"/>
                  <a:pt x="20517" y="21321"/>
                  <a:pt x="20517" y="21182"/>
                </a:cubicBezTo>
                <a:cubicBezTo>
                  <a:pt x="20517" y="19371"/>
                  <a:pt x="20517" y="19374"/>
                  <a:pt x="20517" y="19374"/>
                </a:cubicBezTo>
                <a:cubicBezTo>
                  <a:pt x="20517" y="6693"/>
                  <a:pt x="20517" y="6686"/>
                  <a:pt x="20517" y="6686"/>
                </a:cubicBezTo>
                <a:cubicBezTo>
                  <a:pt x="21192" y="6686"/>
                  <a:pt x="21192" y="6686"/>
                  <a:pt x="21192" y="6686"/>
                </a:cubicBezTo>
                <a:cubicBezTo>
                  <a:pt x="21462" y="6686"/>
                  <a:pt x="21600" y="6547"/>
                  <a:pt x="21600" y="6268"/>
                </a:cubicBezTo>
                <a:cubicBezTo>
                  <a:pt x="21600" y="1112"/>
                  <a:pt x="21600" y="1117"/>
                  <a:pt x="21600" y="1117"/>
                </a:cubicBezTo>
                <a:cubicBezTo>
                  <a:pt x="21600" y="560"/>
                  <a:pt x="21057" y="0"/>
                  <a:pt x="20517" y="0"/>
                </a:cubicBezTo>
                <a:cubicBezTo>
                  <a:pt x="1077" y="0"/>
                  <a:pt x="1083" y="0"/>
                  <a:pt x="1083" y="0"/>
                </a:cubicBezTo>
                <a:close/>
                <a:moveTo>
                  <a:pt x="1083" y="699"/>
                </a:moveTo>
                <a:cubicBezTo>
                  <a:pt x="20523" y="699"/>
                  <a:pt x="20517" y="699"/>
                  <a:pt x="20517" y="699"/>
                </a:cubicBezTo>
                <a:cubicBezTo>
                  <a:pt x="20652" y="699"/>
                  <a:pt x="20925" y="978"/>
                  <a:pt x="20925" y="1117"/>
                </a:cubicBezTo>
                <a:lnTo>
                  <a:pt x="20925" y="5995"/>
                </a:lnTo>
                <a:cubicBezTo>
                  <a:pt x="20115" y="5995"/>
                  <a:pt x="20117" y="5995"/>
                  <a:pt x="20117" y="5995"/>
                </a:cubicBezTo>
                <a:cubicBezTo>
                  <a:pt x="1487" y="5995"/>
                  <a:pt x="1483" y="5995"/>
                  <a:pt x="1483" y="5995"/>
                </a:cubicBezTo>
                <a:cubicBezTo>
                  <a:pt x="673" y="5995"/>
                  <a:pt x="675" y="5995"/>
                  <a:pt x="675" y="5995"/>
                </a:cubicBezTo>
                <a:cubicBezTo>
                  <a:pt x="675" y="1117"/>
                  <a:pt x="675" y="1117"/>
                  <a:pt x="675" y="1117"/>
                </a:cubicBezTo>
                <a:cubicBezTo>
                  <a:pt x="675" y="978"/>
                  <a:pt x="948" y="699"/>
                  <a:pt x="1083" y="699"/>
                </a:cubicBezTo>
                <a:close/>
                <a:moveTo>
                  <a:pt x="7543" y="1543"/>
                </a:moveTo>
                <a:cubicBezTo>
                  <a:pt x="6592" y="1543"/>
                  <a:pt x="5777" y="2374"/>
                  <a:pt x="5777" y="3343"/>
                </a:cubicBezTo>
                <a:cubicBezTo>
                  <a:pt x="5777" y="4312"/>
                  <a:pt x="6592" y="5143"/>
                  <a:pt x="7543" y="5143"/>
                </a:cubicBezTo>
                <a:cubicBezTo>
                  <a:pt x="14059" y="5143"/>
                  <a:pt x="14057" y="5143"/>
                  <a:pt x="14057" y="5143"/>
                </a:cubicBezTo>
                <a:cubicBezTo>
                  <a:pt x="15008" y="5143"/>
                  <a:pt x="15823" y="4312"/>
                  <a:pt x="15823" y="3343"/>
                </a:cubicBezTo>
                <a:cubicBezTo>
                  <a:pt x="15823" y="2374"/>
                  <a:pt x="15008" y="1543"/>
                  <a:pt x="14057" y="1543"/>
                </a:cubicBezTo>
                <a:cubicBezTo>
                  <a:pt x="7541" y="1543"/>
                  <a:pt x="7543" y="1543"/>
                  <a:pt x="7543" y="1543"/>
                </a:cubicBezTo>
                <a:close/>
                <a:moveTo>
                  <a:pt x="7543" y="2234"/>
                </a:moveTo>
                <a:cubicBezTo>
                  <a:pt x="14059" y="2234"/>
                  <a:pt x="14057" y="2234"/>
                  <a:pt x="14057" y="2234"/>
                </a:cubicBezTo>
                <a:cubicBezTo>
                  <a:pt x="14600" y="2234"/>
                  <a:pt x="15148" y="2789"/>
                  <a:pt x="15148" y="3343"/>
                </a:cubicBezTo>
                <a:cubicBezTo>
                  <a:pt x="15148" y="3897"/>
                  <a:pt x="14600" y="4452"/>
                  <a:pt x="14057" y="4452"/>
                </a:cubicBezTo>
                <a:cubicBezTo>
                  <a:pt x="7541" y="4452"/>
                  <a:pt x="7543" y="4452"/>
                  <a:pt x="7543" y="4452"/>
                </a:cubicBezTo>
                <a:cubicBezTo>
                  <a:pt x="7000" y="4452"/>
                  <a:pt x="6452" y="3897"/>
                  <a:pt x="6452" y="3343"/>
                </a:cubicBezTo>
                <a:cubicBezTo>
                  <a:pt x="6452" y="2789"/>
                  <a:pt x="7000" y="2234"/>
                  <a:pt x="7543" y="2234"/>
                </a:cubicBezTo>
                <a:close/>
                <a:moveTo>
                  <a:pt x="1758" y="6686"/>
                </a:moveTo>
                <a:cubicBezTo>
                  <a:pt x="19848" y="6686"/>
                  <a:pt x="19842" y="6686"/>
                  <a:pt x="19842" y="6686"/>
                </a:cubicBezTo>
                <a:lnTo>
                  <a:pt x="19842" y="18956"/>
                </a:lnTo>
                <a:cubicBezTo>
                  <a:pt x="1752" y="18956"/>
                  <a:pt x="1758" y="18956"/>
                  <a:pt x="1758" y="18956"/>
                </a:cubicBezTo>
                <a:cubicBezTo>
                  <a:pt x="1758" y="6693"/>
                  <a:pt x="1758" y="6686"/>
                  <a:pt x="1758" y="6686"/>
                </a:cubicBezTo>
                <a:close/>
                <a:moveTo>
                  <a:pt x="5808" y="8936"/>
                </a:moveTo>
                <a:cubicBezTo>
                  <a:pt x="5538" y="8936"/>
                  <a:pt x="5400" y="9075"/>
                  <a:pt x="5400" y="9354"/>
                </a:cubicBezTo>
                <a:cubicBezTo>
                  <a:pt x="5400" y="14498"/>
                  <a:pt x="5400" y="14496"/>
                  <a:pt x="5400" y="14496"/>
                </a:cubicBezTo>
                <a:cubicBezTo>
                  <a:pt x="5400" y="14635"/>
                  <a:pt x="5538" y="14914"/>
                  <a:pt x="5808" y="14914"/>
                </a:cubicBezTo>
                <a:cubicBezTo>
                  <a:pt x="15798" y="14914"/>
                  <a:pt x="15792" y="14914"/>
                  <a:pt x="15792" y="14914"/>
                </a:cubicBezTo>
                <a:cubicBezTo>
                  <a:pt x="16062" y="14914"/>
                  <a:pt x="16200" y="14635"/>
                  <a:pt x="16200" y="14496"/>
                </a:cubicBezTo>
                <a:cubicBezTo>
                  <a:pt x="16200" y="9352"/>
                  <a:pt x="16200" y="9354"/>
                  <a:pt x="16200" y="9354"/>
                </a:cubicBezTo>
                <a:cubicBezTo>
                  <a:pt x="16200" y="9075"/>
                  <a:pt x="16062" y="8936"/>
                  <a:pt x="15792" y="8936"/>
                </a:cubicBezTo>
                <a:cubicBezTo>
                  <a:pt x="5802" y="8936"/>
                  <a:pt x="5808" y="8936"/>
                  <a:pt x="5808" y="8936"/>
                </a:cubicBezTo>
                <a:close/>
                <a:moveTo>
                  <a:pt x="6075" y="9635"/>
                </a:moveTo>
                <a:cubicBezTo>
                  <a:pt x="15525" y="9635"/>
                  <a:pt x="15525" y="9635"/>
                  <a:pt x="15525" y="9635"/>
                </a:cubicBezTo>
                <a:cubicBezTo>
                  <a:pt x="15525" y="14084"/>
                  <a:pt x="15525" y="14079"/>
                  <a:pt x="15525" y="14079"/>
                </a:cubicBezTo>
                <a:cubicBezTo>
                  <a:pt x="6075" y="14079"/>
                  <a:pt x="6075" y="14079"/>
                  <a:pt x="6075" y="14079"/>
                </a:cubicBezTo>
                <a:lnTo>
                  <a:pt x="6075" y="9635"/>
                </a:lnTo>
                <a:close/>
                <a:moveTo>
                  <a:pt x="7174" y="10736"/>
                </a:moveTo>
                <a:cubicBezTo>
                  <a:pt x="7039" y="10736"/>
                  <a:pt x="6907" y="11014"/>
                  <a:pt x="6907" y="11154"/>
                </a:cubicBezTo>
                <a:cubicBezTo>
                  <a:pt x="6907" y="11293"/>
                  <a:pt x="7039" y="11571"/>
                  <a:pt x="7174" y="11571"/>
                </a:cubicBezTo>
                <a:cubicBezTo>
                  <a:pt x="9327" y="11571"/>
                  <a:pt x="9332" y="11571"/>
                  <a:pt x="9332" y="11571"/>
                </a:cubicBezTo>
                <a:cubicBezTo>
                  <a:pt x="9601" y="11571"/>
                  <a:pt x="9733" y="11293"/>
                  <a:pt x="9733" y="11154"/>
                </a:cubicBezTo>
                <a:cubicBezTo>
                  <a:pt x="9733" y="11014"/>
                  <a:pt x="9601" y="10736"/>
                  <a:pt x="9332" y="10736"/>
                </a:cubicBezTo>
                <a:cubicBezTo>
                  <a:pt x="7179" y="10736"/>
                  <a:pt x="7174" y="10736"/>
                  <a:pt x="7174" y="10736"/>
                </a:cubicBezTo>
                <a:close/>
                <a:moveTo>
                  <a:pt x="10800" y="10768"/>
                </a:moveTo>
                <a:cubicBezTo>
                  <a:pt x="10706" y="10768"/>
                  <a:pt x="10612" y="10803"/>
                  <a:pt x="10549" y="10872"/>
                </a:cubicBezTo>
                <a:cubicBezTo>
                  <a:pt x="10549" y="11012"/>
                  <a:pt x="10423" y="11014"/>
                  <a:pt x="10423" y="11154"/>
                </a:cubicBezTo>
                <a:cubicBezTo>
                  <a:pt x="10423" y="11293"/>
                  <a:pt x="10549" y="11296"/>
                  <a:pt x="10549" y="11435"/>
                </a:cubicBezTo>
                <a:cubicBezTo>
                  <a:pt x="10674" y="11435"/>
                  <a:pt x="10674" y="11571"/>
                  <a:pt x="10800" y="11571"/>
                </a:cubicBezTo>
                <a:cubicBezTo>
                  <a:pt x="10926" y="11571"/>
                  <a:pt x="10926" y="11435"/>
                  <a:pt x="11051" y="11435"/>
                </a:cubicBezTo>
                <a:cubicBezTo>
                  <a:pt x="11051" y="11296"/>
                  <a:pt x="11177" y="11293"/>
                  <a:pt x="11177" y="11154"/>
                </a:cubicBezTo>
                <a:cubicBezTo>
                  <a:pt x="11177" y="11014"/>
                  <a:pt x="11051" y="11012"/>
                  <a:pt x="11051" y="10872"/>
                </a:cubicBezTo>
                <a:cubicBezTo>
                  <a:pt x="10988" y="10803"/>
                  <a:pt x="10894" y="10768"/>
                  <a:pt x="10800" y="10768"/>
                </a:cubicBezTo>
                <a:close/>
                <a:moveTo>
                  <a:pt x="8634" y="12279"/>
                </a:moveTo>
                <a:cubicBezTo>
                  <a:pt x="8499" y="12279"/>
                  <a:pt x="8226" y="12422"/>
                  <a:pt x="8226" y="12704"/>
                </a:cubicBezTo>
                <a:cubicBezTo>
                  <a:pt x="8226" y="12846"/>
                  <a:pt x="8499" y="12986"/>
                  <a:pt x="8634" y="12986"/>
                </a:cubicBezTo>
                <a:cubicBezTo>
                  <a:pt x="14427" y="12986"/>
                  <a:pt x="14426" y="12986"/>
                  <a:pt x="14426" y="12986"/>
                </a:cubicBezTo>
                <a:cubicBezTo>
                  <a:pt x="14561" y="12986"/>
                  <a:pt x="14693" y="12846"/>
                  <a:pt x="14693" y="12704"/>
                </a:cubicBezTo>
                <a:cubicBezTo>
                  <a:pt x="14693" y="12422"/>
                  <a:pt x="14561" y="12279"/>
                  <a:pt x="14426" y="12279"/>
                </a:cubicBezTo>
                <a:cubicBezTo>
                  <a:pt x="8632" y="12279"/>
                  <a:pt x="8634" y="12279"/>
                  <a:pt x="8634" y="12279"/>
                </a:cubicBezTo>
                <a:close/>
                <a:moveTo>
                  <a:pt x="7158" y="12311"/>
                </a:moveTo>
                <a:cubicBezTo>
                  <a:pt x="7064" y="12311"/>
                  <a:pt x="6970" y="12352"/>
                  <a:pt x="6907" y="12423"/>
                </a:cubicBezTo>
                <a:cubicBezTo>
                  <a:pt x="6907" y="12423"/>
                  <a:pt x="6907" y="12563"/>
                  <a:pt x="6907" y="12704"/>
                </a:cubicBezTo>
                <a:cubicBezTo>
                  <a:pt x="6907" y="12704"/>
                  <a:pt x="6907" y="12844"/>
                  <a:pt x="6907" y="12986"/>
                </a:cubicBezTo>
                <a:cubicBezTo>
                  <a:pt x="7033" y="12986"/>
                  <a:pt x="7158" y="12986"/>
                  <a:pt x="7158" y="12986"/>
                </a:cubicBezTo>
                <a:cubicBezTo>
                  <a:pt x="7284" y="12986"/>
                  <a:pt x="7409" y="12986"/>
                  <a:pt x="7409" y="12986"/>
                </a:cubicBezTo>
                <a:cubicBezTo>
                  <a:pt x="7535" y="12844"/>
                  <a:pt x="7535" y="12704"/>
                  <a:pt x="7535" y="12704"/>
                </a:cubicBezTo>
                <a:cubicBezTo>
                  <a:pt x="7535" y="12563"/>
                  <a:pt x="7535" y="12423"/>
                  <a:pt x="7409" y="12423"/>
                </a:cubicBezTo>
                <a:cubicBezTo>
                  <a:pt x="7347" y="12352"/>
                  <a:pt x="7252" y="12311"/>
                  <a:pt x="7158" y="12311"/>
                </a:cubicBezTo>
                <a:close/>
                <a:moveTo>
                  <a:pt x="1758" y="19647"/>
                </a:moveTo>
                <a:cubicBezTo>
                  <a:pt x="19848" y="19647"/>
                  <a:pt x="19842" y="19647"/>
                  <a:pt x="19842" y="19647"/>
                </a:cubicBezTo>
                <a:lnTo>
                  <a:pt x="19842" y="20764"/>
                </a:lnTo>
                <a:cubicBezTo>
                  <a:pt x="1752" y="20764"/>
                  <a:pt x="1758" y="20764"/>
                  <a:pt x="1758" y="20764"/>
                </a:cubicBezTo>
                <a:cubicBezTo>
                  <a:pt x="1758" y="19649"/>
                  <a:pt x="1758" y="19647"/>
                  <a:pt x="1758" y="196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96" name="Freeform 934"/>
          <p:cNvSpPr/>
          <p:nvPr/>
        </p:nvSpPr>
        <p:spPr>
          <a:xfrm>
            <a:off x="4959350" y="4473576"/>
            <a:ext cx="1092200" cy="1025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870"/>
                </a:moveTo>
                <a:cubicBezTo>
                  <a:pt x="21600" y="435"/>
                  <a:pt x="21195" y="0"/>
                  <a:pt x="20790" y="0"/>
                </a:cubicBezTo>
                <a:cubicBezTo>
                  <a:pt x="810" y="0"/>
                  <a:pt x="810" y="0"/>
                  <a:pt x="810" y="0"/>
                </a:cubicBezTo>
                <a:cubicBezTo>
                  <a:pt x="405" y="0"/>
                  <a:pt x="0" y="435"/>
                  <a:pt x="0" y="870"/>
                </a:cubicBezTo>
                <a:cubicBezTo>
                  <a:pt x="0" y="5364"/>
                  <a:pt x="0" y="5364"/>
                  <a:pt x="0" y="5364"/>
                </a:cubicBezTo>
                <a:cubicBezTo>
                  <a:pt x="1080" y="5364"/>
                  <a:pt x="1080" y="5364"/>
                  <a:pt x="1080" y="5364"/>
                </a:cubicBezTo>
                <a:cubicBezTo>
                  <a:pt x="1080" y="16961"/>
                  <a:pt x="1080" y="16961"/>
                  <a:pt x="1080" y="16961"/>
                </a:cubicBezTo>
                <a:cubicBezTo>
                  <a:pt x="1080" y="20005"/>
                  <a:pt x="1080" y="20005"/>
                  <a:pt x="1080" y="20005"/>
                </a:cubicBezTo>
                <a:cubicBezTo>
                  <a:pt x="1080" y="20875"/>
                  <a:pt x="1755" y="21600"/>
                  <a:pt x="2700" y="21600"/>
                </a:cubicBezTo>
                <a:cubicBezTo>
                  <a:pt x="5400" y="21600"/>
                  <a:pt x="5400" y="21600"/>
                  <a:pt x="5400" y="21600"/>
                </a:cubicBezTo>
                <a:cubicBezTo>
                  <a:pt x="16200" y="21600"/>
                  <a:pt x="16200" y="21600"/>
                  <a:pt x="16200" y="21600"/>
                </a:cubicBezTo>
                <a:cubicBezTo>
                  <a:pt x="18900" y="21600"/>
                  <a:pt x="18900" y="21600"/>
                  <a:pt x="18900" y="21600"/>
                </a:cubicBezTo>
                <a:cubicBezTo>
                  <a:pt x="19845" y="21600"/>
                  <a:pt x="20520" y="20875"/>
                  <a:pt x="20520" y="20005"/>
                </a:cubicBezTo>
                <a:cubicBezTo>
                  <a:pt x="20520" y="16961"/>
                  <a:pt x="20520" y="16961"/>
                  <a:pt x="20520" y="16961"/>
                </a:cubicBezTo>
                <a:cubicBezTo>
                  <a:pt x="20520" y="5364"/>
                  <a:pt x="20520" y="5364"/>
                  <a:pt x="20520" y="5364"/>
                </a:cubicBezTo>
                <a:cubicBezTo>
                  <a:pt x="21600" y="5364"/>
                  <a:pt x="21600" y="5364"/>
                  <a:pt x="21600" y="5364"/>
                </a:cubicBezTo>
                <a:lnTo>
                  <a:pt x="21600" y="870"/>
                </a:lnTo>
                <a:close/>
                <a:moveTo>
                  <a:pt x="2700" y="20875"/>
                </a:moveTo>
                <a:cubicBezTo>
                  <a:pt x="2160" y="20875"/>
                  <a:pt x="1755" y="20440"/>
                  <a:pt x="1755" y="20005"/>
                </a:cubicBezTo>
                <a:cubicBezTo>
                  <a:pt x="1755" y="17831"/>
                  <a:pt x="1755" y="17831"/>
                  <a:pt x="1755" y="17831"/>
                </a:cubicBezTo>
                <a:cubicBezTo>
                  <a:pt x="3240" y="17976"/>
                  <a:pt x="4455" y="19281"/>
                  <a:pt x="4725" y="20875"/>
                </a:cubicBezTo>
                <a:lnTo>
                  <a:pt x="2700" y="20875"/>
                </a:lnTo>
                <a:close/>
                <a:moveTo>
                  <a:pt x="19845" y="20005"/>
                </a:moveTo>
                <a:cubicBezTo>
                  <a:pt x="19845" y="20440"/>
                  <a:pt x="19440" y="20875"/>
                  <a:pt x="18900" y="20875"/>
                </a:cubicBezTo>
                <a:cubicBezTo>
                  <a:pt x="16875" y="20875"/>
                  <a:pt x="16875" y="20875"/>
                  <a:pt x="16875" y="20875"/>
                </a:cubicBezTo>
                <a:cubicBezTo>
                  <a:pt x="17145" y="19281"/>
                  <a:pt x="18360" y="17976"/>
                  <a:pt x="19845" y="17831"/>
                </a:cubicBezTo>
                <a:lnTo>
                  <a:pt x="19845" y="20005"/>
                </a:lnTo>
                <a:close/>
                <a:moveTo>
                  <a:pt x="19845" y="16961"/>
                </a:moveTo>
                <a:cubicBezTo>
                  <a:pt x="17955" y="17251"/>
                  <a:pt x="16335" y="18846"/>
                  <a:pt x="16200" y="20875"/>
                </a:cubicBezTo>
                <a:cubicBezTo>
                  <a:pt x="5400" y="20875"/>
                  <a:pt x="5400" y="20875"/>
                  <a:pt x="5400" y="20875"/>
                </a:cubicBezTo>
                <a:cubicBezTo>
                  <a:pt x="5265" y="18846"/>
                  <a:pt x="3645" y="17251"/>
                  <a:pt x="1755" y="16961"/>
                </a:cubicBezTo>
                <a:cubicBezTo>
                  <a:pt x="1755" y="5364"/>
                  <a:pt x="1755" y="5364"/>
                  <a:pt x="1755" y="5364"/>
                </a:cubicBezTo>
                <a:cubicBezTo>
                  <a:pt x="19845" y="5364"/>
                  <a:pt x="19845" y="5364"/>
                  <a:pt x="19845" y="5364"/>
                </a:cubicBezTo>
                <a:lnTo>
                  <a:pt x="19845" y="16961"/>
                </a:lnTo>
                <a:close/>
                <a:moveTo>
                  <a:pt x="20925" y="4639"/>
                </a:moveTo>
                <a:cubicBezTo>
                  <a:pt x="20520" y="4639"/>
                  <a:pt x="20520" y="4639"/>
                  <a:pt x="20520" y="4639"/>
                </a:cubicBezTo>
                <a:cubicBezTo>
                  <a:pt x="1080" y="4639"/>
                  <a:pt x="1080" y="4639"/>
                  <a:pt x="1080" y="4639"/>
                </a:cubicBezTo>
                <a:cubicBezTo>
                  <a:pt x="675" y="4639"/>
                  <a:pt x="675" y="4639"/>
                  <a:pt x="675" y="4639"/>
                </a:cubicBezTo>
                <a:cubicBezTo>
                  <a:pt x="675" y="870"/>
                  <a:pt x="675" y="870"/>
                  <a:pt x="675" y="870"/>
                </a:cubicBezTo>
                <a:cubicBezTo>
                  <a:pt x="675" y="870"/>
                  <a:pt x="810" y="725"/>
                  <a:pt x="810" y="725"/>
                </a:cubicBezTo>
                <a:cubicBezTo>
                  <a:pt x="20790" y="725"/>
                  <a:pt x="20790" y="725"/>
                  <a:pt x="20790" y="725"/>
                </a:cubicBezTo>
                <a:cubicBezTo>
                  <a:pt x="20790" y="725"/>
                  <a:pt x="20925" y="870"/>
                  <a:pt x="20925" y="870"/>
                </a:cubicBezTo>
                <a:lnTo>
                  <a:pt x="20925" y="4639"/>
                </a:lnTo>
                <a:close/>
                <a:moveTo>
                  <a:pt x="3240" y="2319"/>
                </a:moveTo>
                <a:cubicBezTo>
                  <a:pt x="3375" y="2319"/>
                  <a:pt x="3645" y="2464"/>
                  <a:pt x="3645" y="2754"/>
                </a:cubicBezTo>
                <a:cubicBezTo>
                  <a:pt x="3645" y="2899"/>
                  <a:pt x="3375" y="3044"/>
                  <a:pt x="3240" y="3044"/>
                </a:cubicBezTo>
                <a:cubicBezTo>
                  <a:pt x="3105" y="3044"/>
                  <a:pt x="2835" y="2899"/>
                  <a:pt x="2835" y="2754"/>
                </a:cubicBezTo>
                <a:cubicBezTo>
                  <a:pt x="2835" y="2464"/>
                  <a:pt x="3105" y="2319"/>
                  <a:pt x="3240" y="2319"/>
                </a:cubicBezTo>
                <a:close/>
                <a:moveTo>
                  <a:pt x="2160" y="1160"/>
                </a:moveTo>
                <a:cubicBezTo>
                  <a:pt x="2295" y="1160"/>
                  <a:pt x="2565" y="1305"/>
                  <a:pt x="2565" y="1595"/>
                </a:cubicBezTo>
                <a:cubicBezTo>
                  <a:pt x="2565" y="1740"/>
                  <a:pt x="2295" y="1885"/>
                  <a:pt x="2160" y="1885"/>
                </a:cubicBezTo>
                <a:cubicBezTo>
                  <a:pt x="2025" y="1885"/>
                  <a:pt x="1755" y="1740"/>
                  <a:pt x="1755" y="1595"/>
                </a:cubicBezTo>
                <a:cubicBezTo>
                  <a:pt x="1755" y="1305"/>
                  <a:pt x="2025" y="1160"/>
                  <a:pt x="2160" y="1160"/>
                </a:cubicBezTo>
                <a:close/>
                <a:moveTo>
                  <a:pt x="4320" y="1160"/>
                </a:moveTo>
                <a:cubicBezTo>
                  <a:pt x="4455" y="1160"/>
                  <a:pt x="4725" y="1305"/>
                  <a:pt x="4725" y="1595"/>
                </a:cubicBezTo>
                <a:cubicBezTo>
                  <a:pt x="4725" y="1740"/>
                  <a:pt x="4455" y="1885"/>
                  <a:pt x="4320" y="1885"/>
                </a:cubicBezTo>
                <a:cubicBezTo>
                  <a:pt x="4185" y="1885"/>
                  <a:pt x="3915" y="1740"/>
                  <a:pt x="3915" y="1595"/>
                </a:cubicBezTo>
                <a:cubicBezTo>
                  <a:pt x="3915" y="1305"/>
                  <a:pt x="4185" y="1160"/>
                  <a:pt x="4320" y="1160"/>
                </a:cubicBezTo>
                <a:close/>
                <a:moveTo>
                  <a:pt x="2160" y="3479"/>
                </a:moveTo>
                <a:cubicBezTo>
                  <a:pt x="2295" y="3479"/>
                  <a:pt x="2565" y="3624"/>
                  <a:pt x="2565" y="3914"/>
                </a:cubicBezTo>
                <a:cubicBezTo>
                  <a:pt x="2565" y="4059"/>
                  <a:pt x="2295" y="4204"/>
                  <a:pt x="2160" y="4204"/>
                </a:cubicBezTo>
                <a:cubicBezTo>
                  <a:pt x="2025" y="4204"/>
                  <a:pt x="1755" y="4059"/>
                  <a:pt x="1755" y="3914"/>
                </a:cubicBezTo>
                <a:cubicBezTo>
                  <a:pt x="1755" y="3624"/>
                  <a:pt x="2025" y="3479"/>
                  <a:pt x="2160" y="3479"/>
                </a:cubicBezTo>
                <a:close/>
                <a:moveTo>
                  <a:pt x="4320" y="3479"/>
                </a:moveTo>
                <a:cubicBezTo>
                  <a:pt x="4455" y="3479"/>
                  <a:pt x="4725" y="3624"/>
                  <a:pt x="4725" y="3914"/>
                </a:cubicBezTo>
                <a:cubicBezTo>
                  <a:pt x="4725" y="4059"/>
                  <a:pt x="4455" y="4204"/>
                  <a:pt x="4320" y="4204"/>
                </a:cubicBezTo>
                <a:cubicBezTo>
                  <a:pt x="4185" y="4204"/>
                  <a:pt x="3915" y="4059"/>
                  <a:pt x="3915" y="3914"/>
                </a:cubicBezTo>
                <a:cubicBezTo>
                  <a:pt x="3915" y="3624"/>
                  <a:pt x="4185" y="3479"/>
                  <a:pt x="4320" y="3479"/>
                </a:cubicBezTo>
                <a:close/>
                <a:moveTo>
                  <a:pt x="5400" y="2319"/>
                </a:moveTo>
                <a:cubicBezTo>
                  <a:pt x="5535" y="2319"/>
                  <a:pt x="5805" y="2464"/>
                  <a:pt x="5805" y="2754"/>
                </a:cubicBezTo>
                <a:cubicBezTo>
                  <a:pt x="5805" y="2899"/>
                  <a:pt x="5535" y="3044"/>
                  <a:pt x="5400" y="3044"/>
                </a:cubicBezTo>
                <a:cubicBezTo>
                  <a:pt x="5265" y="3044"/>
                  <a:pt x="4995" y="2899"/>
                  <a:pt x="4995" y="2754"/>
                </a:cubicBezTo>
                <a:cubicBezTo>
                  <a:pt x="4995" y="2464"/>
                  <a:pt x="5265" y="2319"/>
                  <a:pt x="5400" y="2319"/>
                </a:cubicBezTo>
                <a:close/>
                <a:moveTo>
                  <a:pt x="7560" y="2319"/>
                </a:moveTo>
                <a:cubicBezTo>
                  <a:pt x="7695" y="2319"/>
                  <a:pt x="7965" y="2464"/>
                  <a:pt x="7965" y="2754"/>
                </a:cubicBezTo>
                <a:cubicBezTo>
                  <a:pt x="7965" y="2899"/>
                  <a:pt x="7695" y="3044"/>
                  <a:pt x="7560" y="3044"/>
                </a:cubicBezTo>
                <a:cubicBezTo>
                  <a:pt x="7425" y="3044"/>
                  <a:pt x="7155" y="2899"/>
                  <a:pt x="7155" y="2754"/>
                </a:cubicBezTo>
                <a:cubicBezTo>
                  <a:pt x="7155" y="2464"/>
                  <a:pt x="7425" y="2319"/>
                  <a:pt x="7560" y="2319"/>
                </a:cubicBezTo>
                <a:close/>
                <a:moveTo>
                  <a:pt x="6480" y="1160"/>
                </a:moveTo>
                <a:cubicBezTo>
                  <a:pt x="6615" y="1160"/>
                  <a:pt x="6885" y="1305"/>
                  <a:pt x="6885" y="1595"/>
                </a:cubicBezTo>
                <a:cubicBezTo>
                  <a:pt x="6885" y="1740"/>
                  <a:pt x="6615" y="1885"/>
                  <a:pt x="6480" y="1885"/>
                </a:cubicBezTo>
                <a:cubicBezTo>
                  <a:pt x="6345" y="1885"/>
                  <a:pt x="6075" y="1740"/>
                  <a:pt x="6075" y="1595"/>
                </a:cubicBezTo>
                <a:cubicBezTo>
                  <a:pt x="6075" y="1305"/>
                  <a:pt x="6345" y="1160"/>
                  <a:pt x="6480" y="1160"/>
                </a:cubicBezTo>
                <a:close/>
                <a:moveTo>
                  <a:pt x="8640" y="1160"/>
                </a:moveTo>
                <a:cubicBezTo>
                  <a:pt x="8775" y="1160"/>
                  <a:pt x="9045" y="1305"/>
                  <a:pt x="9045" y="1595"/>
                </a:cubicBezTo>
                <a:cubicBezTo>
                  <a:pt x="9045" y="1740"/>
                  <a:pt x="8775" y="1885"/>
                  <a:pt x="8640" y="1885"/>
                </a:cubicBezTo>
                <a:cubicBezTo>
                  <a:pt x="8505" y="1885"/>
                  <a:pt x="8235" y="1740"/>
                  <a:pt x="8235" y="1595"/>
                </a:cubicBezTo>
                <a:cubicBezTo>
                  <a:pt x="8235" y="1305"/>
                  <a:pt x="8505" y="1160"/>
                  <a:pt x="8640" y="1160"/>
                </a:cubicBezTo>
                <a:close/>
                <a:moveTo>
                  <a:pt x="6480" y="3479"/>
                </a:moveTo>
                <a:cubicBezTo>
                  <a:pt x="6615" y="3479"/>
                  <a:pt x="6885" y="3624"/>
                  <a:pt x="6885" y="3914"/>
                </a:cubicBezTo>
                <a:cubicBezTo>
                  <a:pt x="6885" y="4059"/>
                  <a:pt x="6615" y="4204"/>
                  <a:pt x="6480" y="4204"/>
                </a:cubicBezTo>
                <a:cubicBezTo>
                  <a:pt x="6345" y="4204"/>
                  <a:pt x="6075" y="4059"/>
                  <a:pt x="6075" y="3914"/>
                </a:cubicBezTo>
                <a:cubicBezTo>
                  <a:pt x="6075" y="3624"/>
                  <a:pt x="6345" y="3479"/>
                  <a:pt x="6480" y="3479"/>
                </a:cubicBezTo>
                <a:close/>
                <a:moveTo>
                  <a:pt x="8640" y="3479"/>
                </a:moveTo>
                <a:cubicBezTo>
                  <a:pt x="8775" y="3479"/>
                  <a:pt x="9045" y="3624"/>
                  <a:pt x="9045" y="3914"/>
                </a:cubicBezTo>
                <a:cubicBezTo>
                  <a:pt x="9045" y="4059"/>
                  <a:pt x="8775" y="4204"/>
                  <a:pt x="8640" y="4204"/>
                </a:cubicBezTo>
                <a:cubicBezTo>
                  <a:pt x="8505" y="4204"/>
                  <a:pt x="8235" y="4059"/>
                  <a:pt x="8235" y="3914"/>
                </a:cubicBezTo>
                <a:cubicBezTo>
                  <a:pt x="8235" y="3624"/>
                  <a:pt x="8505" y="3479"/>
                  <a:pt x="8640" y="3479"/>
                </a:cubicBezTo>
                <a:close/>
                <a:moveTo>
                  <a:pt x="9720" y="2319"/>
                </a:moveTo>
                <a:cubicBezTo>
                  <a:pt x="9855" y="2319"/>
                  <a:pt x="10125" y="2464"/>
                  <a:pt x="10125" y="2754"/>
                </a:cubicBezTo>
                <a:cubicBezTo>
                  <a:pt x="10125" y="2899"/>
                  <a:pt x="9855" y="3044"/>
                  <a:pt x="9720" y="3044"/>
                </a:cubicBezTo>
                <a:cubicBezTo>
                  <a:pt x="9585" y="3044"/>
                  <a:pt x="9315" y="2899"/>
                  <a:pt x="9315" y="2754"/>
                </a:cubicBezTo>
                <a:cubicBezTo>
                  <a:pt x="9315" y="2464"/>
                  <a:pt x="9585" y="2319"/>
                  <a:pt x="9720" y="2319"/>
                </a:cubicBezTo>
                <a:close/>
                <a:moveTo>
                  <a:pt x="11880" y="2319"/>
                </a:moveTo>
                <a:cubicBezTo>
                  <a:pt x="12015" y="2319"/>
                  <a:pt x="12285" y="2464"/>
                  <a:pt x="12285" y="2754"/>
                </a:cubicBezTo>
                <a:cubicBezTo>
                  <a:pt x="12285" y="2899"/>
                  <a:pt x="12015" y="3044"/>
                  <a:pt x="11880" y="3044"/>
                </a:cubicBezTo>
                <a:cubicBezTo>
                  <a:pt x="11745" y="3044"/>
                  <a:pt x="11475" y="2899"/>
                  <a:pt x="11475" y="2754"/>
                </a:cubicBezTo>
                <a:cubicBezTo>
                  <a:pt x="11475" y="2464"/>
                  <a:pt x="11745" y="2319"/>
                  <a:pt x="11880" y="2319"/>
                </a:cubicBezTo>
                <a:close/>
                <a:moveTo>
                  <a:pt x="10800" y="1160"/>
                </a:moveTo>
                <a:cubicBezTo>
                  <a:pt x="10935" y="1160"/>
                  <a:pt x="11205" y="1305"/>
                  <a:pt x="11205" y="1595"/>
                </a:cubicBezTo>
                <a:cubicBezTo>
                  <a:pt x="11205" y="1740"/>
                  <a:pt x="10935" y="1885"/>
                  <a:pt x="10800" y="1885"/>
                </a:cubicBezTo>
                <a:cubicBezTo>
                  <a:pt x="10665" y="1885"/>
                  <a:pt x="10395" y="1740"/>
                  <a:pt x="10395" y="1595"/>
                </a:cubicBezTo>
                <a:cubicBezTo>
                  <a:pt x="10395" y="1305"/>
                  <a:pt x="10665" y="1160"/>
                  <a:pt x="10800" y="1160"/>
                </a:cubicBezTo>
                <a:close/>
                <a:moveTo>
                  <a:pt x="12960" y="1160"/>
                </a:moveTo>
                <a:cubicBezTo>
                  <a:pt x="13095" y="1160"/>
                  <a:pt x="13365" y="1305"/>
                  <a:pt x="13365" y="1595"/>
                </a:cubicBezTo>
                <a:cubicBezTo>
                  <a:pt x="13365" y="1740"/>
                  <a:pt x="13095" y="1885"/>
                  <a:pt x="12960" y="1885"/>
                </a:cubicBezTo>
                <a:cubicBezTo>
                  <a:pt x="12825" y="1885"/>
                  <a:pt x="12555" y="1740"/>
                  <a:pt x="12555" y="1595"/>
                </a:cubicBezTo>
                <a:cubicBezTo>
                  <a:pt x="12555" y="1305"/>
                  <a:pt x="12825" y="1160"/>
                  <a:pt x="12960" y="1160"/>
                </a:cubicBezTo>
                <a:close/>
                <a:moveTo>
                  <a:pt x="10800" y="3479"/>
                </a:moveTo>
                <a:cubicBezTo>
                  <a:pt x="10935" y="3479"/>
                  <a:pt x="11205" y="3624"/>
                  <a:pt x="11205" y="3914"/>
                </a:cubicBezTo>
                <a:cubicBezTo>
                  <a:pt x="11205" y="4059"/>
                  <a:pt x="10935" y="4204"/>
                  <a:pt x="10800" y="4204"/>
                </a:cubicBezTo>
                <a:cubicBezTo>
                  <a:pt x="10665" y="4204"/>
                  <a:pt x="10395" y="4059"/>
                  <a:pt x="10395" y="3914"/>
                </a:cubicBezTo>
                <a:cubicBezTo>
                  <a:pt x="10395" y="3624"/>
                  <a:pt x="10665" y="3479"/>
                  <a:pt x="10800" y="3479"/>
                </a:cubicBezTo>
                <a:close/>
                <a:moveTo>
                  <a:pt x="12960" y="3479"/>
                </a:moveTo>
                <a:cubicBezTo>
                  <a:pt x="13095" y="3479"/>
                  <a:pt x="13365" y="3624"/>
                  <a:pt x="13365" y="3914"/>
                </a:cubicBezTo>
                <a:cubicBezTo>
                  <a:pt x="13365" y="4059"/>
                  <a:pt x="13095" y="4204"/>
                  <a:pt x="12960" y="4204"/>
                </a:cubicBezTo>
                <a:cubicBezTo>
                  <a:pt x="12825" y="4204"/>
                  <a:pt x="12555" y="4059"/>
                  <a:pt x="12555" y="3914"/>
                </a:cubicBezTo>
                <a:cubicBezTo>
                  <a:pt x="12555" y="3624"/>
                  <a:pt x="12825" y="3479"/>
                  <a:pt x="12960" y="3479"/>
                </a:cubicBezTo>
                <a:close/>
                <a:moveTo>
                  <a:pt x="14040" y="2319"/>
                </a:moveTo>
                <a:cubicBezTo>
                  <a:pt x="14175" y="2319"/>
                  <a:pt x="14445" y="2464"/>
                  <a:pt x="14445" y="2754"/>
                </a:cubicBezTo>
                <a:cubicBezTo>
                  <a:pt x="14445" y="2899"/>
                  <a:pt x="14175" y="3044"/>
                  <a:pt x="14040" y="3044"/>
                </a:cubicBezTo>
                <a:cubicBezTo>
                  <a:pt x="13905" y="3044"/>
                  <a:pt x="13635" y="2899"/>
                  <a:pt x="13635" y="2754"/>
                </a:cubicBezTo>
                <a:cubicBezTo>
                  <a:pt x="13635" y="2464"/>
                  <a:pt x="13905" y="2319"/>
                  <a:pt x="14040" y="2319"/>
                </a:cubicBezTo>
                <a:close/>
                <a:moveTo>
                  <a:pt x="16200" y="2319"/>
                </a:moveTo>
                <a:cubicBezTo>
                  <a:pt x="16335" y="2319"/>
                  <a:pt x="16605" y="2464"/>
                  <a:pt x="16605" y="2754"/>
                </a:cubicBezTo>
                <a:cubicBezTo>
                  <a:pt x="16605" y="2899"/>
                  <a:pt x="16335" y="3044"/>
                  <a:pt x="16200" y="3044"/>
                </a:cubicBezTo>
                <a:cubicBezTo>
                  <a:pt x="16065" y="3044"/>
                  <a:pt x="15795" y="2899"/>
                  <a:pt x="15795" y="2754"/>
                </a:cubicBezTo>
                <a:cubicBezTo>
                  <a:pt x="15795" y="2464"/>
                  <a:pt x="16065" y="2319"/>
                  <a:pt x="16200" y="2319"/>
                </a:cubicBezTo>
                <a:close/>
                <a:moveTo>
                  <a:pt x="15120" y="1160"/>
                </a:moveTo>
                <a:cubicBezTo>
                  <a:pt x="15255" y="1160"/>
                  <a:pt x="15525" y="1305"/>
                  <a:pt x="15525" y="1595"/>
                </a:cubicBezTo>
                <a:cubicBezTo>
                  <a:pt x="15525" y="1740"/>
                  <a:pt x="15255" y="1885"/>
                  <a:pt x="15120" y="1885"/>
                </a:cubicBezTo>
                <a:cubicBezTo>
                  <a:pt x="14985" y="1885"/>
                  <a:pt x="14715" y="1740"/>
                  <a:pt x="14715" y="1595"/>
                </a:cubicBezTo>
                <a:cubicBezTo>
                  <a:pt x="14715" y="1305"/>
                  <a:pt x="14985" y="1160"/>
                  <a:pt x="15120" y="1160"/>
                </a:cubicBezTo>
                <a:close/>
                <a:moveTo>
                  <a:pt x="17280" y="1160"/>
                </a:moveTo>
                <a:cubicBezTo>
                  <a:pt x="17415" y="1160"/>
                  <a:pt x="17685" y="1305"/>
                  <a:pt x="17685" y="1595"/>
                </a:cubicBezTo>
                <a:cubicBezTo>
                  <a:pt x="17685" y="1740"/>
                  <a:pt x="17415" y="1885"/>
                  <a:pt x="17280" y="1885"/>
                </a:cubicBezTo>
                <a:cubicBezTo>
                  <a:pt x="17145" y="1885"/>
                  <a:pt x="16875" y="1740"/>
                  <a:pt x="16875" y="1595"/>
                </a:cubicBezTo>
                <a:cubicBezTo>
                  <a:pt x="16875" y="1305"/>
                  <a:pt x="17145" y="1160"/>
                  <a:pt x="17280" y="1160"/>
                </a:cubicBezTo>
                <a:close/>
                <a:moveTo>
                  <a:pt x="15120" y="3479"/>
                </a:moveTo>
                <a:cubicBezTo>
                  <a:pt x="15255" y="3479"/>
                  <a:pt x="15525" y="3624"/>
                  <a:pt x="15525" y="3914"/>
                </a:cubicBezTo>
                <a:cubicBezTo>
                  <a:pt x="15525" y="4059"/>
                  <a:pt x="15255" y="4204"/>
                  <a:pt x="15120" y="4204"/>
                </a:cubicBezTo>
                <a:cubicBezTo>
                  <a:pt x="14985" y="4204"/>
                  <a:pt x="14715" y="4059"/>
                  <a:pt x="14715" y="3914"/>
                </a:cubicBezTo>
                <a:cubicBezTo>
                  <a:pt x="14715" y="3624"/>
                  <a:pt x="14985" y="3479"/>
                  <a:pt x="15120" y="3479"/>
                </a:cubicBezTo>
                <a:close/>
                <a:moveTo>
                  <a:pt x="17280" y="3479"/>
                </a:moveTo>
                <a:cubicBezTo>
                  <a:pt x="17415" y="3479"/>
                  <a:pt x="17685" y="3624"/>
                  <a:pt x="17685" y="3914"/>
                </a:cubicBezTo>
                <a:cubicBezTo>
                  <a:pt x="17685" y="4059"/>
                  <a:pt x="17415" y="4204"/>
                  <a:pt x="17280" y="4204"/>
                </a:cubicBezTo>
                <a:cubicBezTo>
                  <a:pt x="17145" y="4204"/>
                  <a:pt x="16875" y="4059"/>
                  <a:pt x="16875" y="3914"/>
                </a:cubicBezTo>
                <a:cubicBezTo>
                  <a:pt x="16875" y="3624"/>
                  <a:pt x="17145" y="3479"/>
                  <a:pt x="17280" y="3479"/>
                </a:cubicBezTo>
                <a:close/>
                <a:moveTo>
                  <a:pt x="18360" y="2319"/>
                </a:moveTo>
                <a:cubicBezTo>
                  <a:pt x="18495" y="2319"/>
                  <a:pt x="18765" y="2464"/>
                  <a:pt x="18765" y="2754"/>
                </a:cubicBezTo>
                <a:cubicBezTo>
                  <a:pt x="18765" y="2899"/>
                  <a:pt x="18495" y="3044"/>
                  <a:pt x="18360" y="3044"/>
                </a:cubicBezTo>
                <a:cubicBezTo>
                  <a:pt x="18225" y="3044"/>
                  <a:pt x="17955" y="2899"/>
                  <a:pt x="17955" y="2754"/>
                </a:cubicBezTo>
                <a:cubicBezTo>
                  <a:pt x="17955" y="2464"/>
                  <a:pt x="18225" y="2319"/>
                  <a:pt x="18360" y="2319"/>
                </a:cubicBezTo>
                <a:close/>
                <a:moveTo>
                  <a:pt x="19440" y="1160"/>
                </a:moveTo>
                <a:cubicBezTo>
                  <a:pt x="19575" y="1160"/>
                  <a:pt x="19845" y="1305"/>
                  <a:pt x="19845" y="1595"/>
                </a:cubicBezTo>
                <a:cubicBezTo>
                  <a:pt x="19845" y="1740"/>
                  <a:pt x="19575" y="1885"/>
                  <a:pt x="19440" y="1885"/>
                </a:cubicBezTo>
                <a:cubicBezTo>
                  <a:pt x="19305" y="1885"/>
                  <a:pt x="19035" y="1740"/>
                  <a:pt x="19035" y="1595"/>
                </a:cubicBezTo>
                <a:cubicBezTo>
                  <a:pt x="19035" y="1305"/>
                  <a:pt x="19305" y="1160"/>
                  <a:pt x="19440" y="1160"/>
                </a:cubicBezTo>
                <a:close/>
                <a:moveTo>
                  <a:pt x="19440" y="3479"/>
                </a:moveTo>
                <a:cubicBezTo>
                  <a:pt x="19575" y="3479"/>
                  <a:pt x="19845" y="3624"/>
                  <a:pt x="19845" y="3914"/>
                </a:cubicBezTo>
                <a:cubicBezTo>
                  <a:pt x="19845" y="4059"/>
                  <a:pt x="19575" y="4204"/>
                  <a:pt x="19440" y="4204"/>
                </a:cubicBezTo>
                <a:cubicBezTo>
                  <a:pt x="19305" y="4204"/>
                  <a:pt x="19035" y="4059"/>
                  <a:pt x="19035" y="3914"/>
                </a:cubicBezTo>
                <a:cubicBezTo>
                  <a:pt x="19035" y="3624"/>
                  <a:pt x="19305" y="3479"/>
                  <a:pt x="19440" y="3479"/>
                </a:cubicBezTo>
                <a:close/>
                <a:moveTo>
                  <a:pt x="7560" y="9858"/>
                </a:moveTo>
                <a:cubicBezTo>
                  <a:pt x="7560" y="9278"/>
                  <a:pt x="7560" y="9278"/>
                  <a:pt x="7560" y="9278"/>
                </a:cubicBezTo>
                <a:cubicBezTo>
                  <a:pt x="7560" y="9133"/>
                  <a:pt x="7695" y="8843"/>
                  <a:pt x="7965" y="8843"/>
                </a:cubicBezTo>
                <a:cubicBezTo>
                  <a:pt x="8100" y="8843"/>
                  <a:pt x="8235" y="9133"/>
                  <a:pt x="8235" y="9278"/>
                </a:cubicBezTo>
                <a:cubicBezTo>
                  <a:pt x="8235" y="9858"/>
                  <a:pt x="8235" y="9858"/>
                  <a:pt x="8235" y="9858"/>
                </a:cubicBezTo>
                <a:cubicBezTo>
                  <a:pt x="8235" y="10148"/>
                  <a:pt x="8505" y="10438"/>
                  <a:pt x="8775" y="10438"/>
                </a:cubicBezTo>
                <a:cubicBezTo>
                  <a:pt x="12825" y="10438"/>
                  <a:pt x="12825" y="10438"/>
                  <a:pt x="12825" y="10438"/>
                </a:cubicBezTo>
                <a:cubicBezTo>
                  <a:pt x="13095" y="10438"/>
                  <a:pt x="13365" y="10148"/>
                  <a:pt x="13365" y="9858"/>
                </a:cubicBezTo>
                <a:cubicBezTo>
                  <a:pt x="13365" y="9278"/>
                  <a:pt x="13365" y="9278"/>
                  <a:pt x="13365" y="9278"/>
                </a:cubicBezTo>
                <a:cubicBezTo>
                  <a:pt x="13365" y="9133"/>
                  <a:pt x="13500" y="8843"/>
                  <a:pt x="13635" y="8843"/>
                </a:cubicBezTo>
                <a:cubicBezTo>
                  <a:pt x="13905" y="8843"/>
                  <a:pt x="14040" y="9133"/>
                  <a:pt x="14040" y="9278"/>
                </a:cubicBezTo>
                <a:cubicBezTo>
                  <a:pt x="14040" y="9858"/>
                  <a:pt x="14040" y="9858"/>
                  <a:pt x="14040" y="9858"/>
                </a:cubicBezTo>
                <a:cubicBezTo>
                  <a:pt x="14040" y="10583"/>
                  <a:pt x="13500" y="11162"/>
                  <a:pt x="12825" y="11162"/>
                </a:cubicBezTo>
                <a:cubicBezTo>
                  <a:pt x="8775" y="11162"/>
                  <a:pt x="8775" y="11162"/>
                  <a:pt x="8775" y="11162"/>
                </a:cubicBezTo>
                <a:cubicBezTo>
                  <a:pt x="8100" y="11162"/>
                  <a:pt x="7560" y="10583"/>
                  <a:pt x="7560" y="985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97" name="Freeform 935"/>
          <p:cNvSpPr/>
          <p:nvPr/>
        </p:nvSpPr>
        <p:spPr>
          <a:xfrm>
            <a:off x="4959350" y="5683250"/>
            <a:ext cx="1092200" cy="11017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99" extrusionOk="0">
                <a:moveTo>
                  <a:pt x="2292" y="0"/>
                </a:moveTo>
                <a:cubicBezTo>
                  <a:pt x="132" y="2565"/>
                  <a:pt x="133" y="2568"/>
                  <a:pt x="133" y="2568"/>
                </a:cubicBezTo>
                <a:cubicBezTo>
                  <a:pt x="133" y="2703"/>
                  <a:pt x="0" y="2697"/>
                  <a:pt x="0" y="2832"/>
                </a:cubicBezTo>
                <a:cubicBezTo>
                  <a:pt x="0" y="2832"/>
                  <a:pt x="0" y="2972"/>
                  <a:pt x="0" y="2972"/>
                </a:cubicBezTo>
                <a:cubicBezTo>
                  <a:pt x="0" y="6887"/>
                  <a:pt x="0" y="6886"/>
                  <a:pt x="0" y="6886"/>
                </a:cubicBezTo>
                <a:cubicBezTo>
                  <a:pt x="1080" y="6886"/>
                  <a:pt x="1083" y="6886"/>
                  <a:pt x="1083" y="6886"/>
                </a:cubicBezTo>
                <a:cubicBezTo>
                  <a:pt x="1083" y="21600"/>
                  <a:pt x="1083" y="21599"/>
                  <a:pt x="1083" y="21599"/>
                </a:cubicBezTo>
                <a:cubicBezTo>
                  <a:pt x="20523" y="21599"/>
                  <a:pt x="20517" y="21599"/>
                  <a:pt x="20517" y="21599"/>
                </a:cubicBezTo>
                <a:cubicBezTo>
                  <a:pt x="20517" y="6885"/>
                  <a:pt x="20517" y="6886"/>
                  <a:pt x="20517" y="6886"/>
                </a:cubicBezTo>
                <a:cubicBezTo>
                  <a:pt x="21597" y="6886"/>
                  <a:pt x="21600" y="6886"/>
                  <a:pt x="21600" y="6886"/>
                </a:cubicBezTo>
                <a:lnTo>
                  <a:pt x="21600" y="2972"/>
                </a:lnTo>
                <a:cubicBezTo>
                  <a:pt x="21600" y="2972"/>
                  <a:pt x="21600" y="2832"/>
                  <a:pt x="21600" y="2832"/>
                </a:cubicBezTo>
                <a:cubicBezTo>
                  <a:pt x="21600" y="2697"/>
                  <a:pt x="21467" y="2703"/>
                  <a:pt x="21467" y="2568"/>
                </a:cubicBezTo>
                <a:cubicBezTo>
                  <a:pt x="19307" y="3"/>
                  <a:pt x="19308" y="0"/>
                  <a:pt x="19308" y="0"/>
                </a:cubicBezTo>
                <a:cubicBezTo>
                  <a:pt x="2298" y="0"/>
                  <a:pt x="2292" y="0"/>
                  <a:pt x="2292" y="0"/>
                </a:cubicBezTo>
                <a:close/>
                <a:moveTo>
                  <a:pt x="2700" y="677"/>
                </a:moveTo>
                <a:cubicBezTo>
                  <a:pt x="18900" y="677"/>
                  <a:pt x="18900" y="677"/>
                  <a:pt x="18900" y="677"/>
                </a:cubicBezTo>
                <a:cubicBezTo>
                  <a:pt x="20520" y="2567"/>
                  <a:pt x="20517" y="2568"/>
                  <a:pt x="20517" y="2568"/>
                </a:cubicBezTo>
                <a:cubicBezTo>
                  <a:pt x="1077" y="2568"/>
                  <a:pt x="1083" y="2568"/>
                  <a:pt x="1083" y="2568"/>
                </a:cubicBezTo>
                <a:lnTo>
                  <a:pt x="2700" y="677"/>
                </a:lnTo>
                <a:close/>
                <a:moveTo>
                  <a:pt x="675" y="3237"/>
                </a:moveTo>
                <a:cubicBezTo>
                  <a:pt x="20925" y="3237"/>
                  <a:pt x="20925" y="3237"/>
                  <a:pt x="20925" y="3237"/>
                </a:cubicBezTo>
                <a:lnTo>
                  <a:pt x="20925" y="6077"/>
                </a:lnTo>
                <a:cubicBezTo>
                  <a:pt x="20520" y="6077"/>
                  <a:pt x="20517" y="6077"/>
                  <a:pt x="20517" y="6077"/>
                </a:cubicBezTo>
                <a:cubicBezTo>
                  <a:pt x="1077" y="6077"/>
                  <a:pt x="1083" y="6077"/>
                  <a:pt x="1083" y="6077"/>
                </a:cubicBezTo>
                <a:cubicBezTo>
                  <a:pt x="678" y="6077"/>
                  <a:pt x="675" y="6077"/>
                  <a:pt x="675" y="6077"/>
                </a:cubicBezTo>
                <a:cubicBezTo>
                  <a:pt x="675" y="3242"/>
                  <a:pt x="675" y="3237"/>
                  <a:pt x="675" y="3237"/>
                </a:cubicBezTo>
                <a:close/>
                <a:moveTo>
                  <a:pt x="1758" y="6886"/>
                </a:moveTo>
                <a:cubicBezTo>
                  <a:pt x="19848" y="6886"/>
                  <a:pt x="19842" y="6886"/>
                  <a:pt x="19842" y="6886"/>
                </a:cubicBezTo>
                <a:lnTo>
                  <a:pt x="19842" y="20922"/>
                </a:lnTo>
                <a:cubicBezTo>
                  <a:pt x="1752" y="20922"/>
                  <a:pt x="1758" y="20922"/>
                  <a:pt x="1758" y="20922"/>
                </a:cubicBezTo>
                <a:cubicBezTo>
                  <a:pt x="1758" y="6883"/>
                  <a:pt x="1758" y="6886"/>
                  <a:pt x="1758" y="6886"/>
                </a:cubicBezTo>
                <a:close/>
                <a:moveTo>
                  <a:pt x="6467" y="8279"/>
                </a:moveTo>
                <a:lnTo>
                  <a:pt x="6467" y="11889"/>
                </a:lnTo>
                <a:lnTo>
                  <a:pt x="15133" y="11889"/>
                </a:lnTo>
                <a:lnTo>
                  <a:pt x="15133" y="8279"/>
                </a:lnTo>
                <a:lnTo>
                  <a:pt x="6467" y="8279"/>
                </a:lnTo>
                <a:close/>
                <a:moveTo>
                  <a:pt x="7158" y="9088"/>
                </a:moveTo>
                <a:lnTo>
                  <a:pt x="14442" y="9088"/>
                </a:lnTo>
                <a:lnTo>
                  <a:pt x="14442" y="11204"/>
                </a:lnTo>
                <a:lnTo>
                  <a:pt x="7158" y="11204"/>
                </a:lnTo>
                <a:lnTo>
                  <a:pt x="7158" y="9088"/>
                </a:lnTo>
                <a:close/>
                <a:moveTo>
                  <a:pt x="5400" y="13632"/>
                </a:moveTo>
                <a:lnTo>
                  <a:pt x="5400" y="18798"/>
                </a:lnTo>
                <a:lnTo>
                  <a:pt x="16200" y="18798"/>
                </a:lnTo>
                <a:lnTo>
                  <a:pt x="16200" y="13632"/>
                </a:lnTo>
                <a:lnTo>
                  <a:pt x="5400" y="13632"/>
                </a:lnTo>
                <a:close/>
                <a:moveTo>
                  <a:pt x="6091" y="14441"/>
                </a:moveTo>
                <a:lnTo>
                  <a:pt x="15509" y="14441"/>
                </a:lnTo>
                <a:lnTo>
                  <a:pt x="15509" y="17989"/>
                </a:lnTo>
                <a:lnTo>
                  <a:pt x="6091" y="17989"/>
                </a:lnTo>
                <a:lnTo>
                  <a:pt x="6091" y="14441"/>
                </a:lnTo>
                <a:close/>
                <a:moveTo>
                  <a:pt x="9701" y="15125"/>
                </a:moveTo>
                <a:cubicBezTo>
                  <a:pt x="9565" y="15125"/>
                  <a:pt x="9293" y="15264"/>
                  <a:pt x="9293" y="15538"/>
                </a:cubicBezTo>
                <a:cubicBezTo>
                  <a:pt x="9293" y="15675"/>
                  <a:pt x="9565" y="15810"/>
                  <a:pt x="9701" y="15810"/>
                </a:cubicBezTo>
                <a:cubicBezTo>
                  <a:pt x="13655" y="15810"/>
                  <a:pt x="13657" y="15810"/>
                  <a:pt x="13657" y="15810"/>
                </a:cubicBezTo>
                <a:cubicBezTo>
                  <a:pt x="13930" y="15810"/>
                  <a:pt x="14065" y="15675"/>
                  <a:pt x="14065" y="15538"/>
                </a:cubicBezTo>
                <a:cubicBezTo>
                  <a:pt x="14065" y="15264"/>
                  <a:pt x="13930" y="15125"/>
                  <a:pt x="13657" y="15125"/>
                </a:cubicBezTo>
                <a:cubicBezTo>
                  <a:pt x="9703" y="15125"/>
                  <a:pt x="9701" y="15125"/>
                  <a:pt x="9701" y="15125"/>
                </a:cubicBezTo>
                <a:close/>
                <a:moveTo>
                  <a:pt x="7951" y="15157"/>
                </a:moveTo>
                <a:cubicBezTo>
                  <a:pt x="7847" y="15157"/>
                  <a:pt x="7745" y="15197"/>
                  <a:pt x="7676" y="15265"/>
                </a:cubicBezTo>
                <a:cubicBezTo>
                  <a:pt x="7538" y="15265"/>
                  <a:pt x="7535" y="15401"/>
                  <a:pt x="7535" y="15538"/>
                </a:cubicBezTo>
                <a:cubicBezTo>
                  <a:pt x="7535" y="15538"/>
                  <a:pt x="7538" y="15673"/>
                  <a:pt x="7676" y="15810"/>
                </a:cubicBezTo>
                <a:cubicBezTo>
                  <a:pt x="7676" y="15810"/>
                  <a:pt x="7813" y="15810"/>
                  <a:pt x="7951" y="15810"/>
                </a:cubicBezTo>
                <a:cubicBezTo>
                  <a:pt x="7951" y="15810"/>
                  <a:pt x="8087" y="15810"/>
                  <a:pt x="8226" y="15810"/>
                </a:cubicBezTo>
                <a:cubicBezTo>
                  <a:pt x="8226" y="15673"/>
                  <a:pt x="8226" y="15538"/>
                  <a:pt x="8226" y="15538"/>
                </a:cubicBezTo>
                <a:cubicBezTo>
                  <a:pt x="8226" y="15401"/>
                  <a:pt x="8226" y="15265"/>
                  <a:pt x="8226" y="15265"/>
                </a:cubicBezTo>
                <a:cubicBezTo>
                  <a:pt x="8157" y="15197"/>
                  <a:pt x="8054" y="15157"/>
                  <a:pt x="7951" y="15157"/>
                </a:cubicBezTo>
                <a:close/>
                <a:moveTo>
                  <a:pt x="11451" y="16526"/>
                </a:moveTo>
                <a:cubicBezTo>
                  <a:pt x="11348" y="16526"/>
                  <a:pt x="11246" y="16560"/>
                  <a:pt x="11177" y="16627"/>
                </a:cubicBezTo>
                <a:cubicBezTo>
                  <a:pt x="11177" y="16762"/>
                  <a:pt x="11177" y="16899"/>
                  <a:pt x="11177" y="16899"/>
                </a:cubicBezTo>
                <a:cubicBezTo>
                  <a:pt x="11177" y="17034"/>
                  <a:pt x="11177" y="17172"/>
                  <a:pt x="11177" y="17172"/>
                </a:cubicBezTo>
                <a:cubicBezTo>
                  <a:pt x="11315" y="17307"/>
                  <a:pt x="11451" y="17304"/>
                  <a:pt x="11451" y="17304"/>
                </a:cubicBezTo>
                <a:cubicBezTo>
                  <a:pt x="11590" y="17304"/>
                  <a:pt x="11726" y="17307"/>
                  <a:pt x="11726" y="17172"/>
                </a:cubicBezTo>
                <a:cubicBezTo>
                  <a:pt x="11864" y="17172"/>
                  <a:pt x="11867" y="17034"/>
                  <a:pt x="11867" y="16899"/>
                </a:cubicBezTo>
                <a:cubicBezTo>
                  <a:pt x="11867" y="16899"/>
                  <a:pt x="11864" y="16762"/>
                  <a:pt x="11726" y="16627"/>
                </a:cubicBezTo>
                <a:cubicBezTo>
                  <a:pt x="11657" y="16560"/>
                  <a:pt x="11555" y="16526"/>
                  <a:pt x="11451" y="16526"/>
                </a:cubicBezTo>
                <a:close/>
                <a:moveTo>
                  <a:pt x="7943" y="16619"/>
                </a:moveTo>
                <a:cubicBezTo>
                  <a:pt x="7672" y="16619"/>
                  <a:pt x="7535" y="16755"/>
                  <a:pt x="7535" y="16892"/>
                </a:cubicBezTo>
                <a:cubicBezTo>
                  <a:pt x="7535" y="17165"/>
                  <a:pt x="7672" y="17304"/>
                  <a:pt x="7943" y="17304"/>
                </a:cubicBezTo>
                <a:cubicBezTo>
                  <a:pt x="9704" y="17304"/>
                  <a:pt x="9701" y="17304"/>
                  <a:pt x="9701" y="17304"/>
                </a:cubicBezTo>
                <a:cubicBezTo>
                  <a:pt x="9837" y="17304"/>
                  <a:pt x="10109" y="17165"/>
                  <a:pt x="10109" y="16892"/>
                </a:cubicBezTo>
                <a:cubicBezTo>
                  <a:pt x="10109" y="16755"/>
                  <a:pt x="9837" y="16619"/>
                  <a:pt x="9701" y="16619"/>
                </a:cubicBezTo>
                <a:cubicBezTo>
                  <a:pt x="7940" y="16619"/>
                  <a:pt x="7943" y="16619"/>
                  <a:pt x="7943" y="16619"/>
                </a:cubicBezTo>
                <a:close/>
                <a:moveTo>
                  <a:pt x="13359" y="16619"/>
                </a:moveTo>
                <a:cubicBezTo>
                  <a:pt x="13076" y="16619"/>
                  <a:pt x="12935" y="16755"/>
                  <a:pt x="12935" y="16892"/>
                </a:cubicBezTo>
                <a:cubicBezTo>
                  <a:pt x="12935" y="17165"/>
                  <a:pt x="13076" y="17304"/>
                  <a:pt x="13359" y="17304"/>
                </a:cubicBezTo>
                <a:cubicBezTo>
                  <a:pt x="13641" y="17304"/>
                  <a:pt x="13641" y="17304"/>
                  <a:pt x="13641" y="17304"/>
                </a:cubicBezTo>
                <a:cubicBezTo>
                  <a:pt x="13924" y="17304"/>
                  <a:pt x="14065" y="17165"/>
                  <a:pt x="14065" y="16892"/>
                </a:cubicBezTo>
                <a:cubicBezTo>
                  <a:pt x="14065" y="16755"/>
                  <a:pt x="13924" y="16619"/>
                  <a:pt x="13641" y="16619"/>
                </a:cubicBezTo>
                <a:cubicBezTo>
                  <a:pt x="13359" y="16619"/>
                  <a:pt x="13359" y="16619"/>
                  <a:pt x="13359" y="1661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98" name="Freeform 943"/>
          <p:cNvSpPr/>
          <p:nvPr/>
        </p:nvSpPr>
        <p:spPr>
          <a:xfrm>
            <a:off x="4987926" y="6894454"/>
            <a:ext cx="1042870" cy="11033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5" h="21205" extrusionOk="0">
                <a:moveTo>
                  <a:pt x="21459" y="8484"/>
                </a:moveTo>
                <a:cubicBezTo>
                  <a:pt x="9459" y="19747"/>
                  <a:pt x="9459" y="19747"/>
                  <a:pt x="9459" y="19747"/>
                </a:cubicBezTo>
                <a:cubicBezTo>
                  <a:pt x="8471" y="20675"/>
                  <a:pt x="7059" y="21205"/>
                  <a:pt x="5506" y="21205"/>
                </a:cubicBezTo>
                <a:cubicBezTo>
                  <a:pt x="4094" y="21205"/>
                  <a:pt x="2682" y="20675"/>
                  <a:pt x="1553" y="19747"/>
                </a:cubicBezTo>
                <a:cubicBezTo>
                  <a:pt x="565" y="18687"/>
                  <a:pt x="0" y="17362"/>
                  <a:pt x="0" y="16037"/>
                </a:cubicBezTo>
                <a:cubicBezTo>
                  <a:pt x="0" y="14579"/>
                  <a:pt x="565" y="13254"/>
                  <a:pt x="1553" y="12326"/>
                </a:cubicBezTo>
                <a:cubicBezTo>
                  <a:pt x="13553" y="1063"/>
                  <a:pt x="13553" y="1063"/>
                  <a:pt x="13553" y="1063"/>
                </a:cubicBezTo>
                <a:cubicBezTo>
                  <a:pt x="15247" y="-395"/>
                  <a:pt x="17647" y="-395"/>
                  <a:pt x="19482" y="1328"/>
                </a:cubicBezTo>
                <a:cubicBezTo>
                  <a:pt x="21176" y="2918"/>
                  <a:pt x="21176" y="5303"/>
                  <a:pt x="19624" y="6761"/>
                </a:cubicBezTo>
                <a:cubicBezTo>
                  <a:pt x="8329" y="17362"/>
                  <a:pt x="8329" y="17362"/>
                  <a:pt x="8329" y="17362"/>
                </a:cubicBezTo>
                <a:cubicBezTo>
                  <a:pt x="7482" y="18157"/>
                  <a:pt x="5788" y="18157"/>
                  <a:pt x="4941" y="17362"/>
                </a:cubicBezTo>
                <a:cubicBezTo>
                  <a:pt x="3953" y="16434"/>
                  <a:pt x="3953" y="14977"/>
                  <a:pt x="4941" y="14049"/>
                </a:cubicBezTo>
                <a:cubicBezTo>
                  <a:pt x="12424" y="6893"/>
                  <a:pt x="12424" y="6893"/>
                  <a:pt x="12424" y="6893"/>
                </a:cubicBezTo>
                <a:cubicBezTo>
                  <a:pt x="12706" y="6761"/>
                  <a:pt x="12988" y="6761"/>
                  <a:pt x="13129" y="6893"/>
                </a:cubicBezTo>
                <a:cubicBezTo>
                  <a:pt x="13271" y="7026"/>
                  <a:pt x="13271" y="7291"/>
                  <a:pt x="13129" y="7423"/>
                </a:cubicBezTo>
                <a:cubicBezTo>
                  <a:pt x="5506" y="14579"/>
                  <a:pt x="5506" y="14579"/>
                  <a:pt x="5506" y="14579"/>
                </a:cubicBezTo>
                <a:cubicBezTo>
                  <a:pt x="4800" y="15242"/>
                  <a:pt x="4800" y="16169"/>
                  <a:pt x="5506" y="16699"/>
                </a:cubicBezTo>
                <a:cubicBezTo>
                  <a:pt x="6071" y="17362"/>
                  <a:pt x="7200" y="17362"/>
                  <a:pt x="7765" y="16699"/>
                </a:cubicBezTo>
                <a:cubicBezTo>
                  <a:pt x="19059" y="6231"/>
                  <a:pt x="19059" y="6231"/>
                  <a:pt x="19059" y="6231"/>
                </a:cubicBezTo>
                <a:cubicBezTo>
                  <a:pt x="20329" y="5038"/>
                  <a:pt x="20188" y="3183"/>
                  <a:pt x="18776" y="1858"/>
                </a:cubicBezTo>
                <a:cubicBezTo>
                  <a:pt x="17506" y="533"/>
                  <a:pt x="15388" y="533"/>
                  <a:pt x="14118" y="1725"/>
                </a:cubicBezTo>
                <a:cubicBezTo>
                  <a:pt x="2259" y="12857"/>
                  <a:pt x="2259" y="12857"/>
                  <a:pt x="2259" y="12857"/>
                </a:cubicBezTo>
                <a:cubicBezTo>
                  <a:pt x="1412" y="13652"/>
                  <a:pt x="847" y="14844"/>
                  <a:pt x="847" y="16037"/>
                </a:cubicBezTo>
                <a:cubicBezTo>
                  <a:pt x="847" y="17230"/>
                  <a:pt x="1412" y="18290"/>
                  <a:pt x="2259" y="19085"/>
                </a:cubicBezTo>
                <a:cubicBezTo>
                  <a:pt x="3106" y="19880"/>
                  <a:pt x="4235" y="20410"/>
                  <a:pt x="5506" y="20410"/>
                </a:cubicBezTo>
                <a:cubicBezTo>
                  <a:pt x="6776" y="20410"/>
                  <a:pt x="8047" y="19880"/>
                  <a:pt x="8894" y="19085"/>
                </a:cubicBezTo>
                <a:cubicBezTo>
                  <a:pt x="20753" y="7953"/>
                  <a:pt x="20753" y="7953"/>
                  <a:pt x="20753" y="7953"/>
                </a:cubicBezTo>
                <a:cubicBezTo>
                  <a:pt x="21035" y="7688"/>
                  <a:pt x="21318" y="7688"/>
                  <a:pt x="21459" y="7953"/>
                </a:cubicBezTo>
                <a:cubicBezTo>
                  <a:pt x="21600" y="8086"/>
                  <a:pt x="21600" y="8351"/>
                  <a:pt x="21459" y="848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399" name="Freeform 944"/>
          <p:cNvSpPr/>
          <p:nvPr/>
        </p:nvSpPr>
        <p:spPr>
          <a:xfrm>
            <a:off x="5095876" y="8162925"/>
            <a:ext cx="8064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34" y="0"/>
                </a:moveTo>
                <a:cubicBezTo>
                  <a:pt x="21051" y="0"/>
                  <a:pt x="20685" y="0"/>
                  <a:pt x="20502" y="135"/>
                </a:cubicBezTo>
                <a:cubicBezTo>
                  <a:pt x="1464" y="9855"/>
                  <a:pt x="1464" y="9855"/>
                  <a:pt x="1464" y="9855"/>
                </a:cubicBezTo>
                <a:cubicBezTo>
                  <a:pt x="1464" y="540"/>
                  <a:pt x="1464" y="540"/>
                  <a:pt x="1464" y="540"/>
                </a:cubicBezTo>
                <a:cubicBezTo>
                  <a:pt x="1464" y="270"/>
                  <a:pt x="1098" y="0"/>
                  <a:pt x="732" y="0"/>
                </a:cubicBezTo>
                <a:cubicBezTo>
                  <a:pt x="366" y="0"/>
                  <a:pt x="0" y="270"/>
                  <a:pt x="0" y="5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366" y="21600"/>
                  <a:pt x="732" y="21600"/>
                </a:cubicBezTo>
                <a:cubicBezTo>
                  <a:pt x="1098" y="21600"/>
                  <a:pt x="1464" y="21330"/>
                  <a:pt x="1464" y="21060"/>
                </a:cubicBezTo>
                <a:cubicBezTo>
                  <a:pt x="1464" y="11745"/>
                  <a:pt x="1464" y="11745"/>
                  <a:pt x="1464" y="11745"/>
                </a:cubicBezTo>
                <a:cubicBezTo>
                  <a:pt x="20502" y="21465"/>
                  <a:pt x="20502" y="21465"/>
                  <a:pt x="20502" y="21465"/>
                </a:cubicBezTo>
                <a:cubicBezTo>
                  <a:pt x="20685" y="21600"/>
                  <a:pt x="20868" y="21600"/>
                  <a:pt x="20868" y="21600"/>
                </a:cubicBezTo>
                <a:cubicBezTo>
                  <a:pt x="21051" y="21600"/>
                  <a:pt x="21234" y="21600"/>
                  <a:pt x="21234" y="21600"/>
                </a:cubicBezTo>
                <a:cubicBezTo>
                  <a:pt x="21417" y="21465"/>
                  <a:pt x="21600" y="21330"/>
                  <a:pt x="21600" y="21060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417" y="135"/>
                  <a:pt x="21234" y="0"/>
                </a:cubicBezTo>
                <a:close/>
                <a:moveTo>
                  <a:pt x="20136" y="20115"/>
                </a:moveTo>
                <a:cubicBezTo>
                  <a:pt x="2014" y="10800"/>
                  <a:pt x="2014" y="10800"/>
                  <a:pt x="2014" y="10800"/>
                </a:cubicBezTo>
                <a:cubicBezTo>
                  <a:pt x="20136" y="1485"/>
                  <a:pt x="20136" y="1485"/>
                  <a:pt x="20136" y="1485"/>
                </a:cubicBezTo>
                <a:lnTo>
                  <a:pt x="20136" y="201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00" name="Oval 952"/>
          <p:cNvSpPr/>
          <p:nvPr/>
        </p:nvSpPr>
        <p:spPr>
          <a:xfrm>
            <a:off x="5553076" y="9544050"/>
            <a:ext cx="34929" cy="41276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01" name="Freeform 945"/>
          <p:cNvSpPr/>
          <p:nvPr/>
        </p:nvSpPr>
        <p:spPr>
          <a:xfrm>
            <a:off x="5203826" y="9401175"/>
            <a:ext cx="58102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61" y="0"/>
                </a:moveTo>
                <a:cubicBezTo>
                  <a:pt x="6861" y="1485"/>
                  <a:pt x="6861" y="1486"/>
                  <a:pt x="6861" y="1486"/>
                </a:cubicBezTo>
                <a:cubicBezTo>
                  <a:pt x="2287" y="1486"/>
                  <a:pt x="2287" y="1486"/>
                  <a:pt x="2287" y="1486"/>
                </a:cubicBezTo>
                <a:cubicBezTo>
                  <a:pt x="1016" y="1486"/>
                  <a:pt x="0" y="2025"/>
                  <a:pt x="0" y="2700"/>
                </a:cubicBezTo>
                <a:cubicBezTo>
                  <a:pt x="0" y="20385"/>
                  <a:pt x="0" y="20386"/>
                  <a:pt x="0" y="20386"/>
                </a:cubicBezTo>
                <a:cubicBezTo>
                  <a:pt x="0" y="21061"/>
                  <a:pt x="1016" y="21600"/>
                  <a:pt x="2287" y="21600"/>
                </a:cubicBezTo>
                <a:cubicBezTo>
                  <a:pt x="19313" y="21600"/>
                  <a:pt x="19313" y="21600"/>
                  <a:pt x="19313" y="21600"/>
                </a:cubicBezTo>
                <a:cubicBezTo>
                  <a:pt x="20584" y="21600"/>
                  <a:pt x="21600" y="21061"/>
                  <a:pt x="21600" y="20386"/>
                </a:cubicBezTo>
                <a:cubicBezTo>
                  <a:pt x="21600" y="2701"/>
                  <a:pt x="21600" y="2700"/>
                  <a:pt x="21600" y="2700"/>
                </a:cubicBezTo>
                <a:cubicBezTo>
                  <a:pt x="21600" y="2025"/>
                  <a:pt x="20584" y="1486"/>
                  <a:pt x="19313" y="1486"/>
                </a:cubicBezTo>
                <a:cubicBezTo>
                  <a:pt x="14993" y="1486"/>
                  <a:pt x="14990" y="1486"/>
                  <a:pt x="14990" y="1486"/>
                </a:cubicBezTo>
                <a:cubicBezTo>
                  <a:pt x="14990" y="1"/>
                  <a:pt x="14990" y="0"/>
                  <a:pt x="14990" y="0"/>
                </a:cubicBezTo>
                <a:cubicBezTo>
                  <a:pt x="6858" y="0"/>
                  <a:pt x="6861" y="0"/>
                  <a:pt x="6861" y="0"/>
                </a:cubicBezTo>
                <a:close/>
                <a:moveTo>
                  <a:pt x="8129" y="677"/>
                </a:moveTo>
                <a:cubicBezTo>
                  <a:pt x="13466" y="677"/>
                  <a:pt x="13470" y="677"/>
                  <a:pt x="13470" y="677"/>
                </a:cubicBezTo>
                <a:cubicBezTo>
                  <a:pt x="13470" y="1487"/>
                  <a:pt x="13470" y="1486"/>
                  <a:pt x="13470" y="1486"/>
                </a:cubicBezTo>
                <a:cubicBezTo>
                  <a:pt x="8134" y="1486"/>
                  <a:pt x="8129" y="1486"/>
                  <a:pt x="8129" y="1486"/>
                </a:cubicBezTo>
                <a:lnTo>
                  <a:pt x="8129" y="677"/>
                </a:lnTo>
                <a:close/>
                <a:moveTo>
                  <a:pt x="2287" y="2163"/>
                </a:moveTo>
                <a:cubicBezTo>
                  <a:pt x="2795" y="2163"/>
                  <a:pt x="2789" y="2163"/>
                  <a:pt x="2789" y="2163"/>
                </a:cubicBezTo>
                <a:cubicBezTo>
                  <a:pt x="2789" y="2298"/>
                  <a:pt x="3051" y="2568"/>
                  <a:pt x="3305" y="2568"/>
                </a:cubicBezTo>
                <a:cubicBezTo>
                  <a:pt x="3813" y="2568"/>
                  <a:pt x="4072" y="2298"/>
                  <a:pt x="4072" y="2163"/>
                </a:cubicBezTo>
                <a:cubicBezTo>
                  <a:pt x="6867" y="2163"/>
                  <a:pt x="6861" y="2163"/>
                  <a:pt x="6861" y="2163"/>
                </a:cubicBezTo>
                <a:cubicBezTo>
                  <a:pt x="6861" y="2298"/>
                  <a:pt x="7108" y="2568"/>
                  <a:pt x="7362" y="2568"/>
                </a:cubicBezTo>
                <a:cubicBezTo>
                  <a:pt x="7871" y="2568"/>
                  <a:pt x="8130" y="2298"/>
                  <a:pt x="8129" y="2163"/>
                </a:cubicBezTo>
                <a:cubicBezTo>
                  <a:pt x="10925" y="2163"/>
                  <a:pt x="10933" y="2163"/>
                  <a:pt x="10933" y="2163"/>
                </a:cubicBezTo>
                <a:cubicBezTo>
                  <a:pt x="10933" y="2298"/>
                  <a:pt x="11180" y="2568"/>
                  <a:pt x="11434" y="2568"/>
                </a:cubicBezTo>
                <a:cubicBezTo>
                  <a:pt x="11943" y="2568"/>
                  <a:pt x="12202" y="2298"/>
                  <a:pt x="12202" y="2163"/>
                </a:cubicBezTo>
                <a:cubicBezTo>
                  <a:pt x="14997" y="2163"/>
                  <a:pt x="14990" y="2163"/>
                  <a:pt x="14990" y="2163"/>
                </a:cubicBezTo>
                <a:cubicBezTo>
                  <a:pt x="14990" y="2298"/>
                  <a:pt x="15252" y="2568"/>
                  <a:pt x="15507" y="2568"/>
                </a:cubicBezTo>
                <a:cubicBezTo>
                  <a:pt x="16015" y="2568"/>
                  <a:pt x="16259" y="2298"/>
                  <a:pt x="16259" y="2163"/>
                </a:cubicBezTo>
                <a:cubicBezTo>
                  <a:pt x="19054" y="2163"/>
                  <a:pt x="19062" y="2163"/>
                  <a:pt x="19062" y="2163"/>
                </a:cubicBezTo>
                <a:cubicBezTo>
                  <a:pt x="19062" y="2298"/>
                  <a:pt x="19310" y="2568"/>
                  <a:pt x="19564" y="2568"/>
                </a:cubicBezTo>
                <a:cubicBezTo>
                  <a:pt x="19818" y="2568"/>
                  <a:pt x="20080" y="2428"/>
                  <a:pt x="20080" y="2428"/>
                </a:cubicBezTo>
                <a:cubicBezTo>
                  <a:pt x="20334" y="2428"/>
                  <a:pt x="20331" y="2565"/>
                  <a:pt x="20331" y="2700"/>
                </a:cubicBezTo>
                <a:lnTo>
                  <a:pt x="20331" y="4318"/>
                </a:lnTo>
                <a:cubicBezTo>
                  <a:pt x="20331" y="6478"/>
                  <a:pt x="20331" y="6482"/>
                  <a:pt x="20331" y="6482"/>
                </a:cubicBezTo>
                <a:cubicBezTo>
                  <a:pt x="20331" y="8642"/>
                  <a:pt x="20331" y="8637"/>
                  <a:pt x="20331" y="8637"/>
                </a:cubicBezTo>
                <a:cubicBezTo>
                  <a:pt x="20331" y="10797"/>
                  <a:pt x="20331" y="10800"/>
                  <a:pt x="20331" y="10800"/>
                </a:cubicBezTo>
                <a:cubicBezTo>
                  <a:pt x="20331" y="12960"/>
                  <a:pt x="20331" y="12963"/>
                  <a:pt x="20331" y="12963"/>
                </a:cubicBezTo>
                <a:cubicBezTo>
                  <a:pt x="20331" y="15123"/>
                  <a:pt x="20331" y="15118"/>
                  <a:pt x="20331" y="15118"/>
                </a:cubicBezTo>
                <a:cubicBezTo>
                  <a:pt x="20331" y="17278"/>
                  <a:pt x="20331" y="17282"/>
                  <a:pt x="20331" y="17282"/>
                </a:cubicBezTo>
                <a:cubicBezTo>
                  <a:pt x="20331" y="19442"/>
                  <a:pt x="20331" y="19437"/>
                  <a:pt x="20331" y="19437"/>
                </a:cubicBezTo>
                <a:cubicBezTo>
                  <a:pt x="20331" y="20382"/>
                  <a:pt x="20331" y="20386"/>
                  <a:pt x="20331" y="20386"/>
                </a:cubicBezTo>
                <a:cubicBezTo>
                  <a:pt x="20331" y="20656"/>
                  <a:pt x="19821" y="20923"/>
                  <a:pt x="19313" y="20923"/>
                </a:cubicBezTo>
                <a:cubicBezTo>
                  <a:pt x="17534" y="20923"/>
                  <a:pt x="17528" y="20923"/>
                  <a:pt x="17528" y="20923"/>
                </a:cubicBezTo>
                <a:cubicBezTo>
                  <a:pt x="13462" y="20923"/>
                  <a:pt x="13470" y="20923"/>
                  <a:pt x="13470" y="20923"/>
                </a:cubicBezTo>
                <a:cubicBezTo>
                  <a:pt x="9405" y="20923"/>
                  <a:pt x="9398" y="20923"/>
                  <a:pt x="9398" y="20923"/>
                </a:cubicBezTo>
                <a:cubicBezTo>
                  <a:pt x="5332" y="20923"/>
                  <a:pt x="5341" y="20923"/>
                  <a:pt x="5341" y="20923"/>
                </a:cubicBezTo>
                <a:cubicBezTo>
                  <a:pt x="2292" y="20923"/>
                  <a:pt x="2287" y="20923"/>
                  <a:pt x="2287" y="20923"/>
                </a:cubicBezTo>
                <a:cubicBezTo>
                  <a:pt x="2033" y="20923"/>
                  <a:pt x="2039" y="20791"/>
                  <a:pt x="1785" y="20791"/>
                </a:cubicBezTo>
                <a:cubicBezTo>
                  <a:pt x="2039" y="20791"/>
                  <a:pt x="2036" y="20653"/>
                  <a:pt x="2036" y="20518"/>
                </a:cubicBezTo>
                <a:cubicBezTo>
                  <a:pt x="2036" y="20383"/>
                  <a:pt x="1777" y="20114"/>
                  <a:pt x="1269" y="20114"/>
                </a:cubicBezTo>
                <a:cubicBezTo>
                  <a:pt x="1269" y="18764"/>
                  <a:pt x="1269" y="18768"/>
                  <a:pt x="1269" y="18768"/>
                </a:cubicBezTo>
                <a:cubicBezTo>
                  <a:pt x="1777" y="18768"/>
                  <a:pt x="2036" y="18498"/>
                  <a:pt x="2036" y="18363"/>
                </a:cubicBezTo>
                <a:cubicBezTo>
                  <a:pt x="2036" y="18228"/>
                  <a:pt x="1777" y="17959"/>
                  <a:pt x="1269" y="17959"/>
                </a:cubicBezTo>
                <a:cubicBezTo>
                  <a:pt x="1269" y="16609"/>
                  <a:pt x="1269" y="16605"/>
                  <a:pt x="1269" y="16605"/>
                </a:cubicBezTo>
                <a:cubicBezTo>
                  <a:pt x="1777" y="16605"/>
                  <a:pt x="2036" y="16335"/>
                  <a:pt x="2036" y="16200"/>
                </a:cubicBezTo>
                <a:cubicBezTo>
                  <a:pt x="2036" y="16065"/>
                  <a:pt x="1777" y="15795"/>
                  <a:pt x="1269" y="15795"/>
                </a:cubicBezTo>
                <a:cubicBezTo>
                  <a:pt x="1269" y="14445"/>
                  <a:pt x="1269" y="14442"/>
                  <a:pt x="1269" y="14442"/>
                </a:cubicBezTo>
                <a:cubicBezTo>
                  <a:pt x="1777" y="14442"/>
                  <a:pt x="2036" y="14172"/>
                  <a:pt x="2036" y="14037"/>
                </a:cubicBezTo>
                <a:cubicBezTo>
                  <a:pt x="2036" y="13902"/>
                  <a:pt x="1777" y="13632"/>
                  <a:pt x="1269" y="13632"/>
                </a:cubicBezTo>
                <a:cubicBezTo>
                  <a:pt x="1269" y="12282"/>
                  <a:pt x="1269" y="12286"/>
                  <a:pt x="1269" y="12286"/>
                </a:cubicBezTo>
                <a:cubicBezTo>
                  <a:pt x="1777" y="12286"/>
                  <a:pt x="2036" y="12017"/>
                  <a:pt x="2036" y="11882"/>
                </a:cubicBezTo>
                <a:cubicBezTo>
                  <a:pt x="2036" y="11747"/>
                  <a:pt x="1777" y="11477"/>
                  <a:pt x="1269" y="11477"/>
                </a:cubicBezTo>
                <a:cubicBezTo>
                  <a:pt x="1269" y="10127"/>
                  <a:pt x="1269" y="10123"/>
                  <a:pt x="1269" y="10123"/>
                </a:cubicBezTo>
                <a:cubicBezTo>
                  <a:pt x="1777" y="10123"/>
                  <a:pt x="2036" y="9853"/>
                  <a:pt x="2036" y="9718"/>
                </a:cubicBezTo>
                <a:cubicBezTo>
                  <a:pt x="2036" y="9583"/>
                  <a:pt x="1777" y="9314"/>
                  <a:pt x="1269" y="9314"/>
                </a:cubicBezTo>
                <a:cubicBezTo>
                  <a:pt x="1269" y="7964"/>
                  <a:pt x="1269" y="7968"/>
                  <a:pt x="1269" y="7968"/>
                </a:cubicBezTo>
                <a:cubicBezTo>
                  <a:pt x="1777" y="7968"/>
                  <a:pt x="2036" y="7698"/>
                  <a:pt x="2036" y="7563"/>
                </a:cubicBezTo>
                <a:cubicBezTo>
                  <a:pt x="2036" y="7428"/>
                  <a:pt x="1777" y="7159"/>
                  <a:pt x="1269" y="7159"/>
                </a:cubicBezTo>
                <a:cubicBezTo>
                  <a:pt x="1269" y="5809"/>
                  <a:pt x="1269" y="5805"/>
                  <a:pt x="1269" y="5805"/>
                </a:cubicBezTo>
                <a:cubicBezTo>
                  <a:pt x="1777" y="5805"/>
                  <a:pt x="2036" y="5535"/>
                  <a:pt x="2036" y="5400"/>
                </a:cubicBezTo>
                <a:cubicBezTo>
                  <a:pt x="2036" y="5265"/>
                  <a:pt x="1777" y="4995"/>
                  <a:pt x="1269" y="4995"/>
                </a:cubicBezTo>
                <a:cubicBezTo>
                  <a:pt x="1269" y="3645"/>
                  <a:pt x="1269" y="3642"/>
                  <a:pt x="1269" y="3642"/>
                </a:cubicBezTo>
                <a:cubicBezTo>
                  <a:pt x="1777" y="3642"/>
                  <a:pt x="2036" y="3372"/>
                  <a:pt x="2036" y="3237"/>
                </a:cubicBezTo>
                <a:cubicBezTo>
                  <a:pt x="2036" y="3102"/>
                  <a:pt x="1777" y="2832"/>
                  <a:pt x="1269" y="2832"/>
                </a:cubicBezTo>
                <a:cubicBezTo>
                  <a:pt x="1269" y="2697"/>
                  <a:pt x="1269" y="2700"/>
                  <a:pt x="1269" y="2700"/>
                </a:cubicBezTo>
                <a:cubicBezTo>
                  <a:pt x="1269" y="2430"/>
                  <a:pt x="1779" y="2163"/>
                  <a:pt x="2287" y="2163"/>
                </a:cubicBezTo>
                <a:close/>
                <a:moveTo>
                  <a:pt x="5489" y="2801"/>
                </a:moveTo>
                <a:cubicBezTo>
                  <a:pt x="5322" y="2801"/>
                  <a:pt x="5158" y="2839"/>
                  <a:pt x="5031" y="2918"/>
                </a:cubicBezTo>
                <a:cubicBezTo>
                  <a:pt x="4778" y="3076"/>
                  <a:pt x="4778" y="3336"/>
                  <a:pt x="5031" y="3494"/>
                </a:cubicBezTo>
                <a:cubicBezTo>
                  <a:pt x="5285" y="3652"/>
                  <a:pt x="5692" y="3652"/>
                  <a:pt x="5946" y="3494"/>
                </a:cubicBezTo>
                <a:cubicBezTo>
                  <a:pt x="6199" y="3336"/>
                  <a:pt x="6199" y="3076"/>
                  <a:pt x="5946" y="2918"/>
                </a:cubicBezTo>
                <a:cubicBezTo>
                  <a:pt x="5819" y="2839"/>
                  <a:pt x="5655" y="2801"/>
                  <a:pt x="5489" y="2801"/>
                </a:cubicBezTo>
                <a:close/>
                <a:moveTo>
                  <a:pt x="9561" y="2801"/>
                </a:moveTo>
                <a:cubicBezTo>
                  <a:pt x="9410" y="2801"/>
                  <a:pt x="9263" y="2839"/>
                  <a:pt x="9148" y="2918"/>
                </a:cubicBezTo>
                <a:cubicBezTo>
                  <a:pt x="8917" y="3076"/>
                  <a:pt x="8917" y="3336"/>
                  <a:pt x="9148" y="3494"/>
                </a:cubicBezTo>
                <a:cubicBezTo>
                  <a:pt x="9378" y="3652"/>
                  <a:pt x="9743" y="3652"/>
                  <a:pt x="9974" y="3494"/>
                </a:cubicBezTo>
                <a:cubicBezTo>
                  <a:pt x="10204" y="3336"/>
                  <a:pt x="10204" y="3076"/>
                  <a:pt x="9974" y="2918"/>
                </a:cubicBezTo>
                <a:cubicBezTo>
                  <a:pt x="9859" y="2839"/>
                  <a:pt x="9712" y="2801"/>
                  <a:pt x="9561" y="2801"/>
                </a:cubicBezTo>
                <a:close/>
                <a:moveTo>
                  <a:pt x="17646" y="2801"/>
                </a:moveTo>
                <a:cubicBezTo>
                  <a:pt x="17480" y="2801"/>
                  <a:pt x="17315" y="2839"/>
                  <a:pt x="17189" y="2918"/>
                </a:cubicBezTo>
                <a:cubicBezTo>
                  <a:pt x="16935" y="3076"/>
                  <a:pt x="16935" y="3336"/>
                  <a:pt x="17189" y="3494"/>
                </a:cubicBezTo>
                <a:cubicBezTo>
                  <a:pt x="17442" y="3652"/>
                  <a:pt x="17850" y="3652"/>
                  <a:pt x="18103" y="3494"/>
                </a:cubicBezTo>
                <a:cubicBezTo>
                  <a:pt x="18357" y="3336"/>
                  <a:pt x="18357" y="3076"/>
                  <a:pt x="18103" y="2918"/>
                </a:cubicBezTo>
                <a:cubicBezTo>
                  <a:pt x="17976" y="2839"/>
                  <a:pt x="17812" y="2801"/>
                  <a:pt x="17646" y="2801"/>
                </a:cubicBezTo>
                <a:close/>
                <a:moveTo>
                  <a:pt x="3482" y="3922"/>
                </a:moveTo>
                <a:cubicBezTo>
                  <a:pt x="3316" y="3922"/>
                  <a:pt x="3151" y="3959"/>
                  <a:pt x="3025" y="4038"/>
                </a:cubicBezTo>
                <a:cubicBezTo>
                  <a:pt x="2771" y="4196"/>
                  <a:pt x="2771" y="4456"/>
                  <a:pt x="3025" y="4614"/>
                </a:cubicBezTo>
                <a:cubicBezTo>
                  <a:pt x="3278" y="4772"/>
                  <a:pt x="3686" y="4772"/>
                  <a:pt x="3939" y="4614"/>
                </a:cubicBezTo>
                <a:cubicBezTo>
                  <a:pt x="4193" y="4456"/>
                  <a:pt x="4193" y="4196"/>
                  <a:pt x="3939" y="4038"/>
                </a:cubicBezTo>
                <a:cubicBezTo>
                  <a:pt x="3813" y="3959"/>
                  <a:pt x="3648" y="3922"/>
                  <a:pt x="3482" y="3922"/>
                </a:cubicBezTo>
                <a:close/>
                <a:moveTo>
                  <a:pt x="7495" y="3922"/>
                </a:moveTo>
                <a:cubicBezTo>
                  <a:pt x="7329" y="3922"/>
                  <a:pt x="7164" y="3959"/>
                  <a:pt x="7038" y="4038"/>
                </a:cubicBezTo>
                <a:cubicBezTo>
                  <a:pt x="6784" y="4196"/>
                  <a:pt x="6784" y="4456"/>
                  <a:pt x="7038" y="4614"/>
                </a:cubicBezTo>
                <a:cubicBezTo>
                  <a:pt x="7291" y="4772"/>
                  <a:pt x="7699" y="4772"/>
                  <a:pt x="7952" y="4614"/>
                </a:cubicBezTo>
                <a:cubicBezTo>
                  <a:pt x="8206" y="4456"/>
                  <a:pt x="8206" y="4196"/>
                  <a:pt x="7952" y="4038"/>
                </a:cubicBezTo>
                <a:cubicBezTo>
                  <a:pt x="7826" y="3959"/>
                  <a:pt x="7661" y="3922"/>
                  <a:pt x="7495" y="3922"/>
                </a:cubicBezTo>
                <a:close/>
                <a:moveTo>
                  <a:pt x="11626" y="3922"/>
                </a:moveTo>
                <a:cubicBezTo>
                  <a:pt x="11460" y="3922"/>
                  <a:pt x="11296" y="3959"/>
                  <a:pt x="11169" y="4038"/>
                </a:cubicBezTo>
                <a:cubicBezTo>
                  <a:pt x="10915" y="4196"/>
                  <a:pt x="10915" y="4456"/>
                  <a:pt x="11169" y="4614"/>
                </a:cubicBezTo>
                <a:cubicBezTo>
                  <a:pt x="11422" y="4772"/>
                  <a:pt x="11830" y="4772"/>
                  <a:pt x="12084" y="4614"/>
                </a:cubicBezTo>
                <a:cubicBezTo>
                  <a:pt x="12337" y="4456"/>
                  <a:pt x="12337" y="4196"/>
                  <a:pt x="12084" y="4038"/>
                </a:cubicBezTo>
                <a:cubicBezTo>
                  <a:pt x="11957" y="3959"/>
                  <a:pt x="11792" y="3922"/>
                  <a:pt x="11626" y="3922"/>
                </a:cubicBezTo>
                <a:close/>
                <a:moveTo>
                  <a:pt x="15639" y="3922"/>
                </a:moveTo>
                <a:cubicBezTo>
                  <a:pt x="15473" y="3922"/>
                  <a:pt x="15309" y="3959"/>
                  <a:pt x="15182" y="4038"/>
                </a:cubicBezTo>
                <a:cubicBezTo>
                  <a:pt x="14928" y="4196"/>
                  <a:pt x="14928" y="4456"/>
                  <a:pt x="15182" y="4614"/>
                </a:cubicBezTo>
                <a:cubicBezTo>
                  <a:pt x="15436" y="4772"/>
                  <a:pt x="15843" y="4772"/>
                  <a:pt x="16097" y="4614"/>
                </a:cubicBezTo>
                <a:cubicBezTo>
                  <a:pt x="16350" y="4456"/>
                  <a:pt x="16350" y="4196"/>
                  <a:pt x="16097" y="4038"/>
                </a:cubicBezTo>
                <a:cubicBezTo>
                  <a:pt x="15970" y="3959"/>
                  <a:pt x="15805" y="3922"/>
                  <a:pt x="15639" y="3922"/>
                </a:cubicBezTo>
                <a:close/>
                <a:moveTo>
                  <a:pt x="19711" y="3922"/>
                </a:moveTo>
                <a:cubicBezTo>
                  <a:pt x="19560" y="3922"/>
                  <a:pt x="19414" y="3959"/>
                  <a:pt x="19298" y="4038"/>
                </a:cubicBezTo>
                <a:cubicBezTo>
                  <a:pt x="19068" y="4196"/>
                  <a:pt x="19068" y="4456"/>
                  <a:pt x="19298" y="4614"/>
                </a:cubicBezTo>
                <a:cubicBezTo>
                  <a:pt x="19529" y="4772"/>
                  <a:pt x="19894" y="4772"/>
                  <a:pt x="20125" y="4614"/>
                </a:cubicBezTo>
                <a:cubicBezTo>
                  <a:pt x="20355" y="4456"/>
                  <a:pt x="20355" y="4196"/>
                  <a:pt x="20125" y="4038"/>
                </a:cubicBezTo>
                <a:cubicBezTo>
                  <a:pt x="20009" y="3959"/>
                  <a:pt x="19862" y="3922"/>
                  <a:pt x="19711" y="3922"/>
                </a:cubicBezTo>
                <a:close/>
                <a:moveTo>
                  <a:pt x="5489" y="4980"/>
                </a:moveTo>
                <a:cubicBezTo>
                  <a:pt x="5322" y="4980"/>
                  <a:pt x="5158" y="5018"/>
                  <a:pt x="5031" y="5097"/>
                </a:cubicBezTo>
                <a:cubicBezTo>
                  <a:pt x="4778" y="5255"/>
                  <a:pt x="4778" y="5514"/>
                  <a:pt x="5031" y="5672"/>
                </a:cubicBezTo>
                <a:cubicBezTo>
                  <a:pt x="5285" y="5830"/>
                  <a:pt x="5692" y="5830"/>
                  <a:pt x="5946" y="5672"/>
                </a:cubicBezTo>
                <a:cubicBezTo>
                  <a:pt x="6199" y="5514"/>
                  <a:pt x="6199" y="5255"/>
                  <a:pt x="5946" y="5097"/>
                </a:cubicBezTo>
                <a:cubicBezTo>
                  <a:pt x="5819" y="5018"/>
                  <a:pt x="5655" y="4980"/>
                  <a:pt x="5489" y="4980"/>
                </a:cubicBezTo>
                <a:close/>
                <a:moveTo>
                  <a:pt x="9561" y="4980"/>
                </a:moveTo>
                <a:cubicBezTo>
                  <a:pt x="9410" y="4980"/>
                  <a:pt x="9263" y="5018"/>
                  <a:pt x="9148" y="5097"/>
                </a:cubicBezTo>
                <a:cubicBezTo>
                  <a:pt x="8917" y="5255"/>
                  <a:pt x="8917" y="5514"/>
                  <a:pt x="9148" y="5672"/>
                </a:cubicBezTo>
                <a:cubicBezTo>
                  <a:pt x="9378" y="5830"/>
                  <a:pt x="9743" y="5830"/>
                  <a:pt x="9974" y="5672"/>
                </a:cubicBezTo>
                <a:cubicBezTo>
                  <a:pt x="10204" y="5514"/>
                  <a:pt x="10204" y="5255"/>
                  <a:pt x="9974" y="5097"/>
                </a:cubicBezTo>
                <a:cubicBezTo>
                  <a:pt x="9859" y="5018"/>
                  <a:pt x="9712" y="4980"/>
                  <a:pt x="9561" y="4980"/>
                </a:cubicBezTo>
                <a:close/>
                <a:moveTo>
                  <a:pt x="13633" y="4980"/>
                </a:moveTo>
                <a:cubicBezTo>
                  <a:pt x="13467" y="4980"/>
                  <a:pt x="13302" y="5018"/>
                  <a:pt x="13175" y="5097"/>
                </a:cubicBezTo>
                <a:cubicBezTo>
                  <a:pt x="12922" y="5255"/>
                  <a:pt x="12922" y="5514"/>
                  <a:pt x="13175" y="5672"/>
                </a:cubicBezTo>
                <a:cubicBezTo>
                  <a:pt x="13429" y="5830"/>
                  <a:pt x="13837" y="5830"/>
                  <a:pt x="14090" y="5672"/>
                </a:cubicBezTo>
                <a:cubicBezTo>
                  <a:pt x="14344" y="5514"/>
                  <a:pt x="14344" y="5255"/>
                  <a:pt x="14090" y="5097"/>
                </a:cubicBezTo>
                <a:cubicBezTo>
                  <a:pt x="13963" y="5018"/>
                  <a:pt x="13799" y="4980"/>
                  <a:pt x="13633" y="4980"/>
                </a:cubicBezTo>
                <a:close/>
                <a:moveTo>
                  <a:pt x="17646" y="4980"/>
                </a:moveTo>
                <a:cubicBezTo>
                  <a:pt x="17480" y="4980"/>
                  <a:pt x="17315" y="5018"/>
                  <a:pt x="17189" y="5097"/>
                </a:cubicBezTo>
                <a:cubicBezTo>
                  <a:pt x="16935" y="5255"/>
                  <a:pt x="16935" y="5514"/>
                  <a:pt x="17189" y="5672"/>
                </a:cubicBezTo>
                <a:cubicBezTo>
                  <a:pt x="17442" y="5830"/>
                  <a:pt x="17850" y="5830"/>
                  <a:pt x="18103" y="5672"/>
                </a:cubicBezTo>
                <a:cubicBezTo>
                  <a:pt x="18357" y="5514"/>
                  <a:pt x="18357" y="5255"/>
                  <a:pt x="18103" y="5097"/>
                </a:cubicBezTo>
                <a:cubicBezTo>
                  <a:pt x="17976" y="5018"/>
                  <a:pt x="17812" y="4980"/>
                  <a:pt x="17646" y="4980"/>
                </a:cubicBezTo>
                <a:close/>
                <a:moveTo>
                  <a:pt x="3482" y="6038"/>
                </a:moveTo>
                <a:cubicBezTo>
                  <a:pt x="3316" y="6038"/>
                  <a:pt x="3151" y="6076"/>
                  <a:pt x="3025" y="6155"/>
                </a:cubicBezTo>
                <a:cubicBezTo>
                  <a:pt x="2771" y="6313"/>
                  <a:pt x="2771" y="6573"/>
                  <a:pt x="3025" y="6731"/>
                </a:cubicBezTo>
                <a:cubicBezTo>
                  <a:pt x="3278" y="6889"/>
                  <a:pt x="3686" y="6889"/>
                  <a:pt x="3939" y="6731"/>
                </a:cubicBezTo>
                <a:cubicBezTo>
                  <a:pt x="4193" y="6573"/>
                  <a:pt x="4193" y="6313"/>
                  <a:pt x="3939" y="6155"/>
                </a:cubicBezTo>
                <a:cubicBezTo>
                  <a:pt x="3813" y="6076"/>
                  <a:pt x="3648" y="6038"/>
                  <a:pt x="3482" y="6038"/>
                </a:cubicBezTo>
                <a:close/>
                <a:moveTo>
                  <a:pt x="7495" y="6038"/>
                </a:moveTo>
                <a:cubicBezTo>
                  <a:pt x="7329" y="6038"/>
                  <a:pt x="7164" y="6076"/>
                  <a:pt x="7038" y="6155"/>
                </a:cubicBezTo>
                <a:cubicBezTo>
                  <a:pt x="6784" y="6313"/>
                  <a:pt x="6784" y="6573"/>
                  <a:pt x="7038" y="6731"/>
                </a:cubicBezTo>
                <a:cubicBezTo>
                  <a:pt x="7291" y="6889"/>
                  <a:pt x="7699" y="6889"/>
                  <a:pt x="7952" y="6731"/>
                </a:cubicBezTo>
                <a:cubicBezTo>
                  <a:pt x="8206" y="6573"/>
                  <a:pt x="8206" y="6313"/>
                  <a:pt x="7952" y="6155"/>
                </a:cubicBezTo>
                <a:cubicBezTo>
                  <a:pt x="7826" y="6076"/>
                  <a:pt x="7661" y="6038"/>
                  <a:pt x="7495" y="6038"/>
                </a:cubicBezTo>
                <a:close/>
                <a:moveTo>
                  <a:pt x="11626" y="6038"/>
                </a:moveTo>
                <a:cubicBezTo>
                  <a:pt x="11460" y="6038"/>
                  <a:pt x="11296" y="6076"/>
                  <a:pt x="11169" y="6155"/>
                </a:cubicBezTo>
                <a:cubicBezTo>
                  <a:pt x="10915" y="6313"/>
                  <a:pt x="10915" y="6573"/>
                  <a:pt x="11169" y="6731"/>
                </a:cubicBezTo>
                <a:cubicBezTo>
                  <a:pt x="11422" y="6889"/>
                  <a:pt x="11830" y="6889"/>
                  <a:pt x="12084" y="6731"/>
                </a:cubicBezTo>
                <a:cubicBezTo>
                  <a:pt x="12337" y="6573"/>
                  <a:pt x="12337" y="6313"/>
                  <a:pt x="12084" y="6155"/>
                </a:cubicBezTo>
                <a:cubicBezTo>
                  <a:pt x="11957" y="6076"/>
                  <a:pt x="11792" y="6038"/>
                  <a:pt x="11626" y="6038"/>
                </a:cubicBezTo>
                <a:close/>
                <a:moveTo>
                  <a:pt x="15639" y="6038"/>
                </a:moveTo>
                <a:cubicBezTo>
                  <a:pt x="15473" y="6038"/>
                  <a:pt x="15309" y="6076"/>
                  <a:pt x="15182" y="6155"/>
                </a:cubicBezTo>
                <a:cubicBezTo>
                  <a:pt x="14928" y="6313"/>
                  <a:pt x="14928" y="6573"/>
                  <a:pt x="15182" y="6731"/>
                </a:cubicBezTo>
                <a:cubicBezTo>
                  <a:pt x="15436" y="6889"/>
                  <a:pt x="15843" y="6889"/>
                  <a:pt x="16097" y="6731"/>
                </a:cubicBezTo>
                <a:cubicBezTo>
                  <a:pt x="16350" y="6573"/>
                  <a:pt x="16350" y="6313"/>
                  <a:pt x="16097" y="6155"/>
                </a:cubicBezTo>
                <a:cubicBezTo>
                  <a:pt x="15970" y="6076"/>
                  <a:pt x="15805" y="6038"/>
                  <a:pt x="15639" y="6038"/>
                </a:cubicBezTo>
                <a:close/>
                <a:moveTo>
                  <a:pt x="19711" y="6038"/>
                </a:moveTo>
                <a:cubicBezTo>
                  <a:pt x="19560" y="6038"/>
                  <a:pt x="19414" y="6076"/>
                  <a:pt x="19298" y="6155"/>
                </a:cubicBezTo>
                <a:cubicBezTo>
                  <a:pt x="19068" y="6313"/>
                  <a:pt x="19068" y="6573"/>
                  <a:pt x="19298" y="6731"/>
                </a:cubicBezTo>
                <a:cubicBezTo>
                  <a:pt x="19529" y="6889"/>
                  <a:pt x="19894" y="6889"/>
                  <a:pt x="20125" y="6731"/>
                </a:cubicBezTo>
                <a:cubicBezTo>
                  <a:pt x="20355" y="6573"/>
                  <a:pt x="20355" y="6313"/>
                  <a:pt x="20125" y="6155"/>
                </a:cubicBezTo>
                <a:cubicBezTo>
                  <a:pt x="20009" y="6076"/>
                  <a:pt x="19862" y="6038"/>
                  <a:pt x="19711" y="6038"/>
                </a:cubicBezTo>
                <a:close/>
                <a:moveTo>
                  <a:pt x="5489" y="7159"/>
                </a:moveTo>
                <a:cubicBezTo>
                  <a:pt x="5322" y="7159"/>
                  <a:pt x="5158" y="7196"/>
                  <a:pt x="5031" y="7275"/>
                </a:cubicBezTo>
                <a:cubicBezTo>
                  <a:pt x="4778" y="7433"/>
                  <a:pt x="4778" y="7693"/>
                  <a:pt x="5031" y="7851"/>
                </a:cubicBezTo>
                <a:cubicBezTo>
                  <a:pt x="5285" y="8009"/>
                  <a:pt x="5692" y="8009"/>
                  <a:pt x="5946" y="7851"/>
                </a:cubicBezTo>
                <a:cubicBezTo>
                  <a:pt x="6199" y="7693"/>
                  <a:pt x="6199" y="7433"/>
                  <a:pt x="5946" y="7275"/>
                </a:cubicBezTo>
                <a:cubicBezTo>
                  <a:pt x="5819" y="7196"/>
                  <a:pt x="5655" y="7159"/>
                  <a:pt x="5489" y="7159"/>
                </a:cubicBezTo>
                <a:close/>
                <a:moveTo>
                  <a:pt x="9561" y="7159"/>
                </a:moveTo>
                <a:cubicBezTo>
                  <a:pt x="9410" y="7159"/>
                  <a:pt x="9263" y="7196"/>
                  <a:pt x="9148" y="7275"/>
                </a:cubicBezTo>
                <a:cubicBezTo>
                  <a:pt x="8917" y="7433"/>
                  <a:pt x="8917" y="7693"/>
                  <a:pt x="9148" y="7851"/>
                </a:cubicBezTo>
                <a:cubicBezTo>
                  <a:pt x="9378" y="8009"/>
                  <a:pt x="9743" y="8009"/>
                  <a:pt x="9974" y="7851"/>
                </a:cubicBezTo>
                <a:cubicBezTo>
                  <a:pt x="10204" y="7693"/>
                  <a:pt x="10204" y="7433"/>
                  <a:pt x="9974" y="7275"/>
                </a:cubicBezTo>
                <a:cubicBezTo>
                  <a:pt x="9859" y="7196"/>
                  <a:pt x="9712" y="7159"/>
                  <a:pt x="9561" y="7159"/>
                </a:cubicBezTo>
                <a:close/>
                <a:moveTo>
                  <a:pt x="13633" y="7159"/>
                </a:moveTo>
                <a:cubicBezTo>
                  <a:pt x="13467" y="7159"/>
                  <a:pt x="13302" y="7196"/>
                  <a:pt x="13175" y="7275"/>
                </a:cubicBezTo>
                <a:cubicBezTo>
                  <a:pt x="12922" y="7433"/>
                  <a:pt x="12922" y="7693"/>
                  <a:pt x="13175" y="7851"/>
                </a:cubicBezTo>
                <a:cubicBezTo>
                  <a:pt x="13429" y="8009"/>
                  <a:pt x="13837" y="8009"/>
                  <a:pt x="14090" y="7851"/>
                </a:cubicBezTo>
                <a:cubicBezTo>
                  <a:pt x="14344" y="7693"/>
                  <a:pt x="14344" y="7433"/>
                  <a:pt x="14090" y="7275"/>
                </a:cubicBezTo>
                <a:cubicBezTo>
                  <a:pt x="13963" y="7196"/>
                  <a:pt x="13799" y="7159"/>
                  <a:pt x="13633" y="7159"/>
                </a:cubicBezTo>
                <a:close/>
                <a:moveTo>
                  <a:pt x="17646" y="7159"/>
                </a:moveTo>
                <a:cubicBezTo>
                  <a:pt x="17480" y="7159"/>
                  <a:pt x="17315" y="7196"/>
                  <a:pt x="17189" y="7275"/>
                </a:cubicBezTo>
                <a:cubicBezTo>
                  <a:pt x="16935" y="7433"/>
                  <a:pt x="16935" y="7693"/>
                  <a:pt x="17189" y="7851"/>
                </a:cubicBezTo>
                <a:cubicBezTo>
                  <a:pt x="17442" y="8009"/>
                  <a:pt x="17850" y="8009"/>
                  <a:pt x="18103" y="7851"/>
                </a:cubicBezTo>
                <a:cubicBezTo>
                  <a:pt x="18357" y="7693"/>
                  <a:pt x="18357" y="7433"/>
                  <a:pt x="18103" y="7275"/>
                </a:cubicBezTo>
                <a:cubicBezTo>
                  <a:pt x="17976" y="7196"/>
                  <a:pt x="17812" y="7159"/>
                  <a:pt x="17646" y="7159"/>
                </a:cubicBezTo>
                <a:close/>
                <a:moveTo>
                  <a:pt x="3482" y="8217"/>
                </a:moveTo>
                <a:cubicBezTo>
                  <a:pt x="3316" y="8217"/>
                  <a:pt x="3151" y="8254"/>
                  <a:pt x="3025" y="8333"/>
                </a:cubicBezTo>
                <a:cubicBezTo>
                  <a:pt x="2771" y="8491"/>
                  <a:pt x="2771" y="8751"/>
                  <a:pt x="3025" y="8909"/>
                </a:cubicBezTo>
                <a:cubicBezTo>
                  <a:pt x="3278" y="9067"/>
                  <a:pt x="3686" y="9067"/>
                  <a:pt x="3939" y="8909"/>
                </a:cubicBezTo>
                <a:cubicBezTo>
                  <a:pt x="4193" y="8751"/>
                  <a:pt x="4193" y="8491"/>
                  <a:pt x="3939" y="8333"/>
                </a:cubicBezTo>
                <a:cubicBezTo>
                  <a:pt x="3813" y="8254"/>
                  <a:pt x="3648" y="8217"/>
                  <a:pt x="3482" y="8217"/>
                </a:cubicBezTo>
                <a:close/>
                <a:moveTo>
                  <a:pt x="7495" y="8217"/>
                </a:moveTo>
                <a:cubicBezTo>
                  <a:pt x="7329" y="8217"/>
                  <a:pt x="7164" y="8254"/>
                  <a:pt x="7038" y="8333"/>
                </a:cubicBezTo>
                <a:cubicBezTo>
                  <a:pt x="6784" y="8491"/>
                  <a:pt x="6784" y="8751"/>
                  <a:pt x="7038" y="8909"/>
                </a:cubicBezTo>
                <a:cubicBezTo>
                  <a:pt x="7291" y="9067"/>
                  <a:pt x="7699" y="9067"/>
                  <a:pt x="7952" y="8909"/>
                </a:cubicBezTo>
                <a:cubicBezTo>
                  <a:pt x="8206" y="8751"/>
                  <a:pt x="8206" y="8491"/>
                  <a:pt x="7952" y="8333"/>
                </a:cubicBezTo>
                <a:cubicBezTo>
                  <a:pt x="7826" y="8254"/>
                  <a:pt x="7661" y="8217"/>
                  <a:pt x="7495" y="8217"/>
                </a:cubicBezTo>
                <a:close/>
                <a:moveTo>
                  <a:pt x="11626" y="8217"/>
                </a:moveTo>
                <a:cubicBezTo>
                  <a:pt x="11460" y="8217"/>
                  <a:pt x="11296" y="8254"/>
                  <a:pt x="11169" y="8333"/>
                </a:cubicBezTo>
                <a:cubicBezTo>
                  <a:pt x="10915" y="8491"/>
                  <a:pt x="10915" y="8751"/>
                  <a:pt x="11169" y="8909"/>
                </a:cubicBezTo>
                <a:cubicBezTo>
                  <a:pt x="11422" y="9067"/>
                  <a:pt x="11830" y="9067"/>
                  <a:pt x="12084" y="8909"/>
                </a:cubicBezTo>
                <a:cubicBezTo>
                  <a:pt x="12337" y="8751"/>
                  <a:pt x="12337" y="8491"/>
                  <a:pt x="12084" y="8333"/>
                </a:cubicBezTo>
                <a:cubicBezTo>
                  <a:pt x="11957" y="8254"/>
                  <a:pt x="11792" y="8217"/>
                  <a:pt x="11626" y="8217"/>
                </a:cubicBezTo>
                <a:close/>
                <a:moveTo>
                  <a:pt x="15639" y="8217"/>
                </a:moveTo>
                <a:cubicBezTo>
                  <a:pt x="15473" y="8217"/>
                  <a:pt x="15309" y="8254"/>
                  <a:pt x="15182" y="8333"/>
                </a:cubicBezTo>
                <a:cubicBezTo>
                  <a:pt x="14928" y="8491"/>
                  <a:pt x="14928" y="8751"/>
                  <a:pt x="15182" y="8909"/>
                </a:cubicBezTo>
                <a:cubicBezTo>
                  <a:pt x="15436" y="9067"/>
                  <a:pt x="15843" y="9067"/>
                  <a:pt x="16097" y="8909"/>
                </a:cubicBezTo>
                <a:cubicBezTo>
                  <a:pt x="16350" y="8751"/>
                  <a:pt x="16350" y="8491"/>
                  <a:pt x="16097" y="8333"/>
                </a:cubicBezTo>
                <a:cubicBezTo>
                  <a:pt x="15970" y="8254"/>
                  <a:pt x="15805" y="8217"/>
                  <a:pt x="15639" y="8217"/>
                </a:cubicBezTo>
                <a:close/>
                <a:moveTo>
                  <a:pt x="19711" y="8217"/>
                </a:moveTo>
                <a:cubicBezTo>
                  <a:pt x="19560" y="8217"/>
                  <a:pt x="19414" y="8254"/>
                  <a:pt x="19298" y="8333"/>
                </a:cubicBezTo>
                <a:cubicBezTo>
                  <a:pt x="19068" y="8491"/>
                  <a:pt x="19068" y="8751"/>
                  <a:pt x="19298" y="8909"/>
                </a:cubicBezTo>
                <a:cubicBezTo>
                  <a:pt x="19529" y="9067"/>
                  <a:pt x="19894" y="9067"/>
                  <a:pt x="20125" y="8909"/>
                </a:cubicBezTo>
                <a:cubicBezTo>
                  <a:pt x="20355" y="8751"/>
                  <a:pt x="20355" y="8491"/>
                  <a:pt x="20125" y="8333"/>
                </a:cubicBezTo>
                <a:cubicBezTo>
                  <a:pt x="20009" y="8254"/>
                  <a:pt x="19862" y="8217"/>
                  <a:pt x="19711" y="8217"/>
                </a:cubicBezTo>
                <a:close/>
                <a:moveTo>
                  <a:pt x="5489" y="9275"/>
                </a:moveTo>
                <a:cubicBezTo>
                  <a:pt x="5322" y="9275"/>
                  <a:pt x="5158" y="9313"/>
                  <a:pt x="5031" y="9392"/>
                </a:cubicBezTo>
                <a:cubicBezTo>
                  <a:pt x="4778" y="9550"/>
                  <a:pt x="4778" y="9809"/>
                  <a:pt x="5031" y="9967"/>
                </a:cubicBezTo>
                <a:cubicBezTo>
                  <a:pt x="5285" y="10125"/>
                  <a:pt x="5692" y="10125"/>
                  <a:pt x="5946" y="9967"/>
                </a:cubicBezTo>
                <a:cubicBezTo>
                  <a:pt x="6199" y="9809"/>
                  <a:pt x="6199" y="9550"/>
                  <a:pt x="5946" y="9392"/>
                </a:cubicBezTo>
                <a:cubicBezTo>
                  <a:pt x="5819" y="9313"/>
                  <a:pt x="5655" y="9275"/>
                  <a:pt x="5489" y="9275"/>
                </a:cubicBezTo>
                <a:close/>
                <a:moveTo>
                  <a:pt x="9561" y="9275"/>
                </a:moveTo>
                <a:cubicBezTo>
                  <a:pt x="9410" y="9275"/>
                  <a:pt x="9263" y="9313"/>
                  <a:pt x="9148" y="9392"/>
                </a:cubicBezTo>
                <a:cubicBezTo>
                  <a:pt x="8917" y="9550"/>
                  <a:pt x="8917" y="9809"/>
                  <a:pt x="9148" y="9967"/>
                </a:cubicBezTo>
                <a:cubicBezTo>
                  <a:pt x="9378" y="10125"/>
                  <a:pt x="9743" y="10125"/>
                  <a:pt x="9974" y="9967"/>
                </a:cubicBezTo>
                <a:cubicBezTo>
                  <a:pt x="10204" y="9809"/>
                  <a:pt x="10204" y="9550"/>
                  <a:pt x="9974" y="9392"/>
                </a:cubicBezTo>
                <a:cubicBezTo>
                  <a:pt x="9859" y="9313"/>
                  <a:pt x="9712" y="9275"/>
                  <a:pt x="9561" y="9275"/>
                </a:cubicBezTo>
                <a:close/>
                <a:moveTo>
                  <a:pt x="13633" y="9275"/>
                </a:moveTo>
                <a:cubicBezTo>
                  <a:pt x="13467" y="9275"/>
                  <a:pt x="13302" y="9313"/>
                  <a:pt x="13175" y="9392"/>
                </a:cubicBezTo>
                <a:cubicBezTo>
                  <a:pt x="12922" y="9550"/>
                  <a:pt x="12922" y="9809"/>
                  <a:pt x="13175" y="9967"/>
                </a:cubicBezTo>
                <a:cubicBezTo>
                  <a:pt x="13429" y="10125"/>
                  <a:pt x="13837" y="10125"/>
                  <a:pt x="14090" y="9967"/>
                </a:cubicBezTo>
                <a:cubicBezTo>
                  <a:pt x="14344" y="9809"/>
                  <a:pt x="14344" y="9550"/>
                  <a:pt x="14090" y="9392"/>
                </a:cubicBezTo>
                <a:cubicBezTo>
                  <a:pt x="13963" y="9313"/>
                  <a:pt x="13799" y="9275"/>
                  <a:pt x="13633" y="9275"/>
                </a:cubicBezTo>
                <a:close/>
                <a:moveTo>
                  <a:pt x="17646" y="9275"/>
                </a:moveTo>
                <a:cubicBezTo>
                  <a:pt x="17480" y="9275"/>
                  <a:pt x="17315" y="9313"/>
                  <a:pt x="17189" y="9392"/>
                </a:cubicBezTo>
                <a:cubicBezTo>
                  <a:pt x="16935" y="9550"/>
                  <a:pt x="16935" y="9809"/>
                  <a:pt x="17189" y="9967"/>
                </a:cubicBezTo>
                <a:cubicBezTo>
                  <a:pt x="17442" y="10125"/>
                  <a:pt x="17850" y="10125"/>
                  <a:pt x="18103" y="9967"/>
                </a:cubicBezTo>
                <a:cubicBezTo>
                  <a:pt x="18357" y="9809"/>
                  <a:pt x="18357" y="9550"/>
                  <a:pt x="18103" y="9392"/>
                </a:cubicBezTo>
                <a:cubicBezTo>
                  <a:pt x="17976" y="9313"/>
                  <a:pt x="17812" y="9275"/>
                  <a:pt x="17646" y="9275"/>
                </a:cubicBezTo>
                <a:close/>
                <a:moveTo>
                  <a:pt x="3482" y="10395"/>
                </a:moveTo>
                <a:cubicBezTo>
                  <a:pt x="3316" y="10395"/>
                  <a:pt x="3151" y="10433"/>
                  <a:pt x="3025" y="10512"/>
                </a:cubicBezTo>
                <a:cubicBezTo>
                  <a:pt x="2771" y="10670"/>
                  <a:pt x="2771" y="10930"/>
                  <a:pt x="3025" y="11088"/>
                </a:cubicBezTo>
                <a:cubicBezTo>
                  <a:pt x="3278" y="11246"/>
                  <a:pt x="3686" y="11246"/>
                  <a:pt x="3939" y="11088"/>
                </a:cubicBezTo>
                <a:cubicBezTo>
                  <a:pt x="4193" y="10930"/>
                  <a:pt x="4193" y="10670"/>
                  <a:pt x="3939" y="10512"/>
                </a:cubicBezTo>
                <a:cubicBezTo>
                  <a:pt x="3813" y="10433"/>
                  <a:pt x="3648" y="10395"/>
                  <a:pt x="3482" y="10395"/>
                </a:cubicBezTo>
                <a:close/>
                <a:moveTo>
                  <a:pt x="7495" y="10395"/>
                </a:moveTo>
                <a:cubicBezTo>
                  <a:pt x="7329" y="10395"/>
                  <a:pt x="7164" y="10433"/>
                  <a:pt x="7038" y="10512"/>
                </a:cubicBezTo>
                <a:cubicBezTo>
                  <a:pt x="6784" y="10670"/>
                  <a:pt x="6784" y="10930"/>
                  <a:pt x="7038" y="11088"/>
                </a:cubicBezTo>
                <a:cubicBezTo>
                  <a:pt x="7291" y="11246"/>
                  <a:pt x="7699" y="11246"/>
                  <a:pt x="7952" y="11088"/>
                </a:cubicBezTo>
                <a:cubicBezTo>
                  <a:pt x="8206" y="10930"/>
                  <a:pt x="8206" y="10670"/>
                  <a:pt x="7952" y="10512"/>
                </a:cubicBezTo>
                <a:cubicBezTo>
                  <a:pt x="7826" y="10433"/>
                  <a:pt x="7661" y="10395"/>
                  <a:pt x="7495" y="10395"/>
                </a:cubicBezTo>
                <a:close/>
                <a:moveTo>
                  <a:pt x="11626" y="10395"/>
                </a:moveTo>
                <a:cubicBezTo>
                  <a:pt x="11460" y="10395"/>
                  <a:pt x="11296" y="10433"/>
                  <a:pt x="11169" y="10512"/>
                </a:cubicBezTo>
                <a:cubicBezTo>
                  <a:pt x="10915" y="10670"/>
                  <a:pt x="10915" y="10930"/>
                  <a:pt x="11169" y="11088"/>
                </a:cubicBezTo>
                <a:cubicBezTo>
                  <a:pt x="11422" y="11246"/>
                  <a:pt x="11830" y="11246"/>
                  <a:pt x="12084" y="11088"/>
                </a:cubicBezTo>
                <a:cubicBezTo>
                  <a:pt x="12337" y="10930"/>
                  <a:pt x="12337" y="10670"/>
                  <a:pt x="12084" y="10512"/>
                </a:cubicBezTo>
                <a:cubicBezTo>
                  <a:pt x="11957" y="10433"/>
                  <a:pt x="11792" y="10395"/>
                  <a:pt x="11626" y="10395"/>
                </a:cubicBezTo>
                <a:close/>
                <a:moveTo>
                  <a:pt x="15639" y="10395"/>
                </a:moveTo>
                <a:cubicBezTo>
                  <a:pt x="15473" y="10395"/>
                  <a:pt x="15309" y="10433"/>
                  <a:pt x="15182" y="10512"/>
                </a:cubicBezTo>
                <a:cubicBezTo>
                  <a:pt x="14928" y="10670"/>
                  <a:pt x="14928" y="10930"/>
                  <a:pt x="15182" y="11088"/>
                </a:cubicBezTo>
                <a:cubicBezTo>
                  <a:pt x="15436" y="11246"/>
                  <a:pt x="15843" y="11246"/>
                  <a:pt x="16097" y="11088"/>
                </a:cubicBezTo>
                <a:cubicBezTo>
                  <a:pt x="16350" y="10930"/>
                  <a:pt x="16350" y="10670"/>
                  <a:pt x="16097" y="10512"/>
                </a:cubicBezTo>
                <a:cubicBezTo>
                  <a:pt x="15970" y="10433"/>
                  <a:pt x="15805" y="10395"/>
                  <a:pt x="15639" y="10395"/>
                </a:cubicBezTo>
                <a:close/>
                <a:moveTo>
                  <a:pt x="19711" y="10395"/>
                </a:moveTo>
                <a:cubicBezTo>
                  <a:pt x="19560" y="10395"/>
                  <a:pt x="19414" y="10433"/>
                  <a:pt x="19298" y="10512"/>
                </a:cubicBezTo>
                <a:cubicBezTo>
                  <a:pt x="19068" y="10670"/>
                  <a:pt x="19068" y="10930"/>
                  <a:pt x="19298" y="11088"/>
                </a:cubicBezTo>
                <a:cubicBezTo>
                  <a:pt x="19529" y="11246"/>
                  <a:pt x="19894" y="11246"/>
                  <a:pt x="20125" y="11088"/>
                </a:cubicBezTo>
                <a:cubicBezTo>
                  <a:pt x="20355" y="10930"/>
                  <a:pt x="20355" y="10670"/>
                  <a:pt x="20125" y="10512"/>
                </a:cubicBezTo>
                <a:cubicBezTo>
                  <a:pt x="20009" y="10433"/>
                  <a:pt x="19862" y="10395"/>
                  <a:pt x="19711" y="10395"/>
                </a:cubicBezTo>
                <a:close/>
                <a:moveTo>
                  <a:pt x="5489" y="11454"/>
                </a:moveTo>
                <a:cubicBezTo>
                  <a:pt x="5322" y="11454"/>
                  <a:pt x="5158" y="11491"/>
                  <a:pt x="5031" y="11570"/>
                </a:cubicBezTo>
                <a:cubicBezTo>
                  <a:pt x="4778" y="11728"/>
                  <a:pt x="4778" y="11988"/>
                  <a:pt x="5031" y="12146"/>
                </a:cubicBezTo>
                <a:cubicBezTo>
                  <a:pt x="5285" y="12304"/>
                  <a:pt x="5692" y="12304"/>
                  <a:pt x="5946" y="12146"/>
                </a:cubicBezTo>
                <a:cubicBezTo>
                  <a:pt x="6199" y="11988"/>
                  <a:pt x="6199" y="11728"/>
                  <a:pt x="5946" y="11570"/>
                </a:cubicBezTo>
                <a:cubicBezTo>
                  <a:pt x="5819" y="11491"/>
                  <a:pt x="5655" y="11454"/>
                  <a:pt x="5489" y="11454"/>
                </a:cubicBezTo>
                <a:close/>
                <a:moveTo>
                  <a:pt x="9561" y="11454"/>
                </a:moveTo>
                <a:cubicBezTo>
                  <a:pt x="9410" y="11454"/>
                  <a:pt x="9263" y="11491"/>
                  <a:pt x="9148" y="11570"/>
                </a:cubicBezTo>
                <a:cubicBezTo>
                  <a:pt x="8917" y="11728"/>
                  <a:pt x="8917" y="11988"/>
                  <a:pt x="9148" y="12146"/>
                </a:cubicBezTo>
                <a:cubicBezTo>
                  <a:pt x="9378" y="12304"/>
                  <a:pt x="9743" y="12304"/>
                  <a:pt x="9974" y="12146"/>
                </a:cubicBezTo>
                <a:cubicBezTo>
                  <a:pt x="10204" y="11988"/>
                  <a:pt x="10204" y="11728"/>
                  <a:pt x="9974" y="11570"/>
                </a:cubicBezTo>
                <a:cubicBezTo>
                  <a:pt x="9859" y="11491"/>
                  <a:pt x="9712" y="11454"/>
                  <a:pt x="9561" y="11454"/>
                </a:cubicBezTo>
                <a:close/>
                <a:moveTo>
                  <a:pt x="13633" y="11454"/>
                </a:moveTo>
                <a:cubicBezTo>
                  <a:pt x="13467" y="11454"/>
                  <a:pt x="13302" y="11491"/>
                  <a:pt x="13175" y="11570"/>
                </a:cubicBezTo>
                <a:cubicBezTo>
                  <a:pt x="12922" y="11728"/>
                  <a:pt x="12922" y="11988"/>
                  <a:pt x="13175" y="12146"/>
                </a:cubicBezTo>
                <a:cubicBezTo>
                  <a:pt x="13429" y="12304"/>
                  <a:pt x="13837" y="12304"/>
                  <a:pt x="14090" y="12146"/>
                </a:cubicBezTo>
                <a:cubicBezTo>
                  <a:pt x="14344" y="11988"/>
                  <a:pt x="14344" y="11728"/>
                  <a:pt x="14090" y="11570"/>
                </a:cubicBezTo>
                <a:cubicBezTo>
                  <a:pt x="13963" y="11491"/>
                  <a:pt x="13799" y="11454"/>
                  <a:pt x="13633" y="11454"/>
                </a:cubicBezTo>
                <a:close/>
                <a:moveTo>
                  <a:pt x="17646" y="11454"/>
                </a:moveTo>
                <a:cubicBezTo>
                  <a:pt x="17480" y="11454"/>
                  <a:pt x="17315" y="11491"/>
                  <a:pt x="17189" y="11570"/>
                </a:cubicBezTo>
                <a:cubicBezTo>
                  <a:pt x="16935" y="11728"/>
                  <a:pt x="16935" y="11988"/>
                  <a:pt x="17189" y="12146"/>
                </a:cubicBezTo>
                <a:cubicBezTo>
                  <a:pt x="17442" y="12304"/>
                  <a:pt x="17850" y="12304"/>
                  <a:pt x="18103" y="12146"/>
                </a:cubicBezTo>
                <a:cubicBezTo>
                  <a:pt x="18357" y="11988"/>
                  <a:pt x="18357" y="11728"/>
                  <a:pt x="18103" y="11570"/>
                </a:cubicBezTo>
                <a:cubicBezTo>
                  <a:pt x="17976" y="11491"/>
                  <a:pt x="17812" y="11454"/>
                  <a:pt x="17646" y="11454"/>
                </a:cubicBezTo>
                <a:close/>
                <a:moveTo>
                  <a:pt x="3482" y="12512"/>
                </a:moveTo>
                <a:cubicBezTo>
                  <a:pt x="3316" y="12512"/>
                  <a:pt x="3151" y="12550"/>
                  <a:pt x="3025" y="12629"/>
                </a:cubicBezTo>
                <a:cubicBezTo>
                  <a:pt x="2771" y="12787"/>
                  <a:pt x="2771" y="13046"/>
                  <a:pt x="3025" y="13204"/>
                </a:cubicBezTo>
                <a:cubicBezTo>
                  <a:pt x="3278" y="13362"/>
                  <a:pt x="3686" y="13362"/>
                  <a:pt x="3939" y="13204"/>
                </a:cubicBezTo>
                <a:cubicBezTo>
                  <a:pt x="4193" y="13046"/>
                  <a:pt x="4193" y="12787"/>
                  <a:pt x="3939" y="12629"/>
                </a:cubicBezTo>
                <a:cubicBezTo>
                  <a:pt x="3813" y="12550"/>
                  <a:pt x="3648" y="12512"/>
                  <a:pt x="3482" y="12512"/>
                </a:cubicBezTo>
                <a:close/>
                <a:moveTo>
                  <a:pt x="7495" y="12512"/>
                </a:moveTo>
                <a:cubicBezTo>
                  <a:pt x="7329" y="12512"/>
                  <a:pt x="7164" y="12550"/>
                  <a:pt x="7038" y="12629"/>
                </a:cubicBezTo>
                <a:cubicBezTo>
                  <a:pt x="6784" y="12787"/>
                  <a:pt x="6784" y="13046"/>
                  <a:pt x="7038" y="13204"/>
                </a:cubicBezTo>
                <a:cubicBezTo>
                  <a:pt x="7291" y="13362"/>
                  <a:pt x="7699" y="13362"/>
                  <a:pt x="7952" y="13204"/>
                </a:cubicBezTo>
                <a:cubicBezTo>
                  <a:pt x="8206" y="13046"/>
                  <a:pt x="8206" y="12787"/>
                  <a:pt x="7952" y="12629"/>
                </a:cubicBezTo>
                <a:cubicBezTo>
                  <a:pt x="7826" y="12550"/>
                  <a:pt x="7661" y="12512"/>
                  <a:pt x="7495" y="12512"/>
                </a:cubicBezTo>
                <a:close/>
                <a:moveTo>
                  <a:pt x="11626" y="12512"/>
                </a:moveTo>
                <a:cubicBezTo>
                  <a:pt x="11460" y="12512"/>
                  <a:pt x="11296" y="12550"/>
                  <a:pt x="11169" y="12629"/>
                </a:cubicBezTo>
                <a:cubicBezTo>
                  <a:pt x="10915" y="12787"/>
                  <a:pt x="10915" y="13046"/>
                  <a:pt x="11169" y="13204"/>
                </a:cubicBezTo>
                <a:cubicBezTo>
                  <a:pt x="11422" y="13362"/>
                  <a:pt x="11830" y="13362"/>
                  <a:pt x="12084" y="13204"/>
                </a:cubicBezTo>
                <a:cubicBezTo>
                  <a:pt x="12337" y="13046"/>
                  <a:pt x="12337" y="12787"/>
                  <a:pt x="12084" y="12629"/>
                </a:cubicBezTo>
                <a:cubicBezTo>
                  <a:pt x="11957" y="12550"/>
                  <a:pt x="11792" y="12512"/>
                  <a:pt x="11626" y="12512"/>
                </a:cubicBezTo>
                <a:close/>
                <a:moveTo>
                  <a:pt x="15639" y="12512"/>
                </a:moveTo>
                <a:cubicBezTo>
                  <a:pt x="15473" y="12512"/>
                  <a:pt x="15309" y="12550"/>
                  <a:pt x="15182" y="12629"/>
                </a:cubicBezTo>
                <a:cubicBezTo>
                  <a:pt x="14928" y="12787"/>
                  <a:pt x="14928" y="13046"/>
                  <a:pt x="15182" y="13204"/>
                </a:cubicBezTo>
                <a:cubicBezTo>
                  <a:pt x="15436" y="13362"/>
                  <a:pt x="15843" y="13362"/>
                  <a:pt x="16097" y="13204"/>
                </a:cubicBezTo>
                <a:cubicBezTo>
                  <a:pt x="16350" y="13046"/>
                  <a:pt x="16350" y="12787"/>
                  <a:pt x="16097" y="12629"/>
                </a:cubicBezTo>
                <a:cubicBezTo>
                  <a:pt x="15970" y="12550"/>
                  <a:pt x="15805" y="12512"/>
                  <a:pt x="15639" y="12512"/>
                </a:cubicBezTo>
                <a:close/>
                <a:moveTo>
                  <a:pt x="19711" y="12512"/>
                </a:moveTo>
                <a:cubicBezTo>
                  <a:pt x="19560" y="12512"/>
                  <a:pt x="19414" y="12550"/>
                  <a:pt x="19298" y="12629"/>
                </a:cubicBezTo>
                <a:cubicBezTo>
                  <a:pt x="19068" y="12787"/>
                  <a:pt x="19068" y="13046"/>
                  <a:pt x="19298" y="13204"/>
                </a:cubicBezTo>
                <a:cubicBezTo>
                  <a:pt x="19529" y="13362"/>
                  <a:pt x="19894" y="13362"/>
                  <a:pt x="20125" y="13204"/>
                </a:cubicBezTo>
                <a:cubicBezTo>
                  <a:pt x="20355" y="13046"/>
                  <a:pt x="20355" y="12787"/>
                  <a:pt x="20125" y="12629"/>
                </a:cubicBezTo>
                <a:cubicBezTo>
                  <a:pt x="20009" y="12550"/>
                  <a:pt x="19862" y="12512"/>
                  <a:pt x="19711" y="12512"/>
                </a:cubicBezTo>
                <a:close/>
                <a:moveTo>
                  <a:pt x="5489" y="13632"/>
                </a:moveTo>
                <a:cubicBezTo>
                  <a:pt x="5322" y="13632"/>
                  <a:pt x="5158" y="13670"/>
                  <a:pt x="5031" y="13749"/>
                </a:cubicBezTo>
                <a:cubicBezTo>
                  <a:pt x="4778" y="13907"/>
                  <a:pt x="4778" y="14167"/>
                  <a:pt x="5031" y="14325"/>
                </a:cubicBezTo>
                <a:cubicBezTo>
                  <a:pt x="5285" y="14483"/>
                  <a:pt x="5692" y="14483"/>
                  <a:pt x="5946" y="14325"/>
                </a:cubicBezTo>
                <a:cubicBezTo>
                  <a:pt x="6199" y="14167"/>
                  <a:pt x="6199" y="13907"/>
                  <a:pt x="5946" y="13749"/>
                </a:cubicBezTo>
                <a:cubicBezTo>
                  <a:pt x="5819" y="13670"/>
                  <a:pt x="5655" y="13632"/>
                  <a:pt x="5489" y="13632"/>
                </a:cubicBezTo>
                <a:close/>
                <a:moveTo>
                  <a:pt x="9561" y="13632"/>
                </a:moveTo>
                <a:cubicBezTo>
                  <a:pt x="9410" y="13632"/>
                  <a:pt x="9263" y="13670"/>
                  <a:pt x="9148" y="13749"/>
                </a:cubicBezTo>
                <a:cubicBezTo>
                  <a:pt x="8917" y="13907"/>
                  <a:pt x="8917" y="14167"/>
                  <a:pt x="9148" y="14325"/>
                </a:cubicBezTo>
                <a:cubicBezTo>
                  <a:pt x="9378" y="14483"/>
                  <a:pt x="9743" y="14483"/>
                  <a:pt x="9974" y="14325"/>
                </a:cubicBezTo>
                <a:cubicBezTo>
                  <a:pt x="10204" y="14167"/>
                  <a:pt x="10204" y="13907"/>
                  <a:pt x="9974" y="13749"/>
                </a:cubicBezTo>
                <a:cubicBezTo>
                  <a:pt x="9859" y="13670"/>
                  <a:pt x="9712" y="13632"/>
                  <a:pt x="9561" y="13632"/>
                </a:cubicBezTo>
                <a:close/>
                <a:moveTo>
                  <a:pt x="13633" y="13632"/>
                </a:moveTo>
                <a:cubicBezTo>
                  <a:pt x="13467" y="13632"/>
                  <a:pt x="13302" y="13670"/>
                  <a:pt x="13175" y="13749"/>
                </a:cubicBezTo>
                <a:cubicBezTo>
                  <a:pt x="12922" y="13907"/>
                  <a:pt x="12922" y="14167"/>
                  <a:pt x="13175" y="14325"/>
                </a:cubicBezTo>
                <a:cubicBezTo>
                  <a:pt x="13429" y="14483"/>
                  <a:pt x="13837" y="14483"/>
                  <a:pt x="14090" y="14325"/>
                </a:cubicBezTo>
                <a:cubicBezTo>
                  <a:pt x="14344" y="14167"/>
                  <a:pt x="14344" y="13907"/>
                  <a:pt x="14090" y="13749"/>
                </a:cubicBezTo>
                <a:cubicBezTo>
                  <a:pt x="13963" y="13670"/>
                  <a:pt x="13799" y="13632"/>
                  <a:pt x="13633" y="13632"/>
                </a:cubicBezTo>
                <a:close/>
                <a:moveTo>
                  <a:pt x="17646" y="13632"/>
                </a:moveTo>
                <a:cubicBezTo>
                  <a:pt x="17480" y="13632"/>
                  <a:pt x="17315" y="13670"/>
                  <a:pt x="17189" y="13749"/>
                </a:cubicBezTo>
                <a:cubicBezTo>
                  <a:pt x="16935" y="13907"/>
                  <a:pt x="16935" y="14167"/>
                  <a:pt x="17189" y="14325"/>
                </a:cubicBezTo>
                <a:cubicBezTo>
                  <a:pt x="17442" y="14483"/>
                  <a:pt x="17850" y="14483"/>
                  <a:pt x="18103" y="14325"/>
                </a:cubicBezTo>
                <a:cubicBezTo>
                  <a:pt x="18357" y="14167"/>
                  <a:pt x="18357" y="13907"/>
                  <a:pt x="18103" y="13749"/>
                </a:cubicBezTo>
                <a:cubicBezTo>
                  <a:pt x="17976" y="13670"/>
                  <a:pt x="17812" y="13632"/>
                  <a:pt x="17646" y="13632"/>
                </a:cubicBezTo>
                <a:close/>
                <a:moveTo>
                  <a:pt x="3482" y="14690"/>
                </a:moveTo>
                <a:cubicBezTo>
                  <a:pt x="3316" y="14690"/>
                  <a:pt x="3151" y="14728"/>
                  <a:pt x="3025" y="14807"/>
                </a:cubicBezTo>
                <a:cubicBezTo>
                  <a:pt x="2771" y="14965"/>
                  <a:pt x="2771" y="15225"/>
                  <a:pt x="3025" y="15383"/>
                </a:cubicBezTo>
                <a:cubicBezTo>
                  <a:pt x="3278" y="15541"/>
                  <a:pt x="3686" y="15541"/>
                  <a:pt x="3939" y="15383"/>
                </a:cubicBezTo>
                <a:cubicBezTo>
                  <a:pt x="4193" y="15225"/>
                  <a:pt x="4193" y="14965"/>
                  <a:pt x="3939" y="14807"/>
                </a:cubicBezTo>
                <a:cubicBezTo>
                  <a:pt x="3813" y="14728"/>
                  <a:pt x="3648" y="14690"/>
                  <a:pt x="3482" y="14690"/>
                </a:cubicBezTo>
                <a:close/>
                <a:moveTo>
                  <a:pt x="7495" y="14690"/>
                </a:moveTo>
                <a:cubicBezTo>
                  <a:pt x="7329" y="14690"/>
                  <a:pt x="7164" y="14728"/>
                  <a:pt x="7038" y="14807"/>
                </a:cubicBezTo>
                <a:cubicBezTo>
                  <a:pt x="6784" y="14965"/>
                  <a:pt x="6784" y="15225"/>
                  <a:pt x="7038" y="15383"/>
                </a:cubicBezTo>
                <a:cubicBezTo>
                  <a:pt x="7291" y="15541"/>
                  <a:pt x="7699" y="15541"/>
                  <a:pt x="7952" y="15383"/>
                </a:cubicBezTo>
                <a:cubicBezTo>
                  <a:pt x="8206" y="15225"/>
                  <a:pt x="8206" y="14965"/>
                  <a:pt x="7952" y="14807"/>
                </a:cubicBezTo>
                <a:cubicBezTo>
                  <a:pt x="7826" y="14728"/>
                  <a:pt x="7661" y="14690"/>
                  <a:pt x="7495" y="14690"/>
                </a:cubicBezTo>
                <a:close/>
                <a:moveTo>
                  <a:pt x="11626" y="14690"/>
                </a:moveTo>
                <a:cubicBezTo>
                  <a:pt x="11460" y="14690"/>
                  <a:pt x="11296" y="14728"/>
                  <a:pt x="11169" y="14807"/>
                </a:cubicBezTo>
                <a:cubicBezTo>
                  <a:pt x="10915" y="14965"/>
                  <a:pt x="10915" y="15225"/>
                  <a:pt x="11169" y="15383"/>
                </a:cubicBezTo>
                <a:cubicBezTo>
                  <a:pt x="11422" y="15541"/>
                  <a:pt x="11830" y="15541"/>
                  <a:pt x="12084" y="15383"/>
                </a:cubicBezTo>
                <a:cubicBezTo>
                  <a:pt x="12337" y="15225"/>
                  <a:pt x="12337" y="14965"/>
                  <a:pt x="12084" y="14807"/>
                </a:cubicBezTo>
                <a:cubicBezTo>
                  <a:pt x="11957" y="14728"/>
                  <a:pt x="11792" y="14690"/>
                  <a:pt x="11626" y="14690"/>
                </a:cubicBezTo>
                <a:close/>
                <a:moveTo>
                  <a:pt x="15639" y="14690"/>
                </a:moveTo>
                <a:cubicBezTo>
                  <a:pt x="15473" y="14690"/>
                  <a:pt x="15309" y="14728"/>
                  <a:pt x="15182" y="14807"/>
                </a:cubicBezTo>
                <a:cubicBezTo>
                  <a:pt x="14928" y="14965"/>
                  <a:pt x="14928" y="15225"/>
                  <a:pt x="15182" y="15383"/>
                </a:cubicBezTo>
                <a:cubicBezTo>
                  <a:pt x="15436" y="15541"/>
                  <a:pt x="15843" y="15541"/>
                  <a:pt x="16097" y="15383"/>
                </a:cubicBezTo>
                <a:cubicBezTo>
                  <a:pt x="16350" y="15225"/>
                  <a:pt x="16350" y="14965"/>
                  <a:pt x="16097" y="14807"/>
                </a:cubicBezTo>
                <a:cubicBezTo>
                  <a:pt x="15970" y="14728"/>
                  <a:pt x="15805" y="14690"/>
                  <a:pt x="15639" y="14690"/>
                </a:cubicBezTo>
                <a:close/>
                <a:moveTo>
                  <a:pt x="19711" y="14690"/>
                </a:moveTo>
                <a:cubicBezTo>
                  <a:pt x="19560" y="14690"/>
                  <a:pt x="19414" y="14728"/>
                  <a:pt x="19298" y="14807"/>
                </a:cubicBezTo>
                <a:cubicBezTo>
                  <a:pt x="19068" y="14965"/>
                  <a:pt x="19068" y="15225"/>
                  <a:pt x="19298" y="15383"/>
                </a:cubicBezTo>
                <a:cubicBezTo>
                  <a:pt x="19529" y="15541"/>
                  <a:pt x="19894" y="15541"/>
                  <a:pt x="20125" y="15383"/>
                </a:cubicBezTo>
                <a:cubicBezTo>
                  <a:pt x="20355" y="15225"/>
                  <a:pt x="20355" y="14965"/>
                  <a:pt x="20125" y="14807"/>
                </a:cubicBezTo>
                <a:cubicBezTo>
                  <a:pt x="20009" y="14728"/>
                  <a:pt x="19862" y="14690"/>
                  <a:pt x="19711" y="14690"/>
                </a:cubicBezTo>
                <a:close/>
                <a:moveTo>
                  <a:pt x="5489" y="15749"/>
                </a:moveTo>
                <a:cubicBezTo>
                  <a:pt x="5322" y="15749"/>
                  <a:pt x="5158" y="15786"/>
                  <a:pt x="5031" y="15865"/>
                </a:cubicBezTo>
                <a:cubicBezTo>
                  <a:pt x="4778" y="16023"/>
                  <a:pt x="4778" y="16283"/>
                  <a:pt x="5031" y="16441"/>
                </a:cubicBezTo>
                <a:cubicBezTo>
                  <a:pt x="5285" y="16599"/>
                  <a:pt x="5692" y="16599"/>
                  <a:pt x="5946" y="16441"/>
                </a:cubicBezTo>
                <a:cubicBezTo>
                  <a:pt x="6199" y="16283"/>
                  <a:pt x="6199" y="16023"/>
                  <a:pt x="5946" y="15865"/>
                </a:cubicBezTo>
                <a:cubicBezTo>
                  <a:pt x="5819" y="15786"/>
                  <a:pt x="5655" y="15749"/>
                  <a:pt x="5489" y="15749"/>
                </a:cubicBezTo>
                <a:close/>
                <a:moveTo>
                  <a:pt x="9561" y="15749"/>
                </a:moveTo>
                <a:cubicBezTo>
                  <a:pt x="9410" y="15749"/>
                  <a:pt x="9263" y="15786"/>
                  <a:pt x="9148" y="15865"/>
                </a:cubicBezTo>
                <a:cubicBezTo>
                  <a:pt x="8917" y="16023"/>
                  <a:pt x="8917" y="16283"/>
                  <a:pt x="9148" y="16441"/>
                </a:cubicBezTo>
                <a:cubicBezTo>
                  <a:pt x="9378" y="16599"/>
                  <a:pt x="9743" y="16599"/>
                  <a:pt x="9974" y="16441"/>
                </a:cubicBezTo>
                <a:cubicBezTo>
                  <a:pt x="10204" y="16283"/>
                  <a:pt x="10204" y="16023"/>
                  <a:pt x="9974" y="15865"/>
                </a:cubicBezTo>
                <a:cubicBezTo>
                  <a:pt x="9859" y="15786"/>
                  <a:pt x="9712" y="15749"/>
                  <a:pt x="9561" y="15749"/>
                </a:cubicBezTo>
                <a:close/>
                <a:moveTo>
                  <a:pt x="13633" y="15749"/>
                </a:moveTo>
                <a:cubicBezTo>
                  <a:pt x="13467" y="15749"/>
                  <a:pt x="13302" y="15786"/>
                  <a:pt x="13175" y="15865"/>
                </a:cubicBezTo>
                <a:cubicBezTo>
                  <a:pt x="12922" y="16023"/>
                  <a:pt x="12922" y="16283"/>
                  <a:pt x="13175" y="16441"/>
                </a:cubicBezTo>
                <a:cubicBezTo>
                  <a:pt x="13429" y="16599"/>
                  <a:pt x="13837" y="16599"/>
                  <a:pt x="14090" y="16441"/>
                </a:cubicBezTo>
                <a:cubicBezTo>
                  <a:pt x="14344" y="16283"/>
                  <a:pt x="14344" y="16023"/>
                  <a:pt x="14090" y="15865"/>
                </a:cubicBezTo>
                <a:cubicBezTo>
                  <a:pt x="13963" y="15786"/>
                  <a:pt x="13799" y="15749"/>
                  <a:pt x="13633" y="15749"/>
                </a:cubicBezTo>
                <a:close/>
                <a:moveTo>
                  <a:pt x="17646" y="15749"/>
                </a:moveTo>
                <a:cubicBezTo>
                  <a:pt x="17480" y="15749"/>
                  <a:pt x="17315" y="15786"/>
                  <a:pt x="17189" y="15865"/>
                </a:cubicBezTo>
                <a:cubicBezTo>
                  <a:pt x="16935" y="16023"/>
                  <a:pt x="16935" y="16283"/>
                  <a:pt x="17189" y="16441"/>
                </a:cubicBezTo>
                <a:cubicBezTo>
                  <a:pt x="17442" y="16599"/>
                  <a:pt x="17850" y="16599"/>
                  <a:pt x="18103" y="16441"/>
                </a:cubicBezTo>
                <a:cubicBezTo>
                  <a:pt x="18357" y="16283"/>
                  <a:pt x="18357" y="16023"/>
                  <a:pt x="18103" y="15865"/>
                </a:cubicBezTo>
                <a:cubicBezTo>
                  <a:pt x="17976" y="15786"/>
                  <a:pt x="17812" y="15749"/>
                  <a:pt x="17646" y="15749"/>
                </a:cubicBezTo>
                <a:close/>
                <a:moveTo>
                  <a:pt x="3482" y="16869"/>
                </a:moveTo>
                <a:cubicBezTo>
                  <a:pt x="3316" y="16869"/>
                  <a:pt x="3151" y="16907"/>
                  <a:pt x="3025" y="16986"/>
                </a:cubicBezTo>
                <a:cubicBezTo>
                  <a:pt x="2771" y="17144"/>
                  <a:pt x="2771" y="17404"/>
                  <a:pt x="3025" y="17562"/>
                </a:cubicBezTo>
                <a:cubicBezTo>
                  <a:pt x="3278" y="17720"/>
                  <a:pt x="3686" y="17720"/>
                  <a:pt x="3939" y="17562"/>
                </a:cubicBezTo>
                <a:cubicBezTo>
                  <a:pt x="4193" y="17404"/>
                  <a:pt x="4193" y="17144"/>
                  <a:pt x="3939" y="16986"/>
                </a:cubicBezTo>
                <a:cubicBezTo>
                  <a:pt x="3813" y="16907"/>
                  <a:pt x="3648" y="16869"/>
                  <a:pt x="3482" y="16869"/>
                </a:cubicBezTo>
                <a:close/>
                <a:moveTo>
                  <a:pt x="7495" y="16869"/>
                </a:moveTo>
                <a:cubicBezTo>
                  <a:pt x="7329" y="16869"/>
                  <a:pt x="7164" y="16907"/>
                  <a:pt x="7038" y="16986"/>
                </a:cubicBezTo>
                <a:cubicBezTo>
                  <a:pt x="6784" y="17144"/>
                  <a:pt x="6784" y="17404"/>
                  <a:pt x="7038" y="17562"/>
                </a:cubicBezTo>
                <a:cubicBezTo>
                  <a:pt x="7291" y="17720"/>
                  <a:pt x="7699" y="17720"/>
                  <a:pt x="7952" y="17562"/>
                </a:cubicBezTo>
                <a:cubicBezTo>
                  <a:pt x="8206" y="17404"/>
                  <a:pt x="8206" y="17144"/>
                  <a:pt x="7952" y="16986"/>
                </a:cubicBezTo>
                <a:cubicBezTo>
                  <a:pt x="7826" y="16907"/>
                  <a:pt x="7661" y="16869"/>
                  <a:pt x="7495" y="16869"/>
                </a:cubicBezTo>
                <a:close/>
                <a:moveTo>
                  <a:pt x="11626" y="16869"/>
                </a:moveTo>
                <a:cubicBezTo>
                  <a:pt x="11460" y="16869"/>
                  <a:pt x="11296" y="16907"/>
                  <a:pt x="11169" y="16986"/>
                </a:cubicBezTo>
                <a:cubicBezTo>
                  <a:pt x="10915" y="17144"/>
                  <a:pt x="10915" y="17404"/>
                  <a:pt x="11169" y="17562"/>
                </a:cubicBezTo>
                <a:cubicBezTo>
                  <a:pt x="11422" y="17720"/>
                  <a:pt x="11830" y="17720"/>
                  <a:pt x="12084" y="17562"/>
                </a:cubicBezTo>
                <a:cubicBezTo>
                  <a:pt x="12337" y="17404"/>
                  <a:pt x="12337" y="17144"/>
                  <a:pt x="12084" y="16986"/>
                </a:cubicBezTo>
                <a:cubicBezTo>
                  <a:pt x="11957" y="16907"/>
                  <a:pt x="11792" y="16869"/>
                  <a:pt x="11626" y="16869"/>
                </a:cubicBezTo>
                <a:close/>
                <a:moveTo>
                  <a:pt x="15639" y="16869"/>
                </a:moveTo>
                <a:cubicBezTo>
                  <a:pt x="15473" y="16869"/>
                  <a:pt x="15309" y="16907"/>
                  <a:pt x="15182" y="16986"/>
                </a:cubicBezTo>
                <a:cubicBezTo>
                  <a:pt x="14928" y="17144"/>
                  <a:pt x="14928" y="17404"/>
                  <a:pt x="15182" y="17562"/>
                </a:cubicBezTo>
                <a:cubicBezTo>
                  <a:pt x="15436" y="17720"/>
                  <a:pt x="15843" y="17720"/>
                  <a:pt x="16097" y="17562"/>
                </a:cubicBezTo>
                <a:cubicBezTo>
                  <a:pt x="16350" y="17404"/>
                  <a:pt x="16350" y="17144"/>
                  <a:pt x="16097" y="16986"/>
                </a:cubicBezTo>
                <a:cubicBezTo>
                  <a:pt x="15970" y="16907"/>
                  <a:pt x="15805" y="16869"/>
                  <a:pt x="15639" y="16869"/>
                </a:cubicBezTo>
                <a:close/>
                <a:moveTo>
                  <a:pt x="19711" y="16869"/>
                </a:moveTo>
                <a:cubicBezTo>
                  <a:pt x="19560" y="16869"/>
                  <a:pt x="19414" y="16907"/>
                  <a:pt x="19298" y="16986"/>
                </a:cubicBezTo>
                <a:cubicBezTo>
                  <a:pt x="19068" y="17144"/>
                  <a:pt x="19068" y="17404"/>
                  <a:pt x="19298" y="17562"/>
                </a:cubicBezTo>
                <a:cubicBezTo>
                  <a:pt x="19529" y="17720"/>
                  <a:pt x="19894" y="17720"/>
                  <a:pt x="20125" y="17562"/>
                </a:cubicBezTo>
                <a:cubicBezTo>
                  <a:pt x="20355" y="17404"/>
                  <a:pt x="20355" y="17144"/>
                  <a:pt x="20125" y="16986"/>
                </a:cubicBezTo>
                <a:cubicBezTo>
                  <a:pt x="20009" y="16907"/>
                  <a:pt x="19862" y="16869"/>
                  <a:pt x="19711" y="16869"/>
                </a:cubicBezTo>
                <a:close/>
                <a:moveTo>
                  <a:pt x="5489" y="17927"/>
                </a:moveTo>
                <a:cubicBezTo>
                  <a:pt x="5322" y="17927"/>
                  <a:pt x="5158" y="17965"/>
                  <a:pt x="5031" y="18044"/>
                </a:cubicBezTo>
                <a:cubicBezTo>
                  <a:pt x="4778" y="18202"/>
                  <a:pt x="4778" y="18462"/>
                  <a:pt x="5031" y="18620"/>
                </a:cubicBezTo>
                <a:cubicBezTo>
                  <a:pt x="5285" y="18778"/>
                  <a:pt x="5692" y="18778"/>
                  <a:pt x="5946" y="18620"/>
                </a:cubicBezTo>
                <a:cubicBezTo>
                  <a:pt x="6199" y="18462"/>
                  <a:pt x="6199" y="18202"/>
                  <a:pt x="5946" y="18044"/>
                </a:cubicBezTo>
                <a:cubicBezTo>
                  <a:pt x="5819" y="17965"/>
                  <a:pt x="5655" y="17927"/>
                  <a:pt x="5489" y="17927"/>
                </a:cubicBezTo>
                <a:close/>
                <a:moveTo>
                  <a:pt x="9561" y="17927"/>
                </a:moveTo>
                <a:cubicBezTo>
                  <a:pt x="9410" y="17927"/>
                  <a:pt x="9263" y="17965"/>
                  <a:pt x="9148" y="18044"/>
                </a:cubicBezTo>
                <a:cubicBezTo>
                  <a:pt x="8917" y="18202"/>
                  <a:pt x="8917" y="18462"/>
                  <a:pt x="9148" y="18620"/>
                </a:cubicBezTo>
                <a:cubicBezTo>
                  <a:pt x="9378" y="18778"/>
                  <a:pt x="9743" y="18778"/>
                  <a:pt x="9974" y="18620"/>
                </a:cubicBezTo>
                <a:cubicBezTo>
                  <a:pt x="10204" y="18462"/>
                  <a:pt x="10204" y="18202"/>
                  <a:pt x="9974" y="18044"/>
                </a:cubicBezTo>
                <a:cubicBezTo>
                  <a:pt x="9859" y="17965"/>
                  <a:pt x="9712" y="17927"/>
                  <a:pt x="9561" y="17927"/>
                </a:cubicBezTo>
                <a:close/>
                <a:moveTo>
                  <a:pt x="13633" y="17927"/>
                </a:moveTo>
                <a:cubicBezTo>
                  <a:pt x="13467" y="17927"/>
                  <a:pt x="13302" y="17965"/>
                  <a:pt x="13175" y="18044"/>
                </a:cubicBezTo>
                <a:cubicBezTo>
                  <a:pt x="12922" y="18202"/>
                  <a:pt x="12922" y="18462"/>
                  <a:pt x="13175" y="18620"/>
                </a:cubicBezTo>
                <a:cubicBezTo>
                  <a:pt x="13429" y="18778"/>
                  <a:pt x="13837" y="18778"/>
                  <a:pt x="14090" y="18620"/>
                </a:cubicBezTo>
                <a:cubicBezTo>
                  <a:pt x="14344" y="18462"/>
                  <a:pt x="14344" y="18202"/>
                  <a:pt x="14090" y="18044"/>
                </a:cubicBezTo>
                <a:cubicBezTo>
                  <a:pt x="13963" y="17965"/>
                  <a:pt x="13799" y="17927"/>
                  <a:pt x="13633" y="17927"/>
                </a:cubicBezTo>
                <a:close/>
                <a:moveTo>
                  <a:pt x="17646" y="17927"/>
                </a:moveTo>
                <a:cubicBezTo>
                  <a:pt x="17480" y="17927"/>
                  <a:pt x="17315" y="17965"/>
                  <a:pt x="17189" y="18044"/>
                </a:cubicBezTo>
                <a:cubicBezTo>
                  <a:pt x="16935" y="18202"/>
                  <a:pt x="16935" y="18462"/>
                  <a:pt x="17189" y="18620"/>
                </a:cubicBezTo>
                <a:cubicBezTo>
                  <a:pt x="17442" y="18778"/>
                  <a:pt x="17850" y="18778"/>
                  <a:pt x="18103" y="18620"/>
                </a:cubicBezTo>
                <a:cubicBezTo>
                  <a:pt x="18357" y="18462"/>
                  <a:pt x="18357" y="18202"/>
                  <a:pt x="18103" y="18044"/>
                </a:cubicBezTo>
                <a:cubicBezTo>
                  <a:pt x="17976" y="17965"/>
                  <a:pt x="17812" y="17927"/>
                  <a:pt x="17646" y="17927"/>
                </a:cubicBezTo>
                <a:close/>
                <a:moveTo>
                  <a:pt x="3482" y="18986"/>
                </a:moveTo>
                <a:cubicBezTo>
                  <a:pt x="3316" y="18986"/>
                  <a:pt x="3151" y="19023"/>
                  <a:pt x="3025" y="19102"/>
                </a:cubicBezTo>
                <a:cubicBezTo>
                  <a:pt x="2771" y="19260"/>
                  <a:pt x="2771" y="19520"/>
                  <a:pt x="3025" y="19678"/>
                </a:cubicBezTo>
                <a:cubicBezTo>
                  <a:pt x="3278" y="19836"/>
                  <a:pt x="3686" y="19836"/>
                  <a:pt x="3939" y="19678"/>
                </a:cubicBezTo>
                <a:cubicBezTo>
                  <a:pt x="4193" y="19520"/>
                  <a:pt x="4193" y="19260"/>
                  <a:pt x="3939" y="19102"/>
                </a:cubicBezTo>
                <a:cubicBezTo>
                  <a:pt x="3813" y="19023"/>
                  <a:pt x="3648" y="18986"/>
                  <a:pt x="3482" y="18986"/>
                </a:cubicBezTo>
                <a:close/>
                <a:moveTo>
                  <a:pt x="7495" y="18986"/>
                </a:moveTo>
                <a:cubicBezTo>
                  <a:pt x="7329" y="18986"/>
                  <a:pt x="7164" y="19023"/>
                  <a:pt x="7038" y="19102"/>
                </a:cubicBezTo>
                <a:cubicBezTo>
                  <a:pt x="6784" y="19260"/>
                  <a:pt x="6784" y="19520"/>
                  <a:pt x="7038" y="19678"/>
                </a:cubicBezTo>
                <a:cubicBezTo>
                  <a:pt x="7291" y="19836"/>
                  <a:pt x="7699" y="19836"/>
                  <a:pt x="7952" y="19678"/>
                </a:cubicBezTo>
                <a:cubicBezTo>
                  <a:pt x="8206" y="19520"/>
                  <a:pt x="8206" y="19260"/>
                  <a:pt x="7952" y="19102"/>
                </a:cubicBezTo>
                <a:cubicBezTo>
                  <a:pt x="7826" y="19023"/>
                  <a:pt x="7661" y="18986"/>
                  <a:pt x="7495" y="18986"/>
                </a:cubicBezTo>
                <a:close/>
                <a:moveTo>
                  <a:pt x="11626" y="18986"/>
                </a:moveTo>
                <a:cubicBezTo>
                  <a:pt x="11460" y="18986"/>
                  <a:pt x="11296" y="19023"/>
                  <a:pt x="11169" y="19102"/>
                </a:cubicBezTo>
                <a:cubicBezTo>
                  <a:pt x="10915" y="19260"/>
                  <a:pt x="10915" y="19520"/>
                  <a:pt x="11169" y="19678"/>
                </a:cubicBezTo>
                <a:cubicBezTo>
                  <a:pt x="11422" y="19836"/>
                  <a:pt x="11830" y="19836"/>
                  <a:pt x="12084" y="19678"/>
                </a:cubicBezTo>
                <a:cubicBezTo>
                  <a:pt x="12337" y="19520"/>
                  <a:pt x="12337" y="19260"/>
                  <a:pt x="12084" y="19102"/>
                </a:cubicBezTo>
                <a:cubicBezTo>
                  <a:pt x="11957" y="19023"/>
                  <a:pt x="11792" y="18986"/>
                  <a:pt x="11626" y="18986"/>
                </a:cubicBezTo>
                <a:close/>
                <a:moveTo>
                  <a:pt x="15639" y="18986"/>
                </a:moveTo>
                <a:cubicBezTo>
                  <a:pt x="15473" y="18986"/>
                  <a:pt x="15309" y="19023"/>
                  <a:pt x="15182" y="19102"/>
                </a:cubicBezTo>
                <a:cubicBezTo>
                  <a:pt x="14928" y="19260"/>
                  <a:pt x="14928" y="19520"/>
                  <a:pt x="15182" y="19678"/>
                </a:cubicBezTo>
                <a:cubicBezTo>
                  <a:pt x="15436" y="19836"/>
                  <a:pt x="15843" y="19836"/>
                  <a:pt x="16097" y="19678"/>
                </a:cubicBezTo>
                <a:cubicBezTo>
                  <a:pt x="16350" y="19520"/>
                  <a:pt x="16350" y="19260"/>
                  <a:pt x="16097" y="19102"/>
                </a:cubicBezTo>
                <a:cubicBezTo>
                  <a:pt x="15970" y="19023"/>
                  <a:pt x="15805" y="18986"/>
                  <a:pt x="15639" y="18986"/>
                </a:cubicBezTo>
                <a:close/>
                <a:moveTo>
                  <a:pt x="19711" y="18986"/>
                </a:moveTo>
                <a:cubicBezTo>
                  <a:pt x="19560" y="18986"/>
                  <a:pt x="19414" y="19023"/>
                  <a:pt x="19298" y="19102"/>
                </a:cubicBezTo>
                <a:cubicBezTo>
                  <a:pt x="19068" y="19260"/>
                  <a:pt x="19068" y="19520"/>
                  <a:pt x="19298" y="19678"/>
                </a:cubicBezTo>
                <a:cubicBezTo>
                  <a:pt x="19529" y="19836"/>
                  <a:pt x="19894" y="19836"/>
                  <a:pt x="20125" y="19678"/>
                </a:cubicBezTo>
                <a:cubicBezTo>
                  <a:pt x="20355" y="19520"/>
                  <a:pt x="20355" y="19260"/>
                  <a:pt x="20125" y="19102"/>
                </a:cubicBezTo>
                <a:cubicBezTo>
                  <a:pt x="20009" y="19023"/>
                  <a:pt x="19862" y="18986"/>
                  <a:pt x="19711" y="18986"/>
                </a:cubicBezTo>
                <a:close/>
                <a:moveTo>
                  <a:pt x="5489" y="20106"/>
                </a:moveTo>
                <a:cubicBezTo>
                  <a:pt x="5322" y="20106"/>
                  <a:pt x="5158" y="20144"/>
                  <a:pt x="5031" y="20223"/>
                </a:cubicBezTo>
                <a:cubicBezTo>
                  <a:pt x="4778" y="20381"/>
                  <a:pt x="4778" y="20641"/>
                  <a:pt x="5031" y="20799"/>
                </a:cubicBezTo>
                <a:cubicBezTo>
                  <a:pt x="5285" y="20957"/>
                  <a:pt x="5692" y="20957"/>
                  <a:pt x="5946" y="20799"/>
                </a:cubicBezTo>
                <a:cubicBezTo>
                  <a:pt x="6199" y="20641"/>
                  <a:pt x="6199" y="20381"/>
                  <a:pt x="5946" y="20223"/>
                </a:cubicBezTo>
                <a:cubicBezTo>
                  <a:pt x="5819" y="20144"/>
                  <a:pt x="5655" y="20106"/>
                  <a:pt x="5489" y="20106"/>
                </a:cubicBezTo>
                <a:close/>
                <a:moveTo>
                  <a:pt x="9561" y="20106"/>
                </a:moveTo>
                <a:cubicBezTo>
                  <a:pt x="9410" y="20106"/>
                  <a:pt x="9263" y="20144"/>
                  <a:pt x="9148" y="20223"/>
                </a:cubicBezTo>
                <a:cubicBezTo>
                  <a:pt x="8917" y="20381"/>
                  <a:pt x="8917" y="20641"/>
                  <a:pt x="9148" y="20799"/>
                </a:cubicBezTo>
                <a:cubicBezTo>
                  <a:pt x="9378" y="20957"/>
                  <a:pt x="9743" y="20957"/>
                  <a:pt x="9974" y="20799"/>
                </a:cubicBezTo>
                <a:cubicBezTo>
                  <a:pt x="10204" y="20641"/>
                  <a:pt x="10204" y="20381"/>
                  <a:pt x="9974" y="20223"/>
                </a:cubicBezTo>
                <a:cubicBezTo>
                  <a:pt x="9859" y="20144"/>
                  <a:pt x="9712" y="20106"/>
                  <a:pt x="9561" y="20106"/>
                </a:cubicBezTo>
                <a:close/>
                <a:moveTo>
                  <a:pt x="13633" y="20106"/>
                </a:moveTo>
                <a:cubicBezTo>
                  <a:pt x="13467" y="20106"/>
                  <a:pt x="13302" y="20144"/>
                  <a:pt x="13175" y="20223"/>
                </a:cubicBezTo>
                <a:cubicBezTo>
                  <a:pt x="12922" y="20381"/>
                  <a:pt x="12922" y="20641"/>
                  <a:pt x="13175" y="20799"/>
                </a:cubicBezTo>
                <a:cubicBezTo>
                  <a:pt x="13429" y="20957"/>
                  <a:pt x="13837" y="20957"/>
                  <a:pt x="14090" y="20799"/>
                </a:cubicBezTo>
                <a:cubicBezTo>
                  <a:pt x="14344" y="20641"/>
                  <a:pt x="14344" y="20381"/>
                  <a:pt x="14090" y="20223"/>
                </a:cubicBezTo>
                <a:cubicBezTo>
                  <a:pt x="13963" y="20144"/>
                  <a:pt x="13799" y="20106"/>
                  <a:pt x="13633" y="20106"/>
                </a:cubicBezTo>
                <a:close/>
                <a:moveTo>
                  <a:pt x="17646" y="20106"/>
                </a:moveTo>
                <a:cubicBezTo>
                  <a:pt x="17480" y="20106"/>
                  <a:pt x="17315" y="20144"/>
                  <a:pt x="17189" y="20223"/>
                </a:cubicBezTo>
                <a:cubicBezTo>
                  <a:pt x="16935" y="20381"/>
                  <a:pt x="16935" y="20641"/>
                  <a:pt x="17189" y="20799"/>
                </a:cubicBezTo>
                <a:cubicBezTo>
                  <a:pt x="17442" y="20957"/>
                  <a:pt x="17850" y="20957"/>
                  <a:pt x="18103" y="20799"/>
                </a:cubicBezTo>
                <a:cubicBezTo>
                  <a:pt x="18357" y="20641"/>
                  <a:pt x="18357" y="20381"/>
                  <a:pt x="18103" y="20223"/>
                </a:cubicBezTo>
                <a:cubicBezTo>
                  <a:pt x="17976" y="20144"/>
                  <a:pt x="17812" y="20106"/>
                  <a:pt x="17646" y="2010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02" name="Freeform 1022"/>
          <p:cNvSpPr/>
          <p:nvPr/>
        </p:nvSpPr>
        <p:spPr>
          <a:xfrm>
            <a:off x="5203826" y="10639425"/>
            <a:ext cx="5810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13" y="1485"/>
                </a:moveTo>
                <a:cubicBezTo>
                  <a:pt x="14993" y="1485"/>
                  <a:pt x="14993" y="1485"/>
                  <a:pt x="14993" y="1485"/>
                </a:cubicBezTo>
                <a:cubicBezTo>
                  <a:pt x="14993" y="0"/>
                  <a:pt x="14993" y="0"/>
                  <a:pt x="14993" y="0"/>
                </a:cubicBezTo>
                <a:cubicBezTo>
                  <a:pt x="6861" y="0"/>
                  <a:pt x="6861" y="0"/>
                  <a:pt x="6861" y="0"/>
                </a:cubicBezTo>
                <a:cubicBezTo>
                  <a:pt x="6861" y="1485"/>
                  <a:pt x="6861" y="1485"/>
                  <a:pt x="6861" y="1485"/>
                </a:cubicBezTo>
                <a:cubicBezTo>
                  <a:pt x="2287" y="1485"/>
                  <a:pt x="2287" y="1485"/>
                  <a:pt x="2287" y="1485"/>
                </a:cubicBezTo>
                <a:cubicBezTo>
                  <a:pt x="1016" y="1485"/>
                  <a:pt x="0" y="2025"/>
                  <a:pt x="0" y="2700"/>
                </a:cubicBezTo>
                <a:cubicBezTo>
                  <a:pt x="0" y="20385"/>
                  <a:pt x="0" y="20385"/>
                  <a:pt x="0" y="20385"/>
                </a:cubicBezTo>
                <a:cubicBezTo>
                  <a:pt x="0" y="21060"/>
                  <a:pt x="1016" y="21600"/>
                  <a:pt x="2287" y="21600"/>
                </a:cubicBezTo>
                <a:cubicBezTo>
                  <a:pt x="19313" y="21600"/>
                  <a:pt x="19313" y="21600"/>
                  <a:pt x="19313" y="21600"/>
                </a:cubicBezTo>
                <a:cubicBezTo>
                  <a:pt x="20584" y="21600"/>
                  <a:pt x="21600" y="21060"/>
                  <a:pt x="21600" y="20385"/>
                </a:cubicBezTo>
                <a:cubicBezTo>
                  <a:pt x="21600" y="2700"/>
                  <a:pt x="21600" y="2700"/>
                  <a:pt x="21600" y="2700"/>
                </a:cubicBezTo>
                <a:cubicBezTo>
                  <a:pt x="21600" y="2025"/>
                  <a:pt x="20584" y="1485"/>
                  <a:pt x="19313" y="1485"/>
                </a:cubicBezTo>
                <a:close/>
                <a:moveTo>
                  <a:pt x="8132" y="675"/>
                </a:moveTo>
                <a:cubicBezTo>
                  <a:pt x="13468" y="675"/>
                  <a:pt x="13468" y="675"/>
                  <a:pt x="13468" y="675"/>
                </a:cubicBezTo>
                <a:cubicBezTo>
                  <a:pt x="13468" y="1485"/>
                  <a:pt x="13468" y="1485"/>
                  <a:pt x="13468" y="1485"/>
                </a:cubicBezTo>
                <a:cubicBezTo>
                  <a:pt x="8132" y="1485"/>
                  <a:pt x="8132" y="1485"/>
                  <a:pt x="8132" y="1485"/>
                </a:cubicBezTo>
                <a:lnTo>
                  <a:pt x="8132" y="675"/>
                </a:lnTo>
                <a:close/>
                <a:moveTo>
                  <a:pt x="2287" y="2160"/>
                </a:moveTo>
                <a:cubicBezTo>
                  <a:pt x="6861" y="2160"/>
                  <a:pt x="6861" y="2160"/>
                  <a:pt x="6861" y="2160"/>
                </a:cubicBezTo>
                <a:cubicBezTo>
                  <a:pt x="14993" y="2160"/>
                  <a:pt x="14993" y="2160"/>
                  <a:pt x="14993" y="2160"/>
                </a:cubicBezTo>
                <a:cubicBezTo>
                  <a:pt x="19313" y="2160"/>
                  <a:pt x="19313" y="2160"/>
                  <a:pt x="19313" y="2160"/>
                </a:cubicBezTo>
                <a:cubicBezTo>
                  <a:pt x="19821" y="2160"/>
                  <a:pt x="20329" y="2430"/>
                  <a:pt x="20329" y="2700"/>
                </a:cubicBezTo>
                <a:cubicBezTo>
                  <a:pt x="20329" y="6885"/>
                  <a:pt x="20329" y="6885"/>
                  <a:pt x="20329" y="6885"/>
                </a:cubicBezTo>
                <a:cubicBezTo>
                  <a:pt x="1271" y="6885"/>
                  <a:pt x="1271" y="6885"/>
                  <a:pt x="1271" y="6885"/>
                </a:cubicBezTo>
                <a:cubicBezTo>
                  <a:pt x="1271" y="2700"/>
                  <a:pt x="1271" y="2700"/>
                  <a:pt x="1271" y="2700"/>
                </a:cubicBezTo>
                <a:cubicBezTo>
                  <a:pt x="1271" y="2430"/>
                  <a:pt x="1779" y="2160"/>
                  <a:pt x="2287" y="2160"/>
                </a:cubicBezTo>
                <a:close/>
                <a:moveTo>
                  <a:pt x="20329" y="10800"/>
                </a:moveTo>
                <a:cubicBezTo>
                  <a:pt x="20329" y="12960"/>
                  <a:pt x="20329" y="12960"/>
                  <a:pt x="20329" y="12960"/>
                </a:cubicBezTo>
                <a:cubicBezTo>
                  <a:pt x="20329" y="15120"/>
                  <a:pt x="20329" y="15120"/>
                  <a:pt x="20329" y="15120"/>
                </a:cubicBezTo>
                <a:cubicBezTo>
                  <a:pt x="20329" y="17280"/>
                  <a:pt x="20329" y="17280"/>
                  <a:pt x="20329" y="17280"/>
                </a:cubicBezTo>
                <a:cubicBezTo>
                  <a:pt x="20329" y="19440"/>
                  <a:pt x="20329" y="19440"/>
                  <a:pt x="20329" y="19440"/>
                </a:cubicBezTo>
                <a:cubicBezTo>
                  <a:pt x="20329" y="20385"/>
                  <a:pt x="20329" y="20385"/>
                  <a:pt x="20329" y="20385"/>
                </a:cubicBezTo>
                <a:cubicBezTo>
                  <a:pt x="20329" y="20655"/>
                  <a:pt x="19821" y="20925"/>
                  <a:pt x="19313" y="20925"/>
                </a:cubicBezTo>
                <a:cubicBezTo>
                  <a:pt x="17534" y="20925"/>
                  <a:pt x="17534" y="20925"/>
                  <a:pt x="17534" y="20925"/>
                </a:cubicBezTo>
                <a:cubicBezTo>
                  <a:pt x="13468" y="20925"/>
                  <a:pt x="13468" y="20925"/>
                  <a:pt x="13468" y="20925"/>
                </a:cubicBezTo>
                <a:cubicBezTo>
                  <a:pt x="9402" y="20925"/>
                  <a:pt x="9402" y="20925"/>
                  <a:pt x="9402" y="20925"/>
                </a:cubicBezTo>
                <a:cubicBezTo>
                  <a:pt x="5336" y="20925"/>
                  <a:pt x="5336" y="20925"/>
                  <a:pt x="5336" y="20925"/>
                </a:cubicBezTo>
                <a:cubicBezTo>
                  <a:pt x="2287" y="20925"/>
                  <a:pt x="2287" y="20925"/>
                  <a:pt x="2287" y="20925"/>
                </a:cubicBezTo>
                <a:cubicBezTo>
                  <a:pt x="2033" y="20925"/>
                  <a:pt x="2033" y="20790"/>
                  <a:pt x="1779" y="20790"/>
                </a:cubicBezTo>
                <a:cubicBezTo>
                  <a:pt x="2033" y="20790"/>
                  <a:pt x="2033" y="20655"/>
                  <a:pt x="2033" y="20520"/>
                </a:cubicBezTo>
                <a:cubicBezTo>
                  <a:pt x="2033" y="20385"/>
                  <a:pt x="1779" y="20115"/>
                  <a:pt x="1271" y="20115"/>
                </a:cubicBezTo>
                <a:cubicBezTo>
                  <a:pt x="1271" y="18765"/>
                  <a:pt x="1271" y="18765"/>
                  <a:pt x="1271" y="18765"/>
                </a:cubicBezTo>
                <a:cubicBezTo>
                  <a:pt x="1779" y="18765"/>
                  <a:pt x="2033" y="18495"/>
                  <a:pt x="2033" y="18360"/>
                </a:cubicBezTo>
                <a:cubicBezTo>
                  <a:pt x="2033" y="18225"/>
                  <a:pt x="1779" y="17955"/>
                  <a:pt x="1271" y="17955"/>
                </a:cubicBezTo>
                <a:cubicBezTo>
                  <a:pt x="1271" y="16605"/>
                  <a:pt x="1271" y="16605"/>
                  <a:pt x="1271" y="16605"/>
                </a:cubicBezTo>
                <a:cubicBezTo>
                  <a:pt x="1779" y="16605"/>
                  <a:pt x="2033" y="16335"/>
                  <a:pt x="2033" y="16200"/>
                </a:cubicBezTo>
                <a:cubicBezTo>
                  <a:pt x="2033" y="16065"/>
                  <a:pt x="1779" y="15795"/>
                  <a:pt x="1271" y="15795"/>
                </a:cubicBezTo>
                <a:cubicBezTo>
                  <a:pt x="1271" y="14445"/>
                  <a:pt x="1271" y="14445"/>
                  <a:pt x="1271" y="14445"/>
                </a:cubicBezTo>
                <a:cubicBezTo>
                  <a:pt x="1779" y="14445"/>
                  <a:pt x="2033" y="14175"/>
                  <a:pt x="2033" y="14040"/>
                </a:cubicBezTo>
                <a:cubicBezTo>
                  <a:pt x="2033" y="13905"/>
                  <a:pt x="1779" y="13635"/>
                  <a:pt x="1271" y="13635"/>
                </a:cubicBezTo>
                <a:cubicBezTo>
                  <a:pt x="1271" y="12285"/>
                  <a:pt x="1271" y="12285"/>
                  <a:pt x="1271" y="12285"/>
                </a:cubicBezTo>
                <a:cubicBezTo>
                  <a:pt x="1779" y="12285"/>
                  <a:pt x="2033" y="12015"/>
                  <a:pt x="2033" y="11880"/>
                </a:cubicBezTo>
                <a:cubicBezTo>
                  <a:pt x="2033" y="11745"/>
                  <a:pt x="1779" y="11475"/>
                  <a:pt x="1271" y="11475"/>
                </a:cubicBezTo>
                <a:cubicBezTo>
                  <a:pt x="1271" y="10125"/>
                  <a:pt x="1271" y="10125"/>
                  <a:pt x="1271" y="10125"/>
                </a:cubicBezTo>
                <a:cubicBezTo>
                  <a:pt x="1779" y="10125"/>
                  <a:pt x="2033" y="9855"/>
                  <a:pt x="2033" y="9720"/>
                </a:cubicBezTo>
                <a:cubicBezTo>
                  <a:pt x="2033" y="9585"/>
                  <a:pt x="1779" y="9315"/>
                  <a:pt x="1271" y="9315"/>
                </a:cubicBezTo>
                <a:cubicBezTo>
                  <a:pt x="1271" y="7965"/>
                  <a:pt x="1271" y="7965"/>
                  <a:pt x="1271" y="7965"/>
                </a:cubicBezTo>
                <a:cubicBezTo>
                  <a:pt x="1779" y="7965"/>
                  <a:pt x="2033" y="7695"/>
                  <a:pt x="2033" y="7560"/>
                </a:cubicBezTo>
                <a:cubicBezTo>
                  <a:pt x="4828" y="7560"/>
                  <a:pt x="4828" y="7560"/>
                  <a:pt x="4828" y="7560"/>
                </a:cubicBezTo>
                <a:cubicBezTo>
                  <a:pt x="4828" y="7695"/>
                  <a:pt x="5082" y="7965"/>
                  <a:pt x="5336" y="7965"/>
                </a:cubicBezTo>
                <a:cubicBezTo>
                  <a:pt x="5845" y="7965"/>
                  <a:pt x="6099" y="7695"/>
                  <a:pt x="6099" y="7560"/>
                </a:cubicBezTo>
                <a:cubicBezTo>
                  <a:pt x="8894" y="7560"/>
                  <a:pt x="8894" y="7560"/>
                  <a:pt x="8894" y="7560"/>
                </a:cubicBezTo>
                <a:cubicBezTo>
                  <a:pt x="8894" y="7695"/>
                  <a:pt x="9148" y="7965"/>
                  <a:pt x="9402" y="7965"/>
                </a:cubicBezTo>
                <a:cubicBezTo>
                  <a:pt x="9911" y="7965"/>
                  <a:pt x="10165" y="7695"/>
                  <a:pt x="10165" y="7560"/>
                </a:cubicBezTo>
                <a:cubicBezTo>
                  <a:pt x="12960" y="7560"/>
                  <a:pt x="12960" y="7560"/>
                  <a:pt x="12960" y="7560"/>
                </a:cubicBezTo>
                <a:cubicBezTo>
                  <a:pt x="12960" y="7695"/>
                  <a:pt x="13214" y="7965"/>
                  <a:pt x="13468" y="7965"/>
                </a:cubicBezTo>
                <a:cubicBezTo>
                  <a:pt x="13976" y="7965"/>
                  <a:pt x="14231" y="7695"/>
                  <a:pt x="14231" y="7560"/>
                </a:cubicBezTo>
                <a:cubicBezTo>
                  <a:pt x="17026" y="7560"/>
                  <a:pt x="17026" y="7560"/>
                  <a:pt x="17026" y="7560"/>
                </a:cubicBezTo>
                <a:cubicBezTo>
                  <a:pt x="17026" y="7695"/>
                  <a:pt x="17280" y="7965"/>
                  <a:pt x="17534" y="7965"/>
                </a:cubicBezTo>
                <a:cubicBezTo>
                  <a:pt x="18042" y="7965"/>
                  <a:pt x="18296" y="7695"/>
                  <a:pt x="18296" y="7560"/>
                </a:cubicBezTo>
                <a:cubicBezTo>
                  <a:pt x="20329" y="7560"/>
                  <a:pt x="20329" y="7560"/>
                  <a:pt x="20329" y="7560"/>
                </a:cubicBezTo>
                <a:cubicBezTo>
                  <a:pt x="20329" y="8640"/>
                  <a:pt x="20329" y="8640"/>
                  <a:pt x="20329" y="8640"/>
                </a:cubicBezTo>
                <a:lnTo>
                  <a:pt x="20329" y="10800"/>
                </a:lnTo>
                <a:close/>
                <a:moveTo>
                  <a:pt x="3304" y="8235"/>
                </a:moveTo>
                <a:cubicBezTo>
                  <a:pt x="3812" y="8235"/>
                  <a:pt x="4066" y="8505"/>
                  <a:pt x="4066" y="8640"/>
                </a:cubicBezTo>
                <a:cubicBezTo>
                  <a:pt x="4066" y="8775"/>
                  <a:pt x="3812" y="9045"/>
                  <a:pt x="3304" y="9045"/>
                </a:cubicBezTo>
                <a:cubicBezTo>
                  <a:pt x="3049" y="9045"/>
                  <a:pt x="2795" y="8775"/>
                  <a:pt x="2795" y="8640"/>
                </a:cubicBezTo>
                <a:cubicBezTo>
                  <a:pt x="2795" y="8505"/>
                  <a:pt x="3049" y="8235"/>
                  <a:pt x="3304" y="8235"/>
                </a:cubicBezTo>
                <a:close/>
                <a:moveTo>
                  <a:pt x="5336" y="9315"/>
                </a:moveTo>
                <a:cubicBezTo>
                  <a:pt x="5845" y="9315"/>
                  <a:pt x="6099" y="9585"/>
                  <a:pt x="6099" y="9720"/>
                </a:cubicBezTo>
                <a:cubicBezTo>
                  <a:pt x="6099" y="9855"/>
                  <a:pt x="5845" y="10125"/>
                  <a:pt x="5336" y="10125"/>
                </a:cubicBezTo>
                <a:cubicBezTo>
                  <a:pt x="5082" y="10125"/>
                  <a:pt x="4828" y="9855"/>
                  <a:pt x="4828" y="9720"/>
                </a:cubicBezTo>
                <a:cubicBezTo>
                  <a:pt x="4828" y="9585"/>
                  <a:pt x="5082" y="9315"/>
                  <a:pt x="5336" y="9315"/>
                </a:cubicBezTo>
                <a:close/>
                <a:moveTo>
                  <a:pt x="7369" y="8235"/>
                </a:moveTo>
                <a:cubicBezTo>
                  <a:pt x="7878" y="8235"/>
                  <a:pt x="8132" y="8505"/>
                  <a:pt x="8132" y="8640"/>
                </a:cubicBezTo>
                <a:cubicBezTo>
                  <a:pt x="8132" y="8775"/>
                  <a:pt x="7878" y="9045"/>
                  <a:pt x="7369" y="9045"/>
                </a:cubicBezTo>
                <a:cubicBezTo>
                  <a:pt x="7115" y="9045"/>
                  <a:pt x="6861" y="8775"/>
                  <a:pt x="6861" y="8640"/>
                </a:cubicBezTo>
                <a:cubicBezTo>
                  <a:pt x="6861" y="8505"/>
                  <a:pt x="7115" y="8235"/>
                  <a:pt x="7369" y="8235"/>
                </a:cubicBezTo>
                <a:close/>
                <a:moveTo>
                  <a:pt x="11435" y="8235"/>
                </a:moveTo>
                <a:cubicBezTo>
                  <a:pt x="11944" y="8235"/>
                  <a:pt x="12198" y="8505"/>
                  <a:pt x="12198" y="8640"/>
                </a:cubicBezTo>
                <a:cubicBezTo>
                  <a:pt x="12198" y="8775"/>
                  <a:pt x="11944" y="9045"/>
                  <a:pt x="11435" y="9045"/>
                </a:cubicBezTo>
                <a:cubicBezTo>
                  <a:pt x="11181" y="9045"/>
                  <a:pt x="10927" y="8775"/>
                  <a:pt x="10927" y="8640"/>
                </a:cubicBezTo>
                <a:cubicBezTo>
                  <a:pt x="10927" y="8505"/>
                  <a:pt x="11181" y="8235"/>
                  <a:pt x="11435" y="8235"/>
                </a:cubicBezTo>
                <a:close/>
                <a:moveTo>
                  <a:pt x="9402" y="9315"/>
                </a:moveTo>
                <a:cubicBezTo>
                  <a:pt x="9911" y="9315"/>
                  <a:pt x="10165" y="9585"/>
                  <a:pt x="10165" y="9720"/>
                </a:cubicBezTo>
                <a:cubicBezTo>
                  <a:pt x="10165" y="9855"/>
                  <a:pt x="9911" y="10125"/>
                  <a:pt x="9402" y="10125"/>
                </a:cubicBezTo>
                <a:cubicBezTo>
                  <a:pt x="9148" y="10125"/>
                  <a:pt x="8894" y="9855"/>
                  <a:pt x="8894" y="9720"/>
                </a:cubicBezTo>
                <a:cubicBezTo>
                  <a:pt x="8894" y="9585"/>
                  <a:pt x="9148" y="9315"/>
                  <a:pt x="9402" y="9315"/>
                </a:cubicBezTo>
                <a:close/>
                <a:moveTo>
                  <a:pt x="13468" y="9315"/>
                </a:moveTo>
                <a:cubicBezTo>
                  <a:pt x="13976" y="9315"/>
                  <a:pt x="14231" y="9585"/>
                  <a:pt x="14231" y="9720"/>
                </a:cubicBezTo>
                <a:cubicBezTo>
                  <a:pt x="14231" y="9855"/>
                  <a:pt x="13976" y="10125"/>
                  <a:pt x="13468" y="10125"/>
                </a:cubicBezTo>
                <a:cubicBezTo>
                  <a:pt x="13214" y="10125"/>
                  <a:pt x="12960" y="9855"/>
                  <a:pt x="12960" y="9720"/>
                </a:cubicBezTo>
                <a:cubicBezTo>
                  <a:pt x="12960" y="9585"/>
                  <a:pt x="13214" y="9315"/>
                  <a:pt x="13468" y="9315"/>
                </a:cubicBezTo>
                <a:close/>
                <a:moveTo>
                  <a:pt x="15501" y="8235"/>
                </a:moveTo>
                <a:cubicBezTo>
                  <a:pt x="16009" y="8235"/>
                  <a:pt x="16264" y="8505"/>
                  <a:pt x="16264" y="8640"/>
                </a:cubicBezTo>
                <a:cubicBezTo>
                  <a:pt x="16264" y="8775"/>
                  <a:pt x="16009" y="9045"/>
                  <a:pt x="15501" y="9045"/>
                </a:cubicBezTo>
                <a:cubicBezTo>
                  <a:pt x="15247" y="9045"/>
                  <a:pt x="14993" y="8775"/>
                  <a:pt x="14993" y="8640"/>
                </a:cubicBezTo>
                <a:cubicBezTo>
                  <a:pt x="14993" y="8505"/>
                  <a:pt x="15247" y="8235"/>
                  <a:pt x="15501" y="8235"/>
                </a:cubicBezTo>
                <a:close/>
                <a:moveTo>
                  <a:pt x="19567" y="8235"/>
                </a:moveTo>
                <a:cubicBezTo>
                  <a:pt x="20075" y="8235"/>
                  <a:pt x="20329" y="8505"/>
                  <a:pt x="20329" y="8640"/>
                </a:cubicBezTo>
                <a:cubicBezTo>
                  <a:pt x="20329" y="8775"/>
                  <a:pt x="20075" y="9045"/>
                  <a:pt x="19567" y="9045"/>
                </a:cubicBezTo>
                <a:cubicBezTo>
                  <a:pt x="19313" y="9045"/>
                  <a:pt x="19059" y="8775"/>
                  <a:pt x="19059" y="8640"/>
                </a:cubicBezTo>
                <a:cubicBezTo>
                  <a:pt x="19059" y="8505"/>
                  <a:pt x="19313" y="8235"/>
                  <a:pt x="19567" y="8235"/>
                </a:cubicBezTo>
                <a:close/>
                <a:moveTo>
                  <a:pt x="17534" y="9315"/>
                </a:moveTo>
                <a:cubicBezTo>
                  <a:pt x="18042" y="9315"/>
                  <a:pt x="18296" y="9585"/>
                  <a:pt x="18296" y="9720"/>
                </a:cubicBezTo>
                <a:cubicBezTo>
                  <a:pt x="18296" y="9855"/>
                  <a:pt x="18042" y="10125"/>
                  <a:pt x="17534" y="10125"/>
                </a:cubicBezTo>
                <a:cubicBezTo>
                  <a:pt x="17280" y="10125"/>
                  <a:pt x="17026" y="9855"/>
                  <a:pt x="17026" y="9720"/>
                </a:cubicBezTo>
                <a:cubicBezTo>
                  <a:pt x="17026" y="9585"/>
                  <a:pt x="17280" y="9315"/>
                  <a:pt x="17534" y="9315"/>
                </a:cubicBezTo>
                <a:close/>
                <a:moveTo>
                  <a:pt x="3304" y="10395"/>
                </a:moveTo>
                <a:cubicBezTo>
                  <a:pt x="3812" y="10395"/>
                  <a:pt x="4066" y="10665"/>
                  <a:pt x="4066" y="10800"/>
                </a:cubicBezTo>
                <a:cubicBezTo>
                  <a:pt x="4066" y="10935"/>
                  <a:pt x="3812" y="11205"/>
                  <a:pt x="3304" y="11205"/>
                </a:cubicBezTo>
                <a:cubicBezTo>
                  <a:pt x="3049" y="11205"/>
                  <a:pt x="2795" y="10935"/>
                  <a:pt x="2795" y="10800"/>
                </a:cubicBezTo>
                <a:cubicBezTo>
                  <a:pt x="2795" y="10665"/>
                  <a:pt x="3049" y="10395"/>
                  <a:pt x="3304" y="10395"/>
                </a:cubicBezTo>
                <a:close/>
                <a:moveTo>
                  <a:pt x="3304" y="12555"/>
                </a:moveTo>
                <a:cubicBezTo>
                  <a:pt x="3812" y="12555"/>
                  <a:pt x="4066" y="12825"/>
                  <a:pt x="4066" y="12960"/>
                </a:cubicBezTo>
                <a:cubicBezTo>
                  <a:pt x="4066" y="13095"/>
                  <a:pt x="3812" y="13365"/>
                  <a:pt x="3304" y="13365"/>
                </a:cubicBezTo>
                <a:cubicBezTo>
                  <a:pt x="3049" y="13365"/>
                  <a:pt x="2795" y="13095"/>
                  <a:pt x="2795" y="12960"/>
                </a:cubicBezTo>
                <a:cubicBezTo>
                  <a:pt x="2795" y="12825"/>
                  <a:pt x="3049" y="12555"/>
                  <a:pt x="3304" y="12555"/>
                </a:cubicBezTo>
                <a:close/>
                <a:moveTo>
                  <a:pt x="5336" y="11475"/>
                </a:moveTo>
                <a:cubicBezTo>
                  <a:pt x="5845" y="11475"/>
                  <a:pt x="6099" y="11745"/>
                  <a:pt x="6099" y="11880"/>
                </a:cubicBezTo>
                <a:cubicBezTo>
                  <a:pt x="6099" y="12015"/>
                  <a:pt x="5845" y="12285"/>
                  <a:pt x="5336" y="12285"/>
                </a:cubicBezTo>
                <a:cubicBezTo>
                  <a:pt x="5082" y="12285"/>
                  <a:pt x="4828" y="12015"/>
                  <a:pt x="4828" y="11880"/>
                </a:cubicBezTo>
                <a:cubicBezTo>
                  <a:pt x="4828" y="11745"/>
                  <a:pt x="5082" y="11475"/>
                  <a:pt x="5336" y="11475"/>
                </a:cubicBezTo>
                <a:close/>
                <a:moveTo>
                  <a:pt x="5336" y="13635"/>
                </a:moveTo>
                <a:cubicBezTo>
                  <a:pt x="5845" y="13635"/>
                  <a:pt x="6099" y="13905"/>
                  <a:pt x="6099" y="14040"/>
                </a:cubicBezTo>
                <a:cubicBezTo>
                  <a:pt x="6099" y="14175"/>
                  <a:pt x="5845" y="14445"/>
                  <a:pt x="5336" y="14445"/>
                </a:cubicBezTo>
                <a:cubicBezTo>
                  <a:pt x="5082" y="14445"/>
                  <a:pt x="4828" y="14175"/>
                  <a:pt x="4828" y="14040"/>
                </a:cubicBezTo>
                <a:cubicBezTo>
                  <a:pt x="4828" y="13905"/>
                  <a:pt x="5082" y="13635"/>
                  <a:pt x="5336" y="13635"/>
                </a:cubicBezTo>
                <a:close/>
                <a:moveTo>
                  <a:pt x="7369" y="10395"/>
                </a:moveTo>
                <a:cubicBezTo>
                  <a:pt x="7878" y="10395"/>
                  <a:pt x="8132" y="10665"/>
                  <a:pt x="8132" y="10800"/>
                </a:cubicBezTo>
                <a:cubicBezTo>
                  <a:pt x="8132" y="10935"/>
                  <a:pt x="7878" y="11205"/>
                  <a:pt x="7369" y="11205"/>
                </a:cubicBezTo>
                <a:cubicBezTo>
                  <a:pt x="7115" y="11205"/>
                  <a:pt x="6861" y="10935"/>
                  <a:pt x="6861" y="10800"/>
                </a:cubicBezTo>
                <a:cubicBezTo>
                  <a:pt x="6861" y="10665"/>
                  <a:pt x="7115" y="10395"/>
                  <a:pt x="7369" y="10395"/>
                </a:cubicBezTo>
                <a:close/>
                <a:moveTo>
                  <a:pt x="11435" y="10395"/>
                </a:moveTo>
                <a:cubicBezTo>
                  <a:pt x="11944" y="10395"/>
                  <a:pt x="12198" y="10665"/>
                  <a:pt x="12198" y="10800"/>
                </a:cubicBezTo>
                <a:cubicBezTo>
                  <a:pt x="12198" y="10935"/>
                  <a:pt x="11944" y="11205"/>
                  <a:pt x="11435" y="11205"/>
                </a:cubicBezTo>
                <a:cubicBezTo>
                  <a:pt x="11181" y="11205"/>
                  <a:pt x="10927" y="10935"/>
                  <a:pt x="10927" y="10800"/>
                </a:cubicBezTo>
                <a:cubicBezTo>
                  <a:pt x="10927" y="10665"/>
                  <a:pt x="11181" y="10395"/>
                  <a:pt x="11435" y="10395"/>
                </a:cubicBezTo>
                <a:close/>
                <a:moveTo>
                  <a:pt x="7369" y="12555"/>
                </a:moveTo>
                <a:cubicBezTo>
                  <a:pt x="7878" y="12555"/>
                  <a:pt x="8132" y="12825"/>
                  <a:pt x="8132" y="12960"/>
                </a:cubicBezTo>
                <a:cubicBezTo>
                  <a:pt x="8132" y="13095"/>
                  <a:pt x="7878" y="13365"/>
                  <a:pt x="7369" y="13365"/>
                </a:cubicBezTo>
                <a:cubicBezTo>
                  <a:pt x="7115" y="13365"/>
                  <a:pt x="6861" y="13095"/>
                  <a:pt x="6861" y="12960"/>
                </a:cubicBezTo>
                <a:cubicBezTo>
                  <a:pt x="6861" y="12825"/>
                  <a:pt x="7115" y="12555"/>
                  <a:pt x="7369" y="12555"/>
                </a:cubicBezTo>
                <a:close/>
                <a:moveTo>
                  <a:pt x="11435" y="12555"/>
                </a:moveTo>
                <a:cubicBezTo>
                  <a:pt x="11944" y="12555"/>
                  <a:pt x="12198" y="12825"/>
                  <a:pt x="12198" y="12960"/>
                </a:cubicBezTo>
                <a:cubicBezTo>
                  <a:pt x="12198" y="13095"/>
                  <a:pt x="11944" y="13365"/>
                  <a:pt x="11435" y="13365"/>
                </a:cubicBezTo>
                <a:cubicBezTo>
                  <a:pt x="11181" y="13365"/>
                  <a:pt x="10927" y="13095"/>
                  <a:pt x="10927" y="12960"/>
                </a:cubicBezTo>
                <a:cubicBezTo>
                  <a:pt x="10927" y="12825"/>
                  <a:pt x="11181" y="12555"/>
                  <a:pt x="11435" y="12555"/>
                </a:cubicBezTo>
                <a:close/>
                <a:moveTo>
                  <a:pt x="9402" y="11475"/>
                </a:moveTo>
                <a:cubicBezTo>
                  <a:pt x="9911" y="11475"/>
                  <a:pt x="10165" y="11745"/>
                  <a:pt x="10165" y="11880"/>
                </a:cubicBezTo>
                <a:cubicBezTo>
                  <a:pt x="10165" y="12015"/>
                  <a:pt x="9911" y="12285"/>
                  <a:pt x="9402" y="12285"/>
                </a:cubicBezTo>
                <a:cubicBezTo>
                  <a:pt x="9148" y="12285"/>
                  <a:pt x="8894" y="12015"/>
                  <a:pt x="8894" y="11880"/>
                </a:cubicBezTo>
                <a:cubicBezTo>
                  <a:pt x="8894" y="11745"/>
                  <a:pt x="9148" y="11475"/>
                  <a:pt x="9402" y="11475"/>
                </a:cubicBezTo>
                <a:close/>
                <a:moveTo>
                  <a:pt x="13468" y="11475"/>
                </a:moveTo>
                <a:cubicBezTo>
                  <a:pt x="13976" y="11475"/>
                  <a:pt x="14231" y="11745"/>
                  <a:pt x="14231" y="11880"/>
                </a:cubicBezTo>
                <a:cubicBezTo>
                  <a:pt x="14231" y="12015"/>
                  <a:pt x="13976" y="12285"/>
                  <a:pt x="13468" y="12285"/>
                </a:cubicBezTo>
                <a:cubicBezTo>
                  <a:pt x="13214" y="12285"/>
                  <a:pt x="12960" y="12015"/>
                  <a:pt x="12960" y="11880"/>
                </a:cubicBezTo>
                <a:cubicBezTo>
                  <a:pt x="12960" y="11745"/>
                  <a:pt x="13214" y="11475"/>
                  <a:pt x="13468" y="11475"/>
                </a:cubicBezTo>
                <a:close/>
                <a:moveTo>
                  <a:pt x="9402" y="13635"/>
                </a:moveTo>
                <a:cubicBezTo>
                  <a:pt x="9911" y="13635"/>
                  <a:pt x="10165" y="13905"/>
                  <a:pt x="10165" y="14040"/>
                </a:cubicBezTo>
                <a:cubicBezTo>
                  <a:pt x="10165" y="14175"/>
                  <a:pt x="9911" y="14445"/>
                  <a:pt x="9402" y="14445"/>
                </a:cubicBezTo>
                <a:cubicBezTo>
                  <a:pt x="9148" y="14445"/>
                  <a:pt x="8894" y="14175"/>
                  <a:pt x="8894" y="14040"/>
                </a:cubicBezTo>
                <a:cubicBezTo>
                  <a:pt x="8894" y="13905"/>
                  <a:pt x="9148" y="13635"/>
                  <a:pt x="9402" y="13635"/>
                </a:cubicBezTo>
                <a:close/>
                <a:moveTo>
                  <a:pt x="13468" y="13635"/>
                </a:moveTo>
                <a:cubicBezTo>
                  <a:pt x="13976" y="13635"/>
                  <a:pt x="14231" y="13905"/>
                  <a:pt x="14231" y="14040"/>
                </a:cubicBezTo>
                <a:cubicBezTo>
                  <a:pt x="14231" y="14175"/>
                  <a:pt x="13976" y="14445"/>
                  <a:pt x="13468" y="14445"/>
                </a:cubicBezTo>
                <a:cubicBezTo>
                  <a:pt x="13214" y="14445"/>
                  <a:pt x="12960" y="14175"/>
                  <a:pt x="12960" y="14040"/>
                </a:cubicBezTo>
                <a:cubicBezTo>
                  <a:pt x="12960" y="13905"/>
                  <a:pt x="13214" y="13635"/>
                  <a:pt x="13468" y="13635"/>
                </a:cubicBezTo>
                <a:close/>
                <a:moveTo>
                  <a:pt x="15501" y="10395"/>
                </a:moveTo>
                <a:cubicBezTo>
                  <a:pt x="16009" y="10395"/>
                  <a:pt x="16264" y="10665"/>
                  <a:pt x="16264" y="10800"/>
                </a:cubicBezTo>
                <a:cubicBezTo>
                  <a:pt x="16264" y="10935"/>
                  <a:pt x="16009" y="11205"/>
                  <a:pt x="15501" y="11205"/>
                </a:cubicBezTo>
                <a:cubicBezTo>
                  <a:pt x="15247" y="11205"/>
                  <a:pt x="14993" y="10935"/>
                  <a:pt x="14993" y="10800"/>
                </a:cubicBezTo>
                <a:cubicBezTo>
                  <a:pt x="14993" y="10665"/>
                  <a:pt x="15247" y="10395"/>
                  <a:pt x="15501" y="10395"/>
                </a:cubicBezTo>
                <a:close/>
                <a:moveTo>
                  <a:pt x="19567" y="10395"/>
                </a:moveTo>
                <a:cubicBezTo>
                  <a:pt x="20075" y="10395"/>
                  <a:pt x="20329" y="10665"/>
                  <a:pt x="20329" y="10800"/>
                </a:cubicBezTo>
                <a:cubicBezTo>
                  <a:pt x="20329" y="10935"/>
                  <a:pt x="20075" y="11205"/>
                  <a:pt x="19567" y="11205"/>
                </a:cubicBezTo>
                <a:cubicBezTo>
                  <a:pt x="19313" y="11205"/>
                  <a:pt x="19059" y="10935"/>
                  <a:pt x="19059" y="10800"/>
                </a:cubicBezTo>
                <a:cubicBezTo>
                  <a:pt x="19059" y="10665"/>
                  <a:pt x="19313" y="10395"/>
                  <a:pt x="19567" y="10395"/>
                </a:cubicBezTo>
                <a:close/>
                <a:moveTo>
                  <a:pt x="15501" y="12555"/>
                </a:moveTo>
                <a:cubicBezTo>
                  <a:pt x="16009" y="12555"/>
                  <a:pt x="16264" y="12825"/>
                  <a:pt x="16264" y="12960"/>
                </a:cubicBezTo>
                <a:cubicBezTo>
                  <a:pt x="16264" y="13095"/>
                  <a:pt x="16009" y="13365"/>
                  <a:pt x="15501" y="13365"/>
                </a:cubicBezTo>
                <a:cubicBezTo>
                  <a:pt x="15247" y="13365"/>
                  <a:pt x="14993" y="13095"/>
                  <a:pt x="14993" y="12960"/>
                </a:cubicBezTo>
                <a:cubicBezTo>
                  <a:pt x="14993" y="12825"/>
                  <a:pt x="15247" y="12555"/>
                  <a:pt x="15501" y="12555"/>
                </a:cubicBezTo>
                <a:close/>
                <a:moveTo>
                  <a:pt x="19567" y="12555"/>
                </a:moveTo>
                <a:cubicBezTo>
                  <a:pt x="20075" y="12555"/>
                  <a:pt x="20329" y="12825"/>
                  <a:pt x="20329" y="12960"/>
                </a:cubicBezTo>
                <a:cubicBezTo>
                  <a:pt x="20329" y="13095"/>
                  <a:pt x="20075" y="13365"/>
                  <a:pt x="19567" y="13365"/>
                </a:cubicBezTo>
                <a:cubicBezTo>
                  <a:pt x="19313" y="13365"/>
                  <a:pt x="19059" y="13095"/>
                  <a:pt x="19059" y="12960"/>
                </a:cubicBezTo>
                <a:cubicBezTo>
                  <a:pt x="19059" y="12825"/>
                  <a:pt x="19313" y="12555"/>
                  <a:pt x="19567" y="12555"/>
                </a:cubicBezTo>
                <a:close/>
                <a:moveTo>
                  <a:pt x="17534" y="11475"/>
                </a:moveTo>
                <a:cubicBezTo>
                  <a:pt x="18042" y="11475"/>
                  <a:pt x="18296" y="11745"/>
                  <a:pt x="18296" y="11880"/>
                </a:cubicBezTo>
                <a:cubicBezTo>
                  <a:pt x="18296" y="12015"/>
                  <a:pt x="18042" y="12285"/>
                  <a:pt x="17534" y="12285"/>
                </a:cubicBezTo>
                <a:cubicBezTo>
                  <a:pt x="17280" y="12285"/>
                  <a:pt x="17026" y="12015"/>
                  <a:pt x="17026" y="11880"/>
                </a:cubicBezTo>
                <a:cubicBezTo>
                  <a:pt x="17026" y="11745"/>
                  <a:pt x="17280" y="11475"/>
                  <a:pt x="17534" y="11475"/>
                </a:cubicBezTo>
                <a:close/>
                <a:moveTo>
                  <a:pt x="17534" y="13635"/>
                </a:moveTo>
                <a:cubicBezTo>
                  <a:pt x="18042" y="13635"/>
                  <a:pt x="18296" y="13905"/>
                  <a:pt x="18296" y="14040"/>
                </a:cubicBezTo>
                <a:cubicBezTo>
                  <a:pt x="18296" y="14175"/>
                  <a:pt x="18042" y="14445"/>
                  <a:pt x="17534" y="14445"/>
                </a:cubicBezTo>
                <a:cubicBezTo>
                  <a:pt x="17280" y="14445"/>
                  <a:pt x="17026" y="14175"/>
                  <a:pt x="17026" y="14040"/>
                </a:cubicBezTo>
                <a:cubicBezTo>
                  <a:pt x="17026" y="13905"/>
                  <a:pt x="17280" y="13635"/>
                  <a:pt x="17534" y="13635"/>
                </a:cubicBezTo>
                <a:close/>
                <a:moveTo>
                  <a:pt x="3304" y="14715"/>
                </a:moveTo>
                <a:cubicBezTo>
                  <a:pt x="3812" y="14715"/>
                  <a:pt x="4066" y="14985"/>
                  <a:pt x="4066" y="15120"/>
                </a:cubicBezTo>
                <a:cubicBezTo>
                  <a:pt x="4066" y="15255"/>
                  <a:pt x="3812" y="15525"/>
                  <a:pt x="3304" y="15525"/>
                </a:cubicBezTo>
                <a:cubicBezTo>
                  <a:pt x="3049" y="15525"/>
                  <a:pt x="2795" y="15255"/>
                  <a:pt x="2795" y="15120"/>
                </a:cubicBezTo>
                <a:cubicBezTo>
                  <a:pt x="2795" y="14985"/>
                  <a:pt x="3049" y="14715"/>
                  <a:pt x="3304" y="14715"/>
                </a:cubicBezTo>
                <a:close/>
                <a:moveTo>
                  <a:pt x="3304" y="16875"/>
                </a:moveTo>
                <a:cubicBezTo>
                  <a:pt x="3812" y="16875"/>
                  <a:pt x="4066" y="17145"/>
                  <a:pt x="4066" y="17280"/>
                </a:cubicBezTo>
                <a:cubicBezTo>
                  <a:pt x="4066" y="17415"/>
                  <a:pt x="3812" y="17685"/>
                  <a:pt x="3304" y="17685"/>
                </a:cubicBezTo>
                <a:cubicBezTo>
                  <a:pt x="3049" y="17685"/>
                  <a:pt x="2795" y="17415"/>
                  <a:pt x="2795" y="17280"/>
                </a:cubicBezTo>
                <a:cubicBezTo>
                  <a:pt x="2795" y="17145"/>
                  <a:pt x="3049" y="16875"/>
                  <a:pt x="3304" y="16875"/>
                </a:cubicBezTo>
                <a:close/>
                <a:moveTo>
                  <a:pt x="5336" y="15795"/>
                </a:moveTo>
                <a:cubicBezTo>
                  <a:pt x="5845" y="15795"/>
                  <a:pt x="6099" y="16065"/>
                  <a:pt x="6099" y="16200"/>
                </a:cubicBezTo>
                <a:cubicBezTo>
                  <a:pt x="6099" y="16335"/>
                  <a:pt x="5845" y="16605"/>
                  <a:pt x="5336" y="16605"/>
                </a:cubicBezTo>
                <a:cubicBezTo>
                  <a:pt x="5082" y="16605"/>
                  <a:pt x="4828" y="16335"/>
                  <a:pt x="4828" y="16200"/>
                </a:cubicBezTo>
                <a:cubicBezTo>
                  <a:pt x="4828" y="16065"/>
                  <a:pt x="5082" y="15795"/>
                  <a:pt x="5336" y="15795"/>
                </a:cubicBezTo>
                <a:close/>
                <a:moveTo>
                  <a:pt x="5336" y="17955"/>
                </a:moveTo>
                <a:cubicBezTo>
                  <a:pt x="5845" y="17955"/>
                  <a:pt x="6099" y="18225"/>
                  <a:pt x="6099" y="18360"/>
                </a:cubicBezTo>
                <a:cubicBezTo>
                  <a:pt x="6099" y="18495"/>
                  <a:pt x="5845" y="18765"/>
                  <a:pt x="5336" y="18765"/>
                </a:cubicBezTo>
                <a:cubicBezTo>
                  <a:pt x="5082" y="18765"/>
                  <a:pt x="4828" y="18495"/>
                  <a:pt x="4828" y="18360"/>
                </a:cubicBezTo>
                <a:cubicBezTo>
                  <a:pt x="4828" y="18225"/>
                  <a:pt x="5082" y="17955"/>
                  <a:pt x="5336" y="17955"/>
                </a:cubicBezTo>
                <a:close/>
                <a:moveTo>
                  <a:pt x="7369" y="14715"/>
                </a:moveTo>
                <a:cubicBezTo>
                  <a:pt x="7878" y="14715"/>
                  <a:pt x="8132" y="14985"/>
                  <a:pt x="8132" y="15120"/>
                </a:cubicBezTo>
                <a:cubicBezTo>
                  <a:pt x="8132" y="15255"/>
                  <a:pt x="7878" y="15525"/>
                  <a:pt x="7369" y="15525"/>
                </a:cubicBezTo>
                <a:cubicBezTo>
                  <a:pt x="7115" y="15525"/>
                  <a:pt x="6861" y="15255"/>
                  <a:pt x="6861" y="15120"/>
                </a:cubicBezTo>
                <a:cubicBezTo>
                  <a:pt x="6861" y="14985"/>
                  <a:pt x="7115" y="14715"/>
                  <a:pt x="7369" y="14715"/>
                </a:cubicBezTo>
                <a:close/>
                <a:moveTo>
                  <a:pt x="11435" y="14715"/>
                </a:moveTo>
                <a:cubicBezTo>
                  <a:pt x="11944" y="14715"/>
                  <a:pt x="12198" y="14985"/>
                  <a:pt x="12198" y="15120"/>
                </a:cubicBezTo>
                <a:cubicBezTo>
                  <a:pt x="12198" y="15255"/>
                  <a:pt x="11944" y="15525"/>
                  <a:pt x="11435" y="15525"/>
                </a:cubicBezTo>
                <a:cubicBezTo>
                  <a:pt x="11181" y="15525"/>
                  <a:pt x="10927" y="15255"/>
                  <a:pt x="10927" y="15120"/>
                </a:cubicBezTo>
                <a:cubicBezTo>
                  <a:pt x="10927" y="14985"/>
                  <a:pt x="11181" y="14715"/>
                  <a:pt x="11435" y="14715"/>
                </a:cubicBezTo>
                <a:close/>
                <a:moveTo>
                  <a:pt x="7369" y="16875"/>
                </a:moveTo>
                <a:cubicBezTo>
                  <a:pt x="7878" y="16875"/>
                  <a:pt x="8132" y="17145"/>
                  <a:pt x="8132" y="17280"/>
                </a:cubicBezTo>
                <a:cubicBezTo>
                  <a:pt x="8132" y="17415"/>
                  <a:pt x="7878" y="17685"/>
                  <a:pt x="7369" y="17685"/>
                </a:cubicBezTo>
                <a:cubicBezTo>
                  <a:pt x="7115" y="17685"/>
                  <a:pt x="6861" y="17415"/>
                  <a:pt x="6861" y="17280"/>
                </a:cubicBezTo>
                <a:cubicBezTo>
                  <a:pt x="6861" y="17145"/>
                  <a:pt x="7115" y="16875"/>
                  <a:pt x="7369" y="16875"/>
                </a:cubicBezTo>
                <a:close/>
                <a:moveTo>
                  <a:pt x="11435" y="16875"/>
                </a:moveTo>
                <a:cubicBezTo>
                  <a:pt x="11944" y="16875"/>
                  <a:pt x="12198" y="17145"/>
                  <a:pt x="12198" y="17280"/>
                </a:cubicBezTo>
                <a:cubicBezTo>
                  <a:pt x="12198" y="17415"/>
                  <a:pt x="11944" y="17685"/>
                  <a:pt x="11435" y="17685"/>
                </a:cubicBezTo>
                <a:cubicBezTo>
                  <a:pt x="11181" y="17685"/>
                  <a:pt x="10927" y="17415"/>
                  <a:pt x="10927" y="17280"/>
                </a:cubicBezTo>
                <a:cubicBezTo>
                  <a:pt x="10927" y="17145"/>
                  <a:pt x="11181" y="16875"/>
                  <a:pt x="11435" y="16875"/>
                </a:cubicBezTo>
                <a:close/>
                <a:moveTo>
                  <a:pt x="9402" y="15795"/>
                </a:moveTo>
                <a:cubicBezTo>
                  <a:pt x="9911" y="15795"/>
                  <a:pt x="10165" y="16065"/>
                  <a:pt x="10165" y="16200"/>
                </a:cubicBezTo>
                <a:cubicBezTo>
                  <a:pt x="10165" y="16335"/>
                  <a:pt x="9911" y="16605"/>
                  <a:pt x="9402" y="16605"/>
                </a:cubicBezTo>
                <a:cubicBezTo>
                  <a:pt x="9148" y="16605"/>
                  <a:pt x="8894" y="16335"/>
                  <a:pt x="8894" y="16200"/>
                </a:cubicBezTo>
                <a:cubicBezTo>
                  <a:pt x="8894" y="16065"/>
                  <a:pt x="9148" y="15795"/>
                  <a:pt x="9402" y="15795"/>
                </a:cubicBezTo>
                <a:close/>
                <a:moveTo>
                  <a:pt x="13468" y="15795"/>
                </a:moveTo>
                <a:cubicBezTo>
                  <a:pt x="13976" y="15795"/>
                  <a:pt x="14231" y="16065"/>
                  <a:pt x="14231" y="16200"/>
                </a:cubicBezTo>
                <a:cubicBezTo>
                  <a:pt x="14231" y="16335"/>
                  <a:pt x="13976" y="16605"/>
                  <a:pt x="13468" y="16605"/>
                </a:cubicBezTo>
                <a:cubicBezTo>
                  <a:pt x="13214" y="16605"/>
                  <a:pt x="12960" y="16335"/>
                  <a:pt x="12960" y="16200"/>
                </a:cubicBezTo>
                <a:cubicBezTo>
                  <a:pt x="12960" y="16065"/>
                  <a:pt x="13214" y="15795"/>
                  <a:pt x="13468" y="15795"/>
                </a:cubicBezTo>
                <a:close/>
                <a:moveTo>
                  <a:pt x="9402" y="17955"/>
                </a:moveTo>
                <a:cubicBezTo>
                  <a:pt x="9911" y="17955"/>
                  <a:pt x="10165" y="18225"/>
                  <a:pt x="10165" y="18360"/>
                </a:cubicBezTo>
                <a:cubicBezTo>
                  <a:pt x="10165" y="18495"/>
                  <a:pt x="9911" y="18765"/>
                  <a:pt x="9402" y="18765"/>
                </a:cubicBezTo>
                <a:cubicBezTo>
                  <a:pt x="9148" y="18765"/>
                  <a:pt x="8894" y="18495"/>
                  <a:pt x="8894" y="18360"/>
                </a:cubicBezTo>
                <a:cubicBezTo>
                  <a:pt x="8894" y="18225"/>
                  <a:pt x="9148" y="17955"/>
                  <a:pt x="9402" y="17955"/>
                </a:cubicBezTo>
                <a:close/>
                <a:moveTo>
                  <a:pt x="13468" y="17955"/>
                </a:moveTo>
                <a:cubicBezTo>
                  <a:pt x="13976" y="17955"/>
                  <a:pt x="14231" y="18225"/>
                  <a:pt x="14231" y="18360"/>
                </a:cubicBezTo>
                <a:cubicBezTo>
                  <a:pt x="14231" y="18495"/>
                  <a:pt x="13976" y="18765"/>
                  <a:pt x="13468" y="18765"/>
                </a:cubicBezTo>
                <a:cubicBezTo>
                  <a:pt x="13214" y="18765"/>
                  <a:pt x="12960" y="18495"/>
                  <a:pt x="12960" y="18360"/>
                </a:cubicBezTo>
                <a:cubicBezTo>
                  <a:pt x="12960" y="18225"/>
                  <a:pt x="13214" y="17955"/>
                  <a:pt x="13468" y="17955"/>
                </a:cubicBezTo>
                <a:close/>
                <a:moveTo>
                  <a:pt x="15501" y="14715"/>
                </a:moveTo>
                <a:cubicBezTo>
                  <a:pt x="16009" y="14715"/>
                  <a:pt x="16264" y="14985"/>
                  <a:pt x="16264" y="15120"/>
                </a:cubicBezTo>
                <a:cubicBezTo>
                  <a:pt x="16264" y="15255"/>
                  <a:pt x="16009" y="15525"/>
                  <a:pt x="15501" y="15525"/>
                </a:cubicBezTo>
                <a:cubicBezTo>
                  <a:pt x="15247" y="15525"/>
                  <a:pt x="14993" y="15255"/>
                  <a:pt x="14993" y="15120"/>
                </a:cubicBezTo>
                <a:cubicBezTo>
                  <a:pt x="14993" y="14985"/>
                  <a:pt x="15247" y="14715"/>
                  <a:pt x="15501" y="14715"/>
                </a:cubicBezTo>
                <a:close/>
                <a:moveTo>
                  <a:pt x="19567" y="14715"/>
                </a:moveTo>
                <a:cubicBezTo>
                  <a:pt x="20075" y="14715"/>
                  <a:pt x="20329" y="14985"/>
                  <a:pt x="20329" y="15120"/>
                </a:cubicBezTo>
                <a:cubicBezTo>
                  <a:pt x="20329" y="15255"/>
                  <a:pt x="20075" y="15525"/>
                  <a:pt x="19567" y="15525"/>
                </a:cubicBezTo>
                <a:cubicBezTo>
                  <a:pt x="19313" y="15525"/>
                  <a:pt x="19059" y="15255"/>
                  <a:pt x="19059" y="15120"/>
                </a:cubicBezTo>
                <a:cubicBezTo>
                  <a:pt x="19059" y="14985"/>
                  <a:pt x="19313" y="14715"/>
                  <a:pt x="19567" y="14715"/>
                </a:cubicBezTo>
                <a:close/>
                <a:moveTo>
                  <a:pt x="15501" y="16875"/>
                </a:moveTo>
                <a:cubicBezTo>
                  <a:pt x="16009" y="16875"/>
                  <a:pt x="16264" y="17145"/>
                  <a:pt x="16264" y="17280"/>
                </a:cubicBezTo>
                <a:cubicBezTo>
                  <a:pt x="16264" y="17415"/>
                  <a:pt x="16009" y="17685"/>
                  <a:pt x="15501" y="17685"/>
                </a:cubicBezTo>
                <a:cubicBezTo>
                  <a:pt x="15247" y="17685"/>
                  <a:pt x="14993" y="17415"/>
                  <a:pt x="14993" y="17280"/>
                </a:cubicBezTo>
                <a:cubicBezTo>
                  <a:pt x="14993" y="17145"/>
                  <a:pt x="15247" y="16875"/>
                  <a:pt x="15501" y="16875"/>
                </a:cubicBezTo>
                <a:close/>
                <a:moveTo>
                  <a:pt x="19567" y="16875"/>
                </a:moveTo>
                <a:cubicBezTo>
                  <a:pt x="20075" y="16875"/>
                  <a:pt x="20329" y="17145"/>
                  <a:pt x="20329" y="17280"/>
                </a:cubicBezTo>
                <a:cubicBezTo>
                  <a:pt x="20329" y="17415"/>
                  <a:pt x="20075" y="17685"/>
                  <a:pt x="19567" y="17685"/>
                </a:cubicBezTo>
                <a:cubicBezTo>
                  <a:pt x="19313" y="17685"/>
                  <a:pt x="19059" y="17415"/>
                  <a:pt x="19059" y="17280"/>
                </a:cubicBezTo>
                <a:cubicBezTo>
                  <a:pt x="19059" y="17145"/>
                  <a:pt x="19313" y="16875"/>
                  <a:pt x="19567" y="16875"/>
                </a:cubicBezTo>
                <a:close/>
                <a:moveTo>
                  <a:pt x="17534" y="15795"/>
                </a:moveTo>
                <a:cubicBezTo>
                  <a:pt x="18042" y="15795"/>
                  <a:pt x="18296" y="16065"/>
                  <a:pt x="18296" y="16200"/>
                </a:cubicBezTo>
                <a:cubicBezTo>
                  <a:pt x="18296" y="16335"/>
                  <a:pt x="18042" y="16605"/>
                  <a:pt x="17534" y="16605"/>
                </a:cubicBezTo>
                <a:cubicBezTo>
                  <a:pt x="17280" y="16605"/>
                  <a:pt x="17026" y="16335"/>
                  <a:pt x="17026" y="16200"/>
                </a:cubicBezTo>
                <a:cubicBezTo>
                  <a:pt x="17026" y="16065"/>
                  <a:pt x="17280" y="15795"/>
                  <a:pt x="17534" y="15795"/>
                </a:cubicBezTo>
                <a:close/>
                <a:moveTo>
                  <a:pt x="17534" y="17955"/>
                </a:moveTo>
                <a:cubicBezTo>
                  <a:pt x="18042" y="17955"/>
                  <a:pt x="18296" y="18225"/>
                  <a:pt x="18296" y="18360"/>
                </a:cubicBezTo>
                <a:cubicBezTo>
                  <a:pt x="18296" y="18495"/>
                  <a:pt x="18042" y="18765"/>
                  <a:pt x="17534" y="18765"/>
                </a:cubicBezTo>
                <a:cubicBezTo>
                  <a:pt x="17280" y="18765"/>
                  <a:pt x="17026" y="18495"/>
                  <a:pt x="17026" y="18360"/>
                </a:cubicBezTo>
                <a:cubicBezTo>
                  <a:pt x="17026" y="18225"/>
                  <a:pt x="17280" y="17955"/>
                  <a:pt x="17534" y="17955"/>
                </a:cubicBezTo>
                <a:close/>
                <a:moveTo>
                  <a:pt x="3304" y="19035"/>
                </a:moveTo>
                <a:cubicBezTo>
                  <a:pt x="3812" y="19035"/>
                  <a:pt x="4066" y="19305"/>
                  <a:pt x="4066" y="19440"/>
                </a:cubicBezTo>
                <a:cubicBezTo>
                  <a:pt x="4066" y="19575"/>
                  <a:pt x="3812" y="19845"/>
                  <a:pt x="3304" y="19845"/>
                </a:cubicBezTo>
                <a:cubicBezTo>
                  <a:pt x="3049" y="19845"/>
                  <a:pt x="2795" y="19575"/>
                  <a:pt x="2795" y="19440"/>
                </a:cubicBezTo>
                <a:cubicBezTo>
                  <a:pt x="2795" y="19305"/>
                  <a:pt x="3049" y="19035"/>
                  <a:pt x="3304" y="19035"/>
                </a:cubicBezTo>
                <a:close/>
                <a:moveTo>
                  <a:pt x="5336" y="20115"/>
                </a:moveTo>
                <a:cubicBezTo>
                  <a:pt x="5845" y="20115"/>
                  <a:pt x="6099" y="20385"/>
                  <a:pt x="6099" y="20520"/>
                </a:cubicBezTo>
                <a:cubicBezTo>
                  <a:pt x="6099" y="20655"/>
                  <a:pt x="5845" y="20925"/>
                  <a:pt x="5336" y="20925"/>
                </a:cubicBezTo>
                <a:cubicBezTo>
                  <a:pt x="5082" y="20925"/>
                  <a:pt x="4828" y="20655"/>
                  <a:pt x="4828" y="20520"/>
                </a:cubicBezTo>
                <a:cubicBezTo>
                  <a:pt x="4828" y="20385"/>
                  <a:pt x="5082" y="20115"/>
                  <a:pt x="5336" y="20115"/>
                </a:cubicBezTo>
                <a:close/>
                <a:moveTo>
                  <a:pt x="7369" y="19035"/>
                </a:moveTo>
                <a:cubicBezTo>
                  <a:pt x="7878" y="19035"/>
                  <a:pt x="8132" y="19305"/>
                  <a:pt x="8132" y="19440"/>
                </a:cubicBezTo>
                <a:cubicBezTo>
                  <a:pt x="8132" y="19575"/>
                  <a:pt x="7878" y="19845"/>
                  <a:pt x="7369" y="19845"/>
                </a:cubicBezTo>
                <a:cubicBezTo>
                  <a:pt x="7115" y="19845"/>
                  <a:pt x="6861" y="19575"/>
                  <a:pt x="6861" y="19440"/>
                </a:cubicBezTo>
                <a:cubicBezTo>
                  <a:pt x="6861" y="19305"/>
                  <a:pt x="7115" y="19035"/>
                  <a:pt x="7369" y="19035"/>
                </a:cubicBezTo>
                <a:close/>
                <a:moveTo>
                  <a:pt x="11435" y="19035"/>
                </a:moveTo>
                <a:cubicBezTo>
                  <a:pt x="11944" y="19035"/>
                  <a:pt x="12198" y="19305"/>
                  <a:pt x="12198" y="19440"/>
                </a:cubicBezTo>
                <a:cubicBezTo>
                  <a:pt x="12198" y="19575"/>
                  <a:pt x="11944" y="19845"/>
                  <a:pt x="11435" y="19845"/>
                </a:cubicBezTo>
                <a:cubicBezTo>
                  <a:pt x="11181" y="19845"/>
                  <a:pt x="10927" y="19575"/>
                  <a:pt x="10927" y="19440"/>
                </a:cubicBezTo>
                <a:cubicBezTo>
                  <a:pt x="10927" y="19305"/>
                  <a:pt x="11181" y="19035"/>
                  <a:pt x="11435" y="19035"/>
                </a:cubicBezTo>
                <a:close/>
                <a:moveTo>
                  <a:pt x="9402" y="20115"/>
                </a:moveTo>
                <a:cubicBezTo>
                  <a:pt x="9911" y="20115"/>
                  <a:pt x="10165" y="20385"/>
                  <a:pt x="10165" y="20520"/>
                </a:cubicBezTo>
                <a:cubicBezTo>
                  <a:pt x="10165" y="20655"/>
                  <a:pt x="9911" y="20925"/>
                  <a:pt x="9402" y="20925"/>
                </a:cubicBezTo>
                <a:cubicBezTo>
                  <a:pt x="9148" y="20925"/>
                  <a:pt x="8894" y="20655"/>
                  <a:pt x="8894" y="20520"/>
                </a:cubicBezTo>
                <a:cubicBezTo>
                  <a:pt x="8894" y="20385"/>
                  <a:pt x="9148" y="20115"/>
                  <a:pt x="9402" y="20115"/>
                </a:cubicBezTo>
                <a:close/>
                <a:moveTo>
                  <a:pt x="13468" y="20115"/>
                </a:moveTo>
                <a:cubicBezTo>
                  <a:pt x="13976" y="20115"/>
                  <a:pt x="14231" y="20385"/>
                  <a:pt x="14231" y="20520"/>
                </a:cubicBezTo>
                <a:cubicBezTo>
                  <a:pt x="14231" y="20655"/>
                  <a:pt x="13976" y="20925"/>
                  <a:pt x="13468" y="20925"/>
                </a:cubicBezTo>
                <a:cubicBezTo>
                  <a:pt x="13214" y="20925"/>
                  <a:pt x="12960" y="20655"/>
                  <a:pt x="12960" y="20520"/>
                </a:cubicBezTo>
                <a:cubicBezTo>
                  <a:pt x="12960" y="20385"/>
                  <a:pt x="13214" y="20115"/>
                  <a:pt x="13468" y="20115"/>
                </a:cubicBezTo>
                <a:close/>
                <a:moveTo>
                  <a:pt x="15501" y="19035"/>
                </a:moveTo>
                <a:cubicBezTo>
                  <a:pt x="16009" y="19035"/>
                  <a:pt x="16264" y="19305"/>
                  <a:pt x="16264" y="19440"/>
                </a:cubicBezTo>
                <a:cubicBezTo>
                  <a:pt x="16264" y="19575"/>
                  <a:pt x="16009" y="19845"/>
                  <a:pt x="15501" y="19845"/>
                </a:cubicBezTo>
                <a:cubicBezTo>
                  <a:pt x="15247" y="19845"/>
                  <a:pt x="14993" y="19575"/>
                  <a:pt x="14993" y="19440"/>
                </a:cubicBezTo>
                <a:cubicBezTo>
                  <a:pt x="14993" y="19305"/>
                  <a:pt x="15247" y="19035"/>
                  <a:pt x="15501" y="19035"/>
                </a:cubicBezTo>
                <a:close/>
                <a:moveTo>
                  <a:pt x="19567" y="19035"/>
                </a:moveTo>
                <a:cubicBezTo>
                  <a:pt x="20075" y="19035"/>
                  <a:pt x="20329" y="19305"/>
                  <a:pt x="20329" y="19440"/>
                </a:cubicBezTo>
                <a:cubicBezTo>
                  <a:pt x="20329" y="19575"/>
                  <a:pt x="20075" y="19845"/>
                  <a:pt x="19567" y="19845"/>
                </a:cubicBezTo>
                <a:cubicBezTo>
                  <a:pt x="19313" y="19845"/>
                  <a:pt x="19059" y="19575"/>
                  <a:pt x="19059" y="19440"/>
                </a:cubicBezTo>
                <a:cubicBezTo>
                  <a:pt x="19059" y="19305"/>
                  <a:pt x="19313" y="19035"/>
                  <a:pt x="19567" y="19035"/>
                </a:cubicBezTo>
                <a:close/>
                <a:moveTo>
                  <a:pt x="17534" y="20115"/>
                </a:moveTo>
                <a:cubicBezTo>
                  <a:pt x="18042" y="20115"/>
                  <a:pt x="18296" y="20385"/>
                  <a:pt x="18296" y="20520"/>
                </a:cubicBezTo>
                <a:cubicBezTo>
                  <a:pt x="18296" y="20655"/>
                  <a:pt x="18042" y="20925"/>
                  <a:pt x="17534" y="20925"/>
                </a:cubicBezTo>
                <a:cubicBezTo>
                  <a:pt x="17280" y="20925"/>
                  <a:pt x="17026" y="20655"/>
                  <a:pt x="17026" y="20520"/>
                </a:cubicBezTo>
                <a:cubicBezTo>
                  <a:pt x="17026" y="20385"/>
                  <a:pt x="17280" y="20115"/>
                  <a:pt x="17534" y="201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03" name="Freeform 1023"/>
          <p:cNvSpPr/>
          <p:nvPr/>
        </p:nvSpPr>
        <p:spPr>
          <a:xfrm>
            <a:off x="5203826" y="11877675"/>
            <a:ext cx="5810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13" y="1485"/>
                </a:moveTo>
                <a:cubicBezTo>
                  <a:pt x="14993" y="1485"/>
                  <a:pt x="14993" y="1485"/>
                  <a:pt x="14993" y="1485"/>
                </a:cubicBezTo>
                <a:cubicBezTo>
                  <a:pt x="14993" y="0"/>
                  <a:pt x="14993" y="0"/>
                  <a:pt x="14993" y="0"/>
                </a:cubicBezTo>
                <a:cubicBezTo>
                  <a:pt x="6861" y="0"/>
                  <a:pt x="6861" y="0"/>
                  <a:pt x="6861" y="0"/>
                </a:cubicBezTo>
                <a:cubicBezTo>
                  <a:pt x="6861" y="1485"/>
                  <a:pt x="6861" y="1485"/>
                  <a:pt x="6861" y="1485"/>
                </a:cubicBezTo>
                <a:cubicBezTo>
                  <a:pt x="2287" y="1485"/>
                  <a:pt x="2287" y="1485"/>
                  <a:pt x="2287" y="1485"/>
                </a:cubicBezTo>
                <a:cubicBezTo>
                  <a:pt x="1016" y="1485"/>
                  <a:pt x="0" y="2025"/>
                  <a:pt x="0" y="2700"/>
                </a:cubicBezTo>
                <a:cubicBezTo>
                  <a:pt x="0" y="20385"/>
                  <a:pt x="0" y="20385"/>
                  <a:pt x="0" y="20385"/>
                </a:cubicBezTo>
                <a:cubicBezTo>
                  <a:pt x="0" y="21060"/>
                  <a:pt x="1016" y="21600"/>
                  <a:pt x="2287" y="21600"/>
                </a:cubicBezTo>
                <a:cubicBezTo>
                  <a:pt x="19313" y="21600"/>
                  <a:pt x="19313" y="21600"/>
                  <a:pt x="19313" y="21600"/>
                </a:cubicBezTo>
                <a:cubicBezTo>
                  <a:pt x="20584" y="21600"/>
                  <a:pt x="21600" y="21060"/>
                  <a:pt x="21600" y="20385"/>
                </a:cubicBezTo>
                <a:cubicBezTo>
                  <a:pt x="21600" y="2700"/>
                  <a:pt x="21600" y="2700"/>
                  <a:pt x="21600" y="2700"/>
                </a:cubicBezTo>
                <a:cubicBezTo>
                  <a:pt x="21600" y="2025"/>
                  <a:pt x="20584" y="1485"/>
                  <a:pt x="19313" y="1485"/>
                </a:cubicBezTo>
                <a:close/>
                <a:moveTo>
                  <a:pt x="8132" y="675"/>
                </a:moveTo>
                <a:cubicBezTo>
                  <a:pt x="13468" y="675"/>
                  <a:pt x="13468" y="675"/>
                  <a:pt x="13468" y="675"/>
                </a:cubicBezTo>
                <a:cubicBezTo>
                  <a:pt x="13468" y="1485"/>
                  <a:pt x="13468" y="1485"/>
                  <a:pt x="13468" y="1485"/>
                </a:cubicBezTo>
                <a:cubicBezTo>
                  <a:pt x="8132" y="1485"/>
                  <a:pt x="8132" y="1485"/>
                  <a:pt x="8132" y="1485"/>
                </a:cubicBezTo>
                <a:lnTo>
                  <a:pt x="8132" y="675"/>
                </a:lnTo>
                <a:close/>
                <a:moveTo>
                  <a:pt x="2287" y="2160"/>
                </a:moveTo>
                <a:cubicBezTo>
                  <a:pt x="6861" y="2160"/>
                  <a:pt x="6861" y="2160"/>
                  <a:pt x="6861" y="2160"/>
                </a:cubicBezTo>
                <a:cubicBezTo>
                  <a:pt x="14993" y="2160"/>
                  <a:pt x="14993" y="2160"/>
                  <a:pt x="14993" y="2160"/>
                </a:cubicBezTo>
                <a:cubicBezTo>
                  <a:pt x="19313" y="2160"/>
                  <a:pt x="19313" y="2160"/>
                  <a:pt x="19313" y="2160"/>
                </a:cubicBezTo>
                <a:cubicBezTo>
                  <a:pt x="19821" y="2160"/>
                  <a:pt x="20329" y="2430"/>
                  <a:pt x="20329" y="2700"/>
                </a:cubicBezTo>
                <a:cubicBezTo>
                  <a:pt x="20329" y="11475"/>
                  <a:pt x="20329" y="11475"/>
                  <a:pt x="20329" y="11475"/>
                </a:cubicBezTo>
                <a:cubicBezTo>
                  <a:pt x="1271" y="11475"/>
                  <a:pt x="1271" y="11475"/>
                  <a:pt x="1271" y="11475"/>
                </a:cubicBezTo>
                <a:cubicBezTo>
                  <a:pt x="1271" y="2700"/>
                  <a:pt x="1271" y="2700"/>
                  <a:pt x="1271" y="2700"/>
                </a:cubicBezTo>
                <a:cubicBezTo>
                  <a:pt x="1271" y="2430"/>
                  <a:pt x="1779" y="2160"/>
                  <a:pt x="2287" y="2160"/>
                </a:cubicBezTo>
                <a:close/>
                <a:moveTo>
                  <a:pt x="20329" y="15120"/>
                </a:moveTo>
                <a:cubicBezTo>
                  <a:pt x="20329" y="17280"/>
                  <a:pt x="20329" y="17280"/>
                  <a:pt x="20329" y="17280"/>
                </a:cubicBezTo>
                <a:cubicBezTo>
                  <a:pt x="20329" y="19440"/>
                  <a:pt x="20329" y="19440"/>
                  <a:pt x="20329" y="19440"/>
                </a:cubicBezTo>
                <a:cubicBezTo>
                  <a:pt x="20329" y="20385"/>
                  <a:pt x="20329" y="20385"/>
                  <a:pt x="20329" y="20385"/>
                </a:cubicBezTo>
                <a:cubicBezTo>
                  <a:pt x="20329" y="20655"/>
                  <a:pt x="19821" y="20925"/>
                  <a:pt x="19313" y="20925"/>
                </a:cubicBezTo>
                <a:cubicBezTo>
                  <a:pt x="17534" y="20925"/>
                  <a:pt x="17534" y="20925"/>
                  <a:pt x="17534" y="20925"/>
                </a:cubicBezTo>
                <a:cubicBezTo>
                  <a:pt x="13468" y="20925"/>
                  <a:pt x="13468" y="20925"/>
                  <a:pt x="13468" y="20925"/>
                </a:cubicBezTo>
                <a:cubicBezTo>
                  <a:pt x="9402" y="20925"/>
                  <a:pt x="9402" y="20925"/>
                  <a:pt x="9402" y="20925"/>
                </a:cubicBezTo>
                <a:cubicBezTo>
                  <a:pt x="5336" y="20925"/>
                  <a:pt x="5336" y="20925"/>
                  <a:pt x="5336" y="20925"/>
                </a:cubicBezTo>
                <a:cubicBezTo>
                  <a:pt x="2287" y="20925"/>
                  <a:pt x="2287" y="20925"/>
                  <a:pt x="2287" y="20925"/>
                </a:cubicBezTo>
                <a:cubicBezTo>
                  <a:pt x="2033" y="20925"/>
                  <a:pt x="2033" y="20790"/>
                  <a:pt x="1779" y="20790"/>
                </a:cubicBezTo>
                <a:cubicBezTo>
                  <a:pt x="2033" y="20790"/>
                  <a:pt x="2033" y="20655"/>
                  <a:pt x="2033" y="20520"/>
                </a:cubicBezTo>
                <a:cubicBezTo>
                  <a:pt x="2033" y="20385"/>
                  <a:pt x="1779" y="20115"/>
                  <a:pt x="1271" y="20115"/>
                </a:cubicBezTo>
                <a:cubicBezTo>
                  <a:pt x="1271" y="18765"/>
                  <a:pt x="1271" y="18765"/>
                  <a:pt x="1271" y="18765"/>
                </a:cubicBezTo>
                <a:cubicBezTo>
                  <a:pt x="1779" y="18765"/>
                  <a:pt x="2033" y="18495"/>
                  <a:pt x="2033" y="18360"/>
                </a:cubicBezTo>
                <a:cubicBezTo>
                  <a:pt x="2033" y="18225"/>
                  <a:pt x="1779" y="17955"/>
                  <a:pt x="1271" y="17955"/>
                </a:cubicBezTo>
                <a:cubicBezTo>
                  <a:pt x="1271" y="16605"/>
                  <a:pt x="1271" y="16605"/>
                  <a:pt x="1271" y="16605"/>
                </a:cubicBezTo>
                <a:cubicBezTo>
                  <a:pt x="1779" y="16605"/>
                  <a:pt x="2033" y="16335"/>
                  <a:pt x="2033" y="16200"/>
                </a:cubicBezTo>
                <a:cubicBezTo>
                  <a:pt x="2033" y="16065"/>
                  <a:pt x="1779" y="15795"/>
                  <a:pt x="1271" y="15795"/>
                </a:cubicBezTo>
                <a:cubicBezTo>
                  <a:pt x="1271" y="14445"/>
                  <a:pt x="1271" y="14445"/>
                  <a:pt x="1271" y="14445"/>
                </a:cubicBezTo>
                <a:cubicBezTo>
                  <a:pt x="1779" y="14445"/>
                  <a:pt x="2033" y="14175"/>
                  <a:pt x="2033" y="14040"/>
                </a:cubicBezTo>
                <a:cubicBezTo>
                  <a:pt x="2033" y="13905"/>
                  <a:pt x="1779" y="13635"/>
                  <a:pt x="1271" y="13635"/>
                </a:cubicBezTo>
                <a:cubicBezTo>
                  <a:pt x="1271" y="12285"/>
                  <a:pt x="1271" y="12285"/>
                  <a:pt x="1271" y="12285"/>
                </a:cubicBezTo>
                <a:cubicBezTo>
                  <a:pt x="20329" y="12285"/>
                  <a:pt x="20329" y="12285"/>
                  <a:pt x="20329" y="12285"/>
                </a:cubicBezTo>
                <a:cubicBezTo>
                  <a:pt x="20329" y="12960"/>
                  <a:pt x="20329" y="12960"/>
                  <a:pt x="20329" y="12960"/>
                </a:cubicBezTo>
                <a:lnTo>
                  <a:pt x="20329" y="15120"/>
                </a:lnTo>
                <a:close/>
                <a:moveTo>
                  <a:pt x="3304" y="12555"/>
                </a:moveTo>
                <a:cubicBezTo>
                  <a:pt x="3812" y="12555"/>
                  <a:pt x="4066" y="12825"/>
                  <a:pt x="4066" y="12960"/>
                </a:cubicBezTo>
                <a:cubicBezTo>
                  <a:pt x="4066" y="13095"/>
                  <a:pt x="3812" y="13365"/>
                  <a:pt x="3304" y="13365"/>
                </a:cubicBezTo>
                <a:cubicBezTo>
                  <a:pt x="3049" y="13365"/>
                  <a:pt x="2795" y="13095"/>
                  <a:pt x="2795" y="12960"/>
                </a:cubicBezTo>
                <a:cubicBezTo>
                  <a:pt x="2795" y="12825"/>
                  <a:pt x="3049" y="12555"/>
                  <a:pt x="3304" y="12555"/>
                </a:cubicBezTo>
                <a:close/>
                <a:moveTo>
                  <a:pt x="5336" y="13635"/>
                </a:moveTo>
                <a:cubicBezTo>
                  <a:pt x="5845" y="13635"/>
                  <a:pt x="6099" y="13905"/>
                  <a:pt x="6099" y="14040"/>
                </a:cubicBezTo>
                <a:cubicBezTo>
                  <a:pt x="6099" y="14175"/>
                  <a:pt x="5845" y="14445"/>
                  <a:pt x="5336" y="14445"/>
                </a:cubicBezTo>
                <a:cubicBezTo>
                  <a:pt x="5082" y="14445"/>
                  <a:pt x="4828" y="14175"/>
                  <a:pt x="4828" y="14040"/>
                </a:cubicBezTo>
                <a:cubicBezTo>
                  <a:pt x="4828" y="13905"/>
                  <a:pt x="5082" y="13635"/>
                  <a:pt x="5336" y="13635"/>
                </a:cubicBezTo>
                <a:close/>
                <a:moveTo>
                  <a:pt x="7369" y="12555"/>
                </a:moveTo>
                <a:cubicBezTo>
                  <a:pt x="7878" y="12555"/>
                  <a:pt x="8132" y="12825"/>
                  <a:pt x="8132" y="12960"/>
                </a:cubicBezTo>
                <a:cubicBezTo>
                  <a:pt x="8132" y="13095"/>
                  <a:pt x="7878" y="13365"/>
                  <a:pt x="7369" y="13365"/>
                </a:cubicBezTo>
                <a:cubicBezTo>
                  <a:pt x="7115" y="13365"/>
                  <a:pt x="6861" y="13095"/>
                  <a:pt x="6861" y="12960"/>
                </a:cubicBezTo>
                <a:cubicBezTo>
                  <a:pt x="6861" y="12825"/>
                  <a:pt x="7115" y="12555"/>
                  <a:pt x="7369" y="12555"/>
                </a:cubicBezTo>
                <a:close/>
                <a:moveTo>
                  <a:pt x="11435" y="12555"/>
                </a:moveTo>
                <a:cubicBezTo>
                  <a:pt x="11944" y="12555"/>
                  <a:pt x="12198" y="12825"/>
                  <a:pt x="12198" y="12960"/>
                </a:cubicBezTo>
                <a:cubicBezTo>
                  <a:pt x="12198" y="13095"/>
                  <a:pt x="11944" y="13365"/>
                  <a:pt x="11435" y="13365"/>
                </a:cubicBezTo>
                <a:cubicBezTo>
                  <a:pt x="11181" y="13365"/>
                  <a:pt x="10927" y="13095"/>
                  <a:pt x="10927" y="12960"/>
                </a:cubicBezTo>
                <a:cubicBezTo>
                  <a:pt x="10927" y="12825"/>
                  <a:pt x="11181" y="12555"/>
                  <a:pt x="11435" y="12555"/>
                </a:cubicBezTo>
                <a:close/>
                <a:moveTo>
                  <a:pt x="9402" y="13635"/>
                </a:moveTo>
                <a:cubicBezTo>
                  <a:pt x="9911" y="13635"/>
                  <a:pt x="10165" y="13905"/>
                  <a:pt x="10165" y="14040"/>
                </a:cubicBezTo>
                <a:cubicBezTo>
                  <a:pt x="10165" y="14175"/>
                  <a:pt x="9911" y="14445"/>
                  <a:pt x="9402" y="14445"/>
                </a:cubicBezTo>
                <a:cubicBezTo>
                  <a:pt x="9148" y="14445"/>
                  <a:pt x="8894" y="14175"/>
                  <a:pt x="8894" y="14040"/>
                </a:cubicBezTo>
                <a:cubicBezTo>
                  <a:pt x="8894" y="13905"/>
                  <a:pt x="9148" y="13635"/>
                  <a:pt x="9402" y="13635"/>
                </a:cubicBezTo>
                <a:close/>
                <a:moveTo>
                  <a:pt x="13468" y="13635"/>
                </a:moveTo>
                <a:cubicBezTo>
                  <a:pt x="13976" y="13635"/>
                  <a:pt x="14231" y="13905"/>
                  <a:pt x="14231" y="14040"/>
                </a:cubicBezTo>
                <a:cubicBezTo>
                  <a:pt x="14231" y="14175"/>
                  <a:pt x="13976" y="14445"/>
                  <a:pt x="13468" y="14445"/>
                </a:cubicBezTo>
                <a:cubicBezTo>
                  <a:pt x="13214" y="14445"/>
                  <a:pt x="12960" y="14175"/>
                  <a:pt x="12960" y="14040"/>
                </a:cubicBezTo>
                <a:cubicBezTo>
                  <a:pt x="12960" y="13905"/>
                  <a:pt x="13214" y="13635"/>
                  <a:pt x="13468" y="13635"/>
                </a:cubicBezTo>
                <a:close/>
                <a:moveTo>
                  <a:pt x="15501" y="12555"/>
                </a:moveTo>
                <a:cubicBezTo>
                  <a:pt x="16009" y="12555"/>
                  <a:pt x="16264" y="12825"/>
                  <a:pt x="16264" y="12960"/>
                </a:cubicBezTo>
                <a:cubicBezTo>
                  <a:pt x="16264" y="13095"/>
                  <a:pt x="16009" y="13365"/>
                  <a:pt x="15501" y="13365"/>
                </a:cubicBezTo>
                <a:cubicBezTo>
                  <a:pt x="15247" y="13365"/>
                  <a:pt x="14993" y="13095"/>
                  <a:pt x="14993" y="12960"/>
                </a:cubicBezTo>
                <a:cubicBezTo>
                  <a:pt x="14993" y="12825"/>
                  <a:pt x="15247" y="12555"/>
                  <a:pt x="15501" y="12555"/>
                </a:cubicBezTo>
                <a:close/>
                <a:moveTo>
                  <a:pt x="19567" y="12555"/>
                </a:moveTo>
                <a:cubicBezTo>
                  <a:pt x="20075" y="12555"/>
                  <a:pt x="20329" y="12825"/>
                  <a:pt x="20329" y="12960"/>
                </a:cubicBezTo>
                <a:cubicBezTo>
                  <a:pt x="20329" y="13095"/>
                  <a:pt x="20075" y="13365"/>
                  <a:pt x="19567" y="13365"/>
                </a:cubicBezTo>
                <a:cubicBezTo>
                  <a:pt x="19313" y="13365"/>
                  <a:pt x="19059" y="13095"/>
                  <a:pt x="19059" y="12960"/>
                </a:cubicBezTo>
                <a:cubicBezTo>
                  <a:pt x="19059" y="12825"/>
                  <a:pt x="19313" y="12555"/>
                  <a:pt x="19567" y="12555"/>
                </a:cubicBezTo>
                <a:close/>
                <a:moveTo>
                  <a:pt x="17534" y="13635"/>
                </a:moveTo>
                <a:cubicBezTo>
                  <a:pt x="18042" y="13635"/>
                  <a:pt x="18296" y="13905"/>
                  <a:pt x="18296" y="14040"/>
                </a:cubicBezTo>
                <a:cubicBezTo>
                  <a:pt x="18296" y="14175"/>
                  <a:pt x="18042" y="14445"/>
                  <a:pt x="17534" y="14445"/>
                </a:cubicBezTo>
                <a:cubicBezTo>
                  <a:pt x="17280" y="14445"/>
                  <a:pt x="17026" y="14175"/>
                  <a:pt x="17026" y="14040"/>
                </a:cubicBezTo>
                <a:cubicBezTo>
                  <a:pt x="17026" y="13905"/>
                  <a:pt x="17280" y="13635"/>
                  <a:pt x="17534" y="13635"/>
                </a:cubicBezTo>
                <a:close/>
                <a:moveTo>
                  <a:pt x="3304" y="14715"/>
                </a:moveTo>
                <a:cubicBezTo>
                  <a:pt x="3812" y="14715"/>
                  <a:pt x="4066" y="14985"/>
                  <a:pt x="4066" y="15120"/>
                </a:cubicBezTo>
                <a:cubicBezTo>
                  <a:pt x="4066" y="15255"/>
                  <a:pt x="3812" y="15525"/>
                  <a:pt x="3304" y="15525"/>
                </a:cubicBezTo>
                <a:cubicBezTo>
                  <a:pt x="3049" y="15525"/>
                  <a:pt x="2795" y="15255"/>
                  <a:pt x="2795" y="15120"/>
                </a:cubicBezTo>
                <a:cubicBezTo>
                  <a:pt x="2795" y="14985"/>
                  <a:pt x="3049" y="14715"/>
                  <a:pt x="3304" y="14715"/>
                </a:cubicBezTo>
                <a:close/>
                <a:moveTo>
                  <a:pt x="3304" y="16875"/>
                </a:moveTo>
                <a:cubicBezTo>
                  <a:pt x="3812" y="16875"/>
                  <a:pt x="4066" y="17145"/>
                  <a:pt x="4066" y="17280"/>
                </a:cubicBezTo>
                <a:cubicBezTo>
                  <a:pt x="4066" y="17415"/>
                  <a:pt x="3812" y="17685"/>
                  <a:pt x="3304" y="17685"/>
                </a:cubicBezTo>
                <a:cubicBezTo>
                  <a:pt x="3049" y="17685"/>
                  <a:pt x="2795" y="17415"/>
                  <a:pt x="2795" y="17280"/>
                </a:cubicBezTo>
                <a:cubicBezTo>
                  <a:pt x="2795" y="17145"/>
                  <a:pt x="3049" y="16875"/>
                  <a:pt x="3304" y="16875"/>
                </a:cubicBezTo>
                <a:close/>
                <a:moveTo>
                  <a:pt x="5336" y="15795"/>
                </a:moveTo>
                <a:cubicBezTo>
                  <a:pt x="5845" y="15795"/>
                  <a:pt x="6099" y="16065"/>
                  <a:pt x="6099" y="16200"/>
                </a:cubicBezTo>
                <a:cubicBezTo>
                  <a:pt x="6099" y="16335"/>
                  <a:pt x="5845" y="16605"/>
                  <a:pt x="5336" y="16605"/>
                </a:cubicBezTo>
                <a:cubicBezTo>
                  <a:pt x="5082" y="16605"/>
                  <a:pt x="4828" y="16335"/>
                  <a:pt x="4828" y="16200"/>
                </a:cubicBezTo>
                <a:cubicBezTo>
                  <a:pt x="4828" y="16065"/>
                  <a:pt x="5082" y="15795"/>
                  <a:pt x="5336" y="15795"/>
                </a:cubicBezTo>
                <a:close/>
                <a:moveTo>
                  <a:pt x="5336" y="17955"/>
                </a:moveTo>
                <a:cubicBezTo>
                  <a:pt x="5845" y="17955"/>
                  <a:pt x="6099" y="18225"/>
                  <a:pt x="6099" y="18360"/>
                </a:cubicBezTo>
                <a:cubicBezTo>
                  <a:pt x="6099" y="18495"/>
                  <a:pt x="5845" y="18765"/>
                  <a:pt x="5336" y="18765"/>
                </a:cubicBezTo>
                <a:cubicBezTo>
                  <a:pt x="5082" y="18765"/>
                  <a:pt x="4828" y="18495"/>
                  <a:pt x="4828" y="18360"/>
                </a:cubicBezTo>
                <a:cubicBezTo>
                  <a:pt x="4828" y="18225"/>
                  <a:pt x="5082" y="17955"/>
                  <a:pt x="5336" y="17955"/>
                </a:cubicBezTo>
                <a:close/>
                <a:moveTo>
                  <a:pt x="7369" y="14715"/>
                </a:moveTo>
                <a:cubicBezTo>
                  <a:pt x="7878" y="14715"/>
                  <a:pt x="8132" y="14985"/>
                  <a:pt x="8132" y="15120"/>
                </a:cubicBezTo>
                <a:cubicBezTo>
                  <a:pt x="8132" y="15255"/>
                  <a:pt x="7878" y="15525"/>
                  <a:pt x="7369" y="15525"/>
                </a:cubicBezTo>
                <a:cubicBezTo>
                  <a:pt x="7115" y="15525"/>
                  <a:pt x="6861" y="15255"/>
                  <a:pt x="6861" y="15120"/>
                </a:cubicBezTo>
                <a:cubicBezTo>
                  <a:pt x="6861" y="14985"/>
                  <a:pt x="7115" y="14715"/>
                  <a:pt x="7369" y="14715"/>
                </a:cubicBezTo>
                <a:close/>
                <a:moveTo>
                  <a:pt x="11435" y="14715"/>
                </a:moveTo>
                <a:cubicBezTo>
                  <a:pt x="11944" y="14715"/>
                  <a:pt x="12198" y="14985"/>
                  <a:pt x="12198" y="15120"/>
                </a:cubicBezTo>
                <a:cubicBezTo>
                  <a:pt x="12198" y="15255"/>
                  <a:pt x="11944" y="15525"/>
                  <a:pt x="11435" y="15525"/>
                </a:cubicBezTo>
                <a:cubicBezTo>
                  <a:pt x="11181" y="15525"/>
                  <a:pt x="10927" y="15255"/>
                  <a:pt x="10927" y="15120"/>
                </a:cubicBezTo>
                <a:cubicBezTo>
                  <a:pt x="10927" y="14985"/>
                  <a:pt x="11181" y="14715"/>
                  <a:pt x="11435" y="14715"/>
                </a:cubicBezTo>
                <a:close/>
                <a:moveTo>
                  <a:pt x="7369" y="16875"/>
                </a:moveTo>
                <a:cubicBezTo>
                  <a:pt x="7878" y="16875"/>
                  <a:pt x="8132" y="17145"/>
                  <a:pt x="8132" y="17280"/>
                </a:cubicBezTo>
                <a:cubicBezTo>
                  <a:pt x="8132" y="17415"/>
                  <a:pt x="7878" y="17685"/>
                  <a:pt x="7369" y="17685"/>
                </a:cubicBezTo>
                <a:cubicBezTo>
                  <a:pt x="7115" y="17685"/>
                  <a:pt x="6861" y="17415"/>
                  <a:pt x="6861" y="17280"/>
                </a:cubicBezTo>
                <a:cubicBezTo>
                  <a:pt x="6861" y="17145"/>
                  <a:pt x="7115" y="16875"/>
                  <a:pt x="7369" y="16875"/>
                </a:cubicBezTo>
                <a:close/>
                <a:moveTo>
                  <a:pt x="11435" y="16875"/>
                </a:moveTo>
                <a:cubicBezTo>
                  <a:pt x="11944" y="16875"/>
                  <a:pt x="12198" y="17145"/>
                  <a:pt x="12198" y="17280"/>
                </a:cubicBezTo>
                <a:cubicBezTo>
                  <a:pt x="12198" y="17415"/>
                  <a:pt x="11944" y="17685"/>
                  <a:pt x="11435" y="17685"/>
                </a:cubicBezTo>
                <a:cubicBezTo>
                  <a:pt x="11181" y="17685"/>
                  <a:pt x="10927" y="17415"/>
                  <a:pt x="10927" y="17280"/>
                </a:cubicBezTo>
                <a:cubicBezTo>
                  <a:pt x="10927" y="17145"/>
                  <a:pt x="11181" y="16875"/>
                  <a:pt x="11435" y="16875"/>
                </a:cubicBezTo>
                <a:close/>
                <a:moveTo>
                  <a:pt x="9402" y="15795"/>
                </a:moveTo>
                <a:cubicBezTo>
                  <a:pt x="9911" y="15795"/>
                  <a:pt x="10165" y="16065"/>
                  <a:pt x="10165" y="16200"/>
                </a:cubicBezTo>
                <a:cubicBezTo>
                  <a:pt x="10165" y="16335"/>
                  <a:pt x="9911" y="16605"/>
                  <a:pt x="9402" y="16605"/>
                </a:cubicBezTo>
                <a:cubicBezTo>
                  <a:pt x="9148" y="16605"/>
                  <a:pt x="8894" y="16335"/>
                  <a:pt x="8894" y="16200"/>
                </a:cubicBezTo>
                <a:cubicBezTo>
                  <a:pt x="8894" y="16065"/>
                  <a:pt x="9148" y="15795"/>
                  <a:pt x="9402" y="15795"/>
                </a:cubicBezTo>
                <a:close/>
                <a:moveTo>
                  <a:pt x="13468" y="15795"/>
                </a:moveTo>
                <a:cubicBezTo>
                  <a:pt x="13976" y="15795"/>
                  <a:pt x="14231" y="16065"/>
                  <a:pt x="14231" y="16200"/>
                </a:cubicBezTo>
                <a:cubicBezTo>
                  <a:pt x="14231" y="16335"/>
                  <a:pt x="13976" y="16605"/>
                  <a:pt x="13468" y="16605"/>
                </a:cubicBezTo>
                <a:cubicBezTo>
                  <a:pt x="13214" y="16605"/>
                  <a:pt x="12960" y="16335"/>
                  <a:pt x="12960" y="16200"/>
                </a:cubicBezTo>
                <a:cubicBezTo>
                  <a:pt x="12960" y="16065"/>
                  <a:pt x="13214" y="15795"/>
                  <a:pt x="13468" y="15795"/>
                </a:cubicBezTo>
                <a:close/>
                <a:moveTo>
                  <a:pt x="9402" y="17955"/>
                </a:moveTo>
                <a:cubicBezTo>
                  <a:pt x="9911" y="17955"/>
                  <a:pt x="10165" y="18225"/>
                  <a:pt x="10165" y="18360"/>
                </a:cubicBezTo>
                <a:cubicBezTo>
                  <a:pt x="10165" y="18495"/>
                  <a:pt x="9911" y="18765"/>
                  <a:pt x="9402" y="18765"/>
                </a:cubicBezTo>
                <a:cubicBezTo>
                  <a:pt x="9148" y="18765"/>
                  <a:pt x="8894" y="18495"/>
                  <a:pt x="8894" y="18360"/>
                </a:cubicBezTo>
                <a:cubicBezTo>
                  <a:pt x="8894" y="18225"/>
                  <a:pt x="9148" y="17955"/>
                  <a:pt x="9402" y="17955"/>
                </a:cubicBezTo>
                <a:close/>
                <a:moveTo>
                  <a:pt x="13468" y="17955"/>
                </a:moveTo>
                <a:cubicBezTo>
                  <a:pt x="13976" y="17955"/>
                  <a:pt x="14231" y="18225"/>
                  <a:pt x="14231" y="18360"/>
                </a:cubicBezTo>
                <a:cubicBezTo>
                  <a:pt x="14231" y="18495"/>
                  <a:pt x="13976" y="18765"/>
                  <a:pt x="13468" y="18765"/>
                </a:cubicBezTo>
                <a:cubicBezTo>
                  <a:pt x="13214" y="18765"/>
                  <a:pt x="12960" y="18495"/>
                  <a:pt x="12960" y="18360"/>
                </a:cubicBezTo>
                <a:cubicBezTo>
                  <a:pt x="12960" y="18225"/>
                  <a:pt x="13214" y="17955"/>
                  <a:pt x="13468" y="17955"/>
                </a:cubicBezTo>
                <a:close/>
                <a:moveTo>
                  <a:pt x="15501" y="14715"/>
                </a:moveTo>
                <a:cubicBezTo>
                  <a:pt x="16009" y="14715"/>
                  <a:pt x="16264" y="14985"/>
                  <a:pt x="16264" y="15120"/>
                </a:cubicBezTo>
                <a:cubicBezTo>
                  <a:pt x="16264" y="15255"/>
                  <a:pt x="16009" y="15525"/>
                  <a:pt x="15501" y="15525"/>
                </a:cubicBezTo>
                <a:cubicBezTo>
                  <a:pt x="15247" y="15525"/>
                  <a:pt x="14993" y="15255"/>
                  <a:pt x="14993" y="15120"/>
                </a:cubicBezTo>
                <a:cubicBezTo>
                  <a:pt x="14993" y="14985"/>
                  <a:pt x="15247" y="14715"/>
                  <a:pt x="15501" y="14715"/>
                </a:cubicBezTo>
                <a:close/>
                <a:moveTo>
                  <a:pt x="19567" y="14715"/>
                </a:moveTo>
                <a:cubicBezTo>
                  <a:pt x="20075" y="14715"/>
                  <a:pt x="20329" y="14985"/>
                  <a:pt x="20329" y="15120"/>
                </a:cubicBezTo>
                <a:cubicBezTo>
                  <a:pt x="20329" y="15255"/>
                  <a:pt x="20075" y="15525"/>
                  <a:pt x="19567" y="15525"/>
                </a:cubicBezTo>
                <a:cubicBezTo>
                  <a:pt x="19313" y="15525"/>
                  <a:pt x="19059" y="15255"/>
                  <a:pt x="19059" y="15120"/>
                </a:cubicBezTo>
                <a:cubicBezTo>
                  <a:pt x="19059" y="14985"/>
                  <a:pt x="19313" y="14715"/>
                  <a:pt x="19567" y="14715"/>
                </a:cubicBezTo>
                <a:close/>
                <a:moveTo>
                  <a:pt x="15501" y="16875"/>
                </a:moveTo>
                <a:cubicBezTo>
                  <a:pt x="16009" y="16875"/>
                  <a:pt x="16264" y="17145"/>
                  <a:pt x="16264" y="17280"/>
                </a:cubicBezTo>
                <a:cubicBezTo>
                  <a:pt x="16264" y="17415"/>
                  <a:pt x="16009" y="17685"/>
                  <a:pt x="15501" y="17685"/>
                </a:cubicBezTo>
                <a:cubicBezTo>
                  <a:pt x="15247" y="17685"/>
                  <a:pt x="14993" y="17415"/>
                  <a:pt x="14993" y="17280"/>
                </a:cubicBezTo>
                <a:cubicBezTo>
                  <a:pt x="14993" y="17145"/>
                  <a:pt x="15247" y="16875"/>
                  <a:pt x="15501" y="16875"/>
                </a:cubicBezTo>
                <a:close/>
                <a:moveTo>
                  <a:pt x="19567" y="16875"/>
                </a:moveTo>
                <a:cubicBezTo>
                  <a:pt x="20075" y="16875"/>
                  <a:pt x="20329" y="17145"/>
                  <a:pt x="20329" y="17280"/>
                </a:cubicBezTo>
                <a:cubicBezTo>
                  <a:pt x="20329" y="17415"/>
                  <a:pt x="20075" y="17685"/>
                  <a:pt x="19567" y="17685"/>
                </a:cubicBezTo>
                <a:cubicBezTo>
                  <a:pt x="19313" y="17685"/>
                  <a:pt x="19059" y="17415"/>
                  <a:pt x="19059" y="17280"/>
                </a:cubicBezTo>
                <a:cubicBezTo>
                  <a:pt x="19059" y="17145"/>
                  <a:pt x="19313" y="16875"/>
                  <a:pt x="19567" y="16875"/>
                </a:cubicBezTo>
                <a:close/>
                <a:moveTo>
                  <a:pt x="17534" y="15795"/>
                </a:moveTo>
                <a:cubicBezTo>
                  <a:pt x="18042" y="15795"/>
                  <a:pt x="18296" y="16065"/>
                  <a:pt x="18296" y="16200"/>
                </a:cubicBezTo>
                <a:cubicBezTo>
                  <a:pt x="18296" y="16335"/>
                  <a:pt x="18042" y="16605"/>
                  <a:pt x="17534" y="16605"/>
                </a:cubicBezTo>
                <a:cubicBezTo>
                  <a:pt x="17280" y="16605"/>
                  <a:pt x="17026" y="16335"/>
                  <a:pt x="17026" y="16200"/>
                </a:cubicBezTo>
                <a:cubicBezTo>
                  <a:pt x="17026" y="16065"/>
                  <a:pt x="17280" y="15795"/>
                  <a:pt x="17534" y="15795"/>
                </a:cubicBezTo>
                <a:close/>
                <a:moveTo>
                  <a:pt x="17534" y="17955"/>
                </a:moveTo>
                <a:cubicBezTo>
                  <a:pt x="18042" y="17955"/>
                  <a:pt x="18296" y="18225"/>
                  <a:pt x="18296" y="18360"/>
                </a:cubicBezTo>
                <a:cubicBezTo>
                  <a:pt x="18296" y="18495"/>
                  <a:pt x="18042" y="18765"/>
                  <a:pt x="17534" y="18765"/>
                </a:cubicBezTo>
                <a:cubicBezTo>
                  <a:pt x="17280" y="18765"/>
                  <a:pt x="17026" y="18495"/>
                  <a:pt x="17026" y="18360"/>
                </a:cubicBezTo>
                <a:cubicBezTo>
                  <a:pt x="17026" y="18225"/>
                  <a:pt x="17280" y="17955"/>
                  <a:pt x="17534" y="17955"/>
                </a:cubicBezTo>
                <a:close/>
                <a:moveTo>
                  <a:pt x="3304" y="19035"/>
                </a:moveTo>
                <a:cubicBezTo>
                  <a:pt x="3812" y="19035"/>
                  <a:pt x="4066" y="19305"/>
                  <a:pt x="4066" y="19440"/>
                </a:cubicBezTo>
                <a:cubicBezTo>
                  <a:pt x="4066" y="19575"/>
                  <a:pt x="3812" y="19845"/>
                  <a:pt x="3304" y="19845"/>
                </a:cubicBezTo>
                <a:cubicBezTo>
                  <a:pt x="3049" y="19845"/>
                  <a:pt x="2795" y="19575"/>
                  <a:pt x="2795" y="19440"/>
                </a:cubicBezTo>
                <a:cubicBezTo>
                  <a:pt x="2795" y="19305"/>
                  <a:pt x="3049" y="19035"/>
                  <a:pt x="3304" y="19035"/>
                </a:cubicBezTo>
                <a:close/>
                <a:moveTo>
                  <a:pt x="5336" y="20115"/>
                </a:moveTo>
                <a:cubicBezTo>
                  <a:pt x="5845" y="20115"/>
                  <a:pt x="6099" y="20385"/>
                  <a:pt x="6099" y="20520"/>
                </a:cubicBezTo>
                <a:cubicBezTo>
                  <a:pt x="6099" y="20655"/>
                  <a:pt x="5845" y="20925"/>
                  <a:pt x="5336" y="20925"/>
                </a:cubicBezTo>
                <a:cubicBezTo>
                  <a:pt x="5082" y="20925"/>
                  <a:pt x="4828" y="20655"/>
                  <a:pt x="4828" y="20520"/>
                </a:cubicBezTo>
                <a:cubicBezTo>
                  <a:pt x="4828" y="20385"/>
                  <a:pt x="5082" y="20115"/>
                  <a:pt x="5336" y="20115"/>
                </a:cubicBezTo>
                <a:close/>
                <a:moveTo>
                  <a:pt x="7369" y="19035"/>
                </a:moveTo>
                <a:cubicBezTo>
                  <a:pt x="7878" y="19035"/>
                  <a:pt x="8132" y="19305"/>
                  <a:pt x="8132" y="19440"/>
                </a:cubicBezTo>
                <a:cubicBezTo>
                  <a:pt x="8132" y="19575"/>
                  <a:pt x="7878" y="19845"/>
                  <a:pt x="7369" y="19845"/>
                </a:cubicBezTo>
                <a:cubicBezTo>
                  <a:pt x="7115" y="19845"/>
                  <a:pt x="6861" y="19575"/>
                  <a:pt x="6861" y="19440"/>
                </a:cubicBezTo>
                <a:cubicBezTo>
                  <a:pt x="6861" y="19305"/>
                  <a:pt x="7115" y="19035"/>
                  <a:pt x="7369" y="19035"/>
                </a:cubicBezTo>
                <a:close/>
                <a:moveTo>
                  <a:pt x="11435" y="19035"/>
                </a:moveTo>
                <a:cubicBezTo>
                  <a:pt x="11944" y="19035"/>
                  <a:pt x="12198" y="19305"/>
                  <a:pt x="12198" y="19440"/>
                </a:cubicBezTo>
                <a:cubicBezTo>
                  <a:pt x="12198" y="19575"/>
                  <a:pt x="11944" y="19845"/>
                  <a:pt x="11435" y="19845"/>
                </a:cubicBezTo>
                <a:cubicBezTo>
                  <a:pt x="11181" y="19845"/>
                  <a:pt x="10927" y="19575"/>
                  <a:pt x="10927" y="19440"/>
                </a:cubicBezTo>
                <a:cubicBezTo>
                  <a:pt x="10927" y="19305"/>
                  <a:pt x="11181" y="19035"/>
                  <a:pt x="11435" y="19035"/>
                </a:cubicBezTo>
                <a:close/>
                <a:moveTo>
                  <a:pt x="9402" y="20115"/>
                </a:moveTo>
                <a:cubicBezTo>
                  <a:pt x="9911" y="20115"/>
                  <a:pt x="10165" y="20385"/>
                  <a:pt x="10165" y="20520"/>
                </a:cubicBezTo>
                <a:cubicBezTo>
                  <a:pt x="10165" y="20655"/>
                  <a:pt x="9911" y="20925"/>
                  <a:pt x="9402" y="20925"/>
                </a:cubicBezTo>
                <a:cubicBezTo>
                  <a:pt x="9148" y="20925"/>
                  <a:pt x="8894" y="20655"/>
                  <a:pt x="8894" y="20520"/>
                </a:cubicBezTo>
                <a:cubicBezTo>
                  <a:pt x="8894" y="20385"/>
                  <a:pt x="9148" y="20115"/>
                  <a:pt x="9402" y="20115"/>
                </a:cubicBezTo>
                <a:close/>
                <a:moveTo>
                  <a:pt x="13468" y="20115"/>
                </a:moveTo>
                <a:cubicBezTo>
                  <a:pt x="13976" y="20115"/>
                  <a:pt x="14231" y="20385"/>
                  <a:pt x="14231" y="20520"/>
                </a:cubicBezTo>
                <a:cubicBezTo>
                  <a:pt x="14231" y="20655"/>
                  <a:pt x="13976" y="20925"/>
                  <a:pt x="13468" y="20925"/>
                </a:cubicBezTo>
                <a:cubicBezTo>
                  <a:pt x="13214" y="20925"/>
                  <a:pt x="12960" y="20655"/>
                  <a:pt x="12960" y="20520"/>
                </a:cubicBezTo>
                <a:cubicBezTo>
                  <a:pt x="12960" y="20385"/>
                  <a:pt x="13214" y="20115"/>
                  <a:pt x="13468" y="20115"/>
                </a:cubicBezTo>
                <a:close/>
                <a:moveTo>
                  <a:pt x="15501" y="19035"/>
                </a:moveTo>
                <a:cubicBezTo>
                  <a:pt x="16009" y="19035"/>
                  <a:pt x="16264" y="19305"/>
                  <a:pt x="16264" y="19440"/>
                </a:cubicBezTo>
                <a:cubicBezTo>
                  <a:pt x="16264" y="19575"/>
                  <a:pt x="16009" y="19845"/>
                  <a:pt x="15501" y="19845"/>
                </a:cubicBezTo>
                <a:cubicBezTo>
                  <a:pt x="15247" y="19845"/>
                  <a:pt x="14993" y="19575"/>
                  <a:pt x="14993" y="19440"/>
                </a:cubicBezTo>
                <a:cubicBezTo>
                  <a:pt x="14993" y="19305"/>
                  <a:pt x="15247" y="19035"/>
                  <a:pt x="15501" y="19035"/>
                </a:cubicBezTo>
                <a:close/>
                <a:moveTo>
                  <a:pt x="19567" y="19035"/>
                </a:moveTo>
                <a:cubicBezTo>
                  <a:pt x="20075" y="19035"/>
                  <a:pt x="20329" y="19305"/>
                  <a:pt x="20329" y="19440"/>
                </a:cubicBezTo>
                <a:cubicBezTo>
                  <a:pt x="20329" y="19575"/>
                  <a:pt x="20075" y="19845"/>
                  <a:pt x="19567" y="19845"/>
                </a:cubicBezTo>
                <a:cubicBezTo>
                  <a:pt x="19313" y="19845"/>
                  <a:pt x="19059" y="19575"/>
                  <a:pt x="19059" y="19440"/>
                </a:cubicBezTo>
                <a:cubicBezTo>
                  <a:pt x="19059" y="19305"/>
                  <a:pt x="19313" y="19035"/>
                  <a:pt x="19567" y="19035"/>
                </a:cubicBezTo>
                <a:close/>
                <a:moveTo>
                  <a:pt x="17534" y="20115"/>
                </a:moveTo>
                <a:cubicBezTo>
                  <a:pt x="18042" y="20115"/>
                  <a:pt x="18296" y="20385"/>
                  <a:pt x="18296" y="20520"/>
                </a:cubicBezTo>
                <a:cubicBezTo>
                  <a:pt x="18296" y="20655"/>
                  <a:pt x="18042" y="20925"/>
                  <a:pt x="17534" y="20925"/>
                </a:cubicBezTo>
                <a:cubicBezTo>
                  <a:pt x="17280" y="20925"/>
                  <a:pt x="17026" y="20655"/>
                  <a:pt x="17026" y="20520"/>
                </a:cubicBezTo>
                <a:cubicBezTo>
                  <a:pt x="17026" y="20385"/>
                  <a:pt x="17280" y="20115"/>
                  <a:pt x="17534" y="201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04" name="Freeform 1024"/>
          <p:cNvSpPr/>
          <p:nvPr/>
        </p:nvSpPr>
        <p:spPr>
          <a:xfrm>
            <a:off x="7115175" y="730250"/>
            <a:ext cx="581026" cy="11017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61" y="0"/>
                </a:moveTo>
                <a:cubicBezTo>
                  <a:pt x="6861" y="1485"/>
                  <a:pt x="6861" y="1486"/>
                  <a:pt x="6861" y="1486"/>
                </a:cubicBezTo>
                <a:cubicBezTo>
                  <a:pt x="2287" y="1486"/>
                  <a:pt x="2287" y="1486"/>
                  <a:pt x="2287" y="1486"/>
                </a:cubicBezTo>
                <a:cubicBezTo>
                  <a:pt x="1016" y="1486"/>
                  <a:pt x="0" y="2025"/>
                  <a:pt x="0" y="2700"/>
                </a:cubicBezTo>
                <a:cubicBezTo>
                  <a:pt x="0" y="20385"/>
                  <a:pt x="0" y="20386"/>
                  <a:pt x="0" y="20386"/>
                </a:cubicBezTo>
                <a:cubicBezTo>
                  <a:pt x="0" y="21061"/>
                  <a:pt x="1016" y="21600"/>
                  <a:pt x="2287" y="21600"/>
                </a:cubicBezTo>
                <a:cubicBezTo>
                  <a:pt x="19313" y="21600"/>
                  <a:pt x="19313" y="21600"/>
                  <a:pt x="19313" y="21600"/>
                </a:cubicBezTo>
                <a:cubicBezTo>
                  <a:pt x="20584" y="21600"/>
                  <a:pt x="21600" y="21061"/>
                  <a:pt x="21600" y="20386"/>
                </a:cubicBezTo>
                <a:cubicBezTo>
                  <a:pt x="21600" y="2701"/>
                  <a:pt x="21600" y="2700"/>
                  <a:pt x="21600" y="2700"/>
                </a:cubicBezTo>
                <a:cubicBezTo>
                  <a:pt x="21600" y="2025"/>
                  <a:pt x="20584" y="1486"/>
                  <a:pt x="19313" y="1486"/>
                </a:cubicBezTo>
                <a:cubicBezTo>
                  <a:pt x="14993" y="1486"/>
                  <a:pt x="14990" y="1486"/>
                  <a:pt x="14990" y="1486"/>
                </a:cubicBezTo>
                <a:cubicBezTo>
                  <a:pt x="14990" y="1"/>
                  <a:pt x="14990" y="0"/>
                  <a:pt x="14990" y="0"/>
                </a:cubicBezTo>
                <a:cubicBezTo>
                  <a:pt x="6858" y="0"/>
                  <a:pt x="6861" y="0"/>
                  <a:pt x="6861" y="0"/>
                </a:cubicBezTo>
                <a:close/>
                <a:moveTo>
                  <a:pt x="8130" y="677"/>
                </a:moveTo>
                <a:cubicBezTo>
                  <a:pt x="13466" y="677"/>
                  <a:pt x="13471" y="677"/>
                  <a:pt x="13471" y="677"/>
                </a:cubicBezTo>
                <a:cubicBezTo>
                  <a:pt x="13471" y="1487"/>
                  <a:pt x="13471" y="1486"/>
                  <a:pt x="13471" y="1486"/>
                </a:cubicBezTo>
                <a:cubicBezTo>
                  <a:pt x="8134" y="1486"/>
                  <a:pt x="8130" y="1486"/>
                  <a:pt x="8130" y="1486"/>
                </a:cubicBezTo>
                <a:lnTo>
                  <a:pt x="8130" y="677"/>
                </a:lnTo>
                <a:close/>
                <a:moveTo>
                  <a:pt x="2287" y="2163"/>
                </a:moveTo>
                <a:cubicBezTo>
                  <a:pt x="6861" y="2163"/>
                  <a:pt x="6861" y="2163"/>
                  <a:pt x="6861" y="2163"/>
                </a:cubicBezTo>
                <a:cubicBezTo>
                  <a:pt x="14992" y="2163"/>
                  <a:pt x="14990" y="2163"/>
                  <a:pt x="14990" y="2163"/>
                </a:cubicBezTo>
                <a:cubicBezTo>
                  <a:pt x="19310" y="2163"/>
                  <a:pt x="19313" y="2163"/>
                  <a:pt x="19313" y="2163"/>
                </a:cubicBezTo>
                <a:cubicBezTo>
                  <a:pt x="19821" y="2163"/>
                  <a:pt x="20331" y="2430"/>
                  <a:pt x="20331" y="2700"/>
                </a:cubicBezTo>
                <a:cubicBezTo>
                  <a:pt x="20331" y="16200"/>
                  <a:pt x="20331" y="16200"/>
                  <a:pt x="20331" y="16200"/>
                </a:cubicBezTo>
                <a:cubicBezTo>
                  <a:pt x="1272" y="16200"/>
                  <a:pt x="1269" y="16200"/>
                  <a:pt x="1269" y="16200"/>
                </a:cubicBezTo>
                <a:cubicBezTo>
                  <a:pt x="1269" y="2700"/>
                  <a:pt x="1269" y="2700"/>
                  <a:pt x="1269" y="2700"/>
                </a:cubicBezTo>
                <a:cubicBezTo>
                  <a:pt x="1269" y="2430"/>
                  <a:pt x="1779" y="2163"/>
                  <a:pt x="2287" y="2163"/>
                </a:cubicBezTo>
                <a:close/>
                <a:moveTo>
                  <a:pt x="1269" y="16877"/>
                </a:moveTo>
                <a:cubicBezTo>
                  <a:pt x="3302" y="16877"/>
                  <a:pt x="3305" y="16877"/>
                  <a:pt x="3305" y="16877"/>
                </a:cubicBezTo>
                <a:cubicBezTo>
                  <a:pt x="3453" y="16877"/>
                  <a:pt x="3315" y="16877"/>
                  <a:pt x="3452" y="16877"/>
                </a:cubicBezTo>
                <a:cubicBezTo>
                  <a:pt x="3297" y="16882"/>
                  <a:pt x="3143" y="16912"/>
                  <a:pt x="3025" y="16986"/>
                </a:cubicBezTo>
                <a:cubicBezTo>
                  <a:pt x="2771" y="17144"/>
                  <a:pt x="2771" y="17404"/>
                  <a:pt x="3025" y="17562"/>
                </a:cubicBezTo>
                <a:cubicBezTo>
                  <a:pt x="3278" y="17720"/>
                  <a:pt x="3686" y="17720"/>
                  <a:pt x="3939" y="17562"/>
                </a:cubicBezTo>
                <a:cubicBezTo>
                  <a:pt x="4193" y="17404"/>
                  <a:pt x="4193" y="17144"/>
                  <a:pt x="3939" y="16986"/>
                </a:cubicBezTo>
                <a:cubicBezTo>
                  <a:pt x="3821" y="16912"/>
                  <a:pt x="3667" y="16882"/>
                  <a:pt x="3512" y="16877"/>
                </a:cubicBezTo>
                <a:cubicBezTo>
                  <a:pt x="6987" y="16877"/>
                  <a:pt x="7362" y="16877"/>
                  <a:pt x="7362" y="16877"/>
                </a:cubicBezTo>
                <a:cubicBezTo>
                  <a:pt x="7524" y="16877"/>
                  <a:pt x="7375" y="16877"/>
                  <a:pt x="7525" y="16877"/>
                </a:cubicBezTo>
                <a:cubicBezTo>
                  <a:pt x="7384" y="16882"/>
                  <a:pt x="7248" y="16912"/>
                  <a:pt x="7141" y="16986"/>
                </a:cubicBezTo>
                <a:cubicBezTo>
                  <a:pt x="6911" y="17144"/>
                  <a:pt x="6911" y="17404"/>
                  <a:pt x="7141" y="17562"/>
                </a:cubicBezTo>
                <a:cubicBezTo>
                  <a:pt x="7372" y="17720"/>
                  <a:pt x="7737" y="17720"/>
                  <a:pt x="7967" y="17562"/>
                </a:cubicBezTo>
                <a:cubicBezTo>
                  <a:pt x="8198" y="17404"/>
                  <a:pt x="8198" y="17144"/>
                  <a:pt x="7967" y="16986"/>
                </a:cubicBezTo>
                <a:cubicBezTo>
                  <a:pt x="7860" y="16912"/>
                  <a:pt x="7724" y="16882"/>
                  <a:pt x="7584" y="16877"/>
                </a:cubicBezTo>
                <a:cubicBezTo>
                  <a:pt x="11022" y="16877"/>
                  <a:pt x="11434" y="16877"/>
                  <a:pt x="11434" y="16877"/>
                </a:cubicBezTo>
                <a:cubicBezTo>
                  <a:pt x="11596" y="16877"/>
                  <a:pt x="11447" y="16877"/>
                  <a:pt x="11597" y="16877"/>
                </a:cubicBezTo>
                <a:cubicBezTo>
                  <a:pt x="11442" y="16882"/>
                  <a:pt x="11287" y="16912"/>
                  <a:pt x="11169" y="16986"/>
                </a:cubicBezTo>
                <a:cubicBezTo>
                  <a:pt x="10915" y="17144"/>
                  <a:pt x="10915" y="17404"/>
                  <a:pt x="11169" y="17562"/>
                </a:cubicBezTo>
                <a:cubicBezTo>
                  <a:pt x="11422" y="17720"/>
                  <a:pt x="11830" y="17720"/>
                  <a:pt x="12084" y="17562"/>
                </a:cubicBezTo>
                <a:cubicBezTo>
                  <a:pt x="12337" y="17404"/>
                  <a:pt x="12337" y="17144"/>
                  <a:pt x="12084" y="16986"/>
                </a:cubicBezTo>
                <a:cubicBezTo>
                  <a:pt x="11965" y="16912"/>
                  <a:pt x="11811" y="16882"/>
                  <a:pt x="11656" y="16877"/>
                </a:cubicBezTo>
                <a:cubicBezTo>
                  <a:pt x="15094" y="16877"/>
                  <a:pt x="15507" y="16877"/>
                  <a:pt x="15507" y="16877"/>
                </a:cubicBezTo>
                <a:cubicBezTo>
                  <a:pt x="15610" y="16877"/>
                  <a:pt x="15512" y="16877"/>
                  <a:pt x="15610" y="16877"/>
                </a:cubicBezTo>
                <a:cubicBezTo>
                  <a:pt x="15455" y="16882"/>
                  <a:pt x="15301" y="16912"/>
                  <a:pt x="15182" y="16986"/>
                </a:cubicBezTo>
                <a:cubicBezTo>
                  <a:pt x="14928" y="17144"/>
                  <a:pt x="14928" y="17404"/>
                  <a:pt x="15182" y="17562"/>
                </a:cubicBezTo>
                <a:cubicBezTo>
                  <a:pt x="15436" y="17720"/>
                  <a:pt x="15843" y="17720"/>
                  <a:pt x="16097" y="17562"/>
                </a:cubicBezTo>
                <a:cubicBezTo>
                  <a:pt x="16350" y="17404"/>
                  <a:pt x="16350" y="17144"/>
                  <a:pt x="16097" y="16986"/>
                </a:cubicBezTo>
                <a:cubicBezTo>
                  <a:pt x="15978" y="16912"/>
                  <a:pt x="15824" y="16882"/>
                  <a:pt x="15669" y="16877"/>
                </a:cubicBezTo>
                <a:cubicBezTo>
                  <a:pt x="19266" y="16877"/>
                  <a:pt x="19564" y="16877"/>
                  <a:pt x="19564" y="16877"/>
                </a:cubicBezTo>
                <a:cubicBezTo>
                  <a:pt x="19681" y="16877"/>
                  <a:pt x="19598" y="16877"/>
                  <a:pt x="19682" y="16877"/>
                </a:cubicBezTo>
                <a:cubicBezTo>
                  <a:pt x="19542" y="16882"/>
                  <a:pt x="19405" y="16912"/>
                  <a:pt x="19298" y="16986"/>
                </a:cubicBezTo>
                <a:cubicBezTo>
                  <a:pt x="19068" y="17144"/>
                  <a:pt x="19068" y="17404"/>
                  <a:pt x="19298" y="17562"/>
                </a:cubicBezTo>
                <a:cubicBezTo>
                  <a:pt x="19529" y="17720"/>
                  <a:pt x="19894" y="17720"/>
                  <a:pt x="20125" y="17562"/>
                </a:cubicBezTo>
                <a:cubicBezTo>
                  <a:pt x="20355" y="17404"/>
                  <a:pt x="20355" y="17144"/>
                  <a:pt x="20125" y="16986"/>
                </a:cubicBezTo>
                <a:cubicBezTo>
                  <a:pt x="20017" y="16912"/>
                  <a:pt x="19881" y="16882"/>
                  <a:pt x="19741" y="16877"/>
                </a:cubicBezTo>
                <a:cubicBezTo>
                  <a:pt x="20088" y="16877"/>
                  <a:pt x="20331" y="16877"/>
                  <a:pt x="20331" y="16877"/>
                </a:cubicBezTo>
                <a:cubicBezTo>
                  <a:pt x="20331" y="17282"/>
                  <a:pt x="20331" y="17282"/>
                  <a:pt x="20331" y="17282"/>
                </a:cubicBezTo>
                <a:lnTo>
                  <a:pt x="20331" y="19437"/>
                </a:lnTo>
                <a:cubicBezTo>
                  <a:pt x="20331" y="20382"/>
                  <a:pt x="20331" y="20386"/>
                  <a:pt x="20331" y="20386"/>
                </a:cubicBezTo>
                <a:cubicBezTo>
                  <a:pt x="20331" y="20656"/>
                  <a:pt x="19821" y="20923"/>
                  <a:pt x="19313" y="20923"/>
                </a:cubicBezTo>
                <a:cubicBezTo>
                  <a:pt x="17534" y="20923"/>
                  <a:pt x="17528" y="20923"/>
                  <a:pt x="17528" y="20923"/>
                </a:cubicBezTo>
                <a:cubicBezTo>
                  <a:pt x="13462" y="20923"/>
                  <a:pt x="13471" y="20923"/>
                  <a:pt x="13471" y="20923"/>
                </a:cubicBezTo>
                <a:cubicBezTo>
                  <a:pt x="9405" y="20923"/>
                  <a:pt x="9398" y="20923"/>
                  <a:pt x="9398" y="20923"/>
                </a:cubicBezTo>
                <a:cubicBezTo>
                  <a:pt x="5333" y="20923"/>
                  <a:pt x="5341" y="20923"/>
                  <a:pt x="5341" y="20923"/>
                </a:cubicBezTo>
                <a:cubicBezTo>
                  <a:pt x="2292" y="20923"/>
                  <a:pt x="2287" y="20923"/>
                  <a:pt x="2287" y="20923"/>
                </a:cubicBezTo>
                <a:cubicBezTo>
                  <a:pt x="2033" y="20923"/>
                  <a:pt x="2039" y="20791"/>
                  <a:pt x="1785" y="20791"/>
                </a:cubicBezTo>
                <a:cubicBezTo>
                  <a:pt x="2039" y="20791"/>
                  <a:pt x="2036" y="20653"/>
                  <a:pt x="2036" y="20518"/>
                </a:cubicBezTo>
                <a:cubicBezTo>
                  <a:pt x="2036" y="20383"/>
                  <a:pt x="1777" y="20114"/>
                  <a:pt x="1269" y="20114"/>
                </a:cubicBezTo>
                <a:cubicBezTo>
                  <a:pt x="1269" y="18764"/>
                  <a:pt x="1269" y="18768"/>
                  <a:pt x="1269" y="18768"/>
                </a:cubicBezTo>
                <a:cubicBezTo>
                  <a:pt x="1777" y="18768"/>
                  <a:pt x="2036" y="18498"/>
                  <a:pt x="2036" y="18363"/>
                </a:cubicBezTo>
                <a:cubicBezTo>
                  <a:pt x="2036" y="18228"/>
                  <a:pt x="1777" y="17959"/>
                  <a:pt x="1269" y="17959"/>
                </a:cubicBezTo>
                <a:cubicBezTo>
                  <a:pt x="1269" y="16879"/>
                  <a:pt x="1269" y="16877"/>
                  <a:pt x="1269" y="16877"/>
                </a:cubicBezTo>
                <a:close/>
                <a:moveTo>
                  <a:pt x="5489" y="17927"/>
                </a:moveTo>
                <a:cubicBezTo>
                  <a:pt x="5322" y="17927"/>
                  <a:pt x="5158" y="17965"/>
                  <a:pt x="5031" y="18044"/>
                </a:cubicBezTo>
                <a:cubicBezTo>
                  <a:pt x="4778" y="18202"/>
                  <a:pt x="4778" y="18462"/>
                  <a:pt x="5031" y="18620"/>
                </a:cubicBezTo>
                <a:cubicBezTo>
                  <a:pt x="5285" y="18778"/>
                  <a:pt x="5692" y="18778"/>
                  <a:pt x="5946" y="18620"/>
                </a:cubicBezTo>
                <a:cubicBezTo>
                  <a:pt x="6199" y="18462"/>
                  <a:pt x="6199" y="18202"/>
                  <a:pt x="5946" y="18044"/>
                </a:cubicBezTo>
                <a:cubicBezTo>
                  <a:pt x="5819" y="17965"/>
                  <a:pt x="5655" y="17927"/>
                  <a:pt x="5489" y="17927"/>
                </a:cubicBezTo>
                <a:close/>
                <a:moveTo>
                  <a:pt x="9561" y="17927"/>
                </a:moveTo>
                <a:cubicBezTo>
                  <a:pt x="9410" y="17927"/>
                  <a:pt x="9263" y="17965"/>
                  <a:pt x="9148" y="18044"/>
                </a:cubicBezTo>
                <a:cubicBezTo>
                  <a:pt x="8917" y="18202"/>
                  <a:pt x="8917" y="18462"/>
                  <a:pt x="9148" y="18620"/>
                </a:cubicBezTo>
                <a:cubicBezTo>
                  <a:pt x="9378" y="18778"/>
                  <a:pt x="9743" y="18778"/>
                  <a:pt x="9974" y="18620"/>
                </a:cubicBezTo>
                <a:cubicBezTo>
                  <a:pt x="10204" y="18462"/>
                  <a:pt x="10204" y="18202"/>
                  <a:pt x="9974" y="18044"/>
                </a:cubicBezTo>
                <a:cubicBezTo>
                  <a:pt x="9859" y="17965"/>
                  <a:pt x="9712" y="17927"/>
                  <a:pt x="9561" y="17927"/>
                </a:cubicBezTo>
                <a:close/>
                <a:moveTo>
                  <a:pt x="13633" y="17927"/>
                </a:moveTo>
                <a:cubicBezTo>
                  <a:pt x="13467" y="17927"/>
                  <a:pt x="13302" y="17965"/>
                  <a:pt x="13175" y="18044"/>
                </a:cubicBezTo>
                <a:cubicBezTo>
                  <a:pt x="12922" y="18202"/>
                  <a:pt x="12922" y="18462"/>
                  <a:pt x="13175" y="18620"/>
                </a:cubicBezTo>
                <a:cubicBezTo>
                  <a:pt x="13429" y="18778"/>
                  <a:pt x="13837" y="18778"/>
                  <a:pt x="14090" y="18620"/>
                </a:cubicBezTo>
                <a:cubicBezTo>
                  <a:pt x="14344" y="18462"/>
                  <a:pt x="14344" y="18202"/>
                  <a:pt x="14090" y="18044"/>
                </a:cubicBezTo>
                <a:cubicBezTo>
                  <a:pt x="13963" y="17965"/>
                  <a:pt x="13799" y="17927"/>
                  <a:pt x="13633" y="17927"/>
                </a:cubicBezTo>
                <a:close/>
                <a:moveTo>
                  <a:pt x="17705" y="17927"/>
                </a:moveTo>
                <a:cubicBezTo>
                  <a:pt x="17554" y="17927"/>
                  <a:pt x="17407" y="17965"/>
                  <a:pt x="17292" y="18044"/>
                </a:cubicBezTo>
                <a:cubicBezTo>
                  <a:pt x="17061" y="18202"/>
                  <a:pt x="17061" y="18462"/>
                  <a:pt x="17292" y="18620"/>
                </a:cubicBezTo>
                <a:cubicBezTo>
                  <a:pt x="17522" y="18778"/>
                  <a:pt x="17888" y="18778"/>
                  <a:pt x="18118" y="18620"/>
                </a:cubicBezTo>
                <a:cubicBezTo>
                  <a:pt x="18349" y="18462"/>
                  <a:pt x="18349" y="18202"/>
                  <a:pt x="18118" y="18044"/>
                </a:cubicBezTo>
                <a:cubicBezTo>
                  <a:pt x="18003" y="17965"/>
                  <a:pt x="17856" y="17927"/>
                  <a:pt x="17705" y="17927"/>
                </a:cubicBezTo>
                <a:close/>
                <a:moveTo>
                  <a:pt x="3482" y="18986"/>
                </a:moveTo>
                <a:cubicBezTo>
                  <a:pt x="3316" y="18986"/>
                  <a:pt x="3151" y="19023"/>
                  <a:pt x="3025" y="19102"/>
                </a:cubicBezTo>
                <a:cubicBezTo>
                  <a:pt x="2771" y="19260"/>
                  <a:pt x="2771" y="19520"/>
                  <a:pt x="3025" y="19678"/>
                </a:cubicBezTo>
                <a:cubicBezTo>
                  <a:pt x="3278" y="19836"/>
                  <a:pt x="3686" y="19836"/>
                  <a:pt x="3939" y="19678"/>
                </a:cubicBezTo>
                <a:cubicBezTo>
                  <a:pt x="4193" y="19520"/>
                  <a:pt x="4193" y="19260"/>
                  <a:pt x="3939" y="19102"/>
                </a:cubicBezTo>
                <a:cubicBezTo>
                  <a:pt x="3813" y="19023"/>
                  <a:pt x="3648" y="18986"/>
                  <a:pt x="3482" y="18986"/>
                </a:cubicBezTo>
                <a:close/>
                <a:moveTo>
                  <a:pt x="7554" y="18986"/>
                </a:moveTo>
                <a:cubicBezTo>
                  <a:pt x="7403" y="18986"/>
                  <a:pt x="7256" y="19023"/>
                  <a:pt x="7141" y="19102"/>
                </a:cubicBezTo>
                <a:cubicBezTo>
                  <a:pt x="6911" y="19260"/>
                  <a:pt x="6911" y="19520"/>
                  <a:pt x="7141" y="19678"/>
                </a:cubicBezTo>
                <a:cubicBezTo>
                  <a:pt x="7372" y="19836"/>
                  <a:pt x="7737" y="19836"/>
                  <a:pt x="7967" y="19678"/>
                </a:cubicBezTo>
                <a:cubicBezTo>
                  <a:pt x="8198" y="19520"/>
                  <a:pt x="8198" y="19260"/>
                  <a:pt x="7967" y="19102"/>
                </a:cubicBezTo>
                <a:cubicBezTo>
                  <a:pt x="7852" y="19023"/>
                  <a:pt x="7705" y="18986"/>
                  <a:pt x="7554" y="18986"/>
                </a:cubicBezTo>
                <a:close/>
                <a:moveTo>
                  <a:pt x="11626" y="18986"/>
                </a:moveTo>
                <a:cubicBezTo>
                  <a:pt x="11460" y="18986"/>
                  <a:pt x="11296" y="19023"/>
                  <a:pt x="11169" y="19102"/>
                </a:cubicBezTo>
                <a:cubicBezTo>
                  <a:pt x="10915" y="19260"/>
                  <a:pt x="10915" y="19520"/>
                  <a:pt x="11169" y="19678"/>
                </a:cubicBezTo>
                <a:cubicBezTo>
                  <a:pt x="11422" y="19836"/>
                  <a:pt x="11830" y="19836"/>
                  <a:pt x="12084" y="19678"/>
                </a:cubicBezTo>
                <a:cubicBezTo>
                  <a:pt x="12337" y="19520"/>
                  <a:pt x="12337" y="19260"/>
                  <a:pt x="12084" y="19102"/>
                </a:cubicBezTo>
                <a:cubicBezTo>
                  <a:pt x="11957" y="19023"/>
                  <a:pt x="11792" y="18986"/>
                  <a:pt x="11626" y="18986"/>
                </a:cubicBezTo>
                <a:close/>
                <a:moveTo>
                  <a:pt x="15639" y="18986"/>
                </a:moveTo>
                <a:cubicBezTo>
                  <a:pt x="15473" y="18986"/>
                  <a:pt x="15309" y="19023"/>
                  <a:pt x="15182" y="19102"/>
                </a:cubicBezTo>
                <a:cubicBezTo>
                  <a:pt x="14928" y="19260"/>
                  <a:pt x="14928" y="19520"/>
                  <a:pt x="15182" y="19678"/>
                </a:cubicBezTo>
                <a:cubicBezTo>
                  <a:pt x="15436" y="19836"/>
                  <a:pt x="15843" y="19836"/>
                  <a:pt x="16097" y="19678"/>
                </a:cubicBezTo>
                <a:cubicBezTo>
                  <a:pt x="16350" y="19520"/>
                  <a:pt x="16350" y="19260"/>
                  <a:pt x="16097" y="19102"/>
                </a:cubicBezTo>
                <a:cubicBezTo>
                  <a:pt x="15970" y="19023"/>
                  <a:pt x="15806" y="18986"/>
                  <a:pt x="15639" y="18986"/>
                </a:cubicBezTo>
                <a:close/>
                <a:moveTo>
                  <a:pt x="19711" y="18986"/>
                </a:moveTo>
                <a:cubicBezTo>
                  <a:pt x="19560" y="18986"/>
                  <a:pt x="19414" y="19023"/>
                  <a:pt x="19298" y="19102"/>
                </a:cubicBezTo>
                <a:cubicBezTo>
                  <a:pt x="19068" y="19260"/>
                  <a:pt x="19068" y="19520"/>
                  <a:pt x="19298" y="19678"/>
                </a:cubicBezTo>
                <a:cubicBezTo>
                  <a:pt x="19529" y="19836"/>
                  <a:pt x="19894" y="19836"/>
                  <a:pt x="20125" y="19678"/>
                </a:cubicBezTo>
                <a:cubicBezTo>
                  <a:pt x="20355" y="19520"/>
                  <a:pt x="20355" y="19260"/>
                  <a:pt x="20125" y="19102"/>
                </a:cubicBezTo>
                <a:cubicBezTo>
                  <a:pt x="20009" y="19023"/>
                  <a:pt x="19863" y="18986"/>
                  <a:pt x="19711" y="18986"/>
                </a:cubicBezTo>
                <a:close/>
                <a:moveTo>
                  <a:pt x="5489" y="20106"/>
                </a:moveTo>
                <a:cubicBezTo>
                  <a:pt x="5322" y="20106"/>
                  <a:pt x="5158" y="20144"/>
                  <a:pt x="5031" y="20223"/>
                </a:cubicBezTo>
                <a:cubicBezTo>
                  <a:pt x="4778" y="20381"/>
                  <a:pt x="4778" y="20641"/>
                  <a:pt x="5031" y="20799"/>
                </a:cubicBezTo>
                <a:cubicBezTo>
                  <a:pt x="5285" y="20957"/>
                  <a:pt x="5692" y="20957"/>
                  <a:pt x="5946" y="20799"/>
                </a:cubicBezTo>
                <a:cubicBezTo>
                  <a:pt x="6199" y="20641"/>
                  <a:pt x="6199" y="20381"/>
                  <a:pt x="5946" y="20223"/>
                </a:cubicBezTo>
                <a:cubicBezTo>
                  <a:pt x="5819" y="20144"/>
                  <a:pt x="5655" y="20106"/>
                  <a:pt x="5489" y="20106"/>
                </a:cubicBezTo>
                <a:close/>
                <a:moveTo>
                  <a:pt x="9561" y="20106"/>
                </a:moveTo>
                <a:cubicBezTo>
                  <a:pt x="9410" y="20106"/>
                  <a:pt x="9263" y="20144"/>
                  <a:pt x="9148" y="20223"/>
                </a:cubicBezTo>
                <a:cubicBezTo>
                  <a:pt x="8917" y="20381"/>
                  <a:pt x="8917" y="20641"/>
                  <a:pt x="9148" y="20799"/>
                </a:cubicBezTo>
                <a:cubicBezTo>
                  <a:pt x="9378" y="20957"/>
                  <a:pt x="9743" y="20957"/>
                  <a:pt x="9974" y="20799"/>
                </a:cubicBezTo>
                <a:cubicBezTo>
                  <a:pt x="10204" y="20641"/>
                  <a:pt x="10204" y="20381"/>
                  <a:pt x="9974" y="20223"/>
                </a:cubicBezTo>
                <a:cubicBezTo>
                  <a:pt x="9859" y="20144"/>
                  <a:pt x="9712" y="20106"/>
                  <a:pt x="9561" y="20106"/>
                </a:cubicBezTo>
                <a:close/>
                <a:moveTo>
                  <a:pt x="13633" y="20106"/>
                </a:moveTo>
                <a:cubicBezTo>
                  <a:pt x="13467" y="20106"/>
                  <a:pt x="13302" y="20144"/>
                  <a:pt x="13175" y="20223"/>
                </a:cubicBezTo>
                <a:cubicBezTo>
                  <a:pt x="12922" y="20381"/>
                  <a:pt x="12922" y="20641"/>
                  <a:pt x="13175" y="20799"/>
                </a:cubicBezTo>
                <a:cubicBezTo>
                  <a:pt x="13429" y="20957"/>
                  <a:pt x="13837" y="20957"/>
                  <a:pt x="14090" y="20799"/>
                </a:cubicBezTo>
                <a:cubicBezTo>
                  <a:pt x="14344" y="20641"/>
                  <a:pt x="14344" y="20381"/>
                  <a:pt x="14090" y="20223"/>
                </a:cubicBezTo>
                <a:cubicBezTo>
                  <a:pt x="13963" y="20144"/>
                  <a:pt x="13799" y="20106"/>
                  <a:pt x="13633" y="20106"/>
                </a:cubicBezTo>
                <a:close/>
                <a:moveTo>
                  <a:pt x="17705" y="20106"/>
                </a:moveTo>
                <a:cubicBezTo>
                  <a:pt x="17554" y="20106"/>
                  <a:pt x="17407" y="20144"/>
                  <a:pt x="17292" y="20223"/>
                </a:cubicBezTo>
                <a:cubicBezTo>
                  <a:pt x="17061" y="20381"/>
                  <a:pt x="17061" y="20641"/>
                  <a:pt x="17292" y="20799"/>
                </a:cubicBezTo>
                <a:cubicBezTo>
                  <a:pt x="17522" y="20957"/>
                  <a:pt x="17888" y="20957"/>
                  <a:pt x="18118" y="20799"/>
                </a:cubicBezTo>
                <a:cubicBezTo>
                  <a:pt x="18349" y="20641"/>
                  <a:pt x="18349" y="20381"/>
                  <a:pt x="18118" y="20223"/>
                </a:cubicBezTo>
                <a:cubicBezTo>
                  <a:pt x="18003" y="20144"/>
                  <a:pt x="17856" y="20106"/>
                  <a:pt x="17705" y="2010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05" name="Freeform 1044"/>
          <p:cNvSpPr/>
          <p:nvPr/>
        </p:nvSpPr>
        <p:spPr>
          <a:xfrm>
            <a:off x="7115175" y="1968500"/>
            <a:ext cx="5810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13" y="1485"/>
                </a:moveTo>
                <a:cubicBezTo>
                  <a:pt x="14993" y="1485"/>
                  <a:pt x="14993" y="1485"/>
                  <a:pt x="14993" y="1485"/>
                </a:cubicBezTo>
                <a:cubicBezTo>
                  <a:pt x="14993" y="0"/>
                  <a:pt x="14993" y="0"/>
                  <a:pt x="14993" y="0"/>
                </a:cubicBezTo>
                <a:cubicBezTo>
                  <a:pt x="6861" y="0"/>
                  <a:pt x="6861" y="0"/>
                  <a:pt x="6861" y="0"/>
                </a:cubicBezTo>
                <a:cubicBezTo>
                  <a:pt x="6861" y="1485"/>
                  <a:pt x="6861" y="1485"/>
                  <a:pt x="6861" y="1485"/>
                </a:cubicBezTo>
                <a:cubicBezTo>
                  <a:pt x="2287" y="1485"/>
                  <a:pt x="2287" y="1485"/>
                  <a:pt x="2287" y="1485"/>
                </a:cubicBezTo>
                <a:cubicBezTo>
                  <a:pt x="1016" y="1485"/>
                  <a:pt x="0" y="2025"/>
                  <a:pt x="0" y="2700"/>
                </a:cubicBezTo>
                <a:cubicBezTo>
                  <a:pt x="0" y="20385"/>
                  <a:pt x="0" y="20385"/>
                  <a:pt x="0" y="20385"/>
                </a:cubicBezTo>
                <a:cubicBezTo>
                  <a:pt x="0" y="21060"/>
                  <a:pt x="1016" y="21600"/>
                  <a:pt x="2287" y="21600"/>
                </a:cubicBezTo>
                <a:cubicBezTo>
                  <a:pt x="19313" y="21600"/>
                  <a:pt x="19313" y="21600"/>
                  <a:pt x="19313" y="21600"/>
                </a:cubicBezTo>
                <a:cubicBezTo>
                  <a:pt x="20584" y="21600"/>
                  <a:pt x="21600" y="21060"/>
                  <a:pt x="21600" y="20385"/>
                </a:cubicBezTo>
                <a:cubicBezTo>
                  <a:pt x="21600" y="2700"/>
                  <a:pt x="21600" y="2700"/>
                  <a:pt x="21600" y="2700"/>
                </a:cubicBezTo>
                <a:cubicBezTo>
                  <a:pt x="21600" y="2025"/>
                  <a:pt x="20584" y="1485"/>
                  <a:pt x="19313" y="1485"/>
                </a:cubicBezTo>
                <a:close/>
                <a:moveTo>
                  <a:pt x="1271" y="6885"/>
                </a:moveTo>
                <a:cubicBezTo>
                  <a:pt x="20329" y="6885"/>
                  <a:pt x="20329" y="6885"/>
                  <a:pt x="20329" y="6885"/>
                </a:cubicBezTo>
                <a:cubicBezTo>
                  <a:pt x="20329" y="11205"/>
                  <a:pt x="20329" y="11205"/>
                  <a:pt x="20329" y="11205"/>
                </a:cubicBezTo>
                <a:cubicBezTo>
                  <a:pt x="1271" y="11205"/>
                  <a:pt x="1271" y="11205"/>
                  <a:pt x="1271" y="11205"/>
                </a:cubicBezTo>
                <a:lnTo>
                  <a:pt x="1271" y="6885"/>
                </a:lnTo>
                <a:close/>
                <a:moveTo>
                  <a:pt x="1271" y="11880"/>
                </a:moveTo>
                <a:cubicBezTo>
                  <a:pt x="20329" y="11880"/>
                  <a:pt x="20329" y="11880"/>
                  <a:pt x="20329" y="11880"/>
                </a:cubicBezTo>
                <a:cubicBezTo>
                  <a:pt x="20329" y="16200"/>
                  <a:pt x="20329" y="16200"/>
                  <a:pt x="20329" y="16200"/>
                </a:cubicBezTo>
                <a:cubicBezTo>
                  <a:pt x="1271" y="16200"/>
                  <a:pt x="1271" y="16200"/>
                  <a:pt x="1271" y="16200"/>
                </a:cubicBezTo>
                <a:lnTo>
                  <a:pt x="1271" y="11880"/>
                </a:lnTo>
                <a:close/>
                <a:moveTo>
                  <a:pt x="8132" y="675"/>
                </a:moveTo>
                <a:cubicBezTo>
                  <a:pt x="13468" y="675"/>
                  <a:pt x="13468" y="675"/>
                  <a:pt x="13468" y="675"/>
                </a:cubicBezTo>
                <a:cubicBezTo>
                  <a:pt x="13468" y="1485"/>
                  <a:pt x="13468" y="1485"/>
                  <a:pt x="13468" y="1485"/>
                </a:cubicBezTo>
                <a:cubicBezTo>
                  <a:pt x="8132" y="1485"/>
                  <a:pt x="8132" y="1485"/>
                  <a:pt x="8132" y="1485"/>
                </a:cubicBezTo>
                <a:lnTo>
                  <a:pt x="8132" y="675"/>
                </a:lnTo>
                <a:close/>
                <a:moveTo>
                  <a:pt x="2287" y="2160"/>
                </a:moveTo>
                <a:cubicBezTo>
                  <a:pt x="6861" y="2160"/>
                  <a:pt x="6861" y="2160"/>
                  <a:pt x="6861" y="2160"/>
                </a:cubicBezTo>
                <a:cubicBezTo>
                  <a:pt x="14993" y="2160"/>
                  <a:pt x="14993" y="2160"/>
                  <a:pt x="14993" y="2160"/>
                </a:cubicBezTo>
                <a:cubicBezTo>
                  <a:pt x="19313" y="2160"/>
                  <a:pt x="19313" y="2160"/>
                  <a:pt x="19313" y="2160"/>
                </a:cubicBezTo>
                <a:cubicBezTo>
                  <a:pt x="19821" y="2160"/>
                  <a:pt x="20329" y="2430"/>
                  <a:pt x="20329" y="2700"/>
                </a:cubicBezTo>
                <a:cubicBezTo>
                  <a:pt x="20329" y="6075"/>
                  <a:pt x="20329" y="6075"/>
                  <a:pt x="20329" y="6075"/>
                </a:cubicBezTo>
                <a:cubicBezTo>
                  <a:pt x="1271" y="6075"/>
                  <a:pt x="1271" y="6075"/>
                  <a:pt x="1271" y="6075"/>
                </a:cubicBezTo>
                <a:cubicBezTo>
                  <a:pt x="1271" y="2700"/>
                  <a:pt x="1271" y="2700"/>
                  <a:pt x="1271" y="2700"/>
                </a:cubicBezTo>
                <a:cubicBezTo>
                  <a:pt x="1271" y="2430"/>
                  <a:pt x="1779" y="2160"/>
                  <a:pt x="2287" y="2160"/>
                </a:cubicBezTo>
                <a:close/>
                <a:moveTo>
                  <a:pt x="19313" y="20925"/>
                </a:moveTo>
                <a:cubicBezTo>
                  <a:pt x="2287" y="20925"/>
                  <a:pt x="2287" y="20925"/>
                  <a:pt x="2287" y="20925"/>
                </a:cubicBezTo>
                <a:cubicBezTo>
                  <a:pt x="1779" y="20925"/>
                  <a:pt x="1271" y="20655"/>
                  <a:pt x="1271" y="20385"/>
                </a:cubicBezTo>
                <a:cubicBezTo>
                  <a:pt x="1271" y="16875"/>
                  <a:pt x="1271" y="16875"/>
                  <a:pt x="1271" y="16875"/>
                </a:cubicBezTo>
                <a:cubicBezTo>
                  <a:pt x="20329" y="16875"/>
                  <a:pt x="20329" y="16875"/>
                  <a:pt x="20329" y="16875"/>
                </a:cubicBezTo>
                <a:cubicBezTo>
                  <a:pt x="20329" y="20385"/>
                  <a:pt x="20329" y="20385"/>
                  <a:pt x="20329" y="20385"/>
                </a:cubicBezTo>
                <a:cubicBezTo>
                  <a:pt x="20329" y="20655"/>
                  <a:pt x="19821" y="20925"/>
                  <a:pt x="19313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06" name="Freeform 1045"/>
          <p:cNvSpPr/>
          <p:nvPr/>
        </p:nvSpPr>
        <p:spPr>
          <a:xfrm>
            <a:off x="7115175" y="3206750"/>
            <a:ext cx="5810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13" y="1485"/>
                </a:moveTo>
                <a:cubicBezTo>
                  <a:pt x="14993" y="1485"/>
                  <a:pt x="14993" y="1485"/>
                  <a:pt x="14993" y="1485"/>
                </a:cubicBezTo>
                <a:cubicBezTo>
                  <a:pt x="14993" y="0"/>
                  <a:pt x="14993" y="0"/>
                  <a:pt x="14993" y="0"/>
                </a:cubicBezTo>
                <a:cubicBezTo>
                  <a:pt x="6861" y="0"/>
                  <a:pt x="6861" y="0"/>
                  <a:pt x="6861" y="0"/>
                </a:cubicBezTo>
                <a:cubicBezTo>
                  <a:pt x="6861" y="1485"/>
                  <a:pt x="6861" y="1485"/>
                  <a:pt x="6861" y="1485"/>
                </a:cubicBezTo>
                <a:cubicBezTo>
                  <a:pt x="2287" y="1485"/>
                  <a:pt x="2287" y="1485"/>
                  <a:pt x="2287" y="1485"/>
                </a:cubicBezTo>
                <a:cubicBezTo>
                  <a:pt x="1016" y="1485"/>
                  <a:pt x="0" y="2025"/>
                  <a:pt x="0" y="2700"/>
                </a:cubicBezTo>
                <a:cubicBezTo>
                  <a:pt x="0" y="20385"/>
                  <a:pt x="0" y="20385"/>
                  <a:pt x="0" y="20385"/>
                </a:cubicBezTo>
                <a:cubicBezTo>
                  <a:pt x="0" y="21060"/>
                  <a:pt x="1016" y="21600"/>
                  <a:pt x="2287" y="21600"/>
                </a:cubicBezTo>
                <a:cubicBezTo>
                  <a:pt x="19313" y="21600"/>
                  <a:pt x="19313" y="21600"/>
                  <a:pt x="19313" y="21600"/>
                </a:cubicBezTo>
                <a:cubicBezTo>
                  <a:pt x="20584" y="21600"/>
                  <a:pt x="21600" y="21060"/>
                  <a:pt x="21600" y="20385"/>
                </a:cubicBezTo>
                <a:cubicBezTo>
                  <a:pt x="21600" y="2700"/>
                  <a:pt x="21600" y="2700"/>
                  <a:pt x="21600" y="2700"/>
                </a:cubicBezTo>
                <a:cubicBezTo>
                  <a:pt x="21600" y="2025"/>
                  <a:pt x="20584" y="1485"/>
                  <a:pt x="19313" y="1485"/>
                </a:cubicBezTo>
                <a:close/>
                <a:moveTo>
                  <a:pt x="1271" y="11880"/>
                </a:moveTo>
                <a:cubicBezTo>
                  <a:pt x="20329" y="11880"/>
                  <a:pt x="20329" y="11880"/>
                  <a:pt x="20329" y="11880"/>
                </a:cubicBezTo>
                <a:cubicBezTo>
                  <a:pt x="20329" y="16200"/>
                  <a:pt x="20329" y="16200"/>
                  <a:pt x="20329" y="16200"/>
                </a:cubicBezTo>
                <a:cubicBezTo>
                  <a:pt x="1271" y="16200"/>
                  <a:pt x="1271" y="16200"/>
                  <a:pt x="1271" y="16200"/>
                </a:cubicBezTo>
                <a:lnTo>
                  <a:pt x="1271" y="11880"/>
                </a:lnTo>
                <a:close/>
                <a:moveTo>
                  <a:pt x="8132" y="675"/>
                </a:moveTo>
                <a:cubicBezTo>
                  <a:pt x="13468" y="675"/>
                  <a:pt x="13468" y="675"/>
                  <a:pt x="13468" y="675"/>
                </a:cubicBezTo>
                <a:cubicBezTo>
                  <a:pt x="13468" y="1485"/>
                  <a:pt x="13468" y="1485"/>
                  <a:pt x="13468" y="1485"/>
                </a:cubicBezTo>
                <a:cubicBezTo>
                  <a:pt x="8132" y="1485"/>
                  <a:pt x="8132" y="1485"/>
                  <a:pt x="8132" y="1485"/>
                </a:cubicBezTo>
                <a:lnTo>
                  <a:pt x="8132" y="675"/>
                </a:lnTo>
                <a:close/>
                <a:moveTo>
                  <a:pt x="2287" y="2160"/>
                </a:moveTo>
                <a:cubicBezTo>
                  <a:pt x="6861" y="2160"/>
                  <a:pt x="6861" y="2160"/>
                  <a:pt x="6861" y="2160"/>
                </a:cubicBezTo>
                <a:cubicBezTo>
                  <a:pt x="14993" y="2160"/>
                  <a:pt x="14993" y="2160"/>
                  <a:pt x="14993" y="2160"/>
                </a:cubicBezTo>
                <a:cubicBezTo>
                  <a:pt x="19313" y="2160"/>
                  <a:pt x="19313" y="2160"/>
                  <a:pt x="19313" y="2160"/>
                </a:cubicBezTo>
                <a:cubicBezTo>
                  <a:pt x="19821" y="2160"/>
                  <a:pt x="20329" y="2430"/>
                  <a:pt x="20329" y="2700"/>
                </a:cubicBezTo>
                <a:cubicBezTo>
                  <a:pt x="20329" y="11205"/>
                  <a:pt x="20329" y="11205"/>
                  <a:pt x="20329" y="11205"/>
                </a:cubicBezTo>
                <a:cubicBezTo>
                  <a:pt x="1271" y="11205"/>
                  <a:pt x="1271" y="11205"/>
                  <a:pt x="1271" y="11205"/>
                </a:cubicBezTo>
                <a:cubicBezTo>
                  <a:pt x="1271" y="2700"/>
                  <a:pt x="1271" y="2700"/>
                  <a:pt x="1271" y="2700"/>
                </a:cubicBezTo>
                <a:cubicBezTo>
                  <a:pt x="1271" y="2430"/>
                  <a:pt x="1779" y="2160"/>
                  <a:pt x="2287" y="2160"/>
                </a:cubicBezTo>
                <a:close/>
                <a:moveTo>
                  <a:pt x="19313" y="20925"/>
                </a:moveTo>
                <a:cubicBezTo>
                  <a:pt x="2287" y="20925"/>
                  <a:pt x="2287" y="20925"/>
                  <a:pt x="2287" y="20925"/>
                </a:cubicBezTo>
                <a:cubicBezTo>
                  <a:pt x="1779" y="20925"/>
                  <a:pt x="1271" y="20655"/>
                  <a:pt x="1271" y="20385"/>
                </a:cubicBezTo>
                <a:cubicBezTo>
                  <a:pt x="1271" y="16875"/>
                  <a:pt x="1271" y="16875"/>
                  <a:pt x="1271" y="16875"/>
                </a:cubicBezTo>
                <a:cubicBezTo>
                  <a:pt x="20329" y="16875"/>
                  <a:pt x="20329" y="16875"/>
                  <a:pt x="20329" y="16875"/>
                </a:cubicBezTo>
                <a:cubicBezTo>
                  <a:pt x="20329" y="20385"/>
                  <a:pt x="20329" y="20385"/>
                  <a:pt x="20329" y="20385"/>
                </a:cubicBezTo>
                <a:cubicBezTo>
                  <a:pt x="20329" y="20655"/>
                  <a:pt x="19821" y="20925"/>
                  <a:pt x="19313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07" name="Freeform 1046"/>
          <p:cNvSpPr/>
          <p:nvPr/>
        </p:nvSpPr>
        <p:spPr>
          <a:xfrm>
            <a:off x="7115175" y="4445000"/>
            <a:ext cx="5810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13" y="1485"/>
                </a:moveTo>
                <a:cubicBezTo>
                  <a:pt x="14993" y="1485"/>
                  <a:pt x="14993" y="1485"/>
                  <a:pt x="14993" y="1485"/>
                </a:cubicBezTo>
                <a:cubicBezTo>
                  <a:pt x="14993" y="0"/>
                  <a:pt x="14993" y="0"/>
                  <a:pt x="14993" y="0"/>
                </a:cubicBezTo>
                <a:cubicBezTo>
                  <a:pt x="6861" y="0"/>
                  <a:pt x="6861" y="0"/>
                  <a:pt x="6861" y="0"/>
                </a:cubicBezTo>
                <a:cubicBezTo>
                  <a:pt x="6861" y="1485"/>
                  <a:pt x="6861" y="1485"/>
                  <a:pt x="6861" y="1485"/>
                </a:cubicBezTo>
                <a:cubicBezTo>
                  <a:pt x="2287" y="1485"/>
                  <a:pt x="2287" y="1485"/>
                  <a:pt x="2287" y="1485"/>
                </a:cubicBezTo>
                <a:cubicBezTo>
                  <a:pt x="1016" y="1485"/>
                  <a:pt x="0" y="2025"/>
                  <a:pt x="0" y="2700"/>
                </a:cubicBezTo>
                <a:cubicBezTo>
                  <a:pt x="0" y="20385"/>
                  <a:pt x="0" y="20385"/>
                  <a:pt x="0" y="20385"/>
                </a:cubicBezTo>
                <a:cubicBezTo>
                  <a:pt x="0" y="21060"/>
                  <a:pt x="1016" y="21600"/>
                  <a:pt x="2287" y="21600"/>
                </a:cubicBezTo>
                <a:cubicBezTo>
                  <a:pt x="19313" y="21600"/>
                  <a:pt x="19313" y="21600"/>
                  <a:pt x="19313" y="21600"/>
                </a:cubicBezTo>
                <a:cubicBezTo>
                  <a:pt x="20584" y="21600"/>
                  <a:pt x="21600" y="21060"/>
                  <a:pt x="21600" y="20385"/>
                </a:cubicBezTo>
                <a:cubicBezTo>
                  <a:pt x="21600" y="2700"/>
                  <a:pt x="21600" y="2700"/>
                  <a:pt x="21600" y="2700"/>
                </a:cubicBezTo>
                <a:cubicBezTo>
                  <a:pt x="21600" y="2025"/>
                  <a:pt x="20584" y="1485"/>
                  <a:pt x="19313" y="1485"/>
                </a:cubicBezTo>
                <a:close/>
                <a:moveTo>
                  <a:pt x="8132" y="675"/>
                </a:moveTo>
                <a:cubicBezTo>
                  <a:pt x="13468" y="675"/>
                  <a:pt x="13468" y="675"/>
                  <a:pt x="13468" y="675"/>
                </a:cubicBezTo>
                <a:cubicBezTo>
                  <a:pt x="13468" y="1485"/>
                  <a:pt x="13468" y="1485"/>
                  <a:pt x="13468" y="1485"/>
                </a:cubicBezTo>
                <a:cubicBezTo>
                  <a:pt x="8132" y="1485"/>
                  <a:pt x="8132" y="1485"/>
                  <a:pt x="8132" y="1485"/>
                </a:cubicBezTo>
                <a:lnTo>
                  <a:pt x="8132" y="675"/>
                </a:lnTo>
                <a:close/>
                <a:moveTo>
                  <a:pt x="2287" y="2160"/>
                </a:moveTo>
                <a:cubicBezTo>
                  <a:pt x="6861" y="2160"/>
                  <a:pt x="6861" y="2160"/>
                  <a:pt x="6861" y="2160"/>
                </a:cubicBezTo>
                <a:cubicBezTo>
                  <a:pt x="14993" y="2160"/>
                  <a:pt x="14993" y="2160"/>
                  <a:pt x="14993" y="2160"/>
                </a:cubicBezTo>
                <a:cubicBezTo>
                  <a:pt x="19313" y="2160"/>
                  <a:pt x="19313" y="2160"/>
                  <a:pt x="19313" y="2160"/>
                </a:cubicBezTo>
                <a:cubicBezTo>
                  <a:pt x="19821" y="2160"/>
                  <a:pt x="20329" y="2430"/>
                  <a:pt x="20329" y="2700"/>
                </a:cubicBezTo>
                <a:cubicBezTo>
                  <a:pt x="20329" y="16200"/>
                  <a:pt x="20329" y="16200"/>
                  <a:pt x="20329" y="16200"/>
                </a:cubicBezTo>
                <a:cubicBezTo>
                  <a:pt x="1271" y="16200"/>
                  <a:pt x="1271" y="16200"/>
                  <a:pt x="1271" y="16200"/>
                </a:cubicBezTo>
                <a:cubicBezTo>
                  <a:pt x="1271" y="2700"/>
                  <a:pt x="1271" y="2700"/>
                  <a:pt x="1271" y="2700"/>
                </a:cubicBezTo>
                <a:cubicBezTo>
                  <a:pt x="1271" y="2430"/>
                  <a:pt x="1779" y="2160"/>
                  <a:pt x="2287" y="2160"/>
                </a:cubicBezTo>
                <a:close/>
                <a:moveTo>
                  <a:pt x="19313" y="20925"/>
                </a:moveTo>
                <a:cubicBezTo>
                  <a:pt x="2287" y="20925"/>
                  <a:pt x="2287" y="20925"/>
                  <a:pt x="2287" y="20925"/>
                </a:cubicBezTo>
                <a:cubicBezTo>
                  <a:pt x="1779" y="20925"/>
                  <a:pt x="1271" y="20655"/>
                  <a:pt x="1271" y="20385"/>
                </a:cubicBezTo>
                <a:cubicBezTo>
                  <a:pt x="1271" y="16875"/>
                  <a:pt x="1271" y="16875"/>
                  <a:pt x="1271" y="16875"/>
                </a:cubicBezTo>
                <a:cubicBezTo>
                  <a:pt x="20329" y="16875"/>
                  <a:pt x="20329" y="16875"/>
                  <a:pt x="20329" y="16875"/>
                </a:cubicBezTo>
                <a:cubicBezTo>
                  <a:pt x="20329" y="20385"/>
                  <a:pt x="20329" y="20385"/>
                  <a:pt x="20329" y="20385"/>
                </a:cubicBezTo>
                <a:cubicBezTo>
                  <a:pt x="20329" y="20655"/>
                  <a:pt x="19821" y="20925"/>
                  <a:pt x="19313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08" name="Freeform 1047"/>
          <p:cNvSpPr/>
          <p:nvPr/>
        </p:nvSpPr>
        <p:spPr>
          <a:xfrm>
            <a:off x="7115175" y="5683250"/>
            <a:ext cx="5810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13" y="1485"/>
                </a:moveTo>
                <a:cubicBezTo>
                  <a:pt x="14993" y="1485"/>
                  <a:pt x="14993" y="1485"/>
                  <a:pt x="14993" y="1485"/>
                </a:cubicBezTo>
                <a:cubicBezTo>
                  <a:pt x="14993" y="0"/>
                  <a:pt x="14993" y="0"/>
                  <a:pt x="14993" y="0"/>
                </a:cubicBezTo>
                <a:cubicBezTo>
                  <a:pt x="6861" y="0"/>
                  <a:pt x="6861" y="0"/>
                  <a:pt x="6861" y="0"/>
                </a:cubicBezTo>
                <a:cubicBezTo>
                  <a:pt x="6861" y="1485"/>
                  <a:pt x="6861" y="1485"/>
                  <a:pt x="6861" y="1485"/>
                </a:cubicBezTo>
                <a:cubicBezTo>
                  <a:pt x="2287" y="1485"/>
                  <a:pt x="2287" y="1485"/>
                  <a:pt x="2287" y="1485"/>
                </a:cubicBezTo>
                <a:cubicBezTo>
                  <a:pt x="1016" y="1485"/>
                  <a:pt x="0" y="2025"/>
                  <a:pt x="0" y="2700"/>
                </a:cubicBezTo>
                <a:cubicBezTo>
                  <a:pt x="0" y="20385"/>
                  <a:pt x="0" y="20385"/>
                  <a:pt x="0" y="20385"/>
                </a:cubicBezTo>
                <a:cubicBezTo>
                  <a:pt x="0" y="21060"/>
                  <a:pt x="1016" y="21600"/>
                  <a:pt x="2287" y="21600"/>
                </a:cubicBezTo>
                <a:cubicBezTo>
                  <a:pt x="19313" y="21600"/>
                  <a:pt x="19313" y="21600"/>
                  <a:pt x="19313" y="21600"/>
                </a:cubicBezTo>
                <a:cubicBezTo>
                  <a:pt x="20584" y="21600"/>
                  <a:pt x="21600" y="21060"/>
                  <a:pt x="21600" y="20385"/>
                </a:cubicBezTo>
                <a:cubicBezTo>
                  <a:pt x="21600" y="2700"/>
                  <a:pt x="21600" y="2700"/>
                  <a:pt x="21600" y="2700"/>
                </a:cubicBezTo>
                <a:cubicBezTo>
                  <a:pt x="21600" y="2025"/>
                  <a:pt x="20584" y="1485"/>
                  <a:pt x="19313" y="1485"/>
                </a:cubicBezTo>
                <a:close/>
                <a:moveTo>
                  <a:pt x="8132" y="675"/>
                </a:moveTo>
                <a:cubicBezTo>
                  <a:pt x="13468" y="675"/>
                  <a:pt x="13468" y="675"/>
                  <a:pt x="13468" y="675"/>
                </a:cubicBezTo>
                <a:cubicBezTo>
                  <a:pt x="13468" y="1485"/>
                  <a:pt x="13468" y="1485"/>
                  <a:pt x="13468" y="1485"/>
                </a:cubicBezTo>
                <a:cubicBezTo>
                  <a:pt x="8132" y="1485"/>
                  <a:pt x="8132" y="1485"/>
                  <a:pt x="8132" y="1485"/>
                </a:cubicBezTo>
                <a:lnTo>
                  <a:pt x="8132" y="675"/>
                </a:lnTo>
                <a:close/>
                <a:moveTo>
                  <a:pt x="20329" y="20385"/>
                </a:moveTo>
                <a:cubicBezTo>
                  <a:pt x="20329" y="20655"/>
                  <a:pt x="19821" y="20925"/>
                  <a:pt x="19313" y="20925"/>
                </a:cubicBezTo>
                <a:cubicBezTo>
                  <a:pt x="2287" y="20925"/>
                  <a:pt x="2287" y="20925"/>
                  <a:pt x="2287" y="20925"/>
                </a:cubicBezTo>
                <a:cubicBezTo>
                  <a:pt x="1779" y="20925"/>
                  <a:pt x="1271" y="20655"/>
                  <a:pt x="1271" y="20385"/>
                </a:cubicBezTo>
                <a:cubicBezTo>
                  <a:pt x="1271" y="2700"/>
                  <a:pt x="1271" y="2700"/>
                  <a:pt x="1271" y="2700"/>
                </a:cubicBezTo>
                <a:cubicBezTo>
                  <a:pt x="1271" y="2430"/>
                  <a:pt x="1779" y="2160"/>
                  <a:pt x="2287" y="2160"/>
                </a:cubicBezTo>
                <a:cubicBezTo>
                  <a:pt x="6861" y="2160"/>
                  <a:pt x="6861" y="2160"/>
                  <a:pt x="6861" y="2160"/>
                </a:cubicBezTo>
                <a:cubicBezTo>
                  <a:pt x="14993" y="2160"/>
                  <a:pt x="14993" y="2160"/>
                  <a:pt x="14993" y="2160"/>
                </a:cubicBezTo>
                <a:cubicBezTo>
                  <a:pt x="19313" y="2160"/>
                  <a:pt x="19313" y="2160"/>
                  <a:pt x="19313" y="2160"/>
                </a:cubicBezTo>
                <a:cubicBezTo>
                  <a:pt x="19821" y="2160"/>
                  <a:pt x="20329" y="2430"/>
                  <a:pt x="20329" y="2700"/>
                </a:cubicBezTo>
                <a:lnTo>
                  <a:pt x="20329" y="203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09" name="Freeform 1048"/>
          <p:cNvSpPr/>
          <p:nvPr/>
        </p:nvSpPr>
        <p:spPr>
          <a:xfrm>
            <a:off x="7007225" y="6924675"/>
            <a:ext cx="8413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46" y="1485"/>
                </a:moveTo>
                <a:cubicBezTo>
                  <a:pt x="10361" y="1485"/>
                  <a:pt x="10361" y="1485"/>
                  <a:pt x="10361" y="1485"/>
                </a:cubicBezTo>
                <a:cubicBezTo>
                  <a:pt x="10361" y="0"/>
                  <a:pt x="10361" y="0"/>
                  <a:pt x="10361" y="0"/>
                </a:cubicBezTo>
                <a:cubicBezTo>
                  <a:pt x="4741" y="0"/>
                  <a:pt x="4741" y="0"/>
                  <a:pt x="4741" y="0"/>
                </a:cubicBezTo>
                <a:cubicBezTo>
                  <a:pt x="4741" y="1485"/>
                  <a:pt x="4741" y="1485"/>
                  <a:pt x="4741" y="1485"/>
                </a:cubicBezTo>
                <a:cubicBezTo>
                  <a:pt x="1580" y="1485"/>
                  <a:pt x="1580" y="1485"/>
                  <a:pt x="1580" y="1485"/>
                </a:cubicBezTo>
                <a:cubicBezTo>
                  <a:pt x="702" y="1485"/>
                  <a:pt x="0" y="2025"/>
                  <a:pt x="0" y="2700"/>
                </a:cubicBezTo>
                <a:cubicBezTo>
                  <a:pt x="0" y="20385"/>
                  <a:pt x="0" y="20385"/>
                  <a:pt x="0" y="20385"/>
                </a:cubicBezTo>
                <a:cubicBezTo>
                  <a:pt x="0" y="21060"/>
                  <a:pt x="702" y="21600"/>
                  <a:pt x="1580" y="21600"/>
                </a:cubicBezTo>
                <a:cubicBezTo>
                  <a:pt x="13346" y="21600"/>
                  <a:pt x="13346" y="21600"/>
                  <a:pt x="13346" y="21600"/>
                </a:cubicBezTo>
                <a:cubicBezTo>
                  <a:pt x="14224" y="21600"/>
                  <a:pt x="14927" y="21060"/>
                  <a:pt x="14927" y="20385"/>
                </a:cubicBezTo>
                <a:cubicBezTo>
                  <a:pt x="14927" y="13770"/>
                  <a:pt x="14927" y="13770"/>
                  <a:pt x="14927" y="13770"/>
                </a:cubicBezTo>
                <a:cubicBezTo>
                  <a:pt x="14049" y="12555"/>
                  <a:pt x="14049" y="12555"/>
                  <a:pt x="14049" y="12555"/>
                </a:cubicBezTo>
                <a:cubicBezTo>
                  <a:pt x="14927" y="11475"/>
                  <a:pt x="14927" y="11475"/>
                  <a:pt x="14927" y="11475"/>
                </a:cubicBezTo>
                <a:cubicBezTo>
                  <a:pt x="14927" y="2700"/>
                  <a:pt x="14927" y="2700"/>
                  <a:pt x="14927" y="2700"/>
                </a:cubicBezTo>
                <a:cubicBezTo>
                  <a:pt x="14927" y="2025"/>
                  <a:pt x="14224" y="1485"/>
                  <a:pt x="13346" y="1485"/>
                </a:cubicBezTo>
                <a:close/>
                <a:moveTo>
                  <a:pt x="5620" y="675"/>
                </a:moveTo>
                <a:cubicBezTo>
                  <a:pt x="9307" y="675"/>
                  <a:pt x="9307" y="675"/>
                  <a:pt x="9307" y="675"/>
                </a:cubicBezTo>
                <a:cubicBezTo>
                  <a:pt x="9307" y="1485"/>
                  <a:pt x="9307" y="1485"/>
                  <a:pt x="9307" y="1485"/>
                </a:cubicBezTo>
                <a:cubicBezTo>
                  <a:pt x="5620" y="1485"/>
                  <a:pt x="5620" y="1485"/>
                  <a:pt x="5620" y="1485"/>
                </a:cubicBezTo>
                <a:lnTo>
                  <a:pt x="5620" y="675"/>
                </a:lnTo>
                <a:close/>
                <a:moveTo>
                  <a:pt x="14049" y="11205"/>
                </a:moveTo>
                <a:cubicBezTo>
                  <a:pt x="13346" y="12285"/>
                  <a:pt x="13346" y="12285"/>
                  <a:pt x="13346" y="12285"/>
                </a:cubicBezTo>
                <a:cubicBezTo>
                  <a:pt x="12293" y="12285"/>
                  <a:pt x="12293" y="12285"/>
                  <a:pt x="12293" y="12285"/>
                </a:cubicBezTo>
                <a:cubicBezTo>
                  <a:pt x="11239" y="11340"/>
                  <a:pt x="11239" y="11340"/>
                  <a:pt x="11239" y="11340"/>
                </a:cubicBezTo>
                <a:cubicBezTo>
                  <a:pt x="11239" y="10395"/>
                  <a:pt x="11239" y="10395"/>
                  <a:pt x="11239" y="10395"/>
                </a:cubicBezTo>
                <a:cubicBezTo>
                  <a:pt x="11239" y="10260"/>
                  <a:pt x="11063" y="10125"/>
                  <a:pt x="10712" y="10125"/>
                </a:cubicBezTo>
                <a:cubicBezTo>
                  <a:pt x="10537" y="10125"/>
                  <a:pt x="10361" y="10260"/>
                  <a:pt x="10361" y="10395"/>
                </a:cubicBezTo>
                <a:cubicBezTo>
                  <a:pt x="10361" y="11205"/>
                  <a:pt x="10361" y="11205"/>
                  <a:pt x="10361" y="11205"/>
                </a:cubicBezTo>
                <a:cubicBezTo>
                  <a:pt x="9307" y="11205"/>
                  <a:pt x="9307" y="11205"/>
                  <a:pt x="9307" y="11205"/>
                </a:cubicBezTo>
                <a:cubicBezTo>
                  <a:pt x="9132" y="11205"/>
                  <a:pt x="8956" y="11340"/>
                  <a:pt x="8956" y="11475"/>
                </a:cubicBezTo>
                <a:cubicBezTo>
                  <a:pt x="8956" y="11745"/>
                  <a:pt x="9132" y="11880"/>
                  <a:pt x="9307" y="11880"/>
                </a:cubicBezTo>
                <a:cubicBezTo>
                  <a:pt x="10537" y="11880"/>
                  <a:pt x="10537" y="11880"/>
                  <a:pt x="10537" y="11880"/>
                </a:cubicBezTo>
                <a:cubicBezTo>
                  <a:pt x="11590" y="12690"/>
                  <a:pt x="11590" y="12690"/>
                  <a:pt x="11590" y="12690"/>
                </a:cubicBezTo>
                <a:cubicBezTo>
                  <a:pt x="10537" y="14040"/>
                  <a:pt x="10537" y="14040"/>
                  <a:pt x="10537" y="14040"/>
                </a:cubicBezTo>
                <a:cubicBezTo>
                  <a:pt x="9834" y="14040"/>
                  <a:pt x="9834" y="14040"/>
                  <a:pt x="9834" y="14040"/>
                </a:cubicBezTo>
                <a:cubicBezTo>
                  <a:pt x="9659" y="14040"/>
                  <a:pt x="9307" y="14175"/>
                  <a:pt x="9307" y="14445"/>
                </a:cubicBezTo>
                <a:cubicBezTo>
                  <a:pt x="9307" y="14580"/>
                  <a:pt x="9659" y="14715"/>
                  <a:pt x="9834" y="14715"/>
                </a:cubicBezTo>
                <a:cubicBezTo>
                  <a:pt x="10361" y="14715"/>
                  <a:pt x="10361" y="14715"/>
                  <a:pt x="10361" y="14715"/>
                </a:cubicBezTo>
                <a:cubicBezTo>
                  <a:pt x="10361" y="15120"/>
                  <a:pt x="10361" y="15120"/>
                  <a:pt x="10361" y="15120"/>
                </a:cubicBezTo>
                <a:cubicBezTo>
                  <a:pt x="10361" y="15255"/>
                  <a:pt x="10537" y="15525"/>
                  <a:pt x="10712" y="15525"/>
                </a:cubicBezTo>
                <a:cubicBezTo>
                  <a:pt x="11063" y="15525"/>
                  <a:pt x="11239" y="15255"/>
                  <a:pt x="11239" y="15120"/>
                </a:cubicBezTo>
                <a:cubicBezTo>
                  <a:pt x="11239" y="14445"/>
                  <a:pt x="11239" y="14445"/>
                  <a:pt x="11239" y="14445"/>
                </a:cubicBezTo>
                <a:cubicBezTo>
                  <a:pt x="12468" y="12960"/>
                  <a:pt x="12468" y="12960"/>
                  <a:pt x="12468" y="12960"/>
                </a:cubicBezTo>
                <a:cubicBezTo>
                  <a:pt x="13346" y="12960"/>
                  <a:pt x="13346" y="12960"/>
                  <a:pt x="13346" y="12960"/>
                </a:cubicBezTo>
                <a:cubicBezTo>
                  <a:pt x="14049" y="13905"/>
                  <a:pt x="14049" y="13905"/>
                  <a:pt x="14049" y="13905"/>
                </a:cubicBezTo>
                <a:cubicBezTo>
                  <a:pt x="14049" y="14715"/>
                  <a:pt x="14049" y="14715"/>
                  <a:pt x="14049" y="14715"/>
                </a:cubicBezTo>
                <a:cubicBezTo>
                  <a:pt x="14049" y="16875"/>
                  <a:pt x="14049" y="16875"/>
                  <a:pt x="14049" y="16875"/>
                </a:cubicBezTo>
                <a:cubicBezTo>
                  <a:pt x="14049" y="19035"/>
                  <a:pt x="14049" y="19035"/>
                  <a:pt x="14049" y="19035"/>
                </a:cubicBezTo>
                <a:cubicBezTo>
                  <a:pt x="14049" y="20385"/>
                  <a:pt x="14049" y="20385"/>
                  <a:pt x="14049" y="20385"/>
                </a:cubicBezTo>
                <a:cubicBezTo>
                  <a:pt x="14049" y="20655"/>
                  <a:pt x="13698" y="20925"/>
                  <a:pt x="13346" y="20925"/>
                </a:cubicBezTo>
                <a:cubicBezTo>
                  <a:pt x="1580" y="20925"/>
                  <a:pt x="1580" y="20925"/>
                  <a:pt x="1580" y="20925"/>
                </a:cubicBezTo>
                <a:cubicBezTo>
                  <a:pt x="1405" y="20925"/>
                  <a:pt x="1054" y="20790"/>
                  <a:pt x="1054" y="20520"/>
                </a:cubicBezTo>
                <a:cubicBezTo>
                  <a:pt x="1229" y="20520"/>
                  <a:pt x="1405" y="20385"/>
                  <a:pt x="1405" y="20115"/>
                </a:cubicBezTo>
                <a:cubicBezTo>
                  <a:pt x="1405" y="19980"/>
                  <a:pt x="1229" y="19845"/>
                  <a:pt x="878" y="19845"/>
                </a:cubicBezTo>
                <a:cubicBezTo>
                  <a:pt x="878" y="18360"/>
                  <a:pt x="878" y="18360"/>
                  <a:pt x="878" y="18360"/>
                </a:cubicBezTo>
                <a:cubicBezTo>
                  <a:pt x="1229" y="18360"/>
                  <a:pt x="1405" y="18225"/>
                  <a:pt x="1405" y="17955"/>
                </a:cubicBezTo>
                <a:cubicBezTo>
                  <a:pt x="1405" y="17820"/>
                  <a:pt x="1229" y="17685"/>
                  <a:pt x="878" y="17685"/>
                </a:cubicBezTo>
                <a:cubicBezTo>
                  <a:pt x="878" y="16200"/>
                  <a:pt x="878" y="16200"/>
                  <a:pt x="878" y="16200"/>
                </a:cubicBezTo>
                <a:cubicBezTo>
                  <a:pt x="1229" y="16200"/>
                  <a:pt x="1405" y="16065"/>
                  <a:pt x="1405" y="15795"/>
                </a:cubicBezTo>
                <a:cubicBezTo>
                  <a:pt x="1405" y="15660"/>
                  <a:pt x="1229" y="15525"/>
                  <a:pt x="878" y="15525"/>
                </a:cubicBezTo>
                <a:cubicBezTo>
                  <a:pt x="878" y="14040"/>
                  <a:pt x="878" y="14040"/>
                  <a:pt x="878" y="14040"/>
                </a:cubicBezTo>
                <a:cubicBezTo>
                  <a:pt x="1229" y="14040"/>
                  <a:pt x="1405" y="13905"/>
                  <a:pt x="1405" y="13635"/>
                </a:cubicBezTo>
                <a:cubicBezTo>
                  <a:pt x="1405" y="13500"/>
                  <a:pt x="1229" y="13365"/>
                  <a:pt x="878" y="13365"/>
                </a:cubicBezTo>
                <a:cubicBezTo>
                  <a:pt x="878" y="11880"/>
                  <a:pt x="878" y="11880"/>
                  <a:pt x="878" y="11880"/>
                </a:cubicBezTo>
                <a:cubicBezTo>
                  <a:pt x="1229" y="11880"/>
                  <a:pt x="1405" y="11745"/>
                  <a:pt x="1405" y="11475"/>
                </a:cubicBezTo>
                <a:cubicBezTo>
                  <a:pt x="1405" y="11340"/>
                  <a:pt x="1229" y="11205"/>
                  <a:pt x="878" y="11205"/>
                </a:cubicBezTo>
                <a:cubicBezTo>
                  <a:pt x="878" y="9720"/>
                  <a:pt x="878" y="9720"/>
                  <a:pt x="878" y="9720"/>
                </a:cubicBezTo>
                <a:cubicBezTo>
                  <a:pt x="1229" y="9720"/>
                  <a:pt x="1405" y="9585"/>
                  <a:pt x="1405" y="9315"/>
                </a:cubicBezTo>
                <a:cubicBezTo>
                  <a:pt x="1405" y="9180"/>
                  <a:pt x="1229" y="9045"/>
                  <a:pt x="878" y="9045"/>
                </a:cubicBezTo>
                <a:cubicBezTo>
                  <a:pt x="878" y="7560"/>
                  <a:pt x="878" y="7560"/>
                  <a:pt x="878" y="7560"/>
                </a:cubicBezTo>
                <a:cubicBezTo>
                  <a:pt x="1229" y="7560"/>
                  <a:pt x="1405" y="7425"/>
                  <a:pt x="1405" y="7155"/>
                </a:cubicBezTo>
                <a:cubicBezTo>
                  <a:pt x="1405" y="7020"/>
                  <a:pt x="1229" y="6885"/>
                  <a:pt x="878" y="6885"/>
                </a:cubicBezTo>
                <a:cubicBezTo>
                  <a:pt x="878" y="2700"/>
                  <a:pt x="878" y="2700"/>
                  <a:pt x="878" y="2700"/>
                </a:cubicBezTo>
                <a:cubicBezTo>
                  <a:pt x="878" y="2430"/>
                  <a:pt x="1229" y="2160"/>
                  <a:pt x="1580" y="2160"/>
                </a:cubicBezTo>
                <a:cubicBezTo>
                  <a:pt x="4741" y="2160"/>
                  <a:pt x="4741" y="2160"/>
                  <a:pt x="4741" y="2160"/>
                </a:cubicBezTo>
                <a:cubicBezTo>
                  <a:pt x="10361" y="2160"/>
                  <a:pt x="10361" y="2160"/>
                  <a:pt x="10361" y="2160"/>
                </a:cubicBezTo>
                <a:cubicBezTo>
                  <a:pt x="13346" y="2160"/>
                  <a:pt x="13346" y="2160"/>
                  <a:pt x="13346" y="2160"/>
                </a:cubicBezTo>
                <a:cubicBezTo>
                  <a:pt x="13698" y="2160"/>
                  <a:pt x="14049" y="2430"/>
                  <a:pt x="14049" y="2700"/>
                </a:cubicBezTo>
                <a:lnTo>
                  <a:pt x="14049" y="11205"/>
                </a:lnTo>
                <a:close/>
                <a:moveTo>
                  <a:pt x="2283" y="7965"/>
                </a:moveTo>
                <a:cubicBezTo>
                  <a:pt x="2634" y="7965"/>
                  <a:pt x="2810" y="8100"/>
                  <a:pt x="2810" y="8235"/>
                </a:cubicBezTo>
                <a:cubicBezTo>
                  <a:pt x="2810" y="8505"/>
                  <a:pt x="2634" y="8640"/>
                  <a:pt x="2283" y="8640"/>
                </a:cubicBezTo>
                <a:cubicBezTo>
                  <a:pt x="2107" y="8640"/>
                  <a:pt x="1932" y="8505"/>
                  <a:pt x="1932" y="8235"/>
                </a:cubicBezTo>
                <a:cubicBezTo>
                  <a:pt x="1932" y="8100"/>
                  <a:pt x="2107" y="7965"/>
                  <a:pt x="2283" y="7965"/>
                </a:cubicBezTo>
                <a:close/>
                <a:moveTo>
                  <a:pt x="3688" y="6885"/>
                </a:moveTo>
                <a:cubicBezTo>
                  <a:pt x="4039" y="6885"/>
                  <a:pt x="4215" y="7020"/>
                  <a:pt x="4215" y="7155"/>
                </a:cubicBezTo>
                <a:cubicBezTo>
                  <a:pt x="4215" y="7425"/>
                  <a:pt x="4039" y="7560"/>
                  <a:pt x="3688" y="7560"/>
                </a:cubicBezTo>
                <a:cubicBezTo>
                  <a:pt x="3512" y="7560"/>
                  <a:pt x="3337" y="7425"/>
                  <a:pt x="3337" y="7155"/>
                </a:cubicBezTo>
                <a:cubicBezTo>
                  <a:pt x="3337" y="7020"/>
                  <a:pt x="3512" y="6885"/>
                  <a:pt x="3688" y="6885"/>
                </a:cubicBezTo>
                <a:close/>
                <a:moveTo>
                  <a:pt x="3688" y="9045"/>
                </a:moveTo>
                <a:cubicBezTo>
                  <a:pt x="4039" y="9045"/>
                  <a:pt x="4215" y="9180"/>
                  <a:pt x="4215" y="9315"/>
                </a:cubicBezTo>
                <a:cubicBezTo>
                  <a:pt x="4215" y="9585"/>
                  <a:pt x="4039" y="9720"/>
                  <a:pt x="3688" y="9720"/>
                </a:cubicBezTo>
                <a:cubicBezTo>
                  <a:pt x="3512" y="9720"/>
                  <a:pt x="3337" y="9585"/>
                  <a:pt x="3337" y="9315"/>
                </a:cubicBezTo>
                <a:cubicBezTo>
                  <a:pt x="3337" y="9180"/>
                  <a:pt x="3512" y="9045"/>
                  <a:pt x="3688" y="9045"/>
                </a:cubicBezTo>
                <a:close/>
                <a:moveTo>
                  <a:pt x="5093" y="7965"/>
                </a:moveTo>
                <a:cubicBezTo>
                  <a:pt x="5444" y="7965"/>
                  <a:pt x="5620" y="8100"/>
                  <a:pt x="5620" y="8235"/>
                </a:cubicBezTo>
                <a:cubicBezTo>
                  <a:pt x="5620" y="8505"/>
                  <a:pt x="5444" y="8640"/>
                  <a:pt x="5093" y="8640"/>
                </a:cubicBezTo>
                <a:cubicBezTo>
                  <a:pt x="4917" y="8640"/>
                  <a:pt x="4741" y="8505"/>
                  <a:pt x="4741" y="8235"/>
                </a:cubicBezTo>
                <a:cubicBezTo>
                  <a:pt x="4741" y="8100"/>
                  <a:pt x="4917" y="7965"/>
                  <a:pt x="5093" y="7965"/>
                </a:cubicBezTo>
                <a:close/>
                <a:moveTo>
                  <a:pt x="6498" y="9045"/>
                </a:moveTo>
                <a:cubicBezTo>
                  <a:pt x="6849" y="9045"/>
                  <a:pt x="7024" y="9180"/>
                  <a:pt x="7024" y="9315"/>
                </a:cubicBezTo>
                <a:cubicBezTo>
                  <a:pt x="7024" y="9585"/>
                  <a:pt x="6849" y="9720"/>
                  <a:pt x="6498" y="9720"/>
                </a:cubicBezTo>
                <a:cubicBezTo>
                  <a:pt x="6322" y="9720"/>
                  <a:pt x="6146" y="9585"/>
                  <a:pt x="6146" y="9315"/>
                </a:cubicBezTo>
                <a:cubicBezTo>
                  <a:pt x="6146" y="9180"/>
                  <a:pt x="6322" y="9045"/>
                  <a:pt x="6498" y="9045"/>
                </a:cubicBezTo>
                <a:close/>
                <a:moveTo>
                  <a:pt x="2283" y="10125"/>
                </a:moveTo>
                <a:cubicBezTo>
                  <a:pt x="2634" y="10125"/>
                  <a:pt x="2810" y="10260"/>
                  <a:pt x="2810" y="10395"/>
                </a:cubicBezTo>
                <a:cubicBezTo>
                  <a:pt x="2810" y="10665"/>
                  <a:pt x="2634" y="10800"/>
                  <a:pt x="2283" y="10800"/>
                </a:cubicBezTo>
                <a:cubicBezTo>
                  <a:pt x="2107" y="10800"/>
                  <a:pt x="1932" y="10665"/>
                  <a:pt x="1932" y="10395"/>
                </a:cubicBezTo>
                <a:cubicBezTo>
                  <a:pt x="1932" y="10260"/>
                  <a:pt x="2107" y="10125"/>
                  <a:pt x="2283" y="10125"/>
                </a:cubicBezTo>
                <a:close/>
                <a:moveTo>
                  <a:pt x="2283" y="12285"/>
                </a:moveTo>
                <a:cubicBezTo>
                  <a:pt x="2634" y="12285"/>
                  <a:pt x="2810" y="12420"/>
                  <a:pt x="2810" y="12555"/>
                </a:cubicBezTo>
                <a:cubicBezTo>
                  <a:pt x="2810" y="12825"/>
                  <a:pt x="2634" y="12960"/>
                  <a:pt x="2283" y="12960"/>
                </a:cubicBezTo>
                <a:cubicBezTo>
                  <a:pt x="2107" y="12960"/>
                  <a:pt x="1932" y="12825"/>
                  <a:pt x="1932" y="12555"/>
                </a:cubicBezTo>
                <a:cubicBezTo>
                  <a:pt x="1932" y="12420"/>
                  <a:pt x="2107" y="12285"/>
                  <a:pt x="2283" y="12285"/>
                </a:cubicBezTo>
                <a:close/>
                <a:moveTo>
                  <a:pt x="3688" y="11205"/>
                </a:moveTo>
                <a:cubicBezTo>
                  <a:pt x="4039" y="11205"/>
                  <a:pt x="4215" y="11340"/>
                  <a:pt x="4215" y="11475"/>
                </a:cubicBezTo>
                <a:cubicBezTo>
                  <a:pt x="4215" y="11745"/>
                  <a:pt x="4039" y="11880"/>
                  <a:pt x="3688" y="11880"/>
                </a:cubicBezTo>
                <a:cubicBezTo>
                  <a:pt x="3512" y="11880"/>
                  <a:pt x="3337" y="11745"/>
                  <a:pt x="3337" y="11475"/>
                </a:cubicBezTo>
                <a:cubicBezTo>
                  <a:pt x="3337" y="11340"/>
                  <a:pt x="3512" y="11205"/>
                  <a:pt x="3688" y="11205"/>
                </a:cubicBezTo>
                <a:close/>
                <a:moveTo>
                  <a:pt x="3688" y="13365"/>
                </a:moveTo>
                <a:cubicBezTo>
                  <a:pt x="4039" y="13365"/>
                  <a:pt x="4215" y="13500"/>
                  <a:pt x="4215" y="13635"/>
                </a:cubicBezTo>
                <a:cubicBezTo>
                  <a:pt x="4215" y="13905"/>
                  <a:pt x="4039" y="14040"/>
                  <a:pt x="3688" y="14040"/>
                </a:cubicBezTo>
                <a:cubicBezTo>
                  <a:pt x="3512" y="14040"/>
                  <a:pt x="3337" y="13905"/>
                  <a:pt x="3337" y="13635"/>
                </a:cubicBezTo>
                <a:cubicBezTo>
                  <a:pt x="3337" y="13500"/>
                  <a:pt x="3512" y="13365"/>
                  <a:pt x="3688" y="13365"/>
                </a:cubicBezTo>
                <a:close/>
                <a:moveTo>
                  <a:pt x="5093" y="10125"/>
                </a:moveTo>
                <a:cubicBezTo>
                  <a:pt x="5444" y="10125"/>
                  <a:pt x="5620" y="10260"/>
                  <a:pt x="5620" y="10395"/>
                </a:cubicBezTo>
                <a:cubicBezTo>
                  <a:pt x="5620" y="10665"/>
                  <a:pt x="5444" y="10800"/>
                  <a:pt x="5093" y="10800"/>
                </a:cubicBezTo>
                <a:cubicBezTo>
                  <a:pt x="4917" y="10800"/>
                  <a:pt x="4741" y="10665"/>
                  <a:pt x="4741" y="10395"/>
                </a:cubicBezTo>
                <a:cubicBezTo>
                  <a:pt x="4741" y="10260"/>
                  <a:pt x="4917" y="10125"/>
                  <a:pt x="5093" y="10125"/>
                </a:cubicBezTo>
                <a:close/>
                <a:moveTo>
                  <a:pt x="5093" y="12285"/>
                </a:moveTo>
                <a:cubicBezTo>
                  <a:pt x="5444" y="12285"/>
                  <a:pt x="5620" y="12420"/>
                  <a:pt x="5620" y="12555"/>
                </a:cubicBezTo>
                <a:cubicBezTo>
                  <a:pt x="5620" y="12825"/>
                  <a:pt x="5444" y="12960"/>
                  <a:pt x="5093" y="12960"/>
                </a:cubicBezTo>
                <a:cubicBezTo>
                  <a:pt x="4917" y="12960"/>
                  <a:pt x="4741" y="12825"/>
                  <a:pt x="4741" y="12555"/>
                </a:cubicBezTo>
                <a:cubicBezTo>
                  <a:pt x="4741" y="12420"/>
                  <a:pt x="4917" y="12285"/>
                  <a:pt x="5093" y="12285"/>
                </a:cubicBezTo>
                <a:close/>
                <a:moveTo>
                  <a:pt x="7902" y="12285"/>
                </a:moveTo>
                <a:cubicBezTo>
                  <a:pt x="8254" y="12285"/>
                  <a:pt x="8429" y="12420"/>
                  <a:pt x="8429" y="12555"/>
                </a:cubicBezTo>
                <a:cubicBezTo>
                  <a:pt x="8429" y="12825"/>
                  <a:pt x="8254" y="12960"/>
                  <a:pt x="7902" y="12960"/>
                </a:cubicBezTo>
                <a:cubicBezTo>
                  <a:pt x="7727" y="12960"/>
                  <a:pt x="7551" y="12825"/>
                  <a:pt x="7551" y="12555"/>
                </a:cubicBezTo>
                <a:cubicBezTo>
                  <a:pt x="7551" y="12420"/>
                  <a:pt x="7727" y="12285"/>
                  <a:pt x="7902" y="12285"/>
                </a:cubicBezTo>
                <a:close/>
                <a:moveTo>
                  <a:pt x="6498" y="11205"/>
                </a:moveTo>
                <a:cubicBezTo>
                  <a:pt x="6849" y="11205"/>
                  <a:pt x="7024" y="11340"/>
                  <a:pt x="7024" y="11475"/>
                </a:cubicBezTo>
                <a:cubicBezTo>
                  <a:pt x="7024" y="11745"/>
                  <a:pt x="6849" y="11880"/>
                  <a:pt x="6498" y="11880"/>
                </a:cubicBezTo>
                <a:cubicBezTo>
                  <a:pt x="6322" y="11880"/>
                  <a:pt x="6146" y="11745"/>
                  <a:pt x="6146" y="11475"/>
                </a:cubicBezTo>
                <a:cubicBezTo>
                  <a:pt x="6146" y="11340"/>
                  <a:pt x="6322" y="11205"/>
                  <a:pt x="6498" y="11205"/>
                </a:cubicBezTo>
                <a:close/>
                <a:moveTo>
                  <a:pt x="16332" y="12960"/>
                </a:moveTo>
                <a:cubicBezTo>
                  <a:pt x="16683" y="12960"/>
                  <a:pt x="16859" y="13095"/>
                  <a:pt x="16859" y="13365"/>
                </a:cubicBezTo>
                <a:cubicBezTo>
                  <a:pt x="16859" y="13500"/>
                  <a:pt x="16683" y="13635"/>
                  <a:pt x="16332" y="13635"/>
                </a:cubicBezTo>
                <a:cubicBezTo>
                  <a:pt x="16156" y="13635"/>
                  <a:pt x="15980" y="13500"/>
                  <a:pt x="15980" y="13365"/>
                </a:cubicBezTo>
                <a:cubicBezTo>
                  <a:pt x="15980" y="13095"/>
                  <a:pt x="16156" y="12960"/>
                  <a:pt x="16332" y="12960"/>
                </a:cubicBezTo>
                <a:close/>
                <a:moveTo>
                  <a:pt x="17385" y="15525"/>
                </a:moveTo>
                <a:cubicBezTo>
                  <a:pt x="17561" y="15525"/>
                  <a:pt x="17737" y="15660"/>
                  <a:pt x="17737" y="15795"/>
                </a:cubicBezTo>
                <a:cubicBezTo>
                  <a:pt x="17737" y="16065"/>
                  <a:pt x="17561" y="16200"/>
                  <a:pt x="17385" y="16200"/>
                </a:cubicBezTo>
                <a:cubicBezTo>
                  <a:pt x="17034" y="16200"/>
                  <a:pt x="16859" y="16065"/>
                  <a:pt x="16859" y="15795"/>
                </a:cubicBezTo>
                <a:cubicBezTo>
                  <a:pt x="16859" y="15660"/>
                  <a:pt x="17034" y="15525"/>
                  <a:pt x="17385" y="15525"/>
                </a:cubicBezTo>
                <a:close/>
                <a:moveTo>
                  <a:pt x="17385" y="14040"/>
                </a:moveTo>
                <a:cubicBezTo>
                  <a:pt x="17561" y="14040"/>
                  <a:pt x="17737" y="14175"/>
                  <a:pt x="17737" y="14445"/>
                </a:cubicBezTo>
                <a:cubicBezTo>
                  <a:pt x="17737" y="14580"/>
                  <a:pt x="17561" y="14715"/>
                  <a:pt x="17385" y="14715"/>
                </a:cubicBezTo>
                <a:cubicBezTo>
                  <a:pt x="17034" y="14715"/>
                  <a:pt x="16859" y="14580"/>
                  <a:pt x="16859" y="14445"/>
                </a:cubicBezTo>
                <a:cubicBezTo>
                  <a:pt x="16859" y="14175"/>
                  <a:pt x="17034" y="14040"/>
                  <a:pt x="17385" y="14040"/>
                </a:cubicBezTo>
                <a:close/>
                <a:moveTo>
                  <a:pt x="18263" y="16605"/>
                </a:moveTo>
                <a:cubicBezTo>
                  <a:pt x="18439" y="16605"/>
                  <a:pt x="18790" y="16740"/>
                  <a:pt x="18790" y="16875"/>
                </a:cubicBezTo>
                <a:cubicBezTo>
                  <a:pt x="18790" y="17145"/>
                  <a:pt x="18439" y="17280"/>
                  <a:pt x="18263" y="17280"/>
                </a:cubicBezTo>
                <a:cubicBezTo>
                  <a:pt x="18088" y="17280"/>
                  <a:pt x="17737" y="17145"/>
                  <a:pt x="17737" y="16875"/>
                </a:cubicBezTo>
                <a:cubicBezTo>
                  <a:pt x="17737" y="16740"/>
                  <a:pt x="18088" y="16605"/>
                  <a:pt x="18263" y="16605"/>
                </a:cubicBezTo>
                <a:close/>
                <a:moveTo>
                  <a:pt x="18790" y="17685"/>
                </a:moveTo>
                <a:cubicBezTo>
                  <a:pt x="18966" y="17685"/>
                  <a:pt x="19141" y="17820"/>
                  <a:pt x="19141" y="17955"/>
                </a:cubicBezTo>
                <a:cubicBezTo>
                  <a:pt x="19141" y="18225"/>
                  <a:pt x="18966" y="18360"/>
                  <a:pt x="18790" y="18360"/>
                </a:cubicBezTo>
                <a:cubicBezTo>
                  <a:pt x="18439" y="18360"/>
                  <a:pt x="18263" y="18225"/>
                  <a:pt x="18263" y="17955"/>
                </a:cubicBezTo>
                <a:cubicBezTo>
                  <a:pt x="18263" y="17820"/>
                  <a:pt x="18439" y="17685"/>
                  <a:pt x="18790" y="17685"/>
                </a:cubicBezTo>
                <a:close/>
                <a:moveTo>
                  <a:pt x="20195" y="19035"/>
                </a:moveTo>
                <a:cubicBezTo>
                  <a:pt x="20371" y="19035"/>
                  <a:pt x="20546" y="19305"/>
                  <a:pt x="20546" y="19440"/>
                </a:cubicBezTo>
                <a:cubicBezTo>
                  <a:pt x="20546" y="19575"/>
                  <a:pt x="20371" y="19845"/>
                  <a:pt x="20195" y="19845"/>
                </a:cubicBezTo>
                <a:cubicBezTo>
                  <a:pt x="19844" y="19845"/>
                  <a:pt x="19668" y="19575"/>
                  <a:pt x="19668" y="19440"/>
                </a:cubicBezTo>
                <a:cubicBezTo>
                  <a:pt x="19668" y="19305"/>
                  <a:pt x="19844" y="19035"/>
                  <a:pt x="20195" y="19035"/>
                </a:cubicBezTo>
                <a:close/>
                <a:moveTo>
                  <a:pt x="19141" y="15525"/>
                </a:moveTo>
                <a:cubicBezTo>
                  <a:pt x="19493" y="15525"/>
                  <a:pt x="19668" y="15660"/>
                  <a:pt x="19668" y="15795"/>
                </a:cubicBezTo>
                <a:cubicBezTo>
                  <a:pt x="19668" y="16065"/>
                  <a:pt x="19493" y="16200"/>
                  <a:pt x="19141" y="16200"/>
                </a:cubicBezTo>
                <a:cubicBezTo>
                  <a:pt x="18966" y="16200"/>
                  <a:pt x="18790" y="16065"/>
                  <a:pt x="18790" y="15795"/>
                </a:cubicBezTo>
                <a:cubicBezTo>
                  <a:pt x="18790" y="15660"/>
                  <a:pt x="18966" y="15525"/>
                  <a:pt x="19141" y="15525"/>
                </a:cubicBezTo>
                <a:close/>
                <a:moveTo>
                  <a:pt x="19141" y="14040"/>
                </a:moveTo>
                <a:cubicBezTo>
                  <a:pt x="19493" y="14040"/>
                  <a:pt x="19668" y="14175"/>
                  <a:pt x="19668" y="14445"/>
                </a:cubicBezTo>
                <a:cubicBezTo>
                  <a:pt x="19668" y="14580"/>
                  <a:pt x="19493" y="14715"/>
                  <a:pt x="19141" y="14715"/>
                </a:cubicBezTo>
                <a:cubicBezTo>
                  <a:pt x="18966" y="14715"/>
                  <a:pt x="18790" y="14580"/>
                  <a:pt x="18790" y="14445"/>
                </a:cubicBezTo>
                <a:cubicBezTo>
                  <a:pt x="18790" y="14175"/>
                  <a:pt x="18966" y="14040"/>
                  <a:pt x="19141" y="14040"/>
                </a:cubicBezTo>
                <a:close/>
                <a:moveTo>
                  <a:pt x="20195" y="16875"/>
                </a:moveTo>
                <a:cubicBezTo>
                  <a:pt x="20371" y="16875"/>
                  <a:pt x="20546" y="17145"/>
                  <a:pt x="20546" y="17280"/>
                </a:cubicBezTo>
                <a:cubicBezTo>
                  <a:pt x="20546" y="17415"/>
                  <a:pt x="20371" y="17685"/>
                  <a:pt x="20195" y="17685"/>
                </a:cubicBezTo>
                <a:cubicBezTo>
                  <a:pt x="19844" y="17685"/>
                  <a:pt x="19668" y="17415"/>
                  <a:pt x="19668" y="17280"/>
                </a:cubicBezTo>
                <a:cubicBezTo>
                  <a:pt x="19668" y="17145"/>
                  <a:pt x="19844" y="16875"/>
                  <a:pt x="20195" y="16875"/>
                </a:cubicBezTo>
                <a:close/>
                <a:moveTo>
                  <a:pt x="18790" y="19035"/>
                </a:moveTo>
                <a:cubicBezTo>
                  <a:pt x="18966" y="19035"/>
                  <a:pt x="19141" y="19305"/>
                  <a:pt x="19141" y="19440"/>
                </a:cubicBezTo>
                <a:cubicBezTo>
                  <a:pt x="19141" y="19575"/>
                  <a:pt x="18966" y="19845"/>
                  <a:pt x="18790" y="19845"/>
                </a:cubicBezTo>
                <a:cubicBezTo>
                  <a:pt x="18439" y="19845"/>
                  <a:pt x="18263" y="19575"/>
                  <a:pt x="18263" y="19440"/>
                </a:cubicBezTo>
                <a:cubicBezTo>
                  <a:pt x="18263" y="19305"/>
                  <a:pt x="18439" y="19035"/>
                  <a:pt x="18790" y="19035"/>
                </a:cubicBezTo>
                <a:close/>
                <a:moveTo>
                  <a:pt x="21073" y="17955"/>
                </a:moveTo>
                <a:cubicBezTo>
                  <a:pt x="21249" y="17955"/>
                  <a:pt x="21600" y="18225"/>
                  <a:pt x="21600" y="18360"/>
                </a:cubicBezTo>
                <a:cubicBezTo>
                  <a:pt x="21600" y="18495"/>
                  <a:pt x="21249" y="18765"/>
                  <a:pt x="21073" y="18765"/>
                </a:cubicBezTo>
                <a:cubicBezTo>
                  <a:pt x="20898" y="18765"/>
                  <a:pt x="20546" y="18495"/>
                  <a:pt x="20546" y="18360"/>
                </a:cubicBezTo>
                <a:cubicBezTo>
                  <a:pt x="20546" y="18225"/>
                  <a:pt x="20898" y="17955"/>
                  <a:pt x="21073" y="17955"/>
                </a:cubicBezTo>
                <a:close/>
                <a:moveTo>
                  <a:pt x="20546" y="20520"/>
                </a:moveTo>
                <a:cubicBezTo>
                  <a:pt x="20898" y="20520"/>
                  <a:pt x="21073" y="20655"/>
                  <a:pt x="21073" y="20925"/>
                </a:cubicBezTo>
                <a:cubicBezTo>
                  <a:pt x="21073" y="21060"/>
                  <a:pt x="20898" y="21195"/>
                  <a:pt x="20546" y="21195"/>
                </a:cubicBezTo>
                <a:cubicBezTo>
                  <a:pt x="20371" y="21195"/>
                  <a:pt x="20195" y="21060"/>
                  <a:pt x="20195" y="20925"/>
                </a:cubicBezTo>
                <a:cubicBezTo>
                  <a:pt x="20195" y="20655"/>
                  <a:pt x="20371" y="20520"/>
                  <a:pt x="20546" y="20520"/>
                </a:cubicBezTo>
                <a:close/>
                <a:moveTo>
                  <a:pt x="6498" y="13365"/>
                </a:moveTo>
                <a:cubicBezTo>
                  <a:pt x="6849" y="13365"/>
                  <a:pt x="7024" y="13500"/>
                  <a:pt x="7024" y="13635"/>
                </a:cubicBezTo>
                <a:cubicBezTo>
                  <a:pt x="7024" y="13905"/>
                  <a:pt x="6849" y="14040"/>
                  <a:pt x="6498" y="14040"/>
                </a:cubicBezTo>
                <a:cubicBezTo>
                  <a:pt x="6322" y="14040"/>
                  <a:pt x="6146" y="13905"/>
                  <a:pt x="6146" y="13635"/>
                </a:cubicBezTo>
                <a:cubicBezTo>
                  <a:pt x="6146" y="13500"/>
                  <a:pt x="6322" y="13365"/>
                  <a:pt x="6498" y="13365"/>
                </a:cubicBezTo>
                <a:close/>
                <a:moveTo>
                  <a:pt x="2283" y="14445"/>
                </a:moveTo>
                <a:cubicBezTo>
                  <a:pt x="2634" y="14445"/>
                  <a:pt x="2810" y="14580"/>
                  <a:pt x="2810" y="14715"/>
                </a:cubicBezTo>
                <a:cubicBezTo>
                  <a:pt x="2810" y="14985"/>
                  <a:pt x="2634" y="15120"/>
                  <a:pt x="2283" y="15120"/>
                </a:cubicBezTo>
                <a:cubicBezTo>
                  <a:pt x="2107" y="15120"/>
                  <a:pt x="1932" y="14985"/>
                  <a:pt x="1932" y="14715"/>
                </a:cubicBezTo>
                <a:cubicBezTo>
                  <a:pt x="1932" y="14580"/>
                  <a:pt x="2107" y="14445"/>
                  <a:pt x="2283" y="14445"/>
                </a:cubicBezTo>
                <a:close/>
                <a:moveTo>
                  <a:pt x="2283" y="16605"/>
                </a:moveTo>
                <a:cubicBezTo>
                  <a:pt x="2634" y="16605"/>
                  <a:pt x="2810" y="16740"/>
                  <a:pt x="2810" y="16875"/>
                </a:cubicBezTo>
                <a:cubicBezTo>
                  <a:pt x="2810" y="17145"/>
                  <a:pt x="2634" y="17280"/>
                  <a:pt x="2283" y="17280"/>
                </a:cubicBezTo>
                <a:cubicBezTo>
                  <a:pt x="2107" y="17280"/>
                  <a:pt x="1932" y="17145"/>
                  <a:pt x="1932" y="16875"/>
                </a:cubicBezTo>
                <a:cubicBezTo>
                  <a:pt x="1932" y="16740"/>
                  <a:pt x="2107" y="16605"/>
                  <a:pt x="2283" y="16605"/>
                </a:cubicBezTo>
                <a:close/>
                <a:moveTo>
                  <a:pt x="3688" y="15525"/>
                </a:moveTo>
                <a:cubicBezTo>
                  <a:pt x="4039" y="15525"/>
                  <a:pt x="4215" y="15660"/>
                  <a:pt x="4215" y="15795"/>
                </a:cubicBezTo>
                <a:cubicBezTo>
                  <a:pt x="4215" y="16065"/>
                  <a:pt x="4039" y="16200"/>
                  <a:pt x="3688" y="16200"/>
                </a:cubicBezTo>
                <a:cubicBezTo>
                  <a:pt x="3512" y="16200"/>
                  <a:pt x="3337" y="16065"/>
                  <a:pt x="3337" y="15795"/>
                </a:cubicBezTo>
                <a:cubicBezTo>
                  <a:pt x="3337" y="15660"/>
                  <a:pt x="3512" y="15525"/>
                  <a:pt x="3688" y="15525"/>
                </a:cubicBezTo>
                <a:close/>
                <a:moveTo>
                  <a:pt x="3688" y="17685"/>
                </a:moveTo>
                <a:cubicBezTo>
                  <a:pt x="4039" y="17685"/>
                  <a:pt x="4215" y="17820"/>
                  <a:pt x="4215" y="17955"/>
                </a:cubicBezTo>
                <a:cubicBezTo>
                  <a:pt x="4215" y="18225"/>
                  <a:pt x="4039" y="18360"/>
                  <a:pt x="3688" y="18360"/>
                </a:cubicBezTo>
                <a:cubicBezTo>
                  <a:pt x="3512" y="18360"/>
                  <a:pt x="3337" y="18225"/>
                  <a:pt x="3337" y="17955"/>
                </a:cubicBezTo>
                <a:cubicBezTo>
                  <a:pt x="3337" y="17820"/>
                  <a:pt x="3512" y="17685"/>
                  <a:pt x="3688" y="17685"/>
                </a:cubicBezTo>
                <a:close/>
                <a:moveTo>
                  <a:pt x="5093" y="14445"/>
                </a:moveTo>
                <a:cubicBezTo>
                  <a:pt x="5444" y="14445"/>
                  <a:pt x="5620" y="14580"/>
                  <a:pt x="5620" y="14715"/>
                </a:cubicBezTo>
                <a:cubicBezTo>
                  <a:pt x="5620" y="14985"/>
                  <a:pt x="5444" y="15120"/>
                  <a:pt x="5093" y="15120"/>
                </a:cubicBezTo>
                <a:cubicBezTo>
                  <a:pt x="4917" y="15120"/>
                  <a:pt x="4741" y="14985"/>
                  <a:pt x="4741" y="14715"/>
                </a:cubicBezTo>
                <a:cubicBezTo>
                  <a:pt x="4741" y="14580"/>
                  <a:pt x="4917" y="14445"/>
                  <a:pt x="5093" y="14445"/>
                </a:cubicBezTo>
                <a:close/>
                <a:moveTo>
                  <a:pt x="7902" y="14445"/>
                </a:moveTo>
                <a:cubicBezTo>
                  <a:pt x="8254" y="14445"/>
                  <a:pt x="8429" y="14580"/>
                  <a:pt x="8429" y="14715"/>
                </a:cubicBezTo>
                <a:cubicBezTo>
                  <a:pt x="8429" y="14985"/>
                  <a:pt x="8254" y="15120"/>
                  <a:pt x="7902" y="15120"/>
                </a:cubicBezTo>
                <a:cubicBezTo>
                  <a:pt x="7727" y="15120"/>
                  <a:pt x="7551" y="14985"/>
                  <a:pt x="7551" y="14715"/>
                </a:cubicBezTo>
                <a:cubicBezTo>
                  <a:pt x="7551" y="14580"/>
                  <a:pt x="7727" y="14445"/>
                  <a:pt x="7902" y="14445"/>
                </a:cubicBezTo>
                <a:close/>
                <a:moveTo>
                  <a:pt x="5093" y="16605"/>
                </a:moveTo>
                <a:cubicBezTo>
                  <a:pt x="5444" y="16605"/>
                  <a:pt x="5620" y="16740"/>
                  <a:pt x="5620" y="16875"/>
                </a:cubicBezTo>
                <a:cubicBezTo>
                  <a:pt x="5620" y="17145"/>
                  <a:pt x="5444" y="17280"/>
                  <a:pt x="5093" y="17280"/>
                </a:cubicBezTo>
                <a:cubicBezTo>
                  <a:pt x="4917" y="17280"/>
                  <a:pt x="4741" y="17145"/>
                  <a:pt x="4741" y="16875"/>
                </a:cubicBezTo>
                <a:cubicBezTo>
                  <a:pt x="4741" y="16740"/>
                  <a:pt x="4917" y="16605"/>
                  <a:pt x="5093" y="16605"/>
                </a:cubicBezTo>
                <a:close/>
                <a:moveTo>
                  <a:pt x="7902" y="16605"/>
                </a:moveTo>
                <a:cubicBezTo>
                  <a:pt x="8254" y="16605"/>
                  <a:pt x="8429" y="16740"/>
                  <a:pt x="8429" y="16875"/>
                </a:cubicBezTo>
                <a:cubicBezTo>
                  <a:pt x="8429" y="17145"/>
                  <a:pt x="8254" y="17280"/>
                  <a:pt x="7902" y="17280"/>
                </a:cubicBezTo>
                <a:cubicBezTo>
                  <a:pt x="7727" y="17280"/>
                  <a:pt x="7551" y="17145"/>
                  <a:pt x="7551" y="16875"/>
                </a:cubicBezTo>
                <a:cubicBezTo>
                  <a:pt x="7551" y="16740"/>
                  <a:pt x="7727" y="16605"/>
                  <a:pt x="7902" y="16605"/>
                </a:cubicBezTo>
                <a:close/>
                <a:moveTo>
                  <a:pt x="6498" y="15525"/>
                </a:moveTo>
                <a:cubicBezTo>
                  <a:pt x="6849" y="15525"/>
                  <a:pt x="7024" y="15660"/>
                  <a:pt x="7024" y="15795"/>
                </a:cubicBezTo>
                <a:cubicBezTo>
                  <a:pt x="7024" y="16065"/>
                  <a:pt x="6849" y="16200"/>
                  <a:pt x="6498" y="16200"/>
                </a:cubicBezTo>
                <a:cubicBezTo>
                  <a:pt x="6322" y="16200"/>
                  <a:pt x="6146" y="16065"/>
                  <a:pt x="6146" y="15795"/>
                </a:cubicBezTo>
                <a:cubicBezTo>
                  <a:pt x="6146" y="15660"/>
                  <a:pt x="6322" y="15525"/>
                  <a:pt x="6498" y="15525"/>
                </a:cubicBezTo>
                <a:close/>
                <a:moveTo>
                  <a:pt x="9307" y="15525"/>
                </a:moveTo>
                <a:cubicBezTo>
                  <a:pt x="9659" y="15525"/>
                  <a:pt x="9834" y="15660"/>
                  <a:pt x="9834" y="15795"/>
                </a:cubicBezTo>
                <a:cubicBezTo>
                  <a:pt x="9834" y="16065"/>
                  <a:pt x="9659" y="16200"/>
                  <a:pt x="9307" y="16200"/>
                </a:cubicBezTo>
                <a:cubicBezTo>
                  <a:pt x="9132" y="16200"/>
                  <a:pt x="8956" y="16065"/>
                  <a:pt x="8956" y="15795"/>
                </a:cubicBezTo>
                <a:cubicBezTo>
                  <a:pt x="8956" y="15660"/>
                  <a:pt x="9132" y="15525"/>
                  <a:pt x="9307" y="15525"/>
                </a:cubicBezTo>
                <a:close/>
                <a:moveTo>
                  <a:pt x="6498" y="17685"/>
                </a:moveTo>
                <a:cubicBezTo>
                  <a:pt x="6849" y="17685"/>
                  <a:pt x="7024" y="17820"/>
                  <a:pt x="7024" y="17955"/>
                </a:cubicBezTo>
                <a:cubicBezTo>
                  <a:pt x="7024" y="18225"/>
                  <a:pt x="6849" y="18360"/>
                  <a:pt x="6498" y="18360"/>
                </a:cubicBezTo>
                <a:cubicBezTo>
                  <a:pt x="6322" y="18360"/>
                  <a:pt x="6146" y="18225"/>
                  <a:pt x="6146" y="17955"/>
                </a:cubicBezTo>
                <a:cubicBezTo>
                  <a:pt x="6146" y="17820"/>
                  <a:pt x="6322" y="17685"/>
                  <a:pt x="6498" y="17685"/>
                </a:cubicBezTo>
                <a:close/>
                <a:moveTo>
                  <a:pt x="9307" y="17685"/>
                </a:moveTo>
                <a:cubicBezTo>
                  <a:pt x="9659" y="17685"/>
                  <a:pt x="9834" y="17820"/>
                  <a:pt x="9834" y="17955"/>
                </a:cubicBezTo>
                <a:cubicBezTo>
                  <a:pt x="9834" y="18225"/>
                  <a:pt x="9659" y="18360"/>
                  <a:pt x="9307" y="18360"/>
                </a:cubicBezTo>
                <a:cubicBezTo>
                  <a:pt x="9132" y="18360"/>
                  <a:pt x="8956" y="18225"/>
                  <a:pt x="8956" y="17955"/>
                </a:cubicBezTo>
                <a:cubicBezTo>
                  <a:pt x="8956" y="17820"/>
                  <a:pt x="9132" y="17685"/>
                  <a:pt x="9307" y="17685"/>
                </a:cubicBezTo>
                <a:close/>
                <a:moveTo>
                  <a:pt x="13522" y="14445"/>
                </a:moveTo>
                <a:cubicBezTo>
                  <a:pt x="13873" y="14445"/>
                  <a:pt x="14049" y="14580"/>
                  <a:pt x="14049" y="14715"/>
                </a:cubicBezTo>
                <a:cubicBezTo>
                  <a:pt x="14049" y="14985"/>
                  <a:pt x="13873" y="15120"/>
                  <a:pt x="13522" y="15120"/>
                </a:cubicBezTo>
                <a:cubicBezTo>
                  <a:pt x="13346" y="15120"/>
                  <a:pt x="13171" y="14985"/>
                  <a:pt x="13171" y="14715"/>
                </a:cubicBezTo>
                <a:cubicBezTo>
                  <a:pt x="13171" y="14580"/>
                  <a:pt x="13346" y="14445"/>
                  <a:pt x="13522" y="14445"/>
                </a:cubicBezTo>
                <a:close/>
                <a:moveTo>
                  <a:pt x="10712" y="16605"/>
                </a:moveTo>
                <a:cubicBezTo>
                  <a:pt x="11063" y="16605"/>
                  <a:pt x="11239" y="16740"/>
                  <a:pt x="11239" y="16875"/>
                </a:cubicBezTo>
                <a:cubicBezTo>
                  <a:pt x="11239" y="17145"/>
                  <a:pt x="11063" y="17280"/>
                  <a:pt x="10712" y="17280"/>
                </a:cubicBezTo>
                <a:cubicBezTo>
                  <a:pt x="10537" y="17280"/>
                  <a:pt x="10361" y="17145"/>
                  <a:pt x="10361" y="16875"/>
                </a:cubicBezTo>
                <a:cubicBezTo>
                  <a:pt x="10361" y="16740"/>
                  <a:pt x="10537" y="16605"/>
                  <a:pt x="10712" y="16605"/>
                </a:cubicBezTo>
                <a:close/>
                <a:moveTo>
                  <a:pt x="13522" y="16605"/>
                </a:moveTo>
                <a:cubicBezTo>
                  <a:pt x="13873" y="16605"/>
                  <a:pt x="14049" y="16740"/>
                  <a:pt x="14049" y="16875"/>
                </a:cubicBezTo>
                <a:cubicBezTo>
                  <a:pt x="14049" y="17145"/>
                  <a:pt x="13873" y="17280"/>
                  <a:pt x="13522" y="17280"/>
                </a:cubicBezTo>
                <a:cubicBezTo>
                  <a:pt x="13346" y="17280"/>
                  <a:pt x="13171" y="17145"/>
                  <a:pt x="13171" y="16875"/>
                </a:cubicBezTo>
                <a:cubicBezTo>
                  <a:pt x="13171" y="16740"/>
                  <a:pt x="13346" y="16605"/>
                  <a:pt x="13522" y="16605"/>
                </a:cubicBezTo>
                <a:close/>
                <a:moveTo>
                  <a:pt x="12117" y="15525"/>
                </a:moveTo>
                <a:cubicBezTo>
                  <a:pt x="12468" y="15525"/>
                  <a:pt x="12644" y="15660"/>
                  <a:pt x="12644" y="15795"/>
                </a:cubicBezTo>
                <a:cubicBezTo>
                  <a:pt x="12644" y="16065"/>
                  <a:pt x="12468" y="16200"/>
                  <a:pt x="12117" y="16200"/>
                </a:cubicBezTo>
                <a:cubicBezTo>
                  <a:pt x="11941" y="16200"/>
                  <a:pt x="11766" y="16065"/>
                  <a:pt x="11766" y="15795"/>
                </a:cubicBezTo>
                <a:cubicBezTo>
                  <a:pt x="11766" y="15660"/>
                  <a:pt x="11941" y="15525"/>
                  <a:pt x="12117" y="15525"/>
                </a:cubicBezTo>
                <a:close/>
                <a:moveTo>
                  <a:pt x="12117" y="17685"/>
                </a:moveTo>
                <a:cubicBezTo>
                  <a:pt x="12468" y="17685"/>
                  <a:pt x="12644" y="17820"/>
                  <a:pt x="12644" y="17955"/>
                </a:cubicBezTo>
                <a:cubicBezTo>
                  <a:pt x="12644" y="18225"/>
                  <a:pt x="12468" y="18360"/>
                  <a:pt x="12117" y="18360"/>
                </a:cubicBezTo>
                <a:cubicBezTo>
                  <a:pt x="11941" y="18360"/>
                  <a:pt x="11766" y="18225"/>
                  <a:pt x="11766" y="17955"/>
                </a:cubicBezTo>
                <a:cubicBezTo>
                  <a:pt x="11766" y="17820"/>
                  <a:pt x="11941" y="17685"/>
                  <a:pt x="12117" y="17685"/>
                </a:cubicBezTo>
                <a:close/>
                <a:moveTo>
                  <a:pt x="2283" y="18765"/>
                </a:moveTo>
                <a:cubicBezTo>
                  <a:pt x="2634" y="18765"/>
                  <a:pt x="2810" y="18900"/>
                  <a:pt x="2810" y="19035"/>
                </a:cubicBezTo>
                <a:cubicBezTo>
                  <a:pt x="2810" y="19305"/>
                  <a:pt x="2634" y="19440"/>
                  <a:pt x="2283" y="19440"/>
                </a:cubicBezTo>
                <a:cubicBezTo>
                  <a:pt x="2107" y="19440"/>
                  <a:pt x="1932" y="19305"/>
                  <a:pt x="1932" y="19035"/>
                </a:cubicBezTo>
                <a:cubicBezTo>
                  <a:pt x="1932" y="18900"/>
                  <a:pt x="2107" y="18765"/>
                  <a:pt x="2283" y="18765"/>
                </a:cubicBezTo>
                <a:close/>
                <a:moveTo>
                  <a:pt x="3688" y="19845"/>
                </a:moveTo>
                <a:cubicBezTo>
                  <a:pt x="4039" y="19845"/>
                  <a:pt x="4215" y="19980"/>
                  <a:pt x="4215" y="20115"/>
                </a:cubicBezTo>
                <a:cubicBezTo>
                  <a:pt x="4215" y="20385"/>
                  <a:pt x="4039" y="20520"/>
                  <a:pt x="3688" y="20520"/>
                </a:cubicBezTo>
                <a:cubicBezTo>
                  <a:pt x="3512" y="20520"/>
                  <a:pt x="3337" y="20385"/>
                  <a:pt x="3337" y="20115"/>
                </a:cubicBezTo>
                <a:cubicBezTo>
                  <a:pt x="3337" y="19980"/>
                  <a:pt x="3512" y="19845"/>
                  <a:pt x="3688" y="19845"/>
                </a:cubicBezTo>
                <a:close/>
                <a:moveTo>
                  <a:pt x="5093" y="18765"/>
                </a:moveTo>
                <a:cubicBezTo>
                  <a:pt x="5444" y="18765"/>
                  <a:pt x="5620" y="18900"/>
                  <a:pt x="5620" y="19035"/>
                </a:cubicBezTo>
                <a:cubicBezTo>
                  <a:pt x="5620" y="19305"/>
                  <a:pt x="5444" y="19440"/>
                  <a:pt x="5093" y="19440"/>
                </a:cubicBezTo>
                <a:cubicBezTo>
                  <a:pt x="4917" y="19440"/>
                  <a:pt x="4741" y="19305"/>
                  <a:pt x="4741" y="19035"/>
                </a:cubicBezTo>
                <a:cubicBezTo>
                  <a:pt x="4741" y="18900"/>
                  <a:pt x="4917" y="18765"/>
                  <a:pt x="5093" y="18765"/>
                </a:cubicBezTo>
                <a:close/>
                <a:moveTo>
                  <a:pt x="7902" y="18765"/>
                </a:moveTo>
                <a:cubicBezTo>
                  <a:pt x="8254" y="18765"/>
                  <a:pt x="8429" y="18900"/>
                  <a:pt x="8429" y="19035"/>
                </a:cubicBezTo>
                <a:cubicBezTo>
                  <a:pt x="8429" y="19305"/>
                  <a:pt x="8254" y="19440"/>
                  <a:pt x="7902" y="19440"/>
                </a:cubicBezTo>
                <a:cubicBezTo>
                  <a:pt x="7727" y="19440"/>
                  <a:pt x="7551" y="19305"/>
                  <a:pt x="7551" y="19035"/>
                </a:cubicBezTo>
                <a:cubicBezTo>
                  <a:pt x="7551" y="18900"/>
                  <a:pt x="7727" y="18765"/>
                  <a:pt x="7902" y="18765"/>
                </a:cubicBezTo>
                <a:close/>
                <a:moveTo>
                  <a:pt x="6498" y="19845"/>
                </a:moveTo>
                <a:cubicBezTo>
                  <a:pt x="6849" y="19845"/>
                  <a:pt x="7024" y="19980"/>
                  <a:pt x="7024" y="20115"/>
                </a:cubicBezTo>
                <a:cubicBezTo>
                  <a:pt x="7024" y="20385"/>
                  <a:pt x="6849" y="20520"/>
                  <a:pt x="6498" y="20520"/>
                </a:cubicBezTo>
                <a:cubicBezTo>
                  <a:pt x="6322" y="20520"/>
                  <a:pt x="6146" y="20385"/>
                  <a:pt x="6146" y="20115"/>
                </a:cubicBezTo>
                <a:cubicBezTo>
                  <a:pt x="6146" y="19980"/>
                  <a:pt x="6322" y="19845"/>
                  <a:pt x="6498" y="19845"/>
                </a:cubicBezTo>
                <a:close/>
                <a:moveTo>
                  <a:pt x="9307" y="19845"/>
                </a:moveTo>
                <a:cubicBezTo>
                  <a:pt x="9659" y="19845"/>
                  <a:pt x="9834" y="19980"/>
                  <a:pt x="9834" y="20115"/>
                </a:cubicBezTo>
                <a:cubicBezTo>
                  <a:pt x="9834" y="20385"/>
                  <a:pt x="9659" y="20520"/>
                  <a:pt x="9307" y="20520"/>
                </a:cubicBezTo>
                <a:cubicBezTo>
                  <a:pt x="9132" y="20520"/>
                  <a:pt x="8956" y="20385"/>
                  <a:pt x="8956" y="20115"/>
                </a:cubicBezTo>
                <a:cubicBezTo>
                  <a:pt x="8956" y="19980"/>
                  <a:pt x="9132" y="19845"/>
                  <a:pt x="9307" y="19845"/>
                </a:cubicBezTo>
                <a:close/>
                <a:moveTo>
                  <a:pt x="10712" y="18765"/>
                </a:moveTo>
                <a:cubicBezTo>
                  <a:pt x="11063" y="18765"/>
                  <a:pt x="11239" y="18900"/>
                  <a:pt x="11239" y="19035"/>
                </a:cubicBezTo>
                <a:cubicBezTo>
                  <a:pt x="11239" y="19305"/>
                  <a:pt x="11063" y="19440"/>
                  <a:pt x="10712" y="19440"/>
                </a:cubicBezTo>
                <a:cubicBezTo>
                  <a:pt x="10537" y="19440"/>
                  <a:pt x="10361" y="19305"/>
                  <a:pt x="10361" y="19035"/>
                </a:cubicBezTo>
                <a:cubicBezTo>
                  <a:pt x="10361" y="18900"/>
                  <a:pt x="10537" y="18765"/>
                  <a:pt x="10712" y="18765"/>
                </a:cubicBezTo>
                <a:close/>
                <a:moveTo>
                  <a:pt x="13522" y="18765"/>
                </a:moveTo>
                <a:cubicBezTo>
                  <a:pt x="13873" y="18765"/>
                  <a:pt x="14049" y="18900"/>
                  <a:pt x="14049" y="19035"/>
                </a:cubicBezTo>
                <a:cubicBezTo>
                  <a:pt x="14049" y="19305"/>
                  <a:pt x="13873" y="19440"/>
                  <a:pt x="13522" y="19440"/>
                </a:cubicBezTo>
                <a:cubicBezTo>
                  <a:pt x="13346" y="19440"/>
                  <a:pt x="13171" y="19305"/>
                  <a:pt x="13171" y="19035"/>
                </a:cubicBezTo>
                <a:cubicBezTo>
                  <a:pt x="13171" y="18900"/>
                  <a:pt x="13346" y="18765"/>
                  <a:pt x="13522" y="18765"/>
                </a:cubicBezTo>
                <a:close/>
                <a:moveTo>
                  <a:pt x="12117" y="19845"/>
                </a:moveTo>
                <a:cubicBezTo>
                  <a:pt x="12468" y="19845"/>
                  <a:pt x="12644" y="19980"/>
                  <a:pt x="12644" y="20115"/>
                </a:cubicBezTo>
                <a:cubicBezTo>
                  <a:pt x="12644" y="20385"/>
                  <a:pt x="12468" y="20520"/>
                  <a:pt x="12117" y="20520"/>
                </a:cubicBezTo>
                <a:cubicBezTo>
                  <a:pt x="11941" y="20520"/>
                  <a:pt x="11766" y="20385"/>
                  <a:pt x="11766" y="20115"/>
                </a:cubicBezTo>
                <a:cubicBezTo>
                  <a:pt x="11766" y="19980"/>
                  <a:pt x="11941" y="19845"/>
                  <a:pt x="12117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10" name="Freeform 1049"/>
          <p:cNvSpPr/>
          <p:nvPr/>
        </p:nvSpPr>
        <p:spPr>
          <a:xfrm>
            <a:off x="7115175" y="8162925"/>
            <a:ext cx="5810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13" y="1485"/>
                </a:moveTo>
                <a:cubicBezTo>
                  <a:pt x="14993" y="1485"/>
                  <a:pt x="14993" y="1485"/>
                  <a:pt x="14993" y="1485"/>
                </a:cubicBezTo>
                <a:cubicBezTo>
                  <a:pt x="14993" y="0"/>
                  <a:pt x="14993" y="0"/>
                  <a:pt x="14993" y="0"/>
                </a:cubicBezTo>
                <a:cubicBezTo>
                  <a:pt x="6861" y="0"/>
                  <a:pt x="6861" y="0"/>
                  <a:pt x="6861" y="0"/>
                </a:cubicBezTo>
                <a:cubicBezTo>
                  <a:pt x="6861" y="1485"/>
                  <a:pt x="6861" y="1485"/>
                  <a:pt x="6861" y="1485"/>
                </a:cubicBezTo>
                <a:cubicBezTo>
                  <a:pt x="2287" y="1485"/>
                  <a:pt x="2287" y="1485"/>
                  <a:pt x="2287" y="1485"/>
                </a:cubicBezTo>
                <a:cubicBezTo>
                  <a:pt x="1016" y="1485"/>
                  <a:pt x="0" y="2025"/>
                  <a:pt x="0" y="2700"/>
                </a:cubicBezTo>
                <a:cubicBezTo>
                  <a:pt x="0" y="20385"/>
                  <a:pt x="0" y="20385"/>
                  <a:pt x="0" y="20385"/>
                </a:cubicBezTo>
                <a:cubicBezTo>
                  <a:pt x="0" y="21060"/>
                  <a:pt x="1016" y="21600"/>
                  <a:pt x="2287" y="21600"/>
                </a:cubicBezTo>
                <a:cubicBezTo>
                  <a:pt x="19313" y="21600"/>
                  <a:pt x="19313" y="21600"/>
                  <a:pt x="19313" y="21600"/>
                </a:cubicBezTo>
                <a:cubicBezTo>
                  <a:pt x="20584" y="21600"/>
                  <a:pt x="21600" y="21060"/>
                  <a:pt x="21600" y="20385"/>
                </a:cubicBezTo>
                <a:cubicBezTo>
                  <a:pt x="21600" y="2700"/>
                  <a:pt x="21600" y="2700"/>
                  <a:pt x="21600" y="2700"/>
                </a:cubicBezTo>
                <a:cubicBezTo>
                  <a:pt x="21600" y="2025"/>
                  <a:pt x="20584" y="1485"/>
                  <a:pt x="19313" y="1485"/>
                </a:cubicBezTo>
                <a:close/>
                <a:moveTo>
                  <a:pt x="8132" y="675"/>
                </a:moveTo>
                <a:cubicBezTo>
                  <a:pt x="13468" y="675"/>
                  <a:pt x="13468" y="675"/>
                  <a:pt x="13468" y="675"/>
                </a:cubicBezTo>
                <a:cubicBezTo>
                  <a:pt x="13468" y="1485"/>
                  <a:pt x="13468" y="1485"/>
                  <a:pt x="13468" y="1485"/>
                </a:cubicBezTo>
                <a:cubicBezTo>
                  <a:pt x="8132" y="1485"/>
                  <a:pt x="8132" y="1485"/>
                  <a:pt x="8132" y="1485"/>
                </a:cubicBezTo>
                <a:lnTo>
                  <a:pt x="8132" y="675"/>
                </a:lnTo>
                <a:close/>
                <a:moveTo>
                  <a:pt x="20329" y="20385"/>
                </a:moveTo>
                <a:cubicBezTo>
                  <a:pt x="20329" y="20655"/>
                  <a:pt x="19821" y="20925"/>
                  <a:pt x="19313" y="20925"/>
                </a:cubicBezTo>
                <a:cubicBezTo>
                  <a:pt x="2287" y="20925"/>
                  <a:pt x="2287" y="20925"/>
                  <a:pt x="2287" y="20925"/>
                </a:cubicBezTo>
                <a:cubicBezTo>
                  <a:pt x="1779" y="20925"/>
                  <a:pt x="1271" y="20655"/>
                  <a:pt x="1271" y="20385"/>
                </a:cubicBezTo>
                <a:cubicBezTo>
                  <a:pt x="1271" y="2700"/>
                  <a:pt x="1271" y="2700"/>
                  <a:pt x="1271" y="2700"/>
                </a:cubicBezTo>
                <a:cubicBezTo>
                  <a:pt x="1271" y="2430"/>
                  <a:pt x="1779" y="2160"/>
                  <a:pt x="2287" y="2160"/>
                </a:cubicBezTo>
                <a:cubicBezTo>
                  <a:pt x="6861" y="2160"/>
                  <a:pt x="6861" y="2160"/>
                  <a:pt x="6861" y="2160"/>
                </a:cubicBezTo>
                <a:cubicBezTo>
                  <a:pt x="14993" y="2160"/>
                  <a:pt x="14993" y="2160"/>
                  <a:pt x="14993" y="2160"/>
                </a:cubicBezTo>
                <a:cubicBezTo>
                  <a:pt x="19313" y="2160"/>
                  <a:pt x="19313" y="2160"/>
                  <a:pt x="19313" y="2160"/>
                </a:cubicBezTo>
                <a:cubicBezTo>
                  <a:pt x="19821" y="2160"/>
                  <a:pt x="20329" y="2430"/>
                  <a:pt x="20329" y="2700"/>
                </a:cubicBezTo>
                <a:lnTo>
                  <a:pt x="20329" y="20385"/>
                </a:lnTo>
                <a:close/>
                <a:moveTo>
                  <a:pt x="13468" y="6210"/>
                </a:moveTo>
                <a:cubicBezTo>
                  <a:pt x="13468" y="5940"/>
                  <a:pt x="13468" y="5805"/>
                  <a:pt x="13214" y="5805"/>
                </a:cubicBezTo>
                <a:cubicBezTo>
                  <a:pt x="12706" y="5670"/>
                  <a:pt x="12706" y="5670"/>
                  <a:pt x="12706" y="5670"/>
                </a:cubicBezTo>
                <a:cubicBezTo>
                  <a:pt x="12198" y="5940"/>
                  <a:pt x="12198" y="5940"/>
                  <a:pt x="12198" y="5940"/>
                </a:cubicBezTo>
                <a:cubicBezTo>
                  <a:pt x="4828" y="12285"/>
                  <a:pt x="4828" y="12285"/>
                  <a:pt x="4828" y="12285"/>
                </a:cubicBezTo>
                <a:cubicBezTo>
                  <a:pt x="8894" y="12285"/>
                  <a:pt x="8894" y="12285"/>
                  <a:pt x="8894" y="12285"/>
                </a:cubicBezTo>
                <a:cubicBezTo>
                  <a:pt x="8894" y="16875"/>
                  <a:pt x="8894" y="16875"/>
                  <a:pt x="8894" y="16875"/>
                </a:cubicBezTo>
                <a:cubicBezTo>
                  <a:pt x="8894" y="17010"/>
                  <a:pt x="8894" y="17145"/>
                  <a:pt x="9148" y="17280"/>
                </a:cubicBezTo>
                <a:cubicBezTo>
                  <a:pt x="9656" y="17415"/>
                  <a:pt x="9656" y="17415"/>
                  <a:pt x="9656" y="17415"/>
                </a:cubicBezTo>
                <a:cubicBezTo>
                  <a:pt x="10165" y="17145"/>
                  <a:pt x="10165" y="17145"/>
                  <a:pt x="10165" y="17145"/>
                </a:cubicBezTo>
                <a:cubicBezTo>
                  <a:pt x="16772" y="10395"/>
                  <a:pt x="16772" y="10395"/>
                  <a:pt x="16772" y="10395"/>
                </a:cubicBezTo>
                <a:cubicBezTo>
                  <a:pt x="13468" y="10395"/>
                  <a:pt x="13468" y="10395"/>
                  <a:pt x="13468" y="10395"/>
                </a:cubicBezTo>
                <a:lnTo>
                  <a:pt x="13468" y="6210"/>
                </a:lnTo>
                <a:close/>
                <a:moveTo>
                  <a:pt x="14485" y="11205"/>
                </a:moveTo>
                <a:cubicBezTo>
                  <a:pt x="10165" y="15525"/>
                  <a:pt x="10165" y="15525"/>
                  <a:pt x="10165" y="15525"/>
                </a:cubicBezTo>
                <a:cubicBezTo>
                  <a:pt x="10165" y="11475"/>
                  <a:pt x="10165" y="11475"/>
                  <a:pt x="10165" y="11475"/>
                </a:cubicBezTo>
                <a:cubicBezTo>
                  <a:pt x="7369" y="11475"/>
                  <a:pt x="7369" y="11475"/>
                  <a:pt x="7369" y="11475"/>
                </a:cubicBezTo>
                <a:cubicBezTo>
                  <a:pt x="12198" y="7290"/>
                  <a:pt x="12198" y="7290"/>
                  <a:pt x="12198" y="7290"/>
                </a:cubicBezTo>
                <a:cubicBezTo>
                  <a:pt x="12198" y="11205"/>
                  <a:pt x="12198" y="11205"/>
                  <a:pt x="12198" y="11205"/>
                </a:cubicBezTo>
                <a:lnTo>
                  <a:pt x="14485" y="112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11" name="Freeform 1050"/>
          <p:cNvSpPr/>
          <p:nvPr/>
        </p:nvSpPr>
        <p:spPr>
          <a:xfrm>
            <a:off x="6870700" y="9429750"/>
            <a:ext cx="1092200" cy="990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13650"/>
                </a:moveTo>
                <a:cubicBezTo>
                  <a:pt x="18630" y="3000"/>
                  <a:pt x="18630" y="3000"/>
                  <a:pt x="18630" y="3000"/>
                </a:cubicBezTo>
                <a:cubicBezTo>
                  <a:pt x="18225" y="1350"/>
                  <a:pt x="17010" y="150"/>
                  <a:pt x="15525" y="0"/>
                </a:cubicBezTo>
                <a:cubicBezTo>
                  <a:pt x="14580" y="0"/>
                  <a:pt x="13770" y="300"/>
                  <a:pt x="13095" y="1050"/>
                </a:cubicBezTo>
                <a:cubicBezTo>
                  <a:pt x="12420" y="1800"/>
                  <a:pt x="12015" y="2700"/>
                  <a:pt x="12015" y="3750"/>
                </a:cubicBezTo>
                <a:cubicBezTo>
                  <a:pt x="12015" y="5550"/>
                  <a:pt x="12015" y="5550"/>
                  <a:pt x="12015" y="5550"/>
                </a:cubicBezTo>
                <a:cubicBezTo>
                  <a:pt x="9585" y="5550"/>
                  <a:pt x="9585" y="5550"/>
                  <a:pt x="9585" y="5550"/>
                </a:cubicBezTo>
                <a:cubicBezTo>
                  <a:pt x="9585" y="3750"/>
                  <a:pt x="9585" y="3750"/>
                  <a:pt x="9585" y="3750"/>
                </a:cubicBezTo>
                <a:cubicBezTo>
                  <a:pt x="9585" y="2700"/>
                  <a:pt x="9180" y="1800"/>
                  <a:pt x="8505" y="1050"/>
                </a:cubicBezTo>
                <a:cubicBezTo>
                  <a:pt x="7830" y="300"/>
                  <a:pt x="7020" y="0"/>
                  <a:pt x="6075" y="0"/>
                </a:cubicBezTo>
                <a:cubicBezTo>
                  <a:pt x="4590" y="150"/>
                  <a:pt x="3375" y="1350"/>
                  <a:pt x="2970" y="3000"/>
                </a:cubicBezTo>
                <a:cubicBezTo>
                  <a:pt x="540" y="13650"/>
                  <a:pt x="540" y="13650"/>
                  <a:pt x="540" y="13650"/>
                </a:cubicBezTo>
                <a:cubicBezTo>
                  <a:pt x="270" y="14550"/>
                  <a:pt x="0" y="15300"/>
                  <a:pt x="0" y="16350"/>
                </a:cubicBezTo>
                <a:cubicBezTo>
                  <a:pt x="0" y="19200"/>
                  <a:pt x="2160" y="21600"/>
                  <a:pt x="4860" y="21600"/>
                </a:cubicBezTo>
                <a:cubicBezTo>
                  <a:pt x="7425" y="21600"/>
                  <a:pt x="9450" y="19350"/>
                  <a:pt x="9585" y="16500"/>
                </a:cubicBezTo>
                <a:cubicBezTo>
                  <a:pt x="9585" y="16500"/>
                  <a:pt x="9585" y="16500"/>
                  <a:pt x="9585" y="16500"/>
                </a:cubicBezTo>
                <a:cubicBezTo>
                  <a:pt x="9585" y="16350"/>
                  <a:pt x="9585" y="16350"/>
                  <a:pt x="9585" y="16350"/>
                </a:cubicBezTo>
                <a:cubicBezTo>
                  <a:pt x="9585" y="12300"/>
                  <a:pt x="9585" y="12300"/>
                  <a:pt x="9585" y="12300"/>
                </a:cubicBezTo>
                <a:cubicBezTo>
                  <a:pt x="12015" y="12300"/>
                  <a:pt x="12015" y="12300"/>
                  <a:pt x="12015" y="12300"/>
                </a:cubicBezTo>
                <a:cubicBezTo>
                  <a:pt x="12015" y="16350"/>
                  <a:pt x="12015" y="16350"/>
                  <a:pt x="12015" y="16350"/>
                </a:cubicBezTo>
                <a:cubicBezTo>
                  <a:pt x="12015" y="16500"/>
                  <a:pt x="12015" y="16500"/>
                  <a:pt x="12015" y="16500"/>
                </a:cubicBezTo>
                <a:cubicBezTo>
                  <a:pt x="12015" y="16500"/>
                  <a:pt x="12015" y="16500"/>
                  <a:pt x="12015" y="16500"/>
                </a:cubicBezTo>
                <a:cubicBezTo>
                  <a:pt x="12150" y="19350"/>
                  <a:pt x="14175" y="21600"/>
                  <a:pt x="16740" y="21600"/>
                </a:cubicBezTo>
                <a:cubicBezTo>
                  <a:pt x="19440" y="21600"/>
                  <a:pt x="21600" y="19200"/>
                  <a:pt x="21600" y="16350"/>
                </a:cubicBezTo>
                <a:cubicBezTo>
                  <a:pt x="21600" y="15300"/>
                  <a:pt x="21330" y="14550"/>
                  <a:pt x="21060" y="13650"/>
                </a:cubicBezTo>
                <a:close/>
                <a:moveTo>
                  <a:pt x="4860" y="20700"/>
                </a:moveTo>
                <a:cubicBezTo>
                  <a:pt x="2565" y="20700"/>
                  <a:pt x="810" y="18750"/>
                  <a:pt x="810" y="16350"/>
                </a:cubicBezTo>
                <a:cubicBezTo>
                  <a:pt x="810" y="15450"/>
                  <a:pt x="945" y="14700"/>
                  <a:pt x="1350" y="14100"/>
                </a:cubicBezTo>
                <a:cubicBezTo>
                  <a:pt x="1350" y="13950"/>
                  <a:pt x="1485" y="13800"/>
                  <a:pt x="1620" y="13650"/>
                </a:cubicBezTo>
                <a:cubicBezTo>
                  <a:pt x="1620" y="13650"/>
                  <a:pt x="1620" y="13650"/>
                  <a:pt x="1620" y="13500"/>
                </a:cubicBezTo>
                <a:cubicBezTo>
                  <a:pt x="1890" y="13350"/>
                  <a:pt x="2025" y="13050"/>
                  <a:pt x="2295" y="12750"/>
                </a:cubicBezTo>
                <a:cubicBezTo>
                  <a:pt x="2295" y="12750"/>
                  <a:pt x="2430" y="12750"/>
                  <a:pt x="2430" y="12750"/>
                </a:cubicBezTo>
                <a:cubicBezTo>
                  <a:pt x="2565" y="12600"/>
                  <a:pt x="2565" y="12600"/>
                  <a:pt x="2700" y="12450"/>
                </a:cubicBezTo>
                <a:cubicBezTo>
                  <a:pt x="2835" y="12450"/>
                  <a:pt x="2835" y="12450"/>
                  <a:pt x="2835" y="12450"/>
                </a:cubicBezTo>
                <a:cubicBezTo>
                  <a:pt x="3105" y="12300"/>
                  <a:pt x="3375" y="12150"/>
                  <a:pt x="3780" y="12000"/>
                </a:cubicBezTo>
                <a:cubicBezTo>
                  <a:pt x="3780" y="12000"/>
                  <a:pt x="3780" y="12000"/>
                  <a:pt x="3780" y="12000"/>
                </a:cubicBezTo>
                <a:cubicBezTo>
                  <a:pt x="3915" y="12000"/>
                  <a:pt x="4050" y="11850"/>
                  <a:pt x="4185" y="11850"/>
                </a:cubicBezTo>
                <a:cubicBezTo>
                  <a:pt x="4185" y="11850"/>
                  <a:pt x="4320" y="11850"/>
                  <a:pt x="4320" y="11850"/>
                </a:cubicBezTo>
                <a:cubicBezTo>
                  <a:pt x="4455" y="11850"/>
                  <a:pt x="4590" y="11850"/>
                  <a:pt x="4860" y="11850"/>
                </a:cubicBezTo>
                <a:cubicBezTo>
                  <a:pt x="7020" y="11850"/>
                  <a:pt x="8775" y="13800"/>
                  <a:pt x="8775" y="16350"/>
                </a:cubicBezTo>
                <a:cubicBezTo>
                  <a:pt x="8775" y="16350"/>
                  <a:pt x="8775" y="16350"/>
                  <a:pt x="8775" y="16350"/>
                </a:cubicBezTo>
                <a:cubicBezTo>
                  <a:pt x="8775" y="16500"/>
                  <a:pt x="8775" y="16500"/>
                  <a:pt x="8775" y="16500"/>
                </a:cubicBezTo>
                <a:cubicBezTo>
                  <a:pt x="8775" y="16500"/>
                  <a:pt x="8775" y="16500"/>
                  <a:pt x="8775" y="16500"/>
                </a:cubicBezTo>
                <a:cubicBezTo>
                  <a:pt x="8640" y="18900"/>
                  <a:pt x="6885" y="20700"/>
                  <a:pt x="4860" y="20700"/>
                </a:cubicBezTo>
                <a:close/>
                <a:moveTo>
                  <a:pt x="8505" y="12900"/>
                </a:moveTo>
                <a:cubicBezTo>
                  <a:pt x="8505" y="12750"/>
                  <a:pt x="8370" y="12750"/>
                  <a:pt x="8370" y="12750"/>
                </a:cubicBezTo>
                <a:cubicBezTo>
                  <a:pt x="8235" y="12600"/>
                  <a:pt x="8235" y="12450"/>
                  <a:pt x="8100" y="12450"/>
                </a:cubicBezTo>
                <a:cubicBezTo>
                  <a:pt x="8100" y="12450"/>
                  <a:pt x="7965" y="12300"/>
                  <a:pt x="7965" y="12300"/>
                </a:cubicBezTo>
                <a:cubicBezTo>
                  <a:pt x="7830" y="12150"/>
                  <a:pt x="7830" y="12150"/>
                  <a:pt x="7695" y="12000"/>
                </a:cubicBezTo>
                <a:cubicBezTo>
                  <a:pt x="7695" y="12000"/>
                  <a:pt x="7560" y="12000"/>
                  <a:pt x="7560" y="11850"/>
                </a:cubicBezTo>
                <a:cubicBezTo>
                  <a:pt x="7425" y="11850"/>
                  <a:pt x="7290" y="11700"/>
                  <a:pt x="7155" y="11700"/>
                </a:cubicBezTo>
                <a:cubicBezTo>
                  <a:pt x="7155" y="11700"/>
                  <a:pt x="7155" y="11550"/>
                  <a:pt x="7155" y="11550"/>
                </a:cubicBezTo>
                <a:cubicBezTo>
                  <a:pt x="6885" y="11550"/>
                  <a:pt x="6750" y="11400"/>
                  <a:pt x="6615" y="11400"/>
                </a:cubicBezTo>
                <a:cubicBezTo>
                  <a:pt x="6615" y="11400"/>
                  <a:pt x="6480" y="11250"/>
                  <a:pt x="6480" y="11250"/>
                </a:cubicBezTo>
                <a:cubicBezTo>
                  <a:pt x="6345" y="11250"/>
                  <a:pt x="6210" y="11250"/>
                  <a:pt x="6075" y="11100"/>
                </a:cubicBezTo>
                <a:cubicBezTo>
                  <a:pt x="6075" y="11100"/>
                  <a:pt x="5940" y="11100"/>
                  <a:pt x="5940" y="11100"/>
                </a:cubicBezTo>
                <a:cubicBezTo>
                  <a:pt x="5805" y="11100"/>
                  <a:pt x="5670" y="11100"/>
                  <a:pt x="5535" y="10950"/>
                </a:cubicBezTo>
                <a:cubicBezTo>
                  <a:pt x="5535" y="10950"/>
                  <a:pt x="5400" y="10950"/>
                  <a:pt x="5400" y="10950"/>
                </a:cubicBezTo>
                <a:cubicBezTo>
                  <a:pt x="5130" y="10950"/>
                  <a:pt x="4995" y="10950"/>
                  <a:pt x="4860" y="10950"/>
                </a:cubicBezTo>
                <a:cubicBezTo>
                  <a:pt x="4590" y="10950"/>
                  <a:pt x="4455" y="10950"/>
                  <a:pt x="4320" y="10950"/>
                </a:cubicBezTo>
                <a:cubicBezTo>
                  <a:pt x="4320" y="10950"/>
                  <a:pt x="4185" y="10950"/>
                  <a:pt x="4185" y="10950"/>
                </a:cubicBezTo>
                <a:cubicBezTo>
                  <a:pt x="4050" y="10950"/>
                  <a:pt x="4050" y="11100"/>
                  <a:pt x="3915" y="11100"/>
                </a:cubicBezTo>
                <a:cubicBezTo>
                  <a:pt x="3780" y="11100"/>
                  <a:pt x="3780" y="11100"/>
                  <a:pt x="3645" y="11100"/>
                </a:cubicBezTo>
                <a:cubicBezTo>
                  <a:pt x="3645" y="11100"/>
                  <a:pt x="3510" y="11100"/>
                  <a:pt x="3510" y="11100"/>
                </a:cubicBezTo>
                <a:cubicBezTo>
                  <a:pt x="3375" y="11250"/>
                  <a:pt x="3375" y="11250"/>
                  <a:pt x="3240" y="11250"/>
                </a:cubicBezTo>
                <a:cubicBezTo>
                  <a:pt x="3240" y="11250"/>
                  <a:pt x="3105" y="11250"/>
                  <a:pt x="3105" y="11250"/>
                </a:cubicBezTo>
                <a:cubicBezTo>
                  <a:pt x="2970" y="11400"/>
                  <a:pt x="2970" y="11400"/>
                  <a:pt x="2835" y="11400"/>
                </a:cubicBezTo>
                <a:cubicBezTo>
                  <a:pt x="2835" y="11400"/>
                  <a:pt x="2700" y="11400"/>
                  <a:pt x="2700" y="11550"/>
                </a:cubicBezTo>
                <a:cubicBezTo>
                  <a:pt x="2565" y="11550"/>
                  <a:pt x="2565" y="11550"/>
                  <a:pt x="2430" y="11700"/>
                </a:cubicBezTo>
                <a:cubicBezTo>
                  <a:pt x="2430" y="11700"/>
                  <a:pt x="2430" y="11700"/>
                  <a:pt x="2295" y="11700"/>
                </a:cubicBezTo>
                <a:cubicBezTo>
                  <a:pt x="2295" y="11850"/>
                  <a:pt x="2160" y="11850"/>
                  <a:pt x="2025" y="11850"/>
                </a:cubicBezTo>
                <a:cubicBezTo>
                  <a:pt x="2025" y="11850"/>
                  <a:pt x="2025" y="11850"/>
                  <a:pt x="2025" y="12000"/>
                </a:cubicBezTo>
                <a:cubicBezTo>
                  <a:pt x="1890" y="12000"/>
                  <a:pt x="1890" y="12150"/>
                  <a:pt x="1755" y="12150"/>
                </a:cubicBezTo>
                <a:cubicBezTo>
                  <a:pt x="3780" y="3150"/>
                  <a:pt x="3780" y="3150"/>
                  <a:pt x="3780" y="3150"/>
                </a:cubicBezTo>
                <a:cubicBezTo>
                  <a:pt x="4050" y="1950"/>
                  <a:pt x="4995" y="900"/>
                  <a:pt x="6075" y="900"/>
                </a:cubicBezTo>
                <a:cubicBezTo>
                  <a:pt x="6885" y="900"/>
                  <a:pt x="7560" y="1200"/>
                  <a:pt x="7965" y="1650"/>
                </a:cubicBezTo>
                <a:cubicBezTo>
                  <a:pt x="8505" y="2250"/>
                  <a:pt x="8775" y="3000"/>
                  <a:pt x="8775" y="3750"/>
                </a:cubicBezTo>
                <a:cubicBezTo>
                  <a:pt x="8775" y="6000"/>
                  <a:pt x="8775" y="6000"/>
                  <a:pt x="8775" y="6000"/>
                </a:cubicBezTo>
                <a:cubicBezTo>
                  <a:pt x="8775" y="11850"/>
                  <a:pt x="8775" y="11850"/>
                  <a:pt x="8775" y="11850"/>
                </a:cubicBezTo>
                <a:cubicBezTo>
                  <a:pt x="8775" y="13350"/>
                  <a:pt x="8775" y="13350"/>
                  <a:pt x="8775" y="13350"/>
                </a:cubicBezTo>
                <a:cubicBezTo>
                  <a:pt x="8775" y="13350"/>
                  <a:pt x="8775" y="13350"/>
                  <a:pt x="8775" y="13350"/>
                </a:cubicBezTo>
                <a:cubicBezTo>
                  <a:pt x="8640" y="13200"/>
                  <a:pt x="8640" y="13050"/>
                  <a:pt x="8505" y="12900"/>
                </a:cubicBezTo>
                <a:close/>
                <a:moveTo>
                  <a:pt x="9585" y="11400"/>
                </a:moveTo>
                <a:cubicBezTo>
                  <a:pt x="9585" y="6450"/>
                  <a:pt x="9585" y="6450"/>
                  <a:pt x="9585" y="6450"/>
                </a:cubicBezTo>
                <a:cubicBezTo>
                  <a:pt x="12015" y="6450"/>
                  <a:pt x="12015" y="6450"/>
                  <a:pt x="12015" y="6450"/>
                </a:cubicBezTo>
                <a:cubicBezTo>
                  <a:pt x="12015" y="11400"/>
                  <a:pt x="12015" y="11400"/>
                  <a:pt x="12015" y="11400"/>
                </a:cubicBezTo>
                <a:lnTo>
                  <a:pt x="9585" y="11400"/>
                </a:lnTo>
                <a:close/>
                <a:moveTo>
                  <a:pt x="12825" y="13350"/>
                </a:moveTo>
                <a:cubicBezTo>
                  <a:pt x="12825" y="11850"/>
                  <a:pt x="12825" y="11850"/>
                  <a:pt x="12825" y="11850"/>
                </a:cubicBezTo>
                <a:cubicBezTo>
                  <a:pt x="12825" y="6000"/>
                  <a:pt x="12825" y="6000"/>
                  <a:pt x="12825" y="6000"/>
                </a:cubicBezTo>
                <a:cubicBezTo>
                  <a:pt x="12825" y="3750"/>
                  <a:pt x="12825" y="3750"/>
                  <a:pt x="12825" y="3750"/>
                </a:cubicBezTo>
                <a:cubicBezTo>
                  <a:pt x="12825" y="3000"/>
                  <a:pt x="13095" y="2250"/>
                  <a:pt x="13635" y="1650"/>
                </a:cubicBezTo>
                <a:cubicBezTo>
                  <a:pt x="14040" y="1200"/>
                  <a:pt x="14715" y="900"/>
                  <a:pt x="15390" y="900"/>
                </a:cubicBezTo>
                <a:cubicBezTo>
                  <a:pt x="15390" y="900"/>
                  <a:pt x="15390" y="900"/>
                  <a:pt x="15525" y="900"/>
                </a:cubicBezTo>
                <a:cubicBezTo>
                  <a:pt x="16605" y="900"/>
                  <a:pt x="17550" y="1950"/>
                  <a:pt x="17820" y="3150"/>
                </a:cubicBezTo>
                <a:cubicBezTo>
                  <a:pt x="19845" y="12150"/>
                  <a:pt x="19845" y="12150"/>
                  <a:pt x="19845" y="12150"/>
                </a:cubicBezTo>
                <a:cubicBezTo>
                  <a:pt x="19710" y="12000"/>
                  <a:pt x="19440" y="11850"/>
                  <a:pt x="19305" y="11700"/>
                </a:cubicBezTo>
                <a:cubicBezTo>
                  <a:pt x="19170" y="11700"/>
                  <a:pt x="19170" y="11700"/>
                  <a:pt x="19170" y="11700"/>
                </a:cubicBezTo>
                <a:cubicBezTo>
                  <a:pt x="19035" y="11550"/>
                  <a:pt x="19035" y="11550"/>
                  <a:pt x="18900" y="11550"/>
                </a:cubicBezTo>
                <a:cubicBezTo>
                  <a:pt x="18900" y="11400"/>
                  <a:pt x="18765" y="11400"/>
                  <a:pt x="18765" y="11400"/>
                </a:cubicBezTo>
                <a:cubicBezTo>
                  <a:pt x="18630" y="11400"/>
                  <a:pt x="18630" y="11400"/>
                  <a:pt x="18495" y="11250"/>
                </a:cubicBezTo>
                <a:cubicBezTo>
                  <a:pt x="18495" y="11250"/>
                  <a:pt x="18360" y="11250"/>
                  <a:pt x="18360" y="11250"/>
                </a:cubicBezTo>
                <a:cubicBezTo>
                  <a:pt x="18225" y="11250"/>
                  <a:pt x="18225" y="11250"/>
                  <a:pt x="18090" y="11100"/>
                </a:cubicBezTo>
                <a:cubicBezTo>
                  <a:pt x="18090" y="11100"/>
                  <a:pt x="17955" y="11100"/>
                  <a:pt x="17955" y="11100"/>
                </a:cubicBezTo>
                <a:cubicBezTo>
                  <a:pt x="17820" y="11100"/>
                  <a:pt x="17820" y="11100"/>
                  <a:pt x="17685" y="11100"/>
                </a:cubicBezTo>
                <a:cubicBezTo>
                  <a:pt x="17550" y="11100"/>
                  <a:pt x="17550" y="10950"/>
                  <a:pt x="17415" y="10950"/>
                </a:cubicBezTo>
                <a:cubicBezTo>
                  <a:pt x="17415" y="10950"/>
                  <a:pt x="17280" y="10950"/>
                  <a:pt x="17280" y="10950"/>
                </a:cubicBezTo>
                <a:cubicBezTo>
                  <a:pt x="17145" y="10950"/>
                  <a:pt x="17010" y="10950"/>
                  <a:pt x="16740" y="10950"/>
                </a:cubicBezTo>
                <a:cubicBezTo>
                  <a:pt x="16605" y="10950"/>
                  <a:pt x="16470" y="10950"/>
                  <a:pt x="16200" y="10950"/>
                </a:cubicBezTo>
                <a:cubicBezTo>
                  <a:pt x="16200" y="10950"/>
                  <a:pt x="16065" y="10950"/>
                  <a:pt x="16065" y="10950"/>
                </a:cubicBezTo>
                <a:cubicBezTo>
                  <a:pt x="15930" y="11100"/>
                  <a:pt x="15795" y="11100"/>
                  <a:pt x="15660" y="11100"/>
                </a:cubicBezTo>
                <a:cubicBezTo>
                  <a:pt x="15660" y="11100"/>
                  <a:pt x="15525" y="11100"/>
                  <a:pt x="15525" y="11100"/>
                </a:cubicBezTo>
                <a:cubicBezTo>
                  <a:pt x="15390" y="11250"/>
                  <a:pt x="15255" y="11250"/>
                  <a:pt x="15120" y="11250"/>
                </a:cubicBezTo>
                <a:cubicBezTo>
                  <a:pt x="15120" y="11250"/>
                  <a:pt x="14985" y="11400"/>
                  <a:pt x="14985" y="11400"/>
                </a:cubicBezTo>
                <a:cubicBezTo>
                  <a:pt x="14850" y="11400"/>
                  <a:pt x="14715" y="11550"/>
                  <a:pt x="14445" y="11550"/>
                </a:cubicBezTo>
                <a:cubicBezTo>
                  <a:pt x="14445" y="11550"/>
                  <a:pt x="14445" y="11700"/>
                  <a:pt x="14445" y="11700"/>
                </a:cubicBezTo>
                <a:cubicBezTo>
                  <a:pt x="14310" y="11700"/>
                  <a:pt x="14175" y="11850"/>
                  <a:pt x="14040" y="11850"/>
                </a:cubicBezTo>
                <a:cubicBezTo>
                  <a:pt x="14040" y="12000"/>
                  <a:pt x="13905" y="12000"/>
                  <a:pt x="13905" y="12000"/>
                </a:cubicBezTo>
                <a:cubicBezTo>
                  <a:pt x="13770" y="12150"/>
                  <a:pt x="13770" y="12150"/>
                  <a:pt x="13635" y="12300"/>
                </a:cubicBezTo>
                <a:cubicBezTo>
                  <a:pt x="13635" y="12300"/>
                  <a:pt x="13500" y="12450"/>
                  <a:pt x="13500" y="12450"/>
                </a:cubicBezTo>
                <a:cubicBezTo>
                  <a:pt x="13365" y="12450"/>
                  <a:pt x="13365" y="12600"/>
                  <a:pt x="13230" y="12750"/>
                </a:cubicBezTo>
                <a:cubicBezTo>
                  <a:pt x="13230" y="12750"/>
                  <a:pt x="13095" y="12750"/>
                  <a:pt x="13095" y="12900"/>
                </a:cubicBezTo>
                <a:cubicBezTo>
                  <a:pt x="12960" y="13050"/>
                  <a:pt x="12960" y="13200"/>
                  <a:pt x="12825" y="13350"/>
                </a:cubicBezTo>
                <a:cubicBezTo>
                  <a:pt x="12825" y="13350"/>
                  <a:pt x="12825" y="13350"/>
                  <a:pt x="12825" y="13350"/>
                </a:cubicBezTo>
                <a:close/>
                <a:moveTo>
                  <a:pt x="16740" y="20700"/>
                </a:moveTo>
                <a:cubicBezTo>
                  <a:pt x="14715" y="20700"/>
                  <a:pt x="12960" y="18900"/>
                  <a:pt x="12825" y="16500"/>
                </a:cubicBezTo>
                <a:cubicBezTo>
                  <a:pt x="12825" y="16500"/>
                  <a:pt x="12825" y="16500"/>
                  <a:pt x="12825" y="16500"/>
                </a:cubicBezTo>
                <a:cubicBezTo>
                  <a:pt x="12825" y="16350"/>
                  <a:pt x="12825" y="16350"/>
                  <a:pt x="12825" y="16350"/>
                </a:cubicBezTo>
                <a:cubicBezTo>
                  <a:pt x="12825" y="16350"/>
                  <a:pt x="12825" y="16350"/>
                  <a:pt x="12825" y="16350"/>
                </a:cubicBezTo>
                <a:cubicBezTo>
                  <a:pt x="12825" y="13800"/>
                  <a:pt x="14580" y="11850"/>
                  <a:pt x="16740" y="11850"/>
                </a:cubicBezTo>
                <a:cubicBezTo>
                  <a:pt x="17010" y="11850"/>
                  <a:pt x="17145" y="11850"/>
                  <a:pt x="17280" y="11850"/>
                </a:cubicBezTo>
                <a:cubicBezTo>
                  <a:pt x="17280" y="11850"/>
                  <a:pt x="17415" y="11850"/>
                  <a:pt x="17415" y="11850"/>
                </a:cubicBezTo>
                <a:cubicBezTo>
                  <a:pt x="17550" y="11850"/>
                  <a:pt x="17685" y="12000"/>
                  <a:pt x="17820" y="12000"/>
                </a:cubicBezTo>
                <a:cubicBezTo>
                  <a:pt x="17820" y="12000"/>
                  <a:pt x="17820" y="12000"/>
                  <a:pt x="17820" y="12000"/>
                </a:cubicBezTo>
                <a:cubicBezTo>
                  <a:pt x="18225" y="12150"/>
                  <a:pt x="18495" y="12300"/>
                  <a:pt x="18765" y="12450"/>
                </a:cubicBezTo>
                <a:cubicBezTo>
                  <a:pt x="18765" y="12450"/>
                  <a:pt x="18765" y="12450"/>
                  <a:pt x="18900" y="12450"/>
                </a:cubicBezTo>
                <a:cubicBezTo>
                  <a:pt x="19035" y="12600"/>
                  <a:pt x="19035" y="12600"/>
                  <a:pt x="19170" y="12750"/>
                </a:cubicBezTo>
                <a:cubicBezTo>
                  <a:pt x="19170" y="12750"/>
                  <a:pt x="19305" y="12750"/>
                  <a:pt x="19305" y="12750"/>
                </a:cubicBezTo>
                <a:cubicBezTo>
                  <a:pt x="19575" y="13050"/>
                  <a:pt x="19710" y="13350"/>
                  <a:pt x="19980" y="13500"/>
                </a:cubicBezTo>
                <a:cubicBezTo>
                  <a:pt x="19980" y="13650"/>
                  <a:pt x="19980" y="13650"/>
                  <a:pt x="19980" y="13650"/>
                </a:cubicBezTo>
                <a:cubicBezTo>
                  <a:pt x="20115" y="13800"/>
                  <a:pt x="20250" y="13950"/>
                  <a:pt x="20250" y="14100"/>
                </a:cubicBezTo>
                <a:cubicBezTo>
                  <a:pt x="20655" y="14700"/>
                  <a:pt x="20790" y="15450"/>
                  <a:pt x="20790" y="16350"/>
                </a:cubicBezTo>
                <a:cubicBezTo>
                  <a:pt x="20790" y="18750"/>
                  <a:pt x="19035" y="20700"/>
                  <a:pt x="16740" y="207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12" name="Freeform 1051"/>
          <p:cNvSpPr/>
          <p:nvPr/>
        </p:nvSpPr>
        <p:spPr>
          <a:xfrm>
            <a:off x="687070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130" y="2565"/>
                </a:moveTo>
                <a:cubicBezTo>
                  <a:pt x="5130" y="1215"/>
                  <a:pt x="3915" y="0"/>
                  <a:pt x="2565" y="0"/>
                </a:cubicBezTo>
                <a:cubicBezTo>
                  <a:pt x="1215" y="0"/>
                  <a:pt x="0" y="1215"/>
                  <a:pt x="0" y="2565"/>
                </a:cubicBezTo>
                <a:cubicBezTo>
                  <a:pt x="0" y="19035"/>
                  <a:pt x="0" y="19035"/>
                  <a:pt x="0" y="19035"/>
                </a:cubicBezTo>
                <a:cubicBezTo>
                  <a:pt x="0" y="19035"/>
                  <a:pt x="0" y="19035"/>
                  <a:pt x="0" y="19035"/>
                </a:cubicBezTo>
                <a:cubicBezTo>
                  <a:pt x="0" y="19035"/>
                  <a:pt x="0" y="19035"/>
                  <a:pt x="0" y="19035"/>
                </a:cubicBezTo>
                <a:cubicBezTo>
                  <a:pt x="0" y="20520"/>
                  <a:pt x="1080" y="21600"/>
                  <a:pt x="256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565"/>
                  <a:pt x="21600" y="2565"/>
                  <a:pt x="21600" y="2565"/>
                </a:cubicBezTo>
                <a:lnTo>
                  <a:pt x="5130" y="2565"/>
                </a:lnTo>
                <a:close/>
                <a:moveTo>
                  <a:pt x="675" y="2565"/>
                </a:moveTo>
                <a:cubicBezTo>
                  <a:pt x="675" y="1620"/>
                  <a:pt x="1350" y="945"/>
                  <a:pt x="2160" y="810"/>
                </a:cubicBezTo>
                <a:cubicBezTo>
                  <a:pt x="2160" y="945"/>
                  <a:pt x="2430" y="1080"/>
                  <a:pt x="2565" y="1080"/>
                </a:cubicBezTo>
                <a:cubicBezTo>
                  <a:pt x="2700" y="1080"/>
                  <a:pt x="2970" y="945"/>
                  <a:pt x="2970" y="810"/>
                </a:cubicBezTo>
                <a:cubicBezTo>
                  <a:pt x="3780" y="945"/>
                  <a:pt x="4455" y="1620"/>
                  <a:pt x="4455" y="2565"/>
                </a:cubicBezTo>
                <a:cubicBezTo>
                  <a:pt x="4455" y="17280"/>
                  <a:pt x="4455" y="17280"/>
                  <a:pt x="4455" y="17280"/>
                </a:cubicBezTo>
                <a:cubicBezTo>
                  <a:pt x="3915" y="16740"/>
                  <a:pt x="3240" y="16470"/>
                  <a:pt x="2565" y="16470"/>
                </a:cubicBezTo>
                <a:cubicBezTo>
                  <a:pt x="2430" y="16470"/>
                  <a:pt x="2430" y="16470"/>
                  <a:pt x="2295" y="16470"/>
                </a:cubicBezTo>
                <a:cubicBezTo>
                  <a:pt x="2295" y="16470"/>
                  <a:pt x="2160" y="16470"/>
                  <a:pt x="2160" y="16470"/>
                </a:cubicBezTo>
                <a:cubicBezTo>
                  <a:pt x="2160" y="16470"/>
                  <a:pt x="2025" y="16470"/>
                  <a:pt x="2025" y="16470"/>
                </a:cubicBezTo>
                <a:cubicBezTo>
                  <a:pt x="2025" y="16605"/>
                  <a:pt x="1890" y="16605"/>
                  <a:pt x="1890" y="16605"/>
                </a:cubicBezTo>
                <a:cubicBezTo>
                  <a:pt x="1890" y="16605"/>
                  <a:pt x="1890" y="16605"/>
                  <a:pt x="1755" y="16605"/>
                </a:cubicBezTo>
                <a:cubicBezTo>
                  <a:pt x="1755" y="16605"/>
                  <a:pt x="1620" y="16605"/>
                  <a:pt x="1620" y="16605"/>
                </a:cubicBezTo>
                <a:cubicBezTo>
                  <a:pt x="1620" y="16605"/>
                  <a:pt x="1620" y="16605"/>
                  <a:pt x="1620" y="16740"/>
                </a:cubicBezTo>
                <a:cubicBezTo>
                  <a:pt x="1485" y="16740"/>
                  <a:pt x="1485" y="16740"/>
                  <a:pt x="1350" y="16740"/>
                </a:cubicBezTo>
                <a:cubicBezTo>
                  <a:pt x="1350" y="16740"/>
                  <a:pt x="1350" y="16740"/>
                  <a:pt x="1350" y="16740"/>
                </a:cubicBezTo>
                <a:cubicBezTo>
                  <a:pt x="1080" y="16875"/>
                  <a:pt x="945" y="17010"/>
                  <a:pt x="675" y="17280"/>
                </a:cubicBezTo>
                <a:lnTo>
                  <a:pt x="675" y="2565"/>
                </a:lnTo>
                <a:close/>
                <a:moveTo>
                  <a:pt x="20925" y="20925"/>
                </a:moveTo>
                <a:cubicBezTo>
                  <a:pt x="2565" y="20925"/>
                  <a:pt x="2565" y="20925"/>
                  <a:pt x="2565" y="20925"/>
                </a:cubicBezTo>
                <a:cubicBezTo>
                  <a:pt x="1485" y="20925"/>
                  <a:pt x="675" y="20115"/>
                  <a:pt x="675" y="19035"/>
                </a:cubicBezTo>
                <a:cubicBezTo>
                  <a:pt x="675" y="18090"/>
                  <a:pt x="1620" y="17145"/>
                  <a:pt x="2565" y="17145"/>
                </a:cubicBezTo>
                <a:cubicBezTo>
                  <a:pt x="3510" y="17145"/>
                  <a:pt x="4455" y="18090"/>
                  <a:pt x="4455" y="19035"/>
                </a:cubicBezTo>
                <a:cubicBezTo>
                  <a:pt x="5130" y="19035"/>
                  <a:pt x="5130" y="19035"/>
                  <a:pt x="5130" y="19035"/>
                </a:cubicBezTo>
                <a:cubicBezTo>
                  <a:pt x="5130" y="3240"/>
                  <a:pt x="5130" y="3240"/>
                  <a:pt x="5130" y="3240"/>
                </a:cubicBezTo>
                <a:cubicBezTo>
                  <a:pt x="20925" y="3240"/>
                  <a:pt x="20925" y="3240"/>
                  <a:pt x="20925" y="3240"/>
                </a:cubicBezTo>
                <a:lnTo>
                  <a:pt x="20925" y="20925"/>
                </a:lnTo>
                <a:close/>
                <a:moveTo>
                  <a:pt x="16200" y="7290"/>
                </a:moveTo>
                <a:cubicBezTo>
                  <a:pt x="16065" y="7155"/>
                  <a:pt x="16065" y="6885"/>
                  <a:pt x="16200" y="6750"/>
                </a:cubicBezTo>
                <a:cubicBezTo>
                  <a:pt x="16335" y="6615"/>
                  <a:pt x="16470" y="6615"/>
                  <a:pt x="16605" y="6615"/>
                </a:cubicBezTo>
                <a:cubicBezTo>
                  <a:pt x="17280" y="7155"/>
                  <a:pt x="17280" y="7155"/>
                  <a:pt x="17280" y="7155"/>
                </a:cubicBezTo>
                <a:cubicBezTo>
                  <a:pt x="17415" y="7155"/>
                  <a:pt x="17415" y="7425"/>
                  <a:pt x="17415" y="7560"/>
                </a:cubicBezTo>
                <a:cubicBezTo>
                  <a:pt x="17280" y="7695"/>
                  <a:pt x="17145" y="7695"/>
                  <a:pt x="17010" y="7695"/>
                </a:cubicBezTo>
                <a:cubicBezTo>
                  <a:pt x="17010" y="7695"/>
                  <a:pt x="16875" y="7695"/>
                  <a:pt x="16875" y="7695"/>
                </a:cubicBezTo>
                <a:lnTo>
                  <a:pt x="16200" y="7290"/>
                </a:lnTo>
                <a:close/>
                <a:moveTo>
                  <a:pt x="18090" y="8505"/>
                </a:moveTo>
                <a:cubicBezTo>
                  <a:pt x="17820" y="8370"/>
                  <a:pt x="17820" y="8235"/>
                  <a:pt x="17955" y="7965"/>
                </a:cubicBezTo>
                <a:cubicBezTo>
                  <a:pt x="18090" y="7830"/>
                  <a:pt x="18360" y="7830"/>
                  <a:pt x="18495" y="7965"/>
                </a:cubicBezTo>
                <a:cubicBezTo>
                  <a:pt x="19035" y="8370"/>
                  <a:pt x="19035" y="8370"/>
                  <a:pt x="19035" y="8370"/>
                </a:cubicBezTo>
                <a:cubicBezTo>
                  <a:pt x="19170" y="8505"/>
                  <a:pt x="19305" y="8640"/>
                  <a:pt x="19170" y="8910"/>
                </a:cubicBezTo>
                <a:cubicBezTo>
                  <a:pt x="19035" y="8910"/>
                  <a:pt x="19035" y="9045"/>
                  <a:pt x="18900" y="9045"/>
                </a:cubicBezTo>
                <a:cubicBezTo>
                  <a:pt x="18765" y="9045"/>
                  <a:pt x="18765" y="9045"/>
                  <a:pt x="18630" y="8910"/>
                </a:cubicBezTo>
                <a:lnTo>
                  <a:pt x="18090" y="8505"/>
                </a:lnTo>
                <a:close/>
                <a:moveTo>
                  <a:pt x="13905" y="14580"/>
                </a:moveTo>
                <a:cubicBezTo>
                  <a:pt x="14580" y="14580"/>
                  <a:pt x="14580" y="14580"/>
                  <a:pt x="14580" y="14580"/>
                </a:cubicBezTo>
                <a:cubicBezTo>
                  <a:pt x="14850" y="14580"/>
                  <a:pt x="14985" y="14850"/>
                  <a:pt x="14985" y="14985"/>
                </a:cubicBezTo>
                <a:cubicBezTo>
                  <a:pt x="14985" y="15255"/>
                  <a:pt x="14850" y="15390"/>
                  <a:pt x="14580" y="15390"/>
                </a:cubicBezTo>
                <a:cubicBezTo>
                  <a:pt x="13905" y="15390"/>
                  <a:pt x="13905" y="15390"/>
                  <a:pt x="13905" y="15390"/>
                </a:cubicBezTo>
                <a:cubicBezTo>
                  <a:pt x="13770" y="15390"/>
                  <a:pt x="13500" y="15255"/>
                  <a:pt x="13500" y="14985"/>
                </a:cubicBezTo>
                <a:cubicBezTo>
                  <a:pt x="13500" y="14850"/>
                  <a:pt x="13770" y="14580"/>
                  <a:pt x="13905" y="14580"/>
                </a:cubicBezTo>
                <a:close/>
                <a:moveTo>
                  <a:pt x="19035" y="9720"/>
                </a:moveTo>
                <a:cubicBezTo>
                  <a:pt x="19305" y="9720"/>
                  <a:pt x="19440" y="9855"/>
                  <a:pt x="19440" y="9990"/>
                </a:cubicBezTo>
                <a:cubicBezTo>
                  <a:pt x="19440" y="10800"/>
                  <a:pt x="19440" y="10800"/>
                  <a:pt x="19440" y="10800"/>
                </a:cubicBezTo>
                <a:cubicBezTo>
                  <a:pt x="19440" y="10935"/>
                  <a:pt x="19305" y="11070"/>
                  <a:pt x="19035" y="11070"/>
                </a:cubicBezTo>
                <a:cubicBezTo>
                  <a:pt x="18900" y="11070"/>
                  <a:pt x="18630" y="10935"/>
                  <a:pt x="18630" y="10800"/>
                </a:cubicBezTo>
                <a:cubicBezTo>
                  <a:pt x="18630" y="9990"/>
                  <a:pt x="18630" y="9990"/>
                  <a:pt x="18630" y="9990"/>
                </a:cubicBezTo>
                <a:cubicBezTo>
                  <a:pt x="18630" y="9855"/>
                  <a:pt x="18900" y="9720"/>
                  <a:pt x="19035" y="9720"/>
                </a:cubicBezTo>
                <a:close/>
                <a:moveTo>
                  <a:pt x="14445" y="5940"/>
                </a:moveTo>
                <a:cubicBezTo>
                  <a:pt x="14310" y="5940"/>
                  <a:pt x="14310" y="5670"/>
                  <a:pt x="14310" y="5535"/>
                </a:cubicBezTo>
                <a:cubicBezTo>
                  <a:pt x="14445" y="5265"/>
                  <a:pt x="14715" y="5265"/>
                  <a:pt x="14850" y="5400"/>
                </a:cubicBezTo>
                <a:cubicBezTo>
                  <a:pt x="15525" y="5805"/>
                  <a:pt x="15525" y="5805"/>
                  <a:pt x="15525" y="5805"/>
                </a:cubicBezTo>
                <a:cubicBezTo>
                  <a:pt x="15660" y="5940"/>
                  <a:pt x="15660" y="6210"/>
                  <a:pt x="15525" y="6345"/>
                </a:cubicBezTo>
                <a:cubicBezTo>
                  <a:pt x="15525" y="6480"/>
                  <a:pt x="15390" y="6480"/>
                  <a:pt x="15255" y="6480"/>
                </a:cubicBezTo>
                <a:cubicBezTo>
                  <a:pt x="15255" y="6480"/>
                  <a:pt x="15120" y="6480"/>
                  <a:pt x="15120" y="6480"/>
                </a:cubicBezTo>
                <a:lnTo>
                  <a:pt x="14445" y="5940"/>
                </a:lnTo>
                <a:close/>
                <a:moveTo>
                  <a:pt x="16065" y="14580"/>
                </a:moveTo>
                <a:cubicBezTo>
                  <a:pt x="16875" y="14580"/>
                  <a:pt x="16875" y="14580"/>
                  <a:pt x="16875" y="14580"/>
                </a:cubicBezTo>
                <a:cubicBezTo>
                  <a:pt x="17010" y="14580"/>
                  <a:pt x="17145" y="14850"/>
                  <a:pt x="17145" y="14985"/>
                </a:cubicBezTo>
                <a:cubicBezTo>
                  <a:pt x="17145" y="15255"/>
                  <a:pt x="17010" y="15390"/>
                  <a:pt x="16875" y="15390"/>
                </a:cubicBezTo>
                <a:cubicBezTo>
                  <a:pt x="16065" y="15390"/>
                  <a:pt x="16065" y="15390"/>
                  <a:pt x="16065" y="15390"/>
                </a:cubicBezTo>
                <a:cubicBezTo>
                  <a:pt x="15930" y="15390"/>
                  <a:pt x="15795" y="15255"/>
                  <a:pt x="15795" y="14985"/>
                </a:cubicBezTo>
                <a:cubicBezTo>
                  <a:pt x="15795" y="14850"/>
                  <a:pt x="15930" y="14580"/>
                  <a:pt x="16065" y="14580"/>
                </a:cubicBezTo>
                <a:close/>
                <a:moveTo>
                  <a:pt x="10260" y="15390"/>
                </a:moveTo>
                <a:cubicBezTo>
                  <a:pt x="9585" y="15390"/>
                  <a:pt x="9585" y="15390"/>
                  <a:pt x="9585" y="15390"/>
                </a:cubicBezTo>
                <a:cubicBezTo>
                  <a:pt x="9315" y="15390"/>
                  <a:pt x="9180" y="15255"/>
                  <a:pt x="9180" y="14985"/>
                </a:cubicBezTo>
                <a:cubicBezTo>
                  <a:pt x="9180" y="14850"/>
                  <a:pt x="9315" y="14580"/>
                  <a:pt x="9585" y="14580"/>
                </a:cubicBezTo>
                <a:cubicBezTo>
                  <a:pt x="10260" y="14580"/>
                  <a:pt x="10260" y="14580"/>
                  <a:pt x="10260" y="14580"/>
                </a:cubicBezTo>
                <a:cubicBezTo>
                  <a:pt x="10395" y="14580"/>
                  <a:pt x="10665" y="14850"/>
                  <a:pt x="10665" y="14985"/>
                </a:cubicBezTo>
                <a:cubicBezTo>
                  <a:pt x="10665" y="15255"/>
                  <a:pt x="10395" y="15390"/>
                  <a:pt x="10260" y="15390"/>
                </a:cubicBezTo>
                <a:close/>
                <a:moveTo>
                  <a:pt x="18630" y="12960"/>
                </a:moveTo>
                <a:cubicBezTo>
                  <a:pt x="18630" y="12285"/>
                  <a:pt x="18630" y="12285"/>
                  <a:pt x="18630" y="12285"/>
                </a:cubicBezTo>
                <a:cubicBezTo>
                  <a:pt x="18630" y="12015"/>
                  <a:pt x="18900" y="11880"/>
                  <a:pt x="19035" y="11880"/>
                </a:cubicBezTo>
                <a:cubicBezTo>
                  <a:pt x="19305" y="11880"/>
                  <a:pt x="19440" y="12015"/>
                  <a:pt x="19440" y="12285"/>
                </a:cubicBezTo>
                <a:cubicBezTo>
                  <a:pt x="19440" y="12960"/>
                  <a:pt x="19440" y="12960"/>
                  <a:pt x="19440" y="12960"/>
                </a:cubicBezTo>
                <a:cubicBezTo>
                  <a:pt x="19440" y="13095"/>
                  <a:pt x="19305" y="13365"/>
                  <a:pt x="19035" y="13365"/>
                </a:cubicBezTo>
                <a:cubicBezTo>
                  <a:pt x="18900" y="13365"/>
                  <a:pt x="18630" y="13095"/>
                  <a:pt x="18630" y="12960"/>
                </a:cubicBezTo>
                <a:close/>
                <a:moveTo>
                  <a:pt x="12690" y="4725"/>
                </a:moveTo>
                <a:cubicBezTo>
                  <a:pt x="12555" y="4590"/>
                  <a:pt x="12420" y="4455"/>
                  <a:pt x="12555" y="4185"/>
                </a:cubicBezTo>
                <a:cubicBezTo>
                  <a:pt x="12690" y="4050"/>
                  <a:pt x="12960" y="4050"/>
                  <a:pt x="13095" y="4185"/>
                </a:cubicBezTo>
                <a:cubicBezTo>
                  <a:pt x="13635" y="4590"/>
                  <a:pt x="13635" y="4590"/>
                  <a:pt x="13635" y="4590"/>
                </a:cubicBezTo>
                <a:cubicBezTo>
                  <a:pt x="13905" y="4725"/>
                  <a:pt x="13905" y="4860"/>
                  <a:pt x="13770" y="5130"/>
                </a:cubicBezTo>
                <a:cubicBezTo>
                  <a:pt x="13635" y="5130"/>
                  <a:pt x="13635" y="5265"/>
                  <a:pt x="13500" y="5265"/>
                </a:cubicBezTo>
                <a:cubicBezTo>
                  <a:pt x="13365" y="5265"/>
                  <a:pt x="13365" y="5265"/>
                  <a:pt x="13230" y="5130"/>
                </a:cubicBezTo>
                <a:lnTo>
                  <a:pt x="12690" y="4725"/>
                </a:lnTo>
                <a:close/>
                <a:moveTo>
                  <a:pt x="18630" y="14445"/>
                </a:moveTo>
                <a:cubicBezTo>
                  <a:pt x="18630" y="14175"/>
                  <a:pt x="18900" y="14040"/>
                  <a:pt x="19035" y="14040"/>
                </a:cubicBezTo>
                <a:cubicBezTo>
                  <a:pt x="19305" y="14040"/>
                  <a:pt x="19440" y="14175"/>
                  <a:pt x="19440" y="14445"/>
                </a:cubicBezTo>
                <a:cubicBezTo>
                  <a:pt x="19440" y="15390"/>
                  <a:pt x="19440" y="15390"/>
                  <a:pt x="19440" y="15390"/>
                </a:cubicBezTo>
                <a:cubicBezTo>
                  <a:pt x="18360" y="15390"/>
                  <a:pt x="18360" y="15390"/>
                  <a:pt x="18360" y="15390"/>
                </a:cubicBezTo>
                <a:cubicBezTo>
                  <a:pt x="18090" y="15390"/>
                  <a:pt x="17955" y="15255"/>
                  <a:pt x="17955" y="14985"/>
                </a:cubicBezTo>
                <a:cubicBezTo>
                  <a:pt x="17955" y="14850"/>
                  <a:pt x="18090" y="14580"/>
                  <a:pt x="18360" y="14580"/>
                </a:cubicBezTo>
                <a:cubicBezTo>
                  <a:pt x="18630" y="14580"/>
                  <a:pt x="18630" y="14580"/>
                  <a:pt x="18630" y="14580"/>
                </a:cubicBezTo>
                <a:lnTo>
                  <a:pt x="18630" y="14445"/>
                </a:lnTo>
                <a:close/>
                <a:moveTo>
                  <a:pt x="7020" y="14985"/>
                </a:moveTo>
                <a:cubicBezTo>
                  <a:pt x="7020" y="14850"/>
                  <a:pt x="7155" y="14580"/>
                  <a:pt x="7290" y="14580"/>
                </a:cubicBezTo>
                <a:cubicBezTo>
                  <a:pt x="8100" y="14580"/>
                  <a:pt x="8100" y="14580"/>
                  <a:pt x="8100" y="14580"/>
                </a:cubicBezTo>
                <a:cubicBezTo>
                  <a:pt x="8235" y="14580"/>
                  <a:pt x="8370" y="14850"/>
                  <a:pt x="8370" y="14985"/>
                </a:cubicBezTo>
                <a:cubicBezTo>
                  <a:pt x="8370" y="15255"/>
                  <a:pt x="8235" y="15390"/>
                  <a:pt x="8100" y="15390"/>
                </a:cubicBezTo>
                <a:cubicBezTo>
                  <a:pt x="7290" y="15390"/>
                  <a:pt x="7290" y="15390"/>
                  <a:pt x="7290" y="15390"/>
                </a:cubicBezTo>
                <a:cubicBezTo>
                  <a:pt x="7155" y="15390"/>
                  <a:pt x="7020" y="15255"/>
                  <a:pt x="7020" y="14985"/>
                </a:cubicBezTo>
                <a:close/>
                <a:moveTo>
                  <a:pt x="6210" y="9855"/>
                </a:moveTo>
                <a:cubicBezTo>
                  <a:pt x="6210" y="9180"/>
                  <a:pt x="6210" y="9180"/>
                  <a:pt x="6210" y="9180"/>
                </a:cubicBezTo>
                <a:cubicBezTo>
                  <a:pt x="6210" y="8910"/>
                  <a:pt x="6345" y="8775"/>
                  <a:pt x="6615" y="8775"/>
                </a:cubicBezTo>
                <a:cubicBezTo>
                  <a:pt x="6750" y="8775"/>
                  <a:pt x="7020" y="8910"/>
                  <a:pt x="7020" y="9180"/>
                </a:cubicBezTo>
                <a:cubicBezTo>
                  <a:pt x="7020" y="9855"/>
                  <a:pt x="7020" y="9855"/>
                  <a:pt x="7020" y="9855"/>
                </a:cubicBezTo>
                <a:cubicBezTo>
                  <a:pt x="7020" y="10125"/>
                  <a:pt x="6750" y="10260"/>
                  <a:pt x="6615" y="10260"/>
                </a:cubicBezTo>
                <a:cubicBezTo>
                  <a:pt x="6345" y="10260"/>
                  <a:pt x="6210" y="10125"/>
                  <a:pt x="6210" y="9855"/>
                </a:cubicBezTo>
                <a:close/>
                <a:moveTo>
                  <a:pt x="7155" y="8370"/>
                </a:moveTo>
                <a:cubicBezTo>
                  <a:pt x="7020" y="8235"/>
                  <a:pt x="7155" y="7965"/>
                  <a:pt x="7290" y="7830"/>
                </a:cubicBezTo>
                <a:cubicBezTo>
                  <a:pt x="7830" y="7425"/>
                  <a:pt x="7830" y="7425"/>
                  <a:pt x="7830" y="7425"/>
                </a:cubicBezTo>
                <a:cubicBezTo>
                  <a:pt x="8100" y="7290"/>
                  <a:pt x="8235" y="7290"/>
                  <a:pt x="8370" y="7560"/>
                </a:cubicBezTo>
                <a:cubicBezTo>
                  <a:pt x="8505" y="7695"/>
                  <a:pt x="8505" y="7965"/>
                  <a:pt x="8235" y="7965"/>
                </a:cubicBezTo>
                <a:cubicBezTo>
                  <a:pt x="7695" y="8505"/>
                  <a:pt x="7695" y="8505"/>
                  <a:pt x="7695" y="8505"/>
                </a:cubicBezTo>
                <a:cubicBezTo>
                  <a:pt x="7695" y="8505"/>
                  <a:pt x="7560" y="8505"/>
                  <a:pt x="7425" y="8505"/>
                </a:cubicBezTo>
                <a:cubicBezTo>
                  <a:pt x="7425" y="8505"/>
                  <a:pt x="7290" y="8505"/>
                  <a:pt x="7155" y="8370"/>
                </a:cubicBezTo>
                <a:close/>
                <a:moveTo>
                  <a:pt x="9045" y="7155"/>
                </a:moveTo>
                <a:cubicBezTo>
                  <a:pt x="8910" y="6885"/>
                  <a:pt x="8910" y="6750"/>
                  <a:pt x="9045" y="6615"/>
                </a:cubicBezTo>
                <a:cubicBezTo>
                  <a:pt x="9720" y="6210"/>
                  <a:pt x="9720" y="6210"/>
                  <a:pt x="9720" y="6210"/>
                </a:cubicBezTo>
                <a:cubicBezTo>
                  <a:pt x="9855" y="6075"/>
                  <a:pt x="10125" y="6075"/>
                  <a:pt x="10125" y="6210"/>
                </a:cubicBezTo>
                <a:cubicBezTo>
                  <a:pt x="10260" y="6480"/>
                  <a:pt x="10260" y="6615"/>
                  <a:pt x="10125" y="6750"/>
                </a:cubicBezTo>
                <a:cubicBezTo>
                  <a:pt x="9450" y="7155"/>
                  <a:pt x="9450" y="7155"/>
                  <a:pt x="9450" y="7155"/>
                </a:cubicBezTo>
                <a:cubicBezTo>
                  <a:pt x="9450" y="7290"/>
                  <a:pt x="9315" y="7290"/>
                  <a:pt x="9315" y="7290"/>
                </a:cubicBezTo>
                <a:cubicBezTo>
                  <a:pt x="9180" y="7290"/>
                  <a:pt x="9045" y="7155"/>
                  <a:pt x="9045" y="7155"/>
                </a:cubicBezTo>
                <a:close/>
                <a:moveTo>
                  <a:pt x="6210" y="12015"/>
                </a:moveTo>
                <a:cubicBezTo>
                  <a:pt x="6210" y="11340"/>
                  <a:pt x="6210" y="11340"/>
                  <a:pt x="6210" y="11340"/>
                </a:cubicBezTo>
                <a:cubicBezTo>
                  <a:pt x="6210" y="11205"/>
                  <a:pt x="6345" y="10935"/>
                  <a:pt x="6615" y="10935"/>
                </a:cubicBezTo>
                <a:cubicBezTo>
                  <a:pt x="6750" y="10935"/>
                  <a:pt x="7020" y="11205"/>
                  <a:pt x="7020" y="11340"/>
                </a:cubicBezTo>
                <a:cubicBezTo>
                  <a:pt x="7020" y="12015"/>
                  <a:pt x="7020" y="12015"/>
                  <a:pt x="7020" y="12015"/>
                </a:cubicBezTo>
                <a:cubicBezTo>
                  <a:pt x="7020" y="12285"/>
                  <a:pt x="6750" y="12420"/>
                  <a:pt x="6615" y="12420"/>
                </a:cubicBezTo>
                <a:cubicBezTo>
                  <a:pt x="6345" y="12420"/>
                  <a:pt x="6210" y="12285"/>
                  <a:pt x="6210" y="12015"/>
                </a:cubicBezTo>
                <a:close/>
                <a:moveTo>
                  <a:pt x="10800" y="5805"/>
                </a:moveTo>
                <a:cubicBezTo>
                  <a:pt x="10665" y="5670"/>
                  <a:pt x="10665" y="5400"/>
                  <a:pt x="10800" y="5265"/>
                </a:cubicBezTo>
                <a:cubicBezTo>
                  <a:pt x="11475" y="4860"/>
                  <a:pt x="11475" y="4860"/>
                  <a:pt x="11475" y="4860"/>
                </a:cubicBezTo>
                <a:cubicBezTo>
                  <a:pt x="11610" y="4725"/>
                  <a:pt x="11880" y="4860"/>
                  <a:pt x="12015" y="4995"/>
                </a:cubicBezTo>
                <a:cubicBezTo>
                  <a:pt x="12150" y="5130"/>
                  <a:pt x="12015" y="5400"/>
                  <a:pt x="11880" y="5535"/>
                </a:cubicBezTo>
                <a:cubicBezTo>
                  <a:pt x="11340" y="5940"/>
                  <a:pt x="11340" y="5940"/>
                  <a:pt x="11340" y="5940"/>
                </a:cubicBezTo>
                <a:cubicBezTo>
                  <a:pt x="11205" y="5940"/>
                  <a:pt x="11205" y="5940"/>
                  <a:pt x="11070" y="5940"/>
                </a:cubicBezTo>
                <a:cubicBezTo>
                  <a:pt x="10935" y="5940"/>
                  <a:pt x="10800" y="5940"/>
                  <a:pt x="10800" y="5805"/>
                </a:cubicBezTo>
                <a:close/>
                <a:moveTo>
                  <a:pt x="11745" y="14580"/>
                </a:moveTo>
                <a:cubicBezTo>
                  <a:pt x="12420" y="14580"/>
                  <a:pt x="12420" y="14580"/>
                  <a:pt x="12420" y="14580"/>
                </a:cubicBezTo>
                <a:cubicBezTo>
                  <a:pt x="12690" y="14580"/>
                  <a:pt x="12825" y="14850"/>
                  <a:pt x="12825" y="14985"/>
                </a:cubicBezTo>
                <a:cubicBezTo>
                  <a:pt x="12825" y="15255"/>
                  <a:pt x="12690" y="15390"/>
                  <a:pt x="12420" y="15390"/>
                </a:cubicBezTo>
                <a:cubicBezTo>
                  <a:pt x="11745" y="15390"/>
                  <a:pt x="11745" y="15390"/>
                  <a:pt x="11745" y="15390"/>
                </a:cubicBezTo>
                <a:cubicBezTo>
                  <a:pt x="11475" y="15390"/>
                  <a:pt x="11340" y="15255"/>
                  <a:pt x="11340" y="14985"/>
                </a:cubicBezTo>
                <a:cubicBezTo>
                  <a:pt x="11340" y="14850"/>
                  <a:pt x="11475" y="14580"/>
                  <a:pt x="11745" y="14580"/>
                </a:cubicBezTo>
                <a:close/>
                <a:moveTo>
                  <a:pt x="6210" y="14310"/>
                </a:moveTo>
                <a:cubicBezTo>
                  <a:pt x="6210" y="13500"/>
                  <a:pt x="6210" y="13500"/>
                  <a:pt x="6210" y="13500"/>
                </a:cubicBezTo>
                <a:cubicBezTo>
                  <a:pt x="6210" y="13365"/>
                  <a:pt x="6345" y="13230"/>
                  <a:pt x="6615" y="13230"/>
                </a:cubicBezTo>
                <a:cubicBezTo>
                  <a:pt x="6750" y="13230"/>
                  <a:pt x="7020" y="13365"/>
                  <a:pt x="7020" y="13500"/>
                </a:cubicBezTo>
                <a:cubicBezTo>
                  <a:pt x="7020" y="14310"/>
                  <a:pt x="7020" y="14310"/>
                  <a:pt x="7020" y="14310"/>
                </a:cubicBezTo>
                <a:cubicBezTo>
                  <a:pt x="7020" y="14445"/>
                  <a:pt x="6750" y="14580"/>
                  <a:pt x="6615" y="14580"/>
                </a:cubicBezTo>
                <a:cubicBezTo>
                  <a:pt x="6345" y="14580"/>
                  <a:pt x="6210" y="14445"/>
                  <a:pt x="6210" y="14310"/>
                </a:cubicBezTo>
                <a:close/>
                <a:moveTo>
                  <a:pt x="14985" y="19710"/>
                </a:moveTo>
                <a:cubicBezTo>
                  <a:pt x="19710" y="19710"/>
                  <a:pt x="19710" y="19710"/>
                  <a:pt x="19710" y="19710"/>
                </a:cubicBezTo>
                <a:cubicBezTo>
                  <a:pt x="19710" y="16875"/>
                  <a:pt x="19710" y="16875"/>
                  <a:pt x="19710" y="16875"/>
                </a:cubicBezTo>
                <a:cubicBezTo>
                  <a:pt x="14985" y="16875"/>
                  <a:pt x="14985" y="16875"/>
                  <a:pt x="14985" y="16875"/>
                </a:cubicBezTo>
                <a:lnTo>
                  <a:pt x="14985" y="19710"/>
                </a:lnTo>
                <a:close/>
                <a:moveTo>
                  <a:pt x="15795" y="17550"/>
                </a:moveTo>
                <a:cubicBezTo>
                  <a:pt x="19035" y="17550"/>
                  <a:pt x="19035" y="17550"/>
                  <a:pt x="19035" y="17550"/>
                </a:cubicBezTo>
                <a:cubicBezTo>
                  <a:pt x="19035" y="19035"/>
                  <a:pt x="19035" y="19035"/>
                  <a:pt x="19035" y="19035"/>
                </a:cubicBezTo>
                <a:cubicBezTo>
                  <a:pt x="15795" y="19035"/>
                  <a:pt x="15795" y="19035"/>
                  <a:pt x="15795" y="19035"/>
                </a:cubicBezTo>
                <a:lnTo>
                  <a:pt x="15795" y="17550"/>
                </a:lnTo>
                <a:close/>
                <a:moveTo>
                  <a:pt x="8370" y="10665"/>
                </a:moveTo>
                <a:cubicBezTo>
                  <a:pt x="8640" y="10665"/>
                  <a:pt x="8775" y="10800"/>
                  <a:pt x="8775" y="10935"/>
                </a:cubicBezTo>
                <a:cubicBezTo>
                  <a:pt x="8775" y="11745"/>
                  <a:pt x="8775" y="11745"/>
                  <a:pt x="8775" y="11745"/>
                </a:cubicBezTo>
                <a:cubicBezTo>
                  <a:pt x="8775" y="11880"/>
                  <a:pt x="8640" y="12015"/>
                  <a:pt x="8370" y="12015"/>
                </a:cubicBezTo>
                <a:cubicBezTo>
                  <a:pt x="8235" y="12015"/>
                  <a:pt x="8100" y="11880"/>
                  <a:pt x="8100" y="11745"/>
                </a:cubicBezTo>
                <a:cubicBezTo>
                  <a:pt x="8100" y="10935"/>
                  <a:pt x="8100" y="10935"/>
                  <a:pt x="8100" y="10935"/>
                </a:cubicBezTo>
                <a:cubicBezTo>
                  <a:pt x="8100" y="10800"/>
                  <a:pt x="8235" y="10665"/>
                  <a:pt x="8370" y="10665"/>
                </a:cubicBezTo>
                <a:close/>
                <a:moveTo>
                  <a:pt x="11745" y="10260"/>
                </a:moveTo>
                <a:cubicBezTo>
                  <a:pt x="11745" y="10935"/>
                  <a:pt x="11745" y="10935"/>
                  <a:pt x="11745" y="10935"/>
                </a:cubicBezTo>
                <a:cubicBezTo>
                  <a:pt x="11745" y="11205"/>
                  <a:pt x="11610" y="11340"/>
                  <a:pt x="11340" y="11340"/>
                </a:cubicBezTo>
                <a:cubicBezTo>
                  <a:pt x="11205" y="11340"/>
                  <a:pt x="10935" y="11205"/>
                  <a:pt x="10935" y="10935"/>
                </a:cubicBezTo>
                <a:cubicBezTo>
                  <a:pt x="10935" y="10260"/>
                  <a:pt x="10935" y="10260"/>
                  <a:pt x="10935" y="10260"/>
                </a:cubicBezTo>
                <a:cubicBezTo>
                  <a:pt x="10935" y="9990"/>
                  <a:pt x="11205" y="9855"/>
                  <a:pt x="11340" y="9855"/>
                </a:cubicBezTo>
                <a:cubicBezTo>
                  <a:pt x="11610" y="9855"/>
                  <a:pt x="11745" y="9990"/>
                  <a:pt x="11745" y="10260"/>
                </a:cubicBezTo>
                <a:close/>
                <a:moveTo>
                  <a:pt x="8775" y="10260"/>
                </a:moveTo>
                <a:cubicBezTo>
                  <a:pt x="8775" y="9990"/>
                  <a:pt x="8910" y="9855"/>
                  <a:pt x="9180" y="9855"/>
                </a:cubicBezTo>
                <a:cubicBezTo>
                  <a:pt x="9855" y="9855"/>
                  <a:pt x="9855" y="9855"/>
                  <a:pt x="9855" y="9855"/>
                </a:cubicBezTo>
                <a:cubicBezTo>
                  <a:pt x="10125" y="9855"/>
                  <a:pt x="10260" y="9990"/>
                  <a:pt x="10260" y="10260"/>
                </a:cubicBezTo>
                <a:cubicBezTo>
                  <a:pt x="10260" y="10395"/>
                  <a:pt x="10125" y="10665"/>
                  <a:pt x="9855" y="10665"/>
                </a:cubicBezTo>
                <a:cubicBezTo>
                  <a:pt x="9180" y="10665"/>
                  <a:pt x="9180" y="10665"/>
                  <a:pt x="9180" y="10665"/>
                </a:cubicBezTo>
                <a:cubicBezTo>
                  <a:pt x="8910" y="10665"/>
                  <a:pt x="8775" y="10395"/>
                  <a:pt x="8775" y="10260"/>
                </a:cubicBezTo>
                <a:close/>
                <a:moveTo>
                  <a:pt x="9180" y="13500"/>
                </a:moveTo>
                <a:cubicBezTo>
                  <a:pt x="8370" y="13500"/>
                  <a:pt x="8370" y="13500"/>
                  <a:pt x="8370" y="13500"/>
                </a:cubicBezTo>
                <a:cubicBezTo>
                  <a:pt x="8235" y="13500"/>
                  <a:pt x="8100" y="13365"/>
                  <a:pt x="8100" y="13230"/>
                </a:cubicBezTo>
                <a:cubicBezTo>
                  <a:pt x="8100" y="12960"/>
                  <a:pt x="8235" y="12825"/>
                  <a:pt x="8370" y="12825"/>
                </a:cubicBezTo>
                <a:cubicBezTo>
                  <a:pt x="9180" y="12825"/>
                  <a:pt x="9180" y="12825"/>
                  <a:pt x="9180" y="12825"/>
                </a:cubicBezTo>
                <a:cubicBezTo>
                  <a:pt x="9315" y="12825"/>
                  <a:pt x="9585" y="12960"/>
                  <a:pt x="9585" y="13230"/>
                </a:cubicBezTo>
                <a:cubicBezTo>
                  <a:pt x="9585" y="13365"/>
                  <a:pt x="9315" y="13500"/>
                  <a:pt x="9180" y="13500"/>
                </a:cubicBezTo>
                <a:close/>
                <a:moveTo>
                  <a:pt x="10260" y="13230"/>
                </a:moveTo>
                <a:cubicBezTo>
                  <a:pt x="10260" y="12960"/>
                  <a:pt x="10395" y="12825"/>
                  <a:pt x="10665" y="12825"/>
                </a:cubicBezTo>
                <a:cubicBezTo>
                  <a:pt x="10935" y="12825"/>
                  <a:pt x="10935" y="12825"/>
                  <a:pt x="10935" y="12825"/>
                </a:cubicBezTo>
                <a:cubicBezTo>
                  <a:pt x="10935" y="12420"/>
                  <a:pt x="10935" y="12420"/>
                  <a:pt x="10935" y="12420"/>
                </a:cubicBezTo>
                <a:cubicBezTo>
                  <a:pt x="10935" y="12285"/>
                  <a:pt x="11205" y="12015"/>
                  <a:pt x="11340" y="12015"/>
                </a:cubicBezTo>
                <a:cubicBezTo>
                  <a:pt x="11610" y="12015"/>
                  <a:pt x="11745" y="12285"/>
                  <a:pt x="11745" y="12420"/>
                </a:cubicBezTo>
                <a:cubicBezTo>
                  <a:pt x="11745" y="13230"/>
                  <a:pt x="11745" y="13230"/>
                  <a:pt x="11745" y="13230"/>
                </a:cubicBezTo>
                <a:cubicBezTo>
                  <a:pt x="11745" y="13365"/>
                  <a:pt x="11610" y="13500"/>
                  <a:pt x="11340" y="13500"/>
                </a:cubicBezTo>
                <a:cubicBezTo>
                  <a:pt x="10665" y="13500"/>
                  <a:pt x="10665" y="13500"/>
                  <a:pt x="10665" y="13500"/>
                </a:cubicBezTo>
                <a:cubicBezTo>
                  <a:pt x="10395" y="13500"/>
                  <a:pt x="10260" y="13365"/>
                  <a:pt x="10260" y="13230"/>
                </a:cubicBezTo>
                <a:close/>
                <a:moveTo>
                  <a:pt x="14985" y="9855"/>
                </a:moveTo>
                <a:cubicBezTo>
                  <a:pt x="15795" y="9855"/>
                  <a:pt x="15795" y="9855"/>
                  <a:pt x="15795" y="9855"/>
                </a:cubicBezTo>
                <a:cubicBezTo>
                  <a:pt x="15930" y="9855"/>
                  <a:pt x="16065" y="9990"/>
                  <a:pt x="16065" y="10260"/>
                </a:cubicBezTo>
                <a:cubicBezTo>
                  <a:pt x="16065" y="10395"/>
                  <a:pt x="15930" y="10665"/>
                  <a:pt x="15795" y="10665"/>
                </a:cubicBezTo>
                <a:cubicBezTo>
                  <a:pt x="14985" y="10665"/>
                  <a:pt x="14985" y="10665"/>
                  <a:pt x="14985" y="10665"/>
                </a:cubicBezTo>
                <a:cubicBezTo>
                  <a:pt x="14850" y="10665"/>
                  <a:pt x="14580" y="10395"/>
                  <a:pt x="14580" y="10260"/>
                </a:cubicBezTo>
                <a:cubicBezTo>
                  <a:pt x="14580" y="9990"/>
                  <a:pt x="14850" y="9855"/>
                  <a:pt x="14985" y="9855"/>
                </a:cubicBezTo>
                <a:close/>
                <a:moveTo>
                  <a:pt x="17145" y="9855"/>
                </a:moveTo>
                <a:cubicBezTo>
                  <a:pt x="17415" y="9855"/>
                  <a:pt x="17550" y="9990"/>
                  <a:pt x="17550" y="10260"/>
                </a:cubicBezTo>
                <a:cubicBezTo>
                  <a:pt x="17550" y="10935"/>
                  <a:pt x="17550" y="10935"/>
                  <a:pt x="17550" y="10935"/>
                </a:cubicBezTo>
                <a:cubicBezTo>
                  <a:pt x="17550" y="11205"/>
                  <a:pt x="17415" y="11340"/>
                  <a:pt x="17145" y="11340"/>
                </a:cubicBezTo>
                <a:cubicBezTo>
                  <a:pt x="17010" y="11340"/>
                  <a:pt x="16875" y="11205"/>
                  <a:pt x="16875" y="10935"/>
                </a:cubicBezTo>
                <a:cubicBezTo>
                  <a:pt x="16875" y="10260"/>
                  <a:pt x="16875" y="10260"/>
                  <a:pt x="16875" y="10260"/>
                </a:cubicBezTo>
                <a:cubicBezTo>
                  <a:pt x="16875" y="9990"/>
                  <a:pt x="17010" y="9855"/>
                  <a:pt x="17145" y="9855"/>
                </a:cubicBezTo>
                <a:close/>
                <a:moveTo>
                  <a:pt x="16470" y="13500"/>
                </a:moveTo>
                <a:cubicBezTo>
                  <a:pt x="16335" y="13500"/>
                  <a:pt x="16065" y="13365"/>
                  <a:pt x="16065" y="13230"/>
                </a:cubicBezTo>
                <a:cubicBezTo>
                  <a:pt x="16065" y="12960"/>
                  <a:pt x="16335" y="12825"/>
                  <a:pt x="16470" y="12825"/>
                </a:cubicBezTo>
                <a:cubicBezTo>
                  <a:pt x="16875" y="12825"/>
                  <a:pt x="16875" y="12825"/>
                  <a:pt x="16875" y="12825"/>
                </a:cubicBezTo>
                <a:cubicBezTo>
                  <a:pt x="16875" y="12420"/>
                  <a:pt x="16875" y="12420"/>
                  <a:pt x="16875" y="12420"/>
                </a:cubicBezTo>
                <a:cubicBezTo>
                  <a:pt x="16875" y="12285"/>
                  <a:pt x="17010" y="12015"/>
                  <a:pt x="17145" y="12015"/>
                </a:cubicBezTo>
                <a:cubicBezTo>
                  <a:pt x="17415" y="12015"/>
                  <a:pt x="17550" y="12285"/>
                  <a:pt x="17550" y="12420"/>
                </a:cubicBezTo>
                <a:cubicBezTo>
                  <a:pt x="17550" y="13230"/>
                  <a:pt x="17550" y="13230"/>
                  <a:pt x="17550" y="13230"/>
                </a:cubicBezTo>
                <a:cubicBezTo>
                  <a:pt x="17550" y="13365"/>
                  <a:pt x="17415" y="13500"/>
                  <a:pt x="17145" y="13500"/>
                </a:cubicBezTo>
                <a:lnTo>
                  <a:pt x="16470" y="13500"/>
                </a:lnTo>
                <a:close/>
                <a:moveTo>
                  <a:pt x="13905" y="11745"/>
                </a:moveTo>
                <a:cubicBezTo>
                  <a:pt x="13905" y="10935"/>
                  <a:pt x="13905" y="10935"/>
                  <a:pt x="13905" y="10935"/>
                </a:cubicBezTo>
                <a:cubicBezTo>
                  <a:pt x="13905" y="10800"/>
                  <a:pt x="14040" y="10665"/>
                  <a:pt x="14310" y="10665"/>
                </a:cubicBezTo>
                <a:cubicBezTo>
                  <a:pt x="14445" y="10665"/>
                  <a:pt x="14580" y="10800"/>
                  <a:pt x="14580" y="10935"/>
                </a:cubicBezTo>
                <a:cubicBezTo>
                  <a:pt x="14580" y="11745"/>
                  <a:pt x="14580" y="11745"/>
                  <a:pt x="14580" y="11745"/>
                </a:cubicBezTo>
                <a:cubicBezTo>
                  <a:pt x="14580" y="11880"/>
                  <a:pt x="14445" y="12015"/>
                  <a:pt x="14310" y="12015"/>
                </a:cubicBezTo>
                <a:cubicBezTo>
                  <a:pt x="14040" y="12015"/>
                  <a:pt x="13905" y="11880"/>
                  <a:pt x="13905" y="11745"/>
                </a:cubicBezTo>
                <a:close/>
                <a:moveTo>
                  <a:pt x="13905" y="13230"/>
                </a:moveTo>
                <a:cubicBezTo>
                  <a:pt x="13905" y="12960"/>
                  <a:pt x="14040" y="12825"/>
                  <a:pt x="14310" y="12825"/>
                </a:cubicBezTo>
                <a:cubicBezTo>
                  <a:pt x="14985" y="12825"/>
                  <a:pt x="14985" y="12825"/>
                  <a:pt x="14985" y="12825"/>
                </a:cubicBezTo>
                <a:cubicBezTo>
                  <a:pt x="15255" y="12825"/>
                  <a:pt x="15390" y="12960"/>
                  <a:pt x="15390" y="13230"/>
                </a:cubicBezTo>
                <a:cubicBezTo>
                  <a:pt x="15390" y="13365"/>
                  <a:pt x="15255" y="13500"/>
                  <a:pt x="14985" y="13500"/>
                </a:cubicBezTo>
                <a:cubicBezTo>
                  <a:pt x="14310" y="13500"/>
                  <a:pt x="14310" y="13500"/>
                  <a:pt x="14310" y="13500"/>
                </a:cubicBezTo>
                <a:cubicBezTo>
                  <a:pt x="14040" y="13500"/>
                  <a:pt x="13905" y="13365"/>
                  <a:pt x="13905" y="13230"/>
                </a:cubicBezTo>
                <a:close/>
                <a:moveTo>
                  <a:pt x="14310" y="17145"/>
                </a:moveTo>
                <a:cubicBezTo>
                  <a:pt x="14310" y="17415"/>
                  <a:pt x="14175" y="17550"/>
                  <a:pt x="13905" y="17550"/>
                </a:cubicBezTo>
                <a:cubicBezTo>
                  <a:pt x="12015" y="17550"/>
                  <a:pt x="12015" y="17550"/>
                  <a:pt x="12015" y="17550"/>
                </a:cubicBezTo>
                <a:cubicBezTo>
                  <a:pt x="11880" y="17550"/>
                  <a:pt x="11745" y="17415"/>
                  <a:pt x="11745" y="17145"/>
                </a:cubicBezTo>
                <a:cubicBezTo>
                  <a:pt x="11745" y="17010"/>
                  <a:pt x="11880" y="16875"/>
                  <a:pt x="12015" y="16875"/>
                </a:cubicBezTo>
                <a:cubicBezTo>
                  <a:pt x="13905" y="16875"/>
                  <a:pt x="13905" y="16875"/>
                  <a:pt x="13905" y="16875"/>
                </a:cubicBezTo>
                <a:cubicBezTo>
                  <a:pt x="14175" y="16875"/>
                  <a:pt x="14310" y="17010"/>
                  <a:pt x="14310" y="17145"/>
                </a:cubicBezTo>
                <a:close/>
                <a:moveTo>
                  <a:pt x="14310" y="18360"/>
                </a:moveTo>
                <a:cubicBezTo>
                  <a:pt x="14310" y="18495"/>
                  <a:pt x="14175" y="18630"/>
                  <a:pt x="13905" y="18630"/>
                </a:cubicBezTo>
                <a:cubicBezTo>
                  <a:pt x="11340" y="18630"/>
                  <a:pt x="11340" y="18630"/>
                  <a:pt x="11340" y="18630"/>
                </a:cubicBezTo>
                <a:cubicBezTo>
                  <a:pt x="11205" y="18630"/>
                  <a:pt x="10935" y="18495"/>
                  <a:pt x="10935" y="18360"/>
                </a:cubicBezTo>
                <a:cubicBezTo>
                  <a:pt x="10935" y="18090"/>
                  <a:pt x="11205" y="17955"/>
                  <a:pt x="11340" y="17955"/>
                </a:cubicBezTo>
                <a:cubicBezTo>
                  <a:pt x="13905" y="17955"/>
                  <a:pt x="13905" y="17955"/>
                  <a:pt x="13905" y="17955"/>
                </a:cubicBezTo>
                <a:cubicBezTo>
                  <a:pt x="14175" y="17955"/>
                  <a:pt x="14310" y="18090"/>
                  <a:pt x="14310" y="18360"/>
                </a:cubicBezTo>
                <a:close/>
                <a:moveTo>
                  <a:pt x="14310" y="19440"/>
                </a:moveTo>
                <a:cubicBezTo>
                  <a:pt x="14310" y="19575"/>
                  <a:pt x="14175" y="19710"/>
                  <a:pt x="13905" y="19710"/>
                </a:cubicBezTo>
                <a:cubicBezTo>
                  <a:pt x="10260" y="19710"/>
                  <a:pt x="10260" y="19710"/>
                  <a:pt x="10260" y="19710"/>
                </a:cubicBezTo>
                <a:cubicBezTo>
                  <a:pt x="9990" y="19710"/>
                  <a:pt x="9855" y="19575"/>
                  <a:pt x="9855" y="19440"/>
                </a:cubicBezTo>
                <a:cubicBezTo>
                  <a:pt x="9855" y="19170"/>
                  <a:pt x="9990" y="19035"/>
                  <a:pt x="10260" y="19035"/>
                </a:cubicBezTo>
                <a:cubicBezTo>
                  <a:pt x="13905" y="19035"/>
                  <a:pt x="13905" y="19035"/>
                  <a:pt x="13905" y="19035"/>
                </a:cubicBezTo>
                <a:cubicBezTo>
                  <a:pt x="14175" y="19035"/>
                  <a:pt x="14310" y="19170"/>
                  <a:pt x="14310" y="19440"/>
                </a:cubicBezTo>
                <a:close/>
                <a:moveTo>
                  <a:pt x="1485" y="1485"/>
                </a:moveTo>
                <a:cubicBezTo>
                  <a:pt x="1620" y="1485"/>
                  <a:pt x="1890" y="1620"/>
                  <a:pt x="1890" y="1890"/>
                </a:cubicBezTo>
                <a:cubicBezTo>
                  <a:pt x="1890" y="2025"/>
                  <a:pt x="1620" y="2160"/>
                  <a:pt x="1485" y="2160"/>
                </a:cubicBezTo>
                <a:cubicBezTo>
                  <a:pt x="1215" y="2160"/>
                  <a:pt x="1080" y="2025"/>
                  <a:pt x="1080" y="1890"/>
                </a:cubicBezTo>
                <a:cubicBezTo>
                  <a:pt x="1080" y="1620"/>
                  <a:pt x="1215" y="1485"/>
                  <a:pt x="1485" y="1485"/>
                </a:cubicBezTo>
                <a:close/>
                <a:moveTo>
                  <a:pt x="3645" y="1485"/>
                </a:moveTo>
                <a:cubicBezTo>
                  <a:pt x="3915" y="1485"/>
                  <a:pt x="4050" y="1620"/>
                  <a:pt x="4050" y="1890"/>
                </a:cubicBezTo>
                <a:cubicBezTo>
                  <a:pt x="4050" y="2025"/>
                  <a:pt x="3915" y="2160"/>
                  <a:pt x="3645" y="2160"/>
                </a:cubicBezTo>
                <a:cubicBezTo>
                  <a:pt x="3510" y="2160"/>
                  <a:pt x="3240" y="2025"/>
                  <a:pt x="3240" y="1890"/>
                </a:cubicBezTo>
                <a:cubicBezTo>
                  <a:pt x="3240" y="1620"/>
                  <a:pt x="3510" y="1485"/>
                  <a:pt x="3645" y="1485"/>
                </a:cubicBezTo>
                <a:close/>
                <a:moveTo>
                  <a:pt x="2565" y="2565"/>
                </a:moveTo>
                <a:cubicBezTo>
                  <a:pt x="2700" y="2565"/>
                  <a:pt x="2970" y="2700"/>
                  <a:pt x="2970" y="2970"/>
                </a:cubicBezTo>
                <a:cubicBezTo>
                  <a:pt x="2970" y="3105"/>
                  <a:pt x="2700" y="3240"/>
                  <a:pt x="2565" y="3240"/>
                </a:cubicBezTo>
                <a:cubicBezTo>
                  <a:pt x="2295" y="3240"/>
                  <a:pt x="2160" y="3105"/>
                  <a:pt x="2160" y="2970"/>
                </a:cubicBezTo>
                <a:cubicBezTo>
                  <a:pt x="2160" y="2700"/>
                  <a:pt x="2295" y="2565"/>
                  <a:pt x="2565" y="2565"/>
                </a:cubicBezTo>
                <a:close/>
                <a:moveTo>
                  <a:pt x="1485" y="3645"/>
                </a:moveTo>
                <a:cubicBezTo>
                  <a:pt x="1620" y="3645"/>
                  <a:pt x="1890" y="3780"/>
                  <a:pt x="1890" y="4050"/>
                </a:cubicBezTo>
                <a:cubicBezTo>
                  <a:pt x="1890" y="4185"/>
                  <a:pt x="1620" y="4455"/>
                  <a:pt x="1485" y="4455"/>
                </a:cubicBezTo>
                <a:cubicBezTo>
                  <a:pt x="1215" y="4455"/>
                  <a:pt x="1080" y="4185"/>
                  <a:pt x="1080" y="4050"/>
                </a:cubicBezTo>
                <a:cubicBezTo>
                  <a:pt x="1080" y="3780"/>
                  <a:pt x="1215" y="3645"/>
                  <a:pt x="1485" y="3645"/>
                </a:cubicBezTo>
                <a:close/>
                <a:moveTo>
                  <a:pt x="3645" y="3645"/>
                </a:moveTo>
                <a:cubicBezTo>
                  <a:pt x="3915" y="3645"/>
                  <a:pt x="4050" y="3780"/>
                  <a:pt x="4050" y="4050"/>
                </a:cubicBezTo>
                <a:cubicBezTo>
                  <a:pt x="4050" y="4185"/>
                  <a:pt x="3915" y="4455"/>
                  <a:pt x="3645" y="4455"/>
                </a:cubicBezTo>
                <a:cubicBezTo>
                  <a:pt x="3510" y="4455"/>
                  <a:pt x="3240" y="4185"/>
                  <a:pt x="3240" y="4050"/>
                </a:cubicBezTo>
                <a:cubicBezTo>
                  <a:pt x="3240" y="3780"/>
                  <a:pt x="3510" y="3645"/>
                  <a:pt x="3645" y="3645"/>
                </a:cubicBezTo>
                <a:close/>
                <a:moveTo>
                  <a:pt x="1485" y="5805"/>
                </a:moveTo>
                <a:cubicBezTo>
                  <a:pt x="1620" y="5805"/>
                  <a:pt x="1890" y="6075"/>
                  <a:pt x="1890" y="6210"/>
                </a:cubicBezTo>
                <a:cubicBezTo>
                  <a:pt x="1890" y="6480"/>
                  <a:pt x="1620" y="6615"/>
                  <a:pt x="1485" y="6615"/>
                </a:cubicBezTo>
                <a:cubicBezTo>
                  <a:pt x="1215" y="6615"/>
                  <a:pt x="1080" y="6480"/>
                  <a:pt x="1080" y="6210"/>
                </a:cubicBezTo>
                <a:cubicBezTo>
                  <a:pt x="1080" y="6075"/>
                  <a:pt x="1215" y="5805"/>
                  <a:pt x="1485" y="5805"/>
                </a:cubicBezTo>
                <a:close/>
                <a:moveTo>
                  <a:pt x="3645" y="5805"/>
                </a:moveTo>
                <a:cubicBezTo>
                  <a:pt x="3915" y="5805"/>
                  <a:pt x="4050" y="6075"/>
                  <a:pt x="4050" y="6210"/>
                </a:cubicBezTo>
                <a:cubicBezTo>
                  <a:pt x="4050" y="6480"/>
                  <a:pt x="3915" y="6615"/>
                  <a:pt x="3645" y="6615"/>
                </a:cubicBezTo>
                <a:cubicBezTo>
                  <a:pt x="3510" y="6615"/>
                  <a:pt x="3240" y="6480"/>
                  <a:pt x="3240" y="6210"/>
                </a:cubicBezTo>
                <a:cubicBezTo>
                  <a:pt x="3240" y="6075"/>
                  <a:pt x="3510" y="5805"/>
                  <a:pt x="3645" y="5805"/>
                </a:cubicBezTo>
                <a:close/>
                <a:moveTo>
                  <a:pt x="2565" y="4725"/>
                </a:moveTo>
                <a:cubicBezTo>
                  <a:pt x="2700" y="4725"/>
                  <a:pt x="2970" y="4860"/>
                  <a:pt x="2970" y="5130"/>
                </a:cubicBezTo>
                <a:cubicBezTo>
                  <a:pt x="2970" y="5265"/>
                  <a:pt x="2700" y="5535"/>
                  <a:pt x="2565" y="5535"/>
                </a:cubicBezTo>
                <a:cubicBezTo>
                  <a:pt x="2295" y="5535"/>
                  <a:pt x="2160" y="5265"/>
                  <a:pt x="2160" y="5130"/>
                </a:cubicBezTo>
                <a:cubicBezTo>
                  <a:pt x="2160" y="4860"/>
                  <a:pt x="2295" y="4725"/>
                  <a:pt x="2565" y="4725"/>
                </a:cubicBezTo>
                <a:close/>
                <a:moveTo>
                  <a:pt x="2565" y="7020"/>
                </a:moveTo>
                <a:cubicBezTo>
                  <a:pt x="2700" y="7020"/>
                  <a:pt x="2970" y="7155"/>
                  <a:pt x="2970" y="7290"/>
                </a:cubicBezTo>
                <a:cubicBezTo>
                  <a:pt x="2970" y="7560"/>
                  <a:pt x="2700" y="7695"/>
                  <a:pt x="2565" y="7695"/>
                </a:cubicBezTo>
                <a:cubicBezTo>
                  <a:pt x="2295" y="7695"/>
                  <a:pt x="2160" y="7560"/>
                  <a:pt x="2160" y="7290"/>
                </a:cubicBezTo>
                <a:cubicBezTo>
                  <a:pt x="2160" y="7155"/>
                  <a:pt x="2295" y="7020"/>
                  <a:pt x="2565" y="7020"/>
                </a:cubicBezTo>
                <a:close/>
                <a:moveTo>
                  <a:pt x="1485" y="8100"/>
                </a:moveTo>
                <a:cubicBezTo>
                  <a:pt x="1620" y="8100"/>
                  <a:pt x="1890" y="8235"/>
                  <a:pt x="1890" y="8370"/>
                </a:cubicBezTo>
                <a:cubicBezTo>
                  <a:pt x="1890" y="8640"/>
                  <a:pt x="1620" y="8775"/>
                  <a:pt x="1485" y="8775"/>
                </a:cubicBezTo>
                <a:cubicBezTo>
                  <a:pt x="1215" y="8775"/>
                  <a:pt x="1080" y="8640"/>
                  <a:pt x="1080" y="8370"/>
                </a:cubicBezTo>
                <a:cubicBezTo>
                  <a:pt x="1080" y="8235"/>
                  <a:pt x="1215" y="8100"/>
                  <a:pt x="1485" y="8100"/>
                </a:cubicBezTo>
                <a:close/>
                <a:moveTo>
                  <a:pt x="3645" y="8100"/>
                </a:moveTo>
                <a:cubicBezTo>
                  <a:pt x="3915" y="8100"/>
                  <a:pt x="4050" y="8235"/>
                  <a:pt x="4050" y="8370"/>
                </a:cubicBezTo>
                <a:cubicBezTo>
                  <a:pt x="4050" y="8640"/>
                  <a:pt x="3915" y="8775"/>
                  <a:pt x="3645" y="8775"/>
                </a:cubicBezTo>
                <a:cubicBezTo>
                  <a:pt x="3510" y="8775"/>
                  <a:pt x="3240" y="8640"/>
                  <a:pt x="3240" y="8370"/>
                </a:cubicBezTo>
                <a:cubicBezTo>
                  <a:pt x="3240" y="8235"/>
                  <a:pt x="3510" y="8100"/>
                  <a:pt x="3645" y="8100"/>
                </a:cubicBezTo>
                <a:close/>
                <a:moveTo>
                  <a:pt x="1485" y="10260"/>
                </a:moveTo>
                <a:cubicBezTo>
                  <a:pt x="1620" y="10260"/>
                  <a:pt x="1890" y="10395"/>
                  <a:pt x="1890" y="10665"/>
                </a:cubicBezTo>
                <a:cubicBezTo>
                  <a:pt x="1890" y="10800"/>
                  <a:pt x="1620" y="10935"/>
                  <a:pt x="1485" y="10935"/>
                </a:cubicBezTo>
                <a:cubicBezTo>
                  <a:pt x="1215" y="10935"/>
                  <a:pt x="1080" y="10800"/>
                  <a:pt x="1080" y="10665"/>
                </a:cubicBezTo>
                <a:cubicBezTo>
                  <a:pt x="1080" y="10395"/>
                  <a:pt x="1215" y="10260"/>
                  <a:pt x="1485" y="10260"/>
                </a:cubicBezTo>
                <a:close/>
                <a:moveTo>
                  <a:pt x="3645" y="10260"/>
                </a:moveTo>
                <a:cubicBezTo>
                  <a:pt x="3915" y="10260"/>
                  <a:pt x="4050" y="10395"/>
                  <a:pt x="4050" y="10665"/>
                </a:cubicBezTo>
                <a:cubicBezTo>
                  <a:pt x="4050" y="10800"/>
                  <a:pt x="3915" y="10935"/>
                  <a:pt x="3645" y="10935"/>
                </a:cubicBezTo>
                <a:cubicBezTo>
                  <a:pt x="3510" y="10935"/>
                  <a:pt x="3240" y="10800"/>
                  <a:pt x="3240" y="10665"/>
                </a:cubicBezTo>
                <a:cubicBezTo>
                  <a:pt x="3240" y="10395"/>
                  <a:pt x="3510" y="10260"/>
                  <a:pt x="3645" y="10260"/>
                </a:cubicBezTo>
                <a:close/>
                <a:moveTo>
                  <a:pt x="2565" y="9180"/>
                </a:moveTo>
                <a:cubicBezTo>
                  <a:pt x="2700" y="9180"/>
                  <a:pt x="2970" y="9315"/>
                  <a:pt x="2970" y="9585"/>
                </a:cubicBezTo>
                <a:cubicBezTo>
                  <a:pt x="2970" y="9720"/>
                  <a:pt x="2700" y="9855"/>
                  <a:pt x="2565" y="9855"/>
                </a:cubicBezTo>
                <a:cubicBezTo>
                  <a:pt x="2295" y="9855"/>
                  <a:pt x="2160" y="9720"/>
                  <a:pt x="2160" y="9585"/>
                </a:cubicBezTo>
                <a:cubicBezTo>
                  <a:pt x="2160" y="9315"/>
                  <a:pt x="2295" y="9180"/>
                  <a:pt x="2565" y="9180"/>
                </a:cubicBezTo>
                <a:close/>
                <a:moveTo>
                  <a:pt x="2565" y="11340"/>
                </a:moveTo>
                <a:cubicBezTo>
                  <a:pt x="2700" y="11340"/>
                  <a:pt x="2970" y="11475"/>
                  <a:pt x="2970" y="11745"/>
                </a:cubicBezTo>
                <a:cubicBezTo>
                  <a:pt x="2970" y="11880"/>
                  <a:pt x="2700" y="12015"/>
                  <a:pt x="2565" y="12015"/>
                </a:cubicBezTo>
                <a:cubicBezTo>
                  <a:pt x="2295" y="12015"/>
                  <a:pt x="2160" y="11880"/>
                  <a:pt x="2160" y="11745"/>
                </a:cubicBezTo>
                <a:cubicBezTo>
                  <a:pt x="2160" y="11475"/>
                  <a:pt x="2295" y="11340"/>
                  <a:pt x="2565" y="11340"/>
                </a:cubicBezTo>
                <a:close/>
                <a:moveTo>
                  <a:pt x="1485" y="12420"/>
                </a:moveTo>
                <a:cubicBezTo>
                  <a:pt x="1620" y="12420"/>
                  <a:pt x="1890" y="12555"/>
                  <a:pt x="1890" y="12825"/>
                </a:cubicBezTo>
                <a:cubicBezTo>
                  <a:pt x="1890" y="12960"/>
                  <a:pt x="1620" y="13230"/>
                  <a:pt x="1485" y="13230"/>
                </a:cubicBezTo>
                <a:cubicBezTo>
                  <a:pt x="1215" y="13230"/>
                  <a:pt x="1080" y="12960"/>
                  <a:pt x="1080" y="12825"/>
                </a:cubicBezTo>
                <a:cubicBezTo>
                  <a:pt x="1080" y="12555"/>
                  <a:pt x="1215" y="12420"/>
                  <a:pt x="1485" y="12420"/>
                </a:cubicBezTo>
                <a:close/>
                <a:moveTo>
                  <a:pt x="3645" y="12420"/>
                </a:moveTo>
                <a:cubicBezTo>
                  <a:pt x="3915" y="12420"/>
                  <a:pt x="4050" y="12555"/>
                  <a:pt x="4050" y="12825"/>
                </a:cubicBezTo>
                <a:cubicBezTo>
                  <a:pt x="4050" y="12960"/>
                  <a:pt x="3915" y="13230"/>
                  <a:pt x="3645" y="13230"/>
                </a:cubicBezTo>
                <a:cubicBezTo>
                  <a:pt x="3510" y="13230"/>
                  <a:pt x="3240" y="12960"/>
                  <a:pt x="3240" y="12825"/>
                </a:cubicBezTo>
                <a:cubicBezTo>
                  <a:pt x="3240" y="12555"/>
                  <a:pt x="3510" y="12420"/>
                  <a:pt x="3645" y="12420"/>
                </a:cubicBezTo>
                <a:close/>
                <a:moveTo>
                  <a:pt x="1485" y="14580"/>
                </a:moveTo>
                <a:cubicBezTo>
                  <a:pt x="1620" y="14580"/>
                  <a:pt x="1890" y="14850"/>
                  <a:pt x="1890" y="14985"/>
                </a:cubicBezTo>
                <a:cubicBezTo>
                  <a:pt x="1890" y="15255"/>
                  <a:pt x="1620" y="15390"/>
                  <a:pt x="1485" y="15390"/>
                </a:cubicBezTo>
                <a:cubicBezTo>
                  <a:pt x="1215" y="15390"/>
                  <a:pt x="1080" y="15255"/>
                  <a:pt x="1080" y="14985"/>
                </a:cubicBezTo>
                <a:cubicBezTo>
                  <a:pt x="1080" y="14850"/>
                  <a:pt x="1215" y="14580"/>
                  <a:pt x="1485" y="14580"/>
                </a:cubicBezTo>
                <a:close/>
                <a:moveTo>
                  <a:pt x="3645" y="14580"/>
                </a:moveTo>
                <a:cubicBezTo>
                  <a:pt x="3915" y="14580"/>
                  <a:pt x="4050" y="14850"/>
                  <a:pt x="4050" y="14985"/>
                </a:cubicBezTo>
                <a:cubicBezTo>
                  <a:pt x="4050" y="15255"/>
                  <a:pt x="3915" y="15390"/>
                  <a:pt x="3645" y="15390"/>
                </a:cubicBezTo>
                <a:cubicBezTo>
                  <a:pt x="3510" y="15390"/>
                  <a:pt x="3240" y="15255"/>
                  <a:pt x="3240" y="14985"/>
                </a:cubicBezTo>
                <a:cubicBezTo>
                  <a:pt x="3240" y="14850"/>
                  <a:pt x="3510" y="14580"/>
                  <a:pt x="3645" y="14580"/>
                </a:cubicBezTo>
                <a:close/>
                <a:moveTo>
                  <a:pt x="2565" y="13500"/>
                </a:moveTo>
                <a:cubicBezTo>
                  <a:pt x="2700" y="13500"/>
                  <a:pt x="2970" y="13770"/>
                  <a:pt x="2970" y="13905"/>
                </a:cubicBezTo>
                <a:cubicBezTo>
                  <a:pt x="2970" y="14175"/>
                  <a:pt x="2700" y="14310"/>
                  <a:pt x="2565" y="14310"/>
                </a:cubicBezTo>
                <a:cubicBezTo>
                  <a:pt x="2295" y="14310"/>
                  <a:pt x="2160" y="14175"/>
                  <a:pt x="2160" y="13905"/>
                </a:cubicBezTo>
                <a:cubicBezTo>
                  <a:pt x="2160" y="13770"/>
                  <a:pt x="2295" y="13500"/>
                  <a:pt x="2565" y="13500"/>
                </a:cubicBezTo>
                <a:close/>
                <a:moveTo>
                  <a:pt x="2565" y="15795"/>
                </a:moveTo>
                <a:cubicBezTo>
                  <a:pt x="2700" y="15795"/>
                  <a:pt x="2970" y="15930"/>
                  <a:pt x="2970" y="16065"/>
                </a:cubicBezTo>
                <a:cubicBezTo>
                  <a:pt x="2970" y="16335"/>
                  <a:pt x="2700" y="16470"/>
                  <a:pt x="2565" y="16470"/>
                </a:cubicBezTo>
                <a:cubicBezTo>
                  <a:pt x="2295" y="16470"/>
                  <a:pt x="2160" y="16335"/>
                  <a:pt x="2160" y="16065"/>
                </a:cubicBezTo>
                <a:cubicBezTo>
                  <a:pt x="2160" y="15930"/>
                  <a:pt x="2295" y="15795"/>
                  <a:pt x="2565" y="157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13" name="Freeform 1052"/>
          <p:cNvSpPr/>
          <p:nvPr/>
        </p:nvSpPr>
        <p:spPr>
          <a:xfrm>
            <a:off x="7143750" y="11877675"/>
            <a:ext cx="5461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789"/>
                </a:moveTo>
                <a:lnTo>
                  <a:pt x="10298" y="0"/>
                </a:lnTo>
                <a:lnTo>
                  <a:pt x="10298" y="9586"/>
                </a:lnTo>
                <a:lnTo>
                  <a:pt x="1130" y="5167"/>
                </a:lnTo>
                <a:lnTo>
                  <a:pt x="0" y="5665"/>
                </a:lnTo>
                <a:lnTo>
                  <a:pt x="10298" y="10831"/>
                </a:lnTo>
                <a:lnTo>
                  <a:pt x="0" y="15935"/>
                </a:lnTo>
                <a:lnTo>
                  <a:pt x="1130" y="16496"/>
                </a:lnTo>
                <a:lnTo>
                  <a:pt x="10298" y="11889"/>
                </a:lnTo>
                <a:lnTo>
                  <a:pt x="10298" y="21600"/>
                </a:lnTo>
                <a:lnTo>
                  <a:pt x="21600" y="15375"/>
                </a:lnTo>
                <a:lnTo>
                  <a:pt x="12433" y="10831"/>
                </a:lnTo>
                <a:lnTo>
                  <a:pt x="21600" y="5789"/>
                </a:lnTo>
                <a:close/>
                <a:moveTo>
                  <a:pt x="11930" y="1930"/>
                </a:moveTo>
                <a:lnTo>
                  <a:pt x="19465" y="5789"/>
                </a:lnTo>
                <a:lnTo>
                  <a:pt x="11930" y="10022"/>
                </a:lnTo>
                <a:lnTo>
                  <a:pt x="11930" y="1930"/>
                </a:lnTo>
                <a:close/>
                <a:moveTo>
                  <a:pt x="11930" y="19546"/>
                </a:moveTo>
                <a:lnTo>
                  <a:pt x="11930" y="11454"/>
                </a:lnTo>
                <a:lnTo>
                  <a:pt x="19465" y="15375"/>
                </a:lnTo>
                <a:lnTo>
                  <a:pt x="11930" y="1954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14" name="Freeform 1053"/>
          <p:cNvSpPr/>
          <p:nvPr/>
        </p:nvSpPr>
        <p:spPr>
          <a:xfrm>
            <a:off x="8972550" y="730250"/>
            <a:ext cx="6889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265" y="3240"/>
                </a:moveTo>
                <a:cubicBezTo>
                  <a:pt x="10265" y="9720"/>
                  <a:pt x="10265" y="9720"/>
                  <a:pt x="10265" y="9720"/>
                </a:cubicBezTo>
                <a:cubicBezTo>
                  <a:pt x="5347" y="6885"/>
                  <a:pt x="5347" y="6885"/>
                  <a:pt x="5347" y="6885"/>
                </a:cubicBezTo>
                <a:cubicBezTo>
                  <a:pt x="4491" y="7425"/>
                  <a:pt x="4491" y="7425"/>
                  <a:pt x="4491" y="7425"/>
                </a:cubicBezTo>
                <a:cubicBezTo>
                  <a:pt x="9838" y="10665"/>
                  <a:pt x="9838" y="10665"/>
                  <a:pt x="9838" y="10665"/>
                </a:cubicBezTo>
                <a:cubicBezTo>
                  <a:pt x="4491" y="13770"/>
                  <a:pt x="4491" y="13770"/>
                  <a:pt x="4491" y="13770"/>
                </a:cubicBezTo>
                <a:cubicBezTo>
                  <a:pt x="5133" y="14310"/>
                  <a:pt x="5133" y="14310"/>
                  <a:pt x="5133" y="14310"/>
                </a:cubicBezTo>
                <a:cubicBezTo>
                  <a:pt x="10265" y="11475"/>
                  <a:pt x="10265" y="11475"/>
                  <a:pt x="10265" y="11475"/>
                </a:cubicBezTo>
                <a:cubicBezTo>
                  <a:pt x="10265" y="18495"/>
                  <a:pt x="10265" y="18495"/>
                  <a:pt x="10265" y="18495"/>
                </a:cubicBezTo>
                <a:cubicBezTo>
                  <a:pt x="16467" y="14040"/>
                  <a:pt x="16467" y="14040"/>
                  <a:pt x="16467" y="14040"/>
                </a:cubicBezTo>
                <a:cubicBezTo>
                  <a:pt x="11549" y="10665"/>
                  <a:pt x="11549" y="10665"/>
                  <a:pt x="11549" y="10665"/>
                </a:cubicBezTo>
                <a:cubicBezTo>
                  <a:pt x="16467" y="7155"/>
                  <a:pt x="16467" y="7155"/>
                  <a:pt x="16467" y="7155"/>
                </a:cubicBezTo>
                <a:lnTo>
                  <a:pt x="10265" y="3240"/>
                </a:lnTo>
                <a:close/>
                <a:moveTo>
                  <a:pt x="14756" y="7155"/>
                </a:moveTo>
                <a:cubicBezTo>
                  <a:pt x="11335" y="9585"/>
                  <a:pt x="11335" y="9585"/>
                  <a:pt x="11335" y="9585"/>
                </a:cubicBezTo>
                <a:cubicBezTo>
                  <a:pt x="11335" y="5130"/>
                  <a:pt x="11335" y="5130"/>
                  <a:pt x="11335" y="5130"/>
                </a:cubicBezTo>
                <a:lnTo>
                  <a:pt x="14756" y="7155"/>
                </a:lnTo>
                <a:close/>
                <a:moveTo>
                  <a:pt x="11335" y="16470"/>
                </a:moveTo>
                <a:cubicBezTo>
                  <a:pt x="11335" y="11745"/>
                  <a:pt x="11335" y="11745"/>
                  <a:pt x="11335" y="11745"/>
                </a:cubicBezTo>
                <a:cubicBezTo>
                  <a:pt x="14756" y="14040"/>
                  <a:pt x="14756" y="14040"/>
                  <a:pt x="14756" y="14040"/>
                </a:cubicBezTo>
                <a:lnTo>
                  <a:pt x="11335" y="16470"/>
                </a:lnTo>
                <a:close/>
                <a:moveTo>
                  <a:pt x="10907" y="0"/>
                </a:moveTo>
                <a:cubicBezTo>
                  <a:pt x="4919" y="0"/>
                  <a:pt x="0" y="3105"/>
                  <a:pt x="0" y="6885"/>
                </a:cubicBezTo>
                <a:cubicBezTo>
                  <a:pt x="0" y="14715"/>
                  <a:pt x="0" y="14715"/>
                  <a:pt x="0" y="14715"/>
                </a:cubicBezTo>
                <a:cubicBezTo>
                  <a:pt x="0" y="18495"/>
                  <a:pt x="4919" y="21600"/>
                  <a:pt x="10907" y="21600"/>
                </a:cubicBezTo>
                <a:cubicBezTo>
                  <a:pt x="16681" y="21600"/>
                  <a:pt x="21600" y="18495"/>
                  <a:pt x="21600" y="14715"/>
                </a:cubicBezTo>
                <a:cubicBezTo>
                  <a:pt x="21600" y="6885"/>
                  <a:pt x="21600" y="6885"/>
                  <a:pt x="21600" y="6885"/>
                </a:cubicBezTo>
                <a:cubicBezTo>
                  <a:pt x="21600" y="3105"/>
                  <a:pt x="16681" y="0"/>
                  <a:pt x="10907" y="0"/>
                </a:cubicBezTo>
                <a:close/>
                <a:moveTo>
                  <a:pt x="20317" y="14715"/>
                </a:moveTo>
                <a:cubicBezTo>
                  <a:pt x="20317" y="18090"/>
                  <a:pt x="16040" y="20790"/>
                  <a:pt x="10907" y="20790"/>
                </a:cubicBezTo>
                <a:cubicBezTo>
                  <a:pt x="5560" y="20790"/>
                  <a:pt x="1283" y="18090"/>
                  <a:pt x="1283" y="14715"/>
                </a:cubicBezTo>
                <a:cubicBezTo>
                  <a:pt x="1283" y="6885"/>
                  <a:pt x="1283" y="6885"/>
                  <a:pt x="1283" y="6885"/>
                </a:cubicBezTo>
                <a:cubicBezTo>
                  <a:pt x="1283" y="3510"/>
                  <a:pt x="5560" y="810"/>
                  <a:pt x="10907" y="810"/>
                </a:cubicBezTo>
                <a:cubicBezTo>
                  <a:pt x="16040" y="810"/>
                  <a:pt x="20317" y="3510"/>
                  <a:pt x="20317" y="6885"/>
                </a:cubicBezTo>
                <a:lnTo>
                  <a:pt x="20317" y="147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15" name="Freeform 1054"/>
          <p:cNvSpPr/>
          <p:nvPr/>
        </p:nvSpPr>
        <p:spPr>
          <a:xfrm>
            <a:off x="8864600" y="1968500"/>
            <a:ext cx="9271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582" y="13365"/>
                </a:moveTo>
                <a:cubicBezTo>
                  <a:pt x="18582" y="13500"/>
                  <a:pt x="18424" y="13635"/>
                  <a:pt x="18265" y="13635"/>
                </a:cubicBezTo>
                <a:cubicBezTo>
                  <a:pt x="3335" y="13635"/>
                  <a:pt x="3335" y="13635"/>
                  <a:pt x="3335" y="13635"/>
                </a:cubicBezTo>
                <a:cubicBezTo>
                  <a:pt x="3176" y="13635"/>
                  <a:pt x="3018" y="13500"/>
                  <a:pt x="3018" y="13365"/>
                </a:cubicBezTo>
                <a:cubicBezTo>
                  <a:pt x="3018" y="13095"/>
                  <a:pt x="3176" y="12960"/>
                  <a:pt x="3335" y="12960"/>
                </a:cubicBezTo>
                <a:cubicBezTo>
                  <a:pt x="18265" y="12960"/>
                  <a:pt x="18265" y="12960"/>
                  <a:pt x="18265" y="12960"/>
                </a:cubicBezTo>
                <a:cubicBezTo>
                  <a:pt x="18424" y="12960"/>
                  <a:pt x="18582" y="13095"/>
                  <a:pt x="18582" y="13365"/>
                </a:cubicBezTo>
                <a:close/>
                <a:moveTo>
                  <a:pt x="12706" y="11205"/>
                </a:moveTo>
                <a:cubicBezTo>
                  <a:pt x="18265" y="11205"/>
                  <a:pt x="18265" y="11205"/>
                  <a:pt x="18265" y="11205"/>
                </a:cubicBezTo>
                <a:cubicBezTo>
                  <a:pt x="18424" y="11205"/>
                  <a:pt x="18582" y="10935"/>
                  <a:pt x="18582" y="10800"/>
                </a:cubicBezTo>
                <a:cubicBezTo>
                  <a:pt x="18582" y="10665"/>
                  <a:pt x="18424" y="10395"/>
                  <a:pt x="18265" y="10395"/>
                </a:cubicBezTo>
                <a:cubicBezTo>
                  <a:pt x="12706" y="10395"/>
                  <a:pt x="12706" y="10395"/>
                  <a:pt x="12706" y="10395"/>
                </a:cubicBezTo>
                <a:cubicBezTo>
                  <a:pt x="12547" y="10395"/>
                  <a:pt x="12229" y="10665"/>
                  <a:pt x="12229" y="10800"/>
                </a:cubicBezTo>
                <a:cubicBezTo>
                  <a:pt x="12229" y="10935"/>
                  <a:pt x="12547" y="11205"/>
                  <a:pt x="12706" y="11205"/>
                </a:cubicBezTo>
                <a:close/>
                <a:moveTo>
                  <a:pt x="12706" y="8640"/>
                </a:moveTo>
                <a:cubicBezTo>
                  <a:pt x="18265" y="8640"/>
                  <a:pt x="18265" y="8640"/>
                  <a:pt x="18265" y="8640"/>
                </a:cubicBezTo>
                <a:cubicBezTo>
                  <a:pt x="18424" y="8640"/>
                  <a:pt x="18582" y="8505"/>
                  <a:pt x="18582" y="8235"/>
                </a:cubicBezTo>
                <a:cubicBezTo>
                  <a:pt x="18582" y="8100"/>
                  <a:pt x="18424" y="7965"/>
                  <a:pt x="18265" y="7965"/>
                </a:cubicBezTo>
                <a:cubicBezTo>
                  <a:pt x="12706" y="7965"/>
                  <a:pt x="12706" y="7965"/>
                  <a:pt x="12706" y="7965"/>
                </a:cubicBezTo>
                <a:cubicBezTo>
                  <a:pt x="12547" y="7965"/>
                  <a:pt x="12229" y="8100"/>
                  <a:pt x="12229" y="8235"/>
                </a:cubicBezTo>
                <a:cubicBezTo>
                  <a:pt x="12229" y="8505"/>
                  <a:pt x="12547" y="8640"/>
                  <a:pt x="12706" y="8640"/>
                </a:cubicBezTo>
                <a:close/>
                <a:moveTo>
                  <a:pt x="12706" y="6075"/>
                </a:moveTo>
                <a:cubicBezTo>
                  <a:pt x="18265" y="6075"/>
                  <a:pt x="18265" y="6075"/>
                  <a:pt x="18265" y="6075"/>
                </a:cubicBezTo>
                <a:cubicBezTo>
                  <a:pt x="18424" y="6075"/>
                  <a:pt x="18582" y="5940"/>
                  <a:pt x="18582" y="5805"/>
                </a:cubicBezTo>
                <a:cubicBezTo>
                  <a:pt x="18582" y="5535"/>
                  <a:pt x="18424" y="5400"/>
                  <a:pt x="18265" y="5400"/>
                </a:cubicBezTo>
                <a:cubicBezTo>
                  <a:pt x="12706" y="5400"/>
                  <a:pt x="12706" y="5400"/>
                  <a:pt x="12706" y="5400"/>
                </a:cubicBezTo>
                <a:cubicBezTo>
                  <a:pt x="12547" y="5400"/>
                  <a:pt x="12229" y="5535"/>
                  <a:pt x="12229" y="5805"/>
                </a:cubicBezTo>
                <a:cubicBezTo>
                  <a:pt x="12229" y="5940"/>
                  <a:pt x="12547" y="6075"/>
                  <a:pt x="12706" y="6075"/>
                </a:cubicBezTo>
                <a:close/>
                <a:moveTo>
                  <a:pt x="18265" y="17280"/>
                </a:moveTo>
                <a:cubicBezTo>
                  <a:pt x="3335" y="17280"/>
                  <a:pt x="3335" y="17280"/>
                  <a:pt x="3335" y="17280"/>
                </a:cubicBezTo>
                <a:cubicBezTo>
                  <a:pt x="3176" y="17280"/>
                  <a:pt x="3018" y="17415"/>
                  <a:pt x="3018" y="17685"/>
                </a:cubicBezTo>
                <a:cubicBezTo>
                  <a:pt x="3018" y="17820"/>
                  <a:pt x="3176" y="17955"/>
                  <a:pt x="3335" y="17955"/>
                </a:cubicBezTo>
                <a:cubicBezTo>
                  <a:pt x="18265" y="17955"/>
                  <a:pt x="18265" y="17955"/>
                  <a:pt x="18265" y="17955"/>
                </a:cubicBezTo>
                <a:cubicBezTo>
                  <a:pt x="18424" y="17955"/>
                  <a:pt x="18582" y="17820"/>
                  <a:pt x="18582" y="17685"/>
                </a:cubicBezTo>
                <a:cubicBezTo>
                  <a:pt x="18582" y="17415"/>
                  <a:pt x="18424" y="17280"/>
                  <a:pt x="18265" y="17280"/>
                </a:cubicBezTo>
                <a:close/>
                <a:moveTo>
                  <a:pt x="3335" y="15795"/>
                </a:moveTo>
                <a:cubicBezTo>
                  <a:pt x="9371" y="15795"/>
                  <a:pt x="9371" y="15795"/>
                  <a:pt x="9371" y="15795"/>
                </a:cubicBezTo>
                <a:cubicBezTo>
                  <a:pt x="9529" y="15795"/>
                  <a:pt x="9688" y="15660"/>
                  <a:pt x="9688" y="15525"/>
                </a:cubicBezTo>
                <a:cubicBezTo>
                  <a:pt x="9688" y="15255"/>
                  <a:pt x="9529" y="15120"/>
                  <a:pt x="9371" y="15120"/>
                </a:cubicBezTo>
                <a:cubicBezTo>
                  <a:pt x="3335" y="15120"/>
                  <a:pt x="3335" y="15120"/>
                  <a:pt x="3335" y="15120"/>
                </a:cubicBezTo>
                <a:cubicBezTo>
                  <a:pt x="3176" y="15120"/>
                  <a:pt x="3018" y="15255"/>
                  <a:pt x="3018" y="15525"/>
                </a:cubicBezTo>
                <a:cubicBezTo>
                  <a:pt x="3018" y="15660"/>
                  <a:pt x="3176" y="15795"/>
                  <a:pt x="3335" y="15795"/>
                </a:cubicBezTo>
                <a:close/>
                <a:moveTo>
                  <a:pt x="18265" y="15120"/>
                </a:moveTo>
                <a:cubicBezTo>
                  <a:pt x="12706" y="15120"/>
                  <a:pt x="12706" y="15120"/>
                  <a:pt x="12706" y="15120"/>
                </a:cubicBezTo>
                <a:cubicBezTo>
                  <a:pt x="12547" y="15120"/>
                  <a:pt x="12229" y="15255"/>
                  <a:pt x="12229" y="15525"/>
                </a:cubicBezTo>
                <a:cubicBezTo>
                  <a:pt x="12229" y="15660"/>
                  <a:pt x="12547" y="15795"/>
                  <a:pt x="12706" y="15795"/>
                </a:cubicBezTo>
                <a:cubicBezTo>
                  <a:pt x="18265" y="15795"/>
                  <a:pt x="18265" y="15795"/>
                  <a:pt x="18265" y="15795"/>
                </a:cubicBezTo>
                <a:cubicBezTo>
                  <a:pt x="18424" y="15795"/>
                  <a:pt x="18582" y="15660"/>
                  <a:pt x="18582" y="15525"/>
                </a:cubicBezTo>
                <a:cubicBezTo>
                  <a:pt x="18582" y="15255"/>
                  <a:pt x="18424" y="15120"/>
                  <a:pt x="18265" y="15120"/>
                </a:cubicBezTo>
                <a:close/>
                <a:moveTo>
                  <a:pt x="11276" y="15795"/>
                </a:moveTo>
                <a:cubicBezTo>
                  <a:pt x="11435" y="15660"/>
                  <a:pt x="11435" y="15525"/>
                  <a:pt x="11435" y="15525"/>
                </a:cubicBezTo>
                <a:cubicBezTo>
                  <a:pt x="11435" y="15390"/>
                  <a:pt x="11435" y="15255"/>
                  <a:pt x="11276" y="15255"/>
                </a:cubicBezTo>
                <a:cubicBezTo>
                  <a:pt x="11118" y="15120"/>
                  <a:pt x="10800" y="15120"/>
                  <a:pt x="10641" y="15255"/>
                </a:cubicBezTo>
                <a:cubicBezTo>
                  <a:pt x="10641" y="15255"/>
                  <a:pt x="10641" y="15390"/>
                  <a:pt x="10641" y="15525"/>
                </a:cubicBezTo>
                <a:cubicBezTo>
                  <a:pt x="10641" y="15525"/>
                  <a:pt x="10641" y="15660"/>
                  <a:pt x="10641" y="15795"/>
                </a:cubicBezTo>
                <a:cubicBezTo>
                  <a:pt x="10800" y="15795"/>
                  <a:pt x="10959" y="15795"/>
                  <a:pt x="10959" y="15795"/>
                </a:cubicBezTo>
                <a:cubicBezTo>
                  <a:pt x="11118" y="15795"/>
                  <a:pt x="11276" y="15795"/>
                  <a:pt x="11276" y="15795"/>
                </a:cubicBezTo>
                <a:close/>
                <a:moveTo>
                  <a:pt x="21600" y="175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41" y="21600"/>
                  <a:pt x="21124" y="21600"/>
                </a:cubicBezTo>
                <a:cubicBezTo>
                  <a:pt x="476" y="21600"/>
                  <a:pt x="476" y="21600"/>
                  <a:pt x="476" y="21600"/>
                </a:cubicBezTo>
                <a:cubicBezTo>
                  <a:pt x="159" y="21600"/>
                  <a:pt x="0" y="21465"/>
                  <a:pt x="0" y="21195"/>
                </a:cubicBezTo>
                <a:cubicBezTo>
                  <a:pt x="0" y="1755"/>
                  <a:pt x="0" y="1755"/>
                  <a:pt x="0" y="1755"/>
                </a:cubicBezTo>
                <a:cubicBezTo>
                  <a:pt x="0" y="1620"/>
                  <a:pt x="159" y="1485"/>
                  <a:pt x="476" y="1485"/>
                </a:cubicBezTo>
                <a:cubicBezTo>
                  <a:pt x="3018" y="1485"/>
                  <a:pt x="3018" y="1485"/>
                  <a:pt x="3018" y="1485"/>
                </a:cubicBezTo>
                <a:cubicBezTo>
                  <a:pt x="3018" y="405"/>
                  <a:pt x="3018" y="405"/>
                  <a:pt x="3018" y="405"/>
                </a:cubicBezTo>
                <a:cubicBezTo>
                  <a:pt x="3018" y="135"/>
                  <a:pt x="3176" y="0"/>
                  <a:pt x="3335" y="0"/>
                </a:cubicBezTo>
                <a:cubicBezTo>
                  <a:pt x="10165" y="0"/>
                  <a:pt x="10165" y="0"/>
                  <a:pt x="10165" y="0"/>
                </a:cubicBezTo>
                <a:cubicBezTo>
                  <a:pt x="10324" y="0"/>
                  <a:pt x="10641" y="135"/>
                  <a:pt x="10641" y="405"/>
                </a:cubicBezTo>
                <a:cubicBezTo>
                  <a:pt x="10641" y="1485"/>
                  <a:pt x="10641" y="1485"/>
                  <a:pt x="10641" y="1485"/>
                </a:cubicBezTo>
                <a:cubicBezTo>
                  <a:pt x="21124" y="1485"/>
                  <a:pt x="21124" y="1485"/>
                  <a:pt x="21124" y="1485"/>
                </a:cubicBezTo>
                <a:cubicBezTo>
                  <a:pt x="21441" y="1485"/>
                  <a:pt x="21600" y="1620"/>
                  <a:pt x="21600" y="1755"/>
                </a:cubicBezTo>
                <a:close/>
                <a:moveTo>
                  <a:pt x="3812" y="9720"/>
                </a:moveTo>
                <a:cubicBezTo>
                  <a:pt x="6512" y="7965"/>
                  <a:pt x="6512" y="7965"/>
                  <a:pt x="6512" y="7965"/>
                </a:cubicBezTo>
                <a:cubicBezTo>
                  <a:pt x="6671" y="7830"/>
                  <a:pt x="6829" y="7830"/>
                  <a:pt x="6988" y="7965"/>
                </a:cubicBezTo>
                <a:cubicBezTo>
                  <a:pt x="9688" y="9720"/>
                  <a:pt x="9688" y="9720"/>
                  <a:pt x="9688" y="9720"/>
                </a:cubicBezTo>
                <a:cubicBezTo>
                  <a:pt x="9688" y="1755"/>
                  <a:pt x="9688" y="1755"/>
                  <a:pt x="9688" y="1755"/>
                </a:cubicBezTo>
                <a:cubicBezTo>
                  <a:pt x="9688" y="675"/>
                  <a:pt x="9688" y="675"/>
                  <a:pt x="9688" y="675"/>
                </a:cubicBezTo>
                <a:cubicBezTo>
                  <a:pt x="3812" y="675"/>
                  <a:pt x="3812" y="675"/>
                  <a:pt x="3812" y="675"/>
                </a:cubicBezTo>
                <a:cubicBezTo>
                  <a:pt x="3812" y="1755"/>
                  <a:pt x="3812" y="1755"/>
                  <a:pt x="3812" y="1755"/>
                </a:cubicBezTo>
                <a:lnTo>
                  <a:pt x="3812" y="9720"/>
                </a:lnTo>
                <a:close/>
                <a:moveTo>
                  <a:pt x="20806" y="2160"/>
                </a:moveTo>
                <a:cubicBezTo>
                  <a:pt x="10641" y="2160"/>
                  <a:pt x="10641" y="2160"/>
                  <a:pt x="10641" y="2160"/>
                </a:cubicBezTo>
                <a:cubicBezTo>
                  <a:pt x="10641" y="10395"/>
                  <a:pt x="10641" y="10395"/>
                  <a:pt x="10641" y="10395"/>
                </a:cubicBezTo>
                <a:cubicBezTo>
                  <a:pt x="10641" y="10530"/>
                  <a:pt x="10482" y="10665"/>
                  <a:pt x="10324" y="10800"/>
                </a:cubicBezTo>
                <a:cubicBezTo>
                  <a:pt x="10324" y="10800"/>
                  <a:pt x="10165" y="10800"/>
                  <a:pt x="10165" y="10800"/>
                </a:cubicBezTo>
                <a:cubicBezTo>
                  <a:pt x="10165" y="10800"/>
                  <a:pt x="10165" y="10800"/>
                  <a:pt x="10165" y="10800"/>
                </a:cubicBezTo>
                <a:cubicBezTo>
                  <a:pt x="10165" y="10800"/>
                  <a:pt x="10165" y="10800"/>
                  <a:pt x="10165" y="10800"/>
                </a:cubicBezTo>
                <a:cubicBezTo>
                  <a:pt x="10165" y="10800"/>
                  <a:pt x="10165" y="10800"/>
                  <a:pt x="10006" y="10800"/>
                </a:cubicBezTo>
                <a:cubicBezTo>
                  <a:pt x="10006" y="10800"/>
                  <a:pt x="10006" y="10800"/>
                  <a:pt x="10006" y="10800"/>
                </a:cubicBezTo>
                <a:cubicBezTo>
                  <a:pt x="10006" y="10800"/>
                  <a:pt x="10006" y="10800"/>
                  <a:pt x="9847" y="10665"/>
                </a:cubicBezTo>
                <a:cubicBezTo>
                  <a:pt x="6829" y="8775"/>
                  <a:pt x="6829" y="8775"/>
                  <a:pt x="6829" y="8775"/>
                </a:cubicBezTo>
                <a:cubicBezTo>
                  <a:pt x="3653" y="10665"/>
                  <a:pt x="3653" y="10665"/>
                  <a:pt x="3653" y="10665"/>
                </a:cubicBezTo>
                <a:cubicBezTo>
                  <a:pt x="3494" y="10800"/>
                  <a:pt x="3335" y="10800"/>
                  <a:pt x="3176" y="10800"/>
                </a:cubicBezTo>
                <a:cubicBezTo>
                  <a:pt x="3018" y="10665"/>
                  <a:pt x="3018" y="10530"/>
                  <a:pt x="3018" y="10395"/>
                </a:cubicBezTo>
                <a:cubicBezTo>
                  <a:pt x="3018" y="2160"/>
                  <a:pt x="3018" y="2160"/>
                  <a:pt x="3018" y="2160"/>
                </a:cubicBezTo>
                <a:cubicBezTo>
                  <a:pt x="794" y="2160"/>
                  <a:pt x="794" y="2160"/>
                  <a:pt x="794" y="2160"/>
                </a:cubicBezTo>
                <a:cubicBezTo>
                  <a:pt x="794" y="20925"/>
                  <a:pt x="794" y="20925"/>
                  <a:pt x="794" y="20925"/>
                </a:cubicBezTo>
                <a:cubicBezTo>
                  <a:pt x="20806" y="20925"/>
                  <a:pt x="20806" y="20925"/>
                  <a:pt x="20806" y="20925"/>
                </a:cubicBezTo>
                <a:lnTo>
                  <a:pt x="20806" y="21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16" name="Freeform 1055"/>
          <p:cNvSpPr/>
          <p:nvPr/>
        </p:nvSpPr>
        <p:spPr>
          <a:xfrm>
            <a:off x="8864600" y="3206750"/>
            <a:ext cx="94297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295"/>
                </a:moveTo>
                <a:cubicBezTo>
                  <a:pt x="21600" y="1080"/>
                  <a:pt x="20348" y="0"/>
                  <a:pt x="18939" y="0"/>
                </a:cubicBezTo>
                <a:cubicBezTo>
                  <a:pt x="18939" y="0"/>
                  <a:pt x="18939" y="0"/>
                  <a:pt x="18939" y="0"/>
                </a:cubicBezTo>
                <a:cubicBezTo>
                  <a:pt x="2661" y="0"/>
                  <a:pt x="2661" y="0"/>
                  <a:pt x="2661" y="0"/>
                </a:cubicBezTo>
                <a:cubicBezTo>
                  <a:pt x="1252" y="0"/>
                  <a:pt x="0" y="1080"/>
                  <a:pt x="0" y="229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8296" y="16740"/>
                  <a:pt x="8296" y="16740"/>
                  <a:pt x="8296" y="16740"/>
                </a:cubicBezTo>
                <a:cubicBezTo>
                  <a:pt x="16748" y="21600"/>
                  <a:pt x="16748" y="21600"/>
                  <a:pt x="16748" y="21600"/>
                </a:cubicBezTo>
                <a:cubicBezTo>
                  <a:pt x="16748" y="9450"/>
                  <a:pt x="16748" y="9450"/>
                  <a:pt x="16748" y="9450"/>
                </a:cubicBezTo>
                <a:cubicBezTo>
                  <a:pt x="21600" y="9450"/>
                  <a:pt x="21600" y="9450"/>
                  <a:pt x="21600" y="9450"/>
                </a:cubicBezTo>
                <a:lnTo>
                  <a:pt x="21600" y="2295"/>
                </a:lnTo>
                <a:close/>
                <a:moveTo>
                  <a:pt x="15809" y="20115"/>
                </a:moveTo>
                <a:cubicBezTo>
                  <a:pt x="8296" y="15930"/>
                  <a:pt x="8296" y="15930"/>
                  <a:pt x="8296" y="15930"/>
                </a:cubicBezTo>
                <a:cubicBezTo>
                  <a:pt x="939" y="20115"/>
                  <a:pt x="939" y="20115"/>
                  <a:pt x="939" y="20115"/>
                </a:cubicBezTo>
                <a:cubicBezTo>
                  <a:pt x="939" y="2295"/>
                  <a:pt x="939" y="2295"/>
                  <a:pt x="939" y="2295"/>
                </a:cubicBezTo>
                <a:cubicBezTo>
                  <a:pt x="939" y="1485"/>
                  <a:pt x="1722" y="810"/>
                  <a:pt x="2661" y="810"/>
                </a:cubicBezTo>
                <a:cubicBezTo>
                  <a:pt x="16748" y="810"/>
                  <a:pt x="16748" y="810"/>
                  <a:pt x="16748" y="810"/>
                </a:cubicBezTo>
                <a:cubicBezTo>
                  <a:pt x="16278" y="1080"/>
                  <a:pt x="15965" y="1620"/>
                  <a:pt x="15965" y="2160"/>
                </a:cubicBezTo>
                <a:cubicBezTo>
                  <a:pt x="15965" y="2160"/>
                  <a:pt x="15965" y="2160"/>
                  <a:pt x="15965" y="2160"/>
                </a:cubicBezTo>
                <a:cubicBezTo>
                  <a:pt x="15965" y="2160"/>
                  <a:pt x="15809" y="2295"/>
                  <a:pt x="15809" y="2430"/>
                </a:cubicBezTo>
                <a:cubicBezTo>
                  <a:pt x="15809" y="2430"/>
                  <a:pt x="15809" y="2565"/>
                  <a:pt x="15809" y="2700"/>
                </a:cubicBezTo>
                <a:cubicBezTo>
                  <a:pt x="15809" y="9450"/>
                  <a:pt x="15809" y="9450"/>
                  <a:pt x="15809" y="9450"/>
                </a:cubicBezTo>
                <a:lnTo>
                  <a:pt x="15809" y="20115"/>
                </a:lnTo>
                <a:close/>
                <a:moveTo>
                  <a:pt x="20661" y="8775"/>
                </a:moveTo>
                <a:cubicBezTo>
                  <a:pt x="16748" y="8775"/>
                  <a:pt x="16748" y="8775"/>
                  <a:pt x="16748" y="8775"/>
                </a:cubicBezTo>
                <a:cubicBezTo>
                  <a:pt x="16748" y="2700"/>
                  <a:pt x="16748" y="2700"/>
                  <a:pt x="16748" y="2700"/>
                </a:cubicBezTo>
                <a:cubicBezTo>
                  <a:pt x="16748" y="2565"/>
                  <a:pt x="16748" y="2430"/>
                  <a:pt x="16748" y="2295"/>
                </a:cubicBezTo>
                <a:cubicBezTo>
                  <a:pt x="16904" y="1620"/>
                  <a:pt x="17530" y="945"/>
                  <a:pt x="18470" y="810"/>
                </a:cubicBezTo>
                <a:cubicBezTo>
                  <a:pt x="18470" y="810"/>
                  <a:pt x="18470" y="810"/>
                  <a:pt x="18470" y="810"/>
                </a:cubicBezTo>
                <a:cubicBezTo>
                  <a:pt x="18626" y="810"/>
                  <a:pt x="18626" y="810"/>
                  <a:pt x="18783" y="810"/>
                </a:cubicBezTo>
                <a:cubicBezTo>
                  <a:pt x="18783" y="810"/>
                  <a:pt x="18939" y="810"/>
                  <a:pt x="18939" y="810"/>
                </a:cubicBezTo>
                <a:cubicBezTo>
                  <a:pt x="19878" y="810"/>
                  <a:pt x="20661" y="1485"/>
                  <a:pt x="20661" y="2295"/>
                </a:cubicBezTo>
                <a:lnTo>
                  <a:pt x="20661" y="87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17" name="Freeform 1056"/>
          <p:cNvSpPr/>
          <p:nvPr/>
        </p:nvSpPr>
        <p:spPr>
          <a:xfrm>
            <a:off x="8782050" y="4527550"/>
            <a:ext cx="1092200" cy="936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3812"/>
                </a:moveTo>
                <a:cubicBezTo>
                  <a:pt x="19845" y="3812"/>
                  <a:pt x="19845" y="3812"/>
                  <a:pt x="19845" y="3812"/>
                </a:cubicBezTo>
                <a:cubicBezTo>
                  <a:pt x="19845" y="2541"/>
                  <a:pt x="19845" y="2541"/>
                  <a:pt x="19845" y="2541"/>
                </a:cubicBezTo>
                <a:cubicBezTo>
                  <a:pt x="16200" y="2541"/>
                  <a:pt x="16200" y="2541"/>
                  <a:pt x="16200" y="2541"/>
                </a:cubicBezTo>
                <a:cubicBezTo>
                  <a:pt x="16200" y="3812"/>
                  <a:pt x="16200" y="3812"/>
                  <a:pt x="16200" y="3812"/>
                </a:cubicBezTo>
                <a:cubicBezTo>
                  <a:pt x="14715" y="3812"/>
                  <a:pt x="14715" y="3812"/>
                  <a:pt x="14715" y="3812"/>
                </a:cubicBezTo>
                <a:cubicBezTo>
                  <a:pt x="14715" y="1429"/>
                  <a:pt x="14715" y="1429"/>
                  <a:pt x="14715" y="1429"/>
                </a:cubicBezTo>
                <a:cubicBezTo>
                  <a:pt x="14715" y="635"/>
                  <a:pt x="14310" y="0"/>
                  <a:pt x="13635" y="0"/>
                </a:cubicBezTo>
                <a:cubicBezTo>
                  <a:pt x="7965" y="0"/>
                  <a:pt x="7965" y="0"/>
                  <a:pt x="7965" y="0"/>
                </a:cubicBezTo>
                <a:cubicBezTo>
                  <a:pt x="7425" y="0"/>
                  <a:pt x="6885" y="635"/>
                  <a:pt x="6885" y="1429"/>
                </a:cubicBezTo>
                <a:cubicBezTo>
                  <a:pt x="6885" y="3812"/>
                  <a:pt x="6885" y="3812"/>
                  <a:pt x="6885" y="3812"/>
                </a:cubicBezTo>
                <a:cubicBezTo>
                  <a:pt x="5400" y="3812"/>
                  <a:pt x="5400" y="3812"/>
                  <a:pt x="5400" y="3812"/>
                </a:cubicBezTo>
                <a:cubicBezTo>
                  <a:pt x="5400" y="2541"/>
                  <a:pt x="5400" y="2541"/>
                  <a:pt x="5400" y="2541"/>
                </a:cubicBezTo>
                <a:cubicBezTo>
                  <a:pt x="1755" y="2541"/>
                  <a:pt x="1755" y="2541"/>
                  <a:pt x="1755" y="2541"/>
                </a:cubicBezTo>
                <a:cubicBezTo>
                  <a:pt x="1755" y="3812"/>
                  <a:pt x="1755" y="3812"/>
                  <a:pt x="1755" y="3812"/>
                </a:cubicBezTo>
                <a:cubicBezTo>
                  <a:pt x="1080" y="3812"/>
                  <a:pt x="1080" y="3812"/>
                  <a:pt x="1080" y="3812"/>
                </a:cubicBezTo>
                <a:cubicBezTo>
                  <a:pt x="540" y="3812"/>
                  <a:pt x="0" y="4447"/>
                  <a:pt x="0" y="5082"/>
                </a:cubicBezTo>
                <a:cubicBezTo>
                  <a:pt x="0" y="20329"/>
                  <a:pt x="0" y="20329"/>
                  <a:pt x="0" y="20329"/>
                </a:cubicBezTo>
                <a:cubicBezTo>
                  <a:pt x="0" y="20965"/>
                  <a:pt x="540" y="21600"/>
                  <a:pt x="10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0965"/>
                  <a:pt x="21600" y="20329"/>
                </a:cubicBezTo>
                <a:cubicBezTo>
                  <a:pt x="21600" y="5082"/>
                  <a:pt x="21600" y="5082"/>
                  <a:pt x="21600" y="5082"/>
                </a:cubicBezTo>
                <a:cubicBezTo>
                  <a:pt x="21600" y="4447"/>
                  <a:pt x="21060" y="3812"/>
                  <a:pt x="20520" y="3812"/>
                </a:cubicBezTo>
                <a:close/>
                <a:moveTo>
                  <a:pt x="16875" y="3335"/>
                </a:moveTo>
                <a:cubicBezTo>
                  <a:pt x="19035" y="3335"/>
                  <a:pt x="19035" y="3335"/>
                  <a:pt x="19035" y="3335"/>
                </a:cubicBezTo>
                <a:cubicBezTo>
                  <a:pt x="19035" y="3812"/>
                  <a:pt x="19035" y="3812"/>
                  <a:pt x="19035" y="3812"/>
                </a:cubicBezTo>
                <a:cubicBezTo>
                  <a:pt x="16875" y="3812"/>
                  <a:pt x="16875" y="3812"/>
                  <a:pt x="16875" y="3812"/>
                </a:cubicBezTo>
                <a:lnTo>
                  <a:pt x="16875" y="3335"/>
                </a:lnTo>
                <a:close/>
                <a:moveTo>
                  <a:pt x="7560" y="1429"/>
                </a:moveTo>
                <a:cubicBezTo>
                  <a:pt x="7560" y="1112"/>
                  <a:pt x="7695" y="794"/>
                  <a:pt x="7965" y="794"/>
                </a:cubicBezTo>
                <a:cubicBezTo>
                  <a:pt x="13635" y="794"/>
                  <a:pt x="13635" y="794"/>
                  <a:pt x="13635" y="794"/>
                </a:cubicBezTo>
                <a:cubicBezTo>
                  <a:pt x="13905" y="794"/>
                  <a:pt x="14040" y="1112"/>
                  <a:pt x="14040" y="1429"/>
                </a:cubicBezTo>
                <a:cubicBezTo>
                  <a:pt x="14040" y="3812"/>
                  <a:pt x="14040" y="3812"/>
                  <a:pt x="14040" y="3812"/>
                </a:cubicBezTo>
                <a:cubicBezTo>
                  <a:pt x="7560" y="3812"/>
                  <a:pt x="7560" y="3812"/>
                  <a:pt x="7560" y="3812"/>
                </a:cubicBezTo>
                <a:lnTo>
                  <a:pt x="7560" y="1429"/>
                </a:lnTo>
                <a:close/>
                <a:moveTo>
                  <a:pt x="6885" y="4606"/>
                </a:moveTo>
                <a:cubicBezTo>
                  <a:pt x="14715" y="4606"/>
                  <a:pt x="14715" y="4606"/>
                  <a:pt x="14715" y="4606"/>
                </a:cubicBezTo>
                <a:cubicBezTo>
                  <a:pt x="16200" y="4606"/>
                  <a:pt x="16200" y="4606"/>
                  <a:pt x="16200" y="4606"/>
                </a:cubicBezTo>
                <a:cubicBezTo>
                  <a:pt x="17955" y="4606"/>
                  <a:pt x="17955" y="4606"/>
                  <a:pt x="17955" y="4606"/>
                </a:cubicBezTo>
                <a:cubicBezTo>
                  <a:pt x="17955" y="20806"/>
                  <a:pt x="17955" y="20806"/>
                  <a:pt x="17955" y="20806"/>
                </a:cubicBezTo>
                <a:cubicBezTo>
                  <a:pt x="3645" y="20806"/>
                  <a:pt x="3645" y="20806"/>
                  <a:pt x="3645" y="20806"/>
                </a:cubicBezTo>
                <a:cubicBezTo>
                  <a:pt x="3645" y="4606"/>
                  <a:pt x="3645" y="4606"/>
                  <a:pt x="3645" y="4606"/>
                </a:cubicBezTo>
                <a:cubicBezTo>
                  <a:pt x="5400" y="4606"/>
                  <a:pt x="5400" y="4606"/>
                  <a:pt x="5400" y="4606"/>
                </a:cubicBezTo>
                <a:lnTo>
                  <a:pt x="6885" y="4606"/>
                </a:lnTo>
                <a:close/>
                <a:moveTo>
                  <a:pt x="2565" y="3335"/>
                </a:moveTo>
                <a:cubicBezTo>
                  <a:pt x="4725" y="3335"/>
                  <a:pt x="4725" y="3335"/>
                  <a:pt x="4725" y="3335"/>
                </a:cubicBezTo>
                <a:cubicBezTo>
                  <a:pt x="4725" y="3812"/>
                  <a:pt x="4725" y="3812"/>
                  <a:pt x="4725" y="3812"/>
                </a:cubicBezTo>
                <a:cubicBezTo>
                  <a:pt x="2565" y="3812"/>
                  <a:pt x="2565" y="3812"/>
                  <a:pt x="2565" y="3812"/>
                </a:cubicBezTo>
                <a:lnTo>
                  <a:pt x="2565" y="3335"/>
                </a:lnTo>
                <a:close/>
                <a:moveTo>
                  <a:pt x="675" y="20329"/>
                </a:moveTo>
                <a:cubicBezTo>
                  <a:pt x="675" y="5082"/>
                  <a:pt x="675" y="5082"/>
                  <a:pt x="675" y="5082"/>
                </a:cubicBezTo>
                <a:cubicBezTo>
                  <a:pt x="675" y="4924"/>
                  <a:pt x="945" y="4606"/>
                  <a:pt x="1080" y="4606"/>
                </a:cubicBezTo>
                <a:cubicBezTo>
                  <a:pt x="1755" y="4606"/>
                  <a:pt x="1755" y="4606"/>
                  <a:pt x="1755" y="4606"/>
                </a:cubicBezTo>
                <a:cubicBezTo>
                  <a:pt x="2835" y="4606"/>
                  <a:pt x="2835" y="4606"/>
                  <a:pt x="2835" y="4606"/>
                </a:cubicBezTo>
                <a:cubicBezTo>
                  <a:pt x="2835" y="20806"/>
                  <a:pt x="2835" y="20806"/>
                  <a:pt x="2835" y="20806"/>
                </a:cubicBezTo>
                <a:cubicBezTo>
                  <a:pt x="1080" y="20806"/>
                  <a:pt x="1080" y="20806"/>
                  <a:pt x="1080" y="20806"/>
                </a:cubicBezTo>
                <a:cubicBezTo>
                  <a:pt x="945" y="20806"/>
                  <a:pt x="675" y="20488"/>
                  <a:pt x="675" y="20329"/>
                </a:cubicBezTo>
                <a:close/>
                <a:moveTo>
                  <a:pt x="20925" y="20329"/>
                </a:moveTo>
                <a:cubicBezTo>
                  <a:pt x="20925" y="20488"/>
                  <a:pt x="20655" y="20806"/>
                  <a:pt x="20520" y="20806"/>
                </a:cubicBezTo>
                <a:cubicBezTo>
                  <a:pt x="18765" y="20806"/>
                  <a:pt x="18765" y="20806"/>
                  <a:pt x="18765" y="20806"/>
                </a:cubicBezTo>
                <a:cubicBezTo>
                  <a:pt x="18765" y="4606"/>
                  <a:pt x="18765" y="4606"/>
                  <a:pt x="18765" y="4606"/>
                </a:cubicBezTo>
                <a:cubicBezTo>
                  <a:pt x="19845" y="4606"/>
                  <a:pt x="19845" y="4606"/>
                  <a:pt x="19845" y="4606"/>
                </a:cubicBezTo>
                <a:cubicBezTo>
                  <a:pt x="20520" y="4606"/>
                  <a:pt x="20520" y="4606"/>
                  <a:pt x="20520" y="4606"/>
                </a:cubicBezTo>
                <a:cubicBezTo>
                  <a:pt x="20655" y="4606"/>
                  <a:pt x="20925" y="4924"/>
                  <a:pt x="20925" y="5082"/>
                </a:cubicBezTo>
                <a:lnTo>
                  <a:pt x="20925" y="2032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18" name="Freeform 1057"/>
          <p:cNvSpPr/>
          <p:nvPr/>
        </p:nvSpPr>
        <p:spPr>
          <a:xfrm>
            <a:off x="8782050" y="5683622"/>
            <a:ext cx="1092200" cy="11013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06" extrusionOk="0">
                <a:moveTo>
                  <a:pt x="21600" y="4774"/>
                </a:moveTo>
                <a:cubicBezTo>
                  <a:pt x="21600" y="6091"/>
                  <a:pt x="21060" y="7277"/>
                  <a:pt x="20115" y="8199"/>
                </a:cubicBezTo>
                <a:cubicBezTo>
                  <a:pt x="15255" y="12940"/>
                  <a:pt x="15255" y="12940"/>
                  <a:pt x="15255" y="12940"/>
                </a:cubicBezTo>
                <a:cubicBezTo>
                  <a:pt x="14310" y="13862"/>
                  <a:pt x="13095" y="14389"/>
                  <a:pt x="11745" y="14389"/>
                </a:cubicBezTo>
                <a:cubicBezTo>
                  <a:pt x="10530" y="14389"/>
                  <a:pt x="9315" y="13862"/>
                  <a:pt x="8370" y="12940"/>
                </a:cubicBezTo>
                <a:cubicBezTo>
                  <a:pt x="8235" y="12808"/>
                  <a:pt x="8235" y="12545"/>
                  <a:pt x="8370" y="12413"/>
                </a:cubicBezTo>
                <a:cubicBezTo>
                  <a:pt x="8505" y="12282"/>
                  <a:pt x="8775" y="12282"/>
                  <a:pt x="8910" y="12413"/>
                </a:cubicBezTo>
                <a:cubicBezTo>
                  <a:pt x="10530" y="13994"/>
                  <a:pt x="13095" y="13994"/>
                  <a:pt x="14715" y="12413"/>
                </a:cubicBezTo>
                <a:cubicBezTo>
                  <a:pt x="19575" y="7672"/>
                  <a:pt x="19575" y="7672"/>
                  <a:pt x="19575" y="7672"/>
                </a:cubicBezTo>
                <a:cubicBezTo>
                  <a:pt x="20385" y="6882"/>
                  <a:pt x="20790" y="5828"/>
                  <a:pt x="20790" y="4774"/>
                </a:cubicBezTo>
                <a:cubicBezTo>
                  <a:pt x="20790" y="3721"/>
                  <a:pt x="20385" y="2799"/>
                  <a:pt x="19575" y="2008"/>
                </a:cubicBezTo>
                <a:cubicBezTo>
                  <a:pt x="18765" y="1218"/>
                  <a:pt x="17820" y="823"/>
                  <a:pt x="16740" y="823"/>
                </a:cubicBezTo>
                <a:cubicBezTo>
                  <a:pt x="15660" y="823"/>
                  <a:pt x="14580" y="1218"/>
                  <a:pt x="13770" y="2008"/>
                </a:cubicBezTo>
                <a:cubicBezTo>
                  <a:pt x="10125" y="5696"/>
                  <a:pt x="10125" y="5696"/>
                  <a:pt x="10125" y="5696"/>
                </a:cubicBezTo>
                <a:cubicBezTo>
                  <a:pt x="9855" y="5828"/>
                  <a:pt x="9720" y="5828"/>
                  <a:pt x="9450" y="5696"/>
                </a:cubicBezTo>
                <a:cubicBezTo>
                  <a:pt x="9315" y="5433"/>
                  <a:pt x="9315" y="5301"/>
                  <a:pt x="9450" y="5038"/>
                </a:cubicBezTo>
                <a:cubicBezTo>
                  <a:pt x="13230" y="1482"/>
                  <a:pt x="13230" y="1482"/>
                  <a:pt x="13230" y="1482"/>
                </a:cubicBezTo>
                <a:cubicBezTo>
                  <a:pt x="15120" y="-494"/>
                  <a:pt x="18225" y="-494"/>
                  <a:pt x="20115" y="1482"/>
                </a:cubicBezTo>
                <a:cubicBezTo>
                  <a:pt x="21060" y="2272"/>
                  <a:pt x="21600" y="3589"/>
                  <a:pt x="21600" y="4774"/>
                </a:cubicBezTo>
                <a:close/>
                <a:moveTo>
                  <a:pt x="10935" y="16101"/>
                </a:moveTo>
                <a:cubicBezTo>
                  <a:pt x="7830" y="19130"/>
                  <a:pt x="7830" y="19130"/>
                  <a:pt x="7830" y="19130"/>
                </a:cubicBezTo>
                <a:cubicBezTo>
                  <a:pt x="7020" y="19921"/>
                  <a:pt x="5940" y="20316"/>
                  <a:pt x="4860" y="20316"/>
                </a:cubicBezTo>
                <a:cubicBezTo>
                  <a:pt x="3780" y="20316"/>
                  <a:pt x="2835" y="19921"/>
                  <a:pt x="2025" y="19130"/>
                </a:cubicBezTo>
                <a:cubicBezTo>
                  <a:pt x="405" y="17550"/>
                  <a:pt x="405" y="15047"/>
                  <a:pt x="2025" y="13467"/>
                </a:cubicBezTo>
                <a:cubicBezTo>
                  <a:pt x="6615" y="8989"/>
                  <a:pt x="6615" y="8989"/>
                  <a:pt x="6615" y="8989"/>
                </a:cubicBezTo>
                <a:cubicBezTo>
                  <a:pt x="8235" y="7408"/>
                  <a:pt x="10800" y="7408"/>
                  <a:pt x="12420" y="8989"/>
                </a:cubicBezTo>
                <a:cubicBezTo>
                  <a:pt x="12555" y="9121"/>
                  <a:pt x="12825" y="9121"/>
                  <a:pt x="12960" y="8989"/>
                </a:cubicBezTo>
                <a:cubicBezTo>
                  <a:pt x="13095" y="8857"/>
                  <a:pt x="13095" y="8594"/>
                  <a:pt x="12960" y="8462"/>
                </a:cubicBezTo>
                <a:cubicBezTo>
                  <a:pt x="11070" y="6618"/>
                  <a:pt x="7965" y="6618"/>
                  <a:pt x="6075" y="8462"/>
                </a:cubicBezTo>
                <a:cubicBezTo>
                  <a:pt x="1485" y="12940"/>
                  <a:pt x="1485" y="12940"/>
                  <a:pt x="1485" y="12940"/>
                </a:cubicBezTo>
                <a:cubicBezTo>
                  <a:pt x="540" y="13862"/>
                  <a:pt x="0" y="15047"/>
                  <a:pt x="0" y="16365"/>
                </a:cubicBezTo>
                <a:cubicBezTo>
                  <a:pt x="0" y="17682"/>
                  <a:pt x="540" y="18867"/>
                  <a:pt x="1485" y="19657"/>
                </a:cubicBezTo>
                <a:cubicBezTo>
                  <a:pt x="2295" y="20579"/>
                  <a:pt x="3510" y="21106"/>
                  <a:pt x="4860" y="21106"/>
                </a:cubicBezTo>
                <a:cubicBezTo>
                  <a:pt x="6210" y="21106"/>
                  <a:pt x="7425" y="20579"/>
                  <a:pt x="8370" y="19657"/>
                </a:cubicBezTo>
                <a:cubicBezTo>
                  <a:pt x="11475" y="16628"/>
                  <a:pt x="11475" y="16628"/>
                  <a:pt x="11475" y="16628"/>
                </a:cubicBezTo>
                <a:cubicBezTo>
                  <a:pt x="11745" y="16496"/>
                  <a:pt x="11745" y="16233"/>
                  <a:pt x="11475" y="16101"/>
                </a:cubicBezTo>
                <a:cubicBezTo>
                  <a:pt x="11340" y="15838"/>
                  <a:pt x="11070" y="15838"/>
                  <a:pt x="10935" y="16101"/>
                </a:cubicBezTo>
                <a:close/>
                <a:moveTo>
                  <a:pt x="13905" y="17550"/>
                </a:moveTo>
                <a:cubicBezTo>
                  <a:pt x="13635" y="17550"/>
                  <a:pt x="13500" y="17682"/>
                  <a:pt x="13500" y="17945"/>
                </a:cubicBezTo>
                <a:cubicBezTo>
                  <a:pt x="13500" y="20316"/>
                  <a:pt x="13500" y="20316"/>
                  <a:pt x="13500" y="20316"/>
                </a:cubicBezTo>
                <a:cubicBezTo>
                  <a:pt x="13500" y="20579"/>
                  <a:pt x="13635" y="20711"/>
                  <a:pt x="13905" y="20711"/>
                </a:cubicBezTo>
                <a:cubicBezTo>
                  <a:pt x="14040" y="20711"/>
                  <a:pt x="14310" y="20579"/>
                  <a:pt x="14310" y="20316"/>
                </a:cubicBezTo>
                <a:cubicBezTo>
                  <a:pt x="14310" y="17945"/>
                  <a:pt x="14310" y="17945"/>
                  <a:pt x="14310" y="17945"/>
                </a:cubicBezTo>
                <a:cubicBezTo>
                  <a:pt x="14310" y="17682"/>
                  <a:pt x="14040" y="17550"/>
                  <a:pt x="13905" y="17550"/>
                </a:cubicBezTo>
                <a:close/>
                <a:moveTo>
                  <a:pt x="15660" y="16891"/>
                </a:moveTo>
                <a:cubicBezTo>
                  <a:pt x="15525" y="16760"/>
                  <a:pt x="15255" y="16760"/>
                  <a:pt x="15120" y="16891"/>
                </a:cubicBezTo>
                <a:cubicBezTo>
                  <a:pt x="14985" y="17023"/>
                  <a:pt x="14985" y="17286"/>
                  <a:pt x="15120" y="17418"/>
                </a:cubicBezTo>
                <a:cubicBezTo>
                  <a:pt x="16875" y="19130"/>
                  <a:pt x="16875" y="19130"/>
                  <a:pt x="16875" y="19130"/>
                </a:cubicBezTo>
                <a:cubicBezTo>
                  <a:pt x="16875" y="19130"/>
                  <a:pt x="17010" y="19262"/>
                  <a:pt x="17145" y="19262"/>
                </a:cubicBezTo>
                <a:cubicBezTo>
                  <a:pt x="17280" y="19262"/>
                  <a:pt x="17280" y="19130"/>
                  <a:pt x="17415" y="19130"/>
                </a:cubicBezTo>
                <a:cubicBezTo>
                  <a:pt x="17550" y="18999"/>
                  <a:pt x="17550" y="18735"/>
                  <a:pt x="17415" y="18604"/>
                </a:cubicBezTo>
                <a:lnTo>
                  <a:pt x="15660" y="16891"/>
                </a:lnTo>
                <a:close/>
                <a:moveTo>
                  <a:pt x="18360" y="15179"/>
                </a:moveTo>
                <a:cubicBezTo>
                  <a:pt x="15930" y="15179"/>
                  <a:pt x="15930" y="15179"/>
                  <a:pt x="15930" y="15179"/>
                </a:cubicBezTo>
                <a:cubicBezTo>
                  <a:pt x="15660" y="15179"/>
                  <a:pt x="15525" y="15311"/>
                  <a:pt x="15525" y="15574"/>
                </a:cubicBezTo>
                <a:cubicBezTo>
                  <a:pt x="15525" y="15706"/>
                  <a:pt x="15660" y="15969"/>
                  <a:pt x="15930" y="15969"/>
                </a:cubicBezTo>
                <a:cubicBezTo>
                  <a:pt x="18360" y="15969"/>
                  <a:pt x="18360" y="15969"/>
                  <a:pt x="18360" y="15969"/>
                </a:cubicBezTo>
                <a:cubicBezTo>
                  <a:pt x="18495" y="15969"/>
                  <a:pt x="18765" y="15706"/>
                  <a:pt x="18765" y="15574"/>
                </a:cubicBezTo>
                <a:cubicBezTo>
                  <a:pt x="18765" y="15311"/>
                  <a:pt x="18495" y="15179"/>
                  <a:pt x="18360" y="15179"/>
                </a:cubicBezTo>
                <a:close/>
                <a:moveTo>
                  <a:pt x="6480" y="4379"/>
                </a:moveTo>
                <a:cubicBezTo>
                  <a:pt x="6750" y="4379"/>
                  <a:pt x="6885" y="4247"/>
                  <a:pt x="6885" y="3984"/>
                </a:cubicBezTo>
                <a:cubicBezTo>
                  <a:pt x="6885" y="1613"/>
                  <a:pt x="6885" y="1613"/>
                  <a:pt x="6885" y="1613"/>
                </a:cubicBezTo>
                <a:cubicBezTo>
                  <a:pt x="6885" y="1350"/>
                  <a:pt x="6750" y="1218"/>
                  <a:pt x="6480" y="1218"/>
                </a:cubicBezTo>
                <a:cubicBezTo>
                  <a:pt x="6345" y="1218"/>
                  <a:pt x="6075" y="1350"/>
                  <a:pt x="6075" y="1613"/>
                </a:cubicBezTo>
                <a:cubicBezTo>
                  <a:pt x="6075" y="3984"/>
                  <a:pt x="6075" y="3984"/>
                  <a:pt x="6075" y="3984"/>
                </a:cubicBezTo>
                <a:cubicBezTo>
                  <a:pt x="6075" y="4247"/>
                  <a:pt x="6345" y="4379"/>
                  <a:pt x="6480" y="4379"/>
                </a:cubicBezTo>
                <a:close/>
                <a:moveTo>
                  <a:pt x="4725" y="5038"/>
                </a:moveTo>
                <a:cubicBezTo>
                  <a:pt x="4725" y="5169"/>
                  <a:pt x="4860" y="5169"/>
                  <a:pt x="4995" y="5169"/>
                </a:cubicBezTo>
                <a:cubicBezTo>
                  <a:pt x="5130" y="5169"/>
                  <a:pt x="5130" y="5169"/>
                  <a:pt x="5265" y="5038"/>
                </a:cubicBezTo>
                <a:cubicBezTo>
                  <a:pt x="5400" y="4906"/>
                  <a:pt x="5400" y="4643"/>
                  <a:pt x="5265" y="4511"/>
                </a:cubicBezTo>
                <a:cubicBezTo>
                  <a:pt x="3510" y="2799"/>
                  <a:pt x="3510" y="2799"/>
                  <a:pt x="3510" y="2799"/>
                </a:cubicBezTo>
                <a:cubicBezTo>
                  <a:pt x="3375" y="2667"/>
                  <a:pt x="3105" y="2667"/>
                  <a:pt x="2970" y="2799"/>
                </a:cubicBezTo>
                <a:cubicBezTo>
                  <a:pt x="2835" y="3062"/>
                  <a:pt x="2835" y="3194"/>
                  <a:pt x="2970" y="3457"/>
                </a:cubicBezTo>
                <a:lnTo>
                  <a:pt x="4725" y="5038"/>
                </a:lnTo>
                <a:close/>
                <a:moveTo>
                  <a:pt x="2025" y="6750"/>
                </a:moveTo>
                <a:cubicBezTo>
                  <a:pt x="4455" y="6750"/>
                  <a:pt x="4455" y="6750"/>
                  <a:pt x="4455" y="6750"/>
                </a:cubicBezTo>
                <a:cubicBezTo>
                  <a:pt x="4725" y="6750"/>
                  <a:pt x="4860" y="6618"/>
                  <a:pt x="4860" y="6355"/>
                </a:cubicBezTo>
                <a:cubicBezTo>
                  <a:pt x="4860" y="6223"/>
                  <a:pt x="4725" y="5960"/>
                  <a:pt x="4455" y="5960"/>
                </a:cubicBezTo>
                <a:cubicBezTo>
                  <a:pt x="2025" y="5960"/>
                  <a:pt x="2025" y="5960"/>
                  <a:pt x="2025" y="5960"/>
                </a:cubicBezTo>
                <a:cubicBezTo>
                  <a:pt x="1755" y="5960"/>
                  <a:pt x="1620" y="6223"/>
                  <a:pt x="1620" y="6355"/>
                </a:cubicBezTo>
                <a:cubicBezTo>
                  <a:pt x="1620" y="6618"/>
                  <a:pt x="1755" y="6750"/>
                  <a:pt x="2025" y="67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19" name="Freeform 1058"/>
          <p:cNvSpPr/>
          <p:nvPr/>
        </p:nvSpPr>
        <p:spPr>
          <a:xfrm>
            <a:off x="8890000" y="6924675"/>
            <a:ext cx="85407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90" y="0"/>
                </a:moveTo>
                <a:cubicBezTo>
                  <a:pt x="1382" y="0"/>
                  <a:pt x="1382" y="0"/>
                  <a:pt x="1382" y="0"/>
                </a:cubicBezTo>
                <a:cubicBezTo>
                  <a:pt x="518" y="0"/>
                  <a:pt x="0" y="405"/>
                  <a:pt x="0" y="1080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195"/>
                  <a:pt x="518" y="21600"/>
                  <a:pt x="1382" y="21600"/>
                </a:cubicBezTo>
                <a:cubicBezTo>
                  <a:pt x="20390" y="21600"/>
                  <a:pt x="20390" y="21600"/>
                  <a:pt x="20390" y="21600"/>
                </a:cubicBezTo>
                <a:cubicBezTo>
                  <a:pt x="21082" y="21600"/>
                  <a:pt x="21600" y="21195"/>
                  <a:pt x="21600" y="20520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405"/>
                  <a:pt x="21082" y="0"/>
                  <a:pt x="20390" y="0"/>
                </a:cubicBezTo>
                <a:close/>
                <a:moveTo>
                  <a:pt x="20736" y="20520"/>
                </a:moveTo>
                <a:cubicBezTo>
                  <a:pt x="20736" y="20790"/>
                  <a:pt x="20563" y="20925"/>
                  <a:pt x="20390" y="20925"/>
                </a:cubicBezTo>
                <a:cubicBezTo>
                  <a:pt x="1382" y="20925"/>
                  <a:pt x="1382" y="20925"/>
                  <a:pt x="1382" y="20925"/>
                </a:cubicBezTo>
                <a:cubicBezTo>
                  <a:pt x="1037" y="20925"/>
                  <a:pt x="864" y="20790"/>
                  <a:pt x="864" y="20520"/>
                </a:cubicBezTo>
                <a:cubicBezTo>
                  <a:pt x="864" y="1080"/>
                  <a:pt x="864" y="1080"/>
                  <a:pt x="864" y="1080"/>
                </a:cubicBezTo>
                <a:cubicBezTo>
                  <a:pt x="864" y="810"/>
                  <a:pt x="1037" y="675"/>
                  <a:pt x="1382" y="675"/>
                </a:cubicBezTo>
                <a:cubicBezTo>
                  <a:pt x="20390" y="675"/>
                  <a:pt x="20390" y="675"/>
                  <a:pt x="20390" y="675"/>
                </a:cubicBezTo>
                <a:cubicBezTo>
                  <a:pt x="20563" y="675"/>
                  <a:pt x="20736" y="810"/>
                  <a:pt x="20736" y="1080"/>
                </a:cubicBezTo>
                <a:lnTo>
                  <a:pt x="20736" y="20520"/>
                </a:lnTo>
                <a:close/>
                <a:moveTo>
                  <a:pt x="2246" y="19845"/>
                </a:moveTo>
                <a:cubicBezTo>
                  <a:pt x="7430" y="19845"/>
                  <a:pt x="7430" y="19845"/>
                  <a:pt x="7430" y="19845"/>
                </a:cubicBezTo>
                <a:cubicBezTo>
                  <a:pt x="7430" y="15795"/>
                  <a:pt x="7430" y="15795"/>
                  <a:pt x="7430" y="15795"/>
                </a:cubicBezTo>
                <a:cubicBezTo>
                  <a:pt x="2246" y="15795"/>
                  <a:pt x="2246" y="15795"/>
                  <a:pt x="2246" y="15795"/>
                </a:cubicBezTo>
                <a:lnTo>
                  <a:pt x="2246" y="19845"/>
                </a:lnTo>
                <a:close/>
                <a:moveTo>
                  <a:pt x="3283" y="16605"/>
                </a:moveTo>
                <a:cubicBezTo>
                  <a:pt x="6394" y="16605"/>
                  <a:pt x="6394" y="16605"/>
                  <a:pt x="6394" y="16605"/>
                </a:cubicBezTo>
                <a:cubicBezTo>
                  <a:pt x="6394" y="19035"/>
                  <a:pt x="6394" y="19035"/>
                  <a:pt x="6394" y="19035"/>
                </a:cubicBezTo>
                <a:cubicBezTo>
                  <a:pt x="3283" y="19035"/>
                  <a:pt x="3283" y="19035"/>
                  <a:pt x="3283" y="19035"/>
                </a:cubicBezTo>
                <a:lnTo>
                  <a:pt x="3283" y="16605"/>
                </a:lnTo>
                <a:close/>
                <a:moveTo>
                  <a:pt x="8294" y="19845"/>
                </a:moveTo>
                <a:cubicBezTo>
                  <a:pt x="13306" y="19845"/>
                  <a:pt x="13306" y="19845"/>
                  <a:pt x="13306" y="19845"/>
                </a:cubicBezTo>
                <a:cubicBezTo>
                  <a:pt x="13306" y="15795"/>
                  <a:pt x="13306" y="15795"/>
                  <a:pt x="13306" y="15795"/>
                </a:cubicBezTo>
                <a:cubicBezTo>
                  <a:pt x="8294" y="15795"/>
                  <a:pt x="8294" y="15795"/>
                  <a:pt x="8294" y="15795"/>
                </a:cubicBezTo>
                <a:lnTo>
                  <a:pt x="8294" y="19845"/>
                </a:lnTo>
                <a:close/>
                <a:moveTo>
                  <a:pt x="9158" y="16605"/>
                </a:moveTo>
                <a:cubicBezTo>
                  <a:pt x="12442" y="16605"/>
                  <a:pt x="12442" y="16605"/>
                  <a:pt x="12442" y="16605"/>
                </a:cubicBezTo>
                <a:cubicBezTo>
                  <a:pt x="12442" y="19035"/>
                  <a:pt x="12442" y="19035"/>
                  <a:pt x="12442" y="19035"/>
                </a:cubicBezTo>
                <a:cubicBezTo>
                  <a:pt x="9158" y="19035"/>
                  <a:pt x="9158" y="19035"/>
                  <a:pt x="9158" y="19035"/>
                </a:cubicBezTo>
                <a:lnTo>
                  <a:pt x="9158" y="16605"/>
                </a:lnTo>
                <a:close/>
                <a:moveTo>
                  <a:pt x="14342" y="19845"/>
                </a:moveTo>
                <a:cubicBezTo>
                  <a:pt x="19354" y="19845"/>
                  <a:pt x="19354" y="19845"/>
                  <a:pt x="19354" y="19845"/>
                </a:cubicBezTo>
                <a:cubicBezTo>
                  <a:pt x="19354" y="11205"/>
                  <a:pt x="19354" y="11205"/>
                  <a:pt x="19354" y="11205"/>
                </a:cubicBezTo>
                <a:cubicBezTo>
                  <a:pt x="14342" y="11205"/>
                  <a:pt x="14342" y="11205"/>
                  <a:pt x="14342" y="11205"/>
                </a:cubicBezTo>
                <a:lnTo>
                  <a:pt x="14342" y="19845"/>
                </a:lnTo>
                <a:close/>
                <a:moveTo>
                  <a:pt x="15206" y="11880"/>
                </a:moveTo>
                <a:cubicBezTo>
                  <a:pt x="18490" y="11880"/>
                  <a:pt x="18490" y="11880"/>
                  <a:pt x="18490" y="11880"/>
                </a:cubicBezTo>
                <a:cubicBezTo>
                  <a:pt x="18490" y="19035"/>
                  <a:pt x="18490" y="19035"/>
                  <a:pt x="18490" y="19035"/>
                </a:cubicBezTo>
                <a:cubicBezTo>
                  <a:pt x="15206" y="19035"/>
                  <a:pt x="15206" y="19035"/>
                  <a:pt x="15206" y="19035"/>
                </a:cubicBezTo>
                <a:lnTo>
                  <a:pt x="15206" y="11880"/>
                </a:lnTo>
                <a:close/>
                <a:moveTo>
                  <a:pt x="2246" y="15120"/>
                </a:moveTo>
                <a:cubicBezTo>
                  <a:pt x="7430" y="15120"/>
                  <a:pt x="7430" y="15120"/>
                  <a:pt x="7430" y="15120"/>
                </a:cubicBezTo>
                <a:cubicBezTo>
                  <a:pt x="7430" y="11205"/>
                  <a:pt x="7430" y="11205"/>
                  <a:pt x="7430" y="11205"/>
                </a:cubicBezTo>
                <a:cubicBezTo>
                  <a:pt x="2246" y="11205"/>
                  <a:pt x="2246" y="11205"/>
                  <a:pt x="2246" y="11205"/>
                </a:cubicBezTo>
                <a:lnTo>
                  <a:pt x="2246" y="15120"/>
                </a:lnTo>
                <a:close/>
                <a:moveTo>
                  <a:pt x="3283" y="11880"/>
                </a:moveTo>
                <a:cubicBezTo>
                  <a:pt x="6394" y="11880"/>
                  <a:pt x="6394" y="11880"/>
                  <a:pt x="6394" y="11880"/>
                </a:cubicBezTo>
                <a:cubicBezTo>
                  <a:pt x="6394" y="14445"/>
                  <a:pt x="6394" y="14445"/>
                  <a:pt x="6394" y="14445"/>
                </a:cubicBezTo>
                <a:cubicBezTo>
                  <a:pt x="3283" y="14445"/>
                  <a:pt x="3283" y="14445"/>
                  <a:pt x="3283" y="14445"/>
                </a:cubicBezTo>
                <a:lnTo>
                  <a:pt x="3283" y="11880"/>
                </a:lnTo>
                <a:close/>
                <a:moveTo>
                  <a:pt x="8294" y="15120"/>
                </a:moveTo>
                <a:cubicBezTo>
                  <a:pt x="13306" y="15120"/>
                  <a:pt x="13306" y="15120"/>
                  <a:pt x="13306" y="15120"/>
                </a:cubicBezTo>
                <a:cubicBezTo>
                  <a:pt x="13306" y="11205"/>
                  <a:pt x="13306" y="11205"/>
                  <a:pt x="13306" y="11205"/>
                </a:cubicBezTo>
                <a:cubicBezTo>
                  <a:pt x="8294" y="11205"/>
                  <a:pt x="8294" y="11205"/>
                  <a:pt x="8294" y="11205"/>
                </a:cubicBezTo>
                <a:lnTo>
                  <a:pt x="8294" y="15120"/>
                </a:lnTo>
                <a:close/>
                <a:moveTo>
                  <a:pt x="9158" y="11880"/>
                </a:moveTo>
                <a:cubicBezTo>
                  <a:pt x="12442" y="11880"/>
                  <a:pt x="12442" y="11880"/>
                  <a:pt x="12442" y="11880"/>
                </a:cubicBezTo>
                <a:cubicBezTo>
                  <a:pt x="12442" y="14445"/>
                  <a:pt x="12442" y="14445"/>
                  <a:pt x="12442" y="14445"/>
                </a:cubicBezTo>
                <a:cubicBezTo>
                  <a:pt x="9158" y="14445"/>
                  <a:pt x="9158" y="14445"/>
                  <a:pt x="9158" y="14445"/>
                </a:cubicBezTo>
                <a:lnTo>
                  <a:pt x="9158" y="11880"/>
                </a:lnTo>
                <a:close/>
                <a:moveTo>
                  <a:pt x="2246" y="10395"/>
                </a:moveTo>
                <a:cubicBezTo>
                  <a:pt x="7430" y="10395"/>
                  <a:pt x="7430" y="10395"/>
                  <a:pt x="7430" y="10395"/>
                </a:cubicBezTo>
                <a:cubicBezTo>
                  <a:pt x="7430" y="6480"/>
                  <a:pt x="7430" y="6480"/>
                  <a:pt x="7430" y="6480"/>
                </a:cubicBezTo>
                <a:cubicBezTo>
                  <a:pt x="2246" y="6480"/>
                  <a:pt x="2246" y="6480"/>
                  <a:pt x="2246" y="6480"/>
                </a:cubicBezTo>
                <a:lnTo>
                  <a:pt x="2246" y="10395"/>
                </a:lnTo>
                <a:close/>
                <a:moveTo>
                  <a:pt x="3283" y="7155"/>
                </a:moveTo>
                <a:cubicBezTo>
                  <a:pt x="6394" y="7155"/>
                  <a:pt x="6394" y="7155"/>
                  <a:pt x="6394" y="7155"/>
                </a:cubicBezTo>
                <a:cubicBezTo>
                  <a:pt x="6394" y="9720"/>
                  <a:pt x="6394" y="9720"/>
                  <a:pt x="6394" y="9720"/>
                </a:cubicBezTo>
                <a:cubicBezTo>
                  <a:pt x="3283" y="9720"/>
                  <a:pt x="3283" y="9720"/>
                  <a:pt x="3283" y="9720"/>
                </a:cubicBezTo>
                <a:lnTo>
                  <a:pt x="3283" y="7155"/>
                </a:lnTo>
                <a:close/>
                <a:moveTo>
                  <a:pt x="8294" y="10395"/>
                </a:moveTo>
                <a:cubicBezTo>
                  <a:pt x="13306" y="10395"/>
                  <a:pt x="13306" y="10395"/>
                  <a:pt x="13306" y="10395"/>
                </a:cubicBezTo>
                <a:cubicBezTo>
                  <a:pt x="13306" y="6480"/>
                  <a:pt x="13306" y="6480"/>
                  <a:pt x="13306" y="6480"/>
                </a:cubicBezTo>
                <a:cubicBezTo>
                  <a:pt x="8294" y="6480"/>
                  <a:pt x="8294" y="6480"/>
                  <a:pt x="8294" y="6480"/>
                </a:cubicBezTo>
                <a:lnTo>
                  <a:pt x="8294" y="10395"/>
                </a:lnTo>
                <a:close/>
                <a:moveTo>
                  <a:pt x="9158" y="7155"/>
                </a:moveTo>
                <a:cubicBezTo>
                  <a:pt x="12442" y="7155"/>
                  <a:pt x="12442" y="7155"/>
                  <a:pt x="12442" y="7155"/>
                </a:cubicBezTo>
                <a:cubicBezTo>
                  <a:pt x="12442" y="9720"/>
                  <a:pt x="12442" y="9720"/>
                  <a:pt x="12442" y="9720"/>
                </a:cubicBezTo>
                <a:cubicBezTo>
                  <a:pt x="9158" y="9720"/>
                  <a:pt x="9158" y="9720"/>
                  <a:pt x="9158" y="9720"/>
                </a:cubicBezTo>
                <a:lnTo>
                  <a:pt x="9158" y="7155"/>
                </a:lnTo>
                <a:close/>
                <a:moveTo>
                  <a:pt x="14342" y="10395"/>
                </a:moveTo>
                <a:cubicBezTo>
                  <a:pt x="19354" y="10395"/>
                  <a:pt x="19354" y="10395"/>
                  <a:pt x="19354" y="10395"/>
                </a:cubicBezTo>
                <a:cubicBezTo>
                  <a:pt x="19354" y="6480"/>
                  <a:pt x="19354" y="6480"/>
                  <a:pt x="19354" y="6480"/>
                </a:cubicBezTo>
                <a:cubicBezTo>
                  <a:pt x="14342" y="6480"/>
                  <a:pt x="14342" y="6480"/>
                  <a:pt x="14342" y="6480"/>
                </a:cubicBezTo>
                <a:lnTo>
                  <a:pt x="14342" y="10395"/>
                </a:lnTo>
                <a:close/>
                <a:moveTo>
                  <a:pt x="15206" y="7155"/>
                </a:moveTo>
                <a:cubicBezTo>
                  <a:pt x="18490" y="7155"/>
                  <a:pt x="18490" y="7155"/>
                  <a:pt x="18490" y="7155"/>
                </a:cubicBezTo>
                <a:cubicBezTo>
                  <a:pt x="18490" y="9720"/>
                  <a:pt x="18490" y="9720"/>
                  <a:pt x="18490" y="9720"/>
                </a:cubicBezTo>
                <a:cubicBezTo>
                  <a:pt x="15206" y="9720"/>
                  <a:pt x="15206" y="9720"/>
                  <a:pt x="15206" y="9720"/>
                </a:cubicBezTo>
                <a:lnTo>
                  <a:pt x="15206" y="7155"/>
                </a:lnTo>
                <a:close/>
                <a:moveTo>
                  <a:pt x="2246" y="5400"/>
                </a:moveTo>
                <a:cubicBezTo>
                  <a:pt x="19354" y="5400"/>
                  <a:pt x="19354" y="5400"/>
                  <a:pt x="19354" y="5400"/>
                </a:cubicBezTo>
                <a:cubicBezTo>
                  <a:pt x="19354" y="1755"/>
                  <a:pt x="19354" y="1755"/>
                  <a:pt x="19354" y="1755"/>
                </a:cubicBezTo>
                <a:cubicBezTo>
                  <a:pt x="2246" y="1755"/>
                  <a:pt x="2246" y="1755"/>
                  <a:pt x="2246" y="1755"/>
                </a:cubicBezTo>
                <a:lnTo>
                  <a:pt x="2246" y="5400"/>
                </a:lnTo>
                <a:close/>
                <a:moveTo>
                  <a:pt x="3283" y="2565"/>
                </a:moveTo>
                <a:cubicBezTo>
                  <a:pt x="18490" y="2565"/>
                  <a:pt x="18490" y="2565"/>
                  <a:pt x="18490" y="2565"/>
                </a:cubicBezTo>
                <a:cubicBezTo>
                  <a:pt x="18490" y="4725"/>
                  <a:pt x="18490" y="4725"/>
                  <a:pt x="18490" y="4725"/>
                </a:cubicBezTo>
                <a:cubicBezTo>
                  <a:pt x="3283" y="4725"/>
                  <a:pt x="3283" y="4725"/>
                  <a:pt x="3283" y="4725"/>
                </a:cubicBezTo>
                <a:lnTo>
                  <a:pt x="3283" y="25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20" name="Freeform 1059"/>
          <p:cNvSpPr/>
          <p:nvPr/>
        </p:nvSpPr>
        <p:spPr>
          <a:xfrm>
            <a:off x="878205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235" y="5535"/>
                </a:moveTo>
                <a:cubicBezTo>
                  <a:pt x="8235" y="5805"/>
                  <a:pt x="7965" y="5940"/>
                  <a:pt x="7830" y="5940"/>
                </a:cubicBezTo>
                <a:cubicBezTo>
                  <a:pt x="5940" y="5940"/>
                  <a:pt x="5940" y="5940"/>
                  <a:pt x="5940" y="5940"/>
                </a:cubicBezTo>
                <a:cubicBezTo>
                  <a:pt x="5940" y="7830"/>
                  <a:pt x="5940" y="7830"/>
                  <a:pt x="5940" y="7830"/>
                </a:cubicBezTo>
                <a:cubicBezTo>
                  <a:pt x="5940" y="7965"/>
                  <a:pt x="5805" y="8235"/>
                  <a:pt x="5535" y="8235"/>
                </a:cubicBezTo>
                <a:cubicBezTo>
                  <a:pt x="5400" y="8235"/>
                  <a:pt x="5265" y="7965"/>
                  <a:pt x="5265" y="7830"/>
                </a:cubicBezTo>
                <a:cubicBezTo>
                  <a:pt x="5265" y="5940"/>
                  <a:pt x="5265" y="5940"/>
                  <a:pt x="5265" y="5940"/>
                </a:cubicBezTo>
                <a:cubicBezTo>
                  <a:pt x="3375" y="5940"/>
                  <a:pt x="3375" y="5940"/>
                  <a:pt x="3375" y="5940"/>
                </a:cubicBezTo>
                <a:cubicBezTo>
                  <a:pt x="3105" y="5940"/>
                  <a:pt x="2970" y="5805"/>
                  <a:pt x="2970" y="5535"/>
                </a:cubicBezTo>
                <a:cubicBezTo>
                  <a:pt x="2970" y="5400"/>
                  <a:pt x="3105" y="5265"/>
                  <a:pt x="3375" y="5265"/>
                </a:cubicBezTo>
                <a:cubicBezTo>
                  <a:pt x="5265" y="5265"/>
                  <a:pt x="5265" y="5265"/>
                  <a:pt x="5265" y="5265"/>
                </a:cubicBezTo>
                <a:cubicBezTo>
                  <a:pt x="5265" y="3375"/>
                  <a:pt x="5265" y="3375"/>
                  <a:pt x="5265" y="3375"/>
                </a:cubicBezTo>
                <a:cubicBezTo>
                  <a:pt x="5265" y="3105"/>
                  <a:pt x="5400" y="2970"/>
                  <a:pt x="5535" y="2970"/>
                </a:cubicBezTo>
                <a:cubicBezTo>
                  <a:pt x="5805" y="2970"/>
                  <a:pt x="5940" y="3105"/>
                  <a:pt x="5940" y="3375"/>
                </a:cubicBezTo>
                <a:cubicBezTo>
                  <a:pt x="5940" y="5265"/>
                  <a:pt x="5940" y="5265"/>
                  <a:pt x="5940" y="5265"/>
                </a:cubicBezTo>
                <a:cubicBezTo>
                  <a:pt x="7830" y="5265"/>
                  <a:pt x="7830" y="5265"/>
                  <a:pt x="7830" y="5265"/>
                </a:cubicBezTo>
                <a:cubicBezTo>
                  <a:pt x="7965" y="5265"/>
                  <a:pt x="8235" y="5400"/>
                  <a:pt x="8235" y="5535"/>
                </a:cubicBezTo>
                <a:close/>
                <a:moveTo>
                  <a:pt x="18225" y="5265"/>
                </a:moveTo>
                <a:cubicBezTo>
                  <a:pt x="13770" y="5265"/>
                  <a:pt x="13770" y="5265"/>
                  <a:pt x="13770" y="5265"/>
                </a:cubicBezTo>
                <a:cubicBezTo>
                  <a:pt x="13635" y="5265"/>
                  <a:pt x="13365" y="5400"/>
                  <a:pt x="13365" y="5535"/>
                </a:cubicBezTo>
                <a:cubicBezTo>
                  <a:pt x="13365" y="5805"/>
                  <a:pt x="13635" y="5940"/>
                  <a:pt x="13770" y="5940"/>
                </a:cubicBezTo>
                <a:cubicBezTo>
                  <a:pt x="18225" y="5940"/>
                  <a:pt x="18225" y="5940"/>
                  <a:pt x="18225" y="5940"/>
                </a:cubicBezTo>
                <a:cubicBezTo>
                  <a:pt x="18495" y="5940"/>
                  <a:pt x="18630" y="5805"/>
                  <a:pt x="18630" y="5535"/>
                </a:cubicBezTo>
                <a:cubicBezTo>
                  <a:pt x="18630" y="5400"/>
                  <a:pt x="18495" y="5265"/>
                  <a:pt x="18225" y="5265"/>
                </a:cubicBezTo>
                <a:close/>
                <a:moveTo>
                  <a:pt x="21600" y="0"/>
                </a:moveTo>
                <a:cubicBezTo>
                  <a:pt x="21600" y="10395"/>
                  <a:pt x="21600" y="10395"/>
                  <a:pt x="21600" y="10395"/>
                </a:cubicBezTo>
                <a:cubicBezTo>
                  <a:pt x="21600" y="11205"/>
                  <a:pt x="21600" y="11205"/>
                  <a:pt x="21600" y="11205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10395" y="21600"/>
                  <a:pt x="10395" y="21600"/>
                  <a:pt x="10395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1205"/>
                  <a:pt x="0" y="11205"/>
                  <a:pt x="0" y="11205"/>
                </a:cubicBezTo>
                <a:cubicBezTo>
                  <a:pt x="0" y="10395"/>
                  <a:pt x="0" y="10395"/>
                  <a:pt x="0" y="10395"/>
                </a:cubicBezTo>
                <a:cubicBezTo>
                  <a:pt x="0" y="0"/>
                  <a:pt x="0" y="0"/>
                  <a:pt x="0" y="0"/>
                </a:cubicBezTo>
                <a:cubicBezTo>
                  <a:pt x="10395" y="0"/>
                  <a:pt x="10395" y="0"/>
                  <a:pt x="10395" y="0"/>
                </a:cubicBezTo>
                <a:cubicBezTo>
                  <a:pt x="11205" y="0"/>
                  <a:pt x="11205" y="0"/>
                  <a:pt x="11205" y="0"/>
                </a:cubicBezTo>
                <a:lnTo>
                  <a:pt x="21600" y="0"/>
                </a:lnTo>
                <a:close/>
                <a:moveTo>
                  <a:pt x="810" y="10395"/>
                </a:moveTo>
                <a:cubicBezTo>
                  <a:pt x="10395" y="10395"/>
                  <a:pt x="10395" y="10395"/>
                  <a:pt x="10395" y="10395"/>
                </a:cubicBezTo>
                <a:cubicBezTo>
                  <a:pt x="10395" y="810"/>
                  <a:pt x="10395" y="810"/>
                  <a:pt x="10395" y="810"/>
                </a:cubicBezTo>
                <a:cubicBezTo>
                  <a:pt x="810" y="810"/>
                  <a:pt x="810" y="810"/>
                  <a:pt x="810" y="810"/>
                </a:cubicBezTo>
                <a:lnTo>
                  <a:pt x="810" y="10395"/>
                </a:lnTo>
                <a:close/>
                <a:moveTo>
                  <a:pt x="10395" y="20790"/>
                </a:moveTo>
                <a:cubicBezTo>
                  <a:pt x="10395" y="11205"/>
                  <a:pt x="10395" y="11205"/>
                  <a:pt x="10395" y="11205"/>
                </a:cubicBezTo>
                <a:cubicBezTo>
                  <a:pt x="810" y="11205"/>
                  <a:pt x="810" y="11205"/>
                  <a:pt x="810" y="11205"/>
                </a:cubicBezTo>
                <a:cubicBezTo>
                  <a:pt x="810" y="20790"/>
                  <a:pt x="810" y="20790"/>
                  <a:pt x="810" y="20790"/>
                </a:cubicBezTo>
                <a:lnTo>
                  <a:pt x="10395" y="20790"/>
                </a:lnTo>
                <a:close/>
                <a:moveTo>
                  <a:pt x="20790" y="11205"/>
                </a:moveTo>
                <a:cubicBezTo>
                  <a:pt x="11205" y="11205"/>
                  <a:pt x="11205" y="11205"/>
                  <a:pt x="11205" y="11205"/>
                </a:cubicBezTo>
                <a:cubicBezTo>
                  <a:pt x="11205" y="20790"/>
                  <a:pt x="11205" y="20790"/>
                  <a:pt x="11205" y="20790"/>
                </a:cubicBezTo>
                <a:cubicBezTo>
                  <a:pt x="20790" y="20790"/>
                  <a:pt x="20790" y="20790"/>
                  <a:pt x="20790" y="20790"/>
                </a:cubicBezTo>
                <a:lnTo>
                  <a:pt x="20790" y="11205"/>
                </a:lnTo>
                <a:close/>
                <a:moveTo>
                  <a:pt x="20790" y="10395"/>
                </a:moveTo>
                <a:cubicBezTo>
                  <a:pt x="20790" y="810"/>
                  <a:pt x="20790" y="810"/>
                  <a:pt x="20790" y="810"/>
                </a:cubicBezTo>
                <a:cubicBezTo>
                  <a:pt x="11205" y="810"/>
                  <a:pt x="11205" y="810"/>
                  <a:pt x="11205" y="810"/>
                </a:cubicBezTo>
                <a:cubicBezTo>
                  <a:pt x="11205" y="10395"/>
                  <a:pt x="11205" y="10395"/>
                  <a:pt x="11205" y="10395"/>
                </a:cubicBezTo>
                <a:lnTo>
                  <a:pt x="20790" y="10395"/>
                </a:lnTo>
                <a:close/>
                <a:moveTo>
                  <a:pt x="13770" y="17550"/>
                </a:moveTo>
                <a:cubicBezTo>
                  <a:pt x="18225" y="17550"/>
                  <a:pt x="18225" y="17550"/>
                  <a:pt x="18225" y="17550"/>
                </a:cubicBezTo>
                <a:cubicBezTo>
                  <a:pt x="18495" y="17550"/>
                  <a:pt x="18630" y="17280"/>
                  <a:pt x="18630" y="17145"/>
                </a:cubicBezTo>
                <a:cubicBezTo>
                  <a:pt x="18630" y="16875"/>
                  <a:pt x="18495" y="16740"/>
                  <a:pt x="18225" y="16740"/>
                </a:cubicBezTo>
                <a:cubicBezTo>
                  <a:pt x="13770" y="16740"/>
                  <a:pt x="13770" y="16740"/>
                  <a:pt x="13770" y="16740"/>
                </a:cubicBezTo>
                <a:cubicBezTo>
                  <a:pt x="13635" y="16740"/>
                  <a:pt x="13365" y="16875"/>
                  <a:pt x="13365" y="17145"/>
                </a:cubicBezTo>
                <a:cubicBezTo>
                  <a:pt x="13365" y="17280"/>
                  <a:pt x="13635" y="17550"/>
                  <a:pt x="13770" y="17550"/>
                </a:cubicBezTo>
                <a:close/>
                <a:moveTo>
                  <a:pt x="13770" y="15255"/>
                </a:moveTo>
                <a:cubicBezTo>
                  <a:pt x="18225" y="15255"/>
                  <a:pt x="18225" y="15255"/>
                  <a:pt x="18225" y="15255"/>
                </a:cubicBezTo>
                <a:cubicBezTo>
                  <a:pt x="18495" y="15255"/>
                  <a:pt x="18630" y="15120"/>
                  <a:pt x="18630" y="14850"/>
                </a:cubicBezTo>
                <a:cubicBezTo>
                  <a:pt x="18630" y="14715"/>
                  <a:pt x="18495" y="14580"/>
                  <a:pt x="18225" y="14580"/>
                </a:cubicBezTo>
                <a:cubicBezTo>
                  <a:pt x="13770" y="14580"/>
                  <a:pt x="13770" y="14580"/>
                  <a:pt x="13770" y="14580"/>
                </a:cubicBezTo>
                <a:cubicBezTo>
                  <a:pt x="13635" y="14580"/>
                  <a:pt x="13365" y="14715"/>
                  <a:pt x="13365" y="14850"/>
                </a:cubicBezTo>
                <a:cubicBezTo>
                  <a:pt x="13365" y="15120"/>
                  <a:pt x="13635" y="15255"/>
                  <a:pt x="13770" y="15255"/>
                </a:cubicBezTo>
                <a:close/>
                <a:moveTo>
                  <a:pt x="7695" y="13905"/>
                </a:moveTo>
                <a:cubicBezTo>
                  <a:pt x="7560" y="13770"/>
                  <a:pt x="7290" y="13770"/>
                  <a:pt x="7155" y="13905"/>
                </a:cubicBezTo>
                <a:cubicBezTo>
                  <a:pt x="5535" y="15525"/>
                  <a:pt x="5535" y="15525"/>
                  <a:pt x="5535" y="15525"/>
                </a:cubicBezTo>
                <a:cubicBezTo>
                  <a:pt x="4050" y="13905"/>
                  <a:pt x="4050" y="13905"/>
                  <a:pt x="4050" y="13905"/>
                </a:cubicBezTo>
                <a:cubicBezTo>
                  <a:pt x="3780" y="13770"/>
                  <a:pt x="3645" y="13770"/>
                  <a:pt x="3510" y="13905"/>
                </a:cubicBezTo>
                <a:cubicBezTo>
                  <a:pt x="3375" y="14040"/>
                  <a:pt x="3375" y="14310"/>
                  <a:pt x="3510" y="14445"/>
                </a:cubicBezTo>
                <a:cubicBezTo>
                  <a:pt x="4995" y="16065"/>
                  <a:pt x="4995" y="16065"/>
                  <a:pt x="4995" y="16065"/>
                </a:cubicBezTo>
                <a:cubicBezTo>
                  <a:pt x="3510" y="17550"/>
                  <a:pt x="3510" y="17550"/>
                  <a:pt x="3510" y="17550"/>
                </a:cubicBezTo>
                <a:cubicBezTo>
                  <a:pt x="3375" y="17820"/>
                  <a:pt x="3375" y="17955"/>
                  <a:pt x="3510" y="18090"/>
                </a:cubicBezTo>
                <a:cubicBezTo>
                  <a:pt x="3510" y="18225"/>
                  <a:pt x="3645" y="18225"/>
                  <a:pt x="3780" y="18225"/>
                </a:cubicBezTo>
                <a:cubicBezTo>
                  <a:pt x="3780" y="18225"/>
                  <a:pt x="3915" y="18225"/>
                  <a:pt x="4050" y="18090"/>
                </a:cubicBezTo>
                <a:cubicBezTo>
                  <a:pt x="5535" y="16605"/>
                  <a:pt x="5535" y="16605"/>
                  <a:pt x="5535" y="16605"/>
                </a:cubicBezTo>
                <a:cubicBezTo>
                  <a:pt x="7155" y="18090"/>
                  <a:pt x="7155" y="18090"/>
                  <a:pt x="7155" y="18090"/>
                </a:cubicBezTo>
                <a:cubicBezTo>
                  <a:pt x="7290" y="18225"/>
                  <a:pt x="7290" y="18225"/>
                  <a:pt x="7425" y="18225"/>
                </a:cubicBezTo>
                <a:cubicBezTo>
                  <a:pt x="7560" y="18225"/>
                  <a:pt x="7695" y="18225"/>
                  <a:pt x="7695" y="18090"/>
                </a:cubicBezTo>
                <a:cubicBezTo>
                  <a:pt x="7830" y="17955"/>
                  <a:pt x="7830" y="17820"/>
                  <a:pt x="7695" y="17550"/>
                </a:cubicBezTo>
                <a:cubicBezTo>
                  <a:pt x="6075" y="16065"/>
                  <a:pt x="6075" y="16065"/>
                  <a:pt x="6075" y="16065"/>
                </a:cubicBezTo>
                <a:cubicBezTo>
                  <a:pt x="7695" y="14445"/>
                  <a:pt x="7695" y="14445"/>
                  <a:pt x="7695" y="14445"/>
                </a:cubicBezTo>
                <a:cubicBezTo>
                  <a:pt x="7830" y="14310"/>
                  <a:pt x="7830" y="14040"/>
                  <a:pt x="7695" y="139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21" name="Freeform 1060"/>
          <p:cNvSpPr/>
          <p:nvPr/>
        </p:nvSpPr>
        <p:spPr>
          <a:xfrm>
            <a:off x="8782050" y="9401175"/>
            <a:ext cx="1092200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30" y="1513"/>
                </a:moveTo>
                <a:cubicBezTo>
                  <a:pt x="15795" y="688"/>
                  <a:pt x="14985" y="0"/>
                  <a:pt x="14175" y="0"/>
                </a:cubicBezTo>
                <a:cubicBezTo>
                  <a:pt x="13905" y="0"/>
                  <a:pt x="13770" y="138"/>
                  <a:pt x="13770" y="413"/>
                </a:cubicBezTo>
                <a:cubicBezTo>
                  <a:pt x="13770" y="550"/>
                  <a:pt x="13905" y="825"/>
                  <a:pt x="14175" y="825"/>
                </a:cubicBezTo>
                <a:cubicBezTo>
                  <a:pt x="14715" y="825"/>
                  <a:pt x="15255" y="1238"/>
                  <a:pt x="15255" y="1926"/>
                </a:cubicBezTo>
                <a:cubicBezTo>
                  <a:pt x="15255" y="2476"/>
                  <a:pt x="14715" y="3027"/>
                  <a:pt x="14175" y="3027"/>
                </a:cubicBezTo>
                <a:cubicBezTo>
                  <a:pt x="13905" y="3027"/>
                  <a:pt x="13770" y="3164"/>
                  <a:pt x="13770" y="3439"/>
                </a:cubicBezTo>
                <a:cubicBezTo>
                  <a:pt x="13770" y="3577"/>
                  <a:pt x="13905" y="3852"/>
                  <a:pt x="14175" y="3852"/>
                </a:cubicBezTo>
                <a:cubicBezTo>
                  <a:pt x="14985" y="3852"/>
                  <a:pt x="15795" y="3164"/>
                  <a:pt x="15930" y="2339"/>
                </a:cubicBezTo>
                <a:cubicBezTo>
                  <a:pt x="20790" y="2339"/>
                  <a:pt x="20790" y="2339"/>
                  <a:pt x="20790" y="2339"/>
                </a:cubicBezTo>
                <a:cubicBezTo>
                  <a:pt x="20790" y="4953"/>
                  <a:pt x="20790" y="4953"/>
                  <a:pt x="20790" y="4953"/>
                </a:cubicBezTo>
                <a:cubicBezTo>
                  <a:pt x="16335" y="4953"/>
                  <a:pt x="16335" y="4953"/>
                  <a:pt x="16335" y="4953"/>
                </a:cubicBezTo>
                <a:cubicBezTo>
                  <a:pt x="15660" y="4953"/>
                  <a:pt x="15660" y="4953"/>
                  <a:pt x="15660" y="4953"/>
                </a:cubicBezTo>
                <a:cubicBezTo>
                  <a:pt x="11205" y="4953"/>
                  <a:pt x="11205" y="4953"/>
                  <a:pt x="11205" y="4953"/>
                </a:cubicBezTo>
                <a:cubicBezTo>
                  <a:pt x="10395" y="4953"/>
                  <a:pt x="10395" y="4953"/>
                  <a:pt x="10395" y="4953"/>
                </a:cubicBezTo>
                <a:cubicBezTo>
                  <a:pt x="5940" y="4953"/>
                  <a:pt x="5940" y="4953"/>
                  <a:pt x="5940" y="4953"/>
                </a:cubicBezTo>
                <a:cubicBezTo>
                  <a:pt x="5265" y="4953"/>
                  <a:pt x="5265" y="4953"/>
                  <a:pt x="5265" y="4953"/>
                </a:cubicBezTo>
                <a:cubicBezTo>
                  <a:pt x="810" y="4953"/>
                  <a:pt x="810" y="4953"/>
                  <a:pt x="810" y="4953"/>
                </a:cubicBezTo>
                <a:cubicBezTo>
                  <a:pt x="810" y="2339"/>
                  <a:pt x="810" y="2339"/>
                  <a:pt x="810" y="2339"/>
                </a:cubicBezTo>
                <a:cubicBezTo>
                  <a:pt x="5940" y="2339"/>
                  <a:pt x="5940" y="2339"/>
                  <a:pt x="5940" y="2339"/>
                </a:cubicBezTo>
                <a:cubicBezTo>
                  <a:pt x="7020" y="2339"/>
                  <a:pt x="7020" y="2339"/>
                  <a:pt x="7020" y="2339"/>
                </a:cubicBezTo>
                <a:cubicBezTo>
                  <a:pt x="7290" y="2339"/>
                  <a:pt x="7425" y="2064"/>
                  <a:pt x="7425" y="1926"/>
                </a:cubicBezTo>
                <a:cubicBezTo>
                  <a:pt x="7425" y="1651"/>
                  <a:pt x="7290" y="1513"/>
                  <a:pt x="7020" y="1513"/>
                </a:cubicBezTo>
                <a:cubicBezTo>
                  <a:pt x="6345" y="1513"/>
                  <a:pt x="6345" y="1513"/>
                  <a:pt x="6345" y="1513"/>
                </a:cubicBezTo>
                <a:cubicBezTo>
                  <a:pt x="6615" y="1101"/>
                  <a:pt x="7020" y="825"/>
                  <a:pt x="7425" y="825"/>
                </a:cubicBezTo>
                <a:cubicBezTo>
                  <a:pt x="8100" y="825"/>
                  <a:pt x="8505" y="1238"/>
                  <a:pt x="8505" y="1926"/>
                </a:cubicBezTo>
                <a:cubicBezTo>
                  <a:pt x="8505" y="2476"/>
                  <a:pt x="8100" y="3027"/>
                  <a:pt x="7425" y="3027"/>
                </a:cubicBezTo>
                <a:cubicBezTo>
                  <a:pt x="7290" y="3027"/>
                  <a:pt x="7020" y="3164"/>
                  <a:pt x="7020" y="3439"/>
                </a:cubicBezTo>
                <a:cubicBezTo>
                  <a:pt x="7020" y="3577"/>
                  <a:pt x="7290" y="3852"/>
                  <a:pt x="7425" y="3852"/>
                </a:cubicBezTo>
                <a:cubicBezTo>
                  <a:pt x="8505" y="3852"/>
                  <a:pt x="9315" y="2889"/>
                  <a:pt x="9315" y="1926"/>
                </a:cubicBezTo>
                <a:cubicBezTo>
                  <a:pt x="9315" y="825"/>
                  <a:pt x="8505" y="0"/>
                  <a:pt x="7425" y="0"/>
                </a:cubicBezTo>
                <a:cubicBezTo>
                  <a:pt x="6615" y="0"/>
                  <a:pt x="5805" y="688"/>
                  <a:pt x="5670" y="1513"/>
                </a:cubicBezTo>
                <a:cubicBezTo>
                  <a:pt x="0" y="1513"/>
                  <a:pt x="0" y="1513"/>
                  <a:pt x="0" y="1513"/>
                </a:cubicBezTo>
                <a:cubicBezTo>
                  <a:pt x="0" y="4953"/>
                  <a:pt x="0" y="4953"/>
                  <a:pt x="0" y="4953"/>
                </a:cubicBezTo>
                <a:cubicBezTo>
                  <a:pt x="0" y="6054"/>
                  <a:pt x="0" y="6054"/>
                  <a:pt x="0" y="6054"/>
                </a:cubicBezTo>
                <a:cubicBezTo>
                  <a:pt x="0" y="10181"/>
                  <a:pt x="0" y="10181"/>
                  <a:pt x="0" y="10181"/>
                </a:cubicBezTo>
                <a:cubicBezTo>
                  <a:pt x="0" y="11006"/>
                  <a:pt x="0" y="11006"/>
                  <a:pt x="0" y="11006"/>
                </a:cubicBezTo>
                <a:cubicBezTo>
                  <a:pt x="0" y="15546"/>
                  <a:pt x="0" y="15546"/>
                  <a:pt x="0" y="15546"/>
                </a:cubicBezTo>
                <a:cubicBezTo>
                  <a:pt x="0" y="16372"/>
                  <a:pt x="0" y="16372"/>
                  <a:pt x="0" y="16372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5265" y="21600"/>
                  <a:pt x="5265" y="21600"/>
                  <a:pt x="5265" y="21600"/>
                </a:cubicBezTo>
                <a:cubicBezTo>
                  <a:pt x="5940" y="21600"/>
                  <a:pt x="5940" y="21600"/>
                  <a:pt x="5940" y="21600"/>
                </a:cubicBezTo>
                <a:cubicBezTo>
                  <a:pt x="10395" y="21600"/>
                  <a:pt x="10395" y="21600"/>
                  <a:pt x="10395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15660" y="21600"/>
                  <a:pt x="15660" y="21600"/>
                  <a:pt x="15660" y="21600"/>
                </a:cubicBezTo>
                <a:cubicBezTo>
                  <a:pt x="16335" y="21600"/>
                  <a:pt x="16335" y="21600"/>
                  <a:pt x="1633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6372"/>
                  <a:pt x="21600" y="16372"/>
                  <a:pt x="21600" y="16372"/>
                </a:cubicBezTo>
                <a:cubicBezTo>
                  <a:pt x="21600" y="15546"/>
                  <a:pt x="21600" y="15546"/>
                  <a:pt x="21600" y="15546"/>
                </a:cubicBezTo>
                <a:cubicBezTo>
                  <a:pt x="21600" y="11006"/>
                  <a:pt x="21600" y="11006"/>
                  <a:pt x="21600" y="11006"/>
                </a:cubicBezTo>
                <a:cubicBezTo>
                  <a:pt x="21600" y="10181"/>
                  <a:pt x="21600" y="10181"/>
                  <a:pt x="21600" y="10181"/>
                </a:cubicBezTo>
                <a:cubicBezTo>
                  <a:pt x="21600" y="6054"/>
                  <a:pt x="21600" y="6054"/>
                  <a:pt x="21600" y="6054"/>
                </a:cubicBezTo>
                <a:cubicBezTo>
                  <a:pt x="21600" y="4953"/>
                  <a:pt x="21600" y="4953"/>
                  <a:pt x="21600" y="4953"/>
                </a:cubicBezTo>
                <a:cubicBezTo>
                  <a:pt x="21600" y="1513"/>
                  <a:pt x="21600" y="1513"/>
                  <a:pt x="21600" y="1513"/>
                </a:cubicBezTo>
                <a:lnTo>
                  <a:pt x="15930" y="1513"/>
                </a:lnTo>
                <a:close/>
                <a:moveTo>
                  <a:pt x="11205" y="5641"/>
                </a:moveTo>
                <a:cubicBezTo>
                  <a:pt x="15660" y="5641"/>
                  <a:pt x="15660" y="5641"/>
                  <a:pt x="15660" y="5641"/>
                </a:cubicBezTo>
                <a:cubicBezTo>
                  <a:pt x="15660" y="10181"/>
                  <a:pt x="15660" y="10181"/>
                  <a:pt x="15660" y="10181"/>
                </a:cubicBezTo>
                <a:cubicBezTo>
                  <a:pt x="11205" y="10181"/>
                  <a:pt x="11205" y="10181"/>
                  <a:pt x="11205" y="10181"/>
                </a:cubicBezTo>
                <a:lnTo>
                  <a:pt x="11205" y="5641"/>
                </a:lnTo>
                <a:close/>
                <a:moveTo>
                  <a:pt x="15660" y="15546"/>
                </a:moveTo>
                <a:cubicBezTo>
                  <a:pt x="11205" y="15546"/>
                  <a:pt x="11205" y="15546"/>
                  <a:pt x="11205" y="15546"/>
                </a:cubicBezTo>
                <a:cubicBezTo>
                  <a:pt x="11205" y="11006"/>
                  <a:pt x="11205" y="11006"/>
                  <a:pt x="11205" y="11006"/>
                </a:cubicBezTo>
                <a:cubicBezTo>
                  <a:pt x="15660" y="11006"/>
                  <a:pt x="15660" y="11006"/>
                  <a:pt x="15660" y="11006"/>
                </a:cubicBezTo>
                <a:lnTo>
                  <a:pt x="15660" y="15546"/>
                </a:lnTo>
                <a:close/>
                <a:moveTo>
                  <a:pt x="5940" y="11006"/>
                </a:moveTo>
                <a:cubicBezTo>
                  <a:pt x="10395" y="11006"/>
                  <a:pt x="10395" y="11006"/>
                  <a:pt x="10395" y="11006"/>
                </a:cubicBezTo>
                <a:cubicBezTo>
                  <a:pt x="10395" y="15546"/>
                  <a:pt x="10395" y="15546"/>
                  <a:pt x="10395" y="15546"/>
                </a:cubicBezTo>
                <a:cubicBezTo>
                  <a:pt x="5940" y="15546"/>
                  <a:pt x="5940" y="15546"/>
                  <a:pt x="5940" y="15546"/>
                </a:cubicBezTo>
                <a:lnTo>
                  <a:pt x="5940" y="11006"/>
                </a:lnTo>
                <a:close/>
                <a:moveTo>
                  <a:pt x="5940" y="5641"/>
                </a:moveTo>
                <a:cubicBezTo>
                  <a:pt x="10395" y="5641"/>
                  <a:pt x="10395" y="5641"/>
                  <a:pt x="10395" y="5641"/>
                </a:cubicBezTo>
                <a:cubicBezTo>
                  <a:pt x="10395" y="10181"/>
                  <a:pt x="10395" y="10181"/>
                  <a:pt x="10395" y="10181"/>
                </a:cubicBezTo>
                <a:cubicBezTo>
                  <a:pt x="5940" y="10181"/>
                  <a:pt x="5940" y="10181"/>
                  <a:pt x="5940" y="10181"/>
                </a:cubicBezTo>
                <a:lnTo>
                  <a:pt x="5940" y="5641"/>
                </a:lnTo>
                <a:close/>
                <a:moveTo>
                  <a:pt x="810" y="6054"/>
                </a:moveTo>
                <a:cubicBezTo>
                  <a:pt x="810" y="5641"/>
                  <a:pt x="810" y="5641"/>
                  <a:pt x="810" y="5641"/>
                </a:cubicBezTo>
                <a:cubicBezTo>
                  <a:pt x="5265" y="5641"/>
                  <a:pt x="5265" y="5641"/>
                  <a:pt x="5265" y="5641"/>
                </a:cubicBezTo>
                <a:cubicBezTo>
                  <a:pt x="5265" y="10181"/>
                  <a:pt x="5265" y="10181"/>
                  <a:pt x="5265" y="10181"/>
                </a:cubicBezTo>
                <a:cubicBezTo>
                  <a:pt x="810" y="10181"/>
                  <a:pt x="810" y="10181"/>
                  <a:pt x="810" y="10181"/>
                </a:cubicBezTo>
                <a:lnTo>
                  <a:pt x="810" y="6054"/>
                </a:lnTo>
                <a:close/>
                <a:moveTo>
                  <a:pt x="810" y="11006"/>
                </a:moveTo>
                <a:cubicBezTo>
                  <a:pt x="5265" y="11006"/>
                  <a:pt x="5265" y="11006"/>
                  <a:pt x="5265" y="11006"/>
                </a:cubicBezTo>
                <a:cubicBezTo>
                  <a:pt x="5265" y="15546"/>
                  <a:pt x="5265" y="15546"/>
                  <a:pt x="5265" y="15546"/>
                </a:cubicBezTo>
                <a:cubicBezTo>
                  <a:pt x="810" y="15546"/>
                  <a:pt x="810" y="15546"/>
                  <a:pt x="810" y="15546"/>
                </a:cubicBezTo>
                <a:lnTo>
                  <a:pt x="810" y="11006"/>
                </a:lnTo>
                <a:close/>
                <a:moveTo>
                  <a:pt x="810" y="20912"/>
                </a:moveTo>
                <a:cubicBezTo>
                  <a:pt x="810" y="16372"/>
                  <a:pt x="810" y="16372"/>
                  <a:pt x="810" y="16372"/>
                </a:cubicBezTo>
                <a:cubicBezTo>
                  <a:pt x="5265" y="16372"/>
                  <a:pt x="5265" y="16372"/>
                  <a:pt x="5265" y="16372"/>
                </a:cubicBezTo>
                <a:cubicBezTo>
                  <a:pt x="5265" y="20912"/>
                  <a:pt x="5265" y="20912"/>
                  <a:pt x="5265" y="20912"/>
                </a:cubicBezTo>
                <a:lnTo>
                  <a:pt x="810" y="20912"/>
                </a:lnTo>
                <a:close/>
                <a:moveTo>
                  <a:pt x="5940" y="20912"/>
                </a:moveTo>
                <a:cubicBezTo>
                  <a:pt x="5940" y="16372"/>
                  <a:pt x="5940" y="16372"/>
                  <a:pt x="5940" y="16372"/>
                </a:cubicBezTo>
                <a:cubicBezTo>
                  <a:pt x="10395" y="16372"/>
                  <a:pt x="10395" y="16372"/>
                  <a:pt x="10395" y="16372"/>
                </a:cubicBezTo>
                <a:cubicBezTo>
                  <a:pt x="10395" y="20912"/>
                  <a:pt x="10395" y="20912"/>
                  <a:pt x="10395" y="20912"/>
                </a:cubicBezTo>
                <a:lnTo>
                  <a:pt x="5940" y="20912"/>
                </a:lnTo>
                <a:close/>
                <a:moveTo>
                  <a:pt x="11205" y="20912"/>
                </a:moveTo>
                <a:cubicBezTo>
                  <a:pt x="11205" y="16372"/>
                  <a:pt x="11205" y="16372"/>
                  <a:pt x="11205" y="16372"/>
                </a:cubicBezTo>
                <a:cubicBezTo>
                  <a:pt x="15660" y="16372"/>
                  <a:pt x="15660" y="16372"/>
                  <a:pt x="15660" y="16372"/>
                </a:cubicBezTo>
                <a:cubicBezTo>
                  <a:pt x="15660" y="20912"/>
                  <a:pt x="15660" y="20912"/>
                  <a:pt x="15660" y="20912"/>
                </a:cubicBezTo>
                <a:lnTo>
                  <a:pt x="11205" y="20912"/>
                </a:lnTo>
                <a:close/>
                <a:moveTo>
                  <a:pt x="20790" y="20912"/>
                </a:moveTo>
                <a:cubicBezTo>
                  <a:pt x="16335" y="20912"/>
                  <a:pt x="16335" y="20912"/>
                  <a:pt x="16335" y="20912"/>
                </a:cubicBezTo>
                <a:cubicBezTo>
                  <a:pt x="16335" y="16372"/>
                  <a:pt x="16335" y="16372"/>
                  <a:pt x="16335" y="16372"/>
                </a:cubicBezTo>
                <a:cubicBezTo>
                  <a:pt x="20790" y="16372"/>
                  <a:pt x="20790" y="16372"/>
                  <a:pt x="20790" y="16372"/>
                </a:cubicBezTo>
                <a:lnTo>
                  <a:pt x="20790" y="20912"/>
                </a:lnTo>
                <a:close/>
                <a:moveTo>
                  <a:pt x="20790" y="15546"/>
                </a:moveTo>
                <a:cubicBezTo>
                  <a:pt x="16335" y="15546"/>
                  <a:pt x="16335" y="15546"/>
                  <a:pt x="16335" y="15546"/>
                </a:cubicBezTo>
                <a:cubicBezTo>
                  <a:pt x="16335" y="11006"/>
                  <a:pt x="16335" y="11006"/>
                  <a:pt x="16335" y="11006"/>
                </a:cubicBezTo>
                <a:cubicBezTo>
                  <a:pt x="20790" y="11006"/>
                  <a:pt x="20790" y="11006"/>
                  <a:pt x="20790" y="11006"/>
                </a:cubicBezTo>
                <a:lnTo>
                  <a:pt x="20790" y="15546"/>
                </a:lnTo>
                <a:close/>
                <a:moveTo>
                  <a:pt x="16335" y="10181"/>
                </a:moveTo>
                <a:cubicBezTo>
                  <a:pt x="16335" y="5641"/>
                  <a:pt x="16335" y="5641"/>
                  <a:pt x="16335" y="5641"/>
                </a:cubicBezTo>
                <a:cubicBezTo>
                  <a:pt x="20790" y="5641"/>
                  <a:pt x="20790" y="5641"/>
                  <a:pt x="20790" y="5641"/>
                </a:cubicBezTo>
                <a:cubicBezTo>
                  <a:pt x="20790" y="6054"/>
                  <a:pt x="20790" y="6054"/>
                  <a:pt x="20790" y="6054"/>
                </a:cubicBezTo>
                <a:cubicBezTo>
                  <a:pt x="20790" y="10181"/>
                  <a:pt x="20790" y="10181"/>
                  <a:pt x="20790" y="10181"/>
                </a:cubicBezTo>
                <a:lnTo>
                  <a:pt x="16335" y="10181"/>
                </a:lnTo>
                <a:close/>
                <a:moveTo>
                  <a:pt x="9315" y="413"/>
                </a:moveTo>
                <a:cubicBezTo>
                  <a:pt x="9315" y="138"/>
                  <a:pt x="9450" y="0"/>
                  <a:pt x="9720" y="0"/>
                </a:cubicBezTo>
                <a:cubicBezTo>
                  <a:pt x="10665" y="0"/>
                  <a:pt x="11610" y="825"/>
                  <a:pt x="11610" y="1926"/>
                </a:cubicBezTo>
                <a:cubicBezTo>
                  <a:pt x="11610" y="2889"/>
                  <a:pt x="10665" y="3852"/>
                  <a:pt x="9720" y="3852"/>
                </a:cubicBezTo>
                <a:cubicBezTo>
                  <a:pt x="9450" y="3852"/>
                  <a:pt x="9315" y="3577"/>
                  <a:pt x="9315" y="3439"/>
                </a:cubicBezTo>
                <a:cubicBezTo>
                  <a:pt x="9315" y="3164"/>
                  <a:pt x="9450" y="3027"/>
                  <a:pt x="9720" y="3027"/>
                </a:cubicBezTo>
                <a:cubicBezTo>
                  <a:pt x="10260" y="3027"/>
                  <a:pt x="10800" y="2476"/>
                  <a:pt x="10800" y="1926"/>
                </a:cubicBezTo>
                <a:cubicBezTo>
                  <a:pt x="10800" y="1238"/>
                  <a:pt x="10260" y="825"/>
                  <a:pt x="9720" y="825"/>
                </a:cubicBezTo>
                <a:cubicBezTo>
                  <a:pt x="9450" y="825"/>
                  <a:pt x="9315" y="550"/>
                  <a:pt x="9315" y="413"/>
                </a:cubicBezTo>
                <a:close/>
                <a:moveTo>
                  <a:pt x="11610" y="413"/>
                </a:moveTo>
                <a:cubicBezTo>
                  <a:pt x="11610" y="138"/>
                  <a:pt x="11745" y="0"/>
                  <a:pt x="11880" y="0"/>
                </a:cubicBezTo>
                <a:cubicBezTo>
                  <a:pt x="12960" y="0"/>
                  <a:pt x="13770" y="825"/>
                  <a:pt x="13770" y="1926"/>
                </a:cubicBezTo>
                <a:cubicBezTo>
                  <a:pt x="13770" y="2889"/>
                  <a:pt x="12960" y="3852"/>
                  <a:pt x="11880" y="3852"/>
                </a:cubicBezTo>
                <a:cubicBezTo>
                  <a:pt x="11745" y="3852"/>
                  <a:pt x="11610" y="3577"/>
                  <a:pt x="11610" y="3439"/>
                </a:cubicBezTo>
                <a:cubicBezTo>
                  <a:pt x="11610" y="3164"/>
                  <a:pt x="11745" y="3027"/>
                  <a:pt x="11880" y="3027"/>
                </a:cubicBezTo>
                <a:cubicBezTo>
                  <a:pt x="12555" y="3027"/>
                  <a:pt x="13095" y="2476"/>
                  <a:pt x="13095" y="1926"/>
                </a:cubicBezTo>
                <a:cubicBezTo>
                  <a:pt x="13095" y="1238"/>
                  <a:pt x="12555" y="825"/>
                  <a:pt x="11880" y="825"/>
                </a:cubicBezTo>
                <a:cubicBezTo>
                  <a:pt x="11745" y="825"/>
                  <a:pt x="11610" y="550"/>
                  <a:pt x="11610" y="413"/>
                </a:cubicBezTo>
                <a:close/>
                <a:moveTo>
                  <a:pt x="11610" y="14583"/>
                </a:moveTo>
                <a:cubicBezTo>
                  <a:pt x="12825" y="13345"/>
                  <a:pt x="12825" y="13345"/>
                  <a:pt x="12825" y="13345"/>
                </a:cubicBezTo>
                <a:cubicBezTo>
                  <a:pt x="11610" y="11969"/>
                  <a:pt x="11610" y="11969"/>
                  <a:pt x="11610" y="11969"/>
                </a:cubicBezTo>
                <a:cubicBezTo>
                  <a:pt x="11475" y="11832"/>
                  <a:pt x="11475" y="11694"/>
                  <a:pt x="11610" y="11557"/>
                </a:cubicBezTo>
                <a:cubicBezTo>
                  <a:pt x="11745" y="11282"/>
                  <a:pt x="12015" y="11282"/>
                  <a:pt x="12150" y="11557"/>
                </a:cubicBezTo>
                <a:cubicBezTo>
                  <a:pt x="13365" y="12795"/>
                  <a:pt x="13365" y="12795"/>
                  <a:pt x="13365" y="12795"/>
                </a:cubicBezTo>
                <a:cubicBezTo>
                  <a:pt x="14580" y="11557"/>
                  <a:pt x="14580" y="11557"/>
                  <a:pt x="14580" y="11557"/>
                </a:cubicBezTo>
                <a:cubicBezTo>
                  <a:pt x="14715" y="11282"/>
                  <a:pt x="14985" y="11282"/>
                  <a:pt x="15120" y="11557"/>
                </a:cubicBezTo>
                <a:cubicBezTo>
                  <a:pt x="15255" y="11694"/>
                  <a:pt x="15255" y="11832"/>
                  <a:pt x="15120" y="11969"/>
                </a:cubicBezTo>
                <a:cubicBezTo>
                  <a:pt x="13905" y="13345"/>
                  <a:pt x="13905" y="13345"/>
                  <a:pt x="13905" y="13345"/>
                </a:cubicBezTo>
                <a:cubicBezTo>
                  <a:pt x="15120" y="14583"/>
                  <a:pt x="15120" y="14583"/>
                  <a:pt x="15120" y="14583"/>
                </a:cubicBezTo>
                <a:cubicBezTo>
                  <a:pt x="15255" y="14721"/>
                  <a:pt x="15255" y="14859"/>
                  <a:pt x="15120" y="15134"/>
                </a:cubicBezTo>
                <a:cubicBezTo>
                  <a:pt x="15120" y="15134"/>
                  <a:pt x="14985" y="15134"/>
                  <a:pt x="14850" y="15134"/>
                </a:cubicBezTo>
                <a:cubicBezTo>
                  <a:pt x="14850" y="15134"/>
                  <a:pt x="14715" y="15134"/>
                  <a:pt x="14580" y="15134"/>
                </a:cubicBezTo>
                <a:cubicBezTo>
                  <a:pt x="13365" y="13758"/>
                  <a:pt x="13365" y="13758"/>
                  <a:pt x="13365" y="13758"/>
                </a:cubicBezTo>
                <a:cubicBezTo>
                  <a:pt x="12150" y="15134"/>
                  <a:pt x="12150" y="15134"/>
                  <a:pt x="12150" y="15134"/>
                </a:cubicBezTo>
                <a:cubicBezTo>
                  <a:pt x="12150" y="15134"/>
                  <a:pt x="12015" y="15134"/>
                  <a:pt x="11880" y="15134"/>
                </a:cubicBezTo>
                <a:cubicBezTo>
                  <a:pt x="11880" y="15134"/>
                  <a:pt x="11745" y="15134"/>
                  <a:pt x="11610" y="15134"/>
                </a:cubicBezTo>
                <a:cubicBezTo>
                  <a:pt x="11475" y="14859"/>
                  <a:pt x="11475" y="14721"/>
                  <a:pt x="11610" y="1458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22" name="Freeform 1061"/>
          <p:cNvSpPr/>
          <p:nvPr/>
        </p:nvSpPr>
        <p:spPr>
          <a:xfrm>
            <a:off x="8782050" y="10639425"/>
            <a:ext cx="1092200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30" y="1513"/>
                </a:moveTo>
                <a:cubicBezTo>
                  <a:pt x="15795" y="688"/>
                  <a:pt x="14985" y="0"/>
                  <a:pt x="14175" y="0"/>
                </a:cubicBezTo>
                <a:cubicBezTo>
                  <a:pt x="13905" y="0"/>
                  <a:pt x="13770" y="138"/>
                  <a:pt x="13770" y="413"/>
                </a:cubicBezTo>
                <a:cubicBezTo>
                  <a:pt x="13770" y="550"/>
                  <a:pt x="13905" y="825"/>
                  <a:pt x="14175" y="825"/>
                </a:cubicBezTo>
                <a:cubicBezTo>
                  <a:pt x="14715" y="825"/>
                  <a:pt x="15255" y="1238"/>
                  <a:pt x="15255" y="1926"/>
                </a:cubicBezTo>
                <a:cubicBezTo>
                  <a:pt x="15255" y="2476"/>
                  <a:pt x="14715" y="3027"/>
                  <a:pt x="14175" y="3027"/>
                </a:cubicBezTo>
                <a:cubicBezTo>
                  <a:pt x="13905" y="3027"/>
                  <a:pt x="13770" y="3164"/>
                  <a:pt x="13770" y="3439"/>
                </a:cubicBezTo>
                <a:cubicBezTo>
                  <a:pt x="13770" y="3577"/>
                  <a:pt x="13905" y="3852"/>
                  <a:pt x="14175" y="3852"/>
                </a:cubicBezTo>
                <a:cubicBezTo>
                  <a:pt x="14985" y="3852"/>
                  <a:pt x="15795" y="3164"/>
                  <a:pt x="15930" y="2339"/>
                </a:cubicBezTo>
                <a:cubicBezTo>
                  <a:pt x="20790" y="2339"/>
                  <a:pt x="20790" y="2339"/>
                  <a:pt x="20790" y="2339"/>
                </a:cubicBezTo>
                <a:cubicBezTo>
                  <a:pt x="20790" y="5641"/>
                  <a:pt x="20790" y="5641"/>
                  <a:pt x="20790" y="5641"/>
                </a:cubicBezTo>
                <a:cubicBezTo>
                  <a:pt x="810" y="5641"/>
                  <a:pt x="810" y="5641"/>
                  <a:pt x="810" y="5641"/>
                </a:cubicBezTo>
                <a:cubicBezTo>
                  <a:pt x="810" y="2339"/>
                  <a:pt x="810" y="2339"/>
                  <a:pt x="810" y="2339"/>
                </a:cubicBezTo>
                <a:cubicBezTo>
                  <a:pt x="5940" y="2339"/>
                  <a:pt x="5940" y="2339"/>
                  <a:pt x="5940" y="2339"/>
                </a:cubicBezTo>
                <a:cubicBezTo>
                  <a:pt x="7020" y="2339"/>
                  <a:pt x="7020" y="2339"/>
                  <a:pt x="7020" y="2339"/>
                </a:cubicBezTo>
                <a:cubicBezTo>
                  <a:pt x="7290" y="2339"/>
                  <a:pt x="7425" y="2064"/>
                  <a:pt x="7425" y="1926"/>
                </a:cubicBezTo>
                <a:cubicBezTo>
                  <a:pt x="7425" y="1651"/>
                  <a:pt x="7290" y="1513"/>
                  <a:pt x="7020" y="1513"/>
                </a:cubicBezTo>
                <a:cubicBezTo>
                  <a:pt x="6345" y="1513"/>
                  <a:pt x="6345" y="1513"/>
                  <a:pt x="6345" y="1513"/>
                </a:cubicBezTo>
                <a:cubicBezTo>
                  <a:pt x="6615" y="1101"/>
                  <a:pt x="7020" y="825"/>
                  <a:pt x="7425" y="825"/>
                </a:cubicBezTo>
                <a:cubicBezTo>
                  <a:pt x="8100" y="825"/>
                  <a:pt x="8505" y="1238"/>
                  <a:pt x="8505" y="1926"/>
                </a:cubicBezTo>
                <a:cubicBezTo>
                  <a:pt x="8505" y="2476"/>
                  <a:pt x="8100" y="3027"/>
                  <a:pt x="7425" y="3027"/>
                </a:cubicBezTo>
                <a:cubicBezTo>
                  <a:pt x="7290" y="3027"/>
                  <a:pt x="7020" y="3164"/>
                  <a:pt x="7020" y="3439"/>
                </a:cubicBezTo>
                <a:cubicBezTo>
                  <a:pt x="7020" y="3577"/>
                  <a:pt x="7290" y="3852"/>
                  <a:pt x="7425" y="3852"/>
                </a:cubicBezTo>
                <a:cubicBezTo>
                  <a:pt x="8505" y="3852"/>
                  <a:pt x="9315" y="2889"/>
                  <a:pt x="9315" y="1926"/>
                </a:cubicBezTo>
                <a:cubicBezTo>
                  <a:pt x="9315" y="825"/>
                  <a:pt x="8505" y="0"/>
                  <a:pt x="7425" y="0"/>
                </a:cubicBezTo>
                <a:cubicBezTo>
                  <a:pt x="6615" y="0"/>
                  <a:pt x="5805" y="688"/>
                  <a:pt x="5670" y="1513"/>
                </a:cubicBezTo>
                <a:cubicBezTo>
                  <a:pt x="0" y="1513"/>
                  <a:pt x="0" y="1513"/>
                  <a:pt x="0" y="1513"/>
                </a:cubicBezTo>
                <a:cubicBezTo>
                  <a:pt x="0" y="6466"/>
                  <a:pt x="0" y="6466"/>
                  <a:pt x="0" y="6466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466"/>
                  <a:pt x="21600" y="6466"/>
                  <a:pt x="21600" y="6466"/>
                </a:cubicBezTo>
                <a:cubicBezTo>
                  <a:pt x="21600" y="1513"/>
                  <a:pt x="21600" y="1513"/>
                  <a:pt x="21600" y="1513"/>
                </a:cubicBezTo>
                <a:lnTo>
                  <a:pt x="15930" y="1513"/>
                </a:lnTo>
                <a:close/>
                <a:moveTo>
                  <a:pt x="20790" y="20912"/>
                </a:moveTo>
                <a:cubicBezTo>
                  <a:pt x="810" y="20912"/>
                  <a:pt x="810" y="20912"/>
                  <a:pt x="810" y="20912"/>
                </a:cubicBezTo>
                <a:cubicBezTo>
                  <a:pt x="810" y="6466"/>
                  <a:pt x="810" y="6466"/>
                  <a:pt x="810" y="6466"/>
                </a:cubicBezTo>
                <a:cubicBezTo>
                  <a:pt x="20790" y="6466"/>
                  <a:pt x="20790" y="6466"/>
                  <a:pt x="20790" y="6466"/>
                </a:cubicBezTo>
                <a:lnTo>
                  <a:pt x="20790" y="20912"/>
                </a:lnTo>
                <a:close/>
                <a:moveTo>
                  <a:pt x="9315" y="413"/>
                </a:moveTo>
                <a:cubicBezTo>
                  <a:pt x="9315" y="138"/>
                  <a:pt x="9450" y="0"/>
                  <a:pt x="9720" y="0"/>
                </a:cubicBezTo>
                <a:cubicBezTo>
                  <a:pt x="10665" y="0"/>
                  <a:pt x="11610" y="825"/>
                  <a:pt x="11610" y="1926"/>
                </a:cubicBezTo>
                <a:cubicBezTo>
                  <a:pt x="11610" y="2889"/>
                  <a:pt x="10665" y="3852"/>
                  <a:pt x="9720" y="3852"/>
                </a:cubicBezTo>
                <a:cubicBezTo>
                  <a:pt x="9450" y="3852"/>
                  <a:pt x="9315" y="3577"/>
                  <a:pt x="9315" y="3439"/>
                </a:cubicBezTo>
                <a:cubicBezTo>
                  <a:pt x="9315" y="3164"/>
                  <a:pt x="9450" y="3027"/>
                  <a:pt x="9720" y="3027"/>
                </a:cubicBezTo>
                <a:cubicBezTo>
                  <a:pt x="10260" y="3027"/>
                  <a:pt x="10800" y="2476"/>
                  <a:pt x="10800" y="1926"/>
                </a:cubicBezTo>
                <a:cubicBezTo>
                  <a:pt x="10800" y="1238"/>
                  <a:pt x="10260" y="825"/>
                  <a:pt x="9720" y="825"/>
                </a:cubicBezTo>
                <a:cubicBezTo>
                  <a:pt x="9450" y="825"/>
                  <a:pt x="9315" y="550"/>
                  <a:pt x="9315" y="413"/>
                </a:cubicBezTo>
                <a:close/>
                <a:moveTo>
                  <a:pt x="11610" y="413"/>
                </a:moveTo>
                <a:cubicBezTo>
                  <a:pt x="11610" y="138"/>
                  <a:pt x="11745" y="0"/>
                  <a:pt x="11880" y="0"/>
                </a:cubicBezTo>
                <a:cubicBezTo>
                  <a:pt x="12960" y="0"/>
                  <a:pt x="13770" y="825"/>
                  <a:pt x="13770" y="1926"/>
                </a:cubicBezTo>
                <a:cubicBezTo>
                  <a:pt x="13770" y="2889"/>
                  <a:pt x="12960" y="3852"/>
                  <a:pt x="11880" y="3852"/>
                </a:cubicBezTo>
                <a:cubicBezTo>
                  <a:pt x="11745" y="3852"/>
                  <a:pt x="11610" y="3577"/>
                  <a:pt x="11610" y="3439"/>
                </a:cubicBezTo>
                <a:cubicBezTo>
                  <a:pt x="11610" y="3164"/>
                  <a:pt x="11745" y="3027"/>
                  <a:pt x="11880" y="3027"/>
                </a:cubicBezTo>
                <a:cubicBezTo>
                  <a:pt x="12555" y="3027"/>
                  <a:pt x="13095" y="2476"/>
                  <a:pt x="13095" y="1926"/>
                </a:cubicBezTo>
                <a:cubicBezTo>
                  <a:pt x="13095" y="1238"/>
                  <a:pt x="12555" y="825"/>
                  <a:pt x="11880" y="825"/>
                </a:cubicBezTo>
                <a:cubicBezTo>
                  <a:pt x="11745" y="825"/>
                  <a:pt x="11610" y="550"/>
                  <a:pt x="11610" y="413"/>
                </a:cubicBezTo>
                <a:close/>
                <a:moveTo>
                  <a:pt x="2970" y="9080"/>
                </a:moveTo>
                <a:cubicBezTo>
                  <a:pt x="2970" y="8943"/>
                  <a:pt x="3105" y="8668"/>
                  <a:pt x="3375" y="8668"/>
                </a:cubicBezTo>
                <a:cubicBezTo>
                  <a:pt x="11610" y="8668"/>
                  <a:pt x="11610" y="8668"/>
                  <a:pt x="11610" y="8668"/>
                </a:cubicBezTo>
                <a:cubicBezTo>
                  <a:pt x="11745" y="8668"/>
                  <a:pt x="11880" y="8943"/>
                  <a:pt x="11880" y="9080"/>
                </a:cubicBezTo>
                <a:cubicBezTo>
                  <a:pt x="11880" y="9355"/>
                  <a:pt x="11745" y="9493"/>
                  <a:pt x="11610" y="9493"/>
                </a:cubicBezTo>
                <a:cubicBezTo>
                  <a:pt x="3375" y="9493"/>
                  <a:pt x="3375" y="9493"/>
                  <a:pt x="3375" y="9493"/>
                </a:cubicBezTo>
                <a:cubicBezTo>
                  <a:pt x="3105" y="9493"/>
                  <a:pt x="2970" y="9355"/>
                  <a:pt x="2970" y="9080"/>
                </a:cubicBezTo>
                <a:close/>
                <a:moveTo>
                  <a:pt x="18630" y="15134"/>
                </a:moveTo>
                <a:cubicBezTo>
                  <a:pt x="18630" y="15409"/>
                  <a:pt x="18495" y="15546"/>
                  <a:pt x="18225" y="15546"/>
                </a:cubicBezTo>
                <a:cubicBezTo>
                  <a:pt x="12690" y="15546"/>
                  <a:pt x="12690" y="15546"/>
                  <a:pt x="12690" y="15546"/>
                </a:cubicBezTo>
                <a:cubicBezTo>
                  <a:pt x="12420" y="15546"/>
                  <a:pt x="12285" y="15409"/>
                  <a:pt x="12285" y="15134"/>
                </a:cubicBezTo>
                <a:cubicBezTo>
                  <a:pt x="12285" y="14996"/>
                  <a:pt x="12420" y="14859"/>
                  <a:pt x="12690" y="14859"/>
                </a:cubicBezTo>
                <a:cubicBezTo>
                  <a:pt x="18225" y="14859"/>
                  <a:pt x="18225" y="14859"/>
                  <a:pt x="18225" y="14859"/>
                </a:cubicBezTo>
                <a:cubicBezTo>
                  <a:pt x="18495" y="14859"/>
                  <a:pt x="18630" y="14996"/>
                  <a:pt x="18630" y="15134"/>
                </a:cubicBezTo>
                <a:close/>
                <a:moveTo>
                  <a:pt x="2970" y="12107"/>
                </a:moveTo>
                <a:cubicBezTo>
                  <a:pt x="2970" y="11969"/>
                  <a:pt x="3105" y="11832"/>
                  <a:pt x="3375" y="11832"/>
                </a:cubicBezTo>
                <a:cubicBezTo>
                  <a:pt x="7020" y="11832"/>
                  <a:pt x="7020" y="11832"/>
                  <a:pt x="7020" y="11832"/>
                </a:cubicBezTo>
                <a:cubicBezTo>
                  <a:pt x="7290" y="11832"/>
                  <a:pt x="7425" y="11969"/>
                  <a:pt x="7425" y="12107"/>
                </a:cubicBezTo>
                <a:cubicBezTo>
                  <a:pt x="7425" y="12382"/>
                  <a:pt x="7290" y="12520"/>
                  <a:pt x="7020" y="12520"/>
                </a:cubicBezTo>
                <a:cubicBezTo>
                  <a:pt x="3375" y="12520"/>
                  <a:pt x="3375" y="12520"/>
                  <a:pt x="3375" y="12520"/>
                </a:cubicBezTo>
                <a:cubicBezTo>
                  <a:pt x="3105" y="12520"/>
                  <a:pt x="2970" y="12382"/>
                  <a:pt x="2970" y="12107"/>
                </a:cubicBezTo>
                <a:close/>
                <a:moveTo>
                  <a:pt x="18630" y="18161"/>
                </a:moveTo>
                <a:cubicBezTo>
                  <a:pt x="18630" y="18436"/>
                  <a:pt x="18495" y="18573"/>
                  <a:pt x="18225" y="18573"/>
                </a:cubicBezTo>
                <a:cubicBezTo>
                  <a:pt x="14580" y="18573"/>
                  <a:pt x="14580" y="18573"/>
                  <a:pt x="14580" y="18573"/>
                </a:cubicBezTo>
                <a:cubicBezTo>
                  <a:pt x="14310" y="18573"/>
                  <a:pt x="14175" y="18436"/>
                  <a:pt x="14175" y="18161"/>
                </a:cubicBezTo>
                <a:cubicBezTo>
                  <a:pt x="14175" y="18023"/>
                  <a:pt x="14310" y="17885"/>
                  <a:pt x="14580" y="17885"/>
                </a:cubicBezTo>
                <a:cubicBezTo>
                  <a:pt x="18225" y="17885"/>
                  <a:pt x="18225" y="17885"/>
                  <a:pt x="18225" y="17885"/>
                </a:cubicBezTo>
                <a:cubicBezTo>
                  <a:pt x="18495" y="17885"/>
                  <a:pt x="18630" y="18023"/>
                  <a:pt x="18630" y="18161"/>
                </a:cubicBezTo>
                <a:close/>
                <a:moveTo>
                  <a:pt x="10800" y="11832"/>
                </a:moveTo>
                <a:cubicBezTo>
                  <a:pt x="16335" y="11832"/>
                  <a:pt x="16335" y="11832"/>
                  <a:pt x="16335" y="11832"/>
                </a:cubicBezTo>
                <a:cubicBezTo>
                  <a:pt x="16605" y="11832"/>
                  <a:pt x="16740" y="11969"/>
                  <a:pt x="16740" y="12107"/>
                </a:cubicBezTo>
                <a:cubicBezTo>
                  <a:pt x="16740" y="12382"/>
                  <a:pt x="16605" y="12520"/>
                  <a:pt x="16335" y="12520"/>
                </a:cubicBezTo>
                <a:cubicBezTo>
                  <a:pt x="10800" y="12520"/>
                  <a:pt x="10800" y="12520"/>
                  <a:pt x="10800" y="12520"/>
                </a:cubicBezTo>
                <a:cubicBezTo>
                  <a:pt x="10530" y="12520"/>
                  <a:pt x="10395" y="12382"/>
                  <a:pt x="10395" y="12107"/>
                </a:cubicBezTo>
                <a:cubicBezTo>
                  <a:pt x="10395" y="11969"/>
                  <a:pt x="10530" y="11832"/>
                  <a:pt x="10800" y="11832"/>
                </a:cubicBezTo>
                <a:close/>
                <a:moveTo>
                  <a:pt x="8910" y="12520"/>
                </a:moveTo>
                <a:cubicBezTo>
                  <a:pt x="8775" y="12520"/>
                  <a:pt x="8775" y="12520"/>
                  <a:pt x="8640" y="12382"/>
                </a:cubicBezTo>
                <a:cubicBezTo>
                  <a:pt x="8640" y="12382"/>
                  <a:pt x="8505" y="12245"/>
                  <a:pt x="8505" y="12107"/>
                </a:cubicBezTo>
                <a:cubicBezTo>
                  <a:pt x="8505" y="12107"/>
                  <a:pt x="8640" y="11969"/>
                  <a:pt x="8640" y="11832"/>
                </a:cubicBezTo>
                <a:cubicBezTo>
                  <a:pt x="8775" y="11694"/>
                  <a:pt x="9045" y="11694"/>
                  <a:pt x="9180" y="11832"/>
                </a:cubicBezTo>
                <a:cubicBezTo>
                  <a:pt x="9315" y="11969"/>
                  <a:pt x="9315" y="12107"/>
                  <a:pt x="9315" y="12107"/>
                </a:cubicBezTo>
                <a:cubicBezTo>
                  <a:pt x="9315" y="12245"/>
                  <a:pt x="9315" y="12382"/>
                  <a:pt x="9180" y="12382"/>
                </a:cubicBezTo>
                <a:cubicBezTo>
                  <a:pt x="9180" y="12520"/>
                  <a:pt x="9045" y="12520"/>
                  <a:pt x="8910" y="12520"/>
                </a:cubicBezTo>
                <a:close/>
                <a:moveTo>
                  <a:pt x="5265" y="14859"/>
                </a:moveTo>
                <a:cubicBezTo>
                  <a:pt x="10800" y="14859"/>
                  <a:pt x="10800" y="14859"/>
                  <a:pt x="10800" y="14859"/>
                </a:cubicBezTo>
                <a:cubicBezTo>
                  <a:pt x="11070" y="14859"/>
                  <a:pt x="11205" y="14996"/>
                  <a:pt x="11205" y="15134"/>
                </a:cubicBezTo>
                <a:cubicBezTo>
                  <a:pt x="11205" y="15409"/>
                  <a:pt x="11070" y="15546"/>
                  <a:pt x="10800" y="15546"/>
                </a:cubicBezTo>
                <a:cubicBezTo>
                  <a:pt x="5265" y="15546"/>
                  <a:pt x="5265" y="15546"/>
                  <a:pt x="5265" y="15546"/>
                </a:cubicBezTo>
                <a:cubicBezTo>
                  <a:pt x="4995" y="15546"/>
                  <a:pt x="4860" y="15409"/>
                  <a:pt x="4860" y="15134"/>
                </a:cubicBezTo>
                <a:cubicBezTo>
                  <a:pt x="4860" y="14996"/>
                  <a:pt x="4995" y="14859"/>
                  <a:pt x="5265" y="14859"/>
                </a:cubicBezTo>
                <a:close/>
                <a:moveTo>
                  <a:pt x="3105" y="15409"/>
                </a:moveTo>
                <a:cubicBezTo>
                  <a:pt x="2970" y="15409"/>
                  <a:pt x="2970" y="15271"/>
                  <a:pt x="2970" y="15134"/>
                </a:cubicBezTo>
                <a:cubicBezTo>
                  <a:pt x="2970" y="15134"/>
                  <a:pt x="2970" y="14996"/>
                  <a:pt x="3105" y="14859"/>
                </a:cubicBezTo>
                <a:cubicBezTo>
                  <a:pt x="3240" y="14721"/>
                  <a:pt x="3510" y="14721"/>
                  <a:pt x="3645" y="14859"/>
                </a:cubicBezTo>
                <a:cubicBezTo>
                  <a:pt x="3645" y="14996"/>
                  <a:pt x="3780" y="15134"/>
                  <a:pt x="3780" y="15134"/>
                </a:cubicBezTo>
                <a:cubicBezTo>
                  <a:pt x="3780" y="15271"/>
                  <a:pt x="3645" y="15409"/>
                  <a:pt x="3645" y="15409"/>
                </a:cubicBezTo>
                <a:cubicBezTo>
                  <a:pt x="3510" y="15546"/>
                  <a:pt x="3510" y="15546"/>
                  <a:pt x="3375" y="15546"/>
                </a:cubicBezTo>
                <a:cubicBezTo>
                  <a:pt x="3240" y="15546"/>
                  <a:pt x="3105" y="15546"/>
                  <a:pt x="3105" y="15409"/>
                </a:cubicBezTo>
                <a:close/>
                <a:moveTo>
                  <a:pt x="17955" y="12382"/>
                </a:moveTo>
                <a:cubicBezTo>
                  <a:pt x="17955" y="12382"/>
                  <a:pt x="17820" y="12245"/>
                  <a:pt x="17820" y="12107"/>
                </a:cubicBezTo>
                <a:cubicBezTo>
                  <a:pt x="17820" y="12107"/>
                  <a:pt x="17955" y="11969"/>
                  <a:pt x="17955" y="11832"/>
                </a:cubicBezTo>
                <a:cubicBezTo>
                  <a:pt x="18090" y="11694"/>
                  <a:pt x="18360" y="11694"/>
                  <a:pt x="18495" y="11832"/>
                </a:cubicBezTo>
                <a:cubicBezTo>
                  <a:pt x="18630" y="11969"/>
                  <a:pt x="18630" y="12107"/>
                  <a:pt x="18630" y="12107"/>
                </a:cubicBezTo>
                <a:cubicBezTo>
                  <a:pt x="18630" y="12245"/>
                  <a:pt x="18630" y="12382"/>
                  <a:pt x="18495" y="12382"/>
                </a:cubicBezTo>
                <a:cubicBezTo>
                  <a:pt x="18495" y="12520"/>
                  <a:pt x="18360" y="12520"/>
                  <a:pt x="18225" y="12520"/>
                </a:cubicBezTo>
                <a:cubicBezTo>
                  <a:pt x="18090" y="12520"/>
                  <a:pt x="18090" y="12520"/>
                  <a:pt x="17955" y="12382"/>
                </a:cubicBezTo>
                <a:close/>
                <a:moveTo>
                  <a:pt x="13095" y="18161"/>
                </a:moveTo>
                <a:cubicBezTo>
                  <a:pt x="13095" y="18436"/>
                  <a:pt x="12825" y="18573"/>
                  <a:pt x="12690" y="18573"/>
                </a:cubicBezTo>
                <a:cubicBezTo>
                  <a:pt x="3375" y="18573"/>
                  <a:pt x="3375" y="18573"/>
                  <a:pt x="3375" y="18573"/>
                </a:cubicBezTo>
                <a:cubicBezTo>
                  <a:pt x="3105" y="18573"/>
                  <a:pt x="2970" y="18436"/>
                  <a:pt x="2970" y="18161"/>
                </a:cubicBezTo>
                <a:cubicBezTo>
                  <a:pt x="2970" y="18023"/>
                  <a:pt x="3105" y="17885"/>
                  <a:pt x="3375" y="17885"/>
                </a:cubicBezTo>
                <a:cubicBezTo>
                  <a:pt x="12690" y="17885"/>
                  <a:pt x="12690" y="17885"/>
                  <a:pt x="12690" y="17885"/>
                </a:cubicBezTo>
                <a:cubicBezTo>
                  <a:pt x="12825" y="17885"/>
                  <a:pt x="13095" y="18023"/>
                  <a:pt x="13095" y="1816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23" name="Freeform 1062"/>
          <p:cNvSpPr/>
          <p:nvPr/>
        </p:nvSpPr>
        <p:spPr>
          <a:xfrm>
            <a:off x="8782050" y="11877675"/>
            <a:ext cx="1092200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30" y="1513"/>
                </a:moveTo>
                <a:cubicBezTo>
                  <a:pt x="15795" y="688"/>
                  <a:pt x="14985" y="0"/>
                  <a:pt x="14175" y="0"/>
                </a:cubicBezTo>
                <a:cubicBezTo>
                  <a:pt x="13905" y="0"/>
                  <a:pt x="13770" y="138"/>
                  <a:pt x="13770" y="413"/>
                </a:cubicBezTo>
                <a:cubicBezTo>
                  <a:pt x="13770" y="550"/>
                  <a:pt x="13905" y="825"/>
                  <a:pt x="14175" y="825"/>
                </a:cubicBezTo>
                <a:cubicBezTo>
                  <a:pt x="14715" y="825"/>
                  <a:pt x="15255" y="1238"/>
                  <a:pt x="15255" y="1926"/>
                </a:cubicBezTo>
                <a:cubicBezTo>
                  <a:pt x="15255" y="2476"/>
                  <a:pt x="14715" y="3027"/>
                  <a:pt x="14175" y="3027"/>
                </a:cubicBezTo>
                <a:cubicBezTo>
                  <a:pt x="13905" y="3027"/>
                  <a:pt x="13770" y="3164"/>
                  <a:pt x="13770" y="3439"/>
                </a:cubicBezTo>
                <a:cubicBezTo>
                  <a:pt x="13770" y="3577"/>
                  <a:pt x="13905" y="3852"/>
                  <a:pt x="14175" y="3852"/>
                </a:cubicBezTo>
                <a:cubicBezTo>
                  <a:pt x="14985" y="3852"/>
                  <a:pt x="15795" y="3164"/>
                  <a:pt x="15930" y="2339"/>
                </a:cubicBezTo>
                <a:cubicBezTo>
                  <a:pt x="20790" y="2339"/>
                  <a:pt x="20790" y="2339"/>
                  <a:pt x="20790" y="2339"/>
                </a:cubicBezTo>
                <a:cubicBezTo>
                  <a:pt x="20790" y="5641"/>
                  <a:pt x="20790" y="5641"/>
                  <a:pt x="20790" y="5641"/>
                </a:cubicBezTo>
                <a:cubicBezTo>
                  <a:pt x="810" y="5641"/>
                  <a:pt x="810" y="5641"/>
                  <a:pt x="810" y="5641"/>
                </a:cubicBezTo>
                <a:cubicBezTo>
                  <a:pt x="810" y="2339"/>
                  <a:pt x="810" y="2339"/>
                  <a:pt x="810" y="2339"/>
                </a:cubicBezTo>
                <a:cubicBezTo>
                  <a:pt x="5940" y="2339"/>
                  <a:pt x="5940" y="2339"/>
                  <a:pt x="5940" y="2339"/>
                </a:cubicBezTo>
                <a:cubicBezTo>
                  <a:pt x="7020" y="2339"/>
                  <a:pt x="7020" y="2339"/>
                  <a:pt x="7020" y="2339"/>
                </a:cubicBezTo>
                <a:cubicBezTo>
                  <a:pt x="7290" y="2339"/>
                  <a:pt x="7425" y="2064"/>
                  <a:pt x="7425" y="1926"/>
                </a:cubicBezTo>
                <a:cubicBezTo>
                  <a:pt x="7425" y="1651"/>
                  <a:pt x="7290" y="1513"/>
                  <a:pt x="7020" y="1513"/>
                </a:cubicBezTo>
                <a:cubicBezTo>
                  <a:pt x="6345" y="1513"/>
                  <a:pt x="6345" y="1513"/>
                  <a:pt x="6345" y="1513"/>
                </a:cubicBezTo>
                <a:cubicBezTo>
                  <a:pt x="6615" y="1101"/>
                  <a:pt x="7020" y="825"/>
                  <a:pt x="7425" y="825"/>
                </a:cubicBezTo>
                <a:cubicBezTo>
                  <a:pt x="8100" y="825"/>
                  <a:pt x="8505" y="1238"/>
                  <a:pt x="8505" y="1926"/>
                </a:cubicBezTo>
                <a:cubicBezTo>
                  <a:pt x="8505" y="2476"/>
                  <a:pt x="8100" y="3027"/>
                  <a:pt x="7425" y="3027"/>
                </a:cubicBezTo>
                <a:cubicBezTo>
                  <a:pt x="7290" y="3027"/>
                  <a:pt x="7020" y="3164"/>
                  <a:pt x="7020" y="3439"/>
                </a:cubicBezTo>
                <a:cubicBezTo>
                  <a:pt x="7020" y="3577"/>
                  <a:pt x="7290" y="3852"/>
                  <a:pt x="7425" y="3852"/>
                </a:cubicBezTo>
                <a:cubicBezTo>
                  <a:pt x="8505" y="3852"/>
                  <a:pt x="9315" y="2889"/>
                  <a:pt x="9315" y="1926"/>
                </a:cubicBezTo>
                <a:cubicBezTo>
                  <a:pt x="9315" y="825"/>
                  <a:pt x="8505" y="0"/>
                  <a:pt x="7425" y="0"/>
                </a:cubicBezTo>
                <a:cubicBezTo>
                  <a:pt x="6615" y="0"/>
                  <a:pt x="5805" y="688"/>
                  <a:pt x="5670" y="1513"/>
                </a:cubicBezTo>
                <a:cubicBezTo>
                  <a:pt x="0" y="1513"/>
                  <a:pt x="0" y="1513"/>
                  <a:pt x="0" y="1513"/>
                </a:cubicBezTo>
                <a:cubicBezTo>
                  <a:pt x="0" y="6466"/>
                  <a:pt x="0" y="6466"/>
                  <a:pt x="0" y="6466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466"/>
                  <a:pt x="21600" y="6466"/>
                  <a:pt x="21600" y="6466"/>
                </a:cubicBezTo>
                <a:cubicBezTo>
                  <a:pt x="21600" y="1513"/>
                  <a:pt x="21600" y="1513"/>
                  <a:pt x="21600" y="1513"/>
                </a:cubicBezTo>
                <a:lnTo>
                  <a:pt x="15930" y="1513"/>
                </a:lnTo>
                <a:close/>
                <a:moveTo>
                  <a:pt x="20790" y="20912"/>
                </a:moveTo>
                <a:cubicBezTo>
                  <a:pt x="810" y="20912"/>
                  <a:pt x="810" y="20912"/>
                  <a:pt x="810" y="20912"/>
                </a:cubicBezTo>
                <a:cubicBezTo>
                  <a:pt x="810" y="6466"/>
                  <a:pt x="810" y="6466"/>
                  <a:pt x="810" y="6466"/>
                </a:cubicBezTo>
                <a:cubicBezTo>
                  <a:pt x="20790" y="6466"/>
                  <a:pt x="20790" y="6466"/>
                  <a:pt x="20790" y="6466"/>
                </a:cubicBezTo>
                <a:lnTo>
                  <a:pt x="20790" y="20912"/>
                </a:lnTo>
                <a:close/>
                <a:moveTo>
                  <a:pt x="4590" y="10731"/>
                </a:moveTo>
                <a:cubicBezTo>
                  <a:pt x="6750" y="8530"/>
                  <a:pt x="6750" y="8530"/>
                  <a:pt x="6750" y="8530"/>
                </a:cubicBezTo>
                <a:cubicBezTo>
                  <a:pt x="6885" y="8392"/>
                  <a:pt x="6885" y="8392"/>
                  <a:pt x="6885" y="8392"/>
                </a:cubicBezTo>
                <a:cubicBezTo>
                  <a:pt x="7020" y="8392"/>
                  <a:pt x="7155" y="8392"/>
                  <a:pt x="7155" y="8392"/>
                </a:cubicBezTo>
                <a:cubicBezTo>
                  <a:pt x="7290" y="8392"/>
                  <a:pt x="7425" y="8530"/>
                  <a:pt x="7425" y="8530"/>
                </a:cubicBezTo>
                <a:cubicBezTo>
                  <a:pt x="7425" y="8668"/>
                  <a:pt x="7425" y="8668"/>
                  <a:pt x="7425" y="8668"/>
                </a:cubicBezTo>
                <a:cubicBezTo>
                  <a:pt x="7425" y="18161"/>
                  <a:pt x="7425" y="18161"/>
                  <a:pt x="7425" y="18161"/>
                </a:cubicBezTo>
                <a:cubicBezTo>
                  <a:pt x="8505" y="18161"/>
                  <a:pt x="8505" y="18161"/>
                  <a:pt x="8505" y="18161"/>
                </a:cubicBezTo>
                <a:cubicBezTo>
                  <a:pt x="8775" y="18161"/>
                  <a:pt x="8910" y="18436"/>
                  <a:pt x="8910" y="18573"/>
                </a:cubicBezTo>
                <a:cubicBezTo>
                  <a:pt x="8910" y="18848"/>
                  <a:pt x="8775" y="18986"/>
                  <a:pt x="8505" y="18986"/>
                </a:cubicBezTo>
                <a:cubicBezTo>
                  <a:pt x="5535" y="18986"/>
                  <a:pt x="5535" y="18986"/>
                  <a:pt x="5535" y="18986"/>
                </a:cubicBezTo>
                <a:cubicBezTo>
                  <a:pt x="5400" y="18986"/>
                  <a:pt x="5265" y="18848"/>
                  <a:pt x="5265" y="18573"/>
                </a:cubicBezTo>
                <a:cubicBezTo>
                  <a:pt x="5265" y="18436"/>
                  <a:pt x="5400" y="18161"/>
                  <a:pt x="5535" y="18161"/>
                </a:cubicBezTo>
                <a:cubicBezTo>
                  <a:pt x="6750" y="18161"/>
                  <a:pt x="6750" y="18161"/>
                  <a:pt x="6750" y="18161"/>
                </a:cubicBezTo>
                <a:cubicBezTo>
                  <a:pt x="6750" y="9631"/>
                  <a:pt x="6750" y="9631"/>
                  <a:pt x="6750" y="9631"/>
                </a:cubicBezTo>
                <a:cubicBezTo>
                  <a:pt x="5130" y="11282"/>
                  <a:pt x="5130" y="11282"/>
                  <a:pt x="5130" y="11282"/>
                </a:cubicBezTo>
                <a:cubicBezTo>
                  <a:pt x="4995" y="11282"/>
                  <a:pt x="4995" y="11419"/>
                  <a:pt x="4860" y="11419"/>
                </a:cubicBezTo>
                <a:cubicBezTo>
                  <a:pt x="4725" y="11419"/>
                  <a:pt x="4590" y="11282"/>
                  <a:pt x="4590" y="11282"/>
                </a:cubicBezTo>
                <a:cubicBezTo>
                  <a:pt x="4455" y="11144"/>
                  <a:pt x="4455" y="10869"/>
                  <a:pt x="4590" y="10731"/>
                </a:cubicBezTo>
                <a:close/>
                <a:moveTo>
                  <a:pt x="14175" y="18161"/>
                </a:moveTo>
                <a:cubicBezTo>
                  <a:pt x="13095" y="18161"/>
                  <a:pt x="12285" y="17335"/>
                  <a:pt x="12285" y="16372"/>
                </a:cubicBezTo>
                <a:cubicBezTo>
                  <a:pt x="12285" y="16097"/>
                  <a:pt x="12150" y="15959"/>
                  <a:pt x="11880" y="15959"/>
                </a:cubicBezTo>
                <a:cubicBezTo>
                  <a:pt x="11745" y="15959"/>
                  <a:pt x="11610" y="16097"/>
                  <a:pt x="11610" y="16372"/>
                </a:cubicBezTo>
                <a:cubicBezTo>
                  <a:pt x="11610" y="17748"/>
                  <a:pt x="12690" y="18986"/>
                  <a:pt x="14175" y="18986"/>
                </a:cubicBezTo>
                <a:cubicBezTo>
                  <a:pt x="15525" y="18986"/>
                  <a:pt x="16740" y="17748"/>
                  <a:pt x="16740" y="16372"/>
                </a:cubicBezTo>
                <a:cubicBezTo>
                  <a:pt x="16740" y="11006"/>
                  <a:pt x="16740" y="11006"/>
                  <a:pt x="16740" y="11006"/>
                </a:cubicBezTo>
                <a:cubicBezTo>
                  <a:pt x="16740" y="9493"/>
                  <a:pt x="15525" y="8392"/>
                  <a:pt x="14175" y="8392"/>
                </a:cubicBezTo>
                <a:cubicBezTo>
                  <a:pt x="12690" y="8392"/>
                  <a:pt x="11610" y="9493"/>
                  <a:pt x="11610" y="11006"/>
                </a:cubicBezTo>
                <a:cubicBezTo>
                  <a:pt x="11610" y="12520"/>
                  <a:pt x="12690" y="13620"/>
                  <a:pt x="14175" y="13620"/>
                </a:cubicBezTo>
                <a:cubicBezTo>
                  <a:pt x="14850" y="13620"/>
                  <a:pt x="15525" y="13345"/>
                  <a:pt x="16065" y="12795"/>
                </a:cubicBezTo>
                <a:cubicBezTo>
                  <a:pt x="16065" y="16372"/>
                  <a:pt x="16065" y="16372"/>
                  <a:pt x="16065" y="16372"/>
                </a:cubicBezTo>
                <a:cubicBezTo>
                  <a:pt x="16065" y="17335"/>
                  <a:pt x="15120" y="18161"/>
                  <a:pt x="14175" y="18161"/>
                </a:cubicBezTo>
                <a:close/>
                <a:moveTo>
                  <a:pt x="14175" y="12932"/>
                </a:moveTo>
                <a:cubicBezTo>
                  <a:pt x="13095" y="12932"/>
                  <a:pt x="12285" y="12107"/>
                  <a:pt x="12285" y="11006"/>
                </a:cubicBezTo>
                <a:cubicBezTo>
                  <a:pt x="12285" y="9906"/>
                  <a:pt x="13095" y="9080"/>
                  <a:pt x="14175" y="9080"/>
                </a:cubicBezTo>
                <a:cubicBezTo>
                  <a:pt x="15120" y="9080"/>
                  <a:pt x="16065" y="9906"/>
                  <a:pt x="16065" y="11006"/>
                </a:cubicBezTo>
                <a:cubicBezTo>
                  <a:pt x="16065" y="12107"/>
                  <a:pt x="15120" y="12932"/>
                  <a:pt x="14175" y="12932"/>
                </a:cubicBezTo>
                <a:close/>
                <a:moveTo>
                  <a:pt x="9315" y="413"/>
                </a:moveTo>
                <a:cubicBezTo>
                  <a:pt x="9315" y="138"/>
                  <a:pt x="9450" y="0"/>
                  <a:pt x="9720" y="0"/>
                </a:cubicBezTo>
                <a:cubicBezTo>
                  <a:pt x="10665" y="0"/>
                  <a:pt x="11610" y="825"/>
                  <a:pt x="11610" y="1926"/>
                </a:cubicBezTo>
                <a:cubicBezTo>
                  <a:pt x="11610" y="2889"/>
                  <a:pt x="10665" y="3852"/>
                  <a:pt x="9720" y="3852"/>
                </a:cubicBezTo>
                <a:cubicBezTo>
                  <a:pt x="9450" y="3852"/>
                  <a:pt x="9315" y="3577"/>
                  <a:pt x="9315" y="3439"/>
                </a:cubicBezTo>
                <a:cubicBezTo>
                  <a:pt x="9315" y="3164"/>
                  <a:pt x="9450" y="3027"/>
                  <a:pt x="9720" y="3027"/>
                </a:cubicBezTo>
                <a:cubicBezTo>
                  <a:pt x="10260" y="3027"/>
                  <a:pt x="10800" y="2476"/>
                  <a:pt x="10800" y="1926"/>
                </a:cubicBezTo>
                <a:cubicBezTo>
                  <a:pt x="10800" y="1238"/>
                  <a:pt x="10260" y="825"/>
                  <a:pt x="9720" y="825"/>
                </a:cubicBezTo>
                <a:cubicBezTo>
                  <a:pt x="9450" y="825"/>
                  <a:pt x="9315" y="550"/>
                  <a:pt x="9315" y="413"/>
                </a:cubicBezTo>
                <a:close/>
                <a:moveTo>
                  <a:pt x="11610" y="413"/>
                </a:moveTo>
                <a:cubicBezTo>
                  <a:pt x="11610" y="138"/>
                  <a:pt x="11745" y="0"/>
                  <a:pt x="11880" y="0"/>
                </a:cubicBezTo>
                <a:cubicBezTo>
                  <a:pt x="12960" y="0"/>
                  <a:pt x="13770" y="825"/>
                  <a:pt x="13770" y="1926"/>
                </a:cubicBezTo>
                <a:cubicBezTo>
                  <a:pt x="13770" y="2889"/>
                  <a:pt x="12960" y="3852"/>
                  <a:pt x="11880" y="3852"/>
                </a:cubicBezTo>
                <a:cubicBezTo>
                  <a:pt x="11745" y="3852"/>
                  <a:pt x="11610" y="3577"/>
                  <a:pt x="11610" y="3439"/>
                </a:cubicBezTo>
                <a:cubicBezTo>
                  <a:pt x="11610" y="3164"/>
                  <a:pt x="11745" y="3027"/>
                  <a:pt x="11880" y="3027"/>
                </a:cubicBezTo>
                <a:cubicBezTo>
                  <a:pt x="12555" y="3027"/>
                  <a:pt x="13095" y="2476"/>
                  <a:pt x="13095" y="1926"/>
                </a:cubicBezTo>
                <a:cubicBezTo>
                  <a:pt x="13095" y="1238"/>
                  <a:pt x="12555" y="825"/>
                  <a:pt x="11880" y="825"/>
                </a:cubicBezTo>
                <a:cubicBezTo>
                  <a:pt x="11745" y="825"/>
                  <a:pt x="11610" y="550"/>
                  <a:pt x="11610" y="41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24" name="Freeform 1063"/>
          <p:cNvSpPr/>
          <p:nvPr/>
        </p:nvSpPr>
        <p:spPr>
          <a:xfrm>
            <a:off x="10693400" y="730250"/>
            <a:ext cx="1092200" cy="1079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15" y="413"/>
                </a:moveTo>
                <a:cubicBezTo>
                  <a:pt x="9315" y="138"/>
                  <a:pt x="9450" y="0"/>
                  <a:pt x="9720" y="0"/>
                </a:cubicBezTo>
                <a:cubicBezTo>
                  <a:pt x="10665" y="0"/>
                  <a:pt x="11610" y="825"/>
                  <a:pt x="11610" y="1926"/>
                </a:cubicBezTo>
                <a:cubicBezTo>
                  <a:pt x="11610" y="2889"/>
                  <a:pt x="10665" y="3852"/>
                  <a:pt x="9720" y="3852"/>
                </a:cubicBezTo>
                <a:cubicBezTo>
                  <a:pt x="9450" y="3852"/>
                  <a:pt x="9315" y="3577"/>
                  <a:pt x="9315" y="3439"/>
                </a:cubicBezTo>
                <a:cubicBezTo>
                  <a:pt x="9315" y="3164"/>
                  <a:pt x="9450" y="3027"/>
                  <a:pt x="9720" y="3027"/>
                </a:cubicBezTo>
                <a:cubicBezTo>
                  <a:pt x="10260" y="3027"/>
                  <a:pt x="10800" y="2476"/>
                  <a:pt x="10800" y="1926"/>
                </a:cubicBezTo>
                <a:cubicBezTo>
                  <a:pt x="10800" y="1238"/>
                  <a:pt x="10260" y="825"/>
                  <a:pt x="9720" y="825"/>
                </a:cubicBezTo>
                <a:cubicBezTo>
                  <a:pt x="9450" y="825"/>
                  <a:pt x="9315" y="550"/>
                  <a:pt x="9315" y="413"/>
                </a:cubicBezTo>
                <a:close/>
                <a:moveTo>
                  <a:pt x="11880" y="825"/>
                </a:moveTo>
                <a:cubicBezTo>
                  <a:pt x="12555" y="825"/>
                  <a:pt x="13095" y="1238"/>
                  <a:pt x="13095" y="1926"/>
                </a:cubicBezTo>
                <a:cubicBezTo>
                  <a:pt x="13095" y="2476"/>
                  <a:pt x="12555" y="3027"/>
                  <a:pt x="11880" y="3027"/>
                </a:cubicBezTo>
                <a:cubicBezTo>
                  <a:pt x="11745" y="3027"/>
                  <a:pt x="11610" y="3164"/>
                  <a:pt x="11610" y="3439"/>
                </a:cubicBezTo>
                <a:cubicBezTo>
                  <a:pt x="11610" y="3577"/>
                  <a:pt x="11745" y="3852"/>
                  <a:pt x="11880" y="3852"/>
                </a:cubicBezTo>
                <a:cubicBezTo>
                  <a:pt x="12960" y="3852"/>
                  <a:pt x="13770" y="2889"/>
                  <a:pt x="13770" y="1926"/>
                </a:cubicBezTo>
                <a:cubicBezTo>
                  <a:pt x="13770" y="825"/>
                  <a:pt x="12960" y="0"/>
                  <a:pt x="11880" y="0"/>
                </a:cubicBezTo>
                <a:cubicBezTo>
                  <a:pt x="11745" y="0"/>
                  <a:pt x="11610" y="138"/>
                  <a:pt x="11610" y="413"/>
                </a:cubicBezTo>
                <a:cubicBezTo>
                  <a:pt x="11610" y="550"/>
                  <a:pt x="11745" y="825"/>
                  <a:pt x="11880" y="825"/>
                </a:cubicBezTo>
                <a:close/>
                <a:moveTo>
                  <a:pt x="21600" y="1513"/>
                </a:moveTo>
                <a:cubicBezTo>
                  <a:pt x="21600" y="6879"/>
                  <a:pt x="21600" y="6879"/>
                  <a:pt x="21600" y="6879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6879"/>
                  <a:pt x="0" y="6879"/>
                  <a:pt x="0" y="6879"/>
                </a:cubicBezTo>
                <a:cubicBezTo>
                  <a:pt x="0" y="1513"/>
                  <a:pt x="0" y="1513"/>
                  <a:pt x="0" y="1513"/>
                </a:cubicBezTo>
                <a:cubicBezTo>
                  <a:pt x="5670" y="1513"/>
                  <a:pt x="5670" y="1513"/>
                  <a:pt x="5670" y="1513"/>
                </a:cubicBezTo>
                <a:cubicBezTo>
                  <a:pt x="5805" y="688"/>
                  <a:pt x="6615" y="0"/>
                  <a:pt x="7425" y="0"/>
                </a:cubicBezTo>
                <a:cubicBezTo>
                  <a:pt x="8505" y="0"/>
                  <a:pt x="9315" y="825"/>
                  <a:pt x="9315" y="1926"/>
                </a:cubicBezTo>
                <a:cubicBezTo>
                  <a:pt x="9315" y="2889"/>
                  <a:pt x="8505" y="3852"/>
                  <a:pt x="7425" y="3852"/>
                </a:cubicBezTo>
                <a:cubicBezTo>
                  <a:pt x="7290" y="3852"/>
                  <a:pt x="7020" y="3577"/>
                  <a:pt x="7020" y="3439"/>
                </a:cubicBezTo>
                <a:cubicBezTo>
                  <a:pt x="7020" y="3164"/>
                  <a:pt x="7290" y="3027"/>
                  <a:pt x="7425" y="3027"/>
                </a:cubicBezTo>
                <a:cubicBezTo>
                  <a:pt x="8100" y="3027"/>
                  <a:pt x="8505" y="2476"/>
                  <a:pt x="8505" y="1926"/>
                </a:cubicBezTo>
                <a:cubicBezTo>
                  <a:pt x="8505" y="1238"/>
                  <a:pt x="8100" y="825"/>
                  <a:pt x="7425" y="825"/>
                </a:cubicBezTo>
                <a:cubicBezTo>
                  <a:pt x="7020" y="825"/>
                  <a:pt x="6615" y="1101"/>
                  <a:pt x="6345" y="1513"/>
                </a:cubicBezTo>
                <a:cubicBezTo>
                  <a:pt x="7020" y="1513"/>
                  <a:pt x="7020" y="1513"/>
                  <a:pt x="7020" y="1513"/>
                </a:cubicBezTo>
                <a:cubicBezTo>
                  <a:pt x="7290" y="1513"/>
                  <a:pt x="7425" y="1651"/>
                  <a:pt x="7425" y="1926"/>
                </a:cubicBezTo>
                <a:cubicBezTo>
                  <a:pt x="7425" y="2064"/>
                  <a:pt x="7290" y="2339"/>
                  <a:pt x="7020" y="2339"/>
                </a:cubicBezTo>
                <a:cubicBezTo>
                  <a:pt x="5940" y="2339"/>
                  <a:pt x="5940" y="2339"/>
                  <a:pt x="5940" y="2339"/>
                </a:cubicBezTo>
                <a:cubicBezTo>
                  <a:pt x="810" y="2339"/>
                  <a:pt x="810" y="2339"/>
                  <a:pt x="810" y="2339"/>
                </a:cubicBezTo>
                <a:cubicBezTo>
                  <a:pt x="810" y="2614"/>
                  <a:pt x="810" y="2614"/>
                  <a:pt x="810" y="2614"/>
                </a:cubicBezTo>
                <a:cubicBezTo>
                  <a:pt x="945" y="2614"/>
                  <a:pt x="1080" y="2889"/>
                  <a:pt x="1080" y="3027"/>
                </a:cubicBezTo>
                <a:cubicBezTo>
                  <a:pt x="1080" y="3302"/>
                  <a:pt x="945" y="3439"/>
                  <a:pt x="810" y="3439"/>
                </a:cubicBezTo>
                <a:cubicBezTo>
                  <a:pt x="810" y="4953"/>
                  <a:pt x="810" y="4953"/>
                  <a:pt x="810" y="4953"/>
                </a:cubicBezTo>
                <a:cubicBezTo>
                  <a:pt x="945" y="4953"/>
                  <a:pt x="1080" y="5090"/>
                  <a:pt x="1080" y="5366"/>
                </a:cubicBezTo>
                <a:cubicBezTo>
                  <a:pt x="1080" y="5503"/>
                  <a:pt x="945" y="5641"/>
                  <a:pt x="810" y="5641"/>
                </a:cubicBezTo>
                <a:cubicBezTo>
                  <a:pt x="810" y="6054"/>
                  <a:pt x="810" y="6054"/>
                  <a:pt x="810" y="6054"/>
                </a:cubicBezTo>
                <a:cubicBezTo>
                  <a:pt x="20790" y="6054"/>
                  <a:pt x="20790" y="6054"/>
                  <a:pt x="20790" y="6054"/>
                </a:cubicBezTo>
                <a:cubicBezTo>
                  <a:pt x="20790" y="5641"/>
                  <a:pt x="20790" y="5641"/>
                  <a:pt x="20790" y="5641"/>
                </a:cubicBezTo>
                <a:cubicBezTo>
                  <a:pt x="20655" y="5641"/>
                  <a:pt x="20520" y="5503"/>
                  <a:pt x="20520" y="5366"/>
                </a:cubicBezTo>
                <a:cubicBezTo>
                  <a:pt x="20520" y="5090"/>
                  <a:pt x="20655" y="4953"/>
                  <a:pt x="20790" y="4953"/>
                </a:cubicBezTo>
                <a:cubicBezTo>
                  <a:pt x="20790" y="3439"/>
                  <a:pt x="20790" y="3439"/>
                  <a:pt x="20790" y="3439"/>
                </a:cubicBezTo>
                <a:cubicBezTo>
                  <a:pt x="20655" y="3439"/>
                  <a:pt x="20520" y="3302"/>
                  <a:pt x="20520" y="3027"/>
                </a:cubicBezTo>
                <a:cubicBezTo>
                  <a:pt x="20520" y="2889"/>
                  <a:pt x="20655" y="2614"/>
                  <a:pt x="20790" y="2614"/>
                </a:cubicBezTo>
                <a:cubicBezTo>
                  <a:pt x="20790" y="2339"/>
                  <a:pt x="20790" y="2339"/>
                  <a:pt x="20790" y="2339"/>
                </a:cubicBezTo>
                <a:cubicBezTo>
                  <a:pt x="15930" y="2339"/>
                  <a:pt x="15930" y="2339"/>
                  <a:pt x="15930" y="2339"/>
                </a:cubicBezTo>
                <a:cubicBezTo>
                  <a:pt x="15795" y="3164"/>
                  <a:pt x="14985" y="3852"/>
                  <a:pt x="14175" y="3852"/>
                </a:cubicBezTo>
                <a:cubicBezTo>
                  <a:pt x="13905" y="3852"/>
                  <a:pt x="13770" y="3577"/>
                  <a:pt x="13770" y="3439"/>
                </a:cubicBezTo>
                <a:cubicBezTo>
                  <a:pt x="13770" y="3164"/>
                  <a:pt x="13905" y="3027"/>
                  <a:pt x="14175" y="3027"/>
                </a:cubicBezTo>
                <a:cubicBezTo>
                  <a:pt x="14715" y="3027"/>
                  <a:pt x="15255" y="2476"/>
                  <a:pt x="15255" y="1926"/>
                </a:cubicBezTo>
                <a:cubicBezTo>
                  <a:pt x="15255" y="1238"/>
                  <a:pt x="14715" y="825"/>
                  <a:pt x="14175" y="825"/>
                </a:cubicBezTo>
                <a:cubicBezTo>
                  <a:pt x="13905" y="825"/>
                  <a:pt x="13770" y="550"/>
                  <a:pt x="13770" y="413"/>
                </a:cubicBezTo>
                <a:cubicBezTo>
                  <a:pt x="13770" y="138"/>
                  <a:pt x="13905" y="0"/>
                  <a:pt x="14175" y="0"/>
                </a:cubicBezTo>
                <a:cubicBezTo>
                  <a:pt x="14985" y="0"/>
                  <a:pt x="15795" y="688"/>
                  <a:pt x="15930" y="1513"/>
                </a:cubicBezTo>
                <a:lnTo>
                  <a:pt x="21600" y="1513"/>
                </a:lnTo>
                <a:close/>
                <a:moveTo>
                  <a:pt x="20790" y="6879"/>
                </a:moveTo>
                <a:cubicBezTo>
                  <a:pt x="810" y="6879"/>
                  <a:pt x="810" y="6879"/>
                  <a:pt x="810" y="6879"/>
                </a:cubicBezTo>
                <a:cubicBezTo>
                  <a:pt x="810" y="20912"/>
                  <a:pt x="810" y="20912"/>
                  <a:pt x="810" y="20912"/>
                </a:cubicBezTo>
                <a:cubicBezTo>
                  <a:pt x="20790" y="20912"/>
                  <a:pt x="20790" y="20912"/>
                  <a:pt x="20790" y="20912"/>
                </a:cubicBezTo>
                <a:lnTo>
                  <a:pt x="20790" y="6879"/>
                </a:lnTo>
                <a:close/>
                <a:moveTo>
                  <a:pt x="4590" y="11694"/>
                </a:moveTo>
                <a:cubicBezTo>
                  <a:pt x="4590" y="11694"/>
                  <a:pt x="4725" y="11832"/>
                  <a:pt x="4860" y="11832"/>
                </a:cubicBezTo>
                <a:cubicBezTo>
                  <a:pt x="4995" y="11832"/>
                  <a:pt x="4995" y="11694"/>
                  <a:pt x="5130" y="11694"/>
                </a:cubicBezTo>
                <a:cubicBezTo>
                  <a:pt x="6750" y="10043"/>
                  <a:pt x="6750" y="10043"/>
                  <a:pt x="6750" y="10043"/>
                </a:cubicBezTo>
                <a:cubicBezTo>
                  <a:pt x="6750" y="18573"/>
                  <a:pt x="6750" y="18573"/>
                  <a:pt x="6750" y="18573"/>
                </a:cubicBezTo>
                <a:cubicBezTo>
                  <a:pt x="5535" y="18573"/>
                  <a:pt x="5535" y="18573"/>
                  <a:pt x="5535" y="18573"/>
                </a:cubicBezTo>
                <a:cubicBezTo>
                  <a:pt x="5400" y="18573"/>
                  <a:pt x="5265" y="18711"/>
                  <a:pt x="5265" y="18986"/>
                </a:cubicBezTo>
                <a:cubicBezTo>
                  <a:pt x="5265" y="19124"/>
                  <a:pt x="5400" y="19399"/>
                  <a:pt x="5535" y="19399"/>
                </a:cubicBezTo>
                <a:cubicBezTo>
                  <a:pt x="8505" y="19399"/>
                  <a:pt x="8505" y="19399"/>
                  <a:pt x="8505" y="19399"/>
                </a:cubicBezTo>
                <a:cubicBezTo>
                  <a:pt x="8775" y="19399"/>
                  <a:pt x="8910" y="19124"/>
                  <a:pt x="8910" y="18986"/>
                </a:cubicBezTo>
                <a:cubicBezTo>
                  <a:pt x="8910" y="18711"/>
                  <a:pt x="8775" y="18573"/>
                  <a:pt x="8505" y="18573"/>
                </a:cubicBezTo>
                <a:cubicBezTo>
                  <a:pt x="7425" y="18573"/>
                  <a:pt x="7425" y="18573"/>
                  <a:pt x="7425" y="18573"/>
                </a:cubicBezTo>
                <a:cubicBezTo>
                  <a:pt x="7425" y="9080"/>
                  <a:pt x="7425" y="9080"/>
                  <a:pt x="7425" y="9080"/>
                </a:cubicBezTo>
                <a:cubicBezTo>
                  <a:pt x="7425" y="9080"/>
                  <a:pt x="7425" y="8943"/>
                  <a:pt x="7425" y="8943"/>
                </a:cubicBezTo>
                <a:cubicBezTo>
                  <a:pt x="7425" y="8805"/>
                  <a:pt x="7290" y="8805"/>
                  <a:pt x="7155" y="8805"/>
                </a:cubicBezTo>
                <a:cubicBezTo>
                  <a:pt x="7155" y="8668"/>
                  <a:pt x="7020" y="8668"/>
                  <a:pt x="6885" y="8805"/>
                </a:cubicBezTo>
                <a:cubicBezTo>
                  <a:pt x="6885" y="8805"/>
                  <a:pt x="6885" y="8805"/>
                  <a:pt x="6750" y="8805"/>
                </a:cubicBezTo>
                <a:cubicBezTo>
                  <a:pt x="4590" y="11144"/>
                  <a:pt x="4590" y="11144"/>
                  <a:pt x="4590" y="11144"/>
                </a:cubicBezTo>
                <a:cubicBezTo>
                  <a:pt x="4455" y="11282"/>
                  <a:pt x="4455" y="11557"/>
                  <a:pt x="4590" y="11694"/>
                </a:cubicBezTo>
                <a:close/>
                <a:moveTo>
                  <a:pt x="12825" y="13620"/>
                </a:moveTo>
                <a:cubicBezTo>
                  <a:pt x="12015" y="13208"/>
                  <a:pt x="11610" y="12382"/>
                  <a:pt x="11610" y="11419"/>
                </a:cubicBezTo>
                <a:cubicBezTo>
                  <a:pt x="11610" y="9906"/>
                  <a:pt x="12690" y="8668"/>
                  <a:pt x="14175" y="8668"/>
                </a:cubicBezTo>
                <a:cubicBezTo>
                  <a:pt x="15525" y="8668"/>
                  <a:pt x="16740" y="9906"/>
                  <a:pt x="16740" y="11419"/>
                </a:cubicBezTo>
                <a:cubicBezTo>
                  <a:pt x="16740" y="12382"/>
                  <a:pt x="16335" y="13208"/>
                  <a:pt x="15525" y="13620"/>
                </a:cubicBezTo>
                <a:cubicBezTo>
                  <a:pt x="16470" y="14171"/>
                  <a:pt x="17145" y="15134"/>
                  <a:pt x="17145" y="16372"/>
                </a:cubicBezTo>
                <a:cubicBezTo>
                  <a:pt x="17145" y="18023"/>
                  <a:pt x="15795" y="19399"/>
                  <a:pt x="14175" y="19399"/>
                </a:cubicBezTo>
                <a:cubicBezTo>
                  <a:pt x="12555" y="19399"/>
                  <a:pt x="11205" y="18023"/>
                  <a:pt x="11205" y="16372"/>
                </a:cubicBezTo>
                <a:cubicBezTo>
                  <a:pt x="11205" y="15134"/>
                  <a:pt x="11880" y="14171"/>
                  <a:pt x="12825" y="13620"/>
                </a:cubicBezTo>
                <a:close/>
                <a:moveTo>
                  <a:pt x="14175" y="13345"/>
                </a:moveTo>
                <a:cubicBezTo>
                  <a:pt x="15120" y="13345"/>
                  <a:pt x="16065" y="12382"/>
                  <a:pt x="16065" y="11419"/>
                </a:cubicBezTo>
                <a:cubicBezTo>
                  <a:pt x="16065" y="10318"/>
                  <a:pt x="15120" y="9493"/>
                  <a:pt x="14175" y="9493"/>
                </a:cubicBezTo>
                <a:cubicBezTo>
                  <a:pt x="13095" y="9493"/>
                  <a:pt x="12285" y="10318"/>
                  <a:pt x="12285" y="11419"/>
                </a:cubicBezTo>
                <a:cubicBezTo>
                  <a:pt x="12285" y="12382"/>
                  <a:pt x="13095" y="13345"/>
                  <a:pt x="14175" y="13345"/>
                </a:cubicBezTo>
                <a:close/>
                <a:moveTo>
                  <a:pt x="11880" y="16372"/>
                </a:moveTo>
                <a:cubicBezTo>
                  <a:pt x="11880" y="17610"/>
                  <a:pt x="12960" y="18573"/>
                  <a:pt x="14175" y="18573"/>
                </a:cubicBezTo>
                <a:cubicBezTo>
                  <a:pt x="15390" y="18573"/>
                  <a:pt x="16335" y="17610"/>
                  <a:pt x="16335" y="16372"/>
                </a:cubicBezTo>
                <a:cubicBezTo>
                  <a:pt x="16335" y="14996"/>
                  <a:pt x="15390" y="14033"/>
                  <a:pt x="14175" y="14033"/>
                </a:cubicBezTo>
                <a:cubicBezTo>
                  <a:pt x="12960" y="14033"/>
                  <a:pt x="11880" y="14996"/>
                  <a:pt x="11880" y="16372"/>
                </a:cubicBezTo>
                <a:close/>
                <a:moveTo>
                  <a:pt x="2565" y="3027"/>
                </a:moveTo>
                <a:cubicBezTo>
                  <a:pt x="2565" y="3302"/>
                  <a:pt x="2835" y="3439"/>
                  <a:pt x="2970" y="3439"/>
                </a:cubicBezTo>
                <a:cubicBezTo>
                  <a:pt x="3240" y="3439"/>
                  <a:pt x="3375" y="3302"/>
                  <a:pt x="3375" y="3027"/>
                </a:cubicBezTo>
                <a:cubicBezTo>
                  <a:pt x="3375" y="2889"/>
                  <a:pt x="3240" y="2614"/>
                  <a:pt x="2970" y="2614"/>
                </a:cubicBezTo>
                <a:cubicBezTo>
                  <a:pt x="2835" y="2614"/>
                  <a:pt x="2565" y="2889"/>
                  <a:pt x="2565" y="3027"/>
                </a:cubicBezTo>
                <a:close/>
                <a:moveTo>
                  <a:pt x="2565" y="5366"/>
                </a:moveTo>
                <a:cubicBezTo>
                  <a:pt x="2565" y="5503"/>
                  <a:pt x="2835" y="5641"/>
                  <a:pt x="2970" y="5641"/>
                </a:cubicBezTo>
                <a:cubicBezTo>
                  <a:pt x="3240" y="5641"/>
                  <a:pt x="3375" y="5503"/>
                  <a:pt x="3375" y="5366"/>
                </a:cubicBezTo>
                <a:cubicBezTo>
                  <a:pt x="3375" y="5090"/>
                  <a:pt x="3240" y="4953"/>
                  <a:pt x="2970" y="4953"/>
                </a:cubicBezTo>
                <a:cubicBezTo>
                  <a:pt x="2835" y="4953"/>
                  <a:pt x="2565" y="5090"/>
                  <a:pt x="2565" y="5366"/>
                </a:cubicBezTo>
                <a:close/>
                <a:moveTo>
                  <a:pt x="1485" y="4127"/>
                </a:moveTo>
                <a:cubicBezTo>
                  <a:pt x="1485" y="4403"/>
                  <a:pt x="1620" y="4540"/>
                  <a:pt x="1890" y="4540"/>
                </a:cubicBezTo>
                <a:cubicBezTo>
                  <a:pt x="2025" y="4540"/>
                  <a:pt x="2295" y="4403"/>
                  <a:pt x="2295" y="4127"/>
                </a:cubicBezTo>
                <a:cubicBezTo>
                  <a:pt x="2295" y="3990"/>
                  <a:pt x="2025" y="3852"/>
                  <a:pt x="1890" y="3852"/>
                </a:cubicBezTo>
                <a:cubicBezTo>
                  <a:pt x="1620" y="3852"/>
                  <a:pt x="1485" y="3990"/>
                  <a:pt x="1485" y="4127"/>
                </a:cubicBezTo>
                <a:close/>
                <a:moveTo>
                  <a:pt x="3780" y="4127"/>
                </a:moveTo>
                <a:cubicBezTo>
                  <a:pt x="3780" y="4403"/>
                  <a:pt x="3915" y="4540"/>
                  <a:pt x="4050" y="4540"/>
                </a:cubicBezTo>
                <a:cubicBezTo>
                  <a:pt x="4320" y="4540"/>
                  <a:pt x="4455" y="4403"/>
                  <a:pt x="4455" y="4127"/>
                </a:cubicBezTo>
                <a:cubicBezTo>
                  <a:pt x="4455" y="3990"/>
                  <a:pt x="4320" y="3852"/>
                  <a:pt x="4050" y="3852"/>
                </a:cubicBezTo>
                <a:cubicBezTo>
                  <a:pt x="3915" y="3852"/>
                  <a:pt x="3780" y="3990"/>
                  <a:pt x="3780" y="4127"/>
                </a:cubicBezTo>
                <a:close/>
                <a:moveTo>
                  <a:pt x="4860" y="3027"/>
                </a:moveTo>
                <a:cubicBezTo>
                  <a:pt x="4860" y="3302"/>
                  <a:pt x="4995" y="3439"/>
                  <a:pt x="5265" y="3439"/>
                </a:cubicBezTo>
                <a:cubicBezTo>
                  <a:pt x="5400" y="3439"/>
                  <a:pt x="5535" y="3302"/>
                  <a:pt x="5535" y="3027"/>
                </a:cubicBezTo>
                <a:cubicBezTo>
                  <a:pt x="5535" y="2889"/>
                  <a:pt x="5400" y="2614"/>
                  <a:pt x="5265" y="2614"/>
                </a:cubicBezTo>
                <a:cubicBezTo>
                  <a:pt x="4995" y="2614"/>
                  <a:pt x="4860" y="2889"/>
                  <a:pt x="4860" y="3027"/>
                </a:cubicBezTo>
                <a:close/>
                <a:moveTo>
                  <a:pt x="4860" y="5366"/>
                </a:moveTo>
                <a:cubicBezTo>
                  <a:pt x="4860" y="5503"/>
                  <a:pt x="4995" y="5641"/>
                  <a:pt x="5265" y="5641"/>
                </a:cubicBezTo>
                <a:cubicBezTo>
                  <a:pt x="5400" y="5641"/>
                  <a:pt x="5535" y="5503"/>
                  <a:pt x="5535" y="5366"/>
                </a:cubicBezTo>
                <a:cubicBezTo>
                  <a:pt x="5535" y="5090"/>
                  <a:pt x="5400" y="4953"/>
                  <a:pt x="5265" y="4953"/>
                </a:cubicBezTo>
                <a:cubicBezTo>
                  <a:pt x="4995" y="4953"/>
                  <a:pt x="4860" y="5090"/>
                  <a:pt x="4860" y="5366"/>
                </a:cubicBezTo>
                <a:close/>
                <a:moveTo>
                  <a:pt x="7020" y="5366"/>
                </a:moveTo>
                <a:cubicBezTo>
                  <a:pt x="7020" y="5503"/>
                  <a:pt x="7290" y="5641"/>
                  <a:pt x="7425" y="5641"/>
                </a:cubicBezTo>
                <a:cubicBezTo>
                  <a:pt x="7695" y="5641"/>
                  <a:pt x="7830" y="5503"/>
                  <a:pt x="7830" y="5366"/>
                </a:cubicBezTo>
                <a:cubicBezTo>
                  <a:pt x="7830" y="5090"/>
                  <a:pt x="7695" y="4953"/>
                  <a:pt x="7425" y="4953"/>
                </a:cubicBezTo>
                <a:cubicBezTo>
                  <a:pt x="7290" y="4953"/>
                  <a:pt x="7020" y="5090"/>
                  <a:pt x="7020" y="5366"/>
                </a:cubicBezTo>
                <a:close/>
                <a:moveTo>
                  <a:pt x="5940" y="4127"/>
                </a:moveTo>
                <a:cubicBezTo>
                  <a:pt x="5940" y="4403"/>
                  <a:pt x="6075" y="4540"/>
                  <a:pt x="6345" y="4540"/>
                </a:cubicBezTo>
                <a:cubicBezTo>
                  <a:pt x="6480" y="4540"/>
                  <a:pt x="6750" y="4403"/>
                  <a:pt x="6750" y="4127"/>
                </a:cubicBezTo>
                <a:cubicBezTo>
                  <a:pt x="6750" y="3990"/>
                  <a:pt x="6480" y="3852"/>
                  <a:pt x="6345" y="3852"/>
                </a:cubicBezTo>
                <a:cubicBezTo>
                  <a:pt x="6075" y="3852"/>
                  <a:pt x="5940" y="3990"/>
                  <a:pt x="5940" y="4127"/>
                </a:cubicBezTo>
                <a:close/>
                <a:moveTo>
                  <a:pt x="8235" y="4127"/>
                </a:moveTo>
                <a:cubicBezTo>
                  <a:pt x="8235" y="4403"/>
                  <a:pt x="8370" y="4540"/>
                  <a:pt x="8505" y="4540"/>
                </a:cubicBezTo>
                <a:cubicBezTo>
                  <a:pt x="8775" y="4540"/>
                  <a:pt x="8910" y="4403"/>
                  <a:pt x="8910" y="4127"/>
                </a:cubicBezTo>
                <a:cubicBezTo>
                  <a:pt x="8910" y="3990"/>
                  <a:pt x="8775" y="3852"/>
                  <a:pt x="8505" y="3852"/>
                </a:cubicBezTo>
                <a:cubicBezTo>
                  <a:pt x="8370" y="3852"/>
                  <a:pt x="8235" y="3990"/>
                  <a:pt x="8235" y="4127"/>
                </a:cubicBezTo>
                <a:close/>
                <a:moveTo>
                  <a:pt x="9315" y="5366"/>
                </a:moveTo>
                <a:cubicBezTo>
                  <a:pt x="9315" y="5503"/>
                  <a:pt x="9450" y="5641"/>
                  <a:pt x="9720" y="5641"/>
                </a:cubicBezTo>
                <a:cubicBezTo>
                  <a:pt x="9855" y="5641"/>
                  <a:pt x="9990" y="5503"/>
                  <a:pt x="9990" y="5366"/>
                </a:cubicBezTo>
                <a:cubicBezTo>
                  <a:pt x="9990" y="5090"/>
                  <a:pt x="9855" y="4953"/>
                  <a:pt x="9720" y="4953"/>
                </a:cubicBezTo>
                <a:cubicBezTo>
                  <a:pt x="9450" y="4953"/>
                  <a:pt x="9315" y="5090"/>
                  <a:pt x="9315" y="5366"/>
                </a:cubicBezTo>
                <a:close/>
                <a:moveTo>
                  <a:pt x="11610" y="5366"/>
                </a:moveTo>
                <a:cubicBezTo>
                  <a:pt x="11610" y="5503"/>
                  <a:pt x="11745" y="5641"/>
                  <a:pt x="11880" y="5641"/>
                </a:cubicBezTo>
                <a:cubicBezTo>
                  <a:pt x="12150" y="5641"/>
                  <a:pt x="12285" y="5503"/>
                  <a:pt x="12285" y="5366"/>
                </a:cubicBezTo>
                <a:cubicBezTo>
                  <a:pt x="12285" y="5090"/>
                  <a:pt x="12150" y="4953"/>
                  <a:pt x="11880" y="4953"/>
                </a:cubicBezTo>
                <a:cubicBezTo>
                  <a:pt x="11745" y="4953"/>
                  <a:pt x="11610" y="5090"/>
                  <a:pt x="11610" y="5366"/>
                </a:cubicBezTo>
                <a:close/>
                <a:moveTo>
                  <a:pt x="10395" y="4127"/>
                </a:moveTo>
                <a:cubicBezTo>
                  <a:pt x="10395" y="4403"/>
                  <a:pt x="10530" y="4540"/>
                  <a:pt x="10800" y="4540"/>
                </a:cubicBezTo>
                <a:cubicBezTo>
                  <a:pt x="11070" y="4540"/>
                  <a:pt x="11205" y="4403"/>
                  <a:pt x="11205" y="4127"/>
                </a:cubicBezTo>
                <a:cubicBezTo>
                  <a:pt x="11205" y="3990"/>
                  <a:pt x="11070" y="3852"/>
                  <a:pt x="10800" y="3852"/>
                </a:cubicBezTo>
                <a:cubicBezTo>
                  <a:pt x="10530" y="3852"/>
                  <a:pt x="10395" y="3990"/>
                  <a:pt x="10395" y="4127"/>
                </a:cubicBezTo>
                <a:close/>
                <a:moveTo>
                  <a:pt x="12690" y="4127"/>
                </a:moveTo>
                <a:cubicBezTo>
                  <a:pt x="12690" y="4403"/>
                  <a:pt x="12825" y="4540"/>
                  <a:pt x="13095" y="4540"/>
                </a:cubicBezTo>
                <a:cubicBezTo>
                  <a:pt x="13230" y="4540"/>
                  <a:pt x="13365" y="4403"/>
                  <a:pt x="13365" y="4127"/>
                </a:cubicBezTo>
                <a:cubicBezTo>
                  <a:pt x="13365" y="3990"/>
                  <a:pt x="13230" y="3852"/>
                  <a:pt x="13095" y="3852"/>
                </a:cubicBezTo>
                <a:cubicBezTo>
                  <a:pt x="12825" y="3852"/>
                  <a:pt x="12690" y="3990"/>
                  <a:pt x="12690" y="4127"/>
                </a:cubicBezTo>
                <a:close/>
                <a:moveTo>
                  <a:pt x="16065" y="3027"/>
                </a:moveTo>
                <a:cubicBezTo>
                  <a:pt x="16065" y="3302"/>
                  <a:pt x="16200" y="3439"/>
                  <a:pt x="16335" y="3439"/>
                </a:cubicBezTo>
                <a:cubicBezTo>
                  <a:pt x="16605" y="3439"/>
                  <a:pt x="16740" y="3302"/>
                  <a:pt x="16740" y="3027"/>
                </a:cubicBezTo>
                <a:cubicBezTo>
                  <a:pt x="16740" y="2889"/>
                  <a:pt x="16605" y="2614"/>
                  <a:pt x="16335" y="2614"/>
                </a:cubicBezTo>
                <a:cubicBezTo>
                  <a:pt x="16200" y="2614"/>
                  <a:pt x="16065" y="2889"/>
                  <a:pt x="16065" y="3027"/>
                </a:cubicBezTo>
                <a:close/>
                <a:moveTo>
                  <a:pt x="13770" y="5366"/>
                </a:moveTo>
                <a:cubicBezTo>
                  <a:pt x="13770" y="5503"/>
                  <a:pt x="13905" y="5641"/>
                  <a:pt x="14175" y="5641"/>
                </a:cubicBezTo>
                <a:cubicBezTo>
                  <a:pt x="14310" y="5641"/>
                  <a:pt x="14580" y="5503"/>
                  <a:pt x="14580" y="5366"/>
                </a:cubicBezTo>
                <a:cubicBezTo>
                  <a:pt x="14580" y="5090"/>
                  <a:pt x="14310" y="4953"/>
                  <a:pt x="14175" y="4953"/>
                </a:cubicBezTo>
                <a:cubicBezTo>
                  <a:pt x="13905" y="4953"/>
                  <a:pt x="13770" y="5090"/>
                  <a:pt x="13770" y="5366"/>
                </a:cubicBezTo>
                <a:close/>
                <a:moveTo>
                  <a:pt x="16065" y="5366"/>
                </a:moveTo>
                <a:cubicBezTo>
                  <a:pt x="16065" y="5503"/>
                  <a:pt x="16200" y="5641"/>
                  <a:pt x="16335" y="5641"/>
                </a:cubicBezTo>
                <a:cubicBezTo>
                  <a:pt x="16605" y="5641"/>
                  <a:pt x="16740" y="5503"/>
                  <a:pt x="16740" y="5366"/>
                </a:cubicBezTo>
                <a:cubicBezTo>
                  <a:pt x="16740" y="5090"/>
                  <a:pt x="16605" y="4953"/>
                  <a:pt x="16335" y="4953"/>
                </a:cubicBezTo>
                <a:cubicBezTo>
                  <a:pt x="16200" y="4953"/>
                  <a:pt x="16065" y="5090"/>
                  <a:pt x="16065" y="5366"/>
                </a:cubicBezTo>
                <a:close/>
                <a:moveTo>
                  <a:pt x="14850" y="4127"/>
                </a:moveTo>
                <a:cubicBezTo>
                  <a:pt x="14850" y="4403"/>
                  <a:pt x="15120" y="4540"/>
                  <a:pt x="15255" y="4540"/>
                </a:cubicBezTo>
                <a:cubicBezTo>
                  <a:pt x="15525" y="4540"/>
                  <a:pt x="15660" y="4403"/>
                  <a:pt x="15660" y="4127"/>
                </a:cubicBezTo>
                <a:cubicBezTo>
                  <a:pt x="15660" y="3990"/>
                  <a:pt x="15525" y="3852"/>
                  <a:pt x="15255" y="3852"/>
                </a:cubicBezTo>
                <a:cubicBezTo>
                  <a:pt x="15120" y="3852"/>
                  <a:pt x="14850" y="3990"/>
                  <a:pt x="14850" y="4127"/>
                </a:cubicBezTo>
                <a:close/>
                <a:moveTo>
                  <a:pt x="17145" y="4127"/>
                </a:moveTo>
                <a:cubicBezTo>
                  <a:pt x="17145" y="4403"/>
                  <a:pt x="17280" y="4540"/>
                  <a:pt x="17550" y="4540"/>
                </a:cubicBezTo>
                <a:cubicBezTo>
                  <a:pt x="17685" y="4540"/>
                  <a:pt x="17820" y="4403"/>
                  <a:pt x="17820" y="4127"/>
                </a:cubicBezTo>
                <a:cubicBezTo>
                  <a:pt x="17820" y="3990"/>
                  <a:pt x="17685" y="3852"/>
                  <a:pt x="17550" y="3852"/>
                </a:cubicBezTo>
                <a:cubicBezTo>
                  <a:pt x="17280" y="3852"/>
                  <a:pt x="17145" y="3990"/>
                  <a:pt x="17145" y="4127"/>
                </a:cubicBezTo>
                <a:close/>
                <a:moveTo>
                  <a:pt x="18225" y="3027"/>
                </a:moveTo>
                <a:cubicBezTo>
                  <a:pt x="18225" y="3302"/>
                  <a:pt x="18360" y="3439"/>
                  <a:pt x="18630" y="3439"/>
                </a:cubicBezTo>
                <a:cubicBezTo>
                  <a:pt x="18765" y="3439"/>
                  <a:pt x="19035" y="3302"/>
                  <a:pt x="19035" y="3027"/>
                </a:cubicBezTo>
                <a:cubicBezTo>
                  <a:pt x="19035" y="2889"/>
                  <a:pt x="18765" y="2614"/>
                  <a:pt x="18630" y="2614"/>
                </a:cubicBezTo>
                <a:cubicBezTo>
                  <a:pt x="18360" y="2614"/>
                  <a:pt x="18225" y="2889"/>
                  <a:pt x="18225" y="3027"/>
                </a:cubicBezTo>
                <a:close/>
                <a:moveTo>
                  <a:pt x="18225" y="5366"/>
                </a:moveTo>
                <a:cubicBezTo>
                  <a:pt x="18225" y="5503"/>
                  <a:pt x="18360" y="5641"/>
                  <a:pt x="18630" y="5641"/>
                </a:cubicBezTo>
                <a:cubicBezTo>
                  <a:pt x="18765" y="5641"/>
                  <a:pt x="19035" y="5503"/>
                  <a:pt x="19035" y="5366"/>
                </a:cubicBezTo>
                <a:cubicBezTo>
                  <a:pt x="19035" y="5090"/>
                  <a:pt x="18765" y="4953"/>
                  <a:pt x="18630" y="4953"/>
                </a:cubicBezTo>
                <a:cubicBezTo>
                  <a:pt x="18360" y="4953"/>
                  <a:pt x="18225" y="5090"/>
                  <a:pt x="18225" y="5366"/>
                </a:cubicBezTo>
                <a:close/>
                <a:moveTo>
                  <a:pt x="19305" y="4127"/>
                </a:moveTo>
                <a:cubicBezTo>
                  <a:pt x="19305" y="4403"/>
                  <a:pt x="19575" y="4540"/>
                  <a:pt x="19710" y="4540"/>
                </a:cubicBezTo>
                <a:cubicBezTo>
                  <a:pt x="19980" y="4540"/>
                  <a:pt x="20115" y="4403"/>
                  <a:pt x="20115" y="4127"/>
                </a:cubicBezTo>
                <a:cubicBezTo>
                  <a:pt x="20115" y="3990"/>
                  <a:pt x="19980" y="3852"/>
                  <a:pt x="19710" y="3852"/>
                </a:cubicBezTo>
                <a:cubicBezTo>
                  <a:pt x="19575" y="3852"/>
                  <a:pt x="19305" y="3990"/>
                  <a:pt x="19305" y="412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25" name="Freeform 1064"/>
          <p:cNvSpPr/>
          <p:nvPr/>
        </p:nvSpPr>
        <p:spPr>
          <a:xfrm>
            <a:off x="10721975" y="1968500"/>
            <a:ext cx="10160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10" y="1485"/>
                </a:moveTo>
                <a:cubicBezTo>
                  <a:pt x="18556" y="1485"/>
                  <a:pt x="18556" y="1485"/>
                  <a:pt x="18556" y="1485"/>
                </a:cubicBezTo>
                <a:cubicBezTo>
                  <a:pt x="18556" y="405"/>
                  <a:pt x="18556" y="405"/>
                  <a:pt x="18556" y="405"/>
                </a:cubicBezTo>
                <a:cubicBezTo>
                  <a:pt x="18556" y="135"/>
                  <a:pt x="18411" y="0"/>
                  <a:pt x="18121" y="0"/>
                </a:cubicBezTo>
                <a:cubicBezTo>
                  <a:pt x="15511" y="0"/>
                  <a:pt x="15511" y="0"/>
                  <a:pt x="15511" y="0"/>
                </a:cubicBezTo>
                <a:cubicBezTo>
                  <a:pt x="15221" y="0"/>
                  <a:pt x="15077" y="135"/>
                  <a:pt x="15077" y="405"/>
                </a:cubicBezTo>
                <a:cubicBezTo>
                  <a:pt x="15077" y="1485"/>
                  <a:pt x="15077" y="1485"/>
                  <a:pt x="15077" y="1485"/>
                </a:cubicBezTo>
                <a:cubicBezTo>
                  <a:pt x="6523" y="1485"/>
                  <a:pt x="6523" y="1485"/>
                  <a:pt x="6523" y="1485"/>
                </a:cubicBezTo>
                <a:cubicBezTo>
                  <a:pt x="6523" y="405"/>
                  <a:pt x="6523" y="405"/>
                  <a:pt x="6523" y="405"/>
                </a:cubicBezTo>
                <a:cubicBezTo>
                  <a:pt x="6523" y="135"/>
                  <a:pt x="6379" y="0"/>
                  <a:pt x="6234" y="0"/>
                </a:cubicBezTo>
                <a:cubicBezTo>
                  <a:pt x="3479" y="0"/>
                  <a:pt x="3479" y="0"/>
                  <a:pt x="3479" y="0"/>
                </a:cubicBezTo>
                <a:cubicBezTo>
                  <a:pt x="3334" y="0"/>
                  <a:pt x="3044" y="135"/>
                  <a:pt x="3044" y="405"/>
                </a:cubicBezTo>
                <a:cubicBezTo>
                  <a:pt x="3044" y="1485"/>
                  <a:pt x="3044" y="1485"/>
                  <a:pt x="3044" y="1485"/>
                </a:cubicBezTo>
                <a:cubicBezTo>
                  <a:pt x="435" y="1485"/>
                  <a:pt x="435" y="1485"/>
                  <a:pt x="435" y="1485"/>
                </a:cubicBezTo>
                <a:cubicBezTo>
                  <a:pt x="145" y="1485"/>
                  <a:pt x="0" y="1620"/>
                  <a:pt x="0" y="1755"/>
                </a:cubicBezTo>
                <a:cubicBezTo>
                  <a:pt x="0" y="5805"/>
                  <a:pt x="0" y="5805"/>
                  <a:pt x="0" y="58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45" y="21600"/>
                  <a:pt x="435" y="21600"/>
                </a:cubicBezTo>
                <a:cubicBezTo>
                  <a:pt x="21310" y="21600"/>
                  <a:pt x="21310" y="21600"/>
                  <a:pt x="21310" y="21600"/>
                </a:cubicBezTo>
                <a:cubicBezTo>
                  <a:pt x="21455" y="21600"/>
                  <a:pt x="21600" y="21465"/>
                  <a:pt x="21600" y="21195"/>
                </a:cubicBezTo>
                <a:cubicBezTo>
                  <a:pt x="21600" y="5805"/>
                  <a:pt x="21600" y="5805"/>
                  <a:pt x="21600" y="5805"/>
                </a:cubicBezTo>
                <a:cubicBezTo>
                  <a:pt x="21600" y="1755"/>
                  <a:pt x="21600" y="1755"/>
                  <a:pt x="21600" y="1755"/>
                </a:cubicBezTo>
                <a:cubicBezTo>
                  <a:pt x="21600" y="1620"/>
                  <a:pt x="21455" y="1485"/>
                  <a:pt x="21310" y="1485"/>
                </a:cubicBezTo>
                <a:close/>
                <a:moveTo>
                  <a:pt x="15801" y="675"/>
                </a:moveTo>
                <a:cubicBezTo>
                  <a:pt x="17831" y="675"/>
                  <a:pt x="17831" y="675"/>
                  <a:pt x="17831" y="675"/>
                </a:cubicBezTo>
                <a:cubicBezTo>
                  <a:pt x="17831" y="1755"/>
                  <a:pt x="17831" y="1755"/>
                  <a:pt x="17831" y="1755"/>
                </a:cubicBezTo>
                <a:cubicBezTo>
                  <a:pt x="17831" y="2835"/>
                  <a:pt x="17831" y="2835"/>
                  <a:pt x="17831" y="2835"/>
                </a:cubicBezTo>
                <a:cubicBezTo>
                  <a:pt x="15801" y="2835"/>
                  <a:pt x="15801" y="2835"/>
                  <a:pt x="15801" y="2835"/>
                </a:cubicBezTo>
                <a:cubicBezTo>
                  <a:pt x="15801" y="1755"/>
                  <a:pt x="15801" y="1755"/>
                  <a:pt x="15801" y="1755"/>
                </a:cubicBezTo>
                <a:lnTo>
                  <a:pt x="15801" y="675"/>
                </a:lnTo>
                <a:close/>
                <a:moveTo>
                  <a:pt x="3914" y="675"/>
                </a:moveTo>
                <a:cubicBezTo>
                  <a:pt x="5799" y="675"/>
                  <a:pt x="5799" y="675"/>
                  <a:pt x="5799" y="675"/>
                </a:cubicBezTo>
                <a:cubicBezTo>
                  <a:pt x="5799" y="1755"/>
                  <a:pt x="5799" y="1755"/>
                  <a:pt x="5799" y="1755"/>
                </a:cubicBezTo>
                <a:cubicBezTo>
                  <a:pt x="5799" y="2835"/>
                  <a:pt x="5799" y="2835"/>
                  <a:pt x="5799" y="2835"/>
                </a:cubicBezTo>
                <a:cubicBezTo>
                  <a:pt x="3914" y="2835"/>
                  <a:pt x="3914" y="2835"/>
                  <a:pt x="3914" y="2835"/>
                </a:cubicBezTo>
                <a:cubicBezTo>
                  <a:pt x="3914" y="1755"/>
                  <a:pt x="3914" y="1755"/>
                  <a:pt x="3914" y="1755"/>
                </a:cubicBezTo>
                <a:lnTo>
                  <a:pt x="3914" y="675"/>
                </a:lnTo>
                <a:close/>
                <a:moveTo>
                  <a:pt x="725" y="2160"/>
                </a:moveTo>
                <a:cubicBezTo>
                  <a:pt x="3044" y="2160"/>
                  <a:pt x="3044" y="2160"/>
                  <a:pt x="3044" y="2160"/>
                </a:cubicBezTo>
                <a:cubicBezTo>
                  <a:pt x="3044" y="3240"/>
                  <a:pt x="3044" y="3240"/>
                  <a:pt x="3044" y="3240"/>
                </a:cubicBezTo>
                <a:cubicBezTo>
                  <a:pt x="3044" y="3375"/>
                  <a:pt x="3334" y="3645"/>
                  <a:pt x="3479" y="3645"/>
                </a:cubicBezTo>
                <a:cubicBezTo>
                  <a:pt x="6234" y="3645"/>
                  <a:pt x="6234" y="3645"/>
                  <a:pt x="6234" y="3645"/>
                </a:cubicBezTo>
                <a:cubicBezTo>
                  <a:pt x="6379" y="3645"/>
                  <a:pt x="6523" y="3375"/>
                  <a:pt x="6523" y="3240"/>
                </a:cubicBezTo>
                <a:cubicBezTo>
                  <a:pt x="6523" y="2160"/>
                  <a:pt x="6523" y="2160"/>
                  <a:pt x="6523" y="2160"/>
                </a:cubicBezTo>
                <a:cubicBezTo>
                  <a:pt x="15077" y="2160"/>
                  <a:pt x="15077" y="2160"/>
                  <a:pt x="15077" y="2160"/>
                </a:cubicBezTo>
                <a:cubicBezTo>
                  <a:pt x="15077" y="3240"/>
                  <a:pt x="15077" y="3240"/>
                  <a:pt x="15077" y="3240"/>
                </a:cubicBezTo>
                <a:cubicBezTo>
                  <a:pt x="15077" y="3375"/>
                  <a:pt x="15221" y="3645"/>
                  <a:pt x="15511" y="3645"/>
                </a:cubicBezTo>
                <a:cubicBezTo>
                  <a:pt x="18121" y="3645"/>
                  <a:pt x="18121" y="3645"/>
                  <a:pt x="18121" y="3645"/>
                </a:cubicBezTo>
                <a:cubicBezTo>
                  <a:pt x="18411" y="3645"/>
                  <a:pt x="18556" y="3375"/>
                  <a:pt x="18556" y="3240"/>
                </a:cubicBezTo>
                <a:cubicBezTo>
                  <a:pt x="18556" y="2160"/>
                  <a:pt x="18556" y="2160"/>
                  <a:pt x="18556" y="2160"/>
                </a:cubicBezTo>
                <a:cubicBezTo>
                  <a:pt x="20875" y="2160"/>
                  <a:pt x="20875" y="2160"/>
                  <a:pt x="20875" y="2160"/>
                </a:cubicBezTo>
                <a:cubicBezTo>
                  <a:pt x="20875" y="5400"/>
                  <a:pt x="20875" y="5400"/>
                  <a:pt x="20875" y="5400"/>
                </a:cubicBezTo>
                <a:cubicBezTo>
                  <a:pt x="725" y="5400"/>
                  <a:pt x="725" y="5400"/>
                  <a:pt x="725" y="5400"/>
                </a:cubicBezTo>
                <a:lnTo>
                  <a:pt x="725" y="2160"/>
                </a:lnTo>
                <a:close/>
                <a:moveTo>
                  <a:pt x="725" y="20925"/>
                </a:moveTo>
                <a:cubicBezTo>
                  <a:pt x="725" y="6075"/>
                  <a:pt x="725" y="6075"/>
                  <a:pt x="725" y="6075"/>
                </a:cubicBezTo>
                <a:cubicBezTo>
                  <a:pt x="20875" y="6075"/>
                  <a:pt x="20875" y="6075"/>
                  <a:pt x="20875" y="6075"/>
                </a:cubicBezTo>
                <a:cubicBezTo>
                  <a:pt x="20875" y="20925"/>
                  <a:pt x="20875" y="20925"/>
                  <a:pt x="20875" y="20925"/>
                </a:cubicBezTo>
                <a:lnTo>
                  <a:pt x="725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26" name="Freeform 1065"/>
          <p:cNvSpPr/>
          <p:nvPr/>
        </p:nvSpPr>
        <p:spPr>
          <a:xfrm>
            <a:off x="10883900" y="2387600"/>
            <a:ext cx="688977" cy="536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29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5429" y="0"/>
                </a:lnTo>
                <a:close/>
                <a:moveTo>
                  <a:pt x="11347" y="1662"/>
                </a:moveTo>
                <a:lnTo>
                  <a:pt x="15429" y="1662"/>
                </a:lnTo>
                <a:lnTo>
                  <a:pt x="15429" y="6646"/>
                </a:lnTo>
                <a:lnTo>
                  <a:pt x="11347" y="6646"/>
                </a:lnTo>
                <a:lnTo>
                  <a:pt x="11347" y="1662"/>
                </a:lnTo>
                <a:close/>
                <a:moveTo>
                  <a:pt x="15429" y="13292"/>
                </a:moveTo>
                <a:lnTo>
                  <a:pt x="11347" y="13292"/>
                </a:lnTo>
                <a:lnTo>
                  <a:pt x="11347" y="8308"/>
                </a:lnTo>
                <a:lnTo>
                  <a:pt x="15429" y="8308"/>
                </a:lnTo>
                <a:lnTo>
                  <a:pt x="15429" y="13292"/>
                </a:lnTo>
                <a:close/>
                <a:moveTo>
                  <a:pt x="6271" y="8308"/>
                </a:moveTo>
                <a:lnTo>
                  <a:pt x="10352" y="8308"/>
                </a:lnTo>
                <a:lnTo>
                  <a:pt x="10352" y="13292"/>
                </a:lnTo>
                <a:lnTo>
                  <a:pt x="6271" y="13292"/>
                </a:lnTo>
                <a:lnTo>
                  <a:pt x="6271" y="8308"/>
                </a:lnTo>
                <a:close/>
                <a:moveTo>
                  <a:pt x="6271" y="1662"/>
                </a:moveTo>
                <a:lnTo>
                  <a:pt x="10352" y="1662"/>
                </a:lnTo>
                <a:lnTo>
                  <a:pt x="10352" y="6646"/>
                </a:lnTo>
                <a:lnTo>
                  <a:pt x="6271" y="6646"/>
                </a:lnTo>
                <a:lnTo>
                  <a:pt x="6271" y="1662"/>
                </a:lnTo>
                <a:close/>
                <a:moveTo>
                  <a:pt x="1095" y="1662"/>
                </a:moveTo>
                <a:lnTo>
                  <a:pt x="5176" y="1662"/>
                </a:lnTo>
                <a:lnTo>
                  <a:pt x="5176" y="6646"/>
                </a:lnTo>
                <a:lnTo>
                  <a:pt x="1095" y="6646"/>
                </a:lnTo>
                <a:lnTo>
                  <a:pt x="1095" y="1662"/>
                </a:lnTo>
                <a:close/>
                <a:moveTo>
                  <a:pt x="1095" y="8308"/>
                </a:moveTo>
                <a:lnTo>
                  <a:pt x="5176" y="8308"/>
                </a:lnTo>
                <a:lnTo>
                  <a:pt x="5176" y="13292"/>
                </a:lnTo>
                <a:lnTo>
                  <a:pt x="1095" y="13292"/>
                </a:lnTo>
                <a:lnTo>
                  <a:pt x="1095" y="8308"/>
                </a:lnTo>
                <a:close/>
                <a:moveTo>
                  <a:pt x="5176" y="19938"/>
                </a:moveTo>
                <a:lnTo>
                  <a:pt x="1095" y="19938"/>
                </a:lnTo>
                <a:lnTo>
                  <a:pt x="1095" y="14954"/>
                </a:lnTo>
                <a:lnTo>
                  <a:pt x="5176" y="14954"/>
                </a:lnTo>
                <a:lnTo>
                  <a:pt x="5176" y="19938"/>
                </a:lnTo>
                <a:close/>
                <a:moveTo>
                  <a:pt x="10352" y="19938"/>
                </a:moveTo>
                <a:lnTo>
                  <a:pt x="6271" y="19938"/>
                </a:lnTo>
                <a:lnTo>
                  <a:pt x="6271" y="14954"/>
                </a:lnTo>
                <a:lnTo>
                  <a:pt x="10352" y="14954"/>
                </a:lnTo>
                <a:lnTo>
                  <a:pt x="10352" y="19938"/>
                </a:lnTo>
                <a:close/>
                <a:moveTo>
                  <a:pt x="15429" y="19938"/>
                </a:moveTo>
                <a:lnTo>
                  <a:pt x="11347" y="19938"/>
                </a:lnTo>
                <a:lnTo>
                  <a:pt x="11347" y="14954"/>
                </a:lnTo>
                <a:lnTo>
                  <a:pt x="15429" y="14954"/>
                </a:lnTo>
                <a:lnTo>
                  <a:pt x="15429" y="19938"/>
                </a:lnTo>
                <a:close/>
                <a:moveTo>
                  <a:pt x="20605" y="19938"/>
                </a:moveTo>
                <a:lnTo>
                  <a:pt x="16524" y="19938"/>
                </a:lnTo>
                <a:lnTo>
                  <a:pt x="16524" y="14954"/>
                </a:lnTo>
                <a:lnTo>
                  <a:pt x="20605" y="14954"/>
                </a:lnTo>
                <a:lnTo>
                  <a:pt x="20605" y="19938"/>
                </a:lnTo>
                <a:close/>
                <a:moveTo>
                  <a:pt x="20605" y="13292"/>
                </a:moveTo>
                <a:lnTo>
                  <a:pt x="16524" y="13292"/>
                </a:lnTo>
                <a:lnTo>
                  <a:pt x="16524" y="8308"/>
                </a:lnTo>
                <a:lnTo>
                  <a:pt x="20605" y="8308"/>
                </a:lnTo>
                <a:lnTo>
                  <a:pt x="20605" y="13292"/>
                </a:lnTo>
                <a:close/>
                <a:moveTo>
                  <a:pt x="20605" y="1662"/>
                </a:moveTo>
                <a:lnTo>
                  <a:pt x="20605" y="6646"/>
                </a:lnTo>
                <a:lnTo>
                  <a:pt x="16524" y="6646"/>
                </a:lnTo>
                <a:lnTo>
                  <a:pt x="16524" y="1662"/>
                </a:lnTo>
                <a:lnTo>
                  <a:pt x="20605" y="166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27" name="Freeform 1066"/>
          <p:cNvSpPr/>
          <p:nvPr/>
        </p:nvSpPr>
        <p:spPr>
          <a:xfrm>
            <a:off x="10693400" y="3206750"/>
            <a:ext cx="1092200" cy="1079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30" y="1513"/>
                </a:moveTo>
                <a:cubicBezTo>
                  <a:pt x="15795" y="688"/>
                  <a:pt x="14985" y="0"/>
                  <a:pt x="14175" y="0"/>
                </a:cubicBezTo>
                <a:cubicBezTo>
                  <a:pt x="13905" y="0"/>
                  <a:pt x="13770" y="138"/>
                  <a:pt x="13770" y="413"/>
                </a:cubicBezTo>
                <a:cubicBezTo>
                  <a:pt x="13770" y="550"/>
                  <a:pt x="13905" y="825"/>
                  <a:pt x="14175" y="825"/>
                </a:cubicBezTo>
                <a:cubicBezTo>
                  <a:pt x="14715" y="825"/>
                  <a:pt x="15255" y="1238"/>
                  <a:pt x="15255" y="1926"/>
                </a:cubicBezTo>
                <a:cubicBezTo>
                  <a:pt x="15255" y="2476"/>
                  <a:pt x="14715" y="3027"/>
                  <a:pt x="14175" y="3027"/>
                </a:cubicBezTo>
                <a:cubicBezTo>
                  <a:pt x="13905" y="3027"/>
                  <a:pt x="13770" y="3164"/>
                  <a:pt x="13770" y="3439"/>
                </a:cubicBezTo>
                <a:cubicBezTo>
                  <a:pt x="13770" y="3577"/>
                  <a:pt x="13905" y="3852"/>
                  <a:pt x="14175" y="3852"/>
                </a:cubicBezTo>
                <a:cubicBezTo>
                  <a:pt x="14985" y="3852"/>
                  <a:pt x="15795" y="3164"/>
                  <a:pt x="15930" y="2339"/>
                </a:cubicBezTo>
                <a:cubicBezTo>
                  <a:pt x="20790" y="2339"/>
                  <a:pt x="20790" y="2339"/>
                  <a:pt x="20790" y="2339"/>
                </a:cubicBezTo>
                <a:cubicBezTo>
                  <a:pt x="20790" y="5641"/>
                  <a:pt x="20790" y="5641"/>
                  <a:pt x="20790" y="5641"/>
                </a:cubicBezTo>
                <a:cubicBezTo>
                  <a:pt x="810" y="5641"/>
                  <a:pt x="810" y="5641"/>
                  <a:pt x="810" y="5641"/>
                </a:cubicBezTo>
                <a:cubicBezTo>
                  <a:pt x="810" y="2339"/>
                  <a:pt x="810" y="2339"/>
                  <a:pt x="810" y="2339"/>
                </a:cubicBezTo>
                <a:cubicBezTo>
                  <a:pt x="5940" y="2339"/>
                  <a:pt x="5940" y="2339"/>
                  <a:pt x="5940" y="2339"/>
                </a:cubicBezTo>
                <a:cubicBezTo>
                  <a:pt x="7020" y="2339"/>
                  <a:pt x="7020" y="2339"/>
                  <a:pt x="7020" y="2339"/>
                </a:cubicBezTo>
                <a:cubicBezTo>
                  <a:pt x="7290" y="2339"/>
                  <a:pt x="7425" y="2064"/>
                  <a:pt x="7425" y="1926"/>
                </a:cubicBezTo>
                <a:cubicBezTo>
                  <a:pt x="7425" y="1651"/>
                  <a:pt x="7290" y="1513"/>
                  <a:pt x="7020" y="1513"/>
                </a:cubicBezTo>
                <a:cubicBezTo>
                  <a:pt x="6345" y="1513"/>
                  <a:pt x="6345" y="1513"/>
                  <a:pt x="6345" y="1513"/>
                </a:cubicBezTo>
                <a:cubicBezTo>
                  <a:pt x="6615" y="1101"/>
                  <a:pt x="7020" y="825"/>
                  <a:pt x="7425" y="825"/>
                </a:cubicBezTo>
                <a:cubicBezTo>
                  <a:pt x="8100" y="825"/>
                  <a:pt x="8505" y="1238"/>
                  <a:pt x="8505" y="1926"/>
                </a:cubicBezTo>
                <a:cubicBezTo>
                  <a:pt x="8505" y="2476"/>
                  <a:pt x="8100" y="3027"/>
                  <a:pt x="7425" y="3027"/>
                </a:cubicBezTo>
                <a:cubicBezTo>
                  <a:pt x="7290" y="3027"/>
                  <a:pt x="7020" y="3164"/>
                  <a:pt x="7020" y="3439"/>
                </a:cubicBezTo>
                <a:cubicBezTo>
                  <a:pt x="7020" y="3577"/>
                  <a:pt x="7290" y="3852"/>
                  <a:pt x="7425" y="3852"/>
                </a:cubicBezTo>
                <a:cubicBezTo>
                  <a:pt x="8505" y="3852"/>
                  <a:pt x="9315" y="2889"/>
                  <a:pt x="9315" y="1926"/>
                </a:cubicBezTo>
                <a:cubicBezTo>
                  <a:pt x="9315" y="825"/>
                  <a:pt x="8505" y="0"/>
                  <a:pt x="7425" y="0"/>
                </a:cubicBezTo>
                <a:cubicBezTo>
                  <a:pt x="6615" y="0"/>
                  <a:pt x="5805" y="688"/>
                  <a:pt x="5670" y="1513"/>
                </a:cubicBezTo>
                <a:cubicBezTo>
                  <a:pt x="0" y="1513"/>
                  <a:pt x="0" y="1513"/>
                  <a:pt x="0" y="1513"/>
                </a:cubicBezTo>
                <a:cubicBezTo>
                  <a:pt x="0" y="6466"/>
                  <a:pt x="0" y="6466"/>
                  <a:pt x="0" y="6466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466"/>
                  <a:pt x="21600" y="6466"/>
                  <a:pt x="21600" y="6466"/>
                </a:cubicBezTo>
                <a:cubicBezTo>
                  <a:pt x="21600" y="1513"/>
                  <a:pt x="21600" y="1513"/>
                  <a:pt x="21600" y="1513"/>
                </a:cubicBezTo>
                <a:lnTo>
                  <a:pt x="15930" y="1513"/>
                </a:lnTo>
                <a:close/>
                <a:moveTo>
                  <a:pt x="20790" y="20912"/>
                </a:moveTo>
                <a:cubicBezTo>
                  <a:pt x="810" y="20912"/>
                  <a:pt x="810" y="20912"/>
                  <a:pt x="810" y="20912"/>
                </a:cubicBezTo>
                <a:cubicBezTo>
                  <a:pt x="810" y="6466"/>
                  <a:pt x="810" y="6466"/>
                  <a:pt x="810" y="6466"/>
                </a:cubicBezTo>
                <a:cubicBezTo>
                  <a:pt x="20790" y="6466"/>
                  <a:pt x="20790" y="6466"/>
                  <a:pt x="20790" y="6466"/>
                </a:cubicBezTo>
                <a:lnTo>
                  <a:pt x="20790" y="20912"/>
                </a:lnTo>
                <a:close/>
                <a:moveTo>
                  <a:pt x="9315" y="413"/>
                </a:moveTo>
                <a:cubicBezTo>
                  <a:pt x="9315" y="138"/>
                  <a:pt x="9450" y="0"/>
                  <a:pt x="9720" y="0"/>
                </a:cubicBezTo>
                <a:cubicBezTo>
                  <a:pt x="10665" y="0"/>
                  <a:pt x="11610" y="825"/>
                  <a:pt x="11610" y="1926"/>
                </a:cubicBezTo>
                <a:cubicBezTo>
                  <a:pt x="11610" y="2889"/>
                  <a:pt x="10665" y="3852"/>
                  <a:pt x="9720" y="3852"/>
                </a:cubicBezTo>
                <a:cubicBezTo>
                  <a:pt x="9450" y="3852"/>
                  <a:pt x="9315" y="3577"/>
                  <a:pt x="9315" y="3439"/>
                </a:cubicBezTo>
                <a:cubicBezTo>
                  <a:pt x="9315" y="3164"/>
                  <a:pt x="9450" y="3027"/>
                  <a:pt x="9720" y="3027"/>
                </a:cubicBezTo>
                <a:cubicBezTo>
                  <a:pt x="10260" y="3027"/>
                  <a:pt x="10800" y="2476"/>
                  <a:pt x="10800" y="1926"/>
                </a:cubicBezTo>
                <a:cubicBezTo>
                  <a:pt x="10800" y="1238"/>
                  <a:pt x="10260" y="825"/>
                  <a:pt x="9720" y="825"/>
                </a:cubicBezTo>
                <a:cubicBezTo>
                  <a:pt x="9450" y="825"/>
                  <a:pt x="9315" y="550"/>
                  <a:pt x="9315" y="413"/>
                </a:cubicBezTo>
                <a:close/>
                <a:moveTo>
                  <a:pt x="11610" y="413"/>
                </a:moveTo>
                <a:cubicBezTo>
                  <a:pt x="11610" y="138"/>
                  <a:pt x="11745" y="0"/>
                  <a:pt x="11880" y="0"/>
                </a:cubicBezTo>
                <a:cubicBezTo>
                  <a:pt x="12960" y="0"/>
                  <a:pt x="13770" y="825"/>
                  <a:pt x="13770" y="1926"/>
                </a:cubicBezTo>
                <a:cubicBezTo>
                  <a:pt x="13770" y="2889"/>
                  <a:pt x="12960" y="3852"/>
                  <a:pt x="11880" y="3852"/>
                </a:cubicBezTo>
                <a:cubicBezTo>
                  <a:pt x="11745" y="3852"/>
                  <a:pt x="11610" y="3577"/>
                  <a:pt x="11610" y="3439"/>
                </a:cubicBezTo>
                <a:cubicBezTo>
                  <a:pt x="11610" y="3164"/>
                  <a:pt x="11745" y="3027"/>
                  <a:pt x="11880" y="3027"/>
                </a:cubicBezTo>
                <a:cubicBezTo>
                  <a:pt x="12555" y="3027"/>
                  <a:pt x="13095" y="2476"/>
                  <a:pt x="13095" y="1926"/>
                </a:cubicBezTo>
                <a:cubicBezTo>
                  <a:pt x="13095" y="1238"/>
                  <a:pt x="12555" y="825"/>
                  <a:pt x="11880" y="825"/>
                </a:cubicBezTo>
                <a:cubicBezTo>
                  <a:pt x="11745" y="825"/>
                  <a:pt x="11610" y="550"/>
                  <a:pt x="11610" y="413"/>
                </a:cubicBezTo>
                <a:close/>
                <a:moveTo>
                  <a:pt x="8235" y="8668"/>
                </a:moveTo>
                <a:cubicBezTo>
                  <a:pt x="8370" y="8668"/>
                  <a:pt x="8505" y="8943"/>
                  <a:pt x="8505" y="9080"/>
                </a:cubicBezTo>
                <a:cubicBezTo>
                  <a:pt x="8505" y="9355"/>
                  <a:pt x="8370" y="9493"/>
                  <a:pt x="8235" y="9493"/>
                </a:cubicBezTo>
                <a:cubicBezTo>
                  <a:pt x="7965" y="9493"/>
                  <a:pt x="7830" y="9355"/>
                  <a:pt x="7830" y="9080"/>
                </a:cubicBezTo>
                <a:cubicBezTo>
                  <a:pt x="7830" y="8943"/>
                  <a:pt x="7965" y="8668"/>
                  <a:pt x="8235" y="8668"/>
                </a:cubicBezTo>
                <a:close/>
                <a:moveTo>
                  <a:pt x="10800" y="8668"/>
                </a:moveTo>
                <a:cubicBezTo>
                  <a:pt x="11070" y="8668"/>
                  <a:pt x="11205" y="8943"/>
                  <a:pt x="11205" y="9080"/>
                </a:cubicBezTo>
                <a:cubicBezTo>
                  <a:pt x="11205" y="9355"/>
                  <a:pt x="11070" y="9493"/>
                  <a:pt x="10800" y="9493"/>
                </a:cubicBezTo>
                <a:cubicBezTo>
                  <a:pt x="10530" y="9493"/>
                  <a:pt x="10395" y="9355"/>
                  <a:pt x="10395" y="9080"/>
                </a:cubicBezTo>
                <a:cubicBezTo>
                  <a:pt x="10395" y="8943"/>
                  <a:pt x="10530" y="8668"/>
                  <a:pt x="10800" y="8668"/>
                </a:cubicBezTo>
                <a:close/>
                <a:moveTo>
                  <a:pt x="13365" y="8668"/>
                </a:moveTo>
                <a:cubicBezTo>
                  <a:pt x="13635" y="8668"/>
                  <a:pt x="13770" y="8943"/>
                  <a:pt x="13770" y="9080"/>
                </a:cubicBezTo>
                <a:cubicBezTo>
                  <a:pt x="13770" y="9355"/>
                  <a:pt x="13635" y="9493"/>
                  <a:pt x="13365" y="9493"/>
                </a:cubicBezTo>
                <a:cubicBezTo>
                  <a:pt x="13230" y="9493"/>
                  <a:pt x="13095" y="9355"/>
                  <a:pt x="13095" y="9080"/>
                </a:cubicBezTo>
                <a:cubicBezTo>
                  <a:pt x="13095" y="8943"/>
                  <a:pt x="13230" y="8668"/>
                  <a:pt x="13365" y="8668"/>
                </a:cubicBezTo>
                <a:close/>
                <a:moveTo>
                  <a:pt x="16065" y="8668"/>
                </a:moveTo>
                <a:cubicBezTo>
                  <a:pt x="16200" y="8668"/>
                  <a:pt x="16335" y="8943"/>
                  <a:pt x="16335" y="9080"/>
                </a:cubicBezTo>
                <a:cubicBezTo>
                  <a:pt x="16335" y="9355"/>
                  <a:pt x="16200" y="9493"/>
                  <a:pt x="16065" y="9493"/>
                </a:cubicBezTo>
                <a:cubicBezTo>
                  <a:pt x="15795" y="9493"/>
                  <a:pt x="15660" y="9355"/>
                  <a:pt x="15660" y="9080"/>
                </a:cubicBezTo>
                <a:cubicBezTo>
                  <a:pt x="15660" y="8943"/>
                  <a:pt x="15795" y="8668"/>
                  <a:pt x="16065" y="8668"/>
                </a:cubicBezTo>
                <a:close/>
                <a:moveTo>
                  <a:pt x="18630" y="8668"/>
                </a:moveTo>
                <a:cubicBezTo>
                  <a:pt x="18765" y="8668"/>
                  <a:pt x="19035" y="8943"/>
                  <a:pt x="19035" y="9080"/>
                </a:cubicBezTo>
                <a:cubicBezTo>
                  <a:pt x="19035" y="9355"/>
                  <a:pt x="18765" y="9493"/>
                  <a:pt x="18630" y="9493"/>
                </a:cubicBezTo>
                <a:cubicBezTo>
                  <a:pt x="18360" y="9493"/>
                  <a:pt x="18225" y="9355"/>
                  <a:pt x="18225" y="9080"/>
                </a:cubicBezTo>
                <a:cubicBezTo>
                  <a:pt x="18225" y="8943"/>
                  <a:pt x="18360" y="8668"/>
                  <a:pt x="18630" y="8668"/>
                </a:cubicBezTo>
                <a:close/>
                <a:moveTo>
                  <a:pt x="2970" y="11832"/>
                </a:moveTo>
                <a:cubicBezTo>
                  <a:pt x="3240" y="11832"/>
                  <a:pt x="3375" y="11969"/>
                  <a:pt x="3375" y="12107"/>
                </a:cubicBezTo>
                <a:cubicBezTo>
                  <a:pt x="3375" y="12382"/>
                  <a:pt x="3240" y="12520"/>
                  <a:pt x="2970" y="12520"/>
                </a:cubicBezTo>
                <a:cubicBezTo>
                  <a:pt x="2835" y="12520"/>
                  <a:pt x="2565" y="12382"/>
                  <a:pt x="2565" y="12107"/>
                </a:cubicBezTo>
                <a:cubicBezTo>
                  <a:pt x="2565" y="11969"/>
                  <a:pt x="2835" y="11832"/>
                  <a:pt x="2970" y="11832"/>
                </a:cubicBezTo>
                <a:close/>
                <a:moveTo>
                  <a:pt x="5535" y="11832"/>
                </a:moveTo>
                <a:cubicBezTo>
                  <a:pt x="5805" y="11832"/>
                  <a:pt x="5940" y="11969"/>
                  <a:pt x="5940" y="12107"/>
                </a:cubicBezTo>
                <a:cubicBezTo>
                  <a:pt x="5940" y="12382"/>
                  <a:pt x="5805" y="12520"/>
                  <a:pt x="5535" y="12520"/>
                </a:cubicBezTo>
                <a:cubicBezTo>
                  <a:pt x="5400" y="12520"/>
                  <a:pt x="5265" y="12382"/>
                  <a:pt x="5265" y="12107"/>
                </a:cubicBezTo>
                <a:cubicBezTo>
                  <a:pt x="5265" y="11969"/>
                  <a:pt x="5400" y="11832"/>
                  <a:pt x="5535" y="11832"/>
                </a:cubicBezTo>
                <a:close/>
                <a:moveTo>
                  <a:pt x="8235" y="11832"/>
                </a:moveTo>
                <a:cubicBezTo>
                  <a:pt x="8370" y="11832"/>
                  <a:pt x="8505" y="11969"/>
                  <a:pt x="8505" y="12107"/>
                </a:cubicBezTo>
                <a:cubicBezTo>
                  <a:pt x="8505" y="12382"/>
                  <a:pt x="8370" y="12520"/>
                  <a:pt x="8235" y="12520"/>
                </a:cubicBezTo>
                <a:cubicBezTo>
                  <a:pt x="7965" y="12520"/>
                  <a:pt x="7830" y="12382"/>
                  <a:pt x="7830" y="12107"/>
                </a:cubicBezTo>
                <a:cubicBezTo>
                  <a:pt x="7830" y="11969"/>
                  <a:pt x="7965" y="11832"/>
                  <a:pt x="8235" y="11832"/>
                </a:cubicBezTo>
                <a:close/>
                <a:moveTo>
                  <a:pt x="10800" y="11832"/>
                </a:moveTo>
                <a:cubicBezTo>
                  <a:pt x="11070" y="11832"/>
                  <a:pt x="11205" y="11969"/>
                  <a:pt x="11205" y="12107"/>
                </a:cubicBezTo>
                <a:cubicBezTo>
                  <a:pt x="11205" y="12382"/>
                  <a:pt x="11070" y="12520"/>
                  <a:pt x="10800" y="12520"/>
                </a:cubicBezTo>
                <a:cubicBezTo>
                  <a:pt x="10530" y="12520"/>
                  <a:pt x="10395" y="12382"/>
                  <a:pt x="10395" y="12107"/>
                </a:cubicBezTo>
                <a:cubicBezTo>
                  <a:pt x="10395" y="11969"/>
                  <a:pt x="10530" y="11832"/>
                  <a:pt x="10800" y="11832"/>
                </a:cubicBezTo>
                <a:close/>
                <a:moveTo>
                  <a:pt x="13365" y="11832"/>
                </a:moveTo>
                <a:cubicBezTo>
                  <a:pt x="13635" y="11832"/>
                  <a:pt x="13770" y="11969"/>
                  <a:pt x="13770" y="12107"/>
                </a:cubicBezTo>
                <a:cubicBezTo>
                  <a:pt x="13770" y="12382"/>
                  <a:pt x="13635" y="12520"/>
                  <a:pt x="13365" y="12520"/>
                </a:cubicBezTo>
                <a:cubicBezTo>
                  <a:pt x="13230" y="12520"/>
                  <a:pt x="13095" y="12382"/>
                  <a:pt x="13095" y="12107"/>
                </a:cubicBezTo>
                <a:cubicBezTo>
                  <a:pt x="13095" y="11969"/>
                  <a:pt x="13230" y="11832"/>
                  <a:pt x="13365" y="11832"/>
                </a:cubicBezTo>
                <a:close/>
                <a:moveTo>
                  <a:pt x="16065" y="11832"/>
                </a:moveTo>
                <a:cubicBezTo>
                  <a:pt x="16200" y="11832"/>
                  <a:pt x="16335" y="11969"/>
                  <a:pt x="16335" y="12107"/>
                </a:cubicBezTo>
                <a:cubicBezTo>
                  <a:pt x="16335" y="12382"/>
                  <a:pt x="16200" y="12520"/>
                  <a:pt x="16065" y="12520"/>
                </a:cubicBezTo>
                <a:cubicBezTo>
                  <a:pt x="15795" y="12520"/>
                  <a:pt x="15660" y="12382"/>
                  <a:pt x="15660" y="12107"/>
                </a:cubicBezTo>
                <a:cubicBezTo>
                  <a:pt x="15660" y="11969"/>
                  <a:pt x="15795" y="11832"/>
                  <a:pt x="16065" y="11832"/>
                </a:cubicBezTo>
                <a:close/>
                <a:moveTo>
                  <a:pt x="18630" y="11832"/>
                </a:moveTo>
                <a:cubicBezTo>
                  <a:pt x="18765" y="11832"/>
                  <a:pt x="19035" y="11969"/>
                  <a:pt x="19035" y="12107"/>
                </a:cubicBezTo>
                <a:cubicBezTo>
                  <a:pt x="19035" y="12382"/>
                  <a:pt x="18765" y="12520"/>
                  <a:pt x="18630" y="12520"/>
                </a:cubicBezTo>
                <a:cubicBezTo>
                  <a:pt x="18360" y="12520"/>
                  <a:pt x="18225" y="12382"/>
                  <a:pt x="18225" y="12107"/>
                </a:cubicBezTo>
                <a:cubicBezTo>
                  <a:pt x="18225" y="11969"/>
                  <a:pt x="18360" y="11832"/>
                  <a:pt x="18630" y="11832"/>
                </a:cubicBezTo>
                <a:close/>
                <a:moveTo>
                  <a:pt x="2970" y="14446"/>
                </a:moveTo>
                <a:cubicBezTo>
                  <a:pt x="3240" y="14446"/>
                  <a:pt x="3375" y="14583"/>
                  <a:pt x="3375" y="14859"/>
                </a:cubicBezTo>
                <a:cubicBezTo>
                  <a:pt x="3375" y="14996"/>
                  <a:pt x="3240" y="15134"/>
                  <a:pt x="2970" y="15134"/>
                </a:cubicBezTo>
                <a:cubicBezTo>
                  <a:pt x="2835" y="15134"/>
                  <a:pt x="2565" y="14996"/>
                  <a:pt x="2565" y="14859"/>
                </a:cubicBezTo>
                <a:cubicBezTo>
                  <a:pt x="2565" y="14583"/>
                  <a:pt x="2835" y="14446"/>
                  <a:pt x="2970" y="14446"/>
                </a:cubicBezTo>
                <a:close/>
                <a:moveTo>
                  <a:pt x="5535" y="14446"/>
                </a:moveTo>
                <a:cubicBezTo>
                  <a:pt x="5805" y="14446"/>
                  <a:pt x="5940" y="14583"/>
                  <a:pt x="5940" y="14859"/>
                </a:cubicBezTo>
                <a:cubicBezTo>
                  <a:pt x="5940" y="14996"/>
                  <a:pt x="5805" y="15134"/>
                  <a:pt x="5535" y="15134"/>
                </a:cubicBezTo>
                <a:cubicBezTo>
                  <a:pt x="5400" y="15134"/>
                  <a:pt x="5265" y="14996"/>
                  <a:pt x="5265" y="14859"/>
                </a:cubicBezTo>
                <a:cubicBezTo>
                  <a:pt x="5265" y="14583"/>
                  <a:pt x="5400" y="14446"/>
                  <a:pt x="5535" y="14446"/>
                </a:cubicBezTo>
                <a:close/>
                <a:moveTo>
                  <a:pt x="8235" y="14446"/>
                </a:moveTo>
                <a:cubicBezTo>
                  <a:pt x="8370" y="14446"/>
                  <a:pt x="8505" y="14583"/>
                  <a:pt x="8505" y="14859"/>
                </a:cubicBezTo>
                <a:cubicBezTo>
                  <a:pt x="8505" y="14996"/>
                  <a:pt x="8370" y="15134"/>
                  <a:pt x="8235" y="15134"/>
                </a:cubicBezTo>
                <a:cubicBezTo>
                  <a:pt x="7965" y="15134"/>
                  <a:pt x="7830" y="14996"/>
                  <a:pt x="7830" y="14859"/>
                </a:cubicBezTo>
                <a:cubicBezTo>
                  <a:pt x="7830" y="14583"/>
                  <a:pt x="7965" y="14446"/>
                  <a:pt x="8235" y="14446"/>
                </a:cubicBezTo>
                <a:close/>
                <a:moveTo>
                  <a:pt x="10800" y="14446"/>
                </a:moveTo>
                <a:cubicBezTo>
                  <a:pt x="11070" y="14446"/>
                  <a:pt x="11205" y="14583"/>
                  <a:pt x="11205" y="14859"/>
                </a:cubicBezTo>
                <a:cubicBezTo>
                  <a:pt x="11205" y="14996"/>
                  <a:pt x="11070" y="15134"/>
                  <a:pt x="10800" y="15134"/>
                </a:cubicBezTo>
                <a:cubicBezTo>
                  <a:pt x="10530" y="15134"/>
                  <a:pt x="10395" y="14996"/>
                  <a:pt x="10395" y="14859"/>
                </a:cubicBezTo>
                <a:cubicBezTo>
                  <a:pt x="10395" y="14583"/>
                  <a:pt x="10530" y="14446"/>
                  <a:pt x="10800" y="14446"/>
                </a:cubicBezTo>
                <a:close/>
                <a:moveTo>
                  <a:pt x="13365" y="14446"/>
                </a:moveTo>
                <a:cubicBezTo>
                  <a:pt x="13635" y="14446"/>
                  <a:pt x="13770" y="14583"/>
                  <a:pt x="13770" y="14859"/>
                </a:cubicBezTo>
                <a:cubicBezTo>
                  <a:pt x="13770" y="14996"/>
                  <a:pt x="13635" y="15134"/>
                  <a:pt x="13365" y="15134"/>
                </a:cubicBezTo>
                <a:cubicBezTo>
                  <a:pt x="13230" y="15134"/>
                  <a:pt x="13095" y="14996"/>
                  <a:pt x="13095" y="14859"/>
                </a:cubicBezTo>
                <a:cubicBezTo>
                  <a:pt x="13095" y="14583"/>
                  <a:pt x="13230" y="14446"/>
                  <a:pt x="13365" y="14446"/>
                </a:cubicBezTo>
                <a:close/>
                <a:moveTo>
                  <a:pt x="16065" y="14446"/>
                </a:moveTo>
                <a:cubicBezTo>
                  <a:pt x="16200" y="14446"/>
                  <a:pt x="16335" y="14583"/>
                  <a:pt x="16335" y="14859"/>
                </a:cubicBezTo>
                <a:cubicBezTo>
                  <a:pt x="16335" y="14996"/>
                  <a:pt x="16200" y="15134"/>
                  <a:pt x="16065" y="15134"/>
                </a:cubicBezTo>
                <a:cubicBezTo>
                  <a:pt x="15795" y="15134"/>
                  <a:pt x="15660" y="14996"/>
                  <a:pt x="15660" y="14859"/>
                </a:cubicBezTo>
                <a:cubicBezTo>
                  <a:pt x="15660" y="14583"/>
                  <a:pt x="15795" y="14446"/>
                  <a:pt x="16065" y="14446"/>
                </a:cubicBezTo>
                <a:close/>
                <a:moveTo>
                  <a:pt x="18630" y="14446"/>
                </a:moveTo>
                <a:cubicBezTo>
                  <a:pt x="18765" y="14446"/>
                  <a:pt x="19035" y="14583"/>
                  <a:pt x="19035" y="14859"/>
                </a:cubicBezTo>
                <a:cubicBezTo>
                  <a:pt x="19035" y="14996"/>
                  <a:pt x="18765" y="15134"/>
                  <a:pt x="18630" y="15134"/>
                </a:cubicBezTo>
                <a:cubicBezTo>
                  <a:pt x="18360" y="15134"/>
                  <a:pt x="18225" y="14996"/>
                  <a:pt x="18225" y="14859"/>
                </a:cubicBezTo>
                <a:cubicBezTo>
                  <a:pt x="18225" y="14583"/>
                  <a:pt x="18360" y="14446"/>
                  <a:pt x="18630" y="14446"/>
                </a:cubicBezTo>
                <a:close/>
                <a:moveTo>
                  <a:pt x="2970" y="17473"/>
                </a:moveTo>
                <a:cubicBezTo>
                  <a:pt x="3240" y="17473"/>
                  <a:pt x="3375" y="17610"/>
                  <a:pt x="3375" y="17885"/>
                </a:cubicBezTo>
                <a:cubicBezTo>
                  <a:pt x="3375" y="18023"/>
                  <a:pt x="3240" y="18161"/>
                  <a:pt x="2970" y="18161"/>
                </a:cubicBezTo>
                <a:cubicBezTo>
                  <a:pt x="2835" y="18161"/>
                  <a:pt x="2565" y="18023"/>
                  <a:pt x="2565" y="17885"/>
                </a:cubicBezTo>
                <a:cubicBezTo>
                  <a:pt x="2565" y="17610"/>
                  <a:pt x="2835" y="17473"/>
                  <a:pt x="2970" y="17473"/>
                </a:cubicBezTo>
                <a:close/>
                <a:moveTo>
                  <a:pt x="5535" y="17473"/>
                </a:moveTo>
                <a:cubicBezTo>
                  <a:pt x="5805" y="17473"/>
                  <a:pt x="5940" y="17610"/>
                  <a:pt x="5940" y="17885"/>
                </a:cubicBezTo>
                <a:cubicBezTo>
                  <a:pt x="5940" y="18023"/>
                  <a:pt x="5805" y="18161"/>
                  <a:pt x="5535" y="18161"/>
                </a:cubicBezTo>
                <a:cubicBezTo>
                  <a:pt x="5400" y="18161"/>
                  <a:pt x="5265" y="18023"/>
                  <a:pt x="5265" y="17885"/>
                </a:cubicBezTo>
                <a:cubicBezTo>
                  <a:pt x="5265" y="17610"/>
                  <a:pt x="5400" y="17473"/>
                  <a:pt x="5535" y="17473"/>
                </a:cubicBezTo>
                <a:close/>
                <a:moveTo>
                  <a:pt x="8235" y="17473"/>
                </a:moveTo>
                <a:cubicBezTo>
                  <a:pt x="8370" y="17473"/>
                  <a:pt x="8505" y="17610"/>
                  <a:pt x="8505" y="17885"/>
                </a:cubicBezTo>
                <a:cubicBezTo>
                  <a:pt x="8505" y="18023"/>
                  <a:pt x="8370" y="18161"/>
                  <a:pt x="8235" y="18161"/>
                </a:cubicBezTo>
                <a:cubicBezTo>
                  <a:pt x="7965" y="18161"/>
                  <a:pt x="7830" y="18023"/>
                  <a:pt x="7830" y="17885"/>
                </a:cubicBezTo>
                <a:cubicBezTo>
                  <a:pt x="7830" y="17610"/>
                  <a:pt x="7965" y="17473"/>
                  <a:pt x="8235" y="17473"/>
                </a:cubicBezTo>
                <a:close/>
                <a:moveTo>
                  <a:pt x="10800" y="17473"/>
                </a:moveTo>
                <a:cubicBezTo>
                  <a:pt x="11070" y="17473"/>
                  <a:pt x="11205" y="17610"/>
                  <a:pt x="11205" y="17885"/>
                </a:cubicBezTo>
                <a:cubicBezTo>
                  <a:pt x="11205" y="18023"/>
                  <a:pt x="11070" y="18161"/>
                  <a:pt x="10800" y="18161"/>
                </a:cubicBezTo>
                <a:cubicBezTo>
                  <a:pt x="10530" y="18161"/>
                  <a:pt x="10395" y="18023"/>
                  <a:pt x="10395" y="17885"/>
                </a:cubicBezTo>
                <a:cubicBezTo>
                  <a:pt x="10395" y="17610"/>
                  <a:pt x="10530" y="17473"/>
                  <a:pt x="10800" y="17473"/>
                </a:cubicBezTo>
                <a:close/>
                <a:moveTo>
                  <a:pt x="13365" y="17473"/>
                </a:moveTo>
                <a:cubicBezTo>
                  <a:pt x="13635" y="17473"/>
                  <a:pt x="13770" y="17610"/>
                  <a:pt x="13770" y="17885"/>
                </a:cubicBezTo>
                <a:cubicBezTo>
                  <a:pt x="13770" y="18023"/>
                  <a:pt x="13635" y="18161"/>
                  <a:pt x="13365" y="18161"/>
                </a:cubicBezTo>
                <a:cubicBezTo>
                  <a:pt x="13230" y="18161"/>
                  <a:pt x="13095" y="18023"/>
                  <a:pt x="13095" y="17885"/>
                </a:cubicBezTo>
                <a:cubicBezTo>
                  <a:pt x="13095" y="17610"/>
                  <a:pt x="13230" y="17473"/>
                  <a:pt x="13365" y="1747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28" name="Freeform 1067"/>
          <p:cNvSpPr/>
          <p:nvPr/>
        </p:nvSpPr>
        <p:spPr>
          <a:xfrm>
            <a:off x="1069340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90" y="3915"/>
                </a:moveTo>
                <a:cubicBezTo>
                  <a:pt x="17550" y="3645"/>
                  <a:pt x="14040" y="1755"/>
                  <a:pt x="12150" y="540"/>
                </a:cubicBezTo>
                <a:cubicBezTo>
                  <a:pt x="11745" y="270"/>
                  <a:pt x="11340" y="0"/>
                  <a:pt x="10800" y="0"/>
                </a:cubicBezTo>
                <a:cubicBezTo>
                  <a:pt x="10260" y="0"/>
                  <a:pt x="9855" y="270"/>
                  <a:pt x="9450" y="540"/>
                </a:cubicBezTo>
                <a:cubicBezTo>
                  <a:pt x="7560" y="1755"/>
                  <a:pt x="4050" y="3645"/>
                  <a:pt x="3510" y="3915"/>
                </a:cubicBezTo>
                <a:cubicBezTo>
                  <a:pt x="0" y="3915"/>
                  <a:pt x="0" y="3915"/>
                  <a:pt x="0" y="391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3915"/>
                  <a:pt x="21600" y="3915"/>
                  <a:pt x="21600" y="3915"/>
                </a:cubicBezTo>
                <a:lnTo>
                  <a:pt x="18090" y="3915"/>
                </a:lnTo>
                <a:close/>
                <a:moveTo>
                  <a:pt x="11610" y="1080"/>
                </a:moveTo>
                <a:cubicBezTo>
                  <a:pt x="11610" y="1080"/>
                  <a:pt x="11610" y="1080"/>
                  <a:pt x="11610" y="1080"/>
                </a:cubicBezTo>
                <a:cubicBezTo>
                  <a:pt x="11745" y="1215"/>
                  <a:pt x="11745" y="1350"/>
                  <a:pt x="11880" y="1485"/>
                </a:cubicBezTo>
                <a:cubicBezTo>
                  <a:pt x="11880" y="1485"/>
                  <a:pt x="11880" y="1620"/>
                  <a:pt x="11880" y="1620"/>
                </a:cubicBezTo>
                <a:cubicBezTo>
                  <a:pt x="11880" y="1620"/>
                  <a:pt x="11880" y="1755"/>
                  <a:pt x="11880" y="1755"/>
                </a:cubicBezTo>
                <a:cubicBezTo>
                  <a:pt x="11880" y="2430"/>
                  <a:pt x="11340" y="2835"/>
                  <a:pt x="10800" y="2835"/>
                </a:cubicBezTo>
                <a:cubicBezTo>
                  <a:pt x="10260" y="2835"/>
                  <a:pt x="9720" y="2430"/>
                  <a:pt x="9720" y="1755"/>
                </a:cubicBezTo>
                <a:cubicBezTo>
                  <a:pt x="9720" y="1755"/>
                  <a:pt x="9720" y="1620"/>
                  <a:pt x="9720" y="1620"/>
                </a:cubicBezTo>
                <a:cubicBezTo>
                  <a:pt x="9720" y="1620"/>
                  <a:pt x="9720" y="1485"/>
                  <a:pt x="9720" y="1485"/>
                </a:cubicBezTo>
                <a:cubicBezTo>
                  <a:pt x="9855" y="1350"/>
                  <a:pt x="9855" y="1215"/>
                  <a:pt x="9990" y="1080"/>
                </a:cubicBezTo>
                <a:cubicBezTo>
                  <a:pt x="9990" y="1080"/>
                  <a:pt x="9990" y="1080"/>
                  <a:pt x="9990" y="1080"/>
                </a:cubicBezTo>
                <a:cubicBezTo>
                  <a:pt x="10260" y="810"/>
                  <a:pt x="10530" y="675"/>
                  <a:pt x="10800" y="675"/>
                </a:cubicBezTo>
                <a:cubicBezTo>
                  <a:pt x="11070" y="675"/>
                  <a:pt x="11340" y="810"/>
                  <a:pt x="11610" y="1080"/>
                </a:cubicBezTo>
                <a:close/>
                <a:moveTo>
                  <a:pt x="9045" y="1755"/>
                </a:moveTo>
                <a:cubicBezTo>
                  <a:pt x="9045" y="1755"/>
                  <a:pt x="9045" y="1755"/>
                  <a:pt x="9045" y="1755"/>
                </a:cubicBezTo>
                <a:cubicBezTo>
                  <a:pt x="9045" y="2835"/>
                  <a:pt x="9855" y="3645"/>
                  <a:pt x="10800" y="3645"/>
                </a:cubicBezTo>
                <a:cubicBezTo>
                  <a:pt x="11745" y="3645"/>
                  <a:pt x="12555" y="2835"/>
                  <a:pt x="12555" y="1755"/>
                </a:cubicBezTo>
                <a:cubicBezTo>
                  <a:pt x="12555" y="1755"/>
                  <a:pt x="12555" y="1755"/>
                  <a:pt x="12555" y="1755"/>
                </a:cubicBezTo>
                <a:cubicBezTo>
                  <a:pt x="13905" y="2430"/>
                  <a:pt x="15525" y="3375"/>
                  <a:pt x="16605" y="3915"/>
                </a:cubicBezTo>
                <a:cubicBezTo>
                  <a:pt x="4995" y="3915"/>
                  <a:pt x="4995" y="3915"/>
                  <a:pt x="4995" y="3915"/>
                </a:cubicBezTo>
                <a:cubicBezTo>
                  <a:pt x="6075" y="3375"/>
                  <a:pt x="7695" y="2430"/>
                  <a:pt x="9045" y="1755"/>
                </a:cubicBezTo>
                <a:close/>
                <a:moveTo>
                  <a:pt x="3645" y="4725"/>
                </a:moveTo>
                <a:cubicBezTo>
                  <a:pt x="17955" y="4725"/>
                  <a:pt x="17955" y="4725"/>
                  <a:pt x="17955" y="4725"/>
                </a:cubicBezTo>
                <a:cubicBezTo>
                  <a:pt x="20925" y="4725"/>
                  <a:pt x="20925" y="4725"/>
                  <a:pt x="20925" y="4725"/>
                </a:cubicBezTo>
                <a:cubicBezTo>
                  <a:pt x="20925" y="6480"/>
                  <a:pt x="20925" y="6480"/>
                  <a:pt x="20925" y="6480"/>
                </a:cubicBezTo>
                <a:cubicBezTo>
                  <a:pt x="675" y="6480"/>
                  <a:pt x="675" y="6480"/>
                  <a:pt x="675" y="6480"/>
                </a:cubicBezTo>
                <a:cubicBezTo>
                  <a:pt x="675" y="4725"/>
                  <a:pt x="675" y="4725"/>
                  <a:pt x="675" y="4725"/>
                </a:cubicBezTo>
                <a:lnTo>
                  <a:pt x="3645" y="4725"/>
                </a:lnTo>
                <a:close/>
                <a:moveTo>
                  <a:pt x="675" y="20925"/>
                </a:moveTo>
                <a:cubicBezTo>
                  <a:pt x="675" y="7155"/>
                  <a:pt x="675" y="7155"/>
                  <a:pt x="675" y="7155"/>
                </a:cubicBezTo>
                <a:cubicBezTo>
                  <a:pt x="20925" y="7155"/>
                  <a:pt x="20925" y="7155"/>
                  <a:pt x="20925" y="7155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675" y="20925"/>
                </a:lnTo>
                <a:close/>
                <a:moveTo>
                  <a:pt x="8235" y="9720"/>
                </a:moveTo>
                <a:cubicBezTo>
                  <a:pt x="8505" y="9720"/>
                  <a:pt x="8640" y="9855"/>
                  <a:pt x="8640" y="10125"/>
                </a:cubicBezTo>
                <a:cubicBezTo>
                  <a:pt x="8640" y="10260"/>
                  <a:pt x="8505" y="10395"/>
                  <a:pt x="8235" y="10395"/>
                </a:cubicBezTo>
                <a:cubicBezTo>
                  <a:pt x="8100" y="10395"/>
                  <a:pt x="7965" y="10260"/>
                  <a:pt x="7965" y="10125"/>
                </a:cubicBezTo>
                <a:cubicBezTo>
                  <a:pt x="7965" y="9855"/>
                  <a:pt x="8100" y="9720"/>
                  <a:pt x="8235" y="9720"/>
                </a:cubicBezTo>
                <a:close/>
                <a:moveTo>
                  <a:pt x="10800" y="9720"/>
                </a:moveTo>
                <a:cubicBezTo>
                  <a:pt x="10935" y="9720"/>
                  <a:pt x="11205" y="9855"/>
                  <a:pt x="11205" y="10125"/>
                </a:cubicBezTo>
                <a:cubicBezTo>
                  <a:pt x="11205" y="10260"/>
                  <a:pt x="10935" y="10395"/>
                  <a:pt x="10800" y="10395"/>
                </a:cubicBezTo>
                <a:cubicBezTo>
                  <a:pt x="10665" y="10395"/>
                  <a:pt x="10395" y="10260"/>
                  <a:pt x="10395" y="10125"/>
                </a:cubicBezTo>
                <a:cubicBezTo>
                  <a:pt x="10395" y="9855"/>
                  <a:pt x="10665" y="9720"/>
                  <a:pt x="10800" y="9720"/>
                </a:cubicBezTo>
                <a:close/>
                <a:moveTo>
                  <a:pt x="13365" y="9720"/>
                </a:moveTo>
                <a:cubicBezTo>
                  <a:pt x="13500" y="9720"/>
                  <a:pt x="13635" y="9855"/>
                  <a:pt x="13635" y="10125"/>
                </a:cubicBezTo>
                <a:cubicBezTo>
                  <a:pt x="13635" y="10260"/>
                  <a:pt x="13500" y="10395"/>
                  <a:pt x="13365" y="10395"/>
                </a:cubicBezTo>
                <a:cubicBezTo>
                  <a:pt x="13095" y="10395"/>
                  <a:pt x="12960" y="10260"/>
                  <a:pt x="12960" y="10125"/>
                </a:cubicBezTo>
                <a:cubicBezTo>
                  <a:pt x="12960" y="9855"/>
                  <a:pt x="13095" y="9720"/>
                  <a:pt x="13365" y="9720"/>
                </a:cubicBezTo>
                <a:close/>
                <a:moveTo>
                  <a:pt x="15795" y="9720"/>
                </a:moveTo>
                <a:cubicBezTo>
                  <a:pt x="16065" y="9720"/>
                  <a:pt x="16200" y="9855"/>
                  <a:pt x="16200" y="10125"/>
                </a:cubicBezTo>
                <a:cubicBezTo>
                  <a:pt x="16200" y="10260"/>
                  <a:pt x="16065" y="10395"/>
                  <a:pt x="15795" y="10395"/>
                </a:cubicBezTo>
                <a:cubicBezTo>
                  <a:pt x="15660" y="10395"/>
                  <a:pt x="15525" y="10260"/>
                  <a:pt x="15525" y="10125"/>
                </a:cubicBezTo>
                <a:cubicBezTo>
                  <a:pt x="15525" y="9855"/>
                  <a:pt x="15660" y="9720"/>
                  <a:pt x="15795" y="9720"/>
                </a:cubicBezTo>
                <a:close/>
                <a:moveTo>
                  <a:pt x="18360" y="9720"/>
                </a:moveTo>
                <a:cubicBezTo>
                  <a:pt x="18495" y="9720"/>
                  <a:pt x="18765" y="9855"/>
                  <a:pt x="18765" y="10125"/>
                </a:cubicBezTo>
                <a:cubicBezTo>
                  <a:pt x="18765" y="10260"/>
                  <a:pt x="18495" y="10395"/>
                  <a:pt x="18360" y="10395"/>
                </a:cubicBezTo>
                <a:cubicBezTo>
                  <a:pt x="18225" y="10395"/>
                  <a:pt x="17955" y="10260"/>
                  <a:pt x="17955" y="10125"/>
                </a:cubicBezTo>
                <a:cubicBezTo>
                  <a:pt x="17955" y="9855"/>
                  <a:pt x="18225" y="9720"/>
                  <a:pt x="18360" y="9720"/>
                </a:cubicBezTo>
                <a:close/>
                <a:moveTo>
                  <a:pt x="3240" y="12555"/>
                </a:moveTo>
                <a:cubicBezTo>
                  <a:pt x="3375" y="12555"/>
                  <a:pt x="3645" y="12825"/>
                  <a:pt x="3645" y="12960"/>
                </a:cubicBezTo>
                <a:cubicBezTo>
                  <a:pt x="3645" y="13095"/>
                  <a:pt x="3375" y="13365"/>
                  <a:pt x="3240" y="13365"/>
                </a:cubicBezTo>
                <a:cubicBezTo>
                  <a:pt x="3105" y="13365"/>
                  <a:pt x="2835" y="13095"/>
                  <a:pt x="2835" y="12960"/>
                </a:cubicBezTo>
                <a:cubicBezTo>
                  <a:pt x="2835" y="12825"/>
                  <a:pt x="3105" y="12555"/>
                  <a:pt x="3240" y="12555"/>
                </a:cubicBezTo>
                <a:close/>
                <a:moveTo>
                  <a:pt x="5805" y="12555"/>
                </a:moveTo>
                <a:cubicBezTo>
                  <a:pt x="5940" y="12555"/>
                  <a:pt x="6075" y="12825"/>
                  <a:pt x="6075" y="12960"/>
                </a:cubicBezTo>
                <a:cubicBezTo>
                  <a:pt x="6075" y="13095"/>
                  <a:pt x="5940" y="13365"/>
                  <a:pt x="5805" y="13365"/>
                </a:cubicBezTo>
                <a:cubicBezTo>
                  <a:pt x="5535" y="13365"/>
                  <a:pt x="5400" y="13095"/>
                  <a:pt x="5400" y="12960"/>
                </a:cubicBezTo>
                <a:cubicBezTo>
                  <a:pt x="5400" y="12825"/>
                  <a:pt x="5535" y="12555"/>
                  <a:pt x="5805" y="12555"/>
                </a:cubicBezTo>
                <a:close/>
                <a:moveTo>
                  <a:pt x="8235" y="12555"/>
                </a:moveTo>
                <a:cubicBezTo>
                  <a:pt x="8505" y="12555"/>
                  <a:pt x="8640" y="12825"/>
                  <a:pt x="8640" y="12960"/>
                </a:cubicBezTo>
                <a:cubicBezTo>
                  <a:pt x="8640" y="13095"/>
                  <a:pt x="8505" y="13365"/>
                  <a:pt x="8235" y="13365"/>
                </a:cubicBezTo>
                <a:cubicBezTo>
                  <a:pt x="8100" y="13365"/>
                  <a:pt x="7965" y="13095"/>
                  <a:pt x="7965" y="12960"/>
                </a:cubicBezTo>
                <a:cubicBezTo>
                  <a:pt x="7965" y="12825"/>
                  <a:pt x="8100" y="12555"/>
                  <a:pt x="8235" y="12555"/>
                </a:cubicBezTo>
                <a:close/>
                <a:moveTo>
                  <a:pt x="10800" y="12555"/>
                </a:moveTo>
                <a:cubicBezTo>
                  <a:pt x="10935" y="12555"/>
                  <a:pt x="11205" y="12825"/>
                  <a:pt x="11205" y="12960"/>
                </a:cubicBezTo>
                <a:cubicBezTo>
                  <a:pt x="11205" y="13095"/>
                  <a:pt x="10935" y="13365"/>
                  <a:pt x="10800" y="13365"/>
                </a:cubicBezTo>
                <a:cubicBezTo>
                  <a:pt x="10665" y="13365"/>
                  <a:pt x="10395" y="13095"/>
                  <a:pt x="10395" y="12960"/>
                </a:cubicBezTo>
                <a:cubicBezTo>
                  <a:pt x="10395" y="12825"/>
                  <a:pt x="10665" y="12555"/>
                  <a:pt x="10800" y="12555"/>
                </a:cubicBezTo>
                <a:close/>
                <a:moveTo>
                  <a:pt x="13365" y="12555"/>
                </a:moveTo>
                <a:cubicBezTo>
                  <a:pt x="13500" y="12555"/>
                  <a:pt x="13635" y="12825"/>
                  <a:pt x="13635" y="12960"/>
                </a:cubicBezTo>
                <a:cubicBezTo>
                  <a:pt x="13635" y="13095"/>
                  <a:pt x="13500" y="13365"/>
                  <a:pt x="13365" y="13365"/>
                </a:cubicBezTo>
                <a:cubicBezTo>
                  <a:pt x="13095" y="13365"/>
                  <a:pt x="12960" y="13095"/>
                  <a:pt x="12960" y="12960"/>
                </a:cubicBezTo>
                <a:cubicBezTo>
                  <a:pt x="12960" y="12825"/>
                  <a:pt x="13095" y="12555"/>
                  <a:pt x="13365" y="12555"/>
                </a:cubicBezTo>
                <a:close/>
                <a:moveTo>
                  <a:pt x="15795" y="12555"/>
                </a:moveTo>
                <a:cubicBezTo>
                  <a:pt x="16065" y="12555"/>
                  <a:pt x="16200" y="12825"/>
                  <a:pt x="16200" y="12960"/>
                </a:cubicBezTo>
                <a:cubicBezTo>
                  <a:pt x="16200" y="13095"/>
                  <a:pt x="16065" y="13365"/>
                  <a:pt x="15795" y="13365"/>
                </a:cubicBezTo>
                <a:cubicBezTo>
                  <a:pt x="15660" y="13365"/>
                  <a:pt x="15525" y="13095"/>
                  <a:pt x="15525" y="12960"/>
                </a:cubicBezTo>
                <a:cubicBezTo>
                  <a:pt x="15525" y="12825"/>
                  <a:pt x="15660" y="12555"/>
                  <a:pt x="15795" y="12555"/>
                </a:cubicBezTo>
                <a:close/>
                <a:moveTo>
                  <a:pt x="18360" y="12555"/>
                </a:moveTo>
                <a:cubicBezTo>
                  <a:pt x="18495" y="12555"/>
                  <a:pt x="18765" y="12825"/>
                  <a:pt x="18765" y="12960"/>
                </a:cubicBezTo>
                <a:cubicBezTo>
                  <a:pt x="18765" y="13095"/>
                  <a:pt x="18495" y="13365"/>
                  <a:pt x="18360" y="13365"/>
                </a:cubicBezTo>
                <a:cubicBezTo>
                  <a:pt x="18225" y="13365"/>
                  <a:pt x="17955" y="13095"/>
                  <a:pt x="17955" y="12960"/>
                </a:cubicBezTo>
                <a:cubicBezTo>
                  <a:pt x="17955" y="12825"/>
                  <a:pt x="18225" y="12555"/>
                  <a:pt x="18360" y="12555"/>
                </a:cubicBezTo>
                <a:close/>
                <a:moveTo>
                  <a:pt x="3240" y="15120"/>
                </a:moveTo>
                <a:cubicBezTo>
                  <a:pt x="3375" y="15120"/>
                  <a:pt x="3645" y="15255"/>
                  <a:pt x="3645" y="15525"/>
                </a:cubicBezTo>
                <a:cubicBezTo>
                  <a:pt x="3645" y="15660"/>
                  <a:pt x="3375" y="15795"/>
                  <a:pt x="3240" y="15795"/>
                </a:cubicBezTo>
                <a:cubicBezTo>
                  <a:pt x="3105" y="15795"/>
                  <a:pt x="2835" y="15660"/>
                  <a:pt x="2835" y="15525"/>
                </a:cubicBezTo>
                <a:cubicBezTo>
                  <a:pt x="2835" y="15255"/>
                  <a:pt x="3105" y="15120"/>
                  <a:pt x="3240" y="15120"/>
                </a:cubicBezTo>
                <a:close/>
                <a:moveTo>
                  <a:pt x="5805" y="15120"/>
                </a:moveTo>
                <a:cubicBezTo>
                  <a:pt x="5940" y="15120"/>
                  <a:pt x="6075" y="15255"/>
                  <a:pt x="6075" y="15525"/>
                </a:cubicBezTo>
                <a:cubicBezTo>
                  <a:pt x="6075" y="15660"/>
                  <a:pt x="5940" y="15795"/>
                  <a:pt x="5805" y="15795"/>
                </a:cubicBezTo>
                <a:cubicBezTo>
                  <a:pt x="5535" y="15795"/>
                  <a:pt x="5400" y="15660"/>
                  <a:pt x="5400" y="15525"/>
                </a:cubicBezTo>
                <a:cubicBezTo>
                  <a:pt x="5400" y="15255"/>
                  <a:pt x="5535" y="15120"/>
                  <a:pt x="5805" y="15120"/>
                </a:cubicBezTo>
                <a:close/>
                <a:moveTo>
                  <a:pt x="8235" y="15120"/>
                </a:moveTo>
                <a:cubicBezTo>
                  <a:pt x="8505" y="15120"/>
                  <a:pt x="8640" y="15255"/>
                  <a:pt x="8640" y="15525"/>
                </a:cubicBezTo>
                <a:cubicBezTo>
                  <a:pt x="8640" y="15660"/>
                  <a:pt x="8505" y="15795"/>
                  <a:pt x="8235" y="15795"/>
                </a:cubicBezTo>
                <a:cubicBezTo>
                  <a:pt x="8100" y="15795"/>
                  <a:pt x="7965" y="15660"/>
                  <a:pt x="7965" y="15525"/>
                </a:cubicBezTo>
                <a:cubicBezTo>
                  <a:pt x="7965" y="15255"/>
                  <a:pt x="8100" y="15120"/>
                  <a:pt x="8235" y="15120"/>
                </a:cubicBezTo>
                <a:close/>
                <a:moveTo>
                  <a:pt x="10800" y="15120"/>
                </a:moveTo>
                <a:cubicBezTo>
                  <a:pt x="10935" y="15120"/>
                  <a:pt x="11205" y="15255"/>
                  <a:pt x="11205" y="15525"/>
                </a:cubicBezTo>
                <a:cubicBezTo>
                  <a:pt x="11205" y="15660"/>
                  <a:pt x="10935" y="15795"/>
                  <a:pt x="10800" y="15795"/>
                </a:cubicBezTo>
                <a:cubicBezTo>
                  <a:pt x="10665" y="15795"/>
                  <a:pt x="10395" y="15660"/>
                  <a:pt x="10395" y="15525"/>
                </a:cubicBezTo>
                <a:cubicBezTo>
                  <a:pt x="10395" y="15255"/>
                  <a:pt x="10665" y="15120"/>
                  <a:pt x="10800" y="15120"/>
                </a:cubicBezTo>
                <a:close/>
                <a:moveTo>
                  <a:pt x="13365" y="15120"/>
                </a:moveTo>
                <a:cubicBezTo>
                  <a:pt x="13500" y="15120"/>
                  <a:pt x="13635" y="15255"/>
                  <a:pt x="13635" y="15525"/>
                </a:cubicBezTo>
                <a:cubicBezTo>
                  <a:pt x="13635" y="15660"/>
                  <a:pt x="13500" y="15795"/>
                  <a:pt x="13365" y="15795"/>
                </a:cubicBezTo>
                <a:cubicBezTo>
                  <a:pt x="13095" y="15795"/>
                  <a:pt x="12960" y="15660"/>
                  <a:pt x="12960" y="15525"/>
                </a:cubicBezTo>
                <a:cubicBezTo>
                  <a:pt x="12960" y="15255"/>
                  <a:pt x="13095" y="15120"/>
                  <a:pt x="13365" y="15120"/>
                </a:cubicBezTo>
                <a:close/>
                <a:moveTo>
                  <a:pt x="15795" y="15120"/>
                </a:moveTo>
                <a:cubicBezTo>
                  <a:pt x="16065" y="15120"/>
                  <a:pt x="16200" y="15255"/>
                  <a:pt x="16200" y="15525"/>
                </a:cubicBezTo>
                <a:cubicBezTo>
                  <a:pt x="16200" y="15660"/>
                  <a:pt x="16065" y="15795"/>
                  <a:pt x="15795" y="15795"/>
                </a:cubicBezTo>
                <a:cubicBezTo>
                  <a:pt x="15660" y="15795"/>
                  <a:pt x="15525" y="15660"/>
                  <a:pt x="15525" y="15525"/>
                </a:cubicBezTo>
                <a:cubicBezTo>
                  <a:pt x="15525" y="15255"/>
                  <a:pt x="15660" y="15120"/>
                  <a:pt x="15795" y="15120"/>
                </a:cubicBezTo>
                <a:close/>
                <a:moveTo>
                  <a:pt x="18360" y="15120"/>
                </a:moveTo>
                <a:cubicBezTo>
                  <a:pt x="18495" y="15120"/>
                  <a:pt x="18765" y="15255"/>
                  <a:pt x="18765" y="15525"/>
                </a:cubicBezTo>
                <a:cubicBezTo>
                  <a:pt x="18765" y="15660"/>
                  <a:pt x="18495" y="15795"/>
                  <a:pt x="18360" y="15795"/>
                </a:cubicBezTo>
                <a:cubicBezTo>
                  <a:pt x="18225" y="15795"/>
                  <a:pt x="17955" y="15660"/>
                  <a:pt x="17955" y="15525"/>
                </a:cubicBezTo>
                <a:cubicBezTo>
                  <a:pt x="17955" y="15255"/>
                  <a:pt x="18225" y="15120"/>
                  <a:pt x="18360" y="15120"/>
                </a:cubicBezTo>
                <a:close/>
                <a:moveTo>
                  <a:pt x="3240" y="17955"/>
                </a:moveTo>
                <a:cubicBezTo>
                  <a:pt x="3375" y="17955"/>
                  <a:pt x="3645" y="18225"/>
                  <a:pt x="3645" y="18360"/>
                </a:cubicBezTo>
                <a:cubicBezTo>
                  <a:pt x="3645" y="18495"/>
                  <a:pt x="3375" y="18765"/>
                  <a:pt x="3240" y="18765"/>
                </a:cubicBezTo>
                <a:cubicBezTo>
                  <a:pt x="3105" y="18765"/>
                  <a:pt x="2835" y="18495"/>
                  <a:pt x="2835" y="18360"/>
                </a:cubicBezTo>
                <a:cubicBezTo>
                  <a:pt x="2835" y="18225"/>
                  <a:pt x="3105" y="17955"/>
                  <a:pt x="3240" y="17955"/>
                </a:cubicBezTo>
                <a:close/>
                <a:moveTo>
                  <a:pt x="5805" y="17955"/>
                </a:moveTo>
                <a:cubicBezTo>
                  <a:pt x="5940" y="17955"/>
                  <a:pt x="6075" y="18225"/>
                  <a:pt x="6075" y="18360"/>
                </a:cubicBezTo>
                <a:cubicBezTo>
                  <a:pt x="6075" y="18495"/>
                  <a:pt x="5940" y="18765"/>
                  <a:pt x="5805" y="18765"/>
                </a:cubicBezTo>
                <a:cubicBezTo>
                  <a:pt x="5535" y="18765"/>
                  <a:pt x="5400" y="18495"/>
                  <a:pt x="5400" y="18360"/>
                </a:cubicBezTo>
                <a:cubicBezTo>
                  <a:pt x="5400" y="18225"/>
                  <a:pt x="5535" y="17955"/>
                  <a:pt x="5805" y="17955"/>
                </a:cubicBezTo>
                <a:close/>
                <a:moveTo>
                  <a:pt x="8235" y="17955"/>
                </a:moveTo>
                <a:cubicBezTo>
                  <a:pt x="8505" y="17955"/>
                  <a:pt x="8640" y="18225"/>
                  <a:pt x="8640" y="18360"/>
                </a:cubicBezTo>
                <a:cubicBezTo>
                  <a:pt x="8640" y="18495"/>
                  <a:pt x="8505" y="18765"/>
                  <a:pt x="8235" y="18765"/>
                </a:cubicBezTo>
                <a:cubicBezTo>
                  <a:pt x="8100" y="18765"/>
                  <a:pt x="7965" y="18495"/>
                  <a:pt x="7965" y="18360"/>
                </a:cubicBezTo>
                <a:cubicBezTo>
                  <a:pt x="7965" y="18225"/>
                  <a:pt x="8100" y="17955"/>
                  <a:pt x="8235" y="17955"/>
                </a:cubicBezTo>
                <a:close/>
                <a:moveTo>
                  <a:pt x="10800" y="17955"/>
                </a:moveTo>
                <a:cubicBezTo>
                  <a:pt x="10935" y="17955"/>
                  <a:pt x="11205" y="18225"/>
                  <a:pt x="11205" y="18360"/>
                </a:cubicBezTo>
                <a:cubicBezTo>
                  <a:pt x="11205" y="18495"/>
                  <a:pt x="10935" y="18765"/>
                  <a:pt x="10800" y="18765"/>
                </a:cubicBezTo>
                <a:cubicBezTo>
                  <a:pt x="10665" y="18765"/>
                  <a:pt x="10395" y="18495"/>
                  <a:pt x="10395" y="18360"/>
                </a:cubicBezTo>
                <a:cubicBezTo>
                  <a:pt x="10395" y="18225"/>
                  <a:pt x="10665" y="17955"/>
                  <a:pt x="10800" y="17955"/>
                </a:cubicBezTo>
                <a:close/>
                <a:moveTo>
                  <a:pt x="13365" y="17955"/>
                </a:moveTo>
                <a:cubicBezTo>
                  <a:pt x="13500" y="17955"/>
                  <a:pt x="13635" y="18225"/>
                  <a:pt x="13635" y="18360"/>
                </a:cubicBezTo>
                <a:cubicBezTo>
                  <a:pt x="13635" y="18495"/>
                  <a:pt x="13500" y="18765"/>
                  <a:pt x="13365" y="18765"/>
                </a:cubicBezTo>
                <a:cubicBezTo>
                  <a:pt x="13095" y="18765"/>
                  <a:pt x="12960" y="18495"/>
                  <a:pt x="12960" y="18360"/>
                </a:cubicBezTo>
                <a:cubicBezTo>
                  <a:pt x="12960" y="18225"/>
                  <a:pt x="13095" y="17955"/>
                  <a:pt x="13365" y="179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29" name="Freeform 1068"/>
          <p:cNvSpPr/>
          <p:nvPr/>
        </p:nvSpPr>
        <p:spPr>
          <a:xfrm>
            <a:off x="10693400" y="5683250"/>
            <a:ext cx="1092200" cy="10826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97" h="21597" extrusionOk="0">
                <a:moveTo>
                  <a:pt x="7424" y="0"/>
                </a:moveTo>
                <a:cubicBezTo>
                  <a:pt x="6614" y="0"/>
                  <a:pt x="5801" y="687"/>
                  <a:pt x="5666" y="1512"/>
                </a:cubicBezTo>
                <a:cubicBezTo>
                  <a:pt x="-3" y="1512"/>
                  <a:pt x="0" y="1512"/>
                  <a:pt x="0" y="1512"/>
                </a:cubicBezTo>
                <a:cubicBezTo>
                  <a:pt x="0" y="6464"/>
                  <a:pt x="0" y="6468"/>
                  <a:pt x="0" y="6468"/>
                </a:cubicBezTo>
                <a:cubicBezTo>
                  <a:pt x="0" y="21600"/>
                  <a:pt x="0" y="21597"/>
                  <a:pt x="0" y="21597"/>
                </a:cubicBezTo>
                <a:cubicBezTo>
                  <a:pt x="21597" y="21597"/>
                  <a:pt x="21597" y="21597"/>
                  <a:pt x="21597" y="21597"/>
                </a:cubicBezTo>
                <a:cubicBezTo>
                  <a:pt x="21597" y="6465"/>
                  <a:pt x="21597" y="6468"/>
                  <a:pt x="21597" y="6468"/>
                </a:cubicBezTo>
                <a:cubicBezTo>
                  <a:pt x="21597" y="1516"/>
                  <a:pt x="21597" y="1512"/>
                  <a:pt x="21597" y="1512"/>
                </a:cubicBezTo>
                <a:lnTo>
                  <a:pt x="15931" y="1512"/>
                </a:lnTo>
                <a:cubicBezTo>
                  <a:pt x="15796" y="687"/>
                  <a:pt x="14983" y="0"/>
                  <a:pt x="14173" y="0"/>
                </a:cubicBezTo>
                <a:cubicBezTo>
                  <a:pt x="13903" y="0"/>
                  <a:pt x="13765" y="137"/>
                  <a:pt x="13765" y="412"/>
                </a:cubicBezTo>
                <a:cubicBezTo>
                  <a:pt x="13765" y="549"/>
                  <a:pt x="13903" y="823"/>
                  <a:pt x="14173" y="823"/>
                </a:cubicBezTo>
                <a:cubicBezTo>
                  <a:pt x="14713" y="823"/>
                  <a:pt x="15256" y="1236"/>
                  <a:pt x="15256" y="1924"/>
                </a:cubicBezTo>
                <a:cubicBezTo>
                  <a:pt x="15256" y="2474"/>
                  <a:pt x="14713" y="3024"/>
                  <a:pt x="14173" y="3024"/>
                </a:cubicBezTo>
                <a:cubicBezTo>
                  <a:pt x="13903" y="3024"/>
                  <a:pt x="13765" y="3161"/>
                  <a:pt x="13765" y="3436"/>
                </a:cubicBezTo>
                <a:cubicBezTo>
                  <a:pt x="13765" y="3574"/>
                  <a:pt x="13903" y="3856"/>
                  <a:pt x="14173" y="3856"/>
                </a:cubicBezTo>
                <a:cubicBezTo>
                  <a:pt x="14983" y="3856"/>
                  <a:pt x="15796" y="3161"/>
                  <a:pt x="15931" y="2335"/>
                </a:cubicBezTo>
                <a:cubicBezTo>
                  <a:pt x="20790" y="2335"/>
                  <a:pt x="20789" y="2335"/>
                  <a:pt x="20789" y="2335"/>
                </a:cubicBezTo>
                <a:cubicBezTo>
                  <a:pt x="20789" y="5637"/>
                  <a:pt x="20789" y="5637"/>
                  <a:pt x="20789" y="5637"/>
                </a:cubicBezTo>
                <a:cubicBezTo>
                  <a:pt x="812" y="5637"/>
                  <a:pt x="808" y="5637"/>
                  <a:pt x="808" y="5637"/>
                </a:cubicBezTo>
                <a:cubicBezTo>
                  <a:pt x="808" y="2335"/>
                  <a:pt x="808" y="2336"/>
                  <a:pt x="808" y="2335"/>
                </a:cubicBezTo>
                <a:cubicBezTo>
                  <a:pt x="5938" y="2335"/>
                  <a:pt x="5941" y="2335"/>
                  <a:pt x="5941" y="2335"/>
                </a:cubicBezTo>
                <a:cubicBezTo>
                  <a:pt x="7021" y="2335"/>
                  <a:pt x="7016" y="2335"/>
                  <a:pt x="7016" y="2335"/>
                </a:cubicBezTo>
                <a:cubicBezTo>
                  <a:pt x="7286" y="2335"/>
                  <a:pt x="7424" y="2061"/>
                  <a:pt x="7424" y="1924"/>
                </a:cubicBezTo>
                <a:cubicBezTo>
                  <a:pt x="7424" y="1649"/>
                  <a:pt x="7286" y="1512"/>
                  <a:pt x="7016" y="1512"/>
                </a:cubicBezTo>
                <a:cubicBezTo>
                  <a:pt x="6341" y="1512"/>
                  <a:pt x="6341" y="1512"/>
                  <a:pt x="6341" y="1512"/>
                </a:cubicBezTo>
                <a:cubicBezTo>
                  <a:pt x="6611" y="1099"/>
                  <a:pt x="7019" y="823"/>
                  <a:pt x="7424" y="823"/>
                </a:cubicBezTo>
                <a:cubicBezTo>
                  <a:pt x="8099" y="823"/>
                  <a:pt x="8507" y="1236"/>
                  <a:pt x="8507" y="1924"/>
                </a:cubicBezTo>
                <a:cubicBezTo>
                  <a:pt x="8507" y="2474"/>
                  <a:pt x="8099" y="3024"/>
                  <a:pt x="7424" y="3024"/>
                </a:cubicBezTo>
                <a:cubicBezTo>
                  <a:pt x="7289" y="3024"/>
                  <a:pt x="7016" y="3161"/>
                  <a:pt x="7016" y="3436"/>
                </a:cubicBezTo>
                <a:cubicBezTo>
                  <a:pt x="7016" y="3574"/>
                  <a:pt x="7289" y="3856"/>
                  <a:pt x="7424" y="3856"/>
                </a:cubicBezTo>
                <a:cubicBezTo>
                  <a:pt x="8504" y="3856"/>
                  <a:pt x="9315" y="2887"/>
                  <a:pt x="9315" y="1924"/>
                </a:cubicBezTo>
                <a:cubicBezTo>
                  <a:pt x="9315" y="823"/>
                  <a:pt x="8504" y="0"/>
                  <a:pt x="7424" y="0"/>
                </a:cubicBezTo>
                <a:close/>
                <a:moveTo>
                  <a:pt x="9700" y="0"/>
                </a:moveTo>
                <a:cubicBezTo>
                  <a:pt x="9427" y="0"/>
                  <a:pt x="9292" y="136"/>
                  <a:pt x="9292" y="412"/>
                </a:cubicBezTo>
                <a:cubicBezTo>
                  <a:pt x="9292" y="550"/>
                  <a:pt x="9427" y="831"/>
                  <a:pt x="9700" y="831"/>
                </a:cubicBezTo>
                <a:cubicBezTo>
                  <a:pt x="10246" y="831"/>
                  <a:pt x="10799" y="1242"/>
                  <a:pt x="10799" y="1932"/>
                </a:cubicBezTo>
                <a:cubicBezTo>
                  <a:pt x="10799" y="2484"/>
                  <a:pt x="10246" y="3032"/>
                  <a:pt x="9700" y="3032"/>
                </a:cubicBezTo>
                <a:cubicBezTo>
                  <a:pt x="9427" y="3032"/>
                  <a:pt x="9292" y="3176"/>
                  <a:pt x="9292" y="3452"/>
                </a:cubicBezTo>
                <a:cubicBezTo>
                  <a:pt x="9292" y="3590"/>
                  <a:pt x="9427" y="3863"/>
                  <a:pt x="9700" y="3863"/>
                </a:cubicBezTo>
                <a:cubicBezTo>
                  <a:pt x="10656" y="3863"/>
                  <a:pt x="11615" y="2898"/>
                  <a:pt x="11615" y="1932"/>
                </a:cubicBezTo>
                <a:cubicBezTo>
                  <a:pt x="11615" y="828"/>
                  <a:pt x="10656" y="0"/>
                  <a:pt x="9700" y="0"/>
                </a:cubicBezTo>
                <a:close/>
                <a:moveTo>
                  <a:pt x="11882" y="0"/>
                </a:moveTo>
                <a:cubicBezTo>
                  <a:pt x="11748" y="0"/>
                  <a:pt x="11615" y="136"/>
                  <a:pt x="11615" y="412"/>
                </a:cubicBezTo>
                <a:cubicBezTo>
                  <a:pt x="11615" y="550"/>
                  <a:pt x="11748" y="831"/>
                  <a:pt x="11882" y="831"/>
                </a:cubicBezTo>
                <a:cubicBezTo>
                  <a:pt x="12549" y="831"/>
                  <a:pt x="13082" y="1242"/>
                  <a:pt x="13082" y="1932"/>
                </a:cubicBezTo>
                <a:cubicBezTo>
                  <a:pt x="13082" y="2484"/>
                  <a:pt x="12549" y="3032"/>
                  <a:pt x="11882" y="3032"/>
                </a:cubicBezTo>
                <a:cubicBezTo>
                  <a:pt x="11748" y="3032"/>
                  <a:pt x="11615" y="3176"/>
                  <a:pt x="11615" y="3452"/>
                </a:cubicBezTo>
                <a:cubicBezTo>
                  <a:pt x="11615" y="3590"/>
                  <a:pt x="11748" y="3863"/>
                  <a:pt x="11882" y="3863"/>
                </a:cubicBezTo>
                <a:cubicBezTo>
                  <a:pt x="12949" y="3863"/>
                  <a:pt x="13749" y="2898"/>
                  <a:pt x="13749" y="1932"/>
                </a:cubicBezTo>
                <a:cubicBezTo>
                  <a:pt x="13749" y="828"/>
                  <a:pt x="12949" y="0"/>
                  <a:pt x="11882" y="0"/>
                </a:cubicBezTo>
                <a:close/>
                <a:moveTo>
                  <a:pt x="808" y="6468"/>
                </a:moveTo>
                <a:cubicBezTo>
                  <a:pt x="20786" y="6468"/>
                  <a:pt x="20789" y="6468"/>
                  <a:pt x="20789" y="6468"/>
                </a:cubicBezTo>
                <a:lnTo>
                  <a:pt x="20789" y="20909"/>
                </a:lnTo>
                <a:cubicBezTo>
                  <a:pt x="812" y="20909"/>
                  <a:pt x="808" y="20909"/>
                  <a:pt x="808" y="20909"/>
                </a:cubicBezTo>
                <a:cubicBezTo>
                  <a:pt x="808" y="6464"/>
                  <a:pt x="808" y="6468"/>
                  <a:pt x="808" y="6468"/>
                </a:cubicBezTo>
                <a:close/>
                <a:moveTo>
                  <a:pt x="4874" y="7980"/>
                </a:moveTo>
                <a:cubicBezTo>
                  <a:pt x="3658" y="7980"/>
                  <a:pt x="2574" y="8945"/>
                  <a:pt x="2574" y="10189"/>
                </a:cubicBezTo>
                <a:cubicBezTo>
                  <a:pt x="2574" y="11571"/>
                  <a:pt x="3658" y="12540"/>
                  <a:pt x="4874" y="12540"/>
                </a:cubicBezTo>
                <a:cubicBezTo>
                  <a:pt x="6089" y="12540"/>
                  <a:pt x="7032" y="11571"/>
                  <a:pt x="7032" y="10189"/>
                </a:cubicBezTo>
                <a:cubicBezTo>
                  <a:pt x="7032" y="8945"/>
                  <a:pt x="6089" y="7980"/>
                  <a:pt x="4874" y="7980"/>
                </a:cubicBezTo>
                <a:close/>
                <a:moveTo>
                  <a:pt x="10830" y="7980"/>
                </a:moveTo>
                <a:cubicBezTo>
                  <a:pt x="9617" y="7980"/>
                  <a:pt x="8538" y="8945"/>
                  <a:pt x="8538" y="10189"/>
                </a:cubicBezTo>
                <a:cubicBezTo>
                  <a:pt x="8538" y="11571"/>
                  <a:pt x="9617" y="12540"/>
                  <a:pt x="10830" y="12540"/>
                </a:cubicBezTo>
                <a:cubicBezTo>
                  <a:pt x="12043" y="12540"/>
                  <a:pt x="13121" y="11571"/>
                  <a:pt x="13121" y="10189"/>
                </a:cubicBezTo>
                <a:cubicBezTo>
                  <a:pt x="13121" y="8945"/>
                  <a:pt x="12043" y="7980"/>
                  <a:pt x="10830" y="7980"/>
                </a:cubicBezTo>
                <a:close/>
                <a:moveTo>
                  <a:pt x="16724" y="7980"/>
                </a:moveTo>
                <a:cubicBezTo>
                  <a:pt x="15508" y="7980"/>
                  <a:pt x="14565" y="8945"/>
                  <a:pt x="14565" y="10189"/>
                </a:cubicBezTo>
                <a:cubicBezTo>
                  <a:pt x="14565" y="11571"/>
                  <a:pt x="15508" y="12540"/>
                  <a:pt x="16724" y="12540"/>
                </a:cubicBezTo>
                <a:cubicBezTo>
                  <a:pt x="17939" y="12540"/>
                  <a:pt x="19023" y="11571"/>
                  <a:pt x="19023" y="10189"/>
                </a:cubicBezTo>
                <a:cubicBezTo>
                  <a:pt x="19023" y="8945"/>
                  <a:pt x="17939" y="7980"/>
                  <a:pt x="16724" y="7980"/>
                </a:cubicBezTo>
                <a:close/>
                <a:moveTo>
                  <a:pt x="4874" y="8669"/>
                </a:moveTo>
                <a:cubicBezTo>
                  <a:pt x="5684" y="8669"/>
                  <a:pt x="6357" y="9360"/>
                  <a:pt x="6357" y="10189"/>
                </a:cubicBezTo>
                <a:cubicBezTo>
                  <a:pt x="6357" y="11156"/>
                  <a:pt x="5684" y="11852"/>
                  <a:pt x="4874" y="11852"/>
                </a:cubicBezTo>
                <a:cubicBezTo>
                  <a:pt x="4063" y="11852"/>
                  <a:pt x="3382" y="11156"/>
                  <a:pt x="3382" y="10189"/>
                </a:cubicBezTo>
                <a:cubicBezTo>
                  <a:pt x="3382" y="9360"/>
                  <a:pt x="4063" y="8669"/>
                  <a:pt x="4874" y="8669"/>
                </a:cubicBezTo>
                <a:close/>
                <a:moveTo>
                  <a:pt x="10830" y="8669"/>
                </a:moveTo>
                <a:cubicBezTo>
                  <a:pt x="11639" y="8669"/>
                  <a:pt x="12313" y="9360"/>
                  <a:pt x="12313" y="10189"/>
                </a:cubicBezTo>
                <a:cubicBezTo>
                  <a:pt x="12313" y="11156"/>
                  <a:pt x="11639" y="11852"/>
                  <a:pt x="10830" y="11852"/>
                </a:cubicBezTo>
                <a:cubicBezTo>
                  <a:pt x="10021" y="11852"/>
                  <a:pt x="9347" y="11156"/>
                  <a:pt x="9347" y="10189"/>
                </a:cubicBezTo>
                <a:cubicBezTo>
                  <a:pt x="9347" y="9360"/>
                  <a:pt x="10021" y="8669"/>
                  <a:pt x="10830" y="8669"/>
                </a:cubicBezTo>
                <a:close/>
                <a:moveTo>
                  <a:pt x="16724" y="8669"/>
                </a:moveTo>
                <a:cubicBezTo>
                  <a:pt x="17534" y="8669"/>
                  <a:pt x="18215" y="9360"/>
                  <a:pt x="18215" y="10189"/>
                </a:cubicBezTo>
                <a:cubicBezTo>
                  <a:pt x="18215" y="11156"/>
                  <a:pt x="17534" y="11852"/>
                  <a:pt x="16724" y="11852"/>
                </a:cubicBezTo>
                <a:cubicBezTo>
                  <a:pt x="15913" y="11852"/>
                  <a:pt x="15240" y="11156"/>
                  <a:pt x="15240" y="10189"/>
                </a:cubicBezTo>
                <a:cubicBezTo>
                  <a:pt x="15240" y="9360"/>
                  <a:pt x="15913" y="8669"/>
                  <a:pt x="16724" y="8669"/>
                </a:cubicBezTo>
                <a:close/>
                <a:moveTo>
                  <a:pt x="4874" y="13997"/>
                </a:moveTo>
                <a:cubicBezTo>
                  <a:pt x="3658" y="13997"/>
                  <a:pt x="2574" y="14967"/>
                  <a:pt x="2574" y="16348"/>
                </a:cubicBezTo>
                <a:cubicBezTo>
                  <a:pt x="2574" y="17592"/>
                  <a:pt x="3658" y="18557"/>
                  <a:pt x="4874" y="18557"/>
                </a:cubicBezTo>
                <a:cubicBezTo>
                  <a:pt x="6089" y="18557"/>
                  <a:pt x="7032" y="17592"/>
                  <a:pt x="7032" y="16348"/>
                </a:cubicBezTo>
                <a:cubicBezTo>
                  <a:pt x="7032" y="14967"/>
                  <a:pt x="6089" y="13997"/>
                  <a:pt x="4874" y="13997"/>
                </a:cubicBezTo>
                <a:close/>
                <a:moveTo>
                  <a:pt x="10830" y="13997"/>
                </a:moveTo>
                <a:cubicBezTo>
                  <a:pt x="9617" y="13997"/>
                  <a:pt x="8538" y="14967"/>
                  <a:pt x="8538" y="16348"/>
                </a:cubicBezTo>
                <a:cubicBezTo>
                  <a:pt x="8538" y="17592"/>
                  <a:pt x="9617" y="18557"/>
                  <a:pt x="10830" y="18557"/>
                </a:cubicBezTo>
                <a:cubicBezTo>
                  <a:pt x="12043" y="18557"/>
                  <a:pt x="13121" y="17592"/>
                  <a:pt x="13121" y="16348"/>
                </a:cubicBezTo>
                <a:cubicBezTo>
                  <a:pt x="13121" y="14967"/>
                  <a:pt x="12043" y="13997"/>
                  <a:pt x="10830" y="13997"/>
                </a:cubicBezTo>
                <a:close/>
                <a:moveTo>
                  <a:pt x="16731" y="13997"/>
                </a:moveTo>
                <a:cubicBezTo>
                  <a:pt x="16627" y="13997"/>
                  <a:pt x="16521" y="14035"/>
                  <a:pt x="16441" y="14116"/>
                </a:cubicBezTo>
                <a:cubicBezTo>
                  <a:pt x="16282" y="14277"/>
                  <a:pt x="16282" y="14541"/>
                  <a:pt x="16441" y="14702"/>
                </a:cubicBezTo>
                <a:cubicBezTo>
                  <a:pt x="16600" y="14862"/>
                  <a:pt x="16862" y="14862"/>
                  <a:pt x="17022" y="14702"/>
                </a:cubicBezTo>
                <a:cubicBezTo>
                  <a:pt x="17181" y="14541"/>
                  <a:pt x="17181" y="14277"/>
                  <a:pt x="17022" y="14116"/>
                </a:cubicBezTo>
                <a:cubicBezTo>
                  <a:pt x="16942" y="14035"/>
                  <a:pt x="16836" y="13997"/>
                  <a:pt x="16731" y="13997"/>
                </a:cubicBezTo>
                <a:close/>
                <a:moveTo>
                  <a:pt x="15287" y="14440"/>
                </a:moveTo>
                <a:cubicBezTo>
                  <a:pt x="15183" y="14440"/>
                  <a:pt x="15077" y="14475"/>
                  <a:pt x="14997" y="14543"/>
                </a:cubicBezTo>
                <a:cubicBezTo>
                  <a:pt x="14838" y="14679"/>
                  <a:pt x="14838" y="14898"/>
                  <a:pt x="14997" y="15034"/>
                </a:cubicBezTo>
                <a:cubicBezTo>
                  <a:pt x="15156" y="15170"/>
                  <a:pt x="15418" y="15170"/>
                  <a:pt x="15578" y="15034"/>
                </a:cubicBezTo>
                <a:cubicBezTo>
                  <a:pt x="15737" y="14898"/>
                  <a:pt x="15737" y="14679"/>
                  <a:pt x="15578" y="14543"/>
                </a:cubicBezTo>
                <a:cubicBezTo>
                  <a:pt x="15498" y="14475"/>
                  <a:pt x="15392" y="14440"/>
                  <a:pt x="15287" y="14440"/>
                </a:cubicBezTo>
                <a:close/>
                <a:moveTo>
                  <a:pt x="18238" y="14440"/>
                </a:moveTo>
                <a:cubicBezTo>
                  <a:pt x="18134" y="14440"/>
                  <a:pt x="18028" y="14475"/>
                  <a:pt x="17948" y="14543"/>
                </a:cubicBezTo>
                <a:cubicBezTo>
                  <a:pt x="17788" y="14679"/>
                  <a:pt x="17788" y="14898"/>
                  <a:pt x="17948" y="15034"/>
                </a:cubicBezTo>
                <a:cubicBezTo>
                  <a:pt x="18107" y="15170"/>
                  <a:pt x="18369" y="15170"/>
                  <a:pt x="18529" y="15034"/>
                </a:cubicBezTo>
                <a:cubicBezTo>
                  <a:pt x="18688" y="14898"/>
                  <a:pt x="18688" y="14679"/>
                  <a:pt x="18529" y="14543"/>
                </a:cubicBezTo>
                <a:cubicBezTo>
                  <a:pt x="18449" y="14475"/>
                  <a:pt x="18343" y="14440"/>
                  <a:pt x="18238" y="14440"/>
                </a:cubicBezTo>
                <a:close/>
                <a:moveTo>
                  <a:pt x="4874" y="14828"/>
                </a:moveTo>
                <a:cubicBezTo>
                  <a:pt x="5684" y="14828"/>
                  <a:pt x="6357" y="15519"/>
                  <a:pt x="6357" y="16348"/>
                </a:cubicBezTo>
                <a:cubicBezTo>
                  <a:pt x="6357" y="17178"/>
                  <a:pt x="5684" y="17868"/>
                  <a:pt x="4874" y="17868"/>
                </a:cubicBezTo>
                <a:cubicBezTo>
                  <a:pt x="4063" y="17868"/>
                  <a:pt x="3382" y="17178"/>
                  <a:pt x="3382" y="16348"/>
                </a:cubicBezTo>
                <a:cubicBezTo>
                  <a:pt x="3382" y="15519"/>
                  <a:pt x="4063" y="14828"/>
                  <a:pt x="4874" y="14828"/>
                </a:cubicBezTo>
                <a:close/>
                <a:moveTo>
                  <a:pt x="10830" y="14828"/>
                </a:moveTo>
                <a:cubicBezTo>
                  <a:pt x="11639" y="14828"/>
                  <a:pt x="12313" y="15519"/>
                  <a:pt x="12313" y="16348"/>
                </a:cubicBezTo>
                <a:cubicBezTo>
                  <a:pt x="12313" y="17178"/>
                  <a:pt x="11639" y="17868"/>
                  <a:pt x="10830" y="17868"/>
                </a:cubicBezTo>
                <a:cubicBezTo>
                  <a:pt x="10021" y="17868"/>
                  <a:pt x="9347" y="17178"/>
                  <a:pt x="9347" y="16348"/>
                </a:cubicBezTo>
                <a:cubicBezTo>
                  <a:pt x="9347" y="15519"/>
                  <a:pt x="10021" y="14828"/>
                  <a:pt x="10830" y="14828"/>
                </a:cubicBezTo>
                <a:close/>
                <a:moveTo>
                  <a:pt x="16009" y="15137"/>
                </a:moveTo>
                <a:cubicBezTo>
                  <a:pt x="15929" y="15137"/>
                  <a:pt x="15851" y="15176"/>
                  <a:pt x="15790" y="15256"/>
                </a:cubicBezTo>
                <a:cubicBezTo>
                  <a:pt x="15667" y="15417"/>
                  <a:pt x="15667" y="15681"/>
                  <a:pt x="15790" y="15842"/>
                </a:cubicBezTo>
                <a:cubicBezTo>
                  <a:pt x="15912" y="16003"/>
                  <a:pt x="16107" y="16003"/>
                  <a:pt x="16229" y="15842"/>
                </a:cubicBezTo>
                <a:cubicBezTo>
                  <a:pt x="16352" y="15681"/>
                  <a:pt x="16352" y="15417"/>
                  <a:pt x="16229" y="15256"/>
                </a:cubicBezTo>
                <a:cubicBezTo>
                  <a:pt x="16168" y="15175"/>
                  <a:pt x="16090" y="15137"/>
                  <a:pt x="16009" y="15137"/>
                </a:cubicBezTo>
                <a:close/>
                <a:moveTo>
                  <a:pt x="17485" y="15137"/>
                </a:moveTo>
                <a:cubicBezTo>
                  <a:pt x="17396" y="15137"/>
                  <a:pt x="17309" y="15176"/>
                  <a:pt x="17242" y="15256"/>
                </a:cubicBezTo>
                <a:cubicBezTo>
                  <a:pt x="17107" y="15417"/>
                  <a:pt x="17107" y="15681"/>
                  <a:pt x="17242" y="15842"/>
                </a:cubicBezTo>
                <a:cubicBezTo>
                  <a:pt x="17376" y="16003"/>
                  <a:pt x="17593" y="16003"/>
                  <a:pt x="17728" y="15842"/>
                </a:cubicBezTo>
                <a:cubicBezTo>
                  <a:pt x="17863" y="15681"/>
                  <a:pt x="17863" y="15417"/>
                  <a:pt x="17728" y="15256"/>
                </a:cubicBezTo>
                <a:cubicBezTo>
                  <a:pt x="17661" y="15175"/>
                  <a:pt x="17573" y="15137"/>
                  <a:pt x="17485" y="15137"/>
                </a:cubicBezTo>
                <a:close/>
                <a:moveTo>
                  <a:pt x="14911" y="15960"/>
                </a:moveTo>
                <a:cubicBezTo>
                  <a:pt x="14822" y="15960"/>
                  <a:pt x="14735" y="15995"/>
                  <a:pt x="14667" y="16063"/>
                </a:cubicBezTo>
                <a:cubicBezTo>
                  <a:pt x="14533" y="16199"/>
                  <a:pt x="14533" y="16418"/>
                  <a:pt x="14667" y="16554"/>
                </a:cubicBezTo>
                <a:cubicBezTo>
                  <a:pt x="14802" y="16690"/>
                  <a:pt x="15019" y="16690"/>
                  <a:pt x="15154" y="16554"/>
                </a:cubicBezTo>
                <a:cubicBezTo>
                  <a:pt x="15289" y="16418"/>
                  <a:pt x="15289" y="16199"/>
                  <a:pt x="15154" y="16063"/>
                </a:cubicBezTo>
                <a:cubicBezTo>
                  <a:pt x="15087" y="15995"/>
                  <a:pt x="14999" y="15960"/>
                  <a:pt x="14911" y="15960"/>
                </a:cubicBezTo>
                <a:close/>
                <a:moveTo>
                  <a:pt x="16731" y="15960"/>
                </a:moveTo>
                <a:cubicBezTo>
                  <a:pt x="16627" y="15960"/>
                  <a:pt x="16521" y="15995"/>
                  <a:pt x="16441" y="16063"/>
                </a:cubicBezTo>
                <a:cubicBezTo>
                  <a:pt x="16282" y="16199"/>
                  <a:pt x="16282" y="16418"/>
                  <a:pt x="16441" y="16554"/>
                </a:cubicBezTo>
                <a:cubicBezTo>
                  <a:pt x="16600" y="16690"/>
                  <a:pt x="16862" y="16690"/>
                  <a:pt x="17022" y="16554"/>
                </a:cubicBezTo>
                <a:cubicBezTo>
                  <a:pt x="17181" y="16418"/>
                  <a:pt x="17181" y="16199"/>
                  <a:pt x="17022" y="16063"/>
                </a:cubicBezTo>
                <a:cubicBezTo>
                  <a:pt x="16942" y="15995"/>
                  <a:pt x="16836" y="15960"/>
                  <a:pt x="16731" y="15960"/>
                </a:cubicBezTo>
                <a:close/>
                <a:moveTo>
                  <a:pt x="18615" y="15960"/>
                </a:moveTo>
                <a:cubicBezTo>
                  <a:pt x="18510" y="15960"/>
                  <a:pt x="18404" y="15995"/>
                  <a:pt x="18325" y="16063"/>
                </a:cubicBezTo>
                <a:cubicBezTo>
                  <a:pt x="18165" y="16199"/>
                  <a:pt x="18165" y="16418"/>
                  <a:pt x="18325" y="16554"/>
                </a:cubicBezTo>
                <a:cubicBezTo>
                  <a:pt x="18484" y="16690"/>
                  <a:pt x="18746" y="16690"/>
                  <a:pt x="18905" y="16554"/>
                </a:cubicBezTo>
                <a:cubicBezTo>
                  <a:pt x="19065" y="16418"/>
                  <a:pt x="19065" y="16199"/>
                  <a:pt x="18905" y="16063"/>
                </a:cubicBezTo>
                <a:cubicBezTo>
                  <a:pt x="18826" y="15995"/>
                  <a:pt x="18719" y="15960"/>
                  <a:pt x="18615" y="15960"/>
                </a:cubicBezTo>
                <a:close/>
                <a:moveTo>
                  <a:pt x="16009" y="16657"/>
                </a:moveTo>
                <a:cubicBezTo>
                  <a:pt x="15929" y="16657"/>
                  <a:pt x="15851" y="16696"/>
                  <a:pt x="15790" y="16776"/>
                </a:cubicBezTo>
                <a:cubicBezTo>
                  <a:pt x="15667" y="16937"/>
                  <a:pt x="15667" y="17201"/>
                  <a:pt x="15790" y="17362"/>
                </a:cubicBezTo>
                <a:cubicBezTo>
                  <a:pt x="15912" y="17523"/>
                  <a:pt x="16107" y="17523"/>
                  <a:pt x="16229" y="17362"/>
                </a:cubicBezTo>
                <a:cubicBezTo>
                  <a:pt x="16352" y="17201"/>
                  <a:pt x="16352" y="16937"/>
                  <a:pt x="16229" y="16776"/>
                </a:cubicBezTo>
                <a:cubicBezTo>
                  <a:pt x="16168" y="16696"/>
                  <a:pt x="16090" y="16657"/>
                  <a:pt x="16009" y="16657"/>
                </a:cubicBezTo>
                <a:close/>
                <a:moveTo>
                  <a:pt x="17485" y="16657"/>
                </a:moveTo>
                <a:cubicBezTo>
                  <a:pt x="17396" y="16657"/>
                  <a:pt x="17309" y="16696"/>
                  <a:pt x="17242" y="16776"/>
                </a:cubicBezTo>
                <a:cubicBezTo>
                  <a:pt x="17107" y="16937"/>
                  <a:pt x="17107" y="17201"/>
                  <a:pt x="17242" y="17362"/>
                </a:cubicBezTo>
                <a:cubicBezTo>
                  <a:pt x="17376" y="17523"/>
                  <a:pt x="17593" y="17523"/>
                  <a:pt x="17728" y="17362"/>
                </a:cubicBezTo>
                <a:cubicBezTo>
                  <a:pt x="17863" y="17201"/>
                  <a:pt x="17863" y="16937"/>
                  <a:pt x="17728" y="16776"/>
                </a:cubicBezTo>
                <a:cubicBezTo>
                  <a:pt x="17661" y="16696"/>
                  <a:pt x="17573" y="16657"/>
                  <a:pt x="17485" y="16657"/>
                </a:cubicBezTo>
                <a:close/>
                <a:moveTo>
                  <a:pt x="15287" y="17481"/>
                </a:moveTo>
                <a:cubicBezTo>
                  <a:pt x="15183" y="17481"/>
                  <a:pt x="15077" y="17514"/>
                  <a:pt x="14997" y="17576"/>
                </a:cubicBezTo>
                <a:cubicBezTo>
                  <a:pt x="14838" y="17699"/>
                  <a:pt x="14838" y="17895"/>
                  <a:pt x="14997" y="18019"/>
                </a:cubicBezTo>
                <a:cubicBezTo>
                  <a:pt x="15156" y="18143"/>
                  <a:pt x="15418" y="18143"/>
                  <a:pt x="15578" y="18019"/>
                </a:cubicBezTo>
                <a:cubicBezTo>
                  <a:pt x="15737" y="17895"/>
                  <a:pt x="15737" y="17699"/>
                  <a:pt x="15578" y="17576"/>
                </a:cubicBezTo>
                <a:cubicBezTo>
                  <a:pt x="15498" y="17514"/>
                  <a:pt x="15392" y="17481"/>
                  <a:pt x="15287" y="17481"/>
                </a:cubicBezTo>
                <a:close/>
                <a:moveTo>
                  <a:pt x="18238" y="17481"/>
                </a:moveTo>
                <a:cubicBezTo>
                  <a:pt x="18134" y="17481"/>
                  <a:pt x="18028" y="17514"/>
                  <a:pt x="17948" y="17576"/>
                </a:cubicBezTo>
                <a:cubicBezTo>
                  <a:pt x="17788" y="17699"/>
                  <a:pt x="17788" y="17895"/>
                  <a:pt x="17948" y="18019"/>
                </a:cubicBezTo>
                <a:cubicBezTo>
                  <a:pt x="18107" y="18143"/>
                  <a:pt x="18369" y="18143"/>
                  <a:pt x="18529" y="18019"/>
                </a:cubicBezTo>
                <a:cubicBezTo>
                  <a:pt x="18688" y="17895"/>
                  <a:pt x="18688" y="17699"/>
                  <a:pt x="18529" y="17576"/>
                </a:cubicBezTo>
                <a:cubicBezTo>
                  <a:pt x="18449" y="17514"/>
                  <a:pt x="18343" y="17481"/>
                  <a:pt x="18238" y="17481"/>
                </a:cubicBezTo>
                <a:close/>
                <a:moveTo>
                  <a:pt x="16731" y="17861"/>
                </a:moveTo>
                <a:cubicBezTo>
                  <a:pt x="16627" y="17861"/>
                  <a:pt x="16521" y="17895"/>
                  <a:pt x="16441" y="17963"/>
                </a:cubicBezTo>
                <a:cubicBezTo>
                  <a:pt x="16282" y="18100"/>
                  <a:pt x="16282" y="18318"/>
                  <a:pt x="16441" y="18454"/>
                </a:cubicBezTo>
                <a:cubicBezTo>
                  <a:pt x="16600" y="18590"/>
                  <a:pt x="16862" y="18590"/>
                  <a:pt x="17022" y="18454"/>
                </a:cubicBezTo>
                <a:cubicBezTo>
                  <a:pt x="17181" y="18318"/>
                  <a:pt x="17181" y="18100"/>
                  <a:pt x="17022" y="17963"/>
                </a:cubicBezTo>
                <a:cubicBezTo>
                  <a:pt x="16942" y="17895"/>
                  <a:pt x="16836" y="17861"/>
                  <a:pt x="16731" y="1786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30" name="Freeform 1089"/>
          <p:cNvSpPr/>
          <p:nvPr/>
        </p:nvSpPr>
        <p:spPr>
          <a:xfrm>
            <a:off x="10693400" y="6978650"/>
            <a:ext cx="1090494" cy="990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19440" y="7800"/>
                </a:moveTo>
                <a:cubicBezTo>
                  <a:pt x="19440" y="21600"/>
                  <a:pt x="19440" y="21600"/>
                  <a:pt x="1944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0"/>
                  <a:pt x="0" y="0"/>
                  <a:pt x="0" y="0"/>
                </a:cubicBezTo>
                <a:cubicBezTo>
                  <a:pt x="19440" y="0"/>
                  <a:pt x="19440" y="0"/>
                  <a:pt x="19440" y="0"/>
                </a:cubicBezTo>
                <a:cubicBezTo>
                  <a:pt x="19440" y="1200"/>
                  <a:pt x="19440" y="1200"/>
                  <a:pt x="19440" y="1200"/>
                </a:cubicBezTo>
                <a:cubicBezTo>
                  <a:pt x="19440" y="1500"/>
                  <a:pt x="19305" y="1650"/>
                  <a:pt x="19035" y="1650"/>
                </a:cubicBezTo>
                <a:cubicBezTo>
                  <a:pt x="18900" y="1650"/>
                  <a:pt x="18630" y="1500"/>
                  <a:pt x="18630" y="1200"/>
                </a:cubicBezTo>
                <a:cubicBezTo>
                  <a:pt x="18630" y="750"/>
                  <a:pt x="18630" y="750"/>
                  <a:pt x="18630" y="750"/>
                </a:cubicBezTo>
                <a:cubicBezTo>
                  <a:pt x="675" y="750"/>
                  <a:pt x="675" y="750"/>
                  <a:pt x="675" y="750"/>
                </a:cubicBezTo>
                <a:cubicBezTo>
                  <a:pt x="675" y="20700"/>
                  <a:pt x="675" y="20700"/>
                  <a:pt x="675" y="20700"/>
                </a:cubicBezTo>
                <a:cubicBezTo>
                  <a:pt x="18630" y="20700"/>
                  <a:pt x="18630" y="20700"/>
                  <a:pt x="18630" y="20700"/>
                </a:cubicBezTo>
                <a:cubicBezTo>
                  <a:pt x="18630" y="7800"/>
                  <a:pt x="18630" y="7800"/>
                  <a:pt x="18630" y="7800"/>
                </a:cubicBezTo>
                <a:cubicBezTo>
                  <a:pt x="18630" y="7500"/>
                  <a:pt x="18900" y="7350"/>
                  <a:pt x="19035" y="7350"/>
                </a:cubicBezTo>
                <a:cubicBezTo>
                  <a:pt x="19305" y="7350"/>
                  <a:pt x="19440" y="7500"/>
                  <a:pt x="19440" y="7800"/>
                </a:cubicBezTo>
                <a:close/>
                <a:moveTo>
                  <a:pt x="21465" y="1800"/>
                </a:moveTo>
                <a:cubicBezTo>
                  <a:pt x="21330" y="1650"/>
                  <a:pt x="21060" y="1650"/>
                  <a:pt x="20925" y="1800"/>
                </a:cubicBezTo>
                <a:cubicBezTo>
                  <a:pt x="9855" y="14100"/>
                  <a:pt x="9855" y="14100"/>
                  <a:pt x="9855" y="14100"/>
                </a:cubicBezTo>
                <a:cubicBezTo>
                  <a:pt x="5130" y="8700"/>
                  <a:pt x="5130" y="8700"/>
                  <a:pt x="5130" y="8700"/>
                </a:cubicBezTo>
                <a:cubicBezTo>
                  <a:pt x="4995" y="8550"/>
                  <a:pt x="4725" y="8550"/>
                  <a:pt x="4590" y="8700"/>
                </a:cubicBezTo>
                <a:cubicBezTo>
                  <a:pt x="4455" y="8850"/>
                  <a:pt x="4455" y="9150"/>
                  <a:pt x="4590" y="9300"/>
                </a:cubicBezTo>
                <a:cubicBezTo>
                  <a:pt x="9585" y="15000"/>
                  <a:pt x="9585" y="15000"/>
                  <a:pt x="9585" y="15000"/>
                </a:cubicBezTo>
                <a:cubicBezTo>
                  <a:pt x="9720" y="15000"/>
                  <a:pt x="9855" y="15000"/>
                  <a:pt x="9855" y="15000"/>
                </a:cubicBezTo>
                <a:cubicBezTo>
                  <a:pt x="9990" y="15000"/>
                  <a:pt x="10125" y="15000"/>
                  <a:pt x="10125" y="15000"/>
                </a:cubicBezTo>
                <a:cubicBezTo>
                  <a:pt x="21465" y="2250"/>
                  <a:pt x="21465" y="2250"/>
                  <a:pt x="21465" y="2250"/>
                </a:cubicBezTo>
                <a:cubicBezTo>
                  <a:pt x="21600" y="2100"/>
                  <a:pt x="21600" y="1950"/>
                  <a:pt x="21465" y="1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31" name="Freeform 1090"/>
          <p:cNvSpPr/>
          <p:nvPr/>
        </p:nvSpPr>
        <p:spPr>
          <a:xfrm>
            <a:off x="10983163" y="8529770"/>
            <a:ext cx="514337" cy="3697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6" h="21500" extrusionOk="0">
                <a:moveTo>
                  <a:pt x="7792" y="21100"/>
                </a:moveTo>
                <a:cubicBezTo>
                  <a:pt x="8076" y="21100"/>
                  <a:pt x="8076" y="21500"/>
                  <a:pt x="8360" y="21500"/>
                </a:cubicBezTo>
                <a:cubicBezTo>
                  <a:pt x="8645" y="21500"/>
                  <a:pt x="8645" y="21100"/>
                  <a:pt x="8929" y="21100"/>
                </a:cubicBezTo>
                <a:cubicBezTo>
                  <a:pt x="21150" y="1900"/>
                  <a:pt x="21150" y="1900"/>
                  <a:pt x="21150" y="1900"/>
                </a:cubicBezTo>
                <a:cubicBezTo>
                  <a:pt x="21434" y="1500"/>
                  <a:pt x="21434" y="700"/>
                  <a:pt x="20866" y="300"/>
                </a:cubicBezTo>
                <a:cubicBezTo>
                  <a:pt x="20581" y="-100"/>
                  <a:pt x="20297" y="-100"/>
                  <a:pt x="20013" y="300"/>
                </a:cubicBezTo>
                <a:cubicBezTo>
                  <a:pt x="8360" y="18700"/>
                  <a:pt x="8360" y="18700"/>
                  <a:pt x="8360" y="18700"/>
                </a:cubicBezTo>
                <a:cubicBezTo>
                  <a:pt x="1255" y="11100"/>
                  <a:pt x="1255" y="11100"/>
                  <a:pt x="1255" y="11100"/>
                </a:cubicBezTo>
                <a:cubicBezTo>
                  <a:pt x="971" y="10700"/>
                  <a:pt x="402" y="10700"/>
                  <a:pt x="118" y="11100"/>
                </a:cubicBezTo>
                <a:cubicBezTo>
                  <a:pt x="-166" y="11500"/>
                  <a:pt x="118" y="12300"/>
                  <a:pt x="402" y="12700"/>
                </a:cubicBezTo>
                <a:lnTo>
                  <a:pt x="7792" y="211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32" name="Freeform 1091"/>
          <p:cNvSpPr/>
          <p:nvPr/>
        </p:nvSpPr>
        <p:spPr>
          <a:xfrm>
            <a:off x="1069340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20909" y="20915"/>
                </a:moveTo>
                <a:lnTo>
                  <a:pt x="691" y="20915"/>
                </a:lnTo>
                <a:lnTo>
                  <a:pt x="691" y="685"/>
                </a:lnTo>
                <a:lnTo>
                  <a:pt x="20909" y="685"/>
                </a:lnTo>
                <a:lnTo>
                  <a:pt x="20909" y="209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33" name="Freeform 1092"/>
          <p:cNvSpPr/>
          <p:nvPr/>
        </p:nvSpPr>
        <p:spPr>
          <a:xfrm>
            <a:off x="1069340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1205" y="9315"/>
                </a:moveTo>
                <a:cubicBezTo>
                  <a:pt x="11205" y="5670"/>
                  <a:pt x="11205" y="5670"/>
                  <a:pt x="11205" y="5670"/>
                </a:cubicBezTo>
                <a:cubicBezTo>
                  <a:pt x="11205" y="5535"/>
                  <a:pt x="10935" y="5400"/>
                  <a:pt x="10800" y="5400"/>
                </a:cubicBezTo>
                <a:cubicBezTo>
                  <a:pt x="10665" y="5400"/>
                  <a:pt x="10395" y="5535"/>
                  <a:pt x="10395" y="5670"/>
                </a:cubicBezTo>
                <a:cubicBezTo>
                  <a:pt x="10395" y="9315"/>
                  <a:pt x="10395" y="9315"/>
                  <a:pt x="10395" y="9315"/>
                </a:cubicBezTo>
                <a:cubicBezTo>
                  <a:pt x="9990" y="9450"/>
                  <a:pt x="9585" y="9855"/>
                  <a:pt x="9450" y="10395"/>
                </a:cubicBezTo>
                <a:cubicBezTo>
                  <a:pt x="6885" y="10395"/>
                  <a:pt x="6885" y="10395"/>
                  <a:pt x="6885" y="10395"/>
                </a:cubicBezTo>
                <a:cubicBezTo>
                  <a:pt x="6615" y="10395"/>
                  <a:pt x="6480" y="10530"/>
                  <a:pt x="6480" y="10800"/>
                </a:cubicBezTo>
                <a:cubicBezTo>
                  <a:pt x="6480" y="10935"/>
                  <a:pt x="6615" y="11070"/>
                  <a:pt x="6885" y="11070"/>
                </a:cubicBezTo>
                <a:cubicBezTo>
                  <a:pt x="9450" y="11070"/>
                  <a:pt x="9450" y="11070"/>
                  <a:pt x="9450" y="11070"/>
                </a:cubicBezTo>
                <a:cubicBezTo>
                  <a:pt x="9585" y="11745"/>
                  <a:pt x="10125" y="12150"/>
                  <a:pt x="10800" y="12150"/>
                </a:cubicBezTo>
                <a:cubicBezTo>
                  <a:pt x="11610" y="12150"/>
                  <a:pt x="12285" y="11610"/>
                  <a:pt x="12285" y="10800"/>
                </a:cubicBezTo>
                <a:cubicBezTo>
                  <a:pt x="12285" y="10125"/>
                  <a:pt x="11745" y="9585"/>
                  <a:pt x="11205" y="9315"/>
                </a:cubicBezTo>
                <a:close/>
                <a:moveTo>
                  <a:pt x="10800" y="11475"/>
                </a:moveTo>
                <a:cubicBezTo>
                  <a:pt x="10395" y="11475"/>
                  <a:pt x="10125" y="11205"/>
                  <a:pt x="10125" y="10800"/>
                </a:cubicBezTo>
                <a:cubicBezTo>
                  <a:pt x="10125" y="10395"/>
                  <a:pt x="10395" y="9990"/>
                  <a:pt x="10800" y="9990"/>
                </a:cubicBezTo>
                <a:cubicBezTo>
                  <a:pt x="11205" y="9990"/>
                  <a:pt x="11475" y="10395"/>
                  <a:pt x="11475" y="10800"/>
                </a:cubicBezTo>
                <a:cubicBezTo>
                  <a:pt x="11475" y="11205"/>
                  <a:pt x="11205" y="11475"/>
                  <a:pt x="10800" y="11475"/>
                </a:cubicBezTo>
                <a:close/>
                <a:moveTo>
                  <a:pt x="10395" y="3240"/>
                </a:moveTo>
                <a:cubicBezTo>
                  <a:pt x="10395" y="2835"/>
                  <a:pt x="10395" y="2835"/>
                  <a:pt x="10395" y="2835"/>
                </a:cubicBezTo>
                <a:cubicBezTo>
                  <a:pt x="10395" y="2700"/>
                  <a:pt x="10665" y="2430"/>
                  <a:pt x="10800" y="2430"/>
                </a:cubicBezTo>
                <a:cubicBezTo>
                  <a:pt x="10935" y="2430"/>
                  <a:pt x="11205" y="2700"/>
                  <a:pt x="11205" y="2835"/>
                </a:cubicBezTo>
                <a:cubicBezTo>
                  <a:pt x="11205" y="3240"/>
                  <a:pt x="11205" y="3240"/>
                  <a:pt x="11205" y="3240"/>
                </a:cubicBezTo>
                <a:cubicBezTo>
                  <a:pt x="11205" y="3375"/>
                  <a:pt x="10935" y="3510"/>
                  <a:pt x="10800" y="3510"/>
                </a:cubicBezTo>
                <a:cubicBezTo>
                  <a:pt x="10665" y="3510"/>
                  <a:pt x="10395" y="3375"/>
                  <a:pt x="10395" y="3240"/>
                </a:cubicBezTo>
                <a:close/>
                <a:moveTo>
                  <a:pt x="11205" y="18360"/>
                </a:moveTo>
                <a:cubicBezTo>
                  <a:pt x="11205" y="18630"/>
                  <a:pt x="11205" y="18630"/>
                  <a:pt x="11205" y="18630"/>
                </a:cubicBezTo>
                <a:cubicBezTo>
                  <a:pt x="11205" y="18900"/>
                  <a:pt x="10935" y="19035"/>
                  <a:pt x="10800" y="19035"/>
                </a:cubicBezTo>
                <a:cubicBezTo>
                  <a:pt x="10665" y="19035"/>
                  <a:pt x="10395" y="18900"/>
                  <a:pt x="10395" y="18630"/>
                </a:cubicBezTo>
                <a:cubicBezTo>
                  <a:pt x="10395" y="18360"/>
                  <a:pt x="10395" y="18360"/>
                  <a:pt x="10395" y="18360"/>
                </a:cubicBezTo>
                <a:cubicBezTo>
                  <a:pt x="10395" y="18090"/>
                  <a:pt x="10665" y="17955"/>
                  <a:pt x="10800" y="17955"/>
                </a:cubicBezTo>
                <a:cubicBezTo>
                  <a:pt x="10935" y="17955"/>
                  <a:pt x="11205" y="18090"/>
                  <a:pt x="11205" y="18360"/>
                </a:cubicBezTo>
                <a:close/>
                <a:moveTo>
                  <a:pt x="19035" y="10800"/>
                </a:moveTo>
                <a:cubicBezTo>
                  <a:pt x="19035" y="10935"/>
                  <a:pt x="18900" y="11070"/>
                  <a:pt x="18765" y="11070"/>
                </a:cubicBezTo>
                <a:cubicBezTo>
                  <a:pt x="18360" y="11070"/>
                  <a:pt x="18360" y="11070"/>
                  <a:pt x="18360" y="11070"/>
                </a:cubicBezTo>
                <a:cubicBezTo>
                  <a:pt x="18225" y="11070"/>
                  <a:pt x="17955" y="10935"/>
                  <a:pt x="17955" y="10800"/>
                </a:cubicBezTo>
                <a:cubicBezTo>
                  <a:pt x="17955" y="10530"/>
                  <a:pt x="18225" y="10395"/>
                  <a:pt x="18360" y="10395"/>
                </a:cubicBezTo>
                <a:cubicBezTo>
                  <a:pt x="18765" y="10395"/>
                  <a:pt x="18765" y="10395"/>
                  <a:pt x="18765" y="10395"/>
                </a:cubicBezTo>
                <a:cubicBezTo>
                  <a:pt x="18900" y="10395"/>
                  <a:pt x="19035" y="10530"/>
                  <a:pt x="19035" y="10800"/>
                </a:cubicBezTo>
                <a:close/>
                <a:moveTo>
                  <a:pt x="3645" y="10800"/>
                </a:moveTo>
                <a:cubicBezTo>
                  <a:pt x="3645" y="10935"/>
                  <a:pt x="3375" y="11070"/>
                  <a:pt x="3240" y="11070"/>
                </a:cubicBezTo>
                <a:cubicBezTo>
                  <a:pt x="2835" y="11070"/>
                  <a:pt x="2835" y="11070"/>
                  <a:pt x="2835" y="11070"/>
                </a:cubicBezTo>
                <a:cubicBezTo>
                  <a:pt x="2700" y="11070"/>
                  <a:pt x="2565" y="10935"/>
                  <a:pt x="2565" y="10800"/>
                </a:cubicBezTo>
                <a:cubicBezTo>
                  <a:pt x="2565" y="10530"/>
                  <a:pt x="2700" y="10395"/>
                  <a:pt x="2835" y="10395"/>
                </a:cubicBezTo>
                <a:cubicBezTo>
                  <a:pt x="3240" y="10395"/>
                  <a:pt x="3240" y="10395"/>
                  <a:pt x="3240" y="10395"/>
                </a:cubicBezTo>
                <a:cubicBezTo>
                  <a:pt x="3375" y="10395"/>
                  <a:pt x="3645" y="10530"/>
                  <a:pt x="3645" y="10800"/>
                </a:cubicBezTo>
                <a:close/>
                <a:moveTo>
                  <a:pt x="16605" y="4860"/>
                </a:moveTo>
                <a:cubicBezTo>
                  <a:pt x="16740" y="4995"/>
                  <a:pt x="16740" y="5265"/>
                  <a:pt x="16605" y="5400"/>
                </a:cubicBezTo>
                <a:cubicBezTo>
                  <a:pt x="16335" y="5670"/>
                  <a:pt x="16335" y="5670"/>
                  <a:pt x="16335" y="5670"/>
                </a:cubicBezTo>
                <a:cubicBezTo>
                  <a:pt x="16335" y="5670"/>
                  <a:pt x="16200" y="5805"/>
                  <a:pt x="16200" y="5805"/>
                </a:cubicBezTo>
                <a:cubicBezTo>
                  <a:pt x="16065" y="5805"/>
                  <a:pt x="15930" y="5670"/>
                  <a:pt x="15930" y="5670"/>
                </a:cubicBezTo>
                <a:cubicBezTo>
                  <a:pt x="15795" y="5535"/>
                  <a:pt x="15795" y="5265"/>
                  <a:pt x="15930" y="5130"/>
                </a:cubicBezTo>
                <a:cubicBezTo>
                  <a:pt x="16200" y="4860"/>
                  <a:pt x="16200" y="4860"/>
                  <a:pt x="16200" y="4860"/>
                </a:cubicBezTo>
                <a:cubicBezTo>
                  <a:pt x="16335" y="4725"/>
                  <a:pt x="16470" y="4725"/>
                  <a:pt x="16605" y="4860"/>
                </a:cubicBezTo>
                <a:close/>
                <a:moveTo>
                  <a:pt x="5670" y="15795"/>
                </a:moveTo>
                <a:cubicBezTo>
                  <a:pt x="5805" y="15930"/>
                  <a:pt x="5805" y="16200"/>
                  <a:pt x="5670" y="16335"/>
                </a:cubicBezTo>
                <a:cubicBezTo>
                  <a:pt x="5400" y="16605"/>
                  <a:pt x="5400" y="16605"/>
                  <a:pt x="5400" y="16605"/>
                </a:cubicBezTo>
                <a:cubicBezTo>
                  <a:pt x="5400" y="16740"/>
                  <a:pt x="5265" y="16740"/>
                  <a:pt x="5265" y="16740"/>
                </a:cubicBezTo>
                <a:cubicBezTo>
                  <a:pt x="5130" y="16740"/>
                  <a:pt x="4995" y="16740"/>
                  <a:pt x="4995" y="16605"/>
                </a:cubicBezTo>
                <a:cubicBezTo>
                  <a:pt x="4860" y="16470"/>
                  <a:pt x="4860" y="16200"/>
                  <a:pt x="4995" y="16065"/>
                </a:cubicBezTo>
                <a:cubicBezTo>
                  <a:pt x="5265" y="15795"/>
                  <a:pt x="5265" y="15795"/>
                  <a:pt x="5265" y="15795"/>
                </a:cubicBezTo>
                <a:cubicBezTo>
                  <a:pt x="5400" y="15660"/>
                  <a:pt x="5535" y="15660"/>
                  <a:pt x="5670" y="15795"/>
                </a:cubicBezTo>
                <a:close/>
                <a:moveTo>
                  <a:pt x="16605" y="16065"/>
                </a:moveTo>
                <a:cubicBezTo>
                  <a:pt x="16740" y="16200"/>
                  <a:pt x="16740" y="16470"/>
                  <a:pt x="16605" y="16605"/>
                </a:cubicBezTo>
                <a:cubicBezTo>
                  <a:pt x="16605" y="16740"/>
                  <a:pt x="16470" y="16740"/>
                  <a:pt x="16335" y="16740"/>
                </a:cubicBezTo>
                <a:cubicBezTo>
                  <a:pt x="16335" y="16740"/>
                  <a:pt x="16200" y="16740"/>
                  <a:pt x="16200" y="16605"/>
                </a:cubicBezTo>
                <a:cubicBezTo>
                  <a:pt x="15930" y="16335"/>
                  <a:pt x="15930" y="16335"/>
                  <a:pt x="15930" y="16335"/>
                </a:cubicBezTo>
                <a:cubicBezTo>
                  <a:pt x="15795" y="16200"/>
                  <a:pt x="15795" y="15930"/>
                  <a:pt x="15930" y="15795"/>
                </a:cubicBezTo>
                <a:cubicBezTo>
                  <a:pt x="16065" y="15660"/>
                  <a:pt x="16200" y="15660"/>
                  <a:pt x="16335" y="15795"/>
                </a:cubicBezTo>
                <a:lnTo>
                  <a:pt x="16605" y="16065"/>
                </a:lnTo>
                <a:close/>
                <a:moveTo>
                  <a:pt x="5670" y="5130"/>
                </a:moveTo>
                <a:cubicBezTo>
                  <a:pt x="5805" y="5265"/>
                  <a:pt x="5805" y="5535"/>
                  <a:pt x="5670" y="5670"/>
                </a:cubicBezTo>
                <a:cubicBezTo>
                  <a:pt x="5670" y="5670"/>
                  <a:pt x="5535" y="5805"/>
                  <a:pt x="5400" y="5805"/>
                </a:cubicBezTo>
                <a:cubicBezTo>
                  <a:pt x="5400" y="5805"/>
                  <a:pt x="5265" y="5670"/>
                  <a:pt x="5265" y="5670"/>
                </a:cubicBezTo>
                <a:cubicBezTo>
                  <a:pt x="4995" y="5400"/>
                  <a:pt x="4995" y="5400"/>
                  <a:pt x="4995" y="5400"/>
                </a:cubicBezTo>
                <a:cubicBezTo>
                  <a:pt x="4860" y="5265"/>
                  <a:pt x="4860" y="4995"/>
                  <a:pt x="4995" y="4860"/>
                </a:cubicBezTo>
                <a:cubicBezTo>
                  <a:pt x="5130" y="4725"/>
                  <a:pt x="5265" y="4725"/>
                  <a:pt x="5400" y="4860"/>
                </a:cubicBezTo>
                <a:lnTo>
                  <a:pt x="5670" y="51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34" name="Freeform 1093"/>
          <p:cNvSpPr/>
          <p:nvPr/>
        </p:nvSpPr>
        <p:spPr>
          <a:xfrm>
            <a:off x="1069340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85" y="11205"/>
                </a:moveTo>
                <a:cubicBezTo>
                  <a:pt x="9450" y="11205"/>
                  <a:pt x="9450" y="11205"/>
                  <a:pt x="9450" y="11205"/>
                </a:cubicBezTo>
                <a:cubicBezTo>
                  <a:pt x="9585" y="11745"/>
                  <a:pt x="10125" y="12285"/>
                  <a:pt x="10800" y="12285"/>
                </a:cubicBezTo>
                <a:cubicBezTo>
                  <a:pt x="11610" y="12285"/>
                  <a:pt x="12285" y="11610"/>
                  <a:pt x="12285" y="10800"/>
                </a:cubicBezTo>
                <a:cubicBezTo>
                  <a:pt x="12285" y="10125"/>
                  <a:pt x="11745" y="9585"/>
                  <a:pt x="11205" y="9450"/>
                </a:cubicBezTo>
                <a:cubicBezTo>
                  <a:pt x="11205" y="5805"/>
                  <a:pt x="11205" y="5805"/>
                  <a:pt x="11205" y="5805"/>
                </a:cubicBezTo>
                <a:cubicBezTo>
                  <a:pt x="11205" y="5535"/>
                  <a:pt x="10935" y="5400"/>
                  <a:pt x="10800" y="5400"/>
                </a:cubicBezTo>
                <a:cubicBezTo>
                  <a:pt x="10665" y="5400"/>
                  <a:pt x="10395" y="5535"/>
                  <a:pt x="10395" y="5805"/>
                </a:cubicBezTo>
                <a:cubicBezTo>
                  <a:pt x="10395" y="9450"/>
                  <a:pt x="10395" y="9450"/>
                  <a:pt x="10395" y="9450"/>
                </a:cubicBezTo>
                <a:cubicBezTo>
                  <a:pt x="9990" y="9585"/>
                  <a:pt x="9585" y="9990"/>
                  <a:pt x="9450" y="10395"/>
                </a:cubicBezTo>
                <a:cubicBezTo>
                  <a:pt x="6885" y="10395"/>
                  <a:pt x="6885" y="10395"/>
                  <a:pt x="6885" y="10395"/>
                </a:cubicBezTo>
                <a:cubicBezTo>
                  <a:pt x="6615" y="10395"/>
                  <a:pt x="6480" y="10665"/>
                  <a:pt x="6480" y="10800"/>
                </a:cubicBezTo>
                <a:cubicBezTo>
                  <a:pt x="6480" y="10935"/>
                  <a:pt x="6615" y="11205"/>
                  <a:pt x="6885" y="11205"/>
                </a:cubicBezTo>
                <a:close/>
                <a:moveTo>
                  <a:pt x="10800" y="10125"/>
                </a:moveTo>
                <a:cubicBezTo>
                  <a:pt x="11205" y="10125"/>
                  <a:pt x="11475" y="10395"/>
                  <a:pt x="11475" y="10800"/>
                </a:cubicBezTo>
                <a:cubicBezTo>
                  <a:pt x="11475" y="11205"/>
                  <a:pt x="11205" y="11475"/>
                  <a:pt x="10800" y="11475"/>
                </a:cubicBezTo>
                <a:cubicBezTo>
                  <a:pt x="10395" y="11475"/>
                  <a:pt x="10125" y="11205"/>
                  <a:pt x="10125" y="10800"/>
                </a:cubicBezTo>
                <a:cubicBezTo>
                  <a:pt x="10125" y="10395"/>
                  <a:pt x="10395" y="10125"/>
                  <a:pt x="10800" y="10125"/>
                </a:cubicBezTo>
                <a:close/>
                <a:moveTo>
                  <a:pt x="10395" y="3240"/>
                </a:moveTo>
                <a:cubicBezTo>
                  <a:pt x="10395" y="2835"/>
                  <a:pt x="10395" y="2835"/>
                  <a:pt x="10395" y="2835"/>
                </a:cubicBezTo>
                <a:cubicBezTo>
                  <a:pt x="10395" y="2700"/>
                  <a:pt x="10665" y="2565"/>
                  <a:pt x="10800" y="2565"/>
                </a:cubicBezTo>
                <a:cubicBezTo>
                  <a:pt x="10935" y="2565"/>
                  <a:pt x="11205" y="2700"/>
                  <a:pt x="11205" y="2835"/>
                </a:cubicBezTo>
                <a:cubicBezTo>
                  <a:pt x="11205" y="3240"/>
                  <a:pt x="11205" y="3240"/>
                  <a:pt x="11205" y="3240"/>
                </a:cubicBezTo>
                <a:cubicBezTo>
                  <a:pt x="11205" y="3375"/>
                  <a:pt x="10935" y="3645"/>
                  <a:pt x="10800" y="3645"/>
                </a:cubicBezTo>
                <a:cubicBezTo>
                  <a:pt x="10665" y="3645"/>
                  <a:pt x="10395" y="3375"/>
                  <a:pt x="10395" y="3240"/>
                </a:cubicBezTo>
                <a:close/>
                <a:moveTo>
                  <a:pt x="11205" y="18360"/>
                </a:moveTo>
                <a:cubicBezTo>
                  <a:pt x="11205" y="18765"/>
                  <a:pt x="11205" y="18765"/>
                  <a:pt x="11205" y="18765"/>
                </a:cubicBezTo>
                <a:cubicBezTo>
                  <a:pt x="11205" y="18900"/>
                  <a:pt x="10935" y="19035"/>
                  <a:pt x="10800" y="19035"/>
                </a:cubicBezTo>
                <a:cubicBezTo>
                  <a:pt x="10665" y="19035"/>
                  <a:pt x="10395" y="18900"/>
                  <a:pt x="10395" y="18765"/>
                </a:cubicBezTo>
                <a:cubicBezTo>
                  <a:pt x="10395" y="18360"/>
                  <a:pt x="10395" y="18360"/>
                  <a:pt x="10395" y="18360"/>
                </a:cubicBezTo>
                <a:cubicBezTo>
                  <a:pt x="10395" y="18225"/>
                  <a:pt x="10665" y="17955"/>
                  <a:pt x="10800" y="17955"/>
                </a:cubicBezTo>
                <a:cubicBezTo>
                  <a:pt x="10935" y="17955"/>
                  <a:pt x="11205" y="18225"/>
                  <a:pt x="11205" y="18360"/>
                </a:cubicBezTo>
                <a:close/>
                <a:moveTo>
                  <a:pt x="18765" y="10395"/>
                </a:moveTo>
                <a:cubicBezTo>
                  <a:pt x="18900" y="10395"/>
                  <a:pt x="19035" y="10665"/>
                  <a:pt x="19035" y="10800"/>
                </a:cubicBezTo>
                <a:cubicBezTo>
                  <a:pt x="19035" y="10935"/>
                  <a:pt x="18900" y="11205"/>
                  <a:pt x="18765" y="11205"/>
                </a:cubicBezTo>
                <a:cubicBezTo>
                  <a:pt x="18360" y="11205"/>
                  <a:pt x="18360" y="11205"/>
                  <a:pt x="18360" y="11205"/>
                </a:cubicBezTo>
                <a:cubicBezTo>
                  <a:pt x="18225" y="11205"/>
                  <a:pt x="17955" y="10935"/>
                  <a:pt x="17955" y="10800"/>
                </a:cubicBezTo>
                <a:cubicBezTo>
                  <a:pt x="17955" y="10665"/>
                  <a:pt x="18225" y="10395"/>
                  <a:pt x="18360" y="10395"/>
                </a:cubicBezTo>
                <a:lnTo>
                  <a:pt x="18765" y="10395"/>
                </a:lnTo>
                <a:close/>
                <a:moveTo>
                  <a:pt x="2565" y="10800"/>
                </a:moveTo>
                <a:cubicBezTo>
                  <a:pt x="2565" y="10665"/>
                  <a:pt x="2700" y="10395"/>
                  <a:pt x="2835" y="10395"/>
                </a:cubicBezTo>
                <a:cubicBezTo>
                  <a:pt x="3240" y="10395"/>
                  <a:pt x="3240" y="10395"/>
                  <a:pt x="3240" y="10395"/>
                </a:cubicBezTo>
                <a:cubicBezTo>
                  <a:pt x="3375" y="10395"/>
                  <a:pt x="3645" y="10665"/>
                  <a:pt x="3645" y="10800"/>
                </a:cubicBezTo>
                <a:cubicBezTo>
                  <a:pt x="3645" y="10935"/>
                  <a:pt x="3375" y="11205"/>
                  <a:pt x="3240" y="11205"/>
                </a:cubicBezTo>
                <a:cubicBezTo>
                  <a:pt x="2835" y="11205"/>
                  <a:pt x="2835" y="11205"/>
                  <a:pt x="2835" y="11205"/>
                </a:cubicBezTo>
                <a:cubicBezTo>
                  <a:pt x="2700" y="11205"/>
                  <a:pt x="2565" y="10935"/>
                  <a:pt x="2565" y="10800"/>
                </a:cubicBezTo>
                <a:close/>
                <a:moveTo>
                  <a:pt x="17820" y="3780"/>
                </a:moveTo>
                <a:cubicBezTo>
                  <a:pt x="17685" y="3645"/>
                  <a:pt x="17685" y="3375"/>
                  <a:pt x="17820" y="3240"/>
                </a:cubicBezTo>
                <a:cubicBezTo>
                  <a:pt x="18090" y="2970"/>
                  <a:pt x="18090" y="2970"/>
                  <a:pt x="18090" y="2970"/>
                </a:cubicBezTo>
                <a:cubicBezTo>
                  <a:pt x="18225" y="2835"/>
                  <a:pt x="18495" y="2835"/>
                  <a:pt x="18630" y="2970"/>
                </a:cubicBezTo>
                <a:cubicBezTo>
                  <a:pt x="18765" y="3105"/>
                  <a:pt x="18765" y="3375"/>
                  <a:pt x="18630" y="3510"/>
                </a:cubicBezTo>
                <a:cubicBezTo>
                  <a:pt x="18360" y="3780"/>
                  <a:pt x="18360" y="3780"/>
                  <a:pt x="18360" y="3780"/>
                </a:cubicBezTo>
                <a:cubicBezTo>
                  <a:pt x="18225" y="3780"/>
                  <a:pt x="18225" y="3915"/>
                  <a:pt x="18090" y="3915"/>
                </a:cubicBezTo>
                <a:cubicBezTo>
                  <a:pt x="17955" y="3915"/>
                  <a:pt x="17955" y="3780"/>
                  <a:pt x="17820" y="3780"/>
                </a:cubicBezTo>
                <a:close/>
                <a:moveTo>
                  <a:pt x="3780" y="17820"/>
                </a:moveTo>
                <a:cubicBezTo>
                  <a:pt x="3915" y="17955"/>
                  <a:pt x="3915" y="18225"/>
                  <a:pt x="3780" y="18360"/>
                </a:cubicBezTo>
                <a:cubicBezTo>
                  <a:pt x="3510" y="18495"/>
                  <a:pt x="3510" y="18495"/>
                  <a:pt x="3510" y="18495"/>
                </a:cubicBezTo>
                <a:cubicBezTo>
                  <a:pt x="3510" y="18630"/>
                  <a:pt x="3375" y="18630"/>
                  <a:pt x="3240" y="18630"/>
                </a:cubicBezTo>
                <a:cubicBezTo>
                  <a:pt x="3240" y="18630"/>
                  <a:pt x="3105" y="18630"/>
                  <a:pt x="3105" y="18495"/>
                </a:cubicBezTo>
                <a:cubicBezTo>
                  <a:pt x="2835" y="18360"/>
                  <a:pt x="2835" y="18225"/>
                  <a:pt x="3105" y="18090"/>
                </a:cubicBezTo>
                <a:cubicBezTo>
                  <a:pt x="3240" y="17820"/>
                  <a:pt x="3240" y="17820"/>
                  <a:pt x="3240" y="17820"/>
                </a:cubicBezTo>
                <a:cubicBezTo>
                  <a:pt x="3375" y="17685"/>
                  <a:pt x="3645" y="17685"/>
                  <a:pt x="3780" y="17820"/>
                </a:cubicBezTo>
                <a:close/>
                <a:moveTo>
                  <a:pt x="17820" y="18360"/>
                </a:moveTo>
                <a:cubicBezTo>
                  <a:pt x="17685" y="18225"/>
                  <a:pt x="17685" y="17955"/>
                  <a:pt x="17820" y="17820"/>
                </a:cubicBezTo>
                <a:cubicBezTo>
                  <a:pt x="17955" y="17685"/>
                  <a:pt x="18225" y="17685"/>
                  <a:pt x="18360" y="17820"/>
                </a:cubicBezTo>
                <a:cubicBezTo>
                  <a:pt x="18495" y="18090"/>
                  <a:pt x="18495" y="18090"/>
                  <a:pt x="18495" y="18090"/>
                </a:cubicBezTo>
                <a:cubicBezTo>
                  <a:pt x="18765" y="18225"/>
                  <a:pt x="18765" y="18360"/>
                  <a:pt x="18495" y="18495"/>
                </a:cubicBezTo>
                <a:cubicBezTo>
                  <a:pt x="18495" y="18630"/>
                  <a:pt x="18360" y="18630"/>
                  <a:pt x="18360" y="18630"/>
                </a:cubicBezTo>
                <a:cubicBezTo>
                  <a:pt x="18225" y="18630"/>
                  <a:pt x="18090" y="18630"/>
                  <a:pt x="18090" y="18495"/>
                </a:cubicBezTo>
                <a:lnTo>
                  <a:pt x="17820" y="18360"/>
                </a:lnTo>
                <a:close/>
                <a:moveTo>
                  <a:pt x="2970" y="3375"/>
                </a:moveTo>
                <a:cubicBezTo>
                  <a:pt x="2835" y="3240"/>
                  <a:pt x="2835" y="3105"/>
                  <a:pt x="2970" y="2970"/>
                </a:cubicBezTo>
                <a:cubicBezTo>
                  <a:pt x="3105" y="2835"/>
                  <a:pt x="3240" y="2835"/>
                  <a:pt x="3375" y="2970"/>
                </a:cubicBezTo>
                <a:cubicBezTo>
                  <a:pt x="3645" y="3105"/>
                  <a:pt x="3645" y="3105"/>
                  <a:pt x="3645" y="3105"/>
                </a:cubicBezTo>
                <a:cubicBezTo>
                  <a:pt x="3780" y="3240"/>
                  <a:pt x="3780" y="3510"/>
                  <a:pt x="3645" y="3645"/>
                </a:cubicBezTo>
                <a:cubicBezTo>
                  <a:pt x="3645" y="3780"/>
                  <a:pt x="3510" y="3780"/>
                  <a:pt x="3375" y="3780"/>
                </a:cubicBezTo>
                <a:cubicBezTo>
                  <a:pt x="3375" y="3780"/>
                  <a:pt x="3240" y="3780"/>
                  <a:pt x="3105" y="3645"/>
                </a:cubicBezTo>
                <a:lnTo>
                  <a:pt x="2970" y="3375"/>
                </a:lnTo>
                <a:close/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20925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lnTo>
                  <a:pt x="20925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35" name="Freeform 1094"/>
          <p:cNvSpPr/>
          <p:nvPr/>
        </p:nvSpPr>
        <p:spPr>
          <a:xfrm>
            <a:off x="10693400" y="11877675"/>
            <a:ext cx="1092200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40" y="3176"/>
                </a:moveTo>
                <a:lnTo>
                  <a:pt x="19340" y="0"/>
                </a:lnTo>
                <a:lnTo>
                  <a:pt x="0" y="0"/>
                </a:lnTo>
                <a:lnTo>
                  <a:pt x="0" y="18868"/>
                </a:lnTo>
                <a:lnTo>
                  <a:pt x="2700" y="18868"/>
                </a:lnTo>
                <a:lnTo>
                  <a:pt x="2700" y="21600"/>
                </a:lnTo>
                <a:lnTo>
                  <a:pt x="21600" y="21600"/>
                </a:lnTo>
                <a:lnTo>
                  <a:pt x="21600" y="3176"/>
                </a:lnTo>
                <a:lnTo>
                  <a:pt x="19340" y="3176"/>
                </a:lnTo>
                <a:close/>
                <a:moveTo>
                  <a:pt x="816" y="18042"/>
                </a:moveTo>
                <a:lnTo>
                  <a:pt x="816" y="826"/>
                </a:lnTo>
                <a:lnTo>
                  <a:pt x="18523" y="826"/>
                </a:lnTo>
                <a:lnTo>
                  <a:pt x="18523" y="3176"/>
                </a:lnTo>
                <a:lnTo>
                  <a:pt x="2700" y="3176"/>
                </a:lnTo>
                <a:lnTo>
                  <a:pt x="2700" y="18042"/>
                </a:lnTo>
                <a:lnTo>
                  <a:pt x="816" y="18042"/>
                </a:lnTo>
                <a:close/>
                <a:moveTo>
                  <a:pt x="20784" y="20774"/>
                </a:moveTo>
                <a:lnTo>
                  <a:pt x="3516" y="20774"/>
                </a:lnTo>
                <a:lnTo>
                  <a:pt x="3516" y="4002"/>
                </a:lnTo>
                <a:lnTo>
                  <a:pt x="20784" y="4002"/>
                </a:lnTo>
                <a:lnTo>
                  <a:pt x="20784" y="2077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36" name="Freeform 1095"/>
          <p:cNvSpPr/>
          <p:nvPr/>
        </p:nvSpPr>
        <p:spPr>
          <a:xfrm>
            <a:off x="11133259" y="12322449"/>
            <a:ext cx="352182" cy="355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2" h="21392" extrusionOk="0">
                <a:moveTo>
                  <a:pt x="21081" y="623"/>
                </a:moveTo>
                <a:cubicBezTo>
                  <a:pt x="20665" y="-208"/>
                  <a:pt x="19834" y="-208"/>
                  <a:pt x="19419" y="623"/>
                </a:cubicBezTo>
                <a:cubicBezTo>
                  <a:pt x="10696" y="8930"/>
                  <a:pt x="10696" y="8930"/>
                  <a:pt x="10696" y="8930"/>
                </a:cubicBezTo>
                <a:cubicBezTo>
                  <a:pt x="2388" y="623"/>
                  <a:pt x="2388" y="623"/>
                  <a:pt x="2388" y="623"/>
                </a:cubicBezTo>
                <a:cubicBezTo>
                  <a:pt x="1558" y="-208"/>
                  <a:pt x="1142" y="-208"/>
                  <a:pt x="311" y="623"/>
                </a:cubicBezTo>
                <a:cubicBezTo>
                  <a:pt x="-104" y="1038"/>
                  <a:pt x="-104" y="1454"/>
                  <a:pt x="311" y="2284"/>
                </a:cubicBezTo>
                <a:cubicBezTo>
                  <a:pt x="9034" y="10592"/>
                  <a:pt x="9034" y="10592"/>
                  <a:pt x="9034" y="10592"/>
                </a:cubicBezTo>
                <a:cubicBezTo>
                  <a:pt x="311" y="19315"/>
                  <a:pt x="311" y="19315"/>
                  <a:pt x="311" y="19315"/>
                </a:cubicBezTo>
                <a:cubicBezTo>
                  <a:pt x="-104" y="19730"/>
                  <a:pt x="-104" y="20561"/>
                  <a:pt x="311" y="20977"/>
                </a:cubicBezTo>
                <a:cubicBezTo>
                  <a:pt x="727" y="20977"/>
                  <a:pt x="1142" y="21392"/>
                  <a:pt x="1558" y="21392"/>
                </a:cubicBezTo>
                <a:cubicBezTo>
                  <a:pt x="1558" y="21392"/>
                  <a:pt x="1973" y="20977"/>
                  <a:pt x="2388" y="20977"/>
                </a:cubicBezTo>
                <a:cubicBezTo>
                  <a:pt x="10696" y="12254"/>
                  <a:pt x="10696" y="12254"/>
                  <a:pt x="10696" y="12254"/>
                </a:cubicBezTo>
                <a:cubicBezTo>
                  <a:pt x="19419" y="20977"/>
                  <a:pt x="19419" y="20977"/>
                  <a:pt x="19419" y="20977"/>
                </a:cubicBezTo>
                <a:cubicBezTo>
                  <a:pt x="19419" y="20977"/>
                  <a:pt x="19834" y="21392"/>
                  <a:pt x="20250" y="21392"/>
                </a:cubicBezTo>
                <a:cubicBezTo>
                  <a:pt x="20665" y="21392"/>
                  <a:pt x="20665" y="20977"/>
                  <a:pt x="21081" y="20977"/>
                </a:cubicBezTo>
                <a:cubicBezTo>
                  <a:pt x="21496" y="20561"/>
                  <a:pt x="21496" y="19730"/>
                  <a:pt x="21081" y="19315"/>
                </a:cubicBezTo>
                <a:cubicBezTo>
                  <a:pt x="12358" y="10592"/>
                  <a:pt x="12358" y="10592"/>
                  <a:pt x="12358" y="10592"/>
                </a:cubicBezTo>
                <a:cubicBezTo>
                  <a:pt x="21081" y="2284"/>
                  <a:pt x="21081" y="2284"/>
                  <a:pt x="21081" y="2284"/>
                </a:cubicBezTo>
                <a:cubicBezTo>
                  <a:pt x="21496" y="1454"/>
                  <a:pt x="21496" y="1038"/>
                  <a:pt x="21081" y="62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37" name="Freeform 1096"/>
          <p:cNvSpPr/>
          <p:nvPr/>
        </p:nvSpPr>
        <p:spPr>
          <a:xfrm>
            <a:off x="12604750" y="784226"/>
            <a:ext cx="1092200" cy="971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489"/>
                </a:moveTo>
                <a:cubicBezTo>
                  <a:pt x="21600" y="14094"/>
                  <a:pt x="19710" y="16391"/>
                  <a:pt x="17280" y="16391"/>
                </a:cubicBezTo>
                <a:cubicBezTo>
                  <a:pt x="15795" y="16391"/>
                  <a:pt x="15795" y="16391"/>
                  <a:pt x="15795" y="16391"/>
                </a:cubicBezTo>
                <a:cubicBezTo>
                  <a:pt x="15660" y="16391"/>
                  <a:pt x="15525" y="16085"/>
                  <a:pt x="15525" y="15932"/>
                </a:cubicBezTo>
                <a:cubicBezTo>
                  <a:pt x="15525" y="15779"/>
                  <a:pt x="15660" y="15472"/>
                  <a:pt x="15795" y="15472"/>
                </a:cubicBezTo>
                <a:cubicBezTo>
                  <a:pt x="17280" y="15472"/>
                  <a:pt x="17280" y="15472"/>
                  <a:pt x="17280" y="15472"/>
                </a:cubicBezTo>
                <a:cubicBezTo>
                  <a:pt x="19305" y="15472"/>
                  <a:pt x="20925" y="13634"/>
                  <a:pt x="20925" y="11489"/>
                </a:cubicBezTo>
                <a:cubicBezTo>
                  <a:pt x="20925" y="9498"/>
                  <a:pt x="19575" y="7660"/>
                  <a:pt x="17955" y="7353"/>
                </a:cubicBezTo>
                <a:cubicBezTo>
                  <a:pt x="17955" y="7353"/>
                  <a:pt x="17010" y="7200"/>
                  <a:pt x="16200" y="7353"/>
                </a:cubicBezTo>
                <a:cubicBezTo>
                  <a:pt x="16200" y="7353"/>
                  <a:pt x="16200" y="7353"/>
                  <a:pt x="16200" y="7353"/>
                </a:cubicBezTo>
                <a:cubicBezTo>
                  <a:pt x="16065" y="7353"/>
                  <a:pt x="15930" y="7200"/>
                  <a:pt x="15795" y="7047"/>
                </a:cubicBezTo>
                <a:cubicBezTo>
                  <a:pt x="15795" y="6740"/>
                  <a:pt x="15930" y="6587"/>
                  <a:pt x="16200" y="6587"/>
                </a:cubicBezTo>
                <a:cubicBezTo>
                  <a:pt x="16740" y="6434"/>
                  <a:pt x="17280" y="6434"/>
                  <a:pt x="17550" y="6434"/>
                </a:cubicBezTo>
                <a:cubicBezTo>
                  <a:pt x="17415" y="3370"/>
                  <a:pt x="15120" y="766"/>
                  <a:pt x="12285" y="766"/>
                </a:cubicBezTo>
                <a:cubicBezTo>
                  <a:pt x="10530" y="766"/>
                  <a:pt x="8910" y="1838"/>
                  <a:pt x="7830" y="3370"/>
                </a:cubicBezTo>
                <a:cubicBezTo>
                  <a:pt x="8505" y="3983"/>
                  <a:pt x="9045" y="5055"/>
                  <a:pt x="9045" y="6128"/>
                </a:cubicBezTo>
                <a:cubicBezTo>
                  <a:pt x="9045" y="6281"/>
                  <a:pt x="8775" y="6587"/>
                  <a:pt x="8640" y="6587"/>
                </a:cubicBezTo>
                <a:cubicBezTo>
                  <a:pt x="8505" y="6587"/>
                  <a:pt x="8235" y="6281"/>
                  <a:pt x="8235" y="6128"/>
                </a:cubicBezTo>
                <a:cubicBezTo>
                  <a:pt x="8235" y="5055"/>
                  <a:pt x="7830" y="4289"/>
                  <a:pt x="7155" y="3677"/>
                </a:cubicBezTo>
                <a:cubicBezTo>
                  <a:pt x="7020" y="3677"/>
                  <a:pt x="7020" y="3677"/>
                  <a:pt x="6885" y="3523"/>
                </a:cubicBezTo>
                <a:cubicBezTo>
                  <a:pt x="6885" y="3523"/>
                  <a:pt x="6885" y="3523"/>
                  <a:pt x="6750" y="3523"/>
                </a:cubicBezTo>
                <a:cubicBezTo>
                  <a:pt x="6750" y="3523"/>
                  <a:pt x="6615" y="3370"/>
                  <a:pt x="6480" y="3370"/>
                </a:cubicBezTo>
                <a:cubicBezTo>
                  <a:pt x="6480" y="3370"/>
                  <a:pt x="6480" y="3370"/>
                  <a:pt x="6480" y="3370"/>
                </a:cubicBezTo>
                <a:cubicBezTo>
                  <a:pt x="6345" y="3370"/>
                  <a:pt x="6210" y="3370"/>
                  <a:pt x="6210" y="3370"/>
                </a:cubicBezTo>
                <a:cubicBezTo>
                  <a:pt x="6210" y="3370"/>
                  <a:pt x="6075" y="3370"/>
                  <a:pt x="6075" y="3370"/>
                </a:cubicBezTo>
                <a:cubicBezTo>
                  <a:pt x="5940" y="3217"/>
                  <a:pt x="5805" y="3217"/>
                  <a:pt x="5805" y="3217"/>
                </a:cubicBezTo>
                <a:cubicBezTo>
                  <a:pt x="4320" y="3217"/>
                  <a:pt x="3240" y="4596"/>
                  <a:pt x="3240" y="6128"/>
                </a:cubicBezTo>
                <a:cubicBezTo>
                  <a:pt x="3240" y="6128"/>
                  <a:pt x="3240" y="6128"/>
                  <a:pt x="3240" y="6281"/>
                </a:cubicBezTo>
                <a:cubicBezTo>
                  <a:pt x="3240" y="6281"/>
                  <a:pt x="3240" y="6281"/>
                  <a:pt x="3240" y="6281"/>
                </a:cubicBezTo>
                <a:cubicBezTo>
                  <a:pt x="3240" y="6434"/>
                  <a:pt x="3240" y="6434"/>
                  <a:pt x="3240" y="6434"/>
                </a:cubicBezTo>
                <a:cubicBezTo>
                  <a:pt x="3240" y="6434"/>
                  <a:pt x="3240" y="6434"/>
                  <a:pt x="3240" y="6587"/>
                </a:cubicBezTo>
                <a:cubicBezTo>
                  <a:pt x="3240" y="6740"/>
                  <a:pt x="3240" y="6740"/>
                  <a:pt x="3240" y="6740"/>
                </a:cubicBezTo>
                <a:cubicBezTo>
                  <a:pt x="2970" y="6894"/>
                  <a:pt x="2970" y="6894"/>
                  <a:pt x="2970" y="6894"/>
                </a:cubicBezTo>
                <a:cubicBezTo>
                  <a:pt x="1755" y="7660"/>
                  <a:pt x="675" y="9345"/>
                  <a:pt x="675" y="11030"/>
                </a:cubicBezTo>
                <a:cubicBezTo>
                  <a:pt x="675" y="13481"/>
                  <a:pt x="2430" y="15472"/>
                  <a:pt x="4590" y="15472"/>
                </a:cubicBezTo>
                <a:cubicBezTo>
                  <a:pt x="6480" y="15472"/>
                  <a:pt x="6480" y="15472"/>
                  <a:pt x="6480" y="15472"/>
                </a:cubicBezTo>
                <a:cubicBezTo>
                  <a:pt x="6615" y="15472"/>
                  <a:pt x="6885" y="15779"/>
                  <a:pt x="6885" y="15932"/>
                </a:cubicBezTo>
                <a:cubicBezTo>
                  <a:pt x="6885" y="16085"/>
                  <a:pt x="6615" y="16391"/>
                  <a:pt x="6480" y="16391"/>
                </a:cubicBezTo>
                <a:cubicBezTo>
                  <a:pt x="4590" y="16391"/>
                  <a:pt x="4590" y="16391"/>
                  <a:pt x="4590" y="16391"/>
                </a:cubicBezTo>
                <a:cubicBezTo>
                  <a:pt x="2025" y="16391"/>
                  <a:pt x="0" y="13940"/>
                  <a:pt x="0" y="11030"/>
                </a:cubicBezTo>
                <a:cubicBezTo>
                  <a:pt x="0" y="9191"/>
                  <a:pt x="1080" y="7200"/>
                  <a:pt x="2565" y="6281"/>
                </a:cubicBezTo>
                <a:cubicBezTo>
                  <a:pt x="2565" y="6281"/>
                  <a:pt x="2565" y="6128"/>
                  <a:pt x="2565" y="6128"/>
                </a:cubicBezTo>
                <a:cubicBezTo>
                  <a:pt x="2565" y="4136"/>
                  <a:pt x="3915" y="2451"/>
                  <a:pt x="5805" y="2451"/>
                </a:cubicBezTo>
                <a:cubicBezTo>
                  <a:pt x="5940" y="2451"/>
                  <a:pt x="5940" y="2451"/>
                  <a:pt x="6075" y="2451"/>
                </a:cubicBezTo>
                <a:cubicBezTo>
                  <a:pt x="6210" y="2451"/>
                  <a:pt x="6210" y="2451"/>
                  <a:pt x="6210" y="2451"/>
                </a:cubicBezTo>
                <a:cubicBezTo>
                  <a:pt x="6345" y="2451"/>
                  <a:pt x="6345" y="2451"/>
                  <a:pt x="6480" y="2604"/>
                </a:cubicBezTo>
                <a:cubicBezTo>
                  <a:pt x="6480" y="2604"/>
                  <a:pt x="6615" y="2604"/>
                  <a:pt x="6615" y="2604"/>
                </a:cubicBezTo>
                <a:cubicBezTo>
                  <a:pt x="6615" y="2604"/>
                  <a:pt x="6750" y="2604"/>
                  <a:pt x="6885" y="2604"/>
                </a:cubicBezTo>
                <a:cubicBezTo>
                  <a:pt x="6885" y="2604"/>
                  <a:pt x="6885" y="2757"/>
                  <a:pt x="6885" y="2757"/>
                </a:cubicBezTo>
                <a:cubicBezTo>
                  <a:pt x="7020" y="2757"/>
                  <a:pt x="7155" y="2757"/>
                  <a:pt x="7155" y="2757"/>
                </a:cubicBezTo>
                <a:cubicBezTo>
                  <a:pt x="7155" y="2911"/>
                  <a:pt x="7290" y="2911"/>
                  <a:pt x="7290" y="2911"/>
                </a:cubicBezTo>
                <a:cubicBezTo>
                  <a:pt x="8370" y="1072"/>
                  <a:pt x="10260" y="0"/>
                  <a:pt x="12285" y="0"/>
                </a:cubicBezTo>
                <a:cubicBezTo>
                  <a:pt x="15525" y="0"/>
                  <a:pt x="18225" y="2911"/>
                  <a:pt x="18360" y="6587"/>
                </a:cubicBezTo>
                <a:cubicBezTo>
                  <a:pt x="20250" y="7200"/>
                  <a:pt x="21600" y="9191"/>
                  <a:pt x="21600" y="11489"/>
                </a:cubicBezTo>
                <a:close/>
                <a:moveTo>
                  <a:pt x="13770" y="12562"/>
                </a:moveTo>
                <a:cubicBezTo>
                  <a:pt x="13905" y="12562"/>
                  <a:pt x="13905" y="12715"/>
                  <a:pt x="14040" y="12715"/>
                </a:cubicBezTo>
                <a:cubicBezTo>
                  <a:pt x="14175" y="12715"/>
                  <a:pt x="14175" y="12562"/>
                  <a:pt x="14310" y="12562"/>
                </a:cubicBezTo>
                <a:cubicBezTo>
                  <a:pt x="14445" y="12409"/>
                  <a:pt x="14445" y="12102"/>
                  <a:pt x="14310" y="11949"/>
                </a:cubicBezTo>
                <a:cubicBezTo>
                  <a:pt x="11475" y="8732"/>
                  <a:pt x="11475" y="8732"/>
                  <a:pt x="11475" y="8732"/>
                </a:cubicBezTo>
                <a:cubicBezTo>
                  <a:pt x="11340" y="8732"/>
                  <a:pt x="11340" y="8579"/>
                  <a:pt x="11340" y="8579"/>
                </a:cubicBezTo>
                <a:cubicBezTo>
                  <a:pt x="11205" y="8579"/>
                  <a:pt x="11070" y="8579"/>
                  <a:pt x="11070" y="8579"/>
                </a:cubicBezTo>
                <a:cubicBezTo>
                  <a:pt x="10935" y="8579"/>
                  <a:pt x="10935" y="8732"/>
                  <a:pt x="10935" y="8732"/>
                </a:cubicBezTo>
                <a:cubicBezTo>
                  <a:pt x="7965" y="11949"/>
                  <a:pt x="7965" y="11949"/>
                  <a:pt x="7965" y="11949"/>
                </a:cubicBezTo>
                <a:cubicBezTo>
                  <a:pt x="7830" y="12102"/>
                  <a:pt x="7830" y="12409"/>
                  <a:pt x="7965" y="12562"/>
                </a:cubicBezTo>
                <a:cubicBezTo>
                  <a:pt x="8100" y="12562"/>
                  <a:pt x="8235" y="12715"/>
                  <a:pt x="8235" y="12715"/>
                </a:cubicBezTo>
                <a:cubicBezTo>
                  <a:pt x="8370" y="12715"/>
                  <a:pt x="8505" y="12562"/>
                  <a:pt x="8505" y="12562"/>
                </a:cubicBezTo>
                <a:cubicBezTo>
                  <a:pt x="10800" y="9957"/>
                  <a:pt x="10800" y="9957"/>
                  <a:pt x="10800" y="9957"/>
                </a:cubicBezTo>
                <a:cubicBezTo>
                  <a:pt x="10800" y="20221"/>
                  <a:pt x="10800" y="20221"/>
                  <a:pt x="10800" y="20221"/>
                </a:cubicBezTo>
                <a:cubicBezTo>
                  <a:pt x="8505" y="17617"/>
                  <a:pt x="8505" y="17617"/>
                  <a:pt x="8505" y="17617"/>
                </a:cubicBezTo>
                <a:cubicBezTo>
                  <a:pt x="8370" y="17464"/>
                  <a:pt x="8100" y="17464"/>
                  <a:pt x="7965" y="17617"/>
                </a:cubicBezTo>
                <a:cubicBezTo>
                  <a:pt x="7830" y="17770"/>
                  <a:pt x="7830" y="18077"/>
                  <a:pt x="7965" y="1823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1070" y="21600"/>
                </a:cubicBezTo>
                <a:cubicBezTo>
                  <a:pt x="11070" y="21600"/>
                  <a:pt x="11070" y="21600"/>
                  <a:pt x="11205" y="21600"/>
                </a:cubicBezTo>
                <a:cubicBezTo>
                  <a:pt x="11205" y="21600"/>
                  <a:pt x="11205" y="21600"/>
                  <a:pt x="11340" y="21600"/>
                </a:cubicBezTo>
                <a:cubicBezTo>
                  <a:pt x="11340" y="21600"/>
                  <a:pt x="11340" y="21600"/>
                  <a:pt x="11475" y="21600"/>
                </a:cubicBezTo>
                <a:cubicBezTo>
                  <a:pt x="14310" y="18230"/>
                  <a:pt x="14310" y="18230"/>
                  <a:pt x="14310" y="18230"/>
                </a:cubicBezTo>
                <a:cubicBezTo>
                  <a:pt x="14445" y="18077"/>
                  <a:pt x="14445" y="17770"/>
                  <a:pt x="14310" y="17617"/>
                </a:cubicBezTo>
                <a:cubicBezTo>
                  <a:pt x="14175" y="17464"/>
                  <a:pt x="13905" y="17464"/>
                  <a:pt x="13770" y="17617"/>
                </a:cubicBezTo>
                <a:cubicBezTo>
                  <a:pt x="11475" y="20221"/>
                  <a:pt x="11475" y="20221"/>
                  <a:pt x="11475" y="20221"/>
                </a:cubicBezTo>
                <a:cubicBezTo>
                  <a:pt x="11475" y="9957"/>
                  <a:pt x="11475" y="9957"/>
                  <a:pt x="11475" y="9957"/>
                </a:cubicBezTo>
                <a:lnTo>
                  <a:pt x="13770" y="1256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38" name="Freeform 1097"/>
          <p:cNvSpPr/>
          <p:nvPr/>
        </p:nvSpPr>
        <p:spPr>
          <a:xfrm>
            <a:off x="12604750" y="2051050"/>
            <a:ext cx="1092200" cy="936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912"/>
                </a:moveTo>
                <a:cubicBezTo>
                  <a:pt x="21600" y="14612"/>
                  <a:pt x="19710" y="16994"/>
                  <a:pt x="17280" y="16994"/>
                </a:cubicBezTo>
                <a:cubicBezTo>
                  <a:pt x="15795" y="16994"/>
                  <a:pt x="15795" y="16994"/>
                  <a:pt x="15795" y="16994"/>
                </a:cubicBezTo>
                <a:cubicBezTo>
                  <a:pt x="15660" y="16994"/>
                  <a:pt x="15525" y="16676"/>
                  <a:pt x="15525" y="16518"/>
                </a:cubicBezTo>
                <a:cubicBezTo>
                  <a:pt x="15525" y="16359"/>
                  <a:pt x="15660" y="16041"/>
                  <a:pt x="15795" y="16041"/>
                </a:cubicBezTo>
                <a:cubicBezTo>
                  <a:pt x="17280" y="16041"/>
                  <a:pt x="17280" y="16041"/>
                  <a:pt x="17280" y="16041"/>
                </a:cubicBezTo>
                <a:cubicBezTo>
                  <a:pt x="19305" y="16041"/>
                  <a:pt x="20925" y="14135"/>
                  <a:pt x="20925" y="11912"/>
                </a:cubicBezTo>
                <a:cubicBezTo>
                  <a:pt x="20925" y="9847"/>
                  <a:pt x="19575" y="7941"/>
                  <a:pt x="17955" y="7624"/>
                </a:cubicBezTo>
                <a:cubicBezTo>
                  <a:pt x="17955" y="7624"/>
                  <a:pt x="17010" y="7465"/>
                  <a:pt x="16200" y="7624"/>
                </a:cubicBezTo>
                <a:cubicBezTo>
                  <a:pt x="16200" y="7624"/>
                  <a:pt x="16200" y="7624"/>
                  <a:pt x="16200" y="7624"/>
                </a:cubicBezTo>
                <a:cubicBezTo>
                  <a:pt x="16065" y="7624"/>
                  <a:pt x="15930" y="7465"/>
                  <a:pt x="15795" y="7306"/>
                </a:cubicBezTo>
                <a:cubicBezTo>
                  <a:pt x="15795" y="6988"/>
                  <a:pt x="15930" y="6829"/>
                  <a:pt x="16200" y="6829"/>
                </a:cubicBezTo>
                <a:cubicBezTo>
                  <a:pt x="16740" y="6671"/>
                  <a:pt x="17280" y="6671"/>
                  <a:pt x="17550" y="6671"/>
                </a:cubicBezTo>
                <a:cubicBezTo>
                  <a:pt x="17415" y="3494"/>
                  <a:pt x="15120" y="794"/>
                  <a:pt x="12285" y="794"/>
                </a:cubicBezTo>
                <a:cubicBezTo>
                  <a:pt x="10530" y="794"/>
                  <a:pt x="8910" y="1906"/>
                  <a:pt x="7830" y="3494"/>
                </a:cubicBezTo>
                <a:cubicBezTo>
                  <a:pt x="8505" y="4129"/>
                  <a:pt x="9045" y="5241"/>
                  <a:pt x="9045" y="6353"/>
                </a:cubicBezTo>
                <a:cubicBezTo>
                  <a:pt x="9045" y="6512"/>
                  <a:pt x="8775" y="6829"/>
                  <a:pt x="8640" y="6829"/>
                </a:cubicBezTo>
                <a:cubicBezTo>
                  <a:pt x="8505" y="6829"/>
                  <a:pt x="8235" y="6512"/>
                  <a:pt x="8235" y="6353"/>
                </a:cubicBezTo>
                <a:cubicBezTo>
                  <a:pt x="8235" y="5241"/>
                  <a:pt x="7830" y="4447"/>
                  <a:pt x="7155" y="3812"/>
                </a:cubicBezTo>
                <a:cubicBezTo>
                  <a:pt x="7020" y="3812"/>
                  <a:pt x="7020" y="3812"/>
                  <a:pt x="6885" y="3653"/>
                </a:cubicBezTo>
                <a:cubicBezTo>
                  <a:pt x="6885" y="3653"/>
                  <a:pt x="6885" y="3653"/>
                  <a:pt x="6750" y="3653"/>
                </a:cubicBezTo>
                <a:cubicBezTo>
                  <a:pt x="6750" y="3653"/>
                  <a:pt x="6615" y="3494"/>
                  <a:pt x="6480" y="3494"/>
                </a:cubicBezTo>
                <a:cubicBezTo>
                  <a:pt x="6480" y="3494"/>
                  <a:pt x="6480" y="3494"/>
                  <a:pt x="6480" y="3494"/>
                </a:cubicBezTo>
                <a:cubicBezTo>
                  <a:pt x="6345" y="3494"/>
                  <a:pt x="6210" y="3494"/>
                  <a:pt x="6210" y="3494"/>
                </a:cubicBezTo>
                <a:cubicBezTo>
                  <a:pt x="6210" y="3494"/>
                  <a:pt x="6075" y="3494"/>
                  <a:pt x="6075" y="3494"/>
                </a:cubicBezTo>
                <a:cubicBezTo>
                  <a:pt x="5940" y="3335"/>
                  <a:pt x="5805" y="3335"/>
                  <a:pt x="5805" y="3335"/>
                </a:cubicBezTo>
                <a:cubicBezTo>
                  <a:pt x="4320" y="3335"/>
                  <a:pt x="3240" y="4765"/>
                  <a:pt x="3240" y="6353"/>
                </a:cubicBezTo>
                <a:cubicBezTo>
                  <a:pt x="3240" y="6353"/>
                  <a:pt x="3240" y="6353"/>
                  <a:pt x="3240" y="6512"/>
                </a:cubicBezTo>
                <a:cubicBezTo>
                  <a:pt x="3240" y="6512"/>
                  <a:pt x="3240" y="6512"/>
                  <a:pt x="3240" y="6512"/>
                </a:cubicBezTo>
                <a:cubicBezTo>
                  <a:pt x="3240" y="6671"/>
                  <a:pt x="3240" y="6671"/>
                  <a:pt x="3240" y="6671"/>
                </a:cubicBezTo>
                <a:cubicBezTo>
                  <a:pt x="3240" y="6671"/>
                  <a:pt x="3240" y="6671"/>
                  <a:pt x="3240" y="6829"/>
                </a:cubicBezTo>
                <a:cubicBezTo>
                  <a:pt x="3240" y="6988"/>
                  <a:pt x="3240" y="6988"/>
                  <a:pt x="3240" y="6988"/>
                </a:cubicBezTo>
                <a:cubicBezTo>
                  <a:pt x="2970" y="7147"/>
                  <a:pt x="2970" y="7147"/>
                  <a:pt x="2970" y="7147"/>
                </a:cubicBezTo>
                <a:cubicBezTo>
                  <a:pt x="1755" y="7941"/>
                  <a:pt x="675" y="9688"/>
                  <a:pt x="675" y="11435"/>
                </a:cubicBezTo>
                <a:cubicBezTo>
                  <a:pt x="675" y="13976"/>
                  <a:pt x="2430" y="16041"/>
                  <a:pt x="4590" y="16041"/>
                </a:cubicBezTo>
                <a:cubicBezTo>
                  <a:pt x="6480" y="16041"/>
                  <a:pt x="6480" y="16041"/>
                  <a:pt x="6480" y="16041"/>
                </a:cubicBezTo>
                <a:cubicBezTo>
                  <a:pt x="6615" y="16041"/>
                  <a:pt x="6885" y="16359"/>
                  <a:pt x="6885" y="16518"/>
                </a:cubicBezTo>
                <a:cubicBezTo>
                  <a:pt x="6885" y="16676"/>
                  <a:pt x="6615" y="16994"/>
                  <a:pt x="6480" y="16994"/>
                </a:cubicBezTo>
                <a:cubicBezTo>
                  <a:pt x="4590" y="16994"/>
                  <a:pt x="4590" y="16994"/>
                  <a:pt x="4590" y="16994"/>
                </a:cubicBezTo>
                <a:cubicBezTo>
                  <a:pt x="2025" y="16994"/>
                  <a:pt x="0" y="14453"/>
                  <a:pt x="0" y="11435"/>
                </a:cubicBezTo>
                <a:cubicBezTo>
                  <a:pt x="0" y="9529"/>
                  <a:pt x="1080" y="7465"/>
                  <a:pt x="2565" y="6512"/>
                </a:cubicBezTo>
                <a:cubicBezTo>
                  <a:pt x="2565" y="6512"/>
                  <a:pt x="2565" y="6353"/>
                  <a:pt x="2565" y="6353"/>
                </a:cubicBezTo>
                <a:cubicBezTo>
                  <a:pt x="2565" y="4288"/>
                  <a:pt x="3915" y="2541"/>
                  <a:pt x="5805" y="2541"/>
                </a:cubicBezTo>
                <a:cubicBezTo>
                  <a:pt x="5940" y="2541"/>
                  <a:pt x="5940" y="2541"/>
                  <a:pt x="6075" y="2541"/>
                </a:cubicBezTo>
                <a:cubicBezTo>
                  <a:pt x="6210" y="2541"/>
                  <a:pt x="6210" y="2541"/>
                  <a:pt x="6210" y="2541"/>
                </a:cubicBezTo>
                <a:cubicBezTo>
                  <a:pt x="6345" y="2541"/>
                  <a:pt x="6345" y="2541"/>
                  <a:pt x="6480" y="2700"/>
                </a:cubicBezTo>
                <a:cubicBezTo>
                  <a:pt x="6480" y="2700"/>
                  <a:pt x="6615" y="2700"/>
                  <a:pt x="6615" y="2700"/>
                </a:cubicBezTo>
                <a:cubicBezTo>
                  <a:pt x="6615" y="2700"/>
                  <a:pt x="6750" y="2700"/>
                  <a:pt x="6885" y="2700"/>
                </a:cubicBezTo>
                <a:cubicBezTo>
                  <a:pt x="6885" y="2700"/>
                  <a:pt x="6885" y="2859"/>
                  <a:pt x="6885" y="2859"/>
                </a:cubicBezTo>
                <a:cubicBezTo>
                  <a:pt x="7020" y="2859"/>
                  <a:pt x="7155" y="2859"/>
                  <a:pt x="7155" y="2859"/>
                </a:cubicBezTo>
                <a:cubicBezTo>
                  <a:pt x="7155" y="3018"/>
                  <a:pt x="7290" y="3018"/>
                  <a:pt x="7290" y="3018"/>
                </a:cubicBezTo>
                <a:cubicBezTo>
                  <a:pt x="8370" y="1112"/>
                  <a:pt x="10260" y="0"/>
                  <a:pt x="12285" y="0"/>
                </a:cubicBezTo>
                <a:cubicBezTo>
                  <a:pt x="15525" y="0"/>
                  <a:pt x="18225" y="3018"/>
                  <a:pt x="18360" y="6829"/>
                </a:cubicBezTo>
                <a:cubicBezTo>
                  <a:pt x="20250" y="7465"/>
                  <a:pt x="21600" y="9529"/>
                  <a:pt x="21600" y="11912"/>
                </a:cubicBezTo>
                <a:close/>
                <a:moveTo>
                  <a:pt x="11475" y="11118"/>
                </a:moveTo>
                <a:cubicBezTo>
                  <a:pt x="11340" y="11118"/>
                  <a:pt x="11340" y="11118"/>
                  <a:pt x="11340" y="11118"/>
                </a:cubicBezTo>
                <a:cubicBezTo>
                  <a:pt x="11205" y="10959"/>
                  <a:pt x="11070" y="10959"/>
                  <a:pt x="11070" y="11118"/>
                </a:cubicBezTo>
                <a:cubicBezTo>
                  <a:pt x="10935" y="11118"/>
                  <a:pt x="10935" y="11118"/>
                  <a:pt x="10935" y="11118"/>
                </a:cubicBezTo>
                <a:cubicBezTo>
                  <a:pt x="7965" y="14453"/>
                  <a:pt x="7965" y="14453"/>
                  <a:pt x="7965" y="14453"/>
                </a:cubicBezTo>
                <a:cubicBezTo>
                  <a:pt x="7830" y="14612"/>
                  <a:pt x="7830" y="14929"/>
                  <a:pt x="7965" y="15088"/>
                </a:cubicBezTo>
                <a:cubicBezTo>
                  <a:pt x="8100" y="15247"/>
                  <a:pt x="8235" y="15247"/>
                  <a:pt x="8235" y="15247"/>
                </a:cubicBezTo>
                <a:cubicBezTo>
                  <a:pt x="8370" y="15247"/>
                  <a:pt x="8505" y="15247"/>
                  <a:pt x="8505" y="15088"/>
                </a:cubicBezTo>
                <a:cubicBezTo>
                  <a:pt x="10800" y="12388"/>
                  <a:pt x="10800" y="12388"/>
                  <a:pt x="10800" y="12388"/>
                </a:cubicBezTo>
                <a:cubicBezTo>
                  <a:pt x="10800" y="21124"/>
                  <a:pt x="10800" y="21124"/>
                  <a:pt x="10800" y="21124"/>
                </a:cubicBezTo>
                <a:cubicBezTo>
                  <a:pt x="10800" y="21441"/>
                  <a:pt x="10935" y="21600"/>
                  <a:pt x="11205" y="21600"/>
                </a:cubicBezTo>
                <a:cubicBezTo>
                  <a:pt x="11340" y="21600"/>
                  <a:pt x="11475" y="21441"/>
                  <a:pt x="11475" y="21124"/>
                </a:cubicBezTo>
                <a:cubicBezTo>
                  <a:pt x="11475" y="12388"/>
                  <a:pt x="11475" y="12388"/>
                  <a:pt x="11475" y="12388"/>
                </a:cubicBezTo>
                <a:cubicBezTo>
                  <a:pt x="13770" y="15088"/>
                  <a:pt x="13770" y="15088"/>
                  <a:pt x="13770" y="15088"/>
                </a:cubicBezTo>
                <a:cubicBezTo>
                  <a:pt x="13905" y="15247"/>
                  <a:pt x="13905" y="15247"/>
                  <a:pt x="14040" y="15247"/>
                </a:cubicBezTo>
                <a:cubicBezTo>
                  <a:pt x="14175" y="15247"/>
                  <a:pt x="14175" y="15247"/>
                  <a:pt x="14310" y="15088"/>
                </a:cubicBezTo>
                <a:cubicBezTo>
                  <a:pt x="14445" y="14929"/>
                  <a:pt x="14445" y="14612"/>
                  <a:pt x="14310" y="14453"/>
                </a:cubicBezTo>
                <a:lnTo>
                  <a:pt x="11475" y="1111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39" name="Freeform 1098"/>
          <p:cNvSpPr/>
          <p:nvPr/>
        </p:nvSpPr>
        <p:spPr>
          <a:xfrm>
            <a:off x="12604750" y="3289300"/>
            <a:ext cx="1092200" cy="736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0" y="8680"/>
                </a:moveTo>
                <a:cubicBezTo>
                  <a:pt x="18225" y="3836"/>
                  <a:pt x="15525" y="0"/>
                  <a:pt x="12285" y="0"/>
                </a:cubicBezTo>
                <a:cubicBezTo>
                  <a:pt x="10260" y="0"/>
                  <a:pt x="8370" y="1413"/>
                  <a:pt x="7290" y="3836"/>
                </a:cubicBezTo>
                <a:cubicBezTo>
                  <a:pt x="7290" y="3836"/>
                  <a:pt x="7155" y="3836"/>
                  <a:pt x="7155" y="3634"/>
                </a:cubicBezTo>
                <a:cubicBezTo>
                  <a:pt x="7155" y="3634"/>
                  <a:pt x="7020" y="3634"/>
                  <a:pt x="6885" y="3634"/>
                </a:cubicBezTo>
                <a:cubicBezTo>
                  <a:pt x="6885" y="3634"/>
                  <a:pt x="6885" y="3432"/>
                  <a:pt x="6885" y="3432"/>
                </a:cubicBezTo>
                <a:cubicBezTo>
                  <a:pt x="6750" y="3432"/>
                  <a:pt x="6615" y="3432"/>
                  <a:pt x="6615" y="3432"/>
                </a:cubicBezTo>
                <a:cubicBezTo>
                  <a:pt x="6615" y="3432"/>
                  <a:pt x="6480" y="3432"/>
                  <a:pt x="6480" y="3432"/>
                </a:cubicBezTo>
                <a:cubicBezTo>
                  <a:pt x="6345" y="3230"/>
                  <a:pt x="6345" y="3230"/>
                  <a:pt x="6210" y="3230"/>
                </a:cubicBezTo>
                <a:cubicBezTo>
                  <a:pt x="6210" y="3230"/>
                  <a:pt x="6210" y="3230"/>
                  <a:pt x="6075" y="3230"/>
                </a:cubicBezTo>
                <a:cubicBezTo>
                  <a:pt x="5940" y="3230"/>
                  <a:pt x="5940" y="3230"/>
                  <a:pt x="5805" y="3230"/>
                </a:cubicBezTo>
                <a:cubicBezTo>
                  <a:pt x="3915" y="3230"/>
                  <a:pt x="2565" y="5450"/>
                  <a:pt x="2565" y="8075"/>
                </a:cubicBezTo>
                <a:cubicBezTo>
                  <a:pt x="2565" y="8075"/>
                  <a:pt x="2565" y="8277"/>
                  <a:pt x="2565" y="8277"/>
                </a:cubicBezTo>
                <a:cubicBezTo>
                  <a:pt x="1080" y="9488"/>
                  <a:pt x="0" y="12112"/>
                  <a:pt x="0" y="14535"/>
                </a:cubicBezTo>
                <a:cubicBezTo>
                  <a:pt x="0" y="18370"/>
                  <a:pt x="2025" y="21600"/>
                  <a:pt x="4590" y="21600"/>
                </a:cubicBezTo>
                <a:cubicBezTo>
                  <a:pt x="6480" y="21600"/>
                  <a:pt x="6480" y="21600"/>
                  <a:pt x="6480" y="21600"/>
                </a:cubicBezTo>
                <a:cubicBezTo>
                  <a:pt x="6615" y="21600"/>
                  <a:pt x="6885" y="21196"/>
                  <a:pt x="6885" y="20994"/>
                </a:cubicBezTo>
                <a:cubicBezTo>
                  <a:pt x="6885" y="20793"/>
                  <a:pt x="6615" y="20389"/>
                  <a:pt x="6480" y="20389"/>
                </a:cubicBezTo>
                <a:cubicBezTo>
                  <a:pt x="4590" y="20389"/>
                  <a:pt x="4590" y="20389"/>
                  <a:pt x="4590" y="20389"/>
                </a:cubicBezTo>
                <a:cubicBezTo>
                  <a:pt x="2430" y="20389"/>
                  <a:pt x="675" y="17764"/>
                  <a:pt x="675" y="14535"/>
                </a:cubicBezTo>
                <a:cubicBezTo>
                  <a:pt x="675" y="12314"/>
                  <a:pt x="1755" y="10093"/>
                  <a:pt x="2970" y="9084"/>
                </a:cubicBezTo>
                <a:cubicBezTo>
                  <a:pt x="3240" y="8882"/>
                  <a:pt x="3240" y="8882"/>
                  <a:pt x="3240" y="8882"/>
                </a:cubicBezTo>
                <a:cubicBezTo>
                  <a:pt x="3240" y="8680"/>
                  <a:pt x="3240" y="8680"/>
                  <a:pt x="3240" y="8680"/>
                </a:cubicBezTo>
                <a:cubicBezTo>
                  <a:pt x="3240" y="8479"/>
                  <a:pt x="3240" y="8479"/>
                  <a:pt x="3240" y="8479"/>
                </a:cubicBezTo>
                <a:cubicBezTo>
                  <a:pt x="3240" y="8277"/>
                  <a:pt x="3240" y="8277"/>
                  <a:pt x="3240" y="8277"/>
                </a:cubicBezTo>
                <a:cubicBezTo>
                  <a:pt x="3240" y="8277"/>
                  <a:pt x="3240" y="8277"/>
                  <a:pt x="3240" y="8277"/>
                </a:cubicBezTo>
                <a:cubicBezTo>
                  <a:pt x="3240" y="8075"/>
                  <a:pt x="3240" y="8075"/>
                  <a:pt x="3240" y="8075"/>
                </a:cubicBezTo>
                <a:cubicBezTo>
                  <a:pt x="3240" y="6056"/>
                  <a:pt x="4320" y="4239"/>
                  <a:pt x="5805" y="4239"/>
                </a:cubicBezTo>
                <a:cubicBezTo>
                  <a:pt x="5805" y="4239"/>
                  <a:pt x="5940" y="4239"/>
                  <a:pt x="6075" y="4441"/>
                </a:cubicBezTo>
                <a:cubicBezTo>
                  <a:pt x="6075" y="4441"/>
                  <a:pt x="6210" y="4441"/>
                  <a:pt x="6210" y="4441"/>
                </a:cubicBezTo>
                <a:cubicBezTo>
                  <a:pt x="6210" y="4441"/>
                  <a:pt x="6345" y="4441"/>
                  <a:pt x="6480" y="4441"/>
                </a:cubicBezTo>
                <a:cubicBezTo>
                  <a:pt x="6480" y="4441"/>
                  <a:pt x="6480" y="4441"/>
                  <a:pt x="6480" y="4441"/>
                </a:cubicBezTo>
                <a:cubicBezTo>
                  <a:pt x="6615" y="4441"/>
                  <a:pt x="6750" y="4643"/>
                  <a:pt x="6750" y="4643"/>
                </a:cubicBezTo>
                <a:cubicBezTo>
                  <a:pt x="6885" y="4643"/>
                  <a:pt x="6885" y="4643"/>
                  <a:pt x="6885" y="4643"/>
                </a:cubicBezTo>
                <a:cubicBezTo>
                  <a:pt x="7020" y="4845"/>
                  <a:pt x="7020" y="4845"/>
                  <a:pt x="7155" y="4845"/>
                </a:cubicBezTo>
                <a:cubicBezTo>
                  <a:pt x="7830" y="5652"/>
                  <a:pt x="8235" y="6662"/>
                  <a:pt x="8235" y="8075"/>
                </a:cubicBezTo>
                <a:cubicBezTo>
                  <a:pt x="8235" y="8277"/>
                  <a:pt x="8505" y="8680"/>
                  <a:pt x="8640" y="8680"/>
                </a:cubicBezTo>
                <a:cubicBezTo>
                  <a:pt x="8775" y="8680"/>
                  <a:pt x="9045" y="8277"/>
                  <a:pt x="9045" y="8075"/>
                </a:cubicBezTo>
                <a:cubicBezTo>
                  <a:pt x="9045" y="6662"/>
                  <a:pt x="8505" y="5249"/>
                  <a:pt x="7830" y="4441"/>
                </a:cubicBezTo>
                <a:cubicBezTo>
                  <a:pt x="8910" y="2422"/>
                  <a:pt x="10530" y="1009"/>
                  <a:pt x="12285" y="1009"/>
                </a:cubicBezTo>
                <a:cubicBezTo>
                  <a:pt x="15120" y="1009"/>
                  <a:pt x="17415" y="4441"/>
                  <a:pt x="17550" y="8479"/>
                </a:cubicBezTo>
                <a:cubicBezTo>
                  <a:pt x="17280" y="8479"/>
                  <a:pt x="16740" y="8479"/>
                  <a:pt x="16200" y="8680"/>
                </a:cubicBezTo>
                <a:cubicBezTo>
                  <a:pt x="15930" y="8680"/>
                  <a:pt x="15795" y="8882"/>
                  <a:pt x="15795" y="9286"/>
                </a:cubicBezTo>
                <a:cubicBezTo>
                  <a:pt x="15930" y="9488"/>
                  <a:pt x="16065" y="9690"/>
                  <a:pt x="16200" y="9690"/>
                </a:cubicBezTo>
                <a:cubicBezTo>
                  <a:pt x="16200" y="9690"/>
                  <a:pt x="16200" y="9690"/>
                  <a:pt x="16200" y="9690"/>
                </a:cubicBezTo>
                <a:cubicBezTo>
                  <a:pt x="17010" y="9488"/>
                  <a:pt x="17955" y="9690"/>
                  <a:pt x="17955" y="9690"/>
                </a:cubicBezTo>
                <a:cubicBezTo>
                  <a:pt x="19575" y="10093"/>
                  <a:pt x="20925" y="12516"/>
                  <a:pt x="20925" y="15140"/>
                </a:cubicBezTo>
                <a:cubicBezTo>
                  <a:pt x="20925" y="17966"/>
                  <a:pt x="19305" y="20389"/>
                  <a:pt x="17280" y="20389"/>
                </a:cubicBezTo>
                <a:cubicBezTo>
                  <a:pt x="15795" y="20389"/>
                  <a:pt x="15795" y="20389"/>
                  <a:pt x="15795" y="20389"/>
                </a:cubicBezTo>
                <a:cubicBezTo>
                  <a:pt x="15660" y="20389"/>
                  <a:pt x="15525" y="20793"/>
                  <a:pt x="15525" y="20994"/>
                </a:cubicBezTo>
                <a:cubicBezTo>
                  <a:pt x="15525" y="21196"/>
                  <a:pt x="15660" y="21600"/>
                  <a:pt x="15795" y="21600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9710" y="21600"/>
                  <a:pt x="21600" y="18572"/>
                  <a:pt x="21600" y="15140"/>
                </a:cubicBezTo>
                <a:cubicBezTo>
                  <a:pt x="21600" y="12112"/>
                  <a:pt x="20250" y="9488"/>
                  <a:pt x="18360" y="86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40" name="Freeform 1099"/>
          <p:cNvSpPr/>
          <p:nvPr/>
        </p:nvSpPr>
        <p:spPr>
          <a:xfrm>
            <a:off x="12966699" y="3765550"/>
            <a:ext cx="403228" cy="4381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02" y="10800"/>
                </a:moveTo>
                <a:cubicBezTo>
                  <a:pt x="20136" y="10800"/>
                  <a:pt x="19769" y="11475"/>
                  <a:pt x="19769" y="11813"/>
                </a:cubicBezTo>
                <a:cubicBezTo>
                  <a:pt x="19769" y="16200"/>
                  <a:pt x="15742" y="19913"/>
                  <a:pt x="10983" y="19913"/>
                </a:cubicBezTo>
                <a:cubicBezTo>
                  <a:pt x="5858" y="19913"/>
                  <a:pt x="2197" y="16200"/>
                  <a:pt x="2197" y="11813"/>
                </a:cubicBezTo>
                <a:cubicBezTo>
                  <a:pt x="2197" y="7425"/>
                  <a:pt x="5858" y="3712"/>
                  <a:pt x="10983" y="3712"/>
                </a:cubicBezTo>
                <a:cubicBezTo>
                  <a:pt x="13912" y="3712"/>
                  <a:pt x="16475" y="5062"/>
                  <a:pt x="17939" y="7425"/>
                </a:cubicBezTo>
                <a:cubicBezTo>
                  <a:pt x="11715" y="7425"/>
                  <a:pt x="11715" y="7425"/>
                  <a:pt x="11715" y="7425"/>
                </a:cubicBezTo>
                <a:cubicBezTo>
                  <a:pt x="11349" y="7425"/>
                  <a:pt x="10983" y="7762"/>
                  <a:pt x="10983" y="8100"/>
                </a:cubicBezTo>
                <a:cubicBezTo>
                  <a:pt x="10983" y="8775"/>
                  <a:pt x="11349" y="9112"/>
                  <a:pt x="11715" y="9112"/>
                </a:cubicBezTo>
                <a:cubicBezTo>
                  <a:pt x="19769" y="9112"/>
                  <a:pt x="19769" y="9112"/>
                  <a:pt x="19769" y="9112"/>
                </a:cubicBezTo>
                <a:cubicBezTo>
                  <a:pt x="19769" y="9112"/>
                  <a:pt x="19769" y="9112"/>
                  <a:pt x="19769" y="9112"/>
                </a:cubicBezTo>
                <a:cubicBezTo>
                  <a:pt x="19769" y="9112"/>
                  <a:pt x="19769" y="9112"/>
                  <a:pt x="19769" y="9112"/>
                </a:cubicBezTo>
                <a:cubicBezTo>
                  <a:pt x="19769" y="9112"/>
                  <a:pt x="20136" y="9112"/>
                  <a:pt x="20136" y="9112"/>
                </a:cubicBezTo>
                <a:cubicBezTo>
                  <a:pt x="20136" y="9112"/>
                  <a:pt x="20136" y="9112"/>
                  <a:pt x="20136" y="9112"/>
                </a:cubicBezTo>
                <a:cubicBezTo>
                  <a:pt x="20136" y="9112"/>
                  <a:pt x="20136" y="9112"/>
                  <a:pt x="20136" y="9112"/>
                </a:cubicBezTo>
                <a:cubicBezTo>
                  <a:pt x="20136" y="8775"/>
                  <a:pt x="20136" y="8775"/>
                  <a:pt x="20502" y="8775"/>
                </a:cubicBezTo>
                <a:cubicBezTo>
                  <a:pt x="20502" y="8775"/>
                  <a:pt x="20502" y="8775"/>
                  <a:pt x="20502" y="8775"/>
                </a:cubicBezTo>
                <a:cubicBezTo>
                  <a:pt x="20502" y="8775"/>
                  <a:pt x="20502" y="8775"/>
                  <a:pt x="20502" y="8437"/>
                </a:cubicBezTo>
                <a:cubicBezTo>
                  <a:pt x="20502" y="8437"/>
                  <a:pt x="20502" y="8437"/>
                  <a:pt x="20502" y="8437"/>
                </a:cubicBezTo>
                <a:cubicBezTo>
                  <a:pt x="20502" y="8437"/>
                  <a:pt x="20502" y="8100"/>
                  <a:pt x="20502" y="8100"/>
                </a:cubicBezTo>
                <a:cubicBezTo>
                  <a:pt x="20502" y="8100"/>
                  <a:pt x="20502" y="8100"/>
                  <a:pt x="20502" y="8100"/>
                </a:cubicBezTo>
                <a:cubicBezTo>
                  <a:pt x="20502" y="8100"/>
                  <a:pt x="20502" y="8100"/>
                  <a:pt x="20502" y="8100"/>
                </a:cubicBezTo>
                <a:cubicBezTo>
                  <a:pt x="20502" y="1012"/>
                  <a:pt x="20502" y="1012"/>
                  <a:pt x="20502" y="1012"/>
                </a:cubicBezTo>
                <a:cubicBezTo>
                  <a:pt x="20502" y="675"/>
                  <a:pt x="20136" y="0"/>
                  <a:pt x="19769" y="0"/>
                </a:cubicBezTo>
                <a:cubicBezTo>
                  <a:pt x="19037" y="0"/>
                  <a:pt x="18671" y="675"/>
                  <a:pt x="18671" y="1012"/>
                </a:cubicBezTo>
                <a:cubicBezTo>
                  <a:pt x="18671" y="5062"/>
                  <a:pt x="18671" y="5062"/>
                  <a:pt x="18671" y="5062"/>
                </a:cubicBezTo>
                <a:cubicBezTo>
                  <a:pt x="16841" y="3037"/>
                  <a:pt x="13912" y="2025"/>
                  <a:pt x="10983" y="2025"/>
                </a:cubicBezTo>
                <a:cubicBezTo>
                  <a:pt x="4759" y="2025"/>
                  <a:pt x="0" y="6412"/>
                  <a:pt x="0" y="11813"/>
                </a:cubicBezTo>
                <a:cubicBezTo>
                  <a:pt x="0" y="17213"/>
                  <a:pt x="4759" y="21600"/>
                  <a:pt x="10983" y="21600"/>
                </a:cubicBezTo>
                <a:cubicBezTo>
                  <a:pt x="16841" y="21600"/>
                  <a:pt x="21600" y="17213"/>
                  <a:pt x="21600" y="11813"/>
                </a:cubicBezTo>
                <a:cubicBezTo>
                  <a:pt x="21600" y="11475"/>
                  <a:pt x="21234" y="10800"/>
                  <a:pt x="20502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41" name="Freeform 1100"/>
          <p:cNvSpPr/>
          <p:nvPr/>
        </p:nvSpPr>
        <p:spPr>
          <a:xfrm>
            <a:off x="12604750" y="4473576"/>
            <a:ext cx="1092200" cy="1044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658"/>
                </a:moveTo>
                <a:cubicBezTo>
                  <a:pt x="21600" y="13074"/>
                  <a:pt x="19710" y="15205"/>
                  <a:pt x="17280" y="15205"/>
                </a:cubicBezTo>
                <a:cubicBezTo>
                  <a:pt x="15795" y="15205"/>
                  <a:pt x="15795" y="15205"/>
                  <a:pt x="15795" y="15205"/>
                </a:cubicBezTo>
                <a:cubicBezTo>
                  <a:pt x="15660" y="15205"/>
                  <a:pt x="15525" y="14921"/>
                  <a:pt x="15525" y="14779"/>
                </a:cubicBezTo>
                <a:cubicBezTo>
                  <a:pt x="15525" y="14637"/>
                  <a:pt x="15660" y="14353"/>
                  <a:pt x="15795" y="14353"/>
                </a:cubicBezTo>
                <a:cubicBezTo>
                  <a:pt x="17280" y="14353"/>
                  <a:pt x="17280" y="14353"/>
                  <a:pt x="17280" y="14353"/>
                </a:cubicBezTo>
                <a:cubicBezTo>
                  <a:pt x="19305" y="14353"/>
                  <a:pt x="20925" y="12647"/>
                  <a:pt x="20925" y="10658"/>
                </a:cubicBezTo>
                <a:cubicBezTo>
                  <a:pt x="20925" y="8811"/>
                  <a:pt x="19575" y="7105"/>
                  <a:pt x="17955" y="6821"/>
                </a:cubicBezTo>
                <a:cubicBezTo>
                  <a:pt x="17955" y="6821"/>
                  <a:pt x="17010" y="6679"/>
                  <a:pt x="16200" y="6821"/>
                </a:cubicBezTo>
                <a:cubicBezTo>
                  <a:pt x="16200" y="6821"/>
                  <a:pt x="16200" y="6821"/>
                  <a:pt x="16200" y="6821"/>
                </a:cubicBezTo>
                <a:cubicBezTo>
                  <a:pt x="16065" y="6821"/>
                  <a:pt x="15930" y="6679"/>
                  <a:pt x="15795" y="6537"/>
                </a:cubicBezTo>
                <a:cubicBezTo>
                  <a:pt x="15795" y="6253"/>
                  <a:pt x="15930" y="6111"/>
                  <a:pt x="16200" y="6111"/>
                </a:cubicBezTo>
                <a:cubicBezTo>
                  <a:pt x="16740" y="5968"/>
                  <a:pt x="17280" y="5968"/>
                  <a:pt x="17550" y="5968"/>
                </a:cubicBezTo>
                <a:cubicBezTo>
                  <a:pt x="17415" y="3126"/>
                  <a:pt x="15120" y="711"/>
                  <a:pt x="12285" y="711"/>
                </a:cubicBezTo>
                <a:cubicBezTo>
                  <a:pt x="10530" y="711"/>
                  <a:pt x="8910" y="1705"/>
                  <a:pt x="7830" y="3126"/>
                </a:cubicBezTo>
                <a:cubicBezTo>
                  <a:pt x="8505" y="3695"/>
                  <a:pt x="9045" y="4689"/>
                  <a:pt x="9045" y="5684"/>
                </a:cubicBezTo>
                <a:cubicBezTo>
                  <a:pt x="9045" y="5826"/>
                  <a:pt x="8775" y="6111"/>
                  <a:pt x="8640" y="6111"/>
                </a:cubicBezTo>
                <a:cubicBezTo>
                  <a:pt x="8505" y="6111"/>
                  <a:pt x="8235" y="5826"/>
                  <a:pt x="8235" y="5684"/>
                </a:cubicBezTo>
                <a:cubicBezTo>
                  <a:pt x="8235" y="4689"/>
                  <a:pt x="7830" y="3979"/>
                  <a:pt x="7155" y="3411"/>
                </a:cubicBezTo>
                <a:cubicBezTo>
                  <a:pt x="7020" y="3411"/>
                  <a:pt x="7020" y="3411"/>
                  <a:pt x="6885" y="3268"/>
                </a:cubicBezTo>
                <a:cubicBezTo>
                  <a:pt x="6885" y="3268"/>
                  <a:pt x="6885" y="3268"/>
                  <a:pt x="6750" y="3268"/>
                </a:cubicBezTo>
                <a:cubicBezTo>
                  <a:pt x="6750" y="3268"/>
                  <a:pt x="6615" y="3126"/>
                  <a:pt x="6480" y="3126"/>
                </a:cubicBezTo>
                <a:cubicBezTo>
                  <a:pt x="6480" y="3126"/>
                  <a:pt x="6480" y="3126"/>
                  <a:pt x="6480" y="3126"/>
                </a:cubicBezTo>
                <a:cubicBezTo>
                  <a:pt x="6345" y="3126"/>
                  <a:pt x="6210" y="3126"/>
                  <a:pt x="6210" y="3126"/>
                </a:cubicBezTo>
                <a:cubicBezTo>
                  <a:pt x="6210" y="3126"/>
                  <a:pt x="6075" y="3126"/>
                  <a:pt x="6075" y="3126"/>
                </a:cubicBezTo>
                <a:cubicBezTo>
                  <a:pt x="5940" y="2984"/>
                  <a:pt x="5805" y="2984"/>
                  <a:pt x="5805" y="2984"/>
                </a:cubicBezTo>
                <a:cubicBezTo>
                  <a:pt x="4320" y="2984"/>
                  <a:pt x="3240" y="4263"/>
                  <a:pt x="3240" y="5684"/>
                </a:cubicBezTo>
                <a:cubicBezTo>
                  <a:pt x="3240" y="5684"/>
                  <a:pt x="3240" y="5684"/>
                  <a:pt x="3240" y="5826"/>
                </a:cubicBezTo>
                <a:cubicBezTo>
                  <a:pt x="3240" y="5826"/>
                  <a:pt x="3240" y="5826"/>
                  <a:pt x="3240" y="5826"/>
                </a:cubicBezTo>
                <a:cubicBezTo>
                  <a:pt x="3240" y="5968"/>
                  <a:pt x="3240" y="5968"/>
                  <a:pt x="3240" y="5968"/>
                </a:cubicBezTo>
                <a:cubicBezTo>
                  <a:pt x="3240" y="5968"/>
                  <a:pt x="3240" y="5968"/>
                  <a:pt x="3240" y="6111"/>
                </a:cubicBezTo>
                <a:cubicBezTo>
                  <a:pt x="3240" y="6253"/>
                  <a:pt x="3240" y="6253"/>
                  <a:pt x="3240" y="6253"/>
                </a:cubicBezTo>
                <a:cubicBezTo>
                  <a:pt x="2970" y="6395"/>
                  <a:pt x="2970" y="6395"/>
                  <a:pt x="2970" y="6395"/>
                </a:cubicBezTo>
                <a:cubicBezTo>
                  <a:pt x="1755" y="7105"/>
                  <a:pt x="675" y="8668"/>
                  <a:pt x="675" y="10232"/>
                </a:cubicBezTo>
                <a:cubicBezTo>
                  <a:pt x="675" y="12505"/>
                  <a:pt x="2430" y="14353"/>
                  <a:pt x="4590" y="14353"/>
                </a:cubicBezTo>
                <a:cubicBezTo>
                  <a:pt x="6480" y="14353"/>
                  <a:pt x="6480" y="14353"/>
                  <a:pt x="6480" y="14353"/>
                </a:cubicBezTo>
                <a:cubicBezTo>
                  <a:pt x="6615" y="14353"/>
                  <a:pt x="6885" y="14637"/>
                  <a:pt x="6885" y="14779"/>
                </a:cubicBezTo>
                <a:cubicBezTo>
                  <a:pt x="6885" y="14921"/>
                  <a:pt x="6615" y="15205"/>
                  <a:pt x="6480" y="15205"/>
                </a:cubicBezTo>
                <a:cubicBezTo>
                  <a:pt x="4590" y="15205"/>
                  <a:pt x="4590" y="15205"/>
                  <a:pt x="4590" y="15205"/>
                </a:cubicBezTo>
                <a:cubicBezTo>
                  <a:pt x="2025" y="15205"/>
                  <a:pt x="0" y="12932"/>
                  <a:pt x="0" y="10232"/>
                </a:cubicBezTo>
                <a:cubicBezTo>
                  <a:pt x="0" y="8526"/>
                  <a:pt x="1080" y="6679"/>
                  <a:pt x="2565" y="5826"/>
                </a:cubicBezTo>
                <a:cubicBezTo>
                  <a:pt x="2565" y="5826"/>
                  <a:pt x="2565" y="5684"/>
                  <a:pt x="2565" y="5684"/>
                </a:cubicBezTo>
                <a:cubicBezTo>
                  <a:pt x="2565" y="3837"/>
                  <a:pt x="3915" y="2274"/>
                  <a:pt x="5805" y="2274"/>
                </a:cubicBezTo>
                <a:cubicBezTo>
                  <a:pt x="5940" y="2274"/>
                  <a:pt x="5940" y="2274"/>
                  <a:pt x="6075" y="2274"/>
                </a:cubicBezTo>
                <a:cubicBezTo>
                  <a:pt x="6210" y="2274"/>
                  <a:pt x="6210" y="2274"/>
                  <a:pt x="6210" y="2274"/>
                </a:cubicBezTo>
                <a:cubicBezTo>
                  <a:pt x="6345" y="2274"/>
                  <a:pt x="6345" y="2274"/>
                  <a:pt x="6480" y="2416"/>
                </a:cubicBezTo>
                <a:cubicBezTo>
                  <a:pt x="6480" y="2416"/>
                  <a:pt x="6615" y="2416"/>
                  <a:pt x="6615" y="2416"/>
                </a:cubicBezTo>
                <a:cubicBezTo>
                  <a:pt x="6615" y="2416"/>
                  <a:pt x="6750" y="2416"/>
                  <a:pt x="6885" y="2416"/>
                </a:cubicBezTo>
                <a:cubicBezTo>
                  <a:pt x="6885" y="2416"/>
                  <a:pt x="6885" y="2558"/>
                  <a:pt x="6885" y="2558"/>
                </a:cubicBezTo>
                <a:cubicBezTo>
                  <a:pt x="7020" y="2558"/>
                  <a:pt x="7155" y="2558"/>
                  <a:pt x="7155" y="2558"/>
                </a:cubicBezTo>
                <a:cubicBezTo>
                  <a:pt x="7155" y="2700"/>
                  <a:pt x="7290" y="2700"/>
                  <a:pt x="7290" y="2700"/>
                </a:cubicBezTo>
                <a:cubicBezTo>
                  <a:pt x="8370" y="995"/>
                  <a:pt x="10260" y="0"/>
                  <a:pt x="12285" y="0"/>
                </a:cubicBezTo>
                <a:cubicBezTo>
                  <a:pt x="15525" y="0"/>
                  <a:pt x="18225" y="2700"/>
                  <a:pt x="18360" y="6111"/>
                </a:cubicBezTo>
                <a:cubicBezTo>
                  <a:pt x="20250" y="6679"/>
                  <a:pt x="21600" y="8526"/>
                  <a:pt x="21600" y="10658"/>
                </a:cubicBezTo>
                <a:close/>
                <a:moveTo>
                  <a:pt x="17550" y="20889"/>
                </a:moveTo>
                <a:cubicBezTo>
                  <a:pt x="17685" y="21032"/>
                  <a:pt x="17685" y="21316"/>
                  <a:pt x="17550" y="21458"/>
                </a:cubicBezTo>
                <a:cubicBezTo>
                  <a:pt x="17415" y="21600"/>
                  <a:pt x="17415" y="21600"/>
                  <a:pt x="17280" y="21600"/>
                </a:cubicBezTo>
                <a:cubicBezTo>
                  <a:pt x="17145" y="21600"/>
                  <a:pt x="17145" y="21600"/>
                  <a:pt x="17010" y="21458"/>
                </a:cubicBezTo>
                <a:cubicBezTo>
                  <a:pt x="13635" y="18047"/>
                  <a:pt x="13635" y="18047"/>
                  <a:pt x="13635" y="18047"/>
                </a:cubicBezTo>
                <a:cubicBezTo>
                  <a:pt x="12960" y="18616"/>
                  <a:pt x="12150" y="18900"/>
                  <a:pt x="11205" y="18900"/>
                </a:cubicBezTo>
                <a:cubicBezTo>
                  <a:pt x="8910" y="18900"/>
                  <a:pt x="7155" y="17053"/>
                  <a:pt x="7155" y="14779"/>
                </a:cubicBezTo>
                <a:cubicBezTo>
                  <a:pt x="7155" y="12505"/>
                  <a:pt x="8910" y="10658"/>
                  <a:pt x="11205" y="10658"/>
                </a:cubicBezTo>
                <a:cubicBezTo>
                  <a:pt x="13365" y="10658"/>
                  <a:pt x="15120" y="12505"/>
                  <a:pt x="15120" y="14779"/>
                </a:cubicBezTo>
                <a:cubicBezTo>
                  <a:pt x="15120" y="15774"/>
                  <a:pt x="14715" y="16768"/>
                  <a:pt x="14175" y="17479"/>
                </a:cubicBezTo>
                <a:lnTo>
                  <a:pt x="17550" y="20889"/>
                </a:lnTo>
                <a:close/>
                <a:moveTo>
                  <a:pt x="14445" y="14779"/>
                </a:moveTo>
                <a:cubicBezTo>
                  <a:pt x="14445" y="12932"/>
                  <a:pt x="12960" y="11368"/>
                  <a:pt x="11205" y="11368"/>
                </a:cubicBezTo>
                <a:cubicBezTo>
                  <a:pt x="9315" y="11368"/>
                  <a:pt x="7965" y="12932"/>
                  <a:pt x="7965" y="14779"/>
                </a:cubicBezTo>
                <a:cubicBezTo>
                  <a:pt x="7965" y="16626"/>
                  <a:pt x="9315" y="18189"/>
                  <a:pt x="11205" y="18189"/>
                </a:cubicBezTo>
                <a:cubicBezTo>
                  <a:pt x="12960" y="18189"/>
                  <a:pt x="14445" y="16626"/>
                  <a:pt x="14445" y="1477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42" name="Freeform 1101"/>
          <p:cNvSpPr/>
          <p:nvPr/>
        </p:nvSpPr>
        <p:spPr>
          <a:xfrm>
            <a:off x="12604750" y="5765800"/>
            <a:ext cx="1092200" cy="901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0" y="7090"/>
                </a:moveTo>
                <a:cubicBezTo>
                  <a:pt x="18225" y="3133"/>
                  <a:pt x="15525" y="0"/>
                  <a:pt x="12285" y="0"/>
                </a:cubicBezTo>
                <a:cubicBezTo>
                  <a:pt x="10260" y="0"/>
                  <a:pt x="8370" y="1154"/>
                  <a:pt x="7290" y="3133"/>
                </a:cubicBezTo>
                <a:cubicBezTo>
                  <a:pt x="7290" y="3133"/>
                  <a:pt x="7155" y="3133"/>
                  <a:pt x="7155" y="2968"/>
                </a:cubicBezTo>
                <a:cubicBezTo>
                  <a:pt x="7155" y="2968"/>
                  <a:pt x="7020" y="2968"/>
                  <a:pt x="6885" y="2968"/>
                </a:cubicBezTo>
                <a:cubicBezTo>
                  <a:pt x="6885" y="2968"/>
                  <a:pt x="6885" y="2803"/>
                  <a:pt x="6885" y="2803"/>
                </a:cubicBezTo>
                <a:cubicBezTo>
                  <a:pt x="6750" y="2803"/>
                  <a:pt x="6615" y="2803"/>
                  <a:pt x="6615" y="2803"/>
                </a:cubicBezTo>
                <a:cubicBezTo>
                  <a:pt x="6615" y="2803"/>
                  <a:pt x="6480" y="2803"/>
                  <a:pt x="6480" y="2803"/>
                </a:cubicBezTo>
                <a:cubicBezTo>
                  <a:pt x="6345" y="2638"/>
                  <a:pt x="6345" y="2638"/>
                  <a:pt x="6210" y="2638"/>
                </a:cubicBezTo>
                <a:cubicBezTo>
                  <a:pt x="6210" y="2638"/>
                  <a:pt x="6210" y="2638"/>
                  <a:pt x="6075" y="2638"/>
                </a:cubicBezTo>
                <a:cubicBezTo>
                  <a:pt x="5940" y="2638"/>
                  <a:pt x="5940" y="2638"/>
                  <a:pt x="5805" y="2638"/>
                </a:cubicBezTo>
                <a:cubicBezTo>
                  <a:pt x="3915" y="2638"/>
                  <a:pt x="2565" y="4452"/>
                  <a:pt x="2565" y="6595"/>
                </a:cubicBezTo>
                <a:cubicBezTo>
                  <a:pt x="2565" y="6595"/>
                  <a:pt x="2565" y="6760"/>
                  <a:pt x="2565" y="6760"/>
                </a:cubicBezTo>
                <a:cubicBezTo>
                  <a:pt x="1080" y="7750"/>
                  <a:pt x="0" y="9893"/>
                  <a:pt x="0" y="11872"/>
                </a:cubicBezTo>
                <a:cubicBezTo>
                  <a:pt x="0" y="15005"/>
                  <a:pt x="2025" y="17643"/>
                  <a:pt x="4590" y="17643"/>
                </a:cubicBezTo>
                <a:cubicBezTo>
                  <a:pt x="6885" y="17643"/>
                  <a:pt x="6885" y="17643"/>
                  <a:pt x="6885" y="17643"/>
                </a:cubicBezTo>
                <a:cubicBezTo>
                  <a:pt x="4995" y="21600"/>
                  <a:pt x="4995" y="21600"/>
                  <a:pt x="499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4715" y="17643"/>
                  <a:pt x="14715" y="17643"/>
                  <a:pt x="14715" y="17643"/>
                </a:cubicBezTo>
                <a:cubicBezTo>
                  <a:pt x="17280" y="17643"/>
                  <a:pt x="17280" y="17643"/>
                  <a:pt x="17280" y="17643"/>
                </a:cubicBezTo>
                <a:cubicBezTo>
                  <a:pt x="19710" y="17643"/>
                  <a:pt x="21600" y="15169"/>
                  <a:pt x="21600" y="12366"/>
                </a:cubicBezTo>
                <a:cubicBezTo>
                  <a:pt x="21600" y="9893"/>
                  <a:pt x="20250" y="7750"/>
                  <a:pt x="18360" y="7090"/>
                </a:cubicBezTo>
                <a:close/>
                <a:moveTo>
                  <a:pt x="15390" y="20611"/>
                </a:moveTo>
                <a:cubicBezTo>
                  <a:pt x="6210" y="20611"/>
                  <a:pt x="6210" y="20611"/>
                  <a:pt x="6210" y="20611"/>
                </a:cubicBezTo>
                <a:cubicBezTo>
                  <a:pt x="7695" y="17643"/>
                  <a:pt x="7695" y="17643"/>
                  <a:pt x="7695" y="17643"/>
                </a:cubicBezTo>
                <a:cubicBezTo>
                  <a:pt x="7695" y="17643"/>
                  <a:pt x="7695" y="17643"/>
                  <a:pt x="7695" y="17643"/>
                </a:cubicBezTo>
                <a:cubicBezTo>
                  <a:pt x="10800" y="11212"/>
                  <a:pt x="10800" y="11212"/>
                  <a:pt x="10800" y="11212"/>
                </a:cubicBezTo>
                <a:cubicBezTo>
                  <a:pt x="13905" y="17643"/>
                  <a:pt x="13905" y="17643"/>
                  <a:pt x="13905" y="17643"/>
                </a:cubicBezTo>
                <a:cubicBezTo>
                  <a:pt x="13905" y="17643"/>
                  <a:pt x="13905" y="17643"/>
                  <a:pt x="13905" y="17643"/>
                </a:cubicBezTo>
                <a:lnTo>
                  <a:pt x="15390" y="20611"/>
                </a:lnTo>
                <a:close/>
                <a:moveTo>
                  <a:pt x="17280" y="16653"/>
                </a:moveTo>
                <a:cubicBezTo>
                  <a:pt x="14310" y="16653"/>
                  <a:pt x="14310" y="16653"/>
                  <a:pt x="14310" y="16653"/>
                </a:cubicBezTo>
                <a:cubicBezTo>
                  <a:pt x="10800" y="9398"/>
                  <a:pt x="10800" y="9398"/>
                  <a:pt x="10800" y="9398"/>
                </a:cubicBezTo>
                <a:cubicBezTo>
                  <a:pt x="7290" y="16653"/>
                  <a:pt x="7290" y="16653"/>
                  <a:pt x="7290" y="16653"/>
                </a:cubicBezTo>
                <a:cubicBezTo>
                  <a:pt x="4590" y="16653"/>
                  <a:pt x="4590" y="16653"/>
                  <a:pt x="4590" y="16653"/>
                </a:cubicBezTo>
                <a:cubicBezTo>
                  <a:pt x="2430" y="16653"/>
                  <a:pt x="675" y="14510"/>
                  <a:pt x="675" y="11872"/>
                </a:cubicBezTo>
                <a:cubicBezTo>
                  <a:pt x="675" y="10058"/>
                  <a:pt x="1755" y="8244"/>
                  <a:pt x="2970" y="7420"/>
                </a:cubicBezTo>
                <a:cubicBezTo>
                  <a:pt x="3240" y="7255"/>
                  <a:pt x="3240" y="7255"/>
                  <a:pt x="3240" y="7255"/>
                </a:cubicBezTo>
                <a:cubicBezTo>
                  <a:pt x="3240" y="7090"/>
                  <a:pt x="3240" y="7090"/>
                  <a:pt x="3240" y="7090"/>
                </a:cubicBezTo>
                <a:cubicBezTo>
                  <a:pt x="3240" y="6925"/>
                  <a:pt x="3240" y="6925"/>
                  <a:pt x="3240" y="6925"/>
                </a:cubicBezTo>
                <a:cubicBezTo>
                  <a:pt x="3240" y="6760"/>
                  <a:pt x="3240" y="6760"/>
                  <a:pt x="3240" y="6760"/>
                </a:cubicBezTo>
                <a:cubicBezTo>
                  <a:pt x="3240" y="6760"/>
                  <a:pt x="3240" y="6760"/>
                  <a:pt x="3240" y="6760"/>
                </a:cubicBezTo>
                <a:cubicBezTo>
                  <a:pt x="3240" y="6595"/>
                  <a:pt x="3240" y="6595"/>
                  <a:pt x="3240" y="6595"/>
                </a:cubicBezTo>
                <a:cubicBezTo>
                  <a:pt x="3240" y="4947"/>
                  <a:pt x="4320" y="3463"/>
                  <a:pt x="5805" y="3463"/>
                </a:cubicBezTo>
                <a:cubicBezTo>
                  <a:pt x="5805" y="3463"/>
                  <a:pt x="5940" y="3463"/>
                  <a:pt x="6075" y="3627"/>
                </a:cubicBezTo>
                <a:cubicBezTo>
                  <a:pt x="6075" y="3627"/>
                  <a:pt x="6210" y="3627"/>
                  <a:pt x="6210" y="3627"/>
                </a:cubicBezTo>
                <a:cubicBezTo>
                  <a:pt x="6210" y="3627"/>
                  <a:pt x="6345" y="3627"/>
                  <a:pt x="6480" y="3627"/>
                </a:cubicBezTo>
                <a:cubicBezTo>
                  <a:pt x="6480" y="3627"/>
                  <a:pt x="6480" y="3627"/>
                  <a:pt x="6480" y="3627"/>
                </a:cubicBezTo>
                <a:cubicBezTo>
                  <a:pt x="6615" y="3627"/>
                  <a:pt x="6750" y="3792"/>
                  <a:pt x="6750" y="3792"/>
                </a:cubicBezTo>
                <a:cubicBezTo>
                  <a:pt x="6885" y="3792"/>
                  <a:pt x="6885" y="3792"/>
                  <a:pt x="6885" y="3792"/>
                </a:cubicBezTo>
                <a:cubicBezTo>
                  <a:pt x="7020" y="3957"/>
                  <a:pt x="7020" y="3957"/>
                  <a:pt x="7155" y="3957"/>
                </a:cubicBezTo>
                <a:cubicBezTo>
                  <a:pt x="7830" y="4617"/>
                  <a:pt x="8235" y="5441"/>
                  <a:pt x="8235" y="6595"/>
                </a:cubicBezTo>
                <a:cubicBezTo>
                  <a:pt x="8235" y="6760"/>
                  <a:pt x="8505" y="7090"/>
                  <a:pt x="8640" y="7090"/>
                </a:cubicBezTo>
                <a:cubicBezTo>
                  <a:pt x="8775" y="7090"/>
                  <a:pt x="9045" y="6760"/>
                  <a:pt x="9045" y="6595"/>
                </a:cubicBezTo>
                <a:cubicBezTo>
                  <a:pt x="9045" y="5441"/>
                  <a:pt x="8505" y="4287"/>
                  <a:pt x="7830" y="3627"/>
                </a:cubicBezTo>
                <a:cubicBezTo>
                  <a:pt x="8910" y="1979"/>
                  <a:pt x="10530" y="824"/>
                  <a:pt x="12285" y="824"/>
                </a:cubicBezTo>
                <a:cubicBezTo>
                  <a:pt x="15120" y="824"/>
                  <a:pt x="17415" y="3627"/>
                  <a:pt x="17550" y="6925"/>
                </a:cubicBezTo>
                <a:cubicBezTo>
                  <a:pt x="17280" y="6925"/>
                  <a:pt x="16740" y="6925"/>
                  <a:pt x="16200" y="7090"/>
                </a:cubicBezTo>
                <a:cubicBezTo>
                  <a:pt x="15930" y="7090"/>
                  <a:pt x="15795" y="7255"/>
                  <a:pt x="15795" y="7585"/>
                </a:cubicBezTo>
                <a:cubicBezTo>
                  <a:pt x="15930" y="7750"/>
                  <a:pt x="16065" y="7915"/>
                  <a:pt x="16200" y="7915"/>
                </a:cubicBezTo>
                <a:cubicBezTo>
                  <a:pt x="16200" y="7915"/>
                  <a:pt x="16200" y="7915"/>
                  <a:pt x="16200" y="7915"/>
                </a:cubicBezTo>
                <a:cubicBezTo>
                  <a:pt x="17010" y="7750"/>
                  <a:pt x="17955" y="7915"/>
                  <a:pt x="17955" y="7915"/>
                </a:cubicBezTo>
                <a:cubicBezTo>
                  <a:pt x="19575" y="8244"/>
                  <a:pt x="20925" y="10223"/>
                  <a:pt x="20925" y="12366"/>
                </a:cubicBezTo>
                <a:cubicBezTo>
                  <a:pt x="20925" y="14675"/>
                  <a:pt x="19305" y="16653"/>
                  <a:pt x="17280" y="16653"/>
                </a:cubicBezTo>
                <a:close/>
                <a:moveTo>
                  <a:pt x="11205" y="13685"/>
                </a:moveTo>
                <a:cubicBezTo>
                  <a:pt x="11205" y="17148"/>
                  <a:pt x="11205" y="17148"/>
                  <a:pt x="11205" y="17148"/>
                </a:cubicBezTo>
                <a:cubicBezTo>
                  <a:pt x="11205" y="17313"/>
                  <a:pt x="10935" y="17643"/>
                  <a:pt x="10800" y="17643"/>
                </a:cubicBezTo>
                <a:cubicBezTo>
                  <a:pt x="10665" y="17643"/>
                  <a:pt x="10395" y="17313"/>
                  <a:pt x="10395" y="17148"/>
                </a:cubicBezTo>
                <a:cubicBezTo>
                  <a:pt x="10395" y="13685"/>
                  <a:pt x="10395" y="13685"/>
                  <a:pt x="10395" y="13685"/>
                </a:cubicBezTo>
                <a:cubicBezTo>
                  <a:pt x="10395" y="13356"/>
                  <a:pt x="10665" y="13191"/>
                  <a:pt x="10800" y="13191"/>
                </a:cubicBezTo>
                <a:cubicBezTo>
                  <a:pt x="10935" y="13191"/>
                  <a:pt x="11205" y="13356"/>
                  <a:pt x="11205" y="13685"/>
                </a:cubicBezTo>
                <a:close/>
                <a:moveTo>
                  <a:pt x="11205" y="18962"/>
                </a:moveTo>
                <a:cubicBezTo>
                  <a:pt x="11205" y="19292"/>
                  <a:pt x="11205" y="19292"/>
                  <a:pt x="11205" y="19292"/>
                </a:cubicBezTo>
                <a:cubicBezTo>
                  <a:pt x="11205" y="19621"/>
                  <a:pt x="10935" y="19786"/>
                  <a:pt x="10800" y="19786"/>
                </a:cubicBezTo>
                <a:cubicBezTo>
                  <a:pt x="10665" y="19786"/>
                  <a:pt x="10395" y="19621"/>
                  <a:pt x="10395" y="19292"/>
                </a:cubicBezTo>
                <a:cubicBezTo>
                  <a:pt x="10395" y="18962"/>
                  <a:pt x="10395" y="18962"/>
                  <a:pt x="10395" y="18962"/>
                </a:cubicBezTo>
                <a:cubicBezTo>
                  <a:pt x="10395" y="18632"/>
                  <a:pt x="10665" y="18467"/>
                  <a:pt x="10800" y="18467"/>
                </a:cubicBezTo>
                <a:cubicBezTo>
                  <a:pt x="10935" y="18467"/>
                  <a:pt x="11205" y="18632"/>
                  <a:pt x="11205" y="1896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43" name="Freeform 1102"/>
          <p:cNvSpPr/>
          <p:nvPr/>
        </p:nvSpPr>
        <p:spPr>
          <a:xfrm>
            <a:off x="12604750" y="7007225"/>
            <a:ext cx="1092200" cy="933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912"/>
                </a:moveTo>
                <a:cubicBezTo>
                  <a:pt x="21600" y="14612"/>
                  <a:pt x="19710" y="16994"/>
                  <a:pt x="17280" y="16994"/>
                </a:cubicBezTo>
                <a:cubicBezTo>
                  <a:pt x="15795" y="16994"/>
                  <a:pt x="15795" y="16994"/>
                  <a:pt x="15795" y="16994"/>
                </a:cubicBezTo>
                <a:cubicBezTo>
                  <a:pt x="15660" y="16994"/>
                  <a:pt x="15525" y="16676"/>
                  <a:pt x="15525" y="16518"/>
                </a:cubicBezTo>
                <a:cubicBezTo>
                  <a:pt x="15525" y="16359"/>
                  <a:pt x="15660" y="16041"/>
                  <a:pt x="15795" y="16041"/>
                </a:cubicBezTo>
                <a:cubicBezTo>
                  <a:pt x="17280" y="16041"/>
                  <a:pt x="17280" y="16041"/>
                  <a:pt x="17280" y="16041"/>
                </a:cubicBezTo>
                <a:cubicBezTo>
                  <a:pt x="19305" y="16041"/>
                  <a:pt x="20925" y="14135"/>
                  <a:pt x="20925" y="11912"/>
                </a:cubicBezTo>
                <a:cubicBezTo>
                  <a:pt x="20925" y="9847"/>
                  <a:pt x="19575" y="7941"/>
                  <a:pt x="17955" y="7624"/>
                </a:cubicBezTo>
                <a:cubicBezTo>
                  <a:pt x="17955" y="7624"/>
                  <a:pt x="17010" y="7465"/>
                  <a:pt x="16200" y="7624"/>
                </a:cubicBezTo>
                <a:cubicBezTo>
                  <a:pt x="16200" y="7624"/>
                  <a:pt x="16200" y="7624"/>
                  <a:pt x="16200" y="7624"/>
                </a:cubicBezTo>
                <a:cubicBezTo>
                  <a:pt x="16065" y="7624"/>
                  <a:pt x="15930" y="7465"/>
                  <a:pt x="15795" y="7306"/>
                </a:cubicBezTo>
                <a:cubicBezTo>
                  <a:pt x="15795" y="6988"/>
                  <a:pt x="15930" y="6829"/>
                  <a:pt x="16200" y="6829"/>
                </a:cubicBezTo>
                <a:cubicBezTo>
                  <a:pt x="16740" y="6671"/>
                  <a:pt x="17280" y="6671"/>
                  <a:pt x="17550" y="6671"/>
                </a:cubicBezTo>
                <a:cubicBezTo>
                  <a:pt x="17415" y="3494"/>
                  <a:pt x="15120" y="794"/>
                  <a:pt x="12285" y="794"/>
                </a:cubicBezTo>
                <a:cubicBezTo>
                  <a:pt x="10530" y="794"/>
                  <a:pt x="8910" y="1906"/>
                  <a:pt x="7830" y="3494"/>
                </a:cubicBezTo>
                <a:cubicBezTo>
                  <a:pt x="8505" y="4129"/>
                  <a:pt x="9045" y="5241"/>
                  <a:pt x="9045" y="6353"/>
                </a:cubicBezTo>
                <a:cubicBezTo>
                  <a:pt x="9045" y="6512"/>
                  <a:pt x="8775" y="6829"/>
                  <a:pt x="8640" y="6829"/>
                </a:cubicBezTo>
                <a:cubicBezTo>
                  <a:pt x="8505" y="6829"/>
                  <a:pt x="8235" y="6512"/>
                  <a:pt x="8235" y="6353"/>
                </a:cubicBezTo>
                <a:cubicBezTo>
                  <a:pt x="8235" y="5241"/>
                  <a:pt x="7830" y="4447"/>
                  <a:pt x="7155" y="3812"/>
                </a:cubicBezTo>
                <a:cubicBezTo>
                  <a:pt x="7020" y="3812"/>
                  <a:pt x="7020" y="3812"/>
                  <a:pt x="6885" y="3653"/>
                </a:cubicBezTo>
                <a:cubicBezTo>
                  <a:pt x="6885" y="3653"/>
                  <a:pt x="6885" y="3653"/>
                  <a:pt x="6750" y="3653"/>
                </a:cubicBezTo>
                <a:cubicBezTo>
                  <a:pt x="6750" y="3653"/>
                  <a:pt x="6615" y="3494"/>
                  <a:pt x="6480" y="3494"/>
                </a:cubicBezTo>
                <a:cubicBezTo>
                  <a:pt x="6480" y="3494"/>
                  <a:pt x="6480" y="3494"/>
                  <a:pt x="6480" y="3494"/>
                </a:cubicBezTo>
                <a:cubicBezTo>
                  <a:pt x="6345" y="3494"/>
                  <a:pt x="6210" y="3494"/>
                  <a:pt x="6210" y="3494"/>
                </a:cubicBezTo>
                <a:cubicBezTo>
                  <a:pt x="6210" y="3494"/>
                  <a:pt x="6075" y="3494"/>
                  <a:pt x="6075" y="3494"/>
                </a:cubicBezTo>
                <a:cubicBezTo>
                  <a:pt x="5940" y="3335"/>
                  <a:pt x="5805" y="3335"/>
                  <a:pt x="5805" y="3335"/>
                </a:cubicBezTo>
                <a:cubicBezTo>
                  <a:pt x="4320" y="3335"/>
                  <a:pt x="3240" y="4765"/>
                  <a:pt x="3240" y="6353"/>
                </a:cubicBezTo>
                <a:cubicBezTo>
                  <a:pt x="3240" y="6353"/>
                  <a:pt x="3240" y="6353"/>
                  <a:pt x="3240" y="6512"/>
                </a:cubicBezTo>
                <a:cubicBezTo>
                  <a:pt x="3240" y="6512"/>
                  <a:pt x="3240" y="6512"/>
                  <a:pt x="3240" y="6512"/>
                </a:cubicBezTo>
                <a:cubicBezTo>
                  <a:pt x="3240" y="6671"/>
                  <a:pt x="3240" y="6671"/>
                  <a:pt x="3240" y="6671"/>
                </a:cubicBezTo>
                <a:cubicBezTo>
                  <a:pt x="3240" y="6671"/>
                  <a:pt x="3240" y="6671"/>
                  <a:pt x="3240" y="6829"/>
                </a:cubicBezTo>
                <a:cubicBezTo>
                  <a:pt x="3240" y="6988"/>
                  <a:pt x="3240" y="6988"/>
                  <a:pt x="3240" y="6988"/>
                </a:cubicBezTo>
                <a:cubicBezTo>
                  <a:pt x="2970" y="7147"/>
                  <a:pt x="2970" y="7147"/>
                  <a:pt x="2970" y="7147"/>
                </a:cubicBezTo>
                <a:cubicBezTo>
                  <a:pt x="1755" y="7941"/>
                  <a:pt x="675" y="9688"/>
                  <a:pt x="675" y="11435"/>
                </a:cubicBezTo>
                <a:cubicBezTo>
                  <a:pt x="675" y="13976"/>
                  <a:pt x="2430" y="16041"/>
                  <a:pt x="4590" y="16041"/>
                </a:cubicBezTo>
                <a:cubicBezTo>
                  <a:pt x="6480" y="16041"/>
                  <a:pt x="6480" y="16041"/>
                  <a:pt x="6480" y="16041"/>
                </a:cubicBezTo>
                <a:cubicBezTo>
                  <a:pt x="6615" y="16041"/>
                  <a:pt x="6885" y="16359"/>
                  <a:pt x="6885" y="16518"/>
                </a:cubicBezTo>
                <a:cubicBezTo>
                  <a:pt x="6885" y="16676"/>
                  <a:pt x="6615" y="16994"/>
                  <a:pt x="6480" y="16994"/>
                </a:cubicBezTo>
                <a:cubicBezTo>
                  <a:pt x="4590" y="16994"/>
                  <a:pt x="4590" y="16994"/>
                  <a:pt x="4590" y="16994"/>
                </a:cubicBezTo>
                <a:cubicBezTo>
                  <a:pt x="2025" y="16994"/>
                  <a:pt x="0" y="14453"/>
                  <a:pt x="0" y="11435"/>
                </a:cubicBezTo>
                <a:cubicBezTo>
                  <a:pt x="0" y="9529"/>
                  <a:pt x="1080" y="7465"/>
                  <a:pt x="2565" y="6512"/>
                </a:cubicBezTo>
                <a:cubicBezTo>
                  <a:pt x="2565" y="6512"/>
                  <a:pt x="2565" y="6353"/>
                  <a:pt x="2565" y="6353"/>
                </a:cubicBezTo>
                <a:cubicBezTo>
                  <a:pt x="2565" y="4288"/>
                  <a:pt x="3915" y="2541"/>
                  <a:pt x="5805" y="2541"/>
                </a:cubicBezTo>
                <a:cubicBezTo>
                  <a:pt x="5940" y="2541"/>
                  <a:pt x="5940" y="2541"/>
                  <a:pt x="6075" y="2541"/>
                </a:cubicBezTo>
                <a:cubicBezTo>
                  <a:pt x="6210" y="2541"/>
                  <a:pt x="6210" y="2541"/>
                  <a:pt x="6210" y="2541"/>
                </a:cubicBezTo>
                <a:cubicBezTo>
                  <a:pt x="6345" y="2541"/>
                  <a:pt x="6345" y="2541"/>
                  <a:pt x="6480" y="2700"/>
                </a:cubicBezTo>
                <a:cubicBezTo>
                  <a:pt x="6480" y="2700"/>
                  <a:pt x="6615" y="2700"/>
                  <a:pt x="6615" y="2700"/>
                </a:cubicBezTo>
                <a:cubicBezTo>
                  <a:pt x="6615" y="2700"/>
                  <a:pt x="6750" y="2700"/>
                  <a:pt x="6885" y="2700"/>
                </a:cubicBezTo>
                <a:cubicBezTo>
                  <a:pt x="6885" y="2700"/>
                  <a:pt x="6885" y="2859"/>
                  <a:pt x="6885" y="2859"/>
                </a:cubicBezTo>
                <a:cubicBezTo>
                  <a:pt x="7020" y="2859"/>
                  <a:pt x="7155" y="2859"/>
                  <a:pt x="7155" y="2859"/>
                </a:cubicBezTo>
                <a:cubicBezTo>
                  <a:pt x="7155" y="3018"/>
                  <a:pt x="7290" y="3018"/>
                  <a:pt x="7290" y="3018"/>
                </a:cubicBezTo>
                <a:cubicBezTo>
                  <a:pt x="8370" y="1112"/>
                  <a:pt x="10260" y="0"/>
                  <a:pt x="12285" y="0"/>
                </a:cubicBezTo>
                <a:cubicBezTo>
                  <a:pt x="15525" y="0"/>
                  <a:pt x="18225" y="3018"/>
                  <a:pt x="18360" y="6829"/>
                </a:cubicBezTo>
                <a:cubicBezTo>
                  <a:pt x="20250" y="7465"/>
                  <a:pt x="21600" y="9529"/>
                  <a:pt x="21600" y="11912"/>
                </a:cubicBezTo>
                <a:close/>
                <a:moveTo>
                  <a:pt x="13770" y="17471"/>
                </a:moveTo>
                <a:cubicBezTo>
                  <a:pt x="11475" y="20171"/>
                  <a:pt x="11475" y="20171"/>
                  <a:pt x="11475" y="20171"/>
                </a:cubicBezTo>
                <a:cubicBezTo>
                  <a:pt x="11475" y="11435"/>
                  <a:pt x="11475" y="11435"/>
                  <a:pt x="11475" y="11435"/>
                </a:cubicBezTo>
                <a:cubicBezTo>
                  <a:pt x="11475" y="11276"/>
                  <a:pt x="11340" y="10959"/>
                  <a:pt x="11205" y="10959"/>
                </a:cubicBezTo>
                <a:cubicBezTo>
                  <a:pt x="10935" y="10959"/>
                  <a:pt x="10800" y="11276"/>
                  <a:pt x="10800" y="11435"/>
                </a:cubicBezTo>
                <a:cubicBezTo>
                  <a:pt x="10800" y="20171"/>
                  <a:pt x="10800" y="20171"/>
                  <a:pt x="10800" y="20171"/>
                </a:cubicBezTo>
                <a:cubicBezTo>
                  <a:pt x="8505" y="17471"/>
                  <a:pt x="8505" y="17471"/>
                  <a:pt x="8505" y="17471"/>
                </a:cubicBezTo>
                <a:cubicBezTo>
                  <a:pt x="8370" y="17312"/>
                  <a:pt x="8100" y="17312"/>
                  <a:pt x="7965" y="17471"/>
                </a:cubicBezTo>
                <a:cubicBezTo>
                  <a:pt x="7830" y="17629"/>
                  <a:pt x="7830" y="17947"/>
                  <a:pt x="7965" y="18106"/>
                </a:cubicBezTo>
                <a:cubicBezTo>
                  <a:pt x="10935" y="21441"/>
                  <a:pt x="10935" y="21441"/>
                  <a:pt x="10935" y="21441"/>
                </a:cubicBezTo>
                <a:cubicBezTo>
                  <a:pt x="10935" y="21441"/>
                  <a:pt x="10935" y="21600"/>
                  <a:pt x="11070" y="21600"/>
                </a:cubicBezTo>
                <a:cubicBezTo>
                  <a:pt x="11070" y="21600"/>
                  <a:pt x="11070" y="21600"/>
                  <a:pt x="11205" y="21600"/>
                </a:cubicBezTo>
                <a:cubicBezTo>
                  <a:pt x="11205" y="21600"/>
                  <a:pt x="11205" y="21600"/>
                  <a:pt x="11340" y="21600"/>
                </a:cubicBezTo>
                <a:cubicBezTo>
                  <a:pt x="11340" y="21600"/>
                  <a:pt x="11340" y="21441"/>
                  <a:pt x="11475" y="21441"/>
                </a:cubicBezTo>
                <a:cubicBezTo>
                  <a:pt x="14310" y="18106"/>
                  <a:pt x="14310" y="18106"/>
                  <a:pt x="14310" y="18106"/>
                </a:cubicBezTo>
                <a:cubicBezTo>
                  <a:pt x="14445" y="17947"/>
                  <a:pt x="14445" y="17629"/>
                  <a:pt x="14310" y="17471"/>
                </a:cubicBezTo>
                <a:cubicBezTo>
                  <a:pt x="14175" y="17312"/>
                  <a:pt x="13905" y="17312"/>
                  <a:pt x="13770" y="174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44" name="Freeform 1103"/>
          <p:cNvSpPr/>
          <p:nvPr/>
        </p:nvSpPr>
        <p:spPr>
          <a:xfrm>
            <a:off x="12604750" y="8328025"/>
            <a:ext cx="1092200" cy="736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0" y="8680"/>
                </a:moveTo>
                <a:cubicBezTo>
                  <a:pt x="18225" y="3836"/>
                  <a:pt x="15525" y="0"/>
                  <a:pt x="12285" y="0"/>
                </a:cubicBezTo>
                <a:cubicBezTo>
                  <a:pt x="10260" y="0"/>
                  <a:pt x="8370" y="1413"/>
                  <a:pt x="7290" y="3836"/>
                </a:cubicBezTo>
                <a:cubicBezTo>
                  <a:pt x="7290" y="3836"/>
                  <a:pt x="7155" y="3836"/>
                  <a:pt x="7155" y="3634"/>
                </a:cubicBezTo>
                <a:cubicBezTo>
                  <a:pt x="7155" y="3634"/>
                  <a:pt x="7020" y="3634"/>
                  <a:pt x="6885" y="3634"/>
                </a:cubicBezTo>
                <a:cubicBezTo>
                  <a:pt x="6885" y="3634"/>
                  <a:pt x="6885" y="3432"/>
                  <a:pt x="6885" y="3432"/>
                </a:cubicBezTo>
                <a:cubicBezTo>
                  <a:pt x="6750" y="3432"/>
                  <a:pt x="6615" y="3432"/>
                  <a:pt x="6615" y="3432"/>
                </a:cubicBezTo>
                <a:cubicBezTo>
                  <a:pt x="6615" y="3432"/>
                  <a:pt x="6480" y="3432"/>
                  <a:pt x="6480" y="3432"/>
                </a:cubicBezTo>
                <a:cubicBezTo>
                  <a:pt x="6345" y="3230"/>
                  <a:pt x="6345" y="3230"/>
                  <a:pt x="6210" y="3230"/>
                </a:cubicBezTo>
                <a:cubicBezTo>
                  <a:pt x="6210" y="3230"/>
                  <a:pt x="6210" y="3230"/>
                  <a:pt x="6075" y="3230"/>
                </a:cubicBezTo>
                <a:cubicBezTo>
                  <a:pt x="5940" y="3230"/>
                  <a:pt x="5940" y="3230"/>
                  <a:pt x="5805" y="3230"/>
                </a:cubicBezTo>
                <a:cubicBezTo>
                  <a:pt x="3915" y="3230"/>
                  <a:pt x="2565" y="5450"/>
                  <a:pt x="2565" y="8075"/>
                </a:cubicBezTo>
                <a:cubicBezTo>
                  <a:pt x="2565" y="8075"/>
                  <a:pt x="2565" y="8277"/>
                  <a:pt x="2565" y="8277"/>
                </a:cubicBezTo>
                <a:cubicBezTo>
                  <a:pt x="2565" y="8277"/>
                  <a:pt x="2565" y="8277"/>
                  <a:pt x="2565" y="8277"/>
                </a:cubicBezTo>
                <a:cubicBezTo>
                  <a:pt x="1080" y="9488"/>
                  <a:pt x="0" y="12112"/>
                  <a:pt x="0" y="14535"/>
                </a:cubicBezTo>
                <a:cubicBezTo>
                  <a:pt x="0" y="18370"/>
                  <a:pt x="2025" y="21600"/>
                  <a:pt x="4590" y="21600"/>
                </a:cubicBezTo>
                <a:cubicBezTo>
                  <a:pt x="13500" y="21600"/>
                  <a:pt x="13500" y="21600"/>
                  <a:pt x="13500" y="21600"/>
                </a:cubicBezTo>
                <a:cubicBezTo>
                  <a:pt x="13500" y="21600"/>
                  <a:pt x="13500" y="21600"/>
                  <a:pt x="13500" y="21600"/>
                </a:cubicBezTo>
                <a:cubicBezTo>
                  <a:pt x="13635" y="21600"/>
                  <a:pt x="13635" y="21600"/>
                  <a:pt x="13635" y="21600"/>
                </a:cubicBezTo>
                <a:cubicBezTo>
                  <a:pt x="13635" y="21600"/>
                  <a:pt x="13635" y="21600"/>
                  <a:pt x="13635" y="21600"/>
                </a:cubicBezTo>
                <a:cubicBezTo>
                  <a:pt x="13635" y="21600"/>
                  <a:pt x="13770" y="21600"/>
                  <a:pt x="13770" y="21600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9710" y="21600"/>
                  <a:pt x="21600" y="18572"/>
                  <a:pt x="21600" y="15140"/>
                </a:cubicBezTo>
                <a:cubicBezTo>
                  <a:pt x="21600" y="12112"/>
                  <a:pt x="20250" y="9488"/>
                  <a:pt x="18360" y="8680"/>
                </a:cubicBezTo>
                <a:close/>
                <a:moveTo>
                  <a:pt x="17280" y="20389"/>
                </a:moveTo>
                <a:cubicBezTo>
                  <a:pt x="13770" y="20389"/>
                  <a:pt x="13770" y="20389"/>
                  <a:pt x="13770" y="20389"/>
                </a:cubicBezTo>
                <a:cubicBezTo>
                  <a:pt x="13770" y="20389"/>
                  <a:pt x="13635" y="20389"/>
                  <a:pt x="13635" y="20389"/>
                </a:cubicBezTo>
                <a:cubicBezTo>
                  <a:pt x="13635" y="20389"/>
                  <a:pt x="13635" y="20389"/>
                  <a:pt x="13635" y="20389"/>
                </a:cubicBezTo>
                <a:cubicBezTo>
                  <a:pt x="13500" y="20389"/>
                  <a:pt x="13500" y="20389"/>
                  <a:pt x="13500" y="20389"/>
                </a:cubicBezTo>
                <a:cubicBezTo>
                  <a:pt x="13500" y="20389"/>
                  <a:pt x="13500" y="20389"/>
                  <a:pt x="13500" y="20389"/>
                </a:cubicBezTo>
                <a:cubicBezTo>
                  <a:pt x="4590" y="20389"/>
                  <a:pt x="4590" y="20389"/>
                  <a:pt x="4590" y="20389"/>
                </a:cubicBezTo>
                <a:cubicBezTo>
                  <a:pt x="2430" y="20389"/>
                  <a:pt x="675" y="17764"/>
                  <a:pt x="675" y="14535"/>
                </a:cubicBezTo>
                <a:cubicBezTo>
                  <a:pt x="675" y="12314"/>
                  <a:pt x="1755" y="10093"/>
                  <a:pt x="2970" y="9084"/>
                </a:cubicBezTo>
                <a:cubicBezTo>
                  <a:pt x="3240" y="8882"/>
                  <a:pt x="3240" y="8882"/>
                  <a:pt x="3240" y="8882"/>
                </a:cubicBezTo>
                <a:cubicBezTo>
                  <a:pt x="3240" y="8680"/>
                  <a:pt x="3240" y="8680"/>
                  <a:pt x="3240" y="8680"/>
                </a:cubicBezTo>
                <a:cubicBezTo>
                  <a:pt x="3240" y="8479"/>
                  <a:pt x="3240" y="8479"/>
                  <a:pt x="3240" y="8479"/>
                </a:cubicBezTo>
                <a:cubicBezTo>
                  <a:pt x="3240" y="8277"/>
                  <a:pt x="3240" y="8277"/>
                  <a:pt x="3240" y="8277"/>
                </a:cubicBezTo>
                <a:cubicBezTo>
                  <a:pt x="3240" y="8277"/>
                  <a:pt x="3240" y="8277"/>
                  <a:pt x="3240" y="8277"/>
                </a:cubicBezTo>
                <a:cubicBezTo>
                  <a:pt x="3240" y="8075"/>
                  <a:pt x="3240" y="8075"/>
                  <a:pt x="3240" y="8075"/>
                </a:cubicBezTo>
                <a:cubicBezTo>
                  <a:pt x="3240" y="6056"/>
                  <a:pt x="4320" y="4239"/>
                  <a:pt x="5805" y="4239"/>
                </a:cubicBezTo>
                <a:cubicBezTo>
                  <a:pt x="5805" y="4239"/>
                  <a:pt x="5940" y="4239"/>
                  <a:pt x="6075" y="4441"/>
                </a:cubicBezTo>
                <a:cubicBezTo>
                  <a:pt x="6075" y="4441"/>
                  <a:pt x="6210" y="4441"/>
                  <a:pt x="6210" y="4441"/>
                </a:cubicBezTo>
                <a:cubicBezTo>
                  <a:pt x="6210" y="4441"/>
                  <a:pt x="6345" y="4441"/>
                  <a:pt x="6480" y="4441"/>
                </a:cubicBezTo>
                <a:cubicBezTo>
                  <a:pt x="6480" y="4441"/>
                  <a:pt x="6480" y="4441"/>
                  <a:pt x="6480" y="4441"/>
                </a:cubicBezTo>
                <a:cubicBezTo>
                  <a:pt x="6615" y="4441"/>
                  <a:pt x="6750" y="4643"/>
                  <a:pt x="6750" y="4643"/>
                </a:cubicBezTo>
                <a:cubicBezTo>
                  <a:pt x="6885" y="4643"/>
                  <a:pt x="6885" y="4643"/>
                  <a:pt x="6885" y="4643"/>
                </a:cubicBezTo>
                <a:cubicBezTo>
                  <a:pt x="7020" y="4845"/>
                  <a:pt x="7020" y="4845"/>
                  <a:pt x="7155" y="4845"/>
                </a:cubicBezTo>
                <a:cubicBezTo>
                  <a:pt x="7830" y="5652"/>
                  <a:pt x="8235" y="6662"/>
                  <a:pt x="8235" y="8075"/>
                </a:cubicBezTo>
                <a:cubicBezTo>
                  <a:pt x="8235" y="8277"/>
                  <a:pt x="8505" y="8680"/>
                  <a:pt x="8640" y="8680"/>
                </a:cubicBezTo>
                <a:cubicBezTo>
                  <a:pt x="8775" y="8680"/>
                  <a:pt x="9045" y="8277"/>
                  <a:pt x="9045" y="8075"/>
                </a:cubicBezTo>
                <a:cubicBezTo>
                  <a:pt x="9045" y="6662"/>
                  <a:pt x="8505" y="5249"/>
                  <a:pt x="7830" y="4441"/>
                </a:cubicBezTo>
                <a:cubicBezTo>
                  <a:pt x="8910" y="2422"/>
                  <a:pt x="10530" y="1009"/>
                  <a:pt x="12285" y="1009"/>
                </a:cubicBezTo>
                <a:cubicBezTo>
                  <a:pt x="15120" y="1009"/>
                  <a:pt x="17415" y="4441"/>
                  <a:pt x="17550" y="8479"/>
                </a:cubicBezTo>
                <a:cubicBezTo>
                  <a:pt x="17280" y="8479"/>
                  <a:pt x="16740" y="8479"/>
                  <a:pt x="16200" y="8680"/>
                </a:cubicBezTo>
                <a:cubicBezTo>
                  <a:pt x="15930" y="8680"/>
                  <a:pt x="15795" y="8882"/>
                  <a:pt x="15795" y="9286"/>
                </a:cubicBezTo>
                <a:cubicBezTo>
                  <a:pt x="15930" y="9488"/>
                  <a:pt x="16065" y="9690"/>
                  <a:pt x="16200" y="9690"/>
                </a:cubicBezTo>
                <a:cubicBezTo>
                  <a:pt x="16200" y="9690"/>
                  <a:pt x="16200" y="9690"/>
                  <a:pt x="16200" y="9690"/>
                </a:cubicBezTo>
                <a:cubicBezTo>
                  <a:pt x="17010" y="9488"/>
                  <a:pt x="17955" y="9690"/>
                  <a:pt x="17955" y="9690"/>
                </a:cubicBezTo>
                <a:cubicBezTo>
                  <a:pt x="19575" y="10093"/>
                  <a:pt x="20925" y="12516"/>
                  <a:pt x="20925" y="15140"/>
                </a:cubicBezTo>
                <a:cubicBezTo>
                  <a:pt x="20925" y="17966"/>
                  <a:pt x="19305" y="20389"/>
                  <a:pt x="17280" y="203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45" name="Freeform 1104"/>
          <p:cNvSpPr/>
          <p:nvPr/>
        </p:nvSpPr>
        <p:spPr>
          <a:xfrm>
            <a:off x="1260475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55" y="14445"/>
                </a:moveTo>
                <a:cubicBezTo>
                  <a:pt x="15120" y="14445"/>
                  <a:pt x="15120" y="14445"/>
                  <a:pt x="15120" y="14445"/>
                </a:cubicBezTo>
                <a:cubicBezTo>
                  <a:pt x="15120" y="7155"/>
                  <a:pt x="15120" y="7155"/>
                  <a:pt x="15120" y="7155"/>
                </a:cubicBezTo>
                <a:cubicBezTo>
                  <a:pt x="17955" y="7155"/>
                  <a:pt x="17955" y="7155"/>
                  <a:pt x="17955" y="7155"/>
                </a:cubicBezTo>
                <a:cubicBezTo>
                  <a:pt x="19980" y="7155"/>
                  <a:pt x="21600" y="5535"/>
                  <a:pt x="21600" y="3645"/>
                </a:cubicBezTo>
                <a:cubicBezTo>
                  <a:pt x="21600" y="1620"/>
                  <a:pt x="19980" y="0"/>
                  <a:pt x="17955" y="0"/>
                </a:cubicBezTo>
                <a:cubicBezTo>
                  <a:pt x="16065" y="0"/>
                  <a:pt x="14445" y="1620"/>
                  <a:pt x="14445" y="3645"/>
                </a:cubicBezTo>
                <a:cubicBezTo>
                  <a:pt x="14445" y="6480"/>
                  <a:pt x="14445" y="6480"/>
                  <a:pt x="14445" y="6480"/>
                </a:cubicBezTo>
                <a:cubicBezTo>
                  <a:pt x="7155" y="6480"/>
                  <a:pt x="7155" y="6480"/>
                  <a:pt x="7155" y="6480"/>
                </a:cubicBezTo>
                <a:cubicBezTo>
                  <a:pt x="7155" y="3645"/>
                  <a:pt x="7155" y="3645"/>
                  <a:pt x="7155" y="3645"/>
                </a:cubicBezTo>
                <a:cubicBezTo>
                  <a:pt x="7155" y="1620"/>
                  <a:pt x="5535" y="0"/>
                  <a:pt x="3645" y="0"/>
                </a:cubicBezTo>
                <a:cubicBezTo>
                  <a:pt x="1620" y="0"/>
                  <a:pt x="0" y="1620"/>
                  <a:pt x="0" y="3645"/>
                </a:cubicBezTo>
                <a:cubicBezTo>
                  <a:pt x="0" y="5535"/>
                  <a:pt x="1620" y="7155"/>
                  <a:pt x="3645" y="7155"/>
                </a:cubicBezTo>
                <a:cubicBezTo>
                  <a:pt x="6480" y="7155"/>
                  <a:pt x="6480" y="7155"/>
                  <a:pt x="6480" y="7155"/>
                </a:cubicBezTo>
                <a:cubicBezTo>
                  <a:pt x="6480" y="14445"/>
                  <a:pt x="6480" y="14445"/>
                  <a:pt x="6480" y="14445"/>
                </a:cubicBezTo>
                <a:cubicBezTo>
                  <a:pt x="3645" y="14445"/>
                  <a:pt x="3645" y="14445"/>
                  <a:pt x="3645" y="14445"/>
                </a:cubicBezTo>
                <a:cubicBezTo>
                  <a:pt x="1620" y="14445"/>
                  <a:pt x="0" y="16065"/>
                  <a:pt x="0" y="17955"/>
                </a:cubicBezTo>
                <a:cubicBezTo>
                  <a:pt x="0" y="19980"/>
                  <a:pt x="1620" y="21600"/>
                  <a:pt x="3645" y="21600"/>
                </a:cubicBezTo>
                <a:cubicBezTo>
                  <a:pt x="5535" y="21600"/>
                  <a:pt x="7155" y="19980"/>
                  <a:pt x="7155" y="17955"/>
                </a:cubicBezTo>
                <a:cubicBezTo>
                  <a:pt x="7155" y="15120"/>
                  <a:pt x="7155" y="15120"/>
                  <a:pt x="7155" y="15120"/>
                </a:cubicBezTo>
                <a:cubicBezTo>
                  <a:pt x="14445" y="15120"/>
                  <a:pt x="14445" y="15120"/>
                  <a:pt x="14445" y="15120"/>
                </a:cubicBezTo>
                <a:cubicBezTo>
                  <a:pt x="14445" y="17955"/>
                  <a:pt x="14445" y="17955"/>
                  <a:pt x="14445" y="17955"/>
                </a:cubicBezTo>
                <a:cubicBezTo>
                  <a:pt x="14445" y="19980"/>
                  <a:pt x="16065" y="21600"/>
                  <a:pt x="17955" y="21600"/>
                </a:cubicBezTo>
                <a:cubicBezTo>
                  <a:pt x="19980" y="21600"/>
                  <a:pt x="21600" y="19980"/>
                  <a:pt x="21600" y="17955"/>
                </a:cubicBezTo>
                <a:cubicBezTo>
                  <a:pt x="21600" y="16065"/>
                  <a:pt x="19980" y="14445"/>
                  <a:pt x="17955" y="14445"/>
                </a:cubicBezTo>
                <a:close/>
                <a:moveTo>
                  <a:pt x="15120" y="3645"/>
                </a:moveTo>
                <a:cubicBezTo>
                  <a:pt x="15120" y="2025"/>
                  <a:pt x="16470" y="675"/>
                  <a:pt x="17955" y="675"/>
                </a:cubicBezTo>
                <a:cubicBezTo>
                  <a:pt x="19575" y="675"/>
                  <a:pt x="20925" y="2025"/>
                  <a:pt x="20925" y="3645"/>
                </a:cubicBezTo>
                <a:cubicBezTo>
                  <a:pt x="20925" y="5130"/>
                  <a:pt x="19575" y="6480"/>
                  <a:pt x="17955" y="6480"/>
                </a:cubicBezTo>
                <a:cubicBezTo>
                  <a:pt x="15120" y="6480"/>
                  <a:pt x="15120" y="6480"/>
                  <a:pt x="15120" y="6480"/>
                </a:cubicBezTo>
                <a:lnTo>
                  <a:pt x="15120" y="3645"/>
                </a:lnTo>
                <a:close/>
                <a:moveTo>
                  <a:pt x="3645" y="6480"/>
                </a:moveTo>
                <a:cubicBezTo>
                  <a:pt x="2025" y="6480"/>
                  <a:pt x="675" y="5130"/>
                  <a:pt x="675" y="3645"/>
                </a:cubicBezTo>
                <a:cubicBezTo>
                  <a:pt x="675" y="2025"/>
                  <a:pt x="2025" y="675"/>
                  <a:pt x="3645" y="675"/>
                </a:cubicBezTo>
                <a:cubicBezTo>
                  <a:pt x="5130" y="675"/>
                  <a:pt x="6480" y="2025"/>
                  <a:pt x="6480" y="3645"/>
                </a:cubicBezTo>
                <a:cubicBezTo>
                  <a:pt x="6480" y="6480"/>
                  <a:pt x="6480" y="6480"/>
                  <a:pt x="6480" y="6480"/>
                </a:cubicBezTo>
                <a:lnTo>
                  <a:pt x="3645" y="6480"/>
                </a:lnTo>
                <a:close/>
                <a:moveTo>
                  <a:pt x="6480" y="17955"/>
                </a:moveTo>
                <a:cubicBezTo>
                  <a:pt x="6480" y="19575"/>
                  <a:pt x="5130" y="20925"/>
                  <a:pt x="3645" y="20925"/>
                </a:cubicBezTo>
                <a:cubicBezTo>
                  <a:pt x="2025" y="20925"/>
                  <a:pt x="675" y="19575"/>
                  <a:pt x="675" y="17955"/>
                </a:cubicBezTo>
                <a:cubicBezTo>
                  <a:pt x="675" y="16470"/>
                  <a:pt x="2025" y="15120"/>
                  <a:pt x="3645" y="15120"/>
                </a:cubicBezTo>
                <a:cubicBezTo>
                  <a:pt x="6480" y="15120"/>
                  <a:pt x="6480" y="15120"/>
                  <a:pt x="6480" y="15120"/>
                </a:cubicBezTo>
                <a:lnTo>
                  <a:pt x="6480" y="17955"/>
                </a:lnTo>
                <a:close/>
                <a:moveTo>
                  <a:pt x="7155" y="14445"/>
                </a:moveTo>
                <a:cubicBezTo>
                  <a:pt x="7155" y="7155"/>
                  <a:pt x="7155" y="7155"/>
                  <a:pt x="7155" y="7155"/>
                </a:cubicBezTo>
                <a:cubicBezTo>
                  <a:pt x="14445" y="7155"/>
                  <a:pt x="14445" y="7155"/>
                  <a:pt x="14445" y="7155"/>
                </a:cubicBezTo>
                <a:cubicBezTo>
                  <a:pt x="14445" y="14445"/>
                  <a:pt x="14445" y="14445"/>
                  <a:pt x="14445" y="14445"/>
                </a:cubicBezTo>
                <a:lnTo>
                  <a:pt x="7155" y="14445"/>
                </a:lnTo>
                <a:close/>
                <a:moveTo>
                  <a:pt x="17955" y="20925"/>
                </a:moveTo>
                <a:cubicBezTo>
                  <a:pt x="16470" y="20925"/>
                  <a:pt x="15120" y="19575"/>
                  <a:pt x="15120" y="17955"/>
                </a:cubicBezTo>
                <a:cubicBezTo>
                  <a:pt x="15120" y="15120"/>
                  <a:pt x="15120" y="15120"/>
                  <a:pt x="15120" y="15120"/>
                </a:cubicBezTo>
                <a:cubicBezTo>
                  <a:pt x="17955" y="15120"/>
                  <a:pt x="17955" y="15120"/>
                  <a:pt x="17955" y="15120"/>
                </a:cubicBezTo>
                <a:cubicBezTo>
                  <a:pt x="19575" y="15120"/>
                  <a:pt x="20925" y="16470"/>
                  <a:pt x="20925" y="17955"/>
                </a:cubicBezTo>
                <a:cubicBezTo>
                  <a:pt x="20925" y="19575"/>
                  <a:pt x="19575" y="20925"/>
                  <a:pt x="17955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46" name="Freeform 1105"/>
          <p:cNvSpPr/>
          <p:nvPr/>
        </p:nvSpPr>
        <p:spPr>
          <a:xfrm>
            <a:off x="126047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4995" y="4995"/>
                </a:moveTo>
                <a:cubicBezTo>
                  <a:pt x="4050" y="5940"/>
                  <a:pt x="3375" y="7020"/>
                  <a:pt x="3105" y="8370"/>
                </a:cubicBezTo>
                <a:cubicBezTo>
                  <a:pt x="2970" y="8505"/>
                  <a:pt x="2835" y="8640"/>
                  <a:pt x="2700" y="8640"/>
                </a:cubicBezTo>
                <a:cubicBezTo>
                  <a:pt x="2700" y="8640"/>
                  <a:pt x="2700" y="8640"/>
                  <a:pt x="2565" y="8640"/>
                </a:cubicBezTo>
                <a:cubicBezTo>
                  <a:pt x="2430" y="8505"/>
                  <a:pt x="2295" y="8370"/>
                  <a:pt x="2295" y="8235"/>
                </a:cubicBezTo>
                <a:cubicBezTo>
                  <a:pt x="2700" y="6750"/>
                  <a:pt x="3375" y="5400"/>
                  <a:pt x="4455" y="4455"/>
                </a:cubicBezTo>
                <a:cubicBezTo>
                  <a:pt x="5400" y="3375"/>
                  <a:pt x="6750" y="2700"/>
                  <a:pt x="8235" y="2295"/>
                </a:cubicBezTo>
                <a:cubicBezTo>
                  <a:pt x="8370" y="2295"/>
                  <a:pt x="8505" y="2430"/>
                  <a:pt x="8640" y="2565"/>
                </a:cubicBezTo>
                <a:cubicBezTo>
                  <a:pt x="8640" y="2835"/>
                  <a:pt x="8505" y="2970"/>
                  <a:pt x="8370" y="3105"/>
                </a:cubicBezTo>
                <a:cubicBezTo>
                  <a:pt x="7020" y="3375"/>
                  <a:pt x="5940" y="4050"/>
                  <a:pt x="4995" y="4995"/>
                </a:cubicBezTo>
                <a:close/>
                <a:moveTo>
                  <a:pt x="19305" y="13365"/>
                </a:moveTo>
                <a:cubicBezTo>
                  <a:pt x="18900" y="14850"/>
                  <a:pt x="18225" y="16200"/>
                  <a:pt x="17145" y="17145"/>
                </a:cubicBezTo>
                <a:cubicBezTo>
                  <a:pt x="16200" y="18225"/>
                  <a:pt x="14850" y="18900"/>
                  <a:pt x="13365" y="19305"/>
                </a:cubicBezTo>
                <a:cubicBezTo>
                  <a:pt x="13365" y="19305"/>
                  <a:pt x="13365" y="19305"/>
                  <a:pt x="13365" y="19305"/>
                </a:cubicBezTo>
                <a:cubicBezTo>
                  <a:pt x="13230" y="19305"/>
                  <a:pt x="13095" y="19170"/>
                  <a:pt x="12960" y="19035"/>
                </a:cubicBezTo>
                <a:cubicBezTo>
                  <a:pt x="12960" y="18765"/>
                  <a:pt x="13095" y="18630"/>
                  <a:pt x="13230" y="18495"/>
                </a:cubicBezTo>
                <a:cubicBezTo>
                  <a:pt x="14580" y="18225"/>
                  <a:pt x="15660" y="17550"/>
                  <a:pt x="16605" y="16605"/>
                </a:cubicBezTo>
                <a:cubicBezTo>
                  <a:pt x="17550" y="15660"/>
                  <a:pt x="18225" y="14580"/>
                  <a:pt x="18495" y="13230"/>
                </a:cubicBezTo>
                <a:cubicBezTo>
                  <a:pt x="18630" y="13095"/>
                  <a:pt x="18765" y="12960"/>
                  <a:pt x="19035" y="12960"/>
                </a:cubicBezTo>
                <a:cubicBezTo>
                  <a:pt x="19170" y="13095"/>
                  <a:pt x="19305" y="13230"/>
                  <a:pt x="19305" y="13365"/>
                </a:cubicBezTo>
                <a:close/>
                <a:moveTo>
                  <a:pt x="6210" y="6210"/>
                </a:moveTo>
                <a:cubicBezTo>
                  <a:pt x="5535" y="6885"/>
                  <a:pt x="4995" y="7830"/>
                  <a:pt x="4725" y="8775"/>
                </a:cubicBezTo>
                <a:cubicBezTo>
                  <a:pt x="4725" y="8910"/>
                  <a:pt x="4590" y="9045"/>
                  <a:pt x="4455" y="9045"/>
                </a:cubicBezTo>
                <a:cubicBezTo>
                  <a:pt x="4455" y="9045"/>
                  <a:pt x="4320" y="9045"/>
                  <a:pt x="4320" y="9045"/>
                </a:cubicBezTo>
                <a:cubicBezTo>
                  <a:pt x="4185" y="9045"/>
                  <a:pt x="4050" y="8775"/>
                  <a:pt x="4050" y="8640"/>
                </a:cubicBezTo>
                <a:cubicBezTo>
                  <a:pt x="4320" y="7560"/>
                  <a:pt x="4860" y="6480"/>
                  <a:pt x="5670" y="5670"/>
                </a:cubicBezTo>
                <a:cubicBezTo>
                  <a:pt x="6480" y="4860"/>
                  <a:pt x="7560" y="4320"/>
                  <a:pt x="8640" y="4050"/>
                </a:cubicBezTo>
                <a:cubicBezTo>
                  <a:pt x="8775" y="4050"/>
                  <a:pt x="9045" y="4185"/>
                  <a:pt x="9045" y="4320"/>
                </a:cubicBezTo>
                <a:cubicBezTo>
                  <a:pt x="9180" y="4590"/>
                  <a:pt x="9045" y="4725"/>
                  <a:pt x="8775" y="4725"/>
                </a:cubicBezTo>
                <a:cubicBezTo>
                  <a:pt x="7830" y="4995"/>
                  <a:pt x="6885" y="5535"/>
                  <a:pt x="6210" y="6210"/>
                </a:cubicBezTo>
                <a:close/>
                <a:moveTo>
                  <a:pt x="15930" y="15930"/>
                </a:moveTo>
                <a:cubicBezTo>
                  <a:pt x="15120" y="16740"/>
                  <a:pt x="14040" y="17280"/>
                  <a:pt x="12960" y="17550"/>
                </a:cubicBezTo>
                <a:cubicBezTo>
                  <a:pt x="12960" y="17550"/>
                  <a:pt x="12960" y="17550"/>
                  <a:pt x="12825" y="17550"/>
                </a:cubicBezTo>
                <a:cubicBezTo>
                  <a:pt x="12690" y="17550"/>
                  <a:pt x="12555" y="17415"/>
                  <a:pt x="12555" y="17280"/>
                </a:cubicBezTo>
                <a:cubicBezTo>
                  <a:pt x="12420" y="17010"/>
                  <a:pt x="12555" y="16875"/>
                  <a:pt x="12825" y="16875"/>
                </a:cubicBezTo>
                <a:cubicBezTo>
                  <a:pt x="13770" y="16605"/>
                  <a:pt x="14715" y="16065"/>
                  <a:pt x="15390" y="15390"/>
                </a:cubicBezTo>
                <a:cubicBezTo>
                  <a:pt x="16065" y="14715"/>
                  <a:pt x="16605" y="13770"/>
                  <a:pt x="16875" y="12825"/>
                </a:cubicBezTo>
                <a:cubicBezTo>
                  <a:pt x="16875" y="12555"/>
                  <a:pt x="17010" y="12420"/>
                  <a:pt x="17280" y="12555"/>
                </a:cubicBezTo>
                <a:cubicBezTo>
                  <a:pt x="17415" y="12555"/>
                  <a:pt x="17550" y="12825"/>
                  <a:pt x="17550" y="12960"/>
                </a:cubicBezTo>
                <a:cubicBezTo>
                  <a:pt x="17280" y="14040"/>
                  <a:pt x="16740" y="15120"/>
                  <a:pt x="15930" y="15930"/>
                </a:cubicBezTo>
                <a:close/>
                <a:moveTo>
                  <a:pt x="9315" y="6480"/>
                </a:moveTo>
                <a:cubicBezTo>
                  <a:pt x="7965" y="6885"/>
                  <a:pt x="6885" y="7830"/>
                  <a:pt x="6480" y="9315"/>
                </a:cubicBezTo>
                <a:cubicBezTo>
                  <a:pt x="6480" y="9450"/>
                  <a:pt x="6345" y="9585"/>
                  <a:pt x="6210" y="9585"/>
                </a:cubicBezTo>
                <a:cubicBezTo>
                  <a:pt x="6210" y="9585"/>
                  <a:pt x="6075" y="9585"/>
                  <a:pt x="6075" y="9585"/>
                </a:cubicBezTo>
                <a:cubicBezTo>
                  <a:pt x="5940" y="9450"/>
                  <a:pt x="5805" y="9315"/>
                  <a:pt x="5805" y="9045"/>
                </a:cubicBezTo>
                <a:cubicBezTo>
                  <a:pt x="6210" y="7425"/>
                  <a:pt x="7425" y="6210"/>
                  <a:pt x="9045" y="5805"/>
                </a:cubicBezTo>
                <a:cubicBezTo>
                  <a:pt x="9315" y="5805"/>
                  <a:pt x="9450" y="5940"/>
                  <a:pt x="9585" y="6075"/>
                </a:cubicBezTo>
                <a:cubicBezTo>
                  <a:pt x="9585" y="6345"/>
                  <a:pt x="9450" y="6480"/>
                  <a:pt x="9315" y="6480"/>
                </a:cubicBezTo>
                <a:close/>
                <a:moveTo>
                  <a:pt x="12555" y="15795"/>
                </a:moveTo>
                <a:cubicBezTo>
                  <a:pt x="12420" y="15795"/>
                  <a:pt x="12420" y="15795"/>
                  <a:pt x="12420" y="15795"/>
                </a:cubicBezTo>
                <a:cubicBezTo>
                  <a:pt x="12285" y="15795"/>
                  <a:pt x="12150" y="15660"/>
                  <a:pt x="12015" y="15525"/>
                </a:cubicBezTo>
                <a:cubicBezTo>
                  <a:pt x="12015" y="15255"/>
                  <a:pt x="12150" y="15120"/>
                  <a:pt x="12285" y="15120"/>
                </a:cubicBezTo>
                <a:cubicBezTo>
                  <a:pt x="13770" y="14715"/>
                  <a:pt x="14715" y="13770"/>
                  <a:pt x="15120" y="12285"/>
                </a:cubicBezTo>
                <a:cubicBezTo>
                  <a:pt x="15120" y="12150"/>
                  <a:pt x="15255" y="12015"/>
                  <a:pt x="15525" y="12015"/>
                </a:cubicBezTo>
                <a:cubicBezTo>
                  <a:pt x="15660" y="12150"/>
                  <a:pt x="15795" y="12285"/>
                  <a:pt x="15795" y="12555"/>
                </a:cubicBezTo>
                <a:cubicBezTo>
                  <a:pt x="15390" y="14175"/>
                  <a:pt x="14175" y="15390"/>
                  <a:pt x="12555" y="15795"/>
                </a:cubicBezTo>
                <a:close/>
                <a:moveTo>
                  <a:pt x="13770" y="10800"/>
                </a:moveTo>
                <a:cubicBezTo>
                  <a:pt x="13770" y="9180"/>
                  <a:pt x="12420" y="7830"/>
                  <a:pt x="10800" y="7830"/>
                </a:cubicBezTo>
                <a:cubicBezTo>
                  <a:pt x="9180" y="7830"/>
                  <a:pt x="7830" y="9180"/>
                  <a:pt x="7830" y="10800"/>
                </a:cubicBezTo>
                <a:cubicBezTo>
                  <a:pt x="7830" y="12420"/>
                  <a:pt x="9180" y="13770"/>
                  <a:pt x="10800" y="13770"/>
                </a:cubicBezTo>
                <a:cubicBezTo>
                  <a:pt x="12420" y="13770"/>
                  <a:pt x="13770" y="12420"/>
                  <a:pt x="13770" y="10800"/>
                </a:cubicBezTo>
                <a:close/>
                <a:moveTo>
                  <a:pt x="10800" y="12960"/>
                </a:moveTo>
                <a:cubicBezTo>
                  <a:pt x="9585" y="12960"/>
                  <a:pt x="8640" y="12015"/>
                  <a:pt x="8640" y="10800"/>
                </a:cubicBezTo>
                <a:cubicBezTo>
                  <a:pt x="8640" y="9585"/>
                  <a:pt x="9585" y="8640"/>
                  <a:pt x="10800" y="8640"/>
                </a:cubicBezTo>
                <a:cubicBezTo>
                  <a:pt x="12015" y="8640"/>
                  <a:pt x="12960" y="9585"/>
                  <a:pt x="12960" y="10800"/>
                </a:cubicBezTo>
                <a:cubicBezTo>
                  <a:pt x="12960" y="12015"/>
                  <a:pt x="12015" y="12960"/>
                  <a:pt x="10800" y="129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47" name="Freeform 1106"/>
          <p:cNvSpPr/>
          <p:nvPr/>
        </p:nvSpPr>
        <p:spPr>
          <a:xfrm>
            <a:off x="1260475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48" name="Freeform 1107"/>
          <p:cNvSpPr/>
          <p:nvPr/>
        </p:nvSpPr>
        <p:spPr>
          <a:xfrm>
            <a:off x="13007976" y="12284075"/>
            <a:ext cx="285751" cy="288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629" y="0"/>
                  <a:pt x="0" y="4629"/>
                  <a:pt x="0" y="10800"/>
                </a:cubicBezTo>
                <a:cubicBezTo>
                  <a:pt x="0" y="16971"/>
                  <a:pt x="4629" y="21600"/>
                  <a:pt x="10800" y="21600"/>
                </a:cubicBezTo>
                <a:cubicBezTo>
                  <a:pt x="16971" y="21600"/>
                  <a:pt x="21600" y="16971"/>
                  <a:pt x="21600" y="10800"/>
                </a:cubicBezTo>
                <a:cubicBezTo>
                  <a:pt x="21600" y="4629"/>
                  <a:pt x="16971" y="0"/>
                  <a:pt x="10800" y="0"/>
                </a:cubicBezTo>
                <a:close/>
                <a:moveTo>
                  <a:pt x="10800" y="19029"/>
                </a:moveTo>
                <a:cubicBezTo>
                  <a:pt x="6171" y="19029"/>
                  <a:pt x="2571" y="15429"/>
                  <a:pt x="2571" y="10800"/>
                </a:cubicBezTo>
                <a:cubicBezTo>
                  <a:pt x="2571" y="6171"/>
                  <a:pt x="6171" y="2571"/>
                  <a:pt x="10800" y="2571"/>
                </a:cubicBezTo>
                <a:cubicBezTo>
                  <a:pt x="15429" y="2571"/>
                  <a:pt x="19029" y="6171"/>
                  <a:pt x="19029" y="10800"/>
                </a:cubicBezTo>
                <a:cubicBezTo>
                  <a:pt x="19029" y="15429"/>
                  <a:pt x="15429" y="19029"/>
                  <a:pt x="10800" y="190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49" name="Freeform 1108"/>
          <p:cNvSpPr/>
          <p:nvPr/>
        </p:nvSpPr>
        <p:spPr>
          <a:xfrm>
            <a:off x="12900025" y="12172950"/>
            <a:ext cx="504827" cy="511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670" y="0"/>
                  <a:pt x="0" y="4670"/>
                  <a:pt x="0" y="10800"/>
                </a:cubicBezTo>
                <a:cubicBezTo>
                  <a:pt x="0" y="16930"/>
                  <a:pt x="4670" y="21600"/>
                  <a:pt x="10800" y="21600"/>
                </a:cubicBezTo>
                <a:cubicBezTo>
                  <a:pt x="16930" y="21600"/>
                  <a:pt x="21600" y="16930"/>
                  <a:pt x="21600" y="10800"/>
                </a:cubicBezTo>
                <a:cubicBezTo>
                  <a:pt x="21600" y="4670"/>
                  <a:pt x="16930" y="0"/>
                  <a:pt x="10800" y="0"/>
                </a:cubicBezTo>
                <a:close/>
                <a:moveTo>
                  <a:pt x="10800" y="20141"/>
                </a:moveTo>
                <a:cubicBezTo>
                  <a:pt x="5546" y="20141"/>
                  <a:pt x="1459" y="16054"/>
                  <a:pt x="1459" y="10800"/>
                </a:cubicBezTo>
                <a:cubicBezTo>
                  <a:pt x="1459" y="5546"/>
                  <a:pt x="5546" y="1459"/>
                  <a:pt x="10800" y="1459"/>
                </a:cubicBezTo>
                <a:cubicBezTo>
                  <a:pt x="16054" y="1459"/>
                  <a:pt x="20141" y="5546"/>
                  <a:pt x="20141" y="10800"/>
                </a:cubicBezTo>
                <a:cubicBezTo>
                  <a:pt x="20141" y="16054"/>
                  <a:pt x="16054" y="20141"/>
                  <a:pt x="10800" y="2014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50" name="Freeform 1109"/>
          <p:cNvSpPr/>
          <p:nvPr/>
        </p:nvSpPr>
        <p:spPr>
          <a:xfrm>
            <a:off x="14513261" y="727770"/>
            <a:ext cx="1096252" cy="1103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41" h="20628" extrusionOk="0">
                <a:moveTo>
                  <a:pt x="17061" y="3013"/>
                </a:moveTo>
                <a:cubicBezTo>
                  <a:pt x="13957" y="-201"/>
                  <a:pt x="9240" y="-844"/>
                  <a:pt x="5516" y="1085"/>
                </a:cubicBezTo>
                <a:cubicBezTo>
                  <a:pt x="5516" y="1085"/>
                  <a:pt x="5516" y="1085"/>
                  <a:pt x="5516" y="1085"/>
                </a:cubicBezTo>
                <a:cubicBezTo>
                  <a:pt x="5268" y="1342"/>
                  <a:pt x="5268" y="1342"/>
                  <a:pt x="5268" y="1342"/>
                </a:cubicBezTo>
                <a:cubicBezTo>
                  <a:pt x="5144" y="1342"/>
                  <a:pt x="5144" y="1342"/>
                  <a:pt x="5144" y="1342"/>
                </a:cubicBezTo>
                <a:cubicBezTo>
                  <a:pt x="5019" y="1470"/>
                  <a:pt x="4771" y="1599"/>
                  <a:pt x="4647" y="1599"/>
                </a:cubicBezTo>
                <a:cubicBezTo>
                  <a:pt x="4647" y="1727"/>
                  <a:pt x="4647" y="1727"/>
                  <a:pt x="4647" y="1727"/>
                </a:cubicBezTo>
                <a:cubicBezTo>
                  <a:pt x="4399" y="1856"/>
                  <a:pt x="4275" y="1985"/>
                  <a:pt x="4026" y="2113"/>
                </a:cubicBezTo>
                <a:cubicBezTo>
                  <a:pt x="4026" y="2113"/>
                  <a:pt x="4026" y="2113"/>
                  <a:pt x="4026" y="2113"/>
                </a:cubicBezTo>
                <a:cubicBezTo>
                  <a:pt x="3778" y="2242"/>
                  <a:pt x="3654" y="2370"/>
                  <a:pt x="3530" y="2499"/>
                </a:cubicBezTo>
                <a:cubicBezTo>
                  <a:pt x="3530" y="2499"/>
                  <a:pt x="3406" y="2627"/>
                  <a:pt x="3406" y="2627"/>
                </a:cubicBezTo>
                <a:cubicBezTo>
                  <a:pt x="3282" y="2756"/>
                  <a:pt x="3157" y="2885"/>
                  <a:pt x="2909" y="3013"/>
                </a:cubicBezTo>
                <a:cubicBezTo>
                  <a:pt x="2785" y="3270"/>
                  <a:pt x="2661" y="3399"/>
                  <a:pt x="2537" y="3527"/>
                </a:cubicBezTo>
                <a:cubicBezTo>
                  <a:pt x="2537" y="3527"/>
                  <a:pt x="2413" y="3656"/>
                  <a:pt x="2413" y="3656"/>
                </a:cubicBezTo>
                <a:cubicBezTo>
                  <a:pt x="2288" y="3785"/>
                  <a:pt x="2164" y="3913"/>
                  <a:pt x="2040" y="4170"/>
                </a:cubicBezTo>
                <a:cubicBezTo>
                  <a:pt x="2040" y="4170"/>
                  <a:pt x="2040" y="4170"/>
                  <a:pt x="2040" y="4170"/>
                </a:cubicBezTo>
                <a:cubicBezTo>
                  <a:pt x="1916" y="4427"/>
                  <a:pt x="1792" y="4556"/>
                  <a:pt x="1668" y="4813"/>
                </a:cubicBezTo>
                <a:cubicBezTo>
                  <a:pt x="1668" y="4813"/>
                  <a:pt x="1668" y="4813"/>
                  <a:pt x="1544" y="4813"/>
                </a:cubicBezTo>
                <a:cubicBezTo>
                  <a:pt x="1544" y="4942"/>
                  <a:pt x="1419" y="5199"/>
                  <a:pt x="1295" y="5327"/>
                </a:cubicBezTo>
                <a:cubicBezTo>
                  <a:pt x="1295" y="5327"/>
                  <a:pt x="1295" y="5327"/>
                  <a:pt x="1295" y="5456"/>
                </a:cubicBezTo>
                <a:cubicBezTo>
                  <a:pt x="1047" y="5713"/>
                  <a:pt x="1047" y="5713"/>
                  <a:pt x="1047" y="5713"/>
                </a:cubicBezTo>
                <a:cubicBezTo>
                  <a:pt x="1047" y="5713"/>
                  <a:pt x="1047" y="5713"/>
                  <a:pt x="1047" y="5713"/>
                </a:cubicBezTo>
                <a:cubicBezTo>
                  <a:pt x="-815" y="9570"/>
                  <a:pt x="-194" y="14456"/>
                  <a:pt x="2909" y="17670"/>
                </a:cubicBezTo>
                <a:cubicBezTo>
                  <a:pt x="4895" y="19599"/>
                  <a:pt x="7378" y="20627"/>
                  <a:pt x="9985" y="20627"/>
                </a:cubicBezTo>
                <a:cubicBezTo>
                  <a:pt x="11475" y="20627"/>
                  <a:pt x="13088" y="20242"/>
                  <a:pt x="14454" y="19470"/>
                </a:cubicBezTo>
                <a:cubicBezTo>
                  <a:pt x="14454" y="19599"/>
                  <a:pt x="14454" y="19599"/>
                  <a:pt x="14454" y="19599"/>
                </a:cubicBezTo>
                <a:cubicBezTo>
                  <a:pt x="14702" y="19342"/>
                  <a:pt x="14702" y="19342"/>
                  <a:pt x="14702" y="19342"/>
                </a:cubicBezTo>
                <a:cubicBezTo>
                  <a:pt x="14826" y="19342"/>
                  <a:pt x="14826" y="19342"/>
                  <a:pt x="14826" y="19342"/>
                </a:cubicBezTo>
                <a:cubicBezTo>
                  <a:pt x="14951" y="19213"/>
                  <a:pt x="15199" y="19085"/>
                  <a:pt x="15323" y="18956"/>
                </a:cubicBezTo>
                <a:cubicBezTo>
                  <a:pt x="15323" y="18956"/>
                  <a:pt x="15323" y="18956"/>
                  <a:pt x="15323" y="18956"/>
                </a:cubicBezTo>
                <a:cubicBezTo>
                  <a:pt x="15571" y="18827"/>
                  <a:pt x="15695" y="18699"/>
                  <a:pt x="15944" y="18570"/>
                </a:cubicBezTo>
                <a:cubicBezTo>
                  <a:pt x="15944" y="18570"/>
                  <a:pt x="15944" y="18570"/>
                  <a:pt x="15944" y="18570"/>
                </a:cubicBezTo>
                <a:cubicBezTo>
                  <a:pt x="16192" y="18442"/>
                  <a:pt x="16316" y="18313"/>
                  <a:pt x="16440" y="18185"/>
                </a:cubicBezTo>
                <a:cubicBezTo>
                  <a:pt x="16440" y="18185"/>
                  <a:pt x="16564" y="18056"/>
                  <a:pt x="16564" y="18056"/>
                </a:cubicBezTo>
                <a:cubicBezTo>
                  <a:pt x="16688" y="17927"/>
                  <a:pt x="16813" y="17799"/>
                  <a:pt x="17061" y="17670"/>
                </a:cubicBezTo>
                <a:cubicBezTo>
                  <a:pt x="17185" y="17413"/>
                  <a:pt x="17309" y="17285"/>
                  <a:pt x="17433" y="17156"/>
                </a:cubicBezTo>
                <a:cubicBezTo>
                  <a:pt x="17433" y="17027"/>
                  <a:pt x="17557" y="17027"/>
                  <a:pt x="17557" y="17027"/>
                </a:cubicBezTo>
                <a:cubicBezTo>
                  <a:pt x="17682" y="16899"/>
                  <a:pt x="17806" y="16770"/>
                  <a:pt x="17930" y="16513"/>
                </a:cubicBezTo>
                <a:cubicBezTo>
                  <a:pt x="17930" y="16513"/>
                  <a:pt x="17930" y="16513"/>
                  <a:pt x="17930" y="16513"/>
                </a:cubicBezTo>
                <a:cubicBezTo>
                  <a:pt x="18054" y="16256"/>
                  <a:pt x="18178" y="16127"/>
                  <a:pt x="18302" y="15870"/>
                </a:cubicBezTo>
                <a:cubicBezTo>
                  <a:pt x="18302" y="15870"/>
                  <a:pt x="18302" y="15870"/>
                  <a:pt x="18302" y="15870"/>
                </a:cubicBezTo>
                <a:cubicBezTo>
                  <a:pt x="18426" y="15742"/>
                  <a:pt x="18551" y="15485"/>
                  <a:pt x="18675" y="15356"/>
                </a:cubicBezTo>
                <a:cubicBezTo>
                  <a:pt x="18675" y="15356"/>
                  <a:pt x="18675" y="15356"/>
                  <a:pt x="18675" y="15227"/>
                </a:cubicBezTo>
                <a:cubicBezTo>
                  <a:pt x="18923" y="14970"/>
                  <a:pt x="18923" y="14970"/>
                  <a:pt x="18923" y="14970"/>
                </a:cubicBezTo>
                <a:cubicBezTo>
                  <a:pt x="18799" y="14970"/>
                  <a:pt x="18799" y="14970"/>
                  <a:pt x="18799" y="14970"/>
                </a:cubicBezTo>
                <a:cubicBezTo>
                  <a:pt x="20785" y="11113"/>
                  <a:pt x="20164" y="6227"/>
                  <a:pt x="17061" y="3013"/>
                </a:cubicBezTo>
                <a:close/>
                <a:moveTo>
                  <a:pt x="9985" y="699"/>
                </a:moveTo>
                <a:cubicBezTo>
                  <a:pt x="12344" y="699"/>
                  <a:pt x="14702" y="1727"/>
                  <a:pt x="16564" y="3527"/>
                </a:cubicBezTo>
                <a:cubicBezTo>
                  <a:pt x="19419" y="6613"/>
                  <a:pt x="20040" y="10985"/>
                  <a:pt x="18302" y="14585"/>
                </a:cubicBezTo>
                <a:cubicBezTo>
                  <a:pt x="13709" y="12013"/>
                  <a:pt x="13709" y="12013"/>
                  <a:pt x="13709" y="12013"/>
                </a:cubicBezTo>
                <a:cubicBezTo>
                  <a:pt x="14454" y="10470"/>
                  <a:pt x="14082" y="8670"/>
                  <a:pt x="12840" y="7385"/>
                </a:cubicBezTo>
                <a:cubicBezTo>
                  <a:pt x="11599" y="6099"/>
                  <a:pt x="9861" y="5713"/>
                  <a:pt x="8371" y="6485"/>
                </a:cubicBezTo>
                <a:cubicBezTo>
                  <a:pt x="5888" y="1727"/>
                  <a:pt x="5888" y="1727"/>
                  <a:pt x="5888" y="1727"/>
                </a:cubicBezTo>
                <a:cubicBezTo>
                  <a:pt x="7130" y="1085"/>
                  <a:pt x="8619" y="699"/>
                  <a:pt x="9985" y="699"/>
                </a:cubicBezTo>
                <a:close/>
                <a:moveTo>
                  <a:pt x="17557" y="15742"/>
                </a:moveTo>
                <a:cubicBezTo>
                  <a:pt x="17557" y="15870"/>
                  <a:pt x="17433" y="15999"/>
                  <a:pt x="17309" y="16127"/>
                </a:cubicBezTo>
                <a:cubicBezTo>
                  <a:pt x="17309" y="16256"/>
                  <a:pt x="17309" y="16256"/>
                  <a:pt x="17185" y="16256"/>
                </a:cubicBezTo>
                <a:cubicBezTo>
                  <a:pt x="17185" y="16385"/>
                  <a:pt x="17061" y="16513"/>
                  <a:pt x="16937" y="16642"/>
                </a:cubicBezTo>
                <a:cubicBezTo>
                  <a:pt x="16937" y="16642"/>
                  <a:pt x="16937" y="16642"/>
                  <a:pt x="16937" y="16770"/>
                </a:cubicBezTo>
                <a:cubicBezTo>
                  <a:pt x="16813" y="16899"/>
                  <a:pt x="16688" y="17027"/>
                  <a:pt x="16564" y="17156"/>
                </a:cubicBezTo>
                <a:cubicBezTo>
                  <a:pt x="16440" y="17285"/>
                  <a:pt x="16316" y="17413"/>
                  <a:pt x="16192" y="17542"/>
                </a:cubicBezTo>
                <a:cubicBezTo>
                  <a:pt x="16068" y="17542"/>
                  <a:pt x="16068" y="17542"/>
                  <a:pt x="16068" y="17542"/>
                </a:cubicBezTo>
                <a:cubicBezTo>
                  <a:pt x="15944" y="17670"/>
                  <a:pt x="15819" y="17799"/>
                  <a:pt x="15695" y="17799"/>
                </a:cubicBezTo>
                <a:cubicBezTo>
                  <a:pt x="15695" y="17927"/>
                  <a:pt x="15695" y="17927"/>
                  <a:pt x="15571" y="17927"/>
                </a:cubicBezTo>
                <a:cubicBezTo>
                  <a:pt x="15447" y="18056"/>
                  <a:pt x="15323" y="18185"/>
                  <a:pt x="15199" y="18185"/>
                </a:cubicBezTo>
                <a:cubicBezTo>
                  <a:pt x="15199" y="18185"/>
                  <a:pt x="15199" y="18313"/>
                  <a:pt x="15199" y="18313"/>
                </a:cubicBezTo>
                <a:cubicBezTo>
                  <a:pt x="15075" y="18313"/>
                  <a:pt x="14826" y="18442"/>
                  <a:pt x="14702" y="18570"/>
                </a:cubicBezTo>
                <a:cubicBezTo>
                  <a:pt x="12219" y="13942"/>
                  <a:pt x="12219" y="13942"/>
                  <a:pt x="12219" y="13942"/>
                </a:cubicBezTo>
                <a:cubicBezTo>
                  <a:pt x="12468" y="13685"/>
                  <a:pt x="12716" y="13556"/>
                  <a:pt x="12840" y="13299"/>
                </a:cubicBezTo>
                <a:cubicBezTo>
                  <a:pt x="13088" y="13170"/>
                  <a:pt x="13213" y="12913"/>
                  <a:pt x="13461" y="12656"/>
                </a:cubicBezTo>
                <a:cubicBezTo>
                  <a:pt x="17930" y="15227"/>
                  <a:pt x="17930" y="15227"/>
                  <a:pt x="17930" y="15227"/>
                </a:cubicBezTo>
                <a:cubicBezTo>
                  <a:pt x="17806" y="15356"/>
                  <a:pt x="17682" y="15613"/>
                  <a:pt x="17682" y="15742"/>
                </a:cubicBezTo>
                <a:cubicBezTo>
                  <a:pt x="17682" y="15742"/>
                  <a:pt x="17557" y="15742"/>
                  <a:pt x="17557" y="15742"/>
                </a:cubicBezTo>
                <a:close/>
                <a:moveTo>
                  <a:pt x="12095" y="13170"/>
                </a:moveTo>
                <a:cubicBezTo>
                  <a:pt x="12095" y="13170"/>
                  <a:pt x="11971" y="13170"/>
                  <a:pt x="11971" y="13170"/>
                </a:cubicBezTo>
                <a:cubicBezTo>
                  <a:pt x="11847" y="13299"/>
                  <a:pt x="11723" y="13427"/>
                  <a:pt x="11599" y="13427"/>
                </a:cubicBezTo>
                <a:cubicBezTo>
                  <a:pt x="11599" y="13427"/>
                  <a:pt x="11599" y="13427"/>
                  <a:pt x="11599" y="13427"/>
                </a:cubicBezTo>
                <a:cubicBezTo>
                  <a:pt x="11599" y="13556"/>
                  <a:pt x="11599" y="13556"/>
                  <a:pt x="11599" y="13556"/>
                </a:cubicBezTo>
                <a:cubicBezTo>
                  <a:pt x="10233" y="14199"/>
                  <a:pt x="8619" y="13942"/>
                  <a:pt x="7502" y="12913"/>
                </a:cubicBezTo>
                <a:cubicBezTo>
                  <a:pt x="6509" y="11756"/>
                  <a:pt x="6261" y="10085"/>
                  <a:pt x="6882" y="8670"/>
                </a:cubicBezTo>
                <a:cubicBezTo>
                  <a:pt x="7006" y="8670"/>
                  <a:pt x="7006" y="8670"/>
                  <a:pt x="7006" y="8670"/>
                </a:cubicBezTo>
                <a:cubicBezTo>
                  <a:pt x="7006" y="8670"/>
                  <a:pt x="7006" y="8670"/>
                  <a:pt x="7006" y="8670"/>
                </a:cubicBezTo>
                <a:cubicBezTo>
                  <a:pt x="7006" y="8542"/>
                  <a:pt x="7130" y="8413"/>
                  <a:pt x="7254" y="8285"/>
                </a:cubicBezTo>
                <a:cubicBezTo>
                  <a:pt x="7254" y="8285"/>
                  <a:pt x="7254" y="8156"/>
                  <a:pt x="7254" y="8156"/>
                </a:cubicBezTo>
                <a:cubicBezTo>
                  <a:pt x="7378" y="8027"/>
                  <a:pt x="7502" y="7899"/>
                  <a:pt x="7502" y="7770"/>
                </a:cubicBezTo>
                <a:cubicBezTo>
                  <a:pt x="7626" y="7770"/>
                  <a:pt x="7751" y="7642"/>
                  <a:pt x="7875" y="7513"/>
                </a:cubicBezTo>
                <a:cubicBezTo>
                  <a:pt x="7875" y="7513"/>
                  <a:pt x="7999" y="7513"/>
                  <a:pt x="7999" y="7513"/>
                </a:cubicBezTo>
                <a:cubicBezTo>
                  <a:pt x="8123" y="7385"/>
                  <a:pt x="8247" y="7256"/>
                  <a:pt x="8371" y="7256"/>
                </a:cubicBezTo>
                <a:cubicBezTo>
                  <a:pt x="8371" y="7256"/>
                  <a:pt x="8371" y="7256"/>
                  <a:pt x="8371" y="7256"/>
                </a:cubicBezTo>
                <a:cubicBezTo>
                  <a:pt x="8371" y="7127"/>
                  <a:pt x="8371" y="7127"/>
                  <a:pt x="8371" y="7127"/>
                </a:cubicBezTo>
                <a:cubicBezTo>
                  <a:pt x="8868" y="6870"/>
                  <a:pt x="9488" y="6742"/>
                  <a:pt x="9985" y="6742"/>
                </a:cubicBezTo>
                <a:cubicBezTo>
                  <a:pt x="10854" y="6742"/>
                  <a:pt x="11723" y="7127"/>
                  <a:pt x="12468" y="7770"/>
                </a:cubicBezTo>
                <a:cubicBezTo>
                  <a:pt x="13461" y="8927"/>
                  <a:pt x="13709" y="10599"/>
                  <a:pt x="13088" y="12013"/>
                </a:cubicBezTo>
                <a:cubicBezTo>
                  <a:pt x="12964" y="12013"/>
                  <a:pt x="12964" y="12013"/>
                  <a:pt x="12964" y="12013"/>
                </a:cubicBezTo>
                <a:cubicBezTo>
                  <a:pt x="12964" y="12013"/>
                  <a:pt x="12964" y="12013"/>
                  <a:pt x="12964" y="12013"/>
                </a:cubicBezTo>
                <a:cubicBezTo>
                  <a:pt x="12964" y="12142"/>
                  <a:pt x="12840" y="12270"/>
                  <a:pt x="12716" y="12399"/>
                </a:cubicBezTo>
                <a:cubicBezTo>
                  <a:pt x="12716" y="12399"/>
                  <a:pt x="12716" y="12527"/>
                  <a:pt x="12716" y="12527"/>
                </a:cubicBezTo>
                <a:cubicBezTo>
                  <a:pt x="12592" y="12656"/>
                  <a:pt x="12468" y="12785"/>
                  <a:pt x="12468" y="12913"/>
                </a:cubicBezTo>
                <a:cubicBezTo>
                  <a:pt x="12344" y="12913"/>
                  <a:pt x="12219" y="13042"/>
                  <a:pt x="12095" y="13170"/>
                </a:cubicBezTo>
                <a:close/>
                <a:moveTo>
                  <a:pt x="2288" y="4942"/>
                </a:moveTo>
                <a:cubicBezTo>
                  <a:pt x="2288" y="4942"/>
                  <a:pt x="2413" y="4942"/>
                  <a:pt x="2413" y="4942"/>
                </a:cubicBezTo>
                <a:cubicBezTo>
                  <a:pt x="2413" y="4813"/>
                  <a:pt x="2537" y="4685"/>
                  <a:pt x="2661" y="4556"/>
                </a:cubicBezTo>
                <a:cubicBezTo>
                  <a:pt x="2661" y="4427"/>
                  <a:pt x="2661" y="4427"/>
                  <a:pt x="2785" y="4427"/>
                </a:cubicBezTo>
                <a:cubicBezTo>
                  <a:pt x="2785" y="4299"/>
                  <a:pt x="2909" y="4170"/>
                  <a:pt x="3033" y="4042"/>
                </a:cubicBezTo>
                <a:cubicBezTo>
                  <a:pt x="3033" y="4042"/>
                  <a:pt x="3033" y="4042"/>
                  <a:pt x="3033" y="3913"/>
                </a:cubicBezTo>
                <a:cubicBezTo>
                  <a:pt x="3157" y="3785"/>
                  <a:pt x="3282" y="3656"/>
                  <a:pt x="3406" y="3527"/>
                </a:cubicBezTo>
                <a:cubicBezTo>
                  <a:pt x="3530" y="3399"/>
                  <a:pt x="3654" y="3270"/>
                  <a:pt x="3778" y="3142"/>
                </a:cubicBezTo>
                <a:cubicBezTo>
                  <a:pt x="3902" y="3142"/>
                  <a:pt x="3902" y="3142"/>
                  <a:pt x="3902" y="3142"/>
                </a:cubicBezTo>
                <a:cubicBezTo>
                  <a:pt x="4026" y="3013"/>
                  <a:pt x="4151" y="2885"/>
                  <a:pt x="4275" y="2885"/>
                </a:cubicBezTo>
                <a:cubicBezTo>
                  <a:pt x="4275" y="2756"/>
                  <a:pt x="4275" y="2756"/>
                  <a:pt x="4399" y="2756"/>
                </a:cubicBezTo>
                <a:cubicBezTo>
                  <a:pt x="4523" y="2627"/>
                  <a:pt x="4647" y="2499"/>
                  <a:pt x="4771" y="2499"/>
                </a:cubicBezTo>
                <a:cubicBezTo>
                  <a:pt x="4771" y="2499"/>
                  <a:pt x="4771" y="2370"/>
                  <a:pt x="4771" y="2370"/>
                </a:cubicBezTo>
                <a:cubicBezTo>
                  <a:pt x="4895" y="2370"/>
                  <a:pt x="5144" y="2242"/>
                  <a:pt x="5268" y="2113"/>
                </a:cubicBezTo>
                <a:cubicBezTo>
                  <a:pt x="7751" y="6742"/>
                  <a:pt x="7751" y="6742"/>
                  <a:pt x="7751" y="6742"/>
                </a:cubicBezTo>
                <a:cubicBezTo>
                  <a:pt x="7502" y="6999"/>
                  <a:pt x="7254" y="7127"/>
                  <a:pt x="7130" y="7385"/>
                </a:cubicBezTo>
                <a:cubicBezTo>
                  <a:pt x="6882" y="7513"/>
                  <a:pt x="6757" y="7770"/>
                  <a:pt x="6509" y="8027"/>
                </a:cubicBezTo>
                <a:cubicBezTo>
                  <a:pt x="2040" y="5456"/>
                  <a:pt x="2040" y="5456"/>
                  <a:pt x="2040" y="5456"/>
                </a:cubicBezTo>
                <a:cubicBezTo>
                  <a:pt x="2164" y="5327"/>
                  <a:pt x="2288" y="5070"/>
                  <a:pt x="2288" y="4942"/>
                </a:cubicBezTo>
                <a:close/>
                <a:moveTo>
                  <a:pt x="3406" y="17156"/>
                </a:moveTo>
                <a:cubicBezTo>
                  <a:pt x="551" y="14070"/>
                  <a:pt x="-70" y="9699"/>
                  <a:pt x="1668" y="6099"/>
                </a:cubicBezTo>
                <a:cubicBezTo>
                  <a:pt x="6261" y="8670"/>
                  <a:pt x="6261" y="8670"/>
                  <a:pt x="6261" y="8670"/>
                </a:cubicBezTo>
                <a:cubicBezTo>
                  <a:pt x="5516" y="10213"/>
                  <a:pt x="5888" y="12013"/>
                  <a:pt x="7130" y="13299"/>
                </a:cubicBezTo>
                <a:cubicBezTo>
                  <a:pt x="7875" y="14199"/>
                  <a:pt x="8992" y="14585"/>
                  <a:pt x="9985" y="14585"/>
                </a:cubicBezTo>
                <a:cubicBezTo>
                  <a:pt x="10606" y="14585"/>
                  <a:pt x="11102" y="14456"/>
                  <a:pt x="11599" y="14199"/>
                </a:cubicBezTo>
                <a:cubicBezTo>
                  <a:pt x="14082" y="18956"/>
                  <a:pt x="14082" y="18956"/>
                  <a:pt x="14082" y="18956"/>
                </a:cubicBezTo>
                <a:cubicBezTo>
                  <a:pt x="10606" y="20756"/>
                  <a:pt x="6385" y="20113"/>
                  <a:pt x="3406" y="17156"/>
                </a:cubicBezTo>
                <a:close/>
                <a:moveTo>
                  <a:pt x="8992" y="9313"/>
                </a:moveTo>
                <a:cubicBezTo>
                  <a:pt x="8744" y="9570"/>
                  <a:pt x="8619" y="9956"/>
                  <a:pt x="8619" y="10342"/>
                </a:cubicBezTo>
                <a:cubicBezTo>
                  <a:pt x="8619" y="10727"/>
                  <a:pt x="8744" y="11113"/>
                  <a:pt x="8992" y="11370"/>
                </a:cubicBezTo>
                <a:cubicBezTo>
                  <a:pt x="9240" y="11627"/>
                  <a:pt x="9613" y="11756"/>
                  <a:pt x="9985" y="11756"/>
                </a:cubicBezTo>
                <a:cubicBezTo>
                  <a:pt x="10357" y="11756"/>
                  <a:pt x="10730" y="11627"/>
                  <a:pt x="10978" y="11370"/>
                </a:cubicBezTo>
                <a:cubicBezTo>
                  <a:pt x="11226" y="11113"/>
                  <a:pt x="11351" y="10727"/>
                  <a:pt x="11351" y="10342"/>
                </a:cubicBezTo>
                <a:cubicBezTo>
                  <a:pt x="11351" y="9956"/>
                  <a:pt x="11226" y="9570"/>
                  <a:pt x="10978" y="9313"/>
                </a:cubicBezTo>
                <a:cubicBezTo>
                  <a:pt x="10482" y="8799"/>
                  <a:pt x="9488" y="8799"/>
                  <a:pt x="8992" y="9313"/>
                </a:cubicBezTo>
                <a:close/>
                <a:moveTo>
                  <a:pt x="10482" y="10856"/>
                </a:moveTo>
                <a:cubicBezTo>
                  <a:pt x="10233" y="11113"/>
                  <a:pt x="9737" y="11113"/>
                  <a:pt x="9488" y="10856"/>
                </a:cubicBezTo>
                <a:cubicBezTo>
                  <a:pt x="9364" y="10727"/>
                  <a:pt x="9240" y="10470"/>
                  <a:pt x="9240" y="10342"/>
                </a:cubicBezTo>
                <a:cubicBezTo>
                  <a:pt x="9240" y="10213"/>
                  <a:pt x="9364" y="9956"/>
                  <a:pt x="9488" y="9827"/>
                </a:cubicBezTo>
                <a:cubicBezTo>
                  <a:pt x="9613" y="9699"/>
                  <a:pt x="9861" y="9570"/>
                  <a:pt x="9985" y="9570"/>
                </a:cubicBezTo>
                <a:cubicBezTo>
                  <a:pt x="10109" y="9570"/>
                  <a:pt x="10357" y="9699"/>
                  <a:pt x="10482" y="9827"/>
                </a:cubicBezTo>
                <a:cubicBezTo>
                  <a:pt x="10606" y="9956"/>
                  <a:pt x="10730" y="10213"/>
                  <a:pt x="10730" y="10342"/>
                </a:cubicBezTo>
                <a:cubicBezTo>
                  <a:pt x="10730" y="10470"/>
                  <a:pt x="10606" y="10727"/>
                  <a:pt x="10482" y="108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51" name="Freeform 1110"/>
          <p:cNvSpPr/>
          <p:nvPr/>
        </p:nvSpPr>
        <p:spPr>
          <a:xfrm>
            <a:off x="14598650" y="1968500"/>
            <a:ext cx="9271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76" y="3240"/>
                </a:moveTo>
                <a:cubicBezTo>
                  <a:pt x="11276" y="2835"/>
                  <a:pt x="11276" y="2835"/>
                  <a:pt x="11276" y="2835"/>
                </a:cubicBezTo>
                <a:cubicBezTo>
                  <a:pt x="11912" y="2700"/>
                  <a:pt x="12547" y="2160"/>
                  <a:pt x="12547" y="1485"/>
                </a:cubicBezTo>
                <a:cubicBezTo>
                  <a:pt x="12547" y="675"/>
                  <a:pt x="11753" y="0"/>
                  <a:pt x="10800" y="0"/>
                </a:cubicBezTo>
                <a:cubicBezTo>
                  <a:pt x="9847" y="0"/>
                  <a:pt x="9053" y="675"/>
                  <a:pt x="9053" y="1485"/>
                </a:cubicBezTo>
                <a:cubicBezTo>
                  <a:pt x="9053" y="2160"/>
                  <a:pt x="9529" y="2700"/>
                  <a:pt x="10324" y="2835"/>
                </a:cubicBezTo>
                <a:cubicBezTo>
                  <a:pt x="10324" y="3240"/>
                  <a:pt x="10324" y="3240"/>
                  <a:pt x="10324" y="3240"/>
                </a:cubicBezTo>
                <a:cubicBezTo>
                  <a:pt x="4606" y="3510"/>
                  <a:pt x="0" y="7560"/>
                  <a:pt x="0" y="12420"/>
                </a:cubicBezTo>
                <a:cubicBezTo>
                  <a:pt x="0" y="17550"/>
                  <a:pt x="4765" y="21600"/>
                  <a:pt x="10800" y="21600"/>
                </a:cubicBezTo>
                <a:cubicBezTo>
                  <a:pt x="16676" y="21600"/>
                  <a:pt x="21600" y="17550"/>
                  <a:pt x="21600" y="12420"/>
                </a:cubicBezTo>
                <a:cubicBezTo>
                  <a:pt x="21600" y="7560"/>
                  <a:pt x="16994" y="3510"/>
                  <a:pt x="11276" y="3240"/>
                </a:cubicBezTo>
                <a:close/>
                <a:moveTo>
                  <a:pt x="9847" y="1485"/>
                </a:moveTo>
                <a:cubicBezTo>
                  <a:pt x="9847" y="1080"/>
                  <a:pt x="10324" y="675"/>
                  <a:pt x="10800" y="675"/>
                </a:cubicBezTo>
                <a:cubicBezTo>
                  <a:pt x="11276" y="675"/>
                  <a:pt x="11594" y="1080"/>
                  <a:pt x="11594" y="1485"/>
                </a:cubicBezTo>
                <a:cubicBezTo>
                  <a:pt x="11594" y="1890"/>
                  <a:pt x="11276" y="2160"/>
                  <a:pt x="10800" y="2160"/>
                </a:cubicBezTo>
                <a:cubicBezTo>
                  <a:pt x="10324" y="2160"/>
                  <a:pt x="9847" y="1890"/>
                  <a:pt x="9847" y="1485"/>
                </a:cubicBezTo>
                <a:close/>
                <a:moveTo>
                  <a:pt x="10800" y="20925"/>
                </a:moveTo>
                <a:cubicBezTo>
                  <a:pt x="5241" y="20925"/>
                  <a:pt x="794" y="17145"/>
                  <a:pt x="794" y="12420"/>
                </a:cubicBezTo>
                <a:cubicBezTo>
                  <a:pt x="794" y="7830"/>
                  <a:pt x="5241" y="4050"/>
                  <a:pt x="10800" y="4050"/>
                </a:cubicBezTo>
                <a:cubicBezTo>
                  <a:pt x="16200" y="4050"/>
                  <a:pt x="20647" y="7830"/>
                  <a:pt x="20647" y="12420"/>
                </a:cubicBezTo>
                <a:cubicBezTo>
                  <a:pt x="20647" y="17145"/>
                  <a:pt x="16200" y="20925"/>
                  <a:pt x="10800" y="20925"/>
                </a:cubicBezTo>
                <a:close/>
                <a:moveTo>
                  <a:pt x="16041" y="7425"/>
                </a:moveTo>
                <a:cubicBezTo>
                  <a:pt x="8735" y="10530"/>
                  <a:pt x="8735" y="10530"/>
                  <a:pt x="8735" y="10530"/>
                </a:cubicBezTo>
                <a:cubicBezTo>
                  <a:pt x="8735" y="10530"/>
                  <a:pt x="8735" y="10530"/>
                  <a:pt x="8735" y="10530"/>
                </a:cubicBezTo>
                <a:cubicBezTo>
                  <a:pt x="8735" y="10665"/>
                  <a:pt x="8735" y="10665"/>
                  <a:pt x="8576" y="10665"/>
                </a:cubicBezTo>
                <a:cubicBezTo>
                  <a:pt x="8576" y="10665"/>
                  <a:pt x="8576" y="10665"/>
                  <a:pt x="8576" y="10665"/>
                </a:cubicBezTo>
                <a:cubicBezTo>
                  <a:pt x="8576" y="10665"/>
                  <a:pt x="8576" y="10665"/>
                  <a:pt x="8576" y="10665"/>
                </a:cubicBezTo>
                <a:cubicBezTo>
                  <a:pt x="4924" y="17010"/>
                  <a:pt x="4924" y="17010"/>
                  <a:pt x="4924" y="17010"/>
                </a:cubicBezTo>
                <a:cubicBezTo>
                  <a:pt x="4765" y="17145"/>
                  <a:pt x="4924" y="17280"/>
                  <a:pt x="4924" y="17415"/>
                </a:cubicBezTo>
                <a:cubicBezTo>
                  <a:pt x="5082" y="17415"/>
                  <a:pt x="5241" y="17415"/>
                  <a:pt x="5241" y="17415"/>
                </a:cubicBezTo>
                <a:cubicBezTo>
                  <a:pt x="5400" y="17415"/>
                  <a:pt x="5400" y="17415"/>
                  <a:pt x="5400" y="17415"/>
                </a:cubicBezTo>
                <a:cubicBezTo>
                  <a:pt x="12865" y="14310"/>
                  <a:pt x="12865" y="14310"/>
                  <a:pt x="12865" y="14310"/>
                </a:cubicBezTo>
                <a:cubicBezTo>
                  <a:pt x="12865" y="14310"/>
                  <a:pt x="12865" y="14310"/>
                  <a:pt x="12865" y="14310"/>
                </a:cubicBezTo>
                <a:cubicBezTo>
                  <a:pt x="12865" y="14310"/>
                  <a:pt x="12865" y="14310"/>
                  <a:pt x="12865" y="14310"/>
                </a:cubicBezTo>
                <a:cubicBezTo>
                  <a:pt x="12865" y="14175"/>
                  <a:pt x="12865" y="14175"/>
                  <a:pt x="13024" y="14175"/>
                </a:cubicBezTo>
                <a:cubicBezTo>
                  <a:pt x="13024" y="14175"/>
                  <a:pt x="13024" y="14175"/>
                  <a:pt x="13024" y="14175"/>
                </a:cubicBezTo>
                <a:cubicBezTo>
                  <a:pt x="16676" y="7965"/>
                  <a:pt x="16676" y="7965"/>
                  <a:pt x="16676" y="7965"/>
                </a:cubicBezTo>
                <a:cubicBezTo>
                  <a:pt x="16676" y="7830"/>
                  <a:pt x="16676" y="7695"/>
                  <a:pt x="16518" y="7560"/>
                </a:cubicBezTo>
                <a:cubicBezTo>
                  <a:pt x="16359" y="7425"/>
                  <a:pt x="16200" y="7425"/>
                  <a:pt x="16041" y="7425"/>
                </a:cubicBezTo>
                <a:close/>
                <a:moveTo>
                  <a:pt x="6194" y="16335"/>
                </a:moveTo>
                <a:cubicBezTo>
                  <a:pt x="9053" y="11475"/>
                  <a:pt x="9053" y="11475"/>
                  <a:pt x="9053" y="11475"/>
                </a:cubicBezTo>
                <a:cubicBezTo>
                  <a:pt x="11912" y="13905"/>
                  <a:pt x="11912" y="13905"/>
                  <a:pt x="11912" y="13905"/>
                </a:cubicBezTo>
                <a:lnTo>
                  <a:pt x="6194" y="16335"/>
                </a:lnTo>
                <a:close/>
                <a:moveTo>
                  <a:pt x="12547" y="13365"/>
                </a:moveTo>
                <a:cubicBezTo>
                  <a:pt x="9688" y="10935"/>
                  <a:pt x="9688" y="10935"/>
                  <a:pt x="9688" y="10935"/>
                </a:cubicBezTo>
                <a:cubicBezTo>
                  <a:pt x="15247" y="8640"/>
                  <a:pt x="15247" y="8640"/>
                  <a:pt x="15247" y="8640"/>
                </a:cubicBezTo>
                <a:lnTo>
                  <a:pt x="12547" y="133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52" name="Freeform 1111"/>
          <p:cNvSpPr/>
          <p:nvPr/>
        </p:nvSpPr>
        <p:spPr>
          <a:xfrm>
            <a:off x="1451610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0" y="3105"/>
                </a:moveTo>
                <a:cubicBezTo>
                  <a:pt x="18360" y="3105"/>
                  <a:pt x="18360" y="3105"/>
                  <a:pt x="18360" y="3105"/>
                </a:cubicBezTo>
                <a:cubicBezTo>
                  <a:pt x="18225" y="2970"/>
                  <a:pt x="18225" y="2970"/>
                  <a:pt x="18225" y="2970"/>
                </a:cubicBezTo>
                <a:cubicBezTo>
                  <a:pt x="18225" y="2970"/>
                  <a:pt x="18090" y="2835"/>
                  <a:pt x="18090" y="2835"/>
                </a:cubicBezTo>
                <a:cubicBezTo>
                  <a:pt x="18090" y="2835"/>
                  <a:pt x="18090" y="2835"/>
                  <a:pt x="17955" y="2835"/>
                </a:cubicBezTo>
                <a:cubicBezTo>
                  <a:pt x="17955" y="2700"/>
                  <a:pt x="17820" y="2565"/>
                  <a:pt x="17685" y="2430"/>
                </a:cubicBezTo>
                <a:cubicBezTo>
                  <a:pt x="17685" y="2430"/>
                  <a:pt x="17685" y="2430"/>
                  <a:pt x="17685" y="2430"/>
                </a:cubicBezTo>
                <a:cubicBezTo>
                  <a:pt x="17550" y="2295"/>
                  <a:pt x="17415" y="2295"/>
                  <a:pt x="17280" y="2160"/>
                </a:cubicBezTo>
                <a:cubicBezTo>
                  <a:pt x="17280" y="2160"/>
                  <a:pt x="17280" y="2160"/>
                  <a:pt x="17280" y="2160"/>
                </a:cubicBezTo>
                <a:cubicBezTo>
                  <a:pt x="17145" y="2025"/>
                  <a:pt x="17010" y="1890"/>
                  <a:pt x="16875" y="1890"/>
                </a:cubicBezTo>
                <a:cubicBezTo>
                  <a:pt x="16875" y="1890"/>
                  <a:pt x="16875" y="1890"/>
                  <a:pt x="16875" y="1890"/>
                </a:cubicBezTo>
                <a:cubicBezTo>
                  <a:pt x="16740" y="1755"/>
                  <a:pt x="16605" y="1620"/>
                  <a:pt x="16470" y="1620"/>
                </a:cubicBezTo>
                <a:cubicBezTo>
                  <a:pt x="16335" y="1620"/>
                  <a:pt x="16335" y="1620"/>
                  <a:pt x="16335" y="1620"/>
                </a:cubicBezTo>
                <a:cubicBezTo>
                  <a:pt x="16200" y="1485"/>
                  <a:pt x="16065" y="1350"/>
                  <a:pt x="15930" y="1350"/>
                </a:cubicBezTo>
                <a:cubicBezTo>
                  <a:pt x="15930" y="1350"/>
                  <a:pt x="15930" y="1350"/>
                  <a:pt x="15930" y="1350"/>
                </a:cubicBezTo>
                <a:cubicBezTo>
                  <a:pt x="15795" y="1215"/>
                  <a:pt x="15660" y="1215"/>
                  <a:pt x="15525" y="1080"/>
                </a:cubicBezTo>
                <a:cubicBezTo>
                  <a:pt x="15525" y="1080"/>
                  <a:pt x="15525" y="1080"/>
                  <a:pt x="15525" y="1080"/>
                </a:cubicBezTo>
                <a:cubicBezTo>
                  <a:pt x="15255" y="945"/>
                  <a:pt x="15120" y="945"/>
                  <a:pt x="14985" y="810"/>
                </a:cubicBezTo>
                <a:cubicBezTo>
                  <a:pt x="14985" y="810"/>
                  <a:pt x="14985" y="810"/>
                  <a:pt x="14985" y="810"/>
                </a:cubicBezTo>
                <a:cubicBezTo>
                  <a:pt x="14850" y="810"/>
                  <a:pt x="14715" y="675"/>
                  <a:pt x="14580" y="675"/>
                </a:cubicBezTo>
                <a:cubicBezTo>
                  <a:pt x="14580" y="675"/>
                  <a:pt x="14580" y="675"/>
                  <a:pt x="14580" y="675"/>
                </a:cubicBezTo>
                <a:cubicBezTo>
                  <a:pt x="14580" y="675"/>
                  <a:pt x="14580" y="675"/>
                  <a:pt x="14580" y="675"/>
                </a:cubicBezTo>
                <a:cubicBezTo>
                  <a:pt x="14445" y="675"/>
                  <a:pt x="14445" y="675"/>
                  <a:pt x="14445" y="675"/>
                </a:cubicBezTo>
                <a:cubicBezTo>
                  <a:pt x="14310" y="540"/>
                  <a:pt x="14175" y="540"/>
                  <a:pt x="14040" y="540"/>
                </a:cubicBezTo>
                <a:cubicBezTo>
                  <a:pt x="14040" y="540"/>
                  <a:pt x="14040" y="540"/>
                  <a:pt x="13905" y="540"/>
                </a:cubicBezTo>
                <a:cubicBezTo>
                  <a:pt x="13905" y="405"/>
                  <a:pt x="13770" y="405"/>
                  <a:pt x="13635" y="405"/>
                </a:cubicBezTo>
                <a:cubicBezTo>
                  <a:pt x="13500" y="405"/>
                  <a:pt x="13500" y="405"/>
                  <a:pt x="13500" y="270"/>
                </a:cubicBezTo>
                <a:cubicBezTo>
                  <a:pt x="13365" y="270"/>
                  <a:pt x="13230" y="270"/>
                  <a:pt x="13095" y="270"/>
                </a:cubicBezTo>
                <a:cubicBezTo>
                  <a:pt x="13095" y="270"/>
                  <a:pt x="12960" y="270"/>
                  <a:pt x="12960" y="270"/>
                </a:cubicBezTo>
                <a:cubicBezTo>
                  <a:pt x="12825" y="135"/>
                  <a:pt x="12690" y="135"/>
                  <a:pt x="12555" y="135"/>
                </a:cubicBezTo>
                <a:cubicBezTo>
                  <a:pt x="12555" y="135"/>
                  <a:pt x="12420" y="135"/>
                  <a:pt x="12420" y="135"/>
                </a:cubicBezTo>
                <a:cubicBezTo>
                  <a:pt x="12285" y="135"/>
                  <a:pt x="12150" y="135"/>
                  <a:pt x="12015" y="135"/>
                </a:cubicBezTo>
                <a:cubicBezTo>
                  <a:pt x="12015" y="135"/>
                  <a:pt x="11880" y="0"/>
                  <a:pt x="11880" y="0"/>
                </a:cubicBezTo>
                <a:cubicBezTo>
                  <a:pt x="11745" y="0"/>
                  <a:pt x="11610" y="0"/>
                  <a:pt x="11475" y="0"/>
                </a:cubicBezTo>
                <a:cubicBezTo>
                  <a:pt x="11475" y="0"/>
                  <a:pt x="11340" y="0"/>
                  <a:pt x="11340" y="0"/>
                </a:cubicBezTo>
                <a:cubicBezTo>
                  <a:pt x="11205" y="0"/>
                  <a:pt x="10935" y="0"/>
                  <a:pt x="10800" y="0"/>
                </a:cubicBezTo>
                <a:cubicBezTo>
                  <a:pt x="10665" y="0"/>
                  <a:pt x="10395" y="0"/>
                  <a:pt x="10260" y="0"/>
                </a:cubicBezTo>
                <a:cubicBezTo>
                  <a:pt x="10260" y="0"/>
                  <a:pt x="10125" y="0"/>
                  <a:pt x="10125" y="0"/>
                </a:cubicBezTo>
                <a:cubicBezTo>
                  <a:pt x="9990" y="0"/>
                  <a:pt x="9855" y="0"/>
                  <a:pt x="9720" y="0"/>
                </a:cubicBezTo>
                <a:cubicBezTo>
                  <a:pt x="9720" y="0"/>
                  <a:pt x="9585" y="135"/>
                  <a:pt x="9585" y="135"/>
                </a:cubicBezTo>
                <a:cubicBezTo>
                  <a:pt x="9450" y="135"/>
                  <a:pt x="9315" y="135"/>
                  <a:pt x="9180" y="135"/>
                </a:cubicBezTo>
                <a:cubicBezTo>
                  <a:pt x="9180" y="135"/>
                  <a:pt x="9045" y="135"/>
                  <a:pt x="9045" y="135"/>
                </a:cubicBezTo>
                <a:cubicBezTo>
                  <a:pt x="8910" y="135"/>
                  <a:pt x="8775" y="135"/>
                  <a:pt x="8640" y="270"/>
                </a:cubicBezTo>
                <a:cubicBezTo>
                  <a:pt x="8640" y="270"/>
                  <a:pt x="8505" y="270"/>
                  <a:pt x="8505" y="270"/>
                </a:cubicBezTo>
                <a:cubicBezTo>
                  <a:pt x="8370" y="270"/>
                  <a:pt x="8235" y="270"/>
                  <a:pt x="8100" y="270"/>
                </a:cubicBezTo>
                <a:cubicBezTo>
                  <a:pt x="8100" y="405"/>
                  <a:pt x="8100" y="405"/>
                  <a:pt x="7965" y="405"/>
                </a:cubicBezTo>
                <a:cubicBezTo>
                  <a:pt x="7830" y="405"/>
                  <a:pt x="7695" y="405"/>
                  <a:pt x="7695" y="540"/>
                </a:cubicBezTo>
                <a:cubicBezTo>
                  <a:pt x="7560" y="540"/>
                  <a:pt x="7560" y="540"/>
                  <a:pt x="7560" y="540"/>
                </a:cubicBezTo>
                <a:cubicBezTo>
                  <a:pt x="7425" y="540"/>
                  <a:pt x="7290" y="540"/>
                  <a:pt x="7155" y="675"/>
                </a:cubicBezTo>
                <a:cubicBezTo>
                  <a:pt x="7155" y="675"/>
                  <a:pt x="7020" y="675"/>
                  <a:pt x="7020" y="675"/>
                </a:cubicBezTo>
                <a:cubicBezTo>
                  <a:pt x="7020" y="675"/>
                  <a:pt x="7020" y="675"/>
                  <a:pt x="7020" y="675"/>
                </a:cubicBezTo>
                <a:cubicBezTo>
                  <a:pt x="7020" y="675"/>
                  <a:pt x="7020" y="675"/>
                  <a:pt x="7020" y="675"/>
                </a:cubicBezTo>
                <a:cubicBezTo>
                  <a:pt x="6885" y="675"/>
                  <a:pt x="6750" y="810"/>
                  <a:pt x="6615" y="810"/>
                </a:cubicBezTo>
                <a:cubicBezTo>
                  <a:pt x="6615" y="810"/>
                  <a:pt x="6615" y="810"/>
                  <a:pt x="6615" y="810"/>
                </a:cubicBezTo>
                <a:cubicBezTo>
                  <a:pt x="6480" y="945"/>
                  <a:pt x="6345" y="945"/>
                  <a:pt x="6075" y="1080"/>
                </a:cubicBezTo>
                <a:cubicBezTo>
                  <a:pt x="6075" y="1080"/>
                  <a:pt x="6075" y="1080"/>
                  <a:pt x="6075" y="1080"/>
                </a:cubicBezTo>
                <a:cubicBezTo>
                  <a:pt x="5940" y="1215"/>
                  <a:pt x="5805" y="1215"/>
                  <a:pt x="5670" y="1350"/>
                </a:cubicBezTo>
                <a:cubicBezTo>
                  <a:pt x="5670" y="1350"/>
                  <a:pt x="5670" y="1350"/>
                  <a:pt x="5670" y="1350"/>
                </a:cubicBezTo>
                <a:cubicBezTo>
                  <a:pt x="5535" y="1350"/>
                  <a:pt x="5400" y="1485"/>
                  <a:pt x="5265" y="1620"/>
                </a:cubicBezTo>
                <a:cubicBezTo>
                  <a:pt x="5265" y="1620"/>
                  <a:pt x="5265" y="1620"/>
                  <a:pt x="5130" y="1620"/>
                </a:cubicBezTo>
                <a:cubicBezTo>
                  <a:pt x="4995" y="1620"/>
                  <a:pt x="4860" y="1755"/>
                  <a:pt x="4725" y="1890"/>
                </a:cubicBezTo>
                <a:cubicBezTo>
                  <a:pt x="4725" y="1890"/>
                  <a:pt x="4725" y="1890"/>
                  <a:pt x="4725" y="1890"/>
                </a:cubicBezTo>
                <a:cubicBezTo>
                  <a:pt x="4590" y="1890"/>
                  <a:pt x="4455" y="2025"/>
                  <a:pt x="4320" y="2160"/>
                </a:cubicBezTo>
                <a:cubicBezTo>
                  <a:pt x="4320" y="2160"/>
                  <a:pt x="4320" y="2160"/>
                  <a:pt x="4320" y="2160"/>
                </a:cubicBezTo>
                <a:cubicBezTo>
                  <a:pt x="4185" y="2295"/>
                  <a:pt x="4050" y="2295"/>
                  <a:pt x="3915" y="2430"/>
                </a:cubicBezTo>
                <a:cubicBezTo>
                  <a:pt x="3915" y="2430"/>
                  <a:pt x="3915" y="2430"/>
                  <a:pt x="3915" y="2430"/>
                </a:cubicBezTo>
                <a:cubicBezTo>
                  <a:pt x="3780" y="2565"/>
                  <a:pt x="3645" y="2700"/>
                  <a:pt x="3510" y="2835"/>
                </a:cubicBezTo>
                <a:cubicBezTo>
                  <a:pt x="3510" y="2835"/>
                  <a:pt x="3510" y="2835"/>
                  <a:pt x="3510" y="2835"/>
                </a:cubicBezTo>
                <a:cubicBezTo>
                  <a:pt x="3510" y="2835"/>
                  <a:pt x="3375" y="2970"/>
                  <a:pt x="3375" y="2970"/>
                </a:cubicBezTo>
                <a:cubicBezTo>
                  <a:pt x="3240" y="3105"/>
                  <a:pt x="3240" y="3105"/>
                  <a:pt x="3240" y="3105"/>
                </a:cubicBezTo>
                <a:cubicBezTo>
                  <a:pt x="3240" y="3105"/>
                  <a:pt x="3240" y="3105"/>
                  <a:pt x="3240" y="3105"/>
                </a:cubicBezTo>
                <a:cubicBezTo>
                  <a:pt x="1215" y="4995"/>
                  <a:pt x="0" y="783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7830"/>
                  <a:pt x="20385" y="4995"/>
                  <a:pt x="18360" y="3105"/>
                </a:cubicBezTo>
                <a:close/>
                <a:moveTo>
                  <a:pt x="10800" y="18765"/>
                </a:moveTo>
                <a:cubicBezTo>
                  <a:pt x="10800" y="18765"/>
                  <a:pt x="10800" y="18765"/>
                  <a:pt x="10800" y="18765"/>
                </a:cubicBezTo>
                <a:cubicBezTo>
                  <a:pt x="10800" y="18765"/>
                  <a:pt x="10800" y="18765"/>
                  <a:pt x="10800" y="18765"/>
                </a:cubicBezTo>
                <a:close/>
                <a:moveTo>
                  <a:pt x="7965" y="14580"/>
                </a:moveTo>
                <a:cubicBezTo>
                  <a:pt x="8640" y="13770"/>
                  <a:pt x="9720" y="13365"/>
                  <a:pt x="10800" y="13365"/>
                </a:cubicBezTo>
                <a:cubicBezTo>
                  <a:pt x="11880" y="13365"/>
                  <a:pt x="12960" y="13770"/>
                  <a:pt x="13635" y="14580"/>
                </a:cubicBezTo>
                <a:cubicBezTo>
                  <a:pt x="10800" y="18225"/>
                  <a:pt x="10800" y="18225"/>
                  <a:pt x="10800" y="18225"/>
                </a:cubicBezTo>
                <a:lnTo>
                  <a:pt x="7965" y="14580"/>
                </a:lnTo>
                <a:close/>
                <a:moveTo>
                  <a:pt x="14175" y="14040"/>
                </a:moveTo>
                <a:cubicBezTo>
                  <a:pt x="13230" y="13095"/>
                  <a:pt x="12015" y="12555"/>
                  <a:pt x="10800" y="12555"/>
                </a:cubicBezTo>
                <a:cubicBezTo>
                  <a:pt x="9585" y="12555"/>
                  <a:pt x="8370" y="13095"/>
                  <a:pt x="7425" y="14040"/>
                </a:cubicBezTo>
                <a:cubicBezTo>
                  <a:pt x="4050" y="9720"/>
                  <a:pt x="4050" y="9720"/>
                  <a:pt x="4050" y="9720"/>
                </a:cubicBezTo>
                <a:cubicBezTo>
                  <a:pt x="7155" y="7290"/>
                  <a:pt x="7155" y="7290"/>
                  <a:pt x="7155" y="7290"/>
                </a:cubicBezTo>
                <a:cubicBezTo>
                  <a:pt x="10395" y="9855"/>
                  <a:pt x="10395" y="9855"/>
                  <a:pt x="10395" y="9855"/>
                </a:cubicBezTo>
                <a:cubicBezTo>
                  <a:pt x="10395" y="9990"/>
                  <a:pt x="10395" y="9990"/>
                  <a:pt x="10395" y="9990"/>
                </a:cubicBezTo>
                <a:cubicBezTo>
                  <a:pt x="10530" y="9990"/>
                  <a:pt x="10530" y="9990"/>
                  <a:pt x="10530" y="9990"/>
                </a:cubicBezTo>
                <a:cubicBezTo>
                  <a:pt x="10800" y="10125"/>
                  <a:pt x="10800" y="10125"/>
                  <a:pt x="10800" y="10125"/>
                </a:cubicBezTo>
                <a:cubicBezTo>
                  <a:pt x="10800" y="10125"/>
                  <a:pt x="10800" y="10125"/>
                  <a:pt x="10800" y="10125"/>
                </a:cubicBezTo>
                <a:cubicBezTo>
                  <a:pt x="10800" y="10125"/>
                  <a:pt x="10800" y="10125"/>
                  <a:pt x="10800" y="10125"/>
                </a:cubicBezTo>
                <a:cubicBezTo>
                  <a:pt x="11070" y="9990"/>
                  <a:pt x="11070" y="9990"/>
                  <a:pt x="11070" y="9990"/>
                </a:cubicBezTo>
                <a:cubicBezTo>
                  <a:pt x="11205" y="9990"/>
                  <a:pt x="11205" y="9990"/>
                  <a:pt x="11205" y="9990"/>
                </a:cubicBezTo>
                <a:cubicBezTo>
                  <a:pt x="11205" y="9855"/>
                  <a:pt x="11205" y="9855"/>
                  <a:pt x="11205" y="9855"/>
                </a:cubicBezTo>
                <a:cubicBezTo>
                  <a:pt x="14445" y="7290"/>
                  <a:pt x="14445" y="7290"/>
                  <a:pt x="14445" y="7290"/>
                </a:cubicBezTo>
                <a:cubicBezTo>
                  <a:pt x="17550" y="9720"/>
                  <a:pt x="17550" y="9720"/>
                  <a:pt x="17550" y="9720"/>
                </a:cubicBezTo>
                <a:lnTo>
                  <a:pt x="14175" y="14040"/>
                </a:lnTo>
                <a:close/>
                <a:moveTo>
                  <a:pt x="4050" y="3375"/>
                </a:moveTo>
                <a:cubicBezTo>
                  <a:pt x="4050" y="3375"/>
                  <a:pt x="4050" y="3375"/>
                  <a:pt x="4050" y="3375"/>
                </a:cubicBezTo>
                <a:cubicBezTo>
                  <a:pt x="4590" y="2835"/>
                  <a:pt x="5265" y="2295"/>
                  <a:pt x="5940" y="1890"/>
                </a:cubicBezTo>
                <a:cubicBezTo>
                  <a:pt x="5940" y="1890"/>
                  <a:pt x="5940" y="1890"/>
                  <a:pt x="6075" y="1890"/>
                </a:cubicBezTo>
                <a:cubicBezTo>
                  <a:pt x="6210" y="1890"/>
                  <a:pt x="6345" y="1755"/>
                  <a:pt x="6480" y="1755"/>
                </a:cubicBezTo>
                <a:cubicBezTo>
                  <a:pt x="6480" y="1755"/>
                  <a:pt x="6480" y="1755"/>
                  <a:pt x="6480" y="1755"/>
                </a:cubicBezTo>
                <a:cubicBezTo>
                  <a:pt x="6615" y="1620"/>
                  <a:pt x="6750" y="1620"/>
                  <a:pt x="6885" y="1485"/>
                </a:cubicBezTo>
                <a:cubicBezTo>
                  <a:pt x="6885" y="6615"/>
                  <a:pt x="6885" y="6615"/>
                  <a:pt x="6885" y="6615"/>
                </a:cubicBezTo>
                <a:cubicBezTo>
                  <a:pt x="3915" y="8910"/>
                  <a:pt x="3915" y="8910"/>
                  <a:pt x="3915" y="8910"/>
                </a:cubicBezTo>
                <a:cubicBezTo>
                  <a:pt x="3915" y="3375"/>
                  <a:pt x="3915" y="3375"/>
                  <a:pt x="3915" y="3375"/>
                </a:cubicBezTo>
                <a:cubicBezTo>
                  <a:pt x="3915" y="3375"/>
                  <a:pt x="4050" y="3375"/>
                  <a:pt x="4050" y="3375"/>
                </a:cubicBezTo>
                <a:close/>
                <a:moveTo>
                  <a:pt x="7830" y="1215"/>
                </a:moveTo>
                <a:cubicBezTo>
                  <a:pt x="7965" y="1080"/>
                  <a:pt x="8100" y="1080"/>
                  <a:pt x="8235" y="1080"/>
                </a:cubicBezTo>
                <a:cubicBezTo>
                  <a:pt x="8235" y="1080"/>
                  <a:pt x="8235" y="1080"/>
                  <a:pt x="8370" y="1080"/>
                </a:cubicBezTo>
                <a:cubicBezTo>
                  <a:pt x="8505" y="945"/>
                  <a:pt x="8505" y="945"/>
                  <a:pt x="8640" y="945"/>
                </a:cubicBezTo>
                <a:cubicBezTo>
                  <a:pt x="8775" y="945"/>
                  <a:pt x="8775" y="945"/>
                  <a:pt x="8775" y="945"/>
                </a:cubicBezTo>
                <a:cubicBezTo>
                  <a:pt x="8910" y="945"/>
                  <a:pt x="9045" y="810"/>
                  <a:pt x="9180" y="810"/>
                </a:cubicBezTo>
                <a:cubicBezTo>
                  <a:pt x="9180" y="810"/>
                  <a:pt x="9315" y="810"/>
                  <a:pt x="9315" y="810"/>
                </a:cubicBezTo>
                <a:cubicBezTo>
                  <a:pt x="9450" y="810"/>
                  <a:pt x="9585" y="810"/>
                  <a:pt x="9585" y="810"/>
                </a:cubicBezTo>
                <a:cubicBezTo>
                  <a:pt x="9720" y="810"/>
                  <a:pt x="9720" y="810"/>
                  <a:pt x="9855" y="810"/>
                </a:cubicBezTo>
                <a:cubicBezTo>
                  <a:pt x="9855" y="810"/>
                  <a:pt x="9990" y="810"/>
                  <a:pt x="10125" y="810"/>
                </a:cubicBezTo>
                <a:cubicBezTo>
                  <a:pt x="10260" y="675"/>
                  <a:pt x="10260" y="675"/>
                  <a:pt x="10260" y="675"/>
                </a:cubicBezTo>
                <a:cubicBezTo>
                  <a:pt x="10395" y="675"/>
                  <a:pt x="10395" y="675"/>
                  <a:pt x="10395" y="675"/>
                </a:cubicBezTo>
                <a:cubicBezTo>
                  <a:pt x="10395" y="8910"/>
                  <a:pt x="10395" y="8910"/>
                  <a:pt x="10395" y="8910"/>
                </a:cubicBezTo>
                <a:cubicBezTo>
                  <a:pt x="7560" y="6615"/>
                  <a:pt x="7560" y="6615"/>
                  <a:pt x="7560" y="6615"/>
                </a:cubicBezTo>
                <a:cubicBezTo>
                  <a:pt x="7560" y="1215"/>
                  <a:pt x="7560" y="1215"/>
                  <a:pt x="7560" y="1215"/>
                </a:cubicBezTo>
                <a:cubicBezTo>
                  <a:pt x="7560" y="1215"/>
                  <a:pt x="7695" y="1215"/>
                  <a:pt x="7695" y="1215"/>
                </a:cubicBezTo>
                <a:cubicBezTo>
                  <a:pt x="7830" y="1215"/>
                  <a:pt x="7830" y="1215"/>
                  <a:pt x="7830" y="1215"/>
                </a:cubicBezTo>
                <a:close/>
                <a:moveTo>
                  <a:pt x="11475" y="810"/>
                </a:moveTo>
                <a:cubicBezTo>
                  <a:pt x="11610" y="810"/>
                  <a:pt x="11745" y="810"/>
                  <a:pt x="11745" y="810"/>
                </a:cubicBezTo>
                <a:cubicBezTo>
                  <a:pt x="11880" y="810"/>
                  <a:pt x="11880" y="810"/>
                  <a:pt x="12015" y="810"/>
                </a:cubicBezTo>
                <a:cubicBezTo>
                  <a:pt x="12015" y="810"/>
                  <a:pt x="12150" y="810"/>
                  <a:pt x="12285" y="810"/>
                </a:cubicBezTo>
                <a:cubicBezTo>
                  <a:pt x="12285" y="810"/>
                  <a:pt x="12420" y="810"/>
                  <a:pt x="12420" y="810"/>
                </a:cubicBezTo>
                <a:cubicBezTo>
                  <a:pt x="12555" y="810"/>
                  <a:pt x="12690" y="945"/>
                  <a:pt x="12825" y="945"/>
                </a:cubicBezTo>
                <a:cubicBezTo>
                  <a:pt x="12825" y="945"/>
                  <a:pt x="12825" y="945"/>
                  <a:pt x="12960" y="945"/>
                </a:cubicBezTo>
                <a:cubicBezTo>
                  <a:pt x="13095" y="945"/>
                  <a:pt x="13095" y="945"/>
                  <a:pt x="13230" y="1080"/>
                </a:cubicBezTo>
                <a:cubicBezTo>
                  <a:pt x="13365" y="1080"/>
                  <a:pt x="13365" y="1080"/>
                  <a:pt x="13365" y="1080"/>
                </a:cubicBezTo>
                <a:cubicBezTo>
                  <a:pt x="13500" y="1080"/>
                  <a:pt x="13635" y="1080"/>
                  <a:pt x="13770" y="1215"/>
                </a:cubicBezTo>
                <a:cubicBezTo>
                  <a:pt x="13770" y="1215"/>
                  <a:pt x="13770" y="1215"/>
                  <a:pt x="13905" y="1215"/>
                </a:cubicBezTo>
                <a:cubicBezTo>
                  <a:pt x="13905" y="1215"/>
                  <a:pt x="14040" y="1215"/>
                  <a:pt x="14040" y="1215"/>
                </a:cubicBezTo>
                <a:cubicBezTo>
                  <a:pt x="14040" y="6615"/>
                  <a:pt x="14040" y="6615"/>
                  <a:pt x="14040" y="6615"/>
                </a:cubicBezTo>
                <a:cubicBezTo>
                  <a:pt x="11205" y="8910"/>
                  <a:pt x="11205" y="8910"/>
                  <a:pt x="11205" y="8910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1205" y="675"/>
                  <a:pt x="11205" y="675"/>
                  <a:pt x="11340" y="675"/>
                </a:cubicBezTo>
                <a:cubicBezTo>
                  <a:pt x="11340" y="675"/>
                  <a:pt x="11340" y="675"/>
                  <a:pt x="11475" y="810"/>
                </a:cubicBezTo>
                <a:close/>
                <a:moveTo>
                  <a:pt x="15120" y="1755"/>
                </a:moveTo>
                <a:cubicBezTo>
                  <a:pt x="15255" y="1755"/>
                  <a:pt x="15390" y="1890"/>
                  <a:pt x="15660" y="1890"/>
                </a:cubicBezTo>
                <a:cubicBezTo>
                  <a:pt x="15660" y="1890"/>
                  <a:pt x="15660" y="1890"/>
                  <a:pt x="15660" y="1890"/>
                </a:cubicBezTo>
                <a:cubicBezTo>
                  <a:pt x="16335" y="2295"/>
                  <a:pt x="17010" y="2835"/>
                  <a:pt x="17550" y="3375"/>
                </a:cubicBezTo>
                <a:cubicBezTo>
                  <a:pt x="17550" y="3375"/>
                  <a:pt x="17550" y="3375"/>
                  <a:pt x="17550" y="3375"/>
                </a:cubicBezTo>
                <a:cubicBezTo>
                  <a:pt x="17550" y="3375"/>
                  <a:pt x="17685" y="3375"/>
                  <a:pt x="17685" y="3375"/>
                </a:cubicBezTo>
                <a:cubicBezTo>
                  <a:pt x="17685" y="8910"/>
                  <a:pt x="17685" y="8910"/>
                  <a:pt x="17685" y="8910"/>
                </a:cubicBezTo>
                <a:cubicBezTo>
                  <a:pt x="14715" y="6615"/>
                  <a:pt x="14715" y="6615"/>
                  <a:pt x="14715" y="6615"/>
                </a:cubicBezTo>
                <a:cubicBezTo>
                  <a:pt x="14715" y="1485"/>
                  <a:pt x="14715" y="1485"/>
                  <a:pt x="14715" y="1485"/>
                </a:cubicBezTo>
                <a:cubicBezTo>
                  <a:pt x="14850" y="1620"/>
                  <a:pt x="14985" y="1620"/>
                  <a:pt x="15120" y="1755"/>
                </a:cubicBezTo>
                <a:cubicBezTo>
                  <a:pt x="15120" y="1755"/>
                  <a:pt x="15120" y="1755"/>
                  <a:pt x="15120" y="1755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8235"/>
                  <a:pt x="1620" y="5940"/>
                  <a:pt x="3240" y="4185"/>
                </a:cubicBezTo>
                <a:cubicBezTo>
                  <a:pt x="3240" y="9585"/>
                  <a:pt x="3240" y="9585"/>
                  <a:pt x="3240" y="9585"/>
                </a:cubicBezTo>
                <a:cubicBezTo>
                  <a:pt x="3240" y="9855"/>
                  <a:pt x="3240" y="9855"/>
                  <a:pt x="3240" y="9855"/>
                </a:cubicBezTo>
                <a:cubicBezTo>
                  <a:pt x="10395" y="18900"/>
                  <a:pt x="10395" y="18900"/>
                  <a:pt x="10395" y="18900"/>
                </a:cubicBezTo>
                <a:cubicBezTo>
                  <a:pt x="10395" y="18900"/>
                  <a:pt x="10395" y="18900"/>
                  <a:pt x="10395" y="18900"/>
                </a:cubicBezTo>
                <a:cubicBezTo>
                  <a:pt x="10395" y="18900"/>
                  <a:pt x="10395" y="18900"/>
                  <a:pt x="10395" y="18900"/>
                </a:cubicBezTo>
                <a:cubicBezTo>
                  <a:pt x="10395" y="18900"/>
                  <a:pt x="10395" y="18900"/>
                  <a:pt x="10395" y="18900"/>
                </a:cubicBezTo>
                <a:cubicBezTo>
                  <a:pt x="10530" y="19035"/>
                  <a:pt x="10530" y="19035"/>
                  <a:pt x="10530" y="19035"/>
                </a:cubicBezTo>
                <a:cubicBezTo>
                  <a:pt x="10800" y="19170"/>
                  <a:pt x="10800" y="19170"/>
                  <a:pt x="10800" y="19170"/>
                </a:cubicBezTo>
                <a:cubicBezTo>
                  <a:pt x="10800" y="19170"/>
                  <a:pt x="10800" y="19170"/>
                  <a:pt x="10800" y="19170"/>
                </a:cubicBezTo>
                <a:cubicBezTo>
                  <a:pt x="10800" y="19170"/>
                  <a:pt x="10800" y="19170"/>
                  <a:pt x="10800" y="19170"/>
                </a:cubicBezTo>
                <a:cubicBezTo>
                  <a:pt x="10800" y="19170"/>
                  <a:pt x="10800" y="19170"/>
                  <a:pt x="10800" y="19170"/>
                </a:cubicBezTo>
                <a:cubicBezTo>
                  <a:pt x="10800" y="19170"/>
                  <a:pt x="10800" y="19170"/>
                  <a:pt x="10800" y="19170"/>
                </a:cubicBezTo>
                <a:cubicBezTo>
                  <a:pt x="10800" y="19170"/>
                  <a:pt x="10800" y="19170"/>
                  <a:pt x="10800" y="19170"/>
                </a:cubicBezTo>
                <a:cubicBezTo>
                  <a:pt x="10935" y="19170"/>
                  <a:pt x="10935" y="19170"/>
                  <a:pt x="10935" y="19170"/>
                </a:cubicBezTo>
                <a:cubicBezTo>
                  <a:pt x="11070" y="19035"/>
                  <a:pt x="11070" y="19035"/>
                  <a:pt x="11070" y="19035"/>
                </a:cubicBezTo>
                <a:cubicBezTo>
                  <a:pt x="11070" y="19035"/>
                  <a:pt x="11070" y="19035"/>
                  <a:pt x="11070" y="19035"/>
                </a:cubicBezTo>
                <a:cubicBezTo>
                  <a:pt x="11205" y="18900"/>
                  <a:pt x="11205" y="18900"/>
                  <a:pt x="11205" y="18900"/>
                </a:cubicBezTo>
                <a:cubicBezTo>
                  <a:pt x="11205" y="18900"/>
                  <a:pt x="11205" y="18900"/>
                  <a:pt x="11205" y="18900"/>
                </a:cubicBezTo>
                <a:cubicBezTo>
                  <a:pt x="11205" y="18900"/>
                  <a:pt x="11205" y="18900"/>
                  <a:pt x="11205" y="18900"/>
                </a:cubicBezTo>
                <a:cubicBezTo>
                  <a:pt x="18360" y="9855"/>
                  <a:pt x="18360" y="9855"/>
                  <a:pt x="18360" y="9855"/>
                </a:cubicBezTo>
                <a:cubicBezTo>
                  <a:pt x="18360" y="9585"/>
                  <a:pt x="18360" y="9585"/>
                  <a:pt x="18360" y="9585"/>
                </a:cubicBezTo>
                <a:cubicBezTo>
                  <a:pt x="18360" y="4185"/>
                  <a:pt x="18360" y="4185"/>
                  <a:pt x="18360" y="4185"/>
                </a:cubicBezTo>
                <a:cubicBezTo>
                  <a:pt x="19980" y="5940"/>
                  <a:pt x="20925" y="823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53" name="Freeform 1112"/>
          <p:cNvSpPr/>
          <p:nvPr/>
        </p:nvSpPr>
        <p:spPr>
          <a:xfrm>
            <a:off x="1451610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20" y="19035"/>
                </a:moveTo>
                <a:cubicBezTo>
                  <a:pt x="5670" y="19035"/>
                  <a:pt x="6885" y="17955"/>
                  <a:pt x="6885" y="16605"/>
                </a:cubicBezTo>
                <a:cubicBezTo>
                  <a:pt x="6885" y="15255"/>
                  <a:pt x="5940" y="14310"/>
                  <a:pt x="4725" y="14040"/>
                </a:cubicBezTo>
                <a:cubicBezTo>
                  <a:pt x="4725" y="2835"/>
                  <a:pt x="4725" y="2835"/>
                  <a:pt x="4725" y="2835"/>
                </a:cubicBezTo>
                <a:cubicBezTo>
                  <a:pt x="4725" y="2700"/>
                  <a:pt x="4455" y="2565"/>
                  <a:pt x="4320" y="2565"/>
                </a:cubicBezTo>
                <a:cubicBezTo>
                  <a:pt x="4185" y="2565"/>
                  <a:pt x="3915" y="2700"/>
                  <a:pt x="3915" y="2835"/>
                </a:cubicBezTo>
                <a:cubicBezTo>
                  <a:pt x="3915" y="14040"/>
                  <a:pt x="3915" y="14040"/>
                  <a:pt x="3915" y="14040"/>
                </a:cubicBezTo>
                <a:cubicBezTo>
                  <a:pt x="2700" y="14310"/>
                  <a:pt x="1755" y="15255"/>
                  <a:pt x="1755" y="16605"/>
                </a:cubicBezTo>
                <a:cubicBezTo>
                  <a:pt x="1755" y="17955"/>
                  <a:pt x="2970" y="19035"/>
                  <a:pt x="4320" y="19035"/>
                </a:cubicBezTo>
                <a:close/>
                <a:moveTo>
                  <a:pt x="4320" y="14715"/>
                </a:moveTo>
                <a:cubicBezTo>
                  <a:pt x="5265" y="14715"/>
                  <a:pt x="6075" y="15525"/>
                  <a:pt x="6075" y="16605"/>
                </a:cubicBezTo>
                <a:cubicBezTo>
                  <a:pt x="6075" y="17550"/>
                  <a:pt x="5265" y="18360"/>
                  <a:pt x="4320" y="18360"/>
                </a:cubicBezTo>
                <a:cubicBezTo>
                  <a:pt x="3375" y="18360"/>
                  <a:pt x="2565" y="17550"/>
                  <a:pt x="2565" y="16605"/>
                </a:cubicBezTo>
                <a:cubicBezTo>
                  <a:pt x="2565" y="15525"/>
                  <a:pt x="3375" y="14715"/>
                  <a:pt x="4320" y="14715"/>
                </a:cubicBezTo>
                <a:close/>
                <a:moveTo>
                  <a:pt x="16875" y="7560"/>
                </a:moveTo>
                <a:cubicBezTo>
                  <a:pt x="16875" y="18765"/>
                  <a:pt x="16875" y="18765"/>
                  <a:pt x="16875" y="18765"/>
                </a:cubicBezTo>
                <a:cubicBezTo>
                  <a:pt x="16875" y="18900"/>
                  <a:pt x="17145" y="19035"/>
                  <a:pt x="17280" y="19035"/>
                </a:cubicBezTo>
                <a:cubicBezTo>
                  <a:pt x="17415" y="19035"/>
                  <a:pt x="17685" y="18900"/>
                  <a:pt x="17685" y="18765"/>
                </a:cubicBezTo>
                <a:cubicBezTo>
                  <a:pt x="17685" y="7560"/>
                  <a:pt x="17685" y="7560"/>
                  <a:pt x="17685" y="7560"/>
                </a:cubicBezTo>
                <a:cubicBezTo>
                  <a:pt x="18900" y="7290"/>
                  <a:pt x="19845" y="6345"/>
                  <a:pt x="19845" y="4995"/>
                </a:cubicBezTo>
                <a:cubicBezTo>
                  <a:pt x="19845" y="3645"/>
                  <a:pt x="18630" y="2565"/>
                  <a:pt x="17280" y="2565"/>
                </a:cubicBezTo>
                <a:cubicBezTo>
                  <a:pt x="15930" y="2565"/>
                  <a:pt x="14715" y="3645"/>
                  <a:pt x="14715" y="4995"/>
                </a:cubicBezTo>
                <a:cubicBezTo>
                  <a:pt x="14715" y="6345"/>
                  <a:pt x="15660" y="7290"/>
                  <a:pt x="16875" y="7560"/>
                </a:cubicBezTo>
                <a:close/>
                <a:moveTo>
                  <a:pt x="17280" y="3240"/>
                </a:moveTo>
                <a:cubicBezTo>
                  <a:pt x="18225" y="3240"/>
                  <a:pt x="19035" y="4050"/>
                  <a:pt x="19035" y="4995"/>
                </a:cubicBezTo>
                <a:cubicBezTo>
                  <a:pt x="19035" y="6075"/>
                  <a:pt x="18225" y="6885"/>
                  <a:pt x="17280" y="6885"/>
                </a:cubicBezTo>
                <a:cubicBezTo>
                  <a:pt x="16335" y="6885"/>
                  <a:pt x="15525" y="6075"/>
                  <a:pt x="15525" y="4995"/>
                </a:cubicBezTo>
                <a:cubicBezTo>
                  <a:pt x="15525" y="4050"/>
                  <a:pt x="16335" y="3240"/>
                  <a:pt x="17280" y="3240"/>
                </a:cubicBezTo>
                <a:close/>
                <a:moveTo>
                  <a:pt x="10395" y="12960"/>
                </a:moveTo>
                <a:cubicBezTo>
                  <a:pt x="10395" y="18765"/>
                  <a:pt x="10395" y="18765"/>
                  <a:pt x="10395" y="18765"/>
                </a:cubicBezTo>
                <a:cubicBezTo>
                  <a:pt x="10395" y="18900"/>
                  <a:pt x="10665" y="19035"/>
                  <a:pt x="10800" y="19035"/>
                </a:cubicBezTo>
                <a:cubicBezTo>
                  <a:pt x="10935" y="19035"/>
                  <a:pt x="11205" y="18900"/>
                  <a:pt x="11205" y="18765"/>
                </a:cubicBezTo>
                <a:cubicBezTo>
                  <a:pt x="11205" y="12960"/>
                  <a:pt x="11205" y="12960"/>
                  <a:pt x="11205" y="12960"/>
                </a:cubicBezTo>
                <a:cubicBezTo>
                  <a:pt x="12420" y="12690"/>
                  <a:pt x="13365" y="11745"/>
                  <a:pt x="13365" y="10395"/>
                </a:cubicBezTo>
                <a:cubicBezTo>
                  <a:pt x="13365" y="9180"/>
                  <a:pt x="12420" y="8100"/>
                  <a:pt x="11205" y="7965"/>
                </a:cubicBezTo>
                <a:cubicBezTo>
                  <a:pt x="11205" y="2835"/>
                  <a:pt x="11205" y="2835"/>
                  <a:pt x="11205" y="2835"/>
                </a:cubicBezTo>
                <a:cubicBezTo>
                  <a:pt x="11205" y="2700"/>
                  <a:pt x="10935" y="2565"/>
                  <a:pt x="10800" y="2565"/>
                </a:cubicBezTo>
                <a:cubicBezTo>
                  <a:pt x="10665" y="2565"/>
                  <a:pt x="10395" y="2700"/>
                  <a:pt x="10395" y="2835"/>
                </a:cubicBezTo>
                <a:cubicBezTo>
                  <a:pt x="10395" y="7965"/>
                  <a:pt x="10395" y="7965"/>
                  <a:pt x="10395" y="7965"/>
                </a:cubicBezTo>
                <a:cubicBezTo>
                  <a:pt x="9180" y="8100"/>
                  <a:pt x="8235" y="9180"/>
                  <a:pt x="8235" y="10395"/>
                </a:cubicBezTo>
                <a:cubicBezTo>
                  <a:pt x="8235" y="11745"/>
                  <a:pt x="9180" y="12690"/>
                  <a:pt x="10395" y="12960"/>
                </a:cubicBezTo>
                <a:close/>
                <a:moveTo>
                  <a:pt x="10800" y="8640"/>
                </a:moveTo>
                <a:cubicBezTo>
                  <a:pt x="11745" y="8640"/>
                  <a:pt x="12555" y="9450"/>
                  <a:pt x="12555" y="10395"/>
                </a:cubicBezTo>
                <a:cubicBezTo>
                  <a:pt x="12555" y="11475"/>
                  <a:pt x="11745" y="12285"/>
                  <a:pt x="10800" y="12285"/>
                </a:cubicBezTo>
                <a:cubicBezTo>
                  <a:pt x="9855" y="12285"/>
                  <a:pt x="9045" y="11475"/>
                  <a:pt x="9045" y="10395"/>
                </a:cubicBezTo>
                <a:cubicBezTo>
                  <a:pt x="9045" y="9450"/>
                  <a:pt x="9855" y="8640"/>
                  <a:pt x="10800" y="8640"/>
                </a:cubicBezTo>
                <a:close/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lose/>
                <a:moveTo>
                  <a:pt x="20925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lnTo>
                  <a:pt x="20925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54" name="Freeform 1113"/>
          <p:cNvSpPr/>
          <p:nvPr/>
        </p:nvSpPr>
        <p:spPr>
          <a:xfrm>
            <a:off x="14544676" y="5683250"/>
            <a:ext cx="10096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16" y="14445"/>
                </a:moveTo>
                <a:cubicBezTo>
                  <a:pt x="3065" y="14445"/>
                  <a:pt x="3065" y="14445"/>
                  <a:pt x="3065" y="14445"/>
                </a:cubicBezTo>
                <a:cubicBezTo>
                  <a:pt x="3065" y="405"/>
                  <a:pt x="3065" y="405"/>
                  <a:pt x="3065" y="405"/>
                </a:cubicBezTo>
                <a:cubicBezTo>
                  <a:pt x="3065" y="135"/>
                  <a:pt x="2773" y="0"/>
                  <a:pt x="2627" y="0"/>
                </a:cubicBezTo>
                <a:cubicBezTo>
                  <a:pt x="2335" y="0"/>
                  <a:pt x="2189" y="135"/>
                  <a:pt x="2189" y="405"/>
                </a:cubicBezTo>
                <a:cubicBezTo>
                  <a:pt x="2189" y="14445"/>
                  <a:pt x="2189" y="14445"/>
                  <a:pt x="2189" y="14445"/>
                </a:cubicBezTo>
                <a:cubicBezTo>
                  <a:pt x="438" y="14445"/>
                  <a:pt x="438" y="14445"/>
                  <a:pt x="438" y="14445"/>
                </a:cubicBezTo>
                <a:cubicBezTo>
                  <a:pt x="146" y="14445"/>
                  <a:pt x="0" y="14580"/>
                  <a:pt x="0" y="14850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19845"/>
                  <a:pt x="146" y="19980"/>
                  <a:pt x="438" y="19980"/>
                </a:cubicBezTo>
                <a:cubicBezTo>
                  <a:pt x="2189" y="19980"/>
                  <a:pt x="2189" y="19980"/>
                  <a:pt x="2189" y="19980"/>
                </a:cubicBezTo>
                <a:cubicBezTo>
                  <a:pt x="2189" y="21195"/>
                  <a:pt x="2189" y="21195"/>
                  <a:pt x="2189" y="21195"/>
                </a:cubicBezTo>
                <a:cubicBezTo>
                  <a:pt x="2189" y="21465"/>
                  <a:pt x="2335" y="21600"/>
                  <a:pt x="2627" y="21600"/>
                </a:cubicBezTo>
                <a:cubicBezTo>
                  <a:pt x="2773" y="21600"/>
                  <a:pt x="3065" y="21465"/>
                  <a:pt x="3065" y="21195"/>
                </a:cubicBezTo>
                <a:cubicBezTo>
                  <a:pt x="3065" y="19980"/>
                  <a:pt x="3065" y="19980"/>
                  <a:pt x="3065" y="19980"/>
                </a:cubicBezTo>
                <a:cubicBezTo>
                  <a:pt x="4816" y="19980"/>
                  <a:pt x="4816" y="19980"/>
                  <a:pt x="4816" y="19980"/>
                </a:cubicBezTo>
                <a:cubicBezTo>
                  <a:pt x="4962" y="19980"/>
                  <a:pt x="5254" y="19845"/>
                  <a:pt x="5254" y="19575"/>
                </a:cubicBezTo>
                <a:cubicBezTo>
                  <a:pt x="5254" y="14850"/>
                  <a:pt x="5254" y="14850"/>
                  <a:pt x="5254" y="14850"/>
                </a:cubicBezTo>
                <a:cubicBezTo>
                  <a:pt x="5254" y="14580"/>
                  <a:pt x="4962" y="14445"/>
                  <a:pt x="4816" y="14445"/>
                </a:cubicBezTo>
                <a:close/>
                <a:moveTo>
                  <a:pt x="4378" y="19170"/>
                </a:moveTo>
                <a:cubicBezTo>
                  <a:pt x="876" y="19170"/>
                  <a:pt x="876" y="19170"/>
                  <a:pt x="876" y="19170"/>
                </a:cubicBezTo>
                <a:cubicBezTo>
                  <a:pt x="876" y="15255"/>
                  <a:pt x="876" y="15255"/>
                  <a:pt x="876" y="15255"/>
                </a:cubicBezTo>
                <a:cubicBezTo>
                  <a:pt x="4378" y="15255"/>
                  <a:pt x="4378" y="15255"/>
                  <a:pt x="4378" y="15255"/>
                </a:cubicBezTo>
                <a:lnTo>
                  <a:pt x="4378" y="19170"/>
                </a:lnTo>
                <a:close/>
                <a:moveTo>
                  <a:pt x="12989" y="7965"/>
                </a:moveTo>
                <a:cubicBezTo>
                  <a:pt x="11238" y="7965"/>
                  <a:pt x="11238" y="7965"/>
                  <a:pt x="11238" y="7965"/>
                </a:cubicBezTo>
                <a:cubicBezTo>
                  <a:pt x="11238" y="405"/>
                  <a:pt x="11238" y="405"/>
                  <a:pt x="11238" y="405"/>
                </a:cubicBezTo>
                <a:cubicBezTo>
                  <a:pt x="11238" y="135"/>
                  <a:pt x="11092" y="0"/>
                  <a:pt x="10800" y="0"/>
                </a:cubicBezTo>
                <a:cubicBezTo>
                  <a:pt x="10508" y="0"/>
                  <a:pt x="10362" y="135"/>
                  <a:pt x="10362" y="405"/>
                </a:cubicBezTo>
                <a:cubicBezTo>
                  <a:pt x="10362" y="7965"/>
                  <a:pt x="10362" y="7965"/>
                  <a:pt x="10362" y="7965"/>
                </a:cubicBezTo>
                <a:cubicBezTo>
                  <a:pt x="8611" y="7965"/>
                  <a:pt x="8611" y="7965"/>
                  <a:pt x="8611" y="7965"/>
                </a:cubicBezTo>
                <a:cubicBezTo>
                  <a:pt x="8465" y="7965"/>
                  <a:pt x="8173" y="8235"/>
                  <a:pt x="8173" y="8370"/>
                </a:cubicBezTo>
                <a:cubicBezTo>
                  <a:pt x="8173" y="13230"/>
                  <a:pt x="8173" y="13230"/>
                  <a:pt x="8173" y="13230"/>
                </a:cubicBezTo>
                <a:cubicBezTo>
                  <a:pt x="8173" y="13365"/>
                  <a:pt x="8465" y="13635"/>
                  <a:pt x="8611" y="13635"/>
                </a:cubicBezTo>
                <a:cubicBezTo>
                  <a:pt x="10362" y="13635"/>
                  <a:pt x="10362" y="13635"/>
                  <a:pt x="10362" y="13635"/>
                </a:cubicBezTo>
                <a:cubicBezTo>
                  <a:pt x="10362" y="21195"/>
                  <a:pt x="10362" y="21195"/>
                  <a:pt x="10362" y="21195"/>
                </a:cubicBezTo>
                <a:cubicBezTo>
                  <a:pt x="10362" y="21465"/>
                  <a:pt x="10508" y="21600"/>
                  <a:pt x="10800" y="21600"/>
                </a:cubicBezTo>
                <a:cubicBezTo>
                  <a:pt x="11092" y="21600"/>
                  <a:pt x="11238" y="21465"/>
                  <a:pt x="11238" y="21195"/>
                </a:cubicBezTo>
                <a:cubicBezTo>
                  <a:pt x="11238" y="13635"/>
                  <a:pt x="11238" y="13635"/>
                  <a:pt x="11238" y="13635"/>
                </a:cubicBezTo>
                <a:cubicBezTo>
                  <a:pt x="12989" y="13635"/>
                  <a:pt x="12989" y="13635"/>
                  <a:pt x="12989" y="13635"/>
                </a:cubicBezTo>
                <a:cubicBezTo>
                  <a:pt x="13281" y="13635"/>
                  <a:pt x="13427" y="13365"/>
                  <a:pt x="13427" y="13230"/>
                </a:cubicBezTo>
                <a:cubicBezTo>
                  <a:pt x="13427" y="8370"/>
                  <a:pt x="13427" y="8370"/>
                  <a:pt x="13427" y="8370"/>
                </a:cubicBezTo>
                <a:cubicBezTo>
                  <a:pt x="13427" y="8235"/>
                  <a:pt x="13281" y="7965"/>
                  <a:pt x="12989" y="7965"/>
                </a:cubicBezTo>
                <a:close/>
                <a:moveTo>
                  <a:pt x="12551" y="12825"/>
                </a:moveTo>
                <a:cubicBezTo>
                  <a:pt x="9049" y="12825"/>
                  <a:pt x="9049" y="12825"/>
                  <a:pt x="9049" y="12825"/>
                </a:cubicBezTo>
                <a:cubicBezTo>
                  <a:pt x="9049" y="8775"/>
                  <a:pt x="9049" y="8775"/>
                  <a:pt x="9049" y="8775"/>
                </a:cubicBezTo>
                <a:cubicBezTo>
                  <a:pt x="12551" y="8775"/>
                  <a:pt x="12551" y="8775"/>
                  <a:pt x="12551" y="8775"/>
                </a:cubicBezTo>
                <a:lnTo>
                  <a:pt x="12551" y="12825"/>
                </a:lnTo>
                <a:close/>
                <a:moveTo>
                  <a:pt x="21162" y="1620"/>
                </a:moveTo>
                <a:cubicBezTo>
                  <a:pt x="19411" y="1620"/>
                  <a:pt x="19411" y="1620"/>
                  <a:pt x="19411" y="1620"/>
                </a:cubicBezTo>
                <a:cubicBezTo>
                  <a:pt x="19411" y="405"/>
                  <a:pt x="19411" y="405"/>
                  <a:pt x="19411" y="405"/>
                </a:cubicBezTo>
                <a:cubicBezTo>
                  <a:pt x="19411" y="135"/>
                  <a:pt x="19265" y="0"/>
                  <a:pt x="18973" y="0"/>
                </a:cubicBezTo>
                <a:cubicBezTo>
                  <a:pt x="18827" y="0"/>
                  <a:pt x="18535" y="135"/>
                  <a:pt x="18535" y="405"/>
                </a:cubicBezTo>
                <a:cubicBezTo>
                  <a:pt x="18535" y="1620"/>
                  <a:pt x="18535" y="1620"/>
                  <a:pt x="18535" y="1620"/>
                </a:cubicBezTo>
                <a:cubicBezTo>
                  <a:pt x="16930" y="1620"/>
                  <a:pt x="16930" y="1620"/>
                  <a:pt x="16930" y="1620"/>
                </a:cubicBezTo>
                <a:cubicBezTo>
                  <a:pt x="16638" y="1620"/>
                  <a:pt x="16492" y="1755"/>
                  <a:pt x="16492" y="2025"/>
                </a:cubicBezTo>
                <a:cubicBezTo>
                  <a:pt x="16492" y="6750"/>
                  <a:pt x="16492" y="6750"/>
                  <a:pt x="16492" y="6750"/>
                </a:cubicBezTo>
                <a:cubicBezTo>
                  <a:pt x="16492" y="7020"/>
                  <a:pt x="16638" y="7155"/>
                  <a:pt x="16930" y="7155"/>
                </a:cubicBezTo>
                <a:cubicBezTo>
                  <a:pt x="18535" y="7155"/>
                  <a:pt x="18535" y="7155"/>
                  <a:pt x="18535" y="7155"/>
                </a:cubicBezTo>
                <a:cubicBezTo>
                  <a:pt x="18535" y="21195"/>
                  <a:pt x="18535" y="21195"/>
                  <a:pt x="18535" y="21195"/>
                </a:cubicBezTo>
                <a:cubicBezTo>
                  <a:pt x="18535" y="21465"/>
                  <a:pt x="18827" y="21600"/>
                  <a:pt x="18973" y="21600"/>
                </a:cubicBezTo>
                <a:cubicBezTo>
                  <a:pt x="19265" y="21600"/>
                  <a:pt x="19411" y="21465"/>
                  <a:pt x="19411" y="21195"/>
                </a:cubicBezTo>
                <a:cubicBezTo>
                  <a:pt x="19411" y="7155"/>
                  <a:pt x="19411" y="7155"/>
                  <a:pt x="19411" y="7155"/>
                </a:cubicBezTo>
                <a:cubicBezTo>
                  <a:pt x="21162" y="7155"/>
                  <a:pt x="21162" y="7155"/>
                  <a:pt x="21162" y="7155"/>
                </a:cubicBezTo>
                <a:cubicBezTo>
                  <a:pt x="21454" y="7155"/>
                  <a:pt x="21600" y="7020"/>
                  <a:pt x="21600" y="6750"/>
                </a:cubicBezTo>
                <a:cubicBezTo>
                  <a:pt x="21600" y="2025"/>
                  <a:pt x="21600" y="2025"/>
                  <a:pt x="21600" y="2025"/>
                </a:cubicBezTo>
                <a:cubicBezTo>
                  <a:pt x="21600" y="1755"/>
                  <a:pt x="21454" y="1620"/>
                  <a:pt x="21162" y="1620"/>
                </a:cubicBezTo>
                <a:close/>
                <a:moveTo>
                  <a:pt x="20724" y="6345"/>
                </a:moveTo>
                <a:cubicBezTo>
                  <a:pt x="17368" y="6345"/>
                  <a:pt x="17368" y="6345"/>
                  <a:pt x="17368" y="6345"/>
                </a:cubicBezTo>
                <a:cubicBezTo>
                  <a:pt x="17368" y="2430"/>
                  <a:pt x="17368" y="2430"/>
                  <a:pt x="17368" y="2430"/>
                </a:cubicBezTo>
                <a:cubicBezTo>
                  <a:pt x="20724" y="2430"/>
                  <a:pt x="20724" y="2430"/>
                  <a:pt x="20724" y="2430"/>
                </a:cubicBezTo>
                <a:lnTo>
                  <a:pt x="20724" y="63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55" name="Freeform 1114"/>
          <p:cNvSpPr/>
          <p:nvPr/>
        </p:nvSpPr>
        <p:spPr>
          <a:xfrm>
            <a:off x="1451610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lose/>
                <a:moveTo>
                  <a:pt x="20925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lnTo>
                  <a:pt x="20925" y="20925"/>
                </a:lnTo>
                <a:close/>
                <a:moveTo>
                  <a:pt x="2160" y="18360"/>
                </a:moveTo>
                <a:cubicBezTo>
                  <a:pt x="3645" y="18360"/>
                  <a:pt x="3645" y="18360"/>
                  <a:pt x="3645" y="18360"/>
                </a:cubicBezTo>
                <a:cubicBezTo>
                  <a:pt x="3645" y="19440"/>
                  <a:pt x="3645" y="19440"/>
                  <a:pt x="3645" y="19440"/>
                </a:cubicBezTo>
                <a:cubicBezTo>
                  <a:pt x="3645" y="19575"/>
                  <a:pt x="3780" y="19845"/>
                  <a:pt x="3915" y="19845"/>
                </a:cubicBezTo>
                <a:cubicBezTo>
                  <a:pt x="4185" y="19845"/>
                  <a:pt x="4320" y="19575"/>
                  <a:pt x="4320" y="19440"/>
                </a:cubicBezTo>
                <a:cubicBezTo>
                  <a:pt x="4320" y="18360"/>
                  <a:pt x="4320" y="18360"/>
                  <a:pt x="4320" y="18360"/>
                </a:cubicBezTo>
                <a:cubicBezTo>
                  <a:pt x="5805" y="18360"/>
                  <a:pt x="5805" y="18360"/>
                  <a:pt x="5805" y="18360"/>
                </a:cubicBezTo>
                <a:cubicBezTo>
                  <a:pt x="5940" y="18360"/>
                  <a:pt x="6075" y="18225"/>
                  <a:pt x="6075" y="17955"/>
                </a:cubicBezTo>
                <a:cubicBezTo>
                  <a:pt x="6075" y="13635"/>
                  <a:pt x="6075" y="13635"/>
                  <a:pt x="6075" y="13635"/>
                </a:cubicBezTo>
                <a:cubicBezTo>
                  <a:pt x="6075" y="13500"/>
                  <a:pt x="5940" y="13365"/>
                  <a:pt x="5805" y="13365"/>
                </a:cubicBezTo>
                <a:cubicBezTo>
                  <a:pt x="4320" y="13365"/>
                  <a:pt x="4320" y="13365"/>
                  <a:pt x="4320" y="13365"/>
                </a:cubicBezTo>
                <a:cubicBezTo>
                  <a:pt x="4320" y="2160"/>
                  <a:pt x="4320" y="2160"/>
                  <a:pt x="4320" y="2160"/>
                </a:cubicBezTo>
                <a:cubicBezTo>
                  <a:pt x="4320" y="2025"/>
                  <a:pt x="4185" y="1755"/>
                  <a:pt x="3915" y="1755"/>
                </a:cubicBezTo>
                <a:cubicBezTo>
                  <a:pt x="3780" y="1755"/>
                  <a:pt x="3645" y="2025"/>
                  <a:pt x="3645" y="2160"/>
                </a:cubicBezTo>
                <a:cubicBezTo>
                  <a:pt x="3645" y="13365"/>
                  <a:pt x="3645" y="13365"/>
                  <a:pt x="3645" y="13365"/>
                </a:cubicBezTo>
                <a:cubicBezTo>
                  <a:pt x="2160" y="13365"/>
                  <a:pt x="2160" y="13365"/>
                  <a:pt x="2160" y="13365"/>
                </a:cubicBezTo>
                <a:cubicBezTo>
                  <a:pt x="2025" y="13365"/>
                  <a:pt x="1755" y="13500"/>
                  <a:pt x="1755" y="13635"/>
                </a:cubicBezTo>
                <a:cubicBezTo>
                  <a:pt x="1755" y="17955"/>
                  <a:pt x="1755" y="17955"/>
                  <a:pt x="1755" y="17955"/>
                </a:cubicBezTo>
                <a:cubicBezTo>
                  <a:pt x="1755" y="18225"/>
                  <a:pt x="2025" y="18360"/>
                  <a:pt x="2160" y="18360"/>
                </a:cubicBezTo>
                <a:close/>
                <a:moveTo>
                  <a:pt x="2565" y="14040"/>
                </a:moveTo>
                <a:cubicBezTo>
                  <a:pt x="5400" y="14040"/>
                  <a:pt x="5400" y="14040"/>
                  <a:pt x="5400" y="14040"/>
                </a:cubicBezTo>
                <a:cubicBezTo>
                  <a:pt x="5400" y="17685"/>
                  <a:pt x="5400" y="17685"/>
                  <a:pt x="5400" y="17685"/>
                </a:cubicBezTo>
                <a:cubicBezTo>
                  <a:pt x="2565" y="17685"/>
                  <a:pt x="2565" y="17685"/>
                  <a:pt x="2565" y="17685"/>
                </a:cubicBezTo>
                <a:lnTo>
                  <a:pt x="2565" y="14040"/>
                </a:lnTo>
                <a:close/>
                <a:moveTo>
                  <a:pt x="9045" y="13365"/>
                </a:moveTo>
                <a:cubicBezTo>
                  <a:pt x="10395" y="13365"/>
                  <a:pt x="10395" y="13365"/>
                  <a:pt x="10395" y="13365"/>
                </a:cubicBezTo>
                <a:cubicBezTo>
                  <a:pt x="10395" y="19440"/>
                  <a:pt x="10395" y="19440"/>
                  <a:pt x="10395" y="19440"/>
                </a:cubicBezTo>
                <a:cubicBezTo>
                  <a:pt x="10395" y="19575"/>
                  <a:pt x="10665" y="19845"/>
                  <a:pt x="10800" y="19845"/>
                </a:cubicBezTo>
                <a:cubicBezTo>
                  <a:pt x="10935" y="19845"/>
                  <a:pt x="11205" y="19575"/>
                  <a:pt x="11205" y="19440"/>
                </a:cubicBezTo>
                <a:cubicBezTo>
                  <a:pt x="11205" y="13365"/>
                  <a:pt x="11205" y="13365"/>
                  <a:pt x="11205" y="13365"/>
                </a:cubicBezTo>
                <a:cubicBezTo>
                  <a:pt x="12555" y="13365"/>
                  <a:pt x="12555" y="13365"/>
                  <a:pt x="12555" y="13365"/>
                </a:cubicBezTo>
                <a:cubicBezTo>
                  <a:pt x="12825" y="13365"/>
                  <a:pt x="12960" y="13095"/>
                  <a:pt x="12960" y="12960"/>
                </a:cubicBezTo>
                <a:cubicBezTo>
                  <a:pt x="12960" y="8640"/>
                  <a:pt x="12960" y="8640"/>
                  <a:pt x="12960" y="8640"/>
                </a:cubicBezTo>
                <a:cubicBezTo>
                  <a:pt x="12960" y="8505"/>
                  <a:pt x="12825" y="8235"/>
                  <a:pt x="12555" y="8235"/>
                </a:cubicBezTo>
                <a:cubicBezTo>
                  <a:pt x="11205" y="8235"/>
                  <a:pt x="11205" y="8235"/>
                  <a:pt x="11205" y="8235"/>
                </a:cubicBezTo>
                <a:cubicBezTo>
                  <a:pt x="11205" y="2160"/>
                  <a:pt x="11205" y="2160"/>
                  <a:pt x="11205" y="2160"/>
                </a:cubicBezTo>
                <a:cubicBezTo>
                  <a:pt x="11205" y="2025"/>
                  <a:pt x="10935" y="1755"/>
                  <a:pt x="10800" y="1755"/>
                </a:cubicBezTo>
                <a:cubicBezTo>
                  <a:pt x="10665" y="1755"/>
                  <a:pt x="10395" y="2025"/>
                  <a:pt x="10395" y="2160"/>
                </a:cubicBezTo>
                <a:cubicBezTo>
                  <a:pt x="10395" y="8235"/>
                  <a:pt x="10395" y="8235"/>
                  <a:pt x="10395" y="8235"/>
                </a:cubicBezTo>
                <a:cubicBezTo>
                  <a:pt x="9045" y="8235"/>
                  <a:pt x="9045" y="8235"/>
                  <a:pt x="9045" y="8235"/>
                </a:cubicBezTo>
                <a:cubicBezTo>
                  <a:pt x="8775" y="8235"/>
                  <a:pt x="8640" y="8505"/>
                  <a:pt x="8640" y="8640"/>
                </a:cubicBezTo>
                <a:cubicBezTo>
                  <a:pt x="8640" y="12960"/>
                  <a:pt x="8640" y="12960"/>
                  <a:pt x="8640" y="12960"/>
                </a:cubicBezTo>
                <a:cubicBezTo>
                  <a:pt x="8640" y="13095"/>
                  <a:pt x="8775" y="13365"/>
                  <a:pt x="9045" y="13365"/>
                </a:cubicBezTo>
                <a:close/>
                <a:moveTo>
                  <a:pt x="9315" y="9045"/>
                </a:moveTo>
                <a:cubicBezTo>
                  <a:pt x="12285" y="9045"/>
                  <a:pt x="12285" y="9045"/>
                  <a:pt x="12285" y="9045"/>
                </a:cubicBezTo>
                <a:cubicBezTo>
                  <a:pt x="12285" y="12555"/>
                  <a:pt x="12285" y="12555"/>
                  <a:pt x="12285" y="12555"/>
                </a:cubicBezTo>
                <a:cubicBezTo>
                  <a:pt x="9315" y="12555"/>
                  <a:pt x="9315" y="12555"/>
                  <a:pt x="9315" y="12555"/>
                </a:cubicBezTo>
                <a:lnTo>
                  <a:pt x="9315" y="9045"/>
                </a:lnTo>
                <a:close/>
                <a:moveTo>
                  <a:pt x="15795" y="8235"/>
                </a:moveTo>
                <a:cubicBezTo>
                  <a:pt x="17280" y="8235"/>
                  <a:pt x="17280" y="8235"/>
                  <a:pt x="17280" y="8235"/>
                </a:cubicBezTo>
                <a:cubicBezTo>
                  <a:pt x="17280" y="19440"/>
                  <a:pt x="17280" y="19440"/>
                  <a:pt x="17280" y="19440"/>
                </a:cubicBezTo>
                <a:cubicBezTo>
                  <a:pt x="17280" y="19575"/>
                  <a:pt x="17415" y="19845"/>
                  <a:pt x="17685" y="19845"/>
                </a:cubicBezTo>
                <a:cubicBezTo>
                  <a:pt x="17820" y="19845"/>
                  <a:pt x="17955" y="19575"/>
                  <a:pt x="17955" y="19440"/>
                </a:cubicBezTo>
                <a:cubicBezTo>
                  <a:pt x="17955" y="8235"/>
                  <a:pt x="17955" y="8235"/>
                  <a:pt x="17955" y="8235"/>
                </a:cubicBezTo>
                <a:cubicBezTo>
                  <a:pt x="19440" y="8235"/>
                  <a:pt x="19440" y="8235"/>
                  <a:pt x="19440" y="8235"/>
                </a:cubicBezTo>
                <a:cubicBezTo>
                  <a:pt x="19575" y="8235"/>
                  <a:pt x="19845" y="8100"/>
                  <a:pt x="19845" y="7965"/>
                </a:cubicBezTo>
                <a:cubicBezTo>
                  <a:pt x="19845" y="3645"/>
                  <a:pt x="19845" y="3645"/>
                  <a:pt x="19845" y="3645"/>
                </a:cubicBezTo>
                <a:cubicBezTo>
                  <a:pt x="19845" y="3375"/>
                  <a:pt x="19575" y="3240"/>
                  <a:pt x="19440" y="3240"/>
                </a:cubicBezTo>
                <a:cubicBezTo>
                  <a:pt x="17955" y="3240"/>
                  <a:pt x="17955" y="3240"/>
                  <a:pt x="17955" y="3240"/>
                </a:cubicBezTo>
                <a:cubicBezTo>
                  <a:pt x="17955" y="2160"/>
                  <a:pt x="17955" y="2160"/>
                  <a:pt x="17955" y="2160"/>
                </a:cubicBezTo>
                <a:cubicBezTo>
                  <a:pt x="17955" y="2025"/>
                  <a:pt x="17820" y="1755"/>
                  <a:pt x="17685" y="1755"/>
                </a:cubicBezTo>
                <a:cubicBezTo>
                  <a:pt x="17415" y="1755"/>
                  <a:pt x="17280" y="2025"/>
                  <a:pt x="17280" y="2160"/>
                </a:cubicBezTo>
                <a:cubicBezTo>
                  <a:pt x="17280" y="3240"/>
                  <a:pt x="17280" y="3240"/>
                  <a:pt x="17280" y="3240"/>
                </a:cubicBezTo>
                <a:cubicBezTo>
                  <a:pt x="15795" y="3240"/>
                  <a:pt x="15795" y="3240"/>
                  <a:pt x="15795" y="3240"/>
                </a:cubicBezTo>
                <a:cubicBezTo>
                  <a:pt x="15660" y="3240"/>
                  <a:pt x="15525" y="3375"/>
                  <a:pt x="15525" y="3645"/>
                </a:cubicBezTo>
                <a:cubicBezTo>
                  <a:pt x="15525" y="7965"/>
                  <a:pt x="15525" y="7965"/>
                  <a:pt x="15525" y="7965"/>
                </a:cubicBezTo>
                <a:cubicBezTo>
                  <a:pt x="15525" y="8100"/>
                  <a:pt x="15660" y="8235"/>
                  <a:pt x="15795" y="8235"/>
                </a:cubicBezTo>
                <a:close/>
                <a:moveTo>
                  <a:pt x="16200" y="3915"/>
                </a:moveTo>
                <a:cubicBezTo>
                  <a:pt x="19035" y="3915"/>
                  <a:pt x="19035" y="3915"/>
                  <a:pt x="19035" y="3915"/>
                </a:cubicBezTo>
                <a:cubicBezTo>
                  <a:pt x="19035" y="7560"/>
                  <a:pt x="19035" y="7560"/>
                  <a:pt x="19035" y="7560"/>
                </a:cubicBezTo>
                <a:cubicBezTo>
                  <a:pt x="16200" y="7560"/>
                  <a:pt x="16200" y="7560"/>
                  <a:pt x="16200" y="7560"/>
                </a:cubicBezTo>
                <a:lnTo>
                  <a:pt x="16200" y="39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56" name="Freeform 1115"/>
          <p:cNvSpPr/>
          <p:nvPr/>
        </p:nvSpPr>
        <p:spPr>
          <a:xfrm>
            <a:off x="14544676" y="8162925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05" y="5400"/>
                </a:moveTo>
                <a:cubicBezTo>
                  <a:pt x="4208" y="5400"/>
                  <a:pt x="5330" y="4455"/>
                  <a:pt x="5610" y="3105"/>
                </a:cubicBezTo>
                <a:cubicBezTo>
                  <a:pt x="21179" y="3105"/>
                  <a:pt x="21179" y="3105"/>
                  <a:pt x="21179" y="3105"/>
                </a:cubicBezTo>
                <a:cubicBezTo>
                  <a:pt x="21460" y="3105"/>
                  <a:pt x="21600" y="2970"/>
                  <a:pt x="21600" y="2700"/>
                </a:cubicBezTo>
                <a:cubicBezTo>
                  <a:pt x="21600" y="2430"/>
                  <a:pt x="21460" y="2295"/>
                  <a:pt x="21179" y="2295"/>
                </a:cubicBezTo>
                <a:cubicBezTo>
                  <a:pt x="5610" y="2295"/>
                  <a:pt x="5610" y="2295"/>
                  <a:pt x="5610" y="2295"/>
                </a:cubicBezTo>
                <a:cubicBezTo>
                  <a:pt x="5330" y="945"/>
                  <a:pt x="4208" y="0"/>
                  <a:pt x="2805" y="0"/>
                </a:cubicBezTo>
                <a:cubicBezTo>
                  <a:pt x="1262" y="0"/>
                  <a:pt x="0" y="1215"/>
                  <a:pt x="0" y="2700"/>
                </a:cubicBezTo>
                <a:cubicBezTo>
                  <a:pt x="0" y="4185"/>
                  <a:pt x="1262" y="5400"/>
                  <a:pt x="2805" y="5400"/>
                </a:cubicBezTo>
                <a:close/>
                <a:moveTo>
                  <a:pt x="2805" y="810"/>
                </a:moveTo>
                <a:cubicBezTo>
                  <a:pt x="3927" y="810"/>
                  <a:pt x="4769" y="1620"/>
                  <a:pt x="4769" y="2700"/>
                </a:cubicBezTo>
                <a:cubicBezTo>
                  <a:pt x="4769" y="3780"/>
                  <a:pt x="3927" y="4590"/>
                  <a:pt x="2805" y="4590"/>
                </a:cubicBezTo>
                <a:cubicBezTo>
                  <a:pt x="1683" y="4590"/>
                  <a:pt x="842" y="3780"/>
                  <a:pt x="842" y="2700"/>
                </a:cubicBezTo>
                <a:cubicBezTo>
                  <a:pt x="842" y="1620"/>
                  <a:pt x="1683" y="810"/>
                  <a:pt x="2805" y="810"/>
                </a:cubicBezTo>
                <a:close/>
                <a:moveTo>
                  <a:pt x="18795" y="16200"/>
                </a:moveTo>
                <a:cubicBezTo>
                  <a:pt x="17392" y="16200"/>
                  <a:pt x="16270" y="17145"/>
                  <a:pt x="16130" y="18495"/>
                </a:cubicBezTo>
                <a:cubicBezTo>
                  <a:pt x="421" y="18495"/>
                  <a:pt x="421" y="18495"/>
                  <a:pt x="421" y="18495"/>
                </a:cubicBezTo>
                <a:cubicBezTo>
                  <a:pt x="140" y="18495"/>
                  <a:pt x="0" y="18630"/>
                  <a:pt x="0" y="18900"/>
                </a:cubicBezTo>
                <a:cubicBezTo>
                  <a:pt x="0" y="19170"/>
                  <a:pt x="140" y="19305"/>
                  <a:pt x="421" y="19305"/>
                </a:cubicBezTo>
                <a:cubicBezTo>
                  <a:pt x="16130" y="19305"/>
                  <a:pt x="16130" y="19305"/>
                  <a:pt x="16130" y="19305"/>
                </a:cubicBezTo>
                <a:cubicBezTo>
                  <a:pt x="16270" y="20655"/>
                  <a:pt x="17392" y="21600"/>
                  <a:pt x="18795" y="21600"/>
                </a:cubicBezTo>
                <a:cubicBezTo>
                  <a:pt x="20338" y="21600"/>
                  <a:pt x="21600" y="20385"/>
                  <a:pt x="21600" y="18900"/>
                </a:cubicBezTo>
                <a:cubicBezTo>
                  <a:pt x="21600" y="17415"/>
                  <a:pt x="20338" y="16200"/>
                  <a:pt x="18795" y="16200"/>
                </a:cubicBezTo>
                <a:close/>
                <a:moveTo>
                  <a:pt x="18795" y="20790"/>
                </a:moveTo>
                <a:cubicBezTo>
                  <a:pt x="17673" y="20790"/>
                  <a:pt x="16831" y="19980"/>
                  <a:pt x="16831" y="18900"/>
                </a:cubicBezTo>
                <a:cubicBezTo>
                  <a:pt x="16831" y="17820"/>
                  <a:pt x="17673" y="17010"/>
                  <a:pt x="18795" y="17010"/>
                </a:cubicBezTo>
                <a:cubicBezTo>
                  <a:pt x="19917" y="17010"/>
                  <a:pt x="20899" y="17820"/>
                  <a:pt x="20899" y="18900"/>
                </a:cubicBezTo>
                <a:cubicBezTo>
                  <a:pt x="20899" y="19980"/>
                  <a:pt x="19917" y="20790"/>
                  <a:pt x="18795" y="20790"/>
                </a:cubicBezTo>
                <a:close/>
                <a:moveTo>
                  <a:pt x="21179" y="10395"/>
                </a:moveTo>
                <a:cubicBezTo>
                  <a:pt x="13745" y="10395"/>
                  <a:pt x="13745" y="10395"/>
                  <a:pt x="13745" y="10395"/>
                </a:cubicBezTo>
                <a:cubicBezTo>
                  <a:pt x="13605" y="9045"/>
                  <a:pt x="12343" y="7965"/>
                  <a:pt x="10940" y="7965"/>
                </a:cubicBezTo>
                <a:cubicBezTo>
                  <a:pt x="9397" y="7965"/>
                  <a:pt x="8135" y="9045"/>
                  <a:pt x="7995" y="10395"/>
                </a:cubicBezTo>
                <a:cubicBezTo>
                  <a:pt x="421" y="10395"/>
                  <a:pt x="421" y="10395"/>
                  <a:pt x="421" y="10395"/>
                </a:cubicBezTo>
                <a:cubicBezTo>
                  <a:pt x="140" y="10395"/>
                  <a:pt x="0" y="10530"/>
                  <a:pt x="0" y="10800"/>
                </a:cubicBezTo>
                <a:cubicBezTo>
                  <a:pt x="0" y="11070"/>
                  <a:pt x="140" y="11205"/>
                  <a:pt x="421" y="11205"/>
                </a:cubicBezTo>
                <a:cubicBezTo>
                  <a:pt x="7995" y="11205"/>
                  <a:pt x="7995" y="11205"/>
                  <a:pt x="7995" y="11205"/>
                </a:cubicBezTo>
                <a:cubicBezTo>
                  <a:pt x="8275" y="12555"/>
                  <a:pt x="9538" y="13500"/>
                  <a:pt x="10940" y="13500"/>
                </a:cubicBezTo>
                <a:cubicBezTo>
                  <a:pt x="12343" y="13500"/>
                  <a:pt x="13465" y="12555"/>
                  <a:pt x="13745" y="11205"/>
                </a:cubicBezTo>
                <a:cubicBezTo>
                  <a:pt x="21179" y="11205"/>
                  <a:pt x="21179" y="11205"/>
                  <a:pt x="21179" y="11205"/>
                </a:cubicBezTo>
                <a:cubicBezTo>
                  <a:pt x="21460" y="11205"/>
                  <a:pt x="21600" y="11070"/>
                  <a:pt x="21600" y="10800"/>
                </a:cubicBezTo>
                <a:cubicBezTo>
                  <a:pt x="21600" y="10530"/>
                  <a:pt x="21460" y="10395"/>
                  <a:pt x="21179" y="10395"/>
                </a:cubicBezTo>
                <a:close/>
                <a:moveTo>
                  <a:pt x="10940" y="12690"/>
                </a:moveTo>
                <a:cubicBezTo>
                  <a:pt x="9818" y="12690"/>
                  <a:pt x="8836" y="11880"/>
                  <a:pt x="8836" y="10665"/>
                </a:cubicBezTo>
                <a:cubicBezTo>
                  <a:pt x="8836" y="9585"/>
                  <a:pt x="9818" y="8775"/>
                  <a:pt x="10940" y="8775"/>
                </a:cubicBezTo>
                <a:cubicBezTo>
                  <a:pt x="12062" y="8775"/>
                  <a:pt x="13044" y="9585"/>
                  <a:pt x="13044" y="10665"/>
                </a:cubicBezTo>
                <a:cubicBezTo>
                  <a:pt x="13044" y="11880"/>
                  <a:pt x="12062" y="12690"/>
                  <a:pt x="10940" y="126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57" name="Freeform 1116"/>
          <p:cNvSpPr/>
          <p:nvPr/>
        </p:nvSpPr>
        <p:spPr>
          <a:xfrm>
            <a:off x="1451610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95" y="6885"/>
                </a:moveTo>
                <a:cubicBezTo>
                  <a:pt x="6345" y="6885"/>
                  <a:pt x="7290" y="5940"/>
                  <a:pt x="7560" y="4725"/>
                </a:cubicBezTo>
                <a:cubicBezTo>
                  <a:pt x="18765" y="4725"/>
                  <a:pt x="18765" y="4725"/>
                  <a:pt x="18765" y="4725"/>
                </a:cubicBezTo>
                <a:cubicBezTo>
                  <a:pt x="18900" y="4725"/>
                  <a:pt x="19035" y="4455"/>
                  <a:pt x="19035" y="4320"/>
                </a:cubicBezTo>
                <a:cubicBezTo>
                  <a:pt x="19035" y="4185"/>
                  <a:pt x="18900" y="3915"/>
                  <a:pt x="18765" y="3915"/>
                </a:cubicBezTo>
                <a:cubicBezTo>
                  <a:pt x="7560" y="3915"/>
                  <a:pt x="7560" y="3915"/>
                  <a:pt x="7560" y="3915"/>
                </a:cubicBezTo>
                <a:cubicBezTo>
                  <a:pt x="7290" y="2700"/>
                  <a:pt x="6345" y="1755"/>
                  <a:pt x="4995" y="1755"/>
                </a:cubicBezTo>
                <a:cubicBezTo>
                  <a:pt x="3645" y="1755"/>
                  <a:pt x="2565" y="2970"/>
                  <a:pt x="2565" y="4320"/>
                </a:cubicBezTo>
                <a:cubicBezTo>
                  <a:pt x="2565" y="5670"/>
                  <a:pt x="3645" y="6885"/>
                  <a:pt x="4995" y="6885"/>
                </a:cubicBezTo>
                <a:close/>
                <a:moveTo>
                  <a:pt x="4995" y="2565"/>
                </a:moveTo>
                <a:cubicBezTo>
                  <a:pt x="6075" y="2565"/>
                  <a:pt x="6885" y="3375"/>
                  <a:pt x="6885" y="4320"/>
                </a:cubicBezTo>
                <a:cubicBezTo>
                  <a:pt x="6885" y="5265"/>
                  <a:pt x="6075" y="6075"/>
                  <a:pt x="4995" y="6075"/>
                </a:cubicBezTo>
                <a:cubicBezTo>
                  <a:pt x="4050" y="6075"/>
                  <a:pt x="3240" y="5265"/>
                  <a:pt x="3240" y="4320"/>
                </a:cubicBezTo>
                <a:cubicBezTo>
                  <a:pt x="3240" y="3375"/>
                  <a:pt x="4050" y="2565"/>
                  <a:pt x="4995" y="2565"/>
                </a:cubicBezTo>
                <a:close/>
                <a:moveTo>
                  <a:pt x="2835" y="17685"/>
                </a:moveTo>
                <a:cubicBezTo>
                  <a:pt x="14040" y="17685"/>
                  <a:pt x="14040" y="17685"/>
                  <a:pt x="14040" y="17685"/>
                </a:cubicBezTo>
                <a:cubicBezTo>
                  <a:pt x="14310" y="18900"/>
                  <a:pt x="15255" y="19845"/>
                  <a:pt x="16605" y="19845"/>
                </a:cubicBezTo>
                <a:cubicBezTo>
                  <a:pt x="17955" y="19845"/>
                  <a:pt x="19035" y="18630"/>
                  <a:pt x="19035" y="17280"/>
                </a:cubicBezTo>
                <a:cubicBezTo>
                  <a:pt x="19035" y="15930"/>
                  <a:pt x="17955" y="14715"/>
                  <a:pt x="16605" y="14715"/>
                </a:cubicBezTo>
                <a:cubicBezTo>
                  <a:pt x="15255" y="14715"/>
                  <a:pt x="14310" y="15660"/>
                  <a:pt x="14040" y="16875"/>
                </a:cubicBezTo>
                <a:cubicBezTo>
                  <a:pt x="2835" y="16875"/>
                  <a:pt x="2835" y="16875"/>
                  <a:pt x="2835" y="16875"/>
                </a:cubicBezTo>
                <a:cubicBezTo>
                  <a:pt x="2700" y="16875"/>
                  <a:pt x="2565" y="17145"/>
                  <a:pt x="2565" y="17280"/>
                </a:cubicBezTo>
                <a:cubicBezTo>
                  <a:pt x="2565" y="17415"/>
                  <a:pt x="2700" y="17685"/>
                  <a:pt x="2835" y="17685"/>
                </a:cubicBezTo>
                <a:close/>
                <a:moveTo>
                  <a:pt x="16605" y="15525"/>
                </a:moveTo>
                <a:cubicBezTo>
                  <a:pt x="17550" y="15525"/>
                  <a:pt x="18360" y="16335"/>
                  <a:pt x="18360" y="17280"/>
                </a:cubicBezTo>
                <a:cubicBezTo>
                  <a:pt x="18360" y="18225"/>
                  <a:pt x="17550" y="19035"/>
                  <a:pt x="16605" y="19035"/>
                </a:cubicBezTo>
                <a:cubicBezTo>
                  <a:pt x="15525" y="19035"/>
                  <a:pt x="14715" y="18225"/>
                  <a:pt x="14715" y="17280"/>
                </a:cubicBezTo>
                <a:cubicBezTo>
                  <a:pt x="14715" y="16335"/>
                  <a:pt x="15525" y="15525"/>
                  <a:pt x="16605" y="15525"/>
                </a:cubicBezTo>
                <a:close/>
                <a:moveTo>
                  <a:pt x="2835" y="11205"/>
                </a:moveTo>
                <a:cubicBezTo>
                  <a:pt x="8640" y="11205"/>
                  <a:pt x="8640" y="11205"/>
                  <a:pt x="8640" y="11205"/>
                </a:cubicBezTo>
                <a:cubicBezTo>
                  <a:pt x="8910" y="12420"/>
                  <a:pt x="9855" y="13365"/>
                  <a:pt x="11205" y="13365"/>
                </a:cubicBezTo>
                <a:cubicBezTo>
                  <a:pt x="12420" y="13365"/>
                  <a:pt x="13500" y="12420"/>
                  <a:pt x="13635" y="11205"/>
                </a:cubicBezTo>
                <a:cubicBezTo>
                  <a:pt x="18765" y="11205"/>
                  <a:pt x="18765" y="11205"/>
                  <a:pt x="18765" y="11205"/>
                </a:cubicBezTo>
                <a:cubicBezTo>
                  <a:pt x="18900" y="11205"/>
                  <a:pt x="19035" y="10935"/>
                  <a:pt x="19035" y="10800"/>
                </a:cubicBezTo>
                <a:cubicBezTo>
                  <a:pt x="19035" y="10665"/>
                  <a:pt x="18900" y="10395"/>
                  <a:pt x="18765" y="10395"/>
                </a:cubicBezTo>
                <a:cubicBezTo>
                  <a:pt x="13635" y="10395"/>
                  <a:pt x="13635" y="10395"/>
                  <a:pt x="13635" y="10395"/>
                </a:cubicBezTo>
                <a:cubicBezTo>
                  <a:pt x="13500" y="9180"/>
                  <a:pt x="12420" y="8235"/>
                  <a:pt x="11205" y="8235"/>
                </a:cubicBezTo>
                <a:cubicBezTo>
                  <a:pt x="9855" y="8235"/>
                  <a:pt x="8910" y="9180"/>
                  <a:pt x="8640" y="10395"/>
                </a:cubicBezTo>
                <a:cubicBezTo>
                  <a:pt x="2835" y="10395"/>
                  <a:pt x="2835" y="10395"/>
                  <a:pt x="2835" y="10395"/>
                </a:cubicBezTo>
                <a:cubicBezTo>
                  <a:pt x="2700" y="10395"/>
                  <a:pt x="2565" y="10665"/>
                  <a:pt x="2565" y="10800"/>
                </a:cubicBezTo>
                <a:cubicBezTo>
                  <a:pt x="2565" y="10935"/>
                  <a:pt x="2700" y="11205"/>
                  <a:pt x="2835" y="11205"/>
                </a:cubicBezTo>
                <a:close/>
                <a:moveTo>
                  <a:pt x="11205" y="9045"/>
                </a:moveTo>
                <a:cubicBezTo>
                  <a:pt x="12150" y="9045"/>
                  <a:pt x="12960" y="9855"/>
                  <a:pt x="12960" y="10800"/>
                </a:cubicBezTo>
                <a:cubicBezTo>
                  <a:pt x="12960" y="11745"/>
                  <a:pt x="12150" y="12555"/>
                  <a:pt x="11205" y="12555"/>
                </a:cubicBezTo>
                <a:cubicBezTo>
                  <a:pt x="10125" y="12555"/>
                  <a:pt x="9315" y="11745"/>
                  <a:pt x="9315" y="10800"/>
                </a:cubicBezTo>
                <a:cubicBezTo>
                  <a:pt x="9315" y="9855"/>
                  <a:pt x="10125" y="9045"/>
                  <a:pt x="11205" y="9045"/>
                </a:cubicBezTo>
                <a:close/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lose/>
                <a:moveTo>
                  <a:pt x="20925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lnTo>
                  <a:pt x="20925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58" name="Freeform 1117"/>
          <p:cNvSpPr/>
          <p:nvPr/>
        </p:nvSpPr>
        <p:spPr>
          <a:xfrm>
            <a:off x="14516100" y="10668000"/>
            <a:ext cx="1092200" cy="10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5" y="3065"/>
                </a:moveTo>
                <a:cubicBezTo>
                  <a:pt x="1620" y="3065"/>
                  <a:pt x="1620" y="3065"/>
                  <a:pt x="1620" y="3065"/>
                </a:cubicBezTo>
                <a:cubicBezTo>
                  <a:pt x="1620" y="4816"/>
                  <a:pt x="1620" y="4816"/>
                  <a:pt x="1620" y="4816"/>
                </a:cubicBezTo>
                <a:cubicBezTo>
                  <a:pt x="1620" y="4962"/>
                  <a:pt x="1755" y="5254"/>
                  <a:pt x="2025" y="5254"/>
                </a:cubicBezTo>
                <a:cubicBezTo>
                  <a:pt x="6750" y="5254"/>
                  <a:pt x="6750" y="5254"/>
                  <a:pt x="6750" y="5254"/>
                </a:cubicBezTo>
                <a:cubicBezTo>
                  <a:pt x="7020" y="5254"/>
                  <a:pt x="7155" y="4962"/>
                  <a:pt x="7155" y="4816"/>
                </a:cubicBezTo>
                <a:cubicBezTo>
                  <a:pt x="7155" y="3065"/>
                  <a:pt x="7155" y="3065"/>
                  <a:pt x="7155" y="3065"/>
                </a:cubicBezTo>
                <a:cubicBezTo>
                  <a:pt x="21195" y="3065"/>
                  <a:pt x="21195" y="3065"/>
                  <a:pt x="21195" y="3065"/>
                </a:cubicBezTo>
                <a:cubicBezTo>
                  <a:pt x="21465" y="3065"/>
                  <a:pt x="21600" y="2773"/>
                  <a:pt x="21600" y="2627"/>
                </a:cubicBezTo>
                <a:cubicBezTo>
                  <a:pt x="21600" y="2335"/>
                  <a:pt x="21465" y="2189"/>
                  <a:pt x="21195" y="2189"/>
                </a:cubicBezTo>
                <a:cubicBezTo>
                  <a:pt x="7155" y="2189"/>
                  <a:pt x="7155" y="2189"/>
                  <a:pt x="7155" y="2189"/>
                </a:cubicBezTo>
                <a:cubicBezTo>
                  <a:pt x="7155" y="438"/>
                  <a:pt x="7155" y="438"/>
                  <a:pt x="7155" y="438"/>
                </a:cubicBezTo>
                <a:cubicBezTo>
                  <a:pt x="7155" y="146"/>
                  <a:pt x="7020" y="0"/>
                  <a:pt x="6750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1755" y="0"/>
                  <a:pt x="1620" y="146"/>
                  <a:pt x="1620" y="438"/>
                </a:cubicBezTo>
                <a:cubicBezTo>
                  <a:pt x="1620" y="2189"/>
                  <a:pt x="1620" y="2189"/>
                  <a:pt x="1620" y="2189"/>
                </a:cubicBezTo>
                <a:cubicBezTo>
                  <a:pt x="405" y="2189"/>
                  <a:pt x="405" y="2189"/>
                  <a:pt x="405" y="2189"/>
                </a:cubicBezTo>
                <a:cubicBezTo>
                  <a:pt x="135" y="2189"/>
                  <a:pt x="0" y="2335"/>
                  <a:pt x="0" y="2627"/>
                </a:cubicBezTo>
                <a:cubicBezTo>
                  <a:pt x="0" y="2773"/>
                  <a:pt x="135" y="3065"/>
                  <a:pt x="405" y="3065"/>
                </a:cubicBezTo>
                <a:close/>
                <a:moveTo>
                  <a:pt x="2430" y="876"/>
                </a:moveTo>
                <a:cubicBezTo>
                  <a:pt x="6345" y="876"/>
                  <a:pt x="6345" y="876"/>
                  <a:pt x="6345" y="876"/>
                </a:cubicBezTo>
                <a:cubicBezTo>
                  <a:pt x="6345" y="4378"/>
                  <a:pt x="6345" y="4378"/>
                  <a:pt x="6345" y="4378"/>
                </a:cubicBezTo>
                <a:cubicBezTo>
                  <a:pt x="2430" y="4378"/>
                  <a:pt x="2430" y="4378"/>
                  <a:pt x="2430" y="4378"/>
                </a:cubicBezTo>
                <a:lnTo>
                  <a:pt x="2430" y="876"/>
                </a:lnTo>
                <a:close/>
                <a:moveTo>
                  <a:pt x="21195" y="10362"/>
                </a:moveTo>
                <a:cubicBezTo>
                  <a:pt x="13635" y="10362"/>
                  <a:pt x="13635" y="10362"/>
                  <a:pt x="13635" y="10362"/>
                </a:cubicBezTo>
                <a:cubicBezTo>
                  <a:pt x="13635" y="8611"/>
                  <a:pt x="13635" y="8611"/>
                  <a:pt x="13635" y="8611"/>
                </a:cubicBezTo>
                <a:cubicBezTo>
                  <a:pt x="13635" y="8465"/>
                  <a:pt x="13365" y="8173"/>
                  <a:pt x="13230" y="8173"/>
                </a:cubicBezTo>
                <a:cubicBezTo>
                  <a:pt x="8370" y="8173"/>
                  <a:pt x="8370" y="8173"/>
                  <a:pt x="8370" y="8173"/>
                </a:cubicBezTo>
                <a:cubicBezTo>
                  <a:pt x="8235" y="8173"/>
                  <a:pt x="7965" y="8465"/>
                  <a:pt x="7965" y="8611"/>
                </a:cubicBezTo>
                <a:cubicBezTo>
                  <a:pt x="7965" y="10362"/>
                  <a:pt x="7965" y="10362"/>
                  <a:pt x="7965" y="10362"/>
                </a:cubicBezTo>
                <a:cubicBezTo>
                  <a:pt x="405" y="10362"/>
                  <a:pt x="405" y="10362"/>
                  <a:pt x="405" y="10362"/>
                </a:cubicBezTo>
                <a:cubicBezTo>
                  <a:pt x="135" y="10362"/>
                  <a:pt x="0" y="10508"/>
                  <a:pt x="0" y="10800"/>
                </a:cubicBezTo>
                <a:cubicBezTo>
                  <a:pt x="0" y="11092"/>
                  <a:pt x="135" y="11238"/>
                  <a:pt x="405" y="11238"/>
                </a:cubicBezTo>
                <a:cubicBezTo>
                  <a:pt x="7965" y="11238"/>
                  <a:pt x="7965" y="11238"/>
                  <a:pt x="7965" y="11238"/>
                </a:cubicBezTo>
                <a:cubicBezTo>
                  <a:pt x="7965" y="12989"/>
                  <a:pt x="7965" y="12989"/>
                  <a:pt x="7965" y="12989"/>
                </a:cubicBezTo>
                <a:cubicBezTo>
                  <a:pt x="7965" y="13281"/>
                  <a:pt x="8235" y="13427"/>
                  <a:pt x="8370" y="13427"/>
                </a:cubicBezTo>
                <a:cubicBezTo>
                  <a:pt x="13230" y="13427"/>
                  <a:pt x="13230" y="13427"/>
                  <a:pt x="13230" y="13427"/>
                </a:cubicBezTo>
                <a:cubicBezTo>
                  <a:pt x="13365" y="13427"/>
                  <a:pt x="13635" y="13281"/>
                  <a:pt x="13635" y="12989"/>
                </a:cubicBezTo>
                <a:cubicBezTo>
                  <a:pt x="13635" y="11238"/>
                  <a:pt x="13635" y="11238"/>
                  <a:pt x="13635" y="11238"/>
                </a:cubicBezTo>
                <a:cubicBezTo>
                  <a:pt x="21195" y="11238"/>
                  <a:pt x="21195" y="11238"/>
                  <a:pt x="21195" y="11238"/>
                </a:cubicBezTo>
                <a:cubicBezTo>
                  <a:pt x="21465" y="11238"/>
                  <a:pt x="21600" y="11092"/>
                  <a:pt x="21600" y="10800"/>
                </a:cubicBezTo>
                <a:cubicBezTo>
                  <a:pt x="21600" y="10508"/>
                  <a:pt x="21465" y="10362"/>
                  <a:pt x="21195" y="10362"/>
                </a:cubicBezTo>
                <a:close/>
                <a:moveTo>
                  <a:pt x="12825" y="12551"/>
                </a:moveTo>
                <a:cubicBezTo>
                  <a:pt x="8775" y="12551"/>
                  <a:pt x="8775" y="12551"/>
                  <a:pt x="8775" y="12551"/>
                </a:cubicBezTo>
                <a:cubicBezTo>
                  <a:pt x="8775" y="9049"/>
                  <a:pt x="8775" y="9049"/>
                  <a:pt x="8775" y="9049"/>
                </a:cubicBezTo>
                <a:cubicBezTo>
                  <a:pt x="12825" y="9049"/>
                  <a:pt x="12825" y="9049"/>
                  <a:pt x="12825" y="9049"/>
                </a:cubicBezTo>
                <a:lnTo>
                  <a:pt x="12825" y="12551"/>
                </a:lnTo>
                <a:close/>
                <a:moveTo>
                  <a:pt x="21195" y="18535"/>
                </a:moveTo>
                <a:cubicBezTo>
                  <a:pt x="19980" y="18535"/>
                  <a:pt x="19980" y="18535"/>
                  <a:pt x="19980" y="18535"/>
                </a:cubicBezTo>
                <a:cubicBezTo>
                  <a:pt x="19980" y="16930"/>
                  <a:pt x="19980" y="16930"/>
                  <a:pt x="19980" y="16930"/>
                </a:cubicBezTo>
                <a:cubicBezTo>
                  <a:pt x="19980" y="16638"/>
                  <a:pt x="19845" y="16492"/>
                  <a:pt x="19575" y="16492"/>
                </a:cubicBezTo>
                <a:cubicBezTo>
                  <a:pt x="14850" y="16492"/>
                  <a:pt x="14850" y="16492"/>
                  <a:pt x="14850" y="16492"/>
                </a:cubicBezTo>
                <a:cubicBezTo>
                  <a:pt x="14580" y="16492"/>
                  <a:pt x="14445" y="16638"/>
                  <a:pt x="14445" y="16930"/>
                </a:cubicBezTo>
                <a:cubicBezTo>
                  <a:pt x="14445" y="18535"/>
                  <a:pt x="14445" y="18535"/>
                  <a:pt x="14445" y="18535"/>
                </a:cubicBezTo>
                <a:cubicBezTo>
                  <a:pt x="405" y="18535"/>
                  <a:pt x="405" y="18535"/>
                  <a:pt x="405" y="18535"/>
                </a:cubicBezTo>
                <a:cubicBezTo>
                  <a:pt x="135" y="18535"/>
                  <a:pt x="0" y="18827"/>
                  <a:pt x="0" y="18973"/>
                </a:cubicBezTo>
                <a:cubicBezTo>
                  <a:pt x="0" y="19265"/>
                  <a:pt x="135" y="19411"/>
                  <a:pt x="405" y="19411"/>
                </a:cubicBezTo>
                <a:cubicBezTo>
                  <a:pt x="14445" y="19411"/>
                  <a:pt x="14445" y="19411"/>
                  <a:pt x="14445" y="19411"/>
                </a:cubicBezTo>
                <a:cubicBezTo>
                  <a:pt x="14445" y="21162"/>
                  <a:pt x="14445" y="21162"/>
                  <a:pt x="14445" y="21162"/>
                </a:cubicBezTo>
                <a:cubicBezTo>
                  <a:pt x="14445" y="21454"/>
                  <a:pt x="14580" y="21600"/>
                  <a:pt x="14850" y="2160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19845" y="21600"/>
                  <a:pt x="19980" y="21454"/>
                  <a:pt x="19980" y="21162"/>
                </a:cubicBezTo>
                <a:cubicBezTo>
                  <a:pt x="19980" y="19411"/>
                  <a:pt x="19980" y="19411"/>
                  <a:pt x="19980" y="19411"/>
                </a:cubicBezTo>
                <a:cubicBezTo>
                  <a:pt x="21195" y="19411"/>
                  <a:pt x="21195" y="19411"/>
                  <a:pt x="21195" y="19411"/>
                </a:cubicBezTo>
                <a:cubicBezTo>
                  <a:pt x="21465" y="19411"/>
                  <a:pt x="21600" y="19265"/>
                  <a:pt x="21600" y="18973"/>
                </a:cubicBezTo>
                <a:cubicBezTo>
                  <a:pt x="21600" y="18827"/>
                  <a:pt x="21465" y="18535"/>
                  <a:pt x="21195" y="18535"/>
                </a:cubicBezTo>
                <a:close/>
                <a:moveTo>
                  <a:pt x="19170" y="20724"/>
                </a:moveTo>
                <a:cubicBezTo>
                  <a:pt x="15255" y="20724"/>
                  <a:pt x="15255" y="20724"/>
                  <a:pt x="15255" y="20724"/>
                </a:cubicBezTo>
                <a:cubicBezTo>
                  <a:pt x="15255" y="17368"/>
                  <a:pt x="15255" y="17368"/>
                  <a:pt x="15255" y="17368"/>
                </a:cubicBezTo>
                <a:cubicBezTo>
                  <a:pt x="19170" y="17368"/>
                  <a:pt x="19170" y="17368"/>
                  <a:pt x="19170" y="17368"/>
                </a:cubicBezTo>
                <a:lnTo>
                  <a:pt x="19170" y="2072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59" name="Freeform 1118"/>
          <p:cNvSpPr/>
          <p:nvPr/>
        </p:nvSpPr>
        <p:spPr>
          <a:xfrm>
            <a:off x="1451610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lose/>
                <a:moveTo>
                  <a:pt x="20925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lnTo>
                  <a:pt x="20925" y="20925"/>
                </a:lnTo>
                <a:close/>
                <a:moveTo>
                  <a:pt x="2160" y="4320"/>
                </a:moveTo>
                <a:cubicBezTo>
                  <a:pt x="3240" y="4320"/>
                  <a:pt x="3240" y="4320"/>
                  <a:pt x="3240" y="4320"/>
                </a:cubicBezTo>
                <a:cubicBezTo>
                  <a:pt x="3240" y="5805"/>
                  <a:pt x="3240" y="5805"/>
                  <a:pt x="3240" y="5805"/>
                </a:cubicBezTo>
                <a:cubicBezTo>
                  <a:pt x="3240" y="5940"/>
                  <a:pt x="3375" y="6075"/>
                  <a:pt x="3645" y="6075"/>
                </a:cubicBezTo>
                <a:cubicBezTo>
                  <a:pt x="7965" y="6075"/>
                  <a:pt x="7965" y="6075"/>
                  <a:pt x="7965" y="6075"/>
                </a:cubicBezTo>
                <a:cubicBezTo>
                  <a:pt x="8100" y="6075"/>
                  <a:pt x="8235" y="5940"/>
                  <a:pt x="8235" y="5805"/>
                </a:cubicBezTo>
                <a:cubicBezTo>
                  <a:pt x="8235" y="4320"/>
                  <a:pt x="8235" y="4320"/>
                  <a:pt x="8235" y="4320"/>
                </a:cubicBezTo>
                <a:cubicBezTo>
                  <a:pt x="19440" y="4320"/>
                  <a:pt x="19440" y="4320"/>
                  <a:pt x="19440" y="4320"/>
                </a:cubicBezTo>
                <a:cubicBezTo>
                  <a:pt x="19575" y="4320"/>
                  <a:pt x="19845" y="4185"/>
                  <a:pt x="19845" y="3915"/>
                </a:cubicBezTo>
                <a:cubicBezTo>
                  <a:pt x="19845" y="3780"/>
                  <a:pt x="19575" y="3645"/>
                  <a:pt x="19440" y="3645"/>
                </a:cubicBezTo>
                <a:cubicBezTo>
                  <a:pt x="8235" y="3645"/>
                  <a:pt x="8235" y="3645"/>
                  <a:pt x="8235" y="3645"/>
                </a:cubicBezTo>
                <a:cubicBezTo>
                  <a:pt x="8235" y="2160"/>
                  <a:pt x="8235" y="2160"/>
                  <a:pt x="8235" y="2160"/>
                </a:cubicBezTo>
                <a:cubicBezTo>
                  <a:pt x="8235" y="2025"/>
                  <a:pt x="8100" y="1755"/>
                  <a:pt x="7965" y="1755"/>
                </a:cubicBezTo>
                <a:cubicBezTo>
                  <a:pt x="3645" y="1755"/>
                  <a:pt x="3645" y="1755"/>
                  <a:pt x="3645" y="1755"/>
                </a:cubicBezTo>
                <a:cubicBezTo>
                  <a:pt x="3375" y="1755"/>
                  <a:pt x="3240" y="2025"/>
                  <a:pt x="3240" y="2160"/>
                </a:cubicBezTo>
                <a:cubicBezTo>
                  <a:pt x="3240" y="3645"/>
                  <a:pt x="3240" y="3645"/>
                  <a:pt x="3240" y="3645"/>
                </a:cubicBezTo>
                <a:cubicBezTo>
                  <a:pt x="2160" y="3645"/>
                  <a:pt x="2160" y="3645"/>
                  <a:pt x="2160" y="3645"/>
                </a:cubicBezTo>
                <a:cubicBezTo>
                  <a:pt x="2025" y="3645"/>
                  <a:pt x="1755" y="3780"/>
                  <a:pt x="1755" y="3915"/>
                </a:cubicBezTo>
                <a:cubicBezTo>
                  <a:pt x="1755" y="4185"/>
                  <a:pt x="2025" y="4320"/>
                  <a:pt x="2160" y="4320"/>
                </a:cubicBezTo>
                <a:close/>
                <a:moveTo>
                  <a:pt x="3915" y="2565"/>
                </a:moveTo>
                <a:cubicBezTo>
                  <a:pt x="7560" y="2565"/>
                  <a:pt x="7560" y="2565"/>
                  <a:pt x="7560" y="2565"/>
                </a:cubicBezTo>
                <a:cubicBezTo>
                  <a:pt x="7560" y="5400"/>
                  <a:pt x="7560" y="5400"/>
                  <a:pt x="7560" y="5400"/>
                </a:cubicBezTo>
                <a:cubicBezTo>
                  <a:pt x="3915" y="5400"/>
                  <a:pt x="3915" y="5400"/>
                  <a:pt x="3915" y="5400"/>
                </a:cubicBezTo>
                <a:lnTo>
                  <a:pt x="3915" y="2565"/>
                </a:lnTo>
                <a:close/>
                <a:moveTo>
                  <a:pt x="2160" y="11205"/>
                </a:moveTo>
                <a:cubicBezTo>
                  <a:pt x="8235" y="11205"/>
                  <a:pt x="8235" y="11205"/>
                  <a:pt x="8235" y="11205"/>
                </a:cubicBezTo>
                <a:cubicBezTo>
                  <a:pt x="8235" y="12555"/>
                  <a:pt x="8235" y="12555"/>
                  <a:pt x="8235" y="12555"/>
                </a:cubicBezTo>
                <a:cubicBezTo>
                  <a:pt x="8235" y="12825"/>
                  <a:pt x="8505" y="12960"/>
                  <a:pt x="8640" y="12960"/>
                </a:cubicBezTo>
                <a:cubicBezTo>
                  <a:pt x="12960" y="12960"/>
                  <a:pt x="12960" y="12960"/>
                  <a:pt x="12960" y="12960"/>
                </a:cubicBezTo>
                <a:cubicBezTo>
                  <a:pt x="13095" y="12960"/>
                  <a:pt x="13365" y="12825"/>
                  <a:pt x="13365" y="12555"/>
                </a:cubicBezTo>
                <a:cubicBezTo>
                  <a:pt x="13365" y="11205"/>
                  <a:pt x="13365" y="11205"/>
                  <a:pt x="13365" y="11205"/>
                </a:cubicBezTo>
                <a:cubicBezTo>
                  <a:pt x="19440" y="11205"/>
                  <a:pt x="19440" y="11205"/>
                  <a:pt x="19440" y="11205"/>
                </a:cubicBezTo>
                <a:cubicBezTo>
                  <a:pt x="19575" y="11205"/>
                  <a:pt x="19845" y="10935"/>
                  <a:pt x="19845" y="10800"/>
                </a:cubicBezTo>
                <a:cubicBezTo>
                  <a:pt x="19845" y="10665"/>
                  <a:pt x="19575" y="10395"/>
                  <a:pt x="19440" y="10395"/>
                </a:cubicBezTo>
                <a:cubicBezTo>
                  <a:pt x="13365" y="10395"/>
                  <a:pt x="13365" y="10395"/>
                  <a:pt x="13365" y="10395"/>
                </a:cubicBezTo>
                <a:cubicBezTo>
                  <a:pt x="13365" y="9045"/>
                  <a:pt x="13365" y="9045"/>
                  <a:pt x="13365" y="9045"/>
                </a:cubicBezTo>
                <a:cubicBezTo>
                  <a:pt x="13365" y="8775"/>
                  <a:pt x="13095" y="8640"/>
                  <a:pt x="12960" y="8640"/>
                </a:cubicBezTo>
                <a:cubicBezTo>
                  <a:pt x="8640" y="8640"/>
                  <a:pt x="8640" y="8640"/>
                  <a:pt x="8640" y="8640"/>
                </a:cubicBezTo>
                <a:cubicBezTo>
                  <a:pt x="8505" y="8640"/>
                  <a:pt x="8235" y="8775"/>
                  <a:pt x="8235" y="9045"/>
                </a:cubicBezTo>
                <a:cubicBezTo>
                  <a:pt x="8235" y="10395"/>
                  <a:pt x="8235" y="10395"/>
                  <a:pt x="8235" y="10395"/>
                </a:cubicBezTo>
                <a:cubicBezTo>
                  <a:pt x="2160" y="10395"/>
                  <a:pt x="2160" y="10395"/>
                  <a:pt x="2160" y="10395"/>
                </a:cubicBezTo>
                <a:cubicBezTo>
                  <a:pt x="2025" y="10395"/>
                  <a:pt x="1755" y="10665"/>
                  <a:pt x="1755" y="10800"/>
                </a:cubicBezTo>
                <a:cubicBezTo>
                  <a:pt x="1755" y="10935"/>
                  <a:pt x="2025" y="11205"/>
                  <a:pt x="2160" y="11205"/>
                </a:cubicBezTo>
                <a:close/>
                <a:moveTo>
                  <a:pt x="9045" y="9315"/>
                </a:moveTo>
                <a:cubicBezTo>
                  <a:pt x="12555" y="9315"/>
                  <a:pt x="12555" y="9315"/>
                  <a:pt x="12555" y="9315"/>
                </a:cubicBezTo>
                <a:cubicBezTo>
                  <a:pt x="12555" y="12285"/>
                  <a:pt x="12555" y="12285"/>
                  <a:pt x="12555" y="12285"/>
                </a:cubicBezTo>
                <a:cubicBezTo>
                  <a:pt x="9045" y="12285"/>
                  <a:pt x="9045" y="12285"/>
                  <a:pt x="9045" y="12285"/>
                </a:cubicBezTo>
                <a:lnTo>
                  <a:pt x="9045" y="9315"/>
                </a:lnTo>
                <a:close/>
                <a:moveTo>
                  <a:pt x="2160" y="17955"/>
                </a:moveTo>
                <a:cubicBezTo>
                  <a:pt x="13365" y="17955"/>
                  <a:pt x="13365" y="17955"/>
                  <a:pt x="13365" y="17955"/>
                </a:cubicBezTo>
                <a:cubicBezTo>
                  <a:pt x="13365" y="19440"/>
                  <a:pt x="13365" y="19440"/>
                  <a:pt x="13365" y="19440"/>
                </a:cubicBezTo>
                <a:cubicBezTo>
                  <a:pt x="13365" y="19575"/>
                  <a:pt x="13500" y="19845"/>
                  <a:pt x="13635" y="19845"/>
                </a:cubicBezTo>
                <a:cubicBezTo>
                  <a:pt x="17955" y="19845"/>
                  <a:pt x="17955" y="19845"/>
                  <a:pt x="17955" y="19845"/>
                </a:cubicBezTo>
                <a:cubicBezTo>
                  <a:pt x="18225" y="19845"/>
                  <a:pt x="18360" y="19575"/>
                  <a:pt x="18360" y="19440"/>
                </a:cubicBezTo>
                <a:cubicBezTo>
                  <a:pt x="18360" y="17955"/>
                  <a:pt x="18360" y="17955"/>
                  <a:pt x="18360" y="17955"/>
                </a:cubicBezTo>
                <a:cubicBezTo>
                  <a:pt x="19440" y="17955"/>
                  <a:pt x="19440" y="17955"/>
                  <a:pt x="19440" y="17955"/>
                </a:cubicBezTo>
                <a:cubicBezTo>
                  <a:pt x="19575" y="17955"/>
                  <a:pt x="19845" y="17820"/>
                  <a:pt x="19845" y="17685"/>
                </a:cubicBezTo>
                <a:cubicBezTo>
                  <a:pt x="19845" y="17415"/>
                  <a:pt x="19575" y="17280"/>
                  <a:pt x="19440" y="17280"/>
                </a:cubicBezTo>
                <a:cubicBezTo>
                  <a:pt x="18360" y="17280"/>
                  <a:pt x="18360" y="17280"/>
                  <a:pt x="18360" y="17280"/>
                </a:cubicBezTo>
                <a:cubicBezTo>
                  <a:pt x="18360" y="15795"/>
                  <a:pt x="18360" y="15795"/>
                  <a:pt x="18360" y="15795"/>
                </a:cubicBezTo>
                <a:cubicBezTo>
                  <a:pt x="18360" y="15660"/>
                  <a:pt x="18225" y="15525"/>
                  <a:pt x="17955" y="15525"/>
                </a:cubicBezTo>
                <a:cubicBezTo>
                  <a:pt x="13635" y="15525"/>
                  <a:pt x="13635" y="15525"/>
                  <a:pt x="13635" y="15525"/>
                </a:cubicBezTo>
                <a:cubicBezTo>
                  <a:pt x="13500" y="15525"/>
                  <a:pt x="13365" y="15660"/>
                  <a:pt x="13365" y="15795"/>
                </a:cubicBezTo>
                <a:cubicBezTo>
                  <a:pt x="13365" y="17280"/>
                  <a:pt x="13365" y="17280"/>
                  <a:pt x="13365" y="17280"/>
                </a:cubicBezTo>
                <a:cubicBezTo>
                  <a:pt x="2160" y="17280"/>
                  <a:pt x="2160" y="17280"/>
                  <a:pt x="2160" y="17280"/>
                </a:cubicBezTo>
                <a:cubicBezTo>
                  <a:pt x="2025" y="17280"/>
                  <a:pt x="1755" y="17415"/>
                  <a:pt x="1755" y="17685"/>
                </a:cubicBezTo>
                <a:cubicBezTo>
                  <a:pt x="1755" y="17820"/>
                  <a:pt x="2025" y="17955"/>
                  <a:pt x="2160" y="17955"/>
                </a:cubicBezTo>
                <a:close/>
                <a:moveTo>
                  <a:pt x="14040" y="16200"/>
                </a:moveTo>
                <a:cubicBezTo>
                  <a:pt x="17685" y="16200"/>
                  <a:pt x="17685" y="16200"/>
                  <a:pt x="17685" y="16200"/>
                </a:cubicBezTo>
                <a:cubicBezTo>
                  <a:pt x="17685" y="19035"/>
                  <a:pt x="17685" y="19035"/>
                  <a:pt x="17685" y="19035"/>
                </a:cubicBezTo>
                <a:cubicBezTo>
                  <a:pt x="14040" y="19035"/>
                  <a:pt x="14040" y="19035"/>
                  <a:pt x="14040" y="19035"/>
                </a:cubicBezTo>
                <a:lnTo>
                  <a:pt x="14040" y="162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60" name="Freeform 1119"/>
          <p:cNvSpPr/>
          <p:nvPr/>
        </p:nvSpPr>
        <p:spPr>
          <a:xfrm>
            <a:off x="16427450" y="755650"/>
            <a:ext cx="260350" cy="1006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05" y="16126"/>
                </a:moveTo>
                <a:cubicBezTo>
                  <a:pt x="12505" y="444"/>
                  <a:pt x="12505" y="444"/>
                  <a:pt x="12505" y="444"/>
                </a:cubicBezTo>
                <a:cubicBezTo>
                  <a:pt x="12505" y="148"/>
                  <a:pt x="11368" y="0"/>
                  <a:pt x="10800" y="0"/>
                </a:cubicBezTo>
                <a:cubicBezTo>
                  <a:pt x="9663" y="0"/>
                  <a:pt x="9095" y="148"/>
                  <a:pt x="9095" y="444"/>
                </a:cubicBezTo>
                <a:cubicBezTo>
                  <a:pt x="9095" y="16126"/>
                  <a:pt x="9095" y="16126"/>
                  <a:pt x="9095" y="16126"/>
                </a:cubicBezTo>
                <a:cubicBezTo>
                  <a:pt x="3979" y="16274"/>
                  <a:pt x="0" y="17458"/>
                  <a:pt x="0" y="18789"/>
                </a:cubicBezTo>
                <a:cubicBezTo>
                  <a:pt x="0" y="20416"/>
                  <a:pt x="5116" y="21600"/>
                  <a:pt x="10800" y="21600"/>
                </a:cubicBezTo>
                <a:cubicBezTo>
                  <a:pt x="16484" y="21600"/>
                  <a:pt x="21600" y="20416"/>
                  <a:pt x="21600" y="18789"/>
                </a:cubicBezTo>
                <a:cubicBezTo>
                  <a:pt x="21600" y="17458"/>
                  <a:pt x="17621" y="16274"/>
                  <a:pt x="12505" y="16126"/>
                </a:cubicBezTo>
                <a:close/>
                <a:moveTo>
                  <a:pt x="10800" y="20860"/>
                </a:moveTo>
                <a:cubicBezTo>
                  <a:pt x="6821" y="20860"/>
                  <a:pt x="2842" y="19973"/>
                  <a:pt x="2842" y="18789"/>
                </a:cubicBezTo>
                <a:cubicBezTo>
                  <a:pt x="2842" y="17753"/>
                  <a:pt x="6821" y="16866"/>
                  <a:pt x="10800" y="16866"/>
                </a:cubicBezTo>
                <a:cubicBezTo>
                  <a:pt x="14779" y="16866"/>
                  <a:pt x="18758" y="17753"/>
                  <a:pt x="18758" y="18789"/>
                </a:cubicBezTo>
                <a:cubicBezTo>
                  <a:pt x="18758" y="19973"/>
                  <a:pt x="14779" y="20860"/>
                  <a:pt x="10800" y="208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61" name="Freeform 1120"/>
          <p:cNvSpPr/>
          <p:nvPr/>
        </p:nvSpPr>
        <p:spPr>
          <a:xfrm>
            <a:off x="16706850" y="755650"/>
            <a:ext cx="260350" cy="1006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37" y="11244"/>
                </a:moveTo>
                <a:cubicBezTo>
                  <a:pt x="11937" y="444"/>
                  <a:pt x="11937" y="444"/>
                  <a:pt x="11937" y="444"/>
                </a:cubicBezTo>
                <a:cubicBezTo>
                  <a:pt x="11937" y="148"/>
                  <a:pt x="11368" y="0"/>
                  <a:pt x="10800" y="0"/>
                </a:cubicBezTo>
                <a:cubicBezTo>
                  <a:pt x="9663" y="0"/>
                  <a:pt x="9095" y="148"/>
                  <a:pt x="9095" y="444"/>
                </a:cubicBezTo>
                <a:cubicBezTo>
                  <a:pt x="9095" y="11244"/>
                  <a:pt x="9095" y="11244"/>
                  <a:pt x="9095" y="11244"/>
                </a:cubicBezTo>
                <a:cubicBezTo>
                  <a:pt x="3979" y="11392"/>
                  <a:pt x="0" y="12575"/>
                  <a:pt x="0" y="14055"/>
                </a:cubicBezTo>
                <a:cubicBezTo>
                  <a:pt x="0" y="15386"/>
                  <a:pt x="3979" y="16570"/>
                  <a:pt x="9095" y="16866"/>
                </a:cubicBezTo>
                <a:cubicBezTo>
                  <a:pt x="9095" y="21304"/>
                  <a:pt x="9095" y="21304"/>
                  <a:pt x="9095" y="21304"/>
                </a:cubicBezTo>
                <a:cubicBezTo>
                  <a:pt x="9095" y="21452"/>
                  <a:pt x="9663" y="21600"/>
                  <a:pt x="10800" y="21600"/>
                </a:cubicBezTo>
                <a:cubicBezTo>
                  <a:pt x="11368" y="21600"/>
                  <a:pt x="11937" y="21452"/>
                  <a:pt x="11937" y="21304"/>
                </a:cubicBezTo>
                <a:cubicBezTo>
                  <a:pt x="11937" y="16866"/>
                  <a:pt x="11937" y="16866"/>
                  <a:pt x="11937" y="16866"/>
                </a:cubicBezTo>
                <a:cubicBezTo>
                  <a:pt x="17621" y="16570"/>
                  <a:pt x="21600" y="15386"/>
                  <a:pt x="21600" y="14055"/>
                </a:cubicBezTo>
                <a:cubicBezTo>
                  <a:pt x="21600" y="12575"/>
                  <a:pt x="17621" y="11392"/>
                  <a:pt x="11937" y="11244"/>
                </a:cubicBezTo>
                <a:close/>
                <a:moveTo>
                  <a:pt x="10800" y="15978"/>
                </a:moveTo>
                <a:cubicBezTo>
                  <a:pt x="6253" y="15978"/>
                  <a:pt x="2842" y="15090"/>
                  <a:pt x="2842" y="14055"/>
                </a:cubicBezTo>
                <a:cubicBezTo>
                  <a:pt x="2842" y="12871"/>
                  <a:pt x="6253" y="11984"/>
                  <a:pt x="10800" y="11984"/>
                </a:cubicBezTo>
                <a:cubicBezTo>
                  <a:pt x="14779" y="11984"/>
                  <a:pt x="18189" y="12871"/>
                  <a:pt x="18189" y="14055"/>
                </a:cubicBezTo>
                <a:cubicBezTo>
                  <a:pt x="18189" y="15090"/>
                  <a:pt x="14779" y="15978"/>
                  <a:pt x="10800" y="1597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62" name="Freeform 1121"/>
          <p:cNvSpPr/>
          <p:nvPr/>
        </p:nvSpPr>
        <p:spPr>
          <a:xfrm>
            <a:off x="16979900" y="755650"/>
            <a:ext cx="260350" cy="1006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05" y="6510"/>
                </a:moveTo>
                <a:cubicBezTo>
                  <a:pt x="12505" y="444"/>
                  <a:pt x="12505" y="444"/>
                  <a:pt x="12505" y="444"/>
                </a:cubicBezTo>
                <a:cubicBezTo>
                  <a:pt x="12505" y="148"/>
                  <a:pt x="11937" y="0"/>
                  <a:pt x="10800" y="0"/>
                </a:cubicBezTo>
                <a:cubicBezTo>
                  <a:pt x="10232" y="0"/>
                  <a:pt x="9663" y="148"/>
                  <a:pt x="9663" y="444"/>
                </a:cubicBezTo>
                <a:cubicBezTo>
                  <a:pt x="9663" y="6510"/>
                  <a:pt x="9663" y="6510"/>
                  <a:pt x="9663" y="6510"/>
                </a:cubicBezTo>
                <a:cubicBezTo>
                  <a:pt x="3979" y="6658"/>
                  <a:pt x="0" y="7841"/>
                  <a:pt x="0" y="9173"/>
                </a:cubicBezTo>
                <a:cubicBezTo>
                  <a:pt x="0" y="10652"/>
                  <a:pt x="3979" y="11836"/>
                  <a:pt x="9663" y="11984"/>
                </a:cubicBezTo>
                <a:cubicBezTo>
                  <a:pt x="9663" y="21304"/>
                  <a:pt x="9663" y="21304"/>
                  <a:pt x="9663" y="21304"/>
                </a:cubicBezTo>
                <a:cubicBezTo>
                  <a:pt x="9663" y="21452"/>
                  <a:pt x="10232" y="21600"/>
                  <a:pt x="10800" y="21600"/>
                </a:cubicBezTo>
                <a:cubicBezTo>
                  <a:pt x="11937" y="21600"/>
                  <a:pt x="12505" y="21452"/>
                  <a:pt x="12505" y="21304"/>
                </a:cubicBezTo>
                <a:cubicBezTo>
                  <a:pt x="12505" y="11984"/>
                  <a:pt x="12505" y="11984"/>
                  <a:pt x="12505" y="11984"/>
                </a:cubicBezTo>
                <a:cubicBezTo>
                  <a:pt x="17621" y="11836"/>
                  <a:pt x="21600" y="10652"/>
                  <a:pt x="21600" y="9173"/>
                </a:cubicBezTo>
                <a:cubicBezTo>
                  <a:pt x="21600" y="7841"/>
                  <a:pt x="17621" y="6658"/>
                  <a:pt x="12505" y="6510"/>
                </a:cubicBezTo>
                <a:close/>
                <a:moveTo>
                  <a:pt x="10800" y="11244"/>
                </a:moveTo>
                <a:cubicBezTo>
                  <a:pt x="6821" y="11244"/>
                  <a:pt x="3411" y="10356"/>
                  <a:pt x="3411" y="9173"/>
                </a:cubicBezTo>
                <a:cubicBezTo>
                  <a:pt x="3411" y="8137"/>
                  <a:pt x="6821" y="7249"/>
                  <a:pt x="10800" y="7249"/>
                </a:cubicBezTo>
                <a:cubicBezTo>
                  <a:pt x="15347" y="7249"/>
                  <a:pt x="18758" y="8137"/>
                  <a:pt x="18758" y="9173"/>
                </a:cubicBezTo>
                <a:cubicBezTo>
                  <a:pt x="18758" y="10356"/>
                  <a:pt x="15347" y="11244"/>
                  <a:pt x="10800" y="1124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63" name="Freeform 1122"/>
          <p:cNvSpPr/>
          <p:nvPr/>
        </p:nvSpPr>
        <p:spPr>
          <a:xfrm>
            <a:off x="17259300" y="755650"/>
            <a:ext cx="260350" cy="1006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438"/>
                </a:moveTo>
                <a:cubicBezTo>
                  <a:pt x="21600" y="2959"/>
                  <a:pt x="17621" y="1775"/>
                  <a:pt x="12505" y="1627"/>
                </a:cubicBezTo>
                <a:cubicBezTo>
                  <a:pt x="12505" y="444"/>
                  <a:pt x="12505" y="444"/>
                  <a:pt x="12505" y="444"/>
                </a:cubicBezTo>
                <a:cubicBezTo>
                  <a:pt x="12505" y="148"/>
                  <a:pt x="11937" y="0"/>
                  <a:pt x="10800" y="0"/>
                </a:cubicBezTo>
                <a:cubicBezTo>
                  <a:pt x="10232" y="0"/>
                  <a:pt x="9095" y="148"/>
                  <a:pt x="9095" y="444"/>
                </a:cubicBezTo>
                <a:cubicBezTo>
                  <a:pt x="9095" y="1627"/>
                  <a:pt x="9095" y="1627"/>
                  <a:pt x="9095" y="1627"/>
                </a:cubicBezTo>
                <a:cubicBezTo>
                  <a:pt x="3979" y="1775"/>
                  <a:pt x="0" y="2959"/>
                  <a:pt x="0" y="4438"/>
                </a:cubicBezTo>
                <a:cubicBezTo>
                  <a:pt x="0" y="5770"/>
                  <a:pt x="3979" y="6953"/>
                  <a:pt x="9095" y="7249"/>
                </a:cubicBezTo>
                <a:cubicBezTo>
                  <a:pt x="9095" y="21304"/>
                  <a:pt x="9095" y="21304"/>
                  <a:pt x="9095" y="21304"/>
                </a:cubicBezTo>
                <a:cubicBezTo>
                  <a:pt x="9095" y="21452"/>
                  <a:pt x="10232" y="21600"/>
                  <a:pt x="10800" y="21600"/>
                </a:cubicBezTo>
                <a:cubicBezTo>
                  <a:pt x="11937" y="21600"/>
                  <a:pt x="12505" y="21452"/>
                  <a:pt x="12505" y="21304"/>
                </a:cubicBezTo>
                <a:cubicBezTo>
                  <a:pt x="12505" y="7249"/>
                  <a:pt x="12505" y="7249"/>
                  <a:pt x="12505" y="7249"/>
                </a:cubicBezTo>
                <a:cubicBezTo>
                  <a:pt x="17621" y="6953"/>
                  <a:pt x="21600" y="5770"/>
                  <a:pt x="21600" y="4438"/>
                </a:cubicBezTo>
                <a:close/>
                <a:moveTo>
                  <a:pt x="10800" y="6362"/>
                </a:moveTo>
                <a:cubicBezTo>
                  <a:pt x="6821" y="6362"/>
                  <a:pt x="2842" y="5474"/>
                  <a:pt x="2842" y="4438"/>
                </a:cubicBezTo>
                <a:cubicBezTo>
                  <a:pt x="2842" y="3255"/>
                  <a:pt x="6821" y="2367"/>
                  <a:pt x="10800" y="2367"/>
                </a:cubicBezTo>
                <a:cubicBezTo>
                  <a:pt x="14779" y="2367"/>
                  <a:pt x="18758" y="3255"/>
                  <a:pt x="18758" y="4438"/>
                </a:cubicBezTo>
                <a:cubicBezTo>
                  <a:pt x="18758" y="5474"/>
                  <a:pt x="14779" y="6362"/>
                  <a:pt x="10800" y="636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64" name="Freeform 1123"/>
          <p:cNvSpPr/>
          <p:nvPr/>
        </p:nvSpPr>
        <p:spPr>
          <a:xfrm>
            <a:off x="17357726" y="908050"/>
            <a:ext cx="66677" cy="34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80" y="0"/>
                </a:moveTo>
                <a:cubicBezTo>
                  <a:pt x="4320" y="0"/>
                  <a:pt x="4320" y="0"/>
                  <a:pt x="4320" y="0"/>
                </a:cubicBezTo>
                <a:cubicBezTo>
                  <a:pt x="2160" y="0"/>
                  <a:pt x="0" y="4320"/>
                  <a:pt x="0" y="8640"/>
                </a:cubicBezTo>
                <a:cubicBezTo>
                  <a:pt x="0" y="17280"/>
                  <a:pt x="2160" y="21600"/>
                  <a:pt x="4320" y="21600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9440" y="21600"/>
                  <a:pt x="21600" y="17280"/>
                  <a:pt x="21600" y="8640"/>
                </a:cubicBezTo>
                <a:cubicBezTo>
                  <a:pt x="21600" y="4320"/>
                  <a:pt x="19440" y="0"/>
                  <a:pt x="1728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65" name="Freeform 1124"/>
          <p:cNvSpPr/>
          <p:nvPr/>
        </p:nvSpPr>
        <p:spPr>
          <a:xfrm>
            <a:off x="17075150" y="1130300"/>
            <a:ext cx="76201" cy="41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0"/>
                </a:moveTo>
                <a:cubicBezTo>
                  <a:pt x="5891" y="0"/>
                  <a:pt x="5891" y="0"/>
                  <a:pt x="5891" y="0"/>
                </a:cubicBezTo>
                <a:cubicBezTo>
                  <a:pt x="1964" y="0"/>
                  <a:pt x="0" y="3600"/>
                  <a:pt x="0" y="10800"/>
                </a:cubicBezTo>
                <a:cubicBezTo>
                  <a:pt x="0" y="14400"/>
                  <a:pt x="1964" y="21600"/>
                  <a:pt x="5891" y="21600"/>
                </a:cubicBezTo>
                <a:cubicBezTo>
                  <a:pt x="15709" y="21600"/>
                  <a:pt x="15709" y="21600"/>
                  <a:pt x="15709" y="21600"/>
                </a:cubicBezTo>
                <a:cubicBezTo>
                  <a:pt x="19636" y="21600"/>
                  <a:pt x="21600" y="14400"/>
                  <a:pt x="21600" y="10800"/>
                </a:cubicBezTo>
                <a:cubicBezTo>
                  <a:pt x="21600" y="3600"/>
                  <a:pt x="19636" y="0"/>
                  <a:pt x="15709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66" name="Freeform 1125"/>
          <p:cNvSpPr/>
          <p:nvPr/>
        </p:nvSpPr>
        <p:spPr>
          <a:xfrm>
            <a:off x="17075150" y="1203325"/>
            <a:ext cx="76201" cy="41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0"/>
                </a:moveTo>
                <a:cubicBezTo>
                  <a:pt x="5891" y="0"/>
                  <a:pt x="5891" y="0"/>
                  <a:pt x="5891" y="0"/>
                </a:cubicBezTo>
                <a:cubicBezTo>
                  <a:pt x="1964" y="0"/>
                  <a:pt x="0" y="3600"/>
                  <a:pt x="0" y="10800"/>
                </a:cubicBezTo>
                <a:cubicBezTo>
                  <a:pt x="0" y="14400"/>
                  <a:pt x="1964" y="21600"/>
                  <a:pt x="5891" y="21600"/>
                </a:cubicBezTo>
                <a:cubicBezTo>
                  <a:pt x="15709" y="21600"/>
                  <a:pt x="15709" y="21600"/>
                  <a:pt x="15709" y="21600"/>
                </a:cubicBezTo>
                <a:cubicBezTo>
                  <a:pt x="19636" y="21600"/>
                  <a:pt x="21600" y="14400"/>
                  <a:pt x="21600" y="10800"/>
                </a:cubicBezTo>
                <a:cubicBezTo>
                  <a:pt x="21600" y="3600"/>
                  <a:pt x="19636" y="0"/>
                  <a:pt x="15709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67" name="Freeform 1126"/>
          <p:cNvSpPr/>
          <p:nvPr/>
        </p:nvSpPr>
        <p:spPr>
          <a:xfrm>
            <a:off x="16795750" y="1355725"/>
            <a:ext cx="76201" cy="34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0"/>
                </a:moveTo>
                <a:cubicBezTo>
                  <a:pt x="5891" y="0"/>
                  <a:pt x="5891" y="0"/>
                  <a:pt x="5891" y="0"/>
                </a:cubicBezTo>
                <a:cubicBezTo>
                  <a:pt x="1964" y="0"/>
                  <a:pt x="0" y="4320"/>
                  <a:pt x="0" y="8640"/>
                </a:cubicBezTo>
                <a:cubicBezTo>
                  <a:pt x="0" y="17280"/>
                  <a:pt x="1964" y="21600"/>
                  <a:pt x="5891" y="21600"/>
                </a:cubicBezTo>
                <a:cubicBezTo>
                  <a:pt x="15709" y="21600"/>
                  <a:pt x="15709" y="21600"/>
                  <a:pt x="15709" y="21600"/>
                </a:cubicBezTo>
                <a:cubicBezTo>
                  <a:pt x="19636" y="21600"/>
                  <a:pt x="21600" y="17280"/>
                  <a:pt x="21600" y="8640"/>
                </a:cubicBezTo>
                <a:cubicBezTo>
                  <a:pt x="21600" y="4320"/>
                  <a:pt x="19636" y="0"/>
                  <a:pt x="15709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68" name="Freeform 1127"/>
          <p:cNvSpPr/>
          <p:nvPr/>
        </p:nvSpPr>
        <p:spPr>
          <a:xfrm>
            <a:off x="16795750" y="1431925"/>
            <a:ext cx="76201" cy="34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0"/>
                </a:moveTo>
                <a:cubicBezTo>
                  <a:pt x="5891" y="0"/>
                  <a:pt x="5891" y="0"/>
                  <a:pt x="5891" y="0"/>
                </a:cubicBezTo>
                <a:cubicBezTo>
                  <a:pt x="1964" y="0"/>
                  <a:pt x="0" y="4320"/>
                  <a:pt x="0" y="8640"/>
                </a:cubicBezTo>
                <a:cubicBezTo>
                  <a:pt x="0" y="17280"/>
                  <a:pt x="1964" y="21600"/>
                  <a:pt x="5891" y="21600"/>
                </a:cubicBezTo>
                <a:cubicBezTo>
                  <a:pt x="15709" y="21600"/>
                  <a:pt x="15709" y="21600"/>
                  <a:pt x="15709" y="21600"/>
                </a:cubicBezTo>
                <a:cubicBezTo>
                  <a:pt x="19636" y="21600"/>
                  <a:pt x="21600" y="17280"/>
                  <a:pt x="21600" y="8640"/>
                </a:cubicBezTo>
                <a:cubicBezTo>
                  <a:pt x="21600" y="4320"/>
                  <a:pt x="19636" y="0"/>
                  <a:pt x="15709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69" name="Freeform 1128"/>
          <p:cNvSpPr/>
          <p:nvPr/>
        </p:nvSpPr>
        <p:spPr>
          <a:xfrm>
            <a:off x="16522700" y="1574800"/>
            <a:ext cx="69850" cy="41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80" y="0"/>
                </a:moveTo>
                <a:cubicBezTo>
                  <a:pt x="4320" y="0"/>
                  <a:pt x="4320" y="0"/>
                  <a:pt x="4320" y="0"/>
                </a:cubicBezTo>
                <a:cubicBezTo>
                  <a:pt x="2160" y="0"/>
                  <a:pt x="0" y="7200"/>
                  <a:pt x="0" y="10800"/>
                </a:cubicBezTo>
                <a:cubicBezTo>
                  <a:pt x="0" y="18000"/>
                  <a:pt x="2160" y="21600"/>
                  <a:pt x="4320" y="21600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9440" y="21600"/>
                  <a:pt x="21600" y="18000"/>
                  <a:pt x="21600" y="10800"/>
                </a:cubicBezTo>
                <a:cubicBezTo>
                  <a:pt x="21600" y="7200"/>
                  <a:pt x="19440" y="0"/>
                  <a:pt x="1728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70" name="Freeform 1129"/>
          <p:cNvSpPr/>
          <p:nvPr/>
        </p:nvSpPr>
        <p:spPr>
          <a:xfrm>
            <a:off x="16522700" y="1651000"/>
            <a:ext cx="69850" cy="41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80" y="0"/>
                </a:moveTo>
                <a:cubicBezTo>
                  <a:pt x="4320" y="0"/>
                  <a:pt x="4320" y="0"/>
                  <a:pt x="4320" y="0"/>
                </a:cubicBezTo>
                <a:cubicBezTo>
                  <a:pt x="2160" y="0"/>
                  <a:pt x="0" y="3600"/>
                  <a:pt x="0" y="10800"/>
                </a:cubicBezTo>
                <a:cubicBezTo>
                  <a:pt x="0" y="14400"/>
                  <a:pt x="2160" y="21600"/>
                  <a:pt x="4320" y="21600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9440" y="21600"/>
                  <a:pt x="21600" y="14400"/>
                  <a:pt x="21600" y="10800"/>
                </a:cubicBezTo>
                <a:cubicBezTo>
                  <a:pt x="21600" y="3600"/>
                  <a:pt x="19440" y="0"/>
                  <a:pt x="1728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71" name="Freeform 1130"/>
          <p:cNvSpPr/>
          <p:nvPr/>
        </p:nvSpPr>
        <p:spPr>
          <a:xfrm>
            <a:off x="17357726" y="984250"/>
            <a:ext cx="66677" cy="34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80" y="0"/>
                </a:moveTo>
                <a:cubicBezTo>
                  <a:pt x="4320" y="0"/>
                  <a:pt x="4320" y="0"/>
                  <a:pt x="4320" y="0"/>
                </a:cubicBezTo>
                <a:cubicBezTo>
                  <a:pt x="2160" y="0"/>
                  <a:pt x="0" y="4320"/>
                  <a:pt x="0" y="8640"/>
                </a:cubicBezTo>
                <a:cubicBezTo>
                  <a:pt x="0" y="17280"/>
                  <a:pt x="2160" y="21600"/>
                  <a:pt x="4320" y="21600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9440" y="21600"/>
                  <a:pt x="21600" y="17280"/>
                  <a:pt x="21600" y="8640"/>
                </a:cubicBezTo>
                <a:cubicBezTo>
                  <a:pt x="21600" y="4320"/>
                  <a:pt x="19440" y="0"/>
                  <a:pt x="1728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72" name="Freeform 1131"/>
          <p:cNvSpPr/>
          <p:nvPr/>
        </p:nvSpPr>
        <p:spPr>
          <a:xfrm>
            <a:off x="16427450" y="2022475"/>
            <a:ext cx="1092200" cy="990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65" y="450"/>
                </a:moveTo>
                <a:cubicBezTo>
                  <a:pt x="2565" y="150"/>
                  <a:pt x="2295" y="0"/>
                  <a:pt x="2160" y="0"/>
                </a:cubicBezTo>
                <a:cubicBezTo>
                  <a:pt x="2025" y="0"/>
                  <a:pt x="1755" y="150"/>
                  <a:pt x="1755" y="450"/>
                </a:cubicBezTo>
                <a:cubicBezTo>
                  <a:pt x="1755" y="14400"/>
                  <a:pt x="1755" y="14400"/>
                  <a:pt x="1755" y="14400"/>
                </a:cubicBezTo>
                <a:cubicBezTo>
                  <a:pt x="0" y="14400"/>
                  <a:pt x="0" y="14400"/>
                  <a:pt x="0" y="14400"/>
                </a:cubicBezTo>
                <a:cubicBezTo>
                  <a:pt x="0" y="19950"/>
                  <a:pt x="0" y="19950"/>
                  <a:pt x="0" y="19950"/>
                </a:cubicBezTo>
                <a:cubicBezTo>
                  <a:pt x="1755" y="19950"/>
                  <a:pt x="1755" y="19950"/>
                  <a:pt x="1755" y="19950"/>
                </a:cubicBezTo>
                <a:cubicBezTo>
                  <a:pt x="1755" y="21150"/>
                  <a:pt x="1755" y="21150"/>
                  <a:pt x="1755" y="21150"/>
                </a:cubicBezTo>
                <a:cubicBezTo>
                  <a:pt x="1755" y="21450"/>
                  <a:pt x="2025" y="21600"/>
                  <a:pt x="2160" y="21600"/>
                </a:cubicBezTo>
                <a:cubicBezTo>
                  <a:pt x="2295" y="21600"/>
                  <a:pt x="2565" y="21450"/>
                  <a:pt x="2565" y="21150"/>
                </a:cubicBezTo>
                <a:cubicBezTo>
                  <a:pt x="2565" y="19950"/>
                  <a:pt x="2565" y="19950"/>
                  <a:pt x="2565" y="19950"/>
                </a:cubicBezTo>
                <a:cubicBezTo>
                  <a:pt x="4320" y="19950"/>
                  <a:pt x="4320" y="19950"/>
                  <a:pt x="4320" y="19950"/>
                </a:cubicBezTo>
                <a:cubicBezTo>
                  <a:pt x="4320" y="14400"/>
                  <a:pt x="4320" y="14400"/>
                  <a:pt x="4320" y="14400"/>
                </a:cubicBezTo>
                <a:cubicBezTo>
                  <a:pt x="2565" y="14400"/>
                  <a:pt x="2565" y="14400"/>
                  <a:pt x="2565" y="14400"/>
                </a:cubicBezTo>
                <a:lnTo>
                  <a:pt x="2565" y="450"/>
                </a:lnTo>
                <a:close/>
                <a:moveTo>
                  <a:pt x="3645" y="19200"/>
                </a:moveTo>
                <a:cubicBezTo>
                  <a:pt x="675" y="19200"/>
                  <a:pt x="675" y="19200"/>
                  <a:pt x="675" y="19200"/>
                </a:cubicBezTo>
                <a:cubicBezTo>
                  <a:pt x="675" y="15150"/>
                  <a:pt x="675" y="15150"/>
                  <a:pt x="675" y="15150"/>
                </a:cubicBezTo>
                <a:cubicBezTo>
                  <a:pt x="3645" y="15150"/>
                  <a:pt x="3645" y="15150"/>
                  <a:pt x="3645" y="15150"/>
                </a:cubicBezTo>
                <a:lnTo>
                  <a:pt x="3645" y="19200"/>
                </a:lnTo>
                <a:close/>
                <a:moveTo>
                  <a:pt x="8235" y="450"/>
                </a:moveTo>
                <a:cubicBezTo>
                  <a:pt x="8235" y="150"/>
                  <a:pt x="8100" y="0"/>
                  <a:pt x="7965" y="0"/>
                </a:cubicBezTo>
                <a:cubicBezTo>
                  <a:pt x="7695" y="0"/>
                  <a:pt x="7560" y="150"/>
                  <a:pt x="7560" y="450"/>
                </a:cubicBezTo>
                <a:cubicBezTo>
                  <a:pt x="7560" y="10350"/>
                  <a:pt x="7560" y="10350"/>
                  <a:pt x="7560" y="10350"/>
                </a:cubicBezTo>
                <a:cubicBezTo>
                  <a:pt x="5805" y="10350"/>
                  <a:pt x="5805" y="10350"/>
                  <a:pt x="5805" y="10350"/>
                </a:cubicBezTo>
                <a:cubicBezTo>
                  <a:pt x="5805" y="16050"/>
                  <a:pt x="5805" y="16050"/>
                  <a:pt x="5805" y="16050"/>
                </a:cubicBezTo>
                <a:cubicBezTo>
                  <a:pt x="7560" y="16050"/>
                  <a:pt x="7560" y="16050"/>
                  <a:pt x="7560" y="16050"/>
                </a:cubicBezTo>
                <a:cubicBezTo>
                  <a:pt x="7560" y="21150"/>
                  <a:pt x="7560" y="21150"/>
                  <a:pt x="7560" y="21150"/>
                </a:cubicBezTo>
                <a:cubicBezTo>
                  <a:pt x="7560" y="21450"/>
                  <a:pt x="7695" y="21600"/>
                  <a:pt x="7965" y="21600"/>
                </a:cubicBezTo>
                <a:cubicBezTo>
                  <a:pt x="8100" y="21600"/>
                  <a:pt x="8235" y="21450"/>
                  <a:pt x="8235" y="21150"/>
                </a:cubicBezTo>
                <a:cubicBezTo>
                  <a:pt x="8235" y="16050"/>
                  <a:pt x="8235" y="16050"/>
                  <a:pt x="8235" y="16050"/>
                </a:cubicBezTo>
                <a:cubicBezTo>
                  <a:pt x="10125" y="16050"/>
                  <a:pt x="10125" y="16050"/>
                  <a:pt x="10125" y="16050"/>
                </a:cubicBezTo>
                <a:cubicBezTo>
                  <a:pt x="10125" y="10350"/>
                  <a:pt x="10125" y="10350"/>
                  <a:pt x="10125" y="10350"/>
                </a:cubicBezTo>
                <a:cubicBezTo>
                  <a:pt x="8235" y="10350"/>
                  <a:pt x="8235" y="10350"/>
                  <a:pt x="8235" y="10350"/>
                </a:cubicBezTo>
                <a:lnTo>
                  <a:pt x="8235" y="450"/>
                </a:lnTo>
                <a:close/>
                <a:moveTo>
                  <a:pt x="9315" y="15150"/>
                </a:moveTo>
                <a:cubicBezTo>
                  <a:pt x="6480" y="15150"/>
                  <a:pt x="6480" y="15150"/>
                  <a:pt x="6480" y="15150"/>
                </a:cubicBezTo>
                <a:cubicBezTo>
                  <a:pt x="6480" y="11250"/>
                  <a:pt x="6480" y="11250"/>
                  <a:pt x="6480" y="11250"/>
                </a:cubicBezTo>
                <a:cubicBezTo>
                  <a:pt x="9315" y="11250"/>
                  <a:pt x="9315" y="11250"/>
                  <a:pt x="9315" y="11250"/>
                </a:cubicBezTo>
                <a:lnTo>
                  <a:pt x="9315" y="15150"/>
                </a:lnTo>
                <a:close/>
                <a:moveTo>
                  <a:pt x="14040" y="450"/>
                </a:moveTo>
                <a:cubicBezTo>
                  <a:pt x="14040" y="150"/>
                  <a:pt x="13905" y="0"/>
                  <a:pt x="13635" y="0"/>
                </a:cubicBezTo>
                <a:cubicBezTo>
                  <a:pt x="13500" y="0"/>
                  <a:pt x="13365" y="150"/>
                  <a:pt x="13365" y="450"/>
                </a:cubicBezTo>
                <a:cubicBezTo>
                  <a:pt x="13365" y="6450"/>
                  <a:pt x="13365" y="6450"/>
                  <a:pt x="13365" y="6450"/>
                </a:cubicBezTo>
                <a:cubicBezTo>
                  <a:pt x="11475" y="6450"/>
                  <a:pt x="11475" y="6450"/>
                  <a:pt x="11475" y="6450"/>
                </a:cubicBezTo>
                <a:cubicBezTo>
                  <a:pt x="11475" y="12000"/>
                  <a:pt x="11475" y="12000"/>
                  <a:pt x="11475" y="12000"/>
                </a:cubicBezTo>
                <a:cubicBezTo>
                  <a:pt x="13365" y="12000"/>
                  <a:pt x="13365" y="12000"/>
                  <a:pt x="13365" y="12000"/>
                </a:cubicBezTo>
                <a:cubicBezTo>
                  <a:pt x="13365" y="21150"/>
                  <a:pt x="13365" y="21150"/>
                  <a:pt x="13365" y="21150"/>
                </a:cubicBezTo>
                <a:cubicBezTo>
                  <a:pt x="13365" y="21450"/>
                  <a:pt x="13500" y="21600"/>
                  <a:pt x="13635" y="21600"/>
                </a:cubicBezTo>
                <a:cubicBezTo>
                  <a:pt x="13905" y="21600"/>
                  <a:pt x="14040" y="21450"/>
                  <a:pt x="14040" y="21150"/>
                </a:cubicBezTo>
                <a:cubicBezTo>
                  <a:pt x="14040" y="12000"/>
                  <a:pt x="14040" y="12000"/>
                  <a:pt x="14040" y="12000"/>
                </a:cubicBezTo>
                <a:cubicBezTo>
                  <a:pt x="15795" y="12000"/>
                  <a:pt x="15795" y="12000"/>
                  <a:pt x="15795" y="12000"/>
                </a:cubicBezTo>
                <a:cubicBezTo>
                  <a:pt x="15795" y="6450"/>
                  <a:pt x="15795" y="6450"/>
                  <a:pt x="15795" y="6450"/>
                </a:cubicBezTo>
                <a:cubicBezTo>
                  <a:pt x="14040" y="6450"/>
                  <a:pt x="14040" y="6450"/>
                  <a:pt x="14040" y="6450"/>
                </a:cubicBezTo>
                <a:lnTo>
                  <a:pt x="14040" y="450"/>
                </a:lnTo>
                <a:close/>
                <a:moveTo>
                  <a:pt x="15120" y="11250"/>
                </a:moveTo>
                <a:cubicBezTo>
                  <a:pt x="12285" y="11250"/>
                  <a:pt x="12285" y="11250"/>
                  <a:pt x="12285" y="11250"/>
                </a:cubicBezTo>
                <a:cubicBezTo>
                  <a:pt x="12285" y="7200"/>
                  <a:pt x="12285" y="7200"/>
                  <a:pt x="12285" y="7200"/>
                </a:cubicBezTo>
                <a:cubicBezTo>
                  <a:pt x="15120" y="7200"/>
                  <a:pt x="15120" y="7200"/>
                  <a:pt x="15120" y="7200"/>
                </a:cubicBezTo>
                <a:lnTo>
                  <a:pt x="15120" y="11250"/>
                </a:lnTo>
                <a:close/>
                <a:moveTo>
                  <a:pt x="21600" y="1650"/>
                </a:moveTo>
                <a:cubicBezTo>
                  <a:pt x="19845" y="1650"/>
                  <a:pt x="19845" y="1650"/>
                  <a:pt x="19845" y="1650"/>
                </a:cubicBezTo>
                <a:cubicBezTo>
                  <a:pt x="19845" y="450"/>
                  <a:pt x="19845" y="450"/>
                  <a:pt x="19845" y="450"/>
                </a:cubicBezTo>
                <a:cubicBezTo>
                  <a:pt x="19845" y="150"/>
                  <a:pt x="19575" y="0"/>
                  <a:pt x="19440" y="0"/>
                </a:cubicBezTo>
                <a:cubicBezTo>
                  <a:pt x="19305" y="0"/>
                  <a:pt x="19035" y="150"/>
                  <a:pt x="19035" y="450"/>
                </a:cubicBezTo>
                <a:cubicBezTo>
                  <a:pt x="19035" y="1650"/>
                  <a:pt x="19035" y="1650"/>
                  <a:pt x="19035" y="1650"/>
                </a:cubicBezTo>
                <a:cubicBezTo>
                  <a:pt x="17280" y="1650"/>
                  <a:pt x="17280" y="1650"/>
                  <a:pt x="17280" y="1650"/>
                </a:cubicBezTo>
                <a:cubicBezTo>
                  <a:pt x="17280" y="7200"/>
                  <a:pt x="17280" y="7200"/>
                  <a:pt x="17280" y="7200"/>
                </a:cubicBezTo>
                <a:cubicBezTo>
                  <a:pt x="19035" y="7200"/>
                  <a:pt x="19035" y="7200"/>
                  <a:pt x="19035" y="7200"/>
                </a:cubicBezTo>
                <a:cubicBezTo>
                  <a:pt x="19035" y="21150"/>
                  <a:pt x="19035" y="21150"/>
                  <a:pt x="19035" y="21150"/>
                </a:cubicBezTo>
                <a:cubicBezTo>
                  <a:pt x="19035" y="21450"/>
                  <a:pt x="19305" y="21600"/>
                  <a:pt x="19440" y="21600"/>
                </a:cubicBezTo>
                <a:cubicBezTo>
                  <a:pt x="19575" y="21600"/>
                  <a:pt x="19845" y="21450"/>
                  <a:pt x="19845" y="21150"/>
                </a:cubicBezTo>
                <a:cubicBezTo>
                  <a:pt x="19845" y="7200"/>
                  <a:pt x="19845" y="7200"/>
                  <a:pt x="19845" y="7200"/>
                </a:cubicBezTo>
                <a:cubicBezTo>
                  <a:pt x="21600" y="7200"/>
                  <a:pt x="21600" y="7200"/>
                  <a:pt x="21600" y="7200"/>
                </a:cubicBezTo>
                <a:lnTo>
                  <a:pt x="21600" y="1650"/>
                </a:lnTo>
                <a:close/>
                <a:moveTo>
                  <a:pt x="20925" y="6450"/>
                </a:moveTo>
                <a:cubicBezTo>
                  <a:pt x="17955" y="6450"/>
                  <a:pt x="17955" y="6450"/>
                  <a:pt x="17955" y="6450"/>
                </a:cubicBezTo>
                <a:cubicBezTo>
                  <a:pt x="17955" y="2400"/>
                  <a:pt x="17955" y="2400"/>
                  <a:pt x="17955" y="2400"/>
                </a:cubicBezTo>
                <a:cubicBezTo>
                  <a:pt x="20925" y="2400"/>
                  <a:pt x="20925" y="2400"/>
                  <a:pt x="20925" y="2400"/>
                </a:cubicBezTo>
                <a:lnTo>
                  <a:pt x="20925" y="6450"/>
                </a:lnTo>
                <a:close/>
                <a:moveTo>
                  <a:pt x="7560" y="12000"/>
                </a:moveTo>
                <a:cubicBezTo>
                  <a:pt x="8235" y="12000"/>
                  <a:pt x="8235" y="12000"/>
                  <a:pt x="8235" y="12000"/>
                </a:cubicBezTo>
                <a:cubicBezTo>
                  <a:pt x="8505" y="12000"/>
                  <a:pt x="8640" y="12150"/>
                  <a:pt x="8640" y="12450"/>
                </a:cubicBezTo>
                <a:cubicBezTo>
                  <a:pt x="8640" y="12600"/>
                  <a:pt x="8505" y="12750"/>
                  <a:pt x="8235" y="12750"/>
                </a:cubicBezTo>
                <a:cubicBezTo>
                  <a:pt x="7560" y="12750"/>
                  <a:pt x="7560" y="12750"/>
                  <a:pt x="7560" y="12750"/>
                </a:cubicBezTo>
                <a:cubicBezTo>
                  <a:pt x="7425" y="12750"/>
                  <a:pt x="7155" y="12600"/>
                  <a:pt x="7155" y="12450"/>
                </a:cubicBezTo>
                <a:cubicBezTo>
                  <a:pt x="7155" y="12150"/>
                  <a:pt x="7425" y="12000"/>
                  <a:pt x="7560" y="12000"/>
                </a:cubicBezTo>
                <a:close/>
                <a:moveTo>
                  <a:pt x="14445" y="10050"/>
                </a:moveTo>
                <a:cubicBezTo>
                  <a:pt x="14445" y="10200"/>
                  <a:pt x="14175" y="10350"/>
                  <a:pt x="14040" y="10350"/>
                </a:cubicBezTo>
                <a:cubicBezTo>
                  <a:pt x="13365" y="10350"/>
                  <a:pt x="13365" y="10350"/>
                  <a:pt x="13365" y="10350"/>
                </a:cubicBezTo>
                <a:cubicBezTo>
                  <a:pt x="13095" y="10350"/>
                  <a:pt x="12960" y="10200"/>
                  <a:pt x="12960" y="10050"/>
                </a:cubicBezTo>
                <a:cubicBezTo>
                  <a:pt x="12960" y="9750"/>
                  <a:pt x="13095" y="9600"/>
                  <a:pt x="13365" y="9600"/>
                </a:cubicBezTo>
                <a:cubicBezTo>
                  <a:pt x="14040" y="9600"/>
                  <a:pt x="14040" y="9600"/>
                  <a:pt x="14040" y="9600"/>
                </a:cubicBezTo>
                <a:cubicBezTo>
                  <a:pt x="14175" y="9600"/>
                  <a:pt x="14445" y="9750"/>
                  <a:pt x="14445" y="10050"/>
                </a:cubicBezTo>
                <a:close/>
                <a:moveTo>
                  <a:pt x="13365" y="7950"/>
                </a:moveTo>
                <a:cubicBezTo>
                  <a:pt x="14040" y="7950"/>
                  <a:pt x="14040" y="7950"/>
                  <a:pt x="14040" y="7950"/>
                </a:cubicBezTo>
                <a:cubicBezTo>
                  <a:pt x="14175" y="7950"/>
                  <a:pt x="14445" y="8250"/>
                  <a:pt x="14445" y="8400"/>
                </a:cubicBezTo>
                <a:cubicBezTo>
                  <a:pt x="14445" y="8550"/>
                  <a:pt x="14175" y="8850"/>
                  <a:pt x="14040" y="8850"/>
                </a:cubicBezTo>
                <a:cubicBezTo>
                  <a:pt x="13365" y="8850"/>
                  <a:pt x="13365" y="8850"/>
                  <a:pt x="13365" y="8850"/>
                </a:cubicBezTo>
                <a:cubicBezTo>
                  <a:pt x="13095" y="8850"/>
                  <a:pt x="12960" y="8550"/>
                  <a:pt x="12960" y="8400"/>
                </a:cubicBezTo>
                <a:cubicBezTo>
                  <a:pt x="12960" y="8250"/>
                  <a:pt x="13095" y="7950"/>
                  <a:pt x="13365" y="7950"/>
                </a:cubicBezTo>
                <a:close/>
                <a:moveTo>
                  <a:pt x="20115" y="5250"/>
                </a:moveTo>
                <a:cubicBezTo>
                  <a:pt x="20115" y="5400"/>
                  <a:pt x="19980" y="5550"/>
                  <a:pt x="19845" y="5550"/>
                </a:cubicBezTo>
                <a:cubicBezTo>
                  <a:pt x="19035" y="5550"/>
                  <a:pt x="19035" y="5550"/>
                  <a:pt x="19035" y="5550"/>
                </a:cubicBezTo>
                <a:cubicBezTo>
                  <a:pt x="18900" y="5550"/>
                  <a:pt x="18765" y="5400"/>
                  <a:pt x="18765" y="5250"/>
                </a:cubicBezTo>
                <a:cubicBezTo>
                  <a:pt x="18765" y="4950"/>
                  <a:pt x="18900" y="4800"/>
                  <a:pt x="19035" y="4800"/>
                </a:cubicBezTo>
                <a:cubicBezTo>
                  <a:pt x="19845" y="4800"/>
                  <a:pt x="19845" y="4800"/>
                  <a:pt x="19845" y="4800"/>
                </a:cubicBezTo>
                <a:cubicBezTo>
                  <a:pt x="19980" y="4800"/>
                  <a:pt x="20115" y="4950"/>
                  <a:pt x="20115" y="5250"/>
                </a:cubicBezTo>
                <a:close/>
                <a:moveTo>
                  <a:pt x="19035" y="3150"/>
                </a:moveTo>
                <a:cubicBezTo>
                  <a:pt x="19845" y="3150"/>
                  <a:pt x="19845" y="3150"/>
                  <a:pt x="19845" y="3150"/>
                </a:cubicBezTo>
                <a:cubicBezTo>
                  <a:pt x="19980" y="3150"/>
                  <a:pt x="20115" y="3450"/>
                  <a:pt x="20115" y="3600"/>
                </a:cubicBezTo>
                <a:cubicBezTo>
                  <a:pt x="20115" y="3750"/>
                  <a:pt x="19980" y="4050"/>
                  <a:pt x="19845" y="4050"/>
                </a:cubicBezTo>
                <a:cubicBezTo>
                  <a:pt x="19035" y="4050"/>
                  <a:pt x="19035" y="4050"/>
                  <a:pt x="19035" y="4050"/>
                </a:cubicBezTo>
                <a:cubicBezTo>
                  <a:pt x="18900" y="4050"/>
                  <a:pt x="18765" y="3750"/>
                  <a:pt x="18765" y="3600"/>
                </a:cubicBezTo>
                <a:cubicBezTo>
                  <a:pt x="18765" y="3450"/>
                  <a:pt x="18900" y="3150"/>
                  <a:pt x="19035" y="3150"/>
                </a:cubicBezTo>
                <a:close/>
                <a:moveTo>
                  <a:pt x="8640" y="13950"/>
                </a:moveTo>
                <a:cubicBezTo>
                  <a:pt x="8640" y="14250"/>
                  <a:pt x="8505" y="14400"/>
                  <a:pt x="8235" y="14400"/>
                </a:cubicBezTo>
                <a:cubicBezTo>
                  <a:pt x="7560" y="14400"/>
                  <a:pt x="7560" y="14400"/>
                  <a:pt x="7560" y="14400"/>
                </a:cubicBezTo>
                <a:cubicBezTo>
                  <a:pt x="7425" y="14400"/>
                  <a:pt x="7155" y="14250"/>
                  <a:pt x="7155" y="13950"/>
                </a:cubicBezTo>
                <a:cubicBezTo>
                  <a:pt x="7155" y="13800"/>
                  <a:pt x="7425" y="13650"/>
                  <a:pt x="7560" y="13650"/>
                </a:cubicBezTo>
                <a:cubicBezTo>
                  <a:pt x="8235" y="13650"/>
                  <a:pt x="8235" y="13650"/>
                  <a:pt x="8235" y="13650"/>
                </a:cubicBezTo>
                <a:cubicBezTo>
                  <a:pt x="8505" y="13650"/>
                  <a:pt x="8640" y="13800"/>
                  <a:pt x="8640" y="13950"/>
                </a:cubicBezTo>
                <a:close/>
                <a:moveTo>
                  <a:pt x="1755" y="16050"/>
                </a:moveTo>
                <a:cubicBezTo>
                  <a:pt x="2565" y="16050"/>
                  <a:pt x="2565" y="16050"/>
                  <a:pt x="2565" y="16050"/>
                </a:cubicBezTo>
                <a:cubicBezTo>
                  <a:pt x="2700" y="16050"/>
                  <a:pt x="2835" y="16200"/>
                  <a:pt x="2835" y="16350"/>
                </a:cubicBezTo>
                <a:cubicBezTo>
                  <a:pt x="2835" y="16650"/>
                  <a:pt x="2700" y="16800"/>
                  <a:pt x="2565" y="16800"/>
                </a:cubicBezTo>
                <a:cubicBezTo>
                  <a:pt x="1755" y="16800"/>
                  <a:pt x="1755" y="16800"/>
                  <a:pt x="1755" y="16800"/>
                </a:cubicBezTo>
                <a:cubicBezTo>
                  <a:pt x="1620" y="16800"/>
                  <a:pt x="1485" y="16650"/>
                  <a:pt x="1485" y="16350"/>
                </a:cubicBezTo>
                <a:cubicBezTo>
                  <a:pt x="1485" y="16200"/>
                  <a:pt x="1620" y="16050"/>
                  <a:pt x="1755" y="16050"/>
                </a:cubicBezTo>
                <a:close/>
                <a:moveTo>
                  <a:pt x="2835" y="18000"/>
                </a:moveTo>
                <a:cubicBezTo>
                  <a:pt x="2835" y="18150"/>
                  <a:pt x="2700" y="18450"/>
                  <a:pt x="2565" y="18450"/>
                </a:cubicBezTo>
                <a:cubicBezTo>
                  <a:pt x="1755" y="18450"/>
                  <a:pt x="1755" y="18450"/>
                  <a:pt x="1755" y="18450"/>
                </a:cubicBezTo>
                <a:cubicBezTo>
                  <a:pt x="1620" y="18450"/>
                  <a:pt x="1485" y="18150"/>
                  <a:pt x="1485" y="18000"/>
                </a:cubicBezTo>
                <a:cubicBezTo>
                  <a:pt x="1485" y="17850"/>
                  <a:pt x="1620" y="17550"/>
                  <a:pt x="1755" y="17550"/>
                </a:cubicBezTo>
                <a:cubicBezTo>
                  <a:pt x="2565" y="17550"/>
                  <a:pt x="2565" y="17550"/>
                  <a:pt x="2565" y="17550"/>
                </a:cubicBezTo>
                <a:cubicBezTo>
                  <a:pt x="2700" y="17550"/>
                  <a:pt x="2835" y="17850"/>
                  <a:pt x="2835" y="180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73" name="Freeform 1132"/>
          <p:cNvSpPr/>
          <p:nvPr/>
        </p:nvSpPr>
        <p:spPr>
          <a:xfrm>
            <a:off x="16427450" y="3206750"/>
            <a:ext cx="1092200" cy="1060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05" y="16130"/>
                </a:moveTo>
                <a:cubicBezTo>
                  <a:pt x="3105" y="421"/>
                  <a:pt x="3105" y="421"/>
                  <a:pt x="3105" y="421"/>
                </a:cubicBezTo>
                <a:cubicBezTo>
                  <a:pt x="3105" y="140"/>
                  <a:pt x="2970" y="0"/>
                  <a:pt x="2700" y="0"/>
                </a:cubicBezTo>
                <a:cubicBezTo>
                  <a:pt x="2430" y="0"/>
                  <a:pt x="2295" y="140"/>
                  <a:pt x="2295" y="421"/>
                </a:cubicBezTo>
                <a:cubicBezTo>
                  <a:pt x="2295" y="16130"/>
                  <a:pt x="2295" y="16130"/>
                  <a:pt x="2295" y="16130"/>
                </a:cubicBezTo>
                <a:cubicBezTo>
                  <a:pt x="945" y="16270"/>
                  <a:pt x="0" y="17392"/>
                  <a:pt x="0" y="18795"/>
                </a:cubicBezTo>
                <a:cubicBezTo>
                  <a:pt x="0" y="20338"/>
                  <a:pt x="1215" y="21600"/>
                  <a:pt x="2700" y="21600"/>
                </a:cubicBezTo>
                <a:cubicBezTo>
                  <a:pt x="4185" y="21600"/>
                  <a:pt x="5400" y="20338"/>
                  <a:pt x="5400" y="18795"/>
                </a:cubicBezTo>
                <a:cubicBezTo>
                  <a:pt x="5400" y="17392"/>
                  <a:pt x="4455" y="16270"/>
                  <a:pt x="3105" y="16130"/>
                </a:cubicBezTo>
                <a:close/>
                <a:moveTo>
                  <a:pt x="2700" y="20899"/>
                </a:moveTo>
                <a:cubicBezTo>
                  <a:pt x="1620" y="20899"/>
                  <a:pt x="810" y="19917"/>
                  <a:pt x="810" y="18795"/>
                </a:cubicBezTo>
                <a:cubicBezTo>
                  <a:pt x="810" y="17673"/>
                  <a:pt x="1620" y="16831"/>
                  <a:pt x="2700" y="16831"/>
                </a:cubicBezTo>
                <a:cubicBezTo>
                  <a:pt x="3780" y="16831"/>
                  <a:pt x="4590" y="17673"/>
                  <a:pt x="4590" y="18795"/>
                </a:cubicBezTo>
                <a:cubicBezTo>
                  <a:pt x="4590" y="19917"/>
                  <a:pt x="3780" y="20899"/>
                  <a:pt x="2700" y="20899"/>
                </a:cubicBezTo>
                <a:close/>
                <a:moveTo>
                  <a:pt x="11205" y="7855"/>
                </a:moveTo>
                <a:cubicBezTo>
                  <a:pt x="11205" y="421"/>
                  <a:pt x="11205" y="421"/>
                  <a:pt x="11205" y="421"/>
                </a:cubicBezTo>
                <a:cubicBezTo>
                  <a:pt x="11205" y="140"/>
                  <a:pt x="11070" y="0"/>
                  <a:pt x="10800" y="0"/>
                </a:cubicBezTo>
                <a:cubicBezTo>
                  <a:pt x="10530" y="0"/>
                  <a:pt x="10395" y="140"/>
                  <a:pt x="10395" y="421"/>
                </a:cubicBezTo>
                <a:cubicBezTo>
                  <a:pt x="10395" y="7855"/>
                  <a:pt x="10395" y="7855"/>
                  <a:pt x="10395" y="7855"/>
                </a:cubicBezTo>
                <a:cubicBezTo>
                  <a:pt x="9045" y="7995"/>
                  <a:pt x="7965" y="9257"/>
                  <a:pt x="7965" y="10800"/>
                </a:cubicBezTo>
                <a:cubicBezTo>
                  <a:pt x="7965" y="12203"/>
                  <a:pt x="9045" y="13465"/>
                  <a:pt x="10395" y="13605"/>
                </a:cubicBezTo>
                <a:cubicBezTo>
                  <a:pt x="10395" y="21179"/>
                  <a:pt x="10395" y="21179"/>
                  <a:pt x="10395" y="21179"/>
                </a:cubicBezTo>
                <a:cubicBezTo>
                  <a:pt x="10395" y="21460"/>
                  <a:pt x="10530" y="21600"/>
                  <a:pt x="10800" y="21600"/>
                </a:cubicBezTo>
                <a:cubicBezTo>
                  <a:pt x="11070" y="21600"/>
                  <a:pt x="11205" y="21460"/>
                  <a:pt x="11205" y="21179"/>
                </a:cubicBezTo>
                <a:cubicBezTo>
                  <a:pt x="11205" y="13605"/>
                  <a:pt x="11205" y="13605"/>
                  <a:pt x="11205" y="13605"/>
                </a:cubicBezTo>
                <a:cubicBezTo>
                  <a:pt x="12555" y="13325"/>
                  <a:pt x="13500" y="12203"/>
                  <a:pt x="13500" y="10800"/>
                </a:cubicBezTo>
                <a:cubicBezTo>
                  <a:pt x="13500" y="9257"/>
                  <a:pt x="12555" y="8135"/>
                  <a:pt x="11205" y="7855"/>
                </a:cubicBezTo>
                <a:close/>
                <a:moveTo>
                  <a:pt x="10665" y="12764"/>
                </a:moveTo>
                <a:cubicBezTo>
                  <a:pt x="9585" y="12764"/>
                  <a:pt x="8775" y="11922"/>
                  <a:pt x="8775" y="10800"/>
                </a:cubicBezTo>
                <a:cubicBezTo>
                  <a:pt x="8775" y="9538"/>
                  <a:pt x="9585" y="8696"/>
                  <a:pt x="10665" y="8696"/>
                </a:cubicBezTo>
                <a:cubicBezTo>
                  <a:pt x="11880" y="8696"/>
                  <a:pt x="12690" y="9538"/>
                  <a:pt x="12690" y="10800"/>
                </a:cubicBezTo>
                <a:cubicBezTo>
                  <a:pt x="12690" y="11922"/>
                  <a:pt x="11880" y="12764"/>
                  <a:pt x="10665" y="12764"/>
                </a:cubicBezTo>
                <a:close/>
                <a:moveTo>
                  <a:pt x="21600" y="2805"/>
                </a:moveTo>
                <a:cubicBezTo>
                  <a:pt x="21600" y="1262"/>
                  <a:pt x="20385" y="0"/>
                  <a:pt x="18900" y="0"/>
                </a:cubicBezTo>
                <a:cubicBezTo>
                  <a:pt x="17415" y="0"/>
                  <a:pt x="16200" y="1262"/>
                  <a:pt x="16200" y="2805"/>
                </a:cubicBezTo>
                <a:cubicBezTo>
                  <a:pt x="16200" y="4208"/>
                  <a:pt x="17145" y="5330"/>
                  <a:pt x="18495" y="5610"/>
                </a:cubicBezTo>
                <a:cubicBezTo>
                  <a:pt x="18495" y="21179"/>
                  <a:pt x="18495" y="21179"/>
                  <a:pt x="18495" y="21179"/>
                </a:cubicBezTo>
                <a:cubicBezTo>
                  <a:pt x="18495" y="21460"/>
                  <a:pt x="18630" y="21600"/>
                  <a:pt x="18900" y="21600"/>
                </a:cubicBezTo>
                <a:cubicBezTo>
                  <a:pt x="19170" y="21600"/>
                  <a:pt x="19305" y="21460"/>
                  <a:pt x="19305" y="21179"/>
                </a:cubicBezTo>
                <a:cubicBezTo>
                  <a:pt x="19305" y="5610"/>
                  <a:pt x="19305" y="5610"/>
                  <a:pt x="19305" y="5610"/>
                </a:cubicBezTo>
                <a:cubicBezTo>
                  <a:pt x="20655" y="5330"/>
                  <a:pt x="21600" y="4208"/>
                  <a:pt x="21600" y="2805"/>
                </a:cubicBezTo>
                <a:close/>
                <a:moveTo>
                  <a:pt x="18900" y="4769"/>
                </a:moveTo>
                <a:cubicBezTo>
                  <a:pt x="17820" y="4769"/>
                  <a:pt x="17010" y="3927"/>
                  <a:pt x="17010" y="2805"/>
                </a:cubicBezTo>
                <a:cubicBezTo>
                  <a:pt x="17010" y="1683"/>
                  <a:pt x="17820" y="842"/>
                  <a:pt x="18900" y="842"/>
                </a:cubicBezTo>
                <a:cubicBezTo>
                  <a:pt x="19980" y="842"/>
                  <a:pt x="20790" y="1683"/>
                  <a:pt x="20790" y="2805"/>
                </a:cubicBezTo>
                <a:cubicBezTo>
                  <a:pt x="20790" y="3927"/>
                  <a:pt x="19980" y="4769"/>
                  <a:pt x="18900" y="476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74" name="Freeform 1133"/>
          <p:cNvSpPr/>
          <p:nvPr/>
        </p:nvSpPr>
        <p:spPr>
          <a:xfrm>
            <a:off x="16481426" y="4445000"/>
            <a:ext cx="9906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375"/>
                </a:moveTo>
                <a:cubicBezTo>
                  <a:pt x="21153" y="1620"/>
                  <a:pt x="17429" y="0"/>
                  <a:pt x="10874" y="0"/>
                </a:cubicBezTo>
                <a:cubicBezTo>
                  <a:pt x="4320" y="0"/>
                  <a:pt x="596" y="1620"/>
                  <a:pt x="0" y="3375"/>
                </a:cubicBezTo>
                <a:cubicBezTo>
                  <a:pt x="0" y="3375"/>
                  <a:pt x="0" y="3510"/>
                  <a:pt x="0" y="3510"/>
                </a:cubicBezTo>
                <a:cubicBezTo>
                  <a:pt x="0" y="3780"/>
                  <a:pt x="0" y="3780"/>
                  <a:pt x="0" y="3780"/>
                </a:cubicBezTo>
                <a:cubicBezTo>
                  <a:pt x="0" y="8235"/>
                  <a:pt x="0" y="8235"/>
                  <a:pt x="0" y="8235"/>
                </a:cubicBezTo>
                <a:cubicBezTo>
                  <a:pt x="0" y="8505"/>
                  <a:pt x="0" y="8505"/>
                  <a:pt x="0" y="8505"/>
                </a:cubicBezTo>
                <a:cubicBezTo>
                  <a:pt x="0" y="8640"/>
                  <a:pt x="0" y="8640"/>
                  <a:pt x="0" y="8640"/>
                </a:cubicBezTo>
                <a:cubicBezTo>
                  <a:pt x="0" y="12960"/>
                  <a:pt x="0" y="12960"/>
                  <a:pt x="0" y="12960"/>
                </a:cubicBezTo>
                <a:cubicBezTo>
                  <a:pt x="0" y="13095"/>
                  <a:pt x="0" y="13095"/>
                  <a:pt x="0" y="13095"/>
                </a:cubicBezTo>
                <a:cubicBezTo>
                  <a:pt x="0" y="13365"/>
                  <a:pt x="0" y="13365"/>
                  <a:pt x="0" y="13365"/>
                </a:cubicBezTo>
                <a:cubicBezTo>
                  <a:pt x="0" y="18090"/>
                  <a:pt x="0" y="18090"/>
                  <a:pt x="0" y="18090"/>
                </a:cubicBezTo>
                <a:cubicBezTo>
                  <a:pt x="0" y="18090"/>
                  <a:pt x="0" y="18225"/>
                  <a:pt x="0" y="18225"/>
                </a:cubicBezTo>
                <a:cubicBezTo>
                  <a:pt x="596" y="20115"/>
                  <a:pt x="5214" y="21600"/>
                  <a:pt x="10874" y="21600"/>
                </a:cubicBezTo>
                <a:cubicBezTo>
                  <a:pt x="16535" y="21600"/>
                  <a:pt x="21153" y="20115"/>
                  <a:pt x="21600" y="18225"/>
                </a:cubicBezTo>
                <a:cubicBezTo>
                  <a:pt x="21600" y="18225"/>
                  <a:pt x="21600" y="18090"/>
                  <a:pt x="21600" y="18090"/>
                </a:cubicBezTo>
                <a:cubicBezTo>
                  <a:pt x="21600" y="13365"/>
                  <a:pt x="21600" y="13365"/>
                  <a:pt x="21600" y="13365"/>
                </a:cubicBezTo>
                <a:cubicBezTo>
                  <a:pt x="21600" y="13095"/>
                  <a:pt x="21600" y="13095"/>
                  <a:pt x="21600" y="13095"/>
                </a:cubicBezTo>
                <a:cubicBezTo>
                  <a:pt x="21600" y="12960"/>
                  <a:pt x="21600" y="12960"/>
                  <a:pt x="21600" y="12960"/>
                </a:cubicBezTo>
                <a:cubicBezTo>
                  <a:pt x="21600" y="8640"/>
                  <a:pt x="21600" y="8640"/>
                  <a:pt x="21600" y="8640"/>
                </a:cubicBezTo>
                <a:cubicBezTo>
                  <a:pt x="21600" y="8505"/>
                  <a:pt x="21600" y="8505"/>
                  <a:pt x="21600" y="8505"/>
                </a:cubicBezTo>
                <a:cubicBezTo>
                  <a:pt x="21600" y="8235"/>
                  <a:pt x="21600" y="8235"/>
                  <a:pt x="21600" y="8235"/>
                </a:cubicBezTo>
                <a:cubicBezTo>
                  <a:pt x="21600" y="3780"/>
                  <a:pt x="21600" y="3780"/>
                  <a:pt x="21600" y="3780"/>
                </a:cubicBezTo>
                <a:cubicBezTo>
                  <a:pt x="21600" y="3510"/>
                  <a:pt x="21600" y="3510"/>
                  <a:pt x="21600" y="3510"/>
                </a:cubicBezTo>
                <a:cubicBezTo>
                  <a:pt x="21600" y="3510"/>
                  <a:pt x="21600" y="3375"/>
                  <a:pt x="21600" y="3375"/>
                </a:cubicBezTo>
                <a:close/>
                <a:moveTo>
                  <a:pt x="20706" y="13365"/>
                </a:moveTo>
                <a:cubicBezTo>
                  <a:pt x="20706" y="13365"/>
                  <a:pt x="20706" y="13500"/>
                  <a:pt x="20706" y="13500"/>
                </a:cubicBezTo>
                <a:cubicBezTo>
                  <a:pt x="20706" y="13500"/>
                  <a:pt x="20706" y="13635"/>
                  <a:pt x="20706" y="13635"/>
                </a:cubicBezTo>
                <a:cubicBezTo>
                  <a:pt x="20557" y="13635"/>
                  <a:pt x="20557" y="13770"/>
                  <a:pt x="20557" y="13770"/>
                </a:cubicBezTo>
                <a:cubicBezTo>
                  <a:pt x="20557" y="13770"/>
                  <a:pt x="20557" y="13770"/>
                  <a:pt x="20408" y="13905"/>
                </a:cubicBezTo>
                <a:cubicBezTo>
                  <a:pt x="20408" y="13905"/>
                  <a:pt x="20408" y="13905"/>
                  <a:pt x="20259" y="14040"/>
                </a:cubicBezTo>
                <a:cubicBezTo>
                  <a:pt x="20259" y="14040"/>
                  <a:pt x="20259" y="14040"/>
                  <a:pt x="20259" y="14040"/>
                </a:cubicBezTo>
                <a:cubicBezTo>
                  <a:pt x="20110" y="14175"/>
                  <a:pt x="20110" y="14175"/>
                  <a:pt x="19961" y="14310"/>
                </a:cubicBezTo>
                <a:cubicBezTo>
                  <a:pt x="19961" y="14310"/>
                  <a:pt x="19961" y="14310"/>
                  <a:pt x="19812" y="14310"/>
                </a:cubicBezTo>
                <a:cubicBezTo>
                  <a:pt x="19812" y="14445"/>
                  <a:pt x="19663" y="14445"/>
                  <a:pt x="19514" y="14580"/>
                </a:cubicBezTo>
                <a:cubicBezTo>
                  <a:pt x="19514" y="14580"/>
                  <a:pt x="19514" y="14580"/>
                  <a:pt x="19514" y="14580"/>
                </a:cubicBezTo>
                <a:cubicBezTo>
                  <a:pt x="19366" y="14580"/>
                  <a:pt x="19217" y="14715"/>
                  <a:pt x="19068" y="14715"/>
                </a:cubicBezTo>
                <a:cubicBezTo>
                  <a:pt x="19068" y="14715"/>
                  <a:pt x="19068" y="14850"/>
                  <a:pt x="18919" y="14850"/>
                </a:cubicBezTo>
                <a:cubicBezTo>
                  <a:pt x="18770" y="14850"/>
                  <a:pt x="18621" y="14985"/>
                  <a:pt x="18472" y="14985"/>
                </a:cubicBezTo>
                <a:cubicBezTo>
                  <a:pt x="18472" y="14985"/>
                  <a:pt x="18472" y="14985"/>
                  <a:pt x="18472" y="14985"/>
                </a:cubicBezTo>
                <a:cubicBezTo>
                  <a:pt x="17429" y="15390"/>
                  <a:pt x="16237" y="15660"/>
                  <a:pt x="14748" y="15795"/>
                </a:cubicBezTo>
                <a:cubicBezTo>
                  <a:pt x="14748" y="15795"/>
                  <a:pt x="14748" y="15795"/>
                  <a:pt x="14748" y="15795"/>
                </a:cubicBezTo>
                <a:cubicBezTo>
                  <a:pt x="14450" y="15930"/>
                  <a:pt x="14152" y="15930"/>
                  <a:pt x="13854" y="15930"/>
                </a:cubicBezTo>
                <a:cubicBezTo>
                  <a:pt x="13854" y="15930"/>
                  <a:pt x="13705" y="15930"/>
                  <a:pt x="13705" y="15930"/>
                </a:cubicBezTo>
                <a:cubicBezTo>
                  <a:pt x="13407" y="15930"/>
                  <a:pt x="13109" y="16065"/>
                  <a:pt x="12960" y="16065"/>
                </a:cubicBezTo>
                <a:cubicBezTo>
                  <a:pt x="12811" y="16065"/>
                  <a:pt x="12662" y="16065"/>
                  <a:pt x="12513" y="16065"/>
                </a:cubicBezTo>
                <a:cubicBezTo>
                  <a:pt x="12364" y="16065"/>
                  <a:pt x="12066" y="16065"/>
                  <a:pt x="11917" y="16065"/>
                </a:cubicBezTo>
                <a:cubicBezTo>
                  <a:pt x="11470" y="16065"/>
                  <a:pt x="11172" y="16065"/>
                  <a:pt x="10874" y="16065"/>
                </a:cubicBezTo>
                <a:cubicBezTo>
                  <a:pt x="10428" y="16065"/>
                  <a:pt x="10130" y="16065"/>
                  <a:pt x="9832" y="16065"/>
                </a:cubicBezTo>
                <a:cubicBezTo>
                  <a:pt x="9534" y="16065"/>
                  <a:pt x="9385" y="16065"/>
                  <a:pt x="9087" y="16065"/>
                </a:cubicBezTo>
                <a:cubicBezTo>
                  <a:pt x="9087" y="16065"/>
                  <a:pt x="8938" y="16065"/>
                  <a:pt x="8789" y="16065"/>
                </a:cubicBezTo>
                <a:cubicBezTo>
                  <a:pt x="8491" y="16065"/>
                  <a:pt x="8193" y="15930"/>
                  <a:pt x="8044" y="15930"/>
                </a:cubicBezTo>
                <a:cubicBezTo>
                  <a:pt x="7895" y="15930"/>
                  <a:pt x="7895" y="15930"/>
                  <a:pt x="7895" y="15930"/>
                </a:cubicBezTo>
                <a:cubicBezTo>
                  <a:pt x="7597" y="15930"/>
                  <a:pt x="7299" y="15930"/>
                  <a:pt x="7001" y="15795"/>
                </a:cubicBezTo>
                <a:cubicBezTo>
                  <a:pt x="7001" y="15795"/>
                  <a:pt x="7001" y="15795"/>
                  <a:pt x="7001" y="15795"/>
                </a:cubicBezTo>
                <a:cubicBezTo>
                  <a:pt x="5512" y="15660"/>
                  <a:pt x="4171" y="15390"/>
                  <a:pt x="3277" y="14985"/>
                </a:cubicBezTo>
                <a:cubicBezTo>
                  <a:pt x="3277" y="14985"/>
                  <a:pt x="3277" y="14985"/>
                  <a:pt x="3128" y="14985"/>
                </a:cubicBezTo>
                <a:cubicBezTo>
                  <a:pt x="2979" y="14985"/>
                  <a:pt x="2830" y="14850"/>
                  <a:pt x="2681" y="14850"/>
                </a:cubicBezTo>
                <a:cubicBezTo>
                  <a:pt x="2681" y="14850"/>
                  <a:pt x="2681" y="14715"/>
                  <a:pt x="2681" y="14715"/>
                </a:cubicBezTo>
                <a:cubicBezTo>
                  <a:pt x="2532" y="14715"/>
                  <a:pt x="2383" y="14580"/>
                  <a:pt x="2234" y="14580"/>
                </a:cubicBezTo>
                <a:cubicBezTo>
                  <a:pt x="2234" y="14580"/>
                  <a:pt x="2086" y="14580"/>
                  <a:pt x="2086" y="14580"/>
                </a:cubicBezTo>
                <a:cubicBezTo>
                  <a:pt x="2086" y="14445"/>
                  <a:pt x="1937" y="14445"/>
                  <a:pt x="1788" y="14310"/>
                </a:cubicBezTo>
                <a:cubicBezTo>
                  <a:pt x="1788" y="14310"/>
                  <a:pt x="1788" y="14310"/>
                  <a:pt x="1639" y="14310"/>
                </a:cubicBezTo>
                <a:cubicBezTo>
                  <a:pt x="1639" y="14175"/>
                  <a:pt x="1490" y="14175"/>
                  <a:pt x="1490" y="14040"/>
                </a:cubicBezTo>
                <a:cubicBezTo>
                  <a:pt x="1490" y="14040"/>
                  <a:pt x="1341" y="14040"/>
                  <a:pt x="1341" y="14040"/>
                </a:cubicBezTo>
                <a:cubicBezTo>
                  <a:pt x="1341" y="13905"/>
                  <a:pt x="1192" y="13905"/>
                  <a:pt x="1192" y="13905"/>
                </a:cubicBezTo>
                <a:cubicBezTo>
                  <a:pt x="1192" y="13770"/>
                  <a:pt x="1192" y="13770"/>
                  <a:pt x="1043" y="13770"/>
                </a:cubicBezTo>
                <a:cubicBezTo>
                  <a:pt x="1043" y="13635"/>
                  <a:pt x="1043" y="13635"/>
                  <a:pt x="1043" y="13635"/>
                </a:cubicBezTo>
                <a:cubicBezTo>
                  <a:pt x="1043" y="13500"/>
                  <a:pt x="1043" y="13500"/>
                  <a:pt x="894" y="13500"/>
                </a:cubicBezTo>
                <a:cubicBezTo>
                  <a:pt x="894" y="13500"/>
                  <a:pt x="894" y="13365"/>
                  <a:pt x="894" y="13365"/>
                </a:cubicBezTo>
                <a:cubicBezTo>
                  <a:pt x="894" y="13230"/>
                  <a:pt x="894" y="13230"/>
                  <a:pt x="894" y="13095"/>
                </a:cubicBezTo>
                <a:cubicBezTo>
                  <a:pt x="894" y="13095"/>
                  <a:pt x="894" y="13095"/>
                  <a:pt x="894" y="12960"/>
                </a:cubicBezTo>
                <a:cubicBezTo>
                  <a:pt x="894" y="12960"/>
                  <a:pt x="894" y="12960"/>
                  <a:pt x="894" y="12825"/>
                </a:cubicBezTo>
                <a:cubicBezTo>
                  <a:pt x="894" y="9990"/>
                  <a:pt x="894" y="9990"/>
                  <a:pt x="894" y="9990"/>
                </a:cubicBezTo>
                <a:cubicBezTo>
                  <a:pt x="894" y="9990"/>
                  <a:pt x="894" y="9990"/>
                  <a:pt x="894" y="9990"/>
                </a:cubicBezTo>
                <a:cubicBezTo>
                  <a:pt x="1043" y="9990"/>
                  <a:pt x="1043" y="10125"/>
                  <a:pt x="1192" y="10125"/>
                </a:cubicBezTo>
                <a:cubicBezTo>
                  <a:pt x="2830" y="11340"/>
                  <a:pt x="6108" y="12150"/>
                  <a:pt x="10874" y="12150"/>
                </a:cubicBezTo>
                <a:cubicBezTo>
                  <a:pt x="15492" y="12150"/>
                  <a:pt x="18770" y="11340"/>
                  <a:pt x="20408" y="10260"/>
                </a:cubicBezTo>
                <a:cubicBezTo>
                  <a:pt x="20557" y="10125"/>
                  <a:pt x="20706" y="9990"/>
                  <a:pt x="20855" y="9990"/>
                </a:cubicBezTo>
                <a:cubicBezTo>
                  <a:pt x="20855" y="9990"/>
                  <a:pt x="20855" y="9990"/>
                  <a:pt x="20855" y="9990"/>
                </a:cubicBezTo>
                <a:cubicBezTo>
                  <a:pt x="20855" y="12825"/>
                  <a:pt x="20855" y="12825"/>
                  <a:pt x="20855" y="12825"/>
                </a:cubicBezTo>
                <a:cubicBezTo>
                  <a:pt x="20855" y="12960"/>
                  <a:pt x="20706" y="12960"/>
                  <a:pt x="20855" y="12960"/>
                </a:cubicBezTo>
                <a:cubicBezTo>
                  <a:pt x="20855" y="13095"/>
                  <a:pt x="20855" y="13095"/>
                  <a:pt x="20855" y="13095"/>
                </a:cubicBezTo>
                <a:cubicBezTo>
                  <a:pt x="20855" y="13230"/>
                  <a:pt x="20855" y="13230"/>
                  <a:pt x="20706" y="13365"/>
                </a:cubicBezTo>
                <a:close/>
                <a:moveTo>
                  <a:pt x="20855" y="5265"/>
                </a:moveTo>
                <a:cubicBezTo>
                  <a:pt x="20855" y="8100"/>
                  <a:pt x="20855" y="8100"/>
                  <a:pt x="20855" y="8100"/>
                </a:cubicBezTo>
                <a:cubicBezTo>
                  <a:pt x="20855" y="8235"/>
                  <a:pt x="20706" y="8235"/>
                  <a:pt x="20855" y="8370"/>
                </a:cubicBezTo>
                <a:cubicBezTo>
                  <a:pt x="20855" y="8370"/>
                  <a:pt x="20855" y="8370"/>
                  <a:pt x="20855" y="8505"/>
                </a:cubicBezTo>
                <a:cubicBezTo>
                  <a:pt x="20855" y="8505"/>
                  <a:pt x="20855" y="8505"/>
                  <a:pt x="20706" y="8640"/>
                </a:cubicBezTo>
                <a:cubicBezTo>
                  <a:pt x="20706" y="8640"/>
                  <a:pt x="20706" y="8775"/>
                  <a:pt x="20706" y="8775"/>
                </a:cubicBezTo>
                <a:cubicBezTo>
                  <a:pt x="20706" y="8775"/>
                  <a:pt x="20706" y="8910"/>
                  <a:pt x="20706" y="8910"/>
                </a:cubicBezTo>
                <a:cubicBezTo>
                  <a:pt x="20557" y="8910"/>
                  <a:pt x="20557" y="9045"/>
                  <a:pt x="20557" y="9045"/>
                </a:cubicBezTo>
                <a:cubicBezTo>
                  <a:pt x="20557" y="9045"/>
                  <a:pt x="20557" y="9045"/>
                  <a:pt x="20408" y="9180"/>
                </a:cubicBezTo>
                <a:cubicBezTo>
                  <a:pt x="20408" y="9180"/>
                  <a:pt x="20408" y="9315"/>
                  <a:pt x="20259" y="9315"/>
                </a:cubicBezTo>
                <a:cubicBezTo>
                  <a:pt x="20259" y="9315"/>
                  <a:pt x="20259" y="9315"/>
                  <a:pt x="20259" y="9450"/>
                </a:cubicBezTo>
                <a:cubicBezTo>
                  <a:pt x="20110" y="9450"/>
                  <a:pt x="20110" y="9450"/>
                  <a:pt x="19961" y="9585"/>
                </a:cubicBezTo>
                <a:cubicBezTo>
                  <a:pt x="19961" y="9585"/>
                  <a:pt x="19961" y="9585"/>
                  <a:pt x="19812" y="9585"/>
                </a:cubicBezTo>
                <a:cubicBezTo>
                  <a:pt x="19812" y="9720"/>
                  <a:pt x="19663" y="9720"/>
                  <a:pt x="19514" y="9855"/>
                </a:cubicBezTo>
                <a:cubicBezTo>
                  <a:pt x="19514" y="9855"/>
                  <a:pt x="19514" y="9855"/>
                  <a:pt x="19514" y="9855"/>
                </a:cubicBezTo>
                <a:cubicBezTo>
                  <a:pt x="19366" y="9990"/>
                  <a:pt x="19217" y="9990"/>
                  <a:pt x="19068" y="9990"/>
                </a:cubicBezTo>
                <a:cubicBezTo>
                  <a:pt x="19068" y="10125"/>
                  <a:pt x="19068" y="10125"/>
                  <a:pt x="18919" y="10125"/>
                </a:cubicBezTo>
                <a:cubicBezTo>
                  <a:pt x="18770" y="10125"/>
                  <a:pt x="18621" y="10260"/>
                  <a:pt x="18472" y="10260"/>
                </a:cubicBezTo>
                <a:cubicBezTo>
                  <a:pt x="18472" y="10260"/>
                  <a:pt x="18472" y="10260"/>
                  <a:pt x="18472" y="10260"/>
                </a:cubicBezTo>
                <a:cubicBezTo>
                  <a:pt x="17429" y="10665"/>
                  <a:pt x="16237" y="10935"/>
                  <a:pt x="14748" y="11205"/>
                </a:cubicBezTo>
                <a:cubicBezTo>
                  <a:pt x="14748" y="11205"/>
                  <a:pt x="14748" y="11205"/>
                  <a:pt x="14748" y="11205"/>
                </a:cubicBezTo>
                <a:cubicBezTo>
                  <a:pt x="14450" y="11205"/>
                  <a:pt x="14152" y="11205"/>
                  <a:pt x="13854" y="11205"/>
                </a:cubicBezTo>
                <a:cubicBezTo>
                  <a:pt x="13854" y="11205"/>
                  <a:pt x="13705" y="11205"/>
                  <a:pt x="13705" y="11205"/>
                </a:cubicBezTo>
                <a:cubicBezTo>
                  <a:pt x="13407" y="11340"/>
                  <a:pt x="13109" y="11340"/>
                  <a:pt x="12960" y="11340"/>
                </a:cubicBezTo>
                <a:cubicBezTo>
                  <a:pt x="12811" y="11340"/>
                  <a:pt x="12662" y="11340"/>
                  <a:pt x="12513" y="11340"/>
                </a:cubicBezTo>
                <a:cubicBezTo>
                  <a:pt x="12364" y="11340"/>
                  <a:pt x="12066" y="11340"/>
                  <a:pt x="11917" y="11340"/>
                </a:cubicBezTo>
                <a:cubicBezTo>
                  <a:pt x="11470" y="11340"/>
                  <a:pt x="11172" y="11340"/>
                  <a:pt x="10874" y="11340"/>
                </a:cubicBezTo>
                <a:cubicBezTo>
                  <a:pt x="10428" y="11340"/>
                  <a:pt x="10130" y="11340"/>
                  <a:pt x="9832" y="11340"/>
                </a:cubicBezTo>
                <a:cubicBezTo>
                  <a:pt x="9534" y="11340"/>
                  <a:pt x="9385" y="11340"/>
                  <a:pt x="9087" y="11340"/>
                </a:cubicBezTo>
                <a:cubicBezTo>
                  <a:pt x="9087" y="11340"/>
                  <a:pt x="8938" y="11340"/>
                  <a:pt x="8789" y="11340"/>
                </a:cubicBezTo>
                <a:cubicBezTo>
                  <a:pt x="8491" y="11340"/>
                  <a:pt x="8193" y="11340"/>
                  <a:pt x="8044" y="11205"/>
                </a:cubicBezTo>
                <a:cubicBezTo>
                  <a:pt x="7895" y="11205"/>
                  <a:pt x="7895" y="11205"/>
                  <a:pt x="7895" y="11205"/>
                </a:cubicBezTo>
                <a:cubicBezTo>
                  <a:pt x="7597" y="11205"/>
                  <a:pt x="7299" y="11205"/>
                  <a:pt x="7001" y="11205"/>
                </a:cubicBezTo>
                <a:cubicBezTo>
                  <a:pt x="7001" y="11205"/>
                  <a:pt x="7001" y="11205"/>
                  <a:pt x="7001" y="11205"/>
                </a:cubicBezTo>
                <a:cubicBezTo>
                  <a:pt x="5512" y="10935"/>
                  <a:pt x="4171" y="10665"/>
                  <a:pt x="3277" y="10260"/>
                </a:cubicBezTo>
                <a:cubicBezTo>
                  <a:pt x="3277" y="10260"/>
                  <a:pt x="3277" y="10260"/>
                  <a:pt x="3128" y="10260"/>
                </a:cubicBezTo>
                <a:cubicBezTo>
                  <a:pt x="2979" y="10260"/>
                  <a:pt x="2830" y="10125"/>
                  <a:pt x="2681" y="10125"/>
                </a:cubicBezTo>
                <a:cubicBezTo>
                  <a:pt x="2681" y="10125"/>
                  <a:pt x="2681" y="10125"/>
                  <a:pt x="2681" y="9990"/>
                </a:cubicBezTo>
                <a:cubicBezTo>
                  <a:pt x="2532" y="9990"/>
                  <a:pt x="2383" y="9990"/>
                  <a:pt x="2234" y="9855"/>
                </a:cubicBezTo>
                <a:cubicBezTo>
                  <a:pt x="2234" y="9855"/>
                  <a:pt x="2086" y="9855"/>
                  <a:pt x="2086" y="9855"/>
                </a:cubicBezTo>
                <a:cubicBezTo>
                  <a:pt x="2086" y="9720"/>
                  <a:pt x="1937" y="9720"/>
                  <a:pt x="1788" y="9585"/>
                </a:cubicBezTo>
                <a:cubicBezTo>
                  <a:pt x="1788" y="9585"/>
                  <a:pt x="1788" y="9585"/>
                  <a:pt x="1639" y="9585"/>
                </a:cubicBezTo>
                <a:cubicBezTo>
                  <a:pt x="1639" y="9450"/>
                  <a:pt x="1490" y="9450"/>
                  <a:pt x="1490" y="9450"/>
                </a:cubicBezTo>
                <a:cubicBezTo>
                  <a:pt x="1490" y="9315"/>
                  <a:pt x="1341" y="9315"/>
                  <a:pt x="1341" y="9315"/>
                </a:cubicBezTo>
                <a:cubicBezTo>
                  <a:pt x="1341" y="9315"/>
                  <a:pt x="1192" y="9180"/>
                  <a:pt x="1192" y="9180"/>
                </a:cubicBezTo>
                <a:cubicBezTo>
                  <a:pt x="1192" y="9045"/>
                  <a:pt x="1192" y="9045"/>
                  <a:pt x="1043" y="9045"/>
                </a:cubicBezTo>
                <a:cubicBezTo>
                  <a:pt x="1043" y="9045"/>
                  <a:pt x="1043" y="8910"/>
                  <a:pt x="1043" y="8910"/>
                </a:cubicBezTo>
                <a:cubicBezTo>
                  <a:pt x="1043" y="8910"/>
                  <a:pt x="1043" y="8775"/>
                  <a:pt x="894" y="8775"/>
                </a:cubicBezTo>
                <a:cubicBezTo>
                  <a:pt x="894" y="8775"/>
                  <a:pt x="894" y="8640"/>
                  <a:pt x="894" y="8640"/>
                </a:cubicBezTo>
                <a:cubicBezTo>
                  <a:pt x="894" y="8505"/>
                  <a:pt x="894" y="8505"/>
                  <a:pt x="894" y="8505"/>
                </a:cubicBezTo>
                <a:cubicBezTo>
                  <a:pt x="894" y="8370"/>
                  <a:pt x="894" y="8370"/>
                  <a:pt x="894" y="8370"/>
                </a:cubicBezTo>
                <a:cubicBezTo>
                  <a:pt x="894" y="8235"/>
                  <a:pt x="894" y="8235"/>
                  <a:pt x="894" y="8100"/>
                </a:cubicBezTo>
                <a:cubicBezTo>
                  <a:pt x="894" y="5265"/>
                  <a:pt x="894" y="5265"/>
                  <a:pt x="894" y="5265"/>
                </a:cubicBezTo>
                <a:cubicBezTo>
                  <a:pt x="894" y="5265"/>
                  <a:pt x="1043" y="5265"/>
                  <a:pt x="1043" y="5400"/>
                </a:cubicBezTo>
                <a:cubicBezTo>
                  <a:pt x="1043" y="5400"/>
                  <a:pt x="1043" y="5400"/>
                  <a:pt x="1192" y="5400"/>
                </a:cubicBezTo>
                <a:cubicBezTo>
                  <a:pt x="1192" y="5535"/>
                  <a:pt x="1341" y="5670"/>
                  <a:pt x="1490" y="5670"/>
                </a:cubicBezTo>
                <a:cubicBezTo>
                  <a:pt x="1639" y="5670"/>
                  <a:pt x="1639" y="5670"/>
                  <a:pt x="1639" y="5805"/>
                </a:cubicBezTo>
                <a:cubicBezTo>
                  <a:pt x="1788" y="5805"/>
                  <a:pt x="1937" y="5940"/>
                  <a:pt x="2086" y="5940"/>
                </a:cubicBezTo>
                <a:cubicBezTo>
                  <a:pt x="2086" y="5940"/>
                  <a:pt x="2086" y="6075"/>
                  <a:pt x="2234" y="6075"/>
                </a:cubicBezTo>
                <a:cubicBezTo>
                  <a:pt x="2383" y="6075"/>
                  <a:pt x="2532" y="6210"/>
                  <a:pt x="2681" y="6210"/>
                </a:cubicBezTo>
                <a:cubicBezTo>
                  <a:pt x="2681" y="6210"/>
                  <a:pt x="2830" y="6210"/>
                  <a:pt x="2830" y="6345"/>
                </a:cubicBezTo>
                <a:cubicBezTo>
                  <a:pt x="2979" y="6345"/>
                  <a:pt x="3277" y="6480"/>
                  <a:pt x="3426" y="6480"/>
                </a:cubicBezTo>
                <a:cubicBezTo>
                  <a:pt x="3575" y="6480"/>
                  <a:pt x="3575" y="6480"/>
                  <a:pt x="3575" y="6615"/>
                </a:cubicBezTo>
                <a:cubicBezTo>
                  <a:pt x="3873" y="6615"/>
                  <a:pt x="4022" y="6615"/>
                  <a:pt x="4171" y="6750"/>
                </a:cubicBezTo>
                <a:cubicBezTo>
                  <a:pt x="4320" y="6750"/>
                  <a:pt x="4320" y="6750"/>
                  <a:pt x="4320" y="6750"/>
                </a:cubicBezTo>
                <a:cubicBezTo>
                  <a:pt x="4618" y="6885"/>
                  <a:pt x="4916" y="6885"/>
                  <a:pt x="5214" y="7020"/>
                </a:cubicBezTo>
                <a:cubicBezTo>
                  <a:pt x="5214" y="7020"/>
                  <a:pt x="5214" y="7020"/>
                  <a:pt x="5363" y="7020"/>
                </a:cubicBezTo>
                <a:cubicBezTo>
                  <a:pt x="5512" y="7020"/>
                  <a:pt x="5810" y="7020"/>
                  <a:pt x="6108" y="7155"/>
                </a:cubicBezTo>
                <a:cubicBezTo>
                  <a:pt x="6108" y="7155"/>
                  <a:pt x="6257" y="7155"/>
                  <a:pt x="6257" y="7155"/>
                </a:cubicBezTo>
                <a:cubicBezTo>
                  <a:pt x="6554" y="7155"/>
                  <a:pt x="6852" y="7155"/>
                  <a:pt x="7001" y="7290"/>
                </a:cubicBezTo>
                <a:cubicBezTo>
                  <a:pt x="7150" y="7290"/>
                  <a:pt x="7150" y="7290"/>
                  <a:pt x="7299" y="7290"/>
                </a:cubicBezTo>
                <a:cubicBezTo>
                  <a:pt x="7597" y="7290"/>
                  <a:pt x="7895" y="7290"/>
                  <a:pt x="8342" y="7425"/>
                </a:cubicBezTo>
                <a:cubicBezTo>
                  <a:pt x="8342" y="7425"/>
                  <a:pt x="8491" y="7425"/>
                  <a:pt x="8491" y="7425"/>
                </a:cubicBezTo>
                <a:cubicBezTo>
                  <a:pt x="8789" y="7425"/>
                  <a:pt x="9087" y="7425"/>
                  <a:pt x="9385" y="7425"/>
                </a:cubicBezTo>
                <a:cubicBezTo>
                  <a:pt x="9534" y="7425"/>
                  <a:pt x="9534" y="7425"/>
                  <a:pt x="9683" y="7425"/>
                </a:cubicBezTo>
                <a:cubicBezTo>
                  <a:pt x="10130" y="7425"/>
                  <a:pt x="10428" y="7425"/>
                  <a:pt x="10874" y="7425"/>
                </a:cubicBezTo>
                <a:cubicBezTo>
                  <a:pt x="11172" y="7425"/>
                  <a:pt x="11619" y="7425"/>
                  <a:pt x="11917" y="7425"/>
                </a:cubicBezTo>
                <a:cubicBezTo>
                  <a:pt x="12066" y="7425"/>
                  <a:pt x="12215" y="7425"/>
                  <a:pt x="12364" y="7425"/>
                </a:cubicBezTo>
                <a:cubicBezTo>
                  <a:pt x="12513" y="7425"/>
                  <a:pt x="12811" y="7425"/>
                  <a:pt x="13109" y="7425"/>
                </a:cubicBezTo>
                <a:cubicBezTo>
                  <a:pt x="13258" y="7425"/>
                  <a:pt x="13258" y="7425"/>
                  <a:pt x="13407" y="7425"/>
                </a:cubicBezTo>
                <a:cubicBezTo>
                  <a:pt x="13705" y="7290"/>
                  <a:pt x="14003" y="7290"/>
                  <a:pt x="14450" y="7290"/>
                </a:cubicBezTo>
                <a:cubicBezTo>
                  <a:pt x="14450" y="7290"/>
                  <a:pt x="14599" y="7290"/>
                  <a:pt x="14599" y="7290"/>
                </a:cubicBezTo>
                <a:cubicBezTo>
                  <a:pt x="14897" y="7155"/>
                  <a:pt x="15046" y="7155"/>
                  <a:pt x="15343" y="7155"/>
                </a:cubicBezTo>
                <a:cubicBezTo>
                  <a:pt x="15492" y="7155"/>
                  <a:pt x="15492" y="7155"/>
                  <a:pt x="15641" y="7155"/>
                </a:cubicBezTo>
                <a:cubicBezTo>
                  <a:pt x="15939" y="7020"/>
                  <a:pt x="16088" y="7020"/>
                  <a:pt x="16386" y="7020"/>
                </a:cubicBezTo>
                <a:cubicBezTo>
                  <a:pt x="16386" y="7020"/>
                  <a:pt x="16386" y="7020"/>
                  <a:pt x="16535" y="7020"/>
                </a:cubicBezTo>
                <a:cubicBezTo>
                  <a:pt x="16833" y="6885"/>
                  <a:pt x="16982" y="6885"/>
                  <a:pt x="17280" y="6750"/>
                </a:cubicBezTo>
                <a:cubicBezTo>
                  <a:pt x="17280" y="6750"/>
                  <a:pt x="17429" y="6750"/>
                  <a:pt x="17429" y="6750"/>
                </a:cubicBezTo>
                <a:cubicBezTo>
                  <a:pt x="17727" y="6615"/>
                  <a:pt x="17876" y="6615"/>
                  <a:pt x="18025" y="6615"/>
                </a:cubicBezTo>
                <a:cubicBezTo>
                  <a:pt x="18174" y="6480"/>
                  <a:pt x="18174" y="6480"/>
                  <a:pt x="18174" y="6480"/>
                </a:cubicBezTo>
                <a:cubicBezTo>
                  <a:pt x="18472" y="6480"/>
                  <a:pt x="18621" y="6345"/>
                  <a:pt x="18919" y="6345"/>
                </a:cubicBezTo>
                <a:cubicBezTo>
                  <a:pt x="18919" y="6210"/>
                  <a:pt x="18919" y="6210"/>
                  <a:pt x="18919" y="6210"/>
                </a:cubicBezTo>
                <a:cubicBezTo>
                  <a:pt x="19068" y="6210"/>
                  <a:pt x="19366" y="6075"/>
                  <a:pt x="19514" y="6075"/>
                </a:cubicBezTo>
                <a:cubicBezTo>
                  <a:pt x="19514" y="6075"/>
                  <a:pt x="19514" y="5940"/>
                  <a:pt x="19663" y="5940"/>
                </a:cubicBezTo>
                <a:cubicBezTo>
                  <a:pt x="19812" y="5940"/>
                  <a:pt x="19961" y="5805"/>
                  <a:pt x="19961" y="5805"/>
                </a:cubicBezTo>
                <a:cubicBezTo>
                  <a:pt x="20110" y="5670"/>
                  <a:pt x="20110" y="5670"/>
                  <a:pt x="20110" y="5670"/>
                </a:cubicBezTo>
                <a:cubicBezTo>
                  <a:pt x="20259" y="5670"/>
                  <a:pt x="20408" y="5535"/>
                  <a:pt x="20557" y="5400"/>
                </a:cubicBezTo>
                <a:cubicBezTo>
                  <a:pt x="20557" y="5400"/>
                  <a:pt x="20557" y="5400"/>
                  <a:pt x="20706" y="5400"/>
                </a:cubicBezTo>
                <a:cubicBezTo>
                  <a:pt x="20706" y="5265"/>
                  <a:pt x="20706" y="5265"/>
                  <a:pt x="20855" y="5265"/>
                </a:cubicBezTo>
                <a:close/>
                <a:moveTo>
                  <a:pt x="10874" y="810"/>
                </a:moveTo>
                <a:cubicBezTo>
                  <a:pt x="16684" y="810"/>
                  <a:pt x="20855" y="2295"/>
                  <a:pt x="20855" y="3780"/>
                </a:cubicBezTo>
                <a:cubicBezTo>
                  <a:pt x="20855" y="5130"/>
                  <a:pt x="16684" y="6615"/>
                  <a:pt x="10874" y="6615"/>
                </a:cubicBezTo>
                <a:cubicBezTo>
                  <a:pt x="4916" y="6615"/>
                  <a:pt x="894" y="5130"/>
                  <a:pt x="894" y="3780"/>
                </a:cubicBezTo>
                <a:cubicBezTo>
                  <a:pt x="894" y="2295"/>
                  <a:pt x="4916" y="810"/>
                  <a:pt x="10874" y="810"/>
                </a:cubicBezTo>
                <a:close/>
                <a:moveTo>
                  <a:pt x="20855" y="17955"/>
                </a:moveTo>
                <a:cubicBezTo>
                  <a:pt x="20855" y="17955"/>
                  <a:pt x="20855" y="17955"/>
                  <a:pt x="20855" y="17955"/>
                </a:cubicBezTo>
                <a:cubicBezTo>
                  <a:pt x="20557" y="19305"/>
                  <a:pt x="16535" y="20790"/>
                  <a:pt x="10874" y="20790"/>
                </a:cubicBezTo>
                <a:cubicBezTo>
                  <a:pt x="5214" y="20790"/>
                  <a:pt x="1192" y="19305"/>
                  <a:pt x="894" y="17955"/>
                </a:cubicBezTo>
                <a:cubicBezTo>
                  <a:pt x="894" y="17955"/>
                  <a:pt x="894" y="17955"/>
                  <a:pt x="894" y="17955"/>
                </a:cubicBezTo>
                <a:cubicBezTo>
                  <a:pt x="894" y="14580"/>
                  <a:pt x="894" y="14580"/>
                  <a:pt x="894" y="14580"/>
                </a:cubicBezTo>
                <a:cubicBezTo>
                  <a:pt x="894" y="14715"/>
                  <a:pt x="894" y="14715"/>
                  <a:pt x="894" y="14715"/>
                </a:cubicBezTo>
                <a:cubicBezTo>
                  <a:pt x="1043" y="14715"/>
                  <a:pt x="1043" y="14850"/>
                  <a:pt x="1192" y="14850"/>
                </a:cubicBezTo>
                <a:cubicBezTo>
                  <a:pt x="2830" y="16065"/>
                  <a:pt x="6108" y="16875"/>
                  <a:pt x="10874" y="16875"/>
                </a:cubicBezTo>
                <a:cubicBezTo>
                  <a:pt x="15492" y="16875"/>
                  <a:pt x="18770" y="16065"/>
                  <a:pt x="20408" y="14850"/>
                </a:cubicBezTo>
                <a:cubicBezTo>
                  <a:pt x="20557" y="14850"/>
                  <a:pt x="20706" y="14715"/>
                  <a:pt x="20855" y="14580"/>
                </a:cubicBezTo>
                <a:cubicBezTo>
                  <a:pt x="20855" y="14580"/>
                  <a:pt x="20855" y="14580"/>
                  <a:pt x="20855" y="14580"/>
                </a:cubicBezTo>
                <a:lnTo>
                  <a:pt x="20855" y="179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75" name="Freeform 1134"/>
          <p:cNvSpPr/>
          <p:nvPr/>
        </p:nvSpPr>
        <p:spPr>
          <a:xfrm>
            <a:off x="16481426" y="5683250"/>
            <a:ext cx="9906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34" y="10935"/>
                </a:moveTo>
                <a:cubicBezTo>
                  <a:pt x="2383" y="10935"/>
                  <a:pt x="2532" y="11205"/>
                  <a:pt x="2532" y="11340"/>
                </a:cubicBezTo>
                <a:cubicBezTo>
                  <a:pt x="2532" y="11610"/>
                  <a:pt x="2383" y="11745"/>
                  <a:pt x="2234" y="11745"/>
                </a:cubicBezTo>
                <a:cubicBezTo>
                  <a:pt x="1937" y="11745"/>
                  <a:pt x="1788" y="11610"/>
                  <a:pt x="1788" y="11340"/>
                </a:cubicBezTo>
                <a:cubicBezTo>
                  <a:pt x="1788" y="11205"/>
                  <a:pt x="1937" y="10935"/>
                  <a:pt x="2234" y="10935"/>
                </a:cubicBezTo>
                <a:close/>
                <a:moveTo>
                  <a:pt x="1788" y="13770"/>
                </a:moveTo>
                <a:cubicBezTo>
                  <a:pt x="1788" y="13905"/>
                  <a:pt x="1937" y="14175"/>
                  <a:pt x="2234" y="14175"/>
                </a:cubicBezTo>
                <a:cubicBezTo>
                  <a:pt x="2383" y="14175"/>
                  <a:pt x="2532" y="13905"/>
                  <a:pt x="2532" y="13770"/>
                </a:cubicBezTo>
                <a:cubicBezTo>
                  <a:pt x="2532" y="13500"/>
                  <a:pt x="2383" y="13365"/>
                  <a:pt x="2234" y="13365"/>
                </a:cubicBezTo>
                <a:cubicBezTo>
                  <a:pt x="1937" y="13365"/>
                  <a:pt x="1788" y="13500"/>
                  <a:pt x="1788" y="13770"/>
                </a:cubicBezTo>
                <a:close/>
                <a:moveTo>
                  <a:pt x="2979" y="12555"/>
                </a:moveTo>
                <a:cubicBezTo>
                  <a:pt x="2979" y="12825"/>
                  <a:pt x="3277" y="12960"/>
                  <a:pt x="3426" y="12960"/>
                </a:cubicBezTo>
                <a:cubicBezTo>
                  <a:pt x="3724" y="12960"/>
                  <a:pt x="3873" y="12825"/>
                  <a:pt x="3873" y="12555"/>
                </a:cubicBezTo>
                <a:cubicBezTo>
                  <a:pt x="3873" y="12285"/>
                  <a:pt x="3724" y="12150"/>
                  <a:pt x="3426" y="12150"/>
                </a:cubicBezTo>
                <a:cubicBezTo>
                  <a:pt x="3277" y="12150"/>
                  <a:pt x="2979" y="12285"/>
                  <a:pt x="2979" y="12555"/>
                </a:cubicBezTo>
                <a:close/>
                <a:moveTo>
                  <a:pt x="5661" y="12555"/>
                </a:moveTo>
                <a:cubicBezTo>
                  <a:pt x="5661" y="12825"/>
                  <a:pt x="5810" y="12960"/>
                  <a:pt x="6108" y="12960"/>
                </a:cubicBezTo>
                <a:cubicBezTo>
                  <a:pt x="6257" y="12960"/>
                  <a:pt x="6554" y="12825"/>
                  <a:pt x="6554" y="12555"/>
                </a:cubicBezTo>
                <a:cubicBezTo>
                  <a:pt x="6554" y="12285"/>
                  <a:pt x="6257" y="12150"/>
                  <a:pt x="6108" y="12150"/>
                </a:cubicBezTo>
                <a:cubicBezTo>
                  <a:pt x="5810" y="12150"/>
                  <a:pt x="5661" y="12285"/>
                  <a:pt x="5661" y="12555"/>
                </a:cubicBezTo>
                <a:close/>
                <a:moveTo>
                  <a:pt x="4320" y="13770"/>
                </a:moveTo>
                <a:cubicBezTo>
                  <a:pt x="4320" y="13905"/>
                  <a:pt x="4469" y="14175"/>
                  <a:pt x="4767" y="14175"/>
                </a:cubicBezTo>
                <a:cubicBezTo>
                  <a:pt x="5065" y="14175"/>
                  <a:pt x="5214" y="13905"/>
                  <a:pt x="5214" y="13770"/>
                </a:cubicBezTo>
                <a:cubicBezTo>
                  <a:pt x="5214" y="13500"/>
                  <a:pt x="5065" y="13365"/>
                  <a:pt x="4767" y="13365"/>
                </a:cubicBezTo>
                <a:cubicBezTo>
                  <a:pt x="4469" y="13365"/>
                  <a:pt x="4320" y="13500"/>
                  <a:pt x="4320" y="13770"/>
                </a:cubicBezTo>
                <a:close/>
                <a:moveTo>
                  <a:pt x="7001" y="13770"/>
                </a:moveTo>
                <a:cubicBezTo>
                  <a:pt x="7001" y="13905"/>
                  <a:pt x="7150" y="14175"/>
                  <a:pt x="7299" y="14175"/>
                </a:cubicBezTo>
                <a:cubicBezTo>
                  <a:pt x="7597" y="14175"/>
                  <a:pt x="7746" y="13905"/>
                  <a:pt x="7746" y="13770"/>
                </a:cubicBezTo>
                <a:cubicBezTo>
                  <a:pt x="7746" y="13500"/>
                  <a:pt x="7597" y="13365"/>
                  <a:pt x="7299" y="13365"/>
                </a:cubicBezTo>
                <a:cubicBezTo>
                  <a:pt x="7150" y="13365"/>
                  <a:pt x="7001" y="13500"/>
                  <a:pt x="7001" y="13770"/>
                </a:cubicBezTo>
                <a:close/>
                <a:moveTo>
                  <a:pt x="8193" y="12555"/>
                </a:moveTo>
                <a:cubicBezTo>
                  <a:pt x="8193" y="12825"/>
                  <a:pt x="8491" y="12960"/>
                  <a:pt x="8640" y="12960"/>
                </a:cubicBezTo>
                <a:cubicBezTo>
                  <a:pt x="8938" y="12960"/>
                  <a:pt x="9087" y="12825"/>
                  <a:pt x="9087" y="12555"/>
                </a:cubicBezTo>
                <a:cubicBezTo>
                  <a:pt x="9087" y="12285"/>
                  <a:pt x="8938" y="12150"/>
                  <a:pt x="8640" y="12150"/>
                </a:cubicBezTo>
                <a:cubicBezTo>
                  <a:pt x="8491" y="12150"/>
                  <a:pt x="8193" y="12285"/>
                  <a:pt x="8193" y="12555"/>
                </a:cubicBezTo>
                <a:close/>
                <a:moveTo>
                  <a:pt x="10874" y="12555"/>
                </a:moveTo>
                <a:cubicBezTo>
                  <a:pt x="10874" y="12825"/>
                  <a:pt x="11023" y="12960"/>
                  <a:pt x="11321" y="12960"/>
                </a:cubicBezTo>
                <a:cubicBezTo>
                  <a:pt x="11470" y="12960"/>
                  <a:pt x="11768" y="12825"/>
                  <a:pt x="11768" y="12555"/>
                </a:cubicBezTo>
                <a:cubicBezTo>
                  <a:pt x="11768" y="12285"/>
                  <a:pt x="11470" y="12150"/>
                  <a:pt x="11321" y="12150"/>
                </a:cubicBezTo>
                <a:cubicBezTo>
                  <a:pt x="11023" y="12150"/>
                  <a:pt x="10874" y="12285"/>
                  <a:pt x="10874" y="12555"/>
                </a:cubicBezTo>
                <a:close/>
                <a:moveTo>
                  <a:pt x="9534" y="13770"/>
                </a:moveTo>
                <a:cubicBezTo>
                  <a:pt x="9534" y="13905"/>
                  <a:pt x="9683" y="14175"/>
                  <a:pt x="9981" y="14175"/>
                </a:cubicBezTo>
                <a:cubicBezTo>
                  <a:pt x="10279" y="14175"/>
                  <a:pt x="10428" y="13905"/>
                  <a:pt x="10428" y="13770"/>
                </a:cubicBezTo>
                <a:cubicBezTo>
                  <a:pt x="10428" y="13500"/>
                  <a:pt x="10279" y="13365"/>
                  <a:pt x="9981" y="13365"/>
                </a:cubicBezTo>
                <a:cubicBezTo>
                  <a:pt x="9683" y="13365"/>
                  <a:pt x="9534" y="13500"/>
                  <a:pt x="9534" y="13770"/>
                </a:cubicBezTo>
                <a:close/>
                <a:moveTo>
                  <a:pt x="12066" y="13770"/>
                </a:moveTo>
                <a:cubicBezTo>
                  <a:pt x="12066" y="13905"/>
                  <a:pt x="12364" y="14175"/>
                  <a:pt x="12513" y="14175"/>
                </a:cubicBezTo>
                <a:cubicBezTo>
                  <a:pt x="12811" y="14175"/>
                  <a:pt x="12960" y="13905"/>
                  <a:pt x="12960" y="13770"/>
                </a:cubicBezTo>
                <a:cubicBezTo>
                  <a:pt x="12960" y="13500"/>
                  <a:pt x="12811" y="13365"/>
                  <a:pt x="12513" y="13365"/>
                </a:cubicBezTo>
                <a:cubicBezTo>
                  <a:pt x="12364" y="13365"/>
                  <a:pt x="12066" y="13500"/>
                  <a:pt x="12066" y="13770"/>
                </a:cubicBezTo>
                <a:close/>
                <a:moveTo>
                  <a:pt x="13407" y="12555"/>
                </a:moveTo>
                <a:cubicBezTo>
                  <a:pt x="13407" y="12825"/>
                  <a:pt x="13556" y="12960"/>
                  <a:pt x="13854" y="12960"/>
                </a:cubicBezTo>
                <a:cubicBezTo>
                  <a:pt x="14152" y="12960"/>
                  <a:pt x="14301" y="12825"/>
                  <a:pt x="14301" y="12555"/>
                </a:cubicBezTo>
                <a:cubicBezTo>
                  <a:pt x="14301" y="12285"/>
                  <a:pt x="14152" y="12150"/>
                  <a:pt x="13854" y="12150"/>
                </a:cubicBezTo>
                <a:cubicBezTo>
                  <a:pt x="13556" y="12150"/>
                  <a:pt x="13407" y="12285"/>
                  <a:pt x="13407" y="12555"/>
                </a:cubicBezTo>
                <a:close/>
                <a:moveTo>
                  <a:pt x="16088" y="12555"/>
                </a:moveTo>
                <a:cubicBezTo>
                  <a:pt x="16088" y="12825"/>
                  <a:pt x="16237" y="12960"/>
                  <a:pt x="16535" y="12960"/>
                </a:cubicBezTo>
                <a:cubicBezTo>
                  <a:pt x="16684" y="12960"/>
                  <a:pt x="16833" y="12825"/>
                  <a:pt x="16833" y="12555"/>
                </a:cubicBezTo>
                <a:cubicBezTo>
                  <a:pt x="16833" y="12285"/>
                  <a:pt x="16684" y="12150"/>
                  <a:pt x="16535" y="12150"/>
                </a:cubicBezTo>
                <a:cubicBezTo>
                  <a:pt x="16237" y="12150"/>
                  <a:pt x="16088" y="12285"/>
                  <a:pt x="16088" y="12555"/>
                </a:cubicBezTo>
                <a:close/>
                <a:moveTo>
                  <a:pt x="14748" y="13770"/>
                </a:moveTo>
                <a:cubicBezTo>
                  <a:pt x="14748" y="13905"/>
                  <a:pt x="14897" y="14175"/>
                  <a:pt x="15194" y="14175"/>
                </a:cubicBezTo>
                <a:cubicBezTo>
                  <a:pt x="15343" y="14175"/>
                  <a:pt x="15641" y="13905"/>
                  <a:pt x="15641" y="13770"/>
                </a:cubicBezTo>
                <a:cubicBezTo>
                  <a:pt x="15641" y="13500"/>
                  <a:pt x="15343" y="13365"/>
                  <a:pt x="15194" y="13365"/>
                </a:cubicBezTo>
                <a:cubicBezTo>
                  <a:pt x="14897" y="13365"/>
                  <a:pt x="14748" y="13500"/>
                  <a:pt x="14748" y="13770"/>
                </a:cubicBezTo>
                <a:close/>
                <a:moveTo>
                  <a:pt x="17280" y="13770"/>
                </a:moveTo>
                <a:cubicBezTo>
                  <a:pt x="17280" y="13905"/>
                  <a:pt x="17578" y="14175"/>
                  <a:pt x="17727" y="14175"/>
                </a:cubicBezTo>
                <a:cubicBezTo>
                  <a:pt x="18025" y="14175"/>
                  <a:pt x="18174" y="13905"/>
                  <a:pt x="18174" y="13770"/>
                </a:cubicBezTo>
                <a:cubicBezTo>
                  <a:pt x="18174" y="13500"/>
                  <a:pt x="18025" y="13365"/>
                  <a:pt x="17727" y="13365"/>
                </a:cubicBezTo>
                <a:cubicBezTo>
                  <a:pt x="17578" y="13365"/>
                  <a:pt x="17280" y="13500"/>
                  <a:pt x="17280" y="13770"/>
                </a:cubicBezTo>
                <a:close/>
                <a:moveTo>
                  <a:pt x="18621" y="12555"/>
                </a:moveTo>
                <a:cubicBezTo>
                  <a:pt x="18621" y="12825"/>
                  <a:pt x="18770" y="12960"/>
                  <a:pt x="19068" y="12960"/>
                </a:cubicBezTo>
                <a:cubicBezTo>
                  <a:pt x="19366" y="12960"/>
                  <a:pt x="19514" y="12825"/>
                  <a:pt x="19514" y="12555"/>
                </a:cubicBezTo>
                <a:cubicBezTo>
                  <a:pt x="19514" y="12285"/>
                  <a:pt x="19366" y="12150"/>
                  <a:pt x="19068" y="12150"/>
                </a:cubicBezTo>
                <a:cubicBezTo>
                  <a:pt x="18770" y="12150"/>
                  <a:pt x="18621" y="12285"/>
                  <a:pt x="18621" y="12555"/>
                </a:cubicBezTo>
                <a:close/>
                <a:moveTo>
                  <a:pt x="19961" y="11340"/>
                </a:moveTo>
                <a:cubicBezTo>
                  <a:pt x="19961" y="11610"/>
                  <a:pt x="20110" y="11745"/>
                  <a:pt x="20408" y="11745"/>
                </a:cubicBezTo>
                <a:cubicBezTo>
                  <a:pt x="20557" y="11745"/>
                  <a:pt x="20855" y="11610"/>
                  <a:pt x="20855" y="11340"/>
                </a:cubicBezTo>
                <a:cubicBezTo>
                  <a:pt x="20855" y="11205"/>
                  <a:pt x="20557" y="10935"/>
                  <a:pt x="20408" y="10935"/>
                </a:cubicBezTo>
                <a:cubicBezTo>
                  <a:pt x="20110" y="10935"/>
                  <a:pt x="19961" y="11205"/>
                  <a:pt x="19961" y="11340"/>
                </a:cubicBezTo>
                <a:close/>
                <a:moveTo>
                  <a:pt x="5661" y="14985"/>
                </a:moveTo>
                <a:cubicBezTo>
                  <a:pt x="5661" y="15120"/>
                  <a:pt x="5810" y="15255"/>
                  <a:pt x="6108" y="15255"/>
                </a:cubicBezTo>
                <a:cubicBezTo>
                  <a:pt x="6257" y="15255"/>
                  <a:pt x="6554" y="15120"/>
                  <a:pt x="6554" y="14985"/>
                </a:cubicBezTo>
                <a:cubicBezTo>
                  <a:pt x="6554" y="14715"/>
                  <a:pt x="6257" y="14580"/>
                  <a:pt x="6108" y="14580"/>
                </a:cubicBezTo>
                <a:cubicBezTo>
                  <a:pt x="5810" y="14580"/>
                  <a:pt x="5661" y="14715"/>
                  <a:pt x="5661" y="14985"/>
                </a:cubicBezTo>
                <a:close/>
                <a:moveTo>
                  <a:pt x="8193" y="14985"/>
                </a:moveTo>
                <a:cubicBezTo>
                  <a:pt x="8193" y="15120"/>
                  <a:pt x="8491" y="15255"/>
                  <a:pt x="8640" y="15255"/>
                </a:cubicBezTo>
                <a:cubicBezTo>
                  <a:pt x="8938" y="15255"/>
                  <a:pt x="9087" y="15120"/>
                  <a:pt x="9087" y="14985"/>
                </a:cubicBezTo>
                <a:cubicBezTo>
                  <a:pt x="9087" y="14715"/>
                  <a:pt x="8938" y="14580"/>
                  <a:pt x="8640" y="14580"/>
                </a:cubicBezTo>
                <a:cubicBezTo>
                  <a:pt x="8491" y="14580"/>
                  <a:pt x="8193" y="14715"/>
                  <a:pt x="8193" y="14985"/>
                </a:cubicBezTo>
                <a:close/>
                <a:moveTo>
                  <a:pt x="10874" y="14985"/>
                </a:moveTo>
                <a:cubicBezTo>
                  <a:pt x="10874" y="15120"/>
                  <a:pt x="11023" y="15255"/>
                  <a:pt x="11321" y="15255"/>
                </a:cubicBezTo>
                <a:cubicBezTo>
                  <a:pt x="11470" y="15255"/>
                  <a:pt x="11768" y="15120"/>
                  <a:pt x="11768" y="14985"/>
                </a:cubicBezTo>
                <a:cubicBezTo>
                  <a:pt x="11768" y="14715"/>
                  <a:pt x="11470" y="14580"/>
                  <a:pt x="11321" y="14580"/>
                </a:cubicBezTo>
                <a:cubicBezTo>
                  <a:pt x="11023" y="14580"/>
                  <a:pt x="10874" y="14715"/>
                  <a:pt x="10874" y="14985"/>
                </a:cubicBezTo>
                <a:close/>
                <a:moveTo>
                  <a:pt x="13407" y="14985"/>
                </a:moveTo>
                <a:cubicBezTo>
                  <a:pt x="13407" y="15120"/>
                  <a:pt x="13556" y="15255"/>
                  <a:pt x="13854" y="15255"/>
                </a:cubicBezTo>
                <a:cubicBezTo>
                  <a:pt x="14152" y="15255"/>
                  <a:pt x="14301" y="15120"/>
                  <a:pt x="14301" y="14985"/>
                </a:cubicBezTo>
                <a:cubicBezTo>
                  <a:pt x="14301" y="14715"/>
                  <a:pt x="14152" y="14580"/>
                  <a:pt x="13854" y="14580"/>
                </a:cubicBezTo>
                <a:cubicBezTo>
                  <a:pt x="13556" y="14580"/>
                  <a:pt x="13407" y="14715"/>
                  <a:pt x="13407" y="14985"/>
                </a:cubicBezTo>
                <a:close/>
                <a:moveTo>
                  <a:pt x="16088" y="14985"/>
                </a:moveTo>
                <a:cubicBezTo>
                  <a:pt x="16088" y="15120"/>
                  <a:pt x="16237" y="15255"/>
                  <a:pt x="16535" y="15255"/>
                </a:cubicBezTo>
                <a:cubicBezTo>
                  <a:pt x="16684" y="15255"/>
                  <a:pt x="16833" y="15120"/>
                  <a:pt x="16833" y="14985"/>
                </a:cubicBezTo>
                <a:cubicBezTo>
                  <a:pt x="16833" y="14715"/>
                  <a:pt x="16684" y="14580"/>
                  <a:pt x="16535" y="14580"/>
                </a:cubicBezTo>
                <a:cubicBezTo>
                  <a:pt x="16237" y="14580"/>
                  <a:pt x="16088" y="14715"/>
                  <a:pt x="16088" y="14985"/>
                </a:cubicBezTo>
                <a:close/>
                <a:moveTo>
                  <a:pt x="21600" y="3510"/>
                </a:moveTo>
                <a:cubicBezTo>
                  <a:pt x="21600" y="3780"/>
                  <a:pt x="21600" y="3780"/>
                  <a:pt x="21600" y="3780"/>
                </a:cubicBezTo>
                <a:cubicBezTo>
                  <a:pt x="21600" y="12960"/>
                  <a:pt x="21600" y="12960"/>
                  <a:pt x="21600" y="12960"/>
                </a:cubicBezTo>
                <a:cubicBezTo>
                  <a:pt x="21600" y="13095"/>
                  <a:pt x="21600" y="13095"/>
                  <a:pt x="21600" y="13095"/>
                </a:cubicBezTo>
                <a:cubicBezTo>
                  <a:pt x="21600" y="18090"/>
                  <a:pt x="21600" y="18090"/>
                  <a:pt x="21600" y="18090"/>
                </a:cubicBezTo>
                <a:cubicBezTo>
                  <a:pt x="21600" y="18090"/>
                  <a:pt x="21600" y="18225"/>
                  <a:pt x="21600" y="18225"/>
                </a:cubicBezTo>
                <a:cubicBezTo>
                  <a:pt x="21153" y="20115"/>
                  <a:pt x="16535" y="21600"/>
                  <a:pt x="10874" y="21600"/>
                </a:cubicBezTo>
                <a:cubicBezTo>
                  <a:pt x="5214" y="21600"/>
                  <a:pt x="596" y="20115"/>
                  <a:pt x="0" y="18225"/>
                </a:cubicBezTo>
                <a:cubicBezTo>
                  <a:pt x="0" y="18225"/>
                  <a:pt x="0" y="18090"/>
                  <a:pt x="0" y="18090"/>
                </a:cubicBezTo>
                <a:cubicBezTo>
                  <a:pt x="0" y="13095"/>
                  <a:pt x="0" y="13095"/>
                  <a:pt x="0" y="13095"/>
                </a:cubicBezTo>
                <a:cubicBezTo>
                  <a:pt x="0" y="12960"/>
                  <a:pt x="0" y="12960"/>
                  <a:pt x="0" y="12960"/>
                </a:cubicBezTo>
                <a:cubicBezTo>
                  <a:pt x="0" y="3780"/>
                  <a:pt x="0" y="3780"/>
                  <a:pt x="0" y="3780"/>
                </a:cubicBezTo>
                <a:cubicBezTo>
                  <a:pt x="0" y="3510"/>
                  <a:pt x="0" y="3510"/>
                  <a:pt x="0" y="3510"/>
                </a:cubicBezTo>
                <a:cubicBezTo>
                  <a:pt x="0" y="3510"/>
                  <a:pt x="0" y="3375"/>
                  <a:pt x="0" y="3375"/>
                </a:cubicBezTo>
                <a:cubicBezTo>
                  <a:pt x="0" y="3375"/>
                  <a:pt x="0" y="3375"/>
                  <a:pt x="0" y="3375"/>
                </a:cubicBezTo>
                <a:cubicBezTo>
                  <a:pt x="0" y="3375"/>
                  <a:pt x="0" y="3375"/>
                  <a:pt x="0" y="3375"/>
                </a:cubicBezTo>
                <a:cubicBezTo>
                  <a:pt x="596" y="1485"/>
                  <a:pt x="5214" y="0"/>
                  <a:pt x="10874" y="0"/>
                </a:cubicBezTo>
                <a:cubicBezTo>
                  <a:pt x="16535" y="0"/>
                  <a:pt x="21153" y="1485"/>
                  <a:pt x="21600" y="337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3375"/>
                  <a:pt x="21600" y="3510"/>
                  <a:pt x="21600" y="3510"/>
                </a:cubicBezTo>
                <a:close/>
                <a:moveTo>
                  <a:pt x="20259" y="14040"/>
                </a:moveTo>
                <a:cubicBezTo>
                  <a:pt x="20110" y="14040"/>
                  <a:pt x="19961" y="13905"/>
                  <a:pt x="19961" y="13770"/>
                </a:cubicBezTo>
                <a:cubicBezTo>
                  <a:pt x="19961" y="13500"/>
                  <a:pt x="20110" y="13365"/>
                  <a:pt x="20408" y="13365"/>
                </a:cubicBezTo>
                <a:cubicBezTo>
                  <a:pt x="20557" y="13365"/>
                  <a:pt x="20557" y="13365"/>
                  <a:pt x="20706" y="13500"/>
                </a:cubicBezTo>
                <a:cubicBezTo>
                  <a:pt x="20706" y="13365"/>
                  <a:pt x="20855" y="13230"/>
                  <a:pt x="20855" y="13095"/>
                </a:cubicBezTo>
                <a:cubicBezTo>
                  <a:pt x="20855" y="13095"/>
                  <a:pt x="20855" y="13095"/>
                  <a:pt x="20855" y="12960"/>
                </a:cubicBezTo>
                <a:cubicBezTo>
                  <a:pt x="20706" y="12960"/>
                  <a:pt x="20855" y="12960"/>
                  <a:pt x="20855" y="12825"/>
                </a:cubicBezTo>
                <a:cubicBezTo>
                  <a:pt x="20855" y="11340"/>
                  <a:pt x="20855" y="11340"/>
                  <a:pt x="20855" y="11340"/>
                </a:cubicBezTo>
                <a:cubicBezTo>
                  <a:pt x="20855" y="9990"/>
                  <a:pt x="20855" y="9990"/>
                  <a:pt x="20855" y="9990"/>
                </a:cubicBezTo>
                <a:cubicBezTo>
                  <a:pt x="20259" y="10395"/>
                  <a:pt x="19217" y="10800"/>
                  <a:pt x="18174" y="11205"/>
                </a:cubicBezTo>
                <a:cubicBezTo>
                  <a:pt x="18174" y="11205"/>
                  <a:pt x="18174" y="11340"/>
                  <a:pt x="18174" y="11340"/>
                </a:cubicBezTo>
                <a:cubicBezTo>
                  <a:pt x="18174" y="11610"/>
                  <a:pt x="18025" y="11745"/>
                  <a:pt x="17727" y="11745"/>
                </a:cubicBezTo>
                <a:cubicBezTo>
                  <a:pt x="17578" y="11745"/>
                  <a:pt x="17429" y="11610"/>
                  <a:pt x="17280" y="11475"/>
                </a:cubicBezTo>
                <a:cubicBezTo>
                  <a:pt x="15492" y="11880"/>
                  <a:pt x="13258" y="12150"/>
                  <a:pt x="10874" y="12150"/>
                </a:cubicBezTo>
                <a:cubicBezTo>
                  <a:pt x="8789" y="12150"/>
                  <a:pt x="6703" y="12015"/>
                  <a:pt x="5065" y="11610"/>
                </a:cubicBezTo>
                <a:cubicBezTo>
                  <a:pt x="5065" y="11745"/>
                  <a:pt x="4916" y="11745"/>
                  <a:pt x="4767" y="11745"/>
                </a:cubicBezTo>
                <a:cubicBezTo>
                  <a:pt x="4618" y="11745"/>
                  <a:pt x="4320" y="11610"/>
                  <a:pt x="4320" y="11475"/>
                </a:cubicBezTo>
                <a:cubicBezTo>
                  <a:pt x="3128" y="11070"/>
                  <a:pt x="2086" y="10665"/>
                  <a:pt x="1341" y="10260"/>
                </a:cubicBezTo>
                <a:cubicBezTo>
                  <a:pt x="1341" y="10395"/>
                  <a:pt x="1043" y="10665"/>
                  <a:pt x="894" y="10665"/>
                </a:cubicBezTo>
                <a:cubicBezTo>
                  <a:pt x="894" y="12150"/>
                  <a:pt x="894" y="12150"/>
                  <a:pt x="894" y="12150"/>
                </a:cubicBezTo>
                <a:cubicBezTo>
                  <a:pt x="1043" y="12150"/>
                  <a:pt x="1341" y="12285"/>
                  <a:pt x="1341" y="12555"/>
                </a:cubicBezTo>
                <a:cubicBezTo>
                  <a:pt x="1341" y="12825"/>
                  <a:pt x="1043" y="12960"/>
                  <a:pt x="894" y="12960"/>
                </a:cubicBezTo>
                <a:cubicBezTo>
                  <a:pt x="894" y="12960"/>
                  <a:pt x="894" y="12960"/>
                  <a:pt x="894" y="12960"/>
                </a:cubicBezTo>
                <a:cubicBezTo>
                  <a:pt x="894" y="13095"/>
                  <a:pt x="894" y="13095"/>
                  <a:pt x="894" y="13095"/>
                </a:cubicBezTo>
                <a:cubicBezTo>
                  <a:pt x="894" y="13770"/>
                  <a:pt x="1639" y="14445"/>
                  <a:pt x="2979" y="14985"/>
                </a:cubicBezTo>
                <a:cubicBezTo>
                  <a:pt x="2979" y="14985"/>
                  <a:pt x="2979" y="14985"/>
                  <a:pt x="2979" y="14985"/>
                </a:cubicBezTo>
                <a:cubicBezTo>
                  <a:pt x="2979" y="14715"/>
                  <a:pt x="3277" y="14580"/>
                  <a:pt x="3426" y="14580"/>
                </a:cubicBezTo>
                <a:cubicBezTo>
                  <a:pt x="3724" y="14580"/>
                  <a:pt x="3873" y="14715"/>
                  <a:pt x="3873" y="14985"/>
                </a:cubicBezTo>
                <a:cubicBezTo>
                  <a:pt x="3873" y="14985"/>
                  <a:pt x="3873" y="15120"/>
                  <a:pt x="3724" y="15255"/>
                </a:cubicBezTo>
                <a:cubicBezTo>
                  <a:pt x="4618" y="15525"/>
                  <a:pt x="5810" y="15660"/>
                  <a:pt x="7001" y="15930"/>
                </a:cubicBezTo>
                <a:cubicBezTo>
                  <a:pt x="7150" y="15795"/>
                  <a:pt x="7299" y="15660"/>
                  <a:pt x="7299" y="15660"/>
                </a:cubicBezTo>
                <a:cubicBezTo>
                  <a:pt x="7597" y="15660"/>
                  <a:pt x="7746" y="15795"/>
                  <a:pt x="7746" y="15930"/>
                </a:cubicBezTo>
                <a:cubicBezTo>
                  <a:pt x="8342" y="16065"/>
                  <a:pt x="8938" y="16065"/>
                  <a:pt x="9534" y="16065"/>
                </a:cubicBezTo>
                <a:cubicBezTo>
                  <a:pt x="9534" y="15930"/>
                  <a:pt x="9683" y="15660"/>
                  <a:pt x="9981" y="15660"/>
                </a:cubicBezTo>
                <a:cubicBezTo>
                  <a:pt x="10130" y="15660"/>
                  <a:pt x="10428" y="15930"/>
                  <a:pt x="10428" y="16065"/>
                </a:cubicBezTo>
                <a:cubicBezTo>
                  <a:pt x="10577" y="16065"/>
                  <a:pt x="10726" y="16065"/>
                  <a:pt x="10874" y="16065"/>
                </a:cubicBezTo>
                <a:cubicBezTo>
                  <a:pt x="11321" y="16065"/>
                  <a:pt x="11768" y="16065"/>
                  <a:pt x="12066" y="16065"/>
                </a:cubicBezTo>
                <a:cubicBezTo>
                  <a:pt x="12215" y="15930"/>
                  <a:pt x="12364" y="15660"/>
                  <a:pt x="12513" y="15660"/>
                </a:cubicBezTo>
                <a:cubicBezTo>
                  <a:pt x="12811" y="15660"/>
                  <a:pt x="12960" y="15795"/>
                  <a:pt x="12960" y="16065"/>
                </a:cubicBezTo>
                <a:cubicBezTo>
                  <a:pt x="13705" y="15930"/>
                  <a:pt x="14301" y="15930"/>
                  <a:pt x="14897" y="15795"/>
                </a:cubicBezTo>
                <a:cubicBezTo>
                  <a:pt x="14897" y="15795"/>
                  <a:pt x="15046" y="15660"/>
                  <a:pt x="15194" y="15660"/>
                </a:cubicBezTo>
                <a:cubicBezTo>
                  <a:pt x="15194" y="15660"/>
                  <a:pt x="15343" y="15795"/>
                  <a:pt x="15343" y="15795"/>
                </a:cubicBezTo>
                <a:cubicBezTo>
                  <a:pt x="16684" y="15525"/>
                  <a:pt x="17727" y="15255"/>
                  <a:pt x="18621" y="14985"/>
                </a:cubicBezTo>
                <a:cubicBezTo>
                  <a:pt x="18621" y="14985"/>
                  <a:pt x="18621" y="14985"/>
                  <a:pt x="18621" y="14985"/>
                </a:cubicBezTo>
                <a:cubicBezTo>
                  <a:pt x="18621" y="14715"/>
                  <a:pt x="18770" y="14580"/>
                  <a:pt x="19068" y="14580"/>
                </a:cubicBezTo>
                <a:cubicBezTo>
                  <a:pt x="19217" y="14580"/>
                  <a:pt x="19217" y="14580"/>
                  <a:pt x="19366" y="14580"/>
                </a:cubicBezTo>
                <a:cubicBezTo>
                  <a:pt x="19663" y="14445"/>
                  <a:pt x="19961" y="14310"/>
                  <a:pt x="20259" y="14040"/>
                </a:cubicBezTo>
                <a:close/>
                <a:moveTo>
                  <a:pt x="20855" y="5265"/>
                </a:moveTo>
                <a:cubicBezTo>
                  <a:pt x="19366" y="6480"/>
                  <a:pt x="15939" y="7425"/>
                  <a:pt x="10874" y="7425"/>
                </a:cubicBezTo>
                <a:cubicBezTo>
                  <a:pt x="5810" y="7425"/>
                  <a:pt x="2383" y="6480"/>
                  <a:pt x="894" y="5265"/>
                </a:cubicBezTo>
                <a:cubicBezTo>
                  <a:pt x="894" y="8505"/>
                  <a:pt x="894" y="8505"/>
                  <a:pt x="894" y="8505"/>
                </a:cubicBezTo>
                <a:cubicBezTo>
                  <a:pt x="894" y="8505"/>
                  <a:pt x="894" y="8505"/>
                  <a:pt x="894" y="8640"/>
                </a:cubicBezTo>
                <a:cubicBezTo>
                  <a:pt x="1192" y="9990"/>
                  <a:pt x="5214" y="11340"/>
                  <a:pt x="10874" y="11340"/>
                </a:cubicBezTo>
                <a:cubicBezTo>
                  <a:pt x="16535" y="11340"/>
                  <a:pt x="20557" y="9990"/>
                  <a:pt x="20855" y="8640"/>
                </a:cubicBezTo>
                <a:cubicBezTo>
                  <a:pt x="20855" y="8505"/>
                  <a:pt x="20855" y="8505"/>
                  <a:pt x="20855" y="8505"/>
                </a:cubicBezTo>
                <a:lnTo>
                  <a:pt x="20855" y="5265"/>
                </a:lnTo>
                <a:close/>
                <a:moveTo>
                  <a:pt x="894" y="3645"/>
                </a:moveTo>
                <a:cubicBezTo>
                  <a:pt x="894" y="3645"/>
                  <a:pt x="894" y="3645"/>
                  <a:pt x="894" y="3645"/>
                </a:cubicBezTo>
                <a:cubicBezTo>
                  <a:pt x="894" y="3645"/>
                  <a:pt x="894" y="3645"/>
                  <a:pt x="894" y="3780"/>
                </a:cubicBezTo>
                <a:cubicBezTo>
                  <a:pt x="894" y="5130"/>
                  <a:pt x="4916" y="6615"/>
                  <a:pt x="10874" y="6615"/>
                </a:cubicBezTo>
                <a:cubicBezTo>
                  <a:pt x="16684" y="6615"/>
                  <a:pt x="20855" y="5130"/>
                  <a:pt x="20855" y="3780"/>
                </a:cubicBezTo>
                <a:cubicBezTo>
                  <a:pt x="20855" y="3645"/>
                  <a:pt x="20855" y="3645"/>
                  <a:pt x="20855" y="3645"/>
                </a:cubicBezTo>
                <a:cubicBezTo>
                  <a:pt x="20855" y="3645"/>
                  <a:pt x="20855" y="3645"/>
                  <a:pt x="20855" y="3645"/>
                </a:cubicBezTo>
                <a:cubicBezTo>
                  <a:pt x="20557" y="2295"/>
                  <a:pt x="16535" y="810"/>
                  <a:pt x="10874" y="810"/>
                </a:cubicBezTo>
                <a:cubicBezTo>
                  <a:pt x="5214" y="810"/>
                  <a:pt x="1192" y="2295"/>
                  <a:pt x="894" y="3645"/>
                </a:cubicBezTo>
                <a:close/>
                <a:moveTo>
                  <a:pt x="20855" y="17955"/>
                </a:moveTo>
                <a:cubicBezTo>
                  <a:pt x="20855" y="14580"/>
                  <a:pt x="20855" y="14580"/>
                  <a:pt x="20855" y="14580"/>
                </a:cubicBezTo>
                <a:cubicBezTo>
                  <a:pt x="19366" y="15930"/>
                  <a:pt x="15939" y="16875"/>
                  <a:pt x="10874" y="16875"/>
                </a:cubicBezTo>
                <a:cubicBezTo>
                  <a:pt x="5810" y="16875"/>
                  <a:pt x="2383" y="15930"/>
                  <a:pt x="894" y="14580"/>
                </a:cubicBezTo>
                <a:cubicBezTo>
                  <a:pt x="894" y="17955"/>
                  <a:pt x="894" y="17955"/>
                  <a:pt x="894" y="17955"/>
                </a:cubicBezTo>
                <a:cubicBezTo>
                  <a:pt x="894" y="17955"/>
                  <a:pt x="894" y="17955"/>
                  <a:pt x="894" y="17955"/>
                </a:cubicBezTo>
                <a:cubicBezTo>
                  <a:pt x="1192" y="19305"/>
                  <a:pt x="5214" y="20790"/>
                  <a:pt x="10874" y="20790"/>
                </a:cubicBezTo>
                <a:cubicBezTo>
                  <a:pt x="16535" y="20790"/>
                  <a:pt x="20557" y="19305"/>
                  <a:pt x="20855" y="17955"/>
                </a:cubicBezTo>
                <a:cubicBezTo>
                  <a:pt x="20855" y="17955"/>
                  <a:pt x="20855" y="17955"/>
                  <a:pt x="20855" y="179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76" name="Freeform 1135"/>
          <p:cNvSpPr/>
          <p:nvPr/>
        </p:nvSpPr>
        <p:spPr>
          <a:xfrm>
            <a:off x="1642745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55" y="0"/>
                </a:moveTo>
                <a:cubicBezTo>
                  <a:pt x="8640" y="0"/>
                  <a:pt x="5130" y="945"/>
                  <a:pt x="4050" y="2295"/>
                </a:cubicBezTo>
                <a:cubicBezTo>
                  <a:pt x="1620" y="2970"/>
                  <a:pt x="270" y="3915"/>
                  <a:pt x="0" y="4860"/>
                </a:cubicBezTo>
                <a:cubicBezTo>
                  <a:pt x="0" y="4860"/>
                  <a:pt x="0" y="4995"/>
                  <a:pt x="0" y="4995"/>
                </a:cubicBezTo>
                <a:cubicBezTo>
                  <a:pt x="0" y="5265"/>
                  <a:pt x="0" y="5265"/>
                  <a:pt x="0" y="5265"/>
                </a:cubicBezTo>
                <a:cubicBezTo>
                  <a:pt x="0" y="9315"/>
                  <a:pt x="0" y="9315"/>
                  <a:pt x="0" y="9315"/>
                </a:cubicBezTo>
                <a:cubicBezTo>
                  <a:pt x="0" y="9585"/>
                  <a:pt x="0" y="9585"/>
                  <a:pt x="0" y="9585"/>
                </a:cubicBezTo>
                <a:cubicBezTo>
                  <a:pt x="0" y="9720"/>
                  <a:pt x="0" y="9720"/>
                  <a:pt x="0" y="9720"/>
                </a:cubicBezTo>
                <a:cubicBezTo>
                  <a:pt x="0" y="13635"/>
                  <a:pt x="0" y="13635"/>
                  <a:pt x="0" y="13635"/>
                </a:cubicBezTo>
                <a:cubicBezTo>
                  <a:pt x="0" y="13905"/>
                  <a:pt x="0" y="13905"/>
                  <a:pt x="0" y="13905"/>
                </a:cubicBezTo>
                <a:cubicBezTo>
                  <a:pt x="0" y="14040"/>
                  <a:pt x="0" y="14040"/>
                  <a:pt x="0" y="14040"/>
                </a:cubicBezTo>
                <a:cubicBezTo>
                  <a:pt x="0" y="18360"/>
                  <a:pt x="0" y="18360"/>
                  <a:pt x="0" y="18360"/>
                </a:cubicBezTo>
                <a:cubicBezTo>
                  <a:pt x="0" y="18360"/>
                  <a:pt x="0" y="18495"/>
                  <a:pt x="0" y="18495"/>
                </a:cubicBezTo>
                <a:cubicBezTo>
                  <a:pt x="405" y="20250"/>
                  <a:pt x="4320" y="21600"/>
                  <a:pt x="9045" y="21600"/>
                </a:cubicBezTo>
                <a:cubicBezTo>
                  <a:pt x="13095" y="21600"/>
                  <a:pt x="16470" y="20655"/>
                  <a:pt x="17550" y="19305"/>
                </a:cubicBezTo>
                <a:cubicBezTo>
                  <a:pt x="19845" y="18630"/>
                  <a:pt x="21330" y="17820"/>
                  <a:pt x="21600" y="16740"/>
                </a:cubicBezTo>
                <a:cubicBezTo>
                  <a:pt x="21600" y="16740"/>
                  <a:pt x="21600" y="16605"/>
                  <a:pt x="21600" y="16605"/>
                </a:cubicBezTo>
                <a:cubicBezTo>
                  <a:pt x="21600" y="12285"/>
                  <a:pt x="21600" y="12285"/>
                  <a:pt x="21600" y="12285"/>
                </a:cubicBezTo>
                <a:cubicBezTo>
                  <a:pt x="21600" y="12015"/>
                  <a:pt x="21600" y="12015"/>
                  <a:pt x="21600" y="12015"/>
                </a:cubicBezTo>
                <a:cubicBezTo>
                  <a:pt x="21600" y="7965"/>
                  <a:pt x="21600" y="7965"/>
                  <a:pt x="21600" y="7965"/>
                </a:cubicBezTo>
                <a:cubicBezTo>
                  <a:pt x="21600" y="7695"/>
                  <a:pt x="21600" y="7695"/>
                  <a:pt x="21600" y="769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1755"/>
                  <a:pt x="18495" y="0"/>
                  <a:pt x="12555" y="0"/>
                </a:cubicBezTo>
                <a:close/>
                <a:moveTo>
                  <a:pt x="17145" y="14175"/>
                </a:moveTo>
                <a:cubicBezTo>
                  <a:pt x="17145" y="14175"/>
                  <a:pt x="17145" y="14175"/>
                  <a:pt x="17145" y="14310"/>
                </a:cubicBezTo>
                <a:cubicBezTo>
                  <a:pt x="17145" y="14310"/>
                  <a:pt x="17145" y="14310"/>
                  <a:pt x="17010" y="14445"/>
                </a:cubicBezTo>
                <a:cubicBezTo>
                  <a:pt x="17010" y="14445"/>
                  <a:pt x="17010" y="14445"/>
                  <a:pt x="17010" y="14445"/>
                </a:cubicBezTo>
                <a:cubicBezTo>
                  <a:pt x="17010" y="14580"/>
                  <a:pt x="16875" y="14580"/>
                  <a:pt x="16875" y="14580"/>
                </a:cubicBezTo>
                <a:cubicBezTo>
                  <a:pt x="16875" y="14715"/>
                  <a:pt x="16740" y="14715"/>
                  <a:pt x="16740" y="14715"/>
                </a:cubicBezTo>
                <a:cubicBezTo>
                  <a:pt x="16740" y="14850"/>
                  <a:pt x="16605" y="14850"/>
                  <a:pt x="16605" y="14850"/>
                </a:cubicBezTo>
                <a:cubicBezTo>
                  <a:pt x="16605" y="14850"/>
                  <a:pt x="16470" y="14985"/>
                  <a:pt x="16470" y="14985"/>
                </a:cubicBezTo>
                <a:cubicBezTo>
                  <a:pt x="16470" y="14985"/>
                  <a:pt x="16335" y="15120"/>
                  <a:pt x="16200" y="15120"/>
                </a:cubicBezTo>
                <a:cubicBezTo>
                  <a:pt x="16200" y="15120"/>
                  <a:pt x="16200" y="15120"/>
                  <a:pt x="16200" y="15120"/>
                </a:cubicBezTo>
                <a:cubicBezTo>
                  <a:pt x="16065" y="15255"/>
                  <a:pt x="15930" y="15255"/>
                  <a:pt x="15795" y="15390"/>
                </a:cubicBezTo>
                <a:cubicBezTo>
                  <a:pt x="15795" y="15390"/>
                  <a:pt x="15795" y="15390"/>
                  <a:pt x="15795" y="15390"/>
                </a:cubicBezTo>
                <a:cubicBezTo>
                  <a:pt x="15660" y="15390"/>
                  <a:pt x="15525" y="15525"/>
                  <a:pt x="15390" y="15525"/>
                </a:cubicBezTo>
                <a:cubicBezTo>
                  <a:pt x="15390" y="15525"/>
                  <a:pt x="15390" y="15525"/>
                  <a:pt x="15390" y="15525"/>
                </a:cubicBezTo>
                <a:cubicBezTo>
                  <a:pt x="14445" y="15930"/>
                  <a:pt x="13500" y="16200"/>
                  <a:pt x="12285" y="16335"/>
                </a:cubicBezTo>
                <a:cubicBezTo>
                  <a:pt x="12285" y="16335"/>
                  <a:pt x="12285" y="16335"/>
                  <a:pt x="12285" y="16335"/>
                </a:cubicBezTo>
                <a:cubicBezTo>
                  <a:pt x="12015" y="16335"/>
                  <a:pt x="11745" y="16335"/>
                  <a:pt x="11475" y="16470"/>
                </a:cubicBezTo>
                <a:cubicBezTo>
                  <a:pt x="11475" y="16470"/>
                  <a:pt x="11475" y="16470"/>
                  <a:pt x="11340" y="16470"/>
                </a:cubicBezTo>
                <a:cubicBezTo>
                  <a:pt x="11205" y="16470"/>
                  <a:pt x="10935" y="16470"/>
                  <a:pt x="10665" y="16470"/>
                </a:cubicBezTo>
                <a:cubicBezTo>
                  <a:pt x="10665" y="16470"/>
                  <a:pt x="10530" y="16470"/>
                  <a:pt x="10395" y="16470"/>
                </a:cubicBezTo>
                <a:cubicBezTo>
                  <a:pt x="10260" y="16470"/>
                  <a:pt x="9990" y="16605"/>
                  <a:pt x="9855" y="16605"/>
                </a:cubicBezTo>
                <a:cubicBezTo>
                  <a:pt x="9585" y="16605"/>
                  <a:pt x="9315" y="16605"/>
                  <a:pt x="9045" y="16605"/>
                </a:cubicBezTo>
                <a:cubicBezTo>
                  <a:pt x="8640" y="16605"/>
                  <a:pt x="8370" y="16605"/>
                  <a:pt x="8100" y="16605"/>
                </a:cubicBezTo>
                <a:cubicBezTo>
                  <a:pt x="7965" y="16605"/>
                  <a:pt x="7830" y="16470"/>
                  <a:pt x="7560" y="16470"/>
                </a:cubicBezTo>
                <a:cubicBezTo>
                  <a:pt x="7560" y="16470"/>
                  <a:pt x="7425" y="16470"/>
                  <a:pt x="7290" y="16470"/>
                </a:cubicBezTo>
                <a:cubicBezTo>
                  <a:pt x="7020" y="16470"/>
                  <a:pt x="6885" y="16470"/>
                  <a:pt x="6615" y="16470"/>
                </a:cubicBezTo>
                <a:cubicBezTo>
                  <a:pt x="6615" y="16470"/>
                  <a:pt x="6480" y="16470"/>
                  <a:pt x="6480" y="16470"/>
                </a:cubicBezTo>
                <a:cubicBezTo>
                  <a:pt x="6210" y="16335"/>
                  <a:pt x="6075" y="16335"/>
                  <a:pt x="5805" y="16335"/>
                </a:cubicBezTo>
                <a:cubicBezTo>
                  <a:pt x="5805" y="16335"/>
                  <a:pt x="5805" y="16335"/>
                  <a:pt x="5805" y="16335"/>
                </a:cubicBezTo>
                <a:cubicBezTo>
                  <a:pt x="4590" y="16200"/>
                  <a:pt x="3510" y="15930"/>
                  <a:pt x="2700" y="15525"/>
                </a:cubicBezTo>
                <a:cubicBezTo>
                  <a:pt x="2700" y="15525"/>
                  <a:pt x="2700" y="15525"/>
                  <a:pt x="2700" y="15525"/>
                </a:cubicBezTo>
                <a:cubicBezTo>
                  <a:pt x="2565" y="15525"/>
                  <a:pt x="2430" y="15390"/>
                  <a:pt x="2295" y="15390"/>
                </a:cubicBezTo>
                <a:cubicBezTo>
                  <a:pt x="2160" y="15390"/>
                  <a:pt x="2160" y="15390"/>
                  <a:pt x="2160" y="15390"/>
                </a:cubicBezTo>
                <a:cubicBezTo>
                  <a:pt x="2025" y="15255"/>
                  <a:pt x="1890" y="15255"/>
                  <a:pt x="1890" y="15120"/>
                </a:cubicBezTo>
                <a:cubicBezTo>
                  <a:pt x="1755" y="15120"/>
                  <a:pt x="1755" y="15120"/>
                  <a:pt x="1755" y="15120"/>
                </a:cubicBezTo>
                <a:cubicBezTo>
                  <a:pt x="1620" y="15120"/>
                  <a:pt x="1620" y="14985"/>
                  <a:pt x="1485" y="14985"/>
                </a:cubicBezTo>
                <a:cubicBezTo>
                  <a:pt x="1485" y="14985"/>
                  <a:pt x="1485" y="14850"/>
                  <a:pt x="1350" y="14850"/>
                </a:cubicBezTo>
                <a:cubicBezTo>
                  <a:pt x="1350" y="14850"/>
                  <a:pt x="1350" y="14715"/>
                  <a:pt x="1215" y="14715"/>
                </a:cubicBezTo>
                <a:cubicBezTo>
                  <a:pt x="1215" y="14715"/>
                  <a:pt x="1215" y="14715"/>
                  <a:pt x="1080" y="14580"/>
                </a:cubicBezTo>
                <a:cubicBezTo>
                  <a:pt x="1080" y="14580"/>
                  <a:pt x="1080" y="14580"/>
                  <a:pt x="945" y="14445"/>
                </a:cubicBezTo>
                <a:cubicBezTo>
                  <a:pt x="945" y="14445"/>
                  <a:pt x="945" y="14445"/>
                  <a:pt x="945" y="14445"/>
                </a:cubicBezTo>
                <a:cubicBezTo>
                  <a:pt x="945" y="14310"/>
                  <a:pt x="810" y="14310"/>
                  <a:pt x="810" y="14310"/>
                </a:cubicBezTo>
                <a:cubicBezTo>
                  <a:pt x="810" y="14175"/>
                  <a:pt x="810" y="14175"/>
                  <a:pt x="810" y="14175"/>
                </a:cubicBezTo>
                <a:cubicBezTo>
                  <a:pt x="810" y="14175"/>
                  <a:pt x="810" y="14040"/>
                  <a:pt x="810" y="14040"/>
                </a:cubicBezTo>
                <a:cubicBezTo>
                  <a:pt x="675" y="14040"/>
                  <a:pt x="675" y="13905"/>
                  <a:pt x="675" y="13905"/>
                </a:cubicBezTo>
                <a:cubicBezTo>
                  <a:pt x="675" y="13770"/>
                  <a:pt x="675" y="13770"/>
                  <a:pt x="675" y="13770"/>
                </a:cubicBezTo>
                <a:cubicBezTo>
                  <a:pt x="675" y="13635"/>
                  <a:pt x="675" y="13635"/>
                  <a:pt x="675" y="13635"/>
                </a:cubicBezTo>
                <a:cubicBezTo>
                  <a:pt x="675" y="10935"/>
                  <a:pt x="675" y="10935"/>
                  <a:pt x="675" y="10935"/>
                </a:cubicBezTo>
                <a:cubicBezTo>
                  <a:pt x="675" y="10935"/>
                  <a:pt x="810" y="10935"/>
                  <a:pt x="810" y="10935"/>
                </a:cubicBezTo>
                <a:cubicBezTo>
                  <a:pt x="810" y="11070"/>
                  <a:pt x="945" y="11070"/>
                  <a:pt x="945" y="11205"/>
                </a:cubicBezTo>
                <a:cubicBezTo>
                  <a:pt x="2295" y="12150"/>
                  <a:pt x="5130" y="12960"/>
                  <a:pt x="9045" y="12960"/>
                </a:cubicBezTo>
                <a:cubicBezTo>
                  <a:pt x="12960" y="12960"/>
                  <a:pt x="15660" y="12150"/>
                  <a:pt x="17010" y="11205"/>
                </a:cubicBezTo>
                <a:cubicBezTo>
                  <a:pt x="17145" y="11070"/>
                  <a:pt x="17145" y="10935"/>
                  <a:pt x="17280" y="10935"/>
                </a:cubicBezTo>
                <a:cubicBezTo>
                  <a:pt x="17280" y="10935"/>
                  <a:pt x="17280" y="10935"/>
                  <a:pt x="17280" y="10935"/>
                </a:cubicBezTo>
                <a:cubicBezTo>
                  <a:pt x="17280" y="13635"/>
                  <a:pt x="17280" y="13635"/>
                  <a:pt x="17280" y="13635"/>
                </a:cubicBezTo>
                <a:cubicBezTo>
                  <a:pt x="17280" y="13635"/>
                  <a:pt x="17280" y="13635"/>
                  <a:pt x="17280" y="13770"/>
                </a:cubicBezTo>
                <a:cubicBezTo>
                  <a:pt x="17280" y="13770"/>
                  <a:pt x="17280" y="13770"/>
                  <a:pt x="17280" y="13905"/>
                </a:cubicBezTo>
                <a:cubicBezTo>
                  <a:pt x="17280" y="13905"/>
                  <a:pt x="17280" y="14040"/>
                  <a:pt x="17280" y="14040"/>
                </a:cubicBezTo>
                <a:cubicBezTo>
                  <a:pt x="17280" y="14040"/>
                  <a:pt x="17280" y="14175"/>
                  <a:pt x="17145" y="14175"/>
                </a:cubicBezTo>
                <a:close/>
                <a:moveTo>
                  <a:pt x="945" y="6750"/>
                </a:moveTo>
                <a:cubicBezTo>
                  <a:pt x="1080" y="6885"/>
                  <a:pt x="1215" y="6885"/>
                  <a:pt x="1350" y="7020"/>
                </a:cubicBezTo>
                <a:cubicBezTo>
                  <a:pt x="1350" y="7020"/>
                  <a:pt x="1350" y="7020"/>
                  <a:pt x="1350" y="7020"/>
                </a:cubicBezTo>
                <a:cubicBezTo>
                  <a:pt x="1485" y="7155"/>
                  <a:pt x="1620" y="7155"/>
                  <a:pt x="1755" y="7290"/>
                </a:cubicBezTo>
                <a:cubicBezTo>
                  <a:pt x="1755" y="7290"/>
                  <a:pt x="1755" y="7290"/>
                  <a:pt x="1890" y="7290"/>
                </a:cubicBezTo>
                <a:cubicBezTo>
                  <a:pt x="2025" y="7425"/>
                  <a:pt x="2160" y="7425"/>
                  <a:pt x="2295" y="7560"/>
                </a:cubicBezTo>
                <a:cubicBezTo>
                  <a:pt x="2295" y="7560"/>
                  <a:pt x="2295" y="7560"/>
                  <a:pt x="2295" y="7560"/>
                </a:cubicBezTo>
                <a:cubicBezTo>
                  <a:pt x="2430" y="7695"/>
                  <a:pt x="2700" y="7695"/>
                  <a:pt x="2835" y="7830"/>
                </a:cubicBezTo>
                <a:cubicBezTo>
                  <a:pt x="2970" y="7830"/>
                  <a:pt x="2970" y="7830"/>
                  <a:pt x="2970" y="7830"/>
                </a:cubicBezTo>
                <a:cubicBezTo>
                  <a:pt x="3105" y="7830"/>
                  <a:pt x="3375" y="7965"/>
                  <a:pt x="3510" y="7965"/>
                </a:cubicBezTo>
                <a:cubicBezTo>
                  <a:pt x="3510" y="7965"/>
                  <a:pt x="3645" y="7965"/>
                  <a:pt x="3645" y="7965"/>
                </a:cubicBezTo>
                <a:cubicBezTo>
                  <a:pt x="3915" y="8100"/>
                  <a:pt x="4050" y="8100"/>
                  <a:pt x="4320" y="8235"/>
                </a:cubicBezTo>
                <a:cubicBezTo>
                  <a:pt x="4320" y="8235"/>
                  <a:pt x="4320" y="8235"/>
                  <a:pt x="4455" y="8235"/>
                </a:cubicBezTo>
                <a:cubicBezTo>
                  <a:pt x="4590" y="8235"/>
                  <a:pt x="4860" y="8235"/>
                  <a:pt x="4995" y="8370"/>
                </a:cubicBezTo>
                <a:cubicBezTo>
                  <a:pt x="5130" y="8370"/>
                  <a:pt x="5130" y="8370"/>
                  <a:pt x="5265" y="8370"/>
                </a:cubicBezTo>
                <a:cubicBezTo>
                  <a:pt x="5400" y="8370"/>
                  <a:pt x="5670" y="8370"/>
                  <a:pt x="5940" y="8505"/>
                </a:cubicBezTo>
                <a:cubicBezTo>
                  <a:pt x="5940" y="8505"/>
                  <a:pt x="5940" y="8505"/>
                  <a:pt x="6075" y="8505"/>
                </a:cubicBezTo>
                <a:cubicBezTo>
                  <a:pt x="6345" y="8505"/>
                  <a:pt x="6615" y="8505"/>
                  <a:pt x="6885" y="8505"/>
                </a:cubicBezTo>
                <a:cubicBezTo>
                  <a:pt x="6885" y="8505"/>
                  <a:pt x="7020" y="8505"/>
                  <a:pt x="7020" y="8505"/>
                </a:cubicBezTo>
                <a:cubicBezTo>
                  <a:pt x="7290" y="8640"/>
                  <a:pt x="7560" y="8640"/>
                  <a:pt x="7830" y="8640"/>
                </a:cubicBezTo>
                <a:cubicBezTo>
                  <a:pt x="7830" y="8640"/>
                  <a:pt x="7965" y="8640"/>
                  <a:pt x="8100" y="8640"/>
                </a:cubicBezTo>
                <a:cubicBezTo>
                  <a:pt x="8370" y="8640"/>
                  <a:pt x="8640" y="8640"/>
                  <a:pt x="9045" y="8640"/>
                </a:cubicBezTo>
                <a:cubicBezTo>
                  <a:pt x="9315" y="8640"/>
                  <a:pt x="9585" y="8640"/>
                  <a:pt x="9990" y="8640"/>
                </a:cubicBezTo>
                <a:cubicBezTo>
                  <a:pt x="9990" y="8640"/>
                  <a:pt x="10125" y="8640"/>
                  <a:pt x="10260" y="8640"/>
                </a:cubicBezTo>
                <a:cubicBezTo>
                  <a:pt x="10395" y="8640"/>
                  <a:pt x="10665" y="8640"/>
                  <a:pt x="10935" y="8505"/>
                </a:cubicBezTo>
                <a:cubicBezTo>
                  <a:pt x="10935" y="8505"/>
                  <a:pt x="11070" y="8505"/>
                  <a:pt x="11070" y="8505"/>
                </a:cubicBezTo>
                <a:cubicBezTo>
                  <a:pt x="11475" y="8505"/>
                  <a:pt x="11745" y="8505"/>
                  <a:pt x="12015" y="8505"/>
                </a:cubicBezTo>
                <a:cubicBezTo>
                  <a:pt x="12015" y="8505"/>
                  <a:pt x="12015" y="8505"/>
                  <a:pt x="12150" y="8505"/>
                </a:cubicBezTo>
                <a:cubicBezTo>
                  <a:pt x="12285" y="8370"/>
                  <a:pt x="12555" y="8370"/>
                  <a:pt x="12690" y="8370"/>
                </a:cubicBezTo>
                <a:cubicBezTo>
                  <a:pt x="12825" y="8370"/>
                  <a:pt x="12960" y="8370"/>
                  <a:pt x="12960" y="8370"/>
                </a:cubicBezTo>
                <a:cubicBezTo>
                  <a:pt x="13230" y="8235"/>
                  <a:pt x="13365" y="8235"/>
                  <a:pt x="13635" y="8235"/>
                </a:cubicBezTo>
                <a:cubicBezTo>
                  <a:pt x="13635" y="8235"/>
                  <a:pt x="13635" y="8235"/>
                  <a:pt x="13635" y="8235"/>
                </a:cubicBezTo>
                <a:cubicBezTo>
                  <a:pt x="13905" y="8100"/>
                  <a:pt x="14175" y="8100"/>
                  <a:pt x="14310" y="7965"/>
                </a:cubicBezTo>
                <a:cubicBezTo>
                  <a:pt x="14445" y="7965"/>
                  <a:pt x="14445" y="7965"/>
                  <a:pt x="14580" y="7965"/>
                </a:cubicBezTo>
                <a:cubicBezTo>
                  <a:pt x="14715" y="7965"/>
                  <a:pt x="14850" y="7830"/>
                  <a:pt x="14985" y="7830"/>
                </a:cubicBezTo>
                <a:cubicBezTo>
                  <a:pt x="14985" y="7830"/>
                  <a:pt x="15120" y="7830"/>
                  <a:pt x="15120" y="7830"/>
                </a:cubicBezTo>
                <a:cubicBezTo>
                  <a:pt x="15390" y="7695"/>
                  <a:pt x="15525" y="7695"/>
                  <a:pt x="15660" y="7560"/>
                </a:cubicBezTo>
                <a:cubicBezTo>
                  <a:pt x="15660" y="7560"/>
                  <a:pt x="15660" y="7560"/>
                  <a:pt x="15795" y="7560"/>
                </a:cubicBezTo>
                <a:cubicBezTo>
                  <a:pt x="15930" y="7425"/>
                  <a:pt x="16065" y="7425"/>
                  <a:pt x="16200" y="7290"/>
                </a:cubicBezTo>
                <a:cubicBezTo>
                  <a:pt x="16200" y="7290"/>
                  <a:pt x="16200" y="7290"/>
                  <a:pt x="16335" y="7290"/>
                </a:cubicBezTo>
                <a:cubicBezTo>
                  <a:pt x="16470" y="7155"/>
                  <a:pt x="16470" y="7155"/>
                  <a:pt x="16605" y="7020"/>
                </a:cubicBezTo>
                <a:cubicBezTo>
                  <a:pt x="16605" y="7020"/>
                  <a:pt x="16740" y="7020"/>
                  <a:pt x="16740" y="7020"/>
                </a:cubicBezTo>
                <a:cubicBezTo>
                  <a:pt x="16875" y="6885"/>
                  <a:pt x="17010" y="6885"/>
                  <a:pt x="17010" y="6750"/>
                </a:cubicBezTo>
                <a:cubicBezTo>
                  <a:pt x="17145" y="6750"/>
                  <a:pt x="17145" y="6750"/>
                  <a:pt x="17145" y="6750"/>
                </a:cubicBezTo>
                <a:cubicBezTo>
                  <a:pt x="17145" y="6615"/>
                  <a:pt x="17280" y="6615"/>
                  <a:pt x="17280" y="6615"/>
                </a:cubicBezTo>
                <a:cubicBezTo>
                  <a:pt x="17280" y="9315"/>
                  <a:pt x="17280" y="9315"/>
                  <a:pt x="17280" y="9315"/>
                </a:cubicBezTo>
                <a:cubicBezTo>
                  <a:pt x="17280" y="9315"/>
                  <a:pt x="17280" y="9315"/>
                  <a:pt x="17280" y="9450"/>
                </a:cubicBezTo>
                <a:cubicBezTo>
                  <a:pt x="17280" y="9450"/>
                  <a:pt x="17280" y="9450"/>
                  <a:pt x="17280" y="9585"/>
                </a:cubicBezTo>
                <a:cubicBezTo>
                  <a:pt x="17280" y="9585"/>
                  <a:pt x="17280" y="9720"/>
                  <a:pt x="17280" y="9720"/>
                </a:cubicBezTo>
                <a:cubicBezTo>
                  <a:pt x="17280" y="9720"/>
                  <a:pt x="17280" y="9855"/>
                  <a:pt x="17145" y="9855"/>
                </a:cubicBezTo>
                <a:cubicBezTo>
                  <a:pt x="17145" y="9855"/>
                  <a:pt x="17145" y="9855"/>
                  <a:pt x="17145" y="9990"/>
                </a:cubicBezTo>
                <a:cubicBezTo>
                  <a:pt x="17145" y="9990"/>
                  <a:pt x="17145" y="9990"/>
                  <a:pt x="17010" y="10125"/>
                </a:cubicBezTo>
                <a:cubicBezTo>
                  <a:pt x="17010" y="10125"/>
                  <a:pt x="17010" y="10125"/>
                  <a:pt x="17010" y="10125"/>
                </a:cubicBezTo>
                <a:cubicBezTo>
                  <a:pt x="17010" y="10260"/>
                  <a:pt x="16875" y="10260"/>
                  <a:pt x="16875" y="10260"/>
                </a:cubicBezTo>
                <a:cubicBezTo>
                  <a:pt x="16875" y="10395"/>
                  <a:pt x="16740" y="10395"/>
                  <a:pt x="16740" y="10395"/>
                </a:cubicBezTo>
                <a:cubicBezTo>
                  <a:pt x="16740" y="10530"/>
                  <a:pt x="16605" y="10530"/>
                  <a:pt x="16605" y="10530"/>
                </a:cubicBezTo>
                <a:cubicBezTo>
                  <a:pt x="16605" y="10530"/>
                  <a:pt x="16470" y="10665"/>
                  <a:pt x="16470" y="10665"/>
                </a:cubicBezTo>
                <a:cubicBezTo>
                  <a:pt x="16470" y="10665"/>
                  <a:pt x="16335" y="10800"/>
                  <a:pt x="16200" y="10800"/>
                </a:cubicBezTo>
                <a:cubicBezTo>
                  <a:pt x="16200" y="10800"/>
                  <a:pt x="16200" y="10800"/>
                  <a:pt x="16200" y="10800"/>
                </a:cubicBezTo>
                <a:cubicBezTo>
                  <a:pt x="16065" y="10935"/>
                  <a:pt x="15930" y="10935"/>
                  <a:pt x="15795" y="11070"/>
                </a:cubicBezTo>
                <a:cubicBezTo>
                  <a:pt x="15795" y="11070"/>
                  <a:pt x="15795" y="11070"/>
                  <a:pt x="15795" y="11070"/>
                </a:cubicBezTo>
                <a:cubicBezTo>
                  <a:pt x="15660" y="11070"/>
                  <a:pt x="15525" y="11205"/>
                  <a:pt x="15390" y="11205"/>
                </a:cubicBezTo>
                <a:cubicBezTo>
                  <a:pt x="15390" y="11205"/>
                  <a:pt x="15390" y="11205"/>
                  <a:pt x="15390" y="11205"/>
                </a:cubicBezTo>
                <a:cubicBezTo>
                  <a:pt x="14445" y="11610"/>
                  <a:pt x="13500" y="11880"/>
                  <a:pt x="12285" y="12015"/>
                </a:cubicBezTo>
                <a:cubicBezTo>
                  <a:pt x="12285" y="12015"/>
                  <a:pt x="12285" y="12015"/>
                  <a:pt x="12285" y="12015"/>
                </a:cubicBezTo>
                <a:cubicBezTo>
                  <a:pt x="12015" y="12015"/>
                  <a:pt x="11745" y="12015"/>
                  <a:pt x="11475" y="12150"/>
                </a:cubicBezTo>
                <a:cubicBezTo>
                  <a:pt x="11475" y="12150"/>
                  <a:pt x="11475" y="12150"/>
                  <a:pt x="11340" y="12150"/>
                </a:cubicBezTo>
                <a:cubicBezTo>
                  <a:pt x="11205" y="12150"/>
                  <a:pt x="10935" y="12150"/>
                  <a:pt x="10665" y="12150"/>
                </a:cubicBezTo>
                <a:cubicBezTo>
                  <a:pt x="10665" y="12150"/>
                  <a:pt x="10530" y="12150"/>
                  <a:pt x="10395" y="12150"/>
                </a:cubicBezTo>
                <a:cubicBezTo>
                  <a:pt x="10260" y="12150"/>
                  <a:pt x="9990" y="12285"/>
                  <a:pt x="9855" y="12285"/>
                </a:cubicBezTo>
                <a:cubicBezTo>
                  <a:pt x="9585" y="12285"/>
                  <a:pt x="9315" y="12285"/>
                  <a:pt x="9045" y="12285"/>
                </a:cubicBezTo>
                <a:cubicBezTo>
                  <a:pt x="8640" y="12285"/>
                  <a:pt x="8370" y="12285"/>
                  <a:pt x="8100" y="12285"/>
                </a:cubicBezTo>
                <a:cubicBezTo>
                  <a:pt x="7965" y="12285"/>
                  <a:pt x="7830" y="12150"/>
                  <a:pt x="7560" y="12150"/>
                </a:cubicBezTo>
                <a:cubicBezTo>
                  <a:pt x="7560" y="12150"/>
                  <a:pt x="7425" y="12150"/>
                  <a:pt x="7290" y="12150"/>
                </a:cubicBezTo>
                <a:cubicBezTo>
                  <a:pt x="7020" y="12150"/>
                  <a:pt x="6885" y="12150"/>
                  <a:pt x="6615" y="12150"/>
                </a:cubicBezTo>
                <a:cubicBezTo>
                  <a:pt x="6615" y="12150"/>
                  <a:pt x="6480" y="12150"/>
                  <a:pt x="6480" y="12150"/>
                </a:cubicBezTo>
                <a:cubicBezTo>
                  <a:pt x="6210" y="12015"/>
                  <a:pt x="6075" y="12015"/>
                  <a:pt x="5805" y="12015"/>
                </a:cubicBezTo>
                <a:cubicBezTo>
                  <a:pt x="5805" y="12015"/>
                  <a:pt x="5805" y="12015"/>
                  <a:pt x="5805" y="12015"/>
                </a:cubicBezTo>
                <a:cubicBezTo>
                  <a:pt x="4590" y="11880"/>
                  <a:pt x="3510" y="11610"/>
                  <a:pt x="2700" y="11205"/>
                </a:cubicBezTo>
                <a:cubicBezTo>
                  <a:pt x="2700" y="11205"/>
                  <a:pt x="2700" y="11205"/>
                  <a:pt x="2700" y="11205"/>
                </a:cubicBezTo>
                <a:cubicBezTo>
                  <a:pt x="2565" y="11205"/>
                  <a:pt x="2430" y="11070"/>
                  <a:pt x="2295" y="11070"/>
                </a:cubicBezTo>
                <a:cubicBezTo>
                  <a:pt x="2160" y="11070"/>
                  <a:pt x="2160" y="11070"/>
                  <a:pt x="2160" y="11070"/>
                </a:cubicBezTo>
                <a:cubicBezTo>
                  <a:pt x="2025" y="10935"/>
                  <a:pt x="1890" y="10935"/>
                  <a:pt x="1890" y="10800"/>
                </a:cubicBezTo>
                <a:cubicBezTo>
                  <a:pt x="1755" y="10800"/>
                  <a:pt x="1755" y="10800"/>
                  <a:pt x="1755" y="10800"/>
                </a:cubicBezTo>
                <a:cubicBezTo>
                  <a:pt x="1620" y="10800"/>
                  <a:pt x="1620" y="10665"/>
                  <a:pt x="1485" y="10665"/>
                </a:cubicBezTo>
                <a:cubicBezTo>
                  <a:pt x="1485" y="10665"/>
                  <a:pt x="1485" y="10530"/>
                  <a:pt x="1350" y="10530"/>
                </a:cubicBezTo>
                <a:cubicBezTo>
                  <a:pt x="1350" y="10530"/>
                  <a:pt x="1350" y="10395"/>
                  <a:pt x="1215" y="10395"/>
                </a:cubicBezTo>
                <a:cubicBezTo>
                  <a:pt x="1215" y="10395"/>
                  <a:pt x="1215" y="10395"/>
                  <a:pt x="1080" y="10260"/>
                </a:cubicBezTo>
                <a:cubicBezTo>
                  <a:pt x="1080" y="10260"/>
                  <a:pt x="1080" y="10260"/>
                  <a:pt x="945" y="10125"/>
                </a:cubicBezTo>
                <a:cubicBezTo>
                  <a:pt x="945" y="10125"/>
                  <a:pt x="945" y="10125"/>
                  <a:pt x="945" y="10125"/>
                </a:cubicBezTo>
                <a:cubicBezTo>
                  <a:pt x="945" y="9990"/>
                  <a:pt x="810" y="9990"/>
                  <a:pt x="810" y="9990"/>
                </a:cubicBezTo>
                <a:cubicBezTo>
                  <a:pt x="810" y="9855"/>
                  <a:pt x="810" y="9855"/>
                  <a:pt x="810" y="9855"/>
                </a:cubicBezTo>
                <a:cubicBezTo>
                  <a:pt x="810" y="9855"/>
                  <a:pt x="810" y="9720"/>
                  <a:pt x="810" y="9720"/>
                </a:cubicBezTo>
                <a:cubicBezTo>
                  <a:pt x="675" y="9720"/>
                  <a:pt x="675" y="9585"/>
                  <a:pt x="675" y="9585"/>
                </a:cubicBezTo>
                <a:cubicBezTo>
                  <a:pt x="675" y="9450"/>
                  <a:pt x="675" y="9450"/>
                  <a:pt x="675" y="9450"/>
                </a:cubicBezTo>
                <a:cubicBezTo>
                  <a:pt x="675" y="9315"/>
                  <a:pt x="675" y="9315"/>
                  <a:pt x="675" y="9315"/>
                </a:cubicBezTo>
                <a:cubicBezTo>
                  <a:pt x="675" y="6615"/>
                  <a:pt x="675" y="6615"/>
                  <a:pt x="675" y="6615"/>
                </a:cubicBezTo>
                <a:cubicBezTo>
                  <a:pt x="810" y="6615"/>
                  <a:pt x="810" y="6615"/>
                  <a:pt x="810" y="6750"/>
                </a:cubicBezTo>
                <a:cubicBezTo>
                  <a:pt x="945" y="6750"/>
                  <a:pt x="945" y="6750"/>
                  <a:pt x="945" y="6750"/>
                </a:cubicBezTo>
                <a:close/>
                <a:moveTo>
                  <a:pt x="17955" y="14040"/>
                </a:moveTo>
                <a:cubicBezTo>
                  <a:pt x="17955" y="14040"/>
                  <a:pt x="17955" y="14040"/>
                  <a:pt x="17955" y="14040"/>
                </a:cubicBezTo>
                <a:cubicBezTo>
                  <a:pt x="17955" y="13905"/>
                  <a:pt x="17955" y="13905"/>
                  <a:pt x="17955" y="13905"/>
                </a:cubicBezTo>
                <a:cubicBezTo>
                  <a:pt x="17955" y="13635"/>
                  <a:pt x="17955" y="13635"/>
                  <a:pt x="17955" y="13635"/>
                </a:cubicBezTo>
                <a:cubicBezTo>
                  <a:pt x="17955" y="10530"/>
                  <a:pt x="17955" y="10530"/>
                  <a:pt x="17955" y="10530"/>
                </a:cubicBezTo>
                <a:cubicBezTo>
                  <a:pt x="17955" y="10530"/>
                  <a:pt x="18090" y="10530"/>
                  <a:pt x="18090" y="10530"/>
                </a:cubicBezTo>
                <a:cubicBezTo>
                  <a:pt x="18225" y="10395"/>
                  <a:pt x="18360" y="10395"/>
                  <a:pt x="18495" y="10395"/>
                </a:cubicBezTo>
                <a:cubicBezTo>
                  <a:pt x="18495" y="10395"/>
                  <a:pt x="18495" y="10395"/>
                  <a:pt x="18495" y="10395"/>
                </a:cubicBezTo>
                <a:cubicBezTo>
                  <a:pt x="19575" y="9990"/>
                  <a:pt x="20385" y="9585"/>
                  <a:pt x="20925" y="9180"/>
                </a:cubicBezTo>
                <a:cubicBezTo>
                  <a:pt x="20925" y="12015"/>
                  <a:pt x="20925" y="12015"/>
                  <a:pt x="20925" y="12015"/>
                </a:cubicBezTo>
                <a:cubicBezTo>
                  <a:pt x="20925" y="12150"/>
                  <a:pt x="20925" y="12150"/>
                  <a:pt x="20925" y="12150"/>
                </a:cubicBezTo>
                <a:cubicBezTo>
                  <a:pt x="20925" y="12285"/>
                  <a:pt x="20790" y="12285"/>
                  <a:pt x="20790" y="12285"/>
                </a:cubicBezTo>
                <a:cubicBezTo>
                  <a:pt x="20790" y="12285"/>
                  <a:pt x="20790" y="12285"/>
                  <a:pt x="20790" y="12285"/>
                </a:cubicBezTo>
                <a:cubicBezTo>
                  <a:pt x="20790" y="12420"/>
                  <a:pt x="20790" y="12420"/>
                  <a:pt x="20790" y="12420"/>
                </a:cubicBezTo>
                <a:cubicBezTo>
                  <a:pt x="20790" y="12420"/>
                  <a:pt x="20790" y="12420"/>
                  <a:pt x="20790" y="12420"/>
                </a:cubicBezTo>
                <a:cubicBezTo>
                  <a:pt x="20520" y="13095"/>
                  <a:pt x="19575" y="13635"/>
                  <a:pt x="18225" y="14040"/>
                </a:cubicBezTo>
                <a:cubicBezTo>
                  <a:pt x="18090" y="14040"/>
                  <a:pt x="18090" y="14040"/>
                  <a:pt x="17955" y="14040"/>
                </a:cubicBezTo>
                <a:close/>
                <a:moveTo>
                  <a:pt x="20925" y="4860"/>
                </a:moveTo>
                <a:cubicBezTo>
                  <a:pt x="20925" y="7695"/>
                  <a:pt x="20925" y="7695"/>
                  <a:pt x="20925" y="7695"/>
                </a:cubicBezTo>
                <a:cubicBezTo>
                  <a:pt x="20925" y="7830"/>
                  <a:pt x="20925" y="7830"/>
                  <a:pt x="20925" y="7830"/>
                </a:cubicBezTo>
                <a:cubicBezTo>
                  <a:pt x="20925" y="7965"/>
                  <a:pt x="20790" y="7965"/>
                  <a:pt x="20790" y="7965"/>
                </a:cubicBezTo>
                <a:cubicBezTo>
                  <a:pt x="20790" y="7965"/>
                  <a:pt x="20790" y="7965"/>
                  <a:pt x="20790" y="7965"/>
                </a:cubicBezTo>
                <a:cubicBezTo>
                  <a:pt x="20790" y="8100"/>
                  <a:pt x="20790" y="8100"/>
                  <a:pt x="20790" y="8100"/>
                </a:cubicBezTo>
                <a:cubicBezTo>
                  <a:pt x="20790" y="8100"/>
                  <a:pt x="20790" y="8100"/>
                  <a:pt x="20790" y="8100"/>
                </a:cubicBezTo>
                <a:cubicBezTo>
                  <a:pt x="20520" y="8775"/>
                  <a:pt x="19575" y="9315"/>
                  <a:pt x="18225" y="9720"/>
                </a:cubicBezTo>
                <a:cubicBezTo>
                  <a:pt x="18090" y="9720"/>
                  <a:pt x="18090" y="9720"/>
                  <a:pt x="17955" y="9720"/>
                </a:cubicBezTo>
                <a:cubicBezTo>
                  <a:pt x="17955" y="9720"/>
                  <a:pt x="17955" y="9720"/>
                  <a:pt x="17955" y="9720"/>
                </a:cubicBezTo>
                <a:cubicBezTo>
                  <a:pt x="17955" y="9585"/>
                  <a:pt x="17955" y="9585"/>
                  <a:pt x="17955" y="9585"/>
                </a:cubicBezTo>
                <a:cubicBezTo>
                  <a:pt x="17955" y="9315"/>
                  <a:pt x="17955" y="9315"/>
                  <a:pt x="17955" y="9315"/>
                </a:cubicBezTo>
                <a:cubicBezTo>
                  <a:pt x="17955" y="6210"/>
                  <a:pt x="17955" y="6210"/>
                  <a:pt x="17955" y="6210"/>
                </a:cubicBezTo>
                <a:cubicBezTo>
                  <a:pt x="18090" y="6210"/>
                  <a:pt x="18090" y="6210"/>
                  <a:pt x="18090" y="6210"/>
                </a:cubicBezTo>
                <a:cubicBezTo>
                  <a:pt x="18225" y="6075"/>
                  <a:pt x="18225" y="6075"/>
                  <a:pt x="18360" y="6075"/>
                </a:cubicBezTo>
                <a:cubicBezTo>
                  <a:pt x="18360" y="6075"/>
                  <a:pt x="18495" y="6075"/>
                  <a:pt x="18495" y="6075"/>
                </a:cubicBezTo>
                <a:cubicBezTo>
                  <a:pt x="18630" y="5940"/>
                  <a:pt x="18630" y="5940"/>
                  <a:pt x="18765" y="5940"/>
                </a:cubicBezTo>
                <a:cubicBezTo>
                  <a:pt x="18900" y="5940"/>
                  <a:pt x="18900" y="5940"/>
                  <a:pt x="18900" y="5940"/>
                </a:cubicBezTo>
                <a:cubicBezTo>
                  <a:pt x="19035" y="5805"/>
                  <a:pt x="19170" y="5805"/>
                  <a:pt x="19170" y="5805"/>
                </a:cubicBezTo>
                <a:cubicBezTo>
                  <a:pt x="19305" y="5805"/>
                  <a:pt x="19305" y="5805"/>
                  <a:pt x="19305" y="5670"/>
                </a:cubicBezTo>
                <a:cubicBezTo>
                  <a:pt x="19440" y="5670"/>
                  <a:pt x="19575" y="5670"/>
                  <a:pt x="19575" y="5670"/>
                </a:cubicBezTo>
                <a:cubicBezTo>
                  <a:pt x="19575" y="5535"/>
                  <a:pt x="19710" y="5535"/>
                  <a:pt x="19710" y="5535"/>
                </a:cubicBezTo>
                <a:cubicBezTo>
                  <a:pt x="19845" y="5535"/>
                  <a:pt x="19980" y="5400"/>
                  <a:pt x="19980" y="5400"/>
                </a:cubicBezTo>
                <a:cubicBezTo>
                  <a:pt x="20115" y="5400"/>
                  <a:pt x="20115" y="5400"/>
                  <a:pt x="20115" y="5400"/>
                </a:cubicBezTo>
                <a:cubicBezTo>
                  <a:pt x="20115" y="5265"/>
                  <a:pt x="20250" y="5265"/>
                  <a:pt x="20385" y="5265"/>
                </a:cubicBezTo>
                <a:cubicBezTo>
                  <a:pt x="20385" y="5130"/>
                  <a:pt x="20385" y="5130"/>
                  <a:pt x="20385" y="5130"/>
                </a:cubicBezTo>
                <a:cubicBezTo>
                  <a:pt x="20520" y="5130"/>
                  <a:pt x="20520" y="5130"/>
                  <a:pt x="20655" y="4995"/>
                </a:cubicBezTo>
                <a:cubicBezTo>
                  <a:pt x="20655" y="4995"/>
                  <a:pt x="20655" y="4995"/>
                  <a:pt x="20655" y="4995"/>
                </a:cubicBezTo>
                <a:cubicBezTo>
                  <a:pt x="20790" y="4860"/>
                  <a:pt x="20790" y="4860"/>
                  <a:pt x="20790" y="4860"/>
                </a:cubicBezTo>
                <a:cubicBezTo>
                  <a:pt x="20925" y="4860"/>
                  <a:pt x="20925" y="4860"/>
                  <a:pt x="20925" y="4860"/>
                </a:cubicBezTo>
                <a:close/>
                <a:moveTo>
                  <a:pt x="12555" y="675"/>
                </a:moveTo>
                <a:cubicBezTo>
                  <a:pt x="17415" y="675"/>
                  <a:pt x="20925" y="2160"/>
                  <a:pt x="20925" y="3375"/>
                </a:cubicBezTo>
                <a:cubicBezTo>
                  <a:pt x="20925" y="3510"/>
                  <a:pt x="20925" y="3510"/>
                  <a:pt x="20925" y="3510"/>
                </a:cubicBezTo>
                <a:cubicBezTo>
                  <a:pt x="20925" y="3645"/>
                  <a:pt x="20790" y="3645"/>
                  <a:pt x="20790" y="3645"/>
                </a:cubicBezTo>
                <a:cubicBezTo>
                  <a:pt x="20790" y="3645"/>
                  <a:pt x="20790" y="3645"/>
                  <a:pt x="20790" y="3645"/>
                </a:cubicBezTo>
                <a:cubicBezTo>
                  <a:pt x="20790" y="3780"/>
                  <a:pt x="20790" y="3780"/>
                  <a:pt x="20790" y="3780"/>
                </a:cubicBezTo>
                <a:cubicBezTo>
                  <a:pt x="20790" y="3780"/>
                  <a:pt x="20790" y="3780"/>
                  <a:pt x="20790" y="3915"/>
                </a:cubicBezTo>
                <a:cubicBezTo>
                  <a:pt x="20790" y="3915"/>
                  <a:pt x="20790" y="3915"/>
                  <a:pt x="20655" y="3915"/>
                </a:cubicBezTo>
                <a:cubicBezTo>
                  <a:pt x="20655" y="3915"/>
                  <a:pt x="20655" y="3915"/>
                  <a:pt x="20655" y="4050"/>
                </a:cubicBezTo>
                <a:cubicBezTo>
                  <a:pt x="20655" y="4050"/>
                  <a:pt x="20655" y="4050"/>
                  <a:pt x="20655" y="4050"/>
                </a:cubicBezTo>
                <a:cubicBezTo>
                  <a:pt x="20655" y="4050"/>
                  <a:pt x="20520" y="4050"/>
                  <a:pt x="20520" y="4185"/>
                </a:cubicBezTo>
                <a:cubicBezTo>
                  <a:pt x="20520" y="4185"/>
                  <a:pt x="20520" y="4185"/>
                  <a:pt x="20520" y="4185"/>
                </a:cubicBezTo>
                <a:cubicBezTo>
                  <a:pt x="20520" y="4185"/>
                  <a:pt x="20385" y="4185"/>
                  <a:pt x="20385" y="4320"/>
                </a:cubicBezTo>
                <a:cubicBezTo>
                  <a:pt x="20385" y="4320"/>
                  <a:pt x="20385" y="4320"/>
                  <a:pt x="20385" y="4320"/>
                </a:cubicBezTo>
                <a:cubicBezTo>
                  <a:pt x="20250" y="4320"/>
                  <a:pt x="20250" y="4455"/>
                  <a:pt x="20250" y="4455"/>
                </a:cubicBezTo>
                <a:cubicBezTo>
                  <a:pt x="20250" y="4455"/>
                  <a:pt x="20115" y="4455"/>
                  <a:pt x="20115" y="4455"/>
                </a:cubicBezTo>
                <a:cubicBezTo>
                  <a:pt x="20115" y="4455"/>
                  <a:pt x="20115" y="4590"/>
                  <a:pt x="19980" y="4590"/>
                </a:cubicBezTo>
                <a:cubicBezTo>
                  <a:pt x="19980" y="4590"/>
                  <a:pt x="19980" y="4590"/>
                  <a:pt x="19980" y="4590"/>
                </a:cubicBezTo>
                <a:cubicBezTo>
                  <a:pt x="19845" y="4590"/>
                  <a:pt x="19845" y="4725"/>
                  <a:pt x="19845" y="4725"/>
                </a:cubicBezTo>
                <a:cubicBezTo>
                  <a:pt x="19845" y="4725"/>
                  <a:pt x="19710" y="4725"/>
                  <a:pt x="19710" y="4725"/>
                </a:cubicBezTo>
                <a:cubicBezTo>
                  <a:pt x="19710" y="4725"/>
                  <a:pt x="19575" y="4860"/>
                  <a:pt x="19575" y="4860"/>
                </a:cubicBezTo>
                <a:cubicBezTo>
                  <a:pt x="19575" y="4860"/>
                  <a:pt x="19575" y="4860"/>
                  <a:pt x="19440" y="4860"/>
                </a:cubicBezTo>
                <a:cubicBezTo>
                  <a:pt x="19440" y="4860"/>
                  <a:pt x="19305" y="4860"/>
                  <a:pt x="19305" y="4995"/>
                </a:cubicBezTo>
                <a:cubicBezTo>
                  <a:pt x="19305" y="4995"/>
                  <a:pt x="19305" y="4995"/>
                  <a:pt x="19170" y="4995"/>
                </a:cubicBezTo>
                <a:cubicBezTo>
                  <a:pt x="19170" y="4995"/>
                  <a:pt x="19035" y="4995"/>
                  <a:pt x="19035" y="5130"/>
                </a:cubicBezTo>
                <a:cubicBezTo>
                  <a:pt x="18900" y="5130"/>
                  <a:pt x="18900" y="5130"/>
                  <a:pt x="18900" y="5130"/>
                </a:cubicBezTo>
                <a:cubicBezTo>
                  <a:pt x="18900" y="5130"/>
                  <a:pt x="18765" y="5130"/>
                  <a:pt x="18630" y="5265"/>
                </a:cubicBezTo>
                <a:cubicBezTo>
                  <a:pt x="18630" y="5265"/>
                  <a:pt x="18630" y="5265"/>
                  <a:pt x="18495" y="5265"/>
                </a:cubicBezTo>
                <a:cubicBezTo>
                  <a:pt x="18495" y="5265"/>
                  <a:pt x="18360" y="5265"/>
                  <a:pt x="18360" y="5400"/>
                </a:cubicBezTo>
                <a:cubicBezTo>
                  <a:pt x="18225" y="5400"/>
                  <a:pt x="18225" y="5400"/>
                  <a:pt x="18225" y="5400"/>
                </a:cubicBezTo>
                <a:cubicBezTo>
                  <a:pt x="18090" y="5400"/>
                  <a:pt x="18090" y="5400"/>
                  <a:pt x="17955" y="5400"/>
                </a:cubicBezTo>
                <a:cubicBezTo>
                  <a:pt x="17955" y="5265"/>
                  <a:pt x="17955" y="5265"/>
                  <a:pt x="17955" y="5265"/>
                </a:cubicBezTo>
                <a:cubicBezTo>
                  <a:pt x="17955" y="4995"/>
                  <a:pt x="17955" y="4995"/>
                  <a:pt x="17955" y="4995"/>
                </a:cubicBezTo>
                <a:cubicBezTo>
                  <a:pt x="17955" y="4995"/>
                  <a:pt x="17955" y="4995"/>
                  <a:pt x="17955" y="4860"/>
                </a:cubicBezTo>
                <a:cubicBezTo>
                  <a:pt x="17955" y="4860"/>
                  <a:pt x="17955" y="4860"/>
                  <a:pt x="17955" y="4860"/>
                </a:cubicBezTo>
                <a:cubicBezTo>
                  <a:pt x="17955" y="4860"/>
                  <a:pt x="17955" y="4860"/>
                  <a:pt x="17955" y="4860"/>
                </a:cubicBezTo>
                <a:cubicBezTo>
                  <a:pt x="17820" y="4455"/>
                  <a:pt x="17550" y="4050"/>
                  <a:pt x="17145" y="3645"/>
                </a:cubicBezTo>
                <a:cubicBezTo>
                  <a:pt x="17145" y="3645"/>
                  <a:pt x="17145" y="3645"/>
                  <a:pt x="17145" y="3645"/>
                </a:cubicBezTo>
                <a:cubicBezTo>
                  <a:pt x="17010" y="3645"/>
                  <a:pt x="17010" y="3645"/>
                  <a:pt x="16875" y="3510"/>
                </a:cubicBezTo>
                <a:cubicBezTo>
                  <a:pt x="15660" y="2700"/>
                  <a:pt x="13230" y="1890"/>
                  <a:pt x="9855" y="1755"/>
                </a:cubicBezTo>
                <a:cubicBezTo>
                  <a:pt x="9585" y="1755"/>
                  <a:pt x="9315" y="1755"/>
                  <a:pt x="9045" y="1755"/>
                </a:cubicBezTo>
                <a:cubicBezTo>
                  <a:pt x="8640" y="1755"/>
                  <a:pt x="8370" y="1755"/>
                  <a:pt x="8100" y="1755"/>
                </a:cubicBezTo>
                <a:cubicBezTo>
                  <a:pt x="7155" y="1890"/>
                  <a:pt x="6345" y="1890"/>
                  <a:pt x="5670" y="2025"/>
                </a:cubicBezTo>
                <a:cubicBezTo>
                  <a:pt x="7020" y="1350"/>
                  <a:pt x="9450" y="675"/>
                  <a:pt x="12555" y="675"/>
                </a:cubicBezTo>
                <a:close/>
                <a:moveTo>
                  <a:pt x="4860" y="2835"/>
                </a:moveTo>
                <a:cubicBezTo>
                  <a:pt x="4995" y="2835"/>
                  <a:pt x="4995" y="2835"/>
                  <a:pt x="5130" y="2835"/>
                </a:cubicBezTo>
                <a:cubicBezTo>
                  <a:pt x="5265" y="2835"/>
                  <a:pt x="5400" y="2835"/>
                  <a:pt x="5535" y="2835"/>
                </a:cubicBezTo>
                <a:cubicBezTo>
                  <a:pt x="5670" y="2835"/>
                  <a:pt x="5670" y="2700"/>
                  <a:pt x="5805" y="2700"/>
                </a:cubicBezTo>
                <a:cubicBezTo>
                  <a:pt x="5940" y="2700"/>
                  <a:pt x="6075" y="2700"/>
                  <a:pt x="6210" y="2700"/>
                </a:cubicBezTo>
                <a:cubicBezTo>
                  <a:pt x="6345" y="2700"/>
                  <a:pt x="6345" y="2700"/>
                  <a:pt x="6480" y="2700"/>
                </a:cubicBezTo>
                <a:cubicBezTo>
                  <a:pt x="6750" y="2565"/>
                  <a:pt x="6885" y="2565"/>
                  <a:pt x="7155" y="2565"/>
                </a:cubicBezTo>
                <a:cubicBezTo>
                  <a:pt x="7290" y="2565"/>
                  <a:pt x="7290" y="2565"/>
                  <a:pt x="7425" y="2565"/>
                </a:cubicBezTo>
                <a:cubicBezTo>
                  <a:pt x="7560" y="2565"/>
                  <a:pt x="7830" y="2565"/>
                  <a:pt x="7965" y="2565"/>
                </a:cubicBezTo>
                <a:cubicBezTo>
                  <a:pt x="8100" y="2565"/>
                  <a:pt x="8100" y="2565"/>
                  <a:pt x="8235" y="2565"/>
                </a:cubicBezTo>
                <a:cubicBezTo>
                  <a:pt x="8505" y="2565"/>
                  <a:pt x="8775" y="2565"/>
                  <a:pt x="9045" y="2565"/>
                </a:cubicBezTo>
                <a:cubicBezTo>
                  <a:pt x="9315" y="2565"/>
                  <a:pt x="9585" y="2565"/>
                  <a:pt x="9855" y="2565"/>
                </a:cubicBezTo>
                <a:cubicBezTo>
                  <a:pt x="9990" y="2565"/>
                  <a:pt x="10260" y="2565"/>
                  <a:pt x="10395" y="2565"/>
                </a:cubicBezTo>
                <a:cubicBezTo>
                  <a:pt x="10530" y="2565"/>
                  <a:pt x="10665" y="2565"/>
                  <a:pt x="10665" y="2565"/>
                </a:cubicBezTo>
                <a:cubicBezTo>
                  <a:pt x="10935" y="2565"/>
                  <a:pt x="11205" y="2565"/>
                  <a:pt x="11340" y="2700"/>
                </a:cubicBezTo>
                <a:cubicBezTo>
                  <a:pt x="11475" y="2700"/>
                  <a:pt x="11475" y="2700"/>
                  <a:pt x="11475" y="2700"/>
                </a:cubicBezTo>
                <a:cubicBezTo>
                  <a:pt x="11745" y="2700"/>
                  <a:pt x="12015" y="2700"/>
                  <a:pt x="12150" y="2700"/>
                </a:cubicBezTo>
                <a:cubicBezTo>
                  <a:pt x="12285" y="2700"/>
                  <a:pt x="12285" y="2700"/>
                  <a:pt x="12285" y="2700"/>
                </a:cubicBezTo>
                <a:cubicBezTo>
                  <a:pt x="13500" y="2970"/>
                  <a:pt x="14445" y="3240"/>
                  <a:pt x="15255" y="3510"/>
                </a:cubicBezTo>
                <a:cubicBezTo>
                  <a:pt x="15390" y="3510"/>
                  <a:pt x="15390" y="3510"/>
                  <a:pt x="15390" y="3510"/>
                </a:cubicBezTo>
                <a:cubicBezTo>
                  <a:pt x="15525" y="3645"/>
                  <a:pt x="15660" y="3645"/>
                  <a:pt x="15795" y="3780"/>
                </a:cubicBezTo>
                <a:cubicBezTo>
                  <a:pt x="15795" y="3780"/>
                  <a:pt x="15795" y="3780"/>
                  <a:pt x="15795" y="3780"/>
                </a:cubicBezTo>
                <a:cubicBezTo>
                  <a:pt x="15930" y="3780"/>
                  <a:pt x="16065" y="3915"/>
                  <a:pt x="16200" y="3915"/>
                </a:cubicBezTo>
                <a:cubicBezTo>
                  <a:pt x="16200" y="3915"/>
                  <a:pt x="16200" y="3915"/>
                  <a:pt x="16200" y="3915"/>
                </a:cubicBezTo>
                <a:cubicBezTo>
                  <a:pt x="16335" y="4050"/>
                  <a:pt x="16470" y="4050"/>
                  <a:pt x="16470" y="4185"/>
                </a:cubicBezTo>
                <a:cubicBezTo>
                  <a:pt x="16470" y="4185"/>
                  <a:pt x="16605" y="4185"/>
                  <a:pt x="16605" y="4185"/>
                </a:cubicBezTo>
                <a:cubicBezTo>
                  <a:pt x="16605" y="4185"/>
                  <a:pt x="16740" y="4320"/>
                  <a:pt x="16740" y="4320"/>
                </a:cubicBezTo>
                <a:cubicBezTo>
                  <a:pt x="16740" y="4320"/>
                  <a:pt x="16875" y="4455"/>
                  <a:pt x="16875" y="4455"/>
                </a:cubicBezTo>
                <a:cubicBezTo>
                  <a:pt x="16875" y="4455"/>
                  <a:pt x="17010" y="4590"/>
                  <a:pt x="17010" y="4590"/>
                </a:cubicBezTo>
                <a:cubicBezTo>
                  <a:pt x="17010" y="4590"/>
                  <a:pt x="17010" y="4590"/>
                  <a:pt x="17010" y="4725"/>
                </a:cubicBezTo>
                <a:cubicBezTo>
                  <a:pt x="17145" y="4725"/>
                  <a:pt x="17145" y="4725"/>
                  <a:pt x="17145" y="4860"/>
                </a:cubicBezTo>
                <a:cubicBezTo>
                  <a:pt x="17145" y="4860"/>
                  <a:pt x="17145" y="4860"/>
                  <a:pt x="17145" y="4860"/>
                </a:cubicBezTo>
                <a:cubicBezTo>
                  <a:pt x="17280" y="4995"/>
                  <a:pt x="17280" y="4995"/>
                  <a:pt x="17280" y="4995"/>
                </a:cubicBezTo>
                <a:cubicBezTo>
                  <a:pt x="17280" y="5130"/>
                  <a:pt x="17280" y="5130"/>
                  <a:pt x="17280" y="5265"/>
                </a:cubicBezTo>
                <a:cubicBezTo>
                  <a:pt x="17280" y="6480"/>
                  <a:pt x="13905" y="7965"/>
                  <a:pt x="9045" y="7965"/>
                </a:cubicBezTo>
                <a:cubicBezTo>
                  <a:pt x="4185" y="7965"/>
                  <a:pt x="675" y="6480"/>
                  <a:pt x="675" y="5265"/>
                </a:cubicBezTo>
                <a:cubicBezTo>
                  <a:pt x="675" y="4320"/>
                  <a:pt x="2295" y="3375"/>
                  <a:pt x="4860" y="2835"/>
                </a:cubicBezTo>
                <a:close/>
                <a:moveTo>
                  <a:pt x="9045" y="20925"/>
                </a:moveTo>
                <a:cubicBezTo>
                  <a:pt x="4320" y="20925"/>
                  <a:pt x="945" y="19575"/>
                  <a:pt x="675" y="18360"/>
                </a:cubicBezTo>
                <a:cubicBezTo>
                  <a:pt x="675" y="18225"/>
                  <a:pt x="675" y="18225"/>
                  <a:pt x="675" y="18225"/>
                </a:cubicBezTo>
                <a:cubicBezTo>
                  <a:pt x="675" y="15255"/>
                  <a:pt x="675" y="15255"/>
                  <a:pt x="675" y="15255"/>
                </a:cubicBezTo>
                <a:cubicBezTo>
                  <a:pt x="675" y="15255"/>
                  <a:pt x="810" y="15255"/>
                  <a:pt x="810" y="15255"/>
                </a:cubicBezTo>
                <a:cubicBezTo>
                  <a:pt x="810" y="15390"/>
                  <a:pt x="945" y="15390"/>
                  <a:pt x="945" y="15525"/>
                </a:cubicBezTo>
                <a:cubicBezTo>
                  <a:pt x="2295" y="16470"/>
                  <a:pt x="5130" y="17280"/>
                  <a:pt x="9045" y="17280"/>
                </a:cubicBezTo>
                <a:cubicBezTo>
                  <a:pt x="12960" y="17280"/>
                  <a:pt x="15660" y="16470"/>
                  <a:pt x="17010" y="15525"/>
                </a:cubicBezTo>
                <a:cubicBezTo>
                  <a:pt x="17145" y="15390"/>
                  <a:pt x="17145" y="15255"/>
                  <a:pt x="17280" y="15255"/>
                </a:cubicBezTo>
                <a:cubicBezTo>
                  <a:pt x="17280" y="15255"/>
                  <a:pt x="17280" y="15255"/>
                  <a:pt x="17280" y="15255"/>
                </a:cubicBezTo>
                <a:cubicBezTo>
                  <a:pt x="17280" y="18225"/>
                  <a:pt x="17280" y="18225"/>
                  <a:pt x="17280" y="18225"/>
                </a:cubicBezTo>
                <a:cubicBezTo>
                  <a:pt x="17280" y="18225"/>
                  <a:pt x="17280" y="18225"/>
                  <a:pt x="17280" y="18360"/>
                </a:cubicBezTo>
                <a:cubicBezTo>
                  <a:pt x="17280" y="18360"/>
                  <a:pt x="17280" y="18495"/>
                  <a:pt x="17145" y="18495"/>
                </a:cubicBezTo>
                <a:cubicBezTo>
                  <a:pt x="17145" y="18495"/>
                  <a:pt x="17145" y="18630"/>
                  <a:pt x="17145" y="18630"/>
                </a:cubicBezTo>
                <a:cubicBezTo>
                  <a:pt x="16470" y="19710"/>
                  <a:pt x="13365" y="20925"/>
                  <a:pt x="9045" y="20925"/>
                </a:cubicBezTo>
                <a:close/>
                <a:moveTo>
                  <a:pt x="20925" y="16470"/>
                </a:moveTo>
                <a:cubicBezTo>
                  <a:pt x="20790" y="17145"/>
                  <a:pt x="19710" y="17955"/>
                  <a:pt x="17955" y="18360"/>
                </a:cubicBezTo>
                <a:cubicBezTo>
                  <a:pt x="17955" y="18360"/>
                  <a:pt x="17955" y="18360"/>
                  <a:pt x="17955" y="18360"/>
                </a:cubicBezTo>
                <a:cubicBezTo>
                  <a:pt x="17955" y="14850"/>
                  <a:pt x="17955" y="14850"/>
                  <a:pt x="17955" y="14850"/>
                </a:cubicBezTo>
                <a:cubicBezTo>
                  <a:pt x="17955" y="14850"/>
                  <a:pt x="18090" y="14850"/>
                  <a:pt x="18090" y="14850"/>
                </a:cubicBezTo>
                <a:cubicBezTo>
                  <a:pt x="18225" y="14715"/>
                  <a:pt x="18360" y="14715"/>
                  <a:pt x="18495" y="14715"/>
                </a:cubicBezTo>
                <a:cubicBezTo>
                  <a:pt x="18495" y="14715"/>
                  <a:pt x="18495" y="14715"/>
                  <a:pt x="18495" y="14715"/>
                </a:cubicBezTo>
                <a:cubicBezTo>
                  <a:pt x="19575" y="14310"/>
                  <a:pt x="20385" y="13905"/>
                  <a:pt x="20925" y="13500"/>
                </a:cubicBezTo>
                <a:cubicBezTo>
                  <a:pt x="20925" y="16470"/>
                  <a:pt x="20925" y="16470"/>
                  <a:pt x="20925" y="16470"/>
                </a:cubicBezTo>
                <a:cubicBezTo>
                  <a:pt x="20925" y="16470"/>
                  <a:pt x="20925" y="16470"/>
                  <a:pt x="20925" y="164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77" name="Freeform 1136"/>
          <p:cNvSpPr/>
          <p:nvPr/>
        </p:nvSpPr>
        <p:spPr>
          <a:xfrm>
            <a:off x="16427450" y="8162925"/>
            <a:ext cx="1092200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2174"/>
                </a:moveTo>
                <a:cubicBezTo>
                  <a:pt x="2835" y="2174"/>
                  <a:pt x="2160" y="2853"/>
                  <a:pt x="2160" y="3804"/>
                </a:cubicBezTo>
                <a:cubicBezTo>
                  <a:pt x="2160" y="4755"/>
                  <a:pt x="2835" y="5434"/>
                  <a:pt x="3780" y="5434"/>
                </a:cubicBezTo>
                <a:cubicBezTo>
                  <a:pt x="4725" y="5434"/>
                  <a:pt x="5400" y="4755"/>
                  <a:pt x="5400" y="3804"/>
                </a:cubicBezTo>
                <a:cubicBezTo>
                  <a:pt x="5400" y="2853"/>
                  <a:pt x="4725" y="2174"/>
                  <a:pt x="3780" y="2174"/>
                </a:cubicBezTo>
                <a:close/>
                <a:moveTo>
                  <a:pt x="3780" y="4755"/>
                </a:moveTo>
                <a:cubicBezTo>
                  <a:pt x="3240" y="4755"/>
                  <a:pt x="2835" y="4347"/>
                  <a:pt x="2835" y="3804"/>
                </a:cubicBezTo>
                <a:cubicBezTo>
                  <a:pt x="2835" y="3260"/>
                  <a:pt x="3240" y="2853"/>
                  <a:pt x="3780" y="2853"/>
                </a:cubicBezTo>
                <a:cubicBezTo>
                  <a:pt x="4320" y="2853"/>
                  <a:pt x="4725" y="3260"/>
                  <a:pt x="4725" y="3804"/>
                </a:cubicBezTo>
                <a:cubicBezTo>
                  <a:pt x="4725" y="4347"/>
                  <a:pt x="4320" y="4755"/>
                  <a:pt x="3780" y="4755"/>
                </a:cubicBezTo>
                <a:close/>
                <a:moveTo>
                  <a:pt x="17955" y="2853"/>
                </a:moveTo>
                <a:cubicBezTo>
                  <a:pt x="18225" y="2853"/>
                  <a:pt x="18360" y="3125"/>
                  <a:pt x="18360" y="3260"/>
                </a:cubicBezTo>
                <a:cubicBezTo>
                  <a:pt x="18360" y="3396"/>
                  <a:pt x="18225" y="3668"/>
                  <a:pt x="17955" y="3668"/>
                </a:cubicBezTo>
                <a:cubicBezTo>
                  <a:pt x="17820" y="3668"/>
                  <a:pt x="17685" y="3396"/>
                  <a:pt x="17685" y="3260"/>
                </a:cubicBezTo>
                <a:cubicBezTo>
                  <a:pt x="17685" y="3125"/>
                  <a:pt x="17820" y="2853"/>
                  <a:pt x="17955" y="2853"/>
                </a:cubicBezTo>
                <a:close/>
                <a:moveTo>
                  <a:pt x="16605" y="2853"/>
                </a:moveTo>
                <a:cubicBezTo>
                  <a:pt x="16740" y="2853"/>
                  <a:pt x="16875" y="3125"/>
                  <a:pt x="16875" y="3260"/>
                </a:cubicBezTo>
                <a:cubicBezTo>
                  <a:pt x="16875" y="3396"/>
                  <a:pt x="16740" y="3668"/>
                  <a:pt x="16605" y="3668"/>
                </a:cubicBezTo>
                <a:cubicBezTo>
                  <a:pt x="16335" y="3668"/>
                  <a:pt x="16200" y="3396"/>
                  <a:pt x="16200" y="3260"/>
                </a:cubicBezTo>
                <a:cubicBezTo>
                  <a:pt x="16200" y="3125"/>
                  <a:pt x="16335" y="2853"/>
                  <a:pt x="16605" y="2853"/>
                </a:cubicBezTo>
                <a:close/>
                <a:moveTo>
                  <a:pt x="18765" y="3940"/>
                </a:moveTo>
                <a:cubicBezTo>
                  <a:pt x="18900" y="3940"/>
                  <a:pt x="19035" y="4211"/>
                  <a:pt x="19035" y="4347"/>
                </a:cubicBezTo>
                <a:cubicBezTo>
                  <a:pt x="19035" y="4483"/>
                  <a:pt x="18900" y="4755"/>
                  <a:pt x="18765" y="4755"/>
                </a:cubicBezTo>
                <a:cubicBezTo>
                  <a:pt x="18495" y="4755"/>
                  <a:pt x="18360" y="4483"/>
                  <a:pt x="18360" y="4347"/>
                </a:cubicBezTo>
                <a:cubicBezTo>
                  <a:pt x="18360" y="4211"/>
                  <a:pt x="18495" y="3940"/>
                  <a:pt x="18765" y="3940"/>
                </a:cubicBezTo>
                <a:close/>
                <a:moveTo>
                  <a:pt x="17280" y="3940"/>
                </a:moveTo>
                <a:cubicBezTo>
                  <a:pt x="17415" y="3940"/>
                  <a:pt x="17685" y="4211"/>
                  <a:pt x="17685" y="4347"/>
                </a:cubicBezTo>
                <a:cubicBezTo>
                  <a:pt x="17685" y="4483"/>
                  <a:pt x="17415" y="4755"/>
                  <a:pt x="17280" y="4755"/>
                </a:cubicBezTo>
                <a:cubicBezTo>
                  <a:pt x="17145" y="4755"/>
                  <a:pt x="16875" y="4483"/>
                  <a:pt x="16875" y="4347"/>
                </a:cubicBezTo>
                <a:cubicBezTo>
                  <a:pt x="16875" y="4211"/>
                  <a:pt x="17145" y="3940"/>
                  <a:pt x="17280" y="3940"/>
                </a:cubicBezTo>
                <a:close/>
                <a:moveTo>
                  <a:pt x="15120" y="2853"/>
                </a:moveTo>
                <a:cubicBezTo>
                  <a:pt x="15255" y="2853"/>
                  <a:pt x="15525" y="3125"/>
                  <a:pt x="15525" y="3260"/>
                </a:cubicBezTo>
                <a:cubicBezTo>
                  <a:pt x="15525" y="3396"/>
                  <a:pt x="15255" y="3668"/>
                  <a:pt x="15120" y="3668"/>
                </a:cubicBezTo>
                <a:cubicBezTo>
                  <a:pt x="14985" y="3668"/>
                  <a:pt x="14715" y="3396"/>
                  <a:pt x="14715" y="3260"/>
                </a:cubicBezTo>
                <a:cubicBezTo>
                  <a:pt x="14715" y="3125"/>
                  <a:pt x="14985" y="2853"/>
                  <a:pt x="15120" y="2853"/>
                </a:cubicBezTo>
                <a:close/>
                <a:moveTo>
                  <a:pt x="15795" y="3940"/>
                </a:moveTo>
                <a:cubicBezTo>
                  <a:pt x="16065" y="3940"/>
                  <a:pt x="16200" y="4211"/>
                  <a:pt x="16200" y="4347"/>
                </a:cubicBezTo>
                <a:cubicBezTo>
                  <a:pt x="16200" y="4483"/>
                  <a:pt x="16065" y="4755"/>
                  <a:pt x="15795" y="4755"/>
                </a:cubicBezTo>
                <a:cubicBezTo>
                  <a:pt x="15660" y="4755"/>
                  <a:pt x="15525" y="4483"/>
                  <a:pt x="15525" y="4347"/>
                </a:cubicBezTo>
                <a:cubicBezTo>
                  <a:pt x="15525" y="4211"/>
                  <a:pt x="15660" y="3940"/>
                  <a:pt x="15795" y="3940"/>
                </a:cubicBezTo>
                <a:close/>
                <a:moveTo>
                  <a:pt x="13635" y="2853"/>
                </a:moveTo>
                <a:cubicBezTo>
                  <a:pt x="13905" y="2853"/>
                  <a:pt x="14040" y="3125"/>
                  <a:pt x="14040" y="3260"/>
                </a:cubicBezTo>
                <a:cubicBezTo>
                  <a:pt x="14040" y="3396"/>
                  <a:pt x="13905" y="3668"/>
                  <a:pt x="13635" y="3668"/>
                </a:cubicBezTo>
                <a:cubicBezTo>
                  <a:pt x="13500" y="3668"/>
                  <a:pt x="13365" y="3396"/>
                  <a:pt x="13365" y="3260"/>
                </a:cubicBezTo>
                <a:cubicBezTo>
                  <a:pt x="13365" y="3125"/>
                  <a:pt x="13500" y="2853"/>
                  <a:pt x="13635" y="2853"/>
                </a:cubicBezTo>
                <a:close/>
                <a:moveTo>
                  <a:pt x="14445" y="3940"/>
                </a:moveTo>
                <a:cubicBezTo>
                  <a:pt x="14580" y="3940"/>
                  <a:pt x="14715" y="4211"/>
                  <a:pt x="14715" y="4347"/>
                </a:cubicBezTo>
                <a:cubicBezTo>
                  <a:pt x="14715" y="4483"/>
                  <a:pt x="14580" y="4755"/>
                  <a:pt x="14445" y="4755"/>
                </a:cubicBezTo>
                <a:cubicBezTo>
                  <a:pt x="14175" y="4755"/>
                  <a:pt x="14040" y="4483"/>
                  <a:pt x="14040" y="4347"/>
                </a:cubicBezTo>
                <a:cubicBezTo>
                  <a:pt x="14040" y="4211"/>
                  <a:pt x="14175" y="3940"/>
                  <a:pt x="14445" y="3940"/>
                </a:cubicBezTo>
                <a:close/>
                <a:moveTo>
                  <a:pt x="12285" y="2853"/>
                </a:moveTo>
                <a:cubicBezTo>
                  <a:pt x="12420" y="2853"/>
                  <a:pt x="12555" y="3125"/>
                  <a:pt x="12555" y="3260"/>
                </a:cubicBezTo>
                <a:cubicBezTo>
                  <a:pt x="12555" y="3396"/>
                  <a:pt x="12420" y="3668"/>
                  <a:pt x="12285" y="3668"/>
                </a:cubicBezTo>
                <a:cubicBezTo>
                  <a:pt x="12015" y="3668"/>
                  <a:pt x="11880" y="3396"/>
                  <a:pt x="11880" y="3260"/>
                </a:cubicBezTo>
                <a:cubicBezTo>
                  <a:pt x="11880" y="3125"/>
                  <a:pt x="12015" y="2853"/>
                  <a:pt x="12285" y="2853"/>
                </a:cubicBezTo>
                <a:close/>
                <a:moveTo>
                  <a:pt x="12960" y="3940"/>
                </a:moveTo>
                <a:cubicBezTo>
                  <a:pt x="13095" y="3940"/>
                  <a:pt x="13365" y="4211"/>
                  <a:pt x="13365" y="4347"/>
                </a:cubicBezTo>
                <a:cubicBezTo>
                  <a:pt x="13365" y="4483"/>
                  <a:pt x="13095" y="4755"/>
                  <a:pt x="12960" y="4755"/>
                </a:cubicBezTo>
                <a:cubicBezTo>
                  <a:pt x="12825" y="4755"/>
                  <a:pt x="12555" y="4483"/>
                  <a:pt x="12555" y="4347"/>
                </a:cubicBezTo>
                <a:cubicBezTo>
                  <a:pt x="12555" y="4211"/>
                  <a:pt x="12825" y="3940"/>
                  <a:pt x="12960" y="3940"/>
                </a:cubicBezTo>
                <a:close/>
                <a:moveTo>
                  <a:pt x="3780" y="9102"/>
                </a:moveTo>
                <a:cubicBezTo>
                  <a:pt x="2835" y="9102"/>
                  <a:pt x="2160" y="9781"/>
                  <a:pt x="2160" y="10732"/>
                </a:cubicBezTo>
                <a:cubicBezTo>
                  <a:pt x="2160" y="11547"/>
                  <a:pt x="2835" y="12362"/>
                  <a:pt x="3780" y="12362"/>
                </a:cubicBezTo>
                <a:cubicBezTo>
                  <a:pt x="4725" y="12362"/>
                  <a:pt x="5400" y="11547"/>
                  <a:pt x="5400" y="10732"/>
                </a:cubicBezTo>
                <a:cubicBezTo>
                  <a:pt x="5400" y="9781"/>
                  <a:pt x="4725" y="9102"/>
                  <a:pt x="3780" y="9102"/>
                </a:cubicBezTo>
                <a:close/>
                <a:moveTo>
                  <a:pt x="3780" y="11547"/>
                </a:moveTo>
                <a:cubicBezTo>
                  <a:pt x="3240" y="11547"/>
                  <a:pt x="2835" y="11140"/>
                  <a:pt x="2835" y="10732"/>
                </a:cubicBezTo>
                <a:cubicBezTo>
                  <a:pt x="2835" y="10189"/>
                  <a:pt x="3240" y="9781"/>
                  <a:pt x="3780" y="9781"/>
                </a:cubicBezTo>
                <a:cubicBezTo>
                  <a:pt x="4320" y="9781"/>
                  <a:pt x="4725" y="10189"/>
                  <a:pt x="4725" y="10732"/>
                </a:cubicBezTo>
                <a:cubicBezTo>
                  <a:pt x="4725" y="11140"/>
                  <a:pt x="4320" y="11547"/>
                  <a:pt x="3780" y="11547"/>
                </a:cubicBezTo>
                <a:close/>
                <a:moveTo>
                  <a:pt x="3780" y="15894"/>
                </a:moveTo>
                <a:cubicBezTo>
                  <a:pt x="2835" y="15894"/>
                  <a:pt x="2160" y="16709"/>
                  <a:pt x="2160" y="17525"/>
                </a:cubicBezTo>
                <a:cubicBezTo>
                  <a:pt x="2160" y="18475"/>
                  <a:pt x="2835" y="19155"/>
                  <a:pt x="3780" y="19155"/>
                </a:cubicBezTo>
                <a:cubicBezTo>
                  <a:pt x="4725" y="19155"/>
                  <a:pt x="5400" y="18475"/>
                  <a:pt x="5400" y="17525"/>
                </a:cubicBezTo>
                <a:cubicBezTo>
                  <a:pt x="5400" y="16709"/>
                  <a:pt x="4725" y="15894"/>
                  <a:pt x="3780" y="15894"/>
                </a:cubicBezTo>
                <a:close/>
                <a:moveTo>
                  <a:pt x="3780" y="18475"/>
                </a:moveTo>
                <a:cubicBezTo>
                  <a:pt x="3240" y="18475"/>
                  <a:pt x="2835" y="18068"/>
                  <a:pt x="2835" y="17525"/>
                </a:cubicBezTo>
                <a:cubicBezTo>
                  <a:pt x="2835" y="17117"/>
                  <a:pt x="3240" y="16709"/>
                  <a:pt x="3780" y="16709"/>
                </a:cubicBezTo>
                <a:cubicBezTo>
                  <a:pt x="4320" y="16709"/>
                  <a:pt x="4725" y="17117"/>
                  <a:pt x="4725" y="17525"/>
                </a:cubicBezTo>
                <a:cubicBezTo>
                  <a:pt x="4725" y="18068"/>
                  <a:pt x="4320" y="18475"/>
                  <a:pt x="3780" y="18475"/>
                </a:cubicBezTo>
                <a:close/>
                <a:moveTo>
                  <a:pt x="21600" y="5977"/>
                </a:moveTo>
                <a:cubicBezTo>
                  <a:pt x="21600" y="1630"/>
                  <a:pt x="21600" y="1630"/>
                  <a:pt x="21600" y="1630"/>
                </a:cubicBezTo>
                <a:cubicBezTo>
                  <a:pt x="21600" y="815"/>
                  <a:pt x="20790" y="0"/>
                  <a:pt x="19980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810" y="0"/>
                  <a:pt x="0" y="815"/>
                  <a:pt x="0" y="1630"/>
                </a:cubicBezTo>
                <a:cubicBezTo>
                  <a:pt x="0" y="5977"/>
                  <a:pt x="0" y="5977"/>
                  <a:pt x="0" y="5977"/>
                </a:cubicBezTo>
                <a:cubicBezTo>
                  <a:pt x="0" y="6521"/>
                  <a:pt x="270" y="6928"/>
                  <a:pt x="675" y="7200"/>
                </a:cubicBezTo>
                <a:cubicBezTo>
                  <a:pt x="270" y="7608"/>
                  <a:pt x="0" y="8015"/>
                  <a:pt x="0" y="8558"/>
                </a:cubicBezTo>
                <a:cubicBezTo>
                  <a:pt x="0" y="12770"/>
                  <a:pt x="0" y="12770"/>
                  <a:pt x="0" y="12770"/>
                </a:cubicBezTo>
                <a:cubicBezTo>
                  <a:pt x="0" y="13313"/>
                  <a:pt x="270" y="13857"/>
                  <a:pt x="675" y="14128"/>
                </a:cubicBezTo>
                <a:cubicBezTo>
                  <a:pt x="270" y="14400"/>
                  <a:pt x="0" y="14943"/>
                  <a:pt x="0" y="15487"/>
                </a:cubicBezTo>
                <a:cubicBezTo>
                  <a:pt x="0" y="19698"/>
                  <a:pt x="0" y="19698"/>
                  <a:pt x="0" y="19698"/>
                </a:cubicBezTo>
                <a:cubicBezTo>
                  <a:pt x="0" y="20649"/>
                  <a:pt x="810" y="21328"/>
                  <a:pt x="1620" y="21328"/>
                </a:cubicBezTo>
                <a:cubicBezTo>
                  <a:pt x="11745" y="21328"/>
                  <a:pt x="11745" y="21328"/>
                  <a:pt x="11745" y="21328"/>
                </a:cubicBezTo>
                <a:cubicBezTo>
                  <a:pt x="12690" y="21600"/>
                  <a:pt x="13770" y="21600"/>
                  <a:pt x="14715" y="21600"/>
                </a:cubicBezTo>
                <a:cubicBezTo>
                  <a:pt x="17820" y="21600"/>
                  <a:pt x="21195" y="20785"/>
                  <a:pt x="21600" y="19291"/>
                </a:cubicBezTo>
                <a:cubicBezTo>
                  <a:pt x="21600" y="19291"/>
                  <a:pt x="21600" y="19155"/>
                  <a:pt x="21600" y="19155"/>
                </a:cubicBezTo>
                <a:cubicBezTo>
                  <a:pt x="21600" y="15894"/>
                  <a:pt x="21600" y="15894"/>
                  <a:pt x="21600" y="15894"/>
                </a:cubicBezTo>
                <a:cubicBezTo>
                  <a:pt x="21600" y="15758"/>
                  <a:pt x="21600" y="15758"/>
                  <a:pt x="21600" y="15758"/>
                </a:cubicBezTo>
                <a:cubicBezTo>
                  <a:pt x="21600" y="15623"/>
                  <a:pt x="21600" y="15623"/>
                  <a:pt x="21600" y="15623"/>
                </a:cubicBezTo>
                <a:cubicBezTo>
                  <a:pt x="21600" y="12634"/>
                  <a:pt x="21600" y="12634"/>
                  <a:pt x="21600" y="12634"/>
                </a:cubicBezTo>
                <a:cubicBezTo>
                  <a:pt x="21600" y="12498"/>
                  <a:pt x="21600" y="12498"/>
                  <a:pt x="21600" y="12498"/>
                </a:cubicBezTo>
                <a:cubicBezTo>
                  <a:pt x="21600" y="12362"/>
                  <a:pt x="21600" y="12362"/>
                  <a:pt x="21600" y="12362"/>
                </a:cubicBezTo>
                <a:cubicBezTo>
                  <a:pt x="21600" y="9238"/>
                  <a:pt x="21600" y="9238"/>
                  <a:pt x="21600" y="9238"/>
                </a:cubicBezTo>
                <a:cubicBezTo>
                  <a:pt x="21600" y="9102"/>
                  <a:pt x="21600" y="9102"/>
                  <a:pt x="21600" y="9102"/>
                </a:cubicBezTo>
                <a:cubicBezTo>
                  <a:pt x="21600" y="8966"/>
                  <a:pt x="21600" y="8966"/>
                  <a:pt x="21600" y="8966"/>
                </a:cubicBezTo>
                <a:cubicBezTo>
                  <a:pt x="21465" y="8423"/>
                  <a:pt x="20925" y="7879"/>
                  <a:pt x="20250" y="7608"/>
                </a:cubicBezTo>
                <a:cubicBezTo>
                  <a:pt x="21060" y="7472"/>
                  <a:pt x="21600" y="6792"/>
                  <a:pt x="21600" y="5977"/>
                </a:cubicBezTo>
                <a:close/>
                <a:moveTo>
                  <a:pt x="675" y="12770"/>
                </a:moveTo>
                <a:cubicBezTo>
                  <a:pt x="675" y="8558"/>
                  <a:pt x="675" y="8558"/>
                  <a:pt x="675" y="8558"/>
                </a:cubicBezTo>
                <a:cubicBezTo>
                  <a:pt x="675" y="8015"/>
                  <a:pt x="1080" y="7608"/>
                  <a:pt x="1620" y="7608"/>
                </a:cubicBezTo>
                <a:cubicBezTo>
                  <a:pt x="9180" y="7608"/>
                  <a:pt x="9180" y="7608"/>
                  <a:pt x="9180" y="7608"/>
                </a:cubicBezTo>
                <a:cubicBezTo>
                  <a:pt x="8505" y="8015"/>
                  <a:pt x="8100" y="8423"/>
                  <a:pt x="7965" y="8966"/>
                </a:cubicBezTo>
                <a:cubicBezTo>
                  <a:pt x="7965" y="8966"/>
                  <a:pt x="7965" y="8966"/>
                  <a:pt x="7965" y="9102"/>
                </a:cubicBezTo>
                <a:cubicBezTo>
                  <a:pt x="7965" y="9238"/>
                  <a:pt x="7965" y="9238"/>
                  <a:pt x="7965" y="9238"/>
                </a:cubicBezTo>
                <a:cubicBezTo>
                  <a:pt x="7965" y="12362"/>
                  <a:pt x="7965" y="12362"/>
                  <a:pt x="7965" y="12362"/>
                </a:cubicBezTo>
                <a:cubicBezTo>
                  <a:pt x="7965" y="12498"/>
                  <a:pt x="7965" y="12498"/>
                  <a:pt x="7965" y="12498"/>
                </a:cubicBezTo>
                <a:cubicBezTo>
                  <a:pt x="7965" y="12634"/>
                  <a:pt x="7965" y="12634"/>
                  <a:pt x="7965" y="12634"/>
                </a:cubicBezTo>
                <a:cubicBezTo>
                  <a:pt x="7965" y="13721"/>
                  <a:pt x="7965" y="13721"/>
                  <a:pt x="7965" y="13721"/>
                </a:cubicBezTo>
                <a:cubicBezTo>
                  <a:pt x="1620" y="13721"/>
                  <a:pt x="1620" y="13721"/>
                  <a:pt x="1620" y="13721"/>
                </a:cubicBezTo>
                <a:cubicBezTo>
                  <a:pt x="1080" y="13721"/>
                  <a:pt x="675" y="13313"/>
                  <a:pt x="675" y="12770"/>
                </a:cubicBezTo>
                <a:close/>
                <a:moveTo>
                  <a:pt x="8910" y="10596"/>
                </a:moveTo>
                <a:cubicBezTo>
                  <a:pt x="8910" y="10596"/>
                  <a:pt x="8910" y="10596"/>
                  <a:pt x="8910" y="10596"/>
                </a:cubicBezTo>
                <a:cubicBezTo>
                  <a:pt x="9045" y="10732"/>
                  <a:pt x="9045" y="10732"/>
                  <a:pt x="9180" y="10732"/>
                </a:cubicBezTo>
                <a:cubicBezTo>
                  <a:pt x="9180" y="10732"/>
                  <a:pt x="9180" y="10732"/>
                  <a:pt x="9180" y="10732"/>
                </a:cubicBezTo>
                <a:cubicBezTo>
                  <a:pt x="9315" y="10868"/>
                  <a:pt x="9315" y="10868"/>
                  <a:pt x="9450" y="10868"/>
                </a:cubicBezTo>
                <a:cubicBezTo>
                  <a:pt x="9450" y="10868"/>
                  <a:pt x="9450" y="10868"/>
                  <a:pt x="9450" y="10868"/>
                </a:cubicBezTo>
                <a:cubicBezTo>
                  <a:pt x="9585" y="11004"/>
                  <a:pt x="9585" y="11004"/>
                  <a:pt x="9720" y="11004"/>
                </a:cubicBezTo>
                <a:cubicBezTo>
                  <a:pt x="9720" y="11004"/>
                  <a:pt x="9720" y="11004"/>
                  <a:pt x="9855" y="11004"/>
                </a:cubicBezTo>
                <a:cubicBezTo>
                  <a:pt x="9855" y="11140"/>
                  <a:pt x="9990" y="11140"/>
                  <a:pt x="10125" y="11140"/>
                </a:cubicBezTo>
                <a:cubicBezTo>
                  <a:pt x="10125" y="11140"/>
                  <a:pt x="10125" y="11140"/>
                  <a:pt x="10125" y="11140"/>
                </a:cubicBezTo>
                <a:cubicBezTo>
                  <a:pt x="10260" y="11275"/>
                  <a:pt x="10260" y="11275"/>
                  <a:pt x="10395" y="11275"/>
                </a:cubicBezTo>
                <a:cubicBezTo>
                  <a:pt x="10395" y="11275"/>
                  <a:pt x="10530" y="11275"/>
                  <a:pt x="10530" y="11275"/>
                </a:cubicBezTo>
                <a:cubicBezTo>
                  <a:pt x="10665" y="11275"/>
                  <a:pt x="10665" y="11411"/>
                  <a:pt x="10800" y="11411"/>
                </a:cubicBezTo>
                <a:cubicBezTo>
                  <a:pt x="10800" y="11411"/>
                  <a:pt x="10800" y="11411"/>
                  <a:pt x="10800" y="11411"/>
                </a:cubicBezTo>
                <a:cubicBezTo>
                  <a:pt x="10935" y="11411"/>
                  <a:pt x="11070" y="11411"/>
                  <a:pt x="11205" y="11547"/>
                </a:cubicBezTo>
                <a:cubicBezTo>
                  <a:pt x="11205" y="11547"/>
                  <a:pt x="11205" y="11547"/>
                  <a:pt x="11340" y="11547"/>
                </a:cubicBezTo>
                <a:cubicBezTo>
                  <a:pt x="11340" y="11547"/>
                  <a:pt x="11475" y="11547"/>
                  <a:pt x="11610" y="11547"/>
                </a:cubicBezTo>
                <a:cubicBezTo>
                  <a:pt x="11610" y="11547"/>
                  <a:pt x="11610" y="11547"/>
                  <a:pt x="11610" y="11547"/>
                </a:cubicBezTo>
                <a:cubicBezTo>
                  <a:pt x="11745" y="11547"/>
                  <a:pt x="11880" y="11683"/>
                  <a:pt x="12015" y="11683"/>
                </a:cubicBezTo>
                <a:cubicBezTo>
                  <a:pt x="12015" y="11683"/>
                  <a:pt x="12150" y="11683"/>
                  <a:pt x="12150" y="11683"/>
                </a:cubicBezTo>
                <a:cubicBezTo>
                  <a:pt x="12285" y="11683"/>
                  <a:pt x="12285" y="11683"/>
                  <a:pt x="12420" y="11683"/>
                </a:cubicBezTo>
                <a:cubicBezTo>
                  <a:pt x="12420" y="11683"/>
                  <a:pt x="12555" y="11683"/>
                  <a:pt x="12555" y="11683"/>
                </a:cubicBezTo>
                <a:cubicBezTo>
                  <a:pt x="12690" y="11683"/>
                  <a:pt x="12825" y="11819"/>
                  <a:pt x="12960" y="11819"/>
                </a:cubicBezTo>
                <a:cubicBezTo>
                  <a:pt x="12960" y="11819"/>
                  <a:pt x="12960" y="11819"/>
                  <a:pt x="12960" y="11819"/>
                </a:cubicBezTo>
                <a:cubicBezTo>
                  <a:pt x="13095" y="11819"/>
                  <a:pt x="13230" y="11819"/>
                  <a:pt x="13365" y="11819"/>
                </a:cubicBezTo>
                <a:cubicBezTo>
                  <a:pt x="13365" y="11819"/>
                  <a:pt x="13365" y="11819"/>
                  <a:pt x="13500" y="11819"/>
                </a:cubicBezTo>
                <a:cubicBezTo>
                  <a:pt x="13635" y="11819"/>
                  <a:pt x="13770" y="11819"/>
                  <a:pt x="13905" y="11819"/>
                </a:cubicBezTo>
                <a:cubicBezTo>
                  <a:pt x="13905" y="11819"/>
                  <a:pt x="13905" y="11819"/>
                  <a:pt x="13905" y="11819"/>
                </a:cubicBezTo>
                <a:cubicBezTo>
                  <a:pt x="14040" y="11819"/>
                  <a:pt x="14175" y="11819"/>
                  <a:pt x="14310" y="11819"/>
                </a:cubicBezTo>
                <a:cubicBezTo>
                  <a:pt x="14310" y="11819"/>
                  <a:pt x="14310" y="11819"/>
                  <a:pt x="14310" y="11819"/>
                </a:cubicBezTo>
                <a:cubicBezTo>
                  <a:pt x="14445" y="11819"/>
                  <a:pt x="14580" y="11819"/>
                  <a:pt x="14715" y="11819"/>
                </a:cubicBezTo>
                <a:cubicBezTo>
                  <a:pt x="14850" y="11819"/>
                  <a:pt x="14985" y="11819"/>
                  <a:pt x="15120" y="11819"/>
                </a:cubicBezTo>
                <a:cubicBezTo>
                  <a:pt x="15255" y="11819"/>
                  <a:pt x="15255" y="11819"/>
                  <a:pt x="15255" y="11819"/>
                </a:cubicBezTo>
                <a:cubicBezTo>
                  <a:pt x="15390" y="11819"/>
                  <a:pt x="15525" y="11819"/>
                  <a:pt x="15660" y="11819"/>
                </a:cubicBezTo>
                <a:cubicBezTo>
                  <a:pt x="15660" y="11819"/>
                  <a:pt x="15660" y="11819"/>
                  <a:pt x="15660" y="11819"/>
                </a:cubicBezTo>
                <a:cubicBezTo>
                  <a:pt x="15795" y="11819"/>
                  <a:pt x="15930" y="11819"/>
                  <a:pt x="16065" y="11819"/>
                </a:cubicBezTo>
                <a:cubicBezTo>
                  <a:pt x="16065" y="11819"/>
                  <a:pt x="16200" y="11819"/>
                  <a:pt x="16200" y="11819"/>
                </a:cubicBezTo>
                <a:cubicBezTo>
                  <a:pt x="16335" y="11819"/>
                  <a:pt x="16335" y="11819"/>
                  <a:pt x="16470" y="11819"/>
                </a:cubicBezTo>
                <a:cubicBezTo>
                  <a:pt x="16470" y="11819"/>
                  <a:pt x="16605" y="11819"/>
                  <a:pt x="16605" y="11819"/>
                </a:cubicBezTo>
                <a:cubicBezTo>
                  <a:pt x="16740" y="11819"/>
                  <a:pt x="16875" y="11683"/>
                  <a:pt x="17010" y="11683"/>
                </a:cubicBezTo>
                <a:cubicBezTo>
                  <a:pt x="17010" y="11683"/>
                  <a:pt x="17010" y="11683"/>
                  <a:pt x="17010" y="11683"/>
                </a:cubicBezTo>
                <a:cubicBezTo>
                  <a:pt x="17145" y="11683"/>
                  <a:pt x="17280" y="11683"/>
                  <a:pt x="17415" y="11683"/>
                </a:cubicBezTo>
                <a:cubicBezTo>
                  <a:pt x="17415" y="11683"/>
                  <a:pt x="17415" y="11683"/>
                  <a:pt x="17415" y="11683"/>
                </a:cubicBezTo>
                <a:cubicBezTo>
                  <a:pt x="17550" y="11683"/>
                  <a:pt x="17685" y="11547"/>
                  <a:pt x="17820" y="11547"/>
                </a:cubicBezTo>
                <a:cubicBezTo>
                  <a:pt x="17820" y="11547"/>
                  <a:pt x="17820" y="11547"/>
                  <a:pt x="17955" y="11547"/>
                </a:cubicBezTo>
                <a:cubicBezTo>
                  <a:pt x="17955" y="11547"/>
                  <a:pt x="18090" y="11547"/>
                  <a:pt x="18225" y="11547"/>
                </a:cubicBezTo>
                <a:cubicBezTo>
                  <a:pt x="18225" y="11547"/>
                  <a:pt x="18225" y="11547"/>
                  <a:pt x="18360" y="11547"/>
                </a:cubicBezTo>
                <a:cubicBezTo>
                  <a:pt x="18495" y="11411"/>
                  <a:pt x="18495" y="11411"/>
                  <a:pt x="18630" y="11411"/>
                </a:cubicBezTo>
                <a:cubicBezTo>
                  <a:pt x="18630" y="11411"/>
                  <a:pt x="18630" y="11411"/>
                  <a:pt x="18630" y="11411"/>
                </a:cubicBezTo>
                <a:cubicBezTo>
                  <a:pt x="18765" y="11411"/>
                  <a:pt x="18900" y="11275"/>
                  <a:pt x="19035" y="11275"/>
                </a:cubicBezTo>
                <a:cubicBezTo>
                  <a:pt x="19035" y="11275"/>
                  <a:pt x="19035" y="11275"/>
                  <a:pt x="19035" y="11275"/>
                </a:cubicBezTo>
                <a:cubicBezTo>
                  <a:pt x="19170" y="11275"/>
                  <a:pt x="19305" y="11275"/>
                  <a:pt x="19440" y="11140"/>
                </a:cubicBezTo>
                <a:cubicBezTo>
                  <a:pt x="19440" y="11140"/>
                  <a:pt x="19440" y="11140"/>
                  <a:pt x="19440" y="11140"/>
                </a:cubicBezTo>
                <a:cubicBezTo>
                  <a:pt x="19575" y="11140"/>
                  <a:pt x="19575" y="11140"/>
                  <a:pt x="19710" y="11004"/>
                </a:cubicBezTo>
                <a:cubicBezTo>
                  <a:pt x="19710" y="11004"/>
                  <a:pt x="19710" y="11004"/>
                  <a:pt x="19845" y="11004"/>
                </a:cubicBezTo>
                <a:cubicBezTo>
                  <a:pt x="19845" y="11004"/>
                  <a:pt x="19980" y="11004"/>
                  <a:pt x="19980" y="10868"/>
                </a:cubicBezTo>
                <a:cubicBezTo>
                  <a:pt x="20115" y="10868"/>
                  <a:pt x="20115" y="10868"/>
                  <a:pt x="20115" y="10868"/>
                </a:cubicBezTo>
                <a:cubicBezTo>
                  <a:pt x="20115" y="10868"/>
                  <a:pt x="20250" y="10868"/>
                  <a:pt x="20385" y="10732"/>
                </a:cubicBezTo>
                <a:cubicBezTo>
                  <a:pt x="20385" y="10732"/>
                  <a:pt x="20385" y="10732"/>
                  <a:pt x="20385" y="10732"/>
                </a:cubicBezTo>
                <a:cubicBezTo>
                  <a:pt x="20520" y="10732"/>
                  <a:pt x="20520" y="10732"/>
                  <a:pt x="20655" y="10596"/>
                </a:cubicBezTo>
                <a:cubicBezTo>
                  <a:pt x="20655" y="10596"/>
                  <a:pt x="20655" y="10596"/>
                  <a:pt x="20655" y="10596"/>
                </a:cubicBezTo>
                <a:cubicBezTo>
                  <a:pt x="20790" y="10596"/>
                  <a:pt x="20790" y="10460"/>
                  <a:pt x="20925" y="10460"/>
                </a:cubicBezTo>
                <a:cubicBezTo>
                  <a:pt x="20925" y="10460"/>
                  <a:pt x="20925" y="10460"/>
                  <a:pt x="20925" y="10460"/>
                </a:cubicBezTo>
                <a:cubicBezTo>
                  <a:pt x="20925" y="12226"/>
                  <a:pt x="20925" y="12226"/>
                  <a:pt x="20925" y="12226"/>
                </a:cubicBezTo>
                <a:cubicBezTo>
                  <a:pt x="20925" y="12226"/>
                  <a:pt x="20925" y="12362"/>
                  <a:pt x="20925" y="12362"/>
                </a:cubicBezTo>
                <a:cubicBezTo>
                  <a:pt x="20925" y="12362"/>
                  <a:pt x="20925" y="12362"/>
                  <a:pt x="20925" y="12498"/>
                </a:cubicBezTo>
                <a:cubicBezTo>
                  <a:pt x="20925" y="12498"/>
                  <a:pt x="20925" y="12498"/>
                  <a:pt x="20925" y="12634"/>
                </a:cubicBezTo>
                <a:cubicBezTo>
                  <a:pt x="20790" y="12634"/>
                  <a:pt x="20790" y="12634"/>
                  <a:pt x="20790" y="12634"/>
                </a:cubicBezTo>
                <a:cubicBezTo>
                  <a:pt x="20790" y="12634"/>
                  <a:pt x="20790" y="12770"/>
                  <a:pt x="20790" y="12770"/>
                </a:cubicBezTo>
                <a:cubicBezTo>
                  <a:pt x="20790" y="12770"/>
                  <a:pt x="20790" y="12770"/>
                  <a:pt x="20790" y="12770"/>
                </a:cubicBezTo>
                <a:cubicBezTo>
                  <a:pt x="20655" y="12906"/>
                  <a:pt x="20655" y="12906"/>
                  <a:pt x="20655" y="12906"/>
                </a:cubicBezTo>
                <a:cubicBezTo>
                  <a:pt x="20655" y="12906"/>
                  <a:pt x="20655" y="12906"/>
                  <a:pt x="20655" y="13042"/>
                </a:cubicBezTo>
                <a:cubicBezTo>
                  <a:pt x="19845" y="13721"/>
                  <a:pt x="17550" y="14400"/>
                  <a:pt x="14715" y="14400"/>
                </a:cubicBezTo>
                <a:cubicBezTo>
                  <a:pt x="11880" y="14400"/>
                  <a:pt x="9720" y="13721"/>
                  <a:pt x="8910" y="13042"/>
                </a:cubicBezTo>
                <a:cubicBezTo>
                  <a:pt x="8910" y="12906"/>
                  <a:pt x="8910" y="12906"/>
                  <a:pt x="8910" y="12906"/>
                </a:cubicBezTo>
                <a:cubicBezTo>
                  <a:pt x="8910" y="12906"/>
                  <a:pt x="8775" y="12906"/>
                  <a:pt x="8775" y="12770"/>
                </a:cubicBezTo>
                <a:cubicBezTo>
                  <a:pt x="8775" y="12770"/>
                  <a:pt x="8775" y="12770"/>
                  <a:pt x="8775" y="12770"/>
                </a:cubicBezTo>
                <a:cubicBezTo>
                  <a:pt x="8775" y="12770"/>
                  <a:pt x="8640" y="12634"/>
                  <a:pt x="8640" y="12634"/>
                </a:cubicBezTo>
                <a:cubicBezTo>
                  <a:pt x="8640" y="12634"/>
                  <a:pt x="8640" y="12634"/>
                  <a:pt x="8640" y="12634"/>
                </a:cubicBezTo>
                <a:cubicBezTo>
                  <a:pt x="8640" y="12498"/>
                  <a:pt x="8640" y="12498"/>
                  <a:pt x="8640" y="12498"/>
                </a:cubicBezTo>
                <a:cubicBezTo>
                  <a:pt x="8640" y="12362"/>
                  <a:pt x="8640" y="12362"/>
                  <a:pt x="8640" y="12362"/>
                </a:cubicBezTo>
                <a:cubicBezTo>
                  <a:pt x="8640" y="12362"/>
                  <a:pt x="8640" y="12226"/>
                  <a:pt x="8640" y="12226"/>
                </a:cubicBezTo>
                <a:cubicBezTo>
                  <a:pt x="8640" y="10460"/>
                  <a:pt x="8640" y="10460"/>
                  <a:pt x="8640" y="10460"/>
                </a:cubicBezTo>
                <a:cubicBezTo>
                  <a:pt x="8640" y="10460"/>
                  <a:pt x="8640" y="10460"/>
                  <a:pt x="8640" y="10460"/>
                </a:cubicBezTo>
                <a:cubicBezTo>
                  <a:pt x="8775" y="10460"/>
                  <a:pt x="8775" y="10596"/>
                  <a:pt x="8910" y="10596"/>
                </a:cubicBezTo>
                <a:close/>
                <a:moveTo>
                  <a:pt x="20790" y="15894"/>
                </a:moveTo>
                <a:cubicBezTo>
                  <a:pt x="20790" y="15894"/>
                  <a:pt x="20790" y="16030"/>
                  <a:pt x="20790" y="16030"/>
                </a:cubicBezTo>
                <a:cubicBezTo>
                  <a:pt x="20790" y="16030"/>
                  <a:pt x="20790" y="16030"/>
                  <a:pt x="20790" y="16030"/>
                </a:cubicBezTo>
                <a:cubicBezTo>
                  <a:pt x="20655" y="16166"/>
                  <a:pt x="20655" y="16166"/>
                  <a:pt x="20655" y="16166"/>
                </a:cubicBezTo>
                <a:cubicBezTo>
                  <a:pt x="20655" y="16166"/>
                  <a:pt x="20655" y="16166"/>
                  <a:pt x="20655" y="16302"/>
                </a:cubicBezTo>
                <a:cubicBezTo>
                  <a:pt x="19845" y="16981"/>
                  <a:pt x="17550" y="17660"/>
                  <a:pt x="14715" y="17660"/>
                </a:cubicBezTo>
                <a:cubicBezTo>
                  <a:pt x="11880" y="17660"/>
                  <a:pt x="9720" y="16981"/>
                  <a:pt x="8910" y="16302"/>
                </a:cubicBezTo>
                <a:cubicBezTo>
                  <a:pt x="8910" y="16166"/>
                  <a:pt x="8910" y="16166"/>
                  <a:pt x="8910" y="16166"/>
                </a:cubicBezTo>
                <a:cubicBezTo>
                  <a:pt x="8910" y="16166"/>
                  <a:pt x="8775" y="16166"/>
                  <a:pt x="8775" y="16030"/>
                </a:cubicBezTo>
                <a:cubicBezTo>
                  <a:pt x="8775" y="16030"/>
                  <a:pt x="8775" y="16030"/>
                  <a:pt x="8775" y="16030"/>
                </a:cubicBezTo>
                <a:cubicBezTo>
                  <a:pt x="8775" y="16030"/>
                  <a:pt x="8640" y="15894"/>
                  <a:pt x="8640" y="15894"/>
                </a:cubicBezTo>
                <a:cubicBezTo>
                  <a:pt x="8640" y="15894"/>
                  <a:pt x="8640" y="15894"/>
                  <a:pt x="8640" y="15894"/>
                </a:cubicBezTo>
                <a:cubicBezTo>
                  <a:pt x="8640" y="15758"/>
                  <a:pt x="8640" y="15758"/>
                  <a:pt x="8640" y="15758"/>
                </a:cubicBezTo>
                <a:cubicBezTo>
                  <a:pt x="8640" y="15623"/>
                  <a:pt x="8640" y="15623"/>
                  <a:pt x="8640" y="15623"/>
                </a:cubicBezTo>
                <a:cubicBezTo>
                  <a:pt x="8640" y="15623"/>
                  <a:pt x="8640" y="15623"/>
                  <a:pt x="8640" y="15623"/>
                </a:cubicBezTo>
                <a:cubicBezTo>
                  <a:pt x="8640" y="15623"/>
                  <a:pt x="8640" y="15623"/>
                  <a:pt x="8640" y="15487"/>
                </a:cubicBezTo>
                <a:cubicBezTo>
                  <a:pt x="8640" y="13721"/>
                  <a:pt x="8640" y="13721"/>
                  <a:pt x="8640" y="13721"/>
                </a:cubicBezTo>
                <a:cubicBezTo>
                  <a:pt x="8640" y="13721"/>
                  <a:pt x="8640" y="13721"/>
                  <a:pt x="8640" y="13721"/>
                </a:cubicBezTo>
                <a:cubicBezTo>
                  <a:pt x="8640" y="13721"/>
                  <a:pt x="8640" y="13721"/>
                  <a:pt x="8640" y="13721"/>
                </a:cubicBezTo>
                <a:cubicBezTo>
                  <a:pt x="8775" y="13721"/>
                  <a:pt x="8775" y="13857"/>
                  <a:pt x="8775" y="13857"/>
                </a:cubicBezTo>
                <a:cubicBezTo>
                  <a:pt x="8910" y="13857"/>
                  <a:pt x="8910" y="13857"/>
                  <a:pt x="8910" y="13857"/>
                </a:cubicBezTo>
                <a:cubicBezTo>
                  <a:pt x="9045" y="13992"/>
                  <a:pt x="9045" y="13992"/>
                  <a:pt x="9180" y="13992"/>
                </a:cubicBezTo>
                <a:cubicBezTo>
                  <a:pt x="9180" y="13992"/>
                  <a:pt x="9180" y="13992"/>
                  <a:pt x="9180" y="13992"/>
                </a:cubicBezTo>
                <a:cubicBezTo>
                  <a:pt x="9855" y="14400"/>
                  <a:pt x="10935" y="14672"/>
                  <a:pt x="12015" y="14943"/>
                </a:cubicBezTo>
                <a:cubicBezTo>
                  <a:pt x="12150" y="14943"/>
                  <a:pt x="12150" y="14943"/>
                  <a:pt x="12150" y="14943"/>
                </a:cubicBezTo>
                <a:cubicBezTo>
                  <a:pt x="12420" y="14943"/>
                  <a:pt x="12825" y="15079"/>
                  <a:pt x="13230" y="15079"/>
                </a:cubicBezTo>
                <a:cubicBezTo>
                  <a:pt x="13365" y="15079"/>
                  <a:pt x="13365" y="15079"/>
                  <a:pt x="13500" y="15079"/>
                </a:cubicBezTo>
                <a:cubicBezTo>
                  <a:pt x="13500" y="15079"/>
                  <a:pt x="13635" y="15079"/>
                  <a:pt x="13770" y="15079"/>
                </a:cubicBezTo>
                <a:cubicBezTo>
                  <a:pt x="13770" y="15079"/>
                  <a:pt x="13905" y="15079"/>
                  <a:pt x="14040" y="15079"/>
                </a:cubicBezTo>
                <a:cubicBezTo>
                  <a:pt x="14175" y="15079"/>
                  <a:pt x="14175" y="15079"/>
                  <a:pt x="14175" y="15079"/>
                </a:cubicBezTo>
                <a:cubicBezTo>
                  <a:pt x="14445" y="15079"/>
                  <a:pt x="14580" y="15079"/>
                  <a:pt x="14715" y="15079"/>
                </a:cubicBezTo>
                <a:cubicBezTo>
                  <a:pt x="14985" y="15079"/>
                  <a:pt x="15120" y="15079"/>
                  <a:pt x="15255" y="15079"/>
                </a:cubicBezTo>
                <a:cubicBezTo>
                  <a:pt x="15390" y="15079"/>
                  <a:pt x="15390" y="15079"/>
                  <a:pt x="15525" y="15079"/>
                </a:cubicBezTo>
                <a:cubicBezTo>
                  <a:pt x="15525" y="15079"/>
                  <a:pt x="15660" y="15079"/>
                  <a:pt x="15795" y="15079"/>
                </a:cubicBezTo>
                <a:cubicBezTo>
                  <a:pt x="15930" y="15079"/>
                  <a:pt x="15930" y="15079"/>
                  <a:pt x="16065" y="15079"/>
                </a:cubicBezTo>
                <a:cubicBezTo>
                  <a:pt x="16065" y="15079"/>
                  <a:pt x="16200" y="15079"/>
                  <a:pt x="16335" y="15079"/>
                </a:cubicBezTo>
                <a:cubicBezTo>
                  <a:pt x="16740" y="15079"/>
                  <a:pt x="17010" y="14943"/>
                  <a:pt x="17415" y="14943"/>
                </a:cubicBezTo>
                <a:cubicBezTo>
                  <a:pt x="17415" y="14943"/>
                  <a:pt x="17415" y="14943"/>
                  <a:pt x="17415" y="14943"/>
                </a:cubicBezTo>
                <a:cubicBezTo>
                  <a:pt x="18630" y="14672"/>
                  <a:pt x="19845" y="14400"/>
                  <a:pt x="20520" y="13857"/>
                </a:cubicBezTo>
                <a:cubicBezTo>
                  <a:pt x="20655" y="13857"/>
                  <a:pt x="20655" y="13857"/>
                  <a:pt x="20655" y="13857"/>
                </a:cubicBezTo>
                <a:cubicBezTo>
                  <a:pt x="20790" y="13857"/>
                  <a:pt x="20790" y="13721"/>
                  <a:pt x="20790" y="13721"/>
                </a:cubicBezTo>
                <a:cubicBezTo>
                  <a:pt x="20790" y="13721"/>
                  <a:pt x="20925" y="13721"/>
                  <a:pt x="20925" y="13721"/>
                </a:cubicBezTo>
                <a:cubicBezTo>
                  <a:pt x="20925" y="15487"/>
                  <a:pt x="20925" y="15487"/>
                  <a:pt x="20925" y="15487"/>
                </a:cubicBezTo>
                <a:cubicBezTo>
                  <a:pt x="20925" y="15487"/>
                  <a:pt x="20925" y="15623"/>
                  <a:pt x="20925" y="15623"/>
                </a:cubicBezTo>
                <a:cubicBezTo>
                  <a:pt x="20925" y="15623"/>
                  <a:pt x="20925" y="15623"/>
                  <a:pt x="20925" y="15758"/>
                </a:cubicBezTo>
                <a:cubicBezTo>
                  <a:pt x="20925" y="15758"/>
                  <a:pt x="20925" y="15758"/>
                  <a:pt x="20925" y="15894"/>
                </a:cubicBezTo>
                <a:cubicBezTo>
                  <a:pt x="20790" y="15894"/>
                  <a:pt x="20790" y="15894"/>
                  <a:pt x="20790" y="15894"/>
                </a:cubicBezTo>
                <a:close/>
                <a:moveTo>
                  <a:pt x="1620" y="20649"/>
                </a:moveTo>
                <a:cubicBezTo>
                  <a:pt x="1080" y="20649"/>
                  <a:pt x="675" y="20242"/>
                  <a:pt x="675" y="19698"/>
                </a:cubicBezTo>
                <a:cubicBezTo>
                  <a:pt x="675" y="15487"/>
                  <a:pt x="675" y="15487"/>
                  <a:pt x="675" y="15487"/>
                </a:cubicBezTo>
                <a:cubicBezTo>
                  <a:pt x="675" y="14943"/>
                  <a:pt x="1080" y="14536"/>
                  <a:pt x="1620" y="14536"/>
                </a:cubicBezTo>
                <a:cubicBezTo>
                  <a:pt x="7965" y="14536"/>
                  <a:pt x="7965" y="14536"/>
                  <a:pt x="7965" y="14536"/>
                </a:cubicBezTo>
                <a:cubicBezTo>
                  <a:pt x="7965" y="15623"/>
                  <a:pt x="7965" y="15623"/>
                  <a:pt x="7965" y="15623"/>
                </a:cubicBezTo>
                <a:cubicBezTo>
                  <a:pt x="7965" y="15758"/>
                  <a:pt x="7965" y="15758"/>
                  <a:pt x="7965" y="15758"/>
                </a:cubicBezTo>
                <a:cubicBezTo>
                  <a:pt x="7965" y="15894"/>
                  <a:pt x="7965" y="15894"/>
                  <a:pt x="7965" y="15894"/>
                </a:cubicBezTo>
                <a:cubicBezTo>
                  <a:pt x="7965" y="19155"/>
                  <a:pt x="7965" y="19155"/>
                  <a:pt x="7965" y="19155"/>
                </a:cubicBezTo>
                <a:cubicBezTo>
                  <a:pt x="7965" y="19426"/>
                  <a:pt x="7965" y="19426"/>
                  <a:pt x="7965" y="19426"/>
                </a:cubicBezTo>
                <a:cubicBezTo>
                  <a:pt x="7965" y="19426"/>
                  <a:pt x="7965" y="19426"/>
                  <a:pt x="7965" y="19426"/>
                </a:cubicBezTo>
                <a:cubicBezTo>
                  <a:pt x="8100" y="19426"/>
                  <a:pt x="8100" y="19562"/>
                  <a:pt x="8100" y="19562"/>
                </a:cubicBezTo>
                <a:cubicBezTo>
                  <a:pt x="8100" y="19562"/>
                  <a:pt x="8100" y="19562"/>
                  <a:pt x="8100" y="19562"/>
                </a:cubicBezTo>
                <a:cubicBezTo>
                  <a:pt x="8100" y="19698"/>
                  <a:pt x="8100" y="19698"/>
                  <a:pt x="8235" y="19698"/>
                </a:cubicBezTo>
                <a:cubicBezTo>
                  <a:pt x="8235" y="19834"/>
                  <a:pt x="8235" y="19834"/>
                  <a:pt x="8370" y="19970"/>
                </a:cubicBezTo>
                <a:cubicBezTo>
                  <a:pt x="8370" y="19970"/>
                  <a:pt x="8370" y="19970"/>
                  <a:pt x="8370" y="19970"/>
                </a:cubicBezTo>
                <a:cubicBezTo>
                  <a:pt x="8505" y="20106"/>
                  <a:pt x="8640" y="20242"/>
                  <a:pt x="8910" y="20377"/>
                </a:cubicBezTo>
                <a:cubicBezTo>
                  <a:pt x="8910" y="20377"/>
                  <a:pt x="8910" y="20377"/>
                  <a:pt x="8910" y="20377"/>
                </a:cubicBezTo>
                <a:cubicBezTo>
                  <a:pt x="9045" y="20513"/>
                  <a:pt x="9180" y="20513"/>
                  <a:pt x="9315" y="20649"/>
                </a:cubicBezTo>
                <a:cubicBezTo>
                  <a:pt x="1620" y="20649"/>
                  <a:pt x="1620" y="20649"/>
                  <a:pt x="1620" y="20649"/>
                </a:cubicBezTo>
                <a:close/>
                <a:moveTo>
                  <a:pt x="20925" y="19019"/>
                </a:moveTo>
                <a:cubicBezTo>
                  <a:pt x="20925" y="19019"/>
                  <a:pt x="20925" y="19019"/>
                  <a:pt x="20925" y="19019"/>
                </a:cubicBezTo>
                <a:cubicBezTo>
                  <a:pt x="20790" y="19970"/>
                  <a:pt x="18225" y="20921"/>
                  <a:pt x="14715" y="20921"/>
                </a:cubicBezTo>
                <a:cubicBezTo>
                  <a:pt x="13635" y="20921"/>
                  <a:pt x="12690" y="20785"/>
                  <a:pt x="11745" y="20649"/>
                </a:cubicBezTo>
                <a:cubicBezTo>
                  <a:pt x="11745" y="20649"/>
                  <a:pt x="11745" y="20649"/>
                  <a:pt x="11745" y="20649"/>
                </a:cubicBezTo>
                <a:cubicBezTo>
                  <a:pt x="9990" y="20377"/>
                  <a:pt x="9045" y="19698"/>
                  <a:pt x="8775" y="19291"/>
                </a:cubicBezTo>
                <a:cubicBezTo>
                  <a:pt x="8775" y="19291"/>
                  <a:pt x="8775" y="19291"/>
                  <a:pt x="8775" y="19291"/>
                </a:cubicBezTo>
                <a:cubicBezTo>
                  <a:pt x="8775" y="19291"/>
                  <a:pt x="8640" y="19155"/>
                  <a:pt x="8640" y="19155"/>
                </a:cubicBezTo>
                <a:cubicBezTo>
                  <a:pt x="8640" y="19155"/>
                  <a:pt x="8640" y="19155"/>
                  <a:pt x="8640" y="19019"/>
                </a:cubicBezTo>
                <a:cubicBezTo>
                  <a:pt x="8640" y="16981"/>
                  <a:pt x="8640" y="16981"/>
                  <a:pt x="8640" y="16981"/>
                </a:cubicBezTo>
                <a:cubicBezTo>
                  <a:pt x="8640" y="16981"/>
                  <a:pt x="8640" y="16981"/>
                  <a:pt x="8640" y="16981"/>
                </a:cubicBezTo>
                <a:cubicBezTo>
                  <a:pt x="8775" y="16981"/>
                  <a:pt x="8775" y="17117"/>
                  <a:pt x="8775" y="17117"/>
                </a:cubicBezTo>
                <a:cubicBezTo>
                  <a:pt x="8910" y="17117"/>
                  <a:pt x="8910" y="17117"/>
                  <a:pt x="8910" y="17117"/>
                </a:cubicBezTo>
                <a:cubicBezTo>
                  <a:pt x="9045" y="17253"/>
                  <a:pt x="9045" y="17253"/>
                  <a:pt x="9180" y="17253"/>
                </a:cubicBezTo>
                <a:cubicBezTo>
                  <a:pt x="9180" y="17253"/>
                  <a:pt x="9180" y="17253"/>
                  <a:pt x="9180" y="17253"/>
                </a:cubicBezTo>
                <a:cubicBezTo>
                  <a:pt x="9855" y="17660"/>
                  <a:pt x="10935" y="17932"/>
                  <a:pt x="12015" y="18204"/>
                </a:cubicBezTo>
                <a:cubicBezTo>
                  <a:pt x="12150" y="18204"/>
                  <a:pt x="12150" y="18204"/>
                  <a:pt x="12150" y="18204"/>
                </a:cubicBezTo>
                <a:cubicBezTo>
                  <a:pt x="12420" y="18204"/>
                  <a:pt x="12825" y="18340"/>
                  <a:pt x="13230" y="18340"/>
                </a:cubicBezTo>
                <a:cubicBezTo>
                  <a:pt x="13365" y="18340"/>
                  <a:pt x="13365" y="18340"/>
                  <a:pt x="13500" y="18340"/>
                </a:cubicBezTo>
                <a:cubicBezTo>
                  <a:pt x="13500" y="18340"/>
                  <a:pt x="13635" y="18340"/>
                  <a:pt x="13770" y="18340"/>
                </a:cubicBezTo>
                <a:cubicBezTo>
                  <a:pt x="13770" y="18340"/>
                  <a:pt x="13905" y="18340"/>
                  <a:pt x="14040" y="18340"/>
                </a:cubicBezTo>
                <a:cubicBezTo>
                  <a:pt x="14175" y="18340"/>
                  <a:pt x="14175" y="18340"/>
                  <a:pt x="14175" y="18340"/>
                </a:cubicBezTo>
                <a:cubicBezTo>
                  <a:pt x="14445" y="18340"/>
                  <a:pt x="14580" y="18340"/>
                  <a:pt x="14715" y="18340"/>
                </a:cubicBezTo>
                <a:cubicBezTo>
                  <a:pt x="14985" y="18340"/>
                  <a:pt x="15120" y="18340"/>
                  <a:pt x="15255" y="18340"/>
                </a:cubicBezTo>
                <a:cubicBezTo>
                  <a:pt x="15390" y="18340"/>
                  <a:pt x="15390" y="18340"/>
                  <a:pt x="15525" y="18340"/>
                </a:cubicBezTo>
                <a:cubicBezTo>
                  <a:pt x="15525" y="18340"/>
                  <a:pt x="15660" y="18340"/>
                  <a:pt x="15795" y="18340"/>
                </a:cubicBezTo>
                <a:cubicBezTo>
                  <a:pt x="15930" y="18340"/>
                  <a:pt x="15930" y="18340"/>
                  <a:pt x="16065" y="18340"/>
                </a:cubicBezTo>
                <a:cubicBezTo>
                  <a:pt x="16065" y="18340"/>
                  <a:pt x="16200" y="18340"/>
                  <a:pt x="16335" y="18340"/>
                </a:cubicBezTo>
                <a:cubicBezTo>
                  <a:pt x="16605" y="18340"/>
                  <a:pt x="17010" y="18204"/>
                  <a:pt x="17415" y="18204"/>
                </a:cubicBezTo>
                <a:cubicBezTo>
                  <a:pt x="17415" y="18204"/>
                  <a:pt x="17415" y="18204"/>
                  <a:pt x="17415" y="18204"/>
                </a:cubicBezTo>
                <a:cubicBezTo>
                  <a:pt x="18630" y="17932"/>
                  <a:pt x="19845" y="17660"/>
                  <a:pt x="20520" y="17117"/>
                </a:cubicBezTo>
                <a:cubicBezTo>
                  <a:pt x="20655" y="17117"/>
                  <a:pt x="20655" y="17117"/>
                  <a:pt x="20655" y="17117"/>
                </a:cubicBezTo>
                <a:cubicBezTo>
                  <a:pt x="20790" y="17117"/>
                  <a:pt x="20790" y="16981"/>
                  <a:pt x="20790" y="16981"/>
                </a:cubicBezTo>
                <a:cubicBezTo>
                  <a:pt x="20790" y="16981"/>
                  <a:pt x="20925" y="16981"/>
                  <a:pt x="20925" y="16981"/>
                </a:cubicBezTo>
                <a:cubicBezTo>
                  <a:pt x="20925" y="19019"/>
                  <a:pt x="20925" y="19019"/>
                  <a:pt x="20925" y="19019"/>
                </a:cubicBezTo>
                <a:close/>
                <a:moveTo>
                  <a:pt x="20925" y="9238"/>
                </a:moveTo>
                <a:cubicBezTo>
                  <a:pt x="20925" y="10053"/>
                  <a:pt x="18225" y="11140"/>
                  <a:pt x="14715" y="11140"/>
                </a:cubicBezTo>
                <a:cubicBezTo>
                  <a:pt x="11205" y="11140"/>
                  <a:pt x="8640" y="10053"/>
                  <a:pt x="8640" y="9238"/>
                </a:cubicBezTo>
                <a:cubicBezTo>
                  <a:pt x="8640" y="9102"/>
                  <a:pt x="8640" y="9102"/>
                  <a:pt x="8640" y="9102"/>
                </a:cubicBezTo>
                <a:cubicBezTo>
                  <a:pt x="8640" y="8966"/>
                  <a:pt x="8640" y="8966"/>
                  <a:pt x="8775" y="8966"/>
                </a:cubicBezTo>
                <a:cubicBezTo>
                  <a:pt x="8775" y="8966"/>
                  <a:pt x="8775" y="8966"/>
                  <a:pt x="8775" y="8966"/>
                </a:cubicBezTo>
                <a:cubicBezTo>
                  <a:pt x="8910" y="8694"/>
                  <a:pt x="9045" y="8423"/>
                  <a:pt x="9450" y="8287"/>
                </a:cubicBezTo>
                <a:cubicBezTo>
                  <a:pt x="9450" y="8287"/>
                  <a:pt x="9450" y="8287"/>
                  <a:pt x="9450" y="8287"/>
                </a:cubicBezTo>
                <a:cubicBezTo>
                  <a:pt x="9585" y="8151"/>
                  <a:pt x="9585" y="8151"/>
                  <a:pt x="9720" y="8151"/>
                </a:cubicBezTo>
                <a:cubicBezTo>
                  <a:pt x="9855" y="8151"/>
                  <a:pt x="9855" y="8015"/>
                  <a:pt x="9990" y="8015"/>
                </a:cubicBezTo>
                <a:cubicBezTo>
                  <a:pt x="9990" y="8015"/>
                  <a:pt x="9990" y="8015"/>
                  <a:pt x="9990" y="8015"/>
                </a:cubicBezTo>
                <a:cubicBezTo>
                  <a:pt x="10395" y="7879"/>
                  <a:pt x="10935" y="7743"/>
                  <a:pt x="11475" y="7608"/>
                </a:cubicBezTo>
                <a:cubicBezTo>
                  <a:pt x="11745" y="7472"/>
                  <a:pt x="11880" y="7472"/>
                  <a:pt x="12015" y="7472"/>
                </a:cubicBezTo>
                <a:cubicBezTo>
                  <a:pt x="12150" y="7472"/>
                  <a:pt x="12150" y="7472"/>
                  <a:pt x="12150" y="7472"/>
                </a:cubicBezTo>
                <a:cubicBezTo>
                  <a:pt x="13770" y="7200"/>
                  <a:pt x="15660" y="7200"/>
                  <a:pt x="17280" y="7472"/>
                </a:cubicBezTo>
                <a:cubicBezTo>
                  <a:pt x="17415" y="7472"/>
                  <a:pt x="17415" y="7472"/>
                  <a:pt x="17415" y="7472"/>
                </a:cubicBezTo>
                <a:cubicBezTo>
                  <a:pt x="17685" y="7472"/>
                  <a:pt x="17820" y="7472"/>
                  <a:pt x="17955" y="7608"/>
                </a:cubicBezTo>
                <a:cubicBezTo>
                  <a:pt x="19710" y="7879"/>
                  <a:pt x="20925" y="8558"/>
                  <a:pt x="20925" y="9238"/>
                </a:cubicBezTo>
                <a:close/>
                <a:moveTo>
                  <a:pt x="20925" y="5977"/>
                </a:moveTo>
                <a:cubicBezTo>
                  <a:pt x="20925" y="6521"/>
                  <a:pt x="20520" y="6928"/>
                  <a:pt x="19980" y="6928"/>
                </a:cubicBezTo>
                <a:cubicBezTo>
                  <a:pt x="18225" y="6928"/>
                  <a:pt x="18225" y="6928"/>
                  <a:pt x="18225" y="6928"/>
                </a:cubicBezTo>
                <a:cubicBezTo>
                  <a:pt x="18225" y="6928"/>
                  <a:pt x="18225" y="6928"/>
                  <a:pt x="18225" y="6928"/>
                </a:cubicBezTo>
                <a:cubicBezTo>
                  <a:pt x="17955" y="6792"/>
                  <a:pt x="17685" y="6792"/>
                  <a:pt x="17415" y="6792"/>
                </a:cubicBezTo>
                <a:cubicBezTo>
                  <a:pt x="17415" y="6792"/>
                  <a:pt x="17415" y="6792"/>
                  <a:pt x="17415" y="6657"/>
                </a:cubicBezTo>
                <a:cubicBezTo>
                  <a:pt x="16605" y="6657"/>
                  <a:pt x="15660" y="6521"/>
                  <a:pt x="14715" y="6521"/>
                </a:cubicBezTo>
                <a:cubicBezTo>
                  <a:pt x="13905" y="6521"/>
                  <a:pt x="12960" y="6657"/>
                  <a:pt x="12150" y="6657"/>
                </a:cubicBezTo>
                <a:cubicBezTo>
                  <a:pt x="12150" y="6792"/>
                  <a:pt x="12015" y="6792"/>
                  <a:pt x="12015" y="6792"/>
                </a:cubicBezTo>
                <a:cubicBezTo>
                  <a:pt x="11745" y="6792"/>
                  <a:pt x="11610" y="6792"/>
                  <a:pt x="11340" y="6928"/>
                </a:cubicBezTo>
                <a:cubicBezTo>
                  <a:pt x="11340" y="6928"/>
                  <a:pt x="11205" y="6928"/>
                  <a:pt x="11205" y="6928"/>
                </a:cubicBezTo>
                <a:cubicBezTo>
                  <a:pt x="1620" y="6928"/>
                  <a:pt x="1620" y="6928"/>
                  <a:pt x="1620" y="6928"/>
                </a:cubicBezTo>
                <a:cubicBezTo>
                  <a:pt x="1080" y="6928"/>
                  <a:pt x="675" y="6521"/>
                  <a:pt x="675" y="5977"/>
                </a:cubicBezTo>
                <a:cubicBezTo>
                  <a:pt x="675" y="1630"/>
                  <a:pt x="675" y="1630"/>
                  <a:pt x="675" y="1630"/>
                </a:cubicBezTo>
                <a:cubicBezTo>
                  <a:pt x="675" y="1087"/>
                  <a:pt x="1080" y="679"/>
                  <a:pt x="1620" y="679"/>
                </a:cubicBezTo>
                <a:cubicBezTo>
                  <a:pt x="19980" y="679"/>
                  <a:pt x="19980" y="679"/>
                  <a:pt x="19980" y="679"/>
                </a:cubicBezTo>
                <a:cubicBezTo>
                  <a:pt x="20520" y="679"/>
                  <a:pt x="20925" y="1087"/>
                  <a:pt x="20925" y="1630"/>
                </a:cubicBezTo>
                <a:lnTo>
                  <a:pt x="20925" y="597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78" name="Freeform 1137"/>
          <p:cNvSpPr/>
          <p:nvPr/>
        </p:nvSpPr>
        <p:spPr>
          <a:xfrm>
            <a:off x="16427450" y="9429750"/>
            <a:ext cx="1092200" cy="990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900"/>
                </a:moveTo>
                <a:cubicBezTo>
                  <a:pt x="21600" y="6900"/>
                  <a:pt x="21600" y="6900"/>
                  <a:pt x="21600" y="6750"/>
                </a:cubicBezTo>
                <a:cubicBezTo>
                  <a:pt x="21600" y="6750"/>
                  <a:pt x="21600" y="6750"/>
                  <a:pt x="21600" y="6750"/>
                </a:cubicBezTo>
                <a:cubicBezTo>
                  <a:pt x="21600" y="6750"/>
                  <a:pt x="21600" y="6750"/>
                  <a:pt x="21600" y="6750"/>
                </a:cubicBezTo>
                <a:cubicBezTo>
                  <a:pt x="21600" y="6750"/>
                  <a:pt x="21600" y="6750"/>
                  <a:pt x="21600" y="6600"/>
                </a:cubicBezTo>
                <a:cubicBezTo>
                  <a:pt x="21600" y="6600"/>
                  <a:pt x="21600" y="6600"/>
                  <a:pt x="21600" y="6600"/>
                </a:cubicBezTo>
                <a:cubicBezTo>
                  <a:pt x="21600" y="6600"/>
                  <a:pt x="21600" y="6600"/>
                  <a:pt x="21600" y="6600"/>
                </a:cubicBezTo>
                <a:cubicBezTo>
                  <a:pt x="21600" y="6600"/>
                  <a:pt x="21600" y="6600"/>
                  <a:pt x="21600" y="6600"/>
                </a:cubicBezTo>
                <a:cubicBezTo>
                  <a:pt x="17955" y="150"/>
                  <a:pt x="17955" y="150"/>
                  <a:pt x="17955" y="150"/>
                </a:cubicBezTo>
                <a:cubicBezTo>
                  <a:pt x="17955" y="150"/>
                  <a:pt x="17955" y="150"/>
                  <a:pt x="17955" y="150"/>
                </a:cubicBezTo>
                <a:cubicBezTo>
                  <a:pt x="17955" y="150"/>
                  <a:pt x="17955" y="150"/>
                  <a:pt x="17955" y="150"/>
                </a:cubicBezTo>
                <a:cubicBezTo>
                  <a:pt x="17820" y="150"/>
                  <a:pt x="17820" y="0"/>
                  <a:pt x="17820" y="0"/>
                </a:cubicBezTo>
                <a:cubicBezTo>
                  <a:pt x="17820" y="0"/>
                  <a:pt x="17820" y="0"/>
                  <a:pt x="17820" y="0"/>
                </a:cubicBezTo>
                <a:cubicBezTo>
                  <a:pt x="17820" y="0"/>
                  <a:pt x="17820" y="0"/>
                  <a:pt x="17820" y="0"/>
                </a:cubicBezTo>
                <a:cubicBezTo>
                  <a:pt x="17685" y="0"/>
                  <a:pt x="17685" y="0"/>
                  <a:pt x="17685" y="0"/>
                </a:cubicBezTo>
                <a:cubicBezTo>
                  <a:pt x="3915" y="0"/>
                  <a:pt x="3915" y="0"/>
                  <a:pt x="3915" y="0"/>
                </a:cubicBezTo>
                <a:cubicBezTo>
                  <a:pt x="3915" y="0"/>
                  <a:pt x="3915" y="0"/>
                  <a:pt x="3915" y="0"/>
                </a:cubicBezTo>
                <a:cubicBezTo>
                  <a:pt x="3780" y="0"/>
                  <a:pt x="3780" y="0"/>
                  <a:pt x="3780" y="0"/>
                </a:cubicBezTo>
                <a:cubicBezTo>
                  <a:pt x="3780" y="0"/>
                  <a:pt x="3780" y="0"/>
                  <a:pt x="3780" y="0"/>
                </a:cubicBezTo>
                <a:cubicBezTo>
                  <a:pt x="3780" y="0"/>
                  <a:pt x="3780" y="0"/>
                  <a:pt x="3780" y="150"/>
                </a:cubicBezTo>
                <a:cubicBezTo>
                  <a:pt x="3780" y="150"/>
                  <a:pt x="3780" y="150"/>
                  <a:pt x="3780" y="150"/>
                </a:cubicBezTo>
                <a:cubicBezTo>
                  <a:pt x="3645" y="150"/>
                  <a:pt x="3645" y="150"/>
                  <a:pt x="3645" y="150"/>
                </a:cubicBezTo>
                <a:cubicBezTo>
                  <a:pt x="0" y="6600"/>
                  <a:pt x="0" y="6600"/>
                  <a:pt x="0" y="6600"/>
                </a:cubicBezTo>
                <a:cubicBezTo>
                  <a:pt x="0" y="6600"/>
                  <a:pt x="0" y="6600"/>
                  <a:pt x="0" y="6600"/>
                </a:cubicBezTo>
                <a:cubicBezTo>
                  <a:pt x="0" y="6600"/>
                  <a:pt x="0" y="6600"/>
                  <a:pt x="0" y="6600"/>
                </a:cubicBezTo>
                <a:cubicBezTo>
                  <a:pt x="0" y="6600"/>
                  <a:pt x="0" y="6600"/>
                  <a:pt x="0" y="6600"/>
                </a:cubicBezTo>
                <a:cubicBezTo>
                  <a:pt x="0" y="6750"/>
                  <a:pt x="0" y="6750"/>
                  <a:pt x="0" y="6750"/>
                </a:cubicBezTo>
                <a:cubicBezTo>
                  <a:pt x="0" y="6750"/>
                  <a:pt x="0" y="6750"/>
                  <a:pt x="0" y="6750"/>
                </a:cubicBezTo>
                <a:cubicBezTo>
                  <a:pt x="0" y="6750"/>
                  <a:pt x="0" y="6750"/>
                  <a:pt x="0" y="6750"/>
                </a:cubicBezTo>
                <a:cubicBezTo>
                  <a:pt x="0" y="6900"/>
                  <a:pt x="0" y="6900"/>
                  <a:pt x="0" y="6900"/>
                </a:cubicBezTo>
                <a:cubicBezTo>
                  <a:pt x="0" y="6900"/>
                  <a:pt x="0" y="6900"/>
                  <a:pt x="0" y="6900"/>
                </a:cubicBezTo>
                <a:cubicBezTo>
                  <a:pt x="0" y="6900"/>
                  <a:pt x="0" y="6900"/>
                  <a:pt x="0" y="6900"/>
                </a:cubicBezTo>
                <a:cubicBezTo>
                  <a:pt x="0" y="7050"/>
                  <a:pt x="0" y="7050"/>
                  <a:pt x="0" y="7050"/>
                </a:cubicBezTo>
                <a:cubicBezTo>
                  <a:pt x="0" y="7050"/>
                  <a:pt x="0" y="7050"/>
                  <a:pt x="0" y="7050"/>
                </a:cubicBezTo>
                <a:cubicBezTo>
                  <a:pt x="135" y="7050"/>
                  <a:pt x="135" y="7050"/>
                  <a:pt x="135" y="7050"/>
                </a:cubicBezTo>
                <a:cubicBezTo>
                  <a:pt x="10530" y="21450"/>
                  <a:pt x="10530" y="21450"/>
                  <a:pt x="10530" y="21450"/>
                </a:cubicBezTo>
                <a:cubicBezTo>
                  <a:pt x="10530" y="21450"/>
                  <a:pt x="10530" y="21450"/>
                  <a:pt x="10530" y="21450"/>
                </a:cubicBezTo>
                <a:cubicBezTo>
                  <a:pt x="10530" y="21450"/>
                  <a:pt x="10530" y="21450"/>
                  <a:pt x="10530" y="21450"/>
                </a:cubicBezTo>
                <a:cubicBezTo>
                  <a:pt x="10530" y="21450"/>
                  <a:pt x="10530" y="21450"/>
                  <a:pt x="10530" y="21450"/>
                </a:cubicBezTo>
                <a:cubicBezTo>
                  <a:pt x="10530" y="21450"/>
                  <a:pt x="10530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800" y="21600"/>
                  <a:pt x="10800" y="21600"/>
                </a:cubicBezTo>
                <a:cubicBezTo>
                  <a:pt x="10800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1070" y="21450"/>
                  <a:pt x="11070" y="21450"/>
                  <a:pt x="11070" y="21450"/>
                </a:cubicBezTo>
                <a:cubicBezTo>
                  <a:pt x="11070" y="21450"/>
                  <a:pt x="11070" y="21450"/>
                  <a:pt x="11070" y="21450"/>
                </a:cubicBezTo>
                <a:cubicBezTo>
                  <a:pt x="21465" y="7050"/>
                  <a:pt x="21465" y="7050"/>
                  <a:pt x="21465" y="7050"/>
                </a:cubicBezTo>
                <a:cubicBezTo>
                  <a:pt x="21465" y="7050"/>
                  <a:pt x="21465" y="7050"/>
                  <a:pt x="21600" y="7050"/>
                </a:cubicBezTo>
                <a:cubicBezTo>
                  <a:pt x="21600" y="7050"/>
                  <a:pt x="21600" y="7050"/>
                  <a:pt x="21600" y="7050"/>
                </a:cubicBezTo>
                <a:cubicBezTo>
                  <a:pt x="21600" y="7050"/>
                  <a:pt x="21600" y="7050"/>
                  <a:pt x="21600" y="6900"/>
                </a:cubicBezTo>
                <a:cubicBezTo>
                  <a:pt x="21600" y="6900"/>
                  <a:pt x="21600" y="6900"/>
                  <a:pt x="21600" y="6900"/>
                </a:cubicBezTo>
                <a:cubicBezTo>
                  <a:pt x="21600" y="6900"/>
                  <a:pt x="21600" y="6900"/>
                  <a:pt x="21600" y="6900"/>
                </a:cubicBezTo>
                <a:close/>
                <a:moveTo>
                  <a:pt x="11610" y="750"/>
                </a:moveTo>
                <a:cubicBezTo>
                  <a:pt x="17145" y="750"/>
                  <a:pt x="17145" y="750"/>
                  <a:pt x="17145" y="750"/>
                </a:cubicBezTo>
                <a:cubicBezTo>
                  <a:pt x="15390" y="6000"/>
                  <a:pt x="15390" y="6000"/>
                  <a:pt x="15390" y="6000"/>
                </a:cubicBezTo>
                <a:lnTo>
                  <a:pt x="11610" y="750"/>
                </a:lnTo>
                <a:close/>
                <a:moveTo>
                  <a:pt x="14715" y="6450"/>
                </a:moveTo>
                <a:cubicBezTo>
                  <a:pt x="6885" y="6450"/>
                  <a:pt x="6885" y="6450"/>
                  <a:pt x="6885" y="6450"/>
                </a:cubicBezTo>
                <a:cubicBezTo>
                  <a:pt x="10800" y="1050"/>
                  <a:pt x="10800" y="1050"/>
                  <a:pt x="10800" y="1050"/>
                </a:cubicBezTo>
                <a:lnTo>
                  <a:pt x="14715" y="6450"/>
                </a:lnTo>
                <a:close/>
                <a:moveTo>
                  <a:pt x="6210" y="6000"/>
                </a:moveTo>
                <a:cubicBezTo>
                  <a:pt x="4455" y="750"/>
                  <a:pt x="4455" y="750"/>
                  <a:pt x="4455" y="750"/>
                </a:cubicBezTo>
                <a:cubicBezTo>
                  <a:pt x="9990" y="750"/>
                  <a:pt x="9990" y="750"/>
                  <a:pt x="9990" y="750"/>
                </a:cubicBezTo>
                <a:lnTo>
                  <a:pt x="6210" y="6000"/>
                </a:lnTo>
                <a:close/>
                <a:moveTo>
                  <a:pt x="14985" y="7200"/>
                </a:moveTo>
                <a:cubicBezTo>
                  <a:pt x="10800" y="19800"/>
                  <a:pt x="10800" y="19800"/>
                  <a:pt x="10800" y="19800"/>
                </a:cubicBezTo>
                <a:cubicBezTo>
                  <a:pt x="6615" y="7200"/>
                  <a:pt x="6615" y="7200"/>
                  <a:pt x="6615" y="7200"/>
                </a:cubicBezTo>
                <a:lnTo>
                  <a:pt x="14985" y="7200"/>
                </a:lnTo>
                <a:close/>
                <a:moveTo>
                  <a:pt x="17685" y="1350"/>
                </a:moveTo>
                <a:cubicBezTo>
                  <a:pt x="20655" y="6450"/>
                  <a:pt x="20655" y="6450"/>
                  <a:pt x="20655" y="6450"/>
                </a:cubicBezTo>
                <a:cubicBezTo>
                  <a:pt x="16065" y="6450"/>
                  <a:pt x="16065" y="6450"/>
                  <a:pt x="16065" y="6450"/>
                </a:cubicBezTo>
                <a:lnTo>
                  <a:pt x="17685" y="1350"/>
                </a:lnTo>
                <a:close/>
                <a:moveTo>
                  <a:pt x="3915" y="1350"/>
                </a:moveTo>
                <a:cubicBezTo>
                  <a:pt x="5535" y="6450"/>
                  <a:pt x="5535" y="6450"/>
                  <a:pt x="5535" y="6450"/>
                </a:cubicBezTo>
                <a:cubicBezTo>
                  <a:pt x="945" y="6450"/>
                  <a:pt x="945" y="6450"/>
                  <a:pt x="945" y="6450"/>
                </a:cubicBezTo>
                <a:lnTo>
                  <a:pt x="3915" y="1350"/>
                </a:lnTo>
                <a:close/>
                <a:moveTo>
                  <a:pt x="5805" y="7200"/>
                </a:moveTo>
                <a:cubicBezTo>
                  <a:pt x="9720" y="19050"/>
                  <a:pt x="9720" y="19050"/>
                  <a:pt x="9720" y="19050"/>
                </a:cubicBezTo>
                <a:cubicBezTo>
                  <a:pt x="1080" y="7200"/>
                  <a:pt x="1080" y="7200"/>
                  <a:pt x="1080" y="7200"/>
                </a:cubicBezTo>
                <a:lnTo>
                  <a:pt x="5805" y="7200"/>
                </a:lnTo>
                <a:close/>
                <a:moveTo>
                  <a:pt x="11610" y="19350"/>
                </a:moveTo>
                <a:cubicBezTo>
                  <a:pt x="15795" y="7200"/>
                  <a:pt x="15795" y="7200"/>
                  <a:pt x="15795" y="7200"/>
                </a:cubicBezTo>
                <a:cubicBezTo>
                  <a:pt x="20520" y="7200"/>
                  <a:pt x="20520" y="7200"/>
                  <a:pt x="20520" y="7200"/>
                </a:cubicBezTo>
                <a:lnTo>
                  <a:pt x="11610" y="193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79" name="Freeform 1138"/>
          <p:cNvSpPr/>
          <p:nvPr/>
        </p:nvSpPr>
        <p:spPr>
          <a:xfrm>
            <a:off x="16538576" y="10639425"/>
            <a:ext cx="8509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265"/>
                  <a:pt x="21600" y="5265"/>
                  <a:pt x="21600" y="5265"/>
                </a:cubicBezTo>
                <a:lnTo>
                  <a:pt x="14861" y="0"/>
                </a:lnTo>
                <a:close/>
                <a:moveTo>
                  <a:pt x="15206" y="1215"/>
                </a:moveTo>
                <a:cubicBezTo>
                  <a:pt x="20045" y="4995"/>
                  <a:pt x="20045" y="4995"/>
                  <a:pt x="20045" y="4995"/>
                </a:cubicBezTo>
                <a:cubicBezTo>
                  <a:pt x="15206" y="4995"/>
                  <a:pt x="15206" y="4995"/>
                  <a:pt x="15206" y="4995"/>
                </a:cubicBezTo>
                <a:lnTo>
                  <a:pt x="15206" y="1215"/>
                </a:lnTo>
                <a:close/>
                <a:moveTo>
                  <a:pt x="864" y="20925"/>
                </a:moveTo>
                <a:cubicBezTo>
                  <a:pt x="864" y="675"/>
                  <a:pt x="864" y="675"/>
                  <a:pt x="864" y="675"/>
                </a:cubicBezTo>
                <a:cubicBezTo>
                  <a:pt x="14342" y="675"/>
                  <a:pt x="14342" y="675"/>
                  <a:pt x="14342" y="675"/>
                </a:cubicBezTo>
                <a:cubicBezTo>
                  <a:pt x="14342" y="5805"/>
                  <a:pt x="14342" y="5805"/>
                  <a:pt x="14342" y="5805"/>
                </a:cubicBezTo>
                <a:cubicBezTo>
                  <a:pt x="20736" y="5805"/>
                  <a:pt x="20736" y="5805"/>
                  <a:pt x="20736" y="5805"/>
                </a:cubicBezTo>
                <a:cubicBezTo>
                  <a:pt x="20736" y="20925"/>
                  <a:pt x="20736" y="20925"/>
                  <a:pt x="20736" y="20925"/>
                </a:cubicBezTo>
                <a:lnTo>
                  <a:pt x="864" y="20925"/>
                </a:lnTo>
                <a:close/>
                <a:moveTo>
                  <a:pt x="4147" y="5805"/>
                </a:moveTo>
                <a:cubicBezTo>
                  <a:pt x="4147" y="5535"/>
                  <a:pt x="4320" y="5400"/>
                  <a:pt x="4666" y="5400"/>
                </a:cubicBezTo>
                <a:cubicBezTo>
                  <a:pt x="8813" y="5400"/>
                  <a:pt x="8813" y="5400"/>
                  <a:pt x="8813" y="5400"/>
                </a:cubicBezTo>
                <a:cubicBezTo>
                  <a:pt x="8986" y="5400"/>
                  <a:pt x="9158" y="5535"/>
                  <a:pt x="9158" y="5805"/>
                </a:cubicBezTo>
                <a:cubicBezTo>
                  <a:pt x="9158" y="5940"/>
                  <a:pt x="8986" y="6075"/>
                  <a:pt x="8813" y="6075"/>
                </a:cubicBezTo>
                <a:cubicBezTo>
                  <a:pt x="4666" y="6075"/>
                  <a:pt x="4666" y="6075"/>
                  <a:pt x="4666" y="6075"/>
                </a:cubicBezTo>
                <a:cubicBezTo>
                  <a:pt x="4320" y="6075"/>
                  <a:pt x="4147" y="5940"/>
                  <a:pt x="4147" y="5805"/>
                </a:cubicBezTo>
                <a:close/>
                <a:moveTo>
                  <a:pt x="4147" y="8640"/>
                </a:moveTo>
                <a:cubicBezTo>
                  <a:pt x="4147" y="8505"/>
                  <a:pt x="4320" y="8235"/>
                  <a:pt x="4666" y="8235"/>
                </a:cubicBezTo>
                <a:cubicBezTo>
                  <a:pt x="6912" y="8235"/>
                  <a:pt x="6912" y="8235"/>
                  <a:pt x="6912" y="8235"/>
                </a:cubicBezTo>
                <a:cubicBezTo>
                  <a:pt x="7085" y="8235"/>
                  <a:pt x="7430" y="8505"/>
                  <a:pt x="7430" y="8640"/>
                </a:cubicBezTo>
                <a:cubicBezTo>
                  <a:pt x="7430" y="8775"/>
                  <a:pt x="7085" y="9045"/>
                  <a:pt x="6912" y="9045"/>
                </a:cubicBezTo>
                <a:cubicBezTo>
                  <a:pt x="4666" y="9045"/>
                  <a:pt x="4666" y="9045"/>
                  <a:pt x="4666" y="9045"/>
                </a:cubicBezTo>
                <a:cubicBezTo>
                  <a:pt x="4320" y="9045"/>
                  <a:pt x="4147" y="8775"/>
                  <a:pt x="4147" y="8640"/>
                </a:cubicBezTo>
                <a:close/>
                <a:moveTo>
                  <a:pt x="11059" y="8640"/>
                </a:moveTo>
                <a:cubicBezTo>
                  <a:pt x="11059" y="8505"/>
                  <a:pt x="11232" y="8235"/>
                  <a:pt x="11578" y="8235"/>
                </a:cubicBezTo>
                <a:cubicBezTo>
                  <a:pt x="14688" y="8235"/>
                  <a:pt x="14688" y="8235"/>
                  <a:pt x="14688" y="8235"/>
                </a:cubicBezTo>
                <a:cubicBezTo>
                  <a:pt x="15034" y="8235"/>
                  <a:pt x="15206" y="8505"/>
                  <a:pt x="15206" y="8640"/>
                </a:cubicBezTo>
                <a:cubicBezTo>
                  <a:pt x="15206" y="8775"/>
                  <a:pt x="15034" y="9045"/>
                  <a:pt x="14688" y="9045"/>
                </a:cubicBezTo>
                <a:cubicBezTo>
                  <a:pt x="11578" y="9045"/>
                  <a:pt x="11578" y="9045"/>
                  <a:pt x="11578" y="9045"/>
                </a:cubicBezTo>
                <a:cubicBezTo>
                  <a:pt x="11232" y="9045"/>
                  <a:pt x="11059" y="8775"/>
                  <a:pt x="11059" y="8640"/>
                </a:cubicBezTo>
                <a:close/>
                <a:moveTo>
                  <a:pt x="9504" y="8370"/>
                </a:moveTo>
                <a:cubicBezTo>
                  <a:pt x="9677" y="8505"/>
                  <a:pt x="9677" y="8505"/>
                  <a:pt x="9677" y="8640"/>
                </a:cubicBezTo>
                <a:cubicBezTo>
                  <a:pt x="9677" y="8775"/>
                  <a:pt x="9677" y="8775"/>
                  <a:pt x="9504" y="8910"/>
                </a:cubicBezTo>
                <a:cubicBezTo>
                  <a:pt x="9504" y="8910"/>
                  <a:pt x="9331" y="9045"/>
                  <a:pt x="9158" y="9045"/>
                </a:cubicBezTo>
                <a:cubicBezTo>
                  <a:pt x="9158" y="9045"/>
                  <a:pt x="8986" y="8910"/>
                  <a:pt x="8813" y="8910"/>
                </a:cubicBezTo>
                <a:cubicBezTo>
                  <a:pt x="8813" y="8775"/>
                  <a:pt x="8813" y="8775"/>
                  <a:pt x="8813" y="8640"/>
                </a:cubicBezTo>
                <a:cubicBezTo>
                  <a:pt x="8813" y="8505"/>
                  <a:pt x="8813" y="8505"/>
                  <a:pt x="8813" y="8370"/>
                </a:cubicBezTo>
                <a:cubicBezTo>
                  <a:pt x="8986" y="8235"/>
                  <a:pt x="9331" y="8235"/>
                  <a:pt x="9504" y="8370"/>
                </a:cubicBezTo>
                <a:close/>
                <a:moveTo>
                  <a:pt x="16762" y="8910"/>
                </a:moveTo>
                <a:cubicBezTo>
                  <a:pt x="16589" y="8775"/>
                  <a:pt x="16589" y="8775"/>
                  <a:pt x="16589" y="8640"/>
                </a:cubicBezTo>
                <a:cubicBezTo>
                  <a:pt x="16589" y="8505"/>
                  <a:pt x="16589" y="8505"/>
                  <a:pt x="16762" y="8370"/>
                </a:cubicBezTo>
                <a:cubicBezTo>
                  <a:pt x="16934" y="8235"/>
                  <a:pt x="17280" y="8235"/>
                  <a:pt x="17453" y="8370"/>
                </a:cubicBezTo>
                <a:cubicBezTo>
                  <a:pt x="17453" y="8505"/>
                  <a:pt x="17453" y="8505"/>
                  <a:pt x="17453" y="8640"/>
                </a:cubicBezTo>
                <a:cubicBezTo>
                  <a:pt x="17453" y="8775"/>
                  <a:pt x="17453" y="8775"/>
                  <a:pt x="17453" y="8910"/>
                </a:cubicBezTo>
                <a:cubicBezTo>
                  <a:pt x="17280" y="8910"/>
                  <a:pt x="17107" y="9045"/>
                  <a:pt x="17107" y="9045"/>
                </a:cubicBezTo>
                <a:cubicBezTo>
                  <a:pt x="16934" y="9045"/>
                  <a:pt x="16762" y="8910"/>
                  <a:pt x="16762" y="8910"/>
                </a:cubicBezTo>
                <a:close/>
                <a:moveTo>
                  <a:pt x="10541" y="11475"/>
                </a:moveTo>
                <a:cubicBezTo>
                  <a:pt x="10541" y="11745"/>
                  <a:pt x="10368" y="11880"/>
                  <a:pt x="10195" y="11880"/>
                </a:cubicBezTo>
                <a:cubicBezTo>
                  <a:pt x="6912" y="11880"/>
                  <a:pt x="6912" y="11880"/>
                  <a:pt x="6912" y="11880"/>
                </a:cubicBezTo>
                <a:cubicBezTo>
                  <a:pt x="6739" y="11880"/>
                  <a:pt x="6394" y="11745"/>
                  <a:pt x="6394" y="11475"/>
                </a:cubicBezTo>
                <a:cubicBezTo>
                  <a:pt x="6394" y="11340"/>
                  <a:pt x="6739" y="11205"/>
                  <a:pt x="6912" y="11205"/>
                </a:cubicBezTo>
                <a:cubicBezTo>
                  <a:pt x="10195" y="11205"/>
                  <a:pt x="10195" y="11205"/>
                  <a:pt x="10195" y="11205"/>
                </a:cubicBezTo>
                <a:cubicBezTo>
                  <a:pt x="10368" y="11205"/>
                  <a:pt x="10541" y="11340"/>
                  <a:pt x="10541" y="11475"/>
                </a:cubicBezTo>
                <a:close/>
                <a:moveTo>
                  <a:pt x="4320" y="11745"/>
                </a:moveTo>
                <a:cubicBezTo>
                  <a:pt x="4147" y="11745"/>
                  <a:pt x="4147" y="11610"/>
                  <a:pt x="4147" y="11475"/>
                </a:cubicBezTo>
                <a:cubicBezTo>
                  <a:pt x="4147" y="11475"/>
                  <a:pt x="4147" y="11340"/>
                  <a:pt x="4320" y="11205"/>
                </a:cubicBezTo>
                <a:cubicBezTo>
                  <a:pt x="4493" y="11070"/>
                  <a:pt x="4838" y="11070"/>
                  <a:pt x="5011" y="11205"/>
                </a:cubicBezTo>
                <a:cubicBezTo>
                  <a:pt x="5011" y="11340"/>
                  <a:pt x="5011" y="11475"/>
                  <a:pt x="5011" y="11475"/>
                </a:cubicBezTo>
                <a:cubicBezTo>
                  <a:pt x="5011" y="11610"/>
                  <a:pt x="5011" y="11745"/>
                  <a:pt x="5011" y="11745"/>
                </a:cubicBezTo>
                <a:cubicBezTo>
                  <a:pt x="4838" y="11880"/>
                  <a:pt x="4666" y="11880"/>
                  <a:pt x="4666" y="11880"/>
                </a:cubicBezTo>
                <a:cubicBezTo>
                  <a:pt x="4493" y="11880"/>
                  <a:pt x="4320" y="11880"/>
                  <a:pt x="4320" y="11745"/>
                </a:cubicBezTo>
                <a:close/>
                <a:moveTo>
                  <a:pt x="6566" y="15120"/>
                </a:moveTo>
                <a:cubicBezTo>
                  <a:pt x="5530" y="15525"/>
                  <a:pt x="5530" y="16470"/>
                  <a:pt x="5357" y="17145"/>
                </a:cubicBezTo>
                <a:cubicBezTo>
                  <a:pt x="5357" y="17550"/>
                  <a:pt x="5011" y="17685"/>
                  <a:pt x="4666" y="17415"/>
                </a:cubicBezTo>
                <a:cubicBezTo>
                  <a:pt x="4147" y="17145"/>
                  <a:pt x="3802" y="16875"/>
                  <a:pt x="3283" y="16605"/>
                </a:cubicBezTo>
                <a:cubicBezTo>
                  <a:pt x="2938" y="16335"/>
                  <a:pt x="3629" y="15795"/>
                  <a:pt x="3974" y="16065"/>
                </a:cubicBezTo>
                <a:cubicBezTo>
                  <a:pt x="4147" y="16200"/>
                  <a:pt x="4320" y="16335"/>
                  <a:pt x="4666" y="16470"/>
                </a:cubicBezTo>
                <a:cubicBezTo>
                  <a:pt x="4666" y="15660"/>
                  <a:pt x="5011" y="14850"/>
                  <a:pt x="6048" y="14445"/>
                </a:cubicBezTo>
                <a:cubicBezTo>
                  <a:pt x="6566" y="14310"/>
                  <a:pt x="7085" y="14850"/>
                  <a:pt x="6566" y="15120"/>
                </a:cubicBezTo>
                <a:close/>
                <a:moveTo>
                  <a:pt x="10368" y="16335"/>
                </a:moveTo>
                <a:cubicBezTo>
                  <a:pt x="10714" y="16740"/>
                  <a:pt x="9850" y="17010"/>
                  <a:pt x="9504" y="16605"/>
                </a:cubicBezTo>
                <a:cubicBezTo>
                  <a:pt x="9331" y="16470"/>
                  <a:pt x="8640" y="16875"/>
                  <a:pt x="8467" y="16875"/>
                </a:cubicBezTo>
                <a:cubicBezTo>
                  <a:pt x="8294" y="17010"/>
                  <a:pt x="7949" y="17010"/>
                  <a:pt x="7776" y="17010"/>
                </a:cubicBezTo>
                <a:cubicBezTo>
                  <a:pt x="7258" y="16875"/>
                  <a:pt x="6739" y="16740"/>
                  <a:pt x="6566" y="16335"/>
                </a:cubicBezTo>
                <a:cubicBezTo>
                  <a:pt x="6221" y="15930"/>
                  <a:pt x="7085" y="15525"/>
                  <a:pt x="7258" y="15930"/>
                </a:cubicBezTo>
                <a:cubicBezTo>
                  <a:pt x="7776" y="16605"/>
                  <a:pt x="8467" y="16065"/>
                  <a:pt x="9158" y="15930"/>
                </a:cubicBezTo>
                <a:cubicBezTo>
                  <a:pt x="9677" y="15795"/>
                  <a:pt x="10195" y="15930"/>
                  <a:pt x="10368" y="16335"/>
                </a:cubicBezTo>
                <a:close/>
                <a:moveTo>
                  <a:pt x="18490" y="12420"/>
                </a:moveTo>
                <a:cubicBezTo>
                  <a:pt x="18490" y="12420"/>
                  <a:pt x="18317" y="12285"/>
                  <a:pt x="18317" y="12285"/>
                </a:cubicBezTo>
                <a:cubicBezTo>
                  <a:pt x="18317" y="12285"/>
                  <a:pt x="18317" y="12150"/>
                  <a:pt x="18317" y="12150"/>
                </a:cubicBezTo>
                <a:cubicBezTo>
                  <a:pt x="18662" y="11745"/>
                  <a:pt x="18490" y="11340"/>
                  <a:pt x="18144" y="11070"/>
                </a:cubicBezTo>
                <a:cubicBezTo>
                  <a:pt x="17798" y="10800"/>
                  <a:pt x="17280" y="10665"/>
                  <a:pt x="16762" y="10800"/>
                </a:cubicBezTo>
                <a:cubicBezTo>
                  <a:pt x="16589" y="10935"/>
                  <a:pt x="16589" y="10800"/>
                  <a:pt x="16589" y="10800"/>
                </a:cubicBezTo>
                <a:cubicBezTo>
                  <a:pt x="16416" y="10800"/>
                  <a:pt x="16416" y="10800"/>
                  <a:pt x="16416" y="10665"/>
                </a:cubicBezTo>
                <a:cubicBezTo>
                  <a:pt x="16243" y="10395"/>
                  <a:pt x="15725" y="10125"/>
                  <a:pt x="15206" y="10125"/>
                </a:cubicBezTo>
                <a:cubicBezTo>
                  <a:pt x="14688" y="10125"/>
                  <a:pt x="14170" y="10395"/>
                  <a:pt x="13997" y="10665"/>
                </a:cubicBezTo>
                <a:cubicBezTo>
                  <a:pt x="13997" y="10800"/>
                  <a:pt x="13997" y="10800"/>
                  <a:pt x="13824" y="10800"/>
                </a:cubicBezTo>
                <a:cubicBezTo>
                  <a:pt x="13824" y="10800"/>
                  <a:pt x="13824" y="10935"/>
                  <a:pt x="13651" y="10800"/>
                </a:cubicBezTo>
                <a:cubicBezTo>
                  <a:pt x="13133" y="10665"/>
                  <a:pt x="12614" y="10800"/>
                  <a:pt x="12269" y="11070"/>
                </a:cubicBezTo>
                <a:cubicBezTo>
                  <a:pt x="11923" y="11340"/>
                  <a:pt x="11750" y="11745"/>
                  <a:pt x="12096" y="12150"/>
                </a:cubicBezTo>
                <a:cubicBezTo>
                  <a:pt x="12096" y="12150"/>
                  <a:pt x="12096" y="12285"/>
                  <a:pt x="12096" y="12285"/>
                </a:cubicBezTo>
                <a:cubicBezTo>
                  <a:pt x="12096" y="12285"/>
                  <a:pt x="11923" y="12420"/>
                  <a:pt x="11923" y="12420"/>
                </a:cubicBezTo>
                <a:cubicBezTo>
                  <a:pt x="11405" y="12555"/>
                  <a:pt x="11059" y="12960"/>
                  <a:pt x="11059" y="13365"/>
                </a:cubicBezTo>
                <a:cubicBezTo>
                  <a:pt x="11059" y="13770"/>
                  <a:pt x="11405" y="14040"/>
                  <a:pt x="11923" y="14175"/>
                </a:cubicBezTo>
                <a:cubicBezTo>
                  <a:pt x="11923" y="14310"/>
                  <a:pt x="12096" y="14310"/>
                  <a:pt x="12096" y="14310"/>
                </a:cubicBezTo>
                <a:cubicBezTo>
                  <a:pt x="12096" y="14445"/>
                  <a:pt x="12096" y="14445"/>
                  <a:pt x="12096" y="14580"/>
                </a:cubicBezTo>
                <a:cubicBezTo>
                  <a:pt x="11750" y="14850"/>
                  <a:pt x="11923" y="15390"/>
                  <a:pt x="12269" y="15660"/>
                </a:cubicBezTo>
                <a:cubicBezTo>
                  <a:pt x="12442" y="15795"/>
                  <a:pt x="12614" y="15795"/>
                  <a:pt x="12960" y="15930"/>
                </a:cubicBezTo>
                <a:cubicBezTo>
                  <a:pt x="12960" y="20250"/>
                  <a:pt x="12960" y="20250"/>
                  <a:pt x="12960" y="20250"/>
                </a:cubicBezTo>
                <a:cubicBezTo>
                  <a:pt x="15206" y="18495"/>
                  <a:pt x="15206" y="18495"/>
                  <a:pt x="15206" y="18495"/>
                </a:cubicBezTo>
                <a:cubicBezTo>
                  <a:pt x="17453" y="20250"/>
                  <a:pt x="17453" y="20250"/>
                  <a:pt x="17453" y="20250"/>
                </a:cubicBezTo>
                <a:cubicBezTo>
                  <a:pt x="17453" y="15930"/>
                  <a:pt x="17453" y="15930"/>
                  <a:pt x="17453" y="15930"/>
                </a:cubicBezTo>
                <a:cubicBezTo>
                  <a:pt x="17798" y="15795"/>
                  <a:pt x="17971" y="15795"/>
                  <a:pt x="18144" y="15660"/>
                </a:cubicBezTo>
                <a:cubicBezTo>
                  <a:pt x="18490" y="15390"/>
                  <a:pt x="18662" y="14850"/>
                  <a:pt x="18317" y="14580"/>
                </a:cubicBezTo>
                <a:cubicBezTo>
                  <a:pt x="18317" y="14445"/>
                  <a:pt x="18317" y="14445"/>
                  <a:pt x="18317" y="14310"/>
                </a:cubicBezTo>
                <a:cubicBezTo>
                  <a:pt x="18317" y="14310"/>
                  <a:pt x="18490" y="14310"/>
                  <a:pt x="18490" y="14175"/>
                </a:cubicBezTo>
                <a:cubicBezTo>
                  <a:pt x="19008" y="14040"/>
                  <a:pt x="19354" y="13770"/>
                  <a:pt x="19354" y="13365"/>
                </a:cubicBezTo>
                <a:cubicBezTo>
                  <a:pt x="19354" y="12960"/>
                  <a:pt x="19008" y="12555"/>
                  <a:pt x="18490" y="12420"/>
                </a:cubicBezTo>
                <a:close/>
                <a:moveTo>
                  <a:pt x="15206" y="17550"/>
                </a:moveTo>
                <a:cubicBezTo>
                  <a:pt x="13824" y="18630"/>
                  <a:pt x="13824" y="18630"/>
                  <a:pt x="13824" y="18630"/>
                </a:cubicBezTo>
                <a:cubicBezTo>
                  <a:pt x="13824" y="15795"/>
                  <a:pt x="13824" y="15795"/>
                  <a:pt x="13824" y="15795"/>
                </a:cubicBezTo>
                <a:cubicBezTo>
                  <a:pt x="13824" y="15795"/>
                  <a:pt x="13824" y="15795"/>
                  <a:pt x="13824" y="15795"/>
                </a:cubicBezTo>
                <a:cubicBezTo>
                  <a:pt x="13824" y="15795"/>
                  <a:pt x="13824" y="15795"/>
                  <a:pt x="13824" y="15795"/>
                </a:cubicBezTo>
                <a:cubicBezTo>
                  <a:pt x="13997" y="15795"/>
                  <a:pt x="13997" y="15795"/>
                  <a:pt x="13997" y="15795"/>
                </a:cubicBezTo>
                <a:cubicBezTo>
                  <a:pt x="13997" y="15795"/>
                  <a:pt x="13997" y="15930"/>
                  <a:pt x="13997" y="15930"/>
                </a:cubicBezTo>
                <a:cubicBezTo>
                  <a:pt x="14170" y="16335"/>
                  <a:pt x="14688" y="16605"/>
                  <a:pt x="15206" y="16605"/>
                </a:cubicBezTo>
                <a:cubicBezTo>
                  <a:pt x="15725" y="16605"/>
                  <a:pt x="16243" y="16335"/>
                  <a:pt x="16416" y="15930"/>
                </a:cubicBezTo>
                <a:cubicBezTo>
                  <a:pt x="16416" y="15930"/>
                  <a:pt x="16416" y="15795"/>
                  <a:pt x="16416" y="15795"/>
                </a:cubicBezTo>
                <a:cubicBezTo>
                  <a:pt x="16416" y="15795"/>
                  <a:pt x="16416" y="15795"/>
                  <a:pt x="16589" y="15795"/>
                </a:cubicBezTo>
                <a:cubicBezTo>
                  <a:pt x="16589" y="15795"/>
                  <a:pt x="16589" y="15795"/>
                  <a:pt x="16589" y="15795"/>
                </a:cubicBezTo>
                <a:cubicBezTo>
                  <a:pt x="16589" y="15795"/>
                  <a:pt x="16589" y="15795"/>
                  <a:pt x="16589" y="15795"/>
                </a:cubicBezTo>
                <a:cubicBezTo>
                  <a:pt x="16589" y="18630"/>
                  <a:pt x="16589" y="18630"/>
                  <a:pt x="16589" y="18630"/>
                </a:cubicBezTo>
                <a:lnTo>
                  <a:pt x="15206" y="17550"/>
                </a:lnTo>
                <a:close/>
                <a:moveTo>
                  <a:pt x="18317" y="13500"/>
                </a:moveTo>
                <a:cubicBezTo>
                  <a:pt x="17971" y="13635"/>
                  <a:pt x="17626" y="13770"/>
                  <a:pt x="17453" y="14040"/>
                </a:cubicBezTo>
                <a:cubicBezTo>
                  <a:pt x="17453" y="14310"/>
                  <a:pt x="17453" y="14580"/>
                  <a:pt x="17626" y="14850"/>
                </a:cubicBezTo>
                <a:cubicBezTo>
                  <a:pt x="17626" y="14985"/>
                  <a:pt x="17453" y="15120"/>
                  <a:pt x="17453" y="15120"/>
                </a:cubicBezTo>
                <a:cubicBezTo>
                  <a:pt x="17453" y="15120"/>
                  <a:pt x="17280" y="15120"/>
                  <a:pt x="17280" y="15120"/>
                </a:cubicBezTo>
                <a:cubicBezTo>
                  <a:pt x="17107" y="15120"/>
                  <a:pt x="17107" y="15120"/>
                  <a:pt x="17107" y="15120"/>
                </a:cubicBezTo>
                <a:cubicBezTo>
                  <a:pt x="17107" y="15120"/>
                  <a:pt x="17107" y="15120"/>
                  <a:pt x="16934" y="15120"/>
                </a:cubicBezTo>
                <a:cubicBezTo>
                  <a:pt x="16934" y="15120"/>
                  <a:pt x="16934" y="15120"/>
                  <a:pt x="16934" y="15120"/>
                </a:cubicBezTo>
                <a:cubicBezTo>
                  <a:pt x="16934" y="15120"/>
                  <a:pt x="16762" y="15120"/>
                  <a:pt x="16762" y="15120"/>
                </a:cubicBezTo>
                <a:cubicBezTo>
                  <a:pt x="16762" y="15120"/>
                  <a:pt x="16762" y="15120"/>
                  <a:pt x="16589" y="15120"/>
                </a:cubicBezTo>
                <a:cubicBezTo>
                  <a:pt x="16589" y="15120"/>
                  <a:pt x="16589" y="15120"/>
                  <a:pt x="16589" y="15120"/>
                </a:cubicBezTo>
                <a:cubicBezTo>
                  <a:pt x="16416" y="15120"/>
                  <a:pt x="16416" y="15120"/>
                  <a:pt x="16416" y="15120"/>
                </a:cubicBezTo>
                <a:cubicBezTo>
                  <a:pt x="16243" y="15120"/>
                  <a:pt x="16243" y="15120"/>
                  <a:pt x="16243" y="15120"/>
                </a:cubicBezTo>
                <a:cubicBezTo>
                  <a:pt x="16243" y="15120"/>
                  <a:pt x="16243" y="15120"/>
                  <a:pt x="16243" y="15120"/>
                </a:cubicBezTo>
                <a:cubicBezTo>
                  <a:pt x="16243" y="15120"/>
                  <a:pt x="16243" y="15120"/>
                  <a:pt x="16243" y="15120"/>
                </a:cubicBezTo>
                <a:cubicBezTo>
                  <a:pt x="16070" y="15120"/>
                  <a:pt x="16070" y="15120"/>
                  <a:pt x="16070" y="15120"/>
                </a:cubicBezTo>
                <a:cubicBezTo>
                  <a:pt x="16070" y="15120"/>
                  <a:pt x="16070" y="15255"/>
                  <a:pt x="15898" y="15255"/>
                </a:cubicBezTo>
                <a:cubicBezTo>
                  <a:pt x="15898" y="15255"/>
                  <a:pt x="15898" y="15255"/>
                  <a:pt x="15725" y="15390"/>
                </a:cubicBezTo>
                <a:cubicBezTo>
                  <a:pt x="15725" y="15390"/>
                  <a:pt x="15725" y="15390"/>
                  <a:pt x="15725" y="15390"/>
                </a:cubicBezTo>
                <a:cubicBezTo>
                  <a:pt x="15552" y="15390"/>
                  <a:pt x="15552" y="15525"/>
                  <a:pt x="15552" y="15660"/>
                </a:cubicBezTo>
                <a:cubicBezTo>
                  <a:pt x="15379" y="15795"/>
                  <a:pt x="15206" y="15795"/>
                  <a:pt x="15206" y="15795"/>
                </a:cubicBezTo>
                <a:cubicBezTo>
                  <a:pt x="15206" y="15795"/>
                  <a:pt x="15034" y="15795"/>
                  <a:pt x="14861" y="15660"/>
                </a:cubicBezTo>
                <a:cubicBezTo>
                  <a:pt x="14861" y="15525"/>
                  <a:pt x="14861" y="15390"/>
                  <a:pt x="14688" y="15390"/>
                </a:cubicBezTo>
                <a:cubicBezTo>
                  <a:pt x="14688" y="15390"/>
                  <a:pt x="14688" y="15390"/>
                  <a:pt x="14688" y="15390"/>
                </a:cubicBezTo>
                <a:cubicBezTo>
                  <a:pt x="14515" y="15255"/>
                  <a:pt x="14515" y="15255"/>
                  <a:pt x="14515" y="15255"/>
                </a:cubicBezTo>
                <a:cubicBezTo>
                  <a:pt x="14342" y="15255"/>
                  <a:pt x="14342" y="15120"/>
                  <a:pt x="14342" y="15120"/>
                </a:cubicBezTo>
                <a:cubicBezTo>
                  <a:pt x="14342" y="15120"/>
                  <a:pt x="14342" y="15120"/>
                  <a:pt x="14170" y="15120"/>
                </a:cubicBezTo>
                <a:cubicBezTo>
                  <a:pt x="14170" y="15120"/>
                  <a:pt x="14170" y="15120"/>
                  <a:pt x="14170" y="15120"/>
                </a:cubicBezTo>
                <a:cubicBezTo>
                  <a:pt x="14170" y="15120"/>
                  <a:pt x="14170" y="15120"/>
                  <a:pt x="14170" y="15120"/>
                </a:cubicBezTo>
                <a:cubicBezTo>
                  <a:pt x="14170" y="15120"/>
                  <a:pt x="14170" y="15120"/>
                  <a:pt x="14170" y="15120"/>
                </a:cubicBezTo>
                <a:cubicBezTo>
                  <a:pt x="14170" y="15120"/>
                  <a:pt x="13997" y="15120"/>
                  <a:pt x="13997" y="15120"/>
                </a:cubicBezTo>
                <a:cubicBezTo>
                  <a:pt x="13997" y="15120"/>
                  <a:pt x="13824" y="15120"/>
                  <a:pt x="13824" y="15120"/>
                </a:cubicBezTo>
                <a:cubicBezTo>
                  <a:pt x="13824" y="15120"/>
                  <a:pt x="13824" y="15120"/>
                  <a:pt x="13824" y="15120"/>
                </a:cubicBezTo>
                <a:cubicBezTo>
                  <a:pt x="13824" y="15120"/>
                  <a:pt x="13824" y="15120"/>
                  <a:pt x="13824" y="15120"/>
                </a:cubicBezTo>
                <a:cubicBezTo>
                  <a:pt x="13651" y="15120"/>
                  <a:pt x="13478" y="15120"/>
                  <a:pt x="13306" y="15120"/>
                </a:cubicBezTo>
                <a:cubicBezTo>
                  <a:pt x="13133" y="15120"/>
                  <a:pt x="13133" y="15120"/>
                  <a:pt x="13133" y="15120"/>
                </a:cubicBezTo>
                <a:cubicBezTo>
                  <a:pt x="13133" y="15120"/>
                  <a:pt x="12960" y="15120"/>
                  <a:pt x="12960" y="15120"/>
                </a:cubicBezTo>
                <a:cubicBezTo>
                  <a:pt x="12960" y="15120"/>
                  <a:pt x="12787" y="14985"/>
                  <a:pt x="12787" y="14850"/>
                </a:cubicBezTo>
                <a:cubicBezTo>
                  <a:pt x="12960" y="14580"/>
                  <a:pt x="12960" y="14310"/>
                  <a:pt x="12960" y="14040"/>
                </a:cubicBezTo>
                <a:cubicBezTo>
                  <a:pt x="12787" y="13770"/>
                  <a:pt x="12442" y="13635"/>
                  <a:pt x="12096" y="13500"/>
                </a:cubicBezTo>
                <a:cubicBezTo>
                  <a:pt x="11923" y="13500"/>
                  <a:pt x="11923" y="13365"/>
                  <a:pt x="11923" y="13365"/>
                </a:cubicBezTo>
                <a:cubicBezTo>
                  <a:pt x="11923" y="13230"/>
                  <a:pt x="11923" y="13095"/>
                  <a:pt x="12096" y="13095"/>
                </a:cubicBezTo>
                <a:cubicBezTo>
                  <a:pt x="12442" y="12960"/>
                  <a:pt x="12787" y="12825"/>
                  <a:pt x="12960" y="12555"/>
                </a:cubicBezTo>
                <a:cubicBezTo>
                  <a:pt x="12960" y="12285"/>
                  <a:pt x="12960" y="12015"/>
                  <a:pt x="12787" y="11745"/>
                </a:cubicBezTo>
                <a:cubicBezTo>
                  <a:pt x="12787" y="11610"/>
                  <a:pt x="12960" y="11610"/>
                  <a:pt x="12960" y="11475"/>
                </a:cubicBezTo>
                <a:cubicBezTo>
                  <a:pt x="12960" y="11475"/>
                  <a:pt x="13133" y="11475"/>
                  <a:pt x="13306" y="11475"/>
                </a:cubicBezTo>
                <a:cubicBezTo>
                  <a:pt x="13651" y="11610"/>
                  <a:pt x="13997" y="11610"/>
                  <a:pt x="14170" y="11475"/>
                </a:cubicBezTo>
                <a:cubicBezTo>
                  <a:pt x="14515" y="11475"/>
                  <a:pt x="14861" y="11205"/>
                  <a:pt x="14861" y="10935"/>
                </a:cubicBezTo>
                <a:cubicBezTo>
                  <a:pt x="15034" y="10800"/>
                  <a:pt x="15206" y="10800"/>
                  <a:pt x="15206" y="10800"/>
                </a:cubicBezTo>
                <a:cubicBezTo>
                  <a:pt x="15206" y="10800"/>
                  <a:pt x="15379" y="10800"/>
                  <a:pt x="15552" y="10935"/>
                </a:cubicBezTo>
                <a:cubicBezTo>
                  <a:pt x="15552" y="11205"/>
                  <a:pt x="15898" y="11475"/>
                  <a:pt x="16243" y="11475"/>
                </a:cubicBezTo>
                <a:cubicBezTo>
                  <a:pt x="16416" y="11610"/>
                  <a:pt x="16762" y="11610"/>
                  <a:pt x="17107" y="11475"/>
                </a:cubicBezTo>
                <a:cubicBezTo>
                  <a:pt x="17280" y="11475"/>
                  <a:pt x="17453" y="11475"/>
                  <a:pt x="17453" y="11475"/>
                </a:cubicBezTo>
                <a:cubicBezTo>
                  <a:pt x="17453" y="11610"/>
                  <a:pt x="17626" y="11610"/>
                  <a:pt x="17626" y="11745"/>
                </a:cubicBezTo>
                <a:cubicBezTo>
                  <a:pt x="17453" y="12015"/>
                  <a:pt x="17453" y="12285"/>
                  <a:pt x="17453" y="12555"/>
                </a:cubicBezTo>
                <a:cubicBezTo>
                  <a:pt x="17626" y="12825"/>
                  <a:pt x="17971" y="12960"/>
                  <a:pt x="18317" y="13095"/>
                </a:cubicBezTo>
                <a:cubicBezTo>
                  <a:pt x="18490" y="13095"/>
                  <a:pt x="18490" y="13230"/>
                  <a:pt x="18490" y="13365"/>
                </a:cubicBezTo>
                <a:cubicBezTo>
                  <a:pt x="18490" y="13365"/>
                  <a:pt x="18490" y="13500"/>
                  <a:pt x="18317" y="13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80" name="Freeform 1139"/>
          <p:cNvSpPr/>
          <p:nvPr/>
        </p:nvSpPr>
        <p:spPr>
          <a:xfrm>
            <a:off x="16426828" y="11906250"/>
            <a:ext cx="1093443" cy="10255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6" h="21600" extrusionOk="0">
                <a:moveTo>
                  <a:pt x="21355" y="6379"/>
                </a:moveTo>
                <a:cubicBezTo>
                  <a:pt x="20955" y="2754"/>
                  <a:pt x="18555" y="0"/>
                  <a:pt x="15488" y="0"/>
                </a:cubicBezTo>
                <a:cubicBezTo>
                  <a:pt x="13488" y="0"/>
                  <a:pt x="11621" y="1160"/>
                  <a:pt x="10688" y="3044"/>
                </a:cubicBezTo>
                <a:cubicBezTo>
                  <a:pt x="9621" y="1160"/>
                  <a:pt x="7755" y="0"/>
                  <a:pt x="5888" y="0"/>
                </a:cubicBezTo>
                <a:cubicBezTo>
                  <a:pt x="2821" y="0"/>
                  <a:pt x="421" y="2754"/>
                  <a:pt x="21" y="6379"/>
                </a:cubicBezTo>
                <a:cubicBezTo>
                  <a:pt x="21" y="6523"/>
                  <a:pt x="-112" y="7393"/>
                  <a:pt x="288" y="8843"/>
                </a:cubicBezTo>
                <a:cubicBezTo>
                  <a:pt x="688" y="10872"/>
                  <a:pt x="1755" y="12757"/>
                  <a:pt x="3221" y="14207"/>
                </a:cubicBezTo>
                <a:cubicBezTo>
                  <a:pt x="10688" y="21600"/>
                  <a:pt x="10688" y="21600"/>
                  <a:pt x="10688" y="21600"/>
                </a:cubicBezTo>
                <a:cubicBezTo>
                  <a:pt x="11088" y="21165"/>
                  <a:pt x="11088" y="21165"/>
                  <a:pt x="11088" y="21165"/>
                </a:cubicBezTo>
                <a:cubicBezTo>
                  <a:pt x="11088" y="21165"/>
                  <a:pt x="11088" y="21165"/>
                  <a:pt x="11088" y="21165"/>
                </a:cubicBezTo>
                <a:cubicBezTo>
                  <a:pt x="11088" y="21165"/>
                  <a:pt x="11088" y="21165"/>
                  <a:pt x="11088" y="21165"/>
                </a:cubicBezTo>
                <a:cubicBezTo>
                  <a:pt x="18155" y="14207"/>
                  <a:pt x="18155" y="14207"/>
                  <a:pt x="18155" y="14207"/>
                </a:cubicBezTo>
                <a:cubicBezTo>
                  <a:pt x="19621" y="12757"/>
                  <a:pt x="20688" y="10872"/>
                  <a:pt x="21088" y="8843"/>
                </a:cubicBezTo>
                <a:cubicBezTo>
                  <a:pt x="21488" y="7393"/>
                  <a:pt x="21355" y="6523"/>
                  <a:pt x="21355" y="6379"/>
                </a:cubicBezTo>
                <a:close/>
                <a:moveTo>
                  <a:pt x="10555" y="20295"/>
                </a:moveTo>
                <a:cubicBezTo>
                  <a:pt x="3755" y="13627"/>
                  <a:pt x="3755" y="13627"/>
                  <a:pt x="3755" y="13627"/>
                </a:cubicBezTo>
                <a:cubicBezTo>
                  <a:pt x="2421" y="12177"/>
                  <a:pt x="1488" y="10583"/>
                  <a:pt x="1088" y="8698"/>
                </a:cubicBezTo>
                <a:cubicBezTo>
                  <a:pt x="688" y="7393"/>
                  <a:pt x="821" y="6523"/>
                  <a:pt x="821" y="6523"/>
                </a:cubicBezTo>
                <a:cubicBezTo>
                  <a:pt x="821" y="6523"/>
                  <a:pt x="821" y="6523"/>
                  <a:pt x="821" y="6523"/>
                </a:cubicBezTo>
                <a:cubicBezTo>
                  <a:pt x="1088" y="3334"/>
                  <a:pt x="3221" y="870"/>
                  <a:pt x="5888" y="870"/>
                </a:cubicBezTo>
                <a:cubicBezTo>
                  <a:pt x="7755" y="870"/>
                  <a:pt x="9488" y="2174"/>
                  <a:pt x="10288" y="4204"/>
                </a:cubicBezTo>
                <a:cubicBezTo>
                  <a:pt x="10288" y="4349"/>
                  <a:pt x="10288" y="4349"/>
                  <a:pt x="10288" y="4349"/>
                </a:cubicBezTo>
                <a:cubicBezTo>
                  <a:pt x="6955" y="7973"/>
                  <a:pt x="6955" y="7973"/>
                  <a:pt x="6955" y="7973"/>
                </a:cubicBezTo>
                <a:cubicBezTo>
                  <a:pt x="13088" y="8843"/>
                  <a:pt x="13088" y="8843"/>
                  <a:pt x="13088" y="8843"/>
                </a:cubicBezTo>
                <a:cubicBezTo>
                  <a:pt x="8421" y="13482"/>
                  <a:pt x="8421" y="13482"/>
                  <a:pt x="8421" y="13482"/>
                </a:cubicBezTo>
                <a:cubicBezTo>
                  <a:pt x="11888" y="15801"/>
                  <a:pt x="11888" y="15801"/>
                  <a:pt x="11888" y="15801"/>
                </a:cubicBezTo>
                <a:lnTo>
                  <a:pt x="10555" y="20295"/>
                </a:lnTo>
                <a:close/>
                <a:moveTo>
                  <a:pt x="20288" y="8698"/>
                </a:moveTo>
                <a:cubicBezTo>
                  <a:pt x="19888" y="10583"/>
                  <a:pt x="18955" y="12177"/>
                  <a:pt x="17621" y="13627"/>
                </a:cubicBezTo>
                <a:cubicBezTo>
                  <a:pt x="11621" y="19426"/>
                  <a:pt x="11621" y="19426"/>
                  <a:pt x="11621" y="19426"/>
                </a:cubicBezTo>
                <a:cubicBezTo>
                  <a:pt x="12821" y="15511"/>
                  <a:pt x="12821" y="15511"/>
                  <a:pt x="12821" y="15511"/>
                </a:cubicBezTo>
                <a:cubicBezTo>
                  <a:pt x="9755" y="13337"/>
                  <a:pt x="9755" y="13337"/>
                  <a:pt x="9755" y="13337"/>
                </a:cubicBezTo>
                <a:cubicBezTo>
                  <a:pt x="14955" y="8263"/>
                  <a:pt x="14955" y="8263"/>
                  <a:pt x="14955" y="8263"/>
                </a:cubicBezTo>
                <a:cubicBezTo>
                  <a:pt x="8688" y="7248"/>
                  <a:pt x="8688" y="7248"/>
                  <a:pt x="8688" y="7248"/>
                </a:cubicBezTo>
                <a:cubicBezTo>
                  <a:pt x="10555" y="5219"/>
                  <a:pt x="10555" y="5219"/>
                  <a:pt x="10555" y="5219"/>
                </a:cubicBezTo>
                <a:cubicBezTo>
                  <a:pt x="10688" y="5219"/>
                  <a:pt x="10688" y="5219"/>
                  <a:pt x="10688" y="5219"/>
                </a:cubicBezTo>
                <a:cubicBezTo>
                  <a:pt x="10688" y="5219"/>
                  <a:pt x="10688" y="5219"/>
                  <a:pt x="10688" y="5219"/>
                </a:cubicBezTo>
                <a:cubicBezTo>
                  <a:pt x="10955" y="4784"/>
                  <a:pt x="10955" y="4784"/>
                  <a:pt x="10955" y="4784"/>
                </a:cubicBezTo>
                <a:cubicBezTo>
                  <a:pt x="10821" y="4639"/>
                  <a:pt x="10821" y="4639"/>
                  <a:pt x="10821" y="4639"/>
                </a:cubicBezTo>
                <a:cubicBezTo>
                  <a:pt x="10955" y="4204"/>
                  <a:pt x="10955" y="4204"/>
                  <a:pt x="10955" y="4204"/>
                </a:cubicBezTo>
                <a:cubicBezTo>
                  <a:pt x="11755" y="2174"/>
                  <a:pt x="13621" y="870"/>
                  <a:pt x="15488" y="870"/>
                </a:cubicBezTo>
                <a:cubicBezTo>
                  <a:pt x="18155" y="870"/>
                  <a:pt x="20288" y="3334"/>
                  <a:pt x="20555" y="6523"/>
                </a:cubicBezTo>
                <a:cubicBezTo>
                  <a:pt x="20555" y="6523"/>
                  <a:pt x="20688" y="7393"/>
                  <a:pt x="20288" y="869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81" name="Freeform 1140"/>
          <p:cNvSpPr/>
          <p:nvPr/>
        </p:nvSpPr>
        <p:spPr>
          <a:xfrm>
            <a:off x="18367376" y="730250"/>
            <a:ext cx="10382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347" y="0"/>
                </a:moveTo>
                <a:cubicBezTo>
                  <a:pt x="15347" y="810"/>
                  <a:pt x="15347" y="810"/>
                  <a:pt x="15347" y="810"/>
                </a:cubicBezTo>
                <a:cubicBezTo>
                  <a:pt x="4263" y="810"/>
                  <a:pt x="4263" y="810"/>
                  <a:pt x="4263" y="810"/>
                </a:cubicBezTo>
                <a:cubicBezTo>
                  <a:pt x="3268" y="810"/>
                  <a:pt x="2416" y="1620"/>
                  <a:pt x="2416" y="2565"/>
                </a:cubicBezTo>
                <a:cubicBezTo>
                  <a:pt x="2416" y="3105"/>
                  <a:pt x="2558" y="3375"/>
                  <a:pt x="2842" y="3780"/>
                </a:cubicBezTo>
                <a:cubicBezTo>
                  <a:pt x="1847" y="3915"/>
                  <a:pt x="1137" y="4725"/>
                  <a:pt x="1137" y="5535"/>
                </a:cubicBezTo>
                <a:cubicBezTo>
                  <a:pt x="1137" y="6075"/>
                  <a:pt x="1279" y="6480"/>
                  <a:pt x="1563" y="6750"/>
                </a:cubicBezTo>
                <a:cubicBezTo>
                  <a:pt x="711" y="6885"/>
                  <a:pt x="0" y="7695"/>
                  <a:pt x="0" y="8505"/>
                </a:cubicBezTo>
                <a:cubicBezTo>
                  <a:pt x="0" y="9450"/>
                  <a:pt x="568" y="9990"/>
                  <a:pt x="995" y="10125"/>
                </a:cubicBezTo>
                <a:cubicBezTo>
                  <a:pt x="711" y="10530"/>
                  <a:pt x="426" y="10935"/>
                  <a:pt x="426" y="11610"/>
                </a:cubicBezTo>
                <a:cubicBezTo>
                  <a:pt x="426" y="12555"/>
                  <a:pt x="1279" y="13365"/>
                  <a:pt x="2416" y="13365"/>
                </a:cubicBezTo>
                <a:cubicBezTo>
                  <a:pt x="7958" y="13365"/>
                  <a:pt x="7958" y="13365"/>
                  <a:pt x="7958" y="13365"/>
                </a:cubicBezTo>
                <a:cubicBezTo>
                  <a:pt x="7674" y="14715"/>
                  <a:pt x="7674" y="14715"/>
                  <a:pt x="7674" y="14715"/>
                </a:cubicBezTo>
                <a:cubicBezTo>
                  <a:pt x="7247" y="16335"/>
                  <a:pt x="7532" y="18360"/>
                  <a:pt x="7674" y="18900"/>
                </a:cubicBezTo>
                <a:cubicBezTo>
                  <a:pt x="7816" y="20115"/>
                  <a:pt x="9095" y="21600"/>
                  <a:pt x="10374" y="21600"/>
                </a:cubicBezTo>
                <a:cubicBezTo>
                  <a:pt x="10516" y="21600"/>
                  <a:pt x="10516" y="21600"/>
                  <a:pt x="10516" y="21600"/>
                </a:cubicBezTo>
                <a:cubicBezTo>
                  <a:pt x="11084" y="21600"/>
                  <a:pt x="12221" y="21195"/>
                  <a:pt x="12221" y="19035"/>
                </a:cubicBezTo>
                <a:cubicBezTo>
                  <a:pt x="12221" y="16065"/>
                  <a:pt x="12932" y="14580"/>
                  <a:pt x="13642" y="14040"/>
                </a:cubicBezTo>
                <a:cubicBezTo>
                  <a:pt x="14211" y="13365"/>
                  <a:pt x="14921" y="13365"/>
                  <a:pt x="14921" y="13365"/>
                </a:cubicBezTo>
                <a:cubicBezTo>
                  <a:pt x="15347" y="13365"/>
                  <a:pt x="15347" y="13365"/>
                  <a:pt x="15347" y="13365"/>
                </a:cubicBezTo>
                <a:cubicBezTo>
                  <a:pt x="15347" y="14175"/>
                  <a:pt x="15347" y="14175"/>
                  <a:pt x="15347" y="14175"/>
                </a:cubicBezTo>
                <a:cubicBezTo>
                  <a:pt x="21600" y="14175"/>
                  <a:pt x="21600" y="14175"/>
                  <a:pt x="21600" y="14175"/>
                </a:cubicBezTo>
                <a:cubicBezTo>
                  <a:pt x="21600" y="0"/>
                  <a:pt x="21600" y="0"/>
                  <a:pt x="21600" y="0"/>
                </a:cubicBezTo>
                <a:lnTo>
                  <a:pt x="15347" y="0"/>
                </a:lnTo>
                <a:close/>
                <a:moveTo>
                  <a:pt x="14921" y="12690"/>
                </a:moveTo>
                <a:cubicBezTo>
                  <a:pt x="14921" y="12690"/>
                  <a:pt x="13926" y="12690"/>
                  <a:pt x="13074" y="13500"/>
                </a:cubicBezTo>
                <a:cubicBezTo>
                  <a:pt x="11937" y="14445"/>
                  <a:pt x="11368" y="16335"/>
                  <a:pt x="11368" y="19035"/>
                </a:cubicBezTo>
                <a:cubicBezTo>
                  <a:pt x="11368" y="19710"/>
                  <a:pt x="11226" y="20790"/>
                  <a:pt x="10516" y="20790"/>
                </a:cubicBezTo>
                <a:cubicBezTo>
                  <a:pt x="10374" y="20790"/>
                  <a:pt x="10374" y="20790"/>
                  <a:pt x="10374" y="20790"/>
                </a:cubicBezTo>
                <a:cubicBezTo>
                  <a:pt x="9521" y="20790"/>
                  <a:pt x="8526" y="19710"/>
                  <a:pt x="8384" y="18765"/>
                </a:cubicBezTo>
                <a:cubicBezTo>
                  <a:pt x="8384" y="18225"/>
                  <a:pt x="8100" y="16470"/>
                  <a:pt x="8526" y="14850"/>
                </a:cubicBezTo>
                <a:cubicBezTo>
                  <a:pt x="8953" y="12690"/>
                  <a:pt x="8953" y="12690"/>
                  <a:pt x="8953" y="12690"/>
                </a:cubicBezTo>
                <a:cubicBezTo>
                  <a:pt x="2416" y="12690"/>
                  <a:pt x="2416" y="12690"/>
                  <a:pt x="2416" y="12690"/>
                </a:cubicBezTo>
                <a:cubicBezTo>
                  <a:pt x="1705" y="12690"/>
                  <a:pt x="1137" y="12150"/>
                  <a:pt x="1137" y="11610"/>
                </a:cubicBezTo>
                <a:cubicBezTo>
                  <a:pt x="1137" y="10935"/>
                  <a:pt x="1705" y="10395"/>
                  <a:pt x="2416" y="10395"/>
                </a:cubicBezTo>
                <a:cubicBezTo>
                  <a:pt x="3126" y="10395"/>
                  <a:pt x="3126" y="10395"/>
                  <a:pt x="3126" y="10395"/>
                </a:cubicBezTo>
                <a:cubicBezTo>
                  <a:pt x="3553" y="10395"/>
                  <a:pt x="3553" y="10395"/>
                  <a:pt x="3553" y="10395"/>
                </a:cubicBezTo>
                <a:cubicBezTo>
                  <a:pt x="6253" y="10395"/>
                  <a:pt x="6253" y="10395"/>
                  <a:pt x="6253" y="10395"/>
                </a:cubicBezTo>
                <a:cubicBezTo>
                  <a:pt x="6537" y="10395"/>
                  <a:pt x="6679" y="10260"/>
                  <a:pt x="6679" y="9990"/>
                </a:cubicBezTo>
                <a:cubicBezTo>
                  <a:pt x="6679" y="9855"/>
                  <a:pt x="6537" y="9720"/>
                  <a:pt x="6253" y="9720"/>
                </a:cubicBezTo>
                <a:cubicBezTo>
                  <a:pt x="3553" y="9720"/>
                  <a:pt x="3553" y="9720"/>
                  <a:pt x="3553" y="9720"/>
                </a:cubicBezTo>
                <a:cubicBezTo>
                  <a:pt x="3126" y="9720"/>
                  <a:pt x="2416" y="9720"/>
                  <a:pt x="1989" y="9585"/>
                </a:cubicBezTo>
                <a:cubicBezTo>
                  <a:pt x="995" y="9450"/>
                  <a:pt x="853" y="9045"/>
                  <a:pt x="853" y="8505"/>
                </a:cubicBezTo>
                <a:cubicBezTo>
                  <a:pt x="853" y="7965"/>
                  <a:pt x="1279" y="7425"/>
                  <a:pt x="1989" y="7425"/>
                </a:cubicBezTo>
                <a:cubicBezTo>
                  <a:pt x="3126" y="7425"/>
                  <a:pt x="3126" y="7425"/>
                  <a:pt x="3126" y="7425"/>
                </a:cubicBezTo>
                <a:cubicBezTo>
                  <a:pt x="6253" y="7425"/>
                  <a:pt x="6253" y="7425"/>
                  <a:pt x="6253" y="7425"/>
                </a:cubicBezTo>
                <a:cubicBezTo>
                  <a:pt x="6537" y="7425"/>
                  <a:pt x="6679" y="7290"/>
                  <a:pt x="6679" y="7020"/>
                </a:cubicBezTo>
                <a:cubicBezTo>
                  <a:pt x="6679" y="6885"/>
                  <a:pt x="6537" y="6750"/>
                  <a:pt x="6253" y="6750"/>
                </a:cubicBezTo>
                <a:cubicBezTo>
                  <a:pt x="3126" y="6750"/>
                  <a:pt x="3126" y="6750"/>
                  <a:pt x="3126" y="6750"/>
                </a:cubicBezTo>
                <a:cubicBezTo>
                  <a:pt x="2558" y="6750"/>
                  <a:pt x="1989" y="6210"/>
                  <a:pt x="1989" y="5535"/>
                </a:cubicBezTo>
                <a:cubicBezTo>
                  <a:pt x="1989" y="4995"/>
                  <a:pt x="2558" y="4455"/>
                  <a:pt x="3126" y="4455"/>
                </a:cubicBezTo>
                <a:cubicBezTo>
                  <a:pt x="3979" y="4455"/>
                  <a:pt x="3979" y="4455"/>
                  <a:pt x="3979" y="4455"/>
                </a:cubicBezTo>
                <a:cubicBezTo>
                  <a:pt x="4263" y="4455"/>
                  <a:pt x="4263" y="4455"/>
                  <a:pt x="4263" y="4455"/>
                </a:cubicBezTo>
                <a:cubicBezTo>
                  <a:pt x="7105" y="4455"/>
                  <a:pt x="7105" y="4455"/>
                  <a:pt x="7105" y="4455"/>
                </a:cubicBezTo>
                <a:cubicBezTo>
                  <a:pt x="7247" y="4455"/>
                  <a:pt x="7389" y="4320"/>
                  <a:pt x="7389" y="4050"/>
                </a:cubicBezTo>
                <a:cubicBezTo>
                  <a:pt x="7389" y="3915"/>
                  <a:pt x="7247" y="3780"/>
                  <a:pt x="7105" y="3780"/>
                </a:cubicBezTo>
                <a:cubicBezTo>
                  <a:pt x="4263" y="3780"/>
                  <a:pt x="4263" y="3780"/>
                  <a:pt x="4263" y="3780"/>
                </a:cubicBezTo>
                <a:cubicBezTo>
                  <a:pt x="3695" y="3780"/>
                  <a:pt x="3126" y="3240"/>
                  <a:pt x="3126" y="2565"/>
                </a:cubicBezTo>
                <a:cubicBezTo>
                  <a:pt x="3126" y="2025"/>
                  <a:pt x="3695" y="1485"/>
                  <a:pt x="4263" y="1485"/>
                </a:cubicBezTo>
                <a:cubicBezTo>
                  <a:pt x="15347" y="1485"/>
                  <a:pt x="15347" y="1485"/>
                  <a:pt x="15347" y="1485"/>
                </a:cubicBezTo>
                <a:cubicBezTo>
                  <a:pt x="15347" y="12690"/>
                  <a:pt x="15347" y="12690"/>
                  <a:pt x="15347" y="12690"/>
                </a:cubicBezTo>
                <a:lnTo>
                  <a:pt x="14921" y="12690"/>
                </a:lnTo>
                <a:close/>
                <a:moveTo>
                  <a:pt x="20747" y="13365"/>
                </a:moveTo>
                <a:cubicBezTo>
                  <a:pt x="16058" y="13365"/>
                  <a:pt x="16058" y="13365"/>
                  <a:pt x="16058" y="13365"/>
                </a:cubicBezTo>
                <a:cubicBezTo>
                  <a:pt x="16058" y="810"/>
                  <a:pt x="16058" y="810"/>
                  <a:pt x="16058" y="810"/>
                </a:cubicBezTo>
                <a:cubicBezTo>
                  <a:pt x="20747" y="810"/>
                  <a:pt x="20747" y="810"/>
                  <a:pt x="20747" y="810"/>
                </a:cubicBezTo>
                <a:lnTo>
                  <a:pt x="20747" y="13365"/>
                </a:lnTo>
                <a:close/>
                <a:moveTo>
                  <a:pt x="18474" y="5535"/>
                </a:moveTo>
                <a:cubicBezTo>
                  <a:pt x="19468" y="5535"/>
                  <a:pt x="20321" y="4725"/>
                  <a:pt x="20321" y="3780"/>
                </a:cubicBezTo>
                <a:cubicBezTo>
                  <a:pt x="20321" y="2700"/>
                  <a:pt x="19468" y="1890"/>
                  <a:pt x="18474" y="1890"/>
                </a:cubicBezTo>
                <a:cubicBezTo>
                  <a:pt x="17337" y="1890"/>
                  <a:pt x="16484" y="2700"/>
                  <a:pt x="16484" y="3780"/>
                </a:cubicBezTo>
                <a:cubicBezTo>
                  <a:pt x="16484" y="4725"/>
                  <a:pt x="17337" y="5535"/>
                  <a:pt x="18474" y="5535"/>
                </a:cubicBezTo>
                <a:close/>
                <a:moveTo>
                  <a:pt x="18474" y="2565"/>
                </a:moveTo>
                <a:cubicBezTo>
                  <a:pt x="19042" y="2565"/>
                  <a:pt x="19611" y="3105"/>
                  <a:pt x="19611" y="3780"/>
                </a:cubicBezTo>
                <a:cubicBezTo>
                  <a:pt x="19611" y="4320"/>
                  <a:pt x="19042" y="4860"/>
                  <a:pt x="18474" y="4860"/>
                </a:cubicBezTo>
                <a:cubicBezTo>
                  <a:pt x="17763" y="4860"/>
                  <a:pt x="17195" y="4320"/>
                  <a:pt x="17195" y="3780"/>
                </a:cubicBezTo>
                <a:cubicBezTo>
                  <a:pt x="17195" y="3105"/>
                  <a:pt x="17763" y="2565"/>
                  <a:pt x="18474" y="25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82" name="Freeform 1141"/>
          <p:cNvSpPr/>
          <p:nvPr/>
        </p:nvSpPr>
        <p:spPr>
          <a:xfrm>
            <a:off x="1833880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20925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lnTo>
                  <a:pt x="20925" y="20925"/>
                </a:lnTo>
                <a:close/>
                <a:moveTo>
                  <a:pt x="3240" y="10395"/>
                </a:moveTo>
                <a:cubicBezTo>
                  <a:pt x="18360" y="10395"/>
                  <a:pt x="18360" y="10395"/>
                  <a:pt x="18360" y="10395"/>
                </a:cubicBezTo>
                <a:cubicBezTo>
                  <a:pt x="18360" y="11205"/>
                  <a:pt x="18360" y="11205"/>
                  <a:pt x="18360" y="11205"/>
                </a:cubicBezTo>
                <a:cubicBezTo>
                  <a:pt x="3240" y="11205"/>
                  <a:pt x="3240" y="11205"/>
                  <a:pt x="3240" y="11205"/>
                </a:cubicBezTo>
                <a:lnTo>
                  <a:pt x="3240" y="10395"/>
                </a:lnTo>
                <a:close/>
                <a:moveTo>
                  <a:pt x="10800" y="7965"/>
                </a:moveTo>
                <a:cubicBezTo>
                  <a:pt x="11745" y="7965"/>
                  <a:pt x="12555" y="7155"/>
                  <a:pt x="12555" y="6075"/>
                </a:cubicBezTo>
                <a:cubicBezTo>
                  <a:pt x="12555" y="5130"/>
                  <a:pt x="11745" y="4320"/>
                  <a:pt x="10800" y="4320"/>
                </a:cubicBezTo>
                <a:cubicBezTo>
                  <a:pt x="9855" y="4320"/>
                  <a:pt x="9045" y="5130"/>
                  <a:pt x="9045" y="6075"/>
                </a:cubicBezTo>
                <a:cubicBezTo>
                  <a:pt x="9045" y="7155"/>
                  <a:pt x="9855" y="7965"/>
                  <a:pt x="10800" y="7965"/>
                </a:cubicBezTo>
                <a:close/>
                <a:moveTo>
                  <a:pt x="10800" y="4995"/>
                </a:moveTo>
                <a:cubicBezTo>
                  <a:pt x="11340" y="4995"/>
                  <a:pt x="11880" y="5535"/>
                  <a:pt x="11880" y="6075"/>
                </a:cubicBezTo>
                <a:cubicBezTo>
                  <a:pt x="11880" y="6750"/>
                  <a:pt x="11340" y="7155"/>
                  <a:pt x="10800" y="7155"/>
                </a:cubicBezTo>
                <a:cubicBezTo>
                  <a:pt x="10260" y="7155"/>
                  <a:pt x="9720" y="6750"/>
                  <a:pt x="9720" y="6075"/>
                </a:cubicBezTo>
                <a:cubicBezTo>
                  <a:pt x="9720" y="5535"/>
                  <a:pt x="10260" y="4995"/>
                  <a:pt x="10800" y="4995"/>
                </a:cubicBezTo>
                <a:close/>
                <a:moveTo>
                  <a:pt x="10800" y="13635"/>
                </a:moveTo>
                <a:cubicBezTo>
                  <a:pt x="9855" y="13635"/>
                  <a:pt x="9045" y="14445"/>
                  <a:pt x="9045" y="15525"/>
                </a:cubicBezTo>
                <a:cubicBezTo>
                  <a:pt x="9045" y="16470"/>
                  <a:pt x="9855" y="17280"/>
                  <a:pt x="10800" y="17280"/>
                </a:cubicBezTo>
                <a:cubicBezTo>
                  <a:pt x="11745" y="17280"/>
                  <a:pt x="12555" y="16470"/>
                  <a:pt x="12555" y="15525"/>
                </a:cubicBezTo>
                <a:cubicBezTo>
                  <a:pt x="12555" y="14445"/>
                  <a:pt x="11745" y="13635"/>
                  <a:pt x="10800" y="13635"/>
                </a:cubicBezTo>
                <a:close/>
                <a:moveTo>
                  <a:pt x="10800" y="16605"/>
                </a:moveTo>
                <a:cubicBezTo>
                  <a:pt x="10260" y="16605"/>
                  <a:pt x="9720" y="16065"/>
                  <a:pt x="9720" y="15525"/>
                </a:cubicBezTo>
                <a:cubicBezTo>
                  <a:pt x="9720" y="14850"/>
                  <a:pt x="10260" y="14445"/>
                  <a:pt x="10800" y="14445"/>
                </a:cubicBezTo>
                <a:cubicBezTo>
                  <a:pt x="11340" y="14445"/>
                  <a:pt x="11880" y="14850"/>
                  <a:pt x="11880" y="15525"/>
                </a:cubicBezTo>
                <a:cubicBezTo>
                  <a:pt x="11880" y="16065"/>
                  <a:pt x="11340" y="16605"/>
                  <a:pt x="10800" y="166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83" name="Freeform 1142"/>
          <p:cNvSpPr/>
          <p:nvPr/>
        </p:nvSpPr>
        <p:spPr>
          <a:xfrm>
            <a:off x="18338800" y="3260726"/>
            <a:ext cx="1092200" cy="942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248"/>
                </a:moveTo>
                <a:cubicBezTo>
                  <a:pt x="21600" y="10248"/>
                  <a:pt x="21600" y="10248"/>
                  <a:pt x="21600" y="10248"/>
                </a:cubicBezTo>
                <a:cubicBezTo>
                  <a:pt x="21600" y="11352"/>
                  <a:pt x="21600" y="11352"/>
                  <a:pt x="21600" y="11352"/>
                </a:cubicBezTo>
                <a:cubicBezTo>
                  <a:pt x="0" y="11352"/>
                  <a:pt x="0" y="11352"/>
                  <a:pt x="0" y="11352"/>
                </a:cubicBezTo>
                <a:lnTo>
                  <a:pt x="0" y="10248"/>
                </a:lnTo>
                <a:close/>
                <a:moveTo>
                  <a:pt x="8235" y="2996"/>
                </a:moveTo>
                <a:cubicBezTo>
                  <a:pt x="8235" y="1419"/>
                  <a:pt x="9315" y="0"/>
                  <a:pt x="10800" y="0"/>
                </a:cubicBezTo>
                <a:cubicBezTo>
                  <a:pt x="12285" y="0"/>
                  <a:pt x="13365" y="1419"/>
                  <a:pt x="13365" y="2996"/>
                </a:cubicBezTo>
                <a:cubicBezTo>
                  <a:pt x="13365" y="4730"/>
                  <a:pt x="12285" y="5991"/>
                  <a:pt x="10800" y="5991"/>
                </a:cubicBezTo>
                <a:cubicBezTo>
                  <a:pt x="9315" y="5991"/>
                  <a:pt x="8235" y="4730"/>
                  <a:pt x="8235" y="2996"/>
                </a:cubicBezTo>
                <a:close/>
                <a:moveTo>
                  <a:pt x="9315" y="2996"/>
                </a:moveTo>
                <a:cubicBezTo>
                  <a:pt x="9315" y="3942"/>
                  <a:pt x="9990" y="4730"/>
                  <a:pt x="10800" y="4730"/>
                </a:cubicBezTo>
                <a:cubicBezTo>
                  <a:pt x="11610" y="4730"/>
                  <a:pt x="12285" y="3942"/>
                  <a:pt x="12285" y="2996"/>
                </a:cubicBezTo>
                <a:cubicBezTo>
                  <a:pt x="12285" y="2050"/>
                  <a:pt x="11610" y="1261"/>
                  <a:pt x="10800" y="1261"/>
                </a:cubicBezTo>
                <a:cubicBezTo>
                  <a:pt x="9990" y="1261"/>
                  <a:pt x="9315" y="2050"/>
                  <a:pt x="9315" y="2996"/>
                </a:cubicBezTo>
                <a:close/>
                <a:moveTo>
                  <a:pt x="13365" y="18604"/>
                </a:moveTo>
                <a:cubicBezTo>
                  <a:pt x="13365" y="20339"/>
                  <a:pt x="12285" y="21600"/>
                  <a:pt x="10800" y="21600"/>
                </a:cubicBezTo>
                <a:cubicBezTo>
                  <a:pt x="9315" y="21600"/>
                  <a:pt x="8235" y="20339"/>
                  <a:pt x="8235" y="18604"/>
                </a:cubicBezTo>
                <a:cubicBezTo>
                  <a:pt x="8235" y="17028"/>
                  <a:pt x="9315" y="15609"/>
                  <a:pt x="10800" y="15609"/>
                </a:cubicBezTo>
                <a:cubicBezTo>
                  <a:pt x="12285" y="15609"/>
                  <a:pt x="13365" y="17028"/>
                  <a:pt x="13365" y="18604"/>
                </a:cubicBezTo>
                <a:close/>
                <a:moveTo>
                  <a:pt x="12285" y="18604"/>
                </a:moveTo>
                <a:cubicBezTo>
                  <a:pt x="12285" y="17658"/>
                  <a:pt x="11610" y="16870"/>
                  <a:pt x="10800" y="16870"/>
                </a:cubicBezTo>
                <a:cubicBezTo>
                  <a:pt x="9990" y="16870"/>
                  <a:pt x="9315" y="17658"/>
                  <a:pt x="9315" y="18604"/>
                </a:cubicBezTo>
                <a:cubicBezTo>
                  <a:pt x="9315" y="19550"/>
                  <a:pt x="9990" y="20496"/>
                  <a:pt x="10800" y="20496"/>
                </a:cubicBezTo>
                <a:cubicBezTo>
                  <a:pt x="11610" y="20496"/>
                  <a:pt x="12285" y="19550"/>
                  <a:pt x="12285" y="1860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84" name="Freeform 1143"/>
          <p:cNvSpPr/>
          <p:nvPr/>
        </p:nvSpPr>
        <p:spPr>
          <a:xfrm>
            <a:off x="18338800" y="4445000"/>
            <a:ext cx="1092200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0" y="7765"/>
                </a:moveTo>
                <a:cubicBezTo>
                  <a:pt x="2970" y="7765"/>
                  <a:pt x="2970" y="7765"/>
                  <a:pt x="2970" y="7765"/>
                </a:cubicBezTo>
                <a:cubicBezTo>
                  <a:pt x="1350" y="7765"/>
                  <a:pt x="0" y="9035"/>
                  <a:pt x="0" y="10729"/>
                </a:cubicBezTo>
                <a:cubicBezTo>
                  <a:pt x="0" y="12424"/>
                  <a:pt x="1350" y="13835"/>
                  <a:pt x="2970" y="13835"/>
                </a:cubicBezTo>
                <a:cubicBezTo>
                  <a:pt x="18630" y="13835"/>
                  <a:pt x="18630" y="13835"/>
                  <a:pt x="18630" y="13835"/>
                </a:cubicBezTo>
                <a:cubicBezTo>
                  <a:pt x="20250" y="13835"/>
                  <a:pt x="21600" y="12424"/>
                  <a:pt x="21600" y="10729"/>
                </a:cubicBezTo>
                <a:cubicBezTo>
                  <a:pt x="21600" y="9035"/>
                  <a:pt x="20250" y="7765"/>
                  <a:pt x="18630" y="7765"/>
                </a:cubicBezTo>
                <a:close/>
                <a:moveTo>
                  <a:pt x="18630" y="12847"/>
                </a:moveTo>
                <a:cubicBezTo>
                  <a:pt x="2970" y="12847"/>
                  <a:pt x="2970" y="12847"/>
                  <a:pt x="2970" y="12847"/>
                </a:cubicBezTo>
                <a:cubicBezTo>
                  <a:pt x="1890" y="12847"/>
                  <a:pt x="945" y="11859"/>
                  <a:pt x="945" y="10729"/>
                </a:cubicBezTo>
                <a:cubicBezTo>
                  <a:pt x="945" y="9600"/>
                  <a:pt x="1890" y="8753"/>
                  <a:pt x="2970" y="8753"/>
                </a:cubicBezTo>
                <a:cubicBezTo>
                  <a:pt x="18630" y="8753"/>
                  <a:pt x="18630" y="8753"/>
                  <a:pt x="18630" y="8753"/>
                </a:cubicBezTo>
                <a:cubicBezTo>
                  <a:pt x="19710" y="8753"/>
                  <a:pt x="20655" y="9600"/>
                  <a:pt x="20655" y="10729"/>
                </a:cubicBezTo>
                <a:cubicBezTo>
                  <a:pt x="20655" y="11859"/>
                  <a:pt x="19710" y="12847"/>
                  <a:pt x="18630" y="12847"/>
                </a:cubicBezTo>
                <a:close/>
                <a:moveTo>
                  <a:pt x="10800" y="6212"/>
                </a:moveTo>
                <a:cubicBezTo>
                  <a:pt x="12420" y="6212"/>
                  <a:pt x="13770" y="4800"/>
                  <a:pt x="13770" y="3106"/>
                </a:cubicBezTo>
                <a:cubicBezTo>
                  <a:pt x="13770" y="1412"/>
                  <a:pt x="12420" y="0"/>
                  <a:pt x="10800" y="0"/>
                </a:cubicBezTo>
                <a:cubicBezTo>
                  <a:pt x="9180" y="0"/>
                  <a:pt x="7830" y="1412"/>
                  <a:pt x="7830" y="3106"/>
                </a:cubicBezTo>
                <a:cubicBezTo>
                  <a:pt x="7830" y="4800"/>
                  <a:pt x="9180" y="6212"/>
                  <a:pt x="10800" y="6212"/>
                </a:cubicBezTo>
                <a:close/>
                <a:moveTo>
                  <a:pt x="10800" y="988"/>
                </a:moveTo>
                <a:cubicBezTo>
                  <a:pt x="11880" y="988"/>
                  <a:pt x="12825" y="1976"/>
                  <a:pt x="12825" y="3106"/>
                </a:cubicBezTo>
                <a:cubicBezTo>
                  <a:pt x="12825" y="4235"/>
                  <a:pt x="11880" y="5082"/>
                  <a:pt x="10800" y="5082"/>
                </a:cubicBezTo>
                <a:cubicBezTo>
                  <a:pt x="9720" y="5082"/>
                  <a:pt x="8775" y="4235"/>
                  <a:pt x="8775" y="3106"/>
                </a:cubicBezTo>
                <a:cubicBezTo>
                  <a:pt x="8775" y="1976"/>
                  <a:pt x="9720" y="988"/>
                  <a:pt x="10800" y="988"/>
                </a:cubicBezTo>
                <a:close/>
                <a:moveTo>
                  <a:pt x="10800" y="15388"/>
                </a:moveTo>
                <a:cubicBezTo>
                  <a:pt x="9180" y="15388"/>
                  <a:pt x="7830" y="16800"/>
                  <a:pt x="7830" y="18494"/>
                </a:cubicBezTo>
                <a:cubicBezTo>
                  <a:pt x="7830" y="20188"/>
                  <a:pt x="9180" y="21600"/>
                  <a:pt x="10800" y="21600"/>
                </a:cubicBezTo>
                <a:cubicBezTo>
                  <a:pt x="12420" y="21600"/>
                  <a:pt x="13770" y="20188"/>
                  <a:pt x="13770" y="18494"/>
                </a:cubicBezTo>
                <a:cubicBezTo>
                  <a:pt x="13770" y="16800"/>
                  <a:pt x="12420" y="15388"/>
                  <a:pt x="10800" y="15388"/>
                </a:cubicBezTo>
                <a:close/>
                <a:moveTo>
                  <a:pt x="10800" y="20471"/>
                </a:moveTo>
                <a:cubicBezTo>
                  <a:pt x="9720" y="20471"/>
                  <a:pt x="8775" y="19624"/>
                  <a:pt x="8775" y="18494"/>
                </a:cubicBezTo>
                <a:cubicBezTo>
                  <a:pt x="8775" y="17365"/>
                  <a:pt x="9720" y="16376"/>
                  <a:pt x="10800" y="16376"/>
                </a:cubicBezTo>
                <a:cubicBezTo>
                  <a:pt x="11880" y="16376"/>
                  <a:pt x="12825" y="17365"/>
                  <a:pt x="12825" y="18494"/>
                </a:cubicBezTo>
                <a:cubicBezTo>
                  <a:pt x="12825" y="19624"/>
                  <a:pt x="11880" y="20471"/>
                  <a:pt x="10800" y="204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85" name="Freeform 1144"/>
          <p:cNvSpPr/>
          <p:nvPr/>
        </p:nvSpPr>
        <p:spPr>
          <a:xfrm>
            <a:off x="18449926" y="5683250"/>
            <a:ext cx="8509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265"/>
                  <a:pt x="21600" y="5265"/>
                  <a:pt x="21600" y="5265"/>
                </a:cubicBezTo>
                <a:lnTo>
                  <a:pt x="14861" y="0"/>
                </a:lnTo>
                <a:close/>
                <a:moveTo>
                  <a:pt x="15206" y="1215"/>
                </a:moveTo>
                <a:cubicBezTo>
                  <a:pt x="20045" y="4995"/>
                  <a:pt x="20045" y="4995"/>
                  <a:pt x="20045" y="4995"/>
                </a:cubicBezTo>
                <a:cubicBezTo>
                  <a:pt x="15206" y="4995"/>
                  <a:pt x="15206" y="4995"/>
                  <a:pt x="15206" y="4995"/>
                </a:cubicBezTo>
                <a:lnTo>
                  <a:pt x="15206" y="1215"/>
                </a:lnTo>
                <a:close/>
                <a:moveTo>
                  <a:pt x="864" y="20925"/>
                </a:moveTo>
                <a:cubicBezTo>
                  <a:pt x="864" y="675"/>
                  <a:pt x="864" y="675"/>
                  <a:pt x="864" y="675"/>
                </a:cubicBezTo>
                <a:cubicBezTo>
                  <a:pt x="14342" y="675"/>
                  <a:pt x="14342" y="675"/>
                  <a:pt x="14342" y="675"/>
                </a:cubicBezTo>
                <a:cubicBezTo>
                  <a:pt x="14342" y="5805"/>
                  <a:pt x="14342" y="5805"/>
                  <a:pt x="14342" y="5805"/>
                </a:cubicBezTo>
                <a:cubicBezTo>
                  <a:pt x="20736" y="5805"/>
                  <a:pt x="20736" y="5805"/>
                  <a:pt x="20736" y="5805"/>
                </a:cubicBezTo>
                <a:cubicBezTo>
                  <a:pt x="20736" y="20925"/>
                  <a:pt x="20736" y="20925"/>
                  <a:pt x="20736" y="20925"/>
                </a:cubicBezTo>
                <a:lnTo>
                  <a:pt x="864" y="20925"/>
                </a:lnTo>
                <a:close/>
                <a:moveTo>
                  <a:pt x="4147" y="5805"/>
                </a:moveTo>
                <a:cubicBezTo>
                  <a:pt x="4147" y="5535"/>
                  <a:pt x="4320" y="5400"/>
                  <a:pt x="4666" y="5400"/>
                </a:cubicBezTo>
                <a:cubicBezTo>
                  <a:pt x="8813" y="5400"/>
                  <a:pt x="8813" y="5400"/>
                  <a:pt x="8813" y="5400"/>
                </a:cubicBezTo>
                <a:cubicBezTo>
                  <a:pt x="8986" y="5400"/>
                  <a:pt x="9158" y="5535"/>
                  <a:pt x="9158" y="5805"/>
                </a:cubicBezTo>
                <a:cubicBezTo>
                  <a:pt x="9158" y="5940"/>
                  <a:pt x="8986" y="6075"/>
                  <a:pt x="8813" y="6075"/>
                </a:cubicBezTo>
                <a:cubicBezTo>
                  <a:pt x="4666" y="6075"/>
                  <a:pt x="4666" y="6075"/>
                  <a:pt x="4666" y="6075"/>
                </a:cubicBezTo>
                <a:cubicBezTo>
                  <a:pt x="4320" y="6075"/>
                  <a:pt x="4147" y="5940"/>
                  <a:pt x="4147" y="5805"/>
                </a:cubicBezTo>
                <a:close/>
                <a:moveTo>
                  <a:pt x="12960" y="13635"/>
                </a:moveTo>
                <a:cubicBezTo>
                  <a:pt x="12960" y="13905"/>
                  <a:pt x="12614" y="14040"/>
                  <a:pt x="12442" y="14040"/>
                </a:cubicBezTo>
                <a:cubicBezTo>
                  <a:pt x="4666" y="14040"/>
                  <a:pt x="4666" y="14040"/>
                  <a:pt x="4666" y="14040"/>
                </a:cubicBezTo>
                <a:cubicBezTo>
                  <a:pt x="4320" y="14040"/>
                  <a:pt x="4147" y="13905"/>
                  <a:pt x="4147" y="13635"/>
                </a:cubicBezTo>
                <a:cubicBezTo>
                  <a:pt x="4147" y="13500"/>
                  <a:pt x="4320" y="13365"/>
                  <a:pt x="4666" y="13365"/>
                </a:cubicBezTo>
                <a:cubicBezTo>
                  <a:pt x="12442" y="13365"/>
                  <a:pt x="12442" y="13365"/>
                  <a:pt x="12442" y="13365"/>
                </a:cubicBezTo>
                <a:cubicBezTo>
                  <a:pt x="12614" y="13365"/>
                  <a:pt x="12960" y="13500"/>
                  <a:pt x="12960" y="13635"/>
                </a:cubicBezTo>
                <a:close/>
                <a:moveTo>
                  <a:pt x="17453" y="11205"/>
                </a:moveTo>
                <a:cubicBezTo>
                  <a:pt x="17453" y="11340"/>
                  <a:pt x="17280" y="11475"/>
                  <a:pt x="17107" y="11475"/>
                </a:cubicBezTo>
                <a:cubicBezTo>
                  <a:pt x="13824" y="11475"/>
                  <a:pt x="13824" y="11475"/>
                  <a:pt x="13824" y="11475"/>
                </a:cubicBezTo>
                <a:cubicBezTo>
                  <a:pt x="13651" y="11475"/>
                  <a:pt x="13306" y="11340"/>
                  <a:pt x="13306" y="11205"/>
                </a:cubicBezTo>
                <a:cubicBezTo>
                  <a:pt x="13306" y="10935"/>
                  <a:pt x="13651" y="10800"/>
                  <a:pt x="13824" y="10800"/>
                </a:cubicBezTo>
                <a:cubicBezTo>
                  <a:pt x="17107" y="10800"/>
                  <a:pt x="17107" y="10800"/>
                  <a:pt x="17107" y="10800"/>
                </a:cubicBezTo>
                <a:cubicBezTo>
                  <a:pt x="17280" y="10800"/>
                  <a:pt x="17453" y="10935"/>
                  <a:pt x="17453" y="11205"/>
                </a:cubicBezTo>
                <a:close/>
                <a:moveTo>
                  <a:pt x="4147" y="8640"/>
                </a:moveTo>
                <a:cubicBezTo>
                  <a:pt x="4147" y="8505"/>
                  <a:pt x="4320" y="8235"/>
                  <a:pt x="4666" y="8235"/>
                </a:cubicBezTo>
                <a:cubicBezTo>
                  <a:pt x="6912" y="8235"/>
                  <a:pt x="6912" y="8235"/>
                  <a:pt x="6912" y="8235"/>
                </a:cubicBezTo>
                <a:cubicBezTo>
                  <a:pt x="7085" y="8235"/>
                  <a:pt x="7430" y="8505"/>
                  <a:pt x="7430" y="8640"/>
                </a:cubicBezTo>
                <a:cubicBezTo>
                  <a:pt x="7430" y="8775"/>
                  <a:pt x="7085" y="9045"/>
                  <a:pt x="6912" y="9045"/>
                </a:cubicBezTo>
                <a:cubicBezTo>
                  <a:pt x="4666" y="9045"/>
                  <a:pt x="4666" y="9045"/>
                  <a:pt x="4666" y="9045"/>
                </a:cubicBezTo>
                <a:cubicBezTo>
                  <a:pt x="4320" y="9045"/>
                  <a:pt x="4147" y="8775"/>
                  <a:pt x="4147" y="8640"/>
                </a:cubicBezTo>
                <a:close/>
                <a:moveTo>
                  <a:pt x="11059" y="8640"/>
                </a:moveTo>
                <a:cubicBezTo>
                  <a:pt x="11059" y="8505"/>
                  <a:pt x="11232" y="8235"/>
                  <a:pt x="11578" y="8235"/>
                </a:cubicBezTo>
                <a:cubicBezTo>
                  <a:pt x="14688" y="8235"/>
                  <a:pt x="14688" y="8235"/>
                  <a:pt x="14688" y="8235"/>
                </a:cubicBezTo>
                <a:cubicBezTo>
                  <a:pt x="15034" y="8235"/>
                  <a:pt x="15206" y="8505"/>
                  <a:pt x="15206" y="8640"/>
                </a:cubicBezTo>
                <a:cubicBezTo>
                  <a:pt x="15206" y="8775"/>
                  <a:pt x="15034" y="9045"/>
                  <a:pt x="14688" y="9045"/>
                </a:cubicBezTo>
                <a:cubicBezTo>
                  <a:pt x="11578" y="9045"/>
                  <a:pt x="11578" y="9045"/>
                  <a:pt x="11578" y="9045"/>
                </a:cubicBezTo>
                <a:cubicBezTo>
                  <a:pt x="11232" y="9045"/>
                  <a:pt x="11059" y="8775"/>
                  <a:pt x="11059" y="8640"/>
                </a:cubicBezTo>
                <a:close/>
                <a:moveTo>
                  <a:pt x="8813" y="8370"/>
                </a:moveTo>
                <a:cubicBezTo>
                  <a:pt x="8986" y="8235"/>
                  <a:pt x="9331" y="8235"/>
                  <a:pt x="9504" y="8370"/>
                </a:cubicBezTo>
                <a:cubicBezTo>
                  <a:pt x="9677" y="8505"/>
                  <a:pt x="9677" y="8505"/>
                  <a:pt x="9677" y="8640"/>
                </a:cubicBezTo>
                <a:cubicBezTo>
                  <a:pt x="9677" y="8775"/>
                  <a:pt x="9677" y="8775"/>
                  <a:pt x="9504" y="8910"/>
                </a:cubicBezTo>
                <a:cubicBezTo>
                  <a:pt x="9504" y="8910"/>
                  <a:pt x="9331" y="9045"/>
                  <a:pt x="9158" y="9045"/>
                </a:cubicBezTo>
                <a:cubicBezTo>
                  <a:pt x="9158" y="9045"/>
                  <a:pt x="8986" y="8910"/>
                  <a:pt x="8813" y="8910"/>
                </a:cubicBezTo>
                <a:cubicBezTo>
                  <a:pt x="8813" y="8775"/>
                  <a:pt x="8813" y="8775"/>
                  <a:pt x="8813" y="8640"/>
                </a:cubicBezTo>
                <a:cubicBezTo>
                  <a:pt x="8813" y="8505"/>
                  <a:pt x="8813" y="8505"/>
                  <a:pt x="8813" y="8370"/>
                </a:cubicBezTo>
                <a:close/>
                <a:moveTo>
                  <a:pt x="11578" y="10800"/>
                </a:moveTo>
                <a:cubicBezTo>
                  <a:pt x="11750" y="10800"/>
                  <a:pt x="11923" y="10935"/>
                  <a:pt x="11923" y="11205"/>
                </a:cubicBezTo>
                <a:cubicBezTo>
                  <a:pt x="11923" y="11340"/>
                  <a:pt x="11750" y="11475"/>
                  <a:pt x="11578" y="11475"/>
                </a:cubicBezTo>
                <a:cubicBezTo>
                  <a:pt x="6912" y="11475"/>
                  <a:pt x="6912" y="11475"/>
                  <a:pt x="6912" y="11475"/>
                </a:cubicBezTo>
                <a:cubicBezTo>
                  <a:pt x="6739" y="11475"/>
                  <a:pt x="6394" y="11340"/>
                  <a:pt x="6394" y="11205"/>
                </a:cubicBezTo>
                <a:cubicBezTo>
                  <a:pt x="6394" y="10935"/>
                  <a:pt x="6739" y="10800"/>
                  <a:pt x="6912" y="10800"/>
                </a:cubicBezTo>
                <a:lnTo>
                  <a:pt x="11578" y="10800"/>
                </a:lnTo>
                <a:close/>
                <a:moveTo>
                  <a:pt x="4320" y="11475"/>
                </a:moveTo>
                <a:cubicBezTo>
                  <a:pt x="4147" y="11340"/>
                  <a:pt x="4147" y="11205"/>
                  <a:pt x="4147" y="11205"/>
                </a:cubicBezTo>
                <a:cubicBezTo>
                  <a:pt x="4147" y="11070"/>
                  <a:pt x="4147" y="10935"/>
                  <a:pt x="4320" y="10935"/>
                </a:cubicBezTo>
                <a:cubicBezTo>
                  <a:pt x="4493" y="10800"/>
                  <a:pt x="4838" y="10800"/>
                  <a:pt x="5011" y="10935"/>
                </a:cubicBezTo>
                <a:cubicBezTo>
                  <a:pt x="5011" y="10935"/>
                  <a:pt x="5011" y="11070"/>
                  <a:pt x="5011" y="11205"/>
                </a:cubicBezTo>
                <a:cubicBezTo>
                  <a:pt x="5011" y="11205"/>
                  <a:pt x="5011" y="11340"/>
                  <a:pt x="5011" y="11475"/>
                </a:cubicBezTo>
                <a:cubicBezTo>
                  <a:pt x="4838" y="11475"/>
                  <a:pt x="4666" y="11475"/>
                  <a:pt x="4666" y="11475"/>
                </a:cubicBezTo>
                <a:cubicBezTo>
                  <a:pt x="4493" y="11475"/>
                  <a:pt x="4320" y="11475"/>
                  <a:pt x="4320" y="11475"/>
                </a:cubicBezTo>
                <a:close/>
                <a:moveTo>
                  <a:pt x="17453" y="16200"/>
                </a:moveTo>
                <a:cubicBezTo>
                  <a:pt x="17453" y="16335"/>
                  <a:pt x="17280" y="16605"/>
                  <a:pt x="17107" y="16605"/>
                </a:cubicBezTo>
                <a:cubicBezTo>
                  <a:pt x="13824" y="16605"/>
                  <a:pt x="13824" y="16605"/>
                  <a:pt x="13824" y="16605"/>
                </a:cubicBezTo>
                <a:cubicBezTo>
                  <a:pt x="13651" y="16605"/>
                  <a:pt x="13306" y="16335"/>
                  <a:pt x="13306" y="16200"/>
                </a:cubicBezTo>
                <a:cubicBezTo>
                  <a:pt x="13306" y="16065"/>
                  <a:pt x="13651" y="15795"/>
                  <a:pt x="13824" y="15795"/>
                </a:cubicBezTo>
                <a:cubicBezTo>
                  <a:pt x="17107" y="15795"/>
                  <a:pt x="17107" y="15795"/>
                  <a:pt x="17107" y="15795"/>
                </a:cubicBezTo>
                <a:cubicBezTo>
                  <a:pt x="17280" y="15795"/>
                  <a:pt x="17453" y="16065"/>
                  <a:pt x="17453" y="16200"/>
                </a:cubicBezTo>
                <a:close/>
                <a:moveTo>
                  <a:pt x="11923" y="16200"/>
                </a:moveTo>
                <a:cubicBezTo>
                  <a:pt x="11923" y="16335"/>
                  <a:pt x="11750" y="16605"/>
                  <a:pt x="11578" y="16605"/>
                </a:cubicBezTo>
                <a:cubicBezTo>
                  <a:pt x="6912" y="16605"/>
                  <a:pt x="6912" y="16605"/>
                  <a:pt x="6912" y="16605"/>
                </a:cubicBezTo>
                <a:cubicBezTo>
                  <a:pt x="6739" y="16605"/>
                  <a:pt x="6394" y="16335"/>
                  <a:pt x="6394" y="16200"/>
                </a:cubicBezTo>
                <a:cubicBezTo>
                  <a:pt x="6394" y="16065"/>
                  <a:pt x="6739" y="15795"/>
                  <a:pt x="6912" y="15795"/>
                </a:cubicBezTo>
                <a:cubicBezTo>
                  <a:pt x="11578" y="15795"/>
                  <a:pt x="11578" y="15795"/>
                  <a:pt x="11578" y="15795"/>
                </a:cubicBezTo>
                <a:cubicBezTo>
                  <a:pt x="11750" y="15795"/>
                  <a:pt x="11923" y="16065"/>
                  <a:pt x="11923" y="16200"/>
                </a:cubicBezTo>
                <a:close/>
                <a:moveTo>
                  <a:pt x="5011" y="15930"/>
                </a:moveTo>
                <a:cubicBezTo>
                  <a:pt x="5011" y="16065"/>
                  <a:pt x="5011" y="16065"/>
                  <a:pt x="5011" y="16200"/>
                </a:cubicBezTo>
                <a:cubicBezTo>
                  <a:pt x="5011" y="16335"/>
                  <a:pt x="5011" y="16335"/>
                  <a:pt x="5011" y="16470"/>
                </a:cubicBezTo>
                <a:cubicBezTo>
                  <a:pt x="4838" y="16470"/>
                  <a:pt x="4666" y="16605"/>
                  <a:pt x="4666" y="16605"/>
                </a:cubicBezTo>
                <a:cubicBezTo>
                  <a:pt x="4493" y="16605"/>
                  <a:pt x="4320" y="16470"/>
                  <a:pt x="4320" y="16470"/>
                </a:cubicBezTo>
                <a:cubicBezTo>
                  <a:pt x="4147" y="16335"/>
                  <a:pt x="4147" y="16335"/>
                  <a:pt x="4147" y="16200"/>
                </a:cubicBezTo>
                <a:cubicBezTo>
                  <a:pt x="4147" y="16065"/>
                  <a:pt x="4147" y="16065"/>
                  <a:pt x="4320" y="15930"/>
                </a:cubicBezTo>
                <a:cubicBezTo>
                  <a:pt x="4493" y="15795"/>
                  <a:pt x="4838" y="15795"/>
                  <a:pt x="5011" y="15930"/>
                </a:cubicBezTo>
                <a:close/>
                <a:moveTo>
                  <a:pt x="17453" y="8370"/>
                </a:moveTo>
                <a:cubicBezTo>
                  <a:pt x="17453" y="8505"/>
                  <a:pt x="17453" y="8505"/>
                  <a:pt x="17453" y="8640"/>
                </a:cubicBezTo>
                <a:cubicBezTo>
                  <a:pt x="17453" y="8775"/>
                  <a:pt x="17453" y="8775"/>
                  <a:pt x="17453" y="8910"/>
                </a:cubicBezTo>
                <a:cubicBezTo>
                  <a:pt x="17280" y="8910"/>
                  <a:pt x="17107" y="9045"/>
                  <a:pt x="17107" y="9045"/>
                </a:cubicBezTo>
                <a:cubicBezTo>
                  <a:pt x="16934" y="9045"/>
                  <a:pt x="16762" y="8910"/>
                  <a:pt x="16762" y="8910"/>
                </a:cubicBezTo>
                <a:cubicBezTo>
                  <a:pt x="16589" y="8775"/>
                  <a:pt x="16589" y="8775"/>
                  <a:pt x="16589" y="8640"/>
                </a:cubicBezTo>
                <a:cubicBezTo>
                  <a:pt x="16589" y="8505"/>
                  <a:pt x="16589" y="8505"/>
                  <a:pt x="16762" y="8370"/>
                </a:cubicBezTo>
                <a:cubicBezTo>
                  <a:pt x="16934" y="8235"/>
                  <a:pt x="17280" y="8235"/>
                  <a:pt x="17453" y="8370"/>
                </a:cubicBezTo>
                <a:close/>
                <a:moveTo>
                  <a:pt x="14688" y="14040"/>
                </a:moveTo>
                <a:cubicBezTo>
                  <a:pt x="14688" y="14040"/>
                  <a:pt x="14515" y="14040"/>
                  <a:pt x="14342" y="13905"/>
                </a:cubicBezTo>
                <a:cubicBezTo>
                  <a:pt x="14342" y="13905"/>
                  <a:pt x="14342" y="13770"/>
                  <a:pt x="14342" y="13635"/>
                </a:cubicBezTo>
                <a:cubicBezTo>
                  <a:pt x="14342" y="13635"/>
                  <a:pt x="14342" y="13500"/>
                  <a:pt x="14342" y="13365"/>
                </a:cubicBezTo>
                <a:cubicBezTo>
                  <a:pt x="14515" y="13230"/>
                  <a:pt x="14861" y="13230"/>
                  <a:pt x="15034" y="13365"/>
                </a:cubicBezTo>
                <a:cubicBezTo>
                  <a:pt x="15206" y="13500"/>
                  <a:pt x="15206" y="13635"/>
                  <a:pt x="15206" y="13635"/>
                </a:cubicBezTo>
                <a:cubicBezTo>
                  <a:pt x="15206" y="13770"/>
                  <a:pt x="15206" y="13905"/>
                  <a:pt x="15034" y="13905"/>
                </a:cubicBezTo>
                <a:cubicBezTo>
                  <a:pt x="15034" y="14040"/>
                  <a:pt x="14861" y="14040"/>
                  <a:pt x="14688" y="14040"/>
                </a:cubicBezTo>
                <a:close/>
                <a:moveTo>
                  <a:pt x="17453" y="13365"/>
                </a:moveTo>
                <a:cubicBezTo>
                  <a:pt x="17453" y="13500"/>
                  <a:pt x="17453" y="13635"/>
                  <a:pt x="17453" y="13635"/>
                </a:cubicBezTo>
                <a:cubicBezTo>
                  <a:pt x="17453" y="13770"/>
                  <a:pt x="17453" y="13905"/>
                  <a:pt x="17453" y="13905"/>
                </a:cubicBezTo>
                <a:cubicBezTo>
                  <a:pt x="17280" y="14040"/>
                  <a:pt x="17107" y="14040"/>
                  <a:pt x="17107" y="14040"/>
                </a:cubicBezTo>
                <a:cubicBezTo>
                  <a:pt x="16934" y="14040"/>
                  <a:pt x="16762" y="14040"/>
                  <a:pt x="16762" y="13905"/>
                </a:cubicBezTo>
                <a:cubicBezTo>
                  <a:pt x="16589" y="13905"/>
                  <a:pt x="16589" y="13770"/>
                  <a:pt x="16589" y="13635"/>
                </a:cubicBezTo>
                <a:cubicBezTo>
                  <a:pt x="16589" y="13635"/>
                  <a:pt x="16589" y="13500"/>
                  <a:pt x="16762" y="13365"/>
                </a:cubicBezTo>
                <a:cubicBezTo>
                  <a:pt x="16934" y="13230"/>
                  <a:pt x="17280" y="13230"/>
                  <a:pt x="17453" y="133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86" name="Freeform 1145"/>
          <p:cNvSpPr/>
          <p:nvPr/>
        </p:nvSpPr>
        <p:spPr>
          <a:xfrm>
            <a:off x="18475326" y="6924675"/>
            <a:ext cx="8128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46" y="13365"/>
                </a:moveTo>
                <a:cubicBezTo>
                  <a:pt x="10346" y="405"/>
                  <a:pt x="10346" y="405"/>
                  <a:pt x="10346" y="405"/>
                </a:cubicBezTo>
                <a:cubicBezTo>
                  <a:pt x="10346" y="135"/>
                  <a:pt x="10528" y="0"/>
                  <a:pt x="10891" y="0"/>
                </a:cubicBezTo>
                <a:cubicBezTo>
                  <a:pt x="11072" y="0"/>
                  <a:pt x="11254" y="135"/>
                  <a:pt x="11254" y="405"/>
                </a:cubicBezTo>
                <a:cubicBezTo>
                  <a:pt x="11254" y="13365"/>
                  <a:pt x="11254" y="13365"/>
                  <a:pt x="11254" y="13365"/>
                </a:cubicBezTo>
                <a:cubicBezTo>
                  <a:pt x="15429" y="10395"/>
                  <a:pt x="15429" y="10395"/>
                  <a:pt x="15429" y="10395"/>
                </a:cubicBezTo>
                <a:cubicBezTo>
                  <a:pt x="15610" y="10260"/>
                  <a:pt x="15973" y="10260"/>
                  <a:pt x="16155" y="10395"/>
                </a:cubicBezTo>
                <a:cubicBezTo>
                  <a:pt x="16336" y="10530"/>
                  <a:pt x="16336" y="10665"/>
                  <a:pt x="16155" y="10935"/>
                </a:cubicBezTo>
                <a:cubicBezTo>
                  <a:pt x="11254" y="14445"/>
                  <a:pt x="11254" y="14445"/>
                  <a:pt x="11254" y="14445"/>
                </a:cubicBezTo>
                <a:cubicBezTo>
                  <a:pt x="11072" y="14580"/>
                  <a:pt x="11072" y="14580"/>
                  <a:pt x="10891" y="14580"/>
                </a:cubicBezTo>
                <a:cubicBezTo>
                  <a:pt x="10891" y="14580"/>
                  <a:pt x="10891" y="14580"/>
                  <a:pt x="10891" y="14580"/>
                </a:cubicBezTo>
                <a:cubicBezTo>
                  <a:pt x="10891" y="14580"/>
                  <a:pt x="10891" y="14580"/>
                  <a:pt x="10891" y="14580"/>
                </a:cubicBezTo>
                <a:cubicBezTo>
                  <a:pt x="10709" y="14580"/>
                  <a:pt x="10528" y="14580"/>
                  <a:pt x="10528" y="14580"/>
                </a:cubicBezTo>
                <a:cubicBezTo>
                  <a:pt x="5627" y="10935"/>
                  <a:pt x="5627" y="10935"/>
                  <a:pt x="5627" y="10935"/>
                </a:cubicBezTo>
                <a:cubicBezTo>
                  <a:pt x="5445" y="10800"/>
                  <a:pt x="5445" y="10530"/>
                  <a:pt x="5627" y="10395"/>
                </a:cubicBezTo>
                <a:cubicBezTo>
                  <a:pt x="5808" y="10260"/>
                  <a:pt x="5990" y="10260"/>
                  <a:pt x="6171" y="10395"/>
                </a:cubicBezTo>
                <a:lnTo>
                  <a:pt x="10346" y="13365"/>
                </a:lnTo>
                <a:close/>
                <a:moveTo>
                  <a:pt x="14339" y="5805"/>
                </a:moveTo>
                <a:cubicBezTo>
                  <a:pt x="13976" y="5805"/>
                  <a:pt x="13795" y="6075"/>
                  <a:pt x="13795" y="6210"/>
                </a:cubicBezTo>
                <a:cubicBezTo>
                  <a:pt x="13795" y="6480"/>
                  <a:pt x="13976" y="6615"/>
                  <a:pt x="14339" y="6615"/>
                </a:cubicBezTo>
                <a:cubicBezTo>
                  <a:pt x="20692" y="6615"/>
                  <a:pt x="20692" y="6615"/>
                  <a:pt x="20692" y="6615"/>
                </a:cubicBezTo>
                <a:cubicBezTo>
                  <a:pt x="20692" y="20925"/>
                  <a:pt x="20692" y="20925"/>
                  <a:pt x="20692" y="20925"/>
                </a:cubicBezTo>
                <a:cubicBezTo>
                  <a:pt x="908" y="20925"/>
                  <a:pt x="908" y="20925"/>
                  <a:pt x="908" y="20925"/>
                </a:cubicBezTo>
                <a:cubicBezTo>
                  <a:pt x="908" y="6615"/>
                  <a:pt x="908" y="6615"/>
                  <a:pt x="908" y="6615"/>
                </a:cubicBezTo>
                <a:cubicBezTo>
                  <a:pt x="7442" y="6615"/>
                  <a:pt x="7442" y="6615"/>
                  <a:pt x="7442" y="6615"/>
                </a:cubicBezTo>
                <a:cubicBezTo>
                  <a:pt x="7624" y="6615"/>
                  <a:pt x="7805" y="6480"/>
                  <a:pt x="7805" y="6210"/>
                </a:cubicBezTo>
                <a:cubicBezTo>
                  <a:pt x="7805" y="6075"/>
                  <a:pt x="7624" y="5805"/>
                  <a:pt x="7442" y="5805"/>
                </a:cubicBezTo>
                <a:cubicBezTo>
                  <a:pt x="0" y="5805"/>
                  <a:pt x="0" y="5805"/>
                  <a:pt x="0" y="580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805"/>
                  <a:pt x="21600" y="5805"/>
                  <a:pt x="21600" y="5805"/>
                </a:cubicBezTo>
                <a:lnTo>
                  <a:pt x="14339" y="58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87" name="Freeform 1146"/>
          <p:cNvSpPr/>
          <p:nvPr/>
        </p:nvSpPr>
        <p:spPr>
          <a:xfrm>
            <a:off x="18338800" y="8161737"/>
            <a:ext cx="1093433" cy="11029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499" extrusionOk="0">
                <a:moveTo>
                  <a:pt x="21198" y="1375"/>
                </a:moveTo>
                <a:cubicBezTo>
                  <a:pt x="20124" y="301"/>
                  <a:pt x="20124" y="301"/>
                  <a:pt x="20124" y="301"/>
                </a:cubicBezTo>
                <a:cubicBezTo>
                  <a:pt x="19722" y="-101"/>
                  <a:pt x="19051" y="-101"/>
                  <a:pt x="18648" y="301"/>
                </a:cubicBezTo>
                <a:cubicBezTo>
                  <a:pt x="17441" y="1509"/>
                  <a:pt x="17441" y="1509"/>
                  <a:pt x="17441" y="1509"/>
                </a:cubicBezTo>
                <a:cubicBezTo>
                  <a:pt x="0" y="1509"/>
                  <a:pt x="0" y="1509"/>
                  <a:pt x="0" y="1509"/>
                </a:cubicBezTo>
                <a:cubicBezTo>
                  <a:pt x="0" y="21499"/>
                  <a:pt x="0" y="21499"/>
                  <a:pt x="0" y="21499"/>
                </a:cubicBezTo>
                <a:cubicBezTo>
                  <a:pt x="19990" y="21499"/>
                  <a:pt x="19990" y="21499"/>
                  <a:pt x="19990" y="21499"/>
                </a:cubicBezTo>
                <a:cubicBezTo>
                  <a:pt x="19990" y="4058"/>
                  <a:pt x="19990" y="4058"/>
                  <a:pt x="19990" y="4058"/>
                </a:cubicBezTo>
                <a:cubicBezTo>
                  <a:pt x="20124" y="3924"/>
                  <a:pt x="20124" y="3924"/>
                  <a:pt x="20124" y="3924"/>
                </a:cubicBezTo>
                <a:cubicBezTo>
                  <a:pt x="20124" y="3924"/>
                  <a:pt x="20124" y="3924"/>
                  <a:pt x="20124" y="3924"/>
                </a:cubicBezTo>
                <a:cubicBezTo>
                  <a:pt x="21198" y="2851"/>
                  <a:pt x="21198" y="2851"/>
                  <a:pt x="21198" y="2851"/>
                </a:cubicBezTo>
                <a:cubicBezTo>
                  <a:pt x="21600" y="2448"/>
                  <a:pt x="21600" y="1777"/>
                  <a:pt x="21198" y="1375"/>
                </a:cubicBezTo>
                <a:close/>
                <a:moveTo>
                  <a:pt x="7111" y="13181"/>
                </a:moveTo>
                <a:cubicBezTo>
                  <a:pt x="8318" y="14388"/>
                  <a:pt x="8318" y="14388"/>
                  <a:pt x="8318" y="14388"/>
                </a:cubicBezTo>
                <a:cubicBezTo>
                  <a:pt x="6708" y="14791"/>
                  <a:pt x="6708" y="14791"/>
                  <a:pt x="6708" y="14791"/>
                </a:cubicBezTo>
                <a:lnTo>
                  <a:pt x="7111" y="13181"/>
                </a:lnTo>
                <a:close/>
                <a:moveTo>
                  <a:pt x="18648" y="4460"/>
                </a:moveTo>
                <a:cubicBezTo>
                  <a:pt x="17039" y="2851"/>
                  <a:pt x="17039" y="2851"/>
                  <a:pt x="17039" y="2851"/>
                </a:cubicBezTo>
                <a:cubicBezTo>
                  <a:pt x="17575" y="2314"/>
                  <a:pt x="17575" y="2314"/>
                  <a:pt x="17575" y="2314"/>
                </a:cubicBezTo>
                <a:cubicBezTo>
                  <a:pt x="19185" y="3924"/>
                  <a:pt x="19185" y="3924"/>
                  <a:pt x="19185" y="3924"/>
                </a:cubicBezTo>
                <a:lnTo>
                  <a:pt x="18648" y="4460"/>
                </a:lnTo>
                <a:close/>
                <a:moveTo>
                  <a:pt x="18112" y="4863"/>
                </a:moveTo>
                <a:cubicBezTo>
                  <a:pt x="8989" y="13986"/>
                  <a:pt x="8989" y="13986"/>
                  <a:pt x="8989" y="13986"/>
                </a:cubicBezTo>
                <a:cubicBezTo>
                  <a:pt x="7513" y="12510"/>
                  <a:pt x="7513" y="12510"/>
                  <a:pt x="7513" y="12510"/>
                </a:cubicBezTo>
                <a:cubicBezTo>
                  <a:pt x="16636" y="3387"/>
                  <a:pt x="16636" y="3387"/>
                  <a:pt x="16636" y="3387"/>
                </a:cubicBezTo>
                <a:lnTo>
                  <a:pt x="18112" y="4863"/>
                </a:lnTo>
                <a:close/>
                <a:moveTo>
                  <a:pt x="19319" y="4729"/>
                </a:moveTo>
                <a:cubicBezTo>
                  <a:pt x="19319" y="20828"/>
                  <a:pt x="19319" y="20828"/>
                  <a:pt x="19319" y="20828"/>
                </a:cubicBezTo>
                <a:cubicBezTo>
                  <a:pt x="671" y="20828"/>
                  <a:pt x="671" y="20828"/>
                  <a:pt x="671" y="20828"/>
                </a:cubicBezTo>
                <a:cubicBezTo>
                  <a:pt x="671" y="2180"/>
                  <a:pt x="671" y="2180"/>
                  <a:pt x="671" y="2180"/>
                </a:cubicBezTo>
                <a:cubicBezTo>
                  <a:pt x="16770" y="2180"/>
                  <a:pt x="16770" y="2180"/>
                  <a:pt x="16770" y="2180"/>
                </a:cubicBezTo>
                <a:cubicBezTo>
                  <a:pt x="6708" y="12242"/>
                  <a:pt x="6708" y="12242"/>
                  <a:pt x="6708" y="12242"/>
                </a:cubicBezTo>
                <a:cubicBezTo>
                  <a:pt x="6708" y="12242"/>
                  <a:pt x="6708" y="12242"/>
                  <a:pt x="6708" y="12242"/>
                </a:cubicBezTo>
                <a:cubicBezTo>
                  <a:pt x="5903" y="15059"/>
                  <a:pt x="5903" y="15059"/>
                  <a:pt x="5903" y="15059"/>
                </a:cubicBezTo>
                <a:cubicBezTo>
                  <a:pt x="5501" y="15462"/>
                  <a:pt x="5501" y="15462"/>
                  <a:pt x="5501" y="15462"/>
                </a:cubicBezTo>
                <a:cubicBezTo>
                  <a:pt x="5366" y="15730"/>
                  <a:pt x="5366" y="15864"/>
                  <a:pt x="5501" y="15998"/>
                </a:cubicBezTo>
                <a:cubicBezTo>
                  <a:pt x="5501" y="16133"/>
                  <a:pt x="5635" y="16133"/>
                  <a:pt x="5769" y="16133"/>
                </a:cubicBezTo>
                <a:cubicBezTo>
                  <a:pt x="5769" y="16133"/>
                  <a:pt x="5903" y="16133"/>
                  <a:pt x="6037" y="15998"/>
                </a:cubicBezTo>
                <a:cubicBezTo>
                  <a:pt x="6440" y="15596"/>
                  <a:pt x="6440" y="15596"/>
                  <a:pt x="6440" y="15596"/>
                </a:cubicBezTo>
                <a:cubicBezTo>
                  <a:pt x="9257" y="14791"/>
                  <a:pt x="9257" y="14791"/>
                  <a:pt x="9257" y="14791"/>
                </a:cubicBezTo>
                <a:cubicBezTo>
                  <a:pt x="18648" y="5400"/>
                  <a:pt x="18648" y="5400"/>
                  <a:pt x="18648" y="5400"/>
                </a:cubicBezTo>
                <a:cubicBezTo>
                  <a:pt x="18648" y="5400"/>
                  <a:pt x="18648" y="5400"/>
                  <a:pt x="18648" y="5400"/>
                </a:cubicBezTo>
                <a:cubicBezTo>
                  <a:pt x="18783" y="5265"/>
                  <a:pt x="18783" y="5265"/>
                  <a:pt x="18783" y="5265"/>
                </a:cubicBezTo>
                <a:lnTo>
                  <a:pt x="19319" y="4729"/>
                </a:lnTo>
                <a:close/>
                <a:moveTo>
                  <a:pt x="20661" y="2314"/>
                </a:moveTo>
                <a:cubicBezTo>
                  <a:pt x="19588" y="3387"/>
                  <a:pt x="19588" y="3387"/>
                  <a:pt x="19588" y="3387"/>
                </a:cubicBezTo>
                <a:cubicBezTo>
                  <a:pt x="18112" y="1911"/>
                  <a:pt x="18112" y="1911"/>
                  <a:pt x="18112" y="1911"/>
                </a:cubicBezTo>
                <a:cubicBezTo>
                  <a:pt x="19185" y="838"/>
                  <a:pt x="19185" y="838"/>
                  <a:pt x="19185" y="838"/>
                </a:cubicBezTo>
                <a:cubicBezTo>
                  <a:pt x="19319" y="704"/>
                  <a:pt x="19453" y="704"/>
                  <a:pt x="19588" y="838"/>
                </a:cubicBezTo>
                <a:cubicBezTo>
                  <a:pt x="20661" y="1911"/>
                  <a:pt x="20661" y="1911"/>
                  <a:pt x="20661" y="1911"/>
                </a:cubicBezTo>
                <a:cubicBezTo>
                  <a:pt x="20795" y="2046"/>
                  <a:pt x="20795" y="2180"/>
                  <a:pt x="20661" y="231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88" name="Freeform 1147"/>
          <p:cNvSpPr/>
          <p:nvPr/>
        </p:nvSpPr>
        <p:spPr>
          <a:xfrm>
            <a:off x="18338800" y="9372458"/>
            <a:ext cx="1095625" cy="11018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36" h="21236" extrusionOk="0">
                <a:moveTo>
                  <a:pt x="20142" y="1094"/>
                </a:moveTo>
                <a:cubicBezTo>
                  <a:pt x="18817" y="-364"/>
                  <a:pt x="16697" y="-364"/>
                  <a:pt x="15372" y="1094"/>
                </a:cubicBezTo>
                <a:cubicBezTo>
                  <a:pt x="1458" y="14875"/>
                  <a:pt x="1458" y="14875"/>
                  <a:pt x="1458" y="14875"/>
                </a:cubicBezTo>
                <a:cubicBezTo>
                  <a:pt x="1458" y="14875"/>
                  <a:pt x="1458" y="14875"/>
                  <a:pt x="1458" y="14875"/>
                </a:cubicBezTo>
                <a:cubicBezTo>
                  <a:pt x="1458" y="14875"/>
                  <a:pt x="1458" y="14875"/>
                  <a:pt x="1458" y="14875"/>
                </a:cubicBezTo>
                <a:cubicBezTo>
                  <a:pt x="1458" y="15008"/>
                  <a:pt x="1458" y="15008"/>
                  <a:pt x="1325" y="15008"/>
                </a:cubicBezTo>
                <a:cubicBezTo>
                  <a:pt x="1325" y="15008"/>
                  <a:pt x="1325" y="15008"/>
                  <a:pt x="1325" y="15008"/>
                </a:cubicBezTo>
                <a:cubicBezTo>
                  <a:pt x="1325" y="15008"/>
                  <a:pt x="1325" y="15008"/>
                  <a:pt x="1325" y="15008"/>
                </a:cubicBezTo>
                <a:cubicBezTo>
                  <a:pt x="0" y="20706"/>
                  <a:pt x="0" y="20706"/>
                  <a:pt x="0" y="20706"/>
                </a:cubicBezTo>
                <a:cubicBezTo>
                  <a:pt x="0" y="20838"/>
                  <a:pt x="0" y="20838"/>
                  <a:pt x="0" y="20838"/>
                </a:cubicBezTo>
                <a:cubicBezTo>
                  <a:pt x="0" y="20838"/>
                  <a:pt x="0" y="20838"/>
                  <a:pt x="0" y="20838"/>
                </a:cubicBezTo>
                <a:cubicBezTo>
                  <a:pt x="0" y="20838"/>
                  <a:pt x="0" y="20971"/>
                  <a:pt x="0" y="20971"/>
                </a:cubicBezTo>
                <a:cubicBezTo>
                  <a:pt x="0" y="20971"/>
                  <a:pt x="0" y="20971"/>
                  <a:pt x="0" y="20971"/>
                </a:cubicBezTo>
                <a:cubicBezTo>
                  <a:pt x="0" y="21103"/>
                  <a:pt x="133" y="21103"/>
                  <a:pt x="133" y="21103"/>
                </a:cubicBezTo>
                <a:cubicBezTo>
                  <a:pt x="133" y="21103"/>
                  <a:pt x="133" y="21236"/>
                  <a:pt x="265" y="21236"/>
                </a:cubicBezTo>
                <a:cubicBezTo>
                  <a:pt x="265" y="21236"/>
                  <a:pt x="398" y="21236"/>
                  <a:pt x="398" y="21236"/>
                </a:cubicBezTo>
                <a:cubicBezTo>
                  <a:pt x="398" y="21236"/>
                  <a:pt x="398" y="21236"/>
                  <a:pt x="530" y="21236"/>
                </a:cubicBezTo>
                <a:cubicBezTo>
                  <a:pt x="6228" y="19911"/>
                  <a:pt x="6228" y="19911"/>
                  <a:pt x="6228" y="19911"/>
                </a:cubicBezTo>
                <a:cubicBezTo>
                  <a:pt x="6228" y="19911"/>
                  <a:pt x="6228" y="19911"/>
                  <a:pt x="6228" y="19911"/>
                </a:cubicBezTo>
                <a:cubicBezTo>
                  <a:pt x="6228" y="19911"/>
                  <a:pt x="6228" y="19911"/>
                  <a:pt x="6228" y="19778"/>
                </a:cubicBezTo>
                <a:cubicBezTo>
                  <a:pt x="6228" y="19778"/>
                  <a:pt x="6228" y="19778"/>
                  <a:pt x="6361" y="19778"/>
                </a:cubicBezTo>
                <a:cubicBezTo>
                  <a:pt x="6361" y="19778"/>
                  <a:pt x="6361" y="19778"/>
                  <a:pt x="6361" y="19778"/>
                </a:cubicBezTo>
                <a:cubicBezTo>
                  <a:pt x="6361" y="19778"/>
                  <a:pt x="6361" y="19778"/>
                  <a:pt x="6361" y="19778"/>
                </a:cubicBezTo>
                <a:cubicBezTo>
                  <a:pt x="20142" y="5864"/>
                  <a:pt x="20142" y="5864"/>
                  <a:pt x="20142" y="5864"/>
                </a:cubicBezTo>
                <a:cubicBezTo>
                  <a:pt x="21600" y="4539"/>
                  <a:pt x="21600" y="2419"/>
                  <a:pt x="20142" y="1094"/>
                </a:cubicBezTo>
                <a:close/>
                <a:moveTo>
                  <a:pt x="19612" y="1624"/>
                </a:moveTo>
                <a:cubicBezTo>
                  <a:pt x="20540" y="2551"/>
                  <a:pt x="20672" y="4009"/>
                  <a:pt x="19877" y="5069"/>
                </a:cubicBezTo>
                <a:cubicBezTo>
                  <a:pt x="16167" y="1359"/>
                  <a:pt x="16167" y="1359"/>
                  <a:pt x="16167" y="1359"/>
                </a:cubicBezTo>
                <a:cubicBezTo>
                  <a:pt x="17227" y="564"/>
                  <a:pt x="18685" y="696"/>
                  <a:pt x="19612" y="1624"/>
                </a:cubicBezTo>
                <a:close/>
                <a:moveTo>
                  <a:pt x="17757" y="7322"/>
                </a:moveTo>
                <a:cubicBezTo>
                  <a:pt x="13914" y="3479"/>
                  <a:pt x="13914" y="3479"/>
                  <a:pt x="13914" y="3479"/>
                </a:cubicBezTo>
                <a:cubicBezTo>
                  <a:pt x="14444" y="2949"/>
                  <a:pt x="14444" y="2949"/>
                  <a:pt x="14444" y="2949"/>
                </a:cubicBezTo>
                <a:cubicBezTo>
                  <a:pt x="18287" y="6792"/>
                  <a:pt x="18287" y="6792"/>
                  <a:pt x="18287" y="6792"/>
                </a:cubicBezTo>
                <a:lnTo>
                  <a:pt x="17757" y="7322"/>
                </a:lnTo>
                <a:close/>
                <a:moveTo>
                  <a:pt x="1855" y="19381"/>
                </a:moveTo>
                <a:cubicBezTo>
                  <a:pt x="1723" y="19248"/>
                  <a:pt x="1458" y="19248"/>
                  <a:pt x="1325" y="19381"/>
                </a:cubicBezTo>
                <a:cubicBezTo>
                  <a:pt x="1060" y="19646"/>
                  <a:pt x="1060" y="19646"/>
                  <a:pt x="1060" y="19646"/>
                </a:cubicBezTo>
                <a:cubicBezTo>
                  <a:pt x="1988" y="15538"/>
                  <a:pt x="1988" y="15538"/>
                  <a:pt x="1988" y="15538"/>
                </a:cubicBezTo>
                <a:cubicBezTo>
                  <a:pt x="3710" y="15273"/>
                  <a:pt x="3710" y="15273"/>
                  <a:pt x="3710" y="15273"/>
                </a:cubicBezTo>
                <a:cubicBezTo>
                  <a:pt x="3578" y="17261"/>
                  <a:pt x="3578" y="17261"/>
                  <a:pt x="3578" y="17261"/>
                </a:cubicBezTo>
                <a:cubicBezTo>
                  <a:pt x="3578" y="17261"/>
                  <a:pt x="3578" y="17261"/>
                  <a:pt x="3578" y="17261"/>
                </a:cubicBezTo>
                <a:cubicBezTo>
                  <a:pt x="3578" y="17393"/>
                  <a:pt x="3578" y="17393"/>
                  <a:pt x="3578" y="17393"/>
                </a:cubicBezTo>
                <a:cubicBezTo>
                  <a:pt x="3578" y="17393"/>
                  <a:pt x="3578" y="17393"/>
                  <a:pt x="3578" y="17393"/>
                </a:cubicBezTo>
                <a:cubicBezTo>
                  <a:pt x="3578" y="17393"/>
                  <a:pt x="3578" y="17393"/>
                  <a:pt x="3578" y="17526"/>
                </a:cubicBezTo>
                <a:cubicBezTo>
                  <a:pt x="3578" y="17526"/>
                  <a:pt x="3578" y="17526"/>
                  <a:pt x="3578" y="17526"/>
                </a:cubicBezTo>
                <a:cubicBezTo>
                  <a:pt x="3578" y="17526"/>
                  <a:pt x="3578" y="17526"/>
                  <a:pt x="3578" y="17526"/>
                </a:cubicBezTo>
                <a:cubicBezTo>
                  <a:pt x="3710" y="17658"/>
                  <a:pt x="3710" y="17658"/>
                  <a:pt x="3710" y="17658"/>
                </a:cubicBezTo>
                <a:cubicBezTo>
                  <a:pt x="3710" y="17658"/>
                  <a:pt x="3710" y="17658"/>
                  <a:pt x="3710" y="17658"/>
                </a:cubicBezTo>
                <a:cubicBezTo>
                  <a:pt x="3710" y="17658"/>
                  <a:pt x="3843" y="17658"/>
                  <a:pt x="3843" y="17658"/>
                </a:cubicBezTo>
                <a:cubicBezTo>
                  <a:pt x="3843" y="17658"/>
                  <a:pt x="3843" y="17658"/>
                  <a:pt x="3843" y="17658"/>
                </a:cubicBezTo>
                <a:cubicBezTo>
                  <a:pt x="3843" y="17658"/>
                  <a:pt x="3843" y="17658"/>
                  <a:pt x="3975" y="17658"/>
                </a:cubicBezTo>
                <a:cubicBezTo>
                  <a:pt x="3975" y="17658"/>
                  <a:pt x="3975" y="17658"/>
                  <a:pt x="3975" y="17658"/>
                </a:cubicBezTo>
                <a:cubicBezTo>
                  <a:pt x="3975" y="17658"/>
                  <a:pt x="3975" y="17658"/>
                  <a:pt x="3975" y="17658"/>
                </a:cubicBezTo>
                <a:cubicBezTo>
                  <a:pt x="3975" y="17658"/>
                  <a:pt x="3975" y="17658"/>
                  <a:pt x="3975" y="17658"/>
                </a:cubicBezTo>
                <a:cubicBezTo>
                  <a:pt x="3975" y="17658"/>
                  <a:pt x="3975" y="17658"/>
                  <a:pt x="3975" y="17658"/>
                </a:cubicBezTo>
                <a:cubicBezTo>
                  <a:pt x="3975" y="17658"/>
                  <a:pt x="3975" y="17658"/>
                  <a:pt x="3975" y="17658"/>
                </a:cubicBezTo>
                <a:cubicBezTo>
                  <a:pt x="5963" y="17526"/>
                  <a:pt x="5963" y="17526"/>
                  <a:pt x="5963" y="17526"/>
                </a:cubicBezTo>
                <a:cubicBezTo>
                  <a:pt x="5698" y="19248"/>
                  <a:pt x="5698" y="19248"/>
                  <a:pt x="5698" y="19248"/>
                </a:cubicBezTo>
                <a:cubicBezTo>
                  <a:pt x="1590" y="20176"/>
                  <a:pt x="1590" y="20176"/>
                  <a:pt x="1590" y="20176"/>
                </a:cubicBezTo>
                <a:cubicBezTo>
                  <a:pt x="1855" y="19911"/>
                  <a:pt x="1855" y="19911"/>
                  <a:pt x="1855" y="19911"/>
                </a:cubicBezTo>
                <a:cubicBezTo>
                  <a:pt x="1988" y="19778"/>
                  <a:pt x="1988" y="19513"/>
                  <a:pt x="1855" y="19381"/>
                </a:cubicBezTo>
                <a:close/>
                <a:moveTo>
                  <a:pt x="6758" y="17261"/>
                </a:moveTo>
                <a:cubicBezTo>
                  <a:pt x="15372" y="8647"/>
                  <a:pt x="15372" y="8647"/>
                  <a:pt x="15372" y="8647"/>
                </a:cubicBezTo>
                <a:cubicBezTo>
                  <a:pt x="15504" y="8515"/>
                  <a:pt x="15504" y="8249"/>
                  <a:pt x="15372" y="8117"/>
                </a:cubicBezTo>
                <a:cubicBezTo>
                  <a:pt x="15107" y="7984"/>
                  <a:pt x="14974" y="7984"/>
                  <a:pt x="14709" y="8117"/>
                </a:cubicBezTo>
                <a:cubicBezTo>
                  <a:pt x="6228" y="16730"/>
                  <a:pt x="6228" y="16730"/>
                  <a:pt x="6228" y="16730"/>
                </a:cubicBezTo>
                <a:cubicBezTo>
                  <a:pt x="4373" y="16863"/>
                  <a:pt x="4373" y="16863"/>
                  <a:pt x="4373" y="16863"/>
                </a:cubicBezTo>
                <a:cubicBezTo>
                  <a:pt x="4506" y="15008"/>
                  <a:pt x="4506" y="15008"/>
                  <a:pt x="4506" y="15008"/>
                </a:cubicBezTo>
                <a:cubicBezTo>
                  <a:pt x="13119" y="6527"/>
                  <a:pt x="13119" y="6527"/>
                  <a:pt x="13119" y="6527"/>
                </a:cubicBezTo>
                <a:cubicBezTo>
                  <a:pt x="13252" y="6262"/>
                  <a:pt x="13252" y="6129"/>
                  <a:pt x="13119" y="5864"/>
                </a:cubicBezTo>
                <a:cubicBezTo>
                  <a:pt x="12987" y="5732"/>
                  <a:pt x="12721" y="5732"/>
                  <a:pt x="12589" y="5864"/>
                </a:cubicBezTo>
                <a:cubicBezTo>
                  <a:pt x="3975" y="14478"/>
                  <a:pt x="3975" y="14478"/>
                  <a:pt x="3975" y="14478"/>
                </a:cubicBezTo>
                <a:cubicBezTo>
                  <a:pt x="2783" y="14610"/>
                  <a:pt x="2783" y="14610"/>
                  <a:pt x="2783" y="14610"/>
                </a:cubicBezTo>
                <a:cubicBezTo>
                  <a:pt x="13384" y="4009"/>
                  <a:pt x="13384" y="4009"/>
                  <a:pt x="13384" y="4009"/>
                </a:cubicBezTo>
                <a:cubicBezTo>
                  <a:pt x="17227" y="7852"/>
                  <a:pt x="17227" y="7852"/>
                  <a:pt x="17227" y="7852"/>
                </a:cubicBezTo>
                <a:cubicBezTo>
                  <a:pt x="6626" y="18453"/>
                  <a:pt x="6626" y="18453"/>
                  <a:pt x="6626" y="18453"/>
                </a:cubicBezTo>
                <a:lnTo>
                  <a:pt x="6758" y="17261"/>
                </a:lnTo>
                <a:close/>
                <a:moveTo>
                  <a:pt x="18817" y="6262"/>
                </a:moveTo>
                <a:cubicBezTo>
                  <a:pt x="14974" y="2419"/>
                  <a:pt x="14974" y="2419"/>
                  <a:pt x="14974" y="2419"/>
                </a:cubicBezTo>
                <a:cubicBezTo>
                  <a:pt x="15637" y="1889"/>
                  <a:pt x="15637" y="1889"/>
                  <a:pt x="15637" y="1889"/>
                </a:cubicBezTo>
                <a:cubicBezTo>
                  <a:pt x="19347" y="5599"/>
                  <a:pt x="19347" y="5599"/>
                  <a:pt x="19347" y="5599"/>
                </a:cubicBezTo>
                <a:lnTo>
                  <a:pt x="18817" y="626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89" name="Freeform 1148"/>
          <p:cNvSpPr/>
          <p:nvPr/>
        </p:nvSpPr>
        <p:spPr>
          <a:xfrm>
            <a:off x="1833880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12555"/>
                </a:moveTo>
                <a:cubicBezTo>
                  <a:pt x="16200" y="12555"/>
                  <a:pt x="16200" y="12555"/>
                  <a:pt x="16200" y="12555"/>
                </a:cubicBezTo>
                <a:cubicBezTo>
                  <a:pt x="16335" y="12555"/>
                  <a:pt x="16470" y="12555"/>
                  <a:pt x="16470" y="12420"/>
                </a:cubicBezTo>
                <a:cubicBezTo>
                  <a:pt x="16605" y="12285"/>
                  <a:pt x="16605" y="12150"/>
                  <a:pt x="16470" y="12015"/>
                </a:cubicBezTo>
                <a:cubicBezTo>
                  <a:pt x="11070" y="4185"/>
                  <a:pt x="11070" y="4185"/>
                  <a:pt x="11070" y="4185"/>
                </a:cubicBezTo>
                <a:cubicBezTo>
                  <a:pt x="10935" y="3915"/>
                  <a:pt x="10665" y="3915"/>
                  <a:pt x="10530" y="4185"/>
                </a:cubicBezTo>
                <a:cubicBezTo>
                  <a:pt x="5130" y="12015"/>
                  <a:pt x="5130" y="12015"/>
                  <a:pt x="5130" y="12015"/>
                </a:cubicBezTo>
                <a:cubicBezTo>
                  <a:pt x="4995" y="12150"/>
                  <a:pt x="4995" y="12285"/>
                  <a:pt x="5130" y="12420"/>
                </a:cubicBezTo>
                <a:cubicBezTo>
                  <a:pt x="5130" y="12555"/>
                  <a:pt x="5265" y="12555"/>
                  <a:pt x="5400" y="12555"/>
                </a:cubicBezTo>
                <a:close/>
                <a:moveTo>
                  <a:pt x="10800" y="4995"/>
                </a:moveTo>
                <a:cubicBezTo>
                  <a:pt x="15525" y="11880"/>
                  <a:pt x="15525" y="11880"/>
                  <a:pt x="15525" y="11880"/>
                </a:cubicBezTo>
                <a:cubicBezTo>
                  <a:pt x="6075" y="11880"/>
                  <a:pt x="6075" y="11880"/>
                  <a:pt x="6075" y="11880"/>
                </a:cubicBezTo>
                <a:lnTo>
                  <a:pt x="10800" y="499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4995" y="16200"/>
                </a:moveTo>
                <a:cubicBezTo>
                  <a:pt x="16605" y="16200"/>
                  <a:pt x="16605" y="16200"/>
                  <a:pt x="16605" y="16200"/>
                </a:cubicBezTo>
                <a:cubicBezTo>
                  <a:pt x="16605" y="13635"/>
                  <a:pt x="16605" y="13635"/>
                  <a:pt x="16605" y="13635"/>
                </a:cubicBezTo>
                <a:cubicBezTo>
                  <a:pt x="4995" y="13635"/>
                  <a:pt x="4995" y="13635"/>
                  <a:pt x="4995" y="13635"/>
                </a:cubicBezTo>
                <a:lnTo>
                  <a:pt x="4995" y="16200"/>
                </a:lnTo>
                <a:close/>
                <a:moveTo>
                  <a:pt x="5805" y="14445"/>
                </a:moveTo>
                <a:cubicBezTo>
                  <a:pt x="15795" y="14445"/>
                  <a:pt x="15795" y="14445"/>
                  <a:pt x="15795" y="14445"/>
                </a:cubicBezTo>
                <a:cubicBezTo>
                  <a:pt x="15795" y="15525"/>
                  <a:pt x="15795" y="15525"/>
                  <a:pt x="15795" y="15525"/>
                </a:cubicBezTo>
                <a:cubicBezTo>
                  <a:pt x="5805" y="15525"/>
                  <a:pt x="5805" y="15525"/>
                  <a:pt x="5805" y="15525"/>
                </a:cubicBezTo>
                <a:lnTo>
                  <a:pt x="5805" y="144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90" name="Freeform 1149"/>
          <p:cNvSpPr/>
          <p:nvPr/>
        </p:nvSpPr>
        <p:spPr>
          <a:xfrm>
            <a:off x="18338800" y="11905061"/>
            <a:ext cx="1092200" cy="10203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1" extrusionOk="0">
                <a:moveTo>
                  <a:pt x="540" y="17142"/>
                </a:moveTo>
                <a:cubicBezTo>
                  <a:pt x="21060" y="17142"/>
                  <a:pt x="21060" y="17142"/>
                  <a:pt x="21060" y="17142"/>
                </a:cubicBezTo>
                <a:cubicBezTo>
                  <a:pt x="21330" y="17142"/>
                  <a:pt x="21465" y="16997"/>
                  <a:pt x="21600" y="16852"/>
                </a:cubicBezTo>
                <a:cubicBezTo>
                  <a:pt x="21600" y="16707"/>
                  <a:pt x="21600" y="16417"/>
                  <a:pt x="21465" y="16272"/>
                </a:cubicBezTo>
                <a:cubicBezTo>
                  <a:pt x="11205" y="326"/>
                  <a:pt x="11205" y="326"/>
                  <a:pt x="11205" y="326"/>
                </a:cubicBezTo>
                <a:cubicBezTo>
                  <a:pt x="11070" y="-109"/>
                  <a:pt x="10530" y="-109"/>
                  <a:pt x="10395" y="326"/>
                </a:cubicBezTo>
                <a:cubicBezTo>
                  <a:pt x="135" y="16272"/>
                  <a:pt x="135" y="16272"/>
                  <a:pt x="135" y="16272"/>
                </a:cubicBezTo>
                <a:cubicBezTo>
                  <a:pt x="0" y="16417"/>
                  <a:pt x="0" y="16707"/>
                  <a:pt x="0" y="16852"/>
                </a:cubicBezTo>
                <a:cubicBezTo>
                  <a:pt x="135" y="16997"/>
                  <a:pt x="270" y="17142"/>
                  <a:pt x="540" y="17142"/>
                </a:cubicBezTo>
                <a:close/>
                <a:moveTo>
                  <a:pt x="10800" y="1486"/>
                </a:moveTo>
                <a:cubicBezTo>
                  <a:pt x="20115" y="15982"/>
                  <a:pt x="20115" y="15982"/>
                  <a:pt x="20115" y="15982"/>
                </a:cubicBezTo>
                <a:cubicBezTo>
                  <a:pt x="1485" y="15982"/>
                  <a:pt x="1485" y="15982"/>
                  <a:pt x="1485" y="15982"/>
                </a:cubicBezTo>
                <a:lnTo>
                  <a:pt x="10800" y="1486"/>
                </a:lnTo>
                <a:close/>
                <a:moveTo>
                  <a:pt x="21600" y="21056"/>
                </a:moveTo>
                <a:cubicBezTo>
                  <a:pt x="21600" y="21346"/>
                  <a:pt x="21330" y="21491"/>
                  <a:pt x="21060" y="21491"/>
                </a:cubicBezTo>
                <a:cubicBezTo>
                  <a:pt x="540" y="21491"/>
                  <a:pt x="540" y="21491"/>
                  <a:pt x="540" y="21491"/>
                </a:cubicBezTo>
                <a:cubicBezTo>
                  <a:pt x="270" y="21491"/>
                  <a:pt x="0" y="21346"/>
                  <a:pt x="0" y="21056"/>
                </a:cubicBezTo>
                <a:cubicBezTo>
                  <a:pt x="0" y="20766"/>
                  <a:pt x="270" y="20476"/>
                  <a:pt x="540" y="20476"/>
                </a:cubicBezTo>
                <a:cubicBezTo>
                  <a:pt x="21060" y="20476"/>
                  <a:pt x="21060" y="20476"/>
                  <a:pt x="21060" y="20476"/>
                </a:cubicBezTo>
                <a:cubicBezTo>
                  <a:pt x="21330" y="20476"/>
                  <a:pt x="21600" y="20766"/>
                  <a:pt x="21600" y="210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91" name="Freeform 1150"/>
          <p:cNvSpPr/>
          <p:nvPr/>
        </p:nvSpPr>
        <p:spPr>
          <a:xfrm>
            <a:off x="20250150" y="923925"/>
            <a:ext cx="1092200" cy="701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70" y="9318"/>
                </a:moveTo>
                <a:cubicBezTo>
                  <a:pt x="18630" y="9318"/>
                  <a:pt x="18630" y="9318"/>
                  <a:pt x="18630" y="9318"/>
                </a:cubicBezTo>
                <a:cubicBezTo>
                  <a:pt x="20250" y="9318"/>
                  <a:pt x="21600" y="7200"/>
                  <a:pt x="21600" y="4659"/>
                </a:cubicBezTo>
                <a:cubicBezTo>
                  <a:pt x="21600" y="2118"/>
                  <a:pt x="20250" y="0"/>
                  <a:pt x="18630" y="0"/>
                </a:cubicBezTo>
                <a:cubicBezTo>
                  <a:pt x="2970" y="0"/>
                  <a:pt x="2970" y="0"/>
                  <a:pt x="2970" y="0"/>
                </a:cubicBezTo>
                <a:cubicBezTo>
                  <a:pt x="1350" y="0"/>
                  <a:pt x="0" y="2118"/>
                  <a:pt x="0" y="4659"/>
                </a:cubicBezTo>
                <a:cubicBezTo>
                  <a:pt x="0" y="7200"/>
                  <a:pt x="1350" y="9318"/>
                  <a:pt x="2970" y="9318"/>
                </a:cubicBezTo>
                <a:close/>
                <a:moveTo>
                  <a:pt x="2970" y="1482"/>
                </a:moveTo>
                <a:cubicBezTo>
                  <a:pt x="18630" y="1482"/>
                  <a:pt x="18630" y="1482"/>
                  <a:pt x="18630" y="1482"/>
                </a:cubicBezTo>
                <a:cubicBezTo>
                  <a:pt x="19710" y="1482"/>
                  <a:pt x="20655" y="2965"/>
                  <a:pt x="20655" y="4659"/>
                </a:cubicBezTo>
                <a:cubicBezTo>
                  <a:pt x="20655" y="6353"/>
                  <a:pt x="19710" y="7624"/>
                  <a:pt x="18630" y="7624"/>
                </a:cubicBezTo>
                <a:cubicBezTo>
                  <a:pt x="2970" y="7624"/>
                  <a:pt x="2970" y="7624"/>
                  <a:pt x="2970" y="7624"/>
                </a:cubicBezTo>
                <a:cubicBezTo>
                  <a:pt x="1890" y="7624"/>
                  <a:pt x="945" y="6353"/>
                  <a:pt x="945" y="4659"/>
                </a:cubicBezTo>
                <a:cubicBezTo>
                  <a:pt x="945" y="2965"/>
                  <a:pt x="1890" y="1482"/>
                  <a:pt x="2970" y="1482"/>
                </a:cubicBezTo>
                <a:close/>
                <a:moveTo>
                  <a:pt x="18630" y="12282"/>
                </a:moveTo>
                <a:cubicBezTo>
                  <a:pt x="2970" y="12282"/>
                  <a:pt x="2970" y="12282"/>
                  <a:pt x="2970" y="12282"/>
                </a:cubicBezTo>
                <a:cubicBezTo>
                  <a:pt x="1350" y="12282"/>
                  <a:pt x="0" y="14400"/>
                  <a:pt x="0" y="16941"/>
                </a:cubicBezTo>
                <a:cubicBezTo>
                  <a:pt x="0" y="19482"/>
                  <a:pt x="1350" y="21600"/>
                  <a:pt x="2970" y="21600"/>
                </a:cubicBezTo>
                <a:cubicBezTo>
                  <a:pt x="18630" y="21600"/>
                  <a:pt x="18630" y="21600"/>
                  <a:pt x="18630" y="21600"/>
                </a:cubicBezTo>
                <a:cubicBezTo>
                  <a:pt x="20250" y="21600"/>
                  <a:pt x="21600" y="19482"/>
                  <a:pt x="21600" y="16941"/>
                </a:cubicBezTo>
                <a:cubicBezTo>
                  <a:pt x="21600" y="14400"/>
                  <a:pt x="20250" y="12282"/>
                  <a:pt x="18630" y="12282"/>
                </a:cubicBezTo>
                <a:close/>
                <a:moveTo>
                  <a:pt x="18630" y="20118"/>
                </a:moveTo>
                <a:cubicBezTo>
                  <a:pt x="2970" y="20118"/>
                  <a:pt x="2970" y="20118"/>
                  <a:pt x="2970" y="20118"/>
                </a:cubicBezTo>
                <a:cubicBezTo>
                  <a:pt x="1890" y="20118"/>
                  <a:pt x="945" y="18635"/>
                  <a:pt x="945" y="16941"/>
                </a:cubicBezTo>
                <a:cubicBezTo>
                  <a:pt x="945" y="15247"/>
                  <a:pt x="1890" y="13765"/>
                  <a:pt x="2970" y="13765"/>
                </a:cubicBezTo>
                <a:cubicBezTo>
                  <a:pt x="18630" y="13765"/>
                  <a:pt x="18630" y="13765"/>
                  <a:pt x="18630" y="13765"/>
                </a:cubicBezTo>
                <a:cubicBezTo>
                  <a:pt x="19710" y="13765"/>
                  <a:pt x="20655" y="15247"/>
                  <a:pt x="20655" y="16941"/>
                </a:cubicBezTo>
                <a:cubicBezTo>
                  <a:pt x="20655" y="18635"/>
                  <a:pt x="19710" y="20118"/>
                  <a:pt x="18630" y="2011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92" name="Freeform 1151"/>
          <p:cNvSpPr/>
          <p:nvPr/>
        </p:nvSpPr>
        <p:spPr>
          <a:xfrm>
            <a:off x="2025015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20909" y="20915"/>
                </a:moveTo>
                <a:lnTo>
                  <a:pt x="691" y="20915"/>
                </a:lnTo>
                <a:lnTo>
                  <a:pt x="691" y="685"/>
                </a:lnTo>
                <a:lnTo>
                  <a:pt x="20909" y="685"/>
                </a:lnTo>
                <a:lnTo>
                  <a:pt x="20909" y="20915"/>
                </a:lnTo>
                <a:close/>
                <a:moveTo>
                  <a:pt x="4333" y="8652"/>
                </a:moveTo>
                <a:lnTo>
                  <a:pt x="17267" y="8652"/>
                </a:lnTo>
                <a:lnTo>
                  <a:pt x="17267" y="9275"/>
                </a:lnTo>
                <a:lnTo>
                  <a:pt x="4333" y="9275"/>
                </a:lnTo>
                <a:lnTo>
                  <a:pt x="4333" y="8652"/>
                </a:lnTo>
                <a:close/>
                <a:moveTo>
                  <a:pt x="4333" y="12263"/>
                </a:moveTo>
                <a:lnTo>
                  <a:pt x="17267" y="12263"/>
                </a:lnTo>
                <a:lnTo>
                  <a:pt x="17267" y="12948"/>
                </a:lnTo>
                <a:lnTo>
                  <a:pt x="4333" y="12948"/>
                </a:lnTo>
                <a:lnTo>
                  <a:pt x="4333" y="1226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93" name="Freeform 1152"/>
          <p:cNvSpPr/>
          <p:nvPr/>
        </p:nvSpPr>
        <p:spPr>
          <a:xfrm>
            <a:off x="20250150" y="3565526"/>
            <a:ext cx="1092200" cy="365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21600" y="3569"/>
                </a:lnTo>
                <a:lnTo>
                  <a:pt x="0" y="3569"/>
                </a:lnTo>
                <a:lnTo>
                  <a:pt x="0" y="0"/>
                </a:lnTo>
                <a:close/>
                <a:moveTo>
                  <a:pt x="0" y="21600"/>
                </a:moveTo>
                <a:lnTo>
                  <a:pt x="21600" y="21600"/>
                </a:lnTo>
                <a:lnTo>
                  <a:pt x="21600" y="17843"/>
                </a:lnTo>
                <a:lnTo>
                  <a:pt x="0" y="17843"/>
                </a:lnTo>
                <a:lnTo>
                  <a:pt x="0" y="216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94" name="Freeform 1153"/>
          <p:cNvSpPr/>
          <p:nvPr/>
        </p:nvSpPr>
        <p:spPr>
          <a:xfrm>
            <a:off x="2025015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lose/>
                <a:moveTo>
                  <a:pt x="14850" y="7290"/>
                </a:moveTo>
                <a:cubicBezTo>
                  <a:pt x="11340" y="10800"/>
                  <a:pt x="11340" y="10800"/>
                  <a:pt x="11340" y="10800"/>
                </a:cubicBezTo>
                <a:cubicBezTo>
                  <a:pt x="14850" y="14310"/>
                  <a:pt x="14850" y="14310"/>
                  <a:pt x="14850" y="14310"/>
                </a:cubicBezTo>
                <a:cubicBezTo>
                  <a:pt x="14985" y="14445"/>
                  <a:pt x="14985" y="14715"/>
                  <a:pt x="14850" y="14850"/>
                </a:cubicBezTo>
                <a:cubicBezTo>
                  <a:pt x="14715" y="14850"/>
                  <a:pt x="14580" y="14985"/>
                  <a:pt x="14580" y="14985"/>
                </a:cubicBezTo>
                <a:cubicBezTo>
                  <a:pt x="14445" y="14985"/>
                  <a:pt x="14310" y="14850"/>
                  <a:pt x="14310" y="14850"/>
                </a:cubicBezTo>
                <a:cubicBezTo>
                  <a:pt x="10800" y="11340"/>
                  <a:pt x="10800" y="11340"/>
                  <a:pt x="10800" y="11340"/>
                </a:cubicBezTo>
                <a:cubicBezTo>
                  <a:pt x="7290" y="14850"/>
                  <a:pt x="7290" y="14850"/>
                  <a:pt x="7290" y="14850"/>
                </a:cubicBezTo>
                <a:cubicBezTo>
                  <a:pt x="7290" y="14850"/>
                  <a:pt x="7155" y="14985"/>
                  <a:pt x="7020" y="14985"/>
                </a:cubicBezTo>
                <a:cubicBezTo>
                  <a:pt x="7020" y="14985"/>
                  <a:pt x="6885" y="14850"/>
                  <a:pt x="6750" y="14850"/>
                </a:cubicBezTo>
                <a:cubicBezTo>
                  <a:pt x="6615" y="14715"/>
                  <a:pt x="6615" y="14445"/>
                  <a:pt x="6750" y="14310"/>
                </a:cubicBezTo>
                <a:cubicBezTo>
                  <a:pt x="10260" y="10800"/>
                  <a:pt x="10260" y="10800"/>
                  <a:pt x="10260" y="10800"/>
                </a:cubicBezTo>
                <a:cubicBezTo>
                  <a:pt x="6750" y="7290"/>
                  <a:pt x="6750" y="7290"/>
                  <a:pt x="6750" y="7290"/>
                </a:cubicBezTo>
                <a:cubicBezTo>
                  <a:pt x="6615" y="7155"/>
                  <a:pt x="6615" y="6885"/>
                  <a:pt x="6750" y="6750"/>
                </a:cubicBezTo>
                <a:cubicBezTo>
                  <a:pt x="6885" y="6615"/>
                  <a:pt x="7155" y="6615"/>
                  <a:pt x="7290" y="6750"/>
                </a:cubicBezTo>
                <a:cubicBezTo>
                  <a:pt x="10800" y="10260"/>
                  <a:pt x="10800" y="10260"/>
                  <a:pt x="10800" y="10260"/>
                </a:cubicBezTo>
                <a:cubicBezTo>
                  <a:pt x="14310" y="6750"/>
                  <a:pt x="14310" y="6750"/>
                  <a:pt x="14310" y="6750"/>
                </a:cubicBezTo>
                <a:cubicBezTo>
                  <a:pt x="14445" y="6615"/>
                  <a:pt x="14715" y="6615"/>
                  <a:pt x="14850" y="6750"/>
                </a:cubicBezTo>
                <a:cubicBezTo>
                  <a:pt x="14985" y="6885"/>
                  <a:pt x="14985" y="7155"/>
                  <a:pt x="14850" y="72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95" name="Freeform 1154"/>
          <p:cNvSpPr/>
          <p:nvPr/>
        </p:nvSpPr>
        <p:spPr>
          <a:xfrm>
            <a:off x="20278726" y="5683250"/>
            <a:ext cx="10509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0" y="9720"/>
                </a:moveTo>
                <a:cubicBezTo>
                  <a:pt x="16551" y="14445"/>
                  <a:pt x="16551" y="14445"/>
                  <a:pt x="16551" y="14445"/>
                </a:cubicBezTo>
                <a:cubicBezTo>
                  <a:pt x="16551" y="14445"/>
                  <a:pt x="16410" y="14580"/>
                  <a:pt x="16270" y="14580"/>
                </a:cubicBezTo>
                <a:cubicBezTo>
                  <a:pt x="16270" y="14580"/>
                  <a:pt x="16130" y="14445"/>
                  <a:pt x="15990" y="14445"/>
                </a:cubicBezTo>
                <a:cubicBezTo>
                  <a:pt x="15849" y="14310"/>
                  <a:pt x="15849" y="14040"/>
                  <a:pt x="15990" y="13905"/>
                </a:cubicBezTo>
                <a:cubicBezTo>
                  <a:pt x="20197" y="9855"/>
                  <a:pt x="20197" y="9855"/>
                  <a:pt x="20197" y="9855"/>
                </a:cubicBezTo>
                <a:cubicBezTo>
                  <a:pt x="11361" y="9855"/>
                  <a:pt x="11361" y="9855"/>
                  <a:pt x="11361" y="9855"/>
                </a:cubicBezTo>
                <a:cubicBezTo>
                  <a:pt x="11221" y="9855"/>
                  <a:pt x="11081" y="9585"/>
                  <a:pt x="11081" y="9450"/>
                </a:cubicBezTo>
                <a:cubicBezTo>
                  <a:pt x="11081" y="9180"/>
                  <a:pt x="11221" y="9045"/>
                  <a:pt x="11361" y="9045"/>
                </a:cubicBezTo>
                <a:cubicBezTo>
                  <a:pt x="20197" y="9045"/>
                  <a:pt x="20197" y="9045"/>
                  <a:pt x="20197" y="9045"/>
                </a:cubicBezTo>
                <a:cubicBezTo>
                  <a:pt x="15990" y="4995"/>
                  <a:pt x="15990" y="4995"/>
                  <a:pt x="15990" y="4995"/>
                </a:cubicBezTo>
                <a:cubicBezTo>
                  <a:pt x="15849" y="4860"/>
                  <a:pt x="15849" y="4590"/>
                  <a:pt x="15990" y="4455"/>
                </a:cubicBezTo>
                <a:cubicBezTo>
                  <a:pt x="16130" y="4320"/>
                  <a:pt x="16410" y="4320"/>
                  <a:pt x="16551" y="4455"/>
                </a:cubicBezTo>
                <a:cubicBezTo>
                  <a:pt x="21460" y="9180"/>
                  <a:pt x="21460" y="9180"/>
                  <a:pt x="21460" y="9180"/>
                </a:cubicBezTo>
                <a:cubicBezTo>
                  <a:pt x="21600" y="9180"/>
                  <a:pt x="21600" y="9180"/>
                  <a:pt x="21600" y="9315"/>
                </a:cubicBezTo>
                <a:cubicBezTo>
                  <a:pt x="21600" y="9315"/>
                  <a:pt x="21600" y="9450"/>
                  <a:pt x="21600" y="9585"/>
                </a:cubicBezTo>
                <a:cubicBezTo>
                  <a:pt x="21600" y="9585"/>
                  <a:pt x="21600" y="9720"/>
                  <a:pt x="21460" y="9720"/>
                </a:cubicBezTo>
                <a:close/>
                <a:moveTo>
                  <a:pt x="14727" y="11745"/>
                </a:moveTo>
                <a:cubicBezTo>
                  <a:pt x="14727" y="18495"/>
                  <a:pt x="14727" y="18495"/>
                  <a:pt x="14727" y="18495"/>
                </a:cubicBezTo>
                <a:cubicBezTo>
                  <a:pt x="14727" y="18630"/>
                  <a:pt x="14447" y="18900"/>
                  <a:pt x="14306" y="18900"/>
                </a:cubicBezTo>
                <a:cubicBezTo>
                  <a:pt x="9818" y="18900"/>
                  <a:pt x="9818" y="18900"/>
                  <a:pt x="9818" y="18900"/>
                </a:cubicBezTo>
                <a:cubicBezTo>
                  <a:pt x="9818" y="21195"/>
                  <a:pt x="9818" y="21195"/>
                  <a:pt x="9818" y="21195"/>
                </a:cubicBezTo>
                <a:cubicBezTo>
                  <a:pt x="9818" y="21330"/>
                  <a:pt x="9678" y="21465"/>
                  <a:pt x="9678" y="21465"/>
                </a:cubicBezTo>
                <a:cubicBezTo>
                  <a:pt x="9538" y="21600"/>
                  <a:pt x="9538" y="21600"/>
                  <a:pt x="9397" y="21600"/>
                </a:cubicBezTo>
                <a:cubicBezTo>
                  <a:pt x="9397" y="21600"/>
                  <a:pt x="9257" y="21600"/>
                  <a:pt x="9257" y="21600"/>
                </a:cubicBezTo>
                <a:cubicBezTo>
                  <a:pt x="281" y="18900"/>
                  <a:pt x="281" y="18900"/>
                  <a:pt x="281" y="18900"/>
                </a:cubicBezTo>
                <a:cubicBezTo>
                  <a:pt x="281" y="18765"/>
                  <a:pt x="281" y="18765"/>
                  <a:pt x="281" y="18765"/>
                </a:cubicBezTo>
                <a:cubicBezTo>
                  <a:pt x="281" y="18765"/>
                  <a:pt x="281" y="18765"/>
                  <a:pt x="281" y="18765"/>
                </a:cubicBezTo>
                <a:cubicBezTo>
                  <a:pt x="140" y="18765"/>
                  <a:pt x="140" y="18765"/>
                  <a:pt x="140" y="18765"/>
                </a:cubicBezTo>
                <a:cubicBezTo>
                  <a:pt x="140" y="18765"/>
                  <a:pt x="140" y="18765"/>
                  <a:pt x="140" y="18765"/>
                </a:cubicBezTo>
                <a:cubicBezTo>
                  <a:pt x="140" y="18630"/>
                  <a:pt x="0" y="18630"/>
                  <a:pt x="0" y="18630"/>
                </a:cubicBezTo>
                <a:cubicBezTo>
                  <a:pt x="0" y="18630"/>
                  <a:pt x="0" y="18630"/>
                  <a:pt x="0" y="18630"/>
                </a:cubicBezTo>
                <a:cubicBezTo>
                  <a:pt x="0" y="18495"/>
                  <a:pt x="0" y="18495"/>
                  <a:pt x="0" y="18495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05"/>
                  <a:pt x="0" y="270"/>
                  <a:pt x="0" y="270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135"/>
                  <a:pt x="140" y="135"/>
                  <a:pt x="140" y="135"/>
                </a:cubicBezTo>
                <a:cubicBezTo>
                  <a:pt x="140" y="135"/>
                  <a:pt x="140" y="135"/>
                  <a:pt x="140" y="135"/>
                </a:cubicBezTo>
                <a:cubicBezTo>
                  <a:pt x="140" y="135"/>
                  <a:pt x="140" y="135"/>
                  <a:pt x="140" y="135"/>
                </a:cubicBezTo>
                <a:cubicBezTo>
                  <a:pt x="140" y="135"/>
                  <a:pt x="140" y="135"/>
                  <a:pt x="140" y="0"/>
                </a:cubicBezTo>
                <a:cubicBezTo>
                  <a:pt x="281" y="0"/>
                  <a:pt x="281" y="0"/>
                  <a:pt x="281" y="0"/>
                </a:cubicBezTo>
                <a:cubicBezTo>
                  <a:pt x="281" y="0"/>
                  <a:pt x="281" y="0"/>
                  <a:pt x="421" y="0"/>
                </a:cubicBezTo>
                <a:cubicBezTo>
                  <a:pt x="421" y="0"/>
                  <a:pt x="421" y="0"/>
                  <a:pt x="421" y="0"/>
                </a:cubicBezTo>
                <a:cubicBezTo>
                  <a:pt x="14306" y="0"/>
                  <a:pt x="14306" y="0"/>
                  <a:pt x="14306" y="0"/>
                </a:cubicBezTo>
                <a:cubicBezTo>
                  <a:pt x="14447" y="0"/>
                  <a:pt x="14727" y="135"/>
                  <a:pt x="14727" y="405"/>
                </a:cubicBezTo>
                <a:cubicBezTo>
                  <a:pt x="14727" y="7020"/>
                  <a:pt x="14727" y="7020"/>
                  <a:pt x="14727" y="7020"/>
                </a:cubicBezTo>
                <a:cubicBezTo>
                  <a:pt x="14727" y="7290"/>
                  <a:pt x="14447" y="7425"/>
                  <a:pt x="14306" y="7425"/>
                </a:cubicBezTo>
                <a:cubicBezTo>
                  <a:pt x="14026" y="7425"/>
                  <a:pt x="13886" y="7290"/>
                  <a:pt x="13886" y="7020"/>
                </a:cubicBezTo>
                <a:cubicBezTo>
                  <a:pt x="13886" y="810"/>
                  <a:pt x="13886" y="810"/>
                  <a:pt x="13886" y="810"/>
                </a:cubicBezTo>
                <a:cubicBezTo>
                  <a:pt x="3086" y="810"/>
                  <a:pt x="3086" y="810"/>
                  <a:pt x="3086" y="810"/>
                </a:cubicBezTo>
                <a:cubicBezTo>
                  <a:pt x="9538" y="2835"/>
                  <a:pt x="9538" y="2835"/>
                  <a:pt x="9538" y="2835"/>
                </a:cubicBezTo>
                <a:cubicBezTo>
                  <a:pt x="9678" y="2835"/>
                  <a:pt x="9818" y="2970"/>
                  <a:pt x="9818" y="3105"/>
                </a:cubicBezTo>
                <a:cubicBezTo>
                  <a:pt x="9818" y="18090"/>
                  <a:pt x="9818" y="18090"/>
                  <a:pt x="9818" y="18090"/>
                </a:cubicBezTo>
                <a:cubicBezTo>
                  <a:pt x="13886" y="18090"/>
                  <a:pt x="13886" y="18090"/>
                  <a:pt x="13886" y="18090"/>
                </a:cubicBezTo>
                <a:cubicBezTo>
                  <a:pt x="13886" y="11745"/>
                  <a:pt x="13886" y="11745"/>
                  <a:pt x="13886" y="11745"/>
                </a:cubicBezTo>
                <a:cubicBezTo>
                  <a:pt x="13886" y="11610"/>
                  <a:pt x="14026" y="11340"/>
                  <a:pt x="14306" y="11340"/>
                </a:cubicBezTo>
                <a:cubicBezTo>
                  <a:pt x="14447" y="11340"/>
                  <a:pt x="14727" y="11610"/>
                  <a:pt x="14727" y="11745"/>
                </a:cubicBezTo>
                <a:close/>
                <a:moveTo>
                  <a:pt x="8977" y="3375"/>
                </a:moveTo>
                <a:cubicBezTo>
                  <a:pt x="842" y="945"/>
                  <a:pt x="842" y="945"/>
                  <a:pt x="842" y="945"/>
                </a:cubicBezTo>
                <a:cubicBezTo>
                  <a:pt x="842" y="18225"/>
                  <a:pt x="842" y="18225"/>
                  <a:pt x="842" y="18225"/>
                </a:cubicBezTo>
                <a:cubicBezTo>
                  <a:pt x="8977" y="20655"/>
                  <a:pt x="8977" y="20655"/>
                  <a:pt x="8977" y="20655"/>
                </a:cubicBezTo>
                <a:lnTo>
                  <a:pt x="8977" y="33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96" name="Freeform 1155"/>
          <p:cNvSpPr/>
          <p:nvPr/>
        </p:nvSpPr>
        <p:spPr>
          <a:xfrm>
            <a:off x="2025015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585"/>
                </a:moveTo>
                <a:cubicBezTo>
                  <a:pt x="21600" y="9450"/>
                  <a:pt x="21600" y="9315"/>
                  <a:pt x="21600" y="9315"/>
                </a:cubicBezTo>
                <a:cubicBezTo>
                  <a:pt x="21600" y="9180"/>
                  <a:pt x="21465" y="9180"/>
                  <a:pt x="21465" y="9180"/>
                </a:cubicBezTo>
                <a:cubicBezTo>
                  <a:pt x="16740" y="4455"/>
                  <a:pt x="16740" y="4455"/>
                  <a:pt x="16740" y="4455"/>
                </a:cubicBezTo>
                <a:cubicBezTo>
                  <a:pt x="16605" y="4320"/>
                  <a:pt x="16335" y="4320"/>
                  <a:pt x="16200" y="4455"/>
                </a:cubicBezTo>
                <a:cubicBezTo>
                  <a:pt x="16065" y="4590"/>
                  <a:pt x="16065" y="4860"/>
                  <a:pt x="16200" y="4995"/>
                </a:cubicBezTo>
                <a:cubicBezTo>
                  <a:pt x="20250" y="9045"/>
                  <a:pt x="20250" y="9045"/>
                  <a:pt x="20250" y="9045"/>
                </a:cubicBezTo>
                <a:cubicBezTo>
                  <a:pt x="14175" y="9045"/>
                  <a:pt x="14175" y="9045"/>
                  <a:pt x="14175" y="9045"/>
                </a:cubicBezTo>
                <a:cubicBezTo>
                  <a:pt x="14175" y="405"/>
                  <a:pt x="14175" y="405"/>
                  <a:pt x="14175" y="405"/>
                </a:cubicBezTo>
                <a:cubicBezTo>
                  <a:pt x="14175" y="135"/>
                  <a:pt x="13905" y="0"/>
                  <a:pt x="13770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135" y="0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0" y="135"/>
                  <a:pt x="0" y="270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70"/>
                  <a:pt x="0" y="405"/>
                  <a:pt x="0" y="405"/>
                </a:cubicBezTo>
                <a:cubicBezTo>
                  <a:pt x="0" y="18495"/>
                  <a:pt x="0" y="18495"/>
                  <a:pt x="0" y="18495"/>
                </a:cubicBezTo>
                <a:cubicBezTo>
                  <a:pt x="0" y="18495"/>
                  <a:pt x="0" y="18495"/>
                  <a:pt x="0" y="18630"/>
                </a:cubicBezTo>
                <a:cubicBezTo>
                  <a:pt x="0" y="18630"/>
                  <a:pt x="0" y="18630"/>
                  <a:pt x="0" y="18630"/>
                </a:cubicBezTo>
                <a:cubicBezTo>
                  <a:pt x="0" y="18630"/>
                  <a:pt x="135" y="18630"/>
                  <a:pt x="135" y="18765"/>
                </a:cubicBezTo>
                <a:cubicBezTo>
                  <a:pt x="135" y="18765"/>
                  <a:pt x="135" y="18765"/>
                  <a:pt x="135" y="18765"/>
                </a:cubicBezTo>
                <a:cubicBezTo>
                  <a:pt x="135" y="18765"/>
                  <a:pt x="135" y="18765"/>
                  <a:pt x="270" y="18765"/>
                </a:cubicBezTo>
                <a:cubicBezTo>
                  <a:pt x="270" y="18765"/>
                  <a:pt x="270" y="18765"/>
                  <a:pt x="270" y="18765"/>
                </a:cubicBezTo>
                <a:cubicBezTo>
                  <a:pt x="270" y="18765"/>
                  <a:pt x="270" y="18765"/>
                  <a:pt x="270" y="18900"/>
                </a:cubicBezTo>
                <a:cubicBezTo>
                  <a:pt x="8910" y="21600"/>
                  <a:pt x="8910" y="21600"/>
                  <a:pt x="8910" y="21600"/>
                </a:cubicBezTo>
                <a:cubicBezTo>
                  <a:pt x="8910" y="21600"/>
                  <a:pt x="9045" y="21600"/>
                  <a:pt x="9045" y="21600"/>
                </a:cubicBezTo>
                <a:cubicBezTo>
                  <a:pt x="9180" y="21600"/>
                  <a:pt x="9180" y="21600"/>
                  <a:pt x="9315" y="21465"/>
                </a:cubicBezTo>
                <a:cubicBezTo>
                  <a:pt x="9315" y="21465"/>
                  <a:pt x="9450" y="21330"/>
                  <a:pt x="9450" y="21195"/>
                </a:cubicBezTo>
                <a:cubicBezTo>
                  <a:pt x="9450" y="18900"/>
                  <a:pt x="9450" y="18900"/>
                  <a:pt x="9450" y="18900"/>
                </a:cubicBezTo>
                <a:cubicBezTo>
                  <a:pt x="13770" y="18900"/>
                  <a:pt x="13770" y="18900"/>
                  <a:pt x="13770" y="18900"/>
                </a:cubicBezTo>
                <a:cubicBezTo>
                  <a:pt x="13905" y="18900"/>
                  <a:pt x="14175" y="18630"/>
                  <a:pt x="14175" y="18495"/>
                </a:cubicBezTo>
                <a:cubicBezTo>
                  <a:pt x="14175" y="9855"/>
                  <a:pt x="14175" y="9855"/>
                  <a:pt x="14175" y="9855"/>
                </a:cubicBezTo>
                <a:cubicBezTo>
                  <a:pt x="20250" y="9855"/>
                  <a:pt x="20250" y="9855"/>
                  <a:pt x="20250" y="9855"/>
                </a:cubicBezTo>
                <a:cubicBezTo>
                  <a:pt x="16200" y="13905"/>
                  <a:pt x="16200" y="13905"/>
                  <a:pt x="16200" y="13905"/>
                </a:cubicBezTo>
                <a:cubicBezTo>
                  <a:pt x="16065" y="14040"/>
                  <a:pt x="16065" y="14310"/>
                  <a:pt x="16200" y="14445"/>
                </a:cubicBezTo>
                <a:cubicBezTo>
                  <a:pt x="16335" y="14445"/>
                  <a:pt x="16335" y="14580"/>
                  <a:pt x="16470" y="14580"/>
                </a:cubicBezTo>
                <a:cubicBezTo>
                  <a:pt x="16605" y="14580"/>
                  <a:pt x="16740" y="14445"/>
                  <a:pt x="16740" y="14445"/>
                </a:cubicBezTo>
                <a:cubicBezTo>
                  <a:pt x="21465" y="9720"/>
                  <a:pt x="21465" y="9720"/>
                  <a:pt x="21465" y="9720"/>
                </a:cubicBezTo>
                <a:cubicBezTo>
                  <a:pt x="21465" y="9720"/>
                  <a:pt x="21600" y="9585"/>
                  <a:pt x="21600" y="9585"/>
                </a:cubicBezTo>
                <a:close/>
                <a:moveTo>
                  <a:pt x="8640" y="20655"/>
                </a:moveTo>
                <a:cubicBezTo>
                  <a:pt x="810" y="18225"/>
                  <a:pt x="810" y="18225"/>
                  <a:pt x="810" y="18225"/>
                </a:cubicBezTo>
                <a:cubicBezTo>
                  <a:pt x="810" y="945"/>
                  <a:pt x="810" y="945"/>
                  <a:pt x="810" y="945"/>
                </a:cubicBezTo>
                <a:cubicBezTo>
                  <a:pt x="8640" y="3375"/>
                  <a:pt x="8640" y="3375"/>
                  <a:pt x="8640" y="3375"/>
                </a:cubicBezTo>
                <a:lnTo>
                  <a:pt x="8640" y="20655"/>
                </a:lnTo>
                <a:close/>
                <a:moveTo>
                  <a:pt x="13365" y="18090"/>
                </a:moveTo>
                <a:cubicBezTo>
                  <a:pt x="9450" y="18090"/>
                  <a:pt x="9450" y="18090"/>
                  <a:pt x="9450" y="18090"/>
                </a:cubicBezTo>
                <a:cubicBezTo>
                  <a:pt x="9450" y="3105"/>
                  <a:pt x="9450" y="3105"/>
                  <a:pt x="9450" y="3105"/>
                </a:cubicBezTo>
                <a:cubicBezTo>
                  <a:pt x="9450" y="2970"/>
                  <a:pt x="9315" y="2835"/>
                  <a:pt x="9180" y="2835"/>
                </a:cubicBezTo>
                <a:cubicBezTo>
                  <a:pt x="2970" y="810"/>
                  <a:pt x="2970" y="810"/>
                  <a:pt x="2970" y="810"/>
                </a:cubicBezTo>
                <a:cubicBezTo>
                  <a:pt x="13365" y="810"/>
                  <a:pt x="13365" y="810"/>
                  <a:pt x="13365" y="810"/>
                </a:cubicBezTo>
                <a:lnTo>
                  <a:pt x="13365" y="18090"/>
                </a:lnTo>
                <a:close/>
                <a:moveTo>
                  <a:pt x="8235" y="12690"/>
                </a:moveTo>
                <a:cubicBezTo>
                  <a:pt x="8100" y="12825"/>
                  <a:pt x="7965" y="12960"/>
                  <a:pt x="7830" y="12960"/>
                </a:cubicBezTo>
                <a:cubicBezTo>
                  <a:pt x="7830" y="12960"/>
                  <a:pt x="7695" y="12960"/>
                  <a:pt x="7695" y="12960"/>
                </a:cubicBezTo>
                <a:cubicBezTo>
                  <a:pt x="5805" y="12150"/>
                  <a:pt x="5805" y="12150"/>
                  <a:pt x="5805" y="12150"/>
                </a:cubicBezTo>
                <a:cubicBezTo>
                  <a:pt x="5535" y="12015"/>
                  <a:pt x="5400" y="11880"/>
                  <a:pt x="5535" y="11610"/>
                </a:cubicBezTo>
                <a:cubicBezTo>
                  <a:pt x="5670" y="11475"/>
                  <a:pt x="5805" y="11340"/>
                  <a:pt x="6075" y="11475"/>
                </a:cubicBezTo>
                <a:cubicBezTo>
                  <a:pt x="7965" y="12150"/>
                  <a:pt x="7965" y="12150"/>
                  <a:pt x="7965" y="12150"/>
                </a:cubicBezTo>
                <a:cubicBezTo>
                  <a:pt x="8235" y="12285"/>
                  <a:pt x="8235" y="12555"/>
                  <a:pt x="8235" y="126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97" name="Freeform 1156"/>
          <p:cNvSpPr/>
          <p:nvPr/>
        </p:nvSpPr>
        <p:spPr>
          <a:xfrm>
            <a:off x="20278726" y="8162925"/>
            <a:ext cx="10287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070"/>
                </a:moveTo>
                <a:cubicBezTo>
                  <a:pt x="16593" y="15660"/>
                  <a:pt x="16593" y="15660"/>
                  <a:pt x="16593" y="15660"/>
                </a:cubicBezTo>
                <a:cubicBezTo>
                  <a:pt x="16593" y="15795"/>
                  <a:pt x="16450" y="15795"/>
                  <a:pt x="16307" y="15795"/>
                </a:cubicBezTo>
                <a:cubicBezTo>
                  <a:pt x="16307" y="15795"/>
                  <a:pt x="16164" y="15795"/>
                  <a:pt x="16021" y="15660"/>
                </a:cubicBezTo>
                <a:cubicBezTo>
                  <a:pt x="15878" y="15525"/>
                  <a:pt x="15878" y="15255"/>
                  <a:pt x="16021" y="15120"/>
                </a:cubicBezTo>
                <a:cubicBezTo>
                  <a:pt x="20313" y="11205"/>
                  <a:pt x="20313" y="11205"/>
                  <a:pt x="20313" y="11205"/>
                </a:cubicBezTo>
                <a:cubicBezTo>
                  <a:pt x="7725" y="11205"/>
                  <a:pt x="7725" y="11205"/>
                  <a:pt x="7725" y="11205"/>
                </a:cubicBezTo>
                <a:cubicBezTo>
                  <a:pt x="7581" y="11205"/>
                  <a:pt x="7295" y="11070"/>
                  <a:pt x="7295" y="10800"/>
                </a:cubicBezTo>
                <a:cubicBezTo>
                  <a:pt x="7295" y="10530"/>
                  <a:pt x="7581" y="10395"/>
                  <a:pt x="7725" y="10395"/>
                </a:cubicBezTo>
                <a:cubicBezTo>
                  <a:pt x="20313" y="10395"/>
                  <a:pt x="20313" y="10395"/>
                  <a:pt x="20313" y="10395"/>
                </a:cubicBezTo>
                <a:cubicBezTo>
                  <a:pt x="16021" y="6480"/>
                  <a:pt x="16021" y="6480"/>
                  <a:pt x="16021" y="6480"/>
                </a:cubicBezTo>
                <a:cubicBezTo>
                  <a:pt x="15878" y="6345"/>
                  <a:pt x="15878" y="6075"/>
                  <a:pt x="16021" y="5940"/>
                </a:cubicBezTo>
                <a:cubicBezTo>
                  <a:pt x="16164" y="5805"/>
                  <a:pt x="16450" y="5805"/>
                  <a:pt x="16593" y="5940"/>
                </a:cubicBezTo>
                <a:cubicBezTo>
                  <a:pt x="21600" y="10530"/>
                  <a:pt x="21600" y="10530"/>
                  <a:pt x="21600" y="10530"/>
                </a:cubicBezTo>
                <a:cubicBezTo>
                  <a:pt x="21600" y="10530"/>
                  <a:pt x="21600" y="10665"/>
                  <a:pt x="21600" y="10665"/>
                </a:cubicBezTo>
                <a:cubicBezTo>
                  <a:pt x="21600" y="10800"/>
                  <a:pt x="21600" y="10800"/>
                  <a:pt x="21600" y="10935"/>
                </a:cubicBezTo>
                <a:cubicBezTo>
                  <a:pt x="21600" y="10935"/>
                  <a:pt x="21600" y="11070"/>
                  <a:pt x="21600" y="11070"/>
                </a:cubicBezTo>
                <a:close/>
                <a:moveTo>
                  <a:pt x="14305" y="12690"/>
                </a:moveTo>
                <a:cubicBezTo>
                  <a:pt x="14019" y="12690"/>
                  <a:pt x="13875" y="12960"/>
                  <a:pt x="13875" y="13095"/>
                </a:cubicBezTo>
                <a:cubicBezTo>
                  <a:pt x="13875" y="20790"/>
                  <a:pt x="13875" y="20790"/>
                  <a:pt x="13875" y="20790"/>
                </a:cubicBezTo>
                <a:cubicBezTo>
                  <a:pt x="858" y="20790"/>
                  <a:pt x="858" y="20790"/>
                  <a:pt x="858" y="20790"/>
                </a:cubicBezTo>
                <a:cubicBezTo>
                  <a:pt x="858" y="810"/>
                  <a:pt x="858" y="810"/>
                  <a:pt x="858" y="810"/>
                </a:cubicBezTo>
                <a:cubicBezTo>
                  <a:pt x="13875" y="810"/>
                  <a:pt x="13875" y="810"/>
                  <a:pt x="13875" y="810"/>
                </a:cubicBezTo>
                <a:cubicBezTo>
                  <a:pt x="13875" y="8505"/>
                  <a:pt x="13875" y="8505"/>
                  <a:pt x="13875" y="8505"/>
                </a:cubicBezTo>
                <a:cubicBezTo>
                  <a:pt x="13875" y="8640"/>
                  <a:pt x="14019" y="8910"/>
                  <a:pt x="14305" y="8910"/>
                </a:cubicBezTo>
                <a:cubicBezTo>
                  <a:pt x="14591" y="8910"/>
                  <a:pt x="14734" y="8640"/>
                  <a:pt x="14734" y="8505"/>
                </a:cubicBezTo>
                <a:cubicBezTo>
                  <a:pt x="14734" y="405"/>
                  <a:pt x="14734" y="405"/>
                  <a:pt x="14734" y="405"/>
                </a:cubicBezTo>
                <a:cubicBezTo>
                  <a:pt x="14734" y="135"/>
                  <a:pt x="14591" y="0"/>
                  <a:pt x="14305" y="0"/>
                </a:cubicBezTo>
                <a:cubicBezTo>
                  <a:pt x="429" y="0"/>
                  <a:pt x="429" y="0"/>
                  <a:pt x="429" y="0"/>
                </a:cubicBezTo>
                <a:cubicBezTo>
                  <a:pt x="143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43" y="21600"/>
                  <a:pt x="429" y="21600"/>
                </a:cubicBezTo>
                <a:cubicBezTo>
                  <a:pt x="14305" y="21600"/>
                  <a:pt x="14305" y="21600"/>
                  <a:pt x="14305" y="21600"/>
                </a:cubicBezTo>
                <a:cubicBezTo>
                  <a:pt x="14591" y="21600"/>
                  <a:pt x="14734" y="21465"/>
                  <a:pt x="14734" y="21195"/>
                </a:cubicBezTo>
                <a:cubicBezTo>
                  <a:pt x="14734" y="13095"/>
                  <a:pt x="14734" y="13095"/>
                  <a:pt x="14734" y="13095"/>
                </a:cubicBezTo>
                <a:cubicBezTo>
                  <a:pt x="14734" y="12960"/>
                  <a:pt x="14591" y="12690"/>
                  <a:pt x="14305" y="126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98" name="Freeform 1157"/>
          <p:cNvSpPr/>
          <p:nvPr/>
        </p:nvSpPr>
        <p:spPr>
          <a:xfrm>
            <a:off x="20250150" y="9731375"/>
            <a:ext cx="1092200" cy="441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9113"/>
                </a:moveTo>
                <a:cubicBezTo>
                  <a:pt x="20520" y="9113"/>
                  <a:pt x="20520" y="9113"/>
                  <a:pt x="20520" y="9113"/>
                </a:cubicBezTo>
                <a:cubicBezTo>
                  <a:pt x="20115" y="4050"/>
                  <a:pt x="18360" y="0"/>
                  <a:pt x="16200" y="0"/>
                </a:cubicBezTo>
                <a:cubicBezTo>
                  <a:pt x="14175" y="0"/>
                  <a:pt x="12420" y="3713"/>
                  <a:pt x="12015" y="8775"/>
                </a:cubicBezTo>
                <a:cubicBezTo>
                  <a:pt x="11610" y="7763"/>
                  <a:pt x="11205" y="7425"/>
                  <a:pt x="10800" y="7425"/>
                </a:cubicBezTo>
                <a:cubicBezTo>
                  <a:pt x="10395" y="7425"/>
                  <a:pt x="9990" y="7763"/>
                  <a:pt x="9585" y="8775"/>
                </a:cubicBezTo>
                <a:cubicBezTo>
                  <a:pt x="9180" y="3713"/>
                  <a:pt x="7560" y="0"/>
                  <a:pt x="5400" y="0"/>
                </a:cubicBezTo>
                <a:cubicBezTo>
                  <a:pt x="3105" y="0"/>
                  <a:pt x="1350" y="4388"/>
                  <a:pt x="1080" y="9788"/>
                </a:cubicBezTo>
                <a:cubicBezTo>
                  <a:pt x="405" y="9788"/>
                  <a:pt x="405" y="9788"/>
                  <a:pt x="405" y="9788"/>
                </a:cubicBezTo>
                <a:cubicBezTo>
                  <a:pt x="135" y="9788"/>
                  <a:pt x="0" y="10463"/>
                  <a:pt x="0" y="10800"/>
                </a:cubicBezTo>
                <a:cubicBezTo>
                  <a:pt x="0" y="11138"/>
                  <a:pt x="135" y="11813"/>
                  <a:pt x="405" y="11813"/>
                </a:cubicBezTo>
                <a:cubicBezTo>
                  <a:pt x="1080" y="11813"/>
                  <a:pt x="1080" y="11813"/>
                  <a:pt x="1080" y="11813"/>
                </a:cubicBezTo>
                <a:cubicBezTo>
                  <a:pt x="1350" y="17213"/>
                  <a:pt x="3105" y="21600"/>
                  <a:pt x="5400" y="21600"/>
                </a:cubicBezTo>
                <a:cubicBezTo>
                  <a:pt x="7695" y="21600"/>
                  <a:pt x="9585" y="16875"/>
                  <a:pt x="9720" y="11138"/>
                </a:cubicBezTo>
                <a:cubicBezTo>
                  <a:pt x="9990" y="9788"/>
                  <a:pt x="10395" y="9450"/>
                  <a:pt x="10800" y="9450"/>
                </a:cubicBezTo>
                <a:cubicBezTo>
                  <a:pt x="11205" y="9450"/>
                  <a:pt x="11610" y="9788"/>
                  <a:pt x="11880" y="11138"/>
                </a:cubicBezTo>
                <a:cubicBezTo>
                  <a:pt x="12015" y="16875"/>
                  <a:pt x="13905" y="21600"/>
                  <a:pt x="16200" y="21600"/>
                </a:cubicBezTo>
                <a:cubicBezTo>
                  <a:pt x="18630" y="21600"/>
                  <a:pt x="20520" y="16875"/>
                  <a:pt x="20520" y="10800"/>
                </a:cubicBezTo>
                <a:cubicBezTo>
                  <a:pt x="21195" y="10800"/>
                  <a:pt x="21195" y="10800"/>
                  <a:pt x="21195" y="10800"/>
                </a:cubicBezTo>
                <a:cubicBezTo>
                  <a:pt x="21465" y="10800"/>
                  <a:pt x="21600" y="10463"/>
                  <a:pt x="21600" y="9788"/>
                </a:cubicBezTo>
                <a:cubicBezTo>
                  <a:pt x="21600" y="9450"/>
                  <a:pt x="21465" y="9113"/>
                  <a:pt x="21195" y="9113"/>
                </a:cubicBezTo>
                <a:close/>
                <a:moveTo>
                  <a:pt x="5400" y="19913"/>
                </a:moveTo>
                <a:cubicBezTo>
                  <a:pt x="3375" y="19913"/>
                  <a:pt x="1755" y="15863"/>
                  <a:pt x="1755" y="10800"/>
                </a:cubicBezTo>
                <a:cubicBezTo>
                  <a:pt x="1755" y="5738"/>
                  <a:pt x="3375" y="1688"/>
                  <a:pt x="5400" y="1688"/>
                </a:cubicBezTo>
                <a:cubicBezTo>
                  <a:pt x="7425" y="1688"/>
                  <a:pt x="9045" y="5738"/>
                  <a:pt x="9045" y="10800"/>
                </a:cubicBezTo>
                <a:cubicBezTo>
                  <a:pt x="9045" y="15863"/>
                  <a:pt x="7425" y="19913"/>
                  <a:pt x="5400" y="19913"/>
                </a:cubicBezTo>
                <a:close/>
                <a:moveTo>
                  <a:pt x="16200" y="19913"/>
                </a:moveTo>
                <a:cubicBezTo>
                  <a:pt x="14175" y="19913"/>
                  <a:pt x="12555" y="15863"/>
                  <a:pt x="12555" y="10800"/>
                </a:cubicBezTo>
                <a:cubicBezTo>
                  <a:pt x="12555" y="5738"/>
                  <a:pt x="14175" y="1688"/>
                  <a:pt x="16200" y="1688"/>
                </a:cubicBezTo>
                <a:cubicBezTo>
                  <a:pt x="18225" y="1688"/>
                  <a:pt x="19845" y="5738"/>
                  <a:pt x="19845" y="10800"/>
                </a:cubicBezTo>
                <a:cubicBezTo>
                  <a:pt x="19845" y="15863"/>
                  <a:pt x="18225" y="19913"/>
                  <a:pt x="16200" y="1991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499" name="Freeform 1158"/>
          <p:cNvSpPr/>
          <p:nvPr/>
        </p:nvSpPr>
        <p:spPr>
          <a:xfrm>
            <a:off x="202501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10530"/>
                </a:moveTo>
                <a:cubicBezTo>
                  <a:pt x="12150" y="5130"/>
                  <a:pt x="12150" y="5130"/>
                  <a:pt x="12150" y="5130"/>
                </a:cubicBezTo>
                <a:cubicBezTo>
                  <a:pt x="12015" y="4995"/>
                  <a:pt x="11880" y="4995"/>
                  <a:pt x="11745" y="5130"/>
                </a:cubicBezTo>
                <a:cubicBezTo>
                  <a:pt x="11610" y="5130"/>
                  <a:pt x="11475" y="5265"/>
                  <a:pt x="11475" y="5400"/>
                </a:cubicBezTo>
                <a:cubicBezTo>
                  <a:pt x="11475" y="10125"/>
                  <a:pt x="11475" y="10125"/>
                  <a:pt x="11475" y="10125"/>
                </a:cubicBezTo>
                <a:cubicBezTo>
                  <a:pt x="4185" y="5130"/>
                  <a:pt x="4185" y="5130"/>
                  <a:pt x="4185" y="5130"/>
                </a:cubicBezTo>
                <a:cubicBezTo>
                  <a:pt x="4050" y="4995"/>
                  <a:pt x="3915" y="4995"/>
                  <a:pt x="3780" y="5130"/>
                </a:cubicBezTo>
                <a:cubicBezTo>
                  <a:pt x="3645" y="5130"/>
                  <a:pt x="3645" y="5265"/>
                  <a:pt x="3645" y="5400"/>
                </a:cubicBezTo>
                <a:cubicBezTo>
                  <a:pt x="3645" y="16200"/>
                  <a:pt x="3645" y="16200"/>
                  <a:pt x="3645" y="16200"/>
                </a:cubicBezTo>
                <a:cubicBezTo>
                  <a:pt x="3645" y="16335"/>
                  <a:pt x="3645" y="16470"/>
                  <a:pt x="3780" y="16470"/>
                </a:cubicBezTo>
                <a:cubicBezTo>
                  <a:pt x="3780" y="16605"/>
                  <a:pt x="3915" y="16605"/>
                  <a:pt x="3915" y="16605"/>
                </a:cubicBezTo>
                <a:cubicBezTo>
                  <a:pt x="4050" y="16605"/>
                  <a:pt x="4050" y="16605"/>
                  <a:pt x="4185" y="16470"/>
                </a:cubicBezTo>
                <a:cubicBezTo>
                  <a:pt x="11475" y="11475"/>
                  <a:pt x="11475" y="11475"/>
                  <a:pt x="11475" y="11475"/>
                </a:cubicBezTo>
                <a:cubicBezTo>
                  <a:pt x="11475" y="16200"/>
                  <a:pt x="11475" y="16200"/>
                  <a:pt x="11475" y="16200"/>
                </a:cubicBezTo>
                <a:cubicBezTo>
                  <a:pt x="11475" y="16335"/>
                  <a:pt x="11610" y="16470"/>
                  <a:pt x="11745" y="16470"/>
                </a:cubicBezTo>
                <a:cubicBezTo>
                  <a:pt x="11745" y="16605"/>
                  <a:pt x="11880" y="16605"/>
                  <a:pt x="11880" y="16605"/>
                </a:cubicBezTo>
                <a:cubicBezTo>
                  <a:pt x="12015" y="16605"/>
                  <a:pt x="12015" y="16605"/>
                  <a:pt x="12150" y="16470"/>
                </a:cubicBezTo>
                <a:cubicBezTo>
                  <a:pt x="19980" y="11070"/>
                  <a:pt x="19980" y="11070"/>
                  <a:pt x="19980" y="11070"/>
                </a:cubicBezTo>
                <a:cubicBezTo>
                  <a:pt x="20115" y="11070"/>
                  <a:pt x="20115" y="10935"/>
                  <a:pt x="20115" y="10800"/>
                </a:cubicBezTo>
                <a:cubicBezTo>
                  <a:pt x="20115" y="10665"/>
                  <a:pt x="20115" y="10530"/>
                  <a:pt x="19980" y="10530"/>
                </a:cubicBezTo>
                <a:close/>
                <a:moveTo>
                  <a:pt x="4320" y="15525"/>
                </a:moveTo>
                <a:cubicBezTo>
                  <a:pt x="4320" y="6075"/>
                  <a:pt x="4320" y="6075"/>
                  <a:pt x="4320" y="6075"/>
                </a:cubicBezTo>
                <a:cubicBezTo>
                  <a:pt x="11205" y="10800"/>
                  <a:pt x="11205" y="10800"/>
                  <a:pt x="11205" y="10800"/>
                </a:cubicBezTo>
                <a:lnTo>
                  <a:pt x="4320" y="15525"/>
                </a:lnTo>
                <a:close/>
                <a:moveTo>
                  <a:pt x="12285" y="15525"/>
                </a:moveTo>
                <a:cubicBezTo>
                  <a:pt x="12285" y="6075"/>
                  <a:pt x="12285" y="6075"/>
                  <a:pt x="12285" y="6075"/>
                </a:cubicBezTo>
                <a:cubicBezTo>
                  <a:pt x="19170" y="10800"/>
                  <a:pt x="19170" y="10800"/>
                  <a:pt x="19170" y="10800"/>
                </a:cubicBezTo>
                <a:lnTo>
                  <a:pt x="12285" y="1552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00" name="Freeform 1159"/>
          <p:cNvSpPr/>
          <p:nvPr/>
        </p:nvSpPr>
        <p:spPr>
          <a:xfrm>
            <a:off x="20250150" y="12017375"/>
            <a:ext cx="1092200" cy="768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10414"/>
                </a:moveTo>
                <a:cubicBezTo>
                  <a:pt x="11205" y="193"/>
                  <a:pt x="11205" y="193"/>
                  <a:pt x="11205" y="193"/>
                </a:cubicBezTo>
                <a:cubicBezTo>
                  <a:pt x="11070" y="0"/>
                  <a:pt x="10935" y="0"/>
                  <a:pt x="10800" y="0"/>
                </a:cubicBezTo>
                <a:cubicBezTo>
                  <a:pt x="10665" y="193"/>
                  <a:pt x="10665" y="386"/>
                  <a:pt x="10665" y="579"/>
                </a:cubicBezTo>
                <a:cubicBezTo>
                  <a:pt x="10665" y="10221"/>
                  <a:pt x="10665" y="10221"/>
                  <a:pt x="10665" y="10221"/>
                </a:cubicBezTo>
                <a:cubicBezTo>
                  <a:pt x="540" y="193"/>
                  <a:pt x="540" y="193"/>
                  <a:pt x="540" y="193"/>
                </a:cubicBezTo>
                <a:cubicBezTo>
                  <a:pt x="540" y="0"/>
                  <a:pt x="270" y="0"/>
                  <a:pt x="270" y="0"/>
                </a:cubicBezTo>
                <a:cubicBezTo>
                  <a:pt x="135" y="193"/>
                  <a:pt x="0" y="386"/>
                  <a:pt x="0" y="579"/>
                </a:cubicBezTo>
                <a:cubicBezTo>
                  <a:pt x="0" y="21021"/>
                  <a:pt x="0" y="21021"/>
                  <a:pt x="0" y="21021"/>
                </a:cubicBezTo>
                <a:cubicBezTo>
                  <a:pt x="0" y="21214"/>
                  <a:pt x="135" y="21407"/>
                  <a:pt x="270" y="21600"/>
                </a:cubicBezTo>
                <a:cubicBezTo>
                  <a:pt x="270" y="21600"/>
                  <a:pt x="270" y="21600"/>
                  <a:pt x="405" y="21600"/>
                </a:cubicBezTo>
                <a:cubicBezTo>
                  <a:pt x="405" y="21600"/>
                  <a:pt x="540" y="21600"/>
                  <a:pt x="540" y="21600"/>
                </a:cubicBezTo>
                <a:cubicBezTo>
                  <a:pt x="10665" y="11571"/>
                  <a:pt x="10665" y="11571"/>
                  <a:pt x="10665" y="11571"/>
                </a:cubicBezTo>
                <a:cubicBezTo>
                  <a:pt x="10665" y="21021"/>
                  <a:pt x="10665" y="21021"/>
                  <a:pt x="10665" y="21021"/>
                </a:cubicBezTo>
                <a:cubicBezTo>
                  <a:pt x="10665" y="21407"/>
                  <a:pt x="10665" y="21407"/>
                  <a:pt x="10800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1070" y="21600"/>
                  <a:pt x="11205" y="21600"/>
                  <a:pt x="11205" y="21600"/>
                </a:cubicBezTo>
                <a:cubicBezTo>
                  <a:pt x="21465" y="11186"/>
                  <a:pt x="21465" y="11186"/>
                  <a:pt x="21465" y="11186"/>
                </a:cubicBezTo>
                <a:cubicBezTo>
                  <a:pt x="21600" y="11186"/>
                  <a:pt x="21600" y="10993"/>
                  <a:pt x="21600" y="10800"/>
                </a:cubicBezTo>
                <a:cubicBezTo>
                  <a:pt x="21600" y="10607"/>
                  <a:pt x="21600" y="10414"/>
                  <a:pt x="21465" y="10414"/>
                </a:cubicBezTo>
                <a:close/>
                <a:moveTo>
                  <a:pt x="810" y="20057"/>
                </a:moveTo>
                <a:cubicBezTo>
                  <a:pt x="810" y="1543"/>
                  <a:pt x="810" y="1543"/>
                  <a:pt x="810" y="1543"/>
                </a:cubicBezTo>
                <a:cubicBezTo>
                  <a:pt x="9990" y="10800"/>
                  <a:pt x="9990" y="10800"/>
                  <a:pt x="9990" y="10800"/>
                </a:cubicBezTo>
                <a:lnTo>
                  <a:pt x="810" y="20057"/>
                </a:lnTo>
                <a:close/>
                <a:moveTo>
                  <a:pt x="11340" y="20057"/>
                </a:moveTo>
                <a:cubicBezTo>
                  <a:pt x="11340" y="1543"/>
                  <a:pt x="11340" y="1543"/>
                  <a:pt x="11340" y="1543"/>
                </a:cubicBezTo>
                <a:cubicBezTo>
                  <a:pt x="20520" y="10800"/>
                  <a:pt x="20520" y="10800"/>
                  <a:pt x="20520" y="10800"/>
                </a:cubicBezTo>
                <a:lnTo>
                  <a:pt x="11340" y="2005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普通课程标题长度"/>
          <p:cNvSpPr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>
            <a:noAutofit/>
          </a:bodyPr>
          <a:lstStyle/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普通课程标题长度</a:t>
            </a:r>
            <a:r>
              <a:rPr lang="zh-CN"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+mn-ea"/>
              </a:rPr>
              <a:t>（</a:t>
            </a:r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2行展示）</a:t>
            </a:r>
            <a:endParaRPr lang="zh-CN"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09" name="课程名称或章节名称"/>
          <p:cNvSpPr>
            <a:spLocks noGrp="1"/>
          </p:cNvSpPr>
          <p:nvPr>
            <p:ph type="subTitle" sz="quarter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课程名称或章节名称</a:t>
            </a:r>
          </a:p>
        </p:txBody>
      </p:sp>
    </p:spTree>
  </p:cSld>
  <p:clrMapOvr>
    <a:masterClrMapping/>
  </p:clrMapOvr>
  <p:transition spd="med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Freeform 2068"/>
          <p:cNvSpPr/>
          <p:nvPr/>
        </p:nvSpPr>
        <p:spPr>
          <a:xfrm>
            <a:off x="30480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55" y="11475"/>
                </a:moveTo>
                <a:cubicBezTo>
                  <a:pt x="19035" y="11475"/>
                  <a:pt x="19845" y="10665"/>
                  <a:pt x="19845" y="9720"/>
                </a:cubicBezTo>
                <a:cubicBezTo>
                  <a:pt x="19845" y="8775"/>
                  <a:pt x="19035" y="7965"/>
                  <a:pt x="17955" y="7965"/>
                </a:cubicBezTo>
                <a:cubicBezTo>
                  <a:pt x="17010" y="7965"/>
                  <a:pt x="16200" y="8775"/>
                  <a:pt x="16200" y="9720"/>
                </a:cubicBezTo>
                <a:cubicBezTo>
                  <a:pt x="16200" y="10665"/>
                  <a:pt x="17010" y="11475"/>
                  <a:pt x="17955" y="11475"/>
                </a:cubicBezTo>
                <a:close/>
                <a:moveTo>
                  <a:pt x="17955" y="8640"/>
                </a:moveTo>
                <a:cubicBezTo>
                  <a:pt x="18630" y="8640"/>
                  <a:pt x="19035" y="9180"/>
                  <a:pt x="19035" y="9720"/>
                </a:cubicBezTo>
                <a:cubicBezTo>
                  <a:pt x="19035" y="10260"/>
                  <a:pt x="18630" y="10800"/>
                  <a:pt x="17955" y="10800"/>
                </a:cubicBezTo>
                <a:cubicBezTo>
                  <a:pt x="17415" y="10800"/>
                  <a:pt x="16875" y="10260"/>
                  <a:pt x="16875" y="9720"/>
                </a:cubicBezTo>
                <a:cubicBezTo>
                  <a:pt x="16875" y="9180"/>
                  <a:pt x="17415" y="8640"/>
                  <a:pt x="17955" y="8640"/>
                </a:cubicBezTo>
                <a:close/>
                <a:moveTo>
                  <a:pt x="6075" y="2835"/>
                </a:moveTo>
                <a:cubicBezTo>
                  <a:pt x="6075" y="2700"/>
                  <a:pt x="6345" y="2565"/>
                  <a:pt x="6480" y="2565"/>
                </a:cubicBezTo>
                <a:cubicBezTo>
                  <a:pt x="12960" y="2565"/>
                  <a:pt x="12960" y="2565"/>
                  <a:pt x="12960" y="2565"/>
                </a:cubicBezTo>
                <a:cubicBezTo>
                  <a:pt x="13095" y="2565"/>
                  <a:pt x="13365" y="2700"/>
                  <a:pt x="13365" y="2835"/>
                </a:cubicBezTo>
                <a:cubicBezTo>
                  <a:pt x="13365" y="3105"/>
                  <a:pt x="13095" y="3240"/>
                  <a:pt x="12960" y="3240"/>
                </a:cubicBezTo>
                <a:cubicBezTo>
                  <a:pt x="6480" y="3240"/>
                  <a:pt x="6480" y="3240"/>
                  <a:pt x="6480" y="3240"/>
                </a:cubicBezTo>
                <a:cubicBezTo>
                  <a:pt x="6345" y="3240"/>
                  <a:pt x="6075" y="3105"/>
                  <a:pt x="6075" y="2835"/>
                </a:cubicBezTo>
                <a:close/>
                <a:moveTo>
                  <a:pt x="15525" y="4725"/>
                </a:moveTo>
                <a:cubicBezTo>
                  <a:pt x="15525" y="4860"/>
                  <a:pt x="15255" y="4995"/>
                  <a:pt x="15120" y="4995"/>
                </a:cubicBezTo>
                <a:cubicBezTo>
                  <a:pt x="6480" y="4995"/>
                  <a:pt x="6480" y="4995"/>
                  <a:pt x="6480" y="4995"/>
                </a:cubicBezTo>
                <a:cubicBezTo>
                  <a:pt x="6345" y="4995"/>
                  <a:pt x="6075" y="4860"/>
                  <a:pt x="6075" y="4725"/>
                </a:cubicBezTo>
                <a:cubicBezTo>
                  <a:pt x="6075" y="4455"/>
                  <a:pt x="6345" y="4320"/>
                  <a:pt x="6480" y="4320"/>
                </a:cubicBezTo>
                <a:cubicBezTo>
                  <a:pt x="15120" y="4320"/>
                  <a:pt x="15120" y="4320"/>
                  <a:pt x="15120" y="4320"/>
                </a:cubicBezTo>
                <a:cubicBezTo>
                  <a:pt x="15255" y="4320"/>
                  <a:pt x="15525" y="4455"/>
                  <a:pt x="15525" y="4725"/>
                </a:cubicBezTo>
                <a:close/>
                <a:moveTo>
                  <a:pt x="15525" y="15795"/>
                </a:moveTo>
                <a:cubicBezTo>
                  <a:pt x="15525" y="16065"/>
                  <a:pt x="15255" y="16200"/>
                  <a:pt x="15120" y="16200"/>
                </a:cubicBezTo>
                <a:cubicBezTo>
                  <a:pt x="6480" y="16200"/>
                  <a:pt x="6480" y="16200"/>
                  <a:pt x="6480" y="16200"/>
                </a:cubicBezTo>
                <a:cubicBezTo>
                  <a:pt x="6345" y="16200"/>
                  <a:pt x="6075" y="16065"/>
                  <a:pt x="6075" y="15795"/>
                </a:cubicBezTo>
                <a:cubicBezTo>
                  <a:pt x="6075" y="15660"/>
                  <a:pt x="6345" y="15525"/>
                  <a:pt x="6480" y="15525"/>
                </a:cubicBezTo>
                <a:cubicBezTo>
                  <a:pt x="15120" y="15525"/>
                  <a:pt x="15120" y="15525"/>
                  <a:pt x="15120" y="15525"/>
                </a:cubicBezTo>
                <a:cubicBezTo>
                  <a:pt x="15255" y="15525"/>
                  <a:pt x="15525" y="15660"/>
                  <a:pt x="15525" y="15795"/>
                </a:cubicBezTo>
                <a:close/>
                <a:moveTo>
                  <a:pt x="15525" y="17685"/>
                </a:moveTo>
                <a:cubicBezTo>
                  <a:pt x="15525" y="17820"/>
                  <a:pt x="15255" y="17955"/>
                  <a:pt x="15120" y="17955"/>
                </a:cubicBezTo>
                <a:cubicBezTo>
                  <a:pt x="6480" y="17955"/>
                  <a:pt x="6480" y="17955"/>
                  <a:pt x="6480" y="17955"/>
                </a:cubicBezTo>
                <a:cubicBezTo>
                  <a:pt x="6345" y="17955"/>
                  <a:pt x="6075" y="17820"/>
                  <a:pt x="6075" y="17685"/>
                </a:cubicBezTo>
                <a:cubicBezTo>
                  <a:pt x="6075" y="17415"/>
                  <a:pt x="6345" y="17280"/>
                  <a:pt x="6480" y="17280"/>
                </a:cubicBezTo>
                <a:cubicBezTo>
                  <a:pt x="15120" y="17280"/>
                  <a:pt x="15120" y="17280"/>
                  <a:pt x="15120" y="17280"/>
                </a:cubicBezTo>
                <a:cubicBezTo>
                  <a:pt x="15255" y="17280"/>
                  <a:pt x="15525" y="17415"/>
                  <a:pt x="15525" y="17685"/>
                </a:cubicBezTo>
                <a:close/>
                <a:moveTo>
                  <a:pt x="18360" y="6075"/>
                </a:moveTo>
                <a:cubicBezTo>
                  <a:pt x="18360" y="0"/>
                  <a:pt x="18360" y="0"/>
                  <a:pt x="18360" y="0"/>
                </a:cubicBezTo>
                <a:cubicBezTo>
                  <a:pt x="3240" y="0"/>
                  <a:pt x="3240" y="0"/>
                  <a:pt x="3240" y="0"/>
                </a:cubicBezTo>
                <a:cubicBezTo>
                  <a:pt x="3240" y="6075"/>
                  <a:pt x="3240" y="6075"/>
                  <a:pt x="3240" y="6075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18360"/>
                  <a:pt x="0" y="18360"/>
                  <a:pt x="0" y="18360"/>
                </a:cubicBezTo>
                <a:cubicBezTo>
                  <a:pt x="2160" y="18360"/>
                  <a:pt x="2160" y="18360"/>
                  <a:pt x="2160" y="18360"/>
                </a:cubicBezTo>
                <a:cubicBezTo>
                  <a:pt x="2160" y="19440"/>
                  <a:pt x="2160" y="19440"/>
                  <a:pt x="2160" y="19440"/>
                </a:cubicBezTo>
                <a:cubicBezTo>
                  <a:pt x="3240" y="19440"/>
                  <a:pt x="3240" y="19440"/>
                  <a:pt x="3240" y="19440"/>
                </a:cubicBezTo>
                <a:cubicBezTo>
                  <a:pt x="3240" y="21600"/>
                  <a:pt x="3240" y="21600"/>
                  <a:pt x="324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360" y="19440"/>
                  <a:pt x="18360" y="19440"/>
                  <a:pt x="18360" y="19440"/>
                </a:cubicBezTo>
                <a:cubicBezTo>
                  <a:pt x="19440" y="19440"/>
                  <a:pt x="19440" y="19440"/>
                  <a:pt x="19440" y="19440"/>
                </a:cubicBezTo>
                <a:cubicBezTo>
                  <a:pt x="19440" y="18360"/>
                  <a:pt x="19440" y="18360"/>
                  <a:pt x="19440" y="18360"/>
                </a:cubicBezTo>
                <a:cubicBezTo>
                  <a:pt x="21600" y="18360"/>
                  <a:pt x="21600" y="18360"/>
                  <a:pt x="21600" y="18360"/>
                </a:cubicBezTo>
                <a:cubicBezTo>
                  <a:pt x="21600" y="6075"/>
                  <a:pt x="21600" y="6075"/>
                  <a:pt x="21600" y="6075"/>
                </a:cubicBezTo>
                <a:lnTo>
                  <a:pt x="18360" y="6075"/>
                </a:lnTo>
                <a:close/>
                <a:moveTo>
                  <a:pt x="3915" y="675"/>
                </a:moveTo>
                <a:cubicBezTo>
                  <a:pt x="17685" y="675"/>
                  <a:pt x="17685" y="675"/>
                  <a:pt x="17685" y="675"/>
                </a:cubicBezTo>
                <a:cubicBezTo>
                  <a:pt x="17685" y="6075"/>
                  <a:pt x="17685" y="6075"/>
                  <a:pt x="17685" y="6075"/>
                </a:cubicBezTo>
                <a:cubicBezTo>
                  <a:pt x="3915" y="6075"/>
                  <a:pt x="3915" y="6075"/>
                  <a:pt x="3915" y="6075"/>
                </a:cubicBezTo>
                <a:lnTo>
                  <a:pt x="3915" y="675"/>
                </a:lnTo>
                <a:close/>
                <a:moveTo>
                  <a:pt x="3240" y="6885"/>
                </a:moveTo>
                <a:cubicBezTo>
                  <a:pt x="18360" y="6885"/>
                  <a:pt x="18360" y="6885"/>
                  <a:pt x="18360" y="6885"/>
                </a:cubicBezTo>
                <a:cubicBezTo>
                  <a:pt x="20925" y="6885"/>
                  <a:pt x="20925" y="6885"/>
                  <a:pt x="20925" y="6885"/>
                </a:cubicBezTo>
                <a:cubicBezTo>
                  <a:pt x="20925" y="12555"/>
                  <a:pt x="20925" y="12555"/>
                  <a:pt x="20925" y="12555"/>
                </a:cubicBezTo>
                <a:cubicBezTo>
                  <a:pt x="675" y="12555"/>
                  <a:pt x="675" y="12555"/>
                  <a:pt x="675" y="12555"/>
                </a:cubicBezTo>
                <a:cubicBezTo>
                  <a:pt x="675" y="6885"/>
                  <a:pt x="675" y="6885"/>
                  <a:pt x="675" y="6885"/>
                </a:cubicBezTo>
                <a:lnTo>
                  <a:pt x="3240" y="6885"/>
                </a:lnTo>
                <a:close/>
                <a:moveTo>
                  <a:pt x="2835" y="18765"/>
                </a:moveTo>
                <a:cubicBezTo>
                  <a:pt x="2835" y="17955"/>
                  <a:pt x="2835" y="17955"/>
                  <a:pt x="2835" y="17955"/>
                </a:cubicBezTo>
                <a:cubicBezTo>
                  <a:pt x="2835" y="17685"/>
                  <a:pt x="2835" y="17685"/>
                  <a:pt x="2835" y="17685"/>
                </a:cubicBezTo>
                <a:cubicBezTo>
                  <a:pt x="2835" y="16200"/>
                  <a:pt x="2835" y="16200"/>
                  <a:pt x="2835" y="16200"/>
                </a:cubicBezTo>
                <a:cubicBezTo>
                  <a:pt x="2835" y="16065"/>
                  <a:pt x="2700" y="15795"/>
                  <a:pt x="2565" y="15795"/>
                </a:cubicBezTo>
                <a:cubicBezTo>
                  <a:pt x="2295" y="15795"/>
                  <a:pt x="2160" y="16065"/>
                  <a:pt x="2160" y="16200"/>
                </a:cubicBezTo>
                <a:cubicBezTo>
                  <a:pt x="2160" y="17685"/>
                  <a:pt x="2160" y="17685"/>
                  <a:pt x="2160" y="17685"/>
                </a:cubicBezTo>
                <a:cubicBezTo>
                  <a:pt x="675" y="17685"/>
                  <a:pt x="675" y="17685"/>
                  <a:pt x="675" y="17685"/>
                </a:cubicBezTo>
                <a:cubicBezTo>
                  <a:pt x="675" y="13365"/>
                  <a:pt x="675" y="13365"/>
                  <a:pt x="675" y="13365"/>
                </a:cubicBezTo>
                <a:cubicBezTo>
                  <a:pt x="3240" y="13365"/>
                  <a:pt x="3240" y="13365"/>
                  <a:pt x="3240" y="13365"/>
                </a:cubicBezTo>
                <a:cubicBezTo>
                  <a:pt x="3240" y="18765"/>
                  <a:pt x="3240" y="18765"/>
                  <a:pt x="3240" y="18765"/>
                </a:cubicBezTo>
                <a:lnTo>
                  <a:pt x="2835" y="18765"/>
                </a:lnTo>
                <a:close/>
                <a:moveTo>
                  <a:pt x="17685" y="20925"/>
                </a:moveTo>
                <a:cubicBezTo>
                  <a:pt x="3915" y="20925"/>
                  <a:pt x="3915" y="20925"/>
                  <a:pt x="3915" y="20925"/>
                </a:cubicBezTo>
                <a:cubicBezTo>
                  <a:pt x="3915" y="19440"/>
                  <a:pt x="3915" y="19440"/>
                  <a:pt x="3915" y="19440"/>
                </a:cubicBezTo>
                <a:cubicBezTo>
                  <a:pt x="3915" y="13365"/>
                  <a:pt x="3915" y="13365"/>
                  <a:pt x="3915" y="13365"/>
                </a:cubicBezTo>
                <a:cubicBezTo>
                  <a:pt x="17685" y="13365"/>
                  <a:pt x="17685" y="13365"/>
                  <a:pt x="17685" y="13365"/>
                </a:cubicBezTo>
                <a:cubicBezTo>
                  <a:pt x="17685" y="19440"/>
                  <a:pt x="17685" y="19440"/>
                  <a:pt x="17685" y="19440"/>
                </a:cubicBezTo>
                <a:lnTo>
                  <a:pt x="17685" y="20925"/>
                </a:lnTo>
                <a:close/>
                <a:moveTo>
                  <a:pt x="19440" y="17685"/>
                </a:moveTo>
                <a:cubicBezTo>
                  <a:pt x="19440" y="16200"/>
                  <a:pt x="19440" y="16200"/>
                  <a:pt x="19440" y="16200"/>
                </a:cubicBezTo>
                <a:cubicBezTo>
                  <a:pt x="19440" y="16065"/>
                  <a:pt x="19305" y="15795"/>
                  <a:pt x="19035" y="15795"/>
                </a:cubicBezTo>
                <a:cubicBezTo>
                  <a:pt x="18900" y="15795"/>
                  <a:pt x="18765" y="16065"/>
                  <a:pt x="18765" y="16200"/>
                </a:cubicBezTo>
                <a:cubicBezTo>
                  <a:pt x="18765" y="17685"/>
                  <a:pt x="18765" y="17685"/>
                  <a:pt x="18765" y="17685"/>
                </a:cubicBezTo>
                <a:cubicBezTo>
                  <a:pt x="18765" y="17955"/>
                  <a:pt x="18765" y="17955"/>
                  <a:pt x="18765" y="17955"/>
                </a:cubicBezTo>
                <a:cubicBezTo>
                  <a:pt x="18765" y="18765"/>
                  <a:pt x="18765" y="18765"/>
                  <a:pt x="18765" y="18765"/>
                </a:cubicBezTo>
                <a:cubicBezTo>
                  <a:pt x="18360" y="18765"/>
                  <a:pt x="18360" y="18765"/>
                  <a:pt x="18360" y="18765"/>
                </a:cubicBezTo>
                <a:cubicBezTo>
                  <a:pt x="18360" y="13365"/>
                  <a:pt x="18360" y="13365"/>
                  <a:pt x="18360" y="13365"/>
                </a:cubicBezTo>
                <a:cubicBezTo>
                  <a:pt x="20925" y="13365"/>
                  <a:pt x="20925" y="13365"/>
                  <a:pt x="20925" y="13365"/>
                </a:cubicBezTo>
                <a:cubicBezTo>
                  <a:pt x="20925" y="17685"/>
                  <a:pt x="20925" y="17685"/>
                  <a:pt x="20925" y="17685"/>
                </a:cubicBezTo>
                <a:lnTo>
                  <a:pt x="19440" y="17685"/>
                </a:lnTo>
                <a:close/>
                <a:moveTo>
                  <a:pt x="1755" y="8235"/>
                </a:moveTo>
                <a:cubicBezTo>
                  <a:pt x="1755" y="8100"/>
                  <a:pt x="2025" y="7965"/>
                  <a:pt x="2160" y="7965"/>
                </a:cubicBezTo>
                <a:cubicBezTo>
                  <a:pt x="3240" y="7965"/>
                  <a:pt x="3240" y="7965"/>
                  <a:pt x="3240" y="7965"/>
                </a:cubicBezTo>
                <a:cubicBezTo>
                  <a:pt x="3375" y="7965"/>
                  <a:pt x="3645" y="8100"/>
                  <a:pt x="3645" y="8235"/>
                </a:cubicBezTo>
                <a:cubicBezTo>
                  <a:pt x="3645" y="8505"/>
                  <a:pt x="3375" y="8640"/>
                  <a:pt x="3240" y="8640"/>
                </a:cubicBezTo>
                <a:cubicBezTo>
                  <a:pt x="2160" y="8640"/>
                  <a:pt x="2160" y="8640"/>
                  <a:pt x="2160" y="8640"/>
                </a:cubicBezTo>
                <a:cubicBezTo>
                  <a:pt x="2025" y="8640"/>
                  <a:pt x="1755" y="8505"/>
                  <a:pt x="1755" y="8235"/>
                </a:cubicBezTo>
                <a:close/>
                <a:moveTo>
                  <a:pt x="1755" y="9720"/>
                </a:moveTo>
                <a:cubicBezTo>
                  <a:pt x="1755" y="9585"/>
                  <a:pt x="2025" y="9315"/>
                  <a:pt x="2160" y="9315"/>
                </a:cubicBezTo>
                <a:cubicBezTo>
                  <a:pt x="3240" y="9315"/>
                  <a:pt x="3240" y="9315"/>
                  <a:pt x="3240" y="9315"/>
                </a:cubicBezTo>
                <a:cubicBezTo>
                  <a:pt x="3375" y="9315"/>
                  <a:pt x="3645" y="9585"/>
                  <a:pt x="3645" y="9720"/>
                </a:cubicBezTo>
                <a:cubicBezTo>
                  <a:pt x="3645" y="9855"/>
                  <a:pt x="3375" y="10125"/>
                  <a:pt x="3240" y="10125"/>
                </a:cubicBezTo>
                <a:cubicBezTo>
                  <a:pt x="2160" y="10125"/>
                  <a:pt x="2160" y="10125"/>
                  <a:pt x="2160" y="10125"/>
                </a:cubicBezTo>
                <a:cubicBezTo>
                  <a:pt x="2025" y="10125"/>
                  <a:pt x="1755" y="9855"/>
                  <a:pt x="1755" y="9720"/>
                </a:cubicBezTo>
                <a:close/>
                <a:moveTo>
                  <a:pt x="1755" y="11205"/>
                </a:moveTo>
                <a:cubicBezTo>
                  <a:pt x="1755" y="10935"/>
                  <a:pt x="2025" y="10800"/>
                  <a:pt x="2160" y="10800"/>
                </a:cubicBezTo>
                <a:cubicBezTo>
                  <a:pt x="3240" y="10800"/>
                  <a:pt x="3240" y="10800"/>
                  <a:pt x="3240" y="10800"/>
                </a:cubicBezTo>
                <a:cubicBezTo>
                  <a:pt x="3375" y="10800"/>
                  <a:pt x="3645" y="10935"/>
                  <a:pt x="3645" y="11205"/>
                </a:cubicBezTo>
                <a:cubicBezTo>
                  <a:pt x="3645" y="11340"/>
                  <a:pt x="3375" y="11475"/>
                  <a:pt x="3240" y="11475"/>
                </a:cubicBezTo>
                <a:cubicBezTo>
                  <a:pt x="2160" y="11475"/>
                  <a:pt x="2160" y="11475"/>
                  <a:pt x="2160" y="11475"/>
                </a:cubicBezTo>
                <a:cubicBezTo>
                  <a:pt x="2025" y="11475"/>
                  <a:pt x="1755" y="11340"/>
                  <a:pt x="1755" y="11205"/>
                </a:cubicBezTo>
                <a:close/>
                <a:moveTo>
                  <a:pt x="4320" y="8235"/>
                </a:moveTo>
                <a:cubicBezTo>
                  <a:pt x="4320" y="8100"/>
                  <a:pt x="4455" y="7965"/>
                  <a:pt x="4725" y="7965"/>
                </a:cubicBezTo>
                <a:cubicBezTo>
                  <a:pt x="5805" y="7965"/>
                  <a:pt x="5805" y="7965"/>
                  <a:pt x="5805" y="7965"/>
                </a:cubicBezTo>
                <a:cubicBezTo>
                  <a:pt x="5940" y="7965"/>
                  <a:pt x="6075" y="8100"/>
                  <a:pt x="6075" y="8235"/>
                </a:cubicBezTo>
                <a:cubicBezTo>
                  <a:pt x="6075" y="8505"/>
                  <a:pt x="5940" y="8640"/>
                  <a:pt x="5805" y="8640"/>
                </a:cubicBezTo>
                <a:cubicBezTo>
                  <a:pt x="4725" y="8640"/>
                  <a:pt x="4725" y="8640"/>
                  <a:pt x="4725" y="8640"/>
                </a:cubicBezTo>
                <a:cubicBezTo>
                  <a:pt x="4455" y="8640"/>
                  <a:pt x="4320" y="8505"/>
                  <a:pt x="4320" y="8235"/>
                </a:cubicBezTo>
                <a:close/>
                <a:moveTo>
                  <a:pt x="4320" y="9720"/>
                </a:moveTo>
                <a:cubicBezTo>
                  <a:pt x="4320" y="9585"/>
                  <a:pt x="4455" y="9315"/>
                  <a:pt x="4725" y="9315"/>
                </a:cubicBezTo>
                <a:cubicBezTo>
                  <a:pt x="5805" y="9315"/>
                  <a:pt x="5805" y="9315"/>
                  <a:pt x="5805" y="9315"/>
                </a:cubicBezTo>
                <a:cubicBezTo>
                  <a:pt x="5940" y="9315"/>
                  <a:pt x="6075" y="9585"/>
                  <a:pt x="6075" y="9720"/>
                </a:cubicBezTo>
                <a:cubicBezTo>
                  <a:pt x="6075" y="9855"/>
                  <a:pt x="5940" y="10125"/>
                  <a:pt x="5805" y="10125"/>
                </a:cubicBezTo>
                <a:cubicBezTo>
                  <a:pt x="4725" y="10125"/>
                  <a:pt x="4725" y="10125"/>
                  <a:pt x="4725" y="10125"/>
                </a:cubicBezTo>
                <a:cubicBezTo>
                  <a:pt x="4455" y="10125"/>
                  <a:pt x="4320" y="9855"/>
                  <a:pt x="4320" y="9720"/>
                </a:cubicBezTo>
                <a:close/>
                <a:moveTo>
                  <a:pt x="4320" y="11205"/>
                </a:moveTo>
                <a:cubicBezTo>
                  <a:pt x="4320" y="10935"/>
                  <a:pt x="4455" y="10800"/>
                  <a:pt x="4725" y="10800"/>
                </a:cubicBezTo>
                <a:cubicBezTo>
                  <a:pt x="5805" y="10800"/>
                  <a:pt x="5805" y="10800"/>
                  <a:pt x="5805" y="10800"/>
                </a:cubicBezTo>
                <a:cubicBezTo>
                  <a:pt x="5940" y="10800"/>
                  <a:pt x="6075" y="10935"/>
                  <a:pt x="6075" y="11205"/>
                </a:cubicBezTo>
                <a:cubicBezTo>
                  <a:pt x="6075" y="11340"/>
                  <a:pt x="5940" y="11475"/>
                  <a:pt x="5805" y="11475"/>
                </a:cubicBezTo>
                <a:cubicBezTo>
                  <a:pt x="4725" y="11475"/>
                  <a:pt x="4725" y="11475"/>
                  <a:pt x="4725" y="11475"/>
                </a:cubicBezTo>
                <a:cubicBezTo>
                  <a:pt x="4455" y="11475"/>
                  <a:pt x="4320" y="11340"/>
                  <a:pt x="4320" y="11205"/>
                </a:cubicBezTo>
                <a:close/>
                <a:moveTo>
                  <a:pt x="6885" y="8235"/>
                </a:moveTo>
                <a:cubicBezTo>
                  <a:pt x="6885" y="8100"/>
                  <a:pt x="7020" y="7965"/>
                  <a:pt x="7155" y="7965"/>
                </a:cubicBezTo>
                <a:cubicBezTo>
                  <a:pt x="8235" y="7965"/>
                  <a:pt x="8235" y="7965"/>
                  <a:pt x="8235" y="7965"/>
                </a:cubicBezTo>
                <a:cubicBezTo>
                  <a:pt x="8505" y="7965"/>
                  <a:pt x="8640" y="8100"/>
                  <a:pt x="8640" y="8235"/>
                </a:cubicBezTo>
                <a:cubicBezTo>
                  <a:pt x="8640" y="8505"/>
                  <a:pt x="8505" y="8640"/>
                  <a:pt x="8235" y="8640"/>
                </a:cubicBezTo>
                <a:cubicBezTo>
                  <a:pt x="7155" y="8640"/>
                  <a:pt x="7155" y="8640"/>
                  <a:pt x="7155" y="8640"/>
                </a:cubicBezTo>
                <a:cubicBezTo>
                  <a:pt x="7020" y="8640"/>
                  <a:pt x="6885" y="8505"/>
                  <a:pt x="6885" y="8235"/>
                </a:cubicBezTo>
                <a:close/>
                <a:moveTo>
                  <a:pt x="6885" y="9720"/>
                </a:moveTo>
                <a:cubicBezTo>
                  <a:pt x="6885" y="9585"/>
                  <a:pt x="7020" y="9315"/>
                  <a:pt x="7155" y="9315"/>
                </a:cubicBezTo>
                <a:cubicBezTo>
                  <a:pt x="8235" y="9315"/>
                  <a:pt x="8235" y="9315"/>
                  <a:pt x="8235" y="9315"/>
                </a:cubicBezTo>
                <a:cubicBezTo>
                  <a:pt x="8505" y="9315"/>
                  <a:pt x="8640" y="9585"/>
                  <a:pt x="8640" y="9720"/>
                </a:cubicBezTo>
                <a:cubicBezTo>
                  <a:pt x="8640" y="9855"/>
                  <a:pt x="8505" y="10125"/>
                  <a:pt x="8235" y="10125"/>
                </a:cubicBezTo>
                <a:cubicBezTo>
                  <a:pt x="7155" y="10125"/>
                  <a:pt x="7155" y="10125"/>
                  <a:pt x="7155" y="10125"/>
                </a:cubicBezTo>
                <a:cubicBezTo>
                  <a:pt x="7020" y="10125"/>
                  <a:pt x="6885" y="9855"/>
                  <a:pt x="6885" y="9720"/>
                </a:cubicBezTo>
                <a:close/>
                <a:moveTo>
                  <a:pt x="6885" y="11205"/>
                </a:moveTo>
                <a:cubicBezTo>
                  <a:pt x="6885" y="10935"/>
                  <a:pt x="7020" y="10800"/>
                  <a:pt x="7155" y="10800"/>
                </a:cubicBezTo>
                <a:cubicBezTo>
                  <a:pt x="8235" y="10800"/>
                  <a:pt x="8235" y="10800"/>
                  <a:pt x="8235" y="10800"/>
                </a:cubicBezTo>
                <a:cubicBezTo>
                  <a:pt x="8505" y="10800"/>
                  <a:pt x="8640" y="10935"/>
                  <a:pt x="8640" y="11205"/>
                </a:cubicBezTo>
                <a:cubicBezTo>
                  <a:pt x="8640" y="11340"/>
                  <a:pt x="8505" y="11475"/>
                  <a:pt x="8235" y="11475"/>
                </a:cubicBezTo>
                <a:cubicBezTo>
                  <a:pt x="7155" y="11475"/>
                  <a:pt x="7155" y="11475"/>
                  <a:pt x="7155" y="11475"/>
                </a:cubicBezTo>
                <a:cubicBezTo>
                  <a:pt x="7020" y="11475"/>
                  <a:pt x="6885" y="11340"/>
                  <a:pt x="6885" y="112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03" name="Freeform 2069"/>
          <p:cNvSpPr/>
          <p:nvPr/>
        </p:nvSpPr>
        <p:spPr>
          <a:xfrm>
            <a:off x="3155950" y="1968500"/>
            <a:ext cx="8763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56" y="9315"/>
                </a:moveTo>
                <a:cubicBezTo>
                  <a:pt x="18056" y="9585"/>
                  <a:pt x="17719" y="9720"/>
                  <a:pt x="17550" y="9720"/>
                </a:cubicBezTo>
                <a:cubicBezTo>
                  <a:pt x="6244" y="9720"/>
                  <a:pt x="6244" y="9720"/>
                  <a:pt x="6244" y="9720"/>
                </a:cubicBezTo>
                <a:cubicBezTo>
                  <a:pt x="6075" y="9720"/>
                  <a:pt x="5906" y="9585"/>
                  <a:pt x="5906" y="9315"/>
                </a:cubicBezTo>
                <a:cubicBezTo>
                  <a:pt x="5906" y="9180"/>
                  <a:pt x="6075" y="9045"/>
                  <a:pt x="6244" y="9045"/>
                </a:cubicBezTo>
                <a:cubicBezTo>
                  <a:pt x="17550" y="9045"/>
                  <a:pt x="17550" y="9045"/>
                  <a:pt x="17550" y="9045"/>
                </a:cubicBezTo>
                <a:cubicBezTo>
                  <a:pt x="17719" y="9045"/>
                  <a:pt x="18056" y="9180"/>
                  <a:pt x="18056" y="9315"/>
                </a:cubicBezTo>
                <a:close/>
                <a:moveTo>
                  <a:pt x="6244" y="6885"/>
                </a:moveTo>
                <a:cubicBezTo>
                  <a:pt x="10800" y="6885"/>
                  <a:pt x="10800" y="6885"/>
                  <a:pt x="10800" y="6885"/>
                </a:cubicBezTo>
                <a:cubicBezTo>
                  <a:pt x="10969" y="6885"/>
                  <a:pt x="11306" y="6615"/>
                  <a:pt x="11306" y="6480"/>
                </a:cubicBezTo>
                <a:cubicBezTo>
                  <a:pt x="11306" y="6345"/>
                  <a:pt x="10969" y="6075"/>
                  <a:pt x="10800" y="6075"/>
                </a:cubicBezTo>
                <a:cubicBezTo>
                  <a:pt x="6244" y="6075"/>
                  <a:pt x="6244" y="6075"/>
                  <a:pt x="6244" y="6075"/>
                </a:cubicBezTo>
                <a:cubicBezTo>
                  <a:pt x="6075" y="6075"/>
                  <a:pt x="5906" y="6345"/>
                  <a:pt x="5906" y="6480"/>
                </a:cubicBezTo>
                <a:cubicBezTo>
                  <a:pt x="5906" y="6615"/>
                  <a:pt x="6075" y="6885"/>
                  <a:pt x="6244" y="6885"/>
                </a:cubicBezTo>
                <a:close/>
                <a:moveTo>
                  <a:pt x="17550" y="11880"/>
                </a:moveTo>
                <a:cubicBezTo>
                  <a:pt x="6244" y="11880"/>
                  <a:pt x="6244" y="11880"/>
                  <a:pt x="6244" y="11880"/>
                </a:cubicBezTo>
                <a:cubicBezTo>
                  <a:pt x="6075" y="11880"/>
                  <a:pt x="5906" y="12015"/>
                  <a:pt x="5906" y="12285"/>
                </a:cubicBezTo>
                <a:cubicBezTo>
                  <a:pt x="5906" y="12420"/>
                  <a:pt x="6075" y="12555"/>
                  <a:pt x="6244" y="12555"/>
                </a:cubicBezTo>
                <a:cubicBezTo>
                  <a:pt x="17550" y="12555"/>
                  <a:pt x="17550" y="12555"/>
                  <a:pt x="17550" y="12555"/>
                </a:cubicBezTo>
                <a:cubicBezTo>
                  <a:pt x="17719" y="12555"/>
                  <a:pt x="18056" y="12420"/>
                  <a:pt x="18056" y="12285"/>
                </a:cubicBezTo>
                <a:cubicBezTo>
                  <a:pt x="18056" y="12015"/>
                  <a:pt x="17719" y="11880"/>
                  <a:pt x="17550" y="11880"/>
                </a:cubicBezTo>
                <a:close/>
                <a:moveTo>
                  <a:pt x="17550" y="14715"/>
                </a:moveTo>
                <a:cubicBezTo>
                  <a:pt x="6244" y="14715"/>
                  <a:pt x="6244" y="14715"/>
                  <a:pt x="6244" y="14715"/>
                </a:cubicBezTo>
                <a:cubicBezTo>
                  <a:pt x="6075" y="14715"/>
                  <a:pt x="5906" y="14985"/>
                  <a:pt x="5906" y="15120"/>
                </a:cubicBezTo>
                <a:cubicBezTo>
                  <a:pt x="5906" y="15255"/>
                  <a:pt x="6075" y="15525"/>
                  <a:pt x="6244" y="15525"/>
                </a:cubicBezTo>
                <a:cubicBezTo>
                  <a:pt x="17550" y="15525"/>
                  <a:pt x="17550" y="15525"/>
                  <a:pt x="17550" y="15525"/>
                </a:cubicBezTo>
                <a:cubicBezTo>
                  <a:pt x="17719" y="15525"/>
                  <a:pt x="18056" y="15255"/>
                  <a:pt x="18056" y="15120"/>
                </a:cubicBezTo>
                <a:cubicBezTo>
                  <a:pt x="18056" y="14985"/>
                  <a:pt x="17719" y="14715"/>
                  <a:pt x="17550" y="14715"/>
                </a:cubicBezTo>
                <a:close/>
                <a:moveTo>
                  <a:pt x="17550" y="17685"/>
                </a:moveTo>
                <a:cubicBezTo>
                  <a:pt x="6244" y="17685"/>
                  <a:pt x="6244" y="17685"/>
                  <a:pt x="6244" y="17685"/>
                </a:cubicBezTo>
                <a:cubicBezTo>
                  <a:pt x="6075" y="17685"/>
                  <a:pt x="5906" y="17820"/>
                  <a:pt x="5906" y="17955"/>
                </a:cubicBezTo>
                <a:cubicBezTo>
                  <a:pt x="5906" y="18225"/>
                  <a:pt x="6075" y="18360"/>
                  <a:pt x="6244" y="18360"/>
                </a:cubicBezTo>
                <a:cubicBezTo>
                  <a:pt x="17550" y="18360"/>
                  <a:pt x="17550" y="18360"/>
                  <a:pt x="17550" y="18360"/>
                </a:cubicBezTo>
                <a:cubicBezTo>
                  <a:pt x="17719" y="18360"/>
                  <a:pt x="18056" y="18225"/>
                  <a:pt x="18056" y="17955"/>
                </a:cubicBezTo>
                <a:cubicBezTo>
                  <a:pt x="18056" y="17820"/>
                  <a:pt x="17719" y="17685"/>
                  <a:pt x="17550" y="17685"/>
                </a:cubicBezTo>
                <a:close/>
                <a:moveTo>
                  <a:pt x="21600" y="7020"/>
                </a:moveTo>
                <a:cubicBezTo>
                  <a:pt x="21600" y="21600"/>
                  <a:pt x="21600" y="21600"/>
                  <a:pt x="21600" y="21600"/>
                </a:cubicBezTo>
                <a:cubicBezTo>
                  <a:pt x="2194" y="21600"/>
                  <a:pt x="2194" y="21600"/>
                  <a:pt x="2194" y="21600"/>
                </a:cubicBezTo>
                <a:cubicBezTo>
                  <a:pt x="2194" y="19845"/>
                  <a:pt x="2194" y="19845"/>
                  <a:pt x="2194" y="19845"/>
                </a:cubicBezTo>
                <a:cubicBezTo>
                  <a:pt x="0" y="19845"/>
                  <a:pt x="0" y="19845"/>
                  <a:pt x="0" y="19845"/>
                </a:cubicBezTo>
                <a:cubicBezTo>
                  <a:pt x="0" y="0"/>
                  <a:pt x="0" y="0"/>
                  <a:pt x="0" y="0"/>
                </a:cubicBezTo>
                <a:cubicBezTo>
                  <a:pt x="19406" y="0"/>
                  <a:pt x="19406" y="0"/>
                  <a:pt x="19406" y="0"/>
                </a:cubicBezTo>
                <a:cubicBezTo>
                  <a:pt x="19406" y="5265"/>
                  <a:pt x="19406" y="5265"/>
                  <a:pt x="19406" y="5265"/>
                </a:cubicBezTo>
                <a:lnTo>
                  <a:pt x="21600" y="7020"/>
                </a:lnTo>
                <a:close/>
                <a:moveTo>
                  <a:pt x="15356" y="6885"/>
                </a:moveTo>
                <a:cubicBezTo>
                  <a:pt x="20081" y="6885"/>
                  <a:pt x="20081" y="6885"/>
                  <a:pt x="20081" y="6885"/>
                </a:cubicBezTo>
                <a:cubicBezTo>
                  <a:pt x="19406" y="6210"/>
                  <a:pt x="19406" y="6210"/>
                  <a:pt x="19406" y="6210"/>
                </a:cubicBezTo>
                <a:cubicBezTo>
                  <a:pt x="15356" y="2970"/>
                  <a:pt x="15356" y="2970"/>
                  <a:pt x="15356" y="2970"/>
                </a:cubicBezTo>
                <a:lnTo>
                  <a:pt x="15356" y="6885"/>
                </a:lnTo>
                <a:close/>
                <a:moveTo>
                  <a:pt x="2194" y="19035"/>
                </a:moveTo>
                <a:cubicBezTo>
                  <a:pt x="2194" y="1755"/>
                  <a:pt x="2194" y="1755"/>
                  <a:pt x="2194" y="1755"/>
                </a:cubicBezTo>
                <a:cubicBezTo>
                  <a:pt x="15019" y="1755"/>
                  <a:pt x="15019" y="1755"/>
                  <a:pt x="15019" y="1755"/>
                </a:cubicBezTo>
                <a:cubicBezTo>
                  <a:pt x="18394" y="4590"/>
                  <a:pt x="18394" y="4590"/>
                  <a:pt x="18394" y="4590"/>
                </a:cubicBezTo>
                <a:cubicBezTo>
                  <a:pt x="18394" y="675"/>
                  <a:pt x="18394" y="675"/>
                  <a:pt x="18394" y="675"/>
                </a:cubicBezTo>
                <a:cubicBezTo>
                  <a:pt x="844" y="675"/>
                  <a:pt x="844" y="675"/>
                  <a:pt x="844" y="675"/>
                </a:cubicBezTo>
                <a:cubicBezTo>
                  <a:pt x="844" y="19035"/>
                  <a:pt x="844" y="19035"/>
                  <a:pt x="844" y="19035"/>
                </a:cubicBezTo>
                <a:lnTo>
                  <a:pt x="2194" y="19035"/>
                </a:lnTo>
                <a:close/>
                <a:moveTo>
                  <a:pt x="20756" y="20925"/>
                </a:moveTo>
                <a:cubicBezTo>
                  <a:pt x="20756" y="7560"/>
                  <a:pt x="20756" y="7560"/>
                  <a:pt x="20756" y="7560"/>
                </a:cubicBezTo>
                <a:cubicBezTo>
                  <a:pt x="14344" y="7560"/>
                  <a:pt x="14344" y="7560"/>
                  <a:pt x="14344" y="7560"/>
                </a:cubicBezTo>
                <a:cubicBezTo>
                  <a:pt x="14344" y="2565"/>
                  <a:pt x="14344" y="2565"/>
                  <a:pt x="14344" y="2565"/>
                </a:cubicBezTo>
                <a:cubicBezTo>
                  <a:pt x="3206" y="2565"/>
                  <a:pt x="3206" y="2565"/>
                  <a:pt x="3206" y="2565"/>
                </a:cubicBezTo>
                <a:cubicBezTo>
                  <a:pt x="3206" y="19845"/>
                  <a:pt x="3206" y="19845"/>
                  <a:pt x="3206" y="19845"/>
                </a:cubicBezTo>
                <a:cubicBezTo>
                  <a:pt x="3206" y="20925"/>
                  <a:pt x="3206" y="20925"/>
                  <a:pt x="3206" y="20925"/>
                </a:cubicBezTo>
                <a:lnTo>
                  <a:pt x="20756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04" name="Freeform 2070"/>
          <p:cNvSpPr/>
          <p:nvPr/>
        </p:nvSpPr>
        <p:spPr>
          <a:xfrm>
            <a:off x="3155950" y="3206750"/>
            <a:ext cx="874589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8" h="21600" extrusionOk="0">
                <a:moveTo>
                  <a:pt x="21431" y="20925"/>
                </a:moveTo>
                <a:cubicBezTo>
                  <a:pt x="20250" y="19980"/>
                  <a:pt x="20250" y="19980"/>
                  <a:pt x="20250" y="19980"/>
                </a:cubicBezTo>
                <a:cubicBezTo>
                  <a:pt x="20250" y="7425"/>
                  <a:pt x="20250" y="7425"/>
                  <a:pt x="20250" y="7425"/>
                </a:cubicBezTo>
                <a:cubicBezTo>
                  <a:pt x="20081" y="7290"/>
                  <a:pt x="20081" y="7290"/>
                  <a:pt x="20081" y="7290"/>
                </a:cubicBezTo>
                <a:cubicBezTo>
                  <a:pt x="18056" y="5670"/>
                  <a:pt x="18056" y="5670"/>
                  <a:pt x="18056" y="5670"/>
                </a:cubicBezTo>
                <a:cubicBezTo>
                  <a:pt x="18056" y="0"/>
                  <a:pt x="18056" y="0"/>
                  <a:pt x="1805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2194" y="18765"/>
                  <a:pt x="2194" y="18765"/>
                  <a:pt x="2194" y="18765"/>
                </a:cubicBezTo>
                <a:cubicBezTo>
                  <a:pt x="2194" y="20520"/>
                  <a:pt x="2194" y="20520"/>
                  <a:pt x="2194" y="20520"/>
                </a:cubicBezTo>
                <a:cubicBezTo>
                  <a:pt x="19575" y="20520"/>
                  <a:pt x="19575" y="20520"/>
                  <a:pt x="19575" y="20520"/>
                </a:cubicBezTo>
                <a:cubicBezTo>
                  <a:pt x="20756" y="21465"/>
                  <a:pt x="20756" y="21465"/>
                  <a:pt x="20756" y="21465"/>
                </a:cubicBezTo>
                <a:cubicBezTo>
                  <a:pt x="20925" y="21600"/>
                  <a:pt x="21094" y="21600"/>
                  <a:pt x="21094" y="21600"/>
                </a:cubicBezTo>
                <a:cubicBezTo>
                  <a:pt x="21263" y="21600"/>
                  <a:pt x="21431" y="21600"/>
                  <a:pt x="21431" y="21465"/>
                </a:cubicBezTo>
                <a:cubicBezTo>
                  <a:pt x="21600" y="21330"/>
                  <a:pt x="21600" y="21060"/>
                  <a:pt x="21431" y="20925"/>
                </a:cubicBezTo>
                <a:close/>
                <a:moveTo>
                  <a:pt x="18731" y="7155"/>
                </a:moveTo>
                <a:cubicBezTo>
                  <a:pt x="13500" y="7155"/>
                  <a:pt x="13500" y="7155"/>
                  <a:pt x="13500" y="7155"/>
                </a:cubicBezTo>
                <a:cubicBezTo>
                  <a:pt x="13500" y="2970"/>
                  <a:pt x="13500" y="2970"/>
                  <a:pt x="13500" y="2970"/>
                </a:cubicBezTo>
                <a:cubicBezTo>
                  <a:pt x="18056" y="6615"/>
                  <a:pt x="18056" y="6615"/>
                  <a:pt x="18056" y="6615"/>
                </a:cubicBezTo>
                <a:lnTo>
                  <a:pt x="18731" y="7155"/>
                </a:lnTo>
                <a:close/>
                <a:moveTo>
                  <a:pt x="844" y="17955"/>
                </a:moveTo>
                <a:cubicBezTo>
                  <a:pt x="844" y="675"/>
                  <a:pt x="844" y="675"/>
                  <a:pt x="844" y="675"/>
                </a:cubicBezTo>
                <a:cubicBezTo>
                  <a:pt x="17044" y="675"/>
                  <a:pt x="17044" y="675"/>
                  <a:pt x="17044" y="675"/>
                </a:cubicBezTo>
                <a:cubicBezTo>
                  <a:pt x="17044" y="4860"/>
                  <a:pt x="17044" y="4860"/>
                  <a:pt x="17044" y="4860"/>
                </a:cubicBezTo>
                <a:cubicBezTo>
                  <a:pt x="13500" y="2025"/>
                  <a:pt x="13500" y="2025"/>
                  <a:pt x="13500" y="2025"/>
                </a:cubicBezTo>
                <a:cubicBezTo>
                  <a:pt x="13163" y="1755"/>
                  <a:pt x="13163" y="1755"/>
                  <a:pt x="13163" y="1755"/>
                </a:cubicBezTo>
                <a:cubicBezTo>
                  <a:pt x="2194" y="1755"/>
                  <a:pt x="2194" y="1755"/>
                  <a:pt x="2194" y="1755"/>
                </a:cubicBezTo>
                <a:cubicBezTo>
                  <a:pt x="2194" y="17955"/>
                  <a:pt x="2194" y="17955"/>
                  <a:pt x="2194" y="17955"/>
                </a:cubicBezTo>
                <a:lnTo>
                  <a:pt x="844" y="17955"/>
                </a:lnTo>
                <a:close/>
                <a:moveTo>
                  <a:pt x="3206" y="19845"/>
                </a:moveTo>
                <a:cubicBezTo>
                  <a:pt x="3206" y="18765"/>
                  <a:pt x="3206" y="18765"/>
                  <a:pt x="3206" y="18765"/>
                </a:cubicBezTo>
                <a:cubicBezTo>
                  <a:pt x="3206" y="2565"/>
                  <a:pt x="3206" y="2565"/>
                  <a:pt x="3206" y="2565"/>
                </a:cubicBezTo>
                <a:cubicBezTo>
                  <a:pt x="12656" y="2565"/>
                  <a:pt x="12656" y="2565"/>
                  <a:pt x="12656" y="2565"/>
                </a:cubicBezTo>
                <a:cubicBezTo>
                  <a:pt x="12656" y="7965"/>
                  <a:pt x="12656" y="7965"/>
                  <a:pt x="12656" y="7965"/>
                </a:cubicBezTo>
                <a:cubicBezTo>
                  <a:pt x="19406" y="7965"/>
                  <a:pt x="19406" y="7965"/>
                  <a:pt x="19406" y="7965"/>
                </a:cubicBezTo>
                <a:cubicBezTo>
                  <a:pt x="19406" y="19305"/>
                  <a:pt x="19406" y="19305"/>
                  <a:pt x="19406" y="19305"/>
                </a:cubicBezTo>
                <a:cubicBezTo>
                  <a:pt x="16031" y="16605"/>
                  <a:pt x="16031" y="16605"/>
                  <a:pt x="16031" y="16605"/>
                </a:cubicBezTo>
                <a:cubicBezTo>
                  <a:pt x="16706" y="15795"/>
                  <a:pt x="17213" y="14850"/>
                  <a:pt x="17213" y="13905"/>
                </a:cubicBezTo>
                <a:cubicBezTo>
                  <a:pt x="17213" y="11475"/>
                  <a:pt x="14850" y="9585"/>
                  <a:pt x="11981" y="9585"/>
                </a:cubicBezTo>
                <a:cubicBezTo>
                  <a:pt x="8944" y="9585"/>
                  <a:pt x="6581" y="11475"/>
                  <a:pt x="6581" y="13905"/>
                </a:cubicBezTo>
                <a:cubicBezTo>
                  <a:pt x="6581" y="16200"/>
                  <a:pt x="8944" y="18090"/>
                  <a:pt x="11981" y="18090"/>
                </a:cubicBezTo>
                <a:cubicBezTo>
                  <a:pt x="13163" y="18090"/>
                  <a:pt x="14344" y="17685"/>
                  <a:pt x="15356" y="17145"/>
                </a:cubicBezTo>
                <a:cubicBezTo>
                  <a:pt x="18731" y="19845"/>
                  <a:pt x="18731" y="19845"/>
                  <a:pt x="18731" y="19845"/>
                </a:cubicBezTo>
                <a:lnTo>
                  <a:pt x="3206" y="19845"/>
                </a:lnTo>
                <a:close/>
                <a:moveTo>
                  <a:pt x="11981" y="17415"/>
                </a:moveTo>
                <a:cubicBezTo>
                  <a:pt x="9450" y="17415"/>
                  <a:pt x="7425" y="15795"/>
                  <a:pt x="7425" y="13905"/>
                </a:cubicBezTo>
                <a:cubicBezTo>
                  <a:pt x="7425" y="11880"/>
                  <a:pt x="9450" y="10260"/>
                  <a:pt x="11981" y="10260"/>
                </a:cubicBezTo>
                <a:cubicBezTo>
                  <a:pt x="14344" y="10260"/>
                  <a:pt x="16369" y="11880"/>
                  <a:pt x="16369" y="13905"/>
                </a:cubicBezTo>
                <a:cubicBezTo>
                  <a:pt x="16369" y="15795"/>
                  <a:pt x="14344" y="17415"/>
                  <a:pt x="11981" y="17415"/>
                </a:cubicBezTo>
                <a:close/>
                <a:moveTo>
                  <a:pt x="8775" y="12555"/>
                </a:moveTo>
                <a:cubicBezTo>
                  <a:pt x="8775" y="12420"/>
                  <a:pt x="9112" y="12285"/>
                  <a:pt x="9281" y="12285"/>
                </a:cubicBezTo>
                <a:cubicBezTo>
                  <a:pt x="11981" y="12285"/>
                  <a:pt x="11981" y="12285"/>
                  <a:pt x="11981" y="12285"/>
                </a:cubicBezTo>
                <a:cubicBezTo>
                  <a:pt x="12150" y="12285"/>
                  <a:pt x="12488" y="12420"/>
                  <a:pt x="12488" y="12555"/>
                </a:cubicBezTo>
                <a:cubicBezTo>
                  <a:pt x="12488" y="12825"/>
                  <a:pt x="12150" y="12960"/>
                  <a:pt x="11981" y="12960"/>
                </a:cubicBezTo>
                <a:cubicBezTo>
                  <a:pt x="9281" y="12960"/>
                  <a:pt x="9281" y="12960"/>
                  <a:pt x="9281" y="12960"/>
                </a:cubicBezTo>
                <a:cubicBezTo>
                  <a:pt x="9112" y="12960"/>
                  <a:pt x="8775" y="12825"/>
                  <a:pt x="8775" y="12555"/>
                </a:cubicBezTo>
                <a:close/>
                <a:moveTo>
                  <a:pt x="15188" y="14715"/>
                </a:moveTo>
                <a:cubicBezTo>
                  <a:pt x="15188" y="14985"/>
                  <a:pt x="14850" y="15120"/>
                  <a:pt x="14681" y="15120"/>
                </a:cubicBezTo>
                <a:cubicBezTo>
                  <a:pt x="9281" y="15120"/>
                  <a:pt x="9281" y="15120"/>
                  <a:pt x="9281" y="15120"/>
                </a:cubicBezTo>
                <a:cubicBezTo>
                  <a:pt x="9112" y="15120"/>
                  <a:pt x="8775" y="14985"/>
                  <a:pt x="8775" y="14715"/>
                </a:cubicBezTo>
                <a:cubicBezTo>
                  <a:pt x="8775" y="14580"/>
                  <a:pt x="9112" y="14445"/>
                  <a:pt x="9281" y="14445"/>
                </a:cubicBezTo>
                <a:cubicBezTo>
                  <a:pt x="14681" y="14445"/>
                  <a:pt x="14681" y="14445"/>
                  <a:pt x="14681" y="14445"/>
                </a:cubicBezTo>
                <a:cubicBezTo>
                  <a:pt x="14850" y="14445"/>
                  <a:pt x="15188" y="14580"/>
                  <a:pt x="15188" y="147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05" name="Freeform 2071"/>
          <p:cNvSpPr/>
          <p:nvPr/>
        </p:nvSpPr>
        <p:spPr>
          <a:xfrm>
            <a:off x="3155950" y="4445000"/>
            <a:ext cx="85407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07" y="8235"/>
                </a:moveTo>
                <a:cubicBezTo>
                  <a:pt x="17107" y="8505"/>
                  <a:pt x="16762" y="8640"/>
                  <a:pt x="16589" y="8640"/>
                </a:cubicBezTo>
                <a:cubicBezTo>
                  <a:pt x="5011" y="8640"/>
                  <a:pt x="5011" y="8640"/>
                  <a:pt x="5011" y="8640"/>
                </a:cubicBezTo>
                <a:cubicBezTo>
                  <a:pt x="4838" y="8640"/>
                  <a:pt x="4666" y="8505"/>
                  <a:pt x="4666" y="8235"/>
                </a:cubicBezTo>
                <a:cubicBezTo>
                  <a:pt x="4666" y="8100"/>
                  <a:pt x="4838" y="7965"/>
                  <a:pt x="5011" y="7965"/>
                </a:cubicBezTo>
                <a:cubicBezTo>
                  <a:pt x="16589" y="7965"/>
                  <a:pt x="16589" y="7965"/>
                  <a:pt x="16589" y="7965"/>
                </a:cubicBezTo>
                <a:cubicBezTo>
                  <a:pt x="16762" y="7965"/>
                  <a:pt x="17107" y="8100"/>
                  <a:pt x="17107" y="8235"/>
                </a:cubicBezTo>
                <a:close/>
                <a:moveTo>
                  <a:pt x="5011" y="5805"/>
                </a:moveTo>
                <a:cubicBezTo>
                  <a:pt x="9677" y="5805"/>
                  <a:pt x="9677" y="5805"/>
                  <a:pt x="9677" y="5805"/>
                </a:cubicBezTo>
                <a:cubicBezTo>
                  <a:pt x="9850" y="5805"/>
                  <a:pt x="10195" y="5535"/>
                  <a:pt x="10195" y="5400"/>
                </a:cubicBezTo>
                <a:cubicBezTo>
                  <a:pt x="10195" y="5265"/>
                  <a:pt x="9850" y="4995"/>
                  <a:pt x="9677" y="4995"/>
                </a:cubicBezTo>
                <a:cubicBezTo>
                  <a:pt x="5011" y="4995"/>
                  <a:pt x="5011" y="4995"/>
                  <a:pt x="5011" y="4995"/>
                </a:cubicBezTo>
                <a:cubicBezTo>
                  <a:pt x="4838" y="4995"/>
                  <a:pt x="4666" y="5265"/>
                  <a:pt x="4666" y="5400"/>
                </a:cubicBezTo>
                <a:cubicBezTo>
                  <a:pt x="4666" y="5535"/>
                  <a:pt x="4838" y="5805"/>
                  <a:pt x="5011" y="5805"/>
                </a:cubicBezTo>
                <a:close/>
                <a:moveTo>
                  <a:pt x="16589" y="10800"/>
                </a:moveTo>
                <a:cubicBezTo>
                  <a:pt x="5011" y="10800"/>
                  <a:pt x="5011" y="10800"/>
                  <a:pt x="5011" y="10800"/>
                </a:cubicBezTo>
                <a:cubicBezTo>
                  <a:pt x="4838" y="10800"/>
                  <a:pt x="4666" y="10935"/>
                  <a:pt x="4666" y="11205"/>
                </a:cubicBezTo>
                <a:cubicBezTo>
                  <a:pt x="4666" y="11340"/>
                  <a:pt x="4838" y="11475"/>
                  <a:pt x="5011" y="11475"/>
                </a:cubicBezTo>
                <a:cubicBezTo>
                  <a:pt x="16589" y="11475"/>
                  <a:pt x="16589" y="11475"/>
                  <a:pt x="16589" y="11475"/>
                </a:cubicBezTo>
                <a:cubicBezTo>
                  <a:pt x="16762" y="11475"/>
                  <a:pt x="17107" y="11340"/>
                  <a:pt x="17107" y="11205"/>
                </a:cubicBezTo>
                <a:cubicBezTo>
                  <a:pt x="17107" y="10935"/>
                  <a:pt x="16762" y="10800"/>
                  <a:pt x="16589" y="10800"/>
                </a:cubicBezTo>
                <a:close/>
                <a:moveTo>
                  <a:pt x="16589" y="13635"/>
                </a:moveTo>
                <a:cubicBezTo>
                  <a:pt x="5011" y="13635"/>
                  <a:pt x="5011" y="13635"/>
                  <a:pt x="5011" y="13635"/>
                </a:cubicBezTo>
                <a:cubicBezTo>
                  <a:pt x="4838" y="13635"/>
                  <a:pt x="4666" y="13905"/>
                  <a:pt x="4666" y="14040"/>
                </a:cubicBezTo>
                <a:cubicBezTo>
                  <a:pt x="4666" y="14175"/>
                  <a:pt x="4838" y="14445"/>
                  <a:pt x="5011" y="14445"/>
                </a:cubicBezTo>
                <a:cubicBezTo>
                  <a:pt x="16589" y="14445"/>
                  <a:pt x="16589" y="14445"/>
                  <a:pt x="16589" y="14445"/>
                </a:cubicBezTo>
                <a:cubicBezTo>
                  <a:pt x="16762" y="14445"/>
                  <a:pt x="17107" y="14175"/>
                  <a:pt x="17107" y="14040"/>
                </a:cubicBezTo>
                <a:cubicBezTo>
                  <a:pt x="17107" y="13905"/>
                  <a:pt x="16762" y="13635"/>
                  <a:pt x="16589" y="13635"/>
                </a:cubicBezTo>
                <a:close/>
                <a:moveTo>
                  <a:pt x="16589" y="16605"/>
                </a:moveTo>
                <a:cubicBezTo>
                  <a:pt x="5011" y="16605"/>
                  <a:pt x="5011" y="16605"/>
                  <a:pt x="5011" y="16605"/>
                </a:cubicBezTo>
                <a:cubicBezTo>
                  <a:pt x="4838" y="16605"/>
                  <a:pt x="4666" y="16740"/>
                  <a:pt x="4666" y="16875"/>
                </a:cubicBezTo>
                <a:cubicBezTo>
                  <a:pt x="4666" y="17145"/>
                  <a:pt x="4838" y="17280"/>
                  <a:pt x="5011" y="17280"/>
                </a:cubicBezTo>
                <a:cubicBezTo>
                  <a:pt x="16589" y="17280"/>
                  <a:pt x="16589" y="17280"/>
                  <a:pt x="16589" y="17280"/>
                </a:cubicBezTo>
                <a:cubicBezTo>
                  <a:pt x="16762" y="17280"/>
                  <a:pt x="17107" y="17145"/>
                  <a:pt x="17107" y="16875"/>
                </a:cubicBezTo>
                <a:cubicBezTo>
                  <a:pt x="17107" y="16740"/>
                  <a:pt x="16762" y="16605"/>
                  <a:pt x="16589" y="16605"/>
                </a:cubicBezTo>
                <a:close/>
                <a:moveTo>
                  <a:pt x="21600" y="5265"/>
                </a:move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0"/>
                  <a:pt x="0" y="0"/>
                  <a:pt x="0" y="0"/>
                </a:cubicBezTo>
                <a:cubicBezTo>
                  <a:pt x="14861" y="0"/>
                  <a:pt x="14861" y="0"/>
                  <a:pt x="14861" y="0"/>
                </a:cubicBezTo>
                <a:lnTo>
                  <a:pt x="21600" y="5265"/>
                </a:lnTo>
                <a:close/>
                <a:moveTo>
                  <a:pt x="15206" y="4995"/>
                </a:moveTo>
                <a:cubicBezTo>
                  <a:pt x="20045" y="4995"/>
                  <a:pt x="20045" y="4995"/>
                  <a:pt x="20045" y="4995"/>
                </a:cubicBezTo>
                <a:cubicBezTo>
                  <a:pt x="15206" y="1215"/>
                  <a:pt x="15206" y="1215"/>
                  <a:pt x="15206" y="1215"/>
                </a:cubicBezTo>
                <a:lnTo>
                  <a:pt x="15206" y="4995"/>
                </a:lnTo>
                <a:close/>
                <a:moveTo>
                  <a:pt x="20736" y="20925"/>
                </a:moveTo>
                <a:cubicBezTo>
                  <a:pt x="20736" y="5805"/>
                  <a:pt x="20736" y="5805"/>
                  <a:pt x="20736" y="5805"/>
                </a:cubicBezTo>
                <a:cubicBezTo>
                  <a:pt x="14342" y="5805"/>
                  <a:pt x="14342" y="5805"/>
                  <a:pt x="14342" y="5805"/>
                </a:cubicBezTo>
                <a:cubicBezTo>
                  <a:pt x="14342" y="675"/>
                  <a:pt x="14342" y="675"/>
                  <a:pt x="14342" y="675"/>
                </a:cubicBezTo>
                <a:cubicBezTo>
                  <a:pt x="864" y="675"/>
                  <a:pt x="864" y="675"/>
                  <a:pt x="864" y="675"/>
                </a:cubicBezTo>
                <a:cubicBezTo>
                  <a:pt x="864" y="20925"/>
                  <a:pt x="864" y="20925"/>
                  <a:pt x="864" y="20925"/>
                </a:cubicBezTo>
                <a:lnTo>
                  <a:pt x="20736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06" name="Freeform 2072"/>
          <p:cNvSpPr/>
          <p:nvPr/>
        </p:nvSpPr>
        <p:spPr>
          <a:xfrm>
            <a:off x="304800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20925"/>
                </a:moveTo>
                <a:cubicBezTo>
                  <a:pt x="19575" y="20925"/>
                  <a:pt x="18360" y="19575"/>
                  <a:pt x="18360" y="17955"/>
                </a:cubicBezTo>
                <a:cubicBezTo>
                  <a:pt x="18360" y="17955"/>
                  <a:pt x="18360" y="17955"/>
                  <a:pt x="18360" y="17955"/>
                </a:cubicBezTo>
                <a:cubicBezTo>
                  <a:pt x="20115" y="16065"/>
                  <a:pt x="21195" y="13500"/>
                  <a:pt x="21195" y="10665"/>
                </a:cubicBezTo>
                <a:cubicBezTo>
                  <a:pt x="21195" y="4725"/>
                  <a:pt x="16470" y="0"/>
                  <a:pt x="10665" y="0"/>
                </a:cubicBezTo>
                <a:cubicBezTo>
                  <a:pt x="4725" y="0"/>
                  <a:pt x="0" y="4725"/>
                  <a:pt x="0" y="10665"/>
                </a:cubicBezTo>
                <a:cubicBezTo>
                  <a:pt x="0" y="16470"/>
                  <a:pt x="4725" y="21195"/>
                  <a:pt x="10665" y="21195"/>
                </a:cubicBezTo>
                <a:cubicBezTo>
                  <a:pt x="13365" y="21195"/>
                  <a:pt x="15795" y="20250"/>
                  <a:pt x="17685" y="18630"/>
                </a:cubicBezTo>
                <a:cubicBezTo>
                  <a:pt x="17955" y="20250"/>
                  <a:pt x="19440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21060"/>
                  <a:pt x="21465" y="20925"/>
                  <a:pt x="21195" y="20925"/>
                </a:cubicBezTo>
                <a:close/>
                <a:moveTo>
                  <a:pt x="675" y="10665"/>
                </a:moveTo>
                <a:cubicBezTo>
                  <a:pt x="675" y="5130"/>
                  <a:pt x="5130" y="675"/>
                  <a:pt x="10665" y="675"/>
                </a:cubicBezTo>
                <a:cubicBezTo>
                  <a:pt x="16065" y="675"/>
                  <a:pt x="20520" y="5130"/>
                  <a:pt x="20520" y="10665"/>
                </a:cubicBezTo>
                <a:cubicBezTo>
                  <a:pt x="20520" y="16065"/>
                  <a:pt x="16065" y="20520"/>
                  <a:pt x="10665" y="20520"/>
                </a:cubicBezTo>
                <a:cubicBezTo>
                  <a:pt x="5130" y="20520"/>
                  <a:pt x="675" y="16065"/>
                  <a:pt x="675" y="10665"/>
                </a:cubicBezTo>
                <a:close/>
                <a:moveTo>
                  <a:pt x="10665" y="1485"/>
                </a:moveTo>
                <a:cubicBezTo>
                  <a:pt x="5535" y="1485"/>
                  <a:pt x="1485" y="5535"/>
                  <a:pt x="1485" y="10665"/>
                </a:cubicBezTo>
                <a:cubicBezTo>
                  <a:pt x="1485" y="15660"/>
                  <a:pt x="5535" y="19710"/>
                  <a:pt x="10665" y="19710"/>
                </a:cubicBezTo>
                <a:cubicBezTo>
                  <a:pt x="15660" y="19710"/>
                  <a:pt x="19710" y="15660"/>
                  <a:pt x="19710" y="10665"/>
                </a:cubicBezTo>
                <a:cubicBezTo>
                  <a:pt x="19710" y="5535"/>
                  <a:pt x="15660" y="1485"/>
                  <a:pt x="10665" y="1485"/>
                </a:cubicBezTo>
                <a:close/>
                <a:moveTo>
                  <a:pt x="10665" y="19035"/>
                </a:moveTo>
                <a:cubicBezTo>
                  <a:pt x="5940" y="19035"/>
                  <a:pt x="2160" y="15255"/>
                  <a:pt x="2160" y="10665"/>
                </a:cubicBezTo>
                <a:cubicBezTo>
                  <a:pt x="2160" y="5940"/>
                  <a:pt x="5940" y="2160"/>
                  <a:pt x="10665" y="2160"/>
                </a:cubicBezTo>
                <a:cubicBezTo>
                  <a:pt x="15255" y="2160"/>
                  <a:pt x="19035" y="5940"/>
                  <a:pt x="19035" y="10665"/>
                </a:cubicBezTo>
                <a:cubicBezTo>
                  <a:pt x="19035" y="15255"/>
                  <a:pt x="15255" y="19035"/>
                  <a:pt x="10665" y="19035"/>
                </a:cubicBezTo>
                <a:close/>
                <a:moveTo>
                  <a:pt x="14985" y="8100"/>
                </a:moveTo>
                <a:cubicBezTo>
                  <a:pt x="14850" y="8100"/>
                  <a:pt x="14715" y="8100"/>
                  <a:pt x="14715" y="8100"/>
                </a:cubicBezTo>
                <a:cubicBezTo>
                  <a:pt x="14580" y="8100"/>
                  <a:pt x="14580" y="8100"/>
                  <a:pt x="14580" y="8100"/>
                </a:cubicBezTo>
                <a:cubicBezTo>
                  <a:pt x="14310" y="8100"/>
                  <a:pt x="14310" y="8100"/>
                  <a:pt x="14310" y="8100"/>
                </a:cubicBezTo>
                <a:cubicBezTo>
                  <a:pt x="14310" y="8100"/>
                  <a:pt x="14310" y="8100"/>
                  <a:pt x="14310" y="8100"/>
                </a:cubicBezTo>
                <a:cubicBezTo>
                  <a:pt x="14175" y="8235"/>
                  <a:pt x="14040" y="8235"/>
                  <a:pt x="13905" y="8235"/>
                </a:cubicBezTo>
                <a:cubicBezTo>
                  <a:pt x="13905" y="8235"/>
                  <a:pt x="13905" y="8235"/>
                  <a:pt x="13905" y="8235"/>
                </a:cubicBezTo>
                <a:cubicBezTo>
                  <a:pt x="13770" y="8370"/>
                  <a:pt x="13770" y="8370"/>
                  <a:pt x="13635" y="8505"/>
                </a:cubicBezTo>
                <a:cubicBezTo>
                  <a:pt x="13635" y="8505"/>
                  <a:pt x="13635" y="8505"/>
                  <a:pt x="13635" y="8505"/>
                </a:cubicBezTo>
                <a:cubicBezTo>
                  <a:pt x="13500" y="8505"/>
                  <a:pt x="13365" y="8640"/>
                  <a:pt x="13365" y="8775"/>
                </a:cubicBezTo>
                <a:cubicBezTo>
                  <a:pt x="13230" y="8775"/>
                  <a:pt x="13230" y="8775"/>
                  <a:pt x="13230" y="8775"/>
                </a:cubicBezTo>
                <a:cubicBezTo>
                  <a:pt x="13095" y="8910"/>
                  <a:pt x="13095" y="8910"/>
                  <a:pt x="12960" y="9045"/>
                </a:cubicBezTo>
                <a:cubicBezTo>
                  <a:pt x="12960" y="9045"/>
                  <a:pt x="12960" y="9045"/>
                  <a:pt x="12960" y="9045"/>
                </a:cubicBezTo>
                <a:cubicBezTo>
                  <a:pt x="12825" y="9180"/>
                  <a:pt x="12825" y="9315"/>
                  <a:pt x="12825" y="9450"/>
                </a:cubicBezTo>
                <a:cubicBezTo>
                  <a:pt x="12825" y="9450"/>
                  <a:pt x="12690" y="9450"/>
                  <a:pt x="12690" y="9450"/>
                </a:cubicBezTo>
                <a:cubicBezTo>
                  <a:pt x="12690" y="9450"/>
                  <a:pt x="12690" y="9585"/>
                  <a:pt x="12555" y="9720"/>
                </a:cubicBezTo>
                <a:cubicBezTo>
                  <a:pt x="12555" y="9720"/>
                  <a:pt x="12555" y="9720"/>
                  <a:pt x="12555" y="9855"/>
                </a:cubicBezTo>
                <a:cubicBezTo>
                  <a:pt x="12555" y="9855"/>
                  <a:pt x="12555" y="9990"/>
                  <a:pt x="12555" y="10125"/>
                </a:cubicBezTo>
                <a:cubicBezTo>
                  <a:pt x="12420" y="10125"/>
                  <a:pt x="12420" y="10260"/>
                  <a:pt x="12420" y="10260"/>
                </a:cubicBezTo>
                <a:cubicBezTo>
                  <a:pt x="12420" y="10395"/>
                  <a:pt x="12420" y="10530"/>
                  <a:pt x="12420" y="10665"/>
                </a:cubicBezTo>
                <a:cubicBezTo>
                  <a:pt x="12420" y="10800"/>
                  <a:pt x="12420" y="10935"/>
                  <a:pt x="12420" y="11070"/>
                </a:cubicBezTo>
                <a:cubicBezTo>
                  <a:pt x="12420" y="11070"/>
                  <a:pt x="12420" y="11070"/>
                  <a:pt x="12555" y="11070"/>
                </a:cubicBezTo>
                <a:cubicBezTo>
                  <a:pt x="12555" y="11205"/>
                  <a:pt x="12555" y="11340"/>
                  <a:pt x="12555" y="11475"/>
                </a:cubicBezTo>
                <a:cubicBezTo>
                  <a:pt x="12555" y="11475"/>
                  <a:pt x="12555" y="11475"/>
                  <a:pt x="12555" y="11475"/>
                </a:cubicBezTo>
                <a:cubicBezTo>
                  <a:pt x="12690" y="11610"/>
                  <a:pt x="12690" y="11745"/>
                  <a:pt x="12690" y="11880"/>
                </a:cubicBezTo>
                <a:cubicBezTo>
                  <a:pt x="12825" y="11880"/>
                  <a:pt x="12825" y="11880"/>
                  <a:pt x="12825" y="11880"/>
                </a:cubicBezTo>
                <a:cubicBezTo>
                  <a:pt x="12825" y="12015"/>
                  <a:pt x="12825" y="12015"/>
                  <a:pt x="12960" y="12150"/>
                </a:cubicBezTo>
                <a:cubicBezTo>
                  <a:pt x="12960" y="12150"/>
                  <a:pt x="12960" y="12150"/>
                  <a:pt x="12960" y="12150"/>
                </a:cubicBezTo>
                <a:cubicBezTo>
                  <a:pt x="13095" y="12285"/>
                  <a:pt x="13095" y="12420"/>
                  <a:pt x="13230" y="12420"/>
                </a:cubicBezTo>
                <a:cubicBezTo>
                  <a:pt x="13230" y="12420"/>
                  <a:pt x="13230" y="12555"/>
                  <a:pt x="13365" y="12555"/>
                </a:cubicBezTo>
                <a:cubicBezTo>
                  <a:pt x="13365" y="12555"/>
                  <a:pt x="13500" y="12690"/>
                  <a:pt x="13635" y="12690"/>
                </a:cubicBezTo>
                <a:cubicBezTo>
                  <a:pt x="13635" y="12690"/>
                  <a:pt x="13635" y="12690"/>
                  <a:pt x="13635" y="12690"/>
                </a:cubicBezTo>
                <a:cubicBezTo>
                  <a:pt x="13770" y="12825"/>
                  <a:pt x="13770" y="12825"/>
                  <a:pt x="13905" y="12960"/>
                </a:cubicBezTo>
                <a:cubicBezTo>
                  <a:pt x="13905" y="12960"/>
                  <a:pt x="13905" y="12960"/>
                  <a:pt x="13905" y="12960"/>
                </a:cubicBezTo>
                <a:cubicBezTo>
                  <a:pt x="14040" y="12960"/>
                  <a:pt x="14175" y="13095"/>
                  <a:pt x="14310" y="13095"/>
                </a:cubicBezTo>
                <a:cubicBezTo>
                  <a:pt x="14310" y="13095"/>
                  <a:pt x="14310" y="13095"/>
                  <a:pt x="14310" y="13095"/>
                </a:cubicBezTo>
                <a:cubicBezTo>
                  <a:pt x="14580" y="13230"/>
                  <a:pt x="14580" y="13230"/>
                  <a:pt x="14580" y="13230"/>
                </a:cubicBezTo>
                <a:cubicBezTo>
                  <a:pt x="14715" y="13095"/>
                  <a:pt x="14715" y="13095"/>
                  <a:pt x="14715" y="13095"/>
                </a:cubicBezTo>
                <a:cubicBezTo>
                  <a:pt x="14715" y="13230"/>
                  <a:pt x="14850" y="13230"/>
                  <a:pt x="14985" y="13230"/>
                </a:cubicBezTo>
                <a:cubicBezTo>
                  <a:pt x="16470" y="13230"/>
                  <a:pt x="17550" y="12015"/>
                  <a:pt x="17550" y="10665"/>
                </a:cubicBezTo>
                <a:cubicBezTo>
                  <a:pt x="17550" y="9180"/>
                  <a:pt x="16470" y="8100"/>
                  <a:pt x="14985" y="8100"/>
                </a:cubicBezTo>
                <a:close/>
                <a:moveTo>
                  <a:pt x="14580" y="10665"/>
                </a:moveTo>
                <a:cubicBezTo>
                  <a:pt x="14580" y="11205"/>
                  <a:pt x="14580" y="11745"/>
                  <a:pt x="14310" y="12285"/>
                </a:cubicBezTo>
                <a:cubicBezTo>
                  <a:pt x="14175" y="12285"/>
                  <a:pt x="14040" y="12150"/>
                  <a:pt x="14040" y="12150"/>
                </a:cubicBezTo>
                <a:cubicBezTo>
                  <a:pt x="14040" y="12150"/>
                  <a:pt x="13905" y="12150"/>
                  <a:pt x="13905" y="12150"/>
                </a:cubicBezTo>
                <a:cubicBezTo>
                  <a:pt x="13905" y="12015"/>
                  <a:pt x="13770" y="12015"/>
                  <a:pt x="13770" y="12015"/>
                </a:cubicBezTo>
                <a:cubicBezTo>
                  <a:pt x="13770" y="11880"/>
                  <a:pt x="13770" y="11880"/>
                  <a:pt x="13635" y="11880"/>
                </a:cubicBezTo>
                <a:cubicBezTo>
                  <a:pt x="13635" y="11745"/>
                  <a:pt x="13635" y="11745"/>
                  <a:pt x="13500" y="11610"/>
                </a:cubicBezTo>
                <a:cubicBezTo>
                  <a:pt x="13500" y="11610"/>
                  <a:pt x="13500" y="11610"/>
                  <a:pt x="13500" y="11610"/>
                </a:cubicBezTo>
                <a:cubicBezTo>
                  <a:pt x="13365" y="11610"/>
                  <a:pt x="13365" y="11475"/>
                  <a:pt x="13365" y="11340"/>
                </a:cubicBezTo>
                <a:cubicBezTo>
                  <a:pt x="13365" y="11340"/>
                  <a:pt x="13365" y="11340"/>
                  <a:pt x="13365" y="11205"/>
                </a:cubicBezTo>
                <a:cubicBezTo>
                  <a:pt x="13230" y="11205"/>
                  <a:pt x="13230" y="11070"/>
                  <a:pt x="13230" y="11070"/>
                </a:cubicBezTo>
                <a:cubicBezTo>
                  <a:pt x="13230" y="11070"/>
                  <a:pt x="13230" y="10935"/>
                  <a:pt x="13230" y="10935"/>
                </a:cubicBezTo>
                <a:cubicBezTo>
                  <a:pt x="13230" y="10800"/>
                  <a:pt x="13230" y="10665"/>
                  <a:pt x="13230" y="10665"/>
                </a:cubicBezTo>
                <a:cubicBezTo>
                  <a:pt x="13230" y="10530"/>
                  <a:pt x="13230" y="10395"/>
                  <a:pt x="13230" y="10260"/>
                </a:cubicBezTo>
                <a:cubicBezTo>
                  <a:pt x="13230" y="10260"/>
                  <a:pt x="13230" y="10260"/>
                  <a:pt x="13230" y="10125"/>
                </a:cubicBezTo>
                <a:cubicBezTo>
                  <a:pt x="13230" y="10125"/>
                  <a:pt x="13230" y="9990"/>
                  <a:pt x="13365" y="9990"/>
                </a:cubicBezTo>
                <a:cubicBezTo>
                  <a:pt x="13365" y="9990"/>
                  <a:pt x="13365" y="9855"/>
                  <a:pt x="13365" y="9855"/>
                </a:cubicBezTo>
                <a:cubicBezTo>
                  <a:pt x="13365" y="9720"/>
                  <a:pt x="13365" y="9720"/>
                  <a:pt x="13500" y="9585"/>
                </a:cubicBezTo>
                <a:cubicBezTo>
                  <a:pt x="13500" y="9585"/>
                  <a:pt x="13500" y="9585"/>
                  <a:pt x="13500" y="9585"/>
                </a:cubicBezTo>
                <a:cubicBezTo>
                  <a:pt x="13635" y="9450"/>
                  <a:pt x="13635" y="9450"/>
                  <a:pt x="13635" y="9315"/>
                </a:cubicBezTo>
                <a:cubicBezTo>
                  <a:pt x="13770" y="9315"/>
                  <a:pt x="13770" y="9315"/>
                  <a:pt x="13770" y="9315"/>
                </a:cubicBezTo>
                <a:cubicBezTo>
                  <a:pt x="13770" y="9180"/>
                  <a:pt x="13905" y="9180"/>
                  <a:pt x="13905" y="9180"/>
                </a:cubicBezTo>
                <a:cubicBezTo>
                  <a:pt x="13905" y="9180"/>
                  <a:pt x="14040" y="9045"/>
                  <a:pt x="14040" y="9045"/>
                </a:cubicBezTo>
                <a:cubicBezTo>
                  <a:pt x="14040" y="9045"/>
                  <a:pt x="14175" y="9045"/>
                  <a:pt x="14310" y="8910"/>
                </a:cubicBezTo>
                <a:cubicBezTo>
                  <a:pt x="14580" y="9450"/>
                  <a:pt x="14580" y="9990"/>
                  <a:pt x="14580" y="10665"/>
                </a:cubicBezTo>
                <a:close/>
                <a:moveTo>
                  <a:pt x="14985" y="12420"/>
                </a:moveTo>
                <a:cubicBezTo>
                  <a:pt x="14985" y="12420"/>
                  <a:pt x="14985" y="12420"/>
                  <a:pt x="14985" y="12420"/>
                </a:cubicBezTo>
                <a:cubicBezTo>
                  <a:pt x="15255" y="11880"/>
                  <a:pt x="15390" y="11205"/>
                  <a:pt x="15390" y="10665"/>
                </a:cubicBezTo>
                <a:cubicBezTo>
                  <a:pt x="15390" y="9990"/>
                  <a:pt x="15255" y="9315"/>
                  <a:pt x="14985" y="8775"/>
                </a:cubicBezTo>
                <a:cubicBezTo>
                  <a:pt x="14985" y="8775"/>
                  <a:pt x="14985" y="8775"/>
                  <a:pt x="14985" y="8775"/>
                </a:cubicBezTo>
                <a:cubicBezTo>
                  <a:pt x="16065" y="8775"/>
                  <a:pt x="16875" y="9585"/>
                  <a:pt x="16875" y="10665"/>
                </a:cubicBezTo>
                <a:cubicBezTo>
                  <a:pt x="16875" y="11610"/>
                  <a:pt x="16065" y="12420"/>
                  <a:pt x="14985" y="12420"/>
                </a:cubicBezTo>
                <a:close/>
                <a:moveTo>
                  <a:pt x="8235" y="12150"/>
                </a:moveTo>
                <a:cubicBezTo>
                  <a:pt x="8235" y="12150"/>
                  <a:pt x="8235" y="12150"/>
                  <a:pt x="8235" y="12150"/>
                </a:cubicBezTo>
                <a:cubicBezTo>
                  <a:pt x="8370" y="12015"/>
                  <a:pt x="8370" y="12015"/>
                  <a:pt x="8505" y="11880"/>
                </a:cubicBezTo>
                <a:cubicBezTo>
                  <a:pt x="8505" y="11880"/>
                  <a:pt x="8505" y="11880"/>
                  <a:pt x="8505" y="11880"/>
                </a:cubicBezTo>
                <a:cubicBezTo>
                  <a:pt x="8505" y="11745"/>
                  <a:pt x="8640" y="11610"/>
                  <a:pt x="8640" y="11475"/>
                </a:cubicBezTo>
                <a:cubicBezTo>
                  <a:pt x="8640" y="11475"/>
                  <a:pt x="8640" y="11475"/>
                  <a:pt x="8640" y="11475"/>
                </a:cubicBezTo>
                <a:cubicBezTo>
                  <a:pt x="8640" y="11340"/>
                  <a:pt x="8775" y="11205"/>
                  <a:pt x="8775" y="11070"/>
                </a:cubicBezTo>
                <a:cubicBezTo>
                  <a:pt x="8775" y="11070"/>
                  <a:pt x="8775" y="11070"/>
                  <a:pt x="8775" y="11070"/>
                </a:cubicBezTo>
                <a:cubicBezTo>
                  <a:pt x="8775" y="10935"/>
                  <a:pt x="8775" y="10800"/>
                  <a:pt x="8775" y="10665"/>
                </a:cubicBezTo>
                <a:cubicBezTo>
                  <a:pt x="8775" y="10530"/>
                  <a:pt x="8775" y="10395"/>
                  <a:pt x="8775" y="10260"/>
                </a:cubicBezTo>
                <a:cubicBezTo>
                  <a:pt x="8775" y="10260"/>
                  <a:pt x="8775" y="10125"/>
                  <a:pt x="8775" y="10125"/>
                </a:cubicBezTo>
                <a:cubicBezTo>
                  <a:pt x="8775" y="9990"/>
                  <a:pt x="8640" y="9855"/>
                  <a:pt x="8640" y="9855"/>
                </a:cubicBezTo>
                <a:cubicBezTo>
                  <a:pt x="8640" y="9720"/>
                  <a:pt x="8640" y="9720"/>
                  <a:pt x="8640" y="9720"/>
                </a:cubicBezTo>
                <a:cubicBezTo>
                  <a:pt x="8640" y="9585"/>
                  <a:pt x="8505" y="9450"/>
                  <a:pt x="8505" y="9450"/>
                </a:cubicBezTo>
                <a:cubicBezTo>
                  <a:pt x="8505" y="9450"/>
                  <a:pt x="8505" y="9450"/>
                  <a:pt x="8505" y="9450"/>
                </a:cubicBezTo>
                <a:cubicBezTo>
                  <a:pt x="8370" y="9315"/>
                  <a:pt x="8370" y="9180"/>
                  <a:pt x="8235" y="9045"/>
                </a:cubicBezTo>
                <a:cubicBezTo>
                  <a:pt x="8235" y="9045"/>
                  <a:pt x="8235" y="9045"/>
                  <a:pt x="8235" y="9045"/>
                </a:cubicBezTo>
                <a:cubicBezTo>
                  <a:pt x="8100" y="8910"/>
                  <a:pt x="8100" y="8910"/>
                  <a:pt x="7965" y="8775"/>
                </a:cubicBezTo>
                <a:cubicBezTo>
                  <a:pt x="7965" y="8775"/>
                  <a:pt x="7965" y="8775"/>
                  <a:pt x="7965" y="8775"/>
                </a:cubicBezTo>
                <a:cubicBezTo>
                  <a:pt x="7830" y="8640"/>
                  <a:pt x="7695" y="8505"/>
                  <a:pt x="7695" y="8505"/>
                </a:cubicBezTo>
                <a:cubicBezTo>
                  <a:pt x="7695" y="8505"/>
                  <a:pt x="7695" y="8505"/>
                  <a:pt x="7695" y="8505"/>
                </a:cubicBezTo>
                <a:cubicBezTo>
                  <a:pt x="7560" y="8370"/>
                  <a:pt x="7425" y="8370"/>
                  <a:pt x="7290" y="8235"/>
                </a:cubicBezTo>
                <a:cubicBezTo>
                  <a:pt x="7290" y="8235"/>
                  <a:pt x="7290" y="8235"/>
                  <a:pt x="7290" y="8235"/>
                </a:cubicBezTo>
                <a:cubicBezTo>
                  <a:pt x="7155" y="8235"/>
                  <a:pt x="7020" y="8235"/>
                  <a:pt x="6885" y="8100"/>
                </a:cubicBezTo>
                <a:cubicBezTo>
                  <a:pt x="6885" y="8100"/>
                  <a:pt x="6885" y="8100"/>
                  <a:pt x="6885" y="8100"/>
                </a:cubicBezTo>
                <a:cubicBezTo>
                  <a:pt x="6615" y="8100"/>
                  <a:pt x="6615" y="8100"/>
                  <a:pt x="6615" y="8100"/>
                </a:cubicBezTo>
                <a:cubicBezTo>
                  <a:pt x="6615" y="8100"/>
                  <a:pt x="6615" y="8100"/>
                  <a:pt x="6615" y="8100"/>
                </a:cubicBezTo>
                <a:cubicBezTo>
                  <a:pt x="6480" y="8100"/>
                  <a:pt x="6345" y="8100"/>
                  <a:pt x="6210" y="8100"/>
                </a:cubicBezTo>
                <a:cubicBezTo>
                  <a:pt x="4860" y="8100"/>
                  <a:pt x="3645" y="9180"/>
                  <a:pt x="3645" y="10665"/>
                </a:cubicBezTo>
                <a:cubicBezTo>
                  <a:pt x="3645" y="12015"/>
                  <a:pt x="4860" y="13230"/>
                  <a:pt x="6210" y="13230"/>
                </a:cubicBezTo>
                <a:cubicBezTo>
                  <a:pt x="6345" y="13230"/>
                  <a:pt x="6480" y="13230"/>
                  <a:pt x="6615" y="13095"/>
                </a:cubicBezTo>
                <a:cubicBezTo>
                  <a:pt x="6615" y="13230"/>
                  <a:pt x="6615" y="13230"/>
                  <a:pt x="6615" y="13230"/>
                </a:cubicBezTo>
                <a:cubicBezTo>
                  <a:pt x="6885" y="13095"/>
                  <a:pt x="6885" y="13095"/>
                  <a:pt x="6885" y="13095"/>
                </a:cubicBezTo>
                <a:cubicBezTo>
                  <a:pt x="6885" y="13095"/>
                  <a:pt x="6885" y="13095"/>
                  <a:pt x="6885" y="13095"/>
                </a:cubicBezTo>
                <a:cubicBezTo>
                  <a:pt x="7020" y="13095"/>
                  <a:pt x="7155" y="12960"/>
                  <a:pt x="7290" y="12960"/>
                </a:cubicBezTo>
                <a:cubicBezTo>
                  <a:pt x="7290" y="12960"/>
                  <a:pt x="7290" y="12960"/>
                  <a:pt x="7290" y="12960"/>
                </a:cubicBezTo>
                <a:cubicBezTo>
                  <a:pt x="7425" y="12825"/>
                  <a:pt x="7560" y="12825"/>
                  <a:pt x="7695" y="12690"/>
                </a:cubicBezTo>
                <a:cubicBezTo>
                  <a:pt x="7695" y="12690"/>
                  <a:pt x="7695" y="12690"/>
                  <a:pt x="7695" y="12690"/>
                </a:cubicBezTo>
                <a:cubicBezTo>
                  <a:pt x="7695" y="12690"/>
                  <a:pt x="7830" y="12555"/>
                  <a:pt x="7965" y="12555"/>
                </a:cubicBezTo>
                <a:cubicBezTo>
                  <a:pt x="7965" y="12555"/>
                  <a:pt x="7965" y="12420"/>
                  <a:pt x="7965" y="12420"/>
                </a:cubicBezTo>
                <a:cubicBezTo>
                  <a:pt x="8100" y="12420"/>
                  <a:pt x="8100" y="12285"/>
                  <a:pt x="8235" y="12150"/>
                </a:cubicBezTo>
                <a:close/>
                <a:moveTo>
                  <a:pt x="7965" y="10935"/>
                </a:moveTo>
                <a:cubicBezTo>
                  <a:pt x="7965" y="10935"/>
                  <a:pt x="7965" y="11070"/>
                  <a:pt x="7965" y="11070"/>
                </a:cubicBezTo>
                <a:cubicBezTo>
                  <a:pt x="7965" y="11070"/>
                  <a:pt x="7965" y="11205"/>
                  <a:pt x="7965" y="11205"/>
                </a:cubicBezTo>
                <a:cubicBezTo>
                  <a:pt x="7965" y="11340"/>
                  <a:pt x="7965" y="11340"/>
                  <a:pt x="7830" y="11340"/>
                </a:cubicBezTo>
                <a:cubicBezTo>
                  <a:pt x="7830" y="11475"/>
                  <a:pt x="7830" y="11610"/>
                  <a:pt x="7695" y="11610"/>
                </a:cubicBezTo>
                <a:cubicBezTo>
                  <a:pt x="7695" y="11610"/>
                  <a:pt x="7695" y="11610"/>
                  <a:pt x="7695" y="11610"/>
                </a:cubicBezTo>
                <a:cubicBezTo>
                  <a:pt x="7695" y="11745"/>
                  <a:pt x="7560" y="11880"/>
                  <a:pt x="7560" y="11880"/>
                </a:cubicBezTo>
                <a:cubicBezTo>
                  <a:pt x="7560" y="11880"/>
                  <a:pt x="7560" y="11880"/>
                  <a:pt x="7425" y="12015"/>
                </a:cubicBezTo>
                <a:cubicBezTo>
                  <a:pt x="7425" y="12015"/>
                  <a:pt x="7425" y="12015"/>
                  <a:pt x="7290" y="12150"/>
                </a:cubicBezTo>
                <a:cubicBezTo>
                  <a:pt x="7290" y="12150"/>
                  <a:pt x="7290" y="12150"/>
                  <a:pt x="7155" y="12150"/>
                </a:cubicBezTo>
                <a:cubicBezTo>
                  <a:pt x="7155" y="12150"/>
                  <a:pt x="7020" y="12285"/>
                  <a:pt x="7020" y="12285"/>
                </a:cubicBezTo>
                <a:cubicBezTo>
                  <a:pt x="6750" y="11745"/>
                  <a:pt x="6615" y="11205"/>
                  <a:pt x="6615" y="10665"/>
                </a:cubicBezTo>
                <a:cubicBezTo>
                  <a:pt x="6615" y="9990"/>
                  <a:pt x="6750" y="9450"/>
                  <a:pt x="7020" y="8910"/>
                </a:cubicBezTo>
                <a:cubicBezTo>
                  <a:pt x="7020" y="9045"/>
                  <a:pt x="7155" y="9045"/>
                  <a:pt x="7155" y="9045"/>
                </a:cubicBezTo>
                <a:cubicBezTo>
                  <a:pt x="7290" y="9045"/>
                  <a:pt x="7290" y="9180"/>
                  <a:pt x="7290" y="9180"/>
                </a:cubicBezTo>
                <a:cubicBezTo>
                  <a:pt x="7425" y="9180"/>
                  <a:pt x="7425" y="9180"/>
                  <a:pt x="7425" y="9315"/>
                </a:cubicBezTo>
                <a:cubicBezTo>
                  <a:pt x="7560" y="9315"/>
                  <a:pt x="7560" y="9315"/>
                  <a:pt x="7560" y="9315"/>
                </a:cubicBezTo>
                <a:cubicBezTo>
                  <a:pt x="7560" y="9450"/>
                  <a:pt x="7695" y="9450"/>
                  <a:pt x="7695" y="9585"/>
                </a:cubicBezTo>
                <a:cubicBezTo>
                  <a:pt x="7695" y="9585"/>
                  <a:pt x="7695" y="9585"/>
                  <a:pt x="7695" y="9585"/>
                </a:cubicBezTo>
                <a:cubicBezTo>
                  <a:pt x="7830" y="9720"/>
                  <a:pt x="7830" y="9720"/>
                  <a:pt x="7830" y="9855"/>
                </a:cubicBezTo>
                <a:cubicBezTo>
                  <a:pt x="7965" y="9855"/>
                  <a:pt x="7965" y="9990"/>
                  <a:pt x="7965" y="9990"/>
                </a:cubicBezTo>
                <a:cubicBezTo>
                  <a:pt x="7965" y="9990"/>
                  <a:pt x="7965" y="10125"/>
                  <a:pt x="7965" y="10125"/>
                </a:cubicBezTo>
                <a:cubicBezTo>
                  <a:pt x="7965" y="10260"/>
                  <a:pt x="7965" y="10260"/>
                  <a:pt x="7965" y="10260"/>
                </a:cubicBezTo>
                <a:cubicBezTo>
                  <a:pt x="8100" y="10395"/>
                  <a:pt x="8100" y="10530"/>
                  <a:pt x="8100" y="10665"/>
                </a:cubicBezTo>
                <a:cubicBezTo>
                  <a:pt x="8100" y="10665"/>
                  <a:pt x="8100" y="10800"/>
                  <a:pt x="7965" y="10935"/>
                </a:cubicBezTo>
                <a:close/>
                <a:moveTo>
                  <a:pt x="4455" y="10665"/>
                </a:moveTo>
                <a:cubicBezTo>
                  <a:pt x="4455" y="9585"/>
                  <a:pt x="5265" y="8775"/>
                  <a:pt x="6210" y="8775"/>
                </a:cubicBezTo>
                <a:cubicBezTo>
                  <a:pt x="6210" y="8775"/>
                  <a:pt x="6210" y="8775"/>
                  <a:pt x="6210" y="8775"/>
                </a:cubicBezTo>
                <a:cubicBezTo>
                  <a:pt x="5940" y="9315"/>
                  <a:pt x="5805" y="9990"/>
                  <a:pt x="5805" y="10665"/>
                </a:cubicBezTo>
                <a:cubicBezTo>
                  <a:pt x="5805" y="11205"/>
                  <a:pt x="5940" y="11880"/>
                  <a:pt x="6210" y="12420"/>
                </a:cubicBezTo>
                <a:cubicBezTo>
                  <a:pt x="6210" y="12420"/>
                  <a:pt x="6210" y="12420"/>
                  <a:pt x="6210" y="12420"/>
                </a:cubicBezTo>
                <a:cubicBezTo>
                  <a:pt x="5265" y="12420"/>
                  <a:pt x="4455" y="11610"/>
                  <a:pt x="4455" y="10665"/>
                </a:cubicBezTo>
                <a:close/>
                <a:moveTo>
                  <a:pt x="8100" y="6615"/>
                </a:moveTo>
                <a:cubicBezTo>
                  <a:pt x="8100" y="6885"/>
                  <a:pt x="8100" y="6885"/>
                  <a:pt x="8100" y="6885"/>
                </a:cubicBezTo>
                <a:cubicBezTo>
                  <a:pt x="8100" y="6885"/>
                  <a:pt x="8100" y="6885"/>
                  <a:pt x="8100" y="6885"/>
                </a:cubicBezTo>
                <a:cubicBezTo>
                  <a:pt x="8235" y="7020"/>
                  <a:pt x="8235" y="7155"/>
                  <a:pt x="8235" y="7290"/>
                </a:cubicBezTo>
                <a:cubicBezTo>
                  <a:pt x="8235" y="7290"/>
                  <a:pt x="8235" y="7290"/>
                  <a:pt x="8235" y="7290"/>
                </a:cubicBezTo>
                <a:cubicBezTo>
                  <a:pt x="8370" y="7425"/>
                  <a:pt x="8370" y="7560"/>
                  <a:pt x="8505" y="7695"/>
                </a:cubicBezTo>
                <a:cubicBezTo>
                  <a:pt x="8505" y="7695"/>
                  <a:pt x="8505" y="7695"/>
                  <a:pt x="8505" y="7695"/>
                </a:cubicBezTo>
                <a:cubicBezTo>
                  <a:pt x="8505" y="7695"/>
                  <a:pt x="8640" y="7830"/>
                  <a:pt x="8775" y="7965"/>
                </a:cubicBezTo>
                <a:cubicBezTo>
                  <a:pt x="8775" y="7965"/>
                  <a:pt x="8775" y="7965"/>
                  <a:pt x="8775" y="7965"/>
                </a:cubicBezTo>
                <a:cubicBezTo>
                  <a:pt x="8910" y="8100"/>
                  <a:pt x="8910" y="8100"/>
                  <a:pt x="9045" y="8235"/>
                </a:cubicBezTo>
                <a:cubicBezTo>
                  <a:pt x="9045" y="8235"/>
                  <a:pt x="9045" y="8235"/>
                  <a:pt x="9045" y="8235"/>
                </a:cubicBezTo>
                <a:cubicBezTo>
                  <a:pt x="9180" y="8370"/>
                  <a:pt x="9315" y="8370"/>
                  <a:pt x="9450" y="8505"/>
                </a:cubicBezTo>
                <a:cubicBezTo>
                  <a:pt x="9450" y="8505"/>
                  <a:pt x="9450" y="8505"/>
                  <a:pt x="9450" y="8505"/>
                </a:cubicBezTo>
                <a:cubicBezTo>
                  <a:pt x="9450" y="8505"/>
                  <a:pt x="9585" y="8640"/>
                  <a:pt x="9720" y="8640"/>
                </a:cubicBezTo>
                <a:cubicBezTo>
                  <a:pt x="9720" y="8640"/>
                  <a:pt x="9720" y="8640"/>
                  <a:pt x="9855" y="8640"/>
                </a:cubicBezTo>
                <a:cubicBezTo>
                  <a:pt x="9855" y="8640"/>
                  <a:pt x="9990" y="8775"/>
                  <a:pt x="10125" y="8775"/>
                </a:cubicBezTo>
                <a:cubicBezTo>
                  <a:pt x="10125" y="8775"/>
                  <a:pt x="10260" y="8775"/>
                  <a:pt x="10260" y="8775"/>
                </a:cubicBezTo>
                <a:cubicBezTo>
                  <a:pt x="10395" y="8775"/>
                  <a:pt x="10530" y="8775"/>
                  <a:pt x="10665" y="8775"/>
                </a:cubicBezTo>
                <a:cubicBezTo>
                  <a:pt x="10800" y="8775"/>
                  <a:pt x="10935" y="8775"/>
                  <a:pt x="11070" y="8775"/>
                </a:cubicBezTo>
                <a:cubicBezTo>
                  <a:pt x="11070" y="8775"/>
                  <a:pt x="11070" y="8775"/>
                  <a:pt x="11070" y="8775"/>
                </a:cubicBezTo>
                <a:cubicBezTo>
                  <a:pt x="11205" y="8775"/>
                  <a:pt x="11340" y="8640"/>
                  <a:pt x="11475" y="8640"/>
                </a:cubicBezTo>
                <a:cubicBezTo>
                  <a:pt x="11475" y="8640"/>
                  <a:pt x="11475" y="8640"/>
                  <a:pt x="11475" y="8640"/>
                </a:cubicBezTo>
                <a:cubicBezTo>
                  <a:pt x="11610" y="8640"/>
                  <a:pt x="11745" y="8505"/>
                  <a:pt x="11880" y="8505"/>
                </a:cubicBezTo>
                <a:cubicBezTo>
                  <a:pt x="11880" y="8505"/>
                  <a:pt x="11880" y="8505"/>
                  <a:pt x="11880" y="8505"/>
                </a:cubicBezTo>
                <a:cubicBezTo>
                  <a:pt x="12015" y="8370"/>
                  <a:pt x="12015" y="8370"/>
                  <a:pt x="12150" y="8235"/>
                </a:cubicBezTo>
                <a:cubicBezTo>
                  <a:pt x="12150" y="8235"/>
                  <a:pt x="12150" y="8235"/>
                  <a:pt x="12150" y="8235"/>
                </a:cubicBezTo>
                <a:cubicBezTo>
                  <a:pt x="12285" y="8100"/>
                  <a:pt x="12420" y="8100"/>
                  <a:pt x="12420" y="7965"/>
                </a:cubicBezTo>
                <a:cubicBezTo>
                  <a:pt x="12420" y="7965"/>
                  <a:pt x="12555" y="7965"/>
                  <a:pt x="12555" y="7965"/>
                </a:cubicBezTo>
                <a:cubicBezTo>
                  <a:pt x="12555" y="7830"/>
                  <a:pt x="12690" y="7695"/>
                  <a:pt x="12690" y="7695"/>
                </a:cubicBezTo>
                <a:cubicBezTo>
                  <a:pt x="12690" y="7695"/>
                  <a:pt x="12690" y="7695"/>
                  <a:pt x="12690" y="7695"/>
                </a:cubicBezTo>
                <a:cubicBezTo>
                  <a:pt x="12825" y="7560"/>
                  <a:pt x="12960" y="7425"/>
                  <a:pt x="12960" y="7290"/>
                </a:cubicBezTo>
                <a:cubicBezTo>
                  <a:pt x="12960" y="7290"/>
                  <a:pt x="12960" y="7290"/>
                  <a:pt x="12960" y="7290"/>
                </a:cubicBezTo>
                <a:cubicBezTo>
                  <a:pt x="12960" y="7155"/>
                  <a:pt x="13095" y="7020"/>
                  <a:pt x="13095" y="6885"/>
                </a:cubicBezTo>
                <a:cubicBezTo>
                  <a:pt x="13095" y="6885"/>
                  <a:pt x="13095" y="6885"/>
                  <a:pt x="13095" y="6885"/>
                </a:cubicBezTo>
                <a:cubicBezTo>
                  <a:pt x="13230" y="6615"/>
                  <a:pt x="13230" y="6615"/>
                  <a:pt x="13230" y="6615"/>
                </a:cubicBezTo>
                <a:cubicBezTo>
                  <a:pt x="13095" y="6615"/>
                  <a:pt x="13095" y="6615"/>
                  <a:pt x="13095" y="6615"/>
                </a:cubicBezTo>
                <a:cubicBezTo>
                  <a:pt x="13230" y="6480"/>
                  <a:pt x="13230" y="6345"/>
                  <a:pt x="13230" y="6210"/>
                </a:cubicBezTo>
                <a:cubicBezTo>
                  <a:pt x="13230" y="4860"/>
                  <a:pt x="12015" y="3645"/>
                  <a:pt x="10665" y="3645"/>
                </a:cubicBezTo>
                <a:cubicBezTo>
                  <a:pt x="9180" y="3645"/>
                  <a:pt x="8100" y="4860"/>
                  <a:pt x="8100" y="6210"/>
                </a:cubicBezTo>
                <a:cubicBezTo>
                  <a:pt x="8100" y="6345"/>
                  <a:pt x="8100" y="6480"/>
                  <a:pt x="8100" y="6615"/>
                </a:cubicBezTo>
                <a:close/>
                <a:moveTo>
                  <a:pt x="12150" y="7155"/>
                </a:moveTo>
                <a:cubicBezTo>
                  <a:pt x="12150" y="7290"/>
                  <a:pt x="12150" y="7290"/>
                  <a:pt x="12150" y="7290"/>
                </a:cubicBezTo>
                <a:cubicBezTo>
                  <a:pt x="12015" y="7425"/>
                  <a:pt x="12015" y="7425"/>
                  <a:pt x="12015" y="7425"/>
                </a:cubicBezTo>
                <a:cubicBezTo>
                  <a:pt x="11880" y="7560"/>
                  <a:pt x="11880" y="7560"/>
                  <a:pt x="11880" y="7560"/>
                </a:cubicBezTo>
                <a:cubicBezTo>
                  <a:pt x="11745" y="7560"/>
                  <a:pt x="11745" y="7695"/>
                  <a:pt x="11610" y="7695"/>
                </a:cubicBezTo>
                <a:cubicBezTo>
                  <a:pt x="11610" y="7695"/>
                  <a:pt x="11610" y="7695"/>
                  <a:pt x="11610" y="7695"/>
                </a:cubicBezTo>
                <a:cubicBezTo>
                  <a:pt x="11610" y="7830"/>
                  <a:pt x="11475" y="7830"/>
                  <a:pt x="11340" y="7830"/>
                </a:cubicBezTo>
                <a:cubicBezTo>
                  <a:pt x="11340" y="7965"/>
                  <a:pt x="11340" y="7965"/>
                  <a:pt x="11205" y="7965"/>
                </a:cubicBezTo>
                <a:cubicBezTo>
                  <a:pt x="11205" y="7965"/>
                  <a:pt x="11070" y="7965"/>
                  <a:pt x="11070" y="7965"/>
                </a:cubicBezTo>
                <a:cubicBezTo>
                  <a:pt x="11070" y="7965"/>
                  <a:pt x="10935" y="7965"/>
                  <a:pt x="10935" y="7965"/>
                </a:cubicBezTo>
                <a:cubicBezTo>
                  <a:pt x="10800" y="8100"/>
                  <a:pt x="10665" y="8100"/>
                  <a:pt x="10665" y="8100"/>
                </a:cubicBezTo>
                <a:cubicBezTo>
                  <a:pt x="10530" y="8100"/>
                  <a:pt x="10395" y="8100"/>
                  <a:pt x="10260" y="7965"/>
                </a:cubicBezTo>
                <a:cubicBezTo>
                  <a:pt x="10260" y="7965"/>
                  <a:pt x="10260" y="7965"/>
                  <a:pt x="10125" y="7965"/>
                </a:cubicBezTo>
                <a:cubicBezTo>
                  <a:pt x="10125" y="7965"/>
                  <a:pt x="9990" y="7965"/>
                  <a:pt x="9990" y="7965"/>
                </a:cubicBezTo>
                <a:cubicBezTo>
                  <a:pt x="9990" y="7965"/>
                  <a:pt x="9855" y="7965"/>
                  <a:pt x="9855" y="7830"/>
                </a:cubicBezTo>
                <a:cubicBezTo>
                  <a:pt x="9720" y="7830"/>
                  <a:pt x="9720" y="7830"/>
                  <a:pt x="9585" y="7695"/>
                </a:cubicBezTo>
                <a:cubicBezTo>
                  <a:pt x="9585" y="7695"/>
                  <a:pt x="9585" y="7695"/>
                  <a:pt x="9585" y="7695"/>
                </a:cubicBezTo>
                <a:cubicBezTo>
                  <a:pt x="9450" y="7695"/>
                  <a:pt x="9450" y="7560"/>
                  <a:pt x="9315" y="7560"/>
                </a:cubicBezTo>
                <a:cubicBezTo>
                  <a:pt x="9315" y="7560"/>
                  <a:pt x="9315" y="7560"/>
                  <a:pt x="9315" y="7425"/>
                </a:cubicBezTo>
                <a:cubicBezTo>
                  <a:pt x="9180" y="7425"/>
                  <a:pt x="9180" y="7425"/>
                  <a:pt x="9180" y="7290"/>
                </a:cubicBezTo>
                <a:cubicBezTo>
                  <a:pt x="9180" y="7290"/>
                  <a:pt x="9045" y="7290"/>
                  <a:pt x="9045" y="7155"/>
                </a:cubicBezTo>
                <a:cubicBezTo>
                  <a:pt x="9045" y="7155"/>
                  <a:pt x="9045" y="7020"/>
                  <a:pt x="8910" y="7020"/>
                </a:cubicBezTo>
                <a:cubicBezTo>
                  <a:pt x="9990" y="6480"/>
                  <a:pt x="11205" y="6480"/>
                  <a:pt x="12285" y="7020"/>
                </a:cubicBezTo>
                <a:cubicBezTo>
                  <a:pt x="12285" y="7020"/>
                  <a:pt x="12150" y="7155"/>
                  <a:pt x="12150" y="7155"/>
                </a:cubicBezTo>
                <a:close/>
                <a:moveTo>
                  <a:pt x="10665" y="4455"/>
                </a:moveTo>
                <a:cubicBezTo>
                  <a:pt x="11610" y="4455"/>
                  <a:pt x="12420" y="5265"/>
                  <a:pt x="12420" y="6210"/>
                </a:cubicBezTo>
                <a:cubicBezTo>
                  <a:pt x="12420" y="6210"/>
                  <a:pt x="12420" y="6210"/>
                  <a:pt x="12420" y="6210"/>
                </a:cubicBezTo>
                <a:cubicBezTo>
                  <a:pt x="11340" y="5805"/>
                  <a:pt x="9990" y="5805"/>
                  <a:pt x="8775" y="6210"/>
                </a:cubicBezTo>
                <a:cubicBezTo>
                  <a:pt x="8775" y="6210"/>
                  <a:pt x="8775" y="6210"/>
                  <a:pt x="8775" y="6210"/>
                </a:cubicBezTo>
                <a:cubicBezTo>
                  <a:pt x="8775" y="5265"/>
                  <a:pt x="9585" y="4455"/>
                  <a:pt x="10665" y="4455"/>
                </a:cubicBezTo>
                <a:close/>
                <a:moveTo>
                  <a:pt x="13230" y="14580"/>
                </a:moveTo>
                <a:cubicBezTo>
                  <a:pt x="13095" y="14310"/>
                  <a:pt x="13095" y="14310"/>
                  <a:pt x="13095" y="14310"/>
                </a:cubicBezTo>
                <a:cubicBezTo>
                  <a:pt x="13095" y="14310"/>
                  <a:pt x="13095" y="14310"/>
                  <a:pt x="13095" y="14310"/>
                </a:cubicBezTo>
                <a:cubicBezTo>
                  <a:pt x="13095" y="14175"/>
                  <a:pt x="12960" y="14040"/>
                  <a:pt x="12960" y="13905"/>
                </a:cubicBezTo>
                <a:cubicBezTo>
                  <a:pt x="12960" y="13905"/>
                  <a:pt x="12960" y="13905"/>
                  <a:pt x="12960" y="13905"/>
                </a:cubicBezTo>
                <a:cubicBezTo>
                  <a:pt x="12825" y="13770"/>
                  <a:pt x="12825" y="13770"/>
                  <a:pt x="12690" y="13635"/>
                </a:cubicBezTo>
                <a:cubicBezTo>
                  <a:pt x="12690" y="13635"/>
                  <a:pt x="12690" y="13635"/>
                  <a:pt x="12690" y="13635"/>
                </a:cubicBezTo>
                <a:cubicBezTo>
                  <a:pt x="12690" y="13500"/>
                  <a:pt x="12555" y="13365"/>
                  <a:pt x="12555" y="13365"/>
                </a:cubicBezTo>
                <a:cubicBezTo>
                  <a:pt x="12555" y="13230"/>
                  <a:pt x="12420" y="13230"/>
                  <a:pt x="12420" y="13230"/>
                </a:cubicBezTo>
                <a:cubicBezTo>
                  <a:pt x="12420" y="13095"/>
                  <a:pt x="12285" y="13095"/>
                  <a:pt x="12150" y="12960"/>
                </a:cubicBezTo>
                <a:cubicBezTo>
                  <a:pt x="12150" y="12960"/>
                  <a:pt x="12150" y="12960"/>
                  <a:pt x="12150" y="12960"/>
                </a:cubicBezTo>
                <a:cubicBezTo>
                  <a:pt x="12015" y="12825"/>
                  <a:pt x="12015" y="12825"/>
                  <a:pt x="11880" y="12825"/>
                </a:cubicBezTo>
                <a:cubicBezTo>
                  <a:pt x="11880" y="12825"/>
                  <a:pt x="11880" y="12690"/>
                  <a:pt x="11880" y="12690"/>
                </a:cubicBezTo>
                <a:cubicBezTo>
                  <a:pt x="11745" y="12690"/>
                  <a:pt x="11610" y="12690"/>
                  <a:pt x="11475" y="12555"/>
                </a:cubicBezTo>
                <a:cubicBezTo>
                  <a:pt x="11475" y="12555"/>
                  <a:pt x="11475" y="12555"/>
                  <a:pt x="11475" y="12555"/>
                </a:cubicBezTo>
                <a:cubicBezTo>
                  <a:pt x="11340" y="12555"/>
                  <a:pt x="11205" y="12555"/>
                  <a:pt x="11070" y="12555"/>
                </a:cubicBezTo>
                <a:cubicBezTo>
                  <a:pt x="11070" y="12420"/>
                  <a:pt x="11070" y="12420"/>
                  <a:pt x="11070" y="12420"/>
                </a:cubicBezTo>
                <a:cubicBezTo>
                  <a:pt x="10935" y="12420"/>
                  <a:pt x="10800" y="12420"/>
                  <a:pt x="10665" y="12420"/>
                </a:cubicBezTo>
                <a:cubicBezTo>
                  <a:pt x="10530" y="12420"/>
                  <a:pt x="10395" y="12420"/>
                  <a:pt x="10260" y="12420"/>
                </a:cubicBezTo>
                <a:cubicBezTo>
                  <a:pt x="10260" y="12420"/>
                  <a:pt x="10125" y="12420"/>
                  <a:pt x="10125" y="12555"/>
                </a:cubicBezTo>
                <a:cubicBezTo>
                  <a:pt x="9990" y="12555"/>
                  <a:pt x="9855" y="12555"/>
                  <a:pt x="9855" y="12555"/>
                </a:cubicBezTo>
                <a:cubicBezTo>
                  <a:pt x="9720" y="12555"/>
                  <a:pt x="9720" y="12555"/>
                  <a:pt x="9720" y="12555"/>
                </a:cubicBezTo>
                <a:cubicBezTo>
                  <a:pt x="9585" y="12690"/>
                  <a:pt x="9450" y="12690"/>
                  <a:pt x="9450" y="12690"/>
                </a:cubicBezTo>
                <a:cubicBezTo>
                  <a:pt x="9450" y="12825"/>
                  <a:pt x="9450" y="12825"/>
                  <a:pt x="9450" y="12825"/>
                </a:cubicBezTo>
                <a:cubicBezTo>
                  <a:pt x="9315" y="12825"/>
                  <a:pt x="9180" y="12825"/>
                  <a:pt x="9045" y="12960"/>
                </a:cubicBezTo>
                <a:cubicBezTo>
                  <a:pt x="9045" y="12960"/>
                  <a:pt x="9045" y="12960"/>
                  <a:pt x="9045" y="12960"/>
                </a:cubicBezTo>
                <a:cubicBezTo>
                  <a:pt x="8910" y="13095"/>
                  <a:pt x="8910" y="13095"/>
                  <a:pt x="8775" y="13230"/>
                </a:cubicBezTo>
                <a:cubicBezTo>
                  <a:pt x="8775" y="13230"/>
                  <a:pt x="8775" y="13230"/>
                  <a:pt x="8775" y="13365"/>
                </a:cubicBezTo>
                <a:cubicBezTo>
                  <a:pt x="8640" y="13365"/>
                  <a:pt x="8505" y="13500"/>
                  <a:pt x="8505" y="13635"/>
                </a:cubicBezTo>
                <a:cubicBezTo>
                  <a:pt x="8505" y="13635"/>
                  <a:pt x="8505" y="13635"/>
                  <a:pt x="8505" y="13635"/>
                </a:cubicBezTo>
                <a:cubicBezTo>
                  <a:pt x="8370" y="13770"/>
                  <a:pt x="8370" y="13770"/>
                  <a:pt x="8235" y="13905"/>
                </a:cubicBezTo>
                <a:cubicBezTo>
                  <a:pt x="8235" y="13905"/>
                  <a:pt x="8235" y="13905"/>
                  <a:pt x="8235" y="13905"/>
                </a:cubicBezTo>
                <a:cubicBezTo>
                  <a:pt x="8235" y="14040"/>
                  <a:pt x="8235" y="14175"/>
                  <a:pt x="8100" y="14310"/>
                </a:cubicBezTo>
                <a:cubicBezTo>
                  <a:pt x="8100" y="14310"/>
                  <a:pt x="8100" y="14310"/>
                  <a:pt x="8100" y="14310"/>
                </a:cubicBezTo>
                <a:cubicBezTo>
                  <a:pt x="8100" y="14580"/>
                  <a:pt x="8100" y="14580"/>
                  <a:pt x="8100" y="14580"/>
                </a:cubicBezTo>
                <a:cubicBezTo>
                  <a:pt x="8100" y="14715"/>
                  <a:pt x="8100" y="14715"/>
                  <a:pt x="8100" y="14715"/>
                </a:cubicBezTo>
                <a:cubicBezTo>
                  <a:pt x="8100" y="14715"/>
                  <a:pt x="8100" y="14850"/>
                  <a:pt x="8100" y="14985"/>
                </a:cubicBezTo>
                <a:cubicBezTo>
                  <a:pt x="8100" y="16470"/>
                  <a:pt x="9180" y="17550"/>
                  <a:pt x="10665" y="17550"/>
                </a:cubicBezTo>
                <a:cubicBezTo>
                  <a:pt x="12015" y="17550"/>
                  <a:pt x="13230" y="16470"/>
                  <a:pt x="13230" y="14985"/>
                </a:cubicBezTo>
                <a:cubicBezTo>
                  <a:pt x="13230" y="14850"/>
                  <a:pt x="13230" y="14715"/>
                  <a:pt x="13095" y="14715"/>
                </a:cubicBezTo>
                <a:lnTo>
                  <a:pt x="13230" y="14580"/>
                </a:lnTo>
                <a:close/>
                <a:moveTo>
                  <a:pt x="9045" y="14040"/>
                </a:moveTo>
                <a:cubicBezTo>
                  <a:pt x="9045" y="14040"/>
                  <a:pt x="9180" y="13905"/>
                  <a:pt x="9180" y="13905"/>
                </a:cubicBezTo>
                <a:cubicBezTo>
                  <a:pt x="9180" y="13905"/>
                  <a:pt x="9180" y="13770"/>
                  <a:pt x="9315" y="13770"/>
                </a:cubicBezTo>
                <a:cubicBezTo>
                  <a:pt x="9315" y="13770"/>
                  <a:pt x="9315" y="13770"/>
                  <a:pt x="9315" y="13635"/>
                </a:cubicBezTo>
                <a:cubicBezTo>
                  <a:pt x="9450" y="13635"/>
                  <a:pt x="9450" y="13635"/>
                  <a:pt x="9585" y="13500"/>
                </a:cubicBezTo>
                <a:cubicBezTo>
                  <a:pt x="9585" y="13500"/>
                  <a:pt x="9585" y="13500"/>
                  <a:pt x="9585" y="13500"/>
                </a:cubicBezTo>
                <a:cubicBezTo>
                  <a:pt x="9720" y="13365"/>
                  <a:pt x="9720" y="13365"/>
                  <a:pt x="9855" y="13365"/>
                </a:cubicBezTo>
                <a:cubicBezTo>
                  <a:pt x="9855" y="13365"/>
                  <a:pt x="9990" y="13365"/>
                  <a:pt x="9990" y="13365"/>
                </a:cubicBezTo>
                <a:cubicBezTo>
                  <a:pt x="9990" y="13230"/>
                  <a:pt x="10125" y="13230"/>
                  <a:pt x="10125" y="13230"/>
                </a:cubicBezTo>
                <a:cubicBezTo>
                  <a:pt x="10260" y="13230"/>
                  <a:pt x="10260" y="13230"/>
                  <a:pt x="10260" y="13230"/>
                </a:cubicBezTo>
                <a:cubicBezTo>
                  <a:pt x="10395" y="13230"/>
                  <a:pt x="10530" y="13230"/>
                  <a:pt x="10665" y="13230"/>
                </a:cubicBezTo>
                <a:cubicBezTo>
                  <a:pt x="10665" y="13230"/>
                  <a:pt x="10800" y="13230"/>
                  <a:pt x="10935" y="13230"/>
                </a:cubicBezTo>
                <a:cubicBezTo>
                  <a:pt x="10935" y="13230"/>
                  <a:pt x="11070" y="13230"/>
                  <a:pt x="11070" y="13230"/>
                </a:cubicBezTo>
                <a:cubicBezTo>
                  <a:pt x="11070" y="13230"/>
                  <a:pt x="11205" y="13230"/>
                  <a:pt x="11205" y="13365"/>
                </a:cubicBezTo>
                <a:cubicBezTo>
                  <a:pt x="11340" y="13365"/>
                  <a:pt x="11340" y="13365"/>
                  <a:pt x="11340" y="13365"/>
                </a:cubicBezTo>
                <a:cubicBezTo>
                  <a:pt x="11475" y="13365"/>
                  <a:pt x="11610" y="13365"/>
                  <a:pt x="11610" y="13500"/>
                </a:cubicBezTo>
                <a:cubicBezTo>
                  <a:pt x="11610" y="13500"/>
                  <a:pt x="11610" y="13500"/>
                  <a:pt x="11610" y="13500"/>
                </a:cubicBezTo>
                <a:cubicBezTo>
                  <a:pt x="11745" y="13635"/>
                  <a:pt x="11880" y="13635"/>
                  <a:pt x="11880" y="13635"/>
                </a:cubicBezTo>
                <a:cubicBezTo>
                  <a:pt x="11880" y="13770"/>
                  <a:pt x="11880" y="13770"/>
                  <a:pt x="12015" y="13770"/>
                </a:cubicBezTo>
                <a:cubicBezTo>
                  <a:pt x="12015" y="13770"/>
                  <a:pt x="12015" y="13905"/>
                  <a:pt x="12150" y="13905"/>
                </a:cubicBezTo>
                <a:cubicBezTo>
                  <a:pt x="12150" y="13905"/>
                  <a:pt x="12150" y="14040"/>
                  <a:pt x="12150" y="14040"/>
                </a:cubicBezTo>
                <a:cubicBezTo>
                  <a:pt x="12150" y="14040"/>
                  <a:pt x="12285" y="14175"/>
                  <a:pt x="12285" y="14310"/>
                </a:cubicBezTo>
                <a:cubicBezTo>
                  <a:pt x="11205" y="14715"/>
                  <a:pt x="9990" y="14715"/>
                  <a:pt x="8910" y="14310"/>
                </a:cubicBezTo>
                <a:cubicBezTo>
                  <a:pt x="9045" y="14175"/>
                  <a:pt x="9045" y="14040"/>
                  <a:pt x="9045" y="14040"/>
                </a:cubicBezTo>
                <a:close/>
                <a:moveTo>
                  <a:pt x="10665" y="16875"/>
                </a:moveTo>
                <a:cubicBezTo>
                  <a:pt x="9585" y="16875"/>
                  <a:pt x="8775" y="16065"/>
                  <a:pt x="8775" y="14985"/>
                </a:cubicBezTo>
                <a:cubicBezTo>
                  <a:pt x="8775" y="14985"/>
                  <a:pt x="8775" y="14985"/>
                  <a:pt x="8775" y="14985"/>
                </a:cubicBezTo>
                <a:cubicBezTo>
                  <a:pt x="9315" y="15255"/>
                  <a:pt x="9990" y="15390"/>
                  <a:pt x="10665" y="15390"/>
                </a:cubicBezTo>
                <a:cubicBezTo>
                  <a:pt x="11205" y="15390"/>
                  <a:pt x="11880" y="15255"/>
                  <a:pt x="12420" y="14985"/>
                </a:cubicBezTo>
                <a:cubicBezTo>
                  <a:pt x="12420" y="14985"/>
                  <a:pt x="12420" y="14985"/>
                  <a:pt x="12420" y="14985"/>
                </a:cubicBezTo>
                <a:cubicBezTo>
                  <a:pt x="12420" y="16065"/>
                  <a:pt x="11610" y="16875"/>
                  <a:pt x="10665" y="168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07" name="Freeform 2073"/>
          <p:cNvSpPr/>
          <p:nvPr/>
        </p:nvSpPr>
        <p:spPr>
          <a:xfrm>
            <a:off x="3073099" y="6924675"/>
            <a:ext cx="10321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32" h="21600" extrusionOk="0">
                <a:moveTo>
                  <a:pt x="10615" y="9720"/>
                </a:moveTo>
                <a:cubicBezTo>
                  <a:pt x="10615" y="9990"/>
                  <a:pt x="11566" y="13365"/>
                  <a:pt x="11294" y="21195"/>
                </a:cubicBezTo>
                <a:cubicBezTo>
                  <a:pt x="11294" y="21465"/>
                  <a:pt x="11158" y="21600"/>
                  <a:pt x="10887" y="21600"/>
                </a:cubicBezTo>
                <a:cubicBezTo>
                  <a:pt x="10887" y="21600"/>
                  <a:pt x="10887" y="21600"/>
                  <a:pt x="10887" y="21600"/>
                </a:cubicBezTo>
                <a:cubicBezTo>
                  <a:pt x="10751" y="21600"/>
                  <a:pt x="10615" y="21465"/>
                  <a:pt x="10615" y="21195"/>
                </a:cubicBezTo>
                <a:cubicBezTo>
                  <a:pt x="10887" y="13500"/>
                  <a:pt x="9800" y="9990"/>
                  <a:pt x="9800" y="9990"/>
                </a:cubicBezTo>
                <a:cubicBezTo>
                  <a:pt x="9800" y="9855"/>
                  <a:pt x="9936" y="9585"/>
                  <a:pt x="10072" y="9585"/>
                </a:cubicBezTo>
                <a:cubicBezTo>
                  <a:pt x="10343" y="9450"/>
                  <a:pt x="10479" y="9585"/>
                  <a:pt x="10615" y="9720"/>
                </a:cubicBezTo>
                <a:close/>
                <a:moveTo>
                  <a:pt x="19309" y="6075"/>
                </a:moveTo>
                <a:cubicBezTo>
                  <a:pt x="17815" y="2430"/>
                  <a:pt x="14147" y="0"/>
                  <a:pt x="10207" y="0"/>
                </a:cubicBezTo>
                <a:cubicBezTo>
                  <a:pt x="8849" y="0"/>
                  <a:pt x="7626" y="270"/>
                  <a:pt x="6404" y="810"/>
                </a:cubicBezTo>
                <a:cubicBezTo>
                  <a:pt x="5724" y="1080"/>
                  <a:pt x="5045" y="1350"/>
                  <a:pt x="4502" y="1755"/>
                </a:cubicBezTo>
                <a:cubicBezTo>
                  <a:pt x="4366" y="1890"/>
                  <a:pt x="4230" y="2025"/>
                  <a:pt x="4366" y="2295"/>
                </a:cubicBezTo>
                <a:cubicBezTo>
                  <a:pt x="4502" y="2430"/>
                  <a:pt x="4638" y="2430"/>
                  <a:pt x="4909" y="2430"/>
                </a:cubicBezTo>
                <a:cubicBezTo>
                  <a:pt x="5453" y="2025"/>
                  <a:pt x="5996" y="1755"/>
                  <a:pt x="6675" y="1485"/>
                </a:cubicBezTo>
                <a:cubicBezTo>
                  <a:pt x="7762" y="945"/>
                  <a:pt x="8985" y="675"/>
                  <a:pt x="10207" y="675"/>
                </a:cubicBezTo>
                <a:cubicBezTo>
                  <a:pt x="13875" y="675"/>
                  <a:pt x="17272" y="2970"/>
                  <a:pt x="18630" y="6345"/>
                </a:cubicBezTo>
                <a:cubicBezTo>
                  <a:pt x="19309" y="7695"/>
                  <a:pt x="19581" y="10395"/>
                  <a:pt x="19717" y="11745"/>
                </a:cubicBezTo>
                <a:cubicBezTo>
                  <a:pt x="19717" y="11880"/>
                  <a:pt x="19989" y="12015"/>
                  <a:pt x="20124" y="12015"/>
                </a:cubicBezTo>
                <a:cubicBezTo>
                  <a:pt x="20124" y="12015"/>
                  <a:pt x="20124" y="12015"/>
                  <a:pt x="20124" y="12015"/>
                </a:cubicBezTo>
                <a:cubicBezTo>
                  <a:pt x="20396" y="12015"/>
                  <a:pt x="20532" y="11880"/>
                  <a:pt x="20532" y="11745"/>
                </a:cubicBezTo>
                <a:cubicBezTo>
                  <a:pt x="20260" y="9855"/>
                  <a:pt x="19989" y="7425"/>
                  <a:pt x="19309" y="6075"/>
                </a:cubicBezTo>
                <a:close/>
                <a:moveTo>
                  <a:pt x="3415" y="3510"/>
                </a:moveTo>
                <a:cubicBezTo>
                  <a:pt x="3551" y="3375"/>
                  <a:pt x="3551" y="3240"/>
                  <a:pt x="3415" y="3105"/>
                </a:cubicBezTo>
                <a:cubicBezTo>
                  <a:pt x="3279" y="2835"/>
                  <a:pt x="3007" y="2835"/>
                  <a:pt x="2872" y="2970"/>
                </a:cubicBezTo>
                <a:cubicBezTo>
                  <a:pt x="834" y="4995"/>
                  <a:pt x="-1068" y="8640"/>
                  <a:pt x="698" y="14715"/>
                </a:cubicBezTo>
                <a:cubicBezTo>
                  <a:pt x="834" y="14850"/>
                  <a:pt x="970" y="14985"/>
                  <a:pt x="1106" y="14985"/>
                </a:cubicBezTo>
                <a:cubicBezTo>
                  <a:pt x="1106" y="14985"/>
                  <a:pt x="1241" y="14985"/>
                  <a:pt x="1241" y="14985"/>
                </a:cubicBezTo>
                <a:cubicBezTo>
                  <a:pt x="1377" y="14985"/>
                  <a:pt x="1513" y="14715"/>
                  <a:pt x="1513" y="14580"/>
                </a:cubicBezTo>
                <a:cubicBezTo>
                  <a:pt x="19" y="9990"/>
                  <a:pt x="698" y="6075"/>
                  <a:pt x="3415" y="3510"/>
                </a:cubicBezTo>
                <a:close/>
                <a:moveTo>
                  <a:pt x="10479" y="2160"/>
                </a:moveTo>
                <a:cubicBezTo>
                  <a:pt x="9392" y="2160"/>
                  <a:pt x="8306" y="2295"/>
                  <a:pt x="7219" y="2835"/>
                </a:cubicBezTo>
                <a:cubicBezTo>
                  <a:pt x="3551" y="4320"/>
                  <a:pt x="1649" y="8235"/>
                  <a:pt x="2736" y="12015"/>
                </a:cubicBezTo>
                <a:cubicBezTo>
                  <a:pt x="2872" y="12285"/>
                  <a:pt x="3007" y="12690"/>
                  <a:pt x="3007" y="13095"/>
                </a:cubicBezTo>
                <a:cubicBezTo>
                  <a:pt x="3143" y="14040"/>
                  <a:pt x="3143" y="15660"/>
                  <a:pt x="3143" y="18360"/>
                </a:cubicBezTo>
                <a:cubicBezTo>
                  <a:pt x="3143" y="18495"/>
                  <a:pt x="3279" y="18630"/>
                  <a:pt x="3551" y="18630"/>
                </a:cubicBezTo>
                <a:cubicBezTo>
                  <a:pt x="3687" y="18630"/>
                  <a:pt x="3958" y="18495"/>
                  <a:pt x="3958" y="18360"/>
                </a:cubicBezTo>
                <a:cubicBezTo>
                  <a:pt x="3958" y="15525"/>
                  <a:pt x="3958" y="14040"/>
                  <a:pt x="3823" y="13095"/>
                </a:cubicBezTo>
                <a:cubicBezTo>
                  <a:pt x="3687" y="12555"/>
                  <a:pt x="3551" y="12150"/>
                  <a:pt x="3415" y="11745"/>
                </a:cubicBezTo>
                <a:cubicBezTo>
                  <a:pt x="2464" y="8370"/>
                  <a:pt x="4230" y="4860"/>
                  <a:pt x="7490" y="3510"/>
                </a:cubicBezTo>
                <a:cubicBezTo>
                  <a:pt x="8441" y="3105"/>
                  <a:pt x="9392" y="2835"/>
                  <a:pt x="10479" y="2970"/>
                </a:cubicBezTo>
                <a:cubicBezTo>
                  <a:pt x="13060" y="2970"/>
                  <a:pt x="16049" y="5265"/>
                  <a:pt x="17000" y="7965"/>
                </a:cubicBezTo>
                <a:cubicBezTo>
                  <a:pt x="17679" y="10260"/>
                  <a:pt x="17679" y="14040"/>
                  <a:pt x="17679" y="17550"/>
                </a:cubicBezTo>
                <a:cubicBezTo>
                  <a:pt x="17679" y="17820"/>
                  <a:pt x="17815" y="17955"/>
                  <a:pt x="17951" y="17955"/>
                </a:cubicBezTo>
                <a:cubicBezTo>
                  <a:pt x="18223" y="17955"/>
                  <a:pt x="18358" y="17820"/>
                  <a:pt x="18358" y="17550"/>
                </a:cubicBezTo>
                <a:cubicBezTo>
                  <a:pt x="18494" y="14040"/>
                  <a:pt x="18494" y="10125"/>
                  <a:pt x="17679" y="7695"/>
                </a:cubicBezTo>
                <a:cubicBezTo>
                  <a:pt x="16592" y="4725"/>
                  <a:pt x="13468" y="2295"/>
                  <a:pt x="10479" y="2160"/>
                </a:cubicBezTo>
                <a:close/>
                <a:moveTo>
                  <a:pt x="10207" y="4455"/>
                </a:moveTo>
                <a:cubicBezTo>
                  <a:pt x="9800" y="4455"/>
                  <a:pt x="9392" y="4455"/>
                  <a:pt x="8985" y="4455"/>
                </a:cubicBezTo>
                <a:cubicBezTo>
                  <a:pt x="8849" y="4590"/>
                  <a:pt x="8713" y="4725"/>
                  <a:pt x="8713" y="4995"/>
                </a:cubicBezTo>
                <a:cubicBezTo>
                  <a:pt x="8713" y="5130"/>
                  <a:pt x="8985" y="5265"/>
                  <a:pt x="9121" y="5265"/>
                </a:cubicBezTo>
                <a:cubicBezTo>
                  <a:pt x="9528" y="5130"/>
                  <a:pt x="9800" y="5130"/>
                  <a:pt x="10207" y="5130"/>
                </a:cubicBezTo>
                <a:cubicBezTo>
                  <a:pt x="12109" y="5130"/>
                  <a:pt x="13875" y="6210"/>
                  <a:pt x="14555" y="7965"/>
                </a:cubicBezTo>
                <a:cubicBezTo>
                  <a:pt x="15506" y="10125"/>
                  <a:pt x="15506" y="13500"/>
                  <a:pt x="15370" y="19440"/>
                </a:cubicBezTo>
                <a:cubicBezTo>
                  <a:pt x="15370" y="19575"/>
                  <a:pt x="15506" y="19710"/>
                  <a:pt x="15777" y="19710"/>
                </a:cubicBezTo>
                <a:cubicBezTo>
                  <a:pt x="15777" y="19710"/>
                  <a:pt x="15777" y="19710"/>
                  <a:pt x="15777" y="19710"/>
                </a:cubicBezTo>
                <a:cubicBezTo>
                  <a:pt x="15913" y="19710"/>
                  <a:pt x="16049" y="19575"/>
                  <a:pt x="16049" y="19440"/>
                </a:cubicBezTo>
                <a:cubicBezTo>
                  <a:pt x="16321" y="13230"/>
                  <a:pt x="16185" y="9990"/>
                  <a:pt x="15234" y="7695"/>
                </a:cubicBezTo>
                <a:cubicBezTo>
                  <a:pt x="14419" y="5670"/>
                  <a:pt x="12381" y="4455"/>
                  <a:pt x="10207" y="4455"/>
                </a:cubicBezTo>
                <a:close/>
                <a:moveTo>
                  <a:pt x="7490" y="5940"/>
                </a:moveTo>
                <a:cubicBezTo>
                  <a:pt x="7626" y="5805"/>
                  <a:pt x="7626" y="5670"/>
                  <a:pt x="7490" y="5535"/>
                </a:cubicBezTo>
                <a:cubicBezTo>
                  <a:pt x="7490" y="5265"/>
                  <a:pt x="7219" y="5265"/>
                  <a:pt x="7083" y="5400"/>
                </a:cubicBezTo>
                <a:cubicBezTo>
                  <a:pt x="5181" y="6750"/>
                  <a:pt x="4366" y="9315"/>
                  <a:pt x="5045" y="11745"/>
                </a:cubicBezTo>
                <a:cubicBezTo>
                  <a:pt x="5045" y="11745"/>
                  <a:pt x="5724" y="14445"/>
                  <a:pt x="5724" y="18630"/>
                </a:cubicBezTo>
                <a:cubicBezTo>
                  <a:pt x="5724" y="18900"/>
                  <a:pt x="5860" y="19035"/>
                  <a:pt x="6132" y="19035"/>
                </a:cubicBezTo>
                <a:cubicBezTo>
                  <a:pt x="6268" y="19035"/>
                  <a:pt x="6540" y="18900"/>
                  <a:pt x="6540" y="18630"/>
                </a:cubicBezTo>
                <a:cubicBezTo>
                  <a:pt x="6540" y="14310"/>
                  <a:pt x="5724" y="11610"/>
                  <a:pt x="5724" y="11475"/>
                </a:cubicBezTo>
                <a:cubicBezTo>
                  <a:pt x="5045" y="9315"/>
                  <a:pt x="5860" y="7155"/>
                  <a:pt x="7490" y="5940"/>
                </a:cubicBezTo>
                <a:close/>
                <a:moveTo>
                  <a:pt x="13875" y="17550"/>
                </a:moveTo>
                <a:cubicBezTo>
                  <a:pt x="13875" y="17415"/>
                  <a:pt x="13740" y="17145"/>
                  <a:pt x="13468" y="17145"/>
                </a:cubicBezTo>
                <a:cubicBezTo>
                  <a:pt x="13468" y="17145"/>
                  <a:pt x="13468" y="17145"/>
                  <a:pt x="13468" y="17145"/>
                </a:cubicBezTo>
                <a:cubicBezTo>
                  <a:pt x="13332" y="17145"/>
                  <a:pt x="13060" y="17415"/>
                  <a:pt x="13060" y="17550"/>
                </a:cubicBezTo>
                <a:cubicBezTo>
                  <a:pt x="13060" y="17820"/>
                  <a:pt x="13060" y="18225"/>
                  <a:pt x="13196" y="18630"/>
                </a:cubicBezTo>
                <a:cubicBezTo>
                  <a:pt x="13196" y="19305"/>
                  <a:pt x="13196" y="19980"/>
                  <a:pt x="13196" y="20520"/>
                </a:cubicBezTo>
                <a:cubicBezTo>
                  <a:pt x="13196" y="20655"/>
                  <a:pt x="13332" y="20925"/>
                  <a:pt x="13468" y="20925"/>
                </a:cubicBezTo>
                <a:cubicBezTo>
                  <a:pt x="13468" y="20925"/>
                  <a:pt x="13468" y="20925"/>
                  <a:pt x="13468" y="20925"/>
                </a:cubicBezTo>
                <a:cubicBezTo>
                  <a:pt x="13740" y="20925"/>
                  <a:pt x="13875" y="20655"/>
                  <a:pt x="13875" y="20520"/>
                </a:cubicBezTo>
                <a:cubicBezTo>
                  <a:pt x="13875" y="19980"/>
                  <a:pt x="13875" y="19305"/>
                  <a:pt x="13875" y="18630"/>
                </a:cubicBezTo>
                <a:cubicBezTo>
                  <a:pt x="13875" y="18225"/>
                  <a:pt x="13875" y="17820"/>
                  <a:pt x="13875" y="17550"/>
                </a:cubicBezTo>
                <a:close/>
                <a:moveTo>
                  <a:pt x="10207" y="7020"/>
                </a:moveTo>
                <a:cubicBezTo>
                  <a:pt x="9800" y="7020"/>
                  <a:pt x="9392" y="7020"/>
                  <a:pt x="9121" y="7155"/>
                </a:cubicBezTo>
                <a:cubicBezTo>
                  <a:pt x="7626" y="7830"/>
                  <a:pt x="6947" y="9450"/>
                  <a:pt x="7490" y="10935"/>
                </a:cubicBezTo>
                <a:cubicBezTo>
                  <a:pt x="7762" y="11745"/>
                  <a:pt x="7898" y="16200"/>
                  <a:pt x="7898" y="20520"/>
                </a:cubicBezTo>
                <a:cubicBezTo>
                  <a:pt x="7898" y="20655"/>
                  <a:pt x="8170" y="20925"/>
                  <a:pt x="8306" y="20925"/>
                </a:cubicBezTo>
                <a:cubicBezTo>
                  <a:pt x="8577" y="20925"/>
                  <a:pt x="8713" y="20655"/>
                  <a:pt x="8713" y="20520"/>
                </a:cubicBezTo>
                <a:cubicBezTo>
                  <a:pt x="8713" y="16605"/>
                  <a:pt x="8441" y="11745"/>
                  <a:pt x="8170" y="10665"/>
                </a:cubicBezTo>
                <a:cubicBezTo>
                  <a:pt x="7762" y="9585"/>
                  <a:pt x="8306" y="8370"/>
                  <a:pt x="9392" y="7830"/>
                </a:cubicBezTo>
                <a:cubicBezTo>
                  <a:pt x="9664" y="7695"/>
                  <a:pt x="9936" y="7695"/>
                  <a:pt x="10207" y="7695"/>
                </a:cubicBezTo>
                <a:cubicBezTo>
                  <a:pt x="11023" y="7695"/>
                  <a:pt x="11838" y="8235"/>
                  <a:pt x="12245" y="9045"/>
                </a:cubicBezTo>
                <a:cubicBezTo>
                  <a:pt x="12924" y="10665"/>
                  <a:pt x="13196" y="13635"/>
                  <a:pt x="13196" y="15795"/>
                </a:cubicBezTo>
                <a:cubicBezTo>
                  <a:pt x="13196" y="15930"/>
                  <a:pt x="13332" y="16065"/>
                  <a:pt x="13604" y="16065"/>
                </a:cubicBezTo>
                <a:cubicBezTo>
                  <a:pt x="13604" y="16065"/>
                  <a:pt x="13604" y="16065"/>
                  <a:pt x="13604" y="16065"/>
                </a:cubicBezTo>
                <a:cubicBezTo>
                  <a:pt x="13740" y="16065"/>
                  <a:pt x="13875" y="15930"/>
                  <a:pt x="13875" y="15795"/>
                </a:cubicBezTo>
                <a:cubicBezTo>
                  <a:pt x="13875" y="13500"/>
                  <a:pt x="13604" y="10530"/>
                  <a:pt x="12924" y="8775"/>
                </a:cubicBezTo>
                <a:cubicBezTo>
                  <a:pt x="12517" y="7695"/>
                  <a:pt x="11430" y="7020"/>
                  <a:pt x="10207" y="70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08" name="Freeform 2074"/>
          <p:cNvSpPr/>
          <p:nvPr/>
        </p:nvSpPr>
        <p:spPr>
          <a:xfrm>
            <a:off x="3155950" y="8162925"/>
            <a:ext cx="8540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54" y="1080"/>
                </a:moveTo>
                <a:cubicBezTo>
                  <a:pt x="864" y="1080"/>
                  <a:pt x="864" y="1080"/>
                  <a:pt x="864" y="1080"/>
                </a:cubicBezTo>
                <a:cubicBezTo>
                  <a:pt x="864" y="405"/>
                  <a:pt x="864" y="405"/>
                  <a:pt x="864" y="405"/>
                </a:cubicBezTo>
                <a:cubicBezTo>
                  <a:pt x="864" y="135"/>
                  <a:pt x="691" y="0"/>
                  <a:pt x="518" y="0"/>
                </a:cubicBezTo>
                <a:cubicBezTo>
                  <a:pt x="173" y="0"/>
                  <a:pt x="0" y="135"/>
                  <a:pt x="0" y="40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1880"/>
                  <a:pt x="0" y="11880"/>
                  <a:pt x="0" y="11880"/>
                </a:cubicBezTo>
                <a:cubicBezTo>
                  <a:pt x="0" y="12960"/>
                  <a:pt x="0" y="12960"/>
                  <a:pt x="0" y="1296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73" y="21600"/>
                  <a:pt x="518" y="21600"/>
                </a:cubicBezTo>
                <a:cubicBezTo>
                  <a:pt x="691" y="21600"/>
                  <a:pt x="864" y="21465"/>
                  <a:pt x="864" y="21195"/>
                </a:cubicBezTo>
                <a:cubicBezTo>
                  <a:pt x="864" y="13365"/>
                  <a:pt x="864" y="13365"/>
                  <a:pt x="864" y="13365"/>
                </a:cubicBezTo>
                <a:cubicBezTo>
                  <a:pt x="21254" y="13365"/>
                  <a:pt x="21254" y="13365"/>
                  <a:pt x="21254" y="13365"/>
                </a:cubicBezTo>
                <a:cubicBezTo>
                  <a:pt x="21427" y="13365"/>
                  <a:pt x="21600" y="13095"/>
                  <a:pt x="21600" y="12960"/>
                </a:cubicBezTo>
                <a:cubicBezTo>
                  <a:pt x="21600" y="1485"/>
                  <a:pt x="21600" y="1485"/>
                  <a:pt x="21600" y="1485"/>
                </a:cubicBezTo>
                <a:cubicBezTo>
                  <a:pt x="21600" y="1215"/>
                  <a:pt x="21427" y="1080"/>
                  <a:pt x="21254" y="1080"/>
                </a:cubicBezTo>
                <a:close/>
                <a:moveTo>
                  <a:pt x="20736" y="12555"/>
                </a:moveTo>
                <a:cubicBezTo>
                  <a:pt x="864" y="12555"/>
                  <a:pt x="864" y="12555"/>
                  <a:pt x="864" y="12555"/>
                </a:cubicBezTo>
                <a:cubicBezTo>
                  <a:pt x="864" y="11880"/>
                  <a:pt x="864" y="11880"/>
                  <a:pt x="864" y="11880"/>
                </a:cubicBezTo>
                <a:cubicBezTo>
                  <a:pt x="864" y="1755"/>
                  <a:pt x="864" y="1755"/>
                  <a:pt x="864" y="1755"/>
                </a:cubicBezTo>
                <a:cubicBezTo>
                  <a:pt x="20736" y="1755"/>
                  <a:pt x="20736" y="1755"/>
                  <a:pt x="20736" y="1755"/>
                </a:cubicBezTo>
                <a:lnTo>
                  <a:pt x="20736" y="125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09" name="Freeform 2075"/>
          <p:cNvSpPr/>
          <p:nvPr/>
        </p:nvSpPr>
        <p:spPr>
          <a:xfrm>
            <a:off x="3184525" y="9399636"/>
            <a:ext cx="800101" cy="11032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02" extrusionOk="0">
                <a:moveTo>
                  <a:pt x="21415" y="1060"/>
                </a:moveTo>
                <a:cubicBezTo>
                  <a:pt x="21046" y="1060"/>
                  <a:pt x="15692" y="-398"/>
                  <a:pt x="11631" y="1192"/>
                </a:cubicBezTo>
                <a:cubicBezTo>
                  <a:pt x="8308" y="2385"/>
                  <a:pt x="2400" y="1457"/>
                  <a:pt x="923" y="1192"/>
                </a:cubicBezTo>
                <a:cubicBezTo>
                  <a:pt x="923" y="397"/>
                  <a:pt x="923" y="397"/>
                  <a:pt x="923" y="397"/>
                </a:cubicBezTo>
                <a:cubicBezTo>
                  <a:pt x="923" y="132"/>
                  <a:pt x="738" y="0"/>
                  <a:pt x="554" y="0"/>
                </a:cubicBezTo>
                <a:cubicBezTo>
                  <a:pt x="185" y="0"/>
                  <a:pt x="0" y="132"/>
                  <a:pt x="0" y="397"/>
                </a:cubicBezTo>
                <a:cubicBezTo>
                  <a:pt x="0" y="1457"/>
                  <a:pt x="0" y="1457"/>
                  <a:pt x="0" y="1457"/>
                </a:cubicBezTo>
                <a:cubicBezTo>
                  <a:pt x="0" y="1457"/>
                  <a:pt x="0" y="1457"/>
                  <a:pt x="0" y="1457"/>
                </a:cubicBezTo>
                <a:cubicBezTo>
                  <a:pt x="0" y="1457"/>
                  <a:pt x="0" y="1457"/>
                  <a:pt x="0" y="1457"/>
                </a:cubicBezTo>
                <a:cubicBezTo>
                  <a:pt x="0" y="11661"/>
                  <a:pt x="0" y="11661"/>
                  <a:pt x="0" y="11661"/>
                </a:cubicBezTo>
                <a:cubicBezTo>
                  <a:pt x="0" y="12058"/>
                  <a:pt x="0" y="12058"/>
                  <a:pt x="0" y="12058"/>
                </a:cubicBezTo>
                <a:cubicBezTo>
                  <a:pt x="0" y="20804"/>
                  <a:pt x="0" y="20804"/>
                  <a:pt x="0" y="20804"/>
                </a:cubicBezTo>
                <a:cubicBezTo>
                  <a:pt x="0" y="21069"/>
                  <a:pt x="185" y="21202"/>
                  <a:pt x="554" y="21202"/>
                </a:cubicBezTo>
                <a:cubicBezTo>
                  <a:pt x="738" y="21202"/>
                  <a:pt x="923" y="21069"/>
                  <a:pt x="923" y="20804"/>
                </a:cubicBezTo>
                <a:cubicBezTo>
                  <a:pt x="923" y="12456"/>
                  <a:pt x="923" y="12456"/>
                  <a:pt x="923" y="12456"/>
                </a:cubicBezTo>
                <a:cubicBezTo>
                  <a:pt x="2031" y="12721"/>
                  <a:pt x="4615" y="13119"/>
                  <a:pt x="7015" y="13119"/>
                </a:cubicBezTo>
                <a:cubicBezTo>
                  <a:pt x="8862" y="13119"/>
                  <a:pt x="10708" y="12854"/>
                  <a:pt x="12000" y="12323"/>
                </a:cubicBezTo>
                <a:cubicBezTo>
                  <a:pt x="15877" y="10866"/>
                  <a:pt x="20862" y="12323"/>
                  <a:pt x="21046" y="12323"/>
                </a:cubicBezTo>
                <a:cubicBezTo>
                  <a:pt x="21231" y="12456"/>
                  <a:pt x="21231" y="12456"/>
                  <a:pt x="21415" y="12323"/>
                </a:cubicBezTo>
                <a:cubicBezTo>
                  <a:pt x="21600" y="12323"/>
                  <a:pt x="21600" y="12191"/>
                  <a:pt x="21600" y="12058"/>
                </a:cubicBezTo>
                <a:cubicBezTo>
                  <a:pt x="21600" y="1457"/>
                  <a:pt x="21600" y="1457"/>
                  <a:pt x="21600" y="1457"/>
                </a:cubicBezTo>
                <a:cubicBezTo>
                  <a:pt x="21600" y="1325"/>
                  <a:pt x="21600" y="1192"/>
                  <a:pt x="21415" y="1060"/>
                </a:cubicBezTo>
                <a:close/>
                <a:moveTo>
                  <a:pt x="20677" y="11528"/>
                </a:moveTo>
                <a:cubicBezTo>
                  <a:pt x="19015" y="11131"/>
                  <a:pt x="14954" y="10468"/>
                  <a:pt x="11631" y="11793"/>
                </a:cubicBezTo>
                <a:cubicBezTo>
                  <a:pt x="8308" y="12986"/>
                  <a:pt x="2400" y="12058"/>
                  <a:pt x="923" y="11793"/>
                </a:cubicBezTo>
                <a:cubicBezTo>
                  <a:pt x="923" y="11661"/>
                  <a:pt x="923" y="11661"/>
                  <a:pt x="923" y="11661"/>
                </a:cubicBezTo>
                <a:cubicBezTo>
                  <a:pt x="923" y="1855"/>
                  <a:pt x="923" y="1855"/>
                  <a:pt x="923" y="1855"/>
                </a:cubicBezTo>
                <a:cubicBezTo>
                  <a:pt x="2954" y="2252"/>
                  <a:pt x="8492" y="3047"/>
                  <a:pt x="12000" y="1722"/>
                </a:cubicBezTo>
                <a:cubicBezTo>
                  <a:pt x="15323" y="530"/>
                  <a:pt x="19569" y="1457"/>
                  <a:pt x="20677" y="1722"/>
                </a:cubicBezTo>
                <a:lnTo>
                  <a:pt x="20677" y="1152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10" name="Freeform 2076"/>
          <p:cNvSpPr/>
          <p:nvPr/>
        </p:nvSpPr>
        <p:spPr>
          <a:xfrm>
            <a:off x="3155950" y="10639425"/>
            <a:ext cx="8763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13" y="7155"/>
                </a:moveTo>
                <a:cubicBezTo>
                  <a:pt x="21600" y="1620"/>
                  <a:pt x="21600" y="1620"/>
                  <a:pt x="21600" y="1620"/>
                </a:cubicBezTo>
                <a:cubicBezTo>
                  <a:pt x="21600" y="1485"/>
                  <a:pt x="21600" y="1350"/>
                  <a:pt x="21600" y="1215"/>
                </a:cubicBezTo>
                <a:cubicBezTo>
                  <a:pt x="21431" y="1215"/>
                  <a:pt x="21263" y="1080"/>
                  <a:pt x="21094" y="1080"/>
                </a:cubicBezTo>
                <a:cubicBezTo>
                  <a:pt x="844" y="1080"/>
                  <a:pt x="844" y="1080"/>
                  <a:pt x="844" y="1080"/>
                </a:cubicBezTo>
                <a:cubicBezTo>
                  <a:pt x="844" y="405"/>
                  <a:pt x="844" y="405"/>
                  <a:pt x="844" y="405"/>
                </a:cubicBezTo>
                <a:cubicBezTo>
                  <a:pt x="844" y="135"/>
                  <a:pt x="675" y="0"/>
                  <a:pt x="506" y="0"/>
                </a:cubicBezTo>
                <a:cubicBezTo>
                  <a:pt x="169" y="0"/>
                  <a:pt x="0" y="135"/>
                  <a:pt x="0" y="40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1880"/>
                  <a:pt x="0" y="11880"/>
                  <a:pt x="0" y="11880"/>
                </a:cubicBezTo>
                <a:cubicBezTo>
                  <a:pt x="0" y="12960"/>
                  <a:pt x="0" y="12960"/>
                  <a:pt x="0" y="1296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69" y="21600"/>
                  <a:pt x="506" y="21600"/>
                </a:cubicBezTo>
                <a:cubicBezTo>
                  <a:pt x="675" y="21600"/>
                  <a:pt x="844" y="21465"/>
                  <a:pt x="844" y="21195"/>
                </a:cubicBezTo>
                <a:cubicBezTo>
                  <a:pt x="844" y="13365"/>
                  <a:pt x="844" y="13365"/>
                  <a:pt x="844" y="13365"/>
                </a:cubicBezTo>
                <a:cubicBezTo>
                  <a:pt x="21094" y="13365"/>
                  <a:pt x="21094" y="13365"/>
                  <a:pt x="21094" y="13365"/>
                </a:cubicBezTo>
                <a:cubicBezTo>
                  <a:pt x="21263" y="13365"/>
                  <a:pt x="21431" y="13230"/>
                  <a:pt x="21600" y="13095"/>
                </a:cubicBezTo>
                <a:cubicBezTo>
                  <a:pt x="21600" y="12960"/>
                  <a:pt x="21600" y="12825"/>
                  <a:pt x="21600" y="12825"/>
                </a:cubicBezTo>
                <a:lnTo>
                  <a:pt x="17213" y="7155"/>
                </a:lnTo>
                <a:close/>
                <a:moveTo>
                  <a:pt x="844" y="12555"/>
                </a:moveTo>
                <a:cubicBezTo>
                  <a:pt x="844" y="11880"/>
                  <a:pt x="844" y="11880"/>
                  <a:pt x="844" y="11880"/>
                </a:cubicBezTo>
                <a:cubicBezTo>
                  <a:pt x="844" y="1755"/>
                  <a:pt x="844" y="1755"/>
                  <a:pt x="844" y="1755"/>
                </a:cubicBezTo>
                <a:cubicBezTo>
                  <a:pt x="20419" y="1755"/>
                  <a:pt x="20419" y="1755"/>
                  <a:pt x="20419" y="1755"/>
                </a:cubicBezTo>
                <a:cubicBezTo>
                  <a:pt x="16200" y="7020"/>
                  <a:pt x="16200" y="7020"/>
                  <a:pt x="16200" y="7020"/>
                </a:cubicBezTo>
                <a:cubicBezTo>
                  <a:pt x="16200" y="7155"/>
                  <a:pt x="16200" y="7290"/>
                  <a:pt x="16200" y="7425"/>
                </a:cubicBezTo>
                <a:cubicBezTo>
                  <a:pt x="20419" y="12555"/>
                  <a:pt x="20419" y="12555"/>
                  <a:pt x="20419" y="12555"/>
                </a:cubicBezTo>
                <a:lnTo>
                  <a:pt x="844" y="125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11" name="Freeform 2077"/>
          <p:cNvSpPr/>
          <p:nvPr/>
        </p:nvSpPr>
        <p:spPr>
          <a:xfrm>
            <a:off x="3101975" y="11877675"/>
            <a:ext cx="1001595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3" h="21600" extrusionOk="0">
                <a:moveTo>
                  <a:pt x="17339" y="9045"/>
                </a:moveTo>
                <a:cubicBezTo>
                  <a:pt x="21453" y="3510"/>
                  <a:pt x="21453" y="3510"/>
                  <a:pt x="21453" y="3510"/>
                </a:cubicBezTo>
                <a:cubicBezTo>
                  <a:pt x="21600" y="3375"/>
                  <a:pt x="21600" y="3240"/>
                  <a:pt x="21453" y="3105"/>
                </a:cubicBezTo>
                <a:cubicBezTo>
                  <a:pt x="21453" y="2970"/>
                  <a:pt x="21306" y="2835"/>
                  <a:pt x="21159" y="2835"/>
                </a:cubicBezTo>
                <a:cubicBezTo>
                  <a:pt x="9404" y="2835"/>
                  <a:pt x="9404" y="2835"/>
                  <a:pt x="9404" y="2835"/>
                </a:cubicBezTo>
                <a:cubicBezTo>
                  <a:pt x="9404" y="1485"/>
                  <a:pt x="9404" y="1485"/>
                  <a:pt x="9404" y="1485"/>
                </a:cubicBezTo>
                <a:cubicBezTo>
                  <a:pt x="9404" y="1215"/>
                  <a:pt x="9257" y="1080"/>
                  <a:pt x="8963" y="1080"/>
                </a:cubicBezTo>
                <a:cubicBezTo>
                  <a:pt x="735" y="1080"/>
                  <a:pt x="735" y="1080"/>
                  <a:pt x="735" y="1080"/>
                </a:cubicBezTo>
                <a:cubicBezTo>
                  <a:pt x="735" y="405"/>
                  <a:pt x="735" y="405"/>
                  <a:pt x="735" y="405"/>
                </a:cubicBezTo>
                <a:cubicBezTo>
                  <a:pt x="735" y="135"/>
                  <a:pt x="588" y="0"/>
                  <a:pt x="441" y="0"/>
                </a:cubicBezTo>
                <a:cubicBezTo>
                  <a:pt x="147" y="0"/>
                  <a:pt x="0" y="135"/>
                  <a:pt x="0" y="40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1880"/>
                  <a:pt x="0" y="11880"/>
                  <a:pt x="0" y="1188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47" y="21600"/>
                  <a:pt x="441" y="21600"/>
                </a:cubicBezTo>
                <a:cubicBezTo>
                  <a:pt x="588" y="21600"/>
                  <a:pt x="735" y="21465"/>
                  <a:pt x="735" y="21195"/>
                </a:cubicBezTo>
                <a:cubicBezTo>
                  <a:pt x="735" y="12285"/>
                  <a:pt x="735" y="12285"/>
                  <a:pt x="735" y="12285"/>
                </a:cubicBezTo>
                <a:cubicBezTo>
                  <a:pt x="5143" y="12285"/>
                  <a:pt x="5143" y="12285"/>
                  <a:pt x="5143" y="12285"/>
                </a:cubicBezTo>
                <a:cubicBezTo>
                  <a:pt x="4849" y="12555"/>
                  <a:pt x="4702" y="12960"/>
                  <a:pt x="4702" y="13365"/>
                </a:cubicBezTo>
                <a:cubicBezTo>
                  <a:pt x="4702" y="14310"/>
                  <a:pt x="5584" y="15120"/>
                  <a:pt x="6612" y="15120"/>
                </a:cubicBezTo>
                <a:cubicBezTo>
                  <a:pt x="21159" y="15120"/>
                  <a:pt x="21159" y="15120"/>
                  <a:pt x="21159" y="15120"/>
                </a:cubicBezTo>
                <a:cubicBezTo>
                  <a:pt x="21306" y="15120"/>
                  <a:pt x="21453" y="14985"/>
                  <a:pt x="21453" y="14985"/>
                </a:cubicBezTo>
                <a:cubicBezTo>
                  <a:pt x="21600" y="14850"/>
                  <a:pt x="21600" y="14715"/>
                  <a:pt x="21453" y="14580"/>
                </a:cubicBezTo>
                <a:lnTo>
                  <a:pt x="17339" y="9045"/>
                </a:lnTo>
                <a:close/>
                <a:moveTo>
                  <a:pt x="735" y="1755"/>
                </a:moveTo>
                <a:cubicBezTo>
                  <a:pt x="8669" y="1755"/>
                  <a:pt x="8669" y="1755"/>
                  <a:pt x="8669" y="1755"/>
                </a:cubicBezTo>
                <a:cubicBezTo>
                  <a:pt x="8669" y="3240"/>
                  <a:pt x="8669" y="3240"/>
                  <a:pt x="8669" y="3240"/>
                </a:cubicBezTo>
                <a:cubicBezTo>
                  <a:pt x="8669" y="11475"/>
                  <a:pt x="8669" y="11475"/>
                  <a:pt x="8669" y="11475"/>
                </a:cubicBezTo>
                <a:cubicBezTo>
                  <a:pt x="6612" y="11475"/>
                  <a:pt x="6612" y="11475"/>
                  <a:pt x="6612" y="11475"/>
                </a:cubicBezTo>
                <a:cubicBezTo>
                  <a:pt x="735" y="11475"/>
                  <a:pt x="735" y="11475"/>
                  <a:pt x="735" y="11475"/>
                </a:cubicBezTo>
                <a:lnTo>
                  <a:pt x="735" y="1755"/>
                </a:lnTo>
                <a:close/>
                <a:moveTo>
                  <a:pt x="6612" y="14445"/>
                </a:moveTo>
                <a:cubicBezTo>
                  <a:pt x="6024" y="14445"/>
                  <a:pt x="5437" y="13905"/>
                  <a:pt x="5437" y="13365"/>
                </a:cubicBezTo>
                <a:cubicBezTo>
                  <a:pt x="5437" y="12690"/>
                  <a:pt x="6024" y="12285"/>
                  <a:pt x="6612" y="12285"/>
                </a:cubicBezTo>
                <a:cubicBezTo>
                  <a:pt x="8963" y="12285"/>
                  <a:pt x="8963" y="12285"/>
                  <a:pt x="8963" y="12285"/>
                </a:cubicBezTo>
                <a:cubicBezTo>
                  <a:pt x="9257" y="12285"/>
                  <a:pt x="9404" y="12015"/>
                  <a:pt x="9404" y="11880"/>
                </a:cubicBezTo>
                <a:cubicBezTo>
                  <a:pt x="9404" y="3645"/>
                  <a:pt x="9404" y="3645"/>
                  <a:pt x="9404" y="3645"/>
                </a:cubicBezTo>
                <a:cubicBezTo>
                  <a:pt x="20424" y="3645"/>
                  <a:pt x="20424" y="3645"/>
                  <a:pt x="20424" y="3645"/>
                </a:cubicBezTo>
                <a:cubicBezTo>
                  <a:pt x="16457" y="8775"/>
                  <a:pt x="16457" y="8775"/>
                  <a:pt x="16457" y="8775"/>
                </a:cubicBezTo>
                <a:cubicBezTo>
                  <a:pt x="16457" y="8910"/>
                  <a:pt x="16457" y="9045"/>
                  <a:pt x="16457" y="9180"/>
                </a:cubicBezTo>
                <a:cubicBezTo>
                  <a:pt x="20424" y="14445"/>
                  <a:pt x="20424" y="14445"/>
                  <a:pt x="20424" y="14445"/>
                </a:cubicBezTo>
                <a:lnTo>
                  <a:pt x="6612" y="144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12" name="Freeform 2078"/>
          <p:cNvSpPr/>
          <p:nvPr/>
        </p:nvSpPr>
        <p:spPr>
          <a:xfrm>
            <a:off x="5095876" y="730250"/>
            <a:ext cx="8001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15" y="8100"/>
                </a:moveTo>
                <a:cubicBezTo>
                  <a:pt x="923" y="1215"/>
                  <a:pt x="923" y="1215"/>
                  <a:pt x="923" y="1215"/>
                </a:cubicBezTo>
                <a:cubicBezTo>
                  <a:pt x="923" y="405"/>
                  <a:pt x="923" y="405"/>
                  <a:pt x="923" y="405"/>
                </a:cubicBezTo>
                <a:cubicBezTo>
                  <a:pt x="923" y="135"/>
                  <a:pt x="738" y="0"/>
                  <a:pt x="554" y="0"/>
                </a:cubicBezTo>
                <a:cubicBezTo>
                  <a:pt x="185" y="0"/>
                  <a:pt x="0" y="135"/>
                  <a:pt x="0" y="40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3365"/>
                  <a:pt x="0" y="13365"/>
                  <a:pt x="0" y="13365"/>
                </a:cubicBezTo>
                <a:cubicBezTo>
                  <a:pt x="0" y="14445"/>
                  <a:pt x="0" y="14445"/>
                  <a:pt x="0" y="1444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85" y="21600"/>
                  <a:pt x="554" y="21600"/>
                </a:cubicBezTo>
                <a:cubicBezTo>
                  <a:pt x="738" y="21600"/>
                  <a:pt x="923" y="21465"/>
                  <a:pt x="923" y="21195"/>
                </a:cubicBezTo>
                <a:cubicBezTo>
                  <a:pt x="923" y="14580"/>
                  <a:pt x="923" y="14580"/>
                  <a:pt x="923" y="14580"/>
                </a:cubicBezTo>
                <a:cubicBezTo>
                  <a:pt x="21415" y="8775"/>
                  <a:pt x="21415" y="8775"/>
                  <a:pt x="21415" y="8775"/>
                </a:cubicBezTo>
                <a:cubicBezTo>
                  <a:pt x="21600" y="8775"/>
                  <a:pt x="21600" y="8640"/>
                  <a:pt x="21600" y="8505"/>
                </a:cubicBezTo>
                <a:cubicBezTo>
                  <a:pt x="21600" y="8370"/>
                  <a:pt x="21600" y="8235"/>
                  <a:pt x="21415" y="8100"/>
                </a:cubicBezTo>
                <a:close/>
                <a:moveTo>
                  <a:pt x="923" y="13905"/>
                </a:moveTo>
                <a:cubicBezTo>
                  <a:pt x="923" y="13365"/>
                  <a:pt x="923" y="13365"/>
                  <a:pt x="923" y="13365"/>
                </a:cubicBezTo>
                <a:cubicBezTo>
                  <a:pt x="923" y="2025"/>
                  <a:pt x="923" y="2025"/>
                  <a:pt x="923" y="2025"/>
                </a:cubicBezTo>
                <a:cubicBezTo>
                  <a:pt x="19938" y="8370"/>
                  <a:pt x="19938" y="8370"/>
                  <a:pt x="19938" y="8370"/>
                </a:cubicBezTo>
                <a:lnTo>
                  <a:pt x="923" y="139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13" name="Freeform 2079"/>
          <p:cNvSpPr/>
          <p:nvPr/>
        </p:nvSpPr>
        <p:spPr>
          <a:xfrm>
            <a:off x="4959350" y="1968500"/>
            <a:ext cx="10731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11" y="7830"/>
                </a:moveTo>
                <a:cubicBezTo>
                  <a:pt x="16647" y="5805"/>
                  <a:pt x="13758" y="4725"/>
                  <a:pt x="10869" y="4725"/>
                </a:cubicBezTo>
                <a:cubicBezTo>
                  <a:pt x="7842" y="4725"/>
                  <a:pt x="5090" y="5805"/>
                  <a:pt x="2889" y="7830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2889" y="13500"/>
                  <a:pt x="2889" y="13500"/>
                  <a:pt x="2889" y="13500"/>
                </a:cubicBezTo>
                <a:cubicBezTo>
                  <a:pt x="4953" y="15660"/>
                  <a:pt x="7704" y="16740"/>
                  <a:pt x="10731" y="16740"/>
                </a:cubicBezTo>
                <a:cubicBezTo>
                  <a:pt x="13758" y="16740"/>
                  <a:pt x="16510" y="15660"/>
                  <a:pt x="18711" y="13500"/>
                </a:cubicBezTo>
                <a:cubicBezTo>
                  <a:pt x="21600" y="10665"/>
                  <a:pt x="21600" y="10665"/>
                  <a:pt x="21600" y="10665"/>
                </a:cubicBezTo>
                <a:lnTo>
                  <a:pt x="18711" y="7830"/>
                </a:lnTo>
                <a:close/>
                <a:moveTo>
                  <a:pt x="18161" y="12960"/>
                </a:moveTo>
                <a:cubicBezTo>
                  <a:pt x="16097" y="14985"/>
                  <a:pt x="13483" y="16065"/>
                  <a:pt x="10731" y="16065"/>
                </a:cubicBezTo>
                <a:cubicBezTo>
                  <a:pt x="7980" y="16065"/>
                  <a:pt x="5366" y="14985"/>
                  <a:pt x="3302" y="12960"/>
                </a:cubicBezTo>
                <a:cubicBezTo>
                  <a:pt x="1101" y="10800"/>
                  <a:pt x="1101" y="10800"/>
                  <a:pt x="1101" y="10800"/>
                </a:cubicBezTo>
                <a:cubicBezTo>
                  <a:pt x="3439" y="8370"/>
                  <a:pt x="3439" y="8370"/>
                  <a:pt x="3439" y="8370"/>
                </a:cubicBezTo>
                <a:cubicBezTo>
                  <a:pt x="5366" y="6480"/>
                  <a:pt x="7980" y="5400"/>
                  <a:pt x="10869" y="5400"/>
                </a:cubicBezTo>
                <a:cubicBezTo>
                  <a:pt x="13620" y="5400"/>
                  <a:pt x="16234" y="6480"/>
                  <a:pt x="18161" y="8370"/>
                </a:cubicBezTo>
                <a:cubicBezTo>
                  <a:pt x="20499" y="10665"/>
                  <a:pt x="20499" y="10665"/>
                  <a:pt x="20499" y="10665"/>
                </a:cubicBezTo>
                <a:lnTo>
                  <a:pt x="18161" y="12960"/>
                </a:lnTo>
                <a:close/>
                <a:moveTo>
                  <a:pt x="10594" y="6075"/>
                </a:moveTo>
                <a:cubicBezTo>
                  <a:pt x="8117" y="6075"/>
                  <a:pt x="5916" y="8235"/>
                  <a:pt x="5916" y="10665"/>
                </a:cubicBezTo>
                <a:cubicBezTo>
                  <a:pt x="5916" y="13230"/>
                  <a:pt x="8117" y="15390"/>
                  <a:pt x="10594" y="15390"/>
                </a:cubicBezTo>
                <a:cubicBezTo>
                  <a:pt x="13208" y="15390"/>
                  <a:pt x="15409" y="13230"/>
                  <a:pt x="15409" y="10665"/>
                </a:cubicBezTo>
                <a:cubicBezTo>
                  <a:pt x="15409" y="8235"/>
                  <a:pt x="13208" y="6075"/>
                  <a:pt x="10594" y="6075"/>
                </a:cubicBezTo>
                <a:close/>
                <a:moveTo>
                  <a:pt x="10594" y="14580"/>
                </a:moveTo>
                <a:cubicBezTo>
                  <a:pt x="8530" y="14580"/>
                  <a:pt x="6741" y="12825"/>
                  <a:pt x="6741" y="10665"/>
                </a:cubicBezTo>
                <a:cubicBezTo>
                  <a:pt x="6741" y="8640"/>
                  <a:pt x="8530" y="6885"/>
                  <a:pt x="10594" y="6885"/>
                </a:cubicBezTo>
                <a:cubicBezTo>
                  <a:pt x="12795" y="6885"/>
                  <a:pt x="14583" y="8640"/>
                  <a:pt x="14583" y="10665"/>
                </a:cubicBezTo>
                <a:cubicBezTo>
                  <a:pt x="14583" y="12825"/>
                  <a:pt x="12795" y="14580"/>
                  <a:pt x="10594" y="14580"/>
                </a:cubicBezTo>
                <a:close/>
                <a:moveTo>
                  <a:pt x="9080" y="2835"/>
                </a:moveTo>
                <a:cubicBezTo>
                  <a:pt x="8943" y="2700"/>
                  <a:pt x="8943" y="2430"/>
                  <a:pt x="9080" y="2295"/>
                </a:cubicBezTo>
                <a:cubicBezTo>
                  <a:pt x="9218" y="2160"/>
                  <a:pt x="9355" y="2160"/>
                  <a:pt x="9631" y="2295"/>
                </a:cubicBezTo>
                <a:cubicBezTo>
                  <a:pt x="10456" y="3105"/>
                  <a:pt x="10456" y="3105"/>
                  <a:pt x="10456" y="3105"/>
                </a:cubicBezTo>
                <a:cubicBezTo>
                  <a:pt x="10456" y="405"/>
                  <a:pt x="10456" y="405"/>
                  <a:pt x="10456" y="405"/>
                </a:cubicBezTo>
                <a:cubicBezTo>
                  <a:pt x="10456" y="135"/>
                  <a:pt x="10594" y="0"/>
                  <a:pt x="10731" y="0"/>
                </a:cubicBezTo>
                <a:cubicBezTo>
                  <a:pt x="11006" y="0"/>
                  <a:pt x="11144" y="135"/>
                  <a:pt x="11144" y="405"/>
                </a:cubicBezTo>
                <a:cubicBezTo>
                  <a:pt x="11144" y="3105"/>
                  <a:pt x="11144" y="3105"/>
                  <a:pt x="11144" y="3105"/>
                </a:cubicBezTo>
                <a:cubicBezTo>
                  <a:pt x="11969" y="2295"/>
                  <a:pt x="11969" y="2295"/>
                  <a:pt x="11969" y="2295"/>
                </a:cubicBezTo>
                <a:cubicBezTo>
                  <a:pt x="12107" y="2160"/>
                  <a:pt x="12382" y="2160"/>
                  <a:pt x="12520" y="2295"/>
                </a:cubicBezTo>
                <a:cubicBezTo>
                  <a:pt x="12657" y="2430"/>
                  <a:pt x="12657" y="2700"/>
                  <a:pt x="12520" y="2835"/>
                </a:cubicBezTo>
                <a:cubicBezTo>
                  <a:pt x="11006" y="4185"/>
                  <a:pt x="11006" y="4185"/>
                  <a:pt x="11006" y="4185"/>
                </a:cubicBezTo>
                <a:cubicBezTo>
                  <a:pt x="11006" y="4185"/>
                  <a:pt x="11006" y="4320"/>
                  <a:pt x="10869" y="4320"/>
                </a:cubicBezTo>
                <a:cubicBezTo>
                  <a:pt x="10869" y="4320"/>
                  <a:pt x="10869" y="4320"/>
                  <a:pt x="10731" y="4320"/>
                </a:cubicBezTo>
                <a:cubicBezTo>
                  <a:pt x="10731" y="4320"/>
                  <a:pt x="10731" y="4320"/>
                  <a:pt x="10594" y="4320"/>
                </a:cubicBezTo>
                <a:cubicBezTo>
                  <a:pt x="10594" y="4320"/>
                  <a:pt x="10594" y="4185"/>
                  <a:pt x="10456" y="4185"/>
                </a:cubicBezTo>
                <a:lnTo>
                  <a:pt x="9080" y="2835"/>
                </a:lnTo>
                <a:close/>
                <a:moveTo>
                  <a:pt x="12520" y="18765"/>
                </a:moveTo>
                <a:cubicBezTo>
                  <a:pt x="12657" y="18900"/>
                  <a:pt x="12657" y="19170"/>
                  <a:pt x="12520" y="19305"/>
                </a:cubicBezTo>
                <a:cubicBezTo>
                  <a:pt x="12382" y="19440"/>
                  <a:pt x="12382" y="19440"/>
                  <a:pt x="12245" y="19440"/>
                </a:cubicBezTo>
                <a:cubicBezTo>
                  <a:pt x="12107" y="19440"/>
                  <a:pt x="12107" y="19440"/>
                  <a:pt x="11969" y="19305"/>
                </a:cubicBezTo>
                <a:cubicBezTo>
                  <a:pt x="11144" y="18495"/>
                  <a:pt x="11144" y="18495"/>
                  <a:pt x="11144" y="18495"/>
                </a:cubicBezTo>
                <a:cubicBezTo>
                  <a:pt x="11144" y="21195"/>
                  <a:pt x="11144" y="21195"/>
                  <a:pt x="11144" y="21195"/>
                </a:cubicBezTo>
                <a:cubicBezTo>
                  <a:pt x="11144" y="21465"/>
                  <a:pt x="11006" y="21600"/>
                  <a:pt x="10731" y="21600"/>
                </a:cubicBezTo>
                <a:cubicBezTo>
                  <a:pt x="10594" y="21600"/>
                  <a:pt x="10456" y="21465"/>
                  <a:pt x="10456" y="21195"/>
                </a:cubicBezTo>
                <a:cubicBezTo>
                  <a:pt x="10456" y="18495"/>
                  <a:pt x="10456" y="18495"/>
                  <a:pt x="10456" y="18495"/>
                </a:cubicBezTo>
                <a:cubicBezTo>
                  <a:pt x="9631" y="19305"/>
                  <a:pt x="9631" y="19305"/>
                  <a:pt x="9631" y="19305"/>
                </a:cubicBezTo>
                <a:cubicBezTo>
                  <a:pt x="9493" y="19440"/>
                  <a:pt x="9355" y="19440"/>
                  <a:pt x="9355" y="19440"/>
                </a:cubicBezTo>
                <a:cubicBezTo>
                  <a:pt x="9218" y="19440"/>
                  <a:pt x="9080" y="19440"/>
                  <a:pt x="9080" y="19305"/>
                </a:cubicBezTo>
                <a:cubicBezTo>
                  <a:pt x="8943" y="19170"/>
                  <a:pt x="8943" y="18900"/>
                  <a:pt x="9080" y="18765"/>
                </a:cubicBezTo>
                <a:cubicBezTo>
                  <a:pt x="10456" y="17415"/>
                  <a:pt x="10456" y="17415"/>
                  <a:pt x="10456" y="17415"/>
                </a:cubicBezTo>
                <a:cubicBezTo>
                  <a:pt x="10594" y="17415"/>
                  <a:pt x="10594" y="17280"/>
                  <a:pt x="10594" y="17280"/>
                </a:cubicBezTo>
                <a:cubicBezTo>
                  <a:pt x="10731" y="17280"/>
                  <a:pt x="10869" y="17280"/>
                  <a:pt x="10869" y="17280"/>
                </a:cubicBezTo>
                <a:cubicBezTo>
                  <a:pt x="11006" y="17280"/>
                  <a:pt x="11006" y="17415"/>
                  <a:pt x="11006" y="17415"/>
                </a:cubicBezTo>
                <a:lnTo>
                  <a:pt x="12520" y="187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14" name="Freeform 2080"/>
          <p:cNvSpPr/>
          <p:nvPr/>
        </p:nvSpPr>
        <p:spPr>
          <a:xfrm>
            <a:off x="4959350" y="3260726"/>
            <a:ext cx="1092200" cy="971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85" y="2911"/>
                </a:moveTo>
                <a:cubicBezTo>
                  <a:pt x="7830" y="153"/>
                  <a:pt x="7830" y="153"/>
                  <a:pt x="7830" y="153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911"/>
                  <a:pt x="21600" y="2911"/>
                  <a:pt x="21600" y="2911"/>
                </a:cubicBezTo>
                <a:lnTo>
                  <a:pt x="9585" y="2911"/>
                </a:lnTo>
                <a:close/>
                <a:moveTo>
                  <a:pt x="20925" y="3677"/>
                </a:moveTo>
                <a:cubicBezTo>
                  <a:pt x="20925" y="5668"/>
                  <a:pt x="20925" y="5668"/>
                  <a:pt x="20925" y="5668"/>
                </a:cubicBezTo>
                <a:cubicBezTo>
                  <a:pt x="11340" y="5668"/>
                  <a:pt x="11340" y="5668"/>
                  <a:pt x="11340" y="5668"/>
                </a:cubicBezTo>
                <a:cubicBezTo>
                  <a:pt x="10125" y="3677"/>
                  <a:pt x="10125" y="3677"/>
                  <a:pt x="10125" y="3677"/>
                </a:cubicBezTo>
                <a:lnTo>
                  <a:pt x="20925" y="3677"/>
                </a:lnTo>
                <a:close/>
                <a:moveTo>
                  <a:pt x="675" y="20834"/>
                </a:moveTo>
                <a:cubicBezTo>
                  <a:pt x="675" y="766"/>
                  <a:pt x="675" y="766"/>
                  <a:pt x="675" y="766"/>
                </a:cubicBezTo>
                <a:cubicBezTo>
                  <a:pt x="7425" y="766"/>
                  <a:pt x="7425" y="766"/>
                  <a:pt x="7425" y="766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10800" y="6281"/>
                  <a:pt x="10800" y="6281"/>
                  <a:pt x="10800" y="6281"/>
                </a:cubicBezTo>
                <a:cubicBezTo>
                  <a:pt x="10935" y="6434"/>
                  <a:pt x="11070" y="6587"/>
                  <a:pt x="11205" y="6587"/>
                </a:cubicBezTo>
                <a:cubicBezTo>
                  <a:pt x="11205" y="6587"/>
                  <a:pt x="11205" y="6587"/>
                  <a:pt x="11205" y="6587"/>
                </a:cubicBezTo>
                <a:cubicBezTo>
                  <a:pt x="20925" y="6587"/>
                  <a:pt x="20925" y="6587"/>
                  <a:pt x="20925" y="6587"/>
                </a:cubicBezTo>
                <a:cubicBezTo>
                  <a:pt x="20925" y="20834"/>
                  <a:pt x="20925" y="20834"/>
                  <a:pt x="20925" y="20834"/>
                </a:cubicBezTo>
                <a:lnTo>
                  <a:pt x="675" y="20834"/>
                </a:lnTo>
                <a:close/>
                <a:moveTo>
                  <a:pt x="6480" y="10570"/>
                </a:moveTo>
                <a:cubicBezTo>
                  <a:pt x="6480" y="10417"/>
                  <a:pt x="6615" y="10264"/>
                  <a:pt x="6885" y="10264"/>
                </a:cubicBezTo>
                <a:cubicBezTo>
                  <a:pt x="11880" y="10264"/>
                  <a:pt x="11880" y="10264"/>
                  <a:pt x="11880" y="10264"/>
                </a:cubicBezTo>
                <a:cubicBezTo>
                  <a:pt x="12015" y="10264"/>
                  <a:pt x="12285" y="10417"/>
                  <a:pt x="12285" y="10570"/>
                </a:cubicBezTo>
                <a:cubicBezTo>
                  <a:pt x="12285" y="10877"/>
                  <a:pt x="12015" y="11030"/>
                  <a:pt x="11880" y="11030"/>
                </a:cubicBezTo>
                <a:cubicBezTo>
                  <a:pt x="6885" y="11030"/>
                  <a:pt x="6885" y="11030"/>
                  <a:pt x="6885" y="11030"/>
                </a:cubicBezTo>
                <a:cubicBezTo>
                  <a:pt x="6615" y="11030"/>
                  <a:pt x="6480" y="10877"/>
                  <a:pt x="6480" y="10570"/>
                </a:cubicBezTo>
                <a:close/>
                <a:moveTo>
                  <a:pt x="15120" y="13021"/>
                </a:moveTo>
                <a:cubicBezTo>
                  <a:pt x="15120" y="13328"/>
                  <a:pt x="14985" y="13481"/>
                  <a:pt x="14715" y="13481"/>
                </a:cubicBezTo>
                <a:cubicBezTo>
                  <a:pt x="6885" y="13481"/>
                  <a:pt x="6885" y="13481"/>
                  <a:pt x="6885" y="13481"/>
                </a:cubicBezTo>
                <a:cubicBezTo>
                  <a:pt x="6615" y="13481"/>
                  <a:pt x="6480" y="13328"/>
                  <a:pt x="6480" y="13021"/>
                </a:cubicBezTo>
                <a:cubicBezTo>
                  <a:pt x="6480" y="12868"/>
                  <a:pt x="6615" y="12715"/>
                  <a:pt x="6885" y="12715"/>
                </a:cubicBezTo>
                <a:cubicBezTo>
                  <a:pt x="14715" y="12715"/>
                  <a:pt x="14715" y="12715"/>
                  <a:pt x="14715" y="12715"/>
                </a:cubicBezTo>
                <a:cubicBezTo>
                  <a:pt x="14985" y="12715"/>
                  <a:pt x="15120" y="12868"/>
                  <a:pt x="15120" y="13021"/>
                </a:cubicBezTo>
                <a:close/>
                <a:moveTo>
                  <a:pt x="15120" y="15472"/>
                </a:moveTo>
                <a:cubicBezTo>
                  <a:pt x="15120" y="15779"/>
                  <a:pt x="14985" y="15932"/>
                  <a:pt x="14715" y="15932"/>
                </a:cubicBezTo>
                <a:cubicBezTo>
                  <a:pt x="6885" y="15932"/>
                  <a:pt x="6885" y="15932"/>
                  <a:pt x="6885" y="15932"/>
                </a:cubicBezTo>
                <a:cubicBezTo>
                  <a:pt x="6615" y="15932"/>
                  <a:pt x="6480" y="15779"/>
                  <a:pt x="6480" y="15472"/>
                </a:cubicBezTo>
                <a:cubicBezTo>
                  <a:pt x="6480" y="15319"/>
                  <a:pt x="6615" y="15166"/>
                  <a:pt x="6885" y="15166"/>
                </a:cubicBezTo>
                <a:cubicBezTo>
                  <a:pt x="14715" y="15166"/>
                  <a:pt x="14715" y="15166"/>
                  <a:pt x="14715" y="15166"/>
                </a:cubicBezTo>
                <a:cubicBezTo>
                  <a:pt x="14985" y="15166"/>
                  <a:pt x="15120" y="15319"/>
                  <a:pt x="15120" y="1547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15" name="Freeform 2081"/>
          <p:cNvSpPr/>
          <p:nvPr/>
        </p:nvSpPr>
        <p:spPr>
          <a:xfrm>
            <a:off x="4959350" y="4527550"/>
            <a:ext cx="1092200" cy="901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7090"/>
                </a:moveTo>
                <a:cubicBezTo>
                  <a:pt x="19440" y="7090"/>
                  <a:pt x="19440" y="7090"/>
                  <a:pt x="19440" y="7090"/>
                </a:cubicBezTo>
                <a:cubicBezTo>
                  <a:pt x="19440" y="4287"/>
                  <a:pt x="19440" y="4287"/>
                  <a:pt x="19440" y="4287"/>
                </a:cubicBezTo>
                <a:cubicBezTo>
                  <a:pt x="19440" y="3627"/>
                  <a:pt x="19035" y="3133"/>
                  <a:pt x="18495" y="3133"/>
                </a:cubicBezTo>
                <a:cubicBezTo>
                  <a:pt x="9585" y="3133"/>
                  <a:pt x="9585" y="3133"/>
                  <a:pt x="9585" y="3133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945" y="0"/>
                  <a:pt x="945" y="0"/>
                  <a:pt x="945" y="0"/>
                </a:cubicBezTo>
                <a:cubicBezTo>
                  <a:pt x="405" y="0"/>
                  <a:pt x="0" y="495"/>
                  <a:pt x="0" y="1154"/>
                </a:cubicBezTo>
                <a:cubicBezTo>
                  <a:pt x="0" y="20446"/>
                  <a:pt x="0" y="20446"/>
                  <a:pt x="0" y="20446"/>
                </a:cubicBezTo>
                <a:cubicBezTo>
                  <a:pt x="0" y="20446"/>
                  <a:pt x="0" y="20446"/>
                  <a:pt x="0" y="20446"/>
                </a:cubicBezTo>
                <a:cubicBezTo>
                  <a:pt x="0" y="20611"/>
                  <a:pt x="0" y="20940"/>
                  <a:pt x="135" y="21105"/>
                </a:cubicBezTo>
                <a:cubicBezTo>
                  <a:pt x="405" y="21435"/>
                  <a:pt x="675" y="21600"/>
                  <a:pt x="945" y="21600"/>
                </a:cubicBezTo>
                <a:cubicBezTo>
                  <a:pt x="17010" y="21600"/>
                  <a:pt x="17010" y="21600"/>
                  <a:pt x="17010" y="21600"/>
                </a:cubicBezTo>
                <a:cubicBezTo>
                  <a:pt x="17415" y="21600"/>
                  <a:pt x="17820" y="21270"/>
                  <a:pt x="17955" y="20776"/>
                </a:cubicBezTo>
                <a:cubicBezTo>
                  <a:pt x="21600" y="8409"/>
                  <a:pt x="21600" y="8409"/>
                  <a:pt x="21600" y="8409"/>
                </a:cubicBezTo>
                <a:cubicBezTo>
                  <a:pt x="21600" y="8409"/>
                  <a:pt x="21600" y="8409"/>
                  <a:pt x="21600" y="8409"/>
                </a:cubicBezTo>
                <a:cubicBezTo>
                  <a:pt x="21600" y="7585"/>
                  <a:pt x="21195" y="7090"/>
                  <a:pt x="20655" y="7090"/>
                </a:cubicBezTo>
                <a:close/>
                <a:moveTo>
                  <a:pt x="675" y="1154"/>
                </a:moveTo>
                <a:cubicBezTo>
                  <a:pt x="675" y="989"/>
                  <a:pt x="810" y="824"/>
                  <a:pt x="945" y="824"/>
                </a:cubicBezTo>
                <a:cubicBezTo>
                  <a:pt x="7425" y="824"/>
                  <a:pt x="7425" y="824"/>
                  <a:pt x="7425" y="824"/>
                </a:cubicBezTo>
                <a:cubicBezTo>
                  <a:pt x="9180" y="3957"/>
                  <a:pt x="9180" y="3957"/>
                  <a:pt x="9180" y="3957"/>
                </a:cubicBezTo>
                <a:cubicBezTo>
                  <a:pt x="18495" y="3957"/>
                  <a:pt x="18495" y="3957"/>
                  <a:pt x="18495" y="3957"/>
                </a:cubicBezTo>
                <a:cubicBezTo>
                  <a:pt x="18630" y="3957"/>
                  <a:pt x="18765" y="4122"/>
                  <a:pt x="18765" y="4287"/>
                </a:cubicBezTo>
                <a:cubicBezTo>
                  <a:pt x="18765" y="7090"/>
                  <a:pt x="18765" y="7090"/>
                  <a:pt x="18765" y="7090"/>
                </a:cubicBezTo>
                <a:cubicBezTo>
                  <a:pt x="4590" y="7090"/>
                  <a:pt x="4590" y="7090"/>
                  <a:pt x="4590" y="7090"/>
                </a:cubicBezTo>
                <a:cubicBezTo>
                  <a:pt x="4590" y="7090"/>
                  <a:pt x="4455" y="7090"/>
                  <a:pt x="4455" y="7090"/>
                </a:cubicBezTo>
                <a:cubicBezTo>
                  <a:pt x="4050" y="7090"/>
                  <a:pt x="3780" y="7420"/>
                  <a:pt x="3645" y="7915"/>
                </a:cubicBezTo>
                <a:cubicBezTo>
                  <a:pt x="675" y="17808"/>
                  <a:pt x="675" y="17808"/>
                  <a:pt x="675" y="17808"/>
                </a:cubicBezTo>
                <a:lnTo>
                  <a:pt x="675" y="1154"/>
                </a:lnTo>
                <a:close/>
                <a:moveTo>
                  <a:pt x="17280" y="20446"/>
                </a:moveTo>
                <a:cubicBezTo>
                  <a:pt x="17145" y="20611"/>
                  <a:pt x="17145" y="20611"/>
                  <a:pt x="17010" y="20611"/>
                </a:cubicBezTo>
                <a:cubicBezTo>
                  <a:pt x="945" y="20611"/>
                  <a:pt x="945" y="20611"/>
                  <a:pt x="945" y="20611"/>
                </a:cubicBezTo>
                <a:cubicBezTo>
                  <a:pt x="810" y="20611"/>
                  <a:pt x="810" y="20611"/>
                  <a:pt x="810" y="20611"/>
                </a:cubicBezTo>
                <a:cubicBezTo>
                  <a:pt x="675" y="20611"/>
                  <a:pt x="675" y="20446"/>
                  <a:pt x="675" y="20446"/>
                </a:cubicBezTo>
                <a:cubicBezTo>
                  <a:pt x="4320" y="8079"/>
                  <a:pt x="4320" y="8079"/>
                  <a:pt x="4320" y="8079"/>
                </a:cubicBezTo>
                <a:cubicBezTo>
                  <a:pt x="4455" y="7915"/>
                  <a:pt x="4455" y="7915"/>
                  <a:pt x="4590" y="7915"/>
                </a:cubicBezTo>
                <a:cubicBezTo>
                  <a:pt x="19440" y="7915"/>
                  <a:pt x="19440" y="7915"/>
                  <a:pt x="19440" y="7915"/>
                </a:cubicBezTo>
                <a:cubicBezTo>
                  <a:pt x="20655" y="7915"/>
                  <a:pt x="20655" y="7915"/>
                  <a:pt x="20655" y="7915"/>
                </a:cubicBezTo>
                <a:cubicBezTo>
                  <a:pt x="20790" y="7915"/>
                  <a:pt x="20925" y="8079"/>
                  <a:pt x="20925" y="8244"/>
                </a:cubicBezTo>
                <a:lnTo>
                  <a:pt x="17280" y="2044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16" name="Freeform 2082"/>
          <p:cNvSpPr/>
          <p:nvPr/>
        </p:nvSpPr>
        <p:spPr>
          <a:xfrm>
            <a:off x="4959350" y="5765800"/>
            <a:ext cx="1092200" cy="901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7090"/>
                </a:moveTo>
                <a:cubicBezTo>
                  <a:pt x="19845" y="7090"/>
                  <a:pt x="19845" y="7090"/>
                  <a:pt x="19845" y="7090"/>
                </a:cubicBezTo>
                <a:cubicBezTo>
                  <a:pt x="19845" y="3133"/>
                  <a:pt x="19845" y="3133"/>
                  <a:pt x="19845" y="3133"/>
                </a:cubicBezTo>
                <a:cubicBezTo>
                  <a:pt x="9585" y="3133"/>
                  <a:pt x="9585" y="3133"/>
                  <a:pt x="9585" y="3133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945" y="0"/>
                  <a:pt x="945" y="0"/>
                  <a:pt x="945" y="0"/>
                </a:cubicBezTo>
                <a:cubicBezTo>
                  <a:pt x="405" y="0"/>
                  <a:pt x="0" y="495"/>
                  <a:pt x="0" y="1154"/>
                </a:cubicBezTo>
                <a:cubicBezTo>
                  <a:pt x="0" y="20446"/>
                  <a:pt x="0" y="20446"/>
                  <a:pt x="0" y="20446"/>
                </a:cubicBezTo>
                <a:cubicBezTo>
                  <a:pt x="0" y="20446"/>
                  <a:pt x="0" y="20446"/>
                  <a:pt x="0" y="20446"/>
                </a:cubicBezTo>
                <a:cubicBezTo>
                  <a:pt x="0" y="20611"/>
                  <a:pt x="0" y="20940"/>
                  <a:pt x="135" y="21105"/>
                </a:cubicBezTo>
                <a:cubicBezTo>
                  <a:pt x="405" y="21435"/>
                  <a:pt x="675" y="21600"/>
                  <a:pt x="945" y="21600"/>
                </a:cubicBezTo>
                <a:cubicBezTo>
                  <a:pt x="17010" y="21600"/>
                  <a:pt x="17010" y="21600"/>
                  <a:pt x="17010" y="21600"/>
                </a:cubicBezTo>
                <a:cubicBezTo>
                  <a:pt x="17415" y="21600"/>
                  <a:pt x="17820" y="21270"/>
                  <a:pt x="17955" y="20776"/>
                </a:cubicBezTo>
                <a:cubicBezTo>
                  <a:pt x="21600" y="8409"/>
                  <a:pt x="21600" y="8409"/>
                  <a:pt x="21600" y="8409"/>
                </a:cubicBezTo>
                <a:cubicBezTo>
                  <a:pt x="21600" y="8409"/>
                  <a:pt x="21600" y="8409"/>
                  <a:pt x="21600" y="8409"/>
                </a:cubicBezTo>
                <a:cubicBezTo>
                  <a:pt x="21600" y="7585"/>
                  <a:pt x="21195" y="7090"/>
                  <a:pt x="20655" y="7090"/>
                </a:cubicBezTo>
                <a:close/>
                <a:moveTo>
                  <a:pt x="19035" y="3957"/>
                </a:moveTo>
                <a:cubicBezTo>
                  <a:pt x="19035" y="7090"/>
                  <a:pt x="19035" y="7090"/>
                  <a:pt x="19035" y="7090"/>
                </a:cubicBezTo>
                <a:cubicBezTo>
                  <a:pt x="16200" y="7090"/>
                  <a:pt x="16200" y="7090"/>
                  <a:pt x="16200" y="7090"/>
                </a:cubicBezTo>
                <a:cubicBezTo>
                  <a:pt x="16200" y="5771"/>
                  <a:pt x="16200" y="5771"/>
                  <a:pt x="16200" y="5771"/>
                </a:cubicBezTo>
                <a:cubicBezTo>
                  <a:pt x="16200" y="5441"/>
                  <a:pt x="16065" y="5276"/>
                  <a:pt x="15795" y="5276"/>
                </a:cubicBezTo>
                <a:cubicBezTo>
                  <a:pt x="15660" y="5276"/>
                  <a:pt x="15525" y="5441"/>
                  <a:pt x="15525" y="5771"/>
                </a:cubicBezTo>
                <a:cubicBezTo>
                  <a:pt x="15525" y="7090"/>
                  <a:pt x="15525" y="7090"/>
                  <a:pt x="15525" y="7090"/>
                </a:cubicBezTo>
                <a:cubicBezTo>
                  <a:pt x="13635" y="7090"/>
                  <a:pt x="13635" y="7090"/>
                  <a:pt x="13635" y="7090"/>
                </a:cubicBezTo>
                <a:cubicBezTo>
                  <a:pt x="13635" y="5771"/>
                  <a:pt x="13635" y="5771"/>
                  <a:pt x="13635" y="5771"/>
                </a:cubicBezTo>
                <a:cubicBezTo>
                  <a:pt x="13635" y="5441"/>
                  <a:pt x="13500" y="5276"/>
                  <a:pt x="13365" y="5276"/>
                </a:cubicBezTo>
                <a:cubicBezTo>
                  <a:pt x="13095" y="5276"/>
                  <a:pt x="12960" y="5441"/>
                  <a:pt x="12960" y="5771"/>
                </a:cubicBezTo>
                <a:cubicBezTo>
                  <a:pt x="12960" y="7090"/>
                  <a:pt x="12960" y="7090"/>
                  <a:pt x="12960" y="7090"/>
                </a:cubicBezTo>
                <a:cubicBezTo>
                  <a:pt x="11205" y="7090"/>
                  <a:pt x="11205" y="7090"/>
                  <a:pt x="11205" y="7090"/>
                </a:cubicBezTo>
                <a:cubicBezTo>
                  <a:pt x="11205" y="5771"/>
                  <a:pt x="11205" y="5771"/>
                  <a:pt x="11205" y="5771"/>
                </a:cubicBezTo>
                <a:cubicBezTo>
                  <a:pt x="11205" y="5441"/>
                  <a:pt x="10935" y="5276"/>
                  <a:pt x="10800" y="5276"/>
                </a:cubicBezTo>
                <a:cubicBezTo>
                  <a:pt x="10665" y="5276"/>
                  <a:pt x="10395" y="5441"/>
                  <a:pt x="10395" y="5771"/>
                </a:cubicBezTo>
                <a:cubicBezTo>
                  <a:pt x="10395" y="7090"/>
                  <a:pt x="10395" y="7090"/>
                  <a:pt x="10395" y="7090"/>
                </a:cubicBezTo>
                <a:cubicBezTo>
                  <a:pt x="8640" y="7090"/>
                  <a:pt x="8640" y="7090"/>
                  <a:pt x="8640" y="7090"/>
                </a:cubicBezTo>
                <a:cubicBezTo>
                  <a:pt x="8640" y="5771"/>
                  <a:pt x="8640" y="5771"/>
                  <a:pt x="8640" y="5771"/>
                </a:cubicBezTo>
                <a:cubicBezTo>
                  <a:pt x="8640" y="5441"/>
                  <a:pt x="8505" y="5276"/>
                  <a:pt x="8235" y="5276"/>
                </a:cubicBezTo>
                <a:cubicBezTo>
                  <a:pt x="8100" y="5276"/>
                  <a:pt x="7965" y="5441"/>
                  <a:pt x="7965" y="5771"/>
                </a:cubicBezTo>
                <a:cubicBezTo>
                  <a:pt x="7965" y="7090"/>
                  <a:pt x="7965" y="7090"/>
                  <a:pt x="7965" y="7090"/>
                </a:cubicBezTo>
                <a:cubicBezTo>
                  <a:pt x="6075" y="7090"/>
                  <a:pt x="6075" y="7090"/>
                  <a:pt x="6075" y="7090"/>
                </a:cubicBezTo>
                <a:cubicBezTo>
                  <a:pt x="6075" y="5771"/>
                  <a:pt x="6075" y="5771"/>
                  <a:pt x="6075" y="5771"/>
                </a:cubicBezTo>
                <a:cubicBezTo>
                  <a:pt x="6075" y="5441"/>
                  <a:pt x="5940" y="5276"/>
                  <a:pt x="5805" y="5276"/>
                </a:cubicBezTo>
                <a:cubicBezTo>
                  <a:pt x="5535" y="5276"/>
                  <a:pt x="5400" y="5441"/>
                  <a:pt x="5400" y="5771"/>
                </a:cubicBezTo>
                <a:cubicBezTo>
                  <a:pt x="5400" y="7090"/>
                  <a:pt x="5400" y="7090"/>
                  <a:pt x="5400" y="7090"/>
                </a:cubicBezTo>
                <a:cubicBezTo>
                  <a:pt x="4590" y="7090"/>
                  <a:pt x="4590" y="7090"/>
                  <a:pt x="4590" y="7090"/>
                </a:cubicBezTo>
                <a:cubicBezTo>
                  <a:pt x="4590" y="7090"/>
                  <a:pt x="4455" y="7090"/>
                  <a:pt x="4455" y="7090"/>
                </a:cubicBezTo>
                <a:cubicBezTo>
                  <a:pt x="4050" y="7090"/>
                  <a:pt x="3780" y="7420"/>
                  <a:pt x="3645" y="7915"/>
                </a:cubicBezTo>
                <a:cubicBezTo>
                  <a:pt x="3645" y="8244"/>
                  <a:pt x="3645" y="8244"/>
                  <a:pt x="3645" y="8244"/>
                </a:cubicBezTo>
                <a:cubicBezTo>
                  <a:pt x="1755" y="14180"/>
                  <a:pt x="1755" y="14180"/>
                  <a:pt x="1755" y="14180"/>
                </a:cubicBezTo>
                <a:cubicBezTo>
                  <a:pt x="1755" y="6595"/>
                  <a:pt x="1755" y="6595"/>
                  <a:pt x="1755" y="6595"/>
                </a:cubicBezTo>
                <a:cubicBezTo>
                  <a:pt x="3915" y="6595"/>
                  <a:pt x="3915" y="6595"/>
                  <a:pt x="3915" y="6595"/>
                </a:cubicBezTo>
                <a:cubicBezTo>
                  <a:pt x="3915" y="3957"/>
                  <a:pt x="3915" y="3957"/>
                  <a:pt x="3915" y="3957"/>
                </a:cubicBezTo>
                <a:cubicBezTo>
                  <a:pt x="10125" y="3957"/>
                  <a:pt x="10125" y="3957"/>
                  <a:pt x="10125" y="3957"/>
                </a:cubicBezTo>
                <a:lnTo>
                  <a:pt x="19035" y="3957"/>
                </a:lnTo>
                <a:close/>
                <a:moveTo>
                  <a:pt x="2295" y="5771"/>
                </a:moveTo>
                <a:cubicBezTo>
                  <a:pt x="3240" y="4617"/>
                  <a:pt x="3240" y="4617"/>
                  <a:pt x="3240" y="4617"/>
                </a:cubicBezTo>
                <a:cubicBezTo>
                  <a:pt x="3240" y="5771"/>
                  <a:pt x="3240" y="5771"/>
                  <a:pt x="3240" y="5771"/>
                </a:cubicBezTo>
                <a:lnTo>
                  <a:pt x="2295" y="5771"/>
                </a:lnTo>
                <a:close/>
                <a:moveTo>
                  <a:pt x="675" y="1154"/>
                </a:moveTo>
                <a:cubicBezTo>
                  <a:pt x="675" y="989"/>
                  <a:pt x="810" y="824"/>
                  <a:pt x="945" y="824"/>
                </a:cubicBezTo>
                <a:cubicBezTo>
                  <a:pt x="7425" y="824"/>
                  <a:pt x="7425" y="824"/>
                  <a:pt x="7425" y="824"/>
                </a:cubicBezTo>
                <a:cubicBezTo>
                  <a:pt x="8640" y="3133"/>
                  <a:pt x="8640" y="3133"/>
                  <a:pt x="8640" y="3133"/>
                </a:cubicBezTo>
                <a:cubicBezTo>
                  <a:pt x="3510" y="3133"/>
                  <a:pt x="3510" y="3133"/>
                  <a:pt x="3510" y="3133"/>
                </a:cubicBezTo>
                <a:cubicBezTo>
                  <a:pt x="1080" y="5936"/>
                  <a:pt x="1080" y="5936"/>
                  <a:pt x="1080" y="5936"/>
                </a:cubicBezTo>
                <a:cubicBezTo>
                  <a:pt x="1080" y="16489"/>
                  <a:pt x="1080" y="16489"/>
                  <a:pt x="1080" y="16489"/>
                </a:cubicBezTo>
                <a:cubicBezTo>
                  <a:pt x="675" y="17808"/>
                  <a:pt x="675" y="17808"/>
                  <a:pt x="675" y="17808"/>
                </a:cubicBezTo>
                <a:lnTo>
                  <a:pt x="675" y="1154"/>
                </a:lnTo>
                <a:close/>
                <a:moveTo>
                  <a:pt x="17280" y="20446"/>
                </a:moveTo>
                <a:cubicBezTo>
                  <a:pt x="17145" y="20611"/>
                  <a:pt x="17145" y="20611"/>
                  <a:pt x="17010" y="20611"/>
                </a:cubicBezTo>
                <a:cubicBezTo>
                  <a:pt x="945" y="20611"/>
                  <a:pt x="945" y="20611"/>
                  <a:pt x="945" y="20611"/>
                </a:cubicBezTo>
                <a:cubicBezTo>
                  <a:pt x="810" y="20611"/>
                  <a:pt x="810" y="20611"/>
                  <a:pt x="810" y="20611"/>
                </a:cubicBezTo>
                <a:cubicBezTo>
                  <a:pt x="675" y="20611"/>
                  <a:pt x="675" y="20446"/>
                  <a:pt x="675" y="20446"/>
                </a:cubicBezTo>
                <a:cubicBezTo>
                  <a:pt x="1080" y="19127"/>
                  <a:pt x="1080" y="19127"/>
                  <a:pt x="1080" y="19127"/>
                </a:cubicBezTo>
                <a:cubicBezTo>
                  <a:pt x="1080" y="19127"/>
                  <a:pt x="1080" y="19127"/>
                  <a:pt x="1080" y="19127"/>
                </a:cubicBezTo>
                <a:cubicBezTo>
                  <a:pt x="4320" y="8079"/>
                  <a:pt x="4320" y="8079"/>
                  <a:pt x="4320" y="8079"/>
                </a:cubicBezTo>
                <a:cubicBezTo>
                  <a:pt x="4320" y="8079"/>
                  <a:pt x="4320" y="8079"/>
                  <a:pt x="4320" y="8079"/>
                </a:cubicBezTo>
                <a:cubicBezTo>
                  <a:pt x="4455" y="7915"/>
                  <a:pt x="4455" y="7915"/>
                  <a:pt x="4590" y="7915"/>
                </a:cubicBezTo>
                <a:cubicBezTo>
                  <a:pt x="19845" y="7915"/>
                  <a:pt x="19845" y="7915"/>
                  <a:pt x="19845" y="7915"/>
                </a:cubicBezTo>
                <a:cubicBezTo>
                  <a:pt x="20655" y="7915"/>
                  <a:pt x="20655" y="7915"/>
                  <a:pt x="20655" y="7915"/>
                </a:cubicBezTo>
                <a:cubicBezTo>
                  <a:pt x="20790" y="7915"/>
                  <a:pt x="20925" y="8079"/>
                  <a:pt x="20925" y="8244"/>
                </a:cubicBezTo>
                <a:lnTo>
                  <a:pt x="17280" y="2044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17" name="Freeform 2083"/>
          <p:cNvSpPr/>
          <p:nvPr/>
        </p:nvSpPr>
        <p:spPr>
          <a:xfrm>
            <a:off x="4959350" y="7007225"/>
            <a:ext cx="1092200" cy="898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7090"/>
                </a:moveTo>
                <a:cubicBezTo>
                  <a:pt x="19845" y="7090"/>
                  <a:pt x="19845" y="7090"/>
                  <a:pt x="19845" y="7090"/>
                </a:cubicBezTo>
                <a:cubicBezTo>
                  <a:pt x="19845" y="3957"/>
                  <a:pt x="19845" y="3957"/>
                  <a:pt x="19845" y="3957"/>
                </a:cubicBezTo>
                <a:cubicBezTo>
                  <a:pt x="19035" y="3957"/>
                  <a:pt x="19035" y="3957"/>
                  <a:pt x="19035" y="3957"/>
                </a:cubicBezTo>
                <a:cubicBezTo>
                  <a:pt x="19035" y="2144"/>
                  <a:pt x="19035" y="2144"/>
                  <a:pt x="19035" y="2144"/>
                </a:cubicBezTo>
                <a:cubicBezTo>
                  <a:pt x="9045" y="2144"/>
                  <a:pt x="9045" y="2144"/>
                  <a:pt x="9045" y="2144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945" y="0"/>
                  <a:pt x="945" y="0"/>
                  <a:pt x="945" y="0"/>
                </a:cubicBezTo>
                <a:cubicBezTo>
                  <a:pt x="405" y="0"/>
                  <a:pt x="0" y="495"/>
                  <a:pt x="0" y="1154"/>
                </a:cubicBezTo>
                <a:cubicBezTo>
                  <a:pt x="0" y="20446"/>
                  <a:pt x="0" y="20446"/>
                  <a:pt x="0" y="20446"/>
                </a:cubicBezTo>
                <a:cubicBezTo>
                  <a:pt x="0" y="20446"/>
                  <a:pt x="0" y="20446"/>
                  <a:pt x="0" y="20446"/>
                </a:cubicBezTo>
                <a:cubicBezTo>
                  <a:pt x="0" y="20611"/>
                  <a:pt x="0" y="20940"/>
                  <a:pt x="135" y="21105"/>
                </a:cubicBezTo>
                <a:cubicBezTo>
                  <a:pt x="405" y="21435"/>
                  <a:pt x="675" y="21600"/>
                  <a:pt x="945" y="21600"/>
                </a:cubicBezTo>
                <a:cubicBezTo>
                  <a:pt x="17010" y="21600"/>
                  <a:pt x="17010" y="21600"/>
                  <a:pt x="17010" y="21600"/>
                </a:cubicBezTo>
                <a:cubicBezTo>
                  <a:pt x="17415" y="21600"/>
                  <a:pt x="17820" y="21270"/>
                  <a:pt x="17955" y="20776"/>
                </a:cubicBezTo>
                <a:cubicBezTo>
                  <a:pt x="21600" y="8409"/>
                  <a:pt x="21600" y="8409"/>
                  <a:pt x="21600" y="8409"/>
                </a:cubicBezTo>
                <a:cubicBezTo>
                  <a:pt x="21600" y="8409"/>
                  <a:pt x="21600" y="8409"/>
                  <a:pt x="21600" y="8409"/>
                </a:cubicBezTo>
                <a:cubicBezTo>
                  <a:pt x="21600" y="7585"/>
                  <a:pt x="21195" y="7090"/>
                  <a:pt x="20655" y="7090"/>
                </a:cubicBezTo>
                <a:close/>
                <a:moveTo>
                  <a:pt x="19035" y="7090"/>
                </a:moveTo>
                <a:cubicBezTo>
                  <a:pt x="16200" y="7090"/>
                  <a:pt x="16200" y="7090"/>
                  <a:pt x="16200" y="7090"/>
                </a:cubicBezTo>
                <a:cubicBezTo>
                  <a:pt x="16200" y="6595"/>
                  <a:pt x="16200" y="6595"/>
                  <a:pt x="16200" y="6595"/>
                </a:cubicBezTo>
                <a:cubicBezTo>
                  <a:pt x="16200" y="6431"/>
                  <a:pt x="16065" y="6101"/>
                  <a:pt x="15795" y="6101"/>
                </a:cubicBezTo>
                <a:cubicBezTo>
                  <a:pt x="15660" y="6101"/>
                  <a:pt x="15525" y="6431"/>
                  <a:pt x="15525" y="6595"/>
                </a:cubicBezTo>
                <a:cubicBezTo>
                  <a:pt x="15525" y="7090"/>
                  <a:pt x="15525" y="7090"/>
                  <a:pt x="15525" y="7090"/>
                </a:cubicBezTo>
                <a:cubicBezTo>
                  <a:pt x="13635" y="7090"/>
                  <a:pt x="13635" y="7090"/>
                  <a:pt x="13635" y="7090"/>
                </a:cubicBezTo>
                <a:cubicBezTo>
                  <a:pt x="13635" y="6595"/>
                  <a:pt x="13635" y="6595"/>
                  <a:pt x="13635" y="6595"/>
                </a:cubicBezTo>
                <a:cubicBezTo>
                  <a:pt x="13635" y="6431"/>
                  <a:pt x="13500" y="6101"/>
                  <a:pt x="13365" y="6101"/>
                </a:cubicBezTo>
                <a:cubicBezTo>
                  <a:pt x="13095" y="6101"/>
                  <a:pt x="12960" y="6431"/>
                  <a:pt x="12960" y="6595"/>
                </a:cubicBezTo>
                <a:cubicBezTo>
                  <a:pt x="12960" y="7090"/>
                  <a:pt x="12960" y="7090"/>
                  <a:pt x="12960" y="7090"/>
                </a:cubicBezTo>
                <a:cubicBezTo>
                  <a:pt x="11205" y="7090"/>
                  <a:pt x="11205" y="7090"/>
                  <a:pt x="11205" y="7090"/>
                </a:cubicBezTo>
                <a:cubicBezTo>
                  <a:pt x="11205" y="6595"/>
                  <a:pt x="11205" y="6595"/>
                  <a:pt x="11205" y="6595"/>
                </a:cubicBezTo>
                <a:cubicBezTo>
                  <a:pt x="11205" y="6431"/>
                  <a:pt x="10935" y="6101"/>
                  <a:pt x="10800" y="6101"/>
                </a:cubicBezTo>
                <a:cubicBezTo>
                  <a:pt x="10665" y="6101"/>
                  <a:pt x="10395" y="6431"/>
                  <a:pt x="10395" y="6595"/>
                </a:cubicBezTo>
                <a:cubicBezTo>
                  <a:pt x="10395" y="7090"/>
                  <a:pt x="10395" y="7090"/>
                  <a:pt x="10395" y="7090"/>
                </a:cubicBezTo>
                <a:cubicBezTo>
                  <a:pt x="8640" y="7090"/>
                  <a:pt x="8640" y="7090"/>
                  <a:pt x="8640" y="7090"/>
                </a:cubicBezTo>
                <a:cubicBezTo>
                  <a:pt x="8640" y="6595"/>
                  <a:pt x="8640" y="6595"/>
                  <a:pt x="8640" y="6595"/>
                </a:cubicBezTo>
                <a:cubicBezTo>
                  <a:pt x="8640" y="6431"/>
                  <a:pt x="8505" y="6101"/>
                  <a:pt x="8235" y="6101"/>
                </a:cubicBezTo>
                <a:cubicBezTo>
                  <a:pt x="8100" y="6101"/>
                  <a:pt x="7965" y="6431"/>
                  <a:pt x="7965" y="6595"/>
                </a:cubicBezTo>
                <a:cubicBezTo>
                  <a:pt x="7965" y="7090"/>
                  <a:pt x="7965" y="7090"/>
                  <a:pt x="7965" y="7090"/>
                </a:cubicBezTo>
                <a:cubicBezTo>
                  <a:pt x="6075" y="7090"/>
                  <a:pt x="6075" y="7090"/>
                  <a:pt x="6075" y="7090"/>
                </a:cubicBezTo>
                <a:cubicBezTo>
                  <a:pt x="6075" y="6595"/>
                  <a:pt x="6075" y="6595"/>
                  <a:pt x="6075" y="6595"/>
                </a:cubicBezTo>
                <a:cubicBezTo>
                  <a:pt x="6075" y="6431"/>
                  <a:pt x="5940" y="6101"/>
                  <a:pt x="5805" y="6101"/>
                </a:cubicBezTo>
                <a:cubicBezTo>
                  <a:pt x="5535" y="6101"/>
                  <a:pt x="5400" y="6431"/>
                  <a:pt x="5400" y="6595"/>
                </a:cubicBezTo>
                <a:cubicBezTo>
                  <a:pt x="5400" y="7090"/>
                  <a:pt x="5400" y="7090"/>
                  <a:pt x="5400" y="7090"/>
                </a:cubicBezTo>
                <a:cubicBezTo>
                  <a:pt x="4590" y="7090"/>
                  <a:pt x="4590" y="7090"/>
                  <a:pt x="4590" y="7090"/>
                </a:cubicBezTo>
                <a:cubicBezTo>
                  <a:pt x="4590" y="7090"/>
                  <a:pt x="4455" y="7090"/>
                  <a:pt x="4455" y="7090"/>
                </a:cubicBezTo>
                <a:cubicBezTo>
                  <a:pt x="4185" y="7090"/>
                  <a:pt x="4050" y="7255"/>
                  <a:pt x="3915" y="7255"/>
                </a:cubicBezTo>
                <a:cubicBezTo>
                  <a:pt x="3915" y="4782"/>
                  <a:pt x="3915" y="4782"/>
                  <a:pt x="3915" y="4782"/>
                </a:cubicBezTo>
                <a:cubicBezTo>
                  <a:pt x="19035" y="4782"/>
                  <a:pt x="19035" y="4782"/>
                  <a:pt x="19035" y="4782"/>
                </a:cubicBezTo>
                <a:lnTo>
                  <a:pt x="19035" y="7090"/>
                </a:lnTo>
                <a:close/>
                <a:moveTo>
                  <a:pt x="1755" y="14180"/>
                </a:moveTo>
                <a:cubicBezTo>
                  <a:pt x="1755" y="7420"/>
                  <a:pt x="1755" y="7420"/>
                  <a:pt x="1755" y="7420"/>
                </a:cubicBezTo>
                <a:cubicBezTo>
                  <a:pt x="3915" y="7420"/>
                  <a:pt x="3915" y="7420"/>
                  <a:pt x="3915" y="7420"/>
                </a:cubicBezTo>
                <a:cubicBezTo>
                  <a:pt x="3780" y="7585"/>
                  <a:pt x="3780" y="7750"/>
                  <a:pt x="3645" y="7915"/>
                </a:cubicBezTo>
                <a:cubicBezTo>
                  <a:pt x="3645" y="8244"/>
                  <a:pt x="3645" y="8244"/>
                  <a:pt x="3645" y="8244"/>
                </a:cubicBezTo>
                <a:lnTo>
                  <a:pt x="1755" y="14180"/>
                </a:lnTo>
                <a:close/>
                <a:moveTo>
                  <a:pt x="3240" y="6595"/>
                </a:moveTo>
                <a:cubicBezTo>
                  <a:pt x="2295" y="6595"/>
                  <a:pt x="2295" y="6595"/>
                  <a:pt x="2295" y="6595"/>
                </a:cubicBezTo>
                <a:cubicBezTo>
                  <a:pt x="2565" y="6266"/>
                  <a:pt x="2565" y="6266"/>
                  <a:pt x="2565" y="6266"/>
                </a:cubicBezTo>
                <a:cubicBezTo>
                  <a:pt x="3240" y="5441"/>
                  <a:pt x="3240" y="5441"/>
                  <a:pt x="3240" y="5441"/>
                </a:cubicBezTo>
                <a:lnTo>
                  <a:pt x="3240" y="6595"/>
                </a:lnTo>
                <a:close/>
                <a:moveTo>
                  <a:pt x="18360" y="3133"/>
                </a:moveTo>
                <a:cubicBezTo>
                  <a:pt x="18360" y="3957"/>
                  <a:pt x="18360" y="3957"/>
                  <a:pt x="18360" y="3957"/>
                </a:cubicBezTo>
                <a:cubicBezTo>
                  <a:pt x="3510" y="3957"/>
                  <a:pt x="3510" y="3957"/>
                  <a:pt x="3510" y="3957"/>
                </a:cubicBezTo>
                <a:cubicBezTo>
                  <a:pt x="2565" y="5111"/>
                  <a:pt x="2565" y="5111"/>
                  <a:pt x="2565" y="5111"/>
                </a:cubicBezTo>
                <a:cubicBezTo>
                  <a:pt x="2565" y="3133"/>
                  <a:pt x="2565" y="3133"/>
                  <a:pt x="2565" y="3133"/>
                </a:cubicBezTo>
                <a:cubicBezTo>
                  <a:pt x="9585" y="3133"/>
                  <a:pt x="9585" y="3133"/>
                  <a:pt x="9585" y="3133"/>
                </a:cubicBezTo>
                <a:lnTo>
                  <a:pt x="18360" y="3133"/>
                </a:lnTo>
                <a:close/>
                <a:moveTo>
                  <a:pt x="675" y="1154"/>
                </a:moveTo>
                <a:cubicBezTo>
                  <a:pt x="675" y="989"/>
                  <a:pt x="810" y="824"/>
                  <a:pt x="945" y="824"/>
                </a:cubicBezTo>
                <a:cubicBezTo>
                  <a:pt x="7425" y="824"/>
                  <a:pt x="7425" y="824"/>
                  <a:pt x="7425" y="824"/>
                </a:cubicBezTo>
                <a:cubicBezTo>
                  <a:pt x="8100" y="2144"/>
                  <a:pt x="8100" y="2144"/>
                  <a:pt x="8100" y="2144"/>
                </a:cubicBezTo>
                <a:cubicBezTo>
                  <a:pt x="1755" y="2144"/>
                  <a:pt x="1755" y="2144"/>
                  <a:pt x="1755" y="2144"/>
                </a:cubicBezTo>
                <a:cubicBezTo>
                  <a:pt x="1755" y="5936"/>
                  <a:pt x="1755" y="5936"/>
                  <a:pt x="1755" y="5936"/>
                </a:cubicBezTo>
                <a:cubicBezTo>
                  <a:pt x="1080" y="6925"/>
                  <a:pt x="1080" y="6925"/>
                  <a:pt x="1080" y="6925"/>
                </a:cubicBezTo>
                <a:cubicBezTo>
                  <a:pt x="1080" y="16489"/>
                  <a:pt x="1080" y="16489"/>
                  <a:pt x="1080" y="16489"/>
                </a:cubicBezTo>
                <a:cubicBezTo>
                  <a:pt x="675" y="17808"/>
                  <a:pt x="675" y="17808"/>
                  <a:pt x="675" y="17808"/>
                </a:cubicBezTo>
                <a:lnTo>
                  <a:pt x="675" y="1154"/>
                </a:lnTo>
                <a:close/>
                <a:moveTo>
                  <a:pt x="17280" y="20446"/>
                </a:moveTo>
                <a:cubicBezTo>
                  <a:pt x="17145" y="20611"/>
                  <a:pt x="17145" y="20611"/>
                  <a:pt x="17010" y="20611"/>
                </a:cubicBezTo>
                <a:cubicBezTo>
                  <a:pt x="945" y="20611"/>
                  <a:pt x="945" y="20611"/>
                  <a:pt x="945" y="20611"/>
                </a:cubicBezTo>
                <a:cubicBezTo>
                  <a:pt x="810" y="20611"/>
                  <a:pt x="810" y="20611"/>
                  <a:pt x="810" y="20611"/>
                </a:cubicBezTo>
                <a:cubicBezTo>
                  <a:pt x="675" y="20611"/>
                  <a:pt x="675" y="20446"/>
                  <a:pt x="675" y="20446"/>
                </a:cubicBezTo>
                <a:cubicBezTo>
                  <a:pt x="1080" y="19127"/>
                  <a:pt x="1080" y="19127"/>
                  <a:pt x="1080" y="19127"/>
                </a:cubicBezTo>
                <a:cubicBezTo>
                  <a:pt x="1080" y="19127"/>
                  <a:pt x="1080" y="19127"/>
                  <a:pt x="1080" y="19127"/>
                </a:cubicBezTo>
                <a:cubicBezTo>
                  <a:pt x="4320" y="8079"/>
                  <a:pt x="4320" y="8079"/>
                  <a:pt x="4320" y="8079"/>
                </a:cubicBezTo>
                <a:cubicBezTo>
                  <a:pt x="4320" y="8079"/>
                  <a:pt x="4320" y="8079"/>
                  <a:pt x="4320" y="8079"/>
                </a:cubicBezTo>
                <a:cubicBezTo>
                  <a:pt x="4455" y="7915"/>
                  <a:pt x="4455" y="7915"/>
                  <a:pt x="4590" y="7915"/>
                </a:cubicBezTo>
                <a:cubicBezTo>
                  <a:pt x="19845" y="7915"/>
                  <a:pt x="19845" y="7915"/>
                  <a:pt x="19845" y="7915"/>
                </a:cubicBezTo>
                <a:cubicBezTo>
                  <a:pt x="20655" y="7915"/>
                  <a:pt x="20655" y="7915"/>
                  <a:pt x="20655" y="7915"/>
                </a:cubicBezTo>
                <a:cubicBezTo>
                  <a:pt x="20790" y="7915"/>
                  <a:pt x="20925" y="8079"/>
                  <a:pt x="20925" y="8244"/>
                </a:cubicBezTo>
                <a:lnTo>
                  <a:pt x="17280" y="2044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18" name="Freeform 2084"/>
          <p:cNvSpPr/>
          <p:nvPr/>
        </p:nvSpPr>
        <p:spPr>
          <a:xfrm>
            <a:off x="495935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9720"/>
                </a:moveTo>
                <a:cubicBezTo>
                  <a:pt x="19440" y="9720"/>
                  <a:pt x="19440" y="9720"/>
                  <a:pt x="19440" y="9720"/>
                </a:cubicBezTo>
                <a:cubicBezTo>
                  <a:pt x="19440" y="7425"/>
                  <a:pt x="19440" y="7425"/>
                  <a:pt x="19440" y="7425"/>
                </a:cubicBezTo>
                <a:cubicBezTo>
                  <a:pt x="19440" y="6885"/>
                  <a:pt x="19035" y="6480"/>
                  <a:pt x="18495" y="6480"/>
                </a:cubicBezTo>
                <a:cubicBezTo>
                  <a:pt x="17280" y="6480"/>
                  <a:pt x="17280" y="6480"/>
                  <a:pt x="17280" y="6480"/>
                </a:cubicBezTo>
                <a:cubicBezTo>
                  <a:pt x="17280" y="5670"/>
                  <a:pt x="17280" y="5670"/>
                  <a:pt x="17280" y="5670"/>
                </a:cubicBezTo>
                <a:cubicBezTo>
                  <a:pt x="17145" y="5400"/>
                  <a:pt x="17145" y="5400"/>
                  <a:pt x="17145" y="5400"/>
                </a:cubicBezTo>
                <a:cubicBezTo>
                  <a:pt x="17145" y="5400"/>
                  <a:pt x="17145" y="5400"/>
                  <a:pt x="17145" y="5400"/>
                </a:cubicBezTo>
                <a:cubicBezTo>
                  <a:pt x="14445" y="2835"/>
                  <a:pt x="14445" y="2835"/>
                  <a:pt x="14445" y="2835"/>
                </a:cubicBezTo>
                <a:cubicBezTo>
                  <a:pt x="11610" y="0"/>
                  <a:pt x="11610" y="0"/>
                  <a:pt x="11610" y="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2835" y="3915"/>
                  <a:pt x="2835" y="3915"/>
                  <a:pt x="2835" y="3915"/>
                </a:cubicBezTo>
                <a:cubicBezTo>
                  <a:pt x="945" y="3915"/>
                  <a:pt x="945" y="3915"/>
                  <a:pt x="945" y="3915"/>
                </a:cubicBezTo>
                <a:cubicBezTo>
                  <a:pt x="405" y="3915"/>
                  <a:pt x="0" y="4455"/>
                  <a:pt x="0" y="4995"/>
                </a:cubicBezTo>
                <a:cubicBezTo>
                  <a:pt x="0" y="20655"/>
                  <a:pt x="0" y="20655"/>
                  <a:pt x="0" y="20655"/>
                </a:cubicBezTo>
                <a:cubicBezTo>
                  <a:pt x="0" y="20655"/>
                  <a:pt x="0" y="20655"/>
                  <a:pt x="0" y="20655"/>
                </a:cubicBezTo>
                <a:cubicBezTo>
                  <a:pt x="0" y="20925"/>
                  <a:pt x="0" y="21060"/>
                  <a:pt x="135" y="21195"/>
                </a:cubicBezTo>
                <a:cubicBezTo>
                  <a:pt x="405" y="21465"/>
                  <a:pt x="675" y="21600"/>
                  <a:pt x="945" y="21600"/>
                </a:cubicBezTo>
                <a:cubicBezTo>
                  <a:pt x="17010" y="21600"/>
                  <a:pt x="17010" y="21600"/>
                  <a:pt x="17010" y="21600"/>
                </a:cubicBezTo>
                <a:cubicBezTo>
                  <a:pt x="17415" y="21600"/>
                  <a:pt x="17820" y="21330"/>
                  <a:pt x="17955" y="20925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10125"/>
                  <a:pt x="21195" y="9720"/>
                  <a:pt x="20655" y="9720"/>
                </a:cubicBezTo>
                <a:close/>
                <a:moveTo>
                  <a:pt x="18495" y="7155"/>
                </a:moveTo>
                <a:cubicBezTo>
                  <a:pt x="18630" y="7155"/>
                  <a:pt x="18765" y="7290"/>
                  <a:pt x="18765" y="7425"/>
                </a:cubicBezTo>
                <a:cubicBezTo>
                  <a:pt x="18765" y="9720"/>
                  <a:pt x="18765" y="9720"/>
                  <a:pt x="18765" y="9720"/>
                </a:cubicBezTo>
                <a:cubicBezTo>
                  <a:pt x="17280" y="9720"/>
                  <a:pt x="17280" y="9720"/>
                  <a:pt x="17280" y="9720"/>
                </a:cubicBezTo>
                <a:cubicBezTo>
                  <a:pt x="17280" y="7155"/>
                  <a:pt x="17280" y="7155"/>
                  <a:pt x="17280" y="7155"/>
                </a:cubicBezTo>
                <a:lnTo>
                  <a:pt x="18495" y="7155"/>
                </a:lnTo>
                <a:close/>
                <a:moveTo>
                  <a:pt x="11880" y="1215"/>
                </a:moveTo>
                <a:cubicBezTo>
                  <a:pt x="16065" y="5400"/>
                  <a:pt x="16065" y="5400"/>
                  <a:pt x="16065" y="5400"/>
                </a:cubicBezTo>
                <a:cubicBezTo>
                  <a:pt x="11880" y="5400"/>
                  <a:pt x="11880" y="5400"/>
                  <a:pt x="11880" y="5400"/>
                </a:cubicBezTo>
                <a:lnTo>
                  <a:pt x="11880" y="1215"/>
                </a:lnTo>
                <a:close/>
                <a:moveTo>
                  <a:pt x="3645" y="675"/>
                </a:moveTo>
                <a:cubicBezTo>
                  <a:pt x="11205" y="675"/>
                  <a:pt x="11205" y="675"/>
                  <a:pt x="11205" y="675"/>
                </a:cubicBezTo>
                <a:cubicBezTo>
                  <a:pt x="11205" y="6075"/>
                  <a:pt x="11205" y="6075"/>
                  <a:pt x="11205" y="6075"/>
                </a:cubicBezTo>
                <a:cubicBezTo>
                  <a:pt x="16605" y="6075"/>
                  <a:pt x="16605" y="6075"/>
                  <a:pt x="16605" y="6075"/>
                </a:cubicBezTo>
                <a:cubicBezTo>
                  <a:pt x="16605" y="6480"/>
                  <a:pt x="16605" y="6480"/>
                  <a:pt x="16605" y="6480"/>
                </a:cubicBezTo>
                <a:cubicBezTo>
                  <a:pt x="16605" y="9720"/>
                  <a:pt x="16605" y="9720"/>
                  <a:pt x="16605" y="9720"/>
                </a:cubicBezTo>
                <a:cubicBezTo>
                  <a:pt x="4590" y="9720"/>
                  <a:pt x="4590" y="9720"/>
                  <a:pt x="4590" y="9720"/>
                </a:cubicBezTo>
                <a:cubicBezTo>
                  <a:pt x="4590" y="9720"/>
                  <a:pt x="4455" y="9720"/>
                  <a:pt x="4455" y="9720"/>
                </a:cubicBezTo>
                <a:cubicBezTo>
                  <a:pt x="4050" y="9855"/>
                  <a:pt x="3780" y="9990"/>
                  <a:pt x="3645" y="10395"/>
                </a:cubicBezTo>
                <a:cubicBezTo>
                  <a:pt x="3645" y="10665"/>
                  <a:pt x="3645" y="10665"/>
                  <a:pt x="3645" y="10665"/>
                </a:cubicBezTo>
                <a:cubicBezTo>
                  <a:pt x="3645" y="3915"/>
                  <a:pt x="3645" y="3915"/>
                  <a:pt x="3645" y="3915"/>
                </a:cubicBezTo>
                <a:lnTo>
                  <a:pt x="3645" y="675"/>
                </a:lnTo>
                <a:close/>
                <a:moveTo>
                  <a:pt x="675" y="4995"/>
                </a:moveTo>
                <a:cubicBezTo>
                  <a:pt x="675" y="4860"/>
                  <a:pt x="810" y="4725"/>
                  <a:pt x="945" y="4725"/>
                </a:cubicBezTo>
                <a:cubicBezTo>
                  <a:pt x="2835" y="4725"/>
                  <a:pt x="2835" y="4725"/>
                  <a:pt x="2835" y="4725"/>
                </a:cubicBezTo>
                <a:cubicBezTo>
                  <a:pt x="2835" y="12555"/>
                  <a:pt x="2835" y="12555"/>
                  <a:pt x="2835" y="12555"/>
                </a:cubicBezTo>
                <a:cubicBezTo>
                  <a:pt x="675" y="18495"/>
                  <a:pt x="675" y="18495"/>
                  <a:pt x="675" y="18495"/>
                </a:cubicBezTo>
                <a:lnTo>
                  <a:pt x="675" y="4995"/>
                </a:lnTo>
                <a:close/>
                <a:moveTo>
                  <a:pt x="17280" y="20790"/>
                </a:moveTo>
                <a:cubicBezTo>
                  <a:pt x="17145" y="20790"/>
                  <a:pt x="17145" y="20925"/>
                  <a:pt x="17010" y="20925"/>
                </a:cubicBezTo>
                <a:cubicBezTo>
                  <a:pt x="945" y="20925"/>
                  <a:pt x="945" y="20925"/>
                  <a:pt x="945" y="20925"/>
                </a:cubicBezTo>
                <a:cubicBezTo>
                  <a:pt x="810" y="20925"/>
                  <a:pt x="810" y="20790"/>
                  <a:pt x="810" y="20790"/>
                </a:cubicBezTo>
                <a:cubicBezTo>
                  <a:pt x="675" y="20790"/>
                  <a:pt x="675" y="20655"/>
                  <a:pt x="675" y="20655"/>
                </a:cubicBezTo>
                <a:cubicBezTo>
                  <a:pt x="2835" y="14715"/>
                  <a:pt x="2835" y="14715"/>
                  <a:pt x="2835" y="14715"/>
                </a:cubicBezTo>
                <a:cubicBezTo>
                  <a:pt x="2835" y="14715"/>
                  <a:pt x="2835" y="14715"/>
                  <a:pt x="2835" y="14715"/>
                </a:cubicBezTo>
                <a:cubicBezTo>
                  <a:pt x="4320" y="10665"/>
                  <a:pt x="4320" y="10665"/>
                  <a:pt x="4320" y="10665"/>
                </a:cubicBezTo>
                <a:cubicBezTo>
                  <a:pt x="4320" y="10530"/>
                  <a:pt x="4320" y="10530"/>
                  <a:pt x="4320" y="10530"/>
                </a:cubicBezTo>
                <a:cubicBezTo>
                  <a:pt x="4455" y="10530"/>
                  <a:pt x="4455" y="10395"/>
                  <a:pt x="4590" y="10395"/>
                </a:cubicBezTo>
                <a:cubicBezTo>
                  <a:pt x="16605" y="10395"/>
                  <a:pt x="16605" y="10395"/>
                  <a:pt x="16605" y="10395"/>
                </a:cubicBezTo>
                <a:cubicBezTo>
                  <a:pt x="17280" y="10395"/>
                  <a:pt x="17280" y="10395"/>
                  <a:pt x="17280" y="10395"/>
                </a:cubicBezTo>
                <a:cubicBezTo>
                  <a:pt x="19440" y="10395"/>
                  <a:pt x="19440" y="10395"/>
                  <a:pt x="19440" y="10395"/>
                </a:cubicBezTo>
                <a:cubicBezTo>
                  <a:pt x="20655" y="10395"/>
                  <a:pt x="20655" y="10395"/>
                  <a:pt x="20655" y="10395"/>
                </a:cubicBezTo>
                <a:cubicBezTo>
                  <a:pt x="20790" y="10395"/>
                  <a:pt x="20925" y="10665"/>
                  <a:pt x="20925" y="10800"/>
                </a:cubicBezTo>
                <a:lnTo>
                  <a:pt x="17280" y="20790"/>
                </a:lnTo>
                <a:close/>
                <a:moveTo>
                  <a:pt x="5400" y="5805"/>
                </a:moveTo>
                <a:cubicBezTo>
                  <a:pt x="5400" y="5535"/>
                  <a:pt x="5535" y="5400"/>
                  <a:pt x="5805" y="5400"/>
                </a:cubicBezTo>
                <a:cubicBezTo>
                  <a:pt x="9315" y="5400"/>
                  <a:pt x="9315" y="5400"/>
                  <a:pt x="9315" y="5400"/>
                </a:cubicBezTo>
                <a:cubicBezTo>
                  <a:pt x="9585" y="5400"/>
                  <a:pt x="9720" y="5535"/>
                  <a:pt x="9720" y="5805"/>
                </a:cubicBezTo>
                <a:cubicBezTo>
                  <a:pt x="9720" y="5940"/>
                  <a:pt x="9585" y="6075"/>
                  <a:pt x="9315" y="6075"/>
                </a:cubicBezTo>
                <a:cubicBezTo>
                  <a:pt x="5805" y="6075"/>
                  <a:pt x="5805" y="6075"/>
                  <a:pt x="5805" y="6075"/>
                </a:cubicBezTo>
                <a:cubicBezTo>
                  <a:pt x="5535" y="6075"/>
                  <a:pt x="5400" y="5940"/>
                  <a:pt x="5400" y="5805"/>
                </a:cubicBezTo>
                <a:close/>
                <a:moveTo>
                  <a:pt x="5400" y="3240"/>
                </a:moveTo>
                <a:cubicBezTo>
                  <a:pt x="5400" y="3105"/>
                  <a:pt x="5535" y="2835"/>
                  <a:pt x="5805" y="2835"/>
                </a:cubicBezTo>
                <a:cubicBezTo>
                  <a:pt x="9315" y="2835"/>
                  <a:pt x="9315" y="2835"/>
                  <a:pt x="9315" y="2835"/>
                </a:cubicBezTo>
                <a:cubicBezTo>
                  <a:pt x="9585" y="2835"/>
                  <a:pt x="9720" y="3105"/>
                  <a:pt x="9720" y="3240"/>
                </a:cubicBezTo>
                <a:cubicBezTo>
                  <a:pt x="9720" y="3375"/>
                  <a:pt x="9585" y="3645"/>
                  <a:pt x="9315" y="3645"/>
                </a:cubicBezTo>
                <a:cubicBezTo>
                  <a:pt x="5805" y="3645"/>
                  <a:pt x="5805" y="3645"/>
                  <a:pt x="5805" y="3645"/>
                </a:cubicBezTo>
                <a:cubicBezTo>
                  <a:pt x="5535" y="3645"/>
                  <a:pt x="5400" y="3375"/>
                  <a:pt x="5400" y="3240"/>
                </a:cubicBezTo>
                <a:close/>
                <a:moveTo>
                  <a:pt x="5400" y="8235"/>
                </a:moveTo>
                <a:cubicBezTo>
                  <a:pt x="5400" y="8100"/>
                  <a:pt x="5535" y="7965"/>
                  <a:pt x="5805" y="7965"/>
                </a:cubicBezTo>
                <a:cubicBezTo>
                  <a:pt x="14445" y="7965"/>
                  <a:pt x="14445" y="7965"/>
                  <a:pt x="14445" y="7965"/>
                </a:cubicBezTo>
                <a:cubicBezTo>
                  <a:pt x="14580" y="7965"/>
                  <a:pt x="14715" y="8100"/>
                  <a:pt x="14715" y="8235"/>
                </a:cubicBezTo>
                <a:cubicBezTo>
                  <a:pt x="14715" y="8505"/>
                  <a:pt x="14580" y="8640"/>
                  <a:pt x="14445" y="8640"/>
                </a:cubicBezTo>
                <a:cubicBezTo>
                  <a:pt x="5805" y="8640"/>
                  <a:pt x="5805" y="8640"/>
                  <a:pt x="5805" y="8640"/>
                </a:cubicBezTo>
                <a:cubicBezTo>
                  <a:pt x="5535" y="8640"/>
                  <a:pt x="5400" y="8505"/>
                  <a:pt x="5400" y="82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19" name="Freeform 2085"/>
          <p:cNvSpPr/>
          <p:nvPr/>
        </p:nvSpPr>
        <p:spPr>
          <a:xfrm>
            <a:off x="495935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9720"/>
                </a:moveTo>
                <a:cubicBezTo>
                  <a:pt x="19440" y="9720"/>
                  <a:pt x="19440" y="9720"/>
                  <a:pt x="19440" y="9720"/>
                </a:cubicBezTo>
                <a:cubicBezTo>
                  <a:pt x="19440" y="7425"/>
                  <a:pt x="19440" y="7425"/>
                  <a:pt x="19440" y="7425"/>
                </a:cubicBezTo>
                <a:cubicBezTo>
                  <a:pt x="19440" y="6885"/>
                  <a:pt x="19035" y="6480"/>
                  <a:pt x="18495" y="6480"/>
                </a:cubicBezTo>
                <a:cubicBezTo>
                  <a:pt x="17955" y="6480"/>
                  <a:pt x="17955" y="6480"/>
                  <a:pt x="17955" y="6480"/>
                </a:cubicBezTo>
                <a:cubicBezTo>
                  <a:pt x="17955" y="0"/>
                  <a:pt x="17955" y="0"/>
                  <a:pt x="17955" y="0"/>
                </a:cubicBezTo>
                <a:cubicBezTo>
                  <a:pt x="3645" y="0"/>
                  <a:pt x="3645" y="0"/>
                  <a:pt x="3645" y="0"/>
                </a:cubicBezTo>
                <a:cubicBezTo>
                  <a:pt x="3645" y="675"/>
                  <a:pt x="3645" y="675"/>
                  <a:pt x="3645" y="675"/>
                </a:cubicBezTo>
                <a:cubicBezTo>
                  <a:pt x="2565" y="675"/>
                  <a:pt x="2565" y="675"/>
                  <a:pt x="2565" y="675"/>
                </a:cubicBezTo>
                <a:cubicBezTo>
                  <a:pt x="2565" y="1485"/>
                  <a:pt x="2565" y="1485"/>
                  <a:pt x="2565" y="1485"/>
                </a:cubicBezTo>
                <a:cubicBezTo>
                  <a:pt x="1485" y="1485"/>
                  <a:pt x="1485" y="1485"/>
                  <a:pt x="1485" y="1485"/>
                </a:cubicBezTo>
                <a:cubicBezTo>
                  <a:pt x="1485" y="3915"/>
                  <a:pt x="1485" y="3915"/>
                  <a:pt x="1485" y="3915"/>
                </a:cubicBezTo>
                <a:cubicBezTo>
                  <a:pt x="945" y="3915"/>
                  <a:pt x="945" y="3915"/>
                  <a:pt x="945" y="3915"/>
                </a:cubicBezTo>
                <a:cubicBezTo>
                  <a:pt x="405" y="3915"/>
                  <a:pt x="0" y="4455"/>
                  <a:pt x="0" y="4995"/>
                </a:cubicBezTo>
                <a:cubicBezTo>
                  <a:pt x="0" y="20655"/>
                  <a:pt x="0" y="20655"/>
                  <a:pt x="0" y="20655"/>
                </a:cubicBezTo>
                <a:cubicBezTo>
                  <a:pt x="0" y="20655"/>
                  <a:pt x="0" y="20655"/>
                  <a:pt x="0" y="20655"/>
                </a:cubicBezTo>
                <a:cubicBezTo>
                  <a:pt x="0" y="20925"/>
                  <a:pt x="0" y="21060"/>
                  <a:pt x="135" y="21195"/>
                </a:cubicBezTo>
                <a:cubicBezTo>
                  <a:pt x="405" y="21465"/>
                  <a:pt x="675" y="21600"/>
                  <a:pt x="945" y="21600"/>
                </a:cubicBezTo>
                <a:cubicBezTo>
                  <a:pt x="17010" y="21600"/>
                  <a:pt x="17010" y="21600"/>
                  <a:pt x="17010" y="21600"/>
                </a:cubicBezTo>
                <a:cubicBezTo>
                  <a:pt x="17415" y="21600"/>
                  <a:pt x="17820" y="21330"/>
                  <a:pt x="17955" y="20925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10125"/>
                  <a:pt x="21195" y="9720"/>
                  <a:pt x="20655" y="9720"/>
                </a:cubicBezTo>
                <a:close/>
                <a:moveTo>
                  <a:pt x="18495" y="7155"/>
                </a:moveTo>
                <a:cubicBezTo>
                  <a:pt x="18630" y="7155"/>
                  <a:pt x="18765" y="7290"/>
                  <a:pt x="18765" y="7425"/>
                </a:cubicBezTo>
                <a:cubicBezTo>
                  <a:pt x="18765" y="9720"/>
                  <a:pt x="18765" y="9720"/>
                  <a:pt x="18765" y="9720"/>
                </a:cubicBezTo>
                <a:cubicBezTo>
                  <a:pt x="17955" y="9720"/>
                  <a:pt x="17955" y="9720"/>
                  <a:pt x="17955" y="9720"/>
                </a:cubicBezTo>
                <a:cubicBezTo>
                  <a:pt x="17955" y="7155"/>
                  <a:pt x="17955" y="7155"/>
                  <a:pt x="17955" y="7155"/>
                </a:cubicBezTo>
                <a:lnTo>
                  <a:pt x="18495" y="7155"/>
                </a:lnTo>
                <a:close/>
                <a:moveTo>
                  <a:pt x="17280" y="675"/>
                </a:moveTo>
                <a:cubicBezTo>
                  <a:pt x="17280" y="6480"/>
                  <a:pt x="17280" y="6480"/>
                  <a:pt x="17280" y="6480"/>
                </a:cubicBezTo>
                <a:cubicBezTo>
                  <a:pt x="17280" y="9720"/>
                  <a:pt x="17280" y="9720"/>
                  <a:pt x="17280" y="9720"/>
                </a:cubicBezTo>
                <a:cubicBezTo>
                  <a:pt x="4590" y="9720"/>
                  <a:pt x="4590" y="9720"/>
                  <a:pt x="4590" y="9720"/>
                </a:cubicBezTo>
                <a:cubicBezTo>
                  <a:pt x="4455" y="9720"/>
                  <a:pt x="4455" y="9720"/>
                  <a:pt x="4320" y="9720"/>
                </a:cubicBezTo>
                <a:cubicBezTo>
                  <a:pt x="4320" y="9720"/>
                  <a:pt x="4320" y="9720"/>
                  <a:pt x="4320" y="9720"/>
                </a:cubicBezTo>
                <a:cubicBezTo>
                  <a:pt x="4320" y="675"/>
                  <a:pt x="4320" y="675"/>
                  <a:pt x="4320" y="675"/>
                </a:cubicBezTo>
                <a:lnTo>
                  <a:pt x="17280" y="675"/>
                </a:lnTo>
                <a:close/>
                <a:moveTo>
                  <a:pt x="3645" y="1485"/>
                </a:moveTo>
                <a:cubicBezTo>
                  <a:pt x="3645" y="10665"/>
                  <a:pt x="3645" y="10665"/>
                  <a:pt x="3645" y="10665"/>
                </a:cubicBezTo>
                <a:cubicBezTo>
                  <a:pt x="3510" y="10665"/>
                  <a:pt x="3510" y="10665"/>
                  <a:pt x="3510" y="10665"/>
                </a:cubicBezTo>
                <a:cubicBezTo>
                  <a:pt x="3240" y="11610"/>
                  <a:pt x="3240" y="11610"/>
                  <a:pt x="3240" y="11610"/>
                </a:cubicBezTo>
                <a:cubicBezTo>
                  <a:pt x="3240" y="1485"/>
                  <a:pt x="3240" y="1485"/>
                  <a:pt x="3240" y="1485"/>
                </a:cubicBezTo>
                <a:lnTo>
                  <a:pt x="3645" y="1485"/>
                </a:lnTo>
                <a:close/>
                <a:moveTo>
                  <a:pt x="2160" y="2160"/>
                </a:moveTo>
                <a:cubicBezTo>
                  <a:pt x="2565" y="2160"/>
                  <a:pt x="2565" y="2160"/>
                  <a:pt x="2565" y="2160"/>
                </a:cubicBezTo>
                <a:cubicBezTo>
                  <a:pt x="2565" y="13635"/>
                  <a:pt x="2565" y="13635"/>
                  <a:pt x="2565" y="13635"/>
                </a:cubicBezTo>
                <a:cubicBezTo>
                  <a:pt x="2160" y="14580"/>
                  <a:pt x="2160" y="14580"/>
                  <a:pt x="2160" y="14580"/>
                </a:cubicBezTo>
                <a:cubicBezTo>
                  <a:pt x="2160" y="3915"/>
                  <a:pt x="2160" y="3915"/>
                  <a:pt x="2160" y="3915"/>
                </a:cubicBezTo>
                <a:lnTo>
                  <a:pt x="2160" y="2160"/>
                </a:lnTo>
                <a:close/>
                <a:moveTo>
                  <a:pt x="675" y="4995"/>
                </a:moveTo>
                <a:cubicBezTo>
                  <a:pt x="675" y="4860"/>
                  <a:pt x="810" y="4725"/>
                  <a:pt x="945" y="4725"/>
                </a:cubicBezTo>
                <a:cubicBezTo>
                  <a:pt x="1485" y="4725"/>
                  <a:pt x="1485" y="4725"/>
                  <a:pt x="1485" y="4725"/>
                </a:cubicBezTo>
                <a:cubicBezTo>
                  <a:pt x="1485" y="16605"/>
                  <a:pt x="1485" y="16605"/>
                  <a:pt x="1485" y="16605"/>
                </a:cubicBezTo>
                <a:cubicBezTo>
                  <a:pt x="675" y="18495"/>
                  <a:pt x="675" y="18495"/>
                  <a:pt x="675" y="18495"/>
                </a:cubicBezTo>
                <a:lnTo>
                  <a:pt x="675" y="4995"/>
                </a:lnTo>
                <a:close/>
                <a:moveTo>
                  <a:pt x="17280" y="20790"/>
                </a:moveTo>
                <a:cubicBezTo>
                  <a:pt x="17145" y="20790"/>
                  <a:pt x="17145" y="20925"/>
                  <a:pt x="17010" y="20925"/>
                </a:cubicBezTo>
                <a:cubicBezTo>
                  <a:pt x="945" y="20925"/>
                  <a:pt x="945" y="20925"/>
                  <a:pt x="945" y="20925"/>
                </a:cubicBezTo>
                <a:cubicBezTo>
                  <a:pt x="810" y="20925"/>
                  <a:pt x="810" y="20790"/>
                  <a:pt x="810" y="20790"/>
                </a:cubicBezTo>
                <a:cubicBezTo>
                  <a:pt x="675" y="20790"/>
                  <a:pt x="675" y="20655"/>
                  <a:pt x="675" y="20655"/>
                </a:cubicBezTo>
                <a:cubicBezTo>
                  <a:pt x="1485" y="18630"/>
                  <a:pt x="1485" y="18630"/>
                  <a:pt x="1485" y="18630"/>
                </a:cubicBezTo>
                <a:cubicBezTo>
                  <a:pt x="1485" y="18630"/>
                  <a:pt x="1485" y="18630"/>
                  <a:pt x="1485" y="18630"/>
                </a:cubicBezTo>
                <a:cubicBezTo>
                  <a:pt x="2565" y="15660"/>
                  <a:pt x="2565" y="15660"/>
                  <a:pt x="2565" y="15660"/>
                </a:cubicBezTo>
                <a:cubicBezTo>
                  <a:pt x="2565" y="15660"/>
                  <a:pt x="2565" y="15660"/>
                  <a:pt x="2565" y="15660"/>
                </a:cubicBezTo>
                <a:cubicBezTo>
                  <a:pt x="3645" y="12690"/>
                  <a:pt x="3645" y="12690"/>
                  <a:pt x="3645" y="12690"/>
                </a:cubicBezTo>
                <a:cubicBezTo>
                  <a:pt x="3645" y="12690"/>
                  <a:pt x="3645" y="12690"/>
                  <a:pt x="3645" y="12690"/>
                </a:cubicBezTo>
                <a:cubicBezTo>
                  <a:pt x="4320" y="10800"/>
                  <a:pt x="4320" y="10800"/>
                  <a:pt x="4320" y="10800"/>
                </a:cubicBezTo>
                <a:cubicBezTo>
                  <a:pt x="4320" y="10800"/>
                  <a:pt x="4320" y="10800"/>
                  <a:pt x="4320" y="10800"/>
                </a:cubicBezTo>
                <a:cubicBezTo>
                  <a:pt x="4320" y="10800"/>
                  <a:pt x="4320" y="10800"/>
                  <a:pt x="4320" y="10800"/>
                </a:cubicBezTo>
                <a:cubicBezTo>
                  <a:pt x="4320" y="10665"/>
                  <a:pt x="4320" y="10665"/>
                  <a:pt x="4320" y="10665"/>
                </a:cubicBezTo>
                <a:cubicBezTo>
                  <a:pt x="4320" y="10530"/>
                  <a:pt x="4320" y="10530"/>
                  <a:pt x="4320" y="10530"/>
                </a:cubicBezTo>
                <a:cubicBezTo>
                  <a:pt x="4455" y="10530"/>
                  <a:pt x="4455" y="10395"/>
                  <a:pt x="4590" y="10395"/>
                </a:cubicBezTo>
                <a:cubicBezTo>
                  <a:pt x="17280" y="10395"/>
                  <a:pt x="17280" y="10395"/>
                  <a:pt x="17280" y="10395"/>
                </a:cubicBezTo>
                <a:cubicBezTo>
                  <a:pt x="17955" y="10395"/>
                  <a:pt x="17955" y="10395"/>
                  <a:pt x="17955" y="10395"/>
                </a:cubicBezTo>
                <a:cubicBezTo>
                  <a:pt x="19440" y="10395"/>
                  <a:pt x="19440" y="10395"/>
                  <a:pt x="19440" y="10395"/>
                </a:cubicBezTo>
                <a:cubicBezTo>
                  <a:pt x="20655" y="10395"/>
                  <a:pt x="20655" y="10395"/>
                  <a:pt x="20655" y="10395"/>
                </a:cubicBezTo>
                <a:cubicBezTo>
                  <a:pt x="20790" y="10395"/>
                  <a:pt x="20925" y="10665"/>
                  <a:pt x="20925" y="10800"/>
                </a:cubicBezTo>
                <a:lnTo>
                  <a:pt x="17280" y="20790"/>
                </a:lnTo>
                <a:close/>
                <a:moveTo>
                  <a:pt x="6075" y="5805"/>
                </a:moveTo>
                <a:cubicBezTo>
                  <a:pt x="6075" y="5535"/>
                  <a:pt x="6345" y="5400"/>
                  <a:pt x="6480" y="5400"/>
                </a:cubicBezTo>
                <a:cubicBezTo>
                  <a:pt x="15120" y="5400"/>
                  <a:pt x="15120" y="5400"/>
                  <a:pt x="15120" y="5400"/>
                </a:cubicBezTo>
                <a:cubicBezTo>
                  <a:pt x="15255" y="5400"/>
                  <a:pt x="15525" y="5535"/>
                  <a:pt x="15525" y="5805"/>
                </a:cubicBezTo>
                <a:cubicBezTo>
                  <a:pt x="15525" y="5940"/>
                  <a:pt x="15255" y="6075"/>
                  <a:pt x="15120" y="6075"/>
                </a:cubicBezTo>
                <a:cubicBezTo>
                  <a:pt x="6480" y="6075"/>
                  <a:pt x="6480" y="6075"/>
                  <a:pt x="6480" y="6075"/>
                </a:cubicBezTo>
                <a:cubicBezTo>
                  <a:pt x="6345" y="6075"/>
                  <a:pt x="6075" y="5940"/>
                  <a:pt x="6075" y="5805"/>
                </a:cubicBezTo>
                <a:close/>
                <a:moveTo>
                  <a:pt x="6075" y="3240"/>
                </a:moveTo>
                <a:cubicBezTo>
                  <a:pt x="6075" y="3105"/>
                  <a:pt x="6345" y="2835"/>
                  <a:pt x="6480" y="2835"/>
                </a:cubicBezTo>
                <a:cubicBezTo>
                  <a:pt x="10125" y="2835"/>
                  <a:pt x="10125" y="2835"/>
                  <a:pt x="10125" y="2835"/>
                </a:cubicBezTo>
                <a:cubicBezTo>
                  <a:pt x="10260" y="2835"/>
                  <a:pt x="10395" y="3105"/>
                  <a:pt x="10395" y="3240"/>
                </a:cubicBezTo>
                <a:cubicBezTo>
                  <a:pt x="10395" y="3375"/>
                  <a:pt x="10260" y="3645"/>
                  <a:pt x="10125" y="3645"/>
                </a:cubicBezTo>
                <a:cubicBezTo>
                  <a:pt x="6480" y="3645"/>
                  <a:pt x="6480" y="3645"/>
                  <a:pt x="6480" y="3645"/>
                </a:cubicBezTo>
                <a:cubicBezTo>
                  <a:pt x="6345" y="3645"/>
                  <a:pt x="6075" y="3375"/>
                  <a:pt x="6075" y="3240"/>
                </a:cubicBezTo>
                <a:close/>
                <a:moveTo>
                  <a:pt x="6075" y="8235"/>
                </a:moveTo>
                <a:cubicBezTo>
                  <a:pt x="6075" y="8100"/>
                  <a:pt x="6345" y="7965"/>
                  <a:pt x="6480" y="7965"/>
                </a:cubicBezTo>
                <a:cubicBezTo>
                  <a:pt x="15120" y="7965"/>
                  <a:pt x="15120" y="7965"/>
                  <a:pt x="15120" y="7965"/>
                </a:cubicBezTo>
                <a:cubicBezTo>
                  <a:pt x="15255" y="7965"/>
                  <a:pt x="15525" y="8100"/>
                  <a:pt x="15525" y="8235"/>
                </a:cubicBezTo>
                <a:cubicBezTo>
                  <a:pt x="15525" y="8505"/>
                  <a:pt x="15255" y="8640"/>
                  <a:pt x="15120" y="8640"/>
                </a:cubicBezTo>
                <a:cubicBezTo>
                  <a:pt x="6480" y="8640"/>
                  <a:pt x="6480" y="8640"/>
                  <a:pt x="6480" y="8640"/>
                </a:cubicBezTo>
                <a:cubicBezTo>
                  <a:pt x="6345" y="8640"/>
                  <a:pt x="6075" y="8505"/>
                  <a:pt x="6075" y="82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20" name="Freeform 2086"/>
          <p:cNvSpPr/>
          <p:nvPr/>
        </p:nvSpPr>
        <p:spPr>
          <a:xfrm>
            <a:off x="4959350" y="10693400"/>
            <a:ext cx="1092200" cy="971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85" y="2911"/>
                </a:moveTo>
                <a:cubicBezTo>
                  <a:pt x="7830" y="153"/>
                  <a:pt x="7830" y="153"/>
                  <a:pt x="7830" y="153"/>
                </a:cubicBezTo>
                <a:cubicBezTo>
                  <a:pt x="7830" y="153"/>
                  <a:pt x="7830" y="153"/>
                  <a:pt x="7830" y="153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911"/>
                  <a:pt x="21600" y="2911"/>
                  <a:pt x="21600" y="2911"/>
                </a:cubicBezTo>
                <a:lnTo>
                  <a:pt x="9585" y="2911"/>
                </a:lnTo>
                <a:close/>
                <a:moveTo>
                  <a:pt x="20925" y="3677"/>
                </a:moveTo>
                <a:cubicBezTo>
                  <a:pt x="20925" y="5668"/>
                  <a:pt x="20925" y="5668"/>
                  <a:pt x="20925" y="5668"/>
                </a:cubicBezTo>
                <a:cubicBezTo>
                  <a:pt x="11340" y="5668"/>
                  <a:pt x="11340" y="5668"/>
                  <a:pt x="11340" y="5668"/>
                </a:cubicBezTo>
                <a:cubicBezTo>
                  <a:pt x="10125" y="3677"/>
                  <a:pt x="10125" y="3677"/>
                  <a:pt x="10125" y="3677"/>
                </a:cubicBezTo>
                <a:lnTo>
                  <a:pt x="20925" y="3677"/>
                </a:lnTo>
                <a:close/>
                <a:moveTo>
                  <a:pt x="675" y="20834"/>
                </a:moveTo>
                <a:cubicBezTo>
                  <a:pt x="675" y="766"/>
                  <a:pt x="675" y="766"/>
                  <a:pt x="675" y="766"/>
                </a:cubicBezTo>
                <a:cubicBezTo>
                  <a:pt x="7425" y="766"/>
                  <a:pt x="7425" y="766"/>
                  <a:pt x="7425" y="766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10800" y="6281"/>
                  <a:pt x="10800" y="6281"/>
                  <a:pt x="10800" y="6281"/>
                </a:cubicBezTo>
                <a:cubicBezTo>
                  <a:pt x="10935" y="6434"/>
                  <a:pt x="11070" y="6587"/>
                  <a:pt x="11205" y="6587"/>
                </a:cubicBezTo>
                <a:cubicBezTo>
                  <a:pt x="11205" y="6587"/>
                  <a:pt x="11205" y="6587"/>
                  <a:pt x="11205" y="6587"/>
                </a:cubicBezTo>
                <a:cubicBezTo>
                  <a:pt x="20925" y="6587"/>
                  <a:pt x="20925" y="6587"/>
                  <a:pt x="20925" y="6587"/>
                </a:cubicBezTo>
                <a:cubicBezTo>
                  <a:pt x="20925" y="20834"/>
                  <a:pt x="20925" y="20834"/>
                  <a:pt x="20925" y="20834"/>
                </a:cubicBezTo>
                <a:lnTo>
                  <a:pt x="675" y="20834"/>
                </a:lnTo>
                <a:close/>
                <a:moveTo>
                  <a:pt x="13365" y="13634"/>
                </a:moveTo>
                <a:cubicBezTo>
                  <a:pt x="13905" y="14247"/>
                  <a:pt x="13905" y="14247"/>
                  <a:pt x="13905" y="14247"/>
                </a:cubicBezTo>
                <a:cubicBezTo>
                  <a:pt x="10800" y="17770"/>
                  <a:pt x="10800" y="17770"/>
                  <a:pt x="10800" y="17770"/>
                </a:cubicBezTo>
                <a:cubicBezTo>
                  <a:pt x="7695" y="14247"/>
                  <a:pt x="7695" y="14247"/>
                  <a:pt x="7695" y="14247"/>
                </a:cubicBezTo>
                <a:cubicBezTo>
                  <a:pt x="8235" y="13634"/>
                  <a:pt x="8235" y="13634"/>
                  <a:pt x="8235" y="13634"/>
                </a:cubicBezTo>
                <a:cubicBezTo>
                  <a:pt x="10395" y="16238"/>
                  <a:pt x="10395" y="16238"/>
                  <a:pt x="10395" y="16238"/>
                </a:cubicBezTo>
                <a:cubicBezTo>
                  <a:pt x="10395" y="9038"/>
                  <a:pt x="10395" y="9038"/>
                  <a:pt x="10395" y="9038"/>
                </a:cubicBezTo>
                <a:cubicBezTo>
                  <a:pt x="11205" y="9038"/>
                  <a:pt x="11205" y="9038"/>
                  <a:pt x="11205" y="9038"/>
                </a:cubicBezTo>
                <a:cubicBezTo>
                  <a:pt x="11205" y="16238"/>
                  <a:pt x="11205" y="16238"/>
                  <a:pt x="11205" y="16238"/>
                </a:cubicBezTo>
                <a:lnTo>
                  <a:pt x="13365" y="1363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21" name="Freeform 2087"/>
          <p:cNvSpPr/>
          <p:nvPr/>
        </p:nvSpPr>
        <p:spPr>
          <a:xfrm>
            <a:off x="4959350" y="11934825"/>
            <a:ext cx="1092200" cy="96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85" y="2911"/>
                </a:moveTo>
                <a:cubicBezTo>
                  <a:pt x="7830" y="153"/>
                  <a:pt x="7830" y="153"/>
                  <a:pt x="7830" y="153"/>
                </a:cubicBezTo>
                <a:cubicBezTo>
                  <a:pt x="7830" y="153"/>
                  <a:pt x="7830" y="153"/>
                  <a:pt x="7830" y="153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911"/>
                  <a:pt x="21600" y="2911"/>
                  <a:pt x="21600" y="2911"/>
                </a:cubicBezTo>
                <a:lnTo>
                  <a:pt x="9585" y="2911"/>
                </a:lnTo>
                <a:close/>
                <a:moveTo>
                  <a:pt x="20925" y="3677"/>
                </a:moveTo>
                <a:cubicBezTo>
                  <a:pt x="20925" y="5668"/>
                  <a:pt x="20925" y="5668"/>
                  <a:pt x="20925" y="5668"/>
                </a:cubicBezTo>
                <a:cubicBezTo>
                  <a:pt x="11340" y="5668"/>
                  <a:pt x="11340" y="5668"/>
                  <a:pt x="11340" y="5668"/>
                </a:cubicBezTo>
                <a:cubicBezTo>
                  <a:pt x="10125" y="3677"/>
                  <a:pt x="10125" y="3677"/>
                  <a:pt x="10125" y="3677"/>
                </a:cubicBezTo>
                <a:lnTo>
                  <a:pt x="20925" y="3677"/>
                </a:lnTo>
                <a:close/>
                <a:moveTo>
                  <a:pt x="675" y="20834"/>
                </a:moveTo>
                <a:cubicBezTo>
                  <a:pt x="675" y="766"/>
                  <a:pt x="675" y="766"/>
                  <a:pt x="675" y="766"/>
                </a:cubicBezTo>
                <a:cubicBezTo>
                  <a:pt x="7425" y="766"/>
                  <a:pt x="7425" y="766"/>
                  <a:pt x="7425" y="766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10800" y="6281"/>
                  <a:pt x="10800" y="6281"/>
                  <a:pt x="10800" y="6281"/>
                </a:cubicBezTo>
                <a:cubicBezTo>
                  <a:pt x="10935" y="6434"/>
                  <a:pt x="11070" y="6587"/>
                  <a:pt x="11205" y="6587"/>
                </a:cubicBezTo>
                <a:cubicBezTo>
                  <a:pt x="11205" y="6587"/>
                  <a:pt x="11205" y="6587"/>
                  <a:pt x="11205" y="6587"/>
                </a:cubicBezTo>
                <a:cubicBezTo>
                  <a:pt x="20925" y="6587"/>
                  <a:pt x="20925" y="6587"/>
                  <a:pt x="20925" y="6587"/>
                </a:cubicBezTo>
                <a:cubicBezTo>
                  <a:pt x="20925" y="20834"/>
                  <a:pt x="20925" y="20834"/>
                  <a:pt x="20925" y="20834"/>
                </a:cubicBezTo>
                <a:lnTo>
                  <a:pt x="675" y="20834"/>
                </a:lnTo>
                <a:close/>
                <a:moveTo>
                  <a:pt x="10800" y="8426"/>
                </a:moveTo>
                <a:cubicBezTo>
                  <a:pt x="13905" y="11949"/>
                  <a:pt x="13905" y="11949"/>
                  <a:pt x="13905" y="11949"/>
                </a:cubicBezTo>
                <a:cubicBezTo>
                  <a:pt x="13365" y="12562"/>
                  <a:pt x="13365" y="12562"/>
                  <a:pt x="13365" y="12562"/>
                </a:cubicBezTo>
                <a:cubicBezTo>
                  <a:pt x="11205" y="9957"/>
                  <a:pt x="11205" y="9957"/>
                  <a:pt x="11205" y="9957"/>
                </a:cubicBezTo>
                <a:cubicBezTo>
                  <a:pt x="11205" y="17157"/>
                  <a:pt x="11205" y="17157"/>
                  <a:pt x="11205" y="17157"/>
                </a:cubicBezTo>
                <a:cubicBezTo>
                  <a:pt x="10395" y="17157"/>
                  <a:pt x="10395" y="17157"/>
                  <a:pt x="10395" y="17157"/>
                </a:cubicBezTo>
                <a:cubicBezTo>
                  <a:pt x="10395" y="9957"/>
                  <a:pt x="10395" y="9957"/>
                  <a:pt x="10395" y="9957"/>
                </a:cubicBezTo>
                <a:cubicBezTo>
                  <a:pt x="8235" y="12562"/>
                  <a:pt x="8235" y="12562"/>
                  <a:pt x="8235" y="12562"/>
                </a:cubicBezTo>
                <a:cubicBezTo>
                  <a:pt x="7695" y="11949"/>
                  <a:pt x="7695" y="11949"/>
                  <a:pt x="7695" y="11949"/>
                </a:cubicBezTo>
                <a:lnTo>
                  <a:pt x="10800" y="842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22" name="Freeform 2088"/>
          <p:cNvSpPr/>
          <p:nvPr/>
        </p:nvSpPr>
        <p:spPr>
          <a:xfrm>
            <a:off x="6870700" y="784226"/>
            <a:ext cx="1092200" cy="971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85" y="2911"/>
                </a:moveTo>
                <a:cubicBezTo>
                  <a:pt x="7830" y="153"/>
                  <a:pt x="7830" y="153"/>
                  <a:pt x="7830" y="153"/>
                </a:cubicBezTo>
                <a:cubicBezTo>
                  <a:pt x="7830" y="153"/>
                  <a:pt x="7830" y="153"/>
                  <a:pt x="7830" y="153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911"/>
                  <a:pt x="21600" y="2911"/>
                  <a:pt x="21600" y="2911"/>
                </a:cubicBezTo>
                <a:lnTo>
                  <a:pt x="9585" y="2911"/>
                </a:lnTo>
                <a:close/>
                <a:moveTo>
                  <a:pt x="20925" y="3677"/>
                </a:moveTo>
                <a:cubicBezTo>
                  <a:pt x="20925" y="5668"/>
                  <a:pt x="20925" y="5668"/>
                  <a:pt x="20925" y="5668"/>
                </a:cubicBezTo>
                <a:cubicBezTo>
                  <a:pt x="11340" y="5668"/>
                  <a:pt x="11340" y="5668"/>
                  <a:pt x="11340" y="5668"/>
                </a:cubicBezTo>
                <a:cubicBezTo>
                  <a:pt x="10125" y="3677"/>
                  <a:pt x="10125" y="3677"/>
                  <a:pt x="10125" y="3677"/>
                </a:cubicBezTo>
                <a:lnTo>
                  <a:pt x="20925" y="3677"/>
                </a:lnTo>
                <a:close/>
                <a:moveTo>
                  <a:pt x="675" y="20834"/>
                </a:moveTo>
                <a:cubicBezTo>
                  <a:pt x="675" y="766"/>
                  <a:pt x="675" y="766"/>
                  <a:pt x="675" y="766"/>
                </a:cubicBezTo>
                <a:cubicBezTo>
                  <a:pt x="7425" y="766"/>
                  <a:pt x="7425" y="766"/>
                  <a:pt x="7425" y="766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10800" y="6281"/>
                  <a:pt x="10800" y="6281"/>
                  <a:pt x="10800" y="6281"/>
                </a:cubicBezTo>
                <a:cubicBezTo>
                  <a:pt x="10935" y="6434"/>
                  <a:pt x="11070" y="6587"/>
                  <a:pt x="11205" y="6587"/>
                </a:cubicBezTo>
                <a:cubicBezTo>
                  <a:pt x="11205" y="6587"/>
                  <a:pt x="11205" y="6587"/>
                  <a:pt x="11205" y="6587"/>
                </a:cubicBezTo>
                <a:cubicBezTo>
                  <a:pt x="20925" y="6587"/>
                  <a:pt x="20925" y="6587"/>
                  <a:pt x="20925" y="6587"/>
                </a:cubicBezTo>
                <a:cubicBezTo>
                  <a:pt x="20925" y="20834"/>
                  <a:pt x="20925" y="20834"/>
                  <a:pt x="20925" y="20834"/>
                </a:cubicBezTo>
                <a:lnTo>
                  <a:pt x="675" y="20834"/>
                </a:lnTo>
                <a:close/>
                <a:moveTo>
                  <a:pt x="12960" y="10570"/>
                </a:moveTo>
                <a:cubicBezTo>
                  <a:pt x="12960" y="9345"/>
                  <a:pt x="12015" y="8119"/>
                  <a:pt x="10800" y="8119"/>
                </a:cubicBezTo>
                <a:cubicBezTo>
                  <a:pt x="9585" y="8119"/>
                  <a:pt x="8640" y="9345"/>
                  <a:pt x="8640" y="10570"/>
                </a:cubicBezTo>
                <a:cubicBezTo>
                  <a:pt x="8640" y="12255"/>
                  <a:pt x="8640" y="12255"/>
                  <a:pt x="8640" y="12255"/>
                </a:cubicBezTo>
                <a:cubicBezTo>
                  <a:pt x="7155" y="12255"/>
                  <a:pt x="7155" y="12255"/>
                  <a:pt x="7155" y="12255"/>
                </a:cubicBezTo>
                <a:cubicBezTo>
                  <a:pt x="7155" y="18843"/>
                  <a:pt x="7155" y="18843"/>
                  <a:pt x="7155" y="18843"/>
                </a:cubicBezTo>
                <a:cubicBezTo>
                  <a:pt x="14445" y="18843"/>
                  <a:pt x="14445" y="18843"/>
                  <a:pt x="14445" y="18843"/>
                </a:cubicBezTo>
                <a:cubicBezTo>
                  <a:pt x="14445" y="12255"/>
                  <a:pt x="14445" y="12255"/>
                  <a:pt x="14445" y="12255"/>
                </a:cubicBezTo>
                <a:cubicBezTo>
                  <a:pt x="12960" y="12255"/>
                  <a:pt x="12960" y="12255"/>
                  <a:pt x="12960" y="12255"/>
                </a:cubicBezTo>
                <a:lnTo>
                  <a:pt x="12960" y="10570"/>
                </a:lnTo>
                <a:close/>
                <a:moveTo>
                  <a:pt x="9315" y="10570"/>
                </a:moveTo>
                <a:cubicBezTo>
                  <a:pt x="9315" y="9651"/>
                  <a:pt x="9990" y="9038"/>
                  <a:pt x="10800" y="9038"/>
                </a:cubicBezTo>
                <a:cubicBezTo>
                  <a:pt x="11610" y="9038"/>
                  <a:pt x="12285" y="9651"/>
                  <a:pt x="12285" y="10570"/>
                </a:cubicBezTo>
                <a:cubicBezTo>
                  <a:pt x="12285" y="12255"/>
                  <a:pt x="12285" y="12255"/>
                  <a:pt x="12285" y="12255"/>
                </a:cubicBezTo>
                <a:cubicBezTo>
                  <a:pt x="9315" y="12255"/>
                  <a:pt x="9315" y="12255"/>
                  <a:pt x="9315" y="12255"/>
                </a:cubicBezTo>
                <a:lnTo>
                  <a:pt x="9315" y="10570"/>
                </a:lnTo>
                <a:close/>
                <a:moveTo>
                  <a:pt x="13635" y="13021"/>
                </a:moveTo>
                <a:cubicBezTo>
                  <a:pt x="13635" y="17923"/>
                  <a:pt x="13635" y="17923"/>
                  <a:pt x="13635" y="17923"/>
                </a:cubicBezTo>
                <a:cubicBezTo>
                  <a:pt x="7965" y="17923"/>
                  <a:pt x="7965" y="17923"/>
                  <a:pt x="7965" y="17923"/>
                </a:cubicBezTo>
                <a:cubicBezTo>
                  <a:pt x="7965" y="13021"/>
                  <a:pt x="7965" y="13021"/>
                  <a:pt x="7965" y="13021"/>
                </a:cubicBezTo>
                <a:cubicBezTo>
                  <a:pt x="8640" y="13021"/>
                  <a:pt x="8640" y="13021"/>
                  <a:pt x="8640" y="13021"/>
                </a:cubicBezTo>
                <a:cubicBezTo>
                  <a:pt x="12960" y="13021"/>
                  <a:pt x="12960" y="13021"/>
                  <a:pt x="12960" y="13021"/>
                </a:cubicBezTo>
                <a:lnTo>
                  <a:pt x="13635" y="13021"/>
                </a:lnTo>
                <a:close/>
                <a:moveTo>
                  <a:pt x="10395" y="16698"/>
                </a:moveTo>
                <a:cubicBezTo>
                  <a:pt x="10395" y="17157"/>
                  <a:pt x="10395" y="17157"/>
                  <a:pt x="10395" y="17157"/>
                </a:cubicBezTo>
                <a:cubicBezTo>
                  <a:pt x="10395" y="17311"/>
                  <a:pt x="10665" y="17617"/>
                  <a:pt x="10800" y="17617"/>
                </a:cubicBezTo>
                <a:cubicBezTo>
                  <a:pt x="10935" y="17617"/>
                  <a:pt x="11205" y="17311"/>
                  <a:pt x="11205" y="17157"/>
                </a:cubicBezTo>
                <a:cubicBezTo>
                  <a:pt x="11205" y="16698"/>
                  <a:pt x="11205" y="16698"/>
                  <a:pt x="11205" y="16698"/>
                </a:cubicBezTo>
                <a:cubicBezTo>
                  <a:pt x="11745" y="16545"/>
                  <a:pt x="12285" y="15932"/>
                  <a:pt x="12285" y="15166"/>
                </a:cubicBezTo>
                <a:cubicBezTo>
                  <a:pt x="12285" y="14247"/>
                  <a:pt x="11610" y="13481"/>
                  <a:pt x="10800" y="13481"/>
                </a:cubicBezTo>
                <a:cubicBezTo>
                  <a:pt x="9990" y="13481"/>
                  <a:pt x="9315" y="14247"/>
                  <a:pt x="9315" y="15166"/>
                </a:cubicBezTo>
                <a:cubicBezTo>
                  <a:pt x="9315" y="15932"/>
                  <a:pt x="9855" y="16545"/>
                  <a:pt x="10395" y="16698"/>
                </a:cubicBezTo>
                <a:close/>
                <a:moveTo>
                  <a:pt x="10800" y="14247"/>
                </a:moveTo>
                <a:cubicBezTo>
                  <a:pt x="11205" y="14247"/>
                  <a:pt x="11475" y="14706"/>
                  <a:pt x="11475" y="15166"/>
                </a:cubicBezTo>
                <a:cubicBezTo>
                  <a:pt x="11475" y="15626"/>
                  <a:pt x="11205" y="15932"/>
                  <a:pt x="10800" y="15932"/>
                </a:cubicBezTo>
                <a:cubicBezTo>
                  <a:pt x="10395" y="15932"/>
                  <a:pt x="10125" y="15626"/>
                  <a:pt x="10125" y="15166"/>
                </a:cubicBezTo>
                <a:cubicBezTo>
                  <a:pt x="10125" y="14706"/>
                  <a:pt x="10395" y="14247"/>
                  <a:pt x="10800" y="142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23" name="Freeform 2089"/>
          <p:cNvSpPr/>
          <p:nvPr/>
        </p:nvSpPr>
        <p:spPr>
          <a:xfrm>
            <a:off x="6870700" y="2022475"/>
            <a:ext cx="1092200" cy="971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85" y="2911"/>
                </a:moveTo>
                <a:cubicBezTo>
                  <a:pt x="7830" y="153"/>
                  <a:pt x="7830" y="153"/>
                  <a:pt x="7830" y="153"/>
                </a:cubicBezTo>
                <a:cubicBezTo>
                  <a:pt x="7830" y="153"/>
                  <a:pt x="7830" y="153"/>
                  <a:pt x="7830" y="153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911"/>
                  <a:pt x="21600" y="2911"/>
                  <a:pt x="21600" y="2911"/>
                </a:cubicBezTo>
                <a:lnTo>
                  <a:pt x="9585" y="2911"/>
                </a:lnTo>
                <a:close/>
                <a:moveTo>
                  <a:pt x="20925" y="3677"/>
                </a:moveTo>
                <a:cubicBezTo>
                  <a:pt x="20925" y="5668"/>
                  <a:pt x="20925" y="5668"/>
                  <a:pt x="20925" y="5668"/>
                </a:cubicBezTo>
                <a:cubicBezTo>
                  <a:pt x="11340" y="5668"/>
                  <a:pt x="11340" y="5668"/>
                  <a:pt x="11340" y="5668"/>
                </a:cubicBezTo>
                <a:cubicBezTo>
                  <a:pt x="10125" y="3677"/>
                  <a:pt x="10125" y="3677"/>
                  <a:pt x="10125" y="3677"/>
                </a:cubicBezTo>
                <a:lnTo>
                  <a:pt x="20925" y="3677"/>
                </a:lnTo>
                <a:close/>
                <a:moveTo>
                  <a:pt x="675" y="20834"/>
                </a:moveTo>
                <a:cubicBezTo>
                  <a:pt x="675" y="766"/>
                  <a:pt x="675" y="766"/>
                  <a:pt x="675" y="766"/>
                </a:cubicBezTo>
                <a:cubicBezTo>
                  <a:pt x="7425" y="766"/>
                  <a:pt x="7425" y="766"/>
                  <a:pt x="7425" y="766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10800" y="6281"/>
                  <a:pt x="10800" y="6281"/>
                  <a:pt x="10800" y="6281"/>
                </a:cubicBezTo>
                <a:cubicBezTo>
                  <a:pt x="10935" y="6434"/>
                  <a:pt x="11070" y="6587"/>
                  <a:pt x="11205" y="6587"/>
                </a:cubicBezTo>
                <a:cubicBezTo>
                  <a:pt x="11205" y="6587"/>
                  <a:pt x="11205" y="6587"/>
                  <a:pt x="11205" y="6587"/>
                </a:cubicBezTo>
                <a:cubicBezTo>
                  <a:pt x="20925" y="6587"/>
                  <a:pt x="20925" y="6587"/>
                  <a:pt x="20925" y="6587"/>
                </a:cubicBezTo>
                <a:cubicBezTo>
                  <a:pt x="20925" y="20834"/>
                  <a:pt x="20925" y="20834"/>
                  <a:pt x="20925" y="20834"/>
                </a:cubicBezTo>
                <a:lnTo>
                  <a:pt x="675" y="20834"/>
                </a:lnTo>
                <a:close/>
                <a:moveTo>
                  <a:pt x="12960" y="10570"/>
                </a:moveTo>
                <a:cubicBezTo>
                  <a:pt x="12960" y="9345"/>
                  <a:pt x="12015" y="8119"/>
                  <a:pt x="10800" y="8119"/>
                </a:cubicBezTo>
                <a:cubicBezTo>
                  <a:pt x="9585" y="8119"/>
                  <a:pt x="8640" y="9345"/>
                  <a:pt x="8640" y="10570"/>
                </a:cubicBezTo>
                <a:cubicBezTo>
                  <a:pt x="8640" y="10877"/>
                  <a:pt x="8775" y="11030"/>
                  <a:pt x="9045" y="11030"/>
                </a:cubicBezTo>
                <a:cubicBezTo>
                  <a:pt x="9180" y="11030"/>
                  <a:pt x="9315" y="10877"/>
                  <a:pt x="9315" y="10570"/>
                </a:cubicBezTo>
                <a:cubicBezTo>
                  <a:pt x="9315" y="9651"/>
                  <a:pt x="9990" y="9038"/>
                  <a:pt x="10800" y="9038"/>
                </a:cubicBezTo>
                <a:cubicBezTo>
                  <a:pt x="11610" y="9038"/>
                  <a:pt x="12285" y="9651"/>
                  <a:pt x="12285" y="10570"/>
                </a:cubicBezTo>
                <a:cubicBezTo>
                  <a:pt x="12285" y="12255"/>
                  <a:pt x="12285" y="12255"/>
                  <a:pt x="12285" y="12255"/>
                </a:cubicBezTo>
                <a:cubicBezTo>
                  <a:pt x="7155" y="12255"/>
                  <a:pt x="7155" y="12255"/>
                  <a:pt x="7155" y="12255"/>
                </a:cubicBezTo>
                <a:cubicBezTo>
                  <a:pt x="7155" y="18843"/>
                  <a:pt x="7155" y="18843"/>
                  <a:pt x="7155" y="18843"/>
                </a:cubicBezTo>
                <a:cubicBezTo>
                  <a:pt x="14445" y="18843"/>
                  <a:pt x="14445" y="18843"/>
                  <a:pt x="14445" y="18843"/>
                </a:cubicBezTo>
                <a:cubicBezTo>
                  <a:pt x="14445" y="12255"/>
                  <a:pt x="14445" y="12255"/>
                  <a:pt x="14445" y="12255"/>
                </a:cubicBezTo>
                <a:cubicBezTo>
                  <a:pt x="12960" y="12255"/>
                  <a:pt x="12960" y="12255"/>
                  <a:pt x="12960" y="12255"/>
                </a:cubicBezTo>
                <a:lnTo>
                  <a:pt x="12960" y="10570"/>
                </a:lnTo>
                <a:close/>
                <a:moveTo>
                  <a:pt x="13635" y="17923"/>
                </a:moveTo>
                <a:cubicBezTo>
                  <a:pt x="7965" y="17923"/>
                  <a:pt x="7965" y="17923"/>
                  <a:pt x="7965" y="17923"/>
                </a:cubicBezTo>
                <a:cubicBezTo>
                  <a:pt x="7965" y="13021"/>
                  <a:pt x="7965" y="13021"/>
                  <a:pt x="7965" y="13021"/>
                </a:cubicBezTo>
                <a:cubicBezTo>
                  <a:pt x="13635" y="13021"/>
                  <a:pt x="13635" y="13021"/>
                  <a:pt x="13635" y="13021"/>
                </a:cubicBezTo>
                <a:lnTo>
                  <a:pt x="13635" y="17923"/>
                </a:lnTo>
                <a:close/>
                <a:moveTo>
                  <a:pt x="10800" y="13481"/>
                </a:moveTo>
                <a:cubicBezTo>
                  <a:pt x="9990" y="13481"/>
                  <a:pt x="9315" y="14247"/>
                  <a:pt x="9315" y="15166"/>
                </a:cubicBezTo>
                <a:cubicBezTo>
                  <a:pt x="9315" y="15932"/>
                  <a:pt x="9855" y="16545"/>
                  <a:pt x="10395" y="16698"/>
                </a:cubicBezTo>
                <a:cubicBezTo>
                  <a:pt x="10395" y="17157"/>
                  <a:pt x="10395" y="17157"/>
                  <a:pt x="10395" y="17157"/>
                </a:cubicBezTo>
                <a:cubicBezTo>
                  <a:pt x="10395" y="17311"/>
                  <a:pt x="10665" y="17617"/>
                  <a:pt x="10800" y="17617"/>
                </a:cubicBezTo>
                <a:cubicBezTo>
                  <a:pt x="10935" y="17617"/>
                  <a:pt x="11205" y="17311"/>
                  <a:pt x="11205" y="17157"/>
                </a:cubicBezTo>
                <a:cubicBezTo>
                  <a:pt x="11205" y="16698"/>
                  <a:pt x="11205" y="16698"/>
                  <a:pt x="11205" y="16698"/>
                </a:cubicBezTo>
                <a:cubicBezTo>
                  <a:pt x="11745" y="16545"/>
                  <a:pt x="12285" y="15932"/>
                  <a:pt x="12285" y="15166"/>
                </a:cubicBezTo>
                <a:cubicBezTo>
                  <a:pt x="12285" y="14247"/>
                  <a:pt x="11610" y="13481"/>
                  <a:pt x="10800" y="13481"/>
                </a:cubicBezTo>
                <a:close/>
                <a:moveTo>
                  <a:pt x="10800" y="15932"/>
                </a:moveTo>
                <a:cubicBezTo>
                  <a:pt x="10395" y="15932"/>
                  <a:pt x="10125" y="15626"/>
                  <a:pt x="10125" y="15166"/>
                </a:cubicBezTo>
                <a:cubicBezTo>
                  <a:pt x="10125" y="14706"/>
                  <a:pt x="10395" y="14247"/>
                  <a:pt x="10800" y="14247"/>
                </a:cubicBezTo>
                <a:cubicBezTo>
                  <a:pt x="11205" y="14247"/>
                  <a:pt x="11475" y="14706"/>
                  <a:pt x="11475" y="15166"/>
                </a:cubicBezTo>
                <a:cubicBezTo>
                  <a:pt x="11475" y="15626"/>
                  <a:pt x="11205" y="15932"/>
                  <a:pt x="10800" y="159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24" name="Freeform 2090"/>
          <p:cNvSpPr/>
          <p:nvPr/>
        </p:nvSpPr>
        <p:spPr>
          <a:xfrm>
            <a:off x="687070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45" y="2565"/>
                </a:moveTo>
                <a:cubicBezTo>
                  <a:pt x="9855" y="0"/>
                  <a:pt x="9855" y="0"/>
                  <a:pt x="9855" y="0"/>
                </a:cubicBezTo>
                <a:cubicBezTo>
                  <a:pt x="2160" y="0"/>
                  <a:pt x="2160" y="0"/>
                  <a:pt x="2160" y="0"/>
                </a:cubicBezTo>
                <a:cubicBezTo>
                  <a:pt x="2160" y="1485"/>
                  <a:pt x="2160" y="1485"/>
                  <a:pt x="2160" y="1485"/>
                </a:cubicBezTo>
                <a:cubicBezTo>
                  <a:pt x="1080" y="1485"/>
                  <a:pt x="1080" y="1485"/>
                  <a:pt x="1080" y="1485"/>
                </a:cubicBezTo>
                <a:cubicBezTo>
                  <a:pt x="1080" y="2835"/>
                  <a:pt x="1080" y="2835"/>
                  <a:pt x="1080" y="2835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675" y="21600"/>
                  <a:pt x="675" y="21600"/>
                  <a:pt x="675" y="21600"/>
                </a:cubicBezTo>
                <a:cubicBezTo>
                  <a:pt x="20925" y="21600"/>
                  <a:pt x="20925" y="21600"/>
                  <a:pt x="2092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075"/>
                  <a:pt x="21600" y="6075"/>
                  <a:pt x="21600" y="6075"/>
                </a:cubicBezTo>
                <a:cubicBezTo>
                  <a:pt x="21600" y="5400"/>
                  <a:pt x="21600" y="5400"/>
                  <a:pt x="21600" y="5400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3915"/>
                  <a:pt x="21600" y="3915"/>
                  <a:pt x="21600" y="3915"/>
                </a:cubicBezTo>
                <a:cubicBezTo>
                  <a:pt x="21600" y="2565"/>
                  <a:pt x="21600" y="2565"/>
                  <a:pt x="21600" y="2565"/>
                </a:cubicBezTo>
                <a:lnTo>
                  <a:pt x="11745" y="2565"/>
                </a:lnTo>
                <a:close/>
                <a:moveTo>
                  <a:pt x="675" y="20925"/>
                </a:moveTo>
                <a:cubicBezTo>
                  <a:pt x="675" y="3645"/>
                  <a:pt x="675" y="3645"/>
                  <a:pt x="675" y="3645"/>
                </a:cubicBezTo>
                <a:cubicBezTo>
                  <a:pt x="1080" y="3645"/>
                  <a:pt x="1080" y="3645"/>
                  <a:pt x="1080" y="3645"/>
                </a:cubicBezTo>
                <a:cubicBezTo>
                  <a:pt x="7425" y="3645"/>
                  <a:pt x="7425" y="3645"/>
                  <a:pt x="7425" y="3645"/>
                </a:cubicBezTo>
                <a:cubicBezTo>
                  <a:pt x="9180" y="6075"/>
                  <a:pt x="9180" y="6075"/>
                  <a:pt x="9180" y="6075"/>
                </a:cubicBezTo>
                <a:cubicBezTo>
                  <a:pt x="9180" y="6075"/>
                  <a:pt x="9180" y="6075"/>
                  <a:pt x="9180" y="6075"/>
                </a:cubicBezTo>
                <a:cubicBezTo>
                  <a:pt x="10800" y="8505"/>
                  <a:pt x="10800" y="8505"/>
                  <a:pt x="10800" y="8505"/>
                </a:cubicBezTo>
                <a:cubicBezTo>
                  <a:pt x="10935" y="8640"/>
                  <a:pt x="11070" y="8640"/>
                  <a:pt x="11205" y="8640"/>
                </a:cubicBezTo>
                <a:cubicBezTo>
                  <a:pt x="11205" y="8640"/>
                  <a:pt x="11205" y="8640"/>
                  <a:pt x="11205" y="8640"/>
                </a:cubicBezTo>
                <a:cubicBezTo>
                  <a:pt x="20925" y="8640"/>
                  <a:pt x="20925" y="8640"/>
                  <a:pt x="20925" y="8640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675" y="20925"/>
                </a:lnTo>
                <a:close/>
                <a:moveTo>
                  <a:pt x="20925" y="7965"/>
                </a:moveTo>
                <a:cubicBezTo>
                  <a:pt x="11340" y="7965"/>
                  <a:pt x="11340" y="7965"/>
                  <a:pt x="11340" y="7965"/>
                </a:cubicBezTo>
                <a:cubicBezTo>
                  <a:pt x="10125" y="6075"/>
                  <a:pt x="10125" y="6075"/>
                  <a:pt x="10125" y="6075"/>
                </a:cubicBezTo>
                <a:cubicBezTo>
                  <a:pt x="20925" y="6075"/>
                  <a:pt x="20925" y="6075"/>
                  <a:pt x="20925" y="6075"/>
                </a:cubicBezTo>
                <a:lnTo>
                  <a:pt x="20925" y="7965"/>
                </a:lnTo>
                <a:close/>
                <a:moveTo>
                  <a:pt x="20925" y="5400"/>
                </a:moveTo>
                <a:cubicBezTo>
                  <a:pt x="9585" y="5400"/>
                  <a:pt x="9585" y="5400"/>
                  <a:pt x="9585" y="5400"/>
                </a:cubicBezTo>
                <a:cubicBezTo>
                  <a:pt x="7830" y="2970"/>
                  <a:pt x="7830" y="2970"/>
                  <a:pt x="7830" y="2970"/>
                </a:cubicBezTo>
                <a:cubicBezTo>
                  <a:pt x="7830" y="2970"/>
                  <a:pt x="7830" y="2970"/>
                  <a:pt x="7830" y="2970"/>
                </a:cubicBezTo>
                <a:cubicBezTo>
                  <a:pt x="7695" y="2835"/>
                  <a:pt x="7695" y="2835"/>
                  <a:pt x="7695" y="2835"/>
                </a:cubicBezTo>
                <a:cubicBezTo>
                  <a:pt x="1755" y="2835"/>
                  <a:pt x="1755" y="2835"/>
                  <a:pt x="1755" y="2835"/>
                </a:cubicBezTo>
                <a:cubicBezTo>
                  <a:pt x="1755" y="2160"/>
                  <a:pt x="1755" y="2160"/>
                  <a:pt x="1755" y="2160"/>
                </a:cubicBezTo>
                <a:cubicBezTo>
                  <a:pt x="2160" y="2160"/>
                  <a:pt x="2160" y="2160"/>
                  <a:pt x="2160" y="2160"/>
                </a:cubicBezTo>
                <a:cubicBezTo>
                  <a:pt x="8505" y="2160"/>
                  <a:pt x="8505" y="2160"/>
                  <a:pt x="8505" y="2160"/>
                </a:cubicBezTo>
                <a:cubicBezTo>
                  <a:pt x="10260" y="4725"/>
                  <a:pt x="10260" y="4725"/>
                  <a:pt x="10260" y="4725"/>
                </a:cubicBezTo>
                <a:cubicBezTo>
                  <a:pt x="20925" y="4725"/>
                  <a:pt x="20925" y="4725"/>
                  <a:pt x="20925" y="4725"/>
                </a:cubicBezTo>
                <a:lnTo>
                  <a:pt x="20925" y="5400"/>
                </a:lnTo>
                <a:close/>
                <a:moveTo>
                  <a:pt x="10665" y="3915"/>
                </a:moveTo>
                <a:cubicBezTo>
                  <a:pt x="8775" y="1485"/>
                  <a:pt x="8775" y="1485"/>
                  <a:pt x="8775" y="1485"/>
                </a:cubicBezTo>
                <a:cubicBezTo>
                  <a:pt x="2835" y="1485"/>
                  <a:pt x="2835" y="1485"/>
                  <a:pt x="2835" y="1485"/>
                </a:cubicBezTo>
                <a:cubicBezTo>
                  <a:pt x="2835" y="675"/>
                  <a:pt x="2835" y="675"/>
                  <a:pt x="2835" y="675"/>
                </a:cubicBezTo>
                <a:cubicBezTo>
                  <a:pt x="9585" y="675"/>
                  <a:pt x="9585" y="675"/>
                  <a:pt x="9585" y="675"/>
                </a:cubicBezTo>
                <a:cubicBezTo>
                  <a:pt x="11340" y="3240"/>
                  <a:pt x="11340" y="3240"/>
                  <a:pt x="11340" y="3240"/>
                </a:cubicBezTo>
                <a:cubicBezTo>
                  <a:pt x="20925" y="3240"/>
                  <a:pt x="20925" y="3240"/>
                  <a:pt x="20925" y="3240"/>
                </a:cubicBezTo>
                <a:cubicBezTo>
                  <a:pt x="20925" y="3915"/>
                  <a:pt x="20925" y="3915"/>
                  <a:pt x="20925" y="3915"/>
                </a:cubicBezTo>
                <a:lnTo>
                  <a:pt x="10665" y="3915"/>
                </a:lnTo>
                <a:close/>
                <a:moveTo>
                  <a:pt x="9720" y="19845"/>
                </a:moveTo>
                <a:cubicBezTo>
                  <a:pt x="19845" y="19845"/>
                  <a:pt x="19845" y="19845"/>
                  <a:pt x="19845" y="19845"/>
                </a:cubicBezTo>
                <a:cubicBezTo>
                  <a:pt x="19845" y="12555"/>
                  <a:pt x="19845" y="12555"/>
                  <a:pt x="19845" y="12555"/>
                </a:cubicBezTo>
                <a:cubicBezTo>
                  <a:pt x="9720" y="12555"/>
                  <a:pt x="9720" y="12555"/>
                  <a:pt x="9720" y="12555"/>
                </a:cubicBezTo>
                <a:lnTo>
                  <a:pt x="9720" y="19845"/>
                </a:lnTo>
                <a:close/>
                <a:moveTo>
                  <a:pt x="10395" y="13365"/>
                </a:moveTo>
                <a:cubicBezTo>
                  <a:pt x="19035" y="13365"/>
                  <a:pt x="19035" y="13365"/>
                  <a:pt x="19035" y="13365"/>
                </a:cubicBezTo>
                <a:cubicBezTo>
                  <a:pt x="19035" y="19035"/>
                  <a:pt x="19035" y="19035"/>
                  <a:pt x="19035" y="19035"/>
                </a:cubicBezTo>
                <a:cubicBezTo>
                  <a:pt x="10395" y="19035"/>
                  <a:pt x="10395" y="19035"/>
                  <a:pt x="10395" y="19035"/>
                </a:cubicBezTo>
                <a:lnTo>
                  <a:pt x="10395" y="13365"/>
                </a:lnTo>
                <a:close/>
                <a:moveTo>
                  <a:pt x="11880" y="14445"/>
                </a:moveTo>
                <a:cubicBezTo>
                  <a:pt x="15525" y="14445"/>
                  <a:pt x="15525" y="14445"/>
                  <a:pt x="15525" y="14445"/>
                </a:cubicBezTo>
                <a:cubicBezTo>
                  <a:pt x="15525" y="15120"/>
                  <a:pt x="15525" y="15120"/>
                  <a:pt x="15525" y="15120"/>
                </a:cubicBezTo>
                <a:cubicBezTo>
                  <a:pt x="11880" y="15120"/>
                  <a:pt x="11880" y="15120"/>
                  <a:pt x="11880" y="15120"/>
                </a:cubicBezTo>
                <a:lnTo>
                  <a:pt x="11880" y="14445"/>
                </a:lnTo>
                <a:close/>
                <a:moveTo>
                  <a:pt x="11880" y="15795"/>
                </a:moveTo>
                <a:cubicBezTo>
                  <a:pt x="17685" y="15795"/>
                  <a:pt x="17685" y="15795"/>
                  <a:pt x="17685" y="15795"/>
                </a:cubicBezTo>
                <a:cubicBezTo>
                  <a:pt x="17685" y="16605"/>
                  <a:pt x="17685" y="16605"/>
                  <a:pt x="17685" y="16605"/>
                </a:cubicBezTo>
                <a:cubicBezTo>
                  <a:pt x="11880" y="16605"/>
                  <a:pt x="11880" y="16605"/>
                  <a:pt x="11880" y="16605"/>
                </a:cubicBezTo>
                <a:lnTo>
                  <a:pt x="11880" y="15795"/>
                </a:lnTo>
                <a:close/>
                <a:moveTo>
                  <a:pt x="11880" y="17280"/>
                </a:moveTo>
                <a:cubicBezTo>
                  <a:pt x="17685" y="17280"/>
                  <a:pt x="17685" y="17280"/>
                  <a:pt x="17685" y="17280"/>
                </a:cubicBezTo>
                <a:cubicBezTo>
                  <a:pt x="17685" y="17955"/>
                  <a:pt x="17685" y="17955"/>
                  <a:pt x="17685" y="17955"/>
                </a:cubicBezTo>
                <a:cubicBezTo>
                  <a:pt x="11880" y="17955"/>
                  <a:pt x="11880" y="17955"/>
                  <a:pt x="11880" y="17955"/>
                </a:cubicBezTo>
                <a:lnTo>
                  <a:pt x="11880" y="172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25" name="Freeform 2091"/>
          <p:cNvSpPr/>
          <p:nvPr/>
        </p:nvSpPr>
        <p:spPr>
          <a:xfrm>
            <a:off x="6870700" y="4502150"/>
            <a:ext cx="1092200" cy="968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85" y="2911"/>
                </a:moveTo>
                <a:cubicBezTo>
                  <a:pt x="7830" y="153"/>
                  <a:pt x="7830" y="153"/>
                  <a:pt x="7830" y="153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911"/>
                  <a:pt x="21600" y="2911"/>
                  <a:pt x="21600" y="2911"/>
                </a:cubicBezTo>
                <a:lnTo>
                  <a:pt x="9585" y="2911"/>
                </a:lnTo>
                <a:close/>
                <a:moveTo>
                  <a:pt x="20925" y="3677"/>
                </a:moveTo>
                <a:cubicBezTo>
                  <a:pt x="20925" y="5668"/>
                  <a:pt x="20925" y="5668"/>
                  <a:pt x="20925" y="5668"/>
                </a:cubicBezTo>
                <a:cubicBezTo>
                  <a:pt x="11340" y="5668"/>
                  <a:pt x="11340" y="5668"/>
                  <a:pt x="11340" y="5668"/>
                </a:cubicBezTo>
                <a:cubicBezTo>
                  <a:pt x="10125" y="3677"/>
                  <a:pt x="10125" y="3677"/>
                  <a:pt x="10125" y="3677"/>
                </a:cubicBezTo>
                <a:lnTo>
                  <a:pt x="20925" y="3677"/>
                </a:lnTo>
                <a:close/>
                <a:moveTo>
                  <a:pt x="675" y="20834"/>
                </a:moveTo>
                <a:cubicBezTo>
                  <a:pt x="675" y="766"/>
                  <a:pt x="675" y="766"/>
                  <a:pt x="675" y="766"/>
                </a:cubicBezTo>
                <a:cubicBezTo>
                  <a:pt x="7425" y="766"/>
                  <a:pt x="7425" y="766"/>
                  <a:pt x="7425" y="766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10800" y="6281"/>
                  <a:pt x="10800" y="6281"/>
                  <a:pt x="10800" y="6281"/>
                </a:cubicBezTo>
                <a:cubicBezTo>
                  <a:pt x="10935" y="6434"/>
                  <a:pt x="11070" y="6587"/>
                  <a:pt x="11205" y="6587"/>
                </a:cubicBezTo>
                <a:cubicBezTo>
                  <a:pt x="11205" y="6587"/>
                  <a:pt x="11205" y="6587"/>
                  <a:pt x="11205" y="6587"/>
                </a:cubicBezTo>
                <a:cubicBezTo>
                  <a:pt x="20925" y="6587"/>
                  <a:pt x="20925" y="6587"/>
                  <a:pt x="20925" y="6587"/>
                </a:cubicBezTo>
                <a:cubicBezTo>
                  <a:pt x="20925" y="20834"/>
                  <a:pt x="20925" y="20834"/>
                  <a:pt x="20925" y="20834"/>
                </a:cubicBezTo>
                <a:lnTo>
                  <a:pt x="675" y="2083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26" name="Freeform 2092"/>
          <p:cNvSpPr/>
          <p:nvPr/>
        </p:nvSpPr>
        <p:spPr>
          <a:xfrm>
            <a:off x="6870700" y="5740400"/>
            <a:ext cx="1092200" cy="968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3217"/>
                </a:moveTo>
                <a:cubicBezTo>
                  <a:pt x="10125" y="3217"/>
                  <a:pt x="10125" y="3217"/>
                  <a:pt x="10125" y="3217"/>
                </a:cubicBezTo>
                <a:cubicBezTo>
                  <a:pt x="10125" y="1226"/>
                  <a:pt x="10125" y="1226"/>
                  <a:pt x="10125" y="1226"/>
                </a:cubicBezTo>
                <a:cubicBezTo>
                  <a:pt x="10125" y="613"/>
                  <a:pt x="9585" y="0"/>
                  <a:pt x="9045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540" y="0"/>
                  <a:pt x="0" y="613"/>
                  <a:pt x="0" y="1226"/>
                </a:cubicBezTo>
                <a:cubicBezTo>
                  <a:pt x="0" y="6894"/>
                  <a:pt x="0" y="6894"/>
                  <a:pt x="0" y="6894"/>
                </a:cubicBezTo>
                <a:cubicBezTo>
                  <a:pt x="0" y="7813"/>
                  <a:pt x="0" y="7813"/>
                  <a:pt x="0" y="7813"/>
                </a:cubicBezTo>
                <a:cubicBezTo>
                  <a:pt x="0" y="20374"/>
                  <a:pt x="0" y="20374"/>
                  <a:pt x="0" y="20374"/>
                </a:cubicBezTo>
                <a:cubicBezTo>
                  <a:pt x="0" y="21140"/>
                  <a:pt x="540" y="21600"/>
                  <a:pt x="10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1140"/>
                  <a:pt x="21600" y="20374"/>
                </a:cubicBezTo>
                <a:cubicBezTo>
                  <a:pt x="21600" y="7813"/>
                  <a:pt x="21600" y="7813"/>
                  <a:pt x="21600" y="7813"/>
                </a:cubicBezTo>
                <a:cubicBezTo>
                  <a:pt x="21600" y="6894"/>
                  <a:pt x="21600" y="6894"/>
                  <a:pt x="21600" y="6894"/>
                </a:cubicBezTo>
                <a:cubicBezTo>
                  <a:pt x="21600" y="4443"/>
                  <a:pt x="21600" y="4443"/>
                  <a:pt x="21600" y="4443"/>
                </a:cubicBezTo>
                <a:cubicBezTo>
                  <a:pt x="21600" y="3830"/>
                  <a:pt x="21060" y="3217"/>
                  <a:pt x="20520" y="3217"/>
                </a:cubicBezTo>
                <a:close/>
                <a:moveTo>
                  <a:pt x="20925" y="20374"/>
                </a:moveTo>
                <a:cubicBezTo>
                  <a:pt x="20925" y="20681"/>
                  <a:pt x="20655" y="20834"/>
                  <a:pt x="20520" y="20834"/>
                </a:cubicBezTo>
                <a:cubicBezTo>
                  <a:pt x="1080" y="20834"/>
                  <a:pt x="1080" y="20834"/>
                  <a:pt x="1080" y="20834"/>
                </a:cubicBezTo>
                <a:cubicBezTo>
                  <a:pt x="945" y="20834"/>
                  <a:pt x="675" y="20681"/>
                  <a:pt x="675" y="20374"/>
                </a:cubicBezTo>
                <a:cubicBezTo>
                  <a:pt x="675" y="7813"/>
                  <a:pt x="675" y="7813"/>
                  <a:pt x="675" y="7813"/>
                </a:cubicBezTo>
                <a:cubicBezTo>
                  <a:pt x="20925" y="7813"/>
                  <a:pt x="20925" y="7813"/>
                  <a:pt x="20925" y="7813"/>
                </a:cubicBezTo>
                <a:lnTo>
                  <a:pt x="20925" y="20374"/>
                </a:lnTo>
                <a:close/>
                <a:moveTo>
                  <a:pt x="675" y="6894"/>
                </a:moveTo>
                <a:cubicBezTo>
                  <a:pt x="675" y="1226"/>
                  <a:pt x="675" y="1226"/>
                  <a:pt x="675" y="1226"/>
                </a:cubicBezTo>
                <a:cubicBezTo>
                  <a:pt x="675" y="1072"/>
                  <a:pt x="945" y="766"/>
                  <a:pt x="1080" y="766"/>
                </a:cubicBezTo>
                <a:cubicBezTo>
                  <a:pt x="9045" y="766"/>
                  <a:pt x="9045" y="766"/>
                  <a:pt x="9045" y="766"/>
                </a:cubicBezTo>
                <a:cubicBezTo>
                  <a:pt x="9180" y="766"/>
                  <a:pt x="9315" y="1072"/>
                  <a:pt x="9315" y="1226"/>
                </a:cubicBezTo>
                <a:cubicBezTo>
                  <a:pt x="9315" y="4136"/>
                  <a:pt x="9315" y="4136"/>
                  <a:pt x="9315" y="4136"/>
                </a:cubicBezTo>
                <a:cubicBezTo>
                  <a:pt x="20520" y="4136"/>
                  <a:pt x="20520" y="4136"/>
                  <a:pt x="20520" y="4136"/>
                </a:cubicBezTo>
                <a:cubicBezTo>
                  <a:pt x="20655" y="4136"/>
                  <a:pt x="20925" y="4289"/>
                  <a:pt x="20925" y="4443"/>
                </a:cubicBezTo>
                <a:cubicBezTo>
                  <a:pt x="20925" y="6894"/>
                  <a:pt x="20925" y="6894"/>
                  <a:pt x="20925" y="6894"/>
                </a:cubicBezTo>
                <a:lnTo>
                  <a:pt x="675" y="6894"/>
                </a:lnTo>
                <a:close/>
                <a:moveTo>
                  <a:pt x="19845" y="13940"/>
                </a:moveTo>
                <a:cubicBezTo>
                  <a:pt x="12285" y="13940"/>
                  <a:pt x="12285" y="13940"/>
                  <a:pt x="12285" y="13940"/>
                </a:cubicBezTo>
                <a:cubicBezTo>
                  <a:pt x="12285" y="19609"/>
                  <a:pt x="12285" y="19609"/>
                  <a:pt x="12285" y="19609"/>
                </a:cubicBezTo>
                <a:cubicBezTo>
                  <a:pt x="19845" y="19609"/>
                  <a:pt x="19845" y="19609"/>
                  <a:pt x="19845" y="19609"/>
                </a:cubicBezTo>
                <a:lnTo>
                  <a:pt x="19845" y="13940"/>
                </a:lnTo>
                <a:close/>
                <a:moveTo>
                  <a:pt x="19035" y="18843"/>
                </a:moveTo>
                <a:cubicBezTo>
                  <a:pt x="12960" y="18843"/>
                  <a:pt x="12960" y="18843"/>
                  <a:pt x="12960" y="18843"/>
                </a:cubicBezTo>
                <a:cubicBezTo>
                  <a:pt x="12960" y="14706"/>
                  <a:pt x="12960" y="14706"/>
                  <a:pt x="12960" y="14706"/>
                </a:cubicBezTo>
                <a:cubicBezTo>
                  <a:pt x="19035" y="14706"/>
                  <a:pt x="19035" y="14706"/>
                  <a:pt x="19035" y="14706"/>
                </a:cubicBezTo>
                <a:lnTo>
                  <a:pt x="19035" y="18843"/>
                </a:lnTo>
                <a:close/>
                <a:moveTo>
                  <a:pt x="13635" y="15932"/>
                </a:moveTo>
                <a:cubicBezTo>
                  <a:pt x="13635" y="15779"/>
                  <a:pt x="13905" y="15472"/>
                  <a:pt x="14040" y="15472"/>
                </a:cubicBezTo>
                <a:cubicBezTo>
                  <a:pt x="15525" y="15472"/>
                  <a:pt x="15525" y="15472"/>
                  <a:pt x="15525" y="15472"/>
                </a:cubicBezTo>
                <a:cubicBezTo>
                  <a:pt x="15660" y="15472"/>
                  <a:pt x="15795" y="15779"/>
                  <a:pt x="15795" y="15932"/>
                </a:cubicBezTo>
                <a:cubicBezTo>
                  <a:pt x="15795" y="16085"/>
                  <a:pt x="15660" y="16391"/>
                  <a:pt x="15525" y="16391"/>
                </a:cubicBezTo>
                <a:cubicBezTo>
                  <a:pt x="14040" y="16391"/>
                  <a:pt x="14040" y="16391"/>
                  <a:pt x="14040" y="16391"/>
                </a:cubicBezTo>
                <a:cubicBezTo>
                  <a:pt x="13905" y="16391"/>
                  <a:pt x="13635" y="16085"/>
                  <a:pt x="13635" y="15932"/>
                </a:cubicBezTo>
                <a:close/>
                <a:moveTo>
                  <a:pt x="16605" y="15932"/>
                </a:moveTo>
                <a:cubicBezTo>
                  <a:pt x="16605" y="15779"/>
                  <a:pt x="16740" y="15472"/>
                  <a:pt x="16875" y="15472"/>
                </a:cubicBezTo>
                <a:cubicBezTo>
                  <a:pt x="17280" y="15472"/>
                  <a:pt x="17280" y="15472"/>
                  <a:pt x="17280" y="15472"/>
                </a:cubicBezTo>
                <a:cubicBezTo>
                  <a:pt x="17415" y="15472"/>
                  <a:pt x="17685" y="15779"/>
                  <a:pt x="17685" y="15932"/>
                </a:cubicBezTo>
                <a:cubicBezTo>
                  <a:pt x="17685" y="16085"/>
                  <a:pt x="17415" y="16391"/>
                  <a:pt x="17280" y="16391"/>
                </a:cubicBezTo>
                <a:cubicBezTo>
                  <a:pt x="16875" y="16391"/>
                  <a:pt x="16875" y="16391"/>
                  <a:pt x="16875" y="16391"/>
                </a:cubicBezTo>
                <a:cubicBezTo>
                  <a:pt x="16740" y="16391"/>
                  <a:pt x="16605" y="16085"/>
                  <a:pt x="16605" y="15932"/>
                </a:cubicBezTo>
                <a:close/>
                <a:moveTo>
                  <a:pt x="13635" y="17617"/>
                </a:moveTo>
                <a:cubicBezTo>
                  <a:pt x="13635" y="17311"/>
                  <a:pt x="13905" y="17157"/>
                  <a:pt x="14040" y="17157"/>
                </a:cubicBezTo>
                <a:cubicBezTo>
                  <a:pt x="17955" y="17157"/>
                  <a:pt x="17955" y="17157"/>
                  <a:pt x="17955" y="17157"/>
                </a:cubicBezTo>
                <a:cubicBezTo>
                  <a:pt x="18225" y="17157"/>
                  <a:pt x="18360" y="17311"/>
                  <a:pt x="18360" y="17617"/>
                </a:cubicBezTo>
                <a:cubicBezTo>
                  <a:pt x="18360" y="17770"/>
                  <a:pt x="18225" y="17923"/>
                  <a:pt x="17955" y="17923"/>
                </a:cubicBezTo>
                <a:cubicBezTo>
                  <a:pt x="14040" y="17923"/>
                  <a:pt x="14040" y="17923"/>
                  <a:pt x="14040" y="17923"/>
                </a:cubicBezTo>
                <a:cubicBezTo>
                  <a:pt x="13905" y="17923"/>
                  <a:pt x="13635" y="17770"/>
                  <a:pt x="13635" y="1761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27" name="Freeform 2093"/>
          <p:cNvSpPr/>
          <p:nvPr/>
        </p:nvSpPr>
        <p:spPr>
          <a:xfrm>
            <a:off x="6870700" y="6978650"/>
            <a:ext cx="1092200" cy="971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3217"/>
                </a:moveTo>
                <a:cubicBezTo>
                  <a:pt x="10125" y="3217"/>
                  <a:pt x="10125" y="3217"/>
                  <a:pt x="10125" y="3217"/>
                </a:cubicBezTo>
                <a:cubicBezTo>
                  <a:pt x="10125" y="1226"/>
                  <a:pt x="10125" y="1226"/>
                  <a:pt x="10125" y="1226"/>
                </a:cubicBezTo>
                <a:cubicBezTo>
                  <a:pt x="10125" y="613"/>
                  <a:pt x="9585" y="0"/>
                  <a:pt x="9045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540" y="0"/>
                  <a:pt x="0" y="613"/>
                  <a:pt x="0" y="1226"/>
                </a:cubicBezTo>
                <a:cubicBezTo>
                  <a:pt x="0" y="6894"/>
                  <a:pt x="0" y="6894"/>
                  <a:pt x="0" y="6894"/>
                </a:cubicBezTo>
                <a:cubicBezTo>
                  <a:pt x="0" y="7813"/>
                  <a:pt x="0" y="7813"/>
                  <a:pt x="0" y="7813"/>
                </a:cubicBezTo>
                <a:cubicBezTo>
                  <a:pt x="0" y="20374"/>
                  <a:pt x="0" y="20374"/>
                  <a:pt x="0" y="20374"/>
                </a:cubicBezTo>
                <a:cubicBezTo>
                  <a:pt x="0" y="21140"/>
                  <a:pt x="540" y="21600"/>
                  <a:pt x="10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1140"/>
                  <a:pt x="21600" y="20374"/>
                </a:cubicBezTo>
                <a:cubicBezTo>
                  <a:pt x="21600" y="7813"/>
                  <a:pt x="21600" y="7813"/>
                  <a:pt x="21600" y="7813"/>
                </a:cubicBezTo>
                <a:cubicBezTo>
                  <a:pt x="21600" y="6894"/>
                  <a:pt x="21600" y="6894"/>
                  <a:pt x="21600" y="6894"/>
                </a:cubicBezTo>
                <a:cubicBezTo>
                  <a:pt x="21600" y="4443"/>
                  <a:pt x="21600" y="4443"/>
                  <a:pt x="21600" y="4443"/>
                </a:cubicBezTo>
                <a:cubicBezTo>
                  <a:pt x="21600" y="3830"/>
                  <a:pt x="21060" y="3217"/>
                  <a:pt x="20520" y="3217"/>
                </a:cubicBezTo>
                <a:close/>
                <a:moveTo>
                  <a:pt x="20925" y="20374"/>
                </a:moveTo>
                <a:cubicBezTo>
                  <a:pt x="20925" y="20681"/>
                  <a:pt x="20655" y="20834"/>
                  <a:pt x="20520" y="20834"/>
                </a:cubicBezTo>
                <a:cubicBezTo>
                  <a:pt x="1080" y="20834"/>
                  <a:pt x="1080" y="20834"/>
                  <a:pt x="1080" y="20834"/>
                </a:cubicBezTo>
                <a:cubicBezTo>
                  <a:pt x="945" y="20834"/>
                  <a:pt x="675" y="20681"/>
                  <a:pt x="675" y="20374"/>
                </a:cubicBezTo>
                <a:cubicBezTo>
                  <a:pt x="675" y="7813"/>
                  <a:pt x="675" y="7813"/>
                  <a:pt x="675" y="7813"/>
                </a:cubicBezTo>
                <a:cubicBezTo>
                  <a:pt x="20925" y="7813"/>
                  <a:pt x="20925" y="7813"/>
                  <a:pt x="20925" y="7813"/>
                </a:cubicBezTo>
                <a:lnTo>
                  <a:pt x="20925" y="20374"/>
                </a:lnTo>
                <a:close/>
                <a:moveTo>
                  <a:pt x="675" y="6894"/>
                </a:moveTo>
                <a:cubicBezTo>
                  <a:pt x="675" y="1226"/>
                  <a:pt x="675" y="1226"/>
                  <a:pt x="675" y="1226"/>
                </a:cubicBezTo>
                <a:cubicBezTo>
                  <a:pt x="675" y="1072"/>
                  <a:pt x="945" y="766"/>
                  <a:pt x="1080" y="766"/>
                </a:cubicBezTo>
                <a:cubicBezTo>
                  <a:pt x="9045" y="766"/>
                  <a:pt x="9045" y="766"/>
                  <a:pt x="9045" y="766"/>
                </a:cubicBezTo>
                <a:cubicBezTo>
                  <a:pt x="9180" y="766"/>
                  <a:pt x="9315" y="1072"/>
                  <a:pt x="9315" y="1226"/>
                </a:cubicBezTo>
                <a:cubicBezTo>
                  <a:pt x="9315" y="4136"/>
                  <a:pt x="9315" y="4136"/>
                  <a:pt x="9315" y="4136"/>
                </a:cubicBezTo>
                <a:cubicBezTo>
                  <a:pt x="20520" y="4136"/>
                  <a:pt x="20520" y="4136"/>
                  <a:pt x="20520" y="4136"/>
                </a:cubicBezTo>
                <a:cubicBezTo>
                  <a:pt x="20655" y="4136"/>
                  <a:pt x="20925" y="4289"/>
                  <a:pt x="20925" y="4443"/>
                </a:cubicBezTo>
                <a:cubicBezTo>
                  <a:pt x="20925" y="6894"/>
                  <a:pt x="20925" y="6894"/>
                  <a:pt x="20925" y="6894"/>
                </a:cubicBezTo>
                <a:lnTo>
                  <a:pt x="675" y="6894"/>
                </a:lnTo>
                <a:close/>
                <a:moveTo>
                  <a:pt x="6480" y="11796"/>
                </a:moveTo>
                <a:cubicBezTo>
                  <a:pt x="6480" y="11643"/>
                  <a:pt x="6615" y="11489"/>
                  <a:pt x="6885" y="11489"/>
                </a:cubicBezTo>
                <a:cubicBezTo>
                  <a:pt x="11880" y="11489"/>
                  <a:pt x="11880" y="11489"/>
                  <a:pt x="11880" y="11489"/>
                </a:cubicBezTo>
                <a:cubicBezTo>
                  <a:pt x="12015" y="11489"/>
                  <a:pt x="12285" y="11643"/>
                  <a:pt x="12285" y="11796"/>
                </a:cubicBezTo>
                <a:cubicBezTo>
                  <a:pt x="12285" y="12102"/>
                  <a:pt x="12015" y="12255"/>
                  <a:pt x="11880" y="12255"/>
                </a:cubicBezTo>
                <a:cubicBezTo>
                  <a:pt x="6885" y="12255"/>
                  <a:pt x="6885" y="12255"/>
                  <a:pt x="6885" y="12255"/>
                </a:cubicBezTo>
                <a:cubicBezTo>
                  <a:pt x="6615" y="12255"/>
                  <a:pt x="6480" y="12102"/>
                  <a:pt x="6480" y="11796"/>
                </a:cubicBezTo>
                <a:close/>
                <a:moveTo>
                  <a:pt x="6480" y="14247"/>
                </a:moveTo>
                <a:cubicBezTo>
                  <a:pt x="6480" y="14094"/>
                  <a:pt x="6615" y="13940"/>
                  <a:pt x="6885" y="13940"/>
                </a:cubicBezTo>
                <a:cubicBezTo>
                  <a:pt x="14715" y="13940"/>
                  <a:pt x="14715" y="13940"/>
                  <a:pt x="14715" y="13940"/>
                </a:cubicBezTo>
                <a:cubicBezTo>
                  <a:pt x="14985" y="13940"/>
                  <a:pt x="15120" y="14094"/>
                  <a:pt x="15120" y="14247"/>
                </a:cubicBezTo>
                <a:cubicBezTo>
                  <a:pt x="15120" y="14553"/>
                  <a:pt x="14985" y="14706"/>
                  <a:pt x="14715" y="14706"/>
                </a:cubicBezTo>
                <a:cubicBezTo>
                  <a:pt x="6885" y="14706"/>
                  <a:pt x="6885" y="14706"/>
                  <a:pt x="6885" y="14706"/>
                </a:cubicBezTo>
                <a:cubicBezTo>
                  <a:pt x="6615" y="14706"/>
                  <a:pt x="6480" y="14553"/>
                  <a:pt x="6480" y="14247"/>
                </a:cubicBezTo>
                <a:close/>
                <a:moveTo>
                  <a:pt x="6480" y="16698"/>
                </a:moveTo>
                <a:cubicBezTo>
                  <a:pt x="6480" y="16545"/>
                  <a:pt x="6615" y="16391"/>
                  <a:pt x="6885" y="16391"/>
                </a:cubicBezTo>
                <a:cubicBezTo>
                  <a:pt x="14715" y="16391"/>
                  <a:pt x="14715" y="16391"/>
                  <a:pt x="14715" y="16391"/>
                </a:cubicBezTo>
                <a:cubicBezTo>
                  <a:pt x="14985" y="16391"/>
                  <a:pt x="15120" y="16545"/>
                  <a:pt x="15120" y="16698"/>
                </a:cubicBezTo>
                <a:cubicBezTo>
                  <a:pt x="15120" y="17004"/>
                  <a:pt x="14985" y="17157"/>
                  <a:pt x="14715" y="17157"/>
                </a:cubicBezTo>
                <a:cubicBezTo>
                  <a:pt x="6885" y="17157"/>
                  <a:pt x="6885" y="17157"/>
                  <a:pt x="6885" y="17157"/>
                </a:cubicBezTo>
                <a:cubicBezTo>
                  <a:pt x="6615" y="17157"/>
                  <a:pt x="6480" y="17004"/>
                  <a:pt x="6480" y="1669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28" name="Freeform 2094"/>
          <p:cNvSpPr/>
          <p:nvPr/>
        </p:nvSpPr>
        <p:spPr>
          <a:xfrm>
            <a:off x="6870700" y="8216900"/>
            <a:ext cx="1092200" cy="971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3217"/>
                </a:moveTo>
                <a:cubicBezTo>
                  <a:pt x="10125" y="3217"/>
                  <a:pt x="10125" y="3217"/>
                  <a:pt x="10125" y="3217"/>
                </a:cubicBezTo>
                <a:cubicBezTo>
                  <a:pt x="10125" y="1226"/>
                  <a:pt x="10125" y="1226"/>
                  <a:pt x="10125" y="1226"/>
                </a:cubicBezTo>
                <a:cubicBezTo>
                  <a:pt x="10125" y="613"/>
                  <a:pt x="9585" y="0"/>
                  <a:pt x="9045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540" y="0"/>
                  <a:pt x="0" y="613"/>
                  <a:pt x="0" y="1226"/>
                </a:cubicBezTo>
                <a:cubicBezTo>
                  <a:pt x="0" y="6894"/>
                  <a:pt x="0" y="6894"/>
                  <a:pt x="0" y="6894"/>
                </a:cubicBezTo>
                <a:cubicBezTo>
                  <a:pt x="0" y="7813"/>
                  <a:pt x="0" y="7813"/>
                  <a:pt x="0" y="7813"/>
                </a:cubicBezTo>
                <a:cubicBezTo>
                  <a:pt x="0" y="20374"/>
                  <a:pt x="0" y="20374"/>
                  <a:pt x="0" y="20374"/>
                </a:cubicBezTo>
                <a:cubicBezTo>
                  <a:pt x="0" y="21140"/>
                  <a:pt x="540" y="21600"/>
                  <a:pt x="10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1140"/>
                  <a:pt x="21600" y="20374"/>
                </a:cubicBezTo>
                <a:cubicBezTo>
                  <a:pt x="21600" y="7813"/>
                  <a:pt x="21600" y="7813"/>
                  <a:pt x="21600" y="7813"/>
                </a:cubicBezTo>
                <a:cubicBezTo>
                  <a:pt x="21600" y="6894"/>
                  <a:pt x="21600" y="6894"/>
                  <a:pt x="21600" y="6894"/>
                </a:cubicBezTo>
                <a:cubicBezTo>
                  <a:pt x="21600" y="4443"/>
                  <a:pt x="21600" y="4443"/>
                  <a:pt x="21600" y="4443"/>
                </a:cubicBezTo>
                <a:cubicBezTo>
                  <a:pt x="21600" y="3830"/>
                  <a:pt x="21060" y="3217"/>
                  <a:pt x="20520" y="3217"/>
                </a:cubicBezTo>
                <a:close/>
                <a:moveTo>
                  <a:pt x="20925" y="20374"/>
                </a:moveTo>
                <a:cubicBezTo>
                  <a:pt x="20925" y="20681"/>
                  <a:pt x="20655" y="20834"/>
                  <a:pt x="20520" y="20834"/>
                </a:cubicBezTo>
                <a:cubicBezTo>
                  <a:pt x="1080" y="20834"/>
                  <a:pt x="1080" y="20834"/>
                  <a:pt x="1080" y="20834"/>
                </a:cubicBezTo>
                <a:cubicBezTo>
                  <a:pt x="945" y="20834"/>
                  <a:pt x="675" y="20681"/>
                  <a:pt x="675" y="20374"/>
                </a:cubicBezTo>
                <a:cubicBezTo>
                  <a:pt x="675" y="7813"/>
                  <a:pt x="675" y="7813"/>
                  <a:pt x="675" y="7813"/>
                </a:cubicBezTo>
                <a:cubicBezTo>
                  <a:pt x="20925" y="7813"/>
                  <a:pt x="20925" y="7813"/>
                  <a:pt x="20925" y="7813"/>
                </a:cubicBezTo>
                <a:lnTo>
                  <a:pt x="20925" y="20374"/>
                </a:lnTo>
                <a:close/>
                <a:moveTo>
                  <a:pt x="675" y="6894"/>
                </a:moveTo>
                <a:cubicBezTo>
                  <a:pt x="675" y="1226"/>
                  <a:pt x="675" y="1226"/>
                  <a:pt x="675" y="1226"/>
                </a:cubicBezTo>
                <a:cubicBezTo>
                  <a:pt x="675" y="1072"/>
                  <a:pt x="945" y="766"/>
                  <a:pt x="1080" y="766"/>
                </a:cubicBezTo>
                <a:cubicBezTo>
                  <a:pt x="9045" y="766"/>
                  <a:pt x="9045" y="766"/>
                  <a:pt x="9045" y="766"/>
                </a:cubicBezTo>
                <a:cubicBezTo>
                  <a:pt x="9180" y="766"/>
                  <a:pt x="9315" y="1072"/>
                  <a:pt x="9315" y="1226"/>
                </a:cubicBezTo>
                <a:cubicBezTo>
                  <a:pt x="9315" y="4136"/>
                  <a:pt x="9315" y="4136"/>
                  <a:pt x="9315" y="4136"/>
                </a:cubicBezTo>
                <a:cubicBezTo>
                  <a:pt x="20520" y="4136"/>
                  <a:pt x="20520" y="4136"/>
                  <a:pt x="20520" y="4136"/>
                </a:cubicBezTo>
                <a:cubicBezTo>
                  <a:pt x="20655" y="4136"/>
                  <a:pt x="20925" y="4289"/>
                  <a:pt x="20925" y="4443"/>
                </a:cubicBezTo>
                <a:cubicBezTo>
                  <a:pt x="20925" y="6894"/>
                  <a:pt x="20925" y="6894"/>
                  <a:pt x="20925" y="6894"/>
                </a:cubicBezTo>
                <a:lnTo>
                  <a:pt x="675" y="689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29" name="Freeform 2095"/>
          <p:cNvSpPr/>
          <p:nvPr/>
        </p:nvSpPr>
        <p:spPr>
          <a:xfrm>
            <a:off x="6870700" y="9429750"/>
            <a:ext cx="1092200" cy="1031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8208"/>
                </a:moveTo>
                <a:cubicBezTo>
                  <a:pt x="21465" y="8208"/>
                  <a:pt x="21330" y="8064"/>
                  <a:pt x="21195" y="8064"/>
                </a:cubicBezTo>
                <a:cubicBezTo>
                  <a:pt x="20115" y="8064"/>
                  <a:pt x="20115" y="8064"/>
                  <a:pt x="20115" y="8064"/>
                </a:cubicBezTo>
                <a:cubicBezTo>
                  <a:pt x="20115" y="2592"/>
                  <a:pt x="20115" y="2592"/>
                  <a:pt x="20115" y="2592"/>
                </a:cubicBezTo>
                <a:cubicBezTo>
                  <a:pt x="20115" y="2160"/>
                  <a:pt x="19845" y="1872"/>
                  <a:pt x="19575" y="1872"/>
                </a:cubicBezTo>
                <a:cubicBezTo>
                  <a:pt x="8505" y="1872"/>
                  <a:pt x="8505" y="1872"/>
                  <a:pt x="8505" y="1872"/>
                </a:cubicBezTo>
                <a:cubicBezTo>
                  <a:pt x="7560" y="288"/>
                  <a:pt x="7560" y="288"/>
                  <a:pt x="7560" y="288"/>
                </a:cubicBezTo>
                <a:cubicBezTo>
                  <a:pt x="7425" y="144"/>
                  <a:pt x="7290" y="0"/>
                  <a:pt x="7020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1755" y="0"/>
                  <a:pt x="1485" y="288"/>
                  <a:pt x="1485" y="720"/>
                </a:cubicBezTo>
                <a:cubicBezTo>
                  <a:pt x="1485" y="8064"/>
                  <a:pt x="1485" y="8064"/>
                  <a:pt x="1485" y="8064"/>
                </a:cubicBezTo>
                <a:cubicBezTo>
                  <a:pt x="405" y="8064"/>
                  <a:pt x="405" y="8064"/>
                  <a:pt x="405" y="8064"/>
                </a:cubicBezTo>
                <a:cubicBezTo>
                  <a:pt x="270" y="8064"/>
                  <a:pt x="135" y="8208"/>
                  <a:pt x="135" y="8208"/>
                </a:cubicBezTo>
                <a:cubicBezTo>
                  <a:pt x="0" y="8352"/>
                  <a:pt x="0" y="8496"/>
                  <a:pt x="0" y="8640"/>
                </a:cubicBezTo>
                <a:cubicBezTo>
                  <a:pt x="1755" y="21168"/>
                  <a:pt x="1755" y="21168"/>
                  <a:pt x="1755" y="21168"/>
                </a:cubicBezTo>
                <a:cubicBezTo>
                  <a:pt x="1755" y="21312"/>
                  <a:pt x="2025" y="21600"/>
                  <a:pt x="229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19575" y="21600"/>
                  <a:pt x="19845" y="21312"/>
                  <a:pt x="19845" y="21168"/>
                </a:cubicBezTo>
                <a:cubicBezTo>
                  <a:pt x="21600" y="8640"/>
                  <a:pt x="21600" y="8640"/>
                  <a:pt x="21600" y="8640"/>
                </a:cubicBezTo>
                <a:cubicBezTo>
                  <a:pt x="21600" y="8496"/>
                  <a:pt x="21600" y="8352"/>
                  <a:pt x="21465" y="8208"/>
                </a:cubicBezTo>
                <a:close/>
                <a:moveTo>
                  <a:pt x="2160" y="720"/>
                </a:moveTo>
                <a:cubicBezTo>
                  <a:pt x="7020" y="720"/>
                  <a:pt x="7020" y="720"/>
                  <a:pt x="7020" y="720"/>
                </a:cubicBezTo>
                <a:cubicBezTo>
                  <a:pt x="7830" y="2304"/>
                  <a:pt x="7830" y="2304"/>
                  <a:pt x="7830" y="2304"/>
                </a:cubicBezTo>
                <a:cubicBezTo>
                  <a:pt x="7965" y="2592"/>
                  <a:pt x="8235" y="2736"/>
                  <a:pt x="8370" y="2736"/>
                </a:cubicBezTo>
                <a:cubicBezTo>
                  <a:pt x="19440" y="2736"/>
                  <a:pt x="19440" y="2736"/>
                  <a:pt x="19440" y="2736"/>
                </a:cubicBezTo>
                <a:cubicBezTo>
                  <a:pt x="19440" y="8064"/>
                  <a:pt x="19440" y="8064"/>
                  <a:pt x="19440" y="8064"/>
                </a:cubicBezTo>
                <a:cubicBezTo>
                  <a:pt x="18765" y="8064"/>
                  <a:pt x="18765" y="8064"/>
                  <a:pt x="18765" y="8064"/>
                </a:cubicBezTo>
                <a:cubicBezTo>
                  <a:pt x="18765" y="5328"/>
                  <a:pt x="18765" y="5328"/>
                  <a:pt x="18765" y="5328"/>
                </a:cubicBezTo>
                <a:cubicBezTo>
                  <a:pt x="2835" y="5328"/>
                  <a:pt x="2835" y="5328"/>
                  <a:pt x="2835" y="5328"/>
                </a:cubicBezTo>
                <a:cubicBezTo>
                  <a:pt x="2835" y="8064"/>
                  <a:pt x="2835" y="8064"/>
                  <a:pt x="2835" y="8064"/>
                </a:cubicBezTo>
                <a:cubicBezTo>
                  <a:pt x="2160" y="8064"/>
                  <a:pt x="2160" y="8064"/>
                  <a:pt x="2160" y="8064"/>
                </a:cubicBezTo>
                <a:lnTo>
                  <a:pt x="2160" y="720"/>
                </a:lnTo>
                <a:close/>
                <a:moveTo>
                  <a:pt x="17955" y="8064"/>
                </a:moveTo>
                <a:cubicBezTo>
                  <a:pt x="3645" y="8064"/>
                  <a:pt x="3645" y="8064"/>
                  <a:pt x="3645" y="8064"/>
                </a:cubicBezTo>
                <a:cubicBezTo>
                  <a:pt x="3645" y="6192"/>
                  <a:pt x="3645" y="6192"/>
                  <a:pt x="3645" y="6192"/>
                </a:cubicBezTo>
                <a:cubicBezTo>
                  <a:pt x="17955" y="6192"/>
                  <a:pt x="17955" y="6192"/>
                  <a:pt x="17955" y="6192"/>
                </a:cubicBezTo>
                <a:lnTo>
                  <a:pt x="17955" y="8064"/>
                </a:lnTo>
                <a:close/>
                <a:moveTo>
                  <a:pt x="19170" y="20736"/>
                </a:moveTo>
                <a:cubicBezTo>
                  <a:pt x="2430" y="20736"/>
                  <a:pt x="2430" y="20736"/>
                  <a:pt x="2430" y="20736"/>
                </a:cubicBezTo>
                <a:cubicBezTo>
                  <a:pt x="810" y="8784"/>
                  <a:pt x="810" y="8784"/>
                  <a:pt x="810" y="8784"/>
                </a:cubicBezTo>
                <a:cubicBezTo>
                  <a:pt x="1485" y="8784"/>
                  <a:pt x="1485" y="8784"/>
                  <a:pt x="1485" y="8784"/>
                </a:cubicBezTo>
                <a:cubicBezTo>
                  <a:pt x="2835" y="8784"/>
                  <a:pt x="2835" y="8784"/>
                  <a:pt x="2835" y="8784"/>
                </a:cubicBezTo>
                <a:cubicBezTo>
                  <a:pt x="18765" y="8784"/>
                  <a:pt x="18765" y="8784"/>
                  <a:pt x="18765" y="8784"/>
                </a:cubicBezTo>
                <a:cubicBezTo>
                  <a:pt x="20115" y="8784"/>
                  <a:pt x="20115" y="8784"/>
                  <a:pt x="20115" y="8784"/>
                </a:cubicBezTo>
                <a:cubicBezTo>
                  <a:pt x="20790" y="8784"/>
                  <a:pt x="20790" y="8784"/>
                  <a:pt x="20790" y="8784"/>
                </a:cubicBezTo>
                <a:lnTo>
                  <a:pt x="19170" y="2073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30" name="Freeform 2096"/>
          <p:cNvSpPr/>
          <p:nvPr/>
        </p:nvSpPr>
        <p:spPr>
          <a:xfrm>
            <a:off x="6870700" y="10668000"/>
            <a:ext cx="1092200" cy="1031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8208"/>
                </a:moveTo>
                <a:cubicBezTo>
                  <a:pt x="21465" y="8208"/>
                  <a:pt x="21330" y="8064"/>
                  <a:pt x="21195" y="8064"/>
                </a:cubicBezTo>
                <a:cubicBezTo>
                  <a:pt x="20250" y="8064"/>
                  <a:pt x="20250" y="8064"/>
                  <a:pt x="20250" y="8064"/>
                </a:cubicBezTo>
                <a:cubicBezTo>
                  <a:pt x="20250" y="2592"/>
                  <a:pt x="20250" y="2592"/>
                  <a:pt x="20250" y="2592"/>
                </a:cubicBezTo>
                <a:cubicBezTo>
                  <a:pt x="20250" y="2160"/>
                  <a:pt x="19845" y="1872"/>
                  <a:pt x="19575" y="1872"/>
                </a:cubicBezTo>
                <a:cubicBezTo>
                  <a:pt x="8505" y="1872"/>
                  <a:pt x="8505" y="1872"/>
                  <a:pt x="8505" y="1872"/>
                </a:cubicBezTo>
                <a:cubicBezTo>
                  <a:pt x="7560" y="288"/>
                  <a:pt x="7560" y="288"/>
                  <a:pt x="7560" y="288"/>
                </a:cubicBezTo>
                <a:cubicBezTo>
                  <a:pt x="7425" y="144"/>
                  <a:pt x="7290" y="0"/>
                  <a:pt x="7020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1755" y="0"/>
                  <a:pt x="1485" y="288"/>
                  <a:pt x="1485" y="720"/>
                </a:cubicBezTo>
                <a:cubicBezTo>
                  <a:pt x="1485" y="8064"/>
                  <a:pt x="1485" y="8064"/>
                  <a:pt x="1485" y="8064"/>
                </a:cubicBezTo>
                <a:cubicBezTo>
                  <a:pt x="405" y="8064"/>
                  <a:pt x="405" y="8064"/>
                  <a:pt x="405" y="8064"/>
                </a:cubicBezTo>
                <a:cubicBezTo>
                  <a:pt x="270" y="8064"/>
                  <a:pt x="135" y="8208"/>
                  <a:pt x="135" y="8208"/>
                </a:cubicBezTo>
                <a:cubicBezTo>
                  <a:pt x="0" y="8352"/>
                  <a:pt x="0" y="8496"/>
                  <a:pt x="0" y="8640"/>
                </a:cubicBezTo>
                <a:cubicBezTo>
                  <a:pt x="1755" y="21168"/>
                  <a:pt x="1755" y="21168"/>
                  <a:pt x="1755" y="21168"/>
                </a:cubicBezTo>
                <a:cubicBezTo>
                  <a:pt x="1755" y="21312"/>
                  <a:pt x="2025" y="21600"/>
                  <a:pt x="229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19575" y="21600"/>
                  <a:pt x="19845" y="21312"/>
                  <a:pt x="19845" y="21168"/>
                </a:cubicBezTo>
                <a:cubicBezTo>
                  <a:pt x="21600" y="8640"/>
                  <a:pt x="21600" y="8640"/>
                  <a:pt x="21600" y="8640"/>
                </a:cubicBezTo>
                <a:cubicBezTo>
                  <a:pt x="21600" y="8496"/>
                  <a:pt x="21600" y="8352"/>
                  <a:pt x="21465" y="8208"/>
                </a:cubicBezTo>
                <a:close/>
                <a:moveTo>
                  <a:pt x="2160" y="720"/>
                </a:moveTo>
                <a:cubicBezTo>
                  <a:pt x="7020" y="720"/>
                  <a:pt x="7020" y="720"/>
                  <a:pt x="7020" y="720"/>
                </a:cubicBezTo>
                <a:cubicBezTo>
                  <a:pt x="7965" y="2304"/>
                  <a:pt x="7965" y="2304"/>
                  <a:pt x="7965" y="2304"/>
                </a:cubicBezTo>
                <a:cubicBezTo>
                  <a:pt x="7965" y="2592"/>
                  <a:pt x="8235" y="2736"/>
                  <a:pt x="8505" y="2736"/>
                </a:cubicBezTo>
                <a:cubicBezTo>
                  <a:pt x="19440" y="2736"/>
                  <a:pt x="19440" y="2736"/>
                  <a:pt x="19440" y="2736"/>
                </a:cubicBezTo>
                <a:cubicBezTo>
                  <a:pt x="19440" y="8064"/>
                  <a:pt x="19440" y="8064"/>
                  <a:pt x="19440" y="8064"/>
                </a:cubicBezTo>
                <a:cubicBezTo>
                  <a:pt x="19170" y="8064"/>
                  <a:pt x="19170" y="8064"/>
                  <a:pt x="19170" y="8064"/>
                </a:cubicBezTo>
                <a:cubicBezTo>
                  <a:pt x="19170" y="6480"/>
                  <a:pt x="19170" y="6480"/>
                  <a:pt x="19170" y="6480"/>
                </a:cubicBezTo>
                <a:cubicBezTo>
                  <a:pt x="18765" y="6480"/>
                  <a:pt x="18765" y="6480"/>
                  <a:pt x="18765" y="6480"/>
                </a:cubicBezTo>
                <a:cubicBezTo>
                  <a:pt x="18765" y="5328"/>
                  <a:pt x="18765" y="5328"/>
                  <a:pt x="18765" y="5328"/>
                </a:cubicBezTo>
                <a:cubicBezTo>
                  <a:pt x="18360" y="5328"/>
                  <a:pt x="18360" y="5328"/>
                  <a:pt x="18360" y="5328"/>
                </a:cubicBezTo>
                <a:cubicBezTo>
                  <a:pt x="18360" y="4176"/>
                  <a:pt x="18360" y="4176"/>
                  <a:pt x="18360" y="4176"/>
                </a:cubicBezTo>
                <a:cubicBezTo>
                  <a:pt x="3240" y="4176"/>
                  <a:pt x="3240" y="4176"/>
                  <a:pt x="3240" y="4176"/>
                </a:cubicBezTo>
                <a:cubicBezTo>
                  <a:pt x="3240" y="5328"/>
                  <a:pt x="3240" y="5328"/>
                  <a:pt x="3240" y="5328"/>
                </a:cubicBezTo>
                <a:cubicBezTo>
                  <a:pt x="2835" y="5328"/>
                  <a:pt x="2835" y="5328"/>
                  <a:pt x="2835" y="5328"/>
                </a:cubicBezTo>
                <a:cubicBezTo>
                  <a:pt x="2835" y="6480"/>
                  <a:pt x="2835" y="6480"/>
                  <a:pt x="2835" y="6480"/>
                </a:cubicBezTo>
                <a:cubicBezTo>
                  <a:pt x="2565" y="6480"/>
                  <a:pt x="2565" y="6480"/>
                  <a:pt x="2565" y="6480"/>
                </a:cubicBezTo>
                <a:cubicBezTo>
                  <a:pt x="2565" y="8064"/>
                  <a:pt x="2565" y="8064"/>
                  <a:pt x="2565" y="8064"/>
                </a:cubicBezTo>
                <a:cubicBezTo>
                  <a:pt x="2160" y="8064"/>
                  <a:pt x="2160" y="8064"/>
                  <a:pt x="2160" y="8064"/>
                </a:cubicBezTo>
                <a:lnTo>
                  <a:pt x="2160" y="720"/>
                </a:lnTo>
                <a:close/>
                <a:moveTo>
                  <a:pt x="3240" y="7344"/>
                </a:moveTo>
                <a:cubicBezTo>
                  <a:pt x="18360" y="7344"/>
                  <a:pt x="18360" y="7344"/>
                  <a:pt x="18360" y="7344"/>
                </a:cubicBezTo>
                <a:cubicBezTo>
                  <a:pt x="18360" y="8064"/>
                  <a:pt x="18360" y="8064"/>
                  <a:pt x="18360" y="8064"/>
                </a:cubicBezTo>
                <a:cubicBezTo>
                  <a:pt x="3240" y="8064"/>
                  <a:pt x="3240" y="8064"/>
                  <a:pt x="3240" y="8064"/>
                </a:cubicBezTo>
                <a:lnTo>
                  <a:pt x="3240" y="7344"/>
                </a:lnTo>
                <a:close/>
                <a:moveTo>
                  <a:pt x="3645" y="6192"/>
                </a:moveTo>
                <a:cubicBezTo>
                  <a:pt x="18090" y="6192"/>
                  <a:pt x="18090" y="6192"/>
                  <a:pt x="18090" y="6192"/>
                </a:cubicBezTo>
                <a:cubicBezTo>
                  <a:pt x="18090" y="6480"/>
                  <a:pt x="18090" y="6480"/>
                  <a:pt x="18090" y="6480"/>
                </a:cubicBezTo>
                <a:cubicBezTo>
                  <a:pt x="3645" y="6480"/>
                  <a:pt x="3645" y="6480"/>
                  <a:pt x="3645" y="6480"/>
                </a:cubicBezTo>
                <a:lnTo>
                  <a:pt x="3645" y="6192"/>
                </a:lnTo>
                <a:close/>
                <a:moveTo>
                  <a:pt x="17685" y="5328"/>
                </a:moveTo>
                <a:cubicBezTo>
                  <a:pt x="3915" y="5328"/>
                  <a:pt x="3915" y="5328"/>
                  <a:pt x="3915" y="5328"/>
                </a:cubicBezTo>
                <a:cubicBezTo>
                  <a:pt x="3915" y="5040"/>
                  <a:pt x="3915" y="5040"/>
                  <a:pt x="3915" y="5040"/>
                </a:cubicBezTo>
                <a:cubicBezTo>
                  <a:pt x="17685" y="5040"/>
                  <a:pt x="17685" y="5040"/>
                  <a:pt x="17685" y="5040"/>
                </a:cubicBezTo>
                <a:lnTo>
                  <a:pt x="17685" y="5328"/>
                </a:lnTo>
                <a:close/>
                <a:moveTo>
                  <a:pt x="19170" y="20736"/>
                </a:moveTo>
                <a:cubicBezTo>
                  <a:pt x="2430" y="20736"/>
                  <a:pt x="2430" y="20736"/>
                  <a:pt x="2430" y="20736"/>
                </a:cubicBezTo>
                <a:cubicBezTo>
                  <a:pt x="810" y="8784"/>
                  <a:pt x="810" y="8784"/>
                  <a:pt x="810" y="8784"/>
                </a:cubicBezTo>
                <a:cubicBezTo>
                  <a:pt x="1485" y="8784"/>
                  <a:pt x="1485" y="8784"/>
                  <a:pt x="1485" y="8784"/>
                </a:cubicBezTo>
                <a:cubicBezTo>
                  <a:pt x="2565" y="8784"/>
                  <a:pt x="2565" y="8784"/>
                  <a:pt x="2565" y="8784"/>
                </a:cubicBezTo>
                <a:cubicBezTo>
                  <a:pt x="19170" y="8784"/>
                  <a:pt x="19170" y="8784"/>
                  <a:pt x="19170" y="8784"/>
                </a:cubicBezTo>
                <a:cubicBezTo>
                  <a:pt x="20250" y="8784"/>
                  <a:pt x="20250" y="8784"/>
                  <a:pt x="20250" y="8784"/>
                </a:cubicBezTo>
                <a:cubicBezTo>
                  <a:pt x="20790" y="8784"/>
                  <a:pt x="20790" y="8784"/>
                  <a:pt x="20790" y="8784"/>
                </a:cubicBezTo>
                <a:lnTo>
                  <a:pt x="19170" y="2073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31" name="Freeform 2097"/>
          <p:cNvSpPr/>
          <p:nvPr/>
        </p:nvSpPr>
        <p:spPr>
          <a:xfrm>
            <a:off x="6870700" y="11906250"/>
            <a:ext cx="1092200" cy="1031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8208"/>
                </a:moveTo>
                <a:cubicBezTo>
                  <a:pt x="21465" y="8208"/>
                  <a:pt x="21330" y="8064"/>
                  <a:pt x="21195" y="8064"/>
                </a:cubicBezTo>
                <a:cubicBezTo>
                  <a:pt x="20250" y="8064"/>
                  <a:pt x="20250" y="8064"/>
                  <a:pt x="20250" y="8064"/>
                </a:cubicBezTo>
                <a:cubicBezTo>
                  <a:pt x="20250" y="2592"/>
                  <a:pt x="20250" y="2592"/>
                  <a:pt x="20250" y="2592"/>
                </a:cubicBezTo>
                <a:cubicBezTo>
                  <a:pt x="20250" y="2160"/>
                  <a:pt x="19845" y="1872"/>
                  <a:pt x="19575" y="1872"/>
                </a:cubicBezTo>
                <a:cubicBezTo>
                  <a:pt x="8505" y="1872"/>
                  <a:pt x="8505" y="1872"/>
                  <a:pt x="8505" y="1872"/>
                </a:cubicBezTo>
                <a:cubicBezTo>
                  <a:pt x="7560" y="288"/>
                  <a:pt x="7560" y="288"/>
                  <a:pt x="7560" y="288"/>
                </a:cubicBezTo>
                <a:cubicBezTo>
                  <a:pt x="7425" y="144"/>
                  <a:pt x="7290" y="0"/>
                  <a:pt x="7020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1755" y="0"/>
                  <a:pt x="1485" y="288"/>
                  <a:pt x="1485" y="720"/>
                </a:cubicBezTo>
                <a:cubicBezTo>
                  <a:pt x="1485" y="8064"/>
                  <a:pt x="1485" y="8064"/>
                  <a:pt x="1485" y="8064"/>
                </a:cubicBezTo>
                <a:cubicBezTo>
                  <a:pt x="405" y="8064"/>
                  <a:pt x="405" y="8064"/>
                  <a:pt x="405" y="8064"/>
                </a:cubicBezTo>
                <a:cubicBezTo>
                  <a:pt x="270" y="8064"/>
                  <a:pt x="135" y="8208"/>
                  <a:pt x="135" y="8208"/>
                </a:cubicBezTo>
                <a:cubicBezTo>
                  <a:pt x="0" y="8352"/>
                  <a:pt x="0" y="8496"/>
                  <a:pt x="0" y="8640"/>
                </a:cubicBezTo>
                <a:cubicBezTo>
                  <a:pt x="810" y="14256"/>
                  <a:pt x="810" y="14256"/>
                  <a:pt x="810" y="14256"/>
                </a:cubicBezTo>
                <a:cubicBezTo>
                  <a:pt x="810" y="14256"/>
                  <a:pt x="810" y="14256"/>
                  <a:pt x="810" y="14256"/>
                </a:cubicBezTo>
                <a:cubicBezTo>
                  <a:pt x="1620" y="19584"/>
                  <a:pt x="1620" y="19584"/>
                  <a:pt x="1620" y="19584"/>
                </a:cubicBezTo>
                <a:cubicBezTo>
                  <a:pt x="1620" y="19584"/>
                  <a:pt x="1620" y="19584"/>
                  <a:pt x="1620" y="19584"/>
                </a:cubicBezTo>
                <a:cubicBezTo>
                  <a:pt x="1755" y="21168"/>
                  <a:pt x="1755" y="21168"/>
                  <a:pt x="1755" y="21168"/>
                </a:cubicBezTo>
                <a:cubicBezTo>
                  <a:pt x="1755" y="21312"/>
                  <a:pt x="2025" y="21600"/>
                  <a:pt x="229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19575" y="21600"/>
                  <a:pt x="19845" y="21312"/>
                  <a:pt x="19845" y="21168"/>
                </a:cubicBezTo>
                <a:cubicBezTo>
                  <a:pt x="19980" y="19584"/>
                  <a:pt x="19980" y="19584"/>
                  <a:pt x="19980" y="19584"/>
                </a:cubicBezTo>
                <a:cubicBezTo>
                  <a:pt x="19980" y="19584"/>
                  <a:pt x="19980" y="19584"/>
                  <a:pt x="19980" y="19584"/>
                </a:cubicBezTo>
                <a:cubicBezTo>
                  <a:pt x="20790" y="14256"/>
                  <a:pt x="20790" y="14256"/>
                  <a:pt x="20790" y="14256"/>
                </a:cubicBezTo>
                <a:cubicBezTo>
                  <a:pt x="20790" y="14256"/>
                  <a:pt x="20790" y="14256"/>
                  <a:pt x="20790" y="14256"/>
                </a:cubicBezTo>
                <a:cubicBezTo>
                  <a:pt x="21600" y="8640"/>
                  <a:pt x="21600" y="8640"/>
                  <a:pt x="21600" y="8640"/>
                </a:cubicBezTo>
                <a:cubicBezTo>
                  <a:pt x="21600" y="8496"/>
                  <a:pt x="21600" y="8352"/>
                  <a:pt x="21465" y="8208"/>
                </a:cubicBezTo>
                <a:close/>
                <a:moveTo>
                  <a:pt x="2160" y="720"/>
                </a:moveTo>
                <a:cubicBezTo>
                  <a:pt x="7020" y="720"/>
                  <a:pt x="7020" y="720"/>
                  <a:pt x="7020" y="720"/>
                </a:cubicBezTo>
                <a:cubicBezTo>
                  <a:pt x="7965" y="2304"/>
                  <a:pt x="7965" y="2304"/>
                  <a:pt x="7965" y="2304"/>
                </a:cubicBezTo>
                <a:cubicBezTo>
                  <a:pt x="7965" y="2592"/>
                  <a:pt x="8235" y="2736"/>
                  <a:pt x="8505" y="2736"/>
                </a:cubicBezTo>
                <a:cubicBezTo>
                  <a:pt x="19440" y="2736"/>
                  <a:pt x="19440" y="2736"/>
                  <a:pt x="19440" y="2736"/>
                </a:cubicBezTo>
                <a:cubicBezTo>
                  <a:pt x="19440" y="8064"/>
                  <a:pt x="19440" y="8064"/>
                  <a:pt x="19440" y="8064"/>
                </a:cubicBezTo>
                <a:cubicBezTo>
                  <a:pt x="19170" y="8064"/>
                  <a:pt x="19170" y="8064"/>
                  <a:pt x="19170" y="8064"/>
                </a:cubicBezTo>
                <a:cubicBezTo>
                  <a:pt x="19170" y="6480"/>
                  <a:pt x="19170" y="6480"/>
                  <a:pt x="19170" y="6480"/>
                </a:cubicBezTo>
                <a:cubicBezTo>
                  <a:pt x="18765" y="6480"/>
                  <a:pt x="18765" y="6480"/>
                  <a:pt x="18765" y="6480"/>
                </a:cubicBezTo>
                <a:cubicBezTo>
                  <a:pt x="18765" y="5328"/>
                  <a:pt x="18765" y="5328"/>
                  <a:pt x="18765" y="5328"/>
                </a:cubicBezTo>
                <a:cubicBezTo>
                  <a:pt x="18360" y="5328"/>
                  <a:pt x="18360" y="5328"/>
                  <a:pt x="18360" y="5328"/>
                </a:cubicBezTo>
                <a:cubicBezTo>
                  <a:pt x="18360" y="4176"/>
                  <a:pt x="18360" y="4176"/>
                  <a:pt x="18360" y="4176"/>
                </a:cubicBezTo>
                <a:cubicBezTo>
                  <a:pt x="3240" y="4176"/>
                  <a:pt x="3240" y="4176"/>
                  <a:pt x="3240" y="4176"/>
                </a:cubicBezTo>
                <a:cubicBezTo>
                  <a:pt x="3240" y="5328"/>
                  <a:pt x="3240" y="5328"/>
                  <a:pt x="3240" y="5328"/>
                </a:cubicBezTo>
                <a:cubicBezTo>
                  <a:pt x="2835" y="5328"/>
                  <a:pt x="2835" y="5328"/>
                  <a:pt x="2835" y="5328"/>
                </a:cubicBezTo>
                <a:cubicBezTo>
                  <a:pt x="2835" y="6480"/>
                  <a:pt x="2835" y="6480"/>
                  <a:pt x="2835" y="6480"/>
                </a:cubicBezTo>
                <a:cubicBezTo>
                  <a:pt x="2565" y="6480"/>
                  <a:pt x="2565" y="6480"/>
                  <a:pt x="2565" y="6480"/>
                </a:cubicBezTo>
                <a:cubicBezTo>
                  <a:pt x="2565" y="8064"/>
                  <a:pt x="2565" y="8064"/>
                  <a:pt x="2565" y="8064"/>
                </a:cubicBezTo>
                <a:cubicBezTo>
                  <a:pt x="2160" y="8064"/>
                  <a:pt x="2160" y="8064"/>
                  <a:pt x="2160" y="8064"/>
                </a:cubicBezTo>
                <a:lnTo>
                  <a:pt x="2160" y="720"/>
                </a:lnTo>
                <a:close/>
                <a:moveTo>
                  <a:pt x="3240" y="7344"/>
                </a:moveTo>
                <a:cubicBezTo>
                  <a:pt x="18360" y="7344"/>
                  <a:pt x="18360" y="7344"/>
                  <a:pt x="18360" y="7344"/>
                </a:cubicBezTo>
                <a:cubicBezTo>
                  <a:pt x="18360" y="8064"/>
                  <a:pt x="18360" y="8064"/>
                  <a:pt x="18360" y="8064"/>
                </a:cubicBezTo>
                <a:cubicBezTo>
                  <a:pt x="3240" y="8064"/>
                  <a:pt x="3240" y="8064"/>
                  <a:pt x="3240" y="8064"/>
                </a:cubicBezTo>
                <a:lnTo>
                  <a:pt x="3240" y="7344"/>
                </a:lnTo>
                <a:close/>
                <a:moveTo>
                  <a:pt x="3645" y="6192"/>
                </a:moveTo>
                <a:cubicBezTo>
                  <a:pt x="18090" y="6192"/>
                  <a:pt x="18090" y="6192"/>
                  <a:pt x="18090" y="6192"/>
                </a:cubicBezTo>
                <a:cubicBezTo>
                  <a:pt x="18090" y="6480"/>
                  <a:pt x="18090" y="6480"/>
                  <a:pt x="18090" y="6480"/>
                </a:cubicBezTo>
                <a:cubicBezTo>
                  <a:pt x="3645" y="6480"/>
                  <a:pt x="3645" y="6480"/>
                  <a:pt x="3645" y="6480"/>
                </a:cubicBezTo>
                <a:lnTo>
                  <a:pt x="3645" y="6192"/>
                </a:lnTo>
                <a:close/>
                <a:moveTo>
                  <a:pt x="17685" y="5328"/>
                </a:moveTo>
                <a:cubicBezTo>
                  <a:pt x="3915" y="5328"/>
                  <a:pt x="3915" y="5328"/>
                  <a:pt x="3915" y="5328"/>
                </a:cubicBezTo>
                <a:cubicBezTo>
                  <a:pt x="3915" y="5040"/>
                  <a:pt x="3915" y="5040"/>
                  <a:pt x="3915" y="5040"/>
                </a:cubicBezTo>
                <a:cubicBezTo>
                  <a:pt x="17685" y="5040"/>
                  <a:pt x="17685" y="5040"/>
                  <a:pt x="17685" y="5040"/>
                </a:cubicBezTo>
                <a:lnTo>
                  <a:pt x="17685" y="5328"/>
                </a:lnTo>
                <a:close/>
                <a:moveTo>
                  <a:pt x="19440" y="18864"/>
                </a:moveTo>
                <a:cubicBezTo>
                  <a:pt x="17415" y="18864"/>
                  <a:pt x="17415" y="18864"/>
                  <a:pt x="17415" y="18864"/>
                </a:cubicBezTo>
                <a:cubicBezTo>
                  <a:pt x="19710" y="16272"/>
                  <a:pt x="19710" y="16272"/>
                  <a:pt x="19710" y="16272"/>
                </a:cubicBezTo>
                <a:lnTo>
                  <a:pt x="19440" y="18864"/>
                </a:lnTo>
                <a:close/>
                <a:moveTo>
                  <a:pt x="19980" y="15120"/>
                </a:moveTo>
                <a:cubicBezTo>
                  <a:pt x="16470" y="18864"/>
                  <a:pt x="16470" y="18864"/>
                  <a:pt x="16470" y="18864"/>
                </a:cubicBezTo>
                <a:cubicBezTo>
                  <a:pt x="14580" y="18864"/>
                  <a:pt x="14580" y="18864"/>
                  <a:pt x="14580" y="18864"/>
                </a:cubicBezTo>
                <a:cubicBezTo>
                  <a:pt x="18090" y="14976"/>
                  <a:pt x="18090" y="14976"/>
                  <a:pt x="18090" y="14976"/>
                </a:cubicBezTo>
                <a:cubicBezTo>
                  <a:pt x="19980" y="14976"/>
                  <a:pt x="19980" y="14976"/>
                  <a:pt x="19980" y="14976"/>
                </a:cubicBezTo>
                <a:lnTo>
                  <a:pt x="19980" y="15120"/>
                </a:lnTo>
                <a:close/>
                <a:moveTo>
                  <a:pt x="13500" y="18864"/>
                </a:moveTo>
                <a:cubicBezTo>
                  <a:pt x="11610" y="18864"/>
                  <a:pt x="11610" y="18864"/>
                  <a:pt x="11610" y="18864"/>
                </a:cubicBezTo>
                <a:cubicBezTo>
                  <a:pt x="15255" y="14976"/>
                  <a:pt x="15255" y="14976"/>
                  <a:pt x="15255" y="14976"/>
                </a:cubicBezTo>
                <a:cubicBezTo>
                  <a:pt x="17145" y="14976"/>
                  <a:pt x="17145" y="14976"/>
                  <a:pt x="17145" y="14976"/>
                </a:cubicBezTo>
                <a:lnTo>
                  <a:pt x="13500" y="18864"/>
                </a:lnTo>
                <a:close/>
                <a:moveTo>
                  <a:pt x="10665" y="18864"/>
                </a:moveTo>
                <a:cubicBezTo>
                  <a:pt x="8775" y="18864"/>
                  <a:pt x="8775" y="18864"/>
                  <a:pt x="8775" y="18864"/>
                </a:cubicBezTo>
                <a:cubicBezTo>
                  <a:pt x="12420" y="14976"/>
                  <a:pt x="12420" y="14976"/>
                  <a:pt x="12420" y="14976"/>
                </a:cubicBezTo>
                <a:cubicBezTo>
                  <a:pt x="14175" y="14976"/>
                  <a:pt x="14175" y="14976"/>
                  <a:pt x="14175" y="14976"/>
                </a:cubicBezTo>
                <a:lnTo>
                  <a:pt x="10665" y="18864"/>
                </a:lnTo>
                <a:close/>
                <a:moveTo>
                  <a:pt x="7695" y="18864"/>
                </a:moveTo>
                <a:cubicBezTo>
                  <a:pt x="5940" y="18864"/>
                  <a:pt x="5940" y="18864"/>
                  <a:pt x="5940" y="18864"/>
                </a:cubicBezTo>
                <a:cubicBezTo>
                  <a:pt x="9450" y="14976"/>
                  <a:pt x="9450" y="14976"/>
                  <a:pt x="9450" y="14976"/>
                </a:cubicBezTo>
                <a:cubicBezTo>
                  <a:pt x="11340" y="14976"/>
                  <a:pt x="11340" y="14976"/>
                  <a:pt x="11340" y="14976"/>
                </a:cubicBezTo>
                <a:lnTo>
                  <a:pt x="7695" y="18864"/>
                </a:lnTo>
                <a:close/>
                <a:moveTo>
                  <a:pt x="4860" y="18864"/>
                </a:moveTo>
                <a:cubicBezTo>
                  <a:pt x="2970" y="18864"/>
                  <a:pt x="2970" y="18864"/>
                  <a:pt x="2970" y="18864"/>
                </a:cubicBezTo>
                <a:cubicBezTo>
                  <a:pt x="6615" y="14976"/>
                  <a:pt x="6615" y="14976"/>
                  <a:pt x="6615" y="14976"/>
                </a:cubicBezTo>
                <a:cubicBezTo>
                  <a:pt x="8505" y="14976"/>
                  <a:pt x="8505" y="14976"/>
                  <a:pt x="8505" y="14976"/>
                </a:cubicBezTo>
                <a:lnTo>
                  <a:pt x="4860" y="18864"/>
                </a:lnTo>
                <a:close/>
                <a:moveTo>
                  <a:pt x="2160" y="18720"/>
                </a:moveTo>
                <a:cubicBezTo>
                  <a:pt x="2025" y="17280"/>
                  <a:pt x="2025" y="17280"/>
                  <a:pt x="2025" y="17280"/>
                </a:cubicBezTo>
                <a:cubicBezTo>
                  <a:pt x="4050" y="14976"/>
                  <a:pt x="4050" y="14976"/>
                  <a:pt x="4050" y="14976"/>
                </a:cubicBezTo>
                <a:cubicBezTo>
                  <a:pt x="5535" y="14976"/>
                  <a:pt x="5535" y="14976"/>
                  <a:pt x="5535" y="14976"/>
                </a:cubicBezTo>
                <a:lnTo>
                  <a:pt x="2160" y="18720"/>
                </a:lnTo>
                <a:close/>
                <a:moveTo>
                  <a:pt x="1890" y="16272"/>
                </a:moveTo>
                <a:cubicBezTo>
                  <a:pt x="1755" y="15408"/>
                  <a:pt x="1755" y="15408"/>
                  <a:pt x="1755" y="15408"/>
                </a:cubicBezTo>
                <a:cubicBezTo>
                  <a:pt x="1620" y="14976"/>
                  <a:pt x="1620" y="14976"/>
                  <a:pt x="1620" y="14976"/>
                </a:cubicBezTo>
                <a:cubicBezTo>
                  <a:pt x="3105" y="14976"/>
                  <a:pt x="3105" y="14976"/>
                  <a:pt x="3105" y="14976"/>
                </a:cubicBezTo>
                <a:lnTo>
                  <a:pt x="1890" y="16272"/>
                </a:lnTo>
                <a:close/>
                <a:moveTo>
                  <a:pt x="19170" y="20736"/>
                </a:moveTo>
                <a:cubicBezTo>
                  <a:pt x="2430" y="20736"/>
                  <a:pt x="2430" y="20736"/>
                  <a:pt x="2430" y="20736"/>
                </a:cubicBezTo>
                <a:cubicBezTo>
                  <a:pt x="2295" y="19584"/>
                  <a:pt x="2295" y="19584"/>
                  <a:pt x="2295" y="19584"/>
                </a:cubicBezTo>
                <a:cubicBezTo>
                  <a:pt x="19305" y="19584"/>
                  <a:pt x="19305" y="19584"/>
                  <a:pt x="19305" y="19584"/>
                </a:cubicBezTo>
                <a:lnTo>
                  <a:pt x="19170" y="20736"/>
                </a:lnTo>
                <a:close/>
                <a:moveTo>
                  <a:pt x="20115" y="14256"/>
                </a:moveTo>
                <a:cubicBezTo>
                  <a:pt x="1485" y="14256"/>
                  <a:pt x="1485" y="14256"/>
                  <a:pt x="1485" y="14256"/>
                </a:cubicBezTo>
                <a:cubicBezTo>
                  <a:pt x="810" y="8784"/>
                  <a:pt x="810" y="8784"/>
                  <a:pt x="810" y="8784"/>
                </a:cubicBezTo>
                <a:cubicBezTo>
                  <a:pt x="1485" y="8784"/>
                  <a:pt x="1485" y="8784"/>
                  <a:pt x="1485" y="8784"/>
                </a:cubicBezTo>
                <a:cubicBezTo>
                  <a:pt x="2565" y="8784"/>
                  <a:pt x="2565" y="8784"/>
                  <a:pt x="2565" y="8784"/>
                </a:cubicBezTo>
                <a:cubicBezTo>
                  <a:pt x="19170" y="8784"/>
                  <a:pt x="19170" y="8784"/>
                  <a:pt x="19170" y="8784"/>
                </a:cubicBezTo>
                <a:cubicBezTo>
                  <a:pt x="20250" y="8784"/>
                  <a:pt x="20250" y="8784"/>
                  <a:pt x="20250" y="8784"/>
                </a:cubicBezTo>
                <a:cubicBezTo>
                  <a:pt x="20790" y="8784"/>
                  <a:pt x="20790" y="8784"/>
                  <a:pt x="20790" y="8784"/>
                </a:cubicBezTo>
                <a:lnTo>
                  <a:pt x="20115" y="1425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32" name="Freeform 2098"/>
          <p:cNvSpPr/>
          <p:nvPr/>
        </p:nvSpPr>
        <p:spPr>
          <a:xfrm>
            <a:off x="8782050" y="755650"/>
            <a:ext cx="1092200" cy="10350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8208"/>
                </a:moveTo>
                <a:cubicBezTo>
                  <a:pt x="21465" y="8208"/>
                  <a:pt x="21330" y="8064"/>
                  <a:pt x="21195" y="8064"/>
                </a:cubicBezTo>
                <a:cubicBezTo>
                  <a:pt x="20250" y="8064"/>
                  <a:pt x="20250" y="8064"/>
                  <a:pt x="20250" y="8064"/>
                </a:cubicBezTo>
                <a:cubicBezTo>
                  <a:pt x="20250" y="2592"/>
                  <a:pt x="20250" y="2592"/>
                  <a:pt x="20250" y="2592"/>
                </a:cubicBezTo>
                <a:cubicBezTo>
                  <a:pt x="20250" y="2160"/>
                  <a:pt x="19845" y="1872"/>
                  <a:pt x="19575" y="1872"/>
                </a:cubicBezTo>
                <a:cubicBezTo>
                  <a:pt x="8505" y="1872"/>
                  <a:pt x="8505" y="1872"/>
                  <a:pt x="8505" y="1872"/>
                </a:cubicBezTo>
                <a:cubicBezTo>
                  <a:pt x="7560" y="288"/>
                  <a:pt x="7560" y="288"/>
                  <a:pt x="7560" y="288"/>
                </a:cubicBezTo>
                <a:cubicBezTo>
                  <a:pt x="7425" y="144"/>
                  <a:pt x="7290" y="0"/>
                  <a:pt x="7020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1755" y="0"/>
                  <a:pt x="1485" y="288"/>
                  <a:pt x="1485" y="720"/>
                </a:cubicBezTo>
                <a:cubicBezTo>
                  <a:pt x="1485" y="8064"/>
                  <a:pt x="1485" y="8064"/>
                  <a:pt x="1485" y="8064"/>
                </a:cubicBezTo>
                <a:cubicBezTo>
                  <a:pt x="405" y="8064"/>
                  <a:pt x="405" y="8064"/>
                  <a:pt x="405" y="8064"/>
                </a:cubicBezTo>
                <a:cubicBezTo>
                  <a:pt x="270" y="8064"/>
                  <a:pt x="135" y="8208"/>
                  <a:pt x="135" y="8208"/>
                </a:cubicBezTo>
                <a:cubicBezTo>
                  <a:pt x="0" y="8352"/>
                  <a:pt x="0" y="8496"/>
                  <a:pt x="0" y="8640"/>
                </a:cubicBezTo>
                <a:cubicBezTo>
                  <a:pt x="1755" y="21168"/>
                  <a:pt x="1755" y="21168"/>
                  <a:pt x="1755" y="21168"/>
                </a:cubicBezTo>
                <a:cubicBezTo>
                  <a:pt x="1755" y="21312"/>
                  <a:pt x="2025" y="21600"/>
                  <a:pt x="229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19575" y="21600"/>
                  <a:pt x="19845" y="21312"/>
                  <a:pt x="19845" y="21168"/>
                </a:cubicBezTo>
                <a:cubicBezTo>
                  <a:pt x="21600" y="8640"/>
                  <a:pt x="21600" y="8640"/>
                  <a:pt x="21600" y="8640"/>
                </a:cubicBezTo>
                <a:cubicBezTo>
                  <a:pt x="21600" y="8496"/>
                  <a:pt x="21600" y="8352"/>
                  <a:pt x="21465" y="8208"/>
                </a:cubicBezTo>
                <a:close/>
                <a:moveTo>
                  <a:pt x="2160" y="720"/>
                </a:moveTo>
                <a:cubicBezTo>
                  <a:pt x="7020" y="720"/>
                  <a:pt x="7020" y="720"/>
                  <a:pt x="7020" y="720"/>
                </a:cubicBezTo>
                <a:cubicBezTo>
                  <a:pt x="7965" y="2304"/>
                  <a:pt x="7965" y="2304"/>
                  <a:pt x="7965" y="2304"/>
                </a:cubicBezTo>
                <a:cubicBezTo>
                  <a:pt x="7965" y="2592"/>
                  <a:pt x="8235" y="2736"/>
                  <a:pt x="8505" y="2736"/>
                </a:cubicBezTo>
                <a:cubicBezTo>
                  <a:pt x="19440" y="2736"/>
                  <a:pt x="19440" y="2736"/>
                  <a:pt x="19440" y="2736"/>
                </a:cubicBezTo>
                <a:cubicBezTo>
                  <a:pt x="19440" y="8064"/>
                  <a:pt x="19440" y="8064"/>
                  <a:pt x="19440" y="8064"/>
                </a:cubicBezTo>
                <a:cubicBezTo>
                  <a:pt x="19170" y="8064"/>
                  <a:pt x="19170" y="8064"/>
                  <a:pt x="19170" y="8064"/>
                </a:cubicBezTo>
                <a:cubicBezTo>
                  <a:pt x="19170" y="6480"/>
                  <a:pt x="19170" y="6480"/>
                  <a:pt x="19170" y="6480"/>
                </a:cubicBezTo>
                <a:cubicBezTo>
                  <a:pt x="18765" y="6480"/>
                  <a:pt x="18765" y="6480"/>
                  <a:pt x="18765" y="6480"/>
                </a:cubicBezTo>
                <a:cubicBezTo>
                  <a:pt x="18765" y="5328"/>
                  <a:pt x="18765" y="5328"/>
                  <a:pt x="18765" y="5328"/>
                </a:cubicBezTo>
                <a:cubicBezTo>
                  <a:pt x="18360" y="5328"/>
                  <a:pt x="18360" y="5328"/>
                  <a:pt x="18360" y="5328"/>
                </a:cubicBezTo>
                <a:cubicBezTo>
                  <a:pt x="18360" y="4176"/>
                  <a:pt x="18360" y="4176"/>
                  <a:pt x="18360" y="4176"/>
                </a:cubicBezTo>
                <a:cubicBezTo>
                  <a:pt x="3240" y="4176"/>
                  <a:pt x="3240" y="4176"/>
                  <a:pt x="3240" y="4176"/>
                </a:cubicBezTo>
                <a:cubicBezTo>
                  <a:pt x="3240" y="5328"/>
                  <a:pt x="3240" y="5328"/>
                  <a:pt x="3240" y="5328"/>
                </a:cubicBezTo>
                <a:cubicBezTo>
                  <a:pt x="2835" y="5328"/>
                  <a:pt x="2835" y="5328"/>
                  <a:pt x="2835" y="5328"/>
                </a:cubicBezTo>
                <a:cubicBezTo>
                  <a:pt x="2835" y="6480"/>
                  <a:pt x="2835" y="6480"/>
                  <a:pt x="2835" y="6480"/>
                </a:cubicBezTo>
                <a:cubicBezTo>
                  <a:pt x="2565" y="6480"/>
                  <a:pt x="2565" y="6480"/>
                  <a:pt x="2565" y="6480"/>
                </a:cubicBezTo>
                <a:cubicBezTo>
                  <a:pt x="2565" y="8064"/>
                  <a:pt x="2565" y="8064"/>
                  <a:pt x="2565" y="8064"/>
                </a:cubicBezTo>
                <a:cubicBezTo>
                  <a:pt x="2160" y="8064"/>
                  <a:pt x="2160" y="8064"/>
                  <a:pt x="2160" y="8064"/>
                </a:cubicBezTo>
                <a:lnTo>
                  <a:pt x="2160" y="720"/>
                </a:lnTo>
                <a:close/>
                <a:moveTo>
                  <a:pt x="3240" y="7344"/>
                </a:moveTo>
                <a:cubicBezTo>
                  <a:pt x="18360" y="7344"/>
                  <a:pt x="18360" y="7344"/>
                  <a:pt x="18360" y="7344"/>
                </a:cubicBezTo>
                <a:cubicBezTo>
                  <a:pt x="18360" y="8064"/>
                  <a:pt x="18360" y="8064"/>
                  <a:pt x="18360" y="8064"/>
                </a:cubicBezTo>
                <a:cubicBezTo>
                  <a:pt x="3240" y="8064"/>
                  <a:pt x="3240" y="8064"/>
                  <a:pt x="3240" y="8064"/>
                </a:cubicBezTo>
                <a:lnTo>
                  <a:pt x="3240" y="7344"/>
                </a:lnTo>
                <a:close/>
                <a:moveTo>
                  <a:pt x="3645" y="6192"/>
                </a:moveTo>
                <a:cubicBezTo>
                  <a:pt x="18090" y="6192"/>
                  <a:pt x="18090" y="6192"/>
                  <a:pt x="18090" y="6192"/>
                </a:cubicBezTo>
                <a:cubicBezTo>
                  <a:pt x="18090" y="6480"/>
                  <a:pt x="18090" y="6480"/>
                  <a:pt x="18090" y="6480"/>
                </a:cubicBezTo>
                <a:cubicBezTo>
                  <a:pt x="3645" y="6480"/>
                  <a:pt x="3645" y="6480"/>
                  <a:pt x="3645" y="6480"/>
                </a:cubicBezTo>
                <a:lnTo>
                  <a:pt x="3645" y="6192"/>
                </a:lnTo>
                <a:close/>
                <a:moveTo>
                  <a:pt x="17685" y="5328"/>
                </a:moveTo>
                <a:cubicBezTo>
                  <a:pt x="3915" y="5328"/>
                  <a:pt x="3915" y="5328"/>
                  <a:pt x="3915" y="5328"/>
                </a:cubicBezTo>
                <a:cubicBezTo>
                  <a:pt x="3915" y="5040"/>
                  <a:pt x="3915" y="5040"/>
                  <a:pt x="3915" y="5040"/>
                </a:cubicBezTo>
                <a:cubicBezTo>
                  <a:pt x="17685" y="5040"/>
                  <a:pt x="17685" y="5040"/>
                  <a:pt x="17685" y="5040"/>
                </a:cubicBezTo>
                <a:lnTo>
                  <a:pt x="17685" y="5328"/>
                </a:lnTo>
                <a:close/>
                <a:moveTo>
                  <a:pt x="19170" y="20736"/>
                </a:moveTo>
                <a:cubicBezTo>
                  <a:pt x="2430" y="20736"/>
                  <a:pt x="2430" y="20736"/>
                  <a:pt x="2430" y="20736"/>
                </a:cubicBezTo>
                <a:cubicBezTo>
                  <a:pt x="810" y="8784"/>
                  <a:pt x="810" y="8784"/>
                  <a:pt x="810" y="8784"/>
                </a:cubicBezTo>
                <a:cubicBezTo>
                  <a:pt x="1485" y="8784"/>
                  <a:pt x="1485" y="8784"/>
                  <a:pt x="1485" y="8784"/>
                </a:cubicBezTo>
                <a:cubicBezTo>
                  <a:pt x="2565" y="8784"/>
                  <a:pt x="2565" y="8784"/>
                  <a:pt x="2565" y="8784"/>
                </a:cubicBezTo>
                <a:cubicBezTo>
                  <a:pt x="19170" y="8784"/>
                  <a:pt x="19170" y="8784"/>
                  <a:pt x="19170" y="8784"/>
                </a:cubicBezTo>
                <a:cubicBezTo>
                  <a:pt x="20250" y="8784"/>
                  <a:pt x="20250" y="8784"/>
                  <a:pt x="20250" y="8784"/>
                </a:cubicBezTo>
                <a:cubicBezTo>
                  <a:pt x="20790" y="8784"/>
                  <a:pt x="20790" y="8784"/>
                  <a:pt x="20790" y="8784"/>
                </a:cubicBezTo>
                <a:lnTo>
                  <a:pt x="19170" y="20736"/>
                </a:lnTo>
                <a:close/>
                <a:moveTo>
                  <a:pt x="9720" y="18864"/>
                </a:moveTo>
                <a:cubicBezTo>
                  <a:pt x="17280" y="18864"/>
                  <a:pt x="17280" y="18864"/>
                  <a:pt x="17280" y="18864"/>
                </a:cubicBezTo>
                <a:cubicBezTo>
                  <a:pt x="17280" y="13392"/>
                  <a:pt x="17280" y="13392"/>
                  <a:pt x="17280" y="13392"/>
                </a:cubicBezTo>
                <a:cubicBezTo>
                  <a:pt x="9720" y="13392"/>
                  <a:pt x="9720" y="13392"/>
                  <a:pt x="9720" y="13392"/>
                </a:cubicBezTo>
                <a:lnTo>
                  <a:pt x="9720" y="18864"/>
                </a:lnTo>
                <a:close/>
                <a:moveTo>
                  <a:pt x="10395" y="14256"/>
                </a:moveTo>
                <a:cubicBezTo>
                  <a:pt x="16605" y="14256"/>
                  <a:pt x="16605" y="14256"/>
                  <a:pt x="16605" y="14256"/>
                </a:cubicBezTo>
                <a:cubicBezTo>
                  <a:pt x="16605" y="18144"/>
                  <a:pt x="16605" y="18144"/>
                  <a:pt x="16605" y="18144"/>
                </a:cubicBezTo>
                <a:cubicBezTo>
                  <a:pt x="10395" y="18144"/>
                  <a:pt x="10395" y="18144"/>
                  <a:pt x="10395" y="18144"/>
                </a:cubicBezTo>
                <a:lnTo>
                  <a:pt x="10395" y="14256"/>
                </a:lnTo>
                <a:close/>
                <a:moveTo>
                  <a:pt x="11205" y="15408"/>
                </a:moveTo>
                <a:cubicBezTo>
                  <a:pt x="11205" y="15120"/>
                  <a:pt x="11340" y="14976"/>
                  <a:pt x="11475" y="14976"/>
                </a:cubicBezTo>
                <a:cubicBezTo>
                  <a:pt x="12960" y="14976"/>
                  <a:pt x="12960" y="14976"/>
                  <a:pt x="12960" y="14976"/>
                </a:cubicBezTo>
                <a:cubicBezTo>
                  <a:pt x="13230" y="14976"/>
                  <a:pt x="13365" y="15120"/>
                  <a:pt x="13365" y="15408"/>
                </a:cubicBezTo>
                <a:cubicBezTo>
                  <a:pt x="13365" y="15552"/>
                  <a:pt x="13230" y="15696"/>
                  <a:pt x="12960" y="15696"/>
                </a:cubicBezTo>
                <a:cubicBezTo>
                  <a:pt x="11475" y="15696"/>
                  <a:pt x="11475" y="15696"/>
                  <a:pt x="11475" y="15696"/>
                </a:cubicBezTo>
                <a:cubicBezTo>
                  <a:pt x="11340" y="15696"/>
                  <a:pt x="11205" y="15552"/>
                  <a:pt x="11205" y="15408"/>
                </a:cubicBezTo>
                <a:close/>
                <a:moveTo>
                  <a:pt x="14040" y="15408"/>
                </a:moveTo>
                <a:cubicBezTo>
                  <a:pt x="14040" y="15120"/>
                  <a:pt x="14175" y="14976"/>
                  <a:pt x="14445" y="14976"/>
                </a:cubicBezTo>
                <a:cubicBezTo>
                  <a:pt x="14715" y="14976"/>
                  <a:pt x="14715" y="14976"/>
                  <a:pt x="14715" y="14976"/>
                </a:cubicBezTo>
                <a:cubicBezTo>
                  <a:pt x="14985" y="14976"/>
                  <a:pt x="15120" y="15120"/>
                  <a:pt x="15120" y="15408"/>
                </a:cubicBezTo>
                <a:cubicBezTo>
                  <a:pt x="15120" y="15552"/>
                  <a:pt x="14985" y="15696"/>
                  <a:pt x="14715" y="15696"/>
                </a:cubicBezTo>
                <a:cubicBezTo>
                  <a:pt x="14445" y="15696"/>
                  <a:pt x="14445" y="15696"/>
                  <a:pt x="14445" y="15696"/>
                </a:cubicBezTo>
                <a:cubicBezTo>
                  <a:pt x="14175" y="15696"/>
                  <a:pt x="14040" y="15552"/>
                  <a:pt x="14040" y="15408"/>
                </a:cubicBezTo>
                <a:close/>
                <a:moveTo>
                  <a:pt x="15795" y="16992"/>
                </a:moveTo>
                <a:cubicBezTo>
                  <a:pt x="15795" y="17136"/>
                  <a:pt x="15660" y="17280"/>
                  <a:pt x="15525" y="17280"/>
                </a:cubicBezTo>
                <a:cubicBezTo>
                  <a:pt x="11475" y="17280"/>
                  <a:pt x="11475" y="17280"/>
                  <a:pt x="11475" y="17280"/>
                </a:cubicBezTo>
                <a:cubicBezTo>
                  <a:pt x="11340" y="17280"/>
                  <a:pt x="11205" y="17136"/>
                  <a:pt x="11205" y="16992"/>
                </a:cubicBezTo>
                <a:cubicBezTo>
                  <a:pt x="11205" y="16704"/>
                  <a:pt x="11340" y="16560"/>
                  <a:pt x="11475" y="16560"/>
                </a:cubicBezTo>
                <a:cubicBezTo>
                  <a:pt x="15525" y="16560"/>
                  <a:pt x="15525" y="16560"/>
                  <a:pt x="15525" y="16560"/>
                </a:cubicBezTo>
                <a:cubicBezTo>
                  <a:pt x="15660" y="16560"/>
                  <a:pt x="15795" y="16704"/>
                  <a:pt x="15795" y="1699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33" name="Freeform 2099"/>
          <p:cNvSpPr/>
          <p:nvPr/>
        </p:nvSpPr>
        <p:spPr>
          <a:xfrm>
            <a:off x="8782050" y="2022475"/>
            <a:ext cx="1092200" cy="971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85" y="2911"/>
                </a:moveTo>
                <a:cubicBezTo>
                  <a:pt x="7830" y="153"/>
                  <a:pt x="7830" y="153"/>
                  <a:pt x="7830" y="153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911"/>
                  <a:pt x="21600" y="2911"/>
                  <a:pt x="21600" y="2911"/>
                </a:cubicBezTo>
                <a:lnTo>
                  <a:pt x="9585" y="2911"/>
                </a:lnTo>
                <a:close/>
                <a:moveTo>
                  <a:pt x="20925" y="3677"/>
                </a:moveTo>
                <a:cubicBezTo>
                  <a:pt x="20925" y="5668"/>
                  <a:pt x="20925" y="5668"/>
                  <a:pt x="20925" y="5668"/>
                </a:cubicBezTo>
                <a:cubicBezTo>
                  <a:pt x="11340" y="5668"/>
                  <a:pt x="11340" y="5668"/>
                  <a:pt x="11340" y="5668"/>
                </a:cubicBezTo>
                <a:cubicBezTo>
                  <a:pt x="10125" y="3677"/>
                  <a:pt x="10125" y="3677"/>
                  <a:pt x="10125" y="3677"/>
                </a:cubicBezTo>
                <a:lnTo>
                  <a:pt x="20925" y="3677"/>
                </a:lnTo>
                <a:close/>
                <a:moveTo>
                  <a:pt x="675" y="20834"/>
                </a:moveTo>
                <a:cubicBezTo>
                  <a:pt x="675" y="766"/>
                  <a:pt x="675" y="766"/>
                  <a:pt x="675" y="766"/>
                </a:cubicBezTo>
                <a:cubicBezTo>
                  <a:pt x="7425" y="766"/>
                  <a:pt x="7425" y="766"/>
                  <a:pt x="7425" y="766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9180" y="3677"/>
                  <a:pt x="9180" y="3677"/>
                  <a:pt x="9180" y="3677"/>
                </a:cubicBezTo>
                <a:cubicBezTo>
                  <a:pt x="10800" y="6281"/>
                  <a:pt x="10800" y="6281"/>
                  <a:pt x="10800" y="6281"/>
                </a:cubicBezTo>
                <a:cubicBezTo>
                  <a:pt x="10935" y="6434"/>
                  <a:pt x="11070" y="6587"/>
                  <a:pt x="11205" y="6587"/>
                </a:cubicBezTo>
                <a:cubicBezTo>
                  <a:pt x="11205" y="6587"/>
                  <a:pt x="11205" y="6587"/>
                  <a:pt x="11205" y="6587"/>
                </a:cubicBezTo>
                <a:cubicBezTo>
                  <a:pt x="20925" y="6587"/>
                  <a:pt x="20925" y="6587"/>
                  <a:pt x="20925" y="6587"/>
                </a:cubicBezTo>
                <a:cubicBezTo>
                  <a:pt x="20925" y="20834"/>
                  <a:pt x="20925" y="20834"/>
                  <a:pt x="20925" y="20834"/>
                </a:cubicBezTo>
                <a:lnTo>
                  <a:pt x="675" y="20834"/>
                </a:lnTo>
                <a:close/>
                <a:moveTo>
                  <a:pt x="12285" y="19609"/>
                </a:moveTo>
                <a:cubicBezTo>
                  <a:pt x="19845" y="19609"/>
                  <a:pt x="19845" y="19609"/>
                  <a:pt x="19845" y="19609"/>
                </a:cubicBezTo>
                <a:cubicBezTo>
                  <a:pt x="19845" y="13940"/>
                  <a:pt x="19845" y="13940"/>
                  <a:pt x="19845" y="13940"/>
                </a:cubicBezTo>
                <a:cubicBezTo>
                  <a:pt x="12285" y="13940"/>
                  <a:pt x="12285" y="13940"/>
                  <a:pt x="12285" y="13940"/>
                </a:cubicBezTo>
                <a:lnTo>
                  <a:pt x="12285" y="19609"/>
                </a:lnTo>
                <a:close/>
                <a:moveTo>
                  <a:pt x="12960" y="14706"/>
                </a:moveTo>
                <a:cubicBezTo>
                  <a:pt x="19035" y="14706"/>
                  <a:pt x="19035" y="14706"/>
                  <a:pt x="19035" y="14706"/>
                </a:cubicBezTo>
                <a:cubicBezTo>
                  <a:pt x="19035" y="18843"/>
                  <a:pt x="19035" y="18843"/>
                  <a:pt x="19035" y="18843"/>
                </a:cubicBezTo>
                <a:cubicBezTo>
                  <a:pt x="12960" y="18843"/>
                  <a:pt x="12960" y="18843"/>
                  <a:pt x="12960" y="18843"/>
                </a:cubicBezTo>
                <a:lnTo>
                  <a:pt x="12960" y="14706"/>
                </a:lnTo>
                <a:close/>
                <a:moveTo>
                  <a:pt x="13635" y="15932"/>
                </a:moveTo>
                <a:cubicBezTo>
                  <a:pt x="13635" y="15779"/>
                  <a:pt x="13905" y="15472"/>
                  <a:pt x="14040" y="15472"/>
                </a:cubicBezTo>
                <a:cubicBezTo>
                  <a:pt x="15525" y="15472"/>
                  <a:pt x="15525" y="15472"/>
                  <a:pt x="15525" y="15472"/>
                </a:cubicBezTo>
                <a:cubicBezTo>
                  <a:pt x="15660" y="15472"/>
                  <a:pt x="15795" y="15779"/>
                  <a:pt x="15795" y="15932"/>
                </a:cubicBezTo>
                <a:cubicBezTo>
                  <a:pt x="15795" y="16085"/>
                  <a:pt x="15660" y="16391"/>
                  <a:pt x="15525" y="16391"/>
                </a:cubicBezTo>
                <a:cubicBezTo>
                  <a:pt x="14040" y="16391"/>
                  <a:pt x="14040" y="16391"/>
                  <a:pt x="14040" y="16391"/>
                </a:cubicBezTo>
                <a:cubicBezTo>
                  <a:pt x="13905" y="16391"/>
                  <a:pt x="13635" y="16085"/>
                  <a:pt x="13635" y="15932"/>
                </a:cubicBezTo>
                <a:close/>
                <a:moveTo>
                  <a:pt x="16605" y="15932"/>
                </a:moveTo>
                <a:cubicBezTo>
                  <a:pt x="16605" y="15779"/>
                  <a:pt x="16740" y="15472"/>
                  <a:pt x="16875" y="15472"/>
                </a:cubicBezTo>
                <a:cubicBezTo>
                  <a:pt x="17280" y="15472"/>
                  <a:pt x="17280" y="15472"/>
                  <a:pt x="17280" y="15472"/>
                </a:cubicBezTo>
                <a:cubicBezTo>
                  <a:pt x="17415" y="15472"/>
                  <a:pt x="17685" y="15779"/>
                  <a:pt x="17685" y="15932"/>
                </a:cubicBezTo>
                <a:cubicBezTo>
                  <a:pt x="17685" y="16085"/>
                  <a:pt x="17415" y="16391"/>
                  <a:pt x="17280" y="16391"/>
                </a:cubicBezTo>
                <a:cubicBezTo>
                  <a:pt x="16875" y="16391"/>
                  <a:pt x="16875" y="16391"/>
                  <a:pt x="16875" y="16391"/>
                </a:cubicBezTo>
                <a:cubicBezTo>
                  <a:pt x="16740" y="16391"/>
                  <a:pt x="16605" y="16085"/>
                  <a:pt x="16605" y="15932"/>
                </a:cubicBezTo>
                <a:close/>
                <a:moveTo>
                  <a:pt x="18360" y="17617"/>
                </a:moveTo>
                <a:cubicBezTo>
                  <a:pt x="18360" y="17770"/>
                  <a:pt x="18225" y="17923"/>
                  <a:pt x="17955" y="17923"/>
                </a:cubicBezTo>
                <a:cubicBezTo>
                  <a:pt x="14040" y="17923"/>
                  <a:pt x="14040" y="17923"/>
                  <a:pt x="14040" y="17923"/>
                </a:cubicBezTo>
                <a:cubicBezTo>
                  <a:pt x="13905" y="17923"/>
                  <a:pt x="13635" y="17770"/>
                  <a:pt x="13635" y="17617"/>
                </a:cubicBezTo>
                <a:cubicBezTo>
                  <a:pt x="13635" y="17311"/>
                  <a:pt x="13905" y="17157"/>
                  <a:pt x="14040" y="17157"/>
                </a:cubicBezTo>
                <a:cubicBezTo>
                  <a:pt x="17955" y="17157"/>
                  <a:pt x="17955" y="17157"/>
                  <a:pt x="17955" y="17157"/>
                </a:cubicBezTo>
                <a:cubicBezTo>
                  <a:pt x="18225" y="17157"/>
                  <a:pt x="18360" y="17311"/>
                  <a:pt x="18360" y="1761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34" name="Freeform 2100"/>
          <p:cNvSpPr/>
          <p:nvPr/>
        </p:nvSpPr>
        <p:spPr>
          <a:xfrm>
            <a:off x="8780922" y="3177489"/>
            <a:ext cx="1094456" cy="11018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98" h="20482" extrusionOk="0">
                <a:moveTo>
                  <a:pt x="16844" y="2971"/>
                </a:moveTo>
                <a:cubicBezTo>
                  <a:pt x="12917" y="-991"/>
                  <a:pt x="6781" y="-991"/>
                  <a:pt x="2854" y="2971"/>
                </a:cubicBezTo>
                <a:cubicBezTo>
                  <a:pt x="-951" y="7061"/>
                  <a:pt x="-951" y="13452"/>
                  <a:pt x="2854" y="17542"/>
                </a:cubicBezTo>
                <a:cubicBezTo>
                  <a:pt x="4817" y="19459"/>
                  <a:pt x="7394" y="20481"/>
                  <a:pt x="9849" y="20481"/>
                </a:cubicBezTo>
                <a:cubicBezTo>
                  <a:pt x="12304" y="20481"/>
                  <a:pt x="14881" y="19459"/>
                  <a:pt x="16844" y="17542"/>
                </a:cubicBezTo>
                <a:cubicBezTo>
                  <a:pt x="20649" y="13452"/>
                  <a:pt x="20649" y="7061"/>
                  <a:pt x="16844" y="2971"/>
                </a:cubicBezTo>
                <a:close/>
                <a:moveTo>
                  <a:pt x="3467" y="3610"/>
                </a:moveTo>
                <a:cubicBezTo>
                  <a:pt x="5185" y="1693"/>
                  <a:pt x="7517" y="798"/>
                  <a:pt x="9849" y="798"/>
                </a:cubicBezTo>
                <a:cubicBezTo>
                  <a:pt x="12058" y="798"/>
                  <a:pt x="14267" y="1693"/>
                  <a:pt x="15985" y="3355"/>
                </a:cubicBezTo>
                <a:cubicBezTo>
                  <a:pt x="3222" y="16647"/>
                  <a:pt x="3222" y="16647"/>
                  <a:pt x="3222" y="16647"/>
                </a:cubicBezTo>
                <a:cubicBezTo>
                  <a:pt x="-92" y="12940"/>
                  <a:pt x="31" y="7189"/>
                  <a:pt x="3467" y="3610"/>
                </a:cubicBezTo>
                <a:close/>
                <a:moveTo>
                  <a:pt x="16231" y="16902"/>
                </a:moveTo>
                <a:cubicBezTo>
                  <a:pt x="12794" y="20481"/>
                  <a:pt x="7272" y="20609"/>
                  <a:pt x="3713" y="17158"/>
                </a:cubicBezTo>
                <a:cubicBezTo>
                  <a:pt x="16476" y="3866"/>
                  <a:pt x="16476" y="3866"/>
                  <a:pt x="16476" y="3866"/>
                </a:cubicBezTo>
                <a:cubicBezTo>
                  <a:pt x="19790" y="7572"/>
                  <a:pt x="19667" y="13324"/>
                  <a:pt x="16231" y="1690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35" name="Freeform 2101"/>
          <p:cNvSpPr/>
          <p:nvPr/>
        </p:nvSpPr>
        <p:spPr>
          <a:xfrm>
            <a:off x="8810625" y="4445000"/>
            <a:ext cx="10509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970"/>
                </a:moveTo>
                <a:cubicBezTo>
                  <a:pt x="21600" y="945"/>
                  <a:pt x="16130" y="0"/>
                  <a:pt x="10800" y="0"/>
                </a:cubicBezTo>
                <a:cubicBezTo>
                  <a:pt x="5470" y="0"/>
                  <a:pt x="0" y="945"/>
                  <a:pt x="0" y="2970"/>
                </a:cubicBezTo>
                <a:cubicBezTo>
                  <a:pt x="0" y="3375"/>
                  <a:pt x="281" y="3780"/>
                  <a:pt x="842" y="4050"/>
                </a:cubicBezTo>
                <a:cubicBezTo>
                  <a:pt x="8135" y="13770"/>
                  <a:pt x="8135" y="13770"/>
                  <a:pt x="8135" y="13770"/>
                </a:cubicBezTo>
                <a:cubicBezTo>
                  <a:pt x="8135" y="21060"/>
                  <a:pt x="8135" y="21060"/>
                  <a:pt x="8135" y="21060"/>
                </a:cubicBezTo>
                <a:cubicBezTo>
                  <a:pt x="8135" y="21330"/>
                  <a:pt x="8275" y="21465"/>
                  <a:pt x="8416" y="21465"/>
                </a:cubicBezTo>
                <a:cubicBezTo>
                  <a:pt x="8696" y="21600"/>
                  <a:pt x="8696" y="21600"/>
                  <a:pt x="8696" y="21600"/>
                </a:cubicBezTo>
                <a:cubicBezTo>
                  <a:pt x="13325" y="17145"/>
                  <a:pt x="13325" y="17145"/>
                  <a:pt x="13325" y="17145"/>
                </a:cubicBezTo>
                <a:cubicBezTo>
                  <a:pt x="13325" y="13770"/>
                  <a:pt x="13325" y="13770"/>
                  <a:pt x="13325" y="13770"/>
                </a:cubicBezTo>
                <a:cubicBezTo>
                  <a:pt x="20758" y="4050"/>
                  <a:pt x="20758" y="4050"/>
                  <a:pt x="20758" y="4050"/>
                </a:cubicBezTo>
                <a:cubicBezTo>
                  <a:pt x="20758" y="4050"/>
                  <a:pt x="20758" y="4050"/>
                  <a:pt x="20758" y="4050"/>
                </a:cubicBezTo>
                <a:cubicBezTo>
                  <a:pt x="21319" y="3780"/>
                  <a:pt x="21600" y="3375"/>
                  <a:pt x="21600" y="2970"/>
                </a:cubicBezTo>
                <a:close/>
                <a:moveTo>
                  <a:pt x="10800" y="810"/>
                </a:moveTo>
                <a:cubicBezTo>
                  <a:pt x="16831" y="810"/>
                  <a:pt x="20618" y="2025"/>
                  <a:pt x="20618" y="2970"/>
                </a:cubicBezTo>
                <a:cubicBezTo>
                  <a:pt x="20618" y="3105"/>
                  <a:pt x="20478" y="3240"/>
                  <a:pt x="20197" y="3510"/>
                </a:cubicBezTo>
                <a:cubicBezTo>
                  <a:pt x="20197" y="3510"/>
                  <a:pt x="20197" y="3510"/>
                  <a:pt x="20197" y="3510"/>
                </a:cubicBezTo>
                <a:cubicBezTo>
                  <a:pt x="20197" y="3510"/>
                  <a:pt x="20197" y="3510"/>
                  <a:pt x="20197" y="3510"/>
                </a:cubicBezTo>
                <a:cubicBezTo>
                  <a:pt x="18935" y="4185"/>
                  <a:pt x="15569" y="4995"/>
                  <a:pt x="10800" y="4995"/>
                </a:cubicBezTo>
                <a:cubicBezTo>
                  <a:pt x="6031" y="4995"/>
                  <a:pt x="2525" y="4185"/>
                  <a:pt x="1403" y="3510"/>
                </a:cubicBezTo>
                <a:cubicBezTo>
                  <a:pt x="1403" y="3510"/>
                  <a:pt x="1403" y="3510"/>
                  <a:pt x="1403" y="3510"/>
                </a:cubicBezTo>
                <a:cubicBezTo>
                  <a:pt x="1122" y="3375"/>
                  <a:pt x="1122" y="3375"/>
                  <a:pt x="1122" y="3375"/>
                </a:cubicBezTo>
                <a:cubicBezTo>
                  <a:pt x="982" y="3240"/>
                  <a:pt x="842" y="3105"/>
                  <a:pt x="842" y="2970"/>
                </a:cubicBezTo>
                <a:cubicBezTo>
                  <a:pt x="842" y="2025"/>
                  <a:pt x="4769" y="810"/>
                  <a:pt x="10800" y="810"/>
                </a:cubicBezTo>
                <a:close/>
                <a:moveTo>
                  <a:pt x="12483" y="16875"/>
                </a:moveTo>
                <a:cubicBezTo>
                  <a:pt x="9117" y="20115"/>
                  <a:pt x="9117" y="20115"/>
                  <a:pt x="9117" y="20115"/>
                </a:cubicBezTo>
                <a:cubicBezTo>
                  <a:pt x="9117" y="14040"/>
                  <a:pt x="9117" y="14040"/>
                  <a:pt x="9117" y="14040"/>
                </a:cubicBezTo>
                <a:cubicBezTo>
                  <a:pt x="12483" y="14040"/>
                  <a:pt x="12483" y="14040"/>
                  <a:pt x="12483" y="14040"/>
                </a:cubicBezTo>
                <a:lnTo>
                  <a:pt x="12483" y="16875"/>
                </a:lnTo>
                <a:close/>
                <a:moveTo>
                  <a:pt x="12764" y="13230"/>
                </a:moveTo>
                <a:cubicBezTo>
                  <a:pt x="8836" y="13230"/>
                  <a:pt x="8836" y="13230"/>
                  <a:pt x="8836" y="13230"/>
                </a:cubicBezTo>
                <a:cubicBezTo>
                  <a:pt x="2384" y="4860"/>
                  <a:pt x="2384" y="4860"/>
                  <a:pt x="2384" y="4860"/>
                </a:cubicBezTo>
                <a:cubicBezTo>
                  <a:pt x="4488" y="5400"/>
                  <a:pt x="7574" y="5805"/>
                  <a:pt x="10800" y="5805"/>
                </a:cubicBezTo>
                <a:cubicBezTo>
                  <a:pt x="13886" y="5805"/>
                  <a:pt x="17112" y="5400"/>
                  <a:pt x="19075" y="4860"/>
                </a:cubicBezTo>
                <a:lnTo>
                  <a:pt x="12764" y="132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36" name="Freeform 2102"/>
          <p:cNvSpPr/>
          <p:nvPr/>
        </p:nvSpPr>
        <p:spPr>
          <a:xfrm>
            <a:off x="8972550" y="5657850"/>
            <a:ext cx="73245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8" h="21600" extrusionOk="0">
                <a:moveTo>
                  <a:pt x="21000" y="3645"/>
                </a:moveTo>
                <a:cubicBezTo>
                  <a:pt x="20800" y="3375"/>
                  <a:pt x="20400" y="3240"/>
                  <a:pt x="19800" y="3240"/>
                </a:cubicBezTo>
                <a:cubicBezTo>
                  <a:pt x="14800" y="2700"/>
                  <a:pt x="14800" y="2700"/>
                  <a:pt x="14800" y="2700"/>
                </a:cubicBezTo>
                <a:cubicBezTo>
                  <a:pt x="15000" y="1620"/>
                  <a:pt x="15000" y="1620"/>
                  <a:pt x="15000" y="1620"/>
                </a:cubicBezTo>
                <a:cubicBezTo>
                  <a:pt x="15200" y="1350"/>
                  <a:pt x="15000" y="1080"/>
                  <a:pt x="14800" y="810"/>
                </a:cubicBezTo>
                <a:cubicBezTo>
                  <a:pt x="14600" y="540"/>
                  <a:pt x="14200" y="405"/>
                  <a:pt x="13800" y="405"/>
                </a:cubicBezTo>
                <a:cubicBezTo>
                  <a:pt x="9400" y="0"/>
                  <a:pt x="9400" y="0"/>
                  <a:pt x="9400" y="0"/>
                </a:cubicBezTo>
                <a:cubicBezTo>
                  <a:pt x="9000" y="0"/>
                  <a:pt x="8600" y="0"/>
                  <a:pt x="8400" y="270"/>
                </a:cubicBezTo>
                <a:cubicBezTo>
                  <a:pt x="8000" y="405"/>
                  <a:pt x="7800" y="675"/>
                  <a:pt x="7600" y="945"/>
                </a:cubicBezTo>
                <a:cubicBezTo>
                  <a:pt x="7400" y="2025"/>
                  <a:pt x="7400" y="2025"/>
                  <a:pt x="7400" y="2025"/>
                </a:cubicBezTo>
                <a:cubicBezTo>
                  <a:pt x="2400" y="1485"/>
                  <a:pt x="2400" y="1485"/>
                  <a:pt x="2400" y="1485"/>
                </a:cubicBezTo>
                <a:cubicBezTo>
                  <a:pt x="1400" y="1485"/>
                  <a:pt x="400" y="1890"/>
                  <a:pt x="400" y="2565"/>
                </a:cubicBezTo>
                <a:cubicBezTo>
                  <a:pt x="0" y="4185"/>
                  <a:pt x="0" y="4185"/>
                  <a:pt x="0" y="4185"/>
                </a:cubicBezTo>
                <a:cubicBezTo>
                  <a:pt x="4400" y="4590"/>
                  <a:pt x="4400" y="4590"/>
                  <a:pt x="4400" y="4590"/>
                </a:cubicBezTo>
                <a:cubicBezTo>
                  <a:pt x="1400" y="6750"/>
                  <a:pt x="1400" y="6750"/>
                  <a:pt x="1400" y="6750"/>
                </a:cubicBezTo>
                <a:cubicBezTo>
                  <a:pt x="1200" y="6750"/>
                  <a:pt x="1200" y="6750"/>
                  <a:pt x="1200" y="6885"/>
                </a:cubicBezTo>
                <a:cubicBezTo>
                  <a:pt x="600" y="6885"/>
                  <a:pt x="600" y="6885"/>
                  <a:pt x="600" y="6885"/>
                </a:cubicBezTo>
                <a:cubicBezTo>
                  <a:pt x="600" y="20250"/>
                  <a:pt x="600" y="20250"/>
                  <a:pt x="600" y="20250"/>
                </a:cubicBezTo>
                <a:cubicBezTo>
                  <a:pt x="600" y="21060"/>
                  <a:pt x="1600" y="21600"/>
                  <a:pt x="2600" y="21600"/>
                </a:cubicBezTo>
                <a:cubicBezTo>
                  <a:pt x="17800" y="21600"/>
                  <a:pt x="17800" y="21600"/>
                  <a:pt x="17800" y="21600"/>
                </a:cubicBezTo>
                <a:cubicBezTo>
                  <a:pt x="19000" y="21600"/>
                  <a:pt x="19800" y="21060"/>
                  <a:pt x="19800" y="20250"/>
                </a:cubicBezTo>
                <a:cubicBezTo>
                  <a:pt x="19800" y="6885"/>
                  <a:pt x="19800" y="6885"/>
                  <a:pt x="19800" y="6885"/>
                </a:cubicBezTo>
                <a:cubicBezTo>
                  <a:pt x="17200" y="6885"/>
                  <a:pt x="17200" y="6885"/>
                  <a:pt x="17200" y="6885"/>
                </a:cubicBezTo>
                <a:cubicBezTo>
                  <a:pt x="17200" y="5805"/>
                  <a:pt x="17200" y="5805"/>
                  <a:pt x="17200" y="5805"/>
                </a:cubicBezTo>
                <a:cubicBezTo>
                  <a:pt x="21200" y="6210"/>
                  <a:pt x="21200" y="6210"/>
                  <a:pt x="21200" y="6210"/>
                </a:cubicBezTo>
                <a:cubicBezTo>
                  <a:pt x="21400" y="4590"/>
                  <a:pt x="21400" y="4590"/>
                  <a:pt x="21400" y="4590"/>
                </a:cubicBezTo>
                <a:cubicBezTo>
                  <a:pt x="21600" y="4320"/>
                  <a:pt x="21400" y="3915"/>
                  <a:pt x="21000" y="3645"/>
                </a:cubicBezTo>
                <a:close/>
                <a:moveTo>
                  <a:pt x="8800" y="1080"/>
                </a:moveTo>
                <a:cubicBezTo>
                  <a:pt x="8800" y="945"/>
                  <a:pt x="8800" y="810"/>
                  <a:pt x="9000" y="810"/>
                </a:cubicBezTo>
                <a:cubicBezTo>
                  <a:pt x="9000" y="675"/>
                  <a:pt x="9200" y="675"/>
                  <a:pt x="9400" y="675"/>
                </a:cubicBezTo>
                <a:cubicBezTo>
                  <a:pt x="13600" y="1080"/>
                  <a:pt x="13600" y="1080"/>
                  <a:pt x="13600" y="1080"/>
                </a:cubicBezTo>
                <a:cubicBezTo>
                  <a:pt x="13800" y="1080"/>
                  <a:pt x="13800" y="1215"/>
                  <a:pt x="14000" y="1215"/>
                </a:cubicBezTo>
                <a:cubicBezTo>
                  <a:pt x="14000" y="1350"/>
                  <a:pt x="14000" y="1485"/>
                  <a:pt x="14000" y="1485"/>
                </a:cubicBezTo>
                <a:cubicBezTo>
                  <a:pt x="13800" y="2565"/>
                  <a:pt x="13800" y="2565"/>
                  <a:pt x="13800" y="2565"/>
                </a:cubicBezTo>
                <a:cubicBezTo>
                  <a:pt x="8600" y="2160"/>
                  <a:pt x="8600" y="2160"/>
                  <a:pt x="8600" y="2160"/>
                </a:cubicBezTo>
                <a:lnTo>
                  <a:pt x="8800" y="1080"/>
                </a:lnTo>
                <a:close/>
                <a:moveTo>
                  <a:pt x="4600" y="5535"/>
                </a:moveTo>
                <a:cubicBezTo>
                  <a:pt x="6600" y="6885"/>
                  <a:pt x="6600" y="6885"/>
                  <a:pt x="6600" y="6885"/>
                </a:cubicBezTo>
                <a:cubicBezTo>
                  <a:pt x="2600" y="6885"/>
                  <a:pt x="2600" y="6885"/>
                  <a:pt x="2600" y="6885"/>
                </a:cubicBezTo>
                <a:lnTo>
                  <a:pt x="4600" y="5535"/>
                </a:lnTo>
                <a:close/>
                <a:moveTo>
                  <a:pt x="13400" y="5805"/>
                </a:moveTo>
                <a:cubicBezTo>
                  <a:pt x="13400" y="6885"/>
                  <a:pt x="13400" y="6885"/>
                  <a:pt x="13400" y="6885"/>
                </a:cubicBezTo>
                <a:cubicBezTo>
                  <a:pt x="13000" y="6885"/>
                  <a:pt x="13000" y="6885"/>
                  <a:pt x="13000" y="6885"/>
                </a:cubicBezTo>
                <a:cubicBezTo>
                  <a:pt x="13000" y="5805"/>
                  <a:pt x="13000" y="5805"/>
                  <a:pt x="13000" y="5805"/>
                </a:cubicBezTo>
                <a:cubicBezTo>
                  <a:pt x="7600" y="5805"/>
                  <a:pt x="7600" y="5805"/>
                  <a:pt x="7600" y="5805"/>
                </a:cubicBezTo>
                <a:cubicBezTo>
                  <a:pt x="7600" y="6615"/>
                  <a:pt x="7600" y="6615"/>
                  <a:pt x="7600" y="6615"/>
                </a:cubicBezTo>
                <a:cubicBezTo>
                  <a:pt x="4800" y="4590"/>
                  <a:pt x="4800" y="4590"/>
                  <a:pt x="4800" y="4590"/>
                </a:cubicBezTo>
                <a:cubicBezTo>
                  <a:pt x="16400" y="5805"/>
                  <a:pt x="16400" y="5805"/>
                  <a:pt x="16400" y="5805"/>
                </a:cubicBezTo>
                <a:lnTo>
                  <a:pt x="13400" y="5805"/>
                </a:lnTo>
                <a:close/>
                <a:moveTo>
                  <a:pt x="16200" y="6480"/>
                </a:moveTo>
                <a:cubicBezTo>
                  <a:pt x="16200" y="6885"/>
                  <a:pt x="16200" y="6885"/>
                  <a:pt x="16200" y="6885"/>
                </a:cubicBezTo>
                <a:cubicBezTo>
                  <a:pt x="14600" y="6885"/>
                  <a:pt x="14600" y="6885"/>
                  <a:pt x="14600" y="6885"/>
                </a:cubicBezTo>
                <a:cubicBezTo>
                  <a:pt x="14600" y="6480"/>
                  <a:pt x="14600" y="6480"/>
                  <a:pt x="14600" y="6480"/>
                </a:cubicBezTo>
                <a:lnTo>
                  <a:pt x="16200" y="6480"/>
                </a:lnTo>
                <a:close/>
                <a:moveTo>
                  <a:pt x="11800" y="6480"/>
                </a:moveTo>
                <a:cubicBezTo>
                  <a:pt x="11800" y="6885"/>
                  <a:pt x="11800" y="6885"/>
                  <a:pt x="11800" y="6885"/>
                </a:cubicBezTo>
                <a:cubicBezTo>
                  <a:pt x="8600" y="6885"/>
                  <a:pt x="8600" y="6885"/>
                  <a:pt x="8600" y="6885"/>
                </a:cubicBezTo>
                <a:cubicBezTo>
                  <a:pt x="8600" y="6480"/>
                  <a:pt x="8600" y="6480"/>
                  <a:pt x="8600" y="6480"/>
                </a:cubicBezTo>
                <a:lnTo>
                  <a:pt x="11800" y="6480"/>
                </a:lnTo>
                <a:close/>
                <a:moveTo>
                  <a:pt x="18800" y="7560"/>
                </a:moveTo>
                <a:cubicBezTo>
                  <a:pt x="18800" y="20250"/>
                  <a:pt x="18800" y="20250"/>
                  <a:pt x="18800" y="20250"/>
                </a:cubicBezTo>
                <a:cubicBezTo>
                  <a:pt x="18800" y="20655"/>
                  <a:pt x="18400" y="20925"/>
                  <a:pt x="17800" y="20925"/>
                </a:cubicBezTo>
                <a:cubicBezTo>
                  <a:pt x="2600" y="20925"/>
                  <a:pt x="2600" y="20925"/>
                  <a:pt x="2600" y="20925"/>
                </a:cubicBezTo>
                <a:cubicBezTo>
                  <a:pt x="2200" y="20925"/>
                  <a:pt x="1800" y="20655"/>
                  <a:pt x="1800" y="20250"/>
                </a:cubicBezTo>
                <a:cubicBezTo>
                  <a:pt x="1800" y="7560"/>
                  <a:pt x="1800" y="7560"/>
                  <a:pt x="1800" y="7560"/>
                </a:cubicBezTo>
                <a:cubicBezTo>
                  <a:pt x="7600" y="7560"/>
                  <a:pt x="7600" y="7560"/>
                  <a:pt x="7600" y="7560"/>
                </a:cubicBezTo>
                <a:cubicBezTo>
                  <a:pt x="7600" y="7560"/>
                  <a:pt x="7600" y="7560"/>
                  <a:pt x="7600" y="7560"/>
                </a:cubicBezTo>
                <a:cubicBezTo>
                  <a:pt x="13000" y="7560"/>
                  <a:pt x="13000" y="7560"/>
                  <a:pt x="13000" y="7560"/>
                </a:cubicBezTo>
                <a:cubicBezTo>
                  <a:pt x="13400" y="7560"/>
                  <a:pt x="13400" y="7560"/>
                  <a:pt x="13400" y="7560"/>
                </a:cubicBezTo>
                <a:cubicBezTo>
                  <a:pt x="17200" y="7560"/>
                  <a:pt x="17200" y="7560"/>
                  <a:pt x="17200" y="7560"/>
                </a:cubicBezTo>
                <a:lnTo>
                  <a:pt x="18800" y="7560"/>
                </a:lnTo>
                <a:close/>
                <a:moveTo>
                  <a:pt x="20400" y="4455"/>
                </a:moveTo>
                <a:cubicBezTo>
                  <a:pt x="20200" y="5400"/>
                  <a:pt x="20200" y="5400"/>
                  <a:pt x="20200" y="5400"/>
                </a:cubicBezTo>
                <a:cubicBezTo>
                  <a:pt x="1200" y="3645"/>
                  <a:pt x="1200" y="3645"/>
                  <a:pt x="1200" y="3645"/>
                </a:cubicBezTo>
                <a:cubicBezTo>
                  <a:pt x="1400" y="2700"/>
                  <a:pt x="1400" y="2700"/>
                  <a:pt x="1400" y="2700"/>
                </a:cubicBezTo>
                <a:cubicBezTo>
                  <a:pt x="1400" y="2430"/>
                  <a:pt x="1800" y="2160"/>
                  <a:pt x="2400" y="2295"/>
                </a:cubicBezTo>
                <a:cubicBezTo>
                  <a:pt x="7400" y="2700"/>
                  <a:pt x="7400" y="2700"/>
                  <a:pt x="7400" y="2700"/>
                </a:cubicBezTo>
                <a:cubicBezTo>
                  <a:pt x="7400" y="2700"/>
                  <a:pt x="7400" y="2700"/>
                  <a:pt x="7400" y="2700"/>
                </a:cubicBezTo>
                <a:cubicBezTo>
                  <a:pt x="11800" y="3105"/>
                  <a:pt x="11800" y="3105"/>
                  <a:pt x="11800" y="3105"/>
                </a:cubicBezTo>
                <a:cubicBezTo>
                  <a:pt x="19600" y="3915"/>
                  <a:pt x="19600" y="3915"/>
                  <a:pt x="19600" y="3915"/>
                </a:cubicBezTo>
                <a:cubicBezTo>
                  <a:pt x="20000" y="3915"/>
                  <a:pt x="20200" y="4050"/>
                  <a:pt x="20200" y="4050"/>
                </a:cubicBezTo>
                <a:cubicBezTo>
                  <a:pt x="20400" y="4185"/>
                  <a:pt x="20400" y="4320"/>
                  <a:pt x="20400" y="4455"/>
                </a:cubicBezTo>
                <a:close/>
                <a:moveTo>
                  <a:pt x="3800" y="9720"/>
                </a:moveTo>
                <a:cubicBezTo>
                  <a:pt x="4200" y="9720"/>
                  <a:pt x="4400" y="9855"/>
                  <a:pt x="4400" y="10125"/>
                </a:cubicBezTo>
                <a:cubicBezTo>
                  <a:pt x="4400" y="10260"/>
                  <a:pt x="4200" y="10395"/>
                  <a:pt x="3800" y="10395"/>
                </a:cubicBezTo>
                <a:cubicBezTo>
                  <a:pt x="3600" y="10395"/>
                  <a:pt x="3400" y="10260"/>
                  <a:pt x="3400" y="10125"/>
                </a:cubicBezTo>
                <a:cubicBezTo>
                  <a:pt x="3400" y="9855"/>
                  <a:pt x="3600" y="9720"/>
                  <a:pt x="3800" y="9720"/>
                </a:cubicBezTo>
                <a:close/>
                <a:moveTo>
                  <a:pt x="3800" y="11880"/>
                </a:moveTo>
                <a:cubicBezTo>
                  <a:pt x="4200" y="11880"/>
                  <a:pt x="4400" y="12015"/>
                  <a:pt x="4400" y="12285"/>
                </a:cubicBezTo>
                <a:cubicBezTo>
                  <a:pt x="4400" y="12420"/>
                  <a:pt x="4200" y="12555"/>
                  <a:pt x="3800" y="12555"/>
                </a:cubicBezTo>
                <a:cubicBezTo>
                  <a:pt x="3600" y="12555"/>
                  <a:pt x="3400" y="12420"/>
                  <a:pt x="3400" y="12285"/>
                </a:cubicBezTo>
                <a:cubicBezTo>
                  <a:pt x="3400" y="12015"/>
                  <a:pt x="3600" y="11880"/>
                  <a:pt x="3800" y="11880"/>
                </a:cubicBezTo>
                <a:close/>
                <a:moveTo>
                  <a:pt x="5400" y="8640"/>
                </a:moveTo>
                <a:cubicBezTo>
                  <a:pt x="5800" y="8640"/>
                  <a:pt x="6000" y="8775"/>
                  <a:pt x="6000" y="9045"/>
                </a:cubicBezTo>
                <a:cubicBezTo>
                  <a:pt x="6000" y="9180"/>
                  <a:pt x="5800" y="9315"/>
                  <a:pt x="5400" y="9315"/>
                </a:cubicBezTo>
                <a:cubicBezTo>
                  <a:pt x="5200" y="9315"/>
                  <a:pt x="5000" y="9180"/>
                  <a:pt x="5000" y="9045"/>
                </a:cubicBezTo>
                <a:cubicBezTo>
                  <a:pt x="5000" y="8775"/>
                  <a:pt x="5200" y="8640"/>
                  <a:pt x="5400" y="8640"/>
                </a:cubicBezTo>
                <a:close/>
                <a:moveTo>
                  <a:pt x="8600" y="8640"/>
                </a:moveTo>
                <a:cubicBezTo>
                  <a:pt x="9000" y="8640"/>
                  <a:pt x="9200" y="8775"/>
                  <a:pt x="9200" y="9045"/>
                </a:cubicBezTo>
                <a:cubicBezTo>
                  <a:pt x="9200" y="9180"/>
                  <a:pt x="9000" y="9315"/>
                  <a:pt x="8600" y="9315"/>
                </a:cubicBezTo>
                <a:cubicBezTo>
                  <a:pt x="8400" y="9315"/>
                  <a:pt x="8200" y="9180"/>
                  <a:pt x="8200" y="9045"/>
                </a:cubicBezTo>
                <a:cubicBezTo>
                  <a:pt x="8200" y="8775"/>
                  <a:pt x="8400" y="8640"/>
                  <a:pt x="8600" y="8640"/>
                </a:cubicBezTo>
                <a:close/>
                <a:moveTo>
                  <a:pt x="5400" y="10800"/>
                </a:moveTo>
                <a:cubicBezTo>
                  <a:pt x="5800" y="10800"/>
                  <a:pt x="6000" y="10935"/>
                  <a:pt x="6000" y="11205"/>
                </a:cubicBezTo>
                <a:cubicBezTo>
                  <a:pt x="6000" y="11340"/>
                  <a:pt x="5800" y="11475"/>
                  <a:pt x="5400" y="11475"/>
                </a:cubicBezTo>
                <a:cubicBezTo>
                  <a:pt x="5200" y="11475"/>
                  <a:pt x="5000" y="11340"/>
                  <a:pt x="5000" y="11205"/>
                </a:cubicBezTo>
                <a:cubicBezTo>
                  <a:pt x="5000" y="10935"/>
                  <a:pt x="5200" y="10800"/>
                  <a:pt x="5400" y="10800"/>
                </a:cubicBezTo>
                <a:close/>
                <a:moveTo>
                  <a:pt x="8600" y="10800"/>
                </a:moveTo>
                <a:cubicBezTo>
                  <a:pt x="9000" y="10800"/>
                  <a:pt x="9200" y="10935"/>
                  <a:pt x="9200" y="11205"/>
                </a:cubicBezTo>
                <a:cubicBezTo>
                  <a:pt x="9200" y="11340"/>
                  <a:pt x="9000" y="11475"/>
                  <a:pt x="8600" y="11475"/>
                </a:cubicBezTo>
                <a:cubicBezTo>
                  <a:pt x="8400" y="11475"/>
                  <a:pt x="8200" y="11340"/>
                  <a:pt x="8200" y="11205"/>
                </a:cubicBezTo>
                <a:cubicBezTo>
                  <a:pt x="8200" y="10935"/>
                  <a:pt x="8400" y="10800"/>
                  <a:pt x="8600" y="10800"/>
                </a:cubicBezTo>
                <a:close/>
                <a:moveTo>
                  <a:pt x="7000" y="9720"/>
                </a:moveTo>
                <a:cubicBezTo>
                  <a:pt x="7400" y="9720"/>
                  <a:pt x="7600" y="9855"/>
                  <a:pt x="7600" y="10125"/>
                </a:cubicBezTo>
                <a:cubicBezTo>
                  <a:pt x="7600" y="10260"/>
                  <a:pt x="7400" y="10395"/>
                  <a:pt x="7000" y="10395"/>
                </a:cubicBezTo>
                <a:cubicBezTo>
                  <a:pt x="6800" y="10395"/>
                  <a:pt x="6600" y="10260"/>
                  <a:pt x="6600" y="10125"/>
                </a:cubicBezTo>
                <a:cubicBezTo>
                  <a:pt x="6600" y="9855"/>
                  <a:pt x="6800" y="9720"/>
                  <a:pt x="7000" y="9720"/>
                </a:cubicBezTo>
                <a:close/>
                <a:moveTo>
                  <a:pt x="10200" y="9720"/>
                </a:moveTo>
                <a:cubicBezTo>
                  <a:pt x="10600" y="9720"/>
                  <a:pt x="10800" y="9855"/>
                  <a:pt x="10800" y="10125"/>
                </a:cubicBezTo>
                <a:cubicBezTo>
                  <a:pt x="10800" y="10260"/>
                  <a:pt x="10600" y="10395"/>
                  <a:pt x="10200" y="10395"/>
                </a:cubicBezTo>
                <a:cubicBezTo>
                  <a:pt x="10000" y="10395"/>
                  <a:pt x="9800" y="10260"/>
                  <a:pt x="9800" y="10125"/>
                </a:cubicBezTo>
                <a:cubicBezTo>
                  <a:pt x="9800" y="9855"/>
                  <a:pt x="10000" y="9720"/>
                  <a:pt x="10200" y="9720"/>
                </a:cubicBezTo>
                <a:close/>
                <a:moveTo>
                  <a:pt x="7000" y="11880"/>
                </a:moveTo>
                <a:cubicBezTo>
                  <a:pt x="7400" y="11880"/>
                  <a:pt x="7600" y="12015"/>
                  <a:pt x="7600" y="12285"/>
                </a:cubicBezTo>
                <a:cubicBezTo>
                  <a:pt x="7600" y="12420"/>
                  <a:pt x="7400" y="12555"/>
                  <a:pt x="7000" y="12555"/>
                </a:cubicBezTo>
                <a:cubicBezTo>
                  <a:pt x="6800" y="12555"/>
                  <a:pt x="6600" y="12420"/>
                  <a:pt x="6600" y="12285"/>
                </a:cubicBezTo>
                <a:cubicBezTo>
                  <a:pt x="6600" y="12015"/>
                  <a:pt x="6800" y="11880"/>
                  <a:pt x="7000" y="11880"/>
                </a:cubicBezTo>
                <a:close/>
                <a:moveTo>
                  <a:pt x="10200" y="11880"/>
                </a:moveTo>
                <a:cubicBezTo>
                  <a:pt x="10600" y="11880"/>
                  <a:pt x="10800" y="12015"/>
                  <a:pt x="10800" y="12285"/>
                </a:cubicBezTo>
                <a:cubicBezTo>
                  <a:pt x="10800" y="12420"/>
                  <a:pt x="10600" y="12555"/>
                  <a:pt x="10200" y="12555"/>
                </a:cubicBezTo>
                <a:cubicBezTo>
                  <a:pt x="10000" y="12555"/>
                  <a:pt x="9800" y="12420"/>
                  <a:pt x="9800" y="12285"/>
                </a:cubicBezTo>
                <a:cubicBezTo>
                  <a:pt x="9800" y="12015"/>
                  <a:pt x="10000" y="11880"/>
                  <a:pt x="10200" y="11880"/>
                </a:cubicBezTo>
                <a:close/>
                <a:moveTo>
                  <a:pt x="11800" y="8640"/>
                </a:moveTo>
                <a:cubicBezTo>
                  <a:pt x="12200" y="8640"/>
                  <a:pt x="12400" y="8775"/>
                  <a:pt x="12400" y="9045"/>
                </a:cubicBezTo>
                <a:cubicBezTo>
                  <a:pt x="12400" y="9180"/>
                  <a:pt x="12200" y="9315"/>
                  <a:pt x="11800" y="9315"/>
                </a:cubicBezTo>
                <a:cubicBezTo>
                  <a:pt x="11600" y="9315"/>
                  <a:pt x="11400" y="9180"/>
                  <a:pt x="11400" y="9045"/>
                </a:cubicBezTo>
                <a:cubicBezTo>
                  <a:pt x="11400" y="8775"/>
                  <a:pt x="11600" y="8640"/>
                  <a:pt x="11800" y="8640"/>
                </a:cubicBezTo>
                <a:close/>
                <a:moveTo>
                  <a:pt x="15000" y="8640"/>
                </a:moveTo>
                <a:cubicBezTo>
                  <a:pt x="15400" y="8640"/>
                  <a:pt x="15600" y="8775"/>
                  <a:pt x="15600" y="9045"/>
                </a:cubicBezTo>
                <a:cubicBezTo>
                  <a:pt x="15600" y="9180"/>
                  <a:pt x="15400" y="9315"/>
                  <a:pt x="15000" y="9315"/>
                </a:cubicBezTo>
                <a:cubicBezTo>
                  <a:pt x="14800" y="9315"/>
                  <a:pt x="14600" y="9180"/>
                  <a:pt x="14600" y="9045"/>
                </a:cubicBezTo>
                <a:cubicBezTo>
                  <a:pt x="14600" y="8775"/>
                  <a:pt x="14800" y="8640"/>
                  <a:pt x="15000" y="8640"/>
                </a:cubicBezTo>
                <a:close/>
                <a:moveTo>
                  <a:pt x="11800" y="10800"/>
                </a:moveTo>
                <a:cubicBezTo>
                  <a:pt x="12200" y="10800"/>
                  <a:pt x="12400" y="10935"/>
                  <a:pt x="12400" y="11205"/>
                </a:cubicBezTo>
                <a:cubicBezTo>
                  <a:pt x="12400" y="11340"/>
                  <a:pt x="12200" y="11475"/>
                  <a:pt x="11800" y="11475"/>
                </a:cubicBezTo>
                <a:cubicBezTo>
                  <a:pt x="11600" y="11475"/>
                  <a:pt x="11400" y="11340"/>
                  <a:pt x="11400" y="11205"/>
                </a:cubicBezTo>
                <a:cubicBezTo>
                  <a:pt x="11400" y="10935"/>
                  <a:pt x="11600" y="10800"/>
                  <a:pt x="11800" y="10800"/>
                </a:cubicBezTo>
                <a:close/>
                <a:moveTo>
                  <a:pt x="15000" y="10800"/>
                </a:moveTo>
                <a:cubicBezTo>
                  <a:pt x="15400" y="10800"/>
                  <a:pt x="15600" y="10935"/>
                  <a:pt x="15600" y="11205"/>
                </a:cubicBezTo>
                <a:cubicBezTo>
                  <a:pt x="15600" y="11340"/>
                  <a:pt x="15400" y="11475"/>
                  <a:pt x="15000" y="11475"/>
                </a:cubicBezTo>
                <a:cubicBezTo>
                  <a:pt x="14800" y="11475"/>
                  <a:pt x="14600" y="11340"/>
                  <a:pt x="14600" y="11205"/>
                </a:cubicBezTo>
                <a:cubicBezTo>
                  <a:pt x="14600" y="10935"/>
                  <a:pt x="14800" y="10800"/>
                  <a:pt x="15000" y="10800"/>
                </a:cubicBezTo>
                <a:close/>
                <a:moveTo>
                  <a:pt x="13400" y="9720"/>
                </a:moveTo>
                <a:cubicBezTo>
                  <a:pt x="13800" y="9720"/>
                  <a:pt x="14000" y="9855"/>
                  <a:pt x="14000" y="10125"/>
                </a:cubicBezTo>
                <a:cubicBezTo>
                  <a:pt x="14000" y="10260"/>
                  <a:pt x="13800" y="10395"/>
                  <a:pt x="13400" y="10395"/>
                </a:cubicBezTo>
                <a:cubicBezTo>
                  <a:pt x="13200" y="10395"/>
                  <a:pt x="13000" y="10260"/>
                  <a:pt x="13000" y="10125"/>
                </a:cubicBezTo>
                <a:cubicBezTo>
                  <a:pt x="13000" y="9855"/>
                  <a:pt x="13200" y="9720"/>
                  <a:pt x="13400" y="9720"/>
                </a:cubicBezTo>
                <a:close/>
                <a:moveTo>
                  <a:pt x="16600" y="9720"/>
                </a:moveTo>
                <a:cubicBezTo>
                  <a:pt x="17000" y="9720"/>
                  <a:pt x="17200" y="9855"/>
                  <a:pt x="17200" y="10125"/>
                </a:cubicBezTo>
                <a:cubicBezTo>
                  <a:pt x="17200" y="10260"/>
                  <a:pt x="17000" y="10395"/>
                  <a:pt x="16600" y="10395"/>
                </a:cubicBezTo>
                <a:cubicBezTo>
                  <a:pt x="16400" y="10395"/>
                  <a:pt x="16200" y="10260"/>
                  <a:pt x="16200" y="10125"/>
                </a:cubicBezTo>
                <a:cubicBezTo>
                  <a:pt x="16200" y="9855"/>
                  <a:pt x="16400" y="9720"/>
                  <a:pt x="16600" y="9720"/>
                </a:cubicBezTo>
                <a:close/>
                <a:moveTo>
                  <a:pt x="13400" y="11880"/>
                </a:moveTo>
                <a:cubicBezTo>
                  <a:pt x="13800" y="11880"/>
                  <a:pt x="14000" y="12015"/>
                  <a:pt x="14000" y="12285"/>
                </a:cubicBezTo>
                <a:cubicBezTo>
                  <a:pt x="14000" y="12420"/>
                  <a:pt x="13800" y="12555"/>
                  <a:pt x="13400" y="12555"/>
                </a:cubicBezTo>
                <a:cubicBezTo>
                  <a:pt x="13200" y="12555"/>
                  <a:pt x="13000" y="12420"/>
                  <a:pt x="13000" y="12285"/>
                </a:cubicBezTo>
                <a:cubicBezTo>
                  <a:pt x="13000" y="12015"/>
                  <a:pt x="13200" y="11880"/>
                  <a:pt x="13400" y="11880"/>
                </a:cubicBezTo>
                <a:close/>
                <a:moveTo>
                  <a:pt x="16600" y="11880"/>
                </a:moveTo>
                <a:cubicBezTo>
                  <a:pt x="17000" y="11880"/>
                  <a:pt x="17200" y="12015"/>
                  <a:pt x="17200" y="12285"/>
                </a:cubicBezTo>
                <a:cubicBezTo>
                  <a:pt x="17200" y="12420"/>
                  <a:pt x="17000" y="12555"/>
                  <a:pt x="16600" y="12555"/>
                </a:cubicBezTo>
                <a:cubicBezTo>
                  <a:pt x="16400" y="12555"/>
                  <a:pt x="16200" y="12420"/>
                  <a:pt x="16200" y="12285"/>
                </a:cubicBezTo>
                <a:cubicBezTo>
                  <a:pt x="16200" y="12015"/>
                  <a:pt x="16400" y="11880"/>
                  <a:pt x="16600" y="11880"/>
                </a:cubicBezTo>
                <a:close/>
                <a:moveTo>
                  <a:pt x="3800" y="14040"/>
                </a:moveTo>
                <a:cubicBezTo>
                  <a:pt x="4200" y="14040"/>
                  <a:pt x="4400" y="14175"/>
                  <a:pt x="4400" y="14445"/>
                </a:cubicBezTo>
                <a:cubicBezTo>
                  <a:pt x="4400" y="14580"/>
                  <a:pt x="4200" y="14715"/>
                  <a:pt x="3800" y="14715"/>
                </a:cubicBezTo>
                <a:cubicBezTo>
                  <a:pt x="3600" y="14715"/>
                  <a:pt x="3400" y="14580"/>
                  <a:pt x="3400" y="14445"/>
                </a:cubicBezTo>
                <a:cubicBezTo>
                  <a:pt x="3400" y="14175"/>
                  <a:pt x="3600" y="14040"/>
                  <a:pt x="3800" y="14040"/>
                </a:cubicBezTo>
                <a:close/>
                <a:moveTo>
                  <a:pt x="3800" y="16200"/>
                </a:moveTo>
                <a:cubicBezTo>
                  <a:pt x="4200" y="16200"/>
                  <a:pt x="4400" y="16335"/>
                  <a:pt x="4400" y="16605"/>
                </a:cubicBezTo>
                <a:cubicBezTo>
                  <a:pt x="4400" y="16740"/>
                  <a:pt x="4200" y="16875"/>
                  <a:pt x="3800" y="16875"/>
                </a:cubicBezTo>
                <a:cubicBezTo>
                  <a:pt x="3600" y="16875"/>
                  <a:pt x="3400" y="16740"/>
                  <a:pt x="3400" y="16605"/>
                </a:cubicBezTo>
                <a:cubicBezTo>
                  <a:pt x="3400" y="16335"/>
                  <a:pt x="3600" y="16200"/>
                  <a:pt x="3800" y="16200"/>
                </a:cubicBezTo>
                <a:close/>
                <a:moveTo>
                  <a:pt x="5400" y="12960"/>
                </a:moveTo>
                <a:cubicBezTo>
                  <a:pt x="5800" y="12960"/>
                  <a:pt x="6000" y="13095"/>
                  <a:pt x="6000" y="13365"/>
                </a:cubicBezTo>
                <a:cubicBezTo>
                  <a:pt x="6000" y="13500"/>
                  <a:pt x="5800" y="13635"/>
                  <a:pt x="5400" y="13635"/>
                </a:cubicBezTo>
                <a:cubicBezTo>
                  <a:pt x="5200" y="13635"/>
                  <a:pt x="5000" y="13500"/>
                  <a:pt x="5000" y="13365"/>
                </a:cubicBezTo>
                <a:cubicBezTo>
                  <a:pt x="5000" y="13095"/>
                  <a:pt x="5200" y="12960"/>
                  <a:pt x="5400" y="12960"/>
                </a:cubicBezTo>
                <a:close/>
                <a:moveTo>
                  <a:pt x="8600" y="12960"/>
                </a:moveTo>
                <a:cubicBezTo>
                  <a:pt x="9000" y="12960"/>
                  <a:pt x="9200" y="13095"/>
                  <a:pt x="9200" y="13365"/>
                </a:cubicBezTo>
                <a:cubicBezTo>
                  <a:pt x="9200" y="13500"/>
                  <a:pt x="9000" y="13635"/>
                  <a:pt x="8600" y="13635"/>
                </a:cubicBezTo>
                <a:cubicBezTo>
                  <a:pt x="8400" y="13635"/>
                  <a:pt x="8200" y="13500"/>
                  <a:pt x="8200" y="13365"/>
                </a:cubicBezTo>
                <a:cubicBezTo>
                  <a:pt x="8200" y="13095"/>
                  <a:pt x="8400" y="12960"/>
                  <a:pt x="8600" y="12960"/>
                </a:cubicBezTo>
                <a:close/>
                <a:moveTo>
                  <a:pt x="5400" y="15120"/>
                </a:moveTo>
                <a:cubicBezTo>
                  <a:pt x="5800" y="15120"/>
                  <a:pt x="6000" y="15255"/>
                  <a:pt x="6000" y="15525"/>
                </a:cubicBezTo>
                <a:cubicBezTo>
                  <a:pt x="6000" y="15660"/>
                  <a:pt x="5800" y="15795"/>
                  <a:pt x="5400" y="15795"/>
                </a:cubicBezTo>
                <a:cubicBezTo>
                  <a:pt x="5200" y="15795"/>
                  <a:pt x="5000" y="15660"/>
                  <a:pt x="5000" y="15525"/>
                </a:cubicBezTo>
                <a:cubicBezTo>
                  <a:pt x="5000" y="15255"/>
                  <a:pt x="5200" y="15120"/>
                  <a:pt x="5400" y="15120"/>
                </a:cubicBezTo>
                <a:close/>
                <a:moveTo>
                  <a:pt x="8600" y="15120"/>
                </a:moveTo>
                <a:cubicBezTo>
                  <a:pt x="9000" y="15120"/>
                  <a:pt x="9200" y="15255"/>
                  <a:pt x="9200" y="15525"/>
                </a:cubicBezTo>
                <a:cubicBezTo>
                  <a:pt x="9200" y="15660"/>
                  <a:pt x="9000" y="15795"/>
                  <a:pt x="8600" y="15795"/>
                </a:cubicBezTo>
                <a:cubicBezTo>
                  <a:pt x="8400" y="15795"/>
                  <a:pt x="8200" y="15660"/>
                  <a:pt x="8200" y="15525"/>
                </a:cubicBezTo>
                <a:cubicBezTo>
                  <a:pt x="8200" y="15255"/>
                  <a:pt x="8400" y="15120"/>
                  <a:pt x="8600" y="15120"/>
                </a:cubicBezTo>
                <a:close/>
                <a:moveTo>
                  <a:pt x="7000" y="14040"/>
                </a:moveTo>
                <a:cubicBezTo>
                  <a:pt x="7400" y="14040"/>
                  <a:pt x="7600" y="14175"/>
                  <a:pt x="7600" y="14445"/>
                </a:cubicBezTo>
                <a:cubicBezTo>
                  <a:pt x="7600" y="14580"/>
                  <a:pt x="7400" y="14715"/>
                  <a:pt x="7000" y="14715"/>
                </a:cubicBezTo>
                <a:cubicBezTo>
                  <a:pt x="6800" y="14715"/>
                  <a:pt x="6600" y="14580"/>
                  <a:pt x="6600" y="14445"/>
                </a:cubicBezTo>
                <a:cubicBezTo>
                  <a:pt x="6600" y="14175"/>
                  <a:pt x="6800" y="14040"/>
                  <a:pt x="7000" y="14040"/>
                </a:cubicBezTo>
                <a:close/>
                <a:moveTo>
                  <a:pt x="10200" y="14040"/>
                </a:moveTo>
                <a:cubicBezTo>
                  <a:pt x="10600" y="14040"/>
                  <a:pt x="10800" y="14175"/>
                  <a:pt x="10800" y="14445"/>
                </a:cubicBezTo>
                <a:cubicBezTo>
                  <a:pt x="10800" y="14580"/>
                  <a:pt x="10600" y="14715"/>
                  <a:pt x="10200" y="14715"/>
                </a:cubicBezTo>
                <a:cubicBezTo>
                  <a:pt x="10000" y="14715"/>
                  <a:pt x="9800" y="14580"/>
                  <a:pt x="9800" y="14445"/>
                </a:cubicBezTo>
                <a:cubicBezTo>
                  <a:pt x="9800" y="14175"/>
                  <a:pt x="10000" y="14040"/>
                  <a:pt x="10200" y="14040"/>
                </a:cubicBezTo>
                <a:close/>
                <a:moveTo>
                  <a:pt x="7000" y="16200"/>
                </a:moveTo>
                <a:cubicBezTo>
                  <a:pt x="7400" y="16200"/>
                  <a:pt x="7600" y="16335"/>
                  <a:pt x="7600" y="16605"/>
                </a:cubicBezTo>
                <a:cubicBezTo>
                  <a:pt x="7600" y="16740"/>
                  <a:pt x="7400" y="16875"/>
                  <a:pt x="7000" y="16875"/>
                </a:cubicBezTo>
                <a:cubicBezTo>
                  <a:pt x="6800" y="16875"/>
                  <a:pt x="6600" y="16740"/>
                  <a:pt x="6600" y="16605"/>
                </a:cubicBezTo>
                <a:cubicBezTo>
                  <a:pt x="6600" y="16335"/>
                  <a:pt x="6800" y="16200"/>
                  <a:pt x="7000" y="16200"/>
                </a:cubicBezTo>
                <a:close/>
                <a:moveTo>
                  <a:pt x="10200" y="16200"/>
                </a:moveTo>
                <a:cubicBezTo>
                  <a:pt x="10600" y="16200"/>
                  <a:pt x="10800" y="16335"/>
                  <a:pt x="10800" y="16605"/>
                </a:cubicBezTo>
                <a:cubicBezTo>
                  <a:pt x="10800" y="16740"/>
                  <a:pt x="10600" y="16875"/>
                  <a:pt x="10200" y="16875"/>
                </a:cubicBezTo>
                <a:cubicBezTo>
                  <a:pt x="10000" y="16875"/>
                  <a:pt x="9800" y="16740"/>
                  <a:pt x="9800" y="16605"/>
                </a:cubicBezTo>
                <a:cubicBezTo>
                  <a:pt x="9800" y="16335"/>
                  <a:pt x="10000" y="16200"/>
                  <a:pt x="10200" y="16200"/>
                </a:cubicBezTo>
                <a:close/>
                <a:moveTo>
                  <a:pt x="11800" y="12960"/>
                </a:moveTo>
                <a:cubicBezTo>
                  <a:pt x="12200" y="12960"/>
                  <a:pt x="12400" y="13095"/>
                  <a:pt x="12400" y="13365"/>
                </a:cubicBezTo>
                <a:cubicBezTo>
                  <a:pt x="12400" y="13500"/>
                  <a:pt x="12200" y="13635"/>
                  <a:pt x="11800" y="13635"/>
                </a:cubicBezTo>
                <a:cubicBezTo>
                  <a:pt x="11600" y="13635"/>
                  <a:pt x="11400" y="13500"/>
                  <a:pt x="11400" y="13365"/>
                </a:cubicBezTo>
                <a:cubicBezTo>
                  <a:pt x="11400" y="13095"/>
                  <a:pt x="11600" y="12960"/>
                  <a:pt x="11800" y="12960"/>
                </a:cubicBezTo>
                <a:close/>
                <a:moveTo>
                  <a:pt x="15000" y="12960"/>
                </a:moveTo>
                <a:cubicBezTo>
                  <a:pt x="15400" y="12960"/>
                  <a:pt x="15600" y="13095"/>
                  <a:pt x="15600" y="13365"/>
                </a:cubicBezTo>
                <a:cubicBezTo>
                  <a:pt x="15600" y="13500"/>
                  <a:pt x="15400" y="13635"/>
                  <a:pt x="15000" y="13635"/>
                </a:cubicBezTo>
                <a:cubicBezTo>
                  <a:pt x="14800" y="13635"/>
                  <a:pt x="14600" y="13500"/>
                  <a:pt x="14600" y="13365"/>
                </a:cubicBezTo>
                <a:cubicBezTo>
                  <a:pt x="14600" y="13095"/>
                  <a:pt x="14800" y="12960"/>
                  <a:pt x="15000" y="12960"/>
                </a:cubicBezTo>
                <a:close/>
                <a:moveTo>
                  <a:pt x="11800" y="15120"/>
                </a:moveTo>
                <a:cubicBezTo>
                  <a:pt x="12200" y="15120"/>
                  <a:pt x="12400" y="15255"/>
                  <a:pt x="12400" y="15525"/>
                </a:cubicBezTo>
                <a:cubicBezTo>
                  <a:pt x="12400" y="15660"/>
                  <a:pt x="12200" y="15795"/>
                  <a:pt x="11800" y="15795"/>
                </a:cubicBezTo>
                <a:cubicBezTo>
                  <a:pt x="11600" y="15795"/>
                  <a:pt x="11400" y="15660"/>
                  <a:pt x="11400" y="15525"/>
                </a:cubicBezTo>
                <a:cubicBezTo>
                  <a:pt x="11400" y="15255"/>
                  <a:pt x="11600" y="15120"/>
                  <a:pt x="11800" y="15120"/>
                </a:cubicBezTo>
                <a:close/>
                <a:moveTo>
                  <a:pt x="15000" y="15120"/>
                </a:moveTo>
                <a:cubicBezTo>
                  <a:pt x="15400" y="15120"/>
                  <a:pt x="15600" y="15255"/>
                  <a:pt x="15600" y="15525"/>
                </a:cubicBezTo>
                <a:cubicBezTo>
                  <a:pt x="15600" y="15660"/>
                  <a:pt x="15400" y="15795"/>
                  <a:pt x="15000" y="15795"/>
                </a:cubicBezTo>
                <a:cubicBezTo>
                  <a:pt x="14800" y="15795"/>
                  <a:pt x="14600" y="15660"/>
                  <a:pt x="14600" y="15525"/>
                </a:cubicBezTo>
                <a:cubicBezTo>
                  <a:pt x="14600" y="15255"/>
                  <a:pt x="14800" y="15120"/>
                  <a:pt x="15000" y="15120"/>
                </a:cubicBezTo>
                <a:close/>
                <a:moveTo>
                  <a:pt x="13400" y="14040"/>
                </a:moveTo>
                <a:cubicBezTo>
                  <a:pt x="13800" y="14040"/>
                  <a:pt x="14000" y="14175"/>
                  <a:pt x="14000" y="14445"/>
                </a:cubicBezTo>
                <a:cubicBezTo>
                  <a:pt x="14000" y="14580"/>
                  <a:pt x="13800" y="14715"/>
                  <a:pt x="13400" y="14715"/>
                </a:cubicBezTo>
                <a:cubicBezTo>
                  <a:pt x="13200" y="14715"/>
                  <a:pt x="13000" y="14580"/>
                  <a:pt x="13000" y="14445"/>
                </a:cubicBezTo>
                <a:cubicBezTo>
                  <a:pt x="13000" y="14175"/>
                  <a:pt x="13200" y="14040"/>
                  <a:pt x="13400" y="14040"/>
                </a:cubicBezTo>
                <a:close/>
                <a:moveTo>
                  <a:pt x="16600" y="14040"/>
                </a:moveTo>
                <a:cubicBezTo>
                  <a:pt x="17000" y="14040"/>
                  <a:pt x="17200" y="14175"/>
                  <a:pt x="17200" y="14445"/>
                </a:cubicBezTo>
                <a:cubicBezTo>
                  <a:pt x="17200" y="14580"/>
                  <a:pt x="17000" y="14715"/>
                  <a:pt x="16600" y="14715"/>
                </a:cubicBezTo>
                <a:cubicBezTo>
                  <a:pt x="16400" y="14715"/>
                  <a:pt x="16200" y="14580"/>
                  <a:pt x="16200" y="14445"/>
                </a:cubicBezTo>
                <a:cubicBezTo>
                  <a:pt x="16200" y="14175"/>
                  <a:pt x="16400" y="14040"/>
                  <a:pt x="16600" y="14040"/>
                </a:cubicBezTo>
                <a:close/>
                <a:moveTo>
                  <a:pt x="13400" y="16200"/>
                </a:moveTo>
                <a:cubicBezTo>
                  <a:pt x="13800" y="16200"/>
                  <a:pt x="14000" y="16335"/>
                  <a:pt x="14000" y="16605"/>
                </a:cubicBezTo>
                <a:cubicBezTo>
                  <a:pt x="14000" y="16740"/>
                  <a:pt x="13800" y="16875"/>
                  <a:pt x="13400" y="16875"/>
                </a:cubicBezTo>
                <a:cubicBezTo>
                  <a:pt x="13200" y="16875"/>
                  <a:pt x="13000" y="16740"/>
                  <a:pt x="13000" y="16605"/>
                </a:cubicBezTo>
                <a:cubicBezTo>
                  <a:pt x="13000" y="16335"/>
                  <a:pt x="13200" y="16200"/>
                  <a:pt x="13400" y="16200"/>
                </a:cubicBezTo>
                <a:close/>
                <a:moveTo>
                  <a:pt x="16600" y="16200"/>
                </a:moveTo>
                <a:cubicBezTo>
                  <a:pt x="17000" y="16200"/>
                  <a:pt x="17200" y="16335"/>
                  <a:pt x="17200" y="16605"/>
                </a:cubicBezTo>
                <a:cubicBezTo>
                  <a:pt x="17200" y="16740"/>
                  <a:pt x="17000" y="16875"/>
                  <a:pt x="16600" y="16875"/>
                </a:cubicBezTo>
                <a:cubicBezTo>
                  <a:pt x="16400" y="16875"/>
                  <a:pt x="16200" y="16740"/>
                  <a:pt x="16200" y="16605"/>
                </a:cubicBezTo>
                <a:cubicBezTo>
                  <a:pt x="16200" y="16335"/>
                  <a:pt x="16400" y="16200"/>
                  <a:pt x="16600" y="16200"/>
                </a:cubicBezTo>
                <a:close/>
                <a:moveTo>
                  <a:pt x="3800" y="18360"/>
                </a:moveTo>
                <a:cubicBezTo>
                  <a:pt x="4200" y="18360"/>
                  <a:pt x="4400" y="18495"/>
                  <a:pt x="4400" y="18765"/>
                </a:cubicBezTo>
                <a:cubicBezTo>
                  <a:pt x="4400" y="18900"/>
                  <a:pt x="4200" y="19035"/>
                  <a:pt x="3800" y="19035"/>
                </a:cubicBezTo>
                <a:cubicBezTo>
                  <a:pt x="3600" y="19035"/>
                  <a:pt x="3400" y="18900"/>
                  <a:pt x="3400" y="18765"/>
                </a:cubicBezTo>
                <a:cubicBezTo>
                  <a:pt x="3400" y="18495"/>
                  <a:pt x="3600" y="18360"/>
                  <a:pt x="3800" y="18360"/>
                </a:cubicBezTo>
                <a:close/>
                <a:moveTo>
                  <a:pt x="5400" y="17280"/>
                </a:moveTo>
                <a:cubicBezTo>
                  <a:pt x="5800" y="17280"/>
                  <a:pt x="6000" y="17415"/>
                  <a:pt x="6000" y="17685"/>
                </a:cubicBezTo>
                <a:cubicBezTo>
                  <a:pt x="6000" y="17820"/>
                  <a:pt x="5800" y="17955"/>
                  <a:pt x="5400" y="17955"/>
                </a:cubicBezTo>
                <a:cubicBezTo>
                  <a:pt x="5200" y="17955"/>
                  <a:pt x="5000" y="17820"/>
                  <a:pt x="5000" y="17685"/>
                </a:cubicBezTo>
                <a:cubicBezTo>
                  <a:pt x="5000" y="17415"/>
                  <a:pt x="5200" y="17280"/>
                  <a:pt x="5400" y="17280"/>
                </a:cubicBezTo>
                <a:close/>
                <a:moveTo>
                  <a:pt x="8600" y="17280"/>
                </a:moveTo>
                <a:cubicBezTo>
                  <a:pt x="9000" y="17280"/>
                  <a:pt x="9200" y="17415"/>
                  <a:pt x="9200" y="17685"/>
                </a:cubicBezTo>
                <a:cubicBezTo>
                  <a:pt x="9200" y="17820"/>
                  <a:pt x="9000" y="17955"/>
                  <a:pt x="8600" y="17955"/>
                </a:cubicBezTo>
                <a:cubicBezTo>
                  <a:pt x="8400" y="17955"/>
                  <a:pt x="8200" y="17820"/>
                  <a:pt x="8200" y="17685"/>
                </a:cubicBezTo>
                <a:cubicBezTo>
                  <a:pt x="8200" y="17415"/>
                  <a:pt x="8400" y="17280"/>
                  <a:pt x="8600" y="17280"/>
                </a:cubicBezTo>
                <a:close/>
                <a:moveTo>
                  <a:pt x="5400" y="19440"/>
                </a:moveTo>
                <a:cubicBezTo>
                  <a:pt x="5800" y="19440"/>
                  <a:pt x="6000" y="19575"/>
                  <a:pt x="6000" y="19845"/>
                </a:cubicBezTo>
                <a:cubicBezTo>
                  <a:pt x="6000" y="19980"/>
                  <a:pt x="5800" y="20115"/>
                  <a:pt x="5400" y="20115"/>
                </a:cubicBezTo>
                <a:cubicBezTo>
                  <a:pt x="5200" y="20115"/>
                  <a:pt x="5000" y="19980"/>
                  <a:pt x="5000" y="19845"/>
                </a:cubicBezTo>
                <a:cubicBezTo>
                  <a:pt x="5000" y="19575"/>
                  <a:pt x="5200" y="19440"/>
                  <a:pt x="5400" y="19440"/>
                </a:cubicBezTo>
                <a:close/>
                <a:moveTo>
                  <a:pt x="8600" y="19440"/>
                </a:moveTo>
                <a:cubicBezTo>
                  <a:pt x="9000" y="19440"/>
                  <a:pt x="9200" y="19575"/>
                  <a:pt x="9200" y="19845"/>
                </a:cubicBezTo>
                <a:cubicBezTo>
                  <a:pt x="9200" y="19980"/>
                  <a:pt x="9000" y="20115"/>
                  <a:pt x="8600" y="20115"/>
                </a:cubicBezTo>
                <a:cubicBezTo>
                  <a:pt x="8400" y="20115"/>
                  <a:pt x="8200" y="19980"/>
                  <a:pt x="8200" y="19845"/>
                </a:cubicBezTo>
                <a:cubicBezTo>
                  <a:pt x="8200" y="19575"/>
                  <a:pt x="8400" y="19440"/>
                  <a:pt x="8600" y="19440"/>
                </a:cubicBezTo>
                <a:close/>
                <a:moveTo>
                  <a:pt x="7000" y="18360"/>
                </a:moveTo>
                <a:cubicBezTo>
                  <a:pt x="7400" y="18360"/>
                  <a:pt x="7600" y="18495"/>
                  <a:pt x="7600" y="18765"/>
                </a:cubicBezTo>
                <a:cubicBezTo>
                  <a:pt x="7600" y="18900"/>
                  <a:pt x="7400" y="19035"/>
                  <a:pt x="7000" y="19035"/>
                </a:cubicBezTo>
                <a:cubicBezTo>
                  <a:pt x="6800" y="19035"/>
                  <a:pt x="6600" y="18900"/>
                  <a:pt x="6600" y="18765"/>
                </a:cubicBezTo>
                <a:cubicBezTo>
                  <a:pt x="6600" y="18495"/>
                  <a:pt x="6800" y="18360"/>
                  <a:pt x="7000" y="18360"/>
                </a:cubicBezTo>
                <a:close/>
                <a:moveTo>
                  <a:pt x="10200" y="18360"/>
                </a:moveTo>
                <a:cubicBezTo>
                  <a:pt x="10600" y="18360"/>
                  <a:pt x="10800" y="18495"/>
                  <a:pt x="10800" y="18765"/>
                </a:cubicBezTo>
                <a:cubicBezTo>
                  <a:pt x="10800" y="18900"/>
                  <a:pt x="10600" y="19035"/>
                  <a:pt x="10200" y="19035"/>
                </a:cubicBezTo>
                <a:cubicBezTo>
                  <a:pt x="10000" y="19035"/>
                  <a:pt x="9800" y="18900"/>
                  <a:pt x="9800" y="18765"/>
                </a:cubicBezTo>
                <a:cubicBezTo>
                  <a:pt x="9800" y="18495"/>
                  <a:pt x="10000" y="18360"/>
                  <a:pt x="10200" y="18360"/>
                </a:cubicBezTo>
                <a:close/>
                <a:moveTo>
                  <a:pt x="11800" y="17280"/>
                </a:moveTo>
                <a:cubicBezTo>
                  <a:pt x="12200" y="17280"/>
                  <a:pt x="12400" y="17415"/>
                  <a:pt x="12400" y="17685"/>
                </a:cubicBezTo>
                <a:cubicBezTo>
                  <a:pt x="12400" y="17820"/>
                  <a:pt x="12200" y="17955"/>
                  <a:pt x="11800" y="17955"/>
                </a:cubicBezTo>
                <a:cubicBezTo>
                  <a:pt x="11600" y="17955"/>
                  <a:pt x="11400" y="17820"/>
                  <a:pt x="11400" y="17685"/>
                </a:cubicBezTo>
                <a:cubicBezTo>
                  <a:pt x="11400" y="17415"/>
                  <a:pt x="11600" y="17280"/>
                  <a:pt x="11800" y="17280"/>
                </a:cubicBezTo>
                <a:close/>
                <a:moveTo>
                  <a:pt x="15000" y="17280"/>
                </a:moveTo>
                <a:cubicBezTo>
                  <a:pt x="15400" y="17280"/>
                  <a:pt x="15600" y="17415"/>
                  <a:pt x="15600" y="17685"/>
                </a:cubicBezTo>
                <a:cubicBezTo>
                  <a:pt x="15600" y="17820"/>
                  <a:pt x="15400" y="17955"/>
                  <a:pt x="15000" y="17955"/>
                </a:cubicBezTo>
                <a:cubicBezTo>
                  <a:pt x="14800" y="17955"/>
                  <a:pt x="14600" y="17820"/>
                  <a:pt x="14600" y="17685"/>
                </a:cubicBezTo>
                <a:cubicBezTo>
                  <a:pt x="14600" y="17415"/>
                  <a:pt x="14800" y="17280"/>
                  <a:pt x="15000" y="17280"/>
                </a:cubicBezTo>
                <a:close/>
                <a:moveTo>
                  <a:pt x="11800" y="19440"/>
                </a:moveTo>
                <a:cubicBezTo>
                  <a:pt x="12200" y="19440"/>
                  <a:pt x="12400" y="19575"/>
                  <a:pt x="12400" y="19845"/>
                </a:cubicBezTo>
                <a:cubicBezTo>
                  <a:pt x="12400" y="19980"/>
                  <a:pt x="12200" y="20115"/>
                  <a:pt x="11800" y="20115"/>
                </a:cubicBezTo>
                <a:cubicBezTo>
                  <a:pt x="11600" y="20115"/>
                  <a:pt x="11400" y="19980"/>
                  <a:pt x="11400" y="19845"/>
                </a:cubicBezTo>
                <a:cubicBezTo>
                  <a:pt x="11400" y="19575"/>
                  <a:pt x="11600" y="19440"/>
                  <a:pt x="11800" y="19440"/>
                </a:cubicBezTo>
                <a:close/>
                <a:moveTo>
                  <a:pt x="15000" y="19440"/>
                </a:moveTo>
                <a:cubicBezTo>
                  <a:pt x="15400" y="19440"/>
                  <a:pt x="15600" y="19575"/>
                  <a:pt x="15600" y="19845"/>
                </a:cubicBezTo>
                <a:cubicBezTo>
                  <a:pt x="15600" y="19980"/>
                  <a:pt x="15400" y="20115"/>
                  <a:pt x="15000" y="20115"/>
                </a:cubicBezTo>
                <a:cubicBezTo>
                  <a:pt x="14800" y="20115"/>
                  <a:pt x="14600" y="19980"/>
                  <a:pt x="14600" y="19845"/>
                </a:cubicBezTo>
                <a:cubicBezTo>
                  <a:pt x="14600" y="19575"/>
                  <a:pt x="14800" y="19440"/>
                  <a:pt x="15000" y="19440"/>
                </a:cubicBezTo>
                <a:close/>
                <a:moveTo>
                  <a:pt x="13400" y="18360"/>
                </a:moveTo>
                <a:cubicBezTo>
                  <a:pt x="13800" y="18360"/>
                  <a:pt x="14000" y="18495"/>
                  <a:pt x="14000" y="18765"/>
                </a:cubicBezTo>
                <a:cubicBezTo>
                  <a:pt x="14000" y="18900"/>
                  <a:pt x="13800" y="19035"/>
                  <a:pt x="13400" y="19035"/>
                </a:cubicBezTo>
                <a:cubicBezTo>
                  <a:pt x="13200" y="19035"/>
                  <a:pt x="13000" y="18900"/>
                  <a:pt x="13000" y="18765"/>
                </a:cubicBezTo>
                <a:cubicBezTo>
                  <a:pt x="13000" y="18495"/>
                  <a:pt x="13200" y="18360"/>
                  <a:pt x="13400" y="18360"/>
                </a:cubicBezTo>
                <a:close/>
                <a:moveTo>
                  <a:pt x="16600" y="18360"/>
                </a:moveTo>
                <a:cubicBezTo>
                  <a:pt x="17000" y="18360"/>
                  <a:pt x="17200" y="18495"/>
                  <a:pt x="17200" y="18765"/>
                </a:cubicBezTo>
                <a:cubicBezTo>
                  <a:pt x="17200" y="18900"/>
                  <a:pt x="17000" y="19035"/>
                  <a:pt x="16600" y="19035"/>
                </a:cubicBezTo>
                <a:cubicBezTo>
                  <a:pt x="16400" y="19035"/>
                  <a:pt x="16200" y="18900"/>
                  <a:pt x="16200" y="18765"/>
                </a:cubicBezTo>
                <a:cubicBezTo>
                  <a:pt x="16200" y="18495"/>
                  <a:pt x="16400" y="18360"/>
                  <a:pt x="16600" y="183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37" name="Freeform 2103"/>
          <p:cNvSpPr/>
          <p:nvPr/>
        </p:nvSpPr>
        <p:spPr>
          <a:xfrm>
            <a:off x="8890000" y="6924675"/>
            <a:ext cx="8890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2" y="18360"/>
                </a:moveTo>
                <a:cubicBezTo>
                  <a:pt x="10302" y="6210"/>
                  <a:pt x="10302" y="6210"/>
                  <a:pt x="10302" y="6210"/>
                </a:cubicBezTo>
                <a:cubicBezTo>
                  <a:pt x="10302" y="6075"/>
                  <a:pt x="10634" y="5805"/>
                  <a:pt x="10800" y="5805"/>
                </a:cubicBezTo>
                <a:cubicBezTo>
                  <a:pt x="11132" y="5805"/>
                  <a:pt x="11298" y="6075"/>
                  <a:pt x="11298" y="6210"/>
                </a:cubicBezTo>
                <a:cubicBezTo>
                  <a:pt x="11298" y="18360"/>
                  <a:pt x="11298" y="18360"/>
                  <a:pt x="11298" y="18360"/>
                </a:cubicBezTo>
                <a:cubicBezTo>
                  <a:pt x="11298" y="18495"/>
                  <a:pt x="11132" y="18630"/>
                  <a:pt x="10800" y="18630"/>
                </a:cubicBezTo>
                <a:cubicBezTo>
                  <a:pt x="10634" y="18630"/>
                  <a:pt x="10302" y="18495"/>
                  <a:pt x="10302" y="18360"/>
                </a:cubicBezTo>
                <a:close/>
                <a:moveTo>
                  <a:pt x="6314" y="18630"/>
                </a:moveTo>
                <a:cubicBezTo>
                  <a:pt x="6480" y="18630"/>
                  <a:pt x="6812" y="18495"/>
                  <a:pt x="6812" y="18360"/>
                </a:cubicBezTo>
                <a:cubicBezTo>
                  <a:pt x="6812" y="6210"/>
                  <a:pt x="6812" y="6210"/>
                  <a:pt x="6812" y="6210"/>
                </a:cubicBezTo>
                <a:cubicBezTo>
                  <a:pt x="6812" y="6075"/>
                  <a:pt x="6480" y="5805"/>
                  <a:pt x="6314" y="5805"/>
                </a:cubicBezTo>
                <a:cubicBezTo>
                  <a:pt x="5982" y="5805"/>
                  <a:pt x="5815" y="6075"/>
                  <a:pt x="5815" y="6210"/>
                </a:cubicBezTo>
                <a:cubicBezTo>
                  <a:pt x="5815" y="18360"/>
                  <a:pt x="5815" y="18360"/>
                  <a:pt x="5815" y="18360"/>
                </a:cubicBezTo>
                <a:cubicBezTo>
                  <a:pt x="5815" y="18495"/>
                  <a:pt x="5982" y="18630"/>
                  <a:pt x="6314" y="18630"/>
                </a:cubicBezTo>
                <a:close/>
                <a:moveTo>
                  <a:pt x="15286" y="18630"/>
                </a:moveTo>
                <a:cubicBezTo>
                  <a:pt x="15618" y="18630"/>
                  <a:pt x="15785" y="18495"/>
                  <a:pt x="15785" y="18360"/>
                </a:cubicBezTo>
                <a:cubicBezTo>
                  <a:pt x="15785" y="6210"/>
                  <a:pt x="15785" y="6210"/>
                  <a:pt x="15785" y="6210"/>
                </a:cubicBezTo>
                <a:cubicBezTo>
                  <a:pt x="15785" y="6075"/>
                  <a:pt x="15618" y="5805"/>
                  <a:pt x="15286" y="5805"/>
                </a:cubicBezTo>
                <a:cubicBezTo>
                  <a:pt x="15120" y="5805"/>
                  <a:pt x="14788" y="6075"/>
                  <a:pt x="14788" y="6210"/>
                </a:cubicBezTo>
                <a:cubicBezTo>
                  <a:pt x="14788" y="18360"/>
                  <a:pt x="14788" y="18360"/>
                  <a:pt x="14788" y="18360"/>
                </a:cubicBezTo>
                <a:cubicBezTo>
                  <a:pt x="14788" y="18495"/>
                  <a:pt x="15120" y="18630"/>
                  <a:pt x="15286" y="18630"/>
                </a:cubicBezTo>
                <a:close/>
                <a:moveTo>
                  <a:pt x="21600" y="2565"/>
                </a:moveTo>
                <a:cubicBezTo>
                  <a:pt x="21600" y="2700"/>
                  <a:pt x="21434" y="2970"/>
                  <a:pt x="21102" y="2970"/>
                </a:cubicBezTo>
                <a:cubicBezTo>
                  <a:pt x="20271" y="2970"/>
                  <a:pt x="20271" y="2970"/>
                  <a:pt x="20271" y="2970"/>
                </a:cubicBezTo>
                <a:cubicBezTo>
                  <a:pt x="19440" y="19845"/>
                  <a:pt x="19440" y="19845"/>
                  <a:pt x="19440" y="19845"/>
                </a:cubicBezTo>
                <a:cubicBezTo>
                  <a:pt x="19440" y="20385"/>
                  <a:pt x="18942" y="21600"/>
                  <a:pt x="17114" y="21600"/>
                </a:cubicBezTo>
                <a:cubicBezTo>
                  <a:pt x="4486" y="21600"/>
                  <a:pt x="4486" y="21600"/>
                  <a:pt x="4486" y="21600"/>
                </a:cubicBezTo>
                <a:cubicBezTo>
                  <a:pt x="2658" y="21600"/>
                  <a:pt x="2326" y="20385"/>
                  <a:pt x="2160" y="19845"/>
                </a:cubicBezTo>
                <a:cubicBezTo>
                  <a:pt x="1329" y="2970"/>
                  <a:pt x="1329" y="2970"/>
                  <a:pt x="1329" y="2970"/>
                </a:cubicBezTo>
                <a:cubicBezTo>
                  <a:pt x="498" y="2970"/>
                  <a:pt x="498" y="2970"/>
                  <a:pt x="498" y="2970"/>
                </a:cubicBezTo>
                <a:cubicBezTo>
                  <a:pt x="166" y="2970"/>
                  <a:pt x="0" y="2700"/>
                  <a:pt x="0" y="2565"/>
                </a:cubicBezTo>
                <a:cubicBezTo>
                  <a:pt x="0" y="2295"/>
                  <a:pt x="166" y="2160"/>
                  <a:pt x="498" y="2160"/>
                </a:cubicBezTo>
                <a:cubicBezTo>
                  <a:pt x="5815" y="2160"/>
                  <a:pt x="5815" y="2160"/>
                  <a:pt x="5815" y="2160"/>
                </a:cubicBezTo>
                <a:cubicBezTo>
                  <a:pt x="5982" y="1755"/>
                  <a:pt x="6148" y="945"/>
                  <a:pt x="6646" y="405"/>
                </a:cubicBezTo>
                <a:cubicBezTo>
                  <a:pt x="7145" y="135"/>
                  <a:pt x="7477" y="0"/>
                  <a:pt x="8142" y="0"/>
                </a:cubicBezTo>
                <a:cubicBezTo>
                  <a:pt x="12628" y="0"/>
                  <a:pt x="12628" y="0"/>
                  <a:pt x="12628" y="0"/>
                </a:cubicBezTo>
                <a:cubicBezTo>
                  <a:pt x="13126" y="0"/>
                  <a:pt x="13625" y="135"/>
                  <a:pt x="13957" y="405"/>
                </a:cubicBezTo>
                <a:cubicBezTo>
                  <a:pt x="14622" y="945"/>
                  <a:pt x="14788" y="1755"/>
                  <a:pt x="14788" y="2160"/>
                </a:cubicBezTo>
                <a:cubicBezTo>
                  <a:pt x="21102" y="2160"/>
                  <a:pt x="21102" y="2160"/>
                  <a:pt x="21102" y="2160"/>
                </a:cubicBezTo>
                <a:cubicBezTo>
                  <a:pt x="21434" y="2160"/>
                  <a:pt x="21600" y="2295"/>
                  <a:pt x="21600" y="2565"/>
                </a:cubicBezTo>
                <a:close/>
                <a:moveTo>
                  <a:pt x="6812" y="2160"/>
                </a:moveTo>
                <a:cubicBezTo>
                  <a:pt x="13957" y="2160"/>
                  <a:pt x="13957" y="2160"/>
                  <a:pt x="13957" y="2160"/>
                </a:cubicBezTo>
                <a:cubicBezTo>
                  <a:pt x="13957" y="1755"/>
                  <a:pt x="13791" y="1350"/>
                  <a:pt x="13458" y="945"/>
                </a:cubicBezTo>
                <a:cubicBezTo>
                  <a:pt x="13126" y="810"/>
                  <a:pt x="12960" y="675"/>
                  <a:pt x="12628" y="675"/>
                </a:cubicBezTo>
                <a:cubicBezTo>
                  <a:pt x="8142" y="675"/>
                  <a:pt x="8142" y="675"/>
                  <a:pt x="8142" y="675"/>
                </a:cubicBezTo>
                <a:cubicBezTo>
                  <a:pt x="7809" y="675"/>
                  <a:pt x="7477" y="810"/>
                  <a:pt x="7311" y="945"/>
                </a:cubicBezTo>
                <a:cubicBezTo>
                  <a:pt x="6978" y="1350"/>
                  <a:pt x="6812" y="1755"/>
                  <a:pt x="6812" y="2160"/>
                </a:cubicBezTo>
                <a:close/>
                <a:moveTo>
                  <a:pt x="19274" y="2970"/>
                </a:moveTo>
                <a:cubicBezTo>
                  <a:pt x="2326" y="2970"/>
                  <a:pt x="2326" y="2970"/>
                  <a:pt x="2326" y="2970"/>
                </a:cubicBezTo>
                <a:cubicBezTo>
                  <a:pt x="3157" y="19710"/>
                  <a:pt x="3157" y="19710"/>
                  <a:pt x="3157" y="19710"/>
                </a:cubicBezTo>
                <a:cubicBezTo>
                  <a:pt x="3157" y="19845"/>
                  <a:pt x="3157" y="20925"/>
                  <a:pt x="4486" y="20925"/>
                </a:cubicBezTo>
                <a:cubicBezTo>
                  <a:pt x="17114" y="20925"/>
                  <a:pt x="17114" y="20925"/>
                  <a:pt x="17114" y="20925"/>
                </a:cubicBezTo>
                <a:cubicBezTo>
                  <a:pt x="18443" y="20925"/>
                  <a:pt x="18443" y="19845"/>
                  <a:pt x="18443" y="19710"/>
                </a:cubicBezTo>
                <a:lnTo>
                  <a:pt x="19274" y="29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38" name="Freeform 2104"/>
          <p:cNvSpPr/>
          <p:nvPr/>
        </p:nvSpPr>
        <p:spPr>
          <a:xfrm>
            <a:off x="8918575" y="8162925"/>
            <a:ext cx="8255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915"/>
                </a:moveTo>
                <a:cubicBezTo>
                  <a:pt x="21600" y="3105"/>
                  <a:pt x="20707" y="2430"/>
                  <a:pt x="19636" y="2430"/>
                </a:cubicBezTo>
                <a:cubicBezTo>
                  <a:pt x="14638" y="2430"/>
                  <a:pt x="14638" y="2430"/>
                  <a:pt x="14638" y="2430"/>
                </a:cubicBezTo>
                <a:cubicBezTo>
                  <a:pt x="14638" y="1215"/>
                  <a:pt x="14638" y="1215"/>
                  <a:pt x="14638" y="1215"/>
                </a:cubicBezTo>
                <a:cubicBezTo>
                  <a:pt x="14638" y="540"/>
                  <a:pt x="13745" y="0"/>
                  <a:pt x="12853" y="0"/>
                </a:cubicBezTo>
                <a:cubicBezTo>
                  <a:pt x="8569" y="0"/>
                  <a:pt x="8569" y="0"/>
                  <a:pt x="8569" y="0"/>
                </a:cubicBezTo>
                <a:cubicBezTo>
                  <a:pt x="7676" y="0"/>
                  <a:pt x="6962" y="540"/>
                  <a:pt x="6962" y="1215"/>
                </a:cubicBezTo>
                <a:cubicBezTo>
                  <a:pt x="6962" y="2430"/>
                  <a:pt x="6962" y="2430"/>
                  <a:pt x="6962" y="2430"/>
                </a:cubicBezTo>
                <a:cubicBezTo>
                  <a:pt x="1964" y="2430"/>
                  <a:pt x="1964" y="2430"/>
                  <a:pt x="1964" y="2430"/>
                </a:cubicBezTo>
                <a:cubicBezTo>
                  <a:pt x="893" y="2430"/>
                  <a:pt x="0" y="3105"/>
                  <a:pt x="0" y="3915"/>
                </a:cubicBezTo>
                <a:cubicBezTo>
                  <a:pt x="0" y="5670"/>
                  <a:pt x="0" y="5670"/>
                  <a:pt x="0" y="5670"/>
                </a:cubicBezTo>
                <a:cubicBezTo>
                  <a:pt x="1071" y="5670"/>
                  <a:pt x="1071" y="5670"/>
                  <a:pt x="1071" y="5670"/>
                </a:cubicBezTo>
                <a:cubicBezTo>
                  <a:pt x="1071" y="20115"/>
                  <a:pt x="1071" y="20115"/>
                  <a:pt x="1071" y="20115"/>
                </a:cubicBezTo>
                <a:cubicBezTo>
                  <a:pt x="1071" y="20925"/>
                  <a:pt x="1964" y="21600"/>
                  <a:pt x="3035" y="21600"/>
                </a:cubicBezTo>
                <a:cubicBezTo>
                  <a:pt x="18387" y="21600"/>
                  <a:pt x="18387" y="21600"/>
                  <a:pt x="18387" y="21600"/>
                </a:cubicBezTo>
                <a:cubicBezTo>
                  <a:pt x="19636" y="21600"/>
                  <a:pt x="20529" y="20925"/>
                  <a:pt x="20529" y="20115"/>
                </a:cubicBezTo>
                <a:cubicBezTo>
                  <a:pt x="20529" y="5670"/>
                  <a:pt x="20529" y="5670"/>
                  <a:pt x="20529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3915"/>
                  <a:pt x="21600" y="3915"/>
                  <a:pt x="21600" y="3915"/>
                </a:cubicBezTo>
                <a:close/>
                <a:moveTo>
                  <a:pt x="8033" y="1215"/>
                </a:moveTo>
                <a:cubicBezTo>
                  <a:pt x="8033" y="945"/>
                  <a:pt x="8390" y="810"/>
                  <a:pt x="8569" y="810"/>
                </a:cubicBezTo>
                <a:cubicBezTo>
                  <a:pt x="12853" y="810"/>
                  <a:pt x="12853" y="810"/>
                  <a:pt x="12853" y="810"/>
                </a:cubicBezTo>
                <a:cubicBezTo>
                  <a:pt x="13210" y="810"/>
                  <a:pt x="13388" y="945"/>
                  <a:pt x="13388" y="1215"/>
                </a:cubicBezTo>
                <a:cubicBezTo>
                  <a:pt x="13388" y="2430"/>
                  <a:pt x="13388" y="2430"/>
                  <a:pt x="13388" y="2430"/>
                </a:cubicBezTo>
                <a:cubicBezTo>
                  <a:pt x="8033" y="2430"/>
                  <a:pt x="8033" y="2430"/>
                  <a:pt x="8033" y="2430"/>
                </a:cubicBezTo>
                <a:lnTo>
                  <a:pt x="8033" y="1215"/>
                </a:lnTo>
                <a:close/>
                <a:moveTo>
                  <a:pt x="19458" y="20115"/>
                </a:moveTo>
                <a:cubicBezTo>
                  <a:pt x="19458" y="20520"/>
                  <a:pt x="18922" y="20790"/>
                  <a:pt x="18387" y="20790"/>
                </a:cubicBezTo>
                <a:cubicBezTo>
                  <a:pt x="3035" y="20790"/>
                  <a:pt x="3035" y="20790"/>
                  <a:pt x="3035" y="20790"/>
                </a:cubicBezTo>
                <a:cubicBezTo>
                  <a:pt x="2499" y="20790"/>
                  <a:pt x="2142" y="20520"/>
                  <a:pt x="2142" y="20115"/>
                </a:cubicBezTo>
                <a:cubicBezTo>
                  <a:pt x="2142" y="5670"/>
                  <a:pt x="2142" y="5670"/>
                  <a:pt x="2142" y="5670"/>
                </a:cubicBezTo>
                <a:cubicBezTo>
                  <a:pt x="19458" y="5670"/>
                  <a:pt x="19458" y="5670"/>
                  <a:pt x="19458" y="5670"/>
                </a:cubicBezTo>
                <a:lnTo>
                  <a:pt x="19458" y="20115"/>
                </a:lnTo>
                <a:close/>
                <a:moveTo>
                  <a:pt x="20529" y="4860"/>
                </a:moveTo>
                <a:cubicBezTo>
                  <a:pt x="1071" y="4860"/>
                  <a:pt x="1071" y="4860"/>
                  <a:pt x="1071" y="4860"/>
                </a:cubicBezTo>
                <a:cubicBezTo>
                  <a:pt x="1071" y="3915"/>
                  <a:pt x="1071" y="3915"/>
                  <a:pt x="1071" y="3915"/>
                </a:cubicBezTo>
                <a:cubicBezTo>
                  <a:pt x="1071" y="3510"/>
                  <a:pt x="1428" y="3240"/>
                  <a:pt x="1964" y="3240"/>
                </a:cubicBezTo>
                <a:cubicBezTo>
                  <a:pt x="6962" y="3240"/>
                  <a:pt x="6962" y="3240"/>
                  <a:pt x="6962" y="3240"/>
                </a:cubicBezTo>
                <a:cubicBezTo>
                  <a:pt x="14638" y="3240"/>
                  <a:pt x="14638" y="3240"/>
                  <a:pt x="14638" y="3240"/>
                </a:cubicBezTo>
                <a:cubicBezTo>
                  <a:pt x="19636" y="3240"/>
                  <a:pt x="19636" y="3240"/>
                  <a:pt x="19636" y="3240"/>
                </a:cubicBezTo>
                <a:cubicBezTo>
                  <a:pt x="20172" y="3240"/>
                  <a:pt x="20529" y="3510"/>
                  <a:pt x="20529" y="3915"/>
                </a:cubicBezTo>
                <a:lnTo>
                  <a:pt x="20529" y="4860"/>
                </a:lnTo>
                <a:close/>
                <a:moveTo>
                  <a:pt x="4284" y="8100"/>
                </a:moveTo>
                <a:cubicBezTo>
                  <a:pt x="4641" y="8100"/>
                  <a:pt x="4820" y="8370"/>
                  <a:pt x="4820" y="8505"/>
                </a:cubicBezTo>
                <a:cubicBezTo>
                  <a:pt x="4820" y="8775"/>
                  <a:pt x="4641" y="8910"/>
                  <a:pt x="4284" y="8910"/>
                </a:cubicBezTo>
                <a:cubicBezTo>
                  <a:pt x="3927" y="8910"/>
                  <a:pt x="3749" y="8775"/>
                  <a:pt x="3749" y="8505"/>
                </a:cubicBezTo>
                <a:cubicBezTo>
                  <a:pt x="3749" y="8370"/>
                  <a:pt x="3927" y="8100"/>
                  <a:pt x="4284" y="8100"/>
                </a:cubicBezTo>
                <a:close/>
                <a:moveTo>
                  <a:pt x="4284" y="10530"/>
                </a:moveTo>
                <a:cubicBezTo>
                  <a:pt x="4641" y="10530"/>
                  <a:pt x="4820" y="10800"/>
                  <a:pt x="4820" y="11070"/>
                </a:cubicBezTo>
                <a:cubicBezTo>
                  <a:pt x="4820" y="11205"/>
                  <a:pt x="4641" y="11475"/>
                  <a:pt x="4284" y="11475"/>
                </a:cubicBezTo>
                <a:cubicBezTo>
                  <a:pt x="3927" y="11475"/>
                  <a:pt x="3749" y="11205"/>
                  <a:pt x="3749" y="11070"/>
                </a:cubicBezTo>
                <a:cubicBezTo>
                  <a:pt x="3749" y="10800"/>
                  <a:pt x="3927" y="10530"/>
                  <a:pt x="4284" y="10530"/>
                </a:cubicBezTo>
                <a:close/>
                <a:moveTo>
                  <a:pt x="5891" y="6885"/>
                </a:moveTo>
                <a:cubicBezTo>
                  <a:pt x="6248" y="6885"/>
                  <a:pt x="6426" y="7155"/>
                  <a:pt x="6426" y="7290"/>
                </a:cubicBezTo>
                <a:cubicBezTo>
                  <a:pt x="6426" y="7560"/>
                  <a:pt x="6248" y="7695"/>
                  <a:pt x="5891" y="7695"/>
                </a:cubicBezTo>
                <a:cubicBezTo>
                  <a:pt x="5712" y="7695"/>
                  <a:pt x="5355" y="7560"/>
                  <a:pt x="5355" y="7290"/>
                </a:cubicBezTo>
                <a:cubicBezTo>
                  <a:pt x="5355" y="7155"/>
                  <a:pt x="5712" y="6885"/>
                  <a:pt x="5891" y="6885"/>
                </a:cubicBezTo>
                <a:close/>
                <a:moveTo>
                  <a:pt x="9104" y="6885"/>
                </a:moveTo>
                <a:cubicBezTo>
                  <a:pt x="9461" y="6885"/>
                  <a:pt x="9640" y="7155"/>
                  <a:pt x="9640" y="7290"/>
                </a:cubicBezTo>
                <a:cubicBezTo>
                  <a:pt x="9640" y="7560"/>
                  <a:pt x="9461" y="7695"/>
                  <a:pt x="9104" y="7695"/>
                </a:cubicBezTo>
                <a:cubicBezTo>
                  <a:pt x="8926" y="7695"/>
                  <a:pt x="8569" y="7560"/>
                  <a:pt x="8569" y="7290"/>
                </a:cubicBezTo>
                <a:cubicBezTo>
                  <a:pt x="8569" y="7155"/>
                  <a:pt x="8926" y="6885"/>
                  <a:pt x="9104" y="6885"/>
                </a:cubicBezTo>
                <a:close/>
                <a:moveTo>
                  <a:pt x="5891" y="9315"/>
                </a:moveTo>
                <a:cubicBezTo>
                  <a:pt x="6248" y="9315"/>
                  <a:pt x="6426" y="9585"/>
                  <a:pt x="6426" y="9720"/>
                </a:cubicBezTo>
                <a:cubicBezTo>
                  <a:pt x="6426" y="9990"/>
                  <a:pt x="6248" y="10125"/>
                  <a:pt x="5891" y="10125"/>
                </a:cubicBezTo>
                <a:cubicBezTo>
                  <a:pt x="5712" y="10125"/>
                  <a:pt x="5355" y="9990"/>
                  <a:pt x="5355" y="9720"/>
                </a:cubicBezTo>
                <a:cubicBezTo>
                  <a:pt x="5355" y="9585"/>
                  <a:pt x="5712" y="9315"/>
                  <a:pt x="5891" y="9315"/>
                </a:cubicBezTo>
                <a:close/>
                <a:moveTo>
                  <a:pt x="9104" y="9315"/>
                </a:moveTo>
                <a:cubicBezTo>
                  <a:pt x="9461" y="9315"/>
                  <a:pt x="9640" y="9585"/>
                  <a:pt x="9640" y="9720"/>
                </a:cubicBezTo>
                <a:cubicBezTo>
                  <a:pt x="9640" y="9990"/>
                  <a:pt x="9461" y="10125"/>
                  <a:pt x="9104" y="10125"/>
                </a:cubicBezTo>
                <a:cubicBezTo>
                  <a:pt x="8926" y="10125"/>
                  <a:pt x="8569" y="9990"/>
                  <a:pt x="8569" y="9720"/>
                </a:cubicBezTo>
                <a:cubicBezTo>
                  <a:pt x="8569" y="9585"/>
                  <a:pt x="8926" y="9315"/>
                  <a:pt x="9104" y="9315"/>
                </a:cubicBezTo>
                <a:close/>
                <a:moveTo>
                  <a:pt x="7498" y="8100"/>
                </a:moveTo>
                <a:cubicBezTo>
                  <a:pt x="7855" y="8100"/>
                  <a:pt x="8033" y="8370"/>
                  <a:pt x="8033" y="8505"/>
                </a:cubicBezTo>
                <a:cubicBezTo>
                  <a:pt x="8033" y="8775"/>
                  <a:pt x="7855" y="8910"/>
                  <a:pt x="7498" y="8910"/>
                </a:cubicBezTo>
                <a:cubicBezTo>
                  <a:pt x="7319" y="8910"/>
                  <a:pt x="6962" y="8775"/>
                  <a:pt x="6962" y="8505"/>
                </a:cubicBezTo>
                <a:cubicBezTo>
                  <a:pt x="6962" y="8370"/>
                  <a:pt x="7319" y="8100"/>
                  <a:pt x="7498" y="8100"/>
                </a:cubicBezTo>
                <a:close/>
                <a:moveTo>
                  <a:pt x="10711" y="8100"/>
                </a:moveTo>
                <a:cubicBezTo>
                  <a:pt x="11068" y="8100"/>
                  <a:pt x="11246" y="8370"/>
                  <a:pt x="11246" y="8505"/>
                </a:cubicBezTo>
                <a:cubicBezTo>
                  <a:pt x="11246" y="8775"/>
                  <a:pt x="11068" y="8910"/>
                  <a:pt x="10711" y="8910"/>
                </a:cubicBezTo>
                <a:cubicBezTo>
                  <a:pt x="10532" y="8910"/>
                  <a:pt x="10175" y="8775"/>
                  <a:pt x="10175" y="8505"/>
                </a:cubicBezTo>
                <a:cubicBezTo>
                  <a:pt x="10175" y="8370"/>
                  <a:pt x="10532" y="8100"/>
                  <a:pt x="10711" y="8100"/>
                </a:cubicBezTo>
                <a:close/>
                <a:moveTo>
                  <a:pt x="7498" y="10530"/>
                </a:moveTo>
                <a:cubicBezTo>
                  <a:pt x="7855" y="10530"/>
                  <a:pt x="8033" y="10800"/>
                  <a:pt x="8033" y="11070"/>
                </a:cubicBezTo>
                <a:cubicBezTo>
                  <a:pt x="8033" y="11205"/>
                  <a:pt x="7855" y="11475"/>
                  <a:pt x="7498" y="11475"/>
                </a:cubicBezTo>
                <a:cubicBezTo>
                  <a:pt x="7319" y="11475"/>
                  <a:pt x="6962" y="11205"/>
                  <a:pt x="6962" y="11070"/>
                </a:cubicBezTo>
                <a:cubicBezTo>
                  <a:pt x="6962" y="10800"/>
                  <a:pt x="7319" y="10530"/>
                  <a:pt x="7498" y="10530"/>
                </a:cubicBezTo>
                <a:close/>
                <a:moveTo>
                  <a:pt x="10711" y="10530"/>
                </a:moveTo>
                <a:cubicBezTo>
                  <a:pt x="11068" y="10530"/>
                  <a:pt x="11246" y="10800"/>
                  <a:pt x="11246" y="11070"/>
                </a:cubicBezTo>
                <a:cubicBezTo>
                  <a:pt x="11246" y="11205"/>
                  <a:pt x="11068" y="11475"/>
                  <a:pt x="10711" y="11475"/>
                </a:cubicBezTo>
                <a:cubicBezTo>
                  <a:pt x="10532" y="11475"/>
                  <a:pt x="10175" y="11205"/>
                  <a:pt x="10175" y="11070"/>
                </a:cubicBezTo>
                <a:cubicBezTo>
                  <a:pt x="10175" y="10800"/>
                  <a:pt x="10532" y="10530"/>
                  <a:pt x="10711" y="10530"/>
                </a:cubicBezTo>
                <a:close/>
                <a:moveTo>
                  <a:pt x="12317" y="6885"/>
                </a:moveTo>
                <a:cubicBezTo>
                  <a:pt x="12674" y="6885"/>
                  <a:pt x="12853" y="7155"/>
                  <a:pt x="12853" y="7290"/>
                </a:cubicBezTo>
                <a:cubicBezTo>
                  <a:pt x="12853" y="7560"/>
                  <a:pt x="12674" y="7695"/>
                  <a:pt x="12317" y="7695"/>
                </a:cubicBezTo>
                <a:cubicBezTo>
                  <a:pt x="12139" y="7695"/>
                  <a:pt x="11782" y="7560"/>
                  <a:pt x="11782" y="7290"/>
                </a:cubicBezTo>
                <a:cubicBezTo>
                  <a:pt x="11782" y="7155"/>
                  <a:pt x="12139" y="6885"/>
                  <a:pt x="12317" y="6885"/>
                </a:cubicBezTo>
                <a:close/>
                <a:moveTo>
                  <a:pt x="15709" y="6885"/>
                </a:moveTo>
                <a:cubicBezTo>
                  <a:pt x="15888" y="6885"/>
                  <a:pt x="16245" y="7155"/>
                  <a:pt x="16245" y="7290"/>
                </a:cubicBezTo>
                <a:cubicBezTo>
                  <a:pt x="16245" y="7560"/>
                  <a:pt x="15888" y="7695"/>
                  <a:pt x="15709" y="7695"/>
                </a:cubicBezTo>
                <a:cubicBezTo>
                  <a:pt x="15352" y="7695"/>
                  <a:pt x="15174" y="7560"/>
                  <a:pt x="15174" y="7290"/>
                </a:cubicBezTo>
                <a:cubicBezTo>
                  <a:pt x="15174" y="7155"/>
                  <a:pt x="15352" y="6885"/>
                  <a:pt x="15709" y="6885"/>
                </a:cubicBezTo>
                <a:close/>
                <a:moveTo>
                  <a:pt x="12317" y="9315"/>
                </a:moveTo>
                <a:cubicBezTo>
                  <a:pt x="12674" y="9315"/>
                  <a:pt x="12853" y="9585"/>
                  <a:pt x="12853" y="9720"/>
                </a:cubicBezTo>
                <a:cubicBezTo>
                  <a:pt x="12853" y="9990"/>
                  <a:pt x="12674" y="10125"/>
                  <a:pt x="12317" y="10125"/>
                </a:cubicBezTo>
                <a:cubicBezTo>
                  <a:pt x="12139" y="10125"/>
                  <a:pt x="11782" y="9990"/>
                  <a:pt x="11782" y="9720"/>
                </a:cubicBezTo>
                <a:cubicBezTo>
                  <a:pt x="11782" y="9585"/>
                  <a:pt x="12139" y="9315"/>
                  <a:pt x="12317" y="9315"/>
                </a:cubicBezTo>
                <a:close/>
                <a:moveTo>
                  <a:pt x="15709" y="9315"/>
                </a:moveTo>
                <a:cubicBezTo>
                  <a:pt x="15888" y="9315"/>
                  <a:pt x="16245" y="9585"/>
                  <a:pt x="16245" y="9720"/>
                </a:cubicBezTo>
                <a:cubicBezTo>
                  <a:pt x="16245" y="9990"/>
                  <a:pt x="15888" y="10125"/>
                  <a:pt x="15709" y="10125"/>
                </a:cubicBezTo>
                <a:cubicBezTo>
                  <a:pt x="15352" y="10125"/>
                  <a:pt x="15174" y="9990"/>
                  <a:pt x="15174" y="9720"/>
                </a:cubicBezTo>
                <a:cubicBezTo>
                  <a:pt x="15174" y="9585"/>
                  <a:pt x="15352" y="9315"/>
                  <a:pt x="15709" y="9315"/>
                </a:cubicBezTo>
                <a:close/>
                <a:moveTo>
                  <a:pt x="13924" y="8100"/>
                </a:moveTo>
                <a:cubicBezTo>
                  <a:pt x="14281" y="8100"/>
                  <a:pt x="14638" y="8370"/>
                  <a:pt x="14638" y="8505"/>
                </a:cubicBezTo>
                <a:cubicBezTo>
                  <a:pt x="14638" y="8775"/>
                  <a:pt x="14281" y="8910"/>
                  <a:pt x="13924" y="8910"/>
                </a:cubicBezTo>
                <a:cubicBezTo>
                  <a:pt x="13745" y="8910"/>
                  <a:pt x="13388" y="8775"/>
                  <a:pt x="13388" y="8505"/>
                </a:cubicBezTo>
                <a:cubicBezTo>
                  <a:pt x="13388" y="8370"/>
                  <a:pt x="13745" y="8100"/>
                  <a:pt x="13924" y="8100"/>
                </a:cubicBezTo>
                <a:close/>
                <a:moveTo>
                  <a:pt x="17316" y="8100"/>
                </a:moveTo>
                <a:cubicBezTo>
                  <a:pt x="17494" y="8100"/>
                  <a:pt x="17851" y="8370"/>
                  <a:pt x="17851" y="8505"/>
                </a:cubicBezTo>
                <a:cubicBezTo>
                  <a:pt x="17851" y="8775"/>
                  <a:pt x="17494" y="8910"/>
                  <a:pt x="17316" y="8910"/>
                </a:cubicBezTo>
                <a:cubicBezTo>
                  <a:pt x="16959" y="8910"/>
                  <a:pt x="16780" y="8775"/>
                  <a:pt x="16780" y="8505"/>
                </a:cubicBezTo>
                <a:cubicBezTo>
                  <a:pt x="16780" y="8370"/>
                  <a:pt x="16959" y="8100"/>
                  <a:pt x="17316" y="8100"/>
                </a:cubicBezTo>
                <a:close/>
                <a:moveTo>
                  <a:pt x="13924" y="10530"/>
                </a:moveTo>
                <a:cubicBezTo>
                  <a:pt x="14281" y="10530"/>
                  <a:pt x="14638" y="10800"/>
                  <a:pt x="14638" y="11070"/>
                </a:cubicBezTo>
                <a:cubicBezTo>
                  <a:pt x="14638" y="11205"/>
                  <a:pt x="14281" y="11475"/>
                  <a:pt x="13924" y="11475"/>
                </a:cubicBezTo>
                <a:cubicBezTo>
                  <a:pt x="13745" y="11475"/>
                  <a:pt x="13388" y="11205"/>
                  <a:pt x="13388" y="11070"/>
                </a:cubicBezTo>
                <a:cubicBezTo>
                  <a:pt x="13388" y="10800"/>
                  <a:pt x="13745" y="10530"/>
                  <a:pt x="13924" y="10530"/>
                </a:cubicBezTo>
                <a:close/>
                <a:moveTo>
                  <a:pt x="17316" y="10530"/>
                </a:moveTo>
                <a:cubicBezTo>
                  <a:pt x="17494" y="10530"/>
                  <a:pt x="17851" y="10800"/>
                  <a:pt x="17851" y="11070"/>
                </a:cubicBezTo>
                <a:cubicBezTo>
                  <a:pt x="17851" y="11205"/>
                  <a:pt x="17494" y="11475"/>
                  <a:pt x="17316" y="11475"/>
                </a:cubicBezTo>
                <a:cubicBezTo>
                  <a:pt x="16959" y="11475"/>
                  <a:pt x="16780" y="11205"/>
                  <a:pt x="16780" y="11070"/>
                </a:cubicBezTo>
                <a:cubicBezTo>
                  <a:pt x="16780" y="10800"/>
                  <a:pt x="16959" y="10530"/>
                  <a:pt x="17316" y="10530"/>
                </a:cubicBezTo>
                <a:close/>
                <a:moveTo>
                  <a:pt x="4284" y="13095"/>
                </a:moveTo>
                <a:cubicBezTo>
                  <a:pt x="4641" y="13095"/>
                  <a:pt x="4820" y="13230"/>
                  <a:pt x="4820" y="13500"/>
                </a:cubicBezTo>
                <a:cubicBezTo>
                  <a:pt x="4820" y="13635"/>
                  <a:pt x="4641" y="13905"/>
                  <a:pt x="4284" y="13905"/>
                </a:cubicBezTo>
                <a:cubicBezTo>
                  <a:pt x="3927" y="13905"/>
                  <a:pt x="3749" y="13635"/>
                  <a:pt x="3749" y="13500"/>
                </a:cubicBezTo>
                <a:cubicBezTo>
                  <a:pt x="3749" y="13230"/>
                  <a:pt x="3927" y="13095"/>
                  <a:pt x="4284" y="13095"/>
                </a:cubicBezTo>
                <a:close/>
                <a:moveTo>
                  <a:pt x="4284" y="15525"/>
                </a:moveTo>
                <a:cubicBezTo>
                  <a:pt x="4641" y="15525"/>
                  <a:pt x="4820" y="15660"/>
                  <a:pt x="4820" y="15930"/>
                </a:cubicBezTo>
                <a:cubicBezTo>
                  <a:pt x="4820" y="16065"/>
                  <a:pt x="4641" y="16335"/>
                  <a:pt x="4284" y="16335"/>
                </a:cubicBezTo>
                <a:cubicBezTo>
                  <a:pt x="3927" y="16335"/>
                  <a:pt x="3749" y="16065"/>
                  <a:pt x="3749" y="15930"/>
                </a:cubicBezTo>
                <a:cubicBezTo>
                  <a:pt x="3749" y="15660"/>
                  <a:pt x="3927" y="15525"/>
                  <a:pt x="4284" y="15525"/>
                </a:cubicBezTo>
                <a:close/>
                <a:moveTo>
                  <a:pt x="5891" y="11880"/>
                </a:moveTo>
                <a:cubicBezTo>
                  <a:pt x="6248" y="11880"/>
                  <a:pt x="6426" y="12015"/>
                  <a:pt x="6426" y="12285"/>
                </a:cubicBezTo>
                <a:cubicBezTo>
                  <a:pt x="6426" y="12420"/>
                  <a:pt x="6248" y="12690"/>
                  <a:pt x="5891" y="12690"/>
                </a:cubicBezTo>
                <a:cubicBezTo>
                  <a:pt x="5712" y="12690"/>
                  <a:pt x="5355" y="12420"/>
                  <a:pt x="5355" y="12285"/>
                </a:cubicBezTo>
                <a:cubicBezTo>
                  <a:pt x="5355" y="12015"/>
                  <a:pt x="5712" y="11880"/>
                  <a:pt x="5891" y="11880"/>
                </a:cubicBezTo>
                <a:close/>
                <a:moveTo>
                  <a:pt x="9104" y="11880"/>
                </a:moveTo>
                <a:cubicBezTo>
                  <a:pt x="9461" y="11880"/>
                  <a:pt x="9640" y="12015"/>
                  <a:pt x="9640" y="12285"/>
                </a:cubicBezTo>
                <a:cubicBezTo>
                  <a:pt x="9640" y="12420"/>
                  <a:pt x="9461" y="12690"/>
                  <a:pt x="9104" y="12690"/>
                </a:cubicBezTo>
                <a:cubicBezTo>
                  <a:pt x="8926" y="12690"/>
                  <a:pt x="8569" y="12420"/>
                  <a:pt x="8569" y="12285"/>
                </a:cubicBezTo>
                <a:cubicBezTo>
                  <a:pt x="8569" y="12015"/>
                  <a:pt x="8926" y="11880"/>
                  <a:pt x="9104" y="11880"/>
                </a:cubicBezTo>
                <a:close/>
                <a:moveTo>
                  <a:pt x="5891" y="14310"/>
                </a:moveTo>
                <a:cubicBezTo>
                  <a:pt x="6248" y="14310"/>
                  <a:pt x="6426" y="14445"/>
                  <a:pt x="6426" y="14715"/>
                </a:cubicBezTo>
                <a:cubicBezTo>
                  <a:pt x="6426" y="14850"/>
                  <a:pt x="6248" y="15120"/>
                  <a:pt x="5891" y="15120"/>
                </a:cubicBezTo>
                <a:cubicBezTo>
                  <a:pt x="5712" y="15120"/>
                  <a:pt x="5355" y="14850"/>
                  <a:pt x="5355" y="14715"/>
                </a:cubicBezTo>
                <a:cubicBezTo>
                  <a:pt x="5355" y="14445"/>
                  <a:pt x="5712" y="14310"/>
                  <a:pt x="5891" y="14310"/>
                </a:cubicBezTo>
                <a:close/>
                <a:moveTo>
                  <a:pt x="9104" y="14310"/>
                </a:moveTo>
                <a:cubicBezTo>
                  <a:pt x="9461" y="14310"/>
                  <a:pt x="9640" y="14445"/>
                  <a:pt x="9640" y="14715"/>
                </a:cubicBezTo>
                <a:cubicBezTo>
                  <a:pt x="9640" y="14850"/>
                  <a:pt x="9461" y="15120"/>
                  <a:pt x="9104" y="15120"/>
                </a:cubicBezTo>
                <a:cubicBezTo>
                  <a:pt x="8926" y="15120"/>
                  <a:pt x="8569" y="14850"/>
                  <a:pt x="8569" y="14715"/>
                </a:cubicBezTo>
                <a:cubicBezTo>
                  <a:pt x="8569" y="14445"/>
                  <a:pt x="8926" y="14310"/>
                  <a:pt x="9104" y="14310"/>
                </a:cubicBezTo>
                <a:close/>
                <a:moveTo>
                  <a:pt x="7498" y="13095"/>
                </a:moveTo>
                <a:cubicBezTo>
                  <a:pt x="7855" y="13095"/>
                  <a:pt x="8033" y="13230"/>
                  <a:pt x="8033" y="13500"/>
                </a:cubicBezTo>
                <a:cubicBezTo>
                  <a:pt x="8033" y="13635"/>
                  <a:pt x="7855" y="13905"/>
                  <a:pt x="7498" y="13905"/>
                </a:cubicBezTo>
                <a:cubicBezTo>
                  <a:pt x="7319" y="13905"/>
                  <a:pt x="6962" y="13635"/>
                  <a:pt x="6962" y="13500"/>
                </a:cubicBezTo>
                <a:cubicBezTo>
                  <a:pt x="6962" y="13230"/>
                  <a:pt x="7319" y="13095"/>
                  <a:pt x="7498" y="13095"/>
                </a:cubicBezTo>
                <a:close/>
                <a:moveTo>
                  <a:pt x="10711" y="13095"/>
                </a:moveTo>
                <a:cubicBezTo>
                  <a:pt x="11068" y="13095"/>
                  <a:pt x="11246" y="13230"/>
                  <a:pt x="11246" y="13500"/>
                </a:cubicBezTo>
                <a:cubicBezTo>
                  <a:pt x="11246" y="13635"/>
                  <a:pt x="11068" y="13905"/>
                  <a:pt x="10711" y="13905"/>
                </a:cubicBezTo>
                <a:cubicBezTo>
                  <a:pt x="10532" y="13905"/>
                  <a:pt x="10175" y="13635"/>
                  <a:pt x="10175" y="13500"/>
                </a:cubicBezTo>
                <a:cubicBezTo>
                  <a:pt x="10175" y="13230"/>
                  <a:pt x="10532" y="13095"/>
                  <a:pt x="10711" y="13095"/>
                </a:cubicBezTo>
                <a:close/>
                <a:moveTo>
                  <a:pt x="7498" y="15525"/>
                </a:moveTo>
                <a:cubicBezTo>
                  <a:pt x="7855" y="15525"/>
                  <a:pt x="8033" y="15660"/>
                  <a:pt x="8033" y="15930"/>
                </a:cubicBezTo>
                <a:cubicBezTo>
                  <a:pt x="8033" y="16065"/>
                  <a:pt x="7855" y="16335"/>
                  <a:pt x="7498" y="16335"/>
                </a:cubicBezTo>
                <a:cubicBezTo>
                  <a:pt x="7319" y="16335"/>
                  <a:pt x="6962" y="16065"/>
                  <a:pt x="6962" y="15930"/>
                </a:cubicBezTo>
                <a:cubicBezTo>
                  <a:pt x="6962" y="15660"/>
                  <a:pt x="7319" y="15525"/>
                  <a:pt x="7498" y="15525"/>
                </a:cubicBezTo>
                <a:close/>
                <a:moveTo>
                  <a:pt x="10711" y="15525"/>
                </a:moveTo>
                <a:cubicBezTo>
                  <a:pt x="11068" y="15525"/>
                  <a:pt x="11246" y="15660"/>
                  <a:pt x="11246" y="15930"/>
                </a:cubicBezTo>
                <a:cubicBezTo>
                  <a:pt x="11246" y="16065"/>
                  <a:pt x="11068" y="16335"/>
                  <a:pt x="10711" y="16335"/>
                </a:cubicBezTo>
                <a:cubicBezTo>
                  <a:pt x="10532" y="16335"/>
                  <a:pt x="10175" y="16065"/>
                  <a:pt x="10175" y="15930"/>
                </a:cubicBezTo>
                <a:cubicBezTo>
                  <a:pt x="10175" y="15660"/>
                  <a:pt x="10532" y="15525"/>
                  <a:pt x="10711" y="15525"/>
                </a:cubicBezTo>
                <a:close/>
                <a:moveTo>
                  <a:pt x="12317" y="11880"/>
                </a:moveTo>
                <a:cubicBezTo>
                  <a:pt x="12674" y="11880"/>
                  <a:pt x="12853" y="12015"/>
                  <a:pt x="12853" y="12285"/>
                </a:cubicBezTo>
                <a:cubicBezTo>
                  <a:pt x="12853" y="12420"/>
                  <a:pt x="12674" y="12690"/>
                  <a:pt x="12317" y="12690"/>
                </a:cubicBezTo>
                <a:cubicBezTo>
                  <a:pt x="12139" y="12690"/>
                  <a:pt x="11782" y="12420"/>
                  <a:pt x="11782" y="12285"/>
                </a:cubicBezTo>
                <a:cubicBezTo>
                  <a:pt x="11782" y="12015"/>
                  <a:pt x="12139" y="11880"/>
                  <a:pt x="12317" y="11880"/>
                </a:cubicBezTo>
                <a:close/>
                <a:moveTo>
                  <a:pt x="15709" y="11880"/>
                </a:moveTo>
                <a:cubicBezTo>
                  <a:pt x="15888" y="11880"/>
                  <a:pt x="16245" y="12015"/>
                  <a:pt x="16245" y="12285"/>
                </a:cubicBezTo>
                <a:cubicBezTo>
                  <a:pt x="16245" y="12420"/>
                  <a:pt x="15888" y="12690"/>
                  <a:pt x="15709" y="12690"/>
                </a:cubicBezTo>
                <a:cubicBezTo>
                  <a:pt x="15352" y="12690"/>
                  <a:pt x="15174" y="12420"/>
                  <a:pt x="15174" y="12285"/>
                </a:cubicBezTo>
                <a:cubicBezTo>
                  <a:pt x="15174" y="12015"/>
                  <a:pt x="15352" y="11880"/>
                  <a:pt x="15709" y="11880"/>
                </a:cubicBezTo>
                <a:close/>
                <a:moveTo>
                  <a:pt x="12317" y="14310"/>
                </a:moveTo>
                <a:cubicBezTo>
                  <a:pt x="12674" y="14310"/>
                  <a:pt x="12853" y="14445"/>
                  <a:pt x="12853" y="14715"/>
                </a:cubicBezTo>
                <a:cubicBezTo>
                  <a:pt x="12853" y="14850"/>
                  <a:pt x="12674" y="15120"/>
                  <a:pt x="12317" y="15120"/>
                </a:cubicBezTo>
                <a:cubicBezTo>
                  <a:pt x="12139" y="15120"/>
                  <a:pt x="11782" y="14850"/>
                  <a:pt x="11782" y="14715"/>
                </a:cubicBezTo>
                <a:cubicBezTo>
                  <a:pt x="11782" y="14445"/>
                  <a:pt x="12139" y="14310"/>
                  <a:pt x="12317" y="14310"/>
                </a:cubicBezTo>
                <a:close/>
                <a:moveTo>
                  <a:pt x="15709" y="14310"/>
                </a:moveTo>
                <a:cubicBezTo>
                  <a:pt x="15888" y="14310"/>
                  <a:pt x="16245" y="14445"/>
                  <a:pt x="16245" y="14715"/>
                </a:cubicBezTo>
                <a:cubicBezTo>
                  <a:pt x="16245" y="14850"/>
                  <a:pt x="15888" y="15120"/>
                  <a:pt x="15709" y="15120"/>
                </a:cubicBezTo>
                <a:cubicBezTo>
                  <a:pt x="15352" y="15120"/>
                  <a:pt x="15174" y="14850"/>
                  <a:pt x="15174" y="14715"/>
                </a:cubicBezTo>
                <a:cubicBezTo>
                  <a:pt x="15174" y="14445"/>
                  <a:pt x="15352" y="14310"/>
                  <a:pt x="15709" y="14310"/>
                </a:cubicBezTo>
                <a:close/>
                <a:moveTo>
                  <a:pt x="13924" y="13095"/>
                </a:moveTo>
                <a:cubicBezTo>
                  <a:pt x="14281" y="13095"/>
                  <a:pt x="14638" y="13230"/>
                  <a:pt x="14638" y="13500"/>
                </a:cubicBezTo>
                <a:cubicBezTo>
                  <a:pt x="14638" y="13635"/>
                  <a:pt x="14281" y="13905"/>
                  <a:pt x="13924" y="13905"/>
                </a:cubicBezTo>
                <a:cubicBezTo>
                  <a:pt x="13745" y="13905"/>
                  <a:pt x="13388" y="13635"/>
                  <a:pt x="13388" y="13500"/>
                </a:cubicBezTo>
                <a:cubicBezTo>
                  <a:pt x="13388" y="13230"/>
                  <a:pt x="13745" y="13095"/>
                  <a:pt x="13924" y="13095"/>
                </a:cubicBezTo>
                <a:close/>
                <a:moveTo>
                  <a:pt x="17316" y="13095"/>
                </a:moveTo>
                <a:cubicBezTo>
                  <a:pt x="17494" y="13095"/>
                  <a:pt x="17851" y="13230"/>
                  <a:pt x="17851" y="13500"/>
                </a:cubicBezTo>
                <a:cubicBezTo>
                  <a:pt x="17851" y="13635"/>
                  <a:pt x="17494" y="13905"/>
                  <a:pt x="17316" y="13905"/>
                </a:cubicBezTo>
                <a:cubicBezTo>
                  <a:pt x="16959" y="13905"/>
                  <a:pt x="16780" y="13635"/>
                  <a:pt x="16780" y="13500"/>
                </a:cubicBezTo>
                <a:cubicBezTo>
                  <a:pt x="16780" y="13230"/>
                  <a:pt x="16959" y="13095"/>
                  <a:pt x="17316" y="13095"/>
                </a:cubicBezTo>
                <a:close/>
                <a:moveTo>
                  <a:pt x="13924" y="15525"/>
                </a:moveTo>
                <a:cubicBezTo>
                  <a:pt x="14281" y="15525"/>
                  <a:pt x="14638" y="15660"/>
                  <a:pt x="14638" y="15930"/>
                </a:cubicBezTo>
                <a:cubicBezTo>
                  <a:pt x="14638" y="16065"/>
                  <a:pt x="14281" y="16335"/>
                  <a:pt x="13924" y="16335"/>
                </a:cubicBezTo>
                <a:cubicBezTo>
                  <a:pt x="13745" y="16335"/>
                  <a:pt x="13388" y="16065"/>
                  <a:pt x="13388" y="15930"/>
                </a:cubicBezTo>
                <a:cubicBezTo>
                  <a:pt x="13388" y="15660"/>
                  <a:pt x="13745" y="15525"/>
                  <a:pt x="13924" y="15525"/>
                </a:cubicBezTo>
                <a:close/>
                <a:moveTo>
                  <a:pt x="17316" y="15525"/>
                </a:moveTo>
                <a:cubicBezTo>
                  <a:pt x="17494" y="15525"/>
                  <a:pt x="17851" y="15660"/>
                  <a:pt x="17851" y="15930"/>
                </a:cubicBezTo>
                <a:cubicBezTo>
                  <a:pt x="17851" y="16065"/>
                  <a:pt x="17494" y="16335"/>
                  <a:pt x="17316" y="16335"/>
                </a:cubicBezTo>
                <a:cubicBezTo>
                  <a:pt x="16959" y="16335"/>
                  <a:pt x="16780" y="16065"/>
                  <a:pt x="16780" y="15930"/>
                </a:cubicBezTo>
                <a:cubicBezTo>
                  <a:pt x="16780" y="15660"/>
                  <a:pt x="16959" y="15525"/>
                  <a:pt x="17316" y="15525"/>
                </a:cubicBezTo>
                <a:close/>
                <a:moveTo>
                  <a:pt x="4284" y="17955"/>
                </a:moveTo>
                <a:cubicBezTo>
                  <a:pt x="4641" y="17955"/>
                  <a:pt x="4820" y="18090"/>
                  <a:pt x="4820" y="18360"/>
                </a:cubicBezTo>
                <a:cubicBezTo>
                  <a:pt x="4820" y="18630"/>
                  <a:pt x="4641" y="18765"/>
                  <a:pt x="4284" y="18765"/>
                </a:cubicBezTo>
                <a:cubicBezTo>
                  <a:pt x="3927" y="18765"/>
                  <a:pt x="3749" y="18630"/>
                  <a:pt x="3749" y="18360"/>
                </a:cubicBezTo>
                <a:cubicBezTo>
                  <a:pt x="3749" y="18090"/>
                  <a:pt x="3927" y="17955"/>
                  <a:pt x="4284" y="17955"/>
                </a:cubicBezTo>
                <a:close/>
                <a:moveTo>
                  <a:pt x="5891" y="16740"/>
                </a:moveTo>
                <a:cubicBezTo>
                  <a:pt x="6248" y="16740"/>
                  <a:pt x="6426" y="16875"/>
                  <a:pt x="6426" y="17145"/>
                </a:cubicBezTo>
                <a:cubicBezTo>
                  <a:pt x="6426" y="17280"/>
                  <a:pt x="6248" y="17550"/>
                  <a:pt x="5891" y="17550"/>
                </a:cubicBezTo>
                <a:cubicBezTo>
                  <a:pt x="5712" y="17550"/>
                  <a:pt x="5355" y="17280"/>
                  <a:pt x="5355" y="17145"/>
                </a:cubicBezTo>
                <a:cubicBezTo>
                  <a:pt x="5355" y="16875"/>
                  <a:pt x="5712" y="16740"/>
                  <a:pt x="5891" y="16740"/>
                </a:cubicBezTo>
                <a:close/>
                <a:moveTo>
                  <a:pt x="9104" y="16740"/>
                </a:moveTo>
                <a:cubicBezTo>
                  <a:pt x="9461" y="16740"/>
                  <a:pt x="9640" y="16875"/>
                  <a:pt x="9640" y="17145"/>
                </a:cubicBezTo>
                <a:cubicBezTo>
                  <a:pt x="9640" y="17280"/>
                  <a:pt x="9461" y="17550"/>
                  <a:pt x="9104" y="17550"/>
                </a:cubicBezTo>
                <a:cubicBezTo>
                  <a:pt x="8926" y="17550"/>
                  <a:pt x="8569" y="17280"/>
                  <a:pt x="8569" y="17145"/>
                </a:cubicBezTo>
                <a:cubicBezTo>
                  <a:pt x="8569" y="16875"/>
                  <a:pt x="8926" y="16740"/>
                  <a:pt x="9104" y="16740"/>
                </a:cubicBezTo>
                <a:close/>
                <a:moveTo>
                  <a:pt x="5891" y="19170"/>
                </a:moveTo>
                <a:cubicBezTo>
                  <a:pt x="6248" y="19170"/>
                  <a:pt x="6426" y="19305"/>
                  <a:pt x="6426" y="19575"/>
                </a:cubicBezTo>
                <a:cubicBezTo>
                  <a:pt x="6426" y="19845"/>
                  <a:pt x="6248" y="19980"/>
                  <a:pt x="5891" y="19980"/>
                </a:cubicBezTo>
                <a:cubicBezTo>
                  <a:pt x="5712" y="19980"/>
                  <a:pt x="5355" y="19845"/>
                  <a:pt x="5355" y="19575"/>
                </a:cubicBezTo>
                <a:cubicBezTo>
                  <a:pt x="5355" y="19305"/>
                  <a:pt x="5712" y="19170"/>
                  <a:pt x="5891" y="19170"/>
                </a:cubicBezTo>
                <a:close/>
                <a:moveTo>
                  <a:pt x="9104" y="19170"/>
                </a:moveTo>
                <a:cubicBezTo>
                  <a:pt x="9461" y="19170"/>
                  <a:pt x="9640" y="19305"/>
                  <a:pt x="9640" y="19575"/>
                </a:cubicBezTo>
                <a:cubicBezTo>
                  <a:pt x="9640" y="19845"/>
                  <a:pt x="9461" y="19980"/>
                  <a:pt x="9104" y="19980"/>
                </a:cubicBezTo>
                <a:cubicBezTo>
                  <a:pt x="8926" y="19980"/>
                  <a:pt x="8569" y="19845"/>
                  <a:pt x="8569" y="19575"/>
                </a:cubicBezTo>
                <a:cubicBezTo>
                  <a:pt x="8569" y="19305"/>
                  <a:pt x="8926" y="19170"/>
                  <a:pt x="9104" y="19170"/>
                </a:cubicBezTo>
                <a:close/>
                <a:moveTo>
                  <a:pt x="7498" y="17955"/>
                </a:moveTo>
                <a:cubicBezTo>
                  <a:pt x="7855" y="17955"/>
                  <a:pt x="8033" y="18090"/>
                  <a:pt x="8033" y="18360"/>
                </a:cubicBezTo>
                <a:cubicBezTo>
                  <a:pt x="8033" y="18630"/>
                  <a:pt x="7855" y="18765"/>
                  <a:pt x="7498" y="18765"/>
                </a:cubicBezTo>
                <a:cubicBezTo>
                  <a:pt x="7319" y="18765"/>
                  <a:pt x="6962" y="18630"/>
                  <a:pt x="6962" y="18360"/>
                </a:cubicBezTo>
                <a:cubicBezTo>
                  <a:pt x="6962" y="18090"/>
                  <a:pt x="7319" y="17955"/>
                  <a:pt x="7498" y="17955"/>
                </a:cubicBezTo>
                <a:close/>
                <a:moveTo>
                  <a:pt x="10711" y="17955"/>
                </a:moveTo>
                <a:cubicBezTo>
                  <a:pt x="11068" y="17955"/>
                  <a:pt x="11246" y="18090"/>
                  <a:pt x="11246" y="18360"/>
                </a:cubicBezTo>
                <a:cubicBezTo>
                  <a:pt x="11246" y="18630"/>
                  <a:pt x="11068" y="18765"/>
                  <a:pt x="10711" y="18765"/>
                </a:cubicBezTo>
                <a:cubicBezTo>
                  <a:pt x="10532" y="18765"/>
                  <a:pt x="10175" y="18630"/>
                  <a:pt x="10175" y="18360"/>
                </a:cubicBezTo>
                <a:cubicBezTo>
                  <a:pt x="10175" y="18090"/>
                  <a:pt x="10532" y="17955"/>
                  <a:pt x="10711" y="17955"/>
                </a:cubicBezTo>
                <a:close/>
                <a:moveTo>
                  <a:pt x="12317" y="16740"/>
                </a:moveTo>
                <a:cubicBezTo>
                  <a:pt x="12674" y="16740"/>
                  <a:pt x="12853" y="16875"/>
                  <a:pt x="12853" y="17145"/>
                </a:cubicBezTo>
                <a:cubicBezTo>
                  <a:pt x="12853" y="17280"/>
                  <a:pt x="12674" y="17550"/>
                  <a:pt x="12317" y="17550"/>
                </a:cubicBezTo>
                <a:cubicBezTo>
                  <a:pt x="12139" y="17550"/>
                  <a:pt x="11782" y="17280"/>
                  <a:pt x="11782" y="17145"/>
                </a:cubicBezTo>
                <a:cubicBezTo>
                  <a:pt x="11782" y="16875"/>
                  <a:pt x="12139" y="16740"/>
                  <a:pt x="12317" y="16740"/>
                </a:cubicBezTo>
                <a:close/>
                <a:moveTo>
                  <a:pt x="15709" y="16740"/>
                </a:moveTo>
                <a:cubicBezTo>
                  <a:pt x="15888" y="16740"/>
                  <a:pt x="16245" y="16875"/>
                  <a:pt x="16245" y="17145"/>
                </a:cubicBezTo>
                <a:cubicBezTo>
                  <a:pt x="16245" y="17280"/>
                  <a:pt x="15888" y="17550"/>
                  <a:pt x="15709" y="17550"/>
                </a:cubicBezTo>
                <a:cubicBezTo>
                  <a:pt x="15352" y="17550"/>
                  <a:pt x="15174" y="17280"/>
                  <a:pt x="15174" y="17145"/>
                </a:cubicBezTo>
                <a:cubicBezTo>
                  <a:pt x="15174" y="16875"/>
                  <a:pt x="15352" y="16740"/>
                  <a:pt x="15709" y="16740"/>
                </a:cubicBezTo>
                <a:close/>
                <a:moveTo>
                  <a:pt x="12317" y="19170"/>
                </a:moveTo>
                <a:cubicBezTo>
                  <a:pt x="12674" y="19170"/>
                  <a:pt x="12853" y="19305"/>
                  <a:pt x="12853" y="19575"/>
                </a:cubicBezTo>
                <a:cubicBezTo>
                  <a:pt x="12853" y="19845"/>
                  <a:pt x="12674" y="19980"/>
                  <a:pt x="12317" y="19980"/>
                </a:cubicBezTo>
                <a:cubicBezTo>
                  <a:pt x="12139" y="19980"/>
                  <a:pt x="11782" y="19845"/>
                  <a:pt x="11782" y="19575"/>
                </a:cubicBezTo>
                <a:cubicBezTo>
                  <a:pt x="11782" y="19305"/>
                  <a:pt x="12139" y="19170"/>
                  <a:pt x="12317" y="19170"/>
                </a:cubicBezTo>
                <a:close/>
                <a:moveTo>
                  <a:pt x="15709" y="19170"/>
                </a:moveTo>
                <a:cubicBezTo>
                  <a:pt x="15888" y="19170"/>
                  <a:pt x="16245" y="19305"/>
                  <a:pt x="16245" y="19575"/>
                </a:cubicBezTo>
                <a:cubicBezTo>
                  <a:pt x="16245" y="19845"/>
                  <a:pt x="15888" y="19980"/>
                  <a:pt x="15709" y="19980"/>
                </a:cubicBezTo>
                <a:cubicBezTo>
                  <a:pt x="15352" y="19980"/>
                  <a:pt x="15174" y="19845"/>
                  <a:pt x="15174" y="19575"/>
                </a:cubicBezTo>
                <a:cubicBezTo>
                  <a:pt x="15174" y="19305"/>
                  <a:pt x="15352" y="19170"/>
                  <a:pt x="15709" y="19170"/>
                </a:cubicBezTo>
                <a:close/>
                <a:moveTo>
                  <a:pt x="13924" y="17955"/>
                </a:moveTo>
                <a:cubicBezTo>
                  <a:pt x="14281" y="17955"/>
                  <a:pt x="14638" y="18090"/>
                  <a:pt x="14638" y="18360"/>
                </a:cubicBezTo>
                <a:cubicBezTo>
                  <a:pt x="14638" y="18630"/>
                  <a:pt x="14281" y="18765"/>
                  <a:pt x="13924" y="18765"/>
                </a:cubicBezTo>
                <a:cubicBezTo>
                  <a:pt x="13745" y="18765"/>
                  <a:pt x="13388" y="18630"/>
                  <a:pt x="13388" y="18360"/>
                </a:cubicBezTo>
                <a:cubicBezTo>
                  <a:pt x="13388" y="18090"/>
                  <a:pt x="13745" y="17955"/>
                  <a:pt x="13924" y="17955"/>
                </a:cubicBezTo>
                <a:close/>
                <a:moveTo>
                  <a:pt x="17316" y="17955"/>
                </a:moveTo>
                <a:cubicBezTo>
                  <a:pt x="17494" y="17955"/>
                  <a:pt x="17851" y="18090"/>
                  <a:pt x="17851" y="18360"/>
                </a:cubicBezTo>
                <a:cubicBezTo>
                  <a:pt x="17851" y="18630"/>
                  <a:pt x="17494" y="18765"/>
                  <a:pt x="17316" y="18765"/>
                </a:cubicBezTo>
                <a:cubicBezTo>
                  <a:pt x="16959" y="18765"/>
                  <a:pt x="16780" y="18630"/>
                  <a:pt x="16780" y="18360"/>
                </a:cubicBezTo>
                <a:cubicBezTo>
                  <a:pt x="16780" y="18090"/>
                  <a:pt x="16959" y="17955"/>
                  <a:pt x="17316" y="179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39" name="Freeform 2105"/>
          <p:cNvSpPr/>
          <p:nvPr/>
        </p:nvSpPr>
        <p:spPr>
          <a:xfrm>
            <a:off x="8782050" y="9402233"/>
            <a:ext cx="1092200" cy="10593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23" extrusionOk="0">
                <a:moveTo>
                  <a:pt x="21600" y="4292"/>
                </a:moveTo>
                <a:cubicBezTo>
                  <a:pt x="15795" y="4292"/>
                  <a:pt x="15795" y="4292"/>
                  <a:pt x="15795" y="4292"/>
                </a:cubicBezTo>
                <a:cubicBezTo>
                  <a:pt x="16065" y="3877"/>
                  <a:pt x="16335" y="3323"/>
                  <a:pt x="16335" y="2769"/>
                </a:cubicBezTo>
                <a:cubicBezTo>
                  <a:pt x="16335" y="1938"/>
                  <a:pt x="16065" y="1246"/>
                  <a:pt x="15525" y="831"/>
                </a:cubicBezTo>
                <a:cubicBezTo>
                  <a:pt x="14445" y="-277"/>
                  <a:pt x="12825" y="-277"/>
                  <a:pt x="11745" y="831"/>
                </a:cubicBezTo>
                <a:cubicBezTo>
                  <a:pt x="10665" y="1938"/>
                  <a:pt x="10665" y="1938"/>
                  <a:pt x="10665" y="1938"/>
                </a:cubicBezTo>
                <a:cubicBezTo>
                  <a:pt x="9585" y="831"/>
                  <a:pt x="9585" y="831"/>
                  <a:pt x="9585" y="831"/>
                </a:cubicBezTo>
                <a:cubicBezTo>
                  <a:pt x="8640" y="-277"/>
                  <a:pt x="6885" y="-277"/>
                  <a:pt x="5940" y="831"/>
                </a:cubicBezTo>
                <a:cubicBezTo>
                  <a:pt x="5400" y="1246"/>
                  <a:pt x="5130" y="1938"/>
                  <a:pt x="5130" y="2769"/>
                </a:cubicBezTo>
                <a:cubicBezTo>
                  <a:pt x="5130" y="3323"/>
                  <a:pt x="5265" y="3877"/>
                  <a:pt x="5535" y="4292"/>
                </a:cubicBezTo>
                <a:cubicBezTo>
                  <a:pt x="0" y="4292"/>
                  <a:pt x="0" y="4292"/>
                  <a:pt x="0" y="4292"/>
                </a:cubicBezTo>
                <a:cubicBezTo>
                  <a:pt x="0" y="9692"/>
                  <a:pt x="0" y="9692"/>
                  <a:pt x="0" y="9692"/>
                </a:cubicBezTo>
                <a:cubicBezTo>
                  <a:pt x="1890" y="9692"/>
                  <a:pt x="1890" y="9692"/>
                  <a:pt x="1890" y="9692"/>
                </a:cubicBezTo>
                <a:cubicBezTo>
                  <a:pt x="1890" y="21323"/>
                  <a:pt x="1890" y="21323"/>
                  <a:pt x="1890" y="21323"/>
                </a:cubicBezTo>
                <a:cubicBezTo>
                  <a:pt x="20115" y="21323"/>
                  <a:pt x="20115" y="21323"/>
                  <a:pt x="20115" y="21323"/>
                </a:cubicBezTo>
                <a:cubicBezTo>
                  <a:pt x="20115" y="9692"/>
                  <a:pt x="20115" y="9692"/>
                  <a:pt x="20115" y="9692"/>
                </a:cubicBezTo>
                <a:cubicBezTo>
                  <a:pt x="21600" y="9692"/>
                  <a:pt x="21600" y="9692"/>
                  <a:pt x="21600" y="9692"/>
                </a:cubicBezTo>
                <a:lnTo>
                  <a:pt x="21600" y="4292"/>
                </a:lnTo>
                <a:close/>
                <a:moveTo>
                  <a:pt x="12285" y="1385"/>
                </a:moveTo>
                <a:cubicBezTo>
                  <a:pt x="13095" y="554"/>
                  <a:pt x="14310" y="554"/>
                  <a:pt x="14985" y="1385"/>
                </a:cubicBezTo>
                <a:cubicBezTo>
                  <a:pt x="15390" y="1661"/>
                  <a:pt x="15525" y="2215"/>
                  <a:pt x="15525" y="2769"/>
                </a:cubicBezTo>
                <a:cubicBezTo>
                  <a:pt x="15525" y="3185"/>
                  <a:pt x="15390" y="3738"/>
                  <a:pt x="14985" y="4154"/>
                </a:cubicBezTo>
                <a:cubicBezTo>
                  <a:pt x="14850" y="4292"/>
                  <a:pt x="14850" y="4292"/>
                  <a:pt x="14850" y="4292"/>
                </a:cubicBezTo>
                <a:cubicBezTo>
                  <a:pt x="9450" y="4292"/>
                  <a:pt x="9450" y="4292"/>
                  <a:pt x="9450" y="4292"/>
                </a:cubicBezTo>
                <a:cubicBezTo>
                  <a:pt x="11205" y="2492"/>
                  <a:pt x="11205" y="2492"/>
                  <a:pt x="11205" y="2492"/>
                </a:cubicBezTo>
                <a:cubicBezTo>
                  <a:pt x="11205" y="2492"/>
                  <a:pt x="11205" y="2492"/>
                  <a:pt x="11205" y="2492"/>
                </a:cubicBezTo>
                <a:lnTo>
                  <a:pt x="12285" y="1385"/>
                </a:lnTo>
                <a:close/>
                <a:moveTo>
                  <a:pt x="6345" y="4154"/>
                </a:moveTo>
                <a:cubicBezTo>
                  <a:pt x="6075" y="3738"/>
                  <a:pt x="5805" y="3185"/>
                  <a:pt x="5805" y="2769"/>
                </a:cubicBezTo>
                <a:cubicBezTo>
                  <a:pt x="5805" y="2215"/>
                  <a:pt x="6075" y="1661"/>
                  <a:pt x="6345" y="1385"/>
                </a:cubicBezTo>
                <a:cubicBezTo>
                  <a:pt x="7155" y="554"/>
                  <a:pt x="8370" y="554"/>
                  <a:pt x="9045" y="1385"/>
                </a:cubicBezTo>
                <a:cubicBezTo>
                  <a:pt x="10125" y="2492"/>
                  <a:pt x="10125" y="2492"/>
                  <a:pt x="10125" y="2492"/>
                </a:cubicBezTo>
                <a:cubicBezTo>
                  <a:pt x="8775" y="3877"/>
                  <a:pt x="8775" y="3877"/>
                  <a:pt x="8775" y="3877"/>
                </a:cubicBezTo>
                <a:cubicBezTo>
                  <a:pt x="8775" y="3877"/>
                  <a:pt x="8640" y="4015"/>
                  <a:pt x="8640" y="4154"/>
                </a:cubicBezTo>
                <a:cubicBezTo>
                  <a:pt x="8640" y="4154"/>
                  <a:pt x="8505" y="4154"/>
                  <a:pt x="8505" y="4154"/>
                </a:cubicBezTo>
                <a:cubicBezTo>
                  <a:pt x="8505" y="4154"/>
                  <a:pt x="8505" y="4292"/>
                  <a:pt x="8505" y="4292"/>
                </a:cubicBezTo>
                <a:cubicBezTo>
                  <a:pt x="6615" y="4292"/>
                  <a:pt x="6615" y="4292"/>
                  <a:pt x="6615" y="4292"/>
                </a:cubicBezTo>
                <a:lnTo>
                  <a:pt x="6345" y="4154"/>
                </a:lnTo>
                <a:close/>
                <a:moveTo>
                  <a:pt x="810" y="9000"/>
                </a:moveTo>
                <a:cubicBezTo>
                  <a:pt x="810" y="5123"/>
                  <a:pt x="810" y="5123"/>
                  <a:pt x="810" y="5123"/>
                </a:cubicBezTo>
                <a:cubicBezTo>
                  <a:pt x="6210" y="5123"/>
                  <a:pt x="6210" y="5123"/>
                  <a:pt x="6210" y="5123"/>
                </a:cubicBezTo>
                <a:cubicBezTo>
                  <a:pt x="8100" y="5123"/>
                  <a:pt x="8100" y="5123"/>
                  <a:pt x="8100" y="5123"/>
                </a:cubicBezTo>
                <a:cubicBezTo>
                  <a:pt x="8910" y="5123"/>
                  <a:pt x="8910" y="5123"/>
                  <a:pt x="8910" y="5123"/>
                </a:cubicBezTo>
                <a:cubicBezTo>
                  <a:pt x="10665" y="5123"/>
                  <a:pt x="10665" y="5123"/>
                  <a:pt x="10665" y="5123"/>
                </a:cubicBezTo>
                <a:cubicBezTo>
                  <a:pt x="10665" y="9000"/>
                  <a:pt x="10665" y="9000"/>
                  <a:pt x="10665" y="9000"/>
                </a:cubicBezTo>
                <a:cubicBezTo>
                  <a:pt x="1890" y="9000"/>
                  <a:pt x="1890" y="9000"/>
                  <a:pt x="1890" y="9000"/>
                </a:cubicBezTo>
                <a:lnTo>
                  <a:pt x="810" y="9000"/>
                </a:lnTo>
                <a:close/>
                <a:moveTo>
                  <a:pt x="10665" y="9692"/>
                </a:moveTo>
                <a:cubicBezTo>
                  <a:pt x="10665" y="14400"/>
                  <a:pt x="10665" y="14400"/>
                  <a:pt x="10665" y="14400"/>
                </a:cubicBezTo>
                <a:cubicBezTo>
                  <a:pt x="2700" y="14400"/>
                  <a:pt x="2700" y="14400"/>
                  <a:pt x="2700" y="14400"/>
                </a:cubicBezTo>
                <a:cubicBezTo>
                  <a:pt x="2700" y="9692"/>
                  <a:pt x="2700" y="9692"/>
                  <a:pt x="2700" y="9692"/>
                </a:cubicBezTo>
                <a:lnTo>
                  <a:pt x="10665" y="9692"/>
                </a:lnTo>
                <a:close/>
                <a:moveTo>
                  <a:pt x="2700" y="15092"/>
                </a:moveTo>
                <a:cubicBezTo>
                  <a:pt x="10665" y="15092"/>
                  <a:pt x="10665" y="15092"/>
                  <a:pt x="10665" y="15092"/>
                </a:cubicBezTo>
                <a:cubicBezTo>
                  <a:pt x="10665" y="20631"/>
                  <a:pt x="10665" y="20631"/>
                  <a:pt x="10665" y="20631"/>
                </a:cubicBezTo>
                <a:cubicBezTo>
                  <a:pt x="2700" y="20631"/>
                  <a:pt x="2700" y="20631"/>
                  <a:pt x="2700" y="20631"/>
                </a:cubicBezTo>
                <a:lnTo>
                  <a:pt x="2700" y="15092"/>
                </a:lnTo>
                <a:close/>
                <a:moveTo>
                  <a:pt x="11340" y="20631"/>
                </a:moveTo>
                <a:cubicBezTo>
                  <a:pt x="11340" y="15092"/>
                  <a:pt x="11340" y="15092"/>
                  <a:pt x="11340" y="15092"/>
                </a:cubicBezTo>
                <a:cubicBezTo>
                  <a:pt x="19305" y="15092"/>
                  <a:pt x="19305" y="15092"/>
                  <a:pt x="19305" y="15092"/>
                </a:cubicBezTo>
                <a:cubicBezTo>
                  <a:pt x="19305" y="20631"/>
                  <a:pt x="19305" y="20631"/>
                  <a:pt x="19305" y="20631"/>
                </a:cubicBezTo>
                <a:lnTo>
                  <a:pt x="11340" y="20631"/>
                </a:lnTo>
                <a:close/>
                <a:moveTo>
                  <a:pt x="19305" y="14400"/>
                </a:moveTo>
                <a:cubicBezTo>
                  <a:pt x="11340" y="14400"/>
                  <a:pt x="11340" y="14400"/>
                  <a:pt x="11340" y="14400"/>
                </a:cubicBezTo>
                <a:cubicBezTo>
                  <a:pt x="11340" y="9692"/>
                  <a:pt x="11340" y="9692"/>
                  <a:pt x="11340" y="9692"/>
                </a:cubicBezTo>
                <a:cubicBezTo>
                  <a:pt x="19305" y="9692"/>
                  <a:pt x="19305" y="9692"/>
                  <a:pt x="19305" y="9692"/>
                </a:cubicBezTo>
                <a:lnTo>
                  <a:pt x="19305" y="14400"/>
                </a:lnTo>
                <a:close/>
                <a:moveTo>
                  <a:pt x="20790" y="9000"/>
                </a:moveTo>
                <a:cubicBezTo>
                  <a:pt x="20115" y="9000"/>
                  <a:pt x="20115" y="9000"/>
                  <a:pt x="20115" y="9000"/>
                </a:cubicBezTo>
                <a:cubicBezTo>
                  <a:pt x="11340" y="9000"/>
                  <a:pt x="11340" y="9000"/>
                  <a:pt x="11340" y="9000"/>
                </a:cubicBezTo>
                <a:cubicBezTo>
                  <a:pt x="11340" y="5123"/>
                  <a:pt x="11340" y="5123"/>
                  <a:pt x="11340" y="5123"/>
                </a:cubicBezTo>
                <a:cubicBezTo>
                  <a:pt x="15120" y="5123"/>
                  <a:pt x="15120" y="5123"/>
                  <a:pt x="15120" y="5123"/>
                </a:cubicBezTo>
                <a:cubicBezTo>
                  <a:pt x="20790" y="5123"/>
                  <a:pt x="20790" y="5123"/>
                  <a:pt x="20790" y="5123"/>
                </a:cubicBezTo>
                <a:lnTo>
                  <a:pt x="20790" y="90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40" name="Freeform 2106"/>
          <p:cNvSpPr/>
          <p:nvPr/>
        </p:nvSpPr>
        <p:spPr>
          <a:xfrm>
            <a:off x="87820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3770"/>
                </a:moveTo>
                <a:cubicBezTo>
                  <a:pt x="21195" y="13770"/>
                  <a:pt x="21195" y="13770"/>
                  <a:pt x="21195" y="13770"/>
                </a:cubicBezTo>
                <a:cubicBezTo>
                  <a:pt x="21465" y="12825"/>
                  <a:pt x="21600" y="11745"/>
                  <a:pt x="21600" y="10800"/>
                </a:cubicBezTo>
                <a:cubicBezTo>
                  <a:pt x="21600" y="9855"/>
                  <a:pt x="21465" y="8775"/>
                  <a:pt x="21195" y="7830"/>
                </a:cubicBezTo>
                <a:cubicBezTo>
                  <a:pt x="21195" y="7830"/>
                  <a:pt x="21195" y="7830"/>
                  <a:pt x="21195" y="7830"/>
                </a:cubicBezTo>
                <a:cubicBezTo>
                  <a:pt x="21195" y="7830"/>
                  <a:pt x="21195" y="7830"/>
                  <a:pt x="21195" y="7830"/>
                </a:cubicBezTo>
                <a:cubicBezTo>
                  <a:pt x="21060" y="7560"/>
                  <a:pt x="20925" y="7155"/>
                  <a:pt x="20790" y="6885"/>
                </a:cubicBezTo>
                <a:cubicBezTo>
                  <a:pt x="20790" y="6750"/>
                  <a:pt x="20790" y="6750"/>
                  <a:pt x="20790" y="6750"/>
                </a:cubicBezTo>
                <a:cubicBezTo>
                  <a:pt x="20790" y="6615"/>
                  <a:pt x="20790" y="6480"/>
                  <a:pt x="20655" y="6480"/>
                </a:cubicBezTo>
                <a:cubicBezTo>
                  <a:pt x="20520" y="6075"/>
                  <a:pt x="20385" y="5805"/>
                  <a:pt x="20250" y="5535"/>
                </a:cubicBezTo>
                <a:cubicBezTo>
                  <a:pt x="20250" y="5670"/>
                  <a:pt x="20385" y="5670"/>
                  <a:pt x="20520" y="5670"/>
                </a:cubicBezTo>
                <a:cubicBezTo>
                  <a:pt x="20655" y="5670"/>
                  <a:pt x="20790" y="5535"/>
                  <a:pt x="20790" y="5265"/>
                </a:cubicBezTo>
                <a:cubicBezTo>
                  <a:pt x="20790" y="4860"/>
                  <a:pt x="20790" y="4860"/>
                  <a:pt x="20790" y="4860"/>
                </a:cubicBezTo>
                <a:cubicBezTo>
                  <a:pt x="20790" y="4725"/>
                  <a:pt x="20655" y="4590"/>
                  <a:pt x="20520" y="4590"/>
                </a:cubicBezTo>
                <a:cubicBezTo>
                  <a:pt x="20250" y="4590"/>
                  <a:pt x="20115" y="4725"/>
                  <a:pt x="20115" y="4860"/>
                </a:cubicBezTo>
                <a:cubicBezTo>
                  <a:pt x="20115" y="5265"/>
                  <a:pt x="20115" y="5265"/>
                  <a:pt x="20115" y="5265"/>
                </a:cubicBezTo>
                <a:cubicBezTo>
                  <a:pt x="20115" y="5265"/>
                  <a:pt x="20115" y="5265"/>
                  <a:pt x="20115" y="5400"/>
                </a:cubicBezTo>
                <a:cubicBezTo>
                  <a:pt x="20115" y="5265"/>
                  <a:pt x="20115" y="5265"/>
                  <a:pt x="19980" y="5265"/>
                </a:cubicBezTo>
                <a:cubicBezTo>
                  <a:pt x="19980" y="5265"/>
                  <a:pt x="19980" y="5265"/>
                  <a:pt x="19980" y="5130"/>
                </a:cubicBezTo>
                <a:cubicBezTo>
                  <a:pt x="19980" y="5130"/>
                  <a:pt x="19980" y="5130"/>
                  <a:pt x="19980" y="5130"/>
                </a:cubicBezTo>
                <a:cubicBezTo>
                  <a:pt x="19980" y="4995"/>
                  <a:pt x="19980" y="4995"/>
                  <a:pt x="19980" y="4995"/>
                </a:cubicBezTo>
                <a:cubicBezTo>
                  <a:pt x="19710" y="4725"/>
                  <a:pt x="19440" y="4320"/>
                  <a:pt x="19170" y="3915"/>
                </a:cubicBezTo>
                <a:cubicBezTo>
                  <a:pt x="19170" y="3915"/>
                  <a:pt x="19170" y="3915"/>
                  <a:pt x="19170" y="3915"/>
                </a:cubicBezTo>
                <a:cubicBezTo>
                  <a:pt x="19035" y="3915"/>
                  <a:pt x="19035" y="3780"/>
                  <a:pt x="18900" y="3645"/>
                </a:cubicBezTo>
                <a:cubicBezTo>
                  <a:pt x="18900" y="3645"/>
                  <a:pt x="18900" y="3645"/>
                  <a:pt x="18900" y="3645"/>
                </a:cubicBezTo>
                <a:cubicBezTo>
                  <a:pt x="18630" y="3375"/>
                  <a:pt x="18225" y="2970"/>
                  <a:pt x="17955" y="2700"/>
                </a:cubicBezTo>
                <a:cubicBezTo>
                  <a:pt x="17955" y="2700"/>
                  <a:pt x="17955" y="2700"/>
                  <a:pt x="17955" y="2700"/>
                </a:cubicBezTo>
                <a:cubicBezTo>
                  <a:pt x="17820" y="2565"/>
                  <a:pt x="17685" y="2565"/>
                  <a:pt x="17685" y="2430"/>
                </a:cubicBezTo>
                <a:cubicBezTo>
                  <a:pt x="17685" y="2430"/>
                  <a:pt x="17685" y="2430"/>
                  <a:pt x="17685" y="2430"/>
                </a:cubicBezTo>
                <a:cubicBezTo>
                  <a:pt x="17280" y="2160"/>
                  <a:pt x="16875" y="1890"/>
                  <a:pt x="16605" y="1620"/>
                </a:cubicBezTo>
                <a:cubicBezTo>
                  <a:pt x="16605" y="1620"/>
                  <a:pt x="16605" y="1620"/>
                  <a:pt x="16470" y="1620"/>
                </a:cubicBezTo>
                <a:cubicBezTo>
                  <a:pt x="16470" y="1620"/>
                  <a:pt x="16470" y="1620"/>
                  <a:pt x="16470" y="1620"/>
                </a:cubicBezTo>
                <a:cubicBezTo>
                  <a:pt x="16335" y="1620"/>
                  <a:pt x="16335" y="1620"/>
                  <a:pt x="16335" y="1620"/>
                </a:cubicBezTo>
                <a:cubicBezTo>
                  <a:pt x="16335" y="1485"/>
                  <a:pt x="16335" y="1485"/>
                  <a:pt x="16200" y="1485"/>
                </a:cubicBezTo>
                <a:cubicBezTo>
                  <a:pt x="16335" y="1485"/>
                  <a:pt x="16335" y="1485"/>
                  <a:pt x="16335" y="1485"/>
                </a:cubicBezTo>
                <a:cubicBezTo>
                  <a:pt x="16740" y="1485"/>
                  <a:pt x="16740" y="1485"/>
                  <a:pt x="16740" y="1485"/>
                </a:cubicBezTo>
                <a:cubicBezTo>
                  <a:pt x="16875" y="1485"/>
                  <a:pt x="17010" y="1350"/>
                  <a:pt x="17010" y="1080"/>
                </a:cubicBezTo>
                <a:cubicBezTo>
                  <a:pt x="17010" y="945"/>
                  <a:pt x="16875" y="810"/>
                  <a:pt x="16740" y="810"/>
                </a:cubicBezTo>
                <a:cubicBezTo>
                  <a:pt x="16335" y="810"/>
                  <a:pt x="16335" y="810"/>
                  <a:pt x="16335" y="810"/>
                </a:cubicBezTo>
                <a:cubicBezTo>
                  <a:pt x="16065" y="810"/>
                  <a:pt x="15930" y="945"/>
                  <a:pt x="15930" y="1080"/>
                </a:cubicBezTo>
                <a:cubicBezTo>
                  <a:pt x="15930" y="1215"/>
                  <a:pt x="15930" y="1350"/>
                  <a:pt x="16065" y="1350"/>
                </a:cubicBezTo>
                <a:cubicBezTo>
                  <a:pt x="15795" y="1215"/>
                  <a:pt x="15525" y="1080"/>
                  <a:pt x="15120" y="945"/>
                </a:cubicBezTo>
                <a:cubicBezTo>
                  <a:pt x="15120" y="810"/>
                  <a:pt x="14985" y="810"/>
                  <a:pt x="14850" y="810"/>
                </a:cubicBezTo>
                <a:cubicBezTo>
                  <a:pt x="14715" y="810"/>
                  <a:pt x="14715" y="810"/>
                  <a:pt x="14715" y="810"/>
                </a:cubicBezTo>
                <a:cubicBezTo>
                  <a:pt x="14445" y="675"/>
                  <a:pt x="14040" y="540"/>
                  <a:pt x="13770" y="405"/>
                </a:cubicBezTo>
                <a:cubicBezTo>
                  <a:pt x="13770" y="405"/>
                  <a:pt x="13770" y="405"/>
                  <a:pt x="13770" y="405"/>
                </a:cubicBezTo>
                <a:cubicBezTo>
                  <a:pt x="13770" y="405"/>
                  <a:pt x="13770" y="405"/>
                  <a:pt x="13770" y="405"/>
                </a:cubicBezTo>
                <a:cubicBezTo>
                  <a:pt x="12825" y="135"/>
                  <a:pt x="11745" y="0"/>
                  <a:pt x="10800" y="0"/>
                </a:cubicBezTo>
                <a:cubicBezTo>
                  <a:pt x="9855" y="0"/>
                  <a:pt x="8775" y="135"/>
                  <a:pt x="7830" y="405"/>
                </a:cubicBezTo>
                <a:cubicBezTo>
                  <a:pt x="7830" y="405"/>
                  <a:pt x="7830" y="405"/>
                  <a:pt x="7830" y="405"/>
                </a:cubicBezTo>
                <a:cubicBezTo>
                  <a:pt x="7830" y="405"/>
                  <a:pt x="7830" y="405"/>
                  <a:pt x="7830" y="405"/>
                </a:cubicBezTo>
                <a:cubicBezTo>
                  <a:pt x="7560" y="540"/>
                  <a:pt x="7155" y="675"/>
                  <a:pt x="6885" y="810"/>
                </a:cubicBezTo>
                <a:cubicBezTo>
                  <a:pt x="6750" y="810"/>
                  <a:pt x="6750" y="810"/>
                  <a:pt x="6750" y="810"/>
                </a:cubicBezTo>
                <a:cubicBezTo>
                  <a:pt x="6615" y="810"/>
                  <a:pt x="6480" y="810"/>
                  <a:pt x="6480" y="945"/>
                </a:cubicBezTo>
                <a:cubicBezTo>
                  <a:pt x="6075" y="1080"/>
                  <a:pt x="5805" y="1215"/>
                  <a:pt x="5535" y="1350"/>
                </a:cubicBezTo>
                <a:cubicBezTo>
                  <a:pt x="5670" y="1350"/>
                  <a:pt x="5670" y="1215"/>
                  <a:pt x="5670" y="1080"/>
                </a:cubicBezTo>
                <a:cubicBezTo>
                  <a:pt x="5670" y="945"/>
                  <a:pt x="5535" y="810"/>
                  <a:pt x="5265" y="810"/>
                </a:cubicBezTo>
                <a:cubicBezTo>
                  <a:pt x="4860" y="810"/>
                  <a:pt x="4860" y="810"/>
                  <a:pt x="4860" y="810"/>
                </a:cubicBezTo>
                <a:cubicBezTo>
                  <a:pt x="4725" y="810"/>
                  <a:pt x="4590" y="945"/>
                  <a:pt x="4590" y="1080"/>
                </a:cubicBezTo>
                <a:cubicBezTo>
                  <a:pt x="4590" y="1350"/>
                  <a:pt x="4725" y="1485"/>
                  <a:pt x="4860" y="1485"/>
                </a:cubicBezTo>
                <a:cubicBezTo>
                  <a:pt x="5265" y="1485"/>
                  <a:pt x="5265" y="1485"/>
                  <a:pt x="5265" y="1485"/>
                </a:cubicBezTo>
                <a:cubicBezTo>
                  <a:pt x="5265" y="1485"/>
                  <a:pt x="5265" y="1485"/>
                  <a:pt x="5400" y="1485"/>
                </a:cubicBezTo>
                <a:cubicBezTo>
                  <a:pt x="5265" y="1485"/>
                  <a:pt x="5265" y="1485"/>
                  <a:pt x="5265" y="1620"/>
                </a:cubicBezTo>
                <a:cubicBezTo>
                  <a:pt x="5265" y="1620"/>
                  <a:pt x="5265" y="1620"/>
                  <a:pt x="5130" y="1620"/>
                </a:cubicBezTo>
                <a:cubicBezTo>
                  <a:pt x="5130" y="1620"/>
                  <a:pt x="5130" y="1620"/>
                  <a:pt x="5130" y="1620"/>
                </a:cubicBezTo>
                <a:cubicBezTo>
                  <a:pt x="4995" y="1620"/>
                  <a:pt x="4995" y="1620"/>
                  <a:pt x="4995" y="1620"/>
                </a:cubicBezTo>
                <a:cubicBezTo>
                  <a:pt x="4725" y="1890"/>
                  <a:pt x="4320" y="2160"/>
                  <a:pt x="3915" y="2430"/>
                </a:cubicBezTo>
                <a:cubicBezTo>
                  <a:pt x="3915" y="2430"/>
                  <a:pt x="3915" y="2430"/>
                  <a:pt x="3915" y="2430"/>
                </a:cubicBezTo>
                <a:cubicBezTo>
                  <a:pt x="3915" y="2565"/>
                  <a:pt x="3780" y="2565"/>
                  <a:pt x="3645" y="2700"/>
                </a:cubicBezTo>
                <a:cubicBezTo>
                  <a:pt x="3645" y="2700"/>
                  <a:pt x="3645" y="2700"/>
                  <a:pt x="3645" y="2700"/>
                </a:cubicBezTo>
                <a:cubicBezTo>
                  <a:pt x="3375" y="2970"/>
                  <a:pt x="2970" y="3375"/>
                  <a:pt x="2700" y="3645"/>
                </a:cubicBezTo>
                <a:cubicBezTo>
                  <a:pt x="2700" y="3645"/>
                  <a:pt x="2700" y="3645"/>
                  <a:pt x="2700" y="3645"/>
                </a:cubicBezTo>
                <a:cubicBezTo>
                  <a:pt x="2565" y="3780"/>
                  <a:pt x="2565" y="3915"/>
                  <a:pt x="2430" y="3915"/>
                </a:cubicBezTo>
                <a:cubicBezTo>
                  <a:pt x="2430" y="3915"/>
                  <a:pt x="2430" y="3915"/>
                  <a:pt x="2430" y="3915"/>
                </a:cubicBezTo>
                <a:cubicBezTo>
                  <a:pt x="2160" y="4320"/>
                  <a:pt x="1890" y="4725"/>
                  <a:pt x="1620" y="4995"/>
                </a:cubicBezTo>
                <a:cubicBezTo>
                  <a:pt x="1620" y="4995"/>
                  <a:pt x="1620" y="5130"/>
                  <a:pt x="1620" y="5130"/>
                </a:cubicBezTo>
                <a:cubicBezTo>
                  <a:pt x="1620" y="5130"/>
                  <a:pt x="1620" y="5130"/>
                  <a:pt x="1620" y="5265"/>
                </a:cubicBezTo>
                <a:cubicBezTo>
                  <a:pt x="1620" y="5265"/>
                  <a:pt x="1620" y="5265"/>
                  <a:pt x="1620" y="5265"/>
                </a:cubicBezTo>
                <a:cubicBezTo>
                  <a:pt x="1485" y="5265"/>
                  <a:pt x="1485" y="5265"/>
                  <a:pt x="1485" y="5400"/>
                </a:cubicBezTo>
                <a:cubicBezTo>
                  <a:pt x="1485" y="5265"/>
                  <a:pt x="1485" y="5265"/>
                  <a:pt x="1485" y="5265"/>
                </a:cubicBezTo>
                <a:cubicBezTo>
                  <a:pt x="1485" y="4860"/>
                  <a:pt x="1485" y="4860"/>
                  <a:pt x="1485" y="4860"/>
                </a:cubicBezTo>
                <a:cubicBezTo>
                  <a:pt x="1485" y="4725"/>
                  <a:pt x="1350" y="4590"/>
                  <a:pt x="1080" y="4590"/>
                </a:cubicBezTo>
                <a:cubicBezTo>
                  <a:pt x="945" y="4590"/>
                  <a:pt x="810" y="4725"/>
                  <a:pt x="810" y="4860"/>
                </a:cubicBezTo>
                <a:cubicBezTo>
                  <a:pt x="810" y="5265"/>
                  <a:pt x="810" y="5265"/>
                  <a:pt x="810" y="5265"/>
                </a:cubicBezTo>
                <a:cubicBezTo>
                  <a:pt x="810" y="5535"/>
                  <a:pt x="945" y="5670"/>
                  <a:pt x="1080" y="5670"/>
                </a:cubicBezTo>
                <a:cubicBezTo>
                  <a:pt x="1215" y="5670"/>
                  <a:pt x="1350" y="5670"/>
                  <a:pt x="1350" y="5535"/>
                </a:cubicBezTo>
                <a:cubicBezTo>
                  <a:pt x="1215" y="5805"/>
                  <a:pt x="1080" y="6075"/>
                  <a:pt x="945" y="6480"/>
                </a:cubicBezTo>
                <a:cubicBezTo>
                  <a:pt x="810" y="6480"/>
                  <a:pt x="810" y="6615"/>
                  <a:pt x="810" y="6750"/>
                </a:cubicBezTo>
                <a:cubicBezTo>
                  <a:pt x="810" y="6885"/>
                  <a:pt x="810" y="6885"/>
                  <a:pt x="810" y="6885"/>
                </a:cubicBezTo>
                <a:cubicBezTo>
                  <a:pt x="675" y="7155"/>
                  <a:pt x="540" y="7560"/>
                  <a:pt x="405" y="7830"/>
                </a:cubicBezTo>
                <a:cubicBezTo>
                  <a:pt x="405" y="7830"/>
                  <a:pt x="405" y="7830"/>
                  <a:pt x="405" y="7830"/>
                </a:cubicBezTo>
                <a:cubicBezTo>
                  <a:pt x="405" y="7830"/>
                  <a:pt x="405" y="7830"/>
                  <a:pt x="405" y="7830"/>
                </a:cubicBezTo>
                <a:cubicBezTo>
                  <a:pt x="135" y="8775"/>
                  <a:pt x="0" y="9855"/>
                  <a:pt x="0" y="10800"/>
                </a:cubicBezTo>
                <a:cubicBezTo>
                  <a:pt x="0" y="11745"/>
                  <a:pt x="135" y="12825"/>
                  <a:pt x="405" y="13770"/>
                </a:cubicBezTo>
                <a:cubicBezTo>
                  <a:pt x="405" y="13770"/>
                  <a:pt x="405" y="13770"/>
                  <a:pt x="405" y="13770"/>
                </a:cubicBezTo>
                <a:cubicBezTo>
                  <a:pt x="405" y="13770"/>
                  <a:pt x="405" y="13770"/>
                  <a:pt x="405" y="13770"/>
                </a:cubicBezTo>
                <a:cubicBezTo>
                  <a:pt x="540" y="14040"/>
                  <a:pt x="675" y="14445"/>
                  <a:pt x="810" y="14715"/>
                </a:cubicBezTo>
                <a:cubicBezTo>
                  <a:pt x="810" y="14850"/>
                  <a:pt x="810" y="14850"/>
                  <a:pt x="810" y="14850"/>
                </a:cubicBezTo>
                <a:cubicBezTo>
                  <a:pt x="810" y="14985"/>
                  <a:pt x="810" y="15120"/>
                  <a:pt x="945" y="15120"/>
                </a:cubicBezTo>
                <a:cubicBezTo>
                  <a:pt x="1080" y="15525"/>
                  <a:pt x="1215" y="15795"/>
                  <a:pt x="1350" y="16065"/>
                </a:cubicBezTo>
                <a:cubicBezTo>
                  <a:pt x="1350" y="15930"/>
                  <a:pt x="1215" y="15930"/>
                  <a:pt x="1080" y="15930"/>
                </a:cubicBezTo>
                <a:cubicBezTo>
                  <a:pt x="945" y="15930"/>
                  <a:pt x="810" y="16065"/>
                  <a:pt x="810" y="16335"/>
                </a:cubicBezTo>
                <a:cubicBezTo>
                  <a:pt x="810" y="16740"/>
                  <a:pt x="810" y="16740"/>
                  <a:pt x="810" y="16740"/>
                </a:cubicBezTo>
                <a:cubicBezTo>
                  <a:pt x="810" y="16875"/>
                  <a:pt x="945" y="17010"/>
                  <a:pt x="1080" y="17010"/>
                </a:cubicBezTo>
                <a:cubicBezTo>
                  <a:pt x="1350" y="17010"/>
                  <a:pt x="1485" y="16875"/>
                  <a:pt x="1485" y="16740"/>
                </a:cubicBezTo>
                <a:cubicBezTo>
                  <a:pt x="1485" y="16335"/>
                  <a:pt x="1485" y="16335"/>
                  <a:pt x="1485" y="16335"/>
                </a:cubicBezTo>
                <a:cubicBezTo>
                  <a:pt x="1485" y="16335"/>
                  <a:pt x="1485" y="16335"/>
                  <a:pt x="1485" y="16200"/>
                </a:cubicBezTo>
                <a:cubicBezTo>
                  <a:pt x="1485" y="16335"/>
                  <a:pt x="1485" y="16335"/>
                  <a:pt x="1620" y="16335"/>
                </a:cubicBezTo>
                <a:cubicBezTo>
                  <a:pt x="1620" y="16335"/>
                  <a:pt x="1620" y="16335"/>
                  <a:pt x="1620" y="16335"/>
                </a:cubicBezTo>
                <a:cubicBezTo>
                  <a:pt x="1620" y="16470"/>
                  <a:pt x="1620" y="16470"/>
                  <a:pt x="1620" y="16470"/>
                </a:cubicBezTo>
                <a:cubicBezTo>
                  <a:pt x="1620" y="16605"/>
                  <a:pt x="1620" y="16605"/>
                  <a:pt x="1620" y="16605"/>
                </a:cubicBezTo>
                <a:cubicBezTo>
                  <a:pt x="1890" y="16875"/>
                  <a:pt x="2160" y="17280"/>
                  <a:pt x="2430" y="17685"/>
                </a:cubicBezTo>
                <a:cubicBezTo>
                  <a:pt x="2430" y="17685"/>
                  <a:pt x="2430" y="17685"/>
                  <a:pt x="2430" y="17685"/>
                </a:cubicBezTo>
                <a:cubicBezTo>
                  <a:pt x="2565" y="17820"/>
                  <a:pt x="2565" y="17820"/>
                  <a:pt x="2700" y="17955"/>
                </a:cubicBezTo>
                <a:cubicBezTo>
                  <a:pt x="2700" y="17955"/>
                  <a:pt x="2700" y="17955"/>
                  <a:pt x="2700" y="17955"/>
                </a:cubicBezTo>
                <a:cubicBezTo>
                  <a:pt x="2970" y="18225"/>
                  <a:pt x="3375" y="18630"/>
                  <a:pt x="3645" y="18900"/>
                </a:cubicBezTo>
                <a:cubicBezTo>
                  <a:pt x="3645" y="18900"/>
                  <a:pt x="3645" y="18900"/>
                  <a:pt x="3645" y="18900"/>
                </a:cubicBezTo>
                <a:cubicBezTo>
                  <a:pt x="3780" y="19035"/>
                  <a:pt x="3915" y="19035"/>
                  <a:pt x="3915" y="19170"/>
                </a:cubicBezTo>
                <a:cubicBezTo>
                  <a:pt x="3915" y="19170"/>
                  <a:pt x="3915" y="19170"/>
                  <a:pt x="3915" y="19170"/>
                </a:cubicBezTo>
                <a:cubicBezTo>
                  <a:pt x="4320" y="19440"/>
                  <a:pt x="4725" y="19710"/>
                  <a:pt x="4995" y="19980"/>
                </a:cubicBezTo>
                <a:cubicBezTo>
                  <a:pt x="4995" y="19980"/>
                  <a:pt x="5130" y="19980"/>
                  <a:pt x="5130" y="19980"/>
                </a:cubicBezTo>
                <a:cubicBezTo>
                  <a:pt x="5130" y="19980"/>
                  <a:pt x="5130" y="19980"/>
                  <a:pt x="5130" y="19980"/>
                </a:cubicBezTo>
                <a:cubicBezTo>
                  <a:pt x="5265" y="19980"/>
                  <a:pt x="5265" y="19980"/>
                  <a:pt x="5265" y="19980"/>
                </a:cubicBezTo>
                <a:cubicBezTo>
                  <a:pt x="5265" y="20115"/>
                  <a:pt x="5265" y="20115"/>
                  <a:pt x="5400" y="20115"/>
                </a:cubicBezTo>
                <a:cubicBezTo>
                  <a:pt x="5265" y="20115"/>
                  <a:pt x="5265" y="20115"/>
                  <a:pt x="5265" y="20115"/>
                </a:cubicBezTo>
                <a:cubicBezTo>
                  <a:pt x="4860" y="20115"/>
                  <a:pt x="4860" y="20115"/>
                  <a:pt x="4860" y="20115"/>
                </a:cubicBezTo>
                <a:cubicBezTo>
                  <a:pt x="4725" y="20115"/>
                  <a:pt x="4590" y="20250"/>
                  <a:pt x="4590" y="20520"/>
                </a:cubicBezTo>
                <a:cubicBezTo>
                  <a:pt x="4590" y="20655"/>
                  <a:pt x="4725" y="20790"/>
                  <a:pt x="4860" y="20790"/>
                </a:cubicBezTo>
                <a:cubicBezTo>
                  <a:pt x="5265" y="20790"/>
                  <a:pt x="5265" y="20790"/>
                  <a:pt x="5265" y="20790"/>
                </a:cubicBezTo>
                <a:cubicBezTo>
                  <a:pt x="5535" y="20790"/>
                  <a:pt x="5670" y="20655"/>
                  <a:pt x="5670" y="20520"/>
                </a:cubicBezTo>
                <a:cubicBezTo>
                  <a:pt x="5670" y="20385"/>
                  <a:pt x="5670" y="20250"/>
                  <a:pt x="5535" y="20250"/>
                </a:cubicBezTo>
                <a:cubicBezTo>
                  <a:pt x="5805" y="20385"/>
                  <a:pt x="6075" y="20520"/>
                  <a:pt x="6480" y="20655"/>
                </a:cubicBezTo>
                <a:cubicBezTo>
                  <a:pt x="6480" y="20790"/>
                  <a:pt x="6615" y="20790"/>
                  <a:pt x="6750" y="20790"/>
                </a:cubicBezTo>
                <a:cubicBezTo>
                  <a:pt x="6885" y="20790"/>
                  <a:pt x="6885" y="20790"/>
                  <a:pt x="6885" y="20790"/>
                </a:cubicBezTo>
                <a:cubicBezTo>
                  <a:pt x="7155" y="20925"/>
                  <a:pt x="7560" y="21060"/>
                  <a:pt x="7830" y="21195"/>
                </a:cubicBezTo>
                <a:cubicBezTo>
                  <a:pt x="7830" y="21195"/>
                  <a:pt x="7830" y="21195"/>
                  <a:pt x="7830" y="21195"/>
                </a:cubicBezTo>
                <a:cubicBezTo>
                  <a:pt x="7830" y="21195"/>
                  <a:pt x="7830" y="21195"/>
                  <a:pt x="7830" y="21195"/>
                </a:cubicBezTo>
                <a:cubicBezTo>
                  <a:pt x="8775" y="21465"/>
                  <a:pt x="9855" y="21600"/>
                  <a:pt x="10800" y="21600"/>
                </a:cubicBezTo>
                <a:cubicBezTo>
                  <a:pt x="11745" y="21600"/>
                  <a:pt x="12825" y="21465"/>
                  <a:pt x="13770" y="21195"/>
                </a:cubicBezTo>
                <a:cubicBezTo>
                  <a:pt x="13770" y="21195"/>
                  <a:pt x="13770" y="21195"/>
                  <a:pt x="13770" y="21195"/>
                </a:cubicBezTo>
                <a:cubicBezTo>
                  <a:pt x="13770" y="21195"/>
                  <a:pt x="13770" y="21195"/>
                  <a:pt x="13770" y="21195"/>
                </a:cubicBezTo>
                <a:cubicBezTo>
                  <a:pt x="14040" y="21060"/>
                  <a:pt x="14445" y="20925"/>
                  <a:pt x="14715" y="20790"/>
                </a:cubicBezTo>
                <a:cubicBezTo>
                  <a:pt x="14850" y="20790"/>
                  <a:pt x="14850" y="20790"/>
                  <a:pt x="14850" y="20790"/>
                </a:cubicBezTo>
                <a:cubicBezTo>
                  <a:pt x="14985" y="20790"/>
                  <a:pt x="15120" y="20790"/>
                  <a:pt x="15120" y="20655"/>
                </a:cubicBezTo>
                <a:cubicBezTo>
                  <a:pt x="15525" y="20520"/>
                  <a:pt x="15795" y="20385"/>
                  <a:pt x="16065" y="20250"/>
                </a:cubicBezTo>
                <a:cubicBezTo>
                  <a:pt x="15930" y="20250"/>
                  <a:pt x="15930" y="20385"/>
                  <a:pt x="15930" y="20520"/>
                </a:cubicBezTo>
                <a:cubicBezTo>
                  <a:pt x="15930" y="20655"/>
                  <a:pt x="16065" y="20790"/>
                  <a:pt x="16335" y="20790"/>
                </a:cubicBezTo>
                <a:cubicBezTo>
                  <a:pt x="16740" y="20790"/>
                  <a:pt x="16740" y="20790"/>
                  <a:pt x="16740" y="20790"/>
                </a:cubicBezTo>
                <a:cubicBezTo>
                  <a:pt x="16875" y="20790"/>
                  <a:pt x="17010" y="20655"/>
                  <a:pt x="17010" y="20520"/>
                </a:cubicBezTo>
                <a:cubicBezTo>
                  <a:pt x="17010" y="20250"/>
                  <a:pt x="16875" y="20115"/>
                  <a:pt x="16740" y="20115"/>
                </a:cubicBezTo>
                <a:cubicBezTo>
                  <a:pt x="16335" y="20115"/>
                  <a:pt x="16335" y="20115"/>
                  <a:pt x="16335" y="20115"/>
                </a:cubicBezTo>
                <a:cubicBezTo>
                  <a:pt x="16335" y="20115"/>
                  <a:pt x="16335" y="20115"/>
                  <a:pt x="16200" y="20115"/>
                </a:cubicBezTo>
                <a:cubicBezTo>
                  <a:pt x="16335" y="20115"/>
                  <a:pt x="16335" y="20115"/>
                  <a:pt x="16335" y="19980"/>
                </a:cubicBezTo>
                <a:cubicBezTo>
                  <a:pt x="16335" y="19980"/>
                  <a:pt x="16335" y="19980"/>
                  <a:pt x="16470" y="19980"/>
                </a:cubicBezTo>
                <a:cubicBezTo>
                  <a:pt x="16470" y="19980"/>
                  <a:pt x="16470" y="19980"/>
                  <a:pt x="16470" y="19980"/>
                </a:cubicBezTo>
                <a:cubicBezTo>
                  <a:pt x="16605" y="19980"/>
                  <a:pt x="16605" y="19980"/>
                  <a:pt x="16605" y="19980"/>
                </a:cubicBezTo>
                <a:cubicBezTo>
                  <a:pt x="16875" y="19710"/>
                  <a:pt x="17280" y="19440"/>
                  <a:pt x="17685" y="19170"/>
                </a:cubicBezTo>
                <a:cubicBezTo>
                  <a:pt x="17685" y="19170"/>
                  <a:pt x="17685" y="19170"/>
                  <a:pt x="17685" y="19170"/>
                </a:cubicBezTo>
                <a:cubicBezTo>
                  <a:pt x="17820" y="19035"/>
                  <a:pt x="17820" y="19035"/>
                  <a:pt x="17955" y="18900"/>
                </a:cubicBezTo>
                <a:cubicBezTo>
                  <a:pt x="17955" y="18900"/>
                  <a:pt x="17955" y="18900"/>
                  <a:pt x="17955" y="18900"/>
                </a:cubicBezTo>
                <a:cubicBezTo>
                  <a:pt x="18225" y="18630"/>
                  <a:pt x="18630" y="18225"/>
                  <a:pt x="18900" y="17955"/>
                </a:cubicBezTo>
                <a:cubicBezTo>
                  <a:pt x="18900" y="17955"/>
                  <a:pt x="18900" y="17955"/>
                  <a:pt x="18900" y="17955"/>
                </a:cubicBezTo>
                <a:cubicBezTo>
                  <a:pt x="19035" y="17820"/>
                  <a:pt x="19035" y="17685"/>
                  <a:pt x="19170" y="17685"/>
                </a:cubicBezTo>
                <a:cubicBezTo>
                  <a:pt x="19170" y="17685"/>
                  <a:pt x="19170" y="17685"/>
                  <a:pt x="19170" y="17685"/>
                </a:cubicBezTo>
                <a:cubicBezTo>
                  <a:pt x="19440" y="17280"/>
                  <a:pt x="19710" y="16875"/>
                  <a:pt x="19980" y="16605"/>
                </a:cubicBezTo>
                <a:cubicBezTo>
                  <a:pt x="19980" y="16605"/>
                  <a:pt x="19980" y="16605"/>
                  <a:pt x="19980" y="16470"/>
                </a:cubicBezTo>
                <a:cubicBezTo>
                  <a:pt x="19980" y="16470"/>
                  <a:pt x="19980" y="16470"/>
                  <a:pt x="19980" y="16335"/>
                </a:cubicBezTo>
                <a:cubicBezTo>
                  <a:pt x="19980" y="16335"/>
                  <a:pt x="19980" y="16335"/>
                  <a:pt x="19980" y="16335"/>
                </a:cubicBezTo>
                <a:cubicBezTo>
                  <a:pt x="20115" y="16335"/>
                  <a:pt x="20115" y="16335"/>
                  <a:pt x="20115" y="16200"/>
                </a:cubicBezTo>
                <a:cubicBezTo>
                  <a:pt x="20115" y="16335"/>
                  <a:pt x="20115" y="16335"/>
                  <a:pt x="20115" y="16335"/>
                </a:cubicBezTo>
                <a:cubicBezTo>
                  <a:pt x="20115" y="16740"/>
                  <a:pt x="20115" y="16740"/>
                  <a:pt x="20115" y="16740"/>
                </a:cubicBezTo>
                <a:cubicBezTo>
                  <a:pt x="20115" y="16875"/>
                  <a:pt x="20250" y="17010"/>
                  <a:pt x="20520" y="17010"/>
                </a:cubicBezTo>
                <a:cubicBezTo>
                  <a:pt x="20655" y="17010"/>
                  <a:pt x="20790" y="16875"/>
                  <a:pt x="20790" y="16740"/>
                </a:cubicBezTo>
                <a:cubicBezTo>
                  <a:pt x="20790" y="16335"/>
                  <a:pt x="20790" y="16335"/>
                  <a:pt x="20790" y="16335"/>
                </a:cubicBezTo>
                <a:cubicBezTo>
                  <a:pt x="20790" y="16065"/>
                  <a:pt x="20655" y="15930"/>
                  <a:pt x="20520" y="15930"/>
                </a:cubicBezTo>
                <a:cubicBezTo>
                  <a:pt x="20385" y="15930"/>
                  <a:pt x="20250" y="15930"/>
                  <a:pt x="20250" y="16065"/>
                </a:cubicBezTo>
                <a:cubicBezTo>
                  <a:pt x="20385" y="15795"/>
                  <a:pt x="20520" y="15525"/>
                  <a:pt x="20655" y="15120"/>
                </a:cubicBezTo>
                <a:cubicBezTo>
                  <a:pt x="20790" y="15120"/>
                  <a:pt x="20790" y="14985"/>
                  <a:pt x="20790" y="14850"/>
                </a:cubicBezTo>
                <a:cubicBezTo>
                  <a:pt x="20790" y="14715"/>
                  <a:pt x="20790" y="14715"/>
                  <a:pt x="20790" y="14715"/>
                </a:cubicBezTo>
                <a:cubicBezTo>
                  <a:pt x="20925" y="14445"/>
                  <a:pt x="21060" y="14040"/>
                  <a:pt x="21195" y="13770"/>
                </a:cubicBezTo>
                <a:cubicBezTo>
                  <a:pt x="21195" y="13770"/>
                  <a:pt x="21195" y="13770"/>
                  <a:pt x="21195" y="13770"/>
                </a:cubicBezTo>
                <a:close/>
                <a:moveTo>
                  <a:pt x="19440" y="16065"/>
                </a:moveTo>
                <a:cubicBezTo>
                  <a:pt x="18495" y="17415"/>
                  <a:pt x="17415" y="18495"/>
                  <a:pt x="16065" y="19440"/>
                </a:cubicBezTo>
                <a:cubicBezTo>
                  <a:pt x="16065" y="19440"/>
                  <a:pt x="16065" y="19440"/>
                  <a:pt x="15930" y="19440"/>
                </a:cubicBezTo>
                <a:cubicBezTo>
                  <a:pt x="15390" y="19845"/>
                  <a:pt x="14580" y="20115"/>
                  <a:pt x="13905" y="20385"/>
                </a:cubicBezTo>
                <a:cubicBezTo>
                  <a:pt x="12825" y="16200"/>
                  <a:pt x="12825" y="16200"/>
                  <a:pt x="12825" y="16200"/>
                </a:cubicBezTo>
                <a:cubicBezTo>
                  <a:pt x="14445" y="15660"/>
                  <a:pt x="15660" y="14445"/>
                  <a:pt x="16200" y="12825"/>
                </a:cubicBezTo>
                <a:cubicBezTo>
                  <a:pt x="20385" y="13905"/>
                  <a:pt x="20385" y="13905"/>
                  <a:pt x="20385" y="13905"/>
                </a:cubicBezTo>
                <a:cubicBezTo>
                  <a:pt x="20115" y="14580"/>
                  <a:pt x="19845" y="15390"/>
                  <a:pt x="19440" y="16065"/>
                </a:cubicBezTo>
                <a:cubicBezTo>
                  <a:pt x="19440" y="16065"/>
                  <a:pt x="19440" y="16065"/>
                  <a:pt x="19440" y="16065"/>
                </a:cubicBezTo>
                <a:close/>
                <a:moveTo>
                  <a:pt x="5670" y="19440"/>
                </a:moveTo>
                <a:cubicBezTo>
                  <a:pt x="5535" y="19440"/>
                  <a:pt x="5535" y="19440"/>
                  <a:pt x="5535" y="19440"/>
                </a:cubicBezTo>
                <a:cubicBezTo>
                  <a:pt x="4185" y="18495"/>
                  <a:pt x="3105" y="17415"/>
                  <a:pt x="2160" y="16065"/>
                </a:cubicBezTo>
                <a:cubicBezTo>
                  <a:pt x="2160" y="16065"/>
                  <a:pt x="2160" y="16065"/>
                  <a:pt x="2160" y="16065"/>
                </a:cubicBezTo>
                <a:cubicBezTo>
                  <a:pt x="1755" y="15390"/>
                  <a:pt x="1485" y="14580"/>
                  <a:pt x="1215" y="13905"/>
                </a:cubicBezTo>
                <a:cubicBezTo>
                  <a:pt x="5400" y="12825"/>
                  <a:pt x="5400" y="12825"/>
                  <a:pt x="5400" y="12825"/>
                </a:cubicBezTo>
                <a:cubicBezTo>
                  <a:pt x="5940" y="14445"/>
                  <a:pt x="7155" y="15660"/>
                  <a:pt x="8775" y="16200"/>
                </a:cubicBezTo>
                <a:cubicBezTo>
                  <a:pt x="7695" y="20385"/>
                  <a:pt x="7695" y="20385"/>
                  <a:pt x="7695" y="20385"/>
                </a:cubicBezTo>
                <a:cubicBezTo>
                  <a:pt x="7020" y="20115"/>
                  <a:pt x="6210" y="19845"/>
                  <a:pt x="5670" y="19440"/>
                </a:cubicBezTo>
                <a:close/>
                <a:moveTo>
                  <a:pt x="2160" y="5535"/>
                </a:moveTo>
                <a:cubicBezTo>
                  <a:pt x="3105" y="4185"/>
                  <a:pt x="4185" y="3105"/>
                  <a:pt x="5535" y="2160"/>
                </a:cubicBezTo>
                <a:cubicBezTo>
                  <a:pt x="5535" y="2160"/>
                  <a:pt x="5535" y="2160"/>
                  <a:pt x="5670" y="2160"/>
                </a:cubicBezTo>
                <a:cubicBezTo>
                  <a:pt x="6210" y="1755"/>
                  <a:pt x="7020" y="1485"/>
                  <a:pt x="7695" y="1215"/>
                </a:cubicBezTo>
                <a:cubicBezTo>
                  <a:pt x="8775" y="5400"/>
                  <a:pt x="8775" y="5400"/>
                  <a:pt x="8775" y="5400"/>
                </a:cubicBezTo>
                <a:cubicBezTo>
                  <a:pt x="7155" y="5940"/>
                  <a:pt x="5940" y="7155"/>
                  <a:pt x="5400" y="8775"/>
                </a:cubicBezTo>
                <a:cubicBezTo>
                  <a:pt x="1215" y="7695"/>
                  <a:pt x="1215" y="7695"/>
                  <a:pt x="1215" y="7695"/>
                </a:cubicBezTo>
                <a:cubicBezTo>
                  <a:pt x="1485" y="7020"/>
                  <a:pt x="1755" y="6210"/>
                  <a:pt x="2160" y="5535"/>
                </a:cubicBezTo>
                <a:cubicBezTo>
                  <a:pt x="2160" y="5535"/>
                  <a:pt x="2160" y="5535"/>
                  <a:pt x="2160" y="5535"/>
                </a:cubicBezTo>
                <a:close/>
                <a:moveTo>
                  <a:pt x="5130" y="9450"/>
                </a:moveTo>
                <a:cubicBezTo>
                  <a:pt x="5130" y="9855"/>
                  <a:pt x="4995" y="10395"/>
                  <a:pt x="4995" y="10800"/>
                </a:cubicBezTo>
                <a:cubicBezTo>
                  <a:pt x="4995" y="11205"/>
                  <a:pt x="5130" y="11745"/>
                  <a:pt x="5130" y="12150"/>
                </a:cubicBezTo>
                <a:cubicBezTo>
                  <a:pt x="1080" y="13230"/>
                  <a:pt x="1080" y="13230"/>
                  <a:pt x="1080" y="13230"/>
                </a:cubicBezTo>
                <a:cubicBezTo>
                  <a:pt x="810" y="12420"/>
                  <a:pt x="810" y="11610"/>
                  <a:pt x="810" y="10800"/>
                </a:cubicBezTo>
                <a:cubicBezTo>
                  <a:pt x="810" y="9990"/>
                  <a:pt x="810" y="9180"/>
                  <a:pt x="1080" y="8370"/>
                </a:cubicBezTo>
                <a:lnTo>
                  <a:pt x="5130" y="9450"/>
                </a:lnTo>
                <a:close/>
                <a:moveTo>
                  <a:pt x="5805" y="10800"/>
                </a:moveTo>
                <a:cubicBezTo>
                  <a:pt x="5805" y="7965"/>
                  <a:pt x="7965" y="5805"/>
                  <a:pt x="10800" y="5805"/>
                </a:cubicBezTo>
                <a:cubicBezTo>
                  <a:pt x="13635" y="5805"/>
                  <a:pt x="15795" y="7965"/>
                  <a:pt x="15795" y="10800"/>
                </a:cubicBezTo>
                <a:cubicBezTo>
                  <a:pt x="15795" y="13635"/>
                  <a:pt x="13635" y="15795"/>
                  <a:pt x="10800" y="15795"/>
                </a:cubicBezTo>
                <a:cubicBezTo>
                  <a:pt x="7965" y="15795"/>
                  <a:pt x="5805" y="13635"/>
                  <a:pt x="5805" y="10800"/>
                </a:cubicBezTo>
                <a:close/>
                <a:moveTo>
                  <a:pt x="15930" y="2160"/>
                </a:moveTo>
                <a:cubicBezTo>
                  <a:pt x="16065" y="2160"/>
                  <a:pt x="16065" y="2160"/>
                  <a:pt x="16065" y="2160"/>
                </a:cubicBezTo>
                <a:cubicBezTo>
                  <a:pt x="17415" y="3105"/>
                  <a:pt x="18495" y="4185"/>
                  <a:pt x="19440" y="5535"/>
                </a:cubicBezTo>
                <a:cubicBezTo>
                  <a:pt x="19440" y="5535"/>
                  <a:pt x="19440" y="5535"/>
                  <a:pt x="19440" y="5670"/>
                </a:cubicBezTo>
                <a:cubicBezTo>
                  <a:pt x="19845" y="6210"/>
                  <a:pt x="20115" y="7020"/>
                  <a:pt x="20385" y="7695"/>
                </a:cubicBezTo>
                <a:cubicBezTo>
                  <a:pt x="16200" y="8775"/>
                  <a:pt x="16200" y="8775"/>
                  <a:pt x="16200" y="8775"/>
                </a:cubicBezTo>
                <a:cubicBezTo>
                  <a:pt x="15660" y="7155"/>
                  <a:pt x="14445" y="5940"/>
                  <a:pt x="12825" y="5400"/>
                </a:cubicBezTo>
                <a:cubicBezTo>
                  <a:pt x="13905" y="1215"/>
                  <a:pt x="13905" y="1215"/>
                  <a:pt x="13905" y="1215"/>
                </a:cubicBezTo>
                <a:cubicBezTo>
                  <a:pt x="14580" y="1485"/>
                  <a:pt x="15390" y="1755"/>
                  <a:pt x="15930" y="2160"/>
                </a:cubicBezTo>
                <a:close/>
                <a:moveTo>
                  <a:pt x="20790" y="10800"/>
                </a:moveTo>
                <a:cubicBezTo>
                  <a:pt x="20790" y="11610"/>
                  <a:pt x="20790" y="12420"/>
                  <a:pt x="20520" y="13230"/>
                </a:cubicBezTo>
                <a:cubicBezTo>
                  <a:pt x="16470" y="12150"/>
                  <a:pt x="16470" y="12150"/>
                  <a:pt x="16470" y="12150"/>
                </a:cubicBezTo>
                <a:cubicBezTo>
                  <a:pt x="16470" y="11745"/>
                  <a:pt x="16605" y="11205"/>
                  <a:pt x="16605" y="10800"/>
                </a:cubicBezTo>
                <a:cubicBezTo>
                  <a:pt x="16605" y="10395"/>
                  <a:pt x="16470" y="9855"/>
                  <a:pt x="16470" y="9450"/>
                </a:cubicBezTo>
                <a:cubicBezTo>
                  <a:pt x="20520" y="8370"/>
                  <a:pt x="20520" y="8370"/>
                  <a:pt x="20520" y="8370"/>
                </a:cubicBezTo>
                <a:cubicBezTo>
                  <a:pt x="20790" y="9180"/>
                  <a:pt x="20790" y="9990"/>
                  <a:pt x="20790" y="10800"/>
                </a:cubicBezTo>
                <a:close/>
                <a:moveTo>
                  <a:pt x="13230" y="1080"/>
                </a:moveTo>
                <a:cubicBezTo>
                  <a:pt x="12150" y="5130"/>
                  <a:pt x="12150" y="5130"/>
                  <a:pt x="12150" y="5130"/>
                </a:cubicBezTo>
                <a:cubicBezTo>
                  <a:pt x="11745" y="5130"/>
                  <a:pt x="11205" y="4995"/>
                  <a:pt x="10800" y="4995"/>
                </a:cubicBezTo>
                <a:cubicBezTo>
                  <a:pt x="10395" y="4995"/>
                  <a:pt x="9855" y="5130"/>
                  <a:pt x="9450" y="5130"/>
                </a:cubicBezTo>
                <a:cubicBezTo>
                  <a:pt x="8370" y="1080"/>
                  <a:pt x="8370" y="1080"/>
                  <a:pt x="8370" y="1080"/>
                </a:cubicBezTo>
                <a:cubicBezTo>
                  <a:pt x="9180" y="810"/>
                  <a:pt x="9990" y="810"/>
                  <a:pt x="10800" y="810"/>
                </a:cubicBezTo>
                <a:cubicBezTo>
                  <a:pt x="11610" y="810"/>
                  <a:pt x="12420" y="810"/>
                  <a:pt x="13230" y="1080"/>
                </a:cubicBezTo>
                <a:close/>
                <a:moveTo>
                  <a:pt x="8370" y="20520"/>
                </a:moveTo>
                <a:cubicBezTo>
                  <a:pt x="9450" y="16470"/>
                  <a:pt x="9450" y="16470"/>
                  <a:pt x="9450" y="16470"/>
                </a:cubicBezTo>
                <a:cubicBezTo>
                  <a:pt x="9855" y="16470"/>
                  <a:pt x="10395" y="16605"/>
                  <a:pt x="10800" y="16605"/>
                </a:cubicBezTo>
                <a:cubicBezTo>
                  <a:pt x="11205" y="16605"/>
                  <a:pt x="11745" y="16470"/>
                  <a:pt x="12150" y="16470"/>
                </a:cubicBezTo>
                <a:cubicBezTo>
                  <a:pt x="13230" y="20520"/>
                  <a:pt x="13230" y="20520"/>
                  <a:pt x="13230" y="20520"/>
                </a:cubicBezTo>
                <a:cubicBezTo>
                  <a:pt x="12420" y="20790"/>
                  <a:pt x="11610" y="20790"/>
                  <a:pt x="10800" y="20790"/>
                </a:cubicBezTo>
                <a:cubicBezTo>
                  <a:pt x="9990" y="20790"/>
                  <a:pt x="9180" y="20790"/>
                  <a:pt x="8370" y="20520"/>
                </a:cubicBezTo>
                <a:close/>
                <a:moveTo>
                  <a:pt x="1215" y="2025"/>
                </a:moveTo>
                <a:cubicBezTo>
                  <a:pt x="1080" y="1890"/>
                  <a:pt x="1080" y="1620"/>
                  <a:pt x="1215" y="1485"/>
                </a:cubicBezTo>
                <a:cubicBezTo>
                  <a:pt x="1215" y="1350"/>
                  <a:pt x="1350" y="1215"/>
                  <a:pt x="1485" y="1215"/>
                </a:cubicBezTo>
                <a:cubicBezTo>
                  <a:pt x="1620" y="1080"/>
                  <a:pt x="1890" y="1080"/>
                  <a:pt x="2025" y="1215"/>
                </a:cubicBezTo>
                <a:cubicBezTo>
                  <a:pt x="2160" y="1350"/>
                  <a:pt x="2160" y="1620"/>
                  <a:pt x="2025" y="1755"/>
                </a:cubicBezTo>
                <a:cubicBezTo>
                  <a:pt x="1890" y="1755"/>
                  <a:pt x="1890" y="1890"/>
                  <a:pt x="1755" y="2025"/>
                </a:cubicBezTo>
                <a:cubicBezTo>
                  <a:pt x="1755" y="2025"/>
                  <a:pt x="1620" y="2160"/>
                  <a:pt x="1485" y="2160"/>
                </a:cubicBezTo>
                <a:cubicBezTo>
                  <a:pt x="1350" y="2160"/>
                  <a:pt x="1350" y="2025"/>
                  <a:pt x="1215" y="2025"/>
                </a:cubicBezTo>
                <a:close/>
                <a:moveTo>
                  <a:pt x="810" y="3510"/>
                </a:moveTo>
                <a:cubicBezTo>
                  <a:pt x="810" y="3105"/>
                  <a:pt x="810" y="3105"/>
                  <a:pt x="810" y="3105"/>
                </a:cubicBezTo>
                <a:cubicBezTo>
                  <a:pt x="810" y="2835"/>
                  <a:pt x="945" y="2700"/>
                  <a:pt x="1080" y="2700"/>
                </a:cubicBezTo>
                <a:cubicBezTo>
                  <a:pt x="1350" y="2700"/>
                  <a:pt x="1485" y="2835"/>
                  <a:pt x="1485" y="3105"/>
                </a:cubicBezTo>
                <a:cubicBezTo>
                  <a:pt x="1485" y="3510"/>
                  <a:pt x="1485" y="3510"/>
                  <a:pt x="1485" y="3510"/>
                </a:cubicBezTo>
                <a:cubicBezTo>
                  <a:pt x="1485" y="3645"/>
                  <a:pt x="1350" y="3780"/>
                  <a:pt x="1080" y="3780"/>
                </a:cubicBezTo>
                <a:cubicBezTo>
                  <a:pt x="945" y="3780"/>
                  <a:pt x="810" y="3645"/>
                  <a:pt x="810" y="3510"/>
                </a:cubicBezTo>
                <a:close/>
                <a:moveTo>
                  <a:pt x="2700" y="1080"/>
                </a:moveTo>
                <a:cubicBezTo>
                  <a:pt x="2700" y="945"/>
                  <a:pt x="2835" y="810"/>
                  <a:pt x="3105" y="810"/>
                </a:cubicBezTo>
                <a:cubicBezTo>
                  <a:pt x="3510" y="810"/>
                  <a:pt x="3510" y="810"/>
                  <a:pt x="3510" y="810"/>
                </a:cubicBezTo>
                <a:cubicBezTo>
                  <a:pt x="3645" y="810"/>
                  <a:pt x="3780" y="945"/>
                  <a:pt x="3780" y="1080"/>
                </a:cubicBezTo>
                <a:cubicBezTo>
                  <a:pt x="3780" y="1350"/>
                  <a:pt x="3645" y="1485"/>
                  <a:pt x="3510" y="1485"/>
                </a:cubicBezTo>
                <a:cubicBezTo>
                  <a:pt x="3105" y="1485"/>
                  <a:pt x="3105" y="1485"/>
                  <a:pt x="3105" y="1485"/>
                </a:cubicBezTo>
                <a:cubicBezTo>
                  <a:pt x="2835" y="1485"/>
                  <a:pt x="2700" y="1350"/>
                  <a:pt x="2700" y="1080"/>
                </a:cubicBezTo>
                <a:close/>
                <a:moveTo>
                  <a:pt x="20520" y="2700"/>
                </a:moveTo>
                <a:cubicBezTo>
                  <a:pt x="20655" y="2700"/>
                  <a:pt x="20790" y="2835"/>
                  <a:pt x="20790" y="3105"/>
                </a:cubicBezTo>
                <a:cubicBezTo>
                  <a:pt x="20790" y="3510"/>
                  <a:pt x="20790" y="3510"/>
                  <a:pt x="20790" y="3510"/>
                </a:cubicBezTo>
                <a:cubicBezTo>
                  <a:pt x="20790" y="3645"/>
                  <a:pt x="20655" y="3780"/>
                  <a:pt x="20520" y="3780"/>
                </a:cubicBezTo>
                <a:cubicBezTo>
                  <a:pt x="20250" y="3780"/>
                  <a:pt x="20115" y="3645"/>
                  <a:pt x="20115" y="3510"/>
                </a:cubicBezTo>
                <a:cubicBezTo>
                  <a:pt x="20115" y="3105"/>
                  <a:pt x="20115" y="3105"/>
                  <a:pt x="20115" y="3105"/>
                </a:cubicBezTo>
                <a:cubicBezTo>
                  <a:pt x="20115" y="2835"/>
                  <a:pt x="20250" y="2700"/>
                  <a:pt x="20520" y="2700"/>
                </a:cubicBezTo>
                <a:close/>
                <a:moveTo>
                  <a:pt x="19575" y="1755"/>
                </a:moveTo>
                <a:cubicBezTo>
                  <a:pt x="19440" y="1620"/>
                  <a:pt x="19440" y="1350"/>
                  <a:pt x="19575" y="1215"/>
                </a:cubicBezTo>
                <a:cubicBezTo>
                  <a:pt x="19710" y="1080"/>
                  <a:pt x="19980" y="1080"/>
                  <a:pt x="20115" y="1215"/>
                </a:cubicBezTo>
                <a:cubicBezTo>
                  <a:pt x="20250" y="1215"/>
                  <a:pt x="20385" y="1350"/>
                  <a:pt x="20385" y="1485"/>
                </a:cubicBezTo>
                <a:cubicBezTo>
                  <a:pt x="20520" y="1620"/>
                  <a:pt x="20520" y="1890"/>
                  <a:pt x="20385" y="2025"/>
                </a:cubicBezTo>
                <a:cubicBezTo>
                  <a:pt x="20250" y="2025"/>
                  <a:pt x="20250" y="2160"/>
                  <a:pt x="20115" y="2160"/>
                </a:cubicBezTo>
                <a:cubicBezTo>
                  <a:pt x="19980" y="2160"/>
                  <a:pt x="19845" y="2025"/>
                  <a:pt x="19845" y="2025"/>
                </a:cubicBezTo>
                <a:cubicBezTo>
                  <a:pt x="19845" y="1890"/>
                  <a:pt x="19710" y="1890"/>
                  <a:pt x="19575" y="1755"/>
                </a:cubicBezTo>
                <a:close/>
                <a:moveTo>
                  <a:pt x="17820" y="1080"/>
                </a:moveTo>
                <a:cubicBezTo>
                  <a:pt x="17820" y="945"/>
                  <a:pt x="17955" y="810"/>
                  <a:pt x="18090" y="810"/>
                </a:cubicBezTo>
                <a:cubicBezTo>
                  <a:pt x="18495" y="810"/>
                  <a:pt x="18495" y="810"/>
                  <a:pt x="18495" y="810"/>
                </a:cubicBezTo>
                <a:cubicBezTo>
                  <a:pt x="18765" y="810"/>
                  <a:pt x="18900" y="945"/>
                  <a:pt x="18900" y="1080"/>
                </a:cubicBezTo>
                <a:cubicBezTo>
                  <a:pt x="18900" y="1350"/>
                  <a:pt x="18765" y="1485"/>
                  <a:pt x="18495" y="1485"/>
                </a:cubicBezTo>
                <a:cubicBezTo>
                  <a:pt x="18090" y="1485"/>
                  <a:pt x="18090" y="1485"/>
                  <a:pt x="18090" y="1485"/>
                </a:cubicBezTo>
                <a:cubicBezTo>
                  <a:pt x="17955" y="1485"/>
                  <a:pt x="17820" y="1350"/>
                  <a:pt x="17820" y="1080"/>
                </a:cubicBezTo>
                <a:close/>
                <a:moveTo>
                  <a:pt x="20385" y="19575"/>
                </a:moveTo>
                <a:cubicBezTo>
                  <a:pt x="20520" y="19710"/>
                  <a:pt x="20520" y="19980"/>
                  <a:pt x="20385" y="20115"/>
                </a:cubicBezTo>
                <a:cubicBezTo>
                  <a:pt x="20385" y="20250"/>
                  <a:pt x="20250" y="20385"/>
                  <a:pt x="20115" y="20385"/>
                </a:cubicBezTo>
                <a:cubicBezTo>
                  <a:pt x="19980" y="20520"/>
                  <a:pt x="19980" y="20520"/>
                  <a:pt x="19845" y="20520"/>
                </a:cubicBezTo>
                <a:cubicBezTo>
                  <a:pt x="19710" y="20520"/>
                  <a:pt x="19710" y="20520"/>
                  <a:pt x="19575" y="20385"/>
                </a:cubicBezTo>
                <a:cubicBezTo>
                  <a:pt x="19440" y="20250"/>
                  <a:pt x="19440" y="19980"/>
                  <a:pt x="19575" y="19845"/>
                </a:cubicBezTo>
                <a:cubicBezTo>
                  <a:pt x="19710" y="19845"/>
                  <a:pt x="19710" y="19710"/>
                  <a:pt x="19845" y="19575"/>
                </a:cubicBezTo>
                <a:cubicBezTo>
                  <a:pt x="19980" y="19440"/>
                  <a:pt x="20250" y="19440"/>
                  <a:pt x="20385" y="19575"/>
                </a:cubicBezTo>
                <a:close/>
                <a:moveTo>
                  <a:pt x="18900" y="20520"/>
                </a:moveTo>
                <a:cubicBezTo>
                  <a:pt x="18900" y="20655"/>
                  <a:pt x="18765" y="20790"/>
                  <a:pt x="18495" y="20790"/>
                </a:cubicBezTo>
                <a:cubicBezTo>
                  <a:pt x="18090" y="20790"/>
                  <a:pt x="18090" y="20790"/>
                  <a:pt x="18090" y="20790"/>
                </a:cubicBezTo>
                <a:cubicBezTo>
                  <a:pt x="17955" y="20790"/>
                  <a:pt x="17820" y="20655"/>
                  <a:pt x="17820" y="20520"/>
                </a:cubicBezTo>
                <a:cubicBezTo>
                  <a:pt x="17820" y="20250"/>
                  <a:pt x="17955" y="20115"/>
                  <a:pt x="18090" y="20115"/>
                </a:cubicBezTo>
                <a:cubicBezTo>
                  <a:pt x="18495" y="20115"/>
                  <a:pt x="18495" y="20115"/>
                  <a:pt x="18495" y="20115"/>
                </a:cubicBezTo>
                <a:cubicBezTo>
                  <a:pt x="18765" y="20115"/>
                  <a:pt x="18900" y="20250"/>
                  <a:pt x="18900" y="20520"/>
                </a:cubicBezTo>
                <a:close/>
                <a:moveTo>
                  <a:pt x="20790" y="18090"/>
                </a:moveTo>
                <a:cubicBezTo>
                  <a:pt x="20790" y="18495"/>
                  <a:pt x="20790" y="18495"/>
                  <a:pt x="20790" y="18495"/>
                </a:cubicBezTo>
                <a:cubicBezTo>
                  <a:pt x="20790" y="18765"/>
                  <a:pt x="20655" y="18900"/>
                  <a:pt x="20520" y="18900"/>
                </a:cubicBezTo>
                <a:cubicBezTo>
                  <a:pt x="20250" y="18900"/>
                  <a:pt x="20115" y="18765"/>
                  <a:pt x="20115" y="18495"/>
                </a:cubicBezTo>
                <a:cubicBezTo>
                  <a:pt x="20115" y="18090"/>
                  <a:pt x="20115" y="18090"/>
                  <a:pt x="20115" y="18090"/>
                </a:cubicBezTo>
                <a:cubicBezTo>
                  <a:pt x="20115" y="17955"/>
                  <a:pt x="20250" y="17820"/>
                  <a:pt x="20520" y="17820"/>
                </a:cubicBezTo>
                <a:cubicBezTo>
                  <a:pt x="20655" y="17820"/>
                  <a:pt x="20790" y="17955"/>
                  <a:pt x="20790" y="18090"/>
                </a:cubicBezTo>
                <a:close/>
                <a:moveTo>
                  <a:pt x="3780" y="20520"/>
                </a:moveTo>
                <a:cubicBezTo>
                  <a:pt x="3780" y="20655"/>
                  <a:pt x="3645" y="20790"/>
                  <a:pt x="3510" y="20790"/>
                </a:cubicBezTo>
                <a:cubicBezTo>
                  <a:pt x="3105" y="20790"/>
                  <a:pt x="3105" y="20790"/>
                  <a:pt x="3105" y="20790"/>
                </a:cubicBezTo>
                <a:cubicBezTo>
                  <a:pt x="2835" y="20790"/>
                  <a:pt x="2700" y="20655"/>
                  <a:pt x="2700" y="20520"/>
                </a:cubicBezTo>
                <a:cubicBezTo>
                  <a:pt x="2700" y="20250"/>
                  <a:pt x="2835" y="20115"/>
                  <a:pt x="3105" y="20115"/>
                </a:cubicBezTo>
                <a:cubicBezTo>
                  <a:pt x="3510" y="20115"/>
                  <a:pt x="3510" y="20115"/>
                  <a:pt x="3510" y="20115"/>
                </a:cubicBezTo>
                <a:cubicBezTo>
                  <a:pt x="3645" y="20115"/>
                  <a:pt x="3780" y="20250"/>
                  <a:pt x="3780" y="20520"/>
                </a:cubicBezTo>
                <a:close/>
                <a:moveTo>
                  <a:pt x="1080" y="18900"/>
                </a:moveTo>
                <a:cubicBezTo>
                  <a:pt x="945" y="18900"/>
                  <a:pt x="810" y="18765"/>
                  <a:pt x="810" y="18495"/>
                </a:cubicBezTo>
                <a:cubicBezTo>
                  <a:pt x="810" y="18090"/>
                  <a:pt x="810" y="18090"/>
                  <a:pt x="810" y="18090"/>
                </a:cubicBezTo>
                <a:cubicBezTo>
                  <a:pt x="810" y="17955"/>
                  <a:pt x="945" y="17820"/>
                  <a:pt x="1080" y="17820"/>
                </a:cubicBezTo>
                <a:cubicBezTo>
                  <a:pt x="1350" y="17820"/>
                  <a:pt x="1485" y="17955"/>
                  <a:pt x="1485" y="18090"/>
                </a:cubicBezTo>
                <a:cubicBezTo>
                  <a:pt x="1485" y="18495"/>
                  <a:pt x="1485" y="18495"/>
                  <a:pt x="1485" y="18495"/>
                </a:cubicBezTo>
                <a:cubicBezTo>
                  <a:pt x="1485" y="18765"/>
                  <a:pt x="1350" y="18900"/>
                  <a:pt x="1080" y="18900"/>
                </a:cubicBezTo>
                <a:close/>
                <a:moveTo>
                  <a:pt x="2025" y="19845"/>
                </a:moveTo>
                <a:cubicBezTo>
                  <a:pt x="2160" y="19980"/>
                  <a:pt x="2160" y="20250"/>
                  <a:pt x="2025" y="20385"/>
                </a:cubicBezTo>
                <a:cubicBezTo>
                  <a:pt x="1890" y="20385"/>
                  <a:pt x="1890" y="20520"/>
                  <a:pt x="1755" y="20520"/>
                </a:cubicBezTo>
                <a:cubicBezTo>
                  <a:pt x="1620" y="20520"/>
                  <a:pt x="1620" y="20520"/>
                  <a:pt x="1485" y="20385"/>
                </a:cubicBezTo>
                <a:cubicBezTo>
                  <a:pt x="1350" y="20385"/>
                  <a:pt x="1215" y="20250"/>
                  <a:pt x="1215" y="20115"/>
                </a:cubicBezTo>
                <a:cubicBezTo>
                  <a:pt x="1080" y="19980"/>
                  <a:pt x="1080" y="19710"/>
                  <a:pt x="1215" y="19575"/>
                </a:cubicBezTo>
                <a:cubicBezTo>
                  <a:pt x="1350" y="19440"/>
                  <a:pt x="1620" y="19440"/>
                  <a:pt x="1755" y="19575"/>
                </a:cubicBezTo>
                <a:cubicBezTo>
                  <a:pt x="1755" y="19710"/>
                  <a:pt x="1890" y="19710"/>
                  <a:pt x="2025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41" name="Freeform 2107"/>
          <p:cNvSpPr/>
          <p:nvPr/>
        </p:nvSpPr>
        <p:spPr>
          <a:xfrm>
            <a:off x="8782050" y="11961946"/>
            <a:ext cx="1092200" cy="899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59" extrusionOk="0">
                <a:moveTo>
                  <a:pt x="3240" y="15128"/>
                </a:moveTo>
                <a:cubicBezTo>
                  <a:pt x="0" y="11171"/>
                  <a:pt x="0" y="11171"/>
                  <a:pt x="0" y="11171"/>
                </a:cubicBezTo>
                <a:cubicBezTo>
                  <a:pt x="3375" y="7049"/>
                  <a:pt x="3375" y="7049"/>
                  <a:pt x="3375" y="7049"/>
                </a:cubicBezTo>
                <a:cubicBezTo>
                  <a:pt x="6210" y="3586"/>
                  <a:pt x="10395" y="2432"/>
                  <a:pt x="14175" y="3916"/>
                </a:cubicBezTo>
                <a:cubicBezTo>
                  <a:pt x="14445" y="4081"/>
                  <a:pt x="14580" y="4246"/>
                  <a:pt x="14445" y="4576"/>
                </a:cubicBezTo>
                <a:cubicBezTo>
                  <a:pt x="14445" y="4741"/>
                  <a:pt x="14175" y="4906"/>
                  <a:pt x="14040" y="4906"/>
                </a:cubicBezTo>
                <a:cubicBezTo>
                  <a:pt x="10395" y="3422"/>
                  <a:pt x="6480" y="4411"/>
                  <a:pt x="3780" y="7709"/>
                </a:cubicBezTo>
                <a:cubicBezTo>
                  <a:pt x="1080" y="11171"/>
                  <a:pt x="1080" y="11171"/>
                  <a:pt x="1080" y="11171"/>
                </a:cubicBezTo>
                <a:cubicBezTo>
                  <a:pt x="3780" y="14469"/>
                  <a:pt x="3780" y="14469"/>
                  <a:pt x="3780" y="14469"/>
                </a:cubicBezTo>
                <a:cubicBezTo>
                  <a:pt x="4050" y="14799"/>
                  <a:pt x="4320" y="15128"/>
                  <a:pt x="4590" y="15458"/>
                </a:cubicBezTo>
                <a:cubicBezTo>
                  <a:pt x="4725" y="15623"/>
                  <a:pt x="4725" y="15788"/>
                  <a:pt x="4590" y="15953"/>
                </a:cubicBezTo>
                <a:cubicBezTo>
                  <a:pt x="4590" y="16118"/>
                  <a:pt x="4455" y="16118"/>
                  <a:pt x="4320" y="16118"/>
                </a:cubicBezTo>
                <a:cubicBezTo>
                  <a:pt x="4320" y="16118"/>
                  <a:pt x="4185" y="16118"/>
                  <a:pt x="4185" y="16118"/>
                </a:cubicBezTo>
                <a:cubicBezTo>
                  <a:pt x="3780" y="15788"/>
                  <a:pt x="3510" y="15458"/>
                  <a:pt x="3240" y="15128"/>
                </a:cubicBezTo>
                <a:close/>
                <a:moveTo>
                  <a:pt x="18360" y="7049"/>
                </a:moveTo>
                <a:cubicBezTo>
                  <a:pt x="17820" y="6554"/>
                  <a:pt x="17280" y="6060"/>
                  <a:pt x="16740" y="5565"/>
                </a:cubicBezTo>
                <a:cubicBezTo>
                  <a:pt x="16605" y="5400"/>
                  <a:pt x="16335" y="5400"/>
                  <a:pt x="16200" y="5565"/>
                </a:cubicBezTo>
                <a:cubicBezTo>
                  <a:pt x="16200" y="5895"/>
                  <a:pt x="16200" y="6060"/>
                  <a:pt x="16335" y="6225"/>
                </a:cubicBezTo>
                <a:cubicBezTo>
                  <a:pt x="16875" y="6719"/>
                  <a:pt x="17415" y="7214"/>
                  <a:pt x="17820" y="7709"/>
                </a:cubicBezTo>
                <a:cubicBezTo>
                  <a:pt x="20520" y="11006"/>
                  <a:pt x="20520" y="11006"/>
                  <a:pt x="20520" y="11006"/>
                </a:cubicBezTo>
                <a:cubicBezTo>
                  <a:pt x="17820" y="14469"/>
                  <a:pt x="17820" y="14469"/>
                  <a:pt x="17820" y="14469"/>
                </a:cubicBezTo>
                <a:cubicBezTo>
                  <a:pt x="15120" y="17767"/>
                  <a:pt x="11070" y="18921"/>
                  <a:pt x="7425" y="17272"/>
                </a:cubicBezTo>
                <a:cubicBezTo>
                  <a:pt x="7155" y="17272"/>
                  <a:pt x="7020" y="17272"/>
                  <a:pt x="6885" y="17602"/>
                </a:cubicBezTo>
                <a:cubicBezTo>
                  <a:pt x="6885" y="17767"/>
                  <a:pt x="7020" y="18096"/>
                  <a:pt x="7155" y="18096"/>
                </a:cubicBezTo>
                <a:cubicBezTo>
                  <a:pt x="8370" y="18591"/>
                  <a:pt x="9585" y="18921"/>
                  <a:pt x="10800" y="18921"/>
                </a:cubicBezTo>
                <a:cubicBezTo>
                  <a:pt x="13500" y="18921"/>
                  <a:pt x="16200" y="17602"/>
                  <a:pt x="18225" y="15128"/>
                </a:cubicBezTo>
                <a:cubicBezTo>
                  <a:pt x="21600" y="11006"/>
                  <a:pt x="21600" y="11006"/>
                  <a:pt x="21600" y="11006"/>
                </a:cubicBezTo>
                <a:lnTo>
                  <a:pt x="18360" y="7049"/>
                </a:lnTo>
                <a:close/>
                <a:moveTo>
                  <a:pt x="11205" y="16283"/>
                </a:moveTo>
                <a:cubicBezTo>
                  <a:pt x="10395" y="16283"/>
                  <a:pt x="9585" y="15953"/>
                  <a:pt x="8910" y="15458"/>
                </a:cubicBezTo>
                <a:cubicBezTo>
                  <a:pt x="8775" y="15293"/>
                  <a:pt x="8505" y="15458"/>
                  <a:pt x="8505" y="15623"/>
                </a:cubicBezTo>
                <a:cubicBezTo>
                  <a:pt x="8370" y="15788"/>
                  <a:pt x="8370" y="16118"/>
                  <a:pt x="8505" y="16283"/>
                </a:cubicBezTo>
                <a:cubicBezTo>
                  <a:pt x="9315" y="16777"/>
                  <a:pt x="10260" y="17107"/>
                  <a:pt x="11205" y="17107"/>
                </a:cubicBezTo>
                <a:cubicBezTo>
                  <a:pt x="13905" y="17107"/>
                  <a:pt x="16065" y="14469"/>
                  <a:pt x="16065" y="11171"/>
                </a:cubicBezTo>
                <a:cubicBezTo>
                  <a:pt x="16065" y="9852"/>
                  <a:pt x="15795" y="8698"/>
                  <a:pt x="15255" y="7709"/>
                </a:cubicBezTo>
                <a:cubicBezTo>
                  <a:pt x="15120" y="7544"/>
                  <a:pt x="14985" y="7544"/>
                  <a:pt x="14715" y="7709"/>
                </a:cubicBezTo>
                <a:cubicBezTo>
                  <a:pt x="14580" y="7874"/>
                  <a:pt x="14580" y="8038"/>
                  <a:pt x="14715" y="8203"/>
                </a:cubicBezTo>
                <a:cubicBezTo>
                  <a:pt x="15120" y="9193"/>
                  <a:pt x="15390" y="10182"/>
                  <a:pt x="15390" y="11171"/>
                </a:cubicBezTo>
                <a:cubicBezTo>
                  <a:pt x="15390" y="13974"/>
                  <a:pt x="13500" y="16283"/>
                  <a:pt x="11205" y="16283"/>
                </a:cubicBezTo>
                <a:close/>
                <a:moveTo>
                  <a:pt x="11205" y="6060"/>
                </a:moveTo>
                <a:cubicBezTo>
                  <a:pt x="11880" y="6060"/>
                  <a:pt x="12690" y="6225"/>
                  <a:pt x="13365" y="6719"/>
                </a:cubicBezTo>
                <a:cubicBezTo>
                  <a:pt x="13500" y="6884"/>
                  <a:pt x="13770" y="6719"/>
                  <a:pt x="13770" y="6554"/>
                </a:cubicBezTo>
                <a:cubicBezTo>
                  <a:pt x="13905" y="6390"/>
                  <a:pt x="13905" y="6060"/>
                  <a:pt x="13635" y="5895"/>
                </a:cubicBezTo>
                <a:cubicBezTo>
                  <a:pt x="12960" y="5400"/>
                  <a:pt x="12015" y="5070"/>
                  <a:pt x="11205" y="5070"/>
                </a:cubicBezTo>
                <a:cubicBezTo>
                  <a:pt x="8505" y="5070"/>
                  <a:pt x="6210" y="7874"/>
                  <a:pt x="6210" y="11171"/>
                </a:cubicBezTo>
                <a:cubicBezTo>
                  <a:pt x="6210" y="11996"/>
                  <a:pt x="6345" y="12985"/>
                  <a:pt x="6750" y="13809"/>
                </a:cubicBezTo>
                <a:cubicBezTo>
                  <a:pt x="6750" y="13974"/>
                  <a:pt x="6885" y="13974"/>
                  <a:pt x="7020" y="13974"/>
                </a:cubicBezTo>
                <a:cubicBezTo>
                  <a:pt x="7155" y="13974"/>
                  <a:pt x="7155" y="13974"/>
                  <a:pt x="7290" y="13974"/>
                </a:cubicBezTo>
                <a:cubicBezTo>
                  <a:pt x="7425" y="13809"/>
                  <a:pt x="7425" y="13644"/>
                  <a:pt x="7425" y="13315"/>
                </a:cubicBezTo>
                <a:cubicBezTo>
                  <a:pt x="7155" y="12655"/>
                  <a:pt x="7020" y="11996"/>
                  <a:pt x="7020" y="11171"/>
                </a:cubicBezTo>
                <a:cubicBezTo>
                  <a:pt x="7020" y="8368"/>
                  <a:pt x="8910" y="6060"/>
                  <a:pt x="11205" y="6060"/>
                </a:cubicBezTo>
                <a:close/>
                <a:moveTo>
                  <a:pt x="19980" y="124"/>
                </a:moveTo>
                <a:cubicBezTo>
                  <a:pt x="19845" y="-41"/>
                  <a:pt x="19575" y="-41"/>
                  <a:pt x="19440" y="124"/>
                </a:cubicBezTo>
                <a:cubicBezTo>
                  <a:pt x="2430" y="20899"/>
                  <a:pt x="2430" y="20899"/>
                  <a:pt x="2430" y="20899"/>
                </a:cubicBezTo>
                <a:cubicBezTo>
                  <a:pt x="2295" y="21064"/>
                  <a:pt x="2295" y="21394"/>
                  <a:pt x="2430" y="21559"/>
                </a:cubicBezTo>
                <a:cubicBezTo>
                  <a:pt x="2565" y="21559"/>
                  <a:pt x="2565" y="21559"/>
                  <a:pt x="2700" y="21559"/>
                </a:cubicBezTo>
                <a:cubicBezTo>
                  <a:pt x="2835" y="21559"/>
                  <a:pt x="2835" y="21559"/>
                  <a:pt x="2970" y="21559"/>
                </a:cubicBezTo>
                <a:cubicBezTo>
                  <a:pt x="19980" y="783"/>
                  <a:pt x="19980" y="783"/>
                  <a:pt x="19980" y="783"/>
                </a:cubicBezTo>
                <a:cubicBezTo>
                  <a:pt x="20115" y="619"/>
                  <a:pt x="20115" y="289"/>
                  <a:pt x="19980" y="12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42" name="Freeform 2108"/>
          <p:cNvSpPr/>
          <p:nvPr/>
        </p:nvSpPr>
        <p:spPr>
          <a:xfrm>
            <a:off x="10804525" y="730250"/>
            <a:ext cx="877138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3" h="21600" extrusionOk="0">
                <a:moveTo>
                  <a:pt x="21265" y="9855"/>
                </a:moveTo>
                <a:cubicBezTo>
                  <a:pt x="21098" y="9720"/>
                  <a:pt x="20763" y="9450"/>
                  <a:pt x="20428" y="9450"/>
                </a:cubicBezTo>
                <a:cubicBezTo>
                  <a:pt x="20428" y="9450"/>
                  <a:pt x="20428" y="9450"/>
                  <a:pt x="20428" y="9450"/>
                </a:cubicBezTo>
                <a:cubicBezTo>
                  <a:pt x="19591" y="9450"/>
                  <a:pt x="18753" y="9720"/>
                  <a:pt x="18084" y="10125"/>
                </a:cubicBezTo>
                <a:cubicBezTo>
                  <a:pt x="17414" y="10530"/>
                  <a:pt x="16409" y="11205"/>
                  <a:pt x="15572" y="12285"/>
                </a:cubicBezTo>
                <a:cubicBezTo>
                  <a:pt x="15572" y="12555"/>
                  <a:pt x="15237" y="12690"/>
                  <a:pt x="14902" y="12690"/>
                </a:cubicBezTo>
                <a:cubicBezTo>
                  <a:pt x="14902" y="12555"/>
                  <a:pt x="14902" y="12555"/>
                  <a:pt x="14902" y="12555"/>
                </a:cubicBezTo>
                <a:cubicBezTo>
                  <a:pt x="14902" y="12420"/>
                  <a:pt x="14902" y="12285"/>
                  <a:pt x="14902" y="12150"/>
                </a:cubicBezTo>
                <a:cubicBezTo>
                  <a:pt x="14902" y="4050"/>
                  <a:pt x="14902" y="4050"/>
                  <a:pt x="14902" y="4050"/>
                </a:cubicBezTo>
                <a:cubicBezTo>
                  <a:pt x="14902" y="3240"/>
                  <a:pt x="14233" y="2565"/>
                  <a:pt x="13228" y="2565"/>
                </a:cubicBezTo>
                <a:cubicBezTo>
                  <a:pt x="12223" y="2565"/>
                  <a:pt x="11386" y="3240"/>
                  <a:pt x="11386" y="4050"/>
                </a:cubicBezTo>
                <a:cubicBezTo>
                  <a:pt x="11386" y="9720"/>
                  <a:pt x="11386" y="9720"/>
                  <a:pt x="11386" y="9720"/>
                </a:cubicBezTo>
                <a:cubicBezTo>
                  <a:pt x="11386" y="9855"/>
                  <a:pt x="11219" y="9855"/>
                  <a:pt x="11051" y="9855"/>
                </a:cubicBezTo>
                <a:cubicBezTo>
                  <a:pt x="11051" y="9855"/>
                  <a:pt x="10884" y="9855"/>
                  <a:pt x="10884" y="9720"/>
                </a:cubicBezTo>
                <a:cubicBezTo>
                  <a:pt x="10884" y="1485"/>
                  <a:pt x="10884" y="1485"/>
                  <a:pt x="10884" y="1485"/>
                </a:cubicBezTo>
                <a:cubicBezTo>
                  <a:pt x="10884" y="675"/>
                  <a:pt x="10047" y="0"/>
                  <a:pt x="9042" y="0"/>
                </a:cubicBezTo>
                <a:cubicBezTo>
                  <a:pt x="8037" y="0"/>
                  <a:pt x="7200" y="675"/>
                  <a:pt x="7200" y="1485"/>
                </a:cubicBezTo>
                <a:cubicBezTo>
                  <a:pt x="7200" y="9720"/>
                  <a:pt x="7200" y="9720"/>
                  <a:pt x="7200" y="9720"/>
                </a:cubicBezTo>
                <a:cubicBezTo>
                  <a:pt x="7200" y="9855"/>
                  <a:pt x="7200" y="9855"/>
                  <a:pt x="7033" y="9855"/>
                </a:cubicBezTo>
                <a:cubicBezTo>
                  <a:pt x="6865" y="9855"/>
                  <a:pt x="6865" y="9855"/>
                  <a:pt x="6865" y="9720"/>
                </a:cubicBezTo>
                <a:cubicBezTo>
                  <a:pt x="6865" y="3105"/>
                  <a:pt x="6865" y="3105"/>
                  <a:pt x="6865" y="3105"/>
                </a:cubicBezTo>
                <a:cubicBezTo>
                  <a:pt x="6865" y="2430"/>
                  <a:pt x="6028" y="1890"/>
                  <a:pt x="5191" y="1890"/>
                </a:cubicBezTo>
                <a:cubicBezTo>
                  <a:pt x="4353" y="1890"/>
                  <a:pt x="3684" y="2430"/>
                  <a:pt x="3684" y="3105"/>
                </a:cubicBezTo>
                <a:cubicBezTo>
                  <a:pt x="3684" y="10395"/>
                  <a:pt x="3684" y="10395"/>
                  <a:pt x="3684" y="10395"/>
                </a:cubicBezTo>
                <a:cubicBezTo>
                  <a:pt x="3684" y="10530"/>
                  <a:pt x="3516" y="10665"/>
                  <a:pt x="3349" y="10665"/>
                </a:cubicBezTo>
                <a:cubicBezTo>
                  <a:pt x="3349" y="10665"/>
                  <a:pt x="3181" y="10530"/>
                  <a:pt x="3181" y="10395"/>
                </a:cubicBezTo>
                <a:cubicBezTo>
                  <a:pt x="3181" y="5805"/>
                  <a:pt x="3181" y="5805"/>
                  <a:pt x="3181" y="5805"/>
                </a:cubicBezTo>
                <a:cubicBezTo>
                  <a:pt x="3181" y="5130"/>
                  <a:pt x="2512" y="4590"/>
                  <a:pt x="1507" y="4590"/>
                </a:cubicBezTo>
                <a:cubicBezTo>
                  <a:pt x="670" y="4590"/>
                  <a:pt x="0" y="5130"/>
                  <a:pt x="0" y="5805"/>
                </a:cubicBezTo>
                <a:cubicBezTo>
                  <a:pt x="0" y="15795"/>
                  <a:pt x="0" y="15795"/>
                  <a:pt x="0" y="15795"/>
                </a:cubicBezTo>
                <a:cubicBezTo>
                  <a:pt x="502" y="20925"/>
                  <a:pt x="4353" y="21600"/>
                  <a:pt x="8037" y="21600"/>
                </a:cubicBezTo>
                <a:cubicBezTo>
                  <a:pt x="11219" y="21600"/>
                  <a:pt x="13898" y="20385"/>
                  <a:pt x="15405" y="18360"/>
                </a:cubicBezTo>
                <a:cubicBezTo>
                  <a:pt x="15572" y="18090"/>
                  <a:pt x="16074" y="17550"/>
                  <a:pt x="16577" y="16875"/>
                </a:cubicBezTo>
                <a:cubicBezTo>
                  <a:pt x="17916" y="14985"/>
                  <a:pt x="19256" y="13500"/>
                  <a:pt x="19423" y="13230"/>
                </a:cubicBezTo>
                <a:cubicBezTo>
                  <a:pt x="19758" y="12690"/>
                  <a:pt x="20260" y="12150"/>
                  <a:pt x="20595" y="11880"/>
                </a:cubicBezTo>
                <a:cubicBezTo>
                  <a:pt x="20930" y="11610"/>
                  <a:pt x="21265" y="11340"/>
                  <a:pt x="21433" y="11070"/>
                </a:cubicBezTo>
                <a:cubicBezTo>
                  <a:pt x="21600" y="10800"/>
                  <a:pt x="21600" y="10260"/>
                  <a:pt x="21265" y="9855"/>
                </a:cubicBezTo>
                <a:close/>
                <a:moveTo>
                  <a:pt x="20595" y="10665"/>
                </a:moveTo>
                <a:cubicBezTo>
                  <a:pt x="20428" y="10935"/>
                  <a:pt x="20260" y="11205"/>
                  <a:pt x="20093" y="11340"/>
                </a:cubicBezTo>
                <a:cubicBezTo>
                  <a:pt x="19591" y="11745"/>
                  <a:pt x="19088" y="12150"/>
                  <a:pt x="18586" y="12960"/>
                </a:cubicBezTo>
                <a:cubicBezTo>
                  <a:pt x="18419" y="13230"/>
                  <a:pt x="16912" y="15120"/>
                  <a:pt x="15740" y="16470"/>
                </a:cubicBezTo>
                <a:cubicBezTo>
                  <a:pt x="15237" y="17145"/>
                  <a:pt x="14735" y="17820"/>
                  <a:pt x="14567" y="17955"/>
                </a:cubicBezTo>
                <a:cubicBezTo>
                  <a:pt x="13395" y="19710"/>
                  <a:pt x="10884" y="20925"/>
                  <a:pt x="8037" y="20925"/>
                </a:cubicBezTo>
                <a:cubicBezTo>
                  <a:pt x="3349" y="20925"/>
                  <a:pt x="1172" y="19440"/>
                  <a:pt x="837" y="15795"/>
                </a:cubicBezTo>
                <a:cubicBezTo>
                  <a:pt x="837" y="5805"/>
                  <a:pt x="837" y="5805"/>
                  <a:pt x="837" y="5805"/>
                </a:cubicBezTo>
                <a:cubicBezTo>
                  <a:pt x="837" y="5535"/>
                  <a:pt x="1172" y="5265"/>
                  <a:pt x="1674" y="5265"/>
                </a:cubicBezTo>
                <a:cubicBezTo>
                  <a:pt x="2009" y="5265"/>
                  <a:pt x="2344" y="5535"/>
                  <a:pt x="2344" y="5805"/>
                </a:cubicBezTo>
                <a:cubicBezTo>
                  <a:pt x="2344" y="10395"/>
                  <a:pt x="2344" y="10395"/>
                  <a:pt x="2344" y="10395"/>
                </a:cubicBezTo>
                <a:cubicBezTo>
                  <a:pt x="2344" y="10935"/>
                  <a:pt x="2847" y="11340"/>
                  <a:pt x="3349" y="11340"/>
                </a:cubicBezTo>
                <a:cubicBezTo>
                  <a:pt x="4019" y="11340"/>
                  <a:pt x="4521" y="10935"/>
                  <a:pt x="4521" y="10395"/>
                </a:cubicBezTo>
                <a:cubicBezTo>
                  <a:pt x="4521" y="3105"/>
                  <a:pt x="4521" y="3105"/>
                  <a:pt x="4521" y="3105"/>
                </a:cubicBezTo>
                <a:cubicBezTo>
                  <a:pt x="4521" y="2835"/>
                  <a:pt x="4856" y="2565"/>
                  <a:pt x="5191" y="2565"/>
                </a:cubicBezTo>
                <a:cubicBezTo>
                  <a:pt x="5526" y="2565"/>
                  <a:pt x="5860" y="2835"/>
                  <a:pt x="5860" y="3105"/>
                </a:cubicBezTo>
                <a:cubicBezTo>
                  <a:pt x="5860" y="9720"/>
                  <a:pt x="5860" y="9720"/>
                  <a:pt x="5860" y="9720"/>
                </a:cubicBezTo>
                <a:cubicBezTo>
                  <a:pt x="5860" y="10260"/>
                  <a:pt x="6363" y="10665"/>
                  <a:pt x="7033" y="10665"/>
                </a:cubicBezTo>
                <a:cubicBezTo>
                  <a:pt x="7702" y="10665"/>
                  <a:pt x="8205" y="10260"/>
                  <a:pt x="8205" y="9720"/>
                </a:cubicBezTo>
                <a:cubicBezTo>
                  <a:pt x="8205" y="1485"/>
                  <a:pt x="8205" y="1485"/>
                  <a:pt x="8205" y="1485"/>
                </a:cubicBezTo>
                <a:cubicBezTo>
                  <a:pt x="8205" y="1080"/>
                  <a:pt x="8540" y="675"/>
                  <a:pt x="9042" y="675"/>
                </a:cubicBezTo>
                <a:cubicBezTo>
                  <a:pt x="9544" y="675"/>
                  <a:pt x="10047" y="1080"/>
                  <a:pt x="10047" y="1485"/>
                </a:cubicBezTo>
                <a:cubicBezTo>
                  <a:pt x="10047" y="9720"/>
                  <a:pt x="10047" y="9720"/>
                  <a:pt x="10047" y="9720"/>
                </a:cubicBezTo>
                <a:cubicBezTo>
                  <a:pt x="10047" y="10260"/>
                  <a:pt x="10549" y="10665"/>
                  <a:pt x="11051" y="10665"/>
                </a:cubicBezTo>
                <a:cubicBezTo>
                  <a:pt x="11721" y="10665"/>
                  <a:pt x="12223" y="10260"/>
                  <a:pt x="12223" y="9720"/>
                </a:cubicBezTo>
                <a:cubicBezTo>
                  <a:pt x="12223" y="4050"/>
                  <a:pt x="12223" y="4050"/>
                  <a:pt x="12223" y="4050"/>
                </a:cubicBezTo>
                <a:cubicBezTo>
                  <a:pt x="12223" y="3645"/>
                  <a:pt x="12726" y="3240"/>
                  <a:pt x="13228" y="3240"/>
                </a:cubicBezTo>
                <a:cubicBezTo>
                  <a:pt x="13730" y="3240"/>
                  <a:pt x="14065" y="3645"/>
                  <a:pt x="14065" y="4050"/>
                </a:cubicBezTo>
                <a:cubicBezTo>
                  <a:pt x="14065" y="12150"/>
                  <a:pt x="14065" y="12150"/>
                  <a:pt x="14065" y="12150"/>
                </a:cubicBezTo>
                <a:cubicBezTo>
                  <a:pt x="14065" y="12285"/>
                  <a:pt x="14065" y="12420"/>
                  <a:pt x="14065" y="12555"/>
                </a:cubicBezTo>
                <a:cubicBezTo>
                  <a:pt x="14065" y="12825"/>
                  <a:pt x="14065" y="13095"/>
                  <a:pt x="14233" y="13230"/>
                </a:cubicBezTo>
                <a:cubicBezTo>
                  <a:pt x="14400" y="13365"/>
                  <a:pt x="14735" y="13365"/>
                  <a:pt x="14902" y="13365"/>
                </a:cubicBezTo>
                <a:cubicBezTo>
                  <a:pt x="15572" y="13365"/>
                  <a:pt x="16074" y="13095"/>
                  <a:pt x="16409" y="12690"/>
                </a:cubicBezTo>
                <a:cubicBezTo>
                  <a:pt x="17079" y="11610"/>
                  <a:pt x="17916" y="11070"/>
                  <a:pt x="18586" y="10800"/>
                </a:cubicBezTo>
                <a:cubicBezTo>
                  <a:pt x="19088" y="10395"/>
                  <a:pt x="19758" y="10260"/>
                  <a:pt x="20428" y="10260"/>
                </a:cubicBezTo>
                <a:cubicBezTo>
                  <a:pt x="20428" y="10260"/>
                  <a:pt x="20428" y="10260"/>
                  <a:pt x="20428" y="10260"/>
                </a:cubicBezTo>
                <a:cubicBezTo>
                  <a:pt x="20595" y="10260"/>
                  <a:pt x="20595" y="10260"/>
                  <a:pt x="20595" y="10260"/>
                </a:cubicBezTo>
                <a:cubicBezTo>
                  <a:pt x="20595" y="10395"/>
                  <a:pt x="20595" y="10530"/>
                  <a:pt x="20595" y="106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43" name="Freeform 2109"/>
          <p:cNvSpPr/>
          <p:nvPr/>
        </p:nvSpPr>
        <p:spPr>
          <a:xfrm>
            <a:off x="10695107" y="1968500"/>
            <a:ext cx="108243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600" extrusionOk="0">
                <a:moveTo>
                  <a:pt x="21430" y="9855"/>
                </a:moveTo>
                <a:cubicBezTo>
                  <a:pt x="10698" y="0"/>
                  <a:pt x="10698" y="0"/>
                  <a:pt x="10698" y="0"/>
                </a:cubicBezTo>
                <a:cubicBezTo>
                  <a:pt x="102" y="9855"/>
                  <a:pt x="102" y="9855"/>
                  <a:pt x="102" y="9855"/>
                </a:cubicBezTo>
                <a:cubicBezTo>
                  <a:pt x="-34" y="9990"/>
                  <a:pt x="-34" y="10260"/>
                  <a:pt x="102" y="10395"/>
                </a:cubicBezTo>
                <a:cubicBezTo>
                  <a:pt x="238" y="10530"/>
                  <a:pt x="374" y="10530"/>
                  <a:pt x="645" y="10395"/>
                </a:cubicBezTo>
                <a:cubicBezTo>
                  <a:pt x="1868" y="9315"/>
                  <a:pt x="1868" y="9315"/>
                  <a:pt x="1868" y="9315"/>
                </a:cubicBezTo>
                <a:cubicBezTo>
                  <a:pt x="1868" y="21600"/>
                  <a:pt x="1868" y="21600"/>
                  <a:pt x="1868" y="21600"/>
                </a:cubicBezTo>
                <a:cubicBezTo>
                  <a:pt x="7845" y="21600"/>
                  <a:pt x="7845" y="21600"/>
                  <a:pt x="7845" y="21600"/>
                </a:cubicBezTo>
                <a:cubicBezTo>
                  <a:pt x="13687" y="21600"/>
                  <a:pt x="13687" y="21600"/>
                  <a:pt x="13687" y="21600"/>
                </a:cubicBezTo>
                <a:cubicBezTo>
                  <a:pt x="19664" y="21600"/>
                  <a:pt x="19664" y="21600"/>
                  <a:pt x="19664" y="21600"/>
                </a:cubicBezTo>
                <a:cubicBezTo>
                  <a:pt x="19664" y="9315"/>
                  <a:pt x="19664" y="9315"/>
                  <a:pt x="19664" y="9315"/>
                </a:cubicBezTo>
                <a:cubicBezTo>
                  <a:pt x="20887" y="10395"/>
                  <a:pt x="20887" y="10395"/>
                  <a:pt x="20887" y="10395"/>
                </a:cubicBezTo>
                <a:cubicBezTo>
                  <a:pt x="21023" y="10530"/>
                  <a:pt x="21158" y="10530"/>
                  <a:pt x="21158" y="10530"/>
                </a:cubicBezTo>
                <a:cubicBezTo>
                  <a:pt x="21294" y="10530"/>
                  <a:pt x="21430" y="10395"/>
                  <a:pt x="21430" y="10395"/>
                </a:cubicBezTo>
                <a:cubicBezTo>
                  <a:pt x="21566" y="10260"/>
                  <a:pt x="21566" y="9990"/>
                  <a:pt x="21430" y="9855"/>
                </a:cubicBezTo>
                <a:close/>
                <a:moveTo>
                  <a:pt x="8524" y="20925"/>
                </a:moveTo>
                <a:cubicBezTo>
                  <a:pt x="8524" y="14985"/>
                  <a:pt x="8524" y="14985"/>
                  <a:pt x="8524" y="14985"/>
                </a:cubicBezTo>
                <a:cubicBezTo>
                  <a:pt x="8524" y="13770"/>
                  <a:pt x="9475" y="12690"/>
                  <a:pt x="10698" y="12690"/>
                </a:cubicBezTo>
                <a:cubicBezTo>
                  <a:pt x="12057" y="12690"/>
                  <a:pt x="13008" y="13770"/>
                  <a:pt x="13008" y="14985"/>
                </a:cubicBezTo>
                <a:cubicBezTo>
                  <a:pt x="13008" y="20925"/>
                  <a:pt x="13008" y="20925"/>
                  <a:pt x="13008" y="20925"/>
                </a:cubicBezTo>
                <a:lnTo>
                  <a:pt x="8524" y="20925"/>
                </a:lnTo>
                <a:close/>
                <a:moveTo>
                  <a:pt x="18985" y="20925"/>
                </a:moveTo>
                <a:cubicBezTo>
                  <a:pt x="13687" y="20925"/>
                  <a:pt x="13687" y="20925"/>
                  <a:pt x="13687" y="20925"/>
                </a:cubicBezTo>
                <a:cubicBezTo>
                  <a:pt x="13687" y="14985"/>
                  <a:pt x="13687" y="14985"/>
                  <a:pt x="13687" y="14985"/>
                </a:cubicBezTo>
                <a:cubicBezTo>
                  <a:pt x="13687" y="13365"/>
                  <a:pt x="12464" y="12015"/>
                  <a:pt x="10698" y="12015"/>
                </a:cubicBezTo>
                <a:cubicBezTo>
                  <a:pt x="9068" y="12015"/>
                  <a:pt x="7845" y="13365"/>
                  <a:pt x="7845" y="14985"/>
                </a:cubicBezTo>
                <a:cubicBezTo>
                  <a:pt x="7845" y="20925"/>
                  <a:pt x="7845" y="20925"/>
                  <a:pt x="7845" y="20925"/>
                </a:cubicBezTo>
                <a:cubicBezTo>
                  <a:pt x="2547" y="20925"/>
                  <a:pt x="2547" y="20925"/>
                  <a:pt x="2547" y="20925"/>
                </a:cubicBezTo>
                <a:cubicBezTo>
                  <a:pt x="2547" y="8505"/>
                  <a:pt x="2547" y="8505"/>
                  <a:pt x="2547" y="8505"/>
                </a:cubicBezTo>
                <a:cubicBezTo>
                  <a:pt x="10698" y="945"/>
                  <a:pt x="10698" y="945"/>
                  <a:pt x="10698" y="945"/>
                </a:cubicBezTo>
                <a:cubicBezTo>
                  <a:pt x="18985" y="8505"/>
                  <a:pt x="18985" y="8505"/>
                  <a:pt x="18985" y="8505"/>
                </a:cubicBezTo>
                <a:lnTo>
                  <a:pt x="18985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44" name="Freeform 2110"/>
          <p:cNvSpPr/>
          <p:nvPr/>
        </p:nvSpPr>
        <p:spPr>
          <a:xfrm>
            <a:off x="10695107" y="3206750"/>
            <a:ext cx="108243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600" extrusionOk="0">
                <a:moveTo>
                  <a:pt x="21430" y="9855"/>
                </a:moveTo>
                <a:cubicBezTo>
                  <a:pt x="10698" y="0"/>
                  <a:pt x="10698" y="0"/>
                  <a:pt x="10698" y="0"/>
                </a:cubicBezTo>
                <a:cubicBezTo>
                  <a:pt x="102" y="9855"/>
                  <a:pt x="102" y="9855"/>
                  <a:pt x="102" y="9855"/>
                </a:cubicBezTo>
                <a:cubicBezTo>
                  <a:pt x="-34" y="9990"/>
                  <a:pt x="-34" y="10260"/>
                  <a:pt x="102" y="10395"/>
                </a:cubicBezTo>
                <a:cubicBezTo>
                  <a:pt x="238" y="10530"/>
                  <a:pt x="374" y="10530"/>
                  <a:pt x="645" y="10395"/>
                </a:cubicBezTo>
                <a:cubicBezTo>
                  <a:pt x="1868" y="9315"/>
                  <a:pt x="1868" y="9315"/>
                  <a:pt x="1868" y="9315"/>
                </a:cubicBezTo>
                <a:cubicBezTo>
                  <a:pt x="1868" y="21600"/>
                  <a:pt x="1868" y="21600"/>
                  <a:pt x="1868" y="21600"/>
                </a:cubicBezTo>
                <a:cubicBezTo>
                  <a:pt x="19664" y="21600"/>
                  <a:pt x="19664" y="21600"/>
                  <a:pt x="19664" y="21600"/>
                </a:cubicBezTo>
                <a:cubicBezTo>
                  <a:pt x="19664" y="9315"/>
                  <a:pt x="19664" y="9315"/>
                  <a:pt x="19664" y="9315"/>
                </a:cubicBezTo>
                <a:cubicBezTo>
                  <a:pt x="20887" y="10395"/>
                  <a:pt x="20887" y="10395"/>
                  <a:pt x="20887" y="10395"/>
                </a:cubicBezTo>
                <a:cubicBezTo>
                  <a:pt x="21023" y="10530"/>
                  <a:pt x="21158" y="10530"/>
                  <a:pt x="21158" y="10530"/>
                </a:cubicBezTo>
                <a:cubicBezTo>
                  <a:pt x="21294" y="10530"/>
                  <a:pt x="21430" y="10395"/>
                  <a:pt x="21430" y="10395"/>
                </a:cubicBezTo>
                <a:cubicBezTo>
                  <a:pt x="21566" y="10260"/>
                  <a:pt x="21566" y="9990"/>
                  <a:pt x="21430" y="9855"/>
                </a:cubicBezTo>
                <a:close/>
                <a:moveTo>
                  <a:pt x="18985" y="20925"/>
                </a:moveTo>
                <a:cubicBezTo>
                  <a:pt x="2547" y="20925"/>
                  <a:pt x="2547" y="20925"/>
                  <a:pt x="2547" y="20925"/>
                </a:cubicBezTo>
                <a:cubicBezTo>
                  <a:pt x="2547" y="8505"/>
                  <a:pt x="2547" y="8505"/>
                  <a:pt x="2547" y="8505"/>
                </a:cubicBezTo>
                <a:cubicBezTo>
                  <a:pt x="10698" y="945"/>
                  <a:pt x="10698" y="945"/>
                  <a:pt x="10698" y="945"/>
                </a:cubicBezTo>
                <a:cubicBezTo>
                  <a:pt x="18985" y="8505"/>
                  <a:pt x="18985" y="8505"/>
                  <a:pt x="18985" y="8505"/>
                </a:cubicBezTo>
                <a:lnTo>
                  <a:pt x="18985" y="20925"/>
                </a:lnTo>
                <a:close/>
                <a:moveTo>
                  <a:pt x="4857" y="13095"/>
                </a:moveTo>
                <a:cubicBezTo>
                  <a:pt x="10019" y="13095"/>
                  <a:pt x="10019" y="13095"/>
                  <a:pt x="10019" y="13095"/>
                </a:cubicBezTo>
                <a:cubicBezTo>
                  <a:pt x="10019" y="7965"/>
                  <a:pt x="10019" y="7965"/>
                  <a:pt x="10019" y="7965"/>
                </a:cubicBezTo>
                <a:cubicBezTo>
                  <a:pt x="4857" y="7965"/>
                  <a:pt x="4857" y="7965"/>
                  <a:pt x="4857" y="7965"/>
                </a:cubicBezTo>
                <a:lnTo>
                  <a:pt x="4857" y="13095"/>
                </a:lnTo>
                <a:close/>
                <a:moveTo>
                  <a:pt x="5536" y="8640"/>
                </a:moveTo>
                <a:cubicBezTo>
                  <a:pt x="9340" y="8640"/>
                  <a:pt x="9340" y="8640"/>
                  <a:pt x="9340" y="8640"/>
                </a:cubicBezTo>
                <a:cubicBezTo>
                  <a:pt x="9340" y="12285"/>
                  <a:pt x="9340" y="12285"/>
                  <a:pt x="9340" y="12285"/>
                </a:cubicBezTo>
                <a:cubicBezTo>
                  <a:pt x="5536" y="12285"/>
                  <a:pt x="5536" y="12285"/>
                  <a:pt x="5536" y="12285"/>
                </a:cubicBezTo>
                <a:lnTo>
                  <a:pt x="5536" y="8640"/>
                </a:lnTo>
                <a:close/>
                <a:moveTo>
                  <a:pt x="16675" y="7965"/>
                </a:moveTo>
                <a:cubicBezTo>
                  <a:pt x="11513" y="7965"/>
                  <a:pt x="11513" y="7965"/>
                  <a:pt x="11513" y="7965"/>
                </a:cubicBezTo>
                <a:cubicBezTo>
                  <a:pt x="11513" y="13095"/>
                  <a:pt x="11513" y="13095"/>
                  <a:pt x="11513" y="13095"/>
                </a:cubicBezTo>
                <a:cubicBezTo>
                  <a:pt x="16675" y="13095"/>
                  <a:pt x="16675" y="13095"/>
                  <a:pt x="16675" y="13095"/>
                </a:cubicBezTo>
                <a:lnTo>
                  <a:pt x="16675" y="7965"/>
                </a:lnTo>
                <a:close/>
                <a:moveTo>
                  <a:pt x="15996" y="12285"/>
                </a:moveTo>
                <a:cubicBezTo>
                  <a:pt x="12192" y="12285"/>
                  <a:pt x="12192" y="12285"/>
                  <a:pt x="12192" y="12285"/>
                </a:cubicBezTo>
                <a:cubicBezTo>
                  <a:pt x="12192" y="8640"/>
                  <a:pt x="12192" y="8640"/>
                  <a:pt x="12192" y="8640"/>
                </a:cubicBezTo>
                <a:cubicBezTo>
                  <a:pt x="15996" y="8640"/>
                  <a:pt x="15996" y="8640"/>
                  <a:pt x="15996" y="8640"/>
                </a:cubicBezTo>
                <a:lnTo>
                  <a:pt x="15996" y="12285"/>
                </a:lnTo>
                <a:close/>
                <a:moveTo>
                  <a:pt x="4857" y="19710"/>
                </a:moveTo>
                <a:cubicBezTo>
                  <a:pt x="10019" y="19710"/>
                  <a:pt x="10019" y="19710"/>
                  <a:pt x="10019" y="19710"/>
                </a:cubicBezTo>
                <a:cubicBezTo>
                  <a:pt x="10019" y="14580"/>
                  <a:pt x="10019" y="14580"/>
                  <a:pt x="10019" y="14580"/>
                </a:cubicBezTo>
                <a:cubicBezTo>
                  <a:pt x="4857" y="14580"/>
                  <a:pt x="4857" y="14580"/>
                  <a:pt x="4857" y="14580"/>
                </a:cubicBezTo>
                <a:lnTo>
                  <a:pt x="4857" y="19710"/>
                </a:lnTo>
                <a:close/>
                <a:moveTo>
                  <a:pt x="5536" y="15255"/>
                </a:moveTo>
                <a:cubicBezTo>
                  <a:pt x="9340" y="15255"/>
                  <a:pt x="9340" y="15255"/>
                  <a:pt x="9340" y="15255"/>
                </a:cubicBezTo>
                <a:cubicBezTo>
                  <a:pt x="9340" y="19035"/>
                  <a:pt x="9340" y="19035"/>
                  <a:pt x="9340" y="19035"/>
                </a:cubicBezTo>
                <a:cubicBezTo>
                  <a:pt x="5536" y="19035"/>
                  <a:pt x="5536" y="19035"/>
                  <a:pt x="5536" y="19035"/>
                </a:cubicBezTo>
                <a:lnTo>
                  <a:pt x="5536" y="15255"/>
                </a:lnTo>
                <a:close/>
                <a:moveTo>
                  <a:pt x="16675" y="14580"/>
                </a:moveTo>
                <a:cubicBezTo>
                  <a:pt x="11513" y="14580"/>
                  <a:pt x="11513" y="14580"/>
                  <a:pt x="11513" y="14580"/>
                </a:cubicBezTo>
                <a:cubicBezTo>
                  <a:pt x="11513" y="19710"/>
                  <a:pt x="11513" y="19710"/>
                  <a:pt x="11513" y="19710"/>
                </a:cubicBezTo>
                <a:cubicBezTo>
                  <a:pt x="16675" y="19710"/>
                  <a:pt x="16675" y="19710"/>
                  <a:pt x="16675" y="19710"/>
                </a:cubicBezTo>
                <a:lnTo>
                  <a:pt x="16675" y="14580"/>
                </a:lnTo>
                <a:close/>
                <a:moveTo>
                  <a:pt x="15996" y="19035"/>
                </a:moveTo>
                <a:cubicBezTo>
                  <a:pt x="12192" y="19035"/>
                  <a:pt x="12192" y="19035"/>
                  <a:pt x="12192" y="19035"/>
                </a:cubicBezTo>
                <a:cubicBezTo>
                  <a:pt x="12192" y="15255"/>
                  <a:pt x="12192" y="15255"/>
                  <a:pt x="12192" y="15255"/>
                </a:cubicBezTo>
                <a:cubicBezTo>
                  <a:pt x="15996" y="15255"/>
                  <a:pt x="15996" y="15255"/>
                  <a:pt x="15996" y="15255"/>
                </a:cubicBezTo>
                <a:lnTo>
                  <a:pt x="15996" y="190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45" name="Freeform 2111"/>
          <p:cNvSpPr/>
          <p:nvPr/>
        </p:nvSpPr>
        <p:spPr>
          <a:xfrm>
            <a:off x="10695107" y="4445000"/>
            <a:ext cx="108243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600" extrusionOk="0">
                <a:moveTo>
                  <a:pt x="21430" y="9855"/>
                </a:moveTo>
                <a:cubicBezTo>
                  <a:pt x="18170" y="6885"/>
                  <a:pt x="18170" y="6885"/>
                  <a:pt x="18170" y="6885"/>
                </a:cubicBezTo>
                <a:cubicBezTo>
                  <a:pt x="18170" y="2025"/>
                  <a:pt x="18170" y="2025"/>
                  <a:pt x="18170" y="2025"/>
                </a:cubicBezTo>
                <a:cubicBezTo>
                  <a:pt x="14502" y="2025"/>
                  <a:pt x="14502" y="2025"/>
                  <a:pt x="14502" y="2025"/>
                </a:cubicBezTo>
                <a:cubicBezTo>
                  <a:pt x="14502" y="3375"/>
                  <a:pt x="14502" y="3375"/>
                  <a:pt x="14502" y="3375"/>
                </a:cubicBezTo>
                <a:cubicBezTo>
                  <a:pt x="10698" y="0"/>
                  <a:pt x="10698" y="0"/>
                  <a:pt x="10698" y="0"/>
                </a:cubicBezTo>
                <a:cubicBezTo>
                  <a:pt x="102" y="9855"/>
                  <a:pt x="102" y="9855"/>
                  <a:pt x="102" y="9855"/>
                </a:cubicBezTo>
                <a:cubicBezTo>
                  <a:pt x="-34" y="9990"/>
                  <a:pt x="-34" y="10260"/>
                  <a:pt x="102" y="10395"/>
                </a:cubicBezTo>
                <a:cubicBezTo>
                  <a:pt x="238" y="10530"/>
                  <a:pt x="374" y="10530"/>
                  <a:pt x="645" y="10395"/>
                </a:cubicBezTo>
                <a:cubicBezTo>
                  <a:pt x="1868" y="9315"/>
                  <a:pt x="1868" y="9315"/>
                  <a:pt x="1868" y="9315"/>
                </a:cubicBezTo>
                <a:cubicBezTo>
                  <a:pt x="1868" y="21600"/>
                  <a:pt x="1868" y="21600"/>
                  <a:pt x="1868" y="21600"/>
                </a:cubicBezTo>
                <a:cubicBezTo>
                  <a:pt x="7845" y="21600"/>
                  <a:pt x="7845" y="21600"/>
                  <a:pt x="7845" y="21600"/>
                </a:cubicBezTo>
                <a:cubicBezTo>
                  <a:pt x="13687" y="21600"/>
                  <a:pt x="13687" y="21600"/>
                  <a:pt x="13687" y="21600"/>
                </a:cubicBezTo>
                <a:cubicBezTo>
                  <a:pt x="19664" y="21600"/>
                  <a:pt x="19664" y="21600"/>
                  <a:pt x="19664" y="21600"/>
                </a:cubicBezTo>
                <a:cubicBezTo>
                  <a:pt x="19664" y="9315"/>
                  <a:pt x="19664" y="9315"/>
                  <a:pt x="19664" y="9315"/>
                </a:cubicBezTo>
                <a:cubicBezTo>
                  <a:pt x="20887" y="10395"/>
                  <a:pt x="20887" y="10395"/>
                  <a:pt x="20887" y="10395"/>
                </a:cubicBezTo>
                <a:cubicBezTo>
                  <a:pt x="21023" y="10530"/>
                  <a:pt x="21158" y="10530"/>
                  <a:pt x="21158" y="10530"/>
                </a:cubicBezTo>
                <a:cubicBezTo>
                  <a:pt x="21294" y="10530"/>
                  <a:pt x="21430" y="10395"/>
                  <a:pt x="21430" y="10395"/>
                </a:cubicBezTo>
                <a:cubicBezTo>
                  <a:pt x="21566" y="10260"/>
                  <a:pt x="21566" y="9990"/>
                  <a:pt x="21430" y="9855"/>
                </a:cubicBezTo>
                <a:close/>
                <a:moveTo>
                  <a:pt x="15181" y="2700"/>
                </a:moveTo>
                <a:cubicBezTo>
                  <a:pt x="17491" y="2700"/>
                  <a:pt x="17491" y="2700"/>
                  <a:pt x="17491" y="2700"/>
                </a:cubicBezTo>
                <a:cubicBezTo>
                  <a:pt x="17491" y="6210"/>
                  <a:pt x="17491" y="6210"/>
                  <a:pt x="17491" y="6210"/>
                </a:cubicBezTo>
                <a:cubicBezTo>
                  <a:pt x="15181" y="4185"/>
                  <a:pt x="15181" y="4185"/>
                  <a:pt x="15181" y="4185"/>
                </a:cubicBezTo>
                <a:lnTo>
                  <a:pt x="15181" y="2700"/>
                </a:lnTo>
                <a:close/>
                <a:moveTo>
                  <a:pt x="8524" y="20925"/>
                </a:moveTo>
                <a:cubicBezTo>
                  <a:pt x="8524" y="13095"/>
                  <a:pt x="8524" y="13095"/>
                  <a:pt x="8524" y="13095"/>
                </a:cubicBezTo>
                <a:cubicBezTo>
                  <a:pt x="8524" y="12825"/>
                  <a:pt x="8660" y="12690"/>
                  <a:pt x="8932" y="12690"/>
                </a:cubicBezTo>
                <a:cubicBezTo>
                  <a:pt x="12600" y="12690"/>
                  <a:pt x="12600" y="12690"/>
                  <a:pt x="12600" y="12690"/>
                </a:cubicBezTo>
                <a:cubicBezTo>
                  <a:pt x="12872" y="12690"/>
                  <a:pt x="13008" y="12825"/>
                  <a:pt x="13008" y="13095"/>
                </a:cubicBezTo>
                <a:cubicBezTo>
                  <a:pt x="13008" y="20925"/>
                  <a:pt x="13008" y="20925"/>
                  <a:pt x="13008" y="20925"/>
                </a:cubicBezTo>
                <a:lnTo>
                  <a:pt x="8524" y="20925"/>
                </a:lnTo>
                <a:close/>
                <a:moveTo>
                  <a:pt x="18985" y="20925"/>
                </a:moveTo>
                <a:cubicBezTo>
                  <a:pt x="13687" y="20925"/>
                  <a:pt x="13687" y="20925"/>
                  <a:pt x="13687" y="20925"/>
                </a:cubicBezTo>
                <a:cubicBezTo>
                  <a:pt x="13687" y="13095"/>
                  <a:pt x="13687" y="13095"/>
                  <a:pt x="13687" y="13095"/>
                </a:cubicBezTo>
                <a:cubicBezTo>
                  <a:pt x="13687" y="12420"/>
                  <a:pt x="13279" y="12015"/>
                  <a:pt x="12600" y="12015"/>
                </a:cubicBezTo>
                <a:cubicBezTo>
                  <a:pt x="8932" y="12015"/>
                  <a:pt x="8932" y="12015"/>
                  <a:pt x="8932" y="12015"/>
                </a:cubicBezTo>
                <a:cubicBezTo>
                  <a:pt x="8253" y="12015"/>
                  <a:pt x="7845" y="12420"/>
                  <a:pt x="7845" y="13095"/>
                </a:cubicBezTo>
                <a:cubicBezTo>
                  <a:pt x="7845" y="20925"/>
                  <a:pt x="7845" y="20925"/>
                  <a:pt x="7845" y="20925"/>
                </a:cubicBezTo>
                <a:cubicBezTo>
                  <a:pt x="2547" y="20925"/>
                  <a:pt x="2547" y="20925"/>
                  <a:pt x="2547" y="20925"/>
                </a:cubicBezTo>
                <a:cubicBezTo>
                  <a:pt x="2547" y="8505"/>
                  <a:pt x="2547" y="8505"/>
                  <a:pt x="2547" y="8505"/>
                </a:cubicBezTo>
                <a:cubicBezTo>
                  <a:pt x="10698" y="945"/>
                  <a:pt x="10698" y="945"/>
                  <a:pt x="10698" y="945"/>
                </a:cubicBezTo>
                <a:cubicBezTo>
                  <a:pt x="16132" y="5940"/>
                  <a:pt x="16132" y="5940"/>
                  <a:pt x="16132" y="5940"/>
                </a:cubicBezTo>
                <a:cubicBezTo>
                  <a:pt x="18170" y="7830"/>
                  <a:pt x="18170" y="7830"/>
                  <a:pt x="18170" y="7830"/>
                </a:cubicBezTo>
                <a:cubicBezTo>
                  <a:pt x="18170" y="7830"/>
                  <a:pt x="18170" y="7830"/>
                  <a:pt x="18170" y="7830"/>
                </a:cubicBezTo>
                <a:cubicBezTo>
                  <a:pt x="18985" y="8505"/>
                  <a:pt x="18985" y="8505"/>
                  <a:pt x="18985" y="8505"/>
                </a:cubicBezTo>
                <a:lnTo>
                  <a:pt x="18985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46" name="Freeform 2112"/>
          <p:cNvSpPr/>
          <p:nvPr/>
        </p:nvSpPr>
        <p:spPr>
          <a:xfrm>
            <a:off x="10775950" y="5683250"/>
            <a:ext cx="9080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75" y="20925"/>
                </a:moveTo>
                <a:cubicBezTo>
                  <a:pt x="19976" y="20925"/>
                  <a:pt x="19976" y="20925"/>
                  <a:pt x="19976" y="20925"/>
                </a:cubicBezTo>
                <a:cubicBezTo>
                  <a:pt x="19976" y="19440"/>
                  <a:pt x="19976" y="19440"/>
                  <a:pt x="19976" y="19440"/>
                </a:cubicBezTo>
                <a:cubicBezTo>
                  <a:pt x="17702" y="19440"/>
                  <a:pt x="17702" y="19440"/>
                  <a:pt x="17702" y="19440"/>
                </a:cubicBezTo>
                <a:cubicBezTo>
                  <a:pt x="17702" y="15795"/>
                  <a:pt x="17702" y="15795"/>
                  <a:pt x="17702" y="15795"/>
                </a:cubicBezTo>
                <a:cubicBezTo>
                  <a:pt x="17702" y="14850"/>
                  <a:pt x="17215" y="13905"/>
                  <a:pt x="16241" y="13365"/>
                </a:cubicBezTo>
                <a:cubicBezTo>
                  <a:pt x="11531" y="10800"/>
                  <a:pt x="11531" y="10800"/>
                  <a:pt x="11531" y="10800"/>
                </a:cubicBezTo>
                <a:cubicBezTo>
                  <a:pt x="16241" y="8235"/>
                  <a:pt x="16241" y="8235"/>
                  <a:pt x="16241" y="8235"/>
                </a:cubicBezTo>
                <a:cubicBezTo>
                  <a:pt x="17215" y="7695"/>
                  <a:pt x="17702" y="6750"/>
                  <a:pt x="17702" y="5805"/>
                </a:cubicBezTo>
                <a:cubicBezTo>
                  <a:pt x="17702" y="2160"/>
                  <a:pt x="17702" y="2160"/>
                  <a:pt x="17702" y="2160"/>
                </a:cubicBezTo>
                <a:cubicBezTo>
                  <a:pt x="19976" y="2160"/>
                  <a:pt x="19976" y="2160"/>
                  <a:pt x="19976" y="2160"/>
                </a:cubicBezTo>
                <a:cubicBezTo>
                  <a:pt x="19976" y="675"/>
                  <a:pt x="19976" y="675"/>
                  <a:pt x="19976" y="675"/>
                </a:cubicBezTo>
                <a:cubicBezTo>
                  <a:pt x="21275" y="675"/>
                  <a:pt x="21275" y="675"/>
                  <a:pt x="21275" y="675"/>
                </a:cubicBezTo>
                <a:cubicBezTo>
                  <a:pt x="21438" y="675"/>
                  <a:pt x="21600" y="540"/>
                  <a:pt x="21600" y="405"/>
                </a:cubicBezTo>
                <a:cubicBezTo>
                  <a:pt x="21600" y="135"/>
                  <a:pt x="21438" y="0"/>
                  <a:pt x="21275" y="0"/>
                </a:cubicBezTo>
                <a:cubicBezTo>
                  <a:pt x="19976" y="0"/>
                  <a:pt x="19976" y="0"/>
                  <a:pt x="19976" y="0"/>
                </a:cubicBezTo>
                <a:cubicBezTo>
                  <a:pt x="19489" y="0"/>
                  <a:pt x="19489" y="0"/>
                  <a:pt x="19489" y="0"/>
                </a:cubicBezTo>
                <a:cubicBezTo>
                  <a:pt x="2111" y="0"/>
                  <a:pt x="2111" y="0"/>
                  <a:pt x="2111" y="0"/>
                </a:cubicBezTo>
                <a:cubicBezTo>
                  <a:pt x="1786" y="0"/>
                  <a:pt x="1786" y="0"/>
                  <a:pt x="1786" y="0"/>
                </a:cubicBezTo>
                <a:cubicBezTo>
                  <a:pt x="487" y="0"/>
                  <a:pt x="487" y="0"/>
                  <a:pt x="487" y="0"/>
                </a:cubicBezTo>
                <a:cubicBezTo>
                  <a:pt x="162" y="0"/>
                  <a:pt x="0" y="135"/>
                  <a:pt x="0" y="405"/>
                </a:cubicBezTo>
                <a:cubicBezTo>
                  <a:pt x="0" y="540"/>
                  <a:pt x="162" y="675"/>
                  <a:pt x="487" y="675"/>
                </a:cubicBezTo>
                <a:cubicBezTo>
                  <a:pt x="1786" y="675"/>
                  <a:pt x="1786" y="675"/>
                  <a:pt x="1786" y="675"/>
                </a:cubicBezTo>
                <a:cubicBezTo>
                  <a:pt x="1786" y="2160"/>
                  <a:pt x="1786" y="2160"/>
                  <a:pt x="1786" y="2160"/>
                </a:cubicBezTo>
                <a:cubicBezTo>
                  <a:pt x="3898" y="2160"/>
                  <a:pt x="3898" y="2160"/>
                  <a:pt x="3898" y="2160"/>
                </a:cubicBezTo>
                <a:cubicBezTo>
                  <a:pt x="3898" y="5805"/>
                  <a:pt x="3898" y="5805"/>
                  <a:pt x="3898" y="5805"/>
                </a:cubicBezTo>
                <a:cubicBezTo>
                  <a:pt x="3898" y="6750"/>
                  <a:pt x="4547" y="7695"/>
                  <a:pt x="5522" y="8235"/>
                </a:cubicBezTo>
                <a:cubicBezTo>
                  <a:pt x="10069" y="10800"/>
                  <a:pt x="10069" y="10800"/>
                  <a:pt x="10069" y="10800"/>
                </a:cubicBezTo>
                <a:cubicBezTo>
                  <a:pt x="5522" y="13365"/>
                  <a:pt x="5522" y="13365"/>
                  <a:pt x="5522" y="13365"/>
                </a:cubicBezTo>
                <a:cubicBezTo>
                  <a:pt x="4547" y="13905"/>
                  <a:pt x="3898" y="14850"/>
                  <a:pt x="3898" y="15795"/>
                </a:cubicBezTo>
                <a:cubicBezTo>
                  <a:pt x="3898" y="19440"/>
                  <a:pt x="3898" y="19440"/>
                  <a:pt x="3898" y="19440"/>
                </a:cubicBezTo>
                <a:cubicBezTo>
                  <a:pt x="1786" y="19440"/>
                  <a:pt x="1786" y="19440"/>
                  <a:pt x="1786" y="19440"/>
                </a:cubicBezTo>
                <a:cubicBezTo>
                  <a:pt x="1786" y="20925"/>
                  <a:pt x="1786" y="20925"/>
                  <a:pt x="1786" y="20925"/>
                </a:cubicBezTo>
                <a:cubicBezTo>
                  <a:pt x="487" y="20925"/>
                  <a:pt x="487" y="20925"/>
                  <a:pt x="487" y="20925"/>
                </a:cubicBezTo>
                <a:cubicBezTo>
                  <a:pt x="162" y="20925"/>
                  <a:pt x="0" y="21060"/>
                  <a:pt x="0" y="21195"/>
                </a:cubicBezTo>
                <a:cubicBezTo>
                  <a:pt x="0" y="21465"/>
                  <a:pt x="162" y="21600"/>
                  <a:pt x="487" y="21600"/>
                </a:cubicBezTo>
                <a:cubicBezTo>
                  <a:pt x="1786" y="21600"/>
                  <a:pt x="1786" y="21600"/>
                  <a:pt x="1786" y="21600"/>
                </a:cubicBezTo>
                <a:cubicBezTo>
                  <a:pt x="2111" y="21600"/>
                  <a:pt x="2111" y="21600"/>
                  <a:pt x="2111" y="21600"/>
                </a:cubicBezTo>
                <a:cubicBezTo>
                  <a:pt x="19489" y="21600"/>
                  <a:pt x="19489" y="21600"/>
                  <a:pt x="19489" y="21600"/>
                </a:cubicBezTo>
                <a:cubicBezTo>
                  <a:pt x="19976" y="21600"/>
                  <a:pt x="19976" y="21600"/>
                  <a:pt x="19976" y="21600"/>
                </a:cubicBezTo>
                <a:cubicBezTo>
                  <a:pt x="21275" y="21600"/>
                  <a:pt x="21275" y="21600"/>
                  <a:pt x="21275" y="21600"/>
                </a:cubicBezTo>
                <a:cubicBezTo>
                  <a:pt x="21438" y="21600"/>
                  <a:pt x="21600" y="21465"/>
                  <a:pt x="21600" y="21195"/>
                </a:cubicBezTo>
                <a:cubicBezTo>
                  <a:pt x="21600" y="21060"/>
                  <a:pt x="21438" y="20925"/>
                  <a:pt x="21275" y="20925"/>
                </a:cubicBezTo>
                <a:close/>
                <a:moveTo>
                  <a:pt x="2598" y="1485"/>
                </a:moveTo>
                <a:cubicBezTo>
                  <a:pt x="2598" y="675"/>
                  <a:pt x="2598" y="675"/>
                  <a:pt x="2598" y="675"/>
                </a:cubicBezTo>
                <a:cubicBezTo>
                  <a:pt x="19002" y="675"/>
                  <a:pt x="19002" y="675"/>
                  <a:pt x="19002" y="675"/>
                </a:cubicBezTo>
                <a:cubicBezTo>
                  <a:pt x="19002" y="1485"/>
                  <a:pt x="19002" y="1485"/>
                  <a:pt x="19002" y="1485"/>
                </a:cubicBezTo>
                <a:cubicBezTo>
                  <a:pt x="17702" y="1485"/>
                  <a:pt x="17702" y="1485"/>
                  <a:pt x="17702" y="1485"/>
                </a:cubicBezTo>
                <a:cubicBezTo>
                  <a:pt x="3898" y="1485"/>
                  <a:pt x="3898" y="1485"/>
                  <a:pt x="3898" y="1485"/>
                </a:cubicBezTo>
                <a:lnTo>
                  <a:pt x="2598" y="1485"/>
                </a:lnTo>
                <a:close/>
                <a:moveTo>
                  <a:pt x="6009" y="7695"/>
                </a:moveTo>
                <a:cubicBezTo>
                  <a:pt x="5197" y="7290"/>
                  <a:pt x="4710" y="6615"/>
                  <a:pt x="4710" y="5805"/>
                </a:cubicBezTo>
                <a:cubicBezTo>
                  <a:pt x="4710" y="2160"/>
                  <a:pt x="4710" y="2160"/>
                  <a:pt x="4710" y="2160"/>
                </a:cubicBezTo>
                <a:cubicBezTo>
                  <a:pt x="16890" y="2160"/>
                  <a:pt x="16890" y="2160"/>
                  <a:pt x="16890" y="2160"/>
                </a:cubicBezTo>
                <a:cubicBezTo>
                  <a:pt x="16890" y="5805"/>
                  <a:pt x="16890" y="5805"/>
                  <a:pt x="16890" y="5805"/>
                </a:cubicBezTo>
                <a:cubicBezTo>
                  <a:pt x="16890" y="6615"/>
                  <a:pt x="16403" y="7290"/>
                  <a:pt x="15753" y="7695"/>
                </a:cubicBezTo>
                <a:cubicBezTo>
                  <a:pt x="10881" y="10395"/>
                  <a:pt x="10881" y="10395"/>
                  <a:pt x="10881" y="10395"/>
                </a:cubicBezTo>
                <a:lnTo>
                  <a:pt x="6009" y="7695"/>
                </a:lnTo>
                <a:close/>
                <a:moveTo>
                  <a:pt x="4710" y="15795"/>
                </a:moveTo>
                <a:cubicBezTo>
                  <a:pt x="4710" y="14985"/>
                  <a:pt x="5197" y="14310"/>
                  <a:pt x="6009" y="13905"/>
                </a:cubicBezTo>
                <a:cubicBezTo>
                  <a:pt x="10881" y="11205"/>
                  <a:pt x="10881" y="11205"/>
                  <a:pt x="10881" y="11205"/>
                </a:cubicBezTo>
                <a:cubicBezTo>
                  <a:pt x="15753" y="13905"/>
                  <a:pt x="15753" y="13905"/>
                  <a:pt x="15753" y="13905"/>
                </a:cubicBezTo>
                <a:cubicBezTo>
                  <a:pt x="16403" y="14310"/>
                  <a:pt x="16890" y="14985"/>
                  <a:pt x="16890" y="15795"/>
                </a:cubicBezTo>
                <a:cubicBezTo>
                  <a:pt x="16890" y="19440"/>
                  <a:pt x="16890" y="19440"/>
                  <a:pt x="16890" y="19440"/>
                </a:cubicBezTo>
                <a:cubicBezTo>
                  <a:pt x="4710" y="19440"/>
                  <a:pt x="4710" y="19440"/>
                  <a:pt x="4710" y="19440"/>
                </a:cubicBezTo>
                <a:lnTo>
                  <a:pt x="4710" y="15795"/>
                </a:lnTo>
                <a:close/>
                <a:moveTo>
                  <a:pt x="2598" y="20115"/>
                </a:moveTo>
                <a:cubicBezTo>
                  <a:pt x="3898" y="20115"/>
                  <a:pt x="3898" y="20115"/>
                  <a:pt x="3898" y="20115"/>
                </a:cubicBezTo>
                <a:cubicBezTo>
                  <a:pt x="17702" y="20115"/>
                  <a:pt x="17702" y="20115"/>
                  <a:pt x="17702" y="20115"/>
                </a:cubicBezTo>
                <a:cubicBezTo>
                  <a:pt x="19002" y="20115"/>
                  <a:pt x="19002" y="20115"/>
                  <a:pt x="19002" y="20115"/>
                </a:cubicBezTo>
                <a:cubicBezTo>
                  <a:pt x="19002" y="20925"/>
                  <a:pt x="19002" y="20925"/>
                  <a:pt x="19002" y="20925"/>
                </a:cubicBezTo>
                <a:cubicBezTo>
                  <a:pt x="2598" y="20925"/>
                  <a:pt x="2598" y="20925"/>
                  <a:pt x="2598" y="20925"/>
                </a:cubicBezTo>
                <a:lnTo>
                  <a:pt x="2598" y="20115"/>
                </a:lnTo>
                <a:close/>
                <a:moveTo>
                  <a:pt x="8932" y="7560"/>
                </a:moveTo>
                <a:cubicBezTo>
                  <a:pt x="9095" y="7695"/>
                  <a:pt x="9095" y="7965"/>
                  <a:pt x="9095" y="8100"/>
                </a:cubicBezTo>
                <a:cubicBezTo>
                  <a:pt x="8932" y="8235"/>
                  <a:pt x="8770" y="8235"/>
                  <a:pt x="8608" y="8235"/>
                </a:cubicBezTo>
                <a:cubicBezTo>
                  <a:pt x="8608" y="8235"/>
                  <a:pt x="8445" y="8235"/>
                  <a:pt x="8445" y="8235"/>
                </a:cubicBezTo>
                <a:cubicBezTo>
                  <a:pt x="6334" y="7020"/>
                  <a:pt x="6334" y="7020"/>
                  <a:pt x="6334" y="7020"/>
                </a:cubicBezTo>
                <a:cubicBezTo>
                  <a:pt x="5847" y="6750"/>
                  <a:pt x="5684" y="6345"/>
                  <a:pt x="5684" y="5805"/>
                </a:cubicBezTo>
                <a:cubicBezTo>
                  <a:pt x="5684" y="4995"/>
                  <a:pt x="5684" y="4995"/>
                  <a:pt x="5684" y="4995"/>
                </a:cubicBezTo>
                <a:cubicBezTo>
                  <a:pt x="5684" y="4860"/>
                  <a:pt x="5847" y="4725"/>
                  <a:pt x="6009" y="4725"/>
                </a:cubicBezTo>
                <a:cubicBezTo>
                  <a:pt x="6334" y="4725"/>
                  <a:pt x="6496" y="4860"/>
                  <a:pt x="6496" y="4995"/>
                </a:cubicBezTo>
                <a:cubicBezTo>
                  <a:pt x="6496" y="5805"/>
                  <a:pt x="6496" y="5805"/>
                  <a:pt x="6496" y="5805"/>
                </a:cubicBezTo>
                <a:cubicBezTo>
                  <a:pt x="6496" y="6075"/>
                  <a:pt x="6659" y="6345"/>
                  <a:pt x="6821" y="6480"/>
                </a:cubicBezTo>
                <a:lnTo>
                  <a:pt x="8932" y="7560"/>
                </a:lnTo>
                <a:close/>
                <a:moveTo>
                  <a:pt x="16078" y="16065"/>
                </a:moveTo>
                <a:cubicBezTo>
                  <a:pt x="16078" y="16875"/>
                  <a:pt x="16078" y="16875"/>
                  <a:pt x="16078" y="16875"/>
                </a:cubicBezTo>
                <a:cubicBezTo>
                  <a:pt x="16078" y="17010"/>
                  <a:pt x="15753" y="17280"/>
                  <a:pt x="15591" y="17280"/>
                </a:cubicBezTo>
                <a:cubicBezTo>
                  <a:pt x="15429" y="17280"/>
                  <a:pt x="15104" y="17010"/>
                  <a:pt x="15104" y="16875"/>
                </a:cubicBezTo>
                <a:cubicBezTo>
                  <a:pt x="15104" y="16065"/>
                  <a:pt x="15104" y="16065"/>
                  <a:pt x="15104" y="16065"/>
                </a:cubicBezTo>
                <a:cubicBezTo>
                  <a:pt x="15104" y="15795"/>
                  <a:pt x="14941" y="15525"/>
                  <a:pt x="14779" y="15390"/>
                </a:cubicBezTo>
                <a:cubicBezTo>
                  <a:pt x="12830" y="14310"/>
                  <a:pt x="12830" y="14310"/>
                  <a:pt x="12830" y="14310"/>
                </a:cubicBezTo>
                <a:cubicBezTo>
                  <a:pt x="12505" y="14175"/>
                  <a:pt x="12505" y="14040"/>
                  <a:pt x="12668" y="13905"/>
                </a:cubicBezTo>
                <a:cubicBezTo>
                  <a:pt x="12830" y="13635"/>
                  <a:pt x="12992" y="13635"/>
                  <a:pt x="13155" y="13770"/>
                </a:cubicBezTo>
                <a:cubicBezTo>
                  <a:pt x="15266" y="14850"/>
                  <a:pt x="15266" y="14850"/>
                  <a:pt x="15266" y="14850"/>
                </a:cubicBezTo>
                <a:cubicBezTo>
                  <a:pt x="15753" y="15120"/>
                  <a:pt x="16078" y="15525"/>
                  <a:pt x="16078" y="160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47" name="Freeform 2113"/>
          <p:cNvSpPr/>
          <p:nvPr/>
        </p:nvSpPr>
        <p:spPr>
          <a:xfrm>
            <a:off x="10775950" y="6924675"/>
            <a:ext cx="90805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81" y="9045"/>
                </a:moveTo>
                <a:cubicBezTo>
                  <a:pt x="11044" y="9045"/>
                  <a:pt x="11206" y="9180"/>
                  <a:pt x="11206" y="9315"/>
                </a:cubicBezTo>
                <a:cubicBezTo>
                  <a:pt x="11206" y="9585"/>
                  <a:pt x="11044" y="9720"/>
                  <a:pt x="10881" y="9720"/>
                </a:cubicBezTo>
                <a:cubicBezTo>
                  <a:pt x="10556" y="9720"/>
                  <a:pt x="10394" y="9585"/>
                  <a:pt x="10394" y="9315"/>
                </a:cubicBezTo>
                <a:cubicBezTo>
                  <a:pt x="10394" y="9180"/>
                  <a:pt x="10556" y="9045"/>
                  <a:pt x="10881" y="9045"/>
                </a:cubicBezTo>
                <a:close/>
                <a:moveTo>
                  <a:pt x="11693" y="8640"/>
                </a:moveTo>
                <a:cubicBezTo>
                  <a:pt x="11693" y="8775"/>
                  <a:pt x="11856" y="9045"/>
                  <a:pt x="12180" y="9045"/>
                </a:cubicBezTo>
                <a:cubicBezTo>
                  <a:pt x="12343" y="9045"/>
                  <a:pt x="12505" y="8775"/>
                  <a:pt x="12505" y="8640"/>
                </a:cubicBezTo>
                <a:cubicBezTo>
                  <a:pt x="12505" y="8505"/>
                  <a:pt x="12343" y="8235"/>
                  <a:pt x="12180" y="8235"/>
                </a:cubicBezTo>
                <a:cubicBezTo>
                  <a:pt x="11856" y="8235"/>
                  <a:pt x="11693" y="8505"/>
                  <a:pt x="11693" y="8640"/>
                </a:cubicBezTo>
                <a:close/>
                <a:moveTo>
                  <a:pt x="9095" y="8640"/>
                </a:moveTo>
                <a:cubicBezTo>
                  <a:pt x="9095" y="8775"/>
                  <a:pt x="9257" y="9045"/>
                  <a:pt x="9582" y="9045"/>
                </a:cubicBezTo>
                <a:cubicBezTo>
                  <a:pt x="9744" y="9045"/>
                  <a:pt x="9907" y="8775"/>
                  <a:pt x="9907" y="8640"/>
                </a:cubicBezTo>
                <a:cubicBezTo>
                  <a:pt x="9907" y="8505"/>
                  <a:pt x="9744" y="8235"/>
                  <a:pt x="9582" y="8235"/>
                </a:cubicBezTo>
                <a:cubicBezTo>
                  <a:pt x="9257" y="8235"/>
                  <a:pt x="9095" y="8505"/>
                  <a:pt x="9095" y="8640"/>
                </a:cubicBezTo>
                <a:close/>
                <a:moveTo>
                  <a:pt x="7795" y="7965"/>
                </a:moveTo>
                <a:cubicBezTo>
                  <a:pt x="7795" y="8100"/>
                  <a:pt x="7958" y="8235"/>
                  <a:pt x="8283" y="8235"/>
                </a:cubicBezTo>
                <a:cubicBezTo>
                  <a:pt x="8445" y="8235"/>
                  <a:pt x="8608" y="8100"/>
                  <a:pt x="8608" y="7965"/>
                </a:cubicBezTo>
                <a:cubicBezTo>
                  <a:pt x="8608" y="7695"/>
                  <a:pt x="8445" y="7560"/>
                  <a:pt x="8283" y="7560"/>
                </a:cubicBezTo>
                <a:cubicBezTo>
                  <a:pt x="7958" y="7560"/>
                  <a:pt x="7795" y="7695"/>
                  <a:pt x="7795" y="7965"/>
                </a:cubicBezTo>
                <a:close/>
                <a:moveTo>
                  <a:pt x="12992" y="7965"/>
                </a:moveTo>
                <a:cubicBezTo>
                  <a:pt x="12992" y="8100"/>
                  <a:pt x="13155" y="8235"/>
                  <a:pt x="13480" y="8235"/>
                </a:cubicBezTo>
                <a:cubicBezTo>
                  <a:pt x="13642" y="8235"/>
                  <a:pt x="13805" y="8100"/>
                  <a:pt x="13805" y="7965"/>
                </a:cubicBezTo>
                <a:cubicBezTo>
                  <a:pt x="13805" y="7695"/>
                  <a:pt x="13642" y="7560"/>
                  <a:pt x="13480" y="7560"/>
                </a:cubicBezTo>
                <a:cubicBezTo>
                  <a:pt x="13155" y="7560"/>
                  <a:pt x="12992" y="7695"/>
                  <a:pt x="12992" y="7965"/>
                </a:cubicBezTo>
                <a:close/>
                <a:moveTo>
                  <a:pt x="14292" y="7155"/>
                </a:moveTo>
                <a:cubicBezTo>
                  <a:pt x="14292" y="7425"/>
                  <a:pt x="14454" y="7560"/>
                  <a:pt x="14779" y="7560"/>
                </a:cubicBezTo>
                <a:cubicBezTo>
                  <a:pt x="14941" y="7560"/>
                  <a:pt x="15104" y="7425"/>
                  <a:pt x="15104" y="7155"/>
                </a:cubicBezTo>
                <a:cubicBezTo>
                  <a:pt x="15104" y="7020"/>
                  <a:pt x="14941" y="6885"/>
                  <a:pt x="14779" y="6885"/>
                </a:cubicBezTo>
                <a:cubicBezTo>
                  <a:pt x="14454" y="6885"/>
                  <a:pt x="14292" y="7020"/>
                  <a:pt x="14292" y="7155"/>
                </a:cubicBezTo>
                <a:close/>
                <a:moveTo>
                  <a:pt x="6496" y="7155"/>
                </a:moveTo>
                <a:cubicBezTo>
                  <a:pt x="6496" y="7425"/>
                  <a:pt x="6659" y="7560"/>
                  <a:pt x="6983" y="7560"/>
                </a:cubicBezTo>
                <a:cubicBezTo>
                  <a:pt x="7146" y="7560"/>
                  <a:pt x="7308" y="7425"/>
                  <a:pt x="7308" y="7155"/>
                </a:cubicBezTo>
                <a:cubicBezTo>
                  <a:pt x="7308" y="7020"/>
                  <a:pt x="7146" y="6885"/>
                  <a:pt x="6983" y="6885"/>
                </a:cubicBezTo>
                <a:cubicBezTo>
                  <a:pt x="6659" y="6885"/>
                  <a:pt x="6496" y="7020"/>
                  <a:pt x="6496" y="7155"/>
                </a:cubicBezTo>
                <a:close/>
                <a:moveTo>
                  <a:pt x="10394" y="7965"/>
                </a:moveTo>
                <a:cubicBezTo>
                  <a:pt x="10394" y="8100"/>
                  <a:pt x="10556" y="8235"/>
                  <a:pt x="10881" y="8235"/>
                </a:cubicBezTo>
                <a:cubicBezTo>
                  <a:pt x="11044" y="8235"/>
                  <a:pt x="11206" y="8100"/>
                  <a:pt x="11206" y="7965"/>
                </a:cubicBezTo>
                <a:cubicBezTo>
                  <a:pt x="11206" y="7695"/>
                  <a:pt x="11044" y="7560"/>
                  <a:pt x="10881" y="7560"/>
                </a:cubicBezTo>
                <a:cubicBezTo>
                  <a:pt x="10556" y="7560"/>
                  <a:pt x="10394" y="7695"/>
                  <a:pt x="10394" y="7965"/>
                </a:cubicBezTo>
                <a:close/>
                <a:moveTo>
                  <a:pt x="10394" y="12285"/>
                </a:moveTo>
                <a:cubicBezTo>
                  <a:pt x="10394" y="12420"/>
                  <a:pt x="10556" y="12555"/>
                  <a:pt x="10881" y="12555"/>
                </a:cubicBezTo>
                <a:cubicBezTo>
                  <a:pt x="11044" y="12555"/>
                  <a:pt x="11206" y="12420"/>
                  <a:pt x="11206" y="12285"/>
                </a:cubicBezTo>
                <a:cubicBezTo>
                  <a:pt x="11206" y="12015"/>
                  <a:pt x="11044" y="11880"/>
                  <a:pt x="10881" y="11880"/>
                </a:cubicBezTo>
                <a:cubicBezTo>
                  <a:pt x="10556" y="11880"/>
                  <a:pt x="10394" y="12015"/>
                  <a:pt x="10394" y="12285"/>
                </a:cubicBezTo>
                <a:close/>
                <a:moveTo>
                  <a:pt x="10394" y="13365"/>
                </a:moveTo>
                <a:cubicBezTo>
                  <a:pt x="10394" y="13500"/>
                  <a:pt x="10556" y="13635"/>
                  <a:pt x="10881" y="13635"/>
                </a:cubicBezTo>
                <a:cubicBezTo>
                  <a:pt x="11044" y="13635"/>
                  <a:pt x="11206" y="13500"/>
                  <a:pt x="11206" y="13365"/>
                </a:cubicBezTo>
                <a:cubicBezTo>
                  <a:pt x="11206" y="13095"/>
                  <a:pt x="11044" y="12960"/>
                  <a:pt x="10881" y="12960"/>
                </a:cubicBezTo>
                <a:cubicBezTo>
                  <a:pt x="10556" y="12960"/>
                  <a:pt x="10394" y="13095"/>
                  <a:pt x="10394" y="13365"/>
                </a:cubicBezTo>
                <a:close/>
                <a:moveTo>
                  <a:pt x="10394" y="14445"/>
                </a:moveTo>
                <a:cubicBezTo>
                  <a:pt x="10394" y="14580"/>
                  <a:pt x="10556" y="14715"/>
                  <a:pt x="10881" y="14715"/>
                </a:cubicBezTo>
                <a:cubicBezTo>
                  <a:pt x="11044" y="14715"/>
                  <a:pt x="11206" y="14580"/>
                  <a:pt x="11206" y="14445"/>
                </a:cubicBezTo>
                <a:cubicBezTo>
                  <a:pt x="11206" y="14175"/>
                  <a:pt x="11044" y="14040"/>
                  <a:pt x="10881" y="14040"/>
                </a:cubicBezTo>
                <a:cubicBezTo>
                  <a:pt x="10556" y="14040"/>
                  <a:pt x="10394" y="14175"/>
                  <a:pt x="10394" y="14445"/>
                </a:cubicBezTo>
                <a:close/>
                <a:moveTo>
                  <a:pt x="10394" y="15525"/>
                </a:moveTo>
                <a:cubicBezTo>
                  <a:pt x="10394" y="15660"/>
                  <a:pt x="10556" y="15795"/>
                  <a:pt x="10881" y="15795"/>
                </a:cubicBezTo>
                <a:cubicBezTo>
                  <a:pt x="11044" y="15795"/>
                  <a:pt x="11206" y="15660"/>
                  <a:pt x="11206" y="15525"/>
                </a:cubicBezTo>
                <a:cubicBezTo>
                  <a:pt x="11206" y="15255"/>
                  <a:pt x="11044" y="15120"/>
                  <a:pt x="10881" y="15120"/>
                </a:cubicBezTo>
                <a:cubicBezTo>
                  <a:pt x="10556" y="15120"/>
                  <a:pt x="10394" y="15255"/>
                  <a:pt x="10394" y="15525"/>
                </a:cubicBezTo>
                <a:close/>
                <a:moveTo>
                  <a:pt x="10394" y="16605"/>
                </a:moveTo>
                <a:cubicBezTo>
                  <a:pt x="10394" y="16740"/>
                  <a:pt x="10556" y="16875"/>
                  <a:pt x="10881" y="16875"/>
                </a:cubicBezTo>
                <a:cubicBezTo>
                  <a:pt x="11044" y="16875"/>
                  <a:pt x="11206" y="16740"/>
                  <a:pt x="11206" y="16605"/>
                </a:cubicBezTo>
                <a:cubicBezTo>
                  <a:pt x="11206" y="16335"/>
                  <a:pt x="11044" y="16200"/>
                  <a:pt x="10881" y="16200"/>
                </a:cubicBezTo>
                <a:cubicBezTo>
                  <a:pt x="10556" y="16200"/>
                  <a:pt x="10394" y="16335"/>
                  <a:pt x="10394" y="16605"/>
                </a:cubicBezTo>
                <a:close/>
                <a:moveTo>
                  <a:pt x="10394" y="17685"/>
                </a:moveTo>
                <a:cubicBezTo>
                  <a:pt x="10394" y="17820"/>
                  <a:pt x="10556" y="17955"/>
                  <a:pt x="10881" y="17955"/>
                </a:cubicBezTo>
                <a:cubicBezTo>
                  <a:pt x="11044" y="17955"/>
                  <a:pt x="11206" y="17820"/>
                  <a:pt x="11206" y="17685"/>
                </a:cubicBezTo>
                <a:cubicBezTo>
                  <a:pt x="11206" y="17415"/>
                  <a:pt x="11044" y="17280"/>
                  <a:pt x="10881" y="17280"/>
                </a:cubicBezTo>
                <a:cubicBezTo>
                  <a:pt x="10556" y="17280"/>
                  <a:pt x="10394" y="17415"/>
                  <a:pt x="10394" y="17685"/>
                </a:cubicBezTo>
                <a:close/>
                <a:moveTo>
                  <a:pt x="21600" y="21195"/>
                </a:moveTo>
                <a:cubicBezTo>
                  <a:pt x="21600" y="21465"/>
                  <a:pt x="21438" y="21600"/>
                  <a:pt x="21275" y="21600"/>
                </a:cubicBezTo>
                <a:cubicBezTo>
                  <a:pt x="19976" y="21600"/>
                  <a:pt x="19976" y="21600"/>
                  <a:pt x="19976" y="21600"/>
                </a:cubicBezTo>
                <a:cubicBezTo>
                  <a:pt x="19489" y="21600"/>
                  <a:pt x="19489" y="21600"/>
                  <a:pt x="19489" y="21600"/>
                </a:cubicBezTo>
                <a:cubicBezTo>
                  <a:pt x="2111" y="21600"/>
                  <a:pt x="2111" y="21600"/>
                  <a:pt x="2111" y="21600"/>
                </a:cubicBezTo>
                <a:cubicBezTo>
                  <a:pt x="1786" y="21600"/>
                  <a:pt x="1786" y="21600"/>
                  <a:pt x="1786" y="21600"/>
                </a:cubicBezTo>
                <a:cubicBezTo>
                  <a:pt x="487" y="21600"/>
                  <a:pt x="487" y="21600"/>
                  <a:pt x="487" y="21600"/>
                </a:cubicBezTo>
                <a:cubicBezTo>
                  <a:pt x="162" y="21600"/>
                  <a:pt x="0" y="21465"/>
                  <a:pt x="0" y="21195"/>
                </a:cubicBezTo>
                <a:cubicBezTo>
                  <a:pt x="0" y="21060"/>
                  <a:pt x="162" y="20925"/>
                  <a:pt x="487" y="20925"/>
                </a:cubicBezTo>
                <a:cubicBezTo>
                  <a:pt x="1786" y="20925"/>
                  <a:pt x="1786" y="20925"/>
                  <a:pt x="1786" y="20925"/>
                </a:cubicBezTo>
                <a:cubicBezTo>
                  <a:pt x="1786" y="19440"/>
                  <a:pt x="1786" y="19440"/>
                  <a:pt x="1786" y="19440"/>
                </a:cubicBezTo>
                <a:cubicBezTo>
                  <a:pt x="3898" y="19440"/>
                  <a:pt x="3898" y="19440"/>
                  <a:pt x="3898" y="19440"/>
                </a:cubicBezTo>
                <a:cubicBezTo>
                  <a:pt x="3898" y="15795"/>
                  <a:pt x="3898" y="15795"/>
                  <a:pt x="3898" y="15795"/>
                </a:cubicBezTo>
                <a:cubicBezTo>
                  <a:pt x="3898" y="14850"/>
                  <a:pt x="4547" y="13905"/>
                  <a:pt x="5522" y="13365"/>
                </a:cubicBezTo>
                <a:cubicBezTo>
                  <a:pt x="10069" y="10800"/>
                  <a:pt x="10069" y="10800"/>
                  <a:pt x="10069" y="10800"/>
                </a:cubicBezTo>
                <a:cubicBezTo>
                  <a:pt x="5522" y="8235"/>
                  <a:pt x="5522" y="8235"/>
                  <a:pt x="5522" y="8235"/>
                </a:cubicBezTo>
                <a:cubicBezTo>
                  <a:pt x="4547" y="7695"/>
                  <a:pt x="3898" y="6750"/>
                  <a:pt x="3898" y="5805"/>
                </a:cubicBezTo>
                <a:cubicBezTo>
                  <a:pt x="3898" y="2160"/>
                  <a:pt x="3898" y="2160"/>
                  <a:pt x="3898" y="2160"/>
                </a:cubicBezTo>
                <a:cubicBezTo>
                  <a:pt x="1786" y="2160"/>
                  <a:pt x="1786" y="2160"/>
                  <a:pt x="1786" y="2160"/>
                </a:cubicBezTo>
                <a:cubicBezTo>
                  <a:pt x="1786" y="675"/>
                  <a:pt x="1786" y="675"/>
                  <a:pt x="1786" y="675"/>
                </a:cubicBezTo>
                <a:cubicBezTo>
                  <a:pt x="487" y="675"/>
                  <a:pt x="487" y="675"/>
                  <a:pt x="487" y="675"/>
                </a:cubicBezTo>
                <a:cubicBezTo>
                  <a:pt x="162" y="675"/>
                  <a:pt x="0" y="540"/>
                  <a:pt x="0" y="405"/>
                </a:cubicBezTo>
                <a:cubicBezTo>
                  <a:pt x="0" y="135"/>
                  <a:pt x="162" y="0"/>
                  <a:pt x="487" y="0"/>
                </a:cubicBezTo>
                <a:cubicBezTo>
                  <a:pt x="1786" y="0"/>
                  <a:pt x="1786" y="0"/>
                  <a:pt x="1786" y="0"/>
                </a:cubicBezTo>
                <a:cubicBezTo>
                  <a:pt x="2111" y="0"/>
                  <a:pt x="2111" y="0"/>
                  <a:pt x="2111" y="0"/>
                </a:cubicBezTo>
                <a:cubicBezTo>
                  <a:pt x="19489" y="0"/>
                  <a:pt x="19489" y="0"/>
                  <a:pt x="19489" y="0"/>
                </a:cubicBezTo>
                <a:cubicBezTo>
                  <a:pt x="19976" y="0"/>
                  <a:pt x="19976" y="0"/>
                  <a:pt x="19976" y="0"/>
                </a:cubicBezTo>
                <a:cubicBezTo>
                  <a:pt x="21275" y="0"/>
                  <a:pt x="21275" y="0"/>
                  <a:pt x="21275" y="0"/>
                </a:cubicBezTo>
                <a:cubicBezTo>
                  <a:pt x="21438" y="0"/>
                  <a:pt x="21600" y="135"/>
                  <a:pt x="21600" y="405"/>
                </a:cubicBezTo>
                <a:cubicBezTo>
                  <a:pt x="21600" y="540"/>
                  <a:pt x="21438" y="675"/>
                  <a:pt x="21275" y="675"/>
                </a:cubicBezTo>
                <a:cubicBezTo>
                  <a:pt x="19976" y="675"/>
                  <a:pt x="19976" y="675"/>
                  <a:pt x="19976" y="675"/>
                </a:cubicBezTo>
                <a:cubicBezTo>
                  <a:pt x="19976" y="2160"/>
                  <a:pt x="19976" y="2160"/>
                  <a:pt x="19976" y="2160"/>
                </a:cubicBezTo>
                <a:cubicBezTo>
                  <a:pt x="17702" y="2160"/>
                  <a:pt x="17702" y="2160"/>
                  <a:pt x="17702" y="2160"/>
                </a:cubicBezTo>
                <a:cubicBezTo>
                  <a:pt x="17702" y="5805"/>
                  <a:pt x="17702" y="5805"/>
                  <a:pt x="17702" y="5805"/>
                </a:cubicBezTo>
                <a:cubicBezTo>
                  <a:pt x="17702" y="6750"/>
                  <a:pt x="17215" y="7695"/>
                  <a:pt x="16241" y="8235"/>
                </a:cubicBezTo>
                <a:cubicBezTo>
                  <a:pt x="11531" y="10800"/>
                  <a:pt x="11531" y="10800"/>
                  <a:pt x="11531" y="10800"/>
                </a:cubicBezTo>
                <a:cubicBezTo>
                  <a:pt x="16241" y="13365"/>
                  <a:pt x="16241" y="13365"/>
                  <a:pt x="16241" y="13365"/>
                </a:cubicBezTo>
                <a:cubicBezTo>
                  <a:pt x="17215" y="13905"/>
                  <a:pt x="17702" y="14850"/>
                  <a:pt x="17702" y="15795"/>
                </a:cubicBezTo>
                <a:cubicBezTo>
                  <a:pt x="17702" y="19440"/>
                  <a:pt x="17702" y="19440"/>
                  <a:pt x="17702" y="19440"/>
                </a:cubicBezTo>
                <a:cubicBezTo>
                  <a:pt x="19976" y="19440"/>
                  <a:pt x="19976" y="19440"/>
                  <a:pt x="19976" y="19440"/>
                </a:cubicBezTo>
                <a:cubicBezTo>
                  <a:pt x="19976" y="20925"/>
                  <a:pt x="19976" y="20925"/>
                  <a:pt x="19976" y="20925"/>
                </a:cubicBezTo>
                <a:cubicBezTo>
                  <a:pt x="21275" y="20925"/>
                  <a:pt x="21275" y="20925"/>
                  <a:pt x="21275" y="20925"/>
                </a:cubicBezTo>
                <a:cubicBezTo>
                  <a:pt x="21438" y="20925"/>
                  <a:pt x="21600" y="21060"/>
                  <a:pt x="21600" y="21195"/>
                </a:cubicBezTo>
                <a:close/>
                <a:moveTo>
                  <a:pt x="3898" y="1485"/>
                </a:moveTo>
                <a:cubicBezTo>
                  <a:pt x="17702" y="1485"/>
                  <a:pt x="17702" y="1485"/>
                  <a:pt x="17702" y="1485"/>
                </a:cubicBezTo>
                <a:cubicBezTo>
                  <a:pt x="19002" y="1485"/>
                  <a:pt x="19002" y="1485"/>
                  <a:pt x="19002" y="1485"/>
                </a:cubicBezTo>
                <a:cubicBezTo>
                  <a:pt x="19002" y="675"/>
                  <a:pt x="19002" y="675"/>
                  <a:pt x="19002" y="675"/>
                </a:cubicBezTo>
                <a:cubicBezTo>
                  <a:pt x="2598" y="675"/>
                  <a:pt x="2598" y="675"/>
                  <a:pt x="2598" y="675"/>
                </a:cubicBezTo>
                <a:cubicBezTo>
                  <a:pt x="2598" y="1485"/>
                  <a:pt x="2598" y="1485"/>
                  <a:pt x="2598" y="1485"/>
                </a:cubicBezTo>
                <a:lnTo>
                  <a:pt x="3898" y="1485"/>
                </a:lnTo>
                <a:close/>
                <a:moveTo>
                  <a:pt x="10881" y="10395"/>
                </a:moveTo>
                <a:cubicBezTo>
                  <a:pt x="15753" y="7695"/>
                  <a:pt x="15753" y="7695"/>
                  <a:pt x="15753" y="7695"/>
                </a:cubicBezTo>
                <a:cubicBezTo>
                  <a:pt x="16403" y="7290"/>
                  <a:pt x="16890" y="6615"/>
                  <a:pt x="16890" y="5805"/>
                </a:cubicBezTo>
                <a:cubicBezTo>
                  <a:pt x="16890" y="2160"/>
                  <a:pt x="16890" y="2160"/>
                  <a:pt x="16890" y="2160"/>
                </a:cubicBezTo>
                <a:cubicBezTo>
                  <a:pt x="4710" y="2160"/>
                  <a:pt x="4710" y="2160"/>
                  <a:pt x="4710" y="2160"/>
                </a:cubicBezTo>
                <a:cubicBezTo>
                  <a:pt x="4710" y="5805"/>
                  <a:pt x="4710" y="5805"/>
                  <a:pt x="4710" y="5805"/>
                </a:cubicBezTo>
                <a:cubicBezTo>
                  <a:pt x="4710" y="6615"/>
                  <a:pt x="5197" y="7290"/>
                  <a:pt x="6009" y="7695"/>
                </a:cubicBezTo>
                <a:lnTo>
                  <a:pt x="10881" y="10395"/>
                </a:lnTo>
                <a:close/>
                <a:moveTo>
                  <a:pt x="4710" y="19440"/>
                </a:moveTo>
                <a:cubicBezTo>
                  <a:pt x="16890" y="19440"/>
                  <a:pt x="16890" y="19440"/>
                  <a:pt x="16890" y="19440"/>
                </a:cubicBezTo>
                <a:cubicBezTo>
                  <a:pt x="16890" y="15795"/>
                  <a:pt x="16890" y="15795"/>
                  <a:pt x="16890" y="15795"/>
                </a:cubicBezTo>
                <a:cubicBezTo>
                  <a:pt x="16890" y="14985"/>
                  <a:pt x="16403" y="14310"/>
                  <a:pt x="15753" y="13905"/>
                </a:cubicBezTo>
                <a:cubicBezTo>
                  <a:pt x="10881" y="11205"/>
                  <a:pt x="10881" y="11205"/>
                  <a:pt x="10881" y="11205"/>
                </a:cubicBezTo>
                <a:cubicBezTo>
                  <a:pt x="6009" y="13905"/>
                  <a:pt x="6009" y="13905"/>
                  <a:pt x="6009" y="13905"/>
                </a:cubicBezTo>
                <a:cubicBezTo>
                  <a:pt x="5197" y="14310"/>
                  <a:pt x="4710" y="14985"/>
                  <a:pt x="4710" y="15795"/>
                </a:cubicBezTo>
                <a:lnTo>
                  <a:pt x="4710" y="19440"/>
                </a:lnTo>
                <a:close/>
                <a:moveTo>
                  <a:pt x="2598" y="20925"/>
                </a:moveTo>
                <a:cubicBezTo>
                  <a:pt x="19002" y="20925"/>
                  <a:pt x="19002" y="20925"/>
                  <a:pt x="19002" y="20925"/>
                </a:cubicBezTo>
                <a:cubicBezTo>
                  <a:pt x="19002" y="20115"/>
                  <a:pt x="19002" y="20115"/>
                  <a:pt x="19002" y="20115"/>
                </a:cubicBezTo>
                <a:cubicBezTo>
                  <a:pt x="17702" y="20115"/>
                  <a:pt x="17702" y="20115"/>
                  <a:pt x="17702" y="20115"/>
                </a:cubicBezTo>
                <a:cubicBezTo>
                  <a:pt x="3898" y="20115"/>
                  <a:pt x="3898" y="20115"/>
                  <a:pt x="3898" y="20115"/>
                </a:cubicBezTo>
                <a:cubicBezTo>
                  <a:pt x="2598" y="20115"/>
                  <a:pt x="2598" y="20115"/>
                  <a:pt x="2598" y="20115"/>
                </a:cubicBezTo>
                <a:lnTo>
                  <a:pt x="2598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48" name="Freeform 2114"/>
          <p:cNvSpPr/>
          <p:nvPr/>
        </p:nvSpPr>
        <p:spPr>
          <a:xfrm>
            <a:off x="10775950" y="8162925"/>
            <a:ext cx="94932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898" y="18360"/>
                </a:moveTo>
                <a:cubicBezTo>
                  <a:pt x="13053" y="18360"/>
                  <a:pt x="13209" y="18495"/>
                  <a:pt x="13209" y="18765"/>
                </a:cubicBezTo>
                <a:cubicBezTo>
                  <a:pt x="13209" y="18900"/>
                  <a:pt x="13053" y="19035"/>
                  <a:pt x="12898" y="19035"/>
                </a:cubicBezTo>
                <a:cubicBezTo>
                  <a:pt x="12587" y="19035"/>
                  <a:pt x="12432" y="18900"/>
                  <a:pt x="12432" y="18765"/>
                </a:cubicBezTo>
                <a:cubicBezTo>
                  <a:pt x="12432" y="18495"/>
                  <a:pt x="12587" y="18360"/>
                  <a:pt x="12898" y="18360"/>
                </a:cubicBezTo>
                <a:close/>
                <a:moveTo>
                  <a:pt x="14141" y="18765"/>
                </a:moveTo>
                <a:cubicBezTo>
                  <a:pt x="14141" y="18900"/>
                  <a:pt x="14296" y="19035"/>
                  <a:pt x="14452" y="19035"/>
                </a:cubicBezTo>
                <a:cubicBezTo>
                  <a:pt x="14763" y="19035"/>
                  <a:pt x="14918" y="18900"/>
                  <a:pt x="14918" y="18765"/>
                </a:cubicBezTo>
                <a:cubicBezTo>
                  <a:pt x="14918" y="18495"/>
                  <a:pt x="14763" y="18360"/>
                  <a:pt x="14452" y="18360"/>
                </a:cubicBezTo>
                <a:cubicBezTo>
                  <a:pt x="14296" y="18360"/>
                  <a:pt x="14141" y="18495"/>
                  <a:pt x="14141" y="18765"/>
                </a:cubicBezTo>
                <a:close/>
                <a:moveTo>
                  <a:pt x="15695" y="18765"/>
                </a:moveTo>
                <a:cubicBezTo>
                  <a:pt x="15695" y="18900"/>
                  <a:pt x="16006" y="19035"/>
                  <a:pt x="16161" y="19035"/>
                </a:cubicBezTo>
                <a:cubicBezTo>
                  <a:pt x="16317" y="19035"/>
                  <a:pt x="16627" y="18900"/>
                  <a:pt x="16627" y="18765"/>
                </a:cubicBezTo>
                <a:cubicBezTo>
                  <a:pt x="16627" y="18495"/>
                  <a:pt x="16317" y="18360"/>
                  <a:pt x="16161" y="18360"/>
                </a:cubicBezTo>
                <a:cubicBezTo>
                  <a:pt x="16006" y="18360"/>
                  <a:pt x="15695" y="18495"/>
                  <a:pt x="15695" y="18765"/>
                </a:cubicBezTo>
                <a:close/>
                <a:moveTo>
                  <a:pt x="11655" y="11880"/>
                </a:moveTo>
                <a:cubicBezTo>
                  <a:pt x="11655" y="12015"/>
                  <a:pt x="11810" y="12285"/>
                  <a:pt x="11965" y="12285"/>
                </a:cubicBezTo>
                <a:cubicBezTo>
                  <a:pt x="12276" y="12285"/>
                  <a:pt x="12432" y="12015"/>
                  <a:pt x="12432" y="11880"/>
                </a:cubicBezTo>
                <a:cubicBezTo>
                  <a:pt x="12432" y="11745"/>
                  <a:pt x="12276" y="11475"/>
                  <a:pt x="11965" y="11475"/>
                </a:cubicBezTo>
                <a:cubicBezTo>
                  <a:pt x="11810" y="11475"/>
                  <a:pt x="11655" y="11745"/>
                  <a:pt x="11655" y="11880"/>
                </a:cubicBezTo>
                <a:close/>
                <a:moveTo>
                  <a:pt x="12432" y="7965"/>
                </a:moveTo>
                <a:cubicBezTo>
                  <a:pt x="12432" y="8100"/>
                  <a:pt x="12587" y="8235"/>
                  <a:pt x="12898" y="8235"/>
                </a:cubicBezTo>
                <a:cubicBezTo>
                  <a:pt x="13053" y="8235"/>
                  <a:pt x="13209" y="8100"/>
                  <a:pt x="13209" y="7965"/>
                </a:cubicBezTo>
                <a:cubicBezTo>
                  <a:pt x="13209" y="7695"/>
                  <a:pt x="13053" y="7560"/>
                  <a:pt x="12898" y="7560"/>
                </a:cubicBezTo>
                <a:cubicBezTo>
                  <a:pt x="12587" y="7560"/>
                  <a:pt x="12432" y="7695"/>
                  <a:pt x="12432" y="7965"/>
                </a:cubicBezTo>
                <a:close/>
                <a:moveTo>
                  <a:pt x="14141" y="7965"/>
                </a:moveTo>
                <a:cubicBezTo>
                  <a:pt x="14141" y="8100"/>
                  <a:pt x="14296" y="8235"/>
                  <a:pt x="14452" y="8235"/>
                </a:cubicBezTo>
                <a:cubicBezTo>
                  <a:pt x="14763" y="8235"/>
                  <a:pt x="14918" y="8100"/>
                  <a:pt x="14918" y="7965"/>
                </a:cubicBezTo>
                <a:cubicBezTo>
                  <a:pt x="14918" y="7695"/>
                  <a:pt x="14763" y="7560"/>
                  <a:pt x="14452" y="7560"/>
                </a:cubicBezTo>
                <a:cubicBezTo>
                  <a:pt x="14296" y="7560"/>
                  <a:pt x="14141" y="7695"/>
                  <a:pt x="14141" y="7965"/>
                </a:cubicBezTo>
                <a:close/>
                <a:moveTo>
                  <a:pt x="13209" y="7155"/>
                </a:moveTo>
                <a:cubicBezTo>
                  <a:pt x="13209" y="7425"/>
                  <a:pt x="13519" y="7560"/>
                  <a:pt x="13675" y="7560"/>
                </a:cubicBezTo>
                <a:cubicBezTo>
                  <a:pt x="13830" y="7560"/>
                  <a:pt x="14141" y="7425"/>
                  <a:pt x="14141" y="7155"/>
                </a:cubicBezTo>
                <a:cubicBezTo>
                  <a:pt x="14141" y="7020"/>
                  <a:pt x="13830" y="6885"/>
                  <a:pt x="13675" y="6885"/>
                </a:cubicBezTo>
                <a:cubicBezTo>
                  <a:pt x="13519" y="6885"/>
                  <a:pt x="13209" y="7020"/>
                  <a:pt x="13209" y="7155"/>
                </a:cubicBezTo>
                <a:close/>
                <a:moveTo>
                  <a:pt x="14141" y="6480"/>
                </a:moveTo>
                <a:cubicBezTo>
                  <a:pt x="14141" y="6615"/>
                  <a:pt x="14296" y="6885"/>
                  <a:pt x="14452" y="6885"/>
                </a:cubicBezTo>
                <a:cubicBezTo>
                  <a:pt x="14763" y="6885"/>
                  <a:pt x="14918" y="6615"/>
                  <a:pt x="14918" y="6480"/>
                </a:cubicBezTo>
                <a:cubicBezTo>
                  <a:pt x="14918" y="6345"/>
                  <a:pt x="14763" y="6075"/>
                  <a:pt x="14452" y="6075"/>
                </a:cubicBezTo>
                <a:cubicBezTo>
                  <a:pt x="14296" y="6075"/>
                  <a:pt x="14141" y="6345"/>
                  <a:pt x="14141" y="6480"/>
                </a:cubicBezTo>
                <a:close/>
                <a:moveTo>
                  <a:pt x="12432" y="9315"/>
                </a:moveTo>
                <a:cubicBezTo>
                  <a:pt x="12432" y="9585"/>
                  <a:pt x="12587" y="9720"/>
                  <a:pt x="12898" y="9720"/>
                </a:cubicBezTo>
                <a:cubicBezTo>
                  <a:pt x="13053" y="9720"/>
                  <a:pt x="13209" y="9585"/>
                  <a:pt x="13209" y="9315"/>
                </a:cubicBezTo>
                <a:cubicBezTo>
                  <a:pt x="13209" y="9180"/>
                  <a:pt x="13053" y="9045"/>
                  <a:pt x="12898" y="9045"/>
                </a:cubicBezTo>
                <a:cubicBezTo>
                  <a:pt x="12587" y="9045"/>
                  <a:pt x="12432" y="9180"/>
                  <a:pt x="12432" y="9315"/>
                </a:cubicBezTo>
                <a:close/>
                <a:moveTo>
                  <a:pt x="11655" y="8640"/>
                </a:moveTo>
                <a:cubicBezTo>
                  <a:pt x="11655" y="8775"/>
                  <a:pt x="11810" y="9045"/>
                  <a:pt x="11965" y="9045"/>
                </a:cubicBezTo>
                <a:cubicBezTo>
                  <a:pt x="12276" y="9045"/>
                  <a:pt x="12432" y="8775"/>
                  <a:pt x="12432" y="8640"/>
                </a:cubicBezTo>
                <a:cubicBezTo>
                  <a:pt x="12432" y="8505"/>
                  <a:pt x="12276" y="8235"/>
                  <a:pt x="11965" y="8235"/>
                </a:cubicBezTo>
                <a:cubicBezTo>
                  <a:pt x="11810" y="8235"/>
                  <a:pt x="11655" y="8505"/>
                  <a:pt x="11655" y="8640"/>
                </a:cubicBezTo>
                <a:close/>
                <a:moveTo>
                  <a:pt x="13209" y="8640"/>
                </a:moveTo>
                <a:cubicBezTo>
                  <a:pt x="13209" y="8775"/>
                  <a:pt x="13519" y="9045"/>
                  <a:pt x="13675" y="9045"/>
                </a:cubicBezTo>
                <a:cubicBezTo>
                  <a:pt x="13830" y="9045"/>
                  <a:pt x="14141" y="8775"/>
                  <a:pt x="14141" y="8640"/>
                </a:cubicBezTo>
                <a:cubicBezTo>
                  <a:pt x="14141" y="8505"/>
                  <a:pt x="13830" y="8235"/>
                  <a:pt x="13675" y="8235"/>
                </a:cubicBezTo>
                <a:cubicBezTo>
                  <a:pt x="13519" y="8235"/>
                  <a:pt x="13209" y="8505"/>
                  <a:pt x="13209" y="8640"/>
                </a:cubicBezTo>
                <a:close/>
                <a:moveTo>
                  <a:pt x="11655" y="12960"/>
                </a:moveTo>
                <a:cubicBezTo>
                  <a:pt x="11655" y="13095"/>
                  <a:pt x="11810" y="13365"/>
                  <a:pt x="11965" y="13365"/>
                </a:cubicBezTo>
                <a:cubicBezTo>
                  <a:pt x="12276" y="13365"/>
                  <a:pt x="12432" y="13095"/>
                  <a:pt x="12432" y="12960"/>
                </a:cubicBezTo>
                <a:cubicBezTo>
                  <a:pt x="12432" y="12825"/>
                  <a:pt x="12276" y="12555"/>
                  <a:pt x="11965" y="12555"/>
                </a:cubicBezTo>
                <a:cubicBezTo>
                  <a:pt x="11810" y="12555"/>
                  <a:pt x="11655" y="12825"/>
                  <a:pt x="11655" y="12960"/>
                </a:cubicBezTo>
                <a:close/>
                <a:moveTo>
                  <a:pt x="11655" y="14040"/>
                </a:moveTo>
                <a:cubicBezTo>
                  <a:pt x="11655" y="14175"/>
                  <a:pt x="11810" y="14445"/>
                  <a:pt x="11965" y="14445"/>
                </a:cubicBezTo>
                <a:cubicBezTo>
                  <a:pt x="12276" y="14445"/>
                  <a:pt x="12432" y="14175"/>
                  <a:pt x="12432" y="14040"/>
                </a:cubicBezTo>
                <a:cubicBezTo>
                  <a:pt x="12432" y="13905"/>
                  <a:pt x="12276" y="13635"/>
                  <a:pt x="11965" y="13635"/>
                </a:cubicBezTo>
                <a:cubicBezTo>
                  <a:pt x="11810" y="13635"/>
                  <a:pt x="11655" y="13905"/>
                  <a:pt x="11655" y="14040"/>
                </a:cubicBezTo>
                <a:close/>
                <a:moveTo>
                  <a:pt x="11655" y="15120"/>
                </a:moveTo>
                <a:cubicBezTo>
                  <a:pt x="11655" y="15255"/>
                  <a:pt x="11810" y="15525"/>
                  <a:pt x="11965" y="15525"/>
                </a:cubicBezTo>
                <a:cubicBezTo>
                  <a:pt x="12276" y="15525"/>
                  <a:pt x="12432" y="15255"/>
                  <a:pt x="12432" y="15120"/>
                </a:cubicBezTo>
                <a:cubicBezTo>
                  <a:pt x="12432" y="14985"/>
                  <a:pt x="12276" y="14715"/>
                  <a:pt x="11965" y="14715"/>
                </a:cubicBezTo>
                <a:cubicBezTo>
                  <a:pt x="11810" y="14715"/>
                  <a:pt x="11655" y="14985"/>
                  <a:pt x="11655" y="15120"/>
                </a:cubicBezTo>
                <a:close/>
                <a:moveTo>
                  <a:pt x="11655" y="16200"/>
                </a:moveTo>
                <a:cubicBezTo>
                  <a:pt x="11655" y="16335"/>
                  <a:pt x="11810" y="16605"/>
                  <a:pt x="11965" y="16605"/>
                </a:cubicBezTo>
                <a:cubicBezTo>
                  <a:pt x="12276" y="16605"/>
                  <a:pt x="12432" y="16335"/>
                  <a:pt x="12432" y="16200"/>
                </a:cubicBezTo>
                <a:cubicBezTo>
                  <a:pt x="12432" y="16065"/>
                  <a:pt x="12276" y="15795"/>
                  <a:pt x="11965" y="15795"/>
                </a:cubicBezTo>
                <a:cubicBezTo>
                  <a:pt x="11810" y="15795"/>
                  <a:pt x="11655" y="16065"/>
                  <a:pt x="11655" y="16200"/>
                </a:cubicBezTo>
                <a:close/>
                <a:moveTo>
                  <a:pt x="11655" y="17280"/>
                </a:moveTo>
                <a:cubicBezTo>
                  <a:pt x="11655" y="17415"/>
                  <a:pt x="11810" y="17685"/>
                  <a:pt x="11965" y="17685"/>
                </a:cubicBezTo>
                <a:cubicBezTo>
                  <a:pt x="12276" y="17685"/>
                  <a:pt x="12432" y="17415"/>
                  <a:pt x="12432" y="17280"/>
                </a:cubicBezTo>
                <a:cubicBezTo>
                  <a:pt x="12432" y="17145"/>
                  <a:pt x="12276" y="16875"/>
                  <a:pt x="11965" y="16875"/>
                </a:cubicBezTo>
                <a:cubicBezTo>
                  <a:pt x="11810" y="16875"/>
                  <a:pt x="11655" y="17145"/>
                  <a:pt x="11655" y="17280"/>
                </a:cubicBezTo>
                <a:close/>
                <a:moveTo>
                  <a:pt x="13209" y="17955"/>
                </a:moveTo>
                <a:cubicBezTo>
                  <a:pt x="13209" y="18225"/>
                  <a:pt x="13519" y="18360"/>
                  <a:pt x="13675" y="18360"/>
                </a:cubicBezTo>
                <a:cubicBezTo>
                  <a:pt x="13830" y="18360"/>
                  <a:pt x="14141" y="18225"/>
                  <a:pt x="14141" y="17955"/>
                </a:cubicBezTo>
                <a:cubicBezTo>
                  <a:pt x="14141" y="17820"/>
                  <a:pt x="13830" y="17685"/>
                  <a:pt x="13675" y="17685"/>
                </a:cubicBezTo>
                <a:cubicBezTo>
                  <a:pt x="13519" y="17685"/>
                  <a:pt x="13209" y="17820"/>
                  <a:pt x="13209" y="17955"/>
                </a:cubicBezTo>
                <a:close/>
                <a:moveTo>
                  <a:pt x="14918" y="17955"/>
                </a:moveTo>
                <a:cubicBezTo>
                  <a:pt x="14918" y="18225"/>
                  <a:pt x="15073" y="18360"/>
                  <a:pt x="15384" y="18360"/>
                </a:cubicBezTo>
                <a:cubicBezTo>
                  <a:pt x="15540" y="18360"/>
                  <a:pt x="15695" y="18225"/>
                  <a:pt x="15695" y="17955"/>
                </a:cubicBezTo>
                <a:cubicBezTo>
                  <a:pt x="15695" y="17820"/>
                  <a:pt x="15540" y="17685"/>
                  <a:pt x="15384" y="17685"/>
                </a:cubicBezTo>
                <a:cubicBezTo>
                  <a:pt x="15073" y="17685"/>
                  <a:pt x="14918" y="17820"/>
                  <a:pt x="14918" y="17955"/>
                </a:cubicBezTo>
                <a:close/>
                <a:moveTo>
                  <a:pt x="8236" y="3915"/>
                </a:moveTo>
                <a:cubicBezTo>
                  <a:pt x="6216" y="3915"/>
                  <a:pt x="6216" y="3915"/>
                  <a:pt x="6216" y="3915"/>
                </a:cubicBezTo>
                <a:cubicBezTo>
                  <a:pt x="6060" y="3915"/>
                  <a:pt x="5750" y="4185"/>
                  <a:pt x="5750" y="4320"/>
                </a:cubicBezTo>
                <a:cubicBezTo>
                  <a:pt x="5750" y="4455"/>
                  <a:pt x="6060" y="4725"/>
                  <a:pt x="6216" y="4725"/>
                </a:cubicBezTo>
                <a:cubicBezTo>
                  <a:pt x="8236" y="4725"/>
                  <a:pt x="8236" y="4725"/>
                  <a:pt x="8236" y="4725"/>
                </a:cubicBezTo>
                <a:cubicBezTo>
                  <a:pt x="8547" y="4725"/>
                  <a:pt x="8702" y="4455"/>
                  <a:pt x="8702" y="4320"/>
                </a:cubicBezTo>
                <a:cubicBezTo>
                  <a:pt x="8702" y="4185"/>
                  <a:pt x="8547" y="3915"/>
                  <a:pt x="8236" y="3915"/>
                </a:cubicBezTo>
                <a:close/>
                <a:moveTo>
                  <a:pt x="8236" y="6480"/>
                </a:moveTo>
                <a:cubicBezTo>
                  <a:pt x="4196" y="6480"/>
                  <a:pt x="4196" y="6480"/>
                  <a:pt x="4196" y="6480"/>
                </a:cubicBezTo>
                <a:cubicBezTo>
                  <a:pt x="3885" y="6480"/>
                  <a:pt x="3729" y="6615"/>
                  <a:pt x="3729" y="6885"/>
                </a:cubicBezTo>
                <a:cubicBezTo>
                  <a:pt x="3729" y="7020"/>
                  <a:pt x="3885" y="7155"/>
                  <a:pt x="4196" y="7155"/>
                </a:cubicBezTo>
                <a:cubicBezTo>
                  <a:pt x="8236" y="7155"/>
                  <a:pt x="8236" y="7155"/>
                  <a:pt x="8236" y="7155"/>
                </a:cubicBezTo>
                <a:cubicBezTo>
                  <a:pt x="8547" y="7155"/>
                  <a:pt x="8702" y="7020"/>
                  <a:pt x="8702" y="6885"/>
                </a:cubicBezTo>
                <a:cubicBezTo>
                  <a:pt x="8702" y="6615"/>
                  <a:pt x="8547" y="6480"/>
                  <a:pt x="8236" y="6480"/>
                </a:cubicBezTo>
                <a:close/>
                <a:moveTo>
                  <a:pt x="8236" y="9045"/>
                </a:moveTo>
                <a:cubicBezTo>
                  <a:pt x="2020" y="9045"/>
                  <a:pt x="2020" y="9045"/>
                  <a:pt x="2020" y="9045"/>
                </a:cubicBezTo>
                <a:cubicBezTo>
                  <a:pt x="1865" y="9045"/>
                  <a:pt x="1709" y="9180"/>
                  <a:pt x="1709" y="9315"/>
                </a:cubicBezTo>
                <a:cubicBezTo>
                  <a:pt x="1709" y="9585"/>
                  <a:pt x="1865" y="9720"/>
                  <a:pt x="2020" y="9720"/>
                </a:cubicBezTo>
                <a:cubicBezTo>
                  <a:pt x="8236" y="9720"/>
                  <a:pt x="8236" y="9720"/>
                  <a:pt x="8236" y="9720"/>
                </a:cubicBezTo>
                <a:cubicBezTo>
                  <a:pt x="8547" y="9720"/>
                  <a:pt x="8702" y="9585"/>
                  <a:pt x="8702" y="9315"/>
                </a:cubicBezTo>
                <a:cubicBezTo>
                  <a:pt x="8702" y="9180"/>
                  <a:pt x="8547" y="9045"/>
                  <a:pt x="8236" y="9045"/>
                </a:cubicBezTo>
                <a:close/>
                <a:moveTo>
                  <a:pt x="8236" y="11475"/>
                </a:moveTo>
                <a:cubicBezTo>
                  <a:pt x="466" y="11475"/>
                  <a:pt x="466" y="11475"/>
                  <a:pt x="466" y="11475"/>
                </a:cubicBezTo>
                <a:cubicBezTo>
                  <a:pt x="155" y="11475"/>
                  <a:pt x="0" y="11745"/>
                  <a:pt x="0" y="11880"/>
                </a:cubicBezTo>
                <a:cubicBezTo>
                  <a:pt x="0" y="12015"/>
                  <a:pt x="155" y="12285"/>
                  <a:pt x="466" y="12285"/>
                </a:cubicBezTo>
                <a:cubicBezTo>
                  <a:pt x="8236" y="12285"/>
                  <a:pt x="8236" y="12285"/>
                  <a:pt x="8236" y="12285"/>
                </a:cubicBezTo>
                <a:cubicBezTo>
                  <a:pt x="8547" y="12285"/>
                  <a:pt x="8702" y="12015"/>
                  <a:pt x="8702" y="11880"/>
                </a:cubicBezTo>
                <a:cubicBezTo>
                  <a:pt x="8702" y="11745"/>
                  <a:pt x="8547" y="11475"/>
                  <a:pt x="8236" y="11475"/>
                </a:cubicBezTo>
                <a:close/>
                <a:moveTo>
                  <a:pt x="8236" y="14040"/>
                </a:moveTo>
                <a:cubicBezTo>
                  <a:pt x="2953" y="14040"/>
                  <a:pt x="2953" y="14040"/>
                  <a:pt x="2953" y="14040"/>
                </a:cubicBezTo>
                <a:cubicBezTo>
                  <a:pt x="2642" y="14040"/>
                  <a:pt x="2486" y="14175"/>
                  <a:pt x="2486" y="14445"/>
                </a:cubicBezTo>
                <a:cubicBezTo>
                  <a:pt x="2486" y="14580"/>
                  <a:pt x="2642" y="14715"/>
                  <a:pt x="2953" y="14715"/>
                </a:cubicBezTo>
                <a:cubicBezTo>
                  <a:pt x="8236" y="14715"/>
                  <a:pt x="8236" y="14715"/>
                  <a:pt x="8236" y="14715"/>
                </a:cubicBezTo>
                <a:cubicBezTo>
                  <a:pt x="8547" y="14715"/>
                  <a:pt x="8702" y="14580"/>
                  <a:pt x="8702" y="14445"/>
                </a:cubicBezTo>
                <a:cubicBezTo>
                  <a:pt x="8702" y="14175"/>
                  <a:pt x="8547" y="14040"/>
                  <a:pt x="8236" y="14040"/>
                </a:cubicBezTo>
                <a:close/>
                <a:moveTo>
                  <a:pt x="8236" y="16605"/>
                </a:moveTo>
                <a:cubicBezTo>
                  <a:pt x="5439" y="16605"/>
                  <a:pt x="5439" y="16605"/>
                  <a:pt x="5439" y="16605"/>
                </a:cubicBezTo>
                <a:cubicBezTo>
                  <a:pt x="5128" y="16605"/>
                  <a:pt x="4973" y="16740"/>
                  <a:pt x="4973" y="16875"/>
                </a:cubicBezTo>
                <a:cubicBezTo>
                  <a:pt x="4973" y="17145"/>
                  <a:pt x="5128" y="17280"/>
                  <a:pt x="5439" y="17280"/>
                </a:cubicBezTo>
                <a:cubicBezTo>
                  <a:pt x="8236" y="17280"/>
                  <a:pt x="8236" y="17280"/>
                  <a:pt x="8236" y="17280"/>
                </a:cubicBezTo>
                <a:cubicBezTo>
                  <a:pt x="8547" y="17280"/>
                  <a:pt x="8702" y="17145"/>
                  <a:pt x="8702" y="16875"/>
                </a:cubicBezTo>
                <a:cubicBezTo>
                  <a:pt x="8702" y="16740"/>
                  <a:pt x="8547" y="16605"/>
                  <a:pt x="8236" y="16605"/>
                </a:cubicBezTo>
                <a:close/>
                <a:moveTo>
                  <a:pt x="20357" y="19440"/>
                </a:moveTo>
                <a:cubicBezTo>
                  <a:pt x="18181" y="19440"/>
                  <a:pt x="18181" y="19440"/>
                  <a:pt x="18181" y="19440"/>
                </a:cubicBezTo>
                <a:cubicBezTo>
                  <a:pt x="18181" y="17280"/>
                  <a:pt x="18181" y="17280"/>
                  <a:pt x="18181" y="17280"/>
                </a:cubicBezTo>
                <a:cubicBezTo>
                  <a:pt x="18181" y="14580"/>
                  <a:pt x="16472" y="12015"/>
                  <a:pt x="13830" y="10800"/>
                </a:cubicBezTo>
                <a:cubicBezTo>
                  <a:pt x="16472" y="9585"/>
                  <a:pt x="18181" y="7020"/>
                  <a:pt x="18181" y="4320"/>
                </a:cubicBezTo>
                <a:cubicBezTo>
                  <a:pt x="18181" y="2160"/>
                  <a:pt x="18181" y="2160"/>
                  <a:pt x="18181" y="2160"/>
                </a:cubicBezTo>
                <a:cubicBezTo>
                  <a:pt x="20357" y="2160"/>
                  <a:pt x="20357" y="2160"/>
                  <a:pt x="20357" y="2160"/>
                </a:cubicBezTo>
                <a:cubicBezTo>
                  <a:pt x="20978" y="2160"/>
                  <a:pt x="21600" y="1620"/>
                  <a:pt x="21600" y="1080"/>
                </a:cubicBezTo>
                <a:cubicBezTo>
                  <a:pt x="21600" y="540"/>
                  <a:pt x="20978" y="0"/>
                  <a:pt x="20357" y="0"/>
                </a:cubicBezTo>
                <a:cubicBezTo>
                  <a:pt x="10722" y="0"/>
                  <a:pt x="10722" y="0"/>
                  <a:pt x="10722" y="0"/>
                </a:cubicBezTo>
                <a:cubicBezTo>
                  <a:pt x="10567" y="0"/>
                  <a:pt x="10412" y="135"/>
                  <a:pt x="10412" y="405"/>
                </a:cubicBezTo>
                <a:cubicBezTo>
                  <a:pt x="10412" y="540"/>
                  <a:pt x="10567" y="675"/>
                  <a:pt x="10722" y="675"/>
                </a:cubicBezTo>
                <a:cubicBezTo>
                  <a:pt x="20357" y="675"/>
                  <a:pt x="20357" y="675"/>
                  <a:pt x="20357" y="675"/>
                </a:cubicBezTo>
                <a:cubicBezTo>
                  <a:pt x="20512" y="675"/>
                  <a:pt x="20668" y="945"/>
                  <a:pt x="20668" y="1080"/>
                </a:cubicBezTo>
                <a:cubicBezTo>
                  <a:pt x="20668" y="1215"/>
                  <a:pt x="20512" y="1485"/>
                  <a:pt x="20357" y="1485"/>
                </a:cubicBezTo>
                <a:cubicBezTo>
                  <a:pt x="18181" y="1485"/>
                  <a:pt x="18181" y="1485"/>
                  <a:pt x="18181" y="1485"/>
                </a:cubicBezTo>
                <a:cubicBezTo>
                  <a:pt x="10722" y="1485"/>
                  <a:pt x="10722" y="1485"/>
                  <a:pt x="10722" y="1485"/>
                </a:cubicBezTo>
                <a:cubicBezTo>
                  <a:pt x="10567" y="1485"/>
                  <a:pt x="10412" y="1620"/>
                  <a:pt x="10412" y="1755"/>
                </a:cubicBezTo>
                <a:cubicBezTo>
                  <a:pt x="10412" y="2025"/>
                  <a:pt x="10567" y="2160"/>
                  <a:pt x="10722" y="2160"/>
                </a:cubicBezTo>
                <a:cubicBezTo>
                  <a:pt x="17404" y="2160"/>
                  <a:pt x="17404" y="2160"/>
                  <a:pt x="17404" y="2160"/>
                </a:cubicBezTo>
                <a:cubicBezTo>
                  <a:pt x="17404" y="4320"/>
                  <a:pt x="17404" y="4320"/>
                  <a:pt x="17404" y="4320"/>
                </a:cubicBezTo>
                <a:cubicBezTo>
                  <a:pt x="17404" y="7020"/>
                  <a:pt x="15540" y="9450"/>
                  <a:pt x="12742" y="10530"/>
                </a:cubicBezTo>
                <a:cubicBezTo>
                  <a:pt x="12742" y="10530"/>
                  <a:pt x="12742" y="10530"/>
                  <a:pt x="12742" y="10530"/>
                </a:cubicBezTo>
                <a:cubicBezTo>
                  <a:pt x="12742" y="10530"/>
                  <a:pt x="12742" y="10530"/>
                  <a:pt x="12742" y="10530"/>
                </a:cubicBezTo>
                <a:cubicBezTo>
                  <a:pt x="12742" y="10530"/>
                  <a:pt x="12742" y="10530"/>
                  <a:pt x="12742" y="10530"/>
                </a:cubicBezTo>
                <a:cubicBezTo>
                  <a:pt x="12587" y="10530"/>
                  <a:pt x="12587" y="10530"/>
                  <a:pt x="12587" y="10530"/>
                </a:cubicBezTo>
                <a:cubicBezTo>
                  <a:pt x="12587" y="10530"/>
                  <a:pt x="12432" y="10665"/>
                  <a:pt x="12432" y="10665"/>
                </a:cubicBezTo>
                <a:cubicBezTo>
                  <a:pt x="12432" y="10665"/>
                  <a:pt x="12432" y="10665"/>
                  <a:pt x="12432" y="10665"/>
                </a:cubicBezTo>
                <a:cubicBezTo>
                  <a:pt x="12432" y="10665"/>
                  <a:pt x="12432" y="10665"/>
                  <a:pt x="12432" y="10665"/>
                </a:cubicBezTo>
                <a:cubicBezTo>
                  <a:pt x="12432" y="10665"/>
                  <a:pt x="12432" y="10800"/>
                  <a:pt x="12432" y="10800"/>
                </a:cubicBezTo>
                <a:cubicBezTo>
                  <a:pt x="12432" y="10800"/>
                  <a:pt x="12432" y="10935"/>
                  <a:pt x="12432" y="10935"/>
                </a:cubicBezTo>
                <a:cubicBezTo>
                  <a:pt x="12432" y="10935"/>
                  <a:pt x="12432" y="10935"/>
                  <a:pt x="12432" y="10935"/>
                </a:cubicBezTo>
                <a:cubicBezTo>
                  <a:pt x="12432" y="10935"/>
                  <a:pt x="12587" y="11070"/>
                  <a:pt x="12587" y="11070"/>
                </a:cubicBezTo>
                <a:cubicBezTo>
                  <a:pt x="12587" y="11070"/>
                  <a:pt x="12587" y="11070"/>
                  <a:pt x="12587" y="11070"/>
                </a:cubicBezTo>
                <a:cubicBezTo>
                  <a:pt x="12587" y="11070"/>
                  <a:pt x="12587" y="11070"/>
                  <a:pt x="12742" y="11070"/>
                </a:cubicBezTo>
                <a:cubicBezTo>
                  <a:pt x="12742" y="11070"/>
                  <a:pt x="12742" y="11070"/>
                  <a:pt x="12742" y="11070"/>
                </a:cubicBezTo>
                <a:cubicBezTo>
                  <a:pt x="15540" y="12150"/>
                  <a:pt x="17404" y="14580"/>
                  <a:pt x="17404" y="17280"/>
                </a:cubicBezTo>
                <a:cubicBezTo>
                  <a:pt x="17404" y="19440"/>
                  <a:pt x="17404" y="19440"/>
                  <a:pt x="17404" y="19440"/>
                </a:cubicBezTo>
                <a:cubicBezTo>
                  <a:pt x="17404" y="19305"/>
                  <a:pt x="17249" y="19035"/>
                  <a:pt x="16938" y="19035"/>
                </a:cubicBezTo>
                <a:cubicBezTo>
                  <a:pt x="16783" y="19035"/>
                  <a:pt x="16627" y="19305"/>
                  <a:pt x="16627" y="19440"/>
                </a:cubicBezTo>
                <a:cubicBezTo>
                  <a:pt x="15695" y="19440"/>
                  <a:pt x="15695" y="19440"/>
                  <a:pt x="15695" y="19440"/>
                </a:cubicBezTo>
                <a:cubicBezTo>
                  <a:pt x="15695" y="19305"/>
                  <a:pt x="15540" y="19035"/>
                  <a:pt x="15384" y="19035"/>
                </a:cubicBezTo>
                <a:cubicBezTo>
                  <a:pt x="15073" y="19035"/>
                  <a:pt x="14918" y="19305"/>
                  <a:pt x="14918" y="19440"/>
                </a:cubicBezTo>
                <a:cubicBezTo>
                  <a:pt x="14141" y="19440"/>
                  <a:pt x="14141" y="19440"/>
                  <a:pt x="14141" y="19440"/>
                </a:cubicBezTo>
                <a:cubicBezTo>
                  <a:pt x="14141" y="19305"/>
                  <a:pt x="13830" y="19035"/>
                  <a:pt x="13675" y="19035"/>
                </a:cubicBezTo>
                <a:cubicBezTo>
                  <a:pt x="13519" y="19035"/>
                  <a:pt x="13209" y="19305"/>
                  <a:pt x="13209" y="19440"/>
                </a:cubicBezTo>
                <a:cubicBezTo>
                  <a:pt x="12432" y="19440"/>
                  <a:pt x="12432" y="19440"/>
                  <a:pt x="12432" y="19440"/>
                </a:cubicBezTo>
                <a:cubicBezTo>
                  <a:pt x="12432" y="19305"/>
                  <a:pt x="12276" y="19035"/>
                  <a:pt x="11965" y="19035"/>
                </a:cubicBezTo>
                <a:cubicBezTo>
                  <a:pt x="11810" y="19035"/>
                  <a:pt x="11655" y="19305"/>
                  <a:pt x="11655" y="19440"/>
                </a:cubicBezTo>
                <a:cubicBezTo>
                  <a:pt x="10722" y="19440"/>
                  <a:pt x="10722" y="19440"/>
                  <a:pt x="10722" y="19440"/>
                </a:cubicBezTo>
                <a:cubicBezTo>
                  <a:pt x="10567" y="19440"/>
                  <a:pt x="10412" y="19575"/>
                  <a:pt x="10412" y="19845"/>
                </a:cubicBezTo>
                <a:cubicBezTo>
                  <a:pt x="10412" y="19980"/>
                  <a:pt x="10567" y="20115"/>
                  <a:pt x="10722" y="20115"/>
                </a:cubicBezTo>
                <a:cubicBezTo>
                  <a:pt x="18181" y="20115"/>
                  <a:pt x="18181" y="20115"/>
                  <a:pt x="18181" y="20115"/>
                </a:cubicBezTo>
                <a:cubicBezTo>
                  <a:pt x="20357" y="20115"/>
                  <a:pt x="20357" y="20115"/>
                  <a:pt x="20357" y="20115"/>
                </a:cubicBezTo>
                <a:cubicBezTo>
                  <a:pt x="20512" y="20115"/>
                  <a:pt x="20668" y="20385"/>
                  <a:pt x="20668" y="20520"/>
                </a:cubicBezTo>
                <a:cubicBezTo>
                  <a:pt x="20668" y="20655"/>
                  <a:pt x="20512" y="20925"/>
                  <a:pt x="20357" y="20925"/>
                </a:cubicBezTo>
                <a:cubicBezTo>
                  <a:pt x="10722" y="20925"/>
                  <a:pt x="10722" y="20925"/>
                  <a:pt x="10722" y="20925"/>
                </a:cubicBezTo>
                <a:cubicBezTo>
                  <a:pt x="10567" y="20925"/>
                  <a:pt x="10412" y="21060"/>
                  <a:pt x="10412" y="21195"/>
                </a:cubicBezTo>
                <a:cubicBezTo>
                  <a:pt x="10412" y="21465"/>
                  <a:pt x="10567" y="21600"/>
                  <a:pt x="10722" y="21600"/>
                </a:cubicBezTo>
                <a:cubicBezTo>
                  <a:pt x="20357" y="21600"/>
                  <a:pt x="20357" y="21600"/>
                  <a:pt x="20357" y="21600"/>
                </a:cubicBezTo>
                <a:cubicBezTo>
                  <a:pt x="20978" y="21600"/>
                  <a:pt x="21600" y="21060"/>
                  <a:pt x="21600" y="20520"/>
                </a:cubicBezTo>
                <a:cubicBezTo>
                  <a:pt x="21600" y="19980"/>
                  <a:pt x="20978" y="19440"/>
                  <a:pt x="20357" y="194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49" name="Freeform 2115"/>
          <p:cNvSpPr/>
          <p:nvPr/>
        </p:nvSpPr>
        <p:spPr>
          <a:xfrm>
            <a:off x="10829925" y="9401175"/>
            <a:ext cx="8413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95" y="19440"/>
                </a:moveTo>
                <a:cubicBezTo>
                  <a:pt x="17737" y="19440"/>
                  <a:pt x="17737" y="19440"/>
                  <a:pt x="17737" y="19440"/>
                </a:cubicBezTo>
                <a:cubicBezTo>
                  <a:pt x="17737" y="17280"/>
                  <a:pt x="17737" y="17280"/>
                  <a:pt x="17737" y="17280"/>
                </a:cubicBezTo>
                <a:cubicBezTo>
                  <a:pt x="17737" y="14580"/>
                  <a:pt x="15805" y="12015"/>
                  <a:pt x="12820" y="10800"/>
                </a:cubicBezTo>
                <a:cubicBezTo>
                  <a:pt x="15805" y="9585"/>
                  <a:pt x="17737" y="7020"/>
                  <a:pt x="17737" y="4320"/>
                </a:cubicBezTo>
                <a:cubicBezTo>
                  <a:pt x="17737" y="2160"/>
                  <a:pt x="17737" y="2160"/>
                  <a:pt x="17737" y="2160"/>
                </a:cubicBezTo>
                <a:cubicBezTo>
                  <a:pt x="20195" y="2160"/>
                  <a:pt x="20195" y="2160"/>
                  <a:pt x="20195" y="2160"/>
                </a:cubicBezTo>
                <a:cubicBezTo>
                  <a:pt x="20898" y="2160"/>
                  <a:pt x="21600" y="1620"/>
                  <a:pt x="21600" y="1080"/>
                </a:cubicBezTo>
                <a:cubicBezTo>
                  <a:pt x="21600" y="540"/>
                  <a:pt x="20898" y="0"/>
                  <a:pt x="20195" y="0"/>
                </a:cubicBezTo>
                <a:cubicBezTo>
                  <a:pt x="1405" y="0"/>
                  <a:pt x="1405" y="0"/>
                  <a:pt x="1405" y="0"/>
                </a:cubicBezTo>
                <a:cubicBezTo>
                  <a:pt x="702" y="0"/>
                  <a:pt x="0" y="540"/>
                  <a:pt x="0" y="1080"/>
                </a:cubicBezTo>
                <a:cubicBezTo>
                  <a:pt x="0" y="1620"/>
                  <a:pt x="702" y="2160"/>
                  <a:pt x="1405" y="2160"/>
                </a:cubicBezTo>
                <a:cubicBezTo>
                  <a:pt x="3688" y="2160"/>
                  <a:pt x="3688" y="2160"/>
                  <a:pt x="3688" y="2160"/>
                </a:cubicBezTo>
                <a:cubicBezTo>
                  <a:pt x="3688" y="4320"/>
                  <a:pt x="3688" y="4320"/>
                  <a:pt x="3688" y="4320"/>
                </a:cubicBezTo>
                <a:cubicBezTo>
                  <a:pt x="3688" y="7020"/>
                  <a:pt x="5620" y="9585"/>
                  <a:pt x="8780" y="10800"/>
                </a:cubicBezTo>
                <a:cubicBezTo>
                  <a:pt x="5620" y="12015"/>
                  <a:pt x="3688" y="14580"/>
                  <a:pt x="3688" y="17280"/>
                </a:cubicBezTo>
                <a:cubicBezTo>
                  <a:pt x="3688" y="19440"/>
                  <a:pt x="3688" y="19440"/>
                  <a:pt x="3688" y="19440"/>
                </a:cubicBezTo>
                <a:cubicBezTo>
                  <a:pt x="1405" y="19440"/>
                  <a:pt x="1405" y="19440"/>
                  <a:pt x="1405" y="19440"/>
                </a:cubicBezTo>
                <a:cubicBezTo>
                  <a:pt x="702" y="19440"/>
                  <a:pt x="0" y="19980"/>
                  <a:pt x="0" y="20520"/>
                </a:cubicBezTo>
                <a:cubicBezTo>
                  <a:pt x="0" y="21060"/>
                  <a:pt x="702" y="21600"/>
                  <a:pt x="1405" y="21600"/>
                </a:cubicBezTo>
                <a:cubicBezTo>
                  <a:pt x="20195" y="21600"/>
                  <a:pt x="20195" y="21600"/>
                  <a:pt x="20195" y="21600"/>
                </a:cubicBezTo>
                <a:cubicBezTo>
                  <a:pt x="20898" y="21600"/>
                  <a:pt x="21600" y="21060"/>
                  <a:pt x="21600" y="20520"/>
                </a:cubicBezTo>
                <a:cubicBezTo>
                  <a:pt x="21600" y="19980"/>
                  <a:pt x="20898" y="19440"/>
                  <a:pt x="20195" y="19440"/>
                </a:cubicBezTo>
                <a:close/>
                <a:moveTo>
                  <a:pt x="1405" y="1485"/>
                </a:moveTo>
                <a:cubicBezTo>
                  <a:pt x="1229" y="1485"/>
                  <a:pt x="878" y="1215"/>
                  <a:pt x="878" y="1080"/>
                </a:cubicBezTo>
                <a:cubicBezTo>
                  <a:pt x="878" y="945"/>
                  <a:pt x="1229" y="675"/>
                  <a:pt x="1405" y="675"/>
                </a:cubicBezTo>
                <a:cubicBezTo>
                  <a:pt x="20195" y="675"/>
                  <a:pt x="20195" y="675"/>
                  <a:pt x="20195" y="675"/>
                </a:cubicBezTo>
                <a:cubicBezTo>
                  <a:pt x="20371" y="675"/>
                  <a:pt x="20546" y="945"/>
                  <a:pt x="20546" y="1080"/>
                </a:cubicBezTo>
                <a:cubicBezTo>
                  <a:pt x="20546" y="1215"/>
                  <a:pt x="20371" y="1485"/>
                  <a:pt x="20195" y="1485"/>
                </a:cubicBezTo>
                <a:cubicBezTo>
                  <a:pt x="17737" y="1485"/>
                  <a:pt x="17737" y="1485"/>
                  <a:pt x="17737" y="1485"/>
                </a:cubicBezTo>
                <a:cubicBezTo>
                  <a:pt x="3688" y="1485"/>
                  <a:pt x="3688" y="1485"/>
                  <a:pt x="3688" y="1485"/>
                </a:cubicBezTo>
                <a:lnTo>
                  <a:pt x="1405" y="1485"/>
                </a:lnTo>
                <a:close/>
                <a:moveTo>
                  <a:pt x="4741" y="4320"/>
                </a:moveTo>
                <a:cubicBezTo>
                  <a:pt x="4741" y="2160"/>
                  <a:pt x="4741" y="2160"/>
                  <a:pt x="4741" y="2160"/>
                </a:cubicBezTo>
                <a:cubicBezTo>
                  <a:pt x="16859" y="2160"/>
                  <a:pt x="16859" y="2160"/>
                  <a:pt x="16859" y="2160"/>
                </a:cubicBezTo>
                <a:cubicBezTo>
                  <a:pt x="16859" y="4320"/>
                  <a:pt x="16859" y="4320"/>
                  <a:pt x="16859" y="4320"/>
                </a:cubicBezTo>
                <a:cubicBezTo>
                  <a:pt x="16859" y="7020"/>
                  <a:pt x="14751" y="9450"/>
                  <a:pt x="11590" y="10395"/>
                </a:cubicBezTo>
                <a:cubicBezTo>
                  <a:pt x="10010" y="10395"/>
                  <a:pt x="10010" y="10395"/>
                  <a:pt x="10010" y="10395"/>
                </a:cubicBezTo>
                <a:cubicBezTo>
                  <a:pt x="6673" y="9450"/>
                  <a:pt x="4741" y="7020"/>
                  <a:pt x="4741" y="4320"/>
                </a:cubicBezTo>
                <a:close/>
                <a:moveTo>
                  <a:pt x="4741" y="17280"/>
                </a:moveTo>
                <a:cubicBezTo>
                  <a:pt x="4741" y="14580"/>
                  <a:pt x="6673" y="12150"/>
                  <a:pt x="10010" y="11205"/>
                </a:cubicBezTo>
                <a:cubicBezTo>
                  <a:pt x="11590" y="11205"/>
                  <a:pt x="11590" y="11205"/>
                  <a:pt x="11590" y="11205"/>
                </a:cubicBezTo>
                <a:cubicBezTo>
                  <a:pt x="14751" y="12150"/>
                  <a:pt x="16859" y="14580"/>
                  <a:pt x="16859" y="17280"/>
                </a:cubicBezTo>
                <a:cubicBezTo>
                  <a:pt x="16859" y="19440"/>
                  <a:pt x="16859" y="19440"/>
                  <a:pt x="16859" y="19440"/>
                </a:cubicBezTo>
                <a:cubicBezTo>
                  <a:pt x="16859" y="19305"/>
                  <a:pt x="16683" y="19035"/>
                  <a:pt x="16332" y="19035"/>
                </a:cubicBezTo>
                <a:cubicBezTo>
                  <a:pt x="16156" y="19035"/>
                  <a:pt x="15980" y="19305"/>
                  <a:pt x="15980" y="19440"/>
                </a:cubicBezTo>
                <a:cubicBezTo>
                  <a:pt x="14927" y="19440"/>
                  <a:pt x="14927" y="19440"/>
                  <a:pt x="14927" y="19440"/>
                </a:cubicBezTo>
                <a:cubicBezTo>
                  <a:pt x="14927" y="19305"/>
                  <a:pt x="14751" y="19035"/>
                  <a:pt x="14576" y="19035"/>
                </a:cubicBezTo>
                <a:cubicBezTo>
                  <a:pt x="14224" y="19035"/>
                  <a:pt x="14049" y="19305"/>
                  <a:pt x="14049" y="19440"/>
                </a:cubicBezTo>
                <a:cubicBezTo>
                  <a:pt x="13171" y="19440"/>
                  <a:pt x="13171" y="19440"/>
                  <a:pt x="13171" y="19440"/>
                </a:cubicBezTo>
                <a:cubicBezTo>
                  <a:pt x="13171" y="19305"/>
                  <a:pt x="12820" y="19035"/>
                  <a:pt x="12644" y="19035"/>
                </a:cubicBezTo>
                <a:cubicBezTo>
                  <a:pt x="12468" y="19035"/>
                  <a:pt x="12117" y="19305"/>
                  <a:pt x="12117" y="19440"/>
                </a:cubicBezTo>
                <a:cubicBezTo>
                  <a:pt x="11239" y="19440"/>
                  <a:pt x="11239" y="19440"/>
                  <a:pt x="11239" y="19440"/>
                </a:cubicBezTo>
                <a:cubicBezTo>
                  <a:pt x="11239" y="19305"/>
                  <a:pt x="11063" y="19035"/>
                  <a:pt x="10712" y="19035"/>
                </a:cubicBezTo>
                <a:cubicBezTo>
                  <a:pt x="10537" y="19035"/>
                  <a:pt x="10361" y="19305"/>
                  <a:pt x="10361" y="19440"/>
                </a:cubicBezTo>
                <a:cubicBezTo>
                  <a:pt x="9307" y="19440"/>
                  <a:pt x="9307" y="19440"/>
                  <a:pt x="9307" y="19440"/>
                </a:cubicBezTo>
                <a:cubicBezTo>
                  <a:pt x="9307" y="19305"/>
                  <a:pt x="9132" y="19035"/>
                  <a:pt x="8956" y="19035"/>
                </a:cubicBezTo>
                <a:cubicBezTo>
                  <a:pt x="8605" y="19035"/>
                  <a:pt x="8429" y="19305"/>
                  <a:pt x="8429" y="19440"/>
                </a:cubicBezTo>
                <a:cubicBezTo>
                  <a:pt x="7551" y="19440"/>
                  <a:pt x="7551" y="19440"/>
                  <a:pt x="7551" y="19440"/>
                </a:cubicBezTo>
                <a:cubicBezTo>
                  <a:pt x="7551" y="19305"/>
                  <a:pt x="7200" y="19035"/>
                  <a:pt x="7024" y="19035"/>
                </a:cubicBezTo>
                <a:cubicBezTo>
                  <a:pt x="6849" y="19035"/>
                  <a:pt x="6498" y="19305"/>
                  <a:pt x="6498" y="19440"/>
                </a:cubicBezTo>
                <a:cubicBezTo>
                  <a:pt x="5620" y="19440"/>
                  <a:pt x="5620" y="19440"/>
                  <a:pt x="5620" y="19440"/>
                </a:cubicBezTo>
                <a:cubicBezTo>
                  <a:pt x="5620" y="19305"/>
                  <a:pt x="5444" y="19035"/>
                  <a:pt x="5093" y="19035"/>
                </a:cubicBezTo>
                <a:cubicBezTo>
                  <a:pt x="4917" y="19035"/>
                  <a:pt x="4741" y="19305"/>
                  <a:pt x="4741" y="19440"/>
                </a:cubicBezTo>
                <a:lnTo>
                  <a:pt x="4741" y="17280"/>
                </a:lnTo>
                <a:close/>
                <a:moveTo>
                  <a:pt x="20195" y="20925"/>
                </a:moveTo>
                <a:cubicBezTo>
                  <a:pt x="1405" y="20925"/>
                  <a:pt x="1405" y="20925"/>
                  <a:pt x="1405" y="20925"/>
                </a:cubicBezTo>
                <a:cubicBezTo>
                  <a:pt x="1229" y="20925"/>
                  <a:pt x="878" y="20655"/>
                  <a:pt x="878" y="20520"/>
                </a:cubicBezTo>
                <a:cubicBezTo>
                  <a:pt x="878" y="20385"/>
                  <a:pt x="1229" y="20115"/>
                  <a:pt x="1405" y="20115"/>
                </a:cubicBezTo>
                <a:cubicBezTo>
                  <a:pt x="3688" y="20115"/>
                  <a:pt x="3688" y="20115"/>
                  <a:pt x="3688" y="20115"/>
                </a:cubicBezTo>
                <a:cubicBezTo>
                  <a:pt x="17737" y="20115"/>
                  <a:pt x="17737" y="20115"/>
                  <a:pt x="17737" y="20115"/>
                </a:cubicBezTo>
                <a:cubicBezTo>
                  <a:pt x="20195" y="20115"/>
                  <a:pt x="20195" y="20115"/>
                  <a:pt x="20195" y="20115"/>
                </a:cubicBezTo>
                <a:cubicBezTo>
                  <a:pt x="20371" y="20115"/>
                  <a:pt x="20546" y="20385"/>
                  <a:pt x="20546" y="20520"/>
                </a:cubicBezTo>
                <a:cubicBezTo>
                  <a:pt x="20546" y="20655"/>
                  <a:pt x="20371" y="20925"/>
                  <a:pt x="20195" y="20925"/>
                </a:cubicBezTo>
                <a:close/>
                <a:moveTo>
                  <a:pt x="6146" y="18360"/>
                </a:moveTo>
                <a:cubicBezTo>
                  <a:pt x="6322" y="18360"/>
                  <a:pt x="6498" y="18495"/>
                  <a:pt x="6498" y="18765"/>
                </a:cubicBezTo>
                <a:cubicBezTo>
                  <a:pt x="6498" y="18900"/>
                  <a:pt x="6322" y="19035"/>
                  <a:pt x="6146" y="19035"/>
                </a:cubicBezTo>
                <a:cubicBezTo>
                  <a:pt x="5795" y="19035"/>
                  <a:pt x="5620" y="18900"/>
                  <a:pt x="5620" y="18765"/>
                </a:cubicBezTo>
                <a:cubicBezTo>
                  <a:pt x="5620" y="18495"/>
                  <a:pt x="5795" y="18360"/>
                  <a:pt x="6146" y="18360"/>
                </a:cubicBezTo>
                <a:close/>
                <a:moveTo>
                  <a:pt x="7902" y="18360"/>
                </a:moveTo>
                <a:cubicBezTo>
                  <a:pt x="8254" y="18360"/>
                  <a:pt x="8429" y="18495"/>
                  <a:pt x="8429" y="18765"/>
                </a:cubicBezTo>
                <a:cubicBezTo>
                  <a:pt x="8429" y="18900"/>
                  <a:pt x="8254" y="19035"/>
                  <a:pt x="7902" y="19035"/>
                </a:cubicBezTo>
                <a:cubicBezTo>
                  <a:pt x="7727" y="19035"/>
                  <a:pt x="7551" y="18900"/>
                  <a:pt x="7551" y="18765"/>
                </a:cubicBezTo>
                <a:cubicBezTo>
                  <a:pt x="7551" y="18495"/>
                  <a:pt x="7727" y="18360"/>
                  <a:pt x="7902" y="18360"/>
                </a:cubicBezTo>
                <a:close/>
                <a:moveTo>
                  <a:pt x="9834" y="18360"/>
                </a:moveTo>
                <a:cubicBezTo>
                  <a:pt x="10010" y="18360"/>
                  <a:pt x="10361" y="18495"/>
                  <a:pt x="10361" y="18765"/>
                </a:cubicBezTo>
                <a:cubicBezTo>
                  <a:pt x="10361" y="18900"/>
                  <a:pt x="10010" y="19035"/>
                  <a:pt x="9834" y="19035"/>
                </a:cubicBezTo>
                <a:cubicBezTo>
                  <a:pt x="9659" y="19035"/>
                  <a:pt x="9307" y="18900"/>
                  <a:pt x="9307" y="18765"/>
                </a:cubicBezTo>
                <a:cubicBezTo>
                  <a:pt x="9307" y="18495"/>
                  <a:pt x="9659" y="18360"/>
                  <a:pt x="9834" y="18360"/>
                </a:cubicBezTo>
                <a:close/>
                <a:moveTo>
                  <a:pt x="11766" y="18360"/>
                </a:moveTo>
                <a:cubicBezTo>
                  <a:pt x="11941" y="18360"/>
                  <a:pt x="12117" y="18495"/>
                  <a:pt x="12117" y="18765"/>
                </a:cubicBezTo>
                <a:cubicBezTo>
                  <a:pt x="12117" y="18900"/>
                  <a:pt x="11941" y="19035"/>
                  <a:pt x="11766" y="19035"/>
                </a:cubicBezTo>
                <a:cubicBezTo>
                  <a:pt x="11415" y="19035"/>
                  <a:pt x="11239" y="18900"/>
                  <a:pt x="11239" y="18765"/>
                </a:cubicBezTo>
                <a:cubicBezTo>
                  <a:pt x="11239" y="18495"/>
                  <a:pt x="11415" y="18360"/>
                  <a:pt x="11766" y="18360"/>
                </a:cubicBezTo>
                <a:close/>
                <a:moveTo>
                  <a:pt x="13522" y="18360"/>
                </a:moveTo>
                <a:cubicBezTo>
                  <a:pt x="13873" y="18360"/>
                  <a:pt x="14049" y="18495"/>
                  <a:pt x="14049" y="18765"/>
                </a:cubicBezTo>
                <a:cubicBezTo>
                  <a:pt x="14049" y="18900"/>
                  <a:pt x="13873" y="19035"/>
                  <a:pt x="13522" y="19035"/>
                </a:cubicBezTo>
                <a:cubicBezTo>
                  <a:pt x="13346" y="19035"/>
                  <a:pt x="13171" y="18900"/>
                  <a:pt x="13171" y="18765"/>
                </a:cubicBezTo>
                <a:cubicBezTo>
                  <a:pt x="13171" y="18495"/>
                  <a:pt x="13346" y="18360"/>
                  <a:pt x="13522" y="18360"/>
                </a:cubicBezTo>
                <a:close/>
                <a:moveTo>
                  <a:pt x="15454" y="18360"/>
                </a:moveTo>
                <a:cubicBezTo>
                  <a:pt x="15629" y="18360"/>
                  <a:pt x="15980" y="18495"/>
                  <a:pt x="15980" y="18765"/>
                </a:cubicBezTo>
                <a:cubicBezTo>
                  <a:pt x="15980" y="18900"/>
                  <a:pt x="15629" y="19035"/>
                  <a:pt x="15454" y="19035"/>
                </a:cubicBezTo>
                <a:cubicBezTo>
                  <a:pt x="15278" y="19035"/>
                  <a:pt x="14927" y="18900"/>
                  <a:pt x="14927" y="18765"/>
                </a:cubicBezTo>
                <a:cubicBezTo>
                  <a:pt x="14927" y="18495"/>
                  <a:pt x="15278" y="18360"/>
                  <a:pt x="15454" y="18360"/>
                </a:cubicBezTo>
                <a:close/>
                <a:moveTo>
                  <a:pt x="7024" y="17685"/>
                </a:moveTo>
                <a:cubicBezTo>
                  <a:pt x="7200" y="17685"/>
                  <a:pt x="7551" y="17820"/>
                  <a:pt x="7551" y="17955"/>
                </a:cubicBezTo>
                <a:cubicBezTo>
                  <a:pt x="7551" y="18225"/>
                  <a:pt x="7200" y="18360"/>
                  <a:pt x="7024" y="18360"/>
                </a:cubicBezTo>
                <a:cubicBezTo>
                  <a:pt x="6849" y="18360"/>
                  <a:pt x="6498" y="18225"/>
                  <a:pt x="6498" y="17955"/>
                </a:cubicBezTo>
                <a:cubicBezTo>
                  <a:pt x="6498" y="17820"/>
                  <a:pt x="6849" y="17685"/>
                  <a:pt x="7024" y="17685"/>
                </a:cubicBezTo>
                <a:close/>
                <a:moveTo>
                  <a:pt x="8956" y="17685"/>
                </a:moveTo>
                <a:cubicBezTo>
                  <a:pt x="9132" y="17685"/>
                  <a:pt x="9307" y="17820"/>
                  <a:pt x="9307" y="17955"/>
                </a:cubicBezTo>
                <a:cubicBezTo>
                  <a:pt x="9307" y="18225"/>
                  <a:pt x="9132" y="18360"/>
                  <a:pt x="8956" y="18360"/>
                </a:cubicBezTo>
                <a:cubicBezTo>
                  <a:pt x="8605" y="18360"/>
                  <a:pt x="8429" y="18225"/>
                  <a:pt x="8429" y="17955"/>
                </a:cubicBezTo>
                <a:cubicBezTo>
                  <a:pt x="8429" y="17820"/>
                  <a:pt x="8605" y="17685"/>
                  <a:pt x="8956" y="17685"/>
                </a:cubicBezTo>
                <a:close/>
                <a:moveTo>
                  <a:pt x="10712" y="11475"/>
                </a:moveTo>
                <a:cubicBezTo>
                  <a:pt x="11063" y="11475"/>
                  <a:pt x="11239" y="11745"/>
                  <a:pt x="11239" y="11880"/>
                </a:cubicBezTo>
                <a:cubicBezTo>
                  <a:pt x="11239" y="12015"/>
                  <a:pt x="11063" y="12285"/>
                  <a:pt x="10712" y="12285"/>
                </a:cubicBezTo>
                <a:cubicBezTo>
                  <a:pt x="10537" y="12285"/>
                  <a:pt x="10361" y="12015"/>
                  <a:pt x="10361" y="11880"/>
                </a:cubicBezTo>
                <a:cubicBezTo>
                  <a:pt x="10361" y="11745"/>
                  <a:pt x="10537" y="11475"/>
                  <a:pt x="10712" y="11475"/>
                </a:cubicBezTo>
                <a:close/>
                <a:moveTo>
                  <a:pt x="7902" y="7560"/>
                </a:moveTo>
                <a:cubicBezTo>
                  <a:pt x="8254" y="7560"/>
                  <a:pt x="8429" y="7695"/>
                  <a:pt x="8429" y="7965"/>
                </a:cubicBezTo>
                <a:cubicBezTo>
                  <a:pt x="8429" y="8100"/>
                  <a:pt x="8254" y="8235"/>
                  <a:pt x="7902" y="8235"/>
                </a:cubicBezTo>
                <a:cubicBezTo>
                  <a:pt x="7727" y="8235"/>
                  <a:pt x="7551" y="8100"/>
                  <a:pt x="7551" y="7965"/>
                </a:cubicBezTo>
                <a:cubicBezTo>
                  <a:pt x="7551" y="7695"/>
                  <a:pt x="7727" y="7560"/>
                  <a:pt x="7902" y="7560"/>
                </a:cubicBezTo>
                <a:close/>
                <a:moveTo>
                  <a:pt x="9834" y="7560"/>
                </a:moveTo>
                <a:cubicBezTo>
                  <a:pt x="10010" y="7560"/>
                  <a:pt x="10361" y="7695"/>
                  <a:pt x="10361" y="7965"/>
                </a:cubicBezTo>
                <a:cubicBezTo>
                  <a:pt x="10361" y="8100"/>
                  <a:pt x="10010" y="8235"/>
                  <a:pt x="9834" y="8235"/>
                </a:cubicBezTo>
                <a:cubicBezTo>
                  <a:pt x="9659" y="8235"/>
                  <a:pt x="9307" y="8100"/>
                  <a:pt x="9307" y="7965"/>
                </a:cubicBezTo>
                <a:cubicBezTo>
                  <a:pt x="9307" y="7695"/>
                  <a:pt x="9659" y="7560"/>
                  <a:pt x="9834" y="7560"/>
                </a:cubicBezTo>
                <a:close/>
                <a:moveTo>
                  <a:pt x="11766" y="7560"/>
                </a:moveTo>
                <a:cubicBezTo>
                  <a:pt x="11941" y="7560"/>
                  <a:pt x="12117" y="7695"/>
                  <a:pt x="12117" y="7965"/>
                </a:cubicBezTo>
                <a:cubicBezTo>
                  <a:pt x="12117" y="8100"/>
                  <a:pt x="11941" y="8235"/>
                  <a:pt x="11766" y="8235"/>
                </a:cubicBezTo>
                <a:cubicBezTo>
                  <a:pt x="11415" y="8235"/>
                  <a:pt x="11239" y="8100"/>
                  <a:pt x="11239" y="7965"/>
                </a:cubicBezTo>
                <a:cubicBezTo>
                  <a:pt x="11239" y="7695"/>
                  <a:pt x="11415" y="7560"/>
                  <a:pt x="11766" y="7560"/>
                </a:cubicBezTo>
                <a:close/>
                <a:moveTo>
                  <a:pt x="13522" y="7560"/>
                </a:moveTo>
                <a:cubicBezTo>
                  <a:pt x="13873" y="7560"/>
                  <a:pt x="14049" y="7695"/>
                  <a:pt x="14049" y="7965"/>
                </a:cubicBezTo>
                <a:cubicBezTo>
                  <a:pt x="14049" y="8100"/>
                  <a:pt x="13873" y="8235"/>
                  <a:pt x="13522" y="8235"/>
                </a:cubicBezTo>
                <a:cubicBezTo>
                  <a:pt x="13346" y="8235"/>
                  <a:pt x="13171" y="8100"/>
                  <a:pt x="13171" y="7965"/>
                </a:cubicBezTo>
                <a:cubicBezTo>
                  <a:pt x="13171" y="7695"/>
                  <a:pt x="13346" y="7560"/>
                  <a:pt x="13522" y="7560"/>
                </a:cubicBezTo>
                <a:close/>
                <a:moveTo>
                  <a:pt x="12644" y="6885"/>
                </a:moveTo>
                <a:cubicBezTo>
                  <a:pt x="12820" y="6885"/>
                  <a:pt x="13171" y="7020"/>
                  <a:pt x="13171" y="7155"/>
                </a:cubicBezTo>
                <a:cubicBezTo>
                  <a:pt x="13171" y="7425"/>
                  <a:pt x="12820" y="7560"/>
                  <a:pt x="12644" y="7560"/>
                </a:cubicBezTo>
                <a:cubicBezTo>
                  <a:pt x="12468" y="7560"/>
                  <a:pt x="12117" y="7425"/>
                  <a:pt x="12117" y="7155"/>
                </a:cubicBezTo>
                <a:cubicBezTo>
                  <a:pt x="12117" y="7020"/>
                  <a:pt x="12468" y="6885"/>
                  <a:pt x="12644" y="6885"/>
                </a:cubicBezTo>
                <a:close/>
                <a:moveTo>
                  <a:pt x="13522" y="6075"/>
                </a:moveTo>
                <a:cubicBezTo>
                  <a:pt x="13873" y="6075"/>
                  <a:pt x="14049" y="6345"/>
                  <a:pt x="14049" y="6480"/>
                </a:cubicBezTo>
                <a:cubicBezTo>
                  <a:pt x="14049" y="6615"/>
                  <a:pt x="13873" y="6885"/>
                  <a:pt x="13522" y="6885"/>
                </a:cubicBezTo>
                <a:cubicBezTo>
                  <a:pt x="13346" y="6885"/>
                  <a:pt x="13171" y="6615"/>
                  <a:pt x="13171" y="6480"/>
                </a:cubicBezTo>
                <a:cubicBezTo>
                  <a:pt x="13171" y="6345"/>
                  <a:pt x="13346" y="6075"/>
                  <a:pt x="13522" y="6075"/>
                </a:cubicBezTo>
                <a:close/>
                <a:moveTo>
                  <a:pt x="8956" y="6885"/>
                </a:moveTo>
                <a:cubicBezTo>
                  <a:pt x="9132" y="6885"/>
                  <a:pt x="9307" y="7020"/>
                  <a:pt x="9307" y="7155"/>
                </a:cubicBezTo>
                <a:cubicBezTo>
                  <a:pt x="9307" y="7425"/>
                  <a:pt x="9132" y="7560"/>
                  <a:pt x="8956" y="7560"/>
                </a:cubicBezTo>
                <a:cubicBezTo>
                  <a:pt x="8605" y="7560"/>
                  <a:pt x="8429" y="7425"/>
                  <a:pt x="8429" y="7155"/>
                </a:cubicBezTo>
                <a:cubicBezTo>
                  <a:pt x="8429" y="7020"/>
                  <a:pt x="8605" y="6885"/>
                  <a:pt x="8956" y="6885"/>
                </a:cubicBezTo>
                <a:close/>
                <a:moveTo>
                  <a:pt x="10712" y="6885"/>
                </a:moveTo>
                <a:cubicBezTo>
                  <a:pt x="11063" y="6885"/>
                  <a:pt x="11239" y="7020"/>
                  <a:pt x="11239" y="7155"/>
                </a:cubicBezTo>
                <a:cubicBezTo>
                  <a:pt x="11239" y="7425"/>
                  <a:pt x="11063" y="7560"/>
                  <a:pt x="10712" y="7560"/>
                </a:cubicBezTo>
                <a:cubicBezTo>
                  <a:pt x="10537" y="7560"/>
                  <a:pt x="10361" y="7425"/>
                  <a:pt x="10361" y="7155"/>
                </a:cubicBezTo>
                <a:cubicBezTo>
                  <a:pt x="10361" y="7020"/>
                  <a:pt x="10537" y="6885"/>
                  <a:pt x="10712" y="6885"/>
                </a:cubicBezTo>
                <a:close/>
                <a:moveTo>
                  <a:pt x="7902" y="6075"/>
                </a:moveTo>
                <a:cubicBezTo>
                  <a:pt x="8254" y="6075"/>
                  <a:pt x="8429" y="6345"/>
                  <a:pt x="8429" y="6480"/>
                </a:cubicBezTo>
                <a:cubicBezTo>
                  <a:pt x="8429" y="6615"/>
                  <a:pt x="8254" y="6885"/>
                  <a:pt x="7902" y="6885"/>
                </a:cubicBezTo>
                <a:cubicBezTo>
                  <a:pt x="7727" y="6885"/>
                  <a:pt x="7551" y="6615"/>
                  <a:pt x="7551" y="6480"/>
                </a:cubicBezTo>
                <a:cubicBezTo>
                  <a:pt x="7551" y="6345"/>
                  <a:pt x="7727" y="6075"/>
                  <a:pt x="7902" y="6075"/>
                </a:cubicBezTo>
                <a:close/>
                <a:moveTo>
                  <a:pt x="8956" y="8235"/>
                </a:moveTo>
                <a:cubicBezTo>
                  <a:pt x="9132" y="8235"/>
                  <a:pt x="9307" y="8505"/>
                  <a:pt x="9307" y="8640"/>
                </a:cubicBezTo>
                <a:cubicBezTo>
                  <a:pt x="9307" y="8775"/>
                  <a:pt x="9132" y="9045"/>
                  <a:pt x="8956" y="9045"/>
                </a:cubicBezTo>
                <a:cubicBezTo>
                  <a:pt x="8605" y="9045"/>
                  <a:pt x="8429" y="8775"/>
                  <a:pt x="8429" y="8640"/>
                </a:cubicBezTo>
                <a:cubicBezTo>
                  <a:pt x="8429" y="8505"/>
                  <a:pt x="8605" y="8235"/>
                  <a:pt x="8956" y="8235"/>
                </a:cubicBezTo>
                <a:close/>
                <a:moveTo>
                  <a:pt x="9834" y="9045"/>
                </a:moveTo>
                <a:cubicBezTo>
                  <a:pt x="10010" y="9045"/>
                  <a:pt x="10361" y="9180"/>
                  <a:pt x="10361" y="9315"/>
                </a:cubicBezTo>
                <a:cubicBezTo>
                  <a:pt x="10361" y="9585"/>
                  <a:pt x="10010" y="9720"/>
                  <a:pt x="9834" y="9720"/>
                </a:cubicBezTo>
                <a:cubicBezTo>
                  <a:pt x="9659" y="9720"/>
                  <a:pt x="9307" y="9585"/>
                  <a:pt x="9307" y="9315"/>
                </a:cubicBezTo>
                <a:cubicBezTo>
                  <a:pt x="9307" y="9180"/>
                  <a:pt x="9659" y="9045"/>
                  <a:pt x="9834" y="9045"/>
                </a:cubicBezTo>
                <a:close/>
                <a:moveTo>
                  <a:pt x="11766" y="9045"/>
                </a:moveTo>
                <a:cubicBezTo>
                  <a:pt x="11941" y="9045"/>
                  <a:pt x="12117" y="9180"/>
                  <a:pt x="12117" y="9315"/>
                </a:cubicBezTo>
                <a:cubicBezTo>
                  <a:pt x="12117" y="9585"/>
                  <a:pt x="11941" y="9720"/>
                  <a:pt x="11766" y="9720"/>
                </a:cubicBezTo>
                <a:cubicBezTo>
                  <a:pt x="11415" y="9720"/>
                  <a:pt x="11239" y="9585"/>
                  <a:pt x="11239" y="9315"/>
                </a:cubicBezTo>
                <a:cubicBezTo>
                  <a:pt x="11239" y="9180"/>
                  <a:pt x="11415" y="9045"/>
                  <a:pt x="11766" y="9045"/>
                </a:cubicBezTo>
                <a:close/>
                <a:moveTo>
                  <a:pt x="10712" y="8235"/>
                </a:moveTo>
                <a:cubicBezTo>
                  <a:pt x="11063" y="8235"/>
                  <a:pt x="11239" y="8505"/>
                  <a:pt x="11239" y="8640"/>
                </a:cubicBezTo>
                <a:cubicBezTo>
                  <a:pt x="11239" y="8775"/>
                  <a:pt x="11063" y="9045"/>
                  <a:pt x="10712" y="9045"/>
                </a:cubicBezTo>
                <a:cubicBezTo>
                  <a:pt x="10537" y="9045"/>
                  <a:pt x="10361" y="8775"/>
                  <a:pt x="10361" y="8640"/>
                </a:cubicBezTo>
                <a:cubicBezTo>
                  <a:pt x="10361" y="8505"/>
                  <a:pt x="10537" y="8235"/>
                  <a:pt x="10712" y="8235"/>
                </a:cubicBezTo>
                <a:close/>
                <a:moveTo>
                  <a:pt x="12644" y="8235"/>
                </a:moveTo>
                <a:cubicBezTo>
                  <a:pt x="12820" y="8235"/>
                  <a:pt x="13171" y="8505"/>
                  <a:pt x="13171" y="8640"/>
                </a:cubicBezTo>
                <a:cubicBezTo>
                  <a:pt x="13171" y="8775"/>
                  <a:pt x="12820" y="9045"/>
                  <a:pt x="12644" y="9045"/>
                </a:cubicBezTo>
                <a:cubicBezTo>
                  <a:pt x="12468" y="9045"/>
                  <a:pt x="12117" y="8775"/>
                  <a:pt x="12117" y="8640"/>
                </a:cubicBezTo>
                <a:cubicBezTo>
                  <a:pt x="12117" y="8505"/>
                  <a:pt x="12468" y="8235"/>
                  <a:pt x="12644" y="8235"/>
                </a:cubicBezTo>
                <a:close/>
                <a:moveTo>
                  <a:pt x="10712" y="12555"/>
                </a:moveTo>
                <a:cubicBezTo>
                  <a:pt x="11063" y="12555"/>
                  <a:pt x="11239" y="12825"/>
                  <a:pt x="11239" y="12960"/>
                </a:cubicBezTo>
                <a:cubicBezTo>
                  <a:pt x="11239" y="13095"/>
                  <a:pt x="11063" y="13365"/>
                  <a:pt x="10712" y="13365"/>
                </a:cubicBezTo>
                <a:cubicBezTo>
                  <a:pt x="10537" y="13365"/>
                  <a:pt x="10361" y="13095"/>
                  <a:pt x="10361" y="12960"/>
                </a:cubicBezTo>
                <a:cubicBezTo>
                  <a:pt x="10361" y="12825"/>
                  <a:pt x="10537" y="12555"/>
                  <a:pt x="10712" y="12555"/>
                </a:cubicBezTo>
                <a:close/>
                <a:moveTo>
                  <a:pt x="10712" y="13635"/>
                </a:moveTo>
                <a:cubicBezTo>
                  <a:pt x="11063" y="13635"/>
                  <a:pt x="11239" y="13905"/>
                  <a:pt x="11239" y="14040"/>
                </a:cubicBezTo>
                <a:cubicBezTo>
                  <a:pt x="11239" y="14175"/>
                  <a:pt x="11063" y="14445"/>
                  <a:pt x="10712" y="14445"/>
                </a:cubicBezTo>
                <a:cubicBezTo>
                  <a:pt x="10537" y="14445"/>
                  <a:pt x="10361" y="14175"/>
                  <a:pt x="10361" y="14040"/>
                </a:cubicBezTo>
                <a:cubicBezTo>
                  <a:pt x="10361" y="13905"/>
                  <a:pt x="10537" y="13635"/>
                  <a:pt x="10712" y="13635"/>
                </a:cubicBezTo>
                <a:close/>
                <a:moveTo>
                  <a:pt x="10712" y="14715"/>
                </a:moveTo>
                <a:cubicBezTo>
                  <a:pt x="11063" y="14715"/>
                  <a:pt x="11239" y="14985"/>
                  <a:pt x="11239" y="15120"/>
                </a:cubicBezTo>
                <a:cubicBezTo>
                  <a:pt x="11239" y="15255"/>
                  <a:pt x="11063" y="15525"/>
                  <a:pt x="10712" y="15525"/>
                </a:cubicBezTo>
                <a:cubicBezTo>
                  <a:pt x="10537" y="15525"/>
                  <a:pt x="10361" y="15255"/>
                  <a:pt x="10361" y="15120"/>
                </a:cubicBezTo>
                <a:cubicBezTo>
                  <a:pt x="10361" y="14985"/>
                  <a:pt x="10537" y="14715"/>
                  <a:pt x="10712" y="14715"/>
                </a:cubicBezTo>
                <a:close/>
                <a:moveTo>
                  <a:pt x="10712" y="15795"/>
                </a:moveTo>
                <a:cubicBezTo>
                  <a:pt x="11063" y="15795"/>
                  <a:pt x="11239" y="16065"/>
                  <a:pt x="11239" y="16200"/>
                </a:cubicBezTo>
                <a:cubicBezTo>
                  <a:pt x="11239" y="16335"/>
                  <a:pt x="11063" y="16605"/>
                  <a:pt x="10712" y="16605"/>
                </a:cubicBezTo>
                <a:cubicBezTo>
                  <a:pt x="10537" y="16605"/>
                  <a:pt x="10361" y="16335"/>
                  <a:pt x="10361" y="16200"/>
                </a:cubicBezTo>
                <a:cubicBezTo>
                  <a:pt x="10361" y="16065"/>
                  <a:pt x="10537" y="15795"/>
                  <a:pt x="10712" y="15795"/>
                </a:cubicBezTo>
                <a:close/>
                <a:moveTo>
                  <a:pt x="10712" y="16875"/>
                </a:moveTo>
                <a:cubicBezTo>
                  <a:pt x="11063" y="16875"/>
                  <a:pt x="11239" y="17145"/>
                  <a:pt x="11239" y="17280"/>
                </a:cubicBezTo>
                <a:cubicBezTo>
                  <a:pt x="11239" y="17415"/>
                  <a:pt x="11063" y="17685"/>
                  <a:pt x="10712" y="17685"/>
                </a:cubicBezTo>
                <a:cubicBezTo>
                  <a:pt x="10537" y="17685"/>
                  <a:pt x="10361" y="17415"/>
                  <a:pt x="10361" y="17280"/>
                </a:cubicBezTo>
                <a:cubicBezTo>
                  <a:pt x="10361" y="17145"/>
                  <a:pt x="10537" y="16875"/>
                  <a:pt x="10712" y="16875"/>
                </a:cubicBezTo>
                <a:close/>
                <a:moveTo>
                  <a:pt x="12644" y="17685"/>
                </a:moveTo>
                <a:cubicBezTo>
                  <a:pt x="12820" y="17685"/>
                  <a:pt x="13171" y="17820"/>
                  <a:pt x="13171" y="17955"/>
                </a:cubicBezTo>
                <a:cubicBezTo>
                  <a:pt x="13171" y="18225"/>
                  <a:pt x="12820" y="18360"/>
                  <a:pt x="12644" y="18360"/>
                </a:cubicBezTo>
                <a:cubicBezTo>
                  <a:pt x="12468" y="18360"/>
                  <a:pt x="12117" y="18225"/>
                  <a:pt x="12117" y="17955"/>
                </a:cubicBezTo>
                <a:cubicBezTo>
                  <a:pt x="12117" y="17820"/>
                  <a:pt x="12468" y="17685"/>
                  <a:pt x="12644" y="17685"/>
                </a:cubicBezTo>
                <a:close/>
                <a:moveTo>
                  <a:pt x="14576" y="17685"/>
                </a:moveTo>
                <a:cubicBezTo>
                  <a:pt x="14751" y="17685"/>
                  <a:pt x="14927" y="17820"/>
                  <a:pt x="14927" y="17955"/>
                </a:cubicBezTo>
                <a:cubicBezTo>
                  <a:pt x="14927" y="18225"/>
                  <a:pt x="14751" y="18360"/>
                  <a:pt x="14576" y="18360"/>
                </a:cubicBezTo>
                <a:cubicBezTo>
                  <a:pt x="14224" y="18360"/>
                  <a:pt x="14049" y="18225"/>
                  <a:pt x="14049" y="17955"/>
                </a:cubicBezTo>
                <a:cubicBezTo>
                  <a:pt x="14049" y="17820"/>
                  <a:pt x="14224" y="17685"/>
                  <a:pt x="14576" y="176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50" name="Freeform 2116"/>
          <p:cNvSpPr/>
          <p:nvPr/>
        </p:nvSpPr>
        <p:spPr>
          <a:xfrm>
            <a:off x="10693400" y="10639425"/>
            <a:ext cx="1092200" cy="1073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95" y="13015"/>
                </a:moveTo>
                <a:cubicBezTo>
                  <a:pt x="10125" y="13015"/>
                  <a:pt x="10125" y="13015"/>
                  <a:pt x="10125" y="13015"/>
                </a:cubicBezTo>
                <a:cubicBezTo>
                  <a:pt x="10125" y="9415"/>
                  <a:pt x="10125" y="9415"/>
                  <a:pt x="10125" y="9415"/>
                </a:cubicBezTo>
                <a:cubicBezTo>
                  <a:pt x="4995" y="9415"/>
                  <a:pt x="4995" y="9415"/>
                  <a:pt x="4995" y="9415"/>
                </a:cubicBezTo>
                <a:lnTo>
                  <a:pt x="4995" y="13015"/>
                </a:lnTo>
                <a:close/>
                <a:moveTo>
                  <a:pt x="5805" y="12323"/>
                </a:moveTo>
                <a:cubicBezTo>
                  <a:pt x="5805" y="11215"/>
                  <a:pt x="5805" y="11215"/>
                  <a:pt x="5805" y="11215"/>
                </a:cubicBezTo>
                <a:cubicBezTo>
                  <a:pt x="9315" y="11215"/>
                  <a:pt x="9315" y="11215"/>
                  <a:pt x="9315" y="11215"/>
                </a:cubicBezTo>
                <a:cubicBezTo>
                  <a:pt x="9315" y="12323"/>
                  <a:pt x="9315" y="12323"/>
                  <a:pt x="9315" y="12323"/>
                </a:cubicBezTo>
                <a:lnTo>
                  <a:pt x="5805" y="12323"/>
                </a:lnTo>
                <a:close/>
                <a:moveTo>
                  <a:pt x="9315" y="10108"/>
                </a:moveTo>
                <a:cubicBezTo>
                  <a:pt x="9315" y="10523"/>
                  <a:pt x="9315" y="10523"/>
                  <a:pt x="9315" y="10523"/>
                </a:cubicBezTo>
                <a:cubicBezTo>
                  <a:pt x="5805" y="10523"/>
                  <a:pt x="5805" y="10523"/>
                  <a:pt x="5805" y="10523"/>
                </a:cubicBezTo>
                <a:cubicBezTo>
                  <a:pt x="5805" y="10108"/>
                  <a:pt x="5805" y="10108"/>
                  <a:pt x="5805" y="10108"/>
                </a:cubicBezTo>
                <a:lnTo>
                  <a:pt x="9315" y="10108"/>
                </a:lnTo>
                <a:close/>
                <a:moveTo>
                  <a:pt x="4995" y="14538"/>
                </a:moveTo>
                <a:cubicBezTo>
                  <a:pt x="4995" y="18969"/>
                  <a:pt x="4995" y="18969"/>
                  <a:pt x="4995" y="18969"/>
                </a:cubicBezTo>
                <a:cubicBezTo>
                  <a:pt x="10125" y="18969"/>
                  <a:pt x="10125" y="18969"/>
                  <a:pt x="10125" y="18969"/>
                </a:cubicBezTo>
                <a:cubicBezTo>
                  <a:pt x="10125" y="14538"/>
                  <a:pt x="10125" y="14538"/>
                  <a:pt x="10125" y="14538"/>
                </a:cubicBezTo>
                <a:lnTo>
                  <a:pt x="4995" y="14538"/>
                </a:lnTo>
                <a:close/>
                <a:moveTo>
                  <a:pt x="7155" y="15231"/>
                </a:moveTo>
                <a:cubicBezTo>
                  <a:pt x="7155" y="16338"/>
                  <a:pt x="7155" y="16338"/>
                  <a:pt x="7155" y="16338"/>
                </a:cubicBezTo>
                <a:cubicBezTo>
                  <a:pt x="5805" y="16338"/>
                  <a:pt x="5805" y="16338"/>
                  <a:pt x="5805" y="16338"/>
                </a:cubicBezTo>
                <a:cubicBezTo>
                  <a:pt x="5805" y="15231"/>
                  <a:pt x="5805" y="15231"/>
                  <a:pt x="5805" y="15231"/>
                </a:cubicBezTo>
                <a:lnTo>
                  <a:pt x="7155" y="15231"/>
                </a:lnTo>
                <a:close/>
                <a:moveTo>
                  <a:pt x="5805" y="17169"/>
                </a:moveTo>
                <a:cubicBezTo>
                  <a:pt x="7155" y="17169"/>
                  <a:pt x="7155" y="17169"/>
                  <a:pt x="7155" y="17169"/>
                </a:cubicBezTo>
                <a:cubicBezTo>
                  <a:pt x="7155" y="18277"/>
                  <a:pt x="7155" y="18277"/>
                  <a:pt x="7155" y="18277"/>
                </a:cubicBezTo>
                <a:cubicBezTo>
                  <a:pt x="5805" y="18277"/>
                  <a:pt x="5805" y="18277"/>
                  <a:pt x="5805" y="18277"/>
                </a:cubicBezTo>
                <a:lnTo>
                  <a:pt x="5805" y="17169"/>
                </a:lnTo>
                <a:close/>
                <a:moveTo>
                  <a:pt x="7965" y="18277"/>
                </a:moveTo>
                <a:cubicBezTo>
                  <a:pt x="7965" y="17169"/>
                  <a:pt x="7965" y="17169"/>
                  <a:pt x="7965" y="17169"/>
                </a:cubicBezTo>
                <a:cubicBezTo>
                  <a:pt x="9315" y="17169"/>
                  <a:pt x="9315" y="17169"/>
                  <a:pt x="9315" y="17169"/>
                </a:cubicBezTo>
                <a:cubicBezTo>
                  <a:pt x="9315" y="18277"/>
                  <a:pt x="9315" y="18277"/>
                  <a:pt x="9315" y="18277"/>
                </a:cubicBezTo>
                <a:lnTo>
                  <a:pt x="7965" y="18277"/>
                </a:lnTo>
                <a:close/>
                <a:moveTo>
                  <a:pt x="9315" y="16338"/>
                </a:moveTo>
                <a:cubicBezTo>
                  <a:pt x="7965" y="16338"/>
                  <a:pt x="7965" y="16338"/>
                  <a:pt x="7965" y="16338"/>
                </a:cubicBezTo>
                <a:cubicBezTo>
                  <a:pt x="7965" y="15231"/>
                  <a:pt x="7965" y="15231"/>
                  <a:pt x="7965" y="15231"/>
                </a:cubicBezTo>
                <a:cubicBezTo>
                  <a:pt x="9315" y="15231"/>
                  <a:pt x="9315" y="15231"/>
                  <a:pt x="9315" y="15231"/>
                </a:cubicBezTo>
                <a:lnTo>
                  <a:pt x="9315" y="16338"/>
                </a:lnTo>
                <a:close/>
                <a:moveTo>
                  <a:pt x="11475" y="13015"/>
                </a:moveTo>
                <a:cubicBezTo>
                  <a:pt x="16605" y="13015"/>
                  <a:pt x="16605" y="13015"/>
                  <a:pt x="16605" y="13015"/>
                </a:cubicBezTo>
                <a:cubicBezTo>
                  <a:pt x="16605" y="9415"/>
                  <a:pt x="16605" y="9415"/>
                  <a:pt x="16605" y="9415"/>
                </a:cubicBezTo>
                <a:cubicBezTo>
                  <a:pt x="11475" y="9415"/>
                  <a:pt x="11475" y="9415"/>
                  <a:pt x="11475" y="9415"/>
                </a:cubicBezTo>
                <a:lnTo>
                  <a:pt x="11475" y="13015"/>
                </a:lnTo>
                <a:close/>
                <a:moveTo>
                  <a:pt x="12285" y="12323"/>
                </a:moveTo>
                <a:cubicBezTo>
                  <a:pt x="12285" y="11908"/>
                  <a:pt x="12285" y="11908"/>
                  <a:pt x="12285" y="11908"/>
                </a:cubicBezTo>
                <a:cubicBezTo>
                  <a:pt x="15795" y="11908"/>
                  <a:pt x="15795" y="11908"/>
                  <a:pt x="15795" y="11908"/>
                </a:cubicBezTo>
                <a:cubicBezTo>
                  <a:pt x="15795" y="12323"/>
                  <a:pt x="15795" y="12323"/>
                  <a:pt x="15795" y="12323"/>
                </a:cubicBezTo>
                <a:lnTo>
                  <a:pt x="12285" y="12323"/>
                </a:lnTo>
                <a:close/>
                <a:moveTo>
                  <a:pt x="15795" y="10108"/>
                </a:moveTo>
                <a:cubicBezTo>
                  <a:pt x="15795" y="11215"/>
                  <a:pt x="15795" y="11215"/>
                  <a:pt x="15795" y="11215"/>
                </a:cubicBezTo>
                <a:cubicBezTo>
                  <a:pt x="12285" y="11215"/>
                  <a:pt x="12285" y="11215"/>
                  <a:pt x="12285" y="11215"/>
                </a:cubicBezTo>
                <a:cubicBezTo>
                  <a:pt x="12285" y="10108"/>
                  <a:pt x="12285" y="10108"/>
                  <a:pt x="12285" y="10108"/>
                </a:cubicBezTo>
                <a:lnTo>
                  <a:pt x="15795" y="10108"/>
                </a:lnTo>
                <a:close/>
                <a:moveTo>
                  <a:pt x="21195" y="17446"/>
                </a:moveTo>
                <a:cubicBezTo>
                  <a:pt x="21060" y="17446"/>
                  <a:pt x="20925" y="17723"/>
                  <a:pt x="20925" y="17862"/>
                </a:cubicBezTo>
                <a:cubicBezTo>
                  <a:pt x="20925" y="18277"/>
                  <a:pt x="20925" y="18277"/>
                  <a:pt x="20925" y="18277"/>
                </a:cubicBezTo>
                <a:cubicBezTo>
                  <a:pt x="20520" y="18277"/>
                  <a:pt x="20520" y="18277"/>
                  <a:pt x="20520" y="18277"/>
                </a:cubicBezTo>
                <a:cubicBezTo>
                  <a:pt x="20520" y="17862"/>
                  <a:pt x="20520" y="17862"/>
                  <a:pt x="20520" y="17862"/>
                </a:cubicBezTo>
                <a:cubicBezTo>
                  <a:pt x="20520" y="17723"/>
                  <a:pt x="20385" y="17446"/>
                  <a:pt x="20115" y="17446"/>
                </a:cubicBezTo>
                <a:cubicBezTo>
                  <a:pt x="19980" y="17446"/>
                  <a:pt x="19845" y="17723"/>
                  <a:pt x="19845" y="17862"/>
                </a:cubicBezTo>
                <a:cubicBezTo>
                  <a:pt x="19845" y="18277"/>
                  <a:pt x="19845" y="18277"/>
                  <a:pt x="19845" y="18277"/>
                </a:cubicBezTo>
                <a:cubicBezTo>
                  <a:pt x="19440" y="18277"/>
                  <a:pt x="19440" y="18277"/>
                  <a:pt x="19440" y="18277"/>
                </a:cubicBezTo>
                <a:cubicBezTo>
                  <a:pt x="19440" y="10800"/>
                  <a:pt x="19440" y="10800"/>
                  <a:pt x="19440" y="10800"/>
                </a:cubicBezTo>
                <a:cubicBezTo>
                  <a:pt x="19575" y="10800"/>
                  <a:pt x="19845" y="10938"/>
                  <a:pt x="19980" y="10938"/>
                </a:cubicBezTo>
                <a:cubicBezTo>
                  <a:pt x="20385" y="10938"/>
                  <a:pt x="20790" y="10800"/>
                  <a:pt x="21060" y="10385"/>
                </a:cubicBezTo>
                <a:cubicBezTo>
                  <a:pt x="21330" y="10108"/>
                  <a:pt x="21465" y="9692"/>
                  <a:pt x="21465" y="9277"/>
                </a:cubicBezTo>
                <a:cubicBezTo>
                  <a:pt x="21465" y="8862"/>
                  <a:pt x="21195" y="8446"/>
                  <a:pt x="20925" y="8308"/>
                </a:cubicBezTo>
                <a:cubicBezTo>
                  <a:pt x="11745" y="969"/>
                  <a:pt x="11745" y="969"/>
                  <a:pt x="11745" y="969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9855" y="969"/>
                  <a:pt x="9855" y="969"/>
                  <a:pt x="9855" y="969"/>
                </a:cubicBezTo>
                <a:cubicBezTo>
                  <a:pt x="675" y="8308"/>
                  <a:pt x="675" y="8308"/>
                  <a:pt x="675" y="8308"/>
                </a:cubicBezTo>
                <a:cubicBezTo>
                  <a:pt x="405" y="8446"/>
                  <a:pt x="135" y="8862"/>
                  <a:pt x="135" y="9277"/>
                </a:cubicBezTo>
                <a:cubicBezTo>
                  <a:pt x="135" y="9692"/>
                  <a:pt x="270" y="10108"/>
                  <a:pt x="540" y="10385"/>
                </a:cubicBezTo>
                <a:cubicBezTo>
                  <a:pt x="945" y="10938"/>
                  <a:pt x="1620" y="11077"/>
                  <a:pt x="2160" y="10800"/>
                </a:cubicBezTo>
                <a:cubicBezTo>
                  <a:pt x="2160" y="18277"/>
                  <a:pt x="2160" y="18277"/>
                  <a:pt x="2160" y="18277"/>
                </a:cubicBezTo>
                <a:cubicBezTo>
                  <a:pt x="1755" y="18277"/>
                  <a:pt x="1755" y="18277"/>
                  <a:pt x="1755" y="18277"/>
                </a:cubicBezTo>
                <a:cubicBezTo>
                  <a:pt x="1755" y="17862"/>
                  <a:pt x="1755" y="17862"/>
                  <a:pt x="1755" y="17862"/>
                </a:cubicBezTo>
                <a:cubicBezTo>
                  <a:pt x="1755" y="17723"/>
                  <a:pt x="1620" y="17446"/>
                  <a:pt x="1485" y="17446"/>
                </a:cubicBezTo>
                <a:cubicBezTo>
                  <a:pt x="1215" y="17446"/>
                  <a:pt x="1080" y="17723"/>
                  <a:pt x="1080" y="17862"/>
                </a:cubicBezTo>
                <a:cubicBezTo>
                  <a:pt x="1080" y="18277"/>
                  <a:pt x="1080" y="18277"/>
                  <a:pt x="1080" y="18277"/>
                </a:cubicBezTo>
                <a:cubicBezTo>
                  <a:pt x="675" y="18277"/>
                  <a:pt x="675" y="18277"/>
                  <a:pt x="675" y="18277"/>
                </a:cubicBezTo>
                <a:cubicBezTo>
                  <a:pt x="675" y="17862"/>
                  <a:pt x="675" y="17862"/>
                  <a:pt x="675" y="17862"/>
                </a:cubicBezTo>
                <a:cubicBezTo>
                  <a:pt x="675" y="17723"/>
                  <a:pt x="540" y="17446"/>
                  <a:pt x="405" y="17446"/>
                </a:cubicBezTo>
                <a:cubicBezTo>
                  <a:pt x="135" y="17446"/>
                  <a:pt x="0" y="17723"/>
                  <a:pt x="0" y="17862"/>
                </a:cubicBezTo>
                <a:cubicBezTo>
                  <a:pt x="0" y="21185"/>
                  <a:pt x="0" y="21185"/>
                  <a:pt x="0" y="21185"/>
                </a:cubicBezTo>
                <a:cubicBezTo>
                  <a:pt x="0" y="21323"/>
                  <a:pt x="135" y="21600"/>
                  <a:pt x="405" y="21600"/>
                </a:cubicBezTo>
                <a:cubicBezTo>
                  <a:pt x="540" y="21600"/>
                  <a:pt x="675" y="21323"/>
                  <a:pt x="675" y="21185"/>
                </a:cubicBezTo>
                <a:cubicBezTo>
                  <a:pt x="675" y="20769"/>
                  <a:pt x="675" y="20769"/>
                  <a:pt x="675" y="20769"/>
                </a:cubicBezTo>
                <a:cubicBezTo>
                  <a:pt x="1080" y="20769"/>
                  <a:pt x="1080" y="20769"/>
                  <a:pt x="1080" y="20769"/>
                </a:cubicBezTo>
                <a:cubicBezTo>
                  <a:pt x="1080" y="21185"/>
                  <a:pt x="1080" y="21185"/>
                  <a:pt x="1080" y="21185"/>
                </a:cubicBezTo>
                <a:cubicBezTo>
                  <a:pt x="1080" y="21323"/>
                  <a:pt x="1215" y="21600"/>
                  <a:pt x="1485" y="21600"/>
                </a:cubicBezTo>
                <a:cubicBezTo>
                  <a:pt x="1620" y="21600"/>
                  <a:pt x="1755" y="21323"/>
                  <a:pt x="1755" y="21185"/>
                </a:cubicBezTo>
                <a:cubicBezTo>
                  <a:pt x="1755" y="20769"/>
                  <a:pt x="1755" y="20769"/>
                  <a:pt x="1755" y="20769"/>
                </a:cubicBezTo>
                <a:cubicBezTo>
                  <a:pt x="2160" y="20769"/>
                  <a:pt x="2160" y="20769"/>
                  <a:pt x="2160" y="20769"/>
                </a:cubicBezTo>
                <a:cubicBezTo>
                  <a:pt x="2160" y="21600"/>
                  <a:pt x="2160" y="21600"/>
                  <a:pt x="2160" y="21600"/>
                </a:cubicBezTo>
                <a:cubicBezTo>
                  <a:pt x="11475" y="21600"/>
                  <a:pt x="11475" y="21600"/>
                  <a:pt x="1147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9440" y="21600"/>
                  <a:pt x="19440" y="21600"/>
                  <a:pt x="19440" y="21600"/>
                </a:cubicBezTo>
                <a:cubicBezTo>
                  <a:pt x="19440" y="20769"/>
                  <a:pt x="19440" y="20769"/>
                  <a:pt x="19440" y="20769"/>
                </a:cubicBezTo>
                <a:cubicBezTo>
                  <a:pt x="19845" y="20769"/>
                  <a:pt x="19845" y="20769"/>
                  <a:pt x="19845" y="20769"/>
                </a:cubicBezTo>
                <a:cubicBezTo>
                  <a:pt x="19845" y="21185"/>
                  <a:pt x="19845" y="21185"/>
                  <a:pt x="19845" y="21185"/>
                </a:cubicBezTo>
                <a:cubicBezTo>
                  <a:pt x="19845" y="21323"/>
                  <a:pt x="19980" y="21600"/>
                  <a:pt x="20115" y="21600"/>
                </a:cubicBezTo>
                <a:cubicBezTo>
                  <a:pt x="20385" y="21600"/>
                  <a:pt x="20520" y="21323"/>
                  <a:pt x="20520" y="21185"/>
                </a:cubicBezTo>
                <a:cubicBezTo>
                  <a:pt x="20520" y="20769"/>
                  <a:pt x="20520" y="20769"/>
                  <a:pt x="20520" y="20769"/>
                </a:cubicBezTo>
                <a:cubicBezTo>
                  <a:pt x="20925" y="20769"/>
                  <a:pt x="20925" y="20769"/>
                  <a:pt x="20925" y="20769"/>
                </a:cubicBezTo>
                <a:cubicBezTo>
                  <a:pt x="20925" y="21185"/>
                  <a:pt x="20925" y="21185"/>
                  <a:pt x="20925" y="21185"/>
                </a:cubicBezTo>
                <a:cubicBezTo>
                  <a:pt x="20925" y="21323"/>
                  <a:pt x="21060" y="21600"/>
                  <a:pt x="21195" y="21600"/>
                </a:cubicBezTo>
                <a:cubicBezTo>
                  <a:pt x="21465" y="21600"/>
                  <a:pt x="21600" y="21323"/>
                  <a:pt x="21600" y="21185"/>
                </a:cubicBezTo>
                <a:cubicBezTo>
                  <a:pt x="21600" y="17862"/>
                  <a:pt x="21600" y="17862"/>
                  <a:pt x="21600" y="17862"/>
                </a:cubicBezTo>
                <a:cubicBezTo>
                  <a:pt x="21600" y="17723"/>
                  <a:pt x="21465" y="17446"/>
                  <a:pt x="21195" y="17446"/>
                </a:cubicBezTo>
                <a:close/>
                <a:moveTo>
                  <a:pt x="1080" y="9969"/>
                </a:moveTo>
                <a:cubicBezTo>
                  <a:pt x="945" y="9831"/>
                  <a:pt x="810" y="9554"/>
                  <a:pt x="810" y="9415"/>
                </a:cubicBezTo>
                <a:cubicBezTo>
                  <a:pt x="810" y="9138"/>
                  <a:pt x="945" y="9000"/>
                  <a:pt x="1080" y="8862"/>
                </a:cubicBezTo>
                <a:cubicBezTo>
                  <a:pt x="10260" y="1523"/>
                  <a:pt x="10260" y="1523"/>
                  <a:pt x="10260" y="1523"/>
                </a:cubicBezTo>
                <a:cubicBezTo>
                  <a:pt x="10800" y="969"/>
                  <a:pt x="10800" y="969"/>
                  <a:pt x="10800" y="969"/>
                </a:cubicBezTo>
                <a:cubicBezTo>
                  <a:pt x="11340" y="1523"/>
                  <a:pt x="11340" y="1523"/>
                  <a:pt x="11340" y="1523"/>
                </a:cubicBezTo>
                <a:cubicBezTo>
                  <a:pt x="20520" y="8862"/>
                  <a:pt x="20520" y="8862"/>
                  <a:pt x="20520" y="8862"/>
                </a:cubicBezTo>
                <a:cubicBezTo>
                  <a:pt x="20655" y="9000"/>
                  <a:pt x="20790" y="9138"/>
                  <a:pt x="20790" y="9415"/>
                </a:cubicBezTo>
                <a:cubicBezTo>
                  <a:pt x="20790" y="9554"/>
                  <a:pt x="20655" y="9831"/>
                  <a:pt x="20520" y="9969"/>
                </a:cubicBezTo>
                <a:cubicBezTo>
                  <a:pt x="20250" y="10246"/>
                  <a:pt x="19845" y="10246"/>
                  <a:pt x="19575" y="9969"/>
                </a:cubicBezTo>
                <a:cubicBezTo>
                  <a:pt x="19440" y="9831"/>
                  <a:pt x="19440" y="9831"/>
                  <a:pt x="19440" y="9831"/>
                </a:cubicBezTo>
                <a:cubicBezTo>
                  <a:pt x="19440" y="9831"/>
                  <a:pt x="19440" y="9831"/>
                  <a:pt x="19440" y="9831"/>
                </a:cubicBezTo>
                <a:cubicBezTo>
                  <a:pt x="10800" y="3046"/>
                  <a:pt x="10800" y="3046"/>
                  <a:pt x="10800" y="3046"/>
                </a:cubicBezTo>
                <a:cubicBezTo>
                  <a:pt x="2295" y="9831"/>
                  <a:pt x="2295" y="9831"/>
                  <a:pt x="2295" y="9831"/>
                </a:cubicBezTo>
                <a:cubicBezTo>
                  <a:pt x="2295" y="9831"/>
                  <a:pt x="2295" y="9831"/>
                  <a:pt x="2295" y="9831"/>
                </a:cubicBezTo>
                <a:cubicBezTo>
                  <a:pt x="2025" y="9969"/>
                  <a:pt x="2025" y="9969"/>
                  <a:pt x="2025" y="9969"/>
                </a:cubicBezTo>
                <a:cubicBezTo>
                  <a:pt x="1755" y="10246"/>
                  <a:pt x="1350" y="10246"/>
                  <a:pt x="1080" y="9969"/>
                </a:cubicBezTo>
                <a:close/>
                <a:moveTo>
                  <a:pt x="675" y="20077"/>
                </a:moveTo>
                <a:cubicBezTo>
                  <a:pt x="675" y="18969"/>
                  <a:pt x="675" y="18969"/>
                  <a:pt x="675" y="18969"/>
                </a:cubicBezTo>
                <a:cubicBezTo>
                  <a:pt x="1080" y="18969"/>
                  <a:pt x="1080" y="18969"/>
                  <a:pt x="1080" y="18969"/>
                </a:cubicBezTo>
                <a:cubicBezTo>
                  <a:pt x="1080" y="20077"/>
                  <a:pt x="1080" y="20077"/>
                  <a:pt x="1080" y="20077"/>
                </a:cubicBezTo>
                <a:lnTo>
                  <a:pt x="675" y="20077"/>
                </a:lnTo>
                <a:close/>
                <a:moveTo>
                  <a:pt x="1755" y="20077"/>
                </a:moveTo>
                <a:cubicBezTo>
                  <a:pt x="1755" y="18969"/>
                  <a:pt x="1755" y="18969"/>
                  <a:pt x="1755" y="18969"/>
                </a:cubicBezTo>
                <a:cubicBezTo>
                  <a:pt x="2160" y="18969"/>
                  <a:pt x="2160" y="18969"/>
                  <a:pt x="2160" y="18969"/>
                </a:cubicBezTo>
                <a:cubicBezTo>
                  <a:pt x="2160" y="20077"/>
                  <a:pt x="2160" y="20077"/>
                  <a:pt x="2160" y="20077"/>
                </a:cubicBezTo>
                <a:lnTo>
                  <a:pt x="1755" y="20077"/>
                </a:lnTo>
                <a:close/>
                <a:moveTo>
                  <a:pt x="12285" y="20769"/>
                </a:moveTo>
                <a:cubicBezTo>
                  <a:pt x="12285" y="15231"/>
                  <a:pt x="12285" y="15231"/>
                  <a:pt x="12285" y="15231"/>
                </a:cubicBezTo>
                <a:cubicBezTo>
                  <a:pt x="15795" y="15231"/>
                  <a:pt x="15795" y="15231"/>
                  <a:pt x="15795" y="15231"/>
                </a:cubicBezTo>
                <a:cubicBezTo>
                  <a:pt x="15795" y="20769"/>
                  <a:pt x="15795" y="20769"/>
                  <a:pt x="15795" y="20769"/>
                </a:cubicBezTo>
                <a:lnTo>
                  <a:pt x="12285" y="20769"/>
                </a:lnTo>
                <a:close/>
                <a:moveTo>
                  <a:pt x="18765" y="20769"/>
                </a:moveTo>
                <a:cubicBezTo>
                  <a:pt x="16605" y="20769"/>
                  <a:pt x="16605" y="20769"/>
                  <a:pt x="16605" y="20769"/>
                </a:cubicBezTo>
                <a:cubicBezTo>
                  <a:pt x="16605" y="14538"/>
                  <a:pt x="16605" y="14538"/>
                  <a:pt x="16605" y="14538"/>
                </a:cubicBezTo>
                <a:cubicBezTo>
                  <a:pt x="11475" y="14538"/>
                  <a:pt x="11475" y="14538"/>
                  <a:pt x="11475" y="14538"/>
                </a:cubicBezTo>
                <a:cubicBezTo>
                  <a:pt x="11475" y="20769"/>
                  <a:pt x="11475" y="20769"/>
                  <a:pt x="11475" y="20769"/>
                </a:cubicBezTo>
                <a:cubicBezTo>
                  <a:pt x="2835" y="20769"/>
                  <a:pt x="2835" y="20769"/>
                  <a:pt x="2835" y="20769"/>
                </a:cubicBezTo>
                <a:cubicBezTo>
                  <a:pt x="2835" y="10246"/>
                  <a:pt x="2835" y="10246"/>
                  <a:pt x="2835" y="10246"/>
                </a:cubicBezTo>
                <a:cubicBezTo>
                  <a:pt x="10800" y="4015"/>
                  <a:pt x="10800" y="4015"/>
                  <a:pt x="10800" y="4015"/>
                </a:cubicBezTo>
                <a:cubicBezTo>
                  <a:pt x="18765" y="10246"/>
                  <a:pt x="18765" y="10246"/>
                  <a:pt x="18765" y="10246"/>
                </a:cubicBezTo>
                <a:lnTo>
                  <a:pt x="18765" y="20769"/>
                </a:lnTo>
                <a:close/>
                <a:moveTo>
                  <a:pt x="19440" y="20077"/>
                </a:moveTo>
                <a:cubicBezTo>
                  <a:pt x="19440" y="18969"/>
                  <a:pt x="19440" y="18969"/>
                  <a:pt x="19440" y="18969"/>
                </a:cubicBezTo>
                <a:cubicBezTo>
                  <a:pt x="19845" y="18969"/>
                  <a:pt x="19845" y="18969"/>
                  <a:pt x="19845" y="18969"/>
                </a:cubicBezTo>
                <a:cubicBezTo>
                  <a:pt x="19845" y="20077"/>
                  <a:pt x="19845" y="20077"/>
                  <a:pt x="19845" y="20077"/>
                </a:cubicBezTo>
                <a:lnTo>
                  <a:pt x="19440" y="20077"/>
                </a:lnTo>
                <a:close/>
                <a:moveTo>
                  <a:pt x="20520" y="20077"/>
                </a:moveTo>
                <a:cubicBezTo>
                  <a:pt x="20520" y="18969"/>
                  <a:pt x="20520" y="18969"/>
                  <a:pt x="20520" y="18969"/>
                </a:cubicBezTo>
                <a:cubicBezTo>
                  <a:pt x="20925" y="18969"/>
                  <a:pt x="20925" y="18969"/>
                  <a:pt x="20925" y="18969"/>
                </a:cubicBezTo>
                <a:cubicBezTo>
                  <a:pt x="20925" y="20077"/>
                  <a:pt x="20925" y="20077"/>
                  <a:pt x="20925" y="20077"/>
                </a:cubicBezTo>
                <a:lnTo>
                  <a:pt x="20520" y="2007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51" name="Freeform 2117"/>
          <p:cNvSpPr/>
          <p:nvPr/>
        </p:nvSpPr>
        <p:spPr>
          <a:xfrm>
            <a:off x="10883900" y="11877675"/>
            <a:ext cx="73025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5" y="1485"/>
                </a:moveTo>
                <a:cubicBezTo>
                  <a:pt x="13525" y="1485"/>
                  <a:pt x="13525" y="1485"/>
                  <a:pt x="13525" y="1485"/>
                </a:cubicBezTo>
                <a:cubicBezTo>
                  <a:pt x="14333" y="540"/>
                  <a:pt x="14333" y="540"/>
                  <a:pt x="14333" y="540"/>
                </a:cubicBezTo>
                <a:cubicBezTo>
                  <a:pt x="14535" y="405"/>
                  <a:pt x="14535" y="135"/>
                  <a:pt x="14333" y="135"/>
                </a:cubicBezTo>
                <a:cubicBezTo>
                  <a:pt x="14131" y="0"/>
                  <a:pt x="13727" y="0"/>
                  <a:pt x="13525" y="135"/>
                </a:cubicBezTo>
                <a:cubicBezTo>
                  <a:pt x="12112" y="1485"/>
                  <a:pt x="12112" y="1485"/>
                  <a:pt x="12112" y="1485"/>
                </a:cubicBezTo>
                <a:cubicBezTo>
                  <a:pt x="9488" y="1485"/>
                  <a:pt x="9488" y="1485"/>
                  <a:pt x="9488" y="1485"/>
                </a:cubicBezTo>
                <a:cubicBezTo>
                  <a:pt x="8479" y="135"/>
                  <a:pt x="8479" y="135"/>
                  <a:pt x="8479" y="135"/>
                </a:cubicBezTo>
                <a:cubicBezTo>
                  <a:pt x="8479" y="0"/>
                  <a:pt x="8075" y="0"/>
                  <a:pt x="7873" y="0"/>
                </a:cubicBezTo>
                <a:cubicBezTo>
                  <a:pt x="7469" y="135"/>
                  <a:pt x="7469" y="405"/>
                  <a:pt x="7671" y="540"/>
                </a:cubicBezTo>
                <a:cubicBezTo>
                  <a:pt x="8277" y="1485"/>
                  <a:pt x="8277" y="1485"/>
                  <a:pt x="8277" y="1485"/>
                </a:cubicBezTo>
                <a:cubicBezTo>
                  <a:pt x="1615" y="1485"/>
                  <a:pt x="1615" y="1485"/>
                  <a:pt x="1615" y="1485"/>
                </a:cubicBezTo>
                <a:cubicBezTo>
                  <a:pt x="807" y="1485"/>
                  <a:pt x="0" y="1890"/>
                  <a:pt x="0" y="2565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060"/>
                  <a:pt x="807" y="21600"/>
                  <a:pt x="1615" y="21600"/>
                </a:cubicBezTo>
                <a:cubicBezTo>
                  <a:pt x="19985" y="21600"/>
                  <a:pt x="19985" y="21600"/>
                  <a:pt x="19985" y="21600"/>
                </a:cubicBezTo>
                <a:cubicBezTo>
                  <a:pt x="20793" y="21600"/>
                  <a:pt x="21600" y="21060"/>
                  <a:pt x="21600" y="20520"/>
                </a:cubicBezTo>
                <a:cubicBezTo>
                  <a:pt x="21600" y="2565"/>
                  <a:pt x="21600" y="2565"/>
                  <a:pt x="21600" y="2565"/>
                </a:cubicBezTo>
                <a:cubicBezTo>
                  <a:pt x="21600" y="1890"/>
                  <a:pt x="20793" y="1485"/>
                  <a:pt x="19985" y="1485"/>
                </a:cubicBezTo>
                <a:close/>
                <a:moveTo>
                  <a:pt x="20389" y="20520"/>
                </a:moveTo>
                <a:cubicBezTo>
                  <a:pt x="20389" y="20655"/>
                  <a:pt x="20187" y="20925"/>
                  <a:pt x="19985" y="20925"/>
                </a:cubicBezTo>
                <a:cubicBezTo>
                  <a:pt x="1615" y="20925"/>
                  <a:pt x="1615" y="20925"/>
                  <a:pt x="1615" y="20925"/>
                </a:cubicBezTo>
                <a:cubicBezTo>
                  <a:pt x="1413" y="20925"/>
                  <a:pt x="1009" y="20655"/>
                  <a:pt x="1009" y="20520"/>
                </a:cubicBezTo>
                <a:cubicBezTo>
                  <a:pt x="1009" y="2565"/>
                  <a:pt x="1009" y="2565"/>
                  <a:pt x="1009" y="2565"/>
                </a:cubicBezTo>
                <a:cubicBezTo>
                  <a:pt x="1009" y="2295"/>
                  <a:pt x="1413" y="2160"/>
                  <a:pt x="1615" y="2160"/>
                </a:cubicBezTo>
                <a:cubicBezTo>
                  <a:pt x="8882" y="2160"/>
                  <a:pt x="8882" y="2160"/>
                  <a:pt x="8882" y="2160"/>
                </a:cubicBezTo>
                <a:cubicBezTo>
                  <a:pt x="9286" y="2835"/>
                  <a:pt x="9286" y="2835"/>
                  <a:pt x="9286" y="2835"/>
                </a:cubicBezTo>
                <a:cubicBezTo>
                  <a:pt x="8882" y="3105"/>
                  <a:pt x="8680" y="3510"/>
                  <a:pt x="8680" y="3915"/>
                </a:cubicBezTo>
                <a:cubicBezTo>
                  <a:pt x="8680" y="4725"/>
                  <a:pt x="9488" y="5400"/>
                  <a:pt x="10699" y="5400"/>
                </a:cubicBezTo>
                <a:cubicBezTo>
                  <a:pt x="11910" y="5400"/>
                  <a:pt x="12920" y="4725"/>
                  <a:pt x="12920" y="3915"/>
                </a:cubicBezTo>
                <a:cubicBezTo>
                  <a:pt x="12920" y="3105"/>
                  <a:pt x="11910" y="2565"/>
                  <a:pt x="10699" y="2565"/>
                </a:cubicBezTo>
                <a:cubicBezTo>
                  <a:pt x="10699" y="2565"/>
                  <a:pt x="10497" y="2565"/>
                  <a:pt x="10295" y="2565"/>
                </a:cubicBezTo>
                <a:cubicBezTo>
                  <a:pt x="10093" y="2160"/>
                  <a:pt x="10093" y="2160"/>
                  <a:pt x="10093" y="2160"/>
                </a:cubicBezTo>
                <a:cubicBezTo>
                  <a:pt x="19985" y="2160"/>
                  <a:pt x="19985" y="2160"/>
                  <a:pt x="19985" y="2160"/>
                </a:cubicBezTo>
                <a:cubicBezTo>
                  <a:pt x="20187" y="2160"/>
                  <a:pt x="20389" y="2295"/>
                  <a:pt x="20389" y="2565"/>
                </a:cubicBezTo>
                <a:lnTo>
                  <a:pt x="20389" y="20520"/>
                </a:lnTo>
                <a:close/>
                <a:moveTo>
                  <a:pt x="9892" y="3510"/>
                </a:moveTo>
                <a:cubicBezTo>
                  <a:pt x="10295" y="4185"/>
                  <a:pt x="10295" y="4185"/>
                  <a:pt x="10295" y="4185"/>
                </a:cubicBezTo>
                <a:cubicBezTo>
                  <a:pt x="10295" y="4185"/>
                  <a:pt x="10497" y="4320"/>
                  <a:pt x="10699" y="4320"/>
                </a:cubicBezTo>
                <a:cubicBezTo>
                  <a:pt x="10901" y="4320"/>
                  <a:pt x="10901" y="4320"/>
                  <a:pt x="11103" y="4320"/>
                </a:cubicBezTo>
                <a:cubicBezTo>
                  <a:pt x="11305" y="4185"/>
                  <a:pt x="11305" y="3915"/>
                  <a:pt x="11305" y="3780"/>
                </a:cubicBezTo>
                <a:cubicBezTo>
                  <a:pt x="10901" y="3240"/>
                  <a:pt x="10901" y="3240"/>
                  <a:pt x="10901" y="3240"/>
                </a:cubicBezTo>
                <a:cubicBezTo>
                  <a:pt x="11305" y="3240"/>
                  <a:pt x="11910" y="3645"/>
                  <a:pt x="11910" y="3915"/>
                </a:cubicBezTo>
                <a:cubicBezTo>
                  <a:pt x="11910" y="4320"/>
                  <a:pt x="11305" y="4725"/>
                  <a:pt x="10699" y="4725"/>
                </a:cubicBezTo>
                <a:cubicBezTo>
                  <a:pt x="10093" y="4725"/>
                  <a:pt x="9690" y="4320"/>
                  <a:pt x="9690" y="3915"/>
                </a:cubicBezTo>
                <a:cubicBezTo>
                  <a:pt x="9690" y="3780"/>
                  <a:pt x="9690" y="3645"/>
                  <a:pt x="9892" y="3510"/>
                </a:cubicBezTo>
                <a:close/>
                <a:moveTo>
                  <a:pt x="16755" y="15120"/>
                </a:moveTo>
                <a:cubicBezTo>
                  <a:pt x="16755" y="15255"/>
                  <a:pt x="16351" y="15525"/>
                  <a:pt x="16150" y="15525"/>
                </a:cubicBezTo>
                <a:cubicBezTo>
                  <a:pt x="5450" y="15525"/>
                  <a:pt x="5450" y="15525"/>
                  <a:pt x="5450" y="15525"/>
                </a:cubicBezTo>
                <a:cubicBezTo>
                  <a:pt x="5047" y="15525"/>
                  <a:pt x="4845" y="15255"/>
                  <a:pt x="4845" y="15120"/>
                </a:cubicBezTo>
                <a:cubicBezTo>
                  <a:pt x="4845" y="14985"/>
                  <a:pt x="5047" y="14715"/>
                  <a:pt x="5450" y="14715"/>
                </a:cubicBezTo>
                <a:cubicBezTo>
                  <a:pt x="16150" y="14715"/>
                  <a:pt x="16150" y="14715"/>
                  <a:pt x="16150" y="14715"/>
                </a:cubicBezTo>
                <a:cubicBezTo>
                  <a:pt x="16351" y="14715"/>
                  <a:pt x="16755" y="14985"/>
                  <a:pt x="16755" y="15120"/>
                </a:cubicBezTo>
                <a:close/>
                <a:moveTo>
                  <a:pt x="16755" y="16875"/>
                </a:moveTo>
                <a:cubicBezTo>
                  <a:pt x="16755" y="17145"/>
                  <a:pt x="16351" y="17280"/>
                  <a:pt x="16150" y="17280"/>
                </a:cubicBezTo>
                <a:cubicBezTo>
                  <a:pt x="5450" y="17280"/>
                  <a:pt x="5450" y="17280"/>
                  <a:pt x="5450" y="17280"/>
                </a:cubicBezTo>
                <a:cubicBezTo>
                  <a:pt x="5047" y="17280"/>
                  <a:pt x="4845" y="17145"/>
                  <a:pt x="4845" y="16875"/>
                </a:cubicBezTo>
                <a:cubicBezTo>
                  <a:pt x="4845" y="16740"/>
                  <a:pt x="5047" y="16605"/>
                  <a:pt x="5450" y="16605"/>
                </a:cubicBezTo>
                <a:cubicBezTo>
                  <a:pt x="16150" y="16605"/>
                  <a:pt x="16150" y="16605"/>
                  <a:pt x="16150" y="16605"/>
                </a:cubicBezTo>
                <a:cubicBezTo>
                  <a:pt x="16351" y="16605"/>
                  <a:pt x="16755" y="16740"/>
                  <a:pt x="16755" y="16875"/>
                </a:cubicBezTo>
                <a:close/>
                <a:moveTo>
                  <a:pt x="16755" y="18765"/>
                </a:moveTo>
                <a:cubicBezTo>
                  <a:pt x="16755" y="18900"/>
                  <a:pt x="16351" y="19035"/>
                  <a:pt x="16150" y="19035"/>
                </a:cubicBezTo>
                <a:cubicBezTo>
                  <a:pt x="5450" y="19035"/>
                  <a:pt x="5450" y="19035"/>
                  <a:pt x="5450" y="19035"/>
                </a:cubicBezTo>
                <a:cubicBezTo>
                  <a:pt x="5047" y="19035"/>
                  <a:pt x="4845" y="18900"/>
                  <a:pt x="4845" y="18765"/>
                </a:cubicBezTo>
                <a:cubicBezTo>
                  <a:pt x="4845" y="18495"/>
                  <a:pt x="5047" y="18360"/>
                  <a:pt x="5450" y="18360"/>
                </a:cubicBezTo>
                <a:cubicBezTo>
                  <a:pt x="16150" y="18360"/>
                  <a:pt x="16150" y="18360"/>
                  <a:pt x="16150" y="18360"/>
                </a:cubicBezTo>
                <a:cubicBezTo>
                  <a:pt x="16351" y="18360"/>
                  <a:pt x="16755" y="18495"/>
                  <a:pt x="16755" y="18765"/>
                </a:cubicBezTo>
                <a:close/>
                <a:moveTo>
                  <a:pt x="13929" y="13365"/>
                </a:moveTo>
                <a:cubicBezTo>
                  <a:pt x="16150" y="13365"/>
                  <a:pt x="16150" y="13365"/>
                  <a:pt x="16150" y="13365"/>
                </a:cubicBezTo>
                <a:cubicBezTo>
                  <a:pt x="16150" y="6075"/>
                  <a:pt x="16150" y="6075"/>
                  <a:pt x="16150" y="6075"/>
                </a:cubicBezTo>
                <a:cubicBezTo>
                  <a:pt x="5450" y="6075"/>
                  <a:pt x="5450" y="6075"/>
                  <a:pt x="5450" y="6075"/>
                </a:cubicBezTo>
                <a:cubicBezTo>
                  <a:pt x="5450" y="13365"/>
                  <a:pt x="5450" y="13365"/>
                  <a:pt x="5450" y="13365"/>
                </a:cubicBezTo>
                <a:cubicBezTo>
                  <a:pt x="7469" y="13365"/>
                  <a:pt x="7469" y="13365"/>
                  <a:pt x="7469" y="13365"/>
                </a:cubicBezTo>
                <a:lnTo>
                  <a:pt x="13929" y="13365"/>
                </a:lnTo>
                <a:close/>
                <a:moveTo>
                  <a:pt x="8680" y="12555"/>
                </a:moveTo>
                <a:cubicBezTo>
                  <a:pt x="8680" y="11745"/>
                  <a:pt x="9488" y="11205"/>
                  <a:pt x="10699" y="11205"/>
                </a:cubicBezTo>
                <a:cubicBezTo>
                  <a:pt x="11910" y="11205"/>
                  <a:pt x="12920" y="11745"/>
                  <a:pt x="12920" y="12555"/>
                </a:cubicBezTo>
                <a:lnTo>
                  <a:pt x="8680" y="12555"/>
                </a:lnTo>
                <a:close/>
                <a:moveTo>
                  <a:pt x="9084" y="9315"/>
                </a:moveTo>
                <a:cubicBezTo>
                  <a:pt x="9084" y="8775"/>
                  <a:pt x="9892" y="8235"/>
                  <a:pt x="10699" y="8235"/>
                </a:cubicBezTo>
                <a:cubicBezTo>
                  <a:pt x="11708" y="8235"/>
                  <a:pt x="12314" y="8775"/>
                  <a:pt x="12314" y="9315"/>
                </a:cubicBezTo>
                <a:cubicBezTo>
                  <a:pt x="12314" y="9990"/>
                  <a:pt x="11708" y="10395"/>
                  <a:pt x="10699" y="10395"/>
                </a:cubicBezTo>
                <a:cubicBezTo>
                  <a:pt x="9892" y="10395"/>
                  <a:pt x="9084" y="9990"/>
                  <a:pt x="9084" y="9315"/>
                </a:cubicBezTo>
                <a:close/>
                <a:moveTo>
                  <a:pt x="6460" y="12555"/>
                </a:moveTo>
                <a:cubicBezTo>
                  <a:pt x="6460" y="6885"/>
                  <a:pt x="6460" y="6885"/>
                  <a:pt x="6460" y="6885"/>
                </a:cubicBezTo>
                <a:cubicBezTo>
                  <a:pt x="15140" y="6885"/>
                  <a:pt x="15140" y="6885"/>
                  <a:pt x="15140" y="6885"/>
                </a:cubicBezTo>
                <a:cubicBezTo>
                  <a:pt x="15140" y="12555"/>
                  <a:pt x="15140" y="12555"/>
                  <a:pt x="15140" y="12555"/>
                </a:cubicBezTo>
                <a:cubicBezTo>
                  <a:pt x="13929" y="12555"/>
                  <a:pt x="13929" y="12555"/>
                  <a:pt x="13929" y="12555"/>
                </a:cubicBezTo>
                <a:cubicBezTo>
                  <a:pt x="13929" y="11880"/>
                  <a:pt x="13323" y="11070"/>
                  <a:pt x="12516" y="10800"/>
                </a:cubicBezTo>
                <a:cubicBezTo>
                  <a:pt x="13121" y="10395"/>
                  <a:pt x="13525" y="9990"/>
                  <a:pt x="13525" y="9315"/>
                </a:cubicBezTo>
                <a:cubicBezTo>
                  <a:pt x="13525" y="8370"/>
                  <a:pt x="12314" y="7560"/>
                  <a:pt x="10699" y="7560"/>
                </a:cubicBezTo>
                <a:cubicBezTo>
                  <a:pt x="9286" y="7560"/>
                  <a:pt x="8075" y="8370"/>
                  <a:pt x="8075" y="9315"/>
                </a:cubicBezTo>
                <a:cubicBezTo>
                  <a:pt x="8075" y="9990"/>
                  <a:pt x="8479" y="10395"/>
                  <a:pt x="9084" y="10800"/>
                </a:cubicBezTo>
                <a:cubicBezTo>
                  <a:pt x="8075" y="11070"/>
                  <a:pt x="7469" y="11880"/>
                  <a:pt x="7469" y="12555"/>
                </a:cubicBezTo>
                <a:lnTo>
                  <a:pt x="6460" y="125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52" name="Freeform 2118"/>
          <p:cNvSpPr/>
          <p:nvPr/>
        </p:nvSpPr>
        <p:spPr>
          <a:xfrm>
            <a:off x="12795250" y="730250"/>
            <a:ext cx="7302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5" y="1485"/>
                </a:moveTo>
                <a:cubicBezTo>
                  <a:pt x="13525" y="1485"/>
                  <a:pt x="13525" y="1485"/>
                  <a:pt x="13525" y="1485"/>
                </a:cubicBezTo>
                <a:cubicBezTo>
                  <a:pt x="14333" y="540"/>
                  <a:pt x="14333" y="540"/>
                  <a:pt x="14333" y="540"/>
                </a:cubicBezTo>
                <a:cubicBezTo>
                  <a:pt x="14535" y="405"/>
                  <a:pt x="14535" y="135"/>
                  <a:pt x="14333" y="135"/>
                </a:cubicBezTo>
                <a:cubicBezTo>
                  <a:pt x="14131" y="0"/>
                  <a:pt x="13727" y="0"/>
                  <a:pt x="13525" y="135"/>
                </a:cubicBezTo>
                <a:cubicBezTo>
                  <a:pt x="12112" y="1485"/>
                  <a:pt x="12112" y="1485"/>
                  <a:pt x="12112" y="1485"/>
                </a:cubicBezTo>
                <a:cubicBezTo>
                  <a:pt x="9488" y="1485"/>
                  <a:pt x="9488" y="1485"/>
                  <a:pt x="9488" y="1485"/>
                </a:cubicBezTo>
                <a:cubicBezTo>
                  <a:pt x="8479" y="135"/>
                  <a:pt x="8479" y="135"/>
                  <a:pt x="8479" y="135"/>
                </a:cubicBezTo>
                <a:cubicBezTo>
                  <a:pt x="8479" y="0"/>
                  <a:pt x="8075" y="0"/>
                  <a:pt x="7873" y="0"/>
                </a:cubicBezTo>
                <a:cubicBezTo>
                  <a:pt x="7469" y="135"/>
                  <a:pt x="7469" y="405"/>
                  <a:pt x="7671" y="540"/>
                </a:cubicBezTo>
                <a:cubicBezTo>
                  <a:pt x="8277" y="1485"/>
                  <a:pt x="8277" y="1485"/>
                  <a:pt x="8277" y="1485"/>
                </a:cubicBezTo>
                <a:cubicBezTo>
                  <a:pt x="1615" y="1485"/>
                  <a:pt x="1615" y="1485"/>
                  <a:pt x="1615" y="1485"/>
                </a:cubicBezTo>
                <a:cubicBezTo>
                  <a:pt x="807" y="1485"/>
                  <a:pt x="0" y="1890"/>
                  <a:pt x="0" y="2565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060"/>
                  <a:pt x="807" y="21600"/>
                  <a:pt x="1615" y="21600"/>
                </a:cubicBezTo>
                <a:cubicBezTo>
                  <a:pt x="19985" y="21600"/>
                  <a:pt x="19985" y="21600"/>
                  <a:pt x="19985" y="21600"/>
                </a:cubicBezTo>
                <a:cubicBezTo>
                  <a:pt x="20793" y="21600"/>
                  <a:pt x="21600" y="21060"/>
                  <a:pt x="21600" y="20520"/>
                </a:cubicBezTo>
                <a:cubicBezTo>
                  <a:pt x="21600" y="2565"/>
                  <a:pt x="21600" y="2565"/>
                  <a:pt x="21600" y="2565"/>
                </a:cubicBezTo>
                <a:cubicBezTo>
                  <a:pt x="21600" y="1890"/>
                  <a:pt x="20793" y="1485"/>
                  <a:pt x="19985" y="1485"/>
                </a:cubicBezTo>
                <a:close/>
                <a:moveTo>
                  <a:pt x="1615" y="2160"/>
                </a:moveTo>
                <a:cubicBezTo>
                  <a:pt x="8882" y="2160"/>
                  <a:pt x="8882" y="2160"/>
                  <a:pt x="8882" y="2160"/>
                </a:cubicBezTo>
                <a:cubicBezTo>
                  <a:pt x="9286" y="2835"/>
                  <a:pt x="9286" y="2835"/>
                  <a:pt x="9286" y="2835"/>
                </a:cubicBezTo>
                <a:cubicBezTo>
                  <a:pt x="8882" y="3105"/>
                  <a:pt x="8680" y="3510"/>
                  <a:pt x="8680" y="3915"/>
                </a:cubicBezTo>
                <a:cubicBezTo>
                  <a:pt x="8680" y="4725"/>
                  <a:pt x="9488" y="5400"/>
                  <a:pt x="10699" y="5400"/>
                </a:cubicBezTo>
                <a:cubicBezTo>
                  <a:pt x="11910" y="5400"/>
                  <a:pt x="12920" y="4725"/>
                  <a:pt x="12920" y="3915"/>
                </a:cubicBezTo>
                <a:cubicBezTo>
                  <a:pt x="12920" y="3105"/>
                  <a:pt x="11910" y="2565"/>
                  <a:pt x="10699" y="2565"/>
                </a:cubicBezTo>
                <a:cubicBezTo>
                  <a:pt x="10699" y="2565"/>
                  <a:pt x="10497" y="2565"/>
                  <a:pt x="10295" y="2565"/>
                </a:cubicBezTo>
                <a:cubicBezTo>
                  <a:pt x="10093" y="2160"/>
                  <a:pt x="10093" y="2160"/>
                  <a:pt x="10093" y="2160"/>
                </a:cubicBezTo>
                <a:cubicBezTo>
                  <a:pt x="19985" y="2160"/>
                  <a:pt x="19985" y="2160"/>
                  <a:pt x="19985" y="2160"/>
                </a:cubicBezTo>
                <a:cubicBezTo>
                  <a:pt x="20187" y="2160"/>
                  <a:pt x="20389" y="2295"/>
                  <a:pt x="20389" y="2565"/>
                </a:cubicBezTo>
                <a:cubicBezTo>
                  <a:pt x="20389" y="14445"/>
                  <a:pt x="20389" y="14445"/>
                  <a:pt x="20389" y="14445"/>
                </a:cubicBezTo>
                <a:cubicBezTo>
                  <a:pt x="16150" y="14445"/>
                  <a:pt x="16150" y="14445"/>
                  <a:pt x="16150" y="14445"/>
                </a:cubicBezTo>
                <a:cubicBezTo>
                  <a:pt x="15948" y="14040"/>
                  <a:pt x="15544" y="13635"/>
                  <a:pt x="14938" y="13365"/>
                </a:cubicBezTo>
                <a:cubicBezTo>
                  <a:pt x="12920" y="12690"/>
                  <a:pt x="12920" y="12690"/>
                  <a:pt x="12920" y="12690"/>
                </a:cubicBezTo>
                <a:cubicBezTo>
                  <a:pt x="12920" y="12555"/>
                  <a:pt x="12920" y="12555"/>
                  <a:pt x="12920" y="12555"/>
                </a:cubicBezTo>
                <a:cubicBezTo>
                  <a:pt x="13727" y="12285"/>
                  <a:pt x="14333" y="11745"/>
                  <a:pt x="14736" y="11070"/>
                </a:cubicBezTo>
                <a:cubicBezTo>
                  <a:pt x="15342" y="10800"/>
                  <a:pt x="15544" y="10530"/>
                  <a:pt x="15544" y="10125"/>
                </a:cubicBezTo>
                <a:cubicBezTo>
                  <a:pt x="15544" y="9720"/>
                  <a:pt x="15544" y="9720"/>
                  <a:pt x="15544" y="9720"/>
                </a:cubicBezTo>
                <a:cubicBezTo>
                  <a:pt x="15544" y="9450"/>
                  <a:pt x="15342" y="9045"/>
                  <a:pt x="14938" y="8910"/>
                </a:cubicBezTo>
                <a:cubicBezTo>
                  <a:pt x="14736" y="7560"/>
                  <a:pt x="13323" y="6885"/>
                  <a:pt x="10699" y="6885"/>
                </a:cubicBezTo>
                <a:cubicBezTo>
                  <a:pt x="10699" y="6885"/>
                  <a:pt x="10497" y="6885"/>
                  <a:pt x="10497" y="6885"/>
                </a:cubicBezTo>
                <a:cubicBezTo>
                  <a:pt x="9892" y="6885"/>
                  <a:pt x="9286" y="6885"/>
                  <a:pt x="8680" y="6615"/>
                </a:cubicBezTo>
                <a:cubicBezTo>
                  <a:pt x="8479" y="6480"/>
                  <a:pt x="8277" y="6345"/>
                  <a:pt x="8277" y="6345"/>
                </a:cubicBezTo>
                <a:cubicBezTo>
                  <a:pt x="8075" y="6075"/>
                  <a:pt x="7671" y="6075"/>
                  <a:pt x="7469" y="6210"/>
                </a:cubicBezTo>
                <a:cubicBezTo>
                  <a:pt x="7267" y="6210"/>
                  <a:pt x="7065" y="6345"/>
                  <a:pt x="7065" y="6615"/>
                </a:cubicBezTo>
                <a:cubicBezTo>
                  <a:pt x="7065" y="6750"/>
                  <a:pt x="7065" y="6885"/>
                  <a:pt x="7065" y="7020"/>
                </a:cubicBezTo>
                <a:cubicBezTo>
                  <a:pt x="7267" y="7425"/>
                  <a:pt x="7267" y="7425"/>
                  <a:pt x="7065" y="7560"/>
                </a:cubicBezTo>
                <a:cubicBezTo>
                  <a:pt x="7065" y="7695"/>
                  <a:pt x="7065" y="7830"/>
                  <a:pt x="6864" y="7965"/>
                </a:cubicBezTo>
                <a:cubicBezTo>
                  <a:pt x="6662" y="8235"/>
                  <a:pt x="6662" y="8505"/>
                  <a:pt x="6460" y="8910"/>
                </a:cubicBezTo>
                <a:cubicBezTo>
                  <a:pt x="6056" y="9045"/>
                  <a:pt x="5854" y="9450"/>
                  <a:pt x="5854" y="9720"/>
                </a:cubicBezTo>
                <a:cubicBezTo>
                  <a:pt x="5854" y="10125"/>
                  <a:pt x="5854" y="10125"/>
                  <a:pt x="5854" y="10125"/>
                </a:cubicBezTo>
                <a:cubicBezTo>
                  <a:pt x="5854" y="10530"/>
                  <a:pt x="6258" y="10800"/>
                  <a:pt x="6864" y="11070"/>
                </a:cubicBezTo>
                <a:cubicBezTo>
                  <a:pt x="7065" y="11745"/>
                  <a:pt x="7671" y="12285"/>
                  <a:pt x="8680" y="12555"/>
                </a:cubicBezTo>
                <a:cubicBezTo>
                  <a:pt x="8680" y="12690"/>
                  <a:pt x="8680" y="12690"/>
                  <a:pt x="8680" y="12690"/>
                </a:cubicBezTo>
                <a:cubicBezTo>
                  <a:pt x="6662" y="13365"/>
                  <a:pt x="6662" y="13365"/>
                  <a:pt x="6662" y="13365"/>
                </a:cubicBezTo>
                <a:cubicBezTo>
                  <a:pt x="6056" y="13635"/>
                  <a:pt x="5652" y="14040"/>
                  <a:pt x="5450" y="14445"/>
                </a:cubicBezTo>
                <a:cubicBezTo>
                  <a:pt x="1009" y="14445"/>
                  <a:pt x="1009" y="14445"/>
                  <a:pt x="1009" y="14445"/>
                </a:cubicBezTo>
                <a:cubicBezTo>
                  <a:pt x="1009" y="2565"/>
                  <a:pt x="1009" y="2565"/>
                  <a:pt x="1009" y="2565"/>
                </a:cubicBezTo>
                <a:cubicBezTo>
                  <a:pt x="1009" y="2295"/>
                  <a:pt x="1413" y="2160"/>
                  <a:pt x="1615" y="2160"/>
                </a:cubicBezTo>
                <a:close/>
                <a:moveTo>
                  <a:pt x="9892" y="3510"/>
                </a:moveTo>
                <a:cubicBezTo>
                  <a:pt x="10295" y="4185"/>
                  <a:pt x="10295" y="4185"/>
                  <a:pt x="10295" y="4185"/>
                </a:cubicBezTo>
                <a:cubicBezTo>
                  <a:pt x="10295" y="4185"/>
                  <a:pt x="10497" y="4320"/>
                  <a:pt x="10699" y="4320"/>
                </a:cubicBezTo>
                <a:cubicBezTo>
                  <a:pt x="10901" y="4320"/>
                  <a:pt x="10901" y="4320"/>
                  <a:pt x="11103" y="4320"/>
                </a:cubicBezTo>
                <a:cubicBezTo>
                  <a:pt x="11305" y="4185"/>
                  <a:pt x="11305" y="3915"/>
                  <a:pt x="11305" y="3780"/>
                </a:cubicBezTo>
                <a:cubicBezTo>
                  <a:pt x="10901" y="3240"/>
                  <a:pt x="10901" y="3240"/>
                  <a:pt x="10901" y="3240"/>
                </a:cubicBezTo>
                <a:cubicBezTo>
                  <a:pt x="11305" y="3240"/>
                  <a:pt x="11910" y="3645"/>
                  <a:pt x="11910" y="3915"/>
                </a:cubicBezTo>
                <a:cubicBezTo>
                  <a:pt x="11910" y="4320"/>
                  <a:pt x="11305" y="4725"/>
                  <a:pt x="10699" y="4725"/>
                </a:cubicBezTo>
                <a:cubicBezTo>
                  <a:pt x="10093" y="4725"/>
                  <a:pt x="9690" y="4320"/>
                  <a:pt x="9690" y="3915"/>
                </a:cubicBezTo>
                <a:cubicBezTo>
                  <a:pt x="9690" y="3780"/>
                  <a:pt x="9690" y="3645"/>
                  <a:pt x="9892" y="3510"/>
                </a:cubicBezTo>
                <a:close/>
                <a:moveTo>
                  <a:pt x="9084" y="13365"/>
                </a:moveTo>
                <a:cubicBezTo>
                  <a:pt x="9488" y="13230"/>
                  <a:pt x="9690" y="13095"/>
                  <a:pt x="9690" y="12825"/>
                </a:cubicBezTo>
                <a:cubicBezTo>
                  <a:pt x="9690" y="12150"/>
                  <a:pt x="9690" y="12150"/>
                  <a:pt x="9690" y="12150"/>
                </a:cubicBezTo>
                <a:cubicBezTo>
                  <a:pt x="9286" y="12015"/>
                  <a:pt x="9286" y="12015"/>
                  <a:pt x="9286" y="12015"/>
                </a:cubicBezTo>
                <a:cubicBezTo>
                  <a:pt x="8479" y="11745"/>
                  <a:pt x="8075" y="11340"/>
                  <a:pt x="7671" y="10665"/>
                </a:cubicBezTo>
                <a:cubicBezTo>
                  <a:pt x="7671" y="10530"/>
                  <a:pt x="7671" y="10530"/>
                  <a:pt x="7671" y="10530"/>
                </a:cubicBezTo>
                <a:cubicBezTo>
                  <a:pt x="7469" y="10395"/>
                  <a:pt x="7469" y="10395"/>
                  <a:pt x="7469" y="10395"/>
                </a:cubicBezTo>
                <a:cubicBezTo>
                  <a:pt x="7065" y="10395"/>
                  <a:pt x="7065" y="10260"/>
                  <a:pt x="7065" y="10125"/>
                </a:cubicBezTo>
                <a:cubicBezTo>
                  <a:pt x="7065" y="9720"/>
                  <a:pt x="7065" y="9720"/>
                  <a:pt x="7065" y="9720"/>
                </a:cubicBezTo>
                <a:cubicBezTo>
                  <a:pt x="7065" y="9585"/>
                  <a:pt x="7065" y="9450"/>
                  <a:pt x="7267" y="9450"/>
                </a:cubicBezTo>
                <a:cubicBezTo>
                  <a:pt x="7469" y="9315"/>
                  <a:pt x="7469" y="9315"/>
                  <a:pt x="7469" y="9315"/>
                </a:cubicBezTo>
                <a:cubicBezTo>
                  <a:pt x="7671" y="9180"/>
                  <a:pt x="7671" y="9180"/>
                  <a:pt x="7671" y="9180"/>
                </a:cubicBezTo>
                <a:cubicBezTo>
                  <a:pt x="7671" y="8775"/>
                  <a:pt x="7671" y="8505"/>
                  <a:pt x="7873" y="8235"/>
                </a:cubicBezTo>
                <a:cubicBezTo>
                  <a:pt x="8075" y="8100"/>
                  <a:pt x="8075" y="7965"/>
                  <a:pt x="8075" y="7965"/>
                </a:cubicBezTo>
                <a:cubicBezTo>
                  <a:pt x="8277" y="7695"/>
                  <a:pt x="8277" y="7560"/>
                  <a:pt x="8277" y="7290"/>
                </a:cubicBezTo>
                <a:cubicBezTo>
                  <a:pt x="8882" y="7425"/>
                  <a:pt x="9690" y="7560"/>
                  <a:pt x="10497" y="7560"/>
                </a:cubicBezTo>
                <a:cubicBezTo>
                  <a:pt x="10497" y="7560"/>
                  <a:pt x="10699" y="7560"/>
                  <a:pt x="10699" y="7560"/>
                </a:cubicBezTo>
                <a:cubicBezTo>
                  <a:pt x="12718" y="7560"/>
                  <a:pt x="13727" y="7965"/>
                  <a:pt x="13929" y="9180"/>
                </a:cubicBezTo>
                <a:cubicBezTo>
                  <a:pt x="13929" y="9315"/>
                  <a:pt x="13929" y="9315"/>
                  <a:pt x="13929" y="9315"/>
                </a:cubicBezTo>
                <a:cubicBezTo>
                  <a:pt x="14333" y="9450"/>
                  <a:pt x="14333" y="9450"/>
                  <a:pt x="14333" y="9450"/>
                </a:cubicBezTo>
                <a:cubicBezTo>
                  <a:pt x="14333" y="9450"/>
                  <a:pt x="14535" y="9585"/>
                  <a:pt x="14535" y="9720"/>
                </a:cubicBezTo>
                <a:cubicBezTo>
                  <a:pt x="14535" y="10125"/>
                  <a:pt x="14535" y="10125"/>
                  <a:pt x="14535" y="10125"/>
                </a:cubicBezTo>
                <a:cubicBezTo>
                  <a:pt x="14535" y="10260"/>
                  <a:pt x="14333" y="10395"/>
                  <a:pt x="14131" y="10395"/>
                </a:cubicBezTo>
                <a:cubicBezTo>
                  <a:pt x="13929" y="10530"/>
                  <a:pt x="13929" y="10530"/>
                  <a:pt x="13929" y="10530"/>
                </a:cubicBezTo>
                <a:cubicBezTo>
                  <a:pt x="13727" y="10665"/>
                  <a:pt x="13727" y="10665"/>
                  <a:pt x="13727" y="10665"/>
                </a:cubicBezTo>
                <a:cubicBezTo>
                  <a:pt x="13525" y="11340"/>
                  <a:pt x="12920" y="11745"/>
                  <a:pt x="12112" y="12015"/>
                </a:cubicBezTo>
                <a:cubicBezTo>
                  <a:pt x="11910" y="12150"/>
                  <a:pt x="11910" y="12150"/>
                  <a:pt x="11910" y="12150"/>
                </a:cubicBezTo>
                <a:cubicBezTo>
                  <a:pt x="11910" y="12825"/>
                  <a:pt x="11910" y="12825"/>
                  <a:pt x="11910" y="12825"/>
                </a:cubicBezTo>
                <a:cubicBezTo>
                  <a:pt x="11910" y="13095"/>
                  <a:pt x="12112" y="13230"/>
                  <a:pt x="12314" y="13365"/>
                </a:cubicBezTo>
                <a:cubicBezTo>
                  <a:pt x="14333" y="14040"/>
                  <a:pt x="14333" y="14040"/>
                  <a:pt x="14333" y="14040"/>
                </a:cubicBezTo>
                <a:cubicBezTo>
                  <a:pt x="14535" y="14175"/>
                  <a:pt x="14736" y="14310"/>
                  <a:pt x="14938" y="14445"/>
                </a:cubicBezTo>
                <a:cubicBezTo>
                  <a:pt x="6662" y="14445"/>
                  <a:pt x="6662" y="14445"/>
                  <a:pt x="6662" y="14445"/>
                </a:cubicBezTo>
                <a:cubicBezTo>
                  <a:pt x="6662" y="14310"/>
                  <a:pt x="6864" y="14175"/>
                  <a:pt x="7065" y="14040"/>
                </a:cubicBezTo>
                <a:lnTo>
                  <a:pt x="9084" y="13365"/>
                </a:lnTo>
                <a:close/>
                <a:moveTo>
                  <a:pt x="19985" y="20925"/>
                </a:moveTo>
                <a:cubicBezTo>
                  <a:pt x="1615" y="20925"/>
                  <a:pt x="1615" y="20925"/>
                  <a:pt x="1615" y="20925"/>
                </a:cubicBezTo>
                <a:cubicBezTo>
                  <a:pt x="1413" y="20925"/>
                  <a:pt x="1009" y="20655"/>
                  <a:pt x="1009" y="20520"/>
                </a:cubicBezTo>
                <a:cubicBezTo>
                  <a:pt x="1009" y="15120"/>
                  <a:pt x="1009" y="15120"/>
                  <a:pt x="1009" y="15120"/>
                </a:cubicBezTo>
                <a:cubicBezTo>
                  <a:pt x="5450" y="15120"/>
                  <a:pt x="5450" y="15120"/>
                  <a:pt x="5450" y="15120"/>
                </a:cubicBezTo>
                <a:cubicBezTo>
                  <a:pt x="16150" y="15120"/>
                  <a:pt x="16150" y="15120"/>
                  <a:pt x="16150" y="15120"/>
                </a:cubicBezTo>
                <a:cubicBezTo>
                  <a:pt x="20389" y="15120"/>
                  <a:pt x="20389" y="15120"/>
                  <a:pt x="20389" y="15120"/>
                </a:cubicBezTo>
                <a:cubicBezTo>
                  <a:pt x="20389" y="20520"/>
                  <a:pt x="20389" y="20520"/>
                  <a:pt x="20389" y="20520"/>
                </a:cubicBezTo>
                <a:cubicBezTo>
                  <a:pt x="20389" y="20655"/>
                  <a:pt x="20187" y="20925"/>
                  <a:pt x="19985" y="20925"/>
                </a:cubicBezTo>
                <a:close/>
                <a:moveTo>
                  <a:pt x="16150" y="17955"/>
                </a:moveTo>
                <a:cubicBezTo>
                  <a:pt x="16150" y="18225"/>
                  <a:pt x="15948" y="18360"/>
                  <a:pt x="15544" y="18360"/>
                </a:cubicBezTo>
                <a:cubicBezTo>
                  <a:pt x="5854" y="18360"/>
                  <a:pt x="5854" y="18360"/>
                  <a:pt x="5854" y="18360"/>
                </a:cubicBezTo>
                <a:cubicBezTo>
                  <a:pt x="5652" y="18360"/>
                  <a:pt x="5450" y="18225"/>
                  <a:pt x="5450" y="17955"/>
                </a:cubicBezTo>
                <a:cubicBezTo>
                  <a:pt x="5450" y="17820"/>
                  <a:pt x="5652" y="17685"/>
                  <a:pt x="5854" y="17685"/>
                </a:cubicBezTo>
                <a:cubicBezTo>
                  <a:pt x="15544" y="17685"/>
                  <a:pt x="15544" y="17685"/>
                  <a:pt x="15544" y="17685"/>
                </a:cubicBezTo>
                <a:cubicBezTo>
                  <a:pt x="15948" y="17685"/>
                  <a:pt x="16150" y="17820"/>
                  <a:pt x="16150" y="17955"/>
                </a:cubicBezTo>
                <a:close/>
                <a:moveTo>
                  <a:pt x="7469" y="16605"/>
                </a:moveTo>
                <a:cubicBezTo>
                  <a:pt x="7469" y="16335"/>
                  <a:pt x="7873" y="16200"/>
                  <a:pt x="8075" y="16200"/>
                </a:cubicBezTo>
                <a:cubicBezTo>
                  <a:pt x="13525" y="16200"/>
                  <a:pt x="13525" y="16200"/>
                  <a:pt x="13525" y="16200"/>
                </a:cubicBezTo>
                <a:cubicBezTo>
                  <a:pt x="13727" y="16200"/>
                  <a:pt x="13929" y="16335"/>
                  <a:pt x="13929" y="16605"/>
                </a:cubicBezTo>
                <a:cubicBezTo>
                  <a:pt x="13929" y="16740"/>
                  <a:pt x="13727" y="16875"/>
                  <a:pt x="13525" y="16875"/>
                </a:cubicBezTo>
                <a:cubicBezTo>
                  <a:pt x="8075" y="16875"/>
                  <a:pt x="8075" y="16875"/>
                  <a:pt x="8075" y="16875"/>
                </a:cubicBezTo>
                <a:cubicBezTo>
                  <a:pt x="7873" y="16875"/>
                  <a:pt x="7469" y="16740"/>
                  <a:pt x="7469" y="16605"/>
                </a:cubicBezTo>
                <a:close/>
                <a:moveTo>
                  <a:pt x="7065" y="19440"/>
                </a:moveTo>
                <a:cubicBezTo>
                  <a:pt x="7065" y="19575"/>
                  <a:pt x="6662" y="19845"/>
                  <a:pt x="6460" y="19845"/>
                </a:cubicBezTo>
                <a:cubicBezTo>
                  <a:pt x="5854" y="19845"/>
                  <a:pt x="5854" y="19845"/>
                  <a:pt x="5854" y="19845"/>
                </a:cubicBezTo>
                <a:cubicBezTo>
                  <a:pt x="5652" y="19845"/>
                  <a:pt x="5450" y="19575"/>
                  <a:pt x="5450" y="19440"/>
                </a:cubicBezTo>
                <a:cubicBezTo>
                  <a:pt x="5450" y="19305"/>
                  <a:pt x="5652" y="19035"/>
                  <a:pt x="5854" y="19035"/>
                </a:cubicBezTo>
                <a:cubicBezTo>
                  <a:pt x="6460" y="19035"/>
                  <a:pt x="6460" y="19035"/>
                  <a:pt x="6460" y="19035"/>
                </a:cubicBezTo>
                <a:cubicBezTo>
                  <a:pt x="6662" y="19035"/>
                  <a:pt x="7065" y="19305"/>
                  <a:pt x="7065" y="19440"/>
                </a:cubicBezTo>
                <a:close/>
                <a:moveTo>
                  <a:pt x="10295" y="19440"/>
                </a:moveTo>
                <a:cubicBezTo>
                  <a:pt x="10295" y="19575"/>
                  <a:pt x="9892" y="19845"/>
                  <a:pt x="9690" y="19845"/>
                </a:cubicBezTo>
                <a:cubicBezTo>
                  <a:pt x="8680" y="19845"/>
                  <a:pt x="8680" y="19845"/>
                  <a:pt x="8680" y="19845"/>
                </a:cubicBezTo>
                <a:cubicBezTo>
                  <a:pt x="8277" y="19845"/>
                  <a:pt x="8075" y="19575"/>
                  <a:pt x="8075" y="19440"/>
                </a:cubicBezTo>
                <a:cubicBezTo>
                  <a:pt x="8075" y="19305"/>
                  <a:pt x="8277" y="19035"/>
                  <a:pt x="8680" y="19035"/>
                </a:cubicBezTo>
                <a:cubicBezTo>
                  <a:pt x="9690" y="19035"/>
                  <a:pt x="9690" y="19035"/>
                  <a:pt x="9690" y="19035"/>
                </a:cubicBezTo>
                <a:cubicBezTo>
                  <a:pt x="9892" y="19035"/>
                  <a:pt x="10295" y="19305"/>
                  <a:pt x="10295" y="19440"/>
                </a:cubicBezTo>
                <a:close/>
                <a:moveTo>
                  <a:pt x="12920" y="19440"/>
                </a:moveTo>
                <a:cubicBezTo>
                  <a:pt x="12920" y="19575"/>
                  <a:pt x="12718" y="19845"/>
                  <a:pt x="12314" y="19845"/>
                </a:cubicBezTo>
                <a:cubicBezTo>
                  <a:pt x="11910" y="19845"/>
                  <a:pt x="11910" y="19845"/>
                  <a:pt x="11910" y="19845"/>
                </a:cubicBezTo>
                <a:cubicBezTo>
                  <a:pt x="11507" y="19845"/>
                  <a:pt x="11305" y="19575"/>
                  <a:pt x="11305" y="19440"/>
                </a:cubicBezTo>
                <a:cubicBezTo>
                  <a:pt x="11305" y="19305"/>
                  <a:pt x="11507" y="19035"/>
                  <a:pt x="11910" y="19035"/>
                </a:cubicBezTo>
                <a:cubicBezTo>
                  <a:pt x="12314" y="19035"/>
                  <a:pt x="12314" y="19035"/>
                  <a:pt x="12314" y="19035"/>
                </a:cubicBezTo>
                <a:cubicBezTo>
                  <a:pt x="12718" y="19035"/>
                  <a:pt x="12920" y="19305"/>
                  <a:pt x="12920" y="19440"/>
                </a:cubicBezTo>
                <a:close/>
                <a:moveTo>
                  <a:pt x="16150" y="19440"/>
                </a:moveTo>
                <a:cubicBezTo>
                  <a:pt x="16150" y="19575"/>
                  <a:pt x="15948" y="19845"/>
                  <a:pt x="15544" y="19845"/>
                </a:cubicBezTo>
                <a:cubicBezTo>
                  <a:pt x="14535" y="19845"/>
                  <a:pt x="14535" y="19845"/>
                  <a:pt x="14535" y="19845"/>
                </a:cubicBezTo>
                <a:cubicBezTo>
                  <a:pt x="14333" y="19845"/>
                  <a:pt x="13929" y="19575"/>
                  <a:pt x="13929" y="19440"/>
                </a:cubicBezTo>
                <a:cubicBezTo>
                  <a:pt x="13929" y="19305"/>
                  <a:pt x="14333" y="19035"/>
                  <a:pt x="14535" y="19035"/>
                </a:cubicBezTo>
                <a:cubicBezTo>
                  <a:pt x="15544" y="19035"/>
                  <a:pt x="15544" y="19035"/>
                  <a:pt x="15544" y="19035"/>
                </a:cubicBezTo>
                <a:cubicBezTo>
                  <a:pt x="15948" y="19035"/>
                  <a:pt x="16150" y="19305"/>
                  <a:pt x="16150" y="194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53" name="Freeform 2119"/>
          <p:cNvSpPr/>
          <p:nvPr/>
        </p:nvSpPr>
        <p:spPr>
          <a:xfrm>
            <a:off x="12604750" y="2022475"/>
            <a:ext cx="1092200" cy="958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16627"/>
                </a:moveTo>
                <a:cubicBezTo>
                  <a:pt x="19440" y="16783"/>
                  <a:pt x="19440" y="16938"/>
                  <a:pt x="19440" y="16938"/>
                </a:cubicBezTo>
                <a:cubicBezTo>
                  <a:pt x="19440" y="17094"/>
                  <a:pt x="19440" y="17249"/>
                  <a:pt x="19305" y="17249"/>
                </a:cubicBezTo>
                <a:cubicBezTo>
                  <a:pt x="19305" y="17404"/>
                  <a:pt x="19170" y="17404"/>
                  <a:pt x="19035" y="17404"/>
                </a:cubicBezTo>
                <a:cubicBezTo>
                  <a:pt x="19035" y="17404"/>
                  <a:pt x="18900" y="17404"/>
                  <a:pt x="18765" y="17249"/>
                </a:cubicBezTo>
                <a:cubicBezTo>
                  <a:pt x="18765" y="17249"/>
                  <a:pt x="18765" y="17094"/>
                  <a:pt x="18765" y="16938"/>
                </a:cubicBezTo>
                <a:cubicBezTo>
                  <a:pt x="18765" y="16938"/>
                  <a:pt x="18765" y="16783"/>
                  <a:pt x="18765" y="16627"/>
                </a:cubicBezTo>
                <a:cubicBezTo>
                  <a:pt x="18900" y="16472"/>
                  <a:pt x="19170" y="16472"/>
                  <a:pt x="19305" y="16627"/>
                </a:cubicBezTo>
                <a:close/>
                <a:moveTo>
                  <a:pt x="9315" y="17404"/>
                </a:moveTo>
                <a:cubicBezTo>
                  <a:pt x="9315" y="18026"/>
                  <a:pt x="9315" y="18026"/>
                  <a:pt x="9315" y="18026"/>
                </a:cubicBezTo>
                <a:cubicBezTo>
                  <a:pt x="9315" y="18337"/>
                  <a:pt x="9315" y="19114"/>
                  <a:pt x="5805" y="19114"/>
                </a:cubicBezTo>
                <a:cubicBezTo>
                  <a:pt x="2160" y="19114"/>
                  <a:pt x="2160" y="18337"/>
                  <a:pt x="2160" y="18026"/>
                </a:cubicBezTo>
                <a:cubicBezTo>
                  <a:pt x="2160" y="17404"/>
                  <a:pt x="2160" y="17404"/>
                  <a:pt x="2160" y="17404"/>
                </a:cubicBezTo>
                <a:cubicBezTo>
                  <a:pt x="2160" y="16783"/>
                  <a:pt x="2430" y="16161"/>
                  <a:pt x="2970" y="15850"/>
                </a:cubicBezTo>
                <a:cubicBezTo>
                  <a:pt x="4320" y="15073"/>
                  <a:pt x="4320" y="15073"/>
                  <a:pt x="4320" y="15073"/>
                </a:cubicBezTo>
                <a:cubicBezTo>
                  <a:pt x="4320" y="14918"/>
                  <a:pt x="4320" y="14918"/>
                  <a:pt x="4320" y="14918"/>
                </a:cubicBezTo>
                <a:cubicBezTo>
                  <a:pt x="3780" y="14607"/>
                  <a:pt x="3375" y="13986"/>
                  <a:pt x="3105" y="13053"/>
                </a:cubicBezTo>
                <a:cubicBezTo>
                  <a:pt x="2700" y="12898"/>
                  <a:pt x="2565" y="12432"/>
                  <a:pt x="2565" y="11965"/>
                </a:cubicBezTo>
                <a:cubicBezTo>
                  <a:pt x="2565" y="11655"/>
                  <a:pt x="2565" y="11655"/>
                  <a:pt x="2565" y="11655"/>
                </a:cubicBezTo>
                <a:cubicBezTo>
                  <a:pt x="2565" y="11188"/>
                  <a:pt x="2700" y="10878"/>
                  <a:pt x="2970" y="10567"/>
                </a:cubicBezTo>
                <a:cubicBezTo>
                  <a:pt x="2970" y="10256"/>
                  <a:pt x="3105" y="9945"/>
                  <a:pt x="3240" y="9479"/>
                </a:cubicBezTo>
                <a:cubicBezTo>
                  <a:pt x="3240" y="9324"/>
                  <a:pt x="3240" y="9324"/>
                  <a:pt x="3375" y="9168"/>
                </a:cubicBezTo>
                <a:cubicBezTo>
                  <a:pt x="3375" y="9013"/>
                  <a:pt x="3375" y="9013"/>
                  <a:pt x="3375" y="8547"/>
                </a:cubicBezTo>
                <a:cubicBezTo>
                  <a:pt x="3375" y="8391"/>
                  <a:pt x="3240" y="8236"/>
                  <a:pt x="3240" y="8081"/>
                </a:cubicBezTo>
                <a:cubicBezTo>
                  <a:pt x="3240" y="7770"/>
                  <a:pt x="3375" y="7614"/>
                  <a:pt x="3510" y="7459"/>
                </a:cubicBezTo>
                <a:cubicBezTo>
                  <a:pt x="3780" y="7459"/>
                  <a:pt x="3915" y="7459"/>
                  <a:pt x="4050" y="7614"/>
                </a:cubicBezTo>
                <a:cubicBezTo>
                  <a:pt x="4050" y="7770"/>
                  <a:pt x="4185" y="7925"/>
                  <a:pt x="4320" y="7925"/>
                </a:cubicBezTo>
                <a:cubicBezTo>
                  <a:pt x="4725" y="8236"/>
                  <a:pt x="5265" y="8391"/>
                  <a:pt x="5535" y="8236"/>
                </a:cubicBezTo>
                <a:cubicBezTo>
                  <a:pt x="5670" y="8236"/>
                  <a:pt x="5670" y="8236"/>
                  <a:pt x="5805" y="8236"/>
                </a:cubicBezTo>
                <a:cubicBezTo>
                  <a:pt x="7425" y="8236"/>
                  <a:pt x="8370" y="9013"/>
                  <a:pt x="8640" y="10567"/>
                </a:cubicBezTo>
                <a:cubicBezTo>
                  <a:pt x="8910" y="10878"/>
                  <a:pt x="9045" y="11188"/>
                  <a:pt x="9045" y="11655"/>
                </a:cubicBezTo>
                <a:cubicBezTo>
                  <a:pt x="9045" y="11965"/>
                  <a:pt x="9045" y="11965"/>
                  <a:pt x="9045" y="11965"/>
                </a:cubicBezTo>
                <a:cubicBezTo>
                  <a:pt x="9045" y="12432"/>
                  <a:pt x="8775" y="12898"/>
                  <a:pt x="8370" y="13053"/>
                </a:cubicBezTo>
                <a:cubicBezTo>
                  <a:pt x="8235" y="13986"/>
                  <a:pt x="7830" y="14607"/>
                  <a:pt x="7155" y="14918"/>
                </a:cubicBezTo>
                <a:cubicBezTo>
                  <a:pt x="7155" y="15073"/>
                  <a:pt x="7155" y="15073"/>
                  <a:pt x="7155" y="15073"/>
                </a:cubicBezTo>
                <a:cubicBezTo>
                  <a:pt x="8505" y="15850"/>
                  <a:pt x="8505" y="15850"/>
                  <a:pt x="8505" y="15850"/>
                </a:cubicBezTo>
                <a:cubicBezTo>
                  <a:pt x="9045" y="16161"/>
                  <a:pt x="9315" y="16783"/>
                  <a:pt x="9315" y="17404"/>
                </a:cubicBezTo>
                <a:close/>
                <a:moveTo>
                  <a:pt x="8640" y="17404"/>
                </a:moveTo>
                <a:cubicBezTo>
                  <a:pt x="8640" y="17094"/>
                  <a:pt x="8505" y="16783"/>
                  <a:pt x="8235" y="16627"/>
                </a:cubicBezTo>
                <a:cubicBezTo>
                  <a:pt x="8235" y="16627"/>
                  <a:pt x="8235" y="16627"/>
                  <a:pt x="8235" y="16627"/>
                </a:cubicBezTo>
                <a:cubicBezTo>
                  <a:pt x="6885" y="15850"/>
                  <a:pt x="6885" y="15850"/>
                  <a:pt x="6885" y="15850"/>
                </a:cubicBezTo>
                <a:cubicBezTo>
                  <a:pt x="6615" y="15695"/>
                  <a:pt x="6480" y="15384"/>
                  <a:pt x="6480" y="15073"/>
                </a:cubicBezTo>
                <a:cubicBezTo>
                  <a:pt x="6480" y="14452"/>
                  <a:pt x="6480" y="14452"/>
                  <a:pt x="6480" y="14452"/>
                </a:cubicBezTo>
                <a:cubicBezTo>
                  <a:pt x="6750" y="14296"/>
                  <a:pt x="6750" y="14296"/>
                  <a:pt x="6750" y="14296"/>
                </a:cubicBezTo>
                <a:cubicBezTo>
                  <a:pt x="7290" y="13986"/>
                  <a:pt x="7560" y="13519"/>
                  <a:pt x="7830" y="12742"/>
                </a:cubicBezTo>
                <a:cubicBezTo>
                  <a:pt x="7830" y="12432"/>
                  <a:pt x="7830" y="12432"/>
                  <a:pt x="7830" y="12432"/>
                </a:cubicBezTo>
                <a:cubicBezTo>
                  <a:pt x="7965" y="12432"/>
                  <a:pt x="7965" y="12432"/>
                  <a:pt x="7965" y="12432"/>
                </a:cubicBezTo>
                <a:cubicBezTo>
                  <a:pt x="8235" y="12432"/>
                  <a:pt x="8235" y="12276"/>
                  <a:pt x="8235" y="11965"/>
                </a:cubicBezTo>
                <a:cubicBezTo>
                  <a:pt x="8235" y="11655"/>
                  <a:pt x="8235" y="11655"/>
                  <a:pt x="8235" y="11655"/>
                </a:cubicBezTo>
                <a:cubicBezTo>
                  <a:pt x="8235" y="11499"/>
                  <a:pt x="8235" y="11344"/>
                  <a:pt x="8100" y="11188"/>
                </a:cubicBezTo>
                <a:cubicBezTo>
                  <a:pt x="7965" y="11188"/>
                  <a:pt x="7965" y="11188"/>
                  <a:pt x="7965" y="11188"/>
                </a:cubicBezTo>
                <a:cubicBezTo>
                  <a:pt x="7830" y="10878"/>
                  <a:pt x="7830" y="10878"/>
                  <a:pt x="7830" y="10878"/>
                </a:cubicBezTo>
                <a:cubicBezTo>
                  <a:pt x="7830" y="9635"/>
                  <a:pt x="7155" y="9168"/>
                  <a:pt x="5805" y="9168"/>
                </a:cubicBezTo>
                <a:cubicBezTo>
                  <a:pt x="5670" y="9168"/>
                  <a:pt x="5670" y="9168"/>
                  <a:pt x="5535" y="9168"/>
                </a:cubicBezTo>
                <a:cubicBezTo>
                  <a:pt x="4995" y="9168"/>
                  <a:pt x="4590" y="9013"/>
                  <a:pt x="4050" y="8702"/>
                </a:cubicBezTo>
                <a:cubicBezTo>
                  <a:pt x="4185" y="9013"/>
                  <a:pt x="4050" y="9168"/>
                  <a:pt x="3915" y="9479"/>
                </a:cubicBezTo>
                <a:cubicBezTo>
                  <a:pt x="3915" y="9635"/>
                  <a:pt x="3915" y="9790"/>
                  <a:pt x="3915" y="9790"/>
                </a:cubicBezTo>
                <a:cubicBezTo>
                  <a:pt x="3780" y="10101"/>
                  <a:pt x="3645" y="10567"/>
                  <a:pt x="3645" y="10878"/>
                </a:cubicBezTo>
                <a:cubicBezTo>
                  <a:pt x="3645" y="11188"/>
                  <a:pt x="3645" y="11188"/>
                  <a:pt x="3645" y="11188"/>
                </a:cubicBezTo>
                <a:cubicBezTo>
                  <a:pt x="3375" y="11188"/>
                  <a:pt x="3375" y="11188"/>
                  <a:pt x="3375" y="11188"/>
                </a:cubicBezTo>
                <a:cubicBezTo>
                  <a:pt x="3375" y="11344"/>
                  <a:pt x="3240" y="11499"/>
                  <a:pt x="3240" y="11655"/>
                </a:cubicBezTo>
                <a:cubicBezTo>
                  <a:pt x="3240" y="11965"/>
                  <a:pt x="3240" y="11965"/>
                  <a:pt x="3240" y="11965"/>
                </a:cubicBezTo>
                <a:cubicBezTo>
                  <a:pt x="3240" y="12276"/>
                  <a:pt x="3375" y="12432"/>
                  <a:pt x="3510" y="12432"/>
                </a:cubicBezTo>
                <a:cubicBezTo>
                  <a:pt x="3645" y="12432"/>
                  <a:pt x="3645" y="12432"/>
                  <a:pt x="3645" y="12432"/>
                </a:cubicBezTo>
                <a:cubicBezTo>
                  <a:pt x="3780" y="12742"/>
                  <a:pt x="3780" y="12742"/>
                  <a:pt x="3780" y="12742"/>
                </a:cubicBezTo>
                <a:cubicBezTo>
                  <a:pt x="3915" y="13519"/>
                  <a:pt x="4320" y="13986"/>
                  <a:pt x="4860" y="14296"/>
                </a:cubicBezTo>
                <a:cubicBezTo>
                  <a:pt x="4995" y="14452"/>
                  <a:pt x="4995" y="14452"/>
                  <a:pt x="4995" y="14452"/>
                </a:cubicBezTo>
                <a:cubicBezTo>
                  <a:pt x="4995" y="15073"/>
                  <a:pt x="4995" y="15073"/>
                  <a:pt x="4995" y="15073"/>
                </a:cubicBezTo>
                <a:cubicBezTo>
                  <a:pt x="4995" y="15384"/>
                  <a:pt x="4860" y="15695"/>
                  <a:pt x="4725" y="15850"/>
                </a:cubicBezTo>
                <a:cubicBezTo>
                  <a:pt x="3240" y="16627"/>
                  <a:pt x="3240" y="16627"/>
                  <a:pt x="3240" y="16627"/>
                </a:cubicBezTo>
                <a:cubicBezTo>
                  <a:pt x="3105" y="16783"/>
                  <a:pt x="2835" y="17094"/>
                  <a:pt x="2835" y="17404"/>
                </a:cubicBezTo>
                <a:cubicBezTo>
                  <a:pt x="2835" y="17871"/>
                  <a:pt x="2835" y="17871"/>
                  <a:pt x="2835" y="17871"/>
                </a:cubicBezTo>
                <a:cubicBezTo>
                  <a:pt x="3105" y="18026"/>
                  <a:pt x="4050" y="18181"/>
                  <a:pt x="5805" y="18181"/>
                </a:cubicBezTo>
                <a:cubicBezTo>
                  <a:pt x="7560" y="18181"/>
                  <a:pt x="8370" y="18026"/>
                  <a:pt x="8640" y="17871"/>
                </a:cubicBezTo>
                <a:lnTo>
                  <a:pt x="8640" y="17404"/>
                </a:lnTo>
                <a:close/>
                <a:moveTo>
                  <a:pt x="11205" y="10412"/>
                </a:moveTo>
                <a:cubicBezTo>
                  <a:pt x="14715" y="10412"/>
                  <a:pt x="14715" y="10412"/>
                  <a:pt x="14715" y="10412"/>
                </a:cubicBezTo>
                <a:cubicBezTo>
                  <a:pt x="14985" y="10412"/>
                  <a:pt x="15120" y="10256"/>
                  <a:pt x="15120" y="9945"/>
                </a:cubicBezTo>
                <a:cubicBezTo>
                  <a:pt x="15120" y="9790"/>
                  <a:pt x="14985" y="9479"/>
                  <a:pt x="14715" y="9479"/>
                </a:cubicBezTo>
                <a:cubicBezTo>
                  <a:pt x="11205" y="9479"/>
                  <a:pt x="11205" y="9479"/>
                  <a:pt x="11205" y="9479"/>
                </a:cubicBezTo>
                <a:cubicBezTo>
                  <a:pt x="10935" y="9479"/>
                  <a:pt x="10800" y="9790"/>
                  <a:pt x="10800" y="9945"/>
                </a:cubicBezTo>
                <a:cubicBezTo>
                  <a:pt x="10800" y="10256"/>
                  <a:pt x="10935" y="10412"/>
                  <a:pt x="11205" y="10412"/>
                </a:cubicBezTo>
                <a:close/>
                <a:moveTo>
                  <a:pt x="11475" y="16627"/>
                </a:moveTo>
                <a:cubicBezTo>
                  <a:pt x="11205" y="16627"/>
                  <a:pt x="11205" y="16627"/>
                  <a:pt x="11205" y="16627"/>
                </a:cubicBezTo>
                <a:cubicBezTo>
                  <a:pt x="10935" y="16627"/>
                  <a:pt x="10800" y="16783"/>
                  <a:pt x="10800" y="16938"/>
                </a:cubicBezTo>
                <a:cubicBezTo>
                  <a:pt x="10800" y="17249"/>
                  <a:pt x="10935" y="17404"/>
                  <a:pt x="11205" y="17404"/>
                </a:cubicBezTo>
                <a:cubicBezTo>
                  <a:pt x="11475" y="17404"/>
                  <a:pt x="11475" y="17404"/>
                  <a:pt x="11475" y="17404"/>
                </a:cubicBezTo>
                <a:cubicBezTo>
                  <a:pt x="11745" y="17404"/>
                  <a:pt x="11880" y="17249"/>
                  <a:pt x="11880" y="16938"/>
                </a:cubicBezTo>
                <a:cubicBezTo>
                  <a:pt x="11880" y="16783"/>
                  <a:pt x="11745" y="16627"/>
                  <a:pt x="11475" y="16627"/>
                </a:cubicBezTo>
                <a:close/>
                <a:moveTo>
                  <a:pt x="13635" y="16627"/>
                </a:moveTo>
                <a:cubicBezTo>
                  <a:pt x="12960" y="16627"/>
                  <a:pt x="12960" y="16627"/>
                  <a:pt x="12960" y="16627"/>
                </a:cubicBezTo>
                <a:cubicBezTo>
                  <a:pt x="12825" y="16627"/>
                  <a:pt x="12555" y="16783"/>
                  <a:pt x="12555" y="16938"/>
                </a:cubicBezTo>
                <a:cubicBezTo>
                  <a:pt x="12555" y="17249"/>
                  <a:pt x="12825" y="17404"/>
                  <a:pt x="12960" y="17404"/>
                </a:cubicBezTo>
                <a:cubicBezTo>
                  <a:pt x="13635" y="17404"/>
                  <a:pt x="13635" y="17404"/>
                  <a:pt x="13635" y="17404"/>
                </a:cubicBezTo>
                <a:cubicBezTo>
                  <a:pt x="13905" y="17404"/>
                  <a:pt x="14040" y="17249"/>
                  <a:pt x="14040" y="16938"/>
                </a:cubicBezTo>
                <a:cubicBezTo>
                  <a:pt x="14040" y="16783"/>
                  <a:pt x="13905" y="16627"/>
                  <a:pt x="13635" y="16627"/>
                </a:cubicBezTo>
                <a:close/>
                <a:moveTo>
                  <a:pt x="15525" y="16627"/>
                </a:moveTo>
                <a:cubicBezTo>
                  <a:pt x="15120" y="16627"/>
                  <a:pt x="15120" y="16627"/>
                  <a:pt x="15120" y="16627"/>
                </a:cubicBezTo>
                <a:cubicBezTo>
                  <a:pt x="14985" y="16627"/>
                  <a:pt x="14715" y="16783"/>
                  <a:pt x="14715" y="16938"/>
                </a:cubicBezTo>
                <a:cubicBezTo>
                  <a:pt x="14715" y="17249"/>
                  <a:pt x="14985" y="17404"/>
                  <a:pt x="15120" y="17404"/>
                </a:cubicBezTo>
                <a:cubicBezTo>
                  <a:pt x="15525" y="17404"/>
                  <a:pt x="15525" y="17404"/>
                  <a:pt x="15525" y="17404"/>
                </a:cubicBezTo>
                <a:cubicBezTo>
                  <a:pt x="15660" y="17404"/>
                  <a:pt x="15795" y="17249"/>
                  <a:pt x="15795" y="16938"/>
                </a:cubicBezTo>
                <a:cubicBezTo>
                  <a:pt x="15795" y="16783"/>
                  <a:pt x="15660" y="16627"/>
                  <a:pt x="15525" y="16627"/>
                </a:cubicBezTo>
                <a:close/>
                <a:moveTo>
                  <a:pt x="17685" y="16627"/>
                </a:moveTo>
                <a:cubicBezTo>
                  <a:pt x="16875" y="16627"/>
                  <a:pt x="16875" y="16627"/>
                  <a:pt x="16875" y="16627"/>
                </a:cubicBezTo>
                <a:cubicBezTo>
                  <a:pt x="16740" y="16627"/>
                  <a:pt x="16605" y="16783"/>
                  <a:pt x="16605" y="16938"/>
                </a:cubicBezTo>
                <a:cubicBezTo>
                  <a:pt x="16605" y="17249"/>
                  <a:pt x="16740" y="17404"/>
                  <a:pt x="16875" y="17404"/>
                </a:cubicBezTo>
                <a:cubicBezTo>
                  <a:pt x="17685" y="17404"/>
                  <a:pt x="17685" y="17404"/>
                  <a:pt x="17685" y="17404"/>
                </a:cubicBezTo>
                <a:cubicBezTo>
                  <a:pt x="17820" y="17404"/>
                  <a:pt x="17955" y="17249"/>
                  <a:pt x="17955" y="16938"/>
                </a:cubicBezTo>
                <a:cubicBezTo>
                  <a:pt x="17955" y="16783"/>
                  <a:pt x="17820" y="16627"/>
                  <a:pt x="17685" y="16627"/>
                </a:cubicBezTo>
                <a:close/>
                <a:moveTo>
                  <a:pt x="19035" y="11965"/>
                </a:moveTo>
                <a:cubicBezTo>
                  <a:pt x="11205" y="11965"/>
                  <a:pt x="11205" y="11965"/>
                  <a:pt x="11205" y="11965"/>
                </a:cubicBezTo>
                <a:cubicBezTo>
                  <a:pt x="10935" y="11965"/>
                  <a:pt x="10800" y="12276"/>
                  <a:pt x="10800" y="12432"/>
                </a:cubicBezTo>
                <a:cubicBezTo>
                  <a:pt x="10800" y="12742"/>
                  <a:pt x="10935" y="12898"/>
                  <a:pt x="11205" y="12898"/>
                </a:cubicBezTo>
                <a:cubicBezTo>
                  <a:pt x="19035" y="12898"/>
                  <a:pt x="19035" y="12898"/>
                  <a:pt x="19035" y="12898"/>
                </a:cubicBezTo>
                <a:cubicBezTo>
                  <a:pt x="19305" y="12898"/>
                  <a:pt x="19440" y="12742"/>
                  <a:pt x="19440" y="12432"/>
                </a:cubicBezTo>
                <a:cubicBezTo>
                  <a:pt x="19440" y="12276"/>
                  <a:pt x="19305" y="11965"/>
                  <a:pt x="19035" y="11965"/>
                </a:cubicBezTo>
                <a:close/>
                <a:moveTo>
                  <a:pt x="19035" y="14452"/>
                </a:moveTo>
                <a:cubicBezTo>
                  <a:pt x="11205" y="14452"/>
                  <a:pt x="11205" y="14452"/>
                  <a:pt x="11205" y="14452"/>
                </a:cubicBezTo>
                <a:cubicBezTo>
                  <a:pt x="10935" y="14452"/>
                  <a:pt x="10800" y="14763"/>
                  <a:pt x="10800" y="14918"/>
                </a:cubicBezTo>
                <a:cubicBezTo>
                  <a:pt x="10800" y="15229"/>
                  <a:pt x="10935" y="15384"/>
                  <a:pt x="11205" y="15384"/>
                </a:cubicBezTo>
                <a:cubicBezTo>
                  <a:pt x="19035" y="15384"/>
                  <a:pt x="19035" y="15384"/>
                  <a:pt x="19035" y="15384"/>
                </a:cubicBezTo>
                <a:cubicBezTo>
                  <a:pt x="19305" y="15384"/>
                  <a:pt x="19440" y="15229"/>
                  <a:pt x="19440" y="14918"/>
                </a:cubicBezTo>
                <a:cubicBezTo>
                  <a:pt x="19440" y="14763"/>
                  <a:pt x="19305" y="14452"/>
                  <a:pt x="19035" y="14452"/>
                </a:cubicBezTo>
                <a:close/>
                <a:moveTo>
                  <a:pt x="21600" y="6060"/>
                </a:moveTo>
                <a:cubicBezTo>
                  <a:pt x="21600" y="19580"/>
                  <a:pt x="21600" y="19580"/>
                  <a:pt x="21600" y="19580"/>
                </a:cubicBezTo>
                <a:cubicBezTo>
                  <a:pt x="21600" y="20668"/>
                  <a:pt x="20790" y="21600"/>
                  <a:pt x="19980" y="21600"/>
                </a:cubicBezTo>
                <a:cubicBezTo>
                  <a:pt x="1620" y="21600"/>
                  <a:pt x="1620" y="21600"/>
                  <a:pt x="1620" y="21600"/>
                </a:cubicBezTo>
                <a:cubicBezTo>
                  <a:pt x="810" y="21600"/>
                  <a:pt x="0" y="20668"/>
                  <a:pt x="0" y="19580"/>
                </a:cubicBezTo>
                <a:cubicBezTo>
                  <a:pt x="0" y="6060"/>
                  <a:pt x="0" y="6060"/>
                  <a:pt x="0" y="6060"/>
                </a:cubicBezTo>
                <a:cubicBezTo>
                  <a:pt x="0" y="4973"/>
                  <a:pt x="810" y="4196"/>
                  <a:pt x="1620" y="4196"/>
                </a:cubicBezTo>
                <a:cubicBezTo>
                  <a:pt x="8235" y="4196"/>
                  <a:pt x="8235" y="4196"/>
                  <a:pt x="8235" y="4196"/>
                </a:cubicBezTo>
                <a:cubicBezTo>
                  <a:pt x="8235" y="932"/>
                  <a:pt x="8235" y="932"/>
                  <a:pt x="8235" y="932"/>
                </a:cubicBezTo>
                <a:cubicBezTo>
                  <a:pt x="8235" y="466"/>
                  <a:pt x="8640" y="0"/>
                  <a:pt x="9180" y="0"/>
                </a:cubicBezTo>
                <a:cubicBezTo>
                  <a:pt x="12555" y="0"/>
                  <a:pt x="12555" y="0"/>
                  <a:pt x="12555" y="0"/>
                </a:cubicBezTo>
                <a:cubicBezTo>
                  <a:pt x="12960" y="0"/>
                  <a:pt x="13365" y="466"/>
                  <a:pt x="13365" y="932"/>
                </a:cubicBezTo>
                <a:cubicBezTo>
                  <a:pt x="13365" y="4196"/>
                  <a:pt x="13365" y="4196"/>
                  <a:pt x="13365" y="4196"/>
                </a:cubicBezTo>
                <a:cubicBezTo>
                  <a:pt x="19980" y="4196"/>
                  <a:pt x="19980" y="4196"/>
                  <a:pt x="19980" y="4196"/>
                </a:cubicBezTo>
                <a:cubicBezTo>
                  <a:pt x="20790" y="4196"/>
                  <a:pt x="21600" y="4973"/>
                  <a:pt x="21600" y="6060"/>
                </a:cubicBezTo>
                <a:close/>
                <a:moveTo>
                  <a:pt x="9045" y="4196"/>
                </a:moveTo>
                <a:cubicBezTo>
                  <a:pt x="9045" y="6527"/>
                  <a:pt x="9045" y="6527"/>
                  <a:pt x="9045" y="6527"/>
                </a:cubicBezTo>
                <a:cubicBezTo>
                  <a:pt x="9045" y="6527"/>
                  <a:pt x="9045" y="6682"/>
                  <a:pt x="9180" y="6682"/>
                </a:cubicBezTo>
                <a:cubicBezTo>
                  <a:pt x="12555" y="6682"/>
                  <a:pt x="12555" y="6682"/>
                  <a:pt x="12555" y="6682"/>
                </a:cubicBezTo>
                <a:cubicBezTo>
                  <a:pt x="12555" y="6682"/>
                  <a:pt x="12555" y="6527"/>
                  <a:pt x="12555" y="6527"/>
                </a:cubicBezTo>
                <a:cubicBezTo>
                  <a:pt x="12555" y="4196"/>
                  <a:pt x="12555" y="4196"/>
                  <a:pt x="12555" y="4196"/>
                </a:cubicBezTo>
                <a:cubicBezTo>
                  <a:pt x="12555" y="932"/>
                  <a:pt x="12555" y="932"/>
                  <a:pt x="12555" y="932"/>
                </a:cubicBezTo>
                <a:cubicBezTo>
                  <a:pt x="12555" y="932"/>
                  <a:pt x="12555" y="777"/>
                  <a:pt x="12555" y="777"/>
                </a:cubicBezTo>
                <a:cubicBezTo>
                  <a:pt x="9180" y="777"/>
                  <a:pt x="9180" y="777"/>
                  <a:pt x="9180" y="777"/>
                </a:cubicBezTo>
                <a:cubicBezTo>
                  <a:pt x="9045" y="777"/>
                  <a:pt x="9045" y="932"/>
                  <a:pt x="9045" y="932"/>
                </a:cubicBezTo>
                <a:lnTo>
                  <a:pt x="9045" y="4196"/>
                </a:lnTo>
                <a:close/>
                <a:moveTo>
                  <a:pt x="20925" y="6060"/>
                </a:moveTo>
                <a:cubicBezTo>
                  <a:pt x="20925" y="5439"/>
                  <a:pt x="20385" y="4973"/>
                  <a:pt x="19980" y="4973"/>
                </a:cubicBezTo>
                <a:cubicBezTo>
                  <a:pt x="13365" y="4973"/>
                  <a:pt x="13365" y="4973"/>
                  <a:pt x="13365" y="4973"/>
                </a:cubicBezTo>
                <a:cubicBezTo>
                  <a:pt x="13365" y="6527"/>
                  <a:pt x="13365" y="6527"/>
                  <a:pt x="13365" y="6527"/>
                </a:cubicBezTo>
                <a:cubicBezTo>
                  <a:pt x="13365" y="6993"/>
                  <a:pt x="12960" y="7459"/>
                  <a:pt x="12555" y="7459"/>
                </a:cubicBezTo>
                <a:cubicBezTo>
                  <a:pt x="9180" y="7459"/>
                  <a:pt x="9180" y="7459"/>
                  <a:pt x="9180" y="7459"/>
                </a:cubicBezTo>
                <a:cubicBezTo>
                  <a:pt x="8640" y="7459"/>
                  <a:pt x="8235" y="6993"/>
                  <a:pt x="8235" y="6527"/>
                </a:cubicBezTo>
                <a:cubicBezTo>
                  <a:pt x="8235" y="4973"/>
                  <a:pt x="8235" y="4973"/>
                  <a:pt x="8235" y="4973"/>
                </a:cubicBezTo>
                <a:cubicBezTo>
                  <a:pt x="1620" y="4973"/>
                  <a:pt x="1620" y="4973"/>
                  <a:pt x="1620" y="4973"/>
                </a:cubicBezTo>
                <a:cubicBezTo>
                  <a:pt x="1215" y="4973"/>
                  <a:pt x="675" y="5439"/>
                  <a:pt x="675" y="6060"/>
                </a:cubicBezTo>
                <a:cubicBezTo>
                  <a:pt x="675" y="19580"/>
                  <a:pt x="675" y="19580"/>
                  <a:pt x="675" y="19580"/>
                </a:cubicBezTo>
                <a:cubicBezTo>
                  <a:pt x="675" y="20201"/>
                  <a:pt x="1215" y="20668"/>
                  <a:pt x="1620" y="20668"/>
                </a:cubicBezTo>
                <a:cubicBezTo>
                  <a:pt x="19980" y="20668"/>
                  <a:pt x="19980" y="20668"/>
                  <a:pt x="19980" y="20668"/>
                </a:cubicBezTo>
                <a:cubicBezTo>
                  <a:pt x="20385" y="20668"/>
                  <a:pt x="20925" y="20201"/>
                  <a:pt x="20925" y="19580"/>
                </a:cubicBezTo>
                <a:lnTo>
                  <a:pt x="20925" y="6060"/>
                </a:lnTo>
                <a:close/>
                <a:moveTo>
                  <a:pt x="9315" y="2953"/>
                </a:moveTo>
                <a:cubicBezTo>
                  <a:pt x="9315" y="2020"/>
                  <a:pt x="9990" y="1243"/>
                  <a:pt x="10800" y="1243"/>
                </a:cubicBezTo>
                <a:cubicBezTo>
                  <a:pt x="11610" y="1243"/>
                  <a:pt x="12285" y="2020"/>
                  <a:pt x="12285" y="2953"/>
                </a:cubicBezTo>
                <a:cubicBezTo>
                  <a:pt x="12285" y="3885"/>
                  <a:pt x="11610" y="4506"/>
                  <a:pt x="10800" y="4506"/>
                </a:cubicBezTo>
                <a:cubicBezTo>
                  <a:pt x="9990" y="4506"/>
                  <a:pt x="9315" y="3885"/>
                  <a:pt x="9315" y="2953"/>
                </a:cubicBezTo>
                <a:close/>
                <a:moveTo>
                  <a:pt x="10125" y="2953"/>
                </a:moveTo>
                <a:cubicBezTo>
                  <a:pt x="10125" y="3419"/>
                  <a:pt x="10395" y="3729"/>
                  <a:pt x="10800" y="3729"/>
                </a:cubicBezTo>
                <a:cubicBezTo>
                  <a:pt x="11205" y="3729"/>
                  <a:pt x="11475" y="3419"/>
                  <a:pt x="11475" y="2953"/>
                </a:cubicBezTo>
                <a:cubicBezTo>
                  <a:pt x="11475" y="2486"/>
                  <a:pt x="11205" y="2020"/>
                  <a:pt x="10800" y="2020"/>
                </a:cubicBezTo>
                <a:cubicBezTo>
                  <a:pt x="10395" y="2020"/>
                  <a:pt x="10125" y="2486"/>
                  <a:pt x="10125" y="29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54" name="Freeform 2120"/>
          <p:cNvSpPr/>
          <p:nvPr/>
        </p:nvSpPr>
        <p:spPr>
          <a:xfrm>
            <a:off x="12604750" y="3343276"/>
            <a:ext cx="1092200" cy="806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923"/>
                  <a:pt x="0" y="2031"/>
                </a:cubicBezTo>
                <a:cubicBezTo>
                  <a:pt x="0" y="19569"/>
                  <a:pt x="0" y="19569"/>
                  <a:pt x="0" y="19569"/>
                </a:cubicBezTo>
                <a:cubicBezTo>
                  <a:pt x="0" y="20677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677"/>
                  <a:pt x="21600" y="19569"/>
                </a:cubicBezTo>
                <a:cubicBezTo>
                  <a:pt x="21600" y="2031"/>
                  <a:pt x="21600" y="2031"/>
                  <a:pt x="21600" y="2031"/>
                </a:cubicBezTo>
                <a:cubicBezTo>
                  <a:pt x="21600" y="923"/>
                  <a:pt x="20925" y="0"/>
                  <a:pt x="20115" y="0"/>
                </a:cubicBezTo>
                <a:close/>
                <a:moveTo>
                  <a:pt x="20925" y="19569"/>
                </a:moveTo>
                <a:cubicBezTo>
                  <a:pt x="20925" y="20123"/>
                  <a:pt x="20520" y="20677"/>
                  <a:pt x="20115" y="20677"/>
                </a:cubicBezTo>
                <a:cubicBezTo>
                  <a:pt x="1485" y="20677"/>
                  <a:pt x="1485" y="20677"/>
                  <a:pt x="1485" y="20677"/>
                </a:cubicBezTo>
                <a:cubicBezTo>
                  <a:pt x="1080" y="20677"/>
                  <a:pt x="675" y="20123"/>
                  <a:pt x="675" y="19569"/>
                </a:cubicBezTo>
                <a:cubicBezTo>
                  <a:pt x="675" y="2031"/>
                  <a:pt x="675" y="2031"/>
                  <a:pt x="675" y="2031"/>
                </a:cubicBezTo>
                <a:cubicBezTo>
                  <a:pt x="675" y="1477"/>
                  <a:pt x="1080" y="923"/>
                  <a:pt x="1485" y="923"/>
                </a:cubicBezTo>
                <a:cubicBezTo>
                  <a:pt x="20115" y="923"/>
                  <a:pt x="20115" y="923"/>
                  <a:pt x="20115" y="923"/>
                </a:cubicBezTo>
                <a:cubicBezTo>
                  <a:pt x="20520" y="923"/>
                  <a:pt x="20925" y="1477"/>
                  <a:pt x="20925" y="2031"/>
                </a:cubicBezTo>
                <a:lnTo>
                  <a:pt x="20925" y="19569"/>
                </a:lnTo>
                <a:close/>
                <a:moveTo>
                  <a:pt x="8100" y="13846"/>
                </a:moveTo>
                <a:cubicBezTo>
                  <a:pt x="6885" y="12923"/>
                  <a:pt x="6885" y="12923"/>
                  <a:pt x="6885" y="12923"/>
                </a:cubicBezTo>
                <a:cubicBezTo>
                  <a:pt x="6885" y="12738"/>
                  <a:pt x="6885" y="12738"/>
                  <a:pt x="6885" y="12738"/>
                </a:cubicBezTo>
                <a:cubicBezTo>
                  <a:pt x="7425" y="12369"/>
                  <a:pt x="7830" y="11631"/>
                  <a:pt x="8100" y="10708"/>
                </a:cubicBezTo>
                <a:cubicBezTo>
                  <a:pt x="8370" y="10338"/>
                  <a:pt x="8640" y="9969"/>
                  <a:pt x="8640" y="9415"/>
                </a:cubicBezTo>
                <a:cubicBezTo>
                  <a:pt x="8640" y="8862"/>
                  <a:pt x="8640" y="8862"/>
                  <a:pt x="8640" y="8862"/>
                </a:cubicBezTo>
                <a:cubicBezTo>
                  <a:pt x="8640" y="8492"/>
                  <a:pt x="8505" y="7938"/>
                  <a:pt x="8235" y="7754"/>
                </a:cubicBezTo>
                <a:cubicBezTo>
                  <a:pt x="7965" y="5908"/>
                  <a:pt x="7020" y="4985"/>
                  <a:pt x="5400" y="4985"/>
                </a:cubicBezTo>
                <a:cubicBezTo>
                  <a:pt x="5265" y="4985"/>
                  <a:pt x="5265" y="4985"/>
                  <a:pt x="5130" y="4985"/>
                </a:cubicBezTo>
                <a:cubicBezTo>
                  <a:pt x="4860" y="4985"/>
                  <a:pt x="4455" y="4985"/>
                  <a:pt x="4050" y="4615"/>
                </a:cubicBezTo>
                <a:cubicBezTo>
                  <a:pt x="3915" y="4431"/>
                  <a:pt x="3780" y="4246"/>
                  <a:pt x="3645" y="4246"/>
                </a:cubicBezTo>
                <a:cubicBezTo>
                  <a:pt x="3510" y="3877"/>
                  <a:pt x="3375" y="3877"/>
                  <a:pt x="3240" y="4062"/>
                </a:cubicBezTo>
                <a:cubicBezTo>
                  <a:pt x="2970" y="4062"/>
                  <a:pt x="2835" y="4246"/>
                  <a:pt x="2970" y="4615"/>
                </a:cubicBezTo>
                <a:cubicBezTo>
                  <a:pt x="2970" y="4800"/>
                  <a:pt x="2970" y="4985"/>
                  <a:pt x="2970" y="5169"/>
                </a:cubicBezTo>
                <a:cubicBezTo>
                  <a:pt x="3105" y="5723"/>
                  <a:pt x="3105" y="5723"/>
                  <a:pt x="2970" y="5908"/>
                </a:cubicBezTo>
                <a:cubicBezTo>
                  <a:pt x="2970" y="6092"/>
                  <a:pt x="2835" y="6277"/>
                  <a:pt x="2835" y="6462"/>
                </a:cubicBezTo>
                <a:cubicBezTo>
                  <a:pt x="2700" y="6831"/>
                  <a:pt x="2565" y="7200"/>
                  <a:pt x="2565" y="7754"/>
                </a:cubicBezTo>
                <a:cubicBezTo>
                  <a:pt x="2295" y="7938"/>
                  <a:pt x="2160" y="8492"/>
                  <a:pt x="2160" y="8862"/>
                </a:cubicBezTo>
                <a:cubicBezTo>
                  <a:pt x="2160" y="9415"/>
                  <a:pt x="2160" y="9415"/>
                  <a:pt x="2160" y="9415"/>
                </a:cubicBezTo>
                <a:cubicBezTo>
                  <a:pt x="2160" y="9969"/>
                  <a:pt x="2430" y="10338"/>
                  <a:pt x="2700" y="10708"/>
                </a:cubicBezTo>
                <a:cubicBezTo>
                  <a:pt x="2970" y="11631"/>
                  <a:pt x="3375" y="12369"/>
                  <a:pt x="3915" y="12738"/>
                </a:cubicBezTo>
                <a:cubicBezTo>
                  <a:pt x="3915" y="12923"/>
                  <a:pt x="3915" y="12923"/>
                  <a:pt x="3915" y="12923"/>
                </a:cubicBezTo>
                <a:cubicBezTo>
                  <a:pt x="2565" y="13846"/>
                  <a:pt x="2565" y="13846"/>
                  <a:pt x="2565" y="13846"/>
                </a:cubicBezTo>
                <a:cubicBezTo>
                  <a:pt x="2160" y="14215"/>
                  <a:pt x="1755" y="14954"/>
                  <a:pt x="1755" y="15692"/>
                </a:cubicBezTo>
                <a:cubicBezTo>
                  <a:pt x="1755" y="16431"/>
                  <a:pt x="1755" y="16431"/>
                  <a:pt x="1755" y="16431"/>
                </a:cubicBezTo>
                <a:cubicBezTo>
                  <a:pt x="1755" y="16800"/>
                  <a:pt x="1755" y="17723"/>
                  <a:pt x="5400" y="17723"/>
                </a:cubicBezTo>
                <a:cubicBezTo>
                  <a:pt x="9045" y="17723"/>
                  <a:pt x="9045" y="16800"/>
                  <a:pt x="9045" y="16431"/>
                </a:cubicBezTo>
                <a:cubicBezTo>
                  <a:pt x="9045" y="15877"/>
                  <a:pt x="9045" y="15877"/>
                  <a:pt x="9045" y="15877"/>
                </a:cubicBezTo>
                <a:cubicBezTo>
                  <a:pt x="9045" y="14954"/>
                  <a:pt x="8640" y="14215"/>
                  <a:pt x="8100" y="13846"/>
                </a:cubicBezTo>
                <a:close/>
                <a:moveTo>
                  <a:pt x="8235" y="16246"/>
                </a:moveTo>
                <a:cubicBezTo>
                  <a:pt x="8100" y="16431"/>
                  <a:pt x="7155" y="16800"/>
                  <a:pt x="5400" y="16800"/>
                </a:cubicBezTo>
                <a:cubicBezTo>
                  <a:pt x="3645" y="16800"/>
                  <a:pt x="2700" y="16431"/>
                  <a:pt x="2565" y="16246"/>
                </a:cubicBezTo>
                <a:cubicBezTo>
                  <a:pt x="2565" y="15692"/>
                  <a:pt x="2565" y="15692"/>
                  <a:pt x="2565" y="15692"/>
                </a:cubicBezTo>
                <a:cubicBezTo>
                  <a:pt x="2565" y="15323"/>
                  <a:pt x="2700" y="14954"/>
                  <a:pt x="2970" y="14769"/>
                </a:cubicBezTo>
                <a:cubicBezTo>
                  <a:pt x="4320" y="13846"/>
                  <a:pt x="4320" y="13846"/>
                  <a:pt x="4320" y="13846"/>
                </a:cubicBezTo>
                <a:cubicBezTo>
                  <a:pt x="4590" y="13662"/>
                  <a:pt x="4725" y="13477"/>
                  <a:pt x="4725" y="13108"/>
                </a:cubicBezTo>
                <a:cubicBezTo>
                  <a:pt x="4725" y="12185"/>
                  <a:pt x="4725" y="12185"/>
                  <a:pt x="4725" y="12185"/>
                </a:cubicBezTo>
                <a:cubicBezTo>
                  <a:pt x="4455" y="12000"/>
                  <a:pt x="4455" y="12000"/>
                  <a:pt x="4455" y="12000"/>
                </a:cubicBezTo>
                <a:cubicBezTo>
                  <a:pt x="3915" y="11631"/>
                  <a:pt x="3510" y="11077"/>
                  <a:pt x="3375" y="10154"/>
                </a:cubicBezTo>
                <a:cubicBezTo>
                  <a:pt x="3375" y="9969"/>
                  <a:pt x="3375" y="9969"/>
                  <a:pt x="3375" y="9969"/>
                </a:cubicBezTo>
                <a:cubicBezTo>
                  <a:pt x="3105" y="9785"/>
                  <a:pt x="3105" y="9785"/>
                  <a:pt x="3105" y="9785"/>
                </a:cubicBezTo>
                <a:cubicBezTo>
                  <a:pt x="2970" y="9785"/>
                  <a:pt x="2835" y="9600"/>
                  <a:pt x="2835" y="9415"/>
                </a:cubicBezTo>
                <a:cubicBezTo>
                  <a:pt x="2835" y="8862"/>
                  <a:pt x="2835" y="8862"/>
                  <a:pt x="2835" y="8862"/>
                </a:cubicBezTo>
                <a:cubicBezTo>
                  <a:pt x="2835" y="8677"/>
                  <a:pt x="2970" y="8492"/>
                  <a:pt x="3105" y="8492"/>
                </a:cubicBezTo>
                <a:cubicBezTo>
                  <a:pt x="3240" y="8308"/>
                  <a:pt x="3240" y="8308"/>
                  <a:pt x="3240" y="8308"/>
                </a:cubicBezTo>
                <a:cubicBezTo>
                  <a:pt x="3240" y="8123"/>
                  <a:pt x="3240" y="8123"/>
                  <a:pt x="3240" y="8123"/>
                </a:cubicBezTo>
                <a:cubicBezTo>
                  <a:pt x="3240" y="7569"/>
                  <a:pt x="3375" y="7200"/>
                  <a:pt x="3510" y="6831"/>
                </a:cubicBezTo>
                <a:cubicBezTo>
                  <a:pt x="3510" y="6646"/>
                  <a:pt x="3510" y="6462"/>
                  <a:pt x="3645" y="6462"/>
                </a:cubicBezTo>
                <a:cubicBezTo>
                  <a:pt x="3780" y="6092"/>
                  <a:pt x="3780" y="5908"/>
                  <a:pt x="3780" y="5538"/>
                </a:cubicBezTo>
                <a:cubicBezTo>
                  <a:pt x="4185" y="5723"/>
                  <a:pt x="4725" y="5908"/>
                  <a:pt x="5265" y="5908"/>
                </a:cubicBezTo>
                <a:cubicBezTo>
                  <a:pt x="5265" y="5908"/>
                  <a:pt x="5400" y="5908"/>
                  <a:pt x="5400" y="5908"/>
                </a:cubicBezTo>
                <a:cubicBezTo>
                  <a:pt x="6750" y="5908"/>
                  <a:pt x="7425" y="6462"/>
                  <a:pt x="7560" y="8123"/>
                </a:cubicBezTo>
                <a:cubicBezTo>
                  <a:pt x="7560" y="8308"/>
                  <a:pt x="7560" y="8308"/>
                  <a:pt x="7560" y="8308"/>
                </a:cubicBezTo>
                <a:cubicBezTo>
                  <a:pt x="7695" y="8492"/>
                  <a:pt x="7695" y="8492"/>
                  <a:pt x="7695" y="8492"/>
                </a:cubicBezTo>
                <a:cubicBezTo>
                  <a:pt x="7830" y="8492"/>
                  <a:pt x="7965" y="8677"/>
                  <a:pt x="7965" y="8862"/>
                </a:cubicBezTo>
                <a:cubicBezTo>
                  <a:pt x="7965" y="9415"/>
                  <a:pt x="7965" y="9415"/>
                  <a:pt x="7965" y="9415"/>
                </a:cubicBezTo>
                <a:cubicBezTo>
                  <a:pt x="7965" y="9600"/>
                  <a:pt x="7830" y="9785"/>
                  <a:pt x="7695" y="9785"/>
                </a:cubicBezTo>
                <a:cubicBezTo>
                  <a:pt x="7425" y="9969"/>
                  <a:pt x="7425" y="9969"/>
                  <a:pt x="7425" y="9969"/>
                </a:cubicBezTo>
                <a:cubicBezTo>
                  <a:pt x="7425" y="10154"/>
                  <a:pt x="7425" y="10154"/>
                  <a:pt x="7425" y="10154"/>
                </a:cubicBezTo>
                <a:cubicBezTo>
                  <a:pt x="7290" y="11077"/>
                  <a:pt x="6885" y="11631"/>
                  <a:pt x="6345" y="12000"/>
                </a:cubicBezTo>
                <a:cubicBezTo>
                  <a:pt x="6075" y="12185"/>
                  <a:pt x="6075" y="12185"/>
                  <a:pt x="6075" y="12185"/>
                </a:cubicBezTo>
                <a:cubicBezTo>
                  <a:pt x="6075" y="13108"/>
                  <a:pt x="6075" y="13108"/>
                  <a:pt x="6075" y="13108"/>
                </a:cubicBezTo>
                <a:cubicBezTo>
                  <a:pt x="6075" y="13477"/>
                  <a:pt x="6210" y="13662"/>
                  <a:pt x="6480" y="13846"/>
                </a:cubicBezTo>
                <a:cubicBezTo>
                  <a:pt x="7830" y="14769"/>
                  <a:pt x="7830" y="14769"/>
                  <a:pt x="7830" y="14769"/>
                </a:cubicBezTo>
                <a:cubicBezTo>
                  <a:pt x="8100" y="14954"/>
                  <a:pt x="8235" y="15323"/>
                  <a:pt x="8235" y="15877"/>
                </a:cubicBezTo>
                <a:lnTo>
                  <a:pt x="8235" y="16246"/>
                </a:lnTo>
                <a:close/>
                <a:moveTo>
                  <a:pt x="10395" y="6831"/>
                </a:moveTo>
                <a:cubicBezTo>
                  <a:pt x="10395" y="6646"/>
                  <a:pt x="10665" y="6462"/>
                  <a:pt x="10800" y="6462"/>
                </a:cubicBezTo>
                <a:cubicBezTo>
                  <a:pt x="14445" y="6462"/>
                  <a:pt x="14445" y="6462"/>
                  <a:pt x="14445" y="6462"/>
                </a:cubicBezTo>
                <a:cubicBezTo>
                  <a:pt x="14580" y="6462"/>
                  <a:pt x="14715" y="6646"/>
                  <a:pt x="14715" y="6831"/>
                </a:cubicBezTo>
                <a:cubicBezTo>
                  <a:pt x="14715" y="7200"/>
                  <a:pt x="14580" y="7385"/>
                  <a:pt x="14445" y="7385"/>
                </a:cubicBezTo>
                <a:cubicBezTo>
                  <a:pt x="10800" y="7385"/>
                  <a:pt x="10800" y="7385"/>
                  <a:pt x="10800" y="7385"/>
                </a:cubicBezTo>
                <a:cubicBezTo>
                  <a:pt x="10665" y="7385"/>
                  <a:pt x="10395" y="7200"/>
                  <a:pt x="10395" y="6831"/>
                </a:cubicBezTo>
                <a:close/>
                <a:moveTo>
                  <a:pt x="15525" y="6831"/>
                </a:moveTo>
                <a:cubicBezTo>
                  <a:pt x="15525" y="6646"/>
                  <a:pt x="15660" y="6462"/>
                  <a:pt x="15795" y="6462"/>
                </a:cubicBezTo>
                <a:cubicBezTo>
                  <a:pt x="16200" y="6462"/>
                  <a:pt x="16200" y="6462"/>
                  <a:pt x="16200" y="6462"/>
                </a:cubicBezTo>
                <a:cubicBezTo>
                  <a:pt x="16335" y="6462"/>
                  <a:pt x="16605" y="6646"/>
                  <a:pt x="16605" y="6831"/>
                </a:cubicBezTo>
                <a:cubicBezTo>
                  <a:pt x="16605" y="7200"/>
                  <a:pt x="16335" y="7385"/>
                  <a:pt x="16200" y="7385"/>
                </a:cubicBezTo>
                <a:cubicBezTo>
                  <a:pt x="15795" y="7385"/>
                  <a:pt x="15795" y="7385"/>
                  <a:pt x="15795" y="7385"/>
                </a:cubicBezTo>
                <a:cubicBezTo>
                  <a:pt x="15660" y="7385"/>
                  <a:pt x="15525" y="7200"/>
                  <a:pt x="15525" y="6831"/>
                </a:cubicBezTo>
                <a:close/>
                <a:moveTo>
                  <a:pt x="11475" y="15323"/>
                </a:moveTo>
                <a:cubicBezTo>
                  <a:pt x="11475" y="15508"/>
                  <a:pt x="11340" y="15692"/>
                  <a:pt x="11205" y="15692"/>
                </a:cubicBezTo>
                <a:cubicBezTo>
                  <a:pt x="10800" y="15692"/>
                  <a:pt x="10800" y="15692"/>
                  <a:pt x="10800" y="15692"/>
                </a:cubicBezTo>
                <a:cubicBezTo>
                  <a:pt x="10665" y="15692"/>
                  <a:pt x="10395" y="15508"/>
                  <a:pt x="10395" y="15323"/>
                </a:cubicBezTo>
                <a:cubicBezTo>
                  <a:pt x="10395" y="14954"/>
                  <a:pt x="10665" y="14769"/>
                  <a:pt x="10800" y="14769"/>
                </a:cubicBezTo>
                <a:cubicBezTo>
                  <a:pt x="11205" y="14769"/>
                  <a:pt x="11205" y="14769"/>
                  <a:pt x="11205" y="14769"/>
                </a:cubicBezTo>
                <a:cubicBezTo>
                  <a:pt x="11340" y="14769"/>
                  <a:pt x="11475" y="14954"/>
                  <a:pt x="11475" y="15323"/>
                </a:cubicBezTo>
                <a:close/>
                <a:moveTo>
                  <a:pt x="13635" y="15323"/>
                </a:moveTo>
                <a:cubicBezTo>
                  <a:pt x="13635" y="15508"/>
                  <a:pt x="13500" y="15692"/>
                  <a:pt x="13365" y="15692"/>
                </a:cubicBezTo>
                <a:cubicBezTo>
                  <a:pt x="12555" y="15692"/>
                  <a:pt x="12555" y="15692"/>
                  <a:pt x="12555" y="15692"/>
                </a:cubicBezTo>
                <a:cubicBezTo>
                  <a:pt x="12420" y="15692"/>
                  <a:pt x="12285" y="15508"/>
                  <a:pt x="12285" y="15323"/>
                </a:cubicBezTo>
                <a:cubicBezTo>
                  <a:pt x="12285" y="14954"/>
                  <a:pt x="12420" y="14769"/>
                  <a:pt x="12555" y="14769"/>
                </a:cubicBezTo>
                <a:cubicBezTo>
                  <a:pt x="13365" y="14769"/>
                  <a:pt x="13365" y="14769"/>
                  <a:pt x="13365" y="14769"/>
                </a:cubicBezTo>
                <a:cubicBezTo>
                  <a:pt x="13500" y="14769"/>
                  <a:pt x="13635" y="14954"/>
                  <a:pt x="13635" y="15323"/>
                </a:cubicBezTo>
                <a:close/>
                <a:moveTo>
                  <a:pt x="15525" y="15323"/>
                </a:moveTo>
                <a:cubicBezTo>
                  <a:pt x="15525" y="15508"/>
                  <a:pt x="15255" y="15692"/>
                  <a:pt x="15120" y="15692"/>
                </a:cubicBezTo>
                <a:cubicBezTo>
                  <a:pt x="14715" y="15692"/>
                  <a:pt x="14715" y="15692"/>
                  <a:pt x="14715" y="15692"/>
                </a:cubicBezTo>
                <a:cubicBezTo>
                  <a:pt x="14580" y="15692"/>
                  <a:pt x="14445" y="15508"/>
                  <a:pt x="14445" y="15323"/>
                </a:cubicBezTo>
                <a:cubicBezTo>
                  <a:pt x="14445" y="14954"/>
                  <a:pt x="14580" y="14769"/>
                  <a:pt x="14715" y="14769"/>
                </a:cubicBezTo>
                <a:cubicBezTo>
                  <a:pt x="15120" y="14769"/>
                  <a:pt x="15120" y="14769"/>
                  <a:pt x="15120" y="14769"/>
                </a:cubicBezTo>
                <a:cubicBezTo>
                  <a:pt x="15255" y="14769"/>
                  <a:pt x="15525" y="14954"/>
                  <a:pt x="15525" y="15323"/>
                </a:cubicBezTo>
                <a:close/>
                <a:moveTo>
                  <a:pt x="17685" y="15323"/>
                </a:moveTo>
                <a:cubicBezTo>
                  <a:pt x="17685" y="15508"/>
                  <a:pt x="17415" y="15692"/>
                  <a:pt x="17280" y="15692"/>
                </a:cubicBezTo>
                <a:cubicBezTo>
                  <a:pt x="16605" y="15692"/>
                  <a:pt x="16605" y="15692"/>
                  <a:pt x="16605" y="15692"/>
                </a:cubicBezTo>
                <a:cubicBezTo>
                  <a:pt x="16335" y="15692"/>
                  <a:pt x="16200" y="15508"/>
                  <a:pt x="16200" y="15323"/>
                </a:cubicBezTo>
                <a:cubicBezTo>
                  <a:pt x="16200" y="14954"/>
                  <a:pt x="16335" y="14769"/>
                  <a:pt x="16605" y="14769"/>
                </a:cubicBezTo>
                <a:cubicBezTo>
                  <a:pt x="17280" y="14769"/>
                  <a:pt x="17280" y="14769"/>
                  <a:pt x="17280" y="14769"/>
                </a:cubicBezTo>
                <a:cubicBezTo>
                  <a:pt x="17415" y="14769"/>
                  <a:pt x="17685" y="14954"/>
                  <a:pt x="17685" y="15323"/>
                </a:cubicBezTo>
                <a:close/>
                <a:moveTo>
                  <a:pt x="19035" y="14954"/>
                </a:moveTo>
                <a:cubicBezTo>
                  <a:pt x="19035" y="14954"/>
                  <a:pt x="19035" y="15138"/>
                  <a:pt x="19035" y="15323"/>
                </a:cubicBezTo>
                <a:cubicBezTo>
                  <a:pt x="19035" y="15323"/>
                  <a:pt x="19035" y="15508"/>
                  <a:pt x="19035" y="15692"/>
                </a:cubicBezTo>
                <a:cubicBezTo>
                  <a:pt x="18900" y="15692"/>
                  <a:pt x="18765" y="15692"/>
                  <a:pt x="18765" y="15692"/>
                </a:cubicBezTo>
                <a:cubicBezTo>
                  <a:pt x="18630" y="15692"/>
                  <a:pt x="18495" y="15692"/>
                  <a:pt x="18495" y="15692"/>
                </a:cubicBezTo>
                <a:cubicBezTo>
                  <a:pt x="18360" y="15508"/>
                  <a:pt x="18360" y="15323"/>
                  <a:pt x="18360" y="15323"/>
                </a:cubicBezTo>
                <a:cubicBezTo>
                  <a:pt x="18360" y="15138"/>
                  <a:pt x="18360" y="14954"/>
                  <a:pt x="18495" y="14954"/>
                </a:cubicBezTo>
                <a:cubicBezTo>
                  <a:pt x="18630" y="14769"/>
                  <a:pt x="18900" y="14769"/>
                  <a:pt x="19035" y="14954"/>
                </a:cubicBezTo>
                <a:close/>
                <a:moveTo>
                  <a:pt x="19035" y="9785"/>
                </a:moveTo>
                <a:cubicBezTo>
                  <a:pt x="19035" y="10154"/>
                  <a:pt x="18900" y="10338"/>
                  <a:pt x="18765" y="10338"/>
                </a:cubicBezTo>
                <a:cubicBezTo>
                  <a:pt x="10800" y="10338"/>
                  <a:pt x="10800" y="10338"/>
                  <a:pt x="10800" y="10338"/>
                </a:cubicBezTo>
                <a:cubicBezTo>
                  <a:pt x="10665" y="10338"/>
                  <a:pt x="10395" y="10154"/>
                  <a:pt x="10395" y="9785"/>
                </a:cubicBezTo>
                <a:cubicBezTo>
                  <a:pt x="10395" y="9600"/>
                  <a:pt x="10665" y="9415"/>
                  <a:pt x="10800" y="9415"/>
                </a:cubicBezTo>
                <a:cubicBezTo>
                  <a:pt x="18765" y="9415"/>
                  <a:pt x="18765" y="9415"/>
                  <a:pt x="18765" y="9415"/>
                </a:cubicBezTo>
                <a:cubicBezTo>
                  <a:pt x="18900" y="9415"/>
                  <a:pt x="19035" y="9600"/>
                  <a:pt x="19035" y="9785"/>
                </a:cubicBezTo>
                <a:close/>
                <a:moveTo>
                  <a:pt x="19035" y="12738"/>
                </a:moveTo>
                <a:cubicBezTo>
                  <a:pt x="19035" y="13108"/>
                  <a:pt x="18900" y="13292"/>
                  <a:pt x="18765" y="13292"/>
                </a:cubicBezTo>
                <a:cubicBezTo>
                  <a:pt x="10800" y="13292"/>
                  <a:pt x="10800" y="13292"/>
                  <a:pt x="10800" y="13292"/>
                </a:cubicBezTo>
                <a:cubicBezTo>
                  <a:pt x="10665" y="13292"/>
                  <a:pt x="10395" y="13108"/>
                  <a:pt x="10395" y="12738"/>
                </a:cubicBezTo>
                <a:cubicBezTo>
                  <a:pt x="10395" y="12554"/>
                  <a:pt x="10665" y="12369"/>
                  <a:pt x="10800" y="12369"/>
                </a:cubicBezTo>
                <a:cubicBezTo>
                  <a:pt x="18765" y="12369"/>
                  <a:pt x="18765" y="12369"/>
                  <a:pt x="18765" y="12369"/>
                </a:cubicBezTo>
                <a:cubicBezTo>
                  <a:pt x="18900" y="12369"/>
                  <a:pt x="19035" y="12554"/>
                  <a:pt x="19035" y="1273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55" name="Freeform 2121"/>
          <p:cNvSpPr/>
          <p:nvPr/>
        </p:nvSpPr>
        <p:spPr>
          <a:xfrm>
            <a:off x="12604750" y="4584700"/>
            <a:ext cx="1092200" cy="803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923"/>
                  <a:pt x="0" y="2031"/>
                </a:cubicBezTo>
                <a:cubicBezTo>
                  <a:pt x="0" y="2400"/>
                  <a:pt x="0" y="2400"/>
                  <a:pt x="0" y="2400"/>
                </a:cubicBezTo>
                <a:cubicBezTo>
                  <a:pt x="0" y="7385"/>
                  <a:pt x="0" y="7385"/>
                  <a:pt x="0" y="7385"/>
                </a:cubicBezTo>
                <a:cubicBezTo>
                  <a:pt x="0" y="19569"/>
                  <a:pt x="0" y="19569"/>
                  <a:pt x="0" y="19569"/>
                </a:cubicBezTo>
                <a:cubicBezTo>
                  <a:pt x="0" y="20677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677"/>
                  <a:pt x="21600" y="19569"/>
                </a:cubicBezTo>
                <a:cubicBezTo>
                  <a:pt x="21600" y="7385"/>
                  <a:pt x="21600" y="7385"/>
                  <a:pt x="21600" y="7385"/>
                </a:cubicBezTo>
                <a:cubicBezTo>
                  <a:pt x="21600" y="2400"/>
                  <a:pt x="21600" y="2400"/>
                  <a:pt x="21600" y="2400"/>
                </a:cubicBezTo>
                <a:cubicBezTo>
                  <a:pt x="21600" y="2031"/>
                  <a:pt x="21600" y="2031"/>
                  <a:pt x="21600" y="2031"/>
                </a:cubicBezTo>
                <a:cubicBezTo>
                  <a:pt x="21600" y="923"/>
                  <a:pt x="20925" y="0"/>
                  <a:pt x="20115" y="0"/>
                </a:cubicBezTo>
                <a:close/>
                <a:moveTo>
                  <a:pt x="1080" y="3877"/>
                </a:moveTo>
                <a:cubicBezTo>
                  <a:pt x="1215" y="3877"/>
                  <a:pt x="1485" y="3692"/>
                  <a:pt x="1485" y="3508"/>
                </a:cubicBezTo>
                <a:cubicBezTo>
                  <a:pt x="2835" y="3508"/>
                  <a:pt x="2835" y="3508"/>
                  <a:pt x="2835" y="3508"/>
                </a:cubicBezTo>
                <a:cubicBezTo>
                  <a:pt x="2835" y="3692"/>
                  <a:pt x="3105" y="3877"/>
                  <a:pt x="3240" y="3877"/>
                </a:cubicBezTo>
                <a:cubicBezTo>
                  <a:pt x="3375" y="3877"/>
                  <a:pt x="3645" y="3692"/>
                  <a:pt x="3645" y="3508"/>
                </a:cubicBezTo>
                <a:cubicBezTo>
                  <a:pt x="4995" y="3508"/>
                  <a:pt x="4995" y="3508"/>
                  <a:pt x="4995" y="3508"/>
                </a:cubicBezTo>
                <a:cubicBezTo>
                  <a:pt x="4995" y="3692"/>
                  <a:pt x="5265" y="3877"/>
                  <a:pt x="5400" y="3877"/>
                </a:cubicBezTo>
                <a:cubicBezTo>
                  <a:pt x="5535" y="3877"/>
                  <a:pt x="5805" y="3692"/>
                  <a:pt x="5805" y="3508"/>
                </a:cubicBezTo>
                <a:cubicBezTo>
                  <a:pt x="7155" y="3508"/>
                  <a:pt x="7155" y="3508"/>
                  <a:pt x="7155" y="3508"/>
                </a:cubicBezTo>
                <a:cubicBezTo>
                  <a:pt x="7155" y="3692"/>
                  <a:pt x="7425" y="3877"/>
                  <a:pt x="7560" y="3877"/>
                </a:cubicBezTo>
                <a:cubicBezTo>
                  <a:pt x="7695" y="3877"/>
                  <a:pt x="7965" y="3692"/>
                  <a:pt x="7965" y="3508"/>
                </a:cubicBezTo>
                <a:cubicBezTo>
                  <a:pt x="9315" y="3508"/>
                  <a:pt x="9315" y="3508"/>
                  <a:pt x="9315" y="3508"/>
                </a:cubicBezTo>
                <a:cubicBezTo>
                  <a:pt x="9315" y="3692"/>
                  <a:pt x="9585" y="3877"/>
                  <a:pt x="9720" y="3877"/>
                </a:cubicBezTo>
                <a:cubicBezTo>
                  <a:pt x="9855" y="3877"/>
                  <a:pt x="10125" y="3692"/>
                  <a:pt x="10125" y="3508"/>
                </a:cubicBezTo>
                <a:cubicBezTo>
                  <a:pt x="11475" y="3508"/>
                  <a:pt x="11475" y="3508"/>
                  <a:pt x="11475" y="3508"/>
                </a:cubicBezTo>
                <a:cubicBezTo>
                  <a:pt x="11475" y="3692"/>
                  <a:pt x="11745" y="3877"/>
                  <a:pt x="11880" y="3877"/>
                </a:cubicBezTo>
                <a:cubicBezTo>
                  <a:pt x="12015" y="3877"/>
                  <a:pt x="12285" y="3692"/>
                  <a:pt x="12285" y="3508"/>
                </a:cubicBezTo>
                <a:cubicBezTo>
                  <a:pt x="13635" y="3508"/>
                  <a:pt x="13635" y="3508"/>
                  <a:pt x="13635" y="3508"/>
                </a:cubicBezTo>
                <a:cubicBezTo>
                  <a:pt x="13635" y="3692"/>
                  <a:pt x="13905" y="3877"/>
                  <a:pt x="14040" y="3877"/>
                </a:cubicBezTo>
                <a:cubicBezTo>
                  <a:pt x="14175" y="3877"/>
                  <a:pt x="14445" y="3692"/>
                  <a:pt x="14445" y="3508"/>
                </a:cubicBezTo>
                <a:cubicBezTo>
                  <a:pt x="15795" y="3508"/>
                  <a:pt x="15795" y="3508"/>
                  <a:pt x="15795" y="3508"/>
                </a:cubicBezTo>
                <a:cubicBezTo>
                  <a:pt x="15795" y="3692"/>
                  <a:pt x="16065" y="3877"/>
                  <a:pt x="16200" y="3877"/>
                </a:cubicBezTo>
                <a:cubicBezTo>
                  <a:pt x="16335" y="3877"/>
                  <a:pt x="16605" y="3692"/>
                  <a:pt x="16605" y="3508"/>
                </a:cubicBezTo>
                <a:cubicBezTo>
                  <a:pt x="17955" y="3508"/>
                  <a:pt x="17955" y="3508"/>
                  <a:pt x="17955" y="3508"/>
                </a:cubicBezTo>
                <a:cubicBezTo>
                  <a:pt x="17955" y="3692"/>
                  <a:pt x="18225" y="3877"/>
                  <a:pt x="18360" y="3877"/>
                </a:cubicBezTo>
                <a:cubicBezTo>
                  <a:pt x="18495" y="3877"/>
                  <a:pt x="18765" y="3692"/>
                  <a:pt x="18765" y="3508"/>
                </a:cubicBezTo>
                <a:cubicBezTo>
                  <a:pt x="20115" y="3508"/>
                  <a:pt x="20115" y="3508"/>
                  <a:pt x="20115" y="3508"/>
                </a:cubicBezTo>
                <a:cubicBezTo>
                  <a:pt x="20115" y="3692"/>
                  <a:pt x="20385" y="3877"/>
                  <a:pt x="20520" y="3877"/>
                </a:cubicBezTo>
                <a:cubicBezTo>
                  <a:pt x="20655" y="3877"/>
                  <a:pt x="20925" y="3692"/>
                  <a:pt x="20925" y="3508"/>
                </a:cubicBezTo>
                <a:cubicBezTo>
                  <a:pt x="20925" y="6462"/>
                  <a:pt x="20925" y="6462"/>
                  <a:pt x="20925" y="6462"/>
                </a:cubicBezTo>
                <a:cubicBezTo>
                  <a:pt x="20925" y="6092"/>
                  <a:pt x="20655" y="5908"/>
                  <a:pt x="20520" y="5908"/>
                </a:cubicBezTo>
                <a:cubicBezTo>
                  <a:pt x="20385" y="5908"/>
                  <a:pt x="20115" y="6092"/>
                  <a:pt x="20115" y="6462"/>
                </a:cubicBezTo>
                <a:cubicBezTo>
                  <a:pt x="18765" y="6462"/>
                  <a:pt x="18765" y="6462"/>
                  <a:pt x="18765" y="6462"/>
                </a:cubicBezTo>
                <a:cubicBezTo>
                  <a:pt x="18765" y="6092"/>
                  <a:pt x="18495" y="5908"/>
                  <a:pt x="18360" y="5908"/>
                </a:cubicBezTo>
                <a:cubicBezTo>
                  <a:pt x="18225" y="5908"/>
                  <a:pt x="17955" y="6092"/>
                  <a:pt x="17955" y="6462"/>
                </a:cubicBezTo>
                <a:cubicBezTo>
                  <a:pt x="16605" y="6462"/>
                  <a:pt x="16605" y="6462"/>
                  <a:pt x="16605" y="6462"/>
                </a:cubicBezTo>
                <a:cubicBezTo>
                  <a:pt x="16605" y="6092"/>
                  <a:pt x="16335" y="5908"/>
                  <a:pt x="16200" y="5908"/>
                </a:cubicBezTo>
                <a:cubicBezTo>
                  <a:pt x="16065" y="5908"/>
                  <a:pt x="15795" y="6092"/>
                  <a:pt x="15795" y="6462"/>
                </a:cubicBezTo>
                <a:cubicBezTo>
                  <a:pt x="14445" y="6462"/>
                  <a:pt x="14445" y="6462"/>
                  <a:pt x="14445" y="6462"/>
                </a:cubicBezTo>
                <a:cubicBezTo>
                  <a:pt x="14445" y="6092"/>
                  <a:pt x="14175" y="5908"/>
                  <a:pt x="14040" y="5908"/>
                </a:cubicBezTo>
                <a:cubicBezTo>
                  <a:pt x="13905" y="5908"/>
                  <a:pt x="13635" y="6092"/>
                  <a:pt x="13635" y="6462"/>
                </a:cubicBezTo>
                <a:cubicBezTo>
                  <a:pt x="12285" y="6462"/>
                  <a:pt x="12285" y="6462"/>
                  <a:pt x="12285" y="6462"/>
                </a:cubicBezTo>
                <a:cubicBezTo>
                  <a:pt x="12285" y="6092"/>
                  <a:pt x="12015" y="5908"/>
                  <a:pt x="11880" y="5908"/>
                </a:cubicBezTo>
                <a:cubicBezTo>
                  <a:pt x="11745" y="5908"/>
                  <a:pt x="11475" y="6092"/>
                  <a:pt x="11475" y="6462"/>
                </a:cubicBezTo>
                <a:cubicBezTo>
                  <a:pt x="10125" y="6462"/>
                  <a:pt x="10125" y="6462"/>
                  <a:pt x="10125" y="6462"/>
                </a:cubicBezTo>
                <a:cubicBezTo>
                  <a:pt x="10125" y="6092"/>
                  <a:pt x="9855" y="5908"/>
                  <a:pt x="9720" y="5908"/>
                </a:cubicBezTo>
                <a:cubicBezTo>
                  <a:pt x="9585" y="5908"/>
                  <a:pt x="9315" y="6092"/>
                  <a:pt x="9315" y="6462"/>
                </a:cubicBezTo>
                <a:cubicBezTo>
                  <a:pt x="7965" y="6462"/>
                  <a:pt x="7965" y="6462"/>
                  <a:pt x="7965" y="6462"/>
                </a:cubicBezTo>
                <a:cubicBezTo>
                  <a:pt x="7965" y="6092"/>
                  <a:pt x="7695" y="5908"/>
                  <a:pt x="7560" y="5908"/>
                </a:cubicBezTo>
                <a:cubicBezTo>
                  <a:pt x="7425" y="5908"/>
                  <a:pt x="7155" y="6092"/>
                  <a:pt x="7155" y="6462"/>
                </a:cubicBezTo>
                <a:cubicBezTo>
                  <a:pt x="5805" y="6462"/>
                  <a:pt x="5805" y="6462"/>
                  <a:pt x="5805" y="6462"/>
                </a:cubicBezTo>
                <a:cubicBezTo>
                  <a:pt x="5805" y="6092"/>
                  <a:pt x="5535" y="5908"/>
                  <a:pt x="5400" y="5908"/>
                </a:cubicBezTo>
                <a:cubicBezTo>
                  <a:pt x="5265" y="5908"/>
                  <a:pt x="4995" y="6092"/>
                  <a:pt x="4995" y="6462"/>
                </a:cubicBezTo>
                <a:cubicBezTo>
                  <a:pt x="3645" y="6462"/>
                  <a:pt x="3645" y="6462"/>
                  <a:pt x="3645" y="6462"/>
                </a:cubicBezTo>
                <a:cubicBezTo>
                  <a:pt x="3645" y="6092"/>
                  <a:pt x="3375" y="5908"/>
                  <a:pt x="3240" y="5908"/>
                </a:cubicBezTo>
                <a:cubicBezTo>
                  <a:pt x="3105" y="5908"/>
                  <a:pt x="2835" y="6092"/>
                  <a:pt x="2835" y="6462"/>
                </a:cubicBezTo>
                <a:cubicBezTo>
                  <a:pt x="1485" y="6462"/>
                  <a:pt x="1485" y="6462"/>
                  <a:pt x="1485" y="6462"/>
                </a:cubicBezTo>
                <a:cubicBezTo>
                  <a:pt x="1485" y="6092"/>
                  <a:pt x="1215" y="5908"/>
                  <a:pt x="1080" y="5908"/>
                </a:cubicBezTo>
                <a:cubicBezTo>
                  <a:pt x="945" y="5908"/>
                  <a:pt x="675" y="6092"/>
                  <a:pt x="675" y="6462"/>
                </a:cubicBezTo>
                <a:cubicBezTo>
                  <a:pt x="675" y="3508"/>
                  <a:pt x="675" y="3508"/>
                  <a:pt x="675" y="3508"/>
                </a:cubicBezTo>
                <a:cubicBezTo>
                  <a:pt x="675" y="3692"/>
                  <a:pt x="945" y="3877"/>
                  <a:pt x="1080" y="3877"/>
                </a:cubicBezTo>
                <a:close/>
                <a:moveTo>
                  <a:pt x="20925" y="19569"/>
                </a:moveTo>
                <a:cubicBezTo>
                  <a:pt x="20925" y="20123"/>
                  <a:pt x="20520" y="20677"/>
                  <a:pt x="20115" y="20677"/>
                </a:cubicBezTo>
                <a:cubicBezTo>
                  <a:pt x="1485" y="20677"/>
                  <a:pt x="1485" y="20677"/>
                  <a:pt x="1485" y="20677"/>
                </a:cubicBezTo>
                <a:cubicBezTo>
                  <a:pt x="1080" y="20677"/>
                  <a:pt x="675" y="20123"/>
                  <a:pt x="675" y="19569"/>
                </a:cubicBezTo>
                <a:cubicBezTo>
                  <a:pt x="675" y="7385"/>
                  <a:pt x="675" y="7385"/>
                  <a:pt x="675" y="7385"/>
                </a:cubicBezTo>
                <a:cubicBezTo>
                  <a:pt x="20925" y="7385"/>
                  <a:pt x="20925" y="7385"/>
                  <a:pt x="20925" y="7385"/>
                </a:cubicBezTo>
                <a:lnTo>
                  <a:pt x="20925" y="19569"/>
                </a:lnTo>
                <a:close/>
                <a:moveTo>
                  <a:pt x="675" y="2400"/>
                </a:moveTo>
                <a:cubicBezTo>
                  <a:pt x="675" y="2031"/>
                  <a:pt x="675" y="2031"/>
                  <a:pt x="675" y="2031"/>
                </a:cubicBezTo>
                <a:cubicBezTo>
                  <a:pt x="675" y="1477"/>
                  <a:pt x="1080" y="923"/>
                  <a:pt x="1485" y="923"/>
                </a:cubicBezTo>
                <a:cubicBezTo>
                  <a:pt x="20115" y="923"/>
                  <a:pt x="20115" y="923"/>
                  <a:pt x="20115" y="923"/>
                </a:cubicBezTo>
                <a:cubicBezTo>
                  <a:pt x="20520" y="923"/>
                  <a:pt x="20925" y="1477"/>
                  <a:pt x="20925" y="2031"/>
                </a:cubicBezTo>
                <a:cubicBezTo>
                  <a:pt x="20925" y="2400"/>
                  <a:pt x="20925" y="2400"/>
                  <a:pt x="20925" y="2400"/>
                </a:cubicBezTo>
                <a:lnTo>
                  <a:pt x="675" y="2400"/>
                </a:lnTo>
                <a:close/>
                <a:moveTo>
                  <a:pt x="18225" y="19200"/>
                </a:moveTo>
                <a:cubicBezTo>
                  <a:pt x="19845" y="19200"/>
                  <a:pt x="19845" y="19200"/>
                  <a:pt x="19845" y="19200"/>
                </a:cubicBezTo>
                <a:cubicBezTo>
                  <a:pt x="19845" y="8308"/>
                  <a:pt x="19845" y="8308"/>
                  <a:pt x="19845" y="8308"/>
                </a:cubicBezTo>
                <a:cubicBezTo>
                  <a:pt x="11880" y="8308"/>
                  <a:pt x="11880" y="8308"/>
                  <a:pt x="11880" y="8308"/>
                </a:cubicBezTo>
                <a:cubicBezTo>
                  <a:pt x="11880" y="19200"/>
                  <a:pt x="11880" y="19200"/>
                  <a:pt x="11880" y="19200"/>
                </a:cubicBezTo>
                <a:cubicBezTo>
                  <a:pt x="13500" y="19200"/>
                  <a:pt x="13500" y="19200"/>
                  <a:pt x="13500" y="19200"/>
                </a:cubicBezTo>
                <a:lnTo>
                  <a:pt x="18225" y="19200"/>
                </a:lnTo>
                <a:close/>
                <a:moveTo>
                  <a:pt x="14040" y="18277"/>
                </a:moveTo>
                <a:cubicBezTo>
                  <a:pt x="14040" y="18277"/>
                  <a:pt x="14040" y="18277"/>
                  <a:pt x="14040" y="18277"/>
                </a:cubicBezTo>
                <a:cubicBezTo>
                  <a:pt x="14040" y="17908"/>
                  <a:pt x="14175" y="17723"/>
                  <a:pt x="14310" y="17723"/>
                </a:cubicBezTo>
                <a:cubicBezTo>
                  <a:pt x="15120" y="17169"/>
                  <a:pt x="15120" y="17169"/>
                  <a:pt x="15120" y="17169"/>
                </a:cubicBezTo>
                <a:cubicBezTo>
                  <a:pt x="15390" y="16985"/>
                  <a:pt x="15525" y="16615"/>
                  <a:pt x="15525" y="16431"/>
                </a:cubicBezTo>
                <a:cubicBezTo>
                  <a:pt x="15525" y="15692"/>
                  <a:pt x="15525" y="15692"/>
                  <a:pt x="15525" y="15692"/>
                </a:cubicBezTo>
                <a:cubicBezTo>
                  <a:pt x="15255" y="15508"/>
                  <a:pt x="15255" y="15508"/>
                  <a:pt x="15255" y="15508"/>
                </a:cubicBezTo>
                <a:cubicBezTo>
                  <a:pt x="14985" y="15323"/>
                  <a:pt x="14715" y="14954"/>
                  <a:pt x="14580" y="14400"/>
                </a:cubicBezTo>
                <a:cubicBezTo>
                  <a:pt x="14580" y="14215"/>
                  <a:pt x="14580" y="14215"/>
                  <a:pt x="14580" y="14215"/>
                </a:cubicBezTo>
                <a:cubicBezTo>
                  <a:pt x="14310" y="14031"/>
                  <a:pt x="14310" y="14031"/>
                  <a:pt x="14310" y="14031"/>
                </a:cubicBezTo>
                <a:cubicBezTo>
                  <a:pt x="14310" y="14031"/>
                  <a:pt x="14310" y="14031"/>
                  <a:pt x="14310" y="14031"/>
                </a:cubicBezTo>
                <a:cubicBezTo>
                  <a:pt x="14310" y="13662"/>
                  <a:pt x="14310" y="13662"/>
                  <a:pt x="14310" y="13662"/>
                </a:cubicBezTo>
                <a:cubicBezTo>
                  <a:pt x="14310" y="13477"/>
                  <a:pt x="14310" y="13477"/>
                  <a:pt x="14310" y="13477"/>
                </a:cubicBezTo>
                <a:cubicBezTo>
                  <a:pt x="14580" y="13292"/>
                  <a:pt x="14580" y="13292"/>
                  <a:pt x="14580" y="13292"/>
                </a:cubicBezTo>
                <a:cubicBezTo>
                  <a:pt x="14580" y="13108"/>
                  <a:pt x="14580" y="13108"/>
                  <a:pt x="14580" y="13108"/>
                </a:cubicBezTo>
                <a:cubicBezTo>
                  <a:pt x="14580" y="12738"/>
                  <a:pt x="14580" y="12554"/>
                  <a:pt x="14715" y="12369"/>
                </a:cubicBezTo>
                <a:cubicBezTo>
                  <a:pt x="14715" y="12185"/>
                  <a:pt x="14715" y="12185"/>
                  <a:pt x="14715" y="12000"/>
                </a:cubicBezTo>
                <a:cubicBezTo>
                  <a:pt x="14850" y="11815"/>
                  <a:pt x="14850" y="11815"/>
                  <a:pt x="14850" y="11631"/>
                </a:cubicBezTo>
                <a:cubicBezTo>
                  <a:pt x="15120" y="11815"/>
                  <a:pt x="15390" y="11815"/>
                  <a:pt x="15795" y="11815"/>
                </a:cubicBezTo>
                <a:cubicBezTo>
                  <a:pt x="15795" y="11815"/>
                  <a:pt x="15795" y="11815"/>
                  <a:pt x="15795" y="11815"/>
                </a:cubicBezTo>
                <a:cubicBezTo>
                  <a:pt x="16875" y="11815"/>
                  <a:pt x="17145" y="12369"/>
                  <a:pt x="17145" y="13108"/>
                </a:cubicBezTo>
                <a:cubicBezTo>
                  <a:pt x="17145" y="13292"/>
                  <a:pt x="17145" y="13292"/>
                  <a:pt x="17145" y="13292"/>
                </a:cubicBezTo>
                <a:cubicBezTo>
                  <a:pt x="17280" y="13477"/>
                  <a:pt x="17280" y="13477"/>
                  <a:pt x="17280" y="13477"/>
                </a:cubicBezTo>
                <a:cubicBezTo>
                  <a:pt x="17415" y="13477"/>
                  <a:pt x="17415" y="13477"/>
                  <a:pt x="17415" y="13662"/>
                </a:cubicBezTo>
                <a:cubicBezTo>
                  <a:pt x="17415" y="14031"/>
                  <a:pt x="17415" y="14031"/>
                  <a:pt x="17415" y="14031"/>
                </a:cubicBezTo>
                <a:cubicBezTo>
                  <a:pt x="17415" y="14031"/>
                  <a:pt x="17415" y="14031"/>
                  <a:pt x="17280" y="14031"/>
                </a:cubicBezTo>
                <a:cubicBezTo>
                  <a:pt x="17145" y="14215"/>
                  <a:pt x="17145" y="14215"/>
                  <a:pt x="17145" y="14215"/>
                </a:cubicBezTo>
                <a:cubicBezTo>
                  <a:pt x="17010" y="14400"/>
                  <a:pt x="17010" y="14400"/>
                  <a:pt x="17010" y="14400"/>
                </a:cubicBezTo>
                <a:cubicBezTo>
                  <a:pt x="17010" y="14954"/>
                  <a:pt x="16740" y="15323"/>
                  <a:pt x="16470" y="15508"/>
                </a:cubicBezTo>
                <a:cubicBezTo>
                  <a:pt x="16200" y="15692"/>
                  <a:pt x="16200" y="15692"/>
                  <a:pt x="16200" y="15692"/>
                </a:cubicBezTo>
                <a:cubicBezTo>
                  <a:pt x="16200" y="16431"/>
                  <a:pt x="16200" y="16431"/>
                  <a:pt x="16200" y="16431"/>
                </a:cubicBezTo>
                <a:cubicBezTo>
                  <a:pt x="16200" y="16615"/>
                  <a:pt x="16335" y="16985"/>
                  <a:pt x="16470" y="17169"/>
                </a:cubicBezTo>
                <a:cubicBezTo>
                  <a:pt x="17415" y="17723"/>
                  <a:pt x="17415" y="17723"/>
                  <a:pt x="17415" y="17723"/>
                </a:cubicBezTo>
                <a:cubicBezTo>
                  <a:pt x="17550" y="17723"/>
                  <a:pt x="17685" y="18092"/>
                  <a:pt x="17685" y="18277"/>
                </a:cubicBezTo>
                <a:cubicBezTo>
                  <a:pt x="14040" y="18277"/>
                  <a:pt x="14040" y="18277"/>
                  <a:pt x="14040" y="18277"/>
                </a:cubicBezTo>
                <a:close/>
                <a:moveTo>
                  <a:pt x="12555" y="9415"/>
                </a:moveTo>
                <a:cubicBezTo>
                  <a:pt x="19035" y="9415"/>
                  <a:pt x="19035" y="9415"/>
                  <a:pt x="19035" y="9415"/>
                </a:cubicBezTo>
                <a:cubicBezTo>
                  <a:pt x="19035" y="18277"/>
                  <a:pt x="19035" y="18277"/>
                  <a:pt x="19035" y="18277"/>
                </a:cubicBezTo>
                <a:cubicBezTo>
                  <a:pt x="18360" y="18277"/>
                  <a:pt x="18360" y="18277"/>
                  <a:pt x="18360" y="18277"/>
                </a:cubicBezTo>
                <a:cubicBezTo>
                  <a:pt x="18360" y="17538"/>
                  <a:pt x="18090" y="17169"/>
                  <a:pt x="17685" y="16800"/>
                </a:cubicBezTo>
                <a:cubicBezTo>
                  <a:pt x="17010" y="16246"/>
                  <a:pt x="17010" y="16246"/>
                  <a:pt x="17010" y="16246"/>
                </a:cubicBezTo>
                <a:cubicBezTo>
                  <a:pt x="17280" y="16062"/>
                  <a:pt x="17550" y="15508"/>
                  <a:pt x="17685" y="14954"/>
                </a:cubicBezTo>
                <a:cubicBezTo>
                  <a:pt x="17955" y="14769"/>
                  <a:pt x="18090" y="14400"/>
                  <a:pt x="18090" y="14031"/>
                </a:cubicBezTo>
                <a:cubicBezTo>
                  <a:pt x="18090" y="13662"/>
                  <a:pt x="18090" y="13662"/>
                  <a:pt x="18090" y="13662"/>
                </a:cubicBezTo>
                <a:cubicBezTo>
                  <a:pt x="18090" y="13292"/>
                  <a:pt x="17955" y="12923"/>
                  <a:pt x="17820" y="12738"/>
                </a:cubicBezTo>
                <a:cubicBezTo>
                  <a:pt x="17685" y="11815"/>
                  <a:pt x="17280" y="10892"/>
                  <a:pt x="15795" y="10892"/>
                </a:cubicBezTo>
                <a:cubicBezTo>
                  <a:pt x="15795" y="10892"/>
                  <a:pt x="15795" y="10892"/>
                  <a:pt x="15660" y="10892"/>
                </a:cubicBezTo>
                <a:cubicBezTo>
                  <a:pt x="15525" y="10892"/>
                  <a:pt x="15255" y="10892"/>
                  <a:pt x="14985" y="10523"/>
                </a:cubicBezTo>
                <a:cubicBezTo>
                  <a:pt x="14850" y="10523"/>
                  <a:pt x="14850" y="10523"/>
                  <a:pt x="14850" y="10338"/>
                </a:cubicBezTo>
                <a:cubicBezTo>
                  <a:pt x="14715" y="10154"/>
                  <a:pt x="14445" y="10154"/>
                  <a:pt x="14310" y="10154"/>
                </a:cubicBezTo>
                <a:cubicBezTo>
                  <a:pt x="14175" y="10338"/>
                  <a:pt x="14040" y="10523"/>
                  <a:pt x="14040" y="10708"/>
                </a:cubicBezTo>
                <a:cubicBezTo>
                  <a:pt x="14040" y="10892"/>
                  <a:pt x="14040" y="11077"/>
                  <a:pt x="14175" y="11262"/>
                </a:cubicBezTo>
                <a:cubicBezTo>
                  <a:pt x="14175" y="11446"/>
                  <a:pt x="14175" y="11446"/>
                  <a:pt x="14175" y="11446"/>
                </a:cubicBezTo>
                <a:cubicBezTo>
                  <a:pt x="14175" y="11446"/>
                  <a:pt x="14175" y="11631"/>
                  <a:pt x="14040" y="11631"/>
                </a:cubicBezTo>
                <a:cubicBezTo>
                  <a:pt x="14040" y="11631"/>
                  <a:pt x="14040" y="11815"/>
                  <a:pt x="14040" y="12000"/>
                </a:cubicBezTo>
                <a:cubicBezTo>
                  <a:pt x="13905" y="12185"/>
                  <a:pt x="13905" y="12554"/>
                  <a:pt x="13905" y="12738"/>
                </a:cubicBezTo>
                <a:cubicBezTo>
                  <a:pt x="13635" y="12923"/>
                  <a:pt x="13500" y="13292"/>
                  <a:pt x="13500" y="13662"/>
                </a:cubicBezTo>
                <a:cubicBezTo>
                  <a:pt x="13500" y="14031"/>
                  <a:pt x="13500" y="14031"/>
                  <a:pt x="13500" y="14031"/>
                </a:cubicBezTo>
                <a:cubicBezTo>
                  <a:pt x="13500" y="14400"/>
                  <a:pt x="13770" y="14769"/>
                  <a:pt x="13905" y="14954"/>
                </a:cubicBezTo>
                <a:cubicBezTo>
                  <a:pt x="14175" y="15508"/>
                  <a:pt x="14310" y="16062"/>
                  <a:pt x="14715" y="16246"/>
                </a:cubicBezTo>
                <a:cubicBezTo>
                  <a:pt x="13905" y="16800"/>
                  <a:pt x="13905" y="16800"/>
                  <a:pt x="13905" y="16800"/>
                </a:cubicBezTo>
                <a:cubicBezTo>
                  <a:pt x="13500" y="17169"/>
                  <a:pt x="13365" y="17723"/>
                  <a:pt x="13365" y="18277"/>
                </a:cubicBezTo>
                <a:cubicBezTo>
                  <a:pt x="13365" y="18277"/>
                  <a:pt x="13365" y="18277"/>
                  <a:pt x="13365" y="18277"/>
                </a:cubicBezTo>
                <a:cubicBezTo>
                  <a:pt x="12555" y="18277"/>
                  <a:pt x="12555" y="18277"/>
                  <a:pt x="12555" y="18277"/>
                </a:cubicBezTo>
                <a:lnTo>
                  <a:pt x="12555" y="9415"/>
                </a:lnTo>
                <a:close/>
                <a:moveTo>
                  <a:pt x="1755" y="9785"/>
                </a:moveTo>
                <a:cubicBezTo>
                  <a:pt x="1755" y="9600"/>
                  <a:pt x="2025" y="9415"/>
                  <a:pt x="2160" y="9415"/>
                </a:cubicBezTo>
                <a:cubicBezTo>
                  <a:pt x="5400" y="9415"/>
                  <a:pt x="5400" y="9415"/>
                  <a:pt x="5400" y="9415"/>
                </a:cubicBezTo>
                <a:cubicBezTo>
                  <a:pt x="5535" y="9415"/>
                  <a:pt x="5805" y="9600"/>
                  <a:pt x="5805" y="9785"/>
                </a:cubicBezTo>
                <a:cubicBezTo>
                  <a:pt x="5805" y="10154"/>
                  <a:pt x="5535" y="10338"/>
                  <a:pt x="5400" y="10338"/>
                </a:cubicBezTo>
                <a:cubicBezTo>
                  <a:pt x="2160" y="10338"/>
                  <a:pt x="2160" y="10338"/>
                  <a:pt x="2160" y="10338"/>
                </a:cubicBezTo>
                <a:cubicBezTo>
                  <a:pt x="2025" y="10338"/>
                  <a:pt x="1755" y="10154"/>
                  <a:pt x="1755" y="9785"/>
                </a:cubicBezTo>
                <a:close/>
                <a:moveTo>
                  <a:pt x="6480" y="9785"/>
                </a:moveTo>
                <a:cubicBezTo>
                  <a:pt x="6480" y="9600"/>
                  <a:pt x="6615" y="9415"/>
                  <a:pt x="6885" y="9415"/>
                </a:cubicBezTo>
                <a:cubicBezTo>
                  <a:pt x="10125" y="9415"/>
                  <a:pt x="10125" y="9415"/>
                  <a:pt x="10125" y="9415"/>
                </a:cubicBezTo>
                <a:cubicBezTo>
                  <a:pt x="10260" y="9415"/>
                  <a:pt x="10395" y="9600"/>
                  <a:pt x="10395" y="9785"/>
                </a:cubicBezTo>
                <a:cubicBezTo>
                  <a:pt x="10395" y="10154"/>
                  <a:pt x="10260" y="10338"/>
                  <a:pt x="10125" y="10338"/>
                </a:cubicBezTo>
                <a:cubicBezTo>
                  <a:pt x="6885" y="10338"/>
                  <a:pt x="6885" y="10338"/>
                  <a:pt x="6885" y="10338"/>
                </a:cubicBezTo>
                <a:cubicBezTo>
                  <a:pt x="6615" y="10338"/>
                  <a:pt x="6480" y="10154"/>
                  <a:pt x="6480" y="9785"/>
                </a:cubicBezTo>
                <a:close/>
                <a:moveTo>
                  <a:pt x="1755" y="12369"/>
                </a:moveTo>
                <a:cubicBezTo>
                  <a:pt x="1755" y="12000"/>
                  <a:pt x="2025" y="11815"/>
                  <a:pt x="2160" y="11815"/>
                </a:cubicBezTo>
                <a:cubicBezTo>
                  <a:pt x="2565" y="11815"/>
                  <a:pt x="2565" y="11815"/>
                  <a:pt x="2565" y="11815"/>
                </a:cubicBezTo>
                <a:cubicBezTo>
                  <a:pt x="2700" y="11815"/>
                  <a:pt x="2835" y="12000"/>
                  <a:pt x="2835" y="12369"/>
                </a:cubicBezTo>
                <a:cubicBezTo>
                  <a:pt x="2835" y="12554"/>
                  <a:pt x="2700" y="12738"/>
                  <a:pt x="2565" y="12738"/>
                </a:cubicBezTo>
                <a:cubicBezTo>
                  <a:pt x="2160" y="12738"/>
                  <a:pt x="2160" y="12738"/>
                  <a:pt x="2160" y="12738"/>
                </a:cubicBezTo>
                <a:cubicBezTo>
                  <a:pt x="2025" y="12738"/>
                  <a:pt x="1755" y="12554"/>
                  <a:pt x="1755" y="12369"/>
                </a:cubicBezTo>
                <a:close/>
                <a:moveTo>
                  <a:pt x="3915" y="12738"/>
                </a:moveTo>
                <a:cubicBezTo>
                  <a:pt x="3780" y="12738"/>
                  <a:pt x="3645" y="12554"/>
                  <a:pt x="3645" y="12369"/>
                </a:cubicBezTo>
                <a:cubicBezTo>
                  <a:pt x="3645" y="12000"/>
                  <a:pt x="3780" y="11815"/>
                  <a:pt x="3915" y="11815"/>
                </a:cubicBezTo>
                <a:cubicBezTo>
                  <a:pt x="4725" y="11815"/>
                  <a:pt x="4725" y="11815"/>
                  <a:pt x="4725" y="11815"/>
                </a:cubicBezTo>
                <a:cubicBezTo>
                  <a:pt x="4860" y="11815"/>
                  <a:pt x="4995" y="12000"/>
                  <a:pt x="4995" y="12369"/>
                </a:cubicBezTo>
                <a:cubicBezTo>
                  <a:pt x="4995" y="12554"/>
                  <a:pt x="4860" y="12738"/>
                  <a:pt x="4725" y="12738"/>
                </a:cubicBezTo>
                <a:lnTo>
                  <a:pt x="3915" y="12738"/>
                </a:lnTo>
                <a:close/>
                <a:moveTo>
                  <a:pt x="5805" y="12369"/>
                </a:moveTo>
                <a:cubicBezTo>
                  <a:pt x="5805" y="12000"/>
                  <a:pt x="5940" y="11815"/>
                  <a:pt x="6075" y="11815"/>
                </a:cubicBezTo>
                <a:cubicBezTo>
                  <a:pt x="6480" y="11815"/>
                  <a:pt x="6480" y="11815"/>
                  <a:pt x="6480" y="11815"/>
                </a:cubicBezTo>
                <a:cubicBezTo>
                  <a:pt x="6615" y="11815"/>
                  <a:pt x="6885" y="12000"/>
                  <a:pt x="6885" y="12369"/>
                </a:cubicBezTo>
                <a:cubicBezTo>
                  <a:pt x="6885" y="12554"/>
                  <a:pt x="6615" y="12738"/>
                  <a:pt x="6480" y="12738"/>
                </a:cubicBezTo>
                <a:cubicBezTo>
                  <a:pt x="6075" y="12738"/>
                  <a:pt x="6075" y="12738"/>
                  <a:pt x="6075" y="12738"/>
                </a:cubicBezTo>
                <a:cubicBezTo>
                  <a:pt x="5940" y="12738"/>
                  <a:pt x="5805" y="12554"/>
                  <a:pt x="5805" y="12369"/>
                </a:cubicBezTo>
                <a:close/>
                <a:moveTo>
                  <a:pt x="7965" y="12738"/>
                </a:moveTo>
                <a:cubicBezTo>
                  <a:pt x="7695" y="12738"/>
                  <a:pt x="7560" y="12554"/>
                  <a:pt x="7560" y="12369"/>
                </a:cubicBezTo>
                <a:cubicBezTo>
                  <a:pt x="7560" y="12000"/>
                  <a:pt x="7695" y="11815"/>
                  <a:pt x="7965" y="11815"/>
                </a:cubicBezTo>
                <a:cubicBezTo>
                  <a:pt x="8640" y="11815"/>
                  <a:pt x="8640" y="11815"/>
                  <a:pt x="8640" y="11815"/>
                </a:cubicBezTo>
                <a:cubicBezTo>
                  <a:pt x="8775" y="11815"/>
                  <a:pt x="9045" y="12000"/>
                  <a:pt x="9045" y="12369"/>
                </a:cubicBezTo>
                <a:cubicBezTo>
                  <a:pt x="9045" y="12554"/>
                  <a:pt x="8775" y="12738"/>
                  <a:pt x="8640" y="12738"/>
                </a:cubicBezTo>
                <a:lnTo>
                  <a:pt x="7965" y="12738"/>
                </a:lnTo>
                <a:close/>
                <a:moveTo>
                  <a:pt x="10395" y="12000"/>
                </a:moveTo>
                <a:cubicBezTo>
                  <a:pt x="10395" y="12000"/>
                  <a:pt x="10395" y="12185"/>
                  <a:pt x="10395" y="12369"/>
                </a:cubicBezTo>
                <a:cubicBezTo>
                  <a:pt x="10395" y="12369"/>
                  <a:pt x="10395" y="12554"/>
                  <a:pt x="10395" y="12738"/>
                </a:cubicBezTo>
                <a:cubicBezTo>
                  <a:pt x="10260" y="12738"/>
                  <a:pt x="10125" y="12738"/>
                  <a:pt x="10125" y="12738"/>
                </a:cubicBezTo>
                <a:cubicBezTo>
                  <a:pt x="9990" y="12738"/>
                  <a:pt x="9855" y="12738"/>
                  <a:pt x="9855" y="12738"/>
                </a:cubicBezTo>
                <a:cubicBezTo>
                  <a:pt x="9720" y="12554"/>
                  <a:pt x="9720" y="12369"/>
                  <a:pt x="9720" y="12369"/>
                </a:cubicBezTo>
                <a:cubicBezTo>
                  <a:pt x="9720" y="12185"/>
                  <a:pt x="9720" y="12000"/>
                  <a:pt x="9855" y="12000"/>
                </a:cubicBezTo>
                <a:cubicBezTo>
                  <a:pt x="9990" y="11815"/>
                  <a:pt x="10260" y="11815"/>
                  <a:pt x="10395" y="12000"/>
                </a:cubicBezTo>
                <a:close/>
                <a:moveTo>
                  <a:pt x="4590" y="15323"/>
                </a:moveTo>
                <a:cubicBezTo>
                  <a:pt x="3780" y="15877"/>
                  <a:pt x="3780" y="17169"/>
                  <a:pt x="3780" y="18277"/>
                </a:cubicBezTo>
                <a:cubicBezTo>
                  <a:pt x="3645" y="18646"/>
                  <a:pt x="3375" y="18831"/>
                  <a:pt x="3105" y="18646"/>
                </a:cubicBezTo>
                <a:cubicBezTo>
                  <a:pt x="2700" y="18092"/>
                  <a:pt x="2430" y="17723"/>
                  <a:pt x="2025" y="17354"/>
                </a:cubicBezTo>
                <a:cubicBezTo>
                  <a:pt x="1755" y="16985"/>
                  <a:pt x="2295" y="16246"/>
                  <a:pt x="2565" y="16800"/>
                </a:cubicBezTo>
                <a:cubicBezTo>
                  <a:pt x="2700" y="16800"/>
                  <a:pt x="2835" y="16985"/>
                  <a:pt x="3105" y="17169"/>
                </a:cubicBezTo>
                <a:cubicBezTo>
                  <a:pt x="3105" y="16062"/>
                  <a:pt x="3375" y="14954"/>
                  <a:pt x="4185" y="14400"/>
                </a:cubicBezTo>
                <a:cubicBezTo>
                  <a:pt x="4590" y="14215"/>
                  <a:pt x="4995" y="14954"/>
                  <a:pt x="4590" y="15323"/>
                </a:cubicBezTo>
                <a:close/>
                <a:moveTo>
                  <a:pt x="9720" y="16431"/>
                </a:moveTo>
                <a:cubicBezTo>
                  <a:pt x="9990" y="16985"/>
                  <a:pt x="9315" y="17538"/>
                  <a:pt x="9045" y="16985"/>
                </a:cubicBezTo>
                <a:cubicBezTo>
                  <a:pt x="8910" y="16800"/>
                  <a:pt x="7830" y="17538"/>
                  <a:pt x="7560" y="17354"/>
                </a:cubicBezTo>
                <a:cubicBezTo>
                  <a:pt x="7290" y="17354"/>
                  <a:pt x="7020" y="17169"/>
                  <a:pt x="6885" y="16985"/>
                </a:cubicBezTo>
                <a:cubicBezTo>
                  <a:pt x="6075" y="17538"/>
                  <a:pt x="5265" y="17723"/>
                  <a:pt x="4590" y="16800"/>
                </a:cubicBezTo>
                <a:cubicBezTo>
                  <a:pt x="4185" y="16246"/>
                  <a:pt x="4725" y="15692"/>
                  <a:pt x="5130" y="16062"/>
                </a:cubicBezTo>
                <a:cubicBezTo>
                  <a:pt x="5535" y="16800"/>
                  <a:pt x="6210" y="16246"/>
                  <a:pt x="6750" y="15877"/>
                </a:cubicBezTo>
                <a:cubicBezTo>
                  <a:pt x="6885" y="15692"/>
                  <a:pt x="7155" y="15692"/>
                  <a:pt x="7290" y="16062"/>
                </a:cubicBezTo>
                <a:cubicBezTo>
                  <a:pt x="7695" y="16985"/>
                  <a:pt x="8505" y="15877"/>
                  <a:pt x="8910" y="15877"/>
                </a:cubicBezTo>
                <a:cubicBezTo>
                  <a:pt x="9315" y="15877"/>
                  <a:pt x="9450" y="16062"/>
                  <a:pt x="9720" y="16431"/>
                </a:cubicBezTo>
                <a:close/>
                <a:moveTo>
                  <a:pt x="15120" y="4431"/>
                </a:moveTo>
                <a:cubicBezTo>
                  <a:pt x="15255" y="4431"/>
                  <a:pt x="15525" y="4615"/>
                  <a:pt x="15525" y="4985"/>
                </a:cubicBezTo>
                <a:cubicBezTo>
                  <a:pt x="15525" y="5169"/>
                  <a:pt x="15255" y="5354"/>
                  <a:pt x="15120" y="5354"/>
                </a:cubicBezTo>
                <a:cubicBezTo>
                  <a:pt x="14985" y="5354"/>
                  <a:pt x="14715" y="5169"/>
                  <a:pt x="14715" y="4985"/>
                </a:cubicBezTo>
                <a:cubicBezTo>
                  <a:pt x="14715" y="4615"/>
                  <a:pt x="14985" y="4431"/>
                  <a:pt x="15120" y="4431"/>
                </a:cubicBezTo>
                <a:close/>
                <a:moveTo>
                  <a:pt x="17280" y="4431"/>
                </a:moveTo>
                <a:cubicBezTo>
                  <a:pt x="17415" y="4431"/>
                  <a:pt x="17685" y="4615"/>
                  <a:pt x="17685" y="4985"/>
                </a:cubicBezTo>
                <a:cubicBezTo>
                  <a:pt x="17685" y="5169"/>
                  <a:pt x="17415" y="5354"/>
                  <a:pt x="17280" y="5354"/>
                </a:cubicBezTo>
                <a:cubicBezTo>
                  <a:pt x="17145" y="5354"/>
                  <a:pt x="16875" y="5169"/>
                  <a:pt x="16875" y="4985"/>
                </a:cubicBezTo>
                <a:cubicBezTo>
                  <a:pt x="16875" y="4615"/>
                  <a:pt x="17145" y="4431"/>
                  <a:pt x="17280" y="4431"/>
                </a:cubicBezTo>
                <a:close/>
                <a:moveTo>
                  <a:pt x="8640" y="4431"/>
                </a:moveTo>
                <a:cubicBezTo>
                  <a:pt x="8775" y="4431"/>
                  <a:pt x="9045" y="4615"/>
                  <a:pt x="9045" y="4985"/>
                </a:cubicBezTo>
                <a:cubicBezTo>
                  <a:pt x="9045" y="5169"/>
                  <a:pt x="8775" y="5354"/>
                  <a:pt x="8640" y="5354"/>
                </a:cubicBezTo>
                <a:cubicBezTo>
                  <a:pt x="8505" y="5354"/>
                  <a:pt x="8235" y="5169"/>
                  <a:pt x="8235" y="4985"/>
                </a:cubicBezTo>
                <a:cubicBezTo>
                  <a:pt x="8235" y="4615"/>
                  <a:pt x="8505" y="4431"/>
                  <a:pt x="8640" y="4431"/>
                </a:cubicBezTo>
                <a:close/>
                <a:moveTo>
                  <a:pt x="10800" y="4431"/>
                </a:moveTo>
                <a:cubicBezTo>
                  <a:pt x="10935" y="4431"/>
                  <a:pt x="11205" y="4615"/>
                  <a:pt x="11205" y="4985"/>
                </a:cubicBezTo>
                <a:cubicBezTo>
                  <a:pt x="11205" y="5169"/>
                  <a:pt x="10935" y="5354"/>
                  <a:pt x="10800" y="5354"/>
                </a:cubicBezTo>
                <a:cubicBezTo>
                  <a:pt x="10665" y="5354"/>
                  <a:pt x="10395" y="5169"/>
                  <a:pt x="10395" y="4985"/>
                </a:cubicBezTo>
                <a:cubicBezTo>
                  <a:pt x="10395" y="4615"/>
                  <a:pt x="10665" y="4431"/>
                  <a:pt x="10800" y="4431"/>
                </a:cubicBezTo>
                <a:close/>
                <a:moveTo>
                  <a:pt x="12960" y="4431"/>
                </a:moveTo>
                <a:cubicBezTo>
                  <a:pt x="13095" y="4431"/>
                  <a:pt x="13365" y="4615"/>
                  <a:pt x="13365" y="4985"/>
                </a:cubicBezTo>
                <a:cubicBezTo>
                  <a:pt x="13365" y="5169"/>
                  <a:pt x="13095" y="5354"/>
                  <a:pt x="12960" y="5354"/>
                </a:cubicBezTo>
                <a:cubicBezTo>
                  <a:pt x="12825" y="5354"/>
                  <a:pt x="12555" y="5169"/>
                  <a:pt x="12555" y="4985"/>
                </a:cubicBezTo>
                <a:cubicBezTo>
                  <a:pt x="12555" y="4615"/>
                  <a:pt x="12825" y="4431"/>
                  <a:pt x="12960" y="4431"/>
                </a:cubicBezTo>
                <a:close/>
                <a:moveTo>
                  <a:pt x="19440" y="4431"/>
                </a:moveTo>
                <a:cubicBezTo>
                  <a:pt x="19575" y="4431"/>
                  <a:pt x="19845" y="4615"/>
                  <a:pt x="19845" y="4985"/>
                </a:cubicBezTo>
                <a:cubicBezTo>
                  <a:pt x="19845" y="5169"/>
                  <a:pt x="19575" y="5354"/>
                  <a:pt x="19440" y="5354"/>
                </a:cubicBezTo>
                <a:cubicBezTo>
                  <a:pt x="19305" y="5354"/>
                  <a:pt x="19035" y="5169"/>
                  <a:pt x="19035" y="4985"/>
                </a:cubicBezTo>
                <a:cubicBezTo>
                  <a:pt x="19035" y="4615"/>
                  <a:pt x="19305" y="4431"/>
                  <a:pt x="19440" y="4431"/>
                </a:cubicBezTo>
                <a:close/>
                <a:moveTo>
                  <a:pt x="6480" y="4431"/>
                </a:moveTo>
                <a:cubicBezTo>
                  <a:pt x="6615" y="4431"/>
                  <a:pt x="6885" y="4615"/>
                  <a:pt x="6885" y="4985"/>
                </a:cubicBezTo>
                <a:cubicBezTo>
                  <a:pt x="6885" y="5169"/>
                  <a:pt x="6615" y="5354"/>
                  <a:pt x="6480" y="5354"/>
                </a:cubicBezTo>
                <a:cubicBezTo>
                  <a:pt x="6345" y="5354"/>
                  <a:pt x="6075" y="5169"/>
                  <a:pt x="6075" y="4985"/>
                </a:cubicBezTo>
                <a:cubicBezTo>
                  <a:pt x="6075" y="4615"/>
                  <a:pt x="6345" y="4431"/>
                  <a:pt x="6480" y="4431"/>
                </a:cubicBezTo>
                <a:close/>
                <a:moveTo>
                  <a:pt x="2160" y="4431"/>
                </a:moveTo>
                <a:cubicBezTo>
                  <a:pt x="2295" y="4431"/>
                  <a:pt x="2565" y="4615"/>
                  <a:pt x="2565" y="4985"/>
                </a:cubicBezTo>
                <a:cubicBezTo>
                  <a:pt x="2565" y="5169"/>
                  <a:pt x="2295" y="5354"/>
                  <a:pt x="2160" y="5354"/>
                </a:cubicBezTo>
                <a:cubicBezTo>
                  <a:pt x="2025" y="5354"/>
                  <a:pt x="1755" y="5169"/>
                  <a:pt x="1755" y="4985"/>
                </a:cubicBezTo>
                <a:cubicBezTo>
                  <a:pt x="1755" y="4615"/>
                  <a:pt x="2025" y="4431"/>
                  <a:pt x="2160" y="4431"/>
                </a:cubicBezTo>
                <a:close/>
                <a:moveTo>
                  <a:pt x="4320" y="4431"/>
                </a:moveTo>
                <a:cubicBezTo>
                  <a:pt x="4455" y="4431"/>
                  <a:pt x="4725" y="4615"/>
                  <a:pt x="4725" y="4985"/>
                </a:cubicBezTo>
                <a:cubicBezTo>
                  <a:pt x="4725" y="5169"/>
                  <a:pt x="4455" y="5354"/>
                  <a:pt x="4320" y="5354"/>
                </a:cubicBezTo>
                <a:cubicBezTo>
                  <a:pt x="4185" y="5354"/>
                  <a:pt x="3915" y="5169"/>
                  <a:pt x="3915" y="4985"/>
                </a:cubicBezTo>
                <a:cubicBezTo>
                  <a:pt x="3915" y="4615"/>
                  <a:pt x="4185" y="4431"/>
                  <a:pt x="4320" y="443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56" name="Freeform 2122"/>
          <p:cNvSpPr/>
          <p:nvPr/>
        </p:nvSpPr>
        <p:spPr>
          <a:xfrm>
            <a:off x="12795250" y="5683250"/>
            <a:ext cx="7302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5" y="1485"/>
                </a:moveTo>
                <a:cubicBezTo>
                  <a:pt x="13525" y="1485"/>
                  <a:pt x="13525" y="1485"/>
                  <a:pt x="13525" y="1485"/>
                </a:cubicBezTo>
                <a:cubicBezTo>
                  <a:pt x="14333" y="540"/>
                  <a:pt x="14333" y="540"/>
                  <a:pt x="14333" y="540"/>
                </a:cubicBezTo>
                <a:cubicBezTo>
                  <a:pt x="14535" y="405"/>
                  <a:pt x="14535" y="135"/>
                  <a:pt x="14333" y="135"/>
                </a:cubicBezTo>
                <a:cubicBezTo>
                  <a:pt x="14131" y="0"/>
                  <a:pt x="13727" y="0"/>
                  <a:pt x="13525" y="135"/>
                </a:cubicBezTo>
                <a:cubicBezTo>
                  <a:pt x="12112" y="1485"/>
                  <a:pt x="12112" y="1485"/>
                  <a:pt x="12112" y="1485"/>
                </a:cubicBezTo>
                <a:cubicBezTo>
                  <a:pt x="9488" y="1485"/>
                  <a:pt x="9488" y="1485"/>
                  <a:pt x="9488" y="1485"/>
                </a:cubicBezTo>
                <a:cubicBezTo>
                  <a:pt x="8479" y="135"/>
                  <a:pt x="8479" y="135"/>
                  <a:pt x="8479" y="135"/>
                </a:cubicBezTo>
                <a:cubicBezTo>
                  <a:pt x="8479" y="0"/>
                  <a:pt x="8075" y="0"/>
                  <a:pt x="7873" y="0"/>
                </a:cubicBezTo>
                <a:cubicBezTo>
                  <a:pt x="7469" y="135"/>
                  <a:pt x="7469" y="405"/>
                  <a:pt x="7671" y="540"/>
                </a:cubicBezTo>
                <a:cubicBezTo>
                  <a:pt x="8277" y="1485"/>
                  <a:pt x="8277" y="1485"/>
                  <a:pt x="8277" y="1485"/>
                </a:cubicBezTo>
                <a:cubicBezTo>
                  <a:pt x="1615" y="1485"/>
                  <a:pt x="1615" y="1485"/>
                  <a:pt x="1615" y="1485"/>
                </a:cubicBezTo>
                <a:cubicBezTo>
                  <a:pt x="807" y="1485"/>
                  <a:pt x="0" y="1890"/>
                  <a:pt x="0" y="2565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060"/>
                  <a:pt x="807" y="21600"/>
                  <a:pt x="1615" y="21600"/>
                </a:cubicBezTo>
                <a:cubicBezTo>
                  <a:pt x="19985" y="21600"/>
                  <a:pt x="19985" y="21600"/>
                  <a:pt x="19985" y="21600"/>
                </a:cubicBezTo>
                <a:cubicBezTo>
                  <a:pt x="20793" y="21600"/>
                  <a:pt x="21600" y="21060"/>
                  <a:pt x="21600" y="20520"/>
                </a:cubicBezTo>
                <a:cubicBezTo>
                  <a:pt x="21600" y="2565"/>
                  <a:pt x="21600" y="2565"/>
                  <a:pt x="21600" y="2565"/>
                </a:cubicBezTo>
                <a:cubicBezTo>
                  <a:pt x="21600" y="1890"/>
                  <a:pt x="20793" y="1485"/>
                  <a:pt x="19985" y="1485"/>
                </a:cubicBezTo>
                <a:close/>
                <a:moveTo>
                  <a:pt x="20389" y="20520"/>
                </a:moveTo>
                <a:cubicBezTo>
                  <a:pt x="20389" y="20655"/>
                  <a:pt x="20187" y="20925"/>
                  <a:pt x="19985" y="20925"/>
                </a:cubicBezTo>
                <a:cubicBezTo>
                  <a:pt x="1615" y="20925"/>
                  <a:pt x="1615" y="20925"/>
                  <a:pt x="1615" y="20925"/>
                </a:cubicBezTo>
                <a:cubicBezTo>
                  <a:pt x="1413" y="20925"/>
                  <a:pt x="1009" y="20655"/>
                  <a:pt x="1009" y="20520"/>
                </a:cubicBezTo>
                <a:cubicBezTo>
                  <a:pt x="1009" y="2565"/>
                  <a:pt x="1009" y="2565"/>
                  <a:pt x="1009" y="2565"/>
                </a:cubicBezTo>
                <a:cubicBezTo>
                  <a:pt x="1009" y="2295"/>
                  <a:pt x="1413" y="2160"/>
                  <a:pt x="1615" y="2160"/>
                </a:cubicBezTo>
                <a:cubicBezTo>
                  <a:pt x="8882" y="2160"/>
                  <a:pt x="8882" y="2160"/>
                  <a:pt x="8882" y="2160"/>
                </a:cubicBezTo>
                <a:cubicBezTo>
                  <a:pt x="9286" y="2835"/>
                  <a:pt x="9286" y="2835"/>
                  <a:pt x="9286" y="2835"/>
                </a:cubicBezTo>
                <a:cubicBezTo>
                  <a:pt x="8882" y="3105"/>
                  <a:pt x="8680" y="3510"/>
                  <a:pt x="8680" y="3915"/>
                </a:cubicBezTo>
                <a:cubicBezTo>
                  <a:pt x="8680" y="4725"/>
                  <a:pt x="9488" y="5400"/>
                  <a:pt x="10699" y="5400"/>
                </a:cubicBezTo>
                <a:cubicBezTo>
                  <a:pt x="11910" y="5400"/>
                  <a:pt x="12920" y="4725"/>
                  <a:pt x="12920" y="3915"/>
                </a:cubicBezTo>
                <a:cubicBezTo>
                  <a:pt x="12920" y="3105"/>
                  <a:pt x="11910" y="2565"/>
                  <a:pt x="10699" y="2565"/>
                </a:cubicBezTo>
                <a:cubicBezTo>
                  <a:pt x="10699" y="2565"/>
                  <a:pt x="10497" y="2565"/>
                  <a:pt x="10295" y="2565"/>
                </a:cubicBezTo>
                <a:cubicBezTo>
                  <a:pt x="10093" y="2160"/>
                  <a:pt x="10093" y="2160"/>
                  <a:pt x="10093" y="2160"/>
                </a:cubicBezTo>
                <a:cubicBezTo>
                  <a:pt x="19985" y="2160"/>
                  <a:pt x="19985" y="2160"/>
                  <a:pt x="19985" y="2160"/>
                </a:cubicBezTo>
                <a:cubicBezTo>
                  <a:pt x="20187" y="2160"/>
                  <a:pt x="20389" y="2295"/>
                  <a:pt x="20389" y="2565"/>
                </a:cubicBezTo>
                <a:lnTo>
                  <a:pt x="20389" y="20520"/>
                </a:lnTo>
                <a:close/>
                <a:moveTo>
                  <a:pt x="9892" y="3510"/>
                </a:moveTo>
                <a:cubicBezTo>
                  <a:pt x="10295" y="4185"/>
                  <a:pt x="10295" y="4185"/>
                  <a:pt x="10295" y="4185"/>
                </a:cubicBezTo>
                <a:cubicBezTo>
                  <a:pt x="10295" y="4185"/>
                  <a:pt x="10497" y="4320"/>
                  <a:pt x="10699" y="4320"/>
                </a:cubicBezTo>
                <a:cubicBezTo>
                  <a:pt x="10901" y="4320"/>
                  <a:pt x="10901" y="4320"/>
                  <a:pt x="11103" y="4320"/>
                </a:cubicBezTo>
                <a:cubicBezTo>
                  <a:pt x="11305" y="4185"/>
                  <a:pt x="11305" y="3915"/>
                  <a:pt x="11305" y="3780"/>
                </a:cubicBezTo>
                <a:cubicBezTo>
                  <a:pt x="10901" y="3240"/>
                  <a:pt x="10901" y="3240"/>
                  <a:pt x="10901" y="3240"/>
                </a:cubicBezTo>
                <a:cubicBezTo>
                  <a:pt x="11305" y="3240"/>
                  <a:pt x="11910" y="3645"/>
                  <a:pt x="11910" y="3915"/>
                </a:cubicBezTo>
                <a:cubicBezTo>
                  <a:pt x="11910" y="4320"/>
                  <a:pt x="11305" y="4725"/>
                  <a:pt x="10699" y="4725"/>
                </a:cubicBezTo>
                <a:cubicBezTo>
                  <a:pt x="10093" y="4725"/>
                  <a:pt x="9690" y="4320"/>
                  <a:pt x="9690" y="3915"/>
                </a:cubicBezTo>
                <a:cubicBezTo>
                  <a:pt x="9690" y="3780"/>
                  <a:pt x="9690" y="3645"/>
                  <a:pt x="9892" y="3510"/>
                </a:cubicBezTo>
                <a:close/>
                <a:moveTo>
                  <a:pt x="10699" y="8235"/>
                </a:moveTo>
                <a:cubicBezTo>
                  <a:pt x="6864" y="8235"/>
                  <a:pt x="3836" y="10395"/>
                  <a:pt x="3836" y="12960"/>
                </a:cubicBezTo>
                <a:cubicBezTo>
                  <a:pt x="3836" y="13770"/>
                  <a:pt x="4037" y="14715"/>
                  <a:pt x="4845" y="15390"/>
                </a:cubicBezTo>
                <a:cubicBezTo>
                  <a:pt x="4643" y="15390"/>
                  <a:pt x="4643" y="15390"/>
                  <a:pt x="4643" y="15390"/>
                </a:cubicBezTo>
                <a:cubicBezTo>
                  <a:pt x="5249" y="15795"/>
                  <a:pt x="5249" y="15795"/>
                  <a:pt x="5249" y="15795"/>
                </a:cubicBezTo>
                <a:cubicBezTo>
                  <a:pt x="5249" y="15795"/>
                  <a:pt x="5249" y="15795"/>
                  <a:pt x="5249" y="15795"/>
                </a:cubicBezTo>
                <a:cubicBezTo>
                  <a:pt x="5450" y="15930"/>
                  <a:pt x="5450" y="16065"/>
                  <a:pt x="5652" y="16200"/>
                </a:cubicBezTo>
                <a:cubicBezTo>
                  <a:pt x="5652" y="16200"/>
                  <a:pt x="5652" y="16200"/>
                  <a:pt x="5652" y="16200"/>
                </a:cubicBezTo>
                <a:cubicBezTo>
                  <a:pt x="5854" y="16335"/>
                  <a:pt x="6056" y="16470"/>
                  <a:pt x="6258" y="16470"/>
                </a:cubicBezTo>
                <a:cubicBezTo>
                  <a:pt x="6258" y="16605"/>
                  <a:pt x="6258" y="16605"/>
                  <a:pt x="6258" y="16605"/>
                </a:cubicBezTo>
                <a:cubicBezTo>
                  <a:pt x="6460" y="16605"/>
                  <a:pt x="6662" y="16740"/>
                  <a:pt x="6864" y="16875"/>
                </a:cubicBezTo>
                <a:cubicBezTo>
                  <a:pt x="7065" y="16875"/>
                  <a:pt x="7065" y="16875"/>
                  <a:pt x="7267" y="17010"/>
                </a:cubicBezTo>
                <a:cubicBezTo>
                  <a:pt x="7267" y="17010"/>
                  <a:pt x="7469" y="17010"/>
                  <a:pt x="7469" y="17145"/>
                </a:cubicBezTo>
                <a:cubicBezTo>
                  <a:pt x="7671" y="17145"/>
                  <a:pt x="7671" y="17145"/>
                  <a:pt x="7873" y="17280"/>
                </a:cubicBezTo>
                <a:cubicBezTo>
                  <a:pt x="8075" y="17280"/>
                  <a:pt x="8075" y="17280"/>
                  <a:pt x="8277" y="17280"/>
                </a:cubicBezTo>
                <a:cubicBezTo>
                  <a:pt x="8277" y="17280"/>
                  <a:pt x="8479" y="17415"/>
                  <a:pt x="8479" y="17415"/>
                </a:cubicBezTo>
                <a:cubicBezTo>
                  <a:pt x="8680" y="17415"/>
                  <a:pt x="8882" y="17415"/>
                  <a:pt x="8882" y="17415"/>
                </a:cubicBezTo>
                <a:cubicBezTo>
                  <a:pt x="9084" y="17550"/>
                  <a:pt x="9084" y="17550"/>
                  <a:pt x="9286" y="17550"/>
                </a:cubicBezTo>
                <a:cubicBezTo>
                  <a:pt x="9488" y="17550"/>
                  <a:pt x="9488" y="17550"/>
                  <a:pt x="9690" y="17550"/>
                </a:cubicBezTo>
                <a:cubicBezTo>
                  <a:pt x="9892" y="17550"/>
                  <a:pt x="9892" y="17550"/>
                  <a:pt x="10093" y="17550"/>
                </a:cubicBezTo>
                <a:cubicBezTo>
                  <a:pt x="10295" y="17685"/>
                  <a:pt x="10497" y="17685"/>
                  <a:pt x="10699" y="17685"/>
                </a:cubicBezTo>
                <a:cubicBezTo>
                  <a:pt x="11103" y="17685"/>
                  <a:pt x="11305" y="17685"/>
                  <a:pt x="11507" y="17550"/>
                </a:cubicBezTo>
                <a:cubicBezTo>
                  <a:pt x="11708" y="17550"/>
                  <a:pt x="11708" y="17550"/>
                  <a:pt x="11910" y="17550"/>
                </a:cubicBezTo>
                <a:cubicBezTo>
                  <a:pt x="11910" y="17550"/>
                  <a:pt x="12112" y="17550"/>
                  <a:pt x="12314" y="17550"/>
                </a:cubicBezTo>
                <a:cubicBezTo>
                  <a:pt x="12314" y="17550"/>
                  <a:pt x="12516" y="17550"/>
                  <a:pt x="12718" y="17415"/>
                </a:cubicBezTo>
                <a:cubicBezTo>
                  <a:pt x="12718" y="17415"/>
                  <a:pt x="12920" y="17415"/>
                  <a:pt x="12920" y="17415"/>
                </a:cubicBezTo>
                <a:cubicBezTo>
                  <a:pt x="13121" y="17415"/>
                  <a:pt x="13323" y="17280"/>
                  <a:pt x="13323" y="17280"/>
                </a:cubicBezTo>
                <a:cubicBezTo>
                  <a:pt x="13525" y="17280"/>
                  <a:pt x="13525" y="17280"/>
                  <a:pt x="13727" y="17280"/>
                </a:cubicBezTo>
                <a:cubicBezTo>
                  <a:pt x="13727" y="17145"/>
                  <a:pt x="13929" y="17145"/>
                  <a:pt x="13929" y="17145"/>
                </a:cubicBezTo>
                <a:cubicBezTo>
                  <a:pt x="14131" y="17010"/>
                  <a:pt x="14131" y="17010"/>
                  <a:pt x="14333" y="17010"/>
                </a:cubicBezTo>
                <a:cubicBezTo>
                  <a:pt x="14535" y="16875"/>
                  <a:pt x="14535" y="16875"/>
                  <a:pt x="14736" y="16875"/>
                </a:cubicBezTo>
                <a:cubicBezTo>
                  <a:pt x="14938" y="16740"/>
                  <a:pt x="14938" y="16605"/>
                  <a:pt x="15140" y="16605"/>
                </a:cubicBezTo>
                <a:cubicBezTo>
                  <a:pt x="15140" y="16605"/>
                  <a:pt x="15342" y="16605"/>
                  <a:pt x="15342" y="16470"/>
                </a:cubicBezTo>
                <a:cubicBezTo>
                  <a:pt x="15544" y="16470"/>
                  <a:pt x="15544" y="16335"/>
                  <a:pt x="15746" y="16200"/>
                </a:cubicBezTo>
                <a:cubicBezTo>
                  <a:pt x="15746" y="16200"/>
                  <a:pt x="15948" y="16200"/>
                  <a:pt x="15948" y="16200"/>
                </a:cubicBezTo>
                <a:cubicBezTo>
                  <a:pt x="15948" y="16065"/>
                  <a:pt x="16150" y="15930"/>
                  <a:pt x="16351" y="15795"/>
                </a:cubicBezTo>
                <a:cubicBezTo>
                  <a:pt x="16351" y="15795"/>
                  <a:pt x="16351" y="15795"/>
                  <a:pt x="16351" y="15795"/>
                </a:cubicBezTo>
                <a:cubicBezTo>
                  <a:pt x="16755" y="15390"/>
                  <a:pt x="16755" y="15390"/>
                  <a:pt x="16755" y="15390"/>
                </a:cubicBezTo>
                <a:cubicBezTo>
                  <a:pt x="16755" y="15390"/>
                  <a:pt x="16755" y="15390"/>
                  <a:pt x="16755" y="15390"/>
                </a:cubicBezTo>
                <a:cubicBezTo>
                  <a:pt x="17361" y="14715"/>
                  <a:pt x="17764" y="13770"/>
                  <a:pt x="17764" y="12960"/>
                </a:cubicBezTo>
                <a:cubicBezTo>
                  <a:pt x="17764" y="10395"/>
                  <a:pt x="14535" y="8235"/>
                  <a:pt x="10699" y="8235"/>
                </a:cubicBezTo>
                <a:close/>
                <a:moveTo>
                  <a:pt x="9084" y="14580"/>
                </a:moveTo>
                <a:cubicBezTo>
                  <a:pt x="8882" y="14310"/>
                  <a:pt x="8680" y="14040"/>
                  <a:pt x="8680" y="13635"/>
                </a:cubicBezTo>
                <a:cubicBezTo>
                  <a:pt x="8680" y="12285"/>
                  <a:pt x="8680" y="12285"/>
                  <a:pt x="8680" y="12285"/>
                </a:cubicBezTo>
                <a:cubicBezTo>
                  <a:pt x="8680" y="11475"/>
                  <a:pt x="9488" y="10800"/>
                  <a:pt x="10699" y="10800"/>
                </a:cubicBezTo>
                <a:cubicBezTo>
                  <a:pt x="11910" y="10800"/>
                  <a:pt x="12920" y="11475"/>
                  <a:pt x="12920" y="12285"/>
                </a:cubicBezTo>
                <a:cubicBezTo>
                  <a:pt x="12920" y="13635"/>
                  <a:pt x="12920" y="13635"/>
                  <a:pt x="12920" y="13635"/>
                </a:cubicBezTo>
                <a:cubicBezTo>
                  <a:pt x="12920" y="14040"/>
                  <a:pt x="12718" y="14310"/>
                  <a:pt x="12314" y="14580"/>
                </a:cubicBezTo>
                <a:cubicBezTo>
                  <a:pt x="11910" y="14985"/>
                  <a:pt x="11910" y="14985"/>
                  <a:pt x="11910" y="14985"/>
                </a:cubicBezTo>
                <a:cubicBezTo>
                  <a:pt x="14938" y="15660"/>
                  <a:pt x="14938" y="15660"/>
                  <a:pt x="14938" y="15660"/>
                </a:cubicBezTo>
                <a:cubicBezTo>
                  <a:pt x="14938" y="15795"/>
                  <a:pt x="14736" y="15930"/>
                  <a:pt x="14535" y="15930"/>
                </a:cubicBezTo>
                <a:cubicBezTo>
                  <a:pt x="14535" y="15930"/>
                  <a:pt x="14535" y="15930"/>
                  <a:pt x="14535" y="16065"/>
                </a:cubicBezTo>
                <a:cubicBezTo>
                  <a:pt x="14535" y="16065"/>
                  <a:pt x="14333" y="16065"/>
                  <a:pt x="14333" y="16200"/>
                </a:cubicBezTo>
                <a:cubicBezTo>
                  <a:pt x="14131" y="16200"/>
                  <a:pt x="14131" y="16200"/>
                  <a:pt x="14131" y="16200"/>
                </a:cubicBezTo>
                <a:cubicBezTo>
                  <a:pt x="14131" y="16200"/>
                  <a:pt x="14131" y="16200"/>
                  <a:pt x="14131" y="16200"/>
                </a:cubicBezTo>
                <a:cubicBezTo>
                  <a:pt x="13121" y="16740"/>
                  <a:pt x="11910" y="16875"/>
                  <a:pt x="10699" y="16875"/>
                </a:cubicBezTo>
                <a:cubicBezTo>
                  <a:pt x="9488" y="16875"/>
                  <a:pt x="8479" y="16740"/>
                  <a:pt x="7469" y="16200"/>
                </a:cubicBezTo>
                <a:cubicBezTo>
                  <a:pt x="7469" y="16200"/>
                  <a:pt x="7469" y="16200"/>
                  <a:pt x="7469" y="16200"/>
                </a:cubicBezTo>
                <a:cubicBezTo>
                  <a:pt x="7469" y="16200"/>
                  <a:pt x="7267" y="16200"/>
                  <a:pt x="7267" y="16200"/>
                </a:cubicBezTo>
                <a:cubicBezTo>
                  <a:pt x="7065" y="16065"/>
                  <a:pt x="7065" y="16065"/>
                  <a:pt x="7065" y="16065"/>
                </a:cubicBezTo>
                <a:cubicBezTo>
                  <a:pt x="6864" y="15930"/>
                  <a:pt x="6864" y="15930"/>
                  <a:pt x="6864" y="15930"/>
                </a:cubicBezTo>
                <a:cubicBezTo>
                  <a:pt x="6864" y="15930"/>
                  <a:pt x="6662" y="15795"/>
                  <a:pt x="6460" y="15660"/>
                </a:cubicBezTo>
                <a:cubicBezTo>
                  <a:pt x="9690" y="14985"/>
                  <a:pt x="9690" y="14985"/>
                  <a:pt x="9690" y="14985"/>
                </a:cubicBezTo>
                <a:lnTo>
                  <a:pt x="9084" y="14580"/>
                </a:lnTo>
                <a:close/>
                <a:moveTo>
                  <a:pt x="15746" y="15120"/>
                </a:moveTo>
                <a:cubicBezTo>
                  <a:pt x="13727" y="14715"/>
                  <a:pt x="13727" y="14715"/>
                  <a:pt x="13727" y="14715"/>
                </a:cubicBezTo>
                <a:cubicBezTo>
                  <a:pt x="13929" y="14310"/>
                  <a:pt x="13929" y="14040"/>
                  <a:pt x="13929" y="13635"/>
                </a:cubicBezTo>
                <a:cubicBezTo>
                  <a:pt x="13929" y="12285"/>
                  <a:pt x="13929" y="12285"/>
                  <a:pt x="13929" y="12285"/>
                </a:cubicBezTo>
                <a:cubicBezTo>
                  <a:pt x="13929" y="11070"/>
                  <a:pt x="12516" y="10125"/>
                  <a:pt x="10699" y="10125"/>
                </a:cubicBezTo>
                <a:cubicBezTo>
                  <a:pt x="9084" y="10125"/>
                  <a:pt x="7469" y="11070"/>
                  <a:pt x="7469" y="12285"/>
                </a:cubicBezTo>
                <a:cubicBezTo>
                  <a:pt x="7469" y="13635"/>
                  <a:pt x="7469" y="13635"/>
                  <a:pt x="7469" y="13635"/>
                </a:cubicBezTo>
                <a:cubicBezTo>
                  <a:pt x="7469" y="14040"/>
                  <a:pt x="7671" y="14310"/>
                  <a:pt x="7873" y="14715"/>
                </a:cubicBezTo>
                <a:cubicBezTo>
                  <a:pt x="5854" y="15120"/>
                  <a:pt x="5854" y="15120"/>
                  <a:pt x="5854" y="15120"/>
                </a:cubicBezTo>
                <a:cubicBezTo>
                  <a:pt x="5249" y="14445"/>
                  <a:pt x="4845" y="13770"/>
                  <a:pt x="4845" y="12960"/>
                </a:cubicBezTo>
                <a:cubicBezTo>
                  <a:pt x="4845" y="10800"/>
                  <a:pt x="7469" y="9045"/>
                  <a:pt x="10699" y="9045"/>
                </a:cubicBezTo>
                <a:cubicBezTo>
                  <a:pt x="14131" y="9045"/>
                  <a:pt x="16755" y="10800"/>
                  <a:pt x="16755" y="12960"/>
                </a:cubicBezTo>
                <a:cubicBezTo>
                  <a:pt x="16755" y="13770"/>
                  <a:pt x="16351" y="14445"/>
                  <a:pt x="15746" y="15120"/>
                </a:cubicBezTo>
                <a:close/>
                <a:moveTo>
                  <a:pt x="18976" y="6480"/>
                </a:moveTo>
                <a:cubicBezTo>
                  <a:pt x="19178" y="6480"/>
                  <a:pt x="19581" y="6615"/>
                  <a:pt x="19581" y="6885"/>
                </a:cubicBezTo>
                <a:cubicBezTo>
                  <a:pt x="19581" y="7020"/>
                  <a:pt x="19178" y="7155"/>
                  <a:pt x="18976" y="7155"/>
                </a:cubicBezTo>
                <a:cubicBezTo>
                  <a:pt x="18572" y="7155"/>
                  <a:pt x="18370" y="7020"/>
                  <a:pt x="18370" y="6885"/>
                </a:cubicBezTo>
                <a:cubicBezTo>
                  <a:pt x="18370" y="6615"/>
                  <a:pt x="18572" y="6480"/>
                  <a:pt x="18976" y="6480"/>
                </a:cubicBezTo>
                <a:close/>
                <a:moveTo>
                  <a:pt x="8680" y="6480"/>
                </a:moveTo>
                <a:cubicBezTo>
                  <a:pt x="9084" y="6480"/>
                  <a:pt x="9286" y="6615"/>
                  <a:pt x="9286" y="6885"/>
                </a:cubicBezTo>
                <a:cubicBezTo>
                  <a:pt x="9286" y="7020"/>
                  <a:pt x="9084" y="7155"/>
                  <a:pt x="8680" y="7155"/>
                </a:cubicBezTo>
                <a:cubicBezTo>
                  <a:pt x="8479" y="7155"/>
                  <a:pt x="8277" y="7020"/>
                  <a:pt x="8277" y="6885"/>
                </a:cubicBezTo>
                <a:cubicBezTo>
                  <a:pt x="8277" y="6615"/>
                  <a:pt x="8479" y="6480"/>
                  <a:pt x="8680" y="6480"/>
                </a:cubicBezTo>
                <a:close/>
                <a:moveTo>
                  <a:pt x="4643" y="6480"/>
                </a:moveTo>
                <a:cubicBezTo>
                  <a:pt x="4845" y="6480"/>
                  <a:pt x="5249" y="6615"/>
                  <a:pt x="5249" y="6885"/>
                </a:cubicBezTo>
                <a:cubicBezTo>
                  <a:pt x="5249" y="7020"/>
                  <a:pt x="4845" y="7155"/>
                  <a:pt x="4643" y="7155"/>
                </a:cubicBezTo>
                <a:cubicBezTo>
                  <a:pt x="4239" y="7155"/>
                  <a:pt x="4037" y="7020"/>
                  <a:pt x="4037" y="6885"/>
                </a:cubicBezTo>
                <a:cubicBezTo>
                  <a:pt x="4037" y="6615"/>
                  <a:pt x="4239" y="6480"/>
                  <a:pt x="4643" y="6480"/>
                </a:cubicBezTo>
                <a:close/>
                <a:moveTo>
                  <a:pt x="2624" y="6480"/>
                </a:moveTo>
                <a:cubicBezTo>
                  <a:pt x="2826" y="6480"/>
                  <a:pt x="3028" y="6615"/>
                  <a:pt x="3028" y="6885"/>
                </a:cubicBezTo>
                <a:cubicBezTo>
                  <a:pt x="3028" y="7020"/>
                  <a:pt x="2826" y="7155"/>
                  <a:pt x="2624" y="7155"/>
                </a:cubicBezTo>
                <a:cubicBezTo>
                  <a:pt x="2221" y="7155"/>
                  <a:pt x="2019" y="7020"/>
                  <a:pt x="2019" y="6885"/>
                </a:cubicBezTo>
                <a:cubicBezTo>
                  <a:pt x="2019" y="6615"/>
                  <a:pt x="2221" y="6480"/>
                  <a:pt x="2624" y="6480"/>
                </a:cubicBezTo>
                <a:close/>
                <a:moveTo>
                  <a:pt x="6662" y="6480"/>
                </a:moveTo>
                <a:cubicBezTo>
                  <a:pt x="7065" y="6480"/>
                  <a:pt x="7267" y="6615"/>
                  <a:pt x="7267" y="6885"/>
                </a:cubicBezTo>
                <a:cubicBezTo>
                  <a:pt x="7267" y="7020"/>
                  <a:pt x="7065" y="7155"/>
                  <a:pt x="6662" y="7155"/>
                </a:cubicBezTo>
                <a:cubicBezTo>
                  <a:pt x="6460" y="7155"/>
                  <a:pt x="6056" y="7020"/>
                  <a:pt x="6056" y="6885"/>
                </a:cubicBezTo>
                <a:cubicBezTo>
                  <a:pt x="6056" y="6615"/>
                  <a:pt x="6460" y="6480"/>
                  <a:pt x="6662" y="6480"/>
                </a:cubicBezTo>
                <a:close/>
                <a:moveTo>
                  <a:pt x="10699" y="6480"/>
                </a:moveTo>
                <a:cubicBezTo>
                  <a:pt x="11103" y="6480"/>
                  <a:pt x="11305" y="6615"/>
                  <a:pt x="11305" y="6885"/>
                </a:cubicBezTo>
                <a:cubicBezTo>
                  <a:pt x="11305" y="7020"/>
                  <a:pt x="11103" y="7155"/>
                  <a:pt x="10699" y="7155"/>
                </a:cubicBezTo>
                <a:cubicBezTo>
                  <a:pt x="10497" y="7155"/>
                  <a:pt x="10295" y="7020"/>
                  <a:pt x="10295" y="6885"/>
                </a:cubicBezTo>
                <a:cubicBezTo>
                  <a:pt x="10295" y="6615"/>
                  <a:pt x="10497" y="6480"/>
                  <a:pt x="10699" y="6480"/>
                </a:cubicBezTo>
                <a:close/>
                <a:moveTo>
                  <a:pt x="16957" y="6480"/>
                </a:moveTo>
                <a:cubicBezTo>
                  <a:pt x="17159" y="6480"/>
                  <a:pt x="17361" y="6615"/>
                  <a:pt x="17361" y="6885"/>
                </a:cubicBezTo>
                <a:cubicBezTo>
                  <a:pt x="17361" y="7020"/>
                  <a:pt x="17159" y="7155"/>
                  <a:pt x="16957" y="7155"/>
                </a:cubicBezTo>
                <a:cubicBezTo>
                  <a:pt x="16553" y="7155"/>
                  <a:pt x="16351" y="7020"/>
                  <a:pt x="16351" y="6885"/>
                </a:cubicBezTo>
                <a:cubicBezTo>
                  <a:pt x="16351" y="6615"/>
                  <a:pt x="16553" y="6480"/>
                  <a:pt x="16957" y="6480"/>
                </a:cubicBezTo>
                <a:close/>
                <a:moveTo>
                  <a:pt x="14938" y="6480"/>
                </a:moveTo>
                <a:cubicBezTo>
                  <a:pt x="15140" y="6480"/>
                  <a:pt x="15342" y="6615"/>
                  <a:pt x="15342" y="6885"/>
                </a:cubicBezTo>
                <a:cubicBezTo>
                  <a:pt x="15342" y="7020"/>
                  <a:pt x="15140" y="7155"/>
                  <a:pt x="14938" y="7155"/>
                </a:cubicBezTo>
                <a:cubicBezTo>
                  <a:pt x="14535" y="7155"/>
                  <a:pt x="14333" y="7020"/>
                  <a:pt x="14333" y="6885"/>
                </a:cubicBezTo>
                <a:cubicBezTo>
                  <a:pt x="14333" y="6615"/>
                  <a:pt x="14535" y="6480"/>
                  <a:pt x="14938" y="6480"/>
                </a:cubicBezTo>
                <a:close/>
                <a:moveTo>
                  <a:pt x="12718" y="6480"/>
                </a:moveTo>
                <a:cubicBezTo>
                  <a:pt x="13121" y="6480"/>
                  <a:pt x="13323" y="6615"/>
                  <a:pt x="13323" y="6885"/>
                </a:cubicBezTo>
                <a:cubicBezTo>
                  <a:pt x="13323" y="7020"/>
                  <a:pt x="13121" y="7155"/>
                  <a:pt x="12718" y="7155"/>
                </a:cubicBezTo>
                <a:cubicBezTo>
                  <a:pt x="12516" y="7155"/>
                  <a:pt x="12314" y="7020"/>
                  <a:pt x="12314" y="6885"/>
                </a:cubicBezTo>
                <a:cubicBezTo>
                  <a:pt x="12314" y="6615"/>
                  <a:pt x="12516" y="6480"/>
                  <a:pt x="12718" y="6480"/>
                </a:cubicBezTo>
                <a:close/>
                <a:moveTo>
                  <a:pt x="2624" y="19035"/>
                </a:moveTo>
                <a:cubicBezTo>
                  <a:pt x="2826" y="19035"/>
                  <a:pt x="3028" y="19305"/>
                  <a:pt x="3028" y="19440"/>
                </a:cubicBezTo>
                <a:cubicBezTo>
                  <a:pt x="3028" y="19575"/>
                  <a:pt x="2826" y="19845"/>
                  <a:pt x="2624" y="19845"/>
                </a:cubicBezTo>
                <a:cubicBezTo>
                  <a:pt x="2221" y="19845"/>
                  <a:pt x="2019" y="19575"/>
                  <a:pt x="2019" y="19440"/>
                </a:cubicBezTo>
                <a:cubicBezTo>
                  <a:pt x="2019" y="19305"/>
                  <a:pt x="2221" y="19035"/>
                  <a:pt x="2624" y="19035"/>
                </a:cubicBezTo>
                <a:close/>
                <a:moveTo>
                  <a:pt x="6662" y="19035"/>
                </a:moveTo>
                <a:cubicBezTo>
                  <a:pt x="7065" y="19035"/>
                  <a:pt x="7267" y="19305"/>
                  <a:pt x="7267" y="19440"/>
                </a:cubicBezTo>
                <a:cubicBezTo>
                  <a:pt x="7267" y="19575"/>
                  <a:pt x="7065" y="19845"/>
                  <a:pt x="6662" y="19845"/>
                </a:cubicBezTo>
                <a:cubicBezTo>
                  <a:pt x="6460" y="19845"/>
                  <a:pt x="6056" y="19575"/>
                  <a:pt x="6056" y="19440"/>
                </a:cubicBezTo>
                <a:cubicBezTo>
                  <a:pt x="6056" y="19305"/>
                  <a:pt x="6460" y="19035"/>
                  <a:pt x="6662" y="19035"/>
                </a:cubicBezTo>
                <a:close/>
                <a:moveTo>
                  <a:pt x="16957" y="19035"/>
                </a:moveTo>
                <a:cubicBezTo>
                  <a:pt x="17159" y="19035"/>
                  <a:pt x="17361" y="19305"/>
                  <a:pt x="17361" y="19440"/>
                </a:cubicBezTo>
                <a:cubicBezTo>
                  <a:pt x="17361" y="19575"/>
                  <a:pt x="17159" y="19845"/>
                  <a:pt x="16957" y="19845"/>
                </a:cubicBezTo>
                <a:cubicBezTo>
                  <a:pt x="16553" y="19845"/>
                  <a:pt x="16351" y="19575"/>
                  <a:pt x="16351" y="19440"/>
                </a:cubicBezTo>
                <a:cubicBezTo>
                  <a:pt x="16351" y="19305"/>
                  <a:pt x="16553" y="19035"/>
                  <a:pt x="16957" y="19035"/>
                </a:cubicBezTo>
                <a:close/>
                <a:moveTo>
                  <a:pt x="14938" y="19035"/>
                </a:moveTo>
                <a:cubicBezTo>
                  <a:pt x="15140" y="19035"/>
                  <a:pt x="15342" y="19305"/>
                  <a:pt x="15342" y="19440"/>
                </a:cubicBezTo>
                <a:cubicBezTo>
                  <a:pt x="15342" y="19575"/>
                  <a:pt x="15140" y="19845"/>
                  <a:pt x="14938" y="19845"/>
                </a:cubicBezTo>
                <a:cubicBezTo>
                  <a:pt x="14535" y="19845"/>
                  <a:pt x="14333" y="19575"/>
                  <a:pt x="14333" y="19440"/>
                </a:cubicBezTo>
                <a:cubicBezTo>
                  <a:pt x="14333" y="19305"/>
                  <a:pt x="14535" y="19035"/>
                  <a:pt x="14938" y="19035"/>
                </a:cubicBezTo>
                <a:close/>
                <a:moveTo>
                  <a:pt x="18976" y="19035"/>
                </a:moveTo>
                <a:cubicBezTo>
                  <a:pt x="19178" y="19035"/>
                  <a:pt x="19581" y="19305"/>
                  <a:pt x="19581" y="19440"/>
                </a:cubicBezTo>
                <a:cubicBezTo>
                  <a:pt x="19581" y="19575"/>
                  <a:pt x="19178" y="19845"/>
                  <a:pt x="18976" y="19845"/>
                </a:cubicBezTo>
                <a:cubicBezTo>
                  <a:pt x="18572" y="19845"/>
                  <a:pt x="18370" y="19575"/>
                  <a:pt x="18370" y="19440"/>
                </a:cubicBezTo>
                <a:cubicBezTo>
                  <a:pt x="18370" y="19305"/>
                  <a:pt x="18572" y="19035"/>
                  <a:pt x="18976" y="19035"/>
                </a:cubicBezTo>
                <a:close/>
                <a:moveTo>
                  <a:pt x="10699" y="19035"/>
                </a:moveTo>
                <a:cubicBezTo>
                  <a:pt x="11103" y="19035"/>
                  <a:pt x="11305" y="19305"/>
                  <a:pt x="11305" y="19440"/>
                </a:cubicBezTo>
                <a:cubicBezTo>
                  <a:pt x="11305" y="19575"/>
                  <a:pt x="11103" y="19845"/>
                  <a:pt x="10699" y="19845"/>
                </a:cubicBezTo>
                <a:cubicBezTo>
                  <a:pt x="10497" y="19845"/>
                  <a:pt x="10295" y="19575"/>
                  <a:pt x="10295" y="19440"/>
                </a:cubicBezTo>
                <a:cubicBezTo>
                  <a:pt x="10295" y="19305"/>
                  <a:pt x="10497" y="19035"/>
                  <a:pt x="10699" y="19035"/>
                </a:cubicBezTo>
                <a:close/>
                <a:moveTo>
                  <a:pt x="8680" y="19035"/>
                </a:moveTo>
                <a:cubicBezTo>
                  <a:pt x="9084" y="19035"/>
                  <a:pt x="9286" y="19305"/>
                  <a:pt x="9286" y="19440"/>
                </a:cubicBezTo>
                <a:cubicBezTo>
                  <a:pt x="9286" y="19575"/>
                  <a:pt x="9084" y="19845"/>
                  <a:pt x="8680" y="19845"/>
                </a:cubicBezTo>
                <a:cubicBezTo>
                  <a:pt x="8479" y="19845"/>
                  <a:pt x="8277" y="19575"/>
                  <a:pt x="8277" y="19440"/>
                </a:cubicBezTo>
                <a:cubicBezTo>
                  <a:pt x="8277" y="19305"/>
                  <a:pt x="8479" y="19035"/>
                  <a:pt x="8680" y="19035"/>
                </a:cubicBezTo>
                <a:close/>
                <a:moveTo>
                  <a:pt x="12718" y="19035"/>
                </a:moveTo>
                <a:cubicBezTo>
                  <a:pt x="13121" y="19035"/>
                  <a:pt x="13323" y="19305"/>
                  <a:pt x="13323" y="19440"/>
                </a:cubicBezTo>
                <a:cubicBezTo>
                  <a:pt x="13323" y="19575"/>
                  <a:pt x="13121" y="19845"/>
                  <a:pt x="12718" y="19845"/>
                </a:cubicBezTo>
                <a:cubicBezTo>
                  <a:pt x="12516" y="19845"/>
                  <a:pt x="12314" y="19575"/>
                  <a:pt x="12314" y="19440"/>
                </a:cubicBezTo>
                <a:cubicBezTo>
                  <a:pt x="12314" y="19305"/>
                  <a:pt x="12516" y="19035"/>
                  <a:pt x="12718" y="19035"/>
                </a:cubicBezTo>
                <a:close/>
                <a:moveTo>
                  <a:pt x="4643" y="19035"/>
                </a:moveTo>
                <a:cubicBezTo>
                  <a:pt x="4845" y="19035"/>
                  <a:pt x="5249" y="19305"/>
                  <a:pt x="5249" y="19440"/>
                </a:cubicBezTo>
                <a:cubicBezTo>
                  <a:pt x="5249" y="19575"/>
                  <a:pt x="4845" y="19845"/>
                  <a:pt x="4643" y="19845"/>
                </a:cubicBezTo>
                <a:cubicBezTo>
                  <a:pt x="4239" y="19845"/>
                  <a:pt x="4037" y="19575"/>
                  <a:pt x="4037" y="19440"/>
                </a:cubicBezTo>
                <a:cubicBezTo>
                  <a:pt x="4037" y="19305"/>
                  <a:pt x="4239" y="19035"/>
                  <a:pt x="4643" y="190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57" name="Freeform 2123"/>
          <p:cNvSpPr/>
          <p:nvPr/>
        </p:nvSpPr>
        <p:spPr>
          <a:xfrm>
            <a:off x="12633325" y="6924675"/>
            <a:ext cx="100965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3240"/>
                </a:moveTo>
                <a:cubicBezTo>
                  <a:pt x="6714" y="3240"/>
                  <a:pt x="3503" y="6210"/>
                  <a:pt x="3503" y="9990"/>
                </a:cubicBezTo>
                <a:cubicBezTo>
                  <a:pt x="3503" y="12825"/>
                  <a:pt x="5400" y="15390"/>
                  <a:pt x="8173" y="16335"/>
                </a:cubicBezTo>
                <a:cubicBezTo>
                  <a:pt x="8173" y="19980"/>
                  <a:pt x="8173" y="19980"/>
                  <a:pt x="8173" y="19980"/>
                </a:cubicBezTo>
                <a:cubicBezTo>
                  <a:pt x="8173" y="20250"/>
                  <a:pt x="8465" y="20385"/>
                  <a:pt x="8611" y="20385"/>
                </a:cubicBezTo>
                <a:cubicBezTo>
                  <a:pt x="9049" y="20385"/>
                  <a:pt x="9049" y="20385"/>
                  <a:pt x="9049" y="20385"/>
                </a:cubicBezTo>
                <a:cubicBezTo>
                  <a:pt x="9049" y="21195"/>
                  <a:pt x="9049" y="21195"/>
                  <a:pt x="9049" y="21195"/>
                </a:cubicBezTo>
                <a:cubicBezTo>
                  <a:pt x="9049" y="21465"/>
                  <a:pt x="9341" y="21600"/>
                  <a:pt x="9486" y="21600"/>
                </a:cubicBezTo>
                <a:cubicBezTo>
                  <a:pt x="12114" y="21600"/>
                  <a:pt x="12114" y="21600"/>
                  <a:pt x="12114" y="21600"/>
                </a:cubicBezTo>
                <a:cubicBezTo>
                  <a:pt x="12405" y="21600"/>
                  <a:pt x="12551" y="21465"/>
                  <a:pt x="12551" y="21195"/>
                </a:cubicBezTo>
                <a:cubicBezTo>
                  <a:pt x="12551" y="20385"/>
                  <a:pt x="12551" y="20385"/>
                  <a:pt x="12551" y="20385"/>
                </a:cubicBezTo>
                <a:cubicBezTo>
                  <a:pt x="12989" y="20385"/>
                  <a:pt x="12989" y="20385"/>
                  <a:pt x="12989" y="20385"/>
                </a:cubicBezTo>
                <a:cubicBezTo>
                  <a:pt x="13281" y="20385"/>
                  <a:pt x="13427" y="20250"/>
                  <a:pt x="13427" y="19980"/>
                </a:cubicBezTo>
                <a:cubicBezTo>
                  <a:pt x="13427" y="16335"/>
                  <a:pt x="13427" y="16335"/>
                  <a:pt x="13427" y="16335"/>
                </a:cubicBezTo>
                <a:cubicBezTo>
                  <a:pt x="16200" y="15390"/>
                  <a:pt x="18097" y="12825"/>
                  <a:pt x="18097" y="9990"/>
                </a:cubicBezTo>
                <a:cubicBezTo>
                  <a:pt x="18097" y="6210"/>
                  <a:pt x="14886" y="3240"/>
                  <a:pt x="10800" y="3240"/>
                </a:cubicBezTo>
                <a:close/>
                <a:moveTo>
                  <a:pt x="12114" y="19575"/>
                </a:moveTo>
                <a:cubicBezTo>
                  <a:pt x="11822" y="19575"/>
                  <a:pt x="11676" y="19845"/>
                  <a:pt x="11676" y="19980"/>
                </a:cubicBezTo>
                <a:cubicBezTo>
                  <a:pt x="11676" y="20790"/>
                  <a:pt x="11676" y="20790"/>
                  <a:pt x="11676" y="20790"/>
                </a:cubicBezTo>
                <a:cubicBezTo>
                  <a:pt x="9924" y="20790"/>
                  <a:pt x="9924" y="20790"/>
                  <a:pt x="9924" y="20790"/>
                </a:cubicBezTo>
                <a:cubicBezTo>
                  <a:pt x="9924" y="19980"/>
                  <a:pt x="9924" y="19980"/>
                  <a:pt x="9924" y="19980"/>
                </a:cubicBezTo>
                <a:cubicBezTo>
                  <a:pt x="9924" y="19845"/>
                  <a:pt x="9778" y="19575"/>
                  <a:pt x="9486" y="19575"/>
                </a:cubicBezTo>
                <a:cubicBezTo>
                  <a:pt x="9049" y="19575"/>
                  <a:pt x="9049" y="19575"/>
                  <a:pt x="9049" y="19575"/>
                </a:cubicBezTo>
                <a:cubicBezTo>
                  <a:pt x="9049" y="17550"/>
                  <a:pt x="9049" y="17550"/>
                  <a:pt x="9049" y="17550"/>
                </a:cubicBezTo>
                <a:cubicBezTo>
                  <a:pt x="12551" y="17550"/>
                  <a:pt x="12551" y="17550"/>
                  <a:pt x="12551" y="17550"/>
                </a:cubicBezTo>
                <a:cubicBezTo>
                  <a:pt x="12551" y="19575"/>
                  <a:pt x="12551" y="19575"/>
                  <a:pt x="12551" y="19575"/>
                </a:cubicBezTo>
                <a:lnTo>
                  <a:pt x="12114" y="19575"/>
                </a:lnTo>
                <a:close/>
                <a:moveTo>
                  <a:pt x="12843" y="15660"/>
                </a:moveTo>
                <a:cubicBezTo>
                  <a:pt x="12697" y="15795"/>
                  <a:pt x="12551" y="15930"/>
                  <a:pt x="12551" y="16065"/>
                </a:cubicBezTo>
                <a:cubicBezTo>
                  <a:pt x="12551" y="16740"/>
                  <a:pt x="12551" y="16740"/>
                  <a:pt x="12551" y="16740"/>
                </a:cubicBezTo>
                <a:cubicBezTo>
                  <a:pt x="9049" y="16740"/>
                  <a:pt x="9049" y="16740"/>
                  <a:pt x="9049" y="16740"/>
                </a:cubicBezTo>
                <a:cubicBezTo>
                  <a:pt x="9049" y="16065"/>
                  <a:pt x="9049" y="16065"/>
                  <a:pt x="9049" y="16065"/>
                </a:cubicBezTo>
                <a:cubicBezTo>
                  <a:pt x="9049" y="15930"/>
                  <a:pt x="8903" y="15795"/>
                  <a:pt x="8757" y="15660"/>
                </a:cubicBezTo>
                <a:cubicBezTo>
                  <a:pt x="6130" y="14850"/>
                  <a:pt x="4378" y="12555"/>
                  <a:pt x="4378" y="9990"/>
                </a:cubicBezTo>
                <a:cubicBezTo>
                  <a:pt x="4378" y="6750"/>
                  <a:pt x="7297" y="4050"/>
                  <a:pt x="10800" y="4050"/>
                </a:cubicBezTo>
                <a:cubicBezTo>
                  <a:pt x="14449" y="4050"/>
                  <a:pt x="17368" y="6750"/>
                  <a:pt x="17368" y="9990"/>
                </a:cubicBezTo>
                <a:cubicBezTo>
                  <a:pt x="17368" y="12555"/>
                  <a:pt x="15470" y="14850"/>
                  <a:pt x="12843" y="15660"/>
                </a:cubicBezTo>
                <a:close/>
                <a:moveTo>
                  <a:pt x="10362" y="2025"/>
                </a:moveTo>
                <a:cubicBezTo>
                  <a:pt x="10362" y="405"/>
                  <a:pt x="10362" y="405"/>
                  <a:pt x="10362" y="405"/>
                </a:cubicBezTo>
                <a:cubicBezTo>
                  <a:pt x="10362" y="135"/>
                  <a:pt x="10508" y="0"/>
                  <a:pt x="10800" y="0"/>
                </a:cubicBezTo>
                <a:cubicBezTo>
                  <a:pt x="11092" y="0"/>
                  <a:pt x="11238" y="135"/>
                  <a:pt x="11238" y="405"/>
                </a:cubicBezTo>
                <a:cubicBezTo>
                  <a:pt x="11238" y="2025"/>
                  <a:pt x="11238" y="2025"/>
                  <a:pt x="11238" y="2025"/>
                </a:cubicBezTo>
                <a:cubicBezTo>
                  <a:pt x="11238" y="2160"/>
                  <a:pt x="11092" y="2430"/>
                  <a:pt x="10800" y="2430"/>
                </a:cubicBezTo>
                <a:cubicBezTo>
                  <a:pt x="10508" y="2430"/>
                  <a:pt x="10362" y="2160"/>
                  <a:pt x="10362" y="2025"/>
                </a:cubicBezTo>
                <a:close/>
                <a:moveTo>
                  <a:pt x="21600" y="9990"/>
                </a:moveTo>
                <a:cubicBezTo>
                  <a:pt x="21600" y="10260"/>
                  <a:pt x="21454" y="10395"/>
                  <a:pt x="21162" y="10395"/>
                </a:cubicBezTo>
                <a:cubicBezTo>
                  <a:pt x="19411" y="10395"/>
                  <a:pt x="19411" y="10395"/>
                  <a:pt x="19411" y="10395"/>
                </a:cubicBezTo>
                <a:cubicBezTo>
                  <a:pt x="19265" y="10395"/>
                  <a:pt x="18973" y="10260"/>
                  <a:pt x="18973" y="9990"/>
                </a:cubicBezTo>
                <a:cubicBezTo>
                  <a:pt x="18973" y="9720"/>
                  <a:pt x="19265" y="9585"/>
                  <a:pt x="19411" y="9585"/>
                </a:cubicBezTo>
                <a:cubicBezTo>
                  <a:pt x="21162" y="9585"/>
                  <a:pt x="21162" y="9585"/>
                  <a:pt x="21162" y="9585"/>
                </a:cubicBezTo>
                <a:cubicBezTo>
                  <a:pt x="21454" y="9585"/>
                  <a:pt x="21600" y="9720"/>
                  <a:pt x="21600" y="9990"/>
                </a:cubicBezTo>
                <a:close/>
                <a:moveTo>
                  <a:pt x="2627" y="9990"/>
                </a:moveTo>
                <a:cubicBezTo>
                  <a:pt x="2627" y="10260"/>
                  <a:pt x="2335" y="10395"/>
                  <a:pt x="2189" y="10395"/>
                </a:cubicBezTo>
                <a:cubicBezTo>
                  <a:pt x="438" y="10395"/>
                  <a:pt x="438" y="10395"/>
                  <a:pt x="438" y="10395"/>
                </a:cubicBezTo>
                <a:cubicBezTo>
                  <a:pt x="146" y="10395"/>
                  <a:pt x="0" y="10260"/>
                  <a:pt x="0" y="9990"/>
                </a:cubicBezTo>
                <a:cubicBezTo>
                  <a:pt x="0" y="9720"/>
                  <a:pt x="146" y="9585"/>
                  <a:pt x="438" y="9585"/>
                </a:cubicBezTo>
                <a:cubicBezTo>
                  <a:pt x="2189" y="9585"/>
                  <a:pt x="2189" y="9585"/>
                  <a:pt x="2189" y="9585"/>
                </a:cubicBezTo>
                <a:cubicBezTo>
                  <a:pt x="2335" y="9585"/>
                  <a:pt x="2627" y="9720"/>
                  <a:pt x="2627" y="9990"/>
                </a:cubicBezTo>
                <a:close/>
                <a:moveTo>
                  <a:pt x="18389" y="2970"/>
                </a:moveTo>
                <a:cubicBezTo>
                  <a:pt x="18681" y="3105"/>
                  <a:pt x="18681" y="3375"/>
                  <a:pt x="18389" y="3510"/>
                </a:cubicBezTo>
                <a:cubicBezTo>
                  <a:pt x="17222" y="4590"/>
                  <a:pt x="17222" y="4590"/>
                  <a:pt x="17222" y="4590"/>
                </a:cubicBezTo>
                <a:cubicBezTo>
                  <a:pt x="17076" y="4725"/>
                  <a:pt x="17076" y="4725"/>
                  <a:pt x="16930" y="4725"/>
                </a:cubicBezTo>
                <a:cubicBezTo>
                  <a:pt x="16784" y="4725"/>
                  <a:pt x="16638" y="4725"/>
                  <a:pt x="16638" y="4590"/>
                </a:cubicBezTo>
                <a:cubicBezTo>
                  <a:pt x="16492" y="4455"/>
                  <a:pt x="16492" y="4185"/>
                  <a:pt x="16638" y="4050"/>
                </a:cubicBezTo>
                <a:cubicBezTo>
                  <a:pt x="17805" y="2970"/>
                  <a:pt x="17805" y="2970"/>
                  <a:pt x="17805" y="2970"/>
                </a:cubicBezTo>
                <a:cubicBezTo>
                  <a:pt x="17951" y="2835"/>
                  <a:pt x="18243" y="2835"/>
                  <a:pt x="18389" y="2970"/>
                </a:cubicBezTo>
                <a:close/>
                <a:moveTo>
                  <a:pt x="4962" y="15390"/>
                </a:moveTo>
                <a:cubicBezTo>
                  <a:pt x="5108" y="15525"/>
                  <a:pt x="5108" y="15795"/>
                  <a:pt x="4962" y="15930"/>
                </a:cubicBezTo>
                <a:cubicBezTo>
                  <a:pt x="3795" y="17010"/>
                  <a:pt x="3795" y="17010"/>
                  <a:pt x="3795" y="17010"/>
                </a:cubicBezTo>
                <a:cubicBezTo>
                  <a:pt x="3649" y="17145"/>
                  <a:pt x="3649" y="17145"/>
                  <a:pt x="3503" y="17145"/>
                </a:cubicBezTo>
                <a:cubicBezTo>
                  <a:pt x="3357" y="17145"/>
                  <a:pt x="3211" y="17145"/>
                  <a:pt x="3211" y="17010"/>
                </a:cubicBezTo>
                <a:cubicBezTo>
                  <a:pt x="3065" y="16875"/>
                  <a:pt x="3065" y="16605"/>
                  <a:pt x="3211" y="16470"/>
                </a:cubicBezTo>
                <a:cubicBezTo>
                  <a:pt x="4378" y="15390"/>
                  <a:pt x="4378" y="15390"/>
                  <a:pt x="4378" y="15390"/>
                </a:cubicBezTo>
                <a:cubicBezTo>
                  <a:pt x="4524" y="15255"/>
                  <a:pt x="4816" y="15255"/>
                  <a:pt x="4962" y="15390"/>
                </a:cubicBezTo>
                <a:close/>
                <a:moveTo>
                  <a:pt x="18389" y="16470"/>
                </a:moveTo>
                <a:cubicBezTo>
                  <a:pt x="18681" y="16605"/>
                  <a:pt x="18681" y="16875"/>
                  <a:pt x="18389" y="17010"/>
                </a:cubicBezTo>
                <a:cubicBezTo>
                  <a:pt x="18389" y="17145"/>
                  <a:pt x="18243" y="17145"/>
                  <a:pt x="18097" y="17145"/>
                </a:cubicBezTo>
                <a:cubicBezTo>
                  <a:pt x="18097" y="17145"/>
                  <a:pt x="17951" y="17145"/>
                  <a:pt x="17805" y="17010"/>
                </a:cubicBezTo>
                <a:cubicBezTo>
                  <a:pt x="16638" y="15930"/>
                  <a:pt x="16638" y="15930"/>
                  <a:pt x="16638" y="15930"/>
                </a:cubicBezTo>
                <a:cubicBezTo>
                  <a:pt x="16492" y="15795"/>
                  <a:pt x="16492" y="15525"/>
                  <a:pt x="16638" y="15390"/>
                </a:cubicBezTo>
                <a:cubicBezTo>
                  <a:pt x="16784" y="15255"/>
                  <a:pt x="17076" y="15255"/>
                  <a:pt x="17222" y="15390"/>
                </a:cubicBezTo>
                <a:lnTo>
                  <a:pt x="18389" y="16470"/>
                </a:lnTo>
                <a:close/>
                <a:moveTo>
                  <a:pt x="3211" y="3510"/>
                </a:moveTo>
                <a:cubicBezTo>
                  <a:pt x="3065" y="3375"/>
                  <a:pt x="3065" y="3105"/>
                  <a:pt x="3211" y="2970"/>
                </a:cubicBezTo>
                <a:cubicBezTo>
                  <a:pt x="3357" y="2835"/>
                  <a:pt x="3649" y="2835"/>
                  <a:pt x="3795" y="2970"/>
                </a:cubicBezTo>
                <a:cubicBezTo>
                  <a:pt x="4962" y="4050"/>
                  <a:pt x="4962" y="4050"/>
                  <a:pt x="4962" y="4050"/>
                </a:cubicBezTo>
                <a:cubicBezTo>
                  <a:pt x="5108" y="4185"/>
                  <a:pt x="5108" y="4455"/>
                  <a:pt x="4962" y="4590"/>
                </a:cubicBezTo>
                <a:cubicBezTo>
                  <a:pt x="4962" y="4725"/>
                  <a:pt x="4816" y="4725"/>
                  <a:pt x="4670" y="4725"/>
                </a:cubicBezTo>
                <a:cubicBezTo>
                  <a:pt x="4524" y="4725"/>
                  <a:pt x="4524" y="4725"/>
                  <a:pt x="4378" y="4590"/>
                </a:cubicBezTo>
                <a:lnTo>
                  <a:pt x="3211" y="3510"/>
                </a:lnTo>
                <a:close/>
                <a:moveTo>
                  <a:pt x="11238" y="5535"/>
                </a:moveTo>
                <a:cubicBezTo>
                  <a:pt x="11238" y="5805"/>
                  <a:pt x="11092" y="5940"/>
                  <a:pt x="10800" y="5940"/>
                </a:cubicBezTo>
                <a:cubicBezTo>
                  <a:pt x="8465" y="5940"/>
                  <a:pt x="6422" y="7830"/>
                  <a:pt x="6422" y="9990"/>
                </a:cubicBezTo>
                <a:cubicBezTo>
                  <a:pt x="6422" y="10260"/>
                  <a:pt x="6276" y="10395"/>
                  <a:pt x="5984" y="10395"/>
                </a:cubicBezTo>
                <a:cubicBezTo>
                  <a:pt x="5838" y="10395"/>
                  <a:pt x="5692" y="10260"/>
                  <a:pt x="5692" y="9990"/>
                </a:cubicBezTo>
                <a:cubicBezTo>
                  <a:pt x="5692" y="7290"/>
                  <a:pt x="7881" y="5265"/>
                  <a:pt x="10800" y="5265"/>
                </a:cubicBezTo>
                <a:cubicBezTo>
                  <a:pt x="11092" y="5265"/>
                  <a:pt x="11238" y="5400"/>
                  <a:pt x="11238" y="55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58" name="Freeform 2124"/>
          <p:cNvSpPr/>
          <p:nvPr/>
        </p:nvSpPr>
        <p:spPr>
          <a:xfrm>
            <a:off x="12604750" y="8245475"/>
            <a:ext cx="1092200" cy="914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4710"/>
                </a:moveTo>
                <a:cubicBezTo>
                  <a:pt x="20925" y="4547"/>
                  <a:pt x="19980" y="2761"/>
                  <a:pt x="17955" y="1949"/>
                </a:cubicBezTo>
                <a:cubicBezTo>
                  <a:pt x="17955" y="0"/>
                  <a:pt x="17955" y="0"/>
                  <a:pt x="1795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7955" y="21600"/>
                  <a:pt x="17955" y="21600"/>
                  <a:pt x="17955" y="21600"/>
                </a:cubicBezTo>
                <a:cubicBezTo>
                  <a:pt x="17955" y="5035"/>
                  <a:pt x="17955" y="5035"/>
                  <a:pt x="17955" y="5035"/>
                </a:cubicBezTo>
                <a:cubicBezTo>
                  <a:pt x="18765" y="5035"/>
                  <a:pt x="19575" y="5035"/>
                  <a:pt x="20655" y="5359"/>
                </a:cubicBezTo>
                <a:cubicBezTo>
                  <a:pt x="21600" y="5684"/>
                  <a:pt x="21600" y="5684"/>
                  <a:pt x="21600" y="5684"/>
                </a:cubicBezTo>
                <a:lnTo>
                  <a:pt x="21060" y="4710"/>
                </a:lnTo>
                <a:close/>
                <a:moveTo>
                  <a:pt x="17145" y="20626"/>
                </a:moveTo>
                <a:cubicBezTo>
                  <a:pt x="810" y="20626"/>
                  <a:pt x="810" y="20626"/>
                  <a:pt x="810" y="20626"/>
                </a:cubicBezTo>
                <a:cubicBezTo>
                  <a:pt x="810" y="974"/>
                  <a:pt x="810" y="974"/>
                  <a:pt x="810" y="974"/>
                </a:cubicBezTo>
                <a:cubicBezTo>
                  <a:pt x="17145" y="974"/>
                  <a:pt x="17145" y="974"/>
                  <a:pt x="17145" y="974"/>
                </a:cubicBezTo>
                <a:cubicBezTo>
                  <a:pt x="17145" y="1624"/>
                  <a:pt x="17145" y="1624"/>
                  <a:pt x="17145" y="1624"/>
                </a:cubicBezTo>
                <a:cubicBezTo>
                  <a:pt x="16875" y="1462"/>
                  <a:pt x="16470" y="1462"/>
                  <a:pt x="16065" y="1299"/>
                </a:cubicBezTo>
                <a:cubicBezTo>
                  <a:pt x="16065" y="1299"/>
                  <a:pt x="15930" y="1299"/>
                  <a:pt x="15930" y="1299"/>
                </a:cubicBezTo>
                <a:cubicBezTo>
                  <a:pt x="15795" y="1299"/>
                  <a:pt x="15660" y="1299"/>
                  <a:pt x="15390" y="1299"/>
                </a:cubicBezTo>
                <a:cubicBezTo>
                  <a:pt x="15255" y="1299"/>
                  <a:pt x="14985" y="1299"/>
                  <a:pt x="14850" y="1462"/>
                </a:cubicBezTo>
                <a:cubicBezTo>
                  <a:pt x="14715" y="1462"/>
                  <a:pt x="12960" y="1462"/>
                  <a:pt x="10935" y="3898"/>
                </a:cubicBezTo>
                <a:cubicBezTo>
                  <a:pt x="8640" y="1137"/>
                  <a:pt x="8640" y="1137"/>
                  <a:pt x="8640" y="1137"/>
                </a:cubicBezTo>
                <a:cubicBezTo>
                  <a:pt x="8640" y="10394"/>
                  <a:pt x="8640" y="10394"/>
                  <a:pt x="8640" y="10394"/>
                </a:cubicBezTo>
                <a:cubicBezTo>
                  <a:pt x="16200" y="10394"/>
                  <a:pt x="16200" y="10394"/>
                  <a:pt x="16200" y="10394"/>
                </a:cubicBezTo>
                <a:cubicBezTo>
                  <a:pt x="13905" y="7471"/>
                  <a:pt x="13905" y="7471"/>
                  <a:pt x="13905" y="7471"/>
                </a:cubicBezTo>
                <a:cubicBezTo>
                  <a:pt x="13905" y="7471"/>
                  <a:pt x="13905" y="7471"/>
                  <a:pt x="14040" y="7471"/>
                </a:cubicBezTo>
                <a:cubicBezTo>
                  <a:pt x="14040" y="7471"/>
                  <a:pt x="14040" y="7308"/>
                  <a:pt x="14040" y="7308"/>
                </a:cubicBezTo>
                <a:cubicBezTo>
                  <a:pt x="14040" y="7308"/>
                  <a:pt x="14175" y="7308"/>
                  <a:pt x="14175" y="7146"/>
                </a:cubicBezTo>
                <a:cubicBezTo>
                  <a:pt x="14175" y="7146"/>
                  <a:pt x="14175" y="7146"/>
                  <a:pt x="14310" y="7146"/>
                </a:cubicBezTo>
                <a:cubicBezTo>
                  <a:pt x="14310" y="6983"/>
                  <a:pt x="14310" y="6983"/>
                  <a:pt x="14445" y="6983"/>
                </a:cubicBezTo>
                <a:cubicBezTo>
                  <a:pt x="14445" y="6821"/>
                  <a:pt x="14445" y="6821"/>
                  <a:pt x="14580" y="6821"/>
                </a:cubicBezTo>
                <a:cubicBezTo>
                  <a:pt x="14580" y="6659"/>
                  <a:pt x="14715" y="6659"/>
                  <a:pt x="14850" y="6496"/>
                </a:cubicBezTo>
                <a:cubicBezTo>
                  <a:pt x="14850" y="6496"/>
                  <a:pt x="14850" y="6496"/>
                  <a:pt x="14985" y="6334"/>
                </a:cubicBezTo>
                <a:cubicBezTo>
                  <a:pt x="14985" y="6334"/>
                  <a:pt x="15120" y="6334"/>
                  <a:pt x="15120" y="6171"/>
                </a:cubicBezTo>
                <a:cubicBezTo>
                  <a:pt x="15255" y="6171"/>
                  <a:pt x="15255" y="6171"/>
                  <a:pt x="15255" y="6171"/>
                </a:cubicBezTo>
                <a:cubicBezTo>
                  <a:pt x="15390" y="6009"/>
                  <a:pt x="15525" y="6009"/>
                  <a:pt x="15525" y="6009"/>
                </a:cubicBezTo>
                <a:cubicBezTo>
                  <a:pt x="15660" y="5847"/>
                  <a:pt x="15660" y="5847"/>
                  <a:pt x="15795" y="5847"/>
                </a:cubicBezTo>
                <a:cubicBezTo>
                  <a:pt x="15930" y="5684"/>
                  <a:pt x="16065" y="5684"/>
                  <a:pt x="16200" y="5522"/>
                </a:cubicBezTo>
                <a:cubicBezTo>
                  <a:pt x="16335" y="5522"/>
                  <a:pt x="16335" y="5522"/>
                  <a:pt x="16470" y="5522"/>
                </a:cubicBezTo>
                <a:cubicBezTo>
                  <a:pt x="16605" y="5359"/>
                  <a:pt x="16605" y="5359"/>
                  <a:pt x="16740" y="5359"/>
                </a:cubicBezTo>
                <a:cubicBezTo>
                  <a:pt x="16875" y="5359"/>
                  <a:pt x="16875" y="5359"/>
                  <a:pt x="17010" y="5197"/>
                </a:cubicBezTo>
                <a:cubicBezTo>
                  <a:pt x="17145" y="5197"/>
                  <a:pt x="17145" y="5197"/>
                  <a:pt x="17145" y="5197"/>
                </a:cubicBezTo>
                <a:lnTo>
                  <a:pt x="17145" y="20626"/>
                </a:lnTo>
                <a:close/>
                <a:moveTo>
                  <a:pt x="17955" y="4223"/>
                </a:moveTo>
                <a:cubicBezTo>
                  <a:pt x="17955" y="4223"/>
                  <a:pt x="17955" y="4223"/>
                  <a:pt x="17955" y="4223"/>
                </a:cubicBezTo>
                <a:cubicBezTo>
                  <a:pt x="17550" y="4223"/>
                  <a:pt x="17550" y="4223"/>
                  <a:pt x="17550" y="4223"/>
                </a:cubicBezTo>
                <a:cubicBezTo>
                  <a:pt x="14580" y="4710"/>
                  <a:pt x="13230" y="7146"/>
                  <a:pt x="13095" y="7308"/>
                </a:cubicBezTo>
                <a:cubicBezTo>
                  <a:pt x="13095" y="7308"/>
                  <a:pt x="13095" y="7308"/>
                  <a:pt x="13095" y="7308"/>
                </a:cubicBezTo>
                <a:cubicBezTo>
                  <a:pt x="12960" y="7633"/>
                  <a:pt x="12960" y="7633"/>
                  <a:pt x="12960" y="7633"/>
                </a:cubicBezTo>
                <a:cubicBezTo>
                  <a:pt x="14445" y="9420"/>
                  <a:pt x="14445" y="9420"/>
                  <a:pt x="14445" y="9420"/>
                </a:cubicBezTo>
                <a:cubicBezTo>
                  <a:pt x="9315" y="9420"/>
                  <a:pt x="9315" y="9420"/>
                  <a:pt x="9315" y="9420"/>
                </a:cubicBezTo>
                <a:cubicBezTo>
                  <a:pt x="9315" y="3248"/>
                  <a:pt x="9315" y="3248"/>
                  <a:pt x="9315" y="3248"/>
                </a:cubicBezTo>
                <a:cubicBezTo>
                  <a:pt x="10935" y="5197"/>
                  <a:pt x="10935" y="5197"/>
                  <a:pt x="10935" y="5197"/>
                </a:cubicBezTo>
                <a:cubicBezTo>
                  <a:pt x="11205" y="4872"/>
                  <a:pt x="11205" y="4872"/>
                  <a:pt x="11205" y="4872"/>
                </a:cubicBezTo>
                <a:cubicBezTo>
                  <a:pt x="13095" y="2436"/>
                  <a:pt x="14850" y="2274"/>
                  <a:pt x="14850" y="2274"/>
                </a:cubicBezTo>
                <a:cubicBezTo>
                  <a:pt x="15120" y="2274"/>
                  <a:pt x="15255" y="2274"/>
                  <a:pt x="15525" y="2274"/>
                </a:cubicBezTo>
                <a:cubicBezTo>
                  <a:pt x="15525" y="2274"/>
                  <a:pt x="15525" y="2274"/>
                  <a:pt x="15525" y="2274"/>
                </a:cubicBezTo>
                <a:cubicBezTo>
                  <a:pt x="16200" y="2274"/>
                  <a:pt x="16875" y="2436"/>
                  <a:pt x="17415" y="2598"/>
                </a:cubicBezTo>
                <a:cubicBezTo>
                  <a:pt x="17820" y="2761"/>
                  <a:pt x="17820" y="2761"/>
                  <a:pt x="17820" y="2761"/>
                </a:cubicBezTo>
                <a:cubicBezTo>
                  <a:pt x="18630" y="3248"/>
                  <a:pt x="19305" y="3735"/>
                  <a:pt x="19710" y="4223"/>
                </a:cubicBezTo>
                <a:cubicBezTo>
                  <a:pt x="19035" y="4223"/>
                  <a:pt x="18495" y="4060"/>
                  <a:pt x="17955" y="422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59" name="Freeform 2125"/>
          <p:cNvSpPr/>
          <p:nvPr/>
        </p:nvSpPr>
        <p:spPr>
          <a:xfrm>
            <a:off x="12604750" y="9648825"/>
            <a:ext cx="1092200" cy="571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670"/>
                </a:moveTo>
                <a:cubicBezTo>
                  <a:pt x="21600" y="16655"/>
                  <a:pt x="19035" y="21600"/>
                  <a:pt x="16065" y="21600"/>
                </a:cubicBezTo>
                <a:cubicBezTo>
                  <a:pt x="14580" y="21600"/>
                  <a:pt x="13095" y="20299"/>
                  <a:pt x="12015" y="18477"/>
                </a:cubicBezTo>
                <a:cubicBezTo>
                  <a:pt x="11880" y="18217"/>
                  <a:pt x="11880" y="17696"/>
                  <a:pt x="12015" y="17436"/>
                </a:cubicBezTo>
                <a:cubicBezTo>
                  <a:pt x="12150" y="17176"/>
                  <a:pt x="12420" y="17176"/>
                  <a:pt x="12555" y="17436"/>
                </a:cubicBezTo>
                <a:cubicBezTo>
                  <a:pt x="13500" y="19258"/>
                  <a:pt x="14715" y="20039"/>
                  <a:pt x="16065" y="20039"/>
                </a:cubicBezTo>
                <a:cubicBezTo>
                  <a:pt x="18765" y="20039"/>
                  <a:pt x="20925" y="15875"/>
                  <a:pt x="20925" y="10670"/>
                </a:cubicBezTo>
                <a:cubicBezTo>
                  <a:pt x="20925" y="5465"/>
                  <a:pt x="18765" y="1301"/>
                  <a:pt x="16065" y="1301"/>
                </a:cubicBezTo>
                <a:cubicBezTo>
                  <a:pt x="13365" y="1301"/>
                  <a:pt x="11205" y="5465"/>
                  <a:pt x="11205" y="10670"/>
                </a:cubicBezTo>
                <a:cubicBezTo>
                  <a:pt x="11205" y="16655"/>
                  <a:pt x="8640" y="21600"/>
                  <a:pt x="5535" y="21600"/>
                </a:cubicBezTo>
                <a:cubicBezTo>
                  <a:pt x="2565" y="21600"/>
                  <a:pt x="0" y="16655"/>
                  <a:pt x="0" y="10670"/>
                </a:cubicBezTo>
                <a:cubicBezTo>
                  <a:pt x="0" y="4945"/>
                  <a:pt x="2565" y="0"/>
                  <a:pt x="5535" y="0"/>
                </a:cubicBezTo>
                <a:cubicBezTo>
                  <a:pt x="6750" y="0"/>
                  <a:pt x="7830" y="520"/>
                  <a:pt x="8640" y="1822"/>
                </a:cubicBezTo>
                <a:cubicBezTo>
                  <a:pt x="9045" y="2082"/>
                  <a:pt x="9315" y="2602"/>
                  <a:pt x="9585" y="3123"/>
                </a:cubicBezTo>
                <a:cubicBezTo>
                  <a:pt x="9720" y="3383"/>
                  <a:pt x="9720" y="3904"/>
                  <a:pt x="9585" y="4164"/>
                </a:cubicBezTo>
                <a:cubicBezTo>
                  <a:pt x="9450" y="4424"/>
                  <a:pt x="9180" y="4424"/>
                  <a:pt x="9045" y="4164"/>
                </a:cubicBezTo>
                <a:cubicBezTo>
                  <a:pt x="8775" y="3643"/>
                  <a:pt x="8505" y="3383"/>
                  <a:pt x="8235" y="2863"/>
                </a:cubicBezTo>
                <a:cubicBezTo>
                  <a:pt x="7425" y="1822"/>
                  <a:pt x="6615" y="1301"/>
                  <a:pt x="5535" y="1301"/>
                </a:cubicBezTo>
                <a:cubicBezTo>
                  <a:pt x="2835" y="1301"/>
                  <a:pt x="675" y="5465"/>
                  <a:pt x="675" y="10670"/>
                </a:cubicBezTo>
                <a:cubicBezTo>
                  <a:pt x="675" y="15875"/>
                  <a:pt x="2835" y="20039"/>
                  <a:pt x="5535" y="20039"/>
                </a:cubicBezTo>
                <a:cubicBezTo>
                  <a:pt x="8235" y="20039"/>
                  <a:pt x="10395" y="15875"/>
                  <a:pt x="10395" y="10670"/>
                </a:cubicBezTo>
                <a:cubicBezTo>
                  <a:pt x="10395" y="4945"/>
                  <a:pt x="12960" y="0"/>
                  <a:pt x="16065" y="0"/>
                </a:cubicBezTo>
                <a:cubicBezTo>
                  <a:pt x="19035" y="0"/>
                  <a:pt x="21600" y="4945"/>
                  <a:pt x="21600" y="106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60" name="Freeform 2126"/>
          <p:cNvSpPr/>
          <p:nvPr/>
        </p:nvSpPr>
        <p:spPr>
          <a:xfrm>
            <a:off x="126047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lose/>
                <a:moveTo>
                  <a:pt x="11205" y="15795"/>
                </a:moveTo>
                <a:cubicBezTo>
                  <a:pt x="11205" y="16605"/>
                  <a:pt x="11205" y="16605"/>
                  <a:pt x="11205" y="16605"/>
                </a:cubicBezTo>
                <a:cubicBezTo>
                  <a:pt x="11205" y="16875"/>
                  <a:pt x="11070" y="17010"/>
                  <a:pt x="10800" y="17010"/>
                </a:cubicBezTo>
                <a:cubicBezTo>
                  <a:pt x="10530" y="17010"/>
                  <a:pt x="10395" y="16875"/>
                  <a:pt x="10395" y="16605"/>
                </a:cubicBezTo>
                <a:cubicBezTo>
                  <a:pt x="10395" y="15795"/>
                  <a:pt x="10395" y="15795"/>
                  <a:pt x="10395" y="15795"/>
                </a:cubicBezTo>
                <a:cubicBezTo>
                  <a:pt x="10395" y="15525"/>
                  <a:pt x="10530" y="15390"/>
                  <a:pt x="10800" y="15390"/>
                </a:cubicBezTo>
                <a:cubicBezTo>
                  <a:pt x="11070" y="15390"/>
                  <a:pt x="11205" y="15525"/>
                  <a:pt x="11205" y="15795"/>
                </a:cubicBezTo>
                <a:close/>
                <a:moveTo>
                  <a:pt x="14175" y="7020"/>
                </a:moveTo>
                <a:cubicBezTo>
                  <a:pt x="14175" y="8235"/>
                  <a:pt x="13635" y="9180"/>
                  <a:pt x="12555" y="9855"/>
                </a:cubicBezTo>
                <a:cubicBezTo>
                  <a:pt x="11745" y="10395"/>
                  <a:pt x="11205" y="11475"/>
                  <a:pt x="11205" y="12555"/>
                </a:cubicBezTo>
                <a:cubicBezTo>
                  <a:pt x="11205" y="13770"/>
                  <a:pt x="11205" y="13770"/>
                  <a:pt x="11205" y="13770"/>
                </a:cubicBezTo>
                <a:cubicBezTo>
                  <a:pt x="11205" y="13905"/>
                  <a:pt x="11070" y="14175"/>
                  <a:pt x="10800" y="14175"/>
                </a:cubicBezTo>
                <a:cubicBezTo>
                  <a:pt x="10530" y="14175"/>
                  <a:pt x="10395" y="13905"/>
                  <a:pt x="10395" y="13770"/>
                </a:cubicBezTo>
                <a:cubicBezTo>
                  <a:pt x="10395" y="12555"/>
                  <a:pt x="10395" y="12555"/>
                  <a:pt x="10395" y="12555"/>
                </a:cubicBezTo>
                <a:cubicBezTo>
                  <a:pt x="10395" y="11070"/>
                  <a:pt x="11070" y="9855"/>
                  <a:pt x="12150" y="9180"/>
                </a:cubicBezTo>
                <a:cubicBezTo>
                  <a:pt x="12825" y="8640"/>
                  <a:pt x="13365" y="7830"/>
                  <a:pt x="13230" y="7020"/>
                </a:cubicBezTo>
                <a:cubicBezTo>
                  <a:pt x="13230" y="5670"/>
                  <a:pt x="12150" y="4590"/>
                  <a:pt x="10800" y="4590"/>
                </a:cubicBezTo>
                <a:cubicBezTo>
                  <a:pt x="10125" y="4590"/>
                  <a:pt x="9585" y="4860"/>
                  <a:pt x="9045" y="5265"/>
                </a:cubicBezTo>
                <a:cubicBezTo>
                  <a:pt x="8505" y="5805"/>
                  <a:pt x="8370" y="6345"/>
                  <a:pt x="8370" y="7020"/>
                </a:cubicBezTo>
                <a:cubicBezTo>
                  <a:pt x="8370" y="7290"/>
                  <a:pt x="8100" y="7425"/>
                  <a:pt x="7830" y="7425"/>
                </a:cubicBezTo>
                <a:cubicBezTo>
                  <a:pt x="7695" y="7425"/>
                  <a:pt x="7425" y="7290"/>
                  <a:pt x="7425" y="7020"/>
                </a:cubicBezTo>
                <a:cubicBezTo>
                  <a:pt x="7425" y="6210"/>
                  <a:pt x="7830" y="5265"/>
                  <a:pt x="8505" y="4725"/>
                </a:cubicBezTo>
                <a:cubicBezTo>
                  <a:pt x="9045" y="4050"/>
                  <a:pt x="9855" y="3780"/>
                  <a:pt x="10800" y="3780"/>
                </a:cubicBezTo>
                <a:cubicBezTo>
                  <a:pt x="10800" y="3780"/>
                  <a:pt x="10800" y="3780"/>
                  <a:pt x="10800" y="3780"/>
                </a:cubicBezTo>
                <a:cubicBezTo>
                  <a:pt x="12690" y="3780"/>
                  <a:pt x="14040" y="5265"/>
                  <a:pt x="14175" y="70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61" name="Freeform 2127"/>
          <p:cNvSpPr/>
          <p:nvPr/>
        </p:nvSpPr>
        <p:spPr>
          <a:xfrm>
            <a:off x="1260475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0" y="17955"/>
                </a:moveTo>
                <a:cubicBezTo>
                  <a:pt x="20520" y="16065"/>
                  <a:pt x="21600" y="13500"/>
                  <a:pt x="21600" y="10800"/>
                </a:cubicBezTo>
                <a:cubicBezTo>
                  <a:pt x="21600" y="7965"/>
                  <a:pt x="20520" y="5400"/>
                  <a:pt x="18630" y="3375"/>
                </a:cubicBezTo>
                <a:cubicBezTo>
                  <a:pt x="18630" y="3375"/>
                  <a:pt x="18630" y="3375"/>
                  <a:pt x="18630" y="3375"/>
                </a:cubicBezTo>
                <a:cubicBezTo>
                  <a:pt x="18630" y="3375"/>
                  <a:pt x="18630" y="3375"/>
                  <a:pt x="18630" y="3375"/>
                </a:cubicBezTo>
                <a:cubicBezTo>
                  <a:pt x="16740" y="1350"/>
                  <a:pt x="14175" y="135"/>
                  <a:pt x="11205" y="0"/>
                </a:cubicBezTo>
                <a:cubicBezTo>
                  <a:pt x="11205" y="0"/>
                  <a:pt x="11205" y="0"/>
                  <a:pt x="11205" y="0"/>
                </a:cubicBezTo>
                <a:cubicBezTo>
                  <a:pt x="10935" y="0"/>
                  <a:pt x="10935" y="0"/>
                  <a:pt x="10935" y="0"/>
                </a:cubicBezTo>
                <a:cubicBezTo>
                  <a:pt x="10935" y="0"/>
                  <a:pt x="10800" y="0"/>
                  <a:pt x="10800" y="0"/>
                </a:cubicBezTo>
                <a:cubicBezTo>
                  <a:pt x="10800" y="0"/>
                  <a:pt x="10665" y="0"/>
                  <a:pt x="10665" y="0"/>
                </a:cubicBezTo>
                <a:cubicBezTo>
                  <a:pt x="10395" y="0"/>
                  <a:pt x="10395" y="0"/>
                  <a:pt x="10395" y="0"/>
                </a:cubicBezTo>
                <a:cubicBezTo>
                  <a:pt x="10395" y="0"/>
                  <a:pt x="10395" y="0"/>
                  <a:pt x="10395" y="0"/>
                </a:cubicBezTo>
                <a:cubicBezTo>
                  <a:pt x="7425" y="135"/>
                  <a:pt x="4860" y="1350"/>
                  <a:pt x="2970" y="3375"/>
                </a:cubicBezTo>
                <a:cubicBezTo>
                  <a:pt x="2970" y="3375"/>
                  <a:pt x="2970" y="3375"/>
                  <a:pt x="2970" y="3375"/>
                </a:cubicBezTo>
                <a:cubicBezTo>
                  <a:pt x="2970" y="3375"/>
                  <a:pt x="2970" y="3375"/>
                  <a:pt x="2970" y="3375"/>
                </a:cubicBezTo>
                <a:cubicBezTo>
                  <a:pt x="1080" y="5400"/>
                  <a:pt x="0" y="7965"/>
                  <a:pt x="0" y="10800"/>
                </a:cubicBezTo>
                <a:cubicBezTo>
                  <a:pt x="0" y="13500"/>
                  <a:pt x="1080" y="16065"/>
                  <a:pt x="2700" y="17955"/>
                </a:cubicBezTo>
                <a:cubicBezTo>
                  <a:pt x="2700" y="17955"/>
                  <a:pt x="2700" y="17955"/>
                  <a:pt x="2700" y="17955"/>
                </a:cubicBezTo>
                <a:cubicBezTo>
                  <a:pt x="2700" y="17955"/>
                  <a:pt x="2700" y="17955"/>
                  <a:pt x="2700" y="17955"/>
                </a:cubicBezTo>
                <a:cubicBezTo>
                  <a:pt x="4590" y="20115"/>
                  <a:pt x="7425" y="21465"/>
                  <a:pt x="10395" y="21600"/>
                </a:cubicBezTo>
                <a:cubicBezTo>
                  <a:pt x="10395" y="21600"/>
                  <a:pt x="10395" y="21600"/>
                  <a:pt x="1039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800" y="21600"/>
                  <a:pt x="10800" y="21600"/>
                </a:cubicBezTo>
                <a:cubicBezTo>
                  <a:pt x="10800" y="21600"/>
                  <a:pt x="10935" y="21600"/>
                  <a:pt x="10935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14175" y="21465"/>
                  <a:pt x="17010" y="20115"/>
                  <a:pt x="18900" y="17955"/>
                </a:cubicBezTo>
                <a:cubicBezTo>
                  <a:pt x="18900" y="17955"/>
                  <a:pt x="18900" y="17955"/>
                  <a:pt x="18900" y="17955"/>
                </a:cubicBezTo>
                <a:cubicBezTo>
                  <a:pt x="18900" y="17955"/>
                  <a:pt x="18900" y="17955"/>
                  <a:pt x="18900" y="17955"/>
                </a:cubicBezTo>
                <a:close/>
                <a:moveTo>
                  <a:pt x="810" y="11205"/>
                </a:moveTo>
                <a:cubicBezTo>
                  <a:pt x="5265" y="11205"/>
                  <a:pt x="5265" y="11205"/>
                  <a:pt x="5265" y="11205"/>
                </a:cubicBezTo>
                <a:cubicBezTo>
                  <a:pt x="5265" y="12690"/>
                  <a:pt x="5535" y="14310"/>
                  <a:pt x="6075" y="15660"/>
                </a:cubicBezTo>
                <a:cubicBezTo>
                  <a:pt x="5130" y="16065"/>
                  <a:pt x="4050" y="16605"/>
                  <a:pt x="3105" y="17280"/>
                </a:cubicBezTo>
                <a:cubicBezTo>
                  <a:pt x="1755" y="15660"/>
                  <a:pt x="810" y="13500"/>
                  <a:pt x="810" y="11205"/>
                </a:cubicBezTo>
                <a:close/>
                <a:moveTo>
                  <a:pt x="3240" y="4050"/>
                </a:moveTo>
                <a:cubicBezTo>
                  <a:pt x="4185" y="4725"/>
                  <a:pt x="5265" y="5130"/>
                  <a:pt x="6210" y="5535"/>
                </a:cubicBezTo>
                <a:cubicBezTo>
                  <a:pt x="5670" y="7020"/>
                  <a:pt x="5265" y="8775"/>
                  <a:pt x="5265" y="10395"/>
                </a:cubicBezTo>
                <a:cubicBezTo>
                  <a:pt x="810" y="10395"/>
                  <a:pt x="810" y="10395"/>
                  <a:pt x="810" y="10395"/>
                </a:cubicBezTo>
                <a:cubicBezTo>
                  <a:pt x="810" y="7965"/>
                  <a:pt x="1755" y="5805"/>
                  <a:pt x="3240" y="4050"/>
                </a:cubicBezTo>
                <a:close/>
                <a:moveTo>
                  <a:pt x="20790" y="10395"/>
                </a:moveTo>
                <a:cubicBezTo>
                  <a:pt x="16335" y="10395"/>
                  <a:pt x="16335" y="10395"/>
                  <a:pt x="16335" y="10395"/>
                </a:cubicBezTo>
                <a:cubicBezTo>
                  <a:pt x="16335" y="8775"/>
                  <a:pt x="15930" y="7020"/>
                  <a:pt x="15390" y="5535"/>
                </a:cubicBezTo>
                <a:cubicBezTo>
                  <a:pt x="16335" y="5130"/>
                  <a:pt x="17415" y="4725"/>
                  <a:pt x="18360" y="4050"/>
                </a:cubicBezTo>
                <a:cubicBezTo>
                  <a:pt x="19845" y="5805"/>
                  <a:pt x="20790" y="7965"/>
                  <a:pt x="20790" y="10395"/>
                </a:cubicBezTo>
                <a:close/>
                <a:moveTo>
                  <a:pt x="10395" y="5535"/>
                </a:moveTo>
                <a:cubicBezTo>
                  <a:pt x="9315" y="5535"/>
                  <a:pt x="8235" y="5400"/>
                  <a:pt x="7290" y="5130"/>
                </a:cubicBezTo>
                <a:cubicBezTo>
                  <a:pt x="7965" y="3510"/>
                  <a:pt x="9045" y="2160"/>
                  <a:pt x="10395" y="945"/>
                </a:cubicBezTo>
                <a:lnTo>
                  <a:pt x="10395" y="5535"/>
                </a:lnTo>
                <a:close/>
                <a:moveTo>
                  <a:pt x="10395" y="6345"/>
                </a:moveTo>
                <a:cubicBezTo>
                  <a:pt x="10395" y="10395"/>
                  <a:pt x="10395" y="10395"/>
                  <a:pt x="10395" y="10395"/>
                </a:cubicBezTo>
                <a:cubicBezTo>
                  <a:pt x="5940" y="10395"/>
                  <a:pt x="5940" y="10395"/>
                  <a:pt x="5940" y="10395"/>
                </a:cubicBezTo>
                <a:cubicBezTo>
                  <a:pt x="6075" y="8775"/>
                  <a:pt x="6345" y="7290"/>
                  <a:pt x="7020" y="5805"/>
                </a:cubicBezTo>
                <a:cubicBezTo>
                  <a:pt x="8100" y="6075"/>
                  <a:pt x="9180" y="6345"/>
                  <a:pt x="10395" y="6345"/>
                </a:cubicBezTo>
                <a:close/>
                <a:moveTo>
                  <a:pt x="11205" y="6345"/>
                </a:moveTo>
                <a:cubicBezTo>
                  <a:pt x="12420" y="6345"/>
                  <a:pt x="13500" y="6075"/>
                  <a:pt x="14580" y="5805"/>
                </a:cubicBezTo>
                <a:cubicBezTo>
                  <a:pt x="15255" y="7290"/>
                  <a:pt x="15525" y="8775"/>
                  <a:pt x="15660" y="10395"/>
                </a:cubicBezTo>
                <a:cubicBezTo>
                  <a:pt x="11205" y="10395"/>
                  <a:pt x="11205" y="10395"/>
                  <a:pt x="11205" y="10395"/>
                </a:cubicBezTo>
                <a:lnTo>
                  <a:pt x="11205" y="6345"/>
                </a:lnTo>
                <a:close/>
                <a:moveTo>
                  <a:pt x="11205" y="5535"/>
                </a:moveTo>
                <a:cubicBezTo>
                  <a:pt x="11205" y="945"/>
                  <a:pt x="11205" y="945"/>
                  <a:pt x="11205" y="945"/>
                </a:cubicBezTo>
                <a:cubicBezTo>
                  <a:pt x="12555" y="2160"/>
                  <a:pt x="13635" y="3510"/>
                  <a:pt x="14310" y="5130"/>
                </a:cubicBezTo>
                <a:cubicBezTo>
                  <a:pt x="13365" y="5400"/>
                  <a:pt x="12285" y="5535"/>
                  <a:pt x="11205" y="5535"/>
                </a:cubicBezTo>
                <a:close/>
                <a:moveTo>
                  <a:pt x="14985" y="4860"/>
                </a:moveTo>
                <a:cubicBezTo>
                  <a:pt x="14310" y="3375"/>
                  <a:pt x="13365" y="2025"/>
                  <a:pt x="12150" y="810"/>
                </a:cubicBezTo>
                <a:cubicBezTo>
                  <a:pt x="14310" y="1080"/>
                  <a:pt x="16200" y="2160"/>
                  <a:pt x="17820" y="3510"/>
                </a:cubicBezTo>
                <a:cubicBezTo>
                  <a:pt x="16875" y="4050"/>
                  <a:pt x="16065" y="4590"/>
                  <a:pt x="14985" y="4860"/>
                </a:cubicBezTo>
                <a:close/>
                <a:moveTo>
                  <a:pt x="6615" y="4860"/>
                </a:moveTo>
                <a:cubicBezTo>
                  <a:pt x="5670" y="4590"/>
                  <a:pt x="4725" y="4050"/>
                  <a:pt x="3780" y="3510"/>
                </a:cubicBezTo>
                <a:cubicBezTo>
                  <a:pt x="5400" y="2160"/>
                  <a:pt x="7290" y="1080"/>
                  <a:pt x="9450" y="810"/>
                </a:cubicBezTo>
                <a:cubicBezTo>
                  <a:pt x="8235" y="2025"/>
                  <a:pt x="7290" y="3375"/>
                  <a:pt x="6615" y="4860"/>
                </a:cubicBezTo>
                <a:close/>
                <a:moveTo>
                  <a:pt x="5940" y="11205"/>
                </a:moveTo>
                <a:cubicBezTo>
                  <a:pt x="10395" y="11205"/>
                  <a:pt x="10395" y="11205"/>
                  <a:pt x="10395" y="11205"/>
                </a:cubicBezTo>
                <a:cubicBezTo>
                  <a:pt x="10395" y="14850"/>
                  <a:pt x="10395" y="14850"/>
                  <a:pt x="10395" y="14850"/>
                </a:cubicBezTo>
                <a:cubicBezTo>
                  <a:pt x="9180" y="14985"/>
                  <a:pt x="7965" y="15120"/>
                  <a:pt x="6885" y="15525"/>
                </a:cubicBezTo>
                <a:cubicBezTo>
                  <a:pt x="6345" y="14175"/>
                  <a:pt x="6075" y="12690"/>
                  <a:pt x="5940" y="11205"/>
                </a:cubicBezTo>
                <a:close/>
                <a:moveTo>
                  <a:pt x="10395" y="15660"/>
                </a:moveTo>
                <a:cubicBezTo>
                  <a:pt x="10395" y="20655"/>
                  <a:pt x="10395" y="20655"/>
                  <a:pt x="10395" y="20655"/>
                </a:cubicBezTo>
                <a:cubicBezTo>
                  <a:pt x="9045" y="19305"/>
                  <a:pt x="7830" y="17820"/>
                  <a:pt x="7155" y="16200"/>
                </a:cubicBezTo>
                <a:cubicBezTo>
                  <a:pt x="8235" y="15930"/>
                  <a:pt x="9315" y="15660"/>
                  <a:pt x="10395" y="15660"/>
                </a:cubicBezTo>
                <a:close/>
                <a:moveTo>
                  <a:pt x="11205" y="20655"/>
                </a:moveTo>
                <a:cubicBezTo>
                  <a:pt x="11205" y="15660"/>
                  <a:pt x="11205" y="15660"/>
                  <a:pt x="11205" y="15660"/>
                </a:cubicBezTo>
                <a:cubicBezTo>
                  <a:pt x="12285" y="15660"/>
                  <a:pt x="13365" y="15930"/>
                  <a:pt x="14445" y="16200"/>
                </a:cubicBezTo>
                <a:cubicBezTo>
                  <a:pt x="13770" y="17820"/>
                  <a:pt x="12555" y="19305"/>
                  <a:pt x="11205" y="20655"/>
                </a:cubicBezTo>
                <a:close/>
                <a:moveTo>
                  <a:pt x="11205" y="14850"/>
                </a:moveTo>
                <a:cubicBezTo>
                  <a:pt x="11205" y="11205"/>
                  <a:pt x="11205" y="11205"/>
                  <a:pt x="11205" y="11205"/>
                </a:cubicBezTo>
                <a:cubicBezTo>
                  <a:pt x="15660" y="11205"/>
                  <a:pt x="15660" y="11205"/>
                  <a:pt x="15660" y="11205"/>
                </a:cubicBezTo>
                <a:cubicBezTo>
                  <a:pt x="15525" y="12690"/>
                  <a:pt x="15255" y="14175"/>
                  <a:pt x="14715" y="15525"/>
                </a:cubicBezTo>
                <a:cubicBezTo>
                  <a:pt x="13635" y="15120"/>
                  <a:pt x="12420" y="14985"/>
                  <a:pt x="11205" y="14850"/>
                </a:cubicBezTo>
                <a:close/>
                <a:moveTo>
                  <a:pt x="16335" y="11205"/>
                </a:moveTo>
                <a:cubicBezTo>
                  <a:pt x="20790" y="11205"/>
                  <a:pt x="20790" y="11205"/>
                  <a:pt x="20790" y="11205"/>
                </a:cubicBezTo>
                <a:cubicBezTo>
                  <a:pt x="20790" y="13500"/>
                  <a:pt x="19845" y="15660"/>
                  <a:pt x="18495" y="17280"/>
                </a:cubicBezTo>
                <a:cubicBezTo>
                  <a:pt x="17550" y="16605"/>
                  <a:pt x="16470" y="16065"/>
                  <a:pt x="15525" y="15660"/>
                </a:cubicBezTo>
                <a:cubicBezTo>
                  <a:pt x="16065" y="14310"/>
                  <a:pt x="16335" y="12690"/>
                  <a:pt x="16335" y="11205"/>
                </a:cubicBezTo>
                <a:close/>
                <a:moveTo>
                  <a:pt x="3645" y="17820"/>
                </a:moveTo>
                <a:cubicBezTo>
                  <a:pt x="4455" y="17280"/>
                  <a:pt x="5400" y="16740"/>
                  <a:pt x="6345" y="16470"/>
                </a:cubicBezTo>
                <a:cubicBezTo>
                  <a:pt x="7155" y="18090"/>
                  <a:pt x="8235" y="19575"/>
                  <a:pt x="9450" y="20790"/>
                </a:cubicBezTo>
                <a:cubicBezTo>
                  <a:pt x="7155" y="20520"/>
                  <a:pt x="5130" y="19440"/>
                  <a:pt x="3645" y="17820"/>
                </a:cubicBezTo>
                <a:close/>
                <a:moveTo>
                  <a:pt x="12150" y="20790"/>
                </a:moveTo>
                <a:cubicBezTo>
                  <a:pt x="13365" y="19575"/>
                  <a:pt x="14445" y="18090"/>
                  <a:pt x="15255" y="16470"/>
                </a:cubicBezTo>
                <a:cubicBezTo>
                  <a:pt x="16200" y="16740"/>
                  <a:pt x="17145" y="17280"/>
                  <a:pt x="17955" y="17820"/>
                </a:cubicBezTo>
                <a:cubicBezTo>
                  <a:pt x="16470" y="19440"/>
                  <a:pt x="14445" y="20520"/>
                  <a:pt x="12150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62" name="Freeform 2128"/>
          <p:cNvSpPr/>
          <p:nvPr/>
        </p:nvSpPr>
        <p:spPr>
          <a:xfrm>
            <a:off x="14517806" y="730250"/>
            <a:ext cx="1090495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15356" y="0"/>
                </a:moveTo>
                <a:cubicBezTo>
                  <a:pt x="11981" y="0"/>
                  <a:pt x="9281" y="2835"/>
                  <a:pt x="9281" y="6210"/>
                </a:cubicBezTo>
                <a:cubicBezTo>
                  <a:pt x="9281" y="7425"/>
                  <a:pt x="9551" y="8640"/>
                  <a:pt x="10226" y="9585"/>
                </a:cubicBezTo>
                <a:cubicBezTo>
                  <a:pt x="101" y="19845"/>
                  <a:pt x="101" y="19845"/>
                  <a:pt x="101" y="19845"/>
                </a:cubicBezTo>
                <a:cubicBezTo>
                  <a:pt x="-34" y="19980"/>
                  <a:pt x="-34" y="20115"/>
                  <a:pt x="101" y="20385"/>
                </a:cubicBezTo>
                <a:cubicBezTo>
                  <a:pt x="101" y="20385"/>
                  <a:pt x="236" y="20385"/>
                  <a:pt x="371" y="20385"/>
                </a:cubicBezTo>
                <a:cubicBezTo>
                  <a:pt x="506" y="20385"/>
                  <a:pt x="506" y="20385"/>
                  <a:pt x="641" y="20385"/>
                </a:cubicBezTo>
                <a:cubicBezTo>
                  <a:pt x="2261" y="18630"/>
                  <a:pt x="2261" y="18630"/>
                  <a:pt x="2261" y="18630"/>
                </a:cubicBezTo>
                <a:cubicBezTo>
                  <a:pt x="5096" y="21465"/>
                  <a:pt x="5096" y="21465"/>
                  <a:pt x="5096" y="21465"/>
                </a:cubicBezTo>
                <a:cubicBezTo>
                  <a:pt x="5231" y="21600"/>
                  <a:pt x="5231" y="21600"/>
                  <a:pt x="5366" y="21600"/>
                </a:cubicBezTo>
                <a:cubicBezTo>
                  <a:pt x="5501" y="21600"/>
                  <a:pt x="5501" y="21600"/>
                  <a:pt x="5636" y="21465"/>
                </a:cubicBezTo>
                <a:cubicBezTo>
                  <a:pt x="5771" y="21330"/>
                  <a:pt x="5771" y="21060"/>
                  <a:pt x="5636" y="20925"/>
                </a:cubicBezTo>
                <a:cubicBezTo>
                  <a:pt x="2801" y="18090"/>
                  <a:pt x="2801" y="18090"/>
                  <a:pt x="2801" y="18090"/>
                </a:cubicBezTo>
                <a:cubicBezTo>
                  <a:pt x="4151" y="16740"/>
                  <a:pt x="4151" y="16740"/>
                  <a:pt x="4151" y="16740"/>
                </a:cubicBezTo>
                <a:cubicBezTo>
                  <a:pt x="6311" y="18765"/>
                  <a:pt x="6311" y="18765"/>
                  <a:pt x="6311" y="18765"/>
                </a:cubicBezTo>
                <a:cubicBezTo>
                  <a:pt x="6311" y="18900"/>
                  <a:pt x="6446" y="18900"/>
                  <a:pt x="6581" y="18900"/>
                </a:cubicBezTo>
                <a:cubicBezTo>
                  <a:pt x="6581" y="18900"/>
                  <a:pt x="6716" y="18900"/>
                  <a:pt x="6851" y="18765"/>
                </a:cubicBezTo>
                <a:cubicBezTo>
                  <a:pt x="6986" y="18630"/>
                  <a:pt x="6986" y="18360"/>
                  <a:pt x="6851" y="18225"/>
                </a:cubicBezTo>
                <a:cubicBezTo>
                  <a:pt x="4691" y="16200"/>
                  <a:pt x="4691" y="16200"/>
                  <a:pt x="4691" y="16200"/>
                </a:cubicBezTo>
                <a:cubicBezTo>
                  <a:pt x="6176" y="14850"/>
                  <a:pt x="6176" y="14850"/>
                  <a:pt x="6176" y="14850"/>
                </a:cubicBezTo>
                <a:cubicBezTo>
                  <a:pt x="9011" y="17685"/>
                  <a:pt x="9011" y="17685"/>
                  <a:pt x="9011" y="17685"/>
                </a:cubicBezTo>
                <a:cubicBezTo>
                  <a:pt x="9011" y="17685"/>
                  <a:pt x="9146" y="17685"/>
                  <a:pt x="9281" y="17685"/>
                </a:cubicBezTo>
                <a:cubicBezTo>
                  <a:pt x="9281" y="17685"/>
                  <a:pt x="9416" y="17685"/>
                  <a:pt x="9551" y="17685"/>
                </a:cubicBezTo>
                <a:cubicBezTo>
                  <a:pt x="9686" y="17415"/>
                  <a:pt x="9686" y="17280"/>
                  <a:pt x="9551" y="17145"/>
                </a:cubicBezTo>
                <a:cubicBezTo>
                  <a:pt x="6716" y="14310"/>
                  <a:pt x="6716" y="14310"/>
                  <a:pt x="6716" y="14310"/>
                </a:cubicBezTo>
                <a:cubicBezTo>
                  <a:pt x="10766" y="10260"/>
                  <a:pt x="10766" y="10260"/>
                  <a:pt x="10766" y="10260"/>
                </a:cubicBezTo>
                <a:cubicBezTo>
                  <a:pt x="11846" y="11475"/>
                  <a:pt x="13601" y="12285"/>
                  <a:pt x="15356" y="12285"/>
                </a:cubicBezTo>
                <a:cubicBezTo>
                  <a:pt x="18731" y="12285"/>
                  <a:pt x="21566" y="9585"/>
                  <a:pt x="21566" y="6210"/>
                </a:cubicBezTo>
                <a:cubicBezTo>
                  <a:pt x="21566" y="2835"/>
                  <a:pt x="18731" y="0"/>
                  <a:pt x="15356" y="0"/>
                </a:cubicBezTo>
                <a:close/>
                <a:moveTo>
                  <a:pt x="15356" y="11610"/>
                </a:moveTo>
                <a:cubicBezTo>
                  <a:pt x="12386" y="11610"/>
                  <a:pt x="9956" y="9180"/>
                  <a:pt x="9956" y="6210"/>
                </a:cubicBezTo>
                <a:cubicBezTo>
                  <a:pt x="9956" y="3240"/>
                  <a:pt x="12386" y="810"/>
                  <a:pt x="15356" y="810"/>
                </a:cubicBezTo>
                <a:cubicBezTo>
                  <a:pt x="18326" y="810"/>
                  <a:pt x="20756" y="3240"/>
                  <a:pt x="20756" y="6210"/>
                </a:cubicBezTo>
                <a:cubicBezTo>
                  <a:pt x="20756" y="9180"/>
                  <a:pt x="18326" y="11610"/>
                  <a:pt x="15356" y="116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63" name="Freeform 2129"/>
          <p:cNvSpPr/>
          <p:nvPr/>
        </p:nvSpPr>
        <p:spPr>
          <a:xfrm>
            <a:off x="14544676" y="1968500"/>
            <a:ext cx="10445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6605"/>
                </a:moveTo>
                <a:cubicBezTo>
                  <a:pt x="21600" y="16605"/>
                  <a:pt x="21600" y="16605"/>
                  <a:pt x="21600" y="16605"/>
                </a:cubicBezTo>
                <a:cubicBezTo>
                  <a:pt x="21600" y="16200"/>
                  <a:pt x="21600" y="16200"/>
                  <a:pt x="21600" y="16200"/>
                </a:cubicBezTo>
                <a:cubicBezTo>
                  <a:pt x="19200" y="2835"/>
                  <a:pt x="19200" y="2835"/>
                  <a:pt x="19200" y="2835"/>
                </a:cubicBezTo>
                <a:cubicBezTo>
                  <a:pt x="6071" y="2835"/>
                  <a:pt x="6071" y="2835"/>
                  <a:pt x="6071" y="2835"/>
                </a:cubicBezTo>
                <a:cubicBezTo>
                  <a:pt x="6071" y="2160"/>
                  <a:pt x="6071" y="2160"/>
                  <a:pt x="6071" y="2160"/>
                </a:cubicBezTo>
                <a:cubicBezTo>
                  <a:pt x="6071" y="1350"/>
                  <a:pt x="6776" y="675"/>
                  <a:pt x="7624" y="675"/>
                </a:cubicBezTo>
                <a:cubicBezTo>
                  <a:pt x="8471" y="675"/>
                  <a:pt x="9176" y="1350"/>
                  <a:pt x="9176" y="2160"/>
                </a:cubicBezTo>
                <a:cubicBezTo>
                  <a:pt x="9176" y="2295"/>
                  <a:pt x="9318" y="2565"/>
                  <a:pt x="9459" y="2565"/>
                </a:cubicBezTo>
                <a:cubicBezTo>
                  <a:pt x="9741" y="2565"/>
                  <a:pt x="9882" y="2295"/>
                  <a:pt x="9882" y="2160"/>
                </a:cubicBezTo>
                <a:cubicBezTo>
                  <a:pt x="9882" y="945"/>
                  <a:pt x="8894" y="0"/>
                  <a:pt x="7624" y="0"/>
                </a:cubicBezTo>
                <a:cubicBezTo>
                  <a:pt x="6353" y="0"/>
                  <a:pt x="5365" y="945"/>
                  <a:pt x="5365" y="2160"/>
                </a:cubicBezTo>
                <a:cubicBezTo>
                  <a:pt x="5365" y="2835"/>
                  <a:pt x="5365" y="2835"/>
                  <a:pt x="5365" y="2835"/>
                </a:cubicBezTo>
                <a:cubicBezTo>
                  <a:pt x="2400" y="2835"/>
                  <a:pt x="2400" y="2835"/>
                  <a:pt x="2400" y="2835"/>
                </a:cubicBezTo>
                <a:cubicBezTo>
                  <a:pt x="141" y="16200"/>
                  <a:pt x="141" y="16200"/>
                  <a:pt x="141" y="16200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9176" y="16605"/>
                  <a:pt x="9176" y="16605"/>
                  <a:pt x="9176" y="16605"/>
                </a:cubicBezTo>
                <a:cubicBezTo>
                  <a:pt x="9176" y="19845"/>
                  <a:pt x="9176" y="19845"/>
                  <a:pt x="9176" y="19845"/>
                </a:cubicBezTo>
                <a:cubicBezTo>
                  <a:pt x="8047" y="19845"/>
                  <a:pt x="8047" y="19845"/>
                  <a:pt x="8047" y="19845"/>
                </a:cubicBezTo>
                <a:cubicBezTo>
                  <a:pt x="8047" y="21600"/>
                  <a:pt x="8047" y="21600"/>
                  <a:pt x="8047" y="21600"/>
                </a:cubicBezTo>
                <a:cubicBezTo>
                  <a:pt x="13694" y="21600"/>
                  <a:pt x="13694" y="21600"/>
                  <a:pt x="13694" y="21600"/>
                </a:cubicBezTo>
                <a:cubicBezTo>
                  <a:pt x="13694" y="19845"/>
                  <a:pt x="13694" y="19845"/>
                  <a:pt x="13694" y="19845"/>
                </a:cubicBezTo>
                <a:cubicBezTo>
                  <a:pt x="12565" y="19845"/>
                  <a:pt x="12565" y="19845"/>
                  <a:pt x="12565" y="19845"/>
                </a:cubicBezTo>
                <a:cubicBezTo>
                  <a:pt x="12565" y="16605"/>
                  <a:pt x="12565" y="16605"/>
                  <a:pt x="12565" y="16605"/>
                </a:cubicBezTo>
                <a:lnTo>
                  <a:pt x="21600" y="16605"/>
                </a:lnTo>
                <a:close/>
                <a:moveTo>
                  <a:pt x="3106" y="3645"/>
                </a:moveTo>
                <a:cubicBezTo>
                  <a:pt x="5365" y="3645"/>
                  <a:pt x="5365" y="3645"/>
                  <a:pt x="5365" y="3645"/>
                </a:cubicBezTo>
                <a:cubicBezTo>
                  <a:pt x="5365" y="6075"/>
                  <a:pt x="5365" y="6075"/>
                  <a:pt x="5365" y="6075"/>
                </a:cubicBezTo>
                <a:cubicBezTo>
                  <a:pt x="5365" y="6345"/>
                  <a:pt x="5506" y="6480"/>
                  <a:pt x="5788" y="6480"/>
                </a:cubicBezTo>
                <a:cubicBezTo>
                  <a:pt x="5929" y="6480"/>
                  <a:pt x="6071" y="6345"/>
                  <a:pt x="6071" y="6075"/>
                </a:cubicBezTo>
                <a:cubicBezTo>
                  <a:pt x="6071" y="3645"/>
                  <a:pt x="6071" y="3645"/>
                  <a:pt x="6071" y="3645"/>
                </a:cubicBezTo>
                <a:cubicBezTo>
                  <a:pt x="18635" y="3645"/>
                  <a:pt x="18635" y="3645"/>
                  <a:pt x="18635" y="3645"/>
                </a:cubicBezTo>
                <a:cubicBezTo>
                  <a:pt x="20329" y="13365"/>
                  <a:pt x="20329" y="13365"/>
                  <a:pt x="20329" y="13365"/>
                </a:cubicBezTo>
                <a:cubicBezTo>
                  <a:pt x="1412" y="13365"/>
                  <a:pt x="1412" y="13365"/>
                  <a:pt x="1412" y="13365"/>
                </a:cubicBezTo>
                <a:lnTo>
                  <a:pt x="3106" y="3645"/>
                </a:lnTo>
                <a:close/>
                <a:moveTo>
                  <a:pt x="988" y="15795"/>
                </a:moveTo>
                <a:cubicBezTo>
                  <a:pt x="1271" y="14040"/>
                  <a:pt x="1271" y="14040"/>
                  <a:pt x="1271" y="14040"/>
                </a:cubicBezTo>
                <a:cubicBezTo>
                  <a:pt x="20329" y="14040"/>
                  <a:pt x="20329" y="14040"/>
                  <a:pt x="20329" y="14040"/>
                </a:cubicBezTo>
                <a:cubicBezTo>
                  <a:pt x="20753" y="15795"/>
                  <a:pt x="20753" y="15795"/>
                  <a:pt x="20753" y="15795"/>
                </a:cubicBezTo>
                <a:cubicBezTo>
                  <a:pt x="12565" y="15795"/>
                  <a:pt x="12565" y="15795"/>
                  <a:pt x="12565" y="15795"/>
                </a:cubicBezTo>
                <a:cubicBezTo>
                  <a:pt x="9176" y="15795"/>
                  <a:pt x="9176" y="15795"/>
                  <a:pt x="9176" y="15795"/>
                </a:cubicBezTo>
                <a:lnTo>
                  <a:pt x="988" y="15795"/>
                </a:lnTo>
                <a:close/>
                <a:moveTo>
                  <a:pt x="12847" y="20520"/>
                </a:moveTo>
                <a:cubicBezTo>
                  <a:pt x="12847" y="20925"/>
                  <a:pt x="12847" y="20925"/>
                  <a:pt x="12847" y="20925"/>
                </a:cubicBezTo>
                <a:cubicBezTo>
                  <a:pt x="8753" y="20925"/>
                  <a:pt x="8753" y="20925"/>
                  <a:pt x="8753" y="20925"/>
                </a:cubicBezTo>
                <a:cubicBezTo>
                  <a:pt x="8753" y="20520"/>
                  <a:pt x="8753" y="20520"/>
                  <a:pt x="8753" y="20520"/>
                </a:cubicBezTo>
                <a:cubicBezTo>
                  <a:pt x="9176" y="20520"/>
                  <a:pt x="9176" y="20520"/>
                  <a:pt x="9176" y="20520"/>
                </a:cubicBezTo>
                <a:cubicBezTo>
                  <a:pt x="12565" y="20520"/>
                  <a:pt x="12565" y="20520"/>
                  <a:pt x="12565" y="20520"/>
                </a:cubicBezTo>
                <a:lnTo>
                  <a:pt x="12847" y="20520"/>
                </a:lnTo>
                <a:close/>
                <a:moveTo>
                  <a:pt x="11718" y="19845"/>
                </a:moveTo>
                <a:cubicBezTo>
                  <a:pt x="9882" y="19845"/>
                  <a:pt x="9882" y="19845"/>
                  <a:pt x="9882" y="19845"/>
                </a:cubicBezTo>
                <a:cubicBezTo>
                  <a:pt x="9882" y="16605"/>
                  <a:pt x="9882" y="16605"/>
                  <a:pt x="9882" y="16605"/>
                </a:cubicBezTo>
                <a:cubicBezTo>
                  <a:pt x="11718" y="16605"/>
                  <a:pt x="11718" y="16605"/>
                  <a:pt x="11718" y="16605"/>
                </a:cubicBezTo>
                <a:lnTo>
                  <a:pt x="11718" y="198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64" name="Freeform 2130"/>
          <p:cNvSpPr/>
          <p:nvPr/>
        </p:nvSpPr>
        <p:spPr>
          <a:xfrm>
            <a:off x="14516100" y="3206750"/>
            <a:ext cx="1092200" cy="1066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85" y="9755"/>
                </a:moveTo>
                <a:cubicBezTo>
                  <a:pt x="17955" y="9755"/>
                  <a:pt x="18090" y="10034"/>
                  <a:pt x="18090" y="10173"/>
                </a:cubicBezTo>
                <a:cubicBezTo>
                  <a:pt x="18090" y="10452"/>
                  <a:pt x="17955" y="10591"/>
                  <a:pt x="17685" y="10591"/>
                </a:cubicBezTo>
                <a:cubicBezTo>
                  <a:pt x="17415" y="10591"/>
                  <a:pt x="17280" y="10452"/>
                  <a:pt x="17280" y="10173"/>
                </a:cubicBezTo>
                <a:cubicBezTo>
                  <a:pt x="17280" y="10034"/>
                  <a:pt x="17415" y="9755"/>
                  <a:pt x="17685" y="9755"/>
                </a:cubicBezTo>
                <a:close/>
                <a:moveTo>
                  <a:pt x="3105" y="10173"/>
                </a:moveTo>
                <a:cubicBezTo>
                  <a:pt x="3105" y="10452"/>
                  <a:pt x="3375" y="10591"/>
                  <a:pt x="3510" y="10591"/>
                </a:cubicBezTo>
                <a:cubicBezTo>
                  <a:pt x="3780" y="10591"/>
                  <a:pt x="3915" y="10452"/>
                  <a:pt x="3915" y="10173"/>
                </a:cubicBezTo>
                <a:cubicBezTo>
                  <a:pt x="3915" y="10034"/>
                  <a:pt x="3780" y="9755"/>
                  <a:pt x="3510" y="9755"/>
                </a:cubicBezTo>
                <a:cubicBezTo>
                  <a:pt x="3375" y="9755"/>
                  <a:pt x="3105" y="10034"/>
                  <a:pt x="3105" y="10173"/>
                </a:cubicBezTo>
                <a:close/>
                <a:moveTo>
                  <a:pt x="4320" y="11427"/>
                </a:moveTo>
                <a:cubicBezTo>
                  <a:pt x="4320" y="11706"/>
                  <a:pt x="4455" y="11845"/>
                  <a:pt x="4725" y="11845"/>
                </a:cubicBezTo>
                <a:cubicBezTo>
                  <a:pt x="4995" y="11845"/>
                  <a:pt x="5130" y="11706"/>
                  <a:pt x="5130" y="11427"/>
                </a:cubicBezTo>
                <a:cubicBezTo>
                  <a:pt x="5130" y="11148"/>
                  <a:pt x="4995" y="11009"/>
                  <a:pt x="4725" y="11009"/>
                </a:cubicBezTo>
                <a:cubicBezTo>
                  <a:pt x="4455" y="11009"/>
                  <a:pt x="4320" y="11148"/>
                  <a:pt x="4320" y="11427"/>
                </a:cubicBezTo>
                <a:close/>
                <a:moveTo>
                  <a:pt x="6750" y="11427"/>
                </a:moveTo>
                <a:cubicBezTo>
                  <a:pt x="6750" y="11706"/>
                  <a:pt x="6885" y="11845"/>
                  <a:pt x="7020" y="11845"/>
                </a:cubicBezTo>
                <a:cubicBezTo>
                  <a:pt x="7290" y="11845"/>
                  <a:pt x="7425" y="11706"/>
                  <a:pt x="7425" y="11427"/>
                </a:cubicBezTo>
                <a:cubicBezTo>
                  <a:pt x="7425" y="11148"/>
                  <a:pt x="7290" y="11009"/>
                  <a:pt x="7020" y="11009"/>
                </a:cubicBezTo>
                <a:cubicBezTo>
                  <a:pt x="6885" y="11009"/>
                  <a:pt x="6750" y="11148"/>
                  <a:pt x="6750" y="11427"/>
                </a:cubicBezTo>
                <a:close/>
                <a:moveTo>
                  <a:pt x="5535" y="12681"/>
                </a:moveTo>
                <a:cubicBezTo>
                  <a:pt x="5535" y="12821"/>
                  <a:pt x="5670" y="13099"/>
                  <a:pt x="5940" y="13099"/>
                </a:cubicBezTo>
                <a:cubicBezTo>
                  <a:pt x="6075" y="13099"/>
                  <a:pt x="6345" y="12821"/>
                  <a:pt x="6345" y="12681"/>
                </a:cubicBezTo>
                <a:cubicBezTo>
                  <a:pt x="6345" y="12403"/>
                  <a:pt x="6075" y="12263"/>
                  <a:pt x="5940" y="12263"/>
                </a:cubicBezTo>
                <a:cubicBezTo>
                  <a:pt x="5670" y="12263"/>
                  <a:pt x="5535" y="12403"/>
                  <a:pt x="5535" y="12681"/>
                </a:cubicBezTo>
                <a:close/>
                <a:moveTo>
                  <a:pt x="7830" y="12681"/>
                </a:moveTo>
                <a:cubicBezTo>
                  <a:pt x="7830" y="12821"/>
                  <a:pt x="8100" y="13099"/>
                  <a:pt x="8235" y="13099"/>
                </a:cubicBezTo>
                <a:cubicBezTo>
                  <a:pt x="8505" y="13099"/>
                  <a:pt x="8640" y="12821"/>
                  <a:pt x="8640" y="12681"/>
                </a:cubicBezTo>
                <a:cubicBezTo>
                  <a:pt x="8640" y="12403"/>
                  <a:pt x="8505" y="12263"/>
                  <a:pt x="8235" y="12263"/>
                </a:cubicBezTo>
                <a:cubicBezTo>
                  <a:pt x="8100" y="12263"/>
                  <a:pt x="7830" y="12403"/>
                  <a:pt x="7830" y="12681"/>
                </a:cubicBezTo>
                <a:close/>
                <a:moveTo>
                  <a:pt x="9045" y="13796"/>
                </a:moveTo>
                <a:cubicBezTo>
                  <a:pt x="9045" y="14075"/>
                  <a:pt x="9180" y="14214"/>
                  <a:pt x="9450" y="14214"/>
                </a:cubicBezTo>
                <a:cubicBezTo>
                  <a:pt x="9720" y="14214"/>
                  <a:pt x="9855" y="14075"/>
                  <a:pt x="9855" y="13796"/>
                </a:cubicBezTo>
                <a:cubicBezTo>
                  <a:pt x="9855" y="13657"/>
                  <a:pt x="9720" y="13517"/>
                  <a:pt x="9450" y="13517"/>
                </a:cubicBezTo>
                <a:cubicBezTo>
                  <a:pt x="9180" y="13517"/>
                  <a:pt x="9045" y="13657"/>
                  <a:pt x="9045" y="13796"/>
                </a:cubicBezTo>
                <a:close/>
                <a:moveTo>
                  <a:pt x="11340" y="13796"/>
                </a:moveTo>
                <a:cubicBezTo>
                  <a:pt x="11340" y="14075"/>
                  <a:pt x="11610" y="14214"/>
                  <a:pt x="11745" y="14214"/>
                </a:cubicBezTo>
                <a:cubicBezTo>
                  <a:pt x="12015" y="14214"/>
                  <a:pt x="12150" y="14075"/>
                  <a:pt x="12150" y="13796"/>
                </a:cubicBezTo>
                <a:cubicBezTo>
                  <a:pt x="12150" y="13657"/>
                  <a:pt x="12015" y="13517"/>
                  <a:pt x="11745" y="13517"/>
                </a:cubicBezTo>
                <a:cubicBezTo>
                  <a:pt x="11610" y="13517"/>
                  <a:pt x="11340" y="13657"/>
                  <a:pt x="11340" y="13796"/>
                </a:cubicBezTo>
                <a:close/>
                <a:moveTo>
                  <a:pt x="12555" y="12681"/>
                </a:moveTo>
                <a:cubicBezTo>
                  <a:pt x="12555" y="12821"/>
                  <a:pt x="12825" y="13099"/>
                  <a:pt x="12960" y="13099"/>
                </a:cubicBezTo>
                <a:cubicBezTo>
                  <a:pt x="13230" y="13099"/>
                  <a:pt x="13365" y="12821"/>
                  <a:pt x="13365" y="12681"/>
                </a:cubicBezTo>
                <a:cubicBezTo>
                  <a:pt x="13365" y="12403"/>
                  <a:pt x="13230" y="12263"/>
                  <a:pt x="12960" y="12263"/>
                </a:cubicBezTo>
                <a:cubicBezTo>
                  <a:pt x="12825" y="12263"/>
                  <a:pt x="12555" y="12403"/>
                  <a:pt x="12555" y="12681"/>
                </a:cubicBezTo>
                <a:close/>
                <a:moveTo>
                  <a:pt x="10260" y="15050"/>
                </a:moveTo>
                <a:cubicBezTo>
                  <a:pt x="10260" y="15329"/>
                  <a:pt x="10395" y="15468"/>
                  <a:pt x="10665" y="15468"/>
                </a:cubicBezTo>
                <a:cubicBezTo>
                  <a:pt x="10800" y="15468"/>
                  <a:pt x="11070" y="15329"/>
                  <a:pt x="11070" y="15050"/>
                </a:cubicBezTo>
                <a:cubicBezTo>
                  <a:pt x="11070" y="14911"/>
                  <a:pt x="10800" y="14632"/>
                  <a:pt x="10665" y="14632"/>
                </a:cubicBezTo>
                <a:cubicBezTo>
                  <a:pt x="10395" y="14632"/>
                  <a:pt x="10260" y="14911"/>
                  <a:pt x="10260" y="15050"/>
                </a:cubicBezTo>
                <a:close/>
                <a:moveTo>
                  <a:pt x="13770" y="11427"/>
                </a:moveTo>
                <a:cubicBezTo>
                  <a:pt x="13770" y="11706"/>
                  <a:pt x="13905" y="11845"/>
                  <a:pt x="14175" y="11845"/>
                </a:cubicBezTo>
                <a:cubicBezTo>
                  <a:pt x="14310" y="11845"/>
                  <a:pt x="14580" y="11706"/>
                  <a:pt x="14580" y="11427"/>
                </a:cubicBezTo>
                <a:cubicBezTo>
                  <a:pt x="14580" y="11148"/>
                  <a:pt x="14310" y="11009"/>
                  <a:pt x="14175" y="11009"/>
                </a:cubicBezTo>
                <a:cubicBezTo>
                  <a:pt x="13905" y="11009"/>
                  <a:pt x="13770" y="11148"/>
                  <a:pt x="13770" y="11427"/>
                </a:cubicBezTo>
                <a:close/>
                <a:moveTo>
                  <a:pt x="16065" y="11427"/>
                </a:moveTo>
                <a:cubicBezTo>
                  <a:pt x="16065" y="11706"/>
                  <a:pt x="16335" y="11845"/>
                  <a:pt x="16470" y="11845"/>
                </a:cubicBezTo>
                <a:cubicBezTo>
                  <a:pt x="16740" y="11845"/>
                  <a:pt x="16875" y="11706"/>
                  <a:pt x="16875" y="11427"/>
                </a:cubicBezTo>
                <a:cubicBezTo>
                  <a:pt x="16875" y="11148"/>
                  <a:pt x="16740" y="11009"/>
                  <a:pt x="16470" y="11009"/>
                </a:cubicBezTo>
                <a:cubicBezTo>
                  <a:pt x="16335" y="11009"/>
                  <a:pt x="16065" y="11148"/>
                  <a:pt x="16065" y="11427"/>
                </a:cubicBezTo>
                <a:close/>
                <a:moveTo>
                  <a:pt x="14985" y="12681"/>
                </a:moveTo>
                <a:cubicBezTo>
                  <a:pt x="14985" y="12821"/>
                  <a:pt x="15120" y="13099"/>
                  <a:pt x="15390" y="13099"/>
                </a:cubicBezTo>
                <a:cubicBezTo>
                  <a:pt x="15525" y="13099"/>
                  <a:pt x="15795" y="12821"/>
                  <a:pt x="15795" y="12681"/>
                </a:cubicBezTo>
                <a:cubicBezTo>
                  <a:pt x="15795" y="12403"/>
                  <a:pt x="15525" y="12263"/>
                  <a:pt x="15390" y="12263"/>
                </a:cubicBezTo>
                <a:cubicBezTo>
                  <a:pt x="15120" y="12263"/>
                  <a:pt x="14985" y="12403"/>
                  <a:pt x="14985" y="12681"/>
                </a:cubicBezTo>
                <a:close/>
                <a:moveTo>
                  <a:pt x="17820" y="12960"/>
                </a:moveTo>
                <a:cubicBezTo>
                  <a:pt x="17820" y="13099"/>
                  <a:pt x="17820" y="13099"/>
                  <a:pt x="17820" y="13099"/>
                </a:cubicBezTo>
                <a:cubicBezTo>
                  <a:pt x="21600" y="15190"/>
                  <a:pt x="21600" y="15190"/>
                  <a:pt x="21600" y="1519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0" y="15190"/>
                  <a:pt x="0" y="15190"/>
                  <a:pt x="0" y="15190"/>
                </a:cubicBezTo>
                <a:cubicBezTo>
                  <a:pt x="3780" y="13099"/>
                  <a:pt x="3780" y="13099"/>
                  <a:pt x="3780" y="13099"/>
                </a:cubicBezTo>
                <a:cubicBezTo>
                  <a:pt x="0" y="10730"/>
                  <a:pt x="0" y="10730"/>
                  <a:pt x="0" y="10730"/>
                </a:cubicBezTo>
                <a:cubicBezTo>
                  <a:pt x="3780" y="8501"/>
                  <a:pt x="3780" y="8501"/>
                  <a:pt x="3780" y="8501"/>
                </a:cubicBezTo>
                <a:cubicBezTo>
                  <a:pt x="0" y="6271"/>
                  <a:pt x="0" y="6271"/>
                  <a:pt x="0" y="6271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21600" y="6271"/>
                  <a:pt x="21600" y="6271"/>
                  <a:pt x="21600" y="6271"/>
                </a:cubicBezTo>
                <a:cubicBezTo>
                  <a:pt x="17820" y="8501"/>
                  <a:pt x="17820" y="8501"/>
                  <a:pt x="17820" y="8501"/>
                </a:cubicBezTo>
                <a:cubicBezTo>
                  <a:pt x="21600" y="10730"/>
                  <a:pt x="21600" y="10730"/>
                  <a:pt x="21600" y="10730"/>
                </a:cubicBezTo>
                <a:cubicBezTo>
                  <a:pt x="17955" y="12960"/>
                  <a:pt x="17955" y="12960"/>
                  <a:pt x="17955" y="12960"/>
                </a:cubicBezTo>
                <a:cubicBezTo>
                  <a:pt x="17820" y="12960"/>
                  <a:pt x="17820" y="12960"/>
                  <a:pt x="17820" y="12960"/>
                </a:cubicBezTo>
                <a:close/>
                <a:moveTo>
                  <a:pt x="1620" y="6271"/>
                </a:moveTo>
                <a:cubicBezTo>
                  <a:pt x="10800" y="11706"/>
                  <a:pt x="10800" y="11706"/>
                  <a:pt x="10800" y="11706"/>
                </a:cubicBezTo>
                <a:cubicBezTo>
                  <a:pt x="17010" y="8083"/>
                  <a:pt x="17010" y="8083"/>
                  <a:pt x="17010" y="8083"/>
                </a:cubicBezTo>
                <a:cubicBezTo>
                  <a:pt x="17010" y="8083"/>
                  <a:pt x="17010" y="8083"/>
                  <a:pt x="17010" y="8083"/>
                </a:cubicBezTo>
                <a:cubicBezTo>
                  <a:pt x="19980" y="6271"/>
                  <a:pt x="19980" y="6271"/>
                  <a:pt x="19980" y="6271"/>
                </a:cubicBezTo>
                <a:cubicBezTo>
                  <a:pt x="10800" y="975"/>
                  <a:pt x="10800" y="975"/>
                  <a:pt x="10800" y="975"/>
                </a:cubicBezTo>
                <a:lnTo>
                  <a:pt x="1620" y="6271"/>
                </a:lnTo>
                <a:close/>
                <a:moveTo>
                  <a:pt x="1620" y="10730"/>
                </a:moveTo>
                <a:cubicBezTo>
                  <a:pt x="2160" y="11148"/>
                  <a:pt x="2160" y="11148"/>
                  <a:pt x="2160" y="11148"/>
                </a:cubicBezTo>
                <a:cubicBezTo>
                  <a:pt x="2160" y="11009"/>
                  <a:pt x="2295" y="11009"/>
                  <a:pt x="2430" y="11009"/>
                </a:cubicBezTo>
                <a:cubicBezTo>
                  <a:pt x="2565" y="11009"/>
                  <a:pt x="2700" y="11148"/>
                  <a:pt x="2700" y="11427"/>
                </a:cubicBezTo>
                <a:cubicBezTo>
                  <a:pt x="2700" y="11427"/>
                  <a:pt x="2700" y="11427"/>
                  <a:pt x="2700" y="11427"/>
                </a:cubicBezTo>
                <a:cubicBezTo>
                  <a:pt x="6750" y="13796"/>
                  <a:pt x="6750" y="13796"/>
                  <a:pt x="6750" y="13796"/>
                </a:cubicBezTo>
                <a:cubicBezTo>
                  <a:pt x="6750" y="13657"/>
                  <a:pt x="6885" y="13517"/>
                  <a:pt x="7020" y="13517"/>
                </a:cubicBezTo>
                <a:cubicBezTo>
                  <a:pt x="7290" y="13517"/>
                  <a:pt x="7425" y="13657"/>
                  <a:pt x="7425" y="13796"/>
                </a:cubicBezTo>
                <a:cubicBezTo>
                  <a:pt x="7425" y="13935"/>
                  <a:pt x="7425" y="14075"/>
                  <a:pt x="7290" y="14214"/>
                </a:cubicBezTo>
                <a:cubicBezTo>
                  <a:pt x="8235" y="14632"/>
                  <a:pt x="8235" y="14632"/>
                  <a:pt x="8235" y="14632"/>
                </a:cubicBezTo>
                <a:cubicBezTo>
                  <a:pt x="8235" y="14632"/>
                  <a:pt x="8235" y="14632"/>
                  <a:pt x="8235" y="14632"/>
                </a:cubicBezTo>
                <a:cubicBezTo>
                  <a:pt x="8505" y="14632"/>
                  <a:pt x="8640" y="14772"/>
                  <a:pt x="8640" y="14911"/>
                </a:cubicBezTo>
                <a:cubicBezTo>
                  <a:pt x="10800" y="16165"/>
                  <a:pt x="10800" y="16165"/>
                  <a:pt x="10800" y="16165"/>
                </a:cubicBezTo>
                <a:cubicBezTo>
                  <a:pt x="12555" y="15190"/>
                  <a:pt x="12555" y="15190"/>
                  <a:pt x="12555" y="15190"/>
                </a:cubicBezTo>
                <a:cubicBezTo>
                  <a:pt x="12555" y="15190"/>
                  <a:pt x="12555" y="15050"/>
                  <a:pt x="12555" y="15050"/>
                </a:cubicBezTo>
                <a:cubicBezTo>
                  <a:pt x="12555" y="14911"/>
                  <a:pt x="12825" y="14632"/>
                  <a:pt x="12960" y="14632"/>
                </a:cubicBezTo>
                <a:cubicBezTo>
                  <a:pt x="13095" y="14632"/>
                  <a:pt x="13230" y="14772"/>
                  <a:pt x="13230" y="14772"/>
                </a:cubicBezTo>
                <a:cubicBezTo>
                  <a:pt x="14175" y="14214"/>
                  <a:pt x="14175" y="14214"/>
                  <a:pt x="14175" y="14214"/>
                </a:cubicBezTo>
                <a:cubicBezTo>
                  <a:pt x="13905" y="14214"/>
                  <a:pt x="13770" y="14075"/>
                  <a:pt x="13770" y="13796"/>
                </a:cubicBezTo>
                <a:cubicBezTo>
                  <a:pt x="13770" y="13657"/>
                  <a:pt x="13905" y="13517"/>
                  <a:pt x="14175" y="13517"/>
                </a:cubicBezTo>
                <a:cubicBezTo>
                  <a:pt x="14310" y="13517"/>
                  <a:pt x="14580" y="13657"/>
                  <a:pt x="14580" y="13796"/>
                </a:cubicBezTo>
                <a:cubicBezTo>
                  <a:pt x="14580" y="13935"/>
                  <a:pt x="14580" y="13935"/>
                  <a:pt x="14445" y="14075"/>
                </a:cubicBezTo>
                <a:cubicBezTo>
                  <a:pt x="17010" y="12542"/>
                  <a:pt x="17010" y="12542"/>
                  <a:pt x="17010" y="12542"/>
                </a:cubicBezTo>
                <a:cubicBezTo>
                  <a:pt x="17010" y="12542"/>
                  <a:pt x="17010" y="12542"/>
                  <a:pt x="17010" y="12542"/>
                </a:cubicBezTo>
                <a:cubicBezTo>
                  <a:pt x="18495" y="11706"/>
                  <a:pt x="18495" y="11706"/>
                  <a:pt x="18495" y="11706"/>
                </a:cubicBezTo>
                <a:cubicBezTo>
                  <a:pt x="18495" y="11566"/>
                  <a:pt x="18495" y="11566"/>
                  <a:pt x="18495" y="11427"/>
                </a:cubicBezTo>
                <a:cubicBezTo>
                  <a:pt x="18495" y="11148"/>
                  <a:pt x="18630" y="11009"/>
                  <a:pt x="18900" y="11009"/>
                </a:cubicBezTo>
                <a:cubicBezTo>
                  <a:pt x="19035" y="11009"/>
                  <a:pt x="19170" y="11148"/>
                  <a:pt x="19170" y="11288"/>
                </a:cubicBezTo>
                <a:cubicBezTo>
                  <a:pt x="19980" y="10730"/>
                  <a:pt x="19980" y="10730"/>
                  <a:pt x="19980" y="10730"/>
                </a:cubicBezTo>
                <a:cubicBezTo>
                  <a:pt x="17010" y="9058"/>
                  <a:pt x="17010" y="9058"/>
                  <a:pt x="17010" y="9058"/>
                </a:cubicBezTo>
                <a:cubicBezTo>
                  <a:pt x="16875" y="9058"/>
                  <a:pt x="16875" y="9058"/>
                  <a:pt x="16875" y="9058"/>
                </a:cubicBezTo>
                <a:cubicBezTo>
                  <a:pt x="16875" y="9337"/>
                  <a:pt x="16740" y="9337"/>
                  <a:pt x="16470" y="9337"/>
                </a:cubicBezTo>
                <a:cubicBezTo>
                  <a:pt x="16470" y="9337"/>
                  <a:pt x="16470" y="9337"/>
                  <a:pt x="16470" y="9337"/>
                </a:cubicBezTo>
                <a:cubicBezTo>
                  <a:pt x="15525" y="9894"/>
                  <a:pt x="15525" y="9894"/>
                  <a:pt x="15525" y="9894"/>
                </a:cubicBezTo>
                <a:cubicBezTo>
                  <a:pt x="15660" y="9894"/>
                  <a:pt x="15795" y="10034"/>
                  <a:pt x="15795" y="10173"/>
                </a:cubicBezTo>
                <a:cubicBezTo>
                  <a:pt x="15795" y="10452"/>
                  <a:pt x="15525" y="10591"/>
                  <a:pt x="15390" y="10591"/>
                </a:cubicBezTo>
                <a:cubicBezTo>
                  <a:pt x="15120" y="10591"/>
                  <a:pt x="14985" y="10452"/>
                  <a:pt x="14985" y="10312"/>
                </a:cubicBezTo>
                <a:cubicBezTo>
                  <a:pt x="11070" y="12542"/>
                  <a:pt x="11070" y="12542"/>
                  <a:pt x="11070" y="12542"/>
                </a:cubicBezTo>
                <a:cubicBezTo>
                  <a:pt x="11070" y="12542"/>
                  <a:pt x="11070" y="12681"/>
                  <a:pt x="11070" y="12681"/>
                </a:cubicBezTo>
                <a:cubicBezTo>
                  <a:pt x="11070" y="12821"/>
                  <a:pt x="10800" y="13099"/>
                  <a:pt x="10665" y="13099"/>
                </a:cubicBezTo>
                <a:cubicBezTo>
                  <a:pt x="10395" y="13099"/>
                  <a:pt x="10260" y="12821"/>
                  <a:pt x="10260" y="12681"/>
                </a:cubicBezTo>
                <a:cubicBezTo>
                  <a:pt x="10260" y="12542"/>
                  <a:pt x="10260" y="12542"/>
                  <a:pt x="10260" y="12403"/>
                </a:cubicBezTo>
                <a:cubicBezTo>
                  <a:pt x="6210" y="10034"/>
                  <a:pt x="6210" y="10034"/>
                  <a:pt x="6210" y="10034"/>
                </a:cubicBezTo>
                <a:cubicBezTo>
                  <a:pt x="6210" y="10034"/>
                  <a:pt x="6345" y="10173"/>
                  <a:pt x="6345" y="10173"/>
                </a:cubicBezTo>
                <a:cubicBezTo>
                  <a:pt x="6345" y="10452"/>
                  <a:pt x="6075" y="10591"/>
                  <a:pt x="5940" y="10591"/>
                </a:cubicBezTo>
                <a:cubicBezTo>
                  <a:pt x="5670" y="10591"/>
                  <a:pt x="5535" y="10452"/>
                  <a:pt x="5535" y="10173"/>
                </a:cubicBezTo>
                <a:cubicBezTo>
                  <a:pt x="5535" y="10034"/>
                  <a:pt x="5670" y="9755"/>
                  <a:pt x="5940" y="9755"/>
                </a:cubicBezTo>
                <a:cubicBezTo>
                  <a:pt x="4995" y="9337"/>
                  <a:pt x="4995" y="9337"/>
                  <a:pt x="4995" y="9337"/>
                </a:cubicBezTo>
                <a:cubicBezTo>
                  <a:pt x="4860" y="9337"/>
                  <a:pt x="4860" y="9337"/>
                  <a:pt x="4725" y="9337"/>
                </a:cubicBezTo>
                <a:cubicBezTo>
                  <a:pt x="4590" y="9337"/>
                  <a:pt x="4455" y="9337"/>
                  <a:pt x="4320" y="9197"/>
                </a:cubicBezTo>
                <a:lnTo>
                  <a:pt x="1620" y="10730"/>
                </a:lnTo>
                <a:close/>
                <a:moveTo>
                  <a:pt x="17010" y="13517"/>
                </a:moveTo>
                <a:cubicBezTo>
                  <a:pt x="10800" y="17141"/>
                  <a:pt x="10800" y="17141"/>
                  <a:pt x="10800" y="17141"/>
                </a:cubicBezTo>
                <a:cubicBezTo>
                  <a:pt x="4590" y="13517"/>
                  <a:pt x="4590" y="13517"/>
                  <a:pt x="4590" y="13517"/>
                </a:cubicBezTo>
                <a:cubicBezTo>
                  <a:pt x="1620" y="15329"/>
                  <a:pt x="1620" y="15329"/>
                  <a:pt x="1620" y="15329"/>
                </a:cubicBezTo>
                <a:cubicBezTo>
                  <a:pt x="10800" y="20625"/>
                  <a:pt x="10800" y="20625"/>
                  <a:pt x="10800" y="20625"/>
                </a:cubicBezTo>
                <a:cubicBezTo>
                  <a:pt x="19980" y="15329"/>
                  <a:pt x="19980" y="15329"/>
                  <a:pt x="19980" y="15329"/>
                </a:cubicBezTo>
                <a:lnTo>
                  <a:pt x="17010" y="1351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65" name="Freeform 2131"/>
          <p:cNvSpPr/>
          <p:nvPr/>
        </p:nvSpPr>
        <p:spPr>
          <a:xfrm>
            <a:off x="14516100" y="4445000"/>
            <a:ext cx="1092200" cy="1066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33" y="8486"/>
                </a:moveTo>
                <a:lnTo>
                  <a:pt x="21600" y="6300"/>
                </a:lnTo>
                <a:lnTo>
                  <a:pt x="10800" y="0"/>
                </a:lnTo>
                <a:lnTo>
                  <a:pt x="0" y="6300"/>
                </a:lnTo>
                <a:lnTo>
                  <a:pt x="3767" y="8486"/>
                </a:lnTo>
                <a:lnTo>
                  <a:pt x="0" y="10736"/>
                </a:lnTo>
                <a:lnTo>
                  <a:pt x="3767" y="13114"/>
                </a:lnTo>
                <a:lnTo>
                  <a:pt x="0" y="15171"/>
                </a:lnTo>
                <a:lnTo>
                  <a:pt x="10800" y="21600"/>
                </a:lnTo>
                <a:lnTo>
                  <a:pt x="21600" y="15171"/>
                </a:lnTo>
                <a:lnTo>
                  <a:pt x="17833" y="13114"/>
                </a:lnTo>
                <a:lnTo>
                  <a:pt x="21600" y="10736"/>
                </a:lnTo>
                <a:lnTo>
                  <a:pt x="17833" y="8486"/>
                </a:lnTo>
                <a:close/>
                <a:moveTo>
                  <a:pt x="10800" y="964"/>
                </a:moveTo>
                <a:lnTo>
                  <a:pt x="19967" y="6300"/>
                </a:lnTo>
                <a:lnTo>
                  <a:pt x="10800" y="11700"/>
                </a:lnTo>
                <a:lnTo>
                  <a:pt x="1633" y="6300"/>
                </a:lnTo>
                <a:lnTo>
                  <a:pt x="10800" y="964"/>
                </a:lnTo>
                <a:close/>
                <a:moveTo>
                  <a:pt x="4584" y="9064"/>
                </a:moveTo>
                <a:lnTo>
                  <a:pt x="10800" y="12664"/>
                </a:lnTo>
                <a:lnTo>
                  <a:pt x="17016" y="9064"/>
                </a:lnTo>
                <a:lnTo>
                  <a:pt x="19967" y="10736"/>
                </a:lnTo>
                <a:lnTo>
                  <a:pt x="10800" y="16200"/>
                </a:lnTo>
                <a:lnTo>
                  <a:pt x="1633" y="10736"/>
                </a:lnTo>
                <a:lnTo>
                  <a:pt x="4584" y="9064"/>
                </a:lnTo>
                <a:close/>
                <a:moveTo>
                  <a:pt x="19967" y="15364"/>
                </a:moveTo>
                <a:lnTo>
                  <a:pt x="10800" y="20636"/>
                </a:lnTo>
                <a:lnTo>
                  <a:pt x="1633" y="15364"/>
                </a:lnTo>
                <a:lnTo>
                  <a:pt x="4584" y="13500"/>
                </a:lnTo>
                <a:lnTo>
                  <a:pt x="10800" y="17164"/>
                </a:lnTo>
                <a:lnTo>
                  <a:pt x="17016" y="13500"/>
                </a:lnTo>
                <a:lnTo>
                  <a:pt x="19967" y="1536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66" name="Freeform 2132"/>
          <p:cNvSpPr/>
          <p:nvPr/>
        </p:nvSpPr>
        <p:spPr>
          <a:xfrm>
            <a:off x="14515478" y="5711826"/>
            <a:ext cx="1093443" cy="1025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6" h="21600" extrusionOk="0">
                <a:moveTo>
                  <a:pt x="21355" y="6379"/>
                </a:moveTo>
                <a:cubicBezTo>
                  <a:pt x="20955" y="2754"/>
                  <a:pt x="18555" y="0"/>
                  <a:pt x="15488" y="0"/>
                </a:cubicBezTo>
                <a:cubicBezTo>
                  <a:pt x="13488" y="0"/>
                  <a:pt x="11621" y="1160"/>
                  <a:pt x="10688" y="3044"/>
                </a:cubicBezTo>
                <a:cubicBezTo>
                  <a:pt x="9621" y="1160"/>
                  <a:pt x="7755" y="0"/>
                  <a:pt x="5888" y="0"/>
                </a:cubicBezTo>
                <a:cubicBezTo>
                  <a:pt x="2821" y="0"/>
                  <a:pt x="421" y="2754"/>
                  <a:pt x="21" y="6379"/>
                </a:cubicBezTo>
                <a:cubicBezTo>
                  <a:pt x="21" y="6523"/>
                  <a:pt x="-112" y="7393"/>
                  <a:pt x="288" y="8843"/>
                </a:cubicBezTo>
                <a:cubicBezTo>
                  <a:pt x="688" y="10872"/>
                  <a:pt x="1755" y="12757"/>
                  <a:pt x="3221" y="14207"/>
                </a:cubicBezTo>
                <a:cubicBezTo>
                  <a:pt x="10688" y="21600"/>
                  <a:pt x="10688" y="21600"/>
                  <a:pt x="10688" y="21600"/>
                </a:cubicBezTo>
                <a:cubicBezTo>
                  <a:pt x="18155" y="14207"/>
                  <a:pt x="18155" y="14207"/>
                  <a:pt x="18155" y="14207"/>
                </a:cubicBezTo>
                <a:cubicBezTo>
                  <a:pt x="19621" y="12757"/>
                  <a:pt x="20688" y="10872"/>
                  <a:pt x="21088" y="8843"/>
                </a:cubicBezTo>
                <a:cubicBezTo>
                  <a:pt x="21488" y="7393"/>
                  <a:pt x="21355" y="6523"/>
                  <a:pt x="21355" y="6379"/>
                </a:cubicBezTo>
                <a:close/>
                <a:moveTo>
                  <a:pt x="20288" y="8698"/>
                </a:moveTo>
                <a:cubicBezTo>
                  <a:pt x="19888" y="10583"/>
                  <a:pt x="18955" y="12177"/>
                  <a:pt x="17621" y="13627"/>
                </a:cubicBezTo>
                <a:cubicBezTo>
                  <a:pt x="10688" y="20295"/>
                  <a:pt x="10688" y="20295"/>
                  <a:pt x="10688" y="20295"/>
                </a:cubicBezTo>
                <a:cubicBezTo>
                  <a:pt x="3755" y="13627"/>
                  <a:pt x="3755" y="13627"/>
                  <a:pt x="3755" y="13627"/>
                </a:cubicBezTo>
                <a:cubicBezTo>
                  <a:pt x="2421" y="12177"/>
                  <a:pt x="1488" y="10583"/>
                  <a:pt x="1088" y="8698"/>
                </a:cubicBezTo>
                <a:cubicBezTo>
                  <a:pt x="688" y="7393"/>
                  <a:pt x="821" y="6523"/>
                  <a:pt x="821" y="6523"/>
                </a:cubicBezTo>
                <a:cubicBezTo>
                  <a:pt x="821" y="6523"/>
                  <a:pt x="821" y="6523"/>
                  <a:pt x="821" y="6523"/>
                </a:cubicBezTo>
                <a:cubicBezTo>
                  <a:pt x="1088" y="3334"/>
                  <a:pt x="3221" y="870"/>
                  <a:pt x="5888" y="870"/>
                </a:cubicBezTo>
                <a:cubicBezTo>
                  <a:pt x="7755" y="870"/>
                  <a:pt x="9488" y="2174"/>
                  <a:pt x="10288" y="4204"/>
                </a:cubicBezTo>
                <a:cubicBezTo>
                  <a:pt x="10688" y="5219"/>
                  <a:pt x="10688" y="5219"/>
                  <a:pt x="10688" y="5219"/>
                </a:cubicBezTo>
                <a:cubicBezTo>
                  <a:pt x="10955" y="4204"/>
                  <a:pt x="10955" y="4204"/>
                  <a:pt x="10955" y="4204"/>
                </a:cubicBezTo>
                <a:cubicBezTo>
                  <a:pt x="11755" y="2174"/>
                  <a:pt x="13621" y="870"/>
                  <a:pt x="15488" y="870"/>
                </a:cubicBezTo>
                <a:cubicBezTo>
                  <a:pt x="18155" y="870"/>
                  <a:pt x="20288" y="3334"/>
                  <a:pt x="20555" y="6523"/>
                </a:cubicBezTo>
                <a:cubicBezTo>
                  <a:pt x="20555" y="6523"/>
                  <a:pt x="20688" y="7393"/>
                  <a:pt x="20288" y="869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67" name="Freeform 2133"/>
          <p:cNvSpPr/>
          <p:nvPr/>
        </p:nvSpPr>
        <p:spPr>
          <a:xfrm>
            <a:off x="14515478" y="6950075"/>
            <a:ext cx="1093443" cy="1025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6" h="21600" extrusionOk="0">
                <a:moveTo>
                  <a:pt x="21355" y="6379"/>
                </a:moveTo>
                <a:cubicBezTo>
                  <a:pt x="20955" y="2754"/>
                  <a:pt x="18555" y="0"/>
                  <a:pt x="15488" y="0"/>
                </a:cubicBezTo>
                <a:cubicBezTo>
                  <a:pt x="13488" y="0"/>
                  <a:pt x="11621" y="1160"/>
                  <a:pt x="10688" y="3044"/>
                </a:cubicBezTo>
                <a:cubicBezTo>
                  <a:pt x="9621" y="1160"/>
                  <a:pt x="7755" y="0"/>
                  <a:pt x="5888" y="0"/>
                </a:cubicBezTo>
                <a:cubicBezTo>
                  <a:pt x="2821" y="0"/>
                  <a:pt x="421" y="2754"/>
                  <a:pt x="21" y="6379"/>
                </a:cubicBezTo>
                <a:cubicBezTo>
                  <a:pt x="21" y="6523"/>
                  <a:pt x="-112" y="7393"/>
                  <a:pt x="288" y="8843"/>
                </a:cubicBezTo>
                <a:cubicBezTo>
                  <a:pt x="688" y="10872"/>
                  <a:pt x="1755" y="12757"/>
                  <a:pt x="3221" y="14207"/>
                </a:cubicBezTo>
                <a:cubicBezTo>
                  <a:pt x="10688" y="21600"/>
                  <a:pt x="10688" y="21600"/>
                  <a:pt x="10688" y="21600"/>
                </a:cubicBezTo>
                <a:cubicBezTo>
                  <a:pt x="18155" y="14207"/>
                  <a:pt x="18155" y="14207"/>
                  <a:pt x="18155" y="14207"/>
                </a:cubicBezTo>
                <a:cubicBezTo>
                  <a:pt x="19621" y="12757"/>
                  <a:pt x="20688" y="10872"/>
                  <a:pt x="21088" y="8843"/>
                </a:cubicBezTo>
                <a:cubicBezTo>
                  <a:pt x="21488" y="7393"/>
                  <a:pt x="21355" y="6523"/>
                  <a:pt x="21355" y="6379"/>
                </a:cubicBezTo>
                <a:close/>
                <a:moveTo>
                  <a:pt x="20288" y="8698"/>
                </a:moveTo>
                <a:cubicBezTo>
                  <a:pt x="19888" y="10583"/>
                  <a:pt x="18955" y="12177"/>
                  <a:pt x="17621" y="13627"/>
                </a:cubicBezTo>
                <a:cubicBezTo>
                  <a:pt x="10688" y="20295"/>
                  <a:pt x="10688" y="20295"/>
                  <a:pt x="10688" y="20295"/>
                </a:cubicBezTo>
                <a:cubicBezTo>
                  <a:pt x="3755" y="13627"/>
                  <a:pt x="3755" y="13627"/>
                  <a:pt x="3755" y="13627"/>
                </a:cubicBezTo>
                <a:cubicBezTo>
                  <a:pt x="2421" y="12177"/>
                  <a:pt x="1488" y="10583"/>
                  <a:pt x="1088" y="8698"/>
                </a:cubicBezTo>
                <a:cubicBezTo>
                  <a:pt x="688" y="7393"/>
                  <a:pt x="821" y="6523"/>
                  <a:pt x="821" y="6523"/>
                </a:cubicBezTo>
                <a:cubicBezTo>
                  <a:pt x="821" y="6523"/>
                  <a:pt x="821" y="6523"/>
                  <a:pt x="821" y="6523"/>
                </a:cubicBezTo>
                <a:cubicBezTo>
                  <a:pt x="1088" y="3334"/>
                  <a:pt x="3221" y="870"/>
                  <a:pt x="5888" y="870"/>
                </a:cubicBezTo>
                <a:cubicBezTo>
                  <a:pt x="7755" y="870"/>
                  <a:pt x="9488" y="2174"/>
                  <a:pt x="10288" y="4204"/>
                </a:cubicBezTo>
                <a:cubicBezTo>
                  <a:pt x="10688" y="5219"/>
                  <a:pt x="10688" y="5219"/>
                  <a:pt x="10688" y="5219"/>
                </a:cubicBezTo>
                <a:cubicBezTo>
                  <a:pt x="10955" y="4204"/>
                  <a:pt x="10955" y="4204"/>
                  <a:pt x="10955" y="4204"/>
                </a:cubicBezTo>
                <a:cubicBezTo>
                  <a:pt x="11755" y="2174"/>
                  <a:pt x="13621" y="870"/>
                  <a:pt x="15488" y="870"/>
                </a:cubicBezTo>
                <a:cubicBezTo>
                  <a:pt x="18155" y="870"/>
                  <a:pt x="20288" y="3334"/>
                  <a:pt x="20555" y="6523"/>
                </a:cubicBezTo>
                <a:cubicBezTo>
                  <a:pt x="20555" y="6523"/>
                  <a:pt x="20688" y="7393"/>
                  <a:pt x="20288" y="8698"/>
                </a:cubicBezTo>
                <a:close/>
                <a:moveTo>
                  <a:pt x="6955" y="3189"/>
                </a:moveTo>
                <a:cubicBezTo>
                  <a:pt x="6955" y="3334"/>
                  <a:pt x="6821" y="3624"/>
                  <a:pt x="6555" y="3624"/>
                </a:cubicBezTo>
                <a:cubicBezTo>
                  <a:pt x="4821" y="3624"/>
                  <a:pt x="3355" y="5219"/>
                  <a:pt x="3355" y="7103"/>
                </a:cubicBezTo>
                <a:cubicBezTo>
                  <a:pt x="3355" y="7393"/>
                  <a:pt x="3088" y="7683"/>
                  <a:pt x="2955" y="7683"/>
                </a:cubicBezTo>
                <a:cubicBezTo>
                  <a:pt x="2688" y="7683"/>
                  <a:pt x="2421" y="7393"/>
                  <a:pt x="2421" y="7103"/>
                </a:cubicBezTo>
                <a:cubicBezTo>
                  <a:pt x="2421" y="4784"/>
                  <a:pt x="4288" y="2754"/>
                  <a:pt x="6555" y="2754"/>
                </a:cubicBezTo>
                <a:cubicBezTo>
                  <a:pt x="6821" y="2754"/>
                  <a:pt x="6955" y="2899"/>
                  <a:pt x="6955" y="31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68" name="Freeform 2134"/>
          <p:cNvSpPr/>
          <p:nvPr/>
        </p:nvSpPr>
        <p:spPr>
          <a:xfrm>
            <a:off x="14544676" y="8162925"/>
            <a:ext cx="10382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26" y="16065"/>
                </a:moveTo>
                <a:cubicBezTo>
                  <a:pt x="1989" y="16065"/>
                  <a:pt x="1137" y="16875"/>
                  <a:pt x="1137" y="17820"/>
                </a:cubicBezTo>
                <a:cubicBezTo>
                  <a:pt x="1137" y="18900"/>
                  <a:pt x="1989" y="19710"/>
                  <a:pt x="3126" y="19710"/>
                </a:cubicBezTo>
                <a:cubicBezTo>
                  <a:pt x="4263" y="19710"/>
                  <a:pt x="5116" y="18900"/>
                  <a:pt x="5116" y="17820"/>
                </a:cubicBezTo>
                <a:cubicBezTo>
                  <a:pt x="5116" y="16875"/>
                  <a:pt x="4263" y="16065"/>
                  <a:pt x="3126" y="16065"/>
                </a:cubicBezTo>
                <a:close/>
                <a:moveTo>
                  <a:pt x="3126" y="19035"/>
                </a:moveTo>
                <a:cubicBezTo>
                  <a:pt x="2558" y="19035"/>
                  <a:pt x="1989" y="18495"/>
                  <a:pt x="1989" y="17820"/>
                </a:cubicBezTo>
                <a:cubicBezTo>
                  <a:pt x="1989" y="17280"/>
                  <a:pt x="2558" y="16740"/>
                  <a:pt x="3126" y="16740"/>
                </a:cubicBezTo>
                <a:cubicBezTo>
                  <a:pt x="3837" y="16740"/>
                  <a:pt x="4263" y="17280"/>
                  <a:pt x="4263" y="17820"/>
                </a:cubicBezTo>
                <a:cubicBezTo>
                  <a:pt x="4263" y="18495"/>
                  <a:pt x="3837" y="19035"/>
                  <a:pt x="3126" y="19035"/>
                </a:cubicBezTo>
                <a:close/>
                <a:moveTo>
                  <a:pt x="21600" y="13095"/>
                </a:moveTo>
                <a:cubicBezTo>
                  <a:pt x="21600" y="12150"/>
                  <a:pt x="21032" y="11610"/>
                  <a:pt x="20463" y="11475"/>
                </a:cubicBezTo>
                <a:cubicBezTo>
                  <a:pt x="20889" y="11070"/>
                  <a:pt x="21174" y="10665"/>
                  <a:pt x="21174" y="9990"/>
                </a:cubicBezTo>
                <a:cubicBezTo>
                  <a:pt x="21174" y="9045"/>
                  <a:pt x="20321" y="8235"/>
                  <a:pt x="19184" y="8235"/>
                </a:cubicBezTo>
                <a:cubicBezTo>
                  <a:pt x="13642" y="8235"/>
                  <a:pt x="13642" y="8235"/>
                  <a:pt x="13642" y="8235"/>
                </a:cubicBezTo>
                <a:cubicBezTo>
                  <a:pt x="13926" y="6885"/>
                  <a:pt x="13926" y="6885"/>
                  <a:pt x="13926" y="6885"/>
                </a:cubicBezTo>
                <a:cubicBezTo>
                  <a:pt x="14211" y="5265"/>
                  <a:pt x="13926" y="3240"/>
                  <a:pt x="13926" y="2700"/>
                </a:cubicBezTo>
                <a:cubicBezTo>
                  <a:pt x="13642" y="1485"/>
                  <a:pt x="12505" y="0"/>
                  <a:pt x="11226" y="0"/>
                </a:cubicBezTo>
                <a:cubicBezTo>
                  <a:pt x="11084" y="0"/>
                  <a:pt x="11084" y="0"/>
                  <a:pt x="11084" y="0"/>
                </a:cubicBezTo>
                <a:cubicBezTo>
                  <a:pt x="10516" y="0"/>
                  <a:pt x="9379" y="405"/>
                  <a:pt x="9379" y="2565"/>
                </a:cubicBezTo>
                <a:cubicBezTo>
                  <a:pt x="9379" y="5535"/>
                  <a:pt x="8668" y="7020"/>
                  <a:pt x="7958" y="7560"/>
                </a:cubicBezTo>
                <a:cubicBezTo>
                  <a:pt x="7389" y="8235"/>
                  <a:pt x="6679" y="8235"/>
                  <a:pt x="6679" y="8235"/>
                </a:cubicBezTo>
                <a:cubicBezTo>
                  <a:pt x="6253" y="8235"/>
                  <a:pt x="6253" y="8235"/>
                  <a:pt x="6253" y="8235"/>
                </a:cubicBezTo>
                <a:cubicBezTo>
                  <a:pt x="6253" y="7425"/>
                  <a:pt x="6253" y="7425"/>
                  <a:pt x="6253" y="7425"/>
                </a:cubicBezTo>
                <a:cubicBezTo>
                  <a:pt x="0" y="7425"/>
                  <a:pt x="0" y="7425"/>
                  <a:pt x="0" y="742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6253" y="21600"/>
                  <a:pt x="6253" y="21600"/>
                  <a:pt x="6253" y="21600"/>
                </a:cubicBezTo>
                <a:cubicBezTo>
                  <a:pt x="6253" y="20790"/>
                  <a:pt x="6253" y="20790"/>
                  <a:pt x="6253" y="20790"/>
                </a:cubicBezTo>
                <a:cubicBezTo>
                  <a:pt x="17195" y="20790"/>
                  <a:pt x="17195" y="20790"/>
                  <a:pt x="17195" y="20790"/>
                </a:cubicBezTo>
                <a:cubicBezTo>
                  <a:pt x="18332" y="20790"/>
                  <a:pt x="19184" y="19980"/>
                  <a:pt x="19184" y="19035"/>
                </a:cubicBezTo>
                <a:cubicBezTo>
                  <a:pt x="19184" y="18495"/>
                  <a:pt x="19042" y="18225"/>
                  <a:pt x="18758" y="17820"/>
                </a:cubicBezTo>
                <a:cubicBezTo>
                  <a:pt x="19753" y="17685"/>
                  <a:pt x="20321" y="16875"/>
                  <a:pt x="20321" y="16065"/>
                </a:cubicBezTo>
                <a:cubicBezTo>
                  <a:pt x="20321" y="15525"/>
                  <a:pt x="20179" y="15120"/>
                  <a:pt x="20037" y="14850"/>
                </a:cubicBezTo>
                <a:cubicBezTo>
                  <a:pt x="20889" y="14715"/>
                  <a:pt x="21600" y="13905"/>
                  <a:pt x="21600" y="13095"/>
                </a:cubicBezTo>
                <a:close/>
                <a:moveTo>
                  <a:pt x="853" y="20790"/>
                </a:moveTo>
                <a:cubicBezTo>
                  <a:pt x="853" y="8235"/>
                  <a:pt x="853" y="8235"/>
                  <a:pt x="853" y="8235"/>
                </a:cubicBezTo>
                <a:cubicBezTo>
                  <a:pt x="5542" y="8235"/>
                  <a:pt x="5542" y="8235"/>
                  <a:pt x="5542" y="8235"/>
                </a:cubicBezTo>
                <a:cubicBezTo>
                  <a:pt x="5542" y="20790"/>
                  <a:pt x="5542" y="20790"/>
                  <a:pt x="5542" y="20790"/>
                </a:cubicBezTo>
                <a:lnTo>
                  <a:pt x="853" y="20790"/>
                </a:lnTo>
                <a:close/>
                <a:moveTo>
                  <a:pt x="19611" y="14175"/>
                </a:moveTo>
                <a:cubicBezTo>
                  <a:pt x="18474" y="14175"/>
                  <a:pt x="18474" y="14175"/>
                  <a:pt x="18474" y="14175"/>
                </a:cubicBezTo>
                <a:cubicBezTo>
                  <a:pt x="15347" y="14175"/>
                  <a:pt x="15347" y="14175"/>
                  <a:pt x="15347" y="14175"/>
                </a:cubicBezTo>
                <a:cubicBezTo>
                  <a:pt x="15063" y="14175"/>
                  <a:pt x="14921" y="14310"/>
                  <a:pt x="14921" y="14580"/>
                </a:cubicBezTo>
                <a:cubicBezTo>
                  <a:pt x="14921" y="14715"/>
                  <a:pt x="15063" y="14850"/>
                  <a:pt x="15347" y="14850"/>
                </a:cubicBezTo>
                <a:cubicBezTo>
                  <a:pt x="18474" y="14850"/>
                  <a:pt x="18474" y="14850"/>
                  <a:pt x="18474" y="14850"/>
                </a:cubicBezTo>
                <a:cubicBezTo>
                  <a:pt x="19042" y="14850"/>
                  <a:pt x="19611" y="15390"/>
                  <a:pt x="19611" y="16065"/>
                </a:cubicBezTo>
                <a:cubicBezTo>
                  <a:pt x="19611" y="16605"/>
                  <a:pt x="19042" y="17145"/>
                  <a:pt x="18474" y="17145"/>
                </a:cubicBezTo>
                <a:cubicBezTo>
                  <a:pt x="17621" y="17145"/>
                  <a:pt x="17621" y="17145"/>
                  <a:pt x="17621" y="17145"/>
                </a:cubicBezTo>
                <a:cubicBezTo>
                  <a:pt x="17195" y="17145"/>
                  <a:pt x="17195" y="17145"/>
                  <a:pt x="17195" y="17145"/>
                </a:cubicBezTo>
                <a:cubicBezTo>
                  <a:pt x="14495" y="17145"/>
                  <a:pt x="14495" y="17145"/>
                  <a:pt x="14495" y="17145"/>
                </a:cubicBezTo>
                <a:cubicBezTo>
                  <a:pt x="14353" y="17145"/>
                  <a:pt x="14068" y="17280"/>
                  <a:pt x="14068" y="17550"/>
                </a:cubicBezTo>
                <a:cubicBezTo>
                  <a:pt x="14068" y="17685"/>
                  <a:pt x="14353" y="17820"/>
                  <a:pt x="14495" y="17820"/>
                </a:cubicBezTo>
                <a:cubicBezTo>
                  <a:pt x="17195" y="17820"/>
                  <a:pt x="17195" y="17820"/>
                  <a:pt x="17195" y="17820"/>
                </a:cubicBezTo>
                <a:cubicBezTo>
                  <a:pt x="17905" y="17820"/>
                  <a:pt x="18474" y="18360"/>
                  <a:pt x="18474" y="19035"/>
                </a:cubicBezTo>
                <a:cubicBezTo>
                  <a:pt x="18474" y="19575"/>
                  <a:pt x="17905" y="20115"/>
                  <a:pt x="17195" y="20115"/>
                </a:cubicBezTo>
                <a:cubicBezTo>
                  <a:pt x="6253" y="20115"/>
                  <a:pt x="6253" y="20115"/>
                  <a:pt x="6253" y="20115"/>
                </a:cubicBezTo>
                <a:cubicBezTo>
                  <a:pt x="6253" y="8910"/>
                  <a:pt x="6253" y="8910"/>
                  <a:pt x="6253" y="8910"/>
                </a:cubicBezTo>
                <a:cubicBezTo>
                  <a:pt x="6679" y="8910"/>
                  <a:pt x="6679" y="8910"/>
                  <a:pt x="6679" y="8910"/>
                </a:cubicBezTo>
                <a:cubicBezTo>
                  <a:pt x="6679" y="8910"/>
                  <a:pt x="7532" y="8910"/>
                  <a:pt x="8526" y="8100"/>
                </a:cubicBezTo>
                <a:cubicBezTo>
                  <a:pt x="9663" y="7155"/>
                  <a:pt x="10232" y="5265"/>
                  <a:pt x="10232" y="2565"/>
                </a:cubicBezTo>
                <a:cubicBezTo>
                  <a:pt x="10232" y="1890"/>
                  <a:pt x="10374" y="810"/>
                  <a:pt x="11084" y="810"/>
                </a:cubicBezTo>
                <a:cubicBezTo>
                  <a:pt x="11226" y="810"/>
                  <a:pt x="11226" y="810"/>
                  <a:pt x="11226" y="810"/>
                </a:cubicBezTo>
                <a:cubicBezTo>
                  <a:pt x="12079" y="810"/>
                  <a:pt x="12932" y="1890"/>
                  <a:pt x="13074" y="2835"/>
                </a:cubicBezTo>
                <a:cubicBezTo>
                  <a:pt x="13216" y="3375"/>
                  <a:pt x="13500" y="5130"/>
                  <a:pt x="13074" y="6750"/>
                </a:cubicBezTo>
                <a:cubicBezTo>
                  <a:pt x="12647" y="8910"/>
                  <a:pt x="12647" y="8910"/>
                  <a:pt x="12647" y="8910"/>
                </a:cubicBezTo>
                <a:cubicBezTo>
                  <a:pt x="19184" y="8910"/>
                  <a:pt x="19184" y="8910"/>
                  <a:pt x="19184" y="8910"/>
                </a:cubicBezTo>
                <a:cubicBezTo>
                  <a:pt x="19895" y="8910"/>
                  <a:pt x="20321" y="9450"/>
                  <a:pt x="20321" y="9990"/>
                </a:cubicBezTo>
                <a:cubicBezTo>
                  <a:pt x="20321" y="10665"/>
                  <a:pt x="19895" y="11205"/>
                  <a:pt x="19184" y="11205"/>
                </a:cubicBezTo>
                <a:cubicBezTo>
                  <a:pt x="18474" y="11205"/>
                  <a:pt x="18474" y="11205"/>
                  <a:pt x="18474" y="11205"/>
                </a:cubicBezTo>
                <a:cubicBezTo>
                  <a:pt x="18047" y="11205"/>
                  <a:pt x="18047" y="11205"/>
                  <a:pt x="18047" y="11205"/>
                </a:cubicBezTo>
                <a:cubicBezTo>
                  <a:pt x="15347" y="11205"/>
                  <a:pt x="15347" y="11205"/>
                  <a:pt x="15347" y="11205"/>
                </a:cubicBezTo>
                <a:cubicBezTo>
                  <a:pt x="15063" y="11205"/>
                  <a:pt x="14921" y="11340"/>
                  <a:pt x="14921" y="11610"/>
                </a:cubicBezTo>
                <a:cubicBezTo>
                  <a:pt x="14921" y="11745"/>
                  <a:pt x="15063" y="11880"/>
                  <a:pt x="15347" y="11880"/>
                </a:cubicBezTo>
                <a:cubicBezTo>
                  <a:pt x="18047" y="11880"/>
                  <a:pt x="18047" y="11880"/>
                  <a:pt x="18047" y="11880"/>
                </a:cubicBezTo>
                <a:cubicBezTo>
                  <a:pt x="18332" y="11880"/>
                  <a:pt x="19184" y="11880"/>
                  <a:pt x="19611" y="12015"/>
                </a:cubicBezTo>
                <a:cubicBezTo>
                  <a:pt x="20605" y="12150"/>
                  <a:pt x="20747" y="12555"/>
                  <a:pt x="20747" y="13095"/>
                </a:cubicBezTo>
                <a:cubicBezTo>
                  <a:pt x="20747" y="13635"/>
                  <a:pt x="20179" y="14175"/>
                  <a:pt x="19611" y="141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69" name="Freeform 2135"/>
          <p:cNvSpPr/>
          <p:nvPr/>
        </p:nvSpPr>
        <p:spPr>
          <a:xfrm>
            <a:off x="14519240" y="9401360"/>
            <a:ext cx="1089094" cy="11015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54" h="21169" extrusionOk="0">
                <a:moveTo>
                  <a:pt x="19485" y="1292"/>
                </a:moveTo>
                <a:cubicBezTo>
                  <a:pt x="17794" y="-431"/>
                  <a:pt x="15061" y="-431"/>
                  <a:pt x="13370" y="1292"/>
                </a:cubicBezTo>
                <a:cubicBezTo>
                  <a:pt x="10117" y="4605"/>
                  <a:pt x="10117" y="4605"/>
                  <a:pt x="10117" y="4605"/>
                </a:cubicBezTo>
                <a:cubicBezTo>
                  <a:pt x="8816" y="5930"/>
                  <a:pt x="8555" y="7785"/>
                  <a:pt x="9206" y="9375"/>
                </a:cubicBezTo>
                <a:cubicBezTo>
                  <a:pt x="8685" y="9110"/>
                  <a:pt x="8165" y="8978"/>
                  <a:pt x="7514" y="8978"/>
                </a:cubicBezTo>
                <a:cubicBezTo>
                  <a:pt x="6473" y="8978"/>
                  <a:pt x="5302" y="9508"/>
                  <a:pt x="4522" y="10303"/>
                </a:cubicBezTo>
                <a:cubicBezTo>
                  <a:pt x="1269" y="13616"/>
                  <a:pt x="1269" y="13616"/>
                  <a:pt x="1269" y="13616"/>
                </a:cubicBezTo>
                <a:cubicBezTo>
                  <a:pt x="-423" y="15338"/>
                  <a:pt x="-423" y="18121"/>
                  <a:pt x="1269" y="19844"/>
                </a:cubicBezTo>
                <a:cubicBezTo>
                  <a:pt x="2049" y="20771"/>
                  <a:pt x="3220" y="21169"/>
                  <a:pt x="4261" y="21169"/>
                </a:cubicBezTo>
                <a:cubicBezTo>
                  <a:pt x="5432" y="21169"/>
                  <a:pt x="6473" y="20771"/>
                  <a:pt x="7384" y="19844"/>
                </a:cubicBezTo>
                <a:cubicBezTo>
                  <a:pt x="10637" y="16531"/>
                  <a:pt x="10637" y="16531"/>
                  <a:pt x="10637" y="16531"/>
                </a:cubicBezTo>
                <a:cubicBezTo>
                  <a:pt x="11938" y="15206"/>
                  <a:pt x="12199" y="13351"/>
                  <a:pt x="11548" y="11760"/>
                </a:cubicBezTo>
                <a:cubicBezTo>
                  <a:pt x="12069" y="12025"/>
                  <a:pt x="12589" y="12158"/>
                  <a:pt x="13240" y="12158"/>
                </a:cubicBezTo>
                <a:cubicBezTo>
                  <a:pt x="14281" y="12158"/>
                  <a:pt x="15452" y="11628"/>
                  <a:pt x="16232" y="10833"/>
                </a:cubicBezTo>
                <a:cubicBezTo>
                  <a:pt x="19485" y="7520"/>
                  <a:pt x="19485" y="7520"/>
                  <a:pt x="19485" y="7520"/>
                </a:cubicBezTo>
                <a:cubicBezTo>
                  <a:pt x="21177" y="5797"/>
                  <a:pt x="21177" y="3014"/>
                  <a:pt x="19485" y="1292"/>
                </a:cubicBezTo>
                <a:close/>
                <a:moveTo>
                  <a:pt x="10117" y="16001"/>
                </a:moveTo>
                <a:cubicBezTo>
                  <a:pt x="6864" y="19314"/>
                  <a:pt x="6864" y="19314"/>
                  <a:pt x="6864" y="19314"/>
                </a:cubicBezTo>
                <a:cubicBezTo>
                  <a:pt x="5432" y="20771"/>
                  <a:pt x="3090" y="20771"/>
                  <a:pt x="1789" y="19314"/>
                </a:cubicBezTo>
                <a:cubicBezTo>
                  <a:pt x="358" y="17989"/>
                  <a:pt x="358" y="15603"/>
                  <a:pt x="1789" y="14146"/>
                </a:cubicBezTo>
                <a:cubicBezTo>
                  <a:pt x="5042" y="10833"/>
                  <a:pt x="5042" y="10833"/>
                  <a:pt x="5042" y="10833"/>
                </a:cubicBezTo>
                <a:cubicBezTo>
                  <a:pt x="5693" y="10170"/>
                  <a:pt x="6604" y="9773"/>
                  <a:pt x="7514" y="9773"/>
                </a:cubicBezTo>
                <a:cubicBezTo>
                  <a:pt x="8425" y="9773"/>
                  <a:pt x="9206" y="10038"/>
                  <a:pt x="9857" y="10568"/>
                </a:cubicBezTo>
                <a:cubicBezTo>
                  <a:pt x="6734" y="13748"/>
                  <a:pt x="6734" y="13748"/>
                  <a:pt x="6734" y="13748"/>
                </a:cubicBezTo>
                <a:cubicBezTo>
                  <a:pt x="6604" y="13881"/>
                  <a:pt x="6604" y="14146"/>
                  <a:pt x="6734" y="14278"/>
                </a:cubicBezTo>
                <a:cubicBezTo>
                  <a:pt x="6864" y="14278"/>
                  <a:pt x="6864" y="14411"/>
                  <a:pt x="6994" y="14411"/>
                </a:cubicBezTo>
                <a:cubicBezTo>
                  <a:pt x="7124" y="14411"/>
                  <a:pt x="7254" y="14278"/>
                  <a:pt x="7254" y="14278"/>
                </a:cubicBezTo>
                <a:cubicBezTo>
                  <a:pt x="10377" y="11098"/>
                  <a:pt x="10377" y="11098"/>
                  <a:pt x="10377" y="11098"/>
                </a:cubicBezTo>
                <a:cubicBezTo>
                  <a:pt x="11548" y="12556"/>
                  <a:pt x="11418" y="14676"/>
                  <a:pt x="10117" y="16001"/>
                </a:cubicBezTo>
                <a:close/>
                <a:moveTo>
                  <a:pt x="18965" y="6990"/>
                </a:moveTo>
                <a:cubicBezTo>
                  <a:pt x="15712" y="10303"/>
                  <a:pt x="15712" y="10303"/>
                  <a:pt x="15712" y="10303"/>
                </a:cubicBezTo>
                <a:cubicBezTo>
                  <a:pt x="15061" y="10965"/>
                  <a:pt x="14150" y="11363"/>
                  <a:pt x="13240" y="11363"/>
                </a:cubicBezTo>
                <a:cubicBezTo>
                  <a:pt x="12329" y="11363"/>
                  <a:pt x="11548" y="11098"/>
                  <a:pt x="10897" y="10568"/>
                </a:cubicBezTo>
                <a:cubicBezTo>
                  <a:pt x="14020" y="7387"/>
                  <a:pt x="14020" y="7387"/>
                  <a:pt x="14020" y="7387"/>
                </a:cubicBezTo>
                <a:cubicBezTo>
                  <a:pt x="14150" y="7255"/>
                  <a:pt x="14150" y="6990"/>
                  <a:pt x="14020" y="6857"/>
                </a:cubicBezTo>
                <a:cubicBezTo>
                  <a:pt x="13890" y="6725"/>
                  <a:pt x="13630" y="6725"/>
                  <a:pt x="13500" y="6857"/>
                </a:cubicBezTo>
                <a:cubicBezTo>
                  <a:pt x="10377" y="10038"/>
                  <a:pt x="10377" y="10038"/>
                  <a:pt x="10377" y="10038"/>
                </a:cubicBezTo>
                <a:cubicBezTo>
                  <a:pt x="9206" y="8580"/>
                  <a:pt x="9336" y="6460"/>
                  <a:pt x="10637" y="5135"/>
                </a:cubicBezTo>
                <a:cubicBezTo>
                  <a:pt x="13890" y="1822"/>
                  <a:pt x="13890" y="1822"/>
                  <a:pt x="13890" y="1822"/>
                </a:cubicBezTo>
                <a:cubicBezTo>
                  <a:pt x="14671" y="1027"/>
                  <a:pt x="15582" y="762"/>
                  <a:pt x="16493" y="762"/>
                </a:cubicBezTo>
                <a:cubicBezTo>
                  <a:pt x="17404" y="762"/>
                  <a:pt x="18314" y="1027"/>
                  <a:pt x="18965" y="1822"/>
                </a:cubicBezTo>
                <a:cubicBezTo>
                  <a:pt x="20396" y="3147"/>
                  <a:pt x="20396" y="5532"/>
                  <a:pt x="18965" y="69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70" name="Freeform 2136"/>
          <p:cNvSpPr/>
          <p:nvPr/>
        </p:nvSpPr>
        <p:spPr>
          <a:xfrm>
            <a:off x="1451610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100" y="5805"/>
                </a:moveTo>
                <a:cubicBezTo>
                  <a:pt x="8100" y="5535"/>
                  <a:pt x="8235" y="5400"/>
                  <a:pt x="8370" y="5400"/>
                </a:cubicBezTo>
                <a:cubicBezTo>
                  <a:pt x="16875" y="5400"/>
                  <a:pt x="16875" y="5400"/>
                  <a:pt x="16875" y="5400"/>
                </a:cubicBezTo>
                <a:cubicBezTo>
                  <a:pt x="17145" y="5400"/>
                  <a:pt x="17280" y="5535"/>
                  <a:pt x="17280" y="5805"/>
                </a:cubicBezTo>
                <a:cubicBezTo>
                  <a:pt x="17280" y="5940"/>
                  <a:pt x="17145" y="6075"/>
                  <a:pt x="16875" y="6075"/>
                </a:cubicBezTo>
                <a:cubicBezTo>
                  <a:pt x="8370" y="6075"/>
                  <a:pt x="8370" y="6075"/>
                  <a:pt x="8370" y="6075"/>
                </a:cubicBezTo>
                <a:cubicBezTo>
                  <a:pt x="8235" y="6075"/>
                  <a:pt x="8100" y="5940"/>
                  <a:pt x="8100" y="5805"/>
                </a:cubicBezTo>
                <a:close/>
                <a:moveTo>
                  <a:pt x="8370" y="11475"/>
                </a:moveTo>
                <a:cubicBezTo>
                  <a:pt x="16875" y="11475"/>
                  <a:pt x="16875" y="11475"/>
                  <a:pt x="16875" y="11475"/>
                </a:cubicBezTo>
                <a:cubicBezTo>
                  <a:pt x="17145" y="11475"/>
                  <a:pt x="17280" y="11340"/>
                  <a:pt x="17280" y="11205"/>
                </a:cubicBezTo>
                <a:cubicBezTo>
                  <a:pt x="17280" y="10935"/>
                  <a:pt x="17145" y="10800"/>
                  <a:pt x="16875" y="10800"/>
                </a:cubicBezTo>
                <a:cubicBezTo>
                  <a:pt x="8370" y="10800"/>
                  <a:pt x="8370" y="10800"/>
                  <a:pt x="8370" y="10800"/>
                </a:cubicBezTo>
                <a:cubicBezTo>
                  <a:pt x="8235" y="10800"/>
                  <a:pt x="8100" y="10935"/>
                  <a:pt x="8100" y="11205"/>
                </a:cubicBezTo>
                <a:cubicBezTo>
                  <a:pt x="8100" y="11340"/>
                  <a:pt x="8235" y="11475"/>
                  <a:pt x="8370" y="11475"/>
                </a:cubicBezTo>
                <a:close/>
                <a:moveTo>
                  <a:pt x="8370" y="16875"/>
                </a:moveTo>
                <a:cubicBezTo>
                  <a:pt x="16875" y="16875"/>
                  <a:pt x="16875" y="16875"/>
                  <a:pt x="16875" y="16875"/>
                </a:cubicBezTo>
                <a:cubicBezTo>
                  <a:pt x="17145" y="16875"/>
                  <a:pt x="17280" y="16740"/>
                  <a:pt x="17280" y="16605"/>
                </a:cubicBezTo>
                <a:cubicBezTo>
                  <a:pt x="17280" y="16335"/>
                  <a:pt x="17145" y="16200"/>
                  <a:pt x="16875" y="16200"/>
                </a:cubicBezTo>
                <a:cubicBezTo>
                  <a:pt x="8370" y="16200"/>
                  <a:pt x="8370" y="16200"/>
                  <a:pt x="8370" y="16200"/>
                </a:cubicBezTo>
                <a:cubicBezTo>
                  <a:pt x="8235" y="16200"/>
                  <a:pt x="8100" y="16335"/>
                  <a:pt x="8100" y="16605"/>
                </a:cubicBezTo>
                <a:cubicBezTo>
                  <a:pt x="8100" y="16740"/>
                  <a:pt x="8235" y="16875"/>
                  <a:pt x="8370" y="16875"/>
                </a:cubicBezTo>
                <a:close/>
                <a:moveTo>
                  <a:pt x="21600" y="40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65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465"/>
                  <a:pt x="0" y="21195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135"/>
                  <a:pt x="135" y="0"/>
                  <a:pt x="40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465" y="0"/>
                  <a:pt x="21600" y="135"/>
                  <a:pt x="21600" y="405"/>
                </a:cubicBezTo>
                <a:close/>
                <a:moveTo>
                  <a:pt x="20925" y="675"/>
                </a:moveTo>
                <a:cubicBezTo>
                  <a:pt x="675" y="675"/>
                  <a:pt x="675" y="675"/>
                  <a:pt x="675" y="67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20925" y="675"/>
                </a:lnTo>
                <a:close/>
                <a:moveTo>
                  <a:pt x="4455" y="6615"/>
                </a:moveTo>
                <a:cubicBezTo>
                  <a:pt x="5400" y="6210"/>
                  <a:pt x="5400" y="6210"/>
                  <a:pt x="5400" y="6210"/>
                </a:cubicBezTo>
                <a:cubicBezTo>
                  <a:pt x="6210" y="6615"/>
                  <a:pt x="6210" y="6615"/>
                  <a:pt x="6210" y="6615"/>
                </a:cubicBezTo>
                <a:cubicBezTo>
                  <a:pt x="6075" y="5670"/>
                  <a:pt x="6075" y="5670"/>
                  <a:pt x="6075" y="5670"/>
                </a:cubicBezTo>
                <a:cubicBezTo>
                  <a:pt x="6750" y="4995"/>
                  <a:pt x="6750" y="4995"/>
                  <a:pt x="6750" y="4995"/>
                </a:cubicBezTo>
                <a:cubicBezTo>
                  <a:pt x="5805" y="4860"/>
                  <a:pt x="5805" y="4860"/>
                  <a:pt x="5805" y="4860"/>
                </a:cubicBezTo>
                <a:cubicBezTo>
                  <a:pt x="5400" y="3915"/>
                  <a:pt x="5400" y="3915"/>
                  <a:pt x="5400" y="3915"/>
                </a:cubicBezTo>
                <a:cubicBezTo>
                  <a:pt x="4995" y="4860"/>
                  <a:pt x="4995" y="4860"/>
                  <a:pt x="4995" y="4860"/>
                </a:cubicBezTo>
                <a:cubicBezTo>
                  <a:pt x="3915" y="4995"/>
                  <a:pt x="3915" y="4995"/>
                  <a:pt x="3915" y="4995"/>
                </a:cubicBezTo>
                <a:cubicBezTo>
                  <a:pt x="4725" y="5670"/>
                  <a:pt x="4725" y="5670"/>
                  <a:pt x="4725" y="5670"/>
                </a:cubicBezTo>
                <a:lnTo>
                  <a:pt x="4455" y="6615"/>
                </a:lnTo>
                <a:close/>
                <a:moveTo>
                  <a:pt x="4455" y="12015"/>
                </a:moveTo>
                <a:cubicBezTo>
                  <a:pt x="5400" y="11610"/>
                  <a:pt x="5400" y="11610"/>
                  <a:pt x="5400" y="11610"/>
                </a:cubicBezTo>
                <a:cubicBezTo>
                  <a:pt x="6210" y="12015"/>
                  <a:pt x="6210" y="12015"/>
                  <a:pt x="6210" y="12015"/>
                </a:cubicBezTo>
                <a:cubicBezTo>
                  <a:pt x="6075" y="11070"/>
                  <a:pt x="6075" y="11070"/>
                  <a:pt x="6075" y="11070"/>
                </a:cubicBezTo>
                <a:cubicBezTo>
                  <a:pt x="6750" y="10395"/>
                  <a:pt x="6750" y="10395"/>
                  <a:pt x="6750" y="10395"/>
                </a:cubicBezTo>
                <a:cubicBezTo>
                  <a:pt x="5805" y="10260"/>
                  <a:pt x="5805" y="10260"/>
                  <a:pt x="5805" y="10260"/>
                </a:cubicBezTo>
                <a:cubicBezTo>
                  <a:pt x="5400" y="9450"/>
                  <a:pt x="5400" y="9450"/>
                  <a:pt x="5400" y="9450"/>
                </a:cubicBezTo>
                <a:cubicBezTo>
                  <a:pt x="4995" y="10260"/>
                  <a:pt x="4995" y="10260"/>
                  <a:pt x="4995" y="10260"/>
                </a:cubicBezTo>
                <a:cubicBezTo>
                  <a:pt x="3915" y="10395"/>
                  <a:pt x="3915" y="10395"/>
                  <a:pt x="3915" y="10395"/>
                </a:cubicBezTo>
                <a:cubicBezTo>
                  <a:pt x="4725" y="11070"/>
                  <a:pt x="4725" y="11070"/>
                  <a:pt x="4725" y="11070"/>
                </a:cubicBezTo>
                <a:lnTo>
                  <a:pt x="4455" y="12015"/>
                </a:lnTo>
                <a:close/>
                <a:moveTo>
                  <a:pt x="4455" y="17685"/>
                </a:moveTo>
                <a:cubicBezTo>
                  <a:pt x="5400" y="17145"/>
                  <a:pt x="5400" y="17145"/>
                  <a:pt x="5400" y="17145"/>
                </a:cubicBezTo>
                <a:cubicBezTo>
                  <a:pt x="6210" y="17685"/>
                  <a:pt x="6210" y="17685"/>
                  <a:pt x="6210" y="17685"/>
                </a:cubicBezTo>
                <a:cubicBezTo>
                  <a:pt x="6075" y="16605"/>
                  <a:pt x="6075" y="16605"/>
                  <a:pt x="6075" y="16605"/>
                </a:cubicBezTo>
                <a:cubicBezTo>
                  <a:pt x="6750" y="15930"/>
                  <a:pt x="6750" y="15930"/>
                  <a:pt x="6750" y="15930"/>
                </a:cubicBezTo>
                <a:cubicBezTo>
                  <a:pt x="5805" y="15795"/>
                  <a:pt x="5805" y="15795"/>
                  <a:pt x="5805" y="15795"/>
                </a:cubicBezTo>
                <a:cubicBezTo>
                  <a:pt x="5400" y="14985"/>
                  <a:pt x="5400" y="14985"/>
                  <a:pt x="5400" y="14985"/>
                </a:cubicBezTo>
                <a:cubicBezTo>
                  <a:pt x="4995" y="15795"/>
                  <a:pt x="4995" y="15795"/>
                  <a:pt x="4995" y="15795"/>
                </a:cubicBezTo>
                <a:cubicBezTo>
                  <a:pt x="3915" y="15930"/>
                  <a:pt x="3915" y="15930"/>
                  <a:pt x="3915" y="15930"/>
                </a:cubicBezTo>
                <a:cubicBezTo>
                  <a:pt x="4725" y="16605"/>
                  <a:pt x="4725" y="16605"/>
                  <a:pt x="4725" y="16605"/>
                </a:cubicBezTo>
                <a:lnTo>
                  <a:pt x="4455" y="176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71" name="Freeform 2137"/>
          <p:cNvSpPr/>
          <p:nvPr/>
        </p:nvSpPr>
        <p:spPr>
          <a:xfrm>
            <a:off x="14627226" y="11877675"/>
            <a:ext cx="8509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265"/>
                  <a:pt x="21600" y="5265"/>
                  <a:pt x="21600" y="5265"/>
                </a:cubicBezTo>
                <a:lnTo>
                  <a:pt x="14861" y="0"/>
                </a:lnTo>
                <a:close/>
                <a:moveTo>
                  <a:pt x="15206" y="1215"/>
                </a:moveTo>
                <a:cubicBezTo>
                  <a:pt x="20045" y="4995"/>
                  <a:pt x="20045" y="4995"/>
                  <a:pt x="20045" y="4995"/>
                </a:cubicBezTo>
                <a:cubicBezTo>
                  <a:pt x="15206" y="4995"/>
                  <a:pt x="15206" y="4995"/>
                  <a:pt x="15206" y="4995"/>
                </a:cubicBezTo>
                <a:lnTo>
                  <a:pt x="15206" y="1215"/>
                </a:lnTo>
                <a:close/>
                <a:moveTo>
                  <a:pt x="864" y="20925"/>
                </a:moveTo>
                <a:cubicBezTo>
                  <a:pt x="864" y="675"/>
                  <a:pt x="864" y="675"/>
                  <a:pt x="864" y="675"/>
                </a:cubicBezTo>
                <a:cubicBezTo>
                  <a:pt x="14342" y="675"/>
                  <a:pt x="14342" y="675"/>
                  <a:pt x="14342" y="675"/>
                </a:cubicBezTo>
                <a:cubicBezTo>
                  <a:pt x="14342" y="5805"/>
                  <a:pt x="14342" y="5805"/>
                  <a:pt x="14342" y="5805"/>
                </a:cubicBezTo>
                <a:cubicBezTo>
                  <a:pt x="20736" y="5805"/>
                  <a:pt x="20736" y="5805"/>
                  <a:pt x="20736" y="5805"/>
                </a:cubicBezTo>
                <a:cubicBezTo>
                  <a:pt x="20736" y="20925"/>
                  <a:pt x="20736" y="20925"/>
                  <a:pt x="20736" y="20925"/>
                </a:cubicBezTo>
                <a:lnTo>
                  <a:pt x="864" y="20925"/>
                </a:lnTo>
                <a:close/>
                <a:moveTo>
                  <a:pt x="17107" y="7965"/>
                </a:moveTo>
                <a:cubicBezTo>
                  <a:pt x="17107" y="8100"/>
                  <a:pt x="16762" y="8235"/>
                  <a:pt x="16589" y="8235"/>
                </a:cubicBezTo>
                <a:cubicBezTo>
                  <a:pt x="9158" y="8235"/>
                  <a:pt x="9158" y="8235"/>
                  <a:pt x="9158" y="8235"/>
                </a:cubicBezTo>
                <a:cubicBezTo>
                  <a:pt x="8986" y="8235"/>
                  <a:pt x="8813" y="8100"/>
                  <a:pt x="8813" y="7965"/>
                </a:cubicBezTo>
                <a:cubicBezTo>
                  <a:pt x="8813" y="7695"/>
                  <a:pt x="8986" y="7560"/>
                  <a:pt x="9158" y="7560"/>
                </a:cubicBezTo>
                <a:cubicBezTo>
                  <a:pt x="16589" y="7560"/>
                  <a:pt x="16589" y="7560"/>
                  <a:pt x="16589" y="7560"/>
                </a:cubicBezTo>
                <a:cubicBezTo>
                  <a:pt x="16762" y="7560"/>
                  <a:pt x="17107" y="7695"/>
                  <a:pt x="17107" y="7965"/>
                </a:cubicBezTo>
                <a:close/>
                <a:moveTo>
                  <a:pt x="8122" y="6615"/>
                </a:moveTo>
                <a:cubicBezTo>
                  <a:pt x="8294" y="6750"/>
                  <a:pt x="8294" y="7020"/>
                  <a:pt x="8122" y="7155"/>
                </a:cubicBezTo>
                <a:cubicBezTo>
                  <a:pt x="5875" y="8505"/>
                  <a:pt x="5875" y="8505"/>
                  <a:pt x="5875" y="8505"/>
                </a:cubicBezTo>
                <a:cubicBezTo>
                  <a:pt x="5702" y="8640"/>
                  <a:pt x="5702" y="8640"/>
                  <a:pt x="5530" y="8640"/>
                </a:cubicBezTo>
                <a:cubicBezTo>
                  <a:pt x="5357" y="8640"/>
                  <a:pt x="5357" y="8640"/>
                  <a:pt x="5184" y="8505"/>
                </a:cubicBezTo>
                <a:cubicBezTo>
                  <a:pt x="4320" y="7830"/>
                  <a:pt x="4320" y="7830"/>
                  <a:pt x="4320" y="7830"/>
                </a:cubicBezTo>
                <a:cubicBezTo>
                  <a:pt x="4147" y="7695"/>
                  <a:pt x="4147" y="7425"/>
                  <a:pt x="4320" y="7290"/>
                </a:cubicBezTo>
                <a:cubicBezTo>
                  <a:pt x="4493" y="7155"/>
                  <a:pt x="4838" y="7155"/>
                  <a:pt x="5011" y="7290"/>
                </a:cubicBezTo>
                <a:cubicBezTo>
                  <a:pt x="5530" y="7830"/>
                  <a:pt x="5530" y="7830"/>
                  <a:pt x="5530" y="7830"/>
                </a:cubicBezTo>
                <a:cubicBezTo>
                  <a:pt x="7603" y="6615"/>
                  <a:pt x="7603" y="6615"/>
                  <a:pt x="7603" y="6615"/>
                </a:cubicBezTo>
                <a:cubicBezTo>
                  <a:pt x="7776" y="6480"/>
                  <a:pt x="7949" y="6480"/>
                  <a:pt x="8122" y="6615"/>
                </a:cubicBezTo>
                <a:close/>
                <a:moveTo>
                  <a:pt x="17107" y="11880"/>
                </a:moveTo>
                <a:cubicBezTo>
                  <a:pt x="17107" y="12015"/>
                  <a:pt x="16762" y="12285"/>
                  <a:pt x="16589" y="12285"/>
                </a:cubicBezTo>
                <a:cubicBezTo>
                  <a:pt x="9158" y="12285"/>
                  <a:pt x="9158" y="12285"/>
                  <a:pt x="9158" y="12285"/>
                </a:cubicBezTo>
                <a:cubicBezTo>
                  <a:pt x="8986" y="12285"/>
                  <a:pt x="8813" y="12015"/>
                  <a:pt x="8813" y="11880"/>
                </a:cubicBezTo>
                <a:cubicBezTo>
                  <a:pt x="8813" y="11745"/>
                  <a:pt x="8986" y="11475"/>
                  <a:pt x="9158" y="11475"/>
                </a:cubicBezTo>
                <a:cubicBezTo>
                  <a:pt x="16589" y="11475"/>
                  <a:pt x="16589" y="11475"/>
                  <a:pt x="16589" y="11475"/>
                </a:cubicBezTo>
                <a:cubicBezTo>
                  <a:pt x="16762" y="11475"/>
                  <a:pt x="17107" y="11745"/>
                  <a:pt x="17107" y="11880"/>
                </a:cubicBezTo>
                <a:close/>
                <a:moveTo>
                  <a:pt x="8122" y="10530"/>
                </a:moveTo>
                <a:cubicBezTo>
                  <a:pt x="8294" y="10665"/>
                  <a:pt x="8294" y="10935"/>
                  <a:pt x="8122" y="11070"/>
                </a:cubicBezTo>
                <a:cubicBezTo>
                  <a:pt x="5875" y="12555"/>
                  <a:pt x="5875" y="12555"/>
                  <a:pt x="5875" y="12555"/>
                </a:cubicBezTo>
                <a:cubicBezTo>
                  <a:pt x="5702" y="12555"/>
                  <a:pt x="5702" y="12555"/>
                  <a:pt x="5530" y="12555"/>
                </a:cubicBezTo>
                <a:cubicBezTo>
                  <a:pt x="5357" y="12555"/>
                  <a:pt x="5357" y="12555"/>
                  <a:pt x="5184" y="12555"/>
                </a:cubicBezTo>
                <a:cubicBezTo>
                  <a:pt x="4320" y="11745"/>
                  <a:pt x="4320" y="11745"/>
                  <a:pt x="4320" y="11745"/>
                </a:cubicBezTo>
                <a:cubicBezTo>
                  <a:pt x="4147" y="11610"/>
                  <a:pt x="4147" y="11340"/>
                  <a:pt x="4320" y="11205"/>
                </a:cubicBezTo>
                <a:cubicBezTo>
                  <a:pt x="4493" y="11070"/>
                  <a:pt x="4838" y="11070"/>
                  <a:pt x="5011" y="11205"/>
                </a:cubicBezTo>
                <a:cubicBezTo>
                  <a:pt x="5530" y="11745"/>
                  <a:pt x="5530" y="11745"/>
                  <a:pt x="5530" y="11745"/>
                </a:cubicBezTo>
                <a:cubicBezTo>
                  <a:pt x="7603" y="10530"/>
                  <a:pt x="7603" y="10530"/>
                  <a:pt x="7603" y="10530"/>
                </a:cubicBezTo>
                <a:cubicBezTo>
                  <a:pt x="7776" y="10395"/>
                  <a:pt x="7949" y="10395"/>
                  <a:pt x="8122" y="10530"/>
                </a:cubicBezTo>
                <a:close/>
                <a:moveTo>
                  <a:pt x="17107" y="15795"/>
                </a:moveTo>
                <a:cubicBezTo>
                  <a:pt x="17107" y="16065"/>
                  <a:pt x="16762" y="16200"/>
                  <a:pt x="16589" y="16200"/>
                </a:cubicBezTo>
                <a:cubicBezTo>
                  <a:pt x="9158" y="16200"/>
                  <a:pt x="9158" y="16200"/>
                  <a:pt x="9158" y="16200"/>
                </a:cubicBezTo>
                <a:cubicBezTo>
                  <a:pt x="8986" y="16200"/>
                  <a:pt x="8813" y="16065"/>
                  <a:pt x="8813" y="15795"/>
                </a:cubicBezTo>
                <a:cubicBezTo>
                  <a:pt x="8813" y="15660"/>
                  <a:pt x="8986" y="15525"/>
                  <a:pt x="9158" y="15525"/>
                </a:cubicBezTo>
                <a:cubicBezTo>
                  <a:pt x="16589" y="15525"/>
                  <a:pt x="16589" y="15525"/>
                  <a:pt x="16589" y="15525"/>
                </a:cubicBezTo>
                <a:cubicBezTo>
                  <a:pt x="16762" y="15525"/>
                  <a:pt x="17107" y="15660"/>
                  <a:pt x="17107" y="15795"/>
                </a:cubicBezTo>
                <a:close/>
                <a:moveTo>
                  <a:pt x="8122" y="14580"/>
                </a:moveTo>
                <a:cubicBezTo>
                  <a:pt x="8294" y="14715"/>
                  <a:pt x="8294" y="14850"/>
                  <a:pt x="8122" y="14985"/>
                </a:cubicBezTo>
                <a:cubicBezTo>
                  <a:pt x="5875" y="16470"/>
                  <a:pt x="5875" y="16470"/>
                  <a:pt x="5875" y="16470"/>
                </a:cubicBezTo>
                <a:cubicBezTo>
                  <a:pt x="5702" y="16470"/>
                  <a:pt x="5702" y="16605"/>
                  <a:pt x="5530" y="16605"/>
                </a:cubicBezTo>
                <a:cubicBezTo>
                  <a:pt x="5357" y="16605"/>
                  <a:pt x="5357" y="16470"/>
                  <a:pt x="5184" y="16470"/>
                </a:cubicBezTo>
                <a:cubicBezTo>
                  <a:pt x="4320" y="15795"/>
                  <a:pt x="4320" y="15795"/>
                  <a:pt x="4320" y="15795"/>
                </a:cubicBezTo>
                <a:cubicBezTo>
                  <a:pt x="4147" y="15660"/>
                  <a:pt x="4147" y="15390"/>
                  <a:pt x="4320" y="15255"/>
                </a:cubicBezTo>
                <a:cubicBezTo>
                  <a:pt x="4493" y="15120"/>
                  <a:pt x="4838" y="15120"/>
                  <a:pt x="5011" y="15255"/>
                </a:cubicBezTo>
                <a:cubicBezTo>
                  <a:pt x="5530" y="15660"/>
                  <a:pt x="5530" y="15660"/>
                  <a:pt x="5530" y="15660"/>
                </a:cubicBezTo>
                <a:cubicBezTo>
                  <a:pt x="7603" y="14445"/>
                  <a:pt x="7603" y="14445"/>
                  <a:pt x="7603" y="14445"/>
                </a:cubicBezTo>
                <a:cubicBezTo>
                  <a:pt x="7776" y="14310"/>
                  <a:pt x="7949" y="14445"/>
                  <a:pt x="8122" y="145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72" name="Freeform 2138"/>
          <p:cNvSpPr/>
          <p:nvPr/>
        </p:nvSpPr>
        <p:spPr>
          <a:xfrm>
            <a:off x="16481426" y="730250"/>
            <a:ext cx="9842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00" y="4995"/>
                </a:moveTo>
                <a:cubicBezTo>
                  <a:pt x="13200" y="3915"/>
                  <a:pt x="12150" y="2835"/>
                  <a:pt x="10800" y="2835"/>
                </a:cubicBezTo>
                <a:cubicBezTo>
                  <a:pt x="9450" y="2835"/>
                  <a:pt x="8400" y="3915"/>
                  <a:pt x="8400" y="4995"/>
                </a:cubicBezTo>
                <a:cubicBezTo>
                  <a:pt x="8400" y="5400"/>
                  <a:pt x="8400" y="5400"/>
                  <a:pt x="8400" y="5400"/>
                </a:cubicBezTo>
                <a:cubicBezTo>
                  <a:pt x="8400" y="5535"/>
                  <a:pt x="8550" y="5805"/>
                  <a:pt x="8850" y="5805"/>
                </a:cubicBezTo>
                <a:cubicBezTo>
                  <a:pt x="9000" y="5805"/>
                  <a:pt x="9150" y="5535"/>
                  <a:pt x="9150" y="5400"/>
                </a:cubicBezTo>
                <a:cubicBezTo>
                  <a:pt x="9150" y="4995"/>
                  <a:pt x="9150" y="4995"/>
                  <a:pt x="9150" y="4995"/>
                </a:cubicBezTo>
                <a:cubicBezTo>
                  <a:pt x="9150" y="4185"/>
                  <a:pt x="9900" y="3645"/>
                  <a:pt x="10800" y="3645"/>
                </a:cubicBezTo>
                <a:cubicBezTo>
                  <a:pt x="11700" y="3645"/>
                  <a:pt x="12450" y="4185"/>
                  <a:pt x="12450" y="4995"/>
                </a:cubicBezTo>
                <a:cubicBezTo>
                  <a:pt x="12450" y="7560"/>
                  <a:pt x="12450" y="7560"/>
                  <a:pt x="12450" y="7560"/>
                </a:cubicBezTo>
                <a:cubicBezTo>
                  <a:pt x="6450" y="7560"/>
                  <a:pt x="6450" y="7560"/>
                  <a:pt x="6450" y="7560"/>
                </a:cubicBezTo>
                <a:cubicBezTo>
                  <a:pt x="6450" y="14445"/>
                  <a:pt x="6450" y="14445"/>
                  <a:pt x="6450" y="14445"/>
                </a:cubicBezTo>
                <a:cubicBezTo>
                  <a:pt x="15150" y="14445"/>
                  <a:pt x="15150" y="14445"/>
                  <a:pt x="15150" y="14445"/>
                </a:cubicBezTo>
                <a:cubicBezTo>
                  <a:pt x="15150" y="7560"/>
                  <a:pt x="15150" y="7560"/>
                  <a:pt x="15150" y="7560"/>
                </a:cubicBezTo>
                <a:cubicBezTo>
                  <a:pt x="13200" y="7560"/>
                  <a:pt x="13200" y="7560"/>
                  <a:pt x="13200" y="7560"/>
                </a:cubicBezTo>
                <a:lnTo>
                  <a:pt x="13200" y="4995"/>
                </a:lnTo>
                <a:close/>
                <a:moveTo>
                  <a:pt x="14400" y="13635"/>
                </a:moveTo>
                <a:cubicBezTo>
                  <a:pt x="7200" y="13635"/>
                  <a:pt x="7200" y="13635"/>
                  <a:pt x="7200" y="13635"/>
                </a:cubicBezTo>
                <a:cubicBezTo>
                  <a:pt x="7200" y="8235"/>
                  <a:pt x="7200" y="8235"/>
                  <a:pt x="7200" y="8235"/>
                </a:cubicBezTo>
                <a:cubicBezTo>
                  <a:pt x="14400" y="8235"/>
                  <a:pt x="14400" y="8235"/>
                  <a:pt x="14400" y="8235"/>
                </a:cubicBezTo>
                <a:lnTo>
                  <a:pt x="14400" y="13635"/>
                </a:lnTo>
                <a:close/>
                <a:moveTo>
                  <a:pt x="10800" y="9045"/>
                </a:moveTo>
                <a:cubicBezTo>
                  <a:pt x="9900" y="9045"/>
                  <a:pt x="9150" y="9585"/>
                  <a:pt x="9150" y="10395"/>
                </a:cubicBezTo>
                <a:cubicBezTo>
                  <a:pt x="9150" y="11070"/>
                  <a:pt x="9750" y="11610"/>
                  <a:pt x="10350" y="11880"/>
                </a:cubicBezTo>
                <a:cubicBezTo>
                  <a:pt x="10350" y="12555"/>
                  <a:pt x="10350" y="12555"/>
                  <a:pt x="10350" y="12555"/>
                </a:cubicBezTo>
                <a:cubicBezTo>
                  <a:pt x="10350" y="12825"/>
                  <a:pt x="10650" y="12960"/>
                  <a:pt x="10800" y="12960"/>
                </a:cubicBezTo>
                <a:cubicBezTo>
                  <a:pt x="10950" y="12960"/>
                  <a:pt x="11250" y="12825"/>
                  <a:pt x="11250" y="12555"/>
                </a:cubicBezTo>
                <a:cubicBezTo>
                  <a:pt x="11250" y="11880"/>
                  <a:pt x="11250" y="11880"/>
                  <a:pt x="11250" y="11880"/>
                </a:cubicBezTo>
                <a:cubicBezTo>
                  <a:pt x="11850" y="11610"/>
                  <a:pt x="12450" y="11070"/>
                  <a:pt x="12450" y="10395"/>
                </a:cubicBezTo>
                <a:cubicBezTo>
                  <a:pt x="12450" y="9585"/>
                  <a:pt x="11700" y="9045"/>
                  <a:pt x="10800" y="9045"/>
                </a:cubicBezTo>
                <a:close/>
                <a:moveTo>
                  <a:pt x="10800" y="11205"/>
                </a:moveTo>
                <a:cubicBezTo>
                  <a:pt x="10350" y="11205"/>
                  <a:pt x="10050" y="10800"/>
                  <a:pt x="10050" y="10395"/>
                </a:cubicBezTo>
                <a:cubicBezTo>
                  <a:pt x="10050" y="9990"/>
                  <a:pt x="10350" y="9720"/>
                  <a:pt x="10800" y="9720"/>
                </a:cubicBezTo>
                <a:cubicBezTo>
                  <a:pt x="11250" y="9720"/>
                  <a:pt x="11550" y="9990"/>
                  <a:pt x="11550" y="10395"/>
                </a:cubicBezTo>
                <a:cubicBezTo>
                  <a:pt x="11550" y="10800"/>
                  <a:pt x="11250" y="11205"/>
                  <a:pt x="10800" y="11205"/>
                </a:cubicBezTo>
                <a:close/>
                <a:moveTo>
                  <a:pt x="21600" y="9720"/>
                </a:moveTo>
                <a:cubicBezTo>
                  <a:pt x="21600" y="12285"/>
                  <a:pt x="20550" y="14715"/>
                  <a:pt x="18450" y="16605"/>
                </a:cubicBezTo>
                <a:cubicBezTo>
                  <a:pt x="18300" y="16740"/>
                  <a:pt x="18000" y="16740"/>
                  <a:pt x="17850" y="16605"/>
                </a:cubicBezTo>
                <a:cubicBezTo>
                  <a:pt x="17700" y="16470"/>
                  <a:pt x="17700" y="16200"/>
                  <a:pt x="17850" y="16065"/>
                </a:cubicBezTo>
                <a:cubicBezTo>
                  <a:pt x="19800" y="14310"/>
                  <a:pt x="20850" y="12150"/>
                  <a:pt x="20850" y="9720"/>
                </a:cubicBezTo>
                <a:cubicBezTo>
                  <a:pt x="20850" y="4725"/>
                  <a:pt x="16350" y="675"/>
                  <a:pt x="10800" y="675"/>
                </a:cubicBezTo>
                <a:cubicBezTo>
                  <a:pt x="5250" y="675"/>
                  <a:pt x="750" y="4725"/>
                  <a:pt x="750" y="9720"/>
                </a:cubicBezTo>
                <a:cubicBezTo>
                  <a:pt x="750" y="14310"/>
                  <a:pt x="4800" y="18225"/>
                  <a:pt x="9750" y="18630"/>
                </a:cubicBezTo>
                <a:cubicBezTo>
                  <a:pt x="8100" y="17145"/>
                  <a:pt x="8100" y="17145"/>
                  <a:pt x="8100" y="17145"/>
                </a:cubicBezTo>
                <a:cubicBezTo>
                  <a:pt x="7950" y="17010"/>
                  <a:pt x="7950" y="16740"/>
                  <a:pt x="8100" y="16605"/>
                </a:cubicBezTo>
                <a:cubicBezTo>
                  <a:pt x="8250" y="16470"/>
                  <a:pt x="8550" y="16470"/>
                  <a:pt x="8700" y="16605"/>
                </a:cubicBezTo>
                <a:cubicBezTo>
                  <a:pt x="11100" y="18765"/>
                  <a:pt x="11100" y="18765"/>
                  <a:pt x="11100" y="18765"/>
                </a:cubicBezTo>
                <a:cubicBezTo>
                  <a:pt x="11100" y="18900"/>
                  <a:pt x="11100" y="18900"/>
                  <a:pt x="11100" y="18900"/>
                </a:cubicBezTo>
                <a:cubicBezTo>
                  <a:pt x="11250" y="19035"/>
                  <a:pt x="11250" y="19170"/>
                  <a:pt x="11100" y="19170"/>
                </a:cubicBezTo>
                <a:cubicBezTo>
                  <a:pt x="11100" y="19305"/>
                  <a:pt x="11100" y="19305"/>
                  <a:pt x="11100" y="19305"/>
                </a:cubicBezTo>
                <a:cubicBezTo>
                  <a:pt x="8700" y="21465"/>
                  <a:pt x="8700" y="21465"/>
                  <a:pt x="8700" y="21465"/>
                </a:cubicBezTo>
                <a:cubicBezTo>
                  <a:pt x="8550" y="21600"/>
                  <a:pt x="8550" y="21600"/>
                  <a:pt x="8400" y="21600"/>
                </a:cubicBezTo>
                <a:cubicBezTo>
                  <a:pt x="8250" y="21600"/>
                  <a:pt x="8250" y="21600"/>
                  <a:pt x="8100" y="21465"/>
                </a:cubicBezTo>
                <a:cubicBezTo>
                  <a:pt x="7950" y="21330"/>
                  <a:pt x="7950" y="21060"/>
                  <a:pt x="8100" y="20925"/>
                </a:cubicBezTo>
                <a:cubicBezTo>
                  <a:pt x="9900" y="19440"/>
                  <a:pt x="9900" y="19440"/>
                  <a:pt x="9900" y="19440"/>
                </a:cubicBezTo>
                <a:cubicBezTo>
                  <a:pt x="4350" y="19035"/>
                  <a:pt x="0" y="14850"/>
                  <a:pt x="0" y="9720"/>
                </a:cubicBezTo>
                <a:cubicBezTo>
                  <a:pt x="0" y="4320"/>
                  <a:pt x="4800" y="0"/>
                  <a:pt x="10800" y="0"/>
                </a:cubicBezTo>
                <a:cubicBezTo>
                  <a:pt x="16800" y="0"/>
                  <a:pt x="21600" y="4320"/>
                  <a:pt x="21600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73" name="Freeform 2139"/>
          <p:cNvSpPr/>
          <p:nvPr/>
        </p:nvSpPr>
        <p:spPr>
          <a:xfrm>
            <a:off x="16481426" y="1968500"/>
            <a:ext cx="9842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00" y="5805"/>
                </a:moveTo>
                <a:cubicBezTo>
                  <a:pt x="13200" y="4590"/>
                  <a:pt x="12150" y="3645"/>
                  <a:pt x="10800" y="3645"/>
                </a:cubicBezTo>
                <a:cubicBezTo>
                  <a:pt x="9450" y="3645"/>
                  <a:pt x="8400" y="4590"/>
                  <a:pt x="8400" y="5805"/>
                </a:cubicBezTo>
                <a:cubicBezTo>
                  <a:pt x="8400" y="7560"/>
                  <a:pt x="8400" y="7560"/>
                  <a:pt x="8400" y="7560"/>
                </a:cubicBezTo>
                <a:cubicBezTo>
                  <a:pt x="6450" y="7560"/>
                  <a:pt x="6450" y="7560"/>
                  <a:pt x="6450" y="7560"/>
                </a:cubicBezTo>
                <a:cubicBezTo>
                  <a:pt x="6450" y="14445"/>
                  <a:pt x="6450" y="14445"/>
                  <a:pt x="6450" y="14445"/>
                </a:cubicBezTo>
                <a:cubicBezTo>
                  <a:pt x="15150" y="14445"/>
                  <a:pt x="15150" y="14445"/>
                  <a:pt x="15150" y="14445"/>
                </a:cubicBezTo>
                <a:cubicBezTo>
                  <a:pt x="15150" y="7560"/>
                  <a:pt x="15150" y="7560"/>
                  <a:pt x="15150" y="7560"/>
                </a:cubicBezTo>
                <a:cubicBezTo>
                  <a:pt x="13200" y="7560"/>
                  <a:pt x="13200" y="7560"/>
                  <a:pt x="13200" y="7560"/>
                </a:cubicBezTo>
                <a:lnTo>
                  <a:pt x="13200" y="5805"/>
                </a:lnTo>
                <a:close/>
                <a:moveTo>
                  <a:pt x="9150" y="5805"/>
                </a:moveTo>
                <a:cubicBezTo>
                  <a:pt x="9150" y="4995"/>
                  <a:pt x="9900" y="4320"/>
                  <a:pt x="10800" y="4320"/>
                </a:cubicBezTo>
                <a:cubicBezTo>
                  <a:pt x="11700" y="4320"/>
                  <a:pt x="12450" y="4995"/>
                  <a:pt x="12450" y="5805"/>
                </a:cubicBezTo>
                <a:cubicBezTo>
                  <a:pt x="12450" y="7560"/>
                  <a:pt x="12450" y="7560"/>
                  <a:pt x="12450" y="7560"/>
                </a:cubicBezTo>
                <a:cubicBezTo>
                  <a:pt x="9150" y="7560"/>
                  <a:pt x="9150" y="7560"/>
                  <a:pt x="9150" y="7560"/>
                </a:cubicBezTo>
                <a:lnTo>
                  <a:pt x="9150" y="5805"/>
                </a:lnTo>
                <a:close/>
                <a:moveTo>
                  <a:pt x="14400" y="8235"/>
                </a:moveTo>
                <a:cubicBezTo>
                  <a:pt x="14400" y="13635"/>
                  <a:pt x="14400" y="13635"/>
                  <a:pt x="14400" y="13635"/>
                </a:cubicBezTo>
                <a:cubicBezTo>
                  <a:pt x="7200" y="13635"/>
                  <a:pt x="7200" y="13635"/>
                  <a:pt x="7200" y="13635"/>
                </a:cubicBezTo>
                <a:cubicBezTo>
                  <a:pt x="7200" y="8235"/>
                  <a:pt x="7200" y="8235"/>
                  <a:pt x="7200" y="8235"/>
                </a:cubicBezTo>
                <a:cubicBezTo>
                  <a:pt x="8400" y="8235"/>
                  <a:pt x="8400" y="8235"/>
                  <a:pt x="8400" y="8235"/>
                </a:cubicBezTo>
                <a:cubicBezTo>
                  <a:pt x="13200" y="8235"/>
                  <a:pt x="13200" y="8235"/>
                  <a:pt x="13200" y="8235"/>
                </a:cubicBezTo>
                <a:lnTo>
                  <a:pt x="14400" y="8235"/>
                </a:lnTo>
                <a:close/>
                <a:moveTo>
                  <a:pt x="10350" y="11880"/>
                </a:moveTo>
                <a:cubicBezTo>
                  <a:pt x="10350" y="12555"/>
                  <a:pt x="10350" y="12555"/>
                  <a:pt x="10350" y="12555"/>
                </a:cubicBezTo>
                <a:cubicBezTo>
                  <a:pt x="10350" y="12825"/>
                  <a:pt x="10650" y="12960"/>
                  <a:pt x="10800" y="12960"/>
                </a:cubicBezTo>
                <a:cubicBezTo>
                  <a:pt x="10950" y="12960"/>
                  <a:pt x="11250" y="12825"/>
                  <a:pt x="11250" y="12555"/>
                </a:cubicBezTo>
                <a:cubicBezTo>
                  <a:pt x="11250" y="11880"/>
                  <a:pt x="11250" y="11880"/>
                  <a:pt x="11250" y="11880"/>
                </a:cubicBezTo>
                <a:cubicBezTo>
                  <a:pt x="11850" y="11610"/>
                  <a:pt x="12450" y="11070"/>
                  <a:pt x="12450" y="10395"/>
                </a:cubicBezTo>
                <a:cubicBezTo>
                  <a:pt x="12450" y="9585"/>
                  <a:pt x="11700" y="9045"/>
                  <a:pt x="10800" y="9045"/>
                </a:cubicBezTo>
                <a:cubicBezTo>
                  <a:pt x="9900" y="9045"/>
                  <a:pt x="9150" y="9585"/>
                  <a:pt x="9150" y="10395"/>
                </a:cubicBezTo>
                <a:cubicBezTo>
                  <a:pt x="9150" y="11070"/>
                  <a:pt x="9750" y="11610"/>
                  <a:pt x="10350" y="11880"/>
                </a:cubicBezTo>
                <a:close/>
                <a:moveTo>
                  <a:pt x="10800" y="9720"/>
                </a:moveTo>
                <a:cubicBezTo>
                  <a:pt x="11250" y="9720"/>
                  <a:pt x="11550" y="9990"/>
                  <a:pt x="11550" y="10395"/>
                </a:cubicBezTo>
                <a:cubicBezTo>
                  <a:pt x="11550" y="10800"/>
                  <a:pt x="11250" y="11205"/>
                  <a:pt x="10800" y="11205"/>
                </a:cubicBezTo>
                <a:cubicBezTo>
                  <a:pt x="10350" y="11205"/>
                  <a:pt x="10050" y="10800"/>
                  <a:pt x="10050" y="10395"/>
                </a:cubicBezTo>
                <a:cubicBezTo>
                  <a:pt x="10050" y="9990"/>
                  <a:pt x="10350" y="9720"/>
                  <a:pt x="10800" y="9720"/>
                </a:cubicBezTo>
                <a:close/>
                <a:moveTo>
                  <a:pt x="21600" y="9720"/>
                </a:moveTo>
                <a:cubicBezTo>
                  <a:pt x="21600" y="12285"/>
                  <a:pt x="20550" y="14715"/>
                  <a:pt x="18450" y="16605"/>
                </a:cubicBezTo>
                <a:cubicBezTo>
                  <a:pt x="18300" y="16740"/>
                  <a:pt x="18000" y="16740"/>
                  <a:pt x="17850" y="16605"/>
                </a:cubicBezTo>
                <a:cubicBezTo>
                  <a:pt x="17700" y="16470"/>
                  <a:pt x="17700" y="16200"/>
                  <a:pt x="17850" y="16065"/>
                </a:cubicBezTo>
                <a:cubicBezTo>
                  <a:pt x="19800" y="14310"/>
                  <a:pt x="20850" y="12150"/>
                  <a:pt x="20850" y="9720"/>
                </a:cubicBezTo>
                <a:cubicBezTo>
                  <a:pt x="20850" y="4725"/>
                  <a:pt x="16350" y="675"/>
                  <a:pt x="10800" y="675"/>
                </a:cubicBezTo>
                <a:cubicBezTo>
                  <a:pt x="5250" y="675"/>
                  <a:pt x="750" y="4725"/>
                  <a:pt x="750" y="9720"/>
                </a:cubicBezTo>
                <a:cubicBezTo>
                  <a:pt x="750" y="14310"/>
                  <a:pt x="4800" y="18225"/>
                  <a:pt x="9750" y="18630"/>
                </a:cubicBezTo>
                <a:cubicBezTo>
                  <a:pt x="8100" y="17145"/>
                  <a:pt x="8100" y="17145"/>
                  <a:pt x="8100" y="17145"/>
                </a:cubicBezTo>
                <a:cubicBezTo>
                  <a:pt x="7950" y="17010"/>
                  <a:pt x="7950" y="16740"/>
                  <a:pt x="8100" y="16605"/>
                </a:cubicBezTo>
                <a:cubicBezTo>
                  <a:pt x="8250" y="16470"/>
                  <a:pt x="8550" y="16470"/>
                  <a:pt x="8700" y="16605"/>
                </a:cubicBezTo>
                <a:cubicBezTo>
                  <a:pt x="11100" y="18765"/>
                  <a:pt x="11100" y="18765"/>
                  <a:pt x="11100" y="18765"/>
                </a:cubicBezTo>
                <a:cubicBezTo>
                  <a:pt x="11100" y="18900"/>
                  <a:pt x="11100" y="18900"/>
                  <a:pt x="11100" y="18900"/>
                </a:cubicBezTo>
                <a:cubicBezTo>
                  <a:pt x="11250" y="19035"/>
                  <a:pt x="11250" y="19170"/>
                  <a:pt x="11100" y="19170"/>
                </a:cubicBezTo>
                <a:cubicBezTo>
                  <a:pt x="11100" y="19305"/>
                  <a:pt x="11100" y="19305"/>
                  <a:pt x="11100" y="19305"/>
                </a:cubicBezTo>
                <a:cubicBezTo>
                  <a:pt x="8700" y="21465"/>
                  <a:pt x="8700" y="21465"/>
                  <a:pt x="8700" y="21465"/>
                </a:cubicBezTo>
                <a:cubicBezTo>
                  <a:pt x="8550" y="21600"/>
                  <a:pt x="8550" y="21600"/>
                  <a:pt x="8400" y="21600"/>
                </a:cubicBezTo>
                <a:cubicBezTo>
                  <a:pt x="8250" y="21600"/>
                  <a:pt x="8250" y="21600"/>
                  <a:pt x="8100" y="21465"/>
                </a:cubicBezTo>
                <a:cubicBezTo>
                  <a:pt x="7950" y="21330"/>
                  <a:pt x="7950" y="21060"/>
                  <a:pt x="8100" y="20925"/>
                </a:cubicBezTo>
                <a:cubicBezTo>
                  <a:pt x="9900" y="19440"/>
                  <a:pt x="9900" y="19440"/>
                  <a:pt x="9900" y="19440"/>
                </a:cubicBezTo>
                <a:cubicBezTo>
                  <a:pt x="4350" y="19035"/>
                  <a:pt x="0" y="14850"/>
                  <a:pt x="0" y="9720"/>
                </a:cubicBezTo>
                <a:cubicBezTo>
                  <a:pt x="0" y="4320"/>
                  <a:pt x="4800" y="0"/>
                  <a:pt x="10800" y="0"/>
                </a:cubicBezTo>
                <a:cubicBezTo>
                  <a:pt x="16800" y="0"/>
                  <a:pt x="21600" y="4320"/>
                  <a:pt x="21600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74" name="Freeform 2140"/>
          <p:cNvSpPr/>
          <p:nvPr/>
        </p:nvSpPr>
        <p:spPr>
          <a:xfrm>
            <a:off x="16563976" y="3206750"/>
            <a:ext cx="8477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48" y="8775"/>
                </a:moveTo>
                <a:cubicBezTo>
                  <a:pt x="16548" y="4455"/>
                  <a:pt x="16548" y="4455"/>
                  <a:pt x="16548" y="4455"/>
                </a:cubicBezTo>
                <a:cubicBezTo>
                  <a:pt x="16548" y="2025"/>
                  <a:pt x="13935" y="0"/>
                  <a:pt x="10452" y="0"/>
                </a:cubicBezTo>
                <a:cubicBezTo>
                  <a:pt x="7142" y="0"/>
                  <a:pt x="4355" y="2025"/>
                  <a:pt x="4355" y="4455"/>
                </a:cubicBezTo>
                <a:cubicBezTo>
                  <a:pt x="4355" y="5670"/>
                  <a:pt x="4355" y="5670"/>
                  <a:pt x="4355" y="5670"/>
                </a:cubicBezTo>
                <a:cubicBezTo>
                  <a:pt x="4355" y="5805"/>
                  <a:pt x="4703" y="5940"/>
                  <a:pt x="4877" y="5940"/>
                </a:cubicBezTo>
                <a:cubicBezTo>
                  <a:pt x="5226" y="5940"/>
                  <a:pt x="5400" y="5805"/>
                  <a:pt x="5400" y="5670"/>
                </a:cubicBezTo>
                <a:cubicBezTo>
                  <a:pt x="5400" y="4455"/>
                  <a:pt x="5400" y="4455"/>
                  <a:pt x="5400" y="4455"/>
                </a:cubicBezTo>
                <a:cubicBezTo>
                  <a:pt x="5400" y="2430"/>
                  <a:pt x="7665" y="810"/>
                  <a:pt x="10452" y="810"/>
                </a:cubicBezTo>
                <a:cubicBezTo>
                  <a:pt x="13413" y="810"/>
                  <a:pt x="15677" y="2430"/>
                  <a:pt x="15677" y="4455"/>
                </a:cubicBezTo>
                <a:cubicBezTo>
                  <a:pt x="15677" y="8775"/>
                  <a:pt x="15677" y="8775"/>
                  <a:pt x="15677" y="8775"/>
                </a:cubicBezTo>
                <a:cubicBezTo>
                  <a:pt x="0" y="8775"/>
                  <a:pt x="0" y="8775"/>
                  <a:pt x="0" y="8775"/>
                </a:cubicBezTo>
                <a:cubicBezTo>
                  <a:pt x="0" y="18630"/>
                  <a:pt x="0" y="18630"/>
                  <a:pt x="0" y="1863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8630"/>
                  <a:pt x="21600" y="18630"/>
                  <a:pt x="21600" y="18630"/>
                </a:cubicBezTo>
                <a:cubicBezTo>
                  <a:pt x="21600" y="8775"/>
                  <a:pt x="21600" y="8775"/>
                  <a:pt x="21600" y="8775"/>
                </a:cubicBezTo>
                <a:lnTo>
                  <a:pt x="16548" y="8775"/>
                </a:lnTo>
                <a:close/>
                <a:moveTo>
                  <a:pt x="20555" y="20790"/>
                </a:moveTo>
                <a:cubicBezTo>
                  <a:pt x="1045" y="20790"/>
                  <a:pt x="1045" y="20790"/>
                  <a:pt x="1045" y="20790"/>
                </a:cubicBezTo>
                <a:cubicBezTo>
                  <a:pt x="1045" y="19305"/>
                  <a:pt x="1045" y="19305"/>
                  <a:pt x="1045" y="19305"/>
                </a:cubicBezTo>
                <a:cubicBezTo>
                  <a:pt x="20555" y="19305"/>
                  <a:pt x="20555" y="19305"/>
                  <a:pt x="20555" y="19305"/>
                </a:cubicBezTo>
                <a:lnTo>
                  <a:pt x="20555" y="20790"/>
                </a:lnTo>
                <a:close/>
                <a:moveTo>
                  <a:pt x="1045" y="18630"/>
                </a:moveTo>
                <a:cubicBezTo>
                  <a:pt x="1045" y="9450"/>
                  <a:pt x="1045" y="9450"/>
                  <a:pt x="1045" y="9450"/>
                </a:cubicBezTo>
                <a:cubicBezTo>
                  <a:pt x="20555" y="9450"/>
                  <a:pt x="20555" y="9450"/>
                  <a:pt x="20555" y="9450"/>
                </a:cubicBezTo>
                <a:cubicBezTo>
                  <a:pt x="20555" y="18630"/>
                  <a:pt x="20555" y="18630"/>
                  <a:pt x="20555" y="18630"/>
                </a:cubicBezTo>
                <a:lnTo>
                  <a:pt x="1045" y="18630"/>
                </a:lnTo>
                <a:close/>
                <a:moveTo>
                  <a:pt x="10800" y="11745"/>
                </a:moveTo>
                <a:cubicBezTo>
                  <a:pt x="9755" y="11745"/>
                  <a:pt x="8884" y="12420"/>
                  <a:pt x="8884" y="13230"/>
                </a:cubicBezTo>
                <a:cubicBezTo>
                  <a:pt x="8884" y="15525"/>
                  <a:pt x="8884" y="15525"/>
                  <a:pt x="8884" y="15525"/>
                </a:cubicBezTo>
                <a:cubicBezTo>
                  <a:pt x="8884" y="16335"/>
                  <a:pt x="9755" y="17010"/>
                  <a:pt x="10800" y="17010"/>
                </a:cubicBezTo>
                <a:cubicBezTo>
                  <a:pt x="11845" y="17010"/>
                  <a:pt x="12716" y="16335"/>
                  <a:pt x="12716" y="15525"/>
                </a:cubicBezTo>
                <a:cubicBezTo>
                  <a:pt x="12716" y="13230"/>
                  <a:pt x="12716" y="13230"/>
                  <a:pt x="12716" y="13230"/>
                </a:cubicBezTo>
                <a:cubicBezTo>
                  <a:pt x="12716" y="12420"/>
                  <a:pt x="11845" y="11745"/>
                  <a:pt x="10800" y="11745"/>
                </a:cubicBezTo>
                <a:close/>
                <a:moveTo>
                  <a:pt x="11671" y="15525"/>
                </a:moveTo>
                <a:cubicBezTo>
                  <a:pt x="11671" y="15930"/>
                  <a:pt x="11323" y="16335"/>
                  <a:pt x="10800" y="16335"/>
                </a:cubicBezTo>
                <a:cubicBezTo>
                  <a:pt x="10277" y="16335"/>
                  <a:pt x="9755" y="15930"/>
                  <a:pt x="9755" y="15525"/>
                </a:cubicBezTo>
                <a:cubicBezTo>
                  <a:pt x="9755" y="13230"/>
                  <a:pt x="9755" y="13230"/>
                  <a:pt x="9755" y="13230"/>
                </a:cubicBezTo>
                <a:cubicBezTo>
                  <a:pt x="9755" y="12825"/>
                  <a:pt x="10277" y="12555"/>
                  <a:pt x="10800" y="12555"/>
                </a:cubicBezTo>
                <a:cubicBezTo>
                  <a:pt x="11323" y="12555"/>
                  <a:pt x="11671" y="12825"/>
                  <a:pt x="11671" y="13230"/>
                </a:cubicBezTo>
                <a:lnTo>
                  <a:pt x="11671" y="155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75" name="Freeform 2141"/>
          <p:cNvSpPr/>
          <p:nvPr/>
        </p:nvSpPr>
        <p:spPr>
          <a:xfrm>
            <a:off x="16563976" y="4445000"/>
            <a:ext cx="8477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48" y="8775"/>
                </a:moveTo>
                <a:cubicBezTo>
                  <a:pt x="16548" y="4455"/>
                  <a:pt x="16548" y="4455"/>
                  <a:pt x="16548" y="4455"/>
                </a:cubicBezTo>
                <a:cubicBezTo>
                  <a:pt x="16548" y="2025"/>
                  <a:pt x="13935" y="0"/>
                  <a:pt x="10452" y="0"/>
                </a:cubicBezTo>
                <a:cubicBezTo>
                  <a:pt x="7142" y="0"/>
                  <a:pt x="4355" y="2025"/>
                  <a:pt x="4355" y="4455"/>
                </a:cubicBezTo>
                <a:cubicBezTo>
                  <a:pt x="4355" y="8775"/>
                  <a:pt x="4355" y="8775"/>
                  <a:pt x="4355" y="8775"/>
                </a:cubicBezTo>
                <a:cubicBezTo>
                  <a:pt x="0" y="8775"/>
                  <a:pt x="0" y="8775"/>
                  <a:pt x="0" y="8775"/>
                </a:cubicBezTo>
                <a:cubicBezTo>
                  <a:pt x="0" y="16335"/>
                  <a:pt x="0" y="16335"/>
                  <a:pt x="0" y="1633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6335"/>
                  <a:pt x="21600" y="16335"/>
                  <a:pt x="21600" y="16335"/>
                </a:cubicBezTo>
                <a:cubicBezTo>
                  <a:pt x="21600" y="8775"/>
                  <a:pt x="21600" y="8775"/>
                  <a:pt x="21600" y="8775"/>
                </a:cubicBezTo>
                <a:lnTo>
                  <a:pt x="16548" y="8775"/>
                </a:lnTo>
                <a:close/>
                <a:moveTo>
                  <a:pt x="5400" y="4455"/>
                </a:moveTo>
                <a:cubicBezTo>
                  <a:pt x="5400" y="2430"/>
                  <a:pt x="7665" y="810"/>
                  <a:pt x="10452" y="810"/>
                </a:cubicBezTo>
                <a:cubicBezTo>
                  <a:pt x="13413" y="810"/>
                  <a:pt x="15677" y="2430"/>
                  <a:pt x="15677" y="4455"/>
                </a:cubicBezTo>
                <a:cubicBezTo>
                  <a:pt x="15677" y="8775"/>
                  <a:pt x="15677" y="8775"/>
                  <a:pt x="15677" y="8775"/>
                </a:cubicBezTo>
                <a:cubicBezTo>
                  <a:pt x="5400" y="8775"/>
                  <a:pt x="5400" y="8775"/>
                  <a:pt x="5400" y="8775"/>
                </a:cubicBezTo>
                <a:lnTo>
                  <a:pt x="5400" y="4455"/>
                </a:lnTo>
                <a:close/>
                <a:moveTo>
                  <a:pt x="1045" y="17010"/>
                </a:moveTo>
                <a:cubicBezTo>
                  <a:pt x="4703" y="17010"/>
                  <a:pt x="4703" y="17010"/>
                  <a:pt x="4703" y="17010"/>
                </a:cubicBezTo>
                <a:cubicBezTo>
                  <a:pt x="1045" y="19980"/>
                  <a:pt x="1045" y="19980"/>
                  <a:pt x="1045" y="19980"/>
                </a:cubicBezTo>
                <a:lnTo>
                  <a:pt x="1045" y="17010"/>
                </a:lnTo>
                <a:close/>
                <a:moveTo>
                  <a:pt x="1394" y="20790"/>
                </a:moveTo>
                <a:cubicBezTo>
                  <a:pt x="6097" y="17010"/>
                  <a:pt x="6097" y="17010"/>
                  <a:pt x="6097" y="17010"/>
                </a:cubicBezTo>
                <a:cubicBezTo>
                  <a:pt x="10626" y="17010"/>
                  <a:pt x="10626" y="17010"/>
                  <a:pt x="10626" y="17010"/>
                </a:cubicBezTo>
                <a:cubicBezTo>
                  <a:pt x="5748" y="20790"/>
                  <a:pt x="5748" y="20790"/>
                  <a:pt x="5748" y="20790"/>
                </a:cubicBezTo>
                <a:cubicBezTo>
                  <a:pt x="1045" y="20790"/>
                  <a:pt x="1045" y="20790"/>
                  <a:pt x="1045" y="20790"/>
                </a:cubicBezTo>
                <a:cubicBezTo>
                  <a:pt x="1045" y="20790"/>
                  <a:pt x="1219" y="20790"/>
                  <a:pt x="1394" y="20790"/>
                </a:cubicBezTo>
                <a:close/>
                <a:moveTo>
                  <a:pt x="16374" y="17010"/>
                </a:moveTo>
                <a:cubicBezTo>
                  <a:pt x="11497" y="20790"/>
                  <a:pt x="11497" y="20790"/>
                  <a:pt x="11497" y="20790"/>
                </a:cubicBezTo>
                <a:cubicBezTo>
                  <a:pt x="6968" y="20790"/>
                  <a:pt x="6968" y="20790"/>
                  <a:pt x="6968" y="20790"/>
                </a:cubicBezTo>
                <a:cubicBezTo>
                  <a:pt x="12019" y="17010"/>
                  <a:pt x="12019" y="17010"/>
                  <a:pt x="12019" y="17010"/>
                </a:cubicBezTo>
                <a:lnTo>
                  <a:pt x="16374" y="17010"/>
                </a:lnTo>
                <a:close/>
                <a:moveTo>
                  <a:pt x="20555" y="17010"/>
                </a:moveTo>
                <a:cubicBezTo>
                  <a:pt x="20555" y="18360"/>
                  <a:pt x="20555" y="18360"/>
                  <a:pt x="20555" y="18360"/>
                </a:cubicBezTo>
                <a:cubicBezTo>
                  <a:pt x="17419" y="20790"/>
                  <a:pt x="17419" y="20790"/>
                  <a:pt x="17419" y="20790"/>
                </a:cubicBezTo>
                <a:cubicBezTo>
                  <a:pt x="12890" y="20790"/>
                  <a:pt x="12890" y="20790"/>
                  <a:pt x="12890" y="20790"/>
                </a:cubicBezTo>
                <a:cubicBezTo>
                  <a:pt x="17768" y="17010"/>
                  <a:pt x="17768" y="17010"/>
                  <a:pt x="17768" y="17010"/>
                </a:cubicBezTo>
                <a:lnTo>
                  <a:pt x="20555" y="17010"/>
                </a:lnTo>
                <a:close/>
                <a:moveTo>
                  <a:pt x="18813" y="20790"/>
                </a:moveTo>
                <a:cubicBezTo>
                  <a:pt x="20555" y="19440"/>
                  <a:pt x="20555" y="19440"/>
                  <a:pt x="20555" y="19440"/>
                </a:cubicBezTo>
                <a:cubicBezTo>
                  <a:pt x="20555" y="20790"/>
                  <a:pt x="20555" y="20790"/>
                  <a:pt x="20555" y="20790"/>
                </a:cubicBezTo>
                <a:lnTo>
                  <a:pt x="18813" y="20790"/>
                </a:lnTo>
                <a:close/>
                <a:moveTo>
                  <a:pt x="1045" y="16335"/>
                </a:moveTo>
                <a:cubicBezTo>
                  <a:pt x="1045" y="9450"/>
                  <a:pt x="1045" y="9450"/>
                  <a:pt x="1045" y="9450"/>
                </a:cubicBezTo>
                <a:cubicBezTo>
                  <a:pt x="4355" y="9450"/>
                  <a:pt x="4355" y="9450"/>
                  <a:pt x="4355" y="9450"/>
                </a:cubicBezTo>
                <a:cubicBezTo>
                  <a:pt x="16548" y="9450"/>
                  <a:pt x="16548" y="9450"/>
                  <a:pt x="16548" y="9450"/>
                </a:cubicBezTo>
                <a:cubicBezTo>
                  <a:pt x="20555" y="9450"/>
                  <a:pt x="20555" y="9450"/>
                  <a:pt x="20555" y="9450"/>
                </a:cubicBezTo>
                <a:cubicBezTo>
                  <a:pt x="20555" y="16335"/>
                  <a:pt x="20555" y="16335"/>
                  <a:pt x="20555" y="16335"/>
                </a:cubicBezTo>
                <a:lnTo>
                  <a:pt x="1045" y="16335"/>
                </a:lnTo>
                <a:close/>
                <a:moveTo>
                  <a:pt x="19510" y="11340"/>
                </a:moveTo>
                <a:cubicBezTo>
                  <a:pt x="19858" y="11340"/>
                  <a:pt x="20032" y="11475"/>
                  <a:pt x="20032" y="11745"/>
                </a:cubicBezTo>
                <a:cubicBezTo>
                  <a:pt x="20032" y="12015"/>
                  <a:pt x="19858" y="12150"/>
                  <a:pt x="19510" y="12150"/>
                </a:cubicBezTo>
                <a:cubicBezTo>
                  <a:pt x="19335" y="12150"/>
                  <a:pt x="18987" y="12015"/>
                  <a:pt x="18987" y="11745"/>
                </a:cubicBezTo>
                <a:cubicBezTo>
                  <a:pt x="18987" y="11475"/>
                  <a:pt x="19335" y="11340"/>
                  <a:pt x="19510" y="11340"/>
                </a:cubicBezTo>
                <a:close/>
                <a:moveTo>
                  <a:pt x="19510" y="13635"/>
                </a:moveTo>
                <a:cubicBezTo>
                  <a:pt x="19858" y="13635"/>
                  <a:pt x="20032" y="13770"/>
                  <a:pt x="20032" y="14040"/>
                </a:cubicBezTo>
                <a:cubicBezTo>
                  <a:pt x="20032" y="14175"/>
                  <a:pt x="19858" y="14445"/>
                  <a:pt x="19510" y="14445"/>
                </a:cubicBezTo>
                <a:cubicBezTo>
                  <a:pt x="19335" y="14445"/>
                  <a:pt x="18987" y="14175"/>
                  <a:pt x="18987" y="14040"/>
                </a:cubicBezTo>
                <a:cubicBezTo>
                  <a:pt x="18987" y="13770"/>
                  <a:pt x="19335" y="13635"/>
                  <a:pt x="19510" y="13635"/>
                </a:cubicBezTo>
                <a:close/>
                <a:moveTo>
                  <a:pt x="10800" y="11340"/>
                </a:moveTo>
                <a:cubicBezTo>
                  <a:pt x="10974" y="11340"/>
                  <a:pt x="11323" y="11475"/>
                  <a:pt x="11323" y="11745"/>
                </a:cubicBezTo>
                <a:cubicBezTo>
                  <a:pt x="11323" y="12015"/>
                  <a:pt x="10974" y="12150"/>
                  <a:pt x="10800" y="12150"/>
                </a:cubicBezTo>
                <a:cubicBezTo>
                  <a:pt x="10452" y="12150"/>
                  <a:pt x="10277" y="12015"/>
                  <a:pt x="10277" y="11745"/>
                </a:cubicBezTo>
                <a:cubicBezTo>
                  <a:pt x="10277" y="11475"/>
                  <a:pt x="10452" y="11340"/>
                  <a:pt x="10800" y="11340"/>
                </a:cubicBezTo>
                <a:close/>
                <a:moveTo>
                  <a:pt x="12194" y="10260"/>
                </a:moveTo>
                <a:cubicBezTo>
                  <a:pt x="12542" y="10260"/>
                  <a:pt x="12716" y="10395"/>
                  <a:pt x="12716" y="10665"/>
                </a:cubicBezTo>
                <a:cubicBezTo>
                  <a:pt x="12716" y="10800"/>
                  <a:pt x="12542" y="10935"/>
                  <a:pt x="12194" y="10935"/>
                </a:cubicBezTo>
                <a:cubicBezTo>
                  <a:pt x="12019" y="10935"/>
                  <a:pt x="11671" y="10800"/>
                  <a:pt x="11671" y="10665"/>
                </a:cubicBezTo>
                <a:cubicBezTo>
                  <a:pt x="11671" y="10395"/>
                  <a:pt x="12019" y="10260"/>
                  <a:pt x="12194" y="10260"/>
                </a:cubicBezTo>
                <a:close/>
                <a:moveTo>
                  <a:pt x="12194" y="12555"/>
                </a:moveTo>
                <a:cubicBezTo>
                  <a:pt x="12542" y="12555"/>
                  <a:pt x="12716" y="12690"/>
                  <a:pt x="12716" y="12825"/>
                </a:cubicBezTo>
                <a:cubicBezTo>
                  <a:pt x="12716" y="13095"/>
                  <a:pt x="12542" y="13230"/>
                  <a:pt x="12194" y="13230"/>
                </a:cubicBezTo>
                <a:cubicBezTo>
                  <a:pt x="12019" y="13230"/>
                  <a:pt x="11671" y="13095"/>
                  <a:pt x="11671" y="12825"/>
                </a:cubicBezTo>
                <a:cubicBezTo>
                  <a:pt x="11671" y="12690"/>
                  <a:pt x="12019" y="12555"/>
                  <a:pt x="12194" y="12555"/>
                </a:cubicBezTo>
                <a:close/>
                <a:moveTo>
                  <a:pt x="13761" y="11340"/>
                </a:moveTo>
                <a:cubicBezTo>
                  <a:pt x="13935" y="11340"/>
                  <a:pt x="14110" y="11475"/>
                  <a:pt x="14110" y="11745"/>
                </a:cubicBezTo>
                <a:cubicBezTo>
                  <a:pt x="14110" y="12015"/>
                  <a:pt x="13935" y="12150"/>
                  <a:pt x="13761" y="12150"/>
                </a:cubicBezTo>
                <a:cubicBezTo>
                  <a:pt x="13413" y="12150"/>
                  <a:pt x="13239" y="12015"/>
                  <a:pt x="13239" y="11745"/>
                </a:cubicBezTo>
                <a:cubicBezTo>
                  <a:pt x="13239" y="11475"/>
                  <a:pt x="13413" y="11340"/>
                  <a:pt x="13761" y="11340"/>
                </a:cubicBezTo>
                <a:close/>
                <a:moveTo>
                  <a:pt x="16548" y="11340"/>
                </a:moveTo>
                <a:cubicBezTo>
                  <a:pt x="16897" y="11340"/>
                  <a:pt x="17071" y="11475"/>
                  <a:pt x="17071" y="11745"/>
                </a:cubicBezTo>
                <a:cubicBezTo>
                  <a:pt x="17071" y="12015"/>
                  <a:pt x="16897" y="12150"/>
                  <a:pt x="16548" y="12150"/>
                </a:cubicBezTo>
                <a:cubicBezTo>
                  <a:pt x="16374" y="12150"/>
                  <a:pt x="16200" y="12015"/>
                  <a:pt x="16200" y="11745"/>
                </a:cubicBezTo>
                <a:cubicBezTo>
                  <a:pt x="16200" y="11475"/>
                  <a:pt x="16374" y="11340"/>
                  <a:pt x="16548" y="11340"/>
                </a:cubicBezTo>
                <a:close/>
                <a:moveTo>
                  <a:pt x="15155" y="10260"/>
                </a:moveTo>
                <a:cubicBezTo>
                  <a:pt x="15503" y="10260"/>
                  <a:pt x="15677" y="10395"/>
                  <a:pt x="15677" y="10665"/>
                </a:cubicBezTo>
                <a:cubicBezTo>
                  <a:pt x="15677" y="10800"/>
                  <a:pt x="15503" y="10935"/>
                  <a:pt x="15155" y="10935"/>
                </a:cubicBezTo>
                <a:cubicBezTo>
                  <a:pt x="14806" y="10935"/>
                  <a:pt x="14632" y="10800"/>
                  <a:pt x="14632" y="10665"/>
                </a:cubicBezTo>
                <a:cubicBezTo>
                  <a:pt x="14632" y="10395"/>
                  <a:pt x="14806" y="10260"/>
                  <a:pt x="15155" y="10260"/>
                </a:cubicBezTo>
                <a:close/>
                <a:moveTo>
                  <a:pt x="18116" y="10260"/>
                </a:moveTo>
                <a:cubicBezTo>
                  <a:pt x="18290" y="10260"/>
                  <a:pt x="18639" y="10395"/>
                  <a:pt x="18639" y="10665"/>
                </a:cubicBezTo>
                <a:cubicBezTo>
                  <a:pt x="18639" y="10800"/>
                  <a:pt x="18290" y="10935"/>
                  <a:pt x="18116" y="10935"/>
                </a:cubicBezTo>
                <a:cubicBezTo>
                  <a:pt x="17768" y="10935"/>
                  <a:pt x="17594" y="10800"/>
                  <a:pt x="17594" y="10665"/>
                </a:cubicBezTo>
                <a:cubicBezTo>
                  <a:pt x="17594" y="10395"/>
                  <a:pt x="17768" y="10260"/>
                  <a:pt x="18116" y="10260"/>
                </a:cubicBezTo>
                <a:close/>
                <a:moveTo>
                  <a:pt x="15155" y="12555"/>
                </a:moveTo>
                <a:cubicBezTo>
                  <a:pt x="15503" y="12555"/>
                  <a:pt x="15677" y="12690"/>
                  <a:pt x="15677" y="12825"/>
                </a:cubicBezTo>
                <a:cubicBezTo>
                  <a:pt x="15677" y="13095"/>
                  <a:pt x="15503" y="13230"/>
                  <a:pt x="15155" y="13230"/>
                </a:cubicBezTo>
                <a:cubicBezTo>
                  <a:pt x="14806" y="13230"/>
                  <a:pt x="14632" y="13095"/>
                  <a:pt x="14632" y="12825"/>
                </a:cubicBezTo>
                <a:cubicBezTo>
                  <a:pt x="14632" y="12690"/>
                  <a:pt x="14806" y="12555"/>
                  <a:pt x="15155" y="12555"/>
                </a:cubicBezTo>
                <a:close/>
                <a:moveTo>
                  <a:pt x="18116" y="12555"/>
                </a:moveTo>
                <a:cubicBezTo>
                  <a:pt x="18290" y="12555"/>
                  <a:pt x="18639" y="12690"/>
                  <a:pt x="18639" y="12825"/>
                </a:cubicBezTo>
                <a:cubicBezTo>
                  <a:pt x="18639" y="13095"/>
                  <a:pt x="18290" y="13230"/>
                  <a:pt x="18116" y="13230"/>
                </a:cubicBezTo>
                <a:cubicBezTo>
                  <a:pt x="17768" y="13230"/>
                  <a:pt x="17594" y="13095"/>
                  <a:pt x="17594" y="12825"/>
                </a:cubicBezTo>
                <a:cubicBezTo>
                  <a:pt x="17594" y="12690"/>
                  <a:pt x="17768" y="12555"/>
                  <a:pt x="18116" y="12555"/>
                </a:cubicBezTo>
                <a:close/>
                <a:moveTo>
                  <a:pt x="10800" y="13635"/>
                </a:moveTo>
                <a:cubicBezTo>
                  <a:pt x="10974" y="13635"/>
                  <a:pt x="11323" y="13770"/>
                  <a:pt x="11323" y="14040"/>
                </a:cubicBezTo>
                <a:cubicBezTo>
                  <a:pt x="11323" y="14175"/>
                  <a:pt x="10974" y="14445"/>
                  <a:pt x="10800" y="14445"/>
                </a:cubicBezTo>
                <a:cubicBezTo>
                  <a:pt x="10452" y="14445"/>
                  <a:pt x="10277" y="14175"/>
                  <a:pt x="10277" y="14040"/>
                </a:cubicBezTo>
                <a:cubicBezTo>
                  <a:pt x="10277" y="13770"/>
                  <a:pt x="10452" y="13635"/>
                  <a:pt x="10800" y="13635"/>
                </a:cubicBezTo>
                <a:close/>
                <a:moveTo>
                  <a:pt x="12194" y="14715"/>
                </a:moveTo>
                <a:cubicBezTo>
                  <a:pt x="12542" y="14715"/>
                  <a:pt x="12716" y="14985"/>
                  <a:pt x="12716" y="15120"/>
                </a:cubicBezTo>
                <a:cubicBezTo>
                  <a:pt x="12716" y="15390"/>
                  <a:pt x="12542" y="15525"/>
                  <a:pt x="12194" y="15525"/>
                </a:cubicBezTo>
                <a:cubicBezTo>
                  <a:pt x="12019" y="15525"/>
                  <a:pt x="11671" y="15390"/>
                  <a:pt x="11671" y="15120"/>
                </a:cubicBezTo>
                <a:cubicBezTo>
                  <a:pt x="11671" y="14985"/>
                  <a:pt x="12019" y="14715"/>
                  <a:pt x="12194" y="14715"/>
                </a:cubicBezTo>
                <a:close/>
                <a:moveTo>
                  <a:pt x="13761" y="13635"/>
                </a:moveTo>
                <a:cubicBezTo>
                  <a:pt x="13935" y="13635"/>
                  <a:pt x="14110" y="13770"/>
                  <a:pt x="14110" y="14040"/>
                </a:cubicBezTo>
                <a:cubicBezTo>
                  <a:pt x="14110" y="14175"/>
                  <a:pt x="13935" y="14445"/>
                  <a:pt x="13761" y="14445"/>
                </a:cubicBezTo>
                <a:cubicBezTo>
                  <a:pt x="13413" y="14445"/>
                  <a:pt x="13239" y="14175"/>
                  <a:pt x="13239" y="14040"/>
                </a:cubicBezTo>
                <a:cubicBezTo>
                  <a:pt x="13239" y="13770"/>
                  <a:pt x="13413" y="13635"/>
                  <a:pt x="13761" y="13635"/>
                </a:cubicBezTo>
                <a:close/>
                <a:moveTo>
                  <a:pt x="16548" y="13635"/>
                </a:moveTo>
                <a:cubicBezTo>
                  <a:pt x="16897" y="13635"/>
                  <a:pt x="17071" y="13770"/>
                  <a:pt x="17071" y="14040"/>
                </a:cubicBezTo>
                <a:cubicBezTo>
                  <a:pt x="17071" y="14175"/>
                  <a:pt x="16897" y="14445"/>
                  <a:pt x="16548" y="14445"/>
                </a:cubicBezTo>
                <a:cubicBezTo>
                  <a:pt x="16374" y="14445"/>
                  <a:pt x="16200" y="14175"/>
                  <a:pt x="16200" y="14040"/>
                </a:cubicBezTo>
                <a:cubicBezTo>
                  <a:pt x="16200" y="13770"/>
                  <a:pt x="16374" y="13635"/>
                  <a:pt x="16548" y="13635"/>
                </a:cubicBezTo>
                <a:close/>
                <a:moveTo>
                  <a:pt x="15155" y="14715"/>
                </a:moveTo>
                <a:cubicBezTo>
                  <a:pt x="15503" y="14715"/>
                  <a:pt x="15677" y="14985"/>
                  <a:pt x="15677" y="15120"/>
                </a:cubicBezTo>
                <a:cubicBezTo>
                  <a:pt x="15677" y="15390"/>
                  <a:pt x="15503" y="15525"/>
                  <a:pt x="15155" y="15525"/>
                </a:cubicBezTo>
                <a:cubicBezTo>
                  <a:pt x="14806" y="15525"/>
                  <a:pt x="14632" y="15390"/>
                  <a:pt x="14632" y="15120"/>
                </a:cubicBezTo>
                <a:cubicBezTo>
                  <a:pt x="14632" y="14985"/>
                  <a:pt x="14806" y="14715"/>
                  <a:pt x="15155" y="14715"/>
                </a:cubicBezTo>
                <a:close/>
                <a:moveTo>
                  <a:pt x="18116" y="14715"/>
                </a:moveTo>
                <a:cubicBezTo>
                  <a:pt x="18290" y="14715"/>
                  <a:pt x="18639" y="14985"/>
                  <a:pt x="18639" y="15120"/>
                </a:cubicBezTo>
                <a:cubicBezTo>
                  <a:pt x="18639" y="15390"/>
                  <a:pt x="18290" y="15525"/>
                  <a:pt x="18116" y="15525"/>
                </a:cubicBezTo>
                <a:cubicBezTo>
                  <a:pt x="17768" y="15525"/>
                  <a:pt x="17594" y="15390"/>
                  <a:pt x="17594" y="15120"/>
                </a:cubicBezTo>
                <a:cubicBezTo>
                  <a:pt x="17594" y="14985"/>
                  <a:pt x="17768" y="14715"/>
                  <a:pt x="18116" y="14715"/>
                </a:cubicBezTo>
                <a:close/>
                <a:moveTo>
                  <a:pt x="7839" y="11340"/>
                </a:moveTo>
                <a:cubicBezTo>
                  <a:pt x="8013" y="11340"/>
                  <a:pt x="8361" y="11475"/>
                  <a:pt x="8361" y="11745"/>
                </a:cubicBezTo>
                <a:cubicBezTo>
                  <a:pt x="8361" y="12015"/>
                  <a:pt x="8013" y="12150"/>
                  <a:pt x="7839" y="12150"/>
                </a:cubicBezTo>
                <a:cubicBezTo>
                  <a:pt x="7490" y="12150"/>
                  <a:pt x="7316" y="12015"/>
                  <a:pt x="7316" y="11745"/>
                </a:cubicBezTo>
                <a:cubicBezTo>
                  <a:pt x="7316" y="11475"/>
                  <a:pt x="7490" y="11340"/>
                  <a:pt x="7839" y="11340"/>
                </a:cubicBezTo>
                <a:close/>
                <a:moveTo>
                  <a:pt x="9232" y="10260"/>
                </a:moveTo>
                <a:cubicBezTo>
                  <a:pt x="9581" y="10260"/>
                  <a:pt x="9755" y="10395"/>
                  <a:pt x="9755" y="10665"/>
                </a:cubicBezTo>
                <a:cubicBezTo>
                  <a:pt x="9755" y="10800"/>
                  <a:pt x="9581" y="10935"/>
                  <a:pt x="9232" y="10935"/>
                </a:cubicBezTo>
                <a:cubicBezTo>
                  <a:pt x="9058" y="10935"/>
                  <a:pt x="8884" y="10800"/>
                  <a:pt x="8884" y="10665"/>
                </a:cubicBezTo>
                <a:cubicBezTo>
                  <a:pt x="8884" y="10395"/>
                  <a:pt x="9058" y="10260"/>
                  <a:pt x="9232" y="10260"/>
                </a:cubicBezTo>
                <a:close/>
                <a:moveTo>
                  <a:pt x="9232" y="12555"/>
                </a:moveTo>
                <a:cubicBezTo>
                  <a:pt x="9581" y="12555"/>
                  <a:pt x="9755" y="12690"/>
                  <a:pt x="9755" y="12825"/>
                </a:cubicBezTo>
                <a:cubicBezTo>
                  <a:pt x="9755" y="13095"/>
                  <a:pt x="9581" y="13230"/>
                  <a:pt x="9232" y="13230"/>
                </a:cubicBezTo>
                <a:cubicBezTo>
                  <a:pt x="9058" y="13230"/>
                  <a:pt x="8884" y="13095"/>
                  <a:pt x="8884" y="12825"/>
                </a:cubicBezTo>
                <a:cubicBezTo>
                  <a:pt x="8884" y="12690"/>
                  <a:pt x="9058" y="12555"/>
                  <a:pt x="9232" y="12555"/>
                </a:cubicBezTo>
                <a:close/>
                <a:moveTo>
                  <a:pt x="7839" y="13635"/>
                </a:moveTo>
                <a:cubicBezTo>
                  <a:pt x="8013" y="13635"/>
                  <a:pt x="8361" y="13770"/>
                  <a:pt x="8361" y="14040"/>
                </a:cubicBezTo>
                <a:cubicBezTo>
                  <a:pt x="8361" y="14175"/>
                  <a:pt x="8013" y="14445"/>
                  <a:pt x="7839" y="14445"/>
                </a:cubicBezTo>
                <a:cubicBezTo>
                  <a:pt x="7490" y="14445"/>
                  <a:pt x="7316" y="14175"/>
                  <a:pt x="7316" y="14040"/>
                </a:cubicBezTo>
                <a:cubicBezTo>
                  <a:pt x="7316" y="13770"/>
                  <a:pt x="7490" y="13635"/>
                  <a:pt x="7839" y="13635"/>
                </a:cubicBezTo>
                <a:close/>
                <a:moveTo>
                  <a:pt x="9232" y="14715"/>
                </a:moveTo>
                <a:cubicBezTo>
                  <a:pt x="9581" y="14715"/>
                  <a:pt x="9755" y="14985"/>
                  <a:pt x="9755" y="15120"/>
                </a:cubicBezTo>
                <a:cubicBezTo>
                  <a:pt x="9755" y="15390"/>
                  <a:pt x="9581" y="15525"/>
                  <a:pt x="9232" y="15525"/>
                </a:cubicBezTo>
                <a:cubicBezTo>
                  <a:pt x="9058" y="15525"/>
                  <a:pt x="8884" y="15390"/>
                  <a:pt x="8884" y="15120"/>
                </a:cubicBezTo>
                <a:cubicBezTo>
                  <a:pt x="8884" y="14985"/>
                  <a:pt x="9058" y="14715"/>
                  <a:pt x="9232" y="14715"/>
                </a:cubicBezTo>
                <a:close/>
                <a:moveTo>
                  <a:pt x="1916" y="11340"/>
                </a:moveTo>
                <a:cubicBezTo>
                  <a:pt x="2265" y="11340"/>
                  <a:pt x="2439" y="11475"/>
                  <a:pt x="2439" y="11745"/>
                </a:cubicBezTo>
                <a:cubicBezTo>
                  <a:pt x="2439" y="12015"/>
                  <a:pt x="2265" y="12150"/>
                  <a:pt x="1916" y="12150"/>
                </a:cubicBezTo>
                <a:cubicBezTo>
                  <a:pt x="1742" y="12150"/>
                  <a:pt x="1394" y="12015"/>
                  <a:pt x="1394" y="11745"/>
                </a:cubicBezTo>
                <a:cubicBezTo>
                  <a:pt x="1394" y="11475"/>
                  <a:pt x="1742" y="11340"/>
                  <a:pt x="1916" y="11340"/>
                </a:cubicBezTo>
                <a:close/>
                <a:moveTo>
                  <a:pt x="4877" y="11340"/>
                </a:moveTo>
                <a:cubicBezTo>
                  <a:pt x="5226" y="11340"/>
                  <a:pt x="5400" y="11475"/>
                  <a:pt x="5400" y="11745"/>
                </a:cubicBezTo>
                <a:cubicBezTo>
                  <a:pt x="5400" y="12015"/>
                  <a:pt x="5226" y="12150"/>
                  <a:pt x="4877" y="12150"/>
                </a:cubicBezTo>
                <a:cubicBezTo>
                  <a:pt x="4703" y="12150"/>
                  <a:pt x="4355" y="12015"/>
                  <a:pt x="4355" y="11745"/>
                </a:cubicBezTo>
                <a:cubicBezTo>
                  <a:pt x="4355" y="11475"/>
                  <a:pt x="4703" y="11340"/>
                  <a:pt x="4877" y="11340"/>
                </a:cubicBezTo>
                <a:close/>
                <a:moveTo>
                  <a:pt x="3484" y="10260"/>
                </a:moveTo>
                <a:cubicBezTo>
                  <a:pt x="3658" y="10260"/>
                  <a:pt x="3832" y="10395"/>
                  <a:pt x="3832" y="10665"/>
                </a:cubicBezTo>
                <a:cubicBezTo>
                  <a:pt x="3832" y="10800"/>
                  <a:pt x="3658" y="10935"/>
                  <a:pt x="3484" y="10935"/>
                </a:cubicBezTo>
                <a:cubicBezTo>
                  <a:pt x="3135" y="10935"/>
                  <a:pt x="2961" y="10800"/>
                  <a:pt x="2961" y="10665"/>
                </a:cubicBezTo>
                <a:cubicBezTo>
                  <a:pt x="2961" y="10395"/>
                  <a:pt x="3135" y="10260"/>
                  <a:pt x="3484" y="10260"/>
                </a:cubicBezTo>
                <a:close/>
                <a:moveTo>
                  <a:pt x="6271" y="10260"/>
                </a:moveTo>
                <a:cubicBezTo>
                  <a:pt x="6619" y="10260"/>
                  <a:pt x="6794" y="10395"/>
                  <a:pt x="6794" y="10665"/>
                </a:cubicBezTo>
                <a:cubicBezTo>
                  <a:pt x="6794" y="10800"/>
                  <a:pt x="6619" y="10935"/>
                  <a:pt x="6271" y="10935"/>
                </a:cubicBezTo>
                <a:cubicBezTo>
                  <a:pt x="6097" y="10935"/>
                  <a:pt x="5923" y="10800"/>
                  <a:pt x="5923" y="10665"/>
                </a:cubicBezTo>
                <a:cubicBezTo>
                  <a:pt x="5923" y="10395"/>
                  <a:pt x="6097" y="10260"/>
                  <a:pt x="6271" y="10260"/>
                </a:cubicBezTo>
                <a:close/>
                <a:moveTo>
                  <a:pt x="3484" y="12555"/>
                </a:moveTo>
                <a:cubicBezTo>
                  <a:pt x="3658" y="12555"/>
                  <a:pt x="3832" y="12690"/>
                  <a:pt x="3832" y="12825"/>
                </a:cubicBezTo>
                <a:cubicBezTo>
                  <a:pt x="3832" y="13095"/>
                  <a:pt x="3658" y="13230"/>
                  <a:pt x="3484" y="13230"/>
                </a:cubicBezTo>
                <a:cubicBezTo>
                  <a:pt x="3135" y="13230"/>
                  <a:pt x="2961" y="13095"/>
                  <a:pt x="2961" y="12825"/>
                </a:cubicBezTo>
                <a:cubicBezTo>
                  <a:pt x="2961" y="12690"/>
                  <a:pt x="3135" y="12555"/>
                  <a:pt x="3484" y="12555"/>
                </a:cubicBezTo>
                <a:close/>
                <a:moveTo>
                  <a:pt x="6271" y="12555"/>
                </a:moveTo>
                <a:cubicBezTo>
                  <a:pt x="6619" y="12555"/>
                  <a:pt x="6794" y="12690"/>
                  <a:pt x="6794" y="12825"/>
                </a:cubicBezTo>
                <a:cubicBezTo>
                  <a:pt x="6794" y="13095"/>
                  <a:pt x="6619" y="13230"/>
                  <a:pt x="6271" y="13230"/>
                </a:cubicBezTo>
                <a:cubicBezTo>
                  <a:pt x="6097" y="13230"/>
                  <a:pt x="5923" y="13095"/>
                  <a:pt x="5923" y="12825"/>
                </a:cubicBezTo>
                <a:cubicBezTo>
                  <a:pt x="5923" y="12690"/>
                  <a:pt x="6097" y="12555"/>
                  <a:pt x="6271" y="12555"/>
                </a:cubicBezTo>
                <a:close/>
                <a:moveTo>
                  <a:pt x="1916" y="13635"/>
                </a:moveTo>
                <a:cubicBezTo>
                  <a:pt x="2265" y="13635"/>
                  <a:pt x="2439" y="13770"/>
                  <a:pt x="2439" y="14040"/>
                </a:cubicBezTo>
                <a:cubicBezTo>
                  <a:pt x="2439" y="14175"/>
                  <a:pt x="2265" y="14445"/>
                  <a:pt x="1916" y="14445"/>
                </a:cubicBezTo>
                <a:cubicBezTo>
                  <a:pt x="1742" y="14445"/>
                  <a:pt x="1394" y="14175"/>
                  <a:pt x="1394" y="14040"/>
                </a:cubicBezTo>
                <a:cubicBezTo>
                  <a:pt x="1394" y="13770"/>
                  <a:pt x="1742" y="13635"/>
                  <a:pt x="1916" y="13635"/>
                </a:cubicBezTo>
                <a:close/>
                <a:moveTo>
                  <a:pt x="4877" y="13635"/>
                </a:moveTo>
                <a:cubicBezTo>
                  <a:pt x="5226" y="13635"/>
                  <a:pt x="5400" y="13770"/>
                  <a:pt x="5400" y="14040"/>
                </a:cubicBezTo>
                <a:cubicBezTo>
                  <a:pt x="5400" y="14175"/>
                  <a:pt x="5226" y="14445"/>
                  <a:pt x="4877" y="14445"/>
                </a:cubicBezTo>
                <a:cubicBezTo>
                  <a:pt x="4703" y="14445"/>
                  <a:pt x="4355" y="14175"/>
                  <a:pt x="4355" y="14040"/>
                </a:cubicBezTo>
                <a:cubicBezTo>
                  <a:pt x="4355" y="13770"/>
                  <a:pt x="4703" y="13635"/>
                  <a:pt x="4877" y="13635"/>
                </a:cubicBezTo>
                <a:close/>
                <a:moveTo>
                  <a:pt x="3484" y="14715"/>
                </a:moveTo>
                <a:cubicBezTo>
                  <a:pt x="3658" y="14715"/>
                  <a:pt x="3832" y="14985"/>
                  <a:pt x="3832" y="15120"/>
                </a:cubicBezTo>
                <a:cubicBezTo>
                  <a:pt x="3832" y="15390"/>
                  <a:pt x="3658" y="15525"/>
                  <a:pt x="3484" y="15525"/>
                </a:cubicBezTo>
                <a:cubicBezTo>
                  <a:pt x="3135" y="15525"/>
                  <a:pt x="2961" y="15390"/>
                  <a:pt x="2961" y="15120"/>
                </a:cubicBezTo>
                <a:cubicBezTo>
                  <a:pt x="2961" y="14985"/>
                  <a:pt x="3135" y="14715"/>
                  <a:pt x="3484" y="14715"/>
                </a:cubicBezTo>
                <a:close/>
                <a:moveTo>
                  <a:pt x="6271" y="14715"/>
                </a:moveTo>
                <a:cubicBezTo>
                  <a:pt x="6619" y="14715"/>
                  <a:pt x="6794" y="14985"/>
                  <a:pt x="6794" y="15120"/>
                </a:cubicBezTo>
                <a:cubicBezTo>
                  <a:pt x="6794" y="15390"/>
                  <a:pt x="6619" y="15525"/>
                  <a:pt x="6271" y="15525"/>
                </a:cubicBezTo>
                <a:cubicBezTo>
                  <a:pt x="6097" y="15525"/>
                  <a:pt x="5923" y="15390"/>
                  <a:pt x="5923" y="15120"/>
                </a:cubicBezTo>
                <a:cubicBezTo>
                  <a:pt x="5923" y="14985"/>
                  <a:pt x="6097" y="14715"/>
                  <a:pt x="6271" y="147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76" name="Freeform 2142"/>
          <p:cNvSpPr/>
          <p:nvPr/>
        </p:nvSpPr>
        <p:spPr>
          <a:xfrm>
            <a:off x="16563976" y="5683250"/>
            <a:ext cx="8477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00" y="8775"/>
                </a:moveTo>
                <a:cubicBezTo>
                  <a:pt x="16200" y="4455"/>
                  <a:pt x="16200" y="4455"/>
                  <a:pt x="16200" y="4455"/>
                </a:cubicBezTo>
                <a:cubicBezTo>
                  <a:pt x="16200" y="2025"/>
                  <a:pt x="13413" y="0"/>
                  <a:pt x="10103" y="0"/>
                </a:cubicBezTo>
                <a:cubicBezTo>
                  <a:pt x="6619" y="0"/>
                  <a:pt x="3832" y="2025"/>
                  <a:pt x="3832" y="4455"/>
                </a:cubicBezTo>
                <a:cubicBezTo>
                  <a:pt x="3832" y="5670"/>
                  <a:pt x="3832" y="5670"/>
                  <a:pt x="3832" y="5670"/>
                </a:cubicBezTo>
                <a:cubicBezTo>
                  <a:pt x="3832" y="5805"/>
                  <a:pt x="4181" y="5940"/>
                  <a:pt x="4355" y="5940"/>
                </a:cubicBezTo>
                <a:cubicBezTo>
                  <a:pt x="4703" y="5940"/>
                  <a:pt x="4877" y="5805"/>
                  <a:pt x="4877" y="5670"/>
                </a:cubicBezTo>
                <a:cubicBezTo>
                  <a:pt x="4877" y="4455"/>
                  <a:pt x="4877" y="4455"/>
                  <a:pt x="4877" y="4455"/>
                </a:cubicBezTo>
                <a:cubicBezTo>
                  <a:pt x="4877" y="2430"/>
                  <a:pt x="7142" y="810"/>
                  <a:pt x="10103" y="810"/>
                </a:cubicBezTo>
                <a:cubicBezTo>
                  <a:pt x="12890" y="810"/>
                  <a:pt x="15155" y="2430"/>
                  <a:pt x="15155" y="4455"/>
                </a:cubicBezTo>
                <a:cubicBezTo>
                  <a:pt x="15155" y="8775"/>
                  <a:pt x="15155" y="8775"/>
                  <a:pt x="15155" y="8775"/>
                </a:cubicBezTo>
                <a:cubicBezTo>
                  <a:pt x="0" y="8775"/>
                  <a:pt x="0" y="8775"/>
                  <a:pt x="0" y="8775"/>
                </a:cubicBezTo>
                <a:cubicBezTo>
                  <a:pt x="0" y="16335"/>
                  <a:pt x="0" y="16335"/>
                  <a:pt x="0" y="1633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6335"/>
                  <a:pt x="21600" y="16335"/>
                  <a:pt x="21600" y="16335"/>
                </a:cubicBezTo>
                <a:cubicBezTo>
                  <a:pt x="21600" y="8775"/>
                  <a:pt x="21600" y="8775"/>
                  <a:pt x="21600" y="8775"/>
                </a:cubicBezTo>
                <a:lnTo>
                  <a:pt x="16200" y="8775"/>
                </a:lnTo>
                <a:close/>
                <a:moveTo>
                  <a:pt x="1045" y="17010"/>
                </a:moveTo>
                <a:cubicBezTo>
                  <a:pt x="4703" y="17010"/>
                  <a:pt x="4703" y="17010"/>
                  <a:pt x="4703" y="17010"/>
                </a:cubicBezTo>
                <a:cubicBezTo>
                  <a:pt x="1045" y="19980"/>
                  <a:pt x="1045" y="19980"/>
                  <a:pt x="1045" y="19980"/>
                </a:cubicBezTo>
                <a:lnTo>
                  <a:pt x="1045" y="17010"/>
                </a:lnTo>
                <a:close/>
                <a:moveTo>
                  <a:pt x="1394" y="20790"/>
                </a:moveTo>
                <a:cubicBezTo>
                  <a:pt x="6097" y="17010"/>
                  <a:pt x="6097" y="17010"/>
                  <a:pt x="6097" y="17010"/>
                </a:cubicBezTo>
                <a:cubicBezTo>
                  <a:pt x="10626" y="17010"/>
                  <a:pt x="10626" y="17010"/>
                  <a:pt x="10626" y="17010"/>
                </a:cubicBezTo>
                <a:cubicBezTo>
                  <a:pt x="5748" y="20790"/>
                  <a:pt x="5748" y="20790"/>
                  <a:pt x="5748" y="20790"/>
                </a:cubicBezTo>
                <a:cubicBezTo>
                  <a:pt x="1045" y="20790"/>
                  <a:pt x="1045" y="20790"/>
                  <a:pt x="1045" y="20790"/>
                </a:cubicBezTo>
                <a:cubicBezTo>
                  <a:pt x="1045" y="20790"/>
                  <a:pt x="1219" y="20790"/>
                  <a:pt x="1394" y="20790"/>
                </a:cubicBezTo>
                <a:close/>
                <a:moveTo>
                  <a:pt x="16374" y="17010"/>
                </a:moveTo>
                <a:cubicBezTo>
                  <a:pt x="11497" y="20790"/>
                  <a:pt x="11497" y="20790"/>
                  <a:pt x="11497" y="20790"/>
                </a:cubicBezTo>
                <a:cubicBezTo>
                  <a:pt x="6968" y="20790"/>
                  <a:pt x="6968" y="20790"/>
                  <a:pt x="6968" y="20790"/>
                </a:cubicBezTo>
                <a:cubicBezTo>
                  <a:pt x="12019" y="17010"/>
                  <a:pt x="12019" y="17010"/>
                  <a:pt x="12019" y="17010"/>
                </a:cubicBezTo>
                <a:lnTo>
                  <a:pt x="16374" y="17010"/>
                </a:lnTo>
                <a:close/>
                <a:moveTo>
                  <a:pt x="20555" y="17010"/>
                </a:moveTo>
                <a:cubicBezTo>
                  <a:pt x="20555" y="18360"/>
                  <a:pt x="20555" y="18360"/>
                  <a:pt x="20555" y="18360"/>
                </a:cubicBezTo>
                <a:cubicBezTo>
                  <a:pt x="17419" y="20790"/>
                  <a:pt x="17419" y="20790"/>
                  <a:pt x="17419" y="20790"/>
                </a:cubicBezTo>
                <a:cubicBezTo>
                  <a:pt x="12890" y="20790"/>
                  <a:pt x="12890" y="20790"/>
                  <a:pt x="12890" y="20790"/>
                </a:cubicBezTo>
                <a:cubicBezTo>
                  <a:pt x="17768" y="17010"/>
                  <a:pt x="17768" y="17010"/>
                  <a:pt x="17768" y="17010"/>
                </a:cubicBezTo>
                <a:lnTo>
                  <a:pt x="20555" y="17010"/>
                </a:lnTo>
                <a:close/>
                <a:moveTo>
                  <a:pt x="18813" y="20790"/>
                </a:moveTo>
                <a:cubicBezTo>
                  <a:pt x="20555" y="19440"/>
                  <a:pt x="20555" y="19440"/>
                  <a:pt x="20555" y="19440"/>
                </a:cubicBezTo>
                <a:cubicBezTo>
                  <a:pt x="20555" y="20790"/>
                  <a:pt x="20555" y="20790"/>
                  <a:pt x="20555" y="20790"/>
                </a:cubicBezTo>
                <a:lnTo>
                  <a:pt x="18813" y="20790"/>
                </a:lnTo>
                <a:close/>
                <a:moveTo>
                  <a:pt x="1045" y="16335"/>
                </a:moveTo>
                <a:cubicBezTo>
                  <a:pt x="1045" y="9450"/>
                  <a:pt x="1045" y="9450"/>
                  <a:pt x="1045" y="9450"/>
                </a:cubicBezTo>
                <a:cubicBezTo>
                  <a:pt x="20555" y="9450"/>
                  <a:pt x="20555" y="9450"/>
                  <a:pt x="20555" y="9450"/>
                </a:cubicBezTo>
                <a:cubicBezTo>
                  <a:pt x="20555" y="16335"/>
                  <a:pt x="20555" y="16335"/>
                  <a:pt x="20555" y="16335"/>
                </a:cubicBezTo>
                <a:lnTo>
                  <a:pt x="1045" y="16335"/>
                </a:lnTo>
                <a:close/>
                <a:moveTo>
                  <a:pt x="19510" y="11340"/>
                </a:moveTo>
                <a:cubicBezTo>
                  <a:pt x="19858" y="11340"/>
                  <a:pt x="20032" y="11475"/>
                  <a:pt x="20032" y="11745"/>
                </a:cubicBezTo>
                <a:cubicBezTo>
                  <a:pt x="20032" y="12015"/>
                  <a:pt x="19858" y="12150"/>
                  <a:pt x="19510" y="12150"/>
                </a:cubicBezTo>
                <a:cubicBezTo>
                  <a:pt x="19335" y="12150"/>
                  <a:pt x="18987" y="12015"/>
                  <a:pt x="18987" y="11745"/>
                </a:cubicBezTo>
                <a:cubicBezTo>
                  <a:pt x="18987" y="11475"/>
                  <a:pt x="19335" y="11340"/>
                  <a:pt x="19510" y="11340"/>
                </a:cubicBezTo>
                <a:close/>
                <a:moveTo>
                  <a:pt x="19510" y="13635"/>
                </a:moveTo>
                <a:cubicBezTo>
                  <a:pt x="19858" y="13635"/>
                  <a:pt x="20032" y="13770"/>
                  <a:pt x="20032" y="14040"/>
                </a:cubicBezTo>
                <a:cubicBezTo>
                  <a:pt x="20032" y="14175"/>
                  <a:pt x="19858" y="14445"/>
                  <a:pt x="19510" y="14445"/>
                </a:cubicBezTo>
                <a:cubicBezTo>
                  <a:pt x="19335" y="14445"/>
                  <a:pt x="18987" y="14175"/>
                  <a:pt x="18987" y="14040"/>
                </a:cubicBezTo>
                <a:cubicBezTo>
                  <a:pt x="18987" y="13770"/>
                  <a:pt x="19335" y="13635"/>
                  <a:pt x="19510" y="13635"/>
                </a:cubicBezTo>
                <a:close/>
                <a:moveTo>
                  <a:pt x="10800" y="11340"/>
                </a:moveTo>
                <a:cubicBezTo>
                  <a:pt x="10974" y="11340"/>
                  <a:pt x="11323" y="11475"/>
                  <a:pt x="11323" y="11745"/>
                </a:cubicBezTo>
                <a:cubicBezTo>
                  <a:pt x="11323" y="12015"/>
                  <a:pt x="10974" y="12150"/>
                  <a:pt x="10800" y="12150"/>
                </a:cubicBezTo>
                <a:cubicBezTo>
                  <a:pt x="10452" y="12150"/>
                  <a:pt x="10277" y="12015"/>
                  <a:pt x="10277" y="11745"/>
                </a:cubicBezTo>
                <a:cubicBezTo>
                  <a:pt x="10277" y="11475"/>
                  <a:pt x="10452" y="11340"/>
                  <a:pt x="10800" y="11340"/>
                </a:cubicBezTo>
                <a:close/>
                <a:moveTo>
                  <a:pt x="12194" y="10260"/>
                </a:moveTo>
                <a:cubicBezTo>
                  <a:pt x="12542" y="10260"/>
                  <a:pt x="12716" y="10395"/>
                  <a:pt x="12716" y="10665"/>
                </a:cubicBezTo>
                <a:cubicBezTo>
                  <a:pt x="12716" y="10800"/>
                  <a:pt x="12542" y="10935"/>
                  <a:pt x="12194" y="10935"/>
                </a:cubicBezTo>
                <a:cubicBezTo>
                  <a:pt x="12019" y="10935"/>
                  <a:pt x="11671" y="10800"/>
                  <a:pt x="11671" y="10665"/>
                </a:cubicBezTo>
                <a:cubicBezTo>
                  <a:pt x="11671" y="10395"/>
                  <a:pt x="12019" y="10260"/>
                  <a:pt x="12194" y="10260"/>
                </a:cubicBezTo>
                <a:close/>
                <a:moveTo>
                  <a:pt x="12194" y="12555"/>
                </a:moveTo>
                <a:cubicBezTo>
                  <a:pt x="12542" y="12555"/>
                  <a:pt x="12716" y="12690"/>
                  <a:pt x="12716" y="12825"/>
                </a:cubicBezTo>
                <a:cubicBezTo>
                  <a:pt x="12716" y="13095"/>
                  <a:pt x="12542" y="13230"/>
                  <a:pt x="12194" y="13230"/>
                </a:cubicBezTo>
                <a:cubicBezTo>
                  <a:pt x="12019" y="13230"/>
                  <a:pt x="11671" y="13095"/>
                  <a:pt x="11671" y="12825"/>
                </a:cubicBezTo>
                <a:cubicBezTo>
                  <a:pt x="11671" y="12690"/>
                  <a:pt x="12019" y="12555"/>
                  <a:pt x="12194" y="12555"/>
                </a:cubicBezTo>
                <a:close/>
                <a:moveTo>
                  <a:pt x="13761" y="11340"/>
                </a:moveTo>
                <a:cubicBezTo>
                  <a:pt x="13935" y="11340"/>
                  <a:pt x="14110" y="11475"/>
                  <a:pt x="14110" y="11745"/>
                </a:cubicBezTo>
                <a:cubicBezTo>
                  <a:pt x="14110" y="12015"/>
                  <a:pt x="13935" y="12150"/>
                  <a:pt x="13761" y="12150"/>
                </a:cubicBezTo>
                <a:cubicBezTo>
                  <a:pt x="13413" y="12150"/>
                  <a:pt x="13239" y="12015"/>
                  <a:pt x="13239" y="11745"/>
                </a:cubicBezTo>
                <a:cubicBezTo>
                  <a:pt x="13239" y="11475"/>
                  <a:pt x="13413" y="11340"/>
                  <a:pt x="13761" y="11340"/>
                </a:cubicBezTo>
                <a:close/>
                <a:moveTo>
                  <a:pt x="16548" y="11340"/>
                </a:moveTo>
                <a:cubicBezTo>
                  <a:pt x="16897" y="11340"/>
                  <a:pt x="17071" y="11475"/>
                  <a:pt x="17071" y="11745"/>
                </a:cubicBezTo>
                <a:cubicBezTo>
                  <a:pt x="17071" y="12015"/>
                  <a:pt x="16897" y="12150"/>
                  <a:pt x="16548" y="12150"/>
                </a:cubicBezTo>
                <a:cubicBezTo>
                  <a:pt x="16374" y="12150"/>
                  <a:pt x="16200" y="12015"/>
                  <a:pt x="16200" y="11745"/>
                </a:cubicBezTo>
                <a:cubicBezTo>
                  <a:pt x="16200" y="11475"/>
                  <a:pt x="16374" y="11340"/>
                  <a:pt x="16548" y="11340"/>
                </a:cubicBezTo>
                <a:close/>
                <a:moveTo>
                  <a:pt x="15155" y="10260"/>
                </a:moveTo>
                <a:cubicBezTo>
                  <a:pt x="15503" y="10260"/>
                  <a:pt x="15677" y="10395"/>
                  <a:pt x="15677" y="10665"/>
                </a:cubicBezTo>
                <a:cubicBezTo>
                  <a:pt x="15677" y="10800"/>
                  <a:pt x="15503" y="10935"/>
                  <a:pt x="15155" y="10935"/>
                </a:cubicBezTo>
                <a:cubicBezTo>
                  <a:pt x="14806" y="10935"/>
                  <a:pt x="14632" y="10800"/>
                  <a:pt x="14632" y="10665"/>
                </a:cubicBezTo>
                <a:cubicBezTo>
                  <a:pt x="14632" y="10395"/>
                  <a:pt x="14806" y="10260"/>
                  <a:pt x="15155" y="10260"/>
                </a:cubicBezTo>
                <a:close/>
                <a:moveTo>
                  <a:pt x="18116" y="10260"/>
                </a:moveTo>
                <a:cubicBezTo>
                  <a:pt x="18290" y="10260"/>
                  <a:pt x="18639" y="10395"/>
                  <a:pt x="18639" y="10665"/>
                </a:cubicBezTo>
                <a:cubicBezTo>
                  <a:pt x="18639" y="10800"/>
                  <a:pt x="18290" y="10935"/>
                  <a:pt x="18116" y="10935"/>
                </a:cubicBezTo>
                <a:cubicBezTo>
                  <a:pt x="17768" y="10935"/>
                  <a:pt x="17594" y="10800"/>
                  <a:pt x="17594" y="10665"/>
                </a:cubicBezTo>
                <a:cubicBezTo>
                  <a:pt x="17594" y="10395"/>
                  <a:pt x="17768" y="10260"/>
                  <a:pt x="18116" y="10260"/>
                </a:cubicBezTo>
                <a:close/>
                <a:moveTo>
                  <a:pt x="15155" y="12555"/>
                </a:moveTo>
                <a:cubicBezTo>
                  <a:pt x="15503" y="12555"/>
                  <a:pt x="15677" y="12690"/>
                  <a:pt x="15677" y="12825"/>
                </a:cubicBezTo>
                <a:cubicBezTo>
                  <a:pt x="15677" y="13095"/>
                  <a:pt x="15503" y="13230"/>
                  <a:pt x="15155" y="13230"/>
                </a:cubicBezTo>
                <a:cubicBezTo>
                  <a:pt x="14806" y="13230"/>
                  <a:pt x="14632" y="13095"/>
                  <a:pt x="14632" y="12825"/>
                </a:cubicBezTo>
                <a:cubicBezTo>
                  <a:pt x="14632" y="12690"/>
                  <a:pt x="14806" y="12555"/>
                  <a:pt x="15155" y="12555"/>
                </a:cubicBezTo>
                <a:close/>
                <a:moveTo>
                  <a:pt x="18116" y="12555"/>
                </a:moveTo>
                <a:cubicBezTo>
                  <a:pt x="18290" y="12555"/>
                  <a:pt x="18639" y="12690"/>
                  <a:pt x="18639" y="12825"/>
                </a:cubicBezTo>
                <a:cubicBezTo>
                  <a:pt x="18639" y="13095"/>
                  <a:pt x="18290" y="13230"/>
                  <a:pt x="18116" y="13230"/>
                </a:cubicBezTo>
                <a:cubicBezTo>
                  <a:pt x="17768" y="13230"/>
                  <a:pt x="17594" y="13095"/>
                  <a:pt x="17594" y="12825"/>
                </a:cubicBezTo>
                <a:cubicBezTo>
                  <a:pt x="17594" y="12690"/>
                  <a:pt x="17768" y="12555"/>
                  <a:pt x="18116" y="12555"/>
                </a:cubicBezTo>
                <a:close/>
                <a:moveTo>
                  <a:pt x="10800" y="13635"/>
                </a:moveTo>
                <a:cubicBezTo>
                  <a:pt x="10974" y="13635"/>
                  <a:pt x="11323" y="13770"/>
                  <a:pt x="11323" y="14040"/>
                </a:cubicBezTo>
                <a:cubicBezTo>
                  <a:pt x="11323" y="14175"/>
                  <a:pt x="10974" y="14445"/>
                  <a:pt x="10800" y="14445"/>
                </a:cubicBezTo>
                <a:cubicBezTo>
                  <a:pt x="10452" y="14445"/>
                  <a:pt x="10277" y="14175"/>
                  <a:pt x="10277" y="14040"/>
                </a:cubicBezTo>
                <a:cubicBezTo>
                  <a:pt x="10277" y="13770"/>
                  <a:pt x="10452" y="13635"/>
                  <a:pt x="10800" y="13635"/>
                </a:cubicBezTo>
                <a:close/>
                <a:moveTo>
                  <a:pt x="12194" y="14715"/>
                </a:moveTo>
                <a:cubicBezTo>
                  <a:pt x="12542" y="14715"/>
                  <a:pt x="12716" y="14985"/>
                  <a:pt x="12716" y="15120"/>
                </a:cubicBezTo>
                <a:cubicBezTo>
                  <a:pt x="12716" y="15390"/>
                  <a:pt x="12542" y="15525"/>
                  <a:pt x="12194" y="15525"/>
                </a:cubicBezTo>
                <a:cubicBezTo>
                  <a:pt x="12019" y="15525"/>
                  <a:pt x="11671" y="15390"/>
                  <a:pt x="11671" y="15120"/>
                </a:cubicBezTo>
                <a:cubicBezTo>
                  <a:pt x="11671" y="14985"/>
                  <a:pt x="12019" y="14715"/>
                  <a:pt x="12194" y="14715"/>
                </a:cubicBezTo>
                <a:close/>
                <a:moveTo>
                  <a:pt x="13761" y="13635"/>
                </a:moveTo>
                <a:cubicBezTo>
                  <a:pt x="13935" y="13635"/>
                  <a:pt x="14110" y="13770"/>
                  <a:pt x="14110" y="14040"/>
                </a:cubicBezTo>
                <a:cubicBezTo>
                  <a:pt x="14110" y="14175"/>
                  <a:pt x="13935" y="14445"/>
                  <a:pt x="13761" y="14445"/>
                </a:cubicBezTo>
                <a:cubicBezTo>
                  <a:pt x="13413" y="14445"/>
                  <a:pt x="13239" y="14175"/>
                  <a:pt x="13239" y="14040"/>
                </a:cubicBezTo>
                <a:cubicBezTo>
                  <a:pt x="13239" y="13770"/>
                  <a:pt x="13413" y="13635"/>
                  <a:pt x="13761" y="13635"/>
                </a:cubicBezTo>
                <a:close/>
                <a:moveTo>
                  <a:pt x="16548" y="13635"/>
                </a:moveTo>
                <a:cubicBezTo>
                  <a:pt x="16897" y="13635"/>
                  <a:pt x="17071" y="13770"/>
                  <a:pt x="17071" y="14040"/>
                </a:cubicBezTo>
                <a:cubicBezTo>
                  <a:pt x="17071" y="14175"/>
                  <a:pt x="16897" y="14445"/>
                  <a:pt x="16548" y="14445"/>
                </a:cubicBezTo>
                <a:cubicBezTo>
                  <a:pt x="16374" y="14445"/>
                  <a:pt x="16200" y="14175"/>
                  <a:pt x="16200" y="14040"/>
                </a:cubicBezTo>
                <a:cubicBezTo>
                  <a:pt x="16200" y="13770"/>
                  <a:pt x="16374" y="13635"/>
                  <a:pt x="16548" y="13635"/>
                </a:cubicBezTo>
                <a:close/>
                <a:moveTo>
                  <a:pt x="15155" y="14715"/>
                </a:moveTo>
                <a:cubicBezTo>
                  <a:pt x="15503" y="14715"/>
                  <a:pt x="15677" y="14985"/>
                  <a:pt x="15677" y="15120"/>
                </a:cubicBezTo>
                <a:cubicBezTo>
                  <a:pt x="15677" y="15390"/>
                  <a:pt x="15503" y="15525"/>
                  <a:pt x="15155" y="15525"/>
                </a:cubicBezTo>
                <a:cubicBezTo>
                  <a:pt x="14806" y="15525"/>
                  <a:pt x="14632" y="15390"/>
                  <a:pt x="14632" y="15120"/>
                </a:cubicBezTo>
                <a:cubicBezTo>
                  <a:pt x="14632" y="14985"/>
                  <a:pt x="14806" y="14715"/>
                  <a:pt x="15155" y="14715"/>
                </a:cubicBezTo>
                <a:close/>
                <a:moveTo>
                  <a:pt x="18116" y="14715"/>
                </a:moveTo>
                <a:cubicBezTo>
                  <a:pt x="18290" y="14715"/>
                  <a:pt x="18639" y="14985"/>
                  <a:pt x="18639" y="15120"/>
                </a:cubicBezTo>
                <a:cubicBezTo>
                  <a:pt x="18639" y="15390"/>
                  <a:pt x="18290" y="15525"/>
                  <a:pt x="18116" y="15525"/>
                </a:cubicBezTo>
                <a:cubicBezTo>
                  <a:pt x="17768" y="15525"/>
                  <a:pt x="17594" y="15390"/>
                  <a:pt x="17594" y="15120"/>
                </a:cubicBezTo>
                <a:cubicBezTo>
                  <a:pt x="17594" y="14985"/>
                  <a:pt x="17768" y="14715"/>
                  <a:pt x="18116" y="14715"/>
                </a:cubicBezTo>
                <a:close/>
                <a:moveTo>
                  <a:pt x="7839" y="11340"/>
                </a:moveTo>
                <a:cubicBezTo>
                  <a:pt x="8013" y="11340"/>
                  <a:pt x="8361" y="11475"/>
                  <a:pt x="8361" y="11745"/>
                </a:cubicBezTo>
                <a:cubicBezTo>
                  <a:pt x="8361" y="12015"/>
                  <a:pt x="8013" y="12150"/>
                  <a:pt x="7839" y="12150"/>
                </a:cubicBezTo>
                <a:cubicBezTo>
                  <a:pt x="7490" y="12150"/>
                  <a:pt x="7316" y="12015"/>
                  <a:pt x="7316" y="11745"/>
                </a:cubicBezTo>
                <a:cubicBezTo>
                  <a:pt x="7316" y="11475"/>
                  <a:pt x="7490" y="11340"/>
                  <a:pt x="7839" y="11340"/>
                </a:cubicBezTo>
                <a:close/>
                <a:moveTo>
                  <a:pt x="9232" y="10260"/>
                </a:moveTo>
                <a:cubicBezTo>
                  <a:pt x="9581" y="10260"/>
                  <a:pt x="9755" y="10395"/>
                  <a:pt x="9755" y="10665"/>
                </a:cubicBezTo>
                <a:cubicBezTo>
                  <a:pt x="9755" y="10800"/>
                  <a:pt x="9581" y="10935"/>
                  <a:pt x="9232" y="10935"/>
                </a:cubicBezTo>
                <a:cubicBezTo>
                  <a:pt x="9058" y="10935"/>
                  <a:pt x="8884" y="10800"/>
                  <a:pt x="8884" y="10665"/>
                </a:cubicBezTo>
                <a:cubicBezTo>
                  <a:pt x="8884" y="10395"/>
                  <a:pt x="9058" y="10260"/>
                  <a:pt x="9232" y="10260"/>
                </a:cubicBezTo>
                <a:close/>
                <a:moveTo>
                  <a:pt x="9232" y="12555"/>
                </a:moveTo>
                <a:cubicBezTo>
                  <a:pt x="9581" y="12555"/>
                  <a:pt x="9755" y="12690"/>
                  <a:pt x="9755" y="12825"/>
                </a:cubicBezTo>
                <a:cubicBezTo>
                  <a:pt x="9755" y="13095"/>
                  <a:pt x="9581" y="13230"/>
                  <a:pt x="9232" y="13230"/>
                </a:cubicBezTo>
                <a:cubicBezTo>
                  <a:pt x="9058" y="13230"/>
                  <a:pt x="8884" y="13095"/>
                  <a:pt x="8884" y="12825"/>
                </a:cubicBezTo>
                <a:cubicBezTo>
                  <a:pt x="8884" y="12690"/>
                  <a:pt x="9058" y="12555"/>
                  <a:pt x="9232" y="12555"/>
                </a:cubicBezTo>
                <a:close/>
                <a:moveTo>
                  <a:pt x="7839" y="13635"/>
                </a:moveTo>
                <a:cubicBezTo>
                  <a:pt x="8013" y="13635"/>
                  <a:pt x="8361" y="13770"/>
                  <a:pt x="8361" y="14040"/>
                </a:cubicBezTo>
                <a:cubicBezTo>
                  <a:pt x="8361" y="14175"/>
                  <a:pt x="8013" y="14445"/>
                  <a:pt x="7839" y="14445"/>
                </a:cubicBezTo>
                <a:cubicBezTo>
                  <a:pt x="7490" y="14445"/>
                  <a:pt x="7316" y="14175"/>
                  <a:pt x="7316" y="14040"/>
                </a:cubicBezTo>
                <a:cubicBezTo>
                  <a:pt x="7316" y="13770"/>
                  <a:pt x="7490" y="13635"/>
                  <a:pt x="7839" y="13635"/>
                </a:cubicBezTo>
                <a:close/>
                <a:moveTo>
                  <a:pt x="9232" y="14715"/>
                </a:moveTo>
                <a:cubicBezTo>
                  <a:pt x="9581" y="14715"/>
                  <a:pt x="9755" y="14985"/>
                  <a:pt x="9755" y="15120"/>
                </a:cubicBezTo>
                <a:cubicBezTo>
                  <a:pt x="9755" y="15390"/>
                  <a:pt x="9581" y="15525"/>
                  <a:pt x="9232" y="15525"/>
                </a:cubicBezTo>
                <a:cubicBezTo>
                  <a:pt x="9058" y="15525"/>
                  <a:pt x="8884" y="15390"/>
                  <a:pt x="8884" y="15120"/>
                </a:cubicBezTo>
                <a:cubicBezTo>
                  <a:pt x="8884" y="14985"/>
                  <a:pt x="9058" y="14715"/>
                  <a:pt x="9232" y="14715"/>
                </a:cubicBezTo>
                <a:close/>
                <a:moveTo>
                  <a:pt x="1916" y="11340"/>
                </a:moveTo>
                <a:cubicBezTo>
                  <a:pt x="2265" y="11340"/>
                  <a:pt x="2439" y="11475"/>
                  <a:pt x="2439" y="11745"/>
                </a:cubicBezTo>
                <a:cubicBezTo>
                  <a:pt x="2439" y="12015"/>
                  <a:pt x="2265" y="12150"/>
                  <a:pt x="1916" y="12150"/>
                </a:cubicBezTo>
                <a:cubicBezTo>
                  <a:pt x="1742" y="12150"/>
                  <a:pt x="1394" y="12015"/>
                  <a:pt x="1394" y="11745"/>
                </a:cubicBezTo>
                <a:cubicBezTo>
                  <a:pt x="1394" y="11475"/>
                  <a:pt x="1742" y="11340"/>
                  <a:pt x="1916" y="11340"/>
                </a:cubicBezTo>
                <a:close/>
                <a:moveTo>
                  <a:pt x="4877" y="11340"/>
                </a:moveTo>
                <a:cubicBezTo>
                  <a:pt x="5226" y="11340"/>
                  <a:pt x="5400" y="11475"/>
                  <a:pt x="5400" y="11745"/>
                </a:cubicBezTo>
                <a:cubicBezTo>
                  <a:pt x="5400" y="12015"/>
                  <a:pt x="5226" y="12150"/>
                  <a:pt x="4877" y="12150"/>
                </a:cubicBezTo>
                <a:cubicBezTo>
                  <a:pt x="4703" y="12150"/>
                  <a:pt x="4355" y="12015"/>
                  <a:pt x="4355" y="11745"/>
                </a:cubicBezTo>
                <a:cubicBezTo>
                  <a:pt x="4355" y="11475"/>
                  <a:pt x="4703" y="11340"/>
                  <a:pt x="4877" y="11340"/>
                </a:cubicBezTo>
                <a:close/>
                <a:moveTo>
                  <a:pt x="3484" y="10260"/>
                </a:moveTo>
                <a:cubicBezTo>
                  <a:pt x="3658" y="10260"/>
                  <a:pt x="3832" y="10395"/>
                  <a:pt x="3832" y="10665"/>
                </a:cubicBezTo>
                <a:cubicBezTo>
                  <a:pt x="3832" y="10800"/>
                  <a:pt x="3658" y="10935"/>
                  <a:pt x="3484" y="10935"/>
                </a:cubicBezTo>
                <a:cubicBezTo>
                  <a:pt x="3135" y="10935"/>
                  <a:pt x="2961" y="10800"/>
                  <a:pt x="2961" y="10665"/>
                </a:cubicBezTo>
                <a:cubicBezTo>
                  <a:pt x="2961" y="10395"/>
                  <a:pt x="3135" y="10260"/>
                  <a:pt x="3484" y="10260"/>
                </a:cubicBezTo>
                <a:close/>
                <a:moveTo>
                  <a:pt x="6271" y="10260"/>
                </a:moveTo>
                <a:cubicBezTo>
                  <a:pt x="6619" y="10260"/>
                  <a:pt x="6794" y="10395"/>
                  <a:pt x="6794" y="10665"/>
                </a:cubicBezTo>
                <a:cubicBezTo>
                  <a:pt x="6794" y="10800"/>
                  <a:pt x="6619" y="10935"/>
                  <a:pt x="6271" y="10935"/>
                </a:cubicBezTo>
                <a:cubicBezTo>
                  <a:pt x="6097" y="10935"/>
                  <a:pt x="5923" y="10800"/>
                  <a:pt x="5923" y="10665"/>
                </a:cubicBezTo>
                <a:cubicBezTo>
                  <a:pt x="5923" y="10395"/>
                  <a:pt x="6097" y="10260"/>
                  <a:pt x="6271" y="10260"/>
                </a:cubicBezTo>
                <a:close/>
                <a:moveTo>
                  <a:pt x="3484" y="12555"/>
                </a:moveTo>
                <a:cubicBezTo>
                  <a:pt x="3658" y="12555"/>
                  <a:pt x="3832" y="12690"/>
                  <a:pt x="3832" y="12825"/>
                </a:cubicBezTo>
                <a:cubicBezTo>
                  <a:pt x="3832" y="13095"/>
                  <a:pt x="3658" y="13230"/>
                  <a:pt x="3484" y="13230"/>
                </a:cubicBezTo>
                <a:cubicBezTo>
                  <a:pt x="3135" y="13230"/>
                  <a:pt x="2961" y="13095"/>
                  <a:pt x="2961" y="12825"/>
                </a:cubicBezTo>
                <a:cubicBezTo>
                  <a:pt x="2961" y="12690"/>
                  <a:pt x="3135" y="12555"/>
                  <a:pt x="3484" y="12555"/>
                </a:cubicBezTo>
                <a:close/>
                <a:moveTo>
                  <a:pt x="6271" y="12555"/>
                </a:moveTo>
                <a:cubicBezTo>
                  <a:pt x="6619" y="12555"/>
                  <a:pt x="6794" y="12690"/>
                  <a:pt x="6794" y="12825"/>
                </a:cubicBezTo>
                <a:cubicBezTo>
                  <a:pt x="6794" y="13095"/>
                  <a:pt x="6619" y="13230"/>
                  <a:pt x="6271" y="13230"/>
                </a:cubicBezTo>
                <a:cubicBezTo>
                  <a:pt x="6097" y="13230"/>
                  <a:pt x="5923" y="13095"/>
                  <a:pt x="5923" y="12825"/>
                </a:cubicBezTo>
                <a:cubicBezTo>
                  <a:pt x="5923" y="12690"/>
                  <a:pt x="6097" y="12555"/>
                  <a:pt x="6271" y="12555"/>
                </a:cubicBezTo>
                <a:close/>
                <a:moveTo>
                  <a:pt x="1916" y="13635"/>
                </a:moveTo>
                <a:cubicBezTo>
                  <a:pt x="2265" y="13635"/>
                  <a:pt x="2439" y="13770"/>
                  <a:pt x="2439" y="14040"/>
                </a:cubicBezTo>
                <a:cubicBezTo>
                  <a:pt x="2439" y="14175"/>
                  <a:pt x="2265" y="14445"/>
                  <a:pt x="1916" y="14445"/>
                </a:cubicBezTo>
                <a:cubicBezTo>
                  <a:pt x="1742" y="14445"/>
                  <a:pt x="1394" y="14175"/>
                  <a:pt x="1394" y="14040"/>
                </a:cubicBezTo>
                <a:cubicBezTo>
                  <a:pt x="1394" y="13770"/>
                  <a:pt x="1742" y="13635"/>
                  <a:pt x="1916" y="13635"/>
                </a:cubicBezTo>
                <a:close/>
                <a:moveTo>
                  <a:pt x="4877" y="13635"/>
                </a:moveTo>
                <a:cubicBezTo>
                  <a:pt x="5226" y="13635"/>
                  <a:pt x="5400" y="13770"/>
                  <a:pt x="5400" y="14040"/>
                </a:cubicBezTo>
                <a:cubicBezTo>
                  <a:pt x="5400" y="14175"/>
                  <a:pt x="5226" y="14445"/>
                  <a:pt x="4877" y="14445"/>
                </a:cubicBezTo>
                <a:cubicBezTo>
                  <a:pt x="4703" y="14445"/>
                  <a:pt x="4355" y="14175"/>
                  <a:pt x="4355" y="14040"/>
                </a:cubicBezTo>
                <a:cubicBezTo>
                  <a:pt x="4355" y="13770"/>
                  <a:pt x="4703" y="13635"/>
                  <a:pt x="4877" y="13635"/>
                </a:cubicBezTo>
                <a:close/>
                <a:moveTo>
                  <a:pt x="3484" y="14715"/>
                </a:moveTo>
                <a:cubicBezTo>
                  <a:pt x="3658" y="14715"/>
                  <a:pt x="3832" y="14985"/>
                  <a:pt x="3832" y="15120"/>
                </a:cubicBezTo>
                <a:cubicBezTo>
                  <a:pt x="3832" y="15390"/>
                  <a:pt x="3658" y="15525"/>
                  <a:pt x="3484" y="15525"/>
                </a:cubicBezTo>
                <a:cubicBezTo>
                  <a:pt x="3135" y="15525"/>
                  <a:pt x="2961" y="15390"/>
                  <a:pt x="2961" y="15120"/>
                </a:cubicBezTo>
                <a:cubicBezTo>
                  <a:pt x="2961" y="14985"/>
                  <a:pt x="3135" y="14715"/>
                  <a:pt x="3484" y="14715"/>
                </a:cubicBezTo>
                <a:close/>
                <a:moveTo>
                  <a:pt x="6271" y="14715"/>
                </a:moveTo>
                <a:cubicBezTo>
                  <a:pt x="6619" y="14715"/>
                  <a:pt x="6794" y="14985"/>
                  <a:pt x="6794" y="15120"/>
                </a:cubicBezTo>
                <a:cubicBezTo>
                  <a:pt x="6794" y="15390"/>
                  <a:pt x="6619" y="15525"/>
                  <a:pt x="6271" y="15525"/>
                </a:cubicBezTo>
                <a:cubicBezTo>
                  <a:pt x="6097" y="15525"/>
                  <a:pt x="5923" y="15390"/>
                  <a:pt x="5923" y="15120"/>
                </a:cubicBezTo>
                <a:cubicBezTo>
                  <a:pt x="5923" y="14985"/>
                  <a:pt x="6097" y="14715"/>
                  <a:pt x="6271" y="147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77" name="Freeform 2143"/>
          <p:cNvSpPr/>
          <p:nvPr/>
        </p:nvSpPr>
        <p:spPr>
          <a:xfrm>
            <a:off x="16538576" y="6924675"/>
            <a:ext cx="8858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75" y="8100"/>
                </a:moveTo>
                <a:cubicBezTo>
                  <a:pt x="18775" y="5805"/>
                  <a:pt x="18775" y="5805"/>
                  <a:pt x="18775" y="5805"/>
                </a:cubicBezTo>
                <a:cubicBezTo>
                  <a:pt x="18775" y="2565"/>
                  <a:pt x="15120" y="0"/>
                  <a:pt x="10800" y="0"/>
                </a:cubicBezTo>
                <a:cubicBezTo>
                  <a:pt x="6480" y="0"/>
                  <a:pt x="2991" y="2565"/>
                  <a:pt x="2991" y="5805"/>
                </a:cubicBezTo>
                <a:cubicBezTo>
                  <a:pt x="2991" y="8100"/>
                  <a:pt x="2991" y="8100"/>
                  <a:pt x="2991" y="8100"/>
                </a:cubicBezTo>
                <a:cubicBezTo>
                  <a:pt x="1329" y="8235"/>
                  <a:pt x="0" y="9450"/>
                  <a:pt x="0" y="1093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0250"/>
                  <a:pt x="1662" y="21600"/>
                  <a:pt x="3489" y="21600"/>
                </a:cubicBezTo>
                <a:cubicBezTo>
                  <a:pt x="18111" y="21600"/>
                  <a:pt x="18111" y="21600"/>
                  <a:pt x="18111" y="21600"/>
                </a:cubicBezTo>
                <a:cubicBezTo>
                  <a:pt x="20105" y="21600"/>
                  <a:pt x="21600" y="20250"/>
                  <a:pt x="21600" y="18765"/>
                </a:cubicBezTo>
                <a:cubicBezTo>
                  <a:pt x="21600" y="10935"/>
                  <a:pt x="21600" y="10935"/>
                  <a:pt x="21600" y="10935"/>
                </a:cubicBezTo>
                <a:cubicBezTo>
                  <a:pt x="21600" y="9450"/>
                  <a:pt x="20437" y="8235"/>
                  <a:pt x="18775" y="8100"/>
                </a:cubicBezTo>
                <a:close/>
                <a:moveTo>
                  <a:pt x="3988" y="5805"/>
                </a:moveTo>
                <a:cubicBezTo>
                  <a:pt x="3988" y="3105"/>
                  <a:pt x="6978" y="810"/>
                  <a:pt x="10800" y="810"/>
                </a:cubicBezTo>
                <a:cubicBezTo>
                  <a:pt x="14622" y="810"/>
                  <a:pt x="17778" y="3105"/>
                  <a:pt x="17778" y="5805"/>
                </a:cubicBezTo>
                <a:cubicBezTo>
                  <a:pt x="17778" y="7965"/>
                  <a:pt x="17778" y="7965"/>
                  <a:pt x="17778" y="7965"/>
                </a:cubicBezTo>
                <a:cubicBezTo>
                  <a:pt x="3988" y="7965"/>
                  <a:pt x="3988" y="7965"/>
                  <a:pt x="3988" y="7965"/>
                </a:cubicBezTo>
                <a:lnTo>
                  <a:pt x="3988" y="5805"/>
                </a:lnTo>
                <a:close/>
                <a:moveTo>
                  <a:pt x="20603" y="18765"/>
                </a:moveTo>
                <a:cubicBezTo>
                  <a:pt x="20603" y="19845"/>
                  <a:pt x="19440" y="20790"/>
                  <a:pt x="18111" y="20790"/>
                </a:cubicBezTo>
                <a:cubicBezTo>
                  <a:pt x="3489" y="20790"/>
                  <a:pt x="3489" y="20790"/>
                  <a:pt x="3489" y="20790"/>
                </a:cubicBezTo>
                <a:cubicBezTo>
                  <a:pt x="2160" y="20790"/>
                  <a:pt x="997" y="19845"/>
                  <a:pt x="997" y="18765"/>
                </a:cubicBezTo>
                <a:cubicBezTo>
                  <a:pt x="997" y="10935"/>
                  <a:pt x="997" y="10935"/>
                  <a:pt x="997" y="10935"/>
                </a:cubicBezTo>
                <a:cubicBezTo>
                  <a:pt x="997" y="9720"/>
                  <a:pt x="2160" y="8775"/>
                  <a:pt x="3489" y="8775"/>
                </a:cubicBezTo>
                <a:cubicBezTo>
                  <a:pt x="18111" y="8775"/>
                  <a:pt x="18111" y="8775"/>
                  <a:pt x="18111" y="8775"/>
                </a:cubicBezTo>
                <a:cubicBezTo>
                  <a:pt x="19440" y="8775"/>
                  <a:pt x="20603" y="9720"/>
                  <a:pt x="20603" y="10935"/>
                </a:cubicBezTo>
                <a:lnTo>
                  <a:pt x="20603" y="18765"/>
                </a:lnTo>
                <a:close/>
                <a:moveTo>
                  <a:pt x="10800" y="11205"/>
                </a:moveTo>
                <a:cubicBezTo>
                  <a:pt x="9803" y="11205"/>
                  <a:pt x="8806" y="11880"/>
                  <a:pt x="8806" y="12825"/>
                </a:cubicBezTo>
                <a:cubicBezTo>
                  <a:pt x="8806" y="15255"/>
                  <a:pt x="8806" y="15255"/>
                  <a:pt x="8806" y="15255"/>
                </a:cubicBezTo>
                <a:cubicBezTo>
                  <a:pt x="8806" y="16065"/>
                  <a:pt x="9803" y="16740"/>
                  <a:pt x="10800" y="16740"/>
                </a:cubicBezTo>
                <a:cubicBezTo>
                  <a:pt x="11963" y="16740"/>
                  <a:pt x="12794" y="16065"/>
                  <a:pt x="12794" y="15255"/>
                </a:cubicBezTo>
                <a:cubicBezTo>
                  <a:pt x="12794" y="12825"/>
                  <a:pt x="12794" y="12825"/>
                  <a:pt x="12794" y="12825"/>
                </a:cubicBezTo>
                <a:cubicBezTo>
                  <a:pt x="12794" y="11880"/>
                  <a:pt x="11963" y="11205"/>
                  <a:pt x="10800" y="11205"/>
                </a:cubicBezTo>
                <a:close/>
                <a:moveTo>
                  <a:pt x="11797" y="15255"/>
                </a:moveTo>
                <a:cubicBezTo>
                  <a:pt x="11797" y="15660"/>
                  <a:pt x="11298" y="16065"/>
                  <a:pt x="10800" y="16065"/>
                </a:cubicBezTo>
                <a:cubicBezTo>
                  <a:pt x="10302" y="16065"/>
                  <a:pt x="9803" y="15660"/>
                  <a:pt x="9803" y="15255"/>
                </a:cubicBezTo>
                <a:cubicBezTo>
                  <a:pt x="9803" y="12825"/>
                  <a:pt x="9803" y="12825"/>
                  <a:pt x="9803" y="12825"/>
                </a:cubicBezTo>
                <a:cubicBezTo>
                  <a:pt x="9803" y="12420"/>
                  <a:pt x="10302" y="12015"/>
                  <a:pt x="10800" y="12015"/>
                </a:cubicBezTo>
                <a:cubicBezTo>
                  <a:pt x="11298" y="12015"/>
                  <a:pt x="11797" y="12420"/>
                  <a:pt x="11797" y="12825"/>
                </a:cubicBezTo>
                <a:lnTo>
                  <a:pt x="11797" y="152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78" name="Freeform 2144"/>
          <p:cNvSpPr/>
          <p:nvPr/>
        </p:nvSpPr>
        <p:spPr>
          <a:xfrm>
            <a:off x="16592550" y="8162925"/>
            <a:ext cx="7493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205"/>
                </a:moveTo>
                <a:cubicBezTo>
                  <a:pt x="9622" y="11205"/>
                  <a:pt x="8640" y="11880"/>
                  <a:pt x="8640" y="12690"/>
                </a:cubicBezTo>
                <a:cubicBezTo>
                  <a:pt x="8640" y="14850"/>
                  <a:pt x="8640" y="14850"/>
                  <a:pt x="8640" y="14850"/>
                </a:cubicBezTo>
                <a:cubicBezTo>
                  <a:pt x="8640" y="15660"/>
                  <a:pt x="9622" y="16335"/>
                  <a:pt x="10800" y="16335"/>
                </a:cubicBezTo>
                <a:cubicBezTo>
                  <a:pt x="11978" y="16335"/>
                  <a:pt x="12960" y="15660"/>
                  <a:pt x="12960" y="14850"/>
                </a:cubicBezTo>
                <a:cubicBezTo>
                  <a:pt x="12960" y="12690"/>
                  <a:pt x="12960" y="12690"/>
                  <a:pt x="12960" y="12690"/>
                </a:cubicBezTo>
                <a:cubicBezTo>
                  <a:pt x="12960" y="11880"/>
                  <a:pt x="11978" y="11205"/>
                  <a:pt x="10800" y="11205"/>
                </a:cubicBezTo>
                <a:close/>
                <a:moveTo>
                  <a:pt x="11978" y="14850"/>
                </a:moveTo>
                <a:cubicBezTo>
                  <a:pt x="11978" y="15255"/>
                  <a:pt x="11389" y="15660"/>
                  <a:pt x="10800" y="15660"/>
                </a:cubicBezTo>
                <a:cubicBezTo>
                  <a:pt x="10211" y="15660"/>
                  <a:pt x="9818" y="15255"/>
                  <a:pt x="9818" y="14850"/>
                </a:cubicBezTo>
                <a:cubicBezTo>
                  <a:pt x="9818" y="12690"/>
                  <a:pt x="9818" y="12690"/>
                  <a:pt x="9818" y="12690"/>
                </a:cubicBezTo>
                <a:cubicBezTo>
                  <a:pt x="9818" y="12285"/>
                  <a:pt x="10211" y="11880"/>
                  <a:pt x="10800" y="11880"/>
                </a:cubicBezTo>
                <a:cubicBezTo>
                  <a:pt x="11389" y="11880"/>
                  <a:pt x="11978" y="12285"/>
                  <a:pt x="11978" y="12690"/>
                </a:cubicBezTo>
                <a:lnTo>
                  <a:pt x="11978" y="14850"/>
                </a:lnTo>
                <a:close/>
                <a:moveTo>
                  <a:pt x="16887" y="7965"/>
                </a:moveTo>
                <a:cubicBezTo>
                  <a:pt x="16887" y="3780"/>
                  <a:pt x="16887" y="3780"/>
                  <a:pt x="16887" y="3780"/>
                </a:cubicBezTo>
                <a:cubicBezTo>
                  <a:pt x="16887" y="1755"/>
                  <a:pt x="14138" y="0"/>
                  <a:pt x="10800" y="0"/>
                </a:cubicBezTo>
                <a:cubicBezTo>
                  <a:pt x="7462" y="0"/>
                  <a:pt x="4909" y="1755"/>
                  <a:pt x="4909" y="3780"/>
                </a:cubicBezTo>
                <a:cubicBezTo>
                  <a:pt x="4909" y="7965"/>
                  <a:pt x="4909" y="7965"/>
                  <a:pt x="4909" y="7965"/>
                </a:cubicBezTo>
                <a:cubicBezTo>
                  <a:pt x="1964" y="9315"/>
                  <a:pt x="0" y="11610"/>
                  <a:pt x="0" y="14175"/>
                </a:cubicBezTo>
                <a:cubicBezTo>
                  <a:pt x="0" y="18225"/>
                  <a:pt x="4909" y="21600"/>
                  <a:pt x="10800" y="21600"/>
                </a:cubicBezTo>
                <a:cubicBezTo>
                  <a:pt x="16887" y="21600"/>
                  <a:pt x="21600" y="18225"/>
                  <a:pt x="21600" y="14175"/>
                </a:cubicBezTo>
                <a:cubicBezTo>
                  <a:pt x="21600" y="11610"/>
                  <a:pt x="19636" y="9315"/>
                  <a:pt x="16887" y="7965"/>
                </a:cubicBezTo>
                <a:close/>
                <a:moveTo>
                  <a:pt x="5891" y="7560"/>
                </a:moveTo>
                <a:cubicBezTo>
                  <a:pt x="5891" y="3780"/>
                  <a:pt x="5891" y="3780"/>
                  <a:pt x="5891" y="3780"/>
                </a:cubicBezTo>
                <a:cubicBezTo>
                  <a:pt x="5891" y="2160"/>
                  <a:pt x="8051" y="810"/>
                  <a:pt x="10800" y="810"/>
                </a:cubicBezTo>
                <a:cubicBezTo>
                  <a:pt x="13549" y="810"/>
                  <a:pt x="15709" y="2160"/>
                  <a:pt x="15709" y="3780"/>
                </a:cubicBezTo>
                <a:cubicBezTo>
                  <a:pt x="15709" y="7560"/>
                  <a:pt x="15709" y="7560"/>
                  <a:pt x="15709" y="7560"/>
                </a:cubicBezTo>
                <a:cubicBezTo>
                  <a:pt x="15513" y="7425"/>
                  <a:pt x="15513" y="7425"/>
                  <a:pt x="15316" y="7425"/>
                </a:cubicBezTo>
                <a:cubicBezTo>
                  <a:pt x="15120" y="7290"/>
                  <a:pt x="14924" y="7290"/>
                  <a:pt x="14727" y="7155"/>
                </a:cubicBezTo>
                <a:cubicBezTo>
                  <a:pt x="14531" y="7155"/>
                  <a:pt x="14531" y="7155"/>
                  <a:pt x="14335" y="7155"/>
                </a:cubicBezTo>
                <a:cubicBezTo>
                  <a:pt x="14138" y="7020"/>
                  <a:pt x="14138" y="7020"/>
                  <a:pt x="13942" y="7020"/>
                </a:cubicBezTo>
                <a:cubicBezTo>
                  <a:pt x="13745" y="7020"/>
                  <a:pt x="13353" y="6885"/>
                  <a:pt x="13156" y="6885"/>
                </a:cubicBezTo>
                <a:cubicBezTo>
                  <a:pt x="13156" y="6885"/>
                  <a:pt x="12960" y="6885"/>
                  <a:pt x="12960" y="6885"/>
                </a:cubicBezTo>
                <a:cubicBezTo>
                  <a:pt x="12567" y="6750"/>
                  <a:pt x="12371" y="6750"/>
                  <a:pt x="11978" y="6750"/>
                </a:cubicBezTo>
                <a:cubicBezTo>
                  <a:pt x="11978" y="6750"/>
                  <a:pt x="11978" y="6750"/>
                  <a:pt x="11782" y="6750"/>
                </a:cubicBezTo>
                <a:cubicBezTo>
                  <a:pt x="11585" y="6750"/>
                  <a:pt x="11193" y="6750"/>
                  <a:pt x="10800" y="6750"/>
                </a:cubicBezTo>
                <a:cubicBezTo>
                  <a:pt x="10407" y="6750"/>
                  <a:pt x="10211" y="6750"/>
                  <a:pt x="9818" y="6750"/>
                </a:cubicBezTo>
                <a:cubicBezTo>
                  <a:pt x="9818" y="6750"/>
                  <a:pt x="9622" y="6750"/>
                  <a:pt x="9622" y="6750"/>
                </a:cubicBezTo>
                <a:cubicBezTo>
                  <a:pt x="9425" y="6750"/>
                  <a:pt x="9033" y="6750"/>
                  <a:pt x="8836" y="6885"/>
                </a:cubicBezTo>
                <a:cubicBezTo>
                  <a:pt x="8640" y="6885"/>
                  <a:pt x="8640" y="6885"/>
                  <a:pt x="8444" y="6885"/>
                </a:cubicBezTo>
                <a:cubicBezTo>
                  <a:pt x="8247" y="6885"/>
                  <a:pt x="8051" y="7020"/>
                  <a:pt x="7855" y="7020"/>
                </a:cubicBezTo>
                <a:cubicBezTo>
                  <a:pt x="7658" y="7020"/>
                  <a:pt x="7462" y="7020"/>
                  <a:pt x="7265" y="7155"/>
                </a:cubicBezTo>
                <a:cubicBezTo>
                  <a:pt x="7265" y="7155"/>
                  <a:pt x="7069" y="7155"/>
                  <a:pt x="6873" y="7155"/>
                </a:cubicBezTo>
                <a:cubicBezTo>
                  <a:pt x="6676" y="7290"/>
                  <a:pt x="6480" y="7290"/>
                  <a:pt x="6284" y="7425"/>
                </a:cubicBezTo>
                <a:cubicBezTo>
                  <a:pt x="6087" y="7425"/>
                  <a:pt x="6087" y="7425"/>
                  <a:pt x="5891" y="7560"/>
                </a:cubicBezTo>
                <a:close/>
                <a:moveTo>
                  <a:pt x="10800" y="20790"/>
                </a:moveTo>
                <a:cubicBezTo>
                  <a:pt x="5498" y="20790"/>
                  <a:pt x="1178" y="17820"/>
                  <a:pt x="1178" y="14175"/>
                </a:cubicBezTo>
                <a:cubicBezTo>
                  <a:pt x="1178" y="11745"/>
                  <a:pt x="2945" y="9585"/>
                  <a:pt x="5891" y="8370"/>
                </a:cubicBezTo>
                <a:cubicBezTo>
                  <a:pt x="6284" y="8235"/>
                  <a:pt x="6873" y="8100"/>
                  <a:pt x="7462" y="7830"/>
                </a:cubicBezTo>
                <a:cubicBezTo>
                  <a:pt x="7462" y="7830"/>
                  <a:pt x="7658" y="7830"/>
                  <a:pt x="7658" y="7830"/>
                </a:cubicBezTo>
                <a:cubicBezTo>
                  <a:pt x="7855" y="7830"/>
                  <a:pt x="8051" y="7695"/>
                  <a:pt x="8051" y="7695"/>
                </a:cubicBezTo>
                <a:cubicBezTo>
                  <a:pt x="8247" y="7695"/>
                  <a:pt x="8444" y="7695"/>
                  <a:pt x="8640" y="7560"/>
                </a:cubicBezTo>
                <a:cubicBezTo>
                  <a:pt x="8836" y="7560"/>
                  <a:pt x="9033" y="7560"/>
                  <a:pt x="9033" y="7560"/>
                </a:cubicBezTo>
                <a:cubicBezTo>
                  <a:pt x="9229" y="7560"/>
                  <a:pt x="9425" y="7560"/>
                  <a:pt x="9622" y="7560"/>
                </a:cubicBezTo>
                <a:cubicBezTo>
                  <a:pt x="9818" y="7425"/>
                  <a:pt x="9818" y="7425"/>
                  <a:pt x="10015" y="7425"/>
                </a:cubicBezTo>
                <a:cubicBezTo>
                  <a:pt x="10211" y="7425"/>
                  <a:pt x="10604" y="7425"/>
                  <a:pt x="10800" y="7425"/>
                </a:cubicBezTo>
                <a:cubicBezTo>
                  <a:pt x="11193" y="7425"/>
                  <a:pt x="11389" y="7425"/>
                  <a:pt x="11782" y="7425"/>
                </a:cubicBezTo>
                <a:cubicBezTo>
                  <a:pt x="11782" y="7425"/>
                  <a:pt x="11978" y="7425"/>
                  <a:pt x="11978" y="7560"/>
                </a:cubicBezTo>
                <a:cubicBezTo>
                  <a:pt x="12175" y="7560"/>
                  <a:pt x="12371" y="7560"/>
                  <a:pt x="12567" y="7560"/>
                </a:cubicBezTo>
                <a:cubicBezTo>
                  <a:pt x="12764" y="7560"/>
                  <a:pt x="12764" y="7560"/>
                  <a:pt x="12960" y="7560"/>
                </a:cubicBezTo>
                <a:cubicBezTo>
                  <a:pt x="13156" y="7695"/>
                  <a:pt x="13353" y="7695"/>
                  <a:pt x="13549" y="7695"/>
                </a:cubicBezTo>
                <a:cubicBezTo>
                  <a:pt x="13745" y="7695"/>
                  <a:pt x="13942" y="7830"/>
                  <a:pt x="13942" y="7830"/>
                </a:cubicBezTo>
                <a:cubicBezTo>
                  <a:pt x="14138" y="7830"/>
                  <a:pt x="14138" y="7830"/>
                  <a:pt x="14335" y="7830"/>
                </a:cubicBezTo>
                <a:cubicBezTo>
                  <a:pt x="14924" y="8100"/>
                  <a:pt x="15316" y="8235"/>
                  <a:pt x="15905" y="8370"/>
                </a:cubicBezTo>
                <a:cubicBezTo>
                  <a:pt x="18655" y="9585"/>
                  <a:pt x="20618" y="11745"/>
                  <a:pt x="20618" y="14175"/>
                </a:cubicBezTo>
                <a:cubicBezTo>
                  <a:pt x="20618" y="17820"/>
                  <a:pt x="16298" y="20790"/>
                  <a:pt x="10800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79" name="Freeform 2145"/>
          <p:cNvSpPr/>
          <p:nvPr/>
        </p:nvSpPr>
        <p:spPr>
          <a:xfrm>
            <a:off x="16592550" y="9401175"/>
            <a:ext cx="7493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87" y="7965"/>
                </a:moveTo>
                <a:cubicBezTo>
                  <a:pt x="16887" y="3780"/>
                  <a:pt x="16887" y="3780"/>
                  <a:pt x="16887" y="3780"/>
                </a:cubicBezTo>
                <a:cubicBezTo>
                  <a:pt x="16887" y="1755"/>
                  <a:pt x="14138" y="0"/>
                  <a:pt x="10800" y="0"/>
                </a:cubicBezTo>
                <a:cubicBezTo>
                  <a:pt x="7462" y="0"/>
                  <a:pt x="4909" y="1755"/>
                  <a:pt x="4909" y="3780"/>
                </a:cubicBezTo>
                <a:cubicBezTo>
                  <a:pt x="4909" y="7965"/>
                  <a:pt x="4909" y="7965"/>
                  <a:pt x="4909" y="7965"/>
                </a:cubicBezTo>
                <a:cubicBezTo>
                  <a:pt x="1964" y="9315"/>
                  <a:pt x="0" y="11610"/>
                  <a:pt x="0" y="14175"/>
                </a:cubicBezTo>
                <a:cubicBezTo>
                  <a:pt x="0" y="18225"/>
                  <a:pt x="4909" y="21600"/>
                  <a:pt x="10800" y="21600"/>
                </a:cubicBezTo>
                <a:cubicBezTo>
                  <a:pt x="16887" y="21600"/>
                  <a:pt x="21600" y="18225"/>
                  <a:pt x="21600" y="14175"/>
                </a:cubicBezTo>
                <a:cubicBezTo>
                  <a:pt x="21600" y="11610"/>
                  <a:pt x="19636" y="9315"/>
                  <a:pt x="16887" y="7965"/>
                </a:cubicBezTo>
                <a:close/>
                <a:moveTo>
                  <a:pt x="5891" y="7560"/>
                </a:moveTo>
                <a:cubicBezTo>
                  <a:pt x="5891" y="3780"/>
                  <a:pt x="5891" y="3780"/>
                  <a:pt x="5891" y="3780"/>
                </a:cubicBezTo>
                <a:cubicBezTo>
                  <a:pt x="5891" y="2160"/>
                  <a:pt x="8051" y="810"/>
                  <a:pt x="10800" y="810"/>
                </a:cubicBezTo>
                <a:cubicBezTo>
                  <a:pt x="13549" y="810"/>
                  <a:pt x="15709" y="2160"/>
                  <a:pt x="15709" y="3780"/>
                </a:cubicBezTo>
                <a:cubicBezTo>
                  <a:pt x="15709" y="7560"/>
                  <a:pt x="15709" y="7560"/>
                  <a:pt x="15709" y="7560"/>
                </a:cubicBezTo>
                <a:cubicBezTo>
                  <a:pt x="15513" y="7425"/>
                  <a:pt x="15513" y="7425"/>
                  <a:pt x="15316" y="7425"/>
                </a:cubicBezTo>
                <a:cubicBezTo>
                  <a:pt x="15120" y="7290"/>
                  <a:pt x="14924" y="7290"/>
                  <a:pt x="14727" y="7155"/>
                </a:cubicBezTo>
                <a:cubicBezTo>
                  <a:pt x="14531" y="7155"/>
                  <a:pt x="14531" y="7155"/>
                  <a:pt x="14335" y="7155"/>
                </a:cubicBezTo>
                <a:cubicBezTo>
                  <a:pt x="14138" y="7020"/>
                  <a:pt x="14138" y="7020"/>
                  <a:pt x="13942" y="7020"/>
                </a:cubicBezTo>
                <a:cubicBezTo>
                  <a:pt x="13745" y="7020"/>
                  <a:pt x="13353" y="6885"/>
                  <a:pt x="13156" y="6885"/>
                </a:cubicBezTo>
                <a:cubicBezTo>
                  <a:pt x="13156" y="6885"/>
                  <a:pt x="12960" y="6885"/>
                  <a:pt x="12960" y="6885"/>
                </a:cubicBezTo>
                <a:cubicBezTo>
                  <a:pt x="12567" y="6750"/>
                  <a:pt x="12371" y="6750"/>
                  <a:pt x="11978" y="6750"/>
                </a:cubicBezTo>
                <a:cubicBezTo>
                  <a:pt x="11978" y="6750"/>
                  <a:pt x="11978" y="6750"/>
                  <a:pt x="11782" y="6750"/>
                </a:cubicBezTo>
                <a:cubicBezTo>
                  <a:pt x="11585" y="6750"/>
                  <a:pt x="11193" y="6750"/>
                  <a:pt x="10800" y="6750"/>
                </a:cubicBezTo>
                <a:cubicBezTo>
                  <a:pt x="10407" y="6750"/>
                  <a:pt x="10211" y="6750"/>
                  <a:pt x="9818" y="6750"/>
                </a:cubicBezTo>
                <a:cubicBezTo>
                  <a:pt x="9818" y="6750"/>
                  <a:pt x="9622" y="6750"/>
                  <a:pt x="9622" y="6750"/>
                </a:cubicBezTo>
                <a:cubicBezTo>
                  <a:pt x="9425" y="6750"/>
                  <a:pt x="9033" y="6750"/>
                  <a:pt x="8836" y="6885"/>
                </a:cubicBezTo>
                <a:cubicBezTo>
                  <a:pt x="8640" y="6885"/>
                  <a:pt x="8640" y="6885"/>
                  <a:pt x="8444" y="6885"/>
                </a:cubicBezTo>
                <a:cubicBezTo>
                  <a:pt x="8247" y="6885"/>
                  <a:pt x="8051" y="7020"/>
                  <a:pt x="7855" y="7020"/>
                </a:cubicBezTo>
                <a:cubicBezTo>
                  <a:pt x="7658" y="7020"/>
                  <a:pt x="7462" y="7020"/>
                  <a:pt x="7265" y="7155"/>
                </a:cubicBezTo>
                <a:cubicBezTo>
                  <a:pt x="7265" y="7155"/>
                  <a:pt x="7069" y="7155"/>
                  <a:pt x="6873" y="7155"/>
                </a:cubicBezTo>
                <a:cubicBezTo>
                  <a:pt x="6676" y="7290"/>
                  <a:pt x="6480" y="7290"/>
                  <a:pt x="6284" y="7425"/>
                </a:cubicBezTo>
                <a:cubicBezTo>
                  <a:pt x="6087" y="7425"/>
                  <a:pt x="6087" y="7425"/>
                  <a:pt x="5891" y="7560"/>
                </a:cubicBezTo>
                <a:close/>
                <a:moveTo>
                  <a:pt x="10800" y="20790"/>
                </a:moveTo>
                <a:cubicBezTo>
                  <a:pt x="5498" y="20790"/>
                  <a:pt x="1178" y="17820"/>
                  <a:pt x="1178" y="14175"/>
                </a:cubicBezTo>
                <a:cubicBezTo>
                  <a:pt x="1178" y="11745"/>
                  <a:pt x="2945" y="9585"/>
                  <a:pt x="5891" y="8370"/>
                </a:cubicBezTo>
                <a:cubicBezTo>
                  <a:pt x="6284" y="8235"/>
                  <a:pt x="6873" y="8100"/>
                  <a:pt x="7462" y="7830"/>
                </a:cubicBezTo>
                <a:cubicBezTo>
                  <a:pt x="7462" y="7830"/>
                  <a:pt x="7658" y="7830"/>
                  <a:pt x="7658" y="7830"/>
                </a:cubicBezTo>
                <a:cubicBezTo>
                  <a:pt x="7855" y="7830"/>
                  <a:pt x="8051" y="7695"/>
                  <a:pt x="8051" y="7695"/>
                </a:cubicBezTo>
                <a:cubicBezTo>
                  <a:pt x="8247" y="7695"/>
                  <a:pt x="8444" y="7695"/>
                  <a:pt x="8640" y="7560"/>
                </a:cubicBezTo>
                <a:cubicBezTo>
                  <a:pt x="8836" y="7560"/>
                  <a:pt x="9033" y="7560"/>
                  <a:pt x="9033" y="7560"/>
                </a:cubicBezTo>
                <a:cubicBezTo>
                  <a:pt x="9229" y="7560"/>
                  <a:pt x="9425" y="7560"/>
                  <a:pt x="9622" y="7560"/>
                </a:cubicBezTo>
                <a:cubicBezTo>
                  <a:pt x="9818" y="7425"/>
                  <a:pt x="9818" y="7425"/>
                  <a:pt x="10015" y="7425"/>
                </a:cubicBezTo>
                <a:cubicBezTo>
                  <a:pt x="10211" y="7425"/>
                  <a:pt x="10604" y="7425"/>
                  <a:pt x="10800" y="7425"/>
                </a:cubicBezTo>
                <a:cubicBezTo>
                  <a:pt x="11193" y="7425"/>
                  <a:pt x="11389" y="7425"/>
                  <a:pt x="11782" y="7425"/>
                </a:cubicBezTo>
                <a:cubicBezTo>
                  <a:pt x="11782" y="7425"/>
                  <a:pt x="11978" y="7425"/>
                  <a:pt x="11978" y="7560"/>
                </a:cubicBezTo>
                <a:cubicBezTo>
                  <a:pt x="12175" y="7560"/>
                  <a:pt x="12371" y="7560"/>
                  <a:pt x="12567" y="7560"/>
                </a:cubicBezTo>
                <a:cubicBezTo>
                  <a:pt x="12764" y="7560"/>
                  <a:pt x="12764" y="7560"/>
                  <a:pt x="12960" y="7560"/>
                </a:cubicBezTo>
                <a:cubicBezTo>
                  <a:pt x="13156" y="7695"/>
                  <a:pt x="13353" y="7695"/>
                  <a:pt x="13549" y="7695"/>
                </a:cubicBezTo>
                <a:cubicBezTo>
                  <a:pt x="13745" y="7695"/>
                  <a:pt x="13942" y="7830"/>
                  <a:pt x="13942" y="7830"/>
                </a:cubicBezTo>
                <a:cubicBezTo>
                  <a:pt x="14138" y="7830"/>
                  <a:pt x="14138" y="7830"/>
                  <a:pt x="14335" y="7830"/>
                </a:cubicBezTo>
                <a:cubicBezTo>
                  <a:pt x="14924" y="8100"/>
                  <a:pt x="15316" y="8235"/>
                  <a:pt x="15905" y="8370"/>
                </a:cubicBezTo>
                <a:cubicBezTo>
                  <a:pt x="18655" y="9585"/>
                  <a:pt x="20618" y="11745"/>
                  <a:pt x="20618" y="14175"/>
                </a:cubicBezTo>
                <a:cubicBezTo>
                  <a:pt x="20618" y="17820"/>
                  <a:pt x="16298" y="20790"/>
                  <a:pt x="10800" y="20790"/>
                </a:cubicBezTo>
                <a:close/>
                <a:moveTo>
                  <a:pt x="17280" y="13770"/>
                </a:moveTo>
                <a:cubicBezTo>
                  <a:pt x="15709" y="13770"/>
                  <a:pt x="15709" y="13770"/>
                  <a:pt x="15709" y="13770"/>
                </a:cubicBezTo>
                <a:cubicBezTo>
                  <a:pt x="15513" y="13095"/>
                  <a:pt x="15120" y="12555"/>
                  <a:pt x="14727" y="12015"/>
                </a:cubicBezTo>
                <a:cubicBezTo>
                  <a:pt x="15905" y="11205"/>
                  <a:pt x="15905" y="11205"/>
                  <a:pt x="15905" y="11205"/>
                </a:cubicBezTo>
                <a:cubicBezTo>
                  <a:pt x="16102" y="11070"/>
                  <a:pt x="16102" y="10935"/>
                  <a:pt x="15905" y="10665"/>
                </a:cubicBezTo>
                <a:cubicBezTo>
                  <a:pt x="15513" y="10530"/>
                  <a:pt x="15316" y="10530"/>
                  <a:pt x="15120" y="10665"/>
                </a:cubicBezTo>
                <a:cubicBezTo>
                  <a:pt x="13942" y="11475"/>
                  <a:pt x="13942" y="11475"/>
                  <a:pt x="13942" y="11475"/>
                </a:cubicBezTo>
                <a:cubicBezTo>
                  <a:pt x="13156" y="11205"/>
                  <a:pt x="12371" y="10935"/>
                  <a:pt x="11389" y="10800"/>
                </a:cubicBezTo>
                <a:cubicBezTo>
                  <a:pt x="11389" y="9720"/>
                  <a:pt x="11389" y="9720"/>
                  <a:pt x="11389" y="9720"/>
                </a:cubicBezTo>
                <a:cubicBezTo>
                  <a:pt x="11389" y="9450"/>
                  <a:pt x="11193" y="9315"/>
                  <a:pt x="10800" y="9315"/>
                </a:cubicBezTo>
                <a:cubicBezTo>
                  <a:pt x="10604" y="9315"/>
                  <a:pt x="10211" y="9450"/>
                  <a:pt x="10211" y="9720"/>
                </a:cubicBezTo>
                <a:cubicBezTo>
                  <a:pt x="10211" y="10800"/>
                  <a:pt x="10211" y="10800"/>
                  <a:pt x="10211" y="10800"/>
                </a:cubicBezTo>
                <a:cubicBezTo>
                  <a:pt x="9425" y="10935"/>
                  <a:pt x="8444" y="11205"/>
                  <a:pt x="7855" y="11475"/>
                </a:cubicBezTo>
                <a:cubicBezTo>
                  <a:pt x="6676" y="10665"/>
                  <a:pt x="6676" y="10665"/>
                  <a:pt x="6676" y="10665"/>
                </a:cubicBezTo>
                <a:cubicBezTo>
                  <a:pt x="6480" y="10530"/>
                  <a:pt x="6087" y="10530"/>
                  <a:pt x="5891" y="10665"/>
                </a:cubicBezTo>
                <a:cubicBezTo>
                  <a:pt x="5695" y="10935"/>
                  <a:pt x="5695" y="11070"/>
                  <a:pt x="5891" y="11205"/>
                </a:cubicBezTo>
                <a:cubicBezTo>
                  <a:pt x="7069" y="12015"/>
                  <a:pt x="7069" y="12015"/>
                  <a:pt x="7069" y="12015"/>
                </a:cubicBezTo>
                <a:cubicBezTo>
                  <a:pt x="6480" y="12555"/>
                  <a:pt x="6087" y="13095"/>
                  <a:pt x="6087" y="13770"/>
                </a:cubicBezTo>
                <a:cubicBezTo>
                  <a:pt x="4320" y="13770"/>
                  <a:pt x="4320" y="13770"/>
                  <a:pt x="4320" y="13770"/>
                </a:cubicBezTo>
                <a:cubicBezTo>
                  <a:pt x="4124" y="13770"/>
                  <a:pt x="3731" y="13905"/>
                  <a:pt x="3731" y="14175"/>
                </a:cubicBezTo>
                <a:cubicBezTo>
                  <a:pt x="3731" y="14310"/>
                  <a:pt x="4124" y="14580"/>
                  <a:pt x="4320" y="14580"/>
                </a:cubicBezTo>
                <a:cubicBezTo>
                  <a:pt x="6087" y="14580"/>
                  <a:pt x="6087" y="14580"/>
                  <a:pt x="6087" y="14580"/>
                </a:cubicBezTo>
                <a:cubicBezTo>
                  <a:pt x="6087" y="15120"/>
                  <a:pt x="6480" y="15795"/>
                  <a:pt x="7069" y="16200"/>
                </a:cubicBezTo>
                <a:cubicBezTo>
                  <a:pt x="5891" y="17010"/>
                  <a:pt x="5891" y="17010"/>
                  <a:pt x="5891" y="17010"/>
                </a:cubicBezTo>
                <a:cubicBezTo>
                  <a:pt x="5695" y="17145"/>
                  <a:pt x="5695" y="17415"/>
                  <a:pt x="5891" y="17550"/>
                </a:cubicBezTo>
                <a:cubicBezTo>
                  <a:pt x="5891" y="17685"/>
                  <a:pt x="6087" y="17685"/>
                  <a:pt x="6284" y="17685"/>
                </a:cubicBezTo>
                <a:cubicBezTo>
                  <a:pt x="6284" y="17685"/>
                  <a:pt x="6480" y="17685"/>
                  <a:pt x="6676" y="17550"/>
                </a:cubicBezTo>
                <a:cubicBezTo>
                  <a:pt x="7855" y="16740"/>
                  <a:pt x="7855" y="16740"/>
                  <a:pt x="7855" y="16740"/>
                </a:cubicBezTo>
                <a:cubicBezTo>
                  <a:pt x="8444" y="17145"/>
                  <a:pt x="9425" y="17415"/>
                  <a:pt x="10211" y="17415"/>
                </a:cubicBezTo>
                <a:cubicBezTo>
                  <a:pt x="10211" y="18630"/>
                  <a:pt x="10211" y="18630"/>
                  <a:pt x="10211" y="18630"/>
                </a:cubicBezTo>
                <a:cubicBezTo>
                  <a:pt x="10211" y="18765"/>
                  <a:pt x="10604" y="19035"/>
                  <a:pt x="10800" y="19035"/>
                </a:cubicBezTo>
                <a:cubicBezTo>
                  <a:pt x="11193" y="19035"/>
                  <a:pt x="11389" y="18765"/>
                  <a:pt x="11389" y="18630"/>
                </a:cubicBezTo>
                <a:cubicBezTo>
                  <a:pt x="11389" y="17415"/>
                  <a:pt x="11389" y="17415"/>
                  <a:pt x="11389" y="17415"/>
                </a:cubicBezTo>
                <a:cubicBezTo>
                  <a:pt x="12371" y="17415"/>
                  <a:pt x="13156" y="17145"/>
                  <a:pt x="13942" y="16740"/>
                </a:cubicBezTo>
                <a:cubicBezTo>
                  <a:pt x="15120" y="17550"/>
                  <a:pt x="15120" y="17550"/>
                  <a:pt x="15120" y="17550"/>
                </a:cubicBezTo>
                <a:cubicBezTo>
                  <a:pt x="15120" y="17685"/>
                  <a:pt x="15316" y="17685"/>
                  <a:pt x="15513" y="17685"/>
                </a:cubicBezTo>
                <a:cubicBezTo>
                  <a:pt x="15513" y="17685"/>
                  <a:pt x="15709" y="17685"/>
                  <a:pt x="15905" y="17550"/>
                </a:cubicBezTo>
                <a:cubicBezTo>
                  <a:pt x="16102" y="17415"/>
                  <a:pt x="16102" y="17145"/>
                  <a:pt x="15905" y="17010"/>
                </a:cubicBezTo>
                <a:cubicBezTo>
                  <a:pt x="14727" y="16200"/>
                  <a:pt x="14727" y="16200"/>
                  <a:pt x="14727" y="16200"/>
                </a:cubicBezTo>
                <a:cubicBezTo>
                  <a:pt x="15120" y="15795"/>
                  <a:pt x="15513" y="15120"/>
                  <a:pt x="15709" y="14580"/>
                </a:cubicBezTo>
                <a:cubicBezTo>
                  <a:pt x="17280" y="14580"/>
                  <a:pt x="17280" y="14580"/>
                  <a:pt x="17280" y="14580"/>
                </a:cubicBezTo>
                <a:cubicBezTo>
                  <a:pt x="17673" y="14580"/>
                  <a:pt x="17869" y="14310"/>
                  <a:pt x="17869" y="14175"/>
                </a:cubicBezTo>
                <a:cubicBezTo>
                  <a:pt x="17869" y="13905"/>
                  <a:pt x="17673" y="13770"/>
                  <a:pt x="17280" y="13770"/>
                </a:cubicBezTo>
                <a:close/>
                <a:moveTo>
                  <a:pt x="10800" y="16740"/>
                </a:moveTo>
                <a:cubicBezTo>
                  <a:pt x="8836" y="16740"/>
                  <a:pt x="7069" y="15525"/>
                  <a:pt x="7069" y="14175"/>
                </a:cubicBezTo>
                <a:cubicBezTo>
                  <a:pt x="7069" y="12690"/>
                  <a:pt x="8836" y="11610"/>
                  <a:pt x="10800" y="11610"/>
                </a:cubicBezTo>
                <a:cubicBezTo>
                  <a:pt x="12960" y="11610"/>
                  <a:pt x="14531" y="12690"/>
                  <a:pt x="14531" y="14175"/>
                </a:cubicBezTo>
                <a:cubicBezTo>
                  <a:pt x="14531" y="15525"/>
                  <a:pt x="12960" y="16740"/>
                  <a:pt x="10800" y="167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80" name="Freeform 2146"/>
          <p:cNvSpPr/>
          <p:nvPr/>
        </p:nvSpPr>
        <p:spPr>
          <a:xfrm>
            <a:off x="16563976" y="10639425"/>
            <a:ext cx="8477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48" y="8775"/>
                </a:moveTo>
                <a:cubicBezTo>
                  <a:pt x="16548" y="4455"/>
                  <a:pt x="16548" y="4455"/>
                  <a:pt x="16548" y="4455"/>
                </a:cubicBezTo>
                <a:cubicBezTo>
                  <a:pt x="16548" y="2025"/>
                  <a:pt x="13935" y="0"/>
                  <a:pt x="10452" y="0"/>
                </a:cubicBezTo>
                <a:cubicBezTo>
                  <a:pt x="7142" y="0"/>
                  <a:pt x="4355" y="2025"/>
                  <a:pt x="4355" y="4455"/>
                </a:cubicBezTo>
                <a:cubicBezTo>
                  <a:pt x="4355" y="8775"/>
                  <a:pt x="4355" y="8775"/>
                  <a:pt x="4355" y="8775"/>
                </a:cubicBezTo>
                <a:cubicBezTo>
                  <a:pt x="0" y="8775"/>
                  <a:pt x="0" y="8775"/>
                  <a:pt x="0" y="8775"/>
                </a:cubicBezTo>
                <a:cubicBezTo>
                  <a:pt x="0" y="18630"/>
                  <a:pt x="0" y="18630"/>
                  <a:pt x="0" y="1863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8630"/>
                  <a:pt x="21600" y="18630"/>
                  <a:pt x="21600" y="18630"/>
                </a:cubicBezTo>
                <a:cubicBezTo>
                  <a:pt x="21600" y="8775"/>
                  <a:pt x="21600" y="8775"/>
                  <a:pt x="21600" y="8775"/>
                </a:cubicBezTo>
                <a:lnTo>
                  <a:pt x="16548" y="8775"/>
                </a:lnTo>
                <a:close/>
                <a:moveTo>
                  <a:pt x="5400" y="4455"/>
                </a:moveTo>
                <a:cubicBezTo>
                  <a:pt x="5400" y="2430"/>
                  <a:pt x="7665" y="810"/>
                  <a:pt x="10452" y="810"/>
                </a:cubicBezTo>
                <a:cubicBezTo>
                  <a:pt x="13413" y="810"/>
                  <a:pt x="15677" y="2430"/>
                  <a:pt x="15677" y="4455"/>
                </a:cubicBezTo>
                <a:cubicBezTo>
                  <a:pt x="15677" y="8775"/>
                  <a:pt x="15677" y="8775"/>
                  <a:pt x="15677" y="8775"/>
                </a:cubicBezTo>
                <a:cubicBezTo>
                  <a:pt x="5400" y="8775"/>
                  <a:pt x="5400" y="8775"/>
                  <a:pt x="5400" y="8775"/>
                </a:cubicBezTo>
                <a:lnTo>
                  <a:pt x="5400" y="4455"/>
                </a:lnTo>
                <a:close/>
                <a:moveTo>
                  <a:pt x="20555" y="20790"/>
                </a:moveTo>
                <a:cubicBezTo>
                  <a:pt x="1045" y="20790"/>
                  <a:pt x="1045" y="20790"/>
                  <a:pt x="1045" y="20790"/>
                </a:cubicBezTo>
                <a:cubicBezTo>
                  <a:pt x="1045" y="19305"/>
                  <a:pt x="1045" y="19305"/>
                  <a:pt x="1045" y="19305"/>
                </a:cubicBezTo>
                <a:cubicBezTo>
                  <a:pt x="20555" y="19305"/>
                  <a:pt x="20555" y="19305"/>
                  <a:pt x="20555" y="19305"/>
                </a:cubicBezTo>
                <a:lnTo>
                  <a:pt x="20555" y="20790"/>
                </a:lnTo>
                <a:close/>
                <a:moveTo>
                  <a:pt x="1045" y="18630"/>
                </a:moveTo>
                <a:cubicBezTo>
                  <a:pt x="1045" y="9450"/>
                  <a:pt x="1045" y="9450"/>
                  <a:pt x="1045" y="9450"/>
                </a:cubicBezTo>
                <a:cubicBezTo>
                  <a:pt x="4355" y="9450"/>
                  <a:pt x="4355" y="9450"/>
                  <a:pt x="4355" y="9450"/>
                </a:cubicBezTo>
                <a:cubicBezTo>
                  <a:pt x="16548" y="9450"/>
                  <a:pt x="16548" y="9450"/>
                  <a:pt x="16548" y="9450"/>
                </a:cubicBezTo>
                <a:cubicBezTo>
                  <a:pt x="20555" y="9450"/>
                  <a:pt x="20555" y="9450"/>
                  <a:pt x="20555" y="9450"/>
                </a:cubicBezTo>
                <a:cubicBezTo>
                  <a:pt x="20555" y="18630"/>
                  <a:pt x="20555" y="18630"/>
                  <a:pt x="20555" y="18630"/>
                </a:cubicBezTo>
                <a:lnTo>
                  <a:pt x="1045" y="18630"/>
                </a:lnTo>
                <a:close/>
                <a:moveTo>
                  <a:pt x="10800" y="11745"/>
                </a:moveTo>
                <a:cubicBezTo>
                  <a:pt x="9755" y="11745"/>
                  <a:pt x="8884" y="12420"/>
                  <a:pt x="8884" y="13230"/>
                </a:cubicBezTo>
                <a:cubicBezTo>
                  <a:pt x="8884" y="15525"/>
                  <a:pt x="8884" y="15525"/>
                  <a:pt x="8884" y="15525"/>
                </a:cubicBezTo>
                <a:cubicBezTo>
                  <a:pt x="8884" y="16335"/>
                  <a:pt x="9755" y="17010"/>
                  <a:pt x="10800" y="17010"/>
                </a:cubicBezTo>
                <a:cubicBezTo>
                  <a:pt x="11845" y="17010"/>
                  <a:pt x="12716" y="16335"/>
                  <a:pt x="12716" y="15525"/>
                </a:cubicBezTo>
                <a:cubicBezTo>
                  <a:pt x="12716" y="13230"/>
                  <a:pt x="12716" y="13230"/>
                  <a:pt x="12716" y="13230"/>
                </a:cubicBezTo>
                <a:cubicBezTo>
                  <a:pt x="12716" y="12420"/>
                  <a:pt x="11845" y="11745"/>
                  <a:pt x="10800" y="11745"/>
                </a:cubicBezTo>
                <a:close/>
                <a:moveTo>
                  <a:pt x="11671" y="15525"/>
                </a:moveTo>
                <a:cubicBezTo>
                  <a:pt x="11671" y="15930"/>
                  <a:pt x="11323" y="16335"/>
                  <a:pt x="10800" y="16335"/>
                </a:cubicBezTo>
                <a:cubicBezTo>
                  <a:pt x="10277" y="16335"/>
                  <a:pt x="9755" y="15930"/>
                  <a:pt x="9755" y="15525"/>
                </a:cubicBezTo>
                <a:cubicBezTo>
                  <a:pt x="9755" y="13230"/>
                  <a:pt x="9755" y="13230"/>
                  <a:pt x="9755" y="13230"/>
                </a:cubicBezTo>
                <a:cubicBezTo>
                  <a:pt x="9755" y="12825"/>
                  <a:pt x="10277" y="12555"/>
                  <a:pt x="10800" y="12555"/>
                </a:cubicBezTo>
                <a:cubicBezTo>
                  <a:pt x="11323" y="12555"/>
                  <a:pt x="11671" y="12825"/>
                  <a:pt x="11671" y="13230"/>
                </a:cubicBezTo>
                <a:lnTo>
                  <a:pt x="11671" y="155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81" name="Freeform 2147"/>
          <p:cNvSpPr/>
          <p:nvPr/>
        </p:nvSpPr>
        <p:spPr>
          <a:xfrm>
            <a:off x="16510000" y="11877675"/>
            <a:ext cx="93662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190" y="11205"/>
                </a:moveTo>
                <a:cubicBezTo>
                  <a:pt x="473" y="11205"/>
                  <a:pt x="473" y="11205"/>
                  <a:pt x="473" y="11205"/>
                </a:cubicBezTo>
                <a:cubicBezTo>
                  <a:pt x="158" y="11205"/>
                  <a:pt x="0" y="11070"/>
                  <a:pt x="0" y="10800"/>
                </a:cubicBezTo>
                <a:cubicBezTo>
                  <a:pt x="0" y="10530"/>
                  <a:pt x="158" y="10395"/>
                  <a:pt x="473" y="10395"/>
                </a:cubicBezTo>
                <a:cubicBezTo>
                  <a:pt x="14190" y="10395"/>
                  <a:pt x="14190" y="10395"/>
                  <a:pt x="14190" y="10395"/>
                </a:cubicBezTo>
                <a:cubicBezTo>
                  <a:pt x="9618" y="6480"/>
                  <a:pt x="9618" y="6480"/>
                  <a:pt x="9618" y="6480"/>
                </a:cubicBezTo>
                <a:cubicBezTo>
                  <a:pt x="9460" y="6345"/>
                  <a:pt x="9460" y="6075"/>
                  <a:pt x="9618" y="5940"/>
                </a:cubicBezTo>
                <a:cubicBezTo>
                  <a:pt x="9775" y="5805"/>
                  <a:pt x="10091" y="5805"/>
                  <a:pt x="10248" y="5940"/>
                </a:cubicBezTo>
                <a:cubicBezTo>
                  <a:pt x="15609" y="10530"/>
                  <a:pt x="15609" y="10530"/>
                  <a:pt x="15609" y="10530"/>
                </a:cubicBezTo>
                <a:cubicBezTo>
                  <a:pt x="15609" y="10530"/>
                  <a:pt x="15766" y="10665"/>
                  <a:pt x="15766" y="10665"/>
                </a:cubicBezTo>
                <a:cubicBezTo>
                  <a:pt x="15766" y="10800"/>
                  <a:pt x="15766" y="10800"/>
                  <a:pt x="15766" y="10935"/>
                </a:cubicBezTo>
                <a:cubicBezTo>
                  <a:pt x="15766" y="10935"/>
                  <a:pt x="15609" y="11070"/>
                  <a:pt x="15609" y="11070"/>
                </a:cubicBezTo>
                <a:cubicBezTo>
                  <a:pt x="10248" y="15660"/>
                  <a:pt x="10248" y="15660"/>
                  <a:pt x="10248" y="15660"/>
                </a:cubicBezTo>
                <a:cubicBezTo>
                  <a:pt x="10091" y="15795"/>
                  <a:pt x="10091" y="15795"/>
                  <a:pt x="9933" y="15795"/>
                </a:cubicBezTo>
                <a:cubicBezTo>
                  <a:pt x="9775" y="15795"/>
                  <a:pt x="9618" y="15795"/>
                  <a:pt x="9618" y="15660"/>
                </a:cubicBezTo>
                <a:cubicBezTo>
                  <a:pt x="9460" y="15525"/>
                  <a:pt x="9460" y="15255"/>
                  <a:pt x="9618" y="15120"/>
                </a:cubicBezTo>
                <a:lnTo>
                  <a:pt x="14190" y="11205"/>
                </a:lnTo>
                <a:close/>
                <a:moveTo>
                  <a:pt x="21127" y="0"/>
                </a:moveTo>
                <a:cubicBezTo>
                  <a:pt x="4572" y="0"/>
                  <a:pt x="4572" y="0"/>
                  <a:pt x="4572" y="0"/>
                </a:cubicBezTo>
                <a:cubicBezTo>
                  <a:pt x="4257" y="0"/>
                  <a:pt x="4099" y="135"/>
                  <a:pt x="4099" y="405"/>
                </a:cubicBezTo>
                <a:cubicBezTo>
                  <a:pt x="4099" y="8505"/>
                  <a:pt x="4099" y="8505"/>
                  <a:pt x="4099" y="8505"/>
                </a:cubicBezTo>
                <a:cubicBezTo>
                  <a:pt x="4099" y="8640"/>
                  <a:pt x="4257" y="8910"/>
                  <a:pt x="4572" y="8910"/>
                </a:cubicBezTo>
                <a:cubicBezTo>
                  <a:pt x="4730" y="8910"/>
                  <a:pt x="4888" y="8640"/>
                  <a:pt x="4888" y="8505"/>
                </a:cubicBezTo>
                <a:cubicBezTo>
                  <a:pt x="4888" y="810"/>
                  <a:pt x="4888" y="810"/>
                  <a:pt x="4888" y="810"/>
                </a:cubicBezTo>
                <a:cubicBezTo>
                  <a:pt x="20654" y="810"/>
                  <a:pt x="20654" y="810"/>
                  <a:pt x="20654" y="810"/>
                </a:cubicBezTo>
                <a:cubicBezTo>
                  <a:pt x="20654" y="20790"/>
                  <a:pt x="20654" y="20790"/>
                  <a:pt x="20654" y="20790"/>
                </a:cubicBezTo>
                <a:cubicBezTo>
                  <a:pt x="4888" y="20790"/>
                  <a:pt x="4888" y="20790"/>
                  <a:pt x="4888" y="20790"/>
                </a:cubicBezTo>
                <a:cubicBezTo>
                  <a:pt x="4888" y="13095"/>
                  <a:pt x="4888" y="13095"/>
                  <a:pt x="4888" y="13095"/>
                </a:cubicBezTo>
                <a:cubicBezTo>
                  <a:pt x="4888" y="12960"/>
                  <a:pt x="4730" y="12690"/>
                  <a:pt x="4572" y="12690"/>
                </a:cubicBezTo>
                <a:cubicBezTo>
                  <a:pt x="4257" y="12690"/>
                  <a:pt x="4099" y="12960"/>
                  <a:pt x="4099" y="13095"/>
                </a:cubicBezTo>
                <a:cubicBezTo>
                  <a:pt x="4099" y="21195"/>
                  <a:pt x="4099" y="21195"/>
                  <a:pt x="4099" y="21195"/>
                </a:cubicBezTo>
                <a:cubicBezTo>
                  <a:pt x="4099" y="21465"/>
                  <a:pt x="4257" y="21600"/>
                  <a:pt x="4572" y="21600"/>
                </a:cubicBezTo>
                <a:cubicBezTo>
                  <a:pt x="21127" y="21600"/>
                  <a:pt x="21127" y="21600"/>
                  <a:pt x="21127" y="21600"/>
                </a:cubicBezTo>
                <a:cubicBezTo>
                  <a:pt x="21442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42" y="0"/>
                  <a:pt x="21127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82" name="Freeform 2148"/>
          <p:cNvSpPr/>
          <p:nvPr/>
        </p:nvSpPr>
        <p:spPr>
          <a:xfrm>
            <a:off x="18338800" y="730250"/>
            <a:ext cx="10858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19" y="8235"/>
                </a:moveTo>
                <a:cubicBezTo>
                  <a:pt x="11819" y="8235"/>
                  <a:pt x="11819" y="8235"/>
                  <a:pt x="11819" y="8235"/>
                </a:cubicBezTo>
                <a:cubicBezTo>
                  <a:pt x="11819" y="8235"/>
                  <a:pt x="11819" y="8235"/>
                  <a:pt x="11819" y="8235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1630" y="21600"/>
                  <a:pt x="1630" y="21600"/>
                  <a:pt x="1630" y="21600"/>
                </a:cubicBezTo>
                <a:cubicBezTo>
                  <a:pt x="17117" y="6210"/>
                  <a:pt x="17117" y="6210"/>
                  <a:pt x="17117" y="6210"/>
                </a:cubicBezTo>
                <a:cubicBezTo>
                  <a:pt x="15487" y="4590"/>
                  <a:pt x="15487" y="4590"/>
                  <a:pt x="15487" y="4590"/>
                </a:cubicBezTo>
                <a:lnTo>
                  <a:pt x="11819" y="8235"/>
                </a:lnTo>
                <a:close/>
                <a:moveTo>
                  <a:pt x="1630" y="20520"/>
                </a:moveTo>
                <a:cubicBezTo>
                  <a:pt x="1087" y="19980"/>
                  <a:pt x="1087" y="19980"/>
                  <a:pt x="1087" y="19980"/>
                </a:cubicBezTo>
                <a:cubicBezTo>
                  <a:pt x="12091" y="9045"/>
                  <a:pt x="12091" y="9045"/>
                  <a:pt x="12091" y="9045"/>
                </a:cubicBezTo>
                <a:cubicBezTo>
                  <a:pt x="12634" y="9585"/>
                  <a:pt x="12634" y="9585"/>
                  <a:pt x="12634" y="9585"/>
                </a:cubicBezTo>
                <a:lnTo>
                  <a:pt x="1630" y="20520"/>
                </a:lnTo>
                <a:close/>
                <a:moveTo>
                  <a:pt x="13177" y="9045"/>
                </a:moveTo>
                <a:cubicBezTo>
                  <a:pt x="12634" y="8505"/>
                  <a:pt x="12634" y="8505"/>
                  <a:pt x="12634" y="8505"/>
                </a:cubicBezTo>
                <a:cubicBezTo>
                  <a:pt x="15487" y="5670"/>
                  <a:pt x="15487" y="5670"/>
                  <a:pt x="15487" y="5670"/>
                </a:cubicBezTo>
                <a:cubicBezTo>
                  <a:pt x="16030" y="6210"/>
                  <a:pt x="16030" y="6210"/>
                  <a:pt x="16030" y="6210"/>
                </a:cubicBezTo>
                <a:lnTo>
                  <a:pt x="13177" y="9045"/>
                </a:lnTo>
                <a:close/>
                <a:moveTo>
                  <a:pt x="15079" y="3105"/>
                </a:moveTo>
                <a:cubicBezTo>
                  <a:pt x="15079" y="405"/>
                  <a:pt x="15079" y="405"/>
                  <a:pt x="15079" y="405"/>
                </a:cubicBezTo>
                <a:cubicBezTo>
                  <a:pt x="15079" y="135"/>
                  <a:pt x="15351" y="0"/>
                  <a:pt x="15487" y="0"/>
                </a:cubicBezTo>
                <a:cubicBezTo>
                  <a:pt x="15758" y="0"/>
                  <a:pt x="15894" y="135"/>
                  <a:pt x="15894" y="405"/>
                </a:cubicBezTo>
                <a:cubicBezTo>
                  <a:pt x="15894" y="3105"/>
                  <a:pt x="15894" y="3105"/>
                  <a:pt x="15894" y="3105"/>
                </a:cubicBezTo>
                <a:cubicBezTo>
                  <a:pt x="15894" y="3240"/>
                  <a:pt x="15758" y="3375"/>
                  <a:pt x="15487" y="3375"/>
                </a:cubicBezTo>
                <a:cubicBezTo>
                  <a:pt x="15351" y="3375"/>
                  <a:pt x="15079" y="3240"/>
                  <a:pt x="15079" y="3105"/>
                </a:cubicBezTo>
                <a:close/>
                <a:moveTo>
                  <a:pt x="15894" y="9180"/>
                </a:moveTo>
                <a:cubicBezTo>
                  <a:pt x="15894" y="11880"/>
                  <a:pt x="15894" y="11880"/>
                  <a:pt x="15894" y="11880"/>
                </a:cubicBezTo>
                <a:cubicBezTo>
                  <a:pt x="15894" y="12015"/>
                  <a:pt x="15758" y="12150"/>
                  <a:pt x="15487" y="12150"/>
                </a:cubicBezTo>
                <a:cubicBezTo>
                  <a:pt x="15351" y="12150"/>
                  <a:pt x="15079" y="12015"/>
                  <a:pt x="15079" y="11880"/>
                </a:cubicBezTo>
                <a:cubicBezTo>
                  <a:pt x="15079" y="9180"/>
                  <a:pt x="15079" y="9180"/>
                  <a:pt x="15079" y="9180"/>
                </a:cubicBezTo>
                <a:cubicBezTo>
                  <a:pt x="15079" y="8910"/>
                  <a:pt x="15351" y="8775"/>
                  <a:pt x="15487" y="8775"/>
                </a:cubicBezTo>
                <a:cubicBezTo>
                  <a:pt x="15758" y="8775"/>
                  <a:pt x="15894" y="8910"/>
                  <a:pt x="15894" y="9180"/>
                </a:cubicBezTo>
                <a:close/>
                <a:moveTo>
                  <a:pt x="21600" y="6075"/>
                </a:moveTo>
                <a:cubicBezTo>
                  <a:pt x="21600" y="6345"/>
                  <a:pt x="21464" y="6480"/>
                  <a:pt x="21328" y="6480"/>
                </a:cubicBezTo>
                <a:cubicBezTo>
                  <a:pt x="18611" y="6480"/>
                  <a:pt x="18611" y="6480"/>
                  <a:pt x="18611" y="6480"/>
                </a:cubicBezTo>
                <a:cubicBezTo>
                  <a:pt x="18340" y="6480"/>
                  <a:pt x="18204" y="6345"/>
                  <a:pt x="18204" y="6075"/>
                </a:cubicBezTo>
                <a:cubicBezTo>
                  <a:pt x="18204" y="5940"/>
                  <a:pt x="18340" y="5670"/>
                  <a:pt x="18611" y="5670"/>
                </a:cubicBezTo>
                <a:cubicBezTo>
                  <a:pt x="21328" y="5670"/>
                  <a:pt x="21328" y="5670"/>
                  <a:pt x="21328" y="5670"/>
                </a:cubicBezTo>
                <a:cubicBezTo>
                  <a:pt x="21464" y="5670"/>
                  <a:pt x="21600" y="5940"/>
                  <a:pt x="21600" y="6075"/>
                </a:cubicBezTo>
                <a:close/>
                <a:moveTo>
                  <a:pt x="9374" y="6075"/>
                </a:moveTo>
                <a:cubicBezTo>
                  <a:pt x="9374" y="5940"/>
                  <a:pt x="9509" y="5670"/>
                  <a:pt x="9781" y="5670"/>
                </a:cubicBezTo>
                <a:cubicBezTo>
                  <a:pt x="12498" y="5670"/>
                  <a:pt x="12498" y="5670"/>
                  <a:pt x="12498" y="5670"/>
                </a:cubicBezTo>
                <a:cubicBezTo>
                  <a:pt x="12634" y="5670"/>
                  <a:pt x="12770" y="5940"/>
                  <a:pt x="12770" y="6075"/>
                </a:cubicBezTo>
                <a:cubicBezTo>
                  <a:pt x="12770" y="6345"/>
                  <a:pt x="12634" y="6480"/>
                  <a:pt x="12498" y="6480"/>
                </a:cubicBezTo>
                <a:cubicBezTo>
                  <a:pt x="9781" y="6480"/>
                  <a:pt x="9781" y="6480"/>
                  <a:pt x="9781" y="6480"/>
                </a:cubicBezTo>
                <a:cubicBezTo>
                  <a:pt x="9509" y="6480"/>
                  <a:pt x="9374" y="6345"/>
                  <a:pt x="9374" y="6075"/>
                </a:cubicBezTo>
                <a:close/>
                <a:moveTo>
                  <a:pt x="17525" y="4050"/>
                </a:moveTo>
                <a:cubicBezTo>
                  <a:pt x="17389" y="3915"/>
                  <a:pt x="17389" y="3645"/>
                  <a:pt x="17525" y="3510"/>
                </a:cubicBezTo>
                <a:cubicBezTo>
                  <a:pt x="19426" y="1620"/>
                  <a:pt x="19426" y="1620"/>
                  <a:pt x="19426" y="1620"/>
                </a:cubicBezTo>
                <a:cubicBezTo>
                  <a:pt x="19562" y="1485"/>
                  <a:pt x="19834" y="1485"/>
                  <a:pt x="19970" y="1620"/>
                </a:cubicBezTo>
                <a:cubicBezTo>
                  <a:pt x="20106" y="1755"/>
                  <a:pt x="20106" y="2025"/>
                  <a:pt x="19970" y="2160"/>
                </a:cubicBezTo>
                <a:cubicBezTo>
                  <a:pt x="18068" y="4050"/>
                  <a:pt x="18068" y="4050"/>
                  <a:pt x="18068" y="4050"/>
                </a:cubicBezTo>
                <a:cubicBezTo>
                  <a:pt x="18068" y="4185"/>
                  <a:pt x="17932" y="4185"/>
                  <a:pt x="17796" y="4185"/>
                </a:cubicBezTo>
                <a:cubicBezTo>
                  <a:pt x="17660" y="4185"/>
                  <a:pt x="17660" y="4185"/>
                  <a:pt x="17525" y="4050"/>
                </a:cubicBezTo>
                <a:close/>
                <a:moveTo>
                  <a:pt x="19970" y="9990"/>
                </a:moveTo>
                <a:cubicBezTo>
                  <a:pt x="20106" y="10125"/>
                  <a:pt x="20106" y="10395"/>
                  <a:pt x="19970" y="10530"/>
                </a:cubicBezTo>
                <a:cubicBezTo>
                  <a:pt x="19970" y="10665"/>
                  <a:pt x="19834" y="10665"/>
                  <a:pt x="19698" y="10665"/>
                </a:cubicBezTo>
                <a:cubicBezTo>
                  <a:pt x="19562" y="10665"/>
                  <a:pt x="19562" y="10665"/>
                  <a:pt x="19426" y="10530"/>
                </a:cubicBezTo>
                <a:cubicBezTo>
                  <a:pt x="17525" y="8640"/>
                  <a:pt x="17525" y="8640"/>
                  <a:pt x="17525" y="8640"/>
                </a:cubicBezTo>
                <a:cubicBezTo>
                  <a:pt x="17389" y="8505"/>
                  <a:pt x="17389" y="8235"/>
                  <a:pt x="17525" y="8100"/>
                </a:cubicBezTo>
                <a:cubicBezTo>
                  <a:pt x="17660" y="7965"/>
                  <a:pt x="17932" y="7965"/>
                  <a:pt x="18068" y="8100"/>
                </a:cubicBezTo>
                <a:lnTo>
                  <a:pt x="19970" y="9990"/>
                </a:lnTo>
                <a:close/>
                <a:moveTo>
                  <a:pt x="11004" y="2160"/>
                </a:moveTo>
                <a:cubicBezTo>
                  <a:pt x="10868" y="2025"/>
                  <a:pt x="10868" y="1755"/>
                  <a:pt x="11004" y="1620"/>
                </a:cubicBezTo>
                <a:cubicBezTo>
                  <a:pt x="11140" y="1485"/>
                  <a:pt x="11411" y="1485"/>
                  <a:pt x="11547" y="1620"/>
                </a:cubicBezTo>
                <a:cubicBezTo>
                  <a:pt x="13449" y="3510"/>
                  <a:pt x="13449" y="3510"/>
                  <a:pt x="13449" y="3510"/>
                </a:cubicBezTo>
                <a:cubicBezTo>
                  <a:pt x="13585" y="3645"/>
                  <a:pt x="13585" y="3915"/>
                  <a:pt x="13449" y="4050"/>
                </a:cubicBezTo>
                <a:cubicBezTo>
                  <a:pt x="13449" y="4185"/>
                  <a:pt x="13313" y="4185"/>
                  <a:pt x="13177" y="4185"/>
                </a:cubicBezTo>
                <a:cubicBezTo>
                  <a:pt x="13177" y="4185"/>
                  <a:pt x="13042" y="4185"/>
                  <a:pt x="12906" y="4050"/>
                </a:cubicBezTo>
                <a:lnTo>
                  <a:pt x="11004" y="21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83" name="Freeform 2149"/>
          <p:cNvSpPr/>
          <p:nvPr/>
        </p:nvSpPr>
        <p:spPr>
          <a:xfrm>
            <a:off x="18338800" y="2022475"/>
            <a:ext cx="1092200" cy="990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720" y="0"/>
                </a:moveTo>
                <a:cubicBezTo>
                  <a:pt x="4320" y="0"/>
                  <a:pt x="0" y="4800"/>
                  <a:pt x="0" y="10800"/>
                </a:cubicBezTo>
                <a:cubicBezTo>
                  <a:pt x="0" y="16800"/>
                  <a:pt x="4320" y="21600"/>
                  <a:pt x="9720" y="21600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7280" y="15150"/>
                  <a:pt x="17280" y="15150"/>
                  <a:pt x="17280" y="15150"/>
                </a:cubicBezTo>
                <a:cubicBezTo>
                  <a:pt x="9720" y="15150"/>
                  <a:pt x="9720" y="15150"/>
                  <a:pt x="9720" y="15150"/>
                </a:cubicBezTo>
                <a:cubicBezTo>
                  <a:pt x="7560" y="15150"/>
                  <a:pt x="5805" y="13200"/>
                  <a:pt x="5805" y="10800"/>
                </a:cubicBezTo>
                <a:cubicBezTo>
                  <a:pt x="5805" y="8400"/>
                  <a:pt x="7560" y="6450"/>
                  <a:pt x="9720" y="6450"/>
                </a:cubicBezTo>
                <a:cubicBezTo>
                  <a:pt x="17280" y="6450"/>
                  <a:pt x="17280" y="6450"/>
                  <a:pt x="17280" y="6450"/>
                </a:cubicBezTo>
                <a:cubicBezTo>
                  <a:pt x="17280" y="0"/>
                  <a:pt x="17280" y="0"/>
                  <a:pt x="17280" y="0"/>
                </a:cubicBezTo>
                <a:lnTo>
                  <a:pt x="9720" y="0"/>
                </a:lnTo>
                <a:close/>
                <a:moveTo>
                  <a:pt x="16605" y="20850"/>
                </a:moveTo>
                <a:cubicBezTo>
                  <a:pt x="14040" y="20850"/>
                  <a:pt x="14040" y="20850"/>
                  <a:pt x="14040" y="20850"/>
                </a:cubicBezTo>
                <a:cubicBezTo>
                  <a:pt x="14040" y="16050"/>
                  <a:pt x="14040" y="16050"/>
                  <a:pt x="14040" y="16050"/>
                </a:cubicBezTo>
                <a:cubicBezTo>
                  <a:pt x="16605" y="16050"/>
                  <a:pt x="16605" y="16050"/>
                  <a:pt x="16605" y="16050"/>
                </a:cubicBezTo>
                <a:lnTo>
                  <a:pt x="16605" y="20850"/>
                </a:lnTo>
                <a:close/>
                <a:moveTo>
                  <a:pt x="4995" y="10800"/>
                </a:moveTo>
                <a:cubicBezTo>
                  <a:pt x="4995" y="13650"/>
                  <a:pt x="7155" y="16050"/>
                  <a:pt x="9720" y="16050"/>
                </a:cubicBezTo>
                <a:cubicBezTo>
                  <a:pt x="13365" y="16050"/>
                  <a:pt x="13365" y="16050"/>
                  <a:pt x="13365" y="16050"/>
                </a:cubicBezTo>
                <a:cubicBezTo>
                  <a:pt x="13365" y="20850"/>
                  <a:pt x="13365" y="20850"/>
                  <a:pt x="13365" y="20850"/>
                </a:cubicBezTo>
                <a:cubicBezTo>
                  <a:pt x="9720" y="20850"/>
                  <a:pt x="9720" y="20850"/>
                  <a:pt x="9720" y="20850"/>
                </a:cubicBezTo>
                <a:cubicBezTo>
                  <a:pt x="4725" y="20850"/>
                  <a:pt x="675" y="16350"/>
                  <a:pt x="675" y="10800"/>
                </a:cubicBezTo>
                <a:cubicBezTo>
                  <a:pt x="675" y="5250"/>
                  <a:pt x="4725" y="750"/>
                  <a:pt x="9720" y="750"/>
                </a:cubicBezTo>
                <a:cubicBezTo>
                  <a:pt x="13365" y="750"/>
                  <a:pt x="13365" y="750"/>
                  <a:pt x="13365" y="750"/>
                </a:cubicBezTo>
                <a:cubicBezTo>
                  <a:pt x="13365" y="5550"/>
                  <a:pt x="13365" y="5550"/>
                  <a:pt x="13365" y="5550"/>
                </a:cubicBezTo>
                <a:cubicBezTo>
                  <a:pt x="9720" y="5550"/>
                  <a:pt x="9720" y="5550"/>
                  <a:pt x="9720" y="5550"/>
                </a:cubicBezTo>
                <a:cubicBezTo>
                  <a:pt x="7155" y="5550"/>
                  <a:pt x="4995" y="7950"/>
                  <a:pt x="4995" y="10800"/>
                </a:cubicBezTo>
                <a:close/>
                <a:moveTo>
                  <a:pt x="16605" y="5550"/>
                </a:moveTo>
                <a:cubicBezTo>
                  <a:pt x="14040" y="5550"/>
                  <a:pt x="14040" y="5550"/>
                  <a:pt x="14040" y="5550"/>
                </a:cubicBezTo>
                <a:cubicBezTo>
                  <a:pt x="14040" y="750"/>
                  <a:pt x="14040" y="750"/>
                  <a:pt x="14040" y="750"/>
                </a:cubicBezTo>
                <a:cubicBezTo>
                  <a:pt x="16605" y="750"/>
                  <a:pt x="16605" y="750"/>
                  <a:pt x="16605" y="750"/>
                </a:cubicBezTo>
                <a:lnTo>
                  <a:pt x="16605" y="5550"/>
                </a:lnTo>
                <a:close/>
                <a:moveTo>
                  <a:pt x="19035" y="1650"/>
                </a:moveTo>
                <a:cubicBezTo>
                  <a:pt x="19035" y="1350"/>
                  <a:pt x="19305" y="1200"/>
                  <a:pt x="19440" y="1200"/>
                </a:cubicBezTo>
                <a:cubicBezTo>
                  <a:pt x="19845" y="1200"/>
                  <a:pt x="19845" y="1200"/>
                  <a:pt x="19845" y="1200"/>
                </a:cubicBezTo>
                <a:cubicBezTo>
                  <a:pt x="19980" y="1200"/>
                  <a:pt x="20115" y="1350"/>
                  <a:pt x="20115" y="1650"/>
                </a:cubicBezTo>
                <a:cubicBezTo>
                  <a:pt x="20115" y="1800"/>
                  <a:pt x="19980" y="1950"/>
                  <a:pt x="19845" y="1950"/>
                </a:cubicBezTo>
                <a:cubicBezTo>
                  <a:pt x="19440" y="1950"/>
                  <a:pt x="19440" y="1950"/>
                  <a:pt x="19440" y="1950"/>
                </a:cubicBezTo>
                <a:cubicBezTo>
                  <a:pt x="19305" y="1950"/>
                  <a:pt x="19035" y="1800"/>
                  <a:pt x="19035" y="1650"/>
                </a:cubicBezTo>
                <a:close/>
                <a:moveTo>
                  <a:pt x="17685" y="1650"/>
                </a:moveTo>
                <a:cubicBezTo>
                  <a:pt x="17685" y="1350"/>
                  <a:pt x="17820" y="1200"/>
                  <a:pt x="17955" y="1200"/>
                </a:cubicBezTo>
                <a:cubicBezTo>
                  <a:pt x="18360" y="1200"/>
                  <a:pt x="18360" y="1200"/>
                  <a:pt x="18360" y="1200"/>
                </a:cubicBezTo>
                <a:cubicBezTo>
                  <a:pt x="18495" y="1200"/>
                  <a:pt x="18765" y="1350"/>
                  <a:pt x="18765" y="1650"/>
                </a:cubicBezTo>
                <a:cubicBezTo>
                  <a:pt x="18765" y="1800"/>
                  <a:pt x="18495" y="1950"/>
                  <a:pt x="18360" y="1950"/>
                </a:cubicBezTo>
                <a:cubicBezTo>
                  <a:pt x="17955" y="1950"/>
                  <a:pt x="17955" y="1950"/>
                  <a:pt x="17955" y="1950"/>
                </a:cubicBezTo>
                <a:cubicBezTo>
                  <a:pt x="17820" y="1950"/>
                  <a:pt x="17685" y="1800"/>
                  <a:pt x="17685" y="1650"/>
                </a:cubicBezTo>
                <a:close/>
                <a:moveTo>
                  <a:pt x="20520" y="1650"/>
                </a:moveTo>
                <a:cubicBezTo>
                  <a:pt x="20520" y="1350"/>
                  <a:pt x="20655" y="1200"/>
                  <a:pt x="20925" y="1200"/>
                </a:cubicBezTo>
                <a:cubicBezTo>
                  <a:pt x="21195" y="1200"/>
                  <a:pt x="21195" y="1200"/>
                  <a:pt x="21195" y="1200"/>
                </a:cubicBezTo>
                <a:cubicBezTo>
                  <a:pt x="21465" y="1200"/>
                  <a:pt x="21600" y="1350"/>
                  <a:pt x="21600" y="1650"/>
                </a:cubicBezTo>
                <a:cubicBezTo>
                  <a:pt x="21600" y="1800"/>
                  <a:pt x="21465" y="1950"/>
                  <a:pt x="21195" y="1950"/>
                </a:cubicBezTo>
                <a:cubicBezTo>
                  <a:pt x="20925" y="1950"/>
                  <a:pt x="20925" y="1950"/>
                  <a:pt x="20925" y="1950"/>
                </a:cubicBezTo>
                <a:cubicBezTo>
                  <a:pt x="20655" y="1950"/>
                  <a:pt x="20520" y="1800"/>
                  <a:pt x="20520" y="1650"/>
                </a:cubicBezTo>
                <a:close/>
                <a:moveTo>
                  <a:pt x="20115" y="4800"/>
                </a:moveTo>
                <a:cubicBezTo>
                  <a:pt x="20115" y="4950"/>
                  <a:pt x="19980" y="5250"/>
                  <a:pt x="19845" y="5250"/>
                </a:cubicBezTo>
                <a:cubicBezTo>
                  <a:pt x="19440" y="5250"/>
                  <a:pt x="19440" y="5250"/>
                  <a:pt x="19440" y="5250"/>
                </a:cubicBezTo>
                <a:cubicBezTo>
                  <a:pt x="19305" y="5250"/>
                  <a:pt x="19035" y="4950"/>
                  <a:pt x="19035" y="4800"/>
                </a:cubicBezTo>
                <a:cubicBezTo>
                  <a:pt x="19035" y="4650"/>
                  <a:pt x="19305" y="4350"/>
                  <a:pt x="19440" y="4350"/>
                </a:cubicBezTo>
                <a:cubicBezTo>
                  <a:pt x="19845" y="4350"/>
                  <a:pt x="19845" y="4350"/>
                  <a:pt x="19845" y="4350"/>
                </a:cubicBezTo>
                <a:cubicBezTo>
                  <a:pt x="19980" y="4350"/>
                  <a:pt x="20115" y="4650"/>
                  <a:pt x="20115" y="4800"/>
                </a:cubicBezTo>
                <a:close/>
                <a:moveTo>
                  <a:pt x="17685" y="4800"/>
                </a:moveTo>
                <a:cubicBezTo>
                  <a:pt x="17685" y="4650"/>
                  <a:pt x="17820" y="4350"/>
                  <a:pt x="17955" y="4350"/>
                </a:cubicBezTo>
                <a:cubicBezTo>
                  <a:pt x="18360" y="4350"/>
                  <a:pt x="18360" y="4350"/>
                  <a:pt x="18360" y="4350"/>
                </a:cubicBezTo>
                <a:cubicBezTo>
                  <a:pt x="18495" y="4350"/>
                  <a:pt x="18765" y="4650"/>
                  <a:pt x="18765" y="4800"/>
                </a:cubicBezTo>
                <a:cubicBezTo>
                  <a:pt x="18765" y="4950"/>
                  <a:pt x="18495" y="5250"/>
                  <a:pt x="18360" y="5250"/>
                </a:cubicBezTo>
                <a:cubicBezTo>
                  <a:pt x="17955" y="5250"/>
                  <a:pt x="17955" y="5250"/>
                  <a:pt x="17955" y="5250"/>
                </a:cubicBezTo>
                <a:cubicBezTo>
                  <a:pt x="17820" y="5250"/>
                  <a:pt x="17685" y="4950"/>
                  <a:pt x="17685" y="4800"/>
                </a:cubicBezTo>
                <a:close/>
                <a:moveTo>
                  <a:pt x="21600" y="4800"/>
                </a:moveTo>
                <a:cubicBezTo>
                  <a:pt x="21600" y="4950"/>
                  <a:pt x="21465" y="5250"/>
                  <a:pt x="21195" y="5250"/>
                </a:cubicBezTo>
                <a:cubicBezTo>
                  <a:pt x="20925" y="5250"/>
                  <a:pt x="20925" y="5250"/>
                  <a:pt x="20925" y="5250"/>
                </a:cubicBezTo>
                <a:cubicBezTo>
                  <a:pt x="20655" y="5250"/>
                  <a:pt x="20520" y="4950"/>
                  <a:pt x="20520" y="4800"/>
                </a:cubicBezTo>
                <a:cubicBezTo>
                  <a:pt x="20520" y="4650"/>
                  <a:pt x="20655" y="4350"/>
                  <a:pt x="20925" y="4350"/>
                </a:cubicBezTo>
                <a:cubicBezTo>
                  <a:pt x="21195" y="4350"/>
                  <a:pt x="21195" y="4350"/>
                  <a:pt x="21195" y="4350"/>
                </a:cubicBezTo>
                <a:cubicBezTo>
                  <a:pt x="21465" y="4350"/>
                  <a:pt x="21600" y="4650"/>
                  <a:pt x="21600" y="4800"/>
                </a:cubicBezTo>
                <a:close/>
                <a:moveTo>
                  <a:pt x="18765" y="2850"/>
                </a:moveTo>
                <a:cubicBezTo>
                  <a:pt x="19035" y="2850"/>
                  <a:pt x="19035" y="2850"/>
                  <a:pt x="19035" y="2850"/>
                </a:cubicBezTo>
                <a:cubicBezTo>
                  <a:pt x="19305" y="2850"/>
                  <a:pt x="19440" y="3000"/>
                  <a:pt x="19440" y="3150"/>
                </a:cubicBezTo>
                <a:cubicBezTo>
                  <a:pt x="19440" y="3450"/>
                  <a:pt x="19305" y="3600"/>
                  <a:pt x="19035" y="3600"/>
                </a:cubicBezTo>
                <a:cubicBezTo>
                  <a:pt x="18765" y="3600"/>
                  <a:pt x="18765" y="3600"/>
                  <a:pt x="18765" y="3600"/>
                </a:cubicBezTo>
                <a:cubicBezTo>
                  <a:pt x="18495" y="3600"/>
                  <a:pt x="18360" y="3450"/>
                  <a:pt x="18360" y="3150"/>
                </a:cubicBezTo>
                <a:cubicBezTo>
                  <a:pt x="18360" y="3000"/>
                  <a:pt x="18495" y="2850"/>
                  <a:pt x="18765" y="2850"/>
                </a:cubicBezTo>
                <a:close/>
                <a:moveTo>
                  <a:pt x="20115" y="2850"/>
                </a:moveTo>
                <a:cubicBezTo>
                  <a:pt x="20520" y="2850"/>
                  <a:pt x="20520" y="2850"/>
                  <a:pt x="20520" y="2850"/>
                </a:cubicBezTo>
                <a:cubicBezTo>
                  <a:pt x="20655" y="2850"/>
                  <a:pt x="20925" y="3000"/>
                  <a:pt x="20925" y="3150"/>
                </a:cubicBezTo>
                <a:cubicBezTo>
                  <a:pt x="20925" y="3450"/>
                  <a:pt x="20655" y="3600"/>
                  <a:pt x="20520" y="3600"/>
                </a:cubicBezTo>
                <a:cubicBezTo>
                  <a:pt x="20115" y="3600"/>
                  <a:pt x="20115" y="3600"/>
                  <a:pt x="20115" y="3600"/>
                </a:cubicBezTo>
                <a:cubicBezTo>
                  <a:pt x="19980" y="3600"/>
                  <a:pt x="19845" y="3450"/>
                  <a:pt x="19845" y="3150"/>
                </a:cubicBezTo>
                <a:cubicBezTo>
                  <a:pt x="19845" y="3000"/>
                  <a:pt x="19980" y="2850"/>
                  <a:pt x="20115" y="2850"/>
                </a:cubicBezTo>
                <a:close/>
                <a:moveTo>
                  <a:pt x="20115" y="17250"/>
                </a:moveTo>
                <a:cubicBezTo>
                  <a:pt x="20115" y="17400"/>
                  <a:pt x="19980" y="17550"/>
                  <a:pt x="19845" y="17550"/>
                </a:cubicBezTo>
                <a:cubicBezTo>
                  <a:pt x="19440" y="17550"/>
                  <a:pt x="19440" y="17550"/>
                  <a:pt x="19440" y="17550"/>
                </a:cubicBezTo>
                <a:cubicBezTo>
                  <a:pt x="19305" y="17550"/>
                  <a:pt x="19035" y="17400"/>
                  <a:pt x="19035" y="17250"/>
                </a:cubicBezTo>
                <a:cubicBezTo>
                  <a:pt x="19035" y="16950"/>
                  <a:pt x="19305" y="16800"/>
                  <a:pt x="19440" y="16800"/>
                </a:cubicBezTo>
                <a:cubicBezTo>
                  <a:pt x="19845" y="16800"/>
                  <a:pt x="19845" y="16800"/>
                  <a:pt x="19845" y="16800"/>
                </a:cubicBezTo>
                <a:cubicBezTo>
                  <a:pt x="19980" y="16800"/>
                  <a:pt x="20115" y="16950"/>
                  <a:pt x="20115" y="17250"/>
                </a:cubicBezTo>
                <a:close/>
                <a:moveTo>
                  <a:pt x="17685" y="17250"/>
                </a:moveTo>
                <a:cubicBezTo>
                  <a:pt x="17685" y="16950"/>
                  <a:pt x="17820" y="16800"/>
                  <a:pt x="17955" y="16800"/>
                </a:cubicBezTo>
                <a:cubicBezTo>
                  <a:pt x="18360" y="16800"/>
                  <a:pt x="18360" y="16800"/>
                  <a:pt x="18360" y="16800"/>
                </a:cubicBezTo>
                <a:cubicBezTo>
                  <a:pt x="18495" y="16800"/>
                  <a:pt x="18765" y="16950"/>
                  <a:pt x="18765" y="17250"/>
                </a:cubicBezTo>
                <a:cubicBezTo>
                  <a:pt x="18765" y="17400"/>
                  <a:pt x="18495" y="17550"/>
                  <a:pt x="18360" y="17550"/>
                </a:cubicBezTo>
                <a:cubicBezTo>
                  <a:pt x="17955" y="17550"/>
                  <a:pt x="17955" y="17550"/>
                  <a:pt x="17955" y="17550"/>
                </a:cubicBezTo>
                <a:cubicBezTo>
                  <a:pt x="17820" y="17550"/>
                  <a:pt x="17685" y="17400"/>
                  <a:pt x="17685" y="17250"/>
                </a:cubicBezTo>
                <a:close/>
                <a:moveTo>
                  <a:pt x="21600" y="17250"/>
                </a:moveTo>
                <a:cubicBezTo>
                  <a:pt x="21600" y="17400"/>
                  <a:pt x="21465" y="17550"/>
                  <a:pt x="21195" y="17550"/>
                </a:cubicBezTo>
                <a:cubicBezTo>
                  <a:pt x="20925" y="17550"/>
                  <a:pt x="20925" y="17550"/>
                  <a:pt x="20925" y="17550"/>
                </a:cubicBezTo>
                <a:cubicBezTo>
                  <a:pt x="20655" y="17550"/>
                  <a:pt x="20520" y="17400"/>
                  <a:pt x="20520" y="17250"/>
                </a:cubicBezTo>
                <a:cubicBezTo>
                  <a:pt x="20520" y="16950"/>
                  <a:pt x="20655" y="16800"/>
                  <a:pt x="20925" y="16800"/>
                </a:cubicBezTo>
                <a:cubicBezTo>
                  <a:pt x="21195" y="16800"/>
                  <a:pt x="21195" y="16800"/>
                  <a:pt x="21195" y="16800"/>
                </a:cubicBezTo>
                <a:cubicBezTo>
                  <a:pt x="21465" y="16800"/>
                  <a:pt x="21600" y="16950"/>
                  <a:pt x="21600" y="17250"/>
                </a:cubicBezTo>
                <a:close/>
                <a:moveTo>
                  <a:pt x="20115" y="20400"/>
                </a:moveTo>
                <a:cubicBezTo>
                  <a:pt x="20115" y="20550"/>
                  <a:pt x="19980" y="20850"/>
                  <a:pt x="19845" y="20850"/>
                </a:cubicBezTo>
                <a:cubicBezTo>
                  <a:pt x="19440" y="20850"/>
                  <a:pt x="19440" y="20850"/>
                  <a:pt x="19440" y="20850"/>
                </a:cubicBezTo>
                <a:cubicBezTo>
                  <a:pt x="19305" y="20850"/>
                  <a:pt x="19035" y="20550"/>
                  <a:pt x="19035" y="20400"/>
                </a:cubicBezTo>
                <a:cubicBezTo>
                  <a:pt x="19035" y="20250"/>
                  <a:pt x="19305" y="19950"/>
                  <a:pt x="19440" y="19950"/>
                </a:cubicBezTo>
                <a:cubicBezTo>
                  <a:pt x="19845" y="19950"/>
                  <a:pt x="19845" y="19950"/>
                  <a:pt x="19845" y="19950"/>
                </a:cubicBezTo>
                <a:cubicBezTo>
                  <a:pt x="19980" y="19950"/>
                  <a:pt x="20115" y="20250"/>
                  <a:pt x="20115" y="20400"/>
                </a:cubicBezTo>
                <a:close/>
                <a:moveTo>
                  <a:pt x="18765" y="20400"/>
                </a:moveTo>
                <a:cubicBezTo>
                  <a:pt x="18765" y="20550"/>
                  <a:pt x="18495" y="20850"/>
                  <a:pt x="18360" y="20850"/>
                </a:cubicBezTo>
                <a:cubicBezTo>
                  <a:pt x="17955" y="20850"/>
                  <a:pt x="17955" y="20850"/>
                  <a:pt x="17955" y="20850"/>
                </a:cubicBezTo>
                <a:cubicBezTo>
                  <a:pt x="17820" y="20850"/>
                  <a:pt x="17685" y="20550"/>
                  <a:pt x="17685" y="20400"/>
                </a:cubicBezTo>
                <a:cubicBezTo>
                  <a:pt x="17685" y="20250"/>
                  <a:pt x="17820" y="19950"/>
                  <a:pt x="17955" y="19950"/>
                </a:cubicBezTo>
                <a:cubicBezTo>
                  <a:pt x="18360" y="19950"/>
                  <a:pt x="18360" y="19950"/>
                  <a:pt x="18360" y="19950"/>
                </a:cubicBezTo>
                <a:cubicBezTo>
                  <a:pt x="18495" y="19950"/>
                  <a:pt x="18765" y="20250"/>
                  <a:pt x="18765" y="20400"/>
                </a:cubicBezTo>
                <a:close/>
                <a:moveTo>
                  <a:pt x="21600" y="20400"/>
                </a:moveTo>
                <a:cubicBezTo>
                  <a:pt x="21600" y="20550"/>
                  <a:pt x="21465" y="20850"/>
                  <a:pt x="21195" y="20850"/>
                </a:cubicBezTo>
                <a:cubicBezTo>
                  <a:pt x="20925" y="20850"/>
                  <a:pt x="20925" y="20850"/>
                  <a:pt x="20925" y="20850"/>
                </a:cubicBezTo>
                <a:cubicBezTo>
                  <a:pt x="20655" y="20850"/>
                  <a:pt x="20520" y="20550"/>
                  <a:pt x="20520" y="20400"/>
                </a:cubicBezTo>
                <a:cubicBezTo>
                  <a:pt x="20520" y="20250"/>
                  <a:pt x="20655" y="19950"/>
                  <a:pt x="20925" y="19950"/>
                </a:cubicBezTo>
                <a:cubicBezTo>
                  <a:pt x="21195" y="19950"/>
                  <a:pt x="21195" y="19950"/>
                  <a:pt x="21195" y="19950"/>
                </a:cubicBezTo>
                <a:cubicBezTo>
                  <a:pt x="21465" y="19950"/>
                  <a:pt x="21600" y="20250"/>
                  <a:pt x="21600" y="20400"/>
                </a:cubicBezTo>
                <a:close/>
                <a:moveTo>
                  <a:pt x="19035" y="19200"/>
                </a:moveTo>
                <a:cubicBezTo>
                  <a:pt x="18765" y="19200"/>
                  <a:pt x="18765" y="19200"/>
                  <a:pt x="18765" y="19200"/>
                </a:cubicBezTo>
                <a:cubicBezTo>
                  <a:pt x="18495" y="19200"/>
                  <a:pt x="18360" y="19050"/>
                  <a:pt x="18360" y="18750"/>
                </a:cubicBezTo>
                <a:cubicBezTo>
                  <a:pt x="18360" y="18600"/>
                  <a:pt x="18495" y="18450"/>
                  <a:pt x="18765" y="18450"/>
                </a:cubicBezTo>
                <a:cubicBezTo>
                  <a:pt x="19035" y="18450"/>
                  <a:pt x="19035" y="18450"/>
                  <a:pt x="19035" y="18450"/>
                </a:cubicBezTo>
                <a:cubicBezTo>
                  <a:pt x="19305" y="18450"/>
                  <a:pt x="19440" y="18600"/>
                  <a:pt x="19440" y="18750"/>
                </a:cubicBezTo>
                <a:cubicBezTo>
                  <a:pt x="19440" y="19050"/>
                  <a:pt x="19305" y="19200"/>
                  <a:pt x="19035" y="19200"/>
                </a:cubicBezTo>
                <a:close/>
                <a:moveTo>
                  <a:pt x="20520" y="19200"/>
                </a:moveTo>
                <a:cubicBezTo>
                  <a:pt x="20115" y="19200"/>
                  <a:pt x="20115" y="19200"/>
                  <a:pt x="20115" y="19200"/>
                </a:cubicBezTo>
                <a:cubicBezTo>
                  <a:pt x="19980" y="19200"/>
                  <a:pt x="19845" y="19050"/>
                  <a:pt x="19845" y="18750"/>
                </a:cubicBezTo>
                <a:cubicBezTo>
                  <a:pt x="19845" y="18600"/>
                  <a:pt x="19980" y="18450"/>
                  <a:pt x="20115" y="18450"/>
                </a:cubicBezTo>
                <a:cubicBezTo>
                  <a:pt x="20520" y="18450"/>
                  <a:pt x="20520" y="18450"/>
                  <a:pt x="20520" y="18450"/>
                </a:cubicBezTo>
                <a:cubicBezTo>
                  <a:pt x="20655" y="18450"/>
                  <a:pt x="20925" y="18600"/>
                  <a:pt x="20925" y="18750"/>
                </a:cubicBezTo>
                <a:cubicBezTo>
                  <a:pt x="20925" y="19050"/>
                  <a:pt x="20655" y="19200"/>
                  <a:pt x="20520" y="19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84" name="Freeform 2150"/>
          <p:cNvSpPr/>
          <p:nvPr/>
        </p:nvSpPr>
        <p:spPr>
          <a:xfrm>
            <a:off x="18338800" y="3260726"/>
            <a:ext cx="1092200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720" y="6450"/>
                </a:moveTo>
                <a:cubicBezTo>
                  <a:pt x="21600" y="6450"/>
                  <a:pt x="21600" y="6450"/>
                  <a:pt x="21600" y="645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9720" y="0"/>
                  <a:pt x="9720" y="0"/>
                  <a:pt x="9720" y="0"/>
                </a:cubicBezTo>
                <a:cubicBezTo>
                  <a:pt x="4320" y="0"/>
                  <a:pt x="0" y="4800"/>
                  <a:pt x="0" y="10800"/>
                </a:cubicBezTo>
                <a:cubicBezTo>
                  <a:pt x="0" y="16800"/>
                  <a:pt x="4320" y="21600"/>
                  <a:pt x="972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5150"/>
                  <a:pt x="21600" y="15150"/>
                  <a:pt x="21600" y="15150"/>
                </a:cubicBezTo>
                <a:cubicBezTo>
                  <a:pt x="9720" y="15150"/>
                  <a:pt x="9720" y="15150"/>
                  <a:pt x="9720" y="15150"/>
                </a:cubicBezTo>
                <a:cubicBezTo>
                  <a:pt x="7560" y="15150"/>
                  <a:pt x="5805" y="13200"/>
                  <a:pt x="5805" y="10800"/>
                </a:cubicBezTo>
                <a:cubicBezTo>
                  <a:pt x="5805" y="8400"/>
                  <a:pt x="7560" y="6450"/>
                  <a:pt x="9720" y="6450"/>
                </a:cubicBezTo>
                <a:close/>
                <a:moveTo>
                  <a:pt x="20925" y="5550"/>
                </a:moveTo>
                <a:cubicBezTo>
                  <a:pt x="16605" y="5550"/>
                  <a:pt x="16605" y="5550"/>
                  <a:pt x="16605" y="5550"/>
                </a:cubicBezTo>
                <a:cubicBezTo>
                  <a:pt x="16605" y="750"/>
                  <a:pt x="16605" y="750"/>
                  <a:pt x="16605" y="750"/>
                </a:cubicBezTo>
                <a:cubicBezTo>
                  <a:pt x="20925" y="750"/>
                  <a:pt x="20925" y="750"/>
                  <a:pt x="20925" y="750"/>
                </a:cubicBezTo>
                <a:lnTo>
                  <a:pt x="20925" y="5550"/>
                </a:lnTo>
                <a:close/>
                <a:moveTo>
                  <a:pt x="20925" y="20850"/>
                </a:moveTo>
                <a:cubicBezTo>
                  <a:pt x="16605" y="20850"/>
                  <a:pt x="16605" y="20850"/>
                  <a:pt x="16605" y="20850"/>
                </a:cubicBezTo>
                <a:cubicBezTo>
                  <a:pt x="16605" y="16050"/>
                  <a:pt x="16605" y="16050"/>
                  <a:pt x="16605" y="16050"/>
                </a:cubicBezTo>
                <a:cubicBezTo>
                  <a:pt x="20925" y="16050"/>
                  <a:pt x="20925" y="16050"/>
                  <a:pt x="20925" y="16050"/>
                </a:cubicBezTo>
                <a:lnTo>
                  <a:pt x="20925" y="20850"/>
                </a:lnTo>
                <a:close/>
                <a:moveTo>
                  <a:pt x="4995" y="10800"/>
                </a:moveTo>
                <a:cubicBezTo>
                  <a:pt x="4995" y="13650"/>
                  <a:pt x="7155" y="16050"/>
                  <a:pt x="9720" y="16050"/>
                </a:cubicBezTo>
                <a:cubicBezTo>
                  <a:pt x="15795" y="16050"/>
                  <a:pt x="15795" y="16050"/>
                  <a:pt x="15795" y="16050"/>
                </a:cubicBezTo>
                <a:cubicBezTo>
                  <a:pt x="15795" y="20850"/>
                  <a:pt x="15795" y="20850"/>
                  <a:pt x="15795" y="20850"/>
                </a:cubicBezTo>
                <a:cubicBezTo>
                  <a:pt x="9720" y="20850"/>
                  <a:pt x="9720" y="20850"/>
                  <a:pt x="9720" y="20850"/>
                </a:cubicBezTo>
                <a:cubicBezTo>
                  <a:pt x="4725" y="20850"/>
                  <a:pt x="675" y="16350"/>
                  <a:pt x="675" y="10800"/>
                </a:cubicBezTo>
                <a:cubicBezTo>
                  <a:pt x="675" y="5250"/>
                  <a:pt x="4725" y="750"/>
                  <a:pt x="9720" y="750"/>
                </a:cubicBezTo>
                <a:cubicBezTo>
                  <a:pt x="15795" y="750"/>
                  <a:pt x="15795" y="750"/>
                  <a:pt x="15795" y="750"/>
                </a:cubicBezTo>
                <a:cubicBezTo>
                  <a:pt x="15795" y="5550"/>
                  <a:pt x="15795" y="5550"/>
                  <a:pt x="15795" y="5550"/>
                </a:cubicBezTo>
                <a:cubicBezTo>
                  <a:pt x="9720" y="5550"/>
                  <a:pt x="9720" y="5550"/>
                  <a:pt x="9720" y="5550"/>
                </a:cubicBezTo>
                <a:cubicBezTo>
                  <a:pt x="7155" y="5550"/>
                  <a:pt x="4995" y="7950"/>
                  <a:pt x="4995" y="10800"/>
                </a:cubicBezTo>
                <a:close/>
                <a:moveTo>
                  <a:pt x="17280" y="3150"/>
                </a:moveTo>
                <a:cubicBezTo>
                  <a:pt x="17280" y="3000"/>
                  <a:pt x="17415" y="2850"/>
                  <a:pt x="17685" y="2850"/>
                </a:cubicBezTo>
                <a:cubicBezTo>
                  <a:pt x="18360" y="2850"/>
                  <a:pt x="18360" y="2850"/>
                  <a:pt x="18360" y="2850"/>
                </a:cubicBezTo>
                <a:cubicBezTo>
                  <a:pt x="18360" y="1950"/>
                  <a:pt x="18360" y="1950"/>
                  <a:pt x="18360" y="1950"/>
                </a:cubicBezTo>
                <a:cubicBezTo>
                  <a:pt x="18360" y="1800"/>
                  <a:pt x="18495" y="1650"/>
                  <a:pt x="18765" y="1650"/>
                </a:cubicBezTo>
                <a:cubicBezTo>
                  <a:pt x="18900" y="1650"/>
                  <a:pt x="19035" y="1800"/>
                  <a:pt x="19035" y="1950"/>
                </a:cubicBezTo>
                <a:cubicBezTo>
                  <a:pt x="19035" y="2850"/>
                  <a:pt x="19035" y="2850"/>
                  <a:pt x="19035" y="2850"/>
                </a:cubicBezTo>
                <a:cubicBezTo>
                  <a:pt x="19845" y="2850"/>
                  <a:pt x="19845" y="2850"/>
                  <a:pt x="19845" y="2850"/>
                </a:cubicBezTo>
                <a:cubicBezTo>
                  <a:pt x="19980" y="2850"/>
                  <a:pt x="20115" y="3000"/>
                  <a:pt x="20115" y="3150"/>
                </a:cubicBezTo>
                <a:cubicBezTo>
                  <a:pt x="20115" y="3450"/>
                  <a:pt x="19980" y="3600"/>
                  <a:pt x="19845" y="3600"/>
                </a:cubicBezTo>
                <a:cubicBezTo>
                  <a:pt x="19035" y="3600"/>
                  <a:pt x="19035" y="3600"/>
                  <a:pt x="19035" y="3600"/>
                </a:cubicBezTo>
                <a:cubicBezTo>
                  <a:pt x="19035" y="4350"/>
                  <a:pt x="19035" y="4350"/>
                  <a:pt x="19035" y="4350"/>
                </a:cubicBezTo>
                <a:cubicBezTo>
                  <a:pt x="19035" y="4650"/>
                  <a:pt x="18900" y="4800"/>
                  <a:pt x="18765" y="4800"/>
                </a:cubicBezTo>
                <a:cubicBezTo>
                  <a:pt x="18495" y="4800"/>
                  <a:pt x="18360" y="4650"/>
                  <a:pt x="18360" y="4350"/>
                </a:cubicBezTo>
                <a:cubicBezTo>
                  <a:pt x="18360" y="3600"/>
                  <a:pt x="18360" y="3600"/>
                  <a:pt x="18360" y="3600"/>
                </a:cubicBezTo>
                <a:cubicBezTo>
                  <a:pt x="17685" y="3600"/>
                  <a:pt x="17685" y="3600"/>
                  <a:pt x="17685" y="3600"/>
                </a:cubicBezTo>
                <a:cubicBezTo>
                  <a:pt x="17415" y="3600"/>
                  <a:pt x="17280" y="3450"/>
                  <a:pt x="17280" y="3150"/>
                </a:cubicBezTo>
                <a:close/>
                <a:moveTo>
                  <a:pt x="17280" y="18450"/>
                </a:moveTo>
                <a:cubicBezTo>
                  <a:pt x="17280" y="18150"/>
                  <a:pt x="17415" y="18000"/>
                  <a:pt x="17685" y="18000"/>
                </a:cubicBezTo>
                <a:cubicBezTo>
                  <a:pt x="19845" y="18000"/>
                  <a:pt x="19845" y="18000"/>
                  <a:pt x="19845" y="18000"/>
                </a:cubicBezTo>
                <a:cubicBezTo>
                  <a:pt x="19980" y="18000"/>
                  <a:pt x="20115" y="18150"/>
                  <a:pt x="20115" y="18450"/>
                </a:cubicBezTo>
                <a:cubicBezTo>
                  <a:pt x="20115" y="18600"/>
                  <a:pt x="19980" y="18750"/>
                  <a:pt x="19845" y="18750"/>
                </a:cubicBezTo>
                <a:cubicBezTo>
                  <a:pt x="17685" y="18750"/>
                  <a:pt x="17685" y="18750"/>
                  <a:pt x="17685" y="18750"/>
                </a:cubicBezTo>
                <a:cubicBezTo>
                  <a:pt x="17415" y="18750"/>
                  <a:pt x="17280" y="18600"/>
                  <a:pt x="17280" y="184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85" name="Freeform 2151"/>
          <p:cNvSpPr/>
          <p:nvPr/>
        </p:nvSpPr>
        <p:spPr>
          <a:xfrm>
            <a:off x="18338800" y="4502150"/>
            <a:ext cx="1092200" cy="990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720" y="6450"/>
                </a:moveTo>
                <a:cubicBezTo>
                  <a:pt x="14715" y="6450"/>
                  <a:pt x="14715" y="6450"/>
                  <a:pt x="14715" y="6450"/>
                </a:cubicBezTo>
                <a:cubicBezTo>
                  <a:pt x="16875" y="6450"/>
                  <a:pt x="16875" y="6450"/>
                  <a:pt x="16875" y="6450"/>
                </a:cubicBezTo>
                <a:cubicBezTo>
                  <a:pt x="21600" y="6450"/>
                  <a:pt x="21600" y="6450"/>
                  <a:pt x="21600" y="645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16875" y="0"/>
                  <a:pt x="16875" y="0"/>
                  <a:pt x="16875" y="0"/>
                </a:cubicBezTo>
                <a:cubicBezTo>
                  <a:pt x="14715" y="0"/>
                  <a:pt x="14715" y="0"/>
                  <a:pt x="14715" y="0"/>
                </a:cubicBezTo>
                <a:cubicBezTo>
                  <a:pt x="9720" y="0"/>
                  <a:pt x="9720" y="0"/>
                  <a:pt x="9720" y="0"/>
                </a:cubicBezTo>
                <a:cubicBezTo>
                  <a:pt x="4320" y="0"/>
                  <a:pt x="0" y="4800"/>
                  <a:pt x="0" y="10800"/>
                </a:cubicBezTo>
                <a:cubicBezTo>
                  <a:pt x="0" y="16800"/>
                  <a:pt x="4320" y="21600"/>
                  <a:pt x="9720" y="21600"/>
                </a:cubicBezTo>
                <a:cubicBezTo>
                  <a:pt x="14715" y="21600"/>
                  <a:pt x="14715" y="21600"/>
                  <a:pt x="14715" y="21600"/>
                </a:cubicBezTo>
                <a:cubicBezTo>
                  <a:pt x="16875" y="21600"/>
                  <a:pt x="16875" y="21600"/>
                  <a:pt x="1687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5150"/>
                  <a:pt x="21600" y="15150"/>
                  <a:pt x="21600" y="15150"/>
                </a:cubicBezTo>
                <a:cubicBezTo>
                  <a:pt x="16875" y="15150"/>
                  <a:pt x="16875" y="15150"/>
                  <a:pt x="16875" y="15150"/>
                </a:cubicBezTo>
                <a:cubicBezTo>
                  <a:pt x="14715" y="15150"/>
                  <a:pt x="14715" y="15150"/>
                  <a:pt x="14715" y="15150"/>
                </a:cubicBezTo>
                <a:cubicBezTo>
                  <a:pt x="9720" y="15150"/>
                  <a:pt x="9720" y="15150"/>
                  <a:pt x="9720" y="15150"/>
                </a:cubicBezTo>
                <a:cubicBezTo>
                  <a:pt x="7560" y="15150"/>
                  <a:pt x="5805" y="13200"/>
                  <a:pt x="5805" y="10800"/>
                </a:cubicBezTo>
                <a:cubicBezTo>
                  <a:pt x="5805" y="8400"/>
                  <a:pt x="7560" y="6450"/>
                  <a:pt x="9720" y="6450"/>
                </a:cubicBezTo>
                <a:close/>
                <a:moveTo>
                  <a:pt x="20925" y="750"/>
                </a:moveTo>
                <a:cubicBezTo>
                  <a:pt x="20925" y="5550"/>
                  <a:pt x="20925" y="5550"/>
                  <a:pt x="20925" y="5550"/>
                </a:cubicBezTo>
                <a:cubicBezTo>
                  <a:pt x="16875" y="5550"/>
                  <a:pt x="16875" y="5550"/>
                  <a:pt x="16875" y="5550"/>
                </a:cubicBezTo>
                <a:cubicBezTo>
                  <a:pt x="16875" y="750"/>
                  <a:pt x="16875" y="750"/>
                  <a:pt x="16875" y="750"/>
                </a:cubicBezTo>
                <a:lnTo>
                  <a:pt x="20925" y="750"/>
                </a:lnTo>
                <a:close/>
                <a:moveTo>
                  <a:pt x="16200" y="750"/>
                </a:moveTo>
                <a:cubicBezTo>
                  <a:pt x="16200" y="5550"/>
                  <a:pt x="16200" y="5550"/>
                  <a:pt x="16200" y="5550"/>
                </a:cubicBezTo>
                <a:cubicBezTo>
                  <a:pt x="15525" y="5550"/>
                  <a:pt x="15525" y="5550"/>
                  <a:pt x="15525" y="5550"/>
                </a:cubicBezTo>
                <a:cubicBezTo>
                  <a:pt x="15525" y="750"/>
                  <a:pt x="15525" y="750"/>
                  <a:pt x="15525" y="750"/>
                </a:cubicBezTo>
                <a:lnTo>
                  <a:pt x="16200" y="750"/>
                </a:lnTo>
                <a:close/>
                <a:moveTo>
                  <a:pt x="20925" y="16050"/>
                </a:moveTo>
                <a:cubicBezTo>
                  <a:pt x="20925" y="20850"/>
                  <a:pt x="20925" y="20850"/>
                  <a:pt x="20925" y="20850"/>
                </a:cubicBezTo>
                <a:cubicBezTo>
                  <a:pt x="16875" y="20850"/>
                  <a:pt x="16875" y="20850"/>
                  <a:pt x="16875" y="20850"/>
                </a:cubicBezTo>
                <a:cubicBezTo>
                  <a:pt x="16875" y="16050"/>
                  <a:pt x="16875" y="16050"/>
                  <a:pt x="16875" y="16050"/>
                </a:cubicBezTo>
                <a:lnTo>
                  <a:pt x="20925" y="16050"/>
                </a:lnTo>
                <a:close/>
                <a:moveTo>
                  <a:pt x="16200" y="16050"/>
                </a:moveTo>
                <a:cubicBezTo>
                  <a:pt x="16200" y="20850"/>
                  <a:pt x="16200" y="20850"/>
                  <a:pt x="16200" y="20850"/>
                </a:cubicBezTo>
                <a:cubicBezTo>
                  <a:pt x="15525" y="20850"/>
                  <a:pt x="15525" y="20850"/>
                  <a:pt x="15525" y="20850"/>
                </a:cubicBezTo>
                <a:cubicBezTo>
                  <a:pt x="15525" y="16050"/>
                  <a:pt x="15525" y="16050"/>
                  <a:pt x="15525" y="16050"/>
                </a:cubicBezTo>
                <a:lnTo>
                  <a:pt x="16200" y="16050"/>
                </a:lnTo>
                <a:close/>
                <a:moveTo>
                  <a:pt x="4995" y="10800"/>
                </a:moveTo>
                <a:cubicBezTo>
                  <a:pt x="4995" y="13650"/>
                  <a:pt x="7155" y="16050"/>
                  <a:pt x="9720" y="16050"/>
                </a:cubicBezTo>
                <a:cubicBezTo>
                  <a:pt x="14715" y="16050"/>
                  <a:pt x="14715" y="16050"/>
                  <a:pt x="14715" y="16050"/>
                </a:cubicBezTo>
                <a:cubicBezTo>
                  <a:pt x="14715" y="20850"/>
                  <a:pt x="14715" y="20850"/>
                  <a:pt x="14715" y="20850"/>
                </a:cubicBezTo>
                <a:cubicBezTo>
                  <a:pt x="9720" y="20850"/>
                  <a:pt x="9720" y="20850"/>
                  <a:pt x="9720" y="20850"/>
                </a:cubicBezTo>
                <a:cubicBezTo>
                  <a:pt x="4725" y="20850"/>
                  <a:pt x="675" y="16350"/>
                  <a:pt x="675" y="10800"/>
                </a:cubicBezTo>
                <a:cubicBezTo>
                  <a:pt x="675" y="5250"/>
                  <a:pt x="4725" y="750"/>
                  <a:pt x="9720" y="750"/>
                </a:cubicBezTo>
                <a:cubicBezTo>
                  <a:pt x="14715" y="750"/>
                  <a:pt x="14715" y="750"/>
                  <a:pt x="14715" y="750"/>
                </a:cubicBezTo>
                <a:cubicBezTo>
                  <a:pt x="14715" y="5550"/>
                  <a:pt x="14715" y="5550"/>
                  <a:pt x="14715" y="5550"/>
                </a:cubicBezTo>
                <a:cubicBezTo>
                  <a:pt x="9720" y="5550"/>
                  <a:pt x="9720" y="5550"/>
                  <a:pt x="9720" y="5550"/>
                </a:cubicBezTo>
                <a:cubicBezTo>
                  <a:pt x="7155" y="5550"/>
                  <a:pt x="4995" y="7950"/>
                  <a:pt x="499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86" name="Freeform 2152"/>
          <p:cNvSpPr/>
          <p:nvPr/>
        </p:nvSpPr>
        <p:spPr>
          <a:xfrm>
            <a:off x="18338800" y="5683250"/>
            <a:ext cx="1092200" cy="1060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0"/>
                </a:moveTo>
                <a:cubicBezTo>
                  <a:pt x="21330" y="0"/>
                  <a:pt x="21195" y="0"/>
                  <a:pt x="21060" y="0"/>
                </a:cubicBezTo>
                <a:cubicBezTo>
                  <a:pt x="14445" y="3647"/>
                  <a:pt x="14445" y="3647"/>
                  <a:pt x="14445" y="3647"/>
                </a:cubicBezTo>
                <a:cubicBezTo>
                  <a:pt x="7830" y="0"/>
                  <a:pt x="7830" y="0"/>
                  <a:pt x="7830" y="0"/>
                </a:cubicBezTo>
                <a:cubicBezTo>
                  <a:pt x="7830" y="0"/>
                  <a:pt x="7830" y="0"/>
                  <a:pt x="7830" y="0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7695" y="0"/>
                  <a:pt x="7695" y="0"/>
                  <a:pt x="7560" y="0"/>
                </a:cubicBezTo>
                <a:cubicBezTo>
                  <a:pt x="7560" y="0"/>
                  <a:pt x="7560" y="0"/>
                  <a:pt x="7560" y="0"/>
                </a:cubicBezTo>
                <a:cubicBezTo>
                  <a:pt x="7560" y="0"/>
                  <a:pt x="7560" y="0"/>
                  <a:pt x="7560" y="0"/>
                </a:cubicBezTo>
                <a:cubicBezTo>
                  <a:pt x="7560" y="0"/>
                  <a:pt x="7560" y="0"/>
                  <a:pt x="7425" y="0"/>
                </a:cubicBezTo>
                <a:cubicBezTo>
                  <a:pt x="7425" y="0"/>
                  <a:pt x="7425" y="0"/>
                  <a:pt x="7425" y="0"/>
                </a:cubicBezTo>
                <a:cubicBezTo>
                  <a:pt x="270" y="2525"/>
                  <a:pt x="270" y="2525"/>
                  <a:pt x="270" y="2525"/>
                </a:cubicBezTo>
                <a:cubicBezTo>
                  <a:pt x="135" y="2525"/>
                  <a:pt x="0" y="2665"/>
                  <a:pt x="0" y="2945"/>
                </a:cubicBezTo>
                <a:cubicBezTo>
                  <a:pt x="0" y="20758"/>
                  <a:pt x="0" y="20758"/>
                  <a:pt x="0" y="20758"/>
                </a:cubicBezTo>
                <a:cubicBezTo>
                  <a:pt x="0" y="20899"/>
                  <a:pt x="0" y="21039"/>
                  <a:pt x="135" y="21179"/>
                </a:cubicBezTo>
                <a:cubicBezTo>
                  <a:pt x="270" y="21179"/>
                  <a:pt x="270" y="21179"/>
                  <a:pt x="405" y="21179"/>
                </a:cubicBezTo>
                <a:cubicBezTo>
                  <a:pt x="405" y="21179"/>
                  <a:pt x="540" y="21179"/>
                  <a:pt x="540" y="21179"/>
                </a:cubicBezTo>
                <a:cubicBezTo>
                  <a:pt x="7560" y="18795"/>
                  <a:pt x="7560" y="18795"/>
                  <a:pt x="7560" y="18795"/>
                </a:cubicBezTo>
                <a:cubicBezTo>
                  <a:pt x="14310" y="21600"/>
                  <a:pt x="14310" y="21600"/>
                  <a:pt x="14310" y="21600"/>
                </a:cubicBezTo>
                <a:cubicBezTo>
                  <a:pt x="14310" y="21600"/>
                  <a:pt x="14310" y="21600"/>
                  <a:pt x="14310" y="21600"/>
                </a:cubicBezTo>
                <a:cubicBezTo>
                  <a:pt x="14310" y="21600"/>
                  <a:pt x="14310" y="21600"/>
                  <a:pt x="14445" y="21600"/>
                </a:cubicBezTo>
                <a:cubicBezTo>
                  <a:pt x="14445" y="21600"/>
                  <a:pt x="14445" y="21600"/>
                  <a:pt x="14445" y="21600"/>
                </a:cubicBezTo>
                <a:cubicBezTo>
                  <a:pt x="14580" y="21600"/>
                  <a:pt x="14580" y="21600"/>
                  <a:pt x="14580" y="21600"/>
                </a:cubicBezTo>
                <a:cubicBezTo>
                  <a:pt x="14580" y="21600"/>
                  <a:pt x="14580" y="21600"/>
                  <a:pt x="14580" y="21600"/>
                </a:cubicBezTo>
                <a:cubicBezTo>
                  <a:pt x="21330" y="17813"/>
                  <a:pt x="21330" y="17813"/>
                  <a:pt x="21330" y="17813"/>
                </a:cubicBezTo>
                <a:cubicBezTo>
                  <a:pt x="21465" y="17813"/>
                  <a:pt x="21600" y="17673"/>
                  <a:pt x="21600" y="17392"/>
                </a:cubicBezTo>
                <a:cubicBezTo>
                  <a:pt x="21600" y="421"/>
                  <a:pt x="21600" y="421"/>
                  <a:pt x="21600" y="421"/>
                </a:cubicBezTo>
                <a:cubicBezTo>
                  <a:pt x="21600" y="281"/>
                  <a:pt x="21465" y="140"/>
                  <a:pt x="21465" y="0"/>
                </a:cubicBezTo>
                <a:close/>
                <a:moveTo>
                  <a:pt x="810" y="3226"/>
                </a:moveTo>
                <a:cubicBezTo>
                  <a:pt x="7155" y="982"/>
                  <a:pt x="7155" y="982"/>
                  <a:pt x="7155" y="982"/>
                </a:cubicBezTo>
                <a:cubicBezTo>
                  <a:pt x="7155" y="12203"/>
                  <a:pt x="7155" y="12203"/>
                  <a:pt x="7155" y="12203"/>
                </a:cubicBezTo>
                <a:cubicBezTo>
                  <a:pt x="7020" y="12203"/>
                  <a:pt x="6885" y="12343"/>
                  <a:pt x="6750" y="12343"/>
                </a:cubicBezTo>
                <a:cubicBezTo>
                  <a:pt x="6480" y="12343"/>
                  <a:pt x="6345" y="12623"/>
                  <a:pt x="6345" y="12764"/>
                </a:cubicBezTo>
                <a:cubicBezTo>
                  <a:pt x="6480" y="13044"/>
                  <a:pt x="6615" y="13184"/>
                  <a:pt x="6750" y="13184"/>
                </a:cubicBezTo>
                <a:cubicBezTo>
                  <a:pt x="6885" y="13184"/>
                  <a:pt x="6885" y="13184"/>
                  <a:pt x="6885" y="13184"/>
                </a:cubicBezTo>
                <a:cubicBezTo>
                  <a:pt x="7020" y="13044"/>
                  <a:pt x="7155" y="13044"/>
                  <a:pt x="7155" y="13044"/>
                </a:cubicBezTo>
                <a:cubicBezTo>
                  <a:pt x="7155" y="17953"/>
                  <a:pt x="7155" y="17953"/>
                  <a:pt x="7155" y="17953"/>
                </a:cubicBezTo>
                <a:cubicBezTo>
                  <a:pt x="810" y="20197"/>
                  <a:pt x="810" y="20197"/>
                  <a:pt x="810" y="20197"/>
                </a:cubicBezTo>
                <a:lnTo>
                  <a:pt x="810" y="3226"/>
                </a:lnTo>
                <a:close/>
                <a:moveTo>
                  <a:pt x="7965" y="12904"/>
                </a:moveTo>
                <a:cubicBezTo>
                  <a:pt x="8100" y="12904"/>
                  <a:pt x="8235" y="12904"/>
                  <a:pt x="8370" y="12904"/>
                </a:cubicBezTo>
                <a:cubicBezTo>
                  <a:pt x="8640" y="12904"/>
                  <a:pt x="8775" y="12764"/>
                  <a:pt x="8775" y="12483"/>
                </a:cubicBezTo>
                <a:cubicBezTo>
                  <a:pt x="8775" y="12203"/>
                  <a:pt x="8640" y="12062"/>
                  <a:pt x="8370" y="12062"/>
                </a:cubicBezTo>
                <a:cubicBezTo>
                  <a:pt x="8370" y="12062"/>
                  <a:pt x="8370" y="12062"/>
                  <a:pt x="8370" y="12062"/>
                </a:cubicBezTo>
                <a:cubicBezTo>
                  <a:pt x="8235" y="12062"/>
                  <a:pt x="8100" y="12062"/>
                  <a:pt x="7965" y="12062"/>
                </a:cubicBezTo>
                <a:cubicBezTo>
                  <a:pt x="7965" y="1122"/>
                  <a:pt x="7965" y="1122"/>
                  <a:pt x="7965" y="1122"/>
                </a:cubicBezTo>
                <a:cubicBezTo>
                  <a:pt x="14040" y="4348"/>
                  <a:pt x="14040" y="4348"/>
                  <a:pt x="14040" y="4348"/>
                </a:cubicBezTo>
                <a:cubicBezTo>
                  <a:pt x="14040" y="13184"/>
                  <a:pt x="14040" y="13184"/>
                  <a:pt x="14040" y="13184"/>
                </a:cubicBezTo>
                <a:cubicBezTo>
                  <a:pt x="13770" y="13184"/>
                  <a:pt x="13365" y="13184"/>
                  <a:pt x="13095" y="13044"/>
                </a:cubicBezTo>
                <a:cubicBezTo>
                  <a:pt x="12960" y="13044"/>
                  <a:pt x="12690" y="13184"/>
                  <a:pt x="12690" y="13465"/>
                </a:cubicBezTo>
                <a:cubicBezTo>
                  <a:pt x="12555" y="13605"/>
                  <a:pt x="12690" y="13886"/>
                  <a:pt x="12960" y="13886"/>
                </a:cubicBezTo>
                <a:cubicBezTo>
                  <a:pt x="13365" y="14026"/>
                  <a:pt x="13635" y="14026"/>
                  <a:pt x="14040" y="14026"/>
                </a:cubicBezTo>
                <a:cubicBezTo>
                  <a:pt x="14040" y="20618"/>
                  <a:pt x="14040" y="20618"/>
                  <a:pt x="14040" y="20618"/>
                </a:cubicBezTo>
                <a:cubicBezTo>
                  <a:pt x="7965" y="17953"/>
                  <a:pt x="7965" y="17953"/>
                  <a:pt x="7965" y="17953"/>
                </a:cubicBezTo>
                <a:lnTo>
                  <a:pt x="7965" y="12904"/>
                </a:lnTo>
                <a:close/>
                <a:moveTo>
                  <a:pt x="20790" y="17252"/>
                </a:moveTo>
                <a:cubicBezTo>
                  <a:pt x="14850" y="20478"/>
                  <a:pt x="14850" y="20478"/>
                  <a:pt x="14850" y="20478"/>
                </a:cubicBezTo>
                <a:cubicBezTo>
                  <a:pt x="14850" y="14026"/>
                  <a:pt x="14850" y="14026"/>
                  <a:pt x="14850" y="14026"/>
                </a:cubicBezTo>
                <a:cubicBezTo>
                  <a:pt x="14985" y="13886"/>
                  <a:pt x="14985" y="13745"/>
                  <a:pt x="14985" y="13605"/>
                </a:cubicBezTo>
                <a:cubicBezTo>
                  <a:pt x="14985" y="13465"/>
                  <a:pt x="14985" y="13325"/>
                  <a:pt x="14850" y="13184"/>
                </a:cubicBezTo>
                <a:cubicBezTo>
                  <a:pt x="14850" y="4348"/>
                  <a:pt x="14850" y="4348"/>
                  <a:pt x="14850" y="4348"/>
                </a:cubicBezTo>
                <a:cubicBezTo>
                  <a:pt x="20790" y="1122"/>
                  <a:pt x="20790" y="1122"/>
                  <a:pt x="20790" y="1122"/>
                </a:cubicBezTo>
                <a:lnTo>
                  <a:pt x="20790" y="17252"/>
                </a:lnTo>
                <a:close/>
                <a:moveTo>
                  <a:pt x="4455" y="3366"/>
                </a:moveTo>
                <a:cubicBezTo>
                  <a:pt x="3240" y="3366"/>
                  <a:pt x="2430" y="4208"/>
                  <a:pt x="2430" y="5470"/>
                </a:cubicBezTo>
                <a:cubicBezTo>
                  <a:pt x="2430" y="6452"/>
                  <a:pt x="3105" y="7294"/>
                  <a:pt x="4050" y="7434"/>
                </a:cubicBezTo>
                <a:cubicBezTo>
                  <a:pt x="4050" y="8275"/>
                  <a:pt x="4050" y="8275"/>
                  <a:pt x="4050" y="8275"/>
                </a:cubicBezTo>
                <a:cubicBezTo>
                  <a:pt x="4050" y="8556"/>
                  <a:pt x="4185" y="8696"/>
                  <a:pt x="4455" y="8696"/>
                </a:cubicBezTo>
                <a:cubicBezTo>
                  <a:pt x="4590" y="8696"/>
                  <a:pt x="4860" y="8556"/>
                  <a:pt x="4860" y="8275"/>
                </a:cubicBezTo>
                <a:cubicBezTo>
                  <a:pt x="4860" y="7434"/>
                  <a:pt x="4860" y="7434"/>
                  <a:pt x="4860" y="7434"/>
                </a:cubicBezTo>
                <a:cubicBezTo>
                  <a:pt x="5670" y="7294"/>
                  <a:pt x="6345" y="6452"/>
                  <a:pt x="6345" y="5470"/>
                </a:cubicBezTo>
                <a:cubicBezTo>
                  <a:pt x="6345" y="4208"/>
                  <a:pt x="5535" y="3366"/>
                  <a:pt x="4455" y="3366"/>
                </a:cubicBezTo>
                <a:close/>
                <a:moveTo>
                  <a:pt x="4455" y="6592"/>
                </a:moveTo>
                <a:cubicBezTo>
                  <a:pt x="3780" y="6592"/>
                  <a:pt x="3240" y="6031"/>
                  <a:pt x="3240" y="5470"/>
                </a:cubicBezTo>
                <a:cubicBezTo>
                  <a:pt x="3240" y="4769"/>
                  <a:pt x="3780" y="4208"/>
                  <a:pt x="4455" y="4208"/>
                </a:cubicBezTo>
                <a:cubicBezTo>
                  <a:pt x="4995" y="4208"/>
                  <a:pt x="5535" y="4769"/>
                  <a:pt x="5535" y="5470"/>
                </a:cubicBezTo>
                <a:cubicBezTo>
                  <a:pt x="5535" y="6031"/>
                  <a:pt x="4995" y="6592"/>
                  <a:pt x="4455" y="6592"/>
                </a:cubicBezTo>
                <a:close/>
                <a:moveTo>
                  <a:pt x="17820" y="10519"/>
                </a:moveTo>
                <a:cubicBezTo>
                  <a:pt x="17955" y="10099"/>
                  <a:pt x="18090" y="9538"/>
                  <a:pt x="18225" y="8977"/>
                </a:cubicBezTo>
                <a:cubicBezTo>
                  <a:pt x="18225" y="8836"/>
                  <a:pt x="18495" y="8696"/>
                  <a:pt x="18630" y="8696"/>
                </a:cubicBezTo>
                <a:cubicBezTo>
                  <a:pt x="18900" y="8696"/>
                  <a:pt x="19035" y="8977"/>
                  <a:pt x="19035" y="9117"/>
                </a:cubicBezTo>
                <a:cubicBezTo>
                  <a:pt x="18900" y="9818"/>
                  <a:pt x="18765" y="10379"/>
                  <a:pt x="18495" y="10800"/>
                </a:cubicBezTo>
                <a:cubicBezTo>
                  <a:pt x="18495" y="11081"/>
                  <a:pt x="18360" y="11081"/>
                  <a:pt x="18225" y="11081"/>
                </a:cubicBezTo>
                <a:cubicBezTo>
                  <a:pt x="18090" y="11081"/>
                  <a:pt x="18090" y="11081"/>
                  <a:pt x="18090" y="11081"/>
                </a:cubicBezTo>
                <a:cubicBezTo>
                  <a:pt x="17820" y="10940"/>
                  <a:pt x="17685" y="10800"/>
                  <a:pt x="17820" y="10519"/>
                </a:cubicBezTo>
                <a:close/>
                <a:moveTo>
                  <a:pt x="5670" y="13184"/>
                </a:moveTo>
                <a:cubicBezTo>
                  <a:pt x="5805" y="13325"/>
                  <a:pt x="5670" y="13605"/>
                  <a:pt x="5535" y="13745"/>
                </a:cubicBezTo>
                <a:cubicBezTo>
                  <a:pt x="5130" y="14026"/>
                  <a:pt x="4725" y="14306"/>
                  <a:pt x="4455" y="14727"/>
                </a:cubicBezTo>
                <a:cubicBezTo>
                  <a:pt x="4320" y="14868"/>
                  <a:pt x="4185" y="14868"/>
                  <a:pt x="4185" y="14868"/>
                </a:cubicBezTo>
                <a:cubicBezTo>
                  <a:pt x="4050" y="14868"/>
                  <a:pt x="3915" y="14868"/>
                  <a:pt x="3915" y="14727"/>
                </a:cubicBezTo>
                <a:cubicBezTo>
                  <a:pt x="3645" y="14587"/>
                  <a:pt x="3645" y="14306"/>
                  <a:pt x="3780" y="14166"/>
                </a:cubicBezTo>
                <a:cubicBezTo>
                  <a:pt x="4185" y="13745"/>
                  <a:pt x="4590" y="13325"/>
                  <a:pt x="5130" y="13044"/>
                </a:cubicBezTo>
                <a:cubicBezTo>
                  <a:pt x="5265" y="12904"/>
                  <a:pt x="5535" y="12904"/>
                  <a:pt x="5670" y="13184"/>
                </a:cubicBezTo>
                <a:close/>
                <a:moveTo>
                  <a:pt x="3645" y="15990"/>
                </a:moveTo>
                <a:cubicBezTo>
                  <a:pt x="3240" y="16831"/>
                  <a:pt x="3240" y="17532"/>
                  <a:pt x="3240" y="17532"/>
                </a:cubicBezTo>
                <a:cubicBezTo>
                  <a:pt x="3105" y="17673"/>
                  <a:pt x="2970" y="17813"/>
                  <a:pt x="2835" y="17813"/>
                </a:cubicBezTo>
                <a:cubicBezTo>
                  <a:pt x="2835" y="17813"/>
                  <a:pt x="2700" y="17813"/>
                  <a:pt x="2700" y="17813"/>
                </a:cubicBezTo>
                <a:cubicBezTo>
                  <a:pt x="2565" y="17813"/>
                  <a:pt x="2430" y="17673"/>
                  <a:pt x="2430" y="17392"/>
                </a:cubicBezTo>
                <a:cubicBezTo>
                  <a:pt x="2430" y="17392"/>
                  <a:pt x="2565" y="16551"/>
                  <a:pt x="2970" y="15709"/>
                </a:cubicBezTo>
                <a:cubicBezTo>
                  <a:pt x="2970" y="15429"/>
                  <a:pt x="3240" y="15429"/>
                  <a:pt x="3510" y="15429"/>
                </a:cubicBezTo>
                <a:cubicBezTo>
                  <a:pt x="3645" y="15569"/>
                  <a:pt x="3780" y="15849"/>
                  <a:pt x="3645" y="15990"/>
                </a:cubicBezTo>
                <a:close/>
                <a:moveTo>
                  <a:pt x="15795" y="13325"/>
                </a:moveTo>
                <a:cubicBezTo>
                  <a:pt x="15660" y="13184"/>
                  <a:pt x="15795" y="12904"/>
                  <a:pt x="15930" y="12764"/>
                </a:cubicBezTo>
                <a:cubicBezTo>
                  <a:pt x="16335" y="12623"/>
                  <a:pt x="16740" y="12343"/>
                  <a:pt x="17145" y="11922"/>
                </a:cubicBezTo>
                <a:cubicBezTo>
                  <a:pt x="17280" y="11642"/>
                  <a:pt x="17415" y="11642"/>
                  <a:pt x="17685" y="11782"/>
                </a:cubicBezTo>
                <a:cubicBezTo>
                  <a:pt x="17820" y="11922"/>
                  <a:pt x="17820" y="12203"/>
                  <a:pt x="17685" y="12343"/>
                </a:cubicBezTo>
                <a:cubicBezTo>
                  <a:pt x="17280" y="12904"/>
                  <a:pt x="16875" y="13325"/>
                  <a:pt x="16335" y="13605"/>
                </a:cubicBezTo>
                <a:cubicBezTo>
                  <a:pt x="16335" y="13605"/>
                  <a:pt x="16200" y="13605"/>
                  <a:pt x="16200" y="13605"/>
                </a:cubicBezTo>
                <a:cubicBezTo>
                  <a:pt x="16065" y="13605"/>
                  <a:pt x="15930" y="13465"/>
                  <a:pt x="15795" y="13325"/>
                </a:cubicBezTo>
                <a:close/>
                <a:moveTo>
                  <a:pt x="11880" y="13184"/>
                </a:moveTo>
                <a:cubicBezTo>
                  <a:pt x="11880" y="13325"/>
                  <a:pt x="11610" y="13465"/>
                  <a:pt x="11475" y="13465"/>
                </a:cubicBezTo>
                <a:cubicBezTo>
                  <a:pt x="11475" y="13465"/>
                  <a:pt x="11475" y="13465"/>
                  <a:pt x="11340" y="13465"/>
                </a:cubicBezTo>
                <a:cubicBezTo>
                  <a:pt x="11205" y="13325"/>
                  <a:pt x="11070" y="13325"/>
                  <a:pt x="11070" y="13325"/>
                </a:cubicBezTo>
                <a:cubicBezTo>
                  <a:pt x="10665" y="13184"/>
                  <a:pt x="10260" y="13044"/>
                  <a:pt x="9855" y="13044"/>
                </a:cubicBezTo>
                <a:cubicBezTo>
                  <a:pt x="9720" y="13044"/>
                  <a:pt x="9585" y="12764"/>
                  <a:pt x="9585" y="12623"/>
                </a:cubicBezTo>
                <a:cubicBezTo>
                  <a:pt x="9585" y="12343"/>
                  <a:pt x="9855" y="12203"/>
                  <a:pt x="9990" y="12203"/>
                </a:cubicBezTo>
                <a:cubicBezTo>
                  <a:pt x="10395" y="12343"/>
                  <a:pt x="10800" y="12343"/>
                  <a:pt x="11340" y="12483"/>
                </a:cubicBezTo>
                <a:cubicBezTo>
                  <a:pt x="11340" y="12483"/>
                  <a:pt x="11340" y="12483"/>
                  <a:pt x="11340" y="12483"/>
                </a:cubicBezTo>
                <a:cubicBezTo>
                  <a:pt x="11340" y="12483"/>
                  <a:pt x="11475" y="12623"/>
                  <a:pt x="11610" y="12623"/>
                </a:cubicBezTo>
                <a:cubicBezTo>
                  <a:pt x="11880" y="12764"/>
                  <a:pt x="12015" y="13044"/>
                  <a:pt x="11880" y="13184"/>
                </a:cubicBezTo>
                <a:close/>
                <a:moveTo>
                  <a:pt x="18360" y="7434"/>
                </a:moveTo>
                <a:cubicBezTo>
                  <a:pt x="18360" y="7013"/>
                  <a:pt x="18495" y="6592"/>
                  <a:pt x="18495" y="6171"/>
                </a:cubicBezTo>
                <a:cubicBezTo>
                  <a:pt x="18495" y="6031"/>
                  <a:pt x="18495" y="5891"/>
                  <a:pt x="18360" y="5751"/>
                </a:cubicBezTo>
                <a:cubicBezTo>
                  <a:pt x="18360" y="5610"/>
                  <a:pt x="18630" y="5330"/>
                  <a:pt x="18765" y="5330"/>
                </a:cubicBezTo>
                <a:cubicBezTo>
                  <a:pt x="19035" y="5330"/>
                  <a:pt x="19170" y="5610"/>
                  <a:pt x="19170" y="5751"/>
                </a:cubicBezTo>
                <a:cubicBezTo>
                  <a:pt x="19170" y="5891"/>
                  <a:pt x="19170" y="6031"/>
                  <a:pt x="19170" y="6171"/>
                </a:cubicBezTo>
                <a:cubicBezTo>
                  <a:pt x="19170" y="6592"/>
                  <a:pt x="19170" y="7013"/>
                  <a:pt x="19170" y="7434"/>
                </a:cubicBezTo>
                <a:cubicBezTo>
                  <a:pt x="19170" y="7714"/>
                  <a:pt x="19035" y="7855"/>
                  <a:pt x="18765" y="7855"/>
                </a:cubicBezTo>
                <a:cubicBezTo>
                  <a:pt x="18765" y="7855"/>
                  <a:pt x="18765" y="7855"/>
                  <a:pt x="18765" y="7855"/>
                </a:cubicBezTo>
                <a:cubicBezTo>
                  <a:pt x="18495" y="7855"/>
                  <a:pt x="18360" y="7714"/>
                  <a:pt x="18360" y="7434"/>
                </a:cubicBezTo>
                <a:close/>
                <a:moveTo>
                  <a:pt x="3375" y="10940"/>
                </a:moveTo>
                <a:cubicBezTo>
                  <a:pt x="3780" y="10379"/>
                  <a:pt x="3780" y="10379"/>
                  <a:pt x="3780" y="10379"/>
                </a:cubicBezTo>
                <a:cubicBezTo>
                  <a:pt x="3375" y="9818"/>
                  <a:pt x="3375" y="9818"/>
                  <a:pt x="3375" y="9818"/>
                </a:cubicBezTo>
                <a:cubicBezTo>
                  <a:pt x="3105" y="9678"/>
                  <a:pt x="3105" y="9397"/>
                  <a:pt x="3375" y="9257"/>
                </a:cubicBezTo>
                <a:cubicBezTo>
                  <a:pt x="3510" y="9117"/>
                  <a:pt x="3780" y="9117"/>
                  <a:pt x="3915" y="9257"/>
                </a:cubicBezTo>
                <a:cubicBezTo>
                  <a:pt x="4455" y="9818"/>
                  <a:pt x="4455" y="9818"/>
                  <a:pt x="4455" y="9818"/>
                </a:cubicBezTo>
                <a:cubicBezTo>
                  <a:pt x="4860" y="9257"/>
                  <a:pt x="4860" y="9257"/>
                  <a:pt x="4860" y="9257"/>
                </a:cubicBezTo>
                <a:cubicBezTo>
                  <a:pt x="5130" y="9117"/>
                  <a:pt x="5265" y="9117"/>
                  <a:pt x="5535" y="9257"/>
                </a:cubicBezTo>
                <a:cubicBezTo>
                  <a:pt x="5670" y="9397"/>
                  <a:pt x="5670" y="9678"/>
                  <a:pt x="5535" y="9818"/>
                </a:cubicBezTo>
                <a:cubicBezTo>
                  <a:pt x="4995" y="10379"/>
                  <a:pt x="4995" y="10379"/>
                  <a:pt x="4995" y="10379"/>
                </a:cubicBezTo>
                <a:cubicBezTo>
                  <a:pt x="5535" y="10940"/>
                  <a:pt x="5535" y="10940"/>
                  <a:pt x="5535" y="10940"/>
                </a:cubicBezTo>
                <a:cubicBezTo>
                  <a:pt x="5670" y="11081"/>
                  <a:pt x="5670" y="11361"/>
                  <a:pt x="5535" y="11501"/>
                </a:cubicBezTo>
                <a:cubicBezTo>
                  <a:pt x="5400" y="11642"/>
                  <a:pt x="5265" y="11642"/>
                  <a:pt x="5265" y="11642"/>
                </a:cubicBezTo>
                <a:cubicBezTo>
                  <a:pt x="5130" y="11642"/>
                  <a:pt x="4995" y="11642"/>
                  <a:pt x="4860" y="11501"/>
                </a:cubicBezTo>
                <a:cubicBezTo>
                  <a:pt x="4455" y="10940"/>
                  <a:pt x="4455" y="10940"/>
                  <a:pt x="4455" y="10940"/>
                </a:cubicBezTo>
                <a:cubicBezTo>
                  <a:pt x="3915" y="11501"/>
                  <a:pt x="3915" y="11501"/>
                  <a:pt x="3915" y="11501"/>
                </a:cubicBezTo>
                <a:cubicBezTo>
                  <a:pt x="3780" y="11642"/>
                  <a:pt x="3645" y="11642"/>
                  <a:pt x="3645" y="11642"/>
                </a:cubicBezTo>
                <a:cubicBezTo>
                  <a:pt x="3510" y="11642"/>
                  <a:pt x="3375" y="11642"/>
                  <a:pt x="3375" y="11501"/>
                </a:cubicBezTo>
                <a:cubicBezTo>
                  <a:pt x="3105" y="11361"/>
                  <a:pt x="3105" y="11081"/>
                  <a:pt x="3375" y="109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87" name="Freeform 2153"/>
          <p:cNvSpPr/>
          <p:nvPr/>
        </p:nvSpPr>
        <p:spPr>
          <a:xfrm>
            <a:off x="18338800" y="7007225"/>
            <a:ext cx="1092200" cy="933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3018"/>
                </a:moveTo>
                <a:cubicBezTo>
                  <a:pt x="15930" y="0"/>
                  <a:pt x="15930" y="0"/>
                  <a:pt x="15930" y="0"/>
                </a:cubicBezTo>
                <a:cubicBezTo>
                  <a:pt x="15930" y="0"/>
                  <a:pt x="15930" y="0"/>
                  <a:pt x="15930" y="0"/>
                </a:cubicBezTo>
                <a:cubicBezTo>
                  <a:pt x="15930" y="0"/>
                  <a:pt x="15930" y="0"/>
                  <a:pt x="15930" y="0"/>
                </a:cubicBezTo>
                <a:cubicBezTo>
                  <a:pt x="15930" y="0"/>
                  <a:pt x="15930" y="0"/>
                  <a:pt x="15930" y="0"/>
                </a:cubicBezTo>
                <a:cubicBezTo>
                  <a:pt x="15930" y="0"/>
                  <a:pt x="15795" y="0"/>
                  <a:pt x="15795" y="0"/>
                </a:cubicBezTo>
                <a:cubicBezTo>
                  <a:pt x="15795" y="0"/>
                  <a:pt x="15795" y="0"/>
                  <a:pt x="15795" y="0"/>
                </a:cubicBezTo>
                <a:cubicBezTo>
                  <a:pt x="15795" y="0"/>
                  <a:pt x="15795" y="0"/>
                  <a:pt x="15795" y="0"/>
                </a:cubicBezTo>
                <a:cubicBezTo>
                  <a:pt x="15795" y="0"/>
                  <a:pt x="15795" y="0"/>
                  <a:pt x="15660" y="0"/>
                </a:cubicBezTo>
                <a:cubicBezTo>
                  <a:pt x="15660" y="0"/>
                  <a:pt x="15660" y="0"/>
                  <a:pt x="15660" y="0"/>
                </a:cubicBezTo>
                <a:cubicBezTo>
                  <a:pt x="10800" y="2541"/>
                  <a:pt x="10800" y="2541"/>
                  <a:pt x="10800" y="2541"/>
                </a:cubicBezTo>
                <a:cubicBezTo>
                  <a:pt x="5940" y="0"/>
                  <a:pt x="5940" y="0"/>
                  <a:pt x="5940" y="0"/>
                </a:cubicBezTo>
                <a:cubicBezTo>
                  <a:pt x="5940" y="0"/>
                  <a:pt x="5940" y="0"/>
                  <a:pt x="5940" y="0"/>
                </a:cubicBezTo>
                <a:cubicBezTo>
                  <a:pt x="5940" y="0"/>
                  <a:pt x="5805" y="0"/>
                  <a:pt x="5805" y="0"/>
                </a:cubicBezTo>
                <a:cubicBezTo>
                  <a:pt x="5805" y="0"/>
                  <a:pt x="5805" y="0"/>
                  <a:pt x="5805" y="0"/>
                </a:cubicBezTo>
                <a:cubicBezTo>
                  <a:pt x="5805" y="0"/>
                  <a:pt x="5805" y="0"/>
                  <a:pt x="5805" y="0"/>
                </a:cubicBezTo>
                <a:cubicBezTo>
                  <a:pt x="5805" y="0"/>
                  <a:pt x="5670" y="0"/>
                  <a:pt x="5670" y="0"/>
                </a:cubicBezTo>
                <a:cubicBezTo>
                  <a:pt x="5670" y="0"/>
                  <a:pt x="5670" y="0"/>
                  <a:pt x="5670" y="0"/>
                </a:cubicBezTo>
                <a:cubicBezTo>
                  <a:pt x="5670" y="0"/>
                  <a:pt x="5670" y="0"/>
                  <a:pt x="5670" y="0"/>
                </a:cubicBezTo>
                <a:cubicBezTo>
                  <a:pt x="5670" y="0"/>
                  <a:pt x="5670" y="0"/>
                  <a:pt x="5670" y="0"/>
                </a:cubicBezTo>
                <a:cubicBezTo>
                  <a:pt x="270" y="2541"/>
                  <a:pt x="270" y="2541"/>
                  <a:pt x="270" y="2541"/>
                </a:cubicBezTo>
                <a:cubicBezTo>
                  <a:pt x="135" y="2700"/>
                  <a:pt x="0" y="2859"/>
                  <a:pt x="0" y="3018"/>
                </a:cubicBezTo>
                <a:cubicBezTo>
                  <a:pt x="0" y="21124"/>
                  <a:pt x="0" y="21124"/>
                  <a:pt x="0" y="21124"/>
                </a:cubicBezTo>
                <a:cubicBezTo>
                  <a:pt x="0" y="21282"/>
                  <a:pt x="0" y="21441"/>
                  <a:pt x="135" y="21600"/>
                </a:cubicBezTo>
                <a:cubicBezTo>
                  <a:pt x="270" y="21600"/>
                  <a:pt x="270" y="21600"/>
                  <a:pt x="405" y="21600"/>
                </a:cubicBezTo>
                <a:cubicBezTo>
                  <a:pt x="405" y="21600"/>
                  <a:pt x="405" y="21600"/>
                  <a:pt x="540" y="21600"/>
                </a:cubicBezTo>
                <a:cubicBezTo>
                  <a:pt x="5805" y="19059"/>
                  <a:pt x="5805" y="19059"/>
                  <a:pt x="5805" y="19059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800" y="21600"/>
                  <a:pt x="10800" y="21600"/>
                </a:cubicBezTo>
                <a:cubicBezTo>
                  <a:pt x="10800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5795" y="19059"/>
                  <a:pt x="15795" y="19059"/>
                  <a:pt x="15795" y="19059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330" y="21600"/>
                  <a:pt x="21330" y="21600"/>
                  <a:pt x="21465" y="21600"/>
                </a:cubicBezTo>
                <a:cubicBezTo>
                  <a:pt x="21600" y="21441"/>
                  <a:pt x="21600" y="21282"/>
                  <a:pt x="21600" y="21124"/>
                </a:cubicBezTo>
                <a:cubicBezTo>
                  <a:pt x="21600" y="3335"/>
                  <a:pt x="21600" y="3335"/>
                  <a:pt x="21600" y="3335"/>
                </a:cubicBezTo>
                <a:cubicBezTo>
                  <a:pt x="21600" y="3176"/>
                  <a:pt x="21465" y="3018"/>
                  <a:pt x="21330" y="3018"/>
                </a:cubicBezTo>
                <a:close/>
                <a:moveTo>
                  <a:pt x="675" y="3176"/>
                </a:moveTo>
                <a:cubicBezTo>
                  <a:pt x="5400" y="1112"/>
                  <a:pt x="5400" y="1112"/>
                  <a:pt x="5400" y="1112"/>
                </a:cubicBezTo>
                <a:cubicBezTo>
                  <a:pt x="5400" y="18424"/>
                  <a:pt x="5400" y="18424"/>
                  <a:pt x="5400" y="18424"/>
                </a:cubicBezTo>
                <a:cubicBezTo>
                  <a:pt x="675" y="20488"/>
                  <a:pt x="675" y="20488"/>
                  <a:pt x="675" y="20488"/>
                </a:cubicBezTo>
                <a:lnTo>
                  <a:pt x="675" y="3176"/>
                </a:lnTo>
                <a:close/>
                <a:moveTo>
                  <a:pt x="6075" y="1112"/>
                </a:moveTo>
                <a:cubicBezTo>
                  <a:pt x="10395" y="3176"/>
                  <a:pt x="10395" y="3176"/>
                  <a:pt x="10395" y="3176"/>
                </a:cubicBezTo>
                <a:cubicBezTo>
                  <a:pt x="10395" y="20488"/>
                  <a:pt x="10395" y="20488"/>
                  <a:pt x="10395" y="20488"/>
                </a:cubicBezTo>
                <a:cubicBezTo>
                  <a:pt x="6075" y="18424"/>
                  <a:pt x="6075" y="18424"/>
                  <a:pt x="6075" y="18424"/>
                </a:cubicBezTo>
                <a:lnTo>
                  <a:pt x="6075" y="1112"/>
                </a:lnTo>
                <a:close/>
                <a:moveTo>
                  <a:pt x="11205" y="3176"/>
                </a:moveTo>
                <a:cubicBezTo>
                  <a:pt x="15525" y="1112"/>
                  <a:pt x="15525" y="1112"/>
                  <a:pt x="15525" y="1112"/>
                </a:cubicBezTo>
                <a:cubicBezTo>
                  <a:pt x="15525" y="18424"/>
                  <a:pt x="15525" y="18424"/>
                  <a:pt x="15525" y="18424"/>
                </a:cubicBezTo>
                <a:cubicBezTo>
                  <a:pt x="11205" y="20488"/>
                  <a:pt x="11205" y="20488"/>
                  <a:pt x="11205" y="20488"/>
                </a:cubicBezTo>
                <a:lnTo>
                  <a:pt x="11205" y="3176"/>
                </a:lnTo>
                <a:close/>
                <a:moveTo>
                  <a:pt x="20925" y="20488"/>
                </a:moveTo>
                <a:cubicBezTo>
                  <a:pt x="16200" y="18424"/>
                  <a:pt x="16200" y="18424"/>
                  <a:pt x="16200" y="18424"/>
                </a:cubicBezTo>
                <a:cubicBezTo>
                  <a:pt x="16200" y="1112"/>
                  <a:pt x="16200" y="1112"/>
                  <a:pt x="16200" y="1112"/>
                </a:cubicBezTo>
                <a:cubicBezTo>
                  <a:pt x="20925" y="3653"/>
                  <a:pt x="20925" y="3653"/>
                  <a:pt x="20925" y="3653"/>
                </a:cubicBezTo>
                <a:lnTo>
                  <a:pt x="20925" y="2048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88" name="Freeform 2154"/>
          <p:cNvSpPr/>
          <p:nvPr/>
        </p:nvSpPr>
        <p:spPr>
          <a:xfrm>
            <a:off x="18338800" y="8162925"/>
            <a:ext cx="1092200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1485" y="8977"/>
                  <a:pt x="1485" y="8977"/>
                  <a:pt x="1485" y="8977"/>
                </a:cubicBezTo>
                <a:cubicBezTo>
                  <a:pt x="5805" y="8977"/>
                  <a:pt x="5805" y="8977"/>
                  <a:pt x="5805" y="8977"/>
                </a:cubicBezTo>
                <a:cubicBezTo>
                  <a:pt x="6075" y="8977"/>
                  <a:pt x="6210" y="9117"/>
                  <a:pt x="6210" y="9397"/>
                </a:cubicBezTo>
                <a:cubicBezTo>
                  <a:pt x="6210" y="9678"/>
                  <a:pt x="6075" y="9818"/>
                  <a:pt x="5805" y="9818"/>
                </a:cubicBezTo>
                <a:cubicBezTo>
                  <a:pt x="2160" y="9818"/>
                  <a:pt x="2160" y="9818"/>
                  <a:pt x="2160" y="9818"/>
                </a:cubicBezTo>
                <a:cubicBezTo>
                  <a:pt x="945" y="20758"/>
                  <a:pt x="945" y="20758"/>
                  <a:pt x="945" y="20758"/>
                </a:cubicBezTo>
                <a:cubicBezTo>
                  <a:pt x="20790" y="20758"/>
                  <a:pt x="20790" y="20758"/>
                  <a:pt x="20790" y="20758"/>
                </a:cubicBezTo>
                <a:cubicBezTo>
                  <a:pt x="19575" y="9818"/>
                  <a:pt x="19575" y="9818"/>
                  <a:pt x="19575" y="9818"/>
                </a:cubicBezTo>
                <a:cubicBezTo>
                  <a:pt x="16065" y="9818"/>
                  <a:pt x="16065" y="9818"/>
                  <a:pt x="16065" y="9818"/>
                </a:cubicBezTo>
                <a:cubicBezTo>
                  <a:pt x="15795" y="9818"/>
                  <a:pt x="15660" y="9678"/>
                  <a:pt x="15660" y="9397"/>
                </a:cubicBezTo>
                <a:cubicBezTo>
                  <a:pt x="15660" y="9117"/>
                  <a:pt x="15795" y="8977"/>
                  <a:pt x="16065" y="8977"/>
                </a:cubicBezTo>
                <a:cubicBezTo>
                  <a:pt x="20250" y="8977"/>
                  <a:pt x="20250" y="8977"/>
                  <a:pt x="20250" y="8977"/>
                </a:cubicBezTo>
                <a:lnTo>
                  <a:pt x="21600" y="21600"/>
                </a:lnTo>
                <a:close/>
                <a:moveTo>
                  <a:pt x="6345" y="6873"/>
                </a:moveTo>
                <a:cubicBezTo>
                  <a:pt x="6210" y="5891"/>
                  <a:pt x="6210" y="5049"/>
                  <a:pt x="6210" y="4068"/>
                </a:cubicBezTo>
                <a:cubicBezTo>
                  <a:pt x="6615" y="1403"/>
                  <a:pt x="8235" y="0"/>
                  <a:pt x="10935" y="0"/>
                </a:cubicBezTo>
                <a:cubicBezTo>
                  <a:pt x="13635" y="0"/>
                  <a:pt x="15255" y="1403"/>
                  <a:pt x="15525" y="4068"/>
                </a:cubicBezTo>
                <a:cubicBezTo>
                  <a:pt x="15660" y="5049"/>
                  <a:pt x="15660" y="5891"/>
                  <a:pt x="15390" y="6873"/>
                </a:cubicBezTo>
                <a:cubicBezTo>
                  <a:pt x="14445" y="11782"/>
                  <a:pt x="12015" y="14727"/>
                  <a:pt x="11340" y="15569"/>
                </a:cubicBezTo>
                <a:cubicBezTo>
                  <a:pt x="11340" y="15569"/>
                  <a:pt x="11340" y="15569"/>
                  <a:pt x="11340" y="15569"/>
                </a:cubicBezTo>
                <a:cubicBezTo>
                  <a:pt x="11340" y="15709"/>
                  <a:pt x="11340" y="15990"/>
                  <a:pt x="11070" y="15990"/>
                </a:cubicBezTo>
                <a:cubicBezTo>
                  <a:pt x="10935" y="16130"/>
                  <a:pt x="10800" y="16130"/>
                  <a:pt x="10665" y="16270"/>
                </a:cubicBezTo>
                <a:cubicBezTo>
                  <a:pt x="10665" y="16270"/>
                  <a:pt x="10530" y="16410"/>
                  <a:pt x="10530" y="16410"/>
                </a:cubicBezTo>
                <a:cubicBezTo>
                  <a:pt x="10395" y="16551"/>
                  <a:pt x="10395" y="16551"/>
                  <a:pt x="10260" y="16551"/>
                </a:cubicBezTo>
                <a:cubicBezTo>
                  <a:pt x="10125" y="16551"/>
                  <a:pt x="9990" y="16410"/>
                  <a:pt x="9990" y="16410"/>
                </a:cubicBezTo>
                <a:cubicBezTo>
                  <a:pt x="9855" y="16130"/>
                  <a:pt x="9855" y="15849"/>
                  <a:pt x="9990" y="15709"/>
                </a:cubicBezTo>
                <a:cubicBezTo>
                  <a:pt x="10125" y="15709"/>
                  <a:pt x="10260" y="15709"/>
                  <a:pt x="10260" y="15569"/>
                </a:cubicBezTo>
                <a:cubicBezTo>
                  <a:pt x="10395" y="15569"/>
                  <a:pt x="10395" y="15569"/>
                  <a:pt x="10530" y="15429"/>
                </a:cubicBezTo>
                <a:cubicBezTo>
                  <a:pt x="9720" y="14727"/>
                  <a:pt x="7425" y="11782"/>
                  <a:pt x="6345" y="6873"/>
                </a:cubicBezTo>
                <a:close/>
                <a:moveTo>
                  <a:pt x="7155" y="6732"/>
                </a:moveTo>
                <a:cubicBezTo>
                  <a:pt x="8100" y="11081"/>
                  <a:pt x="10125" y="13886"/>
                  <a:pt x="10935" y="14727"/>
                </a:cubicBezTo>
                <a:cubicBezTo>
                  <a:pt x="11610" y="13886"/>
                  <a:pt x="13770" y="11081"/>
                  <a:pt x="14580" y="6732"/>
                </a:cubicBezTo>
                <a:cubicBezTo>
                  <a:pt x="14850" y="5891"/>
                  <a:pt x="14850" y="5049"/>
                  <a:pt x="14715" y="4208"/>
                </a:cubicBezTo>
                <a:cubicBezTo>
                  <a:pt x="14445" y="1964"/>
                  <a:pt x="13230" y="842"/>
                  <a:pt x="10935" y="842"/>
                </a:cubicBezTo>
                <a:cubicBezTo>
                  <a:pt x="8640" y="842"/>
                  <a:pt x="7290" y="1964"/>
                  <a:pt x="7020" y="4208"/>
                </a:cubicBezTo>
                <a:cubicBezTo>
                  <a:pt x="6885" y="5049"/>
                  <a:pt x="7020" y="5891"/>
                  <a:pt x="7155" y="6732"/>
                </a:cubicBezTo>
                <a:close/>
                <a:moveTo>
                  <a:pt x="7965" y="4769"/>
                </a:moveTo>
                <a:cubicBezTo>
                  <a:pt x="7965" y="3086"/>
                  <a:pt x="9315" y="1683"/>
                  <a:pt x="10935" y="1683"/>
                </a:cubicBezTo>
                <a:cubicBezTo>
                  <a:pt x="12420" y="1683"/>
                  <a:pt x="13770" y="3086"/>
                  <a:pt x="13770" y="4769"/>
                </a:cubicBezTo>
                <a:cubicBezTo>
                  <a:pt x="13770" y="6312"/>
                  <a:pt x="12420" y="7714"/>
                  <a:pt x="10935" y="7714"/>
                </a:cubicBezTo>
                <a:cubicBezTo>
                  <a:pt x="9315" y="7714"/>
                  <a:pt x="7965" y="6312"/>
                  <a:pt x="7965" y="4769"/>
                </a:cubicBezTo>
                <a:close/>
                <a:moveTo>
                  <a:pt x="8775" y="4769"/>
                </a:moveTo>
                <a:cubicBezTo>
                  <a:pt x="8775" y="5891"/>
                  <a:pt x="9720" y="6873"/>
                  <a:pt x="10935" y="6873"/>
                </a:cubicBezTo>
                <a:cubicBezTo>
                  <a:pt x="12015" y="6873"/>
                  <a:pt x="12960" y="5891"/>
                  <a:pt x="12960" y="4769"/>
                </a:cubicBezTo>
                <a:cubicBezTo>
                  <a:pt x="12960" y="3506"/>
                  <a:pt x="12015" y="2525"/>
                  <a:pt x="10935" y="2525"/>
                </a:cubicBezTo>
                <a:cubicBezTo>
                  <a:pt x="9720" y="2525"/>
                  <a:pt x="8775" y="3506"/>
                  <a:pt x="8775" y="4769"/>
                </a:cubicBezTo>
                <a:close/>
                <a:moveTo>
                  <a:pt x="12285" y="14727"/>
                </a:moveTo>
                <a:cubicBezTo>
                  <a:pt x="12150" y="14868"/>
                  <a:pt x="12015" y="15008"/>
                  <a:pt x="12015" y="15288"/>
                </a:cubicBezTo>
                <a:cubicBezTo>
                  <a:pt x="12015" y="15429"/>
                  <a:pt x="12285" y="15569"/>
                  <a:pt x="12420" y="15569"/>
                </a:cubicBezTo>
                <a:cubicBezTo>
                  <a:pt x="12420" y="15569"/>
                  <a:pt x="12420" y="15569"/>
                  <a:pt x="12555" y="15569"/>
                </a:cubicBezTo>
                <a:cubicBezTo>
                  <a:pt x="12690" y="15569"/>
                  <a:pt x="12960" y="15429"/>
                  <a:pt x="13230" y="15429"/>
                </a:cubicBezTo>
                <a:cubicBezTo>
                  <a:pt x="13500" y="15429"/>
                  <a:pt x="13635" y="15148"/>
                  <a:pt x="13635" y="15008"/>
                </a:cubicBezTo>
                <a:cubicBezTo>
                  <a:pt x="13500" y="14727"/>
                  <a:pt x="13365" y="14587"/>
                  <a:pt x="13095" y="14587"/>
                </a:cubicBezTo>
                <a:cubicBezTo>
                  <a:pt x="12825" y="14587"/>
                  <a:pt x="12555" y="14727"/>
                  <a:pt x="12285" y="14727"/>
                </a:cubicBezTo>
                <a:close/>
                <a:moveTo>
                  <a:pt x="14310" y="14868"/>
                </a:moveTo>
                <a:cubicBezTo>
                  <a:pt x="14445" y="15148"/>
                  <a:pt x="14580" y="15288"/>
                  <a:pt x="14715" y="15288"/>
                </a:cubicBezTo>
                <a:cubicBezTo>
                  <a:pt x="14715" y="15288"/>
                  <a:pt x="14715" y="15288"/>
                  <a:pt x="14715" y="15288"/>
                </a:cubicBezTo>
                <a:cubicBezTo>
                  <a:pt x="15525" y="15288"/>
                  <a:pt x="15525" y="15288"/>
                  <a:pt x="15525" y="15288"/>
                </a:cubicBezTo>
                <a:cubicBezTo>
                  <a:pt x="15795" y="15288"/>
                  <a:pt x="15930" y="15008"/>
                  <a:pt x="15930" y="14868"/>
                </a:cubicBezTo>
                <a:cubicBezTo>
                  <a:pt x="15930" y="14587"/>
                  <a:pt x="15660" y="14447"/>
                  <a:pt x="15525" y="14447"/>
                </a:cubicBezTo>
                <a:cubicBezTo>
                  <a:pt x="14715" y="14447"/>
                  <a:pt x="14715" y="14447"/>
                  <a:pt x="14715" y="14447"/>
                </a:cubicBezTo>
                <a:cubicBezTo>
                  <a:pt x="14580" y="14447"/>
                  <a:pt x="14310" y="14727"/>
                  <a:pt x="14310" y="14868"/>
                </a:cubicBezTo>
                <a:close/>
                <a:moveTo>
                  <a:pt x="8775" y="16831"/>
                </a:moveTo>
                <a:cubicBezTo>
                  <a:pt x="8640" y="16971"/>
                  <a:pt x="8370" y="17112"/>
                  <a:pt x="8235" y="17252"/>
                </a:cubicBezTo>
                <a:cubicBezTo>
                  <a:pt x="7965" y="17392"/>
                  <a:pt x="7965" y="17673"/>
                  <a:pt x="8100" y="17813"/>
                </a:cubicBezTo>
                <a:cubicBezTo>
                  <a:pt x="8100" y="17953"/>
                  <a:pt x="8235" y="17953"/>
                  <a:pt x="8370" y="17953"/>
                </a:cubicBezTo>
                <a:cubicBezTo>
                  <a:pt x="8505" y="17953"/>
                  <a:pt x="8505" y="17953"/>
                  <a:pt x="8640" y="17953"/>
                </a:cubicBezTo>
                <a:cubicBezTo>
                  <a:pt x="8775" y="17813"/>
                  <a:pt x="9045" y="17673"/>
                  <a:pt x="9315" y="17392"/>
                </a:cubicBezTo>
                <a:cubicBezTo>
                  <a:pt x="9450" y="17252"/>
                  <a:pt x="9450" y="17112"/>
                  <a:pt x="9315" y="16831"/>
                </a:cubicBezTo>
                <a:cubicBezTo>
                  <a:pt x="9180" y="16691"/>
                  <a:pt x="9045" y="16691"/>
                  <a:pt x="8775" y="16831"/>
                </a:cubicBezTo>
                <a:close/>
                <a:moveTo>
                  <a:pt x="17550" y="14166"/>
                </a:moveTo>
                <a:cubicBezTo>
                  <a:pt x="17415" y="14166"/>
                  <a:pt x="17280" y="14306"/>
                  <a:pt x="17010" y="14306"/>
                </a:cubicBezTo>
                <a:cubicBezTo>
                  <a:pt x="16875" y="14306"/>
                  <a:pt x="16740" y="14587"/>
                  <a:pt x="16740" y="14868"/>
                </a:cubicBezTo>
                <a:cubicBezTo>
                  <a:pt x="16740" y="15008"/>
                  <a:pt x="16875" y="15148"/>
                  <a:pt x="17145" y="15148"/>
                </a:cubicBezTo>
                <a:cubicBezTo>
                  <a:pt x="17145" y="15148"/>
                  <a:pt x="17145" y="15148"/>
                  <a:pt x="17145" y="15148"/>
                </a:cubicBezTo>
                <a:cubicBezTo>
                  <a:pt x="17550" y="15008"/>
                  <a:pt x="17820" y="14868"/>
                  <a:pt x="17955" y="14727"/>
                </a:cubicBezTo>
                <a:cubicBezTo>
                  <a:pt x="18090" y="14727"/>
                  <a:pt x="18090" y="14727"/>
                  <a:pt x="18090" y="14727"/>
                </a:cubicBezTo>
                <a:cubicBezTo>
                  <a:pt x="18225" y="14587"/>
                  <a:pt x="18225" y="14306"/>
                  <a:pt x="18090" y="14166"/>
                </a:cubicBezTo>
                <a:cubicBezTo>
                  <a:pt x="17955" y="14026"/>
                  <a:pt x="17820" y="13886"/>
                  <a:pt x="17550" y="14026"/>
                </a:cubicBezTo>
                <a:lnTo>
                  <a:pt x="17550" y="14166"/>
                </a:lnTo>
                <a:close/>
                <a:moveTo>
                  <a:pt x="3510" y="17252"/>
                </a:moveTo>
                <a:cubicBezTo>
                  <a:pt x="3510" y="17112"/>
                  <a:pt x="3375" y="16831"/>
                  <a:pt x="3240" y="16831"/>
                </a:cubicBezTo>
                <a:cubicBezTo>
                  <a:pt x="2970" y="16691"/>
                  <a:pt x="2835" y="16831"/>
                  <a:pt x="2700" y="17112"/>
                </a:cubicBezTo>
                <a:cubicBezTo>
                  <a:pt x="2700" y="17252"/>
                  <a:pt x="2700" y="17532"/>
                  <a:pt x="2700" y="17673"/>
                </a:cubicBezTo>
                <a:cubicBezTo>
                  <a:pt x="2565" y="17673"/>
                  <a:pt x="2565" y="17813"/>
                  <a:pt x="2565" y="17813"/>
                </a:cubicBezTo>
                <a:cubicBezTo>
                  <a:pt x="2565" y="17813"/>
                  <a:pt x="2700" y="17953"/>
                  <a:pt x="2700" y="18094"/>
                </a:cubicBezTo>
                <a:cubicBezTo>
                  <a:pt x="2700" y="18234"/>
                  <a:pt x="2835" y="18374"/>
                  <a:pt x="2970" y="18374"/>
                </a:cubicBezTo>
                <a:cubicBezTo>
                  <a:pt x="3105" y="18374"/>
                  <a:pt x="3105" y="18374"/>
                  <a:pt x="3105" y="18374"/>
                </a:cubicBezTo>
                <a:cubicBezTo>
                  <a:pt x="3240" y="18374"/>
                  <a:pt x="3510" y="18234"/>
                  <a:pt x="3375" y="17953"/>
                </a:cubicBezTo>
                <a:cubicBezTo>
                  <a:pt x="3375" y="17953"/>
                  <a:pt x="3375" y="17813"/>
                  <a:pt x="3375" y="17813"/>
                </a:cubicBezTo>
                <a:cubicBezTo>
                  <a:pt x="3375" y="17813"/>
                  <a:pt x="3375" y="17673"/>
                  <a:pt x="3375" y="17673"/>
                </a:cubicBezTo>
                <a:cubicBezTo>
                  <a:pt x="3375" y="17532"/>
                  <a:pt x="3510" y="17392"/>
                  <a:pt x="3510" y="17252"/>
                </a:cubicBezTo>
                <a:close/>
                <a:moveTo>
                  <a:pt x="17550" y="10940"/>
                </a:moveTo>
                <a:cubicBezTo>
                  <a:pt x="17280" y="10940"/>
                  <a:pt x="16875" y="10940"/>
                  <a:pt x="16605" y="10940"/>
                </a:cubicBezTo>
                <a:cubicBezTo>
                  <a:pt x="16470" y="11081"/>
                  <a:pt x="16335" y="11361"/>
                  <a:pt x="16335" y="11501"/>
                </a:cubicBezTo>
                <a:cubicBezTo>
                  <a:pt x="16335" y="11642"/>
                  <a:pt x="16605" y="11782"/>
                  <a:pt x="16740" y="11782"/>
                </a:cubicBezTo>
                <a:cubicBezTo>
                  <a:pt x="16740" y="11782"/>
                  <a:pt x="16740" y="11782"/>
                  <a:pt x="16875" y="11782"/>
                </a:cubicBezTo>
                <a:cubicBezTo>
                  <a:pt x="17010" y="11782"/>
                  <a:pt x="17280" y="11782"/>
                  <a:pt x="17415" y="11782"/>
                </a:cubicBezTo>
                <a:cubicBezTo>
                  <a:pt x="17685" y="11782"/>
                  <a:pt x="17820" y="11642"/>
                  <a:pt x="17820" y="11361"/>
                </a:cubicBezTo>
                <a:cubicBezTo>
                  <a:pt x="17955" y="11221"/>
                  <a:pt x="17820" y="10940"/>
                  <a:pt x="17550" y="10940"/>
                </a:cubicBezTo>
                <a:close/>
                <a:moveTo>
                  <a:pt x="18360" y="12904"/>
                </a:moveTo>
                <a:cubicBezTo>
                  <a:pt x="18225" y="13184"/>
                  <a:pt x="18360" y="13465"/>
                  <a:pt x="18630" y="13465"/>
                </a:cubicBezTo>
                <a:cubicBezTo>
                  <a:pt x="18630" y="13465"/>
                  <a:pt x="18630" y="13465"/>
                  <a:pt x="18765" y="13465"/>
                </a:cubicBezTo>
                <a:cubicBezTo>
                  <a:pt x="18900" y="13465"/>
                  <a:pt x="19035" y="13325"/>
                  <a:pt x="19035" y="13184"/>
                </a:cubicBezTo>
                <a:cubicBezTo>
                  <a:pt x="19170" y="13044"/>
                  <a:pt x="19170" y="12904"/>
                  <a:pt x="19170" y="12764"/>
                </a:cubicBezTo>
                <a:cubicBezTo>
                  <a:pt x="19170" y="12764"/>
                  <a:pt x="19170" y="12764"/>
                  <a:pt x="19170" y="12764"/>
                </a:cubicBezTo>
                <a:cubicBezTo>
                  <a:pt x="19170" y="12483"/>
                  <a:pt x="19170" y="12343"/>
                  <a:pt x="19035" y="12203"/>
                </a:cubicBezTo>
                <a:cubicBezTo>
                  <a:pt x="19035" y="11922"/>
                  <a:pt x="18765" y="11782"/>
                  <a:pt x="18495" y="11922"/>
                </a:cubicBezTo>
                <a:cubicBezTo>
                  <a:pt x="18360" y="11922"/>
                  <a:pt x="18225" y="12203"/>
                  <a:pt x="18360" y="12483"/>
                </a:cubicBezTo>
                <a:cubicBezTo>
                  <a:pt x="18360" y="12483"/>
                  <a:pt x="18360" y="12623"/>
                  <a:pt x="18360" y="12764"/>
                </a:cubicBezTo>
                <a:cubicBezTo>
                  <a:pt x="18360" y="12764"/>
                  <a:pt x="18360" y="12764"/>
                  <a:pt x="18360" y="12764"/>
                </a:cubicBezTo>
                <a:cubicBezTo>
                  <a:pt x="18360" y="12764"/>
                  <a:pt x="18360" y="12904"/>
                  <a:pt x="18360" y="12904"/>
                </a:cubicBezTo>
                <a:close/>
                <a:moveTo>
                  <a:pt x="6885" y="17953"/>
                </a:moveTo>
                <a:cubicBezTo>
                  <a:pt x="6615" y="18094"/>
                  <a:pt x="6345" y="18234"/>
                  <a:pt x="6210" y="18374"/>
                </a:cubicBezTo>
                <a:cubicBezTo>
                  <a:pt x="5940" y="18374"/>
                  <a:pt x="5805" y="18655"/>
                  <a:pt x="5940" y="18795"/>
                </a:cubicBezTo>
                <a:cubicBezTo>
                  <a:pt x="5940" y="19075"/>
                  <a:pt x="6210" y="19075"/>
                  <a:pt x="6345" y="19075"/>
                </a:cubicBezTo>
                <a:cubicBezTo>
                  <a:pt x="6345" y="19075"/>
                  <a:pt x="6345" y="19075"/>
                  <a:pt x="6480" y="19075"/>
                </a:cubicBezTo>
                <a:cubicBezTo>
                  <a:pt x="6750" y="18935"/>
                  <a:pt x="6885" y="18935"/>
                  <a:pt x="7155" y="18795"/>
                </a:cubicBezTo>
                <a:cubicBezTo>
                  <a:pt x="7425" y="18655"/>
                  <a:pt x="7425" y="18374"/>
                  <a:pt x="7425" y="18234"/>
                </a:cubicBezTo>
                <a:cubicBezTo>
                  <a:pt x="7290" y="17953"/>
                  <a:pt x="7020" y="17953"/>
                  <a:pt x="6885" y="17953"/>
                </a:cubicBezTo>
                <a:close/>
                <a:moveTo>
                  <a:pt x="4050" y="16270"/>
                </a:moveTo>
                <a:cubicBezTo>
                  <a:pt x="4050" y="16270"/>
                  <a:pt x="4185" y="16270"/>
                  <a:pt x="4185" y="16270"/>
                </a:cubicBezTo>
                <a:cubicBezTo>
                  <a:pt x="4320" y="16270"/>
                  <a:pt x="4455" y="16130"/>
                  <a:pt x="4590" y="16130"/>
                </a:cubicBezTo>
                <a:cubicBezTo>
                  <a:pt x="4590" y="16130"/>
                  <a:pt x="4725" y="16130"/>
                  <a:pt x="4725" y="16130"/>
                </a:cubicBezTo>
                <a:cubicBezTo>
                  <a:pt x="4995" y="16130"/>
                  <a:pt x="5130" y="15990"/>
                  <a:pt x="5130" y="15849"/>
                </a:cubicBezTo>
                <a:cubicBezTo>
                  <a:pt x="5130" y="15569"/>
                  <a:pt x="4995" y="15429"/>
                  <a:pt x="4860" y="15288"/>
                </a:cubicBezTo>
                <a:cubicBezTo>
                  <a:pt x="4725" y="15288"/>
                  <a:pt x="4590" y="15288"/>
                  <a:pt x="4455" y="15288"/>
                </a:cubicBezTo>
                <a:cubicBezTo>
                  <a:pt x="4185" y="15429"/>
                  <a:pt x="4050" y="15429"/>
                  <a:pt x="3780" y="15569"/>
                </a:cubicBezTo>
                <a:cubicBezTo>
                  <a:pt x="3645" y="15709"/>
                  <a:pt x="3510" y="15849"/>
                  <a:pt x="3645" y="16130"/>
                </a:cubicBezTo>
                <a:cubicBezTo>
                  <a:pt x="3780" y="16270"/>
                  <a:pt x="3915" y="16270"/>
                  <a:pt x="4050" y="16270"/>
                </a:cubicBezTo>
                <a:close/>
                <a:moveTo>
                  <a:pt x="3915" y="19496"/>
                </a:moveTo>
                <a:cubicBezTo>
                  <a:pt x="4050" y="19496"/>
                  <a:pt x="4050" y="19496"/>
                  <a:pt x="4185" y="19496"/>
                </a:cubicBezTo>
                <a:cubicBezTo>
                  <a:pt x="4320" y="19636"/>
                  <a:pt x="4320" y="19636"/>
                  <a:pt x="4455" y="19636"/>
                </a:cubicBezTo>
                <a:cubicBezTo>
                  <a:pt x="4590" y="19636"/>
                  <a:pt x="4725" y="19636"/>
                  <a:pt x="4860" y="19496"/>
                </a:cubicBezTo>
                <a:cubicBezTo>
                  <a:pt x="5130" y="19496"/>
                  <a:pt x="5265" y="19356"/>
                  <a:pt x="5130" y="19075"/>
                </a:cubicBezTo>
                <a:cubicBezTo>
                  <a:pt x="5130" y="18935"/>
                  <a:pt x="4995" y="18655"/>
                  <a:pt x="4725" y="18795"/>
                </a:cubicBezTo>
                <a:cubicBezTo>
                  <a:pt x="4590" y="18795"/>
                  <a:pt x="4455" y="18795"/>
                  <a:pt x="4320" y="18795"/>
                </a:cubicBezTo>
                <a:cubicBezTo>
                  <a:pt x="4185" y="18795"/>
                  <a:pt x="4185" y="18795"/>
                  <a:pt x="4185" y="18795"/>
                </a:cubicBezTo>
                <a:cubicBezTo>
                  <a:pt x="3915" y="18655"/>
                  <a:pt x="3645" y="18795"/>
                  <a:pt x="3645" y="19075"/>
                </a:cubicBezTo>
                <a:cubicBezTo>
                  <a:pt x="3645" y="19216"/>
                  <a:pt x="3780" y="19496"/>
                  <a:pt x="3915" y="1949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89" name="Freeform 2155"/>
          <p:cNvSpPr/>
          <p:nvPr/>
        </p:nvSpPr>
        <p:spPr>
          <a:xfrm>
            <a:off x="18338800" y="9429750"/>
            <a:ext cx="1092200" cy="10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146"/>
                </a:moveTo>
                <a:cubicBezTo>
                  <a:pt x="21330" y="0"/>
                  <a:pt x="21195" y="0"/>
                  <a:pt x="21060" y="0"/>
                </a:cubicBezTo>
                <a:cubicBezTo>
                  <a:pt x="14175" y="2481"/>
                  <a:pt x="14175" y="2481"/>
                  <a:pt x="14175" y="2481"/>
                </a:cubicBezTo>
                <a:cubicBezTo>
                  <a:pt x="7560" y="876"/>
                  <a:pt x="7560" y="876"/>
                  <a:pt x="7560" y="876"/>
                </a:cubicBezTo>
                <a:cubicBezTo>
                  <a:pt x="7560" y="876"/>
                  <a:pt x="7560" y="876"/>
                  <a:pt x="7560" y="876"/>
                </a:cubicBezTo>
                <a:cubicBezTo>
                  <a:pt x="7425" y="876"/>
                  <a:pt x="7425" y="876"/>
                  <a:pt x="7425" y="876"/>
                </a:cubicBezTo>
                <a:cubicBezTo>
                  <a:pt x="270" y="2627"/>
                  <a:pt x="270" y="2627"/>
                  <a:pt x="270" y="2627"/>
                </a:cubicBezTo>
                <a:cubicBezTo>
                  <a:pt x="135" y="2627"/>
                  <a:pt x="0" y="2773"/>
                  <a:pt x="0" y="2919"/>
                </a:cubicBezTo>
                <a:cubicBezTo>
                  <a:pt x="0" y="21162"/>
                  <a:pt x="0" y="21162"/>
                  <a:pt x="0" y="21162"/>
                </a:cubicBezTo>
                <a:cubicBezTo>
                  <a:pt x="0" y="21308"/>
                  <a:pt x="0" y="21454"/>
                  <a:pt x="135" y="21600"/>
                </a:cubicBezTo>
                <a:cubicBezTo>
                  <a:pt x="270" y="21600"/>
                  <a:pt x="270" y="21600"/>
                  <a:pt x="405" y="21600"/>
                </a:cubicBezTo>
                <a:cubicBezTo>
                  <a:pt x="405" y="21600"/>
                  <a:pt x="405" y="21600"/>
                  <a:pt x="540" y="21600"/>
                </a:cubicBezTo>
                <a:cubicBezTo>
                  <a:pt x="7425" y="19995"/>
                  <a:pt x="7425" y="19995"/>
                  <a:pt x="7425" y="19995"/>
                </a:cubicBezTo>
                <a:cubicBezTo>
                  <a:pt x="14040" y="21162"/>
                  <a:pt x="14040" y="21162"/>
                  <a:pt x="14040" y="21162"/>
                </a:cubicBezTo>
                <a:cubicBezTo>
                  <a:pt x="14040" y="21162"/>
                  <a:pt x="14175" y="21162"/>
                  <a:pt x="14175" y="21162"/>
                </a:cubicBezTo>
                <a:cubicBezTo>
                  <a:pt x="14175" y="21162"/>
                  <a:pt x="14175" y="21162"/>
                  <a:pt x="14310" y="21162"/>
                </a:cubicBezTo>
                <a:cubicBezTo>
                  <a:pt x="14310" y="21162"/>
                  <a:pt x="14310" y="21162"/>
                  <a:pt x="14310" y="21162"/>
                </a:cubicBezTo>
                <a:cubicBezTo>
                  <a:pt x="21330" y="18243"/>
                  <a:pt x="21330" y="18243"/>
                  <a:pt x="21330" y="18243"/>
                </a:cubicBezTo>
                <a:cubicBezTo>
                  <a:pt x="21465" y="18097"/>
                  <a:pt x="21600" y="17951"/>
                  <a:pt x="21600" y="17805"/>
                </a:cubicBezTo>
                <a:cubicBezTo>
                  <a:pt x="21600" y="438"/>
                  <a:pt x="21600" y="438"/>
                  <a:pt x="21600" y="438"/>
                </a:cubicBezTo>
                <a:cubicBezTo>
                  <a:pt x="21600" y="292"/>
                  <a:pt x="21600" y="146"/>
                  <a:pt x="21465" y="146"/>
                </a:cubicBezTo>
                <a:close/>
                <a:moveTo>
                  <a:pt x="810" y="3357"/>
                </a:moveTo>
                <a:cubicBezTo>
                  <a:pt x="7020" y="1751"/>
                  <a:pt x="7020" y="1751"/>
                  <a:pt x="7020" y="1751"/>
                </a:cubicBezTo>
                <a:cubicBezTo>
                  <a:pt x="7020" y="19119"/>
                  <a:pt x="7020" y="19119"/>
                  <a:pt x="7020" y="19119"/>
                </a:cubicBezTo>
                <a:cubicBezTo>
                  <a:pt x="810" y="20724"/>
                  <a:pt x="810" y="20724"/>
                  <a:pt x="810" y="20724"/>
                </a:cubicBezTo>
                <a:lnTo>
                  <a:pt x="810" y="3357"/>
                </a:lnTo>
                <a:close/>
                <a:moveTo>
                  <a:pt x="7830" y="1751"/>
                </a:moveTo>
                <a:cubicBezTo>
                  <a:pt x="13770" y="3357"/>
                  <a:pt x="13770" y="3357"/>
                  <a:pt x="13770" y="3357"/>
                </a:cubicBezTo>
                <a:cubicBezTo>
                  <a:pt x="13770" y="20286"/>
                  <a:pt x="13770" y="20286"/>
                  <a:pt x="13770" y="20286"/>
                </a:cubicBezTo>
                <a:cubicBezTo>
                  <a:pt x="7830" y="19119"/>
                  <a:pt x="7830" y="19119"/>
                  <a:pt x="7830" y="19119"/>
                </a:cubicBezTo>
                <a:lnTo>
                  <a:pt x="7830" y="1751"/>
                </a:lnTo>
                <a:close/>
                <a:moveTo>
                  <a:pt x="20790" y="17514"/>
                </a:moveTo>
                <a:cubicBezTo>
                  <a:pt x="14580" y="20141"/>
                  <a:pt x="14580" y="20141"/>
                  <a:pt x="14580" y="20141"/>
                </a:cubicBezTo>
                <a:cubicBezTo>
                  <a:pt x="14580" y="3211"/>
                  <a:pt x="14580" y="3211"/>
                  <a:pt x="14580" y="3211"/>
                </a:cubicBezTo>
                <a:cubicBezTo>
                  <a:pt x="20790" y="1022"/>
                  <a:pt x="20790" y="1022"/>
                  <a:pt x="20790" y="1022"/>
                </a:cubicBezTo>
                <a:lnTo>
                  <a:pt x="20790" y="1751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90" name="Freeform 2156"/>
          <p:cNvSpPr/>
          <p:nvPr/>
        </p:nvSpPr>
        <p:spPr>
          <a:xfrm>
            <a:off x="18338800" y="10804525"/>
            <a:ext cx="1092200" cy="736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120" y="0"/>
                </a:moveTo>
                <a:cubicBezTo>
                  <a:pt x="14310" y="0"/>
                  <a:pt x="13635" y="1009"/>
                  <a:pt x="13635" y="2221"/>
                </a:cubicBezTo>
                <a:cubicBezTo>
                  <a:pt x="13635" y="2826"/>
                  <a:pt x="13635" y="2826"/>
                  <a:pt x="13635" y="2826"/>
                </a:cubicBezTo>
                <a:cubicBezTo>
                  <a:pt x="2565" y="8075"/>
                  <a:pt x="2565" y="8075"/>
                  <a:pt x="2565" y="8075"/>
                </a:cubicBezTo>
                <a:cubicBezTo>
                  <a:pt x="2430" y="7267"/>
                  <a:pt x="1890" y="6460"/>
                  <a:pt x="1215" y="6460"/>
                </a:cubicBezTo>
                <a:cubicBezTo>
                  <a:pt x="540" y="6460"/>
                  <a:pt x="0" y="7267"/>
                  <a:pt x="0" y="8277"/>
                </a:cubicBezTo>
                <a:cubicBezTo>
                  <a:pt x="0" y="13121"/>
                  <a:pt x="0" y="13121"/>
                  <a:pt x="0" y="13121"/>
                </a:cubicBezTo>
                <a:cubicBezTo>
                  <a:pt x="0" y="14131"/>
                  <a:pt x="540" y="15140"/>
                  <a:pt x="1215" y="15140"/>
                </a:cubicBezTo>
                <a:cubicBezTo>
                  <a:pt x="1890" y="15140"/>
                  <a:pt x="2430" y="14333"/>
                  <a:pt x="2565" y="13525"/>
                </a:cubicBezTo>
                <a:cubicBezTo>
                  <a:pt x="3240" y="13727"/>
                  <a:pt x="3240" y="13727"/>
                  <a:pt x="3240" y="13727"/>
                </a:cubicBezTo>
                <a:cubicBezTo>
                  <a:pt x="3105" y="13929"/>
                  <a:pt x="3105" y="14131"/>
                  <a:pt x="2970" y="14535"/>
                </a:cubicBezTo>
                <a:cubicBezTo>
                  <a:pt x="2835" y="15342"/>
                  <a:pt x="3105" y="16351"/>
                  <a:pt x="3780" y="16755"/>
                </a:cubicBezTo>
                <a:cubicBezTo>
                  <a:pt x="7965" y="18774"/>
                  <a:pt x="7965" y="18774"/>
                  <a:pt x="7965" y="18774"/>
                </a:cubicBezTo>
                <a:cubicBezTo>
                  <a:pt x="7965" y="18774"/>
                  <a:pt x="7965" y="18774"/>
                  <a:pt x="7965" y="18774"/>
                </a:cubicBezTo>
                <a:cubicBezTo>
                  <a:pt x="8100" y="18774"/>
                  <a:pt x="8100" y="18774"/>
                  <a:pt x="8235" y="18774"/>
                </a:cubicBezTo>
                <a:cubicBezTo>
                  <a:pt x="8775" y="18774"/>
                  <a:pt x="9315" y="18370"/>
                  <a:pt x="9450" y="17563"/>
                </a:cubicBezTo>
                <a:cubicBezTo>
                  <a:pt x="9450" y="17361"/>
                  <a:pt x="9585" y="16957"/>
                  <a:pt x="9450" y="16755"/>
                </a:cubicBezTo>
                <a:cubicBezTo>
                  <a:pt x="13635" y="18774"/>
                  <a:pt x="13635" y="18774"/>
                  <a:pt x="13635" y="18774"/>
                </a:cubicBezTo>
                <a:cubicBezTo>
                  <a:pt x="13635" y="19379"/>
                  <a:pt x="13635" y="19379"/>
                  <a:pt x="13635" y="19379"/>
                </a:cubicBezTo>
                <a:cubicBezTo>
                  <a:pt x="13635" y="20591"/>
                  <a:pt x="14310" y="21600"/>
                  <a:pt x="15120" y="21600"/>
                </a:cubicBezTo>
                <a:cubicBezTo>
                  <a:pt x="15930" y="21600"/>
                  <a:pt x="16605" y="20591"/>
                  <a:pt x="16605" y="19379"/>
                </a:cubicBezTo>
                <a:cubicBezTo>
                  <a:pt x="16605" y="2221"/>
                  <a:pt x="16605" y="2221"/>
                  <a:pt x="16605" y="2221"/>
                </a:cubicBezTo>
                <a:cubicBezTo>
                  <a:pt x="16605" y="1009"/>
                  <a:pt x="15930" y="0"/>
                  <a:pt x="15120" y="0"/>
                </a:cubicBezTo>
                <a:close/>
                <a:moveTo>
                  <a:pt x="8775" y="17159"/>
                </a:moveTo>
                <a:cubicBezTo>
                  <a:pt x="8640" y="17563"/>
                  <a:pt x="8370" y="17764"/>
                  <a:pt x="8100" y="17764"/>
                </a:cubicBezTo>
                <a:cubicBezTo>
                  <a:pt x="4050" y="15746"/>
                  <a:pt x="4050" y="15746"/>
                  <a:pt x="4050" y="15746"/>
                </a:cubicBezTo>
                <a:cubicBezTo>
                  <a:pt x="3780" y="15544"/>
                  <a:pt x="3645" y="15140"/>
                  <a:pt x="3645" y="14736"/>
                </a:cubicBezTo>
                <a:cubicBezTo>
                  <a:pt x="3780" y="14333"/>
                  <a:pt x="4050" y="14131"/>
                  <a:pt x="4320" y="14333"/>
                </a:cubicBezTo>
                <a:cubicBezTo>
                  <a:pt x="8505" y="16351"/>
                  <a:pt x="8505" y="16351"/>
                  <a:pt x="8505" y="16351"/>
                </a:cubicBezTo>
                <a:cubicBezTo>
                  <a:pt x="8640" y="16351"/>
                  <a:pt x="8910" y="16755"/>
                  <a:pt x="8775" y="17159"/>
                </a:cubicBezTo>
                <a:close/>
                <a:moveTo>
                  <a:pt x="1755" y="13121"/>
                </a:moveTo>
                <a:cubicBezTo>
                  <a:pt x="1755" y="13727"/>
                  <a:pt x="1620" y="13929"/>
                  <a:pt x="1215" y="13929"/>
                </a:cubicBezTo>
                <a:cubicBezTo>
                  <a:pt x="945" y="13929"/>
                  <a:pt x="675" y="13727"/>
                  <a:pt x="675" y="13121"/>
                </a:cubicBezTo>
                <a:cubicBezTo>
                  <a:pt x="675" y="8277"/>
                  <a:pt x="675" y="8277"/>
                  <a:pt x="675" y="8277"/>
                </a:cubicBezTo>
                <a:cubicBezTo>
                  <a:pt x="675" y="7873"/>
                  <a:pt x="945" y="7469"/>
                  <a:pt x="1215" y="7469"/>
                </a:cubicBezTo>
                <a:cubicBezTo>
                  <a:pt x="1620" y="7469"/>
                  <a:pt x="1755" y="7873"/>
                  <a:pt x="1755" y="8277"/>
                </a:cubicBezTo>
                <a:cubicBezTo>
                  <a:pt x="1755" y="8479"/>
                  <a:pt x="1755" y="8479"/>
                  <a:pt x="1755" y="8479"/>
                </a:cubicBezTo>
                <a:cubicBezTo>
                  <a:pt x="1755" y="13121"/>
                  <a:pt x="1755" y="13121"/>
                  <a:pt x="1755" y="13121"/>
                </a:cubicBezTo>
                <a:close/>
                <a:moveTo>
                  <a:pt x="2565" y="12314"/>
                </a:moveTo>
                <a:cubicBezTo>
                  <a:pt x="2565" y="9286"/>
                  <a:pt x="2565" y="9286"/>
                  <a:pt x="2565" y="9286"/>
                </a:cubicBezTo>
                <a:cubicBezTo>
                  <a:pt x="13635" y="4037"/>
                  <a:pt x="13635" y="4037"/>
                  <a:pt x="13635" y="4037"/>
                </a:cubicBezTo>
                <a:cubicBezTo>
                  <a:pt x="13635" y="17563"/>
                  <a:pt x="13635" y="17563"/>
                  <a:pt x="13635" y="17563"/>
                </a:cubicBezTo>
                <a:lnTo>
                  <a:pt x="2565" y="12314"/>
                </a:lnTo>
                <a:close/>
                <a:moveTo>
                  <a:pt x="15795" y="19379"/>
                </a:moveTo>
                <a:cubicBezTo>
                  <a:pt x="15795" y="19985"/>
                  <a:pt x="15525" y="20389"/>
                  <a:pt x="15120" y="20389"/>
                </a:cubicBezTo>
                <a:cubicBezTo>
                  <a:pt x="14715" y="20389"/>
                  <a:pt x="14445" y="19985"/>
                  <a:pt x="14445" y="19379"/>
                </a:cubicBezTo>
                <a:cubicBezTo>
                  <a:pt x="14445" y="18976"/>
                  <a:pt x="14445" y="18976"/>
                  <a:pt x="14445" y="18976"/>
                </a:cubicBezTo>
                <a:cubicBezTo>
                  <a:pt x="14445" y="2422"/>
                  <a:pt x="14445" y="2422"/>
                  <a:pt x="14445" y="2422"/>
                </a:cubicBezTo>
                <a:cubicBezTo>
                  <a:pt x="14445" y="2221"/>
                  <a:pt x="14445" y="2221"/>
                  <a:pt x="14445" y="2221"/>
                </a:cubicBezTo>
                <a:cubicBezTo>
                  <a:pt x="14445" y="1615"/>
                  <a:pt x="14715" y="1009"/>
                  <a:pt x="15120" y="1009"/>
                </a:cubicBezTo>
                <a:cubicBezTo>
                  <a:pt x="15525" y="1009"/>
                  <a:pt x="15795" y="1615"/>
                  <a:pt x="15795" y="2221"/>
                </a:cubicBezTo>
                <a:lnTo>
                  <a:pt x="15795" y="19379"/>
                </a:lnTo>
                <a:close/>
                <a:moveTo>
                  <a:pt x="20115" y="10699"/>
                </a:moveTo>
                <a:cubicBezTo>
                  <a:pt x="20115" y="11103"/>
                  <a:pt x="19980" y="11305"/>
                  <a:pt x="19845" y="11305"/>
                </a:cubicBezTo>
                <a:cubicBezTo>
                  <a:pt x="19440" y="11305"/>
                  <a:pt x="19440" y="11305"/>
                  <a:pt x="19440" y="11305"/>
                </a:cubicBezTo>
                <a:cubicBezTo>
                  <a:pt x="19305" y="11305"/>
                  <a:pt x="19035" y="11103"/>
                  <a:pt x="19035" y="10699"/>
                </a:cubicBezTo>
                <a:cubicBezTo>
                  <a:pt x="19035" y="10497"/>
                  <a:pt x="19305" y="10295"/>
                  <a:pt x="19440" y="10295"/>
                </a:cubicBezTo>
                <a:cubicBezTo>
                  <a:pt x="19845" y="10295"/>
                  <a:pt x="19845" y="10295"/>
                  <a:pt x="19845" y="10295"/>
                </a:cubicBezTo>
                <a:cubicBezTo>
                  <a:pt x="19980" y="10295"/>
                  <a:pt x="20115" y="10497"/>
                  <a:pt x="20115" y="10699"/>
                </a:cubicBezTo>
                <a:close/>
                <a:moveTo>
                  <a:pt x="17685" y="10699"/>
                </a:moveTo>
                <a:cubicBezTo>
                  <a:pt x="17685" y="10497"/>
                  <a:pt x="17820" y="10295"/>
                  <a:pt x="17955" y="10295"/>
                </a:cubicBezTo>
                <a:cubicBezTo>
                  <a:pt x="18360" y="10295"/>
                  <a:pt x="18360" y="10295"/>
                  <a:pt x="18360" y="10295"/>
                </a:cubicBezTo>
                <a:cubicBezTo>
                  <a:pt x="18495" y="10295"/>
                  <a:pt x="18765" y="10497"/>
                  <a:pt x="18765" y="10699"/>
                </a:cubicBezTo>
                <a:cubicBezTo>
                  <a:pt x="18765" y="11103"/>
                  <a:pt x="18495" y="11305"/>
                  <a:pt x="18360" y="11305"/>
                </a:cubicBezTo>
                <a:cubicBezTo>
                  <a:pt x="17955" y="11305"/>
                  <a:pt x="17955" y="11305"/>
                  <a:pt x="17955" y="11305"/>
                </a:cubicBezTo>
                <a:cubicBezTo>
                  <a:pt x="17820" y="11305"/>
                  <a:pt x="17685" y="11103"/>
                  <a:pt x="17685" y="10699"/>
                </a:cubicBezTo>
                <a:close/>
                <a:moveTo>
                  <a:pt x="21600" y="10699"/>
                </a:moveTo>
                <a:cubicBezTo>
                  <a:pt x="21600" y="11103"/>
                  <a:pt x="21465" y="11305"/>
                  <a:pt x="21195" y="11305"/>
                </a:cubicBezTo>
                <a:cubicBezTo>
                  <a:pt x="20925" y="11305"/>
                  <a:pt x="20925" y="11305"/>
                  <a:pt x="20925" y="11305"/>
                </a:cubicBezTo>
                <a:cubicBezTo>
                  <a:pt x="20655" y="11305"/>
                  <a:pt x="20520" y="11103"/>
                  <a:pt x="20520" y="10699"/>
                </a:cubicBezTo>
                <a:cubicBezTo>
                  <a:pt x="20520" y="10497"/>
                  <a:pt x="20655" y="10295"/>
                  <a:pt x="20925" y="10295"/>
                </a:cubicBezTo>
                <a:cubicBezTo>
                  <a:pt x="21195" y="10295"/>
                  <a:pt x="21195" y="10295"/>
                  <a:pt x="21195" y="10295"/>
                </a:cubicBezTo>
                <a:cubicBezTo>
                  <a:pt x="21465" y="10295"/>
                  <a:pt x="21600" y="10497"/>
                  <a:pt x="21600" y="10699"/>
                </a:cubicBezTo>
                <a:close/>
                <a:moveTo>
                  <a:pt x="18765" y="3432"/>
                </a:moveTo>
                <a:cubicBezTo>
                  <a:pt x="18630" y="3230"/>
                  <a:pt x="18630" y="2826"/>
                  <a:pt x="18765" y="2624"/>
                </a:cubicBezTo>
                <a:cubicBezTo>
                  <a:pt x="19035" y="2221"/>
                  <a:pt x="19035" y="2221"/>
                  <a:pt x="19035" y="2221"/>
                </a:cubicBezTo>
                <a:cubicBezTo>
                  <a:pt x="19170" y="2019"/>
                  <a:pt x="19440" y="2019"/>
                  <a:pt x="19575" y="2221"/>
                </a:cubicBezTo>
                <a:cubicBezTo>
                  <a:pt x="19710" y="2422"/>
                  <a:pt x="19710" y="2826"/>
                  <a:pt x="19575" y="3028"/>
                </a:cubicBezTo>
                <a:cubicBezTo>
                  <a:pt x="19305" y="3432"/>
                  <a:pt x="19305" y="3432"/>
                  <a:pt x="19305" y="3432"/>
                </a:cubicBezTo>
                <a:cubicBezTo>
                  <a:pt x="19170" y="3432"/>
                  <a:pt x="19170" y="3432"/>
                  <a:pt x="19035" y="3432"/>
                </a:cubicBezTo>
                <a:cubicBezTo>
                  <a:pt x="18900" y="3432"/>
                  <a:pt x="18900" y="3432"/>
                  <a:pt x="18765" y="3432"/>
                </a:cubicBezTo>
                <a:close/>
                <a:moveTo>
                  <a:pt x="19845" y="1817"/>
                </a:moveTo>
                <a:cubicBezTo>
                  <a:pt x="19575" y="1615"/>
                  <a:pt x="19575" y="1211"/>
                  <a:pt x="19845" y="1009"/>
                </a:cubicBezTo>
                <a:cubicBezTo>
                  <a:pt x="19980" y="606"/>
                  <a:pt x="19980" y="606"/>
                  <a:pt x="19980" y="606"/>
                </a:cubicBezTo>
                <a:cubicBezTo>
                  <a:pt x="20115" y="404"/>
                  <a:pt x="20385" y="404"/>
                  <a:pt x="20520" y="606"/>
                </a:cubicBezTo>
                <a:cubicBezTo>
                  <a:pt x="20655" y="807"/>
                  <a:pt x="20655" y="1211"/>
                  <a:pt x="20520" y="1413"/>
                </a:cubicBezTo>
                <a:cubicBezTo>
                  <a:pt x="20250" y="1817"/>
                  <a:pt x="20250" y="1817"/>
                  <a:pt x="20250" y="1817"/>
                </a:cubicBezTo>
                <a:cubicBezTo>
                  <a:pt x="20250" y="2019"/>
                  <a:pt x="20115" y="2019"/>
                  <a:pt x="19980" y="2019"/>
                </a:cubicBezTo>
                <a:cubicBezTo>
                  <a:pt x="19980" y="2019"/>
                  <a:pt x="19845" y="2019"/>
                  <a:pt x="19845" y="1817"/>
                </a:cubicBezTo>
                <a:close/>
                <a:moveTo>
                  <a:pt x="17685" y="4845"/>
                </a:moveTo>
                <a:cubicBezTo>
                  <a:pt x="17550" y="4643"/>
                  <a:pt x="17550" y="4239"/>
                  <a:pt x="17685" y="4037"/>
                </a:cubicBezTo>
                <a:cubicBezTo>
                  <a:pt x="17955" y="3836"/>
                  <a:pt x="17955" y="3836"/>
                  <a:pt x="17955" y="3836"/>
                </a:cubicBezTo>
                <a:cubicBezTo>
                  <a:pt x="18090" y="3432"/>
                  <a:pt x="18360" y="3432"/>
                  <a:pt x="18495" y="3836"/>
                </a:cubicBezTo>
                <a:cubicBezTo>
                  <a:pt x="18630" y="4037"/>
                  <a:pt x="18630" y="4239"/>
                  <a:pt x="18495" y="4441"/>
                </a:cubicBezTo>
                <a:cubicBezTo>
                  <a:pt x="18225" y="4845"/>
                  <a:pt x="18225" y="4845"/>
                  <a:pt x="18225" y="4845"/>
                </a:cubicBezTo>
                <a:cubicBezTo>
                  <a:pt x="18225" y="5047"/>
                  <a:pt x="18090" y="5047"/>
                  <a:pt x="17955" y="5047"/>
                </a:cubicBezTo>
                <a:cubicBezTo>
                  <a:pt x="17955" y="5047"/>
                  <a:pt x="17820" y="5047"/>
                  <a:pt x="17685" y="4845"/>
                </a:cubicBezTo>
                <a:close/>
                <a:moveTo>
                  <a:pt x="18630" y="7469"/>
                </a:moveTo>
                <a:cubicBezTo>
                  <a:pt x="18765" y="7671"/>
                  <a:pt x="18630" y="8075"/>
                  <a:pt x="18495" y="8075"/>
                </a:cubicBezTo>
                <a:cubicBezTo>
                  <a:pt x="18090" y="8277"/>
                  <a:pt x="18090" y="8277"/>
                  <a:pt x="18090" y="8277"/>
                </a:cubicBezTo>
                <a:cubicBezTo>
                  <a:pt x="18090" y="8277"/>
                  <a:pt x="18090" y="8277"/>
                  <a:pt x="17955" y="8277"/>
                </a:cubicBezTo>
                <a:cubicBezTo>
                  <a:pt x="17820" y="8277"/>
                  <a:pt x="17685" y="8075"/>
                  <a:pt x="17685" y="7873"/>
                </a:cubicBezTo>
                <a:cubicBezTo>
                  <a:pt x="17550" y="7671"/>
                  <a:pt x="17685" y="7267"/>
                  <a:pt x="17820" y="7267"/>
                </a:cubicBezTo>
                <a:cubicBezTo>
                  <a:pt x="18225" y="7065"/>
                  <a:pt x="18225" y="7065"/>
                  <a:pt x="18225" y="7065"/>
                </a:cubicBezTo>
                <a:cubicBezTo>
                  <a:pt x="18360" y="6864"/>
                  <a:pt x="18630" y="7065"/>
                  <a:pt x="18630" y="7469"/>
                </a:cubicBezTo>
                <a:close/>
                <a:moveTo>
                  <a:pt x="19035" y="7267"/>
                </a:moveTo>
                <a:cubicBezTo>
                  <a:pt x="18900" y="6864"/>
                  <a:pt x="19035" y="6662"/>
                  <a:pt x="19305" y="6460"/>
                </a:cubicBezTo>
                <a:cubicBezTo>
                  <a:pt x="19575" y="6460"/>
                  <a:pt x="19575" y="6460"/>
                  <a:pt x="19575" y="6460"/>
                </a:cubicBezTo>
                <a:cubicBezTo>
                  <a:pt x="19845" y="6258"/>
                  <a:pt x="19980" y="6460"/>
                  <a:pt x="20115" y="6662"/>
                </a:cubicBezTo>
                <a:cubicBezTo>
                  <a:pt x="20115" y="7065"/>
                  <a:pt x="19980" y="7267"/>
                  <a:pt x="19845" y="7469"/>
                </a:cubicBezTo>
                <a:cubicBezTo>
                  <a:pt x="19440" y="7469"/>
                  <a:pt x="19440" y="7469"/>
                  <a:pt x="19440" y="7469"/>
                </a:cubicBezTo>
                <a:cubicBezTo>
                  <a:pt x="19440" y="7671"/>
                  <a:pt x="19440" y="7671"/>
                  <a:pt x="19305" y="7671"/>
                </a:cubicBezTo>
                <a:cubicBezTo>
                  <a:pt x="19170" y="7671"/>
                  <a:pt x="19035" y="7469"/>
                  <a:pt x="19035" y="7267"/>
                </a:cubicBezTo>
                <a:close/>
                <a:moveTo>
                  <a:pt x="20655" y="5854"/>
                </a:moveTo>
                <a:cubicBezTo>
                  <a:pt x="20925" y="5652"/>
                  <a:pt x="20925" y="5652"/>
                  <a:pt x="20925" y="5652"/>
                </a:cubicBezTo>
                <a:cubicBezTo>
                  <a:pt x="21195" y="5652"/>
                  <a:pt x="21330" y="5652"/>
                  <a:pt x="21465" y="6056"/>
                </a:cubicBezTo>
                <a:cubicBezTo>
                  <a:pt x="21465" y="6258"/>
                  <a:pt x="21330" y="6662"/>
                  <a:pt x="21195" y="6662"/>
                </a:cubicBezTo>
                <a:cubicBezTo>
                  <a:pt x="20790" y="6864"/>
                  <a:pt x="20790" y="6864"/>
                  <a:pt x="20790" y="6864"/>
                </a:cubicBezTo>
                <a:cubicBezTo>
                  <a:pt x="20790" y="6864"/>
                  <a:pt x="20790" y="6864"/>
                  <a:pt x="20790" y="6864"/>
                </a:cubicBezTo>
                <a:cubicBezTo>
                  <a:pt x="20520" y="6864"/>
                  <a:pt x="20385" y="6864"/>
                  <a:pt x="20385" y="6460"/>
                </a:cubicBezTo>
                <a:cubicBezTo>
                  <a:pt x="20385" y="6258"/>
                  <a:pt x="20385" y="5854"/>
                  <a:pt x="20655" y="5854"/>
                </a:cubicBezTo>
                <a:close/>
                <a:moveTo>
                  <a:pt x="20520" y="19985"/>
                </a:moveTo>
                <a:cubicBezTo>
                  <a:pt x="20655" y="20187"/>
                  <a:pt x="20655" y="20591"/>
                  <a:pt x="20520" y="20793"/>
                </a:cubicBezTo>
                <a:cubicBezTo>
                  <a:pt x="20520" y="20994"/>
                  <a:pt x="20385" y="20994"/>
                  <a:pt x="20250" y="20994"/>
                </a:cubicBezTo>
                <a:cubicBezTo>
                  <a:pt x="20250" y="20994"/>
                  <a:pt x="20115" y="20994"/>
                  <a:pt x="19980" y="20793"/>
                </a:cubicBezTo>
                <a:cubicBezTo>
                  <a:pt x="19845" y="20389"/>
                  <a:pt x="19845" y="20389"/>
                  <a:pt x="19845" y="20389"/>
                </a:cubicBezTo>
                <a:cubicBezTo>
                  <a:pt x="19575" y="20187"/>
                  <a:pt x="19575" y="19985"/>
                  <a:pt x="19845" y="19783"/>
                </a:cubicBezTo>
                <a:cubicBezTo>
                  <a:pt x="19980" y="19581"/>
                  <a:pt x="20115" y="19581"/>
                  <a:pt x="20250" y="19783"/>
                </a:cubicBezTo>
                <a:lnTo>
                  <a:pt x="20520" y="19985"/>
                </a:lnTo>
                <a:close/>
                <a:moveTo>
                  <a:pt x="19575" y="18572"/>
                </a:moveTo>
                <a:cubicBezTo>
                  <a:pt x="19710" y="18774"/>
                  <a:pt x="19710" y="19178"/>
                  <a:pt x="19575" y="19379"/>
                </a:cubicBezTo>
                <a:cubicBezTo>
                  <a:pt x="19440" y="19379"/>
                  <a:pt x="19305" y="19379"/>
                  <a:pt x="19305" y="19379"/>
                </a:cubicBezTo>
                <a:cubicBezTo>
                  <a:pt x="19170" y="19379"/>
                  <a:pt x="19035" y="19379"/>
                  <a:pt x="19035" y="19379"/>
                </a:cubicBezTo>
                <a:cubicBezTo>
                  <a:pt x="18765" y="18976"/>
                  <a:pt x="18765" y="18976"/>
                  <a:pt x="18765" y="18976"/>
                </a:cubicBezTo>
                <a:cubicBezTo>
                  <a:pt x="18630" y="18774"/>
                  <a:pt x="18630" y="18370"/>
                  <a:pt x="18765" y="18168"/>
                </a:cubicBezTo>
                <a:cubicBezTo>
                  <a:pt x="18900" y="17966"/>
                  <a:pt x="19170" y="17966"/>
                  <a:pt x="19305" y="18168"/>
                </a:cubicBezTo>
                <a:lnTo>
                  <a:pt x="19575" y="18572"/>
                </a:lnTo>
                <a:close/>
                <a:moveTo>
                  <a:pt x="18495" y="16957"/>
                </a:moveTo>
                <a:cubicBezTo>
                  <a:pt x="18630" y="17159"/>
                  <a:pt x="18630" y="17563"/>
                  <a:pt x="18495" y="17764"/>
                </a:cubicBezTo>
                <a:cubicBezTo>
                  <a:pt x="18495" y="17966"/>
                  <a:pt x="18360" y="17966"/>
                  <a:pt x="18225" y="17966"/>
                </a:cubicBezTo>
                <a:cubicBezTo>
                  <a:pt x="18225" y="17966"/>
                  <a:pt x="18090" y="17966"/>
                  <a:pt x="17955" y="17764"/>
                </a:cubicBezTo>
                <a:cubicBezTo>
                  <a:pt x="17685" y="17361"/>
                  <a:pt x="17685" y="17361"/>
                  <a:pt x="17685" y="17361"/>
                </a:cubicBezTo>
                <a:cubicBezTo>
                  <a:pt x="17550" y="17159"/>
                  <a:pt x="17550" y="16957"/>
                  <a:pt x="17685" y="16553"/>
                </a:cubicBezTo>
                <a:cubicBezTo>
                  <a:pt x="17820" y="16351"/>
                  <a:pt x="18090" y="16351"/>
                  <a:pt x="18225" y="16553"/>
                </a:cubicBezTo>
                <a:lnTo>
                  <a:pt x="18495" y="16957"/>
                </a:lnTo>
                <a:close/>
                <a:moveTo>
                  <a:pt x="19035" y="14333"/>
                </a:moveTo>
                <a:cubicBezTo>
                  <a:pt x="19035" y="13929"/>
                  <a:pt x="19305" y="13929"/>
                  <a:pt x="19440" y="13929"/>
                </a:cubicBezTo>
                <a:cubicBezTo>
                  <a:pt x="19845" y="14131"/>
                  <a:pt x="19845" y="14131"/>
                  <a:pt x="19845" y="14131"/>
                </a:cubicBezTo>
                <a:cubicBezTo>
                  <a:pt x="19980" y="14333"/>
                  <a:pt x="20115" y="14535"/>
                  <a:pt x="20115" y="14736"/>
                </a:cubicBezTo>
                <a:cubicBezTo>
                  <a:pt x="19980" y="15140"/>
                  <a:pt x="19845" y="15140"/>
                  <a:pt x="19710" y="15140"/>
                </a:cubicBezTo>
                <a:cubicBezTo>
                  <a:pt x="19710" y="15140"/>
                  <a:pt x="19575" y="15140"/>
                  <a:pt x="19575" y="15140"/>
                </a:cubicBezTo>
                <a:cubicBezTo>
                  <a:pt x="19305" y="14938"/>
                  <a:pt x="19305" y="14938"/>
                  <a:pt x="19305" y="14938"/>
                </a:cubicBezTo>
                <a:cubicBezTo>
                  <a:pt x="19035" y="14938"/>
                  <a:pt x="18900" y="14535"/>
                  <a:pt x="19035" y="14333"/>
                </a:cubicBezTo>
                <a:close/>
                <a:moveTo>
                  <a:pt x="18630" y="14131"/>
                </a:moveTo>
                <a:cubicBezTo>
                  <a:pt x="18630" y="14333"/>
                  <a:pt x="18495" y="14535"/>
                  <a:pt x="18360" y="14535"/>
                </a:cubicBezTo>
                <a:cubicBezTo>
                  <a:pt x="18360" y="14535"/>
                  <a:pt x="18225" y="14535"/>
                  <a:pt x="18225" y="14535"/>
                </a:cubicBezTo>
                <a:cubicBezTo>
                  <a:pt x="17820" y="14333"/>
                  <a:pt x="17820" y="14333"/>
                  <a:pt x="17820" y="14333"/>
                </a:cubicBezTo>
                <a:cubicBezTo>
                  <a:pt x="17685" y="14131"/>
                  <a:pt x="17550" y="13929"/>
                  <a:pt x="17685" y="13727"/>
                </a:cubicBezTo>
                <a:cubicBezTo>
                  <a:pt x="17685" y="13323"/>
                  <a:pt x="17955" y="13121"/>
                  <a:pt x="18090" y="13323"/>
                </a:cubicBezTo>
                <a:cubicBezTo>
                  <a:pt x="18495" y="13525"/>
                  <a:pt x="18495" y="13525"/>
                  <a:pt x="18495" y="13525"/>
                </a:cubicBezTo>
                <a:cubicBezTo>
                  <a:pt x="18630" y="13525"/>
                  <a:pt x="18765" y="13929"/>
                  <a:pt x="18630" y="14131"/>
                </a:cubicBezTo>
                <a:close/>
                <a:moveTo>
                  <a:pt x="21465" y="15544"/>
                </a:moveTo>
                <a:cubicBezTo>
                  <a:pt x="21330" y="15746"/>
                  <a:pt x="21195" y="15948"/>
                  <a:pt x="21060" y="15948"/>
                </a:cubicBezTo>
                <a:cubicBezTo>
                  <a:pt x="21060" y="15948"/>
                  <a:pt x="21060" y="15948"/>
                  <a:pt x="20925" y="15746"/>
                </a:cubicBezTo>
                <a:cubicBezTo>
                  <a:pt x="20655" y="15746"/>
                  <a:pt x="20655" y="15746"/>
                  <a:pt x="20655" y="15746"/>
                </a:cubicBezTo>
                <a:cubicBezTo>
                  <a:pt x="20385" y="15544"/>
                  <a:pt x="20385" y="15342"/>
                  <a:pt x="20385" y="14938"/>
                </a:cubicBezTo>
                <a:cubicBezTo>
                  <a:pt x="20520" y="14736"/>
                  <a:pt x="20655" y="14535"/>
                  <a:pt x="20790" y="14736"/>
                </a:cubicBezTo>
                <a:cubicBezTo>
                  <a:pt x="21195" y="14736"/>
                  <a:pt x="21195" y="14736"/>
                  <a:pt x="21195" y="14736"/>
                </a:cubicBezTo>
                <a:cubicBezTo>
                  <a:pt x="21330" y="14938"/>
                  <a:pt x="21465" y="15140"/>
                  <a:pt x="21465" y="1554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91" name="Freeform 2157"/>
          <p:cNvSpPr/>
          <p:nvPr/>
        </p:nvSpPr>
        <p:spPr>
          <a:xfrm>
            <a:off x="18338800" y="11934825"/>
            <a:ext cx="1092200" cy="981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10" y="0"/>
                </a:moveTo>
                <a:cubicBezTo>
                  <a:pt x="18630" y="0"/>
                  <a:pt x="17820" y="906"/>
                  <a:pt x="17820" y="2115"/>
                </a:cubicBezTo>
                <a:cubicBezTo>
                  <a:pt x="17820" y="3021"/>
                  <a:pt x="17820" y="3021"/>
                  <a:pt x="17820" y="3021"/>
                </a:cubicBezTo>
                <a:cubicBezTo>
                  <a:pt x="2970" y="8308"/>
                  <a:pt x="2970" y="8308"/>
                  <a:pt x="2970" y="8308"/>
                </a:cubicBezTo>
                <a:cubicBezTo>
                  <a:pt x="2970" y="7401"/>
                  <a:pt x="2295" y="6797"/>
                  <a:pt x="1485" y="6797"/>
                </a:cubicBezTo>
                <a:cubicBezTo>
                  <a:pt x="675" y="6797"/>
                  <a:pt x="0" y="7552"/>
                  <a:pt x="0" y="8459"/>
                </a:cubicBezTo>
                <a:cubicBezTo>
                  <a:pt x="0" y="13141"/>
                  <a:pt x="0" y="13141"/>
                  <a:pt x="0" y="13141"/>
                </a:cubicBezTo>
                <a:cubicBezTo>
                  <a:pt x="0" y="14048"/>
                  <a:pt x="675" y="14803"/>
                  <a:pt x="1485" y="14803"/>
                </a:cubicBezTo>
                <a:cubicBezTo>
                  <a:pt x="2295" y="14803"/>
                  <a:pt x="2970" y="14199"/>
                  <a:pt x="2970" y="13292"/>
                </a:cubicBezTo>
                <a:cubicBezTo>
                  <a:pt x="4320" y="13745"/>
                  <a:pt x="4320" y="13745"/>
                  <a:pt x="4320" y="13745"/>
                </a:cubicBezTo>
                <a:cubicBezTo>
                  <a:pt x="4050" y="13897"/>
                  <a:pt x="3915" y="14199"/>
                  <a:pt x="3915" y="14501"/>
                </a:cubicBezTo>
                <a:cubicBezTo>
                  <a:pt x="3780" y="14954"/>
                  <a:pt x="3780" y="15407"/>
                  <a:pt x="3915" y="15709"/>
                </a:cubicBezTo>
                <a:cubicBezTo>
                  <a:pt x="4185" y="16162"/>
                  <a:pt x="4455" y="16464"/>
                  <a:pt x="4860" y="16615"/>
                </a:cubicBezTo>
                <a:cubicBezTo>
                  <a:pt x="10260" y="18579"/>
                  <a:pt x="10260" y="18579"/>
                  <a:pt x="10260" y="18579"/>
                </a:cubicBezTo>
                <a:cubicBezTo>
                  <a:pt x="10395" y="18579"/>
                  <a:pt x="10530" y="18730"/>
                  <a:pt x="10665" y="18730"/>
                </a:cubicBezTo>
                <a:cubicBezTo>
                  <a:pt x="10935" y="18730"/>
                  <a:pt x="11205" y="18579"/>
                  <a:pt x="11340" y="18428"/>
                </a:cubicBezTo>
                <a:cubicBezTo>
                  <a:pt x="11745" y="18277"/>
                  <a:pt x="12015" y="17975"/>
                  <a:pt x="12150" y="17522"/>
                </a:cubicBezTo>
                <a:cubicBezTo>
                  <a:pt x="12285" y="17220"/>
                  <a:pt x="12285" y="16917"/>
                  <a:pt x="12150" y="16615"/>
                </a:cubicBezTo>
                <a:cubicBezTo>
                  <a:pt x="17820" y="18579"/>
                  <a:pt x="17820" y="18579"/>
                  <a:pt x="17820" y="18579"/>
                </a:cubicBezTo>
                <a:cubicBezTo>
                  <a:pt x="17820" y="19485"/>
                  <a:pt x="17820" y="19485"/>
                  <a:pt x="17820" y="19485"/>
                </a:cubicBezTo>
                <a:cubicBezTo>
                  <a:pt x="17820" y="20694"/>
                  <a:pt x="18630" y="21600"/>
                  <a:pt x="19710" y="21600"/>
                </a:cubicBezTo>
                <a:cubicBezTo>
                  <a:pt x="20790" y="21600"/>
                  <a:pt x="21600" y="20694"/>
                  <a:pt x="21600" y="19485"/>
                </a:cubicBezTo>
                <a:cubicBezTo>
                  <a:pt x="21600" y="2115"/>
                  <a:pt x="21600" y="2115"/>
                  <a:pt x="21600" y="2115"/>
                </a:cubicBezTo>
                <a:cubicBezTo>
                  <a:pt x="21600" y="906"/>
                  <a:pt x="20790" y="0"/>
                  <a:pt x="19710" y="0"/>
                </a:cubicBezTo>
                <a:close/>
                <a:moveTo>
                  <a:pt x="11475" y="17220"/>
                </a:moveTo>
                <a:cubicBezTo>
                  <a:pt x="11340" y="17371"/>
                  <a:pt x="11205" y="17673"/>
                  <a:pt x="11070" y="17673"/>
                </a:cubicBezTo>
                <a:cubicBezTo>
                  <a:pt x="10935" y="17824"/>
                  <a:pt x="10665" y="17824"/>
                  <a:pt x="10530" y="17824"/>
                </a:cubicBezTo>
                <a:cubicBezTo>
                  <a:pt x="5130" y="15860"/>
                  <a:pt x="5130" y="15860"/>
                  <a:pt x="5130" y="15860"/>
                </a:cubicBezTo>
                <a:cubicBezTo>
                  <a:pt x="4860" y="15709"/>
                  <a:pt x="4725" y="15558"/>
                  <a:pt x="4590" y="15407"/>
                </a:cubicBezTo>
                <a:cubicBezTo>
                  <a:pt x="4590" y="15256"/>
                  <a:pt x="4455" y="14954"/>
                  <a:pt x="4590" y="14803"/>
                </a:cubicBezTo>
                <a:cubicBezTo>
                  <a:pt x="4725" y="14350"/>
                  <a:pt x="4995" y="14199"/>
                  <a:pt x="5265" y="14199"/>
                </a:cubicBezTo>
                <a:cubicBezTo>
                  <a:pt x="5400" y="14199"/>
                  <a:pt x="5400" y="14199"/>
                  <a:pt x="5535" y="14199"/>
                </a:cubicBezTo>
                <a:cubicBezTo>
                  <a:pt x="10935" y="16162"/>
                  <a:pt x="10935" y="16162"/>
                  <a:pt x="10935" y="16162"/>
                </a:cubicBezTo>
                <a:cubicBezTo>
                  <a:pt x="11340" y="16313"/>
                  <a:pt x="11610" y="16766"/>
                  <a:pt x="11475" y="17220"/>
                </a:cubicBezTo>
                <a:close/>
                <a:moveTo>
                  <a:pt x="2295" y="13141"/>
                </a:moveTo>
                <a:cubicBezTo>
                  <a:pt x="2295" y="13594"/>
                  <a:pt x="1890" y="14048"/>
                  <a:pt x="1485" y="14048"/>
                </a:cubicBezTo>
                <a:cubicBezTo>
                  <a:pt x="1080" y="14048"/>
                  <a:pt x="810" y="13594"/>
                  <a:pt x="810" y="13141"/>
                </a:cubicBezTo>
                <a:cubicBezTo>
                  <a:pt x="810" y="8459"/>
                  <a:pt x="810" y="8459"/>
                  <a:pt x="810" y="8459"/>
                </a:cubicBezTo>
                <a:cubicBezTo>
                  <a:pt x="810" y="8006"/>
                  <a:pt x="1080" y="7703"/>
                  <a:pt x="1485" y="7703"/>
                </a:cubicBezTo>
                <a:cubicBezTo>
                  <a:pt x="1890" y="7703"/>
                  <a:pt x="2295" y="8006"/>
                  <a:pt x="2295" y="8459"/>
                </a:cubicBezTo>
                <a:cubicBezTo>
                  <a:pt x="2295" y="8610"/>
                  <a:pt x="2295" y="8610"/>
                  <a:pt x="2295" y="8610"/>
                </a:cubicBezTo>
                <a:cubicBezTo>
                  <a:pt x="2295" y="12990"/>
                  <a:pt x="2295" y="12990"/>
                  <a:pt x="2295" y="12990"/>
                </a:cubicBezTo>
                <a:lnTo>
                  <a:pt x="2295" y="13141"/>
                </a:lnTo>
                <a:close/>
                <a:moveTo>
                  <a:pt x="2970" y="12386"/>
                </a:moveTo>
                <a:cubicBezTo>
                  <a:pt x="2970" y="9214"/>
                  <a:pt x="2970" y="9214"/>
                  <a:pt x="2970" y="9214"/>
                </a:cubicBezTo>
                <a:cubicBezTo>
                  <a:pt x="17820" y="3927"/>
                  <a:pt x="17820" y="3927"/>
                  <a:pt x="17820" y="3927"/>
                </a:cubicBezTo>
                <a:cubicBezTo>
                  <a:pt x="17820" y="17673"/>
                  <a:pt x="17820" y="17673"/>
                  <a:pt x="17820" y="17673"/>
                </a:cubicBezTo>
                <a:lnTo>
                  <a:pt x="2970" y="12386"/>
                </a:lnTo>
                <a:close/>
                <a:moveTo>
                  <a:pt x="20790" y="19485"/>
                </a:moveTo>
                <a:cubicBezTo>
                  <a:pt x="20790" y="20241"/>
                  <a:pt x="20385" y="20845"/>
                  <a:pt x="19710" y="20845"/>
                </a:cubicBezTo>
                <a:cubicBezTo>
                  <a:pt x="19035" y="20845"/>
                  <a:pt x="18630" y="20241"/>
                  <a:pt x="18630" y="19485"/>
                </a:cubicBezTo>
                <a:cubicBezTo>
                  <a:pt x="18630" y="18881"/>
                  <a:pt x="18630" y="18881"/>
                  <a:pt x="18630" y="18881"/>
                </a:cubicBezTo>
                <a:cubicBezTo>
                  <a:pt x="18630" y="2870"/>
                  <a:pt x="18630" y="2870"/>
                  <a:pt x="18630" y="2870"/>
                </a:cubicBezTo>
                <a:cubicBezTo>
                  <a:pt x="18630" y="2115"/>
                  <a:pt x="18630" y="2115"/>
                  <a:pt x="18630" y="2115"/>
                </a:cubicBezTo>
                <a:cubicBezTo>
                  <a:pt x="18630" y="1359"/>
                  <a:pt x="19035" y="906"/>
                  <a:pt x="19710" y="906"/>
                </a:cubicBezTo>
                <a:cubicBezTo>
                  <a:pt x="20385" y="906"/>
                  <a:pt x="20790" y="1359"/>
                  <a:pt x="20790" y="2115"/>
                </a:cubicBezTo>
                <a:lnTo>
                  <a:pt x="20790" y="194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92" name="Freeform 2158"/>
          <p:cNvSpPr/>
          <p:nvPr/>
        </p:nvSpPr>
        <p:spPr>
          <a:xfrm>
            <a:off x="2025015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lose/>
                <a:moveTo>
                  <a:pt x="15795" y="6615"/>
                </a:moveTo>
                <a:cubicBezTo>
                  <a:pt x="15795" y="6750"/>
                  <a:pt x="15660" y="6885"/>
                  <a:pt x="15390" y="6885"/>
                </a:cubicBezTo>
                <a:cubicBezTo>
                  <a:pt x="6210" y="6885"/>
                  <a:pt x="6210" y="6885"/>
                  <a:pt x="6210" y="6885"/>
                </a:cubicBezTo>
                <a:cubicBezTo>
                  <a:pt x="5940" y="6885"/>
                  <a:pt x="5805" y="6750"/>
                  <a:pt x="5805" y="6615"/>
                </a:cubicBezTo>
                <a:cubicBezTo>
                  <a:pt x="5805" y="6345"/>
                  <a:pt x="5940" y="6210"/>
                  <a:pt x="6210" y="6210"/>
                </a:cubicBezTo>
                <a:cubicBezTo>
                  <a:pt x="15390" y="6210"/>
                  <a:pt x="15390" y="6210"/>
                  <a:pt x="15390" y="6210"/>
                </a:cubicBezTo>
                <a:cubicBezTo>
                  <a:pt x="15660" y="6210"/>
                  <a:pt x="15795" y="6345"/>
                  <a:pt x="15795" y="6615"/>
                </a:cubicBezTo>
                <a:close/>
                <a:moveTo>
                  <a:pt x="15795" y="10800"/>
                </a:moveTo>
                <a:cubicBezTo>
                  <a:pt x="15795" y="11070"/>
                  <a:pt x="15660" y="11205"/>
                  <a:pt x="15390" y="11205"/>
                </a:cubicBezTo>
                <a:cubicBezTo>
                  <a:pt x="6210" y="11205"/>
                  <a:pt x="6210" y="11205"/>
                  <a:pt x="6210" y="11205"/>
                </a:cubicBezTo>
                <a:cubicBezTo>
                  <a:pt x="5940" y="11205"/>
                  <a:pt x="5805" y="11070"/>
                  <a:pt x="5805" y="10800"/>
                </a:cubicBezTo>
                <a:cubicBezTo>
                  <a:pt x="5805" y="10530"/>
                  <a:pt x="5940" y="10395"/>
                  <a:pt x="6210" y="10395"/>
                </a:cubicBezTo>
                <a:cubicBezTo>
                  <a:pt x="15390" y="10395"/>
                  <a:pt x="15390" y="10395"/>
                  <a:pt x="15390" y="10395"/>
                </a:cubicBezTo>
                <a:cubicBezTo>
                  <a:pt x="15660" y="10395"/>
                  <a:pt x="15795" y="10530"/>
                  <a:pt x="15795" y="10800"/>
                </a:cubicBezTo>
                <a:close/>
                <a:moveTo>
                  <a:pt x="15795" y="14985"/>
                </a:moveTo>
                <a:cubicBezTo>
                  <a:pt x="15795" y="15255"/>
                  <a:pt x="15660" y="15390"/>
                  <a:pt x="15390" y="15390"/>
                </a:cubicBezTo>
                <a:cubicBezTo>
                  <a:pt x="6210" y="15390"/>
                  <a:pt x="6210" y="15390"/>
                  <a:pt x="6210" y="15390"/>
                </a:cubicBezTo>
                <a:cubicBezTo>
                  <a:pt x="5940" y="15390"/>
                  <a:pt x="5805" y="15255"/>
                  <a:pt x="5805" y="14985"/>
                </a:cubicBezTo>
                <a:cubicBezTo>
                  <a:pt x="5805" y="14850"/>
                  <a:pt x="5940" y="14715"/>
                  <a:pt x="6210" y="14715"/>
                </a:cubicBezTo>
                <a:cubicBezTo>
                  <a:pt x="15390" y="14715"/>
                  <a:pt x="15390" y="14715"/>
                  <a:pt x="15390" y="14715"/>
                </a:cubicBezTo>
                <a:cubicBezTo>
                  <a:pt x="15660" y="14715"/>
                  <a:pt x="15795" y="14850"/>
                  <a:pt x="15795" y="149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93" name="Freeform 2159"/>
          <p:cNvSpPr/>
          <p:nvPr/>
        </p:nvSpPr>
        <p:spPr>
          <a:xfrm>
            <a:off x="20250150" y="2022475"/>
            <a:ext cx="1092200" cy="971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21600" y="918"/>
                </a:lnTo>
                <a:lnTo>
                  <a:pt x="0" y="918"/>
                </a:lnTo>
                <a:lnTo>
                  <a:pt x="0" y="0"/>
                </a:lnTo>
                <a:close/>
                <a:moveTo>
                  <a:pt x="0" y="7835"/>
                </a:moveTo>
                <a:lnTo>
                  <a:pt x="21600" y="7835"/>
                </a:lnTo>
                <a:lnTo>
                  <a:pt x="21600" y="6918"/>
                </a:lnTo>
                <a:lnTo>
                  <a:pt x="0" y="6918"/>
                </a:lnTo>
                <a:lnTo>
                  <a:pt x="0" y="7835"/>
                </a:lnTo>
                <a:close/>
                <a:moveTo>
                  <a:pt x="0" y="14682"/>
                </a:moveTo>
                <a:lnTo>
                  <a:pt x="21600" y="14682"/>
                </a:lnTo>
                <a:lnTo>
                  <a:pt x="21600" y="13765"/>
                </a:lnTo>
                <a:lnTo>
                  <a:pt x="0" y="13765"/>
                </a:lnTo>
                <a:lnTo>
                  <a:pt x="0" y="14682"/>
                </a:lnTo>
                <a:close/>
                <a:moveTo>
                  <a:pt x="0" y="21600"/>
                </a:moveTo>
                <a:lnTo>
                  <a:pt x="21600" y="21600"/>
                </a:lnTo>
                <a:lnTo>
                  <a:pt x="21600" y="20541"/>
                </a:lnTo>
                <a:lnTo>
                  <a:pt x="0" y="20541"/>
                </a:lnTo>
                <a:lnTo>
                  <a:pt x="0" y="216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94" name="Freeform 2160"/>
          <p:cNvSpPr/>
          <p:nvPr/>
        </p:nvSpPr>
        <p:spPr>
          <a:xfrm>
            <a:off x="2025015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391" y="4482"/>
                </a:moveTo>
                <a:lnTo>
                  <a:pt x="18209" y="4482"/>
                </a:lnTo>
                <a:lnTo>
                  <a:pt x="18209" y="5291"/>
                </a:lnTo>
                <a:lnTo>
                  <a:pt x="3391" y="5291"/>
                </a:lnTo>
                <a:lnTo>
                  <a:pt x="3391" y="4482"/>
                </a:lnTo>
                <a:close/>
                <a:moveTo>
                  <a:pt x="3391" y="11205"/>
                </a:moveTo>
                <a:lnTo>
                  <a:pt x="18209" y="11205"/>
                </a:lnTo>
                <a:lnTo>
                  <a:pt x="18209" y="10395"/>
                </a:lnTo>
                <a:lnTo>
                  <a:pt x="3391" y="10395"/>
                </a:lnTo>
                <a:lnTo>
                  <a:pt x="3391" y="11205"/>
                </a:lnTo>
                <a:close/>
                <a:moveTo>
                  <a:pt x="3391" y="17118"/>
                </a:moveTo>
                <a:lnTo>
                  <a:pt x="18209" y="17118"/>
                </a:lnTo>
                <a:lnTo>
                  <a:pt x="18209" y="16309"/>
                </a:lnTo>
                <a:lnTo>
                  <a:pt x="3391" y="16309"/>
                </a:lnTo>
                <a:lnTo>
                  <a:pt x="3391" y="17118"/>
                </a:lnTo>
                <a:close/>
                <a:moveTo>
                  <a:pt x="21600" y="0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  <a:close/>
                <a:moveTo>
                  <a:pt x="20784" y="809"/>
                </a:moveTo>
                <a:lnTo>
                  <a:pt x="816" y="809"/>
                </a:lnTo>
                <a:lnTo>
                  <a:pt x="816" y="20791"/>
                </a:lnTo>
                <a:lnTo>
                  <a:pt x="20784" y="20791"/>
                </a:lnTo>
                <a:lnTo>
                  <a:pt x="20784" y="80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95" name="Freeform 2161"/>
          <p:cNvSpPr/>
          <p:nvPr/>
        </p:nvSpPr>
        <p:spPr>
          <a:xfrm>
            <a:off x="2025015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05" y="15390"/>
                </a:moveTo>
                <a:cubicBezTo>
                  <a:pt x="1350" y="15390"/>
                  <a:pt x="0" y="16875"/>
                  <a:pt x="0" y="18495"/>
                </a:cubicBezTo>
                <a:cubicBezTo>
                  <a:pt x="0" y="20250"/>
                  <a:pt x="1350" y="21600"/>
                  <a:pt x="3105" y="21600"/>
                </a:cubicBezTo>
                <a:cubicBezTo>
                  <a:pt x="4725" y="21600"/>
                  <a:pt x="6210" y="20250"/>
                  <a:pt x="6210" y="18495"/>
                </a:cubicBezTo>
                <a:cubicBezTo>
                  <a:pt x="6210" y="16875"/>
                  <a:pt x="4725" y="15390"/>
                  <a:pt x="3105" y="15390"/>
                </a:cubicBezTo>
                <a:close/>
                <a:moveTo>
                  <a:pt x="3105" y="20790"/>
                </a:moveTo>
                <a:cubicBezTo>
                  <a:pt x="1755" y="20790"/>
                  <a:pt x="810" y="19845"/>
                  <a:pt x="810" y="18495"/>
                </a:cubicBezTo>
                <a:cubicBezTo>
                  <a:pt x="810" y="17280"/>
                  <a:pt x="1755" y="16200"/>
                  <a:pt x="3105" y="16200"/>
                </a:cubicBezTo>
                <a:cubicBezTo>
                  <a:pt x="4320" y="16200"/>
                  <a:pt x="5400" y="17280"/>
                  <a:pt x="5400" y="18495"/>
                </a:cubicBezTo>
                <a:cubicBezTo>
                  <a:pt x="5400" y="19845"/>
                  <a:pt x="4320" y="20790"/>
                  <a:pt x="3105" y="20790"/>
                </a:cubicBezTo>
                <a:close/>
                <a:moveTo>
                  <a:pt x="10800" y="15390"/>
                </a:moveTo>
                <a:cubicBezTo>
                  <a:pt x="9045" y="15390"/>
                  <a:pt x="7695" y="16875"/>
                  <a:pt x="7695" y="18495"/>
                </a:cubicBezTo>
                <a:cubicBezTo>
                  <a:pt x="7695" y="20250"/>
                  <a:pt x="9045" y="21600"/>
                  <a:pt x="10800" y="21600"/>
                </a:cubicBezTo>
                <a:cubicBezTo>
                  <a:pt x="12555" y="21600"/>
                  <a:pt x="13905" y="20250"/>
                  <a:pt x="13905" y="18495"/>
                </a:cubicBezTo>
                <a:cubicBezTo>
                  <a:pt x="13905" y="16875"/>
                  <a:pt x="12555" y="15390"/>
                  <a:pt x="10800" y="15390"/>
                </a:cubicBezTo>
                <a:close/>
                <a:moveTo>
                  <a:pt x="10800" y="20790"/>
                </a:moveTo>
                <a:cubicBezTo>
                  <a:pt x="9585" y="20790"/>
                  <a:pt x="8505" y="19845"/>
                  <a:pt x="8505" y="18495"/>
                </a:cubicBezTo>
                <a:cubicBezTo>
                  <a:pt x="8505" y="17280"/>
                  <a:pt x="9585" y="16200"/>
                  <a:pt x="10800" y="16200"/>
                </a:cubicBezTo>
                <a:cubicBezTo>
                  <a:pt x="12015" y="16200"/>
                  <a:pt x="13095" y="17280"/>
                  <a:pt x="13095" y="18495"/>
                </a:cubicBezTo>
                <a:cubicBezTo>
                  <a:pt x="13095" y="19845"/>
                  <a:pt x="12015" y="20790"/>
                  <a:pt x="10800" y="20790"/>
                </a:cubicBezTo>
                <a:close/>
                <a:moveTo>
                  <a:pt x="18495" y="15390"/>
                </a:moveTo>
                <a:cubicBezTo>
                  <a:pt x="16875" y="15390"/>
                  <a:pt x="15390" y="16875"/>
                  <a:pt x="15390" y="18495"/>
                </a:cubicBezTo>
                <a:cubicBezTo>
                  <a:pt x="15390" y="20250"/>
                  <a:pt x="16875" y="21600"/>
                  <a:pt x="18495" y="21600"/>
                </a:cubicBezTo>
                <a:cubicBezTo>
                  <a:pt x="20250" y="21600"/>
                  <a:pt x="21600" y="20250"/>
                  <a:pt x="21600" y="18495"/>
                </a:cubicBezTo>
                <a:cubicBezTo>
                  <a:pt x="21600" y="16875"/>
                  <a:pt x="20250" y="15390"/>
                  <a:pt x="18495" y="15390"/>
                </a:cubicBezTo>
                <a:close/>
                <a:moveTo>
                  <a:pt x="18495" y="20790"/>
                </a:moveTo>
                <a:cubicBezTo>
                  <a:pt x="17280" y="20790"/>
                  <a:pt x="16200" y="19845"/>
                  <a:pt x="16200" y="18495"/>
                </a:cubicBezTo>
                <a:cubicBezTo>
                  <a:pt x="16200" y="17280"/>
                  <a:pt x="17280" y="16200"/>
                  <a:pt x="18495" y="16200"/>
                </a:cubicBezTo>
                <a:cubicBezTo>
                  <a:pt x="19845" y="16200"/>
                  <a:pt x="20790" y="17280"/>
                  <a:pt x="20790" y="18495"/>
                </a:cubicBezTo>
                <a:cubicBezTo>
                  <a:pt x="20790" y="19845"/>
                  <a:pt x="19845" y="20790"/>
                  <a:pt x="18495" y="20790"/>
                </a:cubicBezTo>
                <a:close/>
                <a:moveTo>
                  <a:pt x="3105" y="7695"/>
                </a:moveTo>
                <a:cubicBezTo>
                  <a:pt x="1350" y="7695"/>
                  <a:pt x="0" y="9045"/>
                  <a:pt x="0" y="10800"/>
                </a:cubicBezTo>
                <a:cubicBezTo>
                  <a:pt x="0" y="12555"/>
                  <a:pt x="1350" y="13905"/>
                  <a:pt x="3105" y="13905"/>
                </a:cubicBezTo>
                <a:cubicBezTo>
                  <a:pt x="4725" y="13905"/>
                  <a:pt x="6210" y="12555"/>
                  <a:pt x="6210" y="10800"/>
                </a:cubicBezTo>
                <a:cubicBezTo>
                  <a:pt x="6210" y="9045"/>
                  <a:pt x="4725" y="7695"/>
                  <a:pt x="3105" y="7695"/>
                </a:cubicBezTo>
                <a:close/>
                <a:moveTo>
                  <a:pt x="3105" y="13095"/>
                </a:moveTo>
                <a:cubicBezTo>
                  <a:pt x="1755" y="13095"/>
                  <a:pt x="810" y="12015"/>
                  <a:pt x="810" y="10800"/>
                </a:cubicBezTo>
                <a:cubicBezTo>
                  <a:pt x="810" y="9585"/>
                  <a:pt x="1755" y="8505"/>
                  <a:pt x="3105" y="8505"/>
                </a:cubicBezTo>
                <a:cubicBezTo>
                  <a:pt x="4320" y="8505"/>
                  <a:pt x="5400" y="9585"/>
                  <a:pt x="5400" y="10800"/>
                </a:cubicBezTo>
                <a:cubicBezTo>
                  <a:pt x="5400" y="12015"/>
                  <a:pt x="4320" y="13095"/>
                  <a:pt x="3105" y="13095"/>
                </a:cubicBezTo>
                <a:close/>
                <a:moveTo>
                  <a:pt x="10800" y="7695"/>
                </a:moveTo>
                <a:cubicBezTo>
                  <a:pt x="9045" y="7695"/>
                  <a:pt x="7695" y="9045"/>
                  <a:pt x="7695" y="10800"/>
                </a:cubicBezTo>
                <a:cubicBezTo>
                  <a:pt x="7695" y="12555"/>
                  <a:pt x="9045" y="13905"/>
                  <a:pt x="10800" y="13905"/>
                </a:cubicBezTo>
                <a:cubicBezTo>
                  <a:pt x="12555" y="13905"/>
                  <a:pt x="13905" y="12555"/>
                  <a:pt x="13905" y="10800"/>
                </a:cubicBezTo>
                <a:cubicBezTo>
                  <a:pt x="13905" y="9045"/>
                  <a:pt x="12555" y="7695"/>
                  <a:pt x="10800" y="7695"/>
                </a:cubicBezTo>
                <a:close/>
                <a:moveTo>
                  <a:pt x="10800" y="13095"/>
                </a:moveTo>
                <a:cubicBezTo>
                  <a:pt x="9585" y="13095"/>
                  <a:pt x="8505" y="12015"/>
                  <a:pt x="8505" y="10800"/>
                </a:cubicBezTo>
                <a:cubicBezTo>
                  <a:pt x="8505" y="9585"/>
                  <a:pt x="9585" y="8505"/>
                  <a:pt x="10800" y="8505"/>
                </a:cubicBezTo>
                <a:cubicBezTo>
                  <a:pt x="12015" y="8505"/>
                  <a:pt x="13095" y="9585"/>
                  <a:pt x="13095" y="10800"/>
                </a:cubicBezTo>
                <a:cubicBezTo>
                  <a:pt x="13095" y="12015"/>
                  <a:pt x="12015" y="13095"/>
                  <a:pt x="10800" y="13095"/>
                </a:cubicBezTo>
                <a:close/>
                <a:moveTo>
                  <a:pt x="18495" y="7695"/>
                </a:moveTo>
                <a:cubicBezTo>
                  <a:pt x="16875" y="7695"/>
                  <a:pt x="15390" y="9045"/>
                  <a:pt x="15390" y="10800"/>
                </a:cubicBezTo>
                <a:cubicBezTo>
                  <a:pt x="15390" y="12555"/>
                  <a:pt x="16875" y="13905"/>
                  <a:pt x="18495" y="13905"/>
                </a:cubicBezTo>
                <a:cubicBezTo>
                  <a:pt x="20250" y="13905"/>
                  <a:pt x="21600" y="12555"/>
                  <a:pt x="21600" y="10800"/>
                </a:cubicBezTo>
                <a:cubicBezTo>
                  <a:pt x="21600" y="9045"/>
                  <a:pt x="20250" y="7695"/>
                  <a:pt x="18495" y="7695"/>
                </a:cubicBezTo>
                <a:close/>
                <a:moveTo>
                  <a:pt x="18495" y="13095"/>
                </a:moveTo>
                <a:cubicBezTo>
                  <a:pt x="17280" y="13095"/>
                  <a:pt x="16200" y="12015"/>
                  <a:pt x="16200" y="10800"/>
                </a:cubicBezTo>
                <a:cubicBezTo>
                  <a:pt x="16200" y="9585"/>
                  <a:pt x="17280" y="8505"/>
                  <a:pt x="18495" y="8505"/>
                </a:cubicBezTo>
                <a:cubicBezTo>
                  <a:pt x="19845" y="8505"/>
                  <a:pt x="20790" y="9585"/>
                  <a:pt x="20790" y="10800"/>
                </a:cubicBezTo>
                <a:cubicBezTo>
                  <a:pt x="20790" y="12015"/>
                  <a:pt x="19845" y="13095"/>
                  <a:pt x="18495" y="13095"/>
                </a:cubicBezTo>
                <a:close/>
                <a:moveTo>
                  <a:pt x="3105" y="0"/>
                </a:moveTo>
                <a:cubicBezTo>
                  <a:pt x="1350" y="0"/>
                  <a:pt x="0" y="1350"/>
                  <a:pt x="0" y="3105"/>
                </a:cubicBezTo>
                <a:cubicBezTo>
                  <a:pt x="0" y="4725"/>
                  <a:pt x="1350" y="6210"/>
                  <a:pt x="3105" y="6210"/>
                </a:cubicBezTo>
                <a:cubicBezTo>
                  <a:pt x="4725" y="6210"/>
                  <a:pt x="6210" y="4725"/>
                  <a:pt x="6210" y="3105"/>
                </a:cubicBezTo>
                <a:cubicBezTo>
                  <a:pt x="6210" y="1350"/>
                  <a:pt x="4725" y="0"/>
                  <a:pt x="3105" y="0"/>
                </a:cubicBezTo>
                <a:close/>
                <a:moveTo>
                  <a:pt x="3105" y="5400"/>
                </a:moveTo>
                <a:cubicBezTo>
                  <a:pt x="1755" y="5400"/>
                  <a:pt x="810" y="4320"/>
                  <a:pt x="810" y="3105"/>
                </a:cubicBezTo>
                <a:cubicBezTo>
                  <a:pt x="810" y="1755"/>
                  <a:pt x="1755" y="810"/>
                  <a:pt x="3105" y="810"/>
                </a:cubicBezTo>
                <a:cubicBezTo>
                  <a:pt x="4320" y="810"/>
                  <a:pt x="5400" y="1755"/>
                  <a:pt x="5400" y="3105"/>
                </a:cubicBezTo>
                <a:cubicBezTo>
                  <a:pt x="5400" y="4320"/>
                  <a:pt x="4320" y="5400"/>
                  <a:pt x="3105" y="5400"/>
                </a:cubicBezTo>
                <a:close/>
                <a:moveTo>
                  <a:pt x="10800" y="0"/>
                </a:moveTo>
                <a:cubicBezTo>
                  <a:pt x="9045" y="0"/>
                  <a:pt x="7695" y="1350"/>
                  <a:pt x="7695" y="3105"/>
                </a:cubicBezTo>
                <a:cubicBezTo>
                  <a:pt x="7695" y="4725"/>
                  <a:pt x="9045" y="6210"/>
                  <a:pt x="10800" y="6210"/>
                </a:cubicBezTo>
                <a:cubicBezTo>
                  <a:pt x="12555" y="6210"/>
                  <a:pt x="13905" y="4725"/>
                  <a:pt x="13905" y="3105"/>
                </a:cubicBezTo>
                <a:cubicBezTo>
                  <a:pt x="13905" y="1350"/>
                  <a:pt x="12555" y="0"/>
                  <a:pt x="10800" y="0"/>
                </a:cubicBezTo>
                <a:close/>
                <a:moveTo>
                  <a:pt x="10800" y="5400"/>
                </a:moveTo>
                <a:cubicBezTo>
                  <a:pt x="9585" y="5400"/>
                  <a:pt x="8505" y="4320"/>
                  <a:pt x="8505" y="3105"/>
                </a:cubicBezTo>
                <a:cubicBezTo>
                  <a:pt x="8505" y="1755"/>
                  <a:pt x="9585" y="810"/>
                  <a:pt x="10800" y="810"/>
                </a:cubicBezTo>
                <a:cubicBezTo>
                  <a:pt x="12015" y="810"/>
                  <a:pt x="13095" y="1755"/>
                  <a:pt x="13095" y="3105"/>
                </a:cubicBezTo>
                <a:cubicBezTo>
                  <a:pt x="13095" y="4320"/>
                  <a:pt x="12015" y="5400"/>
                  <a:pt x="10800" y="5400"/>
                </a:cubicBezTo>
                <a:close/>
                <a:moveTo>
                  <a:pt x="18495" y="6210"/>
                </a:moveTo>
                <a:cubicBezTo>
                  <a:pt x="20250" y="6210"/>
                  <a:pt x="21600" y="4725"/>
                  <a:pt x="21600" y="3105"/>
                </a:cubicBezTo>
                <a:cubicBezTo>
                  <a:pt x="21600" y="1350"/>
                  <a:pt x="20250" y="0"/>
                  <a:pt x="18495" y="0"/>
                </a:cubicBezTo>
                <a:cubicBezTo>
                  <a:pt x="16875" y="0"/>
                  <a:pt x="15390" y="1350"/>
                  <a:pt x="15390" y="3105"/>
                </a:cubicBezTo>
                <a:cubicBezTo>
                  <a:pt x="15390" y="4725"/>
                  <a:pt x="16875" y="6210"/>
                  <a:pt x="18495" y="6210"/>
                </a:cubicBezTo>
                <a:close/>
                <a:moveTo>
                  <a:pt x="18495" y="810"/>
                </a:moveTo>
                <a:cubicBezTo>
                  <a:pt x="19845" y="810"/>
                  <a:pt x="20790" y="1755"/>
                  <a:pt x="20790" y="3105"/>
                </a:cubicBezTo>
                <a:cubicBezTo>
                  <a:pt x="20790" y="4320"/>
                  <a:pt x="19845" y="5400"/>
                  <a:pt x="18495" y="5400"/>
                </a:cubicBezTo>
                <a:cubicBezTo>
                  <a:pt x="17280" y="5400"/>
                  <a:pt x="16200" y="4320"/>
                  <a:pt x="16200" y="3105"/>
                </a:cubicBezTo>
                <a:cubicBezTo>
                  <a:pt x="16200" y="1755"/>
                  <a:pt x="17280" y="810"/>
                  <a:pt x="18495" y="8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96" name="Freeform 2162"/>
          <p:cNvSpPr/>
          <p:nvPr/>
        </p:nvSpPr>
        <p:spPr>
          <a:xfrm>
            <a:off x="2025015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lose/>
                <a:moveTo>
                  <a:pt x="5400" y="6210"/>
                </a:moveTo>
                <a:cubicBezTo>
                  <a:pt x="5400" y="5940"/>
                  <a:pt x="5535" y="5805"/>
                  <a:pt x="5805" y="5805"/>
                </a:cubicBezTo>
                <a:cubicBezTo>
                  <a:pt x="15795" y="5805"/>
                  <a:pt x="15795" y="5805"/>
                  <a:pt x="15795" y="5805"/>
                </a:cubicBezTo>
                <a:cubicBezTo>
                  <a:pt x="16065" y="5805"/>
                  <a:pt x="16200" y="5940"/>
                  <a:pt x="16200" y="6210"/>
                </a:cubicBezTo>
                <a:cubicBezTo>
                  <a:pt x="16200" y="6345"/>
                  <a:pt x="16065" y="6615"/>
                  <a:pt x="15795" y="6615"/>
                </a:cubicBezTo>
                <a:cubicBezTo>
                  <a:pt x="5805" y="6615"/>
                  <a:pt x="5805" y="6615"/>
                  <a:pt x="5805" y="6615"/>
                </a:cubicBezTo>
                <a:cubicBezTo>
                  <a:pt x="5535" y="6615"/>
                  <a:pt x="5400" y="6345"/>
                  <a:pt x="5400" y="6210"/>
                </a:cubicBezTo>
                <a:close/>
                <a:moveTo>
                  <a:pt x="17685" y="12285"/>
                </a:moveTo>
                <a:cubicBezTo>
                  <a:pt x="17685" y="12555"/>
                  <a:pt x="17550" y="12690"/>
                  <a:pt x="17415" y="12690"/>
                </a:cubicBezTo>
                <a:cubicBezTo>
                  <a:pt x="4185" y="12690"/>
                  <a:pt x="4185" y="12690"/>
                  <a:pt x="4185" y="12690"/>
                </a:cubicBezTo>
                <a:cubicBezTo>
                  <a:pt x="4050" y="12690"/>
                  <a:pt x="3915" y="12555"/>
                  <a:pt x="3915" y="12285"/>
                </a:cubicBezTo>
                <a:cubicBezTo>
                  <a:pt x="3915" y="12150"/>
                  <a:pt x="4050" y="12015"/>
                  <a:pt x="4185" y="12015"/>
                </a:cubicBezTo>
                <a:cubicBezTo>
                  <a:pt x="17415" y="12015"/>
                  <a:pt x="17415" y="12015"/>
                  <a:pt x="17415" y="12015"/>
                </a:cubicBezTo>
                <a:cubicBezTo>
                  <a:pt x="17550" y="12015"/>
                  <a:pt x="17685" y="12150"/>
                  <a:pt x="17685" y="12285"/>
                </a:cubicBezTo>
                <a:close/>
                <a:moveTo>
                  <a:pt x="17685" y="9315"/>
                </a:moveTo>
                <a:cubicBezTo>
                  <a:pt x="17685" y="9450"/>
                  <a:pt x="17550" y="9585"/>
                  <a:pt x="17415" y="9585"/>
                </a:cubicBezTo>
                <a:cubicBezTo>
                  <a:pt x="4185" y="9585"/>
                  <a:pt x="4185" y="9585"/>
                  <a:pt x="4185" y="9585"/>
                </a:cubicBezTo>
                <a:cubicBezTo>
                  <a:pt x="4050" y="9585"/>
                  <a:pt x="3915" y="9450"/>
                  <a:pt x="3915" y="9315"/>
                </a:cubicBezTo>
                <a:cubicBezTo>
                  <a:pt x="3915" y="9045"/>
                  <a:pt x="4050" y="8910"/>
                  <a:pt x="4185" y="8910"/>
                </a:cubicBezTo>
                <a:cubicBezTo>
                  <a:pt x="17415" y="8910"/>
                  <a:pt x="17415" y="8910"/>
                  <a:pt x="17415" y="8910"/>
                </a:cubicBezTo>
                <a:cubicBezTo>
                  <a:pt x="17550" y="8910"/>
                  <a:pt x="17685" y="9045"/>
                  <a:pt x="17685" y="9315"/>
                </a:cubicBezTo>
                <a:close/>
                <a:moveTo>
                  <a:pt x="16200" y="15390"/>
                </a:moveTo>
                <a:cubicBezTo>
                  <a:pt x="16200" y="15660"/>
                  <a:pt x="16065" y="15795"/>
                  <a:pt x="15795" y="15795"/>
                </a:cubicBezTo>
                <a:cubicBezTo>
                  <a:pt x="5805" y="15795"/>
                  <a:pt x="5805" y="15795"/>
                  <a:pt x="5805" y="15795"/>
                </a:cubicBezTo>
                <a:cubicBezTo>
                  <a:pt x="5535" y="15795"/>
                  <a:pt x="5400" y="15660"/>
                  <a:pt x="5400" y="15390"/>
                </a:cubicBezTo>
                <a:cubicBezTo>
                  <a:pt x="5400" y="15255"/>
                  <a:pt x="5535" y="14985"/>
                  <a:pt x="5805" y="14985"/>
                </a:cubicBezTo>
                <a:cubicBezTo>
                  <a:pt x="15795" y="14985"/>
                  <a:pt x="15795" y="14985"/>
                  <a:pt x="15795" y="14985"/>
                </a:cubicBezTo>
                <a:cubicBezTo>
                  <a:pt x="16065" y="14985"/>
                  <a:pt x="16200" y="15255"/>
                  <a:pt x="16200" y="153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97" name="Freeform 2163"/>
          <p:cNvSpPr/>
          <p:nvPr/>
        </p:nvSpPr>
        <p:spPr>
          <a:xfrm>
            <a:off x="20497800" y="6924675"/>
            <a:ext cx="6000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3095"/>
                  <a:pt x="21600" y="13095"/>
                  <a:pt x="21600" y="13095"/>
                </a:cubicBezTo>
                <a:cubicBezTo>
                  <a:pt x="21600" y="16200"/>
                  <a:pt x="17182" y="18765"/>
                  <a:pt x="11536" y="19035"/>
                </a:cubicBezTo>
                <a:cubicBezTo>
                  <a:pt x="11536" y="20790"/>
                  <a:pt x="11536" y="20790"/>
                  <a:pt x="11536" y="20790"/>
                </a:cubicBezTo>
                <a:cubicBezTo>
                  <a:pt x="14973" y="20790"/>
                  <a:pt x="14973" y="20790"/>
                  <a:pt x="14973" y="20790"/>
                </a:cubicBezTo>
                <a:cubicBezTo>
                  <a:pt x="15218" y="20790"/>
                  <a:pt x="15464" y="21060"/>
                  <a:pt x="15464" y="21195"/>
                </a:cubicBezTo>
                <a:cubicBezTo>
                  <a:pt x="15464" y="21465"/>
                  <a:pt x="15218" y="21600"/>
                  <a:pt x="14973" y="21600"/>
                </a:cubicBezTo>
                <a:cubicBezTo>
                  <a:pt x="6873" y="21600"/>
                  <a:pt x="6873" y="21600"/>
                  <a:pt x="6873" y="21600"/>
                </a:cubicBezTo>
                <a:cubicBezTo>
                  <a:pt x="6382" y="21600"/>
                  <a:pt x="6136" y="21465"/>
                  <a:pt x="6136" y="21195"/>
                </a:cubicBezTo>
                <a:cubicBezTo>
                  <a:pt x="6136" y="21060"/>
                  <a:pt x="6382" y="20790"/>
                  <a:pt x="6873" y="20790"/>
                </a:cubicBezTo>
                <a:cubicBezTo>
                  <a:pt x="10064" y="20790"/>
                  <a:pt x="10064" y="20790"/>
                  <a:pt x="10064" y="20790"/>
                </a:cubicBezTo>
                <a:cubicBezTo>
                  <a:pt x="10064" y="19035"/>
                  <a:pt x="10064" y="19035"/>
                  <a:pt x="10064" y="19035"/>
                </a:cubicBezTo>
                <a:cubicBezTo>
                  <a:pt x="4418" y="18765"/>
                  <a:pt x="0" y="16200"/>
                  <a:pt x="0" y="13095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0" y="10530"/>
                  <a:pt x="245" y="10395"/>
                  <a:pt x="736" y="10395"/>
                </a:cubicBezTo>
                <a:cubicBezTo>
                  <a:pt x="982" y="10395"/>
                  <a:pt x="1473" y="10530"/>
                  <a:pt x="1473" y="10800"/>
                </a:cubicBezTo>
                <a:cubicBezTo>
                  <a:pt x="1473" y="13095"/>
                  <a:pt x="1473" y="13095"/>
                  <a:pt x="1473" y="13095"/>
                </a:cubicBezTo>
                <a:cubicBezTo>
                  <a:pt x="1473" y="15930"/>
                  <a:pt x="5645" y="18225"/>
                  <a:pt x="10800" y="18225"/>
                </a:cubicBezTo>
                <a:cubicBezTo>
                  <a:pt x="15955" y="18225"/>
                  <a:pt x="20373" y="15930"/>
                  <a:pt x="20373" y="13095"/>
                </a:cubicBezTo>
                <a:cubicBezTo>
                  <a:pt x="20373" y="10800"/>
                  <a:pt x="20373" y="10800"/>
                  <a:pt x="20373" y="10800"/>
                </a:cubicBezTo>
                <a:cubicBezTo>
                  <a:pt x="20373" y="10530"/>
                  <a:pt x="20618" y="10395"/>
                  <a:pt x="21109" y="10395"/>
                </a:cubicBezTo>
                <a:cubicBezTo>
                  <a:pt x="21355" y="10395"/>
                  <a:pt x="21600" y="10530"/>
                  <a:pt x="21600" y="10800"/>
                </a:cubicBezTo>
                <a:close/>
                <a:moveTo>
                  <a:pt x="3436" y="13095"/>
                </a:moveTo>
                <a:cubicBezTo>
                  <a:pt x="3436" y="4050"/>
                  <a:pt x="3436" y="4050"/>
                  <a:pt x="3436" y="4050"/>
                </a:cubicBezTo>
                <a:cubicBezTo>
                  <a:pt x="3436" y="1890"/>
                  <a:pt x="6627" y="0"/>
                  <a:pt x="10800" y="0"/>
                </a:cubicBezTo>
                <a:cubicBezTo>
                  <a:pt x="14973" y="0"/>
                  <a:pt x="18164" y="1890"/>
                  <a:pt x="18164" y="4050"/>
                </a:cubicBezTo>
                <a:cubicBezTo>
                  <a:pt x="18164" y="13095"/>
                  <a:pt x="18164" y="13095"/>
                  <a:pt x="18164" y="13095"/>
                </a:cubicBezTo>
                <a:cubicBezTo>
                  <a:pt x="18164" y="15255"/>
                  <a:pt x="14973" y="17145"/>
                  <a:pt x="10800" y="17145"/>
                </a:cubicBezTo>
                <a:cubicBezTo>
                  <a:pt x="6627" y="17145"/>
                  <a:pt x="3436" y="15255"/>
                  <a:pt x="3436" y="13095"/>
                </a:cubicBezTo>
                <a:close/>
                <a:moveTo>
                  <a:pt x="5400" y="2565"/>
                </a:moveTo>
                <a:cubicBezTo>
                  <a:pt x="5400" y="2565"/>
                  <a:pt x="5400" y="2565"/>
                  <a:pt x="5400" y="2565"/>
                </a:cubicBezTo>
                <a:cubicBezTo>
                  <a:pt x="5400" y="2700"/>
                  <a:pt x="5400" y="2835"/>
                  <a:pt x="5155" y="2835"/>
                </a:cubicBezTo>
                <a:cubicBezTo>
                  <a:pt x="4909" y="3240"/>
                  <a:pt x="4664" y="3645"/>
                  <a:pt x="4664" y="4050"/>
                </a:cubicBezTo>
                <a:cubicBezTo>
                  <a:pt x="4664" y="4455"/>
                  <a:pt x="4664" y="4455"/>
                  <a:pt x="4664" y="4455"/>
                </a:cubicBezTo>
                <a:cubicBezTo>
                  <a:pt x="5155" y="4455"/>
                  <a:pt x="5400" y="4590"/>
                  <a:pt x="5400" y="4860"/>
                </a:cubicBezTo>
                <a:cubicBezTo>
                  <a:pt x="5400" y="4995"/>
                  <a:pt x="5155" y="5265"/>
                  <a:pt x="4664" y="5265"/>
                </a:cubicBezTo>
                <a:cubicBezTo>
                  <a:pt x="4664" y="6750"/>
                  <a:pt x="4664" y="6750"/>
                  <a:pt x="4664" y="6750"/>
                </a:cubicBezTo>
                <a:cubicBezTo>
                  <a:pt x="5155" y="6750"/>
                  <a:pt x="5400" y="6885"/>
                  <a:pt x="5400" y="7020"/>
                </a:cubicBezTo>
                <a:cubicBezTo>
                  <a:pt x="5400" y="7290"/>
                  <a:pt x="5155" y="7425"/>
                  <a:pt x="4664" y="7425"/>
                </a:cubicBezTo>
                <a:cubicBezTo>
                  <a:pt x="4664" y="8910"/>
                  <a:pt x="4664" y="8910"/>
                  <a:pt x="4664" y="8910"/>
                </a:cubicBezTo>
                <a:cubicBezTo>
                  <a:pt x="5155" y="8910"/>
                  <a:pt x="5400" y="9045"/>
                  <a:pt x="5400" y="9315"/>
                </a:cubicBezTo>
                <a:cubicBezTo>
                  <a:pt x="5400" y="9450"/>
                  <a:pt x="5155" y="9720"/>
                  <a:pt x="4664" y="9720"/>
                </a:cubicBezTo>
                <a:cubicBezTo>
                  <a:pt x="4664" y="11205"/>
                  <a:pt x="4664" y="11205"/>
                  <a:pt x="4664" y="11205"/>
                </a:cubicBezTo>
                <a:cubicBezTo>
                  <a:pt x="5155" y="11205"/>
                  <a:pt x="5400" y="11340"/>
                  <a:pt x="5400" y="11610"/>
                </a:cubicBezTo>
                <a:cubicBezTo>
                  <a:pt x="5400" y="11745"/>
                  <a:pt x="5155" y="11880"/>
                  <a:pt x="4664" y="11880"/>
                </a:cubicBezTo>
                <a:cubicBezTo>
                  <a:pt x="4664" y="13095"/>
                  <a:pt x="4664" y="13095"/>
                  <a:pt x="4664" y="13095"/>
                </a:cubicBezTo>
                <a:cubicBezTo>
                  <a:pt x="4664" y="13230"/>
                  <a:pt x="4664" y="13230"/>
                  <a:pt x="4664" y="13365"/>
                </a:cubicBezTo>
                <a:cubicBezTo>
                  <a:pt x="5155" y="13365"/>
                  <a:pt x="5400" y="13635"/>
                  <a:pt x="5400" y="13770"/>
                </a:cubicBezTo>
                <a:cubicBezTo>
                  <a:pt x="5400" y="13905"/>
                  <a:pt x="5155" y="14040"/>
                  <a:pt x="5155" y="14040"/>
                </a:cubicBezTo>
                <a:cubicBezTo>
                  <a:pt x="5645" y="14985"/>
                  <a:pt x="6627" y="15660"/>
                  <a:pt x="8100" y="16065"/>
                </a:cubicBezTo>
                <a:cubicBezTo>
                  <a:pt x="8100" y="16065"/>
                  <a:pt x="8100" y="16065"/>
                  <a:pt x="8100" y="16065"/>
                </a:cubicBezTo>
                <a:cubicBezTo>
                  <a:pt x="8100" y="15795"/>
                  <a:pt x="8345" y="15660"/>
                  <a:pt x="8836" y="15660"/>
                </a:cubicBezTo>
                <a:cubicBezTo>
                  <a:pt x="9082" y="15660"/>
                  <a:pt x="9573" y="15795"/>
                  <a:pt x="9573" y="16065"/>
                </a:cubicBezTo>
                <a:cubicBezTo>
                  <a:pt x="9573" y="16065"/>
                  <a:pt x="9327" y="16200"/>
                  <a:pt x="9327" y="16335"/>
                </a:cubicBezTo>
                <a:cubicBezTo>
                  <a:pt x="9818" y="16335"/>
                  <a:pt x="10309" y="16335"/>
                  <a:pt x="10800" y="16335"/>
                </a:cubicBezTo>
                <a:cubicBezTo>
                  <a:pt x="11291" y="16335"/>
                  <a:pt x="11782" y="16335"/>
                  <a:pt x="12273" y="16335"/>
                </a:cubicBezTo>
                <a:cubicBezTo>
                  <a:pt x="12273" y="16200"/>
                  <a:pt x="12273" y="16065"/>
                  <a:pt x="12273" y="16065"/>
                </a:cubicBezTo>
                <a:cubicBezTo>
                  <a:pt x="12273" y="15795"/>
                  <a:pt x="12518" y="15660"/>
                  <a:pt x="12764" y="15660"/>
                </a:cubicBezTo>
                <a:cubicBezTo>
                  <a:pt x="13255" y="15660"/>
                  <a:pt x="13500" y="15795"/>
                  <a:pt x="13500" y="16065"/>
                </a:cubicBezTo>
                <a:cubicBezTo>
                  <a:pt x="13500" y="16065"/>
                  <a:pt x="13500" y="16065"/>
                  <a:pt x="13500" y="16065"/>
                </a:cubicBezTo>
                <a:cubicBezTo>
                  <a:pt x="14973" y="15660"/>
                  <a:pt x="16200" y="14985"/>
                  <a:pt x="16691" y="14040"/>
                </a:cubicBezTo>
                <a:cubicBezTo>
                  <a:pt x="16445" y="14040"/>
                  <a:pt x="16200" y="13905"/>
                  <a:pt x="16200" y="13770"/>
                </a:cubicBezTo>
                <a:cubicBezTo>
                  <a:pt x="16200" y="13635"/>
                  <a:pt x="16445" y="13365"/>
                  <a:pt x="16936" y="13365"/>
                </a:cubicBezTo>
                <a:cubicBezTo>
                  <a:pt x="16936" y="13230"/>
                  <a:pt x="16936" y="13230"/>
                  <a:pt x="16936" y="13095"/>
                </a:cubicBezTo>
                <a:cubicBezTo>
                  <a:pt x="16936" y="11880"/>
                  <a:pt x="16936" y="11880"/>
                  <a:pt x="16936" y="11880"/>
                </a:cubicBezTo>
                <a:cubicBezTo>
                  <a:pt x="16445" y="11880"/>
                  <a:pt x="16200" y="11745"/>
                  <a:pt x="16200" y="11610"/>
                </a:cubicBezTo>
                <a:cubicBezTo>
                  <a:pt x="16200" y="11340"/>
                  <a:pt x="16445" y="11205"/>
                  <a:pt x="16936" y="11205"/>
                </a:cubicBezTo>
                <a:cubicBezTo>
                  <a:pt x="16936" y="9720"/>
                  <a:pt x="16936" y="9720"/>
                  <a:pt x="16936" y="9720"/>
                </a:cubicBezTo>
                <a:cubicBezTo>
                  <a:pt x="16445" y="9720"/>
                  <a:pt x="16200" y="9450"/>
                  <a:pt x="16200" y="9315"/>
                </a:cubicBezTo>
                <a:cubicBezTo>
                  <a:pt x="16200" y="9045"/>
                  <a:pt x="16445" y="8910"/>
                  <a:pt x="16936" y="8910"/>
                </a:cubicBezTo>
                <a:cubicBezTo>
                  <a:pt x="16936" y="7425"/>
                  <a:pt x="16936" y="7425"/>
                  <a:pt x="16936" y="7425"/>
                </a:cubicBezTo>
                <a:cubicBezTo>
                  <a:pt x="16445" y="7425"/>
                  <a:pt x="16200" y="7290"/>
                  <a:pt x="16200" y="7020"/>
                </a:cubicBezTo>
                <a:cubicBezTo>
                  <a:pt x="16200" y="6885"/>
                  <a:pt x="16445" y="6750"/>
                  <a:pt x="16936" y="6750"/>
                </a:cubicBezTo>
                <a:cubicBezTo>
                  <a:pt x="16936" y="5265"/>
                  <a:pt x="16936" y="5265"/>
                  <a:pt x="16936" y="5265"/>
                </a:cubicBezTo>
                <a:cubicBezTo>
                  <a:pt x="16445" y="5265"/>
                  <a:pt x="16200" y="4995"/>
                  <a:pt x="16200" y="4860"/>
                </a:cubicBezTo>
                <a:cubicBezTo>
                  <a:pt x="16200" y="4590"/>
                  <a:pt x="16445" y="4455"/>
                  <a:pt x="16936" y="4455"/>
                </a:cubicBezTo>
                <a:cubicBezTo>
                  <a:pt x="16936" y="4050"/>
                  <a:pt x="16936" y="4050"/>
                  <a:pt x="16936" y="4050"/>
                </a:cubicBezTo>
                <a:cubicBezTo>
                  <a:pt x="16936" y="3645"/>
                  <a:pt x="16691" y="3240"/>
                  <a:pt x="16445" y="2835"/>
                </a:cubicBezTo>
                <a:cubicBezTo>
                  <a:pt x="16445" y="2835"/>
                  <a:pt x="16200" y="2700"/>
                  <a:pt x="16200" y="2565"/>
                </a:cubicBezTo>
                <a:cubicBezTo>
                  <a:pt x="16200" y="2565"/>
                  <a:pt x="16200" y="2565"/>
                  <a:pt x="16200" y="2565"/>
                </a:cubicBezTo>
                <a:cubicBezTo>
                  <a:pt x="15955" y="2295"/>
                  <a:pt x="15709" y="2025"/>
                  <a:pt x="15218" y="1755"/>
                </a:cubicBezTo>
                <a:cubicBezTo>
                  <a:pt x="15218" y="1890"/>
                  <a:pt x="14973" y="1890"/>
                  <a:pt x="14973" y="1890"/>
                </a:cubicBezTo>
                <a:cubicBezTo>
                  <a:pt x="14482" y="1890"/>
                  <a:pt x="14236" y="1755"/>
                  <a:pt x="14236" y="1485"/>
                </a:cubicBezTo>
                <a:cubicBezTo>
                  <a:pt x="14236" y="1485"/>
                  <a:pt x="14236" y="1350"/>
                  <a:pt x="14236" y="1350"/>
                </a:cubicBezTo>
                <a:cubicBezTo>
                  <a:pt x="13255" y="945"/>
                  <a:pt x="12027" y="810"/>
                  <a:pt x="10800" y="810"/>
                </a:cubicBezTo>
                <a:cubicBezTo>
                  <a:pt x="9573" y="810"/>
                  <a:pt x="8345" y="945"/>
                  <a:pt x="7364" y="1350"/>
                </a:cubicBezTo>
                <a:cubicBezTo>
                  <a:pt x="7364" y="1350"/>
                  <a:pt x="7364" y="1485"/>
                  <a:pt x="7364" y="1485"/>
                </a:cubicBezTo>
                <a:cubicBezTo>
                  <a:pt x="7364" y="1755"/>
                  <a:pt x="7118" y="1890"/>
                  <a:pt x="6873" y="1890"/>
                </a:cubicBezTo>
                <a:cubicBezTo>
                  <a:pt x="6627" y="1890"/>
                  <a:pt x="6627" y="1890"/>
                  <a:pt x="6382" y="1755"/>
                </a:cubicBezTo>
                <a:cubicBezTo>
                  <a:pt x="5891" y="2025"/>
                  <a:pt x="5645" y="2295"/>
                  <a:pt x="5400" y="2565"/>
                </a:cubicBezTo>
                <a:close/>
                <a:moveTo>
                  <a:pt x="10064" y="1485"/>
                </a:moveTo>
                <a:cubicBezTo>
                  <a:pt x="10064" y="1755"/>
                  <a:pt x="10555" y="1890"/>
                  <a:pt x="10800" y="1890"/>
                </a:cubicBezTo>
                <a:cubicBezTo>
                  <a:pt x="11291" y="1890"/>
                  <a:pt x="11536" y="1755"/>
                  <a:pt x="11536" y="1485"/>
                </a:cubicBezTo>
                <a:cubicBezTo>
                  <a:pt x="11536" y="1350"/>
                  <a:pt x="11291" y="1080"/>
                  <a:pt x="10800" y="1080"/>
                </a:cubicBezTo>
                <a:cubicBezTo>
                  <a:pt x="10555" y="1080"/>
                  <a:pt x="10064" y="1350"/>
                  <a:pt x="10064" y="1485"/>
                </a:cubicBezTo>
                <a:close/>
                <a:moveTo>
                  <a:pt x="8100" y="2565"/>
                </a:moveTo>
                <a:cubicBezTo>
                  <a:pt x="8100" y="2835"/>
                  <a:pt x="8345" y="2970"/>
                  <a:pt x="8836" y="2970"/>
                </a:cubicBezTo>
                <a:cubicBezTo>
                  <a:pt x="9082" y="2970"/>
                  <a:pt x="9573" y="2835"/>
                  <a:pt x="9573" y="2565"/>
                </a:cubicBezTo>
                <a:cubicBezTo>
                  <a:pt x="9573" y="2430"/>
                  <a:pt x="9082" y="2295"/>
                  <a:pt x="8836" y="2295"/>
                </a:cubicBezTo>
                <a:cubicBezTo>
                  <a:pt x="8345" y="2295"/>
                  <a:pt x="8100" y="2430"/>
                  <a:pt x="8100" y="2565"/>
                </a:cubicBezTo>
                <a:close/>
                <a:moveTo>
                  <a:pt x="8100" y="4860"/>
                </a:moveTo>
                <a:cubicBezTo>
                  <a:pt x="8100" y="4995"/>
                  <a:pt x="8345" y="5265"/>
                  <a:pt x="8836" y="5265"/>
                </a:cubicBezTo>
                <a:cubicBezTo>
                  <a:pt x="9082" y="5265"/>
                  <a:pt x="9573" y="4995"/>
                  <a:pt x="9573" y="4860"/>
                </a:cubicBezTo>
                <a:cubicBezTo>
                  <a:pt x="9573" y="4590"/>
                  <a:pt x="9082" y="4455"/>
                  <a:pt x="8836" y="4455"/>
                </a:cubicBezTo>
                <a:cubicBezTo>
                  <a:pt x="8345" y="4455"/>
                  <a:pt x="8100" y="4590"/>
                  <a:pt x="8100" y="4860"/>
                </a:cubicBezTo>
                <a:close/>
                <a:moveTo>
                  <a:pt x="6136" y="3780"/>
                </a:moveTo>
                <a:cubicBezTo>
                  <a:pt x="6136" y="3915"/>
                  <a:pt x="6382" y="4050"/>
                  <a:pt x="6873" y="4050"/>
                </a:cubicBezTo>
                <a:cubicBezTo>
                  <a:pt x="7118" y="4050"/>
                  <a:pt x="7364" y="3915"/>
                  <a:pt x="7364" y="3780"/>
                </a:cubicBezTo>
                <a:cubicBezTo>
                  <a:pt x="7364" y="3510"/>
                  <a:pt x="7118" y="3375"/>
                  <a:pt x="6873" y="3375"/>
                </a:cubicBezTo>
                <a:cubicBezTo>
                  <a:pt x="6382" y="3375"/>
                  <a:pt x="6136" y="3510"/>
                  <a:pt x="6136" y="3780"/>
                </a:cubicBezTo>
                <a:close/>
                <a:moveTo>
                  <a:pt x="10064" y="3780"/>
                </a:moveTo>
                <a:cubicBezTo>
                  <a:pt x="10064" y="3915"/>
                  <a:pt x="10555" y="4050"/>
                  <a:pt x="10800" y="4050"/>
                </a:cubicBezTo>
                <a:cubicBezTo>
                  <a:pt x="11291" y="4050"/>
                  <a:pt x="11536" y="3915"/>
                  <a:pt x="11536" y="3780"/>
                </a:cubicBezTo>
                <a:cubicBezTo>
                  <a:pt x="11536" y="3510"/>
                  <a:pt x="11291" y="3375"/>
                  <a:pt x="10800" y="3375"/>
                </a:cubicBezTo>
                <a:cubicBezTo>
                  <a:pt x="10555" y="3375"/>
                  <a:pt x="10064" y="3510"/>
                  <a:pt x="10064" y="3780"/>
                </a:cubicBezTo>
                <a:close/>
                <a:moveTo>
                  <a:pt x="6136" y="5940"/>
                </a:moveTo>
                <a:cubicBezTo>
                  <a:pt x="6136" y="6210"/>
                  <a:pt x="6382" y="6345"/>
                  <a:pt x="6873" y="6345"/>
                </a:cubicBezTo>
                <a:cubicBezTo>
                  <a:pt x="7118" y="6345"/>
                  <a:pt x="7364" y="6210"/>
                  <a:pt x="7364" y="5940"/>
                </a:cubicBezTo>
                <a:cubicBezTo>
                  <a:pt x="7364" y="5805"/>
                  <a:pt x="7118" y="5535"/>
                  <a:pt x="6873" y="5535"/>
                </a:cubicBezTo>
                <a:cubicBezTo>
                  <a:pt x="6382" y="5535"/>
                  <a:pt x="6136" y="5805"/>
                  <a:pt x="6136" y="5940"/>
                </a:cubicBezTo>
                <a:close/>
                <a:moveTo>
                  <a:pt x="10064" y="5940"/>
                </a:moveTo>
                <a:cubicBezTo>
                  <a:pt x="10064" y="6210"/>
                  <a:pt x="10555" y="6345"/>
                  <a:pt x="10800" y="6345"/>
                </a:cubicBezTo>
                <a:cubicBezTo>
                  <a:pt x="11291" y="6345"/>
                  <a:pt x="11536" y="6210"/>
                  <a:pt x="11536" y="5940"/>
                </a:cubicBezTo>
                <a:cubicBezTo>
                  <a:pt x="11536" y="5805"/>
                  <a:pt x="11291" y="5535"/>
                  <a:pt x="10800" y="5535"/>
                </a:cubicBezTo>
                <a:cubicBezTo>
                  <a:pt x="10555" y="5535"/>
                  <a:pt x="10064" y="5805"/>
                  <a:pt x="10064" y="5940"/>
                </a:cubicBezTo>
                <a:close/>
                <a:moveTo>
                  <a:pt x="12273" y="2565"/>
                </a:moveTo>
                <a:cubicBezTo>
                  <a:pt x="12273" y="2835"/>
                  <a:pt x="12518" y="2970"/>
                  <a:pt x="12764" y="2970"/>
                </a:cubicBezTo>
                <a:cubicBezTo>
                  <a:pt x="13255" y="2970"/>
                  <a:pt x="13500" y="2835"/>
                  <a:pt x="13500" y="2565"/>
                </a:cubicBezTo>
                <a:cubicBezTo>
                  <a:pt x="13500" y="2430"/>
                  <a:pt x="13255" y="2295"/>
                  <a:pt x="12764" y="2295"/>
                </a:cubicBezTo>
                <a:cubicBezTo>
                  <a:pt x="12518" y="2295"/>
                  <a:pt x="12273" y="2430"/>
                  <a:pt x="12273" y="2565"/>
                </a:cubicBezTo>
                <a:close/>
                <a:moveTo>
                  <a:pt x="12273" y="4860"/>
                </a:moveTo>
                <a:cubicBezTo>
                  <a:pt x="12273" y="4995"/>
                  <a:pt x="12518" y="5265"/>
                  <a:pt x="12764" y="5265"/>
                </a:cubicBezTo>
                <a:cubicBezTo>
                  <a:pt x="13255" y="5265"/>
                  <a:pt x="13500" y="4995"/>
                  <a:pt x="13500" y="4860"/>
                </a:cubicBezTo>
                <a:cubicBezTo>
                  <a:pt x="13500" y="4590"/>
                  <a:pt x="13255" y="4455"/>
                  <a:pt x="12764" y="4455"/>
                </a:cubicBezTo>
                <a:cubicBezTo>
                  <a:pt x="12518" y="4455"/>
                  <a:pt x="12273" y="4590"/>
                  <a:pt x="12273" y="4860"/>
                </a:cubicBezTo>
                <a:close/>
                <a:moveTo>
                  <a:pt x="14236" y="3780"/>
                </a:moveTo>
                <a:cubicBezTo>
                  <a:pt x="14236" y="3915"/>
                  <a:pt x="14482" y="4050"/>
                  <a:pt x="14973" y="4050"/>
                </a:cubicBezTo>
                <a:cubicBezTo>
                  <a:pt x="15218" y="4050"/>
                  <a:pt x="15464" y="3915"/>
                  <a:pt x="15464" y="3780"/>
                </a:cubicBezTo>
                <a:cubicBezTo>
                  <a:pt x="15464" y="3510"/>
                  <a:pt x="15218" y="3375"/>
                  <a:pt x="14973" y="3375"/>
                </a:cubicBezTo>
                <a:cubicBezTo>
                  <a:pt x="14482" y="3375"/>
                  <a:pt x="14236" y="3510"/>
                  <a:pt x="14236" y="3780"/>
                </a:cubicBezTo>
                <a:close/>
                <a:moveTo>
                  <a:pt x="14236" y="5940"/>
                </a:moveTo>
                <a:cubicBezTo>
                  <a:pt x="14236" y="6210"/>
                  <a:pt x="14482" y="6345"/>
                  <a:pt x="14973" y="6345"/>
                </a:cubicBezTo>
                <a:cubicBezTo>
                  <a:pt x="15218" y="6345"/>
                  <a:pt x="15464" y="6210"/>
                  <a:pt x="15464" y="5940"/>
                </a:cubicBezTo>
                <a:cubicBezTo>
                  <a:pt x="15464" y="5805"/>
                  <a:pt x="15218" y="5535"/>
                  <a:pt x="14973" y="5535"/>
                </a:cubicBezTo>
                <a:cubicBezTo>
                  <a:pt x="14482" y="5535"/>
                  <a:pt x="14236" y="5805"/>
                  <a:pt x="14236" y="5940"/>
                </a:cubicBezTo>
                <a:close/>
                <a:moveTo>
                  <a:pt x="8100" y="7020"/>
                </a:moveTo>
                <a:cubicBezTo>
                  <a:pt x="8100" y="7290"/>
                  <a:pt x="8345" y="7425"/>
                  <a:pt x="8836" y="7425"/>
                </a:cubicBezTo>
                <a:cubicBezTo>
                  <a:pt x="9082" y="7425"/>
                  <a:pt x="9573" y="7290"/>
                  <a:pt x="9573" y="7020"/>
                </a:cubicBezTo>
                <a:cubicBezTo>
                  <a:pt x="9573" y="6885"/>
                  <a:pt x="9082" y="6750"/>
                  <a:pt x="8836" y="6750"/>
                </a:cubicBezTo>
                <a:cubicBezTo>
                  <a:pt x="8345" y="6750"/>
                  <a:pt x="8100" y="6885"/>
                  <a:pt x="8100" y="7020"/>
                </a:cubicBezTo>
                <a:close/>
                <a:moveTo>
                  <a:pt x="8100" y="9315"/>
                </a:moveTo>
                <a:cubicBezTo>
                  <a:pt x="8100" y="9450"/>
                  <a:pt x="8345" y="9720"/>
                  <a:pt x="8836" y="9720"/>
                </a:cubicBezTo>
                <a:cubicBezTo>
                  <a:pt x="9082" y="9720"/>
                  <a:pt x="9573" y="9450"/>
                  <a:pt x="9573" y="9315"/>
                </a:cubicBezTo>
                <a:cubicBezTo>
                  <a:pt x="9573" y="9045"/>
                  <a:pt x="9082" y="8910"/>
                  <a:pt x="8836" y="8910"/>
                </a:cubicBezTo>
                <a:cubicBezTo>
                  <a:pt x="8345" y="8910"/>
                  <a:pt x="8100" y="9045"/>
                  <a:pt x="8100" y="9315"/>
                </a:cubicBezTo>
                <a:close/>
                <a:moveTo>
                  <a:pt x="6136" y="8235"/>
                </a:moveTo>
                <a:cubicBezTo>
                  <a:pt x="6136" y="8370"/>
                  <a:pt x="6382" y="8505"/>
                  <a:pt x="6873" y="8505"/>
                </a:cubicBezTo>
                <a:cubicBezTo>
                  <a:pt x="7118" y="8505"/>
                  <a:pt x="7364" y="8370"/>
                  <a:pt x="7364" y="8235"/>
                </a:cubicBezTo>
                <a:cubicBezTo>
                  <a:pt x="7364" y="7965"/>
                  <a:pt x="7118" y="7830"/>
                  <a:pt x="6873" y="7830"/>
                </a:cubicBezTo>
                <a:cubicBezTo>
                  <a:pt x="6382" y="7830"/>
                  <a:pt x="6136" y="7965"/>
                  <a:pt x="6136" y="8235"/>
                </a:cubicBezTo>
                <a:close/>
                <a:moveTo>
                  <a:pt x="10064" y="8235"/>
                </a:moveTo>
                <a:cubicBezTo>
                  <a:pt x="10064" y="8370"/>
                  <a:pt x="10555" y="8505"/>
                  <a:pt x="10800" y="8505"/>
                </a:cubicBezTo>
                <a:cubicBezTo>
                  <a:pt x="11291" y="8505"/>
                  <a:pt x="11536" y="8370"/>
                  <a:pt x="11536" y="8235"/>
                </a:cubicBezTo>
                <a:cubicBezTo>
                  <a:pt x="11536" y="7965"/>
                  <a:pt x="11291" y="7830"/>
                  <a:pt x="10800" y="7830"/>
                </a:cubicBezTo>
                <a:cubicBezTo>
                  <a:pt x="10555" y="7830"/>
                  <a:pt x="10064" y="7965"/>
                  <a:pt x="10064" y="8235"/>
                </a:cubicBezTo>
                <a:close/>
                <a:moveTo>
                  <a:pt x="6136" y="10395"/>
                </a:moveTo>
                <a:cubicBezTo>
                  <a:pt x="6136" y="10665"/>
                  <a:pt x="6382" y="10800"/>
                  <a:pt x="6873" y="10800"/>
                </a:cubicBezTo>
                <a:cubicBezTo>
                  <a:pt x="7118" y="10800"/>
                  <a:pt x="7364" y="10665"/>
                  <a:pt x="7364" y="10395"/>
                </a:cubicBezTo>
                <a:cubicBezTo>
                  <a:pt x="7364" y="10260"/>
                  <a:pt x="7118" y="9990"/>
                  <a:pt x="6873" y="9990"/>
                </a:cubicBezTo>
                <a:cubicBezTo>
                  <a:pt x="6382" y="9990"/>
                  <a:pt x="6136" y="10260"/>
                  <a:pt x="6136" y="10395"/>
                </a:cubicBezTo>
                <a:close/>
                <a:moveTo>
                  <a:pt x="10064" y="10395"/>
                </a:moveTo>
                <a:cubicBezTo>
                  <a:pt x="10064" y="10665"/>
                  <a:pt x="10555" y="10800"/>
                  <a:pt x="10800" y="10800"/>
                </a:cubicBezTo>
                <a:cubicBezTo>
                  <a:pt x="11291" y="10800"/>
                  <a:pt x="11536" y="10665"/>
                  <a:pt x="11536" y="10395"/>
                </a:cubicBezTo>
                <a:cubicBezTo>
                  <a:pt x="11536" y="10260"/>
                  <a:pt x="11291" y="9990"/>
                  <a:pt x="10800" y="9990"/>
                </a:cubicBezTo>
                <a:cubicBezTo>
                  <a:pt x="10555" y="9990"/>
                  <a:pt x="10064" y="10260"/>
                  <a:pt x="10064" y="10395"/>
                </a:cubicBezTo>
                <a:close/>
                <a:moveTo>
                  <a:pt x="12273" y="7020"/>
                </a:moveTo>
                <a:cubicBezTo>
                  <a:pt x="12273" y="7290"/>
                  <a:pt x="12518" y="7425"/>
                  <a:pt x="12764" y="7425"/>
                </a:cubicBezTo>
                <a:cubicBezTo>
                  <a:pt x="13255" y="7425"/>
                  <a:pt x="13500" y="7290"/>
                  <a:pt x="13500" y="7020"/>
                </a:cubicBezTo>
                <a:cubicBezTo>
                  <a:pt x="13500" y="6885"/>
                  <a:pt x="13255" y="6750"/>
                  <a:pt x="12764" y="6750"/>
                </a:cubicBezTo>
                <a:cubicBezTo>
                  <a:pt x="12518" y="6750"/>
                  <a:pt x="12273" y="6885"/>
                  <a:pt x="12273" y="7020"/>
                </a:cubicBezTo>
                <a:close/>
                <a:moveTo>
                  <a:pt x="12273" y="9315"/>
                </a:moveTo>
                <a:cubicBezTo>
                  <a:pt x="12273" y="9450"/>
                  <a:pt x="12518" y="9720"/>
                  <a:pt x="12764" y="9720"/>
                </a:cubicBezTo>
                <a:cubicBezTo>
                  <a:pt x="13255" y="9720"/>
                  <a:pt x="13500" y="9450"/>
                  <a:pt x="13500" y="9315"/>
                </a:cubicBezTo>
                <a:cubicBezTo>
                  <a:pt x="13500" y="9045"/>
                  <a:pt x="13255" y="8910"/>
                  <a:pt x="12764" y="8910"/>
                </a:cubicBezTo>
                <a:cubicBezTo>
                  <a:pt x="12518" y="8910"/>
                  <a:pt x="12273" y="9045"/>
                  <a:pt x="12273" y="9315"/>
                </a:cubicBezTo>
                <a:close/>
                <a:moveTo>
                  <a:pt x="14236" y="8235"/>
                </a:moveTo>
                <a:cubicBezTo>
                  <a:pt x="14236" y="8370"/>
                  <a:pt x="14482" y="8505"/>
                  <a:pt x="14973" y="8505"/>
                </a:cubicBezTo>
                <a:cubicBezTo>
                  <a:pt x="15218" y="8505"/>
                  <a:pt x="15464" y="8370"/>
                  <a:pt x="15464" y="8235"/>
                </a:cubicBezTo>
                <a:cubicBezTo>
                  <a:pt x="15464" y="7965"/>
                  <a:pt x="15218" y="7830"/>
                  <a:pt x="14973" y="7830"/>
                </a:cubicBezTo>
                <a:cubicBezTo>
                  <a:pt x="14482" y="7830"/>
                  <a:pt x="14236" y="7965"/>
                  <a:pt x="14236" y="8235"/>
                </a:cubicBezTo>
                <a:close/>
                <a:moveTo>
                  <a:pt x="14236" y="10395"/>
                </a:moveTo>
                <a:cubicBezTo>
                  <a:pt x="14236" y="10665"/>
                  <a:pt x="14482" y="10800"/>
                  <a:pt x="14973" y="10800"/>
                </a:cubicBezTo>
                <a:cubicBezTo>
                  <a:pt x="15218" y="10800"/>
                  <a:pt x="15464" y="10665"/>
                  <a:pt x="15464" y="10395"/>
                </a:cubicBezTo>
                <a:cubicBezTo>
                  <a:pt x="15464" y="10260"/>
                  <a:pt x="15218" y="9990"/>
                  <a:pt x="14973" y="9990"/>
                </a:cubicBezTo>
                <a:cubicBezTo>
                  <a:pt x="14482" y="9990"/>
                  <a:pt x="14236" y="10260"/>
                  <a:pt x="14236" y="10395"/>
                </a:cubicBezTo>
                <a:close/>
                <a:moveTo>
                  <a:pt x="8100" y="11610"/>
                </a:moveTo>
                <a:cubicBezTo>
                  <a:pt x="8100" y="11745"/>
                  <a:pt x="8345" y="11880"/>
                  <a:pt x="8836" y="11880"/>
                </a:cubicBezTo>
                <a:cubicBezTo>
                  <a:pt x="9082" y="11880"/>
                  <a:pt x="9573" y="11745"/>
                  <a:pt x="9573" y="11610"/>
                </a:cubicBezTo>
                <a:cubicBezTo>
                  <a:pt x="9573" y="11340"/>
                  <a:pt x="9082" y="11205"/>
                  <a:pt x="8836" y="11205"/>
                </a:cubicBezTo>
                <a:cubicBezTo>
                  <a:pt x="8345" y="11205"/>
                  <a:pt x="8100" y="11340"/>
                  <a:pt x="8100" y="11610"/>
                </a:cubicBezTo>
                <a:close/>
                <a:moveTo>
                  <a:pt x="8100" y="13770"/>
                </a:moveTo>
                <a:cubicBezTo>
                  <a:pt x="8100" y="14040"/>
                  <a:pt x="8345" y="14175"/>
                  <a:pt x="8836" y="14175"/>
                </a:cubicBezTo>
                <a:cubicBezTo>
                  <a:pt x="9082" y="14175"/>
                  <a:pt x="9573" y="14040"/>
                  <a:pt x="9573" y="13770"/>
                </a:cubicBezTo>
                <a:cubicBezTo>
                  <a:pt x="9573" y="13635"/>
                  <a:pt x="9082" y="13365"/>
                  <a:pt x="8836" y="13365"/>
                </a:cubicBezTo>
                <a:cubicBezTo>
                  <a:pt x="8345" y="13365"/>
                  <a:pt x="8100" y="13635"/>
                  <a:pt x="8100" y="13770"/>
                </a:cubicBezTo>
                <a:close/>
                <a:moveTo>
                  <a:pt x="6136" y="12690"/>
                </a:moveTo>
                <a:cubicBezTo>
                  <a:pt x="6136" y="12825"/>
                  <a:pt x="6382" y="13095"/>
                  <a:pt x="6873" y="13095"/>
                </a:cubicBezTo>
                <a:cubicBezTo>
                  <a:pt x="7118" y="13095"/>
                  <a:pt x="7364" y="12825"/>
                  <a:pt x="7364" y="12690"/>
                </a:cubicBezTo>
                <a:cubicBezTo>
                  <a:pt x="7364" y="12420"/>
                  <a:pt x="7118" y="12285"/>
                  <a:pt x="6873" y="12285"/>
                </a:cubicBezTo>
                <a:cubicBezTo>
                  <a:pt x="6382" y="12285"/>
                  <a:pt x="6136" y="12420"/>
                  <a:pt x="6136" y="12690"/>
                </a:cubicBezTo>
                <a:close/>
                <a:moveTo>
                  <a:pt x="10064" y="12690"/>
                </a:moveTo>
                <a:cubicBezTo>
                  <a:pt x="10064" y="12825"/>
                  <a:pt x="10555" y="13095"/>
                  <a:pt x="10800" y="13095"/>
                </a:cubicBezTo>
                <a:cubicBezTo>
                  <a:pt x="11291" y="13095"/>
                  <a:pt x="11536" y="12825"/>
                  <a:pt x="11536" y="12690"/>
                </a:cubicBezTo>
                <a:cubicBezTo>
                  <a:pt x="11536" y="12420"/>
                  <a:pt x="11291" y="12285"/>
                  <a:pt x="10800" y="12285"/>
                </a:cubicBezTo>
                <a:cubicBezTo>
                  <a:pt x="10555" y="12285"/>
                  <a:pt x="10064" y="12420"/>
                  <a:pt x="10064" y="12690"/>
                </a:cubicBezTo>
                <a:close/>
                <a:moveTo>
                  <a:pt x="6136" y="14850"/>
                </a:moveTo>
                <a:cubicBezTo>
                  <a:pt x="6136" y="15120"/>
                  <a:pt x="6382" y="15255"/>
                  <a:pt x="6873" y="15255"/>
                </a:cubicBezTo>
                <a:cubicBezTo>
                  <a:pt x="7118" y="15255"/>
                  <a:pt x="7364" y="15120"/>
                  <a:pt x="7364" y="14850"/>
                </a:cubicBezTo>
                <a:cubicBezTo>
                  <a:pt x="7364" y="14715"/>
                  <a:pt x="7118" y="14580"/>
                  <a:pt x="6873" y="14580"/>
                </a:cubicBezTo>
                <a:cubicBezTo>
                  <a:pt x="6382" y="14580"/>
                  <a:pt x="6136" y="14715"/>
                  <a:pt x="6136" y="14850"/>
                </a:cubicBezTo>
                <a:close/>
                <a:moveTo>
                  <a:pt x="10064" y="14850"/>
                </a:moveTo>
                <a:cubicBezTo>
                  <a:pt x="10064" y="15120"/>
                  <a:pt x="10555" y="15255"/>
                  <a:pt x="10800" y="15255"/>
                </a:cubicBezTo>
                <a:cubicBezTo>
                  <a:pt x="11291" y="15255"/>
                  <a:pt x="11536" y="15120"/>
                  <a:pt x="11536" y="14850"/>
                </a:cubicBezTo>
                <a:cubicBezTo>
                  <a:pt x="11536" y="14715"/>
                  <a:pt x="11291" y="14580"/>
                  <a:pt x="10800" y="14580"/>
                </a:cubicBezTo>
                <a:cubicBezTo>
                  <a:pt x="10555" y="14580"/>
                  <a:pt x="10064" y="14715"/>
                  <a:pt x="10064" y="14850"/>
                </a:cubicBezTo>
                <a:close/>
                <a:moveTo>
                  <a:pt x="12273" y="11610"/>
                </a:moveTo>
                <a:cubicBezTo>
                  <a:pt x="12273" y="11745"/>
                  <a:pt x="12518" y="11880"/>
                  <a:pt x="12764" y="11880"/>
                </a:cubicBezTo>
                <a:cubicBezTo>
                  <a:pt x="13255" y="11880"/>
                  <a:pt x="13500" y="11745"/>
                  <a:pt x="13500" y="11610"/>
                </a:cubicBezTo>
                <a:cubicBezTo>
                  <a:pt x="13500" y="11340"/>
                  <a:pt x="13255" y="11205"/>
                  <a:pt x="12764" y="11205"/>
                </a:cubicBezTo>
                <a:cubicBezTo>
                  <a:pt x="12518" y="11205"/>
                  <a:pt x="12273" y="11340"/>
                  <a:pt x="12273" y="11610"/>
                </a:cubicBezTo>
                <a:close/>
                <a:moveTo>
                  <a:pt x="12273" y="13770"/>
                </a:moveTo>
                <a:cubicBezTo>
                  <a:pt x="12273" y="14040"/>
                  <a:pt x="12518" y="14175"/>
                  <a:pt x="12764" y="14175"/>
                </a:cubicBezTo>
                <a:cubicBezTo>
                  <a:pt x="13255" y="14175"/>
                  <a:pt x="13500" y="14040"/>
                  <a:pt x="13500" y="13770"/>
                </a:cubicBezTo>
                <a:cubicBezTo>
                  <a:pt x="13500" y="13635"/>
                  <a:pt x="13255" y="13365"/>
                  <a:pt x="12764" y="13365"/>
                </a:cubicBezTo>
                <a:cubicBezTo>
                  <a:pt x="12518" y="13365"/>
                  <a:pt x="12273" y="13635"/>
                  <a:pt x="12273" y="13770"/>
                </a:cubicBezTo>
                <a:close/>
                <a:moveTo>
                  <a:pt x="14236" y="12690"/>
                </a:moveTo>
                <a:cubicBezTo>
                  <a:pt x="14236" y="12825"/>
                  <a:pt x="14482" y="13095"/>
                  <a:pt x="14973" y="13095"/>
                </a:cubicBezTo>
                <a:cubicBezTo>
                  <a:pt x="15218" y="13095"/>
                  <a:pt x="15464" y="12825"/>
                  <a:pt x="15464" y="12690"/>
                </a:cubicBezTo>
                <a:cubicBezTo>
                  <a:pt x="15464" y="12420"/>
                  <a:pt x="15218" y="12285"/>
                  <a:pt x="14973" y="12285"/>
                </a:cubicBezTo>
                <a:cubicBezTo>
                  <a:pt x="14482" y="12285"/>
                  <a:pt x="14236" y="12420"/>
                  <a:pt x="14236" y="12690"/>
                </a:cubicBezTo>
                <a:close/>
                <a:moveTo>
                  <a:pt x="14236" y="14850"/>
                </a:moveTo>
                <a:cubicBezTo>
                  <a:pt x="14236" y="15120"/>
                  <a:pt x="14482" y="15255"/>
                  <a:pt x="14973" y="15255"/>
                </a:cubicBezTo>
                <a:cubicBezTo>
                  <a:pt x="15218" y="15255"/>
                  <a:pt x="15464" y="15120"/>
                  <a:pt x="15464" y="14850"/>
                </a:cubicBezTo>
                <a:cubicBezTo>
                  <a:pt x="15464" y="14715"/>
                  <a:pt x="15218" y="14580"/>
                  <a:pt x="14973" y="14580"/>
                </a:cubicBezTo>
                <a:cubicBezTo>
                  <a:pt x="14482" y="14580"/>
                  <a:pt x="14236" y="14715"/>
                  <a:pt x="14236" y="148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98" name="Freeform 2164"/>
          <p:cNvSpPr/>
          <p:nvPr/>
        </p:nvSpPr>
        <p:spPr>
          <a:xfrm>
            <a:off x="20497800" y="8162925"/>
            <a:ext cx="6000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3095"/>
                  <a:pt x="21600" y="13095"/>
                  <a:pt x="21600" y="13095"/>
                </a:cubicBezTo>
                <a:cubicBezTo>
                  <a:pt x="21600" y="16200"/>
                  <a:pt x="17182" y="18765"/>
                  <a:pt x="11536" y="19035"/>
                </a:cubicBezTo>
                <a:cubicBezTo>
                  <a:pt x="11536" y="20790"/>
                  <a:pt x="11536" y="20790"/>
                  <a:pt x="11536" y="20790"/>
                </a:cubicBezTo>
                <a:cubicBezTo>
                  <a:pt x="14973" y="20790"/>
                  <a:pt x="14973" y="20790"/>
                  <a:pt x="14973" y="20790"/>
                </a:cubicBezTo>
                <a:cubicBezTo>
                  <a:pt x="15218" y="20790"/>
                  <a:pt x="15464" y="21060"/>
                  <a:pt x="15464" y="21195"/>
                </a:cubicBezTo>
                <a:cubicBezTo>
                  <a:pt x="15464" y="21465"/>
                  <a:pt x="15218" y="21600"/>
                  <a:pt x="14973" y="21600"/>
                </a:cubicBezTo>
                <a:cubicBezTo>
                  <a:pt x="6873" y="21600"/>
                  <a:pt x="6873" y="21600"/>
                  <a:pt x="6873" y="21600"/>
                </a:cubicBezTo>
                <a:cubicBezTo>
                  <a:pt x="6382" y="21600"/>
                  <a:pt x="6136" y="21465"/>
                  <a:pt x="6136" y="21195"/>
                </a:cubicBezTo>
                <a:cubicBezTo>
                  <a:pt x="6136" y="21060"/>
                  <a:pt x="6382" y="20790"/>
                  <a:pt x="6873" y="20790"/>
                </a:cubicBezTo>
                <a:cubicBezTo>
                  <a:pt x="10064" y="20790"/>
                  <a:pt x="10064" y="20790"/>
                  <a:pt x="10064" y="20790"/>
                </a:cubicBezTo>
                <a:cubicBezTo>
                  <a:pt x="10064" y="19035"/>
                  <a:pt x="10064" y="19035"/>
                  <a:pt x="10064" y="19035"/>
                </a:cubicBezTo>
                <a:cubicBezTo>
                  <a:pt x="4418" y="18765"/>
                  <a:pt x="0" y="16200"/>
                  <a:pt x="0" y="13095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0" y="10530"/>
                  <a:pt x="245" y="10395"/>
                  <a:pt x="736" y="10395"/>
                </a:cubicBezTo>
                <a:cubicBezTo>
                  <a:pt x="982" y="10395"/>
                  <a:pt x="1473" y="10530"/>
                  <a:pt x="1473" y="10800"/>
                </a:cubicBezTo>
                <a:cubicBezTo>
                  <a:pt x="1473" y="13095"/>
                  <a:pt x="1473" y="13095"/>
                  <a:pt x="1473" y="13095"/>
                </a:cubicBezTo>
                <a:cubicBezTo>
                  <a:pt x="1473" y="15930"/>
                  <a:pt x="5645" y="18225"/>
                  <a:pt x="10800" y="18225"/>
                </a:cubicBezTo>
                <a:cubicBezTo>
                  <a:pt x="15955" y="18225"/>
                  <a:pt x="20373" y="15930"/>
                  <a:pt x="20373" y="13095"/>
                </a:cubicBezTo>
                <a:cubicBezTo>
                  <a:pt x="20373" y="10800"/>
                  <a:pt x="20373" y="10800"/>
                  <a:pt x="20373" y="10800"/>
                </a:cubicBezTo>
                <a:cubicBezTo>
                  <a:pt x="20373" y="10530"/>
                  <a:pt x="20618" y="10395"/>
                  <a:pt x="21109" y="10395"/>
                </a:cubicBezTo>
                <a:cubicBezTo>
                  <a:pt x="21355" y="10395"/>
                  <a:pt x="21600" y="10530"/>
                  <a:pt x="21600" y="10800"/>
                </a:cubicBezTo>
                <a:close/>
                <a:moveTo>
                  <a:pt x="3436" y="13095"/>
                </a:moveTo>
                <a:cubicBezTo>
                  <a:pt x="3436" y="4050"/>
                  <a:pt x="3436" y="4050"/>
                  <a:pt x="3436" y="4050"/>
                </a:cubicBezTo>
                <a:cubicBezTo>
                  <a:pt x="3436" y="1890"/>
                  <a:pt x="6627" y="0"/>
                  <a:pt x="10800" y="0"/>
                </a:cubicBezTo>
                <a:cubicBezTo>
                  <a:pt x="14973" y="0"/>
                  <a:pt x="18164" y="1890"/>
                  <a:pt x="18164" y="4050"/>
                </a:cubicBezTo>
                <a:cubicBezTo>
                  <a:pt x="18164" y="13095"/>
                  <a:pt x="18164" y="13095"/>
                  <a:pt x="18164" y="13095"/>
                </a:cubicBezTo>
                <a:cubicBezTo>
                  <a:pt x="18164" y="15255"/>
                  <a:pt x="14973" y="17145"/>
                  <a:pt x="10800" y="17145"/>
                </a:cubicBezTo>
                <a:cubicBezTo>
                  <a:pt x="6627" y="17145"/>
                  <a:pt x="3436" y="15255"/>
                  <a:pt x="3436" y="13095"/>
                </a:cubicBezTo>
                <a:close/>
                <a:moveTo>
                  <a:pt x="4664" y="13095"/>
                </a:moveTo>
                <a:cubicBezTo>
                  <a:pt x="4664" y="14850"/>
                  <a:pt x="7364" y="16335"/>
                  <a:pt x="10800" y="16335"/>
                </a:cubicBezTo>
                <a:cubicBezTo>
                  <a:pt x="14236" y="16335"/>
                  <a:pt x="16936" y="14850"/>
                  <a:pt x="16936" y="13095"/>
                </a:cubicBezTo>
                <a:cubicBezTo>
                  <a:pt x="16936" y="4050"/>
                  <a:pt x="16936" y="4050"/>
                  <a:pt x="16936" y="4050"/>
                </a:cubicBezTo>
                <a:cubicBezTo>
                  <a:pt x="16936" y="2295"/>
                  <a:pt x="14236" y="810"/>
                  <a:pt x="10800" y="810"/>
                </a:cubicBezTo>
                <a:cubicBezTo>
                  <a:pt x="7364" y="810"/>
                  <a:pt x="4664" y="2295"/>
                  <a:pt x="4664" y="4050"/>
                </a:cubicBezTo>
                <a:lnTo>
                  <a:pt x="4664" y="130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599" name="Freeform 2165"/>
          <p:cNvSpPr/>
          <p:nvPr/>
        </p:nvSpPr>
        <p:spPr>
          <a:xfrm>
            <a:off x="20250150" y="9785350"/>
            <a:ext cx="1092200" cy="304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0" y="21600"/>
                </a:moveTo>
                <a:cubicBezTo>
                  <a:pt x="2970" y="21600"/>
                  <a:pt x="2970" y="21600"/>
                  <a:pt x="2970" y="21600"/>
                </a:cubicBezTo>
                <a:cubicBezTo>
                  <a:pt x="1350" y="21600"/>
                  <a:pt x="0" y="16691"/>
                  <a:pt x="0" y="10800"/>
                </a:cubicBezTo>
                <a:cubicBezTo>
                  <a:pt x="0" y="4909"/>
                  <a:pt x="1350" y="0"/>
                  <a:pt x="2970" y="0"/>
                </a:cubicBezTo>
                <a:cubicBezTo>
                  <a:pt x="18630" y="0"/>
                  <a:pt x="18630" y="0"/>
                  <a:pt x="18630" y="0"/>
                </a:cubicBezTo>
                <a:cubicBezTo>
                  <a:pt x="20250" y="0"/>
                  <a:pt x="21600" y="4909"/>
                  <a:pt x="21600" y="10800"/>
                </a:cubicBezTo>
                <a:cubicBezTo>
                  <a:pt x="21600" y="16691"/>
                  <a:pt x="20250" y="21600"/>
                  <a:pt x="18630" y="21600"/>
                </a:cubicBezTo>
                <a:close/>
                <a:moveTo>
                  <a:pt x="2970" y="3436"/>
                </a:moveTo>
                <a:cubicBezTo>
                  <a:pt x="1890" y="3436"/>
                  <a:pt x="945" y="6873"/>
                  <a:pt x="945" y="10800"/>
                </a:cubicBezTo>
                <a:cubicBezTo>
                  <a:pt x="945" y="14727"/>
                  <a:pt x="1890" y="17673"/>
                  <a:pt x="2970" y="17673"/>
                </a:cubicBezTo>
                <a:cubicBezTo>
                  <a:pt x="18630" y="17673"/>
                  <a:pt x="18630" y="17673"/>
                  <a:pt x="18630" y="17673"/>
                </a:cubicBezTo>
                <a:cubicBezTo>
                  <a:pt x="19710" y="17673"/>
                  <a:pt x="20655" y="14727"/>
                  <a:pt x="20655" y="10800"/>
                </a:cubicBezTo>
                <a:cubicBezTo>
                  <a:pt x="20655" y="6873"/>
                  <a:pt x="19710" y="3436"/>
                  <a:pt x="18630" y="3436"/>
                </a:cubicBezTo>
                <a:lnTo>
                  <a:pt x="2970" y="343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00" name="Freeform 2166"/>
          <p:cNvSpPr/>
          <p:nvPr/>
        </p:nvSpPr>
        <p:spPr>
          <a:xfrm>
            <a:off x="202501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lose/>
                <a:moveTo>
                  <a:pt x="16605" y="10800"/>
                </a:moveTo>
                <a:cubicBezTo>
                  <a:pt x="16605" y="11070"/>
                  <a:pt x="16470" y="11205"/>
                  <a:pt x="16200" y="11205"/>
                </a:cubicBezTo>
                <a:cubicBezTo>
                  <a:pt x="5400" y="11205"/>
                  <a:pt x="5400" y="11205"/>
                  <a:pt x="5400" y="11205"/>
                </a:cubicBezTo>
                <a:cubicBezTo>
                  <a:pt x="5130" y="11205"/>
                  <a:pt x="4995" y="11070"/>
                  <a:pt x="4995" y="10800"/>
                </a:cubicBezTo>
                <a:cubicBezTo>
                  <a:pt x="4995" y="10530"/>
                  <a:pt x="5130" y="10395"/>
                  <a:pt x="5400" y="10395"/>
                </a:cubicBezTo>
                <a:cubicBezTo>
                  <a:pt x="16200" y="10395"/>
                  <a:pt x="16200" y="10395"/>
                  <a:pt x="16200" y="10395"/>
                </a:cubicBezTo>
                <a:cubicBezTo>
                  <a:pt x="16470" y="10395"/>
                  <a:pt x="16605" y="10530"/>
                  <a:pt x="1660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01" name="Freeform 2167"/>
          <p:cNvSpPr/>
          <p:nvPr/>
        </p:nvSpPr>
        <p:spPr>
          <a:xfrm>
            <a:off x="20250150" y="12265025"/>
            <a:ext cx="1092200" cy="295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35" y="0"/>
                </a:moveTo>
                <a:cubicBezTo>
                  <a:pt x="1350" y="0"/>
                  <a:pt x="0" y="5023"/>
                  <a:pt x="0" y="10549"/>
                </a:cubicBezTo>
                <a:cubicBezTo>
                  <a:pt x="0" y="16577"/>
                  <a:pt x="1350" y="21600"/>
                  <a:pt x="2835" y="21600"/>
                </a:cubicBezTo>
                <a:cubicBezTo>
                  <a:pt x="4455" y="21600"/>
                  <a:pt x="5805" y="16577"/>
                  <a:pt x="5805" y="10549"/>
                </a:cubicBezTo>
                <a:cubicBezTo>
                  <a:pt x="5805" y="5023"/>
                  <a:pt x="4455" y="0"/>
                  <a:pt x="2835" y="0"/>
                </a:cubicBezTo>
                <a:close/>
                <a:moveTo>
                  <a:pt x="2835" y="18586"/>
                </a:moveTo>
                <a:cubicBezTo>
                  <a:pt x="1755" y="18586"/>
                  <a:pt x="675" y="15070"/>
                  <a:pt x="675" y="10549"/>
                </a:cubicBezTo>
                <a:cubicBezTo>
                  <a:pt x="675" y="6530"/>
                  <a:pt x="1755" y="2512"/>
                  <a:pt x="2835" y="2512"/>
                </a:cubicBezTo>
                <a:cubicBezTo>
                  <a:pt x="4050" y="2512"/>
                  <a:pt x="4995" y="6530"/>
                  <a:pt x="4995" y="10549"/>
                </a:cubicBezTo>
                <a:cubicBezTo>
                  <a:pt x="4995" y="15070"/>
                  <a:pt x="4050" y="18586"/>
                  <a:pt x="2835" y="18586"/>
                </a:cubicBezTo>
                <a:close/>
                <a:moveTo>
                  <a:pt x="18765" y="0"/>
                </a:moveTo>
                <a:cubicBezTo>
                  <a:pt x="17145" y="0"/>
                  <a:pt x="15795" y="5023"/>
                  <a:pt x="15795" y="10549"/>
                </a:cubicBezTo>
                <a:cubicBezTo>
                  <a:pt x="15795" y="16577"/>
                  <a:pt x="17145" y="21600"/>
                  <a:pt x="18765" y="21600"/>
                </a:cubicBezTo>
                <a:cubicBezTo>
                  <a:pt x="20250" y="21600"/>
                  <a:pt x="21600" y="16577"/>
                  <a:pt x="21600" y="10549"/>
                </a:cubicBezTo>
                <a:cubicBezTo>
                  <a:pt x="21600" y="5023"/>
                  <a:pt x="20250" y="0"/>
                  <a:pt x="18765" y="0"/>
                </a:cubicBezTo>
                <a:close/>
                <a:moveTo>
                  <a:pt x="18765" y="18586"/>
                </a:moveTo>
                <a:cubicBezTo>
                  <a:pt x="17550" y="18586"/>
                  <a:pt x="16605" y="15070"/>
                  <a:pt x="16605" y="10549"/>
                </a:cubicBezTo>
                <a:cubicBezTo>
                  <a:pt x="16605" y="6530"/>
                  <a:pt x="17550" y="2512"/>
                  <a:pt x="18765" y="2512"/>
                </a:cubicBezTo>
                <a:cubicBezTo>
                  <a:pt x="19845" y="2512"/>
                  <a:pt x="20925" y="6530"/>
                  <a:pt x="20925" y="10549"/>
                </a:cubicBezTo>
                <a:cubicBezTo>
                  <a:pt x="20925" y="15070"/>
                  <a:pt x="19845" y="18586"/>
                  <a:pt x="18765" y="18586"/>
                </a:cubicBezTo>
                <a:close/>
                <a:moveTo>
                  <a:pt x="10800" y="0"/>
                </a:moveTo>
                <a:cubicBezTo>
                  <a:pt x="9180" y="0"/>
                  <a:pt x="7965" y="5023"/>
                  <a:pt x="7965" y="10549"/>
                </a:cubicBezTo>
                <a:cubicBezTo>
                  <a:pt x="7965" y="16577"/>
                  <a:pt x="9180" y="21600"/>
                  <a:pt x="10800" y="21600"/>
                </a:cubicBezTo>
                <a:cubicBezTo>
                  <a:pt x="12420" y="21600"/>
                  <a:pt x="13635" y="16577"/>
                  <a:pt x="13635" y="10549"/>
                </a:cubicBezTo>
                <a:cubicBezTo>
                  <a:pt x="13635" y="5023"/>
                  <a:pt x="12420" y="0"/>
                  <a:pt x="10800" y="0"/>
                </a:cubicBezTo>
                <a:close/>
                <a:moveTo>
                  <a:pt x="10800" y="18586"/>
                </a:moveTo>
                <a:cubicBezTo>
                  <a:pt x="9585" y="18586"/>
                  <a:pt x="8640" y="15070"/>
                  <a:pt x="8640" y="10549"/>
                </a:cubicBezTo>
                <a:cubicBezTo>
                  <a:pt x="8640" y="6530"/>
                  <a:pt x="9585" y="2512"/>
                  <a:pt x="10800" y="2512"/>
                </a:cubicBezTo>
                <a:cubicBezTo>
                  <a:pt x="12015" y="2512"/>
                  <a:pt x="12960" y="6530"/>
                  <a:pt x="12960" y="10549"/>
                </a:cubicBezTo>
                <a:cubicBezTo>
                  <a:pt x="12960" y="15070"/>
                  <a:pt x="12015" y="18586"/>
                  <a:pt x="10800" y="1858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" name="Freeform 1285"/>
          <p:cNvSpPr/>
          <p:nvPr/>
        </p:nvSpPr>
        <p:spPr>
          <a:xfrm>
            <a:off x="3457576" y="730250"/>
            <a:ext cx="2921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49" y="5805"/>
                </a:moveTo>
                <a:cubicBezTo>
                  <a:pt x="16577" y="5805"/>
                  <a:pt x="21600" y="4455"/>
                  <a:pt x="21600" y="2835"/>
                </a:cubicBezTo>
                <a:cubicBezTo>
                  <a:pt x="21600" y="1350"/>
                  <a:pt x="16577" y="0"/>
                  <a:pt x="10549" y="0"/>
                </a:cubicBezTo>
                <a:cubicBezTo>
                  <a:pt x="5023" y="0"/>
                  <a:pt x="0" y="1350"/>
                  <a:pt x="0" y="2835"/>
                </a:cubicBezTo>
                <a:cubicBezTo>
                  <a:pt x="0" y="4455"/>
                  <a:pt x="5023" y="5805"/>
                  <a:pt x="10549" y="5805"/>
                </a:cubicBezTo>
                <a:close/>
                <a:moveTo>
                  <a:pt x="10549" y="675"/>
                </a:moveTo>
                <a:cubicBezTo>
                  <a:pt x="15070" y="675"/>
                  <a:pt x="18586" y="1755"/>
                  <a:pt x="18586" y="2835"/>
                </a:cubicBezTo>
                <a:cubicBezTo>
                  <a:pt x="18586" y="4050"/>
                  <a:pt x="15070" y="4995"/>
                  <a:pt x="10549" y="4995"/>
                </a:cubicBezTo>
                <a:cubicBezTo>
                  <a:pt x="6530" y="4995"/>
                  <a:pt x="2512" y="4050"/>
                  <a:pt x="2512" y="2835"/>
                </a:cubicBezTo>
                <a:cubicBezTo>
                  <a:pt x="2512" y="1755"/>
                  <a:pt x="6530" y="675"/>
                  <a:pt x="10549" y="675"/>
                </a:cubicBezTo>
                <a:close/>
                <a:moveTo>
                  <a:pt x="10549" y="15795"/>
                </a:moveTo>
                <a:cubicBezTo>
                  <a:pt x="5023" y="15795"/>
                  <a:pt x="0" y="17145"/>
                  <a:pt x="0" y="18765"/>
                </a:cubicBezTo>
                <a:cubicBezTo>
                  <a:pt x="0" y="20250"/>
                  <a:pt x="5023" y="21600"/>
                  <a:pt x="10549" y="21600"/>
                </a:cubicBezTo>
                <a:cubicBezTo>
                  <a:pt x="16577" y="21600"/>
                  <a:pt x="21600" y="20250"/>
                  <a:pt x="21600" y="18765"/>
                </a:cubicBezTo>
                <a:cubicBezTo>
                  <a:pt x="21600" y="17145"/>
                  <a:pt x="16577" y="15795"/>
                  <a:pt x="10549" y="15795"/>
                </a:cubicBezTo>
                <a:close/>
                <a:moveTo>
                  <a:pt x="10549" y="20925"/>
                </a:moveTo>
                <a:cubicBezTo>
                  <a:pt x="6530" y="20925"/>
                  <a:pt x="2512" y="19845"/>
                  <a:pt x="2512" y="18765"/>
                </a:cubicBezTo>
                <a:cubicBezTo>
                  <a:pt x="2512" y="17550"/>
                  <a:pt x="6530" y="16605"/>
                  <a:pt x="10549" y="16605"/>
                </a:cubicBezTo>
                <a:cubicBezTo>
                  <a:pt x="15070" y="16605"/>
                  <a:pt x="18586" y="17550"/>
                  <a:pt x="18586" y="18765"/>
                </a:cubicBezTo>
                <a:cubicBezTo>
                  <a:pt x="18586" y="19845"/>
                  <a:pt x="15070" y="20925"/>
                  <a:pt x="10549" y="20925"/>
                </a:cubicBezTo>
                <a:close/>
                <a:moveTo>
                  <a:pt x="10549" y="7965"/>
                </a:moveTo>
                <a:cubicBezTo>
                  <a:pt x="5023" y="7965"/>
                  <a:pt x="0" y="9180"/>
                  <a:pt x="0" y="10800"/>
                </a:cubicBezTo>
                <a:cubicBezTo>
                  <a:pt x="0" y="12420"/>
                  <a:pt x="5023" y="13635"/>
                  <a:pt x="10549" y="13635"/>
                </a:cubicBezTo>
                <a:cubicBezTo>
                  <a:pt x="16577" y="13635"/>
                  <a:pt x="21600" y="12420"/>
                  <a:pt x="21600" y="10800"/>
                </a:cubicBezTo>
                <a:cubicBezTo>
                  <a:pt x="21600" y="9180"/>
                  <a:pt x="16577" y="7965"/>
                  <a:pt x="10549" y="7965"/>
                </a:cubicBezTo>
                <a:close/>
                <a:moveTo>
                  <a:pt x="10549" y="12960"/>
                </a:moveTo>
                <a:cubicBezTo>
                  <a:pt x="6530" y="12960"/>
                  <a:pt x="2512" y="12015"/>
                  <a:pt x="2512" y="10800"/>
                </a:cubicBezTo>
                <a:cubicBezTo>
                  <a:pt x="2512" y="9585"/>
                  <a:pt x="6530" y="8640"/>
                  <a:pt x="10549" y="8640"/>
                </a:cubicBezTo>
                <a:cubicBezTo>
                  <a:pt x="15070" y="8640"/>
                  <a:pt x="18586" y="9585"/>
                  <a:pt x="18586" y="10800"/>
                </a:cubicBezTo>
                <a:cubicBezTo>
                  <a:pt x="18586" y="12015"/>
                  <a:pt x="15070" y="12960"/>
                  <a:pt x="10549" y="129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04" name="Freeform 1286"/>
          <p:cNvSpPr/>
          <p:nvPr/>
        </p:nvSpPr>
        <p:spPr>
          <a:xfrm>
            <a:off x="3049706" y="2246442"/>
            <a:ext cx="1088788" cy="5475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533" extrusionOk="0">
                <a:moveTo>
                  <a:pt x="6446" y="7763"/>
                </a:moveTo>
                <a:cubicBezTo>
                  <a:pt x="5636" y="7763"/>
                  <a:pt x="4961" y="9113"/>
                  <a:pt x="4961" y="10733"/>
                </a:cubicBezTo>
                <a:cubicBezTo>
                  <a:pt x="4961" y="12353"/>
                  <a:pt x="5636" y="13703"/>
                  <a:pt x="6446" y="13703"/>
                </a:cubicBezTo>
                <a:cubicBezTo>
                  <a:pt x="7256" y="13703"/>
                  <a:pt x="7931" y="12353"/>
                  <a:pt x="7931" y="10733"/>
                </a:cubicBezTo>
                <a:cubicBezTo>
                  <a:pt x="7931" y="9113"/>
                  <a:pt x="7256" y="7763"/>
                  <a:pt x="6446" y="7763"/>
                </a:cubicBezTo>
                <a:close/>
                <a:moveTo>
                  <a:pt x="6446" y="12083"/>
                </a:moveTo>
                <a:cubicBezTo>
                  <a:pt x="6041" y="12083"/>
                  <a:pt x="5771" y="11543"/>
                  <a:pt x="5771" y="10733"/>
                </a:cubicBezTo>
                <a:cubicBezTo>
                  <a:pt x="5771" y="9923"/>
                  <a:pt x="6041" y="9383"/>
                  <a:pt x="6446" y="9383"/>
                </a:cubicBezTo>
                <a:cubicBezTo>
                  <a:pt x="6851" y="9383"/>
                  <a:pt x="7121" y="9923"/>
                  <a:pt x="7121" y="10733"/>
                </a:cubicBezTo>
                <a:cubicBezTo>
                  <a:pt x="7121" y="11543"/>
                  <a:pt x="6851" y="12083"/>
                  <a:pt x="6446" y="12083"/>
                </a:cubicBezTo>
                <a:close/>
                <a:moveTo>
                  <a:pt x="10766" y="7763"/>
                </a:moveTo>
                <a:cubicBezTo>
                  <a:pt x="9956" y="7763"/>
                  <a:pt x="9281" y="9113"/>
                  <a:pt x="9281" y="10733"/>
                </a:cubicBezTo>
                <a:cubicBezTo>
                  <a:pt x="9281" y="12353"/>
                  <a:pt x="9956" y="13703"/>
                  <a:pt x="10766" y="13703"/>
                </a:cubicBezTo>
                <a:cubicBezTo>
                  <a:pt x="11576" y="13703"/>
                  <a:pt x="12251" y="12353"/>
                  <a:pt x="12251" y="10733"/>
                </a:cubicBezTo>
                <a:cubicBezTo>
                  <a:pt x="12251" y="9113"/>
                  <a:pt x="11576" y="7763"/>
                  <a:pt x="10766" y="7763"/>
                </a:cubicBezTo>
                <a:close/>
                <a:moveTo>
                  <a:pt x="10766" y="12083"/>
                </a:moveTo>
                <a:cubicBezTo>
                  <a:pt x="10361" y="12083"/>
                  <a:pt x="10091" y="11543"/>
                  <a:pt x="10091" y="10733"/>
                </a:cubicBezTo>
                <a:cubicBezTo>
                  <a:pt x="10091" y="9923"/>
                  <a:pt x="10361" y="9383"/>
                  <a:pt x="10766" y="9383"/>
                </a:cubicBezTo>
                <a:cubicBezTo>
                  <a:pt x="11171" y="9383"/>
                  <a:pt x="11441" y="9923"/>
                  <a:pt x="11441" y="10733"/>
                </a:cubicBezTo>
                <a:cubicBezTo>
                  <a:pt x="11441" y="11543"/>
                  <a:pt x="11171" y="12083"/>
                  <a:pt x="10766" y="12083"/>
                </a:cubicBezTo>
                <a:close/>
                <a:moveTo>
                  <a:pt x="16571" y="10733"/>
                </a:moveTo>
                <a:cubicBezTo>
                  <a:pt x="16571" y="9113"/>
                  <a:pt x="15896" y="7763"/>
                  <a:pt x="15086" y="7763"/>
                </a:cubicBezTo>
                <a:cubicBezTo>
                  <a:pt x="14276" y="7763"/>
                  <a:pt x="13601" y="9113"/>
                  <a:pt x="13601" y="10733"/>
                </a:cubicBezTo>
                <a:cubicBezTo>
                  <a:pt x="13601" y="12353"/>
                  <a:pt x="14276" y="13703"/>
                  <a:pt x="15086" y="13703"/>
                </a:cubicBezTo>
                <a:cubicBezTo>
                  <a:pt x="15896" y="13703"/>
                  <a:pt x="16571" y="12353"/>
                  <a:pt x="16571" y="10733"/>
                </a:cubicBezTo>
                <a:close/>
                <a:moveTo>
                  <a:pt x="15086" y="12083"/>
                </a:moveTo>
                <a:cubicBezTo>
                  <a:pt x="14681" y="12083"/>
                  <a:pt x="14411" y="11543"/>
                  <a:pt x="14411" y="10733"/>
                </a:cubicBezTo>
                <a:cubicBezTo>
                  <a:pt x="14411" y="9923"/>
                  <a:pt x="14681" y="9383"/>
                  <a:pt x="15086" y="9383"/>
                </a:cubicBezTo>
                <a:cubicBezTo>
                  <a:pt x="15491" y="9383"/>
                  <a:pt x="15761" y="9923"/>
                  <a:pt x="15761" y="10733"/>
                </a:cubicBezTo>
                <a:cubicBezTo>
                  <a:pt x="15761" y="11543"/>
                  <a:pt x="15491" y="12083"/>
                  <a:pt x="15086" y="12083"/>
                </a:cubicBezTo>
                <a:close/>
                <a:moveTo>
                  <a:pt x="5636" y="20183"/>
                </a:moveTo>
                <a:cubicBezTo>
                  <a:pt x="5771" y="20453"/>
                  <a:pt x="5771" y="20993"/>
                  <a:pt x="5636" y="21263"/>
                </a:cubicBezTo>
                <a:cubicBezTo>
                  <a:pt x="5501" y="21533"/>
                  <a:pt x="5501" y="21533"/>
                  <a:pt x="5366" y="21533"/>
                </a:cubicBezTo>
                <a:cubicBezTo>
                  <a:pt x="5231" y="21533"/>
                  <a:pt x="5231" y="21533"/>
                  <a:pt x="5096" y="21263"/>
                </a:cubicBezTo>
                <a:cubicBezTo>
                  <a:pt x="101" y="11273"/>
                  <a:pt x="101" y="11273"/>
                  <a:pt x="101" y="11273"/>
                </a:cubicBezTo>
                <a:cubicBezTo>
                  <a:pt x="-34" y="11003"/>
                  <a:pt x="-34" y="10463"/>
                  <a:pt x="101" y="10193"/>
                </a:cubicBezTo>
                <a:cubicBezTo>
                  <a:pt x="5096" y="203"/>
                  <a:pt x="5096" y="203"/>
                  <a:pt x="5096" y="203"/>
                </a:cubicBezTo>
                <a:cubicBezTo>
                  <a:pt x="5231" y="-67"/>
                  <a:pt x="5501" y="-67"/>
                  <a:pt x="5636" y="203"/>
                </a:cubicBezTo>
                <a:cubicBezTo>
                  <a:pt x="5771" y="473"/>
                  <a:pt x="5771" y="1013"/>
                  <a:pt x="5636" y="1283"/>
                </a:cubicBezTo>
                <a:cubicBezTo>
                  <a:pt x="776" y="10733"/>
                  <a:pt x="776" y="10733"/>
                  <a:pt x="776" y="10733"/>
                </a:cubicBezTo>
                <a:lnTo>
                  <a:pt x="5636" y="20183"/>
                </a:lnTo>
                <a:close/>
                <a:moveTo>
                  <a:pt x="21431" y="11273"/>
                </a:moveTo>
                <a:cubicBezTo>
                  <a:pt x="16436" y="21263"/>
                  <a:pt x="16436" y="21263"/>
                  <a:pt x="16436" y="21263"/>
                </a:cubicBezTo>
                <a:cubicBezTo>
                  <a:pt x="16301" y="21533"/>
                  <a:pt x="16301" y="21533"/>
                  <a:pt x="16166" y="21533"/>
                </a:cubicBezTo>
                <a:cubicBezTo>
                  <a:pt x="16031" y="21533"/>
                  <a:pt x="16031" y="21533"/>
                  <a:pt x="15896" y="21263"/>
                </a:cubicBezTo>
                <a:cubicBezTo>
                  <a:pt x="15761" y="20993"/>
                  <a:pt x="15761" y="20453"/>
                  <a:pt x="15896" y="20183"/>
                </a:cubicBezTo>
                <a:cubicBezTo>
                  <a:pt x="20756" y="10733"/>
                  <a:pt x="20756" y="10733"/>
                  <a:pt x="20756" y="10733"/>
                </a:cubicBezTo>
                <a:cubicBezTo>
                  <a:pt x="15896" y="1283"/>
                  <a:pt x="15896" y="1283"/>
                  <a:pt x="15896" y="1283"/>
                </a:cubicBezTo>
                <a:cubicBezTo>
                  <a:pt x="15761" y="1013"/>
                  <a:pt x="15761" y="473"/>
                  <a:pt x="15896" y="203"/>
                </a:cubicBezTo>
                <a:cubicBezTo>
                  <a:pt x="16031" y="-67"/>
                  <a:pt x="16301" y="-67"/>
                  <a:pt x="16436" y="203"/>
                </a:cubicBezTo>
                <a:cubicBezTo>
                  <a:pt x="21431" y="10193"/>
                  <a:pt x="21431" y="10193"/>
                  <a:pt x="21431" y="10193"/>
                </a:cubicBezTo>
                <a:cubicBezTo>
                  <a:pt x="21566" y="10463"/>
                  <a:pt x="21566" y="11003"/>
                  <a:pt x="21431" y="1127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05" name="Freeform 1287"/>
          <p:cNvSpPr/>
          <p:nvPr/>
        </p:nvSpPr>
        <p:spPr>
          <a:xfrm>
            <a:off x="304800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20909" y="20915"/>
                </a:moveTo>
                <a:lnTo>
                  <a:pt x="691" y="20915"/>
                </a:lnTo>
                <a:lnTo>
                  <a:pt x="691" y="685"/>
                </a:lnTo>
                <a:lnTo>
                  <a:pt x="20909" y="685"/>
                </a:lnTo>
                <a:lnTo>
                  <a:pt x="20909" y="20915"/>
                </a:lnTo>
                <a:close/>
                <a:moveTo>
                  <a:pt x="5274" y="15811"/>
                </a:moveTo>
                <a:lnTo>
                  <a:pt x="10423" y="10769"/>
                </a:lnTo>
                <a:lnTo>
                  <a:pt x="5274" y="5665"/>
                </a:lnTo>
                <a:lnTo>
                  <a:pt x="5777" y="5104"/>
                </a:lnTo>
                <a:lnTo>
                  <a:pt x="10800" y="10271"/>
                </a:lnTo>
                <a:lnTo>
                  <a:pt x="15949" y="5104"/>
                </a:lnTo>
                <a:lnTo>
                  <a:pt x="16451" y="5665"/>
                </a:lnTo>
                <a:lnTo>
                  <a:pt x="11365" y="10769"/>
                </a:lnTo>
                <a:lnTo>
                  <a:pt x="16451" y="15811"/>
                </a:lnTo>
                <a:lnTo>
                  <a:pt x="15949" y="16309"/>
                </a:lnTo>
                <a:lnTo>
                  <a:pt x="10800" y="11205"/>
                </a:lnTo>
                <a:lnTo>
                  <a:pt x="5777" y="16309"/>
                </a:lnTo>
                <a:lnTo>
                  <a:pt x="5274" y="1581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06" name="Freeform 1288"/>
          <p:cNvSpPr/>
          <p:nvPr/>
        </p:nvSpPr>
        <p:spPr>
          <a:xfrm>
            <a:off x="304800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42" y="10831"/>
                </a:moveTo>
                <a:lnTo>
                  <a:pt x="21600" y="20666"/>
                </a:lnTo>
                <a:lnTo>
                  <a:pt x="20658" y="21600"/>
                </a:lnTo>
                <a:lnTo>
                  <a:pt x="10800" y="11765"/>
                </a:lnTo>
                <a:lnTo>
                  <a:pt x="942" y="21600"/>
                </a:lnTo>
                <a:lnTo>
                  <a:pt x="0" y="20666"/>
                </a:lnTo>
                <a:lnTo>
                  <a:pt x="9858" y="10831"/>
                </a:lnTo>
                <a:lnTo>
                  <a:pt x="0" y="934"/>
                </a:lnTo>
                <a:lnTo>
                  <a:pt x="942" y="0"/>
                </a:lnTo>
                <a:lnTo>
                  <a:pt x="10800" y="9835"/>
                </a:lnTo>
                <a:lnTo>
                  <a:pt x="20658" y="0"/>
                </a:lnTo>
                <a:lnTo>
                  <a:pt x="21600" y="934"/>
                </a:lnTo>
                <a:lnTo>
                  <a:pt x="11742" y="1083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07" name="Freeform 1289"/>
          <p:cNvSpPr/>
          <p:nvPr/>
        </p:nvSpPr>
        <p:spPr>
          <a:xfrm>
            <a:off x="3076575" y="5683250"/>
            <a:ext cx="10096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4" y="135"/>
                </a:moveTo>
                <a:cubicBezTo>
                  <a:pt x="21454" y="0"/>
                  <a:pt x="21308" y="0"/>
                  <a:pt x="21162" y="0"/>
                </a:cubicBezTo>
                <a:cubicBezTo>
                  <a:pt x="8027" y="1620"/>
                  <a:pt x="8027" y="1620"/>
                  <a:pt x="8027" y="1620"/>
                </a:cubicBezTo>
                <a:cubicBezTo>
                  <a:pt x="7735" y="1620"/>
                  <a:pt x="7589" y="1755"/>
                  <a:pt x="7589" y="2025"/>
                </a:cubicBezTo>
                <a:cubicBezTo>
                  <a:pt x="7589" y="4320"/>
                  <a:pt x="7589" y="4320"/>
                  <a:pt x="7589" y="4320"/>
                </a:cubicBezTo>
                <a:cubicBezTo>
                  <a:pt x="7589" y="5940"/>
                  <a:pt x="7589" y="5940"/>
                  <a:pt x="7589" y="5940"/>
                </a:cubicBezTo>
                <a:cubicBezTo>
                  <a:pt x="7589" y="15930"/>
                  <a:pt x="7589" y="15930"/>
                  <a:pt x="7589" y="15930"/>
                </a:cubicBezTo>
                <a:cubicBezTo>
                  <a:pt x="6859" y="15120"/>
                  <a:pt x="5692" y="14580"/>
                  <a:pt x="4232" y="14580"/>
                </a:cubicBezTo>
                <a:cubicBezTo>
                  <a:pt x="1897" y="14580"/>
                  <a:pt x="0" y="16065"/>
                  <a:pt x="0" y="18090"/>
                </a:cubicBezTo>
                <a:cubicBezTo>
                  <a:pt x="0" y="19980"/>
                  <a:pt x="1897" y="21600"/>
                  <a:pt x="4232" y="21600"/>
                </a:cubicBezTo>
                <a:cubicBezTo>
                  <a:pt x="6568" y="21600"/>
                  <a:pt x="8465" y="19980"/>
                  <a:pt x="8465" y="18090"/>
                </a:cubicBezTo>
                <a:cubicBezTo>
                  <a:pt x="8465" y="17955"/>
                  <a:pt x="8465" y="17820"/>
                  <a:pt x="8465" y="17820"/>
                </a:cubicBezTo>
                <a:cubicBezTo>
                  <a:pt x="8465" y="17820"/>
                  <a:pt x="8465" y="17685"/>
                  <a:pt x="8465" y="17685"/>
                </a:cubicBezTo>
                <a:cubicBezTo>
                  <a:pt x="8465" y="6345"/>
                  <a:pt x="8465" y="6345"/>
                  <a:pt x="8465" y="6345"/>
                </a:cubicBezTo>
                <a:cubicBezTo>
                  <a:pt x="20870" y="4860"/>
                  <a:pt x="20870" y="4860"/>
                  <a:pt x="20870" y="4860"/>
                </a:cubicBezTo>
                <a:cubicBezTo>
                  <a:pt x="20870" y="12015"/>
                  <a:pt x="20870" y="12015"/>
                  <a:pt x="20870" y="12015"/>
                </a:cubicBezTo>
                <a:cubicBezTo>
                  <a:pt x="19995" y="11205"/>
                  <a:pt x="18827" y="10665"/>
                  <a:pt x="17368" y="10665"/>
                </a:cubicBezTo>
                <a:cubicBezTo>
                  <a:pt x="15032" y="10665"/>
                  <a:pt x="13135" y="12150"/>
                  <a:pt x="13135" y="14175"/>
                </a:cubicBezTo>
                <a:cubicBezTo>
                  <a:pt x="13135" y="16065"/>
                  <a:pt x="15032" y="17685"/>
                  <a:pt x="17368" y="17685"/>
                </a:cubicBezTo>
                <a:cubicBezTo>
                  <a:pt x="19703" y="17685"/>
                  <a:pt x="21600" y="16065"/>
                  <a:pt x="21600" y="14175"/>
                </a:cubicBezTo>
                <a:cubicBezTo>
                  <a:pt x="21600" y="14175"/>
                  <a:pt x="21600" y="14175"/>
                  <a:pt x="21600" y="14175"/>
                </a:cubicBezTo>
                <a:cubicBezTo>
                  <a:pt x="21600" y="4455"/>
                  <a:pt x="21600" y="4455"/>
                  <a:pt x="21600" y="4455"/>
                </a:cubicBezTo>
                <a:cubicBezTo>
                  <a:pt x="21600" y="2700"/>
                  <a:pt x="21600" y="2700"/>
                  <a:pt x="21600" y="2700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270"/>
                  <a:pt x="21600" y="135"/>
                  <a:pt x="21454" y="135"/>
                </a:cubicBezTo>
                <a:close/>
                <a:moveTo>
                  <a:pt x="4232" y="20790"/>
                </a:moveTo>
                <a:cubicBezTo>
                  <a:pt x="2335" y="20790"/>
                  <a:pt x="876" y="19575"/>
                  <a:pt x="876" y="18090"/>
                </a:cubicBezTo>
                <a:cubicBezTo>
                  <a:pt x="876" y="16605"/>
                  <a:pt x="2335" y="15255"/>
                  <a:pt x="4232" y="15255"/>
                </a:cubicBezTo>
                <a:cubicBezTo>
                  <a:pt x="6130" y="15255"/>
                  <a:pt x="7589" y="16605"/>
                  <a:pt x="7589" y="18090"/>
                </a:cubicBezTo>
                <a:cubicBezTo>
                  <a:pt x="7589" y="19575"/>
                  <a:pt x="6130" y="20790"/>
                  <a:pt x="4232" y="20790"/>
                </a:cubicBezTo>
                <a:close/>
                <a:moveTo>
                  <a:pt x="17368" y="16875"/>
                </a:moveTo>
                <a:cubicBezTo>
                  <a:pt x="15470" y="16875"/>
                  <a:pt x="14011" y="15660"/>
                  <a:pt x="14011" y="14175"/>
                </a:cubicBezTo>
                <a:cubicBezTo>
                  <a:pt x="14011" y="12690"/>
                  <a:pt x="15470" y="11340"/>
                  <a:pt x="17368" y="11340"/>
                </a:cubicBezTo>
                <a:cubicBezTo>
                  <a:pt x="19265" y="11340"/>
                  <a:pt x="20870" y="12690"/>
                  <a:pt x="20870" y="14175"/>
                </a:cubicBezTo>
                <a:cubicBezTo>
                  <a:pt x="20870" y="15660"/>
                  <a:pt x="19265" y="16875"/>
                  <a:pt x="17368" y="16875"/>
                </a:cubicBezTo>
                <a:close/>
                <a:moveTo>
                  <a:pt x="8465" y="5535"/>
                </a:moveTo>
                <a:cubicBezTo>
                  <a:pt x="8465" y="4320"/>
                  <a:pt x="8465" y="4320"/>
                  <a:pt x="8465" y="4320"/>
                </a:cubicBezTo>
                <a:cubicBezTo>
                  <a:pt x="8465" y="2295"/>
                  <a:pt x="8465" y="2295"/>
                  <a:pt x="8465" y="2295"/>
                </a:cubicBezTo>
                <a:cubicBezTo>
                  <a:pt x="20870" y="810"/>
                  <a:pt x="20870" y="810"/>
                  <a:pt x="20870" y="810"/>
                </a:cubicBezTo>
                <a:cubicBezTo>
                  <a:pt x="20870" y="2700"/>
                  <a:pt x="20870" y="2700"/>
                  <a:pt x="20870" y="2700"/>
                </a:cubicBezTo>
                <a:cubicBezTo>
                  <a:pt x="20870" y="4050"/>
                  <a:pt x="20870" y="4050"/>
                  <a:pt x="20870" y="4050"/>
                </a:cubicBezTo>
                <a:lnTo>
                  <a:pt x="8465" y="55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08" name="Freeform 1290"/>
          <p:cNvSpPr/>
          <p:nvPr/>
        </p:nvSpPr>
        <p:spPr>
          <a:xfrm>
            <a:off x="3048000" y="7032625"/>
            <a:ext cx="1092200" cy="882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95" y="3206"/>
                </a:moveTo>
                <a:cubicBezTo>
                  <a:pt x="8910" y="4556"/>
                  <a:pt x="8910" y="4556"/>
                  <a:pt x="8910" y="4556"/>
                </a:cubicBezTo>
                <a:cubicBezTo>
                  <a:pt x="8775" y="4556"/>
                  <a:pt x="8640" y="4725"/>
                  <a:pt x="8640" y="4894"/>
                </a:cubicBezTo>
                <a:cubicBezTo>
                  <a:pt x="8640" y="6412"/>
                  <a:pt x="8640" y="6412"/>
                  <a:pt x="8640" y="6412"/>
                </a:cubicBezTo>
                <a:cubicBezTo>
                  <a:pt x="8640" y="7594"/>
                  <a:pt x="8640" y="7594"/>
                  <a:pt x="8640" y="7594"/>
                </a:cubicBezTo>
                <a:cubicBezTo>
                  <a:pt x="8640" y="13838"/>
                  <a:pt x="8640" y="13838"/>
                  <a:pt x="8640" y="13838"/>
                </a:cubicBezTo>
                <a:cubicBezTo>
                  <a:pt x="8235" y="13331"/>
                  <a:pt x="7695" y="12994"/>
                  <a:pt x="7020" y="12994"/>
                </a:cubicBezTo>
                <a:cubicBezTo>
                  <a:pt x="5670" y="12994"/>
                  <a:pt x="4725" y="14344"/>
                  <a:pt x="4725" y="15694"/>
                </a:cubicBezTo>
                <a:cubicBezTo>
                  <a:pt x="4725" y="17213"/>
                  <a:pt x="5670" y="18394"/>
                  <a:pt x="7020" y="18394"/>
                </a:cubicBezTo>
                <a:cubicBezTo>
                  <a:pt x="8235" y="18394"/>
                  <a:pt x="9315" y="17213"/>
                  <a:pt x="9315" y="15863"/>
                </a:cubicBezTo>
                <a:cubicBezTo>
                  <a:pt x="9315" y="15863"/>
                  <a:pt x="9315" y="15863"/>
                  <a:pt x="9315" y="15863"/>
                </a:cubicBezTo>
                <a:cubicBezTo>
                  <a:pt x="9315" y="8100"/>
                  <a:pt x="9315" y="8100"/>
                  <a:pt x="9315" y="8100"/>
                </a:cubicBezTo>
                <a:cubicBezTo>
                  <a:pt x="15525" y="6750"/>
                  <a:pt x="15525" y="6750"/>
                  <a:pt x="15525" y="6750"/>
                </a:cubicBezTo>
                <a:cubicBezTo>
                  <a:pt x="15525" y="11138"/>
                  <a:pt x="15525" y="11138"/>
                  <a:pt x="15525" y="11138"/>
                </a:cubicBezTo>
                <a:cubicBezTo>
                  <a:pt x="15120" y="10631"/>
                  <a:pt x="14445" y="10294"/>
                  <a:pt x="13905" y="10294"/>
                </a:cubicBezTo>
                <a:cubicBezTo>
                  <a:pt x="12555" y="10294"/>
                  <a:pt x="11475" y="11644"/>
                  <a:pt x="11475" y="12994"/>
                </a:cubicBezTo>
                <a:cubicBezTo>
                  <a:pt x="11475" y="14513"/>
                  <a:pt x="12555" y="15694"/>
                  <a:pt x="13905" y="15694"/>
                </a:cubicBezTo>
                <a:cubicBezTo>
                  <a:pt x="15120" y="15694"/>
                  <a:pt x="16200" y="14513"/>
                  <a:pt x="16200" y="12994"/>
                </a:cubicBezTo>
                <a:cubicBezTo>
                  <a:pt x="16200" y="6244"/>
                  <a:pt x="16200" y="6244"/>
                  <a:pt x="16200" y="6244"/>
                </a:cubicBezTo>
                <a:cubicBezTo>
                  <a:pt x="16200" y="4050"/>
                  <a:pt x="16200" y="4050"/>
                  <a:pt x="16200" y="4050"/>
                </a:cubicBezTo>
                <a:cubicBezTo>
                  <a:pt x="16200" y="3544"/>
                  <a:pt x="16200" y="3544"/>
                  <a:pt x="16200" y="3544"/>
                </a:cubicBezTo>
                <a:cubicBezTo>
                  <a:pt x="16200" y="3544"/>
                  <a:pt x="16200" y="3375"/>
                  <a:pt x="16065" y="3206"/>
                </a:cubicBezTo>
                <a:cubicBezTo>
                  <a:pt x="15930" y="3206"/>
                  <a:pt x="15930" y="3206"/>
                  <a:pt x="15795" y="3206"/>
                </a:cubicBezTo>
                <a:close/>
                <a:moveTo>
                  <a:pt x="7020" y="17550"/>
                </a:moveTo>
                <a:cubicBezTo>
                  <a:pt x="6075" y="17550"/>
                  <a:pt x="5400" y="16706"/>
                  <a:pt x="5400" y="15694"/>
                </a:cubicBezTo>
                <a:cubicBezTo>
                  <a:pt x="5400" y="14681"/>
                  <a:pt x="6075" y="14006"/>
                  <a:pt x="7020" y="14006"/>
                </a:cubicBezTo>
                <a:cubicBezTo>
                  <a:pt x="7965" y="14006"/>
                  <a:pt x="8640" y="14681"/>
                  <a:pt x="8640" y="15694"/>
                </a:cubicBezTo>
                <a:cubicBezTo>
                  <a:pt x="8640" y="16706"/>
                  <a:pt x="7965" y="17550"/>
                  <a:pt x="7020" y="17550"/>
                </a:cubicBezTo>
                <a:close/>
                <a:moveTo>
                  <a:pt x="9315" y="7087"/>
                </a:moveTo>
                <a:cubicBezTo>
                  <a:pt x="9315" y="6412"/>
                  <a:pt x="9315" y="6412"/>
                  <a:pt x="9315" y="6412"/>
                </a:cubicBezTo>
                <a:cubicBezTo>
                  <a:pt x="9315" y="5400"/>
                  <a:pt x="9315" y="5400"/>
                  <a:pt x="9315" y="5400"/>
                </a:cubicBezTo>
                <a:cubicBezTo>
                  <a:pt x="15525" y="4050"/>
                  <a:pt x="15525" y="4050"/>
                  <a:pt x="15525" y="4050"/>
                </a:cubicBezTo>
                <a:cubicBezTo>
                  <a:pt x="15525" y="5906"/>
                  <a:pt x="15525" y="5906"/>
                  <a:pt x="15525" y="5906"/>
                </a:cubicBezTo>
                <a:lnTo>
                  <a:pt x="9315" y="7087"/>
                </a:lnTo>
                <a:close/>
                <a:moveTo>
                  <a:pt x="13905" y="14850"/>
                </a:moveTo>
                <a:cubicBezTo>
                  <a:pt x="12960" y="14850"/>
                  <a:pt x="12285" y="14006"/>
                  <a:pt x="12285" y="12994"/>
                </a:cubicBezTo>
                <a:cubicBezTo>
                  <a:pt x="12285" y="11981"/>
                  <a:pt x="12960" y="11306"/>
                  <a:pt x="13905" y="11306"/>
                </a:cubicBezTo>
                <a:cubicBezTo>
                  <a:pt x="14715" y="11306"/>
                  <a:pt x="15525" y="11981"/>
                  <a:pt x="15525" y="12994"/>
                </a:cubicBezTo>
                <a:cubicBezTo>
                  <a:pt x="15525" y="14006"/>
                  <a:pt x="14715" y="14850"/>
                  <a:pt x="13905" y="14850"/>
                </a:cubicBezTo>
                <a:close/>
                <a:moveTo>
                  <a:pt x="21600" y="3544"/>
                </a:moveTo>
                <a:cubicBezTo>
                  <a:pt x="20115" y="3544"/>
                  <a:pt x="20115" y="3544"/>
                  <a:pt x="20115" y="3544"/>
                </a:cubicBezTo>
                <a:cubicBezTo>
                  <a:pt x="20115" y="1856"/>
                  <a:pt x="20115" y="1856"/>
                  <a:pt x="20115" y="1856"/>
                </a:cubicBezTo>
                <a:cubicBezTo>
                  <a:pt x="18765" y="1856"/>
                  <a:pt x="18765" y="1856"/>
                  <a:pt x="18765" y="1856"/>
                </a:cubicBezTo>
                <a:cubicBezTo>
                  <a:pt x="18765" y="0"/>
                  <a:pt x="18765" y="0"/>
                  <a:pt x="18765" y="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2835" y="1856"/>
                  <a:pt x="2835" y="1856"/>
                  <a:pt x="2835" y="1856"/>
                </a:cubicBezTo>
                <a:cubicBezTo>
                  <a:pt x="1485" y="1856"/>
                  <a:pt x="1485" y="1856"/>
                  <a:pt x="1485" y="1856"/>
                </a:cubicBezTo>
                <a:cubicBezTo>
                  <a:pt x="1485" y="3544"/>
                  <a:pt x="1485" y="3544"/>
                  <a:pt x="1485" y="3544"/>
                </a:cubicBezTo>
                <a:cubicBezTo>
                  <a:pt x="0" y="3544"/>
                  <a:pt x="0" y="3544"/>
                  <a:pt x="0" y="3544"/>
                </a:cubicBezTo>
                <a:cubicBezTo>
                  <a:pt x="0" y="18056"/>
                  <a:pt x="0" y="18056"/>
                  <a:pt x="0" y="18056"/>
                </a:cubicBezTo>
                <a:cubicBezTo>
                  <a:pt x="1485" y="18056"/>
                  <a:pt x="1485" y="18056"/>
                  <a:pt x="1485" y="18056"/>
                </a:cubicBezTo>
                <a:cubicBezTo>
                  <a:pt x="1485" y="19744"/>
                  <a:pt x="1485" y="19744"/>
                  <a:pt x="1485" y="19744"/>
                </a:cubicBezTo>
                <a:cubicBezTo>
                  <a:pt x="2835" y="19744"/>
                  <a:pt x="2835" y="19744"/>
                  <a:pt x="2835" y="19744"/>
                </a:cubicBezTo>
                <a:cubicBezTo>
                  <a:pt x="2835" y="21600"/>
                  <a:pt x="2835" y="21600"/>
                  <a:pt x="2835" y="21600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18765" y="19744"/>
                  <a:pt x="18765" y="19744"/>
                  <a:pt x="18765" y="19744"/>
                </a:cubicBezTo>
                <a:cubicBezTo>
                  <a:pt x="20115" y="19744"/>
                  <a:pt x="20115" y="19744"/>
                  <a:pt x="20115" y="19744"/>
                </a:cubicBezTo>
                <a:cubicBezTo>
                  <a:pt x="20115" y="18056"/>
                  <a:pt x="20115" y="18056"/>
                  <a:pt x="20115" y="18056"/>
                </a:cubicBezTo>
                <a:cubicBezTo>
                  <a:pt x="21600" y="18056"/>
                  <a:pt x="21600" y="18056"/>
                  <a:pt x="21600" y="18056"/>
                </a:cubicBezTo>
                <a:lnTo>
                  <a:pt x="21600" y="3544"/>
                </a:lnTo>
                <a:close/>
                <a:moveTo>
                  <a:pt x="675" y="17044"/>
                </a:moveTo>
                <a:cubicBezTo>
                  <a:pt x="675" y="4556"/>
                  <a:pt x="675" y="4556"/>
                  <a:pt x="675" y="4556"/>
                </a:cubicBezTo>
                <a:cubicBezTo>
                  <a:pt x="1485" y="4556"/>
                  <a:pt x="1485" y="4556"/>
                  <a:pt x="1485" y="4556"/>
                </a:cubicBezTo>
                <a:cubicBezTo>
                  <a:pt x="1485" y="17044"/>
                  <a:pt x="1485" y="17044"/>
                  <a:pt x="1485" y="17044"/>
                </a:cubicBezTo>
                <a:lnTo>
                  <a:pt x="675" y="17044"/>
                </a:lnTo>
                <a:close/>
                <a:moveTo>
                  <a:pt x="2160" y="18900"/>
                </a:moveTo>
                <a:cubicBezTo>
                  <a:pt x="2160" y="18056"/>
                  <a:pt x="2160" y="18056"/>
                  <a:pt x="2160" y="18056"/>
                </a:cubicBezTo>
                <a:cubicBezTo>
                  <a:pt x="2160" y="3544"/>
                  <a:pt x="2160" y="3544"/>
                  <a:pt x="2160" y="3544"/>
                </a:cubicBezTo>
                <a:cubicBezTo>
                  <a:pt x="2160" y="2700"/>
                  <a:pt x="2160" y="2700"/>
                  <a:pt x="2160" y="2700"/>
                </a:cubicBezTo>
                <a:cubicBezTo>
                  <a:pt x="2835" y="2700"/>
                  <a:pt x="2835" y="2700"/>
                  <a:pt x="2835" y="2700"/>
                </a:cubicBezTo>
                <a:cubicBezTo>
                  <a:pt x="2835" y="18900"/>
                  <a:pt x="2835" y="18900"/>
                  <a:pt x="2835" y="18900"/>
                </a:cubicBezTo>
                <a:lnTo>
                  <a:pt x="2160" y="18900"/>
                </a:lnTo>
                <a:close/>
                <a:moveTo>
                  <a:pt x="17955" y="20756"/>
                </a:moveTo>
                <a:cubicBezTo>
                  <a:pt x="3645" y="20756"/>
                  <a:pt x="3645" y="20756"/>
                  <a:pt x="3645" y="20756"/>
                </a:cubicBezTo>
                <a:cubicBezTo>
                  <a:pt x="3645" y="19744"/>
                  <a:pt x="3645" y="19744"/>
                  <a:pt x="3645" y="19744"/>
                </a:cubicBezTo>
                <a:cubicBezTo>
                  <a:pt x="3645" y="1856"/>
                  <a:pt x="3645" y="1856"/>
                  <a:pt x="3645" y="1856"/>
                </a:cubicBezTo>
                <a:cubicBezTo>
                  <a:pt x="3645" y="844"/>
                  <a:pt x="3645" y="844"/>
                  <a:pt x="3645" y="844"/>
                </a:cubicBezTo>
                <a:cubicBezTo>
                  <a:pt x="17955" y="844"/>
                  <a:pt x="17955" y="844"/>
                  <a:pt x="17955" y="844"/>
                </a:cubicBezTo>
                <a:cubicBezTo>
                  <a:pt x="17955" y="1856"/>
                  <a:pt x="17955" y="1856"/>
                  <a:pt x="17955" y="1856"/>
                </a:cubicBezTo>
                <a:cubicBezTo>
                  <a:pt x="17955" y="19744"/>
                  <a:pt x="17955" y="19744"/>
                  <a:pt x="17955" y="19744"/>
                </a:cubicBezTo>
                <a:lnTo>
                  <a:pt x="17955" y="20756"/>
                </a:lnTo>
                <a:close/>
                <a:moveTo>
                  <a:pt x="19440" y="18900"/>
                </a:moveTo>
                <a:cubicBezTo>
                  <a:pt x="18765" y="18900"/>
                  <a:pt x="18765" y="18900"/>
                  <a:pt x="18765" y="18900"/>
                </a:cubicBezTo>
                <a:cubicBezTo>
                  <a:pt x="18765" y="2700"/>
                  <a:pt x="18765" y="2700"/>
                  <a:pt x="18765" y="2700"/>
                </a:cubicBezTo>
                <a:cubicBezTo>
                  <a:pt x="19440" y="2700"/>
                  <a:pt x="19440" y="2700"/>
                  <a:pt x="19440" y="2700"/>
                </a:cubicBezTo>
                <a:cubicBezTo>
                  <a:pt x="19440" y="3544"/>
                  <a:pt x="19440" y="3544"/>
                  <a:pt x="19440" y="3544"/>
                </a:cubicBezTo>
                <a:cubicBezTo>
                  <a:pt x="19440" y="18056"/>
                  <a:pt x="19440" y="18056"/>
                  <a:pt x="19440" y="18056"/>
                </a:cubicBezTo>
                <a:lnTo>
                  <a:pt x="19440" y="18900"/>
                </a:lnTo>
                <a:close/>
                <a:moveTo>
                  <a:pt x="20925" y="17044"/>
                </a:moveTo>
                <a:cubicBezTo>
                  <a:pt x="20115" y="17044"/>
                  <a:pt x="20115" y="17044"/>
                  <a:pt x="20115" y="17044"/>
                </a:cubicBezTo>
                <a:cubicBezTo>
                  <a:pt x="20115" y="4556"/>
                  <a:pt x="20115" y="4556"/>
                  <a:pt x="20115" y="4556"/>
                </a:cubicBezTo>
                <a:cubicBezTo>
                  <a:pt x="20925" y="4556"/>
                  <a:pt x="20925" y="4556"/>
                  <a:pt x="20925" y="4556"/>
                </a:cubicBezTo>
                <a:lnTo>
                  <a:pt x="20925" y="1704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09" name="Freeform 1291"/>
          <p:cNvSpPr/>
          <p:nvPr/>
        </p:nvSpPr>
        <p:spPr>
          <a:xfrm>
            <a:off x="3048000" y="8216900"/>
            <a:ext cx="1092200" cy="9556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645" y="0"/>
                </a:moveTo>
                <a:cubicBezTo>
                  <a:pt x="2835" y="0"/>
                  <a:pt x="2835" y="0"/>
                  <a:pt x="283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835" y="21600"/>
                  <a:pt x="2835" y="21600"/>
                  <a:pt x="2835" y="21600"/>
                </a:cubicBezTo>
                <a:cubicBezTo>
                  <a:pt x="3645" y="21600"/>
                  <a:pt x="3645" y="21600"/>
                  <a:pt x="364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3645" y="0"/>
                </a:lnTo>
                <a:close/>
                <a:moveTo>
                  <a:pt x="2835" y="20668"/>
                </a:moveTo>
                <a:cubicBezTo>
                  <a:pt x="675" y="20668"/>
                  <a:pt x="675" y="20668"/>
                  <a:pt x="675" y="20668"/>
                </a:cubicBezTo>
                <a:cubicBezTo>
                  <a:pt x="675" y="777"/>
                  <a:pt x="675" y="777"/>
                  <a:pt x="675" y="777"/>
                </a:cubicBezTo>
                <a:cubicBezTo>
                  <a:pt x="2835" y="777"/>
                  <a:pt x="2835" y="777"/>
                  <a:pt x="2835" y="777"/>
                </a:cubicBezTo>
                <a:lnTo>
                  <a:pt x="2835" y="20668"/>
                </a:lnTo>
                <a:close/>
                <a:moveTo>
                  <a:pt x="20925" y="20668"/>
                </a:moveTo>
                <a:cubicBezTo>
                  <a:pt x="3645" y="20668"/>
                  <a:pt x="3645" y="20668"/>
                  <a:pt x="3645" y="20668"/>
                </a:cubicBezTo>
                <a:cubicBezTo>
                  <a:pt x="3645" y="777"/>
                  <a:pt x="3645" y="777"/>
                  <a:pt x="3645" y="777"/>
                </a:cubicBezTo>
                <a:cubicBezTo>
                  <a:pt x="20925" y="777"/>
                  <a:pt x="20925" y="777"/>
                  <a:pt x="20925" y="777"/>
                </a:cubicBezTo>
                <a:lnTo>
                  <a:pt x="20925" y="20668"/>
                </a:lnTo>
                <a:close/>
                <a:moveTo>
                  <a:pt x="7695" y="17871"/>
                </a:moveTo>
                <a:cubicBezTo>
                  <a:pt x="9045" y="17871"/>
                  <a:pt x="9990" y="16783"/>
                  <a:pt x="10125" y="15384"/>
                </a:cubicBezTo>
                <a:cubicBezTo>
                  <a:pt x="10125" y="15384"/>
                  <a:pt x="10125" y="15384"/>
                  <a:pt x="10125" y="15384"/>
                </a:cubicBezTo>
                <a:cubicBezTo>
                  <a:pt x="10125" y="8236"/>
                  <a:pt x="10125" y="8236"/>
                  <a:pt x="10125" y="8236"/>
                </a:cubicBezTo>
                <a:cubicBezTo>
                  <a:pt x="16200" y="7148"/>
                  <a:pt x="16200" y="7148"/>
                  <a:pt x="16200" y="7148"/>
                </a:cubicBezTo>
                <a:cubicBezTo>
                  <a:pt x="16200" y="11033"/>
                  <a:pt x="16200" y="11033"/>
                  <a:pt x="16200" y="11033"/>
                </a:cubicBezTo>
                <a:cubicBezTo>
                  <a:pt x="15795" y="10567"/>
                  <a:pt x="15255" y="10412"/>
                  <a:pt x="14580" y="10412"/>
                </a:cubicBezTo>
                <a:cubicBezTo>
                  <a:pt x="13230" y="10412"/>
                  <a:pt x="12285" y="11499"/>
                  <a:pt x="12285" y="12898"/>
                </a:cubicBezTo>
                <a:cubicBezTo>
                  <a:pt x="12285" y="14141"/>
                  <a:pt x="13230" y="15384"/>
                  <a:pt x="14580" y="15384"/>
                </a:cubicBezTo>
                <a:cubicBezTo>
                  <a:pt x="15930" y="15384"/>
                  <a:pt x="16875" y="14141"/>
                  <a:pt x="16875" y="12898"/>
                </a:cubicBezTo>
                <a:cubicBezTo>
                  <a:pt x="16875" y="6682"/>
                  <a:pt x="16875" y="6682"/>
                  <a:pt x="16875" y="6682"/>
                </a:cubicBezTo>
                <a:cubicBezTo>
                  <a:pt x="16875" y="4506"/>
                  <a:pt x="16875" y="4506"/>
                  <a:pt x="16875" y="4506"/>
                </a:cubicBezTo>
                <a:cubicBezTo>
                  <a:pt x="16875" y="4196"/>
                  <a:pt x="16875" y="4196"/>
                  <a:pt x="16875" y="4196"/>
                </a:cubicBezTo>
                <a:cubicBezTo>
                  <a:pt x="16875" y="4040"/>
                  <a:pt x="16875" y="3885"/>
                  <a:pt x="16740" y="3885"/>
                </a:cubicBezTo>
                <a:cubicBezTo>
                  <a:pt x="16740" y="3729"/>
                  <a:pt x="16605" y="3729"/>
                  <a:pt x="16470" y="3729"/>
                </a:cubicBezTo>
                <a:cubicBezTo>
                  <a:pt x="9720" y="4973"/>
                  <a:pt x="9720" y="4973"/>
                  <a:pt x="9720" y="4973"/>
                </a:cubicBezTo>
                <a:cubicBezTo>
                  <a:pt x="9450" y="4973"/>
                  <a:pt x="9315" y="5128"/>
                  <a:pt x="9315" y="5439"/>
                </a:cubicBezTo>
                <a:cubicBezTo>
                  <a:pt x="9315" y="6682"/>
                  <a:pt x="9315" y="6682"/>
                  <a:pt x="9315" y="6682"/>
                </a:cubicBezTo>
                <a:cubicBezTo>
                  <a:pt x="9315" y="7925"/>
                  <a:pt x="9315" y="7925"/>
                  <a:pt x="9315" y="7925"/>
                </a:cubicBezTo>
                <a:cubicBezTo>
                  <a:pt x="9315" y="13519"/>
                  <a:pt x="9315" y="13519"/>
                  <a:pt x="9315" y="13519"/>
                </a:cubicBezTo>
                <a:cubicBezTo>
                  <a:pt x="8910" y="13053"/>
                  <a:pt x="8370" y="12898"/>
                  <a:pt x="7695" y="12898"/>
                </a:cubicBezTo>
                <a:cubicBezTo>
                  <a:pt x="6480" y="12898"/>
                  <a:pt x="5400" y="13986"/>
                  <a:pt x="5400" y="15384"/>
                </a:cubicBezTo>
                <a:cubicBezTo>
                  <a:pt x="5400" y="16627"/>
                  <a:pt x="6480" y="17871"/>
                  <a:pt x="7695" y="17871"/>
                </a:cubicBezTo>
                <a:close/>
                <a:moveTo>
                  <a:pt x="14580" y="14452"/>
                </a:moveTo>
                <a:cubicBezTo>
                  <a:pt x="13635" y="14452"/>
                  <a:pt x="12960" y="13830"/>
                  <a:pt x="12960" y="12898"/>
                </a:cubicBezTo>
                <a:cubicBezTo>
                  <a:pt x="12960" y="11965"/>
                  <a:pt x="13635" y="11188"/>
                  <a:pt x="14580" y="11188"/>
                </a:cubicBezTo>
                <a:cubicBezTo>
                  <a:pt x="15525" y="11188"/>
                  <a:pt x="16200" y="11965"/>
                  <a:pt x="16200" y="12898"/>
                </a:cubicBezTo>
                <a:cubicBezTo>
                  <a:pt x="16200" y="13830"/>
                  <a:pt x="15525" y="14452"/>
                  <a:pt x="14580" y="14452"/>
                </a:cubicBezTo>
                <a:close/>
                <a:moveTo>
                  <a:pt x="10125" y="5750"/>
                </a:moveTo>
                <a:cubicBezTo>
                  <a:pt x="16200" y="4662"/>
                  <a:pt x="16200" y="4662"/>
                  <a:pt x="16200" y="4662"/>
                </a:cubicBezTo>
                <a:cubicBezTo>
                  <a:pt x="16200" y="6216"/>
                  <a:pt x="16200" y="6216"/>
                  <a:pt x="16200" y="6216"/>
                </a:cubicBezTo>
                <a:cubicBezTo>
                  <a:pt x="10125" y="7459"/>
                  <a:pt x="10125" y="7459"/>
                  <a:pt x="10125" y="7459"/>
                </a:cubicBezTo>
                <a:cubicBezTo>
                  <a:pt x="10125" y="6682"/>
                  <a:pt x="10125" y="6682"/>
                  <a:pt x="10125" y="6682"/>
                </a:cubicBezTo>
                <a:lnTo>
                  <a:pt x="10125" y="5750"/>
                </a:lnTo>
                <a:close/>
                <a:moveTo>
                  <a:pt x="7695" y="13675"/>
                </a:moveTo>
                <a:cubicBezTo>
                  <a:pt x="8640" y="13675"/>
                  <a:pt x="9315" y="14452"/>
                  <a:pt x="9315" y="15384"/>
                </a:cubicBezTo>
                <a:cubicBezTo>
                  <a:pt x="9315" y="16317"/>
                  <a:pt x="8640" y="16938"/>
                  <a:pt x="7695" y="16938"/>
                </a:cubicBezTo>
                <a:cubicBezTo>
                  <a:pt x="6885" y="16938"/>
                  <a:pt x="6075" y="16317"/>
                  <a:pt x="6075" y="15384"/>
                </a:cubicBezTo>
                <a:cubicBezTo>
                  <a:pt x="6075" y="14452"/>
                  <a:pt x="6885" y="13675"/>
                  <a:pt x="7695" y="136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10" name="Freeform 1292"/>
          <p:cNvSpPr/>
          <p:nvPr/>
        </p:nvSpPr>
        <p:spPr>
          <a:xfrm>
            <a:off x="304800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40" y="0"/>
                </a:moveTo>
                <a:cubicBezTo>
                  <a:pt x="4860" y="0"/>
                  <a:pt x="4860" y="0"/>
                  <a:pt x="4860" y="0"/>
                </a:cubicBezTo>
                <a:cubicBezTo>
                  <a:pt x="2160" y="0"/>
                  <a:pt x="0" y="2160"/>
                  <a:pt x="0" y="4860"/>
                </a:cubicBezTo>
                <a:cubicBezTo>
                  <a:pt x="0" y="16740"/>
                  <a:pt x="0" y="16740"/>
                  <a:pt x="0" y="16740"/>
                </a:cubicBezTo>
                <a:cubicBezTo>
                  <a:pt x="0" y="19440"/>
                  <a:pt x="2160" y="21600"/>
                  <a:pt x="4860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19440" y="21600"/>
                  <a:pt x="21600" y="19440"/>
                  <a:pt x="21600" y="16740"/>
                </a:cubicBezTo>
                <a:cubicBezTo>
                  <a:pt x="21600" y="4860"/>
                  <a:pt x="21600" y="4860"/>
                  <a:pt x="21600" y="4860"/>
                </a:cubicBezTo>
                <a:cubicBezTo>
                  <a:pt x="21600" y="2160"/>
                  <a:pt x="19440" y="0"/>
                  <a:pt x="16740" y="0"/>
                </a:cubicBezTo>
                <a:close/>
                <a:moveTo>
                  <a:pt x="20790" y="16740"/>
                </a:moveTo>
                <a:cubicBezTo>
                  <a:pt x="20790" y="19035"/>
                  <a:pt x="19035" y="20790"/>
                  <a:pt x="16740" y="20790"/>
                </a:cubicBezTo>
                <a:cubicBezTo>
                  <a:pt x="4860" y="20790"/>
                  <a:pt x="4860" y="20790"/>
                  <a:pt x="4860" y="20790"/>
                </a:cubicBezTo>
                <a:cubicBezTo>
                  <a:pt x="2565" y="20790"/>
                  <a:pt x="810" y="19035"/>
                  <a:pt x="810" y="16740"/>
                </a:cubicBezTo>
                <a:cubicBezTo>
                  <a:pt x="810" y="4860"/>
                  <a:pt x="810" y="4860"/>
                  <a:pt x="810" y="4860"/>
                </a:cubicBezTo>
                <a:cubicBezTo>
                  <a:pt x="810" y="2565"/>
                  <a:pt x="2565" y="810"/>
                  <a:pt x="4860" y="810"/>
                </a:cubicBezTo>
                <a:cubicBezTo>
                  <a:pt x="16740" y="810"/>
                  <a:pt x="16740" y="810"/>
                  <a:pt x="16740" y="810"/>
                </a:cubicBezTo>
                <a:cubicBezTo>
                  <a:pt x="19035" y="810"/>
                  <a:pt x="20790" y="2565"/>
                  <a:pt x="20790" y="4860"/>
                </a:cubicBezTo>
                <a:lnTo>
                  <a:pt x="20790" y="16740"/>
                </a:lnTo>
                <a:close/>
                <a:moveTo>
                  <a:pt x="17145" y="3510"/>
                </a:moveTo>
                <a:cubicBezTo>
                  <a:pt x="8370" y="4725"/>
                  <a:pt x="8370" y="4725"/>
                  <a:pt x="8370" y="4725"/>
                </a:cubicBezTo>
                <a:cubicBezTo>
                  <a:pt x="8100" y="4725"/>
                  <a:pt x="7965" y="4860"/>
                  <a:pt x="7965" y="5130"/>
                </a:cubicBezTo>
                <a:cubicBezTo>
                  <a:pt x="7965" y="6750"/>
                  <a:pt x="7965" y="6750"/>
                  <a:pt x="7965" y="6750"/>
                </a:cubicBezTo>
                <a:cubicBezTo>
                  <a:pt x="7965" y="7965"/>
                  <a:pt x="7965" y="7965"/>
                  <a:pt x="7965" y="7965"/>
                </a:cubicBezTo>
                <a:cubicBezTo>
                  <a:pt x="7965" y="14715"/>
                  <a:pt x="7965" y="14715"/>
                  <a:pt x="7965" y="14715"/>
                </a:cubicBezTo>
                <a:cubicBezTo>
                  <a:pt x="7425" y="14175"/>
                  <a:pt x="6615" y="13770"/>
                  <a:pt x="5805" y="13770"/>
                </a:cubicBezTo>
                <a:cubicBezTo>
                  <a:pt x="4185" y="13770"/>
                  <a:pt x="2835" y="14985"/>
                  <a:pt x="2835" y="16470"/>
                </a:cubicBezTo>
                <a:cubicBezTo>
                  <a:pt x="2835" y="17955"/>
                  <a:pt x="4185" y="19170"/>
                  <a:pt x="5805" y="19170"/>
                </a:cubicBezTo>
                <a:cubicBezTo>
                  <a:pt x="7425" y="19170"/>
                  <a:pt x="8775" y="17955"/>
                  <a:pt x="8775" y="16470"/>
                </a:cubicBezTo>
                <a:cubicBezTo>
                  <a:pt x="8775" y="8370"/>
                  <a:pt x="8775" y="8370"/>
                  <a:pt x="8775" y="8370"/>
                </a:cubicBezTo>
                <a:cubicBezTo>
                  <a:pt x="16740" y="7290"/>
                  <a:pt x="16740" y="7290"/>
                  <a:pt x="16740" y="7290"/>
                </a:cubicBezTo>
                <a:cubicBezTo>
                  <a:pt x="16740" y="12150"/>
                  <a:pt x="16740" y="12150"/>
                  <a:pt x="16740" y="12150"/>
                </a:cubicBezTo>
                <a:cubicBezTo>
                  <a:pt x="16200" y="11610"/>
                  <a:pt x="15525" y="11205"/>
                  <a:pt x="14580" y="11205"/>
                </a:cubicBezTo>
                <a:cubicBezTo>
                  <a:pt x="12960" y="11205"/>
                  <a:pt x="11610" y="12420"/>
                  <a:pt x="11610" y="13905"/>
                </a:cubicBezTo>
                <a:cubicBezTo>
                  <a:pt x="11610" y="15390"/>
                  <a:pt x="12960" y="16605"/>
                  <a:pt x="14580" y="16605"/>
                </a:cubicBezTo>
                <a:cubicBezTo>
                  <a:pt x="16200" y="16605"/>
                  <a:pt x="17550" y="15390"/>
                  <a:pt x="17550" y="13905"/>
                </a:cubicBezTo>
                <a:cubicBezTo>
                  <a:pt x="17550" y="6885"/>
                  <a:pt x="17550" y="6885"/>
                  <a:pt x="17550" y="6885"/>
                </a:cubicBezTo>
                <a:cubicBezTo>
                  <a:pt x="17550" y="5670"/>
                  <a:pt x="17550" y="5670"/>
                  <a:pt x="17550" y="5670"/>
                </a:cubicBezTo>
                <a:cubicBezTo>
                  <a:pt x="17550" y="3915"/>
                  <a:pt x="17550" y="3915"/>
                  <a:pt x="17550" y="3915"/>
                </a:cubicBezTo>
                <a:cubicBezTo>
                  <a:pt x="17550" y="3780"/>
                  <a:pt x="17550" y="3780"/>
                  <a:pt x="17415" y="3645"/>
                </a:cubicBezTo>
                <a:cubicBezTo>
                  <a:pt x="17415" y="3510"/>
                  <a:pt x="17280" y="3510"/>
                  <a:pt x="17145" y="3510"/>
                </a:cubicBezTo>
                <a:close/>
                <a:moveTo>
                  <a:pt x="5805" y="18360"/>
                </a:moveTo>
                <a:cubicBezTo>
                  <a:pt x="4590" y="18360"/>
                  <a:pt x="3645" y="17550"/>
                  <a:pt x="3645" y="16470"/>
                </a:cubicBezTo>
                <a:cubicBezTo>
                  <a:pt x="3645" y="15525"/>
                  <a:pt x="4590" y="14580"/>
                  <a:pt x="5805" y="14580"/>
                </a:cubicBezTo>
                <a:cubicBezTo>
                  <a:pt x="7020" y="14580"/>
                  <a:pt x="7965" y="15525"/>
                  <a:pt x="7965" y="16470"/>
                </a:cubicBezTo>
                <a:cubicBezTo>
                  <a:pt x="7965" y="17550"/>
                  <a:pt x="7020" y="18360"/>
                  <a:pt x="5805" y="18360"/>
                </a:cubicBezTo>
                <a:close/>
                <a:moveTo>
                  <a:pt x="8775" y="7560"/>
                </a:moveTo>
                <a:cubicBezTo>
                  <a:pt x="8775" y="6750"/>
                  <a:pt x="8775" y="6750"/>
                  <a:pt x="8775" y="6750"/>
                </a:cubicBezTo>
                <a:cubicBezTo>
                  <a:pt x="8775" y="5400"/>
                  <a:pt x="8775" y="5400"/>
                  <a:pt x="8775" y="5400"/>
                </a:cubicBezTo>
                <a:cubicBezTo>
                  <a:pt x="16740" y="4455"/>
                  <a:pt x="16740" y="4455"/>
                  <a:pt x="16740" y="4455"/>
                </a:cubicBezTo>
                <a:cubicBezTo>
                  <a:pt x="16740" y="5670"/>
                  <a:pt x="16740" y="5670"/>
                  <a:pt x="16740" y="5670"/>
                </a:cubicBezTo>
                <a:cubicBezTo>
                  <a:pt x="16740" y="6480"/>
                  <a:pt x="16740" y="6480"/>
                  <a:pt x="16740" y="6480"/>
                </a:cubicBezTo>
                <a:lnTo>
                  <a:pt x="8775" y="7560"/>
                </a:lnTo>
                <a:close/>
                <a:moveTo>
                  <a:pt x="14580" y="15795"/>
                </a:moveTo>
                <a:cubicBezTo>
                  <a:pt x="13365" y="15795"/>
                  <a:pt x="12420" y="14985"/>
                  <a:pt x="12420" y="13905"/>
                </a:cubicBezTo>
                <a:cubicBezTo>
                  <a:pt x="12420" y="12960"/>
                  <a:pt x="13365" y="12015"/>
                  <a:pt x="14580" y="12015"/>
                </a:cubicBezTo>
                <a:cubicBezTo>
                  <a:pt x="15795" y="12015"/>
                  <a:pt x="16740" y="12960"/>
                  <a:pt x="16740" y="13905"/>
                </a:cubicBezTo>
                <a:cubicBezTo>
                  <a:pt x="16740" y="14985"/>
                  <a:pt x="15795" y="15795"/>
                  <a:pt x="14580" y="157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11" name="Freeform 1293"/>
          <p:cNvSpPr/>
          <p:nvPr/>
        </p:nvSpPr>
        <p:spPr>
          <a:xfrm>
            <a:off x="3048000" y="10638714"/>
            <a:ext cx="1093302" cy="11013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04" h="20361" extrusionOk="0">
                <a:moveTo>
                  <a:pt x="17614" y="2954"/>
                </a:moveTo>
                <a:cubicBezTo>
                  <a:pt x="13500" y="-985"/>
                  <a:pt x="7071" y="-985"/>
                  <a:pt x="2957" y="2954"/>
                </a:cubicBezTo>
                <a:cubicBezTo>
                  <a:pt x="1029" y="4987"/>
                  <a:pt x="0" y="7528"/>
                  <a:pt x="0" y="10196"/>
                </a:cubicBezTo>
                <a:cubicBezTo>
                  <a:pt x="0" y="12864"/>
                  <a:pt x="1029" y="15406"/>
                  <a:pt x="2957" y="17439"/>
                </a:cubicBezTo>
                <a:cubicBezTo>
                  <a:pt x="5014" y="19344"/>
                  <a:pt x="7714" y="20361"/>
                  <a:pt x="10286" y="20361"/>
                </a:cubicBezTo>
                <a:cubicBezTo>
                  <a:pt x="12986" y="20361"/>
                  <a:pt x="15557" y="19344"/>
                  <a:pt x="17614" y="17439"/>
                </a:cubicBezTo>
                <a:cubicBezTo>
                  <a:pt x="21600" y="13373"/>
                  <a:pt x="21600" y="7020"/>
                  <a:pt x="17614" y="2954"/>
                </a:cubicBezTo>
                <a:close/>
                <a:moveTo>
                  <a:pt x="3471" y="3462"/>
                </a:moveTo>
                <a:cubicBezTo>
                  <a:pt x="5400" y="1683"/>
                  <a:pt x="7843" y="667"/>
                  <a:pt x="10286" y="667"/>
                </a:cubicBezTo>
                <a:cubicBezTo>
                  <a:pt x="12600" y="667"/>
                  <a:pt x="15043" y="1556"/>
                  <a:pt x="16843" y="3208"/>
                </a:cubicBezTo>
                <a:cubicBezTo>
                  <a:pt x="14400" y="5622"/>
                  <a:pt x="14400" y="5622"/>
                  <a:pt x="14400" y="5622"/>
                </a:cubicBezTo>
                <a:cubicBezTo>
                  <a:pt x="14400" y="3462"/>
                  <a:pt x="14400" y="3462"/>
                  <a:pt x="14400" y="3462"/>
                </a:cubicBezTo>
                <a:cubicBezTo>
                  <a:pt x="14400" y="3081"/>
                  <a:pt x="14143" y="2700"/>
                  <a:pt x="13886" y="2573"/>
                </a:cubicBezTo>
                <a:cubicBezTo>
                  <a:pt x="13500" y="2319"/>
                  <a:pt x="13114" y="2319"/>
                  <a:pt x="12857" y="2573"/>
                </a:cubicBezTo>
                <a:cubicBezTo>
                  <a:pt x="12729" y="2573"/>
                  <a:pt x="12729" y="2573"/>
                  <a:pt x="12729" y="2573"/>
                </a:cubicBezTo>
                <a:cubicBezTo>
                  <a:pt x="8229" y="6766"/>
                  <a:pt x="8229" y="6766"/>
                  <a:pt x="8229" y="6766"/>
                </a:cubicBezTo>
                <a:cubicBezTo>
                  <a:pt x="8100" y="6766"/>
                  <a:pt x="8100" y="6766"/>
                  <a:pt x="7971" y="6766"/>
                </a:cubicBezTo>
                <a:cubicBezTo>
                  <a:pt x="5143" y="6766"/>
                  <a:pt x="5143" y="6766"/>
                  <a:pt x="5143" y="6766"/>
                </a:cubicBezTo>
                <a:cubicBezTo>
                  <a:pt x="4629" y="6766"/>
                  <a:pt x="4114" y="7274"/>
                  <a:pt x="4114" y="7909"/>
                </a:cubicBezTo>
                <a:cubicBezTo>
                  <a:pt x="4114" y="12229"/>
                  <a:pt x="4114" y="12229"/>
                  <a:pt x="4114" y="12229"/>
                </a:cubicBezTo>
                <a:cubicBezTo>
                  <a:pt x="4114" y="12737"/>
                  <a:pt x="4629" y="13246"/>
                  <a:pt x="5143" y="13246"/>
                </a:cubicBezTo>
                <a:cubicBezTo>
                  <a:pt x="6686" y="13246"/>
                  <a:pt x="6686" y="13246"/>
                  <a:pt x="6686" y="13246"/>
                </a:cubicBezTo>
                <a:cubicBezTo>
                  <a:pt x="3214" y="16676"/>
                  <a:pt x="3214" y="16676"/>
                  <a:pt x="3214" y="16676"/>
                </a:cubicBezTo>
                <a:cubicBezTo>
                  <a:pt x="1543" y="14897"/>
                  <a:pt x="643" y="12610"/>
                  <a:pt x="643" y="10196"/>
                </a:cubicBezTo>
                <a:cubicBezTo>
                  <a:pt x="643" y="7655"/>
                  <a:pt x="1671" y="5241"/>
                  <a:pt x="3471" y="3462"/>
                </a:cubicBezTo>
                <a:close/>
                <a:moveTo>
                  <a:pt x="7457" y="12610"/>
                </a:moveTo>
                <a:cubicBezTo>
                  <a:pt x="5143" y="12610"/>
                  <a:pt x="5143" y="12610"/>
                  <a:pt x="5143" y="12610"/>
                </a:cubicBezTo>
                <a:cubicBezTo>
                  <a:pt x="5014" y="12610"/>
                  <a:pt x="4757" y="12356"/>
                  <a:pt x="4757" y="12229"/>
                </a:cubicBezTo>
                <a:cubicBezTo>
                  <a:pt x="4757" y="7909"/>
                  <a:pt x="4757" y="7909"/>
                  <a:pt x="4757" y="7909"/>
                </a:cubicBezTo>
                <a:cubicBezTo>
                  <a:pt x="4757" y="7655"/>
                  <a:pt x="5014" y="7528"/>
                  <a:pt x="5143" y="7528"/>
                </a:cubicBezTo>
                <a:cubicBezTo>
                  <a:pt x="7971" y="7528"/>
                  <a:pt x="7971" y="7528"/>
                  <a:pt x="7971" y="7528"/>
                </a:cubicBezTo>
                <a:cubicBezTo>
                  <a:pt x="8229" y="7528"/>
                  <a:pt x="8357" y="7401"/>
                  <a:pt x="8614" y="7274"/>
                </a:cubicBezTo>
                <a:cubicBezTo>
                  <a:pt x="8614" y="7274"/>
                  <a:pt x="8614" y="7274"/>
                  <a:pt x="8614" y="7274"/>
                </a:cubicBezTo>
                <a:cubicBezTo>
                  <a:pt x="13114" y="3081"/>
                  <a:pt x="13114" y="3081"/>
                  <a:pt x="13114" y="3081"/>
                </a:cubicBezTo>
                <a:cubicBezTo>
                  <a:pt x="13371" y="3081"/>
                  <a:pt x="13500" y="3081"/>
                  <a:pt x="13500" y="3081"/>
                </a:cubicBezTo>
                <a:cubicBezTo>
                  <a:pt x="13629" y="3208"/>
                  <a:pt x="13757" y="3208"/>
                  <a:pt x="13757" y="3462"/>
                </a:cubicBezTo>
                <a:cubicBezTo>
                  <a:pt x="13757" y="6384"/>
                  <a:pt x="13757" y="6384"/>
                  <a:pt x="13757" y="6384"/>
                </a:cubicBezTo>
                <a:lnTo>
                  <a:pt x="7457" y="12610"/>
                </a:lnTo>
                <a:close/>
                <a:moveTo>
                  <a:pt x="13757" y="7274"/>
                </a:moveTo>
                <a:cubicBezTo>
                  <a:pt x="13757" y="16549"/>
                  <a:pt x="13757" y="16549"/>
                  <a:pt x="13757" y="16549"/>
                </a:cubicBezTo>
                <a:cubicBezTo>
                  <a:pt x="13757" y="16803"/>
                  <a:pt x="13629" y="16930"/>
                  <a:pt x="13500" y="16930"/>
                </a:cubicBezTo>
                <a:cubicBezTo>
                  <a:pt x="13500" y="16930"/>
                  <a:pt x="13371" y="17057"/>
                  <a:pt x="13114" y="16930"/>
                </a:cubicBezTo>
                <a:cubicBezTo>
                  <a:pt x="8614" y="12737"/>
                  <a:pt x="8614" y="12737"/>
                  <a:pt x="8614" y="12737"/>
                </a:cubicBezTo>
                <a:cubicBezTo>
                  <a:pt x="8614" y="12737"/>
                  <a:pt x="8614" y="12737"/>
                  <a:pt x="8614" y="12737"/>
                </a:cubicBezTo>
                <a:cubicBezTo>
                  <a:pt x="8486" y="12610"/>
                  <a:pt x="8357" y="12610"/>
                  <a:pt x="8357" y="12610"/>
                </a:cubicBezTo>
                <a:lnTo>
                  <a:pt x="13757" y="7274"/>
                </a:lnTo>
                <a:close/>
                <a:moveTo>
                  <a:pt x="17100" y="16930"/>
                </a:moveTo>
                <a:cubicBezTo>
                  <a:pt x="13371" y="20488"/>
                  <a:pt x="7457" y="20615"/>
                  <a:pt x="3729" y="17184"/>
                </a:cubicBezTo>
                <a:cubicBezTo>
                  <a:pt x="7714" y="13246"/>
                  <a:pt x="7714" y="13246"/>
                  <a:pt x="7714" y="13246"/>
                </a:cubicBezTo>
                <a:cubicBezTo>
                  <a:pt x="7971" y="13246"/>
                  <a:pt x="7971" y="13246"/>
                  <a:pt x="7971" y="13246"/>
                </a:cubicBezTo>
                <a:cubicBezTo>
                  <a:pt x="8100" y="13246"/>
                  <a:pt x="8100" y="13246"/>
                  <a:pt x="8229" y="13246"/>
                </a:cubicBezTo>
                <a:cubicBezTo>
                  <a:pt x="12729" y="17439"/>
                  <a:pt x="12729" y="17439"/>
                  <a:pt x="12729" y="17439"/>
                </a:cubicBezTo>
                <a:cubicBezTo>
                  <a:pt x="12729" y="17439"/>
                  <a:pt x="12729" y="17439"/>
                  <a:pt x="12857" y="17566"/>
                </a:cubicBezTo>
                <a:cubicBezTo>
                  <a:pt x="12986" y="17566"/>
                  <a:pt x="13114" y="17693"/>
                  <a:pt x="13371" y="17693"/>
                </a:cubicBezTo>
                <a:cubicBezTo>
                  <a:pt x="13500" y="17693"/>
                  <a:pt x="13757" y="17566"/>
                  <a:pt x="13886" y="17566"/>
                </a:cubicBezTo>
                <a:cubicBezTo>
                  <a:pt x="14143" y="17311"/>
                  <a:pt x="14400" y="16930"/>
                  <a:pt x="14400" y="16549"/>
                </a:cubicBezTo>
                <a:cubicBezTo>
                  <a:pt x="14400" y="6639"/>
                  <a:pt x="14400" y="6639"/>
                  <a:pt x="14400" y="6639"/>
                </a:cubicBezTo>
                <a:cubicBezTo>
                  <a:pt x="17357" y="3716"/>
                  <a:pt x="17357" y="3716"/>
                  <a:pt x="17357" y="3716"/>
                </a:cubicBezTo>
                <a:cubicBezTo>
                  <a:pt x="20829" y="7401"/>
                  <a:pt x="20700" y="13246"/>
                  <a:pt x="17100" y="169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12" name="Freeform 1294"/>
          <p:cNvSpPr/>
          <p:nvPr/>
        </p:nvSpPr>
        <p:spPr>
          <a:xfrm>
            <a:off x="3157659" y="11877675"/>
            <a:ext cx="885582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7" h="21600" extrusionOk="0">
                <a:moveTo>
                  <a:pt x="18235" y="10800"/>
                </a:moveTo>
                <a:cubicBezTo>
                  <a:pt x="18235" y="13095"/>
                  <a:pt x="18235" y="13095"/>
                  <a:pt x="18235" y="13095"/>
                </a:cubicBezTo>
                <a:cubicBezTo>
                  <a:pt x="18235" y="16200"/>
                  <a:pt x="15244" y="18765"/>
                  <a:pt x="11423" y="19035"/>
                </a:cubicBezTo>
                <a:cubicBezTo>
                  <a:pt x="11423" y="20790"/>
                  <a:pt x="11423" y="20790"/>
                  <a:pt x="11423" y="20790"/>
                </a:cubicBezTo>
                <a:cubicBezTo>
                  <a:pt x="13749" y="20790"/>
                  <a:pt x="13749" y="20790"/>
                  <a:pt x="13749" y="20790"/>
                </a:cubicBezTo>
                <a:cubicBezTo>
                  <a:pt x="13915" y="20790"/>
                  <a:pt x="14247" y="21060"/>
                  <a:pt x="14247" y="21195"/>
                </a:cubicBezTo>
                <a:cubicBezTo>
                  <a:pt x="14247" y="21465"/>
                  <a:pt x="13915" y="21600"/>
                  <a:pt x="13749" y="21600"/>
                </a:cubicBezTo>
                <a:cubicBezTo>
                  <a:pt x="8266" y="21600"/>
                  <a:pt x="8266" y="21600"/>
                  <a:pt x="8266" y="21600"/>
                </a:cubicBezTo>
                <a:cubicBezTo>
                  <a:pt x="7933" y="21600"/>
                  <a:pt x="7767" y="21465"/>
                  <a:pt x="7767" y="21195"/>
                </a:cubicBezTo>
                <a:cubicBezTo>
                  <a:pt x="7767" y="21060"/>
                  <a:pt x="7933" y="20790"/>
                  <a:pt x="8266" y="20790"/>
                </a:cubicBezTo>
                <a:cubicBezTo>
                  <a:pt x="10426" y="20790"/>
                  <a:pt x="10426" y="20790"/>
                  <a:pt x="10426" y="20790"/>
                </a:cubicBezTo>
                <a:cubicBezTo>
                  <a:pt x="10426" y="19035"/>
                  <a:pt x="10426" y="19035"/>
                  <a:pt x="10426" y="19035"/>
                </a:cubicBezTo>
                <a:cubicBezTo>
                  <a:pt x="6604" y="18765"/>
                  <a:pt x="3613" y="16200"/>
                  <a:pt x="3613" y="13095"/>
                </a:cubicBezTo>
                <a:cubicBezTo>
                  <a:pt x="3613" y="10800"/>
                  <a:pt x="3613" y="10800"/>
                  <a:pt x="3613" y="10800"/>
                </a:cubicBezTo>
                <a:cubicBezTo>
                  <a:pt x="3613" y="10530"/>
                  <a:pt x="3780" y="10395"/>
                  <a:pt x="4112" y="10395"/>
                </a:cubicBezTo>
                <a:cubicBezTo>
                  <a:pt x="4278" y="10395"/>
                  <a:pt x="4610" y="10530"/>
                  <a:pt x="4610" y="10800"/>
                </a:cubicBezTo>
                <a:cubicBezTo>
                  <a:pt x="4610" y="13095"/>
                  <a:pt x="4610" y="13095"/>
                  <a:pt x="4610" y="13095"/>
                </a:cubicBezTo>
                <a:cubicBezTo>
                  <a:pt x="4610" y="15930"/>
                  <a:pt x="7435" y="18225"/>
                  <a:pt x="10924" y="18225"/>
                </a:cubicBezTo>
                <a:cubicBezTo>
                  <a:pt x="14580" y="18225"/>
                  <a:pt x="17404" y="15930"/>
                  <a:pt x="17404" y="13095"/>
                </a:cubicBezTo>
                <a:cubicBezTo>
                  <a:pt x="17404" y="10800"/>
                  <a:pt x="17404" y="10800"/>
                  <a:pt x="17404" y="10800"/>
                </a:cubicBezTo>
                <a:cubicBezTo>
                  <a:pt x="17404" y="10530"/>
                  <a:pt x="17570" y="10395"/>
                  <a:pt x="17903" y="10395"/>
                </a:cubicBezTo>
                <a:cubicBezTo>
                  <a:pt x="18069" y="10395"/>
                  <a:pt x="18235" y="10530"/>
                  <a:pt x="18235" y="10800"/>
                </a:cubicBezTo>
                <a:close/>
                <a:moveTo>
                  <a:pt x="5940" y="13095"/>
                </a:moveTo>
                <a:cubicBezTo>
                  <a:pt x="5940" y="4050"/>
                  <a:pt x="5940" y="4050"/>
                  <a:pt x="5940" y="4050"/>
                </a:cubicBezTo>
                <a:cubicBezTo>
                  <a:pt x="5940" y="1890"/>
                  <a:pt x="8100" y="0"/>
                  <a:pt x="10924" y="0"/>
                </a:cubicBezTo>
                <a:cubicBezTo>
                  <a:pt x="13749" y="0"/>
                  <a:pt x="16075" y="1890"/>
                  <a:pt x="16075" y="4050"/>
                </a:cubicBezTo>
                <a:cubicBezTo>
                  <a:pt x="16075" y="13095"/>
                  <a:pt x="16075" y="13095"/>
                  <a:pt x="16075" y="13095"/>
                </a:cubicBezTo>
                <a:cubicBezTo>
                  <a:pt x="16075" y="15255"/>
                  <a:pt x="13749" y="17145"/>
                  <a:pt x="10924" y="17145"/>
                </a:cubicBezTo>
                <a:cubicBezTo>
                  <a:pt x="8100" y="17145"/>
                  <a:pt x="5940" y="15255"/>
                  <a:pt x="5940" y="13095"/>
                </a:cubicBezTo>
                <a:close/>
                <a:moveTo>
                  <a:pt x="6770" y="13095"/>
                </a:moveTo>
                <a:cubicBezTo>
                  <a:pt x="6770" y="14850"/>
                  <a:pt x="8764" y="16335"/>
                  <a:pt x="10924" y="16335"/>
                </a:cubicBezTo>
                <a:cubicBezTo>
                  <a:pt x="13250" y="16335"/>
                  <a:pt x="15078" y="14850"/>
                  <a:pt x="15078" y="13095"/>
                </a:cubicBezTo>
                <a:cubicBezTo>
                  <a:pt x="15078" y="4050"/>
                  <a:pt x="15078" y="4050"/>
                  <a:pt x="15078" y="4050"/>
                </a:cubicBezTo>
                <a:cubicBezTo>
                  <a:pt x="15078" y="2295"/>
                  <a:pt x="13250" y="810"/>
                  <a:pt x="10924" y="810"/>
                </a:cubicBezTo>
                <a:cubicBezTo>
                  <a:pt x="8764" y="810"/>
                  <a:pt x="6770" y="2295"/>
                  <a:pt x="6770" y="4050"/>
                </a:cubicBezTo>
                <a:lnTo>
                  <a:pt x="6770" y="13095"/>
                </a:lnTo>
                <a:close/>
                <a:moveTo>
                  <a:pt x="21392" y="1620"/>
                </a:moveTo>
                <a:cubicBezTo>
                  <a:pt x="21226" y="1485"/>
                  <a:pt x="20893" y="1485"/>
                  <a:pt x="20727" y="1620"/>
                </a:cubicBezTo>
                <a:cubicBezTo>
                  <a:pt x="16573" y="4995"/>
                  <a:pt x="16573" y="4995"/>
                  <a:pt x="16573" y="4995"/>
                </a:cubicBezTo>
                <a:cubicBezTo>
                  <a:pt x="16407" y="5130"/>
                  <a:pt x="16407" y="5265"/>
                  <a:pt x="16573" y="5535"/>
                </a:cubicBezTo>
                <a:cubicBezTo>
                  <a:pt x="16740" y="5535"/>
                  <a:pt x="16740" y="5535"/>
                  <a:pt x="16906" y="5535"/>
                </a:cubicBezTo>
                <a:cubicBezTo>
                  <a:pt x="17072" y="5535"/>
                  <a:pt x="17072" y="5535"/>
                  <a:pt x="17238" y="5535"/>
                </a:cubicBezTo>
                <a:cubicBezTo>
                  <a:pt x="21392" y="2160"/>
                  <a:pt x="21392" y="2160"/>
                  <a:pt x="21392" y="2160"/>
                </a:cubicBezTo>
                <a:cubicBezTo>
                  <a:pt x="21558" y="2025"/>
                  <a:pt x="21558" y="1755"/>
                  <a:pt x="21392" y="1620"/>
                </a:cubicBezTo>
                <a:close/>
                <a:moveTo>
                  <a:pt x="14413" y="7695"/>
                </a:moveTo>
                <a:cubicBezTo>
                  <a:pt x="14746" y="7560"/>
                  <a:pt x="14746" y="7290"/>
                  <a:pt x="14413" y="7155"/>
                </a:cubicBezTo>
                <a:cubicBezTo>
                  <a:pt x="14247" y="7020"/>
                  <a:pt x="14081" y="7020"/>
                  <a:pt x="13915" y="7155"/>
                </a:cubicBezTo>
                <a:cubicBezTo>
                  <a:pt x="7435" y="12420"/>
                  <a:pt x="7435" y="12420"/>
                  <a:pt x="7435" y="12420"/>
                </a:cubicBezTo>
                <a:cubicBezTo>
                  <a:pt x="7269" y="12555"/>
                  <a:pt x="7269" y="12825"/>
                  <a:pt x="7435" y="12960"/>
                </a:cubicBezTo>
                <a:cubicBezTo>
                  <a:pt x="7435" y="12960"/>
                  <a:pt x="7601" y="13095"/>
                  <a:pt x="7767" y="13095"/>
                </a:cubicBezTo>
                <a:cubicBezTo>
                  <a:pt x="7933" y="13095"/>
                  <a:pt x="7933" y="12960"/>
                  <a:pt x="8100" y="12960"/>
                </a:cubicBezTo>
                <a:lnTo>
                  <a:pt x="14413" y="7695"/>
                </a:lnTo>
                <a:close/>
                <a:moveTo>
                  <a:pt x="3281" y="15795"/>
                </a:moveTo>
                <a:cubicBezTo>
                  <a:pt x="124" y="18360"/>
                  <a:pt x="124" y="18360"/>
                  <a:pt x="124" y="18360"/>
                </a:cubicBezTo>
                <a:cubicBezTo>
                  <a:pt x="-42" y="18495"/>
                  <a:pt x="-42" y="18765"/>
                  <a:pt x="124" y="18900"/>
                </a:cubicBezTo>
                <a:cubicBezTo>
                  <a:pt x="124" y="18900"/>
                  <a:pt x="290" y="19035"/>
                  <a:pt x="456" y="19035"/>
                </a:cubicBezTo>
                <a:cubicBezTo>
                  <a:pt x="456" y="19035"/>
                  <a:pt x="623" y="18900"/>
                  <a:pt x="789" y="18900"/>
                </a:cubicBezTo>
                <a:cubicBezTo>
                  <a:pt x="3946" y="16335"/>
                  <a:pt x="3946" y="16335"/>
                  <a:pt x="3946" y="16335"/>
                </a:cubicBezTo>
                <a:cubicBezTo>
                  <a:pt x="4112" y="16065"/>
                  <a:pt x="4112" y="15930"/>
                  <a:pt x="3946" y="15795"/>
                </a:cubicBezTo>
                <a:cubicBezTo>
                  <a:pt x="3780" y="15660"/>
                  <a:pt x="3447" y="15660"/>
                  <a:pt x="3281" y="157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13" name="Freeform 1295"/>
          <p:cNvSpPr/>
          <p:nvPr/>
        </p:nvSpPr>
        <p:spPr>
          <a:xfrm>
            <a:off x="495935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30" y="4725"/>
                </a:moveTo>
                <a:cubicBezTo>
                  <a:pt x="3105" y="10665"/>
                  <a:pt x="3105" y="10665"/>
                  <a:pt x="3105" y="10665"/>
                </a:cubicBezTo>
                <a:cubicBezTo>
                  <a:pt x="2970" y="10665"/>
                  <a:pt x="2835" y="10800"/>
                  <a:pt x="2835" y="10935"/>
                </a:cubicBezTo>
                <a:cubicBezTo>
                  <a:pt x="2970" y="11205"/>
                  <a:pt x="3105" y="11340"/>
                  <a:pt x="3240" y="11340"/>
                </a:cubicBezTo>
                <a:cubicBezTo>
                  <a:pt x="8910" y="12285"/>
                  <a:pt x="8910" y="12285"/>
                  <a:pt x="8910" y="12285"/>
                </a:cubicBezTo>
                <a:cubicBezTo>
                  <a:pt x="9585" y="17685"/>
                  <a:pt x="9585" y="17685"/>
                  <a:pt x="9585" y="17685"/>
                </a:cubicBezTo>
                <a:cubicBezTo>
                  <a:pt x="9585" y="17820"/>
                  <a:pt x="9720" y="17955"/>
                  <a:pt x="9855" y="17955"/>
                </a:cubicBezTo>
                <a:cubicBezTo>
                  <a:pt x="9855" y="17955"/>
                  <a:pt x="9855" y="17955"/>
                  <a:pt x="9855" y="17955"/>
                </a:cubicBezTo>
                <a:cubicBezTo>
                  <a:pt x="9990" y="17955"/>
                  <a:pt x="10125" y="17820"/>
                  <a:pt x="10260" y="17820"/>
                </a:cubicBezTo>
                <a:cubicBezTo>
                  <a:pt x="16470" y="5265"/>
                  <a:pt x="16470" y="5265"/>
                  <a:pt x="16470" y="5265"/>
                </a:cubicBezTo>
                <a:cubicBezTo>
                  <a:pt x="16470" y="5130"/>
                  <a:pt x="16470" y="4860"/>
                  <a:pt x="16335" y="4725"/>
                </a:cubicBezTo>
                <a:cubicBezTo>
                  <a:pt x="16335" y="4725"/>
                  <a:pt x="16065" y="4590"/>
                  <a:pt x="15930" y="4725"/>
                </a:cubicBezTo>
                <a:close/>
                <a:moveTo>
                  <a:pt x="10125" y="16335"/>
                </a:moveTo>
                <a:cubicBezTo>
                  <a:pt x="9585" y="11880"/>
                  <a:pt x="9585" y="11880"/>
                  <a:pt x="9585" y="11880"/>
                </a:cubicBezTo>
                <a:cubicBezTo>
                  <a:pt x="9585" y="11745"/>
                  <a:pt x="9450" y="11610"/>
                  <a:pt x="9315" y="11610"/>
                </a:cubicBezTo>
                <a:cubicBezTo>
                  <a:pt x="4455" y="10800"/>
                  <a:pt x="4455" y="10800"/>
                  <a:pt x="4455" y="10800"/>
                </a:cubicBezTo>
                <a:cubicBezTo>
                  <a:pt x="15390" y="5805"/>
                  <a:pt x="15390" y="5805"/>
                  <a:pt x="15390" y="5805"/>
                </a:cubicBezTo>
                <a:lnTo>
                  <a:pt x="10125" y="1633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14" name="Freeform 1296"/>
          <p:cNvSpPr/>
          <p:nvPr/>
        </p:nvSpPr>
        <p:spPr>
          <a:xfrm>
            <a:off x="4959350" y="1968500"/>
            <a:ext cx="1092200" cy="10731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138"/>
                </a:moveTo>
                <a:cubicBezTo>
                  <a:pt x="21330" y="0"/>
                  <a:pt x="21195" y="0"/>
                  <a:pt x="21060" y="0"/>
                </a:cubicBezTo>
                <a:cubicBezTo>
                  <a:pt x="270" y="9831"/>
                  <a:pt x="270" y="9831"/>
                  <a:pt x="270" y="9831"/>
                </a:cubicBezTo>
                <a:cubicBezTo>
                  <a:pt x="135" y="9831"/>
                  <a:pt x="0" y="10108"/>
                  <a:pt x="0" y="10246"/>
                </a:cubicBezTo>
                <a:cubicBezTo>
                  <a:pt x="0" y="10385"/>
                  <a:pt x="135" y="10662"/>
                  <a:pt x="405" y="10662"/>
                </a:cubicBezTo>
                <a:cubicBezTo>
                  <a:pt x="9720" y="12185"/>
                  <a:pt x="9720" y="12185"/>
                  <a:pt x="9720" y="12185"/>
                </a:cubicBezTo>
                <a:cubicBezTo>
                  <a:pt x="10665" y="21185"/>
                  <a:pt x="10665" y="21185"/>
                  <a:pt x="10665" y="21185"/>
                </a:cubicBezTo>
                <a:cubicBezTo>
                  <a:pt x="10800" y="21462"/>
                  <a:pt x="10935" y="21600"/>
                  <a:pt x="11070" y="21600"/>
                </a:cubicBezTo>
                <a:cubicBezTo>
                  <a:pt x="11070" y="21600"/>
                  <a:pt x="11070" y="21600"/>
                  <a:pt x="11205" y="21600"/>
                </a:cubicBezTo>
                <a:cubicBezTo>
                  <a:pt x="11340" y="21600"/>
                  <a:pt x="11475" y="21600"/>
                  <a:pt x="11475" y="21323"/>
                </a:cubicBezTo>
                <a:cubicBezTo>
                  <a:pt x="21600" y="554"/>
                  <a:pt x="21600" y="554"/>
                  <a:pt x="21600" y="554"/>
                </a:cubicBezTo>
                <a:cubicBezTo>
                  <a:pt x="21600" y="415"/>
                  <a:pt x="21600" y="277"/>
                  <a:pt x="21465" y="138"/>
                </a:cubicBezTo>
                <a:close/>
                <a:moveTo>
                  <a:pt x="11340" y="19662"/>
                </a:moveTo>
                <a:cubicBezTo>
                  <a:pt x="10395" y="11769"/>
                  <a:pt x="10395" y="11769"/>
                  <a:pt x="10395" y="11769"/>
                </a:cubicBezTo>
                <a:cubicBezTo>
                  <a:pt x="10395" y="11631"/>
                  <a:pt x="10260" y="11492"/>
                  <a:pt x="10125" y="11492"/>
                </a:cubicBezTo>
                <a:cubicBezTo>
                  <a:pt x="1890" y="9969"/>
                  <a:pt x="1890" y="9969"/>
                  <a:pt x="1890" y="9969"/>
                </a:cubicBezTo>
                <a:cubicBezTo>
                  <a:pt x="20250" y="1385"/>
                  <a:pt x="20250" y="1385"/>
                  <a:pt x="20250" y="1385"/>
                </a:cubicBezTo>
                <a:lnTo>
                  <a:pt x="11340" y="1966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15" name="Freeform 1297"/>
          <p:cNvSpPr/>
          <p:nvPr/>
        </p:nvSpPr>
        <p:spPr>
          <a:xfrm>
            <a:off x="495935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0"/>
                </a:moveTo>
                <a:cubicBezTo>
                  <a:pt x="17955" y="0"/>
                  <a:pt x="16875" y="1080"/>
                  <a:pt x="16875" y="2295"/>
                </a:cubicBezTo>
                <a:cubicBezTo>
                  <a:pt x="16875" y="2700"/>
                  <a:pt x="17010" y="3105"/>
                  <a:pt x="17145" y="3510"/>
                </a:cubicBezTo>
                <a:cubicBezTo>
                  <a:pt x="13365" y="7290"/>
                  <a:pt x="13365" y="7290"/>
                  <a:pt x="13365" y="7290"/>
                </a:cubicBezTo>
                <a:cubicBezTo>
                  <a:pt x="12825" y="6885"/>
                  <a:pt x="12150" y="6615"/>
                  <a:pt x="11340" y="6615"/>
                </a:cubicBezTo>
                <a:cubicBezTo>
                  <a:pt x="10665" y="6615"/>
                  <a:pt x="9990" y="6885"/>
                  <a:pt x="9450" y="7290"/>
                </a:cubicBezTo>
                <a:cubicBezTo>
                  <a:pt x="6480" y="4320"/>
                  <a:pt x="6480" y="4320"/>
                  <a:pt x="6480" y="4320"/>
                </a:cubicBezTo>
                <a:cubicBezTo>
                  <a:pt x="6615" y="4050"/>
                  <a:pt x="6615" y="3780"/>
                  <a:pt x="6615" y="3510"/>
                </a:cubicBezTo>
                <a:cubicBezTo>
                  <a:pt x="6615" y="2700"/>
                  <a:pt x="5940" y="2025"/>
                  <a:pt x="5130" y="2025"/>
                </a:cubicBezTo>
                <a:cubicBezTo>
                  <a:pt x="4185" y="2025"/>
                  <a:pt x="3510" y="2700"/>
                  <a:pt x="3510" y="3510"/>
                </a:cubicBezTo>
                <a:cubicBezTo>
                  <a:pt x="3510" y="4455"/>
                  <a:pt x="4185" y="5130"/>
                  <a:pt x="5130" y="5130"/>
                </a:cubicBezTo>
                <a:cubicBezTo>
                  <a:pt x="5400" y="5130"/>
                  <a:pt x="5670" y="4995"/>
                  <a:pt x="5940" y="4860"/>
                </a:cubicBezTo>
                <a:cubicBezTo>
                  <a:pt x="8910" y="7830"/>
                  <a:pt x="8910" y="7830"/>
                  <a:pt x="8910" y="7830"/>
                </a:cubicBezTo>
                <a:cubicBezTo>
                  <a:pt x="8505" y="8370"/>
                  <a:pt x="8235" y="9045"/>
                  <a:pt x="8235" y="9855"/>
                </a:cubicBezTo>
                <a:cubicBezTo>
                  <a:pt x="8235" y="10530"/>
                  <a:pt x="8505" y="11205"/>
                  <a:pt x="8910" y="11745"/>
                </a:cubicBezTo>
                <a:cubicBezTo>
                  <a:pt x="3915" y="16740"/>
                  <a:pt x="3915" y="16740"/>
                  <a:pt x="3915" y="16740"/>
                </a:cubicBezTo>
                <a:cubicBezTo>
                  <a:pt x="3510" y="16335"/>
                  <a:pt x="2970" y="16065"/>
                  <a:pt x="2295" y="16065"/>
                </a:cubicBezTo>
                <a:cubicBezTo>
                  <a:pt x="1080" y="16065"/>
                  <a:pt x="0" y="17145"/>
                  <a:pt x="0" y="18495"/>
                </a:cubicBezTo>
                <a:cubicBezTo>
                  <a:pt x="0" y="19710"/>
                  <a:pt x="1080" y="20790"/>
                  <a:pt x="2295" y="20790"/>
                </a:cubicBezTo>
                <a:cubicBezTo>
                  <a:pt x="3645" y="20790"/>
                  <a:pt x="4725" y="19710"/>
                  <a:pt x="4725" y="18495"/>
                </a:cubicBezTo>
                <a:cubicBezTo>
                  <a:pt x="4725" y="18090"/>
                  <a:pt x="4590" y="17685"/>
                  <a:pt x="4455" y="17280"/>
                </a:cubicBezTo>
                <a:cubicBezTo>
                  <a:pt x="9450" y="12285"/>
                  <a:pt x="9450" y="12285"/>
                  <a:pt x="9450" y="12285"/>
                </a:cubicBezTo>
                <a:cubicBezTo>
                  <a:pt x="9855" y="12690"/>
                  <a:pt x="10395" y="12825"/>
                  <a:pt x="10935" y="12960"/>
                </a:cubicBezTo>
                <a:cubicBezTo>
                  <a:pt x="10935" y="16875"/>
                  <a:pt x="10935" y="16875"/>
                  <a:pt x="10935" y="16875"/>
                </a:cubicBezTo>
                <a:cubicBezTo>
                  <a:pt x="9855" y="17145"/>
                  <a:pt x="9045" y="18090"/>
                  <a:pt x="9045" y="19305"/>
                </a:cubicBezTo>
                <a:cubicBezTo>
                  <a:pt x="9045" y="20520"/>
                  <a:pt x="10125" y="21600"/>
                  <a:pt x="11340" y="21600"/>
                </a:cubicBezTo>
                <a:cubicBezTo>
                  <a:pt x="12690" y="21600"/>
                  <a:pt x="13770" y="20520"/>
                  <a:pt x="13770" y="19305"/>
                </a:cubicBezTo>
                <a:cubicBezTo>
                  <a:pt x="13770" y="18090"/>
                  <a:pt x="12960" y="17145"/>
                  <a:pt x="11745" y="16875"/>
                </a:cubicBezTo>
                <a:cubicBezTo>
                  <a:pt x="11745" y="12960"/>
                  <a:pt x="11745" y="12960"/>
                  <a:pt x="11745" y="12960"/>
                </a:cubicBezTo>
                <a:cubicBezTo>
                  <a:pt x="12420" y="12825"/>
                  <a:pt x="12825" y="12690"/>
                  <a:pt x="13365" y="12285"/>
                </a:cubicBezTo>
                <a:cubicBezTo>
                  <a:pt x="16335" y="15255"/>
                  <a:pt x="16335" y="15255"/>
                  <a:pt x="16335" y="15255"/>
                </a:cubicBezTo>
                <a:cubicBezTo>
                  <a:pt x="16200" y="15525"/>
                  <a:pt x="16065" y="15795"/>
                  <a:pt x="16065" y="16065"/>
                </a:cubicBezTo>
                <a:cubicBezTo>
                  <a:pt x="16065" y="17010"/>
                  <a:pt x="16740" y="17685"/>
                  <a:pt x="17685" y="17685"/>
                </a:cubicBezTo>
                <a:cubicBezTo>
                  <a:pt x="18495" y="17685"/>
                  <a:pt x="19305" y="17010"/>
                  <a:pt x="19305" y="16065"/>
                </a:cubicBezTo>
                <a:cubicBezTo>
                  <a:pt x="19305" y="15255"/>
                  <a:pt x="18495" y="14580"/>
                  <a:pt x="17685" y="14580"/>
                </a:cubicBezTo>
                <a:cubicBezTo>
                  <a:pt x="17415" y="14580"/>
                  <a:pt x="17145" y="14580"/>
                  <a:pt x="16875" y="14715"/>
                </a:cubicBezTo>
                <a:cubicBezTo>
                  <a:pt x="13905" y="11745"/>
                  <a:pt x="13905" y="11745"/>
                  <a:pt x="13905" y="11745"/>
                </a:cubicBezTo>
                <a:cubicBezTo>
                  <a:pt x="14310" y="11205"/>
                  <a:pt x="14580" y="10530"/>
                  <a:pt x="14580" y="9855"/>
                </a:cubicBezTo>
                <a:cubicBezTo>
                  <a:pt x="14580" y="9045"/>
                  <a:pt x="14310" y="8370"/>
                  <a:pt x="13905" y="7830"/>
                </a:cubicBezTo>
                <a:cubicBezTo>
                  <a:pt x="17685" y="4050"/>
                  <a:pt x="17685" y="4050"/>
                  <a:pt x="17685" y="4050"/>
                </a:cubicBezTo>
                <a:cubicBezTo>
                  <a:pt x="18090" y="4455"/>
                  <a:pt x="18630" y="4725"/>
                  <a:pt x="19305" y="4725"/>
                </a:cubicBezTo>
                <a:cubicBezTo>
                  <a:pt x="20520" y="4725"/>
                  <a:pt x="21600" y="3645"/>
                  <a:pt x="21600" y="2295"/>
                </a:cubicBezTo>
                <a:cubicBezTo>
                  <a:pt x="21600" y="1080"/>
                  <a:pt x="20520" y="0"/>
                  <a:pt x="19305" y="0"/>
                </a:cubicBezTo>
                <a:close/>
                <a:moveTo>
                  <a:pt x="4320" y="3510"/>
                </a:moveTo>
                <a:cubicBezTo>
                  <a:pt x="4320" y="3105"/>
                  <a:pt x="4725" y="2700"/>
                  <a:pt x="5130" y="2700"/>
                </a:cubicBezTo>
                <a:cubicBezTo>
                  <a:pt x="5535" y="2700"/>
                  <a:pt x="5940" y="3105"/>
                  <a:pt x="5940" y="3510"/>
                </a:cubicBezTo>
                <a:cubicBezTo>
                  <a:pt x="5940" y="3915"/>
                  <a:pt x="5535" y="4320"/>
                  <a:pt x="5130" y="4320"/>
                </a:cubicBezTo>
                <a:cubicBezTo>
                  <a:pt x="4725" y="4320"/>
                  <a:pt x="4320" y="3915"/>
                  <a:pt x="4320" y="3510"/>
                </a:cubicBezTo>
                <a:close/>
                <a:moveTo>
                  <a:pt x="2295" y="19980"/>
                </a:moveTo>
                <a:cubicBezTo>
                  <a:pt x="1485" y="19980"/>
                  <a:pt x="810" y="19305"/>
                  <a:pt x="810" y="18495"/>
                </a:cubicBezTo>
                <a:cubicBezTo>
                  <a:pt x="810" y="17550"/>
                  <a:pt x="1485" y="16875"/>
                  <a:pt x="2295" y="16875"/>
                </a:cubicBezTo>
                <a:cubicBezTo>
                  <a:pt x="3240" y="16875"/>
                  <a:pt x="3915" y="17550"/>
                  <a:pt x="3915" y="18495"/>
                </a:cubicBezTo>
                <a:cubicBezTo>
                  <a:pt x="3915" y="19305"/>
                  <a:pt x="3240" y="19980"/>
                  <a:pt x="2295" y="19980"/>
                </a:cubicBezTo>
                <a:close/>
                <a:moveTo>
                  <a:pt x="12960" y="19305"/>
                </a:moveTo>
                <a:cubicBezTo>
                  <a:pt x="12960" y="20115"/>
                  <a:pt x="12285" y="20790"/>
                  <a:pt x="11340" y="20790"/>
                </a:cubicBezTo>
                <a:cubicBezTo>
                  <a:pt x="10530" y="20790"/>
                  <a:pt x="9855" y="20115"/>
                  <a:pt x="9855" y="19305"/>
                </a:cubicBezTo>
                <a:cubicBezTo>
                  <a:pt x="9855" y="18360"/>
                  <a:pt x="10530" y="17685"/>
                  <a:pt x="11340" y="17685"/>
                </a:cubicBezTo>
                <a:cubicBezTo>
                  <a:pt x="12285" y="17685"/>
                  <a:pt x="12960" y="18360"/>
                  <a:pt x="12960" y="19305"/>
                </a:cubicBezTo>
                <a:close/>
                <a:moveTo>
                  <a:pt x="11340" y="12150"/>
                </a:moveTo>
                <a:cubicBezTo>
                  <a:pt x="10125" y="12150"/>
                  <a:pt x="9045" y="11070"/>
                  <a:pt x="9045" y="9855"/>
                </a:cubicBezTo>
                <a:cubicBezTo>
                  <a:pt x="9045" y="8505"/>
                  <a:pt x="10125" y="7425"/>
                  <a:pt x="11340" y="7425"/>
                </a:cubicBezTo>
                <a:cubicBezTo>
                  <a:pt x="12690" y="7425"/>
                  <a:pt x="13770" y="8505"/>
                  <a:pt x="13770" y="9855"/>
                </a:cubicBezTo>
                <a:cubicBezTo>
                  <a:pt x="13770" y="11070"/>
                  <a:pt x="12690" y="12150"/>
                  <a:pt x="11340" y="12150"/>
                </a:cubicBezTo>
                <a:close/>
                <a:moveTo>
                  <a:pt x="18495" y="16065"/>
                </a:moveTo>
                <a:cubicBezTo>
                  <a:pt x="18495" y="16470"/>
                  <a:pt x="18090" y="16875"/>
                  <a:pt x="17685" y="16875"/>
                </a:cubicBezTo>
                <a:cubicBezTo>
                  <a:pt x="17280" y="16875"/>
                  <a:pt x="16875" y="16470"/>
                  <a:pt x="16875" y="16065"/>
                </a:cubicBezTo>
                <a:cubicBezTo>
                  <a:pt x="16875" y="15660"/>
                  <a:pt x="17280" y="15255"/>
                  <a:pt x="17685" y="15255"/>
                </a:cubicBezTo>
                <a:cubicBezTo>
                  <a:pt x="18090" y="15255"/>
                  <a:pt x="18495" y="15660"/>
                  <a:pt x="18495" y="16065"/>
                </a:cubicBezTo>
                <a:close/>
                <a:moveTo>
                  <a:pt x="19305" y="3915"/>
                </a:moveTo>
                <a:cubicBezTo>
                  <a:pt x="18360" y="3915"/>
                  <a:pt x="17685" y="3240"/>
                  <a:pt x="17685" y="2295"/>
                </a:cubicBezTo>
                <a:cubicBezTo>
                  <a:pt x="17685" y="1485"/>
                  <a:pt x="18360" y="810"/>
                  <a:pt x="19305" y="810"/>
                </a:cubicBezTo>
                <a:cubicBezTo>
                  <a:pt x="20115" y="810"/>
                  <a:pt x="20790" y="1485"/>
                  <a:pt x="20790" y="2295"/>
                </a:cubicBezTo>
                <a:cubicBezTo>
                  <a:pt x="20790" y="3240"/>
                  <a:pt x="20115" y="3915"/>
                  <a:pt x="19305" y="39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16" name="Freeform 1298"/>
          <p:cNvSpPr/>
          <p:nvPr/>
        </p:nvSpPr>
        <p:spPr>
          <a:xfrm>
            <a:off x="4987926" y="4445000"/>
            <a:ext cx="10572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48" y="5805"/>
                </a:moveTo>
                <a:cubicBezTo>
                  <a:pt x="5992" y="5805"/>
                  <a:pt x="5992" y="5805"/>
                  <a:pt x="5992" y="5805"/>
                </a:cubicBezTo>
                <a:cubicBezTo>
                  <a:pt x="5992" y="10800"/>
                  <a:pt x="5992" y="10800"/>
                  <a:pt x="5992" y="10800"/>
                </a:cubicBezTo>
                <a:cubicBezTo>
                  <a:pt x="11148" y="10800"/>
                  <a:pt x="11148" y="10800"/>
                  <a:pt x="11148" y="10800"/>
                </a:cubicBezTo>
                <a:lnTo>
                  <a:pt x="11148" y="5805"/>
                </a:lnTo>
                <a:close/>
                <a:moveTo>
                  <a:pt x="10452" y="10125"/>
                </a:moveTo>
                <a:cubicBezTo>
                  <a:pt x="6689" y="10125"/>
                  <a:pt x="6689" y="10125"/>
                  <a:pt x="6689" y="10125"/>
                </a:cubicBezTo>
                <a:cubicBezTo>
                  <a:pt x="6689" y="6480"/>
                  <a:pt x="6689" y="6480"/>
                  <a:pt x="6689" y="6480"/>
                </a:cubicBezTo>
                <a:cubicBezTo>
                  <a:pt x="10452" y="6480"/>
                  <a:pt x="10452" y="6480"/>
                  <a:pt x="10452" y="6480"/>
                </a:cubicBezTo>
                <a:lnTo>
                  <a:pt x="10452" y="10125"/>
                </a:lnTo>
                <a:close/>
                <a:moveTo>
                  <a:pt x="19370" y="6075"/>
                </a:moveTo>
                <a:cubicBezTo>
                  <a:pt x="19370" y="6345"/>
                  <a:pt x="19092" y="6480"/>
                  <a:pt x="18952" y="6480"/>
                </a:cubicBezTo>
                <a:cubicBezTo>
                  <a:pt x="12960" y="6480"/>
                  <a:pt x="12960" y="6480"/>
                  <a:pt x="12960" y="6480"/>
                </a:cubicBezTo>
                <a:cubicBezTo>
                  <a:pt x="12821" y="6480"/>
                  <a:pt x="12681" y="6345"/>
                  <a:pt x="12681" y="6075"/>
                </a:cubicBezTo>
                <a:cubicBezTo>
                  <a:pt x="12681" y="5940"/>
                  <a:pt x="12821" y="5805"/>
                  <a:pt x="12960" y="5805"/>
                </a:cubicBezTo>
                <a:cubicBezTo>
                  <a:pt x="18952" y="5805"/>
                  <a:pt x="18952" y="5805"/>
                  <a:pt x="18952" y="5805"/>
                </a:cubicBezTo>
                <a:cubicBezTo>
                  <a:pt x="19092" y="5805"/>
                  <a:pt x="19370" y="5940"/>
                  <a:pt x="19370" y="6075"/>
                </a:cubicBezTo>
                <a:close/>
                <a:moveTo>
                  <a:pt x="19370" y="8235"/>
                </a:moveTo>
                <a:cubicBezTo>
                  <a:pt x="19370" y="8505"/>
                  <a:pt x="19092" y="8640"/>
                  <a:pt x="18952" y="8640"/>
                </a:cubicBezTo>
                <a:cubicBezTo>
                  <a:pt x="12960" y="8640"/>
                  <a:pt x="12960" y="8640"/>
                  <a:pt x="12960" y="8640"/>
                </a:cubicBezTo>
                <a:cubicBezTo>
                  <a:pt x="12821" y="8640"/>
                  <a:pt x="12681" y="8505"/>
                  <a:pt x="12681" y="8235"/>
                </a:cubicBezTo>
                <a:cubicBezTo>
                  <a:pt x="12681" y="8100"/>
                  <a:pt x="12821" y="7965"/>
                  <a:pt x="12960" y="7965"/>
                </a:cubicBezTo>
                <a:cubicBezTo>
                  <a:pt x="18952" y="7965"/>
                  <a:pt x="18952" y="7965"/>
                  <a:pt x="18952" y="7965"/>
                </a:cubicBezTo>
                <a:cubicBezTo>
                  <a:pt x="19092" y="7965"/>
                  <a:pt x="19370" y="8100"/>
                  <a:pt x="19370" y="8235"/>
                </a:cubicBezTo>
                <a:close/>
                <a:moveTo>
                  <a:pt x="19370" y="10395"/>
                </a:moveTo>
                <a:cubicBezTo>
                  <a:pt x="19370" y="10665"/>
                  <a:pt x="19092" y="10800"/>
                  <a:pt x="18952" y="10800"/>
                </a:cubicBezTo>
                <a:cubicBezTo>
                  <a:pt x="12960" y="10800"/>
                  <a:pt x="12960" y="10800"/>
                  <a:pt x="12960" y="10800"/>
                </a:cubicBezTo>
                <a:cubicBezTo>
                  <a:pt x="12821" y="10800"/>
                  <a:pt x="12681" y="10665"/>
                  <a:pt x="12681" y="10395"/>
                </a:cubicBezTo>
                <a:cubicBezTo>
                  <a:pt x="12681" y="10260"/>
                  <a:pt x="12821" y="10125"/>
                  <a:pt x="12960" y="10125"/>
                </a:cubicBezTo>
                <a:cubicBezTo>
                  <a:pt x="18952" y="10125"/>
                  <a:pt x="18952" y="10125"/>
                  <a:pt x="18952" y="10125"/>
                </a:cubicBezTo>
                <a:cubicBezTo>
                  <a:pt x="19092" y="10125"/>
                  <a:pt x="19370" y="10260"/>
                  <a:pt x="19370" y="10395"/>
                </a:cubicBezTo>
                <a:close/>
                <a:moveTo>
                  <a:pt x="19370" y="12555"/>
                </a:moveTo>
                <a:cubicBezTo>
                  <a:pt x="19370" y="12825"/>
                  <a:pt x="19092" y="12960"/>
                  <a:pt x="18952" y="12960"/>
                </a:cubicBezTo>
                <a:cubicBezTo>
                  <a:pt x="6689" y="12960"/>
                  <a:pt x="6689" y="12960"/>
                  <a:pt x="6689" y="12960"/>
                </a:cubicBezTo>
                <a:cubicBezTo>
                  <a:pt x="6550" y="12960"/>
                  <a:pt x="6271" y="12825"/>
                  <a:pt x="6271" y="12555"/>
                </a:cubicBezTo>
                <a:cubicBezTo>
                  <a:pt x="6271" y="12420"/>
                  <a:pt x="6550" y="12285"/>
                  <a:pt x="6689" y="12285"/>
                </a:cubicBezTo>
                <a:cubicBezTo>
                  <a:pt x="18952" y="12285"/>
                  <a:pt x="18952" y="12285"/>
                  <a:pt x="18952" y="12285"/>
                </a:cubicBezTo>
                <a:cubicBezTo>
                  <a:pt x="19092" y="12285"/>
                  <a:pt x="19370" y="12420"/>
                  <a:pt x="19370" y="12555"/>
                </a:cubicBezTo>
                <a:close/>
                <a:moveTo>
                  <a:pt x="12681" y="14715"/>
                </a:moveTo>
                <a:cubicBezTo>
                  <a:pt x="12681" y="14985"/>
                  <a:pt x="12403" y="15120"/>
                  <a:pt x="12263" y="15120"/>
                </a:cubicBezTo>
                <a:cubicBezTo>
                  <a:pt x="6689" y="15120"/>
                  <a:pt x="6689" y="15120"/>
                  <a:pt x="6689" y="15120"/>
                </a:cubicBezTo>
                <a:cubicBezTo>
                  <a:pt x="6550" y="15120"/>
                  <a:pt x="6271" y="14985"/>
                  <a:pt x="6271" y="14715"/>
                </a:cubicBezTo>
                <a:cubicBezTo>
                  <a:pt x="6271" y="14580"/>
                  <a:pt x="6550" y="14445"/>
                  <a:pt x="6689" y="14445"/>
                </a:cubicBezTo>
                <a:cubicBezTo>
                  <a:pt x="12263" y="14445"/>
                  <a:pt x="12263" y="14445"/>
                  <a:pt x="12263" y="14445"/>
                </a:cubicBezTo>
                <a:cubicBezTo>
                  <a:pt x="12403" y="14445"/>
                  <a:pt x="12681" y="14580"/>
                  <a:pt x="12681" y="14715"/>
                </a:cubicBezTo>
                <a:close/>
                <a:moveTo>
                  <a:pt x="12681" y="16875"/>
                </a:moveTo>
                <a:cubicBezTo>
                  <a:pt x="12681" y="17145"/>
                  <a:pt x="12403" y="17280"/>
                  <a:pt x="12263" y="17280"/>
                </a:cubicBezTo>
                <a:cubicBezTo>
                  <a:pt x="6689" y="17280"/>
                  <a:pt x="6689" y="17280"/>
                  <a:pt x="6689" y="17280"/>
                </a:cubicBezTo>
                <a:cubicBezTo>
                  <a:pt x="6550" y="17280"/>
                  <a:pt x="6271" y="17145"/>
                  <a:pt x="6271" y="16875"/>
                </a:cubicBezTo>
                <a:cubicBezTo>
                  <a:pt x="6271" y="16740"/>
                  <a:pt x="6550" y="16605"/>
                  <a:pt x="6689" y="16605"/>
                </a:cubicBezTo>
                <a:cubicBezTo>
                  <a:pt x="12263" y="16605"/>
                  <a:pt x="12263" y="16605"/>
                  <a:pt x="12263" y="16605"/>
                </a:cubicBezTo>
                <a:cubicBezTo>
                  <a:pt x="12403" y="16605"/>
                  <a:pt x="12681" y="16740"/>
                  <a:pt x="12681" y="16875"/>
                </a:cubicBezTo>
                <a:close/>
                <a:moveTo>
                  <a:pt x="12681" y="19035"/>
                </a:moveTo>
                <a:cubicBezTo>
                  <a:pt x="12681" y="19305"/>
                  <a:pt x="12403" y="19440"/>
                  <a:pt x="12263" y="19440"/>
                </a:cubicBezTo>
                <a:cubicBezTo>
                  <a:pt x="6689" y="19440"/>
                  <a:pt x="6689" y="19440"/>
                  <a:pt x="6689" y="19440"/>
                </a:cubicBezTo>
                <a:cubicBezTo>
                  <a:pt x="6550" y="19440"/>
                  <a:pt x="6271" y="19305"/>
                  <a:pt x="6271" y="19035"/>
                </a:cubicBezTo>
                <a:cubicBezTo>
                  <a:pt x="6271" y="18900"/>
                  <a:pt x="6550" y="18765"/>
                  <a:pt x="6689" y="18765"/>
                </a:cubicBezTo>
                <a:cubicBezTo>
                  <a:pt x="12263" y="18765"/>
                  <a:pt x="12263" y="18765"/>
                  <a:pt x="12263" y="18765"/>
                </a:cubicBezTo>
                <a:cubicBezTo>
                  <a:pt x="12403" y="18765"/>
                  <a:pt x="12681" y="18900"/>
                  <a:pt x="12681" y="19035"/>
                </a:cubicBezTo>
                <a:close/>
                <a:moveTo>
                  <a:pt x="14075" y="19440"/>
                </a:moveTo>
                <a:cubicBezTo>
                  <a:pt x="19370" y="19440"/>
                  <a:pt x="19370" y="19440"/>
                  <a:pt x="19370" y="19440"/>
                </a:cubicBezTo>
                <a:cubicBezTo>
                  <a:pt x="19370" y="14445"/>
                  <a:pt x="19370" y="14445"/>
                  <a:pt x="19370" y="14445"/>
                </a:cubicBezTo>
                <a:cubicBezTo>
                  <a:pt x="14075" y="14445"/>
                  <a:pt x="14075" y="14445"/>
                  <a:pt x="14075" y="14445"/>
                </a:cubicBezTo>
                <a:lnTo>
                  <a:pt x="14075" y="19440"/>
                </a:lnTo>
                <a:close/>
                <a:moveTo>
                  <a:pt x="14911" y="15120"/>
                </a:moveTo>
                <a:cubicBezTo>
                  <a:pt x="18534" y="15120"/>
                  <a:pt x="18534" y="15120"/>
                  <a:pt x="18534" y="15120"/>
                </a:cubicBezTo>
                <a:cubicBezTo>
                  <a:pt x="18534" y="18765"/>
                  <a:pt x="18534" y="18765"/>
                  <a:pt x="18534" y="18765"/>
                </a:cubicBezTo>
                <a:cubicBezTo>
                  <a:pt x="14911" y="18765"/>
                  <a:pt x="14911" y="18765"/>
                  <a:pt x="14911" y="18765"/>
                </a:cubicBezTo>
                <a:lnTo>
                  <a:pt x="14911" y="15120"/>
                </a:lnTo>
                <a:close/>
                <a:moveTo>
                  <a:pt x="21600" y="4725"/>
                </a:moveTo>
                <a:cubicBezTo>
                  <a:pt x="21600" y="4725"/>
                  <a:pt x="21600" y="4725"/>
                  <a:pt x="21600" y="4725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3763" y="0"/>
                  <a:pt x="3763" y="0"/>
                  <a:pt x="3763" y="0"/>
                </a:cubicBezTo>
                <a:cubicBezTo>
                  <a:pt x="3763" y="10800"/>
                  <a:pt x="3763" y="10800"/>
                  <a:pt x="3763" y="10800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0" y="19440"/>
                  <a:pt x="0" y="19440"/>
                  <a:pt x="0" y="19440"/>
                </a:cubicBezTo>
                <a:cubicBezTo>
                  <a:pt x="0" y="20655"/>
                  <a:pt x="975" y="21600"/>
                  <a:pt x="2230" y="21600"/>
                </a:cubicBezTo>
                <a:cubicBezTo>
                  <a:pt x="19370" y="21600"/>
                  <a:pt x="19370" y="21600"/>
                  <a:pt x="19370" y="21600"/>
                </a:cubicBezTo>
                <a:cubicBezTo>
                  <a:pt x="20485" y="21600"/>
                  <a:pt x="21600" y="20655"/>
                  <a:pt x="21600" y="19440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4725"/>
                  <a:pt x="21600" y="4725"/>
                  <a:pt x="21600" y="4725"/>
                </a:cubicBezTo>
                <a:close/>
                <a:moveTo>
                  <a:pt x="20764" y="675"/>
                </a:moveTo>
                <a:cubicBezTo>
                  <a:pt x="20764" y="4320"/>
                  <a:pt x="20764" y="4320"/>
                  <a:pt x="20764" y="4320"/>
                </a:cubicBezTo>
                <a:cubicBezTo>
                  <a:pt x="4459" y="4320"/>
                  <a:pt x="4459" y="4320"/>
                  <a:pt x="4459" y="4320"/>
                </a:cubicBezTo>
                <a:cubicBezTo>
                  <a:pt x="4459" y="675"/>
                  <a:pt x="4459" y="675"/>
                  <a:pt x="4459" y="675"/>
                </a:cubicBezTo>
                <a:lnTo>
                  <a:pt x="20764" y="675"/>
                </a:lnTo>
                <a:close/>
                <a:moveTo>
                  <a:pt x="697" y="19440"/>
                </a:moveTo>
                <a:cubicBezTo>
                  <a:pt x="697" y="11475"/>
                  <a:pt x="697" y="11475"/>
                  <a:pt x="697" y="11475"/>
                </a:cubicBezTo>
                <a:cubicBezTo>
                  <a:pt x="3763" y="11475"/>
                  <a:pt x="3763" y="11475"/>
                  <a:pt x="3763" y="11475"/>
                </a:cubicBezTo>
                <a:cubicBezTo>
                  <a:pt x="3763" y="19440"/>
                  <a:pt x="3763" y="19440"/>
                  <a:pt x="3763" y="19440"/>
                </a:cubicBezTo>
                <a:cubicBezTo>
                  <a:pt x="3763" y="20250"/>
                  <a:pt x="3066" y="20925"/>
                  <a:pt x="2230" y="20925"/>
                </a:cubicBezTo>
                <a:cubicBezTo>
                  <a:pt x="1394" y="20925"/>
                  <a:pt x="697" y="20250"/>
                  <a:pt x="697" y="19440"/>
                </a:cubicBezTo>
                <a:close/>
                <a:moveTo>
                  <a:pt x="19370" y="20925"/>
                </a:moveTo>
                <a:cubicBezTo>
                  <a:pt x="3902" y="20925"/>
                  <a:pt x="3902" y="20925"/>
                  <a:pt x="3902" y="20925"/>
                </a:cubicBezTo>
                <a:cubicBezTo>
                  <a:pt x="3902" y="20925"/>
                  <a:pt x="3902" y="20925"/>
                  <a:pt x="3902" y="20925"/>
                </a:cubicBezTo>
                <a:cubicBezTo>
                  <a:pt x="4041" y="20790"/>
                  <a:pt x="4041" y="20655"/>
                  <a:pt x="4181" y="20655"/>
                </a:cubicBezTo>
                <a:cubicBezTo>
                  <a:pt x="4181" y="20520"/>
                  <a:pt x="4181" y="20520"/>
                  <a:pt x="4181" y="20520"/>
                </a:cubicBezTo>
                <a:cubicBezTo>
                  <a:pt x="4181" y="20385"/>
                  <a:pt x="4320" y="20385"/>
                  <a:pt x="4320" y="20250"/>
                </a:cubicBezTo>
                <a:cubicBezTo>
                  <a:pt x="4320" y="20250"/>
                  <a:pt x="4320" y="20250"/>
                  <a:pt x="4320" y="20250"/>
                </a:cubicBezTo>
                <a:cubicBezTo>
                  <a:pt x="4320" y="20115"/>
                  <a:pt x="4459" y="19980"/>
                  <a:pt x="4459" y="19845"/>
                </a:cubicBezTo>
                <a:cubicBezTo>
                  <a:pt x="4459" y="19845"/>
                  <a:pt x="4459" y="19845"/>
                  <a:pt x="4459" y="19845"/>
                </a:cubicBezTo>
                <a:cubicBezTo>
                  <a:pt x="4459" y="19710"/>
                  <a:pt x="4459" y="19575"/>
                  <a:pt x="4459" y="19440"/>
                </a:cubicBezTo>
                <a:cubicBezTo>
                  <a:pt x="4459" y="10800"/>
                  <a:pt x="4459" y="10800"/>
                  <a:pt x="4459" y="10800"/>
                </a:cubicBezTo>
                <a:cubicBezTo>
                  <a:pt x="4459" y="4995"/>
                  <a:pt x="4459" y="4995"/>
                  <a:pt x="4459" y="4995"/>
                </a:cubicBezTo>
                <a:cubicBezTo>
                  <a:pt x="20764" y="4995"/>
                  <a:pt x="20764" y="4995"/>
                  <a:pt x="20764" y="4995"/>
                </a:cubicBezTo>
                <a:cubicBezTo>
                  <a:pt x="20764" y="19440"/>
                  <a:pt x="20764" y="19440"/>
                  <a:pt x="20764" y="19440"/>
                </a:cubicBezTo>
                <a:cubicBezTo>
                  <a:pt x="20764" y="20250"/>
                  <a:pt x="20206" y="20925"/>
                  <a:pt x="19370" y="20925"/>
                </a:cubicBezTo>
                <a:close/>
                <a:moveTo>
                  <a:pt x="17141" y="1485"/>
                </a:moveTo>
                <a:cubicBezTo>
                  <a:pt x="8222" y="1485"/>
                  <a:pt x="8222" y="1485"/>
                  <a:pt x="8222" y="1485"/>
                </a:cubicBezTo>
                <a:cubicBezTo>
                  <a:pt x="8222" y="3645"/>
                  <a:pt x="8222" y="3645"/>
                  <a:pt x="8222" y="3645"/>
                </a:cubicBezTo>
                <a:cubicBezTo>
                  <a:pt x="17141" y="3645"/>
                  <a:pt x="17141" y="3645"/>
                  <a:pt x="17141" y="3645"/>
                </a:cubicBezTo>
                <a:lnTo>
                  <a:pt x="17141" y="1485"/>
                </a:lnTo>
                <a:close/>
                <a:moveTo>
                  <a:pt x="16305" y="2835"/>
                </a:moveTo>
                <a:cubicBezTo>
                  <a:pt x="8919" y="2835"/>
                  <a:pt x="8919" y="2835"/>
                  <a:pt x="8919" y="2835"/>
                </a:cubicBezTo>
                <a:cubicBezTo>
                  <a:pt x="8919" y="2160"/>
                  <a:pt x="8919" y="2160"/>
                  <a:pt x="8919" y="2160"/>
                </a:cubicBezTo>
                <a:cubicBezTo>
                  <a:pt x="16305" y="2160"/>
                  <a:pt x="16305" y="2160"/>
                  <a:pt x="16305" y="2160"/>
                </a:cubicBezTo>
                <a:lnTo>
                  <a:pt x="16305" y="28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17" name="Freeform 1299"/>
          <p:cNvSpPr/>
          <p:nvPr/>
        </p:nvSpPr>
        <p:spPr>
          <a:xfrm>
            <a:off x="5095876" y="5683250"/>
            <a:ext cx="8064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68" y="0"/>
                </a:moveTo>
                <a:cubicBezTo>
                  <a:pt x="20502" y="0"/>
                  <a:pt x="20136" y="270"/>
                  <a:pt x="20136" y="540"/>
                </a:cubicBezTo>
                <a:cubicBezTo>
                  <a:pt x="20136" y="9855"/>
                  <a:pt x="20136" y="9855"/>
                  <a:pt x="20136" y="9855"/>
                </a:cubicBezTo>
                <a:cubicBezTo>
                  <a:pt x="1098" y="135"/>
                  <a:pt x="1098" y="135"/>
                  <a:pt x="1098" y="135"/>
                </a:cubicBezTo>
                <a:cubicBezTo>
                  <a:pt x="915" y="0"/>
                  <a:pt x="549" y="0"/>
                  <a:pt x="366" y="0"/>
                </a:cubicBezTo>
                <a:cubicBezTo>
                  <a:pt x="183" y="135"/>
                  <a:pt x="0" y="270"/>
                  <a:pt x="0" y="5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183" y="21465"/>
                  <a:pt x="366" y="21600"/>
                </a:cubicBezTo>
                <a:cubicBezTo>
                  <a:pt x="549" y="21600"/>
                  <a:pt x="549" y="21600"/>
                  <a:pt x="732" y="21600"/>
                </a:cubicBezTo>
                <a:cubicBezTo>
                  <a:pt x="915" y="21600"/>
                  <a:pt x="915" y="21600"/>
                  <a:pt x="1098" y="21465"/>
                </a:cubicBezTo>
                <a:cubicBezTo>
                  <a:pt x="20136" y="11745"/>
                  <a:pt x="20136" y="11745"/>
                  <a:pt x="20136" y="11745"/>
                </a:cubicBezTo>
                <a:cubicBezTo>
                  <a:pt x="20136" y="21060"/>
                  <a:pt x="20136" y="21060"/>
                  <a:pt x="20136" y="21060"/>
                </a:cubicBezTo>
                <a:cubicBezTo>
                  <a:pt x="20136" y="21330"/>
                  <a:pt x="20502" y="21600"/>
                  <a:pt x="20868" y="21600"/>
                </a:cubicBezTo>
                <a:cubicBezTo>
                  <a:pt x="21234" y="21600"/>
                  <a:pt x="21600" y="21330"/>
                  <a:pt x="21600" y="21060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234" y="0"/>
                  <a:pt x="20868" y="0"/>
                </a:cubicBezTo>
                <a:close/>
                <a:moveTo>
                  <a:pt x="1464" y="20115"/>
                </a:moveTo>
                <a:cubicBezTo>
                  <a:pt x="1464" y="1485"/>
                  <a:pt x="1464" y="1485"/>
                  <a:pt x="1464" y="1485"/>
                </a:cubicBezTo>
                <a:cubicBezTo>
                  <a:pt x="19769" y="10800"/>
                  <a:pt x="19769" y="10800"/>
                  <a:pt x="19769" y="10800"/>
                </a:cubicBezTo>
                <a:lnTo>
                  <a:pt x="1464" y="201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18" name="Freeform 1300"/>
          <p:cNvSpPr/>
          <p:nvPr/>
        </p:nvSpPr>
        <p:spPr>
          <a:xfrm>
            <a:off x="5013326" y="6924675"/>
            <a:ext cx="9620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191" y="405"/>
                </a:moveTo>
                <a:cubicBezTo>
                  <a:pt x="9191" y="135"/>
                  <a:pt x="9345" y="0"/>
                  <a:pt x="9498" y="0"/>
                </a:cubicBezTo>
                <a:cubicBezTo>
                  <a:pt x="10723" y="0"/>
                  <a:pt x="11643" y="810"/>
                  <a:pt x="11643" y="1890"/>
                </a:cubicBezTo>
                <a:cubicBezTo>
                  <a:pt x="11643" y="2835"/>
                  <a:pt x="10723" y="3645"/>
                  <a:pt x="9498" y="3645"/>
                </a:cubicBezTo>
                <a:cubicBezTo>
                  <a:pt x="9345" y="3645"/>
                  <a:pt x="9191" y="3510"/>
                  <a:pt x="9191" y="3240"/>
                </a:cubicBezTo>
                <a:cubicBezTo>
                  <a:pt x="9191" y="3105"/>
                  <a:pt x="9345" y="2970"/>
                  <a:pt x="9498" y="2970"/>
                </a:cubicBezTo>
                <a:cubicBezTo>
                  <a:pt x="10264" y="2970"/>
                  <a:pt x="10877" y="2430"/>
                  <a:pt x="10877" y="1890"/>
                </a:cubicBezTo>
                <a:cubicBezTo>
                  <a:pt x="10877" y="1215"/>
                  <a:pt x="10264" y="675"/>
                  <a:pt x="9498" y="675"/>
                </a:cubicBezTo>
                <a:cubicBezTo>
                  <a:pt x="9345" y="675"/>
                  <a:pt x="9191" y="540"/>
                  <a:pt x="9191" y="405"/>
                </a:cubicBezTo>
                <a:close/>
                <a:moveTo>
                  <a:pt x="12102" y="675"/>
                </a:moveTo>
                <a:cubicBezTo>
                  <a:pt x="12715" y="675"/>
                  <a:pt x="13328" y="1215"/>
                  <a:pt x="13328" y="1890"/>
                </a:cubicBezTo>
                <a:cubicBezTo>
                  <a:pt x="13328" y="2430"/>
                  <a:pt x="12715" y="2970"/>
                  <a:pt x="12102" y="2970"/>
                </a:cubicBezTo>
                <a:cubicBezTo>
                  <a:pt x="11796" y="2970"/>
                  <a:pt x="11643" y="3105"/>
                  <a:pt x="11643" y="3240"/>
                </a:cubicBezTo>
                <a:cubicBezTo>
                  <a:pt x="11643" y="3510"/>
                  <a:pt x="11796" y="3645"/>
                  <a:pt x="12102" y="3645"/>
                </a:cubicBezTo>
                <a:cubicBezTo>
                  <a:pt x="13174" y="3645"/>
                  <a:pt x="14094" y="2835"/>
                  <a:pt x="14094" y="1890"/>
                </a:cubicBezTo>
                <a:cubicBezTo>
                  <a:pt x="14094" y="810"/>
                  <a:pt x="13174" y="0"/>
                  <a:pt x="12102" y="0"/>
                </a:cubicBezTo>
                <a:cubicBezTo>
                  <a:pt x="11796" y="0"/>
                  <a:pt x="11643" y="135"/>
                  <a:pt x="11643" y="405"/>
                </a:cubicBezTo>
                <a:cubicBezTo>
                  <a:pt x="11643" y="540"/>
                  <a:pt x="11796" y="675"/>
                  <a:pt x="12102" y="675"/>
                </a:cubicBezTo>
                <a:close/>
                <a:moveTo>
                  <a:pt x="21600" y="1485"/>
                </a:moveTo>
                <a:cubicBezTo>
                  <a:pt x="21600" y="16470"/>
                  <a:pt x="21600" y="16470"/>
                  <a:pt x="21600" y="16470"/>
                </a:cubicBezTo>
                <a:cubicBezTo>
                  <a:pt x="21600" y="17010"/>
                  <a:pt x="21600" y="17010"/>
                  <a:pt x="21600" y="1701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16391" y="21600"/>
                  <a:pt x="16391" y="21600"/>
                  <a:pt x="16391" y="21600"/>
                </a:cubicBezTo>
                <a:cubicBezTo>
                  <a:pt x="15779" y="21600"/>
                  <a:pt x="15779" y="21600"/>
                  <a:pt x="15779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5055" y="1485"/>
                  <a:pt x="5055" y="1485"/>
                  <a:pt x="5055" y="1485"/>
                </a:cubicBezTo>
                <a:cubicBezTo>
                  <a:pt x="5209" y="675"/>
                  <a:pt x="6128" y="0"/>
                  <a:pt x="7047" y="0"/>
                </a:cubicBezTo>
                <a:cubicBezTo>
                  <a:pt x="8272" y="0"/>
                  <a:pt x="9191" y="810"/>
                  <a:pt x="9191" y="1890"/>
                </a:cubicBezTo>
                <a:cubicBezTo>
                  <a:pt x="9191" y="2835"/>
                  <a:pt x="8272" y="3645"/>
                  <a:pt x="7047" y="3645"/>
                </a:cubicBezTo>
                <a:cubicBezTo>
                  <a:pt x="6894" y="3645"/>
                  <a:pt x="6587" y="3510"/>
                  <a:pt x="6587" y="3240"/>
                </a:cubicBezTo>
                <a:cubicBezTo>
                  <a:pt x="6587" y="3105"/>
                  <a:pt x="6894" y="2970"/>
                  <a:pt x="7047" y="2970"/>
                </a:cubicBezTo>
                <a:cubicBezTo>
                  <a:pt x="7813" y="2970"/>
                  <a:pt x="8272" y="2430"/>
                  <a:pt x="8272" y="1890"/>
                </a:cubicBezTo>
                <a:cubicBezTo>
                  <a:pt x="8272" y="1215"/>
                  <a:pt x="7813" y="675"/>
                  <a:pt x="7047" y="675"/>
                </a:cubicBezTo>
                <a:cubicBezTo>
                  <a:pt x="6587" y="675"/>
                  <a:pt x="6128" y="1080"/>
                  <a:pt x="5821" y="1485"/>
                </a:cubicBezTo>
                <a:cubicBezTo>
                  <a:pt x="6587" y="1485"/>
                  <a:pt x="6587" y="1485"/>
                  <a:pt x="6587" y="1485"/>
                </a:cubicBezTo>
                <a:cubicBezTo>
                  <a:pt x="6894" y="1485"/>
                  <a:pt x="7047" y="1620"/>
                  <a:pt x="7047" y="1890"/>
                </a:cubicBezTo>
                <a:cubicBezTo>
                  <a:pt x="7047" y="2025"/>
                  <a:pt x="6894" y="2160"/>
                  <a:pt x="6587" y="2160"/>
                </a:cubicBezTo>
                <a:cubicBezTo>
                  <a:pt x="5362" y="2160"/>
                  <a:pt x="5362" y="2160"/>
                  <a:pt x="5362" y="2160"/>
                </a:cubicBezTo>
                <a:cubicBezTo>
                  <a:pt x="766" y="2160"/>
                  <a:pt x="766" y="2160"/>
                  <a:pt x="766" y="2160"/>
                </a:cubicBezTo>
                <a:cubicBezTo>
                  <a:pt x="766" y="5805"/>
                  <a:pt x="766" y="5805"/>
                  <a:pt x="766" y="5805"/>
                </a:cubicBezTo>
                <a:cubicBezTo>
                  <a:pt x="1226" y="5805"/>
                  <a:pt x="1226" y="5805"/>
                  <a:pt x="1226" y="5805"/>
                </a:cubicBezTo>
                <a:cubicBezTo>
                  <a:pt x="1532" y="5805"/>
                  <a:pt x="1685" y="6075"/>
                  <a:pt x="1685" y="6210"/>
                </a:cubicBezTo>
                <a:cubicBezTo>
                  <a:pt x="1685" y="6480"/>
                  <a:pt x="1532" y="6615"/>
                  <a:pt x="1226" y="6615"/>
                </a:cubicBezTo>
                <a:cubicBezTo>
                  <a:pt x="766" y="6615"/>
                  <a:pt x="766" y="6615"/>
                  <a:pt x="766" y="6615"/>
                </a:cubicBezTo>
                <a:cubicBezTo>
                  <a:pt x="766" y="9585"/>
                  <a:pt x="766" y="9585"/>
                  <a:pt x="766" y="9585"/>
                </a:cubicBezTo>
                <a:cubicBezTo>
                  <a:pt x="1226" y="9585"/>
                  <a:pt x="1226" y="9585"/>
                  <a:pt x="1226" y="9585"/>
                </a:cubicBezTo>
                <a:cubicBezTo>
                  <a:pt x="1532" y="9585"/>
                  <a:pt x="1685" y="9720"/>
                  <a:pt x="1685" y="9855"/>
                </a:cubicBezTo>
                <a:cubicBezTo>
                  <a:pt x="1685" y="10125"/>
                  <a:pt x="1532" y="10260"/>
                  <a:pt x="1226" y="10260"/>
                </a:cubicBezTo>
                <a:cubicBezTo>
                  <a:pt x="766" y="10260"/>
                  <a:pt x="766" y="10260"/>
                  <a:pt x="766" y="10260"/>
                </a:cubicBezTo>
                <a:cubicBezTo>
                  <a:pt x="766" y="13230"/>
                  <a:pt x="766" y="13230"/>
                  <a:pt x="766" y="13230"/>
                </a:cubicBezTo>
                <a:cubicBezTo>
                  <a:pt x="1226" y="13230"/>
                  <a:pt x="1226" y="13230"/>
                  <a:pt x="1226" y="13230"/>
                </a:cubicBezTo>
                <a:cubicBezTo>
                  <a:pt x="1532" y="13230"/>
                  <a:pt x="1685" y="13365"/>
                  <a:pt x="1685" y="13500"/>
                </a:cubicBezTo>
                <a:cubicBezTo>
                  <a:pt x="1685" y="13770"/>
                  <a:pt x="1532" y="13905"/>
                  <a:pt x="1226" y="13905"/>
                </a:cubicBezTo>
                <a:cubicBezTo>
                  <a:pt x="766" y="13905"/>
                  <a:pt x="766" y="13905"/>
                  <a:pt x="766" y="13905"/>
                </a:cubicBezTo>
                <a:cubicBezTo>
                  <a:pt x="766" y="16875"/>
                  <a:pt x="766" y="16875"/>
                  <a:pt x="766" y="16875"/>
                </a:cubicBezTo>
                <a:cubicBezTo>
                  <a:pt x="1226" y="16875"/>
                  <a:pt x="1226" y="16875"/>
                  <a:pt x="1226" y="16875"/>
                </a:cubicBezTo>
                <a:cubicBezTo>
                  <a:pt x="1532" y="16875"/>
                  <a:pt x="1685" y="17010"/>
                  <a:pt x="1685" y="17145"/>
                </a:cubicBezTo>
                <a:cubicBezTo>
                  <a:pt x="1685" y="17415"/>
                  <a:pt x="1532" y="17550"/>
                  <a:pt x="1226" y="17550"/>
                </a:cubicBezTo>
                <a:cubicBezTo>
                  <a:pt x="766" y="17550"/>
                  <a:pt x="766" y="17550"/>
                  <a:pt x="766" y="17550"/>
                </a:cubicBezTo>
                <a:cubicBezTo>
                  <a:pt x="766" y="20925"/>
                  <a:pt x="766" y="20925"/>
                  <a:pt x="766" y="20925"/>
                </a:cubicBezTo>
                <a:cubicBezTo>
                  <a:pt x="15779" y="20925"/>
                  <a:pt x="15779" y="20925"/>
                  <a:pt x="15779" y="20925"/>
                </a:cubicBezTo>
                <a:cubicBezTo>
                  <a:pt x="15779" y="16470"/>
                  <a:pt x="15779" y="16470"/>
                  <a:pt x="15779" y="16470"/>
                </a:cubicBezTo>
                <a:cubicBezTo>
                  <a:pt x="20834" y="16470"/>
                  <a:pt x="20834" y="16470"/>
                  <a:pt x="20834" y="16470"/>
                </a:cubicBezTo>
                <a:cubicBezTo>
                  <a:pt x="20834" y="13905"/>
                  <a:pt x="20834" y="13905"/>
                  <a:pt x="20834" y="13905"/>
                </a:cubicBezTo>
                <a:cubicBezTo>
                  <a:pt x="20374" y="13905"/>
                  <a:pt x="20374" y="13905"/>
                  <a:pt x="20374" y="13905"/>
                </a:cubicBezTo>
                <a:cubicBezTo>
                  <a:pt x="20068" y="13905"/>
                  <a:pt x="19915" y="13770"/>
                  <a:pt x="19915" y="13500"/>
                </a:cubicBezTo>
                <a:cubicBezTo>
                  <a:pt x="19915" y="13365"/>
                  <a:pt x="20068" y="13230"/>
                  <a:pt x="20374" y="13230"/>
                </a:cubicBezTo>
                <a:cubicBezTo>
                  <a:pt x="20834" y="13230"/>
                  <a:pt x="20834" y="13230"/>
                  <a:pt x="20834" y="13230"/>
                </a:cubicBezTo>
                <a:cubicBezTo>
                  <a:pt x="20834" y="10260"/>
                  <a:pt x="20834" y="10260"/>
                  <a:pt x="20834" y="10260"/>
                </a:cubicBezTo>
                <a:cubicBezTo>
                  <a:pt x="20374" y="10260"/>
                  <a:pt x="20374" y="10260"/>
                  <a:pt x="20374" y="10260"/>
                </a:cubicBezTo>
                <a:cubicBezTo>
                  <a:pt x="20068" y="10260"/>
                  <a:pt x="19915" y="10125"/>
                  <a:pt x="19915" y="9855"/>
                </a:cubicBezTo>
                <a:cubicBezTo>
                  <a:pt x="19915" y="9720"/>
                  <a:pt x="20068" y="9585"/>
                  <a:pt x="20374" y="9585"/>
                </a:cubicBezTo>
                <a:cubicBezTo>
                  <a:pt x="20834" y="9585"/>
                  <a:pt x="20834" y="9585"/>
                  <a:pt x="20834" y="9585"/>
                </a:cubicBezTo>
                <a:cubicBezTo>
                  <a:pt x="20834" y="6615"/>
                  <a:pt x="20834" y="6615"/>
                  <a:pt x="20834" y="6615"/>
                </a:cubicBezTo>
                <a:cubicBezTo>
                  <a:pt x="20374" y="6615"/>
                  <a:pt x="20374" y="6615"/>
                  <a:pt x="20374" y="6615"/>
                </a:cubicBezTo>
                <a:cubicBezTo>
                  <a:pt x="20068" y="6615"/>
                  <a:pt x="19915" y="6480"/>
                  <a:pt x="19915" y="6210"/>
                </a:cubicBezTo>
                <a:cubicBezTo>
                  <a:pt x="19915" y="6075"/>
                  <a:pt x="20068" y="5805"/>
                  <a:pt x="20374" y="5805"/>
                </a:cubicBezTo>
                <a:cubicBezTo>
                  <a:pt x="20834" y="5805"/>
                  <a:pt x="20834" y="5805"/>
                  <a:pt x="20834" y="5805"/>
                </a:cubicBezTo>
                <a:cubicBezTo>
                  <a:pt x="20834" y="2160"/>
                  <a:pt x="20834" y="2160"/>
                  <a:pt x="20834" y="2160"/>
                </a:cubicBezTo>
                <a:cubicBezTo>
                  <a:pt x="16545" y="2160"/>
                  <a:pt x="16545" y="2160"/>
                  <a:pt x="16545" y="2160"/>
                </a:cubicBezTo>
                <a:cubicBezTo>
                  <a:pt x="16391" y="2970"/>
                  <a:pt x="15472" y="3645"/>
                  <a:pt x="14553" y="3645"/>
                </a:cubicBezTo>
                <a:cubicBezTo>
                  <a:pt x="14247" y="3645"/>
                  <a:pt x="14094" y="3510"/>
                  <a:pt x="14094" y="3240"/>
                </a:cubicBezTo>
                <a:cubicBezTo>
                  <a:pt x="14094" y="3105"/>
                  <a:pt x="14247" y="2970"/>
                  <a:pt x="14553" y="2970"/>
                </a:cubicBezTo>
                <a:cubicBezTo>
                  <a:pt x="15166" y="2970"/>
                  <a:pt x="15779" y="2430"/>
                  <a:pt x="15779" y="1890"/>
                </a:cubicBezTo>
                <a:cubicBezTo>
                  <a:pt x="15779" y="1215"/>
                  <a:pt x="15166" y="675"/>
                  <a:pt x="14553" y="675"/>
                </a:cubicBezTo>
                <a:cubicBezTo>
                  <a:pt x="14247" y="675"/>
                  <a:pt x="14094" y="540"/>
                  <a:pt x="14094" y="405"/>
                </a:cubicBezTo>
                <a:cubicBezTo>
                  <a:pt x="14094" y="135"/>
                  <a:pt x="14247" y="0"/>
                  <a:pt x="14553" y="0"/>
                </a:cubicBezTo>
                <a:cubicBezTo>
                  <a:pt x="15472" y="0"/>
                  <a:pt x="16391" y="675"/>
                  <a:pt x="16545" y="1485"/>
                </a:cubicBezTo>
                <a:lnTo>
                  <a:pt x="21600" y="1485"/>
                </a:lnTo>
                <a:close/>
                <a:moveTo>
                  <a:pt x="16545" y="20385"/>
                </a:moveTo>
                <a:cubicBezTo>
                  <a:pt x="20221" y="17145"/>
                  <a:pt x="20221" y="17145"/>
                  <a:pt x="20221" y="17145"/>
                </a:cubicBezTo>
                <a:cubicBezTo>
                  <a:pt x="16545" y="17145"/>
                  <a:pt x="16545" y="17145"/>
                  <a:pt x="16545" y="17145"/>
                </a:cubicBezTo>
                <a:lnTo>
                  <a:pt x="16545" y="20385"/>
                </a:lnTo>
                <a:close/>
                <a:moveTo>
                  <a:pt x="20834" y="20925"/>
                </a:moveTo>
                <a:cubicBezTo>
                  <a:pt x="20834" y="17685"/>
                  <a:pt x="20834" y="17685"/>
                  <a:pt x="20834" y="17685"/>
                </a:cubicBezTo>
                <a:cubicBezTo>
                  <a:pt x="17157" y="20925"/>
                  <a:pt x="17157" y="20925"/>
                  <a:pt x="17157" y="20925"/>
                </a:cubicBezTo>
                <a:lnTo>
                  <a:pt x="20834" y="20925"/>
                </a:lnTo>
                <a:close/>
                <a:moveTo>
                  <a:pt x="11183" y="5805"/>
                </a:moveTo>
                <a:cubicBezTo>
                  <a:pt x="10417" y="5805"/>
                  <a:pt x="10417" y="5805"/>
                  <a:pt x="10417" y="5805"/>
                </a:cubicBezTo>
                <a:cubicBezTo>
                  <a:pt x="10111" y="5805"/>
                  <a:pt x="9957" y="6075"/>
                  <a:pt x="9957" y="6210"/>
                </a:cubicBezTo>
                <a:cubicBezTo>
                  <a:pt x="9957" y="6480"/>
                  <a:pt x="10111" y="6615"/>
                  <a:pt x="10417" y="6615"/>
                </a:cubicBezTo>
                <a:cubicBezTo>
                  <a:pt x="11183" y="6615"/>
                  <a:pt x="11183" y="6615"/>
                  <a:pt x="11183" y="6615"/>
                </a:cubicBezTo>
                <a:cubicBezTo>
                  <a:pt x="11489" y="6615"/>
                  <a:pt x="11643" y="6480"/>
                  <a:pt x="11643" y="6210"/>
                </a:cubicBezTo>
                <a:cubicBezTo>
                  <a:pt x="11643" y="6075"/>
                  <a:pt x="11489" y="5805"/>
                  <a:pt x="11183" y="5805"/>
                </a:cubicBezTo>
                <a:close/>
                <a:moveTo>
                  <a:pt x="8732" y="5805"/>
                </a:moveTo>
                <a:cubicBezTo>
                  <a:pt x="7966" y="5805"/>
                  <a:pt x="7966" y="5805"/>
                  <a:pt x="7966" y="5805"/>
                </a:cubicBezTo>
                <a:cubicBezTo>
                  <a:pt x="7660" y="5805"/>
                  <a:pt x="7506" y="6075"/>
                  <a:pt x="7506" y="6210"/>
                </a:cubicBezTo>
                <a:cubicBezTo>
                  <a:pt x="7506" y="6480"/>
                  <a:pt x="7660" y="6615"/>
                  <a:pt x="7966" y="6615"/>
                </a:cubicBezTo>
                <a:cubicBezTo>
                  <a:pt x="8732" y="6615"/>
                  <a:pt x="8732" y="6615"/>
                  <a:pt x="8732" y="6615"/>
                </a:cubicBezTo>
                <a:cubicBezTo>
                  <a:pt x="8885" y="6615"/>
                  <a:pt x="9191" y="6480"/>
                  <a:pt x="9191" y="6210"/>
                </a:cubicBezTo>
                <a:cubicBezTo>
                  <a:pt x="9191" y="6075"/>
                  <a:pt x="8885" y="5805"/>
                  <a:pt x="8732" y="5805"/>
                </a:cubicBezTo>
                <a:close/>
                <a:moveTo>
                  <a:pt x="6281" y="5805"/>
                </a:moveTo>
                <a:cubicBezTo>
                  <a:pt x="5362" y="5805"/>
                  <a:pt x="5362" y="5805"/>
                  <a:pt x="5362" y="5805"/>
                </a:cubicBezTo>
                <a:cubicBezTo>
                  <a:pt x="5209" y="5805"/>
                  <a:pt x="5055" y="6075"/>
                  <a:pt x="5055" y="6210"/>
                </a:cubicBezTo>
                <a:cubicBezTo>
                  <a:pt x="5055" y="6480"/>
                  <a:pt x="5209" y="6615"/>
                  <a:pt x="5362" y="6615"/>
                </a:cubicBezTo>
                <a:cubicBezTo>
                  <a:pt x="6281" y="6615"/>
                  <a:pt x="6281" y="6615"/>
                  <a:pt x="6281" y="6615"/>
                </a:cubicBezTo>
                <a:cubicBezTo>
                  <a:pt x="6434" y="6615"/>
                  <a:pt x="6587" y="6480"/>
                  <a:pt x="6587" y="6210"/>
                </a:cubicBezTo>
                <a:cubicBezTo>
                  <a:pt x="6587" y="6075"/>
                  <a:pt x="6434" y="5805"/>
                  <a:pt x="6281" y="5805"/>
                </a:cubicBezTo>
                <a:close/>
                <a:moveTo>
                  <a:pt x="15319" y="6615"/>
                </a:moveTo>
                <a:cubicBezTo>
                  <a:pt x="16238" y="6615"/>
                  <a:pt x="16238" y="6615"/>
                  <a:pt x="16238" y="6615"/>
                </a:cubicBezTo>
                <a:cubicBezTo>
                  <a:pt x="16391" y="6615"/>
                  <a:pt x="16545" y="6480"/>
                  <a:pt x="16545" y="6210"/>
                </a:cubicBezTo>
                <a:cubicBezTo>
                  <a:pt x="16545" y="6075"/>
                  <a:pt x="16391" y="5805"/>
                  <a:pt x="16238" y="5805"/>
                </a:cubicBezTo>
                <a:cubicBezTo>
                  <a:pt x="15319" y="5805"/>
                  <a:pt x="15319" y="5805"/>
                  <a:pt x="15319" y="5805"/>
                </a:cubicBezTo>
                <a:cubicBezTo>
                  <a:pt x="15166" y="5805"/>
                  <a:pt x="15013" y="6075"/>
                  <a:pt x="15013" y="6210"/>
                </a:cubicBezTo>
                <a:cubicBezTo>
                  <a:pt x="15013" y="6480"/>
                  <a:pt x="15166" y="6615"/>
                  <a:pt x="15319" y="6615"/>
                </a:cubicBezTo>
                <a:close/>
                <a:moveTo>
                  <a:pt x="17923" y="6615"/>
                </a:moveTo>
                <a:cubicBezTo>
                  <a:pt x="18689" y="6615"/>
                  <a:pt x="18689" y="6615"/>
                  <a:pt x="18689" y="6615"/>
                </a:cubicBezTo>
                <a:cubicBezTo>
                  <a:pt x="18996" y="6615"/>
                  <a:pt x="19149" y="6480"/>
                  <a:pt x="19149" y="6210"/>
                </a:cubicBezTo>
                <a:cubicBezTo>
                  <a:pt x="19149" y="6075"/>
                  <a:pt x="18996" y="5805"/>
                  <a:pt x="18689" y="5805"/>
                </a:cubicBezTo>
                <a:cubicBezTo>
                  <a:pt x="17923" y="5805"/>
                  <a:pt x="17923" y="5805"/>
                  <a:pt x="17923" y="5805"/>
                </a:cubicBezTo>
                <a:cubicBezTo>
                  <a:pt x="17617" y="5805"/>
                  <a:pt x="17464" y="6075"/>
                  <a:pt x="17464" y="6210"/>
                </a:cubicBezTo>
                <a:cubicBezTo>
                  <a:pt x="17464" y="6480"/>
                  <a:pt x="17617" y="6615"/>
                  <a:pt x="17923" y="6615"/>
                </a:cubicBezTo>
                <a:close/>
                <a:moveTo>
                  <a:pt x="13634" y="5805"/>
                </a:moveTo>
                <a:cubicBezTo>
                  <a:pt x="12868" y="5805"/>
                  <a:pt x="12868" y="5805"/>
                  <a:pt x="12868" y="5805"/>
                </a:cubicBezTo>
                <a:cubicBezTo>
                  <a:pt x="12715" y="5805"/>
                  <a:pt x="12409" y="6075"/>
                  <a:pt x="12409" y="6210"/>
                </a:cubicBezTo>
                <a:cubicBezTo>
                  <a:pt x="12409" y="6480"/>
                  <a:pt x="12715" y="6615"/>
                  <a:pt x="12868" y="6615"/>
                </a:cubicBezTo>
                <a:cubicBezTo>
                  <a:pt x="13634" y="6615"/>
                  <a:pt x="13634" y="6615"/>
                  <a:pt x="13634" y="6615"/>
                </a:cubicBezTo>
                <a:cubicBezTo>
                  <a:pt x="13940" y="6615"/>
                  <a:pt x="14094" y="6480"/>
                  <a:pt x="14094" y="6210"/>
                </a:cubicBezTo>
                <a:cubicBezTo>
                  <a:pt x="14094" y="6075"/>
                  <a:pt x="13940" y="5805"/>
                  <a:pt x="13634" y="5805"/>
                </a:cubicBezTo>
                <a:close/>
                <a:moveTo>
                  <a:pt x="4136" y="6210"/>
                </a:moveTo>
                <a:cubicBezTo>
                  <a:pt x="4136" y="6075"/>
                  <a:pt x="3983" y="5805"/>
                  <a:pt x="3677" y="5805"/>
                </a:cubicBezTo>
                <a:cubicBezTo>
                  <a:pt x="3677" y="4455"/>
                  <a:pt x="3677" y="4455"/>
                  <a:pt x="3677" y="4455"/>
                </a:cubicBezTo>
                <a:cubicBezTo>
                  <a:pt x="3677" y="4185"/>
                  <a:pt x="3523" y="4050"/>
                  <a:pt x="3370" y="4050"/>
                </a:cubicBezTo>
                <a:cubicBezTo>
                  <a:pt x="3064" y="4050"/>
                  <a:pt x="2911" y="4185"/>
                  <a:pt x="2911" y="4455"/>
                </a:cubicBezTo>
                <a:cubicBezTo>
                  <a:pt x="2911" y="5805"/>
                  <a:pt x="2911" y="5805"/>
                  <a:pt x="2911" y="5805"/>
                </a:cubicBezTo>
                <a:cubicBezTo>
                  <a:pt x="2604" y="5805"/>
                  <a:pt x="2451" y="6075"/>
                  <a:pt x="2451" y="6210"/>
                </a:cubicBezTo>
                <a:cubicBezTo>
                  <a:pt x="2451" y="6480"/>
                  <a:pt x="2604" y="6615"/>
                  <a:pt x="2911" y="6615"/>
                </a:cubicBezTo>
                <a:cubicBezTo>
                  <a:pt x="2911" y="9585"/>
                  <a:pt x="2911" y="9585"/>
                  <a:pt x="2911" y="9585"/>
                </a:cubicBezTo>
                <a:cubicBezTo>
                  <a:pt x="2604" y="9585"/>
                  <a:pt x="2451" y="9720"/>
                  <a:pt x="2451" y="9855"/>
                </a:cubicBezTo>
                <a:cubicBezTo>
                  <a:pt x="2451" y="10125"/>
                  <a:pt x="2604" y="10260"/>
                  <a:pt x="2911" y="10260"/>
                </a:cubicBezTo>
                <a:cubicBezTo>
                  <a:pt x="2911" y="13230"/>
                  <a:pt x="2911" y="13230"/>
                  <a:pt x="2911" y="13230"/>
                </a:cubicBezTo>
                <a:cubicBezTo>
                  <a:pt x="2604" y="13230"/>
                  <a:pt x="2451" y="13365"/>
                  <a:pt x="2451" y="13500"/>
                </a:cubicBezTo>
                <a:cubicBezTo>
                  <a:pt x="2451" y="13770"/>
                  <a:pt x="2604" y="13905"/>
                  <a:pt x="2911" y="13905"/>
                </a:cubicBezTo>
                <a:cubicBezTo>
                  <a:pt x="2911" y="16875"/>
                  <a:pt x="2911" y="16875"/>
                  <a:pt x="2911" y="16875"/>
                </a:cubicBezTo>
                <a:cubicBezTo>
                  <a:pt x="2604" y="16875"/>
                  <a:pt x="2451" y="17010"/>
                  <a:pt x="2451" y="17145"/>
                </a:cubicBezTo>
                <a:cubicBezTo>
                  <a:pt x="2451" y="17415"/>
                  <a:pt x="2604" y="17550"/>
                  <a:pt x="2911" y="17550"/>
                </a:cubicBezTo>
                <a:cubicBezTo>
                  <a:pt x="2911" y="19440"/>
                  <a:pt x="2911" y="19440"/>
                  <a:pt x="2911" y="19440"/>
                </a:cubicBezTo>
                <a:cubicBezTo>
                  <a:pt x="2911" y="19575"/>
                  <a:pt x="3064" y="19710"/>
                  <a:pt x="3370" y="19710"/>
                </a:cubicBezTo>
                <a:cubicBezTo>
                  <a:pt x="3523" y="19710"/>
                  <a:pt x="3677" y="19575"/>
                  <a:pt x="3677" y="19440"/>
                </a:cubicBezTo>
                <a:cubicBezTo>
                  <a:pt x="3677" y="17550"/>
                  <a:pt x="3677" y="17550"/>
                  <a:pt x="3677" y="17550"/>
                </a:cubicBezTo>
                <a:cubicBezTo>
                  <a:pt x="3983" y="17550"/>
                  <a:pt x="4136" y="17415"/>
                  <a:pt x="4136" y="17145"/>
                </a:cubicBezTo>
                <a:cubicBezTo>
                  <a:pt x="4136" y="17010"/>
                  <a:pt x="3983" y="16875"/>
                  <a:pt x="3677" y="16875"/>
                </a:cubicBezTo>
                <a:cubicBezTo>
                  <a:pt x="3677" y="13905"/>
                  <a:pt x="3677" y="13905"/>
                  <a:pt x="3677" y="13905"/>
                </a:cubicBezTo>
                <a:cubicBezTo>
                  <a:pt x="3983" y="13905"/>
                  <a:pt x="4136" y="13770"/>
                  <a:pt x="4136" y="13500"/>
                </a:cubicBezTo>
                <a:cubicBezTo>
                  <a:pt x="4136" y="13365"/>
                  <a:pt x="3983" y="13230"/>
                  <a:pt x="3677" y="13230"/>
                </a:cubicBezTo>
                <a:cubicBezTo>
                  <a:pt x="3677" y="10260"/>
                  <a:pt x="3677" y="10260"/>
                  <a:pt x="3677" y="10260"/>
                </a:cubicBezTo>
                <a:cubicBezTo>
                  <a:pt x="3983" y="10260"/>
                  <a:pt x="4136" y="10125"/>
                  <a:pt x="4136" y="9855"/>
                </a:cubicBezTo>
                <a:cubicBezTo>
                  <a:pt x="4136" y="9720"/>
                  <a:pt x="3983" y="9585"/>
                  <a:pt x="3677" y="9585"/>
                </a:cubicBezTo>
                <a:cubicBezTo>
                  <a:pt x="3677" y="6615"/>
                  <a:pt x="3677" y="6615"/>
                  <a:pt x="3677" y="6615"/>
                </a:cubicBezTo>
                <a:cubicBezTo>
                  <a:pt x="3983" y="6615"/>
                  <a:pt x="4136" y="6480"/>
                  <a:pt x="4136" y="6210"/>
                </a:cubicBezTo>
                <a:close/>
                <a:moveTo>
                  <a:pt x="13634" y="9585"/>
                </a:moveTo>
                <a:cubicBezTo>
                  <a:pt x="12868" y="9585"/>
                  <a:pt x="12868" y="9585"/>
                  <a:pt x="12868" y="9585"/>
                </a:cubicBezTo>
                <a:cubicBezTo>
                  <a:pt x="12715" y="9585"/>
                  <a:pt x="12409" y="9720"/>
                  <a:pt x="12409" y="9855"/>
                </a:cubicBezTo>
                <a:cubicBezTo>
                  <a:pt x="12409" y="10125"/>
                  <a:pt x="12715" y="10260"/>
                  <a:pt x="12868" y="10260"/>
                </a:cubicBezTo>
                <a:cubicBezTo>
                  <a:pt x="13634" y="10260"/>
                  <a:pt x="13634" y="10260"/>
                  <a:pt x="13634" y="10260"/>
                </a:cubicBezTo>
                <a:cubicBezTo>
                  <a:pt x="13940" y="10260"/>
                  <a:pt x="14094" y="10125"/>
                  <a:pt x="14094" y="9855"/>
                </a:cubicBezTo>
                <a:cubicBezTo>
                  <a:pt x="14094" y="9720"/>
                  <a:pt x="13940" y="9585"/>
                  <a:pt x="13634" y="9585"/>
                </a:cubicBezTo>
                <a:close/>
                <a:moveTo>
                  <a:pt x="11183" y="9585"/>
                </a:moveTo>
                <a:cubicBezTo>
                  <a:pt x="10417" y="9585"/>
                  <a:pt x="10417" y="9585"/>
                  <a:pt x="10417" y="9585"/>
                </a:cubicBezTo>
                <a:cubicBezTo>
                  <a:pt x="10111" y="9585"/>
                  <a:pt x="9957" y="9720"/>
                  <a:pt x="9957" y="9855"/>
                </a:cubicBezTo>
                <a:cubicBezTo>
                  <a:pt x="9957" y="10125"/>
                  <a:pt x="10111" y="10260"/>
                  <a:pt x="10417" y="10260"/>
                </a:cubicBezTo>
                <a:cubicBezTo>
                  <a:pt x="11183" y="10260"/>
                  <a:pt x="11183" y="10260"/>
                  <a:pt x="11183" y="10260"/>
                </a:cubicBezTo>
                <a:cubicBezTo>
                  <a:pt x="11489" y="10260"/>
                  <a:pt x="11643" y="10125"/>
                  <a:pt x="11643" y="9855"/>
                </a:cubicBezTo>
                <a:cubicBezTo>
                  <a:pt x="11643" y="9720"/>
                  <a:pt x="11489" y="9585"/>
                  <a:pt x="11183" y="9585"/>
                </a:cubicBezTo>
                <a:close/>
                <a:moveTo>
                  <a:pt x="6281" y="9585"/>
                </a:moveTo>
                <a:cubicBezTo>
                  <a:pt x="5362" y="9585"/>
                  <a:pt x="5362" y="9585"/>
                  <a:pt x="5362" y="9585"/>
                </a:cubicBezTo>
                <a:cubicBezTo>
                  <a:pt x="5209" y="9585"/>
                  <a:pt x="5055" y="9720"/>
                  <a:pt x="5055" y="9855"/>
                </a:cubicBezTo>
                <a:cubicBezTo>
                  <a:pt x="5055" y="10125"/>
                  <a:pt x="5209" y="10260"/>
                  <a:pt x="5362" y="10260"/>
                </a:cubicBezTo>
                <a:cubicBezTo>
                  <a:pt x="6281" y="10260"/>
                  <a:pt x="6281" y="10260"/>
                  <a:pt x="6281" y="10260"/>
                </a:cubicBezTo>
                <a:cubicBezTo>
                  <a:pt x="6434" y="10260"/>
                  <a:pt x="6587" y="10125"/>
                  <a:pt x="6587" y="9855"/>
                </a:cubicBezTo>
                <a:cubicBezTo>
                  <a:pt x="6587" y="9720"/>
                  <a:pt x="6434" y="9585"/>
                  <a:pt x="6281" y="9585"/>
                </a:cubicBezTo>
                <a:close/>
                <a:moveTo>
                  <a:pt x="8732" y="9585"/>
                </a:moveTo>
                <a:cubicBezTo>
                  <a:pt x="7966" y="9585"/>
                  <a:pt x="7966" y="9585"/>
                  <a:pt x="7966" y="9585"/>
                </a:cubicBezTo>
                <a:cubicBezTo>
                  <a:pt x="7660" y="9585"/>
                  <a:pt x="7506" y="9720"/>
                  <a:pt x="7506" y="9855"/>
                </a:cubicBezTo>
                <a:cubicBezTo>
                  <a:pt x="7506" y="10125"/>
                  <a:pt x="7660" y="10260"/>
                  <a:pt x="7966" y="10260"/>
                </a:cubicBezTo>
                <a:cubicBezTo>
                  <a:pt x="8732" y="10260"/>
                  <a:pt x="8732" y="10260"/>
                  <a:pt x="8732" y="10260"/>
                </a:cubicBezTo>
                <a:cubicBezTo>
                  <a:pt x="8885" y="10260"/>
                  <a:pt x="9191" y="10125"/>
                  <a:pt x="9191" y="9855"/>
                </a:cubicBezTo>
                <a:cubicBezTo>
                  <a:pt x="9191" y="9720"/>
                  <a:pt x="8885" y="9585"/>
                  <a:pt x="8732" y="9585"/>
                </a:cubicBezTo>
                <a:close/>
                <a:moveTo>
                  <a:pt x="17923" y="10260"/>
                </a:moveTo>
                <a:cubicBezTo>
                  <a:pt x="18689" y="10260"/>
                  <a:pt x="18689" y="10260"/>
                  <a:pt x="18689" y="10260"/>
                </a:cubicBezTo>
                <a:cubicBezTo>
                  <a:pt x="18996" y="10260"/>
                  <a:pt x="19149" y="10125"/>
                  <a:pt x="19149" y="9855"/>
                </a:cubicBezTo>
                <a:cubicBezTo>
                  <a:pt x="19149" y="9720"/>
                  <a:pt x="18996" y="9585"/>
                  <a:pt x="18689" y="9585"/>
                </a:cubicBezTo>
                <a:cubicBezTo>
                  <a:pt x="17923" y="9585"/>
                  <a:pt x="17923" y="9585"/>
                  <a:pt x="17923" y="9585"/>
                </a:cubicBezTo>
                <a:cubicBezTo>
                  <a:pt x="17617" y="9585"/>
                  <a:pt x="17464" y="9720"/>
                  <a:pt x="17464" y="9855"/>
                </a:cubicBezTo>
                <a:cubicBezTo>
                  <a:pt x="17464" y="10125"/>
                  <a:pt x="17617" y="10260"/>
                  <a:pt x="17923" y="10260"/>
                </a:cubicBezTo>
                <a:close/>
                <a:moveTo>
                  <a:pt x="15319" y="10260"/>
                </a:moveTo>
                <a:cubicBezTo>
                  <a:pt x="16238" y="10260"/>
                  <a:pt x="16238" y="10260"/>
                  <a:pt x="16238" y="10260"/>
                </a:cubicBezTo>
                <a:cubicBezTo>
                  <a:pt x="16391" y="10260"/>
                  <a:pt x="16545" y="10125"/>
                  <a:pt x="16545" y="9855"/>
                </a:cubicBezTo>
                <a:cubicBezTo>
                  <a:pt x="16545" y="9720"/>
                  <a:pt x="16391" y="9585"/>
                  <a:pt x="16238" y="9585"/>
                </a:cubicBezTo>
                <a:cubicBezTo>
                  <a:pt x="15319" y="9585"/>
                  <a:pt x="15319" y="9585"/>
                  <a:pt x="15319" y="9585"/>
                </a:cubicBezTo>
                <a:cubicBezTo>
                  <a:pt x="15166" y="9585"/>
                  <a:pt x="15013" y="9720"/>
                  <a:pt x="15013" y="9855"/>
                </a:cubicBezTo>
                <a:cubicBezTo>
                  <a:pt x="15013" y="10125"/>
                  <a:pt x="15166" y="10260"/>
                  <a:pt x="15319" y="10260"/>
                </a:cubicBezTo>
                <a:close/>
                <a:moveTo>
                  <a:pt x="15319" y="13905"/>
                </a:moveTo>
                <a:cubicBezTo>
                  <a:pt x="16238" y="13905"/>
                  <a:pt x="16238" y="13905"/>
                  <a:pt x="16238" y="13905"/>
                </a:cubicBezTo>
                <a:cubicBezTo>
                  <a:pt x="16391" y="13905"/>
                  <a:pt x="16545" y="13770"/>
                  <a:pt x="16545" y="13500"/>
                </a:cubicBezTo>
                <a:cubicBezTo>
                  <a:pt x="16545" y="13365"/>
                  <a:pt x="16391" y="13230"/>
                  <a:pt x="16238" y="13230"/>
                </a:cubicBezTo>
                <a:cubicBezTo>
                  <a:pt x="15319" y="13230"/>
                  <a:pt x="15319" y="13230"/>
                  <a:pt x="15319" y="13230"/>
                </a:cubicBezTo>
                <a:cubicBezTo>
                  <a:pt x="15166" y="13230"/>
                  <a:pt x="15013" y="13365"/>
                  <a:pt x="15013" y="13500"/>
                </a:cubicBezTo>
                <a:cubicBezTo>
                  <a:pt x="15013" y="13770"/>
                  <a:pt x="15166" y="13905"/>
                  <a:pt x="15319" y="13905"/>
                </a:cubicBezTo>
                <a:close/>
                <a:moveTo>
                  <a:pt x="17923" y="13905"/>
                </a:moveTo>
                <a:cubicBezTo>
                  <a:pt x="18689" y="13905"/>
                  <a:pt x="18689" y="13905"/>
                  <a:pt x="18689" y="13905"/>
                </a:cubicBezTo>
                <a:cubicBezTo>
                  <a:pt x="18996" y="13905"/>
                  <a:pt x="19149" y="13770"/>
                  <a:pt x="19149" y="13500"/>
                </a:cubicBezTo>
                <a:cubicBezTo>
                  <a:pt x="19149" y="13365"/>
                  <a:pt x="18996" y="13230"/>
                  <a:pt x="18689" y="13230"/>
                </a:cubicBezTo>
                <a:cubicBezTo>
                  <a:pt x="17923" y="13230"/>
                  <a:pt x="17923" y="13230"/>
                  <a:pt x="17923" y="13230"/>
                </a:cubicBezTo>
                <a:cubicBezTo>
                  <a:pt x="17617" y="13230"/>
                  <a:pt x="17464" y="13365"/>
                  <a:pt x="17464" y="13500"/>
                </a:cubicBezTo>
                <a:cubicBezTo>
                  <a:pt x="17464" y="13770"/>
                  <a:pt x="17617" y="13905"/>
                  <a:pt x="17923" y="13905"/>
                </a:cubicBezTo>
                <a:close/>
                <a:moveTo>
                  <a:pt x="13634" y="13230"/>
                </a:moveTo>
                <a:cubicBezTo>
                  <a:pt x="12868" y="13230"/>
                  <a:pt x="12868" y="13230"/>
                  <a:pt x="12868" y="13230"/>
                </a:cubicBezTo>
                <a:cubicBezTo>
                  <a:pt x="12715" y="13230"/>
                  <a:pt x="12409" y="13365"/>
                  <a:pt x="12409" y="13500"/>
                </a:cubicBezTo>
                <a:cubicBezTo>
                  <a:pt x="12409" y="13770"/>
                  <a:pt x="12715" y="13905"/>
                  <a:pt x="12868" y="13905"/>
                </a:cubicBezTo>
                <a:cubicBezTo>
                  <a:pt x="13634" y="13905"/>
                  <a:pt x="13634" y="13905"/>
                  <a:pt x="13634" y="13905"/>
                </a:cubicBezTo>
                <a:cubicBezTo>
                  <a:pt x="13940" y="13905"/>
                  <a:pt x="14094" y="13770"/>
                  <a:pt x="14094" y="13500"/>
                </a:cubicBezTo>
                <a:cubicBezTo>
                  <a:pt x="14094" y="13365"/>
                  <a:pt x="13940" y="13230"/>
                  <a:pt x="13634" y="13230"/>
                </a:cubicBezTo>
                <a:close/>
                <a:moveTo>
                  <a:pt x="11183" y="13230"/>
                </a:moveTo>
                <a:cubicBezTo>
                  <a:pt x="10417" y="13230"/>
                  <a:pt x="10417" y="13230"/>
                  <a:pt x="10417" y="13230"/>
                </a:cubicBezTo>
                <a:cubicBezTo>
                  <a:pt x="10111" y="13230"/>
                  <a:pt x="9957" y="13365"/>
                  <a:pt x="9957" y="13500"/>
                </a:cubicBezTo>
                <a:cubicBezTo>
                  <a:pt x="9957" y="13770"/>
                  <a:pt x="10111" y="13905"/>
                  <a:pt x="10417" y="13905"/>
                </a:cubicBezTo>
                <a:cubicBezTo>
                  <a:pt x="11183" y="13905"/>
                  <a:pt x="11183" y="13905"/>
                  <a:pt x="11183" y="13905"/>
                </a:cubicBezTo>
                <a:cubicBezTo>
                  <a:pt x="11489" y="13905"/>
                  <a:pt x="11643" y="13770"/>
                  <a:pt x="11643" y="13500"/>
                </a:cubicBezTo>
                <a:cubicBezTo>
                  <a:pt x="11643" y="13365"/>
                  <a:pt x="11489" y="13230"/>
                  <a:pt x="11183" y="13230"/>
                </a:cubicBezTo>
                <a:close/>
                <a:moveTo>
                  <a:pt x="6281" y="13230"/>
                </a:moveTo>
                <a:cubicBezTo>
                  <a:pt x="5362" y="13230"/>
                  <a:pt x="5362" y="13230"/>
                  <a:pt x="5362" y="13230"/>
                </a:cubicBezTo>
                <a:cubicBezTo>
                  <a:pt x="5209" y="13230"/>
                  <a:pt x="5055" y="13365"/>
                  <a:pt x="5055" y="13500"/>
                </a:cubicBezTo>
                <a:cubicBezTo>
                  <a:pt x="5055" y="13770"/>
                  <a:pt x="5209" y="13905"/>
                  <a:pt x="5362" y="13905"/>
                </a:cubicBezTo>
                <a:cubicBezTo>
                  <a:pt x="6281" y="13905"/>
                  <a:pt x="6281" y="13905"/>
                  <a:pt x="6281" y="13905"/>
                </a:cubicBezTo>
                <a:cubicBezTo>
                  <a:pt x="6434" y="13905"/>
                  <a:pt x="6587" y="13770"/>
                  <a:pt x="6587" y="13500"/>
                </a:cubicBezTo>
                <a:cubicBezTo>
                  <a:pt x="6587" y="13365"/>
                  <a:pt x="6434" y="13230"/>
                  <a:pt x="6281" y="13230"/>
                </a:cubicBezTo>
                <a:close/>
                <a:moveTo>
                  <a:pt x="8732" y="13230"/>
                </a:moveTo>
                <a:cubicBezTo>
                  <a:pt x="7966" y="13230"/>
                  <a:pt x="7966" y="13230"/>
                  <a:pt x="7966" y="13230"/>
                </a:cubicBezTo>
                <a:cubicBezTo>
                  <a:pt x="7660" y="13230"/>
                  <a:pt x="7506" y="13365"/>
                  <a:pt x="7506" y="13500"/>
                </a:cubicBezTo>
                <a:cubicBezTo>
                  <a:pt x="7506" y="13770"/>
                  <a:pt x="7660" y="13905"/>
                  <a:pt x="7966" y="13905"/>
                </a:cubicBezTo>
                <a:cubicBezTo>
                  <a:pt x="8732" y="13905"/>
                  <a:pt x="8732" y="13905"/>
                  <a:pt x="8732" y="13905"/>
                </a:cubicBezTo>
                <a:cubicBezTo>
                  <a:pt x="8885" y="13905"/>
                  <a:pt x="9191" y="13770"/>
                  <a:pt x="9191" y="13500"/>
                </a:cubicBezTo>
                <a:cubicBezTo>
                  <a:pt x="9191" y="13365"/>
                  <a:pt x="8885" y="13230"/>
                  <a:pt x="8732" y="13230"/>
                </a:cubicBezTo>
                <a:close/>
                <a:moveTo>
                  <a:pt x="8732" y="16875"/>
                </a:moveTo>
                <a:cubicBezTo>
                  <a:pt x="7966" y="16875"/>
                  <a:pt x="7966" y="16875"/>
                  <a:pt x="7966" y="16875"/>
                </a:cubicBezTo>
                <a:cubicBezTo>
                  <a:pt x="7660" y="16875"/>
                  <a:pt x="7506" y="17010"/>
                  <a:pt x="7506" y="17145"/>
                </a:cubicBezTo>
                <a:cubicBezTo>
                  <a:pt x="7506" y="17415"/>
                  <a:pt x="7660" y="17550"/>
                  <a:pt x="7966" y="17550"/>
                </a:cubicBezTo>
                <a:cubicBezTo>
                  <a:pt x="8732" y="17550"/>
                  <a:pt x="8732" y="17550"/>
                  <a:pt x="8732" y="17550"/>
                </a:cubicBezTo>
                <a:cubicBezTo>
                  <a:pt x="8885" y="17550"/>
                  <a:pt x="9191" y="17415"/>
                  <a:pt x="9191" y="17145"/>
                </a:cubicBezTo>
                <a:cubicBezTo>
                  <a:pt x="9191" y="17010"/>
                  <a:pt x="8885" y="16875"/>
                  <a:pt x="8732" y="16875"/>
                </a:cubicBezTo>
                <a:close/>
                <a:moveTo>
                  <a:pt x="13634" y="16875"/>
                </a:moveTo>
                <a:cubicBezTo>
                  <a:pt x="12868" y="16875"/>
                  <a:pt x="12868" y="16875"/>
                  <a:pt x="12868" y="16875"/>
                </a:cubicBezTo>
                <a:cubicBezTo>
                  <a:pt x="12715" y="16875"/>
                  <a:pt x="12409" y="17010"/>
                  <a:pt x="12409" y="17145"/>
                </a:cubicBezTo>
                <a:cubicBezTo>
                  <a:pt x="12409" y="17415"/>
                  <a:pt x="12715" y="17550"/>
                  <a:pt x="12868" y="17550"/>
                </a:cubicBezTo>
                <a:cubicBezTo>
                  <a:pt x="13634" y="17550"/>
                  <a:pt x="13634" y="17550"/>
                  <a:pt x="13634" y="17550"/>
                </a:cubicBezTo>
                <a:cubicBezTo>
                  <a:pt x="13940" y="17550"/>
                  <a:pt x="14094" y="17415"/>
                  <a:pt x="14094" y="17145"/>
                </a:cubicBezTo>
                <a:cubicBezTo>
                  <a:pt x="14094" y="17010"/>
                  <a:pt x="13940" y="16875"/>
                  <a:pt x="13634" y="16875"/>
                </a:cubicBezTo>
                <a:close/>
                <a:moveTo>
                  <a:pt x="11183" y="16875"/>
                </a:moveTo>
                <a:cubicBezTo>
                  <a:pt x="10417" y="16875"/>
                  <a:pt x="10417" y="16875"/>
                  <a:pt x="10417" y="16875"/>
                </a:cubicBezTo>
                <a:cubicBezTo>
                  <a:pt x="10111" y="16875"/>
                  <a:pt x="9957" y="17010"/>
                  <a:pt x="9957" y="17145"/>
                </a:cubicBezTo>
                <a:cubicBezTo>
                  <a:pt x="9957" y="17415"/>
                  <a:pt x="10111" y="17550"/>
                  <a:pt x="10417" y="17550"/>
                </a:cubicBezTo>
                <a:cubicBezTo>
                  <a:pt x="11183" y="17550"/>
                  <a:pt x="11183" y="17550"/>
                  <a:pt x="11183" y="17550"/>
                </a:cubicBezTo>
                <a:cubicBezTo>
                  <a:pt x="11489" y="17550"/>
                  <a:pt x="11643" y="17415"/>
                  <a:pt x="11643" y="17145"/>
                </a:cubicBezTo>
                <a:cubicBezTo>
                  <a:pt x="11643" y="17010"/>
                  <a:pt x="11489" y="16875"/>
                  <a:pt x="11183" y="16875"/>
                </a:cubicBezTo>
                <a:close/>
                <a:moveTo>
                  <a:pt x="6281" y="16875"/>
                </a:moveTo>
                <a:cubicBezTo>
                  <a:pt x="5362" y="16875"/>
                  <a:pt x="5362" y="16875"/>
                  <a:pt x="5362" y="16875"/>
                </a:cubicBezTo>
                <a:cubicBezTo>
                  <a:pt x="5209" y="16875"/>
                  <a:pt x="5055" y="17010"/>
                  <a:pt x="5055" y="17145"/>
                </a:cubicBezTo>
                <a:cubicBezTo>
                  <a:pt x="5055" y="17415"/>
                  <a:pt x="5209" y="17550"/>
                  <a:pt x="5362" y="17550"/>
                </a:cubicBezTo>
                <a:cubicBezTo>
                  <a:pt x="6281" y="17550"/>
                  <a:pt x="6281" y="17550"/>
                  <a:pt x="6281" y="17550"/>
                </a:cubicBezTo>
                <a:cubicBezTo>
                  <a:pt x="6434" y="17550"/>
                  <a:pt x="6587" y="17415"/>
                  <a:pt x="6587" y="17145"/>
                </a:cubicBezTo>
                <a:cubicBezTo>
                  <a:pt x="6587" y="17010"/>
                  <a:pt x="6434" y="16875"/>
                  <a:pt x="6281" y="168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19" name="Freeform 1301"/>
          <p:cNvSpPr/>
          <p:nvPr/>
        </p:nvSpPr>
        <p:spPr>
          <a:xfrm>
            <a:off x="5124450" y="8162925"/>
            <a:ext cx="7842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34" y="0"/>
                </a:moveTo>
                <a:cubicBezTo>
                  <a:pt x="18595" y="0"/>
                  <a:pt x="18595" y="0"/>
                  <a:pt x="18595" y="0"/>
                </a:cubicBezTo>
                <a:cubicBezTo>
                  <a:pt x="15026" y="0"/>
                  <a:pt x="15026" y="0"/>
                  <a:pt x="1502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13365"/>
                  <a:pt x="0" y="13365"/>
                  <a:pt x="0" y="13365"/>
                </a:cubicBezTo>
                <a:cubicBezTo>
                  <a:pt x="0" y="19440"/>
                  <a:pt x="0" y="19440"/>
                  <a:pt x="0" y="19440"/>
                </a:cubicBezTo>
                <a:cubicBezTo>
                  <a:pt x="2066" y="19440"/>
                  <a:pt x="2066" y="19440"/>
                  <a:pt x="2066" y="19440"/>
                </a:cubicBezTo>
                <a:cubicBezTo>
                  <a:pt x="2066" y="21600"/>
                  <a:pt x="2066" y="21600"/>
                  <a:pt x="2066" y="21600"/>
                </a:cubicBezTo>
                <a:cubicBezTo>
                  <a:pt x="3944" y="20655"/>
                  <a:pt x="3944" y="20655"/>
                  <a:pt x="3944" y="20655"/>
                </a:cubicBezTo>
                <a:cubicBezTo>
                  <a:pt x="6010" y="21600"/>
                  <a:pt x="6010" y="21600"/>
                  <a:pt x="6010" y="21600"/>
                </a:cubicBezTo>
                <a:cubicBezTo>
                  <a:pt x="6010" y="19440"/>
                  <a:pt x="6010" y="19440"/>
                  <a:pt x="6010" y="19440"/>
                </a:cubicBezTo>
                <a:cubicBezTo>
                  <a:pt x="15026" y="19440"/>
                  <a:pt x="15026" y="19440"/>
                  <a:pt x="15026" y="19440"/>
                </a:cubicBezTo>
                <a:cubicBezTo>
                  <a:pt x="18595" y="19440"/>
                  <a:pt x="18595" y="19440"/>
                  <a:pt x="18595" y="19440"/>
                </a:cubicBezTo>
                <a:cubicBezTo>
                  <a:pt x="19534" y="19440"/>
                  <a:pt x="19534" y="19440"/>
                  <a:pt x="19534" y="19440"/>
                </a:cubicBezTo>
                <a:cubicBezTo>
                  <a:pt x="20661" y="19440"/>
                  <a:pt x="21600" y="18900"/>
                  <a:pt x="21600" y="18090"/>
                </a:cubicBezTo>
                <a:cubicBezTo>
                  <a:pt x="21600" y="13365"/>
                  <a:pt x="21600" y="13365"/>
                  <a:pt x="21600" y="13365"/>
                </a:cubicBezTo>
                <a:cubicBezTo>
                  <a:pt x="21600" y="6075"/>
                  <a:pt x="21600" y="6075"/>
                  <a:pt x="21600" y="6075"/>
                </a:cubicBezTo>
                <a:cubicBezTo>
                  <a:pt x="21600" y="1485"/>
                  <a:pt x="21600" y="1485"/>
                  <a:pt x="21600" y="1485"/>
                </a:cubicBezTo>
                <a:cubicBezTo>
                  <a:pt x="21600" y="675"/>
                  <a:pt x="20661" y="0"/>
                  <a:pt x="19534" y="0"/>
                </a:cubicBezTo>
                <a:close/>
                <a:moveTo>
                  <a:pt x="939" y="675"/>
                </a:moveTo>
                <a:cubicBezTo>
                  <a:pt x="15026" y="675"/>
                  <a:pt x="15026" y="675"/>
                  <a:pt x="15026" y="675"/>
                </a:cubicBezTo>
                <a:cubicBezTo>
                  <a:pt x="15026" y="6075"/>
                  <a:pt x="15026" y="6075"/>
                  <a:pt x="15026" y="6075"/>
                </a:cubicBezTo>
                <a:cubicBezTo>
                  <a:pt x="939" y="6075"/>
                  <a:pt x="939" y="6075"/>
                  <a:pt x="939" y="6075"/>
                </a:cubicBezTo>
                <a:lnTo>
                  <a:pt x="939" y="675"/>
                </a:lnTo>
                <a:close/>
                <a:moveTo>
                  <a:pt x="12021" y="12285"/>
                </a:moveTo>
                <a:cubicBezTo>
                  <a:pt x="11833" y="12285"/>
                  <a:pt x="11457" y="12420"/>
                  <a:pt x="11457" y="12690"/>
                </a:cubicBezTo>
                <a:cubicBezTo>
                  <a:pt x="11457" y="12690"/>
                  <a:pt x="11457" y="12690"/>
                  <a:pt x="11457" y="12690"/>
                </a:cubicBezTo>
                <a:cubicBezTo>
                  <a:pt x="9579" y="12690"/>
                  <a:pt x="9579" y="12690"/>
                  <a:pt x="9579" y="12690"/>
                </a:cubicBezTo>
                <a:cubicBezTo>
                  <a:pt x="9579" y="12690"/>
                  <a:pt x="9579" y="12690"/>
                  <a:pt x="9579" y="12690"/>
                </a:cubicBezTo>
                <a:cubicBezTo>
                  <a:pt x="9579" y="12420"/>
                  <a:pt x="9391" y="12285"/>
                  <a:pt x="9016" y="12285"/>
                </a:cubicBezTo>
                <a:cubicBezTo>
                  <a:pt x="8828" y="12285"/>
                  <a:pt x="8452" y="12420"/>
                  <a:pt x="8452" y="12690"/>
                </a:cubicBezTo>
                <a:cubicBezTo>
                  <a:pt x="8452" y="12690"/>
                  <a:pt x="8452" y="12690"/>
                  <a:pt x="8452" y="12690"/>
                </a:cubicBezTo>
                <a:cubicBezTo>
                  <a:pt x="6574" y="12690"/>
                  <a:pt x="6574" y="12690"/>
                  <a:pt x="6574" y="12690"/>
                </a:cubicBezTo>
                <a:cubicBezTo>
                  <a:pt x="6574" y="12690"/>
                  <a:pt x="6574" y="12690"/>
                  <a:pt x="6574" y="12690"/>
                </a:cubicBezTo>
                <a:cubicBezTo>
                  <a:pt x="6574" y="12420"/>
                  <a:pt x="6386" y="12285"/>
                  <a:pt x="6010" y="12285"/>
                </a:cubicBezTo>
                <a:cubicBezTo>
                  <a:pt x="5823" y="12285"/>
                  <a:pt x="5447" y="12420"/>
                  <a:pt x="5447" y="12690"/>
                </a:cubicBezTo>
                <a:cubicBezTo>
                  <a:pt x="5447" y="12690"/>
                  <a:pt x="5447" y="12690"/>
                  <a:pt x="5447" y="12690"/>
                </a:cubicBezTo>
                <a:cubicBezTo>
                  <a:pt x="3569" y="12690"/>
                  <a:pt x="3569" y="12690"/>
                  <a:pt x="3569" y="12690"/>
                </a:cubicBezTo>
                <a:cubicBezTo>
                  <a:pt x="3569" y="12690"/>
                  <a:pt x="3569" y="12690"/>
                  <a:pt x="3569" y="12690"/>
                </a:cubicBezTo>
                <a:cubicBezTo>
                  <a:pt x="3569" y="12420"/>
                  <a:pt x="3381" y="12285"/>
                  <a:pt x="3005" y="12285"/>
                </a:cubicBezTo>
                <a:cubicBezTo>
                  <a:pt x="2817" y="12285"/>
                  <a:pt x="2442" y="12420"/>
                  <a:pt x="2442" y="12690"/>
                </a:cubicBezTo>
                <a:cubicBezTo>
                  <a:pt x="2442" y="12690"/>
                  <a:pt x="2442" y="12690"/>
                  <a:pt x="2442" y="12690"/>
                </a:cubicBezTo>
                <a:cubicBezTo>
                  <a:pt x="939" y="12690"/>
                  <a:pt x="939" y="12690"/>
                  <a:pt x="939" y="12690"/>
                </a:cubicBezTo>
                <a:cubicBezTo>
                  <a:pt x="939" y="11610"/>
                  <a:pt x="939" y="11610"/>
                  <a:pt x="939" y="11610"/>
                </a:cubicBezTo>
                <a:cubicBezTo>
                  <a:pt x="939" y="9315"/>
                  <a:pt x="939" y="9315"/>
                  <a:pt x="939" y="9315"/>
                </a:cubicBezTo>
                <a:cubicBezTo>
                  <a:pt x="939" y="7155"/>
                  <a:pt x="939" y="7155"/>
                  <a:pt x="939" y="7155"/>
                </a:cubicBezTo>
                <a:cubicBezTo>
                  <a:pt x="939" y="6885"/>
                  <a:pt x="939" y="6885"/>
                  <a:pt x="939" y="6885"/>
                </a:cubicBezTo>
                <a:cubicBezTo>
                  <a:pt x="1503" y="6885"/>
                  <a:pt x="1503" y="6885"/>
                  <a:pt x="1503" y="6885"/>
                </a:cubicBezTo>
                <a:cubicBezTo>
                  <a:pt x="1127" y="6885"/>
                  <a:pt x="939" y="7020"/>
                  <a:pt x="939" y="7155"/>
                </a:cubicBezTo>
                <a:cubicBezTo>
                  <a:pt x="939" y="7425"/>
                  <a:pt x="1315" y="7560"/>
                  <a:pt x="1503" y="7560"/>
                </a:cubicBezTo>
                <a:cubicBezTo>
                  <a:pt x="1690" y="7560"/>
                  <a:pt x="2066" y="7425"/>
                  <a:pt x="2066" y="7155"/>
                </a:cubicBezTo>
                <a:cubicBezTo>
                  <a:pt x="2066" y="7020"/>
                  <a:pt x="1878" y="6885"/>
                  <a:pt x="1503" y="6885"/>
                </a:cubicBezTo>
                <a:cubicBezTo>
                  <a:pt x="4508" y="6885"/>
                  <a:pt x="4508" y="6885"/>
                  <a:pt x="4508" y="6885"/>
                </a:cubicBezTo>
                <a:cubicBezTo>
                  <a:pt x="4320" y="6885"/>
                  <a:pt x="3944" y="7020"/>
                  <a:pt x="3944" y="7155"/>
                </a:cubicBezTo>
                <a:cubicBezTo>
                  <a:pt x="3944" y="7425"/>
                  <a:pt x="4320" y="7560"/>
                  <a:pt x="4508" y="7560"/>
                </a:cubicBezTo>
                <a:cubicBezTo>
                  <a:pt x="4883" y="7560"/>
                  <a:pt x="5071" y="7425"/>
                  <a:pt x="5071" y="7155"/>
                </a:cubicBezTo>
                <a:cubicBezTo>
                  <a:pt x="5071" y="7020"/>
                  <a:pt x="4883" y="6885"/>
                  <a:pt x="4508" y="6885"/>
                </a:cubicBezTo>
                <a:cubicBezTo>
                  <a:pt x="7513" y="6885"/>
                  <a:pt x="7513" y="6885"/>
                  <a:pt x="7513" y="6885"/>
                </a:cubicBezTo>
                <a:cubicBezTo>
                  <a:pt x="7325" y="6885"/>
                  <a:pt x="6950" y="7020"/>
                  <a:pt x="6950" y="7155"/>
                </a:cubicBezTo>
                <a:cubicBezTo>
                  <a:pt x="6950" y="7425"/>
                  <a:pt x="7325" y="7560"/>
                  <a:pt x="7513" y="7560"/>
                </a:cubicBezTo>
                <a:cubicBezTo>
                  <a:pt x="7889" y="7560"/>
                  <a:pt x="8077" y="7425"/>
                  <a:pt x="8077" y="7155"/>
                </a:cubicBezTo>
                <a:cubicBezTo>
                  <a:pt x="8077" y="7020"/>
                  <a:pt x="7889" y="6885"/>
                  <a:pt x="7513" y="6885"/>
                </a:cubicBezTo>
                <a:cubicBezTo>
                  <a:pt x="10518" y="6885"/>
                  <a:pt x="10518" y="6885"/>
                  <a:pt x="10518" y="6885"/>
                </a:cubicBezTo>
                <a:cubicBezTo>
                  <a:pt x="10330" y="6885"/>
                  <a:pt x="9955" y="7020"/>
                  <a:pt x="9955" y="7155"/>
                </a:cubicBezTo>
                <a:cubicBezTo>
                  <a:pt x="9955" y="7425"/>
                  <a:pt x="10330" y="7560"/>
                  <a:pt x="10518" y="7560"/>
                </a:cubicBezTo>
                <a:cubicBezTo>
                  <a:pt x="10894" y="7560"/>
                  <a:pt x="11082" y="7425"/>
                  <a:pt x="11082" y="7155"/>
                </a:cubicBezTo>
                <a:cubicBezTo>
                  <a:pt x="11082" y="7020"/>
                  <a:pt x="10894" y="6885"/>
                  <a:pt x="10518" y="6885"/>
                </a:cubicBezTo>
                <a:cubicBezTo>
                  <a:pt x="13523" y="6885"/>
                  <a:pt x="13523" y="6885"/>
                  <a:pt x="13523" y="6885"/>
                </a:cubicBezTo>
                <a:cubicBezTo>
                  <a:pt x="13336" y="6885"/>
                  <a:pt x="12960" y="7020"/>
                  <a:pt x="12960" y="7155"/>
                </a:cubicBezTo>
                <a:cubicBezTo>
                  <a:pt x="12960" y="7425"/>
                  <a:pt x="13336" y="7560"/>
                  <a:pt x="13523" y="7560"/>
                </a:cubicBezTo>
                <a:cubicBezTo>
                  <a:pt x="13899" y="7560"/>
                  <a:pt x="14087" y="7425"/>
                  <a:pt x="14087" y="7155"/>
                </a:cubicBezTo>
                <a:cubicBezTo>
                  <a:pt x="14087" y="7020"/>
                  <a:pt x="13899" y="6885"/>
                  <a:pt x="13523" y="6885"/>
                </a:cubicBezTo>
                <a:cubicBezTo>
                  <a:pt x="15026" y="6885"/>
                  <a:pt x="15026" y="6885"/>
                  <a:pt x="15026" y="6885"/>
                </a:cubicBezTo>
                <a:cubicBezTo>
                  <a:pt x="15026" y="7965"/>
                  <a:pt x="15026" y="7965"/>
                  <a:pt x="15026" y="7965"/>
                </a:cubicBezTo>
                <a:cubicBezTo>
                  <a:pt x="14838" y="7965"/>
                  <a:pt x="14650" y="8100"/>
                  <a:pt x="14650" y="8235"/>
                </a:cubicBezTo>
                <a:cubicBezTo>
                  <a:pt x="14650" y="8505"/>
                  <a:pt x="14838" y="8640"/>
                  <a:pt x="15026" y="8640"/>
                </a:cubicBezTo>
                <a:cubicBezTo>
                  <a:pt x="15026" y="10125"/>
                  <a:pt x="15026" y="10125"/>
                  <a:pt x="15026" y="10125"/>
                </a:cubicBezTo>
                <a:cubicBezTo>
                  <a:pt x="14838" y="10125"/>
                  <a:pt x="14650" y="10260"/>
                  <a:pt x="14650" y="10530"/>
                </a:cubicBezTo>
                <a:cubicBezTo>
                  <a:pt x="14650" y="10665"/>
                  <a:pt x="14838" y="10800"/>
                  <a:pt x="15026" y="10800"/>
                </a:cubicBezTo>
                <a:cubicBezTo>
                  <a:pt x="15026" y="12285"/>
                  <a:pt x="15026" y="12285"/>
                  <a:pt x="15026" y="12285"/>
                </a:cubicBezTo>
                <a:cubicBezTo>
                  <a:pt x="14838" y="12285"/>
                  <a:pt x="14650" y="12420"/>
                  <a:pt x="14650" y="12690"/>
                </a:cubicBezTo>
                <a:cubicBezTo>
                  <a:pt x="14650" y="12690"/>
                  <a:pt x="14650" y="12690"/>
                  <a:pt x="14650" y="12690"/>
                </a:cubicBezTo>
                <a:cubicBezTo>
                  <a:pt x="12584" y="12690"/>
                  <a:pt x="12584" y="12690"/>
                  <a:pt x="12584" y="12690"/>
                </a:cubicBezTo>
                <a:cubicBezTo>
                  <a:pt x="12584" y="12690"/>
                  <a:pt x="12584" y="12690"/>
                  <a:pt x="12584" y="12690"/>
                </a:cubicBezTo>
                <a:cubicBezTo>
                  <a:pt x="12584" y="12420"/>
                  <a:pt x="12397" y="12285"/>
                  <a:pt x="12021" y="12285"/>
                </a:cubicBezTo>
                <a:close/>
                <a:moveTo>
                  <a:pt x="5071" y="20250"/>
                </a:moveTo>
                <a:cubicBezTo>
                  <a:pt x="3944" y="19710"/>
                  <a:pt x="3944" y="19710"/>
                  <a:pt x="3944" y="19710"/>
                </a:cubicBezTo>
                <a:cubicBezTo>
                  <a:pt x="3005" y="20250"/>
                  <a:pt x="3005" y="20250"/>
                  <a:pt x="3005" y="20250"/>
                </a:cubicBezTo>
                <a:cubicBezTo>
                  <a:pt x="3005" y="19440"/>
                  <a:pt x="3005" y="19440"/>
                  <a:pt x="3005" y="19440"/>
                </a:cubicBezTo>
                <a:cubicBezTo>
                  <a:pt x="5071" y="19440"/>
                  <a:pt x="5071" y="19440"/>
                  <a:pt x="5071" y="19440"/>
                </a:cubicBezTo>
                <a:lnTo>
                  <a:pt x="5071" y="20250"/>
                </a:lnTo>
                <a:close/>
                <a:moveTo>
                  <a:pt x="6010" y="18765"/>
                </a:moveTo>
                <a:cubicBezTo>
                  <a:pt x="2066" y="18765"/>
                  <a:pt x="2066" y="18765"/>
                  <a:pt x="2066" y="18765"/>
                </a:cubicBezTo>
                <a:cubicBezTo>
                  <a:pt x="939" y="18765"/>
                  <a:pt x="939" y="18765"/>
                  <a:pt x="939" y="18765"/>
                </a:cubicBezTo>
                <a:cubicBezTo>
                  <a:pt x="939" y="13365"/>
                  <a:pt x="939" y="13365"/>
                  <a:pt x="939" y="13365"/>
                </a:cubicBezTo>
                <a:cubicBezTo>
                  <a:pt x="15026" y="13365"/>
                  <a:pt x="15026" y="13365"/>
                  <a:pt x="15026" y="13365"/>
                </a:cubicBezTo>
                <a:cubicBezTo>
                  <a:pt x="15026" y="18765"/>
                  <a:pt x="15026" y="18765"/>
                  <a:pt x="15026" y="18765"/>
                </a:cubicBezTo>
                <a:lnTo>
                  <a:pt x="6010" y="18765"/>
                </a:lnTo>
                <a:close/>
                <a:moveTo>
                  <a:pt x="16153" y="18765"/>
                </a:moveTo>
                <a:cubicBezTo>
                  <a:pt x="16153" y="13365"/>
                  <a:pt x="16153" y="13365"/>
                  <a:pt x="16153" y="13365"/>
                </a:cubicBezTo>
                <a:cubicBezTo>
                  <a:pt x="16153" y="6075"/>
                  <a:pt x="16153" y="6075"/>
                  <a:pt x="16153" y="6075"/>
                </a:cubicBezTo>
                <a:cubicBezTo>
                  <a:pt x="16153" y="675"/>
                  <a:pt x="16153" y="675"/>
                  <a:pt x="16153" y="675"/>
                </a:cubicBezTo>
                <a:cubicBezTo>
                  <a:pt x="17656" y="675"/>
                  <a:pt x="17656" y="675"/>
                  <a:pt x="17656" y="675"/>
                </a:cubicBezTo>
                <a:cubicBezTo>
                  <a:pt x="17656" y="6075"/>
                  <a:pt x="17656" y="6075"/>
                  <a:pt x="17656" y="6075"/>
                </a:cubicBezTo>
                <a:cubicBezTo>
                  <a:pt x="17656" y="13365"/>
                  <a:pt x="17656" y="13365"/>
                  <a:pt x="17656" y="13365"/>
                </a:cubicBezTo>
                <a:cubicBezTo>
                  <a:pt x="17656" y="18765"/>
                  <a:pt x="17656" y="18765"/>
                  <a:pt x="17656" y="18765"/>
                </a:cubicBezTo>
                <a:lnTo>
                  <a:pt x="16153" y="18765"/>
                </a:lnTo>
                <a:close/>
                <a:moveTo>
                  <a:pt x="19534" y="7560"/>
                </a:moveTo>
                <a:cubicBezTo>
                  <a:pt x="19910" y="7560"/>
                  <a:pt x="20097" y="7425"/>
                  <a:pt x="20097" y="7155"/>
                </a:cubicBezTo>
                <a:cubicBezTo>
                  <a:pt x="20097" y="7020"/>
                  <a:pt x="19910" y="6885"/>
                  <a:pt x="19534" y="6885"/>
                </a:cubicBezTo>
                <a:cubicBezTo>
                  <a:pt x="20661" y="6885"/>
                  <a:pt x="20661" y="6885"/>
                  <a:pt x="20661" y="6885"/>
                </a:cubicBezTo>
                <a:cubicBezTo>
                  <a:pt x="20661" y="12690"/>
                  <a:pt x="20661" y="12690"/>
                  <a:pt x="20661" y="12690"/>
                </a:cubicBezTo>
                <a:cubicBezTo>
                  <a:pt x="18595" y="12690"/>
                  <a:pt x="18595" y="12690"/>
                  <a:pt x="18595" y="12690"/>
                </a:cubicBezTo>
                <a:cubicBezTo>
                  <a:pt x="18595" y="6885"/>
                  <a:pt x="18595" y="6885"/>
                  <a:pt x="18595" y="6885"/>
                </a:cubicBezTo>
                <a:cubicBezTo>
                  <a:pt x="19534" y="6885"/>
                  <a:pt x="19534" y="6885"/>
                  <a:pt x="19534" y="6885"/>
                </a:cubicBezTo>
                <a:cubicBezTo>
                  <a:pt x="19346" y="6885"/>
                  <a:pt x="19158" y="7020"/>
                  <a:pt x="19158" y="7155"/>
                </a:cubicBezTo>
                <a:cubicBezTo>
                  <a:pt x="19158" y="7425"/>
                  <a:pt x="19346" y="7560"/>
                  <a:pt x="19534" y="7560"/>
                </a:cubicBezTo>
                <a:close/>
                <a:moveTo>
                  <a:pt x="20661" y="18090"/>
                </a:moveTo>
                <a:cubicBezTo>
                  <a:pt x="20661" y="18495"/>
                  <a:pt x="20097" y="18765"/>
                  <a:pt x="19534" y="18765"/>
                </a:cubicBezTo>
                <a:cubicBezTo>
                  <a:pt x="18595" y="18765"/>
                  <a:pt x="18595" y="18765"/>
                  <a:pt x="18595" y="18765"/>
                </a:cubicBezTo>
                <a:cubicBezTo>
                  <a:pt x="18595" y="13365"/>
                  <a:pt x="18595" y="13365"/>
                  <a:pt x="18595" y="13365"/>
                </a:cubicBezTo>
                <a:cubicBezTo>
                  <a:pt x="20661" y="13365"/>
                  <a:pt x="20661" y="13365"/>
                  <a:pt x="20661" y="13365"/>
                </a:cubicBezTo>
                <a:lnTo>
                  <a:pt x="20661" y="18090"/>
                </a:lnTo>
                <a:close/>
                <a:moveTo>
                  <a:pt x="18595" y="6075"/>
                </a:moveTo>
                <a:cubicBezTo>
                  <a:pt x="18595" y="675"/>
                  <a:pt x="18595" y="675"/>
                  <a:pt x="18595" y="675"/>
                </a:cubicBezTo>
                <a:cubicBezTo>
                  <a:pt x="19534" y="675"/>
                  <a:pt x="19534" y="675"/>
                  <a:pt x="19534" y="675"/>
                </a:cubicBezTo>
                <a:cubicBezTo>
                  <a:pt x="20097" y="675"/>
                  <a:pt x="20661" y="1080"/>
                  <a:pt x="20661" y="1485"/>
                </a:cubicBezTo>
                <a:cubicBezTo>
                  <a:pt x="20661" y="6075"/>
                  <a:pt x="20661" y="6075"/>
                  <a:pt x="20661" y="6075"/>
                </a:cubicBezTo>
                <a:lnTo>
                  <a:pt x="18595" y="6075"/>
                </a:lnTo>
                <a:close/>
                <a:moveTo>
                  <a:pt x="3005" y="7965"/>
                </a:moveTo>
                <a:cubicBezTo>
                  <a:pt x="3381" y="7965"/>
                  <a:pt x="3569" y="8100"/>
                  <a:pt x="3569" y="8235"/>
                </a:cubicBezTo>
                <a:cubicBezTo>
                  <a:pt x="3569" y="8505"/>
                  <a:pt x="3381" y="8640"/>
                  <a:pt x="3005" y="8640"/>
                </a:cubicBezTo>
                <a:cubicBezTo>
                  <a:pt x="2817" y="8640"/>
                  <a:pt x="2442" y="8505"/>
                  <a:pt x="2442" y="8235"/>
                </a:cubicBezTo>
                <a:cubicBezTo>
                  <a:pt x="2442" y="8100"/>
                  <a:pt x="2817" y="7965"/>
                  <a:pt x="3005" y="7965"/>
                </a:cubicBezTo>
                <a:close/>
                <a:moveTo>
                  <a:pt x="6010" y="7965"/>
                </a:moveTo>
                <a:cubicBezTo>
                  <a:pt x="6386" y="7965"/>
                  <a:pt x="6574" y="8100"/>
                  <a:pt x="6574" y="8235"/>
                </a:cubicBezTo>
                <a:cubicBezTo>
                  <a:pt x="6574" y="8505"/>
                  <a:pt x="6386" y="8640"/>
                  <a:pt x="6010" y="8640"/>
                </a:cubicBezTo>
                <a:cubicBezTo>
                  <a:pt x="5823" y="8640"/>
                  <a:pt x="5447" y="8505"/>
                  <a:pt x="5447" y="8235"/>
                </a:cubicBezTo>
                <a:cubicBezTo>
                  <a:pt x="5447" y="8100"/>
                  <a:pt x="5823" y="7965"/>
                  <a:pt x="6010" y="7965"/>
                </a:cubicBezTo>
                <a:close/>
                <a:moveTo>
                  <a:pt x="9016" y="7965"/>
                </a:moveTo>
                <a:cubicBezTo>
                  <a:pt x="9391" y="7965"/>
                  <a:pt x="9579" y="8100"/>
                  <a:pt x="9579" y="8235"/>
                </a:cubicBezTo>
                <a:cubicBezTo>
                  <a:pt x="9579" y="8505"/>
                  <a:pt x="9391" y="8640"/>
                  <a:pt x="9016" y="8640"/>
                </a:cubicBezTo>
                <a:cubicBezTo>
                  <a:pt x="8828" y="8640"/>
                  <a:pt x="8452" y="8505"/>
                  <a:pt x="8452" y="8235"/>
                </a:cubicBezTo>
                <a:cubicBezTo>
                  <a:pt x="8452" y="8100"/>
                  <a:pt x="8828" y="7965"/>
                  <a:pt x="9016" y="7965"/>
                </a:cubicBezTo>
                <a:close/>
                <a:moveTo>
                  <a:pt x="12021" y="7965"/>
                </a:moveTo>
                <a:cubicBezTo>
                  <a:pt x="12397" y="7965"/>
                  <a:pt x="12584" y="8100"/>
                  <a:pt x="12584" y="8235"/>
                </a:cubicBezTo>
                <a:cubicBezTo>
                  <a:pt x="12584" y="8505"/>
                  <a:pt x="12397" y="8640"/>
                  <a:pt x="12021" y="8640"/>
                </a:cubicBezTo>
                <a:cubicBezTo>
                  <a:pt x="11833" y="8640"/>
                  <a:pt x="11457" y="8505"/>
                  <a:pt x="11457" y="8235"/>
                </a:cubicBezTo>
                <a:cubicBezTo>
                  <a:pt x="11457" y="8100"/>
                  <a:pt x="11833" y="7965"/>
                  <a:pt x="12021" y="7965"/>
                </a:cubicBezTo>
                <a:close/>
                <a:moveTo>
                  <a:pt x="1503" y="9045"/>
                </a:moveTo>
                <a:cubicBezTo>
                  <a:pt x="1690" y="9045"/>
                  <a:pt x="2066" y="9180"/>
                  <a:pt x="2066" y="9315"/>
                </a:cubicBezTo>
                <a:cubicBezTo>
                  <a:pt x="2066" y="9585"/>
                  <a:pt x="1690" y="9720"/>
                  <a:pt x="1503" y="9720"/>
                </a:cubicBezTo>
                <a:cubicBezTo>
                  <a:pt x="1315" y="9720"/>
                  <a:pt x="939" y="9585"/>
                  <a:pt x="939" y="9315"/>
                </a:cubicBezTo>
                <a:cubicBezTo>
                  <a:pt x="939" y="9180"/>
                  <a:pt x="1315" y="9045"/>
                  <a:pt x="1503" y="9045"/>
                </a:cubicBezTo>
                <a:close/>
                <a:moveTo>
                  <a:pt x="4508" y="9045"/>
                </a:moveTo>
                <a:cubicBezTo>
                  <a:pt x="4883" y="9045"/>
                  <a:pt x="5071" y="9180"/>
                  <a:pt x="5071" y="9315"/>
                </a:cubicBezTo>
                <a:cubicBezTo>
                  <a:pt x="5071" y="9585"/>
                  <a:pt x="4883" y="9720"/>
                  <a:pt x="4508" y="9720"/>
                </a:cubicBezTo>
                <a:cubicBezTo>
                  <a:pt x="4320" y="9720"/>
                  <a:pt x="3944" y="9585"/>
                  <a:pt x="3944" y="9315"/>
                </a:cubicBezTo>
                <a:cubicBezTo>
                  <a:pt x="3944" y="9180"/>
                  <a:pt x="4320" y="9045"/>
                  <a:pt x="4508" y="9045"/>
                </a:cubicBezTo>
                <a:close/>
                <a:moveTo>
                  <a:pt x="1503" y="11205"/>
                </a:moveTo>
                <a:cubicBezTo>
                  <a:pt x="1690" y="11205"/>
                  <a:pt x="2066" y="11340"/>
                  <a:pt x="2066" y="11610"/>
                </a:cubicBezTo>
                <a:cubicBezTo>
                  <a:pt x="2066" y="11745"/>
                  <a:pt x="1690" y="11880"/>
                  <a:pt x="1503" y="11880"/>
                </a:cubicBezTo>
                <a:cubicBezTo>
                  <a:pt x="1315" y="11880"/>
                  <a:pt x="939" y="11745"/>
                  <a:pt x="939" y="11610"/>
                </a:cubicBezTo>
                <a:cubicBezTo>
                  <a:pt x="939" y="11340"/>
                  <a:pt x="1315" y="11205"/>
                  <a:pt x="1503" y="11205"/>
                </a:cubicBezTo>
                <a:close/>
                <a:moveTo>
                  <a:pt x="4508" y="11205"/>
                </a:moveTo>
                <a:cubicBezTo>
                  <a:pt x="4883" y="11205"/>
                  <a:pt x="5071" y="11340"/>
                  <a:pt x="5071" y="11610"/>
                </a:cubicBezTo>
                <a:cubicBezTo>
                  <a:pt x="5071" y="11745"/>
                  <a:pt x="4883" y="11880"/>
                  <a:pt x="4508" y="11880"/>
                </a:cubicBezTo>
                <a:cubicBezTo>
                  <a:pt x="4320" y="11880"/>
                  <a:pt x="3944" y="11745"/>
                  <a:pt x="3944" y="11610"/>
                </a:cubicBezTo>
                <a:cubicBezTo>
                  <a:pt x="3944" y="11340"/>
                  <a:pt x="4320" y="11205"/>
                  <a:pt x="4508" y="11205"/>
                </a:cubicBezTo>
                <a:close/>
                <a:moveTo>
                  <a:pt x="3005" y="10125"/>
                </a:moveTo>
                <a:cubicBezTo>
                  <a:pt x="3381" y="10125"/>
                  <a:pt x="3569" y="10260"/>
                  <a:pt x="3569" y="10530"/>
                </a:cubicBezTo>
                <a:cubicBezTo>
                  <a:pt x="3569" y="10665"/>
                  <a:pt x="3381" y="10800"/>
                  <a:pt x="3005" y="10800"/>
                </a:cubicBezTo>
                <a:cubicBezTo>
                  <a:pt x="2817" y="10800"/>
                  <a:pt x="2442" y="10665"/>
                  <a:pt x="2442" y="10530"/>
                </a:cubicBezTo>
                <a:cubicBezTo>
                  <a:pt x="2442" y="10260"/>
                  <a:pt x="2817" y="10125"/>
                  <a:pt x="3005" y="10125"/>
                </a:cubicBezTo>
                <a:close/>
                <a:moveTo>
                  <a:pt x="6010" y="10125"/>
                </a:moveTo>
                <a:cubicBezTo>
                  <a:pt x="6386" y="10125"/>
                  <a:pt x="6574" y="10260"/>
                  <a:pt x="6574" y="10530"/>
                </a:cubicBezTo>
                <a:cubicBezTo>
                  <a:pt x="6574" y="10665"/>
                  <a:pt x="6386" y="10800"/>
                  <a:pt x="6010" y="10800"/>
                </a:cubicBezTo>
                <a:cubicBezTo>
                  <a:pt x="5823" y="10800"/>
                  <a:pt x="5447" y="10665"/>
                  <a:pt x="5447" y="10530"/>
                </a:cubicBezTo>
                <a:cubicBezTo>
                  <a:pt x="5447" y="10260"/>
                  <a:pt x="5823" y="10125"/>
                  <a:pt x="6010" y="10125"/>
                </a:cubicBezTo>
                <a:close/>
                <a:moveTo>
                  <a:pt x="7513" y="9045"/>
                </a:moveTo>
                <a:cubicBezTo>
                  <a:pt x="7889" y="9045"/>
                  <a:pt x="8077" y="9180"/>
                  <a:pt x="8077" y="9315"/>
                </a:cubicBezTo>
                <a:cubicBezTo>
                  <a:pt x="8077" y="9585"/>
                  <a:pt x="7889" y="9720"/>
                  <a:pt x="7513" y="9720"/>
                </a:cubicBezTo>
                <a:cubicBezTo>
                  <a:pt x="7325" y="9720"/>
                  <a:pt x="6950" y="9585"/>
                  <a:pt x="6950" y="9315"/>
                </a:cubicBezTo>
                <a:cubicBezTo>
                  <a:pt x="6950" y="9180"/>
                  <a:pt x="7325" y="9045"/>
                  <a:pt x="7513" y="9045"/>
                </a:cubicBezTo>
                <a:close/>
                <a:moveTo>
                  <a:pt x="10518" y="9045"/>
                </a:moveTo>
                <a:cubicBezTo>
                  <a:pt x="10894" y="9045"/>
                  <a:pt x="11082" y="9180"/>
                  <a:pt x="11082" y="9315"/>
                </a:cubicBezTo>
                <a:cubicBezTo>
                  <a:pt x="11082" y="9585"/>
                  <a:pt x="10894" y="9720"/>
                  <a:pt x="10518" y="9720"/>
                </a:cubicBezTo>
                <a:cubicBezTo>
                  <a:pt x="10330" y="9720"/>
                  <a:pt x="9955" y="9585"/>
                  <a:pt x="9955" y="9315"/>
                </a:cubicBezTo>
                <a:cubicBezTo>
                  <a:pt x="9955" y="9180"/>
                  <a:pt x="10330" y="9045"/>
                  <a:pt x="10518" y="9045"/>
                </a:cubicBezTo>
                <a:close/>
                <a:moveTo>
                  <a:pt x="7513" y="11205"/>
                </a:moveTo>
                <a:cubicBezTo>
                  <a:pt x="7889" y="11205"/>
                  <a:pt x="8077" y="11340"/>
                  <a:pt x="8077" y="11610"/>
                </a:cubicBezTo>
                <a:cubicBezTo>
                  <a:pt x="8077" y="11745"/>
                  <a:pt x="7889" y="11880"/>
                  <a:pt x="7513" y="11880"/>
                </a:cubicBezTo>
                <a:cubicBezTo>
                  <a:pt x="7325" y="11880"/>
                  <a:pt x="6950" y="11745"/>
                  <a:pt x="6950" y="11610"/>
                </a:cubicBezTo>
                <a:cubicBezTo>
                  <a:pt x="6950" y="11340"/>
                  <a:pt x="7325" y="11205"/>
                  <a:pt x="7513" y="11205"/>
                </a:cubicBezTo>
                <a:close/>
                <a:moveTo>
                  <a:pt x="10518" y="11205"/>
                </a:moveTo>
                <a:cubicBezTo>
                  <a:pt x="10894" y="11205"/>
                  <a:pt x="11082" y="11340"/>
                  <a:pt x="11082" y="11610"/>
                </a:cubicBezTo>
                <a:cubicBezTo>
                  <a:pt x="11082" y="11745"/>
                  <a:pt x="10894" y="11880"/>
                  <a:pt x="10518" y="11880"/>
                </a:cubicBezTo>
                <a:cubicBezTo>
                  <a:pt x="10330" y="11880"/>
                  <a:pt x="9955" y="11745"/>
                  <a:pt x="9955" y="11610"/>
                </a:cubicBezTo>
                <a:cubicBezTo>
                  <a:pt x="9955" y="11340"/>
                  <a:pt x="10330" y="11205"/>
                  <a:pt x="10518" y="11205"/>
                </a:cubicBezTo>
                <a:close/>
                <a:moveTo>
                  <a:pt x="9016" y="10125"/>
                </a:moveTo>
                <a:cubicBezTo>
                  <a:pt x="9391" y="10125"/>
                  <a:pt x="9579" y="10260"/>
                  <a:pt x="9579" y="10530"/>
                </a:cubicBezTo>
                <a:cubicBezTo>
                  <a:pt x="9579" y="10665"/>
                  <a:pt x="9391" y="10800"/>
                  <a:pt x="9016" y="10800"/>
                </a:cubicBezTo>
                <a:cubicBezTo>
                  <a:pt x="8828" y="10800"/>
                  <a:pt x="8452" y="10665"/>
                  <a:pt x="8452" y="10530"/>
                </a:cubicBezTo>
                <a:cubicBezTo>
                  <a:pt x="8452" y="10260"/>
                  <a:pt x="8828" y="10125"/>
                  <a:pt x="9016" y="10125"/>
                </a:cubicBezTo>
                <a:close/>
                <a:moveTo>
                  <a:pt x="12021" y="10125"/>
                </a:moveTo>
                <a:cubicBezTo>
                  <a:pt x="12397" y="10125"/>
                  <a:pt x="12584" y="10260"/>
                  <a:pt x="12584" y="10530"/>
                </a:cubicBezTo>
                <a:cubicBezTo>
                  <a:pt x="12584" y="10665"/>
                  <a:pt x="12397" y="10800"/>
                  <a:pt x="12021" y="10800"/>
                </a:cubicBezTo>
                <a:cubicBezTo>
                  <a:pt x="11833" y="10800"/>
                  <a:pt x="11457" y="10665"/>
                  <a:pt x="11457" y="10530"/>
                </a:cubicBezTo>
                <a:cubicBezTo>
                  <a:pt x="11457" y="10260"/>
                  <a:pt x="11833" y="10125"/>
                  <a:pt x="12021" y="10125"/>
                </a:cubicBezTo>
                <a:close/>
                <a:moveTo>
                  <a:pt x="13523" y="9045"/>
                </a:moveTo>
                <a:cubicBezTo>
                  <a:pt x="13899" y="9045"/>
                  <a:pt x="14087" y="9180"/>
                  <a:pt x="14087" y="9315"/>
                </a:cubicBezTo>
                <a:cubicBezTo>
                  <a:pt x="14087" y="9585"/>
                  <a:pt x="13899" y="9720"/>
                  <a:pt x="13523" y="9720"/>
                </a:cubicBezTo>
                <a:cubicBezTo>
                  <a:pt x="13336" y="9720"/>
                  <a:pt x="12960" y="9585"/>
                  <a:pt x="12960" y="9315"/>
                </a:cubicBezTo>
                <a:cubicBezTo>
                  <a:pt x="12960" y="9180"/>
                  <a:pt x="13336" y="9045"/>
                  <a:pt x="13523" y="9045"/>
                </a:cubicBezTo>
                <a:close/>
                <a:moveTo>
                  <a:pt x="13523" y="11205"/>
                </a:moveTo>
                <a:cubicBezTo>
                  <a:pt x="13899" y="11205"/>
                  <a:pt x="14087" y="11340"/>
                  <a:pt x="14087" y="11610"/>
                </a:cubicBezTo>
                <a:cubicBezTo>
                  <a:pt x="14087" y="11745"/>
                  <a:pt x="13899" y="11880"/>
                  <a:pt x="13523" y="11880"/>
                </a:cubicBezTo>
                <a:cubicBezTo>
                  <a:pt x="13336" y="11880"/>
                  <a:pt x="12960" y="11745"/>
                  <a:pt x="12960" y="11610"/>
                </a:cubicBezTo>
                <a:cubicBezTo>
                  <a:pt x="12960" y="11340"/>
                  <a:pt x="13336" y="11205"/>
                  <a:pt x="13523" y="11205"/>
                </a:cubicBezTo>
                <a:close/>
                <a:moveTo>
                  <a:pt x="19534" y="9045"/>
                </a:moveTo>
                <a:cubicBezTo>
                  <a:pt x="19910" y="9045"/>
                  <a:pt x="20097" y="9180"/>
                  <a:pt x="20097" y="9315"/>
                </a:cubicBezTo>
                <a:cubicBezTo>
                  <a:pt x="20097" y="9585"/>
                  <a:pt x="19910" y="9720"/>
                  <a:pt x="19534" y="9720"/>
                </a:cubicBezTo>
                <a:cubicBezTo>
                  <a:pt x="19346" y="9720"/>
                  <a:pt x="19158" y="9585"/>
                  <a:pt x="19158" y="9315"/>
                </a:cubicBezTo>
                <a:cubicBezTo>
                  <a:pt x="19158" y="9180"/>
                  <a:pt x="19346" y="9045"/>
                  <a:pt x="19534" y="9045"/>
                </a:cubicBezTo>
                <a:close/>
                <a:moveTo>
                  <a:pt x="19534" y="11205"/>
                </a:moveTo>
                <a:cubicBezTo>
                  <a:pt x="19910" y="11205"/>
                  <a:pt x="20097" y="11340"/>
                  <a:pt x="20097" y="11610"/>
                </a:cubicBezTo>
                <a:cubicBezTo>
                  <a:pt x="20097" y="11745"/>
                  <a:pt x="19910" y="11880"/>
                  <a:pt x="19534" y="11880"/>
                </a:cubicBezTo>
                <a:cubicBezTo>
                  <a:pt x="19346" y="11880"/>
                  <a:pt x="19158" y="11745"/>
                  <a:pt x="19158" y="11610"/>
                </a:cubicBezTo>
                <a:cubicBezTo>
                  <a:pt x="19158" y="11340"/>
                  <a:pt x="19346" y="11205"/>
                  <a:pt x="19534" y="112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20" name="Freeform 1302"/>
          <p:cNvSpPr/>
          <p:nvPr/>
        </p:nvSpPr>
        <p:spPr>
          <a:xfrm>
            <a:off x="5124450" y="9401175"/>
            <a:ext cx="7842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34" y="0"/>
                </a:moveTo>
                <a:cubicBezTo>
                  <a:pt x="18595" y="0"/>
                  <a:pt x="18595" y="0"/>
                  <a:pt x="18595" y="0"/>
                </a:cubicBezTo>
                <a:cubicBezTo>
                  <a:pt x="15026" y="0"/>
                  <a:pt x="15026" y="0"/>
                  <a:pt x="1502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13365"/>
                  <a:pt x="0" y="13365"/>
                  <a:pt x="0" y="13365"/>
                </a:cubicBezTo>
                <a:cubicBezTo>
                  <a:pt x="0" y="19440"/>
                  <a:pt x="0" y="19440"/>
                  <a:pt x="0" y="19440"/>
                </a:cubicBezTo>
                <a:cubicBezTo>
                  <a:pt x="2066" y="19440"/>
                  <a:pt x="2066" y="19440"/>
                  <a:pt x="2066" y="19440"/>
                </a:cubicBezTo>
                <a:cubicBezTo>
                  <a:pt x="2066" y="21600"/>
                  <a:pt x="2066" y="21600"/>
                  <a:pt x="2066" y="21600"/>
                </a:cubicBezTo>
                <a:cubicBezTo>
                  <a:pt x="3944" y="20655"/>
                  <a:pt x="3944" y="20655"/>
                  <a:pt x="3944" y="20655"/>
                </a:cubicBezTo>
                <a:cubicBezTo>
                  <a:pt x="6010" y="21600"/>
                  <a:pt x="6010" y="21600"/>
                  <a:pt x="6010" y="21600"/>
                </a:cubicBezTo>
                <a:cubicBezTo>
                  <a:pt x="6010" y="19440"/>
                  <a:pt x="6010" y="19440"/>
                  <a:pt x="6010" y="19440"/>
                </a:cubicBezTo>
                <a:cubicBezTo>
                  <a:pt x="15026" y="19440"/>
                  <a:pt x="15026" y="19440"/>
                  <a:pt x="15026" y="19440"/>
                </a:cubicBezTo>
                <a:cubicBezTo>
                  <a:pt x="18595" y="19440"/>
                  <a:pt x="18595" y="19440"/>
                  <a:pt x="18595" y="19440"/>
                </a:cubicBezTo>
                <a:cubicBezTo>
                  <a:pt x="19534" y="19440"/>
                  <a:pt x="19534" y="19440"/>
                  <a:pt x="19534" y="19440"/>
                </a:cubicBezTo>
                <a:cubicBezTo>
                  <a:pt x="20661" y="19440"/>
                  <a:pt x="21600" y="18900"/>
                  <a:pt x="21600" y="18090"/>
                </a:cubicBezTo>
                <a:cubicBezTo>
                  <a:pt x="21600" y="13365"/>
                  <a:pt x="21600" y="13365"/>
                  <a:pt x="21600" y="13365"/>
                </a:cubicBezTo>
                <a:cubicBezTo>
                  <a:pt x="21600" y="6075"/>
                  <a:pt x="21600" y="6075"/>
                  <a:pt x="21600" y="6075"/>
                </a:cubicBezTo>
                <a:cubicBezTo>
                  <a:pt x="21600" y="1485"/>
                  <a:pt x="21600" y="1485"/>
                  <a:pt x="21600" y="1485"/>
                </a:cubicBezTo>
                <a:cubicBezTo>
                  <a:pt x="21600" y="675"/>
                  <a:pt x="20661" y="0"/>
                  <a:pt x="19534" y="0"/>
                </a:cubicBezTo>
                <a:close/>
                <a:moveTo>
                  <a:pt x="939" y="675"/>
                </a:moveTo>
                <a:cubicBezTo>
                  <a:pt x="15026" y="675"/>
                  <a:pt x="15026" y="675"/>
                  <a:pt x="15026" y="675"/>
                </a:cubicBezTo>
                <a:cubicBezTo>
                  <a:pt x="15026" y="6075"/>
                  <a:pt x="15026" y="6075"/>
                  <a:pt x="15026" y="6075"/>
                </a:cubicBezTo>
                <a:cubicBezTo>
                  <a:pt x="939" y="6075"/>
                  <a:pt x="939" y="6075"/>
                  <a:pt x="939" y="6075"/>
                </a:cubicBezTo>
                <a:lnTo>
                  <a:pt x="939" y="675"/>
                </a:lnTo>
                <a:close/>
                <a:moveTo>
                  <a:pt x="15026" y="12690"/>
                </a:moveTo>
                <a:cubicBezTo>
                  <a:pt x="939" y="12690"/>
                  <a:pt x="939" y="12690"/>
                  <a:pt x="939" y="12690"/>
                </a:cubicBezTo>
                <a:cubicBezTo>
                  <a:pt x="939" y="6885"/>
                  <a:pt x="939" y="6885"/>
                  <a:pt x="939" y="6885"/>
                </a:cubicBezTo>
                <a:cubicBezTo>
                  <a:pt x="15026" y="6885"/>
                  <a:pt x="15026" y="6885"/>
                  <a:pt x="15026" y="6885"/>
                </a:cubicBezTo>
                <a:lnTo>
                  <a:pt x="15026" y="12690"/>
                </a:lnTo>
                <a:close/>
                <a:moveTo>
                  <a:pt x="5071" y="20250"/>
                </a:moveTo>
                <a:cubicBezTo>
                  <a:pt x="3944" y="19710"/>
                  <a:pt x="3944" y="19710"/>
                  <a:pt x="3944" y="19710"/>
                </a:cubicBezTo>
                <a:cubicBezTo>
                  <a:pt x="3005" y="20250"/>
                  <a:pt x="3005" y="20250"/>
                  <a:pt x="3005" y="20250"/>
                </a:cubicBezTo>
                <a:cubicBezTo>
                  <a:pt x="3005" y="19440"/>
                  <a:pt x="3005" y="19440"/>
                  <a:pt x="3005" y="19440"/>
                </a:cubicBezTo>
                <a:cubicBezTo>
                  <a:pt x="5071" y="19440"/>
                  <a:pt x="5071" y="19440"/>
                  <a:pt x="5071" y="19440"/>
                </a:cubicBezTo>
                <a:lnTo>
                  <a:pt x="5071" y="20250"/>
                </a:lnTo>
                <a:close/>
                <a:moveTo>
                  <a:pt x="6010" y="18765"/>
                </a:moveTo>
                <a:cubicBezTo>
                  <a:pt x="2066" y="18765"/>
                  <a:pt x="2066" y="18765"/>
                  <a:pt x="2066" y="18765"/>
                </a:cubicBezTo>
                <a:cubicBezTo>
                  <a:pt x="939" y="18765"/>
                  <a:pt x="939" y="18765"/>
                  <a:pt x="939" y="18765"/>
                </a:cubicBezTo>
                <a:cubicBezTo>
                  <a:pt x="939" y="13365"/>
                  <a:pt x="939" y="13365"/>
                  <a:pt x="939" y="13365"/>
                </a:cubicBezTo>
                <a:cubicBezTo>
                  <a:pt x="15026" y="13365"/>
                  <a:pt x="15026" y="13365"/>
                  <a:pt x="15026" y="13365"/>
                </a:cubicBezTo>
                <a:cubicBezTo>
                  <a:pt x="15026" y="18765"/>
                  <a:pt x="15026" y="18765"/>
                  <a:pt x="15026" y="18765"/>
                </a:cubicBezTo>
                <a:lnTo>
                  <a:pt x="6010" y="18765"/>
                </a:lnTo>
                <a:close/>
                <a:moveTo>
                  <a:pt x="16153" y="18765"/>
                </a:moveTo>
                <a:cubicBezTo>
                  <a:pt x="16153" y="13365"/>
                  <a:pt x="16153" y="13365"/>
                  <a:pt x="16153" y="13365"/>
                </a:cubicBezTo>
                <a:cubicBezTo>
                  <a:pt x="16153" y="6075"/>
                  <a:pt x="16153" y="6075"/>
                  <a:pt x="16153" y="6075"/>
                </a:cubicBezTo>
                <a:cubicBezTo>
                  <a:pt x="16153" y="675"/>
                  <a:pt x="16153" y="675"/>
                  <a:pt x="16153" y="675"/>
                </a:cubicBezTo>
                <a:cubicBezTo>
                  <a:pt x="17656" y="675"/>
                  <a:pt x="17656" y="675"/>
                  <a:pt x="17656" y="675"/>
                </a:cubicBezTo>
                <a:cubicBezTo>
                  <a:pt x="17656" y="6075"/>
                  <a:pt x="17656" y="6075"/>
                  <a:pt x="17656" y="6075"/>
                </a:cubicBezTo>
                <a:cubicBezTo>
                  <a:pt x="17656" y="13365"/>
                  <a:pt x="17656" y="13365"/>
                  <a:pt x="17656" y="13365"/>
                </a:cubicBezTo>
                <a:cubicBezTo>
                  <a:pt x="17656" y="18765"/>
                  <a:pt x="17656" y="18765"/>
                  <a:pt x="17656" y="18765"/>
                </a:cubicBezTo>
                <a:lnTo>
                  <a:pt x="16153" y="18765"/>
                </a:lnTo>
                <a:close/>
                <a:moveTo>
                  <a:pt x="18595" y="6885"/>
                </a:moveTo>
                <a:cubicBezTo>
                  <a:pt x="20661" y="6885"/>
                  <a:pt x="20661" y="6885"/>
                  <a:pt x="20661" y="6885"/>
                </a:cubicBezTo>
                <a:cubicBezTo>
                  <a:pt x="20661" y="12690"/>
                  <a:pt x="20661" y="12690"/>
                  <a:pt x="20661" y="12690"/>
                </a:cubicBezTo>
                <a:cubicBezTo>
                  <a:pt x="18595" y="12690"/>
                  <a:pt x="18595" y="12690"/>
                  <a:pt x="18595" y="12690"/>
                </a:cubicBezTo>
                <a:lnTo>
                  <a:pt x="18595" y="6885"/>
                </a:lnTo>
                <a:close/>
                <a:moveTo>
                  <a:pt x="20661" y="18090"/>
                </a:moveTo>
                <a:cubicBezTo>
                  <a:pt x="20661" y="18495"/>
                  <a:pt x="20097" y="18765"/>
                  <a:pt x="19534" y="18765"/>
                </a:cubicBezTo>
                <a:cubicBezTo>
                  <a:pt x="18595" y="18765"/>
                  <a:pt x="18595" y="18765"/>
                  <a:pt x="18595" y="18765"/>
                </a:cubicBezTo>
                <a:cubicBezTo>
                  <a:pt x="18595" y="13365"/>
                  <a:pt x="18595" y="13365"/>
                  <a:pt x="18595" y="13365"/>
                </a:cubicBezTo>
                <a:cubicBezTo>
                  <a:pt x="20661" y="13365"/>
                  <a:pt x="20661" y="13365"/>
                  <a:pt x="20661" y="13365"/>
                </a:cubicBezTo>
                <a:lnTo>
                  <a:pt x="20661" y="18090"/>
                </a:lnTo>
                <a:close/>
                <a:moveTo>
                  <a:pt x="18595" y="6075"/>
                </a:moveTo>
                <a:cubicBezTo>
                  <a:pt x="18595" y="675"/>
                  <a:pt x="18595" y="675"/>
                  <a:pt x="18595" y="675"/>
                </a:cubicBezTo>
                <a:cubicBezTo>
                  <a:pt x="19534" y="675"/>
                  <a:pt x="19534" y="675"/>
                  <a:pt x="19534" y="675"/>
                </a:cubicBezTo>
                <a:cubicBezTo>
                  <a:pt x="20097" y="675"/>
                  <a:pt x="20661" y="1080"/>
                  <a:pt x="20661" y="1485"/>
                </a:cubicBezTo>
                <a:cubicBezTo>
                  <a:pt x="20661" y="6075"/>
                  <a:pt x="20661" y="6075"/>
                  <a:pt x="20661" y="6075"/>
                </a:cubicBezTo>
                <a:lnTo>
                  <a:pt x="18595" y="60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21" name="Freeform 1303"/>
          <p:cNvSpPr/>
          <p:nvPr/>
        </p:nvSpPr>
        <p:spPr>
          <a:xfrm>
            <a:off x="4987926" y="10639425"/>
            <a:ext cx="10572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93" y="0"/>
                </a:moveTo>
                <a:cubicBezTo>
                  <a:pt x="13796" y="0"/>
                  <a:pt x="13796" y="0"/>
                  <a:pt x="13796" y="0"/>
                </a:cubicBezTo>
                <a:cubicBezTo>
                  <a:pt x="11148" y="0"/>
                  <a:pt x="11148" y="0"/>
                  <a:pt x="1114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13365"/>
                  <a:pt x="0" y="13365"/>
                  <a:pt x="0" y="13365"/>
                </a:cubicBezTo>
                <a:cubicBezTo>
                  <a:pt x="0" y="19440"/>
                  <a:pt x="0" y="19440"/>
                  <a:pt x="0" y="19440"/>
                </a:cubicBezTo>
                <a:cubicBezTo>
                  <a:pt x="1533" y="19440"/>
                  <a:pt x="1533" y="19440"/>
                  <a:pt x="1533" y="19440"/>
                </a:cubicBezTo>
                <a:cubicBezTo>
                  <a:pt x="1533" y="21600"/>
                  <a:pt x="1533" y="21600"/>
                  <a:pt x="1533" y="21600"/>
                </a:cubicBezTo>
                <a:cubicBezTo>
                  <a:pt x="2926" y="20655"/>
                  <a:pt x="2926" y="20655"/>
                  <a:pt x="2926" y="20655"/>
                </a:cubicBezTo>
                <a:cubicBezTo>
                  <a:pt x="4459" y="21600"/>
                  <a:pt x="4459" y="21600"/>
                  <a:pt x="4459" y="21600"/>
                </a:cubicBezTo>
                <a:cubicBezTo>
                  <a:pt x="4459" y="19440"/>
                  <a:pt x="4459" y="19440"/>
                  <a:pt x="4459" y="19440"/>
                </a:cubicBezTo>
                <a:cubicBezTo>
                  <a:pt x="11148" y="19440"/>
                  <a:pt x="11148" y="19440"/>
                  <a:pt x="11148" y="19440"/>
                </a:cubicBezTo>
                <a:cubicBezTo>
                  <a:pt x="13796" y="19440"/>
                  <a:pt x="13796" y="19440"/>
                  <a:pt x="13796" y="19440"/>
                </a:cubicBezTo>
                <a:cubicBezTo>
                  <a:pt x="14493" y="19440"/>
                  <a:pt x="14493" y="19440"/>
                  <a:pt x="14493" y="19440"/>
                </a:cubicBezTo>
                <a:cubicBezTo>
                  <a:pt x="15329" y="19440"/>
                  <a:pt x="16026" y="18765"/>
                  <a:pt x="16026" y="17955"/>
                </a:cubicBezTo>
                <a:cubicBezTo>
                  <a:pt x="16026" y="13365"/>
                  <a:pt x="16026" y="13365"/>
                  <a:pt x="16026" y="13365"/>
                </a:cubicBezTo>
                <a:cubicBezTo>
                  <a:pt x="16026" y="6075"/>
                  <a:pt x="16026" y="6075"/>
                  <a:pt x="16026" y="6075"/>
                </a:cubicBezTo>
                <a:cubicBezTo>
                  <a:pt x="16026" y="1485"/>
                  <a:pt x="16026" y="1485"/>
                  <a:pt x="16026" y="1485"/>
                </a:cubicBezTo>
                <a:cubicBezTo>
                  <a:pt x="16026" y="675"/>
                  <a:pt x="15329" y="0"/>
                  <a:pt x="14493" y="0"/>
                </a:cubicBezTo>
                <a:close/>
                <a:moveTo>
                  <a:pt x="697" y="675"/>
                </a:moveTo>
                <a:cubicBezTo>
                  <a:pt x="11148" y="675"/>
                  <a:pt x="11148" y="675"/>
                  <a:pt x="11148" y="675"/>
                </a:cubicBezTo>
                <a:cubicBezTo>
                  <a:pt x="11148" y="6075"/>
                  <a:pt x="11148" y="6075"/>
                  <a:pt x="11148" y="6075"/>
                </a:cubicBezTo>
                <a:cubicBezTo>
                  <a:pt x="697" y="6075"/>
                  <a:pt x="697" y="6075"/>
                  <a:pt x="697" y="6075"/>
                </a:cubicBezTo>
                <a:lnTo>
                  <a:pt x="697" y="675"/>
                </a:lnTo>
                <a:close/>
                <a:moveTo>
                  <a:pt x="11148" y="12555"/>
                </a:moveTo>
                <a:cubicBezTo>
                  <a:pt x="697" y="12555"/>
                  <a:pt x="697" y="12555"/>
                  <a:pt x="697" y="12555"/>
                </a:cubicBezTo>
                <a:cubicBezTo>
                  <a:pt x="697" y="6885"/>
                  <a:pt x="697" y="6885"/>
                  <a:pt x="697" y="6885"/>
                </a:cubicBezTo>
                <a:cubicBezTo>
                  <a:pt x="11148" y="6885"/>
                  <a:pt x="11148" y="6885"/>
                  <a:pt x="11148" y="6885"/>
                </a:cubicBezTo>
                <a:lnTo>
                  <a:pt x="11148" y="12555"/>
                </a:lnTo>
                <a:close/>
                <a:moveTo>
                  <a:pt x="3763" y="20250"/>
                </a:moveTo>
                <a:cubicBezTo>
                  <a:pt x="2926" y="19710"/>
                  <a:pt x="2926" y="19710"/>
                  <a:pt x="2926" y="19710"/>
                </a:cubicBezTo>
                <a:cubicBezTo>
                  <a:pt x="2230" y="20250"/>
                  <a:pt x="2230" y="20250"/>
                  <a:pt x="2230" y="20250"/>
                </a:cubicBezTo>
                <a:cubicBezTo>
                  <a:pt x="2230" y="19440"/>
                  <a:pt x="2230" y="19440"/>
                  <a:pt x="2230" y="19440"/>
                </a:cubicBezTo>
                <a:cubicBezTo>
                  <a:pt x="3763" y="19440"/>
                  <a:pt x="3763" y="19440"/>
                  <a:pt x="3763" y="19440"/>
                </a:cubicBezTo>
                <a:lnTo>
                  <a:pt x="3763" y="20250"/>
                </a:lnTo>
                <a:close/>
                <a:moveTo>
                  <a:pt x="4459" y="18765"/>
                </a:moveTo>
                <a:cubicBezTo>
                  <a:pt x="1533" y="18765"/>
                  <a:pt x="1533" y="18765"/>
                  <a:pt x="1533" y="18765"/>
                </a:cubicBezTo>
                <a:cubicBezTo>
                  <a:pt x="697" y="18765"/>
                  <a:pt x="697" y="18765"/>
                  <a:pt x="697" y="18765"/>
                </a:cubicBezTo>
                <a:cubicBezTo>
                  <a:pt x="697" y="13365"/>
                  <a:pt x="697" y="13365"/>
                  <a:pt x="697" y="13365"/>
                </a:cubicBezTo>
                <a:cubicBezTo>
                  <a:pt x="11148" y="13365"/>
                  <a:pt x="11148" y="13365"/>
                  <a:pt x="11148" y="13365"/>
                </a:cubicBezTo>
                <a:cubicBezTo>
                  <a:pt x="11148" y="18765"/>
                  <a:pt x="11148" y="18765"/>
                  <a:pt x="11148" y="18765"/>
                </a:cubicBezTo>
                <a:lnTo>
                  <a:pt x="4459" y="18765"/>
                </a:lnTo>
                <a:close/>
                <a:moveTo>
                  <a:pt x="11845" y="18765"/>
                </a:moveTo>
                <a:cubicBezTo>
                  <a:pt x="11845" y="13365"/>
                  <a:pt x="11845" y="13365"/>
                  <a:pt x="11845" y="13365"/>
                </a:cubicBezTo>
                <a:cubicBezTo>
                  <a:pt x="11845" y="6075"/>
                  <a:pt x="11845" y="6075"/>
                  <a:pt x="11845" y="6075"/>
                </a:cubicBezTo>
                <a:cubicBezTo>
                  <a:pt x="11845" y="675"/>
                  <a:pt x="11845" y="675"/>
                  <a:pt x="11845" y="675"/>
                </a:cubicBezTo>
                <a:cubicBezTo>
                  <a:pt x="12960" y="675"/>
                  <a:pt x="12960" y="675"/>
                  <a:pt x="12960" y="675"/>
                </a:cubicBezTo>
                <a:cubicBezTo>
                  <a:pt x="12960" y="6075"/>
                  <a:pt x="12960" y="6075"/>
                  <a:pt x="12960" y="6075"/>
                </a:cubicBezTo>
                <a:cubicBezTo>
                  <a:pt x="12960" y="13365"/>
                  <a:pt x="12960" y="13365"/>
                  <a:pt x="12960" y="13365"/>
                </a:cubicBezTo>
                <a:cubicBezTo>
                  <a:pt x="12960" y="18765"/>
                  <a:pt x="12960" y="18765"/>
                  <a:pt x="12960" y="18765"/>
                </a:cubicBezTo>
                <a:lnTo>
                  <a:pt x="11845" y="18765"/>
                </a:lnTo>
                <a:close/>
                <a:moveTo>
                  <a:pt x="13796" y="6885"/>
                </a:moveTo>
                <a:cubicBezTo>
                  <a:pt x="15190" y="6885"/>
                  <a:pt x="15190" y="6885"/>
                  <a:pt x="15190" y="6885"/>
                </a:cubicBezTo>
                <a:cubicBezTo>
                  <a:pt x="15190" y="12555"/>
                  <a:pt x="15190" y="12555"/>
                  <a:pt x="15190" y="12555"/>
                </a:cubicBezTo>
                <a:cubicBezTo>
                  <a:pt x="13796" y="12555"/>
                  <a:pt x="13796" y="12555"/>
                  <a:pt x="13796" y="12555"/>
                </a:cubicBezTo>
                <a:lnTo>
                  <a:pt x="13796" y="6885"/>
                </a:lnTo>
                <a:close/>
                <a:moveTo>
                  <a:pt x="15190" y="17955"/>
                </a:moveTo>
                <a:cubicBezTo>
                  <a:pt x="15190" y="18360"/>
                  <a:pt x="14911" y="18765"/>
                  <a:pt x="14493" y="18765"/>
                </a:cubicBezTo>
                <a:cubicBezTo>
                  <a:pt x="13796" y="18765"/>
                  <a:pt x="13796" y="18765"/>
                  <a:pt x="13796" y="18765"/>
                </a:cubicBezTo>
                <a:cubicBezTo>
                  <a:pt x="13796" y="13365"/>
                  <a:pt x="13796" y="13365"/>
                  <a:pt x="13796" y="13365"/>
                </a:cubicBezTo>
                <a:cubicBezTo>
                  <a:pt x="15190" y="13365"/>
                  <a:pt x="15190" y="13365"/>
                  <a:pt x="15190" y="13365"/>
                </a:cubicBezTo>
                <a:lnTo>
                  <a:pt x="15190" y="17955"/>
                </a:lnTo>
                <a:close/>
                <a:moveTo>
                  <a:pt x="13796" y="6075"/>
                </a:moveTo>
                <a:cubicBezTo>
                  <a:pt x="13796" y="675"/>
                  <a:pt x="13796" y="675"/>
                  <a:pt x="13796" y="675"/>
                </a:cubicBezTo>
                <a:cubicBezTo>
                  <a:pt x="14493" y="675"/>
                  <a:pt x="14493" y="675"/>
                  <a:pt x="14493" y="675"/>
                </a:cubicBezTo>
                <a:cubicBezTo>
                  <a:pt x="14911" y="675"/>
                  <a:pt x="15190" y="1080"/>
                  <a:pt x="15190" y="1485"/>
                </a:cubicBezTo>
                <a:cubicBezTo>
                  <a:pt x="15190" y="6075"/>
                  <a:pt x="15190" y="6075"/>
                  <a:pt x="15190" y="6075"/>
                </a:cubicBezTo>
                <a:lnTo>
                  <a:pt x="13796" y="6075"/>
                </a:lnTo>
                <a:close/>
                <a:moveTo>
                  <a:pt x="20485" y="0"/>
                </a:moveTo>
                <a:cubicBezTo>
                  <a:pt x="18952" y="0"/>
                  <a:pt x="18952" y="0"/>
                  <a:pt x="18952" y="0"/>
                </a:cubicBezTo>
                <a:cubicBezTo>
                  <a:pt x="18395" y="0"/>
                  <a:pt x="17837" y="540"/>
                  <a:pt x="17837" y="1080"/>
                </a:cubicBezTo>
                <a:cubicBezTo>
                  <a:pt x="17837" y="2565"/>
                  <a:pt x="17837" y="2565"/>
                  <a:pt x="17837" y="2565"/>
                </a:cubicBezTo>
                <a:cubicBezTo>
                  <a:pt x="17837" y="4725"/>
                  <a:pt x="17837" y="4725"/>
                  <a:pt x="17837" y="4725"/>
                </a:cubicBezTo>
                <a:cubicBezTo>
                  <a:pt x="17837" y="18090"/>
                  <a:pt x="17837" y="18090"/>
                  <a:pt x="17837" y="18090"/>
                </a:cubicBezTo>
                <a:cubicBezTo>
                  <a:pt x="19370" y="20655"/>
                  <a:pt x="19370" y="20655"/>
                  <a:pt x="19370" y="20655"/>
                </a:cubicBezTo>
                <a:cubicBezTo>
                  <a:pt x="19370" y="21195"/>
                  <a:pt x="19370" y="21195"/>
                  <a:pt x="19370" y="21195"/>
                </a:cubicBezTo>
                <a:cubicBezTo>
                  <a:pt x="19370" y="21465"/>
                  <a:pt x="19510" y="21600"/>
                  <a:pt x="19649" y="21600"/>
                </a:cubicBezTo>
                <a:cubicBezTo>
                  <a:pt x="19928" y="21600"/>
                  <a:pt x="20067" y="21465"/>
                  <a:pt x="20067" y="21195"/>
                </a:cubicBezTo>
                <a:cubicBezTo>
                  <a:pt x="20067" y="20655"/>
                  <a:pt x="20067" y="20655"/>
                  <a:pt x="20067" y="20655"/>
                </a:cubicBezTo>
                <a:cubicBezTo>
                  <a:pt x="21600" y="18090"/>
                  <a:pt x="21600" y="18090"/>
                  <a:pt x="21600" y="18090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2565"/>
                  <a:pt x="21600" y="2565"/>
                  <a:pt x="21600" y="2565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540"/>
                  <a:pt x="21043" y="0"/>
                  <a:pt x="20485" y="0"/>
                </a:cubicBezTo>
                <a:close/>
                <a:moveTo>
                  <a:pt x="18534" y="3240"/>
                </a:moveTo>
                <a:cubicBezTo>
                  <a:pt x="20764" y="3240"/>
                  <a:pt x="20764" y="3240"/>
                  <a:pt x="20764" y="3240"/>
                </a:cubicBezTo>
                <a:cubicBezTo>
                  <a:pt x="20764" y="3915"/>
                  <a:pt x="20764" y="3915"/>
                  <a:pt x="20764" y="3915"/>
                </a:cubicBezTo>
                <a:cubicBezTo>
                  <a:pt x="18534" y="3915"/>
                  <a:pt x="18534" y="3915"/>
                  <a:pt x="18534" y="3915"/>
                </a:cubicBezTo>
                <a:lnTo>
                  <a:pt x="18534" y="3240"/>
                </a:lnTo>
                <a:close/>
                <a:moveTo>
                  <a:pt x="19649" y="19845"/>
                </a:moveTo>
                <a:cubicBezTo>
                  <a:pt x="18813" y="18360"/>
                  <a:pt x="18813" y="18360"/>
                  <a:pt x="18813" y="18360"/>
                </a:cubicBezTo>
                <a:cubicBezTo>
                  <a:pt x="20485" y="18360"/>
                  <a:pt x="20485" y="18360"/>
                  <a:pt x="20485" y="18360"/>
                </a:cubicBezTo>
                <a:lnTo>
                  <a:pt x="19649" y="19845"/>
                </a:lnTo>
                <a:close/>
                <a:moveTo>
                  <a:pt x="20764" y="17685"/>
                </a:moveTo>
                <a:cubicBezTo>
                  <a:pt x="18534" y="17685"/>
                  <a:pt x="18534" y="17685"/>
                  <a:pt x="18534" y="17685"/>
                </a:cubicBezTo>
                <a:cubicBezTo>
                  <a:pt x="18534" y="4725"/>
                  <a:pt x="18534" y="4725"/>
                  <a:pt x="18534" y="4725"/>
                </a:cubicBezTo>
                <a:cubicBezTo>
                  <a:pt x="20764" y="4725"/>
                  <a:pt x="20764" y="4725"/>
                  <a:pt x="20764" y="4725"/>
                </a:cubicBezTo>
                <a:lnTo>
                  <a:pt x="20764" y="17685"/>
                </a:lnTo>
                <a:close/>
                <a:moveTo>
                  <a:pt x="18534" y="2565"/>
                </a:moveTo>
                <a:cubicBezTo>
                  <a:pt x="18534" y="1080"/>
                  <a:pt x="18534" y="1080"/>
                  <a:pt x="18534" y="1080"/>
                </a:cubicBezTo>
                <a:cubicBezTo>
                  <a:pt x="18534" y="945"/>
                  <a:pt x="18813" y="675"/>
                  <a:pt x="18952" y="675"/>
                </a:cubicBezTo>
                <a:cubicBezTo>
                  <a:pt x="20485" y="675"/>
                  <a:pt x="20485" y="675"/>
                  <a:pt x="20485" y="675"/>
                </a:cubicBezTo>
                <a:cubicBezTo>
                  <a:pt x="20625" y="675"/>
                  <a:pt x="20764" y="945"/>
                  <a:pt x="20764" y="1080"/>
                </a:cubicBezTo>
                <a:cubicBezTo>
                  <a:pt x="20764" y="2565"/>
                  <a:pt x="20764" y="2565"/>
                  <a:pt x="20764" y="2565"/>
                </a:cubicBezTo>
                <a:lnTo>
                  <a:pt x="18534" y="25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22" name="Freeform 1304"/>
          <p:cNvSpPr/>
          <p:nvPr/>
        </p:nvSpPr>
        <p:spPr>
          <a:xfrm>
            <a:off x="495935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0"/>
                </a:moveTo>
                <a:cubicBezTo>
                  <a:pt x="19035" y="0"/>
                  <a:pt x="19035" y="0"/>
                  <a:pt x="19035" y="0"/>
                </a:cubicBezTo>
                <a:cubicBezTo>
                  <a:pt x="18495" y="0"/>
                  <a:pt x="17955" y="540"/>
                  <a:pt x="17955" y="1080"/>
                </a:cubicBezTo>
                <a:cubicBezTo>
                  <a:pt x="17955" y="2565"/>
                  <a:pt x="17955" y="2565"/>
                  <a:pt x="17955" y="2565"/>
                </a:cubicBezTo>
                <a:cubicBezTo>
                  <a:pt x="17955" y="4725"/>
                  <a:pt x="17955" y="4725"/>
                  <a:pt x="17955" y="4725"/>
                </a:cubicBezTo>
                <a:cubicBezTo>
                  <a:pt x="17955" y="18090"/>
                  <a:pt x="17955" y="18090"/>
                  <a:pt x="17955" y="18090"/>
                </a:cubicBezTo>
                <a:cubicBezTo>
                  <a:pt x="19440" y="20655"/>
                  <a:pt x="19440" y="20655"/>
                  <a:pt x="19440" y="20655"/>
                </a:cubicBezTo>
                <a:cubicBezTo>
                  <a:pt x="19440" y="21195"/>
                  <a:pt x="19440" y="21195"/>
                  <a:pt x="19440" y="21195"/>
                </a:cubicBezTo>
                <a:cubicBezTo>
                  <a:pt x="19440" y="21465"/>
                  <a:pt x="19575" y="21600"/>
                  <a:pt x="19845" y="21600"/>
                </a:cubicBezTo>
                <a:cubicBezTo>
                  <a:pt x="19980" y="21600"/>
                  <a:pt x="20115" y="21465"/>
                  <a:pt x="20115" y="21195"/>
                </a:cubicBezTo>
                <a:cubicBezTo>
                  <a:pt x="20115" y="20655"/>
                  <a:pt x="20115" y="20655"/>
                  <a:pt x="20115" y="20655"/>
                </a:cubicBezTo>
                <a:cubicBezTo>
                  <a:pt x="21600" y="18090"/>
                  <a:pt x="21600" y="18090"/>
                  <a:pt x="21600" y="18090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2565"/>
                  <a:pt x="21600" y="2565"/>
                  <a:pt x="21600" y="2565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540"/>
                  <a:pt x="21060" y="0"/>
                  <a:pt x="20520" y="0"/>
                </a:cubicBezTo>
                <a:close/>
                <a:moveTo>
                  <a:pt x="18765" y="3240"/>
                </a:moveTo>
                <a:cubicBezTo>
                  <a:pt x="20925" y="3240"/>
                  <a:pt x="20925" y="3240"/>
                  <a:pt x="20925" y="3240"/>
                </a:cubicBezTo>
                <a:cubicBezTo>
                  <a:pt x="20925" y="3915"/>
                  <a:pt x="20925" y="3915"/>
                  <a:pt x="20925" y="3915"/>
                </a:cubicBezTo>
                <a:cubicBezTo>
                  <a:pt x="18765" y="3915"/>
                  <a:pt x="18765" y="3915"/>
                  <a:pt x="18765" y="3915"/>
                </a:cubicBezTo>
                <a:lnTo>
                  <a:pt x="18765" y="3240"/>
                </a:lnTo>
                <a:close/>
                <a:moveTo>
                  <a:pt x="19845" y="19845"/>
                </a:moveTo>
                <a:cubicBezTo>
                  <a:pt x="19035" y="18360"/>
                  <a:pt x="19035" y="18360"/>
                  <a:pt x="19035" y="18360"/>
                </a:cubicBezTo>
                <a:cubicBezTo>
                  <a:pt x="20655" y="18360"/>
                  <a:pt x="20655" y="18360"/>
                  <a:pt x="20655" y="18360"/>
                </a:cubicBezTo>
                <a:lnTo>
                  <a:pt x="19845" y="19845"/>
                </a:lnTo>
                <a:close/>
                <a:moveTo>
                  <a:pt x="20925" y="17685"/>
                </a:moveTo>
                <a:cubicBezTo>
                  <a:pt x="18765" y="17685"/>
                  <a:pt x="18765" y="17685"/>
                  <a:pt x="18765" y="17685"/>
                </a:cubicBezTo>
                <a:cubicBezTo>
                  <a:pt x="18765" y="4725"/>
                  <a:pt x="18765" y="4725"/>
                  <a:pt x="18765" y="4725"/>
                </a:cubicBezTo>
                <a:cubicBezTo>
                  <a:pt x="20925" y="4725"/>
                  <a:pt x="20925" y="4725"/>
                  <a:pt x="20925" y="4725"/>
                </a:cubicBezTo>
                <a:lnTo>
                  <a:pt x="20925" y="17685"/>
                </a:lnTo>
                <a:close/>
                <a:moveTo>
                  <a:pt x="18765" y="2565"/>
                </a:moveTo>
                <a:cubicBezTo>
                  <a:pt x="18765" y="1080"/>
                  <a:pt x="18765" y="1080"/>
                  <a:pt x="18765" y="1080"/>
                </a:cubicBezTo>
                <a:cubicBezTo>
                  <a:pt x="18765" y="945"/>
                  <a:pt x="18900" y="675"/>
                  <a:pt x="19035" y="675"/>
                </a:cubicBezTo>
                <a:cubicBezTo>
                  <a:pt x="20520" y="675"/>
                  <a:pt x="20520" y="675"/>
                  <a:pt x="20520" y="675"/>
                </a:cubicBezTo>
                <a:cubicBezTo>
                  <a:pt x="20655" y="675"/>
                  <a:pt x="20925" y="945"/>
                  <a:pt x="20925" y="1080"/>
                </a:cubicBezTo>
                <a:cubicBezTo>
                  <a:pt x="20925" y="2565"/>
                  <a:pt x="20925" y="2565"/>
                  <a:pt x="20925" y="2565"/>
                </a:cubicBezTo>
                <a:lnTo>
                  <a:pt x="18765" y="2565"/>
                </a:lnTo>
                <a:close/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3645" y="21600"/>
                  <a:pt x="3645" y="21600"/>
                  <a:pt x="364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6605" y="0"/>
                  <a:pt x="16605" y="0"/>
                  <a:pt x="16605" y="0"/>
                </a:cubicBezTo>
                <a:cubicBezTo>
                  <a:pt x="3645" y="0"/>
                  <a:pt x="3645" y="0"/>
                  <a:pt x="3645" y="0"/>
                </a:cubicBezTo>
                <a:lnTo>
                  <a:pt x="0" y="0"/>
                </a:lnTo>
                <a:close/>
                <a:moveTo>
                  <a:pt x="675" y="20925"/>
                </a:moveTo>
                <a:cubicBezTo>
                  <a:pt x="675" y="675"/>
                  <a:pt x="675" y="675"/>
                  <a:pt x="675" y="675"/>
                </a:cubicBezTo>
                <a:cubicBezTo>
                  <a:pt x="2835" y="675"/>
                  <a:pt x="2835" y="675"/>
                  <a:pt x="2835" y="675"/>
                </a:cubicBezTo>
                <a:cubicBezTo>
                  <a:pt x="2835" y="20925"/>
                  <a:pt x="2835" y="20925"/>
                  <a:pt x="2835" y="20925"/>
                </a:cubicBezTo>
                <a:lnTo>
                  <a:pt x="675" y="20925"/>
                </a:lnTo>
                <a:close/>
                <a:moveTo>
                  <a:pt x="15795" y="675"/>
                </a:moveTo>
                <a:cubicBezTo>
                  <a:pt x="15795" y="20925"/>
                  <a:pt x="15795" y="20925"/>
                  <a:pt x="15795" y="20925"/>
                </a:cubicBezTo>
                <a:cubicBezTo>
                  <a:pt x="3645" y="20925"/>
                  <a:pt x="3645" y="20925"/>
                  <a:pt x="3645" y="20925"/>
                </a:cubicBezTo>
                <a:cubicBezTo>
                  <a:pt x="3645" y="675"/>
                  <a:pt x="3645" y="675"/>
                  <a:pt x="3645" y="675"/>
                </a:cubicBezTo>
                <a:lnTo>
                  <a:pt x="15795" y="675"/>
                </a:lnTo>
                <a:close/>
                <a:moveTo>
                  <a:pt x="14040" y="8640"/>
                </a:moveTo>
                <a:cubicBezTo>
                  <a:pt x="14040" y="3645"/>
                  <a:pt x="14040" y="3645"/>
                  <a:pt x="14040" y="3645"/>
                </a:cubicBezTo>
                <a:cubicBezTo>
                  <a:pt x="5400" y="3645"/>
                  <a:pt x="5400" y="3645"/>
                  <a:pt x="5400" y="3645"/>
                </a:cubicBezTo>
                <a:cubicBezTo>
                  <a:pt x="5400" y="8640"/>
                  <a:pt x="5400" y="8640"/>
                  <a:pt x="5400" y="8640"/>
                </a:cubicBezTo>
                <a:lnTo>
                  <a:pt x="14040" y="8640"/>
                </a:lnTo>
                <a:close/>
                <a:moveTo>
                  <a:pt x="6075" y="4320"/>
                </a:moveTo>
                <a:cubicBezTo>
                  <a:pt x="13365" y="4320"/>
                  <a:pt x="13365" y="4320"/>
                  <a:pt x="13365" y="4320"/>
                </a:cubicBezTo>
                <a:cubicBezTo>
                  <a:pt x="13365" y="7965"/>
                  <a:pt x="13365" y="7965"/>
                  <a:pt x="13365" y="7965"/>
                </a:cubicBezTo>
                <a:cubicBezTo>
                  <a:pt x="6075" y="7965"/>
                  <a:pt x="6075" y="7965"/>
                  <a:pt x="6075" y="7965"/>
                </a:cubicBezTo>
                <a:lnTo>
                  <a:pt x="6075" y="4320"/>
                </a:lnTo>
                <a:close/>
                <a:moveTo>
                  <a:pt x="7155" y="4995"/>
                </a:moveTo>
                <a:cubicBezTo>
                  <a:pt x="12285" y="4995"/>
                  <a:pt x="12285" y="4995"/>
                  <a:pt x="12285" y="4995"/>
                </a:cubicBezTo>
                <a:cubicBezTo>
                  <a:pt x="12285" y="5805"/>
                  <a:pt x="12285" y="5805"/>
                  <a:pt x="12285" y="5805"/>
                </a:cubicBezTo>
                <a:cubicBezTo>
                  <a:pt x="7155" y="5805"/>
                  <a:pt x="7155" y="5805"/>
                  <a:pt x="7155" y="5805"/>
                </a:cubicBezTo>
                <a:lnTo>
                  <a:pt x="7155" y="4995"/>
                </a:lnTo>
                <a:close/>
                <a:moveTo>
                  <a:pt x="7155" y="6480"/>
                </a:moveTo>
                <a:cubicBezTo>
                  <a:pt x="12285" y="6480"/>
                  <a:pt x="12285" y="6480"/>
                  <a:pt x="12285" y="6480"/>
                </a:cubicBezTo>
                <a:cubicBezTo>
                  <a:pt x="12285" y="7155"/>
                  <a:pt x="12285" y="7155"/>
                  <a:pt x="12285" y="7155"/>
                </a:cubicBezTo>
                <a:cubicBezTo>
                  <a:pt x="7155" y="7155"/>
                  <a:pt x="7155" y="7155"/>
                  <a:pt x="7155" y="7155"/>
                </a:cubicBezTo>
                <a:lnTo>
                  <a:pt x="7155" y="64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23" name="Freeform 1305"/>
          <p:cNvSpPr/>
          <p:nvPr/>
        </p:nvSpPr>
        <p:spPr>
          <a:xfrm>
            <a:off x="7007225" y="730250"/>
            <a:ext cx="8413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728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4728" y="0"/>
                </a:lnTo>
                <a:close/>
                <a:moveTo>
                  <a:pt x="897" y="20915"/>
                </a:moveTo>
                <a:lnTo>
                  <a:pt x="897" y="685"/>
                </a:lnTo>
                <a:lnTo>
                  <a:pt x="3668" y="685"/>
                </a:lnTo>
                <a:lnTo>
                  <a:pt x="3668" y="20915"/>
                </a:lnTo>
                <a:lnTo>
                  <a:pt x="897" y="20915"/>
                </a:lnTo>
                <a:close/>
                <a:moveTo>
                  <a:pt x="20540" y="20915"/>
                </a:moveTo>
                <a:lnTo>
                  <a:pt x="4728" y="20915"/>
                </a:lnTo>
                <a:lnTo>
                  <a:pt x="4728" y="685"/>
                </a:lnTo>
                <a:lnTo>
                  <a:pt x="20540" y="685"/>
                </a:lnTo>
                <a:lnTo>
                  <a:pt x="20540" y="20915"/>
                </a:lnTo>
                <a:close/>
                <a:moveTo>
                  <a:pt x="18258" y="8652"/>
                </a:moveTo>
                <a:lnTo>
                  <a:pt x="18258" y="3610"/>
                </a:lnTo>
                <a:lnTo>
                  <a:pt x="7010" y="3610"/>
                </a:lnTo>
                <a:lnTo>
                  <a:pt x="7010" y="8652"/>
                </a:lnTo>
                <a:lnTo>
                  <a:pt x="18258" y="8652"/>
                </a:lnTo>
                <a:close/>
                <a:moveTo>
                  <a:pt x="7906" y="4295"/>
                </a:moveTo>
                <a:lnTo>
                  <a:pt x="17362" y="4295"/>
                </a:lnTo>
                <a:lnTo>
                  <a:pt x="17362" y="7968"/>
                </a:lnTo>
                <a:lnTo>
                  <a:pt x="7906" y="7968"/>
                </a:lnTo>
                <a:lnTo>
                  <a:pt x="7906" y="4295"/>
                </a:lnTo>
                <a:close/>
                <a:moveTo>
                  <a:pt x="9292" y="4980"/>
                </a:moveTo>
                <a:lnTo>
                  <a:pt x="15976" y="4980"/>
                </a:lnTo>
                <a:lnTo>
                  <a:pt x="15976" y="5789"/>
                </a:lnTo>
                <a:lnTo>
                  <a:pt x="9292" y="5789"/>
                </a:lnTo>
                <a:lnTo>
                  <a:pt x="9292" y="4980"/>
                </a:lnTo>
                <a:close/>
                <a:moveTo>
                  <a:pt x="9292" y="6474"/>
                </a:moveTo>
                <a:lnTo>
                  <a:pt x="15976" y="6474"/>
                </a:lnTo>
                <a:lnTo>
                  <a:pt x="15976" y="7159"/>
                </a:lnTo>
                <a:lnTo>
                  <a:pt x="9292" y="7159"/>
                </a:lnTo>
                <a:lnTo>
                  <a:pt x="9292" y="647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24" name="Freeform 1306"/>
          <p:cNvSpPr/>
          <p:nvPr/>
        </p:nvSpPr>
        <p:spPr>
          <a:xfrm>
            <a:off x="6899275" y="1968500"/>
            <a:ext cx="10160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5660"/>
                </a:moveTo>
                <a:cubicBezTo>
                  <a:pt x="0" y="14580"/>
                  <a:pt x="870" y="13770"/>
                  <a:pt x="2030" y="13770"/>
                </a:cubicBezTo>
                <a:cubicBezTo>
                  <a:pt x="3044" y="13770"/>
                  <a:pt x="4059" y="14580"/>
                  <a:pt x="4059" y="15660"/>
                </a:cubicBezTo>
                <a:cubicBezTo>
                  <a:pt x="4059" y="15795"/>
                  <a:pt x="3769" y="16065"/>
                  <a:pt x="3624" y="16065"/>
                </a:cubicBezTo>
                <a:cubicBezTo>
                  <a:pt x="3334" y="16065"/>
                  <a:pt x="3189" y="15795"/>
                  <a:pt x="3189" y="15660"/>
                </a:cubicBezTo>
                <a:cubicBezTo>
                  <a:pt x="3189" y="14985"/>
                  <a:pt x="2609" y="14580"/>
                  <a:pt x="2030" y="14580"/>
                </a:cubicBezTo>
                <a:cubicBezTo>
                  <a:pt x="1305" y="14580"/>
                  <a:pt x="870" y="14985"/>
                  <a:pt x="870" y="15660"/>
                </a:cubicBezTo>
                <a:cubicBezTo>
                  <a:pt x="870" y="15795"/>
                  <a:pt x="580" y="16065"/>
                  <a:pt x="435" y="16065"/>
                </a:cubicBezTo>
                <a:cubicBezTo>
                  <a:pt x="145" y="16065"/>
                  <a:pt x="0" y="15795"/>
                  <a:pt x="0" y="15660"/>
                </a:cubicBezTo>
                <a:close/>
                <a:moveTo>
                  <a:pt x="435" y="13770"/>
                </a:moveTo>
                <a:cubicBezTo>
                  <a:pt x="580" y="13770"/>
                  <a:pt x="870" y="13635"/>
                  <a:pt x="870" y="13365"/>
                </a:cubicBezTo>
                <a:cubicBezTo>
                  <a:pt x="870" y="12825"/>
                  <a:pt x="1305" y="12285"/>
                  <a:pt x="2030" y="12285"/>
                </a:cubicBezTo>
                <a:cubicBezTo>
                  <a:pt x="2609" y="12285"/>
                  <a:pt x="3189" y="12825"/>
                  <a:pt x="3189" y="13365"/>
                </a:cubicBezTo>
                <a:cubicBezTo>
                  <a:pt x="3189" y="13635"/>
                  <a:pt x="3334" y="13770"/>
                  <a:pt x="3624" y="13770"/>
                </a:cubicBezTo>
                <a:cubicBezTo>
                  <a:pt x="3769" y="13770"/>
                  <a:pt x="4059" y="13635"/>
                  <a:pt x="4059" y="13365"/>
                </a:cubicBezTo>
                <a:cubicBezTo>
                  <a:pt x="4059" y="12420"/>
                  <a:pt x="3044" y="11610"/>
                  <a:pt x="2030" y="11610"/>
                </a:cubicBezTo>
                <a:cubicBezTo>
                  <a:pt x="870" y="11610"/>
                  <a:pt x="0" y="12420"/>
                  <a:pt x="0" y="13365"/>
                </a:cubicBezTo>
                <a:cubicBezTo>
                  <a:pt x="0" y="13635"/>
                  <a:pt x="145" y="13770"/>
                  <a:pt x="435" y="13770"/>
                </a:cubicBezTo>
                <a:close/>
                <a:moveTo>
                  <a:pt x="435" y="11610"/>
                </a:moveTo>
                <a:cubicBezTo>
                  <a:pt x="580" y="11610"/>
                  <a:pt x="870" y="11340"/>
                  <a:pt x="870" y="11205"/>
                </a:cubicBezTo>
                <a:cubicBezTo>
                  <a:pt x="870" y="10530"/>
                  <a:pt x="1305" y="9990"/>
                  <a:pt x="2030" y="9990"/>
                </a:cubicBezTo>
                <a:cubicBezTo>
                  <a:pt x="2609" y="9990"/>
                  <a:pt x="3189" y="10530"/>
                  <a:pt x="3189" y="11205"/>
                </a:cubicBezTo>
                <a:cubicBezTo>
                  <a:pt x="3189" y="11340"/>
                  <a:pt x="3334" y="11610"/>
                  <a:pt x="3624" y="11610"/>
                </a:cubicBezTo>
                <a:cubicBezTo>
                  <a:pt x="3769" y="11610"/>
                  <a:pt x="4059" y="11340"/>
                  <a:pt x="4059" y="11205"/>
                </a:cubicBezTo>
                <a:cubicBezTo>
                  <a:pt x="4059" y="10125"/>
                  <a:pt x="3044" y="9315"/>
                  <a:pt x="2030" y="9315"/>
                </a:cubicBezTo>
                <a:cubicBezTo>
                  <a:pt x="870" y="9315"/>
                  <a:pt x="0" y="10125"/>
                  <a:pt x="0" y="11205"/>
                </a:cubicBezTo>
                <a:cubicBezTo>
                  <a:pt x="0" y="11340"/>
                  <a:pt x="145" y="11610"/>
                  <a:pt x="435" y="11610"/>
                </a:cubicBezTo>
                <a:close/>
                <a:moveTo>
                  <a:pt x="435" y="9315"/>
                </a:moveTo>
                <a:cubicBezTo>
                  <a:pt x="580" y="9315"/>
                  <a:pt x="870" y="9180"/>
                  <a:pt x="870" y="8910"/>
                </a:cubicBezTo>
                <a:cubicBezTo>
                  <a:pt x="870" y="8370"/>
                  <a:pt x="1305" y="7830"/>
                  <a:pt x="2030" y="7830"/>
                </a:cubicBezTo>
                <a:cubicBezTo>
                  <a:pt x="2609" y="7830"/>
                  <a:pt x="3189" y="8370"/>
                  <a:pt x="3189" y="8910"/>
                </a:cubicBezTo>
                <a:cubicBezTo>
                  <a:pt x="3189" y="9180"/>
                  <a:pt x="3334" y="9315"/>
                  <a:pt x="3624" y="9315"/>
                </a:cubicBezTo>
                <a:cubicBezTo>
                  <a:pt x="3769" y="9315"/>
                  <a:pt x="4059" y="9180"/>
                  <a:pt x="4059" y="8910"/>
                </a:cubicBezTo>
                <a:cubicBezTo>
                  <a:pt x="4059" y="7965"/>
                  <a:pt x="3044" y="7020"/>
                  <a:pt x="2030" y="7020"/>
                </a:cubicBezTo>
                <a:cubicBezTo>
                  <a:pt x="870" y="7020"/>
                  <a:pt x="0" y="7965"/>
                  <a:pt x="0" y="8910"/>
                </a:cubicBezTo>
                <a:cubicBezTo>
                  <a:pt x="0" y="9180"/>
                  <a:pt x="145" y="9315"/>
                  <a:pt x="435" y="9315"/>
                </a:cubicBezTo>
                <a:close/>
                <a:moveTo>
                  <a:pt x="870" y="6750"/>
                </a:moveTo>
                <a:cubicBezTo>
                  <a:pt x="870" y="6075"/>
                  <a:pt x="1305" y="5535"/>
                  <a:pt x="2030" y="5535"/>
                </a:cubicBezTo>
                <a:cubicBezTo>
                  <a:pt x="2609" y="5535"/>
                  <a:pt x="3189" y="6075"/>
                  <a:pt x="3189" y="6750"/>
                </a:cubicBezTo>
                <a:cubicBezTo>
                  <a:pt x="3189" y="6885"/>
                  <a:pt x="3334" y="7020"/>
                  <a:pt x="3624" y="7020"/>
                </a:cubicBezTo>
                <a:cubicBezTo>
                  <a:pt x="3769" y="7020"/>
                  <a:pt x="4059" y="6885"/>
                  <a:pt x="4059" y="6750"/>
                </a:cubicBezTo>
                <a:cubicBezTo>
                  <a:pt x="4059" y="5670"/>
                  <a:pt x="3044" y="4860"/>
                  <a:pt x="2030" y="4860"/>
                </a:cubicBezTo>
                <a:cubicBezTo>
                  <a:pt x="870" y="4860"/>
                  <a:pt x="0" y="5670"/>
                  <a:pt x="0" y="6750"/>
                </a:cubicBezTo>
                <a:cubicBezTo>
                  <a:pt x="0" y="6885"/>
                  <a:pt x="145" y="7020"/>
                  <a:pt x="435" y="7020"/>
                </a:cubicBezTo>
                <a:cubicBezTo>
                  <a:pt x="580" y="7020"/>
                  <a:pt x="870" y="6885"/>
                  <a:pt x="870" y="6750"/>
                </a:cubicBezTo>
                <a:close/>
                <a:moveTo>
                  <a:pt x="21600" y="1485"/>
                </a:moveTo>
                <a:cubicBezTo>
                  <a:pt x="21600" y="20115"/>
                  <a:pt x="21600" y="20115"/>
                  <a:pt x="21600" y="20115"/>
                </a:cubicBezTo>
                <a:cubicBezTo>
                  <a:pt x="21600" y="20925"/>
                  <a:pt x="20875" y="21600"/>
                  <a:pt x="20005" y="21600"/>
                </a:cubicBezTo>
                <a:cubicBezTo>
                  <a:pt x="19136" y="21600"/>
                  <a:pt x="19136" y="21600"/>
                  <a:pt x="19136" y="21600"/>
                </a:cubicBezTo>
                <a:cubicBezTo>
                  <a:pt x="16381" y="21600"/>
                  <a:pt x="16381" y="21600"/>
                  <a:pt x="16381" y="21600"/>
                </a:cubicBezTo>
                <a:cubicBezTo>
                  <a:pt x="6813" y="21600"/>
                  <a:pt x="6813" y="21600"/>
                  <a:pt x="6813" y="21600"/>
                </a:cubicBezTo>
                <a:cubicBezTo>
                  <a:pt x="5944" y="21600"/>
                  <a:pt x="5944" y="21600"/>
                  <a:pt x="5944" y="21600"/>
                </a:cubicBezTo>
                <a:cubicBezTo>
                  <a:pt x="1595" y="21600"/>
                  <a:pt x="1595" y="21600"/>
                  <a:pt x="1595" y="21600"/>
                </a:cubicBezTo>
                <a:cubicBezTo>
                  <a:pt x="1595" y="19710"/>
                  <a:pt x="1595" y="19710"/>
                  <a:pt x="1595" y="19710"/>
                </a:cubicBezTo>
                <a:cubicBezTo>
                  <a:pt x="725" y="19575"/>
                  <a:pt x="0" y="18765"/>
                  <a:pt x="0" y="17820"/>
                </a:cubicBezTo>
                <a:cubicBezTo>
                  <a:pt x="0" y="16875"/>
                  <a:pt x="870" y="16065"/>
                  <a:pt x="2030" y="16065"/>
                </a:cubicBezTo>
                <a:cubicBezTo>
                  <a:pt x="3044" y="16065"/>
                  <a:pt x="4059" y="16875"/>
                  <a:pt x="4059" y="17820"/>
                </a:cubicBezTo>
                <a:cubicBezTo>
                  <a:pt x="4059" y="18090"/>
                  <a:pt x="3769" y="18225"/>
                  <a:pt x="3624" y="18225"/>
                </a:cubicBezTo>
                <a:cubicBezTo>
                  <a:pt x="3334" y="18225"/>
                  <a:pt x="3189" y="18090"/>
                  <a:pt x="3189" y="17820"/>
                </a:cubicBezTo>
                <a:cubicBezTo>
                  <a:pt x="3189" y="17280"/>
                  <a:pt x="2609" y="16740"/>
                  <a:pt x="2030" y="16740"/>
                </a:cubicBezTo>
                <a:cubicBezTo>
                  <a:pt x="1305" y="16740"/>
                  <a:pt x="870" y="17280"/>
                  <a:pt x="870" y="17820"/>
                </a:cubicBezTo>
                <a:cubicBezTo>
                  <a:pt x="870" y="18360"/>
                  <a:pt x="1160" y="18765"/>
                  <a:pt x="1595" y="18900"/>
                </a:cubicBezTo>
                <a:cubicBezTo>
                  <a:pt x="1595" y="18225"/>
                  <a:pt x="1595" y="18225"/>
                  <a:pt x="1595" y="18225"/>
                </a:cubicBezTo>
                <a:cubicBezTo>
                  <a:pt x="1595" y="18090"/>
                  <a:pt x="1740" y="17820"/>
                  <a:pt x="2030" y="17820"/>
                </a:cubicBezTo>
                <a:cubicBezTo>
                  <a:pt x="2174" y="17820"/>
                  <a:pt x="2464" y="18090"/>
                  <a:pt x="2464" y="18225"/>
                </a:cubicBezTo>
                <a:cubicBezTo>
                  <a:pt x="2464" y="19305"/>
                  <a:pt x="2464" y="19305"/>
                  <a:pt x="2464" y="19305"/>
                </a:cubicBezTo>
                <a:cubicBezTo>
                  <a:pt x="2464" y="20790"/>
                  <a:pt x="2464" y="20790"/>
                  <a:pt x="2464" y="20790"/>
                </a:cubicBezTo>
                <a:cubicBezTo>
                  <a:pt x="5944" y="20790"/>
                  <a:pt x="5944" y="20790"/>
                  <a:pt x="5944" y="20790"/>
                </a:cubicBezTo>
                <a:cubicBezTo>
                  <a:pt x="5944" y="810"/>
                  <a:pt x="5944" y="810"/>
                  <a:pt x="5944" y="810"/>
                </a:cubicBezTo>
                <a:cubicBezTo>
                  <a:pt x="2464" y="810"/>
                  <a:pt x="2464" y="810"/>
                  <a:pt x="2464" y="810"/>
                </a:cubicBezTo>
                <a:cubicBezTo>
                  <a:pt x="2464" y="2700"/>
                  <a:pt x="2464" y="2700"/>
                  <a:pt x="2464" y="2700"/>
                </a:cubicBezTo>
                <a:cubicBezTo>
                  <a:pt x="3334" y="2835"/>
                  <a:pt x="4059" y="3510"/>
                  <a:pt x="4059" y="4455"/>
                </a:cubicBezTo>
                <a:cubicBezTo>
                  <a:pt x="4059" y="4725"/>
                  <a:pt x="3769" y="4860"/>
                  <a:pt x="3624" y="4860"/>
                </a:cubicBezTo>
                <a:cubicBezTo>
                  <a:pt x="3334" y="4860"/>
                  <a:pt x="3189" y="4725"/>
                  <a:pt x="3189" y="4455"/>
                </a:cubicBezTo>
                <a:cubicBezTo>
                  <a:pt x="3189" y="3915"/>
                  <a:pt x="2609" y="3375"/>
                  <a:pt x="2030" y="3375"/>
                </a:cubicBezTo>
                <a:cubicBezTo>
                  <a:pt x="1305" y="3375"/>
                  <a:pt x="870" y="3915"/>
                  <a:pt x="870" y="4455"/>
                </a:cubicBezTo>
                <a:cubicBezTo>
                  <a:pt x="870" y="4725"/>
                  <a:pt x="580" y="4860"/>
                  <a:pt x="435" y="4860"/>
                </a:cubicBezTo>
                <a:cubicBezTo>
                  <a:pt x="145" y="4860"/>
                  <a:pt x="0" y="4725"/>
                  <a:pt x="0" y="4455"/>
                </a:cubicBezTo>
                <a:cubicBezTo>
                  <a:pt x="0" y="3510"/>
                  <a:pt x="725" y="2835"/>
                  <a:pt x="1595" y="2700"/>
                </a:cubicBezTo>
                <a:cubicBezTo>
                  <a:pt x="1595" y="0"/>
                  <a:pt x="1595" y="0"/>
                  <a:pt x="1595" y="0"/>
                </a:cubicBezTo>
                <a:cubicBezTo>
                  <a:pt x="6813" y="0"/>
                  <a:pt x="6813" y="0"/>
                  <a:pt x="6813" y="0"/>
                </a:cubicBezTo>
                <a:cubicBezTo>
                  <a:pt x="6813" y="0"/>
                  <a:pt x="6813" y="0"/>
                  <a:pt x="6813" y="0"/>
                </a:cubicBezTo>
                <a:cubicBezTo>
                  <a:pt x="16381" y="0"/>
                  <a:pt x="16381" y="0"/>
                  <a:pt x="16381" y="0"/>
                </a:cubicBezTo>
                <a:cubicBezTo>
                  <a:pt x="19136" y="0"/>
                  <a:pt x="19136" y="0"/>
                  <a:pt x="19136" y="0"/>
                </a:cubicBezTo>
                <a:cubicBezTo>
                  <a:pt x="20005" y="0"/>
                  <a:pt x="20005" y="0"/>
                  <a:pt x="20005" y="0"/>
                </a:cubicBezTo>
                <a:cubicBezTo>
                  <a:pt x="20875" y="0"/>
                  <a:pt x="21600" y="675"/>
                  <a:pt x="21600" y="1485"/>
                </a:cubicBezTo>
                <a:close/>
                <a:moveTo>
                  <a:pt x="16381" y="20790"/>
                </a:moveTo>
                <a:cubicBezTo>
                  <a:pt x="16381" y="810"/>
                  <a:pt x="16381" y="810"/>
                  <a:pt x="16381" y="810"/>
                </a:cubicBezTo>
                <a:cubicBezTo>
                  <a:pt x="6813" y="810"/>
                  <a:pt x="6813" y="810"/>
                  <a:pt x="6813" y="810"/>
                </a:cubicBezTo>
                <a:cubicBezTo>
                  <a:pt x="6813" y="20790"/>
                  <a:pt x="6813" y="20790"/>
                  <a:pt x="6813" y="20790"/>
                </a:cubicBezTo>
                <a:lnTo>
                  <a:pt x="16381" y="20790"/>
                </a:lnTo>
                <a:close/>
                <a:moveTo>
                  <a:pt x="18411" y="20790"/>
                </a:moveTo>
                <a:cubicBezTo>
                  <a:pt x="18411" y="810"/>
                  <a:pt x="18411" y="810"/>
                  <a:pt x="18411" y="810"/>
                </a:cubicBezTo>
                <a:cubicBezTo>
                  <a:pt x="17251" y="810"/>
                  <a:pt x="17251" y="810"/>
                  <a:pt x="17251" y="810"/>
                </a:cubicBezTo>
                <a:cubicBezTo>
                  <a:pt x="17251" y="20790"/>
                  <a:pt x="17251" y="20790"/>
                  <a:pt x="17251" y="20790"/>
                </a:cubicBezTo>
                <a:lnTo>
                  <a:pt x="18411" y="20790"/>
                </a:lnTo>
                <a:close/>
                <a:moveTo>
                  <a:pt x="20730" y="1485"/>
                </a:moveTo>
                <a:cubicBezTo>
                  <a:pt x="20730" y="1080"/>
                  <a:pt x="20440" y="810"/>
                  <a:pt x="20005" y="810"/>
                </a:cubicBezTo>
                <a:cubicBezTo>
                  <a:pt x="19136" y="810"/>
                  <a:pt x="19136" y="810"/>
                  <a:pt x="19136" y="810"/>
                </a:cubicBezTo>
                <a:cubicBezTo>
                  <a:pt x="19136" y="20790"/>
                  <a:pt x="19136" y="20790"/>
                  <a:pt x="19136" y="20790"/>
                </a:cubicBezTo>
                <a:cubicBezTo>
                  <a:pt x="20005" y="20790"/>
                  <a:pt x="20005" y="20790"/>
                  <a:pt x="20005" y="20790"/>
                </a:cubicBezTo>
                <a:cubicBezTo>
                  <a:pt x="20440" y="20790"/>
                  <a:pt x="20730" y="20520"/>
                  <a:pt x="20730" y="20115"/>
                </a:cubicBezTo>
                <a:lnTo>
                  <a:pt x="20730" y="14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25" name="Freeform 1307"/>
          <p:cNvSpPr/>
          <p:nvPr/>
        </p:nvSpPr>
        <p:spPr>
          <a:xfrm>
            <a:off x="6978650" y="3206750"/>
            <a:ext cx="8953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29" y="675"/>
                </a:moveTo>
                <a:cubicBezTo>
                  <a:pt x="13191" y="675"/>
                  <a:pt x="13191" y="675"/>
                  <a:pt x="13191" y="675"/>
                </a:cubicBezTo>
                <a:cubicBezTo>
                  <a:pt x="13191" y="405"/>
                  <a:pt x="13191" y="405"/>
                  <a:pt x="13191" y="405"/>
                </a:cubicBezTo>
                <a:cubicBezTo>
                  <a:pt x="13191" y="135"/>
                  <a:pt x="13026" y="0"/>
                  <a:pt x="12696" y="0"/>
                </a:cubicBezTo>
                <a:cubicBezTo>
                  <a:pt x="8739" y="0"/>
                  <a:pt x="8739" y="0"/>
                  <a:pt x="8739" y="0"/>
                </a:cubicBezTo>
                <a:cubicBezTo>
                  <a:pt x="8574" y="0"/>
                  <a:pt x="8409" y="135"/>
                  <a:pt x="8409" y="405"/>
                </a:cubicBezTo>
                <a:cubicBezTo>
                  <a:pt x="8409" y="675"/>
                  <a:pt x="8409" y="675"/>
                  <a:pt x="8409" y="675"/>
                </a:cubicBezTo>
                <a:cubicBezTo>
                  <a:pt x="5771" y="675"/>
                  <a:pt x="5771" y="675"/>
                  <a:pt x="5771" y="675"/>
                </a:cubicBezTo>
                <a:cubicBezTo>
                  <a:pt x="0" y="675"/>
                  <a:pt x="0" y="675"/>
                  <a:pt x="0" y="67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75"/>
                  <a:pt x="21600" y="675"/>
                  <a:pt x="21600" y="675"/>
                </a:cubicBezTo>
                <a:lnTo>
                  <a:pt x="15829" y="675"/>
                </a:lnTo>
                <a:close/>
                <a:moveTo>
                  <a:pt x="20611" y="13905"/>
                </a:moveTo>
                <a:cubicBezTo>
                  <a:pt x="20281" y="14310"/>
                  <a:pt x="20281" y="14310"/>
                  <a:pt x="20281" y="14310"/>
                </a:cubicBezTo>
                <a:cubicBezTo>
                  <a:pt x="20281" y="1755"/>
                  <a:pt x="20281" y="1755"/>
                  <a:pt x="20281" y="1755"/>
                </a:cubicBezTo>
                <a:cubicBezTo>
                  <a:pt x="16324" y="1755"/>
                  <a:pt x="16324" y="1755"/>
                  <a:pt x="16324" y="1755"/>
                </a:cubicBezTo>
                <a:cubicBezTo>
                  <a:pt x="16324" y="1485"/>
                  <a:pt x="16324" y="1485"/>
                  <a:pt x="16324" y="1485"/>
                </a:cubicBezTo>
                <a:cubicBezTo>
                  <a:pt x="20611" y="1485"/>
                  <a:pt x="20611" y="1485"/>
                  <a:pt x="20611" y="1485"/>
                </a:cubicBezTo>
                <a:lnTo>
                  <a:pt x="20611" y="13905"/>
                </a:lnTo>
                <a:close/>
                <a:moveTo>
                  <a:pt x="13521" y="19845"/>
                </a:moveTo>
                <a:cubicBezTo>
                  <a:pt x="2144" y="19845"/>
                  <a:pt x="2144" y="19845"/>
                  <a:pt x="2144" y="19845"/>
                </a:cubicBezTo>
                <a:cubicBezTo>
                  <a:pt x="2144" y="2565"/>
                  <a:pt x="2144" y="2565"/>
                  <a:pt x="2144" y="2565"/>
                </a:cubicBezTo>
                <a:cubicBezTo>
                  <a:pt x="5276" y="2565"/>
                  <a:pt x="5276" y="2565"/>
                  <a:pt x="5276" y="2565"/>
                </a:cubicBezTo>
                <a:cubicBezTo>
                  <a:pt x="5276" y="3240"/>
                  <a:pt x="5276" y="3240"/>
                  <a:pt x="5276" y="3240"/>
                </a:cubicBezTo>
                <a:cubicBezTo>
                  <a:pt x="5276" y="3645"/>
                  <a:pt x="5276" y="3645"/>
                  <a:pt x="5276" y="3645"/>
                </a:cubicBezTo>
                <a:cubicBezTo>
                  <a:pt x="5771" y="3645"/>
                  <a:pt x="5771" y="3645"/>
                  <a:pt x="5771" y="3645"/>
                </a:cubicBezTo>
                <a:cubicBezTo>
                  <a:pt x="15829" y="3645"/>
                  <a:pt x="15829" y="3645"/>
                  <a:pt x="15829" y="3645"/>
                </a:cubicBezTo>
                <a:cubicBezTo>
                  <a:pt x="16324" y="3645"/>
                  <a:pt x="16324" y="3645"/>
                  <a:pt x="16324" y="3645"/>
                </a:cubicBezTo>
                <a:cubicBezTo>
                  <a:pt x="16324" y="3240"/>
                  <a:pt x="16324" y="3240"/>
                  <a:pt x="16324" y="3240"/>
                </a:cubicBezTo>
                <a:cubicBezTo>
                  <a:pt x="16324" y="2565"/>
                  <a:pt x="16324" y="2565"/>
                  <a:pt x="16324" y="2565"/>
                </a:cubicBezTo>
                <a:cubicBezTo>
                  <a:pt x="19292" y="2565"/>
                  <a:pt x="19292" y="2565"/>
                  <a:pt x="19292" y="2565"/>
                </a:cubicBezTo>
                <a:cubicBezTo>
                  <a:pt x="19292" y="14985"/>
                  <a:pt x="19292" y="14985"/>
                  <a:pt x="19292" y="14985"/>
                </a:cubicBezTo>
                <a:lnTo>
                  <a:pt x="13521" y="19845"/>
                </a:lnTo>
                <a:close/>
                <a:moveTo>
                  <a:pt x="19292" y="15930"/>
                </a:moveTo>
                <a:cubicBezTo>
                  <a:pt x="19292" y="19845"/>
                  <a:pt x="19292" y="19845"/>
                  <a:pt x="19292" y="19845"/>
                </a:cubicBezTo>
                <a:cubicBezTo>
                  <a:pt x="14675" y="19845"/>
                  <a:pt x="14675" y="19845"/>
                  <a:pt x="14675" y="19845"/>
                </a:cubicBezTo>
                <a:lnTo>
                  <a:pt x="19292" y="15930"/>
                </a:lnTo>
                <a:close/>
                <a:moveTo>
                  <a:pt x="12366" y="675"/>
                </a:moveTo>
                <a:cubicBezTo>
                  <a:pt x="12366" y="1080"/>
                  <a:pt x="12366" y="1080"/>
                  <a:pt x="12366" y="1080"/>
                </a:cubicBezTo>
                <a:cubicBezTo>
                  <a:pt x="12366" y="1755"/>
                  <a:pt x="12366" y="1755"/>
                  <a:pt x="12366" y="1755"/>
                </a:cubicBezTo>
                <a:cubicBezTo>
                  <a:pt x="9234" y="1755"/>
                  <a:pt x="9234" y="1755"/>
                  <a:pt x="9234" y="1755"/>
                </a:cubicBezTo>
                <a:cubicBezTo>
                  <a:pt x="9234" y="1080"/>
                  <a:pt x="9234" y="1080"/>
                  <a:pt x="9234" y="1080"/>
                </a:cubicBezTo>
                <a:cubicBezTo>
                  <a:pt x="9234" y="675"/>
                  <a:pt x="9234" y="675"/>
                  <a:pt x="9234" y="675"/>
                </a:cubicBezTo>
                <a:lnTo>
                  <a:pt x="12366" y="675"/>
                </a:lnTo>
                <a:close/>
                <a:moveTo>
                  <a:pt x="8409" y="1485"/>
                </a:moveTo>
                <a:cubicBezTo>
                  <a:pt x="8409" y="2160"/>
                  <a:pt x="8409" y="2160"/>
                  <a:pt x="8409" y="2160"/>
                </a:cubicBezTo>
                <a:cubicBezTo>
                  <a:pt x="8409" y="2565"/>
                  <a:pt x="8409" y="2565"/>
                  <a:pt x="8409" y="2565"/>
                </a:cubicBezTo>
                <a:cubicBezTo>
                  <a:pt x="8739" y="2565"/>
                  <a:pt x="8739" y="2565"/>
                  <a:pt x="8739" y="2565"/>
                </a:cubicBezTo>
                <a:cubicBezTo>
                  <a:pt x="12696" y="2565"/>
                  <a:pt x="12696" y="2565"/>
                  <a:pt x="12696" y="2565"/>
                </a:cubicBezTo>
                <a:cubicBezTo>
                  <a:pt x="13191" y="2565"/>
                  <a:pt x="13191" y="2565"/>
                  <a:pt x="13191" y="2565"/>
                </a:cubicBezTo>
                <a:cubicBezTo>
                  <a:pt x="13191" y="2160"/>
                  <a:pt x="13191" y="2160"/>
                  <a:pt x="13191" y="2160"/>
                </a:cubicBezTo>
                <a:cubicBezTo>
                  <a:pt x="13191" y="1485"/>
                  <a:pt x="13191" y="1485"/>
                  <a:pt x="13191" y="1485"/>
                </a:cubicBezTo>
                <a:cubicBezTo>
                  <a:pt x="15334" y="1485"/>
                  <a:pt x="15334" y="1485"/>
                  <a:pt x="15334" y="1485"/>
                </a:cubicBezTo>
                <a:cubicBezTo>
                  <a:pt x="15334" y="1755"/>
                  <a:pt x="15334" y="1755"/>
                  <a:pt x="15334" y="1755"/>
                </a:cubicBezTo>
                <a:cubicBezTo>
                  <a:pt x="15334" y="2835"/>
                  <a:pt x="15334" y="2835"/>
                  <a:pt x="15334" y="2835"/>
                </a:cubicBezTo>
                <a:cubicBezTo>
                  <a:pt x="6101" y="2835"/>
                  <a:pt x="6101" y="2835"/>
                  <a:pt x="6101" y="2835"/>
                </a:cubicBezTo>
                <a:cubicBezTo>
                  <a:pt x="6101" y="1755"/>
                  <a:pt x="6101" y="1755"/>
                  <a:pt x="6101" y="1755"/>
                </a:cubicBezTo>
                <a:cubicBezTo>
                  <a:pt x="6101" y="1485"/>
                  <a:pt x="6101" y="1485"/>
                  <a:pt x="6101" y="1485"/>
                </a:cubicBezTo>
                <a:lnTo>
                  <a:pt x="8409" y="1485"/>
                </a:lnTo>
                <a:close/>
                <a:moveTo>
                  <a:pt x="824" y="1485"/>
                </a:moveTo>
                <a:cubicBezTo>
                  <a:pt x="5276" y="1485"/>
                  <a:pt x="5276" y="1485"/>
                  <a:pt x="5276" y="1485"/>
                </a:cubicBezTo>
                <a:cubicBezTo>
                  <a:pt x="5276" y="1755"/>
                  <a:pt x="5276" y="1755"/>
                  <a:pt x="5276" y="1755"/>
                </a:cubicBezTo>
                <a:cubicBezTo>
                  <a:pt x="1319" y="1755"/>
                  <a:pt x="1319" y="1755"/>
                  <a:pt x="1319" y="1755"/>
                </a:cubicBezTo>
                <a:cubicBezTo>
                  <a:pt x="1319" y="20520"/>
                  <a:pt x="1319" y="20520"/>
                  <a:pt x="1319" y="20520"/>
                </a:cubicBezTo>
                <a:cubicBezTo>
                  <a:pt x="12531" y="20520"/>
                  <a:pt x="12531" y="20520"/>
                  <a:pt x="12531" y="20520"/>
                </a:cubicBezTo>
                <a:cubicBezTo>
                  <a:pt x="12202" y="20925"/>
                  <a:pt x="12202" y="20925"/>
                  <a:pt x="12202" y="20925"/>
                </a:cubicBezTo>
                <a:cubicBezTo>
                  <a:pt x="824" y="20925"/>
                  <a:pt x="824" y="20925"/>
                  <a:pt x="824" y="20925"/>
                </a:cubicBezTo>
                <a:lnTo>
                  <a:pt x="824" y="1485"/>
                </a:lnTo>
                <a:close/>
                <a:moveTo>
                  <a:pt x="13356" y="20925"/>
                </a:moveTo>
                <a:cubicBezTo>
                  <a:pt x="13850" y="20520"/>
                  <a:pt x="13850" y="20520"/>
                  <a:pt x="13850" y="20520"/>
                </a:cubicBezTo>
                <a:cubicBezTo>
                  <a:pt x="20281" y="20520"/>
                  <a:pt x="20281" y="20520"/>
                  <a:pt x="20281" y="20520"/>
                </a:cubicBezTo>
                <a:cubicBezTo>
                  <a:pt x="20281" y="15255"/>
                  <a:pt x="20281" y="15255"/>
                  <a:pt x="20281" y="15255"/>
                </a:cubicBezTo>
                <a:cubicBezTo>
                  <a:pt x="20611" y="14850"/>
                  <a:pt x="20611" y="14850"/>
                  <a:pt x="20611" y="14850"/>
                </a:cubicBezTo>
                <a:cubicBezTo>
                  <a:pt x="20611" y="20925"/>
                  <a:pt x="20611" y="20925"/>
                  <a:pt x="20611" y="20925"/>
                </a:cubicBezTo>
                <a:lnTo>
                  <a:pt x="13356" y="20925"/>
                </a:lnTo>
                <a:close/>
                <a:moveTo>
                  <a:pt x="4452" y="6075"/>
                </a:moveTo>
                <a:cubicBezTo>
                  <a:pt x="4452" y="5940"/>
                  <a:pt x="4617" y="5805"/>
                  <a:pt x="4782" y="5805"/>
                </a:cubicBezTo>
                <a:cubicBezTo>
                  <a:pt x="8739" y="5805"/>
                  <a:pt x="8739" y="5805"/>
                  <a:pt x="8739" y="5805"/>
                </a:cubicBezTo>
                <a:cubicBezTo>
                  <a:pt x="9069" y="5805"/>
                  <a:pt x="9234" y="5940"/>
                  <a:pt x="9234" y="6075"/>
                </a:cubicBezTo>
                <a:cubicBezTo>
                  <a:pt x="9234" y="6345"/>
                  <a:pt x="9069" y="6480"/>
                  <a:pt x="8739" y="6480"/>
                </a:cubicBezTo>
                <a:cubicBezTo>
                  <a:pt x="4782" y="6480"/>
                  <a:pt x="4782" y="6480"/>
                  <a:pt x="4782" y="6480"/>
                </a:cubicBezTo>
                <a:cubicBezTo>
                  <a:pt x="4617" y="6480"/>
                  <a:pt x="4452" y="6345"/>
                  <a:pt x="4452" y="6075"/>
                </a:cubicBezTo>
                <a:close/>
                <a:moveTo>
                  <a:pt x="4452" y="9045"/>
                </a:moveTo>
                <a:cubicBezTo>
                  <a:pt x="4452" y="8775"/>
                  <a:pt x="4617" y="8640"/>
                  <a:pt x="4782" y="8640"/>
                </a:cubicBezTo>
                <a:cubicBezTo>
                  <a:pt x="7090" y="8640"/>
                  <a:pt x="7090" y="8640"/>
                  <a:pt x="7090" y="8640"/>
                </a:cubicBezTo>
                <a:cubicBezTo>
                  <a:pt x="7255" y="8640"/>
                  <a:pt x="7420" y="8775"/>
                  <a:pt x="7420" y="9045"/>
                </a:cubicBezTo>
                <a:cubicBezTo>
                  <a:pt x="7420" y="9180"/>
                  <a:pt x="7255" y="9315"/>
                  <a:pt x="7090" y="9315"/>
                </a:cubicBezTo>
                <a:cubicBezTo>
                  <a:pt x="4782" y="9315"/>
                  <a:pt x="4782" y="9315"/>
                  <a:pt x="4782" y="9315"/>
                </a:cubicBezTo>
                <a:cubicBezTo>
                  <a:pt x="4617" y="9315"/>
                  <a:pt x="4452" y="9180"/>
                  <a:pt x="4452" y="9045"/>
                </a:cubicBezTo>
                <a:close/>
                <a:moveTo>
                  <a:pt x="15005" y="9045"/>
                </a:moveTo>
                <a:cubicBezTo>
                  <a:pt x="15005" y="9180"/>
                  <a:pt x="14675" y="9315"/>
                  <a:pt x="14510" y="9315"/>
                </a:cubicBezTo>
                <a:cubicBezTo>
                  <a:pt x="11377" y="9315"/>
                  <a:pt x="11377" y="9315"/>
                  <a:pt x="11377" y="9315"/>
                </a:cubicBezTo>
                <a:cubicBezTo>
                  <a:pt x="11212" y="9315"/>
                  <a:pt x="11047" y="9180"/>
                  <a:pt x="11047" y="9045"/>
                </a:cubicBezTo>
                <a:cubicBezTo>
                  <a:pt x="11047" y="8775"/>
                  <a:pt x="11212" y="8640"/>
                  <a:pt x="11377" y="8640"/>
                </a:cubicBezTo>
                <a:cubicBezTo>
                  <a:pt x="14510" y="8640"/>
                  <a:pt x="14510" y="8640"/>
                  <a:pt x="14510" y="8640"/>
                </a:cubicBezTo>
                <a:cubicBezTo>
                  <a:pt x="14675" y="8640"/>
                  <a:pt x="15005" y="8775"/>
                  <a:pt x="15005" y="9045"/>
                </a:cubicBezTo>
                <a:close/>
                <a:moveTo>
                  <a:pt x="9563" y="8775"/>
                </a:moveTo>
                <a:cubicBezTo>
                  <a:pt x="9563" y="8775"/>
                  <a:pt x="9728" y="8910"/>
                  <a:pt x="9728" y="9045"/>
                </a:cubicBezTo>
                <a:cubicBezTo>
                  <a:pt x="9728" y="9045"/>
                  <a:pt x="9563" y="9180"/>
                  <a:pt x="9563" y="9315"/>
                </a:cubicBezTo>
                <a:cubicBezTo>
                  <a:pt x="9398" y="9315"/>
                  <a:pt x="9398" y="9315"/>
                  <a:pt x="9234" y="9315"/>
                </a:cubicBezTo>
                <a:cubicBezTo>
                  <a:pt x="9069" y="9315"/>
                  <a:pt x="9069" y="9315"/>
                  <a:pt x="8904" y="9315"/>
                </a:cubicBezTo>
                <a:cubicBezTo>
                  <a:pt x="8904" y="9180"/>
                  <a:pt x="8739" y="9045"/>
                  <a:pt x="8739" y="9045"/>
                </a:cubicBezTo>
                <a:cubicBezTo>
                  <a:pt x="8739" y="8910"/>
                  <a:pt x="8904" y="8775"/>
                  <a:pt x="8904" y="8775"/>
                </a:cubicBezTo>
                <a:cubicBezTo>
                  <a:pt x="9069" y="8640"/>
                  <a:pt x="9398" y="8640"/>
                  <a:pt x="9563" y="8775"/>
                </a:cubicBezTo>
                <a:close/>
                <a:moveTo>
                  <a:pt x="17148" y="9045"/>
                </a:moveTo>
                <a:cubicBezTo>
                  <a:pt x="17148" y="9045"/>
                  <a:pt x="17148" y="9180"/>
                  <a:pt x="16983" y="9315"/>
                </a:cubicBezTo>
                <a:cubicBezTo>
                  <a:pt x="16983" y="9315"/>
                  <a:pt x="16818" y="9315"/>
                  <a:pt x="16653" y="9315"/>
                </a:cubicBezTo>
                <a:cubicBezTo>
                  <a:pt x="16653" y="9315"/>
                  <a:pt x="16489" y="9315"/>
                  <a:pt x="16324" y="9315"/>
                </a:cubicBezTo>
                <a:cubicBezTo>
                  <a:pt x="16324" y="9180"/>
                  <a:pt x="16324" y="9045"/>
                  <a:pt x="16324" y="9045"/>
                </a:cubicBezTo>
                <a:cubicBezTo>
                  <a:pt x="16324" y="8910"/>
                  <a:pt x="16324" y="8775"/>
                  <a:pt x="16324" y="8775"/>
                </a:cubicBezTo>
                <a:cubicBezTo>
                  <a:pt x="16489" y="8640"/>
                  <a:pt x="16818" y="8640"/>
                  <a:pt x="16983" y="8775"/>
                </a:cubicBezTo>
                <a:cubicBezTo>
                  <a:pt x="17148" y="8775"/>
                  <a:pt x="17148" y="8910"/>
                  <a:pt x="17148" y="9045"/>
                </a:cubicBezTo>
                <a:close/>
                <a:moveTo>
                  <a:pt x="10553" y="11880"/>
                </a:moveTo>
                <a:cubicBezTo>
                  <a:pt x="10553" y="12015"/>
                  <a:pt x="10388" y="12285"/>
                  <a:pt x="10058" y="12285"/>
                </a:cubicBezTo>
                <a:cubicBezTo>
                  <a:pt x="7090" y="12285"/>
                  <a:pt x="7090" y="12285"/>
                  <a:pt x="7090" y="12285"/>
                </a:cubicBezTo>
                <a:cubicBezTo>
                  <a:pt x="6760" y="12285"/>
                  <a:pt x="6595" y="12015"/>
                  <a:pt x="6595" y="11880"/>
                </a:cubicBezTo>
                <a:cubicBezTo>
                  <a:pt x="6595" y="11745"/>
                  <a:pt x="6760" y="11475"/>
                  <a:pt x="7090" y="11475"/>
                </a:cubicBezTo>
                <a:cubicBezTo>
                  <a:pt x="10058" y="11475"/>
                  <a:pt x="10058" y="11475"/>
                  <a:pt x="10058" y="11475"/>
                </a:cubicBezTo>
                <a:cubicBezTo>
                  <a:pt x="10388" y="11475"/>
                  <a:pt x="10553" y="11745"/>
                  <a:pt x="10553" y="11880"/>
                </a:cubicBezTo>
                <a:close/>
                <a:moveTo>
                  <a:pt x="4452" y="12150"/>
                </a:moveTo>
                <a:cubicBezTo>
                  <a:pt x="4452" y="12015"/>
                  <a:pt x="4452" y="12015"/>
                  <a:pt x="4452" y="11880"/>
                </a:cubicBezTo>
                <a:cubicBezTo>
                  <a:pt x="4452" y="11745"/>
                  <a:pt x="4452" y="11745"/>
                  <a:pt x="4452" y="11610"/>
                </a:cubicBezTo>
                <a:cubicBezTo>
                  <a:pt x="4617" y="11475"/>
                  <a:pt x="4947" y="11475"/>
                  <a:pt x="5111" y="11610"/>
                </a:cubicBezTo>
                <a:cubicBezTo>
                  <a:pt x="5276" y="11745"/>
                  <a:pt x="5276" y="11745"/>
                  <a:pt x="5276" y="11880"/>
                </a:cubicBezTo>
                <a:cubicBezTo>
                  <a:pt x="5276" y="12015"/>
                  <a:pt x="5276" y="12015"/>
                  <a:pt x="5111" y="12150"/>
                </a:cubicBezTo>
                <a:cubicBezTo>
                  <a:pt x="5111" y="12150"/>
                  <a:pt x="4947" y="12285"/>
                  <a:pt x="4782" y="12285"/>
                </a:cubicBezTo>
                <a:cubicBezTo>
                  <a:pt x="4782" y="12285"/>
                  <a:pt x="4617" y="12150"/>
                  <a:pt x="4452" y="12150"/>
                </a:cubicBezTo>
                <a:close/>
                <a:moveTo>
                  <a:pt x="6595" y="15390"/>
                </a:moveTo>
                <a:cubicBezTo>
                  <a:pt x="5771" y="15795"/>
                  <a:pt x="5606" y="16740"/>
                  <a:pt x="5606" y="17550"/>
                </a:cubicBezTo>
                <a:cubicBezTo>
                  <a:pt x="5606" y="17820"/>
                  <a:pt x="5111" y="17955"/>
                  <a:pt x="4947" y="17820"/>
                </a:cubicBezTo>
                <a:cubicBezTo>
                  <a:pt x="4452" y="17550"/>
                  <a:pt x="4122" y="17280"/>
                  <a:pt x="3627" y="17010"/>
                </a:cubicBezTo>
                <a:cubicBezTo>
                  <a:pt x="3133" y="16605"/>
                  <a:pt x="3792" y="16200"/>
                  <a:pt x="4287" y="16470"/>
                </a:cubicBezTo>
                <a:cubicBezTo>
                  <a:pt x="4452" y="16605"/>
                  <a:pt x="4617" y="16740"/>
                  <a:pt x="4782" y="16875"/>
                </a:cubicBezTo>
                <a:cubicBezTo>
                  <a:pt x="4947" y="16065"/>
                  <a:pt x="5276" y="15255"/>
                  <a:pt x="6266" y="14850"/>
                </a:cubicBezTo>
                <a:cubicBezTo>
                  <a:pt x="6760" y="14580"/>
                  <a:pt x="7090" y="15255"/>
                  <a:pt x="6595" y="15390"/>
                </a:cubicBezTo>
                <a:close/>
                <a:moveTo>
                  <a:pt x="10388" y="16605"/>
                </a:moveTo>
                <a:cubicBezTo>
                  <a:pt x="10553" y="17010"/>
                  <a:pt x="9893" y="17415"/>
                  <a:pt x="9563" y="17010"/>
                </a:cubicBezTo>
                <a:cubicBezTo>
                  <a:pt x="9398" y="16740"/>
                  <a:pt x="8739" y="17280"/>
                  <a:pt x="8574" y="17280"/>
                </a:cubicBezTo>
                <a:cubicBezTo>
                  <a:pt x="8244" y="17415"/>
                  <a:pt x="8079" y="17415"/>
                  <a:pt x="7750" y="17415"/>
                </a:cubicBezTo>
                <a:cubicBezTo>
                  <a:pt x="7255" y="17280"/>
                  <a:pt x="6925" y="17010"/>
                  <a:pt x="6595" y="16605"/>
                </a:cubicBezTo>
                <a:cubicBezTo>
                  <a:pt x="6431" y="16200"/>
                  <a:pt x="7090" y="15930"/>
                  <a:pt x="7420" y="16335"/>
                </a:cubicBezTo>
                <a:cubicBezTo>
                  <a:pt x="7915" y="17010"/>
                  <a:pt x="8574" y="16335"/>
                  <a:pt x="9069" y="16200"/>
                </a:cubicBezTo>
                <a:cubicBezTo>
                  <a:pt x="9563" y="16200"/>
                  <a:pt x="10058" y="16335"/>
                  <a:pt x="10388" y="166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26" name="Freeform 1308"/>
          <p:cNvSpPr/>
          <p:nvPr/>
        </p:nvSpPr>
        <p:spPr>
          <a:xfrm>
            <a:off x="6899275" y="4445000"/>
            <a:ext cx="10160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639" y="6480"/>
                </a:moveTo>
                <a:cubicBezTo>
                  <a:pt x="4639" y="6345"/>
                  <a:pt x="4784" y="6075"/>
                  <a:pt x="5074" y="6075"/>
                </a:cubicBezTo>
                <a:cubicBezTo>
                  <a:pt x="8553" y="6075"/>
                  <a:pt x="8553" y="6075"/>
                  <a:pt x="8553" y="6075"/>
                </a:cubicBezTo>
                <a:cubicBezTo>
                  <a:pt x="8698" y="6075"/>
                  <a:pt x="8843" y="6345"/>
                  <a:pt x="8843" y="6480"/>
                </a:cubicBezTo>
                <a:cubicBezTo>
                  <a:pt x="8843" y="6615"/>
                  <a:pt x="8698" y="6885"/>
                  <a:pt x="8553" y="6885"/>
                </a:cubicBezTo>
                <a:cubicBezTo>
                  <a:pt x="5074" y="6885"/>
                  <a:pt x="5074" y="6885"/>
                  <a:pt x="5074" y="6885"/>
                </a:cubicBezTo>
                <a:cubicBezTo>
                  <a:pt x="4784" y="6885"/>
                  <a:pt x="4639" y="6615"/>
                  <a:pt x="4639" y="6480"/>
                </a:cubicBezTo>
                <a:close/>
                <a:moveTo>
                  <a:pt x="5074" y="9315"/>
                </a:moveTo>
                <a:cubicBezTo>
                  <a:pt x="6958" y="9315"/>
                  <a:pt x="6958" y="9315"/>
                  <a:pt x="6958" y="9315"/>
                </a:cubicBezTo>
                <a:cubicBezTo>
                  <a:pt x="7103" y="9315"/>
                  <a:pt x="7393" y="9180"/>
                  <a:pt x="7393" y="9045"/>
                </a:cubicBezTo>
                <a:cubicBezTo>
                  <a:pt x="7393" y="8775"/>
                  <a:pt x="7103" y="8640"/>
                  <a:pt x="6958" y="8640"/>
                </a:cubicBezTo>
                <a:cubicBezTo>
                  <a:pt x="5074" y="8640"/>
                  <a:pt x="5074" y="8640"/>
                  <a:pt x="5074" y="8640"/>
                </a:cubicBezTo>
                <a:cubicBezTo>
                  <a:pt x="4784" y="8640"/>
                  <a:pt x="4639" y="8775"/>
                  <a:pt x="4639" y="9045"/>
                </a:cubicBezTo>
                <a:cubicBezTo>
                  <a:pt x="4639" y="9180"/>
                  <a:pt x="4784" y="9315"/>
                  <a:pt x="5074" y="9315"/>
                </a:cubicBezTo>
                <a:close/>
                <a:moveTo>
                  <a:pt x="10003" y="9315"/>
                </a:moveTo>
                <a:cubicBezTo>
                  <a:pt x="12757" y="9315"/>
                  <a:pt x="12757" y="9315"/>
                  <a:pt x="12757" y="9315"/>
                </a:cubicBezTo>
                <a:cubicBezTo>
                  <a:pt x="12902" y="9315"/>
                  <a:pt x="13192" y="9180"/>
                  <a:pt x="13192" y="9045"/>
                </a:cubicBezTo>
                <a:cubicBezTo>
                  <a:pt x="13192" y="8775"/>
                  <a:pt x="12902" y="8640"/>
                  <a:pt x="12757" y="8640"/>
                </a:cubicBezTo>
                <a:cubicBezTo>
                  <a:pt x="10003" y="8640"/>
                  <a:pt x="10003" y="8640"/>
                  <a:pt x="10003" y="8640"/>
                </a:cubicBezTo>
                <a:cubicBezTo>
                  <a:pt x="9858" y="8640"/>
                  <a:pt x="9713" y="8775"/>
                  <a:pt x="9713" y="9045"/>
                </a:cubicBezTo>
                <a:cubicBezTo>
                  <a:pt x="9713" y="9180"/>
                  <a:pt x="9858" y="9315"/>
                  <a:pt x="10003" y="9315"/>
                </a:cubicBezTo>
                <a:close/>
                <a:moveTo>
                  <a:pt x="8843" y="9315"/>
                </a:moveTo>
                <a:cubicBezTo>
                  <a:pt x="8843" y="9180"/>
                  <a:pt x="8843" y="9045"/>
                  <a:pt x="8843" y="9045"/>
                </a:cubicBezTo>
                <a:cubicBezTo>
                  <a:pt x="8843" y="8910"/>
                  <a:pt x="8843" y="8775"/>
                  <a:pt x="8843" y="8775"/>
                </a:cubicBezTo>
                <a:cubicBezTo>
                  <a:pt x="8698" y="8640"/>
                  <a:pt x="8408" y="8640"/>
                  <a:pt x="8263" y="8775"/>
                </a:cubicBezTo>
                <a:cubicBezTo>
                  <a:pt x="8118" y="8775"/>
                  <a:pt x="8118" y="8910"/>
                  <a:pt x="8118" y="9045"/>
                </a:cubicBezTo>
                <a:cubicBezTo>
                  <a:pt x="8118" y="9045"/>
                  <a:pt x="8118" y="9180"/>
                  <a:pt x="8263" y="9315"/>
                </a:cubicBezTo>
                <a:cubicBezTo>
                  <a:pt x="8263" y="9315"/>
                  <a:pt x="8408" y="9315"/>
                  <a:pt x="8553" y="9315"/>
                </a:cubicBezTo>
                <a:cubicBezTo>
                  <a:pt x="8553" y="9315"/>
                  <a:pt x="8698" y="9315"/>
                  <a:pt x="8843" y="9315"/>
                </a:cubicBezTo>
                <a:close/>
                <a:moveTo>
                  <a:pt x="14352" y="9315"/>
                </a:moveTo>
                <a:cubicBezTo>
                  <a:pt x="14352" y="9315"/>
                  <a:pt x="14497" y="9315"/>
                  <a:pt x="14642" y="9315"/>
                </a:cubicBezTo>
                <a:cubicBezTo>
                  <a:pt x="14642" y="9180"/>
                  <a:pt x="14642" y="9045"/>
                  <a:pt x="14642" y="9045"/>
                </a:cubicBezTo>
                <a:cubicBezTo>
                  <a:pt x="14642" y="8910"/>
                  <a:pt x="14642" y="8775"/>
                  <a:pt x="14642" y="8775"/>
                </a:cubicBezTo>
                <a:cubicBezTo>
                  <a:pt x="14497" y="8640"/>
                  <a:pt x="14207" y="8640"/>
                  <a:pt x="14062" y="8775"/>
                </a:cubicBezTo>
                <a:cubicBezTo>
                  <a:pt x="13917" y="8775"/>
                  <a:pt x="13917" y="8910"/>
                  <a:pt x="13917" y="9045"/>
                </a:cubicBezTo>
                <a:cubicBezTo>
                  <a:pt x="13917" y="9045"/>
                  <a:pt x="13917" y="9180"/>
                  <a:pt x="14062" y="9315"/>
                </a:cubicBezTo>
                <a:cubicBezTo>
                  <a:pt x="14062" y="9315"/>
                  <a:pt x="14207" y="9315"/>
                  <a:pt x="14352" y="9315"/>
                </a:cubicBezTo>
                <a:close/>
                <a:moveTo>
                  <a:pt x="6234" y="11475"/>
                </a:moveTo>
                <a:cubicBezTo>
                  <a:pt x="6234" y="11745"/>
                  <a:pt x="6379" y="11880"/>
                  <a:pt x="6523" y="11880"/>
                </a:cubicBezTo>
                <a:cubicBezTo>
                  <a:pt x="9278" y="11880"/>
                  <a:pt x="9278" y="11880"/>
                  <a:pt x="9278" y="11880"/>
                </a:cubicBezTo>
                <a:cubicBezTo>
                  <a:pt x="9423" y="11880"/>
                  <a:pt x="9713" y="11745"/>
                  <a:pt x="9713" y="11475"/>
                </a:cubicBezTo>
                <a:cubicBezTo>
                  <a:pt x="9713" y="11340"/>
                  <a:pt x="9423" y="11205"/>
                  <a:pt x="9278" y="11205"/>
                </a:cubicBezTo>
                <a:cubicBezTo>
                  <a:pt x="6523" y="11205"/>
                  <a:pt x="6523" y="11205"/>
                  <a:pt x="6523" y="11205"/>
                </a:cubicBezTo>
                <a:cubicBezTo>
                  <a:pt x="6379" y="11205"/>
                  <a:pt x="6234" y="11340"/>
                  <a:pt x="6234" y="11475"/>
                </a:cubicBezTo>
                <a:close/>
                <a:moveTo>
                  <a:pt x="5364" y="11745"/>
                </a:moveTo>
                <a:cubicBezTo>
                  <a:pt x="5364" y="11745"/>
                  <a:pt x="5364" y="11610"/>
                  <a:pt x="5364" y="11475"/>
                </a:cubicBezTo>
                <a:cubicBezTo>
                  <a:pt x="5364" y="11475"/>
                  <a:pt x="5364" y="11340"/>
                  <a:pt x="5364" y="11205"/>
                </a:cubicBezTo>
                <a:cubicBezTo>
                  <a:pt x="5219" y="11070"/>
                  <a:pt x="4929" y="11070"/>
                  <a:pt x="4784" y="11205"/>
                </a:cubicBezTo>
                <a:cubicBezTo>
                  <a:pt x="4639" y="11340"/>
                  <a:pt x="4639" y="11475"/>
                  <a:pt x="4639" y="11475"/>
                </a:cubicBezTo>
                <a:cubicBezTo>
                  <a:pt x="4639" y="11610"/>
                  <a:pt x="4639" y="11745"/>
                  <a:pt x="4784" y="11745"/>
                </a:cubicBezTo>
                <a:cubicBezTo>
                  <a:pt x="4784" y="11880"/>
                  <a:pt x="4929" y="11880"/>
                  <a:pt x="5074" y="11880"/>
                </a:cubicBezTo>
                <a:cubicBezTo>
                  <a:pt x="5074" y="11880"/>
                  <a:pt x="5219" y="11880"/>
                  <a:pt x="5364" y="11745"/>
                </a:cubicBezTo>
                <a:close/>
                <a:moveTo>
                  <a:pt x="7103" y="13365"/>
                </a:moveTo>
                <a:cubicBezTo>
                  <a:pt x="6379" y="13770"/>
                  <a:pt x="6089" y="14580"/>
                  <a:pt x="5944" y="15390"/>
                </a:cubicBezTo>
                <a:cubicBezTo>
                  <a:pt x="5799" y="15255"/>
                  <a:pt x="5654" y="15120"/>
                  <a:pt x="5509" y="14985"/>
                </a:cubicBezTo>
                <a:cubicBezTo>
                  <a:pt x="5074" y="14715"/>
                  <a:pt x="4494" y="15255"/>
                  <a:pt x="4929" y="15525"/>
                </a:cubicBezTo>
                <a:cubicBezTo>
                  <a:pt x="5219" y="15795"/>
                  <a:pt x="5654" y="16065"/>
                  <a:pt x="5944" y="16335"/>
                </a:cubicBezTo>
                <a:cubicBezTo>
                  <a:pt x="6234" y="16605"/>
                  <a:pt x="6668" y="16470"/>
                  <a:pt x="6668" y="16065"/>
                </a:cubicBezTo>
                <a:cubicBezTo>
                  <a:pt x="6668" y="15390"/>
                  <a:pt x="6668" y="14445"/>
                  <a:pt x="7538" y="14040"/>
                </a:cubicBezTo>
                <a:cubicBezTo>
                  <a:pt x="7973" y="13770"/>
                  <a:pt x="7538" y="13095"/>
                  <a:pt x="7103" y="13365"/>
                </a:cubicBezTo>
                <a:close/>
                <a:moveTo>
                  <a:pt x="9713" y="14850"/>
                </a:moveTo>
                <a:cubicBezTo>
                  <a:pt x="9133" y="14985"/>
                  <a:pt x="8553" y="15525"/>
                  <a:pt x="8263" y="14850"/>
                </a:cubicBezTo>
                <a:cubicBezTo>
                  <a:pt x="7973" y="14445"/>
                  <a:pt x="7393" y="14850"/>
                  <a:pt x="7538" y="15255"/>
                </a:cubicBezTo>
                <a:cubicBezTo>
                  <a:pt x="7683" y="15525"/>
                  <a:pt x="8118" y="15795"/>
                  <a:pt x="8553" y="15930"/>
                </a:cubicBezTo>
                <a:cubicBezTo>
                  <a:pt x="8843" y="15930"/>
                  <a:pt x="8988" y="15930"/>
                  <a:pt x="9278" y="15795"/>
                </a:cubicBezTo>
                <a:cubicBezTo>
                  <a:pt x="9423" y="15795"/>
                  <a:pt x="10003" y="15390"/>
                  <a:pt x="10148" y="15525"/>
                </a:cubicBezTo>
                <a:cubicBezTo>
                  <a:pt x="10293" y="15930"/>
                  <a:pt x="11017" y="15660"/>
                  <a:pt x="10728" y="15255"/>
                </a:cubicBezTo>
                <a:cubicBezTo>
                  <a:pt x="10583" y="14850"/>
                  <a:pt x="10148" y="14715"/>
                  <a:pt x="9713" y="14850"/>
                </a:cubicBezTo>
                <a:close/>
                <a:moveTo>
                  <a:pt x="21600" y="1080"/>
                </a:moveTo>
                <a:cubicBezTo>
                  <a:pt x="21600" y="2565"/>
                  <a:pt x="21600" y="2565"/>
                  <a:pt x="21600" y="256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18090"/>
                  <a:pt x="21600" y="18090"/>
                  <a:pt x="21600" y="18090"/>
                </a:cubicBezTo>
                <a:cubicBezTo>
                  <a:pt x="20150" y="20655"/>
                  <a:pt x="20150" y="20655"/>
                  <a:pt x="20150" y="20655"/>
                </a:cubicBezTo>
                <a:cubicBezTo>
                  <a:pt x="20150" y="21195"/>
                  <a:pt x="20150" y="21195"/>
                  <a:pt x="20150" y="21195"/>
                </a:cubicBezTo>
                <a:cubicBezTo>
                  <a:pt x="20150" y="21465"/>
                  <a:pt x="19860" y="21600"/>
                  <a:pt x="19715" y="21600"/>
                </a:cubicBezTo>
                <a:cubicBezTo>
                  <a:pt x="19570" y="21600"/>
                  <a:pt x="19281" y="21465"/>
                  <a:pt x="19281" y="21195"/>
                </a:cubicBezTo>
                <a:cubicBezTo>
                  <a:pt x="19281" y="20655"/>
                  <a:pt x="19281" y="20655"/>
                  <a:pt x="19281" y="20655"/>
                </a:cubicBezTo>
                <a:cubicBezTo>
                  <a:pt x="18991" y="19980"/>
                  <a:pt x="18991" y="19980"/>
                  <a:pt x="18991" y="19980"/>
                </a:cubicBezTo>
                <a:cubicBezTo>
                  <a:pt x="18991" y="21600"/>
                  <a:pt x="18991" y="21600"/>
                  <a:pt x="18991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675"/>
                  <a:pt x="0" y="675"/>
                  <a:pt x="0" y="675"/>
                </a:cubicBezTo>
                <a:cubicBezTo>
                  <a:pt x="5074" y="675"/>
                  <a:pt x="5074" y="675"/>
                  <a:pt x="5074" y="675"/>
                </a:cubicBezTo>
                <a:cubicBezTo>
                  <a:pt x="7393" y="675"/>
                  <a:pt x="7393" y="675"/>
                  <a:pt x="7393" y="675"/>
                </a:cubicBezTo>
                <a:cubicBezTo>
                  <a:pt x="7393" y="405"/>
                  <a:pt x="7393" y="405"/>
                  <a:pt x="7393" y="405"/>
                </a:cubicBezTo>
                <a:cubicBezTo>
                  <a:pt x="7393" y="135"/>
                  <a:pt x="7538" y="0"/>
                  <a:pt x="7683" y="0"/>
                </a:cubicBezTo>
                <a:cubicBezTo>
                  <a:pt x="11162" y="0"/>
                  <a:pt x="11162" y="0"/>
                  <a:pt x="11162" y="0"/>
                </a:cubicBezTo>
                <a:cubicBezTo>
                  <a:pt x="11452" y="0"/>
                  <a:pt x="11597" y="135"/>
                  <a:pt x="11597" y="405"/>
                </a:cubicBezTo>
                <a:cubicBezTo>
                  <a:pt x="11597" y="675"/>
                  <a:pt x="11597" y="675"/>
                  <a:pt x="11597" y="675"/>
                </a:cubicBezTo>
                <a:cubicBezTo>
                  <a:pt x="13917" y="675"/>
                  <a:pt x="13917" y="675"/>
                  <a:pt x="13917" y="675"/>
                </a:cubicBezTo>
                <a:cubicBezTo>
                  <a:pt x="17831" y="675"/>
                  <a:pt x="17831" y="675"/>
                  <a:pt x="17831" y="675"/>
                </a:cubicBezTo>
                <a:cubicBezTo>
                  <a:pt x="17976" y="270"/>
                  <a:pt x="18411" y="0"/>
                  <a:pt x="18991" y="0"/>
                </a:cubicBezTo>
                <a:cubicBezTo>
                  <a:pt x="20440" y="0"/>
                  <a:pt x="20440" y="0"/>
                  <a:pt x="20440" y="0"/>
                </a:cubicBezTo>
                <a:cubicBezTo>
                  <a:pt x="21165" y="0"/>
                  <a:pt x="21600" y="540"/>
                  <a:pt x="21600" y="1080"/>
                </a:cubicBezTo>
                <a:close/>
                <a:moveTo>
                  <a:pt x="18556" y="3915"/>
                </a:moveTo>
                <a:cubicBezTo>
                  <a:pt x="20875" y="3915"/>
                  <a:pt x="20875" y="3915"/>
                  <a:pt x="20875" y="3915"/>
                </a:cubicBezTo>
                <a:cubicBezTo>
                  <a:pt x="20875" y="3240"/>
                  <a:pt x="20875" y="3240"/>
                  <a:pt x="20875" y="3240"/>
                </a:cubicBezTo>
                <a:cubicBezTo>
                  <a:pt x="18556" y="3240"/>
                  <a:pt x="18556" y="3240"/>
                  <a:pt x="18556" y="3240"/>
                </a:cubicBezTo>
                <a:lnTo>
                  <a:pt x="18556" y="3915"/>
                </a:lnTo>
                <a:close/>
                <a:moveTo>
                  <a:pt x="8118" y="675"/>
                </a:moveTo>
                <a:cubicBezTo>
                  <a:pt x="8118" y="1080"/>
                  <a:pt x="8118" y="1080"/>
                  <a:pt x="8118" y="1080"/>
                </a:cubicBezTo>
                <a:cubicBezTo>
                  <a:pt x="8118" y="1755"/>
                  <a:pt x="8118" y="1755"/>
                  <a:pt x="8118" y="1755"/>
                </a:cubicBezTo>
                <a:cubicBezTo>
                  <a:pt x="10872" y="1755"/>
                  <a:pt x="10872" y="1755"/>
                  <a:pt x="10872" y="1755"/>
                </a:cubicBezTo>
                <a:cubicBezTo>
                  <a:pt x="10872" y="1080"/>
                  <a:pt x="10872" y="1080"/>
                  <a:pt x="10872" y="1080"/>
                </a:cubicBezTo>
                <a:cubicBezTo>
                  <a:pt x="10872" y="675"/>
                  <a:pt x="10872" y="675"/>
                  <a:pt x="10872" y="675"/>
                </a:cubicBezTo>
                <a:lnTo>
                  <a:pt x="8118" y="675"/>
                </a:lnTo>
                <a:close/>
                <a:moveTo>
                  <a:pt x="5364" y="1485"/>
                </a:moveTo>
                <a:cubicBezTo>
                  <a:pt x="5364" y="2565"/>
                  <a:pt x="5364" y="2565"/>
                  <a:pt x="5364" y="2565"/>
                </a:cubicBezTo>
                <a:cubicBezTo>
                  <a:pt x="5364" y="2835"/>
                  <a:pt x="5364" y="2835"/>
                  <a:pt x="5364" y="2835"/>
                </a:cubicBezTo>
                <a:cubicBezTo>
                  <a:pt x="13482" y="2835"/>
                  <a:pt x="13482" y="2835"/>
                  <a:pt x="13482" y="2835"/>
                </a:cubicBezTo>
                <a:cubicBezTo>
                  <a:pt x="13482" y="2565"/>
                  <a:pt x="13482" y="2565"/>
                  <a:pt x="13482" y="2565"/>
                </a:cubicBezTo>
                <a:cubicBezTo>
                  <a:pt x="13482" y="1485"/>
                  <a:pt x="13482" y="1485"/>
                  <a:pt x="13482" y="1485"/>
                </a:cubicBezTo>
                <a:cubicBezTo>
                  <a:pt x="11597" y="1485"/>
                  <a:pt x="11597" y="1485"/>
                  <a:pt x="11597" y="1485"/>
                </a:cubicBezTo>
                <a:cubicBezTo>
                  <a:pt x="11597" y="2160"/>
                  <a:pt x="11597" y="2160"/>
                  <a:pt x="11597" y="2160"/>
                </a:cubicBezTo>
                <a:cubicBezTo>
                  <a:pt x="11597" y="2565"/>
                  <a:pt x="11597" y="2565"/>
                  <a:pt x="11597" y="2565"/>
                </a:cubicBezTo>
                <a:cubicBezTo>
                  <a:pt x="11162" y="2565"/>
                  <a:pt x="11162" y="2565"/>
                  <a:pt x="11162" y="2565"/>
                </a:cubicBezTo>
                <a:cubicBezTo>
                  <a:pt x="7683" y="2565"/>
                  <a:pt x="7683" y="2565"/>
                  <a:pt x="7683" y="2565"/>
                </a:cubicBezTo>
                <a:cubicBezTo>
                  <a:pt x="7393" y="2565"/>
                  <a:pt x="7393" y="2565"/>
                  <a:pt x="7393" y="2565"/>
                </a:cubicBezTo>
                <a:cubicBezTo>
                  <a:pt x="7393" y="2160"/>
                  <a:pt x="7393" y="2160"/>
                  <a:pt x="7393" y="2160"/>
                </a:cubicBezTo>
                <a:cubicBezTo>
                  <a:pt x="7393" y="1485"/>
                  <a:pt x="7393" y="1485"/>
                  <a:pt x="7393" y="1485"/>
                </a:cubicBezTo>
                <a:lnTo>
                  <a:pt x="5364" y="1485"/>
                </a:lnTo>
                <a:close/>
                <a:moveTo>
                  <a:pt x="4639" y="3645"/>
                </a:moveTo>
                <a:cubicBezTo>
                  <a:pt x="4639" y="3240"/>
                  <a:pt x="4639" y="3240"/>
                  <a:pt x="4639" y="3240"/>
                </a:cubicBezTo>
                <a:cubicBezTo>
                  <a:pt x="2754" y="3240"/>
                  <a:pt x="2754" y="3240"/>
                  <a:pt x="2754" y="3240"/>
                </a:cubicBezTo>
                <a:cubicBezTo>
                  <a:pt x="2754" y="19035"/>
                  <a:pt x="2754" y="19035"/>
                  <a:pt x="2754" y="19035"/>
                </a:cubicBezTo>
                <a:cubicBezTo>
                  <a:pt x="16236" y="19035"/>
                  <a:pt x="16236" y="19035"/>
                  <a:pt x="16236" y="19035"/>
                </a:cubicBezTo>
                <a:cubicBezTo>
                  <a:pt x="16236" y="3240"/>
                  <a:pt x="16236" y="3240"/>
                  <a:pt x="16236" y="3240"/>
                </a:cubicBezTo>
                <a:cubicBezTo>
                  <a:pt x="14352" y="3240"/>
                  <a:pt x="14352" y="3240"/>
                  <a:pt x="14352" y="3240"/>
                </a:cubicBezTo>
                <a:cubicBezTo>
                  <a:pt x="14352" y="3645"/>
                  <a:pt x="14352" y="3645"/>
                  <a:pt x="14352" y="3645"/>
                </a:cubicBezTo>
                <a:cubicBezTo>
                  <a:pt x="13917" y="3645"/>
                  <a:pt x="13917" y="3645"/>
                  <a:pt x="13917" y="3645"/>
                </a:cubicBezTo>
                <a:cubicBezTo>
                  <a:pt x="5074" y="3645"/>
                  <a:pt x="5074" y="3645"/>
                  <a:pt x="5074" y="3645"/>
                </a:cubicBezTo>
                <a:lnTo>
                  <a:pt x="4639" y="3645"/>
                </a:lnTo>
                <a:close/>
                <a:moveTo>
                  <a:pt x="18121" y="18765"/>
                </a:moveTo>
                <a:cubicBezTo>
                  <a:pt x="17831" y="18090"/>
                  <a:pt x="17831" y="18090"/>
                  <a:pt x="17831" y="18090"/>
                </a:cubicBezTo>
                <a:cubicBezTo>
                  <a:pt x="17831" y="4725"/>
                  <a:pt x="17831" y="4725"/>
                  <a:pt x="17831" y="4725"/>
                </a:cubicBezTo>
                <a:cubicBezTo>
                  <a:pt x="17831" y="2565"/>
                  <a:pt x="17831" y="2565"/>
                  <a:pt x="17831" y="2565"/>
                </a:cubicBezTo>
                <a:cubicBezTo>
                  <a:pt x="17831" y="1485"/>
                  <a:pt x="17831" y="1485"/>
                  <a:pt x="17831" y="1485"/>
                </a:cubicBezTo>
                <a:cubicBezTo>
                  <a:pt x="14352" y="1485"/>
                  <a:pt x="14352" y="1485"/>
                  <a:pt x="14352" y="1485"/>
                </a:cubicBezTo>
                <a:cubicBezTo>
                  <a:pt x="14352" y="2565"/>
                  <a:pt x="14352" y="2565"/>
                  <a:pt x="14352" y="2565"/>
                </a:cubicBezTo>
                <a:cubicBezTo>
                  <a:pt x="16961" y="2565"/>
                  <a:pt x="16961" y="2565"/>
                  <a:pt x="16961" y="2565"/>
                </a:cubicBezTo>
                <a:cubicBezTo>
                  <a:pt x="16961" y="19845"/>
                  <a:pt x="16961" y="19845"/>
                  <a:pt x="16961" y="19845"/>
                </a:cubicBezTo>
                <a:cubicBezTo>
                  <a:pt x="1885" y="19845"/>
                  <a:pt x="1885" y="19845"/>
                  <a:pt x="1885" y="19845"/>
                </a:cubicBezTo>
                <a:cubicBezTo>
                  <a:pt x="1885" y="2565"/>
                  <a:pt x="1885" y="2565"/>
                  <a:pt x="1885" y="2565"/>
                </a:cubicBezTo>
                <a:cubicBezTo>
                  <a:pt x="4639" y="2565"/>
                  <a:pt x="4639" y="2565"/>
                  <a:pt x="4639" y="2565"/>
                </a:cubicBezTo>
                <a:cubicBezTo>
                  <a:pt x="4639" y="1485"/>
                  <a:pt x="4639" y="1485"/>
                  <a:pt x="4639" y="1485"/>
                </a:cubicBezTo>
                <a:cubicBezTo>
                  <a:pt x="725" y="1485"/>
                  <a:pt x="725" y="1485"/>
                  <a:pt x="725" y="1485"/>
                </a:cubicBezTo>
                <a:cubicBezTo>
                  <a:pt x="725" y="20925"/>
                  <a:pt x="725" y="20925"/>
                  <a:pt x="725" y="20925"/>
                </a:cubicBezTo>
                <a:cubicBezTo>
                  <a:pt x="18121" y="20925"/>
                  <a:pt x="18121" y="20925"/>
                  <a:pt x="18121" y="20925"/>
                </a:cubicBezTo>
                <a:lnTo>
                  <a:pt x="18121" y="18765"/>
                </a:lnTo>
                <a:close/>
                <a:moveTo>
                  <a:pt x="18991" y="18495"/>
                </a:moveTo>
                <a:cubicBezTo>
                  <a:pt x="19715" y="19845"/>
                  <a:pt x="19715" y="19845"/>
                  <a:pt x="19715" y="19845"/>
                </a:cubicBezTo>
                <a:cubicBezTo>
                  <a:pt x="20585" y="18360"/>
                  <a:pt x="20585" y="18360"/>
                  <a:pt x="20585" y="18360"/>
                </a:cubicBezTo>
                <a:cubicBezTo>
                  <a:pt x="18846" y="18360"/>
                  <a:pt x="18846" y="18360"/>
                  <a:pt x="18846" y="18360"/>
                </a:cubicBezTo>
                <a:lnTo>
                  <a:pt x="18991" y="18495"/>
                </a:lnTo>
                <a:close/>
                <a:moveTo>
                  <a:pt x="20875" y="4725"/>
                </a:moveTo>
                <a:cubicBezTo>
                  <a:pt x="18556" y="4725"/>
                  <a:pt x="18556" y="4725"/>
                  <a:pt x="18556" y="4725"/>
                </a:cubicBezTo>
                <a:cubicBezTo>
                  <a:pt x="18556" y="17685"/>
                  <a:pt x="18556" y="17685"/>
                  <a:pt x="18556" y="17685"/>
                </a:cubicBezTo>
                <a:cubicBezTo>
                  <a:pt x="20875" y="17685"/>
                  <a:pt x="20875" y="17685"/>
                  <a:pt x="20875" y="17685"/>
                </a:cubicBezTo>
                <a:lnTo>
                  <a:pt x="20875" y="4725"/>
                </a:lnTo>
                <a:close/>
                <a:moveTo>
                  <a:pt x="20875" y="2565"/>
                </a:moveTo>
                <a:cubicBezTo>
                  <a:pt x="20875" y="1080"/>
                  <a:pt x="20875" y="1080"/>
                  <a:pt x="20875" y="1080"/>
                </a:cubicBezTo>
                <a:cubicBezTo>
                  <a:pt x="20875" y="945"/>
                  <a:pt x="20730" y="675"/>
                  <a:pt x="20440" y="675"/>
                </a:cubicBezTo>
                <a:cubicBezTo>
                  <a:pt x="18991" y="675"/>
                  <a:pt x="18991" y="675"/>
                  <a:pt x="18991" y="675"/>
                </a:cubicBezTo>
                <a:cubicBezTo>
                  <a:pt x="18701" y="675"/>
                  <a:pt x="18556" y="945"/>
                  <a:pt x="18556" y="1080"/>
                </a:cubicBezTo>
                <a:cubicBezTo>
                  <a:pt x="18556" y="2565"/>
                  <a:pt x="18556" y="2565"/>
                  <a:pt x="18556" y="2565"/>
                </a:cubicBezTo>
                <a:lnTo>
                  <a:pt x="20875" y="25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27" name="Freeform 1309"/>
          <p:cNvSpPr/>
          <p:nvPr/>
        </p:nvSpPr>
        <p:spPr>
          <a:xfrm>
            <a:off x="6978650" y="5683250"/>
            <a:ext cx="8953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957" y="5805"/>
                </a:moveTo>
                <a:cubicBezTo>
                  <a:pt x="3957" y="5535"/>
                  <a:pt x="4122" y="5400"/>
                  <a:pt x="4452" y="5400"/>
                </a:cubicBezTo>
                <a:cubicBezTo>
                  <a:pt x="10058" y="5400"/>
                  <a:pt x="10058" y="5400"/>
                  <a:pt x="10058" y="5400"/>
                </a:cubicBezTo>
                <a:cubicBezTo>
                  <a:pt x="10388" y="5400"/>
                  <a:pt x="10553" y="5535"/>
                  <a:pt x="10553" y="5805"/>
                </a:cubicBezTo>
                <a:cubicBezTo>
                  <a:pt x="10553" y="5940"/>
                  <a:pt x="10388" y="6075"/>
                  <a:pt x="10058" y="6075"/>
                </a:cubicBezTo>
                <a:cubicBezTo>
                  <a:pt x="4452" y="6075"/>
                  <a:pt x="4452" y="6075"/>
                  <a:pt x="4452" y="6075"/>
                </a:cubicBezTo>
                <a:cubicBezTo>
                  <a:pt x="4122" y="6075"/>
                  <a:pt x="3957" y="5940"/>
                  <a:pt x="3957" y="5805"/>
                </a:cubicBezTo>
                <a:close/>
                <a:moveTo>
                  <a:pt x="4452" y="17280"/>
                </a:moveTo>
                <a:cubicBezTo>
                  <a:pt x="10058" y="17280"/>
                  <a:pt x="10058" y="17280"/>
                  <a:pt x="10058" y="17280"/>
                </a:cubicBezTo>
                <a:cubicBezTo>
                  <a:pt x="10388" y="17280"/>
                  <a:pt x="10553" y="17145"/>
                  <a:pt x="10553" y="16875"/>
                </a:cubicBezTo>
                <a:cubicBezTo>
                  <a:pt x="10553" y="16740"/>
                  <a:pt x="10388" y="16605"/>
                  <a:pt x="10058" y="16605"/>
                </a:cubicBezTo>
                <a:cubicBezTo>
                  <a:pt x="4452" y="16605"/>
                  <a:pt x="4452" y="16605"/>
                  <a:pt x="4452" y="16605"/>
                </a:cubicBezTo>
                <a:cubicBezTo>
                  <a:pt x="4122" y="16605"/>
                  <a:pt x="3957" y="16740"/>
                  <a:pt x="3957" y="16875"/>
                </a:cubicBezTo>
                <a:cubicBezTo>
                  <a:pt x="3957" y="17145"/>
                  <a:pt x="4122" y="17280"/>
                  <a:pt x="4452" y="17280"/>
                </a:cubicBezTo>
                <a:close/>
                <a:moveTo>
                  <a:pt x="4452" y="8235"/>
                </a:moveTo>
                <a:cubicBezTo>
                  <a:pt x="17148" y="8235"/>
                  <a:pt x="17148" y="8235"/>
                  <a:pt x="17148" y="8235"/>
                </a:cubicBezTo>
                <a:cubicBezTo>
                  <a:pt x="17313" y="8235"/>
                  <a:pt x="17643" y="8100"/>
                  <a:pt x="17643" y="7965"/>
                </a:cubicBezTo>
                <a:cubicBezTo>
                  <a:pt x="17643" y="7695"/>
                  <a:pt x="17313" y="7560"/>
                  <a:pt x="17148" y="7560"/>
                </a:cubicBezTo>
                <a:cubicBezTo>
                  <a:pt x="4452" y="7560"/>
                  <a:pt x="4452" y="7560"/>
                  <a:pt x="4452" y="7560"/>
                </a:cubicBezTo>
                <a:cubicBezTo>
                  <a:pt x="4122" y="7560"/>
                  <a:pt x="3957" y="7695"/>
                  <a:pt x="3957" y="7965"/>
                </a:cubicBezTo>
                <a:cubicBezTo>
                  <a:pt x="3957" y="8100"/>
                  <a:pt x="4122" y="8235"/>
                  <a:pt x="4452" y="8235"/>
                </a:cubicBezTo>
                <a:close/>
                <a:moveTo>
                  <a:pt x="4452" y="12555"/>
                </a:moveTo>
                <a:cubicBezTo>
                  <a:pt x="17148" y="12555"/>
                  <a:pt x="17148" y="12555"/>
                  <a:pt x="17148" y="12555"/>
                </a:cubicBezTo>
                <a:cubicBezTo>
                  <a:pt x="17313" y="12555"/>
                  <a:pt x="17643" y="12420"/>
                  <a:pt x="17643" y="12285"/>
                </a:cubicBezTo>
                <a:cubicBezTo>
                  <a:pt x="17643" y="12015"/>
                  <a:pt x="17313" y="11880"/>
                  <a:pt x="17148" y="11880"/>
                </a:cubicBezTo>
                <a:cubicBezTo>
                  <a:pt x="4452" y="11880"/>
                  <a:pt x="4452" y="11880"/>
                  <a:pt x="4452" y="11880"/>
                </a:cubicBezTo>
                <a:cubicBezTo>
                  <a:pt x="4122" y="11880"/>
                  <a:pt x="3957" y="12015"/>
                  <a:pt x="3957" y="12285"/>
                </a:cubicBezTo>
                <a:cubicBezTo>
                  <a:pt x="3957" y="12420"/>
                  <a:pt x="4122" y="12555"/>
                  <a:pt x="4452" y="12555"/>
                </a:cubicBezTo>
                <a:close/>
                <a:moveTo>
                  <a:pt x="4452" y="15120"/>
                </a:moveTo>
                <a:cubicBezTo>
                  <a:pt x="17148" y="15120"/>
                  <a:pt x="17148" y="15120"/>
                  <a:pt x="17148" y="15120"/>
                </a:cubicBezTo>
                <a:cubicBezTo>
                  <a:pt x="17313" y="15120"/>
                  <a:pt x="17643" y="14985"/>
                  <a:pt x="17643" y="14715"/>
                </a:cubicBezTo>
                <a:cubicBezTo>
                  <a:pt x="17643" y="14580"/>
                  <a:pt x="17313" y="14445"/>
                  <a:pt x="17148" y="14445"/>
                </a:cubicBezTo>
                <a:cubicBezTo>
                  <a:pt x="4452" y="14445"/>
                  <a:pt x="4452" y="14445"/>
                  <a:pt x="4452" y="14445"/>
                </a:cubicBezTo>
                <a:cubicBezTo>
                  <a:pt x="4122" y="14445"/>
                  <a:pt x="3957" y="14580"/>
                  <a:pt x="3957" y="14715"/>
                </a:cubicBezTo>
                <a:cubicBezTo>
                  <a:pt x="3957" y="14985"/>
                  <a:pt x="4122" y="15120"/>
                  <a:pt x="4452" y="15120"/>
                </a:cubicBezTo>
                <a:close/>
                <a:moveTo>
                  <a:pt x="4452" y="10395"/>
                </a:moveTo>
                <a:cubicBezTo>
                  <a:pt x="10553" y="10395"/>
                  <a:pt x="10553" y="10395"/>
                  <a:pt x="10553" y="10395"/>
                </a:cubicBezTo>
                <a:cubicBezTo>
                  <a:pt x="10718" y="10395"/>
                  <a:pt x="11047" y="10260"/>
                  <a:pt x="11047" y="10125"/>
                </a:cubicBezTo>
                <a:cubicBezTo>
                  <a:pt x="11047" y="9855"/>
                  <a:pt x="10718" y="9720"/>
                  <a:pt x="10553" y="9720"/>
                </a:cubicBezTo>
                <a:cubicBezTo>
                  <a:pt x="4452" y="9720"/>
                  <a:pt x="4452" y="9720"/>
                  <a:pt x="4452" y="9720"/>
                </a:cubicBezTo>
                <a:cubicBezTo>
                  <a:pt x="4122" y="9720"/>
                  <a:pt x="3957" y="9855"/>
                  <a:pt x="3957" y="10125"/>
                </a:cubicBezTo>
                <a:cubicBezTo>
                  <a:pt x="3957" y="10260"/>
                  <a:pt x="4122" y="10395"/>
                  <a:pt x="4452" y="10395"/>
                </a:cubicBezTo>
                <a:close/>
                <a:moveTo>
                  <a:pt x="17148" y="9720"/>
                </a:moveTo>
                <a:cubicBezTo>
                  <a:pt x="14015" y="9720"/>
                  <a:pt x="14015" y="9720"/>
                  <a:pt x="14015" y="9720"/>
                </a:cubicBezTo>
                <a:cubicBezTo>
                  <a:pt x="13850" y="9720"/>
                  <a:pt x="13685" y="9855"/>
                  <a:pt x="13685" y="10125"/>
                </a:cubicBezTo>
                <a:cubicBezTo>
                  <a:pt x="13685" y="10260"/>
                  <a:pt x="13850" y="10395"/>
                  <a:pt x="14015" y="10395"/>
                </a:cubicBezTo>
                <a:cubicBezTo>
                  <a:pt x="17148" y="10395"/>
                  <a:pt x="17148" y="10395"/>
                  <a:pt x="17148" y="10395"/>
                </a:cubicBezTo>
                <a:cubicBezTo>
                  <a:pt x="17313" y="10395"/>
                  <a:pt x="17643" y="10260"/>
                  <a:pt x="17643" y="10125"/>
                </a:cubicBezTo>
                <a:cubicBezTo>
                  <a:pt x="17643" y="9855"/>
                  <a:pt x="17313" y="9720"/>
                  <a:pt x="17148" y="9720"/>
                </a:cubicBezTo>
                <a:close/>
                <a:moveTo>
                  <a:pt x="12037" y="9855"/>
                </a:moveTo>
                <a:cubicBezTo>
                  <a:pt x="11872" y="9855"/>
                  <a:pt x="11872" y="9990"/>
                  <a:pt x="11872" y="10125"/>
                </a:cubicBezTo>
                <a:cubicBezTo>
                  <a:pt x="11872" y="10125"/>
                  <a:pt x="11872" y="10260"/>
                  <a:pt x="12037" y="10395"/>
                </a:cubicBezTo>
                <a:cubicBezTo>
                  <a:pt x="12037" y="10395"/>
                  <a:pt x="12202" y="10395"/>
                  <a:pt x="12366" y="10395"/>
                </a:cubicBezTo>
                <a:cubicBezTo>
                  <a:pt x="12366" y="10395"/>
                  <a:pt x="12531" y="10395"/>
                  <a:pt x="12696" y="10395"/>
                </a:cubicBezTo>
                <a:cubicBezTo>
                  <a:pt x="12696" y="10260"/>
                  <a:pt x="12696" y="10125"/>
                  <a:pt x="12696" y="10125"/>
                </a:cubicBezTo>
                <a:cubicBezTo>
                  <a:pt x="12696" y="9990"/>
                  <a:pt x="12696" y="9855"/>
                  <a:pt x="12696" y="9855"/>
                </a:cubicBezTo>
                <a:cubicBezTo>
                  <a:pt x="12531" y="9720"/>
                  <a:pt x="12202" y="9720"/>
                  <a:pt x="12037" y="9855"/>
                </a:cubicBezTo>
                <a:close/>
                <a:moveTo>
                  <a:pt x="21600" y="675"/>
                </a:move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675"/>
                  <a:pt x="0" y="675"/>
                  <a:pt x="0" y="675"/>
                </a:cubicBezTo>
                <a:cubicBezTo>
                  <a:pt x="5771" y="675"/>
                  <a:pt x="5771" y="675"/>
                  <a:pt x="5771" y="675"/>
                </a:cubicBezTo>
                <a:cubicBezTo>
                  <a:pt x="8409" y="675"/>
                  <a:pt x="8409" y="675"/>
                  <a:pt x="8409" y="675"/>
                </a:cubicBezTo>
                <a:cubicBezTo>
                  <a:pt x="8409" y="405"/>
                  <a:pt x="8409" y="405"/>
                  <a:pt x="8409" y="405"/>
                </a:cubicBezTo>
                <a:cubicBezTo>
                  <a:pt x="8409" y="135"/>
                  <a:pt x="8574" y="0"/>
                  <a:pt x="8739" y="0"/>
                </a:cubicBezTo>
                <a:cubicBezTo>
                  <a:pt x="12696" y="0"/>
                  <a:pt x="12696" y="0"/>
                  <a:pt x="12696" y="0"/>
                </a:cubicBezTo>
                <a:cubicBezTo>
                  <a:pt x="13026" y="0"/>
                  <a:pt x="13191" y="135"/>
                  <a:pt x="13191" y="405"/>
                </a:cubicBezTo>
                <a:cubicBezTo>
                  <a:pt x="13191" y="675"/>
                  <a:pt x="13191" y="675"/>
                  <a:pt x="13191" y="675"/>
                </a:cubicBezTo>
                <a:cubicBezTo>
                  <a:pt x="15829" y="675"/>
                  <a:pt x="15829" y="675"/>
                  <a:pt x="15829" y="675"/>
                </a:cubicBezTo>
                <a:lnTo>
                  <a:pt x="21600" y="675"/>
                </a:lnTo>
                <a:close/>
                <a:moveTo>
                  <a:pt x="9234" y="675"/>
                </a:moveTo>
                <a:cubicBezTo>
                  <a:pt x="9234" y="1080"/>
                  <a:pt x="9234" y="1080"/>
                  <a:pt x="9234" y="1080"/>
                </a:cubicBezTo>
                <a:cubicBezTo>
                  <a:pt x="9234" y="1755"/>
                  <a:pt x="9234" y="1755"/>
                  <a:pt x="9234" y="1755"/>
                </a:cubicBezTo>
                <a:cubicBezTo>
                  <a:pt x="12366" y="1755"/>
                  <a:pt x="12366" y="1755"/>
                  <a:pt x="12366" y="1755"/>
                </a:cubicBezTo>
                <a:cubicBezTo>
                  <a:pt x="12366" y="1080"/>
                  <a:pt x="12366" y="1080"/>
                  <a:pt x="12366" y="1080"/>
                </a:cubicBezTo>
                <a:cubicBezTo>
                  <a:pt x="12366" y="675"/>
                  <a:pt x="12366" y="675"/>
                  <a:pt x="12366" y="675"/>
                </a:cubicBezTo>
                <a:lnTo>
                  <a:pt x="9234" y="675"/>
                </a:lnTo>
                <a:close/>
                <a:moveTo>
                  <a:pt x="6101" y="1485"/>
                </a:moveTo>
                <a:cubicBezTo>
                  <a:pt x="6101" y="1755"/>
                  <a:pt x="6101" y="1755"/>
                  <a:pt x="6101" y="1755"/>
                </a:cubicBezTo>
                <a:cubicBezTo>
                  <a:pt x="6101" y="2835"/>
                  <a:pt x="6101" y="2835"/>
                  <a:pt x="6101" y="2835"/>
                </a:cubicBezTo>
                <a:cubicBezTo>
                  <a:pt x="15334" y="2835"/>
                  <a:pt x="15334" y="2835"/>
                  <a:pt x="15334" y="2835"/>
                </a:cubicBezTo>
                <a:cubicBezTo>
                  <a:pt x="15334" y="1755"/>
                  <a:pt x="15334" y="1755"/>
                  <a:pt x="15334" y="1755"/>
                </a:cubicBezTo>
                <a:cubicBezTo>
                  <a:pt x="15334" y="1485"/>
                  <a:pt x="15334" y="1485"/>
                  <a:pt x="15334" y="1485"/>
                </a:cubicBezTo>
                <a:cubicBezTo>
                  <a:pt x="13191" y="1485"/>
                  <a:pt x="13191" y="1485"/>
                  <a:pt x="13191" y="1485"/>
                </a:cubicBezTo>
                <a:cubicBezTo>
                  <a:pt x="13191" y="2160"/>
                  <a:pt x="13191" y="2160"/>
                  <a:pt x="13191" y="2160"/>
                </a:cubicBezTo>
                <a:cubicBezTo>
                  <a:pt x="13191" y="2565"/>
                  <a:pt x="13191" y="2565"/>
                  <a:pt x="13191" y="2565"/>
                </a:cubicBezTo>
                <a:cubicBezTo>
                  <a:pt x="12696" y="2565"/>
                  <a:pt x="12696" y="2565"/>
                  <a:pt x="12696" y="2565"/>
                </a:cubicBezTo>
                <a:cubicBezTo>
                  <a:pt x="8739" y="2565"/>
                  <a:pt x="8739" y="2565"/>
                  <a:pt x="8739" y="2565"/>
                </a:cubicBezTo>
                <a:cubicBezTo>
                  <a:pt x="8409" y="2565"/>
                  <a:pt x="8409" y="2565"/>
                  <a:pt x="8409" y="2565"/>
                </a:cubicBezTo>
                <a:cubicBezTo>
                  <a:pt x="8409" y="2160"/>
                  <a:pt x="8409" y="2160"/>
                  <a:pt x="8409" y="2160"/>
                </a:cubicBezTo>
                <a:cubicBezTo>
                  <a:pt x="8409" y="1485"/>
                  <a:pt x="8409" y="1485"/>
                  <a:pt x="8409" y="1485"/>
                </a:cubicBezTo>
                <a:lnTo>
                  <a:pt x="6101" y="1485"/>
                </a:lnTo>
                <a:close/>
                <a:moveTo>
                  <a:pt x="5276" y="2565"/>
                </a:moveTo>
                <a:cubicBezTo>
                  <a:pt x="2144" y="2565"/>
                  <a:pt x="2144" y="2565"/>
                  <a:pt x="2144" y="2565"/>
                </a:cubicBezTo>
                <a:cubicBezTo>
                  <a:pt x="2144" y="19845"/>
                  <a:pt x="2144" y="19845"/>
                  <a:pt x="2144" y="19845"/>
                </a:cubicBezTo>
                <a:cubicBezTo>
                  <a:pt x="19292" y="19845"/>
                  <a:pt x="19292" y="19845"/>
                  <a:pt x="19292" y="19845"/>
                </a:cubicBezTo>
                <a:cubicBezTo>
                  <a:pt x="19292" y="2565"/>
                  <a:pt x="19292" y="2565"/>
                  <a:pt x="19292" y="2565"/>
                </a:cubicBezTo>
                <a:cubicBezTo>
                  <a:pt x="16324" y="2565"/>
                  <a:pt x="16324" y="2565"/>
                  <a:pt x="16324" y="2565"/>
                </a:cubicBezTo>
                <a:cubicBezTo>
                  <a:pt x="16324" y="3240"/>
                  <a:pt x="16324" y="3240"/>
                  <a:pt x="16324" y="3240"/>
                </a:cubicBezTo>
                <a:cubicBezTo>
                  <a:pt x="16324" y="3645"/>
                  <a:pt x="16324" y="3645"/>
                  <a:pt x="16324" y="3645"/>
                </a:cubicBezTo>
                <a:cubicBezTo>
                  <a:pt x="15829" y="3645"/>
                  <a:pt x="15829" y="3645"/>
                  <a:pt x="15829" y="3645"/>
                </a:cubicBezTo>
                <a:cubicBezTo>
                  <a:pt x="5771" y="3645"/>
                  <a:pt x="5771" y="3645"/>
                  <a:pt x="5771" y="3645"/>
                </a:cubicBezTo>
                <a:cubicBezTo>
                  <a:pt x="5276" y="3645"/>
                  <a:pt x="5276" y="3645"/>
                  <a:pt x="5276" y="3645"/>
                </a:cubicBezTo>
                <a:cubicBezTo>
                  <a:pt x="5276" y="3240"/>
                  <a:pt x="5276" y="3240"/>
                  <a:pt x="5276" y="3240"/>
                </a:cubicBezTo>
                <a:lnTo>
                  <a:pt x="5276" y="2565"/>
                </a:lnTo>
                <a:close/>
                <a:moveTo>
                  <a:pt x="20611" y="1485"/>
                </a:moveTo>
                <a:cubicBezTo>
                  <a:pt x="16324" y="1485"/>
                  <a:pt x="16324" y="1485"/>
                  <a:pt x="16324" y="1485"/>
                </a:cubicBezTo>
                <a:cubicBezTo>
                  <a:pt x="16324" y="1755"/>
                  <a:pt x="16324" y="1755"/>
                  <a:pt x="16324" y="1755"/>
                </a:cubicBezTo>
                <a:cubicBezTo>
                  <a:pt x="20281" y="1755"/>
                  <a:pt x="20281" y="1755"/>
                  <a:pt x="20281" y="1755"/>
                </a:cubicBezTo>
                <a:cubicBezTo>
                  <a:pt x="20281" y="20520"/>
                  <a:pt x="20281" y="20520"/>
                  <a:pt x="20281" y="20520"/>
                </a:cubicBezTo>
                <a:cubicBezTo>
                  <a:pt x="1319" y="20520"/>
                  <a:pt x="1319" y="20520"/>
                  <a:pt x="1319" y="20520"/>
                </a:cubicBezTo>
                <a:cubicBezTo>
                  <a:pt x="1319" y="1755"/>
                  <a:pt x="1319" y="1755"/>
                  <a:pt x="1319" y="1755"/>
                </a:cubicBezTo>
                <a:cubicBezTo>
                  <a:pt x="5276" y="1755"/>
                  <a:pt x="5276" y="1755"/>
                  <a:pt x="5276" y="1755"/>
                </a:cubicBezTo>
                <a:cubicBezTo>
                  <a:pt x="5276" y="1485"/>
                  <a:pt x="5276" y="1485"/>
                  <a:pt x="5276" y="1485"/>
                </a:cubicBezTo>
                <a:cubicBezTo>
                  <a:pt x="824" y="1485"/>
                  <a:pt x="824" y="1485"/>
                  <a:pt x="824" y="1485"/>
                </a:cubicBezTo>
                <a:cubicBezTo>
                  <a:pt x="824" y="20925"/>
                  <a:pt x="824" y="20925"/>
                  <a:pt x="824" y="20925"/>
                </a:cubicBezTo>
                <a:cubicBezTo>
                  <a:pt x="20611" y="20925"/>
                  <a:pt x="20611" y="20925"/>
                  <a:pt x="20611" y="20925"/>
                </a:cubicBezTo>
                <a:lnTo>
                  <a:pt x="20611" y="14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28" name="Freeform 1310"/>
          <p:cNvSpPr/>
          <p:nvPr/>
        </p:nvSpPr>
        <p:spPr>
          <a:xfrm>
            <a:off x="6870700" y="6924675"/>
            <a:ext cx="107315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915"/>
                </a:moveTo>
                <a:cubicBezTo>
                  <a:pt x="21600" y="1755"/>
                  <a:pt x="19811" y="0"/>
                  <a:pt x="17610" y="0"/>
                </a:cubicBezTo>
                <a:cubicBezTo>
                  <a:pt x="15822" y="0"/>
                  <a:pt x="14308" y="1215"/>
                  <a:pt x="13758" y="2700"/>
                </a:cubicBezTo>
                <a:cubicBezTo>
                  <a:pt x="2064" y="2700"/>
                  <a:pt x="2064" y="2700"/>
                  <a:pt x="2064" y="2700"/>
                </a:cubicBezTo>
                <a:cubicBezTo>
                  <a:pt x="963" y="2700"/>
                  <a:pt x="0" y="3645"/>
                  <a:pt x="0" y="4860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20655"/>
                  <a:pt x="963" y="21600"/>
                  <a:pt x="2064" y="21600"/>
                </a:cubicBezTo>
                <a:cubicBezTo>
                  <a:pt x="17060" y="21600"/>
                  <a:pt x="17060" y="21600"/>
                  <a:pt x="17060" y="21600"/>
                </a:cubicBezTo>
                <a:cubicBezTo>
                  <a:pt x="18298" y="21600"/>
                  <a:pt x="19261" y="20655"/>
                  <a:pt x="19261" y="19575"/>
                </a:cubicBezTo>
                <a:cubicBezTo>
                  <a:pt x="19261" y="7560"/>
                  <a:pt x="19261" y="7560"/>
                  <a:pt x="19261" y="7560"/>
                </a:cubicBezTo>
                <a:cubicBezTo>
                  <a:pt x="20637" y="6885"/>
                  <a:pt x="21600" y="5535"/>
                  <a:pt x="21600" y="3915"/>
                </a:cubicBezTo>
                <a:close/>
                <a:moveTo>
                  <a:pt x="18436" y="19575"/>
                </a:moveTo>
                <a:cubicBezTo>
                  <a:pt x="18436" y="20250"/>
                  <a:pt x="17885" y="20790"/>
                  <a:pt x="17060" y="20790"/>
                </a:cubicBezTo>
                <a:cubicBezTo>
                  <a:pt x="2064" y="20790"/>
                  <a:pt x="2064" y="20790"/>
                  <a:pt x="2064" y="20790"/>
                </a:cubicBezTo>
                <a:cubicBezTo>
                  <a:pt x="1376" y="20790"/>
                  <a:pt x="825" y="20250"/>
                  <a:pt x="825" y="19575"/>
                </a:cubicBezTo>
                <a:cubicBezTo>
                  <a:pt x="825" y="4860"/>
                  <a:pt x="825" y="4860"/>
                  <a:pt x="825" y="4860"/>
                </a:cubicBezTo>
                <a:cubicBezTo>
                  <a:pt x="825" y="4050"/>
                  <a:pt x="1376" y="3510"/>
                  <a:pt x="2064" y="3510"/>
                </a:cubicBezTo>
                <a:cubicBezTo>
                  <a:pt x="13620" y="3510"/>
                  <a:pt x="13620" y="3510"/>
                  <a:pt x="13620" y="3510"/>
                </a:cubicBezTo>
                <a:cubicBezTo>
                  <a:pt x="13620" y="3645"/>
                  <a:pt x="13620" y="3780"/>
                  <a:pt x="13620" y="3915"/>
                </a:cubicBezTo>
                <a:cubicBezTo>
                  <a:pt x="13620" y="6075"/>
                  <a:pt x="15409" y="7830"/>
                  <a:pt x="17610" y="7830"/>
                </a:cubicBezTo>
                <a:cubicBezTo>
                  <a:pt x="17885" y="7830"/>
                  <a:pt x="18161" y="7830"/>
                  <a:pt x="18436" y="7830"/>
                </a:cubicBezTo>
                <a:lnTo>
                  <a:pt x="18436" y="19575"/>
                </a:lnTo>
                <a:close/>
                <a:moveTo>
                  <a:pt x="18711" y="6885"/>
                </a:moveTo>
                <a:cubicBezTo>
                  <a:pt x="18573" y="6885"/>
                  <a:pt x="18573" y="6885"/>
                  <a:pt x="18436" y="7020"/>
                </a:cubicBezTo>
                <a:cubicBezTo>
                  <a:pt x="18436" y="7020"/>
                  <a:pt x="18436" y="7020"/>
                  <a:pt x="18436" y="7020"/>
                </a:cubicBezTo>
                <a:cubicBezTo>
                  <a:pt x="18298" y="7020"/>
                  <a:pt x="18298" y="7020"/>
                  <a:pt x="18161" y="7020"/>
                </a:cubicBezTo>
                <a:cubicBezTo>
                  <a:pt x="18161" y="7020"/>
                  <a:pt x="18161" y="7020"/>
                  <a:pt x="18023" y="7020"/>
                </a:cubicBezTo>
                <a:cubicBezTo>
                  <a:pt x="18023" y="7020"/>
                  <a:pt x="18023" y="7020"/>
                  <a:pt x="17885" y="7020"/>
                </a:cubicBezTo>
                <a:cubicBezTo>
                  <a:pt x="17748" y="7020"/>
                  <a:pt x="17748" y="7020"/>
                  <a:pt x="17610" y="7020"/>
                </a:cubicBezTo>
                <a:cubicBezTo>
                  <a:pt x="15822" y="7020"/>
                  <a:pt x="14446" y="5670"/>
                  <a:pt x="14446" y="3915"/>
                </a:cubicBezTo>
                <a:cubicBezTo>
                  <a:pt x="14446" y="3645"/>
                  <a:pt x="14446" y="3510"/>
                  <a:pt x="14446" y="3240"/>
                </a:cubicBezTo>
                <a:cubicBezTo>
                  <a:pt x="14859" y="1890"/>
                  <a:pt x="16097" y="810"/>
                  <a:pt x="17610" y="810"/>
                </a:cubicBezTo>
                <a:cubicBezTo>
                  <a:pt x="19399" y="810"/>
                  <a:pt x="20775" y="2160"/>
                  <a:pt x="20775" y="3915"/>
                </a:cubicBezTo>
                <a:cubicBezTo>
                  <a:pt x="20775" y="5265"/>
                  <a:pt x="19949" y="6480"/>
                  <a:pt x="18711" y="68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29" name="Freeform 1311"/>
          <p:cNvSpPr/>
          <p:nvPr/>
        </p:nvSpPr>
        <p:spPr>
          <a:xfrm>
            <a:off x="6870700" y="8328025"/>
            <a:ext cx="1092200" cy="736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06"/>
                </a:moveTo>
                <a:cubicBezTo>
                  <a:pt x="21600" y="606"/>
                  <a:pt x="21600" y="606"/>
                  <a:pt x="21600" y="606"/>
                </a:cubicBezTo>
                <a:cubicBezTo>
                  <a:pt x="21600" y="606"/>
                  <a:pt x="21600" y="606"/>
                  <a:pt x="21600" y="404"/>
                </a:cubicBezTo>
                <a:cubicBezTo>
                  <a:pt x="21600" y="404"/>
                  <a:pt x="21600" y="404"/>
                  <a:pt x="21600" y="404"/>
                </a:cubicBezTo>
                <a:cubicBezTo>
                  <a:pt x="21600" y="404"/>
                  <a:pt x="21600" y="404"/>
                  <a:pt x="21600" y="202"/>
                </a:cubicBezTo>
                <a:cubicBezTo>
                  <a:pt x="21600" y="202"/>
                  <a:pt x="21600" y="202"/>
                  <a:pt x="21600" y="202"/>
                </a:cubicBezTo>
                <a:cubicBezTo>
                  <a:pt x="21600" y="202"/>
                  <a:pt x="21600" y="202"/>
                  <a:pt x="21600" y="202"/>
                </a:cubicBezTo>
                <a:cubicBezTo>
                  <a:pt x="21600" y="202"/>
                  <a:pt x="21600" y="202"/>
                  <a:pt x="21600" y="202"/>
                </a:cubicBezTo>
                <a:cubicBezTo>
                  <a:pt x="21600" y="202"/>
                  <a:pt x="21600" y="202"/>
                  <a:pt x="21600" y="202"/>
                </a:cubicBezTo>
                <a:cubicBezTo>
                  <a:pt x="21465" y="202"/>
                  <a:pt x="21465" y="202"/>
                  <a:pt x="21465" y="202"/>
                </a:cubicBezTo>
                <a:cubicBezTo>
                  <a:pt x="21465" y="0"/>
                  <a:pt x="21465" y="0"/>
                  <a:pt x="21465" y="0"/>
                </a:cubicBezTo>
                <a:cubicBezTo>
                  <a:pt x="21465" y="0"/>
                  <a:pt x="21330" y="0"/>
                  <a:pt x="21330" y="0"/>
                </a:cubicBezTo>
                <a:cubicBezTo>
                  <a:pt x="21330" y="0"/>
                  <a:pt x="21330" y="0"/>
                  <a:pt x="21330" y="0"/>
                </a:cubicBezTo>
                <a:cubicBezTo>
                  <a:pt x="21330" y="0"/>
                  <a:pt x="21195" y="0"/>
                  <a:pt x="2119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70" y="6460"/>
                  <a:pt x="270" y="6460"/>
                  <a:pt x="270" y="6460"/>
                </a:cubicBezTo>
                <a:cubicBezTo>
                  <a:pt x="135" y="6460"/>
                  <a:pt x="0" y="6662"/>
                  <a:pt x="0" y="6864"/>
                </a:cubicBezTo>
                <a:cubicBezTo>
                  <a:pt x="0" y="7065"/>
                  <a:pt x="0" y="7267"/>
                  <a:pt x="135" y="7469"/>
                </a:cubicBezTo>
                <a:cubicBezTo>
                  <a:pt x="6210" y="12112"/>
                  <a:pt x="6210" y="12112"/>
                  <a:pt x="6210" y="12112"/>
                </a:cubicBezTo>
                <a:cubicBezTo>
                  <a:pt x="7155" y="20793"/>
                  <a:pt x="7155" y="20793"/>
                  <a:pt x="7155" y="20793"/>
                </a:cubicBezTo>
                <a:cubicBezTo>
                  <a:pt x="7155" y="20793"/>
                  <a:pt x="7290" y="20994"/>
                  <a:pt x="7155" y="20994"/>
                </a:cubicBezTo>
                <a:cubicBezTo>
                  <a:pt x="7155" y="20994"/>
                  <a:pt x="7155" y="20994"/>
                  <a:pt x="7155" y="20994"/>
                </a:cubicBezTo>
                <a:cubicBezTo>
                  <a:pt x="7290" y="20994"/>
                  <a:pt x="7290" y="20994"/>
                  <a:pt x="7290" y="20994"/>
                </a:cubicBezTo>
                <a:cubicBezTo>
                  <a:pt x="7290" y="21196"/>
                  <a:pt x="7290" y="21196"/>
                  <a:pt x="7290" y="21196"/>
                </a:cubicBezTo>
                <a:cubicBezTo>
                  <a:pt x="7290" y="21196"/>
                  <a:pt x="7290" y="21196"/>
                  <a:pt x="7290" y="21196"/>
                </a:cubicBezTo>
                <a:cubicBezTo>
                  <a:pt x="7290" y="21196"/>
                  <a:pt x="7290" y="21196"/>
                  <a:pt x="7290" y="21196"/>
                </a:cubicBezTo>
                <a:cubicBezTo>
                  <a:pt x="7290" y="21196"/>
                  <a:pt x="7290" y="21196"/>
                  <a:pt x="7290" y="21398"/>
                </a:cubicBezTo>
                <a:cubicBezTo>
                  <a:pt x="7290" y="21398"/>
                  <a:pt x="7290" y="21398"/>
                  <a:pt x="7290" y="21398"/>
                </a:cubicBezTo>
                <a:cubicBezTo>
                  <a:pt x="7290" y="21398"/>
                  <a:pt x="7290" y="21398"/>
                  <a:pt x="7425" y="21398"/>
                </a:cubicBezTo>
                <a:cubicBezTo>
                  <a:pt x="7425" y="21398"/>
                  <a:pt x="7425" y="21398"/>
                  <a:pt x="7425" y="21398"/>
                </a:cubicBezTo>
                <a:cubicBezTo>
                  <a:pt x="7425" y="21398"/>
                  <a:pt x="7425" y="21398"/>
                  <a:pt x="7425" y="21398"/>
                </a:cubicBezTo>
                <a:cubicBezTo>
                  <a:pt x="7425" y="21398"/>
                  <a:pt x="7425" y="21398"/>
                  <a:pt x="7425" y="21398"/>
                </a:cubicBezTo>
                <a:cubicBezTo>
                  <a:pt x="7560" y="21398"/>
                  <a:pt x="7560" y="21600"/>
                  <a:pt x="7560" y="21600"/>
                </a:cubicBezTo>
                <a:cubicBezTo>
                  <a:pt x="7560" y="21600"/>
                  <a:pt x="7560" y="21600"/>
                  <a:pt x="7560" y="21600"/>
                </a:cubicBezTo>
                <a:cubicBezTo>
                  <a:pt x="7560" y="21600"/>
                  <a:pt x="7560" y="21600"/>
                  <a:pt x="7560" y="21600"/>
                </a:cubicBezTo>
                <a:cubicBezTo>
                  <a:pt x="7560" y="21600"/>
                  <a:pt x="7560" y="21600"/>
                  <a:pt x="7560" y="21600"/>
                </a:cubicBezTo>
                <a:cubicBezTo>
                  <a:pt x="7560" y="21600"/>
                  <a:pt x="7560" y="21600"/>
                  <a:pt x="7560" y="21600"/>
                </a:cubicBezTo>
                <a:cubicBezTo>
                  <a:pt x="7560" y="21600"/>
                  <a:pt x="7560" y="21600"/>
                  <a:pt x="7560" y="21600"/>
                </a:cubicBezTo>
                <a:cubicBezTo>
                  <a:pt x="7695" y="21600"/>
                  <a:pt x="7830" y="21398"/>
                  <a:pt x="7830" y="21398"/>
                </a:cubicBezTo>
                <a:cubicBezTo>
                  <a:pt x="11880" y="17361"/>
                  <a:pt x="11880" y="17361"/>
                  <a:pt x="11880" y="17361"/>
                </a:cubicBezTo>
                <a:cubicBezTo>
                  <a:pt x="16065" y="21398"/>
                  <a:pt x="16065" y="21398"/>
                  <a:pt x="16065" y="21398"/>
                </a:cubicBezTo>
                <a:cubicBezTo>
                  <a:pt x="16065" y="21398"/>
                  <a:pt x="16200" y="21600"/>
                  <a:pt x="16200" y="21600"/>
                </a:cubicBezTo>
                <a:cubicBezTo>
                  <a:pt x="16200" y="21600"/>
                  <a:pt x="16335" y="21398"/>
                  <a:pt x="16335" y="21398"/>
                </a:cubicBezTo>
                <a:cubicBezTo>
                  <a:pt x="16470" y="21398"/>
                  <a:pt x="16470" y="21398"/>
                  <a:pt x="16605" y="21196"/>
                </a:cubicBezTo>
                <a:cubicBezTo>
                  <a:pt x="21600" y="807"/>
                  <a:pt x="21600" y="807"/>
                  <a:pt x="21600" y="807"/>
                </a:cubicBezTo>
                <a:cubicBezTo>
                  <a:pt x="21600" y="606"/>
                  <a:pt x="21600" y="606"/>
                  <a:pt x="21600" y="606"/>
                </a:cubicBezTo>
                <a:cubicBezTo>
                  <a:pt x="21600" y="606"/>
                  <a:pt x="21600" y="606"/>
                  <a:pt x="21600" y="606"/>
                </a:cubicBezTo>
                <a:cubicBezTo>
                  <a:pt x="21600" y="606"/>
                  <a:pt x="21600" y="606"/>
                  <a:pt x="21600" y="606"/>
                </a:cubicBezTo>
                <a:close/>
                <a:moveTo>
                  <a:pt x="17415" y="4037"/>
                </a:moveTo>
                <a:cubicBezTo>
                  <a:pt x="8775" y="13525"/>
                  <a:pt x="8775" y="13525"/>
                  <a:pt x="8775" y="13525"/>
                </a:cubicBezTo>
                <a:cubicBezTo>
                  <a:pt x="8775" y="13525"/>
                  <a:pt x="8775" y="13525"/>
                  <a:pt x="8775" y="13525"/>
                </a:cubicBezTo>
                <a:cubicBezTo>
                  <a:pt x="8775" y="13525"/>
                  <a:pt x="8775" y="13525"/>
                  <a:pt x="8775" y="13525"/>
                </a:cubicBezTo>
                <a:cubicBezTo>
                  <a:pt x="8775" y="13727"/>
                  <a:pt x="8775" y="13727"/>
                  <a:pt x="8775" y="13727"/>
                </a:cubicBezTo>
                <a:cubicBezTo>
                  <a:pt x="8775" y="13727"/>
                  <a:pt x="8775" y="13727"/>
                  <a:pt x="8775" y="13727"/>
                </a:cubicBezTo>
                <a:cubicBezTo>
                  <a:pt x="8640" y="13727"/>
                  <a:pt x="8640" y="13727"/>
                  <a:pt x="8640" y="13727"/>
                </a:cubicBezTo>
                <a:cubicBezTo>
                  <a:pt x="8640" y="13727"/>
                  <a:pt x="8640" y="13727"/>
                  <a:pt x="8640" y="13727"/>
                </a:cubicBezTo>
                <a:cubicBezTo>
                  <a:pt x="8640" y="13727"/>
                  <a:pt x="8640" y="13727"/>
                  <a:pt x="8640" y="13727"/>
                </a:cubicBezTo>
                <a:cubicBezTo>
                  <a:pt x="7695" y="18572"/>
                  <a:pt x="7695" y="18572"/>
                  <a:pt x="7695" y="18572"/>
                </a:cubicBezTo>
                <a:cubicBezTo>
                  <a:pt x="6885" y="12112"/>
                  <a:pt x="6885" y="12112"/>
                  <a:pt x="6885" y="12112"/>
                </a:cubicBezTo>
                <a:lnTo>
                  <a:pt x="17415" y="4037"/>
                </a:lnTo>
                <a:close/>
                <a:moveTo>
                  <a:pt x="8235" y="19581"/>
                </a:moveTo>
                <a:cubicBezTo>
                  <a:pt x="9180" y="14736"/>
                  <a:pt x="9180" y="14736"/>
                  <a:pt x="9180" y="14736"/>
                </a:cubicBezTo>
                <a:cubicBezTo>
                  <a:pt x="10800" y="16351"/>
                  <a:pt x="10800" y="16351"/>
                  <a:pt x="10800" y="16351"/>
                </a:cubicBezTo>
                <a:cubicBezTo>
                  <a:pt x="11205" y="16755"/>
                  <a:pt x="11205" y="16755"/>
                  <a:pt x="11205" y="16755"/>
                </a:cubicBezTo>
                <a:cubicBezTo>
                  <a:pt x="9720" y="18168"/>
                  <a:pt x="9720" y="18168"/>
                  <a:pt x="9720" y="18168"/>
                </a:cubicBezTo>
                <a:lnTo>
                  <a:pt x="8235" y="19581"/>
                </a:lnTo>
                <a:close/>
                <a:moveTo>
                  <a:pt x="18765" y="1817"/>
                </a:moveTo>
                <a:cubicBezTo>
                  <a:pt x="6480" y="11305"/>
                  <a:pt x="6480" y="11305"/>
                  <a:pt x="6480" y="11305"/>
                </a:cubicBezTo>
                <a:cubicBezTo>
                  <a:pt x="1350" y="7267"/>
                  <a:pt x="1350" y="7267"/>
                  <a:pt x="1350" y="7267"/>
                </a:cubicBezTo>
                <a:lnTo>
                  <a:pt x="18765" y="1817"/>
                </a:lnTo>
                <a:close/>
                <a:moveTo>
                  <a:pt x="16065" y="20187"/>
                </a:moveTo>
                <a:cubicBezTo>
                  <a:pt x="10530" y="14736"/>
                  <a:pt x="10530" y="14736"/>
                  <a:pt x="10530" y="14736"/>
                </a:cubicBezTo>
                <a:cubicBezTo>
                  <a:pt x="9585" y="13929"/>
                  <a:pt x="9585" y="13929"/>
                  <a:pt x="9585" y="13929"/>
                </a:cubicBezTo>
                <a:cubicBezTo>
                  <a:pt x="20520" y="2019"/>
                  <a:pt x="20520" y="2019"/>
                  <a:pt x="20520" y="2019"/>
                </a:cubicBezTo>
                <a:lnTo>
                  <a:pt x="16065" y="2018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30" name="Freeform 1312"/>
          <p:cNvSpPr/>
          <p:nvPr/>
        </p:nvSpPr>
        <p:spPr>
          <a:xfrm>
            <a:off x="6870700" y="9537700"/>
            <a:ext cx="1092200" cy="825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180"/>
                </a:moveTo>
                <a:cubicBezTo>
                  <a:pt x="21465" y="0"/>
                  <a:pt x="21330" y="0"/>
                  <a:pt x="21195" y="0"/>
                </a:cubicBezTo>
                <a:cubicBezTo>
                  <a:pt x="21195" y="0"/>
                  <a:pt x="21195" y="0"/>
                  <a:pt x="21060" y="0"/>
                </a:cubicBezTo>
                <a:cubicBezTo>
                  <a:pt x="270" y="7560"/>
                  <a:pt x="270" y="7560"/>
                  <a:pt x="270" y="7560"/>
                </a:cubicBezTo>
                <a:cubicBezTo>
                  <a:pt x="135" y="7560"/>
                  <a:pt x="0" y="7740"/>
                  <a:pt x="0" y="8100"/>
                </a:cubicBezTo>
                <a:cubicBezTo>
                  <a:pt x="0" y="8280"/>
                  <a:pt x="135" y="8460"/>
                  <a:pt x="270" y="8460"/>
                </a:cubicBezTo>
                <a:cubicBezTo>
                  <a:pt x="7830" y="11880"/>
                  <a:pt x="7830" y="11880"/>
                  <a:pt x="7830" y="11880"/>
                </a:cubicBezTo>
                <a:cubicBezTo>
                  <a:pt x="7155" y="19080"/>
                  <a:pt x="7155" y="19080"/>
                  <a:pt x="7155" y="19080"/>
                </a:cubicBezTo>
                <a:cubicBezTo>
                  <a:pt x="7155" y="19260"/>
                  <a:pt x="7290" y="19440"/>
                  <a:pt x="7425" y="19620"/>
                </a:cubicBezTo>
                <a:cubicBezTo>
                  <a:pt x="7425" y="19620"/>
                  <a:pt x="7425" y="19620"/>
                  <a:pt x="7560" y="19620"/>
                </a:cubicBezTo>
                <a:cubicBezTo>
                  <a:pt x="7695" y="19620"/>
                  <a:pt x="7695" y="19620"/>
                  <a:pt x="7830" y="19620"/>
                </a:cubicBezTo>
                <a:cubicBezTo>
                  <a:pt x="10530" y="16740"/>
                  <a:pt x="10530" y="16740"/>
                  <a:pt x="10530" y="16740"/>
                </a:cubicBezTo>
                <a:cubicBezTo>
                  <a:pt x="12960" y="21420"/>
                  <a:pt x="12960" y="21420"/>
                  <a:pt x="12960" y="21420"/>
                </a:cubicBezTo>
                <a:cubicBezTo>
                  <a:pt x="13095" y="21420"/>
                  <a:pt x="13230" y="21600"/>
                  <a:pt x="13365" y="21600"/>
                </a:cubicBezTo>
                <a:cubicBezTo>
                  <a:pt x="13365" y="21600"/>
                  <a:pt x="13365" y="21600"/>
                  <a:pt x="13365" y="21600"/>
                </a:cubicBezTo>
                <a:cubicBezTo>
                  <a:pt x="13500" y="21600"/>
                  <a:pt x="13635" y="21420"/>
                  <a:pt x="13635" y="21240"/>
                </a:cubicBezTo>
                <a:cubicBezTo>
                  <a:pt x="21600" y="720"/>
                  <a:pt x="21600" y="720"/>
                  <a:pt x="21600" y="720"/>
                </a:cubicBezTo>
                <a:cubicBezTo>
                  <a:pt x="21600" y="540"/>
                  <a:pt x="21600" y="360"/>
                  <a:pt x="21465" y="180"/>
                </a:cubicBezTo>
                <a:close/>
                <a:moveTo>
                  <a:pt x="19035" y="1800"/>
                </a:moveTo>
                <a:cubicBezTo>
                  <a:pt x="8235" y="10980"/>
                  <a:pt x="8235" y="10980"/>
                  <a:pt x="8235" y="10980"/>
                </a:cubicBezTo>
                <a:cubicBezTo>
                  <a:pt x="1620" y="8100"/>
                  <a:pt x="1620" y="8100"/>
                  <a:pt x="1620" y="8100"/>
                </a:cubicBezTo>
                <a:lnTo>
                  <a:pt x="19035" y="1800"/>
                </a:lnTo>
                <a:close/>
                <a:moveTo>
                  <a:pt x="7965" y="18180"/>
                </a:moveTo>
                <a:cubicBezTo>
                  <a:pt x="8505" y="12780"/>
                  <a:pt x="8505" y="12780"/>
                  <a:pt x="8505" y="12780"/>
                </a:cubicBezTo>
                <a:cubicBezTo>
                  <a:pt x="10125" y="15840"/>
                  <a:pt x="10125" y="15840"/>
                  <a:pt x="10125" y="15840"/>
                </a:cubicBezTo>
                <a:lnTo>
                  <a:pt x="7965" y="18180"/>
                </a:lnTo>
                <a:close/>
                <a:moveTo>
                  <a:pt x="13230" y="20160"/>
                </a:moveTo>
                <a:cubicBezTo>
                  <a:pt x="8775" y="11700"/>
                  <a:pt x="8775" y="11700"/>
                  <a:pt x="8775" y="11700"/>
                </a:cubicBezTo>
                <a:cubicBezTo>
                  <a:pt x="20385" y="1800"/>
                  <a:pt x="20385" y="1800"/>
                  <a:pt x="20385" y="1800"/>
                </a:cubicBezTo>
                <a:lnTo>
                  <a:pt x="13230" y="201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31" name="Freeform 1313"/>
          <p:cNvSpPr/>
          <p:nvPr/>
        </p:nvSpPr>
        <p:spPr>
          <a:xfrm>
            <a:off x="687070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1880" y="16605"/>
                </a:moveTo>
                <a:cubicBezTo>
                  <a:pt x="14715" y="16605"/>
                  <a:pt x="14715" y="16605"/>
                  <a:pt x="14715" y="16605"/>
                </a:cubicBezTo>
                <a:cubicBezTo>
                  <a:pt x="14715" y="4995"/>
                  <a:pt x="14715" y="4995"/>
                  <a:pt x="14715" y="4995"/>
                </a:cubicBezTo>
                <a:cubicBezTo>
                  <a:pt x="11880" y="4995"/>
                  <a:pt x="11880" y="4995"/>
                  <a:pt x="11880" y="4995"/>
                </a:cubicBezTo>
                <a:lnTo>
                  <a:pt x="11880" y="16605"/>
                </a:lnTo>
                <a:close/>
                <a:moveTo>
                  <a:pt x="12555" y="5805"/>
                </a:moveTo>
                <a:cubicBezTo>
                  <a:pt x="14040" y="5805"/>
                  <a:pt x="14040" y="5805"/>
                  <a:pt x="14040" y="5805"/>
                </a:cubicBezTo>
                <a:cubicBezTo>
                  <a:pt x="14040" y="15795"/>
                  <a:pt x="14040" y="15795"/>
                  <a:pt x="14040" y="15795"/>
                </a:cubicBezTo>
                <a:cubicBezTo>
                  <a:pt x="12555" y="15795"/>
                  <a:pt x="12555" y="15795"/>
                  <a:pt x="12555" y="15795"/>
                </a:cubicBezTo>
                <a:lnTo>
                  <a:pt x="12555" y="5805"/>
                </a:lnTo>
                <a:close/>
                <a:moveTo>
                  <a:pt x="6885" y="16605"/>
                </a:moveTo>
                <a:cubicBezTo>
                  <a:pt x="9720" y="16605"/>
                  <a:pt x="9720" y="16605"/>
                  <a:pt x="9720" y="16605"/>
                </a:cubicBezTo>
                <a:cubicBezTo>
                  <a:pt x="9720" y="4995"/>
                  <a:pt x="9720" y="4995"/>
                  <a:pt x="9720" y="4995"/>
                </a:cubicBezTo>
                <a:cubicBezTo>
                  <a:pt x="6885" y="4995"/>
                  <a:pt x="6885" y="4995"/>
                  <a:pt x="6885" y="4995"/>
                </a:cubicBezTo>
                <a:lnTo>
                  <a:pt x="6885" y="16605"/>
                </a:lnTo>
                <a:close/>
                <a:moveTo>
                  <a:pt x="7560" y="5805"/>
                </a:moveTo>
                <a:cubicBezTo>
                  <a:pt x="9045" y="5805"/>
                  <a:pt x="9045" y="5805"/>
                  <a:pt x="9045" y="5805"/>
                </a:cubicBezTo>
                <a:cubicBezTo>
                  <a:pt x="9045" y="15795"/>
                  <a:pt x="9045" y="15795"/>
                  <a:pt x="9045" y="15795"/>
                </a:cubicBezTo>
                <a:cubicBezTo>
                  <a:pt x="7560" y="15795"/>
                  <a:pt x="7560" y="15795"/>
                  <a:pt x="7560" y="15795"/>
                </a:cubicBezTo>
                <a:lnTo>
                  <a:pt x="7560" y="58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32" name="Freeform 1314"/>
          <p:cNvSpPr/>
          <p:nvPr/>
        </p:nvSpPr>
        <p:spPr>
          <a:xfrm>
            <a:off x="7226300" y="11877675"/>
            <a:ext cx="3873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032" y="540"/>
                </a:moveTo>
                <a:cubicBezTo>
                  <a:pt x="3032" y="21060"/>
                  <a:pt x="3032" y="21060"/>
                  <a:pt x="3032" y="21060"/>
                </a:cubicBezTo>
                <a:cubicBezTo>
                  <a:pt x="3032" y="21330"/>
                  <a:pt x="2274" y="21600"/>
                  <a:pt x="1516" y="21600"/>
                </a:cubicBezTo>
                <a:cubicBezTo>
                  <a:pt x="758" y="21600"/>
                  <a:pt x="0" y="21330"/>
                  <a:pt x="0" y="21060"/>
                </a:cubicBezTo>
                <a:cubicBezTo>
                  <a:pt x="0" y="540"/>
                  <a:pt x="0" y="540"/>
                  <a:pt x="0" y="540"/>
                </a:cubicBezTo>
                <a:cubicBezTo>
                  <a:pt x="0" y="270"/>
                  <a:pt x="758" y="0"/>
                  <a:pt x="1516" y="0"/>
                </a:cubicBezTo>
                <a:cubicBezTo>
                  <a:pt x="2274" y="0"/>
                  <a:pt x="3032" y="270"/>
                  <a:pt x="3032" y="540"/>
                </a:cubicBezTo>
                <a:close/>
                <a:moveTo>
                  <a:pt x="20084" y="0"/>
                </a:moveTo>
                <a:cubicBezTo>
                  <a:pt x="19326" y="0"/>
                  <a:pt x="18947" y="270"/>
                  <a:pt x="18947" y="540"/>
                </a:cubicBezTo>
                <a:cubicBezTo>
                  <a:pt x="18947" y="21060"/>
                  <a:pt x="18947" y="21060"/>
                  <a:pt x="18947" y="21060"/>
                </a:cubicBezTo>
                <a:cubicBezTo>
                  <a:pt x="18947" y="21330"/>
                  <a:pt x="19326" y="21600"/>
                  <a:pt x="20084" y="21600"/>
                </a:cubicBezTo>
                <a:cubicBezTo>
                  <a:pt x="20842" y="21600"/>
                  <a:pt x="21600" y="21330"/>
                  <a:pt x="21600" y="21060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0842" y="0"/>
                  <a:pt x="20084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33" name="Freeform 1315"/>
          <p:cNvSpPr/>
          <p:nvPr/>
        </p:nvSpPr>
        <p:spPr>
          <a:xfrm>
            <a:off x="878205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20925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lnTo>
                  <a:pt x="20925" y="20925"/>
                </a:lnTo>
                <a:close/>
                <a:moveTo>
                  <a:pt x="17550" y="4590"/>
                </a:moveTo>
                <a:cubicBezTo>
                  <a:pt x="4590" y="17550"/>
                  <a:pt x="4590" y="17550"/>
                  <a:pt x="4590" y="17550"/>
                </a:cubicBezTo>
                <a:cubicBezTo>
                  <a:pt x="4050" y="17010"/>
                  <a:pt x="4050" y="17010"/>
                  <a:pt x="4050" y="17010"/>
                </a:cubicBezTo>
                <a:cubicBezTo>
                  <a:pt x="17010" y="4050"/>
                  <a:pt x="17010" y="4050"/>
                  <a:pt x="17010" y="4050"/>
                </a:cubicBezTo>
                <a:lnTo>
                  <a:pt x="17550" y="4590"/>
                </a:lnTo>
                <a:close/>
                <a:moveTo>
                  <a:pt x="6075" y="8235"/>
                </a:moveTo>
                <a:cubicBezTo>
                  <a:pt x="7290" y="8235"/>
                  <a:pt x="8235" y="7290"/>
                  <a:pt x="8235" y="6075"/>
                </a:cubicBezTo>
                <a:cubicBezTo>
                  <a:pt x="8235" y="4995"/>
                  <a:pt x="7290" y="3915"/>
                  <a:pt x="6075" y="3915"/>
                </a:cubicBezTo>
                <a:cubicBezTo>
                  <a:pt x="4995" y="3915"/>
                  <a:pt x="3915" y="4995"/>
                  <a:pt x="3915" y="6075"/>
                </a:cubicBezTo>
                <a:cubicBezTo>
                  <a:pt x="3915" y="7290"/>
                  <a:pt x="4995" y="8235"/>
                  <a:pt x="6075" y="8235"/>
                </a:cubicBezTo>
                <a:close/>
                <a:moveTo>
                  <a:pt x="6075" y="4725"/>
                </a:moveTo>
                <a:cubicBezTo>
                  <a:pt x="6885" y="4725"/>
                  <a:pt x="7560" y="5265"/>
                  <a:pt x="7560" y="6075"/>
                </a:cubicBezTo>
                <a:cubicBezTo>
                  <a:pt x="7560" y="6885"/>
                  <a:pt x="6885" y="7560"/>
                  <a:pt x="6075" y="7560"/>
                </a:cubicBezTo>
                <a:cubicBezTo>
                  <a:pt x="5265" y="7560"/>
                  <a:pt x="4725" y="6885"/>
                  <a:pt x="4725" y="6075"/>
                </a:cubicBezTo>
                <a:cubicBezTo>
                  <a:pt x="4725" y="5265"/>
                  <a:pt x="5265" y="4725"/>
                  <a:pt x="6075" y="4725"/>
                </a:cubicBezTo>
                <a:close/>
                <a:moveTo>
                  <a:pt x="15525" y="13365"/>
                </a:moveTo>
                <a:cubicBezTo>
                  <a:pt x="14310" y="13365"/>
                  <a:pt x="13365" y="14310"/>
                  <a:pt x="13365" y="15525"/>
                </a:cubicBezTo>
                <a:cubicBezTo>
                  <a:pt x="13365" y="16605"/>
                  <a:pt x="14310" y="17685"/>
                  <a:pt x="15525" y="17685"/>
                </a:cubicBezTo>
                <a:cubicBezTo>
                  <a:pt x="16605" y="17685"/>
                  <a:pt x="17685" y="16605"/>
                  <a:pt x="17685" y="15525"/>
                </a:cubicBezTo>
                <a:cubicBezTo>
                  <a:pt x="17685" y="14310"/>
                  <a:pt x="16605" y="13365"/>
                  <a:pt x="15525" y="13365"/>
                </a:cubicBezTo>
                <a:close/>
                <a:moveTo>
                  <a:pt x="15525" y="16875"/>
                </a:moveTo>
                <a:cubicBezTo>
                  <a:pt x="14715" y="16875"/>
                  <a:pt x="14040" y="16335"/>
                  <a:pt x="14040" y="15525"/>
                </a:cubicBezTo>
                <a:cubicBezTo>
                  <a:pt x="14040" y="14715"/>
                  <a:pt x="14715" y="14040"/>
                  <a:pt x="15525" y="14040"/>
                </a:cubicBezTo>
                <a:cubicBezTo>
                  <a:pt x="16335" y="14040"/>
                  <a:pt x="16875" y="14715"/>
                  <a:pt x="16875" y="15525"/>
                </a:cubicBezTo>
                <a:cubicBezTo>
                  <a:pt x="16875" y="16335"/>
                  <a:pt x="16335" y="16875"/>
                  <a:pt x="15525" y="168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34" name="Freeform 1316"/>
          <p:cNvSpPr/>
          <p:nvPr/>
        </p:nvSpPr>
        <p:spPr>
          <a:xfrm>
            <a:off x="878205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" y="20655"/>
                </a:moveTo>
                <a:cubicBezTo>
                  <a:pt x="20655" y="135"/>
                  <a:pt x="20655" y="135"/>
                  <a:pt x="20655" y="135"/>
                </a:cubicBezTo>
                <a:cubicBezTo>
                  <a:pt x="21465" y="945"/>
                  <a:pt x="21465" y="945"/>
                  <a:pt x="21465" y="945"/>
                </a:cubicBezTo>
                <a:cubicBezTo>
                  <a:pt x="945" y="21465"/>
                  <a:pt x="945" y="21465"/>
                  <a:pt x="945" y="21465"/>
                </a:cubicBezTo>
                <a:lnTo>
                  <a:pt x="135" y="20655"/>
                </a:lnTo>
                <a:close/>
                <a:moveTo>
                  <a:pt x="0" y="3375"/>
                </a:moveTo>
                <a:cubicBezTo>
                  <a:pt x="0" y="1485"/>
                  <a:pt x="1485" y="0"/>
                  <a:pt x="3375" y="0"/>
                </a:cubicBezTo>
                <a:cubicBezTo>
                  <a:pt x="5265" y="0"/>
                  <a:pt x="6885" y="1485"/>
                  <a:pt x="6885" y="3375"/>
                </a:cubicBezTo>
                <a:cubicBezTo>
                  <a:pt x="6885" y="5265"/>
                  <a:pt x="5265" y="6885"/>
                  <a:pt x="3375" y="6885"/>
                </a:cubicBezTo>
                <a:cubicBezTo>
                  <a:pt x="1485" y="6885"/>
                  <a:pt x="0" y="5265"/>
                  <a:pt x="0" y="3375"/>
                </a:cubicBezTo>
                <a:close/>
                <a:moveTo>
                  <a:pt x="1080" y="3375"/>
                </a:moveTo>
                <a:cubicBezTo>
                  <a:pt x="1080" y="4725"/>
                  <a:pt x="2160" y="5670"/>
                  <a:pt x="3375" y="5670"/>
                </a:cubicBezTo>
                <a:cubicBezTo>
                  <a:pt x="4725" y="5670"/>
                  <a:pt x="5670" y="4725"/>
                  <a:pt x="5670" y="3375"/>
                </a:cubicBezTo>
                <a:cubicBezTo>
                  <a:pt x="5670" y="2160"/>
                  <a:pt x="4725" y="1080"/>
                  <a:pt x="3375" y="1080"/>
                </a:cubicBezTo>
                <a:cubicBezTo>
                  <a:pt x="2160" y="1080"/>
                  <a:pt x="1080" y="2160"/>
                  <a:pt x="1080" y="3375"/>
                </a:cubicBezTo>
                <a:close/>
                <a:moveTo>
                  <a:pt x="21600" y="18225"/>
                </a:moveTo>
                <a:cubicBezTo>
                  <a:pt x="21600" y="20115"/>
                  <a:pt x="20115" y="21600"/>
                  <a:pt x="18225" y="21600"/>
                </a:cubicBezTo>
                <a:cubicBezTo>
                  <a:pt x="16335" y="21600"/>
                  <a:pt x="14715" y="20115"/>
                  <a:pt x="14715" y="18225"/>
                </a:cubicBezTo>
                <a:cubicBezTo>
                  <a:pt x="14715" y="16335"/>
                  <a:pt x="16335" y="14715"/>
                  <a:pt x="18225" y="14715"/>
                </a:cubicBezTo>
                <a:cubicBezTo>
                  <a:pt x="20115" y="14715"/>
                  <a:pt x="21600" y="16335"/>
                  <a:pt x="21600" y="18225"/>
                </a:cubicBezTo>
                <a:close/>
                <a:moveTo>
                  <a:pt x="20520" y="18225"/>
                </a:moveTo>
                <a:cubicBezTo>
                  <a:pt x="20520" y="16875"/>
                  <a:pt x="19440" y="15930"/>
                  <a:pt x="18225" y="15930"/>
                </a:cubicBezTo>
                <a:cubicBezTo>
                  <a:pt x="16875" y="15930"/>
                  <a:pt x="15930" y="16875"/>
                  <a:pt x="15930" y="18225"/>
                </a:cubicBezTo>
                <a:cubicBezTo>
                  <a:pt x="15930" y="19440"/>
                  <a:pt x="16875" y="20520"/>
                  <a:pt x="18225" y="20520"/>
                </a:cubicBezTo>
                <a:cubicBezTo>
                  <a:pt x="19440" y="20520"/>
                  <a:pt x="20520" y="19440"/>
                  <a:pt x="20520" y="182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35" name="Freeform 1317"/>
          <p:cNvSpPr/>
          <p:nvPr/>
        </p:nvSpPr>
        <p:spPr>
          <a:xfrm>
            <a:off x="8782050" y="3206750"/>
            <a:ext cx="10731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11" y="7830"/>
                </a:moveTo>
                <a:cubicBezTo>
                  <a:pt x="14308" y="3645"/>
                  <a:pt x="7292" y="3645"/>
                  <a:pt x="2889" y="7830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2889" y="13500"/>
                  <a:pt x="2889" y="13500"/>
                  <a:pt x="2889" y="13500"/>
                </a:cubicBezTo>
                <a:cubicBezTo>
                  <a:pt x="4953" y="15660"/>
                  <a:pt x="7704" y="16740"/>
                  <a:pt x="10731" y="16740"/>
                </a:cubicBezTo>
                <a:cubicBezTo>
                  <a:pt x="13758" y="16740"/>
                  <a:pt x="16510" y="15660"/>
                  <a:pt x="18711" y="13500"/>
                </a:cubicBezTo>
                <a:cubicBezTo>
                  <a:pt x="21600" y="10665"/>
                  <a:pt x="21600" y="10665"/>
                  <a:pt x="21600" y="10665"/>
                </a:cubicBezTo>
                <a:lnTo>
                  <a:pt x="18711" y="7830"/>
                </a:lnTo>
                <a:close/>
                <a:moveTo>
                  <a:pt x="18161" y="12960"/>
                </a:moveTo>
                <a:cubicBezTo>
                  <a:pt x="16097" y="14985"/>
                  <a:pt x="13483" y="16065"/>
                  <a:pt x="10731" y="16065"/>
                </a:cubicBezTo>
                <a:cubicBezTo>
                  <a:pt x="7980" y="16065"/>
                  <a:pt x="5366" y="14985"/>
                  <a:pt x="3302" y="12960"/>
                </a:cubicBezTo>
                <a:cubicBezTo>
                  <a:pt x="1101" y="10800"/>
                  <a:pt x="1101" y="10800"/>
                  <a:pt x="1101" y="10800"/>
                </a:cubicBezTo>
                <a:cubicBezTo>
                  <a:pt x="3439" y="8370"/>
                  <a:pt x="3439" y="8370"/>
                  <a:pt x="3439" y="8370"/>
                </a:cubicBezTo>
                <a:cubicBezTo>
                  <a:pt x="7567" y="4455"/>
                  <a:pt x="14171" y="4455"/>
                  <a:pt x="18161" y="8370"/>
                </a:cubicBezTo>
                <a:cubicBezTo>
                  <a:pt x="20499" y="10665"/>
                  <a:pt x="20499" y="10665"/>
                  <a:pt x="20499" y="10665"/>
                </a:cubicBezTo>
                <a:lnTo>
                  <a:pt x="18161" y="12960"/>
                </a:lnTo>
                <a:close/>
                <a:moveTo>
                  <a:pt x="10594" y="6075"/>
                </a:moveTo>
                <a:cubicBezTo>
                  <a:pt x="8117" y="6075"/>
                  <a:pt x="5916" y="8235"/>
                  <a:pt x="5916" y="10665"/>
                </a:cubicBezTo>
                <a:cubicBezTo>
                  <a:pt x="5916" y="13230"/>
                  <a:pt x="8117" y="15390"/>
                  <a:pt x="10594" y="15390"/>
                </a:cubicBezTo>
                <a:cubicBezTo>
                  <a:pt x="13208" y="15390"/>
                  <a:pt x="15409" y="13230"/>
                  <a:pt x="15409" y="10665"/>
                </a:cubicBezTo>
                <a:cubicBezTo>
                  <a:pt x="15409" y="8235"/>
                  <a:pt x="13208" y="6075"/>
                  <a:pt x="10594" y="6075"/>
                </a:cubicBezTo>
                <a:close/>
                <a:moveTo>
                  <a:pt x="10594" y="14580"/>
                </a:moveTo>
                <a:cubicBezTo>
                  <a:pt x="8530" y="14580"/>
                  <a:pt x="6741" y="12825"/>
                  <a:pt x="6741" y="10665"/>
                </a:cubicBezTo>
                <a:cubicBezTo>
                  <a:pt x="6741" y="8640"/>
                  <a:pt x="8530" y="6885"/>
                  <a:pt x="10594" y="6885"/>
                </a:cubicBezTo>
                <a:cubicBezTo>
                  <a:pt x="12795" y="6885"/>
                  <a:pt x="14583" y="8640"/>
                  <a:pt x="14583" y="10665"/>
                </a:cubicBezTo>
                <a:cubicBezTo>
                  <a:pt x="14583" y="12825"/>
                  <a:pt x="12795" y="14580"/>
                  <a:pt x="10594" y="14580"/>
                </a:cubicBezTo>
                <a:close/>
                <a:moveTo>
                  <a:pt x="8943" y="2025"/>
                </a:moveTo>
                <a:cubicBezTo>
                  <a:pt x="8805" y="1890"/>
                  <a:pt x="8805" y="1620"/>
                  <a:pt x="8943" y="1485"/>
                </a:cubicBezTo>
                <a:cubicBezTo>
                  <a:pt x="10456" y="135"/>
                  <a:pt x="10456" y="135"/>
                  <a:pt x="10456" y="135"/>
                </a:cubicBezTo>
                <a:cubicBezTo>
                  <a:pt x="10456" y="135"/>
                  <a:pt x="10594" y="0"/>
                  <a:pt x="10594" y="0"/>
                </a:cubicBezTo>
                <a:cubicBezTo>
                  <a:pt x="10731" y="0"/>
                  <a:pt x="10731" y="0"/>
                  <a:pt x="10869" y="0"/>
                </a:cubicBezTo>
                <a:cubicBezTo>
                  <a:pt x="10869" y="0"/>
                  <a:pt x="11006" y="135"/>
                  <a:pt x="11006" y="135"/>
                </a:cubicBezTo>
                <a:cubicBezTo>
                  <a:pt x="12520" y="1485"/>
                  <a:pt x="12520" y="1485"/>
                  <a:pt x="12520" y="1485"/>
                </a:cubicBezTo>
                <a:cubicBezTo>
                  <a:pt x="12657" y="1620"/>
                  <a:pt x="12657" y="1890"/>
                  <a:pt x="12520" y="2025"/>
                </a:cubicBezTo>
                <a:cubicBezTo>
                  <a:pt x="12382" y="2160"/>
                  <a:pt x="12245" y="2160"/>
                  <a:pt x="12245" y="2160"/>
                </a:cubicBezTo>
                <a:cubicBezTo>
                  <a:pt x="12107" y="2160"/>
                  <a:pt x="11969" y="2160"/>
                  <a:pt x="11969" y="2025"/>
                </a:cubicBezTo>
                <a:cubicBezTo>
                  <a:pt x="11144" y="1215"/>
                  <a:pt x="11144" y="1215"/>
                  <a:pt x="11144" y="1215"/>
                </a:cubicBezTo>
                <a:cubicBezTo>
                  <a:pt x="11144" y="3915"/>
                  <a:pt x="11144" y="3915"/>
                  <a:pt x="11144" y="3915"/>
                </a:cubicBezTo>
                <a:cubicBezTo>
                  <a:pt x="11144" y="4185"/>
                  <a:pt x="10869" y="4320"/>
                  <a:pt x="10731" y="4320"/>
                </a:cubicBezTo>
                <a:cubicBezTo>
                  <a:pt x="10594" y="4320"/>
                  <a:pt x="10318" y="4185"/>
                  <a:pt x="10318" y="3915"/>
                </a:cubicBezTo>
                <a:cubicBezTo>
                  <a:pt x="10318" y="1215"/>
                  <a:pt x="10318" y="1215"/>
                  <a:pt x="10318" y="1215"/>
                </a:cubicBezTo>
                <a:cubicBezTo>
                  <a:pt x="9493" y="2025"/>
                  <a:pt x="9493" y="2025"/>
                  <a:pt x="9493" y="2025"/>
                </a:cubicBezTo>
                <a:cubicBezTo>
                  <a:pt x="9493" y="2160"/>
                  <a:pt x="9355" y="2160"/>
                  <a:pt x="9218" y="2160"/>
                </a:cubicBezTo>
                <a:cubicBezTo>
                  <a:pt x="9218" y="2160"/>
                  <a:pt x="9080" y="2160"/>
                  <a:pt x="8943" y="2025"/>
                </a:cubicBezTo>
                <a:close/>
                <a:moveTo>
                  <a:pt x="12520" y="19575"/>
                </a:moveTo>
                <a:cubicBezTo>
                  <a:pt x="12657" y="19710"/>
                  <a:pt x="12657" y="19980"/>
                  <a:pt x="12520" y="20115"/>
                </a:cubicBezTo>
                <a:cubicBezTo>
                  <a:pt x="11006" y="21465"/>
                  <a:pt x="11006" y="21465"/>
                  <a:pt x="11006" y="21465"/>
                </a:cubicBezTo>
                <a:cubicBezTo>
                  <a:pt x="11006" y="21465"/>
                  <a:pt x="10869" y="21600"/>
                  <a:pt x="10869" y="21600"/>
                </a:cubicBezTo>
                <a:cubicBezTo>
                  <a:pt x="10869" y="21600"/>
                  <a:pt x="10731" y="21600"/>
                  <a:pt x="10731" y="21600"/>
                </a:cubicBezTo>
                <a:cubicBezTo>
                  <a:pt x="10731" y="21600"/>
                  <a:pt x="10594" y="21600"/>
                  <a:pt x="10594" y="21600"/>
                </a:cubicBezTo>
                <a:cubicBezTo>
                  <a:pt x="10594" y="21600"/>
                  <a:pt x="10456" y="21465"/>
                  <a:pt x="10456" y="21465"/>
                </a:cubicBezTo>
                <a:cubicBezTo>
                  <a:pt x="8943" y="20115"/>
                  <a:pt x="8943" y="20115"/>
                  <a:pt x="8943" y="20115"/>
                </a:cubicBezTo>
                <a:cubicBezTo>
                  <a:pt x="8805" y="19980"/>
                  <a:pt x="8805" y="19710"/>
                  <a:pt x="8943" y="19575"/>
                </a:cubicBezTo>
                <a:cubicBezTo>
                  <a:pt x="9080" y="19440"/>
                  <a:pt x="9355" y="19440"/>
                  <a:pt x="9493" y="19575"/>
                </a:cubicBezTo>
                <a:cubicBezTo>
                  <a:pt x="10318" y="20385"/>
                  <a:pt x="10318" y="20385"/>
                  <a:pt x="10318" y="20385"/>
                </a:cubicBezTo>
                <a:cubicBezTo>
                  <a:pt x="10318" y="17685"/>
                  <a:pt x="10318" y="17685"/>
                  <a:pt x="10318" y="17685"/>
                </a:cubicBezTo>
                <a:cubicBezTo>
                  <a:pt x="10318" y="17415"/>
                  <a:pt x="10594" y="17280"/>
                  <a:pt x="10731" y="17280"/>
                </a:cubicBezTo>
                <a:cubicBezTo>
                  <a:pt x="10869" y="17280"/>
                  <a:pt x="11144" y="17415"/>
                  <a:pt x="11144" y="17685"/>
                </a:cubicBezTo>
                <a:cubicBezTo>
                  <a:pt x="11144" y="20385"/>
                  <a:pt x="11144" y="20385"/>
                  <a:pt x="11144" y="20385"/>
                </a:cubicBezTo>
                <a:cubicBezTo>
                  <a:pt x="11969" y="19575"/>
                  <a:pt x="11969" y="19575"/>
                  <a:pt x="11969" y="19575"/>
                </a:cubicBezTo>
                <a:cubicBezTo>
                  <a:pt x="12107" y="19440"/>
                  <a:pt x="12245" y="19440"/>
                  <a:pt x="12520" y="195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36" name="Freeform 1318"/>
          <p:cNvSpPr/>
          <p:nvPr/>
        </p:nvSpPr>
        <p:spPr>
          <a:xfrm>
            <a:off x="8782050" y="4556126"/>
            <a:ext cx="1092200" cy="873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85" y="1871"/>
                </a:moveTo>
                <a:cubicBezTo>
                  <a:pt x="1215" y="1871"/>
                  <a:pt x="1215" y="1871"/>
                  <a:pt x="1215" y="1871"/>
                </a:cubicBezTo>
                <a:cubicBezTo>
                  <a:pt x="540" y="1871"/>
                  <a:pt x="0" y="2551"/>
                  <a:pt x="0" y="3402"/>
                </a:cubicBezTo>
                <a:cubicBezTo>
                  <a:pt x="0" y="20069"/>
                  <a:pt x="0" y="20069"/>
                  <a:pt x="0" y="20069"/>
                </a:cubicBezTo>
                <a:cubicBezTo>
                  <a:pt x="0" y="20920"/>
                  <a:pt x="540" y="21600"/>
                  <a:pt x="1215" y="21600"/>
                </a:cubicBezTo>
                <a:cubicBezTo>
                  <a:pt x="20385" y="21600"/>
                  <a:pt x="20385" y="21600"/>
                  <a:pt x="20385" y="21600"/>
                </a:cubicBezTo>
                <a:cubicBezTo>
                  <a:pt x="21060" y="21600"/>
                  <a:pt x="21600" y="20920"/>
                  <a:pt x="21600" y="20069"/>
                </a:cubicBezTo>
                <a:cubicBezTo>
                  <a:pt x="21600" y="3402"/>
                  <a:pt x="21600" y="3402"/>
                  <a:pt x="21600" y="3402"/>
                </a:cubicBezTo>
                <a:cubicBezTo>
                  <a:pt x="21600" y="2551"/>
                  <a:pt x="21060" y="1871"/>
                  <a:pt x="20385" y="1871"/>
                </a:cubicBezTo>
                <a:close/>
                <a:moveTo>
                  <a:pt x="20790" y="20069"/>
                </a:moveTo>
                <a:cubicBezTo>
                  <a:pt x="20790" y="20409"/>
                  <a:pt x="20655" y="20580"/>
                  <a:pt x="20385" y="20580"/>
                </a:cubicBezTo>
                <a:cubicBezTo>
                  <a:pt x="1215" y="20580"/>
                  <a:pt x="1215" y="20580"/>
                  <a:pt x="1215" y="20580"/>
                </a:cubicBezTo>
                <a:cubicBezTo>
                  <a:pt x="945" y="20580"/>
                  <a:pt x="810" y="20409"/>
                  <a:pt x="810" y="20069"/>
                </a:cubicBezTo>
                <a:cubicBezTo>
                  <a:pt x="810" y="3402"/>
                  <a:pt x="810" y="3402"/>
                  <a:pt x="810" y="3402"/>
                </a:cubicBezTo>
                <a:cubicBezTo>
                  <a:pt x="810" y="3061"/>
                  <a:pt x="945" y="2891"/>
                  <a:pt x="1215" y="2891"/>
                </a:cubicBezTo>
                <a:cubicBezTo>
                  <a:pt x="20385" y="2891"/>
                  <a:pt x="20385" y="2891"/>
                  <a:pt x="20385" y="2891"/>
                </a:cubicBezTo>
                <a:cubicBezTo>
                  <a:pt x="20655" y="2891"/>
                  <a:pt x="20790" y="3061"/>
                  <a:pt x="20790" y="3402"/>
                </a:cubicBezTo>
                <a:lnTo>
                  <a:pt x="20790" y="20069"/>
                </a:lnTo>
                <a:close/>
                <a:moveTo>
                  <a:pt x="11205" y="3742"/>
                </a:moveTo>
                <a:cubicBezTo>
                  <a:pt x="7695" y="3742"/>
                  <a:pt x="4860" y="7313"/>
                  <a:pt x="4860" y="11735"/>
                </a:cubicBezTo>
                <a:cubicBezTo>
                  <a:pt x="4860" y="16157"/>
                  <a:pt x="7695" y="19729"/>
                  <a:pt x="11205" y="19729"/>
                </a:cubicBezTo>
                <a:cubicBezTo>
                  <a:pt x="14715" y="19729"/>
                  <a:pt x="17550" y="16157"/>
                  <a:pt x="17550" y="11735"/>
                </a:cubicBezTo>
                <a:cubicBezTo>
                  <a:pt x="17550" y="7313"/>
                  <a:pt x="14715" y="3742"/>
                  <a:pt x="11205" y="3742"/>
                </a:cubicBezTo>
                <a:close/>
                <a:moveTo>
                  <a:pt x="11205" y="18709"/>
                </a:moveTo>
                <a:cubicBezTo>
                  <a:pt x="8100" y="18709"/>
                  <a:pt x="5535" y="15647"/>
                  <a:pt x="5535" y="11735"/>
                </a:cubicBezTo>
                <a:cubicBezTo>
                  <a:pt x="5535" y="7824"/>
                  <a:pt x="8100" y="4762"/>
                  <a:pt x="11205" y="4762"/>
                </a:cubicBezTo>
                <a:cubicBezTo>
                  <a:pt x="14310" y="4762"/>
                  <a:pt x="16740" y="7824"/>
                  <a:pt x="16740" y="11735"/>
                </a:cubicBezTo>
                <a:cubicBezTo>
                  <a:pt x="16740" y="15647"/>
                  <a:pt x="14310" y="18709"/>
                  <a:pt x="11205" y="18709"/>
                </a:cubicBezTo>
                <a:close/>
                <a:moveTo>
                  <a:pt x="7020" y="510"/>
                </a:moveTo>
                <a:cubicBezTo>
                  <a:pt x="7020" y="170"/>
                  <a:pt x="7290" y="0"/>
                  <a:pt x="7425" y="0"/>
                </a:cubicBezTo>
                <a:cubicBezTo>
                  <a:pt x="14580" y="0"/>
                  <a:pt x="14580" y="0"/>
                  <a:pt x="14580" y="0"/>
                </a:cubicBezTo>
                <a:cubicBezTo>
                  <a:pt x="14715" y="0"/>
                  <a:pt x="14850" y="170"/>
                  <a:pt x="14850" y="510"/>
                </a:cubicBezTo>
                <a:cubicBezTo>
                  <a:pt x="14850" y="680"/>
                  <a:pt x="14715" y="1020"/>
                  <a:pt x="14580" y="1020"/>
                </a:cubicBezTo>
                <a:cubicBezTo>
                  <a:pt x="7425" y="1020"/>
                  <a:pt x="7425" y="1020"/>
                  <a:pt x="7425" y="1020"/>
                </a:cubicBezTo>
                <a:cubicBezTo>
                  <a:pt x="7290" y="1020"/>
                  <a:pt x="7020" y="680"/>
                  <a:pt x="7020" y="5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37" name="Freeform 1319"/>
          <p:cNvSpPr/>
          <p:nvPr/>
        </p:nvSpPr>
        <p:spPr>
          <a:xfrm>
            <a:off x="8782050" y="5765800"/>
            <a:ext cx="1092200" cy="901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4452"/>
                </a:moveTo>
                <a:cubicBezTo>
                  <a:pt x="16740" y="4452"/>
                  <a:pt x="16740" y="4452"/>
                  <a:pt x="16740" y="4452"/>
                </a:cubicBezTo>
                <a:cubicBezTo>
                  <a:pt x="15390" y="0"/>
                  <a:pt x="15390" y="0"/>
                  <a:pt x="15390" y="0"/>
                </a:cubicBezTo>
                <a:cubicBezTo>
                  <a:pt x="6210" y="0"/>
                  <a:pt x="6210" y="0"/>
                  <a:pt x="6210" y="0"/>
                </a:cubicBezTo>
                <a:cubicBezTo>
                  <a:pt x="4860" y="4452"/>
                  <a:pt x="4860" y="4452"/>
                  <a:pt x="4860" y="4452"/>
                </a:cubicBezTo>
                <a:cubicBezTo>
                  <a:pt x="4320" y="4452"/>
                  <a:pt x="4320" y="4452"/>
                  <a:pt x="4320" y="4452"/>
                </a:cubicBezTo>
                <a:cubicBezTo>
                  <a:pt x="4320" y="2144"/>
                  <a:pt x="4320" y="2144"/>
                  <a:pt x="4320" y="2144"/>
                </a:cubicBezTo>
                <a:cubicBezTo>
                  <a:pt x="2160" y="2144"/>
                  <a:pt x="2160" y="2144"/>
                  <a:pt x="2160" y="2144"/>
                </a:cubicBezTo>
                <a:cubicBezTo>
                  <a:pt x="2160" y="4452"/>
                  <a:pt x="2160" y="4452"/>
                  <a:pt x="2160" y="4452"/>
                </a:cubicBezTo>
                <a:cubicBezTo>
                  <a:pt x="1755" y="4452"/>
                  <a:pt x="1755" y="4452"/>
                  <a:pt x="1755" y="4452"/>
                </a:cubicBezTo>
                <a:cubicBezTo>
                  <a:pt x="810" y="4452"/>
                  <a:pt x="0" y="5276"/>
                  <a:pt x="0" y="6431"/>
                </a:cubicBezTo>
                <a:cubicBezTo>
                  <a:pt x="0" y="19456"/>
                  <a:pt x="0" y="19456"/>
                  <a:pt x="0" y="19456"/>
                </a:cubicBezTo>
                <a:cubicBezTo>
                  <a:pt x="0" y="20611"/>
                  <a:pt x="810" y="21600"/>
                  <a:pt x="175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611"/>
                  <a:pt x="21600" y="19456"/>
                </a:cubicBezTo>
                <a:cubicBezTo>
                  <a:pt x="21600" y="6431"/>
                  <a:pt x="21600" y="6431"/>
                  <a:pt x="21600" y="6431"/>
                </a:cubicBezTo>
                <a:cubicBezTo>
                  <a:pt x="21600" y="5276"/>
                  <a:pt x="20790" y="4452"/>
                  <a:pt x="19845" y="4452"/>
                </a:cubicBezTo>
                <a:close/>
                <a:moveTo>
                  <a:pt x="2835" y="3133"/>
                </a:moveTo>
                <a:cubicBezTo>
                  <a:pt x="3645" y="3133"/>
                  <a:pt x="3645" y="3133"/>
                  <a:pt x="3645" y="3133"/>
                </a:cubicBezTo>
                <a:cubicBezTo>
                  <a:pt x="3645" y="4452"/>
                  <a:pt x="3645" y="4452"/>
                  <a:pt x="3645" y="4452"/>
                </a:cubicBezTo>
                <a:cubicBezTo>
                  <a:pt x="2835" y="4452"/>
                  <a:pt x="2835" y="4452"/>
                  <a:pt x="2835" y="4452"/>
                </a:cubicBezTo>
                <a:lnTo>
                  <a:pt x="2835" y="3133"/>
                </a:lnTo>
                <a:close/>
                <a:moveTo>
                  <a:pt x="20925" y="19456"/>
                </a:moveTo>
                <a:cubicBezTo>
                  <a:pt x="20925" y="20116"/>
                  <a:pt x="20385" y="20611"/>
                  <a:pt x="19845" y="20611"/>
                </a:cubicBezTo>
                <a:cubicBezTo>
                  <a:pt x="1755" y="20611"/>
                  <a:pt x="1755" y="20611"/>
                  <a:pt x="1755" y="20611"/>
                </a:cubicBezTo>
                <a:cubicBezTo>
                  <a:pt x="1215" y="20611"/>
                  <a:pt x="675" y="20116"/>
                  <a:pt x="675" y="19456"/>
                </a:cubicBezTo>
                <a:cubicBezTo>
                  <a:pt x="675" y="6431"/>
                  <a:pt x="675" y="6431"/>
                  <a:pt x="675" y="6431"/>
                </a:cubicBezTo>
                <a:cubicBezTo>
                  <a:pt x="675" y="5771"/>
                  <a:pt x="1215" y="5276"/>
                  <a:pt x="1755" y="5276"/>
                </a:cubicBezTo>
                <a:cubicBezTo>
                  <a:pt x="2160" y="5276"/>
                  <a:pt x="2160" y="5276"/>
                  <a:pt x="2160" y="5276"/>
                </a:cubicBezTo>
                <a:cubicBezTo>
                  <a:pt x="4320" y="5276"/>
                  <a:pt x="4320" y="5276"/>
                  <a:pt x="4320" y="5276"/>
                </a:cubicBezTo>
                <a:cubicBezTo>
                  <a:pt x="5265" y="5276"/>
                  <a:pt x="5265" y="5276"/>
                  <a:pt x="5265" y="5276"/>
                </a:cubicBezTo>
                <a:cubicBezTo>
                  <a:pt x="6750" y="824"/>
                  <a:pt x="6750" y="824"/>
                  <a:pt x="6750" y="824"/>
                </a:cubicBezTo>
                <a:cubicBezTo>
                  <a:pt x="14850" y="824"/>
                  <a:pt x="14850" y="824"/>
                  <a:pt x="14850" y="824"/>
                </a:cubicBezTo>
                <a:cubicBezTo>
                  <a:pt x="16335" y="5276"/>
                  <a:pt x="16335" y="5276"/>
                  <a:pt x="16335" y="5276"/>
                </a:cubicBezTo>
                <a:cubicBezTo>
                  <a:pt x="19845" y="5276"/>
                  <a:pt x="19845" y="5276"/>
                  <a:pt x="19845" y="5276"/>
                </a:cubicBezTo>
                <a:cubicBezTo>
                  <a:pt x="20385" y="5276"/>
                  <a:pt x="20925" y="5771"/>
                  <a:pt x="20925" y="6431"/>
                </a:cubicBezTo>
                <a:lnTo>
                  <a:pt x="20925" y="19456"/>
                </a:lnTo>
                <a:close/>
                <a:moveTo>
                  <a:pt x="10800" y="3957"/>
                </a:moveTo>
                <a:cubicBezTo>
                  <a:pt x="7290" y="3957"/>
                  <a:pt x="4320" y="7585"/>
                  <a:pt x="4320" y="11872"/>
                </a:cubicBezTo>
                <a:cubicBezTo>
                  <a:pt x="4320" y="16159"/>
                  <a:pt x="7290" y="19786"/>
                  <a:pt x="10800" y="19786"/>
                </a:cubicBezTo>
                <a:cubicBezTo>
                  <a:pt x="14310" y="19786"/>
                  <a:pt x="17280" y="16159"/>
                  <a:pt x="17280" y="11872"/>
                </a:cubicBezTo>
                <a:cubicBezTo>
                  <a:pt x="17280" y="7585"/>
                  <a:pt x="14310" y="3957"/>
                  <a:pt x="10800" y="3957"/>
                </a:cubicBezTo>
                <a:close/>
                <a:moveTo>
                  <a:pt x="10800" y="18962"/>
                </a:moveTo>
                <a:cubicBezTo>
                  <a:pt x="7560" y="18962"/>
                  <a:pt x="4995" y="15829"/>
                  <a:pt x="4995" y="11872"/>
                </a:cubicBezTo>
                <a:cubicBezTo>
                  <a:pt x="4995" y="7915"/>
                  <a:pt x="7560" y="4782"/>
                  <a:pt x="10800" y="4782"/>
                </a:cubicBezTo>
                <a:cubicBezTo>
                  <a:pt x="14040" y="4782"/>
                  <a:pt x="16605" y="7915"/>
                  <a:pt x="16605" y="11872"/>
                </a:cubicBezTo>
                <a:cubicBezTo>
                  <a:pt x="16605" y="15829"/>
                  <a:pt x="14040" y="18962"/>
                  <a:pt x="10800" y="18962"/>
                </a:cubicBezTo>
                <a:close/>
                <a:moveTo>
                  <a:pt x="10800" y="6595"/>
                </a:moveTo>
                <a:cubicBezTo>
                  <a:pt x="8370" y="6595"/>
                  <a:pt x="6480" y="8904"/>
                  <a:pt x="6480" y="11872"/>
                </a:cubicBezTo>
                <a:cubicBezTo>
                  <a:pt x="6480" y="14840"/>
                  <a:pt x="8370" y="17148"/>
                  <a:pt x="10800" y="17148"/>
                </a:cubicBezTo>
                <a:cubicBezTo>
                  <a:pt x="13230" y="17148"/>
                  <a:pt x="15120" y="14840"/>
                  <a:pt x="15120" y="11872"/>
                </a:cubicBezTo>
                <a:cubicBezTo>
                  <a:pt x="15120" y="8904"/>
                  <a:pt x="13230" y="6595"/>
                  <a:pt x="10800" y="6595"/>
                </a:cubicBezTo>
                <a:close/>
                <a:moveTo>
                  <a:pt x="10800" y="16324"/>
                </a:moveTo>
                <a:cubicBezTo>
                  <a:pt x="8775" y="16324"/>
                  <a:pt x="7155" y="14345"/>
                  <a:pt x="7155" y="11872"/>
                </a:cubicBezTo>
                <a:cubicBezTo>
                  <a:pt x="7155" y="9398"/>
                  <a:pt x="8775" y="7420"/>
                  <a:pt x="10800" y="7420"/>
                </a:cubicBezTo>
                <a:cubicBezTo>
                  <a:pt x="12825" y="7420"/>
                  <a:pt x="14445" y="9398"/>
                  <a:pt x="14445" y="11872"/>
                </a:cubicBezTo>
                <a:cubicBezTo>
                  <a:pt x="14445" y="14345"/>
                  <a:pt x="12825" y="16324"/>
                  <a:pt x="10800" y="16324"/>
                </a:cubicBezTo>
                <a:close/>
                <a:moveTo>
                  <a:pt x="18765" y="6101"/>
                </a:moveTo>
                <a:cubicBezTo>
                  <a:pt x="17955" y="6101"/>
                  <a:pt x="17280" y="6925"/>
                  <a:pt x="17280" y="7915"/>
                </a:cubicBezTo>
                <a:cubicBezTo>
                  <a:pt x="17280" y="8904"/>
                  <a:pt x="17955" y="9728"/>
                  <a:pt x="18765" y="9728"/>
                </a:cubicBezTo>
                <a:cubicBezTo>
                  <a:pt x="19575" y="9728"/>
                  <a:pt x="20115" y="8904"/>
                  <a:pt x="20115" y="7915"/>
                </a:cubicBezTo>
                <a:cubicBezTo>
                  <a:pt x="20115" y="6925"/>
                  <a:pt x="19575" y="6101"/>
                  <a:pt x="18765" y="6101"/>
                </a:cubicBezTo>
                <a:close/>
                <a:moveTo>
                  <a:pt x="18765" y="8739"/>
                </a:moveTo>
                <a:cubicBezTo>
                  <a:pt x="18360" y="8739"/>
                  <a:pt x="17955" y="8409"/>
                  <a:pt x="17955" y="7915"/>
                </a:cubicBezTo>
                <a:cubicBezTo>
                  <a:pt x="17955" y="7420"/>
                  <a:pt x="18360" y="7090"/>
                  <a:pt x="18765" y="7090"/>
                </a:cubicBezTo>
                <a:cubicBezTo>
                  <a:pt x="19170" y="7090"/>
                  <a:pt x="19440" y="7420"/>
                  <a:pt x="19440" y="7915"/>
                </a:cubicBezTo>
                <a:cubicBezTo>
                  <a:pt x="19440" y="8409"/>
                  <a:pt x="19170" y="8739"/>
                  <a:pt x="18765" y="873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38" name="Freeform 1320"/>
          <p:cNvSpPr/>
          <p:nvPr/>
        </p:nvSpPr>
        <p:spPr>
          <a:xfrm>
            <a:off x="878205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9180"/>
                  <a:pt x="20520" y="7830"/>
                  <a:pt x="19035" y="7425"/>
                </a:cubicBezTo>
                <a:cubicBezTo>
                  <a:pt x="19845" y="6075"/>
                  <a:pt x="19575" y="4320"/>
                  <a:pt x="18495" y="3105"/>
                </a:cubicBezTo>
                <a:cubicBezTo>
                  <a:pt x="17280" y="2025"/>
                  <a:pt x="15525" y="1755"/>
                  <a:pt x="14175" y="2565"/>
                </a:cubicBezTo>
                <a:cubicBezTo>
                  <a:pt x="13770" y="1080"/>
                  <a:pt x="12420" y="0"/>
                  <a:pt x="10800" y="0"/>
                </a:cubicBezTo>
                <a:cubicBezTo>
                  <a:pt x="9180" y="0"/>
                  <a:pt x="7830" y="1080"/>
                  <a:pt x="7425" y="2565"/>
                </a:cubicBezTo>
                <a:cubicBezTo>
                  <a:pt x="6075" y="1755"/>
                  <a:pt x="4320" y="2025"/>
                  <a:pt x="3105" y="3105"/>
                </a:cubicBezTo>
                <a:cubicBezTo>
                  <a:pt x="2025" y="4320"/>
                  <a:pt x="1755" y="6075"/>
                  <a:pt x="2565" y="7425"/>
                </a:cubicBezTo>
                <a:cubicBezTo>
                  <a:pt x="1080" y="7830"/>
                  <a:pt x="0" y="9180"/>
                  <a:pt x="0" y="10800"/>
                </a:cubicBezTo>
                <a:cubicBezTo>
                  <a:pt x="0" y="12420"/>
                  <a:pt x="1080" y="13770"/>
                  <a:pt x="2565" y="14175"/>
                </a:cubicBezTo>
                <a:cubicBezTo>
                  <a:pt x="1755" y="15525"/>
                  <a:pt x="2025" y="17280"/>
                  <a:pt x="3105" y="18495"/>
                </a:cubicBezTo>
                <a:cubicBezTo>
                  <a:pt x="3915" y="19170"/>
                  <a:pt x="4725" y="19440"/>
                  <a:pt x="5670" y="19440"/>
                </a:cubicBezTo>
                <a:cubicBezTo>
                  <a:pt x="6345" y="19440"/>
                  <a:pt x="6885" y="19305"/>
                  <a:pt x="7425" y="19035"/>
                </a:cubicBezTo>
                <a:cubicBezTo>
                  <a:pt x="7830" y="20520"/>
                  <a:pt x="9180" y="21600"/>
                  <a:pt x="10800" y="21600"/>
                </a:cubicBezTo>
                <a:cubicBezTo>
                  <a:pt x="12420" y="21600"/>
                  <a:pt x="13770" y="20520"/>
                  <a:pt x="14175" y="19035"/>
                </a:cubicBezTo>
                <a:cubicBezTo>
                  <a:pt x="14715" y="19305"/>
                  <a:pt x="15255" y="19440"/>
                  <a:pt x="15930" y="19440"/>
                </a:cubicBezTo>
                <a:cubicBezTo>
                  <a:pt x="16875" y="19440"/>
                  <a:pt x="17685" y="19170"/>
                  <a:pt x="18495" y="18495"/>
                </a:cubicBezTo>
                <a:cubicBezTo>
                  <a:pt x="19575" y="17280"/>
                  <a:pt x="19845" y="15525"/>
                  <a:pt x="19035" y="14175"/>
                </a:cubicBezTo>
                <a:cubicBezTo>
                  <a:pt x="20520" y="13770"/>
                  <a:pt x="21600" y="12420"/>
                  <a:pt x="21600" y="10800"/>
                </a:cubicBezTo>
                <a:close/>
                <a:moveTo>
                  <a:pt x="675" y="10800"/>
                </a:moveTo>
                <a:cubicBezTo>
                  <a:pt x="675" y="9450"/>
                  <a:pt x="1620" y="8370"/>
                  <a:pt x="2970" y="7965"/>
                </a:cubicBezTo>
                <a:cubicBezTo>
                  <a:pt x="2970" y="8100"/>
                  <a:pt x="3105" y="8235"/>
                  <a:pt x="3105" y="8235"/>
                </a:cubicBezTo>
                <a:cubicBezTo>
                  <a:pt x="5670" y="10800"/>
                  <a:pt x="5670" y="10800"/>
                  <a:pt x="5670" y="10800"/>
                </a:cubicBezTo>
                <a:cubicBezTo>
                  <a:pt x="3105" y="13365"/>
                  <a:pt x="3105" y="13365"/>
                  <a:pt x="3105" y="13365"/>
                </a:cubicBezTo>
                <a:cubicBezTo>
                  <a:pt x="3105" y="13365"/>
                  <a:pt x="2970" y="13500"/>
                  <a:pt x="2970" y="13635"/>
                </a:cubicBezTo>
                <a:cubicBezTo>
                  <a:pt x="1620" y="13365"/>
                  <a:pt x="675" y="12150"/>
                  <a:pt x="675" y="10800"/>
                </a:cubicBezTo>
                <a:close/>
                <a:moveTo>
                  <a:pt x="6750" y="10800"/>
                </a:moveTo>
                <a:cubicBezTo>
                  <a:pt x="7155" y="10395"/>
                  <a:pt x="7155" y="10395"/>
                  <a:pt x="7155" y="10395"/>
                </a:cubicBezTo>
                <a:cubicBezTo>
                  <a:pt x="7155" y="11340"/>
                  <a:pt x="7155" y="11340"/>
                  <a:pt x="7155" y="11340"/>
                </a:cubicBezTo>
                <a:lnTo>
                  <a:pt x="6750" y="10800"/>
                </a:lnTo>
                <a:close/>
                <a:moveTo>
                  <a:pt x="7155" y="12285"/>
                </a:moveTo>
                <a:cubicBezTo>
                  <a:pt x="7155" y="13635"/>
                  <a:pt x="7155" y="13635"/>
                  <a:pt x="7155" y="13635"/>
                </a:cubicBezTo>
                <a:cubicBezTo>
                  <a:pt x="3780" y="13635"/>
                  <a:pt x="3780" y="13635"/>
                  <a:pt x="3780" y="13635"/>
                </a:cubicBezTo>
                <a:cubicBezTo>
                  <a:pt x="6210" y="11340"/>
                  <a:pt x="6210" y="11340"/>
                  <a:pt x="6210" y="11340"/>
                </a:cubicBezTo>
                <a:lnTo>
                  <a:pt x="7155" y="12285"/>
                </a:lnTo>
                <a:close/>
                <a:moveTo>
                  <a:pt x="6210" y="10260"/>
                </a:moveTo>
                <a:cubicBezTo>
                  <a:pt x="3780" y="7965"/>
                  <a:pt x="3780" y="7965"/>
                  <a:pt x="3780" y="7965"/>
                </a:cubicBezTo>
                <a:cubicBezTo>
                  <a:pt x="7155" y="7965"/>
                  <a:pt x="7155" y="7965"/>
                  <a:pt x="7155" y="7965"/>
                </a:cubicBezTo>
                <a:cubicBezTo>
                  <a:pt x="7155" y="9315"/>
                  <a:pt x="7155" y="9315"/>
                  <a:pt x="7155" y="9315"/>
                </a:cubicBezTo>
                <a:lnTo>
                  <a:pt x="6210" y="10260"/>
                </a:lnTo>
                <a:close/>
                <a:moveTo>
                  <a:pt x="3645" y="17955"/>
                </a:moveTo>
                <a:cubicBezTo>
                  <a:pt x="2700" y="17010"/>
                  <a:pt x="2565" y="15525"/>
                  <a:pt x="3240" y="14445"/>
                </a:cubicBezTo>
                <a:cubicBezTo>
                  <a:pt x="3375" y="14445"/>
                  <a:pt x="3510" y="14445"/>
                  <a:pt x="3645" y="14445"/>
                </a:cubicBezTo>
                <a:cubicBezTo>
                  <a:pt x="7155" y="14445"/>
                  <a:pt x="7155" y="14445"/>
                  <a:pt x="7155" y="14445"/>
                </a:cubicBezTo>
                <a:cubicBezTo>
                  <a:pt x="7155" y="17955"/>
                  <a:pt x="7155" y="17955"/>
                  <a:pt x="7155" y="17955"/>
                </a:cubicBezTo>
                <a:cubicBezTo>
                  <a:pt x="7155" y="18090"/>
                  <a:pt x="7155" y="18225"/>
                  <a:pt x="7155" y="18360"/>
                </a:cubicBezTo>
                <a:cubicBezTo>
                  <a:pt x="6075" y="19035"/>
                  <a:pt x="4590" y="18900"/>
                  <a:pt x="3645" y="17955"/>
                </a:cubicBezTo>
                <a:close/>
                <a:moveTo>
                  <a:pt x="7155" y="3645"/>
                </a:moveTo>
                <a:cubicBezTo>
                  <a:pt x="7155" y="7155"/>
                  <a:pt x="7155" y="7155"/>
                  <a:pt x="7155" y="7155"/>
                </a:cubicBezTo>
                <a:cubicBezTo>
                  <a:pt x="3645" y="7155"/>
                  <a:pt x="3645" y="7155"/>
                  <a:pt x="3645" y="7155"/>
                </a:cubicBezTo>
                <a:cubicBezTo>
                  <a:pt x="3510" y="7155"/>
                  <a:pt x="3375" y="7155"/>
                  <a:pt x="3240" y="7155"/>
                </a:cubicBezTo>
                <a:cubicBezTo>
                  <a:pt x="2565" y="6075"/>
                  <a:pt x="2700" y="4590"/>
                  <a:pt x="3645" y="3645"/>
                </a:cubicBezTo>
                <a:cubicBezTo>
                  <a:pt x="4185" y="3105"/>
                  <a:pt x="4995" y="2835"/>
                  <a:pt x="5670" y="2835"/>
                </a:cubicBezTo>
                <a:cubicBezTo>
                  <a:pt x="6210" y="2835"/>
                  <a:pt x="6750" y="2970"/>
                  <a:pt x="7155" y="3240"/>
                </a:cubicBezTo>
                <a:cubicBezTo>
                  <a:pt x="7155" y="3375"/>
                  <a:pt x="7155" y="3510"/>
                  <a:pt x="7155" y="3645"/>
                </a:cubicBezTo>
                <a:close/>
                <a:moveTo>
                  <a:pt x="10800" y="675"/>
                </a:moveTo>
                <a:cubicBezTo>
                  <a:pt x="12150" y="675"/>
                  <a:pt x="13365" y="1620"/>
                  <a:pt x="13635" y="2970"/>
                </a:cubicBezTo>
                <a:cubicBezTo>
                  <a:pt x="13500" y="2970"/>
                  <a:pt x="13365" y="3105"/>
                  <a:pt x="13365" y="3105"/>
                </a:cubicBezTo>
                <a:cubicBezTo>
                  <a:pt x="10800" y="5670"/>
                  <a:pt x="10800" y="5670"/>
                  <a:pt x="10800" y="5670"/>
                </a:cubicBezTo>
                <a:cubicBezTo>
                  <a:pt x="8235" y="3105"/>
                  <a:pt x="8235" y="3105"/>
                  <a:pt x="8235" y="3105"/>
                </a:cubicBezTo>
                <a:cubicBezTo>
                  <a:pt x="8235" y="3105"/>
                  <a:pt x="8100" y="2970"/>
                  <a:pt x="7965" y="2970"/>
                </a:cubicBezTo>
                <a:cubicBezTo>
                  <a:pt x="8235" y="1620"/>
                  <a:pt x="9450" y="675"/>
                  <a:pt x="10800" y="675"/>
                </a:cubicBezTo>
                <a:close/>
                <a:moveTo>
                  <a:pt x="11340" y="7155"/>
                </a:moveTo>
                <a:cubicBezTo>
                  <a:pt x="10260" y="7155"/>
                  <a:pt x="10260" y="7155"/>
                  <a:pt x="10260" y="7155"/>
                </a:cubicBezTo>
                <a:cubicBezTo>
                  <a:pt x="10800" y="6750"/>
                  <a:pt x="10800" y="6750"/>
                  <a:pt x="10800" y="6750"/>
                </a:cubicBezTo>
                <a:lnTo>
                  <a:pt x="11340" y="7155"/>
                </a:lnTo>
                <a:close/>
                <a:moveTo>
                  <a:pt x="7965" y="3915"/>
                </a:moveTo>
                <a:cubicBezTo>
                  <a:pt x="10260" y="6210"/>
                  <a:pt x="10260" y="6210"/>
                  <a:pt x="10260" y="6210"/>
                </a:cubicBezTo>
                <a:cubicBezTo>
                  <a:pt x="9315" y="7155"/>
                  <a:pt x="9315" y="7155"/>
                  <a:pt x="9315" y="7155"/>
                </a:cubicBezTo>
                <a:cubicBezTo>
                  <a:pt x="7965" y="7155"/>
                  <a:pt x="7965" y="7155"/>
                  <a:pt x="7965" y="7155"/>
                </a:cubicBezTo>
                <a:lnTo>
                  <a:pt x="7965" y="3915"/>
                </a:lnTo>
                <a:close/>
                <a:moveTo>
                  <a:pt x="7965" y="7965"/>
                </a:moveTo>
                <a:cubicBezTo>
                  <a:pt x="8640" y="7965"/>
                  <a:pt x="8640" y="7965"/>
                  <a:pt x="8640" y="7965"/>
                </a:cubicBezTo>
                <a:cubicBezTo>
                  <a:pt x="7965" y="8640"/>
                  <a:pt x="7965" y="8640"/>
                  <a:pt x="7965" y="8640"/>
                </a:cubicBezTo>
                <a:lnTo>
                  <a:pt x="7965" y="7965"/>
                </a:lnTo>
                <a:close/>
                <a:moveTo>
                  <a:pt x="7965" y="12960"/>
                </a:moveTo>
                <a:cubicBezTo>
                  <a:pt x="8640" y="13635"/>
                  <a:pt x="8640" y="13635"/>
                  <a:pt x="8640" y="13635"/>
                </a:cubicBezTo>
                <a:cubicBezTo>
                  <a:pt x="7965" y="13635"/>
                  <a:pt x="7965" y="13635"/>
                  <a:pt x="7965" y="13635"/>
                </a:cubicBezTo>
                <a:lnTo>
                  <a:pt x="7965" y="12960"/>
                </a:lnTo>
                <a:close/>
                <a:moveTo>
                  <a:pt x="7965" y="14445"/>
                </a:moveTo>
                <a:cubicBezTo>
                  <a:pt x="9315" y="14445"/>
                  <a:pt x="9315" y="14445"/>
                  <a:pt x="9315" y="14445"/>
                </a:cubicBezTo>
                <a:cubicBezTo>
                  <a:pt x="10260" y="15390"/>
                  <a:pt x="10260" y="15390"/>
                  <a:pt x="10260" y="15390"/>
                </a:cubicBezTo>
                <a:cubicBezTo>
                  <a:pt x="7965" y="17820"/>
                  <a:pt x="7965" y="17820"/>
                  <a:pt x="7965" y="17820"/>
                </a:cubicBezTo>
                <a:lnTo>
                  <a:pt x="7965" y="14445"/>
                </a:lnTo>
                <a:close/>
                <a:moveTo>
                  <a:pt x="10800" y="20925"/>
                </a:moveTo>
                <a:cubicBezTo>
                  <a:pt x="9450" y="20925"/>
                  <a:pt x="8235" y="19980"/>
                  <a:pt x="7965" y="18630"/>
                </a:cubicBezTo>
                <a:cubicBezTo>
                  <a:pt x="8100" y="18630"/>
                  <a:pt x="8235" y="18495"/>
                  <a:pt x="8235" y="18495"/>
                </a:cubicBezTo>
                <a:cubicBezTo>
                  <a:pt x="10800" y="15930"/>
                  <a:pt x="10800" y="15930"/>
                  <a:pt x="10800" y="15930"/>
                </a:cubicBezTo>
                <a:cubicBezTo>
                  <a:pt x="13365" y="18495"/>
                  <a:pt x="13365" y="18495"/>
                  <a:pt x="13365" y="18495"/>
                </a:cubicBezTo>
                <a:cubicBezTo>
                  <a:pt x="13365" y="18495"/>
                  <a:pt x="13500" y="18630"/>
                  <a:pt x="13635" y="18630"/>
                </a:cubicBezTo>
                <a:cubicBezTo>
                  <a:pt x="13365" y="19980"/>
                  <a:pt x="12150" y="20925"/>
                  <a:pt x="10800" y="20925"/>
                </a:cubicBezTo>
                <a:close/>
                <a:moveTo>
                  <a:pt x="10260" y="14445"/>
                </a:moveTo>
                <a:cubicBezTo>
                  <a:pt x="11340" y="14445"/>
                  <a:pt x="11340" y="14445"/>
                  <a:pt x="11340" y="14445"/>
                </a:cubicBezTo>
                <a:cubicBezTo>
                  <a:pt x="10800" y="14850"/>
                  <a:pt x="10800" y="14850"/>
                  <a:pt x="10800" y="14850"/>
                </a:cubicBezTo>
                <a:lnTo>
                  <a:pt x="10260" y="14445"/>
                </a:lnTo>
                <a:close/>
                <a:moveTo>
                  <a:pt x="13635" y="17820"/>
                </a:moveTo>
                <a:cubicBezTo>
                  <a:pt x="11340" y="15390"/>
                  <a:pt x="11340" y="15390"/>
                  <a:pt x="11340" y="15390"/>
                </a:cubicBezTo>
                <a:cubicBezTo>
                  <a:pt x="12285" y="14445"/>
                  <a:pt x="12285" y="14445"/>
                  <a:pt x="12285" y="14445"/>
                </a:cubicBezTo>
                <a:cubicBezTo>
                  <a:pt x="13635" y="14445"/>
                  <a:pt x="13635" y="14445"/>
                  <a:pt x="13635" y="14445"/>
                </a:cubicBezTo>
                <a:lnTo>
                  <a:pt x="13635" y="17820"/>
                </a:lnTo>
                <a:close/>
                <a:moveTo>
                  <a:pt x="13635" y="13635"/>
                </a:moveTo>
                <a:cubicBezTo>
                  <a:pt x="12960" y="13635"/>
                  <a:pt x="12960" y="13635"/>
                  <a:pt x="12960" y="13635"/>
                </a:cubicBezTo>
                <a:cubicBezTo>
                  <a:pt x="13635" y="12960"/>
                  <a:pt x="13635" y="12960"/>
                  <a:pt x="13635" y="12960"/>
                </a:cubicBezTo>
                <a:lnTo>
                  <a:pt x="13635" y="13635"/>
                </a:lnTo>
                <a:close/>
                <a:moveTo>
                  <a:pt x="13635" y="12015"/>
                </a:moveTo>
                <a:cubicBezTo>
                  <a:pt x="12015" y="13635"/>
                  <a:pt x="12015" y="13635"/>
                  <a:pt x="12015" y="13635"/>
                </a:cubicBezTo>
                <a:cubicBezTo>
                  <a:pt x="9585" y="13635"/>
                  <a:pt x="9585" y="13635"/>
                  <a:pt x="9585" y="13635"/>
                </a:cubicBezTo>
                <a:cubicBezTo>
                  <a:pt x="7965" y="12015"/>
                  <a:pt x="7965" y="12015"/>
                  <a:pt x="7965" y="12015"/>
                </a:cubicBezTo>
                <a:cubicBezTo>
                  <a:pt x="7965" y="9585"/>
                  <a:pt x="7965" y="9585"/>
                  <a:pt x="7965" y="9585"/>
                </a:cubicBezTo>
                <a:cubicBezTo>
                  <a:pt x="9585" y="7965"/>
                  <a:pt x="9585" y="7965"/>
                  <a:pt x="9585" y="7965"/>
                </a:cubicBezTo>
                <a:cubicBezTo>
                  <a:pt x="12015" y="7965"/>
                  <a:pt x="12015" y="7965"/>
                  <a:pt x="12015" y="7965"/>
                </a:cubicBezTo>
                <a:cubicBezTo>
                  <a:pt x="13635" y="9585"/>
                  <a:pt x="13635" y="9585"/>
                  <a:pt x="13635" y="9585"/>
                </a:cubicBezTo>
                <a:lnTo>
                  <a:pt x="13635" y="12015"/>
                </a:lnTo>
                <a:close/>
                <a:moveTo>
                  <a:pt x="13635" y="8640"/>
                </a:moveTo>
                <a:cubicBezTo>
                  <a:pt x="12960" y="7965"/>
                  <a:pt x="12960" y="7965"/>
                  <a:pt x="12960" y="7965"/>
                </a:cubicBezTo>
                <a:cubicBezTo>
                  <a:pt x="13635" y="7965"/>
                  <a:pt x="13635" y="7965"/>
                  <a:pt x="13635" y="7965"/>
                </a:cubicBezTo>
                <a:lnTo>
                  <a:pt x="13635" y="8640"/>
                </a:lnTo>
                <a:close/>
                <a:moveTo>
                  <a:pt x="13635" y="7155"/>
                </a:moveTo>
                <a:cubicBezTo>
                  <a:pt x="12285" y="7155"/>
                  <a:pt x="12285" y="7155"/>
                  <a:pt x="12285" y="7155"/>
                </a:cubicBezTo>
                <a:cubicBezTo>
                  <a:pt x="11340" y="6210"/>
                  <a:pt x="11340" y="6210"/>
                  <a:pt x="11340" y="6210"/>
                </a:cubicBezTo>
                <a:cubicBezTo>
                  <a:pt x="13635" y="3915"/>
                  <a:pt x="13635" y="3915"/>
                  <a:pt x="13635" y="3915"/>
                </a:cubicBezTo>
                <a:lnTo>
                  <a:pt x="13635" y="7155"/>
                </a:lnTo>
                <a:close/>
                <a:moveTo>
                  <a:pt x="15930" y="2835"/>
                </a:moveTo>
                <a:cubicBezTo>
                  <a:pt x="16605" y="2835"/>
                  <a:pt x="17415" y="3105"/>
                  <a:pt x="17955" y="3645"/>
                </a:cubicBezTo>
                <a:cubicBezTo>
                  <a:pt x="18900" y="4590"/>
                  <a:pt x="19035" y="6075"/>
                  <a:pt x="18360" y="7155"/>
                </a:cubicBezTo>
                <a:cubicBezTo>
                  <a:pt x="18225" y="7155"/>
                  <a:pt x="18090" y="7155"/>
                  <a:pt x="17955" y="7155"/>
                </a:cubicBezTo>
                <a:cubicBezTo>
                  <a:pt x="14445" y="7155"/>
                  <a:pt x="14445" y="7155"/>
                  <a:pt x="14445" y="7155"/>
                </a:cubicBezTo>
                <a:cubicBezTo>
                  <a:pt x="14445" y="3645"/>
                  <a:pt x="14445" y="3645"/>
                  <a:pt x="14445" y="3645"/>
                </a:cubicBezTo>
                <a:cubicBezTo>
                  <a:pt x="14445" y="3510"/>
                  <a:pt x="14445" y="3375"/>
                  <a:pt x="14445" y="3240"/>
                </a:cubicBezTo>
                <a:cubicBezTo>
                  <a:pt x="14850" y="2970"/>
                  <a:pt x="15390" y="2835"/>
                  <a:pt x="15930" y="2835"/>
                </a:cubicBezTo>
                <a:close/>
                <a:moveTo>
                  <a:pt x="15390" y="11340"/>
                </a:moveTo>
                <a:cubicBezTo>
                  <a:pt x="17820" y="13635"/>
                  <a:pt x="17820" y="13635"/>
                  <a:pt x="17820" y="13635"/>
                </a:cubicBezTo>
                <a:cubicBezTo>
                  <a:pt x="14445" y="13635"/>
                  <a:pt x="14445" y="13635"/>
                  <a:pt x="14445" y="13635"/>
                </a:cubicBezTo>
                <a:cubicBezTo>
                  <a:pt x="14445" y="12285"/>
                  <a:pt x="14445" y="12285"/>
                  <a:pt x="14445" y="12285"/>
                </a:cubicBezTo>
                <a:lnTo>
                  <a:pt x="15390" y="11340"/>
                </a:lnTo>
                <a:close/>
                <a:moveTo>
                  <a:pt x="14445" y="11340"/>
                </a:moveTo>
                <a:cubicBezTo>
                  <a:pt x="14445" y="10260"/>
                  <a:pt x="14445" y="10260"/>
                  <a:pt x="14445" y="10260"/>
                </a:cubicBezTo>
                <a:cubicBezTo>
                  <a:pt x="14850" y="10800"/>
                  <a:pt x="14850" y="10800"/>
                  <a:pt x="14850" y="10800"/>
                </a:cubicBezTo>
                <a:lnTo>
                  <a:pt x="14445" y="11340"/>
                </a:lnTo>
                <a:close/>
                <a:moveTo>
                  <a:pt x="14445" y="9315"/>
                </a:moveTo>
                <a:cubicBezTo>
                  <a:pt x="14445" y="7965"/>
                  <a:pt x="14445" y="7965"/>
                  <a:pt x="14445" y="7965"/>
                </a:cubicBezTo>
                <a:cubicBezTo>
                  <a:pt x="17820" y="7965"/>
                  <a:pt x="17820" y="7965"/>
                  <a:pt x="17820" y="7965"/>
                </a:cubicBezTo>
                <a:cubicBezTo>
                  <a:pt x="15390" y="10260"/>
                  <a:pt x="15390" y="10260"/>
                  <a:pt x="15390" y="10260"/>
                </a:cubicBezTo>
                <a:lnTo>
                  <a:pt x="14445" y="9315"/>
                </a:lnTo>
                <a:close/>
                <a:moveTo>
                  <a:pt x="17955" y="17955"/>
                </a:moveTo>
                <a:cubicBezTo>
                  <a:pt x="17010" y="18900"/>
                  <a:pt x="15525" y="19035"/>
                  <a:pt x="14445" y="18360"/>
                </a:cubicBezTo>
                <a:cubicBezTo>
                  <a:pt x="14445" y="18225"/>
                  <a:pt x="14445" y="18090"/>
                  <a:pt x="14445" y="17955"/>
                </a:cubicBezTo>
                <a:cubicBezTo>
                  <a:pt x="14445" y="14445"/>
                  <a:pt x="14445" y="14445"/>
                  <a:pt x="14445" y="14445"/>
                </a:cubicBezTo>
                <a:cubicBezTo>
                  <a:pt x="17955" y="14445"/>
                  <a:pt x="17955" y="14445"/>
                  <a:pt x="17955" y="14445"/>
                </a:cubicBezTo>
                <a:cubicBezTo>
                  <a:pt x="18090" y="14445"/>
                  <a:pt x="18225" y="14445"/>
                  <a:pt x="18360" y="14445"/>
                </a:cubicBezTo>
                <a:cubicBezTo>
                  <a:pt x="19035" y="15525"/>
                  <a:pt x="18900" y="17010"/>
                  <a:pt x="17955" y="17955"/>
                </a:cubicBezTo>
                <a:close/>
                <a:moveTo>
                  <a:pt x="18630" y="13635"/>
                </a:moveTo>
                <a:cubicBezTo>
                  <a:pt x="18630" y="13500"/>
                  <a:pt x="18495" y="13365"/>
                  <a:pt x="18495" y="13365"/>
                </a:cubicBezTo>
                <a:cubicBezTo>
                  <a:pt x="15930" y="10800"/>
                  <a:pt x="15930" y="10800"/>
                  <a:pt x="15930" y="10800"/>
                </a:cubicBezTo>
                <a:cubicBezTo>
                  <a:pt x="18495" y="8235"/>
                  <a:pt x="18495" y="8235"/>
                  <a:pt x="18495" y="8235"/>
                </a:cubicBezTo>
                <a:cubicBezTo>
                  <a:pt x="18495" y="8235"/>
                  <a:pt x="18630" y="8100"/>
                  <a:pt x="18630" y="7965"/>
                </a:cubicBezTo>
                <a:cubicBezTo>
                  <a:pt x="19980" y="8370"/>
                  <a:pt x="20925" y="9450"/>
                  <a:pt x="20925" y="10800"/>
                </a:cubicBezTo>
                <a:cubicBezTo>
                  <a:pt x="20925" y="12150"/>
                  <a:pt x="19980" y="13365"/>
                  <a:pt x="18630" y="136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39" name="Freeform 1321"/>
          <p:cNvSpPr/>
          <p:nvPr/>
        </p:nvSpPr>
        <p:spPr>
          <a:xfrm>
            <a:off x="8810625" y="8162925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3" y="20115"/>
                </a:moveTo>
                <a:cubicBezTo>
                  <a:pt x="20057" y="20115"/>
                  <a:pt x="20057" y="20115"/>
                  <a:pt x="20057" y="20115"/>
                </a:cubicBezTo>
                <a:cubicBezTo>
                  <a:pt x="20057" y="7155"/>
                  <a:pt x="20057" y="7155"/>
                  <a:pt x="20057" y="7155"/>
                </a:cubicBezTo>
                <a:cubicBezTo>
                  <a:pt x="1543" y="7155"/>
                  <a:pt x="1543" y="7155"/>
                  <a:pt x="1543" y="7155"/>
                </a:cubicBezTo>
                <a:lnTo>
                  <a:pt x="1543" y="20115"/>
                </a:lnTo>
                <a:close/>
                <a:moveTo>
                  <a:pt x="19356" y="19305"/>
                </a:moveTo>
                <a:cubicBezTo>
                  <a:pt x="2945" y="19305"/>
                  <a:pt x="2945" y="19305"/>
                  <a:pt x="2945" y="19305"/>
                </a:cubicBezTo>
                <a:cubicBezTo>
                  <a:pt x="8696" y="14580"/>
                  <a:pt x="8696" y="14580"/>
                  <a:pt x="8696" y="14580"/>
                </a:cubicBezTo>
                <a:cubicBezTo>
                  <a:pt x="12764" y="18495"/>
                  <a:pt x="12764" y="18495"/>
                  <a:pt x="12764" y="18495"/>
                </a:cubicBezTo>
                <a:cubicBezTo>
                  <a:pt x="12904" y="18630"/>
                  <a:pt x="13044" y="18630"/>
                  <a:pt x="13325" y="18495"/>
                </a:cubicBezTo>
                <a:cubicBezTo>
                  <a:pt x="13465" y="18360"/>
                  <a:pt x="13465" y="18090"/>
                  <a:pt x="13325" y="17955"/>
                </a:cubicBezTo>
                <a:cubicBezTo>
                  <a:pt x="11361" y="16065"/>
                  <a:pt x="11361" y="16065"/>
                  <a:pt x="11361" y="16065"/>
                </a:cubicBezTo>
                <a:cubicBezTo>
                  <a:pt x="15008" y="12285"/>
                  <a:pt x="15008" y="12285"/>
                  <a:pt x="15008" y="12285"/>
                </a:cubicBezTo>
                <a:cubicBezTo>
                  <a:pt x="19356" y="16065"/>
                  <a:pt x="19356" y="16065"/>
                  <a:pt x="19356" y="16065"/>
                </a:cubicBezTo>
                <a:lnTo>
                  <a:pt x="19356" y="19305"/>
                </a:lnTo>
                <a:close/>
                <a:moveTo>
                  <a:pt x="2384" y="7965"/>
                </a:moveTo>
                <a:cubicBezTo>
                  <a:pt x="19356" y="7965"/>
                  <a:pt x="19356" y="7965"/>
                  <a:pt x="19356" y="7965"/>
                </a:cubicBezTo>
                <a:cubicBezTo>
                  <a:pt x="19356" y="15120"/>
                  <a:pt x="19356" y="15120"/>
                  <a:pt x="19356" y="15120"/>
                </a:cubicBezTo>
                <a:cubicBezTo>
                  <a:pt x="15288" y="11475"/>
                  <a:pt x="15288" y="11475"/>
                  <a:pt x="15288" y="11475"/>
                </a:cubicBezTo>
                <a:cubicBezTo>
                  <a:pt x="15148" y="11340"/>
                  <a:pt x="15008" y="11340"/>
                  <a:pt x="15008" y="11340"/>
                </a:cubicBezTo>
                <a:cubicBezTo>
                  <a:pt x="14868" y="11340"/>
                  <a:pt x="14727" y="11475"/>
                  <a:pt x="14727" y="11475"/>
                </a:cubicBezTo>
                <a:cubicBezTo>
                  <a:pt x="10800" y="15525"/>
                  <a:pt x="10800" y="15525"/>
                  <a:pt x="10800" y="15525"/>
                </a:cubicBezTo>
                <a:cubicBezTo>
                  <a:pt x="8977" y="13770"/>
                  <a:pt x="8977" y="13770"/>
                  <a:pt x="8977" y="13770"/>
                </a:cubicBezTo>
                <a:cubicBezTo>
                  <a:pt x="8836" y="13635"/>
                  <a:pt x="8556" y="13635"/>
                  <a:pt x="8416" y="13770"/>
                </a:cubicBezTo>
                <a:cubicBezTo>
                  <a:pt x="2384" y="18900"/>
                  <a:pt x="2384" y="18900"/>
                  <a:pt x="2384" y="18900"/>
                </a:cubicBezTo>
                <a:lnTo>
                  <a:pt x="2384" y="7965"/>
                </a:lnTo>
                <a:close/>
                <a:moveTo>
                  <a:pt x="5470" y="9045"/>
                </a:moveTo>
                <a:cubicBezTo>
                  <a:pt x="4348" y="9045"/>
                  <a:pt x="3366" y="9990"/>
                  <a:pt x="3366" y="11205"/>
                </a:cubicBezTo>
                <a:cubicBezTo>
                  <a:pt x="3366" y="12420"/>
                  <a:pt x="4348" y="13365"/>
                  <a:pt x="5470" y="13365"/>
                </a:cubicBezTo>
                <a:cubicBezTo>
                  <a:pt x="6732" y="13365"/>
                  <a:pt x="7714" y="12420"/>
                  <a:pt x="7714" y="11205"/>
                </a:cubicBezTo>
                <a:cubicBezTo>
                  <a:pt x="7714" y="9990"/>
                  <a:pt x="6732" y="9045"/>
                  <a:pt x="5470" y="9045"/>
                </a:cubicBezTo>
                <a:close/>
                <a:moveTo>
                  <a:pt x="5470" y="12555"/>
                </a:moveTo>
                <a:cubicBezTo>
                  <a:pt x="4769" y="12555"/>
                  <a:pt x="4068" y="12015"/>
                  <a:pt x="4068" y="11205"/>
                </a:cubicBezTo>
                <a:cubicBezTo>
                  <a:pt x="4068" y="10395"/>
                  <a:pt x="4769" y="9855"/>
                  <a:pt x="5470" y="9855"/>
                </a:cubicBezTo>
                <a:cubicBezTo>
                  <a:pt x="6312" y="9855"/>
                  <a:pt x="6873" y="10395"/>
                  <a:pt x="6873" y="11205"/>
                </a:cubicBezTo>
                <a:cubicBezTo>
                  <a:pt x="6873" y="12015"/>
                  <a:pt x="6312" y="12555"/>
                  <a:pt x="5470" y="12555"/>
                </a:cubicBezTo>
                <a:close/>
                <a:moveTo>
                  <a:pt x="19075" y="5670"/>
                </a:moveTo>
                <a:cubicBezTo>
                  <a:pt x="18374" y="5130"/>
                  <a:pt x="14587" y="1890"/>
                  <a:pt x="12483" y="540"/>
                </a:cubicBezTo>
                <a:cubicBezTo>
                  <a:pt x="12062" y="270"/>
                  <a:pt x="11642" y="0"/>
                  <a:pt x="11081" y="0"/>
                </a:cubicBezTo>
                <a:cubicBezTo>
                  <a:pt x="10519" y="0"/>
                  <a:pt x="9958" y="270"/>
                  <a:pt x="9538" y="540"/>
                </a:cubicBezTo>
                <a:cubicBezTo>
                  <a:pt x="7434" y="1890"/>
                  <a:pt x="3647" y="5130"/>
                  <a:pt x="2945" y="5670"/>
                </a:cubicBezTo>
                <a:cubicBezTo>
                  <a:pt x="0" y="5670"/>
                  <a:pt x="0" y="5670"/>
                  <a:pt x="0" y="567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670"/>
                  <a:pt x="21600" y="5670"/>
                  <a:pt x="21600" y="5670"/>
                </a:cubicBezTo>
                <a:lnTo>
                  <a:pt x="19075" y="5670"/>
                </a:lnTo>
                <a:close/>
                <a:moveTo>
                  <a:pt x="9818" y="1620"/>
                </a:moveTo>
                <a:cubicBezTo>
                  <a:pt x="9818" y="1620"/>
                  <a:pt x="9818" y="1620"/>
                  <a:pt x="9818" y="1620"/>
                </a:cubicBezTo>
                <a:cubicBezTo>
                  <a:pt x="9958" y="1350"/>
                  <a:pt x="10099" y="1215"/>
                  <a:pt x="10099" y="1080"/>
                </a:cubicBezTo>
                <a:cubicBezTo>
                  <a:pt x="10099" y="1080"/>
                  <a:pt x="10099" y="1080"/>
                  <a:pt x="10099" y="1080"/>
                </a:cubicBezTo>
                <a:cubicBezTo>
                  <a:pt x="10379" y="945"/>
                  <a:pt x="10660" y="810"/>
                  <a:pt x="11081" y="810"/>
                </a:cubicBezTo>
                <a:cubicBezTo>
                  <a:pt x="11361" y="810"/>
                  <a:pt x="11642" y="945"/>
                  <a:pt x="11922" y="1080"/>
                </a:cubicBezTo>
                <a:cubicBezTo>
                  <a:pt x="11922" y="1080"/>
                  <a:pt x="11922" y="1080"/>
                  <a:pt x="11922" y="1080"/>
                </a:cubicBezTo>
                <a:cubicBezTo>
                  <a:pt x="12062" y="1215"/>
                  <a:pt x="12062" y="1350"/>
                  <a:pt x="12203" y="1620"/>
                </a:cubicBezTo>
                <a:cubicBezTo>
                  <a:pt x="12203" y="1620"/>
                  <a:pt x="12203" y="1620"/>
                  <a:pt x="12203" y="1620"/>
                </a:cubicBezTo>
                <a:cubicBezTo>
                  <a:pt x="12203" y="1755"/>
                  <a:pt x="12203" y="1755"/>
                  <a:pt x="12203" y="1890"/>
                </a:cubicBezTo>
                <a:cubicBezTo>
                  <a:pt x="12203" y="2565"/>
                  <a:pt x="11642" y="2970"/>
                  <a:pt x="11081" y="2970"/>
                </a:cubicBezTo>
                <a:cubicBezTo>
                  <a:pt x="10379" y="2970"/>
                  <a:pt x="9818" y="2565"/>
                  <a:pt x="9818" y="1890"/>
                </a:cubicBezTo>
                <a:cubicBezTo>
                  <a:pt x="9818" y="1755"/>
                  <a:pt x="9818" y="1755"/>
                  <a:pt x="9818" y="1620"/>
                </a:cubicBezTo>
                <a:close/>
                <a:moveTo>
                  <a:pt x="9117" y="1890"/>
                </a:moveTo>
                <a:cubicBezTo>
                  <a:pt x="9117" y="1890"/>
                  <a:pt x="9117" y="1890"/>
                  <a:pt x="9117" y="1890"/>
                </a:cubicBezTo>
                <a:cubicBezTo>
                  <a:pt x="9117" y="2970"/>
                  <a:pt x="9958" y="3780"/>
                  <a:pt x="11081" y="3780"/>
                </a:cubicBezTo>
                <a:cubicBezTo>
                  <a:pt x="12062" y="3780"/>
                  <a:pt x="13044" y="2970"/>
                  <a:pt x="13044" y="1890"/>
                </a:cubicBezTo>
                <a:cubicBezTo>
                  <a:pt x="13044" y="1890"/>
                  <a:pt x="13044" y="1890"/>
                  <a:pt x="13044" y="1890"/>
                </a:cubicBezTo>
                <a:cubicBezTo>
                  <a:pt x="14587" y="2970"/>
                  <a:pt x="16691" y="4725"/>
                  <a:pt x="17813" y="5670"/>
                </a:cubicBezTo>
                <a:cubicBezTo>
                  <a:pt x="4208" y="5670"/>
                  <a:pt x="4208" y="5670"/>
                  <a:pt x="4208" y="5670"/>
                </a:cubicBezTo>
                <a:cubicBezTo>
                  <a:pt x="5330" y="4725"/>
                  <a:pt x="7434" y="2970"/>
                  <a:pt x="9117" y="1890"/>
                </a:cubicBezTo>
                <a:close/>
                <a:moveTo>
                  <a:pt x="20899" y="20790"/>
                </a:moveTo>
                <a:cubicBezTo>
                  <a:pt x="842" y="20790"/>
                  <a:pt x="842" y="20790"/>
                  <a:pt x="842" y="20790"/>
                </a:cubicBezTo>
                <a:cubicBezTo>
                  <a:pt x="842" y="6480"/>
                  <a:pt x="842" y="6480"/>
                  <a:pt x="842" y="6480"/>
                </a:cubicBezTo>
                <a:cubicBezTo>
                  <a:pt x="3086" y="6480"/>
                  <a:pt x="3086" y="6480"/>
                  <a:pt x="3086" y="6480"/>
                </a:cubicBezTo>
                <a:cubicBezTo>
                  <a:pt x="18935" y="6480"/>
                  <a:pt x="18935" y="6480"/>
                  <a:pt x="18935" y="6480"/>
                </a:cubicBezTo>
                <a:cubicBezTo>
                  <a:pt x="20899" y="6480"/>
                  <a:pt x="20899" y="6480"/>
                  <a:pt x="20899" y="6480"/>
                </a:cubicBezTo>
                <a:lnTo>
                  <a:pt x="20899" y="207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40" name="Freeform 1322"/>
          <p:cNvSpPr/>
          <p:nvPr/>
        </p:nvSpPr>
        <p:spPr>
          <a:xfrm>
            <a:off x="8810625" y="9401175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610" y="9990"/>
                </a:moveTo>
                <a:cubicBezTo>
                  <a:pt x="6873" y="9990"/>
                  <a:pt x="7995" y="9045"/>
                  <a:pt x="7995" y="7695"/>
                </a:cubicBezTo>
                <a:cubicBezTo>
                  <a:pt x="7995" y="6480"/>
                  <a:pt x="6873" y="5400"/>
                  <a:pt x="5610" y="5400"/>
                </a:cubicBezTo>
                <a:cubicBezTo>
                  <a:pt x="4348" y="5400"/>
                  <a:pt x="3226" y="6480"/>
                  <a:pt x="3226" y="7695"/>
                </a:cubicBezTo>
                <a:cubicBezTo>
                  <a:pt x="3226" y="9045"/>
                  <a:pt x="4348" y="9990"/>
                  <a:pt x="5610" y="9990"/>
                </a:cubicBezTo>
                <a:close/>
                <a:moveTo>
                  <a:pt x="5610" y="6210"/>
                </a:moveTo>
                <a:cubicBezTo>
                  <a:pt x="6452" y="6210"/>
                  <a:pt x="7153" y="6885"/>
                  <a:pt x="7153" y="7695"/>
                </a:cubicBezTo>
                <a:cubicBezTo>
                  <a:pt x="7153" y="8505"/>
                  <a:pt x="6452" y="9180"/>
                  <a:pt x="5610" y="9180"/>
                </a:cubicBezTo>
                <a:cubicBezTo>
                  <a:pt x="4769" y="9180"/>
                  <a:pt x="4068" y="8505"/>
                  <a:pt x="4068" y="7695"/>
                </a:cubicBezTo>
                <a:cubicBezTo>
                  <a:pt x="4068" y="6885"/>
                  <a:pt x="4769" y="6210"/>
                  <a:pt x="5610" y="6210"/>
                </a:cubicBezTo>
                <a:close/>
                <a:moveTo>
                  <a:pt x="0" y="0"/>
                </a:moveTo>
                <a:cubicBezTo>
                  <a:pt x="0" y="16605"/>
                  <a:pt x="0" y="16605"/>
                  <a:pt x="0" y="1660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6605"/>
                  <a:pt x="21600" y="16605"/>
                  <a:pt x="21600" y="16605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842" y="810"/>
                </a:moveTo>
                <a:cubicBezTo>
                  <a:pt x="20758" y="810"/>
                  <a:pt x="20758" y="810"/>
                  <a:pt x="20758" y="810"/>
                </a:cubicBezTo>
                <a:cubicBezTo>
                  <a:pt x="20758" y="11880"/>
                  <a:pt x="20758" y="11880"/>
                  <a:pt x="20758" y="11880"/>
                </a:cubicBezTo>
                <a:cubicBezTo>
                  <a:pt x="16270" y="7965"/>
                  <a:pt x="16270" y="7965"/>
                  <a:pt x="16270" y="7965"/>
                </a:cubicBezTo>
                <a:cubicBezTo>
                  <a:pt x="16130" y="7965"/>
                  <a:pt x="16130" y="7830"/>
                  <a:pt x="15990" y="7830"/>
                </a:cubicBezTo>
                <a:cubicBezTo>
                  <a:pt x="15849" y="7965"/>
                  <a:pt x="15709" y="7965"/>
                  <a:pt x="15709" y="7965"/>
                </a:cubicBezTo>
                <a:cubicBezTo>
                  <a:pt x="11361" y="12420"/>
                  <a:pt x="11361" y="12420"/>
                  <a:pt x="11361" y="12420"/>
                </a:cubicBezTo>
                <a:cubicBezTo>
                  <a:pt x="9397" y="10530"/>
                  <a:pt x="9397" y="10530"/>
                  <a:pt x="9397" y="10530"/>
                </a:cubicBezTo>
                <a:cubicBezTo>
                  <a:pt x="9257" y="10395"/>
                  <a:pt x="8977" y="10395"/>
                  <a:pt x="8836" y="10530"/>
                </a:cubicBezTo>
                <a:cubicBezTo>
                  <a:pt x="1543" y="16605"/>
                  <a:pt x="1543" y="16605"/>
                  <a:pt x="1543" y="16605"/>
                </a:cubicBezTo>
                <a:cubicBezTo>
                  <a:pt x="842" y="16605"/>
                  <a:pt x="842" y="16605"/>
                  <a:pt x="842" y="16605"/>
                </a:cubicBezTo>
                <a:lnTo>
                  <a:pt x="842" y="810"/>
                </a:lnTo>
                <a:close/>
                <a:moveTo>
                  <a:pt x="20758" y="20790"/>
                </a:moveTo>
                <a:cubicBezTo>
                  <a:pt x="842" y="20790"/>
                  <a:pt x="842" y="20790"/>
                  <a:pt x="842" y="20790"/>
                </a:cubicBezTo>
                <a:cubicBezTo>
                  <a:pt x="842" y="17415"/>
                  <a:pt x="842" y="17415"/>
                  <a:pt x="842" y="17415"/>
                </a:cubicBezTo>
                <a:cubicBezTo>
                  <a:pt x="20758" y="17415"/>
                  <a:pt x="20758" y="17415"/>
                  <a:pt x="20758" y="17415"/>
                </a:cubicBezTo>
                <a:lnTo>
                  <a:pt x="20758" y="20790"/>
                </a:lnTo>
                <a:close/>
                <a:moveTo>
                  <a:pt x="2805" y="16605"/>
                </a:moveTo>
                <a:cubicBezTo>
                  <a:pt x="9117" y="11340"/>
                  <a:pt x="9117" y="11340"/>
                  <a:pt x="9117" y="11340"/>
                </a:cubicBezTo>
                <a:cubicBezTo>
                  <a:pt x="13465" y="15660"/>
                  <a:pt x="13465" y="15660"/>
                  <a:pt x="13465" y="15660"/>
                </a:cubicBezTo>
                <a:cubicBezTo>
                  <a:pt x="13605" y="15795"/>
                  <a:pt x="13886" y="15795"/>
                  <a:pt x="14166" y="15660"/>
                </a:cubicBezTo>
                <a:cubicBezTo>
                  <a:pt x="14306" y="15525"/>
                  <a:pt x="14306" y="15255"/>
                  <a:pt x="14166" y="15120"/>
                </a:cubicBezTo>
                <a:cubicBezTo>
                  <a:pt x="12062" y="13095"/>
                  <a:pt x="12062" y="13095"/>
                  <a:pt x="12062" y="13095"/>
                </a:cubicBezTo>
                <a:cubicBezTo>
                  <a:pt x="15990" y="8910"/>
                  <a:pt x="15990" y="8910"/>
                  <a:pt x="15990" y="8910"/>
                </a:cubicBezTo>
                <a:cubicBezTo>
                  <a:pt x="20758" y="13095"/>
                  <a:pt x="20758" y="13095"/>
                  <a:pt x="20758" y="13095"/>
                </a:cubicBezTo>
                <a:cubicBezTo>
                  <a:pt x="20758" y="16605"/>
                  <a:pt x="20758" y="16605"/>
                  <a:pt x="20758" y="16605"/>
                </a:cubicBezTo>
                <a:lnTo>
                  <a:pt x="2805" y="166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41" name="Freeform 1323"/>
          <p:cNvSpPr/>
          <p:nvPr/>
        </p:nvSpPr>
        <p:spPr>
          <a:xfrm>
            <a:off x="8782050" y="10750550"/>
            <a:ext cx="1092200" cy="87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70"/>
                  <a:pt x="0" y="510"/>
                </a:cubicBezTo>
                <a:cubicBezTo>
                  <a:pt x="0" y="21090"/>
                  <a:pt x="0" y="21090"/>
                  <a:pt x="0" y="21090"/>
                </a:cubicBezTo>
                <a:cubicBezTo>
                  <a:pt x="0" y="21430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30"/>
                  <a:pt x="21600" y="21090"/>
                </a:cubicBezTo>
                <a:cubicBezTo>
                  <a:pt x="21600" y="510"/>
                  <a:pt x="21600" y="510"/>
                  <a:pt x="21600" y="510"/>
                </a:cubicBezTo>
                <a:cubicBezTo>
                  <a:pt x="21600" y="170"/>
                  <a:pt x="21465" y="0"/>
                  <a:pt x="21195" y="0"/>
                </a:cubicBezTo>
                <a:close/>
                <a:moveTo>
                  <a:pt x="20790" y="20580"/>
                </a:moveTo>
                <a:cubicBezTo>
                  <a:pt x="810" y="20580"/>
                  <a:pt x="810" y="20580"/>
                  <a:pt x="810" y="20580"/>
                </a:cubicBezTo>
                <a:cubicBezTo>
                  <a:pt x="810" y="1020"/>
                  <a:pt x="810" y="1020"/>
                  <a:pt x="810" y="1020"/>
                </a:cubicBezTo>
                <a:cubicBezTo>
                  <a:pt x="20790" y="1020"/>
                  <a:pt x="20790" y="1020"/>
                  <a:pt x="20790" y="1020"/>
                </a:cubicBezTo>
                <a:lnTo>
                  <a:pt x="20790" y="20580"/>
                </a:lnTo>
                <a:close/>
                <a:moveTo>
                  <a:pt x="5940" y="10375"/>
                </a:moveTo>
                <a:cubicBezTo>
                  <a:pt x="7155" y="10375"/>
                  <a:pt x="8100" y="9184"/>
                  <a:pt x="8100" y="7824"/>
                </a:cubicBezTo>
                <a:cubicBezTo>
                  <a:pt x="8100" y="6293"/>
                  <a:pt x="7155" y="5102"/>
                  <a:pt x="5940" y="5102"/>
                </a:cubicBezTo>
                <a:cubicBezTo>
                  <a:pt x="4860" y="5102"/>
                  <a:pt x="3915" y="6293"/>
                  <a:pt x="3915" y="7824"/>
                </a:cubicBezTo>
                <a:cubicBezTo>
                  <a:pt x="3915" y="9184"/>
                  <a:pt x="4860" y="10375"/>
                  <a:pt x="5940" y="10375"/>
                </a:cubicBezTo>
                <a:close/>
                <a:moveTo>
                  <a:pt x="5940" y="6123"/>
                </a:moveTo>
                <a:cubicBezTo>
                  <a:pt x="6750" y="6123"/>
                  <a:pt x="7290" y="6803"/>
                  <a:pt x="7290" y="7824"/>
                </a:cubicBezTo>
                <a:cubicBezTo>
                  <a:pt x="7290" y="8674"/>
                  <a:pt x="6750" y="9524"/>
                  <a:pt x="5940" y="9524"/>
                </a:cubicBezTo>
                <a:cubicBezTo>
                  <a:pt x="5265" y="9524"/>
                  <a:pt x="4590" y="8674"/>
                  <a:pt x="4590" y="7824"/>
                </a:cubicBezTo>
                <a:cubicBezTo>
                  <a:pt x="4590" y="6803"/>
                  <a:pt x="5265" y="6123"/>
                  <a:pt x="5940" y="6123"/>
                </a:cubicBezTo>
                <a:close/>
                <a:moveTo>
                  <a:pt x="2295" y="18539"/>
                </a:moveTo>
                <a:cubicBezTo>
                  <a:pt x="2160" y="18369"/>
                  <a:pt x="2160" y="18198"/>
                  <a:pt x="2295" y="18028"/>
                </a:cubicBezTo>
                <a:cubicBezTo>
                  <a:pt x="8640" y="10885"/>
                  <a:pt x="8640" y="10885"/>
                  <a:pt x="8640" y="10885"/>
                </a:cubicBezTo>
                <a:cubicBezTo>
                  <a:pt x="8910" y="10715"/>
                  <a:pt x="9045" y="10715"/>
                  <a:pt x="9180" y="10885"/>
                </a:cubicBezTo>
                <a:cubicBezTo>
                  <a:pt x="10935" y="13096"/>
                  <a:pt x="10935" y="13096"/>
                  <a:pt x="10935" y="13096"/>
                </a:cubicBezTo>
                <a:cubicBezTo>
                  <a:pt x="14580" y="8164"/>
                  <a:pt x="14580" y="8164"/>
                  <a:pt x="14580" y="8164"/>
                </a:cubicBezTo>
                <a:cubicBezTo>
                  <a:pt x="14715" y="7994"/>
                  <a:pt x="14715" y="7994"/>
                  <a:pt x="14850" y="7994"/>
                </a:cubicBezTo>
                <a:cubicBezTo>
                  <a:pt x="14985" y="7994"/>
                  <a:pt x="15120" y="7994"/>
                  <a:pt x="15120" y="8164"/>
                </a:cubicBezTo>
                <a:cubicBezTo>
                  <a:pt x="19575" y="13266"/>
                  <a:pt x="19575" y="13266"/>
                  <a:pt x="19575" y="13266"/>
                </a:cubicBezTo>
                <a:cubicBezTo>
                  <a:pt x="19710" y="13436"/>
                  <a:pt x="19845" y="13776"/>
                  <a:pt x="19575" y="13946"/>
                </a:cubicBezTo>
                <a:cubicBezTo>
                  <a:pt x="19440" y="14117"/>
                  <a:pt x="19305" y="14117"/>
                  <a:pt x="19170" y="13946"/>
                </a:cubicBezTo>
                <a:cubicBezTo>
                  <a:pt x="14985" y="9184"/>
                  <a:pt x="14985" y="9184"/>
                  <a:pt x="14985" y="9184"/>
                </a:cubicBezTo>
                <a:cubicBezTo>
                  <a:pt x="11475" y="13776"/>
                  <a:pt x="11475" y="13776"/>
                  <a:pt x="11475" y="13776"/>
                </a:cubicBezTo>
                <a:cubicBezTo>
                  <a:pt x="13230" y="16157"/>
                  <a:pt x="13230" y="16157"/>
                  <a:pt x="13230" y="16157"/>
                </a:cubicBezTo>
                <a:cubicBezTo>
                  <a:pt x="13500" y="16328"/>
                  <a:pt x="13500" y="16498"/>
                  <a:pt x="13230" y="16668"/>
                </a:cubicBezTo>
                <a:cubicBezTo>
                  <a:pt x="13095" y="17008"/>
                  <a:pt x="12960" y="17008"/>
                  <a:pt x="12825" y="16668"/>
                </a:cubicBezTo>
                <a:cubicBezTo>
                  <a:pt x="8910" y="11906"/>
                  <a:pt x="8910" y="11906"/>
                  <a:pt x="8910" y="11906"/>
                </a:cubicBezTo>
                <a:cubicBezTo>
                  <a:pt x="2835" y="18709"/>
                  <a:pt x="2835" y="18709"/>
                  <a:pt x="2835" y="18709"/>
                </a:cubicBezTo>
                <a:cubicBezTo>
                  <a:pt x="2835" y="18709"/>
                  <a:pt x="2700" y="18709"/>
                  <a:pt x="2565" y="18709"/>
                </a:cubicBezTo>
                <a:cubicBezTo>
                  <a:pt x="2565" y="18709"/>
                  <a:pt x="2430" y="18709"/>
                  <a:pt x="2295" y="1853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42" name="Freeform 1324"/>
          <p:cNvSpPr/>
          <p:nvPr/>
        </p:nvSpPr>
        <p:spPr>
          <a:xfrm>
            <a:off x="9055100" y="11877675"/>
            <a:ext cx="5524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21600" y="2430"/>
                  <a:pt x="16800" y="0"/>
                  <a:pt x="10933" y="0"/>
                </a:cubicBezTo>
                <a:cubicBezTo>
                  <a:pt x="4800" y="0"/>
                  <a:pt x="0" y="2430"/>
                  <a:pt x="0" y="5535"/>
                </a:cubicBezTo>
                <a:cubicBezTo>
                  <a:pt x="0" y="8370"/>
                  <a:pt x="4533" y="10800"/>
                  <a:pt x="10133" y="10935"/>
                </a:cubicBezTo>
                <a:cubicBezTo>
                  <a:pt x="10133" y="21195"/>
                  <a:pt x="10133" y="21195"/>
                  <a:pt x="10133" y="21195"/>
                </a:cubicBezTo>
                <a:cubicBezTo>
                  <a:pt x="10133" y="21465"/>
                  <a:pt x="10400" y="21600"/>
                  <a:pt x="10933" y="21600"/>
                </a:cubicBezTo>
                <a:cubicBezTo>
                  <a:pt x="11200" y="21600"/>
                  <a:pt x="11467" y="21465"/>
                  <a:pt x="11467" y="21195"/>
                </a:cubicBezTo>
                <a:cubicBezTo>
                  <a:pt x="11467" y="10935"/>
                  <a:pt x="11467" y="10935"/>
                  <a:pt x="11467" y="10935"/>
                </a:cubicBezTo>
                <a:cubicBezTo>
                  <a:pt x="17333" y="10800"/>
                  <a:pt x="21600" y="8370"/>
                  <a:pt x="21600" y="5535"/>
                </a:cubicBezTo>
                <a:close/>
                <a:moveTo>
                  <a:pt x="10933" y="10260"/>
                </a:moveTo>
                <a:cubicBezTo>
                  <a:pt x="5600" y="10260"/>
                  <a:pt x="1333" y="8100"/>
                  <a:pt x="1333" y="5535"/>
                </a:cubicBezTo>
                <a:cubicBezTo>
                  <a:pt x="1333" y="2835"/>
                  <a:pt x="5600" y="675"/>
                  <a:pt x="10933" y="675"/>
                </a:cubicBezTo>
                <a:cubicBezTo>
                  <a:pt x="16000" y="675"/>
                  <a:pt x="20267" y="2835"/>
                  <a:pt x="20267" y="5535"/>
                </a:cubicBezTo>
                <a:cubicBezTo>
                  <a:pt x="20267" y="8100"/>
                  <a:pt x="16000" y="10260"/>
                  <a:pt x="10933" y="10260"/>
                </a:cubicBezTo>
                <a:close/>
                <a:moveTo>
                  <a:pt x="7200" y="2565"/>
                </a:moveTo>
                <a:cubicBezTo>
                  <a:pt x="5600" y="2565"/>
                  <a:pt x="4267" y="3240"/>
                  <a:pt x="4267" y="4050"/>
                </a:cubicBezTo>
                <a:cubicBezTo>
                  <a:pt x="4267" y="4860"/>
                  <a:pt x="5600" y="5535"/>
                  <a:pt x="7200" y="5535"/>
                </a:cubicBezTo>
                <a:cubicBezTo>
                  <a:pt x="8800" y="5535"/>
                  <a:pt x="10133" y="4860"/>
                  <a:pt x="10133" y="4050"/>
                </a:cubicBezTo>
                <a:cubicBezTo>
                  <a:pt x="10133" y="3240"/>
                  <a:pt x="8800" y="2565"/>
                  <a:pt x="7200" y="2565"/>
                </a:cubicBezTo>
                <a:close/>
                <a:moveTo>
                  <a:pt x="7200" y="4725"/>
                </a:moveTo>
                <a:cubicBezTo>
                  <a:pt x="6400" y="4725"/>
                  <a:pt x="5867" y="4455"/>
                  <a:pt x="5867" y="4050"/>
                </a:cubicBezTo>
                <a:cubicBezTo>
                  <a:pt x="5867" y="3645"/>
                  <a:pt x="6400" y="3240"/>
                  <a:pt x="7200" y="3240"/>
                </a:cubicBezTo>
                <a:cubicBezTo>
                  <a:pt x="8000" y="3240"/>
                  <a:pt x="8800" y="3645"/>
                  <a:pt x="8800" y="4050"/>
                </a:cubicBezTo>
                <a:cubicBezTo>
                  <a:pt x="8800" y="4455"/>
                  <a:pt x="8000" y="4725"/>
                  <a:pt x="7200" y="47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43" name="Freeform 1325"/>
          <p:cNvSpPr/>
          <p:nvPr/>
        </p:nvSpPr>
        <p:spPr>
          <a:xfrm>
            <a:off x="10695106" y="730250"/>
            <a:ext cx="1088788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600" extrusionOk="0">
                <a:moveTo>
                  <a:pt x="11306" y="9315"/>
                </a:moveTo>
                <a:cubicBezTo>
                  <a:pt x="12656" y="9315"/>
                  <a:pt x="13736" y="8235"/>
                  <a:pt x="13736" y="6885"/>
                </a:cubicBezTo>
                <a:cubicBezTo>
                  <a:pt x="13736" y="5400"/>
                  <a:pt x="12656" y="4320"/>
                  <a:pt x="11306" y="4320"/>
                </a:cubicBezTo>
                <a:cubicBezTo>
                  <a:pt x="9821" y="4320"/>
                  <a:pt x="8741" y="5400"/>
                  <a:pt x="8741" y="6885"/>
                </a:cubicBezTo>
                <a:cubicBezTo>
                  <a:pt x="8741" y="8235"/>
                  <a:pt x="9821" y="9315"/>
                  <a:pt x="11306" y="9315"/>
                </a:cubicBezTo>
                <a:close/>
                <a:moveTo>
                  <a:pt x="11306" y="4995"/>
                </a:moveTo>
                <a:cubicBezTo>
                  <a:pt x="12251" y="4995"/>
                  <a:pt x="13061" y="5805"/>
                  <a:pt x="13061" y="6885"/>
                </a:cubicBezTo>
                <a:cubicBezTo>
                  <a:pt x="13061" y="7830"/>
                  <a:pt x="12251" y="8640"/>
                  <a:pt x="11306" y="8640"/>
                </a:cubicBezTo>
                <a:cubicBezTo>
                  <a:pt x="10226" y="8640"/>
                  <a:pt x="9416" y="7830"/>
                  <a:pt x="9416" y="6885"/>
                </a:cubicBezTo>
                <a:cubicBezTo>
                  <a:pt x="9416" y="5805"/>
                  <a:pt x="10226" y="4995"/>
                  <a:pt x="11306" y="4995"/>
                </a:cubicBezTo>
                <a:close/>
                <a:moveTo>
                  <a:pt x="11171" y="19710"/>
                </a:moveTo>
                <a:cubicBezTo>
                  <a:pt x="16706" y="11745"/>
                  <a:pt x="16706" y="11745"/>
                  <a:pt x="16706" y="11745"/>
                </a:cubicBezTo>
                <a:cubicBezTo>
                  <a:pt x="18731" y="8910"/>
                  <a:pt x="18461" y="4455"/>
                  <a:pt x="16031" y="2025"/>
                </a:cubicBezTo>
                <a:cubicBezTo>
                  <a:pt x="14816" y="675"/>
                  <a:pt x="13061" y="0"/>
                  <a:pt x="11171" y="0"/>
                </a:cubicBezTo>
                <a:cubicBezTo>
                  <a:pt x="9281" y="0"/>
                  <a:pt x="7661" y="675"/>
                  <a:pt x="6311" y="2025"/>
                </a:cubicBezTo>
                <a:cubicBezTo>
                  <a:pt x="3881" y="4455"/>
                  <a:pt x="3611" y="8910"/>
                  <a:pt x="5636" y="11745"/>
                </a:cubicBezTo>
                <a:lnTo>
                  <a:pt x="11171" y="19710"/>
                </a:lnTo>
                <a:close/>
                <a:moveTo>
                  <a:pt x="6851" y="2565"/>
                </a:moveTo>
                <a:cubicBezTo>
                  <a:pt x="7931" y="1350"/>
                  <a:pt x="9551" y="675"/>
                  <a:pt x="11171" y="675"/>
                </a:cubicBezTo>
                <a:cubicBezTo>
                  <a:pt x="12791" y="675"/>
                  <a:pt x="14411" y="1350"/>
                  <a:pt x="15626" y="2565"/>
                </a:cubicBezTo>
                <a:cubicBezTo>
                  <a:pt x="17786" y="4725"/>
                  <a:pt x="18056" y="8775"/>
                  <a:pt x="16166" y="11340"/>
                </a:cubicBezTo>
                <a:cubicBezTo>
                  <a:pt x="11171" y="18495"/>
                  <a:pt x="11171" y="18495"/>
                  <a:pt x="11171" y="18495"/>
                </a:cubicBezTo>
                <a:cubicBezTo>
                  <a:pt x="6176" y="11340"/>
                  <a:pt x="6176" y="11340"/>
                  <a:pt x="6176" y="11340"/>
                </a:cubicBezTo>
                <a:cubicBezTo>
                  <a:pt x="4421" y="8775"/>
                  <a:pt x="4691" y="4725"/>
                  <a:pt x="6851" y="2565"/>
                </a:cubicBezTo>
                <a:close/>
                <a:moveTo>
                  <a:pt x="776" y="20790"/>
                </a:moveTo>
                <a:cubicBezTo>
                  <a:pt x="911" y="20925"/>
                  <a:pt x="911" y="21060"/>
                  <a:pt x="776" y="21195"/>
                </a:cubicBezTo>
                <a:cubicBezTo>
                  <a:pt x="641" y="21465"/>
                  <a:pt x="641" y="21465"/>
                  <a:pt x="641" y="21465"/>
                </a:cubicBezTo>
                <a:cubicBezTo>
                  <a:pt x="506" y="21600"/>
                  <a:pt x="371" y="21600"/>
                  <a:pt x="371" y="21600"/>
                </a:cubicBezTo>
                <a:cubicBezTo>
                  <a:pt x="236" y="21600"/>
                  <a:pt x="101" y="21600"/>
                  <a:pt x="101" y="21465"/>
                </a:cubicBezTo>
                <a:cubicBezTo>
                  <a:pt x="-34" y="21330"/>
                  <a:pt x="-34" y="21060"/>
                  <a:pt x="101" y="20925"/>
                </a:cubicBezTo>
                <a:cubicBezTo>
                  <a:pt x="371" y="20790"/>
                  <a:pt x="371" y="20790"/>
                  <a:pt x="371" y="20790"/>
                </a:cubicBezTo>
                <a:cubicBezTo>
                  <a:pt x="506" y="20655"/>
                  <a:pt x="641" y="20655"/>
                  <a:pt x="776" y="20790"/>
                </a:cubicBezTo>
                <a:close/>
                <a:moveTo>
                  <a:pt x="3746" y="18765"/>
                </a:moveTo>
                <a:cubicBezTo>
                  <a:pt x="3881" y="18765"/>
                  <a:pt x="4016" y="18900"/>
                  <a:pt x="4016" y="19035"/>
                </a:cubicBezTo>
                <a:cubicBezTo>
                  <a:pt x="4016" y="19305"/>
                  <a:pt x="3881" y="19440"/>
                  <a:pt x="3746" y="19440"/>
                </a:cubicBezTo>
                <a:cubicBezTo>
                  <a:pt x="3071" y="19440"/>
                  <a:pt x="3071" y="19440"/>
                  <a:pt x="3071" y="19440"/>
                </a:cubicBezTo>
                <a:cubicBezTo>
                  <a:pt x="2936" y="19440"/>
                  <a:pt x="2666" y="19305"/>
                  <a:pt x="2666" y="19035"/>
                </a:cubicBezTo>
                <a:cubicBezTo>
                  <a:pt x="2666" y="18900"/>
                  <a:pt x="2936" y="18765"/>
                  <a:pt x="3071" y="18765"/>
                </a:cubicBezTo>
                <a:lnTo>
                  <a:pt x="3746" y="18765"/>
                </a:lnTo>
                <a:close/>
                <a:moveTo>
                  <a:pt x="2261" y="19845"/>
                </a:moveTo>
                <a:cubicBezTo>
                  <a:pt x="1721" y="20250"/>
                  <a:pt x="1721" y="20250"/>
                  <a:pt x="1721" y="20250"/>
                </a:cubicBezTo>
                <a:cubicBezTo>
                  <a:pt x="1721" y="20385"/>
                  <a:pt x="1586" y="20385"/>
                  <a:pt x="1451" y="20385"/>
                </a:cubicBezTo>
                <a:cubicBezTo>
                  <a:pt x="1451" y="20385"/>
                  <a:pt x="1316" y="20385"/>
                  <a:pt x="1316" y="20250"/>
                </a:cubicBezTo>
                <a:cubicBezTo>
                  <a:pt x="1046" y="20115"/>
                  <a:pt x="1046" y="19980"/>
                  <a:pt x="1316" y="19845"/>
                </a:cubicBezTo>
                <a:cubicBezTo>
                  <a:pt x="1721" y="19305"/>
                  <a:pt x="1721" y="19305"/>
                  <a:pt x="1721" y="19305"/>
                </a:cubicBezTo>
                <a:cubicBezTo>
                  <a:pt x="1856" y="19170"/>
                  <a:pt x="2126" y="19170"/>
                  <a:pt x="2261" y="19305"/>
                </a:cubicBezTo>
                <a:cubicBezTo>
                  <a:pt x="2396" y="19440"/>
                  <a:pt x="2396" y="19710"/>
                  <a:pt x="2261" y="19845"/>
                </a:cubicBezTo>
                <a:close/>
                <a:moveTo>
                  <a:pt x="7661" y="18765"/>
                </a:moveTo>
                <a:cubicBezTo>
                  <a:pt x="7796" y="18765"/>
                  <a:pt x="8066" y="18900"/>
                  <a:pt x="8066" y="19035"/>
                </a:cubicBezTo>
                <a:cubicBezTo>
                  <a:pt x="8066" y="19305"/>
                  <a:pt x="7796" y="19440"/>
                  <a:pt x="7661" y="19440"/>
                </a:cubicBezTo>
                <a:cubicBezTo>
                  <a:pt x="6986" y="19440"/>
                  <a:pt x="6986" y="19440"/>
                  <a:pt x="6986" y="19440"/>
                </a:cubicBezTo>
                <a:cubicBezTo>
                  <a:pt x="6851" y="19440"/>
                  <a:pt x="6581" y="19305"/>
                  <a:pt x="6581" y="19035"/>
                </a:cubicBezTo>
                <a:cubicBezTo>
                  <a:pt x="6581" y="18900"/>
                  <a:pt x="6851" y="18765"/>
                  <a:pt x="6986" y="18765"/>
                </a:cubicBezTo>
                <a:lnTo>
                  <a:pt x="7661" y="18765"/>
                </a:lnTo>
                <a:close/>
                <a:moveTo>
                  <a:pt x="5636" y="18765"/>
                </a:moveTo>
                <a:cubicBezTo>
                  <a:pt x="5906" y="18765"/>
                  <a:pt x="6041" y="18900"/>
                  <a:pt x="6041" y="19035"/>
                </a:cubicBezTo>
                <a:cubicBezTo>
                  <a:pt x="6041" y="19305"/>
                  <a:pt x="5906" y="19440"/>
                  <a:pt x="5636" y="19440"/>
                </a:cubicBezTo>
                <a:cubicBezTo>
                  <a:pt x="5096" y="19440"/>
                  <a:pt x="5096" y="19440"/>
                  <a:pt x="5096" y="19440"/>
                </a:cubicBezTo>
                <a:cubicBezTo>
                  <a:pt x="4826" y="19440"/>
                  <a:pt x="4691" y="19305"/>
                  <a:pt x="4691" y="19035"/>
                </a:cubicBezTo>
                <a:cubicBezTo>
                  <a:pt x="4691" y="18900"/>
                  <a:pt x="4826" y="18765"/>
                  <a:pt x="5096" y="18765"/>
                </a:cubicBezTo>
                <a:lnTo>
                  <a:pt x="5636" y="18765"/>
                </a:lnTo>
                <a:close/>
                <a:moveTo>
                  <a:pt x="9281" y="18765"/>
                </a:moveTo>
                <a:cubicBezTo>
                  <a:pt x="9551" y="18765"/>
                  <a:pt x="9686" y="18900"/>
                  <a:pt x="9686" y="19035"/>
                </a:cubicBezTo>
                <a:cubicBezTo>
                  <a:pt x="9686" y="19305"/>
                  <a:pt x="9551" y="19440"/>
                  <a:pt x="9281" y="19440"/>
                </a:cubicBezTo>
                <a:cubicBezTo>
                  <a:pt x="9011" y="19440"/>
                  <a:pt x="9011" y="19440"/>
                  <a:pt x="9011" y="19440"/>
                </a:cubicBezTo>
                <a:cubicBezTo>
                  <a:pt x="8741" y="19440"/>
                  <a:pt x="8606" y="19305"/>
                  <a:pt x="8606" y="19035"/>
                </a:cubicBezTo>
                <a:cubicBezTo>
                  <a:pt x="8606" y="18900"/>
                  <a:pt x="8741" y="18765"/>
                  <a:pt x="9011" y="18765"/>
                </a:cubicBezTo>
                <a:lnTo>
                  <a:pt x="9281" y="18765"/>
                </a:lnTo>
                <a:close/>
                <a:moveTo>
                  <a:pt x="101" y="19305"/>
                </a:moveTo>
                <a:cubicBezTo>
                  <a:pt x="-34" y="19170"/>
                  <a:pt x="-34" y="18900"/>
                  <a:pt x="101" y="18765"/>
                </a:cubicBezTo>
                <a:cubicBezTo>
                  <a:pt x="1451" y="17280"/>
                  <a:pt x="1451" y="17280"/>
                  <a:pt x="1451" y="17280"/>
                </a:cubicBezTo>
                <a:cubicBezTo>
                  <a:pt x="1586" y="17280"/>
                  <a:pt x="1586" y="17280"/>
                  <a:pt x="1721" y="17145"/>
                </a:cubicBezTo>
                <a:cubicBezTo>
                  <a:pt x="1721" y="17145"/>
                  <a:pt x="1721" y="17145"/>
                  <a:pt x="1721" y="17145"/>
                </a:cubicBezTo>
                <a:cubicBezTo>
                  <a:pt x="1856" y="17145"/>
                  <a:pt x="1856" y="17145"/>
                  <a:pt x="1856" y="17145"/>
                </a:cubicBezTo>
                <a:cubicBezTo>
                  <a:pt x="1856" y="17010"/>
                  <a:pt x="1856" y="17010"/>
                  <a:pt x="1991" y="17010"/>
                </a:cubicBezTo>
                <a:cubicBezTo>
                  <a:pt x="1991" y="17010"/>
                  <a:pt x="1991" y="17010"/>
                  <a:pt x="1991" y="17010"/>
                </a:cubicBezTo>
                <a:cubicBezTo>
                  <a:pt x="2126" y="17010"/>
                  <a:pt x="2126" y="17010"/>
                  <a:pt x="2126" y="17010"/>
                </a:cubicBezTo>
                <a:cubicBezTo>
                  <a:pt x="2126" y="17010"/>
                  <a:pt x="2126" y="17010"/>
                  <a:pt x="2261" y="17010"/>
                </a:cubicBezTo>
                <a:cubicBezTo>
                  <a:pt x="2261" y="16875"/>
                  <a:pt x="2396" y="16875"/>
                  <a:pt x="2531" y="16875"/>
                </a:cubicBezTo>
                <a:cubicBezTo>
                  <a:pt x="7931" y="16875"/>
                  <a:pt x="7931" y="16875"/>
                  <a:pt x="7931" y="16875"/>
                </a:cubicBezTo>
                <a:cubicBezTo>
                  <a:pt x="8066" y="16875"/>
                  <a:pt x="8201" y="17145"/>
                  <a:pt x="8201" y="17280"/>
                </a:cubicBezTo>
                <a:cubicBezTo>
                  <a:pt x="8201" y="17415"/>
                  <a:pt x="8066" y="17685"/>
                  <a:pt x="7931" y="17685"/>
                </a:cubicBezTo>
                <a:cubicBezTo>
                  <a:pt x="2531" y="17685"/>
                  <a:pt x="2531" y="17685"/>
                  <a:pt x="2531" y="17685"/>
                </a:cubicBezTo>
                <a:cubicBezTo>
                  <a:pt x="2396" y="17685"/>
                  <a:pt x="2396" y="17685"/>
                  <a:pt x="2396" y="17685"/>
                </a:cubicBezTo>
                <a:cubicBezTo>
                  <a:pt x="2261" y="17685"/>
                  <a:pt x="2261" y="17685"/>
                  <a:pt x="2261" y="17685"/>
                </a:cubicBezTo>
                <a:cubicBezTo>
                  <a:pt x="2261" y="17685"/>
                  <a:pt x="2126" y="17685"/>
                  <a:pt x="2126" y="17685"/>
                </a:cubicBezTo>
                <a:cubicBezTo>
                  <a:pt x="2126" y="17820"/>
                  <a:pt x="2126" y="17820"/>
                  <a:pt x="2126" y="17820"/>
                </a:cubicBezTo>
                <a:cubicBezTo>
                  <a:pt x="1991" y="17820"/>
                  <a:pt x="1991" y="17820"/>
                  <a:pt x="1991" y="17820"/>
                </a:cubicBezTo>
                <a:cubicBezTo>
                  <a:pt x="641" y="19305"/>
                  <a:pt x="641" y="19305"/>
                  <a:pt x="641" y="19305"/>
                </a:cubicBezTo>
                <a:cubicBezTo>
                  <a:pt x="506" y="19305"/>
                  <a:pt x="371" y="19305"/>
                  <a:pt x="371" y="19305"/>
                </a:cubicBezTo>
                <a:cubicBezTo>
                  <a:pt x="236" y="19305"/>
                  <a:pt x="101" y="19305"/>
                  <a:pt x="101" y="19305"/>
                </a:cubicBezTo>
                <a:close/>
                <a:moveTo>
                  <a:pt x="20756" y="17415"/>
                </a:moveTo>
                <a:cubicBezTo>
                  <a:pt x="20621" y="17280"/>
                  <a:pt x="20621" y="17010"/>
                  <a:pt x="20756" y="16875"/>
                </a:cubicBezTo>
                <a:cubicBezTo>
                  <a:pt x="20891" y="16605"/>
                  <a:pt x="20891" y="16605"/>
                  <a:pt x="20891" y="16605"/>
                </a:cubicBezTo>
                <a:cubicBezTo>
                  <a:pt x="21026" y="16470"/>
                  <a:pt x="21296" y="16470"/>
                  <a:pt x="21431" y="16605"/>
                </a:cubicBezTo>
                <a:cubicBezTo>
                  <a:pt x="21566" y="16740"/>
                  <a:pt x="21566" y="17010"/>
                  <a:pt x="21431" y="17145"/>
                </a:cubicBezTo>
                <a:cubicBezTo>
                  <a:pt x="21161" y="17415"/>
                  <a:pt x="21161" y="17415"/>
                  <a:pt x="21161" y="17415"/>
                </a:cubicBezTo>
                <a:cubicBezTo>
                  <a:pt x="21161" y="17550"/>
                  <a:pt x="21026" y="17550"/>
                  <a:pt x="20891" y="17550"/>
                </a:cubicBezTo>
                <a:cubicBezTo>
                  <a:pt x="20891" y="17550"/>
                  <a:pt x="20756" y="17550"/>
                  <a:pt x="20756" y="17415"/>
                </a:cubicBezTo>
                <a:close/>
                <a:moveTo>
                  <a:pt x="20081" y="17955"/>
                </a:moveTo>
                <a:cubicBezTo>
                  <a:pt x="20216" y="18090"/>
                  <a:pt x="20216" y="18360"/>
                  <a:pt x="20081" y="18495"/>
                </a:cubicBezTo>
                <a:cubicBezTo>
                  <a:pt x="19541" y="19035"/>
                  <a:pt x="19541" y="19035"/>
                  <a:pt x="19541" y="19035"/>
                </a:cubicBezTo>
                <a:cubicBezTo>
                  <a:pt x="19541" y="19170"/>
                  <a:pt x="19406" y="19170"/>
                  <a:pt x="19271" y="19170"/>
                </a:cubicBezTo>
                <a:cubicBezTo>
                  <a:pt x="19271" y="19170"/>
                  <a:pt x="19136" y="19170"/>
                  <a:pt x="19001" y="19035"/>
                </a:cubicBezTo>
                <a:cubicBezTo>
                  <a:pt x="18866" y="18900"/>
                  <a:pt x="18866" y="18630"/>
                  <a:pt x="19001" y="18495"/>
                </a:cubicBezTo>
                <a:cubicBezTo>
                  <a:pt x="19676" y="17955"/>
                  <a:pt x="19676" y="17955"/>
                  <a:pt x="19676" y="17955"/>
                </a:cubicBezTo>
                <a:cubicBezTo>
                  <a:pt x="19811" y="17820"/>
                  <a:pt x="19946" y="17820"/>
                  <a:pt x="20081" y="17955"/>
                </a:cubicBezTo>
                <a:close/>
                <a:moveTo>
                  <a:pt x="17921" y="18765"/>
                </a:moveTo>
                <a:cubicBezTo>
                  <a:pt x="18056" y="18765"/>
                  <a:pt x="18191" y="18900"/>
                  <a:pt x="18191" y="19035"/>
                </a:cubicBezTo>
                <a:cubicBezTo>
                  <a:pt x="18191" y="19305"/>
                  <a:pt x="18056" y="19440"/>
                  <a:pt x="17921" y="19440"/>
                </a:cubicBezTo>
                <a:cubicBezTo>
                  <a:pt x="17111" y="19440"/>
                  <a:pt x="17111" y="19440"/>
                  <a:pt x="17111" y="19440"/>
                </a:cubicBezTo>
                <a:cubicBezTo>
                  <a:pt x="16976" y="19440"/>
                  <a:pt x="16706" y="19305"/>
                  <a:pt x="16706" y="19035"/>
                </a:cubicBezTo>
                <a:cubicBezTo>
                  <a:pt x="16706" y="18900"/>
                  <a:pt x="16976" y="18765"/>
                  <a:pt x="17111" y="18765"/>
                </a:cubicBezTo>
                <a:lnTo>
                  <a:pt x="17921" y="18765"/>
                </a:lnTo>
                <a:close/>
                <a:moveTo>
                  <a:pt x="15626" y="18765"/>
                </a:moveTo>
                <a:cubicBezTo>
                  <a:pt x="15761" y="18765"/>
                  <a:pt x="15896" y="18900"/>
                  <a:pt x="15896" y="19035"/>
                </a:cubicBezTo>
                <a:cubicBezTo>
                  <a:pt x="15896" y="19305"/>
                  <a:pt x="15761" y="19440"/>
                  <a:pt x="15626" y="19440"/>
                </a:cubicBezTo>
                <a:cubicBezTo>
                  <a:pt x="14816" y="19440"/>
                  <a:pt x="14816" y="19440"/>
                  <a:pt x="14816" y="19440"/>
                </a:cubicBezTo>
                <a:cubicBezTo>
                  <a:pt x="14681" y="19440"/>
                  <a:pt x="14411" y="19305"/>
                  <a:pt x="14411" y="19035"/>
                </a:cubicBezTo>
                <a:cubicBezTo>
                  <a:pt x="14411" y="18900"/>
                  <a:pt x="14681" y="18765"/>
                  <a:pt x="14816" y="18765"/>
                </a:cubicBezTo>
                <a:lnTo>
                  <a:pt x="15626" y="18765"/>
                </a:lnTo>
                <a:close/>
                <a:moveTo>
                  <a:pt x="13331" y="18765"/>
                </a:moveTo>
                <a:cubicBezTo>
                  <a:pt x="13466" y="18765"/>
                  <a:pt x="13601" y="18900"/>
                  <a:pt x="13601" y="19035"/>
                </a:cubicBezTo>
                <a:cubicBezTo>
                  <a:pt x="13601" y="19305"/>
                  <a:pt x="13466" y="19440"/>
                  <a:pt x="13331" y="19440"/>
                </a:cubicBezTo>
                <a:cubicBezTo>
                  <a:pt x="12926" y="19440"/>
                  <a:pt x="12926" y="19440"/>
                  <a:pt x="12926" y="19440"/>
                </a:cubicBezTo>
                <a:cubicBezTo>
                  <a:pt x="12791" y="19440"/>
                  <a:pt x="12521" y="19305"/>
                  <a:pt x="12521" y="19035"/>
                </a:cubicBezTo>
                <a:cubicBezTo>
                  <a:pt x="12521" y="18900"/>
                  <a:pt x="12791" y="18765"/>
                  <a:pt x="12926" y="18765"/>
                </a:cubicBezTo>
                <a:lnTo>
                  <a:pt x="13331" y="18765"/>
                </a:lnTo>
                <a:close/>
                <a:moveTo>
                  <a:pt x="21431" y="18900"/>
                </a:moveTo>
                <a:cubicBezTo>
                  <a:pt x="21566" y="19035"/>
                  <a:pt x="21566" y="19305"/>
                  <a:pt x="21431" y="19440"/>
                </a:cubicBezTo>
                <a:cubicBezTo>
                  <a:pt x="20081" y="20790"/>
                  <a:pt x="20081" y="20790"/>
                  <a:pt x="20081" y="20790"/>
                </a:cubicBezTo>
                <a:cubicBezTo>
                  <a:pt x="19946" y="20925"/>
                  <a:pt x="19946" y="20925"/>
                  <a:pt x="19811" y="21060"/>
                </a:cubicBezTo>
                <a:cubicBezTo>
                  <a:pt x="19811" y="21060"/>
                  <a:pt x="19811" y="21060"/>
                  <a:pt x="19811" y="21060"/>
                </a:cubicBezTo>
                <a:cubicBezTo>
                  <a:pt x="19676" y="21060"/>
                  <a:pt x="19676" y="21060"/>
                  <a:pt x="19676" y="21060"/>
                </a:cubicBezTo>
                <a:cubicBezTo>
                  <a:pt x="19676" y="21060"/>
                  <a:pt x="19676" y="21060"/>
                  <a:pt x="19541" y="21195"/>
                </a:cubicBezTo>
                <a:cubicBezTo>
                  <a:pt x="19541" y="21195"/>
                  <a:pt x="19541" y="21195"/>
                  <a:pt x="19541" y="21195"/>
                </a:cubicBezTo>
                <a:cubicBezTo>
                  <a:pt x="19406" y="21195"/>
                  <a:pt x="19406" y="21195"/>
                  <a:pt x="19406" y="21195"/>
                </a:cubicBezTo>
                <a:cubicBezTo>
                  <a:pt x="19406" y="21195"/>
                  <a:pt x="19406" y="21195"/>
                  <a:pt x="19271" y="21195"/>
                </a:cubicBezTo>
                <a:cubicBezTo>
                  <a:pt x="19271" y="21195"/>
                  <a:pt x="19136" y="21195"/>
                  <a:pt x="19001" y="21195"/>
                </a:cubicBezTo>
                <a:cubicBezTo>
                  <a:pt x="3071" y="21195"/>
                  <a:pt x="3071" y="21195"/>
                  <a:pt x="3071" y="21195"/>
                </a:cubicBezTo>
                <a:cubicBezTo>
                  <a:pt x="2666" y="21465"/>
                  <a:pt x="2666" y="21465"/>
                  <a:pt x="2666" y="21465"/>
                </a:cubicBezTo>
                <a:cubicBezTo>
                  <a:pt x="2666" y="21600"/>
                  <a:pt x="2531" y="21600"/>
                  <a:pt x="2531" y="21600"/>
                </a:cubicBezTo>
                <a:cubicBezTo>
                  <a:pt x="2396" y="21600"/>
                  <a:pt x="2261" y="21600"/>
                  <a:pt x="2261" y="21465"/>
                </a:cubicBezTo>
                <a:cubicBezTo>
                  <a:pt x="2126" y="21330"/>
                  <a:pt x="2126" y="21060"/>
                  <a:pt x="2261" y="20925"/>
                </a:cubicBezTo>
                <a:cubicBezTo>
                  <a:pt x="2801" y="20520"/>
                  <a:pt x="2801" y="20520"/>
                  <a:pt x="2801" y="20520"/>
                </a:cubicBezTo>
                <a:cubicBezTo>
                  <a:pt x="19001" y="20520"/>
                  <a:pt x="19001" y="20520"/>
                  <a:pt x="19001" y="20520"/>
                </a:cubicBezTo>
                <a:cubicBezTo>
                  <a:pt x="19136" y="20520"/>
                  <a:pt x="19136" y="20520"/>
                  <a:pt x="19136" y="20520"/>
                </a:cubicBezTo>
                <a:cubicBezTo>
                  <a:pt x="19271" y="20520"/>
                  <a:pt x="19271" y="20520"/>
                  <a:pt x="19271" y="20520"/>
                </a:cubicBezTo>
                <a:cubicBezTo>
                  <a:pt x="19271" y="20520"/>
                  <a:pt x="19271" y="20520"/>
                  <a:pt x="19271" y="20520"/>
                </a:cubicBezTo>
                <a:cubicBezTo>
                  <a:pt x="19271" y="20520"/>
                  <a:pt x="19406" y="20385"/>
                  <a:pt x="19406" y="20385"/>
                </a:cubicBezTo>
                <a:cubicBezTo>
                  <a:pt x="19406" y="20385"/>
                  <a:pt x="19406" y="20385"/>
                  <a:pt x="19406" y="20385"/>
                </a:cubicBezTo>
                <a:cubicBezTo>
                  <a:pt x="19541" y="20385"/>
                  <a:pt x="19541" y="20385"/>
                  <a:pt x="19541" y="20250"/>
                </a:cubicBezTo>
                <a:cubicBezTo>
                  <a:pt x="20891" y="18900"/>
                  <a:pt x="20891" y="18900"/>
                  <a:pt x="20891" y="18900"/>
                </a:cubicBezTo>
                <a:cubicBezTo>
                  <a:pt x="21026" y="18765"/>
                  <a:pt x="21296" y="18765"/>
                  <a:pt x="21431" y="18900"/>
                </a:cubicBezTo>
                <a:close/>
                <a:moveTo>
                  <a:pt x="14411" y="16875"/>
                </a:moveTo>
                <a:cubicBezTo>
                  <a:pt x="18461" y="16875"/>
                  <a:pt x="18461" y="16875"/>
                  <a:pt x="18461" y="16875"/>
                </a:cubicBezTo>
                <a:cubicBezTo>
                  <a:pt x="19406" y="15930"/>
                  <a:pt x="19406" y="15930"/>
                  <a:pt x="19406" y="15930"/>
                </a:cubicBezTo>
                <a:cubicBezTo>
                  <a:pt x="19541" y="15795"/>
                  <a:pt x="19811" y="15795"/>
                  <a:pt x="19946" y="15930"/>
                </a:cubicBezTo>
                <a:cubicBezTo>
                  <a:pt x="20081" y="16065"/>
                  <a:pt x="20081" y="16335"/>
                  <a:pt x="19946" y="16470"/>
                </a:cubicBezTo>
                <a:cubicBezTo>
                  <a:pt x="18731" y="17685"/>
                  <a:pt x="18731" y="17685"/>
                  <a:pt x="18731" y="17685"/>
                </a:cubicBezTo>
                <a:cubicBezTo>
                  <a:pt x="14411" y="17685"/>
                  <a:pt x="14411" y="17685"/>
                  <a:pt x="14411" y="17685"/>
                </a:cubicBezTo>
                <a:cubicBezTo>
                  <a:pt x="14141" y="17685"/>
                  <a:pt x="14006" y="17415"/>
                  <a:pt x="14006" y="17280"/>
                </a:cubicBezTo>
                <a:cubicBezTo>
                  <a:pt x="14006" y="17145"/>
                  <a:pt x="14141" y="16875"/>
                  <a:pt x="14411" y="168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44" name="Freeform 1326"/>
          <p:cNvSpPr/>
          <p:nvPr/>
        </p:nvSpPr>
        <p:spPr>
          <a:xfrm>
            <a:off x="10693400" y="1968500"/>
            <a:ext cx="1092200" cy="1079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35" y="9355"/>
                </a:moveTo>
                <a:cubicBezTo>
                  <a:pt x="12285" y="9355"/>
                  <a:pt x="13365" y="8255"/>
                  <a:pt x="13365" y="6879"/>
                </a:cubicBezTo>
                <a:cubicBezTo>
                  <a:pt x="13365" y="5503"/>
                  <a:pt x="12285" y="4265"/>
                  <a:pt x="10935" y="4265"/>
                </a:cubicBezTo>
                <a:cubicBezTo>
                  <a:pt x="9585" y="4265"/>
                  <a:pt x="8505" y="5503"/>
                  <a:pt x="8505" y="6879"/>
                </a:cubicBezTo>
                <a:cubicBezTo>
                  <a:pt x="8505" y="8255"/>
                  <a:pt x="9585" y="9355"/>
                  <a:pt x="10935" y="9355"/>
                </a:cubicBezTo>
                <a:close/>
                <a:moveTo>
                  <a:pt x="10935" y="5090"/>
                </a:moveTo>
                <a:cubicBezTo>
                  <a:pt x="11880" y="5090"/>
                  <a:pt x="12690" y="5778"/>
                  <a:pt x="12690" y="6879"/>
                </a:cubicBezTo>
                <a:cubicBezTo>
                  <a:pt x="12690" y="7842"/>
                  <a:pt x="11880" y="8668"/>
                  <a:pt x="10935" y="8668"/>
                </a:cubicBezTo>
                <a:cubicBezTo>
                  <a:pt x="9990" y="8668"/>
                  <a:pt x="9180" y="7842"/>
                  <a:pt x="9180" y="6879"/>
                </a:cubicBezTo>
                <a:cubicBezTo>
                  <a:pt x="9180" y="5778"/>
                  <a:pt x="9990" y="5090"/>
                  <a:pt x="10935" y="5090"/>
                </a:cubicBezTo>
                <a:close/>
                <a:moveTo>
                  <a:pt x="17685" y="13345"/>
                </a:moveTo>
                <a:cubicBezTo>
                  <a:pt x="15255" y="13345"/>
                  <a:pt x="15255" y="13345"/>
                  <a:pt x="15255" y="13345"/>
                </a:cubicBezTo>
                <a:cubicBezTo>
                  <a:pt x="16335" y="11694"/>
                  <a:pt x="16335" y="11694"/>
                  <a:pt x="16335" y="11694"/>
                </a:cubicBezTo>
                <a:cubicBezTo>
                  <a:pt x="18360" y="8943"/>
                  <a:pt x="17955" y="4403"/>
                  <a:pt x="15660" y="2064"/>
                </a:cubicBezTo>
                <a:cubicBezTo>
                  <a:pt x="14310" y="688"/>
                  <a:pt x="12690" y="0"/>
                  <a:pt x="10800" y="0"/>
                </a:cubicBezTo>
                <a:cubicBezTo>
                  <a:pt x="9045" y="0"/>
                  <a:pt x="7290" y="688"/>
                  <a:pt x="6075" y="2064"/>
                </a:cubicBezTo>
                <a:cubicBezTo>
                  <a:pt x="3645" y="4403"/>
                  <a:pt x="3375" y="8943"/>
                  <a:pt x="5400" y="11694"/>
                </a:cubicBezTo>
                <a:cubicBezTo>
                  <a:pt x="6480" y="13345"/>
                  <a:pt x="6480" y="13345"/>
                  <a:pt x="6480" y="13345"/>
                </a:cubicBezTo>
                <a:cubicBezTo>
                  <a:pt x="3915" y="13345"/>
                  <a:pt x="3915" y="13345"/>
                  <a:pt x="3915" y="1334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lnTo>
                  <a:pt x="17685" y="13345"/>
                </a:lnTo>
                <a:close/>
                <a:moveTo>
                  <a:pt x="6075" y="11282"/>
                </a:moveTo>
                <a:cubicBezTo>
                  <a:pt x="4185" y="8805"/>
                  <a:pt x="4455" y="4678"/>
                  <a:pt x="6615" y="2476"/>
                </a:cubicBezTo>
                <a:cubicBezTo>
                  <a:pt x="7695" y="1376"/>
                  <a:pt x="9180" y="688"/>
                  <a:pt x="10800" y="688"/>
                </a:cubicBezTo>
                <a:cubicBezTo>
                  <a:pt x="12420" y="688"/>
                  <a:pt x="14040" y="1376"/>
                  <a:pt x="15120" y="2476"/>
                </a:cubicBezTo>
                <a:cubicBezTo>
                  <a:pt x="17280" y="4678"/>
                  <a:pt x="17550" y="8805"/>
                  <a:pt x="15660" y="11282"/>
                </a:cubicBezTo>
                <a:cubicBezTo>
                  <a:pt x="10800" y="18436"/>
                  <a:pt x="10800" y="18436"/>
                  <a:pt x="10800" y="18436"/>
                </a:cubicBezTo>
                <a:cubicBezTo>
                  <a:pt x="7425" y="13345"/>
                  <a:pt x="7425" y="13345"/>
                  <a:pt x="7425" y="13345"/>
                </a:cubicBezTo>
                <a:cubicBezTo>
                  <a:pt x="7425" y="13345"/>
                  <a:pt x="7425" y="13345"/>
                  <a:pt x="7425" y="13345"/>
                </a:cubicBezTo>
                <a:lnTo>
                  <a:pt x="6075" y="11282"/>
                </a:lnTo>
                <a:close/>
                <a:moveTo>
                  <a:pt x="4320" y="14033"/>
                </a:moveTo>
                <a:cubicBezTo>
                  <a:pt x="7020" y="14033"/>
                  <a:pt x="7020" y="14033"/>
                  <a:pt x="7020" y="14033"/>
                </a:cubicBezTo>
                <a:cubicBezTo>
                  <a:pt x="10800" y="19674"/>
                  <a:pt x="10800" y="19674"/>
                  <a:pt x="10800" y="19674"/>
                </a:cubicBezTo>
                <a:cubicBezTo>
                  <a:pt x="14715" y="14033"/>
                  <a:pt x="14715" y="14033"/>
                  <a:pt x="14715" y="14033"/>
                </a:cubicBezTo>
                <a:cubicBezTo>
                  <a:pt x="17280" y="14033"/>
                  <a:pt x="17280" y="14033"/>
                  <a:pt x="17280" y="14033"/>
                </a:cubicBezTo>
                <a:cubicBezTo>
                  <a:pt x="20520" y="20912"/>
                  <a:pt x="20520" y="20912"/>
                  <a:pt x="20520" y="20912"/>
                </a:cubicBezTo>
                <a:cubicBezTo>
                  <a:pt x="1080" y="20912"/>
                  <a:pt x="1080" y="20912"/>
                  <a:pt x="1080" y="20912"/>
                </a:cubicBezTo>
                <a:lnTo>
                  <a:pt x="4320" y="1403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45" name="Freeform 1327"/>
          <p:cNvSpPr/>
          <p:nvPr/>
        </p:nvSpPr>
        <p:spPr>
          <a:xfrm>
            <a:off x="10856960" y="3206750"/>
            <a:ext cx="76508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568" h="21600" extrusionOk="0">
                <a:moveTo>
                  <a:pt x="9958" y="4725"/>
                </a:moveTo>
                <a:cubicBezTo>
                  <a:pt x="7868" y="4725"/>
                  <a:pt x="6300" y="5940"/>
                  <a:pt x="6300" y="7560"/>
                </a:cubicBezTo>
                <a:cubicBezTo>
                  <a:pt x="6300" y="9045"/>
                  <a:pt x="7868" y="10260"/>
                  <a:pt x="9958" y="10260"/>
                </a:cubicBezTo>
                <a:cubicBezTo>
                  <a:pt x="11874" y="10260"/>
                  <a:pt x="13442" y="9045"/>
                  <a:pt x="13442" y="7560"/>
                </a:cubicBezTo>
                <a:cubicBezTo>
                  <a:pt x="13442" y="5940"/>
                  <a:pt x="11874" y="4725"/>
                  <a:pt x="9958" y="4725"/>
                </a:cubicBezTo>
                <a:close/>
                <a:moveTo>
                  <a:pt x="9958" y="9450"/>
                </a:moveTo>
                <a:cubicBezTo>
                  <a:pt x="8390" y="9450"/>
                  <a:pt x="7345" y="8640"/>
                  <a:pt x="7345" y="7560"/>
                </a:cubicBezTo>
                <a:cubicBezTo>
                  <a:pt x="7345" y="6345"/>
                  <a:pt x="8390" y="5535"/>
                  <a:pt x="9958" y="5535"/>
                </a:cubicBezTo>
                <a:cubicBezTo>
                  <a:pt x="11352" y="5535"/>
                  <a:pt x="12397" y="6345"/>
                  <a:pt x="12397" y="7560"/>
                </a:cubicBezTo>
                <a:cubicBezTo>
                  <a:pt x="12397" y="8640"/>
                  <a:pt x="11352" y="9450"/>
                  <a:pt x="9958" y="9450"/>
                </a:cubicBezTo>
                <a:close/>
                <a:moveTo>
                  <a:pt x="16752" y="2160"/>
                </a:moveTo>
                <a:cubicBezTo>
                  <a:pt x="14836" y="810"/>
                  <a:pt x="12397" y="0"/>
                  <a:pt x="9784" y="0"/>
                </a:cubicBezTo>
                <a:cubicBezTo>
                  <a:pt x="7171" y="0"/>
                  <a:pt x="4732" y="810"/>
                  <a:pt x="2816" y="2160"/>
                </a:cubicBezTo>
                <a:cubicBezTo>
                  <a:pt x="-493" y="4860"/>
                  <a:pt x="-1016" y="9855"/>
                  <a:pt x="1945" y="12825"/>
                </a:cubicBezTo>
                <a:cubicBezTo>
                  <a:pt x="9784" y="21600"/>
                  <a:pt x="9784" y="21600"/>
                  <a:pt x="9784" y="21600"/>
                </a:cubicBezTo>
                <a:cubicBezTo>
                  <a:pt x="17623" y="12825"/>
                  <a:pt x="17623" y="12825"/>
                  <a:pt x="17623" y="12825"/>
                </a:cubicBezTo>
                <a:cubicBezTo>
                  <a:pt x="20584" y="9855"/>
                  <a:pt x="20061" y="4860"/>
                  <a:pt x="16752" y="2160"/>
                </a:cubicBezTo>
                <a:close/>
                <a:moveTo>
                  <a:pt x="16752" y="12420"/>
                </a:moveTo>
                <a:cubicBezTo>
                  <a:pt x="9784" y="20250"/>
                  <a:pt x="9784" y="20250"/>
                  <a:pt x="9784" y="20250"/>
                </a:cubicBezTo>
                <a:cubicBezTo>
                  <a:pt x="2816" y="12420"/>
                  <a:pt x="2816" y="12420"/>
                  <a:pt x="2816" y="12420"/>
                </a:cubicBezTo>
                <a:cubicBezTo>
                  <a:pt x="203" y="9585"/>
                  <a:pt x="552" y="5130"/>
                  <a:pt x="3687" y="2835"/>
                </a:cubicBezTo>
                <a:cubicBezTo>
                  <a:pt x="5255" y="1485"/>
                  <a:pt x="7519" y="810"/>
                  <a:pt x="9784" y="810"/>
                </a:cubicBezTo>
                <a:cubicBezTo>
                  <a:pt x="12049" y="810"/>
                  <a:pt x="14313" y="1485"/>
                  <a:pt x="16055" y="2835"/>
                </a:cubicBezTo>
                <a:cubicBezTo>
                  <a:pt x="19016" y="5130"/>
                  <a:pt x="19365" y="9585"/>
                  <a:pt x="16752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46" name="Freeform 1328"/>
          <p:cNvSpPr/>
          <p:nvPr/>
        </p:nvSpPr>
        <p:spPr>
          <a:xfrm>
            <a:off x="1069340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9315"/>
                </a:moveTo>
                <a:cubicBezTo>
                  <a:pt x="12150" y="9315"/>
                  <a:pt x="13365" y="8235"/>
                  <a:pt x="13365" y="6885"/>
                </a:cubicBezTo>
                <a:cubicBezTo>
                  <a:pt x="13365" y="5400"/>
                  <a:pt x="12150" y="4320"/>
                  <a:pt x="10800" y="4320"/>
                </a:cubicBezTo>
                <a:cubicBezTo>
                  <a:pt x="9450" y="4320"/>
                  <a:pt x="8235" y="5400"/>
                  <a:pt x="8235" y="6885"/>
                </a:cubicBezTo>
                <a:cubicBezTo>
                  <a:pt x="8235" y="8235"/>
                  <a:pt x="9450" y="9315"/>
                  <a:pt x="10800" y="9315"/>
                </a:cubicBezTo>
                <a:close/>
                <a:moveTo>
                  <a:pt x="10800" y="4995"/>
                </a:moveTo>
                <a:cubicBezTo>
                  <a:pt x="11745" y="4995"/>
                  <a:pt x="12555" y="5805"/>
                  <a:pt x="12555" y="6885"/>
                </a:cubicBezTo>
                <a:cubicBezTo>
                  <a:pt x="12555" y="7830"/>
                  <a:pt x="11745" y="8640"/>
                  <a:pt x="10800" y="8640"/>
                </a:cubicBezTo>
                <a:cubicBezTo>
                  <a:pt x="9855" y="8640"/>
                  <a:pt x="9045" y="7830"/>
                  <a:pt x="9045" y="6885"/>
                </a:cubicBezTo>
                <a:cubicBezTo>
                  <a:pt x="9045" y="5805"/>
                  <a:pt x="9855" y="4995"/>
                  <a:pt x="10800" y="4995"/>
                </a:cubicBezTo>
                <a:close/>
                <a:moveTo>
                  <a:pt x="10800" y="19710"/>
                </a:moveTo>
                <a:cubicBezTo>
                  <a:pt x="16200" y="11745"/>
                  <a:pt x="16200" y="11745"/>
                  <a:pt x="16200" y="11745"/>
                </a:cubicBezTo>
                <a:cubicBezTo>
                  <a:pt x="18360" y="8910"/>
                  <a:pt x="18090" y="4455"/>
                  <a:pt x="15660" y="2025"/>
                </a:cubicBezTo>
                <a:cubicBezTo>
                  <a:pt x="14310" y="675"/>
                  <a:pt x="12555" y="0"/>
                  <a:pt x="10800" y="0"/>
                </a:cubicBezTo>
                <a:cubicBezTo>
                  <a:pt x="8910" y="0"/>
                  <a:pt x="7155" y="675"/>
                  <a:pt x="5805" y="2025"/>
                </a:cubicBezTo>
                <a:cubicBezTo>
                  <a:pt x="3375" y="4455"/>
                  <a:pt x="3105" y="8910"/>
                  <a:pt x="5265" y="11745"/>
                </a:cubicBezTo>
                <a:lnTo>
                  <a:pt x="10800" y="19710"/>
                </a:lnTo>
                <a:close/>
                <a:moveTo>
                  <a:pt x="6345" y="2565"/>
                </a:moveTo>
                <a:cubicBezTo>
                  <a:pt x="7560" y="1350"/>
                  <a:pt x="9045" y="675"/>
                  <a:pt x="10800" y="675"/>
                </a:cubicBezTo>
                <a:cubicBezTo>
                  <a:pt x="12420" y="675"/>
                  <a:pt x="13905" y="1350"/>
                  <a:pt x="15120" y="2565"/>
                </a:cubicBezTo>
                <a:cubicBezTo>
                  <a:pt x="17280" y="4725"/>
                  <a:pt x="17550" y="8775"/>
                  <a:pt x="15660" y="11340"/>
                </a:cubicBezTo>
                <a:cubicBezTo>
                  <a:pt x="10800" y="18495"/>
                  <a:pt x="10800" y="18495"/>
                  <a:pt x="10800" y="18495"/>
                </a:cubicBezTo>
                <a:cubicBezTo>
                  <a:pt x="5805" y="11340"/>
                  <a:pt x="5805" y="11340"/>
                  <a:pt x="5805" y="11340"/>
                </a:cubicBezTo>
                <a:cubicBezTo>
                  <a:pt x="3915" y="8775"/>
                  <a:pt x="4185" y="4725"/>
                  <a:pt x="6345" y="2565"/>
                </a:cubicBezTo>
                <a:close/>
                <a:moveTo>
                  <a:pt x="21600" y="18495"/>
                </a:moveTo>
                <a:cubicBezTo>
                  <a:pt x="21600" y="20115"/>
                  <a:pt x="17955" y="21600"/>
                  <a:pt x="10800" y="21600"/>
                </a:cubicBezTo>
                <a:cubicBezTo>
                  <a:pt x="3645" y="21600"/>
                  <a:pt x="0" y="20115"/>
                  <a:pt x="0" y="18495"/>
                </a:cubicBezTo>
                <a:cubicBezTo>
                  <a:pt x="0" y="17145"/>
                  <a:pt x="2700" y="15930"/>
                  <a:pt x="6480" y="15525"/>
                </a:cubicBezTo>
                <a:cubicBezTo>
                  <a:pt x="6615" y="15525"/>
                  <a:pt x="6750" y="15660"/>
                  <a:pt x="6885" y="15795"/>
                </a:cubicBezTo>
                <a:cubicBezTo>
                  <a:pt x="6885" y="15930"/>
                  <a:pt x="6750" y="16200"/>
                  <a:pt x="6480" y="16200"/>
                </a:cubicBezTo>
                <a:cubicBezTo>
                  <a:pt x="2700" y="16605"/>
                  <a:pt x="675" y="17820"/>
                  <a:pt x="675" y="18495"/>
                </a:cubicBezTo>
                <a:cubicBezTo>
                  <a:pt x="675" y="19575"/>
                  <a:pt x="4590" y="20925"/>
                  <a:pt x="10800" y="20925"/>
                </a:cubicBezTo>
                <a:cubicBezTo>
                  <a:pt x="17010" y="20925"/>
                  <a:pt x="20925" y="19575"/>
                  <a:pt x="20925" y="18495"/>
                </a:cubicBezTo>
                <a:cubicBezTo>
                  <a:pt x="20925" y="17820"/>
                  <a:pt x="18900" y="16605"/>
                  <a:pt x="15120" y="16200"/>
                </a:cubicBezTo>
                <a:cubicBezTo>
                  <a:pt x="14850" y="16200"/>
                  <a:pt x="14715" y="15930"/>
                  <a:pt x="14715" y="15795"/>
                </a:cubicBezTo>
                <a:cubicBezTo>
                  <a:pt x="14850" y="15660"/>
                  <a:pt x="14985" y="15525"/>
                  <a:pt x="15120" y="15525"/>
                </a:cubicBezTo>
                <a:cubicBezTo>
                  <a:pt x="18900" y="15930"/>
                  <a:pt x="21600" y="17145"/>
                  <a:pt x="21600" y="184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47" name="Freeform 1329"/>
          <p:cNvSpPr/>
          <p:nvPr/>
        </p:nvSpPr>
        <p:spPr>
          <a:xfrm>
            <a:off x="10806862" y="5683250"/>
            <a:ext cx="887503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7" h="21600" extrusionOk="0">
                <a:moveTo>
                  <a:pt x="7033" y="4590"/>
                </a:moveTo>
                <a:cubicBezTo>
                  <a:pt x="4725" y="4590"/>
                  <a:pt x="2746" y="6210"/>
                  <a:pt x="2746" y="8100"/>
                </a:cubicBezTo>
                <a:cubicBezTo>
                  <a:pt x="2746" y="9990"/>
                  <a:pt x="4725" y="11610"/>
                  <a:pt x="7033" y="11610"/>
                </a:cubicBezTo>
                <a:cubicBezTo>
                  <a:pt x="9506" y="11610"/>
                  <a:pt x="11485" y="9990"/>
                  <a:pt x="11485" y="8100"/>
                </a:cubicBezTo>
                <a:cubicBezTo>
                  <a:pt x="11485" y="6210"/>
                  <a:pt x="9506" y="4590"/>
                  <a:pt x="7033" y="4590"/>
                </a:cubicBezTo>
                <a:close/>
                <a:moveTo>
                  <a:pt x="7033" y="10935"/>
                </a:moveTo>
                <a:cubicBezTo>
                  <a:pt x="5219" y="10935"/>
                  <a:pt x="3735" y="9585"/>
                  <a:pt x="3735" y="8100"/>
                </a:cubicBezTo>
                <a:cubicBezTo>
                  <a:pt x="3735" y="6615"/>
                  <a:pt x="5219" y="5265"/>
                  <a:pt x="7033" y="5265"/>
                </a:cubicBezTo>
                <a:cubicBezTo>
                  <a:pt x="9012" y="5265"/>
                  <a:pt x="10496" y="6615"/>
                  <a:pt x="10496" y="8100"/>
                </a:cubicBezTo>
                <a:cubicBezTo>
                  <a:pt x="10496" y="9585"/>
                  <a:pt x="9012" y="10935"/>
                  <a:pt x="7033" y="10935"/>
                </a:cubicBezTo>
                <a:close/>
                <a:moveTo>
                  <a:pt x="21378" y="4860"/>
                </a:moveTo>
                <a:cubicBezTo>
                  <a:pt x="20883" y="1755"/>
                  <a:pt x="18410" y="0"/>
                  <a:pt x="14288" y="0"/>
                </a:cubicBezTo>
                <a:cubicBezTo>
                  <a:pt x="10331" y="0"/>
                  <a:pt x="8682" y="1350"/>
                  <a:pt x="7858" y="2700"/>
                </a:cubicBezTo>
                <a:cubicBezTo>
                  <a:pt x="7693" y="2700"/>
                  <a:pt x="7363" y="2565"/>
                  <a:pt x="7033" y="2565"/>
                </a:cubicBezTo>
                <a:cubicBezTo>
                  <a:pt x="2911" y="2565"/>
                  <a:pt x="603" y="4320"/>
                  <a:pt x="108" y="7560"/>
                </a:cubicBezTo>
                <a:cubicBezTo>
                  <a:pt x="-57" y="8640"/>
                  <a:pt x="-57" y="9720"/>
                  <a:pt x="273" y="10935"/>
                </a:cubicBezTo>
                <a:cubicBezTo>
                  <a:pt x="1757" y="16875"/>
                  <a:pt x="5549" y="20520"/>
                  <a:pt x="6538" y="21465"/>
                </a:cubicBezTo>
                <a:cubicBezTo>
                  <a:pt x="6703" y="21465"/>
                  <a:pt x="6868" y="21600"/>
                  <a:pt x="7033" y="21600"/>
                </a:cubicBezTo>
                <a:cubicBezTo>
                  <a:pt x="7363" y="21600"/>
                  <a:pt x="7528" y="21465"/>
                  <a:pt x="7693" y="21465"/>
                </a:cubicBezTo>
                <a:cubicBezTo>
                  <a:pt x="8352" y="20790"/>
                  <a:pt x="10001" y="19170"/>
                  <a:pt x="11650" y="16470"/>
                </a:cubicBezTo>
                <a:cubicBezTo>
                  <a:pt x="12639" y="17685"/>
                  <a:pt x="13464" y="18495"/>
                  <a:pt x="13793" y="18765"/>
                </a:cubicBezTo>
                <a:cubicBezTo>
                  <a:pt x="13958" y="18900"/>
                  <a:pt x="14123" y="19035"/>
                  <a:pt x="14288" y="19035"/>
                </a:cubicBezTo>
                <a:cubicBezTo>
                  <a:pt x="14618" y="19035"/>
                  <a:pt x="14783" y="18900"/>
                  <a:pt x="14948" y="18765"/>
                </a:cubicBezTo>
                <a:cubicBezTo>
                  <a:pt x="15937" y="17820"/>
                  <a:pt x="19729" y="14310"/>
                  <a:pt x="21213" y="8370"/>
                </a:cubicBezTo>
                <a:cubicBezTo>
                  <a:pt x="21543" y="7155"/>
                  <a:pt x="21543" y="5940"/>
                  <a:pt x="21378" y="4860"/>
                </a:cubicBezTo>
                <a:close/>
                <a:moveTo>
                  <a:pt x="7033" y="20790"/>
                </a:moveTo>
                <a:cubicBezTo>
                  <a:pt x="6044" y="19845"/>
                  <a:pt x="2581" y="16335"/>
                  <a:pt x="1097" y="10800"/>
                </a:cubicBezTo>
                <a:cubicBezTo>
                  <a:pt x="932" y="9720"/>
                  <a:pt x="767" y="8640"/>
                  <a:pt x="932" y="7695"/>
                </a:cubicBezTo>
                <a:cubicBezTo>
                  <a:pt x="1427" y="4860"/>
                  <a:pt x="3406" y="3375"/>
                  <a:pt x="7033" y="3375"/>
                </a:cubicBezTo>
                <a:cubicBezTo>
                  <a:pt x="8682" y="3375"/>
                  <a:pt x="9836" y="3645"/>
                  <a:pt x="10825" y="4185"/>
                </a:cubicBezTo>
                <a:cubicBezTo>
                  <a:pt x="12639" y="5130"/>
                  <a:pt x="13134" y="6750"/>
                  <a:pt x="13299" y="7695"/>
                </a:cubicBezTo>
                <a:cubicBezTo>
                  <a:pt x="13299" y="7830"/>
                  <a:pt x="13299" y="7965"/>
                  <a:pt x="13299" y="8100"/>
                </a:cubicBezTo>
                <a:cubicBezTo>
                  <a:pt x="13299" y="8100"/>
                  <a:pt x="13299" y="8100"/>
                  <a:pt x="13299" y="8100"/>
                </a:cubicBezTo>
                <a:cubicBezTo>
                  <a:pt x="13299" y="8235"/>
                  <a:pt x="13299" y="8370"/>
                  <a:pt x="13299" y="8505"/>
                </a:cubicBezTo>
                <a:cubicBezTo>
                  <a:pt x="13299" y="9315"/>
                  <a:pt x="13299" y="9990"/>
                  <a:pt x="12969" y="10800"/>
                </a:cubicBezTo>
                <a:cubicBezTo>
                  <a:pt x="11650" y="16335"/>
                  <a:pt x="8022" y="19845"/>
                  <a:pt x="7033" y="20790"/>
                </a:cubicBezTo>
                <a:close/>
                <a:moveTo>
                  <a:pt x="11650" y="3645"/>
                </a:moveTo>
                <a:cubicBezTo>
                  <a:pt x="12145" y="2970"/>
                  <a:pt x="13299" y="2565"/>
                  <a:pt x="14453" y="2565"/>
                </a:cubicBezTo>
                <a:cubicBezTo>
                  <a:pt x="16267" y="2565"/>
                  <a:pt x="17916" y="3915"/>
                  <a:pt x="17916" y="5400"/>
                </a:cubicBezTo>
                <a:cubicBezTo>
                  <a:pt x="17916" y="7020"/>
                  <a:pt x="16267" y="8235"/>
                  <a:pt x="14453" y="8235"/>
                </a:cubicBezTo>
                <a:cubicBezTo>
                  <a:pt x="14288" y="8235"/>
                  <a:pt x="14288" y="8235"/>
                  <a:pt x="14288" y="8235"/>
                </a:cubicBezTo>
                <a:cubicBezTo>
                  <a:pt x="14123" y="7965"/>
                  <a:pt x="14123" y="7695"/>
                  <a:pt x="14123" y="7560"/>
                </a:cubicBezTo>
                <a:cubicBezTo>
                  <a:pt x="13793" y="5805"/>
                  <a:pt x="12969" y="4455"/>
                  <a:pt x="11650" y="3645"/>
                </a:cubicBezTo>
                <a:close/>
                <a:moveTo>
                  <a:pt x="20389" y="8235"/>
                </a:moveTo>
                <a:cubicBezTo>
                  <a:pt x="18905" y="13770"/>
                  <a:pt x="15442" y="17280"/>
                  <a:pt x="14288" y="18090"/>
                </a:cubicBezTo>
                <a:cubicBezTo>
                  <a:pt x="13958" y="17820"/>
                  <a:pt x="13134" y="16875"/>
                  <a:pt x="12145" y="15660"/>
                </a:cubicBezTo>
                <a:cubicBezTo>
                  <a:pt x="12804" y="14310"/>
                  <a:pt x="13464" y="12690"/>
                  <a:pt x="13958" y="10935"/>
                </a:cubicBezTo>
                <a:cubicBezTo>
                  <a:pt x="14123" y="10260"/>
                  <a:pt x="14123" y="9585"/>
                  <a:pt x="14288" y="8910"/>
                </a:cubicBezTo>
                <a:cubicBezTo>
                  <a:pt x="14288" y="8910"/>
                  <a:pt x="14288" y="8910"/>
                  <a:pt x="14453" y="8910"/>
                </a:cubicBezTo>
                <a:cubicBezTo>
                  <a:pt x="16761" y="8910"/>
                  <a:pt x="18740" y="7425"/>
                  <a:pt x="18740" y="5400"/>
                </a:cubicBezTo>
                <a:cubicBezTo>
                  <a:pt x="18740" y="3510"/>
                  <a:pt x="16761" y="1890"/>
                  <a:pt x="14453" y="1890"/>
                </a:cubicBezTo>
                <a:cubicBezTo>
                  <a:pt x="12969" y="1890"/>
                  <a:pt x="11650" y="2430"/>
                  <a:pt x="10825" y="3240"/>
                </a:cubicBezTo>
                <a:cubicBezTo>
                  <a:pt x="10166" y="2970"/>
                  <a:pt x="9671" y="2835"/>
                  <a:pt x="8847" y="2700"/>
                </a:cubicBezTo>
                <a:cubicBezTo>
                  <a:pt x="9836" y="1485"/>
                  <a:pt x="11650" y="810"/>
                  <a:pt x="14288" y="810"/>
                </a:cubicBezTo>
                <a:cubicBezTo>
                  <a:pt x="17916" y="810"/>
                  <a:pt x="20059" y="2160"/>
                  <a:pt x="20554" y="4995"/>
                </a:cubicBezTo>
                <a:cubicBezTo>
                  <a:pt x="20719" y="5940"/>
                  <a:pt x="20554" y="7020"/>
                  <a:pt x="20389" y="82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48" name="Freeform 1330"/>
          <p:cNvSpPr/>
          <p:nvPr/>
        </p:nvSpPr>
        <p:spPr>
          <a:xfrm>
            <a:off x="1069340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70" y="10530"/>
                </a:moveTo>
                <a:cubicBezTo>
                  <a:pt x="8505" y="5130"/>
                  <a:pt x="8505" y="5130"/>
                  <a:pt x="8505" y="5130"/>
                </a:cubicBezTo>
                <a:cubicBezTo>
                  <a:pt x="8370" y="4995"/>
                  <a:pt x="8235" y="4995"/>
                  <a:pt x="8100" y="5130"/>
                </a:cubicBezTo>
                <a:cubicBezTo>
                  <a:pt x="7965" y="5130"/>
                  <a:pt x="7965" y="5265"/>
                  <a:pt x="7965" y="5400"/>
                </a:cubicBezTo>
                <a:cubicBezTo>
                  <a:pt x="7965" y="16200"/>
                  <a:pt x="7965" y="16200"/>
                  <a:pt x="7965" y="16200"/>
                </a:cubicBezTo>
                <a:cubicBezTo>
                  <a:pt x="7965" y="16335"/>
                  <a:pt x="7965" y="16470"/>
                  <a:pt x="8100" y="16470"/>
                </a:cubicBezTo>
                <a:cubicBezTo>
                  <a:pt x="8100" y="16605"/>
                  <a:pt x="8235" y="16605"/>
                  <a:pt x="8235" y="16605"/>
                </a:cubicBezTo>
                <a:cubicBezTo>
                  <a:pt x="8370" y="16605"/>
                  <a:pt x="8370" y="16605"/>
                  <a:pt x="8505" y="16470"/>
                </a:cubicBezTo>
                <a:cubicBezTo>
                  <a:pt x="16470" y="11070"/>
                  <a:pt x="16470" y="11070"/>
                  <a:pt x="16470" y="11070"/>
                </a:cubicBezTo>
                <a:cubicBezTo>
                  <a:pt x="16470" y="11070"/>
                  <a:pt x="16605" y="10935"/>
                  <a:pt x="16605" y="10800"/>
                </a:cubicBezTo>
                <a:cubicBezTo>
                  <a:pt x="16605" y="10665"/>
                  <a:pt x="16470" y="10530"/>
                  <a:pt x="16470" y="10530"/>
                </a:cubicBezTo>
                <a:close/>
                <a:moveTo>
                  <a:pt x="8640" y="15525"/>
                </a:moveTo>
                <a:cubicBezTo>
                  <a:pt x="8640" y="6075"/>
                  <a:pt x="8640" y="6075"/>
                  <a:pt x="8640" y="6075"/>
                </a:cubicBezTo>
                <a:cubicBezTo>
                  <a:pt x="15525" y="10800"/>
                  <a:pt x="15525" y="10800"/>
                  <a:pt x="15525" y="10800"/>
                </a:cubicBezTo>
                <a:lnTo>
                  <a:pt x="8640" y="1552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49" name="Freeform 1331"/>
          <p:cNvSpPr/>
          <p:nvPr/>
        </p:nvSpPr>
        <p:spPr>
          <a:xfrm>
            <a:off x="10829925" y="8134350"/>
            <a:ext cx="8064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34" y="10395"/>
                </a:moveTo>
                <a:cubicBezTo>
                  <a:pt x="1098" y="135"/>
                  <a:pt x="1098" y="135"/>
                  <a:pt x="1098" y="135"/>
                </a:cubicBezTo>
                <a:cubicBezTo>
                  <a:pt x="915" y="0"/>
                  <a:pt x="549" y="0"/>
                  <a:pt x="366" y="0"/>
                </a:cubicBezTo>
                <a:cubicBezTo>
                  <a:pt x="183" y="135"/>
                  <a:pt x="0" y="270"/>
                  <a:pt x="0" y="5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183" y="21465"/>
                  <a:pt x="366" y="21600"/>
                </a:cubicBezTo>
                <a:cubicBezTo>
                  <a:pt x="549" y="21600"/>
                  <a:pt x="549" y="21600"/>
                  <a:pt x="732" y="21600"/>
                </a:cubicBezTo>
                <a:cubicBezTo>
                  <a:pt x="915" y="21600"/>
                  <a:pt x="915" y="21600"/>
                  <a:pt x="1098" y="21465"/>
                </a:cubicBezTo>
                <a:cubicBezTo>
                  <a:pt x="21234" y="11205"/>
                  <a:pt x="21234" y="11205"/>
                  <a:pt x="21234" y="11205"/>
                </a:cubicBezTo>
                <a:cubicBezTo>
                  <a:pt x="21417" y="11070"/>
                  <a:pt x="21600" y="10935"/>
                  <a:pt x="21600" y="10800"/>
                </a:cubicBezTo>
                <a:cubicBezTo>
                  <a:pt x="21600" y="10665"/>
                  <a:pt x="21417" y="10530"/>
                  <a:pt x="21234" y="10395"/>
                </a:cubicBezTo>
                <a:close/>
                <a:moveTo>
                  <a:pt x="1464" y="20115"/>
                </a:moveTo>
                <a:cubicBezTo>
                  <a:pt x="1464" y="1485"/>
                  <a:pt x="1464" y="1485"/>
                  <a:pt x="1464" y="1485"/>
                </a:cubicBezTo>
                <a:cubicBezTo>
                  <a:pt x="19769" y="10800"/>
                  <a:pt x="19769" y="10800"/>
                  <a:pt x="19769" y="10800"/>
                </a:cubicBezTo>
                <a:lnTo>
                  <a:pt x="1464" y="201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50" name="Freeform 1332"/>
          <p:cNvSpPr/>
          <p:nvPr/>
        </p:nvSpPr>
        <p:spPr>
          <a:xfrm>
            <a:off x="1069340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lose/>
                <a:moveTo>
                  <a:pt x="16470" y="10800"/>
                </a:moveTo>
                <a:cubicBezTo>
                  <a:pt x="16470" y="11070"/>
                  <a:pt x="16200" y="11205"/>
                  <a:pt x="15930" y="11205"/>
                </a:cubicBezTo>
                <a:cubicBezTo>
                  <a:pt x="11205" y="11205"/>
                  <a:pt x="11205" y="11205"/>
                  <a:pt x="11205" y="11205"/>
                </a:cubicBezTo>
                <a:cubicBezTo>
                  <a:pt x="11205" y="16200"/>
                  <a:pt x="11205" y="16200"/>
                  <a:pt x="11205" y="16200"/>
                </a:cubicBezTo>
                <a:cubicBezTo>
                  <a:pt x="11205" y="16470"/>
                  <a:pt x="11070" y="16605"/>
                  <a:pt x="10800" y="16605"/>
                </a:cubicBezTo>
                <a:cubicBezTo>
                  <a:pt x="10530" y="16605"/>
                  <a:pt x="10395" y="16470"/>
                  <a:pt x="10395" y="16200"/>
                </a:cubicBezTo>
                <a:cubicBezTo>
                  <a:pt x="10395" y="11205"/>
                  <a:pt x="10395" y="11205"/>
                  <a:pt x="10395" y="11205"/>
                </a:cubicBezTo>
                <a:cubicBezTo>
                  <a:pt x="5670" y="11205"/>
                  <a:pt x="5670" y="11205"/>
                  <a:pt x="5670" y="11205"/>
                </a:cubicBezTo>
                <a:cubicBezTo>
                  <a:pt x="5400" y="11205"/>
                  <a:pt x="5130" y="11070"/>
                  <a:pt x="5130" y="10800"/>
                </a:cubicBezTo>
                <a:cubicBezTo>
                  <a:pt x="5130" y="10530"/>
                  <a:pt x="5400" y="10395"/>
                  <a:pt x="5670" y="10395"/>
                </a:cubicBezTo>
                <a:cubicBezTo>
                  <a:pt x="10395" y="10395"/>
                  <a:pt x="10395" y="10395"/>
                  <a:pt x="10395" y="10395"/>
                </a:cubicBezTo>
                <a:cubicBezTo>
                  <a:pt x="10395" y="5805"/>
                  <a:pt x="10395" y="5805"/>
                  <a:pt x="10395" y="5805"/>
                </a:cubicBezTo>
                <a:cubicBezTo>
                  <a:pt x="10395" y="5535"/>
                  <a:pt x="10530" y="5400"/>
                  <a:pt x="10800" y="5400"/>
                </a:cubicBezTo>
                <a:cubicBezTo>
                  <a:pt x="11070" y="5400"/>
                  <a:pt x="11205" y="5535"/>
                  <a:pt x="11205" y="5805"/>
                </a:cubicBezTo>
                <a:cubicBezTo>
                  <a:pt x="11205" y="10395"/>
                  <a:pt x="11205" y="10395"/>
                  <a:pt x="11205" y="10395"/>
                </a:cubicBezTo>
                <a:cubicBezTo>
                  <a:pt x="15930" y="10395"/>
                  <a:pt x="15930" y="10395"/>
                  <a:pt x="15930" y="10395"/>
                </a:cubicBezTo>
                <a:cubicBezTo>
                  <a:pt x="16200" y="10395"/>
                  <a:pt x="16470" y="10530"/>
                  <a:pt x="16470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51" name="Freeform 1333"/>
          <p:cNvSpPr/>
          <p:nvPr/>
        </p:nvSpPr>
        <p:spPr>
          <a:xfrm>
            <a:off x="10721975" y="10639425"/>
            <a:ext cx="10160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610"/>
                </a:moveTo>
                <a:cubicBezTo>
                  <a:pt x="21600" y="17145"/>
                  <a:pt x="16671" y="21600"/>
                  <a:pt x="10728" y="21600"/>
                </a:cubicBezTo>
                <a:cubicBezTo>
                  <a:pt x="4784" y="21600"/>
                  <a:pt x="0" y="17145"/>
                  <a:pt x="0" y="11610"/>
                </a:cubicBezTo>
                <a:cubicBezTo>
                  <a:pt x="0" y="7155"/>
                  <a:pt x="3189" y="3240"/>
                  <a:pt x="7683" y="1890"/>
                </a:cubicBezTo>
                <a:cubicBezTo>
                  <a:pt x="7973" y="1890"/>
                  <a:pt x="8263" y="2025"/>
                  <a:pt x="8263" y="2160"/>
                </a:cubicBezTo>
                <a:cubicBezTo>
                  <a:pt x="8263" y="2430"/>
                  <a:pt x="8263" y="2565"/>
                  <a:pt x="7973" y="2700"/>
                </a:cubicBezTo>
                <a:cubicBezTo>
                  <a:pt x="3769" y="3780"/>
                  <a:pt x="870" y="7425"/>
                  <a:pt x="870" y="11610"/>
                </a:cubicBezTo>
                <a:cubicBezTo>
                  <a:pt x="870" y="16740"/>
                  <a:pt x="5219" y="20790"/>
                  <a:pt x="10728" y="20790"/>
                </a:cubicBezTo>
                <a:cubicBezTo>
                  <a:pt x="16236" y="20790"/>
                  <a:pt x="20730" y="16740"/>
                  <a:pt x="20730" y="11610"/>
                </a:cubicBezTo>
                <a:cubicBezTo>
                  <a:pt x="20730" y="7425"/>
                  <a:pt x="17831" y="3780"/>
                  <a:pt x="13627" y="2700"/>
                </a:cubicBezTo>
                <a:cubicBezTo>
                  <a:pt x="13337" y="2565"/>
                  <a:pt x="13192" y="2430"/>
                  <a:pt x="13337" y="2160"/>
                </a:cubicBezTo>
                <a:cubicBezTo>
                  <a:pt x="13337" y="2025"/>
                  <a:pt x="13627" y="1890"/>
                  <a:pt x="13772" y="1890"/>
                </a:cubicBezTo>
                <a:cubicBezTo>
                  <a:pt x="18411" y="3240"/>
                  <a:pt x="21600" y="7155"/>
                  <a:pt x="21600" y="11610"/>
                </a:cubicBezTo>
                <a:close/>
                <a:moveTo>
                  <a:pt x="10728" y="10395"/>
                </a:moveTo>
                <a:cubicBezTo>
                  <a:pt x="11017" y="10395"/>
                  <a:pt x="11162" y="10260"/>
                  <a:pt x="11162" y="9990"/>
                </a:cubicBezTo>
                <a:cubicBezTo>
                  <a:pt x="11162" y="405"/>
                  <a:pt x="11162" y="405"/>
                  <a:pt x="11162" y="405"/>
                </a:cubicBezTo>
                <a:cubicBezTo>
                  <a:pt x="11162" y="135"/>
                  <a:pt x="11017" y="0"/>
                  <a:pt x="10728" y="0"/>
                </a:cubicBezTo>
                <a:cubicBezTo>
                  <a:pt x="10583" y="0"/>
                  <a:pt x="10293" y="135"/>
                  <a:pt x="10293" y="405"/>
                </a:cubicBezTo>
                <a:cubicBezTo>
                  <a:pt x="10293" y="9990"/>
                  <a:pt x="10293" y="9990"/>
                  <a:pt x="10293" y="9990"/>
                </a:cubicBezTo>
                <a:cubicBezTo>
                  <a:pt x="10293" y="10260"/>
                  <a:pt x="10583" y="10395"/>
                  <a:pt x="10728" y="103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52" name="Freeform 1334"/>
          <p:cNvSpPr/>
          <p:nvPr/>
        </p:nvSpPr>
        <p:spPr>
          <a:xfrm>
            <a:off x="1069340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335" y="5130"/>
                </a:moveTo>
                <a:cubicBezTo>
                  <a:pt x="16200" y="4995"/>
                  <a:pt x="16065" y="4995"/>
                  <a:pt x="15930" y="5130"/>
                </a:cubicBezTo>
                <a:cubicBezTo>
                  <a:pt x="8100" y="10530"/>
                  <a:pt x="8100" y="10530"/>
                  <a:pt x="8100" y="10530"/>
                </a:cubicBezTo>
                <a:cubicBezTo>
                  <a:pt x="7965" y="10530"/>
                  <a:pt x="7965" y="10665"/>
                  <a:pt x="7965" y="10800"/>
                </a:cubicBezTo>
                <a:cubicBezTo>
                  <a:pt x="7965" y="10935"/>
                  <a:pt x="7965" y="11070"/>
                  <a:pt x="8100" y="11070"/>
                </a:cubicBezTo>
                <a:cubicBezTo>
                  <a:pt x="16065" y="16470"/>
                  <a:pt x="16065" y="16470"/>
                  <a:pt x="16065" y="16470"/>
                </a:cubicBezTo>
                <a:cubicBezTo>
                  <a:pt x="16065" y="16605"/>
                  <a:pt x="16065" y="16605"/>
                  <a:pt x="16200" y="16605"/>
                </a:cubicBezTo>
                <a:cubicBezTo>
                  <a:pt x="16200" y="16605"/>
                  <a:pt x="16335" y="16605"/>
                  <a:pt x="16335" y="16470"/>
                </a:cubicBezTo>
                <a:cubicBezTo>
                  <a:pt x="16470" y="16470"/>
                  <a:pt x="16605" y="16335"/>
                  <a:pt x="16605" y="16200"/>
                </a:cubicBezTo>
                <a:cubicBezTo>
                  <a:pt x="16605" y="5400"/>
                  <a:pt x="16605" y="5400"/>
                  <a:pt x="16605" y="5400"/>
                </a:cubicBezTo>
                <a:cubicBezTo>
                  <a:pt x="16605" y="5265"/>
                  <a:pt x="16470" y="5130"/>
                  <a:pt x="16335" y="5130"/>
                </a:cubicBezTo>
                <a:close/>
                <a:moveTo>
                  <a:pt x="15795" y="15525"/>
                </a:moveTo>
                <a:cubicBezTo>
                  <a:pt x="8910" y="10800"/>
                  <a:pt x="8910" y="10800"/>
                  <a:pt x="8910" y="10800"/>
                </a:cubicBezTo>
                <a:cubicBezTo>
                  <a:pt x="15795" y="6075"/>
                  <a:pt x="15795" y="6075"/>
                  <a:pt x="15795" y="6075"/>
                </a:cubicBezTo>
                <a:lnTo>
                  <a:pt x="15795" y="1552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4725" y="16605"/>
                </a:moveTo>
                <a:cubicBezTo>
                  <a:pt x="7155" y="16605"/>
                  <a:pt x="7155" y="16605"/>
                  <a:pt x="7155" y="16605"/>
                </a:cubicBezTo>
                <a:cubicBezTo>
                  <a:pt x="7155" y="4995"/>
                  <a:pt x="7155" y="4995"/>
                  <a:pt x="7155" y="4995"/>
                </a:cubicBezTo>
                <a:cubicBezTo>
                  <a:pt x="4725" y="4995"/>
                  <a:pt x="4725" y="4995"/>
                  <a:pt x="4725" y="4995"/>
                </a:cubicBezTo>
                <a:lnTo>
                  <a:pt x="4725" y="16605"/>
                </a:lnTo>
                <a:close/>
                <a:moveTo>
                  <a:pt x="5400" y="5805"/>
                </a:moveTo>
                <a:cubicBezTo>
                  <a:pt x="6480" y="5805"/>
                  <a:pt x="6480" y="5805"/>
                  <a:pt x="6480" y="5805"/>
                </a:cubicBezTo>
                <a:cubicBezTo>
                  <a:pt x="6480" y="15795"/>
                  <a:pt x="6480" y="15795"/>
                  <a:pt x="6480" y="15795"/>
                </a:cubicBezTo>
                <a:cubicBezTo>
                  <a:pt x="5400" y="15795"/>
                  <a:pt x="5400" y="15795"/>
                  <a:pt x="5400" y="15795"/>
                </a:cubicBezTo>
                <a:lnTo>
                  <a:pt x="5400" y="58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53" name="Freeform 1335"/>
          <p:cNvSpPr/>
          <p:nvPr/>
        </p:nvSpPr>
        <p:spPr>
          <a:xfrm>
            <a:off x="12604750" y="730250"/>
            <a:ext cx="1092508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19" h="21600" extrusionOk="0">
                <a:moveTo>
                  <a:pt x="20819" y="4185"/>
                </a:moveTo>
                <a:cubicBezTo>
                  <a:pt x="16655" y="0"/>
                  <a:pt x="16655" y="0"/>
                  <a:pt x="16655" y="0"/>
                </a:cubicBezTo>
                <a:cubicBezTo>
                  <a:pt x="11581" y="0"/>
                  <a:pt x="11581" y="0"/>
                  <a:pt x="11581" y="0"/>
                </a:cubicBezTo>
                <a:cubicBezTo>
                  <a:pt x="9499" y="2160"/>
                  <a:pt x="9499" y="2160"/>
                  <a:pt x="9499" y="2160"/>
                </a:cubicBezTo>
                <a:cubicBezTo>
                  <a:pt x="4424" y="1620"/>
                  <a:pt x="390" y="4590"/>
                  <a:pt x="260" y="4725"/>
                </a:cubicBezTo>
                <a:cubicBezTo>
                  <a:pt x="130" y="4725"/>
                  <a:pt x="130" y="4995"/>
                  <a:pt x="260" y="5265"/>
                </a:cubicBezTo>
                <a:cubicBezTo>
                  <a:pt x="260" y="5265"/>
                  <a:pt x="390" y="5400"/>
                  <a:pt x="520" y="5400"/>
                </a:cubicBezTo>
                <a:cubicBezTo>
                  <a:pt x="651" y="5400"/>
                  <a:pt x="651" y="5400"/>
                  <a:pt x="781" y="5265"/>
                </a:cubicBezTo>
                <a:cubicBezTo>
                  <a:pt x="781" y="5265"/>
                  <a:pt x="4294" y="2700"/>
                  <a:pt x="8848" y="2835"/>
                </a:cubicBezTo>
                <a:cubicBezTo>
                  <a:pt x="2212" y="9720"/>
                  <a:pt x="2212" y="9720"/>
                  <a:pt x="2212" y="9720"/>
                </a:cubicBezTo>
                <a:cubicBezTo>
                  <a:pt x="2212" y="9720"/>
                  <a:pt x="2212" y="9720"/>
                  <a:pt x="2212" y="9720"/>
                </a:cubicBezTo>
                <a:cubicBezTo>
                  <a:pt x="0" y="12015"/>
                  <a:pt x="0" y="12015"/>
                  <a:pt x="0" y="12015"/>
                </a:cubicBezTo>
                <a:cubicBezTo>
                  <a:pt x="9239" y="21600"/>
                  <a:pt x="9239" y="21600"/>
                  <a:pt x="9239" y="21600"/>
                </a:cubicBezTo>
                <a:cubicBezTo>
                  <a:pt x="13012" y="17820"/>
                  <a:pt x="13012" y="17820"/>
                  <a:pt x="13012" y="17820"/>
                </a:cubicBezTo>
                <a:cubicBezTo>
                  <a:pt x="13793" y="18225"/>
                  <a:pt x="14573" y="18360"/>
                  <a:pt x="15484" y="18360"/>
                </a:cubicBezTo>
                <a:cubicBezTo>
                  <a:pt x="16786" y="18360"/>
                  <a:pt x="18087" y="17955"/>
                  <a:pt x="18867" y="17145"/>
                </a:cubicBezTo>
                <a:cubicBezTo>
                  <a:pt x="21600" y="14310"/>
                  <a:pt x="20559" y="11205"/>
                  <a:pt x="20169" y="10395"/>
                </a:cubicBezTo>
                <a:cubicBezTo>
                  <a:pt x="20819" y="9720"/>
                  <a:pt x="20819" y="9720"/>
                  <a:pt x="20819" y="9720"/>
                </a:cubicBezTo>
                <a:cubicBezTo>
                  <a:pt x="20819" y="4185"/>
                  <a:pt x="20819" y="4185"/>
                  <a:pt x="20819" y="4185"/>
                </a:cubicBezTo>
                <a:close/>
                <a:moveTo>
                  <a:pt x="16395" y="810"/>
                </a:moveTo>
                <a:cubicBezTo>
                  <a:pt x="20039" y="4590"/>
                  <a:pt x="20039" y="4590"/>
                  <a:pt x="20039" y="4590"/>
                </a:cubicBezTo>
                <a:cubicBezTo>
                  <a:pt x="20039" y="9315"/>
                  <a:pt x="20039" y="9315"/>
                  <a:pt x="20039" y="9315"/>
                </a:cubicBezTo>
                <a:cubicBezTo>
                  <a:pt x="12882" y="16740"/>
                  <a:pt x="12882" y="16740"/>
                  <a:pt x="12882" y="16740"/>
                </a:cubicBezTo>
                <a:cubicBezTo>
                  <a:pt x="11320" y="15660"/>
                  <a:pt x="10930" y="13635"/>
                  <a:pt x="11581" y="10800"/>
                </a:cubicBezTo>
                <a:cubicBezTo>
                  <a:pt x="11581" y="10665"/>
                  <a:pt x="11451" y="10395"/>
                  <a:pt x="11320" y="10395"/>
                </a:cubicBezTo>
                <a:cubicBezTo>
                  <a:pt x="11060" y="10260"/>
                  <a:pt x="10930" y="10395"/>
                  <a:pt x="10930" y="10665"/>
                </a:cubicBezTo>
                <a:cubicBezTo>
                  <a:pt x="9889" y="14580"/>
                  <a:pt x="11190" y="16470"/>
                  <a:pt x="12361" y="17280"/>
                </a:cubicBezTo>
                <a:cubicBezTo>
                  <a:pt x="11451" y="18225"/>
                  <a:pt x="11451" y="18225"/>
                  <a:pt x="11451" y="18225"/>
                </a:cubicBezTo>
                <a:cubicBezTo>
                  <a:pt x="3253" y="9720"/>
                  <a:pt x="3253" y="9720"/>
                  <a:pt x="3253" y="9720"/>
                </a:cubicBezTo>
                <a:cubicBezTo>
                  <a:pt x="9759" y="2970"/>
                  <a:pt x="9759" y="2970"/>
                  <a:pt x="9759" y="2970"/>
                </a:cubicBezTo>
                <a:cubicBezTo>
                  <a:pt x="11320" y="3105"/>
                  <a:pt x="13012" y="3645"/>
                  <a:pt x="14573" y="4725"/>
                </a:cubicBezTo>
                <a:cubicBezTo>
                  <a:pt x="14573" y="4725"/>
                  <a:pt x="14573" y="4860"/>
                  <a:pt x="14573" y="4995"/>
                </a:cubicBezTo>
                <a:cubicBezTo>
                  <a:pt x="14573" y="5805"/>
                  <a:pt x="15224" y="6480"/>
                  <a:pt x="16005" y="6480"/>
                </a:cubicBezTo>
                <a:cubicBezTo>
                  <a:pt x="16786" y="6480"/>
                  <a:pt x="17436" y="5805"/>
                  <a:pt x="17436" y="4995"/>
                </a:cubicBezTo>
                <a:cubicBezTo>
                  <a:pt x="17436" y="4185"/>
                  <a:pt x="16786" y="3510"/>
                  <a:pt x="16005" y="3510"/>
                </a:cubicBezTo>
                <a:cubicBezTo>
                  <a:pt x="15614" y="3510"/>
                  <a:pt x="15224" y="3645"/>
                  <a:pt x="14964" y="4050"/>
                </a:cubicBezTo>
                <a:cubicBezTo>
                  <a:pt x="13402" y="2970"/>
                  <a:pt x="11841" y="2430"/>
                  <a:pt x="10410" y="2160"/>
                </a:cubicBezTo>
                <a:cubicBezTo>
                  <a:pt x="11841" y="810"/>
                  <a:pt x="11841" y="810"/>
                  <a:pt x="11841" y="810"/>
                </a:cubicBezTo>
                <a:lnTo>
                  <a:pt x="16395" y="810"/>
                </a:lnTo>
                <a:close/>
                <a:moveTo>
                  <a:pt x="15484" y="5265"/>
                </a:moveTo>
                <a:cubicBezTo>
                  <a:pt x="15614" y="5400"/>
                  <a:pt x="15875" y="5400"/>
                  <a:pt x="16005" y="5265"/>
                </a:cubicBezTo>
                <a:cubicBezTo>
                  <a:pt x="16135" y="4995"/>
                  <a:pt x="16005" y="4860"/>
                  <a:pt x="15875" y="4725"/>
                </a:cubicBezTo>
                <a:cubicBezTo>
                  <a:pt x="15745" y="4590"/>
                  <a:pt x="15614" y="4455"/>
                  <a:pt x="15484" y="4455"/>
                </a:cubicBezTo>
                <a:cubicBezTo>
                  <a:pt x="15614" y="4320"/>
                  <a:pt x="15875" y="4185"/>
                  <a:pt x="16005" y="4185"/>
                </a:cubicBezTo>
                <a:cubicBezTo>
                  <a:pt x="16395" y="4185"/>
                  <a:pt x="16786" y="4590"/>
                  <a:pt x="16786" y="4995"/>
                </a:cubicBezTo>
                <a:cubicBezTo>
                  <a:pt x="16786" y="5400"/>
                  <a:pt x="16395" y="5670"/>
                  <a:pt x="16005" y="5670"/>
                </a:cubicBezTo>
                <a:cubicBezTo>
                  <a:pt x="15745" y="5670"/>
                  <a:pt x="15484" y="5535"/>
                  <a:pt x="15354" y="5265"/>
                </a:cubicBezTo>
                <a:cubicBezTo>
                  <a:pt x="15354" y="5265"/>
                  <a:pt x="15354" y="5265"/>
                  <a:pt x="15484" y="5265"/>
                </a:cubicBezTo>
                <a:close/>
                <a:moveTo>
                  <a:pt x="1041" y="12015"/>
                </a:moveTo>
                <a:cubicBezTo>
                  <a:pt x="2733" y="10260"/>
                  <a:pt x="2733" y="10260"/>
                  <a:pt x="2733" y="10260"/>
                </a:cubicBezTo>
                <a:cubicBezTo>
                  <a:pt x="10930" y="18765"/>
                  <a:pt x="10930" y="18765"/>
                  <a:pt x="10930" y="18765"/>
                </a:cubicBezTo>
                <a:cubicBezTo>
                  <a:pt x="9239" y="20520"/>
                  <a:pt x="9239" y="20520"/>
                  <a:pt x="9239" y="20520"/>
                </a:cubicBezTo>
                <a:lnTo>
                  <a:pt x="1041" y="12015"/>
                </a:lnTo>
                <a:close/>
                <a:moveTo>
                  <a:pt x="18347" y="16605"/>
                </a:moveTo>
                <a:cubicBezTo>
                  <a:pt x="17436" y="17550"/>
                  <a:pt x="15224" y="17955"/>
                  <a:pt x="13533" y="17145"/>
                </a:cubicBezTo>
                <a:cubicBezTo>
                  <a:pt x="19518" y="10935"/>
                  <a:pt x="19518" y="10935"/>
                  <a:pt x="19518" y="10935"/>
                </a:cubicBezTo>
                <a:cubicBezTo>
                  <a:pt x="19908" y="11880"/>
                  <a:pt x="20559" y="14310"/>
                  <a:pt x="18347" y="166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54" name="Freeform 1336"/>
          <p:cNvSpPr/>
          <p:nvPr/>
        </p:nvSpPr>
        <p:spPr>
          <a:xfrm>
            <a:off x="1260475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55" y="11475"/>
                </a:moveTo>
                <a:cubicBezTo>
                  <a:pt x="19035" y="11475"/>
                  <a:pt x="19845" y="10665"/>
                  <a:pt x="19845" y="9720"/>
                </a:cubicBezTo>
                <a:cubicBezTo>
                  <a:pt x="19845" y="8775"/>
                  <a:pt x="19035" y="7965"/>
                  <a:pt x="17955" y="7965"/>
                </a:cubicBezTo>
                <a:cubicBezTo>
                  <a:pt x="17010" y="7965"/>
                  <a:pt x="16200" y="8775"/>
                  <a:pt x="16200" y="9720"/>
                </a:cubicBezTo>
                <a:cubicBezTo>
                  <a:pt x="16200" y="10665"/>
                  <a:pt x="17010" y="11475"/>
                  <a:pt x="17955" y="11475"/>
                </a:cubicBezTo>
                <a:close/>
                <a:moveTo>
                  <a:pt x="17955" y="8640"/>
                </a:moveTo>
                <a:cubicBezTo>
                  <a:pt x="18630" y="8640"/>
                  <a:pt x="19035" y="9180"/>
                  <a:pt x="19035" y="9720"/>
                </a:cubicBezTo>
                <a:cubicBezTo>
                  <a:pt x="19035" y="10260"/>
                  <a:pt x="18630" y="10800"/>
                  <a:pt x="17955" y="10800"/>
                </a:cubicBezTo>
                <a:cubicBezTo>
                  <a:pt x="17415" y="10800"/>
                  <a:pt x="16875" y="10260"/>
                  <a:pt x="16875" y="9720"/>
                </a:cubicBezTo>
                <a:cubicBezTo>
                  <a:pt x="16875" y="9180"/>
                  <a:pt x="17415" y="8640"/>
                  <a:pt x="17955" y="8640"/>
                </a:cubicBezTo>
                <a:close/>
                <a:moveTo>
                  <a:pt x="15525" y="15795"/>
                </a:moveTo>
                <a:cubicBezTo>
                  <a:pt x="15525" y="16065"/>
                  <a:pt x="15255" y="16200"/>
                  <a:pt x="15120" y="16200"/>
                </a:cubicBezTo>
                <a:cubicBezTo>
                  <a:pt x="6480" y="16200"/>
                  <a:pt x="6480" y="16200"/>
                  <a:pt x="6480" y="16200"/>
                </a:cubicBezTo>
                <a:cubicBezTo>
                  <a:pt x="6345" y="16200"/>
                  <a:pt x="6075" y="16065"/>
                  <a:pt x="6075" y="15795"/>
                </a:cubicBezTo>
                <a:cubicBezTo>
                  <a:pt x="6075" y="15660"/>
                  <a:pt x="6345" y="15525"/>
                  <a:pt x="6480" y="15525"/>
                </a:cubicBezTo>
                <a:cubicBezTo>
                  <a:pt x="15120" y="15525"/>
                  <a:pt x="15120" y="15525"/>
                  <a:pt x="15120" y="15525"/>
                </a:cubicBezTo>
                <a:cubicBezTo>
                  <a:pt x="15255" y="15525"/>
                  <a:pt x="15525" y="15660"/>
                  <a:pt x="15525" y="15795"/>
                </a:cubicBezTo>
                <a:close/>
                <a:moveTo>
                  <a:pt x="15525" y="17685"/>
                </a:moveTo>
                <a:cubicBezTo>
                  <a:pt x="15525" y="17820"/>
                  <a:pt x="15255" y="17955"/>
                  <a:pt x="15120" y="17955"/>
                </a:cubicBezTo>
                <a:cubicBezTo>
                  <a:pt x="6480" y="17955"/>
                  <a:pt x="6480" y="17955"/>
                  <a:pt x="6480" y="17955"/>
                </a:cubicBezTo>
                <a:cubicBezTo>
                  <a:pt x="6345" y="17955"/>
                  <a:pt x="6075" y="17820"/>
                  <a:pt x="6075" y="17685"/>
                </a:cubicBezTo>
                <a:cubicBezTo>
                  <a:pt x="6075" y="17415"/>
                  <a:pt x="6345" y="17280"/>
                  <a:pt x="6480" y="17280"/>
                </a:cubicBezTo>
                <a:cubicBezTo>
                  <a:pt x="15120" y="17280"/>
                  <a:pt x="15120" y="17280"/>
                  <a:pt x="15120" y="17280"/>
                </a:cubicBezTo>
                <a:cubicBezTo>
                  <a:pt x="15255" y="17280"/>
                  <a:pt x="15525" y="17415"/>
                  <a:pt x="15525" y="17685"/>
                </a:cubicBezTo>
                <a:close/>
                <a:moveTo>
                  <a:pt x="18360" y="6075"/>
                </a:moveTo>
                <a:cubicBezTo>
                  <a:pt x="18360" y="0"/>
                  <a:pt x="18360" y="0"/>
                  <a:pt x="18360" y="0"/>
                </a:cubicBezTo>
                <a:cubicBezTo>
                  <a:pt x="3240" y="0"/>
                  <a:pt x="3240" y="0"/>
                  <a:pt x="3240" y="0"/>
                </a:cubicBezTo>
                <a:cubicBezTo>
                  <a:pt x="3240" y="6075"/>
                  <a:pt x="3240" y="6075"/>
                  <a:pt x="3240" y="6075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18360"/>
                  <a:pt x="0" y="18360"/>
                  <a:pt x="0" y="18360"/>
                </a:cubicBezTo>
                <a:cubicBezTo>
                  <a:pt x="2160" y="18360"/>
                  <a:pt x="2160" y="18360"/>
                  <a:pt x="2160" y="18360"/>
                </a:cubicBezTo>
                <a:cubicBezTo>
                  <a:pt x="2160" y="19440"/>
                  <a:pt x="2160" y="19440"/>
                  <a:pt x="2160" y="19440"/>
                </a:cubicBezTo>
                <a:cubicBezTo>
                  <a:pt x="3240" y="19440"/>
                  <a:pt x="3240" y="19440"/>
                  <a:pt x="3240" y="19440"/>
                </a:cubicBezTo>
                <a:cubicBezTo>
                  <a:pt x="3240" y="21600"/>
                  <a:pt x="3240" y="21600"/>
                  <a:pt x="324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360" y="19440"/>
                  <a:pt x="18360" y="19440"/>
                  <a:pt x="18360" y="19440"/>
                </a:cubicBezTo>
                <a:cubicBezTo>
                  <a:pt x="19440" y="19440"/>
                  <a:pt x="19440" y="19440"/>
                  <a:pt x="19440" y="19440"/>
                </a:cubicBezTo>
                <a:cubicBezTo>
                  <a:pt x="19440" y="18360"/>
                  <a:pt x="19440" y="18360"/>
                  <a:pt x="19440" y="18360"/>
                </a:cubicBezTo>
                <a:cubicBezTo>
                  <a:pt x="21600" y="18360"/>
                  <a:pt x="21600" y="18360"/>
                  <a:pt x="21600" y="18360"/>
                </a:cubicBezTo>
                <a:cubicBezTo>
                  <a:pt x="21600" y="6075"/>
                  <a:pt x="21600" y="6075"/>
                  <a:pt x="21600" y="6075"/>
                </a:cubicBezTo>
                <a:lnTo>
                  <a:pt x="18360" y="6075"/>
                </a:lnTo>
                <a:close/>
                <a:moveTo>
                  <a:pt x="3915" y="675"/>
                </a:moveTo>
                <a:cubicBezTo>
                  <a:pt x="17685" y="675"/>
                  <a:pt x="17685" y="675"/>
                  <a:pt x="17685" y="675"/>
                </a:cubicBezTo>
                <a:cubicBezTo>
                  <a:pt x="17685" y="6075"/>
                  <a:pt x="17685" y="6075"/>
                  <a:pt x="17685" y="6075"/>
                </a:cubicBezTo>
                <a:cubicBezTo>
                  <a:pt x="3915" y="6075"/>
                  <a:pt x="3915" y="6075"/>
                  <a:pt x="3915" y="6075"/>
                </a:cubicBezTo>
                <a:lnTo>
                  <a:pt x="3915" y="675"/>
                </a:lnTo>
                <a:close/>
                <a:moveTo>
                  <a:pt x="3240" y="6885"/>
                </a:moveTo>
                <a:cubicBezTo>
                  <a:pt x="18360" y="6885"/>
                  <a:pt x="18360" y="6885"/>
                  <a:pt x="18360" y="6885"/>
                </a:cubicBezTo>
                <a:cubicBezTo>
                  <a:pt x="20925" y="6885"/>
                  <a:pt x="20925" y="6885"/>
                  <a:pt x="20925" y="6885"/>
                </a:cubicBezTo>
                <a:cubicBezTo>
                  <a:pt x="20925" y="12555"/>
                  <a:pt x="20925" y="12555"/>
                  <a:pt x="20925" y="12555"/>
                </a:cubicBezTo>
                <a:cubicBezTo>
                  <a:pt x="675" y="12555"/>
                  <a:pt x="675" y="12555"/>
                  <a:pt x="675" y="12555"/>
                </a:cubicBezTo>
                <a:cubicBezTo>
                  <a:pt x="675" y="6885"/>
                  <a:pt x="675" y="6885"/>
                  <a:pt x="675" y="6885"/>
                </a:cubicBezTo>
                <a:lnTo>
                  <a:pt x="3240" y="6885"/>
                </a:lnTo>
                <a:close/>
                <a:moveTo>
                  <a:pt x="2835" y="18765"/>
                </a:moveTo>
                <a:cubicBezTo>
                  <a:pt x="2835" y="17955"/>
                  <a:pt x="2835" y="17955"/>
                  <a:pt x="2835" y="17955"/>
                </a:cubicBezTo>
                <a:cubicBezTo>
                  <a:pt x="2835" y="17685"/>
                  <a:pt x="2835" y="17685"/>
                  <a:pt x="2835" y="17685"/>
                </a:cubicBezTo>
                <a:cubicBezTo>
                  <a:pt x="2835" y="16200"/>
                  <a:pt x="2835" y="16200"/>
                  <a:pt x="2835" y="16200"/>
                </a:cubicBezTo>
                <a:cubicBezTo>
                  <a:pt x="2835" y="16065"/>
                  <a:pt x="2700" y="15795"/>
                  <a:pt x="2565" y="15795"/>
                </a:cubicBezTo>
                <a:cubicBezTo>
                  <a:pt x="2295" y="15795"/>
                  <a:pt x="2160" y="16065"/>
                  <a:pt x="2160" y="16200"/>
                </a:cubicBezTo>
                <a:cubicBezTo>
                  <a:pt x="2160" y="17685"/>
                  <a:pt x="2160" y="17685"/>
                  <a:pt x="2160" y="17685"/>
                </a:cubicBezTo>
                <a:cubicBezTo>
                  <a:pt x="675" y="17685"/>
                  <a:pt x="675" y="17685"/>
                  <a:pt x="675" y="17685"/>
                </a:cubicBezTo>
                <a:cubicBezTo>
                  <a:pt x="675" y="13365"/>
                  <a:pt x="675" y="13365"/>
                  <a:pt x="675" y="13365"/>
                </a:cubicBezTo>
                <a:cubicBezTo>
                  <a:pt x="3240" y="13365"/>
                  <a:pt x="3240" y="13365"/>
                  <a:pt x="3240" y="13365"/>
                </a:cubicBezTo>
                <a:cubicBezTo>
                  <a:pt x="3240" y="18765"/>
                  <a:pt x="3240" y="18765"/>
                  <a:pt x="3240" y="18765"/>
                </a:cubicBezTo>
                <a:lnTo>
                  <a:pt x="2835" y="18765"/>
                </a:lnTo>
                <a:close/>
                <a:moveTo>
                  <a:pt x="17685" y="20925"/>
                </a:moveTo>
                <a:cubicBezTo>
                  <a:pt x="3915" y="20925"/>
                  <a:pt x="3915" y="20925"/>
                  <a:pt x="3915" y="20925"/>
                </a:cubicBezTo>
                <a:cubicBezTo>
                  <a:pt x="3915" y="19440"/>
                  <a:pt x="3915" y="19440"/>
                  <a:pt x="3915" y="19440"/>
                </a:cubicBezTo>
                <a:cubicBezTo>
                  <a:pt x="3915" y="13365"/>
                  <a:pt x="3915" y="13365"/>
                  <a:pt x="3915" y="13365"/>
                </a:cubicBezTo>
                <a:cubicBezTo>
                  <a:pt x="17685" y="13365"/>
                  <a:pt x="17685" y="13365"/>
                  <a:pt x="17685" y="13365"/>
                </a:cubicBezTo>
                <a:cubicBezTo>
                  <a:pt x="17685" y="19440"/>
                  <a:pt x="17685" y="19440"/>
                  <a:pt x="17685" y="19440"/>
                </a:cubicBezTo>
                <a:lnTo>
                  <a:pt x="17685" y="20925"/>
                </a:lnTo>
                <a:close/>
                <a:moveTo>
                  <a:pt x="19440" y="17685"/>
                </a:moveTo>
                <a:cubicBezTo>
                  <a:pt x="19440" y="16200"/>
                  <a:pt x="19440" y="16200"/>
                  <a:pt x="19440" y="16200"/>
                </a:cubicBezTo>
                <a:cubicBezTo>
                  <a:pt x="19440" y="16065"/>
                  <a:pt x="19305" y="15795"/>
                  <a:pt x="19035" y="15795"/>
                </a:cubicBezTo>
                <a:cubicBezTo>
                  <a:pt x="18900" y="15795"/>
                  <a:pt x="18765" y="16065"/>
                  <a:pt x="18765" y="16200"/>
                </a:cubicBezTo>
                <a:cubicBezTo>
                  <a:pt x="18765" y="17685"/>
                  <a:pt x="18765" y="17685"/>
                  <a:pt x="18765" y="17685"/>
                </a:cubicBezTo>
                <a:cubicBezTo>
                  <a:pt x="18765" y="17955"/>
                  <a:pt x="18765" y="17955"/>
                  <a:pt x="18765" y="17955"/>
                </a:cubicBezTo>
                <a:cubicBezTo>
                  <a:pt x="18765" y="18765"/>
                  <a:pt x="18765" y="18765"/>
                  <a:pt x="18765" y="18765"/>
                </a:cubicBezTo>
                <a:cubicBezTo>
                  <a:pt x="18360" y="18765"/>
                  <a:pt x="18360" y="18765"/>
                  <a:pt x="18360" y="18765"/>
                </a:cubicBezTo>
                <a:cubicBezTo>
                  <a:pt x="18360" y="13365"/>
                  <a:pt x="18360" y="13365"/>
                  <a:pt x="18360" y="13365"/>
                </a:cubicBezTo>
                <a:cubicBezTo>
                  <a:pt x="20925" y="13365"/>
                  <a:pt x="20925" y="13365"/>
                  <a:pt x="20925" y="13365"/>
                </a:cubicBezTo>
                <a:cubicBezTo>
                  <a:pt x="20925" y="17685"/>
                  <a:pt x="20925" y="17685"/>
                  <a:pt x="20925" y="17685"/>
                </a:cubicBezTo>
                <a:lnTo>
                  <a:pt x="19440" y="176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55" name="Freeform 1337"/>
          <p:cNvSpPr/>
          <p:nvPr/>
        </p:nvSpPr>
        <p:spPr>
          <a:xfrm>
            <a:off x="12604750" y="3178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8640"/>
                </a:moveTo>
                <a:cubicBezTo>
                  <a:pt x="21600" y="8505"/>
                  <a:pt x="21465" y="8370"/>
                  <a:pt x="21330" y="8370"/>
                </a:cubicBezTo>
                <a:cubicBezTo>
                  <a:pt x="17820" y="7020"/>
                  <a:pt x="14715" y="8100"/>
                  <a:pt x="13905" y="8505"/>
                </a:cubicBezTo>
                <a:cubicBezTo>
                  <a:pt x="7830" y="3375"/>
                  <a:pt x="7830" y="3375"/>
                  <a:pt x="7830" y="3375"/>
                </a:cubicBezTo>
                <a:cubicBezTo>
                  <a:pt x="7965" y="1485"/>
                  <a:pt x="7020" y="270"/>
                  <a:pt x="6885" y="135"/>
                </a:cubicBezTo>
                <a:cubicBezTo>
                  <a:pt x="6885" y="0"/>
                  <a:pt x="6750" y="0"/>
                  <a:pt x="6615" y="0"/>
                </a:cubicBezTo>
                <a:cubicBezTo>
                  <a:pt x="6480" y="0"/>
                  <a:pt x="6480" y="0"/>
                  <a:pt x="6345" y="135"/>
                </a:cubicBezTo>
                <a:cubicBezTo>
                  <a:pt x="135" y="6345"/>
                  <a:pt x="135" y="6345"/>
                  <a:pt x="135" y="6345"/>
                </a:cubicBezTo>
                <a:cubicBezTo>
                  <a:pt x="0" y="6480"/>
                  <a:pt x="0" y="6480"/>
                  <a:pt x="0" y="6615"/>
                </a:cubicBezTo>
                <a:cubicBezTo>
                  <a:pt x="0" y="6750"/>
                  <a:pt x="0" y="6885"/>
                  <a:pt x="135" y="6885"/>
                </a:cubicBezTo>
                <a:cubicBezTo>
                  <a:pt x="1350" y="7830"/>
                  <a:pt x="2700" y="7830"/>
                  <a:pt x="3240" y="7830"/>
                </a:cubicBezTo>
                <a:cubicBezTo>
                  <a:pt x="8505" y="13905"/>
                  <a:pt x="8505" y="13905"/>
                  <a:pt x="8505" y="13905"/>
                </a:cubicBezTo>
                <a:cubicBezTo>
                  <a:pt x="8100" y="14715"/>
                  <a:pt x="7020" y="18090"/>
                  <a:pt x="8370" y="21330"/>
                </a:cubicBezTo>
                <a:cubicBezTo>
                  <a:pt x="8370" y="21465"/>
                  <a:pt x="8505" y="21600"/>
                  <a:pt x="8640" y="21600"/>
                </a:cubicBezTo>
                <a:cubicBezTo>
                  <a:pt x="8640" y="21600"/>
                  <a:pt x="8775" y="21600"/>
                  <a:pt x="8775" y="21600"/>
                </a:cubicBezTo>
                <a:cubicBezTo>
                  <a:pt x="8910" y="21600"/>
                  <a:pt x="8910" y="21600"/>
                  <a:pt x="9045" y="21465"/>
                </a:cubicBezTo>
                <a:cubicBezTo>
                  <a:pt x="14985" y="15525"/>
                  <a:pt x="14985" y="15525"/>
                  <a:pt x="14985" y="15525"/>
                </a:cubicBezTo>
                <a:cubicBezTo>
                  <a:pt x="20520" y="21060"/>
                  <a:pt x="20520" y="21060"/>
                  <a:pt x="20520" y="21060"/>
                </a:cubicBezTo>
                <a:cubicBezTo>
                  <a:pt x="20520" y="21195"/>
                  <a:pt x="20655" y="21195"/>
                  <a:pt x="20790" y="21195"/>
                </a:cubicBezTo>
                <a:cubicBezTo>
                  <a:pt x="20925" y="21195"/>
                  <a:pt x="20925" y="21195"/>
                  <a:pt x="21060" y="21060"/>
                </a:cubicBezTo>
                <a:cubicBezTo>
                  <a:pt x="21195" y="20925"/>
                  <a:pt x="21195" y="20655"/>
                  <a:pt x="21060" y="20520"/>
                </a:cubicBezTo>
                <a:cubicBezTo>
                  <a:pt x="15525" y="14985"/>
                  <a:pt x="15525" y="14985"/>
                  <a:pt x="15525" y="14985"/>
                </a:cubicBezTo>
                <a:cubicBezTo>
                  <a:pt x="21465" y="9045"/>
                  <a:pt x="21465" y="9045"/>
                  <a:pt x="21465" y="9045"/>
                </a:cubicBezTo>
                <a:cubicBezTo>
                  <a:pt x="21600" y="8910"/>
                  <a:pt x="21600" y="8775"/>
                  <a:pt x="21600" y="8640"/>
                </a:cubicBezTo>
                <a:close/>
                <a:moveTo>
                  <a:pt x="14445" y="14985"/>
                </a:moveTo>
                <a:cubicBezTo>
                  <a:pt x="8910" y="20385"/>
                  <a:pt x="8910" y="20385"/>
                  <a:pt x="8910" y="20385"/>
                </a:cubicBezTo>
                <a:cubicBezTo>
                  <a:pt x="7965" y="17145"/>
                  <a:pt x="9315" y="14040"/>
                  <a:pt x="9315" y="13905"/>
                </a:cubicBezTo>
                <a:cubicBezTo>
                  <a:pt x="9450" y="13770"/>
                  <a:pt x="9315" y="13635"/>
                  <a:pt x="9315" y="13500"/>
                </a:cubicBezTo>
                <a:cubicBezTo>
                  <a:pt x="3780" y="7020"/>
                  <a:pt x="3780" y="7020"/>
                  <a:pt x="3780" y="7020"/>
                </a:cubicBezTo>
                <a:cubicBezTo>
                  <a:pt x="3645" y="7020"/>
                  <a:pt x="3645" y="6885"/>
                  <a:pt x="3510" y="6885"/>
                </a:cubicBezTo>
                <a:cubicBezTo>
                  <a:pt x="3510" y="6885"/>
                  <a:pt x="3375" y="6885"/>
                  <a:pt x="3375" y="6885"/>
                </a:cubicBezTo>
                <a:cubicBezTo>
                  <a:pt x="3375" y="6885"/>
                  <a:pt x="2160" y="7155"/>
                  <a:pt x="1080" y="6615"/>
                </a:cubicBezTo>
                <a:cubicBezTo>
                  <a:pt x="6615" y="1080"/>
                  <a:pt x="6615" y="1080"/>
                  <a:pt x="6615" y="1080"/>
                </a:cubicBezTo>
                <a:cubicBezTo>
                  <a:pt x="6750" y="1485"/>
                  <a:pt x="7155" y="2430"/>
                  <a:pt x="6885" y="3375"/>
                </a:cubicBezTo>
                <a:cubicBezTo>
                  <a:pt x="6885" y="3645"/>
                  <a:pt x="7020" y="3780"/>
                  <a:pt x="7020" y="3780"/>
                </a:cubicBezTo>
                <a:cubicBezTo>
                  <a:pt x="13500" y="9315"/>
                  <a:pt x="13500" y="9315"/>
                  <a:pt x="13500" y="9315"/>
                </a:cubicBezTo>
                <a:cubicBezTo>
                  <a:pt x="13635" y="9450"/>
                  <a:pt x="13770" y="9450"/>
                  <a:pt x="13905" y="9315"/>
                </a:cubicBezTo>
                <a:cubicBezTo>
                  <a:pt x="14040" y="9315"/>
                  <a:pt x="17010" y="7830"/>
                  <a:pt x="20385" y="8910"/>
                </a:cubicBezTo>
                <a:lnTo>
                  <a:pt x="14445" y="149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56" name="Freeform 1338"/>
          <p:cNvSpPr/>
          <p:nvPr/>
        </p:nvSpPr>
        <p:spPr>
          <a:xfrm>
            <a:off x="12603981" y="4417384"/>
            <a:ext cx="1092436" cy="11028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61" h="20444" extrusionOk="0">
                <a:moveTo>
                  <a:pt x="16960" y="3189"/>
                </a:moveTo>
                <a:cubicBezTo>
                  <a:pt x="17697" y="2550"/>
                  <a:pt x="17697" y="2550"/>
                  <a:pt x="17697" y="2550"/>
                </a:cubicBezTo>
                <a:cubicBezTo>
                  <a:pt x="17819" y="2422"/>
                  <a:pt x="17819" y="2166"/>
                  <a:pt x="17697" y="2039"/>
                </a:cubicBezTo>
                <a:cubicBezTo>
                  <a:pt x="17574" y="1911"/>
                  <a:pt x="17328" y="1911"/>
                  <a:pt x="17206" y="2039"/>
                </a:cubicBezTo>
                <a:cubicBezTo>
                  <a:pt x="16592" y="2678"/>
                  <a:pt x="16592" y="2678"/>
                  <a:pt x="16592" y="2678"/>
                </a:cubicBezTo>
                <a:cubicBezTo>
                  <a:pt x="13156" y="-518"/>
                  <a:pt x="8001" y="-901"/>
                  <a:pt x="4197" y="1783"/>
                </a:cubicBezTo>
                <a:cubicBezTo>
                  <a:pt x="3460" y="1272"/>
                  <a:pt x="2478" y="1272"/>
                  <a:pt x="1865" y="1911"/>
                </a:cubicBezTo>
                <a:cubicBezTo>
                  <a:pt x="1251" y="2550"/>
                  <a:pt x="1251" y="3572"/>
                  <a:pt x="1742" y="4339"/>
                </a:cubicBezTo>
                <a:cubicBezTo>
                  <a:pt x="-958" y="8301"/>
                  <a:pt x="-467" y="13925"/>
                  <a:pt x="2847" y="17504"/>
                </a:cubicBezTo>
                <a:cubicBezTo>
                  <a:pt x="4810" y="19421"/>
                  <a:pt x="7265" y="20443"/>
                  <a:pt x="9842" y="20443"/>
                </a:cubicBezTo>
                <a:cubicBezTo>
                  <a:pt x="12297" y="20443"/>
                  <a:pt x="14874" y="19421"/>
                  <a:pt x="16837" y="17504"/>
                </a:cubicBezTo>
                <a:cubicBezTo>
                  <a:pt x="20519" y="13542"/>
                  <a:pt x="20642" y="7279"/>
                  <a:pt x="16960" y="3189"/>
                </a:cubicBezTo>
                <a:close/>
                <a:moveTo>
                  <a:pt x="2356" y="2422"/>
                </a:moveTo>
                <a:cubicBezTo>
                  <a:pt x="2478" y="2166"/>
                  <a:pt x="2847" y="2039"/>
                  <a:pt x="3092" y="2039"/>
                </a:cubicBezTo>
                <a:cubicBezTo>
                  <a:pt x="3337" y="2039"/>
                  <a:pt x="3583" y="2166"/>
                  <a:pt x="3828" y="2422"/>
                </a:cubicBezTo>
                <a:cubicBezTo>
                  <a:pt x="3828" y="2422"/>
                  <a:pt x="3828" y="2422"/>
                  <a:pt x="3828" y="2550"/>
                </a:cubicBezTo>
                <a:cubicBezTo>
                  <a:pt x="3828" y="2550"/>
                  <a:pt x="3828" y="2550"/>
                  <a:pt x="3828" y="2550"/>
                </a:cubicBezTo>
                <a:cubicBezTo>
                  <a:pt x="3951" y="2678"/>
                  <a:pt x="4074" y="2806"/>
                  <a:pt x="4074" y="3061"/>
                </a:cubicBezTo>
                <a:cubicBezTo>
                  <a:pt x="4074" y="3061"/>
                  <a:pt x="4074" y="3061"/>
                  <a:pt x="4074" y="3061"/>
                </a:cubicBezTo>
                <a:cubicBezTo>
                  <a:pt x="4074" y="3061"/>
                  <a:pt x="4074" y="3189"/>
                  <a:pt x="4074" y="3189"/>
                </a:cubicBezTo>
                <a:cubicBezTo>
                  <a:pt x="4074" y="3189"/>
                  <a:pt x="4074" y="3189"/>
                  <a:pt x="4074" y="3189"/>
                </a:cubicBezTo>
                <a:cubicBezTo>
                  <a:pt x="4074" y="3317"/>
                  <a:pt x="4074" y="3317"/>
                  <a:pt x="4074" y="3445"/>
                </a:cubicBezTo>
                <a:cubicBezTo>
                  <a:pt x="4074" y="3445"/>
                  <a:pt x="4074" y="3445"/>
                  <a:pt x="4074" y="3445"/>
                </a:cubicBezTo>
                <a:cubicBezTo>
                  <a:pt x="4074" y="3445"/>
                  <a:pt x="3951" y="3572"/>
                  <a:pt x="3951" y="3572"/>
                </a:cubicBezTo>
                <a:cubicBezTo>
                  <a:pt x="3951" y="3572"/>
                  <a:pt x="3951" y="3572"/>
                  <a:pt x="3951" y="3700"/>
                </a:cubicBezTo>
                <a:cubicBezTo>
                  <a:pt x="3951" y="3700"/>
                  <a:pt x="3951" y="3700"/>
                  <a:pt x="3951" y="3700"/>
                </a:cubicBezTo>
                <a:cubicBezTo>
                  <a:pt x="3828" y="3828"/>
                  <a:pt x="3828" y="3828"/>
                  <a:pt x="3828" y="3956"/>
                </a:cubicBezTo>
                <a:cubicBezTo>
                  <a:pt x="3706" y="3956"/>
                  <a:pt x="3706" y="3956"/>
                  <a:pt x="3583" y="4084"/>
                </a:cubicBezTo>
                <a:cubicBezTo>
                  <a:pt x="3583" y="4084"/>
                  <a:pt x="3583" y="4084"/>
                  <a:pt x="3583" y="4084"/>
                </a:cubicBezTo>
                <a:cubicBezTo>
                  <a:pt x="3337" y="4211"/>
                  <a:pt x="3092" y="4211"/>
                  <a:pt x="2847" y="4211"/>
                </a:cubicBezTo>
                <a:cubicBezTo>
                  <a:pt x="2847" y="4211"/>
                  <a:pt x="2847" y="4211"/>
                  <a:pt x="2847" y="4211"/>
                </a:cubicBezTo>
                <a:cubicBezTo>
                  <a:pt x="2847" y="4211"/>
                  <a:pt x="2724" y="4211"/>
                  <a:pt x="2724" y="4084"/>
                </a:cubicBezTo>
                <a:cubicBezTo>
                  <a:pt x="2724" y="4084"/>
                  <a:pt x="2724" y="4084"/>
                  <a:pt x="2601" y="4084"/>
                </a:cubicBezTo>
                <a:cubicBezTo>
                  <a:pt x="2601" y="4084"/>
                  <a:pt x="2601" y="4084"/>
                  <a:pt x="2601" y="4084"/>
                </a:cubicBezTo>
                <a:cubicBezTo>
                  <a:pt x="2478" y="4084"/>
                  <a:pt x="2478" y="4084"/>
                  <a:pt x="2478" y="3956"/>
                </a:cubicBezTo>
                <a:cubicBezTo>
                  <a:pt x="2478" y="3956"/>
                  <a:pt x="2478" y="3956"/>
                  <a:pt x="2478" y="3956"/>
                </a:cubicBezTo>
                <a:cubicBezTo>
                  <a:pt x="2356" y="3956"/>
                  <a:pt x="2356" y="3956"/>
                  <a:pt x="2356" y="3956"/>
                </a:cubicBezTo>
                <a:cubicBezTo>
                  <a:pt x="1987" y="3445"/>
                  <a:pt x="1987" y="2806"/>
                  <a:pt x="2356" y="2422"/>
                </a:cubicBezTo>
                <a:close/>
                <a:moveTo>
                  <a:pt x="16347" y="16992"/>
                </a:moveTo>
                <a:cubicBezTo>
                  <a:pt x="12787" y="20699"/>
                  <a:pt x="6897" y="20699"/>
                  <a:pt x="3337" y="16992"/>
                </a:cubicBezTo>
                <a:cubicBezTo>
                  <a:pt x="269" y="13669"/>
                  <a:pt x="-222" y="8557"/>
                  <a:pt x="2356" y="4723"/>
                </a:cubicBezTo>
                <a:cubicBezTo>
                  <a:pt x="2356" y="4723"/>
                  <a:pt x="2478" y="4850"/>
                  <a:pt x="2601" y="4850"/>
                </a:cubicBezTo>
                <a:cubicBezTo>
                  <a:pt x="2601" y="4850"/>
                  <a:pt x="2601" y="4850"/>
                  <a:pt x="2601" y="4850"/>
                </a:cubicBezTo>
                <a:cubicBezTo>
                  <a:pt x="2724" y="4850"/>
                  <a:pt x="2724" y="4850"/>
                  <a:pt x="2847" y="4850"/>
                </a:cubicBezTo>
                <a:cubicBezTo>
                  <a:pt x="2847" y="4850"/>
                  <a:pt x="2847" y="4850"/>
                  <a:pt x="2847" y="4850"/>
                </a:cubicBezTo>
                <a:cubicBezTo>
                  <a:pt x="2969" y="4850"/>
                  <a:pt x="2969" y="4978"/>
                  <a:pt x="3092" y="4978"/>
                </a:cubicBezTo>
                <a:cubicBezTo>
                  <a:pt x="3215" y="4978"/>
                  <a:pt x="3337" y="4850"/>
                  <a:pt x="3583" y="4850"/>
                </a:cubicBezTo>
                <a:cubicBezTo>
                  <a:pt x="3583" y="4850"/>
                  <a:pt x="3583" y="4850"/>
                  <a:pt x="3583" y="4850"/>
                </a:cubicBezTo>
                <a:cubicBezTo>
                  <a:pt x="3706" y="4850"/>
                  <a:pt x="3706" y="4723"/>
                  <a:pt x="3828" y="4723"/>
                </a:cubicBezTo>
                <a:cubicBezTo>
                  <a:pt x="3828" y="4723"/>
                  <a:pt x="3828" y="4723"/>
                  <a:pt x="3951" y="4723"/>
                </a:cubicBezTo>
                <a:cubicBezTo>
                  <a:pt x="3951" y="4595"/>
                  <a:pt x="3951" y="4595"/>
                  <a:pt x="4074" y="4595"/>
                </a:cubicBezTo>
                <a:cubicBezTo>
                  <a:pt x="4074" y="4595"/>
                  <a:pt x="4197" y="4467"/>
                  <a:pt x="4319" y="4339"/>
                </a:cubicBezTo>
                <a:cubicBezTo>
                  <a:pt x="4319" y="4339"/>
                  <a:pt x="4442" y="4211"/>
                  <a:pt x="4442" y="4211"/>
                </a:cubicBezTo>
                <a:cubicBezTo>
                  <a:pt x="4442" y="4084"/>
                  <a:pt x="4442" y="4084"/>
                  <a:pt x="4565" y="4084"/>
                </a:cubicBezTo>
                <a:cubicBezTo>
                  <a:pt x="4565" y="3956"/>
                  <a:pt x="4565" y="3956"/>
                  <a:pt x="4565" y="3828"/>
                </a:cubicBezTo>
                <a:cubicBezTo>
                  <a:pt x="4565" y="3828"/>
                  <a:pt x="4687" y="3828"/>
                  <a:pt x="4687" y="3700"/>
                </a:cubicBezTo>
                <a:cubicBezTo>
                  <a:pt x="4687" y="3700"/>
                  <a:pt x="4687" y="3700"/>
                  <a:pt x="4687" y="3572"/>
                </a:cubicBezTo>
                <a:cubicBezTo>
                  <a:pt x="4687" y="3445"/>
                  <a:pt x="4810" y="3189"/>
                  <a:pt x="4687" y="2933"/>
                </a:cubicBezTo>
                <a:cubicBezTo>
                  <a:pt x="4687" y="2933"/>
                  <a:pt x="4687" y="2933"/>
                  <a:pt x="4687" y="2933"/>
                </a:cubicBezTo>
                <a:cubicBezTo>
                  <a:pt x="4687" y="2806"/>
                  <a:pt x="4687" y="2806"/>
                  <a:pt x="4687" y="2678"/>
                </a:cubicBezTo>
                <a:cubicBezTo>
                  <a:pt x="4687" y="2678"/>
                  <a:pt x="4687" y="2678"/>
                  <a:pt x="4687" y="2678"/>
                </a:cubicBezTo>
                <a:cubicBezTo>
                  <a:pt x="4687" y="2550"/>
                  <a:pt x="4565" y="2422"/>
                  <a:pt x="4565" y="2422"/>
                </a:cubicBezTo>
                <a:cubicBezTo>
                  <a:pt x="4565" y="2422"/>
                  <a:pt x="4565" y="2422"/>
                  <a:pt x="4565" y="2422"/>
                </a:cubicBezTo>
                <a:cubicBezTo>
                  <a:pt x="8124" y="-134"/>
                  <a:pt x="12910" y="249"/>
                  <a:pt x="16101" y="3189"/>
                </a:cubicBezTo>
                <a:cubicBezTo>
                  <a:pt x="14874" y="4467"/>
                  <a:pt x="14874" y="4467"/>
                  <a:pt x="14874" y="4467"/>
                </a:cubicBezTo>
                <a:cubicBezTo>
                  <a:pt x="11928" y="1655"/>
                  <a:pt x="7387" y="1783"/>
                  <a:pt x="4565" y="4723"/>
                </a:cubicBezTo>
                <a:cubicBezTo>
                  <a:pt x="1619" y="7790"/>
                  <a:pt x="1619" y="12647"/>
                  <a:pt x="4565" y="15714"/>
                </a:cubicBezTo>
                <a:cubicBezTo>
                  <a:pt x="6037" y="17248"/>
                  <a:pt x="7878" y="18015"/>
                  <a:pt x="9842" y="18015"/>
                </a:cubicBezTo>
                <a:cubicBezTo>
                  <a:pt x="11806" y="18015"/>
                  <a:pt x="13647" y="17248"/>
                  <a:pt x="15119" y="15714"/>
                </a:cubicBezTo>
                <a:cubicBezTo>
                  <a:pt x="16224" y="14436"/>
                  <a:pt x="17083" y="12903"/>
                  <a:pt x="17206" y="11113"/>
                </a:cubicBezTo>
                <a:cubicBezTo>
                  <a:pt x="17451" y="11113"/>
                  <a:pt x="17819" y="10985"/>
                  <a:pt x="17942" y="10730"/>
                </a:cubicBezTo>
                <a:cubicBezTo>
                  <a:pt x="18678" y="9963"/>
                  <a:pt x="18678" y="8940"/>
                  <a:pt x="17942" y="8174"/>
                </a:cubicBezTo>
                <a:cubicBezTo>
                  <a:pt x="17697" y="7918"/>
                  <a:pt x="17328" y="7790"/>
                  <a:pt x="16837" y="7662"/>
                </a:cubicBezTo>
                <a:cubicBezTo>
                  <a:pt x="16592" y="6640"/>
                  <a:pt x="15978" y="5745"/>
                  <a:pt x="15365" y="4978"/>
                </a:cubicBezTo>
                <a:cubicBezTo>
                  <a:pt x="16592" y="3700"/>
                  <a:pt x="16592" y="3700"/>
                  <a:pt x="16592" y="3700"/>
                </a:cubicBezTo>
                <a:cubicBezTo>
                  <a:pt x="19906" y="7407"/>
                  <a:pt x="19783" y="13286"/>
                  <a:pt x="16347" y="16992"/>
                </a:cubicBezTo>
                <a:close/>
                <a:moveTo>
                  <a:pt x="16837" y="8429"/>
                </a:moveTo>
                <a:cubicBezTo>
                  <a:pt x="17083" y="8429"/>
                  <a:pt x="17328" y="8557"/>
                  <a:pt x="17451" y="8685"/>
                </a:cubicBezTo>
                <a:cubicBezTo>
                  <a:pt x="17942" y="9068"/>
                  <a:pt x="17942" y="9835"/>
                  <a:pt x="17451" y="10219"/>
                </a:cubicBezTo>
                <a:cubicBezTo>
                  <a:pt x="17328" y="10346"/>
                  <a:pt x="17206" y="10474"/>
                  <a:pt x="16960" y="10474"/>
                </a:cubicBezTo>
                <a:cubicBezTo>
                  <a:pt x="16837" y="10474"/>
                  <a:pt x="16837" y="10474"/>
                  <a:pt x="16837" y="10474"/>
                </a:cubicBezTo>
                <a:cubicBezTo>
                  <a:pt x="16715" y="10474"/>
                  <a:pt x="16592" y="10474"/>
                  <a:pt x="16469" y="10474"/>
                </a:cubicBezTo>
                <a:cubicBezTo>
                  <a:pt x="16469" y="10474"/>
                  <a:pt x="16469" y="10474"/>
                  <a:pt x="16469" y="10474"/>
                </a:cubicBezTo>
                <a:cubicBezTo>
                  <a:pt x="16347" y="10474"/>
                  <a:pt x="16347" y="10346"/>
                  <a:pt x="16224" y="10346"/>
                </a:cubicBezTo>
                <a:cubicBezTo>
                  <a:pt x="16224" y="10346"/>
                  <a:pt x="16224" y="10346"/>
                  <a:pt x="16224" y="10346"/>
                </a:cubicBezTo>
                <a:cubicBezTo>
                  <a:pt x="16224" y="10346"/>
                  <a:pt x="16101" y="10219"/>
                  <a:pt x="16101" y="10219"/>
                </a:cubicBezTo>
                <a:cubicBezTo>
                  <a:pt x="15733" y="9835"/>
                  <a:pt x="15733" y="9068"/>
                  <a:pt x="16101" y="8685"/>
                </a:cubicBezTo>
                <a:cubicBezTo>
                  <a:pt x="16224" y="8557"/>
                  <a:pt x="16469" y="8429"/>
                  <a:pt x="16715" y="8429"/>
                </a:cubicBezTo>
                <a:cubicBezTo>
                  <a:pt x="16837" y="8429"/>
                  <a:pt x="16837" y="8429"/>
                  <a:pt x="16837" y="8429"/>
                </a:cubicBezTo>
                <a:cubicBezTo>
                  <a:pt x="16837" y="8429"/>
                  <a:pt x="16837" y="8429"/>
                  <a:pt x="16837" y="8429"/>
                </a:cubicBezTo>
                <a:close/>
                <a:moveTo>
                  <a:pt x="16224" y="7790"/>
                </a:moveTo>
                <a:cubicBezTo>
                  <a:pt x="16101" y="7790"/>
                  <a:pt x="15978" y="7918"/>
                  <a:pt x="15978" y="7918"/>
                </a:cubicBezTo>
                <a:cubicBezTo>
                  <a:pt x="15856" y="7918"/>
                  <a:pt x="15856" y="7918"/>
                  <a:pt x="15856" y="8046"/>
                </a:cubicBezTo>
                <a:cubicBezTo>
                  <a:pt x="15733" y="8046"/>
                  <a:pt x="15733" y="8174"/>
                  <a:pt x="15610" y="8174"/>
                </a:cubicBezTo>
                <a:cubicBezTo>
                  <a:pt x="14874" y="8940"/>
                  <a:pt x="14874" y="9963"/>
                  <a:pt x="15610" y="10730"/>
                </a:cubicBezTo>
                <a:cubicBezTo>
                  <a:pt x="15610" y="10730"/>
                  <a:pt x="15733" y="10858"/>
                  <a:pt x="15856" y="10858"/>
                </a:cubicBezTo>
                <a:cubicBezTo>
                  <a:pt x="15856" y="10985"/>
                  <a:pt x="15856" y="10985"/>
                  <a:pt x="15978" y="10985"/>
                </a:cubicBezTo>
                <a:cubicBezTo>
                  <a:pt x="15978" y="10985"/>
                  <a:pt x="15978" y="10985"/>
                  <a:pt x="16101" y="11113"/>
                </a:cubicBezTo>
                <a:cubicBezTo>
                  <a:pt x="16101" y="11113"/>
                  <a:pt x="16224" y="11113"/>
                  <a:pt x="16224" y="11113"/>
                </a:cubicBezTo>
                <a:cubicBezTo>
                  <a:pt x="16224" y="11113"/>
                  <a:pt x="16347" y="11113"/>
                  <a:pt x="16347" y="11113"/>
                </a:cubicBezTo>
                <a:cubicBezTo>
                  <a:pt x="16469" y="11241"/>
                  <a:pt x="16469" y="11241"/>
                  <a:pt x="16469" y="11241"/>
                </a:cubicBezTo>
                <a:cubicBezTo>
                  <a:pt x="16592" y="11241"/>
                  <a:pt x="16592" y="11241"/>
                  <a:pt x="16592" y="11241"/>
                </a:cubicBezTo>
                <a:cubicBezTo>
                  <a:pt x="16347" y="12775"/>
                  <a:pt x="15610" y="14181"/>
                  <a:pt x="14628" y="15203"/>
                </a:cubicBezTo>
                <a:cubicBezTo>
                  <a:pt x="11928" y="18015"/>
                  <a:pt x="7633" y="18015"/>
                  <a:pt x="5056" y="15203"/>
                </a:cubicBezTo>
                <a:cubicBezTo>
                  <a:pt x="2356" y="12391"/>
                  <a:pt x="2356" y="7918"/>
                  <a:pt x="5056" y="5234"/>
                </a:cubicBezTo>
                <a:cubicBezTo>
                  <a:pt x="6406" y="3828"/>
                  <a:pt x="8124" y="3189"/>
                  <a:pt x="9842" y="3189"/>
                </a:cubicBezTo>
                <a:cubicBezTo>
                  <a:pt x="11437" y="3189"/>
                  <a:pt x="13033" y="3828"/>
                  <a:pt x="14383" y="4978"/>
                </a:cubicBezTo>
                <a:cubicBezTo>
                  <a:pt x="12910" y="6512"/>
                  <a:pt x="12910" y="6512"/>
                  <a:pt x="12910" y="6512"/>
                </a:cubicBezTo>
                <a:cubicBezTo>
                  <a:pt x="12051" y="5745"/>
                  <a:pt x="10947" y="5234"/>
                  <a:pt x="9842" y="5234"/>
                </a:cubicBezTo>
                <a:cubicBezTo>
                  <a:pt x="8615" y="5234"/>
                  <a:pt x="7387" y="5745"/>
                  <a:pt x="6528" y="6768"/>
                </a:cubicBezTo>
                <a:cubicBezTo>
                  <a:pt x="5547" y="7662"/>
                  <a:pt x="5056" y="8940"/>
                  <a:pt x="5056" y="10219"/>
                </a:cubicBezTo>
                <a:cubicBezTo>
                  <a:pt x="5056" y="11497"/>
                  <a:pt x="5547" y="12775"/>
                  <a:pt x="6528" y="13669"/>
                </a:cubicBezTo>
                <a:cubicBezTo>
                  <a:pt x="7387" y="14692"/>
                  <a:pt x="8615" y="15203"/>
                  <a:pt x="9842" y="15203"/>
                </a:cubicBezTo>
                <a:cubicBezTo>
                  <a:pt x="11069" y="15203"/>
                  <a:pt x="12297" y="14692"/>
                  <a:pt x="13156" y="13669"/>
                </a:cubicBezTo>
                <a:cubicBezTo>
                  <a:pt x="14137" y="12775"/>
                  <a:pt x="14628" y="11497"/>
                  <a:pt x="14628" y="10219"/>
                </a:cubicBezTo>
                <a:cubicBezTo>
                  <a:pt x="14628" y="9068"/>
                  <a:pt x="14137" y="7918"/>
                  <a:pt x="13401" y="7023"/>
                </a:cubicBezTo>
                <a:cubicBezTo>
                  <a:pt x="14874" y="5490"/>
                  <a:pt x="14874" y="5490"/>
                  <a:pt x="14874" y="5490"/>
                </a:cubicBezTo>
                <a:cubicBezTo>
                  <a:pt x="15487" y="6129"/>
                  <a:pt x="15856" y="6895"/>
                  <a:pt x="16224" y="7790"/>
                </a:cubicBezTo>
                <a:cubicBezTo>
                  <a:pt x="16224" y="7790"/>
                  <a:pt x="16224" y="7790"/>
                  <a:pt x="16224" y="7790"/>
                </a:cubicBezTo>
                <a:close/>
                <a:moveTo>
                  <a:pt x="9597" y="10474"/>
                </a:moveTo>
                <a:cubicBezTo>
                  <a:pt x="9719" y="10474"/>
                  <a:pt x="9719" y="10602"/>
                  <a:pt x="9842" y="10602"/>
                </a:cubicBezTo>
                <a:cubicBezTo>
                  <a:pt x="9965" y="10602"/>
                  <a:pt x="9965" y="10474"/>
                  <a:pt x="10087" y="10474"/>
                </a:cubicBezTo>
                <a:cubicBezTo>
                  <a:pt x="12910" y="7535"/>
                  <a:pt x="12910" y="7535"/>
                  <a:pt x="12910" y="7535"/>
                </a:cubicBezTo>
                <a:cubicBezTo>
                  <a:pt x="13524" y="8301"/>
                  <a:pt x="13892" y="9196"/>
                  <a:pt x="13892" y="10219"/>
                </a:cubicBezTo>
                <a:cubicBezTo>
                  <a:pt x="13892" y="11369"/>
                  <a:pt x="13524" y="12391"/>
                  <a:pt x="12665" y="13158"/>
                </a:cubicBezTo>
                <a:cubicBezTo>
                  <a:pt x="11928" y="14053"/>
                  <a:pt x="10947" y="14436"/>
                  <a:pt x="9842" y="14436"/>
                </a:cubicBezTo>
                <a:cubicBezTo>
                  <a:pt x="8737" y="14436"/>
                  <a:pt x="7756" y="14053"/>
                  <a:pt x="7019" y="13158"/>
                </a:cubicBezTo>
                <a:cubicBezTo>
                  <a:pt x="6160" y="12391"/>
                  <a:pt x="5792" y="11369"/>
                  <a:pt x="5792" y="10219"/>
                </a:cubicBezTo>
                <a:cubicBezTo>
                  <a:pt x="5792" y="9068"/>
                  <a:pt x="6160" y="8046"/>
                  <a:pt x="7019" y="7279"/>
                </a:cubicBezTo>
                <a:cubicBezTo>
                  <a:pt x="7756" y="6384"/>
                  <a:pt x="8737" y="6001"/>
                  <a:pt x="9842" y="6001"/>
                </a:cubicBezTo>
                <a:cubicBezTo>
                  <a:pt x="10824" y="6001"/>
                  <a:pt x="11683" y="6384"/>
                  <a:pt x="12419" y="7023"/>
                </a:cubicBezTo>
                <a:cubicBezTo>
                  <a:pt x="9597" y="9963"/>
                  <a:pt x="9597" y="9963"/>
                  <a:pt x="9597" y="9963"/>
                </a:cubicBezTo>
                <a:cubicBezTo>
                  <a:pt x="9474" y="10091"/>
                  <a:pt x="9474" y="10346"/>
                  <a:pt x="9597" y="1047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57" name="Freeform 1339"/>
          <p:cNvSpPr/>
          <p:nvPr/>
        </p:nvSpPr>
        <p:spPr>
          <a:xfrm>
            <a:off x="12604750" y="5765800"/>
            <a:ext cx="1092200" cy="936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1880" y="0"/>
                  <a:pt x="11880" y="0"/>
                  <a:pt x="11880" y="0"/>
                </a:cubicBezTo>
                <a:cubicBezTo>
                  <a:pt x="11475" y="0"/>
                  <a:pt x="11070" y="159"/>
                  <a:pt x="10800" y="635"/>
                </a:cubicBezTo>
                <a:cubicBezTo>
                  <a:pt x="10530" y="159"/>
                  <a:pt x="10125" y="0"/>
                  <a:pt x="9720" y="0"/>
                </a:cubicBez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794"/>
                  <a:pt x="0" y="1747"/>
                </a:cubicBezTo>
                <a:cubicBezTo>
                  <a:pt x="0" y="18265"/>
                  <a:pt x="0" y="18265"/>
                  <a:pt x="0" y="18265"/>
                </a:cubicBezTo>
                <a:cubicBezTo>
                  <a:pt x="0" y="19218"/>
                  <a:pt x="675" y="19853"/>
                  <a:pt x="1485" y="19853"/>
                </a:cubicBezTo>
                <a:cubicBezTo>
                  <a:pt x="9315" y="19853"/>
                  <a:pt x="9315" y="19853"/>
                  <a:pt x="9315" y="19853"/>
                </a:cubicBezTo>
                <a:cubicBezTo>
                  <a:pt x="9720" y="19853"/>
                  <a:pt x="10395" y="20488"/>
                  <a:pt x="10395" y="21124"/>
                </a:cubicBezTo>
                <a:cubicBezTo>
                  <a:pt x="10395" y="21441"/>
                  <a:pt x="10665" y="21600"/>
                  <a:pt x="10800" y="21600"/>
                </a:cubicBezTo>
                <a:cubicBezTo>
                  <a:pt x="10935" y="21600"/>
                  <a:pt x="11205" y="21441"/>
                  <a:pt x="11205" y="21124"/>
                </a:cubicBezTo>
                <a:cubicBezTo>
                  <a:pt x="11205" y="20488"/>
                  <a:pt x="11880" y="19853"/>
                  <a:pt x="12285" y="19853"/>
                </a:cubicBezTo>
                <a:cubicBezTo>
                  <a:pt x="20115" y="19853"/>
                  <a:pt x="20115" y="19853"/>
                  <a:pt x="20115" y="19853"/>
                </a:cubicBezTo>
                <a:cubicBezTo>
                  <a:pt x="20925" y="19853"/>
                  <a:pt x="21600" y="19218"/>
                  <a:pt x="21600" y="18265"/>
                </a:cubicBezTo>
                <a:cubicBezTo>
                  <a:pt x="21600" y="1747"/>
                  <a:pt x="21600" y="1747"/>
                  <a:pt x="21600" y="1747"/>
                </a:cubicBezTo>
                <a:cubicBezTo>
                  <a:pt x="21600" y="794"/>
                  <a:pt x="20925" y="0"/>
                  <a:pt x="20115" y="0"/>
                </a:cubicBezTo>
                <a:close/>
                <a:moveTo>
                  <a:pt x="10395" y="19535"/>
                </a:moveTo>
                <a:cubicBezTo>
                  <a:pt x="10125" y="19218"/>
                  <a:pt x="9720" y="19059"/>
                  <a:pt x="9315" y="19059"/>
                </a:cubicBezTo>
                <a:cubicBezTo>
                  <a:pt x="1485" y="19059"/>
                  <a:pt x="1485" y="19059"/>
                  <a:pt x="1485" y="19059"/>
                </a:cubicBezTo>
                <a:cubicBezTo>
                  <a:pt x="1080" y="19059"/>
                  <a:pt x="675" y="18741"/>
                  <a:pt x="675" y="18265"/>
                </a:cubicBezTo>
                <a:cubicBezTo>
                  <a:pt x="675" y="1747"/>
                  <a:pt x="675" y="1747"/>
                  <a:pt x="675" y="1747"/>
                </a:cubicBezTo>
                <a:cubicBezTo>
                  <a:pt x="675" y="1271"/>
                  <a:pt x="1080" y="794"/>
                  <a:pt x="1485" y="794"/>
                </a:cubicBezTo>
                <a:cubicBezTo>
                  <a:pt x="9720" y="794"/>
                  <a:pt x="9720" y="794"/>
                  <a:pt x="9720" y="794"/>
                </a:cubicBezTo>
                <a:cubicBezTo>
                  <a:pt x="10125" y="794"/>
                  <a:pt x="10395" y="1271"/>
                  <a:pt x="10395" y="1747"/>
                </a:cubicBezTo>
                <a:lnTo>
                  <a:pt x="10395" y="19535"/>
                </a:lnTo>
                <a:close/>
                <a:moveTo>
                  <a:pt x="20925" y="18265"/>
                </a:moveTo>
                <a:cubicBezTo>
                  <a:pt x="20925" y="18741"/>
                  <a:pt x="20520" y="19059"/>
                  <a:pt x="20115" y="19059"/>
                </a:cubicBezTo>
                <a:cubicBezTo>
                  <a:pt x="12285" y="19059"/>
                  <a:pt x="12285" y="19059"/>
                  <a:pt x="12285" y="19059"/>
                </a:cubicBezTo>
                <a:cubicBezTo>
                  <a:pt x="11880" y="19059"/>
                  <a:pt x="11475" y="19218"/>
                  <a:pt x="11205" y="19535"/>
                </a:cubicBezTo>
                <a:cubicBezTo>
                  <a:pt x="11205" y="1747"/>
                  <a:pt x="11205" y="1747"/>
                  <a:pt x="11205" y="1747"/>
                </a:cubicBezTo>
                <a:cubicBezTo>
                  <a:pt x="11205" y="1271"/>
                  <a:pt x="11475" y="794"/>
                  <a:pt x="11880" y="794"/>
                </a:cubicBezTo>
                <a:cubicBezTo>
                  <a:pt x="20115" y="794"/>
                  <a:pt x="20115" y="794"/>
                  <a:pt x="20115" y="794"/>
                </a:cubicBezTo>
                <a:cubicBezTo>
                  <a:pt x="20520" y="794"/>
                  <a:pt x="20925" y="1271"/>
                  <a:pt x="20925" y="1747"/>
                </a:cubicBezTo>
                <a:lnTo>
                  <a:pt x="20925" y="182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58" name="Freeform 1340"/>
          <p:cNvSpPr/>
          <p:nvPr/>
        </p:nvSpPr>
        <p:spPr>
          <a:xfrm>
            <a:off x="12604750" y="7226300"/>
            <a:ext cx="1092200" cy="473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75" y="0"/>
                </a:moveTo>
                <a:cubicBezTo>
                  <a:pt x="14310" y="0"/>
                  <a:pt x="12285" y="5009"/>
                  <a:pt x="12285" y="10957"/>
                </a:cubicBezTo>
                <a:cubicBezTo>
                  <a:pt x="12285" y="14713"/>
                  <a:pt x="13095" y="18157"/>
                  <a:pt x="14445" y="20035"/>
                </a:cubicBezTo>
                <a:cubicBezTo>
                  <a:pt x="7155" y="20035"/>
                  <a:pt x="7155" y="20035"/>
                  <a:pt x="7155" y="20035"/>
                </a:cubicBezTo>
                <a:cubicBezTo>
                  <a:pt x="8505" y="18157"/>
                  <a:pt x="9315" y="14713"/>
                  <a:pt x="9315" y="10957"/>
                </a:cubicBezTo>
                <a:cubicBezTo>
                  <a:pt x="9315" y="5009"/>
                  <a:pt x="7290" y="0"/>
                  <a:pt x="4725" y="0"/>
                </a:cubicBezTo>
                <a:cubicBezTo>
                  <a:pt x="2160" y="0"/>
                  <a:pt x="0" y="5009"/>
                  <a:pt x="0" y="10957"/>
                </a:cubicBezTo>
                <a:cubicBezTo>
                  <a:pt x="0" y="16904"/>
                  <a:pt x="2160" y="21600"/>
                  <a:pt x="4725" y="21600"/>
                </a:cubicBezTo>
                <a:cubicBezTo>
                  <a:pt x="16875" y="21600"/>
                  <a:pt x="16875" y="21600"/>
                  <a:pt x="16875" y="21600"/>
                </a:cubicBezTo>
                <a:cubicBezTo>
                  <a:pt x="19440" y="21600"/>
                  <a:pt x="21600" y="16904"/>
                  <a:pt x="21600" y="10957"/>
                </a:cubicBezTo>
                <a:cubicBezTo>
                  <a:pt x="21600" y="5009"/>
                  <a:pt x="19440" y="0"/>
                  <a:pt x="16875" y="0"/>
                </a:cubicBezTo>
                <a:close/>
                <a:moveTo>
                  <a:pt x="675" y="10957"/>
                </a:moveTo>
                <a:cubicBezTo>
                  <a:pt x="675" y="5635"/>
                  <a:pt x="2430" y="1565"/>
                  <a:pt x="4725" y="1565"/>
                </a:cubicBezTo>
                <a:cubicBezTo>
                  <a:pt x="6885" y="1565"/>
                  <a:pt x="8640" y="5635"/>
                  <a:pt x="8640" y="10957"/>
                </a:cubicBezTo>
                <a:cubicBezTo>
                  <a:pt x="8640" y="15965"/>
                  <a:pt x="6885" y="20035"/>
                  <a:pt x="4725" y="20035"/>
                </a:cubicBezTo>
                <a:cubicBezTo>
                  <a:pt x="2430" y="20035"/>
                  <a:pt x="675" y="15965"/>
                  <a:pt x="675" y="10957"/>
                </a:cubicBezTo>
                <a:close/>
                <a:moveTo>
                  <a:pt x="16875" y="20035"/>
                </a:moveTo>
                <a:cubicBezTo>
                  <a:pt x="14715" y="20035"/>
                  <a:pt x="12960" y="15965"/>
                  <a:pt x="12960" y="10957"/>
                </a:cubicBezTo>
                <a:cubicBezTo>
                  <a:pt x="12960" y="5635"/>
                  <a:pt x="14715" y="1565"/>
                  <a:pt x="16875" y="1565"/>
                </a:cubicBezTo>
                <a:cubicBezTo>
                  <a:pt x="19170" y="1565"/>
                  <a:pt x="20925" y="5635"/>
                  <a:pt x="20925" y="10957"/>
                </a:cubicBezTo>
                <a:cubicBezTo>
                  <a:pt x="20925" y="15965"/>
                  <a:pt x="19170" y="20035"/>
                  <a:pt x="16875" y="200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59" name="Freeform 1341"/>
          <p:cNvSpPr/>
          <p:nvPr/>
        </p:nvSpPr>
        <p:spPr>
          <a:xfrm>
            <a:off x="1260475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235" y="7155"/>
                </a:moveTo>
                <a:cubicBezTo>
                  <a:pt x="6075" y="7155"/>
                  <a:pt x="4320" y="8910"/>
                  <a:pt x="4320" y="11205"/>
                </a:cubicBezTo>
                <a:cubicBezTo>
                  <a:pt x="4320" y="11340"/>
                  <a:pt x="4185" y="11475"/>
                  <a:pt x="3915" y="11475"/>
                </a:cubicBezTo>
                <a:cubicBezTo>
                  <a:pt x="3780" y="11475"/>
                  <a:pt x="3645" y="11340"/>
                  <a:pt x="3645" y="11205"/>
                </a:cubicBezTo>
                <a:cubicBezTo>
                  <a:pt x="3645" y="8640"/>
                  <a:pt x="5670" y="6480"/>
                  <a:pt x="8235" y="6480"/>
                </a:cubicBezTo>
                <a:cubicBezTo>
                  <a:pt x="12555" y="6480"/>
                  <a:pt x="12555" y="6480"/>
                  <a:pt x="12555" y="6480"/>
                </a:cubicBezTo>
                <a:cubicBezTo>
                  <a:pt x="9450" y="4185"/>
                  <a:pt x="9450" y="4185"/>
                  <a:pt x="9450" y="4185"/>
                </a:cubicBezTo>
                <a:cubicBezTo>
                  <a:pt x="9315" y="4185"/>
                  <a:pt x="9315" y="3915"/>
                  <a:pt x="9450" y="3780"/>
                </a:cubicBezTo>
                <a:cubicBezTo>
                  <a:pt x="9585" y="3645"/>
                  <a:pt x="9720" y="3510"/>
                  <a:pt x="9990" y="3645"/>
                </a:cubicBezTo>
                <a:cubicBezTo>
                  <a:pt x="14310" y="6885"/>
                  <a:pt x="14310" y="6885"/>
                  <a:pt x="14310" y="6885"/>
                </a:cubicBezTo>
                <a:cubicBezTo>
                  <a:pt x="9990" y="9990"/>
                  <a:pt x="9990" y="9990"/>
                  <a:pt x="9990" y="9990"/>
                </a:cubicBezTo>
                <a:cubicBezTo>
                  <a:pt x="9855" y="9990"/>
                  <a:pt x="9855" y="10125"/>
                  <a:pt x="9720" y="10125"/>
                </a:cubicBezTo>
                <a:cubicBezTo>
                  <a:pt x="9585" y="10125"/>
                  <a:pt x="9450" y="9990"/>
                  <a:pt x="9450" y="9990"/>
                </a:cubicBezTo>
                <a:cubicBezTo>
                  <a:pt x="9315" y="9720"/>
                  <a:pt x="9315" y="9585"/>
                  <a:pt x="9450" y="9450"/>
                </a:cubicBezTo>
                <a:cubicBezTo>
                  <a:pt x="12555" y="7155"/>
                  <a:pt x="12555" y="7155"/>
                  <a:pt x="12555" y="7155"/>
                </a:cubicBezTo>
                <a:lnTo>
                  <a:pt x="8235" y="7155"/>
                </a:lnTo>
                <a:close/>
                <a:moveTo>
                  <a:pt x="21600" y="10800"/>
                </a:moveTo>
                <a:cubicBezTo>
                  <a:pt x="21600" y="16740"/>
                  <a:pt x="16740" y="21600"/>
                  <a:pt x="10800" y="21600"/>
                </a:cubicBezTo>
                <a:cubicBezTo>
                  <a:pt x="4860" y="21600"/>
                  <a:pt x="0" y="16740"/>
                  <a:pt x="0" y="10800"/>
                </a:cubicBezTo>
                <a:cubicBezTo>
                  <a:pt x="0" y="4860"/>
                  <a:pt x="4860" y="0"/>
                  <a:pt x="10800" y="0"/>
                </a:cubicBezTo>
                <a:cubicBezTo>
                  <a:pt x="16740" y="0"/>
                  <a:pt x="21600" y="4860"/>
                  <a:pt x="21600" y="10800"/>
                </a:cubicBezTo>
                <a:close/>
                <a:moveTo>
                  <a:pt x="20925" y="10800"/>
                </a:moveTo>
                <a:cubicBezTo>
                  <a:pt x="20925" y="5265"/>
                  <a:pt x="16335" y="675"/>
                  <a:pt x="10800" y="675"/>
                </a:cubicBezTo>
                <a:cubicBezTo>
                  <a:pt x="5265" y="675"/>
                  <a:pt x="675" y="5265"/>
                  <a:pt x="675" y="10800"/>
                </a:cubicBezTo>
                <a:cubicBezTo>
                  <a:pt x="675" y="16335"/>
                  <a:pt x="5265" y="20925"/>
                  <a:pt x="10800" y="20925"/>
                </a:cubicBezTo>
                <a:cubicBezTo>
                  <a:pt x="16335" y="20925"/>
                  <a:pt x="20925" y="16335"/>
                  <a:pt x="20925" y="10800"/>
                </a:cubicBezTo>
                <a:close/>
                <a:moveTo>
                  <a:pt x="17280" y="10125"/>
                </a:moveTo>
                <a:cubicBezTo>
                  <a:pt x="17145" y="10125"/>
                  <a:pt x="16875" y="10260"/>
                  <a:pt x="16875" y="10395"/>
                </a:cubicBezTo>
                <a:cubicBezTo>
                  <a:pt x="16875" y="12690"/>
                  <a:pt x="15120" y="14445"/>
                  <a:pt x="12960" y="14445"/>
                </a:cubicBezTo>
                <a:cubicBezTo>
                  <a:pt x="8640" y="14445"/>
                  <a:pt x="8640" y="14445"/>
                  <a:pt x="8640" y="14445"/>
                </a:cubicBezTo>
                <a:cubicBezTo>
                  <a:pt x="11745" y="12150"/>
                  <a:pt x="11745" y="12150"/>
                  <a:pt x="11745" y="12150"/>
                </a:cubicBezTo>
                <a:cubicBezTo>
                  <a:pt x="11880" y="12015"/>
                  <a:pt x="11880" y="11880"/>
                  <a:pt x="11745" y="11610"/>
                </a:cubicBezTo>
                <a:cubicBezTo>
                  <a:pt x="11745" y="11475"/>
                  <a:pt x="11475" y="11475"/>
                  <a:pt x="11340" y="11610"/>
                </a:cubicBezTo>
                <a:cubicBezTo>
                  <a:pt x="6885" y="14715"/>
                  <a:pt x="6885" y="14715"/>
                  <a:pt x="6885" y="14715"/>
                </a:cubicBezTo>
                <a:cubicBezTo>
                  <a:pt x="11340" y="17955"/>
                  <a:pt x="11340" y="17955"/>
                  <a:pt x="11340" y="17955"/>
                </a:cubicBezTo>
                <a:cubicBezTo>
                  <a:pt x="11340" y="17955"/>
                  <a:pt x="11475" y="17955"/>
                  <a:pt x="11475" y="17955"/>
                </a:cubicBezTo>
                <a:cubicBezTo>
                  <a:pt x="11610" y="17955"/>
                  <a:pt x="11745" y="17955"/>
                  <a:pt x="11745" y="17820"/>
                </a:cubicBezTo>
                <a:cubicBezTo>
                  <a:pt x="11880" y="17685"/>
                  <a:pt x="11880" y="17415"/>
                  <a:pt x="11745" y="17415"/>
                </a:cubicBezTo>
                <a:cubicBezTo>
                  <a:pt x="8640" y="15120"/>
                  <a:pt x="8640" y="15120"/>
                  <a:pt x="8640" y="15120"/>
                </a:cubicBezTo>
                <a:cubicBezTo>
                  <a:pt x="12960" y="15120"/>
                  <a:pt x="12960" y="15120"/>
                  <a:pt x="12960" y="15120"/>
                </a:cubicBezTo>
                <a:cubicBezTo>
                  <a:pt x="15525" y="15120"/>
                  <a:pt x="17685" y="12960"/>
                  <a:pt x="17685" y="10395"/>
                </a:cubicBezTo>
                <a:cubicBezTo>
                  <a:pt x="17685" y="10260"/>
                  <a:pt x="17415" y="10125"/>
                  <a:pt x="17280" y="101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60" name="Freeform 1342"/>
          <p:cNvSpPr/>
          <p:nvPr/>
        </p:nvSpPr>
        <p:spPr>
          <a:xfrm>
            <a:off x="12604750" y="9429750"/>
            <a:ext cx="1092200" cy="1003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75" y="10504"/>
                </a:moveTo>
                <a:cubicBezTo>
                  <a:pt x="945" y="10504"/>
                  <a:pt x="1080" y="10356"/>
                  <a:pt x="1080" y="10060"/>
                </a:cubicBezTo>
                <a:cubicBezTo>
                  <a:pt x="1080" y="7249"/>
                  <a:pt x="3240" y="5030"/>
                  <a:pt x="5805" y="5030"/>
                </a:cubicBezTo>
                <a:cubicBezTo>
                  <a:pt x="15795" y="5030"/>
                  <a:pt x="15795" y="5030"/>
                  <a:pt x="15795" y="5030"/>
                </a:cubicBezTo>
                <a:cubicBezTo>
                  <a:pt x="15795" y="9173"/>
                  <a:pt x="15795" y="9173"/>
                  <a:pt x="15795" y="9173"/>
                </a:cubicBezTo>
                <a:cubicBezTo>
                  <a:pt x="21600" y="4586"/>
                  <a:pt x="21600" y="4586"/>
                  <a:pt x="21600" y="4586"/>
                </a:cubicBezTo>
                <a:cubicBezTo>
                  <a:pt x="15795" y="0"/>
                  <a:pt x="15795" y="0"/>
                  <a:pt x="15795" y="0"/>
                </a:cubicBezTo>
                <a:cubicBezTo>
                  <a:pt x="15795" y="4142"/>
                  <a:pt x="15795" y="4142"/>
                  <a:pt x="15795" y="4142"/>
                </a:cubicBezTo>
                <a:cubicBezTo>
                  <a:pt x="5805" y="4142"/>
                  <a:pt x="5805" y="4142"/>
                  <a:pt x="5805" y="4142"/>
                </a:cubicBezTo>
                <a:cubicBezTo>
                  <a:pt x="2700" y="4142"/>
                  <a:pt x="270" y="6805"/>
                  <a:pt x="270" y="10060"/>
                </a:cubicBezTo>
                <a:cubicBezTo>
                  <a:pt x="270" y="10356"/>
                  <a:pt x="540" y="10504"/>
                  <a:pt x="675" y="10504"/>
                </a:cubicBezTo>
                <a:close/>
                <a:moveTo>
                  <a:pt x="16740" y="1775"/>
                </a:moveTo>
                <a:cubicBezTo>
                  <a:pt x="20115" y="4586"/>
                  <a:pt x="20115" y="4586"/>
                  <a:pt x="20115" y="4586"/>
                </a:cubicBezTo>
                <a:cubicBezTo>
                  <a:pt x="16740" y="7397"/>
                  <a:pt x="16740" y="7397"/>
                  <a:pt x="16740" y="7397"/>
                </a:cubicBezTo>
                <a:lnTo>
                  <a:pt x="16740" y="1775"/>
                </a:lnTo>
                <a:close/>
                <a:moveTo>
                  <a:pt x="20925" y="11096"/>
                </a:moveTo>
                <a:cubicBezTo>
                  <a:pt x="20655" y="11096"/>
                  <a:pt x="20520" y="11244"/>
                  <a:pt x="20520" y="11540"/>
                </a:cubicBezTo>
                <a:cubicBezTo>
                  <a:pt x="20520" y="14351"/>
                  <a:pt x="18360" y="16570"/>
                  <a:pt x="15795" y="16570"/>
                </a:cubicBezTo>
                <a:cubicBezTo>
                  <a:pt x="5805" y="16570"/>
                  <a:pt x="5805" y="16570"/>
                  <a:pt x="5805" y="16570"/>
                </a:cubicBezTo>
                <a:cubicBezTo>
                  <a:pt x="5805" y="12427"/>
                  <a:pt x="5805" y="12427"/>
                  <a:pt x="5805" y="12427"/>
                </a:cubicBezTo>
                <a:cubicBezTo>
                  <a:pt x="0" y="17014"/>
                  <a:pt x="0" y="17014"/>
                  <a:pt x="0" y="17014"/>
                </a:cubicBezTo>
                <a:cubicBezTo>
                  <a:pt x="5805" y="21600"/>
                  <a:pt x="5805" y="21600"/>
                  <a:pt x="5805" y="21600"/>
                </a:cubicBezTo>
                <a:cubicBezTo>
                  <a:pt x="5805" y="17458"/>
                  <a:pt x="5805" y="17458"/>
                  <a:pt x="5805" y="17458"/>
                </a:cubicBezTo>
                <a:cubicBezTo>
                  <a:pt x="15795" y="17458"/>
                  <a:pt x="15795" y="17458"/>
                  <a:pt x="15795" y="17458"/>
                </a:cubicBezTo>
                <a:cubicBezTo>
                  <a:pt x="18900" y="17458"/>
                  <a:pt x="21330" y="14795"/>
                  <a:pt x="21330" y="11540"/>
                </a:cubicBezTo>
                <a:cubicBezTo>
                  <a:pt x="21330" y="11244"/>
                  <a:pt x="21060" y="11096"/>
                  <a:pt x="20925" y="11096"/>
                </a:cubicBezTo>
                <a:close/>
                <a:moveTo>
                  <a:pt x="4860" y="19825"/>
                </a:moveTo>
                <a:cubicBezTo>
                  <a:pt x="1485" y="17014"/>
                  <a:pt x="1485" y="17014"/>
                  <a:pt x="1485" y="17014"/>
                </a:cubicBezTo>
                <a:cubicBezTo>
                  <a:pt x="4860" y="14203"/>
                  <a:pt x="4860" y="14203"/>
                  <a:pt x="4860" y="14203"/>
                </a:cubicBezTo>
                <a:lnTo>
                  <a:pt x="4860" y="198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61" name="Freeform 1343"/>
          <p:cNvSpPr/>
          <p:nvPr/>
        </p:nvSpPr>
        <p:spPr>
          <a:xfrm>
            <a:off x="126047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lose/>
                <a:moveTo>
                  <a:pt x="13230" y="15255"/>
                </a:moveTo>
                <a:cubicBezTo>
                  <a:pt x="13230" y="6480"/>
                  <a:pt x="13230" y="6480"/>
                  <a:pt x="13230" y="6480"/>
                </a:cubicBezTo>
                <a:cubicBezTo>
                  <a:pt x="5805" y="10665"/>
                  <a:pt x="5805" y="10665"/>
                  <a:pt x="5805" y="10665"/>
                </a:cubicBezTo>
                <a:lnTo>
                  <a:pt x="13230" y="15255"/>
                </a:lnTo>
                <a:close/>
                <a:moveTo>
                  <a:pt x="12420" y="13770"/>
                </a:moveTo>
                <a:cubicBezTo>
                  <a:pt x="7425" y="10800"/>
                  <a:pt x="7425" y="10800"/>
                  <a:pt x="7425" y="10800"/>
                </a:cubicBezTo>
                <a:cubicBezTo>
                  <a:pt x="12420" y="7830"/>
                  <a:pt x="12420" y="7830"/>
                  <a:pt x="12420" y="7830"/>
                </a:cubicBezTo>
                <a:lnTo>
                  <a:pt x="12420" y="137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62" name="Freeform 1344"/>
          <p:cNvSpPr/>
          <p:nvPr/>
        </p:nvSpPr>
        <p:spPr>
          <a:xfrm>
            <a:off x="12715875" y="11877675"/>
            <a:ext cx="8509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265"/>
                  <a:pt x="21600" y="5265"/>
                  <a:pt x="21600" y="5265"/>
                </a:cubicBezTo>
                <a:lnTo>
                  <a:pt x="14861" y="0"/>
                </a:lnTo>
                <a:close/>
                <a:moveTo>
                  <a:pt x="15206" y="1215"/>
                </a:moveTo>
                <a:cubicBezTo>
                  <a:pt x="20045" y="4995"/>
                  <a:pt x="20045" y="4995"/>
                  <a:pt x="20045" y="4995"/>
                </a:cubicBezTo>
                <a:cubicBezTo>
                  <a:pt x="15206" y="4995"/>
                  <a:pt x="15206" y="4995"/>
                  <a:pt x="15206" y="4995"/>
                </a:cubicBezTo>
                <a:lnTo>
                  <a:pt x="15206" y="1215"/>
                </a:lnTo>
                <a:close/>
                <a:moveTo>
                  <a:pt x="864" y="20925"/>
                </a:moveTo>
                <a:cubicBezTo>
                  <a:pt x="864" y="675"/>
                  <a:pt x="864" y="675"/>
                  <a:pt x="864" y="675"/>
                </a:cubicBezTo>
                <a:cubicBezTo>
                  <a:pt x="14342" y="675"/>
                  <a:pt x="14342" y="675"/>
                  <a:pt x="14342" y="675"/>
                </a:cubicBezTo>
                <a:cubicBezTo>
                  <a:pt x="14342" y="5805"/>
                  <a:pt x="14342" y="5805"/>
                  <a:pt x="14342" y="5805"/>
                </a:cubicBezTo>
                <a:cubicBezTo>
                  <a:pt x="20736" y="5805"/>
                  <a:pt x="20736" y="5805"/>
                  <a:pt x="20736" y="5805"/>
                </a:cubicBezTo>
                <a:cubicBezTo>
                  <a:pt x="20736" y="20925"/>
                  <a:pt x="20736" y="20925"/>
                  <a:pt x="20736" y="20925"/>
                </a:cubicBezTo>
                <a:lnTo>
                  <a:pt x="864" y="20925"/>
                </a:lnTo>
                <a:close/>
                <a:moveTo>
                  <a:pt x="5011" y="13365"/>
                </a:moveTo>
                <a:cubicBezTo>
                  <a:pt x="4838" y="13365"/>
                  <a:pt x="4666" y="13095"/>
                  <a:pt x="4666" y="12960"/>
                </a:cubicBezTo>
                <a:cubicBezTo>
                  <a:pt x="4666" y="12825"/>
                  <a:pt x="4838" y="12555"/>
                  <a:pt x="5011" y="12555"/>
                </a:cubicBezTo>
                <a:cubicBezTo>
                  <a:pt x="12960" y="12555"/>
                  <a:pt x="12960" y="12555"/>
                  <a:pt x="12960" y="12555"/>
                </a:cubicBezTo>
                <a:cubicBezTo>
                  <a:pt x="13133" y="12555"/>
                  <a:pt x="13306" y="12825"/>
                  <a:pt x="13306" y="12960"/>
                </a:cubicBezTo>
                <a:cubicBezTo>
                  <a:pt x="13306" y="13095"/>
                  <a:pt x="13133" y="13365"/>
                  <a:pt x="12960" y="13365"/>
                </a:cubicBezTo>
                <a:lnTo>
                  <a:pt x="5011" y="13365"/>
                </a:lnTo>
                <a:close/>
                <a:moveTo>
                  <a:pt x="17971" y="11205"/>
                </a:moveTo>
                <a:cubicBezTo>
                  <a:pt x="17971" y="11340"/>
                  <a:pt x="17798" y="11475"/>
                  <a:pt x="17453" y="11475"/>
                </a:cubicBezTo>
                <a:cubicBezTo>
                  <a:pt x="14342" y="11475"/>
                  <a:pt x="14342" y="11475"/>
                  <a:pt x="14342" y="11475"/>
                </a:cubicBezTo>
                <a:cubicBezTo>
                  <a:pt x="13997" y="11475"/>
                  <a:pt x="13824" y="11340"/>
                  <a:pt x="13824" y="11205"/>
                </a:cubicBezTo>
                <a:cubicBezTo>
                  <a:pt x="13824" y="10935"/>
                  <a:pt x="13997" y="10800"/>
                  <a:pt x="14342" y="10800"/>
                </a:cubicBezTo>
                <a:cubicBezTo>
                  <a:pt x="17453" y="10800"/>
                  <a:pt x="17453" y="10800"/>
                  <a:pt x="17453" y="10800"/>
                </a:cubicBezTo>
                <a:cubicBezTo>
                  <a:pt x="17798" y="10800"/>
                  <a:pt x="17971" y="10935"/>
                  <a:pt x="17971" y="11205"/>
                </a:cubicBezTo>
                <a:close/>
                <a:moveTo>
                  <a:pt x="7430" y="10800"/>
                </a:moveTo>
                <a:cubicBezTo>
                  <a:pt x="11923" y="10800"/>
                  <a:pt x="11923" y="10800"/>
                  <a:pt x="11923" y="10800"/>
                </a:cubicBezTo>
                <a:cubicBezTo>
                  <a:pt x="12269" y="10800"/>
                  <a:pt x="12442" y="10935"/>
                  <a:pt x="12442" y="11205"/>
                </a:cubicBezTo>
                <a:cubicBezTo>
                  <a:pt x="12442" y="11340"/>
                  <a:pt x="12269" y="11475"/>
                  <a:pt x="11923" y="11475"/>
                </a:cubicBezTo>
                <a:cubicBezTo>
                  <a:pt x="7430" y="11475"/>
                  <a:pt x="7430" y="11475"/>
                  <a:pt x="7430" y="11475"/>
                </a:cubicBezTo>
                <a:cubicBezTo>
                  <a:pt x="7085" y="11475"/>
                  <a:pt x="6912" y="11340"/>
                  <a:pt x="6912" y="11205"/>
                </a:cubicBezTo>
                <a:cubicBezTo>
                  <a:pt x="6912" y="10935"/>
                  <a:pt x="7085" y="10800"/>
                  <a:pt x="7430" y="10800"/>
                </a:cubicBezTo>
                <a:close/>
                <a:moveTo>
                  <a:pt x="5357" y="10935"/>
                </a:moveTo>
                <a:cubicBezTo>
                  <a:pt x="5530" y="10935"/>
                  <a:pt x="5530" y="11070"/>
                  <a:pt x="5530" y="11205"/>
                </a:cubicBezTo>
                <a:cubicBezTo>
                  <a:pt x="5530" y="11205"/>
                  <a:pt x="5530" y="11340"/>
                  <a:pt x="5357" y="11475"/>
                </a:cubicBezTo>
                <a:cubicBezTo>
                  <a:pt x="5357" y="11475"/>
                  <a:pt x="5184" y="11475"/>
                  <a:pt x="5011" y="11475"/>
                </a:cubicBezTo>
                <a:cubicBezTo>
                  <a:pt x="5011" y="11475"/>
                  <a:pt x="4838" y="11475"/>
                  <a:pt x="4666" y="11475"/>
                </a:cubicBezTo>
                <a:cubicBezTo>
                  <a:pt x="4666" y="11340"/>
                  <a:pt x="4666" y="11205"/>
                  <a:pt x="4666" y="11205"/>
                </a:cubicBezTo>
                <a:cubicBezTo>
                  <a:pt x="4666" y="11070"/>
                  <a:pt x="4666" y="10935"/>
                  <a:pt x="4666" y="10935"/>
                </a:cubicBezTo>
                <a:cubicBezTo>
                  <a:pt x="4838" y="10800"/>
                  <a:pt x="5184" y="10800"/>
                  <a:pt x="5357" y="10935"/>
                </a:cubicBezTo>
                <a:close/>
                <a:moveTo>
                  <a:pt x="15552" y="12690"/>
                </a:moveTo>
                <a:cubicBezTo>
                  <a:pt x="15552" y="12825"/>
                  <a:pt x="15725" y="12825"/>
                  <a:pt x="15725" y="12960"/>
                </a:cubicBezTo>
                <a:cubicBezTo>
                  <a:pt x="15725" y="13095"/>
                  <a:pt x="15552" y="13095"/>
                  <a:pt x="15552" y="13230"/>
                </a:cubicBezTo>
                <a:cubicBezTo>
                  <a:pt x="15379" y="13230"/>
                  <a:pt x="15379" y="13365"/>
                  <a:pt x="15206" y="13365"/>
                </a:cubicBezTo>
                <a:cubicBezTo>
                  <a:pt x="15034" y="13365"/>
                  <a:pt x="15034" y="13230"/>
                  <a:pt x="14861" y="13230"/>
                </a:cubicBezTo>
                <a:cubicBezTo>
                  <a:pt x="14861" y="13095"/>
                  <a:pt x="14688" y="13095"/>
                  <a:pt x="14688" y="12960"/>
                </a:cubicBezTo>
                <a:cubicBezTo>
                  <a:pt x="14688" y="12825"/>
                  <a:pt x="14861" y="12825"/>
                  <a:pt x="14861" y="12690"/>
                </a:cubicBezTo>
                <a:cubicBezTo>
                  <a:pt x="15034" y="12555"/>
                  <a:pt x="15379" y="12555"/>
                  <a:pt x="15552" y="12690"/>
                </a:cubicBezTo>
                <a:close/>
                <a:moveTo>
                  <a:pt x="17798" y="12690"/>
                </a:moveTo>
                <a:cubicBezTo>
                  <a:pt x="17971" y="12825"/>
                  <a:pt x="17971" y="12825"/>
                  <a:pt x="17971" y="12960"/>
                </a:cubicBezTo>
                <a:cubicBezTo>
                  <a:pt x="17971" y="13095"/>
                  <a:pt x="17971" y="13095"/>
                  <a:pt x="17798" y="13230"/>
                </a:cubicBezTo>
                <a:cubicBezTo>
                  <a:pt x="17798" y="13230"/>
                  <a:pt x="17626" y="13365"/>
                  <a:pt x="17453" y="13365"/>
                </a:cubicBezTo>
                <a:cubicBezTo>
                  <a:pt x="17453" y="13365"/>
                  <a:pt x="17280" y="13230"/>
                  <a:pt x="17107" y="13230"/>
                </a:cubicBezTo>
                <a:cubicBezTo>
                  <a:pt x="17107" y="13095"/>
                  <a:pt x="17107" y="13095"/>
                  <a:pt x="17107" y="12960"/>
                </a:cubicBezTo>
                <a:cubicBezTo>
                  <a:pt x="17107" y="12825"/>
                  <a:pt x="17107" y="12825"/>
                  <a:pt x="17107" y="12690"/>
                </a:cubicBezTo>
                <a:cubicBezTo>
                  <a:pt x="17280" y="12555"/>
                  <a:pt x="17626" y="12555"/>
                  <a:pt x="17798" y="12690"/>
                </a:cubicBezTo>
                <a:close/>
                <a:moveTo>
                  <a:pt x="8122" y="15120"/>
                </a:moveTo>
                <a:cubicBezTo>
                  <a:pt x="7085" y="15525"/>
                  <a:pt x="7085" y="16470"/>
                  <a:pt x="6912" y="17145"/>
                </a:cubicBezTo>
                <a:cubicBezTo>
                  <a:pt x="6912" y="17550"/>
                  <a:pt x="6566" y="17685"/>
                  <a:pt x="6221" y="17415"/>
                </a:cubicBezTo>
                <a:cubicBezTo>
                  <a:pt x="5702" y="17145"/>
                  <a:pt x="5357" y="16875"/>
                  <a:pt x="4838" y="16605"/>
                </a:cubicBezTo>
                <a:cubicBezTo>
                  <a:pt x="4493" y="16335"/>
                  <a:pt x="5184" y="15795"/>
                  <a:pt x="5530" y="16065"/>
                </a:cubicBezTo>
                <a:cubicBezTo>
                  <a:pt x="5702" y="16200"/>
                  <a:pt x="5875" y="16335"/>
                  <a:pt x="6221" y="16470"/>
                </a:cubicBezTo>
                <a:cubicBezTo>
                  <a:pt x="6221" y="15660"/>
                  <a:pt x="6566" y="14850"/>
                  <a:pt x="7603" y="14445"/>
                </a:cubicBezTo>
                <a:cubicBezTo>
                  <a:pt x="8122" y="14310"/>
                  <a:pt x="8640" y="14850"/>
                  <a:pt x="8122" y="15120"/>
                </a:cubicBezTo>
                <a:close/>
                <a:moveTo>
                  <a:pt x="14688" y="16335"/>
                </a:moveTo>
                <a:cubicBezTo>
                  <a:pt x="15034" y="16605"/>
                  <a:pt x="14170" y="17010"/>
                  <a:pt x="13824" y="16605"/>
                </a:cubicBezTo>
                <a:cubicBezTo>
                  <a:pt x="13824" y="16605"/>
                  <a:pt x="12269" y="17010"/>
                  <a:pt x="11923" y="17010"/>
                </a:cubicBezTo>
                <a:cubicBezTo>
                  <a:pt x="11578" y="16875"/>
                  <a:pt x="11405" y="16740"/>
                  <a:pt x="11059" y="16605"/>
                </a:cubicBezTo>
                <a:cubicBezTo>
                  <a:pt x="10195" y="17010"/>
                  <a:pt x="8986" y="17280"/>
                  <a:pt x="8122" y="16470"/>
                </a:cubicBezTo>
                <a:cubicBezTo>
                  <a:pt x="7776" y="16200"/>
                  <a:pt x="8467" y="15660"/>
                  <a:pt x="8813" y="15930"/>
                </a:cubicBezTo>
                <a:cubicBezTo>
                  <a:pt x="9504" y="16605"/>
                  <a:pt x="10368" y="16065"/>
                  <a:pt x="11059" y="15795"/>
                </a:cubicBezTo>
                <a:cubicBezTo>
                  <a:pt x="11232" y="15660"/>
                  <a:pt x="11578" y="15795"/>
                  <a:pt x="11578" y="15930"/>
                </a:cubicBezTo>
                <a:cubicBezTo>
                  <a:pt x="12096" y="16605"/>
                  <a:pt x="13133" y="15795"/>
                  <a:pt x="13824" y="15930"/>
                </a:cubicBezTo>
                <a:cubicBezTo>
                  <a:pt x="14170" y="15930"/>
                  <a:pt x="14515" y="16065"/>
                  <a:pt x="14688" y="16335"/>
                </a:cubicBezTo>
                <a:close/>
                <a:moveTo>
                  <a:pt x="10195" y="8640"/>
                </a:moveTo>
                <a:cubicBezTo>
                  <a:pt x="10541" y="8505"/>
                  <a:pt x="10541" y="8505"/>
                  <a:pt x="10541" y="8505"/>
                </a:cubicBezTo>
                <a:cubicBezTo>
                  <a:pt x="10368" y="8235"/>
                  <a:pt x="10368" y="8235"/>
                  <a:pt x="10368" y="8235"/>
                </a:cubicBezTo>
                <a:cubicBezTo>
                  <a:pt x="10195" y="7965"/>
                  <a:pt x="10022" y="7695"/>
                  <a:pt x="9677" y="7695"/>
                </a:cubicBezTo>
                <a:cubicBezTo>
                  <a:pt x="8640" y="7290"/>
                  <a:pt x="8640" y="7290"/>
                  <a:pt x="8640" y="7290"/>
                </a:cubicBezTo>
                <a:cubicBezTo>
                  <a:pt x="9158" y="7020"/>
                  <a:pt x="9504" y="6615"/>
                  <a:pt x="9677" y="6210"/>
                </a:cubicBezTo>
                <a:cubicBezTo>
                  <a:pt x="10022" y="6075"/>
                  <a:pt x="10195" y="5805"/>
                  <a:pt x="10195" y="5535"/>
                </a:cubicBezTo>
                <a:cubicBezTo>
                  <a:pt x="10195" y="5265"/>
                  <a:pt x="10195" y="5265"/>
                  <a:pt x="10195" y="5265"/>
                </a:cubicBezTo>
                <a:cubicBezTo>
                  <a:pt x="10195" y="4995"/>
                  <a:pt x="10022" y="4860"/>
                  <a:pt x="9850" y="4590"/>
                </a:cubicBezTo>
                <a:cubicBezTo>
                  <a:pt x="9677" y="3915"/>
                  <a:pt x="9158" y="3240"/>
                  <a:pt x="7258" y="3240"/>
                </a:cubicBezTo>
                <a:cubicBezTo>
                  <a:pt x="7258" y="3240"/>
                  <a:pt x="7085" y="3240"/>
                  <a:pt x="7085" y="3240"/>
                </a:cubicBezTo>
                <a:cubicBezTo>
                  <a:pt x="6912" y="3240"/>
                  <a:pt x="6566" y="3240"/>
                  <a:pt x="6221" y="3105"/>
                </a:cubicBezTo>
                <a:cubicBezTo>
                  <a:pt x="6048" y="2970"/>
                  <a:pt x="6048" y="2970"/>
                  <a:pt x="5875" y="2970"/>
                </a:cubicBezTo>
                <a:cubicBezTo>
                  <a:pt x="5875" y="2835"/>
                  <a:pt x="5530" y="2700"/>
                  <a:pt x="5357" y="2835"/>
                </a:cubicBezTo>
                <a:cubicBezTo>
                  <a:pt x="5184" y="2835"/>
                  <a:pt x="5011" y="2970"/>
                  <a:pt x="5011" y="3240"/>
                </a:cubicBezTo>
                <a:cubicBezTo>
                  <a:pt x="5011" y="3240"/>
                  <a:pt x="5011" y="3375"/>
                  <a:pt x="5011" y="3510"/>
                </a:cubicBezTo>
                <a:cubicBezTo>
                  <a:pt x="5184" y="3645"/>
                  <a:pt x="5184" y="3780"/>
                  <a:pt x="5184" y="3780"/>
                </a:cubicBezTo>
                <a:cubicBezTo>
                  <a:pt x="5184" y="3780"/>
                  <a:pt x="5011" y="3780"/>
                  <a:pt x="5011" y="3780"/>
                </a:cubicBezTo>
                <a:cubicBezTo>
                  <a:pt x="5011" y="3915"/>
                  <a:pt x="5011" y="3915"/>
                  <a:pt x="5011" y="4050"/>
                </a:cubicBezTo>
                <a:cubicBezTo>
                  <a:pt x="4838" y="4185"/>
                  <a:pt x="4838" y="4455"/>
                  <a:pt x="4666" y="4725"/>
                </a:cubicBezTo>
                <a:cubicBezTo>
                  <a:pt x="4493" y="4860"/>
                  <a:pt x="4320" y="4995"/>
                  <a:pt x="4320" y="5265"/>
                </a:cubicBezTo>
                <a:cubicBezTo>
                  <a:pt x="4320" y="5535"/>
                  <a:pt x="4320" y="5535"/>
                  <a:pt x="4320" y="5535"/>
                </a:cubicBezTo>
                <a:cubicBezTo>
                  <a:pt x="4320" y="5805"/>
                  <a:pt x="4493" y="6075"/>
                  <a:pt x="4838" y="6210"/>
                </a:cubicBezTo>
                <a:cubicBezTo>
                  <a:pt x="5011" y="6615"/>
                  <a:pt x="5357" y="7020"/>
                  <a:pt x="5875" y="7290"/>
                </a:cubicBezTo>
                <a:cubicBezTo>
                  <a:pt x="4838" y="7695"/>
                  <a:pt x="4838" y="7695"/>
                  <a:pt x="4838" y="7695"/>
                </a:cubicBezTo>
                <a:cubicBezTo>
                  <a:pt x="4493" y="7695"/>
                  <a:pt x="4320" y="7965"/>
                  <a:pt x="4147" y="8235"/>
                </a:cubicBezTo>
                <a:cubicBezTo>
                  <a:pt x="3974" y="8505"/>
                  <a:pt x="3974" y="8505"/>
                  <a:pt x="3974" y="8505"/>
                </a:cubicBezTo>
                <a:cubicBezTo>
                  <a:pt x="4320" y="8640"/>
                  <a:pt x="4320" y="8640"/>
                  <a:pt x="4320" y="8640"/>
                </a:cubicBezTo>
                <a:cubicBezTo>
                  <a:pt x="5184" y="9045"/>
                  <a:pt x="6221" y="9315"/>
                  <a:pt x="7258" y="9315"/>
                </a:cubicBezTo>
                <a:cubicBezTo>
                  <a:pt x="8294" y="9315"/>
                  <a:pt x="9331" y="9045"/>
                  <a:pt x="10195" y="8640"/>
                </a:cubicBezTo>
                <a:close/>
                <a:moveTo>
                  <a:pt x="5357" y="8235"/>
                </a:moveTo>
                <a:cubicBezTo>
                  <a:pt x="6394" y="7830"/>
                  <a:pt x="6394" y="7830"/>
                  <a:pt x="6394" y="7830"/>
                </a:cubicBezTo>
                <a:cubicBezTo>
                  <a:pt x="6739" y="7695"/>
                  <a:pt x="6739" y="7560"/>
                  <a:pt x="6739" y="7290"/>
                </a:cubicBezTo>
                <a:cubicBezTo>
                  <a:pt x="6739" y="6750"/>
                  <a:pt x="6739" y="6750"/>
                  <a:pt x="6739" y="6750"/>
                </a:cubicBezTo>
                <a:cubicBezTo>
                  <a:pt x="6566" y="6750"/>
                  <a:pt x="6566" y="6750"/>
                  <a:pt x="6566" y="6750"/>
                </a:cubicBezTo>
                <a:cubicBezTo>
                  <a:pt x="6048" y="6615"/>
                  <a:pt x="5875" y="6345"/>
                  <a:pt x="5702" y="5940"/>
                </a:cubicBezTo>
                <a:cubicBezTo>
                  <a:pt x="5702" y="5670"/>
                  <a:pt x="5702" y="5670"/>
                  <a:pt x="5702" y="5670"/>
                </a:cubicBezTo>
                <a:cubicBezTo>
                  <a:pt x="5357" y="5670"/>
                  <a:pt x="5357" y="5670"/>
                  <a:pt x="5357" y="5670"/>
                </a:cubicBezTo>
                <a:cubicBezTo>
                  <a:pt x="5357" y="5670"/>
                  <a:pt x="5357" y="5535"/>
                  <a:pt x="5357" y="5535"/>
                </a:cubicBezTo>
                <a:cubicBezTo>
                  <a:pt x="5357" y="5265"/>
                  <a:pt x="5357" y="5265"/>
                  <a:pt x="5357" y="5265"/>
                </a:cubicBezTo>
                <a:cubicBezTo>
                  <a:pt x="5357" y="5265"/>
                  <a:pt x="5357" y="5130"/>
                  <a:pt x="5357" y="5130"/>
                </a:cubicBezTo>
                <a:cubicBezTo>
                  <a:pt x="5530" y="5130"/>
                  <a:pt x="5530" y="5130"/>
                  <a:pt x="5530" y="5130"/>
                </a:cubicBezTo>
                <a:cubicBezTo>
                  <a:pt x="5530" y="4860"/>
                  <a:pt x="5530" y="4860"/>
                  <a:pt x="5530" y="4860"/>
                </a:cubicBezTo>
                <a:cubicBezTo>
                  <a:pt x="5702" y="4725"/>
                  <a:pt x="5702" y="4455"/>
                  <a:pt x="5875" y="4320"/>
                </a:cubicBezTo>
                <a:cubicBezTo>
                  <a:pt x="5875" y="4185"/>
                  <a:pt x="5875" y="4185"/>
                  <a:pt x="5875" y="4185"/>
                </a:cubicBezTo>
                <a:cubicBezTo>
                  <a:pt x="6048" y="4050"/>
                  <a:pt x="6048" y="3915"/>
                  <a:pt x="6048" y="3780"/>
                </a:cubicBezTo>
                <a:cubicBezTo>
                  <a:pt x="6394" y="3915"/>
                  <a:pt x="6739" y="3915"/>
                  <a:pt x="7085" y="3915"/>
                </a:cubicBezTo>
                <a:cubicBezTo>
                  <a:pt x="7258" y="3915"/>
                  <a:pt x="7258" y="3915"/>
                  <a:pt x="7258" y="3915"/>
                </a:cubicBezTo>
                <a:cubicBezTo>
                  <a:pt x="8640" y="3915"/>
                  <a:pt x="8813" y="4455"/>
                  <a:pt x="8986" y="4860"/>
                </a:cubicBezTo>
                <a:cubicBezTo>
                  <a:pt x="8986" y="5130"/>
                  <a:pt x="8986" y="5130"/>
                  <a:pt x="8986" y="5130"/>
                </a:cubicBezTo>
                <a:cubicBezTo>
                  <a:pt x="9158" y="5130"/>
                  <a:pt x="9158" y="5130"/>
                  <a:pt x="9158" y="5130"/>
                </a:cubicBezTo>
                <a:cubicBezTo>
                  <a:pt x="9158" y="5130"/>
                  <a:pt x="9331" y="5265"/>
                  <a:pt x="9331" y="5265"/>
                </a:cubicBezTo>
                <a:cubicBezTo>
                  <a:pt x="9331" y="5535"/>
                  <a:pt x="9331" y="5535"/>
                  <a:pt x="9331" y="5535"/>
                </a:cubicBezTo>
                <a:cubicBezTo>
                  <a:pt x="9331" y="5535"/>
                  <a:pt x="9158" y="5670"/>
                  <a:pt x="9158" y="5670"/>
                </a:cubicBezTo>
                <a:cubicBezTo>
                  <a:pt x="8986" y="5670"/>
                  <a:pt x="8986" y="5670"/>
                  <a:pt x="8986" y="5670"/>
                </a:cubicBezTo>
                <a:cubicBezTo>
                  <a:pt x="8813" y="5940"/>
                  <a:pt x="8813" y="5940"/>
                  <a:pt x="8813" y="5940"/>
                </a:cubicBezTo>
                <a:cubicBezTo>
                  <a:pt x="8640" y="6345"/>
                  <a:pt x="8467" y="6615"/>
                  <a:pt x="7949" y="6750"/>
                </a:cubicBezTo>
                <a:cubicBezTo>
                  <a:pt x="7776" y="6750"/>
                  <a:pt x="7776" y="6750"/>
                  <a:pt x="7776" y="6750"/>
                </a:cubicBezTo>
                <a:cubicBezTo>
                  <a:pt x="7776" y="7290"/>
                  <a:pt x="7776" y="7290"/>
                  <a:pt x="7776" y="7290"/>
                </a:cubicBezTo>
                <a:cubicBezTo>
                  <a:pt x="7776" y="7560"/>
                  <a:pt x="7949" y="7695"/>
                  <a:pt x="8122" y="7830"/>
                </a:cubicBezTo>
                <a:cubicBezTo>
                  <a:pt x="9158" y="8235"/>
                  <a:pt x="9158" y="8235"/>
                  <a:pt x="9158" y="8235"/>
                </a:cubicBezTo>
                <a:cubicBezTo>
                  <a:pt x="7949" y="8775"/>
                  <a:pt x="6566" y="8775"/>
                  <a:pt x="5357" y="82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63" name="Freeform 1345"/>
          <p:cNvSpPr/>
          <p:nvPr/>
        </p:nvSpPr>
        <p:spPr>
          <a:xfrm>
            <a:off x="145161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20" y="5130"/>
                </a:moveTo>
                <a:cubicBezTo>
                  <a:pt x="17685" y="4995"/>
                  <a:pt x="17550" y="4995"/>
                  <a:pt x="17415" y="5130"/>
                </a:cubicBezTo>
                <a:cubicBezTo>
                  <a:pt x="10125" y="10125"/>
                  <a:pt x="10125" y="10125"/>
                  <a:pt x="10125" y="10125"/>
                </a:cubicBezTo>
                <a:cubicBezTo>
                  <a:pt x="10125" y="5400"/>
                  <a:pt x="10125" y="5400"/>
                  <a:pt x="10125" y="5400"/>
                </a:cubicBezTo>
                <a:cubicBezTo>
                  <a:pt x="10125" y="5265"/>
                  <a:pt x="9990" y="5130"/>
                  <a:pt x="9855" y="5130"/>
                </a:cubicBezTo>
                <a:cubicBezTo>
                  <a:pt x="9720" y="4995"/>
                  <a:pt x="9585" y="4995"/>
                  <a:pt x="9585" y="5130"/>
                </a:cubicBezTo>
                <a:cubicBezTo>
                  <a:pt x="1620" y="10530"/>
                  <a:pt x="1620" y="10530"/>
                  <a:pt x="1620" y="10530"/>
                </a:cubicBezTo>
                <a:cubicBezTo>
                  <a:pt x="1485" y="10530"/>
                  <a:pt x="1485" y="10665"/>
                  <a:pt x="1485" y="10800"/>
                </a:cubicBezTo>
                <a:cubicBezTo>
                  <a:pt x="1485" y="10935"/>
                  <a:pt x="1485" y="11070"/>
                  <a:pt x="1620" y="11070"/>
                </a:cubicBezTo>
                <a:cubicBezTo>
                  <a:pt x="9585" y="16470"/>
                  <a:pt x="9585" y="16470"/>
                  <a:pt x="9585" y="16470"/>
                </a:cubicBezTo>
                <a:cubicBezTo>
                  <a:pt x="9585" y="16605"/>
                  <a:pt x="9585" y="16605"/>
                  <a:pt x="9720" y="16605"/>
                </a:cubicBezTo>
                <a:cubicBezTo>
                  <a:pt x="9720" y="16605"/>
                  <a:pt x="9855" y="16605"/>
                  <a:pt x="9855" y="16470"/>
                </a:cubicBezTo>
                <a:cubicBezTo>
                  <a:pt x="9990" y="16470"/>
                  <a:pt x="10125" y="16335"/>
                  <a:pt x="10125" y="16200"/>
                </a:cubicBezTo>
                <a:cubicBezTo>
                  <a:pt x="10125" y="11475"/>
                  <a:pt x="10125" y="11475"/>
                  <a:pt x="10125" y="11475"/>
                </a:cubicBezTo>
                <a:cubicBezTo>
                  <a:pt x="17415" y="16470"/>
                  <a:pt x="17415" y="16470"/>
                  <a:pt x="17415" y="16470"/>
                </a:cubicBezTo>
                <a:cubicBezTo>
                  <a:pt x="17550" y="16605"/>
                  <a:pt x="17550" y="16605"/>
                  <a:pt x="17685" y="16605"/>
                </a:cubicBezTo>
                <a:cubicBezTo>
                  <a:pt x="17685" y="16605"/>
                  <a:pt x="17820" y="16605"/>
                  <a:pt x="17820" y="16470"/>
                </a:cubicBezTo>
                <a:cubicBezTo>
                  <a:pt x="17955" y="16470"/>
                  <a:pt x="17955" y="16335"/>
                  <a:pt x="17955" y="16200"/>
                </a:cubicBezTo>
                <a:cubicBezTo>
                  <a:pt x="17955" y="5400"/>
                  <a:pt x="17955" y="5400"/>
                  <a:pt x="17955" y="5400"/>
                </a:cubicBezTo>
                <a:cubicBezTo>
                  <a:pt x="17955" y="5265"/>
                  <a:pt x="17955" y="5130"/>
                  <a:pt x="17820" y="5130"/>
                </a:cubicBezTo>
                <a:close/>
                <a:moveTo>
                  <a:pt x="9315" y="15525"/>
                </a:moveTo>
                <a:cubicBezTo>
                  <a:pt x="2430" y="10800"/>
                  <a:pt x="2430" y="10800"/>
                  <a:pt x="2430" y="10800"/>
                </a:cubicBezTo>
                <a:cubicBezTo>
                  <a:pt x="9315" y="6075"/>
                  <a:pt x="9315" y="6075"/>
                  <a:pt x="9315" y="6075"/>
                </a:cubicBezTo>
                <a:lnTo>
                  <a:pt x="9315" y="15525"/>
                </a:lnTo>
                <a:close/>
                <a:moveTo>
                  <a:pt x="17280" y="15525"/>
                </a:moveTo>
                <a:cubicBezTo>
                  <a:pt x="10395" y="10800"/>
                  <a:pt x="10395" y="10800"/>
                  <a:pt x="10395" y="10800"/>
                </a:cubicBezTo>
                <a:cubicBezTo>
                  <a:pt x="17280" y="6075"/>
                  <a:pt x="17280" y="6075"/>
                  <a:pt x="17280" y="6075"/>
                </a:cubicBezTo>
                <a:lnTo>
                  <a:pt x="17280" y="1552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64" name="Freeform 1346"/>
          <p:cNvSpPr/>
          <p:nvPr/>
        </p:nvSpPr>
        <p:spPr>
          <a:xfrm>
            <a:off x="14516100" y="2105025"/>
            <a:ext cx="1092200" cy="771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0"/>
                </a:moveTo>
                <a:cubicBezTo>
                  <a:pt x="21330" y="0"/>
                  <a:pt x="21060" y="0"/>
                  <a:pt x="21060" y="193"/>
                </a:cubicBezTo>
                <a:cubicBezTo>
                  <a:pt x="10935" y="10221"/>
                  <a:pt x="10935" y="10221"/>
                  <a:pt x="10935" y="10221"/>
                </a:cubicBezTo>
                <a:cubicBezTo>
                  <a:pt x="10935" y="579"/>
                  <a:pt x="10935" y="579"/>
                  <a:pt x="10935" y="579"/>
                </a:cubicBezTo>
                <a:cubicBezTo>
                  <a:pt x="10935" y="386"/>
                  <a:pt x="10935" y="193"/>
                  <a:pt x="10800" y="0"/>
                </a:cubicBezTo>
                <a:cubicBezTo>
                  <a:pt x="10665" y="0"/>
                  <a:pt x="10530" y="0"/>
                  <a:pt x="10395" y="193"/>
                </a:cubicBezTo>
                <a:cubicBezTo>
                  <a:pt x="135" y="10414"/>
                  <a:pt x="135" y="10414"/>
                  <a:pt x="135" y="10414"/>
                </a:cubicBezTo>
                <a:cubicBezTo>
                  <a:pt x="0" y="10414"/>
                  <a:pt x="0" y="10607"/>
                  <a:pt x="0" y="10800"/>
                </a:cubicBezTo>
                <a:cubicBezTo>
                  <a:pt x="0" y="10993"/>
                  <a:pt x="0" y="11186"/>
                  <a:pt x="135" y="11186"/>
                </a:cubicBezTo>
                <a:cubicBezTo>
                  <a:pt x="10395" y="21600"/>
                  <a:pt x="10395" y="21600"/>
                  <a:pt x="10395" y="21600"/>
                </a:cubicBezTo>
                <a:cubicBezTo>
                  <a:pt x="10395" y="21600"/>
                  <a:pt x="10530" y="21600"/>
                  <a:pt x="10665" y="21600"/>
                </a:cubicBezTo>
                <a:cubicBezTo>
                  <a:pt x="10665" y="21600"/>
                  <a:pt x="10665" y="21600"/>
                  <a:pt x="10800" y="21600"/>
                </a:cubicBezTo>
                <a:cubicBezTo>
                  <a:pt x="10935" y="21407"/>
                  <a:pt x="10935" y="21407"/>
                  <a:pt x="10935" y="21021"/>
                </a:cubicBezTo>
                <a:cubicBezTo>
                  <a:pt x="10935" y="11571"/>
                  <a:pt x="10935" y="11571"/>
                  <a:pt x="10935" y="11571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060" y="21600"/>
                  <a:pt x="21195" y="21600"/>
                  <a:pt x="21195" y="21600"/>
                </a:cubicBezTo>
                <a:cubicBezTo>
                  <a:pt x="21330" y="21600"/>
                  <a:pt x="21330" y="21600"/>
                  <a:pt x="21330" y="21600"/>
                </a:cubicBezTo>
                <a:cubicBezTo>
                  <a:pt x="21465" y="21407"/>
                  <a:pt x="21600" y="21214"/>
                  <a:pt x="21600" y="21021"/>
                </a:cubicBezTo>
                <a:cubicBezTo>
                  <a:pt x="21600" y="579"/>
                  <a:pt x="21600" y="579"/>
                  <a:pt x="21600" y="579"/>
                </a:cubicBezTo>
                <a:cubicBezTo>
                  <a:pt x="21600" y="386"/>
                  <a:pt x="21465" y="193"/>
                  <a:pt x="21330" y="0"/>
                </a:cubicBezTo>
                <a:close/>
                <a:moveTo>
                  <a:pt x="10260" y="20057"/>
                </a:moveTo>
                <a:cubicBezTo>
                  <a:pt x="1080" y="10800"/>
                  <a:pt x="1080" y="10800"/>
                  <a:pt x="1080" y="10800"/>
                </a:cubicBezTo>
                <a:cubicBezTo>
                  <a:pt x="10260" y="1543"/>
                  <a:pt x="10260" y="1543"/>
                  <a:pt x="10260" y="1543"/>
                </a:cubicBezTo>
                <a:lnTo>
                  <a:pt x="10260" y="20057"/>
                </a:lnTo>
                <a:close/>
                <a:moveTo>
                  <a:pt x="20790" y="20057"/>
                </a:moveTo>
                <a:cubicBezTo>
                  <a:pt x="11610" y="10800"/>
                  <a:pt x="11610" y="10800"/>
                  <a:pt x="11610" y="10800"/>
                </a:cubicBezTo>
                <a:cubicBezTo>
                  <a:pt x="20790" y="1543"/>
                  <a:pt x="20790" y="1543"/>
                  <a:pt x="20790" y="1543"/>
                </a:cubicBezTo>
                <a:lnTo>
                  <a:pt x="20790" y="2005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65" name="Freeform 1347"/>
          <p:cNvSpPr/>
          <p:nvPr/>
        </p:nvSpPr>
        <p:spPr>
          <a:xfrm>
            <a:off x="14517529" y="3206750"/>
            <a:ext cx="1071722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95" h="21600" extrusionOk="0">
                <a:moveTo>
                  <a:pt x="7425" y="10395"/>
                </a:moveTo>
                <a:cubicBezTo>
                  <a:pt x="6615" y="9450"/>
                  <a:pt x="5535" y="9045"/>
                  <a:pt x="4320" y="9045"/>
                </a:cubicBezTo>
                <a:cubicBezTo>
                  <a:pt x="3105" y="9045"/>
                  <a:pt x="2025" y="9450"/>
                  <a:pt x="1215" y="10395"/>
                </a:cubicBezTo>
                <a:cubicBezTo>
                  <a:pt x="-405" y="12285"/>
                  <a:pt x="-405" y="15390"/>
                  <a:pt x="1215" y="17280"/>
                </a:cubicBezTo>
                <a:cubicBezTo>
                  <a:pt x="4320" y="20655"/>
                  <a:pt x="4320" y="20655"/>
                  <a:pt x="4320" y="20655"/>
                </a:cubicBezTo>
                <a:cubicBezTo>
                  <a:pt x="7425" y="17280"/>
                  <a:pt x="7425" y="17280"/>
                  <a:pt x="7425" y="17280"/>
                </a:cubicBezTo>
                <a:cubicBezTo>
                  <a:pt x="9045" y="15390"/>
                  <a:pt x="9045" y="12285"/>
                  <a:pt x="7425" y="10395"/>
                </a:cubicBezTo>
                <a:close/>
                <a:moveTo>
                  <a:pt x="6885" y="16740"/>
                </a:moveTo>
                <a:cubicBezTo>
                  <a:pt x="4320" y="19575"/>
                  <a:pt x="4320" y="19575"/>
                  <a:pt x="4320" y="19575"/>
                </a:cubicBezTo>
                <a:cubicBezTo>
                  <a:pt x="1755" y="16740"/>
                  <a:pt x="1755" y="16740"/>
                  <a:pt x="1755" y="16740"/>
                </a:cubicBezTo>
                <a:cubicBezTo>
                  <a:pt x="405" y="15120"/>
                  <a:pt x="405" y="12555"/>
                  <a:pt x="1755" y="10935"/>
                </a:cubicBezTo>
                <a:cubicBezTo>
                  <a:pt x="2430" y="10125"/>
                  <a:pt x="3375" y="9720"/>
                  <a:pt x="4320" y="9720"/>
                </a:cubicBezTo>
                <a:cubicBezTo>
                  <a:pt x="5265" y="9720"/>
                  <a:pt x="6210" y="10125"/>
                  <a:pt x="6885" y="10935"/>
                </a:cubicBezTo>
                <a:cubicBezTo>
                  <a:pt x="8235" y="12555"/>
                  <a:pt x="8235" y="15120"/>
                  <a:pt x="6885" y="16740"/>
                </a:cubicBezTo>
                <a:close/>
                <a:moveTo>
                  <a:pt x="17415" y="8775"/>
                </a:moveTo>
                <a:cubicBezTo>
                  <a:pt x="19710" y="6210"/>
                  <a:pt x="19710" y="6210"/>
                  <a:pt x="19710" y="6210"/>
                </a:cubicBezTo>
                <a:cubicBezTo>
                  <a:pt x="20925" y="4725"/>
                  <a:pt x="20925" y="2430"/>
                  <a:pt x="19710" y="1080"/>
                </a:cubicBezTo>
                <a:cubicBezTo>
                  <a:pt x="19035" y="405"/>
                  <a:pt x="18225" y="0"/>
                  <a:pt x="17415" y="0"/>
                </a:cubicBezTo>
                <a:cubicBezTo>
                  <a:pt x="16470" y="0"/>
                  <a:pt x="15660" y="405"/>
                  <a:pt x="14985" y="1080"/>
                </a:cubicBezTo>
                <a:cubicBezTo>
                  <a:pt x="13770" y="2430"/>
                  <a:pt x="13770" y="4725"/>
                  <a:pt x="14985" y="6210"/>
                </a:cubicBezTo>
                <a:lnTo>
                  <a:pt x="17415" y="8775"/>
                </a:lnTo>
                <a:close/>
                <a:moveTo>
                  <a:pt x="15525" y="1620"/>
                </a:moveTo>
                <a:cubicBezTo>
                  <a:pt x="16065" y="1080"/>
                  <a:pt x="16740" y="675"/>
                  <a:pt x="17415" y="675"/>
                </a:cubicBezTo>
                <a:cubicBezTo>
                  <a:pt x="18090" y="675"/>
                  <a:pt x="18630" y="1080"/>
                  <a:pt x="19170" y="1620"/>
                </a:cubicBezTo>
                <a:cubicBezTo>
                  <a:pt x="20115" y="2700"/>
                  <a:pt x="20115" y="4590"/>
                  <a:pt x="19170" y="5670"/>
                </a:cubicBezTo>
                <a:cubicBezTo>
                  <a:pt x="17415" y="7695"/>
                  <a:pt x="17415" y="7695"/>
                  <a:pt x="17415" y="7695"/>
                </a:cubicBezTo>
                <a:cubicBezTo>
                  <a:pt x="15525" y="5670"/>
                  <a:pt x="15525" y="5670"/>
                  <a:pt x="15525" y="5670"/>
                </a:cubicBezTo>
                <a:cubicBezTo>
                  <a:pt x="14580" y="4590"/>
                  <a:pt x="14580" y="2700"/>
                  <a:pt x="15525" y="1620"/>
                </a:cubicBezTo>
                <a:close/>
                <a:moveTo>
                  <a:pt x="19035" y="20115"/>
                </a:moveTo>
                <a:cubicBezTo>
                  <a:pt x="18900" y="20385"/>
                  <a:pt x="18900" y="20655"/>
                  <a:pt x="18630" y="20790"/>
                </a:cubicBezTo>
                <a:cubicBezTo>
                  <a:pt x="18630" y="20925"/>
                  <a:pt x="18495" y="20925"/>
                  <a:pt x="18360" y="20925"/>
                </a:cubicBezTo>
                <a:cubicBezTo>
                  <a:pt x="18225" y="20925"/>
                  <a:pt x="18225" y="20925"/>
                  <a:pt x="18090" y="20925"/>
                </a:cubicBezTo>
                <a:cubicBezTo>
                  <a:pt x="17955" y="20790"/>
                  <a:pt x="17955" y="20520"/>
                  <a:pt x="18090" y="20385"/>
                </a:cubicBezTo>
                <a:cubicBezTo>
                  <a:pt x="18225" y="20250"/>
                  <a:pt x="18225" y="20115"/>
                  <a:pt x="18360" y="19845"/>
                </a:cubicBezTo>
                <a:cubicBezTo>
                  <a:pt x="18360" y="19710"/>
                  <a:pt x="18495" y="19575"/>
                  <a:pt x="18765" y="19575"/>
                </a:cubicBezTo>
                <a:cubicBezTo>
                  <a:pt x="18900" y="19710"/>
                  <a:pt x="19035" y="19845"/>
                  <a:pt x="19035" y="20115"/>
                </a:cubicBezTo>
                <a:close/>
                <a:moveTo>
                  <a:pt x="11475" y="11205"/>
                </a:moveTo>
                <a:cubicBezTo>
                  <a:pt x="11610" y="11205"/>
                  <a:pt x="11880" y="11340"/>
                  <a:pt x="11880" y="11475"/>
                </a:cubicBezTo>
                <a:cubicBezTo>
                  <a:pt x="11880" y="11745"/>
                  <a:pt x="11610" y="11880"/>
                  <a:pt x="11475" y="11880"/>
                </a:cubicBezTo>
                <a:cubicBezTo>
                  <a:pt x="11340" y="11880"/>
                  <a:pt x="11340" y="11880"/>
                  <a:pt x="11340" y="11880"/>
                </a:cubicBezTo>
                <a:cubicBezTo>
                  <a:pt x="11070" y="11880"/>
                  <a:pt x="10800" y="11880"/>
                  <a:pt x="10665" y="11745"/>
                </a:cubicBezTo>
                <a:cubicBezTo>
                  <a:pt x="10395" y="11745"/>
                  <a:pt x="10395" y="11475"/>
                  <a:pt x="10395" y="11340"/>
                </a:cubicBezTo>
                <a:cubicBezTo>
                  <a:pt x="10530" y="11070"/>
                  <a:pt x="10665" y="11070"/>
                  <a:pt x="10935" y="11070"/>
                </a:cubicBezTo>
                <a:cubicBezTo>
                  <a:pt x="11070" y="11070"/>
                  <a:pt x="11205" y="11205"/>
                  <a:pt x="11340" y="11205"/>
                </a:cubicBezTo>
                <a:lnTo>
                  <a:pt x="11475" y="11205"/>
                </a:lnTo>
                <a:close/>
                <a:moveTo>
                  <a:pt x="10125" y="8775"/>
                </a:moveTo>
                <a:cubicBezTo>
                  <a:pt x="10125" y="8505"/>
                  <a:pt x="10125" y="8370"/>
                  <a:pt x="10260" y="8235"/>
                </a:cubicBezTo>
                <a:cubicBezTo>
                  <a:pt x="10530" y="8100"/>
                  <a:pt x="10800" y="7965"/>
                  <a:pt x="11070" y="7965"/>
                </a:cubicBezTo>
                <a:cubicBezTo>
                  <a:pt x="11340" y="7965"/>
                  <a:pt x="11475" y="8100"/>
                  <a:pt x="11475" y="8235"/>
                </a:cubicBezTo>
                <a:cubicBezTo>
                  <a:pt x="11475" y="8505"/>
                  <a:pt x="11340" y="8640"/>
                  <a:pt x="11205" y="8640"/>
                </a:cubicBezTo>
                <a:cubicBezTo>
                  <a:pt x="11070" y="8640"/>
                  <a:pt x="10800" y="8775"/>
                  <a:pt x="10665" y="8775"/>
                </a:cubicBezTo>
                <a:cubicBezTo>
                  <a:pt x="10665" y="8910"/>
                  <a:pt x="10530" y="8910"/>
                  <a:pt x="10530" y="8910"/>
                </a:cubicBezTo>
                <a:cubicBezTo>
                  <a:pt x="10395" y="8910"/>
                  <a:pt x="10260" y="8775"/>
                  <a:pt x="10125" y="8775"/>
                </a:cubicBezTo>
                <a:close/>
                <a:moveTo>
                  <a:pt x="6615" y="21195"/>
                </a:moveTo>
                <a:cubicBezTo>
                  <a:pt x="6615" y="21465"/>
                  <a:pt x="6480" y="21600"/>
                  <a:pt x="6345" y="21600"/>
                </a:cubicBezTo>
                <a:cubicBezTo>
                  <a:pt x="5535" y="21600"/>
                  <a:pt x="5535" y="21600"/>
                  <a:pt x="5535" y="21600"/>
                </a:cubicBezTo>
                <a:cubicBezTo>
                  <a:pt x="5400" y="21600"/>
                  <a:pt x="5265" y="21465"/>
                  <a:pt x="5265" y="21195"/>
                </a:cubicBezTo>
                <a:cubicBezTo>
                  <a:pt x="5265" y="21060"/>
                  <a:pt x="5400" y="20925"/>
                  <a:pt x="5535" y="20925"/>
                </a:cubicBezTo>
                <a:cubicBezTo>
                  <a:pt x="6345" y="20925"/>
                  <a:pt x="6345" y="20925"/>
                  <a:pt x="6345" y="20925"/>
                </a:cubicBezTo>
                <a:cubicBezTo>
                  <a:pt x="6480" y="20925"/>
                  <a:pt x="6615" y="21060"/>
                  <a:pt x="6615" y="21195"/>
                </a:cubicBezTo>
                <a:close/>
                <a:moveTo>
                  <a:pt x="13365" y="14445"/>
                </a:moveTo>
                <a:cubicBezTo>
                  <a:pt x="13635" y="14445"/>
                  <a:pt x="13770" y="14580"/>
                  <a:pt x="13770" y="14715"/>
                </a:cubicBezTo>
                <a:cubicBezTo>
                  <a:pt x="13770" y="14985"/>
                  <a:pt x="13635" y="15120"/>
                  <a:pt x="13365" y="15120"/>
                </a:cubicBezTo>
                <a:cubicBezTo>
                  <a:pt x="12690" y="15120"/>
                  <a:pt x="12690" y="15120"/>
                  <a:pt x="12690" y="15120"/>
                </a:cubicBezTo>
                <a:cubicBezTo>
                  <a:pt x="12690" y="15120"/>
                  <a:pt x="12690" y="15120"/>
                  <a:pt x="12690" y="15120"/>
                </a:cubicBezTo>
                <a:cubicBezTo>
                  <a:pt x="12555" y="15120"/>
                  <a:pt x="12285" y="14985"/>
                  <a:pt x="12285" y="14715"/>
                </a:cubicBezTo>
                <a:cubicBezTo>
                  <a:pt x="12285" y="14580"/>
                  <a:pt x="12420" y="14445"/>
                  <a:pt x="12690" y="14445"/>
                </a:cubicBezTo>
                <a:cubicBezTo>
                  <a:pt x="12690" y="14445"/>
                  <a:pt x="12690" y="14445"/>
                  <a:pt x="12825" y="14445"/>
                </a:cubicBezTo>
                <a:lnTo>
                  <a:pt x="13365" y="14445"/>
                </a:lnTo>
                <a:close/>
                <a:moveTo>
                  <a:pt x="12285" y="8235"/>
                </a:moveTo>
                <a:cubicBezTo>
                  <a:pt x="12285" y="8100"/>
                  <a:pt x="12420" y="7965"/>
                  <a:pt x="12555" y="7965"/>
                </a:cubicBezTo>
                <a:cubicBezTo>
                  <a:pt x="13365" y="7965"/>
                  <a:pt x="13365" y="7965"/>
                  <a:pt x="13365" y="7965"/>
                </a:cubicBezTo>
                <a:cubicBezTo>
                  <a:pt x="13500" y="7965"/>
                  <a:pt x="13635" y="8100"/>
                  <a:pt x="13635" y="8235"/>
                </a:cubicBezTo>
                <a:cubicBezTo>
                  <a:pt x="13635" y="8505"/>
                  <a:pt x="13500" y="8640"/>
                  <a:pt x="13365" y="8640"/>
                </a:cubicBezTo>
                <a:cubicBezTo>
                  <a:pt x="12555" y="8640"/>
                  <a:pt x="12555" y="8640"/>
                  <a:pt x="12555" y="8640"/>
                </a:cubicBezTo>
                <a:cubicBezTo>
                  <a:pt x="12420" y="8640"/>
                  <a:pt x="12285" y="8505"/>
                  <a:pt x="12285" y="8235"/>
                </a:cubicBezTo>
                <a:close/>
                <a:moveTo>
                  <a:pt x="17685" y="14445"/>
                </a:moveTo>
                <a:cubicBezTo>
                  <a:pt x="17955" y="14445"/>
                  <a:pt x="18090" y="14580"/>
                  <a:pt x="18090" y="14715"/>
                </a:cubicBezTo>
                <a:cubicBezTo>
                  <a:pt x="18090" y="14985"/>
                  <a:pt x="17955" y="15120"/>
                  <a:pt x="17685" y="15120"/>
                </a:cubicBezTo>
                <a:cubicBezTo>
                  <a:pt x="17010" y="15120"/>
                  <a:pt x="17010" y="15120"/>
                  <a:pt x="17010" y="15120"/>
                </a:cubicBezTo>
                <a:cubicBezTo>
                  <a:pt x="16875" y="15120"/>
                  <a:pt x="16605" y="14985"/>
                  <a:pt x="16605" y="14715"/>
                </a:cubicBezTo>
                <a:cubicBezTo>
                  <a:pt x="16605" y="14580"/>
                  <a:pt x="16875" y="14445"/>
                  <a:pt x="17010" y="14445"/>
                </a:cubicBezTo>
                <a:lnTo>
                  <a:pt x="17685" y="14445"/>
                </a:lnTo>
                <a:close/>
                <a:moveTo>
                  <a:pt x="17955" y="11880"/>
                </a:moveTo>
                <a:cubicBezTo>
                  <a:pt x="17280" y="11880"/>
                  <a:pt x="17280" y="11880"/>
                  <a:pt x="17280" y="11880"/>
                </a:cubicBezTo>
                <a:cubicBezTo>
                  <a:pt x="17010" y="11880"/>
                  <a:pt x="16875" y="11745"/>
                  <a:pt x="16875" y="11475"/>
                </a:cubicBezTo>
                <a:cubicBezTo>
                  <a:pt x="16875" y="11340"/>
                  <a:pt x="17010" y="11205"/>
                  <a:pt x="17280" y="11205"/>
                </a:cubicBezTo>
                <a:cubicBezTo>
                  <a:pt x="17955" y="11205"/>
                  <a:pt x="17955" y="11205"/>
                  <a:pt x="17955" y="11205"/>
                </a:cubicBezTo>
                <a:cubicBezTo>
                  <a:pt x="18090" y="11205"/>
                  <a:pt x="18360" y="11340"/>
                  <a:pt x="18360" y="11475"/>
                </a:cubicBezTo>
                <a:cubicBezTo>
                  <a:pt x="18360" y="11745"/>
                  <a:pt x="18090" y="11880"/>
                  <a:pt x="17955" y="11880"/>
                </a:cubicBezTo>
                <a:close/>
                <a:moveTo>
                  <a:pt x="14445" y="14715"/>
                </a:moveTo>
                <a:cubicBezTo>
                  <a:pt x="14445" y="14580"/>
                  <a:pt x="14715" y="14445"/>
                  <a:pt x="14850" y="14445"/>
                </a:cubicBezTo>
                <a:cubicBezTo>
                  <a:pt x="15525" y="14445"/>
                  <a:pt x="15525" y="14445"/>
                  <a:pt x="15525" y="14445"/>
                </a:cubicBezTo>
                <a:cubicBezTo>
                  <a:pt x="15795" y="14445"/>
                  <a:pt x="15930" y="14580"/>
                  <a:pt x="15930" y="14715"/>
                </a:cubicBezTo>
                <a:cubicBezTo>
                  <a:pt x="15930" y="14985"/>
                  <a:pt x="15795" y="15120"/>
                  <a:pt x="15525" y="15120"/>
                </a:cubicBezTo>
                <a:cubicBezTo>
                  <a:pt x="14850" y="15120"/>
                  <a:pt x="14850" y="15120"/>
                  <a:pt x="14850" y="15120"/>
                </a:cubicBezTo>
                <a:cubicBezTo>
                  <a:pt x="14715" y="15120"/>
                  <a:pt x="14445" y="14985"/>
                  <a:pt x="14445" y="14715"/>
                </a:cubicBezTo>
                <a:close/>
                <a:moveTo>
                  <a:pt x="14715" y="8640"/>
                </a:moveTo>
                <a:cubicBezTo>
                  <a:pt x="14580" y="8640"/>
                  <a:pt x="14445" y="8505"/>
                  <a:pt x="14445" y="8235"/>
                </a:cubicBezTo>
                <a:cubicBezTo>
                  <a:pt x="14445" y="8100"/>
                  <a:pt x="14580" y="7965"/>
                  <a:pt x="14715" y="7965"/>
                </a:cubicBezTo>
                <a:cubicBezTo>
                  <a:pt x="15525" y="7965"/>
                  <a:pt x="15525" y="7965"/>
                  <a:pt x="15525" y="7965"/>
                </a:cubicBezTo>
                <a:cubicBezTo>
                  <a:pt x="15660" y="7965"/>
                  <a:pt x="15795" y="8100"/>
                  <a:pt x="15795" y="8235"/>
                </a:cubicBezTo>
                <a:cubicBezTo>
                  <a:pt x="15795" y="8505"/>
                  <a:pt x="15660" y="8640"/>
                  <a:pt x="15525" y="8640"/>
                </a:cubicBezTo>
                <a:lnTo>
                  <a:pt x="14715" y="8640"/>
                </a:lnTo>
                <a:close/>
                <a:moveTo>
                  <a:pt x="13635" y="11205"/>
                </a:moveTo>
                <a:cubicBezTo>
                  <a:pt x="13770" y="11205"/>
                  <a:pt x="14040" y="11340"/>
                  <a:pt x="14040" y="11475"/>
                </a:cubicBezTo>
                <a:cubicBezTo>
                  <a:pt x="14040" y="11745"/>
                  <a:pt x="13770" y="11880"/>
                  <a:pt x="13635" y="11880"/>
                </a:cubicBezTo>
                <a:cubicBezTo>
                  <a:pt x="12960" y="11880"/>
                  <a:pt x="12960" y="11880"/>
                  <a:pt x="12960" y="11880"/>
                </a:cubicBezTo>
                <a:cubicBezTo>
                  <a:pt x="12690" y="11880"/>
                  <a:pt x="12555" y="11745"/>
                  <a:pt x="12555" y="11475"/>
                </a:cubicBezTo>
                <a:cubicBezTo>
                  <a:pt x="12555" y="11340"/>
                  <a:pt x="12690" y="11205"/>
                  <a:pt x="12960" y="11205"/>
                </a:cubicBezTo>
                <a:lnTo>
                  <a:pt x="13635" y="11205"/>
                </a:lnTo>
                <a:close/>
                <a:moveTo>
                  <a:pt x="15795" y="11880"/>
                </a:moveTo>
                <a:cubicBezTo>
                  <a:pt x="15120" y="11880"/>
                  <a:pt x="15120" y="11880"/>
                  <a:pt x="15120" y="11880"/>
                </a:cubicBezTo>
                <a:cubicBezTo>
                  <a:pt x="14850" y="11880"/>
                  <a:pt x="14715" y="11745"/>
                  <a:pt x="14715" y="11475"/>
                </a:cubicBezTo>
                <a:cubicBezTo>
                  <a:pt x="14715" y="11340"/>
                  <a:pt x="14850" y="11205"/>
                  <a:pt x="15120" y="11205"/>
                </a:cubicBezTo>
                <a:cubicBezTo>
                  <a:pt x="15795" y="11205"/>
                  <a:pt x="15795" y="11205"/>
                  <a:pt x="15795" y="11205"/>
                </a:cubicBezTo>
                <a:cubicBezTo>
                  <a:pt x="15930" y="11205"/>
                  <a:pt x="16200" y="11340"/>
                  <a:pt x="16200" y="11475"/>
                </a:cubicBezTo>
                <a:cubicBezTo>
                  <a:pt x="16200" y="11745"/>
                  <a:pt x="15930" y="11880"/>
                  <a:pt x="15795" y="11880"/>
                </a:cubicBezTo>
                <a:close/>
                <a:moveTo>
                  <a:pt x="21195" y="13095"/>
                </a:moveTo>
                <a:cubicBezTo>
                  <a:pt x="21195" y="13365"/>
                  <a:pt x="21195" y="13500"/>
                  <a:pt x="21195" y="13635"/>
                </a:cubicBezTo>
                <a:cubicBezTo>
                  <a:pt x="21060" y="13905"/>
                  <a:pt x="20925" y="13905"/>
                  <a:pt x="20790" y="13905"/>
                </a:cubicBezTo>
                <a:cubicBezTo>
                  <a:pt x="20790" y="13905"/>
                  <a:pt x="20790" y="13905"/>
                  <a:pt x="20655" y="13905"/>
                </a:cubicBezTo>
                <a:cubicBezTo>
                  <a:pt x="20520" y="13905"/>
                  <a:pt x="20385" y="13635"/>
                  <a:pt x="20520" y="13500"/>
                </a:cubicBezTo>
                <a:cubicBezTo>
                  <a:pt x="20520" y="13365"/>
                  <a:pt x="20520" y="13230"/>
                  <a:pt x="20520" y="13095"/>
                </a:cubicBezTo>
                <a:cubicBezTo>
                  <a:pt x="20520" y="13095"/>
                  <a:pt x="20520" y="12960"/>
                  <a:pt x="20520" y="12960"/>
                </a:cubicBezTo>
                <a:cubicBezTo>
                  <a:pt x="20520" y="12690"/>
                  <a:pt x="20655" y="12555"/>
                  <a:pt x="20790" y="12555"/>
                </a:cubicBezTo>
                <a:cubicBezTo>
                  <a:pt x="21060" y="12555"/>
                  <a:pt x="21195" y="12690"/>
                  <a:pt x="21195" y="12825"/>
                </a:cubicBezTo>
                <a:cubicBezTo>
                  <a:pt x="21195" y="12960"/>
                  <a:pt x="21195" y="13095"/>
                  <a:pt x="21195" y="13095"/>
                </a:cubicBezTo>
                <a:close/>
                <a:moveTo>
                  <a:pt x="15255" y="21195"/>
                </a:moveTo>
                <a:cubicBezTo>
                  <a:pt x="15255" y="21465"/>
                  <a:pt x="15120" y="21600"/>
                  <a:pt x="14985" y="21600"/>
                </a:cubicBezTo>
                <a:cubicBezTo>
                  <a:pt x="14175" y="21600"/>
                  <a:pt x="14175" y="21600"/>
                  <a:pt x="14175" y="21600"/>
                </a:cubicBezTo>
                <a:cubicBezTo>
                  <a:pt x="14040" y="21600"/>
                  <a:pt x="13905" y="21465"/>
                  <a:pt x="13905" y="21195"/>
                </a:cubicBezTo>
                <a:cubicBezTo>
                  <a:pt x="13905" y="21060"/>
                  <a:pt x="14040" y="20925"/>
                  <a:pt x="14175" y="20925"/>
                </a:cubicBezTo>
                <a:cubicBezTo>
                  <a:pt x="14985" y="20925"/>
                  <a:pt x="14985" y="20925"/>
                  <a:pt x="14985" y="20925"/>
                </a:cubicBezTo>
                <a:cubicBezTo>
                  <a:pt x="15120" y="20925"/>
                  <a:pt x="15255" y="21060"/>
                  <a:pt x="15255" y="21195"/>
                </a:cubicBezTo>
                <a:close/>
                <a:moveTo>
                  <a:pt x="13095" y="21195"/>
                </a:moveTo>
                <a:cubicBezTo>
                  <a:pt x="13095" y="21465"/>
                  <a:pt x="12960" y="21600"/>
                  <a:pt x="12825" y="21600"/>
                </a:cubicBezTo>
                <a:cubicBezTo>
                  <a:pt x="12015" y="21600"/>
                  <a:pt x="12015" y="21600"/>
                  <a:pt x="12015" y="21600"/>
                </a:cubicBezTo>
                <a:cubicBezTo>
                  <a:pt x="11880" y="21600"/>
                  <a:pt x="11745" y="21465"/>
                  <a:pt x="11745" y="21195"/>
                </a:cubicBezTo>
                <a:cubicBezTo>
                  <a:pt x="11745" y="21060"/>
                  <a:pt x="11880" y="20925"/>
                  <a:pt x="12015" y="20925"/>
                </a:cubicBezTo>
                <a:cubicBezTo>
                  <a:pt x="12825" y="20925"/>
                  <a:pt x="12825" y="20925"/>
                  <a:pt x="12825" y="20925"/>
                </a:cubicBezTo>
                <a:cubicBezTo>
                  <a:pt x="12960" y="20925"/>
                  <a:pt x="13095" y="21060"/>
                  <a:pt x="13095" y="21195"/>
                </a:cubicBezTo>
                <a:close/>
                <a:moveTo>
                  <a:pt x="16335" y="18360"/>
                </a:moveTo>
                <a:cubicBezTo>
                  <a:pt x="15660" y="18360"/>
                  <a:pt x="15660" y="18360"/>
                  <a:pt x="15660" y="18360"/>
                </a:cubicBezTo>
                <a:cubicBezTo>
                  <a:pt x="15525" y="18360"/>
                  <a:pt x="15255" y="18225"/>
                  <a:pt x="15255" y="17955"/>
                </a:cubicBezTo>
                <a:cubicBezTo>
                  <a:pt x="15255" y="17820"/>
                  <a:pt x="15525" y="17685"/>
                  <a:pt x="15660" y="17685"/>
                </a:cubicBezTo>
                <a:cubicBezTo>
                  <a:pt x="16335" y="17685"/>
                  <a:pt x="16335" y="17685"/>
                  <a:pt x="16335" y="17685"/>
                </a:cubicBezTo>
                <a:cubicBezTo>
                  <a:pt x="16605" y="17685"/>
                  <a:pt x="16740" y="17820"/>
                  <a:pt x="16740" y="17955"/>
                </a:cubicBezTo>
                <a:cubicBezTo>
                  <a:pt x="16740" y="18225"/>
                  <a:pt x="16605" y="18360"/>
                  <a:pt x="16335" y="18360"/>
                </a:cubicBezTo>
                <a:close/>
                <a:moveTo>
                  <a:pt x="14175" y="18360"/>
                </a:moveTo>
                <a:cubicBezTo>
                  <a:pt x="13500" y="18360"/>
                  <a:pt x="13500" y="18360"/>
                  <a:pt x="13500" y="18360"/>
                </a:cubicBezTo>
                <a:cubicBezTo>
                  <a:pt x="13365" y="18360"/>
                  <a:pt x="13095" y="18225"/>
                  <a:pt x="13095" y="17955"/>
                </a:cubicBezTo>
                <a:cubicBezTo>
                  <a:pt x="13095" y="17820"/>
                  <a:pt x="13365" y="17685"/>
                  <a:pt x="13500" y="17685"/>
                </a:cubicBezTo>
                <a:cubicBezTo>
                  <a:pt x="14175" y="17685"/>
                  <a:pt x="14175" y="17685"/>
                  <a:pt x="14175" y="17685"/>
                </a:cubicBezTo>
                <a:cubicBezTo>
                  <a:pt x="14445" y="17685"/>
                  <a:pt x="14580" y="17820"/>
                  <a:pt x="14580" y="17955"/>
                </a:cubicBezTo>
                <a:cubicBezTo>
                  <a:pt x="14580" y="18225"/>
                  <a:pt x="14445" y="18360"/>
                  <a:pt x="14175" y="18360"/>
                </a:cubicBezTo>
                <a:close/>
                <a:moveTo>
                  <a:pt x="17415" y="21195"/>
                </a:moveTo>
                <a:cubicBezTo>
                  <a:pt x="17415" y="21465"/>
                  <a:pt x="17280" y="21600"/>
                  <a:pt x="17145" y="21600"/>
                </a:cubicBezTo>
                <a:cubicBezTo>
                  <a:pt x="17145" y="21195"/>
                  <a:pt x="17145" y="21195"/>
                  <a:pt x="17145" y="21195"/>
                </a:cubicBezTo>
                <a:cubicBezTo>
                  <a:pt x="17145" y="21600"/>
                  <a:pt x="17145" y="21600"/>
                  <a:pt x="17145" y="21600"/>
                </a:cubicBezTo>
                <a:cubicBezTo>
                  <a:pt x="16335" y="21600"/>
                  <a:pt x="16335" y="21600"/>
                  <a:pt x="16335" y="21600"/>
                </a:cubicBezTo>
                <a:cubicBezTo>
                  <a:pt x="16200" y="21600"/>
                  <a:pt x="16065" y="21465"/>
                  <a:pt x="16065" y="21195"/>
                </a:cubicBezTo>
                <a:cubicBezTo>
                  <a:pt x="16065" y="21060"/>
                  <a:pt x="16200" y="20925"/>
                  <a:pt x="16335" y="20925"/>
                </a:cubicBezTo>
                <a:cubicBezTo>
                  <a:pt x="17145" y="20925"/>
                  <a:pt x="17145" y="20925"/>
                  <a:pt x="17145" y="20925"/>
                </a:cubicBezTo>
                <a:cubicBezTo>
                  <a:pt x="17280" y="20925"/>
                  <a:pt x="17415" y="21060"/>
                  <a:pt x="17415" y="21195"/>
                </a:cubicBezTo>
                <a:close/>
                <a:moveTo>
                  <a:pt x="18090" y="18900"/>
                </a:moveTo>
                <a:cubicBezTo>
                  <a:pt x="17955" y="18630"/>
                  <a:pt x="17820" y="18630"/>
                  <a:pt x="17685" y="18495"/>
                </a:cubicBezTo>
                <a:cubicBezTo>
                  <a:pt x="17415" y="18360"/>
                  <a:pt x="17415" y="18225"/>
                  <a:pt x="17550" y="17955"/>
                </a:cubicBezTo>
                <a:cubicBezTo>
                  <a:pt x="17550" y="17820"/>
                  <a:pt x="17820" y="17820"/>
                  <a:pt x="17955" y="17820"/>
                </a:cubicBezTo>
                <a:cubicBezTo>
                  <a:pt x="18225" y="17955"/>
                  <a:pt x="18495" y="18225"/>
                  <a:pt x="18630" y="18360"/>
                </a:cubicBezTo>
                <a:cubicBezTo>
                  <a:pt x="18765" y="18495"/>
                  <a:pt x="18765" y="18765"/>
                  <a:pt x="18630" y="18900"/>
                </a:cubicBezTo>
                <a:cubicBezTo>
                  <a:pt x="18495" y="18900"/>
                  <a:pt x="18495" y="19035"/>
                  <a:pt x="18360" y="19035"/>
                </a:cubicBezTo>
                <a:cubicBezTo>
                  <a:pt x="18225" y="19035"/>
                  <a:pt x="18090" y="18900"/>
                  <a:pt x="18090" y="18900"/>
                </a:cubicBezTo>
                <a:close/>
                <a:moveTo>
                  <a:pt x="20250" y="14445"/>
                </a:moveTo>
                <a:cubicBezTo>
                  <a:pt x="20250" y="14715"/>
                  <a:pt x="20250" y="14850"/>
                  <a:pt x="19980" y="14985"/>
                </a:cubicBezTo>
                <a:cubicBezTo>
                  <a:pt x="19845" y="15120"/>
                  <a:pt x="19575" y="15120"/>
                  <a:pt x="19305" y="15120"/>
                </a:cubicBezTo>
                <a:cubicBezTo>
                  <a:pt x="19170" y="15120"/>
                  <a:pt x="19170" y="15120"/>
                  <a:pt x="19170" y="15120"/>
                </a:cubicBezTo>
                <a:cubicBezTo>
                  <a:pt x="19035" y="15120"/>
                  <a:pt x="18765" y="14985"/>
                  <a:pt x="18765" y="14715"/>
                </a:cubicBezTo>
                <a:cubicBezTo>
                  <a:pt x="18765" y="14580"/>
                  <a:pt x="19035" y="14445"/>
                  <a:pt x="19170" y="14445"/>
                </a:cubicBezTo>
                <a:cubicBezTo>
                  <a:pt x="19305" y="14445"/>
                  <a:pt x="19305" y="14445"/>
                  <a:pt x="19305" y="14445"/>
                </a:cubicBezTo>
                <a:cubicBezTo>
                  <a:pt x="19440" y="14445"/>
                  <a:pt x="19575" y="14310"/>
                  <a:pt x="19710" y="14310"/>
                </a:cubicBezTo>
                <a:cubicBezTo>
                  <a:pt x="19980" y="14175"/>
                  <a:pt x="20115" y="14310"/>
                  <a:pt x="20250" y="14445"/>
                </a:cubicBezTo>
                <a:close/>
                <a:moveTo>
                  <a:pt x="9855" y="10800"/>
                </a:moveTo>
                <a:cubicBezTo>
                  <a:pt x="9585" y="10800"/>
                  <a:pt x="9450" y="10665"/>
                  <a:pt x="9450" y="10530"/>
                </a:cubicBezTo>
                <a:cubicBezTo>
                  <a:pt x="9450" y="10260"/>
                  <a:pt x="9315" y="10125"/>
                  <a:pt x="9315" y="9855"/>
                </a:cubicBezTo>
                <a:cubicBezTo>
                  <a:pt x="9315" y="9855"/>
                  <a:pt x="9315" y="9720"/>
                  <a:pt x="9315" y="9585"/>
                </a:cubicBezTo>
                <a:cubicBezTo>
                  <a:pt x="9450" y="9450"/>
                  <a:pt x="9585" y="9315"/>
                  <a:pt x="9720" y="9315"/>
                </a:cubicBezTo>
                <a:cubicBezTo>
                  <a:pt x="9990" y="9315"/>
                  <a:pt x="10125" y="9585"/>
                  <a:pt x="10125" y="9720"/>
                </a:cubicBezTo>
                <a:cubicBezTo>
                  <a:pt x="10125" y="9855"/>
                  <a:pt x="10125" y="9855"/>
                  <a:pt x="10125" y="9855"/>
                </a:cubicBezTo>
                <a:cubicBezTo>
                  <a:pt x="10125" y="9990"/>
                  <a:pt x="10125" y="10125"/>
                  <a:pt x="10125" y="10260"/>
                </a:cubicBezTo>
                <a:cubicBezTo>
                  <a:pt x="10260" y="10530"/>
                  <a:pt x="10125" y="10665"/>
                  <a:pt x="9855" y="10800"/>
                </a:cubicBezTo>
                <a:cubicBezTo>
                  <a:pt x="9855" y="10800"/>
                  <a:pt x="9855" y="10800"/>
                  <a:pt x="9855" y="10800"/>
                </a:cubicBezTo>
                <a:close/>
                <a:moveTo>
                  <a:pt x="8775" y="21195"/>
                </a:moveTo>
                <a:cubicBezTo>
                  <a:pt x="8775" y="21465"/>
                  <a:pt x="8640" y="21600"/>
                  <a:pt x="8505" y="21600"/>
                </a:cubicBezTo>
                <a:cubicBezTo>
                  <a:pt x="7695" y="21600"/>
                  <a:pt x="7695" y="21600"/>
                  <a:pt x="7695" y="21600"/>
                </a:cubicBezTo>
                <a:cubicBezTo>
                  <a:pt x="7560" y="21600"/>
                  <a:pt x="7425" y="21465"/>
                  <a:pt x="7425" y="21195"/>
                </a:cubicBezTo>
                <a:cubicBezTo>
                  <a:pt x="7425" y="21060"/>
                  <a:pt x="7560" y="20925"/>
                  <a:pt x="7695" y="20925"/>
                </a:cubicBezTo>
                <a:cubicBezTo>
                  <a:pt x="8505" y="20925"/>
                  <a:pt x="8505" y="20925"/>
                  <a:pt x="8505" y="20925"/>
                </a:cubicBezTo>
                <a:cubicBezTo>
                  <a:pt x="8640" y="20925"/>
                  <a:pt x="8775" y="21060"/>
                  <a:pt x="8775" y="21195"/>
                </a:cubicBezTo>
                <a:close/>
                <a:moveTo>
                  <a:pt x="12015" y="18225"/>
                </a:moveTo>
                <a:cubicBezTo>
                  <a:pt x="11745" y="18090"/>
                  <a:pt x="11475" y="17820"/>
                  <a:pt x="11205" y="17685"/>
                </a:cubicBezTo>
                <a:cubicBezTo>
                  <a:pt x="11070" y="17550"/>
                  <a:pt x="11205" y="17280"/>
                  <a:pt x="11340" y="17145"/>
                </a:cubicBezTo>
                <a:cubicBezTo>
                  <a:pt x="11475" y="17010"/>
                  <a:pt x="11745" y="17010"/>
                  <a:pt x="11745" y="17145"/>
                </a:cubicBezTo>
                <a:cubicBezTo>
                  <a:pt x="11880" y="17280"/>
                  <a:pt x="12150" y="17415"/>
                  <a:pt x="12285" y="17550"/>
                </a:cubicBezTo>
                <a:cubicBezTo>
                  <a:pt x="12420" y="17550"/>
                  <a:pt x="12555" y="17820"/>
                  <a:pt x="12420" y="17955"/>
                </a:cubicBezTo>
                <a:cubicBezTo>
                  <a:pt x="12420" y="18090"/>
                  <a:pt x="12285" y="18225"/>
                  <a:pt x="12150" y="18225"/>
                </a:cubicBezTo>
                <a:cubicBezTo>
                  <a:pt x="12015" y="18225"/>
                  <a:pt x="12015" y="18225"/>
                  <a:pt x="12015" y="18225"/>
                </a:cubicBezTo>
                <a:close/>
                <a:moveTo>
                  <a:pt x="20385" y="11880"/>
                </a:moveTo>
                <a:cubicBezTo>
                  <a:pt x="20250" y="12015"/>
                  <a:pt x="20250" y="12150"/>
                  <a:pt x="20115" y="12150"/>
                </a:cubicBezTo>
                <a:cubicBezTo>
                  <a:pt x="19980" y="12150"/>
                  <a:pt x="19980" y="12015"/>
                  <a:pt x="19845" y="12015"/>
                </a:cubicBezTo>
                <a:cubicBezTo>
                  <a:pt x="19710" y="12015"/>
                  <a:pt x="19575" y="11880"/>
                  <a:pt x="19305" y="11880"/>
                </a:cubicBezTo>
                <a:cubicBezTo>
                  <a:pt x="19170" y="11880"/>
                  <a:pt x="19035" y="11745"/>
                  <a:pt x="19035" y="11475"/>
                </a:cubicBezTo>
                <a:cubicBezTo>
                  <a:pt x="19035" y="11340"/>
                  <a:pt x="19170" y="11205"/>
                  <a:pt x="19440" y="11205"/>
                </a:cubicBezTo>
                <a:cubicBezTo>
                  <a:pt x="19710" y="11205"/>
                  <a:pt x="19980" y="11340"/>
                  <a:pt x="20250" y="11475"/>
                </a:cubicBezTo>
                <a:cubicBezTo>
                  <a:pt x="20385" y="11475"/>
                  <a:pt x="20520" y="11745"/>
                  <a:pt x="20385" y="11880"/>
                </a:cubicBezTo>
                <a:close/>
                <a:moveTo>
                  <a:pt x="10935" y="21195"/>
                </a:moveTo>
                <a:cubicBezTo>
                  <a:pt x="10935" y="21465"/>
                  <a:pt x="10800" y="21600"/>
                  <a:pt x="10665" y="21600"/>
                </a:cubicBezTo>
                <a:cubicBezTo>
                  <a:pt x="9855" y="21600"/>
                  <a:pt x="9855" y="21600"/>
                  <a:pt x="9855" y="21600"/>
                </a:cubicBezTo>
                <a:cubicBezTo>
                  <a:pt x="9720" y="21600"/>
                  <a:pt x="9585" y="21465"/>
                  <a:pt x="9585" y="21195"/>
                </a:cubicBezTo>
                <a:cubicBezTo>
                  <a:pt x="9585" y="21060"/>
                  <a:pt x="9720" y="20925"/>
                  <a:pt x="9855" y="20925"/>
                </a:cubicBezTo>
                <a:cubicBezTo>
                  <a:pt x="10665" y="20925"/>
                  <a:pt x="10665" y="20925"/>
                  <a:pt x="10665" y="20925"/>
                </a:cubicBezTo>
                <a:cubicBezTo>
                  <a:pt x="10800" y="20925"/>
                  <a:pt x="10935" y="21060"/>
                  <a:pt x="10935" y="21195"/>
                </a:cubicBezTo>
                <a:close/>
                <a:moveTo>
                  <a:pt x="11205" y="16470"/>
                </a:moveTo>
                <a:cubicBezTo>
                  <a:pt x="11205" y="16470"/>
                  <a:pt x="11205" y="16470"/>
                  <a:pt x="11070" y="16470"/>
                </a:cubicBezTo>
                <a:cubicBezTo>
                  <a:pt x="10935" y="16335"/>
                  <a:pt x="10800" y="16200"/>
                  <a:pt x="10800" y="16065"/>
                </a:cubicBezTo>
                <a:cubicBezTo>
                  <a:pt x="10935" y="15660"/>
                  <a:pt x="11070" y="15390"/>
                  <a:pt x="11205" y="15255"/>
                </a:cubicBezTo>
                <a:cubicBezTo>
                  <a:pt x="11340" y="14985"/>
                  <a:pt x="11475" y="14985"/>
                  <a:pt x="11745" y="15120"/>
                </a:cubicBezTo>
                <a:cubicBezTo>
                  <a:pt x="11880" y="15255"/>
                  <a:pt x="11880" y="15525"/>
                  <a:pt x="11745" y="15660"/>
                </a:cubicBezTo>
                <a:cubicBezTo>
                  <a:pt x="11610" y="15795"/>
                  <a:pt x="11610" y="15930"/>
                  <a:pt x="11475" y="16200"/>
                </a:cubicBezTo>
                <a:cubicBezTo>
                  <a:pt x="11475" y="16335"/>
                  <a:pt x="11340" y="16470"/>
                  <a:pt x="11205" y="16470"/>
                </a:cubicBezTo>
                <a:close/>
                <a:moveTo>
                  <a:pt x="17415" y="5400"/>
                </a:moveTo>
                <a:cubicBezTo>
                  <a:pt x="18495" y="5400"/>
                  <a:pt x="19440" y="4455"/>
                  <a:pt x="19440" y="3375"/>
                </a:cubicBezTo>
                <a:cubicBezTo>
                  <a:pt x="19440" y="2295"/>
                  <a:pt x="18495" y="1485"/>
                  <a:pt x="17415" y="1485"/>
                </a:cubicBezTo>
                <a:cubicBezTo>
                  <a:pt x="16335" y="1485"/>
                  <a:pt x="15525" y="2295"/>
                  <a:pt x="15525" y="3375"/>
                </a:cubicBezTo>
                <a:cubicBezTo>
                  <a:pt x="15525" y="4455"/>
                  <a:pt x="16335" y="5400"/>
                  <a:pt x="17415" y="5400"/>
                </a:cubicBezTo>
                <a:close/>
                <a:moveTo>
                  <a:pt x="17415" y="2160"/>
                </a:moveTo>
                <a:cubicBezTo>
                  <a:pt x="18090" y="2160"/>
                  <a:pt x="18765" y="2700"/>
                  <a:pt x="18765" y="3375"/>
                </a:cubicBezTo>
                <a:cubicBezTo>
                  <a:pt x="18765" y="4050"/>
                  <a:pt x="18090" y="4725"/>
                  <a:pt x="17415" y="4725"/>
                </a:cubicBezTo>
                <a:cubicBezTo>
                  <a:pt x="16740" y="4725"/>
                  <a:pt x="16200" y="4050"/>
                  <a:pt x="16200" y="3375"/>
                </a:cubicBezTo>
                <a:cubicBezTo>
                  <a:pt x="16200" y="2700"/>
                  <a:pt x="16740" y="2160"/>
                  <a:pt x="17415" y="2160"/>
                </a:cubicBezTo>
                <a:close/>
                <a:moveTo>
                  <a:pt x="4320" y="11205"/>
                </a:moveTo>
                <a:cubicBezTo>
                  <a:pt x="3105" y="11205"/>
                  <a:pt x="2160" y="12150"/>
                  <a:pt x="2160" y="13365"/>
                </a:cubicBezTo>
                <a:cubicBezTo>
                  <a:pt x="2160" y="14445"/>
                  <a:pt x="3105" y="15525"/>
                  <a:pt x="4320" y="15525"/>
                </a:cubicBezTo>
                <a:cubicBezTo>
                  <a:pt x="5535" y="15525"/>
                  <a:pt x="6480" y="14445"/>
                  <a:pt x="6480" y="13365"/>
                </a:cubicBezTo>
                <a:cubicBezTo>
                  <a:pt x="6480" y="12150"/>
                  <a:pt x="5535" y="11205"/>
                  <a:pt x="4320" y="11205"/>
                </a:cubicBezTo>
                <a:close/>
                <a:moveTo>
                  <a:pt x="4320" y="14715"/>
                </a:moveTo>
                <a:cubicBezTo>
                  <a:pt x="3510" y="14715"/>
                  <a:pt x="2835" y="14175"/>
                  <a:pt x="2835" y="13365"/>
                </a:cubicBezTo>
                <a:cubicBezTo>
                  <a:pt x="2835" y="12555"/>
                  <a:pt x="3510" y="11880"/>
                  <a:pt x="4320" y="11880"/>
                </a:cubicBezTo>
                <a:cubicBezTo>
                  <a:pt x="5130" y="11880"/>
                  <a:pt x="5805" y="12555"/>
                  <a:pt x="5805" y="13365"/>
                </a:cubicBezTo>
                <a:cubicBezTo>
                  <a:pt x="5805" y="14175"/>
                  <a:pt x="5130" y="14715"/>
                  <a:pt x="4320" y="147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66" name="Freeform 1348"/>
          <p:cNvSpPr/>
          <p:nvPr/>
        </p:nvSpPr>
        <p:spPr>
          <a:xfrm>
            <a:off x="14516100" y="4445000"/>
            <a:ext cx="10731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748" y="0"/>
                </a:moveTo>
                <a:cubicBezTo>
                  <a:pt x="16647" y="0"/>
                  <a:pt x="16647" y="0"/>
                  <a:pt x="16647" y="0"/>
                </a:cubicBezTo>
                <a:cubicBezTo>
                  <a:pt x="3990" y="0"/>
                  <a:pt x="3990" y="0"/>
                  <a:pt x="399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3164" y="21600"/>
                  <a:pt x="3164" y="21600"/>
                  <a:pt x="3164" y="21600"/>
                </a:cubicBezTo>
                <a:cubicBezTo>
                  <a:pt x="18023" y="21600"/>
                  <a:pt x="18023" y="21600"/>
                  <a:pt x="18023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3780"/>
                  <a:pt x="21600" y="3780"/>
                  <a:pt x="21600" y="3780"/>
                </a:cubicBezTo>
                <a:lnTo>
                  <a:pt x="17748" y="0"/>
                </a:lnTo>
                <a:close/>
                <a:moveTo>
                  <a:pt x="15684" y="945"/>
                </a:moveTo>
                <a:cubicBezTo>
                  <a:pt x="15684" y="7020"/>
                  <a:pt x="15684" y="7020"/>
                  <a:pt x="15684" y="7020"/>
                </a:cubicBezTo>
                <a:cubicBezTo>
                  <a:pt x="4953" y="7020"/>
                  <a:pt x="4953" y="7020"/>
                  <a:pt x="4953" y="7020"/>
                </a:cubicBezTo>
                <a:cubicBezTo>
                  <a:pt x="4953" y="945"/>
                  <a:pt x="4953" y="945"/>
                  <a:pt x="4953" y="945"/>
                </a:cubicBezTo>
                <a:lnTo>
                  <a:pt x="15684" y="945"/>
                </a:lnTo>
                <a:close/>
                <a:moveTo>
                  <a:pt x="3990" y="20655"/>
                </a:moveTo>
                <a:cubicBezTo>
                  <a:pt x="3990" y="12285"/>
                  <a:pt x="3990" y="12285"/>
                  <a:pt x="3990" y="12285"/>
                </a:cubicBezTo>
                <a:cubicBezTo>
                  <a:pt x="17060" y="12285"/>
                  <a:pt x="17060" y="12285"/>
                  <a:pt x="17060" y="12285"/>
                </a:cubicBezTo>
                <a:cubicBezTo>
                  <a:pt x="17060" y="20655"/>
                  <a:pt x="17060" y="20655"/>
                  <a:pt x="17060" y="20655"/>
                </a:cubicBezTo>
                <a:lnTo>
                  <a:pt x="3990" y="20655"/>
                </a:lnTo>
                <a:close/>
                <a:moveTo>
                  <a:pt x="20637" y="20655"/>
                </a:moveTo>
                <a:cubicBezTo>
                  <a:pt x="18023" y="20655"/>
                  <a:pt x="18023" y="20655"/>
                  <a:pt x="18023" y="20655"/>
                </a:cubicBezTo>
                <a:cubicBezTo>
                  <a:pt x="18023" y="11475"/>
                  <a:pt x="18023" y="11475"/>
                  <a:pt x="18023" y="11475"/>
                </a:cubicBezTo>
                <a:cubicBezTo>
                  <a:pt x="3164" y="11475"/>
                  <a:pt x="3164" y="11475"/>
                  <a:pt x="3164" y="11475"/>
                </a:cubicBezTo>
                <a:cubicBezTo>
                  <a:pt x="3164" y="20655"/>
                  <a:pt x="3164" y="20655"/>
                  <a:pt x="3164" y="20655"/>
                </a:cubicBezTo>
                <a:cubicBezTo>
                  <a:pt x="963" y="20655"/>
                  <a:pt x="963" y="20655"/>
                  <a:pt x="963" y="20655"/>
                </a:cubicBezTo>
                <a:cubicBezTo>
                  <a:pt x="963" y="945"/>
                  <a:pt x="963" y="945"/>
                  <a:pt x="963" y="945"/>
                </a:cubicBezTo>
                <a:cubicBezTo>
                  <a:pt x="3990" y="945"/>
                  <a:pt x="3990" y="945"/>
                  <a:pt x="3990" y="945"/>
                </a:cubicBezTo>
                <a:cubicBezTo>
                  <a:pt x="3990" y="7965"/>
                  <a:pt x="3990" y="7965"/>
                  <a:pt x="3990" y="7965"/>
                </a:cubicBezTo>
                <a:cubicBezTo>
                  <a:pt x="16647" y="7965"/>
                  <a:pt x="16647" y="7965"/>
                  <a:pt x="16647" y="7965"/>
                </a:cubicBezTo>
                <a:cubicBezTo>
                  <a:pt x="16647" y="945"/>
                  <a:pt x="16647" y="945"/>
                  <a:pt x="16647" y="945"/>
                </a:cubicBezTo>
                <a:cubicBezTo>
                  <a:pt x="17335" y="945"/>
                  <a:pt x="17335" y="945"/>
                  <a:pt x="17335" y="945"/>
                </a:cubicBezTo>
                <a:cubicBezTo>
                  <a:pt x="20637" y="4185"/>
                  <a:pt x="20637" y="4185"/>
                  <a:pt x="20637" y="4185"/>
                </a:cubicBezTo>
                <a:lnTo>
                  <a:pt x="20637" y="20655"/>
                </a:lnTo>
                <a:close/>
                <a:moveTo>
                  <a:pt x="5366" y="14040"/>
                </a:moveTo>
                <a:cubicBezTo>
                  <a:pt x="5366" y="13905"/>
                  <a:pt x="5641" y="13635"/>
                  <a:pt x="5778" y="13635"/>
                </a:cubicBezTo>
                <a:cubicBezTo>
                  <a:pt x="8943" y="13635"/>
                  <a:pt x="8943" y="13635"/>
                  <a:pt x="8943" y="13635"/>
                </a:cubicBezTo>
                <a:cubicBezTo>
                  <a:pt x="9218" y="13635"/>
                  <a:pt x="9493" y="13905"/>
                  <a:pt x="9493" y="14040"/>
                </a:cubicBezTo>
                <a:cubicBezTo>
                  <a:pt x="9493" y="14310"/>
                  <a:pt x="9218" y="14580"/>
                  <a:pt x="8943" y="14580"/>
                </a:cubicBezTo>
                <a:cubicBezTo>
                  <a:pt x="5778" y="14580"/>
                  <a:pt x="5778" y="14580"/>
                  <a:pt x="5778" y="14580"/>
                </a:cubicBezTo>
                <a:cubicBezTo>
                  <a:pt x="5641" y="14580"/>
                  <a:pt x="5366" y="14310"/>
                  <a:pt x="5366" y="14040"/>
                </a:cubicBezTo>
                <a:close/>
                <a:moveTo>
                  <a:pt x="10731" y="15930"/>
                </a:moveTo>
                <a:cubicBezTo>
                  <a:pt x="10731" y="16065"/>
                  <a:pt x="10594" y="16335"/>
                  <a:pt x="10318" y="16335"/>
                </a:cubicBezTo>
                <a:cubicBezTo>
                  <a:pt x="5778" y="16335"/>
                  <a:pt x="5778" y="16335"/>
                  <a:pt x="5778" y="16335"/>
                </a:cubicBezTo>
                <a:cubicBezTo>
                  <a:pt x="5641" y="16335"/>
                  <a:pt x="5366" y="16065"/>
                  <a:pt x="5366" y="15930"/>
                </a:cubicBezTo>
                <a:cubicBezTo>
                  <a:pt x="5366" y="15660"/>
                  <a:pt x="5641" y="15390"/>
                  <a:pt x="5778" y="15390"/>
                </a:cubicBezTo>
                <a:cubicBezTo>
                  <a:pt x="10318" y="15390"/>
                  <a:pt x="10318" y="15390"/>
                  <a:pt x="10318" y="15390"/>
                </a:cubicBezTo>
                <a:cubicBezTo>
                  <a:pt x="10594" y="15390"/>
                  <a:pt x="10731" y="15660"/>
                  <a:pt x="10731" y="15930"/>
                </a:cubicBezTo>
                <a:close/>
                <a:moveTo>
                  <a:pt x="11969" y="15525"/>
                </a:moveTo>
                <a:cubicBezTo>
                  <a:pt x="12107" y="15660"/>
                  <a:pt x="12107" y="15795"/>
                  <a:pt x="12107" y="15930"/>
                </a:cubicBezTo>
                <a:cubicBezTo>
                  <a:pt x="12107" y="15930"/>
                  <a:pt x="12107" y="16065"/>
                  <a:pt x="11969" y="16200"/>
                </a:cubicBezTo>
                <a:cubicBezTo>
                  <a:pt x="11969" y="16200"/>
                  <a:pt x="11832" y="16335"/>
                  <a:pt x="11694" y="16335"/>
                </a:cubicBezTo>
                <a:cubicBezTo>
                  <a:pt x="11557" y="16335"/>
                  <a:pt x="11419" y="16200"/>
                  <a:pt x="11419" y="16200"/>
                </a:cubicBezTo>
                <a:cubicBezTo>
                  <a:pt x="11282" y="16065"/>
                  <a:pt x="11282" y="15930"/>
                  <a:pt x="11282" y="15930"/>
                </a:cubicBezTo>
                <a:cubicBezTo>
                  <a:pt x="11282" y="15795"/>
                  <a:pt x="11282" y="15660"/>
                  <a:pt x="11419" y="15525"/>
                </a:cubicBezTo>
                <a:cubicBezTo>
                  <a:pt x="11557" y="15390"/>
                  <a:pt x="11832" y="15390"/>
                  <a:pt x="11969" y="15525"/>
                </a:cubicBezTo>
                <a:close/>
                <a:moveTo>
                  <a:pt x="14859" y="1755"/>
                </a:moveTo>
                <a:cubicBezTo>
                  <a:pt x="12107" y="1755"/>
                  <a:pt x="12107" y="1755"/>
                  <a:pt x="12107" y="1755"/>
                </a:cubicBezTo>
                <a:cubicBezTo>
                  <a:pt x="12107" y="6210"/>
                  <a:pt x="12107" y="6210"/>
                  <a:pt x="12107" y="6210"/>
                </a:cubicBezTo>
                <a:cubicBezTo>
                  <a:pt x="14859" y="6210"/>
                  <a:pt x="14859" y="6210"/>
                  <a:pt x="14859" y="6210"/>
                </a:cubicBezTo>
                <a:lnTo>
                  <a:pt x="14859" y="1755"/>
                </a:lnTo>
                <a:close/>
                <a:moveTo>
                  <a:pt x="13896" y="5265"/>
                </a:moveTo>
                <a:cubicBezTo>
                  <a:pt x="13070" y="5265"/>
                  <a:pt x="13070" y="5265"/>
                  <a:pt x="13070" y="5265"/>
                </a:cubicBezTo>
                <a:cubicBezTo>
                  <a:pt x="13070" y="2700"/>
                  <a:pt x="13070" y="2700"/>
                  <a:pt x="13070" y="2700"/>
                </a:cubicBezTo>
                <a:cubicBezTo>
                  <a:pt x="13896" y="2700"/>
                  <a:pt x="13896" y="2700"/>
                  <a:pt x="13896" y="2700"/>
                </a:cubicBezTo>
                <a:lnTo>
                  <a:pt x="13896" y="52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67" name="Freeform 1349"/>
          <p:cNvSpPr/>
          <p:nvPr/>
        </p:nvSpPr>
        <p:spPr>
          <a:xfrm>
            <a:off x="1451610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845"/>
                </a:moveTo>
                <a:cubicBezTo>
                  <a:pt x="15255" y="13500"/>
                  <a:pt x="15255" y="13500"/>
                  <a:pt x="15255" y="13500"/>
                </a:cubicBezTo>
                <a:cubicBezTo>
                  <a:pt x="16335" y="12150"/>
                  <a:pt x="16875" y="10395"/>
                  <a:pt x="16875" y="8505"/>
                </a:cubicBezTo>
                <a:cubicBezTo>
                  <a:pt x="16875" y="3780"/>
                  <a:pt x="13095" y="0"/>
                  <a:pt x="8505" y="0"/>
                </a:cubicBezTo>
                <a:cubicBezTo>
                  <a:pt x="3780" y="0"/>
                  <a:pt x="0" y="3780"/>
                  <a:pt x="0" y="8505"/>
                </a:cubicBezTo>
                <a:cubicBezTo>
                  <a:pt x="0" y="13095"/>
                  <a:pt x="3780" y="16875"/>
                  <a:pt x="8505" y="16875"/>
                </a:cubicBezTo>
                <a:cubicBezTo>
                  <a:pt x="10395" y="16875"/>
                  <a:pt x="12150" y="16335"/>
                  <a:pt x="13500" y="15255"/>
                </a:cubicBezTo>
                <a:cubicBezTo>
                  <a:pt x="19845" y="21600"/>
                  <a:pt x="19845" y="21600"/>
                  <a:pt x="19845" y="21600"/>
                </a:cubicBezTo>
                <a:lnTo>
                  <a:pt x="21600" y="19845"/>
                </a:lnTo>
                <a:close/>
                <a:moveTo>
                  <a:pt x="810" y="8505"/>
                </a:moveTo>
                <a:cubicBezTo>
                  <a:pt x="810" y="4185"/>
                  <a:pt x="4185" y="810"/>
                  <a:pt x="8505" y="810"/>
                </a:cubicBezTo>
                <a:cubicBezTo>
                  <a:pt x="12690" y="810"/>
                  <a:pt x="16065" y="4185"/>
                  <a:pt x="16065" y="8505"/>
                </a:cubicBezTo>
                <a:cubicBezTo>
                  <a:pt x="16065" y="12690"/>
                  <a:pt x="12690" y="16065"/>
                  <a:pt x="8505" y="16065"/>
                </a:cubicBezTo>
                <a:cubicBezTo>
                  <a:pt x="4185" y="16065"/>
                  <a:pt x="810" y="12690"/>
                  <a:pt x="810" y="8505"/>
                </a:cubicBezTo>
                <a:close/>
                <a:moveTo>
                  <a:pt x="14310" y="14580"/>
                </a:moveTo>
                <a:cubicBezTo>
                  <a:pt x="14445" y="14445"/>
                  <a:pt x="14445" y="14445"/>
                  <a:pt x="14580" y="14310"/>
                </a:cubicBezTo>
                <a:cubicBezTo>
                  <a:pt x="14580" y="14310"/>
                  <a:pt x="14715" y="14175"/>
                  <a:pt x="14715" y="14175"/>
                </a:cubicBezTo>
                <a:cubicBezTo>
                  <a:pt x="20520" y="19845"/>
                  <a:pt x="20520" y="19845"/>
                  <a:pt x="20520" y="19845"/>
                </a:cubicBezTo>
                <a:cubicBezTo>
                  <a:pt x="19845" y="20520"/>
                  <a:pt x="19845" y="20520"/>
                  <a:pt x="19845" y="20520"/>
                </a:cubicBezTo>
                <a:cubicBezTo>
                  <a:pt x="14175" y="14715"/>
                  <a:pt x="14175" y="14715"/>
                  <a:pt x="14175" y="14715"/>
                </a:cubicBezTo>
                <a:cubicBezTo>
                  <a:pt x="14175" y="14715"/>
                  <a:pt x="14310" y="14580"/>
                  <a:pt x="14310" y="145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68" name="Freeform 1350"/>
          <p:cNvSpPr/>
          <p:nvPr/>
        </p:nvSpPr>
        <p:spPr>
          <a:xfrm>
            <a:off x="14544676" y="6924675"/>
            <a:ext cx="104922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5" h="21600" extrusionOk="0">
                <a:moveTo>
                  <a:pt x="21460" y="20925"/>
                </a:moveTo>
                <a:cubicBezTo>
                  <a:pt x="15148" y="14580"/>
                  <a:pt x="15148" y="14580"/>
                  <a:pt x="15148" y="14580"/>
                </a:cubicBezTo>
                <a:cubicBezTo>
                  <a:pt x="16831" y="13095"/>
                  <a:pt x="17813" y="10935"/>
                  <a:pt x="17813" y="8505"/>
                </a:cubicBezTo>
                <a:cubicBezTo>
                  <a:pt x="17813" y="3780"/>
                  <a:pt x="13745" y="0"/>
                  <a:pt x="8836" y="0"/>
                </a:cubicBezTo>
                <a:cubicBezTo>
                  <a:pt x="3927" y="0"/>
                  <a:pt x="0" y="3780"/>
                  <a:pt x="0" y="8505"/>
                </a:cubicBezTo>
                <a:cubicBezTo>
                  <a:pt x="0" y="13230"/>
                  <a:pt x="3927" y="17145"/>
                  <a:pt x="8836" y="17145"/>
                </a:cubicBezTo>
                <a:cubicBezTo>
                  <a:pt x="11081" y="17145"/>
                  <a:pt x="13044" y="16335"/>
                  <a:pt x="14587" y="15120"/>
                </a:cubicBezTo>
                <a:cubicBezTo>
                  <a:pt x="20899" y="21465"/>
                  <a:pt x="20899" y="21465"/>
                  <a:pt x="20899" y="21465"/>
                </a:cubicBezTo>
                <a:cubicBezTo>
                  <a:pt x="20899" y="21600"/>
                  <a:pt x="21039" y="21600"/>
                  <a:pt x="21179" y="21600"/>
                </a:cubicBezTo>
                <a:cubicBezTo>
                  <a:pt x="21319" y="21600"/>
                  <a:pt x="21460" y="21600"/>
                  <a:pt x="21460" y="21465"/>
                </a:cubicBezTo>
                <a:cubicBezTo>
                  <a:pt x="21600" y="21330"/>
                  <a:pt x="21600" y="21060"/>
                  <a:pt x="21460" y="20925"/>
                </a:cubicBezTo>
                <a:close/>
                <a:moveTo>
                  <a:pt x="8836" y="16335"/>
                </a:moveTo>
                <a:cubicBezTo>
                  <a:pt x="4488" y="16335"/>
                  <a:pt x="842" y="12825"/>
                  <a:pt x="842" y="8505"/>
                </a:cubicBezTo>
                <a:cubicBezTo>
                  <a:pt x="842" y="4320"/>
                  <a:pt x="4488" y="810"/>
                  <a:pt x="8836" y="810"/>
                </a:cubicBezTo>
                <a:cubicBezTo>
                  <a:pt x="13325" y="810"/>
                  <a:pt x="16971" y="4320"/>
                  <a:pt x="16971" y="8505"/>
                </a:cubicBezTo>
                <a:cubicBezTo>
                  <a:pt x="16971" y="12825"/>
                  <a:pt x="13325" y="16335"/>
                  <a:pt x="8836" y="163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69" name="Freeform 1351"/>
          <p:cNvSpPr/>
          <p:nvPr/>
        </p:nvSpPr>
        <p:spPr>
          <a:xfrm>
            <a:off x="14544676" y="8162925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400"/>
                </a:moveTo>
                <a:cubicBezTo>
                  <a:pt x="16130" y="0"/>
                  <a:pt x="16130" y="0"/>
                  <a:pt x="16130" y="0"/>
                </a:cubicBezTo>
                <a:cubicBezTo>
                  <a:pt x="16130" y="3240"/>
                  <a:pt x="16130" y="3240"/>
                  <a:pt x="16130" y="3240"/>
                </a:cubicBezTo>
                <a:cubicBezTo>
                  <a:pt x="14587" y="3240"/>
                  <a:pt x="13605" y="3510"/>
                  <a:pt x="12904" y="3915"/>
                </a:cubicBezTo>
                <a:cubicBezTo>
                  <a:pt x="0" y="3915"/>
                  <a:pt x="0" y="3915"/>
                  <a:pt x="0" y="391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8374" y="21600"/>
                  <a:pt x="18374" y="21600"/>
                  <a:pt x="18374" y="21600"/>
                </a:cubicBezTo>
                <a:cubicBezTo>
                  <a:pt x="18374" y="8505"/>
                  <a:pt x="18374" y="8505"/>
                  <a:pt x="18374" y="8505"/>
                </a:cubicBezTo>
                <a:lnTo>
                  <a:pt x="21600" y="5400"/>
                </a:lnTo>
                <a:close/>
                <a:moveTo>
                  <a:pt x="16270" y="3915"/>
                </a:moveTo>
                <a:cubicBezTo>
                  <a:pt x="16270" y="3915"/>
                  <a:pt x="16410" y="3915"/>
                  <a:pt x="16551" y="3915"/>
                </a:cubicBezTo>
                <a:cubicBezTo>
                  <a:pt x="16831" y="3915"/>
                  <a:pt x="16831" y="3915"/>
                  <a:pt x="16831" y="3915"/>
                </a:cubicBezTo>
                <a:cubicBezTo>
                  <a:pt x="16831" y="1755"/>
                  <a:pt x="16831" y="1755"/>
                  <a:pt x="16831" y="1755"/>
                </a:cubicBezTo>
                <a:cubicBezTo>
                  <a:pt x="20618" y="5400"/>
                  <a:pt x="20618" y="5400"/>
                  <a:pt x="20618" y="5400"/>
                </a:cubicBezTo>
                <a:cubicBezTo>
                  <a:pt x="18374" y="7425"/>
                  <a:pt x="18374" y="7425"/>
                  <a:pt x="18374" y="7425"/>
                </a:cubicBezTo>
                <a:cubicBezTo>
                  <a:pt x="18374" y="7425"/>
                  <a:pt x="18374" y="7425"/>
                  <a:pt x="18374" y="7425"/>
                </a:cubicBezTo>
                <a:cubicBezTo>
                  <a:pt x="18094" y="7830"/>
                  <a:pt x="18094" y="7830"/>
                  <a:pt x="18094" y="7830"/>
                </a:cubicBezTo>
                <a:cubicBezTo>
                  <a:pt x="16831" y="8910"/>
                  <a:pt x="16831" y="8910"/>
                  <a:pt x="16831" y="8910"/>
                </a:cubicBezTo>
                <a:cubicBezTo>
                  <a:pt x="16831" y="6885"/>
                  <a:pt x="16831" y="6885"/>
                  <a:pt x="16831" y="6885"/>
                </a:cubicBezTo>
                <a:cubicBezTo>
                  <a:pt x="16831" y="6885"/>
                  <a:pt x="16831" y="6885"/>
                  <a:pt x="16831" y="6885"/>
                </a:cubicBezTo>
                <a:cubicBezTo>
                  <a:pt x="16551" y="6750"/>
                  <a:pt x="16551" y="6750"/>
                  <a:pt x="16551" y="6750"/>
                </a:cubicBezTo>
                <a:cubicBezTo>
                  <a:pt x="16551" y="6750"/>
                  <a:pt x="15429" y="6480"/>
                  <a:pt x="14026" y="6885"/>
                </a:cubicBezTo>
                <a:cubicBezTo>
                  <a:pt x="13605" y="7020"/>
                  <a:pt x="13044" y="7155"/>
                  <a:pt x="12483" y="7425"/>
                </a:cubicBezTo>
                <a:cubicBezTo>
                  <a:pt x="12062" y="7695"/>
                  <a:pt x="11501" y="7965"/>
                  <a:pt x="10940" y="8505"/>
                </a:cubicBezTo>
                <a:cubicBezTo>
                  <a:pt x="10660" y="8775"/>
                  <a:pt x="10239" y="9180"/>
                  <a:pt x="9958" y="9585"/>
                </a:cubicBezTo>
                <a:cubicBezTo>
                  <a:pt x="9958" y="8640"/>
                  <a:pt x="10239" y="7290"/>
                  <a:pt x="11361" y="5940"/>
                </a:cubicBezTo>
                <a:cubicBezTo>
                  <a:pt x="11642" y="5670"/>
                  <a:pt x="11922" y="5265"/>
                  <a:pt x="12343" y="4995"/>
                </a:cubicBezTo>
                <a:cubicBezTo>
                  <a:pt x="12343" y="4995"/>
                  <a:pt x="12343" y="4995"/>
                  <a:pt x="12343" y="4995"/>
                </a:cubicBezTo>
                <a:cubicBezTo>
                  <a:pt x="12343" y="4995"/>
                  <a:pt x="12343" y="4995"/>
                  <a:pt x="12343" y="4995"/>
                </a:cubicBezTo>
                <a:cubicBezTo>
                  <a:pt x="12343" y="4995"/>
                  <a:pt x="12343" y="4995"/>
                  <a:pt x="12343" y="4995"/>
                </a:cubicBezTo>
                <a:cubicBezTo>
                  <a:pt x="12483" y="4995"/>
                  <a:pt x="12483" y="4995"/>
                  <a:pt x="12483" y="4995"/>
                </a:cubicBezTo>
                <a:cubicBezTo>
                  <a:pt x="12483" y="4860"/>
                  <a:pt x="12483" y="4860"/>
                  <a:pt x="12483" y="4860"/>
                </a:cubicBezTo>
                <a:cubicBezTo>
                  <a:pt x="12483" y="4860"/>
                  <a:pt x="12483" y="4860"/>
                  <a:pt x="12483" y="4860"/>
                </a:cubicBezTo>
                <a:cubicBezTo>
                  <a:pt x="12483" y="4860"/>
                  <a:pt x="12623" y="4860"/>
                  <a:pt x="12623" y="4860"/>
                </a:cubicBezTo>
                <a:cubicBezTo>
                  <a:pt x="12623" y="4860"/>
                  <a:pt x="12623" y="4860"/>
                  <a:pt x="12623" y="4725"/>
                </a:cubicBezTo>
                <a:cubicBezTo>
                  <a:pt x="12623" y="4725"/>
                  <a:pt x="12764" y="4725"/>
                  <a:pt x="12764" y="4725"/>
                </a:cubicBezTo>
                <a:cubicBezTo>
                  <a:pt x="13325" y="4455"/>
                  <a:pt x="14447" y="3915"/>
                  <a:pt x="16270" y="3915"/>
                </a:cubicBezTo>
                <a:close/>
                <a:moveTo>
                  <a:pt x="17673" y="9180"/>
                </a:moveTo>
                <a:cubicBezTo>
                  <a:pt x="17673" y="20925"/>
                  <a:pt x="17673" y="20925"/>
                  <a:pt x="17673" y="20925"/>
                </a:cubicBezTo>
                <a:cubicBezTo>
                  <a:pt x="701" y="20925"/>
                  <a:pt x="701" y="20925"/>
                  <a:pt x="701" y="20925"/>
                </a:cubicBezTo>
                <a:cubicBezTo>
                  <a:pt x="701" y="4590"/>
                  <a:pt x="701" y="4590"/>
                  <a:pt x="701" y="4590"/>
                </a:cubicBezTo>
                <a:cubicBezTo>
                  <a:pt x="11642" y="4590"/>
                  <a:pt x="11642" y="4590"/>
                  <a:pt x="11642" y="4590"/>
                </a:cubicBezTo>
                <a:cubicBezTo>
                  <a:pt x="11642" y="4590"/>
                  <a:pt x="11642" y="4590"/>
                  <a:pt x="11642" y="4725"/>
                </a:cubicBezTo>
                <a:cubicBezTo>
                  <a:pt x="11501" y="4725"/>
                  <a:pt x="11501" y="4725"/>
                  <a:pt x="11501" y="4725"/>
                </a:cubicBezTo>
                <a:cubicBezTo>
                  <a:pt x="11361" y="4860"/>
                  <a:pt x="11361" y="4860"/>
                  <a:pt x="11361" y="4860"/>
                </a:cubicBezTo>
                <a:cubicBezTo>
                  <a:pt x="11221" y="4995"/>
                  <a:pt x="11221" y="4995"/>
                  <a:pt x="11221" y="4995"/>
                </a:cubicBezTo>
                <a:cubicBezTo>
                  <a:pt x="11081" y="5130"/>
                  <a:pt x="11081" y="5130"/>
                  <a:pt x="11081" y="5130"/>
                </a:cubicBezTo>
                <a:cubicBezTo>
                  <a:pt x="11081" y="5265"/>
                  <a:pt x="10940" y="5265"/>
                  <a:pt x="10940" y="5265"/>
                </a:cubicBezTo>
                <a:cubicBezTo>
                  <a:pt x="10940" y="5265"/>
                  <a:pt x="10800" y="5400"/>
                  <a:pt x="10800" y="5400"/>
                </a:cubicBezTo>
                <a:cubicBezTo>
                  <a:pt x="10800" y="5400"/>
                  <a:pt x="10800" y="5535"/>
                  <a:pt x="10660" y="5535"/>
                </a:cubicBezTo>
                <a:cubicBezTo>
                  <a:pt x="10660" y="5535"/>
                  <a:pt x="10660" y="5670"/>
                  <a:pt x="10660" y="5670"/>
                </a:cubicBezTo>
                <a:cubicBezTo>
                  <a:pt x="10519" y="5670"/>
                  <a:pt x="10519" y="5805"/>
                  <a:pt x="10519" y="5805"/>
                </a:cubicBezTo>
                <a:cubicBezTo>
                  <a:pt x="10519" y="5805"/>
                  <a:pt x="10379" y="5940"/>
                  <a:pt x="10379" y="5940"/>
                </a:cubicBezTo>
                <a:cubicBezTo>
                  <a:pt x="10379" y="5940"/>
                  <a:pt x="10379" y="6075"/>
                  <a:pt x="10379" y="6075"/>
                </a:cubicBezTo>
                <a:cubicBezTo>
                  <a:pt x="10239" y="6075"/>
                  <a:pt x="10239" y="6210"/>
                  <a:pt x="10239" y="6210"/>
                </a:cubicBezTo>
                <a:cubicBezTo>
                  <a:pt x="10239" y="6210"/>
                  <a:pt x="10239" y="6345"/>
                  <a:pt x="10099" y="6345"/>
                </a:cubicBezTo>
                <a:cubicBezTo>
                  <a:pt x="10099" y="6345"/>
                  <a:pt x="10099" y="6480"/>
                  <a:pt x="10099" y="6480"/>
                </a:cubicBezTo>
                <a:cubicBezTo>
                  <a:pt x="10099" y="6480"/>
                  <a:pt x="9958" y="6480"/>
                  <a:pt x="9958" y="6615"/>
                </a:cubicBezTo>
                <a:cubicBezTo>
                  <a:pt x="9958" y="6615"/>
                  <a:pt x="9958" y="6615"/>
                  <a:pt x="9958" y="6750"/>
                </a:cubicBezTo>
                <a:cubicBezTo>
                  <a:pt x="9958" y="6750"/>
                  <a:pt x="9818" y="6750"/>
                  <a:pt x="9818" y="6885"/>
                </a:cubicBezTo>
                <a:cubicBezTo>
                  <a:pt x="9818" y="6885"/>
                  <a:pt x="9818" y="6885"/>
                  <a:pt x="9818" y="7020"/>
                </a:cubicBezTo>
                <a:cubicBezTo>
                  <a:pt x="9818" y="7020"/>
                  <a:pt x="9818" y="7020"/>
                  <a:pt x="9678" y="7155"/>
                </a:cubicBezTo>
                <a:cubicBezTo>
                  <a:pt x="9678" y="7155"/>
                  <a:pt x="9678" y="7155"/>
                  <a:pt x="9678" y="7290"/>
                </a:cubicBezTo>
                <a:cubicBezTo>
                  <a:pt x="9678" y="7290"/>
                  <a:pt x="9678" y="7290"/>
                  <a:pt x="9678" y="7425"/>
                </a:cubicBezTo>
                <a:cubicBezTo>
                  <a:pt x="9678" y="7425"/>
                  <a:pt x="9538" y="7425"/>
                  <a:pt x="9538" y="7560"/>
                </a:cubicBezTo>
                <a:cubicBezTo>
                  <a:pt x="9538" y="7560"/>
                  <a:pt x="9538" y="7560"/>
                  <a:pt x="9538" y="7560"/>
                </a:cubicBezTo>
                <a:cubicBezTo>
                  <a:pt x="9538" y="7695"/>
                  <a:pt x="9538" y="7695"/>
                  <a:pt x="9538" y="7695"/>
                </a:cubicBezTo>
                <a:cubicBezTo>
                  <a:pt x="9538" y="7830"/>
                  <a:pt x="9538" y="7830"/>
                  <a:pt x="9397" y="7830"/>
                </a:cubicBezTo>
                <a:cubicBezTo>
                  <a:pt x="9397" y="7965"/>
                  <a:pt x="9397" y="7965"/>
                  <a:pt x="9397" y="7965"/>
                </a:cubicBezTo>
                <a:cubicBezTo>
                  <a:pt x="9397" y="8100"/>
                  <a:pt x="9397" y="8100"/>
                  <a:pt x="9397" y="8100"/>
                </a:cubicBezTo>
                <a:cubicBezTo>
                  <a:pt x="9397" y="8100"/>
                  <a:pt x="9397" y="8235"/>
                  <a:pt x="9397" y="8235"/>
                </a:cubicBezTo>
                <a:cubicBezTo>
                  <a:pt x="9397" y="8235"/>
                  <a:pt x="9397" y="8370"/>
                  <a:pt x="9397" y="8370"/>
                </a:cubicBezTo>
                <a:cubicBezTo>
                  <a:pt x="9397" y="8370"/>
                  <a:pt x="9257" y="8370"/>
                  <a:pt x="9257" y="8505"/>
                </a:cubicBezTo>
                <a:cubicBezTo>
                  <a:pt x="9257" y="8505"/>
                  <a:pt x="9257" y="8505"/>
                  <a:pt x="9257" y="8640"/>
                </a:cubicBezTo>
                <a:cubicBezTo>
                  <a:pt x="9257" y="8640"/>
                  <a:pt x="9257" y="8640"/>
                  <a:pt x="9257" y="8775"/>
                </a:cubicBezTo>
                <a:cubicBezTo>
                  <a:pt x="9257" y="8775"/>
                  <a:pt x="9257" y="8775"/>
                  <a:pt x="9257" y="8775"/>
                </a:cubicBezTo>
                <a:cubicBezTo>
                  <a:pt x="9257" y="8910"/>
                  <a:pt x="9257" y="8910"/>
                  <a:pt x="9257" y="8910"/>
                </a:cubicBezTo>
                <a:cubicBezTo>
                  <a:pt x="9257" y="8910"/>
                  <a:pt x="9257" y="9045"/>
                  <a:pt x="9257" y="9045"/>
                </a:cubicBezTo>
                <a:cubicBezTo>
                  <a:pt x="9257" y="9045"/>
                  <a:pt x="9257" y="9045"/>
                  <a:pt x="9257" y="9180"/>
                </a:cubicBezTo>
                <a:cubicBezTo>
                  <a:pt x="9257" y="9180"/>
                  <a:pt x="9257" y="9180"/>
                  <a:pt x="9257" y="9180"/>
                </a:cubicBezTo>
                <a:cubicBezTo>
                  <a:pt x="9257" y="9315"/>
                  <a:pt x="9257" y="9315"/>
                  <a:pt x="9257" y="9315"/>
                </a:cubicBezTo>
                <a:cubicBezTo>
                  <a:pt x="9257" y="9315"/>
                  <a:pt x="9257" y="9450"/>
                  <a:pt x="9117" y="9450"/>
                </a:cubicBezTo>
                <a:cubicBezTo>
                  <a:pt x="9117" y="9450"/>
                  <a:pt x="9117" y="9450"/>
                  <a:pt x="9117" y="9585"/>
                </a:cubicBezTo>
                <a:cubicBezTo>
                  <a:pt x="9117" y="9585"/>
                  <a:pt x="9117" y="9585"/>
                  <a:pt x="9117" y="9585"/>
                </a:cubicBezTo>
                <a:cubicBezTo>
                  <a:pt x="9117" y="9585"/>
                  <a:pt x="9117" y="9720"/>
                  <a:pt x="9117" y="9720"/>
                </a:cubicBezTo>
                <a:cubicBezTo>
                  <a:pt x="9117" y="9720"/>
                  <a:pt x="9117" y="9720"/>
                  <a:pt x="9117" y="9720"/>
                </a:cubicBezTo>
                <a:cubicBezTo>
                  <a:pt x="9117" y="9855"/>
                  <a:pt x="9117" y="9855"/>
                  <a:pt x="9117" y="9855"/>
                </a:cubicBezTo>
                <a:cubicBezTo>
                  <a:pt x="9117" y="9855"/>
                  <a:pt x="9117" y="9990"/>
                  <a:pt x="9117" y="9990"/>
                </a:cubicBezTo>
                <a:cubicBezTo>
                  <a:pt x="9117" y="9990"/>
                  <a:pt x="9117" y="9990"/>
                  <a:pt x="9117" y="9990"/>
                </a:cubicBezTo>
                <a:cubicBezTo>
                  <a:pt x="9117" y="10125"/>
                  <a:pt x="9117" y="10125"/>
                  <a:pt x="9117" y="10125"/>
                </a:cubicBezTo>
                <a:cubicBezTo>
                  <a:pt x="9117" y="10125"/>
                  <a:pt x="9117" y="10125"/>
                  <a:pt x="9117" y="10260"/>
                </a:cubicBezTo>
                <a:cubicBezTo>
                  <a:pt x="9117" y="10260"/>
                  <a:pt x="9117" y="10260"/>
                  <a:pt x="9117" y="10260"/>
                </a:cubicBezTo>
                <a:cubicBezTo>
                  <a:pt x="9257" y="10260"/>
                  <a:pt x="9257" y="10260"/>
                  <a:pt x="9257" y="10395"/>
                </a:cubicBezTo>
                <a:cubicBezTo>
                  <a:pt x="9257" y="10395"/>
                  <a:pt x="9257" y="10395"/>
                  <a:pt x="9257" y="10395"/>
                </a:cubicBezTo>
                <a:cubicBezTo>
                  <a:pt x="9257" y="10395"/>
                  <a:pt x="9257" y="10395"/>
                  <a:pt x="9257" y="10395"/>
                </a:cubicBezTo>
                <a:cubicBezTo>
                  <a:pt x="9257" y="10395"/>
                  <a:pt x="9257" y="10530"/>
                  <a:pt x="9257" y="10530"/>
                </a:cubicBezTo>
                <a:cubicBezTo>
                  <a:pt x="9257" y="10530"/>
                  <a:pt x="9257" y="10530"/>
                  <a:pt x="9257" y="10530"/>
                </a:cubicBezTo>
                <a:cubicBezTo>
                  <a:pt x="9257" y="10530"/>
                  <a:pt x="9257" y="10530"/>
                  <a:pt x="9257" y="10530"/>
                </a:cubicBezTo>
                <a:cubicBezTo>
                  <a:pt x="9257" y="10665"/>
                  <a:pt x="9257" y="10665"/>
                  <a:pt x="9257" y="10665"/>
                </a:cubicBezTo>
                <a:cubicBezTo>
                  <a:pt x="9257" y="10665"/>
                  <a:pt x="9257" y="10665"/>
                  <a:pt x="9257" y="10665"/>
                </a:cubicBezTo>
                <a:cubicBezTo>
                  <a:pt x="9257" y="10665"/>
                  <a:pt x="9257" y="10665"/>
                  <a:pt x="9257" y="10800"/>
                </a:cubicBezTo>
                <a:cubicBezTo>
                  <a:pt x="9257" y="10800"/>
                  <a:pt x="9257" y="10800"/>
                  <a:pt x="9257" y="10800"/>
                </a:cubicBezTo>
                <a:cubicBezTo>
                  <a:pt x="9257" y="10800"/>
                  <a:pt x="9257" y="10800"/>
                  <a:pt x="9257" y="10800"/>
                </a:cubicBezTo>
                <a:cubicBezTo>
                  <a:pt x="9397" y="11745"/>
                  <a:pt x="9397" y="11745"/>
                  <a:pt x="9397" y="11745"/>
                </a:cubicBezTo>
                <a:cubicBezTo>
                  <a:pt x="9958" y="10935"/>
                  <a:pt x="9958" y="10935"/>
                  <a:pt x="9958" y="10935"/>
                </a:cubicBezTo>
                <a:cubicBezTo>
                  <a:pt x="11642" y="8100"/>
                  <a:pt x="13886" y="7560"/>
                  <a:pt x="15148" y="7425"/>
                </a:cubicBezTo>
                <a:cubicBezTo>
                  <a:pt x="15569" y="7425"/>
                  <a:pt x="15849" y="7425"/>
                  <a:pt x="16130" y="7425"/>
                </a:cubicBezTo>
                <a:cubicBezTo>
                  <a:pt x="16130" y="10665"/>
                  <a:pt x="16130" y="10665"/>
                  <a:pt x="16130" y="10665"/>
                </a:cubicBezTo>
                <a:cubicBezTo>
                  <a:pt x="16130" y="10665"/>
                  <a:pt x="16130" y="10665"/>
                  <a:pt x="16130" y="10665"/>
                </a:cubicBezTo>
                <a:lnTo>
                  <a:pt x="17673" y="91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70" name="Freeform 1352"/>
          <p:cNvSpPr/>
          <p:nvPr/>
        </p:nvSpPr>
        <p:spPr>
          <a:xfrm>
            <a:off x="14516100" y="9401175"/>
            <a:ext cx="1092200" cy="1066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2230"/>
                </a:moveTo>
                <a:cubicBezTo>
                  <a:pt x="2835" y="2230"/>
                  <a:pt x="2160" y="2926"/>
                  <a:pt x="2160" y="3902"/>
                </a:cubicBezTo>
                <a:cubicBezTo>
                  <a:pt x="2160" y="4877"/>
                  <a:pt x="2835" y="5574"/>
                  <a:pt x="3780" y="5574"/>
                </a:cubicBezTo>
                <a:cubicBezTo>
                  <a:pt x="4725" y="5574"/>
                  <a:pt x="5400" y="4877"/>
                  <a:pt x="5400" y="3902"/>
                </a:cubicBezTo>
                <a:cubicBezTo>
                  <a:pt x="5400" y="2926"/>
                  <a:pt x="4725" y="2230"/>
                  <a:pt x="3780" y="2230"/>
                </a:cubicBezTo>
                <a:close/>
                <a:moveTo>
                  <a:pt x="3780" y="4877"/>
                </a:moveTo>
                <a:cubicBezTo>
                  <a:pt x="3240" y="4877"/>
                  <a:pt x="2835" y="4459"/>
                  <a:pt x="2835" y="3902"/>
                </a:cubicBezTo>
                <a:cubicBezTo>
                  <a:pt x="2835" y="3345"/>
                  <a:pt x="3240" y="2926"/>
                  <a:pt x="3780" y="2926"/>
                </a:cubicBezTo>
                <a:cubicBezTo>
                  <a:pt x="4320" y="2926"/>
                  <a:pt x="4725" y="3345"/>
                  <a:pt x="4725" y="3902"/>
                </a:cubicBezTo>
                <a:cubicBezTo>
                  <a:pt x="4725" y="4459"/>
                  <a:pt x="4320" y="4877"/>
                  <a:pt x="3780" y="4877"/>
                </a:cubicBezTo>
                <a:close/>
                <a:moveTo>
                  <a:pt x="17955" y="2926"/>
                </a:moveTo>
                <a:cubicBezTo>
                  <a:pt x="18225" y="2926"/>
                  <a:pt x="18360" y="3205"/>
                  <a:pt x="18360" y="3345"/>
                </a:cubicBezTo>
                <a:cubicBezTo>
                  <a:pt x="18360" y="3484"/>
                  <a:pt x="18225" y="3763"/>
                  <a:pt x="17955" y="3763"/>
                </a:cubicBezTo>
                <a:cubicBezTo>
                  <a:pt x="17820" y="3763"/>
                  <a:pt x="17685" y="3484"/>
                  <a:pt x="17685" y="3345"/>
                </a:cubicBezTo>
                <a:cubicBezTo>
                  <a:pt x="17685" y="3205"/>
                  <a:pt x="17820" y="2926"/>
                  <a:pt x="17955" y="2926"/>
                </a:cubicBezTo>
                <a:close/>
                <a:moveTo>
                  <a:pt x="16605" y="2926"/>
                </a:moveTo>
                <a:cubicBezTo>
                  <a:pt x="16740" y="2926"/>
                  <a:pt x="16875" y="3205"/>
                  <a:pt x="16875" y="3345"/>
                </a:cubicBezTo>
                <a:cubicBezTo>
                  <a:pt x="16875" y="3484"/>
                  <a:pt x="16740" y="3763"/>
                  <a:pt x="16605" y="3763"/>
                </a:cubicBezTo>
                <a:cubicBezTo>
                  <a:pt x="16335" y="3763"/>
                  <a:pt x="16200" y="3484"/>
                  <a:pt x="16200" y="3345"/>
                </a:cubicBezTo>
                <a:cubicBezTo>
                  <a:pt x="16200" y="3205"/>
                  <a:pt x="16335" y="2926"/>
                  <a:pt x="16605" y="2926"/>
                </a:cubicBezTo>
                <a:close/>
                <a:moveTo>
                  <a:pt x="18765" y="4041"/>
                </a:moveTo>
                <a:cubicBezTo>
                  <a:pt x="18900" y="4041"/>
                  <a:pt x="19035" y="4320"/>
                  <a:pt x="19035" y="4459"/>
                </a:cubicBezTo>
                <a:cubicBezTo>
                  <a:pt x="19035" y="4599"/>
                  <a:pt x="18900" y="4877"/>
                  <a:pt x="18765" y="4877"/>
                </a:cubicBezTo>
                <a:cubicBezTo>
                  <a:pt x="18495" y="4877"/>
                  <a:pt x="18360" y="4599"/>
                  <a:pt x="18360" y="4459"/>
                </a:cubicBezTo>
                <a:cubicBezTo>
                  <a:pt x="18360" y="4320"/>
                  <a:pt x="18495" y="4041"/>
                  <a:pt x="18765" y="4041"/>
                </a:cubicBezTo>
                <a:close/>
                <a:moveTo>
                  <a:pt x="17280" y="4041"/>
                </a:moveTo>
                <a:cubicBezTo>
                  <a:pt x="17415" y="4041"/>
                  <a:pt x="17685" y="4320"/>
                  <a:pt x="17685" y="4459"/>
                </a:cubicBezTo>
                <a:cubicBezTo>
                  <a:pt x="17685" y="4599"/>
                  <a:pt x="17415" y="4877"/>
                  <a:pt x="17280" y="4877"/>
                </a:cubicBezTo>
                <a:cubicBezTo>
                  <a:pt x="17145" y="4877"/>
                  <a:pt x="16875" y="4599"/>
                  <a:pt x="16875" y="4459"/>
                </a:cubicBezTo>
                <a:cubicBezTo>
                  <a:pt x="16875" y="4320"/>
                  <a:pt x="17145" y="4041"/>
                  <a:pt x="17280" y="4041"/>
                </a:cubicBezTo>
                <a:close/>
                <a:moveTo>
                  <a:pt x="15120" y="2926"/>
                </a:moveTo>
                <a:cubicBezTo>
                  <a:pt x="15255" y="2926"/>
                  <a:pt x="15525" y="3205"/>
                  <a:pt x="15525" y="3345"/>
                </a:cubicBezTo>
                <a:cubicBezTo>
                  <a:pt x="15525" y="3484"/>
                  <a:pt x="15255" y="3763"/>
                  <a:pt x="15120" y="3763"/>
                </a:cubicBezTo>
                <a:cubicBezTo>
                  <a:pt x="14985" y="3763"/>
                  <a:pt x="14715" y="3484"/>
                  <a:pt x="14715" y="3345"/>
                </a:cubicBezTo>
                <a:cubicBezTo>
                  <a:pt x="14715" y="3205"/>
                  <a:pt x="14985" y="2926"/>
                  <a:pt x="15120" y="2926"/>
                </a:cubicBezTo>
                <a:close/>
                <a:moveTo>
                  <a:pt x="15795" y="4041"/>
                </a:moveTo>
                <a:cubicBezTo>
                  <a:pt x="16065" y="4041"/>
                  <a:pt x="16200" y="4320"/>
                  <a:pt x="16200" y="4459"/>
                </a:cubicBezTo>
                <a:cubicBezTo>
                  <a:pt x="16200" y="4599"/>
                  <a:pt x="16065" y="4877"/>
                  <a:pt x="15795" y="4877"/>
                </a:cubicBezTo>
                <a:cubicBezTo>
                  <a:pt x="15660" y="4877"/>
                  <a:pt x="15525" y="4599"/>
                  <a:pt x="15525" y="4459"/>
                </a:cubicBezTo>
                <a:cubicBezTo>
                  <a:pt x="15525" y="4320"/>
                  <a:pt x="15660" y="4041"/>
                  <a:pt x="15795" y="4041"/>
                </a:cubicBezTo>
                <a:close/>
                <a:moveTo>
                  <a:pt x="13635" y="2926"/>
                </a:moveTo>
                <a:cubicBezTo>
                  <a:pt x="13905" y="2926"/>
                  <a:pt x="14040" y="3205"/>
                  <a:pt x="14040" y="3345"/>
                </a:cubicBezTo>
                <a:cubicBezTo>
                  <a:pt x="14040" y="3484"/>
                  <a:pt x="13905" y="3763"/>
                  <a:pt x="13635" y="3763"/>
                </a:cubicBezTo>
                <a:cubicBezTo>
                  <a:pt x="13500" y="3763"/>
                  <a:pt x="13365" y="3484"/>
                  <a:pt x="13365" y="3345"/>
                </a:cubicBezTo>
                <a:cubicBezTo>
                  <a:pt x="13365" y="3205"/>
                  <a:pt x="13500" y="2926"/>
                  <a:pt x="13635" y="2926"/>
                </a:cubicBezTo>
                <a:close/>
                <a:moveTo>
                  <a:pt x="14445" y="4041"/>
                </a:moveTo>
                <a:cubicBezTo>
                  <a:pt x="14580" y="4041"/>
                  <a:pt x="14715" y="4320"/>
                  <a:pt x="14715" y="4459"/>
                </a:cubicBezTo>
                <a:cubicBezTo>
                  <a:pt x="14715" y="4599"/>
                  <a:pt x="14580" y="4877"/>
                  <a:pt x="14445" y="4877"/>
                </a:cubicBezTo>
                <a:cubicBezTo>
                  <a:pt x="14175" y="4877"/>
                  <a:pt x="14040" y="4599"/>
                  <a:pt x="14040" y="4459"/>
                </a:cubicBezTo>
                <a:cubicBezTo>
                  <a:pt x="14040" y="4320"/>
                  <a:pt x="14175" y="4041"/>
                  <a:pt x="14445" y="4041"/>
                </a:cubicBezTo>
                <a:close/>
                <a:moveTo>
                  <a:pt x="12285" y="2926"/>
                </a:moveTo>
                <a:cubicBezTo>
                  <a:pt x="12420" y="2926"/>
                  <a:pt x="12555" y="3205"/>
                  <a:pt x="12555" y="3345"/>
                </a:cubicBezTo>
                <a:cubicBezTo>
                  <a:pt x="12555" y="3484"/>
                  <a:pt x="12420" y="3763"/>
                  <a:pt x="12285" y="3763"/>
                </a:cubicBezTo>
                <a:cubicBezTo>
                  <a:pt x="12015" y="3763"/>
                  <a:pt x="11880" y="3484"/>
                  <a:pt x="11880" y="3345"/>
                </a:cubicBezTo>
                <a:cubicBezTo>
                  <a:pt x="11880" y="3205"/>
                  <a:pt x="12015" y="2926"/>
                  <a:pt x="12285" y="2926"/>
                </a:cubicBezTo>
                <a:close/>
                <a:moveTo>
                  <a:pt x="12960" y="4041"/>
                </a:moveTo>
                <a:cubicBezTo>
                  <a:pt x="13095" y="4041"/>
                  <a:pt x="13365" y="4320"/>
                  <a:pt x="13365" y="4459"/>
                </a:cubicBezTo>
                <a:cubicBezTo>
                  <a:pt x="13365" y="4599"/>
                  <a:pt x="13095" y="4877"/>
                  <a:pt x="12960" y="4877"/>
                </a:cubicBezTo>
                <a:cubicBezTo>
                  <a:pt x="12825" y="4877"/>
                  <a:pt x="12555" y="4599"/>
                  <a:pt x="12555" y="4459"/>
                </a:cubicBezTo>
                <a:cubicBezTo>
                  <a:pt x="12555" y="4320"/>
                  <a:pt x="12825" y="4041"/>
                  <a:pt x="12960" y="4041"/>
                </a:cubicBezTo>
                <a:close/>
                <a:moveTo>
                  <a:pt x="21600" y="6132"/>
                </a:moveTo>
                <a:cubicBezTo>
                  <a:pt x="21600" y="1672"/>
                  <a:pt x="21600" y="1672"/>
                  <a:pt x="21600" y="1672"/>
                </a:cubicBezTo>
                <a:cubicBezTo>
                  <a:pt x="21600" y="836"/>
                  <a:pt x="20790" y="0"/>
                  <a:pt x="19980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810" y="0"/>
                  <a:pt x="0" y="836"/>
                  <a:pt x="0" y="1672"/>
                </a:cubicBezTo>
                <a:cubicBezTo>
                  <a:pt x="0" y="6132"/>
                  <a:pt x="0" y="6132"/>
                  <a:pt x="0" y="6132"/>
                </a:cubicBezTo>
                <a:cubicBezTo>
                  <a:pt x="0" y="6689"/>
                  <a:pt x="270" y="7107"/>
                  <a:pt x="675" y="7386"/>
                </a:cubicBezTo>
                <a:cubicBezTo>
                  <a:pt x="270" y="7804"/>
                  <a:pt x="0" y="8222"/>
                  <a:pt x="0" y="8779"/>
                </a:cubicBezTo>
                <a:cubicBezTo>
                  <a:pt x="0" y="13099"/>
                  <a:pt x="0" y="13099"/>
                  <a:pt x="0" y="13099"/>
                </a:cubicBezTo>
                <a:cubicBezTo>
                  <a:pt x="0" y="14075"/>
                  <a:pt x="810" y="14911"/>
                  <a:pt x="1620" y="14911"/>
                </a:cubicBezTo>
                <a:cubicBezTo>
                  <a:pt x="10395" y="14911"/>
                  <a:pt x="10395" y="14911"/>
                  <a:pt x="10395" y="14911"/>
                </a:cubicBezTo>
                <a:cubicBezTo>
                  <a:pt x="10395" y="17837"/>
                  <a:pt x="10395" y="17837"/>
                  <a:pt x="10395" y="17837"/>
                </a:cubicBezTo>
                <a:cubicBezTo>
                  <a:pt x="9720" y="17977"/>
                  <a:pt x="9180" y="18534"/>
                  <a:pt x="9045" y="19370"/>
                </a:cubicBezTo>
                <a:cubicBezTo>
                  <a:pt x="405" y="19370"/>
                  <a:pt x="405" y="19370"/>
                  <a:pt x="405" y="19370"/>
                </a:cubicBezTo>
                <a:cubicBezTo>
                  <a:pt x="135" y="19370"/>
                  <a:pt x="0" y="19510"/>
                  <a:pt x="0" y="19649"/>
                </a:cubicBezTo>
                <a:cubicBezTo>
                  <a:pt x="0" y="19928"/>
                  <a:pt x="135" y="20067"/>
                  <a:pt x="405" y="20067"/>
                </a:cubicBezTo>
                <a:cubicBezTo>
                  <a:pt x="9045" y="20067"/>
                  <a:pt x="9045" y="20067"/>
                  <a:pt x="9045" y="20067"/>
                </a:cubicBezTo>
                <a:cubicBezTo>
                  <a:pt x="9180" y="20903"/>
                  <a:pt x="9990" y="21600"/>
                  <a:pt x="10800" y="21600"/>
                </a:cubicBezTo>
                <a:cubicBezTo>
                  <a:pt x="11610" y="21600"/>
                  <a:pt x="12420" y="20903"/>
                  <a:pt x="12555" y="20067"/>
                </a:cubicBezTo>
                <a:cubicBezTo>
                  <a:pt x="21195" y="20067"/>
                  <a:pt x="21195" y="20067"/>
                  <a:pt x="21195" y="20067"/>
                </a:cubicBezTo>
                <a:cubicBezTo>
                  <a:pt x="21465" y="20067"/>
                  <a:pt x="21600" y="19928"/>
                  <a:pt x="21600" y="19649"/>
                </a:cubicBezTo>
                <a:cubicBezTo>
                  <a:pt x="21600" y="19510"/>
                  <a:pt x="21465" y="19370"/>
                  <a:pt x="21195" y="19370"/>
                </a:cubicBezTo>
                <a:cubicBezTo>
                  <a:pt x="12555" y="19370"/>
                  <a:pt x="12555" y="19370"/>
                  <a:pt x="12555" y="19370"/>
                </a:cubicBezTo>
                <a:cubicBezTo>
                  <a:pt x="12420" y="18534"/>
                  <a:pt x="11880" y="17977"/>
                  <a:pt x="11205" y="17837"/>
                </a:cubicBezTo>
                <a:cubicBezTo>
                  <a:pt x="11205" y="14911"/>
                  <a:pt x="11205" y="14911"/>
                  <a:pt x="11205" y="14911"/>
                </a:cubicBezTo>
                <a:cubicBezTo>
                  <a:pt x="19980" y="14911"/>
                  <a:pt x="19980" y="14911"/>
                  <a:pt x="19980" y="14911"/>
                </a:cubicBezTo>
                <a:cubicBezTo>
                  <a:pt x="20790" y="14911"/>
                  <a:pt x="21600" y="14075"/>
                  <a:pt x="21600" y="13099"/>
                </a:cubicBezTo>
                <a:cubicBezTo>
                  <a:pt x="21600" y="8779"/>
                  <a:pt x="21600" y="8779"/>
                  <a:pt x="21600" y="8779"/>
                </a:cubicBezTo>
                <a:cubicBezTo>
                  <a:pt x="21600" y="8222"/>
                  <a:pt x="21330" y="7804"/>
                  <a:pt x="20925" y="7386"/>
                </a:cubicBezTo>
                <a:cubicBezTo>
                  <a:pt x="21330" y="7107"/>
                  <a:pt x="21600" y="6689"/>
                  <a:pt x="21600" y="6132"/>
                </a:cubicBezTo>
                <a:close/>
                <a:moveTo>
                  <a:pt x="11880" y="19649"/>
                </a:moveTo>
                <a:cubicBezTo>
                  <a:pt x="11880" y="20346"/>
                  <a:pt x="11340" y="20764"/>
                  <a:pt x="10800" y="20764"/>
                </a:cubicBezTo>
                <a:cubicBezTo>
                  <a:pt x="10260" y="20764"/>
                  <a:pt x="9720" y="20346"/>
                  <a:pt x="9720" y="19649"/>
                </a:cubicBezTo>
                <a:cubicBezTo>
                  <a:pt x="9720" y="19092"/>
                  <a:pt x="10260" y="18534"/>
                  <a:pt x="10800" y="18534"/>
                </a:cubicBezTo>
                <a:cubicBezTo>
                  <a:pt x="11340" y="18534"/>
                  <a:pt x="11880" y="19092"/>
                  <a:pt x="11880" y="19649"/>
                </a:cubicBezTo>
                <a:close/>
                <a:moveTo>
                  <a:pt x="20925" y="8779"/>
                </a:moveTo>
                <a:cubicBezTo>
                  <a:pt x="20925" y="13099"/>
                  <a:pt x="20925" y="13099"/>
                  <a:pt x="20925" y="13099"/>
                </a:cubicBezTo>
                <a:cubicBezTo>
                  <a:pt x="20925" y="13657"/>
                  <a:pt x="20520" y="14075"/>
                  <a:pt x="19980" y="14075"/>
                </a:cubicBezTo>
                <a:cubicBezTo>
                  <a:pt x="1620" y="14075"/>
                  <a:pt x="1620" y="14075"/>
                  <a:pt x="1620" y="14075"/>
                </a:cubicBezTo>
                <a:cubicBezTo>
                  <a:pt x="1080" y="14075"/>
                  <a:pt x="675" y="13657"/>
                  <a:pt x="675" y="13099"/>
                </a:cubicBezTo>
                <a:cubicBezTo>
                  <a:pt x="675" y="8779"/>
                  <a:pt x="675" y="8779"/>
                  <a:pt x="675" y="8779"/>
                </a:cubicBezTo>
                <a:cubicBezTo>
                  <a:pt x="675" y="8222"/>
                  <a:pt x="1080" y="7804"/>
                  <a:pt x="1620" y="7804"/>
                </a:cubicBezTo>
                <a:cubicBezTo>
                  <a:pt x="19980" y="7804"/>
                  <a:pt x="19980" y="7804"/>
                  <a:pt x="19980" y="7804"/>
                </a:cubicBezTo>
                <a:cubicBezTo>
                  <a:pt x="20520" y="7804"/>
                  <a:pt x="20925" y="8222"/>
                  <a:pt x="20925" y="8779"/>
                </a:cubicBezTo>
                <a:close/>
                <a:moveTo>
                  <a:pt x="1620" y="7107"/>
                </a:moveTo>
                <a:cubicBezTo>
                  <a:pt x="1080" y="7107"/>
                  <a:pt x="675" y="6689"/>
                  <a:pt x="675" y="6132"/>
                </a:cubicBezTo>
                <a:cubicBezTo>
                  <a:pt x="675" y="1672"/>
                  <a:pt x="675" y="1672"/>
                  <a:pt x="675" y="1672"/>
                </a:cubicBezTo>
                <a:cubicBezTo>
                  <a:pt x="675" y="1115"/>
                  <a:pt x="1080" y="697"/>
                  <a:pt x="1620" y="697"/>
                </a:cubicBezTo>
                <a:cubicBezTo>
                  <a:pt x="19980" y="697"/>
                  <a:pt x="19980" y="697"/>
                  <a:pt x="19980" y="697"/>
                </a:cubicBezTo>
                <a:cubicBezTo>
                  <a:pt x="20520" y="697"/>
                  <a:pt x="20925" y="1115"/>
                  <a:pt x="20925" y="1672"/>
                </a:cubicBezTo>
                <a:cubicBezTo>
                  <a:pt x="20925" y="6132"/>
                  <a:pt x="20925" y="6132"/>
                  <a:pt x="20925" y="6132"/>
                </a:cubicBezTo>
                <a:cubicBezTo>
                  <a:pt x="20925" y="6689"/>
                  <a:pt x="20520" y="7107"/>
                  <a:pt x="19980" y="7107"/>
                </a:cubicBezTo>
                <a:lnTo>
                  <a:pt x="1620" y="7107"/>
                </a:lnTo>
                <a:close/>
                <a:moveTo>
                  <a:pt x="3780" y="12681"/>
                </a:moveTo>
                <a:cubicBezTo>
                  <a:pt x="4725" y="12681"/>
                  <a:pt x="5400" y="11845"/>
                  <a:pt x="5400" y="11009"/>
                </a:cubicBezTo>
                <a:cubicBezTo>
                  <a:pt x="5400" y="10034"/>
                  <a:pt x="4725" y="9337"/>
                  <a:pt x="3780" y="9337"/>
                </a:cubicBezTo>
                <a:cubicBezTo>
                  <a:pt x="2835" y="9337"/>
                  <a:pt x="2160" y="10034"/>
                  <a:pt x="2160" y="11009"/>
                </a:cubicBezTo>
                <a:cubicBezTo>
                  <a:pt x="2160" y="11845"/>
                  <a:pt x="2835" y="12681"/>
                  <a:pt x="3780" y="12681"/>
                </a:cubicBezTo>
                <a:close/>
                <a:moveTo>
                  <a:pt x="3780" y="10034"/>
                </a:moveTo>
                <a:cubicBezTo>
                  <a:pt x="4320" y="10034"/>
                  <a:pt x="4725" y="10452"/>
                  <a:pt x="4725" y="11009"/>
                </a:cubicBezTo>
                <a:cubicBezTo>
                  <a:pt x="4725" y="11427"/>
                  <a:pt x="4320" y="11845"/>
                  <a:pt x="3780" y="11845"/>
                </a:cubicBezTo>
                <a:cubicBezTo>
                  <a:pt x="3240" y="11845"/>
                  <a:pt x="2835" y="11427"/>
                  <a:pt x="2835" y="11009"/>
                </a:cubicBezTo>
                <a:cubicBezTo>
                  <a:pt x="2835" y="10452"/>
                  <a:pt x="3240" y="10034"/>
                  <a:pt x="3780" y="10034"/>
                </a:cubicBezTo>
                <a:close/>
                <a:moveTo>
                  <a:pt x="17955" y="10034"/>
                </a:moveTo>
                <a:cubicBezTo>
                  <a:pt x="18225" y="10034"/>
                  <a:pt x="18360" y="10173"/>
                  <a:pt x="18360" y="10452"/>
                </a:cubicBezTo>
                <a:cubicBezTo>
                  <a:pt x="18360" y="10591"/>
                  <a:pt x="18225" y="10730"/>
                  <a:pt x="17955" y="10730"/>
                </a:cubicBezTo>
                <a:cubicBezTo>
                  <a:pt x="17820" y="10730"/>
                  <a:pt x="17685" y="10591"/>
                  <a:pt x="17685" y="10452"/>
                </a:cubicBezTo>
                <a:cubicBezTo>
                  <a:pt x="17685" y="10173"/>
                  <a:pt x="17820" y="10034"/>
                  <a:pt x="17955" y="10034"/>
                </a:cubicBezTo>
                <a:close/>
                <a:moveTo>
                  <a:pt x="16605" y="10034"/>
                </a:moveTo>
                <a:cubicBezTo>
                  <a:pt x="16740" y="10034"/>
                  <a:pt x="16875" y="10173"/>
                  <a:pt x="16875" y="10452"/>
                </a:cubicBezTo>
                <a:cubicBezTo>
                  <a:pt x="16875" y="10591"/>
                  <a:pt x="16740" y="10730"/>
                  <a:pt x="16605" y="10730"/>
                </a:cubicBezTo>
                <a:cubicBezTo>
                  <a:pt x="16335" y="10730"/>
                  <a:pt x="16200" y="10591"/>
                  <a:pt x="16200" y="10452"/>
                </a:cubicBezTo>
                <a:cubicBezTo>
                  <a:pt x="16200" y="10173"/>
                  <a:pt x="16335" y="10034"/>
                  <a:pt x="16605" y="10034"/>
                </a:cubicBezTo>
                <a:close/>
                <a:moveTo>
                  <a:pt x="18765" y="11148"/>
                </a:moveTo>
                <a:cubicBezTo>
                  <a:pt x="18900" y="11148"/>
                  <a:pt x="19035" y="11288"/>
                  <a:pt x="19035" y="11566"/>
                </a:cubicBezTo>
                <a:cubicBezTo>
                  <a:pt x="19035" y="11706"/>
                  <a:pt x="18900" y="11845"/>
                  <a:pt x="18765" y="11845"/>
                </a:cubicBezTo>
                <a:cubicBezTo>
                  <a:pt x="18495" y="11845"/>
                  <a:pt x="18360" y="11706"/>
                  <a:pt x="18360" y="11566"/>
                </a:cubicBezTo>
                <a:cubicBezTo>
                  <a:pt x="18360" y="11288"/>
                  <a:pt x="18495" y="11148"/>
                  <a:pt x="18765" y="11148"/>
                </a:cubicBezTo>
                <a:close/>
                <a:moveTo>
                  <a:pt x="17280" y="11148"/>
                </a:moveTo>
                <a:cubicBezTo>
                  <a:pt x="17415" y="11148"/>
                  <a:pt x="17685" y="11288"/>
                  <a:pt x="17685" y="11566"/>
                </a:cubicBezTo>
                <a:cubicBezTo>
                  <a:pt x="17685" y="11706"/>
                  <a:pt x="17415" y="11845"/>
                  <a:pt x="17280" y="11845"/>
                </a:cubicBezTo>
                <a:cubicBezTo>
                  <a:pt x="17145" y="11845"/>
                  <a:pt x="16875" y="11706"/>
                  <a:pt x="16875" y="11566"/>
                </a:cubicBezTo>
                <a:cubicBezTo>
                  <a:pt x="16875" y="11288"/>
                  <a:pt x="17145" y="11148"/>
                  <a:pt x="17280" y="11148"/>
                </a:cubicBezTo>
                <a:close/>
                <a:moveTo>
                  <a:pt x="15120" y="10034"/>
                </a:moveTo>
                <a:cubicBezTo>
                  <a:pt x="15255" y="10034"/>
                  <a:pt x="15525" y="10173"/>
                  <a:pt x="15525" y="10452"/>
                </a:cubicBezTo>
                <a:cubicBezTo>
                  <a:pt x="15525" y="10591"/>
                  <a:pt x="15255" y="10730"/>
                  <a:pt x="15120" y="10730"/>
                </a:cubicBezTo>
                <a:cubicBezTo>
                  <a:pt x="14985" y="10730"/>
                  <a:pt x="14715" y="10591"/>
                  <a:pt x="14715" y="10452"/>
                </a:cubicBezTo>
                <a:cubicBezTo>
                  <a:pt x="14715" y="10173"/>
                  <a:pt x="14985" y="10034"/>
                  <a:pt x="15120" y="10034"/>
                </a:cubicBezTo>
                <a:close/>
                <a:moveTo>
                  <a:pt x="15795" y="11148"/>
                </a:moveTo>
                <a:cubicBezTo>
                  <a:pt x="16065" y="11148"/>
                  <a:pt x="16200" y="11288"/>
                  <a:pt x="16200" y="11566"/>
                </a:cubicBezTo>
                <a:cubicBezTo>
                  <a:pt x="16200" y="11706"/>
                  <a:pt x="16065" y="11845"/>
                  <a:pt x="15795" y="11845"/>
                </a:cubicBezTo>
                <a:cubicBezTo>
                  <a:pt x="15660" y="11845"/>
                  <a:pt x="15525" y="11706"/>
                  <a:pt x="15525" y="11566"/>
                </a:cubicBezTo>
                <a:cubicBezTo>
                  <a:pt x="15525" y="11288"/>
                  <a:pt x="15660" y="11148"/>
                  <a:pt x="15795" y="11148"/>
                </a:cubicBezTo>
                <a:close/>
                <a:moveTo>
                  <a:pt x="13635" y="10034"/>
                </a:moveTo>
                <a:cubicBezTo>
                  <a:pt x="13905" y="10034"/>
                  <a:pt x="14040" y="10173"/>
                  <a:pt x="14040" y="10452"/>
                </a:cubicBezTo>
                <a:cubicBezTo>
                  <a:pt x="14040" y="10591"/>
                  <a:pt x="13905" y="10730"/>
                  <a:pt x="13635" y="10730"/>
                </a:cubicBezTo>
                <a:cubicBezTo>
                  <a:pt x="13500" y="10730"/>
                  <a:pt x="13365" y="10591"/>
                  <a:pt x="13365" y="10452"/>
                </a:cubicBezTo>
                <a:cubicBezTo>
                  <a:pt x="13365" y="10173"/>
                  <a:pt x="13500" y="10034"/>
                  <a:pt x="13635" y="10034"/>
                </a:cubicBezTo>
                <a:close/>
                <a:moveTo>
                  <a:pt x="14445" y="11148"/>
                </a:moveTo>
                <a:cubicBezTo>
                  <a:pt x="14580" y="11148"/>
                  <a:pt x="14715" y="11288"/>
                  <a:pt x="14715" y="11566"/>
                </a:cubicBezTo>
                <a:cubicBezTo>
                  <a:pt x="14715" y="11706"/>
                  <a:pt x="14580" y="11845"/>
                  <a:pt x="14445" y="11845"/>
                </a:cubicBezTo>
                <a:cubicBezTo>
                  <a:pt x="14175" y="11845"/>
                  <a:pt x="14040" y="11706"/>
                  <a:pt x="14040" y="11566"/>
                </a:cubicBezTo>
                <a:cubicBezTo>
                  <a:pt x="14040" y="11288"/>
                  <a:pt x="14175" y="11148"/>
                  <a:pt x="14445" y="11148"/>
                </a:cubicBezTo>
                <a:close/>
                <a:moveTo>
                  <a:pt x="12285" y="10034"/>
                </a:moveTo>
                <a:cubicBezTo>
                  <a:pt x="12420" y="10034"/>
                  <a:pt x="12555" y="10173"/>
                  <a:pt x="12555" y="10452"/>
                </a:cubicBezTo>
                <a:cubicBezTo>
                  <a:pt x="12555" y="10591"/>
                  <a:pt x="12420" y="10730"/>
                  <a:pt x="12285" y="10730"/>
                </a:cubicBezTo>
                <a:cubicBezTo>
                  <a:pt x="12015" y="10730"/>
                  <a:pt x="11880" y="10591"/>
                  <a:pt x="11880" y="10452"/>
                </a:cubicBezTo>
                <a:cubicBezTo>
                  <a:pt x="11880" y="10173"/>
                  <a:pt x="12015" y="10034"/>
                  <a:pt x="12285" y="10034"/>
                </a:cubicBezTo>
                <a:close/>
                <a:moveTo>
                  <a:pt x="12960" y="11148"/>
                </a:moveTo>
                <a:cubicBezTo>
                  <a:pt x="13095" y="11148"/>
                  <a:pt x="13365" y="11288"/>
                  <a:pt x="13365" y="11566"/>
                </a:cubicBezTo>
                <a:cubicBezTo>
                  <a:pt x="13365" y="11706"/>
                  <a:pt x="13095" y="11845"/>
                  <a:pt x="12960" y="11845"/>
                </a:cubicBezTo>
                <a:cubicBezTo>
                  <a:pt x="12825" y="11845"/>
                  <a:pt x="12555" y="11706"/>
                  <a:pt x="12555" y="11566"/>
                </a:cubicBezTo>
                <a:cubicBezTo>
                  <a:pt x="12555" y="11288"/>
                  <a:pt x="12825" y="11148"/>
                  <a:pt x="12960" y="1114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71" name="Freeform 1353"/>
          <p:cNvSpPr/>
          <p:nvPr/>
        </p:nvSpPr>
        <p:spPr>
          <a:xfrm>
            <a:off x="14516100" y="10639425"/>
            <a:ext cx="1092200" cy="1066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5574"/>
                </a:moveTo>
                <a:cubicBezTo>
                  <a:pt x="4725" y="5574"/>
                  <a:pt x="5400" y="4877"/>
                  <a:pt x="5400" y="3902"/>
                </a:cubicBezTo>
                <a:cubicBezTo>
                  <a:pt x="5400" y="2926"/>
                  <a:pt x="4725" y="2230"/>
                  <a:pt x="3780" y="2230"/>
                </a:cubicBezTo>
                <a:cubicBezTo>
                  <a:pt x="2835" y="2230"/>
                  <a:pt x="2160" y="2926"/>
                  <a:pt x="2160" y="3902"/>
                </a:cubicBezTo>
                <a:cubicBezTo>
                  <a:pt x="2160" y="4877"/>
                  <a:pt x="2835" y="5574"/>
                  <a:pt x="3780" y="5574"/>
                </a:cubicBezTo>
                <a:close/>
                <a:moveTo>
                  <a:pt x="3780" y="2926"/>
                </a:moveTo>
                <a:cubicBezTo>
                  <a:pt x="4320" y="2926"/>
                  <a:pt x="4725" y="3345"/>
                  <a:pt x="4725" y="3902"/>
                </a:cubicBezTo>
                <a:cubicBezTo>
                  <a:pt x="4725" y="4459"/>
                  <a:pt x="4320" y="4877"/>
                  <a:pt x="3780" y="4877"/>
                </a:cubicBezTo>
                <a:cubicBezTo>
                  <a:pt x="3240" y="4877"/>
                  <a:pt x="2835" y="4459"/>
                  <a:pt x="2835" y="3902"/>
                </a:cubicBezTo>
                <a:cubicBezTo>
                  <a:pt x="2835" y="3345"/>
                  <a:pt x="3240" y="2926"/>
                  <a:pt x="3780" y="2926"/>
                </a:cubicBezTo>
                <a:close/>
                <a:moveTo>
                  <a:pt x="17955" y="2926"/>
                </a:moveTo>
                <a:cubicBezTo>
                  <a:pt x="18225" y="2926"/>
                  <a:pt x="18360" y="3205"/>
                  <a:pt x="18360" y="3345"/>
                </a:cubicBezTo>
                <a:cubicBezTo>
                  <a:pt x="18360" y="3484"/>
                  <a:pt x="18225" y="3763"/>
                  <a:pt x="17955" y="3763"/>
                </a:cubicBezTo>
                <a:cubicBezTo>
                  <a:pt x="17820" y="3763"/>
                  <a:pt x="17685" y="3484"/>
                  <a:pt x="17685" y="3345"/>
                </a:cubicBezTo>
                <a:cubicBezTo>
                  <a:pt x="17685" y="3205"/>
                  <a:pt x="17820" y="2926"/>
                  <a:pt x="17955" y="2926"/>
                </a:cubicBezTo>
                <a:close/>
                <a:moveTo>
                  <a:pt x="16605" y="2926"/>
                </a:moveTo>
                <a:cubicBezTo>
                  <a:pt x="16740" y="2926"/>
                  <a:pt x="16875" y="3205"/>
                  <a:pt x="16875" y="3345"/>
                </a:cubicBezTo>
                <a:cubicBezTo>
                  <a:pt x="16875" y="3484"/>
                  <a:pt x="16740" y="3763"/>
                  <a:pt x="16605" y="3763"/>
                </a:cubicBezTo>
                <a:cubicBezTo>
                  <a:pt x="16335" y="3763"/>
                  <a:pt x="16200" y="3484"/>
                  <a:pt x="16200" y="3345"/>
                </a:cubicBezTo>
                <a:cubicBezTo>
                  <a:pt x="16200" y="3205"/>
                  <a:pt x="16335" y="2926"/>
                  <a:pt x="16605" y="2926"/>
                </a:cubicBezTo>
                <a:close/>
                <a:moveTo>
                  <a:pt x="18765" y="4041"/>
                </a:moveTo>
                <a:cubicBezTo>
                  <a:pt x="18900" y="4041"/>
                  <a:pt x="19035" y="4320"/>
                  <a:pt x="19035" y="4459"/>
                </a:cubicBezTo>
                <a:cubicBezTo>
                  <a:pt x="19035" y="4599"/>
                  <a:pt x="18900" y="4877"/>
                  <a:pt x="18765" y="4877"/>
                </a:cubicBezTo>
                <a:cubicBezTo>
                  <a:pt x="18495" y="4877"/>
                  <a:pt x="18360" y="4599"/>
                  <a:pt x="18360" y="4459"/>
                </a:cubicBezTo>
                <a:cubicBezTo>
                  <a:pt x="18360" y="4320"/>
                  <a:pt x="18495" y="4041"/>
                  <a:pt x="18765" y="4041"/>
                </a:cubicBezTo>
                <a:close/>
                <a:moveTo>
                  <a:pt x="17280" y="4041"/>
                </a:moveTo>
                <a:cubicBezTo>
                  <a:pt x="17415" y="4041"/>
                  <a:pt x="17685" y="4320"/>
                  <a:pt x="17685" y="4459"/>
                </a:cubicBezTo>
                <a:cubicBezTo>
                  <a:pt x="17685" y="4599"/>
                  <a:pt x="17415" y="4877"/>
                  <a:pt x="17280" y="4877"/>
                </a:cubicBezTo>
                <a:cubicBezTo>
                  <a:pt x="17145" y="4877"/>
                  <a:pt x="16875" y="4599"/>
                  <a:pt x="16875" y="4459"/>
                </a:cubicBezTo>
                <a:cubicBezTo>
                  <a:pt x="16875" y="4320"/>
                  <a:pt x="17145" y="4041"/>
                  <a:pt x="17280" y="4041"/>
                </a:cubicBezTo>
                <a:close/>
                <a:moveTo>
                  <a:pt x="15120" y="2926"/>
                </a:moveTo>
                <a:cubicBezTo>
                  <a:pt x="15255" y="2926"/>
                  <a:pt x="15525" y="3205"/>
                  <a:pt x="15525" y="3345"/>
                </a:cubicBezTo>
                <a:cubicBezTo>
                  <a:pt x="15525" y="3484"/>
                  <a:pt x="15255" y="3763"/>
                  <a:pt x="15120" y="3763"/>
                </a:cubicBezTo>
                <a:cubicBezTo>
                  <a:pt x="14985" y="3763"/>
                  <a:pt x="14715" y="3484"/>
                  <a:pt x="14715" y="3345"/>
                </a:cubicBezTo>
                <a:cubicBezTo>
                  <a:pt x="14715" y="3205"/>
                  <a:pt x="14985" y="2926"/>
                  <a:pt x="15120" y="2926"/>
                </a:cubicBezTo>
                <a:close/>
                <a:moveTo>
                  <a:pt x="15795" y="4041"/>
                </a:moveTo>
                <a:cubicBezTo>
                  <a:pt x="16065" y="4041"/>
                  <a:pt x="16200" y="4320"/>
                  <a:pt x="16200" y="4459"/>
                </a:cubicBezTo>
                <a:cubicBezTo>
                  <a:pt x="16200" y="4599"/>
                  <a:pt x="16065" y="4877"/>
                  <a:pt x="15795" y="4877"/>
                </a:cubicBezTo>
                <a:cubicBezTo>
                  <a:pt x="15660" y="4877"/>
                  <a:pt x="15525" y="4599"/>
                  <a:pt x="15525" y="4459"/>
                </a:cubicBezTo>
                <a:cubicBezTo>
                  <a:pt x="15525" y="4320"/>
                  <a:pt x="15660" y="4041"/>
                  <a:pt x="15795" y="4041"/>
                </a:cubicBezTo>
                <a:close/>
                <a:moveTo>
                  <a:pt x="13635" y="2926"/>
                </a:moveTo>
                <a:cubicBezTo>
                  <a:pt x="13905" y="2926"/>
                  <a:pt x="14040" y="3205"/>
                  <a:pt x="14040" y="3345"/>
                </a:cubicBezTo>
                <a:cubicBezTo>
                  <a:pt x="14040" y="3484"/>
                  <a:pt x="13905" y="3763"/>
                  <a:pt x="13635" y="3763"/>
                </a:cubicBezTo>
                <a:cubicBezTo>
                  <a:pt x="13500" y="3763"/>
                  <a:pt x="13365" y="3484"/>
                  <a:pt x="13365" y="3345"/>
                </a:cubicBezTo>
                <a:cubicBezTo>
                  <a:pt x="13365" y="3205"/>
                  <a:pt x="13500" y="2926"/>
                  <a:pt x="13635" y="2926"/>
                </a:cubicBezTo>
                <a:close/>
                <a:moveTo>
                  <a:pt x="14445" y="4041"/>
                </a:moveTo>
                <a:cubicBezTo>
                  <a:pt x="14580" y="4041"/>
                  <a:pt x="14715" y="4320"/>
                  <a:pt x="14715" y="4459"/>
                </a:cubicBezTo>
                <a:cubicBezTo>
                  <a:pt x="14715" y="4599"/>
                  <a:pt x="14580" y="4877"/>
                  <a:pt x="14445" y="4877"/>
                </a:cubicBezTo>
                <a:cubicBezTo>
                  <a:pt x="14175" y="4877"/>
                  <a:pt x="14040" y="4599"/>
                  <a:pt x="14040" y="4459"/>
                </a:cubicBezTo>
                <a:cubicBezTo>
                  <a:pt x="14040" y="4320"/>
                  <a:pt x="14175" y="4041"/>
                  <a:pt x="14445" y="4041"/>
                </a:cubicBezTo>
                <a:close/>
                <a:moveTo>
                  <a:pt x="12285" y="2926"/>
                </a:moveTo>
                <a:cubicBezTo>
                  <a:pt x="12420" y="2926"/>
                  <a:pt x="12555" y="3205"/>
                  <a:pt x="12555" y="3345"/>
                </a:cubicBezTo>
                <a:cubicBezTo>
                  <a:pt x="12555" y="3484"/>
                  <a:pt x="12420" y="3763"/>
                  <a:pt x="12285" y="3763"/>
                </a:cubicBezTo>
                <a:cubicBezTo>
                  <a:pt x="12015" y="3763"/>
                  <a:pt x="11880" y="3484"/>
                  <a:pt x="11880" y="3345"/>
                </a:cubicBezTo>
                <a:cubicBezTo>
                  <a:pt x="11880" y="3205"/>
                  <a:pt x="12015" y="2926"/>
                  <a:pt x="12285" y="2926"/>
                </a:cubicBezTo>
                <a:close/>
                <a:moveTo>
                  <a:pt x="12960" y="4041"/>
                </a:moveTo>
                <a:cubicBezTo>
                  <a:pt x="13095" y="4041"/>
                  <a:pt x="13365" y="4320"/>
                  <a:pt x="13365" y="4459"/>
                </a:cubicBezTo>
                <a:cubicBezTo>
                  <a:pt x="13365" y="4599"/>
                  <a:pt x="13095" y="4877"/>
                  <a:pt x="12960" y="4877"/>
                </a:cubicBezTo>
                <a:cubicBezTo>
                  <a:pt x="12825" y="4877"/>
                  <a:pt x="12555" y="4599"/>
                  <a:pt x="12555" y="4459"/>
                </a:cubicBezTo>
                <a:cubicBezTo>
                  <a:pt x="12555" y="4320"/>
                  <a:pt x="12825" y="4041"/>
                  <a:pt x="12960" y="4041"/>
                </a:cubicBezTo>
                <a:close/>
                <a:moveTo>
                  <a:pt x="5670" y="418"/>
                </a:moveTo>
                <a:cubicBezTo>
                  <a:pt x="5670" y="139"/>
                  <a:pt x="5940" y="0"/>
                  <a:pt x="6075" y="0"/>
                </a:cubicBezTo>
                <a:cubicBezTo>
                  <a:pt x="6480" y="0"/>
                  <a:pt x="6480" y="0"/>
                  <a:pt x="6480" y="0"/>
                </a:cubicBezTo>
                <a:cubicBezTo>
                  <a:pt x="6615" y="0"/>
                  <a:pt x="6750" y="139"/>
                  <a:pt x="6750" y="418"/>
                </a:cubicBezTo>
                <a:cubicBezTo>
                  <a:pt x="6750" y="557"/>
                  <a:pt x="6615" y="697"/>
                  <a:pt x="6480" y="697"/>
                </a:cubicBezTo>
                <a:cubicBezTo>
                  <a:pt x="6075" y="697"/>
                  <a:pt x="6075" y="697"/>
                  <a:pt x="6075" y="697"/>
                </a:cubicBezTo>
                <a:cubicBezTo>
                  <a:pt x="5940" y="697"/>
                  <a:pt x="5670" y="557"/>
                  <a:pt x="5670" y="418"/>
                </a:cubicBezTo>
                <a:close/>
                <a:moveTo>
                  <a:pt x="2835" y="418"/>
                </a:moveTo>
                <a:cubicBezTo>
                  <a:pt x="2835" y="139"/>
                  <a:pt x="2970" y="0"/>
                  <a:pt x="3105" y="0"/>
                </a:cubicBezTo>
                <a:cubicBezTo>
                  <a:pt x="3510" y="0"/>
                  <a:pt x="3510" y="0"/>
                  <a:pt x="3510" y="0"/>
                </a:cubicBezTo>
                <a:cubicBezTo>
                  <a:pt x="3645" y="0"/>
                  <a:pt x="3915" y="139"/>
                  <a:pt x="3915" y="418"/>
                </a:cubicBezTo>
                <a:cubicBezTo>
                  <a:pt x="3915" y="557"/>
                  <a:pt x="3645" y="697"/>
                  <a:pt x="3510" y="697"/>
                </a:cubicBezTo>
                <a:cubicBezTo>
                  <a:pt x="3105" y="697"/>
                  <a:pt x="3105" y="697"/>
                  <a:pt x="3105" y="697"/>
                </a:cubicBezTo>
                <a:cubicBezTo>
                  <a:pt x="2970" y="697"/>
                  <a:pt x="2835" y="557"/>
                  <a:pt x="2835" y="418"/>
                </a:cubicBezTo>
                <a:close/>
                <a:moveTo>
                  <a:pt x="5130" y="7107"/>
                </a:moveTo>
                <a:cubicBezTo>
                  <a:pt x="5400" y="7107"/>
                  <a:pt x="5535" y="7246"/>
                  <a:pt x="5535" y="7386"/>
                </a:cubicBezTo>
                <a:cubicBezTo>
                  <a:pt x="5535" y="7665"/>
                  <a:pt x="5400" y="7804"/>
                  <a:pt x="5130" y="7804"/>
                </a:cubicBezTo>
                <a:cubicBezTo>
                  <a:pt x="4995" y="7804"/>
                  <a:pt x="4995" y="7804"/>
                  <a:pt x="4995" y="7804"/>
                </a:cubicBezTo>
                <a:cubicBezTo>
                  <a:pt x="4860" y="7804"/>
                  <a:pt x="4860" y="7804"/>
                  <a:pt x="4860" y="7804"/>
                </a:cubicBezTo>
                <a:cubicBezTo>
                  <a:pt x="4590" y="7804"/>
                  <a:pt x="4590" y="7804"/>
                  <a:pt x="4590" y="7804"/>
                </a:cubicBezTo>
                <a:cubicBezTo>
                  <a:pt x="4455" y="7804"/>
                  <a:pt x="4185" y="7665"/>
                  <a:pt x="4185" y="7386"/>
                </a:cubicBezTo>
                <a:cubicBezTo>
                  <a:pt x="4185" y="7246"/>
                  <a:pt x="4455" y="7107"/>
                  <a:pt x="4590" y="7107"/>
                </a:cubicBezTo>
                <a:cubicBezTo>
                  <a:pt x="4860" y="7107"/>
                  <a:pt x="4860" y="7107"/>
                  <a:pt x="4860" y="7107"/>
                </a:cubicBezTo>
                <a:cubicBezTo>
                  <a:pt x="4995" y="7107"/>
                  <a:pt x="4995" y="7107"/>
                  <a:pt x="4995" y="7107"/>
                </a:cubicBezTo>
                <a:lnTo>
                  <a:pt x="5130" y="7107"/>
                </a:lnTo>
                <a:close/>
                <a:moveTo>
                  <a:pt x="4185" y="418"/>
                </a:moveTo>
                <a:cubicBezTo>
                  <a:pt x="4185" y="139"/>
                  <a:pt x="4455" y="0"/>
                  <a:pt x="4590" y="0"/>
                </a:cubicBezTo>
                <a:cubicBezTo>
                  <a:pt x="4995" y="0"/>
                  <a:pt x="4995" y="0"/>
                  <a:pt x="4995" y="0"/>
                </a:cubicBezTo>
                <a:cubicBezTo>
                  <a:pt x="5130" y="0"/>
                  <a:pt x="5400" y="139"/>
                  <a:pt x="5400" y="418"/>
                </a:cubicBezTo>
                <a:cubicBezTo>
                  <a:pt x="5400" y="557"/>
                  <a:pt x="5130" y="697"/>
                  <a:pt x="4995" y="697"/>
                </a:cubicBezTo>
                <a:cubicBezTo>
                  <a:pt x="4590" y="697"/>
                  <a:pt x="4590" y="697"/>
                  <a:pt x="4590" y="697"/>
                </a:cubicBezTo>
                <a:cubicBezTo>
                  <a:pt x="4455" y="697"/>
                  <a:pt x="4185" y="557"/>
                  <a:pt x="4185" y="418"/>
                </a:cubicBezTo>
                <a:close/>
                <a:moveTo>
                  <a:pt x="7155" y="418"/>
                </a:moveTo>
                <a:cubicBezTo>
                  <a:pt x="7155" y="139"/>
                  <a:pt x="7425" y="0"/>
                  <a:pt x="7560" y="0"/>
                </a:cubicBezTo>
                <a:cubicBezTo>
                  <a:pt x="7965" y="0"/>
                  <a:pt x="7965" y="0"/>
                  <a:pt x="7965" y="0"/>
                </a:cubicBezTo>
                <a:cubicBezTo>
                  <a:pt x="8100" y="0"/>
                  <a:pt x="8235" y="139"/>
                  <a:pt x="8235" y="418"/>
                </a:cubicBezTo>
                <a:cubicBezTo>
                  <a:pt x="8235" y="557"/>
                  <a:pt x="8100" y="697"/>
                  <a:pt x="7965" y="697"/>
                </a:cubicBezTo>
                <a:cubicBezTo>
                  <a:pt x="7560" y="697"/>
                  <a:pt x="7560" y="697"/>
                  <a:pt x="7560" y="697"/>
                </a:cubicBezTo>
                <a:cubicBezTo>
                  <a:pt x="7425" y="697"/>
                  <a:pt x="7155" y="557"/>
                  <a:pt x="7155" y="418"/>
                </a:cubicBezTo>
                <a:close/>
                <a:moveTo>
                  <a:pt x="14580" y="418"/>
                </a:moveTo>
                <a:cubicBezTo>
                  <a:pt x="14580" y="139"/>
                  <a:pt x="14715" y="0"/>
                  <a:pt x="14985" y="0"/>
                </a:cubicBezTo>
                <a:cubicBezTo>
                  <a:pt x="15255" y="0"/>
                  <a:pt x="15255" y="0"/>
                  <a:pt x="15255" y="0"/>
                </a:cubicBezTo>
                <a:cubicBezTo>
                  <a:pt x="15525" y="0"/>
                  <a:pt x="15660" y="139"/>
                  <a:pt x="15660" y="418"/>
                </a:cubicBezTo>
                <a:cubicBezTo>
                  <a:pt x="15660" y="557"/>
                  <a:pt x="15525" y="697"/>
                  <a:pt x="15255" y="697"/>
                </a:cubicBezTo>
                <a:cubicBezTo>
                  <a:pt x="14985" y="697"/>
                  <a:pt x="14985" y="697"/>
                  <a:pt x="14985" y="697"/>
                </a:cubicBezTo>
                <a:cubicBezTo>
                  <a:pt x="14715" y="697"/>
                  <a:pt x="14580" y="557"/>
                  <a:pt x="14580" y="418"/>
                </a:cubicBezTo>
                <a:close/>
                <a:moveTo>
                  <a:pt x="13095" y="418"/>
                </a:moveTo>
                <a:cubicBezTo>
                  <a:pt x="13095" y="139"/>
                  <a:pt x="13230" y="0"/>
                  <a:pt x="13500" y="0"/>
                </a:cubicBezTo>
                <a:cubicBezTo>
                  <a:pt x="13905" y="0"/>
                  <a:pt x="13905" y="0"/>
                  <a:pt x="13905" y="0"/>
                </a:cubicBezTo>
                <a:cubicBezTo>
                  <a:pt x="14040" y="0"/>
                  <a:pt x="14175" y="139"/>
                  <a:pt x="14175" y="418"/>
                </a:cubicBezTo>
                <a:cubicBezTo>
                  <a:pt x="14175" y="557"/>
                  <a:pt x="14040" y="697"/>
                  <a:pt x="13905" y="697"/>
                </a:cubicBezTo>
                <a:cubicBezTo>
                  <a:pt x="13500" y="697"/>
                  <a:pt x="13500" y="697"/>
                  <a:pt x="13500" y="697"/>
                </a:cubicBezTo>
                <a:cubicBezTo>
                  <a:pt x="13230" y="697"/>
                  <a:pt x="13095" y="557"/>
                  <a:pt x="13095" y="418"/>
                </a:cubicBezTo>
                <a:close/>
                <a:moveTo>
                  <a:pt x="17550" y="418"/>
                </a:moveTo>
                <a:cubicBezTo>
                  <a:pt x="17550" y="139"/>
                  <a:pt x="17685" y="0"/>
                  <a:pt x="17955" y="0"/>
                </a:cubicBezTo>
                <a:cubicBezTo>
                  <a:pt x="18225" y="0"/>
                  <a:pt x="18225" y="0"/>
                  <a:pt x="18225" y="0"/>
                </a:cubicBezTo>
                <a:cubicBezTo>
                  <a:pt x="18495" y="0"/>
                  <a:pt x="18630" y="139"/>
                  <a:pt x="18630" y="418"/>
                </a:cubicBezTo>
                <a:cubicBezTo>
                  <a:pt x="18630" y="557"/>
                  <a:pt x="18495" y="697"/>
                  <a:pt x="18225" y="697"/>
                </a:cubicBezTo>
                <a:cubicBezTo>
                  <a:pt x="17955" y="697"/>
                  <a:pt x="17955" y="697"/>
                  <a:pt x="17955" y="697"/>
                </a:cubicBezTo>
                <a:cubicBezTo>
                  <a:pt x="17685" y="697"/>
                  <a:pt x="17550" y="557"/>
                  <a:pt x="17550" y="418"/>
                </a:cubicBezTo>
                <a:close/>
                <a:moveTo>
                  <a:pt x="19035" y="418"/>
                </a:moveTo>
                <a:cubicBezTo>
                  <a:pt x="19035" y="139"/>
                  <a:pt x="19170" y="0"/>
                  <a:pt x="19440" y="0"/>
                </a:cubicBezTo>
                <a:cubicBezTo>
                  <a:pt x="19710" y="0"/>
                  <a:pt x="19710" y="0"/>
                  <a:pt x="19710" y="0"/>
                </a:cubicBezTo>
                <a:cubicBezTo>
                  <a:pt x="19980" y="0"/>
                  <a:pt x="20115" y="139"/>
                  <a:pt x="20115" y="418"/>
                </a:cubicBezTo>
                <a:cubicBezTo>
                  <a:pt x="20115" y="557"/>
                  <a:pt x="19980" y="697"/>
                  <a:pt x="19710" y="697"/>
                </a:cubicBezTo>
                <a:cubicBezTo>
                  <a:pt x="19440" y="697"/>
                  <a:pt x="19440" y="697"/>
                  <a:pt x="19440" y="697"/>
                </a:cubicBezTo>
                <a:cubicBezTo>
                  <a:pt x="19170" y="697"/>
                  <a:pt x="19035" y="557"/>
                  <a:pt x="19035" y="418"/>
                </a:cubicBezTo>
                <a:close/>
                <a:moveTo>
                  <a:pt x="11610" y="418"/>
                </a:moveTo>
                <a:cubicBezTo>
                  <a:pt x="11610" y="139"/>
                  <a:pt x="11745" y="0"/>
                  <a:pt x="12015" y="0"/>
                </a:cubicBezTo>
                <a:cubicBezTo>
                  <a:pt x="12420" y="0"/>
                  <a:pt x="12420" y="0"/>
                  <a:pt x="12420" y="0"/>
                </a:cubicBezTo>
                <a:cubicBezTo>
                  <a:pt x="12555" y="0"/>
                  <a:pt x="12690" y="139"/>
                  <a:pt x="12690" y="418"/>
                </a:cubicBezTo>
                <a:cubicBezTo>
                  <a:pt x="12690" y="557"/>
                  <a:pt x="12555" y="697"/>
                  <a:pt x="12420" y="697"/>
                </a:cubicBezTo>
                <a:cubicBezTo>
                  <a:pt x="12015" y="697"/>
                  <a:pt x="12015" y="697"/>
                  <a:pt x="12015" y="697"/>
                </a:cubicBezTo>
                <a:cubicBezTo>
                  <a:pt x="11745" y="697"/>
                  <a:pt x="11610" y="557"/>
                  <a:pt x="11610" y="418"/>
                </a:cubicBezTo>
                <a:close/>
                <a:moveTo>
                  <a:pt x="8640" y="418"/>
                </a:moveTo>
                <a:cubicBezTo>
                  <a:pt x="8640" y="139"/>
                  <a:pt x="8775" y="0"/>
                  <a:pt x="9045" y="0"/>
                </a:cubicBezTo>
                <a:cubicBezTo>
                  <a:pt x="9450" y="0"/>
                  <a:pt x="9450" y="0"/>
                  <a:pt x="9450" y="0"/>
                </a:cubicBezTo>
                <a:cubicBezTo>
                  <a:pt x="9585" y="0"/>
                  <a:pt x="9720" y="139"/>
                  <a:pt x="9720" y="418"/>
                </a:cubicBezTo>
                <a:cubicBezTo>
                  <a:pt x="9720" y="557"/>
                  <a:pt x="9585" y="697"/>
                  <a:pt x="9450" y="697"/>
                </a:cubicBezTo>
                <a:cubicBezTo>
                  <a:pt x="9045" y="697"/>
                  <a:pt x="9045" y="697"/>
                  <a:pt x="9045" y="697"/>
                </a:cubicBezTo>
                <a:cubicBezTo>
                  <a:pt x="8775" y="697"/>
                  <a:pt x="8640" y="557"/>
                  <a:pt x="8640" y="418"/>
                </a:cubicBezTo>
                <a:close/>
                <a:moveTo>
                  <a:pt x="10125" y="418"/>
                </a:moveTo>
                <a:cubicBezTo>
                  <a:pt x="10125" y="139"/>
                  <a:pt x="10260" y="0"/>
                  <a:pt x="10530" y="0"/>
                </a:cubicBezTo>
                <a:cubicBezTo>
                  <a:pt x="10935" y="0"/>
                  <a:pt x="10935" y="0"/>
                  <a:pt x="10935" y="0"/>
                </a:cubicBezTo>
                <a:cubicBezTo>
                  <a:pt x="11070" y="0"/>
                  <a:pt x="11205" y="139"/>
                  <a:pt x="11205" y="418"/>
                </a:cubicBezTo>
                <a:cubicBezTo>
                  <a:pt x="11205" y="557"/>
                  <a:pt x="11070" y="697"/>
                  <a:pt x="10935" y="697"/>
                </a:cubicBezTo>
                <a:cubicBezTo>
                  <a:pt x="10530" y="697"/>
                  <a:pt x="10530" y="697"/>
                  <a:pt x="10530" y="697"/>
                </a:cubicBezTo>
                <a:cubicBezTo>
                  <a:pt x="10260" y="697"/>
                  <a:pt x="10125" y="557"/>
                  <a:pt x="10125" y="418"/>
                </a:cubicBezTo>
                <a:close/>
                <a:moveTo>
                  <a:pt x="16065" y="418"/>
                </a:moveTo>
                <a:cubicBezTo>
                  <a:pt x="16065" y="139"/>
                  <a:pt x="16200" y="0"/>
                  <a:pt x="16470" y="0"/>
                </a:cubicBezTo>
                <a:cubicBezTo>
                  <a:pt x="16740" y="0"/>
                  <a:pt x="16740" y="0"/>
                  <a:pt x="16740" y="0"/>
                </a:cubicBezTo>
                <a:cubicBezTo>
                  <a:pt x="17010" y="0"/>
                  <a:pt x="17145" y="139"/>
                  <a:pt x="17145" y="418"/>
                </a:cubicBezTo>
                <a:cubicBezTo>
                  <a:pt x="17145" y="557"/>
                  <a:pt x="17010" y="697"/>
                  <a:pt x="16740" y="697"/>
                </a:cubicBezTo>
                <a:cubicBezTo>
                  <a:pt x="16470" y="697"/>
                  <a:pt x="16470" y="697"/>
                  <a:pt x="16470" y="697"/>
                </a:cubicBezTo>
                <a:cubicBezTo>
                  <a:pt x="16200" y="697"/>
                  <a:pt x="16065" y="557"/>
                  <a:pt x="16065" y="418"/>
                </a:cubicBezTo>
                <a:close/>
                <a:moveTo>
                  <a:pt x="1350" y="418"/>
                </a:moveTo>
                <a:cubicBezTo>
                  <a:pt x="1350" y="139"/>
                  <a:pt x="1485" y="0"/>
                  <a:pt x="1620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2160" y="0"/>
                  <a:pt x="2430" y="139"/>
                  <a:pt x="2430" y="418"/>
                </a:cubicBezTo>
                <a:cubicBezTo>
                  <a:pt x="2430" y="557"/>
                  <a:pt x="2160" y="697"/>
                  <a:pt x="2025" y="697"/>
                </a:cubicBezTo>
                <a:cubicBezTo>
                  <a:pt x="1620" y="697"/>
                  <a:pt x="1620" y="697"/>
                  <a:pt x="1620" y="697"/>
                </a:cubicBezTo>
                <a:cubicBezTo>
                  <a:pt x="1485" y="697"/>
                  <a:pt x="1350" y="557"/>
                  <a:pt x="1350" y="418"/>
                </a:cubicBezTo>
                <a:close/>
                <a:moveTo>
                  <a:pt x="20655" y="6689"/>
                </a:moveTo>
                <a:cubicBezTo>
                  <a:pt x="20655" y="6689"/>
                  <a:pt x="20790" y="6550"/>
                  <a:pt x="20790" y="6550"/>
                </a:cubicBezTo>
                <a:cubicBezTo>
                  <a:pt x="20925" y="6271"/>
                  <a:pt x="21060" y="6271"/>
                  <a:pt x="21330" y="6271"/>
                </a:cubicBezTo>
                <a:cubicBezTo>
                  <a:pt x="21465" y="6410"/>
                  <a:pt x="21600" y="6550"/>
                  <a:pt x="21465" y="6828"/>
                </a:cubicBezTo>
                <a:cubicBezTo>
                  <a:pt x="21330" y="6968"/>
                  <a:pt x="21330" y="7107"/>
                  <a:pt x="21195" y="7246"/>
                </a:cubicBezTo>
                <a:cubicBezTo>
                  <a:pt x="21195" y="7246"/>
                  <a:pt x="21060" y="7386"/>
                  <a:pt x="20925" y="7386"/>
                </a:cubicBezTo>
                <a:cubicBezTo>
                  <a:pt x="20790" y="7386"/>
                  <a:pt x="20790" y="7246"/>
                  <a:pt x="20655" y="7246"/>
                </a:cubicBezTo>
                <a:cubicBezTo>
                  <a:pt x="20520" y="7107"/>
                  <a:pt x="20520" y="6828"/>
                  <a:pt x="20655" y="6689"/>
                </a:cubicBezTo>
                <a:close/>
                <a:moveTo>
                  <a:pt x="0" y="2648"/>
                </a:moveTo>
                <a:cubicBezTo>
                  <a:pt x="0" y="2230"/>
                  <a:pt x="0" y="2230"/>
                  <a:pt x="0" y="2230"/>
                </a:cubicBezTo>
                <a:cubicBezTo>
                  <a:pt x="0" y="2090"/>
                  <a:pt x="135" y="1951"/>
                  <a:pt x="405" y="1951"/>
                </a:cubicBezTo>
                <a:cubicBezTo>
                  <a:pt x="540" y="1951"/>
                  <a:pt x="675" y="2090"/>
                  <a:pt x="675" y="2230"/>
                </a:cubicBezTo>
                <a:cubicBezTo>
                  <a:pt x="675" y="2648"/>
                  <a:pt x="675" y="2648"/>
                  <a:pt x="675" y="2648"/>
                </a:cubicBezTo>
                <a:cubicBezTo>
                  <a:pt x="675" y="2926"/>
                  <a:pt x="540" y="3066"/>
                  <a:pt x="405" y="3066"/>
                </a:cubicBezTo>
                <a:cubicBezTo>
                  <a:pt x="135" y="3066"/>
                  <a:pt x="0" y="2926"/>
                  <a:pt x="0" y="2648"/>
                </a:cubicBezTo>
                <a:close/>
                <a:moveTo>
                  <a:pt x="0" y="4181"/>
                </a:moveTo>
                <a:cubicBezTo>
                  <a:pt x="0" y="3763"/>
                  <a:pt x="0" y="3763"/>
                  <a:pt x="0" y="3763"/>
                </a:cubicBezTo>
                <a:cubicBezTo>
                  <a:pt x="0" y="3623"/>
                  <a:pt x="135" y="3484"/>
                  <a:pt x="405" y="3484"/>
                </a:cubicBezTo>
                <a:cubicBezTo>
                  <a:pt x="540" y="3484"/>
                  <a:pt x="675" y="3623"/>
                  <a:pt x="675" y="3763"/>
                </a:cubicBezTo>
                <a:cubicBezTo>
                  <a:pt x="675" y="4181"/>
                  <a:pt x="675" y="4181"/>
                  <a:pt x="675" y="4181"/>
                </a:cubicBezTo>
                <a:cubicBezTo>
                  <a:pt x="675" y="4459"/>
                  <a:pt x="540" y="4599"/>
                  <a:pt x="405" y="4599"/>
                </a:cubicBezTo>
                <a:cubicBezTo>
                  <a:pt x="135" y="4599"/>
                  <a:pt x="0" y="4459"/>
                  <a:pt x="0" y="4181"/>
                </a:cubicBezTo>
                <a:close/>
                <a:moveTo>
                  <a:pt x="8505" y="7386"/>
                </a:moveTo>
                <a:cubicBezTo>
                  <a:pt x="8505" y="7665"/>
                  <a:pt x="8370" y="7804"/>
                  <a:pt x="8100" y="7804"/>
                </a:cubicBezTo>
                <a:cubicBezTo>
                  <a:pt x="7965" y="7804"/>
                  <a:pt x="7965" y="7804"/>
                  <a:pt x="7965" y="7804"/>
                </a:cubicBezTo>
                <a:cubicBezTo>
                  <a:pt x="7695" y="7804"/>
                  <a:pt x="7695" y="7804"/>
                  <a:pt x="7695" y="7804"/>
                </a:cubicBezTo>
                <a:cubicBezTo>
                  <a:pt x="7560" y="7804"/>
                  <a:pt x="7560" y="7804"/>
                  <a:pt x="7560" y="7804"/>
                </a:cubicBezTo>
                <a:cubicBezTo>
                  <a:pt x="7425" y="7804"/>
                  <a:pt x="7155" y="7665"/>
                  <a:pt x="7155" y="7386"/>
                </a:cubicBezTo>
                <a:cubicBezTo>
                  <a:pt x="7155" y="7246"/>
                  <a:pt x="7425" y="7107"/>
                  <a:pt x="7560" y="7107"/>
                </a:cubicBezTo>
                <a:cubicBezTo>
                  <a:pt x="7695" y="7107"/>
                  <a:pt x="7695" y="7107"/>
                  <a:pt x="7695" y="7107"/>
                </a:cubicBezTo>
                <a:cubicBezTo>
                  <a:pt x="7965" y="7107"/>
                  <a:pt x="7965" y="7107"/>
                  <a:pt x="7965" y="7107"/>
                </a:cubicBezTo>
                <a:cubicBezTo>
                  <a:pt x="8100" y="7107"/>
                  <a:pt x="8100" y="7107"/>
                  <a:pt x="8100" y="7107"/>
                </a:cubicBezTo>
                <a:cubicBezTo>
                  <a:pt x="8370" y="7107"/>
                  <a:pt x="8505" y="7246"/>
                  <a:pt x="8505" y="7386"/>
                </a:cubicBezTo>
                <a:close/>
                <a:moveTo>
                  <a:pt x="19710" y="7107"/>
                </a:moveTo>
                <a:cubicBezTo>
                  <a:pt x="19980" y="7107"/>
                  <a:pt x="19980" y="7107"/>
                  <a:pt x="19980" y="7107"/>
                </a:cubicBezTo>
                <a:cubicBezTo>
                  <a:pt x="20115" y="7107"/>
                  <a:pt x="20250" y="7246"/>
                  <a:pt x="20250" y="7386"/>
                </a:cubicBezTo>
                <a:cubicBezTo>
                  <a:pt x="20250" y="7665"/>
                  <a:pt x="20115" y="7804"/>
                  <a:pt x="19980" y="7804"/>
                </a:cubicBezTo>
                <a:cubicBezTo>
                  <a:pt x="19980" y="7665"/>
                  <a:pt x="19980" y="7665"/>
                  <a:pt x="19980" y="7665"/>
                </a:cubicBezTo>
                <a:cubicBezTo>
                  <a:pt x="19980" y="7665"/>
                  <a:pt x="19980" y="7665"/>
                  <a:pt x="19980" y="7665"/>
                </a:cubicBezTo>
                <a:cubicBezTo>
                  <a:pt x="19980" y="7804"/>
                  <a:pt x="19980" y="7804"/>
                  <a:pt x="19980" y="7804"/>
                </a:cubicBezTo>
                <a:cubicBezTo>
                  <a:pt x="19710" y="7804"/>
                  <a:pt x="19710" y="7804"/>
                  <a:pt x="19710" y="7804"/>
                </a:cubicBezTo>
                <a:cubicBezTo>
                  <a:pt x="19710" y="7804"/>
                  <a:pt x="19710" y="7804"/>
                  <a:pt x="19710" y="7804"/>
                </a:cubicBezTo>
                <a:cubicBezTo>
                  <a:pt x="19440" y="7804"/>
                  <a:pt x="19440" y="7804"/>
                  <a:pt x="19440" y="7804"/>
                </a:cubicBezTo>
                <a:cubicBezTo>
                  <a:pt x="19170" y="7804"/>
                  <a:pt x="19035" y="7665"/>
                  <a:pt x="19035" y="7386"/>
                </a:cubicBezTo>
                <a:cubicBezTo>
                  <a:pt x="19035" y="7246"/>
                  <a:pt x="19170" y="7107"/>
                  <a:pt x="19440" y="7107"/>
                </a:cubicBezTo>
                <a:cubicBezTo>
                  <a:pt x="19575" y="7107"/>
                  <a:pt x="19575" y="7107"/>
                  <a:pt x="19575" y="7107"/>
                </a:cubicBezTo>
                <a:cubicBezTo>
                  <a:pt x="19710" y="7107"/>
                  <a:pt x="19710" y="7107"/>
                  <a:pt x="19710" y="7107"/>
                </a:cubicBezTo>
                <a:close/>
                <a:moveTo>
                  <a:pt x="0" y="5714"/>
                </a:moveTo>
                <a:cubicBezTo>
                  <a:pt x="0" y="5295"/>
                  <a:pt x="0" y="5295"/>
                  <a:pt x="0" y="5295"/>
                </a:cubicBezTo>
                <a:cubicBezTo>
                  <a:pt x="0" y="5156"/>
                  <a:pt x="135" y="5017"/>
                  <a:pt x="405" y="5017"/>
                </a:cubicBezTo>
                <a:cubicBezTo>
                  <a:pt x="540" y="5017"/>
                  <a:pt x="675" y="5156"/>
                  <a:pt x="675" y="5295"/>
                </a:cubicBezTo>
                <a:cubicBezTo>
                  <a:pt x="675" y="5714"/>
                  <a:pt x="675" y="5714"/>
                  <a:pt x="675" y="5714"/>
                </a:cubicBezTo>
                <a:cubicBezTo>
                  <a:pt x="675" y="5853"/>
                  <a:pt x="540" y="6132"/>
                  <a:pt x="405" y="6132"/>
                </a:cubicBezTo>
                <a:cubicBezTo>
                  <a:pt x="135" y="6132"/>
                  <a:pt x="0" y="5853"/>
                  <a:pt x="0" y="5714"/>
                </a:cubicBezTo>
                <a:close/>
                <a:moveTo>
                  <a:pt x="21600" y="3623"/>
                </a:moveTo>
                <a:cubicBezTo>
                  <a:pt x="21600" y="4041"/>
                  <a:pt x="21600" y="4041"/>
                  <a:pt x="21600" y="4041"/>
                </a:cubicBezTo>
                <a:cubicBezTo>
                  <a:pt x="21600" y="4181"/>
                  <a:pt x="21465" y="4320"/>
                  <a:pt x="21195" y="4320"/>
                </a:cubicBezTo>
                <a:cubicBezTo>
                  <a:pt x="21060" y="4320"/>
                  <a:pt x="20925" y="4181"/>
                  <a:pt x="20925" y="4041"/>
                </a:cubicBezTo>
                <a:cubicBezTo>
                  <a:pt x="20925" y="3623"/>
                  <a:pt x="20925" y="3623"/>
                  <a:pt x="20925" y="3623"/>
                </a:cubicBezTo>
                <a:cubicBezTo>
                  <a:pt x="20925" y="3345"/>
                  <a:pt x="21060" y="3205"/>
                  <a:pt x="21195" y="3205"/>
                </a:cubicBezTo>
                <a:cubicBezTo>
                  <a:pt x="21465" y="3205"/>
                  <a:pt x="21600" y="3345"/>
                  <a:pt x="21600" y="3623"/>
                </a:cubicBezTo>
                <a:close/>
                <a:moveTo>
                  <a:pt x="20520" y="975"/>
                </a:moveTo>
                <a:cubicBezTo>
                  <a:pt x="20385" y="836"/>
                  <a:pt x="20385" y="557"/>
                  <a:pt x="20520" y="418"/>
                </a:cubicBezTo>
                <a:cubicBezTo>
                  <a:pt x="20655" y="279"/>
                  <a:pt x="20925" y="279"/>
                  <a:pt x="21060" y="418"/>
                </a:cubicBezTo>
                <a:cubicBezTo>
                  <a:pt x="21195" y="557"/>
                  <a:pt x="21195" y="697"/>
                  <a:pt x="21330" y="836"/>
                </a:cubicBezTo>
                <a:cubicBezTo>
                  <a:pt x="21465" y="975"/>
                  <a:pt x="21330" y="1115"/>
                  <a:pt x="21195" y="1254"/>
                </a:cubicBezTo>
                <a:cubicBezTo>
                  <a:pt x="21195" y="1394"/>
                  <a:pt x="21060" y="1394"/>
                  <a:pt x="21060" y="1394"/>
                </a:cubicBezTo>
                <a:cubicBezTo>
                  <a:pt x="20925" y="1394"/>
                  <a:pt x="20790" y="1254"/>
                  <a:pt x="20790" y="1115"/>
                </a:cubicBezTo>
                <a:cubicBezTo>
                  <a:pt x="20655" y="1115"/>
                  <a:pt x="20655" y="975"/>
                  <a:pt x="20520" y="975"/>
                </a:cubicBezTo>
                <a:close/>
                <a:moveTo>
                  <a:pt x="21600" y="5156"/>
                </a:moveTo>
                <a:cubicBezTo>
                  <a:pt x="21600" y="5574"/>
                  <a:pt x="21600" y="5574"/>
                  <a:pt x="21600" y="5574"/>
                </a:cubicBezTo>
                <a:cubicBezTo>
                  <a:pt x="21600" y="5714"/>
                  <a:pt x="21465" y="5853"/>
                  <a:pt x="21195" y="5853"/>
                </a:cubicBezTo>
                <a:cubicBezTo>
                  <a:pt x="21060" y="5853"/>
                  <a:pt x="20925" y="5714"/>
                  <a:pt x="20925" y="5574"/>
                </a:cubicBezTo>
                <a:cubicBezTo>
                  <a:pt x="20925" y="5156"/>
                  <a:pt x="20925" y="5156"/>
                  <a:pt x="20925" y="5156"/>
                </a:cubicBezTo>
                <a:cubicBezTo>
                  <a:pt x="20925" y="4877"/>
                  <a:pt x="21060" y="4738"/>
                  <a:pt x="21195" y="4738"/>
                </a:cubicBezTo>
                <a:cubicBezTo>
                  <a:pt x="21465" y="4738"/>
                  <a:pt x="21600" y="4877"/>
                  <a:pt x="21600" y="5156"/>
                </a:cubicBezTo>
                <a:close/>
                <a:moveTo>
                  <a:pt x="135" y="975"/>
                </a:moveTo>
                <a:cubicBezTo>
                  <a:pt x="270" y="836"/>
                  <a:pt x="270" y="697"/>
                  <a:pt x="405" y="557"/>
                </a:cubicBezTo>
                <a:cubicBezTo>
                  <a:pt x="540" y="418"/>
                  <a:pt x="810" y="418"/>
                  <a:pt x="945" y="557"/>
                </a:cubicBezTo>
                <a:cubicBezTo>
                  <a:pt x="1080" y="697"/>
                  <a:pt x="1080" y="975"/>
                  <a:pt x="945" y="1115"/>
                </a:cubicBezTo>
                <a:cubicBezTo>
                  <a:pt x="945" y="1115"/>
                  <a:pt x="810" y="1254"/>
                  <a:pt x="810" y="1254"/>
                </a:cubicBezTo>
                <a:cubicBezTo>
                  <a:pt x="810" y="1394"/>
                  <a:pt x="675" y="1533"/>
                  <a:pt x="540" y="1533"/>
                </a:cubicBezTo>
                <a:cubicBezTo>
                  <a:pt x="405" y="1533"/>
                  <a:pt x="405" y="1533"/>
                  <a:pt x="270" y="1533"/>
                </a:cubicBezTo>
                <a:cubicBezTo>
                  <a:pt x="135" y="1394"/>
                  <a:pt x="0" y="1254"/>
                  <a:pt x="135" y="975"/>
                </a:cubicBezTo>
                <a:close/>
                <a:moveTo>
                  <a:pt x="810" y="6550"/>
                </a:moveTo>
                <a:cubicBezTo>
                  <a:pt x="945" y="6689"/>
                  <a:pt x="945" y="6828"/>
                  <a:pt x="1080" y="6828"/>
                </a:cubicBezTo>
                <a:cubicBezTo>
                  <a:pt x="1215" y="6968"/>
                  <a:pt x="1215" y="7246"/>
                  <a:pt x="1080" y="7386"/>
                </a:cubicBezTo>
                <a:cubicBezTo>
                  <a:pt x="945" y="7386"/>
                  <a:pt x="945" y="7525"/>
                  <a:pt x="810" y="7525"/>
                </a:cubicBezTo>
                <a:cubicBezTo>
                  <a:pt x="675" y="7525"/>
                  <a:pt x="675" y="7386"/>
                  <a:pt x="540" y="7386"/>
                </a:cubicBezTo>
                <a:cubicBezTo>
                  <a:pt x="405" y="7246"/>
                  <a:pt x="405" y="7107"/>
                  <a:pt x="270" y="6968"/>
                </a:cubicBezTo>
                <a:cubicBezTo>
                  <a:pt x="135" y="6828"/>
                  <a:pt x="270" y="6550"/>
                  <a:pt x="405" y="6550"/>
                </a:cubicBezTo>
                <a:cubicBezTo>
                  <a:pt x="540" y="6410"/>
                  <a:pt x="810" y="6410"/>
                  <a:pt x="810" y="6550"/>
                </a:cubicBezTo>
                <a:close/>
                <a:moveTo>
                  <a:pt x="21600" y="2090"/>
                </a:moveTo>
                <a:cubicBezTo>
                  <a:pt x="21600" y="2508"/>
                  <a:pt x="21600" y="2508"/>
                  <a:pt x="21600" y="2508"/>
                </a:cubicBezTo>
                <a:cubicBezTo>
                  <a:pt x="21600" y="2648"/>
                  <a:pt x="21465" y="2787"/>
                  <a:pt x="21195" y="2787"/>
                </a:cubicBezTo>
                <a:cubicBezTo>
                  <a:pt x="21060" y="2787"/>
                  <a:pt x="20925" y="2648"/>
                  <a:pt x="20925" y="2508"/>
                </a:cubicBezTo>
                <a:cubicBezTo>
                  <a:pt x="20925" y="2090"/>
                  <a:pt x="20925" y="2090"/>
                  <a:pt x="20925" y="2090"/>
                </a:cubicBezTo>
                <a:cubicBezTo>
                  <a:pt x="20925" y="1812"/>
                  <a:pt x="21060" y="1672"/>
                  <a:pt x="21195" y="1672"/>
                </a:cubicBezTo>
                <a:cubicBezTo>
                  <a:pt x="21465" y="1672"/>
                  <a:pt x="21600" y="1812"/>
                  <a:pt x="21600" y="2090"/>
                </a:cubicBezTo>
                <a:close/>
                <a:moveTo>
                  <a:pt x="5400" y="11009"/>
                </a:moveTo>
                <a:cubicBezTo>
                  <a:pt x="5400" y="10034"/>
                  <a:pt x="4725" y="9337"/>
                  <a:pt x="3780" y="9337"/>
                </a:cubicBezTo>
                <a:cubicBezTo>
                  <a:pt x="2835" y="9337"/>
                  <a:pt x="2160" y="10034"/>
                  <a:pt x="2160" y="11009"/>
                </a:cubicBezTo>
                <a:cubicBezTo>
                  <a:pt x="2160" y="11845"/>
                  <a:pt x="2835" y="12681"/>
                  <a:pt x="3780" y="12681"/>
                </a:cubicBezTo>
                <a:cubicBezTo>
                  <a:pt x="4725" y="12681"/>
                  <a:pt x="5400" y="11845"/>
                  <a:pt x="5400" y="11009"/>
                </a:cubicBezTo>
                <a:close/>
                <a:moveTo>
                  <a:pt x="3780" y="11845"/>
                </a:moveTo>
                <a:cubicBezTo>
                  <a:pt x="3240" y="11845"/>
                  <a:pt x="2835" y="11427"/>
                  <a:pt x="2835" y="11009"/>
                </a:cubicBezTo>
                <a:cubicBezTo>
                  <a:pt x="2835" y="10452"/>
                  <a:pt x="3240" y="10034"/>
                  <a:pt x="3780" y="10034"/>
                </a:cubicBezTo>
                <a:cubicBezTo>
                  <a:pt x="4320" y="10034"/>
                  <a:pt x="4725" y="10452"/>
                  <a:pt x="4725" y="11009"/>
                </a:cubicBezTo>
                <a:cubicBezTo>
                  <a:pt x="4725" y="11427"/>
                  <a:pt x="4320" y="11845"/>
                  <a:pt x="3780" y="11845"/>
                </a:cubicBezTo>
                <a:close/>
                <a:moveTo>
                  <a:pt x="17955" y="10034"/>
                </a:moveTo>
                <a:cubicBezTo>
                  <a:pt x="18225" y="10034"/>
                  <a:pt x="18360" y="10173"/>
                  <a:pt x="18360" y="10452"/>
                </a:cubicBezTo>
                <a:cubicBezTo>
                  <a:pt x="18360" y="10591"/>
                  <a:pt x="18225" y="10730"/>
                  <a:pt x="17955" y="10730"/>
                </a:cubicBezTo>
                <a:cubicBezTo>
                  <a:pt x="17820" y="10730"/>
                  <a:pt x="17685" y="10591"/>
                  <a:pt x="17685" y="10452"/>
                </a:cubicBezTo>
                <a:cubicBezTo>
                  <a:pt x="17685" y="10173"/>
                  <a:pt x="17820" y="10034"/>
                  <a:pt x="17955" y="10034"/>
                </a:cubicBezTo>
                <a:close/>
                <a:moveTo>
                  <a:pt x="16605" y="10034"/>
                </a:moveTo>
                <a:cubicBezTo>
                  <a:pt x="16740" y="10034"/>
                  <a:pt x="16875" y="10173"/>
                  <a:pt x="16875" y="10452"/>
                </a:cubicBezTo>
                <a:cubicBezTo>
                  <a:pt x="16875" y="10591"/>
                  <a:pt x="16740" y="10730"/>
                  <a:pt x="16605" y="10730"/>
                </a:cubicBezTo>
                <a:cubicBezTo>
                  <a:pt x="16335" y="10730"/>
                  <a:pt x="16200" y="10591"/>
                  <a:pt x="16200" y="10452"/>
                </a:cubicBezTo>
                <a:cubicBezTo>
                  <a:pt x="16200" y="10173"/>
                  <a:pt x="16335" y="10034"/>
                  <a:pt x="16605" y="10034"/>
                </a:cubicBezTo>
                <a:close/>
                <a:moveTo>
                  <a:pt x="18765" y="11148"/>
                </a:moveTo>
                <a:cubicBezTo>
                  <a:pt x="18900" y="11148"/>
                  <a:pt x="19035" y="11288"/>
                  <a:pt x="19035" y="11566"/>
                </a:cubicBezTo>
                <a:cubicBezTo>
                  <a:pt x="19035" y="11706"/>
                  <a:pt x="18900" y="11845"/>
                  <a:pt x="18765" y="11845"/>
                </a:cubicBezTo>
                <a:cubicBezTo>
                  <a:pt x="18495" y="11845"/>
                  <a:pt x="18360" y="11706"/>
                  <a:pt x="18360" y="11566"/>
                </a:cubicBezTo>
                <a:cubicBezTo>
                  <a:pt x="18360" y="11288"/>
                  <a:pt x="18495" y="11148"/>
                  <a:pt x="18765" y="11148"/>
                </a:cubicBezTo>
                <a:close/>
                <a:moveTo>
                  <a:pt x="17280" y="11148"/>
                </a:moveTo>
                <a:cubicBezTo>
                  <a:pt x="17415" y="11148"/>
                  <a:pt x="17685" y="11288"/>
                  <a:pt x="17685" y="11566"/>
                </a:cubicBezTo>
                <a:cubicBezTo>
                  <a:pt x="17685" y="11706"/>
                  <a:pt x="17415" y="11845"/>
                  <a:pt x="17280" y="11845"/>
                </a:cubicBezTo>
                <a:cubicBezTo>
                  <a:pt x="17145" y="11845"/>
                  <a:pt x="16875" y="11706"/>
                  <a:pt x="16875" y="11566"/>
                </a:cubicBezTo>
                <a:cubicBezTo>
                  <a:pt x="16875" y="11288"/>
                  <a:pt x="17145" y="11148"/>
                  <a:pt x="17280" y="11148"/>
                </a:cubicBezTo>
                <a:close/>
                <a:moveTo>
                  <a:pt x="15120" y="10034"/>
                </a:moveTo>
                <a:cubicBezTo>
                  <a:pt x="15255" y="10034"/>
                  <a:pt x="15525" y="10173"/>
                  <a:pt x="15525" y="10452"/>
                </a:cubicBezTo>
                <a:cubicBezTo>
                  <a:pt x="15525" y="10591"/>
                  <a:pt x="15255" y="10730"/>
                  <a:pt x="15120" y="10730"/>
                </a:cubicBezTo>
                <a:cubicBezTo>
                  <a:pt x="14985" y="10730"/>
                  <a:pt x="14715" y="10591"/>
                  <a:pt x="14715" y="10452"/>
                </a:cubicBezTo>
                <a:cubicBezTo>
                  <a:pt x="14715" y="10173"/>
                  <a:pt x="14985" y="10034"/>
                  <a:pt x="15120" y="10034"/>
                </a:cubicBezTo>
                <a:close/>
                <a:moveTo>
                  <a:pt x="15795" y="11148"/>
                </a:moveTo>
                <a:cubicBezTo>
                  <a:pt x="16065" y="11148"/>
                  <a:pt x="16200" y="11288"/>
                  <a:pt x="16200" y="11566"/>
                </a:cubicBezTo>
                <a:cubicBezTo>
                  <a:pt x="16200" y="11706"/>
                  <a:pt x="16065" y="11845"/>
                  <a:pt x="15795" y="11845"/>
                </a:cubicBezTo>
                <a:cubicBezTo>
                  <a:pt x="15660" y="11845"/>
                  <a:pt x="15525" y="11706"/>
                  <a:pt x="15525" y="11566"/>
                </a:cubicBezTo>
                <a:cubicBezTo>
                  <a:pt x="15525" y="11288"/>
                  <a:pt x="15660" y="11148"/>
                  <a:pt x="15795" y="11148"/>
                </a:cubicBezTo>
                <a:close/>
                <a:moveTo>
                  <a:pt x="13635" y="10034"/>
                </a:moveTo>
                <a:cubicBezTo>
                  <a:pt x="13905" y="10034"/>
                  <a:pt x="14040" y="10173"/>
                  <a:pt x="14040" y="10452"/>
                </a:cubicBezTo>
                <a:cubicBezTo>
                  <a:pt x="14040" y="10591"/>
                  <a:pt x="13905" y="10730"/>
                  <a:pt x="13635" y="10730"/>
                </a:cubicBezTo>
                <a:cubicBezTo>
                  <a:pt x="13500" y="10730"/>
                  <a:pt x="13365" y="10591"/>
                  <a:pt x="13365" y="10452"/>
                </a:cubicBezTo>
                <a:cubicBezTo>
                  <a:pt x="13365" y="10173"/>
                  <a:pt x="13500" y="10034"/>
                  <a:pt x="13635" y="10034"/>
                </a:cubicBezTo>
                <a:close/>
                <a:moveTo>
                  <a:pt x="14445" y="11148"/>
                </a:moveTo>
                <a:cubicBezTo>
                  <a:pt x="14580" y="11148"/>
                  <a:pt x="14715" y="11288"/>
                  <a:pt x="14715" y="11566"/>
                </a:cubicBezTo>
                <a:cubicBezTo>
                  <a:pt x="14715" y="11706"/>
                  <a:pt x="14580" y="11845"/>
                  <a:pt x="14445" y="11845"/>
                </a:cubicBezTo>
                <a:cubicBezTo>
                  <a:pt x="14175" y="11845"/>
                  <a:pt x="14040" y="11706"/>
                  <a:pt x="14040" y="11566"/>
                </a:cubicBezTo>
                <a:cubicBezTo>
                  <a:pt x="14040" y="11288"/>
                  <a:pt x="14175" y="11148"/>
                  <a:pt x="14445" y="11148"/>
                </a:cubicBezTo>
                <a:close/>
                <a:moveTo>
                  <a:pt x="12285" y="10034"/>
                </a:moveTo>
                <a:cubicBezTo>
                  <a:pt x="12420" y="10034"/>
                  <a:pt x="12555" y="10173"/>
                  <a:pt x="12555" y="10452"/>
                </a:cubicBezTo>
                <a:cubicBezTo>
                  <a:pt x="12555" y="10591"/>
                  <a:pt x="12420" y="10730"/>
                  <a:pt x="12285" y="10730"/>
                </a:cubicBezTo>
                <a:cubicBezTo>
                  <a:pt x="12015" y="10730"/>
                  <a:pt x="11880" y="10591"/>
                  <a:pt x="11880" y="10452"/>
                </a:cubicBezTo>
                <a:cubicBezTo>
                  <a:pt x="11880" y="10173"/>
                  <a:pt x="12015" y="10034"/>
                  <a:pt x="12285" y="10034"/>
                </a:cubicBezTo>
                <a:close/>
                <a:moveTo>
                  <a:pt x="12960" y="11148"/>
                </a:moveTo>
                <a:cubicBezTo>
                  <a:pt x="13095" y="11148"/>
                  <a:pt x="13365" y="11288"/>
                  <a:pt x="13365" y="11566"/>
                </a:cubicBezTo>
                <a:cubicBezTo>
                  <a:pt x="13365" y="11706"/>
                  <a:pt x="13095" y="11845"/>
                  <a:pt x="12960" y="11845"/>
                </a:cubicBezTo>
                <a:cubicBezTo>
                  <a:pt x="12825" y="11845"/>
                  <a:pt x="12555" y="11706"/>
                  <a:pt x="12555" y="11566"/>
                </a:cubicBezTo>
                <a:cubicBezTo>
                  <a:pt x="12555" y="11288"/>
                  <a:pt x="12825" y="11148"/>
                  <a:pt x="12960" y="11148"/>
                </a:cubicBezTo>
                <a:close/>
                <a:moveTo>
                  <a:pt x="16200" y="14493"/>
                </a:moveTo>
                <a:cubicBezTo>
                  <a:pt x="16200" y="14354"/>
                  <a:pt x="16470" y="14075"/>
                  <a:pt x="16605" y="14075"/>
                </a:cubicBezTo>
                <a:cubicBezTo>
                  <a:pt x="17010" y="14075"/>
                  <a:pt x="17010" y="14075"/>
                  <a:pt x="17010" y="14075"/>
                </a:cubicBezTo>
                <a:cubicBezTo>
                  <a:pt x="17145" y="14075"/>
                  <a:pt x="17280" y="14354"/>
                  <a:pt x="17280" y="14493"/>
                </a:cubicBezTo>
                <a:cubicBezTo>
                  <a:pt x="17280" y="14632"/>
                  <a:pt x="17145" y="14911"/>
                  <a:pt x="17010" y="14911"/>
                </a:cubicBezTo>
                <a:cubicBezTo>
                  <a:pt x="16605" y="14911"/>
                  <a:pt x="16605" y="14911"/>
                  <a:pt x="16605" y="14911"/>
                </a:cubicBezTo>
                <a:cubicBezTo>
                  <a:pt x="16470" y="14911"/>
                  <a:pt x="16200" y="14632"/>
                  <a:pt x="16200" y="14493"/>
                </a:cubicBezTo>
                <a:close/>
                <a:moveTo>
                  <a:pt x="14715" y="14493"/>
                </a:moveTo>
                <a:cubicBezTo>
                  <a:pt x="14715" y="14354"/>
                  <a:pt x="14985" y="14075"/>
                  <a:pt x="15120" y="14075"/>
                </a:cubicBezTo>
                <a:cubicBezTo>
                  <a:pt x="15525" y="14075"/>
                  <a:pt x="15525" y="14075"/>
                  <a:pt x="15525" y="14075"/>
                </a:cubicBezTo>
                <a:cubicBezTo>
                  <a:pt x="15660" y="14075"/>
                  <a:pt x="15930" y="14354"/>
                  <a:pt x="15930" y="14493"/>
                </a:cubicBezTo>
                <a:cubicBezTo>
                  <a:pt x="15930" y="14632"/>
                  <a:pt x="15660" y="14911"/>
                  <a:pt x="15525" y="14911"/>
                </a:cubicBezTo>
                <a:cubicBezTo>
                  <a:pt x="15120" y="14911"/>
                  <a:pt x="15120" y="14911"/>
                  <a:pt x="15120" y="14911"/>
                </a:cubicBezTo>
                <a:cubicBezTo>
                  <a:pt x="14985" y="14911"/>
                  <a:pt x="14715" y="14632"/>
                  <a:pt x="14715" y="14493"/>
                </a:cubicBezTo>
                <a:close/>
                <a:moveTo>
                  <a:pt x="16470" y="7804"/>
                </a:moveTo>
                <a:cubicBezTo>
                  <a:pt x="16200" y="7804"/>
                  <a:pt x="16065" y="7665"/>
                  <a:pt x="16065" y="7386"/>
                </a:cubicBezTo>
                <a:cubicBezTo>
                  <a:pt x="16065" y="7246"/>
                  <a:pt x="16200" y="7107"/>
                  <a:pt x="16470" y="7107"/>
                </a:cubicBezTo>
                <a:cubicBezTo>
                  <a:pt x="16605" y="7107"/>
                  <a:pt x="16605" y="7107"/>
                  <a:pt x="16605" y="7107"/>
                </a:cubicBezTo>
                <a:cubicBezTo>
                  <a:pt x="16740" y="7107"/>
                  <a:pt x="16740" y="7107"/>
                  <a:pt x="16740" y="7107"/>
                </a:cubicBezTo>
                <a:cubicBezTo>
                  <a:pt x="17010" y="7107"/>
                  <a:pt x="17010" y="7107"/>
                  <a:pt x="17010" y="7107"/>
                </a:cubicBezTo>
                <a:cubicBezTo>
                  <a:pt x="17145" y="7107"/>
                  <a:pt x="17280" y="7246"/>
                  <a:pt x="17280" y="7386"/>
                </a:cubicBezTo>
                <a:cubicBezTo>
                  <a:pt x="17280" y="7665"/>
                  <a:pt x="17145" y="7804"/>
                  <a:pt x="17010" y="7804"/>
                </a:cubicBezTo>
                <a:cubicBezTo>
                  <a:pt x="16740" y="7804"/>
                  <a:pt x="16740" y="7804"/>
                  <a:pt x="16740" y="7804"/>
                </a:cubicBezTo>
                <a:cubicBezTo>
                  <a:pt x="16605" y="7804"/>
                  <a:pt x="16605" y="7804"/>
                  <a:pt x="16605" y="7804"/>
                </a:cubicBezTo>
                <a:lnTo>
                  <a:pt x="16470" y="7804"/>
                </a:lnTo>
                <a:close/>
                <a:moveTo>
                  <a:pt x="20520" y="8083"/>
                </a:moveTo>
                <a:cubicBezTo>
                  <a:pt x="20385" y="7943"/>
                  <a:pt x="20385" y="7665"/>
                  <a:pt x="20520" y="7525"/>
                </a:cubicBezTo>
                <a:cubicBezTo>
                  <a:pt x="20655" y="7386"/>
                  <a:pt x="20925" y="7386"/>
                  <a:pt x="21060" y="7525"/>
                </a:cubicBezTo>
                <a:cubicBezTo>
                  <a:pt x="21195" y="7525"/>
                  <a:pt x="21195" y="7665"/>
                  <a:pt x="21330" y="7804"/>
                </a:cubicBezTo>
                <a:cubicBezTo>
                  <a:pt x="21465" y="7943"/>
                  <a:pt x="21330" y="8222"/>
                  <a:pt x="21195" y="8361"/>
                </a:cubicBezTo>
                <a:cubicBezTo>
                  <a:pt x="21195" y="8361"/>
                  <a:pt x="21060" y="8361"/>
                  <a:pt x="21060" y="8361"/>
                </a:cubicBezTo>
                <a:cubicBezTo>
                  <a:pt x="20925" y="8361"/>
                  <a:pt x="20790" y="8361"/>
                  <a:pt x="20790" y="8222"/>
                </a:cubicBezTo>
                <a:cubicBezTo>
                  <a:pt x="20655" y="8222"/>
                  <a:pt x="20655" y="8083"/>
                  <a:pt x="20520" y="8083"/>
                </a:cubicBezTo>
                <a:close/>
                <a:moveTo>
                  <a:pt x="17550" y="7386"/>
                </a:moveTo>
                <a:cubicBezTo>
                  <a:pt x="17550" y="7246"/>
                  <a:pt x="17685" y="7107"/>
                  <a:pt x="17955" y="7107"/>
                </a:cubicBezTo>
                <a:cubicBezTo>
                  <a:pt x="18090" y="7107"/>
                  <a:pt x="18090" y="7107"/>
                  <a:pt x="18090" y="7107"/>
                </a:cubicBezTo>
                <a:cubicBezTo>
                  <a:pt x="18225" y="7107"/>
                  <a:pt x="18225" y="7107"/>
                  <a:pt x="18225" y="7107"/>
                </a:cubicBezTo>
                <a:cubicBezTo>
                  <a:pt x="18495" y="7107"/>
                  <a:pt x="18495" y="7107"/>
                  <a:pt x="18495" y="7107"/>
                </a:cubicBezTo>
                <a:cubicBezTo>
                  <a:pt x="18630" y="7107"/>
                  <a:pt x="18765" y="7246"/>
                  <a:pt x="18765" y="7386"/>
                </a:cubicBezTo>
                <a:cubicBezTo>
                  <a:pt x="18765" y="7665"/>
                  <a:pt x="18630" y="7804"/>
                  <a:pt x="18495" y="7804"/>
                </a:cubicBezTo>
                <a:cubicBezTo>
                  <a:pt x="18225" y="7804"/>
                  <a:pt x="18225" y="7804"/>
                  <a:pt x="18225" y="7804"/>
                </a:cubicBezTo>
                <a:cubicBezTo>
                  <a:pt x="18090" y="7804"/>
                  <a:pt x="18090" y="7804"/>
                  <a:pt x="18090" y="7804"/>
                </a:cubicBezTo>
                <a:cubicBezTo>
                  <a:pt x="17955" y="7804"/>
                  <a:pt x="17955" y="7804"/>
                  <a:pt x="17955" y="7804"/>
                </a:cubicBezTo>
                <a:cubicBezTo>
                  <a:pt x="17685" y="7804"/>
                  <a:pt x="17550" y="7665"/>
                  <a:pt x="17550" y="7386"/>
                </a:cubicBezTo>
                <a:close/>
                <a:moveTo>
                  <a:pt x="13500" y="7107"/>
                </a:moveTo>
                <a:cubicBezTo>
                  <a:pt x="13635" y="7107"/>
                  <a:pt x="13635" y="7107"/>
                  <a:pt x="13635" y="7107"/>
                </a:cubicBezTo>
                <a:cubicBezTo>
                  <a:pt x="13905" y="7107"/>
                  <a:pt x="13905" y="7107"/>
                  <a:pt x="13905" y="7107"/>
                </a:cubicBezTo>
                <a:cubicBezTo>
                  <a:pt x="14040" y="7107"/>
                  <a:pt x="14040" y="7107"/>
                  <a:pt x="14040" y="7107"/>
                </a:cubicBezTo>
                <a:cubicBezTo>
                  <a:pt x="14175" y="7107"/>
                  <a:pt x="14445" y="7246"/>
                  <a:pt x="14445" y="7386"/>
                </a:cubicBezTo>
                <a:cubicBezTo>
                  <a:pt x="14445" y="7665"/>
                  <a:pt x="14175" y="7804"/>
                  <a:pt x="14040" y="7804"/>
                </a:cubicBezTo>
                <a:cubicBezTo>
                  <a:pt x="13905" y="7804"/>
                  <a:pt x="13905" y="7804"/>
                  <a:pt x="13905" y="7804"/>
                </a:cubicBezTo>
                <a:cubicBezTo>
                  <a:pt x="13635" y="7804"/>
                  <a:pt x="13635" y="7804"/>
                  <a:pt x="13635" y="7804"/>
                </a:cubicBezTo>
                <a:cubicBezTo>
                  <a:pt x="13500" y="7804"/>
                  <a:pt x="13500" y="7804"/>
                  <a:pt x="13500" y="7804"/>
                </a:cubicBezTo>
                <a:cubicBezTo>
                  <a:pt x="13230" y="7804"/>
                  <a:pt x="13095" y="7665"/>
                  <a:pt x="13095" y="7386"/>
                </a:cubicBezTo>
                <a:cubicBezTo>
                  <a:pt x="13095" y="7246"/>
                  <a:pt x="13230" y="7107"/>
                  <a:pt x="13500" y="7107"/>
                </a:cubicBezTo>
                <a:close/>
                <a:moveTo>
                  <a:pt x="17685" y="14493"/>
                </a:moveTo>
                <a:cubicBezTo>
                  <a:pt x="17685" y="14354"/>
                  <a:pt x="17955" y="14075"/>
                  <a:pt x="18090" y="14075"/>
                </a:cubicBezTo>
                <a:cubicBezTo>
                  <a:pt x="18495" y="14075"/>
                  <a:pt x="18495" y="14075"/>
                  <a:pt x="18495" y="14075"/>
                </a:cubicBezTo>
                <a:cubicBezTo>
                  <a:pt x="18630" y="14075"/>
                  <a:pt x="18765" y="14354"/>
                  <a:pt x="18765" y="14493"/>
                </a:cubicBezTo>
                <a:cubicBezTo>
                  <a:pt x="18765" y="14632"/>
                  <a:pt x="18630" y="14911"/>
                  <a:pt x="18495" y="14911"/>
                </a:cubicBezTo>
                <a:cubicBezTo>
                  <a:pt x="18090" y="14911"/>
                  <a:pt x="18090" y="14911"/>
                  <a:pt x="18090" y="14911"/>
                </a:cubicBezTo>
                <a:cubicBezTo>
                  <a:pt x="17955" y="14911"/>
                  <a:pt x="17685" y="14632"/>
                  <a:pt x="17685" y="14493"/>
                </a:cubicBezTo>
                <a:close/>
                <a:moveTo>
                  <a:pt x="19980" y="14911"/>
                </a:moveTo>
                <a:cubicBezTo>
                  <a:pt x="19980" y="14493"/>
                  <a:pt x="19980" y="14493"/>
                  <a:pt x="19980" y="14493"/>
                </a:cubicBezTo>
                <a:cubicBezTo>
                  <a:pt x="19980" y="14911"/>
                  <a:pt x="19980" y="14911"/>
                  <a:pt x="19980" y="14911"/>
                </a:cubicBezTo>
                <a:cubicBezTo>
                  <a:pt x="19575" y="14911"/>
                  <a:pt x="19575" y="14911"/>
                  <a:pt x="19575" y="14911"/>
                </a:cubicBezTo>
                <a:cubicBezTo>
                  <a:pt x="19440" y="14911"/>
                  <a:pt x="19170" y="14632"/>
                  <a:pt x="19170" y="14493"/>
                </a:cubicBezTo>
                <a:cubicBezTo>
                  <a:pt x="19170" y="14354"/>
                  <a:pt x="19440" y="14075"/>
                  <a:pt x="19575" y="14075"/>
                </a:cubicBezTo>
                <a:cubicBezTo>
                  <a:pt x="19980" y="14075"/>
                  <a:pt x="19980" y="14075"/>
                  <a:pt x="19980" y="14075"/>
                </a:cubicBezTo>
                <a:cubicBezTo>
                  <a:pt x="20115" y="14075"/>
                  <a:pt x="20250" y="14354"/>
                  <a:pt x="20250" y="14493"/>
                </a:cubicBezTo>
                <a:cubicBezTo>
                  <a:pt x="20250" y="14632"/>
                  <a:pt x="20115" y="14911"/>
                  <a:pt x="19980" y="14911"/>
                </a:cubicBezTo>
                <a:close/>
                <a:moveTo>
                  <a:pt x="20655" y="13796"/>
                </a:moveTo>
                <a:cubicBezTo>
                  <a:pt x="20655" y="13657"/>
                  <a:pt x="20790" y="13657"/>
                  <a:pt x="20790" y="13517"/>
                </a:cubicBezTo>
                <a:cubicBezTo>
                  <a:pt x="20925" y="13378"/>
                  <a:pt x="21060" y="13239"/>
                  <a:pt x="21330" y="13378"/>
                </a:cubicBezTo>
                <a:cubicBezTo>
                  <a:pt x="21465" y="13378"/>
                  <a:pt x="21600" y="13657"/>
                  <a:pt x="21465" y="13796"/>
                </a:cubicBezTo>
                <a:cubicBezTo>
                  <a:pt x="21330" y="13935"/>
                  <a:pt x="21330" y="14075"/>
                  <a:pt x="21195" y="14214"/>
                </a:cubicBezTo>
                <a:cubicBezTo>
                  <a:pt x="21195" y="14354"/>
                  <a:pt x="21060" y="14354"/>
                  <a:pt x="20925" y="14354"/>
                </a:cubicBezTo>
                <a:cubicBezTo>
                  <a:pt x="20790" y="14354"/>
                  <a:pt x="20790" y="14354"/>
                  <a:pt x="20655" y="14354"/>
                </a:cubicBezTo>
                <a:cubicBezTo>
                  <a:pt x="20520" y="14214"/>
                  <a:pt x="20520" y="13935"/>
                  <a:pt x="20655" y="13796"/>
                </a:cubicBezTo>
                <a:close/>
                <a:moveTo>
                  <a:pt x="14985" y="7804"/>
                </a:moveTo>
                <a:cubicBezTo>
                  <a:pt x="14715" y="7804"/>
                  <a:pt x="14580" y="7665"/>
                  <a:pt x="14580" y="7386"/>
                </a:cubicBezTo>
                <a:cubicBezTo>
                  <a:pt x="14580" y="7246"/>
                  <a:pt x="14715" y="7107"/>
                  <a:pt x="14985" y="7107"/>
                </a:cubicBezTo>
                <a:cubicBezTo>
                  <a:pt x="15120" y="7107"/>
                  <a:pt x="15120" y="7107"/>
                  <a:pt x="15120" y="7107"/>
                </a:cubicBezTo>
                <a:cubicBezTo>
                  <a:pt x="15255" y="7107"/>
                  <a:pt x="15255" y="7107"/>
                  <a:pt x="15255" y="7107"/>
                </a:cubicBezTo>
                <a:cubicBezTo>
                  <a:pt x="15525" y="7107"/>
                  <a:pt x="15525" y="7107"/>
                  <a:pt x="15525" y="7107"/>
                </a:cubicBezTo>
                <a:cubicBezTo>
                  <a:pt x="15660" y="7107"/>
                  <a:pt x="15930" y="7246"/>
                  <a:pt x="15930" y="7386"/>
                </a:cubicBezTo>
                <a:cubicBezTo>
                  <a:pt x="15930" y="7665"/>
                  <a:pt x="15660" y="7804"/>
                  <a:pt x="15525" y="7804"/>
                </a:cubicBezTo>
                <a:cubicBezTo>
                  <a:pt x="15255" y="7804"/>
                  <a:pt x="15255" y="7804"/>
                  <a:pt x="15255" y="7804"/>
                </a:cubicBezTo>
                <a:cubicBezTo>
                  <a:pt x="15120" y="7804"/>
                  <a:pt x="15120" y="7804"/>
                  <a:pt x="15120" y="7804"/>
                </a:cubicBezTo>
                <a:lnTo>
                  <a:pt x="14985" y="7804"/>
                </a:lnTo>
                <a:close/>
                <a:moveTo>
                  <a:pt x="13365" y="14493"/>
                </a:moveTo>
                <a:cubicBezTo>
                  <a:pt x="13365" y="14354"/>
                  <a:pt x="13500" y="14075"/>
                  <a:pt x="13635" y="14075"/>
                </a:cubicBezTo>
                <a:cubicBezTo>
                  <a:pt x="14040" y="14075"/>
                  <a:pt x="14040" y="14075"/>
                  <a:pt x="14040" y="14075"/>
                </a:cubicBezTo>
                <a:cubicBezTo>
                  <a:pt x="14175" y="14075"/>
                  <a:pt x="14445" y="14354"/>
                  <a:pt x="14445" y="14493"/>
                </a:cubicBezTo>
                <a:cubicBezTo>
                  <a:pt x="14445" y="14632"/>
                  <a:pt x="14175" y="14911"/>
                  <a:pt x="14040" y="14911"/>
                </a:cubicBezTo>
                <a:cubicBezTo>
                  <a:pt x="13635" y="14911"/>
                  <a:pt x="13635" y="14911"/>
                  <a:pt x="13635" y="14911"/>
                </a:cubicBezTo>
                <a:cubicBezTo>
                  <a:pt x="13500" y="14911"/>
                  <a:pt x="13365" y="14632"/>
                  <a:pt x="13365" y="14493"/>
                </a:cubicBezTo>
                <a:close/>
                <a:moveTo>
                  <a:pt x="0" y="9755"/>
                </a:moveTo>
                <a:cubicBezTo>
                  <a:pt x="0" y="9337"/>
                  <a:pt x="0" y="9337"/>
                  <a:pt x="0" y="9337"/>
                </a:cubicBezTo>
                <a:cubicBezTo>
                  <a:pt x="0" y="9197"/>
                  <a:pt x="135" y="8919"/>
                  <a:pt x="405" y="8919"/>
                </a:cubicBezTo>
                <a:cubicBezTo>
                  <a:pt x="540" y="8919"/>
                  <a:pt x="675" y="9197"/>
                  <a:pt x="675" y="9337"/>
                </a:cubicBezTo>
                <a:cubicBezTo>
                  <a:pt x="675" y="9755"/>
                  <a:pt x="675" y="9755"/>
                  <a:pt x="675" y="9755"/>
                </a:cubicBezTo>
                <a:cubicBezTo>
                  <a:pt x="675" y="9894"/>
                  <a:pt x="540" y="10034"/>
                  <a:pt x="405" y="10034"/>
                </a:cubicBezTo>
                <a:cubicBezTo>
                  <a:pt x="135" y="10034"/>
                  <a:pt x="0" y="9894"/>
                  <a:pt x="0" y="9755"/>
                </a:cubicBezTo>
                <a:close/>
                <a:moveTo>
                  <a:pt x="0" y="12821"/>
                </a:moveTo>
                <a:cubicBezTo>
                  <a:pt x="0" y="12403"/>
                  <a:pt x="0" y="12403"/>
                  <a:pt x="0" y="12403"/>
                </a:cubicBezTo>
                <a:cubicBezTo>
                  <a:pt x="0" y="12124"/>
                  <a:pt x="135" y="11985"/>
                  <a:pt x="405" y="11985"/>
                </a:cubicBezTo>
                <a:cubicBezTo>
                  <a:pt x="540" y="11985"/>
                  <a:pt x="675" y="12124"/>
                  <a:pt x="675" y="12403"/>
                </a:cubicBezTo>
                <a:cubicBezTo>
                  <a:pt x="675" y="12821"/>
                  <a:pt x="675" y="12821"/>
                  <a:pt x="675" y="12821"/>
                </a:cubicBezTo>
                <a:cubicBezTo>
                  <a:pt x="675" y="12960"/>
                  <a:pt x="540" y="13099"/>
                  <a:pt x="405" y="13099"/>
                </a:cubicBezTo>
                <a:cubicBezTo>
                  <a:pt x="135" y="13099"/>
                  <a:pt x="0" y="12960"/>
                  <a:pt x="0" y="12821"/>
                </a:cubicBezTo>
                <a:close/>
                <a:moveTo>
                  <a:pt x="21600" y="12124"/>
                </a:moveTo>
                <a:cubicBezTo>
                  <a:pt x="21600" y="12542"/>
                  <a:pt x="21600" y="12542"/>
                  <a:pt x="21600" y="12542"/>
                </a:cubicBezTo>
                <a:cubicBezTo>
                  <a:pt x="21600" y="12821"/>
                  <a:pt x="21465" y="12960"/>
                  <a:pt x="21195" y="12960"/>
                </a:cubicBezTo>
                <a:cubicBezTo>
                  <a:pt x="21060" y="12960"/>
                  <a:pt x="20925" y="12821"/>
                  <a:pt x="20925" y="12542"/>
                </a:cubicBezTo>
                <a:cubicBezTo>
                  <a:pt x="20925" y="12124"/>
                  <a:pt x="20925" y="12124"/>
                  <a:pt x="20925" y="12124"/>
                </a:cubicBezTo>
                <a:cubicBezTo>
                  <a:pt x="20925" y="11985"/>
                  <a:pt x="21060" y="11845"/>
                  <a:pt x="21195" y="11845"/>
                </a:cubicBezTo>
                <a:cubicBezTo>
                  <a:pt x="21465" y="11845"/>
                  <a:pt x="21600" y="11985"/>
                  <a:pt x="21600" y="12124"/>
                </a:cubicBezTo>
                <a:close/>
                <a:moveTo>
                  <a:pt x="810" y="8361"/>
                </a:moveTo>
                <a:cubicBezTo>
                  <a:pt x="810" y="8501"/>
                  <a:pt x="675" y="8640"/>
                  <a:pt x="540" y="8640"/>
                </a:cubicBezTo>
                <a:cubicBezTo>
                  <a:pt x="405" y="8640"/>
                  <a:pt x="405" y="8640"/>
                  <a:pt x="270" y="8501"/>
                </a:cubicBezTo>
                <a:cubicBezTo>
                  <a:pt x="135" y="8501"/>
                  <a:pt x="0" y="8222"/>
                  <a:pt x="135" y="8083"/>
                </a:cubicBezTo>
                <a:cubicBezTo>
                  <a:pt x="270" y="7943"/>
                  <a:pt x="270" y="7804"/>
                  <a:pt x="405" y="7665"/>
                </a:cubicBezTo>
                <a:cubicBezTo>
                  <a:pt x="540" y="7525"/>
                  <a:pt x="810" y="7525"/>
                  <a:pt x="945" y="7665"/>
                </a:cubicBezTo>
                <a:cubicBezTo>
                  <a:pt x="1080" y="7804"/>
                  <a:pt x="1080" y="7943"/>
                  <a:pt x="945" y="8083"/>
                </a:cubicBezTo>
                <a:cubicBezTo>
                  <a:pt x="945" y="8222"/>
                  <a:pt x="810" y="8222"/>
                  <a:pt x="810" y="8361"/>
                </a:cubicBezTo>
                <a:close/>
                <a:moveTo>
                  <a:pt x="810" y="13657"/>
                </a:moveTo>
                <a:cubicBezTo>
                  <a:pt x="945" y="13796"/>
                  <a:pt x="945" y="13796"/>
                  <a:pt x="1080" y="13935"/>
                </a:cubicBezTo>
                <a:cubicBezTo>
                  <a:pt x="1215" y="14075"/>
                  <a:pt x="1215" y="14214"/>
                  <a:pt x="1080" y="14354"/>
                </a:cubicBezTo>
                <a:cubicBezTo>
                  <a:pt x="945" y="14493"/>
                  <a:pt x="945" y="14493"/>
                  <a:pt x="810" y="14493"/>
                </a:cubicBezTo>
                <a:cubicBezTo>
                  <a:pt x="675" y="14493"/>
                  <a:pt x="675" y="14493"/>
                  <a:pt x="540" y="14493"/>
                </a:cubicBezTo>
                <a:cubicBezTo>
                  <a:pt x="405" y="14354"/>
                  <a:pt x="405" y="14214"/>
                  <a:pt x="270" y="14075"/>
                </a:cubicBezTo>
                <a:cubicBezTo>
                  <a:pt x="135" y="13935"/>
                  <a:pt x="270" y="13657"/>
                  <a:pt x="405" y="13517"/>
                </a:cubicBezTo>
                <a:cubicBezTo>
                  <a:pt x="540" y="13517"/>
                  <a:pt x="810" y="13517"/>
                  <a:pt x="810" y="13657"/>
                </a:cubicBezTo>
                <a:close/>
                <a:moveTo>
                  <a:pt x="11610" y="7386"/>
                </a:moveTo>
                <a:cubicBezTo>
                  <a:pt x="11610" y="7246"/>
                  <a:pt x="11745" y="7107"/>
                  <a:pt x="12015" y="7107"/>
                </a:cubicBezTo>
                <a:cubicBezTo>
                  <a:pt x="12150" y="7107"/>
                  <a:pt x="12150" y="7107"/>
                  <a:pt x="12150" y="7107"/>
                </a:cubicBezTo>
                <a:cubicBezTo>
                  <a:pt x="12420" y="7107"/>
                  <a:pt x="12420" y="7107"/>
                  <a:pt x="12420" y="7107"/>
                </a:cubicBezTo>
                <a:cubicBezTo>
                  <a:pt x="12555" y="7107"/>
                  <a:pt x="12555" y="7107"/>
                  <a:pt x="12555" y="7107"/>
                </a:cubicBezTo>
                <a:cubicBezTo>
                  <a:pt x="12690" y="7107"/>
                  <a:pt x="12960" y="7246"/>
                  <a:pt x="12960" y="7386"/>
                </a:cubicBezTo>
                <a:cubicBezTo>
                  <a:pt x="12960" y="7665"/>
                  <a:pt x="12690" y="7804"/>
                  <a:pt x="12555" y="7804"/>
                </a:cubicBezTo>
                <a:cubicBezTo>
                  <a:pt x="12420" y="7804"/>
                  <a:pt x="12420" y="7804"/>
                  <a:pt x="12420" y="7804"/>
                </a:cubicBezTo>
                <a:cubicBezTo>
                  <a:pt x="12150" y="7804"/>
                  <a:pt x="12150" y="7804"/>
                  <a:pt x="12150" y="7804"/>
                </a:cubicBezTo>
                <a:cubicBezTo>
                  <a:pt x="12015" y="7804"/>
                  <a:pt x="12015" y="7804"/>
                  <a:pt x="12015" y="7804"/>
                </a:cubicBezTo>
                <a:cubicBezTo>
                  <a:pt x="11745" y="7804"/>
                  <a:pt x="11610" y="7665"/>
                  <a:pt x="11610" y="7386"/>
                </a:cubicBezTo>
                <a:close/>
                <a:moveTo>
                  <a:pt x="21600" y="10730"/>
                </a:moveTo>
                <a:cubicBezTo>
                  <a:pt x="21600" y="11009"/>
                  <a:pt x="21600" y="11009"/>
                  <a:pt x="21600" y="11009"/>
                </a:cubicBezTo>
                <a:cubicBezTo>
                  <a:pt x="21600" y="11288"/>
                  <a:pt x="21465" y="11427"/>
                  <a:pt x="21195" y="11427"/>
                </a:cubicBezTo>
                <a:cubicBezTo>
                  <a:pt x="21060" y="11427"/>
                  <a:pt x="20925" y="11288"/>
                  <a:pt x="20925" y="11009"/>
                </a:cubicBezTo>
                <a:cubicBezTo>
                  <a:pt x="20925" y="10730"/>
                  <a:pt x="20925" y="10730"/>
                  <a:pt x="20925" y="10730"/>
                </a:cubicBezTo>
                <a:cubicBezTo>
                  <a:pt x="20925" y="10452"/>
                  <a:pt x="21060" y="10312"/>
                  <a:pt x="21195" y="10312"/>
                </a:cubicBezTo>
                <a:cubicBezTo>
                  <a:pt x="21465" y="10312"/>
                  <a:pt x="21600" y="10452"/>
                  <a:pt x="21600" y="10730"/>
                </a:cubicBezTo>
                <a:close/>
                <a:moveTo>
                  <a:pt x="21600" y="9197"/>
                </a:moveTo>
                <a:cubicBezTo>
                  <a:pt x="21600" y="9476"/>
                  <a:pt x="21600" y="9476"/>
                  <a:pt x="21600" y="9476"/>
                </a:cubicBezTo>
                <a:cubicBezTo>
                  <a:pt x="21600" y="9755"/>
                  <a:pt x="21465" y="9894"/>
                  <a:pt x="21195" y="9894"/>
                </a:cubicBezTo>
                <a:cubicBezTo>
                  <a:pt x="21060" y="9894"/>
                  <a:pt x="20925" y="9755"/>
                  <a:pt x="20925" y="9476"/>
                </a:cubicBezTo>
                <a:cubicBezTo>
                  <a:pt x="20925" y="9197"/>
                  <a:pt x="20925" y="9197"/>
                  <a:pt x="20925" y="9197"/>
                </a:cubicBezTo>
                <a:cubicBezTo>
                  <a:pt x="20925" y="8919"/>
                  <a:pt x="21060" y="8779"/>
                  <a:pt x="21195" y="8779"/>
                </a:cubicBezTo>
                <a:cubicBezTo>
                  <a:pt x="21465" y="8779"/>
                  <a:pt x="21600" y="8919"/>
                  <a:pt x="21600" y="9197"/>
                </a:cubicBezTo>
                <a:close/>
                <a:moveTo>
                  <a:pt x="8505" y="14493"/>
                </a:moveTo>
                <a:cubicBezTo>
                  <a:pt x="8505" y="14632"/>
                  <a:pt x="8370" y="14911"/>
                  <a:pt x="8100" y="14911"/>
                </a:cubicBezTo>
                <a:cubicBezTo>
                  <a:pt x="7695" y="14911"/>
                  <a:pt x="7695" y="14911"/>
                  <a:pt x="7695" y="14911"/>
                </a:cubicBezTo>
                <a:cubicBezTo>
                  <a:pt x="7560" y="14911"/>
                  <a:pt x="7425" y="14632"/>
                  <a:pt x="7425" y="14493"/>
                </a:cubicBezTo>
                <a:cubicBezTo>
                  <a:pt x="7425" y="14354"/>
                  <a:pt x="7560" y="14075"/>
                  <a:pt x="7695" y="14075"/>
                </a:cubicBezTo>
                <a:cubicBezTo>
                  <a:pt x="8100" y="14075"/>
                  <a:pt x="8100" y="14075"/>
                  <a:pt x="8100" y="14075"/>
                </a:cubicBezTo>
                <a:cubicBezTo>
                  <a:pt x="8370" y="14075"/>
                  <a:pt x="8505" y="14354"/>
                  <a:pt x="8505" y="14493"/>
                </a:cubicBezTo>
                <a:close/>
                <a:moveTo>
                  <a:pt x="1350" y="7386"/>
                </a:moveTo>
                <a:cubicBezTo>
                  <a:pt x="1350" y="7246"/>
                  <a:pt x="1485" y="7107"/>
                  <a:pt x="1620" y="7107"/>
                </a:cubicBezTo>
                <a:cubicBezTo>
                  <a:pt x="1890" y="7107"/>
                  <a:pt x="1890" y="7107"/>
                  <a:pt x="1890" y="7107"/>
                </a:cubicBezTo>
                <a:cubicBezTo>
                  <a:pt x="2025" y="7107"/>
                  <a:pt x="2025" y="7107"/>
                  <a:pt x="2025" y="7107"/>
                </a:cubicBezTo>
                <a:cubicBezTo>
                  <a:pt x="2160" y="7107"/>
                  <a:pt x="2160" y="7107"/>
                  <a:pt x="2160" y="7107"/>
                </a:cubicBezTo>
                <a:cubicBezTo>
                  <a:pt x="2430" y="7107"/>
                  <a:pt x="2565" y="7246"/>
                  <a:pt x="2565" y="7386"/>
                </a:cubicBezTo>
                <a:cubicBezTo>
                  <a:pt x="2565" y="7665"/>
                  <a:pt x="2430" y="7804"/>
                  <a:pt x="2160" y="7804"/>
                </a:cubicBezTo>
                <a:cubicBezTo>
                  <a:pt x="2025" y="7804"/>
                  <a:pt x="2025" y="7804"/>
                  <a:pt x="2025" y="7804"/>
                </a:cubicBezTo>
                <a:cubicBezTo>
                  <a:pt x="1890" y="7804"/>
                  <a:pt x="1890" y="7804"/>
                  <a:pt x="1890" y="7804"/>
                </a:cubicBezTo>
                <a:cubicBezTo>
                  <a:pt x="1620" y="7804"/>
                  <a:pt x="1620" y="7804"/>
                  <a:pt x="1620" y="7804"/>
                </a:cubicBezTo>
                <a:cubicBezTo>
                  <a:pt x="1485" y="7804"/>
                  <a:pt x="1350" y="7665"/>
                  <a:pt x="1350" y="7386"/>
                </a:cubicBezTo>
                <a:close/>
                <a:moveTo>
                  <a:pt x="0" y="11288"/>
                </a:moveTo>
                <a:cubicBezTo>
                  <a:pt x="0" y="10870"/>
                  <a:pt x="0" y="10870"/>
                  <a:pt x="0" y="10870"/>
                </a:cubicBezTo>
                <a:cubicBezTo>
                  <a:pt x="0" y="10730"/>
                  <a:pt x="135" y="10452"/>
                  <a:pt x="405" y="10452"/>
                </a:cubicBezTo>
                <a:cubicBezTo>
                  <a:pt x="540" y="10452"/>
                  <a:pt x="675" y="10730"/>
                  <a:pt x="675" y="10870"/>
                </a:cubicBezTo>
                <a:cubicBezTo>
                  <a:pt x="675" y="11288"/>
                  <a:pt x="675" y="11288"/>
                  <a:pt x="675" y="11288"/>
                </a:cubicBezTo>
                <a:cubicBezTo>
                  <a:pt x="675" y="11427"/>
                  <a:pt x="540" y="11566"/>
                  <a:pt x="405" y="11566"/>
                </a:cubicBezTo>
                <a:cubicBezTo>
                  <a:pt x="135" y="11566"/>
                  <a:pt x="0" y="11427"/>
                  <a:pt x="0" y="11288"/>
                </a:cubicBezTo>
                <a:close/>
                <a:moveTo>
                  <a:pt x="4455" y="14493"/>
                </a:moveTo>
                <a:cubicBezTo>
                  <a:pt x="4455" y="14354"/>
                  <a:pt x="4590" y="14075"/>
                  <a:pt x="4860" y="14075"/>
                </a:cubicBezTo>
                <a:cubicBezTo>
                  <a:pt x="5130" y="14075"/>
                  <a:pt x="5130" y="14075"/>
                  <a:pt x="5130" y="14075"/>
                </a:cubicBezTo>
                <a:cubicBezTo>
                  <a:pt x="5400" y="14075"/>
                  <a:pt x="5535" y="14354"/>
                  <a:pt x="5535" y="14493"/>
                </a:cubicBezTo>
                <a:cubicBezTo>
                  <a:pt x="5535" y="14632"/>
                  <a:pt x="5400" y="14911"/>
                  <a:pt x="5130" y="14911"/>
                </a:cubicBezTo>
                <a:cubicBezTo>
                  <a:pt x="4860" y="14911"/>
                  <a:pt x="4860" y="14911"/>
                  <a:pt x="4860" y="14911"/>
                </a:cubicBezTo>
                <a:cubicBezTo>
                  <a:pt x="4590" y="14911"/>
                  <a:pt x="4455" y="14632"/>
                  <a:pt x="4455" y="14493"/>
                </a:cubicBezTo>
                <a:close/>
                <a:moveTo>
                  <a:pt x="5670" y="7386"/>
                </a:moveTo>
                <a:cubicBezTo>
                  <a:pt x="5670" y="7246"/>
                  <a:pt x="5940" y="7107"/>
                  <a:pt x="6075" y="7107"/>
                </a:cubicBezTo>
                <a:cubicBezTo>
                  <a:pt x="6210" y="7107"/>
                  <a:pt x="6210" y="7107"/>
                  <a:pt x="6210" y="7107"/>
                </a:cubicBezTo>
                <a:cubicBezTo>
                  <a:pt x="6480" y="7107"/>
                  <a:pt x="6480" y="7107"/>
                  <a:pt x="6480" y="7107"/>
                </a:cubicBezTo>
                <a:cubicBezTo>
                  <a:pt x="6615" y="7107"/>
                  <a:pt x="6615" y="7107"/>
                  <a:pt x="6615" y="7107"/>
                </a:cubicBezTo>
                <a:cubicBezTo>
                  <a:pt x="6885" y="7107"/>
                  <a:pt x="7020" y="7246"/>
                  <a:pt x="7020" y="7386"/>
                </a:cubicBezTo>
                <a:cubicBezTo>
                  <a:pt x="7020" y="7665"/>
                  <a:pt x="6885" y="7804"/>
                  <a:pt x="6615" y="7804"/>
                </a:cubicBezTo>
                <a:cubicBezTo>
                  <a:pt x="6480" y="7804"/>
                  <a:pt x="6480" y="7804"/>
                  <a:pt x="6480" y="7804"/>
                </a:cubicBezTo>
                <a:cubicBezTo>
                  <a:pt x="6210" y="7804"/>
                  <a:pt x="6210" y="7804"/>
                  <a:pt x="6210" y="7804"/>
                </a:cubicBezTo>
                <a:cubicBezTo>
                  <a:pt x="6075" y="7804"/>
                  <a:pt x="6075" y="7804"/>
                  <a:pt x="6075" y="7804"/>
                </a:cubicBezTo>
                <a:cubicBezTo>
                  <a:pt x="5940" y="7804"/>
                  <a:pt x="5670" y="7665"/>
                  <a:pt x="5670" y="7386"/>
                </a:cubicBezTo>
                <a:close/>
                <a:moveTo>
                  <a:pt x="8640" y="7386"/>
                </a:moveTo>
                <a:cubicBezTo>
                  <a:pt x="8640" y="7246"/>
                  <a:pt x="8775" y="7107"/>
                  <a:pt x="9045" y="7107"/>
                </a:cubicBezTo>
                <a:cubicBezTo>
                  <a:pt x="9180" y="7107"/>
                  <a:pt x="9180" y="7107"/>
                  <a:pt x="9180" y="7107"/>
                </a:cubicBezTo>
                <a:cubicBezTo>
                  <a:pt x="9450" y="7107"/>
                  <a:pt x="9450" y="7107"/>
                  <a:pt x="9450" y="7107"/>
                </a:cubicBezTo>
                <a:cubicBezTo>
                  <a:pt x="9585" y="7107"/>
                  <a:pt x="9585" y="7107"/>
                  <a:pt x="9585" y="7107"/>
                </a:cubicBezTo>
                <a:cubicBezTo>
                  <a:pt x="9855" y="7107"/>
                  <a:pt x="9990" y="7246"/>
                  <a:pt x="9990" y="7386"/>
                </a:cubicBezTo>
                <a:cubicBezTo>
                  <a:pt x="9990" y="7665"/>
                  <a:pt x="9855" y="7804"/>
                  <a:pt x="9585" y="7804"/>
                </a:cubicBezTo>
                <a:cubicBezTo>
                  <a:pt x="9450" y="7804"/>
                  <a:pt x="9450" y="7804"/>
                  <a:pt x="9450" y="7804"/>
                </a:cubicBezTo>
                <a:cubicBezTo>
                  <a:pt x="9180" y="7804"/>
                  <a:pt x="9180" y="7804"/>
                  <a:pt x="9180" y="7804"/>
                </a:cubicBezTo>
                <a:cubicBezTo>
                  <a:pt x="9045" y="7804"/>
                  <a:pt x="9045" y="7804"/>
                  <a:pt x="9045" y="7804"/>
                </a:cubicBezTo>
                <a:cubicBezTo>
                  <a:pt x="8775" y="7804"/>
                  <a:pt x="8640" y="7665"/>
                  <a:pt x="8640" y="7386"/>
                </a:cubicBezTo>
                <a:close/>
                <a:moveTo>
                  <a:pt x="10125" y="7386"/>
                </a:moveTo>
                <a:cubicBezTo>
                  <a:pt x="10125" y="7246"/>
                  <a:pt x="10260" y="7107"/>
                  <a:pt x="10530" y="7107"/>
                </a:cubicBezTo>
                <a:cubicBezTo>
                  <a:pt x="10665" y="7107"/>
                  <a:pt x="10665" y="7107"/>
                  <a:pt x="10665" y="7107"/>
                </a:cubicBezTo>
                <a:cubicBezTo>
                  <a:pt x="10935" y="7107"/>
                  <a:pt x="10935" y="7107"/>
                  <a:pt x="10935" y="7107"/>
                </a:cubicBezTo>
                <a:cubicBezTo>
                  <a:pt x="11070" y="7107"/>
                  <a:pt x="11070" y="7107"/>
                  <a:pt x="11070" y="7107"/>
                </a:cubicBezTo>
                <a:cubicBezTo>
                  <a:pt x="11340" y="7107"/>
                  <a:pt x="11475" y="7246"/>
                  <a:pt x="11475" y="7386"/>
                </a:cubicBezTo>
                <a:cubicBezTo>
                  <a:pt x="11475" y="7665"/>
                  <a:pt x="11340" y="7804"/>
                  <a:pt x="11070" y="7804"/>
                </a:cubicBezTo>
                <a:cubicBezTo>
                  <a:pt x="10935" y="7804"/>
                  <a:pt x="10935" y="7804"/>
                  <a:pt x="10935" y="7804"/>
                </a:cubicBezTo>
                <a:cubicBezTo>
                  <a:pt x="10665" y="7804"/>
                  <a:pt x="10665" y="7804"/>
                  <a:pt x="10665" y="7804"/>
                </a:cubicBezTo>
                <a:cubicBezTo>
                  <a:pt x="10530" y="7804"/>
                  <a:pt x="10530" y="7804"/>
                  <a:pt x="10530" y="7804"/>
                </a:cubicBezTo>
                <a:cubicBezTo>
                  <a:pt x="10260" y="7804"/>
                  <a:pt x="10125" y="7665"/>
                  <a:pt x="10125" y="7386"/>
                </a:cubicBezTo>
                <a:close/>
                <a:moveTo>
                  <a:pt x="12150" y="14075"/>
                </a:moveTo>
                <a:cubicBezTo>
                  <a:pt x="12555" y="14075"/>
                  <a:pt x="12555" y="14075"/>
                  <a:pt x="12555" y="14075"/>
                </a:cubicBezTo>
                <a:cubicBezTo>
                  <a:pt x="12690" y="14075"/>
                  <a:pt x="12960" y="14354"/>
                  <a:pt x="12960" y="14493"/>
                </a:cubicBezTo>
                <a:cubicBezTo>
                  <a:pt x="12960" y="14632"/>
                  <a:pt x="12690" y="14911"/>
                  <a:pt x="12555" y="14911"/>
                </a:cubicBezTo>
                <a:cubicBezTo>
                  <a:pt x="12150" y="14911"/>
                  <a:pt x="12150" y="14911"/>
                  <a:pt x="12150" y="14911"/>
                </a:cubicBezTo>
                <a:cubicBezTo>
                  <a:pt x="12015" y="14911"/>
                  <a:pt x="11880" y="14632"/>
                  <a:pt x="11880" y="14493"/>
                </a:cubicBezTo>
                <a:cubicBezTo>
                  <a:pt x="11880" y="14354"/>
                  <a:pt x="12015" y="14075"/>
                  <a:pt x="12150" y="14075"/>
                </a:cubicBezTo>
                <a:close/>
                <a:moveTo>
                  <a:pt x="9990" y="14493"/>
                </a:moveTo>
                <a:cubicBezTo>
                  <a:pt x="9990" y="14632"/>
                  <a:pt x="9855" y="14911"/>
                  <a:pt x="9585" y="14911"/>
                </a:cubicBezTo>
                <a:cubicBezTo>
                  <a:pt x="9180" y="14911"/>
                  <a:pt x="9180" y="14911"/>
                  <a:pt x="9180" y="14911"/>
                </a:cubicBezTo>
                <a:cubicBezTo>
                  <a:pt x="9045" y="14911"/>
                  <a:pt x="8910" y="14632"/>
                  <a:pt x="8910" y="14493"/>
                </a:cubicBezTo>
                <a:cubicBezTo>
                  <a:pt x="8910" y="14354"/>
                  <a:pt x="9045" y="14075"/>
                  <a:pt x="9180" y="14075"/>
                </a:cubicBezTo>
                <a:cubicBezTo>
                  <a:pt x="9585" y="14075"/>
                  <a:pt x="9585" y="14075"/>
                  <a:pt x="9585" y="14075"/>
                </a:cubicBezTo>
                <a:cubicBezTo>
                  <a:pt x="9855" y="14075"/>
                  <a:pt x="9990" y="14354"/>
                  <a:pt x="9990" y="14493"/>
                </a:cubicBezTo>
                <a:close/>
                <a:moveTo>
                  <a:pt x="3105" y="7804"/>
                </a:moveTo>
                <a:cubicBezTo>
                  <a:pt x="2970" y="7804"/>
                  <a:pt x="2835" y="7665"/>
                  <a:pt x="2835" y="7386"/>
                </a:cubicBezTo>
                <a:cubicBezTo>
                  <a:pt x="2835" y="7246"/>
                  <a:pt x="2970" y="7107"/>
                  <a:pt x="3105" y="7107"/>
                </a:cubicBezTo>
                <a:cubicBezTo>
                  <a:pt x="3375" y="7107"/>
                  <a:pt x="3375" y="7107"/>
                  <a:pt x="3375" y="7107"/>
                </a:cubicBezTo>
                <a:cubicBezTo>
                  <a:pt x="3510" y="7107"/>
                  <a:pt x="3510" y="7107"/>
                  <a:pt x="3510" y="7107"/>
                </a:cubicBezTo>
                <a:cubicBezTo>
                  <a:pt x="3645" y="7107"/>
                  <a:pt x="3645" y="7107"/>
                  <a:pt x="3645" y="7107"/>
                </a:cubicBezTo>
                <a:cubicBezTo>
                  <a:pt x="3915" y="7107"/>
                  <a:pt x="4050" y="7246"/>
                  <a:pt x="4050" y="7386"/>
                </a:cubicBezTo>
                <a:cubicBezTo>
                  <a:pt x="4050" y="7665"/>
                  <a:pt x="3915" y="7804"/>
                  <a:pt x="3645" y="7804"/>
                </a:cubicBezTo>
                <a:cubicBezTo>
                  <a:pt x="3510" y="7804"/>
                  <a:pt x="3510" y="7804"/>
                  <a:pt x="3510" y="7804"/>
                </a:cubicBezTo>
                <a:cubicBezTo>
                  <a:pt x="3375" y="7804"/>
                  <a:pt x="3375" y="7804"/>
                  <a:pt x="3375" y="7804"/>
                </a:cubicBezTo>
                <a:lnTo>
                  <a:pt x="3105" y="7804"/>
                </a:lnTo>
                <a:close/>
                <a:moveTo>
                  <a:pt x="7020" y="14493"/>
                </a:moveTo>
                <a:cubicBezTo>
                  <a:pt x="7020" y="14632"/>
                  <a:pt x="6885" y="14911"/>
                  <a:pt x="6615" y="14911"/>
                </a:cubicBezTo>
                <a:cubicBezTo>
                  <a:pt x="6210" y="14911"/>
                  <a:pt x="6210" y="14911"/>
                  <a:pt x="6210" y="14911"/>
                </a:cubicBezTo>
                <a:cubicBezTo>
                  <a:pt x="6075" y="14911"/>
                  <a:pt x="5940" y="14632"/>
                  <a:pt x="5940" y="14493"/>
                </a:cubicBezTo>
                <a:cubicBezTo>
                  <a:pt x="5940" y="14354"/>
                  <a:pt x="6075" y="14075"/>
                  <a:pt x="6210" y="14075"/>
                </a:cubicBezTo>
                <a:cubicBezTo>
                  <a:pt x="6615" y="14075"/>
                  <a:pt x="6615" y="14075"/>
                  <a:pt x="6615" y="14075"/>
                </a:cubicBezTo>
                <a:cubicBezTo>
                  <a:pt x="6885" y="14075"/>
                  <a:pt x="7020" y="14354"/>
                  <a:pt x="7020" y="14493"/>
                </a:cubicBezTo>
                <a:close/>
                <a:moveTo>
                  <a:pt x="2160" y="14075"/>
                </a:moveTo>
                <a:cubicBezTo>
                  <a:pt x="2430" y="14075"/>
                  <a:pt x="2565" y="14354"/>
                  <a:pt x="2565" y="14493"/>
                </a:cubicBezTo>
                <a:cubicBezTo>
                  <a:pt x="2565" y="14632"/>
                  <a:pt x="2430" y="14911"/>
                  <a:pt x="2160" y="14911"/>
                </a:cubicBezTo>
                <a:cubicBezTo>
                  <a:pt x="1890" y="14911"/>
                  <a:pt x="1890" y="14911"/>
                  <a:pt x="1890" y="14911"/>
                </a:cubicBezTo>
                <a:cubicBezTo>
                  <a:pt x="1620" y="14911"/>
                  <a:pt x="1485" y="14632"/>
                  <a:pt x="1485" y="14493"/>
                </a:cubicBezTo>
                <a:cubicBezTo>
                  <a:pt x="1485" y="14354"/>
                  <a:pt x="1620" y="14075"/>
                  <a:pt x="1890" y="14075"/>
                </a:cubicBezTo>
                <a:lnTo>
                  <a:pt x="2160" y="14075"/>
                </a:lnTo>
                <a:close/>
                <a:moveTo>
                  <a:pt x="3645" y="14075"/>
                </a:moveTo>
                <a:cubicBezTo>
                  <a:pt x="3915" y="14075"/>
                  <a:pt x="4050" y="14354"/>
                  <a:pt x="4050" y="14493"/>
                </a:cubicBezTo>
                <a:cubicBezTo>
                  <a:pt x="4050" y="14632"/>
                  <a:pt x="3915" y="14911"/>
                  <a:pt x="3645" y="14911"/>
                </a:cubicBezTo>
                <a:cubicBezTo>
                  <a:pt x="3375" y="14911"/>
                  <a:pt x="3375" y="14911"/>
                  <a:pt x="3375" y="14911"/>
                </a:cubicBezTo>
                <a:cubicBezTo>
                  <a:pt x="3105" y="14911"/>
                  <a:pt x="2970" y="14632"/>
                  <a:pt x="2970" y="14493"/>
                </a:cubicBezTo>
                <a:cubicBezTo>
                  <a:pt x="2970" y="14354"/>
                  <a:pt x="3105" y="14075"/>
                  <a:pt x="3375" y="14075"/>
                </a:cubicBezTo>
                <a:lnTo>
                  <a:pt x="3645" y="14075"/>
                </a:lnTo>
                <a:close/>
                <a:moveTo>
                  <a:pt x="8235" y="19649"/>
                </a:moveTo>
                <a:cubicBezTo>
                  <a:pt x="8235" y="19928"/>
                  <a:pt x="8100" y="20067"/>
                  <a:pt x="7965" y="20067"/>
                </a:cubicBezTo>
                <a:cubicBezTo>
                  <a:pt x="405" y="20067"/>
                  <a:pt x="405" y="20067"/>
                  <a:pt x="405" y="20067"/>
                </a:cubicBezTo>
                <a:cubicBezTo>
                  <a:pt x="135" y="20067"/>
                  <a:pt x="0" y="19928"/>
                  <a:pt x="0" y="19649"/>
                </a:cubicBezTo>
                <a:cubicBezTo>
                  <a:pt x="0" y="19510"/>
                  <a:pt x="135" y="19370"/>
                  <a:pt x="405" y="19370"/>
                </a:cubicBezTo>
                <a:cubicBezTo>
                  <a:pt x="7965" y="19370"/>
                  <a:pt x="7965" y="19370"/>
                  <a:pt x="7965" y="19370"/>
                </a:cubicBezTo>
                <a:cubicBezTo>
                  <a:pt x="8100" y="19370"/>
                  <a:pt x="8235" y="19510"/>
                  <a:pt x="8235" y="19649"/>
                </a:cubicBezTo>
                <a:close/>
                <a:moveTo>
                  <a:pt x="21600" y="19649"/>
                </a:moveTo>
                <a:cubicBezTo>
                  <a:pt x="21600" y="19928"/>
                  <a:pt x="21465" y="20067"/>
                  <a:pt x="21195" y="20067"/>
                </a:cubicBezTo>
                <a:cubicBezTo>
                  <a:pt x="13635" y="20067"/>
                  <a:pt x="13635" y="20067"/>
                  <a:pt x="13635" y="20067"/>
                </a:cubicBezTo>
                <a:cubicBezTo>
                  <a:pt x="13500" y="20067"/>
                  <a:pt x="13365" y="19928"/>
                  <a:pt x="13365" y="19649"/>
                </a:cubicBezTo>
                <a:cubicBezTo>
                  <a:pt x="13365" y="19510"/>
                  <a:pt x="13500" y="19370"/>
                  <a:pt x="13635" y="19370"/>
                </a:cubicBezTo>
                <a:cubicBezTo>
                  <a:pt x="21195" y="19370"/>
                  <a:pt x="21195" y="19370"/>
                  <a:pt x="21195" y="19370"/>
                </a:cubicBezTo>
                <a:cubicBezTo>
                  <a:pt x="21465" y="19370"/>
                  <a:pt x="21600" y="19510"/>
                  <a:pt x="21600" y="19649"/>
                </a:cubicBezTo>
                <a:close/>
                <a:moveTo>
                  <a:pt x="9045" y="16862"/>
                </a:moveTo>
                <a:cubicBezTo>
                  <a:pt x="8505" y="16305"/>
                  <a:pt x="8505" y="16305"/>
                  <a:pt x="8505" y="16305"/>
                </a:cubicBezTo>
                <a:cubicBezTo>
                  <a:pt x="10395" y="14354"/>
                  <a:pt x="10395" y="14354"/>
                  <a:pt x="10395" y="14354"/>
                </a:cubicBezTo>
                <a:cubicBezTo>
                  <a:pt x="10395" y="14214"/>
                  <a:pt x="10530" y="14075"/>
                  <a:pt x="10665" y="14075"/>
                </a:cubicBezTo>
                <a:cubicBezTo>
                  <a:pt x="11070" y="14075"/>
                  <a:pt x="11070" y="14075"/>
                  <a:pt x="11070" y="14075"/>
                </a:cubicBezTo>
                <a:cubicBezTo>
                  <a:pt x="11340" y="14075"/>
                  <a:pt x="11475" y="14354"/>
                  <a:pt x="11475" y="14493"/>
                </a:cubicBezTo>
                <a:cubicBezTo>
                  <a:pt x="11475" y="14632"/>
                  <a:pt x="11340" y="14911"/>
                  <a:pt x="11070" y="14911"/>
                </a:cubicBezTo>
                <a:cubicBezTo>
                  <a:pt x="10935" y="14911"/>
                  <a:pt x="10935" y="14911"/>
                  <a:pt x="10935" y="14911"/>
                </a:cubicBezTo>
                <a:lnTo>
                  <a:pt x="9045" y="16862"/>
                </a:lnTo>
                <a:close/>
                <a:moveTo>
                  <a:pt x="12555" y="15886"/>
                </a:moveTo>
                <a:cubicBezTo>
                  <a:pt x="10665" y="17837"/>
                  <a:pt x="10665" y="17837"/>
                  <a:pt x="10665" y="17837"/>
                </a:cubicBezTo>
                <a:cubicBezTo>
                  <a:pt x="9720" y="17977"/>
                  <a:pt x="9045" y="18674"/>
                  <a:pt x="9045" y="19649"/>
                </a:cubicBezTo>
                <a:cubicBezTo>
                  <a:pt x="9045" y="20764"/>
                  <a:pt x="9855" y="21600"/>
                  <a:pt x="10800" y="21600"/>
                </a:cubicBezTo>
                <a:cubicBezTo>
                  <a:pt x="11745" y="21600"/>
                  <a:pt x="12555" y="20764"/>
                  <a:pt x="12555" y="19649"/>
                </a:cubicBezTo>
                <a:cubicBezTo>
                  <a:pt x="12555" y="18952"/>
                  <a:pt x="12150" y="18255"/>
                  <a:pt x="11475" y="17977"/>
                </a:cubicBezTo>
                <a:cubicBezTo>
                  <a:pt x="13095" y="16444"/>
                  <a:pt x="13095" y="16444"/>
                  <a:pt x="13095" y="16444"/>
                </a:cubicBezTo>
                <a:lnTo>
                  <a:pt x="12555" y="15886"/>
                </a:lnTo>
                <a:close/>
                <a:moveTo>
                  <a:pt x="11880" y="19649"/>
                </a:moveTo>
                <a:cubicBezTo>
                  <a:pt x="11880" y="20346"/>
                  <a:pt x="11340" y="20764"/>
                  <a:pt x="10800" y="20764"/>
                </a:cubicBezTo>
                <a:cubicBezTo>
                  <a:pt x="10260" y="20764"/>
                  <a:pt x="9720" y="20346"/>
                  <a:pt x="9720" y="19649"/>
                </a:cubicBezTo>
                <a:cubicBezTo>
                  <a:pt x="9720" y="19092"/>
                  <a:pt x="10260" y="18534"/>
                  <a:pt x="10800" y="18534"/>
                </a:cubicBezTo>
                <a:cubicBezTo>
                  <a:pt x="11340" y="18534"/>
                  <a:pt x="11880" y="19092"/>
                  <a:pt x="11880" y="1964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72" name="Freeform 1354"/>
          <p:cNvSpPr/>
          <p:nvPr/>
        </p:nvSpPr>
        <p:spPr>
          <a:xfrm>
            <a:off x="14516100" y="11877675"/>
            <a:ext cx="1092200" cy="1060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2244"/>
                </a:moveTo>
                <a:cubicBezTo>
                  <a:pt x="2835" y="2244"/>
                  <a:pt x="2160" y="2945"/>
                  <a:pt x="2160" y="3927"/>
                </a:cubicBezTo>
                <a:cubicBezTo>
                  <a:pt x="2160" y="4909"/>
                  <a:pt x="2835" y="5610"/>
                  <a:pt x="3780" y="5610"/>
                </a:cubicBezTo>
                <a:cubicBezTo>
                  <a:pt x="4725" y="5610"/>
                  <a:pt x="5400" y="4909"/>
                  <a:pt x="5400" y="3927"/>
                </a:cubicBezTo>
                <a:cubicBezTo>
                  <a:pt x="5400" y="2945"/>
                  <a:pt x="4725" y="2244"/>
                  <a:pt x="3780" y="2244"/>
                </a:cubicBezTo>
                <a:close/>
                <a:moveTo>
                  <a:pt x="3780" y="4909"/>
                </a:moveTo>
                <a:cubicBezTo>
                  <a:pt x="3240" y="4909"/>
                  <a:pt x="2835" y="4488"/>
                  <a:pt x="2835" y="3927"/>
                </a:cubicBezTo>
                <a:cubicBezTo>
                  <a:pt x="2835" y="3366"/>
                  <a:pt x="3240" y="2945"/>
                  <a:pt x="3780" y="2945"/>
                </a:cubicBezTo>
                <a:cubicBezTo>
                  <a:pt x="4320" y="2945"/>
                  <a:pt x="4725" y="3366"/>
                  <a:pt x="4725" y="3927"/>
                </a:cubicBezTo>
                <a:cubicBezTo>
                  <a:pt x="4725" y="4488"/>
                  <a:pt x="4320" y="4909"/>
                  <a:pt x="3780" y="4909"/>
                </a:cubicBezTo>
                <a:close/>
                <a:moveTo>
                  <a:pt x="17955" y="2945"/>
                </a:moveTo>
                <a:cubicBezTo>
                  <a:pt x="18225" y="2945"/>
                  <a:pt x="18360" y="3226"/>
                  <a:pt x="18360" y="3366"/>
                </a:cubicBezTo>
                <a:cubicBezTo>
                  <a:pt x="18360" y="3506"/>
                  <a:pt x="18225" y="3787"/>
                  <a:pt x="17955" y="3787"/>
                </a:cubicBezTo>
                <a:cubicBezTo>
                  <a:pt x="17820" y="3787"/>
                  <a:pt x="17685" y="3506"/>
                  <a:pt x="17685" y="3366"/>
                </a:cubicBezTo>
                <a:cubicBezTo>
                  <a:pt x="17685" y="3226"/>
                  <a:pt x="17820" y="2945"/>
                  <a:pt x="17955" y="2945"/>
                </a:cubicBezTo>
                <a:close/>
                <a:moveTo>
                  <a:pt x="16605" y="2945"/>
                </a:moveTo>
                <a:cubicBezTo>
                  <a:pt x="16740" y="2945"/>
                  <a:pt x="16875" y="3226"/>
                  <a:pt x="16875" y="3366"/>
                </a:cubicBezTo>
                <a:cubicBezTo>
                  <a:pt x="16875" y="3506"/>
                  <a:pt x="16740" y="3787"/>
                  <a:pt x="16605" y="3787"/>
                </a:cubicBezTo>
                <a:cubicBezTo>
                  <a:pt x="16335" y="3787"/>
                  <a:pt x="16200" y="3506"/>
                  <a:pt x="16200" y="3366"/>
                </a:cubicBezTo>
                <a:cubicBezTo>
                  <a:pt x="16200" y="3226"/>
                  <a:pt x="16335" y="2945"/>
                  <a:pt x="16605" y="2945"/>
                </a:cubicBezTo>
                <a:close/>
                <a:moveTo>
                  <a:pt x="18765" y="4068"/>
                </a:moveTo>
                <a:cubicBezTo>
                  <a:pt x="18900" y="4068"/>
                  <a:pt x="19035" y="4348"/>
                  <a:pt x="19035" y="4488"/>
                </a:cubicBezTo>
                <a:cubicBezTo>
                  <a:pt x="19035" y="4629"/>
                  <a:pt x="18900" y="4909"/>
                  <a:pt x="18765" y="4909"/>
                </a:cubicBezTo>
                <a:cubicBezTo>
                  <a:pt x="18495" y="4909"/>
                  <a:pt x="18360" y="4629"/>
                  <a:pt x="18360" y="4488"/>
                </a:cubicBezTo>
                <a:cubicBezTo>
                  <a:pt x="18360" y="4348"/>
                  <a:pt x="18495" y="4068"/>
                  <a:pt x="18765" y="4068"/>
                </a:cubicBezTo>
                <a:close/>
                <a:moveTo>
                  <a:pt x="17280" y="4068"/>
                </a:moveTo>
                <a:cubicBezTo>
                  <a:pt x="17415" y="4068"/>
                  <a:pt x="17685" y="4348"/>
                  <a:pt x="17685" y="4488"/>
                </a:cubicBezTo>
                <a:cubicBezTo>
                  <a:pt x="17685" y="4629"/>
                  <a:pt x="17415" y="4909"/>
                  <a:pt x="17280" y="4909"/>
                </a:cubicBezTo>
                <a:cubicBezTo>
                  <a:pt x="17145" y="4909"/>
                  <a:pt x="16875" y="4629"/>
                  <a:pt x="16875" y="4488"/>
                </a:cubicBezTo>
                <a:cubicBezTo>
                  <a:pt x="16875" y="4348"/>
                  <a:pt x="17145" y="4068"/>
                  <a:pt x="17280" y="4068"/>
                </a:cubicBezTo>
                <a:close/>
                <a:moveTo>
                  <a:pt x="15120" y="2945"/>
                </a:moveTo>
                <a:cubicBezTo>
                  <a:pt x="15255" y="2945"/>
                  <a:pt x="15525" y="3226"/>
                  <a:pt x="15525" y="3366"/>
                </a:cubicBezTo>
                <a:cubicBezTo>
                  <a:pt x="15525" y="3506"/>
                  <a:pt x="15255" y="3787"/>
                  <a:pt x="15120" y="3787"/>
                </a:cubicBezTo>
                <a:cubicBezTo>
                  <a:pt x="14985" y="3787"/>
                  <a:pt x="14715" y="3506"/>
                  <a:pt x="14715" y="3366"/>
                </a:cubicBezTo>
                <a:cubicBezTo>
                  <a:pt x="14715" y="3226"/>
                  <a:pt x="14985" y="2945"/>
                  <a:pt x="15120" y="2945"/>
                </a:cubicBezTo>
                <a:close/>
                <a:moveTo>
                  <a:pt x="15795" y="4068"/>
                </a:moveTo>
                <a:cubicBezTo>
                  <a:pt x="16065" y="4068"/>
                  <a:pt x="16200" y="4348"/>
                  <a:pt x="16200" y="4488"/>
                </a:cubicBezTo>
                <a:cubicBezTo>
                  <a:pt x="16200" y="4629"/>
                  <a:pt x="16065" y="4909"/>
                  <a:pt x="15795" y="4909"/>
                </a:cubicBezTo>
                <a:cubicBezTo>
                  <a:pt x="15660" y="4909"/>
                  <a:pt x="15525" y="4629"/>
                  <a:pt x="15525" y="4488"/>
                </a:cubicBezTo>
                <a:cubicBezTo>
                  <a:pt x="15525" y="4348"/>
                  <a:pt x="15660" y="4068"/>
                  <a:pt x="15795" y="4068"/>
                </a:cubicBezTo>
                <a:close/>
                <a:moveTo>
                  <a:pt x="13635" y="2945"/>
                </a:moveTo>
                <a:cubicBezTo>
                  <a:pt x="13905" y="2945"/>
                  <a:pt x="14040" y="3226"/>
                  <a:pt x="14040" y="3366"/>
                </a:cubicBezTo>
                <a:cubicBezTo>
                  <a:pt x="14040" y="3506"/>
                  <a:pt x="13905" y="3787"/>
                  <a:pt x="13635" y="3787"/>
                </a:cubicBezTo>
                <a:cubicBezTo>
                  <a:pt x="13500" y="3787"/>
                  <a:pt x="13365" y="3506"/>
                  <a:pt x="13365" y="3366"/>
                </a:cubicBezTo>
                <a:cubicBezTo>
                  <a:pt x="13365" y="3226"/>
                  <a:pt x="13500" y="2945"/>
                  <a:pt x="13635" y="2945"/>
                </a:cubicBezTo>
                <a:close/>
                <a:moveTo>
                  <a:pt x="14445" y="4068"/>
                </a:moveTo>
                <a:cubicBezTo>
                  <a:pt x="14580" y="4068"/>
                  <a:pt x="14715" y="4348"/>
                  <a:pt x="14715" y="4488"/>
                </a:cubicBezTo>
                <a:cubicBezTo>
                  <a:pt x="14715" y="4629"/>
                  <a:pt x="14580" y="4909"/>
                  <a:pt x="14445" y="4909"/>
                </a:cubicBezTo>
                <a:cubicBezTo>
                  <a:pt x="14175" y="4909"/>
                  <a:pt x="14040" y="4629"/>
                  <a:pt x="14040" y="4488"/>
                </a:cubicBezTo>
                <a:cubicBezTo>
                  <a:pt x="14040" y="4348"/>
                  <a:pt x="14175" y="4068"/>
                  <a:pt x="14445" y="4068"/>
                </a:cubicBezTo>
                <a:close/>
                <a:moveTo>
                  <a:pt x="12285" y="2945"/>
                </a:moveTo>
                <a:cubicBezTo>
                  <a:pt x="12420" y="2945"/>
                  <a:pt x="12555" y="3226"/>
                  <a:pt x="12555" y="3366"/>
                </a:cubicBezTo>
                <a:cubicBezTo>
                  <a:pt x="12555" y="3506"/>
                  <a:pt x="12420" y="3787"/>
                  <a:pt x="12285" y="3787"/>
                </a:cubicBezTo>
                <a:cubicBezTo>
                  <a:pt x="12015" y="3787"/>
                  <a:pt x="11880" y="3506"/>
                  <a:pt x="11880" y="3366"/>
                </a:cubicBezTo>
                <a:cubicBezTo>
                  <a:pt x="11880" y="3226"/>
                  <a:pt x="12015" y="2945"/>
                  <a:pt x="12285" y="2945"/>
                </a:cubicBezTo>
                <a:close/>
                <a:moveTo>
                  <a:pt x="12960" y="4068"/>
                </a:moveTo>
                <a:cubicBezTo>
                  <a:pt x="13095" y="4068"/>
                  <a:pt x="13365" y="4348"/>
                  <a:pt x="13365" y="4488"/>
                </a:cubicBezTo>
                <a:cubicBezTo>
                  <a:pt x="13365" y="4629"/>
                  <a:pt x="13095" y="4909"/>
                  <a:pt x="12960" y="4909"/>
                </a:cubicBezTo>
                <a:cubicBezTo>
                  <a:pt x="12825" y="4909"/>
                  <a:pt x="12555" y="4629"/>
                  <a:pt x="12555" y="4488"/>
                </a:cubicBezTo>
                <a:cubicBezTo>
                  <a:pt x="12555" y="4348"/>
                  <a:pt x="12825" y="4068"/>
                  <a:pt x="12960" y="4068"/>
                </a:cubicBezTo>
                <a:close/>
                <a:moveTo>
                  <a:pt x="21600" y="6171"/>
                </a:moveTo>
                <a:cubicBezTo>
                  <a:pt x="21600" y="1683"/>
                  <a:pt x="21600" y="1683"/>
                  <a:pt x="21600" y="1683"/>
                </a:cubicBezTo>
                <a:cubicBezTo>
                  <a:pt x="21600" y="842"/>
                  <a:pt x="20790" y="0"/>
                  <a:pt x="19980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810" y="0"/>
                  <a:pt x="0" y="842"/>
                  <a:pt x="0" y="1683"/>
                </a:cubicBezTo>
                <a:cubicBezTo>
                  <a:pt x="0" y="6171"/>
                  <a:pt x="0" y="6171"/>
                  <a:pt x="0" y="6171"/>
                </a:cubicBezTo>
                <a:cubicBezTo>
                  <a:pt x="0" y="6732"/>
                  <a:pt x="270" y="7153"/>
                  <a:pt x="675" y="7434"/>
                </a:cubicBezTo>
                <a:cubicBezTo>
                  <a:pt x="270" y="7855"/>
                  <a:pt x="0" y="8275"/>
                  <a:pt x="0" y="8836"/>
                </a:cubicBezTo>
                <a:cubicBezTo>
                  <a:pt x="0" y="13184"/>
                  <a:pt x="0" y="13184"/>
                  <a:pt x="0" y="13184"/>
                </a:cubicBezTo>
                <a:cubicBezTo>
                  <a:pt x="0" y="14166"/>
                  <a:pt x="810" y="15008"/>
                  <a:pt x="1620" y="15008"/>
                </a:cubicBezTo>
                <a:cubicBezTo>
                  <a:pt x="10800" y="15008"/>
                  <a:pt x="10800" y="15008"/>
                  <a:pt x="10800" y="15008"/>
                </a:cubicBezTo>
                <a:cubicBezTo>
                  <a:pt x="19980" y="15008"/>
                  <a:pt x="19980" y="15008"/>
                  <a:pt x="19980" y="15008"/>
                </a:cubicBezTo>
                <a:cubicBezTo>
                  <a:pt x="20790" y="15008"/>
                  <a:pt x="21600" y="14166"/>
                  <a:pt x="21600" y="13184"/>
                </a:cubicBezTo>
                <a:cubicBezTo>
                  <a:pt x="21600" y="8836"/>
                  <a:pt x="21600" y="8836"/>
                  <a:pt x="21600" y="8836"/>
                </a:cubicBezTo>
                <a:cubicBezTo>
                  <a:pt x="21600" y="8275"/>
                  <a:pt x="21330" y="7855"/>
                  <a:pt x="20925" y="7434"/>
                </a:cubicBezTo>
                <a:cubicBezTo>
                  <a:pt x="21330" y="7153"/>
                  <a:pt x="21600" y="6732"/>
                  <a:pt x="21600" y="6171"/>
                </a:cubicBezTo>
                <a:close/>
                <a:moveTo>
                  <a:pt x="20925" y="8836"/>
                </a:moveTo>
                <a:cubicBezTo>
                  <a:pt x="20925" y="13184"/>
                  <a:pt x="20925" y="13184"/>
                  <a:pt x="20925" y="13184"/>
                </a:cubicBezTo>
                <a:cubicBezTo>
                  <a:pt x="20925" y="13745"/>
                  <a:pt x="20520" y="14166"/>
                  <a:pt x="19980" y="14166"/>
                </a:cubicBezTo>
                <a:cubicBezTo>
                  <a:pt x="1620" y="14166"/>
                  <a:pt x="1620" y="14166"/>
                  <a:pt x="1620" y="14166"/>
                </a:cubicBezTo>
                <a:cubicBezTo>
                  <a:pt x="1080" y="14166"/>
                  <a:pt x="675" y="13745"/>
                  <a:pt x="675" y="13184"/>
                </a:cubicBezTo>
                <a:cubicBezTo>
                  <a:pt x="675" y="8836"/>
                  <a:pt x="675" y="8836"/>
                  <a:pt x="675" y="8836"/>
                </a:cubicBezTo>
                <a:cubicBezTo>
                  <a:pt x="675" y="8275"/>
                  <a:pt x="1080" y="7855"/>
                  <a:pt x="1620" y="7855"/>
                </a:cubicBezTo>
                <a:cubicBezTo>
                  <a:pt x="19980" y="7855"/>
                  <a:pt x="19980" y="7855"/>
                  <a:pt x="19980" y="7855"/>
                </a:cubicBezTo>
                <a:cubicBezTo>
                  <a:pt x="20520" y="7855"/>
                  <a:pt x="20925" y="8275"/>
                  <a:pt x="20925" y="8836"/>
                </a:cubicBezTo>
                <a:close/>
                <a:moveTo>
                  <a:pt x="1620" y="7153"/>
                </a:moveTo>
                <a:cubicBezTo>
                  <a:pt x="1080" y="7153"/>
                  <a:pt x="675" y="6732"/>
                  <a:pt x="675" y="6171"/>
                </a:cubicBezTo>
                <a:cubicBezTo>
                  <a:pt x="675" y="1683"/>
                  <a:pt x="675" y="1683"/>
                  <a:pt x="675" y="1683"/>
                </a:cubicBezTo>
                <a:cubicBezTo>
                  <a:pt x="675" y="1122"/>
                  <a:pt x="1080" y="701"/>
                  <a:pt x="1620" y="701"/>
                </a:cubicBezTo>
                <a:cubicBezTo>
                  <a:pt x="19980" y="701"/>
                  <a:pt x="19980" y="701"/>
                  <a:pt x="19980" y="701"/>
                </a:cubicBezTo>
                <a:cubicBezTo>
                  <a:pt x="20520" y="701"/>
                  <a:pt x="20925" y="1122"/>
                  <a:pt x="20925" y="1683"/>
                </a:cubicBezTo>
                <a:cubicBezTo>
                  <a:pt x="20925" y="6171"/>
                  <a:pt x="20925" y="6171"/>
                  <a:pt x="20925" y="6171"/>
                </a:cubicBezTo>
                <a:cubicBezTo>
                  <a:pt x="20925" y="6732"/>
                  <a:pt x="20520" y="7153"/>
                  <a:pt x="19980" y="7153"/>
                </a:cubicBezTo>
                <a:cubicBezTo>
                  <a:pt x="1620" y="7153"/>
                  <a:pt x="1620" y="7153"/>
                  <a:pt x="1620" y="7153"/>
                </a:cubicBezTo>
                <a:close/>
                <a:moveTo>
                  <a:pt x="3780" y="12764"/>
                </a:moveTo>
                <a:cubicBezTo>
                  <a:pt x="4725" y="12764"/>
                  <a:pt x="5400" y="11922"/>
                  <a:pt x="5400" y="11081"/>
                </a:cubicBezTo>
                <a:cubicBezTo>
                  <a:pt x="5400" y="10099"/>
                  <a:pt x="4725" y="9397"/>
                  <a:pt x="3780" y="9397"/>
                </a:cubicBezTo>
                <a:cubicBezTo>
                  <a:pt x="2835" y="9397"/>
                  <a:pt x="2160" y="10099"/>
                  <a:pt x="2160" y="11081"/>
                </a:cubicBezTo>
                <a:cubicBezTo>
                  <a:pt x="2160" y="11922"/>
                  <a:pt x="2835" y="12764"/>
                  <a:pt x="3780" y="12764"/>
                </a:cubicBezTo>
                <a:close/>
                <a:moveTo>
                  <a:pt x="3780" y="10099"/>
                </a:moveTo>
                <a:cubicBezTo>
                  <a:pt x="4320" y="10099"/>
                  <a:pt x="4725" y="10519"/>
                  <a:pt x="4725" y="11081"/>
                </a:cubicBezTo>
                <a:cubicBezTo>
                  <a:pt x="4725" y="11501"/>
                  <a:pt x="4320" y="11922"/>
                  <a:pt x="3780" y="11922"/>
                </a:cubicBezTo>
                <a:cubicBezTo>
                  <a:pt x="3240" y="11922"/>
                  <a:pt x="2835" y="11501"/>
                  <a:pt x="2835" y="11081"/>
                </a:cubicBezTo>
                <a:cubicBezTo>
                  <a:pt x="2835" y="10519"/>
                  <a:pt x="3240" y="10099"/>
                  <a:pt x="3780" y="10099"/>
                </a:cubicBezTo>
                <a:close/>
                <a:moveTo>
                  <a:pt x="11205" y="18374"/>
                </a:moveTo>
                <a:cubicBezTo>
                  <a:pt x="11340" y="18094"/>
                  <a:pt x="11475" y="18094"/>
                  <a:pt x="11745" y="18234"/>
                </a:cubicBezTo>
                <a:cubicBezTo>
                  <a:pt x="11880" y="18234"/>
                  <a:pt x="12015" y="18374"/>
                  <a:pt x="12015" y="18514"/>
                </a:cubicBezTo>
                <a:cubicBezTo>
                  <a:pt x="12150" y="18655"/>
                  <a:pt x="12150" y="18935"/>
                  <a:pt x="12015" y="19075"/>
                </a:cubicBezTo>
                <a:cubicBezTo>
                  <a:pt x="12015" y="19075"/>
                  <a:pt x="11880" y="19075"/>
                  <a:pt x="11745" y="19075"/>
                </a:cubicBezTo>
                <a:cubicBezTo>
                  <a:pt x="11745" y="19075"/>
                  <a:pt x="11610" y="19075"/>
                  <a:pt x="11610" y="19075"/>
                </a:cubicBezTo>
                <a:cubicBezTo>
                  <a:pt x="11475" y="18935"/>
                  <a:pt x="11475" y="18935"/>
                  <a:pt x="11340" y="18795"/>
                </a:cubicBezTo>
                <a:cubicBezTo>
                  <a:pt x="11205" y="18795"/>
                  <a:pt x="11070" y="18514"/>
                  <a:pt x="11205" y="18374"/>
                </a:cubicBezTo>
                <a:close/>
                <a:moveTo>
                  <a:pt x="11880" y="20899"/>
                </a:moveTo>
                <a:cubicBezTo>
                  <a:pt x="11880" y="21039"/>
                  <a:pt x="11880" y="21319"/>
                  <a:pt x="11745" y="21460"/>
                </a:cubicBezTo>
                <a:cubicBezTo>
                  <a:pt x="11610" y="21460"/>
                  <a:pt x="11475" y="21600"/>
                  <a:pt x="11205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11070" y="21600"/>
                  <a:pt x="10935" y="21600"/>
                  <a:pt x="10800" y="21319"/>
                </a:cubicBezTo>
                <a:cubicBezTo>
                  <a:pt x="10800" y="21179"/>
                  <a:pt x="10935" y="20899"/>
                  <a:pt x="11070" y="20899"/>
                </a:cubicBezTo>
                <a:cubicBezTo>
                  <a:pt x="11205" y="20899"/>
                  <a:pt x="11205" y="20899"/>
                  <a:pt x="11340" y="20758"/>
                </a:cubicBezTo>
                <a:cubicBezTo>
                  <a:pt x="11475" y="20758"/>
                  <a:pt x="11745" y="20758"/>
                  <a:pt x="11880" y="20899"/>
                </a:cubicBezTo>
                <a:close/>
                <a:moveTo>
                  <a:pt x="12555" y="19777"/>
                </a:moveTo>
                <a:cubicBezTo>
                  <a:pt x="12555" y="19777"/>
                  <a:pt x="12555" y="19777"/>
                  <a:pt x="12555" y="19777"/>
                </a:cubicBezTo>
                <a:cubicBezTo>
                  <a:pt x="12555" y="19917"/>
                  <a:pt x="12555" y="20197"/>
                  <a:pt x="12555" y="20338"/>
                </a:cubicBezTo>
                <a:cubicBezTo>
                  <a:pt x="12555" y="20478"/>
                  <a:pt x="12285" y="20618"/>
                  <a:pt x="12150" y="20618"/>
                </a:cubicBezTo>
                <a:cubicBezTo>
                  <a:pt x="12150" y="20618"/>
                  <a:pt x="12150" y="20618"/>
                  <a:pt x="12150" y="20618"/>
                </a:cubicBezTo>
                <a:cubicBezTo>
                  <a:pt x="11880" y="20478"/>
                  <a:pt x="11745" y="20338"/>
                  <a:pt x="11880" y="20057"/>
                </a:cubicBezTo>
                <a:cubicBezTo>
                  <a:pt x="11880" y="20057"/>
                  <a:pt x="11880" y="19917"/>
                  <a:pt x="11880" y="19777"/>
                </a:cubicBezTo>
                <a:cubicBezTo>
                  <a:pt x="11880" y="19636"/>
                  <a:pt x="12015" y="19496"/>
                  <a:pt x="12285" y="19496"/>
                </a:cubicBezTo>
                <a:cubicBezTo>
                  <a:pt x="12420" y="19496"/>
                  <a:pt x="12555" y="19636"/>
                  <a:pt x="12555" y="19777"/>
                </a:cubicBezTo>
                <a:close/>
                <a:moveTo>
                  <a:pt x="10395" y="21319"/>
                </a:moveTo>
                <a:cubicBezTo>
                  <a:pt x="10395" y="21460"/>
                  <a:pt x="10260" y="21460"/>
                  <a:pt x="10125" y="21460"/>
                </a:cubicBezTo>
                <a:cubicBezTo>
                  <a:pt x="9990" y="21460"/>
                  <a:pt x="9990" y="21460"/>
                  <a:pt x="9855" y="21460"/>
                </a:cubicBezTo>
                <a:cubicBezTo>
                  <a:pt x="9720" y="21319"/>
                  <a:pt x="9585" y="21319"/>
                  <a:pt x="9585" y="21179"/>
                </a:cubicBezTo>
                <a:cubicBezTo>
                  <a:pt x="9450" y="21039"/>
                  <a:pt x="9450" y="20758"/>
                  <a:pt x="9585" y="20618"/>
                </a:cubicBezTo>
                <a:cubicBezTo>
                  <a:pt x="9720" y="20478"/>
                  <a:pt x="9855" y="20478"/>
                  <a:pt x="9990" y="20618"/>
                </a:cubicBezTo>
                <a:cubicBezTo>
                  <a:pt x="10125" y="20758"/>
                  <a:pt x="10125" y="20758"/>
                  <a:pt x="10260" y="20758"/>
                </a:cubicBezTo>
                <a:cubicBezTo>
                  <a:pt x="10395" y="20899"/>
                  <a:pt x="10530" y="21179"/>
                  <a:pt x="10395" y="21319"/>
                </a:cubicBezTo>
                <a:close/>
                <a:moveTo>
                  <a:pt x="10800" y="18234"/>
                </a:moveTo>
                <a:cubicBezTo>
                  <a:pt x="10800" y="18514"/>
                  <a:pt x="10665" y="18655"/>
                  <a:pt x="10530" y="18795"/>
                </a:cubicBezTo>
                <a:cubicBezTo>
                  <a:pt x="10395" y="18795"/>
                  <a:pt x="10395" y="18795"/>
                  <a:pt x="10260" y="18795"/>
                </a:cubicBezTo>
                <a:cubicBezTo>
                  <a:pt x="10260" y="18935"/>
                  <a:pt x="10125" y="18935"/>
                  <a:pt x="10125" y="18935"/>
                </a:cubicBezTo>
                <a:cubicBezTo>
                  <a:pt x="9990" y="18935"/>
                  <a:pt x="9855" y="18795"/>
                  <a:pt x="9720" y="18655"/>
                </a:cubicBezTo>
                <a:cubicBezTo>
                  <a:pt x="9720" y="18514"/>
                  <a:pt x="9720" y="18374"/>
                  <a:pt x="9855" y="18234"/>
                </a:cubicBezTo>
                <a:cubicBezTo>
                  <a:pt x="9990" y="18094"/>
                  <a:pt x="10125" y="18094"/>
                  <a:pt x="10260" y="17953"/>
                </a:cubicBezTo>
                <a:cubicBezTo>
                  <a:pt x="10530" y="17953"/>
                  <a:pt x="10665" y="18094"/>
                  <a:pt x="10800" y="18234"/>
                </a:cubicBezTo>
                <a:close/>
                <a:moveTo>
                  <a:pt x="9315" y="20197"/>
                </a:moveTo>
                <a:cubicBezTo>
                  <a:pt x="9180" y="20197"/>
                  <a:pt x="9045" y="20057"/>
                  <a:pt x="9045" y="19777"/>
                </a:cubicBezTo>
                <a:cubicBezTo>
                  <a:pt x="9315" y="19777"/>
                  <a:pt x="9315" y="19777"/>
                  <a:pt x="9315" y="19777"/>
                </a:cubicBezTo>
                <a:cubicBezTo>
                  <a:pt x="9045" y="19777"/>
                  <a:pt x="9045" y="19777"/>
                  <a:pt x="9045" y="19777"/>
                </a:cubicBezTo>
                <a:cubicBezTo>
                  <a:pt x="9045" y="19636"/>
                  <a:pt x="9045" y="19496"/>
                  <a:pt x="9045" y="19356"/>
                </a:cubicBezTo>
                <a:cubicBezTo>
                  <a:pt x="9045" y="19216"/>
                  <a:pt x="9315" y="19075"/>
                  <a:pt x="9450" y="19075"/>
                </a:cubicBezTo>
                <a:cubicBezTo>
                  <a:pt x="9720" y="19075"/>
                  <a:pt x="9855" y="19356"/>
                  <a:pt x="9720" y="19496"/>
                </a:cubicBezTo>
                <a:cubicBezTo>
                  <a:pt x="9720" y="19636"/>
                  <a:pt x="9720" y="19777"/>
                  <a:pt x="9720" y="19777"/>
                </a:cubicBezTo>
                <a:cubicBezTo>
                  <a:pt x="9720" y="20057"/>
                  <a:pt x="9585" y="20197"/>
                  <a:pt x="9315" y="20197"/>
                </a:cubicBezTo>
                <a:close/>
                <a:moveTo>
                  <a:pt x="17955" y="10099"/>
                </a:moveTo>
                <a:cubicBezTo>
                  <a:pt x="18225" y="10099"/>
                  <a:pt x="18360" y="10239"/>
                  <a:pt x="18360" y="10519"/>
                </a:cubicBezTo>
                <a:cubicBezTo>
                  <a:pt x="18360" y="10660"/>
                  <a:pt x="18225" y="10800"/>
                  <a:pt x="17955" y="10800"/>
                </a:cubicBezTo>
                <a:cubicBezTo>
                  <a:pt x="17820" y="10800"/>
                  <a:pt x="17685" y="10660"/>
                  <a:pt x="17685" y="10519"/>
                </a:cubicBezTo>
                <a:cubicBezTo>
                  <a:pt x="17685" y="10239"/>
                  <a:pt x="17820" y="10099"/>
                  <a:pt x="17955" y="10099"/>
                </a:cubicBezTo>
                <a:close/>
                <a:moveTo>
                  <a:pt x="16605" y="10099"/>
                </a:moveTo>
                <a:cubicBezTo>
                  <a:pt x="16740" y="10099"/>
                  <a:pt x="16875" y="10239"/>
                  <a:pt x="16875" y="10519"/>
                </a:cubicBezTo>
                <a:cubicBezTo>
                  <a:pt x="16875" y="10660"/>
                  <a:pt x="16740" y="10800"/>
                  <a:pt x="16605" y="10800"/>
                </a:cubicBezTo>
                <a:cubicBezTo>
                  <a:pt x="16335" y="10800"/>
                  <a:pt x="16200" y="10660"/>
                  <a:pt x="16200" y="10519"/>
                </a:cubicBezTo>
                <a:cubicBezTo>
                  <a:pt x="16200" y="10239"/>
                  <a:pt x="16335" y="10099"/>
                  <a:pt x="16605" y="10099"/>
                </a:cubicBezTo>
                <a:close/>
                <a:moveTo>
                  <a:pt x="18765" y="11221"/>
                </a:moveTo>
                <a:cubicBezTo>
                  <a:pt x="18900" y="11221"/>
                  <a:pt x="19035" y="11361"/>
                  <a:pt x="19035" y="11642"/>
                </a:cubicBezTo>
                <a:cubicBezTo>
                  <a:pt x="19035" y="11782"/>
                  <a:pt x="18900" y="11922"/>
                  <a:pt x="18765" y="11922"/>
                </a:cubicBezTo>
                <a:cubicBezTo>
                  <a:pt x="18495" y="11922"/>
                  <a:pt x="18360" y="11782"/>
                  <a:pt x="18360" y="11642"/>
                </a:cubicBezTo>
                <a:cubicBezTo>
                  <a:pt x="18360" y="11361"/>
                  <a:pt x="18495" y="11221"/>
                  <a:pt x="18765" y="11221"/>
                </a:cubicBezTo>
                <a:close/>
                <a:moveTo>
                  <a:pt x="17280" y="11221"/>
                </a:moveTo>
                <a:cubicBezTo>
                  <a:pt x="17415" y="11221"/>
                  <a:pt x="17685" y="11361"/>
                  <a:pt x="17685" y="11642"/>
                </a:cubicBezTo>
                <a:cubicBezTo>
                  <a:pt x="17685" y="11782"/>
                  <a:pt x="17415" y="11922"/>
                  <a:pt x="17280" y="11922"/>
                </a:cubicBezTo>
                <a:cubicBezTo>
                  <a:pt x="17145" y="11922"/>
                  <a:pt x="16875" y="11782"/>
                  <a:pt x="16875" y="11642"/>
                </a:cubicBezTo>
                <a:cubicBezTo>
                  <a:pt x="16875" y="11361"/>
                  <a:pt x="17145" y="11221"/>
                  <a:pt x="17280" y="11221"/>
                </a:cubicBezTo>
                <a:close/>
                <a:moveTo>
                  <a:pt x="15120" y="10099"/>
                </a:moveTo>
                <a:cubicBezTo>
                  <a:pt x="15255" y="10099"/>
                  <a:pt x="15525" y="10239"/>
                  <a:pt x="15525" y="10519"/>
                </a:cubicBezTo>
                <a:cubicBezTo>
                  <a:pt x="15525" y="10660"/>
                  <a:pt x="15255" y="10800"/>
                  <a:pt x="15120" y="10800"/>
                </a:cubicBezTo>
                <a:cubicBezTo>
                  <a:pt x="14985" y="10800"/>
                  <a:pt x="14715" y="10660"/>
                  <a:pt x="14715" y="10519"/>
                </a:cubicBezTo>
                <a:cubicBezTo>
                  <a:pt x="14715" y="10239"/>
                  <a:pt x="14985" y="10099"/>
                  <a:pt x="15120" y="10099"/>
                </a:cubicBezTo>
                <a:close/>
                <a:moveTo>
                  <a:pt x="15795" y="11221"/>
                </a:moveTo>
                <a:cubicBezTo>
                  <a:pt x="16065" y="11221"/>
                  <a:pt x="16200" y="11361"/>
                  <a:pt x="16200" y="11642"/>
                </a:cubicBezTo>
                <a:cubicBezTo>
                  <a:pt x="16200" y="11782"/>
                  <a:pt x="16065" y="11922"/>
                  <a:pt x="15795" y="11922"/>
                </a:cubicBezTo>
                <a:cubicBezTo>
                  <a:pt x="15660" y="11922"/>
                  <a:pt x="15525" y="11782"/>
                  <a:pt x="15525" y="11642"/>
                </a:cubicBezTo>
                <a:cubicBezTo>
                  <a:pt x="15525" y="11361"/>
                  <a:pt x="15660" y="11221"/>
                  <a:pt x="15795" y="11221"/>
                </a:cubicBezTo>
                <a:close/>
                <a:moveTo>
                  <a:pt x="13635" y="10099"/>
                </a:moveTo>
                <a:cubicBezTo>
                  <a:pt x="13905" y="10099"/>
                  <a:pt x="14040" y="10239"/>
                  <a:pt x="14040" y="10519"/>
                </a:cubicBezTo>
                <a:cubicBezTo>
                  <a:pt x="14040" y="10660"/>
                  <a:pt x="13905" y="10800"/>
                  <a:pt x="13635" y="10800"/>
                </a:cubicBezTo>
                <a:cubicBezTo>
                  <a:pt x="13500" y="10800"/>
                  <a:pt x="13365" y="10660"/>
                  <a:pt x="13365" y="10519"/>
                </a:cubicBezTo>
                <a:cubicBezTo>
                  <a:pt x="13365" y="10239"/>
                  <a:pt x="13500" y="10099"/>
                  <a:pt x="13635" y="10099"/>
                </a:cubicBezTo>
                <a:close/>
                <a:moveTo>
                  <a:pt x="14445" y="11221"/>
                </a:moveTo>
                <a:cubicBezTo>
                  <a:pt x="14580" y="11221"/>
                  <a:pt x="14715" y="11361"/>
                  <a:pt x="14715" y="11642"/>
                </a:cubicBezTo>
                <a:cubicBezTo>
                  <a:pt x="14715" y="11782"/>
                  <a:pt x="14580" y="11922"/>
                  <a:pt x="14445" y="11922"/>
                </a:cubicBezTo>
                <a:cubicBezTo>
                  <a:pt x="14175" y="11922"/>
                  <a:pt x="14040" y="11782"/>
                  <a:pt x="14040" y="11642"/>
                </a:cubicBezTo>
                <a:cubicBezTo>
                  <a:pt x="14040" y="11361"/>
                  <a:pt x="14175" y="11221"/>
                  <a:pt x="14445" y="11221"/>
                </a:cubicBezTo>
                <a:close/>
                <a:moveTo>
                  <a:pt x="12285" y="10099"/>
                </a:moveTo>
                <a:cubicBezTo>
                  <a:pt x="12420" y="10099"/>
                  <a:pt x="12555" y="10239"/>
                  <a:pt x="12555" y="10519"/>
                </a:cubicBezTo>
                <a:cubicBezTo>
                  <a:pt x="12555" y="10660"/>
                  <a:pt x="12420" y="10800"/>
                  <a:pt x="12285" y="10800"/>
                </a:cubicBezTo>
                <a:cubicBezTo>
                  <a:pt x="12015" y="10800"/>
                  <a:pt x="11880" y="10660"/>
                  <a:pt x="11880" y="10519"/>
                </a:cubicBezTo>
                <a:cubicBezTo>
                  <a:pt x="11880" y="10239"/>
                  <a:pt x="12015" y="10099"/>
                  <a:pt x="12285" y="10099"/>
                </a:cubicBezTo>
                <a:close/>
                <a:moveTo>
                  <a:pt x="12960" y="11221"/>
                </a:moveTo>
                <a:cubicBezTo>
                  <a:pt x="13095" y="11221"/>
                  <a:pt x="13365" y="11361"/>
                  <a:pt x="13365" y="11642"/>
                </a:cubicBezTo>
                <a:cubicBezTo>
                  <a:pt x="13365" y="11782"/>
                  <a:pt x="13095" y="11922"/>
                  <a:pt x="12960" y="11922"/>
                </a:cubicBezTo>
                <a:cubicBezTo>
                  <a:pt x="12825" y="11922"/>
                  <a:pt x="12555" y="11782"/>
                  <a:pt x="12555" y="11642"/>
                </a:cubicBezTo>
                <a:cubicBezTo>
                  <a:pt x="12555" y="11361"/>
                  <a:pt x="12825" y="11221"/>
                  <a:pt x="12960" y="11221"/>
                </a:cubicBezTo>
                <a:close/>
                <a:moveTo>
                  <a:pt x="8235" y="19777"/>
                </a:moveTo>
                <a:cubicBezTo>
                  <a:pt x="8235" y="20057"/>
                  <a:pt x="8100" y="20197"/>
                  <a:pt x="7965" y="20197"/>
                </a:cubicBezTo>
                <a:cubicBezTo>
                  <a:pt x="7560" y="20197"/>
                  <a:pt x="7560" y="20197"/>
                  <a:pt x="7560" y="20197"/>
                </a:cubicBezTo>
                <a:cubicBezTo>
                  <a:pt x="7425" y="20197"/>
                  <a:pt x="7155" y="20057"/>
                  <a:pt x="7155" y="19777"/>
                </a:cubicBezTo>
                <a:cubicBezTo>
                  <a:pt x="7155" y="19636"/>
                  <a:pt x="7425" y="19496"/>
                  <a:pt x="7560" y="19496"/>
                </a:cubicBezTo>
                <a:cubicBezTo>
                  <a:pt x="7965" y="19496"/>
                  <a:pt x="7965" y="19496"/>
                  <a:pt x="7965" y="19496"/>
                </a:cubicBezTo>
                <a:cubicBezTo>
                  <a:pt x="8100" y="19496"/>
                  <a:pt x="8235" y="19636"/>
                  <a:pt x="8235" y="19777"/>
                </a:cubicBezTo>
                <a:close/>
                <a:moveTo>
                  <a:pt x="5400" y="19777"/>
                </a:moveTo>
                <a:cubicBezTo>
                  <a:pt x="5400" y="20057"/>
                  <a:pt x="5265" y="20197"/>
                  <a:pt x="4995" y="20197"/>
                </a:cubicBezTo>
                <a:cubicBezTo>
                  <a:pt x="4725" y="20197"/>
                  <a:pt x="4725" y="20197"/>
                  <a:pt x="4725" y="20197"/>
                </a:cubicBezTo>
                <a:cubicBezTo>
                  <a:pt x="4455" y="20197"/>
                  <a:pt x="4320" y="20057"/>
                  <a:pt x="4320" y="19777"/>
                </a:cubicBezTo>
                <a:cubicBezTo>
                  <a:pt x="4320" y="19636"/>
                  <a:pt x="4455" y="19496"/>
                  <a:pt x="4725" y="19496"/>
                </a:cubicBezTo>
                <a:cubicBezTo>
                  <a:pt x="4995" y="19496"/>
                  <a:pt x="4995" y="19496"/>
                  <a:pt x="4995" y="19496"/>
                </a:cubicBezTo>
                <a:cubicBezTo>
                  <a:pt x="5265" y="19496"/>
                  <a:pt x="5400" y="19636"/>
                  <a:pt x="5400" y="19777"/>
                </a:cubicBezTo>
                <a:close/>
                <a:moveTo>
                  <a:pt x="6885" y="19777"/>
                </a:moveTo>
                <a:cubicBezTo>
                  <a:pt x="6885" y="20057"/>
                  <a:pt x="6615" y="20197"/>
                  <a:pt x="6480" y="20197"/>
                </a:cubicBezTo>
                <a:cubicBezTo>
                  <a:pt x="6075" y="20197"/>
                  <a:pt x="6075" y="20197"/>
                  <a:pt x="6075" y="20197"/>
                </a:cubicBezTo>
                <a:cubicBezTo>
                  <a:pt x="5940" y="20197"/>
                  <a:pt x="5805" y="20057"/>
                  <a:pt x="5805" y="19777"/>
                </a:cubicBezTo>
                <a:cubicBezTo>
                  <a:pt x="5805" y="19636"/>
                  <a:pt x="5940" y="19496"/>
                  <a:pt x="6075" y="19496"/>
                </a:cubicBezTo>
                <a:cubicBezTo>
                  <a:pt x="6480" y="19496"/>
                  <a:pt x="6480" y="19496"/>
                  <a:pt x="6480" y="19496"/>
                </a:cubicBezTo>
                <a:cubicBezTo>
                  <a:pt x="6615" y="19496"/>
                  <a:pt x="6885" y="19636"/>
                  <a:pt x="6885" y="19777"/>
                </a:cubicBezTo>
                <a:close/>
                <a:moveTo>
                  <a:pt x="1080" y="19777"/>
                </a:moveTo>
                <a:cubicBezTo>
                  <a:pt x="1080" y="20057"/>
                  <a:pt x="945" y="20197"/>
                  <a:pt x="675" y="20197"/>
                </a:cubicBezTo>
                <a:cubicBezTo>
                  <a:pt x="405" y="20197"/>
                  <a:pt x="405" y="20197"/>
                  <a:pt x="405" y="20197"/>
                </a:cubicBezTo>
                <a:cubicBezTo>
                  <a:pt x="135" y="20197"/>
                  <a:pt x="0" y="20057"/>
                  <a:pt x="0" y="19777"/>
                </a:cubicBezTo>
                <a:cubicBezTo>
                  <a:pt x="0" y="19636"/>
                  <a:pt x="135" y="19496"/>
                  <a:pt x="405" y="19496"/>
                </a:cubicBezTo>
                <a:cubicBezTo>
                  <a:pt x="675" y="19496"/>
                  <a:pt x="675" y="19496"/>
                  <a:pt x="675" y="19496"/>
                </a:cubicBezTo>
                <a:cubicBezTo>
                  <a:pt x="945" y="19496"/>
                  <a:pt x="1080" y="19636"/>
                  <a:pt x="1080" y="19777"/>
                </a:cubicBezTo>
                <a:close/>
                <a:moveTo>
                  <a:pt x="2565" y="19777"/>
                </a:moveTo>
                <a:cubicBezTo>
                  <a:pt x="2565" y="20057"/>
                  <a:pt x="2295" y="20197"/>
                  <a:pt x="2160" y="20197"/>
                </a:cubicBezTo>
                <a:cubicBezTo>
                  <a:pt x="1755" y="20197"/>
                  <a:pt x="1755" y="20197"/>
                  <a:pt x="1755" y="20197"/>
                </a:cubicBezTo>
                <a:cubicBezTo>
                  <a:pt x="1620" y="20197"/>
                  <a:pt x="1485" y="20057"/>
                  <a:pt x="1485" y="19777"/>
                </a:cubicBezTo>
                <a:cubicBezTo>
                  <a:pt x="1485" y="19636"/>
                  <a:pt x="1620" y="19496"/>
                  <a:pt x="1755" y="19496"/>
                </a:cubicBezTo>
                <a:cubicBezTo>
                  <a:pt x="2160" y="19496"/>
                  <a:pt x="2160" y="19496"/>
                  <a:pt x="2160" y="19496"/>
                </a:cubicBezTo>
                <a:cubicBezTo>
                  <a:pt x="2295" y="19496"/>
                  <a:pt x="2565" y="19636"/>
                  <a:pt x="2565" y="19777"/>
                </a:cubicBezTo>
                <a:close/>
                <a:moveTo>
                  <a:pt x="3915" y="19777"/>
                </a:moveTo>
                <a:cubicBezTo>
                  <a:pt x="3915" y="20057"/>
                  <a:pt x="3780" y="20197"/>
                  <a:pt x="3645" y="20197"/>
                </a:cubicBezTo>
                <a:cubicBezTo>
                  <a:pt x="3240" y="20197"/>
                  <a:pt x="3240" y="20197"/>
                  <a:pt x="3240" y="20197"/>
                </a:cubicBezTo>
                <a:cubicBezTo>
                  <a:pt x="3105" y="20197"/>
                  <a:pt x="2835" y="20057"/>
                  <a:pt x="2835" y="19777"/>
                </a:cubicBezTo>
                <a:cubicBezTo>
                  <a:pt x="2835" y="19636"/>
                  <a:pt x="3105" y="19496"/>
                  <a:pt x="3240" y="19496"/>
                </a:cubicBezTo>
                <a:cubicBezTo>
                  <a:pt x="3645" y="19496"/>
                  <a:pt x="3645" y="19496"/>
                  <a:pt x="3645" y="19496"/>
                </a:cubicBezTo>
                <a:cubicBezTo>
                  <a:pt x="3780" y="19496"/>
                  <a:pt x="3915" y="19636"/>
                  <a:pt x="3915" y="19777"/>
                </a:cubicBezTo>
                <a:close/>
                <a:moveTo>
                  <a:pt x="14445" y="19777"/>
                </a:moveTo>
                <a:cubicBezTo>
                  <a:pt x="14445" y="20057"/>
                  <a:pt x="14175" y="20197"/>
                  <a:pt x="14040" y="20197"/>
                </a:cubicBezTo>
                <a:cubicBezTo>
                  <a:pt x="13635" y="20197"/>
                  <a:pt x="13635" y="20197"/>
                  <a:pt x="13635" y="20197"/>
                </a:cubicBezTo>
                <a:cubicBezTo>
                  <a:pt x="13500" y="20197"/>
                  <a:pt x="13365" y="20057"/>
                  <a:pt x="13365" y="19777"/>
                </a:cubicBezTo>
                <a:cubicBezTo>
                  <a:pt x="13365" y="19636"/>
                  <a:pt x="13500" y="19496"/>
                  <a:pt x="13635" y="19496"/>
                </a:cubicBezTo>
                <a:cubicBezTo>
                  <a:pt x="14040" y="19496"/>
                  <a:pt x="14040" y="19496"/>
                  <a:pt x="14040" y="19496"/>
                </a:cubicBezTo>
                <a:cubicBezTo>
                  <a:pt x="14175" y="19496"/>
                  <a:pt x="14445" y="19636"/>
                  <a:pt x="14445" y="19777"/>
                </a:cubicBezTo>
                <a:close/>
                <a:moveTo>
                  <a:pt x="17280" y="19777"/>
                </a:moveTo>
                <a:cubicBezTo>
                  <a:pt x="17280" y="20057"/>
                  <a:pt x="17145" y="20197"/>
                  <a:pt x="16875" y="20197"/>
                </a:cubicBezTo>
                <a:cubicBezTo>
                  <a:pt x="16605" y="20197"/>
                  <a:pt x="16605" y="20197"/>
                  <a:pt x="16605" y="20197"/>
                </a:cubicBezTo>
                <a:cubicBezTo>
                  <a:pt x="16335" y="20197"/>
                  <a:pt x="16200" y="20057"/>
                  <a:pt x="16200" y="19777"/>
                </a:cubicBezTo>
                <a:cubicBezTo>
                  <a:pt x="16200" y="19636"/>
                  <a:pt x="16335" y="19496"/>
                  <a:pt x="16605" y="19496"/>
                </a:cubicBezTo>
                <a:cubicBezTo>
                  <a:pt x="16875" y="19496"/>
                  <a:pt x="16875" y="19496"/>
                  <a:pt x="16875" y="19496"/>
                </a:cubicBezTo>
                <a:cubicBezTo>
                  <a:pt x="17145" y="19496"/>
                  <a:pt x="17280" y="19636"/>
                  <a:pt x="17280" y="19777"/>
                </a:cubicBezTo>
                <a:close/>
                <a:moveTo>
                  <a:pt x="15795" y="19777"/>
                </a:moveTo>
                <a:cubicBezTo>
                  <a:pt x="15795" y="20057"/>
                  <a:pt x="15660" y="20197"/>
                  <a:pt x="15525" y="20197"/>
                </a:cubicBezTo>
                <a:cubicBezTo>
                  <a:pt x="15120" y="20197"/>
                  <a:pt x="15120" y="20197"/>
                  <a:pt x="15120" y="20197"/>
                </a:cubicBezTo>
                <a:cubicBezTo>
                  <a:pt x="14985" y="20197"/>
                  <a:pt x="14715" y="20057"/>
                  <a:pt x="14715" y="19777"/>
                </a:cubicBezTo>
                <a:cubicBezTo>
                  <a:pt x="14715" y="19636"/>
                  <a:pt x="14985" y="19496"/>
                  <a:pt x="15120" y="19496"/>
                </a:cubicBezTo>
                <a:cubicBezTo>
                  <a:pt x="15525" y="19496"/>
                  <a:pt x="15525" y="19496"/>
                  <a:pt x="15525" y="19496"/>
                </a:cubicBezTo>
                <a:cubicBezTo>
                  <a:pt x="15660" y="19496"/>
                  <a:pt x="15795" y="19636"/>
                  <a:pt x="15795" y="19777"/>
                </a:cubicBezTo>
                <a:close/>
                <a:moveTo>
                  <a:pt x="21600" y="19777"/>
                </a:moveTo>
                <a:cubicBezTo>
                  <a:pt x="21600" y="20057"/>
                  <a:pt x="21465" y="20197"/>
                  <a:pt x="21195" y="20197"/>
                </a:cubicBezTo>
                <a:cubicBezTo>
                  <a:pt x="20925" y="20197"/>
                  <a:pt x="20925" y="20197"/>
                  <a:pt x="20925" y="20197"/>
                </a:cubicBezTo>
                <a:cubicBezTo>
                  <a:pt x="20655" y="20197"/>
                  <a:pt x="20520" y="20057"/>
                  <a:pt x="20520" y="19777"/>
                </a:cubicBezTo>
                <a:cubicBezTo>
                  <a:pt x="20520" y="19636"/>
                  <a:pt x="20655" y="19496"/>
                  <a:pt x="20925" y="19496"/>
                </a:cubicBezTo>
                <a:cubicBezTo>
                  <a:pt x="21195" y="19496"/>
                  <a:pt x="21195" y="19496"/>
                  <a:pt x="21195" y="19496"/>
                </a:cubicBezTo>
                <a:cubicBezTo>
                  <a:pt x="21465" y="19496"/>
                  <a:pt x="21600" y="19636"/>
                  <a:pt x="21600" y="19777"/>
                </a:cubicBezTo>
                <a:close/>
                <a:moveTo>
                  <a:pt x="18765" y="19777"/>
                </a:moveTo>
                <a:cubicBezTo>
                  <a:pt x="18765" y="20057"/>
                  <a:pt x="18495" y="20197"/>
                  <a:pt x="18360" y="20197"/>
                </a:cubicBezTo>
                <a:cubicBezTo>
                  <a:pt x="17955" y="20197"/>
                  <a:pt x="17955" y="20197"/>
                  <a:pt x="17955" y="20197"/>
                </a:cubicBezTo>
                <a:cubicBezTo>
                  <a:pt x="17820" y="20197"/>
                  <a:pt x="17685" y="20057"/>
                  <a:pt x="17685" y="19777"/>
                </a:cubicBezTo>
                <a:cubicBezTo>
                  <a:pt x="17685" y="19636"/>
                  <a:pt x="17820" y="19496"/>
                  <a:pt x="17955" y="19496"/>
                </a:cubicBezTo>
                <a:cubicBezTo>
                  <a:pt x="18360" y="19496"/>
                  <a:pt x="18360" y="19496"/>
                  <a:pt x="18360" y="19496"/>
                </a:cubicBezTo>
                <a:cubicBezTo>
                  <a:pt x="18495" y="19496"/>
                  <a:pt x="18765" y="19636"/>
                  <a:pt x="18765" y="19777"/>
                </a:cubicBezTo>
                <a:close/>
                <a:moveTo>
                  <a:pt x="20115" y="19777"/>
                </a:moveTo>
                <a:cubicBezTo>
                  <a:pt x="20115" y="20057"/>
                  <a:pt x="19980" y="20197"/>
                  <a:pt x="19845" y="20197"/>
                </a:cubicBezTo>
                <a:cubicBezTo>
                  <a:pt x="19440" y="20197"/>
                  <a:pt x="19440" y="20197"/>
                  <a:pt x="19440" y="20197"/>
                </a:cubicBezTo>
                <a:cubicBezTo>
                  <a:pt x="19305" y="20197"/>
                  <a:pt x="19035" y="20057"/>
                  <a:pt x="19035" y="19777"/>
                </a:cubicBezTo>
                <a:cubicBezTo>
                  <a:pt x="19035" y="19636"/>
                  <a:pt x="19305" y="19496"/>
                  <a:pt x="19440" y="19496"/>
                </a:cubicBezTo>
                <a:cubicBezTo>
                  <a:pt x="19845" y="19496"/>
                  <a:pt x="19845" y="19496"/>
                  <a:pt x="19845" y="19496"/>
                </a:cubicBezTo>
                <a:cubicBezTo>
                  <a:pt x="19980" y="19496"/>
                  <a:pt x="20115" y="19636"/>
                  <a:pt x="20115" y="19777"/>
                </a:cubicBezTo>
                <a:close/>
                <a:moveTo>
                  <a:pt x="10800" y="17532"/>
                </a:moveTo>
                <a:cubicBezTo>
                  <a:pt x="10665" y="17532"/>
                  <a:pt x="10395" y="17392"/>
                  <a:pt x="10395" y="17252"/>
                </a:cubicBezTo>
                <a:cubicBezTo>
                  <a:pt x="10395" y="16831"/>
                  <a:pt x="10395" y="16831"/>
                  <a:pt x="10395" y="16831"/>
                </a:cubicBezTo>
                <a:cubicBezTo>
                  <a:pt x="10395" y="16691"/>
                  <a:pt x="10665" y="16410"/>
                  <a:pt x="10800" y="16410"/>
                </a:cubicBezTo>
                <a:cubicBezTo>
                  <a:pt x="10935" y="16410"/>
                  <a:pt x="11205" y="16691"/>
                  <a:pt x="11205" y="16831"/>
                </a:cubicBezTo>
                <a:cubicBezTo>
                  <a:pt x="11205" y="17252"/>
                  <a:pt x="11205" y="17252"/>
                  <a:pt x="11205" y="17252"/>
                </a:cubicBezTo>
                <a:cubicBezTo>
                  <a:pt x="11205" y="17392"/>
                  <a:pt x="10935" y="17532"/>
                  <a:pt x="10800" y="17532"/>
                </a:cubicBezTo>
                <a:close/>
                <a:moveTo>
                  <a:pt x="10800" y="15008"/>
                </a:moveTo>
                <a:cubicBezTo>
                  <a:pt x="10935" y="15008"/>
                  <a:pt x="11205" y="15148"/>
                  <a:pt x="11205" y="15288"/>
                </a:cubicBezTo>
                <a:cubicBezTo>
                  <a:pt x="11205" y="15709"/>
                  <a:pt x="11205" y="15709"/>
                  <a:pt x="11205" y="15709"/>
                </a:cubicBezTo>
                <a:cubicBezTo>
                  <a:pt x="11205" y="15849"/>
                  <a:pt x="10935" y="16130"/>
                  <a:pt x="10800" y="16130"/>
                </a:cubicBezTo>
                <a:cubicBezTo>
                  <a:pt x="10665" y="16130"/>
                  <a:pt x="10395" y="15849"/>
                  <a:pt x="10395" y="15709"/>
                </a:cubicBezTo>
                <a:cubicBezTo>
                  <a:pt x="10395" y="15288"/>
                  <a:pt x="10395" y="15288"/>
                  <a:pt x="10395" y="15288"/>
                </a:cubicBezTo>
                <a:cubicBezTo>
                  <a:pt x="10395" y="15148"/>
                  <a:pt x="10665" y="15008"/>
                  <a:pt x="10800" y="150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73" name="Freeform 1355"/>
          <p:cNvSpPr/>
          <p:nvPr/>
        </p:nvSpPr>
        <p:spPr>
          <a:xfrm>
            <a:off x="16427450" y="730250"/>
            <a:ext cx="1092200" cy="1079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2201"/>
                </a:moveTo>
                <a:cubicBezTo>
                  <a:pt x="2835" y="2201"/>
                  <a:pt x="2160" y="2889"/>
                  <a:pt x="2160" y="3852"/>
                </a:cubicBezTo>
                <a:cubicBezTo>
                  <a:pt x="2160" y="4815"/>
                  <a:pt x="2835" y="5503"/>
                  <a:pt x="3780" y="5503"/>
                </a:cubicBezTo>
                <a:cubicBezTo>
                  <a:pt x="4725" y="5503"/>
                  <a:pt x="5400" y="4815"/>
                  <a:pt x="5400" y="3852"/>
                </a:cubicBezTo>
                <a:cubicBezTo>
                  <a:pt x="5400" y="2889"/>
                  <a:pt x="4725" y="2201"/>
                  <a:pt x="3780" y="2201"/>
                </a:cubicBezTo>
                <a:close/>
                <a:moveTo>
                  <a:pt x="3780" y="4815"/>
                </a:moveTo>
                <a:cubicBezTo>
                  <a:pt x="3240" y="4815"/>
                  <a:pt x="2835" y="4403"/>
                  <a:pt x="2835" y="3852"/>
                </a:cubicBezTo>
                <a:cubicBezTo>
                  <a:pt x="2835" y="3302"/>
                  <a:pt x="3240" y="2889"/>
                  <a:pt x="3780" y="2889"/>
                </a:cubicBezTo>
                <a:cubicBezTo>
                  <a:pt x="4320" y="2889"/>
                  <a:pt x="4725" y="3302"/>
                  <a:pt x="4725" y="3852"/>
                </a:cubicBezTo>
                <a:cubicBezTo>
                  <a:pt x="4725" y="4403"/>
                  <a:pt x="4320" y="4815"/>
                  <a:pt x="3780" y="4815"/>
                </a:cubicBezTo>
                <a:close/>
                <a:moveTo>
                  <a:pt x="17955" y="2889"/>
                </a:moveTo>
                <a:cubicBezTo>
                  <a:pt x="18225" y="2889"/>
                  <a:pt x="18360" y="3164"/>
                  <a:pt x="18360" y="3302"/>
                </a:cubicBezTo>
                <a:cubicBezTo>
                  <a:pt x="18360" y="3439"/>
                  <a:pt x="18225" y="3715"/>
                  <a:pt x="17955" y="3715"/>
                </a:cubicBezTo>
                <a:cubicBezTo>
                  <a:pt x="17820" y="3715"/>
                  <a:pt x="17685" y="3439"/>
                  <a:pt x="17685" y="3302"/>
                </a:cubicBezTo>
                <a:cubicBezTo>
                  <a:pt x="17685" y="3164"/>
                  <a:pt x="17820" y="2889"/>
                  <a:pt x="17955" y="2889"/>
                </a:cubicBezTo>
                <a:close/>
                <a:moveTo>
                  <a:pt x="16605" y="2889"/>
                </a:moveTo>
                <a:cubicBezTo>
                  <a:pt x="16740" y="2889"/>
                  <a:pt x="16875" y="3164"/>
                  <a:pt x="16875" y="3302"/>
                </a:cubicBezTo>
                <a:cubicBezTo>
                  <a:pt x="16875" y="3439"/>
                  <a:pt x="16740" y="3715"/>
                  <a:pt x="16605" y="3715"/>
                </a:cubicBezTo>
                <a:cubicBezTo>
                  <a:pt x="16335" y="3715"/>
                  <a:pt x="16200" y="3439"/>
                  <a:pt x="16200" y="3302"/>
                </a:cubicBezTo>
                <a:cubicBezTo>
                  <a:pt x="16200" y="3164"/>
                  <a:pt x="16335" y="2889"/>
                  <a:pt x="16605" y="2889"/>
                </a:cubicBezTo>
                <a:close/>
                <a:moveTo>
                  <a:pt x="18765" y="3990"/>
                </a:moveTo>
                <a:cubicBezTo>
                  <a:pt x="18900" y="3990"/>
                  <a:pt x="19035" y="4265"/>
                  <a:pt x="19035" y="4403"/>
                </a:cubicBezTo>
                <a:cubicBezTo>
                  <a:pt x="19035" y="4540"/>
                  <a:pt x="18900" y="4815"/>
                  <a:pt x="18765" y="4815"/>
                </a:cubicBezTo>
                <a:cubicBezTo>
                  <a:pt x="18495" y="4815"/>
                  <a:pt x="18360" y="4540"/>
                  <a:pt x="18360" y="4403"/>
                </a:cubicBezTo>
                <a:cubicBezTo>
                  <a:pt x="18360" y="4265"/>
                  <a:pt x="18495" y="3990"/>
                  <a:pt x="18765" y="3990"/>
                </a:cubicBezTo>
                <a:close/>
                <a:moveTo>
                  <a:pt x="17280" y="3990"/>
                </a:moveTo>
                <a:cubicBezTo>
                  <a:pt x="17415" y="3990"/>
                  <a:pt x="17685" y="4265"/>
                  <a:pt x="17685" y="4403"/>
                </a:cubicBezTo>
                <a:cubicBezTo>
                  <a:pt x="17685" y="4540"/>
                  <a:pt x="17415" y="4815"/>
                  <a:pt x="17280" y="4815"/>
                </a:cubicBezTo>
                <a:cubicBezTo>
                  <a:pt x="17145" y="4815"/>
                  <a:pt x="16875" y="4540"/>
                  <a:pt x="16875" y="4403"/>
                </a:cubicBezTo>
                <a:cubicBezTo>
                  <a:pt x="16875" y="4265"/>
                  <a:pt x="17145" y="3990"/>
                  <a:pt x="17280" y="3990"/>
                </a:cubicBezTo>
                <a:close/>
                <a:moveTo>
                  <a:pt x="15120" y="2889"/>
                </a:moveTo>
                <a:cubicBezTo>
                  <a:pt x="15255" y="2889"/>
                  <a:pt x="15525" y="3164"/>
                  <a:pt x="15525" y="3302"/>
                </a:cubicBezTo>
                <a:cubicBezTo>
                  <a:pt x="15525" y="3439"/>
                  <a:pt x="15255" y="3715"/>
                  <a:pt x="15120" y="3715"/>
                </a:cubicBezTo>
                <a:cubicBezTo>
                  <a:pt x="14985" y="3715"/>
                  <a:pt x="14715" y="3439"/>
                  <a:pt x="14715" y="3302"/>
                </a:cubicBezTo>
                <a:cubicBezTo>
                  <a:pt x="14715" y="3164"/>
                  <a:pt x="14985" y="2889"/>
                  <a:pt x="15120" y="2889"/>
                </a:cubicBezTo>
                <a:close/>
                <a:moveTo>
                  <a:pt x="15795" y="3990"/>
                </a:moveTo>
                <a:cubicBezTo>
                  <a:pt x="16065" y="3990"/>
                  <a:pt x="16200" y="4265"/>
                  <a:pt x="16200" y="4403"/>
                </a:cubicBezTo>
                <a:cubicBezTo>
                  <a:pt x="16200" y="4540"/>
                  <a:pt x="16065" y="4815"/>
                  <a:pt x="15795" y="4815"/>
                </a:cubicBezTo>
                <a:cubicBezTo>
                  <a:pt x="15660" y="4815"/>
                  <a:pt x="15525" y="4540"/>
                  <a:pt x="15525" y="4403"/>
                </a:cubicBezTo>
                <a:cubicBezTo>
                  <a:pt x="15525" y="4265"/>
                  <a:pt x="15660" y="3990"/>
                  <a:pt x="15795" y="3990"/>
                </a:cubicBezTo>
                <a:close/>
                <a:moveTo>
                  <a:pt x="13635" y="2889"/>
                </a:moveTo>
                <a:cubicBezTo>
                  <a:pt x="13905" y="2889"/>
                  <a:pt x="14040" y="3164"/>
                  <a:pt x="14040" y="3302"/>
                </a:cubicBezTo>
                <a:cubicBezTo>
                  <a:pt x="14040" y="3439"/>
                  <a:pt x="13905" y="3715"/>
                  <a:pt x="13635" y="3715"/>
                </a:cubicBezTo>
                <a:cubicBezTo>
                  <a:pt x="13500" y="3715"/>
                  <a:pt x="13365" y="3439"/>
                  <a:pt x="13365" y="3302"/>
                </a:cubicBezTo>
                <a:cubicBezTo>
                  <a:pt x="13365" y="3164"/>
                  <a:pt x="13500" y="2889"/>
                  <a:pt x="13635" y="2889"/>
                </a:cubicBezTo>
                <a:close/>
                <a:moveTo>
                  <a:pt x="14445" y="3990"/>
                </a:moveTo>
                <a:cubicBezTo>
                  <a:pt x="14580" y="3990"/>
                  <a:pt x="14715" y="4265"/>
                  <a:pt x="14715" y="4403"/>
                </a:cubicBezTo>
                <a:cubicBezTo>
                  <a:pt x="14715" y="4540"/>
                  <a:pt x="14580" y="4815"/>
                  <a:pt x="14445" y="4815"/>
                </a:cubicBezTo>
                <a:cubicBezTo>
                  <a:pt x="14175" y="4815"/>
                  <a:pt x="14040" y="4540"/>
                  <a:pt x="14040" y="4403"/>
                </a:cubicBezTo>
                <a:cubicBezTo>
                  <a:pt x="14040" y="4265"/>
                  <a:pt x="14175" y="3990"/>
                  <a:pt x="14445" y="3990"/>
                </a:cubicBezTo>
                <a:close/>
                <a:moveTo>
                  <a:pt x="12285" y="2889"/>
                </a:moveTo>
                <a:cubicBezTo>
                  <a:pt x="12420" y="2889"/>
                  <a:pt x="12555" y="3164"/>
                  <a:pt x="12555" y="3302"/>
                </a:cubicBezTo>
                <a:cubicBezTo>
                  <a:pt x="12555" y="3439"/>
                  <a:pt x="12420" y="3715"/>
                  <a:pt x="12285" y="3715"/>
                </a:cubicBezTo>
                <a:cubicBezTo>
                  <a:pt x="12015" y="3715"/>
                  <a:pt x="11880" y="3439"/>
                  <a:pt x="11880" y="3302"/>
                </a:cubicBezTo>
                <a:cubicBezTo>
                  <a:pt x="11880" y="3164"/>
                  <a:pt x="12015" y="2889"/>
                  <a:pt x="12285" y="2889"/>
                </a:cubicBezTo>
                <a:close/>
                <a:moveTo>
                  <a:pt x="12960" y="3990"/>
                </a:moveTo>
                <a:cubicBezTo>
                  <a:pt x="13095" y="3990"/>
                  <a:pt x="13365" y="4265"/>
                  <a:pt x="13365" y="4403"/>
                </a:cubicBezTo>
                <a:cubicBezTo>
                  <a:pt x="13365" y="4540"/>
                  <a:pt x="13095" y="4815"/>
                  <a:pt x="12960" y="4815"/>
                </a:cubicBezTo>
                <a:cubicBezTo>
                  <a:pt x="12825" y="4815"/>
                  <a:pt x="12555" y="4540"/>
                  <a:pt x="12555" y="4403"/>
                </a:cubicBezTo>
                <a:cubicBezTo>
                  <a:pt x="12555" y="4265"/>
                  <a:pt x="12825" y="3990"/>
                  <a:pt x="12960" y="3990"/>
                </a:cubicBezTo>
                <a:close/>
                <a:moveTo>
                  <a:pt x="21600" y="6054"/>
                </a:moveTo>
                <a:cubicBezTo>
                  <a:pt x="21600" y="1651"/>
                  <a:pt x="21600" y="1651"/>
                  <a:pt x="21600" y="1651"/>
                </a:cubicBezTo>
                <a:cubicBezTo>
                  <a:pt x="21600" y="825"/>
                  <a:pt x="20790" y="0"/>
                  <a:pt x="19980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810" y="0"/>
                  <a:pt x="0" y="825"/>
                  <a:pt x="0" y="1651"/>
                </a:cubicBezTo>
                <a:cubicBezTo>
                  <a:pt x="0" y="6054"/>
                  <a:pt x="0" y="6054"/>
                  <a:pt x="0" y="6054"/>
                </a:cubicBezTo>
                <a:cubicBezTo>
                  <a:pt x="0" y="6604"/>
                  <a:pt x="270" y="7017"/>
                  <a:pt x="675" y="7292"/>
                </a:cubicBezTo>
                <a:cubicBezTo>
                  <a:pt x="270" y="7704"/>
                  <a:pt x="0" y="8117"/>
                  <a:pt x="0" y="8668"/>
                </a:cubicBezTo>
                <a:cubicBezTo>
                  <a:pt x="0" y="12932"/>
                  <a:pt x="0" y="12932"/>
                  <a:pt x="0" y="12932"/>
                </a:cubicBezTo>
                <a:cubicBezTo>
                  <a:pt x="0" y="13483"/>
                  <a:pt x="270" y="14033"/>
                  <a:pt x="675" y="14308"/>
                </a:cubicBezTo>
                <a:cubicBezTo>
                  <a:pt x="270" y="14583"/>
                  <a:pt x="0" y="15134"/>
                  <a:pt x="0" y="15684"/>
                </a:cubicBezTo>
                <a:cubicBezTo>
                  <a:pt x="0" y="19949"/>
                  <a:pt x="0" y="19949"/>
                  <a:pt x="0" y="19949"/>
                </a:cubicBezTo>
                <a:cubicBezTo>
                  <a:pt x="0" y="20912"/>
                  <a:pt x="810" y="21600"/>
                  <a:pt x="1620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20790" y="21600"/>
                  <a:pt x="21600" y="20912"/>
                  <a:pt x="21600" y="19949"/>
                </a:cubicBezTo>
                <a:cubicBezTo>
                  <a:pt x="21600" y="15684"/>
                  <a:pt x="21600" y="15684"/>
                  <a:pt x="21600" y="15684"/>
                </a:cubicBezTo>
                <a:cubicBezTo>
                  <a:pt x="21600" y="15134"/>
                  <a:pt x="21330" y="14583"/>
                  <a:pt x="20925" y="14308"/>
                </a:cubicBezTo>
                <a:cubicBezTo>
                  <a:pt x="21330" y="14033"/>
                  <a:pt x="21600" y="13483"/>
                  <a:pt x="21600" y="12932"/>
                </a:cubicBezTo>
                <a:cubicBezTo>
                  <a:pt x="21600" y="8668"/>
                  <a:pt x="21600" y="8668"/>
                  <a:pt x="21600" y="8668"/>
                </a:cubicBezTo>
                <a:cubicBezTo>
                  <a:pt x="21600" y="8117"/>
                  <a:pt x="21330" y="7704"/>
                  <a:pt x="20925" y="7292"/>
                </a:cubicBezTo>
                <a:cubicBezTo>
                  <a:pt x="21330" y="7017"/>
                  <a:pt x="21600" y="6604"/>
                  <a:pt x="21600" y="6054"/>
                </a:cubicBezTo>
                <a:close/>
                <a:moveTo>
                  <a:pt x="20925" y="15684"/>
                </a:moveTo>
                <a:cubicBezTo>
                  <a:pt x="20925" y="19949"/>
                  <a:pt x="20925" y="19949"/>
                  <a:pt x="20925" y="19949"/>
                </a:cubicBezTo>
                <a:cubicBezTo>
                  <a:pt x="20925" y="20499"/>
                  <a:pt x="20520" y="20912"/>
                  <a:pt x="19980" y="20912"/>
                </a:cubicBezTo>
                <a:cubicBezTo>
                  <a:pt x="1620" y="20912"/>
                  <a:pt x="1620" y="20912"/>
                  <a:pt x="1620" y="20912"/>
                </a:cubicBezTo>
                <a:cubicBezTo>
                  <a:pt x="1080" y="20912"/>
                  <a:pt x="675" y="20499"/>
                  <a:pt x="675" y="19949"/>
                </a:cubicBezTo>
                <a:cubicBezTo>
                  <a:pt x="675" y="15684"/>
                  <a:pt x="675" y="15684"/>
                  <a:pt x="675" y="15684"/>
                </a:cubicBezTo>
                <a:cubicBezTo>
                  <a:pt x="675" y="15134"/>
                  <a:pt x="1080" y="14721"/>
                  <a:pt x="1620" y="14721"/>
                </a:cubicBezTo>
                <a:cubicBezTo>
                  <a:pt x="19980" y="14721"/>
                  <a:pt x="19980" y="14721"/>
                  <a:pt x="19980" y="14721"/>
                </a:cubicBezTo>
                <a:cubicBezTo>
                  <a:pt x="20520" y="14721"/>
                  <a:pt x="20925" y="15134"/>
                  <a:pt x="20925" y="15684"/>
                </a:cubicBezTo>
                <a:close/>
                <a:moveTo>
                  <a:pt x="20925" y="8668"/>
                </a:moveTo>
                <a:cubicBezTo>
                  <a:pt x="20925" y="12932"/>
                  <a:pt x="20925" y="12932"/>
                  <a:pt x="20925" y="12932"/>
                </a:cubicBezTo>
                <a:cubicBezTo>
                  <a:pt x="20925" y="13483"/>
                  <a:pt x="20520" y="13896"/>
                  <a:pt x="19980" y="13896"/>
                </a:cubicBezTo>
                <a:cubicBezTo>
                  <a:pt x="1620" y="13896"/>
                  <a:pt x="1620" y="13896"/>
                  <a:pt x="1620" y="13896"/>
                </a:cubicBezTo>
                <a:cubicBezTo>
                  <a:pt x="1080" y="13896"/>
                  <a:pt x="675" y="13483"/>
                  <a:pt x="675" y="12932"/>
                </a:cubicBezTo>
                <a:cubicBezTo>
                  <a:pt x="675" y="8668"/>
                  <a:pt x="675" y="8668"/>
                  <a:pt x="675" y="8668"/>
                </a:cubicBezTo>
                <a:cubicBezTo>
                  <a:pt x="675" y="8117"/>
                  <a:pt x="1080" y="7704"/>
                  <a:pt x="1620" y="7704"/>
                </a:cubicBezTo>
                <a:cubicBezTo>
                  <a:pt x="19980" y="7704"/>
                  <a:pt x="19980" y="7704"/>
                  <a:pt x="19980" y="7704"/>
                </a:cubicBezTo>
                <a:cubicBezTo>
                  <a:pt x="20520" y="7704"/>
                  <a:pt x="20925" y="8117"/>
                  <a:pt x="20925" y="8668"/>
                </a:cubicBezTo>
                <a:close/>
                <a:moveTo>
                  <a:pt x="1620" y="7017"/>
                </a:moveTo>
                <a:cubicBezTo>
                  <a:pt x="1080" y="7017"/>
                  <a:pt x="675" y="6604"/>
                  <a:pt x="675" y="6054"/>
                </a:cubicBezTo>
                <a:cubicBezTo>
                  <a:pt x="675" y="1651"/>
                  <a:pt x="675" y="1651"/>
                  <a:pt x="675" y="1651"/>
                </a:cubicBezTo>
                <a:cubicBezTo>
                  <a:pt x="675" y="1101"/>
                  <a:pt x="1080" y="688"/>
                  <a:pt x="1620" y="688"/>
                </a:cubicBezTo>
                <a:cubicBezTo>
                  <a:pt x="19980" y="688"/>
                  <a:pt x="19980" y="688"/>
                  <a:pt x="19980" y="688"/>
                </a:cubicBezTo>
                <a:cubicBezTo>
                  <a:pt x="20520" y="688"/>
                  <a:pt x="20925" y="1101"/>
                  <a:pt x="20925" y="1651"/>
                </a:cubicBezTo>
                <a:cubicBezTo>
                  <a:pt x="20925" y="6054"/>
                  <a:pt x="20925" y="6054"/>
                  <a:pt x="20925" y="6054"/>
                </a:cubicBezTo>
                <a:cubicBezTo>
                  <a:pt x="20925" y="6604"/>
                  <a:pt x="20520" y="7017"/>
                  <a:pt x="19980" y="7017"/>
                </a:cubicBezTo>
                <a:cubicBezTo>
                  <a:pt x="1620" y="7017"/>
                  <a:pt x="1620" y="7017"/>
                  <a:pt x="1620" y="7017"/>
                </a:cubicBezTo>
                <a:close/>
                <a:moveTo>
                  <a:pt x="3780" y="12520"/>
                </a:moveTo>
                <a:cubicBezTo>
                  <a:pt x="4725" y="12520"/>
                  <a:pt x="5400" y="11694"/>
                  <a:pt x="5400" y="10869"/>
                </a:cubicBezTo>
                <a:cubicBezTo>
                  <a:pt x="5400" y="9906"/>
                  <a:pt x="4725" y="9218"/>
                  <a:pt x="3780" y="9218"/>
                </a:cubicBezTo>
                <a:cubicBezTo>
                  <a:pt x="2835" y="9218"/>
                  <a:pt x="2160" y="9906"/>
                  <a:pt x="2160" y="10869"/>
                </a:cubicBezTo>
                <a:cubicBezTo>
                  <a:pt x="2160" y="11694"/>
                  <a:pt x="2835" y="12520"/>
                  <a:pt x="3780" y="12520"/>
                </a:cubicBezTo>
                <a:close/>
                <a:moveTo>
                  <a:pt x="3780" y="9906"/>
                </a:moveTo>
                <a:cubicBezTo>
                  <a:pt x="4320" y="9906"/>
                  <a:pt x="4725" y="10318"/>
                  <a:pt x="4725" y="10869"/>
                </a:cubicBezTo>
                <a:cubicBezTo>
                  <a:pt x="4725" y="11282"/>
                  <a:pt x="4320" y="11694"/>
                  <a:pt x="3780" y="11694"/>
                </a:cubicBezTo>
                <a:cubicBezTo>
                  <a:pt x="3240" y="11694"/>
                  <a:pt x="2835" y="11282"/>
                  <a:pt x="2835" y="10869"/>
                </a:cubicBezTo>
                <a:cubicBezTo>
                  <a:pt x="2835" y="10318"/>
                  <a:pt x="3240" y="9906"/>
                  <a:pt x="3780" y="9906"/>
                </a:cubicBezTo>
                <a:close/>
                <a:moveTo>
                  <a:pt x="17955" y="9906"/>
                </a:moveTo>
                <a:cubicBezTo>
                  <a:pt x="18225" y="9906"/>
                  <a:pt x="18360" y="10043"/>
                  <a:pt x="18360" y="10318"/>
                </a:cubicBezTo>
                <a:cubicBezTo>
                  <a:pt x="18360" y="10456"/>
                  <a:pt x="18225" y="10594"/>
                  <a:pt x="17955" y="10594"/>
                </a:cubicBezTo>
                <a:cubicBezTo>
                  <a:pt x="17820" y="10594"/>
                  <a:pt x="17685" y="10456"/>
                  <a:pt x="17685" y="10318"/>
                </a:cubicBezTo>
                <a:cubicBezTo>
                  <a:pt x="17685" y="10043"/>
                  <a:pt x="17820" y="9906"/>
                  <a:pt x="17955" y="9906"/>
                </a:cubicBezTo>
                <a:close/>
                <a:moveTo>
                  <a:pt x="16605" y="9906"/>
                </a:moveTo>
                <a:cubicBezTo>
                  <a:pt x="16740" y="9906"/>
                  <a:pt x="16875" y="10043"/>
                  <a:pt x="16875" y="10318"/>
                </a:cubicBezTo>
                <a:cubicBezTo>
                  <a:pt x="16875" y="10456"/>
                  <a:pt x="16740" y="10594"/>
                  <a:pt x="16605" y="10594"/>
                </a:cubicBezTo>
                <a:cubicBezTo>
                  <a:pt x="16335" y="10594"/>
                  <a:pt x="16200" y="10456"/>
                  <a:pt x="16200" y="10318"/>
                </a:cubicBezTo>
                <a:cubicBezTo>
                  <a:pt x="16200" y="10043"/>
                  <a:pt x="16335" y="9906"/>
                  <a:pt x="16605" y="9906"/>
                </a:cubicBezTo>
                <a:close/>
                <a:moveTo>
                  <a:pt x="18765" y="11006"/>
                </a:moveTo>
                <a:cubicBezTo>
                  <a:pt x="18900" y="11006"/>
                  <a:pt x="19035" y="11144"/>
                  <a:pt x="19035" y="11419"/>
                </a:cubicBezTo>
                <a:cubicBezTo>
                  <a:pt x="19035" y="11557"/>
                  <a:pt x="18900" y="11694"/>
                  <a:pt x="18765" y="11694"/>
                </a:cubicBezTo>
                <a:cubicBezTo>
                  <a:pt x="18495" y="11694"/>
                  <a:pt x="18360" y="11557"/>
                  <a:pt x="18360" y="11419"/>
                </a:cubicBezTo>
                <a:cubicBezTo>
                  <a:pt x="18360" y="11144"/>
                  <a:pt x="18495" y="11006"/>
                  <a:pt x="18765" y="11006"/>
                </a:cubicBezTo>
                <a:close/>
                <a:moveTo>
                  <a:pt x="17280" y="11006"/>
                </a:moveTo>
                <a:cubicBezTo>
                  <a:pt x="17415" y="11006"/>
                  <a:pt x="17685" y="11144"/>
                  <a:pt x="17685" y="11419"/>
                </a:cubicBezTo>
                <a:cubicBezTo>
                  <a:pt x="17685" y="11557"/>
                  <a:pt x="17415" y="11694"/>
                  <a:pt x="17280" y="11694"/>
                </a:cubicBezTo>
                <a:cubicBezTo>
                  <a:pt x="17145" y="11694"/>
                  <a:pt x="16875" y="11557"/>
                  <a:pt x="16875" y="11419"/>
                </a:cubicBezTo>
                <a:cubicBezTo>
                  <a:pt x="16875" y="11144"/>
                  <a:pt x="17145" y="11006"/>
                  <a:pt x="17280" y="11006"/>
                </a:cubicBezTo>
                <a:close/>
                <a:moveTo>
                  <a:pt x="15120" y="9906"/>
                </a:moveTo>
                <a:cubicBezTo>
                  <a:pt x="15255" y="9906"/>
                  <a:pt x="15525" y="10043"/>
                  <a:pt x="15525" y="10318"/>
                </a:cubicBezTo>
                <a:cubicBezTo>
                  <a:pt x="15525" y="10456"/>
                  <a:pt x="15255" y="10594"/>
                  <a:pt x="15120" y="10594"/>
                </a:cubicBezTo>
                <a:cubicBezTo>
                  <a:pt x="14985" y="10594"/>
                  <a:pt x="14715" y="10456"/>
                  <a:pt x="14715" y="10318"/>
                </a:cubicBezTo>
                <a:cubicBezTo>
                  <a:pt x="14715" y="10043"/>
                  <a:pt x="14985" y="9906"/>
                  <a:pt x="15120" y="9906"/>
                </a:cubicBezTo>
                <a:close/>
                <a:moveTo>
                  <a:pt x="15795" y="11006"/>
                </a:moveTo>
                <a:cubicBezTo>
                  <a:pt x="16065" y="11006"/>
                  <a:pt x="16200" y="11144"/>
                  <a:pt x="16200" y="11419"/>
                </a:cubicBezTo>
                <a:cubicBezTo>
                  <a:pt x="16200" y="11557"/>
                  <a:pt x="16065" y="11694"/>
                  <a:pt x="15795" y="11694"/>
                </a:cubicBezTo>
                <a:cubicBezTo>
                  <a:pt x="15660" y="11694"/>
                  <a:pt x="15525" y="11557"/>
                  <a:pt x="15525" y="11419"/>
                </a:cubicBezTo>
                <a:cubicBezTo>
                  <a:pt x="15525" y="11144"/>
                  <a:pt x="15660" y="11006"/>
                  <a:pt x="15795" y="11006"/>
                </a:cubicBezTo>
                <a:close/>
                <a:moveTo>
                  <a:pt x="13635" y="9906"/>
                </a:moveTo>
                <a:cubicBezTo>
                  <a:pt x="13905" y="9906"/>
                  <a:pt x="14040" y="10043"/>
                  <a:pt x="14040" y="10318"/>
                </a:cubicBezTo>
                <a:cubicBezTo>
                  <a:pt x="14040" y="10456"/>
                  <a:pt x="13905" y="10594"/>
                  <a:pt x="13635" y="10594"/>
                </a:cubicBezTo>
                <a:cubicBezTo>
                  <a:pt x="13500" y="10594"/>
                  <a:pt x="13365" y="10456"/>
                  <a:pt x="13365" y="10318"/>
                </a:cubicBezTo>
                <a:cubicBezTo>
                  <a:pt x="13365" y="10043"/>
                  <a:pt x="13500" y="9906"/>
                  <a:pt x="13635" y="9906"/>
                </a:cubicBezTo>
                <a:close/>
                <a:moveTo>
                  <a:pt x="14445" y="11006"/>
                </a:moveTo>
                <a:cubicBezTo>
                  <a:pt x="14580" y="11006"/>
                  <a:pt x="14715" y="11144"/>
                  <a:pt x="14715" y="11419"/>
                </a:cubicBezTo>
                <a:cubicBezTo>
                  <a:pt x="14715" y="11557"/>
                  <a:pt x="14580" y="11694"/>
                  <a:pt x="14445" y="11694"/>
                </a:cubicBezTo>
                <a:cubicBezTo>
                  <a:pt x="14175" y="11694"/>
                  <a:pt x="14040" y="11557"/>
                  <a:pt x="14040" y="11419"/>
                </a:cubicBezTo>
                <a:cubicBezTo>
                  <a:pt x="14040" y="11144"/>
                  <a:pt x="14175" y="11006"/>
                  <a:pt x="14445" y="11006"/>
                </a:cubicBezTo>
                <a:close/>
                <a:moveTo>
                  <a:pt x="12285" y="9906"/>
                </a:moveTo>
                <a:cubicBezTo>
                  <a:pt x="12420" y="9906"/>
                  <a:pt x="12555" y="10043"/>
                  <a:pt x="12555" y="10318"/>
                </a:cubicBezTo>
                <a:cubicBezTo>
                  <a:pt x="12555" y="10456"/>
                  <a:pt x="12420" y="10594"/>
                  <a:pt x="12285" y="10594"/>
                </a:cubicBezTo>
                <a:cubicBezTo>
                  <a:pt x="12015" y="10594"/>
                  <a:pt x="11880" y="10456"/>
                  <a:pt x="11880" y="10318"/>
                </a:cubicBezTo>
                <a:cubicBezTo>
                  <a:pt x="11880" y="10043"/>
                  <a:pt x="12015" y="9906"/>
                  <a:pt x="12285" y="9906"/>
                </a:cubicBezTo>
                <a:close/>
                <a:moveTo>
                  <a:pt x="12960" y="11006"/>
                </a:moveTo>
                <a:cubicBezTo>
                  <a:pt x="13095" y="11006"/>
                  <a:pt x="13365" y="11144"/>
                  <a:pt x="13365" y="11419"/>
                </a:cubicBezTo>
                <a:cubicBezTo>
                  <a:pt x="13365" y="11557"/>
                  <a:pt x="13095" y="11694"/>
                  <a:pt x="12960" y="11694"/>
                </a:cubicBezTo>
                <a:cubicBezTo>
                  <a:pt x="12825" y="11694"/>
                  <a:pt x="12555" y="11557"/>
                  <a:pt x="12555" y="11419"/>
                </a:cubicBezTo>
                <a:cubicBezTo>
                  <a:pt x="12555" y="11144"/>
                  <a:pt x="12825" y="11006"/>
                  <a:pt x="12960" y="11006"/>
                </a:cubicBezTo>
                <a:close/>
                <a:moveTo>
                  <a:pt x="3780" y="19399"/>
                </a:moveTo>
                <a:cubicBezTo>
                  <a:pt x="4725" y="19399"/>
                  <a:pt x="5400" y="18711"/>
                  <a:pt x="5400" y="17748"/>
                </a:cubicBezTo>
                <a:cubicBezTo>
                  <a:pt x="5400" y="16922"/>
                  <a:pt x="4725" y="16097"/>
                  <a:pt x="3780" y="16097"/>
                </a:cubicBezTo>
                <a:cubicBezTo>
                  <a:pt x="2835" y="16097"/>
                  <a:pt x="2160" y="16922"/>
                  <a:pt x="2160" y="17748"/>
                </a:cubicBezTo>
                <a:cubicBezTo>
                  <a:pt x="2160" y="18711"/>
                  <a:pt x="2835" y="19399"/>
                  <a:pt x="3780" y="19399"/>
                </a:cubicBezTo>
                <a:close/>
                <a:moveTo>
                  <a:pt x="3780" y="16922"/>
                </a:moveTo>
                <a:cubicBezTo>
                  <a:pt x="4320" y="16922"/>
                  <a:pt x="4725" y="17335"/>
                  <a:pt x="4725" y="17748"/>
                </a:cubicBezTo>
                <a:cubicBezTo>
                  <a:pt x="4725" y="18298"/>
                  <a:pt x="4320" y="18711"/>
                  <a:pt x="3780" y="18711"/>
                </a:cubicBezTo>
                <a:cubicBezTo>
                  <a:pt x="3240" y="18711"/>
                  <a:pt x="2835" y="18298"/>
                  <a:pt x="2835" y="17748"/>
                </a:cubicBezTo>
                <a:cubicBezTo>
                  <a:pt x="2835" y="17335"/>
                  <a:pt x="3240" y="16922"/>
                  <a:pt x="3780" y="16922"/>
                </a:cubicBezTo>
                <a:close/>
                <a:moveTo>
                  <a:pt x="17955" y="16922"/>
                </a:moveTo>
                <a:cubicBezTo>
                  <a:pt x="18225" y="16922"/>
                  <a:pt x="18360" y="17060"/>
                  <a:pt x="18360" y="17197"/>
                </a:cubicBezTo>
                <a:cubicBezTo>
                  <a:pt x="18360" y="17473"/>
                  <a:pt x="18225" y="17610"/>
                  <a:pt x="17955" y="17610"/>
                </a:cubicBezTo>
                <a:cubicBezTo>
                  <a:pt x="17820" y="17610"/>
                  <a:pt x="17685" y="17473"/>
                  <a:pt x="17685" y="17197"/>
                </a:cubicBezTo>
                <a:cubicBezTo>
                  <a:pt x="17685" y="17060"/>
                  <a:pt x="17820" y="16922"/>
                  <a:pt x="17955" y="16922"/>
                </a:cubicBezTo>
                <a:close/>
                <a:moveTo>
                  <a:pt x="16605" y="16922"/>
                </a:moveTo>
                <a:cubicBezTo>
                  <a:pt x="16740" y="16922"/>
                  <a:pt x="16875" y="17060"/>
                  <a:pt x="16875" y="17197"/>
                </a:cubicBezTo>
                <a:cubicBezTo>
                  <a:pt x="16875" y="17473"/>
                  <a:pt x="16740" y="17610"/>
                  <a:pt x="16605" y="17610"/>
                </a:cubicBezTo>
                <a:cubicBezTo>
                  <a:pt x="16335" y="17610"/>
                  <a:pt x="16200" y="17473"/>
                  <a:pt x="16200" y="17197"/>
                </a:cubicBezTo>
                <a:cubicBezTo>
                  <a:pt x="16200" y="17060"/>
                  <a:pt x="16335" y="16922"/>
                  <a:pt x="16605" y="16922"/>
                </a:cubicBezTo>
                <a:close/>
                <a:moveTo>
                  <a:pt x="18765" y="18023"/>
                </a:moveTo>
                <a:cubicBezTo>
                  <a:pt x="18900" y="18023"/>
                  <a:pt x="19035" y="18161"/>
                  <a:pt x="19035" y="18298"/>
                </a:cubicBezTo>
                <a:cubicBezTo>
                  <a:pt x="19035" y="18573"/>
                  <a:pt x="18900" y="18711"/>
                  <a:pt x="18765" y="18711"/>
                </a:cubicBezTo>
                <a:cubicBezTo>
                  <a:pt x="18495" y="18711"/>
                  <a:pt x="18360" y="18573"/>
                  <a:pt x="18360" y="18298"/>
                </a:cubicBezTo>
                <a:cubicBezTo>
                  <a:pt x="18360" y="18161"/>
                  <a:pt x="18495" y="18023"/>
                  <a:pt x="18765" y="18023"/>
                </a:cubicBezTo>
                <a:close/>
                <a:moveTo>
                  <a:pt x="17280" y="18023"/>
                </a:moveTo>
                <a:cubicBezTo>
                  <a:pt x="17415" y="18023"/>
                  <a:pt x="17685" y="18161"/>
                  <a:pt x="17685" y="18298"/>
                </a:cubicBezTo>
                <a:cubicBezTo>
                  <a:pt x="17685" y="18573"/>
                  <a:pt x="17415" y="18711"/>
                  <a:pt x="17280" y="18711"/>
                </a:cubicBezTo>
                <a:cubicBezTo>
                  <a:pt x="17145" y="18711"/>
                  <a:pt x="16875" y="18573"/>
                  <a:pt x="16875" y="18298"/>
                </a:cubicBezTo>
                <a:cubicBezTo>
                  <a:pt x="16875" y="18161"/>
                  <a:pt x="17145" y="18023"/>
                  <a:pt x="17280" y="18023"/>
                </a:cubicBezTo>
                <a:close/>
                <a:moveTo>
                  <a:pt x="15120" y="16922"/>
                </a:moveTo>
                <a:cubicBezTo>
                  <a:pt x="15255" y="16922"/>
                  <a:pt x="15525" y="17060"/>
                  <a:pt x="15525" y="17197"/>
                </a:cubicBezTo>
                <a:cubicBezTo>
                  <a:pt x="15525" y="17473"/>
                  <a:pt x="15255" y="17610"/>
                  <a:pt x="15120" y="17610"/>
                </a:cubicBezTo>
                <a:cubicBezTo>
                  <a:pt x="14985" y="17610"/>
                  <a:pt x="14715" y="17473"/>
                  <a:pt x="14715" y="17197"/>
                </a:cubicBezTo>
                <a:cubicBezTo>
                  <a:pt x="14715" y="17060"/>
                  <a:pt x="14985" y="16922"/>
                  <a:pt x="15120" y="16922"/>
                </a:cubicBezTo>
                <a:close/>
                <a:moveTo>
                  <a:pt x="15795" y="18023"/>
                </a:moveTo>
                <a:cubicBezTo>
                  <a:pt x="16065" y="18023"/>
                  <a:pt x="16200" y="18161"/>
                  <a:pt x="16200" y="18298"/>
                </a:cubicBezTo>
                <a:cubicBezTo>
                  <a:pt x="16200" y="18573"/>
                  <a:pt x="16065" y="18711"/>
                  <a:pt x="15795" y="18711"/>
                </a:cubicBezTo>
                <a:cubicBezTo>
                  <a:pt x="15660" y="18711"/>
                  <a:pt x="15525" y="18573"/>
                  <a:pt x="15525" y="18298"/>
                </a:cubicBezTo>
                <a:cubicBezTo>
                  <a:pt x="15525" y="18161"/>
                  <a:pt x="15660" y="18023"/>
                  <a:pt x="15795" y="18023"/>
                </a:cubicBezTo>
                <a:close/>
                <a:moveTo>
                  <a:pt x="13635" y="16922"/>
                </a:moveTo>
                <a:cubicBezTo>
                  <a:pt x="13905" y="16922"/>
                  <a:pt x="14040" y="17060"/>
                  <a:pt x="14040" y="17197"/>
                </a:cubicBezTo>
                <a:cubicBezTo>
                  <a:pt x="14040" y="17473"/>
                  <a:pt x="13905" y="17610"/>
                  <a:pt x="13635" y="17610"/>
                </a:cubicBezTo>
                <a:cubicBezTo>
                  <a:pt x="13500" y="17610"/>
                  <a:pt x="13365" y="17473"/>
                  <a:pt x="13365" y="17197"/>
                </a:cubicBezTo>
                <a:cubicBezTo>
                  <a:pt x="13365" y="17060"/>
                  <a:pt x="13500" y="16922"/>
                  <a:pt x="13635" y="16922"/>
                </a:cubicBezTo>
                <a:close/>
                <a:moveTo>
                  <a:pt x="14445" y="18023"/>
                </a:moveTo>
                <a:cubicBezTo>
                  <a:pt x="14580" y="18023"/>
                  <a:pt x="14715" y="18161"/>
                  <a:pt x="14715" y="18298"/>
                </a:cubicBezTo>
                <a:cubicBezTo>
                  <a:pt x="14715" y="18573"/>
                  <a:pt x="14580" y="18711"/>
                  <a:pt x="14445" y="18711"/>
                </a:cubicBezTo>
                <a:cubicBezTo>
                  <a:pt x="14175" y="18711"/>
                  <a:pt x="14040" y="18573"/>
                  <a:pt x="14040" y="18298"/>
                </a:cubicBezTo>
                <a:cubicBezTo>
                  <a:pt x="14040" y="18161"/>
                  <a:pt x="14175" y="18023"/>
                  <a:pt x="14445" y="18023"/>
                </a:cubicBezTo>
                <a:close/>
                <a:moveTo>
                  <a:pt x="12285" y="16922"/>
                </a:moveTo>
                <a:cubicBezTo>
                  <a:pt x="12420" y="16922"/>
                  <a:pt x="12555" y="17060"/>
                  <a:pt x="12555" y="17197"/>
                </a:cubicBezTo>
                <a:cubicBezTo>
                  <a:pt x="12555" y="17473"/>
                  <a:pt x="12420" y="17610"/>
                  <a:pt x="12285" y="17610"/>
                </a:cubicBezTo>
                <a:cubicBezTo>
                  <a:pt x="12015" y="17610"/>
                  <a:pt x="11880" y="17473"/>
                  <a:pt x="11880" y="17197"/>
                </a:cubicBezTo>
                <a:cubicBezTo>
                  <a:pt x="11880" y="17060"/>
                  <a:pt x="12015" y="16922"/>
                  <a:pt x="12285" y="16922"/>
                </a:cubicBezTo>
                <a:close/>
                <a:moveTo>
                  <a:pt x="12960" y="18023"/>
                </a:moveTo>
                <a:cubicBezTo>
                  <a:pt x="13095" y="18023"/>
                  <a:pt x="13365" y="18161"/>
                  <a:pt x="13365" y="18298"/>
                </a:cubicBezTo>
                <a:cubicBezTo>
                  <a:pt x="13365" y="18573"/>
                  <a:pt x="13095" y="18711"/>
                  <a:pt x="12960" y="18711"/>
                </a:cubicBezTo>
                <a:cubicBezTo>
                  <a:pt x="12825" y="18711"/>
                  <a:pt x="12555" y="18573"/>
                  <a:pt x="12555" y="18298"/>
                </a:cubicBezTo>
                <a:cubicBezTo>
                  <a:pt x="12555" y="18161"/>
                  <a:pt x="12825" y="18023"/>
                  <a:pt x="12960" y="1802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74" name="Freeform 1356"/>
          <p:cNvSpPr/>
          <p:nvPr/>
        </p:nvSpPr>
        <p:spPr>
          <a:xfrm>
            <a:off x="1642745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14715"/>
                </a:moveTo>
                <a:cubicBezTo>
                  <a:pt x="20925" y="14580"/>
                  <a:pt x="20925" y="14445"/>
                  <a:pt x="20925" y="14310"/>
                </a:cubicBezTo>
                <a:cubicBezTo>
                  <a:pt x="21060" y="14310"/>
                  <a:pt x="21060" y="14175"/>
                  <a:pt x="21060" y="14175"/>
                </a:cubicBezTo>
                <a:cubicBezTo>
                  <a:pt x="21060" y="14040"/>
                  <a:pt x="21195" y="13905"/>
                  <a:pt x="21195" y="13635"/>
                </a:cubicBezTo>
                <a:cubicBezTo>
                  <a:pt x="21195" y="13635"/>
                  <a:pt x="21195" y="13635"/>
                  <a:pt x="21195" y="13635"/>
                </a:cubicBezTo>
                <a:cubicBezTo>
                  <a:pt x="21195" y="13635"/>
                  <a:pt x="21195" y="13635"/>
                  <a:pt x="21195" y="13635"/>
                </a:cubicBezTo>
                <a:cubicBezTo>
                  <a:pt x="21465" y="12690"/>
                  <a:pt x="21600" y="11745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1880"/>
                  <a:pt x="135" y="12825"/>
                  <a:pt x="405" y="13770"/>
                </a:cubicBezTo>
                <a:cubicBezTo>
                  <a:pt x="405" y="13770"/>
                  <a:pt x="405" y="13770"/>
                  <a:pt x="405" y="13770"/>
                </a:cubicBezTo>
                <a:cubicBezTo>
                  <a:pt x="405" y="13770"/>
                  <a:pt x="405" y="13770"/>
                  <a:pt x="405" y="13770"/>
                </a:cubicBezTo>
                <a:cubicBezTo>
                  <a:pt x="540" y="14040"/>
                  <a:pt x="540" y="14175"/>
                  <a:pt x="540" y="14310"/>
                </a:cubicBezTo>
                <a:cubicBezTo>
                  <a:pt x="675" y="14310"/>
                  <a:pt x="675" y="14445"/>
                  <a:pt x="675" y="14445"/>
                </a:cubicBezTo>
                <a:cubicBezTo>
                  <a:pt x="675" y="14580"/>
                  <a:pt x="810" y="14850"/>
                  <a:pt x="810" y="14985"/>
                </a:cubicBezTo>
                <a:cubicBezTo>
                  <a:pt x="945" y="15120"/>
                  <a:pt x="945" y="15255"/>
                  <a:pt x="945" y="15255"/>
                </a:cubicBezTo>
                <a:cubicBezTo>
                  <a:pt x="1080" y="15390"/>
                  <a:pt x="1080" y="15390"/>
                  <a:pt x="1080" y="15525"/>
                </a:cubicBezTo>
                <a:cubicBezTo>
                  <a:pt x="1215" y="15660"/>
                  <a:pt x="1215" y="15795"/>
                  <a:pt x="1350" y="15930"/>
                </a:cubicBezTo>
                <a:cubicBezTo>
                  <a:pt x="1350" y="15930"/>
                  <a:pt x="1350" y="15930"/>
                  <a:pt x="1350" y="15930"/>
                </a:cubicBezTo>
                <a:cubicBezTo>
                  <a:pt x="2430" y="17955"/>
                  <a:pt x="4050" y="19575"/>
                  <a:pt x="6075" y="20520"/>
                </a:cubicBezTo>
                <a:cubicBezTo>
                  <a:pt x="6075" y="20520"/>
                  <a:pt x="6075" y="20520"/>
                  <a:pt x="6075" y="20520"/>
                </a:cubicBezTo>
                <a:cubicBezTo>
                  <a:pt x="6210" y="20655"/>
                  <a:pt x="6345" y="20655"/>
                  <a:pt x="6480" y="20655"/>
                </a:cubicBezTo>
                <a:cubicBezTo>
                  <a:pt x="6615" y="20790"/>
                  <a:pt x="6615" y="20790"/>
                  <a:pt x="6750" y="20790"/>
                </a:cubicBezTo>
                <a:cubicBezTo>
                  <a:pt x="6750" y="20790"/>
                  <a:pt x="6885" y="20925"/>
                  <a:pt x="7020" y="20925"/>
                </a:cubicBezTo>
                <a:cubicBezTo>
                  <a:pt x="7155" y="20925"/>
                  <a:pt x="7290" y="21060"/>
                  <a:pt x="7425" y="21060"/>
                </a:cubicBezTo>
                <a:cubicBezTo>
                  <a:pt x="7425" y="21060"/>
                  <a:pt x="7425" y="21060"/>
                  <a:pt x="7560" y="21060"/>
                </a:cubicBezTo>
                <a:cubicBezTo>
                  <a:pt x="7560" y="21060"/>
                  <a:pt x="7560" y="21060"/>
                  <a:pt x="7560" y="21060"/>
                </a:cubicBezTo>
                <a:cubicBezTo>
                  <a:pt x="8640" y="21465"/>
                  <a:pt x="9720" y="21600"/>
                  <a:pt x="10800" y="21600"/>
                </a:cubicBezTo>
                <a:cubicBezTo>
                  <a:pt x="12015" y="21600"/>
                  <a:pt x="13095" y="21465"/>
                  <a:pt x="14175" y="21060"/>
                </a:cubicBezTo>
                <a:cubicBezTo>
                  <a:pt x="14175" y="21060"/>
                  <a:pt x="14175" y="21060"/>
                  <a:pt x="14175" y="21060"/>
                </a:cubicBezTo>
                <a:cubicBezTo>
                  <a:pt x="14175" y="21060"/>
                  <a:pt x="14175" y="21060"/>
                  <a:pt x="14310" y="21060"/>
                </a:cubicBezTo>
                <a:cubicBezTo>
                  <a:pt x="14445" y="20925"/>
                  <a:pt x="14580" y="20925"/>
                  <a:pt x="14715" y="20925"/>
                </a:cubicBezTo>
                <a:cubicBezTo>
                  <a:pt x="14715" y="20790"/>
                  <a:pt x="14850" y="20790"/>
                  <a:pt x="14850" y="20790"/>
                </a:cubicBezTo>
                <a:cubicBezTo>
                  <a:pt x="14985" y="20790"/>
                  <a:pt x="15120" y="20655"/>
                  <a:pt x="15255" y="20655"/>
                </a:cubicBezTo>
                <a:cubicBezTo>
                  <a:pt x="17685" y="19575"/>
                  <a:pt x="19575" y="17550"/>
                  <a:pt x="20655" y="15120"/>
                </a:cubicBezTo>
                <a:cubicBezTo>
                  <a:pt x="20655" y="15120"/>
                  <a:pt x="20790" y="14985"/>
                  <a:pt x="20790" y="14985"/>
                </a:cubicBezTo>
                <a:cubicBezTo>
                  <a:pt x="20790" y="14850"/>
                  <a:pt x="20790" y="14850"/>
                  <a:pt x="20925" y="14715"/>
                </a:cubicBezTo>
                <a:close/>
                <a:moveTo>
                  <a:pt x="1620" y="15120"/>
                </a:moveTo>
                <a:cubicBezTo>
                  <a:pt x="1620" y="14985"/>
                  <a:pt x="1620" y="14850"/>
                  <a:pt x="1620" y="14850"/>
                </a:cubicBezTo>
                <a:cubicBezTo>
                  <a:pt x="1485" y="14715"/>
                  <a:pt x="1485" y="14580"/>
                  <a:pt x="1485" y="14445"/>
                </a:cubicBezTo>
                <a:cubicBezTo>
                  <a:pt x="1350" y="14445"/>
                  <a:pt x="1350" y="14445"/>
                  <a:pt x="1350" y="14310"/>
                </a:cubicBezTo>
                <a:cubicBezTo>
                  <a:pt x="1350" y="14175"/>
                  <a:pt x="1215" y="14040"/>
                  <a:pt x="1215" y="13770"/>
                </a:cubicBezTo>
                <a:cubicBezTo>
                  <a:pt x="1215" y="13770"/>
                  <a:pt x="1350" y="13770"/>
                  <a:pt x="1350" y="13635"/>
                </a:cubicBezTo>
                <a:cubicBezTo>
                  <a:pt x="2430" y="15660"/>
                  <a:pt x="2430" y="15660"/>
                  <a:pt x="2430" y="15660"/>
                </a:cubicBezTo>
                <a:cubicBezTo>
                  <a:pt x="2430" y="15795"/>
                  <a:pt x="2295" y="15795"/>
                  <a:pt x="2160" y="15930"/>
                </a:cubicBezTo>
                <a:cubicBezTo>
                  <a:pt x="2025" y="15795"/>
                  <a:pt x="1890" y="15525"/>
                  <a:pt x="1755" y="15255"/>
                </a:cubicBezTo>
                <a:cubicBezTo>
                  <a:pt x="1755" y="15255"/>
                  <a:pt x="1755" y="15120"/>
                  <a:pt x="1620" y="15120"/>
                </a:cubicBezTo>
                <a:close/>
                <a:moveTo>
                  <a:pt x="6750" y="13770"/>
                </a:moveTo>
                <a:cubicBezTo>
                  <a:pt x="5265" y="15525"/>
                  <a:pt x="5265" y="15525"/>
                  <a:pt x="5265" y="15525"/>
                </a:cubicBezTo>
                <a:cubicBezTo>
                  <a:pt x="4590" y="15120"/>
                  <a:pt x="3780" y="14985"/>
                  <a:pt x="3105" y="15255"/>
                </a:cubicBezTo>
                <a:cubicBezTo>
                  <a:pt x="2025" y="13365"/>
                  <a:pt x="2025" y="13365"/>
                  <a:pt x="2025" y="13365"/>
                </a:cubicBezTo>
                <a:cubicBezTo>
                  <a:pt x="3510" y="12555"/>
                  <a:pt x="5400" y="12825"/>
                  <a:pt x="6750" y="13770"/>
                </a:cubicBezTo>
                <a:close/>
                <a:moveTo>
                  <a:pt x="7965" y="15120"/>
                </a:moveTo>
                <a:cubicBezTo>
                  <a:pt x="8370" y="15930"/>
                  <a:pt x="8505" y="16605"/>
                  <a:pt x="8505" y="17415"/>
                </a:cubicBezTo>
                <a:cubicBezTo>
                  <a:pt x="8505" y="17415"/>
                  <a:pt x="8505" y="17415"/>
                  <a:pt x="8505" y="17415"/>
                </a:cubicBezTo>
                <a:cubicBezTo>
                  <a:pt x="8505" y="17415"/>
                  <a:pt x="8505" y="17415"/>
                  <a:pt x="8505" y="17415"/>
                </a:cubicBezTo>
                <a:cubicBezTo>
                  <a:pt x="8505" y="17955"/>
                  <a:pt x="8505" y="18495"/>
                  <a:pt x="8235" y="19035"/>
                </a:cubicBezTo>
                <a:cubicBezTo>
                  <a:pt x="6210" y="18090"/>
                  <a:pt x="6210" y="18090"/>
                  <a:pt x="6210" y="18090"/>
                </a:cubicBezTo>
                <a:cubicBezTo>
                  <a:pt x="6345" y="17550"/>
                  <a:pt x="6345" y="16875"/>
                  <a:pt x="5940" y="16335"/>
                </a:cubicBezTo>
                <a:cubicBezTo>
                  <a:pt x="5940" y="16200"/>
                  <a:pt x="5805" y="16065"/>
                  <a:pt x="5805" y="15930"/>
                </a:cubicBezTo>
                <a:cubicBezTo>
                  <a:pt x="7290" y="14310"/>
                  <a:pt x="7290" y="14310"/>
                  <a:pt x="7290" y="14310"/>
                </a:cubicBezTo>
                <a:cubicBezTo>
                  <a:pt x="7560" y="14580"/>
                  <a:pt x="7830" y="14850"/>
                  <a:pt x="7965" y="15120"/>
                </a:cubicBezTo>
                <a:close/>
                <a:moveTo>
                  <a:pt x="7425" y="20250"/>
                </a:moveTo>
                <a:cubicBezTo>
                  <a:pt x="7290" y="20250"/>
                  <a:pt x="7290" y="20250"/>
                  <a:pt x="7155" y="20250"/>
                </a:cubicBezTo>
                <a:cubicBezTo>
                  <a:pt x="6615" y="19980"/>
                  <a:pt x="5940" y="19710"/>
                  <a:pt x="5400" y="19305"/>
                </a:cubicBezTo>
                <a:cubicBezTo>
                  <a:pt x="5670" y="19170"/>
                  <a:pt x="5805" y="18900"/>
                  <a:pt x="5940" y="18765"/>
                </a:cubicBezTo>
                <a:cubicBezTo>
                  <a:pt x="7965" y="19710"/>
                  <a:pt x="7965" y="19710"/>
                  <a:pt x="7965" y="19710"/>
                </a:cubicBezTo>
                <a:cubicBezTo>
                  <a:pt x="7830" y="19845"/>
                  <a:pt x="7695" y="20115"/>
                  <a:pt x="7560" y="20385"/>
                </a:cubicBezTo>
                <a:cubicBezTo>
                  <a:pt x="7560" y="20385"/>
                  <a:pt x="7425" y="20250"/>
                  <a:pt x="7425" y="20250"/>
                </a:cubicBezTo>
                <a:close/>
                <a:moveTo>
                  <a:pt x="3105" y="16065"/>
                </a:moveTo>
                <a:cubicBezTo>
                  <a:pt x="3915" y="15660"/>
                  <a:pt x="4860" y="15930"/>
                  <a:pt x="5400" y="16605"/>
                </a:cubicBezTo>
                <a:cubicBezTo>
                  <a:pt x="5805" y="17415"/>
                  <a:pt x="5535" y="18360"/>
                  <a:pt x="4725" y="18900"/>
                </a:cubicBezTo>
                <a:cubicBezTo>
                  <a:pt x="4725" y="18900"/>
                  <a:pt x="4725" y="18900"/>
                  <a:pt x="4725" y="18900"/>
                </a:cubicBezTo>
                <a:cubicBezTo>
                  <a:pt x="4725" y="18900"/>
                  <a:pt x="4725" y="18765"/>
                  <a:pt x="4725" y="18765"/>
                </a:cubicBezTo>
                <a:cubicBezTo>
                  <a:pt x="4590" y="18630"/>
                  <a:pt x="4455" y="18630"/>
                  <a:pt x="4320" y="18495"/>
                </a:cubicBezTo>
                <a:cubicBezTo>
                  <a:pt x="4185" y="18360"/>
                  <a:pt x="4185" y="18360"/>
                  <a:pt x="4050" y="18360"/>
                </a:cubicBezTo>
                <a:cubicBezTo>
                  <a:pt x="3915" y="18225"/>
                  <a:pt x="3780" y="18090"/>
                  <a:pt x="3645" y="17955"/>
                </a:cubicBezTo>
                <a:cubicBezTo>
                  <a:pt x="3645" y="17820"/>
                  <a:pt x="3510" y="17685"/>
                  <a:pt x="3375" y="17685"/>
                </a:cubicBezTo>
                <a:cubicBezTo>
                  <a:pt x="3375" y="17550"/>
                  <a:pt x="3240" y="17550"/>
                  <a:pt x="3240" y="17415"/>
                </a:cubicBezTo>
                <a:cubicBezTo>
                  <a:pt x="3105" y="17280"/>
                  <a:pt x="2970" y="17145"/>
                  <a:pt x="2835" y="17010"/>
                </a:cubicBezTo>
                <a:cubicBezTo>
                  <a:pt x="2835" y="17010"/>
                  <a:pt x="2700" y="16875"/>
                  <a:pt x="2700" y="16740"/>
                </a:cubicBezTo>
                <a:cubicBezTo>
                  <a:pt x="2700" y="16740"/>
                  <a:pt x="2565" y="16605"/>
                  <a:pt x="2565" y="16605"/>
                </a:cubicBezTo>
                <a:cubicBezTo>
                  <a:pt x="2700" y="16335"/>
                  <a:pt x="2970" y="16200"/>
                  <a:pt x="3105" y="16065"/>
                </a:cubicBezTo>
                <a:close/>
                <a:moveTo>
                  <a:pt x="8235" y="20520"/>
                </a:moveTo>
                <a:cubicBezTo>
                  <a:pt x="8505" y="20250"/>
                  <a:pt x="8640" y="19980"/>
                  <a:pt x="8775" y="19575"/>
                </a:cubicBezTo>
                <a:cubicBezTo>
                  <a:pt x="8775" y="19575"/>
                  <a:pt x="8775" y="19575"/>
                  <a:pt x="8775" y="19575"/>
                </a:cubicBezTo>
                <a:cubicBezTo>
                  <a:pt x="8775" y="19575"/>
                  <a:pt x="8775" y="19575"/>
                  <a:pt x="8775" y="19575"/>
                </a:cubicBezTo>
                <a:cubicBezTo>
                  <a:pt x="9045" y="19035"/>
                  <a:pt x="9180" y="18495"/>
                  <a:pt x="9315" y="17820"/>
                </a:cubicBezTo>
                <a:cubicBezTo>
                  <a:pt x="9720" y="17820"/>
                  <a:pt x="9720" y="17820"/>
                  <a:pt x="9720" y="17820"/>
                </a:cubicBezTo>
                <a:cubicBezTo>
                  <a:pt x="9855" y="17820"/>
                  <a:pt x="10125" y="17685"/>
                  <a:pt x="10125" y="17415"/>
                </a:cubicBezTo>
                <a:cubicBezTo>
                  <a:pt x="10125" y="17280"/>
                  <a:pt x="9855" y="17145"/>
                  <a:pt x="9720" y="17145"/>
                </a:cubicBezTo>
                <a:cubicBezTo>
                  <a:pt x="9315" y="17145"/>
                  <a:pt x="9315" y="17145"/>
                  <a:pt x="9315" y="17145"/>
                </a:cubicBezTo>
                <a:cubicBezTo>
                  <a:pt x="9180" y="16470"/>
                  <a:pt x="9045" y="15795"/>
                  <a:pt x="8775" y="15120"/>
                </a:cubicBezTo>
                <a:cubicBezTo>
                  <a:pt x="9180" y="14850"/>
                  <a:pt x="9180" y="14850"/>
                  <a:pt x="9180" y="14850"/>
                </a:cubicBezTo>
                <a:cubicBezTo>
                  <a:pt x="9315" y="14850"/>
                  <a:pt x="9315" y="14580"/>
                  <a:pt x="9315" y="14445"/>
                </a:cubicBezTo>
                <a:cubicBezTo>
                  <a:pt x="9180" y="14175"/>
                  <a:pt x="8910" y="14175"/>
                  <a:pt x="8775" y="14310"/>
                </a:cubicBezTo>
                <a:cubicBezTo>
                  <a:pt x="8370" y="14445"/>
                  <a:pt x="8370" y="14445"/>
                  <a:pt x="8370" y="14445"/>
                </a:cubicBezTo>
                <a:cubicBezTo>
                  <a:pt x="8100" y="14175"/>
                  <a:pt x="7830" y="13770"/>
                  <a:pt x="7560" y="13500"/>
                </a:cubicBezTo>
                <a:cubicBezTo>
                  <a:pt x="7560" y="13500"/>
                  <a:pt x="7560" y="13500"/>
                  <a:pt x="7560" y="13500"/>
                </a:cubicBezTo>
                <a:cubicBezTo>
                  <a:pt x="7560" y="13500"/>
                  <a:pt x="7560" y="13500"/>
                  <a:pt x="7560" y="13500"/>
                </a:cubicBezTo>
                <a:cubicBezTo>
                  <a:pt x="7290" y="13365"/>
                  <a:pt x="7155" y="13230"/>
                  <a:pt x="6885" y="13095"/>
                </a:cubicBezTo>
                <a:cubicBezTo>
                  <a:pt x="7155" y="12690"/>
                  <a:pt x="7155" y="12690"/>
                  <a:pt x="7155" y="12690"/>
                </a:cubicBezTo>
                <a:cubicBezTo>
                  <a:pt x="7290" y="12420"/>
                  <a:pt x="7155" y="12285"/>
                  <a:pt x="7020" y="12150"/>
                </a:cubicBezTo>
                <a:cubicBezTo>
                  <a:pt x="6885" y="12015"/>
                  <a:pt x="6615" y="12150"/>
                  <a:pt x="6480" y="12285"/>
                </a:cubicBezTo>
                <a:cubicBezTo>
                  <a:pt x="6345" y="12690"/>
                  <a:pt x="6345" y="12690"/>
                  <a:pt x="6345" y="12690"/>
                </a:cubicBezTo>
                <a:cubicBezTo>
                  <a:pt x="5670" y="12420"/>
                  <a:pt x="4995" y="12150"/>
                  <a:pt x="4320" y="12150"/>
                </a:cubicBezTo>
                <a:cubicBezTo>
                  <a:pt x="4320" y="11745"/>
                  <a:pt x="4320" y="11745"/>
                  <a:pt x="4320" y="11745"/>
                </a:cubicBezTo>
                <a:cubicBezTo>
                  <a:pt x="4320" y="11475"/>
                  <a:pt x="4185" y="11340"/>
                  <a:pt x="3915" y="11340"/>
                </a:cubicBezTo>
                <a:cubicBezTo>
                  <a:pt x="3780" y="11340"/>
                  <a:pt x="3645" y="11475"/>
                  <a:pt x="3645" y="11745"/>
                </a:cubicBezTo>
                <a:cubicBezTo>
                  <a:pt x="3645" y="12150"/>
                  <a:pt x="3645" y="12150"/>
                  <a:pt x="3645" y="12150"/>
                </a:cubicBezTo>
                <a:cubicBezTo>
                  <a:pt x="2835" y="12150"/>
                  <a:pt x="2025" y="12420"/>
                  <a:pt x="1350" y="12825"/>
                </a:cubicBezTo>
                <a:cubicBezTo>
                  <a:pt x="1215" y="12960"/>
                  <a:pt x="1080" y="12960"/>
                  <a:pt x="945" y="13095"/>
                </a:cubicBezTo>
                <a:cubicBezTo>
                  <a:pt x="810" y="12285"/>
                  <a:pt x="675" y="11610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1475"/>
                  <a:pt x="20790" y="12285"/>
                  <a:pt x="20655" y="12960"/>
                </a:cubicBezTo>
                <a:cubicBezTo>
                  <a:pt x="19845" y="12285"/>
                  <a:pt x="18900" y="12015"/>
                  <a:pt x="17955" y="12015"/>
                </a:cubicBezTo>
                <a:cubicBezTo>
                  <a:pt x="17955" y="11475"/>
                  <a:pt x="17955" y="11475"/>
                  <a:pt x="17955" y="11475"/>
                </a:cubicBezTo>
                <a:cubicBezTo>
                  <a:pt x="17955" y="11340"/>
                  <a:pt x="17820" y="11205"/>
                  <a:pt x="17685" y="11205"/>
                </a:cubicBezTo>
                <a:cubicBezTo>
                  <a:pt x="17415" y="11205"/>
                  <a:pt x="17280" y="11340"/>
                  <a:pt x="17280" y="11475"/>
                </a:cubicBezTo>
                <a:cubicBezTo>
                  <a:pt x="17280" y="12015"/>
                  <a:pt x="17280" y="12015"/>
                  <a:pt x="17280" y="12015"/>
                </a:cubicBezTo>
                <a:cubicBezTo>
                  <a:pt x="16605" y="12015"/>
                  <a:pt x="15930" y="12150"/>
                  <a:pt x="15255" y="12555"/>
                </a:cubicBezTo>
                <a:cubicBezTo>
                  <a:pt x="15120" y="12150"/>
                  <a:pt x="15120" y="12150"/>
                  <a:pt x="15120" y="12150"/>
                </a:cubicBezTo>
                <a:cubicBezTo>
                  <a:pt x="14985" y="11880"/>
                  <a:pt x="14715" y="11880"/>
                  <a:pt x="14580" y="12015"/>
                </a:cubicBezTo>
                <a:cubicBezTo>
                  <a:pt x="14445" y="12015"/>
                  <a:pt x="14310" y="12285"/>
                  <a:pt x="14445" y="12420"/>
                </a:cubicBezTo>
                <a:cubicBezTo>
                  <a:pt x="14715" y="12825"/>
                  <a:pt x="14715" y="12825"/>
                  <a:pt x="14715" y="12825"/>
                </a:cubicBezTo>
                <a:cubicBezTo>
                  <a:pt x="14040" y="13230"/>
                  <a:pt x="13635" y="13770"/>
                  <a:pt x="13230" y="14310"/>
                </a:cubicBezTo>
                <a:cubicBezTo>
                  <a:pt x="12825" y="14040"/>
                  <a:pt x="12825" y="14040"/>
                  <a:pt x="12825" y="14040"/>
                </a:cubicBezTo>
                <a:cubicBezTo>
                  <a:pt x="12690" y="14040"/>
                  <a:pt x="12420" y="14040"/>
                  <a:pt x="12285" y="14175"/>
                </a:cubicBezTo>
                <a:cubicBezTo>
                  <a:pt x="12285" y="14445"/>
                  <a:pt x="12285" y="14580"/>
                  <a:pt x="12420" y="14715"/>
                </a:cubicBezTo>
                <a:cubicBezTo>
                  <a:pt x="12825" y="14985"/>
                  <a:pt x="12825" y="14985"/>
                  <a:pt x="12825" y="14985"/>
                </a:cubicBezTo>
                <a:cubicBezTo>
                  <a:pt x="12555" y="15525"/>
                  <a:pt x="12420" y="16200"/>
                  <a:pt x="12285" y="16875"/>
                </a:cubicBezTo>
                <a:cubicBezTo>
                  <a:pt x="11880" y="16875"/>
                  <a:pt x="11880" y="16875"/>
                  <a:pt x="11880" y="16875"/>
                </a:cubicBezTo>
                <a:cubicBezTo>
                  <a:pt x="11745" y="16875"/>
                  <a:pt x="11475" y="17145"/>
                  <a:pt x="11475" y="17280"/>
                </a:cubicBezTo>
                <a:cubicBezTo>
                  <a:pt x="11475" y="17415"/>
                  <a:pt x="11745" y="17685"/>
                  <a:pt x="11880" y="17685"/>
                </a:cubicBezTo>
                <a:cubicBezTo>
                  <a:pt x="12285" y="17685"/>
                  <a:pt x="12285" y="17685"/>
                  <a:pt x="12285" y="17685"/>
                </a:cubicBezTo>
                <a:cubicBezTo>
                  <a:pt x="12285" y="17820"/>
                  <a:pt x="12420" y="18090"/>
                  <a:pt x="12420" y="18360"/>
                </a:cubicBezTo>
                <a:cubicBezTo>
                  <a:pt x="12420" y="18360"/>
                  <a:pt x="12420" y="18360"/>
                  <a:pt x="12420" y="18360"/>
                </a:cubicBezTo>
                <a:cubicBezTo>
                  <a:pt x="12420" y="18360"/>
                  <a:pt x="12420" y="18360"/>
                  <a:pt x="12420" y="18360"/>
                </a:cubicBezTo>
                <a:cubicBezTo>
                  <a:pt x="12555" y="18900"/>
                  <a:pt x="12690" y="19440"/>
                  <a:pt x="13095" y="19980"/>
                </a:cubicBezTo>
                <a:cubicBezTo>
                  <a:pt x="13095" y="20115"/>
                  <a:pt x="13230" y="20385"/>
                  <a:pt x="13365" y="20520"/>
                </a:cubicBezTo>
                <a:cubicBezTo>
                  <a:pt x="12555" y="20790"/>
                  <a:pt x="11745" y="20925"/>
                  <a:pt x="10800" y="20925"/>
                </a:cubicBezTo>
                <a:cubicBezTo>
                  <a:pt x="9990" y="20925"/>
                  <a:pt x="9045" y="20790"/>
                  <a:pt x="8235" y="20520"/>
                </a:cubicBezTo>
                <a:close/>
                <a:moveTo>
                  <a:pt x="20520" y="13770"/>
                </a:moveTo>
                <a:cubicBezTo>
                  <a:pt x="20385" y="13770"/>
                  <a:pt x="20385" y="13905"/>
                  <a:pt x="20385" y="14040"/>
                </a:cubicBezTo>
                <a:cubicBezTo>
                  <a:pt x="20250" y="14175"/>
                  <a:pt x="20250" y="14175"/>
                  <a:pt x="20250" y="14310"/>
                </a:cubicBezTo>
                <a:cubicBezTo>
                  <a:pt x="20250" y="14310"/>
                  <a:pt x="20115" y="14445"/>
                  <a:pt x="20115" y="14580"/>
                </a:cubicBezTo>
                <a:cubicBezTo>
                  <a:pt x="20115" y="14850"/>
                  <a:pt x="19980" y="14985"/>
                  <a:pt x="19845" y="15120"/>
                </a:cubicBezTo>
                <a:cubicBezTo>
                  <a:pt x="19845" y="15120"/>
                  <a:pt x="19845" y="15120"/>
                  <a:pt x="19845" y="15120"/>
                </a:cubicBezTo>
                <a:cubicBezTo>
                  <a:pt x="19710" y="15390"/>
                  <a:pt x="19575" y="15660"/>
                  <a:pt x="19575" y="15930"/>
                </a:cubicBezTo>
                <a:cubicBezTo>
                  <a:pt x="18900" y="14985"/>
                  <a:pt x="17820" y="14715"/>
                  <a:pt x="16740" y="15120"/>
                </a:cubicBezTo>
                <a:cubicBezTo>
                  <a:pt x="15660" y="13095"/>
                  <a:pt x="15660" y="13095"/>
                  <a:pt x="15660" y="13095"/>
                </a:cubicBezTo>
                <a:cubicBezTo>
                  <a:pt x="16335" y="12825"/>
                  <a:pt x="17010" y="12690"/>
                  <a:pt x="17685" y="12690"/>
                </a:cubicBezTo>
                <a:cubicBezTo>
                  <a:pt x="18630" y="12690"/>
                  <a:pt x="19575" y="12960"/>
                  <a:pt x="20520" y="13635"/>
                </a:cubicBezTo>
                <a:cubicBezTo>
                  <a:pt x="20520" y="13635"/>
                  <a:pt x="20520" y="13635"/>
                  <a:pt x="20520" y="13770"/>
                </a:cubicBezTo>
                <a:close/>
                <a:moveTo>
                  <a:pt x="15525" y="19710"/>
                </a:moveTo>
                <a:cubicBezTo>
                  <a:pt x="15390" y="19710"/>
                  <a:pt x="15255" y="19845"/>
                  <a:pt x="15255" y="19845"/>
                </a:cubicBezTo>
                <a:cubicBezTo>
                  <a:pt x="15120" y="19980"/>
                  <a:pt x="14985" y="19980"/>
                  <a:pt x="14850" y="19980"/>
                </a:cubicBezTo>
                <a:cubicBezTo>
                  <a:pt x="14850" y="19980"/>
                  <a:pt x="14850" y="20115"/>
                  <a:pt x="14715" y="20115"/>
                </a:cubicBezTo>
                <a:cubicBezTo>
                  <a:pt x="14580" y="20115"/>
                  <a:pt x="14310" y="20250"/>
                  <a:pt x="14175" y="20250"/>
                </a:cubicBezTo>
                <a:cubicBezTo>
                  <a:pt x="14175" y="20250"/>
                  <a:pt x="14175" y="20250"/>
                  <a:pt x="14175" y="20250"/>
                </a:cubicBezTo>
                <a:cubicBezTo>
                  <a:pt x="13905" y="20115"/>
                  <a:pt x="13770" y="19845"/>
                  <a:pt x="13635" y="19575"/>
                </a:cubicBezTo>
                <a:cubicBezTo>
                  <a:pt x="13500" y="19305"/>
                  <a:pt x="13365" y="18900"/>
                  <a:pt x="13230" y="18630"/>
                </a:cubicBezTo>
                <a:cubicBezTo>
                  <a:pt x="15390" y="18090"/>
                  <a:pt x="15390" y="18090"/>
                  <a:pt x="15390" y="18090"/>
                </a:cubicBezTo>
                <a:cubicBezTo>
                  <a:pt x="15525" y="18225"/>
                  <a:pt x="15525" y="18360"/>
                  <a:pt x="15660" y="18495"/>
                </a:cubicBezTo>
                <a:cubicBezTo>
                  <a:pt x="15795" y="18765"/>
                  <a:pt x="16065" y="19035"/>
                  <a:pt x="16335" y="19170"/>
                </a:cubicBezTo>
                <a:cubicBezTo>
                  <a:pt x="16065" y="19305"/>
                  <a:pt x="15930" y="19575"/>
                  <a:pt x="15660" y="19710"/>
                </a:cubicBezTo>
                <a:cubicBezTo>
                  <a:pt x="15660" y="19710"/>
                  <a:pt x="15525" y="19710"/>
                  <a:pt x="15525" y="19710"/>
                </a:cubicBezTo>
                <a:close/>
                <a:moveTo>
                  <a:pt x="14985" y="13500"/>
                </a:moveTo>
                <a:cubicBezTo>
                  <a:pt x="16200" y="15390"/>
                  <a:pt x="16200" y="15390"/>
                  <a:pt x="16200" y="15390"/>
                </a:cubicBezTo>
                <a:cubicBezTo>
                  <a:pt x="15525" y="15930"/>
                  <a:pt x="15255" y="16605"/>
                  <a:pt x="15255" y="17415"/>
                </a:cubicBezTo>
                <a:cubicBezTo>
                  <a:pt x="13095" y="17820"/>
                  <a:pt x="13095" y="17820"/>
                  <a:pt x="13095" y="17820"/>
                </a:cubicBezTo>
                <a:cubicBezTo>
                  <a:pt x="12825" y="16200"/>
                  <a:pt x="13635" y="14445"/>
                  <a:pt x="14985" y="13500"/>
                </a:cubicBezTo>
                <a:close/>
                <a:moveTo>
                  <a:pt x="17685" y="15660"/>
                </a:moveTo>
                <a:cubicBezTo>
                  <a:pt x="18225" y="15660"/>
                  <a:pt x="18765" y="15930"/>
                  <a:pt x="19035" y="16470"/>
                </a:cubicBezTo>
                <a:cubicBezTo>
                  <a:pt x="19035" y="16470"/>
                  <a:pt x="19035" y="16470"/>
                  <a:pt x="19035" y="16470"/>
                </a:cubicBezTo>
                <a:cubicBezTo>
                  <a:pt x="19035" y="16605"/>
                  <a:pt x="19035" y="16605"/>
                  <a:pt x="19035" y="16740"/>
                </a:cubicBezTo>
                <a:cubicBezTo>
                  <a:pt x="18900" y="16740"/>
                  <a:pt x="18765" y="16875"/>
                  <a:pt x="18765" y="17010"/>
                </a:cubicBezTo>
                <a:cubicBezTo>
                  <a:pt x="18630" y="17145"/>
                  <a:pt x="18495" y="17280"/>
                  <a:pt x="18495" y="17415"/>
                </a:cubicBezTo>
                <a:cubicBezTo>
                  <a:pt x="18360" y="17415"/>
                  <a:pt x="18360" y="17550"/>
                  <a:pt x="18225" y="17550"/>
                </a:cubicBezTo>
                <a:cubicBezTo>
                  <a:pt x="18090" y="17685"/>
                  <a:pt x="18090" y="17820"/>
                  <a:pt x="17955" y="17820"/>
                </a:cubicBezTo>
                <a:cubicBezTo>
                  <a:pt x="17955" y="17955"/>
                  <a:pt x="17820" y="17955"/>
                  <a:pt x="17820" y="18090"/>
                </a:cubicBezTo>
                <a:cubicBezTo>
                  <a:pt x="17685" y="18225"/>
                  <a:pt x="17550" y="18360"/>
                  <a:pt x="17280" y="18495"/>
                </a:cubicBezTo>
                <a:cubicBezTo>
                  <a:pt x="17280" y="18495"/>
                  <a:pt x="17145" y="18630"/>
                  <a:pt x="17145" y="18630"/>
                </a:cubicBezTo>
                <a:cubicBezTo>
                  <a:pt x="17145" y="18630"/>
                  <a:pt x="17010" y="18765"/>
                  <a:pt x="17010" y="18765"/>
                </a:cubicBezTo>
                <a:cubicBezTo>
                  <a:pt x="16605" y="18630"/>
                  <a:pt x="16470" y="18360"/>
                  <a:pt x="16200" y="18090"/>
                </a:cubicBezTo>
                <a:cubicBezTo>
                  <a:pt x="15795" y="17280"/>
                  <a:pt x="16065" y="16335"/>
                  <a:pt x="16875" y="15930"/>
                </a:cubicBezTo>
                <a:cubicBezTo>
                  <a:pt x="17145" y="15660"/>
                  <a:pt x="17415" y="15660"/>
                  <a:pt x="17685" y="15660"/>
                </a:cubicBezTo>
                <a:close/>
                <a:moveTo>
                  <a:pt x="13905" y="11340"/>
                </a:moveTo>
                <a:cubicBezTo>
                  <a:pt x="14175" y="10395"/>
                  <a:pt x="14040" y="9585"/>
                  <a:pt x="13635" y="8775"/>
                </a:cubicBezTo>
                <a:cubicBezTo>
                  <a:pt x="13500" y="8640"/>
                  <a:pt x="13365" y="8505"/>
                  <a:pt x="13365" y="8370"/>
                </a:cubicBezTo>
                <a:cubicBezTo>
                  <a:pt x="16065" y="5670"/>
                  <a:pt x="16065" y="5670"/>
                  <a:pt x="16065" y="5670"/>
                </a:cubicBezTo>
                <a:cubicBezTo>
                  <a:pt x="16335" y="6075"/>
                  <a:pt x="16740" y="6480"/>
                  <a:pt x="16875" y="6885"/>
                </a:cubicBezTo>
                <a:cubicBezTo>
                  <a:pt x="17550" y="7965"/>
                  <a:pt x="17955" y="9180"/>
                  <a:pt x="17820" y="10530"/>
                </a:cubicBezTo>
                <a:cubicBezTo>
                  <a:pt x="17820" y="10665"/>
                  <a:pt x="18090" y="10800"/>
                  <a:pt x="18225" y="10800"/>
                </a:cubicBezTo>
                <a:cubicBezTo>
                  <a:pt x="18225" y="10800"/>
                  <a:pt x="18225" y="10800"/>
                  <a:pt x="18225" y="10800"/>
                </a:cubicBezTo>
                <a:cubicBezTo>
                  <a:pt x="18495" y="10800"/>
                  <a:pt x="18630" y="10665"/>
                  <a:pt x="18630" y="10530"/>
                </a:cubicBezTo>
                <a:cubicBezTo>
                  <a:pt x="18630" y="9855"/>
                  <a:pt x="18495" y="9315"/>
                  <a:pt x="18360" y="8775"/>
                </a:cubicBezTo>
                <a:cubicBezTo>
                  <a:pt x="19305" y="8505"/>
                  <a:pt x="19305" y="8505"/>
                  <a:pt x="19305" y="8505"/>
                </a:cubicBezTo>
                <a:cubicBezTo>
                  <a:pt x="19440" y="8505"/>
                  <a:pt x="19575" y="8370"/>
                  <a:pt x="19440" y="8100"/>
                </a:cubicBezTo>
                <a:cubicBezTo>
                  <a:pt x="19440" y="7965"/>
                  <a:pt x="19305" y="7830"/>
                  <a:pt x="19035" y="7830"/>
                </a:cubicBezTo>
                <a:cubicBezTo>
                  <a:pt x="18225" y="8100"/>
                  <a:pt x="18225" y="8100"/>
                  <a:pt x="18225" y="8100"/>
                </a:cubicBezTo>
                <a:cubicBezTo>
                  <a:pt x="18090" y="7695"/>
                  <a:pt x="17955" y="7290"/>
                  <a:pt x="17685" y="6885"/>
                </a:cubicBezTo>
                <a:cubicBezTo>
                  <a:pt x="18495" y="6480"/>
                  <a:pt x="18495" y="6480"/>
                  <a:pt x="18495" y="6480"/>
                </a:cubicBezTo>
                <a:cubicBezTo>
                  <a:pt x="18630" y="6345"/>
                  <a:pt x="18630" y="6075"/>
                  <a:pt x="18630" y="5940"/>
                </a:cubicBezTo>
                <a:cubicBezTo>
                  <a:pt x="18495" y="5805"/>
                  <a:pt x="18225" y="5670"/>
                  <a:pt x="18090" y="5805"/>
                </a:cubicBezTo>
                <a:cubicBezTo>
                  <a:pt x="17415" y="6210"/>
                  <a:pt x="17415" y="6210"/>
                  <a:pt x="17415" y="6210"/>
                </a:cubicBezTo>
                <a:cubicBezTo>
                  <a:pt x="17145" y="5805"/>
                  <a:pt x="16875" y="5535"/>
                  <a:pt x="16605" y="5130"/>
                </a:cubicBezTo>
                <a:cubicBezTo>
                  <a:pt x="17145" y="4590"/>
                  <a:pt x="17145" y="4590"/>
                  <a:pt x="17145" y="4590"/>
                </a:cubicBezTo>
                <a:cubicBezTo>
                  <a:pt x="17280" y="4455"/>
                  <a:pt x="17280" y="4185"/>
                  <a:pt x="17145" y="4050"/>
                </a:cubicBezTo>
                <a:cubicBezTo>
                  <a:pt x="17010" y="3915"/>
                  <a:pt x="16740" y="3915"/>
                  <a:pt x="16605" y="4050"/>
                </a:cubicBezTo>
                <a:cubicBezTo>
                  <a:pt x="16065" y="4725"/>
                  <a:pt x="16065" y="4725"/>
                  <a:pt x="16065" y="4725"/>
                </a:cubicBezTo>
                <a:cubicBezTo>
                  <a:pt x="15795" y="4320"/>
                  <a:pt x="15390" y="4050"/>
                  <a:pt x="14985" y="3915"/>
                </a:cubicBezTo>
                <a:cubicBezTo>
                  <a:pt x="15390" y="3105"/>
                  <a:pt x="15390" y="3105"/>
                  <a:pt x="15390" y="3105"/>
                </a:cubicBezTo>
                <a:cubicBezTo>
                  <a:pt x="15525" y="2970"/>
                  <a:pt x="15525" y="2700"/>
                  <a:pt x="15255" y="2700"/>
                </a:cubicBezTo>
                <a:cubicBezTo>
                  <a:pt x="15120" y="2565"/>
                  <a:pt x="14850" y="2565"/>
                  <a:pt x="14850" y="2835"/>
                </a:cubicBezTo>
                <a:cubicBezTo>
                  <a:pt x="14445" y="3510"/>
                  <a:pt x="14445" y="3510"/>
                  <a:pt x="14445" y="3510"/>
                </a:cubicBezTo>
                <a:cubicBezTo>
                  <a:pt x="14040" y="3375"/>
                  <a:pt x="13635" y="3105"/>
                  <a:pt x="13230" y="2970"/>
                </a:cubicBezTo>
                <a:cubicBezTo>
                  <a:pt x="13365" y="2160"/>
                  <a:pt x="13365" y="2160"/>
                  <a:pt x="13365" y="2160"/>
                </a:cubicBezTo>
                <a:cubicBezTo>
                  <a:pt x="13500" y="2025"/>
                  <a:pt x="13365" y="1755"/>
                  <a:pt x="13095" y="1755"/>
                </a:cubicBezTo>
                <a:cubicBezTo>
                  <a:pt x="12960" y="1755"/>
                  <a:pt x="12690" y="1755"/>
                  <a:pt x="12690" y="2025"/>
                </a:cubicBezTo>
                <a:cubicBezTo>
                  <a:pt x="12420" y="2835"/>
                  <a:pt x="12420" y="2835"/>
                  <a:pt x="12420" y="2835"/>
                </a:cubicBezTo>
                <a:cubicBezTo>
                  <a:pt x="12015" y="2700"/>
                  <a:pt x="11610" y="2700"/>
                  <a:pt x="11205" y="2700"/>
                </a:cubicBezTo>
                <a:cubicBezTo>
                  <a:pt x="11205" y="1755"/>
                  <a:pt x="11205" y="1755"/>
                  <a:pt x="11205" y="1755"/>
                </a:cubicBezTo>
                <a:cubicBezTo>
                  <a:pt x="11205" y="1620"/>
                  <a:pt x="10935" y="1485"/>
                  <a:pt x="10800" y="1485"/>
                </a:cubicBezTo>
                <a:cubicBezTo>
                  <a:pt x="10665" y="1485"/>
                  <a:pt x="10395" y="1620"/>
                  <a:pt x="10395" y="1755"/>
                </a:cubicBezTo>
                <a:cubicBezTo>
                  <a:pt x="10395" y="2700"/>
                  <a:pt x="10395" y="2700"/>
                  <a:pt x="10395" y="2700"/>
                </a:cubicBezTo>
                <a:cubicBezTo>
                  <a:pt x="9990" y="2700"/>
                  <a:pt x="9585" y="2700"/>
                  <a:pt x="9180" y="2835"/>
                </a:cubicBezTo>
                <a:cubicBezTo>
                  <a:pt x="8910" y="2025"/>
                  <a:pt x="8910" y="2025"/>
                  <a:pt x="8910" y="2025"/>
                </a:cubicBezTo>
                <a:cubicBezTo>
                  <a:pt x="8910" y="1755"/>
                  <a:pt x="8640" y="1755"/>
                  <a:pt x="8505" y="1755"/>
                </a:cubicBezTo>
                <a:cubicBezTo>
                  <a:pt x="8235" y="1755"/>
                  <a:pt x="8100" y="2025"/>
                  <a:pt x="8235" y="2160"/>
                </a:cubicBezTo>
                <a:cubicBezTo>
                  <a:pt x="8370" y="2970"/>
                  <a:pt x="8370" y="2970"/>
                  <a:pt x="8370" y="2970"/>
                </a:cubicBezTo>
                <a:cubicBezTo>
                  <a:pt x="7965" y="3105"/>
                  <a:pt x="7560" y="3375"/>
                  <a:pt x="7155" y="3510"/>
                </a:cubicBezTo>
                <a:cubicBezTo>
                  <a:pt x="6750" y="2835"/>
                  <a:pt x="6750" y="2835"/>
                  <a:pt x="6750" y="2835"/>
                </a:cubicBezTo>
                <a:cubicBezTo>
                  <a:pt x="6750" y="2565"/>
                  <a:pt x="6480" y="2565"/>
                  <a:pt x="6345" y="2700"/>
                </a:cubicBezTo>
                <a:cubicBezTo>
                  <a:pt x="6075" y="2700"/>
                  <a:pt x="6075" y="2970"/>
                  <a:pt x="6210" y="3105"/>
                </a:cubicBezTo>
                <a:cubicBezTo>
                  <a:pt x="6615" y="3915"/>
                  <a:pt x="6615" y="3915"/>
                  <a:pt x="6615" y="3915"/>
                </a:cubicBezTo>
                <a:cubicBezTo>
                  <a:pt x="6210" y="4050"/>
                  <a:pt x="5805" y="4320"/>
                  <a:pt x="5535" y="4725"/>
                </a:cubicBezTo>
                <a:cubicBezTo>
                  <a:pt x="4995" y="4050"/>
                  <a:pt x="4995" y="4050"/>
                  <a:pt x="4995" y="4050"/>
                </a:cubicBezTo>
                <a:cubicBezTo>
                  <a:pt x="4860" y="3915"/>
                  <a:pt x="4590" y="3915"/>
                  <a:pt x="4455" y="4050"/>
                </a:cubicBezTo>
                <a:cubicBezTo>
                  <a:pt x="4320" y="4185"/>
                  <a:pt x="4320" y="4455"/>
                  <a:pt x="4455" y="4590"/>
                </a:cubicBezTo>
                <a:cubicBezTo>
                  <a:pt x="4995" y="5130"/>
                  <a:pt x="4995" y="5130"/>
                  <a:pt x="4995" y="5130"/>
                </a:cubicBezTo>
                <a:cubicBezTo>
                  <a:pt x="4725" y="5535"/>
                  <a:pt x="4455" y="5805"/>
                  <a:pt x="4185" y="6210"/>
                </a:cubicBezTo>
                <a:cubicBezTo>
                  <a:pt x="3510" y="5805"/>
                  <a:pt x="3510" y="5805"/>
                  <a:pt x="3510" y="5805"/>
                </a:cubicBezTo>
                <a:cubicBezTo>
                  <a:pt x="3375" y="5670"/>
                  <a:pt x="3105" y="5805"/>
                  <a:pt x="2970" y="5940"/>
                </a:cubicBezTo>
                <a:cubicBezTo>
                  <a:pt x="2970" y="6075"/>
                  <a:pt x="2970" y="6345"/>
                  <a:pt x="3105" y="6480"/>
                </a:cubicBezTo>
                <a:cubicBezTo>
                  <a:pt x="3915" y="6885"/>
                  <a:pt x="3915" y="6885"/>
                  <a:pt x="3915" y="6885"/>
                </a:cubicBezTo>
                <a:cubicBezTo>
                  <a:pt x="3645" y="7290"/>
                  <a:pt x="3510" y="7695"/>
                  <a:pt x="3375" y="8100"/>
                </a:cubicBezTo>
                <a:cubicBezTo>
                  <a:pt x="2565" y="7830"/>
                  <a:pt x="2565" y="7830"/>
                  <a:pt x="2565" y="7830"/>
                </a:cubicBezTo>
                <a:cubicBezTo>
                  <a:pt x="2295" y="7830"/>
                  <a:pt x="2160" y="7965"/>
                  <a:pt x="2160" y="8100"/>
                </a:cubicBezTo>
                <a:cubicBezTo>
                  <a:pt x="2025" y="8235"/>
                  <a:pt x="2160" y="8505"/>
                  <a:pt x="2295" y="8505"/>
                </a:cubicBezTo>
                <a:cubicBezTo>
                  <a:pt x="3240" y="8775"/>
                  <a:pt x="3240" y="8775"/>
                  <a:pt x="3240" y="8775"/>
                </a:cubicBezTo>
                <a:cubicBezTo>
                  <a:pt x="3105" y="9315"/>
                  <a:pt x="2970" y="9855"/>
                  <a:pt x="2970" y="10530"/>
                </a:cubicBezTo>
                <a:cubicBezTo>
                  <a:pt x="2970" y="10665"/>
                  <a:pt x="3105" y="10800"/>
                  <a:pt x="3375" y="10800"/>
                </a:cubicBezTo>
                <a:cubicBezTo>
                  <a:pt x="3375" y="10800"/>
                  <a:pt x="3375" y="10800"/>
                  <a:pt x="3375" y="10800"/>
                </a:cubicBezTo>
                <a:cubicBezTo>
                  <a:pt x="3510" y="10800"/>
                  <a:pt x="3780" y="10665"/>
                  <a:pt x="3780" y="10530"/>
                </a:cubicBezTo>
                <a:cubicBezTo>
                  <a:pt x="3645" y="8640"/>
                  <a:pt x="4320" y="7020"/>
                  <a:pt x="5535" y="5670"/>
                </a:cubicBezTo>
                <a:cubicBezTo>
                  <a:pt x="8235" y="8370"/>
                  <a:pt x="8235" y="8370"/>
                  <a:pt x="8235" y="8370"/>
                </a:cubicBezTo>
                <a:cubicBezTo>
                  <a:pt x="7965" y="8775"/>
                  <a:pt x="7830" y="9180"/>
                  <a:pt x="7695" y="9585"/>
                </a:cubicBezTo>
                <a:cubicBezTo>
                  <a:pt x="7425" y="10395"/>
                  <a:pt x="7560" y="11340"/>
                  <a:pt x="7965" y="12015"/>
                </a:cubicBezTo>
                <a:cubicBezTo>
                  <a:pt x="8370" y="12825"/>
                  <a:pt x="9180" y="13365"/>
                  <a:pt x="9990" y="13635"/>
                </a:cubicBezTo>
                <a:cubicBezTo>
                  <a:pt x="10260" y="13635"/>
                  <a:pt x="10530" y="13635"/>
                  <a:pt x="10800" y="13635"/>
                </a:cubicBezTo>
                <a:cubicBezTo>
                  <a:pt x="11340" y="13635"/>
                  <a:pt x="11880" y="13500"/>
                  <a:pt x="12420" y="13230"/>
                </a:cubicBezTo>
                <a:cubicBezTo>
                  <a:pt x="13230" y="12825"/>
                  <a:pt x="13770" y="12150"/>
                  <a:pt x="13905" y="11340"/>
                </a:cubicBezTo>
                <a:close/>
                <a:moveTo>
                  <a:pt x="9180" y="7695"/>
                </a:moveTo>
                <a:cubicBezTo>
                  <a:pt x="9045" y="7695"/>
                  <a:pt x="8910" y="7830"/>
                  <a:pt x="8775" y="7965"/>
                </a:cubicBezTo>
                <a:cubicBezTo>
                  <a:pt x="6075" y="5130"/>
                  <a:pt x="6075" y="5130"/>
                  <a:pt x="6075" y="5130"/>
                </a:cubicBezTo>
                <a:cubicBezTo>
                  <a:pt x="6480" y="4860"/>
                  <a:pt x="6885" y="4590"/>
                  <a:pt x="7290" y="4320"/>
                </a:cubicBezTo>
                <a:cubicBezTo>
                  <a:pt x="9990" y="2700"/>
                  <a:pt x="13365" y="3240"/>
                  <a:pt x="15525" y="5130"/>
                </a:cubicBezTo>
                <a:cubicBezTo>
                  <a:pt x="12825" y="7965"/>
                  <a:pt x="12825" y="7965"/>
                  <a:pt x="12825" y="7965"/>
                </a:cubicBezTo>
                <a:cubicBezTo>
                  <a:pt x="12420" y="7695"/>
                  <a:pt x="12015" y="7425"/>
                  <a:pt x="11610" y="7290"/>
                </a:cubicBezTo>
                <a:cubicBezTo>
                  <a:pt x="10800" y="7155"/>
                  <a:pt x="9990" y="7155"/>
                  <a:pt x="9180" y="7695"/>
                </a:cubicBezTo>
                <a:close/>
                <a:moveTo>
                  <a:pt x="10125" y="12825"/>
                </a:moveTo>
                <a:cubicBezTo>
                  <a:pt x="9450" y="12690"/>
                  <a:pt x="8910" y="12285"/>
                  <a:pt x="8640" y="11745"/>
                </a:cubicBezTo>
                <a:cubicBezTo>
                  <a:pt x="8235" y="11070"/>
                  <a:pt x="8235" y="10395"/>
                  <a:pt x="8370" y="9855"/>
                </a:cubicBezTo>
                <a:cubicBezTo>
                  <a:pt x="8505" y="9180"/>
                  <a:pt x="8910" y="8640"/>
                  <a:pt x="9585" y="8235"/>
                </a:cubicBezTo>
                <a:cubicBezTo>
                  <a:pt x="9990" y="8100"/>
                  <a:pt x="10395" y="7965"/>
                  <a:pt x="10800" y="7965"/>
                </a:cubicBezTo>
                <a:cubicBezTo>
                  <a:pt x="11070" y="7965"/>
                  <a:pt x="11205" y="7965"/>
                  <a:pt x="11475" y="7965"/>
                </a:cubicBezTo>
                <a:cubicBezTo>
                  <a:pt x="12150" y="8235"/>
                  <a:pt x="12690" y="8640"/>
                  <a:pt x="12960" y="9180"/>
                </a:cubicBezTo>
                <a:cubicBezTo>
                  <a:pt x="13365" y="9720"/>
                  <a:pt x="13365" y="10395"/>
                  <a:pt x="13230" y="11070"/>
                </a:cubicBezTo>
                <a:cubicBezTo>
                  <a:pt x="13095" y="11745"/>
                  <a:pt x="12690" y="12285"/>
                  <a:pt x="12015" y="12555"/>
                </a:cubicBezTo>
                <a:cubicBezTo>
                  <a:pt x="11475" y="12960"/>
                  <a:pt x="10800" y="13095"/>
                  <a:pt x="10125" y="128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75" name="Freeform 1357"/>
          <p:cNvSpPr/>
          <p:nvPr/>
        </p:nvSpPr>
        <p:spPr>
          <a:xfrm>
            <a:off x="1642745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3635"/>
                </a:moveTo>
                <a:cubicBezTo>
                  <a:pt x="12150" y="13635"/>
                  <a:pt x="13365" y="12555"/>
                  <a:pt x="13365" y="11205"/>
                </a:cubicBezTo>
                <a:cubicBezTo>
                  <a:pt x="13365" y="9720"/>
                  <a:pt x="12150" y="8640"/>
                  <a:pt x="10800" y="8640"/>
                </a:cubicBezTo>
                <a:cubicBezTo>
                  <a:pt x="9450" y="8640"/>
                  <a:pt x="8235" y="9720"/>
                  <a:pt x="8235" y="11205"/>
                </a:cubicBezTo>
                <a:cubicBezTo>
                  <a:pt x="8235" y="12555"/>
                  <a:pt x="9450" y="13635"/>
                  <a:pt x="10800" y="13635"/>
                </a:cubicBezTo>
                <a:close/>
                <a:moveTo>
                  <a:pt x="10800" y="9315"/>
                </a:moveTo>
                <a:cubicBezTo>
                  <a:pt x="11745" y="9315"/>
                  <a:pt x="12555" y="10125"/>
                  <a:pt x="12555" y="11205"/>
                </a:cubicBezTo>
                <a:cubicBezTo>
                  <a:pt x="12555" y="12150"/>
                  <a:pt x="11745" y="12960"/>
                  <a:pt x="10800" y="12960"/>
                </a:cubicBezTo>
                <a:cubicBezTo>
                  <a:pt x="9855" y="12960"/>
                  <a:pt x="9045" y="12150"/>
                  <a:pt x="9045" y="11205"/>
                </a:cubicBezTo>
                <a:cubicBezTo>
                  <a:pt x="9045" y="10125"/>
                  <a:pt x="9855" y="9315"/>
                  <a:pt x="10800" y="9315"/>
                </a:cubicBezTo>
                <a:close/>
                <a:moveTo>
                  <a:pt x="10800" y="10800"/>
                </a:moveTo>
                <a:cubicBezTo>
                  <a:pt x="10935" y="10800"/>
                  <a:pt x="11205" y="10935"/>
                  <a:pt x="11205" y="11205"/>
                </a:cubicBezTo>
                <a:cubicBezTo>
                  <a:pt x="11205" y="11340"/>
                  <a:pt x="10935" y="11475"/>
                  <a:pt x="10800" y="11475"/>
                </a:cubicBezTo>
                <a:cubicBezTo>
                  <a:pt x="10530" y="11475"/>
                  <a:pt x="10395" y="11340"/>
                  <a:pt x="10395" y="11205"/>
                </a:cubicBezTo>
                <a:cubicBezTo>
                  <a:pt x="10395" y="10935"/>
                  <a:pt x="10530" y="10800"/>
                  <a:pt x="10800" y="10800"/>
                </a:cubicBezTo>
                <a:close/>
                <a:moveTo>
                  <a:pt x="0" y="0"/>
                </a:moveTo>
                <a:cubicBezTo>
                  <a:pt x="0" y="13905"/>
                  <a:pt x="0" y="13905"/>
                  <a:pt x="0" y="13905"/>
                </a:cubicBezTo>
                <a:cubicBezTo>
                  <a:pt x="0" y="17550"/>
                  <a:pt x="0" y="17550"/>
                  <a:pt x="0" y="17550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810" y="21600"/>
                  <a:pt x="810" y="21600"/>
                  <a:pt x="810" y="21600"/>
                </a:cubicBezTo>
                <a:cubicBezTo>
                  <a:pt x="4860" y="21600"/>
                  <a:pt x="4860" y="21600"/>
                  <a:pt x="4860" y="21600"/>
                </a:cubicBezTo>
                <a:cubicBezTo>
                  <a:pt x="8100" y="21600"/>
                  <a:pt x="8100" y="21600"/>
                  <a:pt x="8100" y="21600"/>
                </a:cubicBezTo>
                <a:cubicBezTo>
                  <a:pt x="13500" y="21600"/>
                  <a:pt x="13500" y="21600"/>
                  <a:pt x="13500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0520"/>
                  <a:pt x="21600" y="20520"/>
                  <a:pt x="21600" y="20520"/>
                </a:cubicBezTo>
                <a:cubicBezTo>
                  <a:pt x="21600" y="17550"/>
                  <a:pt x="21600" y="17550"/>
                  <a:pt x="21600" y="17550"/>
                </a:cubicBezTo>
                <a:cubicBezTo>
                  <a:pt x="21600" y="13905"/>
                  <a:pt x="21600" y="13905"/>
                  <a:pt x="21600" y="13905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13500" y="675"/>
                </a:moveTo>
                <a:cubicBezTo>
                  <a:pt x="13365" y="675"/>
                  <a:pt x="13230" y="810"/>
                  <a:pt x="13095" y="945"/>
                </a:cubicBezTo>
                <a:cubicBezTo>
                  <a:pt x="12825" y="2025"/>
                  <a:pt x="12825" y="2025"/>
                  <a:pt x="12825" y="2025"/>
                </a:cubicBezTo>
                <a:cubicBezTo>
                  <a:pt x="12285" y="1890"/>
                  <a:pt x="11745" y="1890"/>
                  <a:pt x="11205" y="1755"/>
                </a:cubicBezTo>
                <a:cubicBezTo>
                  <a:pt x="11205" y="675"/>
                  <a:pt x="11205" y="675"/>
                  <a:pt x="11205" y="675"/>
                </a:cubicBezTo>
                <a:lnTo>
                  <a:pt x="13500" y="675"/>
                </a:lnTo>
                <a:close/>
                <a:moveTo>
                  <a:pt x="10395" y="1755"/>
                </a:moveTo>
                <a:cubicBezTo>
                  <a:pt x="9855" y="1890"/>
                  <a:pt x="9315" y="1890"/>
                  <a:pt x="8775" y="2025"/>
                </a:cubicBezTo>
                <a:cubicBezTo>
                  <a:pt x="8505" y="945"/>
                  <a:pt x="8505" y="945"/>
                  <a:pt x="8505" y="945"/>
                </a:cubicBezTo>
                <a:cubicBezTo>
                  <a:pt x="8370" y="810"/>
                  <a:pt x="8235" y="675"/>
                  <a:pt x="8100" y="675"/>
                </a:cubicBezTo>
                <a:cubicBezTo>
                  <a:pt x="10395" y="675"/>
                  <a:pt x="10395" y="675"/>
                  <a:pt x="10395" y="675"/>
                </a:cubicBezTo>
                <a:lnTo>
                  <a:pt x="10395" y="1755"/>
                </a:lnTo>
                <a:close/>
                <a:moveTo>
                  <a:pt x="8100" y="675"/>
                </a:moveTo>
                <a:cubicBezTo>
                  <a:pt x="8100" y="675"/>
                  <a:pt x="8100" y="675"/>
                  <a:pt x="7965" y="675"/>
                </a:cubicBezTo>
                <a:cubicBezTo>
                  <a:pt x="7830" y="810"/>
                  <a:pt x="7695" y="945"/>
                  <a:pt x="7695" y="1215"/>
                </a:cubicBezTo>
                <a:cubicBezTo>
                  <a:pt x="8100" y="2295"/>
                  <a:pt x="8100" y="2295"/>
                  <a:pt x="8100" y="2295"/>
                </a:cubicBezTo>
                <a:cubicBezTo>
                  <a:pt x="7425" y="2430"/>
                  <a:pt x="7020" y="2700"/>
                  <a:pt x="6480" y="2970"/>
                </a:cubicBezTo>
                <a:cubicBezTo>
                  <a:pt x="5940" y="1890"/>
                  <a:pt x="5940" y="1890"/>
                  <a:pt x="5940" y="1890"/>
                </a:cubicBezTo>
                <a:cubicBezTo>
                  <a:pt x="5805" y="1755"/>
                  <a:pt x="5535" y="1755"/>
                  <a:pt x="5400" y="1755"/>
                </a:cubicBezTo>
                <a:cubicBezTo>
                  <a:pt x="5265" y="1890"/>
                  <a:pt x="5130" y="2160"/>
                  <a:pt x="5265" y="2295"/>
                </a:cubicBezTo>
                <a:cubicBezTo>
                  <a:pt x="5805" y="3240"/>
                  <a:pt x="5805" y="3240"/>
                  <a:pt x="5805" y="3240"/>
                </a:cubicBezTo>
                <a:cubicBezTo>
                  <a:pt x="5400" y="3645"/>
                  <a:pt x="4860" y="3915"/>
                  <a:pt x="4455" y="4320"/>
                </a:cubicBezTo>
                <a:cubicBezTo>
                  <a:pt x="3645" y="3510"/>
                  <a:pt x="3645" y="3510"/>
                  <a:pt x="3645" y="3510"/>
                </a:cubicBezTo>
                <a:cubicBezTo>
                  <a:pt x="3510" y="3375"/>
                  <a:pt x="3240" y="3375"/>
                  <a:pt x="3105" y="3510"/>
                </a:cubicBezTo>
                <a:cubicBezTo>
                  <a:pt x="2970" y="3645"/>
                  <a:pt x="2970" y="3915"/>
                  <a:pt x="3105" y="4050"/>
                </a:cubicBezTo>
                <a:cubicBezTo>
                  <a:pt x="3915" y="4860"/>
                  <a:pt x="3915" y="4860"/>
                  <a:pt x="3915" y="4860"/>
                </a:cubicBezTo>
                <a:cubicBezTo>
                  <a:pt x="3645" y="5265"/>
                  <a:pt x="3240" y="5670"/>
                  <a:pt x="2970" y="6210"/>
                </a:cubicBezTo>
                <a:cubicBezTo>
                  <a:pt x="1890" y="5670"/>
                  <a:pt x="1890" y="5670"/>
                  <a:pt x="1890" y="5670"/>
                </a:cubicBezTo>
                <a:cubicBezTo>
                  <a:pt x="1755" y="5535"/>
                  <a:pt x="1485" y="5535"/>
                  <a:pt x="1485" y="5805"/>
                </a:cubicBezTo>
                <a:cubicBezTo>
                  <a:pt x="1350" y="5940"/>
                  <a:pt x="1350" y="6210"/>
                  <a:pt x="1620" y="6210"/>
                </a:cubicBezTo>
                <a:cubicBezTo>
                  <a:pt x="2565" y="6750"/>
                  <a:pt x="2565" y="6750"/>
                  <a:pt x="2565" y="6750"/>
                </a:cubicBezTo>
                <a:cubicBezTo>
                  <a:pt x="2295" y="7290"/>
                  <a:pt x="2160" y="7695"/>
                  <a:pt x="1890" y="8235"/>
                </a:cubicBezTo>
                <a:cubicBezTo>
                  <a:pt x="1890" y="8235"/>
                  <a:pt x="1890" y="8235"/>
                  <a:pt x="1890" y="8235"/>
                </a:cubicBezTo>
                <a:cubicBezTo>
                  <a:pt x="1890" y="8235"/>
                  <a:pt x="1890" y="8370"/>
                  <a:pt x="1890" y="8370"/>
                </a:cubicBezTo>
                <a:cubicBezTo>
                  <a:pt x="1755" y="8640"/>
                  <a:pt x="1755" y="8910"/>
                  <a:pt x="1620" y="9180"/>
                </a:cubicBezTo>
                <a:cubicBezTo>
                  <a:pt x="1620" y="9315"/>
                  <a:pt x="1755" y="9585"/>
                  <a:pt x="1890" y="9585"/>
                </a:cubicBezTo>
                <a:cubicBezTo>
                  <a:pt x="2160" y="9585"/>
                  <a:pt x="2295" y="9585"/>
                  <a:pt x="2295" y="9315"/>
                </a:cubicBezTo>
                <a:cubicBezTo>
                  <a:pt x="2430" y="9180"/>
                  <a:pt x="2430" y="9045"/>
                  <a:pt x="2430" y="8775"/>
                </a:cubicBezTo>
                <a:cubicBezTo>
                  <a:pt x="7290" y="10395"/>
                  <a:pt x="7290" y="10395"/>
                  <a:pt x="7290" y="10395"/>
                </a:cubicBezTo>
                <a:cubicBezTo>
                  <a:pt x="7290" y="10395"/>
                  <a:pt x="7290" y="10395"/>
                  <a:pt x="7425" y="10395"/>
                </a:cubicBezTo>
                <a:cubicBezTo>
                  <a:pt x="7560" y="10395"/>
                  <a:pt x="7695" y="10260"/>
                  <a:pt x="7695" y="10125"/>
                </a:cubicBezTo>
                <a:cubicBezTo>
                  <a:pt x="7830" y="9990"/>
                  <a:pt x="7695" y="9720"/>
                  <a:pt x="7425" y="9720"/>
                </a:cubicBezTo>
                <a:cubicBezTo>
                  <a:pt x="2700" y="8100"/>
                  <a:pt x="2700" y="8100"/>
                  <a:pt x="2700" y="8100"/>
                </a:cubicBezTo>
                <a:cubicBezTo>
                  <a:pt x="3915" y="4995"/>
                  <a:pt x="7020" y="2700"/>
                  <a:pt x="10395" y="2565"/>
                </a:cubicBezTo>
                <a:cubicBezTo>
                  <a:pt x="10395" y="7560"/>
                  <a:pt x="10395" y="7560"/>
                  <a:pt x="10395" y="7560"/>
                </a:cubicBezTo>
                <a:cubicBezTo>
                  <a:pt x="10395" y="7695"/>
                  <a:pt x="10665" y="7965"/>
                  <a:pt x="10800" y="7965"/>
                </a:cubicBezTo>
                <a:cubicBezTo>
                  <a:pt x="10935" y="7965"/>
                  <a:pt x="11205" y="7695"/>
                  <a:pt x="11205" y="7560"/>
                </a:cubicBezTo>
                <a:cubicBezTo>
                  <a:pt x="11205" y="2565"/>
                  <a:pt x="11205" y="2565"/>
                  <a:pt x="11205" y="2565"/>
                </a:cubicBezTo>
                <a:cubicBezTo>
                  <a:pt x="14580" y="2700"/>
                  <a:pt x="17685" y="4995"/>
                  <a:pt x="18900" y="8100"/>
                </a:cubicBezTo>
                <a:cubicBezTo>
                  <a:pt x="14175" y="9720"/>
                  <a:pt x="14175" y="9720"/>
                  <a:pt x="14175" y="9720"/>
                </a:cubicBezTo>
                <a:cubicBezTo>
                  <a:pt x="13905" y="9720"/>
                  <a:pt x="13770" y="9990"/>
                  <a:pt x="13905" y="10125"/>
                </a:cubicBezTo>
                <a:cubicBezTo>
                  <a:pt x="13905" y="10260"/>
                  <a:pt x="14040" y="10395"/>
                  <a:pt x="14175" y="10395"/>
                </a:cubicBezTo>
                <a:cubicBezTo>
                  <a:pt x="14310" y="10395"/>
                  <a:pt x="14310" y="10395"/>
                  <a:pt x="14310" y="10395"/>
                </a:cubicBezTo>
                <a:cubicBezTo>
                  <a:pt x="19170" y="8775"/>
                  <a:pt x="19170" y="8775"/>
                  <a:pt x="19170" y="8775"/>
                </a:cubicBezTo>
                <a:cubicBezTo>
                  <a:pt x="19170" y="9045"/>
                  <a:pt x="19170" y="9180"/>
                  <a:pt x="19305" y="9315"/>
                </a:cubicBezTo>
                <a:cubicBezTo>
                  <a:pt x="19305" y="9450"/>
                  <a:pt x="19440" y="9585"/>
                  <a:pt x="19575" y="9585"/>
                </a:cubicBezTo>
                <a:cubicBezTo>
                  <a:pt x="19575" y="9585"/>
                  <a:pt x="19710" y="9585"/>
                  <a:pt x="19710" y="9585"/>
                </a:cubicBezTo>
                <a:cubicBezTo>
                  <a:pt x="19845" y="9585"/>
                  <a:pt x="19980" y="9315"/>
                  <a:pt x="19980" y="9180"/>
                </a:cubicBezTo>
                <a:cubicBezTo>
                  <a:pt x="19845" y="8910"/>
                  <a:pt x="19845" y="8640"/>
                  <a:pt x="19710" y="8235"/>
                </a:cubicBezTo>
                <a:cubicBezTo>
                  <a:pt x="19710" y="8235"/>
                  <a:pt x="19710" y="8235"/>
                  <a:pt x="19710" y="8235"/>
                </a:cubicBezTo>
                <a:cubicBezTo>
                  <a:pt x="19710" y="8235"/>
                  <a:pt x="19710" y="8235"/>
                  <a:pt x="19710" y="8235"/>
                </a:cubicBezTo>
                <a:cubicBezTo>
                  <a:pt x="19575" y="7695"/>
                  <a:pt x="19305" y="7290"/>
                  <a:pt x="19035" y="6750"/>
                </a:cubicBezTo>
                <a:cubicBezTo>
                  <a:pt x="19980" y="6210"/>
                  <a:pt x="19980" y="6210"/>
                  <a:pt x="19980" y="6210"/>
                </a:cubicBezTo>
                <a:cubicBezTo>
                  <a:pt x="20250" y="6210"/>
                  <a:pt x="20250" y="5940"/>
                  <a:pt x="20115" y="5805"/>
                </a:cubicBezTo>
                <a:cubicBezTo>
                  <a:pt x="20115" y="5535"/>
                  <a:pt x="19845" y="5535"/>
                  <a:pt x="19710" y="5670"/>
                </a:cubicBezTo>
                <a:cubicBezTo>
                  <a:pt x="18630" y="6210"/>
                  <a:pt x="18630" y="6210"/>
                  <a:pt x="18630" y="6210"/>
                </a:cubicBezTo>
                <a:cubicBezTo>
                  <a:pt x="18360" y="5670"/>
                  <a:pt x="17955" y="5265"/>
                  <a:pt x="17685" y="4860"/>
                </a:cubicBezTo>
                <a:cubicBezTo>
                  <a:pt x="18495" y="4050"/>
                  <a:pt x="18495" y="4050"/>
                  <a:pt x="18495" y="4050"/>
                </a:cubicBezTo>
                <a:cubicBezTo>
                  <a:pt x="18630" y="3915"/>
                  <a:pt x="18630" y="3645"/>
                  <a:pt x="18495" y="3510"/>
                </a:cubicBezTo>
                <a:cubicBezTo>
                  <a:pt x="18225" y="3375"/>
                  <a:pt x="18090" y="3375"/>
                  <a:pt x="17955" y="3510"/>
                </a:cubicBezTo>
                <a:cubicBezTo>
                  <a:pt x="17145" y="4320"/>
                  <a:pt x="17145" y="4320"/>
                  <a:pt x="17145" y="4320"/>
                </a:cubicBezTo>
                <a:cubicBezTo>
                  <a:pt x="16740" y="3915"/>
                  <a:pt x="16200" y="3645"/>
                  <a:pt x="15795" y="3240"/>
                </a:cubicBezTo>
                <a:cubicBezTo>
                  <a:pt x="16335" y="2295"/>
                  <a:pt x="16335" y="2295"/>
                  <a:pt x="16335" y="2295"/>
                </a:cubicBezTo>
                <a:cubicBezTo>
                  <a:pt x="16470" y="2160"/>
                  <a:pt x="16335" y="1890"/>
                  <a:pt x="16200" y="1755"/>
                </a:cubicBezTo>
                <a:cubicBezTo>
                  <a:pt x="16065" y="1755"/>
                  <a:pt x="15795" y="1755"/>
                  <a:pt x="15660" y="1890"/>
                </a:cubicBezTo>
                <a:cubicBezTo>
                  <a:pt x="15120" y="2970"/>
                  <a:pt x="15120" y="2970"/>
                  <a:pt x="15120" y="2970"/>
                </a:cubicBezTo>
                <a:cubicBezTo>
                  <a:pt x="14580" y="2700"/>
                  <a:pt x="14040" y="2430"/>
                  <a:pt x="13500" y="2295"/>
                </a:cubicBezTo>
                <a:cubicBezTo>
                  <a:pt x="13905" y="1215"/>
                  <a:pt x="13905" y="1215"/>
                  <a:pt x="13905" y="1215"/>
                </a:cubicBezTo>
                <a:cubicBezTo>
                  <a:pt x="13905" y="945"/>
                  <a:pt x="13770" y="810"/>
                  <a:pt x="13635" y="675"/>
                </a:cubicBezTo>
                <a:cubicBezTo>
                  <a:pt x="13500" y="675"/>
                  <a:pt x="13500" y="675"/>
                  <a:pt x="13500" y="675"/>
                </a:cubicBezTo>
                <a:cubicBezTo>
                  <a:pt x="20925" y="675"/>
                  <a:pt x="20925" y="675"/>
                  <a:pt x="20925" y="675"/>
                </a:cubicBezTo>
                <a:cubicBezTo>
                  <a:pt x="20925" y="13770"/>
                  <a:pt x="20925" y="13770"/>
                  <a:pt x="20925" y="13770"/>
                </a:cubicBezTo>
                <a:cubicBezTo>
                  <a:pt x="20385" y="13635"/>
                  <a:pt x="20115" y="13230"/>
                  <a:pt x="19980" y="12690"/>
                </a:cubicBezTo>
                <a:cubicBezTo>
                  <a:pt x="19845" y="11475"/>
                  <a:pt x="19845" y="11475"/>
                  <a:pt x="19845" y="11475"/>
                </a:cubicBezTo>
                <a:cubicBezTo>
                  <a:pt x="17550" y="11475"/>
                  <a:pt x="17550" y="11475"/>
                  <a:pt x="17550" y="11475"/>
                </a:cubicBezTo>
                <a:cubicBezTo>
                  <a:pt x="17280" y="12960"/>
                  <a:pt x="17280" y="12960"/>
                  <a:pt x="17280" y="12960"/>
                </a:cubicBezTo>
                <a:cubicBezTo>
                  <a:pt x="17280" y="13365"/>
                  <a:pt x="16875" y="13770"/>
                  <a:pt x="16470" y="13905"/>
                </a:cubicBezTo>
                <a:cubicBezTo>
                  <a:pt x="16065" y="14040"/>
                  <a:pt x="15525" y="14040"/>
                  <a:pt x="15120" y="13770"/>
                </a:cubicBezTo>
                <a:cubicBezTo>
                  <a:pt x="14040" y="12960"/>
                  <a:pt x="14040" y="12960"/>
                  <a:pt x="14040" y="12960"/>
                </a:cubicBezTo>
                <a:cubicBezTo>
                  <a:pt x="12420" y="14580"/>
                  <a:pt x="12420" y="14580"/>
                  <a:pt x="12420" y="14580"/>
                </a:cubicBezTo>
                <a:cubicBezTo>
                  <a:pt x="13095" y="15525"/>
                  <a:pt x="13095" y="15525"/>
                  <a:pt x="13095" y="15525"/>
                </a:cubicBezTo>
                <a:cubicBezTo>
                  <a:pt x="13365" y="15930"/>
                  <a:pt x="13500" y="16470"/>
                  <a:pt x="13365" y="16875"/>
                </a:cubicBezTo>
                <a:cubicBezTo>
                  <a:pt x="13095" y="17280"/>
                  <a:pt x="12825" y="17685"/>
                  <a:pt x="12285" y="1768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11205" y="20115"/>
                  <a:pt x="11205" y="20115"/>
                  <a:pt x="11205" y="20115"/>
                </a:cubicBezTo>
                <a:cubicBezTo>
                  <a:pt x="12285" y="20385"/>
                  <a:pt x="12285" y="20385"/>
                  <a:pt x="12285" y="20385"/>
                </a:cubicBezTo>
                <a:cubicBezTo>
                  <a:pt x="12690" y="20385"/>
                  <a:pt x="13095" y="20655"/>
                  <a:pt x="13230" y="20925"/>
                </a:cubicBezTo>
                <a:cubicBezTo>
                  <a:pt x="8370" y="20925"/>
                  <a:pt x="8370" y="20925"/>
                  <a:pt x="8370" y="20925"/>
                </a:cubicBezTo>
                <a:cubicBezTo>
                  <a:pt x="8505" y="20655"/>
                  <a:pt x="8910" y="20385"/>
                  <a:pt x="9315" y="20385"/>
                </a:cubicBezTo>
                <a:cubicBezTo>
                  <a:pt x="10395" y="20115"/>
                  <a:pt x="10395" y="20115"/>
                  <a:pt x="10395" y="2011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9315" y="17685"/>
                  <a:pt x="9315" y="17685"/>
                  <a:pt x="9315" y="17685"/>
                </a:cubicBezTo>
                <a:cubicBezTo>
                  <a:pt x="8775" y="17685"/>
                  <a:pt x="8505" y="17280"/>
                  <a:pt x="8235" y="16875"/>
                </a:cubicBezTo>
                <a:cubicBezTo>
                  <a:pt x="8100" y="16470"/>
                  <a:pt x="8235" y="15930"/>
                  <a:pt x="8505" y="15525"/>
                </a:cubicBezTo>
                <a:cubicBezTo>
                  <a:pt x="9180" y="14580"/>
                  <a:pt x="9180" y="14580"/>
                  <a:pt x="9180" y="14580"/>
                </a:cubicBezTo>
                <a:cubicBezTo>
                  <a:pt x="7560" y="12960"/>
                  <a:pt x="7560" y="12960"/>
                  <a:pt x="7560" y="12960"/>
                </a:cubicBezTo>
                <a:cubicBezTo>
                  <a:pt x="6480" y="13770"/>
                  <a:pt x="6480" y="13770"/>
                  <a:pt x="6480" y="13770"/>
                </a:cubicBezTo>
                <a:cubicBezTo>
                  <a:pt x="6075" y="14040"/>
                  <a:pt x="5535" y="14040"/>
                  <a:pt x="5130" y="13905"/>
                </a:cubicBezTo>
                <a:cubicBezTo>
                  <a:pt x="4725" y="13770"/>
                  <a:pt x="4455" y="13365"/>
                  <a:pt x="4320" y="12960"/>
                </a:cubicBezTo>
                <a:cubicBezTo>
                  <a:pt x="4050" y="11475"/>
                  <a:pt x="4050" y="11475"/>
                  <a:pt x="4050" y="11475"/>
                </a:cubicBezTo>
                <a:cubicBezTo>
                  <a:pt x="1755" y="11475"/>
                  <a:pt x="1755" y="11475"/>
                  <a:pt x="1755" y="11475"/>
                </a:cubicBezTo>
                <a:cubicBezTo>
                  <a:pt x="1620" y="12690"/>
                  <a:pt x="1620" y="12690"/>
                  <a:pt x="1620" y="12690"/>
                </a:cubicBezTo>
                <a:cubicBezTo>
                  <a:pt x="1485" y="13230"/>
                  <a:pt x="1215" y="13635"/>
                  <a:pt x="675" y="13770"/>
                </a:cubicBezTo>
                <a:cubicBezTo>
                  <a:pt x="675" y="675"/>
                  <a:pt x="675" y="675"/>
                  <a:pt x="675" y="675"/>
                </a:cubicBezTo>
                <a:lnTo>
                  <a:pt x="8100" y="675"/>
                </a:lnTo>
                <a:close/>
                <a:moveTo>
                  <a:pt x="1080" y="20925"/>
                </a:moveTo>
                <a:cubicBezTo>
                  <a:pt x="945" y="20790"/>
                  <a:pt x="810" y="20520"/>
                  <a:pt x="675" y="20385"/>
                </a:cubicBezTo>
                <a:cubicBezTo>
                  <a:pt x="675" y="17820"/>
                  <a:pt x="675" y="17820"/>
                  <a:pt x="675" y="17820"/>
                </a:cubicBezTo>
                <a:cubicBezTo>
                  <a:pt x="1215" y="17010"/>
                  <a:pt x="2025" y="16605"/>
                  <a:pt x="2835" y="16605"/>
                </a:cubicBezTo>
                <a:cubicBezTo>
                  <a:pt x="4320" y="16605"/>
                  <a:pt x="5400" y="17685"/>
                  <a:pt x="5400" y="19035"/>
                </a:cubicBezTo>
                <a:cubicBezTo>
                  <a:pt x="5400" y="19710"/>
                  <a:pt x="5130" y="20385"/>
                  <a:pt x="4590" y="20925"/>
                </a:cubicBezTo>
                <a:lnTo>
                  <a:pt x="1080" y="20925"/>
                </a:lnTo>
                <a:close/>
                <a:moveTo>
                  <a:pt x="5535" y="20925"/>
                </a:moveTo>
                <a:cubicBezTo>
                  <a:pt x="5940" y="20385"/>
                  <a:pt x="6075" y="19710"/>
                  <a:pt x="6075" y="19035"/>
                </a:cubicBezTo>
                <a:cubicBezTo>
                  <a:pt x="6075" y="17280"/>
                  <a:pt x="4725" y="15795"/>
                  <a:pt x="2835" y="15795"/>
                </a:cubicBezTo>
                <a:cubicBezTo>
                  <a:pt x="2025" y="15795"/>
                  <a:pt x="1350" y="16200"/>
                  <a:pt x="675" y="16740"/>
                </a:cubicBezTo>
                <a:cubicBezTo>
                  <a:pt x="675" y="14580"/>
                  <a:pt x="675" y="14580"/>
                  <a:pt x="675" y="14580"/>
                </a:cubicBezTo>
                <a:cubicBezTo>
                  <a:pt x="1620" y="14310"/>
                  <a:pt x="2160" y="13635"/>
                  <a:pt x="2295" y="12825"/>
                </a:cubicBezTo>
                <a:cubicBezTo>
                  <a:pt x="2430" y="12285"/>
                  <a:pt x="2430" y="12285"/>
                  <a:pt x="2430" y="12285"/>
                </a:cubicBezTo>
                <a:cubicBezTo>
                  <a:pt x="3375" y="12285"/>
                  <a:pt x="3375" y="12285"/>
                  <a:pt x="3375" y="12285"/>
                </a:cubicBezTo>
                <a:cubicBezTo>
                  <a:pt x="3645" y="13095"/>
                  <a:pt x="3645" y="13095"/>
                  <a:pt x="3645" y="13095"/>
                </a:cubicBezTo>
                <a:cubicBezTo>
                  <a:pt x="3780" y="13770"/>
                  <a:pt x="4185" y="14310"/>
                  <a:pt x="4860" y="14580"/>
                </a:cubicBezTo>
                <a:cubicBezTo>
                  <a:pt x="5535" y="14850"/>
                  <a:pt x="6210" y="14715"/>
                  <a:pt x="6885" y="14445"/>
                </a:cubicBezTo>
                <a:cubicBezTo>
                  <a:pt x="7560" y="13905"/>
                  <a:pt x="7560" y="13905"/>
                  <a:pt x="7560" y="13905"/>
                </a:cubicBezTo>
                <a:cubicBezTo>
                  <a:pt x="8235" y="14580"/>
                  <a:pt x="8235" y="14580"/>
                  <a:pt x="8235" y="14580"/>
                </a:cubicBezTo>
                <a:cubicBezTo>
                  <a:pt x="7830" y="15120"/>
                  <a:pt x="7830" y="15120"/>
                  <a:pt x="7830" y="15120"/>
                </a:cubicBezTo>
                <a:cubicBezTo>
                  <a:pt x="7425" y="15660"/>
                  <a:pt x="7290" y="16470"/>
                  <a:pt x="7560" y="17145"/>
                </a:cubicBezTo>
                <a:cubicBezTo>
                  <a:pt x="7830" y="17820"/>
                  <a:pt x="8505" y="18225"/>
                  <a:pt x="9180" y="18360"/>
                </a:cubicBezTo>
                <a:cubicBezTo>
                  <a:pt x="9720" y="18495"/>
                  <a:pt x="9720" y="18495"/>
                  <a:pt x="9720" y="18495"/>
                </a:cubicBezTo>
                <a:cubicBezTo>
                  <a:pt x="9720" y="19575"/>
                  <a:pt x="9720" y="19575"/>
                  <a:pt x="9720" y="19575"/>
                </a:cubicBezTo>
                <a:cubicBezTo>
                  <a:pt x="9180" y="19575"/>
                  <a:pt x="9180" y="19575"/>
                  <a:pt x="9180" y="19575"/>
                </a:cubicBezTo>
                <a:cubicBezTo>
                  <a:pt x="8370" y="19710"/>
                  <a:pt x="7830" y="20250"/>
                  <a:pt x="7560" y="20925"/>
                </a:cubicBezTo>
                <a:cubicBezTo>
                  <a:pt x="5535" y="20925"/>
                  <a:pt x="5535" y="20925"/>
                  <a:pt x="5535" y="20925"/>
                </a:cubicBezTo>
                <a:close/>
                <a:moveTo>
                  <a:pt x="12420" y="19575"/>
                </a:moveTo>
                <a:cubicBezTo>
                  <a:pt x="11880" y="19575"/>
                  <a:pt x="11880" y="19575"/>
                  <a:pt x="11880" y="19575"/>
                </a:cubicBezTo>
                <a:cubicBezTo>
                  <a:pt x="11880" y="18495"/>
                  <a:pt x="11880" y="18495"/>
                  <a:pt x="11880" y="18495"/>
                </a:cubicBezTo>
                <a:cubicBezTo>
                  <a:pt x="12420" y="18360"/>
                  <a:pt x="12420" y="18360"/>
                  <a:pt x="12420" y="18360"/>
                </a:cubicBezTo>
                <a:cubicBezTo>
                  <a:pt x="13095" y="18225"/>
                  <a:pt x="13770" y="17820"/>
                  <a:pt x="14040" y="17145"/>
                </a:cubicBezTo>
                <a:cubicBezTo>
                  <a:pt x="14310" y="16470"/>
                  <a:pt x="14175" y="15660"/>
                  <a:pt x="13770" y="15120"/>
                </a:cubicBezTo>
                <a:cubicBezTo>
                  <a:pt x="13365" y="14580"/>
                  <a:pt x="13365" y="14580"/>
                  <a:pt x="13365" y="14580"/>
                </a:cubicBezTo>
                <a:cubicBezTo>
                  <a:pt x="14040" y="13905"/>
                  <a:pt x="14040" y="13905"/>
                  <a:pt x="14040" y="13905"/>
                </a:cubicBezTo>
                <a:cubicBezTo>
                  <a:pt x="14715" y="14445"/>
                  <a:pt x="14715" y="14445"/>
                  <a:pt x="14715" y="14445"/>
                </a:cubicBezTo>
                <a:cubicBezTo>
                  <a:pt x="15390" y="14715"/>
                  <a:pt x="16065" y="14850"/>
                  <a:pt x="16740" y="14580"/>
                </a:cubicBezTo>
                <a:cubicBezTo>
                  <a:pt x="17415" y="14310"/>
                  <a:pt x="17820" y="13770"/>
                  <a:pt x="17955" y="13095"/>
                </a:cubicBezTo>
                <a:cubicBezTo>
                  <a:pt x="18225" y="12285"/>
                  <a:pt x="18225" y="12285"/>
                  <a:pt x="18225" y="12285"/>
                </a:cubicBezTo>
                <a:cubicBezTo>
                  <a:pt x="19170" y="12285"/>
                  <a:pt x="19170" y="12285"/>
                  <a:pt x="19170" y="12285"/>
                </a:cubicBezTo>
                <a:cubicBezTo>
                  <a:pt x="19305" y="12825"/>
                  <a:pt x="19305" y="12825"/>
                  <a:pt x="19305" y="12825"/>
                </a:cubicBezTo>
                <a:cubicBezTo>
                  <a:pt x="19440" y="13635"/>
                  <a:pt x="19980" y="14310"/>
                  <a:pt x="20925" y="14580"/>
                </a:cubicBezTo>
                <a:cubicBezTo>
                  <a:pt x="20925" y="16740"/>
                  <a:pt x="20925" y="16740"/>
                  <a:pt x="20925" y="16740"/>
                </a:cubicBezTo>
                <a:cubicBezTo>
                  <a:pt x="20250" y="16200"/>
                  <a:pt x="19575" y="15795"/>
                  <a:pt x="18765" y="15795"/>
                </a:cubicBezTo>
                <a:cubicBezTo>
                  <a:pt x="16875" y="15795"/>
                  <a:pt x="15525" y="17280"/>
                  <a:pt x="15525" y="19035"/>
                </a:cubicBezTo>
                <a:cubicBezTo>
                  <a:pt x="15525" y="19710"/>
                  <a:pt x="15660" y="20385"/>
                  <a:pt x="16065" y="20925"/>
                </a:cubicBezTo>
                <a:cubicBezTo>
                  <a:pt x="14040" y="20925"/>
                  <a:pt x="14040" y="20925"/>
                  <a:pt x="14040" y="20925"/>
                </a:cubicBezTo>
                <a:cubicBezTo>
                  <a:pt x="13770" y="20250"/>
                  <a:pt x="13230" y="19710"/>
                  <a:pt x="12420" y="19575"/>
                </a:cubicBezTo>
                <a:close/>
                <a:moveTo>
                  <a:pt x="17010" y="20925"/>
                </a:moveTo>
                <a:cubicBezTo>
                  <a:pt x="16470" y="20385"/>
                  <a:pt x="16200" y="19710"/>
                  <a:pt x="16200" y="19035"/>
                </a:cubicBezTo>
                <a:cubicBezTo>
                  <a:pt x="16200" y="17685"/>
                  <a:pt x="17280" y="16605"/>
                  <a:pt x="18765" y="16605"/>
                </a:cubicBezTo>
                <a:cubicBezTo>
                  <a:pt x="19575" y="16605"/>
                  <a:pt x="20385" y="17010"/>
                  <a:pt x="20925" y="17820"/>
                </a:cubicBezTo>
                <a:cubicBezTo>
                  <a:pt x="20925" y="20385"/>
                  <a:pt x="20925" y="20385"/>
                  <a:pt x="20925" y="20385"/>
                </a:cubicBezTo>
                <a:cubicBezTo>
                  <a:pt x="20790" y="20520"/>
                  <a:pt x="20655" y="20790"/>
                  <a:pt x="20520" y="20925"/>
                </a:cubicBezTo>
                <a:cubicBezTo>
                  <a:pt x="17010" y="20925"/>
                  <a:pt x="17010" y="20925"/>
                  <a:pt x="1701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76" name="Freeform 1358"/>
          <p:cNvSpPr/>
          <p:nvPr/>
        </p:nvSpPr>
        <p:spPr>
          <a:xfrm>
            <a:off x="1642745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5805"/>
                </a:moveTo>
                <a:cubicBezTo>
                  <a:pt x="20520" y="5805"/>
                  <a:pt x="20520" y="5805"/>
                  <a:pt x="20520" y="5805"/>
                </a:cubicBezTo>
                <a:cubicBezTo>
                  <a:pt x="20385" y="4590"/>
                  <a:pt x="19980" y="3645"/>
                  <a:pt x="19305" y="2835"/>
                </a:cubicBezTo>
                <a:cubicBezTo>
                  <a:pt x="19710" y="2430"/>
                  <a:pt x="19710" y="2430"/>
                  <a:pt x="19710" y="2430"/>
                </a:cubicBezTo>
                <a:cubicBezTo>
                  <a:pt x="19845" y="2295"/>
                  <a:pt x="19845" y="2025"/>
                  <a:pt x="19710" y="1890"/>
                </a:cubicBezTo>
                <a:cubicBezTo>
                  <a:pt x="19575" y="1755"/>
                  <a:pt x="19305" y="1755"/>
                  <a:pt x="19170" y="1890"/>
                </a:cubicBezTo>
                <a:cubicBezTo>
                  <a:pt x="18765" y="2295"/>
                  <a:pt x="18765" y="2295"/>
                  <a:pt x="18765" y="2295"/>
                </a:cubicBezTo>
                <a:cubicBezTo>
                  <a:pt x="17955" y="1620"/>
                  <a:pt x="17010" y="1215"/>
                  <a:pt x="15795" y="1080"/>
                </a:cubicBezTo>
                <a:cubicBezTo>
                  <a:pt x="15795" y="405"/>
                  <a:pt x="15795" y="405"/>
                  <a:pt x="15795" y="405"/>
                </a:cubicBezTo>
                <a:cubicBezTo>
                  <a:pt x="15795" y="135"/>
                  <a:pt x="15660" y="0"/>
                  <a:pt x="15525" y="0"/>
                </a:cubicBezTo>
                <a:cubicBezTo>
                  <a:pt x="15255" y="0"/>
                  <a:pt x="15120" y="135"/>
                  <a:pt x="15120" y="405"/>
                </a:cubicBezTo>
                <a:cubicBezTo>
                  <a:pt x="15120" y="1080"/>
                  <a:pt x="15120" y="1080"/>
                  <a:pt x="15120" y="1080"/>
                </a:cubicBezTo>
                <a:cubicBezTo>
                  <a:pt x="14040" y="1215"/>
                  <a:pt x="12960" y="1620"/>
                  <a:pt x="12150" y="2295"/>
                </a:cubicBezTo>
                <a:cubicBezTo>
                  <a:pt x="11745" y="1890"/>
                  <a:pt x="11745" y="1890"/>
                  <a:pt x="11745" y="1890"/>
                </a:cubicBezTo>
                <a:cubicBezTo>
                  <a:pt x="11610" y="1755"/>
                  <a:pt x="11340" y="1755"/>
                  <a:pt x="11205" y="1890"/>
                </a:cubicBezTo>
                <a:cubicBezTo>
                  <a:pt x="11070" y="2025"/>
                  <a:pt x="11070" y="2295"/>
                  <a:pt x="11205" y="2430"/>
                </a:cubicBezTo>
                <a:cubicBezTo>
                  <a:pt x="11610" y="2835"/>
                  <a:pt x="11610" y="2835"/>
                  <a:pt x="11610" y="2835"/>
                </a:cubicBezTo>
                <a:cubicBezTo>
                  <a:pt x="10935" y="3645"/>
                  <a:pt x="10530" y="4590"/>
                  <a:pt x="10395" y="5805"/>
                </a:cubicBezTo>
                <a:cubicBezTo>
                  <a:pt x="9720" y="5805"/>
                  <a:pt x="9720" y="5805"/>
                  <a:pt x="9720" y="5805"/>
                </a:cubicBezTo>
                <a:cubicBezTo>
                  <a:pt x="9585" y="5805"/>
                  <a:pt x="9315" y="5940"/>
                  <a:pt x="9315" y="6075"/>
                </a:cubicBezTo>
                <a:cubicBezTo>
                  <a:pt x="9315" y="6345"/>
                  <a:pt x="9585" y="6480"/>
                  <a:pt x="9720" y="6480"/>
                </a:cubicBezTo>
                <a:cubicBezTo>
                  <a:pt x="10395" y="6480"/>
                  <a:pt x="10395" y="6480"/>
                  <a:pt x="10395" y="6480"/>
                </a:cubicBezTo>
                <a:cubicBezTo>
                  <a:pt x="10530" y="7560"/>
                  <a:pt x="10935" y="8640"/>
                  <a:pt x="11610" y="9450"/>
                </a:cubicBezTo>
                <a:cubicBezTo>
                  <a:pt x="11205" y="9855"/>
                  <a:pt x="11205" y="9855"/>
                  <a:pt x="11205" y="9855"/>
                </a:cubicBezTo>
                <a:cubicBezTo>
                  <a:pt x="11205" y="9855"/>
                  <a:pt x="11205" y="9855"/>
                  <a:pt x="11205" y="9990"/>
                </a:cubicBezTo>
                <a:cubicBezTo>
                  <a:pt x="10800" y="9585"/>
                  <a:pt x="10260" y="9315"/>
                  <a:pt x="9855" y="9045"/>
                </a:cubicBezTo>
                <a:cubicBezTo>
                  <a:pt x="9990" y="8370"/>
                  <a:pt x="9990" y="8370"/>
                  <a:pt x="9990" y="8370"/>
                </a:cubicBezTo>
                <a:cubicBezTo>
                  <a:pt x="10125" y="8235"/>
                  <a:pt x="9990" y="7965"/>
                  <a:pt x="9855" y="7965"/>
                </a:cubicBezTo>
                <a:cubicBezTo>
                  <a:pt x="9720" y="7830"/>
                  <a:pt x="9450" y="7965"/>
                  <a:pt x="9450" y="8100"/>
                </a:cubicBezTo>
                <a:cubicBezTo>
                  <a:pt x="9180" y="8775"/>
                  <a:pt x="9180" y="8775"/>
                  <a:pt x="9180" y="8775"/>
                </a:cubicBezTo>
                <a:cubicBezTo>
                  <a:pt x="8370" y="8370"/>
                  <a:pt x="7695" y="8235"/>
                  <a:pt x="6885" y="8235"/>
                </a:cubicBezTo>
                <a:cubicBezTo>
                  <a:pt x="6075" y="8235"/>
                  <a:pt x="5400" y="8370"/>
                  <a:pt x="4860" y="8640"/>
                </a:cubicBezTo>
                <a:cubicBezTo>
                  <a:pt x="4590" y="8100"/>
                  <a:pt x="4590" y="8100"/>
                  <a:pt x="4590" y="8100"/>
                </a:cubicBezTo>
                <a:cubicBezTo>
                  <a:pt x="4590" y="7965"/>
                  <a:pt x="4320" y="7830"/>
                  <a:pt x="4185" y="7965"/>
                </a:cubicBezTo>
                <a:cubicBezTo>
                  <a:pt x="4050" y="7965"/>
                  <a:pt x="3915" y="8235"/>
                  <a:pt x="4050" y="8370"/>
                </a:cubicBezTo>
                <a:cubicBezTo>
                  <a:pt x="4185" y="8910"/>
                  <a:pt x="4185" y="8910"/>
                  <a:pt x="4185" y="8910"/>
                </a:cubicBezTo>
                <a:cubicBezTo>
                  <a:pt x="2835" y="9450"/>
                  <a:pt x="1755" y="10530"/>
                  <a:pt x="1080" y="11745"/>
                </a:cubicBezTo>
                <a:cubicBezTo>
                  <a:pt x="540" y="11610"/>
                  <a:pt x="540" y="11610"/>
                  <a:pt x="540" y="11610"/>
                </a:cubicBezTo>
                <a:cubicBezTo>
                  <a:pt x="270" y="11475"/>
                  <a:pt x="135" y="11610"/>
                  <a:pt x="0" y="11745"/>
                </a:cubicBezTo>
                <a:cubicBezTo>
                  <a:pt x="0" y="11880"/>
                  <a:pt x="0" y="12150"/>
                  <a:pt x="270" y="12150"/>
                </a:cubicBezTo>
                <a:cubicBezTo>
                  <a:pt x="810" y="12420"/>
                  <a:pt x="810" y="12420"/>
                  <a:pt x="810" y="12420"/>
                </a:cubicBezTo>
                <a:cubicBezTo>
                  <a:pt x="540" y="13230"/>
                  <a:pt x="405" y="13905"/>
                  <a:pt x="405" y="14715"/>
                </a:cubicBezTo>
                <a:cubicBezTo>
                  <a:pt x="405" y="15525"/>
                  <a:pt x="540" y="16200"/>
                  <a:pt x="675" y="16740"/>
                </a:cubicBezTo>
                <a:cubicBezTo>
                  <a:pt x="270" y="17010"/>
                  <a:pt x="270" y="17010"/>
                  <a:pt x="270" y="17010"/>
                </a:cubicBezTo>
                <a:cubicBezTo>
                  <a:pt x="0" y="17010"/>
                  <a:pt x="0" y="17280"/>
                  <a:pt x="0" y="17415"/>
                </a:cubicBezTo>
                <a:cubicBezTo>
                  <a:pt x="135" y="17550"/>
                  <a:pt x="270" y="17685"/>
                  <a:pt x="405" y="17685"/>
                </a:cubicBezTo>
                <a:cubicBezTo>
                  <a:pt x="405" y="17685"/>
                  <a:pt x="405" y="17685"/>
                  <a:pt x="540" y="17550"/>
                </a:cubicBezTo>
                <a:cubicBezTo>
                  <a:pt x="945" y="17415"/>
                  <a:pt x="945" y="17415"/>
                  <a:pt x="945" y="17415"/>
                </a:cubicBezTo>
                <a:cubicBezTo>
                  <a:pt x="1620" y="18765"/>
                  <a:pt x="2565" y="19845"/>
                  <a:pt x="3915" y="20520"/>
                </a:cubicBezTo>
                <a:cubicBezTo>
                  <a:pt x="3645" y="21060"/>
                  <a:pt x="3645" y="21060"/>
                  <a:pt x="3645" y="21060"/>
                </a:cubicBezTo>
                <a:cubicBezTo>
                  <a:pt x="3510" y="21330"/>
                  <a:pt x="3645" y="21465"/>
                  <a:pt x="3780" y="21600"/>
                </a:cubicBezTo>
                <a:cubicBezTo>
                  <a:pt x="3915" y="21600"/>
                  <a:pt x="3915" y="21600"/>
                  <a:pt x="3915" y="21600"/>
                </a:cubicBezTo>
                <a:cubicBezTo>
                  <a:pt x="4050" y="21600"/>
                  <a:pt x="4185" y="21465"/>
                  <a:pt x="4320" y="21330"/>
                </a:cubicBezTo>
                <a:cubicBezTo>
                  <a:pt x="4590" y="20790"/>
                  <a:pt x="4590" y="20790"/>
                  <a:pt x="4590" y="20790"/>
                </a:cubicBezTo>
                <a:cubicBezTo>
                  <a:pt x="5265" y="21060"/>
                  <a:pt x="6075" y="21195"/>
                  <a:pt x="6885" y="21195"/>
                </a:cubicBezTo>
                <a:cubicBezTo>
                  <a:pt x="7560" y="21195"/>
                  <a:pt x="8235" y="21060"/>
                  <a:pt x="8910" y="20925"/>
                </a:cubicBezTo>
                <a:cubicBezTo>
                  <a:pt x="9045" y="21330"/>
                  <a:pt x="9045" y="21330"/>
                  <a:pt x="9045" y="21330"/>
                </a:cubicBezTo>
                <a:cubicBezTo>
                  <a:pt x="9045" y="21465"/>
                  <a:pt x="9180" y="21600"/>
                  <a:pt x="9315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9720" y="21465"/>
                  <a:pt x="9720" y="21330"/>
                  <a:pt x="9720" y="21060"/>
                </a:cubicBezTo>
                <a:cubicBezTo>
                  <a:pt x="9585" y="20655"/>
                  <a:pt x="9585" y="20655"/>
                  <a:pt x="9585" y="20655"/>
                </a:cubicBezTo>
                <a:cubicBezTo>
                  <a:pt x="10800" y="20115"/>
                  <a:pt x="11880" y="19035"/>
                  <a:pt x="12555" y="17685"/>
                </a:cubicBezTo>
                <a:cubicBezTo>
                  <a:pt x="13230" y="17955"/>
                  <a:pt x="13230" y="17955"/>
                  <a:pt x="13230" y="17955"/>
                </a:cubicBezTo>
                <a:cubicBezTo>
                  <a:pt x="13230" y="17955"/>
                  <a:pt x="13230" y="17955"/>
                  <a:pt x="13365" y="17955"/>
                </a:cubicBezTo>
                <a:cubicBezTo>
                  <a:pt x="13500" y="17955"/>
                  <a:pt x="13635" y="17955"/>
                  <a:pt x="13635" y="17820"/>
                </a:cubicBezTo>
                <a:cubicBezTo>
                  <a:pt x="13770" y="17550"/>
                  <a:pt x="13635" y="17415"/>
                  <a:pt x="13500" y="17280"/>
                </a:cubicBezTo>
                <a:cubicBezTo>
                  <a:pt x="12960" y="17010"/>
                  <a:pt x="12960" y="17010"/>
                  <a:pt x="12960" y="17010"/>
                </a:cubicBezTo>
                <a:cubicBezTo>
                  <a:pt x="13230" y="16335"/>
                  <a:pt x="13365" y="15525"/>
                  <a:pt x="13365" y="14715"/>
                </a:cubicBezTo>
                <a:cubicBezTo>
                  <a:pt x="13365" y="14040"/>
                  <a:pt x="13230" y="13365"/>
                  <a:pt x="12960" y="12690"/>
                </a:cubicBezTo>
                <a:cubicBezTo>
                  <a:pt x="13500" y="12555"/>
                  <a:pt x="13500" y="12555"/>
                  <a:pt x="13500" y="12555"/>
                </a:cubicBezTo>
                <a:cubicBezTo>
                  <a:pt x="13635" y="12555"/>
                  <a:pt x="13770" y="12285"/>
                  <a:pt x="13635" y="12150"/>
                </a:cubicBezTo>
                <a:cubicBezTo>
                  <a:pt x="13635" y="11880"/>
                  <a:pt x="13365" y="11880"/>
                  <a:pt x="13230" y="11880"/>
                </a:cubicBezTo>
                <a:cubicBezTo>
                  <a:pt x="12690" y="12015"/>
                  <a:pt x="12690" y="12015"/>
                  <a:pt x="12690" y="12015"/>
                </a:cubicBezTo>
                <a:cubicBezTo>
                  <a:pt x="12420" y="11475"/>
                  <a:pt x="12150" y="10935"/>
                  <a:pt x="11610" y="10395"/>
                </a:cubicBezTo>
                <a:cubicBezTo>
                  <a:pt x="11745" y="10395"/>
                  <a:pt x="11745" y="10395"/>
                  <a:pt x="11745" y="10395"/>
                </a:cubicBezTo>
                <a:cubicBezTo>
                  <a:pt x="12150" y="9990"/>
                  <a:pt x="12150" y="9990"/>
                  <a:pt x="12150" y="9990"/>
                </a:cubicBezTo>
                <a:cubicBezTo>
                  <a:pt x="12960" y="10665"/>
                  <a:pt x="14040" y="11070"/>
                  <a:pt x="15120" y="11205"/>
                </a:cubicBezTo>
                <a:cubicBezTo>
                  <a:pt x="15120" y="11880"/>
                  <a:pt x="15120" y="11880"/>
                  <a:pt x="15120" y="11880"/>
                </a:cubicBezTo>
                <a:cubicBezTo>
                  <a:pt x="15120" y="12015"/>
                  <a:pt x="15255" y="12285"/>
                  <a:pt x="15525" y="12285"/>
                </a:cubicBezTo>
                <a:cubicBezTo>
                  <a:pt x="15660" y="12285"/>
                  <a:pt x="15795" y="12015"/>
                  <a:pt x="15795" y="11880"/>
                </a:cubicBezTo>
                <a:cubicBezTo>
                  <a:pt x="15795" y="11205"/>
                  <a:pt x="15795" y="11205"/>
                  <a:pt x="15795" y="11205"/>
                </a:cubicBezTo>
                <a:cubicBezTo>
                  <a:pt x="17010" y="11070"/>
                  <a:pt x="17955" y="10665"/>
                  <a:pt x="18765" y="9990"/>
                </a:cubicBezTo>
                <a:cubicBezTo>
                  <a:pt x="19170" y="10395"/>
                  <a:pt x="19170" y="10395"/>
                  <a:pt x="19170" y="10395"/>
                </a:cubicBezTo>
                <a:cubicBezTo>
                  <a:pt x="19305" y="10395"/>
                  <a:pt x="19305" y="10395"/>
                  <a:pt x="19440" y="10395"/>
                </a:cubicBezTo>
                <a:cubicBezTo>
                  <a:pt x="19575" y="10395"/>
                  <a:pt x="19710" y="10395"/>
                  <a:pt x="19710" y="10395"/>
                </a:cubicBezTo>
                <a:cubicBezTo>
                  <a:pt x="19845" y="10260"/>
                  <a:pt x="19845" y="9990"/>
                  <a:pt x="19710" y="9855"/>
                </a:cubicBezTo>
                <a:cubicBezTo>
                  <a:pt x="19305" y="9450"/>
                  <a:pt x="19305" y="9450"/>
                  <a:pt x="19305" y="9450"/>
                </a:cubicBezTo>
                <a:cubicBezTo>
                  <a:pt x="19980" y="8640"/>
                  <a:pt x="20385" y="7560"/>
                  <a:pt x="20520" y="6480"/>
                </a:cubicBezTo>
                <a:cubicBezTo>
                  <a:pt x="21195" y="6480"/>
                  <a:pt x="21195" y="6480"/>
                  <a:pt x="21195" y="6480"/>
                </a:cubicBezTo>
                <a:cubicBezTo>
                  <a:pt x="21465" y="6480"/>
                  <a:pt x="21600" y="6345"/>
                  <a:pt x="21600" y="6075"/>
                </a:cubicBezTo>
                <a:cubicBezTo>
                  <a:pt x="21600" y="5940"/>
                  <a:pt x="21465" y="5805"/>
                  <a:pt x="21195" y="5805"/>
                </a:cubicBezTo>
                <a:close/>
                <a:moveTo>
                  <a:pt x="6885" y="9045"/>
                </a:moveTo>
                <a:cubicBezTo>
                  <a:pt x="7560" y="9045"/>
                  <a:pt x="8235" y="9180"/>
                  <a:pt x="8910" y="9315"/>
                </a:cubicBezTo>
                <a:cubicBezTo>
                  <a:pt x="7020" y="13365"/>
                  <a:pt x="7020" y="13365"/>
                  <a:pt x="7020" y="13365"/>
                </a:cubicBezTo>
                <a:cubicBezTo>
                  <a:pt x="7020" y="13365"/>
                  <a:pt x="6885" y="13365"/>
                  <a:pt x="6885" y="13365"/>
                </a:cubicBezTo>
                <a:cubicBezTo>
                  <a:pt x="6075" y="13365"/>
                  <a:pt x="5400" y="13905"/>
                  <a:pt x="5400" y="14715"/>
                </a:cubicBezTo>
                <a:cubicBezTo>
                  <a:pt x="5400" y="14850"/>
                  <a:pt x="5400" y="14850"/>
                  <a:pt x="5400" y="14985"/>
                </a:cubicBezTo>
                <a:cubicBezTo>
                  <a:pt x="1350" y="16470"/>
                  <a:pt x="1350" y="16470"/>
                  <a:pt x="1350" y="16470"/>
                </a:cubicBezTo>
                <a:cubicBezTo>
                  <a:pt x="1215" y="15930"/>
                  <a:pt x="1080" y="15390"/>
                  <a:pt x="1080" y="14715"/>
                </a:cubicBezTo>
                <a:cubicBezTo>
                  <a:pt x="1080" y="11610"/>
                  <a:pt x="3645" y="9045"/>
                  <a:pt x="6885" y="9045"/>
                </a:cubicBezTo>
                <a:close/>
                <a:moveTo>
                  <a:pt x="6210" y="14985"/>
                </a:moveTo>
                <a:cubicBezTo>
                  <a:pt x="6210" y="14985"/>
                  <a:pt x="6210" y="14985"/>
                  <a:pt x="6210" y="14985"/>
                </a:cubicBezTo>
                <a:cubicBezTo>
                  <a:pt x="6210" y="14985"/>
                  <a:pt x="6210" y="14985"/>
                  <a:pt x="6210" y="14985"/>
                </a:cubicBezTo>
                <a:cubicBezTo>
                  <a:pt x="6075" y="14985"/>
                  <a:pt x="6075" y="14850"/>
                  <a:pt x="6075" y="14715"/>
                </a:cubicBezTo>
                <a:cubicBezTo>
                  <a:pt x="6075" y="14310"/>
                  <a:pt x="6480" y="14040"/>
                  <a:pt x="6885" y="14040"/>
                </a:cubicBezTo>
                <a:cubicBezTo>
                  <a:pt x="6885" y="14040"/>
                  <a:pt x="7020" y="14040"/>
                  <a:pt x="7155" y="14040"/>
                </a:cubicBezTo>
                <a:cubicBezTo>
                  <a:pt x="7155" y="14040"/>
                  <a:pt x="7155" y="14040"/>
                  <a:pt x="7155" y="14040"/>
                </a:cubicBezTo>
                <a:cubicBezTo>
                  <a:pt x="7155" y="14040"/>
                  <a:pt x="7155" y="14040"/>
                  <a:pt x="7155" y="14040"/>
                </a:cubicBezTo>
                <a:cubicBezTo>
                  <a:pt x="7425" y="14175"/>
                  <a:pt x="7560" y="14445"/>
                  <a:pt x="7560" y="14715"/>
                </a:cubicBezTo>
                <a:cubicBezTo>
                  <a:pt x="7560" y="15120"/>
                  <a:pt x="7290" y="15525"/>
                  <a:pt x="6885" y="15525"/>
                </a:cubicBezTo>
                <a:cubicBezTo>
                  <a:pt x="6480" y="15525"/>
                  <a:pt x="6345" y="15255"/>
                  <a:pt x="6210" y="14985"/>
                </a:cubicBezTo>
                <a:close/>
                <a:moveTo>
                  <a:pt x="1620" y="17145"/>
                </a:moveTo>
                <a:cubicBezTo>
                  <a:pt x="5670" y="15660"/>
                  <a:pt x="5670" y="15660"/>
                  <a:pt x="5670" y="15660"/>
                </a:cubicBezTo>
                <a:cubicBezTo>
                  <a:pt x="5940" y="15930"/>
                  <a:pt x="6345" y="16200"/>
                  <a:pt x="6885" y="16200"/>
                </a:cubicBezTo>
                <a:cubicBezTo>
                  <a:pt x="6885" y="16200"/>
                  <a:pt x="6885" y="16200"/>
                  <a:pt x="7020" y="16200"/>
                </a:cubicBezTo>
                <a:cubicBezTo>
                  <a:pt x="8640" y="20250"/>
                  <a:pt x="8640" y="20250"/>
                  <a:pt x="8640" y="20250"/>
                </a:cubicBezTo>
                <a:cubicBezTo>
                  <a:pt x="8100" y="20385"/>
                  <a:pt x="7425" y="20520"/>
                  <a:pt x="6885" y="20520"/>
                </a:cubicBezTo>
                <a:cubicBezTo>
                  <a:pt x="4590" y="20520"/>
                  <a:pt x="2565" y="19170"/>
                  <a:pt x="1620" y="17145"/>
                </a:cubicBezTo>
                <a:close/>
                <a:moveTo>
                  <a:pt x="9315" y="19980"/>
                </a:moveTo>
                <a:cubicBezTo>
                  <a:pt x="7695" y="15930"/>
                  <a:pt x="7695" y="15930"/>
                  <a:pt x="7695" y="15930"/>
                </a:cubicBezTo>
                <a:cubicBezTo>
                  <a:pt x="8100" y="15660"/>
                  <a:pt x="8235" y="15255"/>
                  <a:pt x="8235" y="14715"/>
                </a:cubicBezTo>
                <a:cubicBezTo>
                  <a:pt x="8235" y="14310"/>
                  <a:pt x="8100" y="13905"/>
                  <a:pt x="7695" y="13635"/>
                </a:cubicBezTo>
                <a:cubicBezTo>
                  <a:pt x="9450" y="9720"/>
                  <a:pt x="9450" y="9720"/>
                  <a:pt x="9450" y="9720"/>
                </a:cubicBezTo>
                <a:cubicBezTo>
                  <a:pt x="11340" y="10665"/>
                  <a:pt x="12555" y="12555"/>
                  <a:pt x="12555" y="14715"/>
                </a:cubicBezTo>
                <a:cubicBezTo>
                  <a:pt x="12555" y="17010"/>
                  <a:pt x="11205" y="19035"/>
                  <a:pt x="9315" y="19980"/>
                </a:cubicBezTo>
                <a:close/>
                <a:moveTo>
                  <a:pt x="15525" y="10395"/>
                </a:moveTo>
                <a:cubicBezTo>
                  <a:pt x="13095" y="10395"/>
                  <a:pt x="11205" y="8505"/>
                  <a:pt x="11205" y="6075"/>
                </a:cubicBezTo>
                <a:cubicBezTo>
                  <a:pt x="11205" y="3780"/>
                  <a:pt x="13095" y="1755"/>
                  <a:pt x="15525" y="1755"/>
                </a:cubicBezTo>
                <a:cubicBezTo>
                  <a:pt x="17820" y="1755"/>
                  <a:pt x="19845" y="3780"/>
                  <a:pt x="19845" y="6075"/>
                </a:cubicBezTo>
                <a:cubicBezTo>
                  <a:pt x="19845" y="8505"/>
                  <a:pt x="17820" y="10395"/>
                  <a:pt x="15525" y="10395"/>
                </a:cubicBezTo>
                <a:close/>
                <a:moveTo>
                  <a:pt x="15525" y="4725"/>
                </a:moveTo>
                <a:cubicBezTo>
                  <a:pt x="14715" y="4725"/>
                  <a:pt x="14040" y="5265"/>
                  <a:pt x="14040" y="6075"/>
                </a:cubicBezTo>
                <a:cubicBezTo>
                  <a:pt x="14040" y="6885"/>
                  <a:pt x="14715" y="7560"/>
                  <a:pt x="15525" y="7560"/>
                </a:cubicBezTo>
                <a:cubicBezTo>
                  <a:pt x="16335" y="7560"/>
                  <a:pt x="16875" y="6885"/>
                  <a:pt x="16875" y="6075"/>
                </a:cubicBezTo>
                <a:cubicBezTo>
                  <a:pt x="16875" y="5265"/>
                  <a:pt x="16335" y="4725"/>
                  <a:pt x="15525" y="4725"/>
                </a:cubicBezTo>
                <a:close/>
                <a:moveTo>
                  <a:pt x="15525" y="6885"/>
                </a:moveTo>
                <a:cubicBezTo>
                  <a:pt x="15120" y="6885"/>
                  <a:pt x="14715" y="6480"/>
                  <a:pt x="14715" y="6075"/>
                </a:cubicBezTo>
                <a:cubicBezTo>
                  <a:pt x="14715" y="5670"/>
                  <a:pt x="15120" y="5400"/>
                  <a:pt x="15525" y="5400"/>
                </a:cubicBezTo>
                <a:cubicBezTo>
                  <a:pt x="15930" y="5400"/>
                  <a:pt x="16200" y="5670"/>
                  <a:pt x="16200" y="6075"/>
                </a:cubicBezTo>
                <a:cubicBezTo>
                  <a:pt x="16200" y="6480"/>
                  <a:pt x="15930" y="6885"/>
                  <a:pt x="15525" y="68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77" name="Freeform 1359"/>
          <p:cNvSpPr/>
          <p:nvPr/>
        </p:nvSpPr>
        <p:spPr>
          <a:xfrm>
            <a:off x="1642745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9450"/>
                </a:moveTo>
                <a:cubicBezTo>
                  <a:pt x="19980" y="9180"/>
                  <a:pt x="19980" y="9180"/>
                  <a:pt x="19980" y="9180"/>
                </a:cubicBezTo>
                <a:cubicBezTo>
                  <a:pt x="19305" y="9045"/>
                  <a:pt x="18630" y="8505"/>
                  <a:pt x="18360" y="7830"/>
                </a:cubicBezTo>
                <a:cubicBezTo>
                  <a:pt x="18090" y="7155"/>
                  <a:pt x="18225" y="6345"/>
                  <a:pt x="18630" y="5805"/>
                </a:cubicBezTo>
                <a:cubicBezTo>
                  <a:pt x="19440" y="4725"/>
                  <a:pt x="19440" y="4725"/>
                  <a:pt x="19440" y="4725"/>
                </a:cubicBezTo>
                <a:cubicBezTo>
                  <a:pt x="19575" y="4455"/>
                  <a:pt x="19575" y="4320"/>
                  <a:pt x="19440" y="4185"/>
                </a:cubicBezTo>
                <a:cubicBezTo>
                  <a:pt x="17685" y="2430"/>
                  <a:pt x="17685" y="2430"/>
                  <a:pt x="17685" y="2430"/>
                </a:cubicBezTo>
                <a:cubicBezTo>
                  <a:pt x="17550" y="2295"/>
                  <a:pt x="17415" y="2295"/>
                  <a:pt x="17280" y="2430"/>
                </a:cubicBezTo>
                <a:cubicBezTo>
                  <a:pt x="16200" y="3105"/>
                  <a:pt x="16200" y="3105"/>
                  <a:pt x="16200" y="3105"/>
                </a:cubicBezTo>
                <a:cubicBezTo>
                  <a:pt x="15525" y="3510"/>
                  <a:pt x="14715" y="3645"/>
                  <a:pt x="14040" y="3375"/>
                </a:cubicBezTo>
                <a:cubicBezTo>
                  <a:pt x="13365" y="2970"/>
                  <a:pt x="12960" y="2430"/>
                  <a:pt x="12825" y="1620"/>
                </a:cubicBezTo>
                <a:cubicBezTo>
                  <a:pt x="12555" y="405"/>
                  <a:pt x="12555" y="405"/>
                  <a:pt x="12555" y="405"/>
                </a:cubicBezTo>
                <a:cubicBezTo>
                  <a:pt x="12555" y="135"/>
                  <a:pt x="12420" y="0"/>
                  <a:pt x="12150" y="0"/>
                </a:cubicBezTo>
                <a:cubicBezTo>
                  <a:pt x="9855" y="0"/>
                  <a:pt x="9855" y="0"/>
                  <a:pt x="9855" y="0"/>
                </a:cubicBezTo>
                <a:cubicBezTo>
                  <a:pt x="9585" y="0"/>
                  <a:pt x="9450" y="135"/>
                  <a:pt x="9450" y="270"/>
                </a:cubicBezTo>
                <a:cubicBezTo>
                  <a:pt x="9045" y="1890"/>
                  <a:pt x="9045" y="1890"/>
                  <a:pt x="9045" y="1890"/>
                </a:cubicBezTo>
                <a:cubicBezTo>
                  <a:pt x="8910" y="2700"/>
                  <a:pt x="8505" y="3240"/>
                  <a:pt x="7830" y="3510"/>
                </a:cubicBezTo>
                <a:cubicBezTo>
                  <a:pt x="7155" y="3780"/>
                  <a:pt x="6345" y="3780"/>
                  <a:pt x="5805" y="3375"/>
                </a:cubicBezTo>
                <a:cubicBezTo>
                  <a:pt x="4320" y="2430"/>
                  <a:pt x="4320" y="2430"/>
                  <a:pt x="4320" y="2430"/>
                </a:cubicBezTo>
                <a:cubicBezTo>
                  <a:pt x="4185" y="2295"/>
                  <a:pt x="4050" y="2295"/>
                  <a:pt x="3915" y="2430"/>
                </a:cubicBezTo>
                <a:cubicBezTo>
                  <a:pt x="2160" y="4185"/>
                  <a:pt x="2160" y="4185"/>
                  <a:pt x="2160" y="4185"/>
                </a:cubicBezTo>
                <a:cubicBezTo>
                  <a:pt x="2025" y="4320"/>
                  <a:pt x="2025" y="4455"/>
                  <a:pt x="2160" y="4725"/>
                </a:cubicBezTo>
                <a:cubicBezTo>
                  <a:pt x="2970" y="5805"/>
                  <a:pt x="2970" y="5805"/>
                  <a:pt x="2970" y="5805"/>
                </a:cubicBezTo>
                <a:cubicBezTo>
                  <a:pt x="3375" y="6345"/>
                  <a:pt x="3510" y="7155"/>
                  <a:pt x="3240" y="7830"/>
                </a:cubicBezTo>
                <a:cubicBezTo>
                  <a:pt x="2970" y="8505"/>
                  <a:pt x="2295" y="9045"/>
                  <a:pt x="1620" y="9180"/>
                </a:cubicBezTo>
                <a:cubicBezTo>
                  <a:pt x="270" y="9450"/>
                  <a:pt x="270" y="9450"/>
                  <a:pt x="270" y="9450"/>
                </a:cubicBezTo>
                <a:cubicBezTo>
                  <a:pt x="135" y="9450"/>
                  <a:pt x="0" y="9585"/>
                  <a:pt x="0" y="9855"/>
                </a:cubicBezTo>
                <a:cubicBezTo>
                  <a:pt x="0" y="12150"/>
                  <a:pt x="0" y="12150"/>
                  <a:pt x="0" y="12150"/>
                </a:cubicBezTo>
                <a:cubicBezTo>
                  <a:pt x="0" y="12420"/>
                  <a:pt x="135" y="12555"/>
                  <a:pt x="405" y="12555"/>
                </a:cubicBezTo>
                <a:cubicBezTo>
                  <a:pt x="1620" y="12825"/>
                  <a:pt x="1620" y="12825"/>
                  <a:pt x="1620" y="12825"/>
                </a:cubicBezTo>
                <a:cubicBezTo>
                  <a:pt x="2430" y="12960"/>
                  <a:pt x="2970" y="13365"/>
                  <a:pt x="3375" y="14040"/>
                </a:cubicBezTo>
                <a:cubicBezTo>
                  <a:pt x="3645" y="14715"/>
                  <a:pt x="3510" y="15525"/>
                  <a:pt x="3105" y="16200"/>
                </a:cubicBezTo>
                <a:cubicBezTo>
                  <a:pt x="2430" y="17280"/>
                  <a:pt x="2430" y="17280"/>
                  <a:pt x="2430" y="17280"/>
                </a:cubicBezTo>
                <a:cubicBezTo>
                  <a:pt x="2295" y="17415"/>
                  <a:pt x="2295" y="17550"/>
                  <a:pt x="2430" y="17685"/>
                </a:cubicBezTo>
                <a:cubicBezTo>
                  <a:pt x="4185" y="19440"/>
                  <a:pt x="4185" y="19440"/>
                  <a:pt x="4185" y="19440"/>
                </a:cubicBezTo>
                <a:cubicBezTo>
                  <a:pt x="4320" y="19575"/>
                  <a:pt x="4455" y="19575"/>
                  <a:pt x="4725" y="19440"/>
                </a:cubicBezTo>
                <a:cubicBezTo>
                  <a:pt x="5805" y="18630"/>
                  <a:pt x="5805" y="18630"/>
                  <a:pt x="5805" y="18630"/>
                </a:cubicBezTo>
                <a:cubicBezTo>
                  <a:pt x="6345" y="18225"/>
                  <a:pt x="7155" y="18090"/>
                  <a:pt x="7830" y="18360"/>
                </a:cubicBezTo>
                <a:cubicBezTo>
                  <a:pt x="8505" y="18630"/>
                  <a:pt x="9045" y="19305"/>
                  <a:pt x="9180" y="19980"/>
                </a:cubicBezTo>
                <a:cubicBezTo>
                  <a:pt x="9450" y="21330"/>
                  <a:pt x="9450" y="21330"/>
                  <a:pt x="9450" y="21330"/>
                </a:cubicBezTo>
                <a:cubicBezTo>
                  <a:pt x="9450" y="21465"/>
                  <a:pt x="9585" y="21600"/>
                  <a:pt x="9855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2420" y="21600"/>
                  <a:pt x="12555" y="21465"/>
                  <a:pt x="12555" y="21195"/>
                </a:cubicBezTo>
                <a:cubicBezTo>
                  <a:pt x="12690" y="20385"/>
                  <a:pt x="12690" y="20385"/>
                  <a:pt x="12690" y="20385"/>
                </a:cubicBezTo>
                <a:cubicBezTo>
                  <a:pt x="12825" y="19575"/>
                  <a:pt x="13365" y="18900"/>
                  <a:pt x="14040" y="18630"/>
                </a:cubicBezTo>
                <a:cubicBezTo>
                  <a:pt x="14715" y="18360"/>
                  <a:pt x="15525" y="18495"/>
                  <a:pt x="16200" y="18900"/>
                </a:cubicBezTo>
                <a:cubicBezTo>
                  <a:pt x="16875" y="19440"/>
                  <a:pt x="16875" y="19440"/>
                  <a:pt x="16875" y="19440"/>
                </a:cubicBezTo>
                <a:cubicBezTo>
                  <a:pt x="17145" y="19575"/>
                  <a:pt x="17280" y="19575"/>
                  <a:pt x="17415" y="19440"/>
                </a:cubicBezTo>
                <a:cubicBezTo>
                  <a:pt x="19170" y="17685"/>
                  <a:pt x="19170" y="17685"/>
                  <a:pt x="19170" y="17685"/>
                </a:cubicBezTo>
                <a:cubicBezTo>
                  <a:pt x="19305" y="17550"/>
                  <a:pt x="19305" y="17415"/>
                  <a:pt x="19170" y="17280"/>
                </a:cubicBezTo>
                <a:cubicBezTo>
                  <a:pt x="18495" y="16200"/>
                  <a:pt x="18495" y="16200"/>
                  <a:pt x="18495" y="16200"/>
                </a:cubicBezTo>
                <a:cubicBezTo>
                  <a:pt x="18090" y="15525"/>
                  <a:pt x="17955" y="14715"/>
                  <a:pt x="18225" y="14040"/>
                </a:cubicBezTo>
                <a:cubicBezTo>
                  <a:pt x="18630" y="13365"/>
                  <a:pt x="19170" y="12960"/>
                  <a:pt x="19980" y="12825"/>
                </a:cubicBezTo>
                <a:cubicBezTo>
                  <a:pt x="21195" y="12555"/>
                  <a:pt x="21195" y="12555"/>
                  <a:pt x="21195" y="12555"/>
                </a:cubicBezTo>
                <a:cubicBezTo>
                  <a:pt x="21465" y="12555"/>
                  <a:pt x="21600" y="12420"/>
                  <a:pt x="21600" y="12150"/>
                </a:cubicBezTo>
                <a:cubicBezTo>
                  <a:pt x="21600" y="9855"/>
                  <a:pt x="21600" y="9855"/>
                  <a:pt x="21600" y="9855"/>
                </a:cubicBezTo>
                <a:cubicBezTo>
                  <a:pt x="21600" y="9585"/>
                  <a:pt x="21465" y="9450"/>
                  <a:pt x="21330" y="9450"/>
                </a:cubicBezTo>
                <a:close/>
                <a:moveTo>
                  <a:pt x="20790" y="11880"/>
                </a:moveTo>
                <a:cubicBezTo>
                  <a:pt x="19845" y="12015"/>
                  <a:pt x="19845" y="12015"/>
                  <a:pt x="19845" y="12015"/>
                </a:cubicBezTo>
                <a:cubicBezTo>
                  <a:pt x="18765" y="12150"/>
                  <a:pt x="17955" y="12825"/>
                  <a:pt x="17550" y="13770"/>
                </a:cubicBezTo>
                <a:cubicBezTo>
                  <a:pt x="17145" y="14715"/>
                  <a:pt x="17280" y="15795"/>
                  <a:pt x="17820" y="16605"/>
                </a:cubicBezTo>
                <a:cubicBezTo>
                  <a:pt x="18360" y="17415"/>
                  <a:pt x="18360" y="17415"/>
                  <a:pt x="18360" y="17415"/>
                </a:cubicBezTo>
                <a:cubicBezTo>
                  <a:pt x="17145" y="18630"/>
                  <a:pt x="17145" y="18630"/>
                  <a:pt x="17145" y="18630"/>
                </a:cubicBezTo>
                <a:cubicBezTo>
                  <a:pt x="16605" y="18225"/>
                  <a:pt x="16605" y="18225"/>
                  <a:pt x="16605" y="18225"/>
                </a:cubicBezTo>
                <a:cubicBezTo>
                  <a:pt x="15795" y="17685"/>
                  <a:pt x="14715" y="17550"/>
                  <a:pt x="13770" y="17955"/>
                </a:cubicBezTo>
                <a:cubicBezTo>
                  <a:pt x="12825" y="18360"/>
                  <a:pt x="12150" y="19170"/>
                  <a:pt x="11880" y="20250"/>
                </a:cubicBezTo>
                <a:cubicBezTo>
                  <a:pt x="11880" y="20790"/>
                  <a:pt x="11880" y="20790"/>
                  <a:pt x="11880" y="20790"/>
                </a:cubicBezTo>
                <a:cubicBezTo>
                  <a:pt x="10125" y="20790"/>
                  <a:pt x="10125" y="20790"/>
                  <a:pt x="10125" y="20790"/>
                </a:cubicBezTo>
                <a:cubicBezTo>
                  <a:pt x="9990" y="19845"/>
                  <a:pt x="9990" y="19845"/>
                  <a:pt x="9990" y="19845"/>
                </a:cubicBezTo>
                <a:cubicBezTo>
                  <a:pt x="9720" y="18900"/>
                  <a:pt x="9045" y="18090"/>
                  <a:pt x="8100" y="17685"/>
                </a:cubicBezTo>
                <a:cubicBezTo>
                  <a:pt x="7155" y="17280"/>
                  <a:pt x="6075" y="17415"/>
                  <a:pt x="5265" y="18090"/>
                </a:cubicBezTo>
                <a:cubicBezTo>
                  <a:pt x="4455" y="18630"/>
                  <a:pt x="4455" y="18630"/>
                  <a:pt x="4455" y="18630"/>
                </a:cubicBezTo>
                <a:cubicBezTo>
                  <a:pt x="3240" y="17415"/>
                  <a:pt x="3240" y="17415"/>
                  <a:pt x="3240" y="17415"/>
                </a:cubicBezTo>
                <a:cubicBezTo>
                  <a:pt x="3780" y="16605"/>
                  <a:pt x="3780" y="16605"/>
                  <a:pt x="3780" y="16605"/>
                </a:cubicBezTo>
                <a:cubicBezTo>
                  <a:pt x="4320" y="15795"/>
                  <a:pt x="4455" y="14715"/>
                  <a:pt x="4050" y="13770"/>
                </a:cubicBezTo>
                <a:cubicBezTo>
                  <a:pt x="3645" y="12825"/>
                  <a:pt x="2835" y="12150"/>
                  <a:pt x="1755" y="12015"/>
                </a:cubicBezTo>
                <a:cubicBezTo>
                  <a:pt x="810" y="11880"/>
                  <a:pt x="810" y="11880"/>
                  <a:pt x="810" y="11880"/>
                </a:cubicBezTo>
                <a:cubicBezTo>
                  <a:pt x="810" y="10125"/>
                  <a:pt x="810" y="10125"/>
                  <a:pt x="810" y="10125"/>
                </a:cubicBezTo>
                <a:cubicBezTo>
                  <a:pt x="1755" y="9990"/>
                  <a:pt x="1755" y="9990"/>
                  <a:pt x="1755" y="9990"/>
                </a:cubicBezTo>
                <a:cubicBezTo>
                  <a:pt x="2700" y="9720"/>
                  <a:pt x="3510" y="9045"/>
                  <a:pt x="3915" y="8100"/>
                </a:cubicBezTo>
                <a:cubicBezTo>
                  <a:pt x="4320" y="7155"/>
                  <a:pt x="4185" y="6075"/>
                  <a:pt x="3510" y="5265"/>
                </a:cubicBezTo>
                <a:cubicBezTo>
                  <a:pt x="2970" y="4455"/>
                  <a:pt x="2970" y="4455"/>
                  <a:pt x="2970" y="4455"/>
                </a:cubicBezTo>
                <a:cubicBezTo>
                  <a:pt x="4185" y="3240"/>
                  <a:pt x="4185" y="3240"/>
                  <a:pt x="4185" y="3240"/>
                </a:cubicBezTo>
                <a:cubicBezTo>
                  <a:pt x="5265" y="4050"/>
                  <a:pt x="5265" y="4050"/>
                  <a:pt x="5265" y="4050"/>
                </a:cubicBezTo>
                <a:cubicBezTo>
                  <a:pt x="6075" y="4590"/>
                  <a:pt x="7155" y="4725"/>
                  <a:pt x="8100" y="4320"/>
                </a:cubicBezTo>
                <a:cubicBezTo>
                  <a:pt x="9045" y="3915"/>
                  <a:pt x="9720" y="3105"/>
                  <a:pt x="9855" y="2025"/>
                </a:cubicBezTo>
                <a:cubicBezTo>
                  <a:pt x="10125" y="810"/>
                  <a:pt x="10125" y="810"/>
                  <a:pt x="10125" y="810"/>
                </a:cubicBezTo>
                <a:cubicBezTo>
                  <a:pt x="11880" y="810"/>
                  <a:pt x="11880" y="810"/>
                  <a:pt x="11880" y="810"/>
                </a:cubicBezTo>
                <a:cubicBezTo>
                  <a:pt x="12015" y="1755"/>
                  <a:pt x="12015" y="1755"/>
                  <a:pt x="12015" y="1755"/>
                </a:cubicBezTo>
                <a:cubicBezTo>
                  <a:pt x="12150" y="2835"/>
                  <a:pt x="12825" y="3645"/>
                  <a:pt x="13770" y="4050"/>
                </a:cubicBezTo>
                <a:cubicBezTo>
                  <a:pt x="14715" y="4455"/>
                  <a:pt x="15795" y="4320"/>
                  <a:pt x="16605" y="3780"/>
                </a:cubicBezTo>
                <a:cubicBezTo>
                  <a:pt x="17415" y="3240"/>
                  <a:pt x="17415" y="3240"/>
                  <a:pt x="17415" y="3240"/>
                </a:cubicBezTo>
                <a:cubicBezTo>
                  <a:pt x="18630" y="4455"/>
                  <a:pt x="18630" y="4455"/>
                  <a:pt x="18630" y="4455"/>
                </a:cubicBezTo>
                <a:cubicBezTo>
                  <a:pt x="18090" y="5265"/>
                  <a:pt x="18090" y="5265"/>
                  <a:pt x="18090" y="5265"/>
                </a:cubicBezTo>
                <a:cubicBezTo>
                  <a:pt x="17415" y="6075"/>
                  <a:pt x="17280" y="7155"/>
                  <a:pt x="17685" y="8100"/>
                </a:cubicBezTo>
                <a:cubicBezTo>
                  <a:pt x="18090" y="9045"/>
                  <a:pt x="18900" y="9720"/>
                  <a:pt x="19845" y="9990"/>
                </a:cubicBezTo>
                <a:cubicBezTo>
                  <a:pt x="20790" y="10125"/>
                  <a:pt x="20790" y="10125"/>
                  <a:pt x="20790" y="10125"/>
                </a:cubicBezTo>
                <a:lnTo>
                  <a:pt x="20790" y="11880"/>
                </a:lnTo>
                <a:close/>
                <a:moveTo>
                  <a:pt x="10935" y="6750"/>
                </a:moveTo>
                <a:cubicBezTo>
                  <a:pt x="8640" y="6750"/>
                  <a:pt x="6750" y="8640"/>
                  <a:pt x="6750" y="10935"/>
                </a:cubicBezTo>
                <a:cubicBezTo>
                  <a:pt x="6750" y="13365"/>
                  <a:pt x="8640" y="15255"/>
                  <a:pt x="10935" y="15255"/>
                </a:cubicBezTo>
                <a:cubicBezTo>
                  <a:pt x="13365" y="15255"/>
                  <a:pt x="15255" y="13365"/>
                  <a:pt x="15255" y="10935"/>
                </a:cubicBezTo>
                <a:cubicBezTo>
                  <a:pt x="15255" y="8640"/>
                  <a:pt x="13365" y="6750"/>
                  <a:pt x="10935" y="6750"/>
                </a:cubicBezTo>
                <a:close/>
                <a:moveTo>
                  <a:pt x="10935" y="14445"/>
                </a:moveTo>
                <a:cubicBezTo>
                  <a:pt x="9180" y="14445"/>
                  <a:pt x="7560" y="12825"/>
                  <a:pt x="7560" y="10935"/>
                </a:cubicBezTo>
                <a:cubicBezTo>
                  <a:pt x="7560" y="9180"/>
                  <a:pt x="9180" y="7560"/>
                  <a:pt x="10935" y="7560"/>
                </a:cubicBezTo>
                <a:cubicBezTo>
                  <a:pt x="12825" y="7560"/>
                  <a:pt x="14445" y="9180"/>
                  <a:pt x="14445" y="10935"/>
                </a:cubicBezTo>
                <a:cubicBezTo>
                  <a:pt x="14445" y="12825"/>
                  <a:pt x="12825" y="14445"/>
                  <a:pt x="10935" y="14445"/>
                </a:cubicBezTo>
                <a:close/>
                <a:moveTo>
                  <a:pt x="10935" y="8775"/>
                </a:moveTo>
                <a:cubicBezTo>
                  <a:pt x="9720" y="8775"/>
                  <a:pt x="8775" y="9720"/>
                  <a:pt x="8775" y="10935"/>
                </a:cubicBezTo>
                <a:cubicBezTo>
                  <a:pt x="8775" y="12150"/>
                  <a:pt x="9720" y="13230"/>
                  <a:pt x="10935" y="13230"/>
                </a:cubicBezTo>
                <a:cubicBezTo>
                  <a:pt x="12150" y="13230"/>
                  <a:pt x="13230" y="12150"/>
                  <a:pt x="13230" y="10935"/>
                </a:cubicBezTo>
                <a:cubicBezTo>
                  <a:pt x="13230" y="9720"/>
                  <a:pt x="12150" y="8775"/>
                  <a:pt x="10935" y="8775"/>
                </a:cubicBezTo>
                <a:close/>
                <a:moveTo>
                  <a:pt x="10935" y="12420"/>
                </a:moveTo>
                <a:cubicBezTo>
                  <a:pt x="10260" y="12420"/>
                  <a:pt x="9585" y="11745"/>
                  <a:pt x="9585" y="10935"/>
                </a:cubicBezTo>
                <a:cubicBezTo>
                  <a:pt x="9585" y="10260"/>
                  <a:pt x="10260" y="9585"/>
                  <a:pt x="10935" y="9585"/>
                </a:cubicBezTo>
                <a:cubicBezTo>
                  <a:pt x="11745" y="9585"/>
                  <a:pt x="12420" y="10260"/>
                  <a:pt x="12420" y="10935"/>
                </a:cubicBezTo>
                <a:cubicBezTo>
                  <a:pt x="12420" y="11745"/>
                  <a:pt x="11745" y="12420"/>
                  <a:pt x="10935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78" name="Freeform 1360"/>
          <p:cNvSpPr/>
          <p:nvPr/>
        </p:nvSpPr>
        <p:spPr>
          <a:xfrm>
            <a:off x="1642745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8370"/>
                </a:moveTo>
                <a:cubicBezTo>
                  <a:pt x="18495" y="8370"/>
                  <a:pt x="18495" y="8370"/>
                  <a:pt x="18495" y="8370"/>
                </a:cubicBezTo>
                <a:cubicBezTo>
                  <a:pt x="18090" y="8370"/>
                  <a:pt x="17820" y="8235"/>
                  <a:pt x="17685" y="7965"/>
                </a:cubicBezTo>
                <a:cubicBezTo>
                  <a:pt x="17685" y="7560"/>
                  <a:pt x="17685" y="7290"/>
                  <a:pt x="17955" y="7020"/>
                </a:cubicBezTo>
                <a:cubicBezTo>
                  <a:pt x="19305" y="5670"/>
                  <a:pt x="19305" y="5670"/>
                  <a:pt x="19305" y="5670"/>
                </a:cubicBezTo>
                <a:cubicBezTo>
                  <a:pt x="19575" y="5400"/>
                  <a:pt x="19710" y="5130"/>
                  <a:pt x="19710" y="4860"/>
                </a:cubicBezTo>
                <a:cubicBezTo>
                  <a:pt x="19710" y="4590"/>
                  <a:pt x="19575" y="4320"/>
                  <a:pt x="19305" y="4050"/>
                </a:cubicBezTo>
                <a:cubicBezTo>
                  <a:pt x="17550" y="2295"/>
                  <a:pt x="17550" y="2295"/>
                  <a:pt x="17550" y="2295"/>
                </a:cubicBezTo>
                <a:cubicBezTo>
                  <a:pt x="17145" y="1890"/>
                  <a:pt x="16335" y="1890"/>
                  <a:pt x="15930" y="2295"/>
                </a:cubicBezTo>
                <a:cubicBezTo>
                  <a:pt x="14580" y="3645"/>
                  <a:pt x="14580" y="3645"/>
                  <a:pt x="14580" y="3645"/>
                </a:cubicBezTo>
                <a:cubicBezTo>
                  <a:pt x="14310" y="3915"/>
                  <a:pt x="14040" y="3915"/>
                  <a:pt x="13635" y="3915"/>
                </a:cubicBezTo>
                <a:cubicBezTo>
                  <a:pt x="13365" y="3780"/>
                  <a:pt x="13230" y="3510"/>
                  <a:pt x="13230" y="3105"/>
                </a:cubicBezTo>
                <a:cubicBezTo>
                  <a:pt x="13230" y="1080"/>
                  <a:pt x="13230" y="1080"/>
                  <a:pt x="13230" y="1080"/>
                </a:cubicBezTo>
                <a:cubicBezTo>
                  <a:pt x="13230" y="540"/>
                  <a:pt x="12690" y="0"/>
                  <a:pt x="12150" y="0"/>
                </a:cubicBezTo>
                <a:cubicBezTo>
                  <a:pt x="9450" y="0"/>
                  <a:pt x="9450" y="0"/>
                  <a:pt x="9450" y="0"/>
                </a:cubicBezTo>
                <a:cubicBezTo>
                  <a:pt x="8910" y="0"/>
                  <a:pt x="8370" y="540"/>
                  <a:pt x="8370" y="1080"/>
                </a:cubicBezTo>
                <a:cubicBezTo>
                  <a:pt x="8370" y="3105"/>
                  <a:pt x="8370" y="3105"/>
                  <a:pt x="8370" y="3105"/>
                </a:cubicBezTo>
                <a:cubicBezTo>
                  <a:pt x="8370" y="3510"/>
                  <a:pt x="8235" y="3780"/>
                  <a:pt x="7965" y="3915"/>
                </a:cubicBezTo>
                <a:cubicBezTo>
                  <a:pt x="7560" y="3915"/>
                  <a:pt x="7290" y="3915"/>
                  <a:pt x="7020" y="3645"/>
                </a:cubicBezTo>
                <a:cubicBezTo>
                  <a:pt x="5670" y="2295"/>
                  <a:pt x="5670" y="2295"/>
                  <a:pt x="5670" y="2295"/>
                </a:cubicBezTo>
                <a:cubicBezTo>
                  <a:pt x="5265" y="1890"/>
                  <a:pt x="4455" y="1890"/>
                  <a:pt x="4050" y="2295"/>
                </a:cubicBezTo>
                <a:cubicBezTo>
                  <a:pt x="2295" y="4050"/>
                  <a:pt x="2295" y="4050"/>
                  <a:pt x="2295" y="4050"/>
                </a:cubicBezTo>
                <a:cubicBezTo>
                  <a:pt x="2025" y="4320"/>
                  <a:pt x="1890" y="4590"/>
                  <a:pt x="1890" y="4860"/>
                </a:cubicBezTo>
                <a:cubicBezTo>
                  <a:pt x="1890" y="5130"/>
                  <a:pt x="2025" y="5400"/>
                  <a:pt x="2295" y="5670"/>
                </a:cubicBezTo>
                <a:cubicBezTo>
                  <a:pt x="3645" y="7020"/>
                  <a:pt x="3645" y="7020"/>
                  <a:pt x="3645" y="7020"/>
                </a:cubicBezTo>
                <a:cubicBezTo>
                  <a:pt x="3915" y="7290"/>
                  <a:pt x="3915" y="7560"/>
                  <a:pt x="3915" y="7965"/>
                </a:cubicBezTo>
                <a:cubicBezTo>
                  <a:pt x="3780" y="8235"/>
                  <a:pt x="3510" y="8370"/>
                  <a:pt x="3105" y="8370"/>
                </a:cubicBezTo>
                <a:cubicBezTo>
                  <a:pt x="1080" y="8370"/>
                  <a:pt x="1080" y="8370"/>
                  <a:pt x="1080" y="8370"/>
                </a:cubicBezTo>
                <a:cubicBezTo>
                  <a:pt x="540" y="8370"/>
                  <a:pt x="0" y="8910"/>
                  <a:pt x="0" y="9450"/>
                </a:cubicBezTo>
                <a:cubicBezTo>
                  <a:pt x="0" y="12150"/>
                  <a:pt x="0" y="12150"/>
                  <a:pt x="0" y="12150"/>
                </a:cubicBezTo>
                <a:cubicBezTo>
                  <a:pt x="0" y="12690"/>
                  <a:pt x="540" y="13230"/>
                  <a:pt x="1080" y="13230"/>
                </a:cubicBezTo>
                <a:cubicBezTo>
                  <a:pt x="3105" y="13230"/>
                  <a:pt x="3105" y="13230"/>
                  <a:pt x="3105" y="13230"/>
                </a:cubicBezTo>
                <a:cubicBezTo>
                  <a:pt x="3510" y="13230"/>
                  <a:pt x="3780" y="13365"/>
                  <a:pt x="3915" y="13635"/>
                </a:cubicBezTo>
                <a:cubicBezTo>
                  <a:pt x="3915" y="14040"/>
                  <a:pt x="3915" y="14310"/>
                  <a:pt x="3645" y="14580"/>
                </a:cubicBezTo>
                <a:cubicBezTo>
                  <a:pt x="2295" y="15930"/>
                  <a:pt x="2295" y="15930"/>
                  <a:pt x="2295" y="15930"/>
                </a:cubicBezTo>
                <a:cubicBezTo>
                  <a:pt x="2025" y="16200"/>
                  <a:pt x="1890" y="16470"/>
                  <a:pt x="1890" y="16740"/>
                </a:cubicBezTo>
                <a:cubicBezTo>
                  <a:pt x="1890" y="17010"/>
                  <a:pt x="2025" y="17280"/>
                  <a:pt x="2295" y="17550"/>
                </a:cubicBezTo>
                <a:cubicBezTo>
                  <a:pt x="4050" y="19305"/>
                  <a:pt x="4050" y="19305"/>
                  <a:pt x="4050" y="19305"/>
                </a:cubicBezTo>
                <a:cubicBezTo>
                  <a:pt x="4455" y="19710"/>
                  <a:pt x="5265" y="19710"/>
                  <a:pt x="5670" y="19305"/>
                </a:cubicBezTo>
                <a:cubicBezTo>
                  <a:pt x="7020" y="17955"/>
                  <a:pt x="7020" y="17955"/>
                  <a:pt x="7020" y="17955"/>
                </a:cubicBezTo>
                <a:cubicBezTo>
                  <a:pt x="7290" y="17685"/>
                  <a:pt x="7560" y="17685"/>
                  <a:pt x="7965" y="17685"/>
                </a:cubicBezTo>
                <a:cubicBezTo>
                  <a:pt x="8235" y="17820"/>
                  <a:pt x="8370" y="18090"/>
                  <a:pt x="8370" y="18495"/>
                </a:cubicBezTo>
                <a:cubicBezTo>
                  <a:pt x="8370" y="20520"/>
                  <a:pt x="8370" y="20520"/>
                  <a:pt x="8370" y="20520"/>
                </a:cubicBezTo>
                <a:cubicBezTo>
                  <a:pt x="8370" y="21060"/>
                  <a:pt x="8910" y="21600"/>
                  <a:pt x="9450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2690" y="21600"/>
                  <a:pt x="13230" y="21060"/>
                  <a:pt x="13230" y="20520"/>
                </a:cubicBezTo>
                <a:cubicBezTo>
                  <a:pt x="13230" y="18495"/>
                  <a:pt x="13230" y="18495"/>
                  <a:pt x="13230" y="18495"/>
                </a:cubicBezTo>
                <a:cubicBezTo>
                  <a:pt x="13230" y="18090"/>
                  <a:pt x="13365" y="17820"/>
                  <a:pt x="13635" y="17685"/>
                </a:cubicBezTo>
                <a:cubicBezTo>
                  <a:pt x="14040" y="17685"/>
                  <a:pt x="14310" y="17685"/>
                  <a:pt x="14580" y="17955"/>
                </a:cubicBezTo>
                <a:cubicBezTo>
                  <a:pt x="15930" y="19305"/>
                  <a:pt x="15930" y="19305"/>
                  <a:pt x="15930" y="19305"/>
                </a:cubicBezTo>
                <a:cubicBezTo>
                  <a:pt x="16335" y="19710"/>
                  <a:pt x="17145" y="19710"/>
                  <a:pt x="17550" y="19305"/>
                </a:cubicBezTo>
                <a:cubicBezTo>
                  <a:pt x="19305" y="17550"/>
                  <a:pt x="19305" y="17550"/>
                  <a:pt x="19305" y="17550"/>
                </a:cubicBezTo>
                <a:cubicBezTo>
                  <a:pt x="19575" y="17280"/>
                  <a:pt x="19710" y="17010"/>
                  <a:pt x="19710" y="16740"/>
                </a:cubicBezTo>
                <a:cubicBezTo>
                  <a:pt x="19710" y="16470"/>
                  <a:pt x="19575" y="16200"/>
                  <a:pt x="19305" y="15930"/>
                </a:cubicBezTo>
                <a:cubicBezTo>
                  <a:pt x="17955" y="14580"/>
                  <a:pt x="17955" y="14580"/>
                  <a:pt x="17955" y="14580"/>
                </a:cubicBezTo>
                <a:cubicBezTo>
                  <a:pt x="17685" y="14310"/>
                  <a:pt x="17685" y="14040"/>
                  <a:pt x="17685" y="13635"/>
                </a:cubicBezTo>
                <a:cubicBezTo>
                  <a:pt x="17820" y="13365"/>
                  <a:pt x="18090" y="13230"/>
                  <a:pt x="18495" y="13230"/>
                </a:cubicBezTo>
                <a:cubicBezTo>
                  <a:pt x="20520" y="13230"/>
                  <a:pt x="20520" y="13230"/>
                  <a:pt x="20520" y="13230"/>
                </a:cubicBezTo>
                <a:cubicBezTo>
                  <a:pt x="21060" y="13230"/>
                  <a:pt x="21600" y="12690"/>
                  <a:pt x="21600" y="12150"/>
                </a:cubicBezTo>
                <a:cubicBezTo>
                  <a:pt x="21600" y="9450"/>
                  <a:pt x="21600" y="9450"/>
                  <a:pt x="21600" y="9450"/>
                </a:cubicBezTo>
                <a:cubicBezTo>
                  <a:pt x="21600" y="8910"/>
                  <a:pt x="21060" y="8370"/>
                  <a:pt x="20520" y="8370"/>
                </a:cubicBezTo>
                <a:close/>
                <a:moveTo>
                  <a:pt x="20790" y="12150"/>
                </a:moveTo>
                <a:cubicBezTo>
                  <a:pt x="20790" y="12285"/>
                  <a:pt x="20655" y="12420"/>
                  <a:pt x="20520" y="12420"/>
                </a:cubicBezTo>
                <a:cubicBezTo>
                  <a:pt x="18495" y="12420"/>
                  <a:pt x="18495" y="12420"/>
                  <a:pt x="18495" y="12420"/>
                </a:cubicBezTo>
                <a:cubicBezTo>
                  <a:pt x="17820" y="12420"/>
                  <a:pt x="17280" y="12825"/>
                  <a:pt x="17010" y="13365"/>
                </a:cubicBezTo>
                <a:cubicBezTo>
                  <a:pt x="16740" y="14040"/>
                  <a:pt x="16875" y="14580"/>
                  <a:pt x="17415" y="15120"/>
                </a:cubicBezTo>
                <a:cubicBezTo>
                  <a:pt x="18765" y="16470"/>
                  <a:pt x="18765" y="16470"/>
                  <a:pt x="18765" y="16470"/>
                </a:cubicBezTo>
                <a:cubicBezTo>
                  <a:pt x="18900" y="16605"/>
                  <a:pt x="18900" y="16875"/>
                  <a:pt x="18765" y="17010"/>
                </a:cubicBezTo>
                <a:cubicBezTo>
                  <a:pt x="17010" y="18765"/>
                  <a:pt x="17010" y="18765"/>
                  <a:pt x="17010" y="18765"/>
                </a:cubicBezTo>
                <a:cubicBezTo>
                  <a:pt x="16875" y="18900"/>
                  <a:pt x="16605" y="18900"/>
                  <a:pt x="16470" y="18765"/>
                </a:cubicBezTo>
                <a:cubicBezTo>
                  <a:pt x="15120" y="17415"/>
                  <a:pt x="15120" y="17415"/>
                  <a:pt x="15120" y="17415"/>
                </a:cubicBezTo>
                <a:cubicBezTo>
                  <a:pt x="14580" y="16875"/>
                  <a:pt x="14040" y="16740"/>
                  <a:pt x="13365" y="17010"/>
                </a:cubicBezTo>
                <a:cubicBezTo>
                  <a:pt x="12825" y="17280"/>
                  <a:pt x="12420" y="17820"/>
                  <a:pt x="12420" y="18495"/>
                </a:cubicBezTo>
                <a:cubicBezTo>
                  <a:pt x="12420" y="20520"/>
                  <a:pt x="12420" y="20520"/>
                  <a:pt x="12420" y="20520"/>
                </a:cubicBezTo>
                <a:cubicBezTo>
                  <a:pt x="12420" y="20655"/>
                  <a:pt x="12285" y="20790"/>
                  <a:pt x="12150" y="20790"/>
                </a:cubicBezTo>
                <a:cubicBezTo>
                  <a:pt x="9450" y="20790"/>
                  <a:pt x="9450" y="20790"/>
                  <a:pt x="9450" y="20790"/>
                </a:cubicBezTo>
                <a:cubicBezTo>
                  <a:pt x="9315" y="20790"/>
                  <a:pt x="9180" y="20655"/>
                  <a:pt x="9180" y="20520"/>
                </a:cubicBezTo>
                <a:cubicBezTo>
                  <a:pt x="9180" y="18495"/>
                  <a:pt x="9180" y="18495"/>
                  <a:pt x="9180" y="18495"/>
                </a:cubicBezTo>
                <a:cubicBezTo>
                  <a:pt x="9180" y="17820"/>
                  <a:pt x="8775" y="17280"/>
                  <a:pt x="8235" y="17010"/>
                </a:cubicBezTo>
                <a:cubicBezTo>
                  <a:pt x="7965" y="16875"/>
                  <a:pt x="7830" y="16875"/>
                  <a:pt x="7560" y="16875"/>
                </a:cubicBezTo>
                <a:cubicBezTo>
                  <a:pt x="7155" y="16875"/>
                  <a:pt x="6750" y="17010"/>
                  <a:pt x="6480" y="17415"/>
                </a:cubicBezTo>
                <a:cubicBezTo>
                  <a:pt x="5130" y="18765"/>
                  <a:pt x="5130" y="18765"/>
                  <a:pt x="5130" y="18765"/>
                </a:cubicBezTo>
                <a:cubicBezTo>
                  <a:pt x="4995" y="18900"/>
                  <a:pt x="4725" y="18900"/>
                  <a:pt x="4590" y="18765"/>
                </a:cubicBezTo>
                <a:cubicBezTo>
                  <a:pt x="2835" y="17010"/>
                  <a:pt x="2835" y="17010"/>
                  <a:pt x="2835" y="17010"/>
                </a:cubicBezTo>
                <a:cubicBezTo>
                  <a:pt x="2700" y="16875"/>
                  <a:pt x="2700" y="16605"/>
                  <a:pt x="2835" y="16470"/>
                </a:cubicBezTo>
                <a:cubicBezTo>
                  <a:pt x="4185" y="15120"/>
                  <a:pt x="4185" y="15120"/>
                  <a:pt x="4185" y="15120"/>
                </a:cubicBezTo>
                <a:cubicBezTo>
                  <a:pt x="4725" y="14580"/>
                  <a:pt x="4860" y="14040"/>
                  <a:pt x="4590" y="13365"/>
                </a:cubicBezTo>
                <a:cubicBezTo>
                  <a:pt x="4320" y="12825"/>
                  <a:pt x="3780" y="12420"/>
                  <a:pt x="3105" y="12420"/>
                </a:cubicBezTo>
                <a:cubicBezTo>
                  <a:pt x="1080" y="12420"/>
                  <a:pt x="1080" y="12420"/>
                  <a:pt x="1080" y="12420"/>
                </a:cubicBezTo>
                <a:cubicBezTo>
                  <a:pt x="945" y="12420"/>
                  <a:pt x="810" y="12285"/>
                  <a:pt x="810" y="12150"/>
                </a:cubicBezTo>
                <a:cubicBezTo>
                  <a:pt x="810" y="9450"/>
                  <a:pt x="810" y="9450"/>
                  <a:pt x="810" y="9450"/>
                </a:cubicBezTo>
                <a:cubicBezTo>
                  <a:pt x="810" y="9315"/>
                  <a:pt x="945" y="9180"/>
                  <a:pt x="1080" y="9180"/>
                </a:cubicBezTo>
                <a:cubicBezTo>
                  <a:pt x="3105" y="9180"/>
                  <a:pt x="3105" y="9180"/>
                  <a:pt x="3105" y="9180"/>
                </a:cubicBezTo>
                <a:cubicBezTo>
                  <a:pt x="3780" y="9180"/>
                  <a:pt x="4320" y="8775"/>
                  <a:pt x="4590" y="8235"/>
                </a:cubicBezTo>
                <a:cubicBezTo>
                  <a:pt x="4860" y="7695"/>
                  <a:pt x="4725" y="7020"/>
                  <a:pt x="4185" y="6480"/>
                </a:cubicBezTo>
                <a:cubicBezTo>
                  <a:pt x="2835" y="5130"/>
                  <a:pt x="2835" y="5130"/>
                  <a:pt x="2835" y="5130"/>
                </a:cubicBezTo>
                <a:cubicBezTo>
                  <a:pt x="2700" y="4995"/>
                  <a:pt x="2700" y="4725"/>
                  <a:pt x="2835" y="4590"/>
                </a:cubicBezTo>
                <a:cubicBezTo>
                  <a:pt x="4590" y="2835"/>
                  <a:pt x="4590" y="2835"/>
                  <a:pt x="4590" y="2835"/>
                </a:cubicBezTo>
                <a:cubicBezTo>
                  <a:pt x="4725" y="2700"/>
                  <a:pt x="4995" y="2700"/>
                  <a:pt x="5130" y="2835"/>
                </a:cubicBezTo>
                <a:cubicBezTo>
                  <a:pt x="6480" y="4185"/>
                  <a:pt x="6480" y="4185"/>
                  <a:pt x="6480" y="4185"/>
                </a:cubicBezTo>
                <a:cubicBezTo>
                  <a:pt x="7020" y="4725"/>
                  <a:pt x="7560" y="4860"/>
                  <a:pt x="8235" y="4590"/>
                </a:cubicBezTo>
                <a:cubicBezTo>
                  <a:pt x="8775" y="4320"/>
                  <a:pt x="9180" y="3780"/>
                  <a:pt x="9180" y="3105"/>
                </a:cubicBezTo>
                <a:cubicBezTo>
                  <a:pt x="9180" y="1080"/>
                  <a:pt x="9180" y="1080"/>
                  <a:pt x="9180" y="1080"/>
                </a:cubicBezTo>
                <a:cubicBezTo>
                  <a:pt x="9180" y="945"/>
                  <a:pt x="9315" y="810"/>
                  <a:pt x="9450" y="810"/>
                </a:cubicBezTo>
                <a:cubicBezTo>
                  <a:pt x="12150" y="810"/>
                  <a:pt x="12150" y="810"/>
                  <a:pt x="12150" y="810"/>
                </a:cubicBezTo>
                <a:cubicBezTo>
                  <a:pt x="12285" y="810"/>
                  <a:pt x="12420" y="945"/>
                  <a:pt x="12420" y="1080"/>
                </a:cubicBezTo>
                <a:cubicBezTo>
                  <a:pt x="12420" y="3105"/>
                  <a:pt x="12420" y="3105"/>
                  <a:pt x="12420" y="3105"/>
                </a:cubicBezTo>
                <a:cubicBezTo>
                  <a:pt x="12420" y="3780"/>
                  <a:pt x="12825" y="4320"/>
                  <a:pt x="13365" y="4590"/>
                </a:cubicBezTo>
                <a:cubicBezTo>
                  <a:pt x="14040" y="4860"/>
                  <a:pt x="14580" y="4725"/>
                  <a:pt x="15120" y="4185"/>
                </a:cubicBezTo>
                <a:cubicBezTo>
                  <a:pt x="16470" y="2835"/>
                  <a:pt x="16470" y="2835"/>
                  <a:pt x="16470" y="2835"/>
                </a:cubicBezTo>
                <a:cubicBezTo>
                  <a:pt x="16605" y="2700"/>
                  <a:pt x="16875" y="2700"/>
                  <a:pt x="17010" y="2835"/>
                </a:cubicBezTo>
                <a:cubicBezTo>
                  <a:pt x="18765" y="4590"/>
                  <a:pt x="18765" y="4590"/>
                  <a:pt x="18765" y="4590"/>
                </a:cubicBezTo>
                <a:cubicBezTo>
                  <a:pt x="18900" y="4725"/>
                  <a:pt x="18900" y="4995"/>
                  <a:pt x="18765" y="5130"/>
                </a:cubicBezTo>
                <a:cubicBezTo>
                  <a:pt x="17415" y="6480"/>
                  <a:pt x="17415" y="6480"/>
                  <a:pt x="17415" y="6480"/>
                </a:cubicBezTo>
                <a:cubicBezTo>
                  <a:pt x="16875" y="7020"/>
                  <a:pt x="16740" y="7695"/>
                  <a:pt x="17010" y="8235"/>
                </a:cubicBezTo>
                <a:cubicBezTo>
                  <a:pt x="17280" y="8775"/>
                  <a:pt x="17820" y="9180"/>
                  <a:pt x="18495" y="9180"/>
                </a:cubicBezTo>
                <a:cubicBezTo>
                  <a:pt x="20520" y="9180"/>
                  <a:pt x="20520" y="9180"/>
                  <a:pt x="20520" y="9180"/>
                </a:cubicBezTo>
                <a:cubicBezTo>
                  <a:pt x="20655" y="9180"/>
                  <a:pt x="20790" y="9315"/>
                  <a:pt x="20790" y="9450"/>
                </a:cubicBezTo>
                <a:lnTo>
                  <a:pt x="20790" y="12150"/>
                </a:lnTo>
                <a:close/>
                <a:moveTo>
                  <a:pt x="10800" y="7155"/>
                </a:moveTo>
                <a:cubicBezTo>
                  <a:pt x="8775" y="7155"/>
                  <a:pt x="7155" y="8775"/>
                  <a:pt x="7155" y="10800"/>
                </a:cubicBezTo>
                <a:cubicBezTo>
                  <a:pt x="7155" y="12825"/>
                  <a:pt x="8775" y="14445"/>
                  <a:pt x="10800" y="14445"/>
                </a:cubicBezTo>
                <a:cubicBezTo>
                  <a:pt x="12825" y="14445"/>
                  <a:pt x="14445" y="12825"/>
                  <a:pt x="14445" y="10800"/>
                </a:cubicBezTo>
                <a:cubicBezTo>
                  <a:pt x="14445" y="8775"/>
                  <a:pt x="12825" y="7155"/>
                  <a:pt x="10800" y="7155"/>
                </a:cubicBezTo>
                <a:close/>
                <a:moveTo>
                  <a:pt x="10800" y="13635"/>
                </a:moveTo>
                <a:cubicBezTo>
                  <a:pt x="9315" y="13635"/>
                  <a:pt x="7965" y="12285"/>
                  <a:pt x="7965" y="10800"/>
                </a:cubicBezTo>
                <a:cubicBezTo>
                  <a:pt x="7965" y="9315"/>
                  <a:pt x="9315" y="7965"/>
                  <a:pt x="10800" y="7965"/>
                </a:cubicBezTo>
                <a:cubicBezTo>
                  <a:pt x="12285" y="7965"/>
                  <a:pt x="13635" y="9315"/>
                  <a:pt x="13635" y="10800"/>
                </a:cubicBezTo>
                <a:cubicBezTo>
                  <a:pt x="13635" y="12285"/>
                  <a:pt x="12285" y="13635"/>
                  <a:pt x="10800" y="136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79" name="Freeform 1361"/>
          <p:cNvSpPr/>
          <p:nvPr/>
        </p:nvSpPr>
        <p:spPr>
          <a:xfrm>
            <a:off x="16427450" y="81343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5265"/>
                </a:moveTo>
                <a:cubicBezTo>
                  <a:pt x="7695" y="5265"/>
                  <a:pt x="5265" y="7695"/>
                  <a:pt x="5265" y="10800"/>
                </a:cubicBezTo>
                <a:cubicBezTo>
                  <a:pt x="5265" y="13905"/>
                  <a:pt x="7695" y="16335"/>
                  <a:pt x="10800" y="16335"/>
                </a:cubicBezTo>
                <a:cubicBezTo>
                  <a:pt x="13905" y="16335"/>
                  <a:pt x="16335" y="13905"/>
                  <a:pt x="16335" y="10800"/>
                </a:cubicBezTo>
                <a:cubicBezTo>
                  <a:pt x="16335" y="7695"/>
                  <a:pt x="13905" y="5265"/>
                  <a:pt x="10800" y="5265"/>
                </a:cubicBezTo>
                <a:close/>
                <a:moveTo>
                  <a:pt x="10800" y="15660"/>
                </a:moveTo>
                <a:cubicBezTo>
                  <a:pt x="8100" y="15660"/>
                  <a:pt x="5940" y="13500"/>
                  <a:pt x="5940" y="10800"/>
                </a:cubicBezTo>
                <a:cubicBezTo>
                  <a:pt x="5940" y="8100"/>
                  <a:pt x="8100" y="5940"/>
                  <a:pt x="10800" y="5940"/>
                </a:cubicBezTo>
                <a:cubicBezTo>
                  <a:pt x="13500" y="5940"/>
                  <a:pt x="15660" y="8100"/>
                  <a:pt x="15660" y="10800"/>
                </a:cubicBezTo>
                <a:cubicBezTo>
                  <a:pt x="15660" y="13500"/>
                  <a:pt x="13500" y="15660"/>
                  <a:pt x="10800" y="15660"/>
                </a:cubicBezTo>
                <a:close/>
                <a:moveTo>
                  <a:pt x="20520" y="8370"/>
                </a:moveTo>
                <a:cubicBezTo>
                  <a:pt x="19710" y="8370"/>
                  <a:pt x="19710" y="8370"/>
                  <a:pt x="19710" y="8370"/>
                </a:cubicBezTo>
                <a:cubicBezTo>
                  <a:pt x="19440" y="7695"/>
                  <a:pt x="19170" y="6885"/>
                  <a:pt x="18765" y="6210"/>
                </a:cubicBezTo>
                <a:cubicBezTo>
                  <a:pt x="19305" y="5670"/>
                  <a:pt x="19305" y="5670"/>
                  <a:pt x="19305" y="5670"/>
                </a:cubicBezTo>
                <a:cubicBezTo>
                  <a:pt x="19575" y="5400"/>
                  <a:pt x="19710" y="5130"/>
                  <a:pt x="19710" y="4860"/>
                </a:cubicBezTo>
                <a:cubicBezTo>
                  <a:pt x="19710" y="4590"/>
                  <a:pt x="19575" y="4320"/>
                  <a:pt x="19305" y="4050"/>
                </a:cubicBezTo>
                <a:cubicBezTo>
                  <a:pt x="17550" y="2295"/>
                  <a:pt x="17550" y="2295"/>
                  <a:pt x="17550" y="2295"/>
                </a:cubicBezTo>
                <a:cubicBezTo>
                  <a:pt x="17145" y="1890"/>
                  <a:pt x="16335" y="1890"/>
                  <a:pt x="15930" y="2295"/>
                </a:cubicBezTo>
                <a:cubicBezTo>
                  <a:pt x="15390" y="2835"/>
                  <a:pt x="15390" y="2835"/>
                  <a:pt x="15390" y="2835"/>
                </a:cubicBezTo>
                <a:cubicBezTo>
                  <a:pt x="14715" y="2430"/>
                  <a:pt x="13905" y="2160"/>
                  <a:pt x="13230" y="1890"/>
                </a:cubicBezTo>
                <a:cubicBezTo>
                  <a:pt x="13230" y="1080"/>
                  <a:pt x="13230" y="1080"/>
                  <a:pt x="13230" y="1080"/>
                </a:cubicBezTo>
                <a:cubicBezTo>
                  <a:pt x="13230" y="540"/>
                  <a:pt x="12690" y="0"/>
                  <a:pt x="12150" y="0"/>
                </a:cubicBezTo>
                <a:cubicBezTo>
                  <a:pt x="9450" y="0"/>
                  <a:pt x="9450" y="0"/>
                  <a:pt x="9450" y="0"/>
                </a:cubicBezTo>
                <a:cubicBezTo>
                  <a:pt x="8910" y="0"/>
                  <a:pt x="8370" y="540"/>
                  <a:pt x="8370" y="1080"/>
                </a:cubicBezTo>
                <a:cubicBezTo>
                  <a:pt x="8370" y="1890"/>
                  <a:pt x="8370" y="1890"/>
                  <a:pt x="8370" y="1890"/>
                </a:cubicBezTo>
                <a:cubicBezTo>
                  <a:pt x="7695" y="2160"/>
                  <a:pt x="6885" y="2430"/>
                  <a:pt x="6210" y="2835"/>
                </a:cubicBezTo>
                <a:cubicBezTo>
                  <a:pt x="5670" y="2295"/>
                  <a:pt x="5670" y="2295"/>
                  <a:pt x="5670" y="2295"/>
                </a:cubicBezTo>
                <a:cubicBezTo>
                  <a:pt x="5265" y="1890"/>
                  <a:pt x="4455" y="1890"/>
                  <a:pt x="4050" y="2295"/>
                </a:cubicBezTo>
                <a:cubicBezTo>
                  <a:pt x="2295" y="4050"/>
                  <a:pt x="2295" y="4050"/>
                  <a:pt x="2295" y="4050"/>
                </a:cubicBezTo>
                <a:cubicBezTo>
                  <a:pt x="2025" y="4320"/>
                  <a:pt x="1890" y="4590"/>
                  <a:pt x="1890" y="4860"/>
                </a:cubicBezTo>
                <a:cubicBezTo>
                  <a:pt x="1890" y="5130"/>
                  <a:pt x="2025" y="5400"/>
                  <a:pt x="2295" y="5670"/>
                </a:cubicBezTo>
                <a:cubicBezTo>
                  <a:pt x="2835" y="6210"/>
                  <a:pt x="2835" y="6210"/>
                  <a:pt x="2835" y="6210"/>
                </a:cubicBezTo>
                <a:cubicBezTo>
                  <a:pt x="2430" y="6885"/>
                  <a:pt x="2160" y="7695"/>
                  <a:pt x="1890" y="8370"/>
                </a:cubicBezTo>
                <a:cubicBezTo>
                  <a:pt x="1080" y="8370"/>
                  <a:pt x="1080" y="8370"/>
                  <a:pt x="1080" y="8370"/>
                </a:cubicBezTo>
                <a:cubicBezTo>
                  <a:pt x="540" y="8370"/>
                  <a:pt x="0" y="8910"/>
                  <a:pt x="0" y="9450"/>
                </a:cubicBezTo>
                <a:cubicBezTo>
                  <a:pt x="0" y="12150"/>
                  <a:pt x="0" y="12150"/>
                  <a:pt x="0" y="12150"/>
                </a:cubicBezTo>
                <a:cubicBezTo>
                  <a:pt x="0" y="12690"/>
                  <a:pt x="540" y="13230"/>
                  <a:pt x="1080" y="13230"/>
                </a:cubicBezTo>
                <a:cubicBezTo>
                  <a:pt x="1890" y="13230"/>
                  <a:pt x="1890" y="13230"/>
                  <a:pt x="1890" y="13230"/>
                </a:cubicBezTo>
                <a:cubicBezTo>
                  <a:pt x="2160" y="13905"/>
                  <a:pt x="2430" y="14715"/>
                  <a:pt x="2835" y="15390"/>
                </a:cubicBezTo>
                <a:cubicBezTo>
                  <a:pt x="2295" y="15930"/>
                  <a:pt x="2295" y="15930"/>
                  <a:pt x="2295" y="15930"/>
                </a:cubicBezTo>
                <a:cubicBezTo>
                  <a:pt x="2025" y="16200"/>
                  <a:pt x="1890" y="16470"/>
                  <a:pt x="1890" y="16740"/>
                </a:cubicBezTo>
                <a:cubicBezTo>
                  <a:pt x="1890" y="17010"/>
                  <a:pt x="2025" y="17280"/>
                  <a:pt x="2295" y="17550"/>
                </a:cubicBezTo>
                <a:cubicBezTo>
                  <a:pt x="4050" y="19305"/>
                  <a:pt x="4050" y="19305"/>
                  <a:pt x="4050" y="19305"/>
                </a:cubicBezTo>
                <a:cubicBezTo>
                  <a:pt x="4455" y="19710"/>
                  <a:pt x="5265" y="19710"/>
                  <a:pt x="5670" y="19305"/>
                </a:cubicBezTo>
                <a:cubicBezTo>
                  <a:pt x="6210" y="18765"/>
                  <a:pt x="6210" y="18765"/>
                  <a:pt x="6210" y="18765"/>
                </a:cubicBezTo>
                <a:cubicBezTo>
                  <a:pt x="6885" y="19170"/>
                  <a:pt x="7695" y="19440"/>
                  <a:pt x="8370" y="19710"/>
                </a:cubicBezTo>
                <a:cubicBezTo>
                  <a:pt x="8370" y="20520"/>
                  <a:pt x="8370" y="20520"/>
                  <a:pt x="8370" y="20520"/>
                </a:cubicBezTo>
                <a:cubicBezTo>
                  <a:pt x="8370" y="21060"/>
                  <a:pt x="8910" y="21600"/>
                  <a:pt x="9450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2690" y="21600"/>
                  <a:pt x="13230" y="21060"/>
                  <a:pt x="13230" y="20520"/>
                </a:cubicBezTo>
                <a:cubicBezTo>
                  <a:pt x="13230" y="19710"/>
                  <a:pt x="13230" y="19710"/>
                  <a:pt x="13230" y="19710"/>
                </a:cubicBezTo>
                <a:cubicBezTo>
                  <a:pt x="13905" y="19440"/>
                  <a:pt x="14715" y="19170"/>
                  <a:pt x="15390" y="18765"/>
                </a:cubicBezTo>
                <a:cubicBezTo>
                  <a:pt x="15930" y="19305"/>
                  <a:pt x="15930" y="19305"/>
                  <a:pt x="15930" y="19305"/>
                </a:cubicBezTo>
                <a:cubicBezTo>
                  <a:pt x="16335" y="19710"/>
                  <a:pt x="17145" y="19710"/>
                  <a:pt x="17550" y="19305"/>
                </a:cubicBezTo>
                <a:cubicBezTo>
                  <a:pt x="19305" y="17550"/>
                  <a:pt x="19305" y="17550"/>
                  <a:pt x="19305" y="17550"/>
                </a:cubicBezTo>
                <a:cubicBezTo>
                  <a:pt x="19575" y="17280"/>
                  <a:pt x="19710" y="17010"/>
                  <a:pt x="19710" y="16740"/>
                </a:cubicBezTo>
                <a:cubicBezTo>
                  <a:pt x="19710" y="16470"/>
                  <a:pt x="19575" y="16200"/>
                  <a:pt x="19305" y="15930"/>
                </a:cubicBezTo>
                <a:cubicBezTo>
                  <a:pt x="18765" y="15390"/>
                  <a:pt x="18765" y="15390"/>
                  <a:pt x="18765" y="15390"/>
                </a:cubicBezTo>
                <a:cubicBezTo>
                  <a:pt x="19170" y="14715"/>
                  <a:pt x="19440" y="13905"/>
                  <a:pt x="19710" y="13230"/>
                </a:cubicBezTo>
                <a:cubicBezTo>
                  <a:pt x="20520" y="13230"/>
                  <a:pt x="20520" y="13230"/>
                  <a:pt x="20520" y="13230"/>
                </a:cubicBezTo>
                <a:cubicBezTo>
                  <a:pt x="21060" y="13230"/>
                  <a:pt x="21600" y="12690"/>
                  <a:pt x="21600" y="12150"/>
                </a:cubicBezTo>
                <a:cubicBezTo>
                  <a:pt x="21600" y="9450"/>
                  <a:pt x="21600" y="9450"/>
                  <a:pt x="21600" y="9450"/>
                </a:cubicBezTo>
                <a:cubicBezTo>
                  <a:pt x="21600" y="8910"/>
                  <a:pt x="21060" y="8370"/>
                  <a:pt x="20520" y="8370"/>
                </a:cubicBezTo>
                <a:close/>
                <a:moveTo>
                  <a:pt x="20790" y="12150"/>
                </a:moveTo>
                <a:cubicBezTo>
                  <a:pt x="20790" y="12285"/>
                  <a:pt x="20655" y="12420"/>
                  <a:pt x="20520" y="12420"/>
                </a:cubicBezTo>
                <a:cubicBezTo>
                  <a:pt x="19035" y="12420"/>
                  <a:pt x="19035" y="12420"/>
                  <a:pt x="19035" y="12420"/>
                </a:cubicBezTo>
                <a:cubicBezTo>
                  <a:pt x="19035" y="12690"/>
                  <a:pt x="19035" y="12690"/>
                  <a:pt x="19035" y="12690"/>
                </a:cubicBezTo>
                <a:cubicBezTo>
                  <a:pt x="18765" y="13635"/>
                  <a:pt x="18360" y="14445"/>
                  <a:pt x="17955" y="15255"/>
                </a:cubicBezTo>
                <a:cubicBezTo>
                  <a:pt x="17820" y="15525"/>
                  <a:pt x="17820" y="15525"/>
                  <a:pt x="17820" y="15525"/>
                </a:cubicBezTo>
                <a:cubicBezTo>
                  <a:pt x="18765" y="16470"/>
                  <a:pt x="18765" y="16470"/>
                  <a:pt x="18765" y="16470"/>
                </a:cubicBezTo>
                <a:cubicBezTo>
                  <a:pt x="18900" y="16605"/>
                  <a:pt x="18900" y="16875"/>
                  <a:pt x="18765" y="17010"/>
                </a:cubicBezTo>
                <a:cubicBezTo>
                  <a:pt x="17010" y="18765"/>
                  <a:pt x="17010" y="18765"/>
                  <a:pt x="17010" y="18765"/>
                </a:cubicBezTo>
                <a:cubicBezTo>
                  <a:pt x="16875" y="18900"/>
                  <a:pt x="16605" y="18900"/>
                  <a:pt x="16470" y="18765"/>
                </a:cubicBezTo>
                <a:cubicBezTo>
                  <a:pt x="15525" y="17820"/>
                  <a:pt x="15525" y="17820"/>
                  <a:pt x="15525" y="17820"/>
                </a:cubicBezTo>
                <a:cubicBezTo>
                  <a:pt x="15255" y="17955"/>
                  <a:pt x="15255" y="17955"/>
                  <a:pt x="15255" y="17955"/>
                </a:cubicBezTo>
                <a:cubicBezTo>
                  <a:pt x="14445" y="18360"/>
                  <a:pt x="13635" y="18765"/>
                  <a:pt x="12690" y="19035"/>
                </a:cubicBezTo>
                <a:cubicBezTo>
                  <a:pt x="12420" y="19035"/>
                  <a:pt x="12420" y="19035"/>
                  <a:pt x="12420" y="19035"/>
                </a:cubicBezTo>
                <a:cubicBezTo>
                  <a:pt x="12420" y="20520"/>
                  <a:pt x="12420" y="20520"/>
                  <a:pt x="12420" y="20520"/>
                </a:cubicBezTo>
                <a:cubicBezTo>
                  <a:pt x="12420" y="20655"/>
                  <a:pt x="12285" y="20790"/>
                  <a:pt x="12150" y="20790"/>
                </a:cubicBezTo>
                <a:cubicBezTo>
                  <a:pt x="9450" y="20790"/>
                  <a:pt x="9450" y="20790"/>
                  <a:pt x="9450" y="20790"/>
                </a:cubicBezTo>
                <a:cubicBezTo>
                  <a:pt x="9315" y="20790"/>
                  <a:pt x="9180" y="20655"/>
                  <a:pt x="9180" y="20520"/>
                </a:cubicBezTo>
                <a:cubicBezTo>
                  <a:pt x="9180" y="19035"/>
                  <a:pt x="9180" y="19035"/>
                  <a:pt x="9180" y="19035"/>
                </a:cubicBezTo>
                <a:cubicBezTo>
                  <a:pt x="8910" y="19035"/>
                  <a:pt x="8910" y="19035"/>
                  <a:pt x="8910" y="19035"/>
                </a:cubicBezTo>
                <a:cubicBezTo>
                  <a:pt x="7965" y="18765"/>
                  <a:pt x="7155" y="18360"/>
                  <a:pt x="6345" y="17955"/>
                </a:cubicBezTo>
                <a:cubicBezTo>
                  <a:pt x="6075" y="17820"/>
                  <a:pt x="6075" y="17820"/>
                  <a:pt x="6075" y="17820"/>
                </a:cubicBezTo>
                <a:cubicBezTo>
                  <a:pt x="5130" y="18765"/>
                  <a:pt x="5130" y="18765"/>
                  <a:pt x="5130" y="18765"/>
                </a:cubicBezTo>
                <a:cubicBezTo>
                  <a:pt x="4995" y="18900"/>
                  <a:pt x="4725" y="18900"/>
                  <a:pt x="4590" y="18765"/>
                </a:cubicBezTo>
                <a:cubicBezTo>
                  <a:pt x="2835" y="17010"/>
                  <a:pt x="2835" y="17010"/>
                  <a:pt x="2835" y="17010"/>
                </a:cubicBezTo>
                <a:cubicBezTo>
                  <a:pt x="2700" y="16875"/>
                  <a:pt x="2700" y="16605"/>
                  <a:pt x="2835" y="16470"/>
                </a:cubicBezTo>
                <a:cubicBezTo>
                  <a:pt x="3780" y="15525"/>
                  <a:pt x="3780" y="15525"/>
                  <a:pt x="3780" y="15525"/>
                </a:cubicBezTo>
                <a:cubicBezTo>
                  <a:pt x="3645" y="15255"/>
                  <a:pt x="3645" y="15255"/>
                  <a:pt x="3645" y="15255"/>
                </a:cubicBezTo>
                <a:cubicBezTo>
                  <a:pt x="3240" y="14445"/>
                  <a:pt x="2835" y="13635"/>
                  <a:pt x="2565" y="12690"/>
                </a:cubicBezTo>
                <a:cubicBezTo>
                  <a:pt x="2565" y="12420"/>
                  <a:pt x="2565" y="12420"/>
                  <a:pt x="2565" y="12420"/>
                </a:cubicBezTo>
                <a:cubicBezTo>
                  <a:pt x="1080" y="12420"/>
                  <a:pt x="1080" y="12420"/>
                  <a:pt x="1080" y="12420"/>
                </a:cubicBezTo>
                <a:cubicBezTo>
                  <a:pt x="945" y="12420"/>
                  <a:pt x="810" y="12285"/>
                  <a:pt x="810" y="12150"/>
                </a:cubicBezTo>
                <a:cubicBezTo>
                  <a:pt x="810" y="9450"/>
                  <a:pt x="810" y="9450"/>
                  <a:pt x="810" y="9450"/>
                </a:cubicBezTo>
                <a:cubicBezTo>
                  <a:pt x="810" y="9315"/>
                  <a:pt x="945" y="9180"/>
                  <a:pt x="1080" y="9180"/>
                </a:cubicBezTo>
                <a:cubicBezTo>
                  <a:pt x="2565" y="9180"/>
                  <a:pt x="2565" y="9180"/>
                  <a:pt x="2565" y="9180"/>
                </a:cubicBezTo>
                <a:cubicBezTo>
                  <a:pt x="2565" y="8910"/>
                  <a:pt x="2565" y="8910"/>
                  <a:pt x="2565" y="8910"/>
                </a:cubicBezTo>
                <a:cubicBezTo>
                  <a:pt x="2835" y="7965"/>
                  <a:pt x="3240" y="7155"/>
                  <a:pt x="3645" y="6345"/>
                </a:cubicBezTo>
                <a:cubicBezTo>
                  <a:pt x="3780" y="6075"/>
                  <a:pt x="3780" y="6075"/>
                  <a:pt x="3780" y="6075"/>
                </a:cubicBezTo>
                <a:cubicBezTo>
                  <a:pt x="2835" y="5130"/>
                  <a:pt x="2835" y="5130"/>
                  <a:pt x="2835" y="5130"/>
                </a:cubicBezTo>
                <a:cubicBezTo>
                  <a:pt x="2700" y="4995"/>
                  <a:pt x="2700" y="4725"/>
                  <a:pt x="2835" y="4590"/>
                </a:cubicBezTo>
                <a:cubicBezTo>
                  <a:pt x="4590" y="2835"/>
                  <a:pt x="4590" y="2835"/>
                  <a:pt x="4590" y="2835"/>
                </a:cubicBezTo>
                <a:cubicBezTo>
                  <a:pt x="4725" y="2700"/>
                  <a:pt x="4995" y="2700"/>
                  <a:pt x="5130" y="2835"/>
                </a:cubicBezTo>
                <a:cubicBezTo>
                  <a:pt x="6075" y="3780"/>
                  <a:pt x="6075" y="3780"/>
                  <a:pt x="6075" y="3780"/>
                </a:cubicBezTo>
                <a:cubicBezTo>
                  <a:pt x="6345" y="3645"/>
                  <a:pt x="6345" y="3645"/>
                  <a:pt x="6345" y="3645"/>
                </a:cubicBezTo>
                <a:cubicBezTo>
                  <a:pt x="7155" y="3240"/>
                  <a:pt x="7965" y="2835"/>
                  <a:pt x="8910" y="2565"/>
                </a:cubicBezTo>
                <a:cubicBezTo>
                  <a:pt x="9180" y="2565"/>
                  <a:pt x="9180" y="2565"/>
                  <a:pt x="9180" y="2565"/>
                </a:cubicBezTo>
                <a:cubicBezTo>
                  <a:pt x="9180" y="1080"/>
                  <a:pt x="9180" y="1080"/>
                  <a:pt x="9180" y="1080"/>
                </a:cubicBezTo>
                <a:cubicBezTo>
                  <a:pt x="9180" y="945"/>
                  <a:pt x="9315" y="810"/>
                  <a:pt x="9450" y="810"/>
                </a:cubicBezTo>
                <a:cubicBezTo>
                  <a:pt x="12150" y="810"/>
                  <a:pt x="12150" y="810"/>
                  <a:pt x="12150" y="810"/>
                </a:cubicBezTo>
                <a:cubicBezTo>
                  <a:pt x="12285" y="810"/>
                  <a:pt x="12420" y="945"/>
                  <a:pt x="12420" y="1080"/>
                </a:cubicBezTo>
                <a:cubicBezTo>
                  <a:pt x="12420" y="2565"/>
                  <a:pt x="12420" y="2565"/>
                  <a:pt x="12420" y="2565"/>
                </a:cubicBezTo>
                <a:cubicBezTo>
                  <a:pt x="12690" y="2565"/>
                  <a:pt x="12690" y="2565"/>
                  <a:pt x="12690" y="2565"/>
                </a:cubicBezTo>
                <a:cubicBezTo>
                  <a:pt x="13635" y="2835"/>
                  <a:pt x="14445" y="3240"/>
                  <a:pt x="15255" y="3645"/>
                </a:cubicBezTo>
                <a:cubicBezTo>
                  <a:pt x="15525" y="3780"/>
                  <a:pt x="15525" y="3780"/>
                  <a:pt x="15525" y="3780"/>
                </a:cubicBezTo>
                <a:cubicBezTo>
                  <a:pt x="16470" y="2835"/>
                  <a:pt x="16470" y="2835"/>
                  <a:pt x="16470" y="2835"/>
                </a:cubicBezTo>
                <a:cubicBezTo>
                  <a:pt x="16605" y="2700"/>
                  <a:pt x="16875" y="2700"/>
                  <a:pt x="17010" y="2835"/>
                </a:cubicBezTo>
                <a:cubicBezTo>
                  <a:pt x="18765" y="4590"/>
                  <a:pt x="18765" y="4590"/>
                  <a:pt x="18765" y="4590"/>
                </a:cubicBezTo>
                <a:cubicBezTo>
                  <a:pt x="18900" y="4725"/>
                  <a:pt x="18900" y="4995"/>
                  <a:pt x="18765" y="5130"/>
                </a:cubicBezTo>
                <a:cubicBezTo>
                  <a:pt x="17820" y="6075"/>
                  <a:pt x="17820" y="6075"/>
                  <a:pt x="17820" y="6075"/>
                </a:cubicBezTo>
                <a:cubicBezTo>
                  <a:pt x="17955" y="6345"/>
                  <a:pt x="17955" y="6345"/>
                  <a:pt x="17955" y="6345"/>
                </a:cubicBezTo>
                <a:cubicBezTo>
                  <a:pt x="18360" y="7155"/>
                  <a:pt x="18765" y="7965"/>
                  <a:pt x="19035" y="8910"/>
                </a:cubicBezTo>
                <a:cubicBezTo>
                  <a:pt x="19035" y="9180"/>
                  <a:pt x="19035" y="9180"/>
                  <a:pt x="19035" y="9180"/>
                </a:cubicBezTo>
                <a:cubicBezTo>
                  <a:pt x="20520" y="9180"/>
                  <a:pt x="20520" y="9180"/>
                  <a:pt x="20520" y="9180"/>
                </a:cubicBezTo>
                <a:cubicBezTo>
                  <a:pt x="20655" y="9180"/>
                  <a:pt x="20790" y="9315"/>
                  <a:pt x="20790" y="9450"/>
                </a:cubicBezTo>
                <a:lnTo>
                  <a:pt x="20790" y="12150"/>
                </a:lnTo>
                <a:close/>
                <a:moveTo>
                  <a:pt x="10800" y="6750"/>
                </a:moveTo>
                <a:cubicBezTo>
                  <a:pt x="8640" y="6750"/>
                  <a:pt x="6750" y="8640"/>
                  <a:pt x="6750" y="10800"/>
                </a:cubicBezTo>
                <a:cubicBezTo>
                  <a:pt x="6750" y="12960"/>
                  <a:pt x="8640" y="14850"/>
                  <a:pt x="10800" y="14850"/>
                </a:cubicBezTo>
                <a:cubicBezTo>
                  <a:pt x="12960" y="14850"/>
                  <a:pt x="14850" y="12960"/>
                  <a:pt x="14850" y="10800"/>
                </a:cubicBezTo>
                <a:cubicBezTo>
                  <a:pt x="14850" y="8640"/>
                  <a:pt x="12960" y="6750"/>
                  <a:pt x="10800" y="6750"/>
                </a:cubicBezTo>
                <a:close/>
                <a:moveTo>
                  <a:pt x="10800" y="14040"/>
                </a:moveTo>
                <a:cubicBezTo>
                  <a:pt x="9045" y="14040"/>
                  <a:pt x="7560" y="12555"/>
                  <a:pt x="7560" y="10800"/>
                </a:cubicBezTo>
                <a:cubicBezTo>
                  <a:pt x="7560" y="9045"/>
                  <a:pt x="9045" y="7560"/>
                  <a:pt x="10800" y="7560"/>
                </a:cubicBezTo>
                <a:cubicBezTo>
                  <a:pt x="12555" y="7560"/>
                  <a:pt x="14040" y="9045"/>
                  <a:pt x="14040" y="10800"/>
                </a:cubicBezTo>
                <a:cubicBezTo>
                  <a:pt x="14040" y="12555"/>
                  <a:pt x="12555" y="14040"/>
                  <a:pt x="10800" y="140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80" name="Freeform 1362"/>
          <p:cNvSpPr/>
          <p:nvPr/>
        </p:nvSpPr>
        <p:spPr>
          <a:xfrm>
            <a:off x="1642745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910"/>
                </a:moveTo>
                <a:cubicBezTo>
                  <a:pt x="9720" y="8910"/>
                  <a:pt x="8910" y="9720"/>
                  <a:pt x="8910" y="10800"/>
                </a:cubicBezTo>
                <a:cubicBezTo>
                  <a:pt x="8910" y="11880"/>
                  <a:pt x="9720" y="12690"/>
                  <a:pt x="10800" y="12690"/>
                </a:cubicBezTo>
                <a:cubicBezTo>
                  <a:pt x="11880" y="12690"/>
                  <a:pt x="12690" y="11880"/>
                  <a:pt x="12690" y="10800"/>
                </a:cubicBezTo>
                <a:cubicBezTo>
                  <a:pt x="12690" y="9720"/>
                  <a:pt x="11880" y="8910"/>
                  <a:pt x="10800" y="8910"/>
                </a:cubicBezTo>
                <a:close/>
                <a:moveTo>
                  <a:pt x="10800" y="12015"/>
                </a:moveTo>
                <a:cubicBezTo>
                  <a:pt x="10125" y="12015"/>
                  <a:pt x="9585" y="11475"/>
                  <a:pt x="9585" y="10800"/>
                </a:cubicBezTo>
                <a:cubicBezTo>
                  <a:pt x="9585" y="10125"/>
                  <a:pt x="10125" y="9585"/>
                  <a:pt x="10800" y="9585"/>
                </a:cubicBezTo>
                <a:cubicBezTo>
                  <a:pt x="11475" y="9585"/>
                  <a:pt x="12015" y="10125"/>
                  <a:pt x="12015" y="10800"/>
                </a:cubicBezTo>
                <a:cubicBezTo>
                  <a:pt x="12015" y="11475"/>
                  <a:pt x="11475" y="12015"/>
                  <a:pt x="10800" y="12015"/>
                </a:cubicBezTo>
                <a:close/>
                <a:moveTo>
                  <a:pt x="21195" y="10395"/>
                </a:moveTo>
                <a:cubicBezTo>
                  <a:pt x="20115" y="10395"/>
                  <a:pt x="20115" y="10395"/>
                  <a:pt x="20115" y="10395"/>
                </a:cubicBezTo>
                <a:cubicBezTo>
                  <a:pt x="19980" y="8100"/>
                  <a:pt x="19035" y="6075"/>
                  <a:pt x="17550" y="4590"/>
                </a:cubicBezTo>
                <a:cubicBezTo>
                  <a:pt x="18495" y="3645"/>
                  <a:pt x="18495" y="3645"/>
                  <a:pt x="18495" y="3645"/>
                </a:cubicBezTo>
                <a:cubicBezTo>
                  <a:pt x="18630" y="3510"/>
                  <a:pt x="18630" y="3375"/>
                  <a:pt x="18495" y="3105"/>
                </a:cubicBezTo>
                <a:cubicBezTo>
                  <a:pt x="18225" y="2970"/>
                  <a:pt x="18090" y="2970"/>
                  <a:pt x="17955" y="3105"/>
                </a:cubicBezTo>
                <a:cubicBezTo>
                  <a:pt x="17010" y="4050"/>
                  <a:pt x="17010" y="4050"/>
                  <a:pt x="17010" y="4050"/>
                </a:cubicBezTo>
                <a:cubicBezTo>
                  <a:pt x="15525" y="2565"/>
                  <a:pt x="13500" y="1620"/>
                  <a:pt x="11205" y="1620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1070" y="0"/>
                  <a:pt x="10800" y="0"/>
                </a:cubicBezTo>
                <a:cubicBezTo>
                  <a:pt x="10530" y="0"/>
                  <a:pt x="10395" y="135"/>
                  <a:pt x="10395" y="405"/>
                </a:cubicBezTo>
                <a:cubicBezTo>
                  <a:pt x="10395" y="1620"/>
                  <a:pt x="10395" y="1620"/>
                  <a:pt x="10395" y="1620"/>
                </a:cubicBezTo>
                <a:cubicBezTo>
                  <a:pt x="8100" y="1620"/>
                  <a:pt x="6075" y="2565"/>
                  <a:pt x="4590" y="4050"/>
                </a:cubicBezTo>
                <a:cubicBezTo>
                  <a:pt x="3645" y="3105"/>
                  <a:pt x="3645" y="3105"/>
                  <a:pt x="3645" y="3105"/>
                </a:cubicBezTo>
                <a:cubicBezTo>
                  <a:pt x="3510" y="2970"/>
                  <a:pt x="3375" y="2970"/>
                  <a:pt x="3105" y="3105"/>
                </a:cubicBezTo>
                <a:cubicBezTo>
                  <a:pt x="2970" y="3375"/>
                  <a:pt x="2970" y="3510"/>
                  <a:pt x="3105" y="3645"/>
                </a:cubicBezTo>
                <a:cubicBezTo>
                  <a:pt x="4050" y="4590"/>
                  <a:pt x="4050" y="4590"/>
                  <a:pt x="4050" y="4590"/>
                </a:cubicBezTo>
                <a:cubicBezTo>
                  <a:pt x="2565" y="6075"/>
                  <a:pt x="1620" y="8100"/>
                  <a:pt x="1620" y="10395"/>
                </a:cubicBezTo>
                <a:cubicBezTo>
                  <a:pt x="405" y="10395"/>
                  <a:pt x="405" y="10395"/>
                  <a:pt x="405" y="10395"/>
                </a:cubicBezTo>
                <a:cubicBezTo>
                  <a:pt x="135" y="10395"/>
                  <a:pt x="0" y="10530"/>
                  <a:pt x="0" y="10800"/>
                </a:cubicBezTo>
                <a:cubicBezTo>
                  <a:pt x="0" y="11070"/>
                  <a:pt x="135" y="11205"/>
                  <a:pt x="405" y="11205"/>
                </a:cubicBezTo>
                <a:cubicBezTo>
                  <a:pt x="1620" y="11205"/>
                  <a:pt x="1620" y="11205"/>
                  <a:pt x="1620" y="11205"/>
                </a:cubicBezTo>
                <a:cubicBezTo>
                  <a:pt x="1620" y="13500"/>
                  <a:pt x="2565" y="15525"/>
                  <a:pt x="4050" y="17010"/>
                </a:cubicBezTo>
                <a:cubicBezTo>
                  <a:pt x="3105" y="17955"/>
                  <a:pt x="3105" y="17955"/>
                  <a:pt x="3105" y="17955"/>
                </a:cubicBezTo>
                <a:cubicBezTo>
                  <a:pt x="2970" y="18090"/>
                  <a:pt x="2970" y="18225"/>
                  <a:pt x="3105" y="18495"/>
                </a:cubicBezTo>
                <a:cubicBezTo>
                  <a:pt x="3240" y="18495"/>
                  <a:pt x="3375" y="18495"/>
                  <a:pt x="3375" y="18495"/>
                </a:cubicBezTo>
                <a:cubicBezTo>
                  <a:pt x="3510" y="18495"/>
                  <a:pt x="3645" y="18495"/>
                  <a:pt x="3645" y="18495"/>
                </a:cubicBezTo>
                <a:cubicBezTo>
                  <a:pt x="4590" y="17550"/>
                  <a:pt x="4590" y="17550"/>
                  <a:pt x="4590" y="17550"/>
                </a:cubicBezTo>
                <a:cubicBezTo>
                  <a:pt x="6075" y="19035"/>
                  <a:pt x="8100" y="19980"/>
                  <a:pt x="10395" y="20115"/>
                </a:cubicBezTo>
                <a:cubicBezTo>
                  <a:pt x="10395" y="21195"/>
                  <a:pt x="10395" y="21195"/>
                  <a:pt x="10395" y="21195"/>
                </a:cubicBezTo>
                <a:cubicBezTo>
                  <a:pt x="10395" y="21465"/>
                  <a:pt x="10530" y="21600"/>
                  <a:pt x="10800" y="21600"/>
                </a:cubicBezTo>
                <a:cubicBezTo>
                  <a:pt x="11070" y="21600"/>
                  <a:pt x="11205" y="21465"/>
                  <a:pt x="11205" y="21195"/>
                </a:cubicBezTo>
                <a:cubicBezTo>
                  <a:pt x="11205" y="20115"/>
                  <a:pt x="11205" y="20115"/>
                  <a:pt x="11205" y="20115"/>
                </a:cubicBezTo>
                <a:cubicBezTo>
                  <a:pt x="13500" y="19980"/>
                  <a:pt x="15525" y="19035"/>
                  <a:pt x="17010" y="17550"/>
                </a:cubicBezTo>
                <a:cubicBezTo>
                  <a:pt x="17955" y="18495"/>
                  <a:pt x="17955" y="18495"/>
                  <a:pt x="17955" y="18495"/>
                </a:cubicBezTo>
                <a:cubicBezTo>
                  <a:pt x="17955" y="18495"/>
                  <a:pt x="18090" y="18495"/>
                  <a:pt x="18225" y="18495"/>
                </a:cubicBezTo>
                <a:cubicBezTo>
                  <a:pt x="18225" y="18495"/>
                  <a:pt x="18360" y="18495"/>
                  <a:pt x="18495" y="18495"/>
                </a:cubicBezTo>
                <a:cubicBezTo>
                  <a:pt x="18630" y="18225"/>
                  <a:pt x="18630" y="18090"/>
                  <a:pt x="18495" y="17955"/>
                </a:cubicBezTo>
                <a:cubicBezTo>
                  <a:pt x="17550" y="17010"/>
                  <a:pt x="17550" y="17010"/>
                  <a:pt x="17550" y="17010"/>
                </a:cubicBezTo>
                <a:cubicBezTo>
                  <a:pt x="19035" y="15525"/>
                  <a:pt x="19980" y="13500"/>
                  <a:pt x="20115" y="11205"/>
                </a:cubicBezTo>
                <a:cubicBezTo>
                  <a:pt x="21195" y="11205"/>
                  <a:pt x="21195" y="11205"/>
                  <a:pt x="21195" y="11205"/>
                </a:cubicBezTo>
                <a:cubicBezTo>
                  <a:pt x="21465" y="11205"/>
                  <a:pt x="21600" y="11070"/>
                  <a:pt x="21600" y="10800"/>
                </a:cubicBezTo>
                <a:cubicBezTo>
                  <a:pt x="21600" y="10530"/>
                  <a:pt x="21465" y="10395"/>
                  <a:pt x="21195" y="10395"/>
                </a:cubicBezTo>
                <a:close/>
                <a:moveTo>
                  <a:pt x="10800" y="19305"/>
                </a:moveTo>
                <a:cubicBezTo>
                  <a:pt x="6075" y="19305"/>
                  <a:pt x="2295" y="15525"/>
                  <a:pt x="2295" y="10800"/>
                </a:cubicBezTo>
                <a:cubicBezTo>
                  <a:pt x="2295" y="6075"/>
                  <a:pt x="6075" y="2295"/>
                  <a:pt x="10800" y="2295"/>
                </a:cubicBezTo>
                <a:cubicBezTo>
                  <a:pt x="15525" y="2295"/>
                  <a:pt x="19305" y="6075"/>
                  <a:pt x="19305" y="10800"/>
                </a:cubicBezTo>
                <a:cubicBezTo>
                  <a:pt x="19305" y="15525"/>
                  <a:pt x="15525" y="19305"/>
                  <a:pt x="10800" y="193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81" name="Freeform 1363"/>
          <p:cNvSpPr/>
          <p:nvPr/>
        </p:nvSpPr>
        <p:spPr>
          <a:xfrm>
            <a:off x="164274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1205"/>
                </a:moveTo>
                <a:cubicBezTo>
                  <a:pt x="21465" y="11205"/>
                  <a:pt x="21600" y="10935"/>
                  <a:pt x="21600" y="10800"/>
                </a:cubicBezTo>
                <a:cubicBezTo>
                  <a:pt x="21600" y="10665"/>
                  <a:pt x="21465" y="10395"/>
                  <a:pt x="21195" y="10395"/>
                </a:cubicBezTo>
                <a:cubicBezTo>
                  <a:pt x="20115" y="10395"/>
                  <a:pt x="20115" y="10395"/>
                  <a:pt x="20115" y="10395"/>
                </a:cubicBezTo>
                <a:cubicBezTo>
                  <a:pt x="20115" y="9855"/>
                  <a:pt x="20115" y="9315"/>
                  <a:pt x="19980" y="8775"/>
                </a:cubicBezTo>
                <a:cubicBezTo>
                  <a:pt x="20925" y="8505"/>
                  <a:pt x="20925" y="8505"/>
                  <a:pt x="20925" y="8505"/>
                </a:cubicBezTo>
                <a:cubicBezTo>
                  <a:pt x="21195" y="8370"/>
                  <a:pt x="21330" y="8235"/>
                  <a:pt x="21195" y="7965"/>
                </a:cubicBezTo>
                <a:cubicBezTo>
                  <a:pt x="21195" y="7830"/>
                  <a:pt x="20925" y="7695"/>
                  <a:pt x="20790" y="7695"/>
                </a:cubicBezTo>
                <a:cubicBezTo>
                  <a:pt x="19710" y="7965"/>
                  <a:pt x="19710" y="7965"/>
                  <a:pt x="19710" y="7965"/>
                </a:cubicBezTo>
                <a:cubicBezTo>
                  <a:pt x="19710" y="7965"/>
                  <a:pt x="19710" y="7965"/>
                  <a:pt x="19710" y="7965"/>
                </a:cubicBezTo>
                <a:cubicBezTo>
                  <a:pt x="19710" y="7965"/>
                  <a:pt x="19710" y="7965"/>
                  <a:pt x="19710" y="7965"/>
                </a:cubicBezTo>
                <a:cubicBezTo>
                  <a:pt x="19710" y="7965"/>
                  <a:pt x="19710" y="7965"/>
                  <a:pt x="19710" y="7965"/>
                </a:cubicBezTo>
                <a:cubicBezTo>
                  <a:pt x="19575" y="7425"/>
                  <a:pt x="19305" y="6885"/>
                  <a:pt x="19035" y="6480"/>
                </a:cubicBezTo>
                <a:cubicBezTo>
                  <a:pt x="19980" y="5940"/>
                  <a:pt x="19980" y="5940"/>
                  <a:pt x="19980" y="5940"/>
                </a:cubicBezTo>
                <a:cubicBezTo>
                  <a:pt x="20250" y="5805"/>
                  <a:pt x="20250" y="5535"/>
                  <a:pt x="20115" y="5400"/>
                </a:cubicBezTo>
                <a:cubicBezTo>
                  <a:pt x="20115" y="5265"/>
                  <a:pt x="19845" y="5130"/>
                  <a:pt x="19710" y="5265"/>
                </a:cubicBezTo>
                <a:cubicBezTo>
                  <a:pt x="18765" y="5805"/>
                  <a:pt x="18765" y="5805"/>
                  <a:pt x="18765" y="5805"/>
                </a:cubicBezTo>
                <a:cubicBezTo>
                  <a:pt x="18360" y="5265"/>
                  <a:pt x="18090" y="4860"/>
                  <a:pt x="17685" y="4455"/>
                </a:cubicBezTo>
                <a:cubicBezTo>
                  <a:pt x="18495" y="3645"/>
                  <a:pt x="18495" y="3645"/>
                  <a:pt x="18495" y="3645"/>
                </a:cubicBezTo>
                <a:cubicBezTo>
                  <a:pt x="18630" y="3510"/>
                  <a:pt x="18630" y="3240"/>
                  <a:pt x="18495" y="3105"/>
                </a:cubicBezTo>
                <a:cubicBezTo>
                  <a:pt x="18360" y="2970"/>
                  <a:pt x="18090" y="2970"/>
                  <a:pt x="17955" y="3105"/>
                </a:cubicBezTo>
                <a:cubicBezTo>
                  <a:pt x="17145" y="3915"/>
                  <a:pt x="17145" y="3915"/>
                  <a:pt x="17145" y="3915"/>
                </a:cubicBezTo>
                <a:cubicBezTo>
                  <a:pt x="16740" y="3510"/>
                  <a:pt x="16335" y="3240"/>
                  <a:pt x="15795" y="2835"/>
                </a:cubicBezTo>
                <a:cubicBezTo>
                  <a:pt x="16335" y="1890"/>
                  <a:pt x="16335" y="1890"/>
                  <a:pt x="16335" y="1890"/>
                </a:cubicBezTo>
                <a:cubicBezTo>
                  <a:pt x="16470" y="1755"/>
                  <a:pt x="16335" y="1485"/>
                  <a:pt x="16200" y="1485"/>
                </a:cubicBezTo>
                <a:cubicBezTo>
                  <a:pt x="16065" y="1350"/>
                  <a:pt x="15795" y="1350"/>
                  <a:pt x="15660" y="1620"/>
                </a:cubicBezTo>
                <a:cubicBezTo>
                  <a:pt x="15120" y="2565"/>
                  <a:pt x="15120" y="2565"/>
                  <a:pt x="15120" y="2565"/>
                </a:cubicBezTo>
                <a:cubicBezTo>
                  <a:pt x="14715" y="2295"/>
                  <a:pt x="14175" y="2025"/>
                  <a:pt x="13635" y="1890"/>
                </a:cubicBezTo>
                <a:cubicBezTo>
                  <a:pt x="13905" y="810"/>
                  <a:pt x="13905" y="810"/>
                  <a:pt x="13905" y="810"/>
                </a:cubicBezTo>
                <a:cubicBezTo>
                  <a:pt x="13905" y="675"/>
                  <a:pt x="13770" y="405"/>
                  <a:pt x="13635" y="405"/>
                </a:cubicBezTo>
                <a:cubicBezTo>
                  <a:pt x="13365" y="270"/>
                  <a:pt x="13230" y="405"/>
                  <a:pt x="13095" y="675"/>
                </a:cubicBezTo>
                <a:cubicBezTo>
                  <a:pt x="12825" y="1620"/>
                  <a:pt x="12825" y="1620"/>
                  <a:pt x="12825" y="1620"/>
                </a:cubicBezTo>
                <a:cubicBezTo>
                  <a:pt x="12285" y="1485"/>
                  <a:pt x="1174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9855" y="1485"/>
                  <a:pt x="9315" y="1485"/>
                  <a:pt x="8775" y="1620"/>
                </a:cubicBezTo>
                <a:cubicBezTo>
                  <a:pt x="8505" y="675"/>
                  <a:pt x="8505" y="675"/>
                  <a:pt x="8505" y="675"/>
                </a:cubicBezTo>
                <a:cubicBezTo>
                  <a:pt x="8370" y="405"/>
                  <a:pt x="8235" y="270"/>
                  <a:pt x="7965" y="405"/>
                </a:cubicBezTo>
                <a:cubicBezTo>
                  <a:pt x="7830" y="405"/>
                  <a:pt x="7695" y="675"/>
                  <a:pt x="7695" y="810"/>
                </a:cubicBezTo>
                <a:cubicBezTo>
                  <a:pt x="7965" y="1890"/>
                  <a:pt x="7965" y="1890"/>
                  <a:pt x="7965" y="1890"/>
                </a:cubicBezTo>
                <a:cubicBezTo>
                  <a:pt x="7425" y="2025"/>
                  <a:pt x="6885" y="2295"/>
                  <a:pt x="6480" y="2565"/>
                </a:cubicBezTo>
                <a:cubicBezTo>
                  <a:pt x="5940" y="1620"/>
                  <a:pt x="5940" y="1620"/>
                  <a:pt x="5940" y="1620"/>
                </a:cubicBezTo>
                <a:cubicBezTo>
                  <a:pt x="5805" y="1350"/>
                  <a:pt x="5535" y="1350"/>
                  <a:pt x="5400" y="1485"/>
                </a:cubicBezTo>
                <a:cubicBezTo>
                  <a:pt x="5265" y="1485"/>
                  <a:pt x="5130" y="1755"/>
                  <a:pt x="5265" y="1890"/>
                </a:cubicBezTo>
                <a:cubicBezTo>
                  <a:pt x="5805" y="2835"/>
                  <a:pt x="5805" y="2835"/>
                  <a:pt x="5805" y="2835"/>
                </a:cubicBezTo>
                <a:cubicBezTo>
                  <a:pt x="5265" y="3240"/>
                  <a:pt x="4860" y="3510"/>
                  <a:pt x="4455" y="3915"/>
                </a:cubicBezTo>
                <a:cubicBezTo>
                  <a:pt x="3645" y="3105"/>
                  <a:pt x="3645" y="3105"/>
                  <a:pt x="3645" y="3105"/>
                </a:cubicBezTo>
                <a:cubicBezTo>
                  <a:pt x="3510" y="2970"/>
                  <a:pt x="3240" y="2970"/>
                  <a:pt x="3105" y="3105"/>
                </a:cubicBezTo>
                <a:cubicBezTo>
                  <a:pt x="2970" y="3240"/>
                  <a:pt x="2970" y="3510"/>
                  <a:pt x="3105" y="3645"/>
                </a:cubicBezTo>
                <a:cubicBezTo>
                  <a:pt x="3915" y="4455"/>
                  <a:pt x="3915" y="4455"/>
                  <a:pt x="3915" y="4455"/>
                </a:cubicBezTo>
                <a:cubicBezTo>
                  <a:pt x="3510" y="4860"/>
                  <a:pt x="3240" y="5265"/>
                  <a:pt x="2835" y="5805"/>
                </a:cubicBezTo>
                <a:cubicBezTo>
                  <a:pt x="1890" y="5265"/>
                  <a:pt x="1890" y="5265"/>
                  <a:pt x="1890" y="5265"/>
                </a:cubicBezTo>
                <a:cubicBezTo>
                  <a:pt x="1755" y="5130"/>
                  <a:pt x="1485" y="5265"/>
                  <a:pt x="1485" y="5400"/>
                </a:cubicBezTo>
                <a:cubicBezTo>
                  <a:pt x="1350" y="5535"/>
                  <a:pt x="1350" y="5805"/>
                  <a:pt x="1620" y="5940"/>
                </a:cubicBezTo>
                <a:cubicBezTo>
                  <a:pt x="2565" y="6480"/>
                  <a:pt x="2565" y="6480"/>
                  <a:pt x="2565" y="6480"/>
                </a:cubicBezTo>
                <a:cubicBezTo>
                  <a:pt x="2295" y="6885"/>
                  <a:pt x="2025" y="7425"/>
                  <a:pt x="1890" y="7965"/>
                </a:cubicBezTo>
                <a:cubicBezTo>
                  <a:pt x="1890" y="7965"/>
                  <a:pt x="1890" y="7965"/>
                  <a:pt x="1890" y="7965"/>
                </a:cubicBezTo>
                <a:cubicBezTo>
                  <a:pt x="1890" y="7965"/>
                  <a:pt x="1890" y="7965"/>
                  <a:pt x="1890" y="7965"/>
                </a:cubicBezTo>
                <a:cubicBezTo>
                  <a:pt x="1890" y="7965"/>
                  <a:pt x="1890" y="7965"/>
                  <a:pt x="1890" y="7965"/>
                </a:cubicBezTo>
                <a:cubicBezTo>
                  <a:pt x="810" y="7695"/>
                  <a:pt x="810" y="7695"/>
                  <a:pt x="810" y="7695"/>
                </a:cubicBezTo>
                <a:cubicBezTo>
                  <a:pt x="675" y="7695"/>
                  <a:pt x="405" y="7830"/>
                  <a:pt x="405" y="7965"/>
                </a:cubicBezTo>
                <a:cubicBezTo>
                  <a:pt x="270" y="8235"/>
                  <a:pt x="405" y="8370"/>
                  <a:pt x="675" y="8505"/>
                </a:cubicBezTo>
                <a:cubicBezTo>
                  <a:pt x="1620" y="8775"/>
                  <a:pt x="1620" y="8775"/>
                  <a:pt x="1620" y="8775"/>
                </a:cubicBezTo>
                <a:cubicBezTo>
                  <a:pt x="1485" y="9315"/>
                  <a:pt x="1485" y="9855"/>
                  <a:pt x="1485" y="10395"/>
                </a:cubicBezTo>
                <a:cubicBezTo>
                  <a:pt x="405" y="10395"/>
                  <a:pt x="405" y="10395"/>
                  <a:pt x="405" y="10395"/>
                </a:cubicBezTo>
                <a:cubicBezTo>
                  <a:pt x="135" y="10395"/>
                  <a:pt x="0" y="10665"/>
                  <a:pt x="0" y="10800"/>
                </a:cubicBezTo>
                <a:cubicBezTo>
                  <a:pt x="0" y="10935"/>
                  <a:pt x="135" y="11205"/>
                  <a:pt x="405" y="11205"/>
                </a:cubicBezTo>
                <a:cubicBezTo>
                  <a:pt x="1485" y="11205"/>
                  <a:pt x="1485" y="11205"/>
                  <a:pt x="1485" y="11205"/>
                </a:cubicBezTo>
                <a:cubicBezTo>
                  <a:pt x="1485" y="11745"/>
                  <a:pt x="1485" y="12285"/>
                  <a:pt x="1620" y="12825"/>
                </a:cubicBezTo>
                <a:cubicBezTo>
                  <a:pt x="675" y="13095"/>
                  <a:pt x="675" y="13095"/>
                  <a:pt x="675" y="13095"/>
                </a:cubicBezTo>
                <a:cubicBezTo>
                  <a:pt x="405" y="13230"/>
                  <a:pt x="270" y="13365"/>
                  <a:pt x="405" y="13635"/>
                </a:cubicBezTo>
                <a:cubicBezTo>
                  <a:pt x="405" y="13770"/>
                  <a:pt x="540" y="13905"/>
                  <a:pt x="675" y="13905"/>
                </a:cubicBezTo>
                <a:cubicBezTo>
                  <a:pt x="810" y="13905"/>
                  <a:pt x="810" y="13905"/>
                  <a:pt x="810" y="13905"/>
                </a:cubicBezTo>
                <a:cubicBezTo>
                  <a:pt x="1890" y="13635"/>
                  <a:pt x="1890" y="13635"/>
                  <a:pt x="1890" y="13635"/>
                </a:cubicBezTo>
                <a:cubicBezTo>
                  <a:pt x="2025" y="14175"/>
                  <a:pt x="2295" y="14715"/>
                  <a:pt x="2565" y="15120"/>
                </a:cubicBezTo>
                <a:cubicBezTo>
                  <a:pt x="1620" y="15660"/>
                  <a:pt x="1620" y="15660"/>
                  <a:pt x="1620" y="15660"/>
                </a:cubicBezTo>
                <a:cubicBezTo>
                  <a:pt x="1350" y="15795"/>
                  <a:pt x="1350" y="16065"/>
                  <a:pt x="1485" y="16200"/>
                </a:cubicBezTo>
                <a:cubicBezTo>
                  <a:pt x="1485" y="16335"/>
                  <a:pt x="1620" y="16335"/>
                  <a:pt x="1755" y="16335"/>
                </a:cubicBezTo>
                <a:cubicBezTo>
                  <a:pt x="1755" y="16335"/>
                  <a:pt x="1890" y="16335"/>
                  <a:pt x="1890" y="16335"/>
                </a:cubicBezTo>
                <a:cubicBezTo>
                  <a:pt x="2835" y="15795"/>
                  <a:pt x="2835" y="15795"/>
                  <a:pt x="2835" y="15795"/>
                </a:cubicBezTo>
                <a:cubicBezTo>
                  <a:pt x="3240" y="16335"/>
                  <a:pt x="3510" y="16740"/>
                  <a:pt x="3915" y="17145"/>
                </a:cubicBezTo>
                <a:cubicBezTo>
                  <a:pt x="3105" y="17955"/>
                  <a:pt x="3105" y="17955"/>
                  <a:pt x="3105" y="17955"/>
                </a:cubicBezTo>
                <a:cubicBezTo>
                  <a:pt x="2970" y="18090"/>
                  <a:pt x="2970" y="18360"/>
                  <a:pt x="3105" y="18495"/>
                </a:cubicBezTo>
                <a:cubicBezTo>
                  <a:pt x="3240" y="18495"/>
                  <a:pt x="3375" y="18495"/>
                  <a:pt x="3375" y="18495"/>
                </a:cubicBezTo>
                <a:cubicBezTo>
                  <a:pt x="3510" y="18495"/>
                  <a:pt x="3645" y="18495"/>
                  <a:pt x="3645" y="18495"/>
                </a:cubicBezTo>
                <a:cubicBezTo>
                  <a:pt x="4455" y="17685"/>
                  <a:pt x="4455" y="17685"/>
                  <a:pt x="4455" y="17685"/>
                </a:cubicBezTo>
                <a:cubicBezTo>
                  <a:pt x="4725" y="17955"/>
                  <a:pt x="4995" y="18090"/>
                  <a:pt x="5265" y="18360"/>
                </a:cubicBezTo>
                <a:cubicBezTo>
                  <a:pt x="5265" y="18360"/>
                  <a:pt x="5265" y="18360"/>
                  <a:pt x="5265" y="18360"/>
                </a:cubicBezTo>
                <a:cubicBezTo>
                  <a:pt x="5265" y="18360"/>
                  <a:pt x="5265" y="18360"/>
                  <a:pt x="5265" y="18360"/>
                </a:cubicBezTo>
                <a:cubicBezTo>
                  <a:pt x="5535" y="18495"/>
                  <a:pt x="5670" y="18630"/>
                  <a:pt x="5805" y="18765"/>
                </a:cubicBezTo>
                <a:cubicBezTo>
                  <a:pt x="5265" y="19710"/>
                  <a:pt x="5265" y="19710"/>
                  <a:pt x="5265" y="19710"/>
                </a:cubicBezTo>
                <a:cubicBezTo>
                  <a:pt x="5130" y="19845"/>
                  <a:pt x="5265" y="20115"/>
                  <a:pt x="5400" y="20115"/>
                </a:cubicBezTo>
                <a:cubicBezTo>
                  <a:pt x="5400" y="20250"/>
                  <a:pt x="5535" y="20250"/>
                  <a:pt x="5535" y="20250"/>
                </a:cubicBezTo>
                <a:cubicBezTo>
                  <a:pt x="5670" y="20250"/>
                  <a:pt x="5805" y="20115"/>
                  <a:pt x="5940" y="19980"/>
                </a:cubicBezTo>
                <a:cubicBezTo>
                  <a:pt x="6480" y="19035"/>
                  <a:pt x="6480" y="19035"/>
                  <a:pt x="6480" y="19035"/>
                </a:cubicBezTo>
                <a:cubicBezTo>
                  <a:pt x="6885" y="19305"/>
                  <a:pt x="7425" y="19575"/>
                  <a:pt x="7965" y="19710"/>
                </a:cubicBezTo>
                <a:cubicBezTo>
                  <a:pt x="7695" y="20790"/>
                  <a:pt x="7695" y="20790"/>
                  <a:pt x="7695" y="20790"/>
                </a:cubicBezTo>
                <a:cubicBezTo>
                  <a:pt x="7695" y="20925"/>
                  <a:pt x="7830" y="21195"/>
                  <a:pt x="7965" y="21195"/>
                </a:cubicBezTo>
                <a:cubicBezTo>
                  <a:pt x="8100" y="21195"/>
                  <a:pt x="8100" y="21195"/>
                  <a:pt x="8100" y="21195"/>
                </a:cubicBezTo>
                <a:cubicBezTo>
                  <a:pt x="8235" y="21195"/>
                  <a:pt x="8370" y="21195"/>
                  <a:pt x="8505" y="20925"/>
                </a:cubicBezTo>
                <a:cubicBezTo>
                  <a:pt x="8775" y="19980"/>
                  <a:pt x="8775" y="19980"/>
                  <a:pt x="8775" y="19980"/>
                </a:cubicBezTo>
                <a:cubicBezTo>
                  <a:pt x="9315" y="20115"/>
                  <a:pt x="9855" y="20115"/>
                  <a:pt x="10395" y="20115"/>
                </a:cubicBezTo>
                <a:cubicBezTo>
                  <a:pt x="10395" y="21195"/>
                  <a:pt x="10395" y="21195"/>
                  <a:pt x="10395" y="21195"/>
                </a:cubicBezTo>
                <a:cubicBezTo>
                  <a:pt x="10395" y="21465"/>
                  <a:pt x="10665" y="21600"/>
                  <a:pt x="10800" y="21600"/>
                </a:cubicBezTo>
                <a:cubicBezTo>
                  <a:pt x="10935" y="21600"/>
                  <a:pt x="11205" y="21465"/>
                  <a:pt x="11205" y="21195"/>
                </a:cubicBezTo>
                <a:cubicBezTo>
                  <a:pt x="11205" y="20115"/>
                  <a:pt x="11205" y="20115"/>
                  <a:pt x="11205" y="20115"/>
                </a:cubicBezTo>
                <a:cubicBezTo>
                  <a:pt x="11745" y="20115"/>
                  <a:pt x="12285" y="20115"/>
                  <a:pt x="12825" y="19980"/>
                </a:cubicBezTo>
                <a:cubicBezTo>
                  <a:pt x="13095" y="20925"/>
                  <a:pt x="13095" y="20925"/>
                  <a:pt x="13095" y="20925"/>
                </a:cubicBezTo>
                <a:cubicBezTo>
                  <a:pt x="13230" y="21195"/>
                  <a:pt x="13365" y="21195"/>
                  <a:pt x="13500" y="21195"/>
                </a:cubicBezTo>
                <a:cubicBezTo>
                  <a:pt x="13500" y="21195"/>
                  <a:pt x="13500" y="21195"/>
                  <a:pt x="13635" y="21195"/>
                </a:cubicBezTo>
                <a:cubicBezTo>
                  <a:pt x="13770" y="21195"/>
                  <a:pt x="13905" y="20925"/>
                  <a:pt x="13905" y="20790"/>
                </a:cubicBezTo>
                <a:cubicBezTo>
                  <a:pt x="13635" y="19710"/>
                  <a:pt x="13635" y="19710"/>
                  <a:pt x="13635" y="19710"/>
                </a:cubicBezTo>
                <a:cubicBezTo>
                  <a:pt x="14175" y="19575"/>
                  <a:pt x="14715" y="19305"/>
                  <a:pt x="15120" y="19035"/>
                </a:cubicBezTo>
                <a:cubicBezTo>
                  <a:pt x="15660" y="19980"/>
                  <a:pt x="15660" y="19980"/>
                  <a:pt x="15660" y="19980"/>
                </a:cubicBezTo>
                <a:cubicBezTo>
                  <a:pt x="15795" y="20115"/>
                  <a:pt x="15930" y="20250"/>
                  <a:pt x="16065" y="20250"/>
                </a:cubicBezTo>
                <a:cubicBezTo>
                  <a:pt x="16065" y="20250"/>
                  <a:pt x="16200" y="20250"/>
                  <a:pt x="16200" y="20115"/>
                </a:cubicBezTo>
                <a:cubicBezTo>
                  <a:pt x="16335" y="20115"/>
                  <a:pt x="16470" y="19845"/>
                  <a:pt x="16335" y="19710"/>
                </a:cubicBezTo>
                <a:cubicBezTo>
                  <a:pt x="15795" y="18765"/>
                  <a:pt x="15795" y="18765"/>
                  <a:pt x="15795" y="18765"/>
                </a:cubicBezTo>
                <a:cubicBezTo>
                  <a:pt x="15930" y="18630"/>
                  <a:pt x="16065" y="18495"/>
                  <a:pt x="16335" y="18360"/>
                </a:cubicBezTo>
                <a:cubicBezTo>
                  <a:pt x="16335" y="18360"/>
                  <a:pt x="16335" y="18360"/>
                  <a:pt x="16335" y="18360"/>
                </a:cubicBezTo>
                <a:cubicBezTo>
                  <a:pt x="16335" y="18360"/>
                  <a:pt x="16335" y="18360"/>
                  <a:pt x="16335" y="18360"/>
                </a:cubicBezTo>
                <a:cubicBezTo>
                  <a:pt x="16605" y="18090"/>
                  <a:pt x="16875" y="17955"/>
                  <a:pt x="17145" y="17685"/>
                </a:cubicBezTo>
                <a:cubicBezTo>
                  <a:pt x="17955" y="18495"/>
                  <a:pt x="17955" y="18495"/>
                  <a:pt x="17955" y="18495"/>
                </a:cubicBezTo>
                <a:cubicBezTo>
                  <a:pt x="17955" y="18495"/>
                  <a:pt x="18090" y="18495"/>
                  <a:pt x="18225" y="18495"/>
                </a:cubicBezTo>
                <a:cubicBezTo>
                  <a:pt x="18225" y="18495"/>
                  <a:pt x="18360" y="18495"/>
                  <a:pt x="18495" y="18495"/>
                </a:cubicBezTo>
                <a:cubicBezTo>
                  <a:pt x="18630" y="18360"/>
                  <a:pt x="18630" y="18090"/>
                  <a:pt x="18495" y="17955"/>
                </a:cubicBezTo>
                <a:cubicBezTo>
                  <a:pt x="17685" y="17145"/>
                  <a:pt x="17685" y="17145"/>
                  <a:pt x="17685" y="17145"/>
                </a:cubicBezTo>
                <a:cubicBezTo>
                  <a:pt x="18090" y="16740"/>
                  <a:pt x="18360" y="16335"/>
                  <a:pt x="18765" y="15795"/>
                </a:cubicBezTo>
                <a:cubicBezTo>
                  <a:pt x="19710" y="16335"/>
                  <a:pt x="19710" y="16335"/>
                  <a:pt x="19710" y="16335"/>
                </a:cubicBezTo>
                <a:cubicBezTo>
                  <a:pt x="19710" y="16335"/>
                  <a:pt x="19845" y="16335"/>
                  <a:pt x="19845" y="16335"/>
                </a:cubicBezTo>
                <a:cubicBezTo>
                  <a:pt x="19980" y="16335"/>
                  <a:pt x="20115" y="16335"/>
                  <a:pt x="20115" y="16200"/>
                </a:cubicBezTo>
                <a:cubicBezTo>
                  <a:pt x="20250" y="16065"/>
                  <a:pt x="20250" y="15795"/>
                  <a:pt x="19980" y="15660"/>
                </a:cubicBezTo>
                <a:cubicBezTo>
                  <a:pt x="19035" y="15120"/>
                  <a:pt x="19035" y="15120"/>
                  <a:pt x="19035" y="15120"/>
                </a:cubicBezTo>
                <a:cubicBezTo>
                  <a:pt x="19305" y="14715"/>
                  <a:pt x="19575" y="14175"/>
                  <a:pt x="19710" y="13635"/>
                </a:cubicBezTo>
                <a:cubicBezTo>
                  <a:pt x="20790" y="13905"/>
                  <a:pt x="20790" y="13905"/>
                  <a:pt x="20790" y="13905"/>
                </a:cubicBezTo>
                <a:cubicBezTo>
                  <a:pt x="20790" y="13905"/>
                  <a:pt x="20790" y="13905"/>
                  <a:pt x="20925" y="13905"/>
                </a:cubicBezTo>
                <a:cubicBezTo>
                  <a:pt x="21060" y="13905"/>
                  <a:pt x="21195" y="13770"/>
                  <a:pt x="21195" y="13635"/>
                </a:cubicBezTo>
                <a:cubicBezTo>
                  <a:pt x="21330" y="13365"/>
                  <a:pt x="21195" y="13230"/>
                  <a:pt x="20925" y="13095"/>
                </a:cubicBezTo>
                <a:cubicBezTo>
                  <a:pt x="19980" y="12825"/>
                  <a:pt x="19980" y="12825"/>
                  <a:pt x="19980" y="12825"/>
                </a:cubicBezTo>
                <a:cubicBezTo>
                  <a:pt x="20115" y="12285"/>
                  <a:pt x="20115" y="11745"/>
                  <a:pt x="20115" y="11205"/>
                </a:cubicBezTo>
                <a:lnTo>
                  <a:pt x="21195" y="11205"/>
                </a:lnTo>
                <a:close/>
                <a:moveTo>
                  <a:pt x="16200" y="17550"/>
                </a:moveTo>
                <a:cubicBezTo>
                  <a:pt x="13365" y="13770"/>
                  <a:pt x="13365" y="13770"/>
                  <a:pt x="13365" y="13770"/>
                </a:cubicBezTo>
                <a:cubicBezTo>
                  <a:pt x="14175" y="13095"/>
                  <a:pt x="14715" y="12015"/>
                  <a:pt x="14715" y="10800"/>
                </a:cubicBezTo>
                <a:cubicBezTo>
                  <a:pt x="14715" y="10530"/>
                  <a:pt x="14715" y="10260"/>
                  <a:pt x="14715" y="9990"/>
                </a:cubicBezTo>
                <a:cubicBezTo>
                  <a:pt x="19170" y="8505"/>
                  <a:pt x="19170" y="8505"/>
                  <a:pt x="19170" y="8505"/>
                </a:cubicBezTo>
                <a:cubicBezTo>
                  <a:pt x="19305" y="9180"/>
                  <a:pt x="19440" y="9990"/>
                  <a:pt x="19440" y="10800"/>
                </a:cubicBezTo>
                <a:cubicBezTo>
                  <a:pt x="19440" y="13500"/>
                  <a:pt x="18090" y="15930"/>
                  <a:pt x="16200" y="17550"/>
                </a:cubicBezTo>
                <a:close/>
                <a:moveTo>
                  <a:pt x="10800" y="19440"/>
                </a:moveTo>
                <a:cubicBezTo>
                  <a:pt x="9045" y="19440"/>
                  <a:pt x="7425" y="18900"/>
                  <a:pt x="6075" y="17955"/>
                </a:cubicBezTo>
                <a:cubicBezTo>
                  <a:pt x="8775" y="14175"/>
                  <a:pt x="8775" y="14175"/>
                  <a:pt x="8775" y="14175"/>
                </a:cubicBezTo>
                <a:cubicBezTo>
                  <a:pt x="9315" y="14580"/>
                  <a:pt x="10125" y="14715"/>
                  <a:pt x="10800" y="14715"/>
                </a:cubicBezTo>
                <a:cubicBezTo>
                  <a:pt x="11475" y="14715"/>
                  <a:pt x="12285" y="14580"/>
                  <a:pt x="12825" y="14175"/>
                </a:cubicBezTo>
                <a:cubicBezTo>
                  <a:pt x="15525" y="17955"/>
                  <a:pt x="15525" y="17955"/>
                  <a:pt x="15525" y="17955"/>
                </a:cubicBezTo>
                <a:cubicBezTo>
                  <a:pt x="14175" y="18900"/>
                  <a:pt x="12555" y="19440"/>
                  <a:pt x="10800" y="19440"/>
                </a:cubicBezTo>
                <a:close/>
                <a:moveTo>
                  <a:pt x="2160" y="10800"/>
                </a:moveTo>
                <a:cubicBezTo>
                  <a:pt x="2160" y="9990"/>
                  <a:pt x="2295" y="9180"/>
                  <a:pt x="2430" y="8505"/>
                </a:cubicBezTo>
                <a:cubicBezTo>
                  <a:pt x="6885" y="9990"/>
                  <a:pt x="6885" y="9990"/>
                  <a:pt x="6885" y="9990"/>
                </a:cubicBezTo>
                <a:cubicBezTo>
                  <a:pt x="6885" y="10260"/>
                  <a:pt x="6885" y="10530"/>
                  <a:pt x="6885" y="10800"/>
                </a:cubicBezTo>
                <a:cubicBezTo>
                  <a:pt x="6885" y="12015"/>
                  <a:pt x="7425" y="13095"/>
                  <a:pt x="8235" y="13770"/>
                </a:cubicBezTo>
                <a:cubicBezTo>
                  <a:pt x="5400" y="17550"/>
                  <a:pt x="5400" y="17550"/>
                  <a:pt x="5400" y="17550"/>
                </a:cubicBezTo>
                <a:cubicBezTo>
                  <a:pt x="3510" y="15930"/>
                  <a:pt x="2160" y="13500"/>
                  <a:pt x="2160" y="10800"/>
                </a:cubicBezTo>
                <a:close/>
                <a:moveTo>
                  <a:pt x="10395" y="2160"/>
                </a:moveTo>
                <a:cubicBezTo>
                  <a:pt x="10395" y="6885"/>
                  <a:pt x="10395" y="6885"/>
                  <a:pt x="10395" y="6885"/>
                </a:cubicBezTo>
                <a:cubicBezTo>
                  <a:pt x="8910" y="7020"/>
                  <a:pt x="7695" y="7965"/>
                  <a:pt x="7155" y="9180"/>
                </a:cubicBezTo>
                <a:cubicBezTo>
                  <a:pt x="2700" y="7830"/>
                  <a:pt x="2700" y="7830"/>
                  <a:pt x="2700" y="7830"/>
                </a:cubicBezTo>
                <a:cubicBezTo>
                  <a:pt x="3915" y="4590"/>
                  <a:pt x="6885" y="2295"/>
                  <a:pt x="10395" y="2160"/>
                </a:cubicBezTo>
                <a:close/>
                <a:moveTo>
                  <a:pt x="18900" y="7830"/>
                </a:moveTo>
                <a:cubicBezTo>
                  <a:pt x="14445" y="9180"/>
                  <a:pt x="14445" y="9180"/>
                  <a:pt x="14445" y="9180"/>
                </a:cubicBezTo>
                <a:cubicBezTo>
                  <a:pt x="13905" y="7965"/>
                  <a:pt x="12690" y="7020"/>
                  <a:pt x="11205" y="6885"/>
                </a:cubicBezTo>
                <a:cubicBezTo>
                  <a:pt x="11205" y="2160"/>
                  <a:pt x="11205" y="2160"/>
                  <a:pt x="11205" y="2160"/>
                </a:cubicBezTo>
                <a:cubicBezTo>
                  <a:pt x="14715" y="2295"/>
                  <a:pt x="17685" y="4590"/>
                  <a:pt x="18900" y="7830"/>
                </a:cubicBezTo>
                <a:close/>
                <a:moveTo>
                  <a:pt x="10800" y="14040"/>
                </a:moveTo>
                <a:cubicBezTo>
                  <a:pt x="9045" y="14040"/>
                  <a:pt x="7560" y="12555"/>
                  <a:pt x="7560" y="10800"/>
                </a:cubicBezTo>
                <a:cubicBezTo>
                  <a:pt x="7560" y="9045"/>
                  <a:pt x="9045" y="7560"/>
                  <a:pt x="10800" y="7560"/>
                </a:cubicBezTo>
                <a:cubicBezTo>
                  <a:pt x="12555" y="7560"/>
                  <a:pt x="14040" y="9045"/>
                  <a:pt x="14040" y="10800"/>
                </a:cubicBezTo>
                <a:cubicBezTo>
                  <a:pt x="14040" y="12555"/>
                  <a:pt x="12555" y="14040"/>
                  <a:pt x="10800" y="14040"/>
                </a:cubicBezTo>
                <a:close/>
                <a:moveTo>
                  <a:pt x="10800" y="10395"/>
                </a:moveTo>
                <a:cubicBezTo>
                  <a:pt x="10935" y="10395"/>
                  <a:pt x="11205" y="10665"/>
                  <a:pt x="11205" y="10800"/>
                </a:cubicBezTo>
                <a:cubicBezTo>
                  <a:pt x="11205" y="10935"/>
                  <a:pt x="10935" y="11205"/>
                  <a:pt x="10800" y="11205"/>
                </a:cubicBezTo>
                <a:cubicBezTo>
                  <a:pt x="10665" y="11205"/>
                  <a:pt x="10395" y="10935"/>
                  <a:pt x="10395" y="10800"/>
                </a:cubicBezTo>
                <a:cubicBezTo>
                  <a:pt x="10395" y="10665"/>
                  <a:pt x="10665" y="10395"/>
                  <a:pt x="10800" y="103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82" name="Freeform 1364"/>
          <p:cNvSpPr/>
          <p:nvPr/>
        </p:nvSpPr>
        <p:spPr>
          <a:xfrm>
            <a:off x="1642745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1205"/>
                </a:moveTo>
                <a:cubicBezTo>
                  <a:pt x="21465" y="11205"/>
                  <a:pt x="21600" y="10935"/>
                  <a:pt x="21600" y="10800"/>
                </a:cubicBezTo>
                <a:cubicBezTo>
                  <a:pt x="21600" y="10665"/>
                  <a:pt x="21465" y="10395"/>
                  <a:pt x="21195" y="10395"/>
                </a:cubicBezTo>
                <a:cubicBezTo>
                  <a:pt x="20115" y="10395"/>
                  <a:pt x="20115" y="10395"/>
                  <a:pt x="20115" y="10395"/>
                </a:cubicBezTo>
                <a:cubicBezTo>
                  <a:pt x="20115" y="9855"/>
                  <a:pt x="20115" y="9315"/>
                  <a:pt x="19980" y="8775"/>
                </a:cubicBezTo>
                <a:cubicBezTo>
                  <a:pt x="20925" y="8505"/>
                  <a:pt x="20925" y="8505"/>
                  <a:pt x="20925" y="8505"/>
                </a:cubicBezTo>
                <a:cubicBezTo>
                  <a:pt x="21195" y="8370"/>
                  <a:pt x="21330" y="8235"/>
                  <a:pt x="21195" y="7965"/>
                </a:cubicBezTo>
                <a:cubicBezTo>
                  <a:pt x="21195" y="7830"/>
                  <a:pt x="20925" y="7695"/>
                  <a:pt x="20790" y="7695"/>
                </a:cubicBezTo>
                <a:cubicBezTo>
                  <a:pt x="19710" y="7965"/>
                  <a:pt x="19710" y="7965"/>
                  <a:pt x="19710" y="7965"/>
                </a:cubicBezTo>
                <a:cubicBezTo>
                  <a:pt x="19575" y="7425"/>
                  <a:pt x="19305" y="7020"/>
                  <a:pt x="19035" y="6480"/>
                </a:cubicBezTo>
                <a:cubicBezTo>
                  <a:pt x="19980" y="5940"/>
                  <a:pt x="19980" y="5940"/>
                  <a:pt x="19980" y="5940"/>
                </a:cubicBezTo>
                <a:cubicBezTo>
                  <a:pt x="20250" y="5805"/>
                  <a:pt x="20250" y="5535"/>
                  <a:pt x="20115" y="5400"/>
                </a:cubicBezTo>
                <a:cubicBezTo>
                  <a:pt x="20115" y="5265"/>
                  <a:pt x="19845" y="5130"/>
                  <a:pt x="19710" y="5265"/>
                </a:cubicBezTo>
                <a:cubicBezTo>
                  <a:pt x="18765" y="5805"/>
                  <a:pt x="18765" y="5805"/>
                  <a:pt x="18765" y="5805"/>
                </a:cubicBezTo>
                <a:cubicBezTo>
                  <a:pt x="18360" y="5265"/>
                  <a:pt x="18090" y="4860"/>
                  <a:pt x="17685" y="4455"/>
                </a:cubicBezTo>
                <a:cubicBezTo>
                  <a:pt x="18495" y="3645"/>
                  <a:pt x="18495" y="3645"/>
                  <a:pt x="18495" y="3645"/>
                </a:cubicBezTo>
                <a:cubicBezTo>
                  <a:pt x="18630" y="3510"/>
                  <a:pt x="18630" y="3240"/>
                  <a:pt x="18495" y="3105"/>
                </a:cubicBezTo>
                <a:cubicBezTo>
                  <a:pt x="18360" y="2970"/>
                  <a:pt x="18090" y="2970"/>
                  <a:pt x="17955" y="3105"/>
                </a:cubicBezTo>
                <a:cubicBezTo>
                  <a:pt x="17145" y="3915"/>
                  <a:pt x="17145" y="3915"/>
                  <a:pt x="17145" y="3915"/>
                </a:cubicBezTo>
                <a:cubicBezTo>
                  <a:pt x="16740" y="3510"/>
                  <a:pt x="16335" y="3240"/>
                  <a:pt x="15795" y="2835"/>
                </a:cubicBezTo>
                <a:cubicBezTo>
                  <a:pt x="16335" y="1890"/>
                  <a:pt x="16335" y="1890"/>
                  <a:pt x="16335" y="1890"/>
                </a:cubicBezTo>
                <a:cubicBezTo>
                  <a:pt x="16470" y="1755"/>
                  <a:pt x="16335" y="1485"/>
                  <a:pt x="16200" y="1485"/>
                </a:cubicBezTo>
                <a:cubicBezTo>
                  <a:pt x="16065" y="1350"/>
                  <a:pt x="15795" y="1350"/>
                  <a:pt x="15660" y="1620"/>
                </a:cubicBezTo>
                <a:cubicBezTo>
                  <a:pt x="15120" y="2565"/>
                  <a:pt x="15120" y="2565"/>
                  <a:pt x="15120" y="2565"/>
                </a:cubicBezTo>
                <a:cubicBezTo>
                  <a:pt x="14715" y="2295"/>
                  <a:pt x="14175" y="2025"/>
                  <a:pt x="13500" y="1890"/>
                </a:cubicBezTo>
                <a:cubicBezTo>
                  <a:pt x="13905" y="810"/>
                  <a:pt x="13905" y="810"/>
                  <a:pt x="13905" y="810"/>
                </a:cubicBezTo>
                <a:cubicBezTo>
                  <a:pt x="13905" y="675"/>
                  <a:pt x="13770" y="405"/>
                  <a:pt x="13635" y="405"/>
                </a:cubicBezTo>
                <a:cubicBezTo>
                  <a:pt x="13365" y="270"/>
                  <a:pt x="13230" y="405"/>
                  <a:pt x="13095" y="675"/>
                </a:cubicBezTo>
                <a:cubicBezTo>
                  <a:pt x="12825" y="1620"/>
                  <a:pt x="12825" y="1620"/>
                  <a:pt x="12825" y="1620"/>
                </a:cubicBezTo>
                <a:cubicBezTo>
                  <a:pt x="12285" y="1485"/>
                  <a:pt x="1174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9855" y="1485"/>
                  <a:pt x="9315" y="1485"/>
                  <a:pt x="8775" y="1620"/>
                </a:cubicBezTo>
                <a:cubicBezTo>
                  <a:pt x="8505" y="675"/>
                  <a:pt x="8505" y="675"/>
                  <a:pt x="8505" y="675"/>
                </a:cubicBezTo>
                <a:cubicBezTo>
                  <a:pt x="8370" y="405"/>
                  <a:pt x="8235" y="270"/>
                  <a:pt x="7965" y="405"/>
                </a:cubicBezTo>
                <a:cubicBezTo>
                  <a:pt x="7830" y="405"/>
                  <a:pt x="7695" y="675"/>
                  <a:pt x="7695" y="810"/>
                </a:cubicBezTo>
                <a:cubicBezTo>
                  <a:pt x="7965" y="1890"/>
                  <a:pt x="7965" y="1890"/>
                  <a:pt x="7965" y="1890"/>
                </a:cubicBezTo>
                <a:cubicBezTo>
                  <a:pt x="7425" y="2025"/>
                  <a:pt x="7020" y="2295"/>
                  <a:pt x="6480" y="2565"/>
                </a:cubicBezTo>
                <a:cubicBezTo>
                  <a:pt x="5940" y="1620"/>
                  <a:pt x="5940" y="1620"/>
                  <a:pt x="5940" y="1620"/>
                </a:cubicBezTo>
                <a:cubicBezTo>
                  <a:pt x="5805" y="1350"/>
                  <a:pt x="5535" y="1350"/>
                  <a:pt x="5400" y="1485"/>
                </a:cubicBezTo>
                <a:cubicBezTo>
                  <a:pt x="5265" y="1485"/>
                  <a:pt x="5130" y="1755"/>
                  <a:pt x="5265" y="1890"/>
                </a:cubicBezTo>
                <a:cubicBezTo>
                  <a:pt x="5805" y="2835"/>
                  <a:pt x="5805" y="2835"/>
                  <a:pt x="5805" y="2835"/>
                </a:cubicBezTo>
                <a:cubicBezTo>
                  <a:pt x="5265" y="3240"/>
                  <a:pt x="4860" y="3510"/>
                  <a:pt x="4455" y="3915"/>
                </a:cubicBezTo>
                <a:cubicBezTo>
                  <a:pt x="3645" y="3105"/>
                  <a:pt x="3645" y="3105"/>
                  <a:pt x="3645" y="3105"/>
                </a:cubicBezTo>
                <a:cubicBezTo>
                  <a:pt x="3510" y="2970"/>
                  <a:pt x="3240" y="2970"/>
                  <a:pt x="3105" y="3105"/>
                </a:cubicBezTo>
                <a:cubicBezTo>
                  <a:pt x="2970" y="3240"/>
                  <a:pt x="2970" y="3510"/>
                  <a:pt x="3105" y="3645"/>
                </a:cubicBezTo>
                <a:cubicBezTo>
                  <a:pt x="3915" y="4455"/>
                  <a:pt x="3915" y="4455"/>
                  <a:pt x="3915" y="4455"/>
                </a:cubicBezTo>
                <a:cubicBezTo>
                  <a:pt x="3510" y="4860"/>
                  <a:pt x="3240" y="5265"/>
                  <a:pt x="2835" y="5805"/>
                </a:cubicBezTo>
                <a:cubicBezTo>
                  <a:pt x="1890" y="5265"/>
                  <a:pt x="1890" y="5265"/>
                  <a:pt x="1890" y="5265"/>
                </a:cubicBezTo>
                <a:cubicBezTo>
                  <a:pt x="1755" y="5130"/>
                  <a:pt x="1485" y="5265"/>
                  <a:pt x="1485" y="5400"/>
                </a:cubicBezTo>
                <a:cubicBezTo>
                  <a:pt x="1350" y="5535"/>
                  <a:pt x="1350" y="5805"/>
                  <a:pt x="1620" y="5940"/>
                </a:cubicBezTo>
                <a:cubicBezTo>
                  <a:pt x="2565" y="6480"/>
                  <a:pt x="2565" y="6480"/>
                  <a:pt x="2565" y="6480"/>
                </a:cubicBezTo>
                <a:cubicBezTo>
                  <a:pt x="2295" y="6885"/>
                  <a:pt x="2025" y="7425"/>
                  <a:pt x="1890" y="8100"/>
                </a:cubicBezTo>
                <a:cubicBezTo>
                  <a:pt x="810" y="7695"/>
                  <a:pt x="810" y="7695"/>
                  <a:pt x="810" y="7695"/>
                </a:cubicBezTo>
                <a:cubicBezTo>
                  <a:pt x="675" y="7695"/>
                  <a:pt x="405" y="7830"/>
                  <a:pt x="405" y="7965"/>
                </a:cubicBezTo>
                <a:cubicBezTo>
                  <a:pt x="270" y="8235"/>
                  <a:pt x="405" y="8370"/>
                  <a:pt x="675" y="8505"/>
                </a:cubicBezTo>
                <a:cubicBezTo>
                  <a:pt x="1620" y="8775"/>
                  <a:pt x="1620" y="8775"/>
                  <a:pt x="1620" y="8775"/>
                </a:cubicBezTo>
                <a:cubicBezTo>
                  <a:pt x="1485" y="9315"/>
                  <a:pt x="1485" y="9855"/>
                  <a:pt x="1485" y="10395"/>
                </a:cubicBezTo>
                <a:cubicBezTo>
                  <a:pt x="405" y="10395"/>
                  <a:pt x="405" y="10395"/>
                  <a:pt x="405" y="10395"/>
                </a:cubicBezTo>
                <a:cubicBezTo>
                  <a:pt x="135" y="10395"/>
                  <a:pt x="0" y="10665"/>
                  <a:pt x="0" y="10800"/>
                </a:cubicBezTo>
                <a:cubicBezTo>
                  <a:pt x="0" y="10935"/>
                  <a:pt x="135" y="11205"/>
                  <a:pt x="405" y="11205"/>
                </a:cubicBezTo>
                <a:cubicBezTo>
                  <a:pt x="1485" y="11205"/>
                  <a:pt x="1485" y="11205"/>
                  <a:pt x="1485" y="11205"/>
                </a:cubicBezTo>
                <a:cubicBezTo>
                  <a:pt x="1485" y="11745"/>
                  <a:pt x="1485" y="12285"/>
                  <a:pt x="1620" y="12825"/>
                </a:cubicBezTo>
                <a:cubicBezTo>
                  <a:pt x="675" y="13095"/>
                  <a:pt x="675" y="13095"/>
                  <a:pt x="675" y="13095"/>
                </a:cubicBezTo>
                <a:cubicBezTo>
                  <a:pt x="405" y="13230"/>
                  <a:pt x="270" y="13365"/>
                  <a:pt x="405" y="13635"/>
                </a:cubicBezTo>
                <a:cubicBezTo>
                  <a:pt x="405" y="13770"/>
                  <a:pt x="540" y="13905"/>
                  <a:pt x="675" y="13905"/>
                </a:cubicBezTo>
                <a:cubicBezTo>
                  <a:pt x="810" y="13905"/>
                  <a:pt x="810" y="13905"/>
                  <a:pt x="810" y="13905"/>
                </a:cubicBezTo>
                <a:cubicBezTo>
                  <a:pt x="1890" y="13635"/>
                  <a:pt x="1890" y="13635"/>
                  <a:pt x="1890" y="13635"/>
                </a:cubicBezTo>
                <a:cubicBezTo>
                  <a:pt x="2025" y="14175"/>
                  <a:pt x="2295" y="14580"/>
                  <a:pt x="2565" y="15120"/>
                </a:cubicBezTo>
                <a:cubicBezTo>
                  <a:pt x="1620" y="15660"/>
                  <a:pt x="1620" y="15660"/>
                  <a:pt x="1620" y="15660"/>
                </a:cubicBezTo>
                <a:cubicBezTo>
                  <a:pt x="1350" y="15795"/>
                  <a:pt x="1350" y="16065"/>
                  <a:pt x="1485" y="16200"/>
                </a:cubicBezTo>
                <a:cubicBezTo>
                  <a:pt x="1485" y="16335"/>
                  <a:pt x="1620" y="16335"/>
                  <a:pt x="1755" y="16335"/>
                </a:cubicBezTo>
                <a:cubicBezTo>
                  <a:pt x="1755" y="16335"/>
                  <a:pt x="1890" y="16335"/>
                  <a:pt x="1890" y="16335"/>
                </a:cubicBezTo>
                <a:cubicBezTo>
                  <a:pt x="2835" y="15795"/>
                  <a:pt x="2835" y="15795"/>
                  <a:pt x="2835" y="15795"/>
                </a:cubicBezTo>
                <a:cubicBezTo>
                  <a:pt x="3240" y="16335"/>
                  <a:pt x="3510" y="16740"/>
                  <a:pt x="3915" y="17145"/>
                </a:cubicBezTo>
                <a:cubicBezTo>
                  <a:pt x="3105" y="17955"/>
                  <a:pt x="3105" y="17955"/>
                  <a:pt x="3105" y="17955"/>
                </a:cubicBezTo>
                <a:cubicBezTo>
                  <a:pt x="2970" y="18090"/>
                  <a:pt x="2970" y="18360"/>
                  <a:pt x="3105" y="18495"/>
                </a:cubicBezTo>
                <a:cubicBezTo>
                  <a:pt x="3240" y="18495"/>
                  <a:pt x="3375" y="18495"/>
                  <a:pt x="3375" y="18495"/>
                </a:cubicBezTo>
                <a:cubicBezTo>
                  <a:pt x="3510" y="18495"/>
                  <a:pt x="3645" y="18495"/>
                  <a:pt x="3645" y="18495"/>
                </a:cubicBezTo>
                <a:cubicBezTo>
                  <a:pt x="4455" y="17685"/>
                  <a:pt x="4455" y="17685"/>
                  <a:pt x="4455" y="17685"/>
                </a:cubicBezTo>
                <a:cubicBezTo>
                  <a:pt x="4860" y="18090"/>
                  <a:pt x="5265" y="18360"/>
                  <a:pt x="5805" y="18765"/>
                </a:cubicBezTo>
                <a:cubicBezTo>
                  <a:pt x="5265" y="19710"/>
                  <a:pt x="5265" y="19710"/>
                  <a:pt x="5265" y="19710"/>
                </a:cubicBezTo>
                <a:cubicBezTo>
                  <a:pt x="5130" y="19845"/>
                  <a:pt x="5265" y="20115"/>
                  <a:pt x="5400" y="20115"/>
                </a:cubicBezTo>
                <a:cubicBezTo>
                  <a:pt x="5400" y="20250"/>
                  <a:pt x="5535" y="20250"/>
                  <a:pt x="5535" y="20250"/>
                </a:cubicBezTo>
                <a:cubicBezTo>
                  <a:pt x="5670" y="20250"/>
                  <a:pt x="5805" y="20115"/>
                  <a:pt x="5940" y="19980"/>
                </a:cubicBezTo>
                <a:cubicBezTo>
                  <a:pt x="6480" y="19035"/>
                  <a:pt x="6480" y="19035"/>
                  <a:pt x="6480" y="19035"/>
                </a:cubicBezTo>
                <a:cubicBezTo>
                  <a:pt x="6885" y="19305"/>
                  <a:pt x="7425" y="19575"/>
                  <a:pt x="8100" y="19710"/>
                </a:cubicBezTo>
                <a:cubicBezTo>
                  <a:pt x="7695" y="20790"/>
                  <a:pt x="7695" y="20790"/>
                  <a:pt x="7695" y="20790"/>
                </a:cubicBezTo>
                <a:cubicBezTo>
                  <a:pt x="7695" y="20925"/>
                  <a:pt x="7830" y="21195"/>
                  <a:pt x="7965" y="21195"/>
                </a:cubicBezTo>
                <a:cubicBezTo>
                  <a:pt x="8100" y="21195"/>
                  <a:pt x="8100" y="21195"/>
                  <a:pt x="8100" y="21195"/>
                </a:cubicBezTo>
                <a:cubicBezTo>
                  <a:pt x="8235" y="21195"/>
                  <a:pt x="8370" y="21195"/>
                  <a:pt x="8505" y="20925"/>
                </a:cubicBezTo>
                <a:cubicBezTo>
                  <a:pt x="8775" y="19980"/>
                  <a:pt x="8775" y="19980"/>
                  <a:pt x="8775" y="19980"/>
                </a:cubicBezTo>
                <a:cubicBezTo>
                  <a:pt x="9315" y="19980"/>
                  <a:pt x="9855" y="20115"/>
                  <a:pt x="10395" y="20115"/>
                </a:cubicBezTo>
                <a:cubicBezTo>
                  <a:pt x="10395" y="21195"/>
                  <a:pt x="10395" y="21195"/>
                  <a:pt x="10395" y="21195"/>
                </a:cubicBezTo>
                <a:cubicBezTo>
                  <a:pt x="10395" y="21465"/>
                  <a:pt x="10665" y="21600"/>
                  <a:pt x="10800" y="21600"/>
                </a:cubicBezTo>
                <a:cubicBezTo>
                  <a:pt x="10935" y="21600"/>
                  <a:pt x="11205" y="21465"/>
                  <a:pt x="11205" y="21195"/>
                </a:cubicBezTo>
                <a:cubicBezTo>
                  <a:pt x="11205" y="20115"/>
                  <a:pt x="11205" y="20115"/>
                  <a:pt x="11205" y="20115"/>
                </a:cubicBezTo>
                <a:cubicBezTo>
                  <a:pt x="11745" y="20115"/>
                  <a:pt x="12285" y="20115"/>
                  <a:pt x="12825" y="19980"/>
                </a:cubicBezTo>
                <a:cubicBezTo>
                  <a:pt x="13095" y="20925"/>
                  <a:pt x="13095" y="20925"/>
                  <a:pt x="13095" y="20925"/>
                </a:cubicBezTo>
                <a:cubicBezTo>
                  <a:pt x="13230" y="21195"/>
                  <a:pt x="13365" y="21195"/>
                  <a:pt x="13500" y="21195"/>
                </a:cubicBezTo>
                <a:cubicBezTo>
                  <a:pt x="13500" y="21195"/>
                  <a:pt x="13500" y="21195"/>
                  <a:pt x="13635" y="21195"/>
                </a:cubicBezTo>
                <a:cubicBezTo>
                  <a:pt x="13770" y="21195"/>
                  <a:pt x="13905" y="20925"/>
                  <a:pt x="13905" y="20790"/>
                </a:cubicBezTo>
                <a:cubicBezTo>
                  <a:pt x="13635" y="19710"/>
                  <a:pt x="13635" y="19710"/>
                  <a:pt x="13635" y="19710"/>
                </a:cubicBezTo>
                <a:cubicBezTo>
                  <a:pt x="14175" y="19575"/>
                  <a:pt x="14580" y="19305"/>
                  <a:pt x="15120" y="19035"/>
                </a:cubicBezTo>
                <a:cubicBezTo>
                  <a:pt x="15660" y="19980"/>
                  <a:pt x="15660" y="19980"/>
                  <a:pt x="15660" y="19980"/>
                </a:cubicBezTo>
                <a:cubicBezTo>
                  <a:pt x="15795" y="20115"/>
                  <a:pt x="15930" y="20250"/>
                  <a:pt x="16065" y="20250"/>
                </a:cubicBezTo>
                <a:cubicBezTo>
                  <a:pt x="16065" y="20250"/>
                  <a:pt x="16200" y="20250"/>
                  <a:pt x="16200" y="20115"/>
                </a:cubicBezTo>
                <a:cubicBezTo>
                  <a:pt x="16335" y="20115"/>
                  <a:pt x="16470" y="19845"/>
                  <a:pt x="16335" y="19710"/>
                </a:cubicBezTo>
                <a:cubicBezTo>
                  <a:pt x="15795" y="18765"/>
                  <a:pt x="15795" y="18765"/>
                  <a:pt x="15795" y="18765"/>
                </a:cubicBezTo>
                <a:cubicBezTo>
                  <a:pt x="16335" y="18360"/>
                  <a:pt x="16740" y="18090"/>
                  <a:pt x="17145" y="17685"/>
                </a:cubicBezTo>
                <a:cubicBezTo>
                  <a:pt x="17955" y="18495"/>
                  <a:pt x="17955" y="18495"/>
                  <a:pt x="17955" y="18495"/>
                </a:cubicBezTo>
                <a:cubicBezTo>
                  <a:pt x="17955" y="18495"/>
                  <a:pt x="18090" y="18495"/>
                  <a:pt x="18225" y="18495"/>
                </a:cubicBezTo>
                <a:cubicBezTo>
                  <a:pt x="18225" y="18495"/>
                  <a:pt x="18360" y="18495"/>
                  <a:pt x="18495" y="18495"/>
                </a:cubicBezTo>
                <a:cubicBezTo>
                  <a:pt x="18630" y="18360"/>
                  <a:pt x="18630" y="18090"/>
                  <a:pt x="18495" y="17955"/>
                </a:cubicBezTo>
                <a:cubicBezTo>
                  <a:pt x="17685" y="17145"/>
                  <a:pt x="17685" y="17145"/>
                  <a:pt x="17685" y="17145"/>
                </a:cubicBezTo>
                <a:cubicBezTo>
                  <a:pt x="18090" y="16740"/>
                  <a:pt x="18360" y="16335"/>
                  <a:pt x="18765" y="15795"/>
                </a:cubicBezTo>
                <a:cubicBezTo>
                  <a:pt x="19710" y="16335"/>
                  <a:pt x="19710" y="16335"/>
                  <a:pt x="19710" y="16335"/>
                </a:cubicBezTo>
                <a:cubicBezTo>
                  <a:pt x="19710" y="16335"/>
                  <a:pt x="19845" y="16335"/>
                  <a:pt x="19845" y="16335"/>
                </a:cubicBezTo>
                <a:cubicBezTo>
                  <a:pt x="19980" y="16335"/>
                  <a:pt x="20115" y="16335"/>
                  <a:pt x="20115" y="16200"/>
                </a:cubicBezTo>
                <a:cubicBezTo>
                  <a:pt x="20250" y="16065"/>
                  <a:pt x="20250" y="15795"/>
                  <a:pt x="19980" y="15660"/>
                </a:cubicBezTo>
                <a:cubicBezTo>
                  <a:pt x="19035" y="15120"/>
                  <a:pt x="19035" y="15120"/>
                  <a:pt x="19035" y="15120"/>
                </a:cubicBezTo>
                <a:cubicBezTo>
                  <a:pt x="19305" y="14715"/>
                  <a:pt x="19575" y="14175"/>
                  <a:pt x="19710" y="13500"/>
                </a:cubicBezTo>
                <a:cubicBezTo>
                  <a:pt x="20790" y="13905"/>
                  <a:pt x="20790" y="13905"/>
                  <a:pt x="20790" y="13905"/>
                </a:cubicBezTo>
                <a:cubicBezTo>
                  <a:pt x="20790" y="13905"/>
                  <a:pt x="20790" y="13905"/>
                  <a:pt x="20925" y="13905"/>
                </a:cubicBezTo>
                <a:cubicBezTo>
                  <a:pt x="21060" y="13905"/>
                  <a:pt x="21195" y="13770"/>
                  <a:pt x="21195" y="13635"/>
                </a:cubicBezTo>
                <a:cubicBezTo>
                  <a:pt x="21330" y="13365"/>
                  <a:pt x="21195" y="13230"/>
                  <a:pt x="20925" y="13095"/>
                </a:cubicBezTo>
                <a:cubicBezTo>
                  <a:pt x="19980" y="12825"/>
                  <a:pt x="19980" y="12825"/>
                  <a:pt x="19980" y="12825"/>
                </a:cubicBezTo>
                <a:cubicBezTo>
                  <a:pt x="20115" y="12285"/>
                  <a:pt x="20115" y="11745"/>
                  <a:pt x="20115" y="11205"/>
                </a:cubicBezTo>
                <a:lnTo>
                  <a:pt x="21195" y="11205"/>
                </a:lnTo>
                <a:close/>
                <a:moveTo>
                  <a:pt x="15120" y="18225"/>
                </a:moveTo>
                <a:cubicBezTo>
                  <a:pt x="11070" y="20655"/>
                  <a:pt x="5940" y="19305"/>
                  <a:pt x="3510" y="15390"/>
                </a:cubicBezTo>
                <a:cubicBezTo>
                  <a:pt x="7560" y="13095"/>
                  <a:pt x="7560" y="13095"/>
                  <a:pt x="7560" y="13095"/>
                </a:cubicBezTo>
                <a:cubicBezTo>
                  <a:pt x="8370" y="14175"/>
                  <a:pt x="9585" y="14715"/>
                  <a:pt x="10800" y="14715"/>
                </a:cubicBezTo>
                <a:cubicBezTo>
                  <a:pt x="11475" y="14715"/>
                  <a:pt x="12150" y="14580"/>
                  <a:pt x="12825" y="14175"/>
                </a:cubicBezTo>
                <a:cubicBezTo>
                  <a:pt x="13230" y="13905"/>
                  <a:pt x="13770" y="13500"/>
                  <a:pt x="14040" y="13095"/>
                </a:cubicBezTo>
                <a:cubicBezTo>
                  <a:pt x="18090" y="15390"/>
                  <a:pt x="18090" y="15390"/>
                  <a:pt x="18090" y="15390"/>
                </a:cubicBezTo>
                <a:cubicBezTo>
                  <a:pt x="17415" y="16605"/>
                  <a:pt x="16335" y="17550"/>
                  <a:pt x="15120" y="18225"/>
                </a:cubicBezTo>
                <a:close/>
                <a:moveTo>
                  <a:pt x="6480" y="3375"/>
                </a:moveTo>
                <a:cubicBezTo>
                  <a:pt x="7695" y="2565"/>
                  <a:pt x="9045" y="2160"/>
                  <a:pt x="10395" y="2160"/>
                </a:cubicBezTo>
                <a:cubicBezTo>
                  <a:pt x="10395" y="6885"/>
                  <a:pt x="10395" y="6885"/>
                  <a:pt x="10395" y="6885"/>
                </a:cubicBezTo>
                <a:cubicBezTo>
                  <a:pt x="9855" y="6885"/>
                  <a:pt x="9315" y="7020"/>
                  <a:pt x="8775" y="7425"/>
                </a:cubicBezTo>
                <a:cubicBezTo>
                  <a:pt x="7020" y="8370"/>
                  <a:pt x="6345" y="10665"/>
                  <a:pt x="7155" y="12420"/>
                </a:cubicBezTo>
                <a:cubicBezTo>
                  <a:pt x="3105" y="14850"/>
                  <a:pt x="3105" y="14850"/>
                  <a:pt x="3105" y="14850"/>
                </a:cubicBezTo>
                <a:cubicBezTo>
                  <a:pt x="945" y="10665"/>
                  <a:pt x="2430" y="5670"/>
                  <a:pt x="6480" y="3375"/>
                </a:cubicBezTo>
                <a:close/>
                <a:moveTo>
                  <a:pt x="12420" y="13635"/>
                </a:moveTo>
                <a:cubicBezTo>
                  <a:pt x="10935" y="14445"/>
                  <a:pt x="8910" y="13905"/>
                  <a:pt x="7965" y="12420"/>
                </a:cubicBezTo>
                <a:cubicBezTo>
                  <a:pt x="7155" y="10935"/>
                  <a:pt x="7695" y="8910"/>
                  <a:pt x="9180" y="7965"/>
                </a:cubicBezTo>
                <a:cubicBezTo>
                  <a:pt x="10665" y="7155"/>
                  <a:pt x="12690" y="7695"/>
                  <a:pt x="13635" y="9180"/>
                </a:cubicBezTo>
                <a:cubicBezTo>
                  <a:pt x="14445" y="10665"/>
                  <a:pt x="13905" y="12690"/>
                  <a:pt x="12420" y="13635"/>
                </a:cubicBezTo>
                <a:close/>
                <a:moveTo>
                  <a:pt x="14445" y="12420"/>
                </a:moveTo>
                <a:cubicBezTo>
                  <a:pt x="14850" y="11340"/>
                  <a:pt x="14850" y="9990"/>
                  <a:pt x="14175" y="8775"/>
                </a:cubicBezTo>
                <a:cubicBezTo>
                  <a:pt x="13500" y="7695"/>
                  <a:pt x="12420" y="7020"/>
                  <a:pt x="11205" y="6885"/>
                </a:cubicBezTo>
                <a:cubicBezTo>
                  <a:pt x="11205" y="2160"/>
                  <a:pt x="11205" y="2160"/>
                  <a:pt x="11205" y="2160"/>
                </a:cubicBezTo>
                <a:cubicBezTo>
                  <a:pt x="14040" y="2295"/>
                  <a:pt x="16740" y="3780"/>
                  <a:pt x="18225" y="6480"/>
                </a:cubicBezTo>
                <a:cubicBezTo>
                  <a:pt x="19845" y="9180"/>
                  <a:pt x="19710" y="12285"/>
                  <a:pt x="18495" y="14850"/>
                </a:cubicBezTo>
                <a:lnTo>
                  <a:pt x="14445" y="12420"/>
                </a:lnTo>
                <a:close/>
                <a:moveTo>
                  <a:pt x="11340" y="8775"/>
                </a:moveTo>
                <a:cubicBezTo>
                  <a:pt x="10800" y="8505"/>
                  <a:pt x="10260" y="8640"/>
                  <a:pt x="9720" y="8910"/>
                </a:cubicBezTo>
                <a:cubicBezTo>
                  <a:pt x="9180" y="9180"/>
                  <a:pt x="8910" y="9720"/>
                  <a:pt x="8775" y="10260"/>
                </a:cubicBezTo>
                <a:cubicBezTo>
                  <a:pt x="8505" y="10800"/>
                  <a:pt x="8640" y="11340"/>
                  <a:pt x="8910" y="11880"/>
                </a:cubicBezTo>
                <a:cubicBezTo>
                  <a:pt x="9180" y="12420"/>
                  <a:pt x="9720" y="12690"/>
                  <a:pt x="10260" y="12825"/>
                </a:cubicBezTo>
                <a:cubicBezTo>
                  <a:pt x="10395" y="12960"/>
                  <a:pt x="10665" y="12960"/>
                  <a:pt x="10800" y="12960"/>
                </a:cubicBezTo>
                <a:cubicBezTo>
                  <a:pt x="11205" y="12960"/>
                  <a:pt x="11610" y="12825"/>
                  <a:pt x="11880" y="12690"/>
                </a:cubicBezTo>
                <a:cubicBezTo>
                  <a:pt x="12420" y="12420"/>
                  <a:pt x="12690" y="11880"/>
                  <a:pt x="12825" y="11340"/>
                </a:cubicBezTo>
                <a:cubicBezTo>
                  <a:pt x="13095" y="10800"/>
                  <a:pt x="12960" y="10260"/>
                  <a:pt x="12690" y="9720"/>
                </a:cubicBezTo>
                <a:cubicBezTo>
                  <a:pt x="12420" y="9180"/>
                  <a:pt x="11880" y="8910"/>
                  <a:pt x="11340" y="8775"/>
                </a:cubicBezTo>
                <a:close/>
                <a:moveTo>
                  <a:pt x="12150" y="11205"/>
                </a:moveTo>
                <a:cubicBezTo>
                  <a:pt x="12150" y="11610"/>
                  <a:pt x="11880" y="11880"/>
                  <a:pt x="11475" y="12015"/>
                </a:cubicBezTo>
                <a:cubicBezTo>
                  <a:pt x="11205" y="12285"/>
                  <a:pt x="10800" y="12285"/>
                  <a:pt x="10395" y="12150"/>
                </a:cubicBezTo>
                <a:cubicBezTo>
                  <a:pt x="9990" y="12150"/>
                  <a:pt x="9720" y="11880"/>
                  <a:pt x="9585" y="11475"/>
                </a:cubicBezTo>
                <a:cubicBezTo>
                  <a:pt x="9315" y="11205"/>
                  <a:pt x="9315" y="10800"/>
                  <a:pt x="9450" y="10395"/>
                </a:cubicBezTo>
                <a:cubicBezTo>
                  <a:pt x="9450" y="9990"/>
                  <a:pt x="9720" y="9720"/>
                  <a:pt x="10125" y="9585"/>
                </a:cubicBezTo>
                <a:cubicBezTo>
                  <a:pt x="10260" y="9450"/>
                  <a:pt x="10530" y="9315"/>
                  <a:pt x="10800" y="9315"/>
                </a:cubicBezTo>
                <a:cubicBezTo>
                  <a:pt x="10935" y="9315"/>
                  <a:pt x="11070" y="9315"/>
                  <a:pt x="11205" y="9450"/>
                </a:cubicBezTo>
                <a:cubicBezTo>
                  <a:pt x="11610" y="9450"/>
                  <a:pt x="11880" y="9720"/>
                  <a:pt x="12015" y="10125"/>
                </a:cubicBezTo>
                <a:cubicBezTo>
                  <a:pt x="12285" y="10395"/>
                  <a:pt x="12285" y="10800"/>
                  <a:pt x="12150" y="112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83" name="Freeform 1365"/>
          <p:cNvSpPr/>
          <p:nvPr/>
        </p:nvSpPr>
        <p:spPr>
          <a:xfrm>
            <a:off x="183388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85" y="16200"/>
                </a:moveTo>
                <a:cubicBezTo>
                  <a:pt x="7695" y="16200"/>
                  <a:pt x="8235" y="15525"/>
                  <a:pt x="8235" y="14715"/>
                </a:cubicBezTo>
                <a:cubicBezTo>
                  <a:pt x="8235" y="13905"/>
                  <a:pt x="7695" y="13365"/>
                  <a:pt x="6885" y="13365"/>
                </a:cubicBezTo>
                <a:cubicBezTo>
                  <a:pt x="6075" y="13365"/>
                  <a:pt x="5400" y="13905"/>
                  <a:pt x="5400" y="14715"/>
                </a:cubicBezTo>
                <a:cubicBezTo>
                  <a:pt x="5400" y="15525"/>
                  <a:pt x="6075" y="16200"/>
                  <a:pt x="6885" y="16200"/>
                </a:cubicBezTo>
                <a:close/>
                <a:moveTo>
                  <a:pt x="6885" y="14040"/>
                </a:moveTo>
                <a:cubicBezTo>
                  <a:pt x="7290" y="14040"/>
                  <a:pt x="7560" y="14310"/>
                  <a:pt x="7560" y="14715"/>
                </a:cubicBezTo>
                <a:cubicBezTo>
                  <a:pt x="7560" y="15120"/>
                  <a:pt x="7290" y="15525"/>
                  <a:pt x="6885" y="15525"/>
                </a:cubicBezTo>
                <a:cubicBezTo>
                  <a:pt x="6480" y="15525"/>
                  <a:pt x="6075" y="15120"/>
                  <a:pt x="6075" y="14715"/>
                </a:cubicBezTo>
                <a:cubicBezTo>
                  <a:pt x="6075" y="14310"/>
                  <a:pt x="6480" y="14040"/>
                  <a:pt x="6885" y="14040"/>
                </a:cubicBezTo>
                <a:close/>
                <a:moveTo>
                  <a:pt x="15795" y="4320"/>
                </a:moveTo>
                <a:cubicBezTo>
                  <a:pt x="14985" y="4320"/>
                  <a:pt x="14445" y="4995"/>
                  <a:pt x="14445" y="5805"/>
                </a:cubicBezTo>
                <a:cubicBezTo>
                  <a:pt x="14445" y="6615"/>
                  <a:pt x="14985" y="7155"/>
                  <a:pt x="15795" y="7155"/>
                </a:cubicBezTo>
                <a:cubicBezTo>
                  <a:pt x="16605" y="7155"/>
                  <a:pt x="17280" y="6615"/>
                  <a:pt x="17280" y="5805"/>
                </a:cubicBezTo>
                <a:cubicBezTo>
                  <a:pt x="17280" y="4995"/>
                  <a:pt x="16605" y="4320"/>
                  <a:pt x="15795" y="4320"/>
                </a:cubicBezTo>
                <a:close/>
                <a:moveTo>
                  <a:pt x="15795" y="6480"/>
                </a:moveTo>
                <a:cubicBezTo>
                  <a:pt x="15390" y="6480"/>
                  <a:pt x="15120" y="6210"/>
                  <a:pt x="15120" y="5805"/>
                </a:cubicBezTo>
                <a:cubicBezTo>
                  <a:pt x="15120" y="5400"/>
                  <a:pt x="15390" y="4995"/>
                  <a:pt x="15795" y="4995"/>
                </a:cubicBezTo>
                <a:cubicBezTo>
                  <a:pt x="16200" y="4995"/>
                  <a:pt x="16605" y="5400"/>
                  <a:pt x="16605" y="5805"/>
                </a:cubicBezTo>
                <a:cubicBezTo>
                  <a:pt x="16605" y="6210"/>
                  <a:pt x="16200" y="6480"/>
                  <a:pt x="15795" y="6480"/>
                </a:cubicBezTo>
                <a:close/>
                <a:moveTo>
                  <a:pt x="6885" y="17685"/>
                </a:moveTo>
                <a:cubicBezTo>
                  <a:pt x="8370" y="17685"/>
                  <a:pt x="9720" y="16335"/>
                  <a:pt x="9720" y="14715"/>
                </a:cubicBezTo>
                <a:cubicBezTo>
                  <a:pt x="9720" y="13230"/>
                  <a:pt x="8370" y="11880"/>
                  <a:pt x="6885" y="11880"/>
                </a:cubicBezTo>
                <a:cubicBezTo>
                  <a:pt x="5265" y="11880"/>
                  <a:pt x="3915" y="13230"/>
                  <a:pt x="3915" y="14715"/>
                </a:cubicBezTo>
                <a:cubicBezTo>
                  <a:pt x="3915" y="16335"/>
                  <a:pt x="5265" y="17685"/>
                  <a:pt x="6885" y="17685"/>
                </a:cubicBezTo>
                <a:close/>
                <a:moveTo>
                  <a:pt x="6885" y="12555"/>
                </a:moveTo>
                <a:cubicBezTo>
                  <a:pt x="7965" y="12555"/>
                  <a:pt x="9045" y="13635"/>
                  <a:pt x="9045" y="14715"/>
                </a:cubicBezTo>
                <a:cubicBezTo>
                  <a:pt x="9045" y="15930"/>
                  <a:pt x="7965" y="16875"/>
                  <a:pt x="6885" y="16875"/>
                </a:cubicBezTo>
                <a:cubicBezTo>
                  <a:pt x="5670" y="16875"/>
                  <a:pt x="4725" y="15930"/>
                  <a:pt x="4725" y="14715"/>
                </a:cubicBezTo>
                <a:cubicBezTo>
                  <a:pt x="4725" y="13635"/>
                  <a:pt x="5670" y="12555"/>
                  <a:pt x="6885" y="12555"/>
                </a:cubicBezTo>
                <a:close/>
                <a:moveTo>
                  <a:pt x="21330" y="13230"/>
                </a:moveTo>
                <a:cubicBezTo>
                  <a:pt x="21330" y="13095"/>
                  <a:pt x="21330" y="12960"/>
                  <a:pt x="21465" y="12690"/>
                </a:cubicBezTo>
                <a:cubicBezTo>
                  <a:pt x="21465" y="12690"/>
                  <a:pt x="21465" y="12690"/>
                  <a:pt x="21465" y="12690"/>
                </a:cubicBezTo>
                <a:cubicBezTo>
                  <a:pt x="21465" y="12690"/>
                  <a:pt x="21465" y="12690"/>
                  <a:pt x="21465" y="12690"/>
                </a:cubicBezTo>
                <a:cubicBezTo>
                  <a:pt x="21600" y="12150"/>
                  <a:pt x="21600" y="11475"/>
                  <a:pt x="21600" y="10800"/>
                </a:cubicBezTo>
                <a:cubicBezTo>
                  <a:pt x="21600" y="9315"/>
                  <a:pt x="21330" y="7965"/>
                  <a:pt x="20790" y="6615"/>
                </a:cubicBezTo>
                <a:cubicBezTo>
                  <a:pt x="20790" y="6615"/>
                  <a:pt x="20790" y="6615"/>
                  <a:pt x="20790" y="6615"/>
                </a:cubicBezTo>
                <a:cubicBezTo>
                  <a:pt x="20385" y="5670"/>
                  <a:pt x="19710" y="4725"/>
                  <a:pt x="19035" y="3915"/>
                </a:cubicBezTo>
                <a:cubicBezTo>
                  <a:pt x="18630" y="3375"/>
                  <a:pt x="18225" y="2970"/>
                  <a:pt x="17685" y="2565"/>
                </a:cubicBezTo>
                <a:cubicBezTo>
                  <a:pt x="16875" y="1890"/>
                  <a:pt x="16065" y="1215"/>
                  <a:pt x="14985" y="810"/>
                </a:cubicBezTo>
                <a:cubicBezTo>
                  <a:pt x="14985" y="810"/>
                  <a:pt x="14985" y="810"/>
                  <a:pt x="14985" y="810"/>
                </a:cubicBezTo>
                <a:cubicBezTo>
                  <a:pt x="13635" y="270"/>
                  <a:pt x="12285" y="0"/>
                  <a:pt x="10800" y="0"/>
                </a:cubicBezTo>
                <a:cubicBezTo>
                  <a:pt x="10125" y="0"/>
                  <a:pt x="9585" y="0"/>
                  <a:pt x="8910" y="135"/>
                </a:cubicBezTo>
                <a:cubicBezTo>
                  <a:pt x="8910" y="135"/>
                  <a:pt x="8910" y="135"/>
                  <a:pt x="8910" y="135"/>
                </a:cubicBezTo>
                <a:cubicBezTo>
                  <a:pt x="8910" y="135"/>
                  <a:pt x="8910" y="135"/>
                  <a:pt x="8910" y="135"/>
                </a:cubicBezTo>
                <a:cubicBezTo>
                  <a:pt x="8775" y="135"/>
                  <a:pt x="8640" y="270"/>
                  <a:pt x="8505" y="270"/>
                </a:cubicBezTo>
                <a:cubicBezTo>
                  <a:pt x="8505" y="270"/>
                  <a:pt x="8505" y="270"/>
                  <a:pt x="8505" y="270"/>
                </a:cubicBezTo>
                <a:cubicBezTo>
                  <a:pt x="7965" y="405"/>
                  <a:pt x="7290" y="540"/>
                  <a:pt x="6750" y="810"/>
                </a:cubicBezTo>
                <a:cubicBezTo>
                  <a:pt x="6750" y="810"/>
                  <a:pt x="6750" y="810"/>
                  <a:pt x="6615" y="810"/>
                </a:cubicBezTo>
                <a:cubicBezTo>
                  <a:pt x="6615" y="810"/>
                  <a:pt x="6480" y="945"/>
                  <a:pt x="6480" y="945"/>
                </a:cubicBezTo>
                <a:cubicBezTo>
                  <a:pt x="6345" y="945"/>
                  <a:pt x="6210" y="945"/>
                  <a:pt x="6210" y="1080"/>
                </a:cubicBezTo>
                <a:cubicBezTo>
                  <a:pt x="6075" y="1080"/>
                  <a:pt x="6075" y="1080"/>
                  <a:pt x="5940" y="1080"/>
                </a:cubicBezTo>
                <a:cubicBezTo>
                  <a:pt x="5940" y="1080"/>
                  <a:pt x="5940" y="1215"/>
                  <a:pt x="5940" y="1215"/>
                </a:cubicBezTo>
                <a:cubicBezTo>
                  <a:pt x="5940" y="1215"/>
                  <a:pt x="5940" y="1215"/>
                  <a:pt x="5940" y="1215"/>
                </a:cubicBezTo>
                <a:cubicBezTo>
                  <a:pt x="5940" y="1215"/>
                  <a:pt x="5940" y="1215"/>
                  <a:pt x="5805" y="1215"/>
                </a:cubicBezTo>
                <a:cubicBezTo>
                  <a:pt x="5805" y="1215"/>
                  <a:pt x="5805" y="1215"/>
                  <a:pt x="5670" y="1215"/>
                </a:cubicBezTo>
                <a:cubicBezTo>
                  <a:pt x="5670" y="1350"/>
                  <a:pt x="5670" y="1350"/>
                  <a:pt x="5535" y="1350"/>
                </a:cubicBezTo>
                <a:cubicBezTo>
                  <a:pt x="5535" y="1350"/>
                  <a:pt x="5535" y="1350"/>
                  <a:pt x="5400" y="1485"/>
                </a:cubicBezTo>
                <a:cubicBezTo>
                  <a:pt x="5400" y="1485"/>
                  <a:pt x="5265" y="1485"/>
                  <a:pt x="5265" y="1485"/>
                </a:cubicBezTo>
                <a:cubicBezTo>
                  <a:pt x="5265" y="1620"/>
                  <a:pt x="5130" y="1620"/>
                  <a:pt x="5130" y="1620"/>
                </a:cubicBezTo>
                <a:cubicBezTo>
                  <a:pt x="4995" y="1620"/>
                  <a:pt x="4860" y="1755"/>
                  <a:pt x="4725" y="1890"/>
                </a:cubicBezTo>
                <a:cubicBezTo>
                  <a:pt x="4725" y="1890"/>
                  <a:pt x="4725" y="1890"/>
                  <a:pt x="4725" y="1890"/>
                </a:cubicBezTo>
                <a:cubicBezTo>
                  <a:pt x="4725" y="1890"/>
                  <a:pt x="4590" y="1890"/>
                  <a:pt x="4590" y="2025"/>
                </a:cubicBezTo>
                <a:cubicBezTo>
                  <a:pt x="4590" y="2025"/>
                  <a:pt x="4590" y="2025"/>
                  <a:pt x="4590" y="2025"/>
                </a:cubicBezTo>
                <a:cubicBezTo>
                  <a:pt x="4455" y="2160"/>
                  <a:pt x="4320" y="2160"/>
                  <a:pt x="4185" y="2295"/>
                </a:cubicBezTo>
                <a:cubicBezTo>
                  <a:pt x="4185" y="2295"/>
                  <a:pt x="4185" y="2295"/>
                  <a:pt x="4185" y="2295"/>
                </a:cubicBezTo>
                <a:cubicBezTo>
                  <a:pt x="4185" y="2295"/>
                  <a:pt x="4185" y="2295"/>
                  <a:pt x="4185" y="2295"/>
                </a:cubicBezTo>
                <a:cubicBezTo>
                  <a:pt x="3510" y="2835"/>
                  <a:pt x="2970" y="3375"/>
                  <a:pt x="2565" y="3915"/>
                </a:cubicBezTo>
                <a:cubicBezTo>
                  <a:pt x="2430" y="3915"/>
                  <a:pt x="2430" y="3915"/>
                  <a:pt x="2430" y="3915"/>
                </a:cubicBezTo>
                <a:cubicBezTo>
                  <a:pt x="945" y="5805"/>
                  <a:pt x="0" y="8235"/>
                  <a:pt x="0" y="10800"/>
                </a:cubicBezTo>
                <a:cubicBezTo>
                  <a:pt x="0" y="11880"/>
                  <a:pt x="135" y="12960"/>
                  <a:pt x="405" y="13905"/>
                </a:cubicBezTo>
                <a:cubicBezTo>
                  <a:pt x="405" y="13905"/>
                  <a:pt x="405" y="13905"/>
                  <a:pt x="405" y="13905"/>
                </a:cubicBezTo>
                <a:cubicBezTo>
                  <a:pt x="405" y="13905"/>
                  <a:pt x="405" y="13905"/>
                  <a:pt x="405" y="13905"/>
                </a:cubicBezTo>
                <a:cubicBezTo>
                  <a:pt x="540" y="14175"/>
                  <a:pt x="540" y="14310"/>
                  <a:pt x="675" y="14580"/>
                </a:cubicBezTo>
                <a:cubicBezTo>
                  <a:pt x="675" y="14580"/>
                  <a:pt x="675" y="14715"/>
                  <a:pt x="675" y="14715"/>
                </a:cubicBezTo>
                <a:cubicBezTo>
                  <a:pt x="810" y="14850"/>
                  <a:pt x="810" y="14985"/>
                  <a:pt x="810" y="15120"/>
                </a:cubicBezTo>
                <a:cubicBezTo>
                  <a:pt x="945" y="15120"/>
                  <a:pt x="945" y="15255"/>
                  <a:pt x="1080" y="15390"/>
                </a:cubicBezTo>
                <a:cubicBezTo>
                  <a:pt x="1080" y="15390"/>
                  <a:pt x="1080" y="15525"/>
                  <a:pt x="1080" y="15525"/>
                </a:cubicBezTo>
                <a:cubicBezTo>
                  <a:pt x="2160" y="17685"/>
                  <a:pt x="3915" y="19440"/>
                  <a:pt x="6075" y="20520"/>
                </a:cubicBezTo>
                <a:cubicBezTo>
                  <a:pt x="6075" y="20520"/>
                  <a:pt x="6210" y="20520"/>
                  <a:pt x="6210" y="20520"/>
                </a:cubicBezTo>
                <a:cubicBezTo>
                  <a:pt x="6345" y="20655"/>
                  <a:pt x="6480" y="20655"/>
                  <a:pt x="6480" y="20790"/>
                </a:cubicBezTo>
                <a:cubicBezTo>
                  <a:pt x="6615" y="20790"/>
                  <a:pt x="6750" y="20790"/>
                  <a:pt x="6885" y="20790"/>
                </a:cubicBezTo>
                <a:cubicBezTo>
                  <a:pt x="6885" y="20925"/>
                  <a:pt x="7020" y="20925"/>
                  <a:pt x="7020" y="20925"/>
                </a:cubicBezTo>
                <a:cubicBezTo>
                  <a:pt x="7290" y="21060"/>
                  <a:pt x="7425" y="21060"/>
                  <a:pt x="7695" y="21195"/>
                </a:cubicBezTo>
                <a:cubicBezTo>
                  <a:pt x="7695" y="21195"/>
                  <a:pt x="7695" y="21195"/>
                  <a:pt x="7695" y="21195"/>
                </a:cubicBezTo>
                <a:cubicBezTo>
                  <a:pt x="7695" y="21195"/>
                  <a:pt x="7695" y="21195"/>
                  <a:pt x="7695" y="21195"/>
                </a:cubicBezTo>
                <a:cubicBezTo>
                  <a:pt x="8640" y="21465"/>
                  <a:pt x="9720" y="21600"/>
                  <a:pt x="10800" y="21600"/>
                </a:cubicBezTo>
                <a:cubicBezTo>
                  <a:pt x="12555" y="21600"/>
                  <a:pt x="14310" y="21195"/>
                  <a:pt x="15795" y="20385"/>
                </a:cubicBezTo>
                <a:cubicBezTo>
                  <a:pt x="15795" y="20385"/>
                  <a:pt x="15795" y="20385"/>
                  <a:pt x="15795" y="20385"/>
                </a:cubicBezTo>
                <a:cubicBezTo>
                  <a:pt x="15795" y="20385"/>
                  <a:pt x="15930" y="20385"/>
                  <a:pt x="15930" y="20385"/>
                </a:cubicBezTo>
                <a:cubicBezTo>
                  <a:pt x="15930" y="20250"/>
                  <a:pt x="16065" y="20250"/>
                  <a:pt x="16200" y="20115"/>
                </a:cubicBezTo>
                <a:cubicBezTo>
                  <a:pt x="16200" y="20115"/>
                  <a:pt x="16335" y="20115"/>
                  <a:pt x="16335" y="19980"/>
                </a:cubicBezTo>
                <a:cubicBezTo>
                  <a:pt x="16605" y="19980"/>
                  <a:pt x="16740" y="19845"/>
                  <a:pt x="16875" y="19710"/>
                </a:cubicBezTo>
                <a:cubicBezTo>
                  <a:pt x="16875" y="19710"/>
                  <a:pt x="17010" y="19710"/>
                  <a:pt x="17010" y="19575"/>
                </a:cubicBezTo>
                <a:cubicBezTo>
                  <a:pt x="17145" y="19575"/>
                  <a:pt x="17280" y="19440"/>
                  <a:pt x="17280" y="19440"/>
                </a:cubicBezTo>
                <a:cubicBezTo>
                  <a:pt x="17415" y="19305"/>
                  <a:pt x="17415" y="19305"/>
                  <a:pt x="17415" y="19305"/>
                </a:cubicBezTo>
                <a:cubicBezTo>
                  <a:pt x="17550" y="19170"/>
                  <a:pt x="17685" y="19170"/>
                  <a:pt x="17820" y="19035"/>
                </a:cubicBezTo>
                <a:cubicBezTo>
                  <a:pt x="17820" y="19035"/>
                  <a:pt x="17820" y="18900"/>
                  <a:pt x="17955" y="18900"/>
                </a:cubicBezTo>
                <a:cubicBezTo>
                  <a:pt x="18090" y="18765"/>
                  <a:pt x="18090" y="18765"/>
                  <a:pt x="18225" y="18630"/>
                </a:cubicBezTo>
                <a:cubicBezTo>
                  <a:pt x="18225" y="18630"/>
                  <a:pt x="18360" y="18495"/>
                  <a:pt x="18360" y="18495"/>
                </a:cubicBezTo>
                <a:cubicBezTo>
                  <a:pt x="18495" y="18360"/>
                  <a:pt x="18630" y="18225"/>
                  <a:pt x="18765" y="18090"/>
                </a:cubicBezTo>
                <a:cubicBezTo>
                  <a:pt x="18765" y="17955"/>
                  <a:pt x="18900" y="17955"/>
                  <a:pt x="18900" y="17955"/>
                </a:cubicBezTo>
                <a:cubicBezTo>
                  <a:pt x="19575" y="17145"/>
                  <a:pt x="20250" y="16065"/>
                  <a:pt x="20790" y="14985"/>
                </a:cubicBezTo>
                <a:cubicBezTo>
                  <a:pt x="20790" y="14985"/>
                  <a:pt x="20790" y="14985"/>
                  <a:pt x="20790" y="14850"/>
                </a:cubicBezTo>
                <a:cubicBezTo>
                  <a:pt x="20790" y="14850"/>
                  <a:pt x="20925" y="14715"/>
                  <a:pt x="20925" y="14580"/>
                </a:cubicBezTo>
                <a:cubicBezTo>
                  <a:pt x="20925" y="14580"/>
                  <a:pt x="20925" y="14580"/>
                  <a:pt x="20925" y="14580"/>
                </a:cubicBezTo>
                <a:cubicBezTo>
                  <a:pt x="21060" y="14175"/>
                  <a:pt x="21195" y="13770"/>
                  <a:pt x="21330" y="13365"/>
                </a:cubicBezTo>
                <a:cubicBezTo>
                  <a:pt x="21330" y="13365"/>
                  <a:pt x="21330" y="13365"/>
                  <a:pt x="21330" y="13230"/>
                </a:cubicBezTo>
                <a:close/>
                <a:moveTo>
                  <a:pt x="17685" y="18225"/>
                </a:moveTo>
                <a:cubicBezTo>
                  <a:pt x="17550" y="18225"/>
                  <a:pt x="17415" y="18360"/>
                  <a:pt x="17415" y="18360"/>
                </a:cubicBezTo>
                <a:cubicBezTo>
                  <a:pt x="17280" y="18495"/>
                  <a:pt x="17280" y="18495"/>
                  <a:pt x="17280" y="18495"/>
                </a:cubicBezTo>
                <a:cubicBezTo>
                  <a:pt x="17145" y="18630"/>
                  <a:pt x="17145" y="18630"/>
                  <a:pt x="17010" y="18765"/>
                </a:cubicBezTo>
                <a:cubicBezTo>
                  <a:pt x="17010" y="18765"/>
                  <a:pt x="16875" y="18765"/>
                  <a:pt x="16875" y="18900"/>
                </a:cubicBezTo>
                <a:cubicBezTo>
                  <a:pt x="16875" y="18900"/>
                  <a:pt x="16740" y="18900"/>
                  <a:pt x="16740" y="18900"/>
                </a:cubicBezTo>
                <a:cubicBezTo>
                  <a:pt x="16605" y="19035"/>
                  <a:pt x="16605" y="19035"/>
                  <a:pt x="16470" y="19035"/>
                </a:cubicBezTo>
                <a:cubicBezTo>
                  <a:pt x="16605" y="18765"/>
                  <a:pt x="16605" y="18360"/>
                  <a:pt x="16470" y="18090"/>
                </a:cubicBezTo>
                <a:cubicBezTo>
                  <a:pt x="16200" y="17550"/>
                  <a:pt x="15660" y="17145"/>
                  <a:pt x="15120" y="17010"/>
                </a:cubicBezTo>
                <a:cubicBezTo>
                  <a:pt x="14715" y="17010"/>
                  <a:pt x="14715" y="17010"/>
                  <a:pt x="14715" y="17010"/>
                </a:cubicBezTo>
                <a:cubicBezTo>
                  <a:pt x="14715" y="16335"/>
                  <a:pt x="14715" y="16335"/>
                  <a:pt x="14715" y="16335"/>
                </a:cubicBezTo>
                <a:cubicBezTo>
                  <a:pt x="15120" y="16335"/>
                  <a:pt x="15120" y="16335"/>
                  <a:pt x="15120" y="16335"/>
                </a:cubicBezTo>
                <a:cubicBezTo>
                  <a:pt x="15660" y="16200"/>
                  <a:pt x="16200" y="15795"/>
                  <a:pt x="16335" y="15255"/>
                </a:cubicBezTo>
                <a:cubicBezTo>
                  <a:pt x="16605" y="14715"/>
                  <a:pt x="16470" y="14040"/>
                  <a:pt x="16200" y="13635"/>
                </a:cubicBezTo>
                <a:cubicBezTo>
                  <a:pt x="15930" y="13230"/>
                  <a:pt x="15930" y="13230"/>
                  <a:pt x="15930" y="13230"/>
                </a:cubicBezTo>
                <a:cubicBezTo>
                  <a:pt x="16335" y="12825"/>
                  <a:pt x="16335" y="12825"/>
                  <a:pt x="16335" y="12825"/>
                </a:cubicBezTo>
                <a:cubicBezTo>
                  <a:pt x="16875" y="13095"/>
                  <a:pt x="16875" y="13095"/>
                  <a:pt x="16875" y="13095"/>
                </a:cubicBezTo>
                <a:cubicBezTo>
                  <a:pt x="17280" y="13500"/>
                  <a:pt x="17955" y="13500"/>
                  <a:pt x="18495" y="13365"/>
                </a:cubicBezTo>
                <a:cubicBezTo>
                  <a:pt x="19035" y="13095"/>
                  <a:pt x="19305" y="12690"/>
                  <a:pt x="19440" y="12015"/>
                </a:cubicBezTo>
                <a:cubicBezTo>
                  <a:pt x="19575" y="11475"/>
                  <a:pt x="19575" y="11475"/>
                  <a:pt x="19575" y="11475"/>
                </a:cubicBezTo>
                <a:cubicBezTo>
                  <a:pt x="20250" y="11475"/>
                  <a:pt x="20250" y="11475"/>
                  <a:pt x="20250" y="11475"/>
                </a:cubicBezTo>
                <a:cubicBezTo>
                  <a:pt x="20250" y="11880"/>
                  <a:pt x="20250" y="11880"/>
                  <a:pt x="20250" y="11880"/>
                </a:cubicBezTo>
                <a:cubicBezTo>
                  <a:pt x="20385" y="12285"/>
                  <a:pt x="20520" y="12555"/>
                  <a:pt x="20655" y="12825"/>
                </a:cubicBezTo>
                <a:cubicBezTo>
                  <a:pt x="20655" y="13230"/>
                  <a:pt x="20520" y="13635"/>
                  <a:pt x="20385" y="14040"/>
                </a:cubicBezTo>
                <a:cubicBezTo>
                  <a:pt x="20250" y="14040"/>
                  <a:pt x="20115" y="14040"/>
                  <a:pt x="19980" y="14040"/>
                </a:cubicBezTo>
                <a:cubicBezTo>
                  <a:pt x="18630" y="14040"/>
                  <a:pt x="17685" y="15120"/>
                  <a:pt x="17685" y="16335"/>
                </a:cubicBezTo>
                <a:cubicBezTo>
                  <a:pt x="17685" y="16875"/>
                  <a:pt x="17820" y="17415"/>
                  <a:pt x="18090" y="17685"/>
                </a:cubicBezTo>
                <a:cubicBezTo>
                  <a:pt x="17955" y="17820"/>
                  <a:pt x="17820" y="17955"/>
                  <a:pt x="17685" y="18090"/>
                </a:cubicBezTo>
                <a:cubicBezTo>
                  <a:pt x="17685" y="18090"/>
                  <a:pt x="17685" y="18225"/>
                  <a:pt x="17685" y="18225"/>
                </a:cubicBezTo>
                <a:close/>
                <a:moveTo>
                  <a:pt x="19980" y="15120"/>
                </a:moveTo>
                <a:cubicBezTo>
                  <a:pt x="19575" y="15795"/>
                  <a:pt x="19170" y="16605"/>
                  <a:pt x="18630" y="17145"/>
                </a:cubicBezTo>
                <a:cubicBezTo>
                  <a:pt x="18495" y="17010"/>
                  <a:pt x="18360" y="16605"/>
                  <a:pt x="18360" y="16335"/>
                </a:cubicBezTo>
                <a:cubicBezTo>
                  <a:pt x="18360" y="15525"/>
                  <a:pt x="19035" y="14715"/>
                  <a:pt x="19980" y="14715"/>
                </a:cubicBezTo>
                <a:cubicBezTo>
                  <a:pt x="19980" y="14715"/>
                  <a:pt x="19980" y="14715"/>
                  <a:pt x="20115" y="14715"/>
                </a:cubicBezTo>
                <a:cubicBezTo>
                  <a:pt x="19980" y="14850"/>
                  <a:pt x="19980" y="14985"/>
                  <a:pt x="19980" y="14985"/>
                </a:cubicBezTo>
                <a:cubicBezTo>
                  <a:pt x="19980" y="15120"/>
                  <a:pt x="19980" y="15120"/>
                  <a:pt x="19980" y="15120"/>
                </a:cubicBezTo>
                <a:close/>
                <a:moveTo>
                  <a:pt x="15795" y="10125"/>
                </a:moveTo>
                <a:cubicBezTo>
                  <a:pt x="13500" y="10125"/>
                  <a:pt x="11475" y="8100"/>
                  <a:pt x="11475" y="5805"/>
                </a:cubicBezTo>
                <a:cubicBezTo>
                  <a:pt x="11475" y="3780"/>
                  <a:pt x="12960" y="2025"/>
                  <a:pt x="14850" y="1620"/>
                </a:cubicBezTo>
                <a:cubicBezTo>
                  <a:pt x="15525" y="1890"/>
                  <a:pt x="16200" y="2295"/>
                  <a:pt x="16740" y="2700"/>
                </a:cubicBezTo>
                <a:cubicBezTo>
                  <a:pt x="16875" y="2700"/>
                  <a:pt x="16875" y="2700"/>
                  <a:pt x="16875" y="2700"/>
                </a:cubicBezTo>
                <a:cubicBezTo>
                  <a:pt x="16875" y="2835"/>
                  <a:pt x="17010" y="2835"/>
                  <a:pt x="17145" y="2970"/>
                </a:cubicBezTo>
                <a:cubicBezTo>
                  <a:pt x="17145" y="2970"/>
                  <a:pt x="17145" y="2970"/>
                  <a:pt x="17280" y="2970"/>
                </a:cubicBezTo>
                <a:cubicBezTo>
                  <a:pt x="17280" y="3105"/>
                  <a:pt x="17415" y="3105"/>
                  <a:pt x="17415" y="3240"/>
                </a:cubicBezTo>
                <a:cubicBezTo>
                  <a:pt x="17415" y="3240"/>
                  <a:pt x="17550" y="3240"/>
                  <a:pt x="17550" y="3375"/>
                </a:cubicBezTo>
                <a:cubicBezTo>
                  <a:pt x="17550" y="3375"/>
                  <a:pt x="17685" y="3375"/>
                  <a:pt x="17685" y="3375"/>
                </a:cubicBezTo>
                <a:cubicBezTo>
                  <a:pt x="17820" y="3645"/>
                  <a:pt x="17955" y="3780"/>
                  <a:pt x="18225" y="3915"/>
                </a:cubicBezTo>
                <a:cubicBezTo>
                  <a:pt x="18225" y="3915"/>
                  <a:pt x="18225" y="4050"/>
                  <a:pt x="18225" y="4050"/>
                </a:cubicBezTo>
                <a:cubicBezTo>
                  <a:pt x="18360" y="4050"/>
                  <a:pt x="18360" y="4185"/>
                  <a:pt x="18360" y="4185"/>
                </a:cubicBezTo>
                <a:cubicBezTo>
                  <a:pt x="18495" y="4185"/>
                  <a:pt x="18495" y="4320"/>
                  <a:pt x="18630" y="4320"/>
                </a:cubicBezTo>
                <a:cubicBezTo>
                  <a:pt x="18630" y="4455"/>
                  <a:pt x="18630" y="4455"/>
                  <a:pt x="18630" y="4455"/>
                </a:cubicBezTo>
                <a:cubicBezTo>
                  <a:pt x="18765" y="4590"/>
                  <a:pt x="18765" y="4725"/>
                  <a:pt x="18900" y="4725"/>
                </a:cubicBezTo>
                <a:cubicBezTo>
                  <a:pt x="18900" y="4725"/>
                  <a:pt x="18900" y="4860"/>
                  <a:pt x="18900" y="4860"/>
                </a:cubicBezTo>
                <a:cubicBezTo>
                  <a:pt x="19305" y="5400"/>
                  <a:pt x="19710" y="6075"/>
                  <a:pt x="19980" y="6750"/>
                </a:cubicBezTo>
                <a:cubicBezTo>
                  <a:pt x="19575" y="8640"/>
                  <a:pt x="17820" y="10125"/>
                  <a:pt x="15795" y="10125"/>
                </a:cubicBezTo>
                <a:close/>
                <a:moveTo>
                  <a:pt x="8370" y="1080"/>
                </a:moveTo>
                <a:cubicBezTo>
                  <a:pt x="8370" y="1350"/>
                  <a:pt x="8370" y="1620"/>
                  <a:pt x="8370" y="1890"/>
                </a:cubicBezTo>
                <a:cubicBezTo>
                  <a:pt x="8640" y="2295"/>
                  <a:pt x="9045" y="2565"/>
                  <a:pt x="9450" y="2700"/>
                </a:cubicBezTo>
                <a:cubicBezTo>
                  <a:pt x="9720" y="2700"/>
                  <a:pt x="9720" y="2700"/>
                  <a:pt x="9720" y="2700"/>
                </a:cubicBezTo>
                <a:cubicBezTo>
                  <a:pt x="9720" y="3105"/>
                  <a:pt x="9720" y="3105"/>
                  <a:pt x="9720" y="3105"/>
                </a:cubicBezTo>
                <a:cubicBezTo>
                  <a:pt x="9450" y="3240"/>
                  <a:pt x="9450" y="3240"/>
                  <a:pt x="9450" y="3240"/>
                </a:cubicBezTo>
                <a:cubicBezTo>
                  <a:pt x="9045" y="3240"/>
                  <a:pt x="8640" y="3645"/>
                  <a:pt x="8370" y="4050"/>
                </a:cubicBezTo>
                <a:cubicBezTo>
                  <a:pt x="8235" y="4455"/>
                  <a:pt x="8235" y="4995"/>
                  <a:pt x="8505" y="5400"/>
                </a:cubicBezTo>
                <a:cubicBezTo>
                  <a:pt x="8640" y="5535"/>
                  <a:pt x="8640" y="5535"/>
                  <a:pt x="8640" y="5535"/>
                </a:cubicBezTo>
                <a:cubicBezTo>
                  <a:pt x="8370" y="5940"/>
                  <a:pt x="8370" y="5940"/>
                  <a:pt x="8370" y="5940"/>
                </a:cubicBezTo>
                <a:cubicBezTo>
                  <a:pt x="8370" y="5805"/>
                  <a:pt x="8370" y="5805"/>
                  <a:pt x="8370" y="5805"/>
                </a:cubicBezTo>
                <a:cubicBezTo>
                  <a:pt x="7830" y="5535"/>
                  <a:pt x="7425" y="5400"/>
                  <a:pt x="6885" y="5670"/>
                </a:cubicBezTo>
                <a:cubicBezTo>
                  <a:pt x="6480" y="5805"/>
                  <a:pt x="6075" y="6210"/>
                  <a:pt x="6075" y="6750"/>
                </a:cubicBezTo>
                <a:cubicBezTo>
                  <a:pt x="6075" y="6885"/>
                  <a:pt x="6075" y="6885"/>
                  <a:pt x="6075" y="6885"/>
                </a:cubicBezTo>
                <a:cubicBezTo>
                  <a:pt x="5670" y="6885"/>
                  <a:pt x="5670" y="6885"/>
                  <a:pt x="5670" y="6885"/>
                </a:cubicBezTo>
                <a:cubicBezTo>
                  <a:pt x="5535" y="6615"/>
                  <a:pt x="5535" y="6615"/>
                  <a:pt x="5535" y="6615"/>
                </a:cubicBezTo>
                <a:cubicBezTo>
                  <a:pt x="5535" y="6075"/>
                  <a:pt x="5130" y="5670"/>
                  <a:pt x="4725" y="5535"/>
                </a:cubicBezTo>
                <a:cubicBezTo>
                  <a:pt x="4320" y="5400"/>
                  <a:pt x="3780" y="5400"/>
                  <a:pt x="3375" y="5670"/>
                </a:cubicBezTo>
                <a:cubicBezTo>
                  <a:pt x="3105" y="5940"/>
                  <a:pt x="3105" y="5940"/>
                  <a:pt x="3105" y="5940"/>
                </a:cubicBezTo>
                <a:cubicBezTo>
                  <a:pt x="2835" y="5535"/>
                  <a:pt x="2835" y="5535"/>
                  <a:pt x="2835" y="5535"/>
                </a:cubicBezTo>
                <a:cubicBezTo>
                  <a:pt x="2970" y="5400"/>
                  <a:pt x="2970" y="5400"/>
                  <a:pt x="2970" y="5400"/>
                </a:cubicBezTo>
                <a:cubicBezTo>
                  <a:pt x="3240" y="4995"/>
                  <a:pt x="3375" y="4590"/>
                  <a:pt x="3240" y="4185"/>
                </a:cubicBezTo>
                <a:cubicBezTo>
                  <a:pt x="3240" y="4185"/>
                  <a:pt x="3240" y="4185"/>
                  <a:pt x="3240" y="4050"/>
                </a:cubicBezTo>
                <a:cubicBezTo>
                  <a:pt x="3375" y="3915"/>
                  <a:pt x="3510" y="3915"/>
                  <a:pt x="3645" y="3780"/>
                </a:cubicBezTo>
                <a:cubicBezTo>
                  <a:pt x="3645" y="3645"/>
                  <a:pt x="3780" y="3510"/>
                  <a:pt x="3915" y="3510"/>
                </a:cubicBezTo>
                <a:cubicBezTo>
                  <a:pt x="3915" y="3375"/>
                  <a:pt x="3915" y="3375"/>
                  <a:pt x="4050" y="3375"/>
                </a:cubicBezTo>
                <a:cubicBezTo>
                  <a:pt x="4185" y="4050"/>
                  <a:pt x="4995" y="4725"/>
                  <a:pt x="5805" y="4725"/>
                </a:cubicBezTo>
                <a:cubicBezTo>
                  <a:pt x="6750" y="4725"/>
                  <a:pt x="7560" y="3915"/>
                  <a:pt x="7560" y="2835"/>
                </a:cubicBezTo>
                <a:cubicBezTo>
                  <a:pt x="7560" y="2295"/>
                  <a:pt x="7290" y="1890"/>
                  <a:pt x="6885" y="1485"/>
                </a:cubicBezTo>
                <a:cubicBezTo>
                  <a:pt x="7155" y="1350"/>
                  <a:pt x="7290" y="1350"/>
                  <a:pt x="7560" y="1215"/>
                </a:cubicBezTo>
                <a:cubicBezTo>
                  <a:pt x="7560" y="1215"/>
                  <a:pt x="7695" y="1215"/>
                  <a:pt x="7695" y="1215"/>
                </a:cubicBezTo>
                <a:cubicBezTo>
                  <a:pt x="7830" y="1215"/>
                  <a:pt x="8100" y="1080"/>
                  <a:pt x="8370" y="1080"/>
                </a:cubicBezTo>
                <a:close/>
                <a:moveTo>
                  <a:pt x="4725" y="2835"/>
                </a:moveTo>
                <a:cubicBezTo>
                  <a:pt x="4725" y="2835"/>
                  <a:pt x="4725" y="2700"/>
                  <a:pt x="4725" y="2700"/>
                </a:cubicBezTo>
                <a:cubicBezTo>
                  <a:pt x="4860" y="2565"/>
                  <a:pt x="5130" y="2565"/>
                  <a:pt x="5265" y="2430"/>
                </a:cubicBezTo>
                <a:cubicBezTo>
                  <a:pt x="5265" y="2430"/>
                  <a:pt x="5400" y="2295"/>
                  <a:pt x="5400" y="2295"/>
                </a:cubicBezTo>
                <a:cubicBezTo>
                  <a:pt x="5400" y="2295"/>
                  <a:pt x="5400" y="2295"/>
                  <a:pt x="5400" y="2295"/>
                </a:cubicBezTo>
                <a:cubicBezTo>
                  <a:pt x="5670" y="2160"/>
                  <a:pt x="5805" y="2025"/>
                  <a:pt x="5940" y="2025"/>
                </a:cubicBezTo>
                <a:cubicBezTo>
                  <a:pt x="5940" y="1890"/>
                  <a:pt x="6075" y="1890"/>
                  <a:pt x="6075" y="1890"/>
                </a:cubicBezTo>
                <a:cubicBezTo>
                  <a:pt x="6615" y="2025"/>
                  <a:pt x="6885" y="2430"/>
                  <a:pt x="6885" y="2835"/>
                </a:cubicBezTo>
                <a:cubicBezTo>
                  <a:pt x="6885" y="3510"/>
                  <a:pt x="6345" y="3915"/>
                  <a:pt x="5805" y="3915"/>
                </a:cubicBezTo>
                <a:cubicBezTo>
                  <a:pt x="5130" y="3915"/>
                  <a:pt x="4725" y="3510"/>
                  <a:pt x="4725" y="2835"/>
                </a:cubicBezTo>
                <a:cubicBezTo>
                  <a:pt x="4725" y="2835"/>
                  <a:pt x="4725" y="2835"/>
                  <a:pt x="4725" y="2835"/>
                </a:cubicBezTo>
                <a:close/>
                <a:moveTo>
                  <a:pt x="4725" y="9450"/>
                </a:moveTo>
                <a:cubicBezTo>
                  <a:pt x="4725" y="9450"/>
                  <a:pt x="4725" y="9450"/>
                  <a:pt x="4725" y="9450"/>
                </a:cubicBezTo>
                <a:cubicBezTo>
                  <a:pt x="4725" y="9450"/>
                  <a:pt x="4725" y="9315"/>
                  <a:pt x="4725" y="9315"/>
                </a:cubicBezTo>
                <a:cubicBezTo>
                  <a:pt x="5400" y="9180"/>
                  <a:pt x="6075" y="9045"/>
                  <a:pt x="6885" y="9045"/>
                </a:cubicBezTo>
                <a:cubicBezTo>
                  <a:pt x="9990" y="9045"/>
                  <a:pt x="12555" y="11610"/>
                  <a:pt x="12555" y="14715"/>
                </a:cubicBezTo>
                <a:cubicBezTo>
                  <a:pt x="12555" y="15525"/>
                  <a:pt x="12420" y="16335"/>
                  <a:pt x="12150" y="17145"/>
                </a:cubicBezTo>
                <a:cubicBezTo>
                  <a:pt x="12150" y="17145"/>
                  <a:pt x="12150" y="17145"/>
                  <a:pt x="12150" y="17145"/>
                </a:cubicBezTo>
                <a:cubicBezTo>
                  <a:pt x="12150" y="17145"/>
                  <a:pt x="12150" y="17145"/>
                  <a:pt x="12150" y="17145"/>
                </a:cubicBezTo>
                <a:cubicBezTo>
                  <a:pt x="11340" y="18765"/>
                  <a:pt x="9720" y="20115"/>
                  <a:pt x="7830" y="20385"/>
                </a:cubicBezTo>
                <a:cubicBezTo>
                  <a:pt x="7830" y="20385"/>
                  <a:pt x="7830" y="20385"/>
                  <a:pt x="7830" y="20385"/>
                </a:cubicBezTo>
                <a:cubicBezTo>
                  <a:pt x="7695" y="20385"/>
                  <a:pt x="7425" y="20250"/>
                  <a:pt x="7290" y="20250"/>
                </a:cubicBezTo>
                <a:cubicBezTo>
                  <a:pt x="7155" y="20250"/>
                  <a:pt x="7155" y="20250"/>
                  <a:pt x="7020" y="20115"/>
                </a:cubicBezTo>
                <a:cubicBezTo>
                  <a:pt x="7020" y="20115"/>
                  <a:pt x="6885" y="20115"/>
                  <a:pt x="6750" y="20115"/>
                </a:cubicBezTo>
                <a:cubicBezTo>
                  <a:pt x="6750" y="19980"/>
                  <a:pt x="6615" y="19980"/>
                  <a:pt x="6480" y="19845"/>
                </a:cubicBezTo>
                <a:cubicBezTo>
                  <a:pt x="6480" y="19845"/>
                  <a:pt x="6345" y="19845"/>
                  <a:pt x="6345" y="19845"/>
                </a:cubicBezTo>
                <a:cubicBezTo>
                  <a:pt x="4320" y="18900"/>
                  <a:pt x="2700" y="17280"/>
                  <a:pt x="1755" y="15255"/>
                </a:cubicBezTo>
                <a:cubicBezTo>
                  <a:pt x="1755" y="15255"/>
                  <a:pt x="1755" y="15120"/>
                  <a:pt x="1755" y="15120"/>
                </a:cubicBezTo>
                <a:cubicBezTo>
                  <a:pt x="1620" y="14985"/>
                  <a:pt x="1620" y="14850"/>
                  <a:pt x="1485" y="14850"/>
                </a:cubicBezTo>
                <a:cubicBezTo>
                  <a:pt x="1485" y="14715"/>
                  <a:pt x="1485" y="14580"/>
                  <a:pt x="1485" y="14580"/>
                </a:cubicBezTo>
                <a:cubicBezTo>
                  <a:pt x="1350" y="14445"/>
                  <a:pt x="1350" y="14445"/>
                  <a:pt x="1350" y="14310"/>
                </a:cubicBezTo>
                <a:cubicBezTo>
                  <a:pt x="1350" y="14175"/>
                  <a:pt x="1215" y="13905"/>
                  <a:pt x="1215" y="13770"/>
                </a:cubicBezTo>
                <a:cubicBezTo>
                  <a:pt x="1215" y="13770"/>
                  <a:pt x="1215" y="13770"/>
                  <a:pt x="1215" y="13770"/>
                </a:cubicBezTo>
                <a:cubicBezTo>
                  <a:pt x="1485" y="11745"/>
                  <a:pt x="2835" y="10125"/>
                  <a:pt x="4725" y="9450"/>
                </a:cubicBezTo>
                <a:close/>
                <a:moveTo>
                  <a:pt x="9315" y="20790"/>
                </a:moveTo>
                <a:cubicBezTo>
                  <a:pt x="10665" y="20115"/>
                  <a:pt x="11880" y="19035"/>
                  <a:pt x="12555" y="17685"/>
                </a:cubicBezTo>
                <a:cubicBezTo>
                  <a:pt x="13230" y="17955"/>
                  <a:pt x="13230" y="17955"/>
                  <a:pt x="13230" y="17955"/>
                </a:cubicBezTo>
                <a:cubicBezTo>
                  <a:pt x="13230" y="17955"/>
                  <a:pt x="13230" y="17955"/>
                  <a:pt x="13365" y="17955"/>
                </a:cubicBezTo>
                <a:cubicBezTo>
                  <a:pt x="13500" y="17955"/>
                  <a:pt x="13635" y="17955"/>
                  <a:pt x="13635" y="17820"/>
                </a:cubicBezTo>
                <a:cubicBezTo>
                  <a:pt x="13770" y="17550"/>
                  <a:pt x="13635" y="17415"/>
                  <a:pt x="13500" y="17280"/>
                </a:cubicBezTo>
                <a:cubicBezTo>
                  <a:pt x="12960" y="17010"/>
                  <a:pt x="12960" y="17010"/>
                  <a:pt x="12960" y="17010"/>
                </a:cubicBezTo>
                <a:cubicBezTo>
                  <a:pt x="13230" y="16335"/>
                  <a:pt x="13365" y="15525"/>
                  <a:pt x="13365" y="14715"/>
                </a:cubicBezTo>
                <a:cubicBezTo>
                  <a:pt x="13365" y="14040"/>
                  <a:pt x="13230" y="13365"/>
                  <a:pt x="12960" y="12690"/>
                </a:cubicBezTo>
                <a:cubicBezTo>
                  <a:pt x="13500" y="12555"/>
                  <a:pt x="13500" y="12555"/>
                  <a:pt x="13500" y="12555"/>
                </a:cubicBezTo>
                <a:cubicBezTo>
                  <a:pt x="13635" y="12555"/>
                  <a:pt x="13770" y="12285"/>
                  <a:pt x="13635" y="12150"/>
                </a:cubicBezTo>
                <a:cubicBezTo>
                  <a:pt x="13635" y="11880"/>
                  <a:pt x="13365" y="11880"/>
                  <a:pt x="13230" y="11880"/>
                </a:cubicBezTo>
                <a:cubicBezTo>
                  <a:pt x="12690" y="12015"/>
                  <a:pt x="12690" y="12015"/>
                  <a:pt x="12690" y="12015"/>
                </a:cubicBezTo>
                <a:cubicBezTo>
                  <a:pt x="12150" y="10800"/>
                  <a:pt x="11070" y="9720"/>
                  <a:pt x="9855" y="9045"/>
                </a:cubicBezTo>
                <a:cubicBezTo>
                  <a:pt x="9990" y="8370"/>
                  <a:pt x="9990" y="8370"/>
                  <a:pt x="9990" y="8370"/>
                </a:cubicBezTo>
                <a:cubicBezTo>
                  <a:pt x="10125" y="8235"/>
                  <a:pt x="9990" y="7965"/>
                  <a:pt x="9855" y="7965"/>
                </a:cubicBezTo>
                <a:cubicBezTo>
                  <a:pt x="9720" y="7830"/>
                  <a:pt x="9450" y="7965"/>
                  <a:pt x="9450" y="8100"/>
                </a:cubicBezTo>
                <a:cubicBezTo>
                  <a:pt x="9180" y="8775"/>
                  <a:pt x="9180" y="8775"/>
                  <a:pt x="9180" y="8775"/>
                </a:cubicBezTo>
                <a:cubicBezTo>
                  <a:pt x="8370" y="8370"/>
                  <a:pt x="7695" y="8235"/>
                  <a:pt x="6885" y="8235"/>
                </a:cubicBezTo>
                <a:cubicBezTo>
                  <a:pt x="6075" y="8235"/>
                  <a:pt x="5400" y="8370"/>
                  <a:pt x="4860" y="8640"/>
                </a:cubicBezTo>
                <a:cubicBezTo>
                  <a:pt x="4590" y="8100"/>
                  <a:pt x="4590" y="8100"/>
                  <a:pt x="4590" y="8100"/>
                </a:cubicBezTo>
                <a:cubicBezTo>
                  <a:pt x="4590" y="7965"/>
                  <a:pt x="4320" y="7830"/>
                  <a:pt x="4185" y="7965"/>
                </a:cubicBezTo>
                <a:cubicBezTo>
                  <a:pt x="4050" y="7965"/>
                  <a:pt x="3915" y="8235"/>
                  <a:pt x="4050" y="8370"/>
                </a:cubicBezTo>
                <a:cubicBezTo>
                  <a:pt x="4185" y="8910"/>
                  <a:pt x="4185" y="8910"/>
                  <a:pt x="4185" y="8910"/>
                </a:cubicBezTo>
                <a:cubicBezTo>
                  <a:pt x="2700" y="9585"/>
                  <a:pt x="1485" y="10800"/>
                  <a:pt x="810" y="12285"/>
                </a:cubicBezTo>
                <a:cubicBezTo>
                  <a:pt x="810" y="11880"/>
                  <a:pt x="675" y="11340"/>
                  <a:pt x="675" y="10800"/>
                </a:cubicBezTo>
                <a:cubicBezTo>
                  <a:pt x="675" y="8910"/>
                  <a:pt x="1215" y="7290"/>
                  <a:pt x="2025" y="5805"/>
                </a:cubicBezTo>
                <a:cubicBezTo>
                  <a:pt x="2160" y="5805"/>
                  <a:pt x="2160" y="5805"/>
                  <a:pt x="2160" y="5940"/>
                </a:cubicBezTo>
                <a:cubicBezTo>
                  <a:pt x="2835" y="6615"/>
                  <a:pt x="2835" y="6615"/>
                  <a:pt x="2835" y="6615"/>
                </a:cubicBezTo>
                <a:cubicBezTo>
                  <a:pt x="2970" y="6750"/>
                  <a:pt x="3240" y="6750"/>
                  <a:pt x="3375" y="6615"/>
                </a:cubicBezTo>
                <a:cubicBezTo>
                  <a:pt x="3780" y="6345"/>
                  <a:pt x="3780" y="6345"/>
                  <a:pt x="3780" y="6345"/>
                </a:cubicBezTo>
                <a:cubicBezTo>
                  <a:pt x="3915" y="6210"/>
                  <a:pt x="4185" y="6075"/>
                  <a:pt x="4455" y="6210"/>
                </a:cubicBezTo>
                <a:cubicBezTo>
                  <a:pt x="4725" y="6345"/>
                  <a:pt x="4860" y="6480"/>
                  <a:pt x="4860" y="6750"/>
                </a:cubicBezTo>
                <a:cubicBezTo>
                  <a:pt x="4995" y="7290"/>
                  <a:pt x="4995" y="7290"/>
                  <a:pt x="4995" y="7290"/>
                </a:cubicBezTo>
                <a:cubicBezTo>
                  <a:pt x="4995" y="7425"/>
                  <a:pt x="5130" y="7560"/>
                  <a:pt x="5400" y="7560"/>
                </a:cubicBezTo>
                <a:cubicBezTo>
                  <a:pt x="6345" y="7560"/>
                  <a:pt x="6345" y="7560"/>
                  <a:pt x="6345" y="7560"/>
                </a:cubicBezTo>
                <a:cubicBezTo>
                  <a:pt x="6480" y="7560"/>
                  <a:pt x="6615" y="7425"/>
                  <a:pt x="6750" y="7290"/>
                </a:cubicBezTo>
                <a:cubicBezTo>
                  <a:pt x="6750" y="6885"/>
                  <a:pt x="6750" y="6885"/>
                  <a:pt x="6750" y="6885"/>
                </a:cubicBezTo>
                <a:cubicBezTo>
                  <a:pt x="6750" y="6615"/>
                  <a:pt x="7020" y="6480"/>
                  <a:pt x="7155" y="6345"/>
                </a:cubicBezTo>
                <a:cubicBezTo>
                  <a:pt x="7425" y="6210"/>
                  <a:pt x="7695" y="6210"/>
                  <a:pt x="7830" y="6345"/>
                </a:cubicBezTo>
                <a:cubicBezTo>
                  <a:pt x="8235" y="6615"/>
                  <a:pt x="8235" y="6615"/>
                  <a:pt x="8235" y="6615"/>
                </a:cubicBezTo>
                <a:cubicBezTo>
                  <a:pt x="8370" y="6750"/>
                  <a:pt x="8505" y="6750"/>
                  <a:pt x="8640" y="6615"/>
                </a:cubicBezTo>
                <a:cubicBezTo>
                  <a:pt x="9315" y="5940"/>
                  <a:pt x="9315" y="5940"/>
                  <a:pt x="9315" y="5940"/>
                </a:cubicBezTo>
                <a:cubicBezTo>
                  <a:pt x="9450" y="5805"/>
                  <a:pt x="9450" y="5535"/>
                  <a:pt x="9450" y="5400"/>
                </a:cubicBezTo>
                <a:cubicBezTo>
                  <a:pt x="9045" y="4995"/>
                  <a:pt x="9045" y="4995"/>
                  <a:pt x="9045" y="4995"/>
                </a:cubicBezTo>
                <a:cubicBezTo>
                  <a:pt x="8910" y="4860"/>
                  <a:pt x="8910" y="4590"/>
                  <a:pt x="9045" y="4320"/>
                </a:cubicBezTo>
                <a:cubicBezTo>
                  <a:pt x="9180" y="4050"/>
                  <a:pt x="9315" y="3915"/>
                  <a:pt x="9585" y="3915"/>
                </a:cubicBezTo>
                <a:cubicBezTo>
                  <a:pt x="10125" y="3780"/>
                  <a:pt x="10125" y="3780"/>
                  <a:pt x="10125" y="3780"/>
                </a:cubicBezTo>
                <a:cubicBezTo>
                  <a:pt x="10260" y="3780"/>
                  <a:pt x="10395" y="3645"/>
                  <a:pt x="10395" y="3510"/>
                </a:cubicBezTo>
                <a:cubicBezTo>
                  <a:pt x="10395" y="2430"/>
                  <a:pt x="10395" y="2430"/>
                  <a:pt x="10395" y="2430"/>
                </a:cubicBezTo>
                <a:cubicBezTo>
                  <a:pt x="10395" y="2295"/>
                  <a:pt x="10260" y="2160"/>
                  <a:pt x="10125" y="2160"/>
                </a:cubicBezTo>
                <a:cubicBezTo>
                  <a:pt x="9585" y="2025"/>
                  <a:pt x="9585" y="2025"/>
                  <a:pt x="9585" y="2025"/>
                </a:cubicBezTo>
                <a:cubicBezTo>
                  <a:pt x="9450" y="2025"/>
                  <a:pt x="9180" y="1755"/>
                  <a:pt x="9045" y="1620"/>
                </a:cubicBezTo>
                <a:cubicBezTo>
                  <a:pt x="9045" y="1350"/>
                  <a:pt x="9045" y="1080"/>
                  <a:pt x="9180" y="945"/>
                </a:cubicBezTo>
                <a:cubicBezTo>
                  <a:pt x="9180" y="810"/>
                  <a:pt x="9180" y="810"/>
                  <a:pt x="9180" y="810"/>
                </a:cubicBezTo>
                <a:cubicBezTo>
                  <a:pt x="9720" y="810"/>
                  <a:pt x="10260" y="675"/>
                  <a:pt x="10800" y="675"/>
                </a:cubicBezTo>
                <a:cubicBezTo>
                  <a:pt x="11880" y="675"/>
                  <a:pt x="12825" y="810"/>
                  <a:pt x="13770" y="1215"/>
                </a:cubicBezTo>
                <a:cubicBezTo>
                  <a:pt x="13365" y="1350"/>
                  <a:pt x="12960" y="1620"/>
                  <a:pt x="12555" y="1890"/>
                </a:cubicBezTo>
                <a:cubicBezTo>
                  <a:pt x="12285" y="1620"/>
                  <a:pt x="12285" y="1620"/>
                  <a:pt x="12285" y="1620"/>
                </a:cubicBezTo>
                <a:cubicBezTo>
                  <a:pt x="12150" y="1485"/>
                  <a:pt x="11880" y="1485"/>
                  <a:pt x="11745" y="1620"/>
                </a:cubicBezTo>
                <a:cubicBezTo>
                  <a:pt x="11610" y="1890"/>
                  <a:pt x="11610" y="2025"/>
                  <a:pt x="11745" y="2160"/>
                </a:cubicBezTo>
                <a:cubicBezTo>
                  <a:pt x="12015" y="2430"/>
                  <a:pt x="12015" y="2430"/>
                  <a:pt x="12015" y="2430"/>
                </a:cubicBezTo>
                <a:cubicBezTo>
                  <a:pt x="11340" y="3240"/>
                  <a:pt x="10935" y="4320"/>
                  <a:pt x="10800" y="5400"/>
                </a:cubicBezTo>
                <a:cubicBezTo>
                  <a:pt x="10395" y="5400"/>
                  <a:pt x="10395" y="5400"/>
                  <a:pt x="10395" y="5400"/>
                </a:cubicBezTo>
                <a:cubicBezTo>
                  <a:pt x="10260" y="5400"/>
                  <a:pt x="10125" y="5535"/>
                  <a:pt x="10125" y="5805"/>
                </a:cubicBezTo>
                <a:cubicBezTo>
                  <a:pt x="10125" y="5940"/>
                  <a:pt x="10260" y="6075"/>
                  <a:pt x="10395" y="6075"/>
                </a:cubicBezTo>
                <a:cubicBezTo>
                  <a:pt x="10800" y="6075"/>
                  <a:pt x="10800" y="6075"/>
                  <a:pt x="10800" y="6075"/>
                </a:cubicBezTo>
                <a:cubicBezTo>
                  <a:pt x="10935" y="7290"/>
                  <a:pt x="11340" y="8235"/>
                  <a:pt x="12015" y="9045"/>
                </a:cubicBezTo>
                <a:cubicBezTo>
                  <a:pt x="11745" y="9315"/>
                  <a:pt x="11745" y="9315"/>
                  <a:pt x="11745" y="9315"/>
                </a:cubicBezTo>
                <a:cubicBezTo>
                  <a:pt x="11610" y="9450"/>
                  <a:pt x="11610" y="9720"/>
                  <a:pt x="11745" y="9855"/>
                </a:cubicBezTo>
                <a:cubicBezTo>
                  <a:pt x="11880" y="9855"/>
                  <a:pt x="11880" y="9990"/>
                  <a:pt x="12015" y="9990"/>
                </a:cubicBezTo>
                <a:cubicBezTo>
                  <a:pt x="12150" y="9990"/>
                  <a:pt x="12150" y="9855"/>
                  <a:pt x="12285" y="9855"/>
                </a:cubicBezTo>
                <a:cubicBezTo>
                  <a:pt x="12555" y="9585"/>
                  <a:pt x="12555" y="9585"/>
                  <a:pt x="12555" y="9585"/>
                </a:cubicBezTo>
                <a:cubicBezTo>
                  <a:pt x="13365" y="10260"/>
                  <a:pt x="14310" y="10665"/>
                  <a:pt x="15525" y="10800"/>
                </a:cubicBezTo>
                <a:cubicBezTo>
                  <a:pt x="15525" y="11205"/>
                  <a:pt x="15525" y="11205"/>
                  <a:pt x="15525" y="11205"/>
                </a:cubicBezTo>
                <a:cubicBezTo>
                  <a:pt x="15525" y="11340"/>
                  <a:pt x="15660" y="11475"/>
                  <a:pt x="15795" y="11475"/>
                </a:cubicBezTo>
                <a:cubicBezTo>
                  <a:pt x="16065" y="11475"/>
                  <a:pt x="16200" y="11340"/>
                  <a:pt x="16200" y="11205"/>
                </a:cubicBezTo>
                <a:cubicBezTo>
                  <a:pt x="16200" y="10800"/>
                  <a:pt x="16200" y="10800"/>
                  <a:pt x="16200" y="10800"/>
                </a:cubicBezTo>
                <a:cubicBezTo>
                  <a:pt x="17280" y="10665"/>
                  <a:pt x="18360" y="10260"/>
                  <a:pt x="19170" y="9585"/>
                </a:cubicBezTo>
                <a:cubicBezTo>
                  <a:pt x="19440" y="9855"/>
                  <a:pt x="19440" y="9855"/>
                  <a:pt x="19440" y="9855"/>
                </a:cubicBezTo>
                <a:cubicBezTo>
                  <a:pt x="19440" y="9855"/>
                  <a:pt x="19575" y="9990"/>
                  <a:pt x="19710" y="9990"/>
                </a:cubicBezTo>
                <a:cubicBezTo>
                  <a:pt x="19710" y="9990"/>
                  <a:pt x="19845" y="9855"/>
                  <a:pt x="19980" y="9855"/>
                </a:cubicBezTo>
                <a:cubicBezTo>
                  <a:pt x="20115" y="9720"/>
                  <a:pt x="20115" y="9450"/>
                  <a:pt x="19980" y="9315"/>
                </a:cubicBezTo>
                <a:cubicBezTo>
                  <a:pt x="19710" y="9045"/>
                  <a:pt x="19710" y="9045"/>
                  <a:pt x="19710" y="9045"/>
                </a:cubicBezTo>
                <a:cubicBezTo>
                  <a:pt x="19980" y="8640"/>
                  <a:pt x="20250" y="8235"/>
                  <a:pt x="20385" y="7830"/>
                </a:cubicBezTo>
                <a:cubicBezTo>
                  <a:pt x="20790" y="8775"/>
                  <a:pt x="20925" y="9720"/>
                  <a:pt x="20925" y="10800"/>
                </a:cubicBezTo>
                <a:cubicBezTo>
                  <a:pt x="20925" y="10935"/>
                  <a:pt x="20925" y="10935"/>
                  <a:pt x="20925" y="11070"/>
                </a:cubicBezTo>
                <a:cubicBezTo>
                  <a:pt x="20790" y="10935"/>
                  <a:pt x="20655" y="10800"/>
                  <a:pt x="20520" y="10800"/>
                </a:cubicBezTo>
                <a:cubicBezTo>
                  <a:pt x="19305" y="10800"/>
                  <a:pt x="19305" y="10800"/>
                  <a:pt x="19305" y="10800"/>
                </a:cubicBezTo>
                <a:cubicBezTo>
                  <a:pt x="19170" y="10800"/>
                  <a:pt x="18900" y="10935"/>
                  <a:pt x="18900" y="11070"/>
                </a:cubicBezTo>
                <a:cubicBezTo>
                  <a:pt x="18765" y="11880"/>
                  <a:pt x="18765" y="11880"/>
                  <a:pt x="18765" y="11880"/>
                </a:cubicBezTo>
                <a:cubicBezTo>
                  <a:pt x="18765" y="12285"/>
                  <a:pt x="18495" y="12555"/>
                  <a:pt x="18225" y="12690"/>
                </a:cubicBezTo>
                <a:cubicBezTo>
                  <a:pt x="17820" y="12825"/>
                  <a:pt x="17550" y="12690"/>
                  <a:pt x="17280" y="12555"/>
                </a:cubicBezTo>
                <a:cubicBezTo>
                  <a:pt x="16605" y="12015"/>
                  <a:pt x="16605" y="12015"/>
                  <a:pt x="16605" y="12015"/>
                </a:cubicBezTo>
                <a:cubicBezTo>
                  <a:pt x="16470" y="12015"/>
                  <a:pt x="16200" y="12015"/>
                  <a:pt x="16065" y="12150"/>
                </a:cubicBezTo>
                <a:cubicBezTo>
                  <a:pt x="15255" y="12960"/>
                  <a:pt x="15255" y="12960"/>
                  <a:pt x="15255" y="12960"/>
                </a:cubicBezTo>
                <a:cubicBezTo>
                  <a:pt x="15120" y="13095"/>
                  <a:pt x="15120" y="13365"/>
                  <a:pt x="15120" y="13500"/>
                </a:cubicBezTo>
                <a:cubicBezTo>
                  <a:pt x="15525" y="14040"/>
                  <a:pt x="15525" y="14040"/>
                  <a:pt x="15525" y="14040"/>
                </a:cubicBezTo>
                <a:cubicBezTo>
                  <a:pt x="15795" y="14310"/>
                  <a:pt x="15795" y="14580"/>
                  <a:pt x="15660" y="14985"/>
                </a:cubicBezTo>
                <a:cubicBezTo>
                  <a:pt x="15525" y="15255"/>
                  <a:pt x="15255" y="15525"/>
                  <a:pt x="14985" y="15525"/>
                </a:cubicBezTo>
                <a:cubicBezTo>
                  <a:pt x="14310" y="15660"/>
                  <a:pt x="14310" y="15660"/>
                  <a:pt x="14310" y="15660"/>
                </a:cubicBezTo>
                <a:cubicBezTo>
                  <a:pt x="14175" y="15660"/>
                  <a:pt x="14040" y="15930"/>
                  <a:pt x="14040" y="16065"/>
                </a:cubicBezTo>
                <a:cubicBezTo>
                  <a:pt x="14040" y="17280"/>
                  <a:pt x="14040" y="17280"/>
                  <a:pt x="14040" y="17280"/>
                </a:cubicBezTo>
                <a:cubicBezTo>
                  <a:pt x="14040" y="17415"/>
                  <a:pt x="14175" y="17550"/>
                  <a:pt x="14310" y="17685"/>
                </a:cubicBezTo>
                <a:cubicBezTo>
                  <a:pt x="14985" y="17685"/>
                  <a:pt x="14985" y="17685"/>
                  <a:pt x="14985" y="17685"/>
                </a:cubicBezTo>
                <a:cubicBezTo>
                  <a:pt x="15390" y="17820"/>
                  <a:pt x="15660" y="17955"/>
                  <a:pt x="15795" y="18360"/>
                </a:cubicBezTo>
                <a:cubicBezTo>
                  <a:pt x="15930" y="18630"/>
                  <a:pt x="15930" y="19035"/>
                  <a:pt x="15660" y="19305"/>
                </a:cubicBezTo>
                <a:cubicBezTo>
                  <a:pt x="15255" y="19845"/>
                  <a:pt x="15255" y="19845"/>
                  <a:pt x="15255" y="19845"/>
                </a:cubicBezTo>
                <a:cubicBezTo>
                  <a:pt x="13905" y="20520"/>
                  <a:pt x="12420" y="20925"/>
                  <a:pt x="10800" y="20925"/>
                </a:cubicBezTo>
                <a:cubicBezTo>
                  <a:pt x="10260" y="20925"/>
                  <a:pt x="9720" y="20790"/>
                  <a:pt x="9315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84" name="Freeform 1366"/>
          <p:cNvSpPr/>
          <p:nvPr/>
        </p:nvSpPr>
        <p:spPr>
          <a:xfrm>
            <a:off x="18367376" y="1968500"/>
            <a:ext cx="10160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32" y="15390"/>
                </a:moveTo>
                <a:cubicBezTo>
                  <a:pt x="14642" y="15525"/>
                  <a:pt x="14497" y="15795"/>
                  <a:pt x="14352" y="15930"/>
                </a:cubicBezTo>
                <a:cubicBezTo>
                  <a:pt x="7538" y="12150"/>
                  <a:pt x="7538" y="12150"/>
                  <a:pt x="7538" y="12150"/>
                </a:cubicBezTo>
                <a:cubicBezTo>
                  <a:pt x="7828" y="11745"/>
                  <a:pt x="7828" y="11205"/>
                  <a:pt x="7828" y="10800"/>
                </a:cubicBezTo>
                <a:cubicBezTo>
                  <a:pt x="7828" y="10260"/>
                  <a:pt x="7828" y="9855"/>
                  <a:pt x="7538" y="9450"/>
                </a:cubicBezTo>
                <a:cubicBezTo>
                  <a:pt x="14352" y="5670"/>
                  <a:pt x="14352" y="5670"/>
                  <a:pt x="14352" y="5670"/>
                </a:cubicBezTo>
                <a:cubicBezTo>
                  <a:pt x="15077" y="6615"/>
                  <a:pt x="16236" y="7290"/>
                  <a:pt x="17686" y="7290"/>
                </a:cubicBezTo>
                <a:cubicBezTo>
                  <a:pt x="19860" y="7290"/>
                  <a:pt x="21600" y="5670"/>
                  <a:pt x="21600" y="3645"/>
                </a:cubicBezTo>
                <a:cubicBezTo>
                  <a:pt x="21600" y="1620"/>
                  <a:pt x="19860" y="0"/>
                  <a:pt x="17686" y="0"/>
                </a:cubicBezTo>
                <a:cubicBezTo>
                  <a:pt x="15511" y="0"/>
                  <a:pt x="13772" y="1620"/>
                  <a:pt x="13772" y="3645"/>
                </a:cubicBezTo>
                <a:cubicBezTo>
                  <a:pt x="13772" y="4185"/>
                  <a:pt x="13917" y="4590"/>
                  <a:pt x="14062" y="4995"/>
                </a:cubicBezTo>
                <a:cubicBezTo>
                  <a:pt x="7248" y="8775"/>
                  <a:pt x="7248" y="8775"/>
                  <a:pt x="7248" y="8775"/>
                </a:cubicBezTo>
                <a:cubicBezTo>
                  <a:pt x="6523" y="7830"/>
                  <a:pt x="5364" y="7155"/>
                  <a:pt x="3914" y="7155"/>
                </a:cubicBezTo>
                <a:cubicBezTo>
                  <a:pt x="1740" y="7155"/>
                  <a:pt x="0" y="8775"/>
                  <a:pt x="0" y="10800"/>
                </a:cubicBezTo>
                <a:cubicBezTo>
                  <a:pt x="0" y="12825"/>
                  <a:pt x="1740" y="14445"/>
                  <a:pt x="3914" y="14445"/>
                </a:cubicBezTo>
                <a:cubicBezTo>
                  <a:pt x="5364" y="14445"/>
                  <a:pt x="6523" y="13770"/>
                  <a:pt x="7248" y="12825"/>
                </a:cubicBezTo>
                <a:cubicBezTo>
                  <a:pt x="14062" y="16605"/>
                  <a:pt x="14062" y="16605"/>
                  <a:pt x="14062" y="16605"/>
                </a:cubicBezTo>
                <a:cubicBezTo>
                  <a:pt x="13917" y="17010"/>
                  <a:pt x="13772" y="17550"/>
                  <a:pt x="13772" y="17955"/>
                </a:cubicBezTo>
                <a:cubicBezTo>
                  <a:pt x="13772" y="18900"/>
                  <a:pt x="14207" y="19845"/>
                  <a:pt x="14932" y="20520"/>
                </a:cubicBezTo>
                <a:cubicBezTo>
                  <a:pt x="15656" y="21195"/>
                  <a:pt x="16671" y="21600"/>
                  <a:pt x="17686" y="21600"/>
                </a:cubicBezTo>
                <a:cubicBezTo>
                  <a:pt x="18701" y="21600"/>
                  <a:pt x="19715" y="21195"/>
                  <a:pt x="20440" y="20520"/>
                </a:cubicBezTo>
                <a:cubicBezTo>
                  <a:pt x="21165" y="19845"/>
                  <a:pt x="21600" y="18900"/>
                  <a:pt x="21600" y="17955"/>
                </a:cubicBezTo>
                <a:cubicBezTo>
                  <a:pt x="21600" y="17010"/>
                  <a:pt x="21165" y="16065"/>
                  <a:pt x="20440" y="15390"/>
                </a:cubicBezTo>
                <a:cubicBezTo>
                  <a:pt x="18991" y="13905"/>
                  <a:pt x="16381" y="13905"/>
                  <a:pt x="14932" y="15390"/>
                </a:cubicBezTo>
                <a:close/>
                <a:moveTo>
                  <a:pt x="17686" y="675"/>
                </a:moveTo>
                <a:cubicBezTo>
                  <a:pt x="19426" y="675"/>
                  <a:pt x="20875" y="2025"/>
                  <a:pt x="20875" y="3645"/>
                </a:cubicBezTo>
                <a:cubicBezTo>
                  <a:pt x="20875" y="5265"/>
                  <a:pt x="19426" y="6615"/>
                  <a:pt x="17686" y="6615"/>
                </a:cubicBezTo>
                <a:cubicBezTo>
                  <a:pt x="15946" y="6615"/>
                  <a:pt x="14497" y="5265"/>
                  <a:pt x="14497" y="3645"/>
                </a:cubicBezTo>
                <a:cubicBezTo>
                  <a:pt x="14497" y="2025"/>
                  <a:pt x="15946" y="675"/>
                  <a:pt x="17686" y="675"/>
                </a:cubicBezTo>
                <a:close/>
                <a:moveTo>
                  <a:pt x="3914" y="13770"/>
                </a:moveTo>
                <a:cubicBezTo>
                  <a:pt x="2174" y="13770"/>
                  <a:pt x="725" y="12420"/>
                  <a:pt x="725" y="10800"/>
                </a:cubicBezTo>
                <a:cubicBezTo>
                  <a:pt x="725" y="9180"/>
                  <a:pt x="2174" y="7830"/>
                  <a:pt x="3914" y="7830"/>
                </a:cubicBezTo>
                <a:cubicBezTo>
                  <a:pt x="5654" y="7830"/>
                  <a:pt x="7103" y="9180"/>
                  <a:pt x="7103" y="10800"/>
                </a:cubicBezTo>
                <a:cubicBezTo>
                  <a:pt x="7103" y="12420"/>
                  <a:pt x="5654" y="13770"/>
                  <a:pt x="3914" y="13770"/>
                </a:cubicBezTo>
                <a:close/>
                <a:moveTo>
                  <a:pt x="19860" y="19980"/>
                </a:moveTo>
                <a:cubicBezTo>
                  <a:pt x="18701" y="21195"/>
                  <a:pt x="16671" y="21195"/>
                  <a:pt x="15511" y="19980"/>
                </a:cubicBezTo>
                <a:cubicBezTo>
                  <a:pt x="14932" y="19440"/>
                  <a:pt x="14497" y="18765"/>
                  <a:pt x="14497" y="17955"/>
                </a:cubicBezTo>
                <a:cubicBezTo>
                  <a:pt x="14497" y="17145"/>
                  <a:pt x="14932" y="16470"/>
                  <a:pt x="15511" y="15930"/>
                </a:cubicBezTo>
                <a:cubicBezTo>
                  <a:pt x="16091" y="15255"/>
                  <a:pt x="16816" y="14985"/>
                  <a:pt x="17686" y="14985"/>
                </a:cubicBezTo>
                <a:cubicBezTo>
                  <a:pt x="18556" y="14985"/>
                  <a:pt x="19281" y="15255"/>
                  <a:pt x="19860" y="15930"/>
                </a:cubicBezTo>
                <a:cubicBezTo>
                  <a:pt x="20440" y="16470"/>
                  <a:pt x="20875" y="17145"/>
                  <a:pt x="20875" y="17955"/>
                </a:cubicBezTo>
                <a:cubicBezTo>
                  <a:pt x="20875" y="18765"/>
                  <a:pt x="20440" y="19440"/>
                  <a:pt x="19860" y="199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85" name="Freeform 1367"/>
          <p:cNvSpPr/>
          <p:nvPr/>
        </p:nvSpPr>
        <p:spPr>
          <a:xfrm>
            <a:off x="1833880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4040"/>
                </a:moveTo>
                <a:cubicBezTo>
                  <a:pt x="20385" y="13365"/>
                  <a:pt x="20520" y="12690"/>
                  <a:pt x="20520" y="11880"/>
                </a:cubicBezTo>
                <a:cubicBezTo>
                  <a:pt x="20520" y="8505"/>
                  <a:pt x="18765" y="5400"/>
                  <a:pt x="15930" y="3645"/>
                </a:cubicBezTo>
                <a:cubicBezTo>
                  <a:pt x="15660" y="3510"/>
                  <a:pt x="15525" y="3645"/>
                  <a:pt x="15390" y="3780"/>
                </a:cubicBezTo>
                <a:cubicBezTo>
                  <a:pt x="15255" y="3915"/>
                  <a:pt x="15255" y="4185"/>
                  <a:pt x="15525" y="4320"/>
                </a:cubicBezTo>
                <a:cubicBezTo>
                  <a:pt x="18090" y="5940"/>
                  <a:pt x="19710" y="8775"/>
                  <a:pt x="19710" y="11880"/>
                </a:cubicBezTo>
                <a:cubicBezTo>
                  <a:pt x="19710" y="12555"/>
                  <a:pt x="19710" y="13230"/>
                  <a:pt x="19575" y="13770"/>
                </a:cubicBezTo>
                <a:cubicBezTo>
                  <a:pt x="19305" y="13770"/>
                  <a:pt x="19170" y="13770"/>
                  <a:pt x="19035" y="13770"/>
                </a:cubicBezTo>
                <a:cubicBezTo>
                  <a:pt x="17550" y="13770"/>
                  <a:pt x="16335" y="14985"/>
                  <a:pt x="16335" y="16335"/>
                </a:cubicBezTo>
                <a:cubicBezTo>
                  <a:pt x="16335" y="17820"/>
                  <a:pt x="17550" y="19035"/>
                  <a:pt x="19035" y="19035"/>
                </a:cubicBezTo>
                <a:cubicBezTo>
                  <a:pt x="20385" y="19035"/>
                  <a:pt x="21600" y="17820"/>
                  <a:pt x="21600" y="16335"/>
                </a:cubicBezTo>
                <a:cubicBezTo>
                  <a:pt x="21600" y="15390"/>
                  <a:pt x="21060" y="14580"/>
                  <a:pt x="20250" y="14040"/>
                </a:cubicBezTo>
                <a:close/>
                <a:moveTo>
                  <a:pt x="19035" y="18225"/>
                </a:moveTo>
                <a:cubicBezTo>
                  <a:pt x="17955" y="18225"/>
                  <a:pt x="17145" y="17415"/>
                  <a:pt x="17145" y="16335"/>
                </a:cubicBezTo>
                <a:cubicBezTo>
                  <a:pt x="17145" y="15390"/>
                  <a:pt x="17955" y="14580"/>
                  <a:pt x="19035" y="14580"/>
                </a:cubicBezTo>
                <a:cubicBezTo>
                  <a:pt x="19980" y="14580"/>
                  <a:pt x="20790" y="15390"/>
                  <a:pt x="20790" y="16335"/>
                </a:cubicBezTo>
                <a:cubicBezTo>
                  <a:pt x="20790" y="17415"/>
                  <a:pt x="19980" y="18225"/>
                  <a:pt x="19035" y="18225"/>
                </a:cubicBezTo>
                <a:close/>
                <a:moveTo>
                  <a:pt x="14175" y="20115"/>
                </a:moveTo>
                <a:cubicBezTo>
                  <a:pt x="13095" y="20655"/>
                  <a:pt x="12015" y="20790"/>
                  <a:pt x="10800" y="20790"/>
                </a:cubicBezTo>
                <a:cubicBezTo>
                  <a:pt x="8370" y="20790"/>
                  <a:pt x="6075" y="19845"/>
                  <a:pt x="4455" y="18225"/>
                </a:cubicBezTo>
                <a:cubicBezTo>
                  <a:pt x="4860" y="17685"/>
                  <a:pt x="5265" y="17145"/>
                  <a:pt x="5265" y="16335"/>
                </a:cubicBezTo>
                <a:cubicBezTo>
                  <a:pt x="5265" y="14985"/>
                  <a:pt x="4050" y="13770"/>
                  <a:pt x="2565" y="13770"/>
                </a:cubicBezTo>
                <a:cubicBezTo>
                  <a:pt x="1215" y="13770"/>
                  <a:pt x="0" y="14985"/>
                  <a:pt x="0" y="16335"/>
                </a:cubicBezTo>
                <a:cubicBezTo>
                  <a:pt x="0" y="17820"/>
                  <a:pt x="1215" y="19035"/>
                  <a:pt x="2565" y="19035"/>
                </a:cubicBezTo>
                <a:cubicBezTo>
                  <a:pt x="3105" y="19035"/>
                  <a:pt x="3510" y="18900"/>
                  <a:pt x="3915" y="18630"/>
                </a:cubicBezTo>
                <a:cubicBezTo>
                  <a:pt x="5670" y="20520"/>
                  <a:pt x="8235" y="21600"/>
                  <a:pt x="10800" y="21600"/>
                </a:cubicBezTo>
                <a:cubicBezTo>
                  <a:pt x="12015" y="21600"/>
                  <a:pt x="13365" y="21330"/>
                  <a:pt x="14445" y="20925"/>
                </a:cubicBezTo>
                <a:cubicBezTo>
                  <a:pt x="14715" y="20790"/>
                  <a:pt x="14715" y="20520"/>
                  <a:pt x="14715" y="20385"/>
                </a:cubicBezTo>
                <a:cubicBezTo>
                  <a:pt x="14580" y="20250"/>
                  <a:pt x="14445" y="20115"/>
                  <a:pt x="14175" y="20115"/>
                </a:cubicBezTo>
                <a:close/>
                <a:moveTo>
                  <a:pt x="810" y="16335"/>
                </a:moveTo>
                <a:cubicBezTo>
                  <a:pt x="810" y="15390"/>
                  <a:pt x="1620" y="14580"/>
                  <a:pt x="2565" y="14580"/>
                </a:cubicBezTo>
                <a:cubicBezTo>
                  <a:pt x="3645" y="14580"/>
                  <a:pt x="4455" y="15390"/>
                  <a:pt x="4455" y="16335"/>
                </a:cubicBezTo>
                <a:cubicBezTo>
                  <a:pt x="4455" y="17415"/>
                  <a:pt x="3645" y="18225"/>
                  <a:pt x="2565" y="18225"/>
                </a:cubicBezTo>
                <a:cubicBezTo>
                  <a:pt x="1620" y="18225"/>
                  <a:pt x="810" y="17415"/>
                  <a:pt x="810" y="16335"/>
                </a:cubicBezTo>
                <a:close/>
                <a:moveTo>
                  <a:pt x="1485" y="11610"/>
                </a:moveTo>
                <a:cubicBezTo>
                  <a:pt x="1485" y="11610"/>
                  <a:pt x="1485" y="11610"/>
                  <a:pt x="1485" y="11610"/>
                </a:cubicBezTo>
                <a:cubicBezTo>
                  <a:pt x="1755" y="11610"/>
                  <a:pt x="1890" y="11475"/>
                  <a:pt x="1890" y="11340"/>
                </a:cubicBezTo>
                <a:cubicBezTo>
                  <a:pt x="2160" y="7560"/>
                  <a:pt x="4725" y="4320"/>
                  <a:pt x="8235" y="3375"/>
                </a:cubicBezTo>
                <a:cubicBezTo>
                  <a:pt x="8640" y="4455"/>
                  <a:pt x="9585" y="5265"/>
                  <a:pt x="10800" y="5265"/>
                </a:cubicBezTo>
                <a:cubicBezTo>
                  <a:pt x="12285" y="5265"/>
                  <a:pt x="13365" y="4050"/>
                  <a:pt x="13365" y="2565"/>
                </a:cubicBezTo>
                <a:cubicBezTo>
                  <a:pt x="13365" y="1215"/>
                  <a:pt x="12285" y="0"/>
                  <a:pt x="10800" y="0"/>
                </a:cubicBezTo>
                <a:cubicBezTo>
                  <a:pt x="9315" y="0"/>
                  <a:pt x="8235" y="1215"/>
                  <a:pt x="8235" y="2565"/>
                </a:cubicBezTo>
                <a:cubicBezTo>
                  <a:pt x="4320" y="3645"/>
                  <a:pt x="1485" y="7155"/>
                  <a:pt x="1080" y="11205"/>
                </a:cubicBezTo>
                <a:cubicBezTo>
                  <a:pt x="1080" y="11475"/>
                  <a:pt x="1350" y="11610"/>
                  <a:pt x="1485" y="11610"/>
                </a:cubicBezTo>
                <a:close/>
                <a:moveTo>
                  <a:pt x="10800" y="810"/>
                </a:moveTo>
                <a:cubicBezTo>
                  <a:pt x="11880" y="810"/>
                  <a:pt x="12690" y="1620"/>
                  <a:pt x="12690" y="2565"/>
                </a:cubicBezTo>
                <a:cubicBezTo>
                  <a:pt x="12690" y="3645"/>
                  <a:pt x="11880" y="4455"/>
                  <a:pt x="10800" y="4455"/>
                </a:cubicBezTo>
                <a:cubicBezTo>
                  <a:pt x="9720" y="4455"/>
                  <a:pt x="8910" y="3645"/>
                  <a:pt x="8910" y="2565"/>
                </a:cubicBezTo>
                <a:cubicBezTo>
                  <a:pt x="8910" y="1620"/>
                  <a:pt x="9720" y="810"/>
                  <a:pt x="10800" y="8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86" name="Freeform 1368"/>
          <p:cNvSpPr/>
          <p:nvPr/>
        </p:nvSpPr>
        <p:spPr>
          <a:xfrm>
            <a:off x="1833880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4040" y="7155"/>
                </a:moveTo>
                <a:cubicBezTo>
                  <a:pt x="15255" y="7155"/>
                  <a:pt x="16200" y="6210"/>
                  <a:pt x="16200" y="4995"/>
                </a:cubicBezTo>
                <a:cubicBezTo>
                  <a:pt x="16200" y="3915"/>
                  <a:pt x="15255" y="2835"/>
                  <a:pt x="14040" y="2835"/>
                </a:cubicBezTo>
                <a:cubicBezTo>
                  <a:pt x="12960" y="2835"/>
                  <a:pt x="12015" y="3780"/>
                  <a:pt x="11880" y="4860"/>
                </a:cubicBezTo>
                <a:cubicBezTo>
                  <a:pt x="6885" y="8505"/>
                  <a:pt x="6885" y="8505"/>
                  <a:pt x="6885" y="8505"/>
                </a:cubicBezTo>
                <a:cubicBezTo>
                  <a:pt x="6480" y="8370"/>
                  <a:pt x="6210" y="8235"/>
                  <a:pt x="5805" y="8235"/>
                </a:cubicBezTo>
                <a:cubicBezTo>
                  <a:pt x="4590" y="8235"/>
                  <a:pt x="3645" y="9315"/>
                  <a:pt x="3645" y="10395"/>
                </a:cubicBezTo>
                <a:cubicBezTo>
                  <a:pt x="3645" y="11610"/>
                  <a:pt x="4590" y="12555"/>
                  <a:pt x="5805" y="12555"/>
                </a:cubicBezTo>
                <a:cubicBezTo>
                  <a:pt x="6210" y="12555"/>
                  <a:pt x="6480" y="12555"/>
                  <a:pt x="6885" y="12285"/>
                </a:cubicBezTo>
                <a:cubicBezTo>
                  <a:pt x="11880" y="16065"/>
                  <a:pt x="11880" y="16065"/>
                  <a:pt x="11880" y="16065"/>
                </a:cubicBezTo>
                <a:cubicBezTo>
                  <a:pt x="12015" y="17145"/>
                  <a:pt x="12960" y="17955"/>
                  <a:pt x="14040" y="17955"/>
                </a:cubicBezTo>
                <a:cubicBezTo>
                  <a:pt x="15255" y="17955"/>
                  <a:pt x="16200" y="17010"/>
                  <a:pt x="16200" y="15795"/>
                </a:cubicBezTo>
                <a:cubicBezTo>
                  <a:pt x="16200" y="14715"/>
                  <a:pt x="15255" y="13635"/>
                  <a:pt x="14040" y="13635"/>
                </a:cubicBezTo>
                <a:cubicBezTo>
                  <a:pt x="13095" y="13635"/>
                  <a:pt x="12285" y="14310"/>
                  <a:pt x="12015" y="15255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695" y="11475"/>
                  <a:pt x="7965" y="10935"/>
                  <a:pt x="7965" y="10395"/>
                </a:cubicBezTo>
                <a:cubicBezTo>
                  <a:pt x="7965" y="9855"/>
                  <a:pt x="7695" y="9450"/>
                  <a:pt x="7425" y="9045"/>
                </a:cubicBezTo>
                <a:cubicBezTo>
                  <a:pt x="12015" y="5670"/>
                  <a:pt x="12015" y="5670"/>
                  <a:pt x="12015" y="5670"/>
                </a:cubicBezTo>
                <a:cubicBezTo>
                  <a:pt x="12285" y="6615"/>
                  <a:pt x="13095" y="7155"/>
                  <a:pt x="14040" y="7155"/>
                </a:cubicBezTo>
                <a:close/>
                <a:moveTo>
                  <a:pt x="14040" y="3645"/>
                </a:moveTo>
                <a:cubicBezTo>
                  <a:pt x="14850" y="3645"/>
                  <a:pt x="15525" y="4185"/>
                  <a:pt x="15525" y="4995"/>
                </a:cubicBezTo>
                <a:cubicBezTo>
                  <a:pt x="15525" y="5805"/>
                  <a:pt x="14850" y="6480"/>
                  <a:pt x="14040" y="6480"/>
                </a:cubicBezTo>
                <a:cubicBezTo>
                  <a:pt x="13230" y="6480"/>
                  <a:pt x="12555" y="5805"/>
                  <a:pt x="12555" y="4995"/>
                </a:cubicBezTo>
                <a:cubicBezTo>
                  <a:pt x="12555" y="4185"/>
                  <a:pt x="13230" y="3645"/>
                  <a:pt x="14040" y="3645"/>
                </a:cubicBezTo>
                <a:close/>
                <a:moveTo>
                  <a:pt x="4320" y="10395"/>
                </a:moveTo>
                <a:cubicBezTo>
                  <a:pt x="4320" y="9585"/>
                  <a:pt x="4995" y="9045"/>
                  <a:pt x="5805" y="9045"/>
                </a:cubicBezTo>
                <a:cubicBezTo>
                  <a:pt x="6615" y="9045"/>
                  <a:pt x="7155" y="9585"/>
                  <a:pt x="7155" y="10395"/>
                </a:cubicBezTo>
                <a:cubicBezTo>
                  <a:pt x="7155" y="11205"/>
                  <a:pt x="6615" y="11880"/>
                  <a:pt x="5805" y="11880"/>
                </a:cubicBezTo>
                <a:cubicBezTo>
                  <a:pt x="4995" y="11880"/>
                  <a:pt x="4320" y="11205"/>
                  <a:pt x="4320" y="10395"/>
                </a:cubicBezTo>
                <a:close/>
                <a:moveTo>
                  <a:pt x="14040" y="14445"/>
                </a:moveTo>
                <a:cubicBezTo>
                  <a:pt x="14850" y="14445"/>
                  <a:pt x="15525" y="14985"/>
                  <a:pt x="15525" y="15795"/>
                </a:cubicBezTo>
                <a:cubicBezTo>
                  <a:pt x="15525" y="16605"/>
                  <a:pt x="14850" y="17280"/>
                  <a:pt x="14040" y="17280"/>
                </a:cubicBezTo>
                <a:cubicBezTo>
                  <a:pt x="13230" y="17280"/>
                  <a:pt x="12555" y="16605"/>
                  <a:pt x="12555" y="15795"/>
                </a:cubicBezTo>
                <a:cubicBezTo>
                  <a:pt x="12555" y="14985"/>
                  <a:pt x="13230" y="14445"/>
                  <a:pt x="14040" y="144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87" name="Freeform 1369"/>
          <p:cNvSpPr/>
          <p:nvPr/>
        </p:nvSpPr>
        <p:spPr>
          <a:xfrm>
            <a:off x="1833880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645" y="6480"/>
                </a:moveTo>
                <a:cubicBezTo>
                  <a:pt x="3645" y="6345"/>
                  <a:pt x="3780" y="6075"/>
                  <a:pt x="3915" y="6075"/>
                </a:cubicBezTo>
                <a:cubicBezTo>
                  <a:pt x="4725" y="6075"/>
                  <a:pt x="4725" y="6075"/>
                  <a:pt x="4725" y="6075"/>
                </a:cubicBezTo>
                <a:cubicBezTo>
                  <a:pt x="5805" y="6075"/>
                  <a:pt x="6885" y="6480"/>
                  <a:pt x="7830" y="7290"/>
                </a:cubicBezTo>
                <a:cubicBezTo>
                  <a:pt x="7965" y="7425"/>
                  <a:pt x="7965" y="7695"/>
                  <a:pt x="7830" y="7830"/>
                </a:cubicBezTo>
                <a:cubicBezTo>
                  <a:pt x="7695" y="7965"/>
                  <a:pt x="7695" y="7965"/>
                  <a:pt x="7560" y="7965"/>
                </a:cubicBezTo>
                <a:cubicBezTo>
                  <a:pt x="7425" y="7965"/>
                  <a:pt x="7425" y="7965"/>
                  <a:pt x="7290" y="7830"/>
                </a:cubicBezTo>
                <a:cubicBezTo>
                  <a:pt x="6615" y="7155"/>
                  <a:pt x="5670" y="6885"/>
                  <a:pt x="4725" y="6885"/>
                </a:cubicBezTo>
                <a:cubicBezTo>
                  <a:pt x="3915" y="6885"/>
                  <a:pt x="3915" y="6885"/>
                  <a:pt x="3915" y="6885"/>
                </a:cubicBezTo>
                <a:cubicBezTo>
                  <a:pt x="3780" y="6885"/>
                  <a:pt x="3645" y="6615"/>
                  <a:pt x="3645" y="6480"/>
                </a:cubicBezTo>
                <a:close/>
                <a:moveTo>
                  <a:pt x="13095" y="3375"/>
                </a:moveTo>
                <a:cubicBezTo>
                  <a:pt x="12960" y="3510"/>
                  <a:pt x="12960" y="3780"/>
                  <a:pt x="13095" y="3915"/>
                </a:cubicBezTo>
                <a:cubicBezTo>
                  <a:pt x="16200" y="6075"/>
                  <a:pt x="16200" y="6075"/>
                  <a:pt x="16200" y="6075"/>
                </a:cubicBezTo>
                <a:cubicBezTo>
                  <a:pt x="13365" y="6075"/>
                  <a:pt x="13365" y="6075"/>
                  <a:pt x="13365" y="6075"/>
                </a:cubicBezTo>
                <a:cubicBezTo>
                  <a:pt x="10800" y="6075"/>
                  <a:pt x="8640" y="8235"/>
                  <a:pt x="8640" y="10800"/>
                </a:cubicBezTo>
                <a:cubicBezTo>
                  <a:pt x="8640" y="12960"/>
                  <a:pt x="6885" y="14715"/>
                  <a:pt x="4725" y="14715"/>
                </a:cubicBezTo>
                <a:cubicBezTo>
                  <a:pt x="3915" y="14715"/>
                  <a:pt x="3915" y="14715"/>
                  <a:pt x="3915" y="14715"/>
                </a:cubicBezTo>
                <a:cubicBezTo>
                  <a:pt x="3780" y="14715"/>
                  <a:pt x="3645" y="14985"/>
                  <a:pt x="3645" y="15120"/>
                </a:cubicBezTo>
                <a:cubicBezTo>
                  <a:pt x="3645" y="15255"/>
                  <a:pt x="3780" y="15525"/>
                  <a:pt x="3915" y="15525"/>
                </a:cubicBezTo>
                <a:cubicBezTo>
                  <a:pt x="4725" y="15525"/>
                  <a:pt x="4725" y="15525"/>
                  <a:pt x="4725" y="15525"/>
                </a:cubicBezTo>
                <a:cubicBezTo>
                  <a:pt x="7290" y="15525"/>
                  <a:pt x="9315" y="13365"/>
                  <a:pt x="9315" y="10800"/>
                </a:cubicBezTo>
                <a:cubicBezTo>
                  <a:pt x="9315" y="8640"/>
                  <a:pt x="11070" y="6885"/>
                  <a:pt x="13365" y="6885"/>
                </a:cubicBezTo>
                <a:cubicBezTo>
                  <a:pt x="16200" y="6885"/>
                  <a:pt x="16200" y="6885"/>
                  <a:pt x="16200" y="6885"/>
                </a:cubicBezTo>
                <a:cubicBezTo>
                  <a:pt x="13095" y="9045"/>
                  <a:pt x="13095" y="9045"/>
                  <a:pt x="13095" y="9045"/>
                </a:cubicBezTo>
                <a:cubicBezTo>
                  <a:pt x="12960" y="9180"/>
                  <a:pt x="12960" y="9450"/>
                  <a:pt x="13095" y="9585"/>
                </a:cubicBezTo>
                <a:cubicBezTo>
                  <a:pt x="13095" y="9720"/>
                  <a:pt x="13230" y="9720"/>
                  <a:pt x="13365" y="9720"/>
                </a:cubicBezTo>
                <a:cubicBezTo>
                  <a:pt x="13365" y="9720"/>
                  <a:pt x="13500" y="9720"/>
                  <a:pt x="13500" y="9585"/>
                </a:cubicBezTo>
                <a:cubicBezTo>
                  <a:pt x="17955" y="6480"/>
                  <a:pt x="17955" y="6480"/>
                  <a:pt x="17955" y="6480"/>
                </a:cubicBezTo>
                <a:cubicBezTo>
                  <a:pt x="13500" y="3375"/>
                  <a:pt x="13500" y="3375"/>
                  <a:pt x="13500" y="3375"/>
                </a:cubicBezTo>
                <a:cubicBezTo>
                  <a:pt x="13365" y="3240"/>
                  <a:pt x="13095" y="3240"/>
                  <a:pt x="13095" y="3375"/>
                </a:cubicBezTo>
                <a:close/>
                <a:moveTo>
                  <a:pt x="13095" y="12015"/>
                </a:moveTo>
                <a:cubicBezTo>
                  <a:pt x="12960" y="12150"/>
                  <a:pt x="12960" y="12420"/>
                  <a:pt x="13095" y="12555"/>
                </a:cubicBezTo>
                <a:cubicBezTo>
                  <a:pt x="16200" y="14715"/>
                  <a:pt x="16200" y="14715"/>
                  <a:pt x="16200" y="14715"/>
                </a:cubicBezTo>
                <a:cubicBezTo>
                  <a:pt x="13365" y="14715"/>
                  <a:pt x="13365" y="14715"/>
                  <a:pt x="13365" y="14715"/>
                </a:cubicBezTo>
                <a:cubicBezTo>
                  <a:pt x="12420" y="14715"/>
                  <a:pt x="11475" y="14445"/>
                  <a:pt x="10665" y="13770"/>
                </a:cubicBezTo>
                <a:cubicBezTo>
                  <a:pt x="10530" y="13635"/>
                  <a:pt x="10260" y="13635"/>
                  <a:pt x="10125" y="13770"/>
                </a:cubicBezTo>
                <a:cubicBezTo>
                  <a:pt x="10125" y="13905"/>
                  <a:pt x="10125" y="14175"/>
                  <a:pt x="10260" y="14310"/>
                </a:cubicBezTo>
                <a:cubicBezTo>
                  <a:pt x="11070" y="15120"/>
                  <a:pt x="12150" y="15525"/>
                  <a:pt x="13365" y="15525"/>
                </a:cubicBezTo>
                <a:cubicBezTo>
                  <a:pt x="16200" y="15525"/>
                  <a:pt x="16200" y="15525"/>
                  <a:pt x="16200" y="15525"/>
                </a:cubicBezTo>
                <a:cubicBezTo>
                  <a:pt x="13095" y="17685"/>
                  <a:pt x="13095" y="17685"/>
                  <a:pt x="13095" y="17685"/>
                </a:cubicBezTo>
                <a:cubicBezTo>
                  <a:pt x="12960" y="17820"/>
                  <a:pt x="12960" y="18090"/>
                  <a:pt x="13095" y="18225"/>
                </a:cubicBezTo>
                <a:cubicBezTo>
                  <a:pt x="13095" y="18360"/>
                  <a:pt x="13230" y="18360"/>
                  <a:pt x="13365" y="18360"/>
                </a:cubicBezTo>
                <a:cubicBezTo>
                  <a:pt x="13365" y="18360"/>
                  <a:pt x="13500" y="18360"/>
                  <a:pt x="13500" y="18225"/>
                </a:cubicBezTo>
                <a:cubicBezTo>
                  <a:pt x="17955" y="15120"/>
                  <a:pt x="17955" y="15120"/>
                  <a:pt x="17955" y="15120"/>
                </a:cubicBezTo>
                <a:cubicBezTo>
                  <a:pt x="13500" y="12015"/>
                  <a:pt x="13500" y="12015"/>
                  <a:pt x="13500" y="12015"/>
                </a:cubicBezTo>
                <a:cubicBezTo>
                  <a:pt x="13365" y="11880"/>
                  <a:pt x="13095" y="11880"/>
                  <a:pt x="13095" y="12015"/>
                </a:cubicBezTo>
                <a:close/>
                <a:moveTo>
                  <a:pt x="21600" y="10800"/>
                </a:moveTo>
                <a:cubicBezTo>
                  <a:pt x="21600" y="16740"/>
                  <a:pt x="16740" y="21600"/>
                  <a:pt x="10800" y="21600"/>
                </a:cubicBezTo>
                <a:cubicBezTo>
                  <a:pt x="4860" y="21600"/>
                  <a:pt x="0" y="16740"/>
                  <a:pt x="0" y="10800"/>
                </a:cubicBezTo>
                <a:cubicBezTo>
                  <a:pt x="0" y="4860"/>
                  <a:pt x="4860" y="0"/>
                  <a:pt x="10800" y="0"/>
                </a:cubicBezTo>
                <a:cubicBezTo>
                  <a:pt x="16740" y="0"/>
                  <a:pt x="21600" y="4860"/>
                  <a:pt x="21600" y="10800"/>
                </a:cubicBezTo>
                <a:close/>
                <a:moveTo>
                  <a:pt x="20925" y="10800"/>
                </a:moveTo>
                <a:cubicBezTo>
                  <a:pt x="20925" y="5265"/>
                  <a:pt x="16335" y="675"/>
                  <a:pt x="10800" y="675"/>
                </a:cubicBezTo>
                <a:cubicBezTo>
                  <a:pt x="5265" y="675"/>
                  <a:pt x="675" y="5265"/>
                  <a:pt x="675" y="10800"/>
                </a:cubicBezTo>
                <a:cubicBezTo>
                  <a:pt x="675" y="16335"/>
                  <a:pt x="5265" y="20925"/>
                  <a:pt x="10800" y="20925"/>
                </a:cubicBezTo>
                <a:cubicBezTo>
                  <a:pt x="16335" y="20925"/>
                  <a:pt x="20925" y="16335"/>
                  <a:pt x="2092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88" name="Freeform 1370"/>
          <p:cNvSpPr/>
          <p:nvPr/>
        </p:nvSpPr>
        <p:spPr>
          <a:xfrm>
            <a:off x="18338800" y="6978650"/>
            <a:ext cx="1092200" cy="971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45" y="5362"/>
                </a:moveTo>
                <a:cubicBezTo>
                  <a:pt x="15660" y="5362"/>
                  <a:pt x="15660" y="5362"/>
                  <a:pt x="15660" y="5362"/>
                </a:cubicBezTo>
                <a:cubicBezTo>
                  <a:pt x="15660" y="9804"/>
                  <a:pt x="15660" y="9804"/>
                  <a:pt x="15660" y="9804"/>
                </a:cubicBezTo>
                <a:cubicBezTo>
                  <a:pt x="21600" y="4902"/>
                  <a:pt x="21600" y="4902"/>
                  <a:pt x="21600" y="4902"/>
                </a:cubicBezTo>
                <a:cubicBezTo>
                  <a:pt x="15660" y="0"/>
                  <a:pt x="15660" y="0"/>
                  <a:pt x="15660" y="0"/>
                </a:cubicBezTo>
                <a:cubicBezTo>
                  <a:pt x="15660" y="4443"/>
                  <a:pt x="15660" y="4443"/>
                  <a:pt x="15660" y="4443"/>
                </a:cubicBezTo>
                <a:cubicBezTo>
                  <a:pt x="11745" y="4443"/>
                  <a:pt x="11745" y="4443"/>
                  <a:pt x="11745" y="4443"/>
                </a:cubicBezTo>
                <a:cubicBezTo>
                  <a:pt x="8640" y="4443"/>
                  <a:pt x="6075" y="7353"/>
                  <a:pt x="6075" y="10877"/>
                </a:cubicBezTo>
                <a:cubicBezTo>
                  <a:pt x="6075" y="13787"/>
                  <a:pt x="3915" y="16238"/>
                  <a:pt x="1350" y="16238"/>
                </a:cubicBezTo>
                <a:cubicBezTo>
                  <a:pt x="405" y="16238"/>
                  <a:pt x="405" y="16238"/>
                  <a:pt x="405" y="16238"/>
                </a:cubicBezTo>
                <a:cubicBezTo>
                  <a:pt x="135" y="16238"/>
                  <a:pt x="0" y="16545"/>
                  <a:pt x="0" y="16698"/>
                </a:cubicBezTo>
                <a:cubicBezTo>
                  <a:pt x="0" y="17004"/>
                  <a:pt x="135" y="17311"/>
                  <a:pt x="405" y="17311"/>
                </a:cubicBezTo>
                <a:cubicBezTo>
                  <a:pt x="1350" y="17311"/>
                  <a:pt x="1350" y="17311"/>
                  <a:pt x="1350" y="17311"/>
                </a:cubicBezTo>
                <a:cubicBezTo>
                  <a:pt x="4455" y="17311"/>
                  <a:pt x="7020" y="14400"/>
                  <a:pt x="7020" y="10877"/>
                </a:cubicBezTo>
                <a:cubicBezTo>
                  <a:pt x="7020" y="7813"/>
                  <a:pt x="9045" y="5362"/>
                  <a:pt x="11745" y="5362"/>
                </a:cubicBezTo>
                <a:close/>
                <a:moveTo>
                  <a:pt x="16470" y="1991"/>
                </a:moveTo>
                <a:cubicBezTo>
                  <a:pt x="20115" y="4902"/>
                  <a:pt x="20115" y="4902"/>
                  <a:pt x="20115" y="4902"/>
                </a:cubicBezTo>
                <a:cubicBezTo>
                  <a:pt x="16470" y="7966"/>
                  <a:pt x="16470" y="7966"/>
                  <a:pt x="16470" y="7966"/>
                </a:cubicBezTo>
                <a:lnTo>
                  <a:pt x="16470" y="1991"/>
                </a:lnTo>
                <a:close/>
                <a:moveTo>
                  <a:pt x="0" y="4902"/>
                </a:moveTo>
                <a:cubicBezTo>
                  <a:pt x="0" y="4596"/>
                  <a:pt x="135" y="4443"/>
                  <a:pt x="405" y="4443"/>
                </a:cubicBezTo>
                <a:cubicBezTo>
                  <a:pt x="1350" y="4443"/>
                  <a:pt x="1350" y="4443"/>
                  <a:pt x="1350" y="4443"/>
                </a:cubicBezTo>
                <a:cubicBezTo>
                  <a:pt x="2700" y="4443"/>
                  <a:pt x="4050" y="5055"/>
                  <a:pt x="5130" y="6128"/>
                </a:cubicBezTo>
                <a:cubicBezTo>
                  <a:pt x="5265" y="6281"/>
                  <a:pt x="5265" y="6587"/>
                  <a:pt x="5130" y="6740"/>
                </a:cubicBezTo>
                <a:cubicBezTo>
                  <a:pt x="4995" y="6894"/>
                  <a:pt x="4860" y="6894"/>
                  <a:pt x="4725" y="6894"/>
                </a:cubicBezTo>
                <a:cubicBezTo>
                  <a:pt x="4725" y="6894"/>
                  <a:pt x="4590" y="6894"/>
                  <a:pt x="4455" y="6740"/>
                </a:cubicBezTo>
                <a:cubicBezTo>
                  <a:pt x="3645" y="5821"/>
                  <a:pt x="2430" y="5362"/>
                  <a:pt x="1350" y="5362"/>
                </a:cubicBezTo>
                <a:cubicBezTo>
                  <a:pt x="405" y="5362"/>
                  <a:pt x="405" y="5362"/>
                  <a:pt x="405" y="5362"/>
                </a:cubicBezTo>
                <a:cubicBezTo>
                  <a:pt x="135" y="5362"/>
                  <a:pt x="0" y="5209"/>
                  <a:pt x="0" y="4902"/>
                </a:cubicBezTo>
                <a:close/>
                <a:moveTo>
                  <a:pt x="15660" y="16238"/>
                </a:moveTo>
                <a:cubicBezTo>
                  <a:pt x="11745" y="16238"/>
                  <a:pt x="11745" y="16238"/>
                  <a:pt x="11745" y="16238"/>
                </a:cubicBezTo>
                <a:cubicBezTo>
                  <a:pt x="10530" y="16238"/>
                  <a:pt x="9450" y="15779"/>
                  <a:pt x="8505" y="14860"/>
                </a:cubicBezTo>
                <a:cubicBezTo>
                  <a:pt x="8370" y="14706"/>
                  <a:pt x="8100" y="14706"/>
                  <a:pt x="7965" y="15013"/>
                </a:cubicBezTo>
                <a:cubicBezTo>
                  <a:pt x="7830" y="15166"/>
                  <a:pt x="7830" y="15472"/>
                  <a:pt x="7965" y="15626"/>
                </a:cubicBezTo>
                <a:cubicBezTo>
                  <a:pt x="9045" y="16698"/>
                  <a:pt x="10395" y="17311"/>
                  <a:pt x="11745" y="17311"/>
                </a:cubicBezTo>
                <a:cubicBezTo>
                  <a:pt x="15660" y="17311"/>
                  <a:pt x="15660" y="17311"/>
                  <a:pt x="15660" y="17311"/>
                </a:cubicBezTo>
                <a:cubicBezTo>
                  <a:pt x="15660" y="21600"/>
                  <a:pt x="15660" y="21600"/>
                  <a:pt x="15660" y="21600"/>
                </a:cubicBezTo>
                <a:cubicBezTo>
                  <a:pt x="21600" y="16698"/>
                  <a:pt x="21600" y="16698"/>
                  <a:pt x="21600" y="16698"/>
                </a:cubicBezTo>
                <a:cubicBezTo>
                  <a:pt x="15660" y="11796"/>
                  <a:pt x="15660" y="11796"/>
                  <a:pt x="15660" y="11796"/>
                </a:cubicBezTo>
                <a:lnTo>
                  <a:pt x="15660" y="16238"/>
                </a:lnTo>
                <a:close/>
                <a:moveTo>
                  <a:pt x="16470" y="13787"/>
                </a:moveTo>
                <a:cubicBezTo>
                  <a:pt x="20115" y="16698"/>
                  <a:pt x="20115" y="16698"/>
                  <a:pt x="20115" y="16698"/>
                </a:cubicBezTo>
                <a:cubicBezTo>
                  <a:pt x="16470" y="19762"/>
                  <a:pt x="16470" y="19762"/>
                  <a:pt x="16470" y="19762"/>
                </a:cubicBezTo>
                <a:lnTo>
                  <a:pt x="16470" y="1378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89" name="Freeform 1371"/>
          <p:cNvSpPr/>
          <p:nvPr/>
        </p:nvSpPr>
        <p:spPr>
          <a:xfrm>
            <a:off x="1833880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2960"/>
                  <a:pt x="675" y="14985"/>
                  <a:pt x="1755" y="16605"/>
                </a:cubicBezTo>
                <a:cubicBezTo>
                  <a:pt x="1620" y="16605"/>
                  <a:pt x="1620" y="16605"/>
                  <a:pt x="1620" y="16605"/>
                </a:cubicBezTo>
                <a:cubicBezTo>
                  <a:pt x="2160" y="17280"/>
                  <a:pt x="2160" y="17280"/>
                  <a:pt x="2160" y="17280"/>
                </a:cubicBezTo>
                <a:cubicBezTo>
                  <a:pt x="3780" y="19440"/>
                  <a:pt x="6075" y="20790"/>
                  <a:pt x="8640" y="21330"/>
                </a:cubicBezTo>
                <a:cubicBezTo>
                  <a:pt x="8640" y="21330"/>
                  <a:pt x="8640" y="21330"/>
                  <a:pt x="8640" y="21330"/>
                </a:cubicBezTo>
                <a:cubicBezTo>
                  <a:pt x="8775" y="21465"/>
                  <a:pt x="8910" y="21465"/>
                  <a:pt x="9045" y="21465"/>
                </a:cubicBezTo>
                <a:cubicBezTo>
                  <a:pt x="9180" y="21465"/>
                  <a:pt x="9180" y="21465"/>
                  <a:pt x="9315" y="21465"/>
                </a:cubicBezTo>
                <a:cubicBezTo>
                  <a:pt x="9450" y="21465"/>
                  <a:pt x="9450" y="21465"/>
                  <a:pt x="9585" y="21600"/>
                </a:cubicBezTo>
                <a:cubicBezTo>
                  <a:pt x="9720" y="21600"/>
                  <a:pt x="9855" y="21600"/>
                  <a:pt x="9990" y="21600"/>
                </a:cubicBezTo>
                <a:cubicBezTo>
                  <a:pt x="9990" y="21600"/>
                  <a:pt x="10125" y="21600"/>
                  <a:pt x="10260" y="21600"/>
                </a:cubicBezTo>
                <a:cubicBezTo>
                  <a:pt x="10395" y="21600"/>
                  <a:pt x="10665" y="21600"/>
                  <a:pt x="10800" y="21600"/>
                </a:cubicBezTo>
                <a:cubicBezTo>
                  <a:pt x="10935" y="21600"/>
                  <a:pt x="11205" y="21600"/>
                  <a:pt x="11340" y="21600"/>
                </a:cubicBezTo>
                <a:cubicBezTo>
                  <a:pt x="11475" y="21600"/>
                  <a:pt x="11610" y="21600"/>
                  <a:pt x="11610" y="21600"/>
                </a:cubicBezTo>
                <a:cubicBezTo>
                  <a:pt x="11745" y="21600"/>
                  <a:pt x="11880" y="21600"/>
                  <a:pt x="12015" y="21600"/>
                </a:cubicBezTo>
                <a:cubicBezTo>
                  <a:pt x="12150" y="21465"/>
                  <a:pt x="12150" y="21465"/>
                  <a:pt x="12285" y="21465"/>
                </a:cubicBezTo>
                <a:cubicBezTo>
                  <a:pt x="12420" y="21465"/>
                  <a:pt x="12420" y="21465"/>
                  <a:pt x="12555" y="21465"/>
                </a:cubicBezTo>
                <a:cubicBezTo>
                  <a:pt x="12690" y="21465"/>
                  <a:pt x="12825" y="21465"/>
                  <a:pt x="12960" y="21330"/>
                </a:cubicBezTo>
                <a:cubicBezTo>
                  <a:pt x="12960" y="21330"/>
                  <a:pt x="12960" y="21330"/>
                  <a:pt x="12960" y="21330"/>
                </a:cubicBezTo>
                <a:cubicBezTo>
                  <a:pt x="15525" y="20790"/>
                  <a:pt x="17820" y="19440"/>
                  <a:pt x="19440" y="17280"/>
                </a:cubicBezTo>
                <a:cubicBezTo>
                  <a:pt x="19980" y="16605"/>
                  <a:pt x="19980" y="16605"/>
                  <a:pt x="19980" y="16605"/>
                </a:cubicBezTo>
                <a:cubicBezTo>
                  <a:pt x="19845" y="16605"/>
                  <a:pt x="19845" y="16605"/>
                  <a:pt x="19845" y="16605"/>
                </a:cubicBezTo>
                <a:cubicBezTo>
                  <a:pt x="20925" y="14985"/>
                  <a:pt x="21600" y="12960"/>
                  <a:pt x="21600" y="10800"/>
                </a:cubicBezTo>
                <a:close/>
                <a:moveTo>
                  <a:pt x="810" y="10800"/>
                </a:move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2960"/>
                  <a:pt x="20115" y="14985"/>
                  <a:pt x="18900" y="16605"/>
                </a:cubicBezTo>
                <a:cubicBezTo>
                  <a:pt x="2700" y="16605"/>
                  <a:pt x="2700" y="16605"/>
                  <a:pt x="2700" y="16605"/>
                </a:cubicBezTo>
                <a:cubicBezTo>
                  <a:pt x="1485" y="14985"/>
                  <a:pt x="810" y="12960"/>
                  <a:pt x="810" y="10800"/>
                </a:cubicBezTo>
                <a:close/>
                <a:moveTo>
                  <a:pt x="11880" y="20655"/>
                </a:moveTo>
                <a:cubicBezTo>
                  <a:pt x="11745" y="20655"/>
                  <a:pt x="11745" y="20790"/>
                  <a:pt x="11745" y="20790"/>
                </a:cubicBezTo>
                <a:cubicBezTo>
                  <a:pt x="11610" y="20790"/>
                  <a:pt x="11475" y="20790"/>
                  <a:pt x="11340" y="20790"/>
                </a:cubicBezTo>
                <a:cubicBezTo>
                  <a:pt x="11205" y="20790"/>
                  <a:pt x="10935" y="20790"/>
                  <a:pt x="10800" y="20790"/>
                </a:cubicBezTo>
                <a:cubicBezTo>
                  <a:pt x="10665" y="20790"/>
                  <a:pt x="10395" y="20790"/>
                  <a:pt x="10260" y="20790"/>
                </a:cubicBezTo>
                <a:cubicBezTo>
                  <a:pt x="10125" y="20790"/>
                  <a:pt x="9990" y="20790"/>
                  <a:pt x="9855" y="20790"/>
                </a:cubicBezTo>
                <a:cubicBezTo>
                  <a:pt x="9855" y="20790"/>
                  <a:pt x="9855" y="20655"/>
                  <a:pt x="9720" y="20655"/>
                </a:cubicBezTo>
                <a:cubicBezTo>
                  <a:pt x="7290" y="20520"/>
                  <a:pt x="4995" y="19305"/>
                  <a:pt x="3375" y="17415"/>
                </a:cubicBezTo>
                <a:cubicBezTo>
                  <a:pt x="18225" y="17415"/>
                  <a:pt x="18225" y="17415"/>
                  <a:pt x="18225" y="17415"/>
                </a:cubicBezTo>
                <a:cubicBezTo>
                  <a:pt x="16605" y="19305"/>
                  <a:pt x="14310" y="20520"/>
                  <a:pt x="11880" y="206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90" name="Freeform 1372"/>
          <p:cNvSpPr/>
          <p:nvPr/>
        </p:nvSpPr>
        <p:spPr>
          <a:xfrm>
            <a:off x="18367376" y="9401175"/>
            <a:ext cx="10287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24" y="7560"/>
                </a:moveTo>
                <a:cubicBezTo>
                  <a:pt x="21457" y="4590"/>
                  <a:pt x="21457" y="4590"/>
                  <a:pt x="21457" y="4590"/>
                </a:cubicBezTo>
                <a:cubicBezTo>
                  <a:pt x="21600" y="4590"/>
                  <a:pt x="21600" y="4455"/>
                  <a:pt x="21600" y="4320"/>
                </a:cubicBezTo>
                <a:cubicBezTo>
                  <a:pt x="21600" y="4185"/>
                  <a:pt x="21600" y="4050"/>
                  <a:pt x="21457" y="4050"/>
                </a:cubicBezTo>
                <a:cubicBezTo>
                  <a:pt x="18024" y="1080"/>
                  <a:pt x="18024" y="1080"/>
                  <a:pt x="18024" y="1080"/>
                </a:cubicBezTo>
                <a:cubicBezTo>
                  <a:pt x="10728" y="1080"/>
                  <a:pt x="10728" y="1080"/>
                  <a:pt x="10728" y="1080"/>
                </a:cubicBezTo>
                <a:cubicBezTo>
                  <a:pt x="10728" y="405"/>
                  <a:pt x="10728" y="405"/>
                  <a:pt x="10728" y="405"/>
                </a:cubicBezTo>
                <a:cubicBezTo>
                  <a:pt x="10728" y="135"/>
                  <a:pt x="10442" y="0"/>
                  <a:pt x="10299" y="0"/>
                </a:cubicBezTo>
                <a:cubicBezTo>
                  <a:pt x="10156" y="0"/>
                  <a:pt x="9870" y="135"/>
                  <a:pt x="9870" y="405"/>
                </a:cubicBezTo>
                <a:cubicBezTo>
                  <a:pt x="9870" y="1080"/>
                  <a:pt x="9870" y="1080"/>
                  <a:pt x="9870" y="1080"/>
                </a:cubicBezTo>
                <a:cubicBezTo>
                  <a:pt x="3147" y="1080"/>
                  <a:pt x="3147" y="1080"/>
                  <a:pt x="3147" y="1080"/>
                </a:cubicBezTo>
                <a:cubicBezTo>
                  <a:pt x="2432" y="1080"/>
                  <a:pt x="1860" y="1620"/>
                  <a:pt x="1860" y="2295"/>
                </a:cubicBezTo>
                <a:cubicBezTo>
                  <a:pt x="1860" y="6345"/>
                  <a:pt x="1860" y="6345"/>
                  <a:pt x="1860" y="6345"/>
                </a:cubicBezTo>
                <a:cubicBezTo>
                  <a:pt x="1860" y="7020"/>
                  <a:pt x="2432" y="7560"/>
                  <a:pt x="3147" y="7560"/>
                </a:cubicBezTo>
                <a:cubicBezTo>
                  <a:pt x="9870" y="7560"/>
                  <a:pt x="9870" y="7560"/>
                  <a:pt x="9870" y="7560"/>
                </a:cubicBezTo>
                <a:cubicBezTo>
                  <a:pt x="9870" y="8235"/>
                  <a:pt x="9870" y="8235"/>
                  <a:pt x="9870" y="8235"/>
                </a:cubicBezTo>
                <a:cubicBezTo>
                  <a:pt x="3576" y="8235"/>
                  <a:pt x="3576" y="8235"/>
                  <a:pt x="3576" y="8235"/>
                </a:cubicBezTo>
                <a:cubicBezTo>
                  <a:pt x="143" y="11205"/>
                  <a:pt x="143" y="11205"/>
                  <a:pt x="143" y="11205"/>
                </a:cubicBezTo>
                <a:cubicBezTo>
                  <a:pt x="0" y="11340"/>
                  <a:pt x="0" y="11340"/>
                  <a:pt x="0" y="11475"/>
                </a:cubicBezTo>
                <a:cubicBezTo>
                  <a:pt x="0" y="11610"/>
                  <a:pt x="0" y="11745"/>
                  <a:pt x="143" y="11880"/>
                </a:cubicBezTo>
                <a:cubicBezTo>
                  <a:pt x="3576" y="14715"/>
                  <a:pt x="3576" y="14715"/>
                  <a:pt x="3576" y="14715"/>
                </a:cubicBezTo>
                <a:cubicBezTo>
                  <a:pt x="9870" y="14715"/>
                  <a:pt x="9870" y="14715"/>
                  <a:pt x="9870" y="14715"/>
                </a:cubicBezTo>
                <a:cubicBezTo>
                  <a:pt x="9870" y="21195"/>
                  <a:pt x="9870" y="21195"/>
                  <a:pt x="9870" y="21195"/>
                </a:cubicBezTo>
                <a:cubicBezTo>
                  <a:pt x="9870" y="21465"/>
                  <a:pt x="10156" y="21600"/>
                  <a:pt x="10299" y="21600"/>
                </a:cubicBezTo>
                <a:cubicBezTo>
                  <a:pt x="10442" y="21600"/>
                  <a:pt x="10728" y="21465"/>
                  <a:pt x="10728" y="21195"/>
                </a:cubicBezTo>
                <a:cubicBezTo>
                  <a:pt x="10728" y="14715"/>
                  <a:pt x="10728" y="14715"/>
                  <a:pt x="10728" y="14715"/>
                </a:cubicBezTo>
                <a:cubicBezTo>
                  <a:pt x="18596" y="14715"/>
                  <a:pt x="18596" y="14715"/>
                  <a:pt x="18596" y="14715"/>
                </a:cubicBezTo>
                <a:cubicBezTo>
                  <a:pt x="19311" y="14715"/>
                  <a:pt x="19883" y="14175"/>
                  <a:pt x="19883" y="13500"/>
                </a:cubicBezTo>
                <a:cubicBezTo>
                  <a:pt x="19883" y="9450"/>
                  <a:pt x="19883" y="9450"/>
                  <a:pt x="19883" y="9450"/>
                </a:cubicBezTo>
                <a:cubicBezTo>
                  <a:pt x="19883" y="8775"/>
                  <a:pt x="19311" y="8235"/>
                  <a:pt x="18596" y="8235"/>
                </a:cubicBezTo>
                <a:cubicBezTo>
                  <a:pt x="10728" y="8235"/>
                  <a:pt x="10728" y="8235"/>
                  <a:pt x="10728" y="8235"/>
                </a:cubicBezTo>
                <a:cubicBezTo>
                  <a:pt x="10728" y="7560"/>
                  <a:pt x="10728" y="7560"/>
                  <a:pt x="10728" y="7560"/>
                </a:cubicBezTo>
                <a:lnTo>
                  <a:pt x="18024" y="7560"/>
                </a:lnTo>
                <a:close/>
                <a:moveTo>
                  <a:pt x="19025" y="9450"/>
                </a:moveTo>
                <a:cubicBezTo>
                  <a:pt x="19025" y="13500"/>
                  <a:pt x="19025" y="13500"/>
                  <a:pt x="19025" y="13500"/>
                </a:cubicBezTo>
                <a:cubicBezTo>
                  <a:pt x="19025" y="13770"/>
                  <a:pt x="18882" y="14040"/>
                  <a:pt x="18596" y="14040"/>
                </a:cubicBezTo>
                <a:cubicBezTo>
                  <a:pt x="3862" y="14040"/>
                  <a:pt x="3862" y="14040"/>
                  <a:pt x="3862" y="14040"/>
                </a:cubicBezTo>
                <a:cubicBezTo>
                  <a:pt x="858" y="11475"/>
                  <a:pt x="858" y="11475"/>
                  <a:pt x="858" y="11475"/>
                </a:cubicBezTo>
                <a:cubicBezTo>
                  <a:pt x="3862" y="9045"/>
                  <a:pt x="3862" y="9045"/>
                  <a:pt x="3862" y="9045"/>
                </a:cubicBezTo>
                <a:cubicBezTo>
                  <a:pt x="18596" y="9045"/>
                  <a:pt x="18596" y="9045"/>
                  <a:pt x="18596" y="9045"/>
                </a:cubicBezTo>
                <a:cubicBezTo>
                  <a:pt x="18882" y="9045"/>
                  <a:pt x="19025" y="9180"/>
                  <a:pt x="19025" y="9450"/>
                </a:cubicBezTo>
                <a:close/>
                <a:moveTo>
                  <a:pt x="2718" y="6345"/>
                </a:moveTo>
                <a:cubicBezTo>
                  <a:pt x="2718" y="2295"/>
                  <a:pt x="2718" y="2295"/>
                  <a:pt x="2718" y="2295"/>
                </a:cubicBezTo>
                <a:cubicBezTo>
                  <a:pt x="2718" y="2025"/>
                  <a:pt x="2861" y="1755"/>
                  <a:pt x="3147" y="1755"/>
                </a:cubicBezTo>
                <a:cubicBezTo>
                  <a:pt x="17738" y="1755"/>
                  <a:pt x="17738" y="1755"/>
                  <a:pt x="17738" y="1755"/>
                </a:cubicBezTo>
                <a:cubicBezTo>
                  <a:pt x="20742" y="4320"/>
                  <a:pt x="20742" y="4320"/>
                  <a:pt x="20742" y="4320"/>
                </a:cubicBezTo>
                <a:cubicBezTo>
                  <a:pt x="17738" y="6885"/>
                  <a:pt x="17738" y="6885"/>
                  <a:pt x="17738" y="6885"/>
                </a:cubicBezTo>
                <a:cubicBezTo>
                  <a:pt x="3147" y="6885"/>
                  <a:pt x="3147" y="6885"/>
                  <a:pt x="3147" y="6885"/>
                </a:cubicBezTo>
                <a:cubicBezTo>
                  <a:pt x="2861" y="6885"/>
                  <a:pt x="2718" y="6615"/>
                  <a:pt x="2718" y="63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91" name="Freeform 1373"/>
          <p:cNvSpPr/>
          <p:nvPr/>
        </p:nvSpPr>
        <p:spPr>
          <a:xfrm>
            <a:off x="18338800" y="10639425"/>
            <a:ext cx="1092200" cy="1066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5435"/>
                </a:moveTo>
                <a:cubicBezTo>
                  <a:pt x="17685" y="1951"/>
                  <a:pt x="17685" y="1951"/>
                  <a:pt x="17685" y="1951"/>
                </a:cubicBezTo>
                <a:cubicBezTo>
                  <a:pt x="9720" y="1951"/>
                  <a:pt x="9720" y="1951"/>
                  <a:pt x="9720" y="1951"/>
                </a:cubicBezTo>
                <a:cubicBezTo>
                  <a:pt x="9720" y="418"/>
                  <a:pt x="9720" y="418"/>
                  <a:pt x="9720" y="418"/>
                </a:cubicBezTo>
                <a:cubicBezTo>
                  <a:pt x="9720" y="139"/>
                  <a:pt x="9585" y="0"/>
                  <a:pt x="9315" y="0"/>
                </a:cubicBezTo>
                <a:cubicBezTo>
                  <a:pt x="9180" y="0"/>
                  <a:pt x="8910" y="139"/>
                  <a:pt x="8910" y="418"/>
                </a:cubicBezTo>
                <a:cubicBezTo>
                  <a:pt x="8910" y="1951"/>
                  <a:pt x="8910" y="1951"/>
                  <a:pt x="8910" y="1951"/>
                </a:cubicBezTo>
                <a:cubicBezTo>
                  <a:pt x="0" y="1951"/>
                  <a:pt x="0" y="1951"/>
                  <a:pt x="0" y="1951"/>
                </a:cubicBezTo>
                <a:cubicBezTo>
                  <a:pt x="0" y="9615"/>
                  <a:pt x="0" y="9615"/>
                  <a:pt x="0" y="9615"/>
                </a:cubicBezTo>
                <a:cubicBezTo>
                  <a:pt x="8910" y="9615"/>
                  <a:pt x="8910" y="9615"/>
                  <a:pt x="8910" y="9615"/>
                </a:cubicBezTo>
                <a:cubicBezTo>
                  <a:pt x="8910" y="21182"/>
                  <a:pt x="8910" y="21182"/>
                  <a:pt x="8910" y="21182"/>
                </a:cubicBezTo>
                <a:cubicBezTo>
                  <a:pt x="8910" y="21461"/>
                  <a:pt x="9180" y="21600"/>
                  <a:pt x="9315" y="21600"/>
                </a:cubicBezTo>
                <a:cubicBezTo>
                  <a:pt x="9585" y="21600"/>
                  <a:pt x="9720" y="21461"/>
                  <a:pt x="9720" y="21182"/>
                </a:cubicBezTo>
                <a:cubicBezTo>
                  <a:pt x="9720" y="9615"/>
                  <a:pt x="9720" y="9615"/>
                  <a:pt x="9720" y="9615"/>
                </a:cubicBezTo>
                <a:cubicBezTo>
                  <a:pt x="17685" y="9615"/>
                  <a:pt x="17685" y="9615"/>
                  <a:pt x="17685" y="9615"/>
                </a:cubicBezTo>
                <a:cubicBezTo>
                  <a:pt x="21465" y="6132"/>
                  <a:pt x="21465" y="6132"/>
                  <a:pt x="21465" y="6132"/>
                </a:cubicBezTo>
                <a:cubicBezTo>
                  <a:pt x="21600" y="5992"/>
                  <a:pt x="21600" y="5853"/>
                  <a:pt x="21600" y="5714"/>
                </a:cubicBezTo>
                <a:cubicBezTo>
                  <a:pt x="21600" y="5574"/>
                  <a:pt x="21600" y="5574"/>
                  <a:pt x="21465" y="5435"/>
                </a:cubicBezTo>
                <a:close/>
                <a:moveTo>
                  <a:pt x="17415" y="8919"/>
                </a:moveTo>
                <a:cubicBezTo>
                  <a:pt x="810" y="8919"/>
                  <a:pt x="810" y="8919"/>
                  <a:pt x="810" y="8919"/>
                </a:cubicBezTo>
                <a:cubicBezTo>
                  <a:pt x="810" y="2648"/>
                  <a:pt x="810" y="2648"/>
                  <a:pt x="810" y="2648"/>
                </a:cubicBezTo>
                <a:cubicBezTo>
                  <a:pt x="17415" y="2648"/>
                  <a:pt x="17415" y="2648"/>
                  <a:pt x="17415" y="2648"/>
                </a:cubicBezTo>
                <a:cubicBezTo>
                  <a:pt x="20655" y="5714"/>
                  <a:pt x="20655" y="5714"/>
                  <a:pt x="20655" y="5714"/>
                </a:cubicBezTo>
                <a:lnTo>
                  <a:pt x="17415" y="891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92" name="Freeform 1374"/>
          <p:cNvSpPr/>
          <p:nvPr/>
        </p:nvSpPr>
        <p:spPr>
          <a:xfrm>
            <a:off x="1833880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0" y="10530"/>
                </a:moveTo>
                <a:cubicBezTo>
                  <a:pt x="5670" y="5130"/>
                  <a:pt x="5670" y="5130"/>
                  <a:pt x="5670" y="5130"/>
                </a:cubicBezTo>
                <a:cubicBezTo>
                  <a:pt x="5535" y="4995"/>
                  <a:pt x="5400" y="4995"/>
                  <a:pt x="5265" y="5130"/>
                </a:cubicBezTo>
                <a:cubicBezTo>
                  <a:pt x="5130" y="5130"/>
                  <a:pt x="4995" y="5265"/>
                  <a:pt x="4995" y="5400"/>
                </a:cubicBezTo>
                <a:cubicBezTo>
                  <a:pt x="4995" y="16200"/>
                  <a:pt x="4995" y="16200"/>
                  <a:pt x="4995" y="16200"/>
                </a:cubicBezTo>
                <a:cubicBezTo>
                  <a:pt x="4995" y="16335"/>
                  <a:pt x="5130" y="16470"/>
                  <a:pt x="5265" y="16470"/>
                </a:cubicBezTo>
                <a:cubicBezTo>
                  <a:pt x="5265" y="16605"/>
                  <a:pt x="5400" y="16605"/>
                  <a:pt x="5400" y="16605"/>
                </a:cubicBezTo>
                <a:cubicBezTo>
                  <a:pt x="5535" y="16605"/>
                  <a:pt x="5535" y="16605"/>
                  <a:pt x="5670" y="16470"/>
                </a:cubicBezTo>
                <a:cubicBezTo>
                  <a:pt x="13500" y="11070"/>
                  <a:pt x="13500" y="11070"/>
                  <a:pt x="13500" y="11070"/>
                </a:cubicBezTo>
                <a:cubicBezTo>
                  <a:pt x="13635" y="11070"/>
                  <a:pt x="13635" y="10935"/>
                  <a:pt x="13635" y="10800"/>
                </a:cubicBezTo>
                <a:cubicBezTo>
                  <a:pt x="13635" y="10665"/>
                  <a:pt x="13635" y="10530"/>
                  <a:pt x="13500" y="10530"/>
                </a:cubicBezTo>
                <a:close/>
                <a:moveTo>
                  <a:pt x="5805" y="15525"/>
                </a:moveTo>
                <a:cubicBezTo>
                  <a:pt x="5805" y="6075"/>
                  <a:pt x="5805" y="6075"/>
                  <a:pt x="5805" y="6075"/>
                </a:cubicBezTo>
                <a:cubicBezTo>
                  <a:pt x="12690" y="10800"/>
                  <a:pt x="12690" y="10800"/>
                  <a:pt x="12690" y="10800"/>
                </a:cubicBezTo>
                <a:lnTo>
                  <a:pt x="5805" y="1552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4445" y="16605"/>
                </a:moveTo>
                <a:cubicBezTo>
                  <a:pt x="16875" y="16605"/>
                  <a:pt x="16875" y="16605"/>
                  <a:pt x="16875" y="16605"/>
                </a:cubicBezTo>
                <a:cubicBezTo>
                  <a:pt x="16875" y="4995"/>
                  <a:pt x="16875" y="4995"/>
                  <a:pt x="16875" y="4995"/>
                </a:cubicBezTo>
                <a:cubicBezTo>
                  <a:pt x="14445" y="4995"/>
                  <a:pt x="14445" y="4995"/>
                  <a:pt x="14445" y="4995"/>
                </a:cubicBezTo>
                <a:lnTo>
                  <a:pt x="14445" y="16605"/>
                </a:lnTo>
                <a:close/>
                <a:moveTo>
                  <a:pt x="15120" y="5805"/>
                </a:moveTo>
                <a:cubicBezTo>
                  <a:pt x="16200" y="5805"/>
                  <a:pt x="16200" y="5805"/>
                  <a:pt x="16200" y="5805"/>
                </a:cubicBezTo>
                <a:cubicBezTo>
                  <a:pt x="16200" y="15795"/>
                  <a:pt x="16200" y="15795"/>
                  <a:pt x="16200" y="15795"/>
                </a:cubicBezTo>
                <a:cubicBezTo>
                  <a:pt x="15120" y="15795"/>
                  <a:pt x="15120" y="15795"/>
                  <a:pt x="15120" y="15795"/>
                </a:cubicBezTo>
                <a:lnTo>
                  <a:pt x="15120" y="58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93" name="Freeform 1375"/>
          <p:cNvSpPr/>
          <p:nvPr/>
        </p:nvSpPr>
        <p:spPr>
          <a:xfrm>
            <a:off x="20497800" y="730250"/>
            <a:ext cx="6191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52" y="0"/>
                </a:moveTo>
                <a:cubicBezTo>
                  <a:pt x="2848" y="0"/>
                  <a:pt x="2848" y="0"/>
                  <a:pt x="2848" y="0"/>
                </a:cubicBezTo>
                <a:cubicBezTo>
                  <a:pt x="118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1187" y="21600"/>
                  <a:pt x="2848" y="21600"/>
                </a:cubicBezTo>
                <a:cubicBezTo>
                  <a:pt x="18752" y="21600"/>
                  <a:pt x="18752" y="21600"/>
                  <a:pt x="18752" y="21600"/>
                </a:cubicBezTo>
                <a:cubicBezTo>
                  <a:pt x="20176" y="21600"/>
                  <a:pt x="21600" y="20925"/>
                  <a:pt x="21600" y="19980"/>
                </a:cubicBezTo>
                <a:cubicBezTo>
                  <a:pt x="21600" y="1620"/>
                  <a:pt x="21600" y="1620"/>
                  <a:pt x="21600" y="1620"/>
                </a:cubicBezTo>
                <a:cubicBezTo>
                  <a:pt x="21600" y="675"/>
                  <a:pt x="20176" y="0"/>
                  <a:pt x="18752" y="0"/>
                </a:cubicBezTo>
                <a:close/>
                <a:moveTo>
                  <a:pt x="1187" y="2835"/>
                </a:moveTo>
                <a:cubicBezTo>
                  <a:pt x="20176" y="2835"/>
                  <a:pt x="20176" y="2835"/>
                  <a:pt x="20176" y="2835"/>
                </a:cubicBezTo>
                <a:cubicBezTo>
                  <a:pt x="20176" y="16605"/>
                  <a:pt x="20176" y="16605"/>
                  <a:pt x="20176" y="16605"/>
                </a:cubicBezTo>
                <a:cubicBezTo>
                  <a:pt x="1187" y="16605"/>
                  <a:pt x="1187" y="16605"/>
                  <a:pt x="1187" y="16605"/>
                </a:cubicBezTo>
                <a:lnTo>
                  <a:pt x="1187" y="2835"/>
                </a:lnTo>
                <a:close/>
                <a:moveTo>
                  <a:pt x="2848" y="675"/>
                </a:moveTo>
                <a:cubicBezTo>
                  <a:pt x="18752" y="675"/>
                  <a:pt x="18752" y="675"/>
                  <a:pt x="18752" y="675"/>
                </a:cubicBezTo>
                <a:cubicBezTo>
                  <a:pt x="19464" y="675"/>
                  <a:pt x="20176" y="1080"/>
                  <a:pt x="20176" y="1620"/>
                </a:cubicBezTo>
                <a:cubicBezTo>
                  <a:pt x="20176" y="2160"/>
                  <a:pt x="20176" y="2160"/>
                  <a:pt x="20176" y="2160"/>
                </a:cubicBezTo>
                <a:cubicBezTo>
                  <a:pt x="1187" y="2160"/>
                  <a:pt x="1187" y="2160"/>
                  <a:pt x="1187" y="2160"/>
                </a:cubicBezTo>
                <a:cubicBezTo>
                  <a:pt x="1187" y="1620"/>
                  <a:pt x="1187" y="1620"/>
                  <a:pt x="1187" y="1620"/>
                </a:cubicBezTo>
                <a:cubicBezTo>
                  <a:pt x="1187" y="1080"/>
                  <a:pt x="1899" y="675"/>
                  <a:pt x="2848" y="675"/>
                </a:cubicBezTo>
                <a:close/>
                <a:moveTo>
                  <a:pt x="18752" y="20925"/>
                </a:moveTo>
                <a:cubicBezTo>
                  <a:pt x="2848" y="20925"/>
                  <a:pt x="2848" y="20925"/>
                  <a:pt x="2848" y="20925"/>
                </a:cubicBezTo>
                <a:cubicBezTo>
                  <a:pt x="1899" y="20925"/>
                  <a:pt x="1187" y="20520"/>
                  <a:pt x="1187" y="19980"/>
                </a:cubicBezTo>
                <a:cubicBezTo>
                  <a:pt x="1187" y="17280"/>
                  <a:pt x="1187" y="17280"/>
                  <a:pt x="1187" y="17280"/>
                </a:cubicBezTo>
                <a:cubicBezTo>
                  <a:pt x="20176" y="17280"/>
                  <a:pt x="20176" y="17280"/>
                  <a:pt x="20176" y="17280"/>
                </a:cubicBezTo>
                <a:cubicBezTo>
                  <a:pt x="20176" y="19980"/>
                  <a:pt x="20176" y="19980"/>
                  <a:pt x="20176" y="19980"/>
                </a:cubicBezTo>
                <a:cubicBezTo>
                  <a:pt x="20176" y="20520"/>
                  <a:pt x="19464" y="20925"/>
                  <a:pt x="18752" y="20925"/>
                </a:cubicBezTo>
                <a:close/>
                <a:moveTo>
                  <a:pt x="10681" y="17685"/>
                </a:moveTo>
                <a:cubicBezTo>
                  <a:pt x="9257" y="17685"/>
                  <a:pt x="8308" y="18225"/>
                  <a:pt x="8308" y="19035"/>
                </a:cubicBezTo>
                <a:cubicBezTo>
                  <a:pt x="8308" y="19845"/>
                  <a:pt x="9257" y="20520"/>
                  <a:pt x="10681" y="20520"/>
                </a:cubicBezTo>
                <a:cubicBezTo>
                  <a:pt x="12105" y="20520"/>
                  <a:pt x="13292" y="19845"/>
                  <a:pt x="13292" y="19035"/>
                </a:cubicBezTo>
                <a:cubicBezTo>
                  <a:pt x="13292" y="18225"/>
                  <a:pt x="12105" y="17685"/>
                  <a:pt x="10681" y="17685"/>
                </a:cubicBezTo>
                <a:close/>
                <a:moveTo>
                  <a:pt x="10681" y="19845"/>
                </a:moveTo>
                <a:cubicBezTo>
                  <a:pt x="9969" y="19845"/>
                  <a:pt x="9495" y="19440"/>
                  <a:pt x="9495" y="19035"/>
                </a:cubicBezTo>
                <a:cubicBezTo>
                  <a:pt x="9495" y="18630"/>
                  <a:pt x="9969" y="18360"/>
                  <a:pt x="10681" y="18360"/>
                </a:cubicBezTo>
                <a:cubicBezTo>
                  <a:pt x="11393" y="18360"/>
                  <a:pt x="12105" y="18630"/>
                  <a:pt x="12105" y="19035"/>
                </a:cubicBezTo>
                <a:cubicBezTo>
                  <a:pt x="12105" y="19440"/>
                  <a:pt x="11393" y="19845"/>
                  <a:pt x="10681" y="19845"/>
                </a:cubicBezTo>
                <a:close/>
                <a:moveTo>
                  <a:pt x="7596" y="1485"/>
                </a:moveTo>
                <a:cubicBezTo>
                  <a:pt x="7596" y="1215"/>
                  <a:pt x="7833" y="1080"/>
                  <a:pt x="8308" y="1080"/>
                </a:cubicBezTo>
                <a:cubicBezTo>
                  <a:pt x="10681" y="1080"/>
                  <a:pt x="10681" y="1080"/>
                  <a:pt x="10681" y="1080"/>
                </a:cubicBezTo>
                <a:cubicBezTo>
                  <a:pt x="11156" y="1080"/>
                  <a:pt x="11393" y="1215"/>
                  <a:pt x="11393" y="1485"/>
                </a:cubicBezTo>
                <a:cubicBezTo>
                  <a:pt x="11393" y="1620"/>
                  <a:pt x="11156" y="1755"/>
                  <a:pt x="10681" y="1755"/>
                </a:cubicBezTo>
                <a:cubicBezTo>
                  <a:pt x="8308" y="1755"/>
                  <a:pt x="8308" y="1755"/>
                  <a:pt x="8308" y="1755"/>
                </a:cubicBezTo>
                <a:cubicBezTo>
                  <a:pt x="7833" y="1755"/>
                  <a:pt x="7596" y="1620"/>
                  <a:pt x="7596" y="1485"/>
                </a:cubicBezTo>
                <a:close/>
                <a:moveTo>
                  <a:pt x="12105" y="1485"/>
                </a:moveTo>
                <a:cubicBezTo>
                  <a:pt x="12105" y="1215"/>
                  <a:pt x="12343" y="1080"/>
                  <a:pt x="12580" y="1080"/>
                </a:cubicBezTo>
                <a:cubicBezTo>
                  <a:pt x="13292" y="1080"/>
                  <a:pt x="13292" y="1080"/>
                  <a:pt x="13292" y="1080"/>
                </a:cubicBezTo>
                <a:cubicBezTo>
                  <a:pt x="13530" y="1080"/>
                  <a:pt x="14004" y="1215"/>
                  <a:pt x="14004" y="1485"/>
                </a:cubicBezTo>
                <a:cubicBezTo>
                  <a:pt x="14004" y="1620"/>
                  <a:pt x="13530" y="1755"/>
                  <a:pt x="13292" y="1755"/>
                </a:cubicBezTo>
                <a:cubicBezTo>
                  <a:pt x="12580" y="1755"/>
                  <a:pt x="12580" y="1755"/>
                  <a:pt x="12580" y="1755"/>
                </a:cubicBezTo>
                <a:cubicBezTo>
                  <a:pt x="12343" y="1755"/>
                  <a:pt x="12105" y="1620"/>
                  <a:pt x="12105" y="1485"/>
                </a:cubicBezTo>
                <a:close/>
                <a:moveTo>
                  <a:pt x="12105" y="3915"/>
                </a:moveTo>
                <a:cubicBezTo>
                  <a:pt x="9495" y="3915"/>
                  <a:pt x="9495" y="3915"/>
                  <a:pt x="9495" y="3915"/>
                </a:cubicBezTo>
                <a:cubicBezTo>
                  <a:pt x="8782" y="3915"/>
                  <a:pt x="8308" y="4320"/>
                  <a:pt x="8308" y="4725"/>
                </a:cubicBezTo>
                <a:cubicBezTo>
                  <a:pt x="8308" y="6075"/>
                  <a:pt x="8308" y="6075"/>
                  <a:pt x="8308" y="6075"/>
                </a:cubicBezTo>
                <a:cubicBezTo>
                  <a:pt x="8308" y="6480"/>
                  <a:pt x="8782" y="6885"/>
                  <a:pt x="9495" y="6885"/>
                </a:cubicBezTo>
                <a:cubicBezTo>
                  <a:pt x="12105" y="6885"/>
                  <a:pt x="12105" y="6885"/>
                  <a:pt x="12105" y="6885"/>
                </a:cubicBezTo>
                <a:cubicBezTo>
                  <a:pt x="12818" y="6885"/>
                  <a:pt x="13292" y="6480"/>
                  <a:pt x="13292" y="6075"/>
                </a:cubicBezTo>
                <a:cubicBezTo>
                  <a:pt x="13292" y="4725"/>
                  <a:pt x="13292" y="4725"/>
                  <a:pt x="13292" y="4725"/>
                </a:cubicBezTo>
                <a:cubicBezTo>
                  <a:pt x="13292" y="4320"/>
                  <a:pt x="12818" y="3915"/>
                  <a:pt x="12105" y="3915"/>
                </a:cubicBezTo>
                <a:close/>
                <a:moveTo>
                  <a:pt x="12105" y="6075"/>
                </a:moveTo>
                <a:cubicBezTo>
                  <a:pt x="12105" y="6075"/>
                  <a:pt x="12105" y="6075"/>
                  <a:pt x="12105" y="6075"/>
                </a:cubicBezTo>
                <a:cubicBezTo>
                  <a:pt x="9495" y="6075"/>
                  <a:pt x="9495" y="6075"/>
                  <a:pt x="9495" y="6075"/>
                </a:cubicBezTo>
                <a:cubicBezTo>
                  <a:pt x="9495" y="4725"/>
                  <a:pt x="9495" y="4725"/>
                  <a:pt x="9495" y="4725"/>
                </a:cubicBezTo>
                <a:cubicBezTo>
                  <a:pt x="12105" y="4725"/>
                  <a:pt x="12105" y="4725"/>
                  <a:pt x="12105" y="4725"/>
                </a:cubicBezTo>
                <a:lnTo>
                  <a:pt x="12105" y="6075"/>
                </a:lnTo>
                <a:close/>
                <a:moveTo>
                  <a:pt x="6409" y="3915"/>
                </a:moveTo>
                <a:cubicBezTo>
                  <a:pt x="3798" y="3915"/>
                  <a:pt x="3798" y="3915"/>
                  <a:pt x="3798" y="3915"/>
                </a:cubicBezTo>
                <a:cubicBezTo>
                  <a:pt x="3086" y="3915"/>
                  <a:pt x="2611" y="4320"/>
                  <a:pt x="2611" y="4725"/>
                </a:cubicBezTo>
                <a:cubicBezTo>
                  <a:pt x="2611" y="6075"/>
                  <a:pt x="2611" y="6075"/>
                  <a:pt x="2611" y="6075"/>
                </a:cubicBezTo>
                <a:cubicBezTo>
                  <a:pt x="2611" y="6480"/>
                  <a:pt x="3086" y="6885"/>
                  <a:pt x="3798" y="6885"/>
                </a:cubicBezTo>
                <a:cubicBezTo>
                  <a:pt x="6409" y="6885"/>
                  <a:pt x="6409" y="6885"/>
                  <a:pt x="6409" y="6885"/>
                </a:cubicBezTo>
                <a:cubicBezTo>
                  <a:pt x="7121" y="6885"/>
                  <a:pt x="7596" y="6480"/>
                  <a:pt x="7596" y="6075"/>
                </a:cubicBezTo>
                <a:cubicBezTo>
                  <a:pt x="7596" y="4725"/>
                  <a:pt x="7596" y="4725"/>
                  <a:pt x="7596" y="4725"/>
                </a:cubicBezTo>
                <a:cubicBezTo>
                  <a:pt x="7596" y="4320"/>
                  <a:pt x="7121" y="3915"/>
                  <a:pt x="6409" y="3915"/>
                </a:cubicBezTo>
                <a:close/>
                <a:moveTo>
                  <a:pt x="6409" y="6075"/>
                </a:moveTo>
                <a:cubicBezTo>
                  <a:pt x="6409" y="6075"/>
                  <a:pt x="6409" y="6075"/>
                  <a:pt x="6409" y="6075"/>
                </a:cubicBezTo>
                <a:cubicBezTo>
                  <a:pt x="3798" y="6075"/>
                  <a:pt x="3798" y="6075"/>
                  <a:pt x="3798" y="6075"/>
                </a:cubicBezTo>
                <a:cubicBezTo>
                  <a:pt x="3798" y="4725"/>
                  <a:pt x="3798" y="4725"/>
                  <a:pt x="3798" y="4725"/>
                </a:cubicBezTo>
                <a:cubicBezTo>
                  <a:pt x="6409" y="4725"/>
                  <a:pt x="6409" y="4725"/>
                  <a:pt x="6409" y="4725"/>
                </a:cubicBezTo>
                <a:lnTo>
                  <a:pt x="6409" y="6075"/>
                </a:lnTo>
                <a:close/>
                <a:moveTo>
                  <a:pt x="17802" y="3915"/>
                </a:moveTo>
                <a:cubicBezTo>
                  <a:pt x="15191" y="3915"/>
                  <a:pt x="15191" y="3915"/>
                  <a:pt x="15191" y="3915"/>
                </a:cubicBezTo>
                <a:cubicBezTo>
                  <a:pt x="14479" y="3915"/>
                  <a:pt x="14004" y="4320"/>
                  <a:pt x="14004" y="4725"/>
                </a:cubicBezTo>
                <a:cubicBezTo>
                  <a:pt x="14004" y="6075"/>
                  <a:pt x="14004" y="6075"/>
                  <a:pt x="14004" y="6075"/>
                </a:cubicBezTo>
                <a:cubicBezTo>
                  <a:pt x="14004" y="6480"/>
                  <a:pt x="14479" y="6885"/>
                  <a:pt x="15191" y="6885"/>
                </a:cubicBezTo>
                <a:cubicBezTo>
                  <a:pt x="17802" y="6885"/>
                  <a:pt x="17802" y="6885"/>
                  <a:pt x="17802" y="6885"/>
                </a:cubicBezTo>
                <a:cubicBezTo>
                  <a:pt x="18514" y="6885"/>
                  <a:pt x="18989" y="6480"/>
                  <a:pt x="18989" y="6075"/>
                </a:cubicBezTo>
                <a:cubicBezTo>
                  <a:pt x="18989" y="4725"/>
                  <a:pt x="18989" y="4725"/>
                  <a:pt x="18989" y="4725"/>
                </a:cubicBezTo>
                <a:cubicBezTo>
                  <a:pt x="18989" y="4320"/>
                  <a:pt x="18514" y="3915"/>
                  <a:pt x="17802" y="3915"/>
                </a:cubicBezTo>
                <a:close/>
                <a:moveTo>
                  <a:pt x="17802" y="6075"/>
                </a:moveTo>
                <a:cubicBezTo>
                  <a:pt x="17802" y="6075"/>
                  <a:pt x="17802" y="6075"/>
                  <a:pt x="17802" y="6075"/>
                </a:cubicBezTo>
                <a:cubicBezTo>
                  <a:pt x="15191" y="6075"/>
                  <a:pt x="15191" y="6075"/>
                  <a:pt x="15191" y="6075"/>
                </a:cubicBezTo>
                <a:cubicBezTo>
                  <a:pt x="15191" y="4725"/>
                  <a:pt x="15191" y="4725"/>
                  <a:pt x="15191" y="4725"/>
                </a:cubicBezTo>
                <a:cubicBezTo>
                  <a:pt x="17802" y="4725"/>
                  <a:pt x="17802" y="4725"/>
                  <a:pt x="17802" y="4725"/>
                </a:cubicBezTo>
                <a:lnTo>
                  <a:pt x="17802" y="6075"/>
                </a:lnTo>
                <a:close/>
                <a:moveTo>
                  <a:pt x="12105" y="7155"/>
                </a:moveTo>
                <a:cubicBezTo>
                  <a:pt x="9495" y="7155"/>
                  <a:pt x="9495" y="7155"/>
                  <a:pt x="9495" y="7155"/>
                </a:cubicBezTo>
                <a:cubicBezTo>
                  <a:pt x="8782" y="7155"/>
                  <a:pt x="8308" y="7560"/>
                  <a:pt x="8308" y="7965"/>
                </a:cubicBezTo>
                <a:cubicBezTo>
                  <a:pt x="8308" y="9315"/>
                  <a:pt x="8308" y="9315"/>
                  <a:pt x="8308" y="9315"/>
                </a:cubicBezTo>
                <a:cubicBezTo>
                  <a:pt x="8308" y="9720"/>
                  <a:pt x="8782" y="10125"/>
                  <a:pt x="9495" y="10125"/>
                </a:cubicBezTo>
                <a:cubicBezTo>
                  <a:pt x="12105" y="10125"/>
                  <a:pt x="12105" y="10125"/>
                  <a:pt x="12105" y="10125"/>
                </a:cubicBezTo>
                <a:cubicBezTo>
                  <a:pt x="12818" y="10125"/>
                  <a:pt x="13292" y="9720"/>
                  <a:pt x="13292" y="9315"/>
                </a:cubicBezTo>
                <a:cubicBezTo>
                  <a:pt x="13292" y="7965"/>
                  <a:pt x="13292" y="7965"/>
                  <a:pt x="13292" y="7965"/>
                </a:cubicBezTo>
                <a:cubicBezTo>
                  <a:pt x="13292" y="7560"/>
                  <a:pt x="12818" y="7155"/>
                  <a:pt x="12105" y="7155"/>
                </a:cubicBezTo>
                <a:close/>
                <a:moveTo>
                  <a:pt x="12105" y="9315"/>
                </a:moveTo>
                <a:cubicBezTo>
                  <a:pt x="12105" y="9315"/>
                  <a:pt x="12105" y="9315"/>
                  <a:pt x="12105" y="9315"/>
                </a:cubicBezTo>
                <a:cubicBezTo>
                  <a:pt x="9495" y="9315"/>
                  <a:pt x="9495" y="9315"/>
                  <a:pt x="9495" y="9315"/>
                </a:cubicBezTo>
                <a:cubicBezTo>
                  <a:pt x="9495" y="7965"/>
                  <a:pt x="9495" y="7965"/>
                  <a:pt x="9495" y="7965"/>
                </a:cubicBezTo>
                <a:cubicBezTo>
                  <a:pt x="12105" y="7965"/>
                  <a:pt x="12105" y="7965"/>
                  <a:pt x="12105" y="7965"/>
                </a:cubicBezTo>
                <a:lnTo>
                  <a:pt x="12105" y="9315"/>
                </a:lnTo>
                <a:close/>
                <a:moveTo>
                  <a:pt x="6409" y="7155"/>
                </a:moveTo>
                <a:cubicBezTo>
                  <a:pt x="3798" y="7155"/>
                  <a:pt x="3798" y="7155"/>
                  <a:pt x="3798" y="7155"/>
                </a:cubicBezTo>
                <a:cubicBezTo>
                  <a:pt x="3086" y="7155"/>
                  <a:pt x="2611" y="7560"/>
                  <a:pt x="2611" y="7965"/>
                </a:cubicBezTo>
                <a:cubicBezTo>
                  <a:pt x="2611" y="9315"/>
                  <a:pt x="2611" y="9315"/>
                  <a:pt x="2611" y="9315"/>
                </a:cubicBezTo>
                <a:cubicBezTo>
                  <a:pt x="2611" y="9720"/>
                  <a:pt x="3086" y="10125"/>
                  <a:pt x="3798" y="10125"/>
                </a:cubicBezTo>
                <a:cubicBezTo>
                  <a:pt x="6409" y="10125"/>
                  <a:pt x="6409" y="10125"/>
                  <a:pt x="6409" y="10125"/>
                </a:cubicBezTo>
                <a:cubicBezTo>
                  <a:pt x="7121" y="10125"/>
                  <a:pt x="7596" y="9720"/>
                  <a:pt x="7596" y="9315"/>
                </a:cubicBezTo>
                <a:cubicBezTo>
                  <a:pt x="7596" y="7965"/>
                  <a:pt x="7596" y="7965"/>
                  <a:pt x="7596" y="7965"/>
                </a:cubicBezTo>
                <a:cubicBezTo>
                  <a:pt x="7596" y="7560"/>
                  <a:pt x="7121" y="7155"/>
                  <a:pt x="6409" y="7155"/>
                </a:cubicBezTo>
                <a:close/>
                <a:moveTo>
                  <a:pt x="6409" y="9315"/>
                </a:moveTo>
                <a:cubicBezTo>
                  <a:pt x="6409" y="9315"/>
                  <a:pt x="6409" y="9315"/>
                  <a:pt x="6409" y="9315"/>
                </a:cubicBezTo>
                <a:cubicBezTo>
                  <a:pt x="3798" y="9315"/>
                  <a:pt x="3798" y="9315"/>
                  <a:pt x="3798" y="9315"/>
                </a:cubicBezTo>
                <a:cubicBezTo>
                  <a:pt x="3798" y="7965"/>
                  <a:pt x="3798" y="7965"/>
                  <a:pt x="3798" y="7965"/>
                </a:cubicBezTo>
                <a:cubicBezTo>
                  <a:pt x="6409" y="7965"/>
                  <a:pt x="6409" y="7965"/>
                  <a:pt x="6409" y="7965"/>
                </a:cubicBezTo>
                <a:lnTo>
                  <a:pt x="6409" y="9315"/>
                </a:lnTo>
                <a:close/>
                <a:moveTo>
                  <a:pt x="17802" y="7155"/>
                </a:moveTo>
                <a:cubicBezTo>
                  <a:pt x="15191" y="7155"/>
                  <a:pt x="15191" y="7155"/>
                  <a:pt x="15191" y="7155"/>
                </a:cubicBezTo>
                <a:cubicBezTo>
                  <a:pt x="14479" y="7155"/>
                  <a:pt x="14004" y="7560"/>
                  <a:pt x="14004" y="7965"/>
                </a:cubicBezTo>
                <a:cubicBezTo>
                  <a:pt x="14004" y="9315"/>
                  <a:pt x="14004" y="9315"/>
                  <a:pt x="14004" y="9315"/>
                </a:cubicBezTo>
                <a:cubicBezTo>
                  <a:pt x="14004" y="9720"/>
                  <a:pt x="14479" y="10125"/>
                  <a:pt x="15191" y="10125"/>
                </a:cubicBezTo>
                <a:cubicBezTo>
                  <a:pt x="17802" y="10125"/>
                  <a:pt x="17802" y="10125"/>
                  <a:pt x="17802" y="10125"/>
                </a:cubicBezTo>
                <a:cubicBezTo>
                  <a:pt x="18514" y="10125"/>
                  <a:pt x="18989" y="9720"/>
                  <a:pt x="18989" y="9315"/>
                </a:cubicBezTo>
                <a:cubicBezTo>
                  <a:pt x="18989" y="7965"/>
                  <a:pt x="18989" y="7965"/>
                  <a:pt x="18989" y="7965"/>
                </a:cubicBezTo>
                <a:cubicBezTo>
                  <a:pt x="18989" y="7560"/>
                  <a:pt x="18514" y="7155"/>
                  <a:pt x="17802" y="7155"/>
                </a:cubicBezTo>
                <a:close/>
                <a:moveTo>
                  <a:pt x="17802" y="9315"/>
                </a:moveTo>
                <a:cubicBezTo>
                  <a:pt x="17802" y="9315"/>
                  <a:pt x="17802" y="9315"/>
                  <a:pt x="17802" y="9315"/>
                </a:cubicBezTo>
                <a:cubicBezTo>
                  <a:pt x="15191" y="9315"/>
                  <a:pt x="15191" y="9315"/>
                  <a:pt x="15191" y="9315"/>
                </a:cubicBezTo>
                <a:cubicBezTo>
                  <a:pt x="15191" y="7965"/>
                  <a:pt x="15191" y="7965"/>
                  <a:pt x="15191" y="7965"/>
                </a:cubicBezTo>
                <a:cubicBezTo>
                  <a:pt x="17802" y="7965"/>
                  <a:pt x="17802" y="7965"/>
                  <a:pt x="17802" y="7965"/>
                </a:cubicBezTo>
                <a:lnTo>
                  <a:pt x="17802" y="9315"/>
                </a:lnTo>
                <a:close/>
                <a:moveTo>
                  <a:pt x="12105" y="10395"/>
                </a:moveTo>
                <a:cubicBezTo>
                  <a:pt x="9495" y="10395"/>
                  <a:pt x="9495" y="10395"/>
                  <a:pt x="9495" y="10395"/>
                </a:cubicBezTo>
                <a:cubicBezTo>
                  <a:pt x="8782" y="10395"/>
                  <a:pt x="8308" y="10800"/>
                  <a:pt x="8308" y="11205"/>
                </a:cubicBezTo>
                <a:cubicBezTo>
                  <a:pt x="8308" y="12555"/>
                  <a:pt x="8308" y="12555"/>
                  <a:pt x="8308" y="12555"/>
                </a:cubicBezTo>
                <a:cubicBezTo>
                  <a:pt x="8308" y="12960"/>
                  <a:pt x="8782" y="13365"/>
                  <a:pt x="9495" y="13365"/>
                </a:cubicBezTo>
                <a:cubicBezTo>
                  <a:pt x="12105" y="13365"/>
                  <a:pt x="12105" y="13365"/>
                  <a:pt x="12105" y="13365"/>
                </a:cubicBezTo>
                <a:cubicBezTo>
                  <a:pt x="12818" y="13365"/>
                  <a:pt x="13292" y="12960"/>
                  <a:pt x="13292" y="12555"/>
                </a:cubicBezTo>
                <a:cubicBezTo>
                  <a:pt x="13292" y="11205"/>
                  <a:pt x="13292" y="11205"/>
                  <a:pt x="13292" y="11205"/>
                </a:cubicBezTo>
                <a:cubicBezTo>
                  <a:pt x="13292" y="10800"/>
                  <a:pt x="12818" y="10395"/>
                  <a:pt x="12105" y="10395"/>
                </a:cubicBezTo>
                <a:close/>
                <a:moveTo>
                  <a:pt x="12105" y="12555"/>
                </a:moveTo>
                <a:cubicBezTo>
                  <a:pt x="12105" y="12555"/>
                  <a:pt x="12105" y="12555"/>
                  <a:pt x="12105" y="12555"/>
                </a:cubicBezTo>
                <a:cubicBezTo>
                  <a:pt x="9495" y="12555"/>
                  <a:pt x="9495" y="12555"/>
                  <a:pt x="9495" y="12555"/>
                </a:cubicBezTo>
                <a:cubicBezTo>
                  <a:pt x="9495" y="11205"/>
                  <a:pt x="9495" y="11205"/>
                  <a:pt x="9495" y="11205"/>
                </a:cubicBezTo>
                <a:cubicBezTo>
                  <a:pt x="12105" y="11205"/>
                  <a:pt x="12105" y="11205"/>
                  <a:pt x="12105" y="11205"/>
                </a:cubicBezTo>
                <a:lnTo>
                  <a:pt x="12105" y="12555"/>
                </a:lnTo>
                <a:close/>
                <a:moveTo>
                  <a:pt x="6409" y="10395"/>
                </a:moveTo>
                <a:cubicBezTo>
                  <a:pt x="3798" y="10395"/>
                  <a:pt x="3798" y="10395"/>
                  <a:pt x="3798" y="10395"/>
                </a:cubicBezTo>
                <a:cubicBezTo>
                  <a:pt x="3086" y="10395"/>
                  <a:pt x="2611" y="10800"/>
                  <a:pt x="2611" y="11205"/>
                </a:cubicBezTo>
                <a:cubicBezTo>
                  <a:pt x="2611" y="12555"/>
                  <a:pt x="2611" y="12555"/>
                  <a:pt x="2611" y="12555"/>
                </a:cubicBezTo>
                <a:cubicBezTo>
                  <a:pt x="2611" y="12960"/>
                  <a:pt x="3086" y="13365"/>
                  <a:pt x="3798" y="13365"/>
                </a:cubicBezTo>
                <a:cubicBezTo>
                  <a:pt x="6409" y="13365"/>
                  <a:pt x="6409" y="13365"/>
                  <a:pt x="6409" y="13365"/>
                </a:cubicBezTo>
                <a:cubicBezTo>
                  <a:pt x="7121" y="13365"/>
                  <a:pt x="7596" y="12960"/>
                  <a:pt x="7596" y="12555"/>
                </a:cubicBezTo>
                <a:cubicBezTo>
                  <a:pt x="7596" y="11205"/>
                  <a:pt x="7596" y="11205"/>
                  <a:pt x="7596" y="11205"/>
                </a:cubicBezTo>
                <a:cubicBezTo>
                  <a:pt x="7596" y="10800"/>
                  <a:pt x="7121" y="10395"/>
                  <a:pt x="6409" y="10395"/>
                </a:cubicBezTo>
                <a:close/>
                <a:moveTo>
                  <a:pt x="6409" y="12555"/>
                </a:moveTo>
                <a:cubicBezTo>
                  <a:pt x="6409" y="12555"/>
                  <a:pt x="6409" y="12555"/>
                  <a:pt x="6409" y="12555"/>
                </a:cubicBezTo>
                <a:cubicBezTo>
                  <a:pt x="3798" y="12555"/>
                  <a:pt x="3798" y="12555"/>
                  <a:pt x="3798" y="12555"/>
                </a:cubicBezTo>
                <a:cubicBezTo>
                  <a:pt x="3798" y="11205"/>
                  <a:pt x="3798" y="11205"/>
                  <a:pt x="3798" y="11205"/>
                </a:cubicBezTo>
                <a:cubicBezTo>
                  <a:pt x="6409" y="11205"/>
                  <a:pt x="6409" y="11205"/>
                  <a:pt x="6409" y="11205"/>
                </a:cubicBezTo>
                <a:lnTo>
                  <a:pt x="6409" y="12555"/>
                </a:lnTo>
                <a:close/>
                <a:moveTo>
                  <a:pt x="17802" y="10395"/>
                </a:moveTo>
                <a:cubicBezTo>
                  <a:pt x="15191" y="10395"/>
                  <a:pt x="15191" y="10395"/>
                  <a:pt x="15191" y="10395"/>
                </a:cubicBezTo>
                <a:cubicBezTo>
                  <a:pt x="14479" y="10395"/>
                  <a:pt x="14004" y="10800"/>
                  <a:pt x="14004" y="11205"/>
                </a:cubicBezTo>
                <a:cubicBezTo>
                  <a:pt x="14004" y="12555"/>
                  <a:pt x="14004" y="12555"/>
                  <a:pt x="14004" y="12555"/>
                </a:cubicBezTo>
                <a:cubicBezTo>
                  <a:pt x="14004" y="12960"/>
                  <a:pt x="14479" y="13365"/>
                  <a:pt x="15191" y="13365"/>
                </a:cubicBezTo>
                <a:cubicBezTo>
                  <a:pt x="17802" y="13365"/>
                  <a:pt x="17802" y="13365"/>
                  <a:pt x="17802" y="13365"/>
                </a:cubicBezTo>
                <a:cubicBezTo>
                  <a:pt x="18514" y="13365"/>
                  <a:pt x="18989" y="12960"/>
                  <a:pt x="18989" y="12555"/>
                </a:cubicBezTo>
                <a:cubicBezTo>
                  <a:pt x="18989" y="11205"/>
                  <a:pt x="18989" y="11205"/>
                  <a:pt x="18989" y="11205"/>
                </a:cubicBezTo>
                <a:cubicBezTo>
                  <a:pt x="18989" y="10800"/>
                  <a:pt x="18514" y="10395"/>
                  <a:pt x="17802" y="10395"/>
                </a:cubicBezTo>
                <a:close/>
                <a:moveTo>
                  <a:pt x="17802" y="12555"/>
                </a:moveTo>
                <a:cubicBezTo>
                  <a:pt x="17802" y="12555"/>
                  <a:pt x="17802" y="12555"/>
                  <a:pt x="17802" y="12555"/>
                </a:cubicBezTo>
                <a:cubicBezTo>
                  <a:pt x="15191" y="12555"/>
                  <a:pt x="15191" y="12555"/>
                  <a:pt x="15191" y="12555"/>
                </a:cubicBezTo>
                <a:cubicBezTo>
                  <a:pt x="15191" y="11205"/>
                  <a:pt x="15191" y="11205"/>
                  <a:pt x="15191" y="11205"/>
                </a:cubicBezTo>
                <a:cubicBezTo>
                  <a:pt x="17802" y="11205"/>
                  <a:pt x="17802" y="11205"/>
                  <a:pt x="17802" y="11205"/>
                </a:cubicBezTo>
                <a:lnTo>
                  <a:pt x="17802" y="125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94" name="Freeform 1376"/>
          <p:cNvSpPr/>
          <p:nvPr/>
        </p:nvSpPr>
        <p:spPr>
          <a:xfrm>
            <a:off x="2025015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075" y="17685"/>
                </a:moveTo>
                <a:cubicBezTo>
                  <a:pt x="5265" y="17685"/>
                  <a:pt x="4725" y="18225"/>
                  <a:pt x="4725" y="19035"/>
                </a:cubicBezTo>
                <a:cubicBezTo>
                  <a:pt x="4725" y="19845"/>
                  <a:pt x="5265" y="20520"/>
                  <a:pt x="6075" y="20520"/>
                </a:cubicBezTo>
                <a:cubicBezTo>
                  <a:pt x="6885" y="20520"/>
                  <a:pt x="7560" y="19845"/>
                  <a:pt x="7560" y="19035"/>
                </a:cubicBezTo>
                <a:cubicBezTo>
                  <a:pt x="7560" y="18225"/>
                  <a:pt x="6885" y="17685"/>
                  <a:pt x="6075" y="17685"/>
                </a:cubicBezTo>
                <a:close/>
                <a:moveTo>
                  <a:pt x="6075" y="19845"/>
                </a:moveTo>
                <a:cubicBezTo>
                  <a:pt x="5670" y="19845"/>
                  <a:pt x="5400" y="19440"/>
                  <a:pt x="5400" y="19035"/>
                </a:cubicBezTo>
                <a:cubicBezTo>
                  <a:pt x="5400" y="18630"/>
                  <a:pt x="5670" y="18360"/>
                  <a:pt x="6075" y="18360"/>
                </a:cubicBezTo>
                <a:cubicBezTo>
                  <a:pt x="6480" y="18360"/>
                  <a:pt x="6885" y="18630"/>
                  <a:pt x="6885" y="19035"/>
                </a:cubicBezTo>
                <a:cubicBezTo>
                  <a:pt x="6885" y="19440"/>
                  <a:pt x="6480" y="19845"/>
                  <a:pt x="6075" y="19845"/>
                </a:cubicBezTo>
                <a:close/>
                <a:moveTo>
                  <a:pt x="4320" y="1485"/>
                </a:moveTo>
                <a:cubicBezTo>
                  <a:pt x="4320" y="1215"/>
                  <a:pt x="4455" y="1080"/>
                  <a:pt x="4725" y="1080"/>
                </a:cubicBezTo>
                <a:cubicBezTo>
                  <a:pt x="6075" y="1080"/>
                  <a:pt x="6075" y="1080"/>
                  <a:pt x="6075" y="1080"/>
                </a:cubicBezTo>
                <a:cubicBezTo>
                  <a:pt x="6345" y="1080"/>
                  <a:pt x="6480" y="1215"/>
                  <a:pt x="6480" y="1485"/>
                </a:cubicBezTo>
                <a:cubicBezTo>
                  <a:pt x="6480" y="1620"/>
                  <a:pt x="6345" y="1755"/>
                  <a:pt x="6075" y="1755"/>
                </a:cubicBezTo>
                <a:cubicBezTo>
                  <a:pt x="4725" y="1755"/>
                  <a:pt x="4725" y="1755"/>
                  <a:pt x="4725" y="1755"/>
                </a:cubicBezTo>
                <a:cubicBezTo>
                  <a:pt x="4455" y="1755"/>
                  <a:pt x="4320" y="1620"/>
                  <a:pt x="4320" y="1485"/>
                </a:cubicBezTo>
                <a:close/>
                <a:moveTo>
                  <a:pt x="6885" y="1485"/>
                </a:moveTo>
                <a:cubicBezTo>
                  <a:pt x="6885" y="1215"/>
                  <a:pt x="7020" y="1080"/>
                  <a:pt x="7155" y="1080"/>
                </a:cubicBezTo>
                <a:cubicBezTo>
                  <a:pt x="7560" y="1080"/>
                  <a:pt x="7560" y="1080"/>
                  <a:pt x="7560" y="1080"/>
                </a:cubicBezTo>
                <a:cubicBezTo>
                  <a:pt x="7695" y="1080"/>
                  <a:pt x="7965" y="1215"/>
                  <a:pt x="7965" y="1485"/>
                </a:cubicBezTo>
                <a:cubicBezTo>
                  <a:pt x="7965" y="1620"/>
                  <a:pt x="7695" y="1755"/>
                  <a:pt x="7560" y="1755"/>
                </a:cubicBezTo>
                <a:cubicBezTo>
                  <a:pt x="7155" y="1755"/>
                  <a:pt x="7155" y="1755"/>
                  <a:pt x="7155" y="1755"/>
                </a:cubicBezTo>
                <a:cubicBezTo>
                  <a:pt x="7020" y="1755"/>
                  <a:pt x="6885" y="1620"/>
                  <a:pt x="6885" y="1485"/>
                </a:cubicBezTo>
                <a:close/>
                <a:moveTo>
                  <a:pt x="19440" y="17280"/>
                </a:moveTo>
                <a:cubicBezTo>
                  <a:pt x="19440" y="17415"/>
                  <a:pt x="19305" y="17685"/>
                  <a:pt x="19035" y="17685"/>
                </a:cubicBezTo>
                <a:cubicBezTo>
                  <a:pt x="18900" y="17685"/>
                  <a:pt x="18765" y="17415"/>
                  <a:pt x="18765" y="17280"/>
                </a:cubicBezTo>
                <a:cubicBezTo>
                  <a:pt x="18765" y="16875"/>
                  <a:pt x="18765" y="16875"/>
                  <a:pt x="18765" y="16875"/>
                </a:cubicBezTo>
                <a:cubicBezTo>
                  <a:pt x="18765" y="16740"/>
                  <a:pt x="18900" y="16605"/>
                  <a:pt x="19035" y="16605"/>
                </a:cubicBezTo>
                <a:cubicBezTo>
                  <a:pt x="19305" y="16605"/>
                  <a:pt x="19440" y="16740"/>
                  <a:pt x="19440" y="16875"/>
                </a:cubicBezTo>
                <a:lnTo>
                  <a:pt x="19440" y="17280"/>
                </a:lnTo>
                <a:close/>
                <a:moveTo>
                  <a:pt x="19440" y="12960"/>
                </a:moveTo>
                <a:cubicBezTo>
                  <a:pt x="19440" y="13095"/>
                  <a:pt x="19305" y="13365"/>
                  <a:pt x="19035" y="13365"/>
                </a:cubicBezTo>
                <a:cubicBezTo>
                  <a:pt x="18900" y="13365"/>
                  <a:pt x="18765" y="13095"/>
                  <a:pt x="18765" y="12960"/>
                </a:cubicBezTo>
                <a:cubicBezTo>
                  <a:pt x="18765" y="12555"/>
                  <a:pt x="18765" y="12555"/>
                  <a:pt x="18765" y="12555"/>
                </a:cubicBezTo>
                <a:cubicBezTo>
                  <a:pt x="18765" y="12420"/>
                  <a:pt x="18900" y="12285"/>
                  <a:pt x="19035" y="12285"/>
                </a:cubicBezTo>
                <a:cubicBezTo>
                  <a:pt x="19305" y="12285"/>
                  <a:pt x="19440" y="12420"/>
                  <a:pt x="19440" y="12555"/>
                </a:cubicBezTo>
                <a:lnTo>
                  <a:pt x="19440" y="12960"/>
                </a:lnTo>
                <a:close/>
                <a:moveTo>
                  <a:pt x="19440" y="15795"/>
                </a:moveTo>
                <a:cubicBezTo>
                  <a:pt x="19440" y="16065"/>
                  <a:pt x="19305" y="16200"/>
                  <a:pt x="19035" y="16200"/>
                </a:cubicBezTo>
                <a:cubicBezTo>
                  <a:pt x="18900" y="16200"/>
                  <a:pt x="18765" y="16065"/>
                  <a:pt x="18765" y="15795"/>
                </a:cubicBezTo>
                <a:cubicBezTo>
                  <a:pt x="18765" y="15525"/>
                  <a:pt x="18765" y="15525"/>
                  <a:pt x="18765" y="15525"/>
                </a:cubicBezTo>
                <a:cubicBezTo>
                  <a:pt x="18765" y="15255"/>
                  <a:pt x="18900" y="15120"/>
                  <a:pt x="19035" y="15120"/>
                </a:cubicBezTo>
                <a:cubicBezTo>
                  <a:pt x="19305" y="15120"/>
                  <a:pt x="19440" y="15255"/>
                  <a:pt x="19440" y="15525"/>
                </a:cubicBezTo>
                <a:lnTo>
                  <a:pt x="19440" y="15795"/>
                </a:lnTo>
                <a:close/>
                <a:moveTo>
                  <a:pt x="19440" y="14445"/>
                </a:moveTo>
                <a:cubicBezTo>
                  <a:pt x="19440" y="14580"/>
                  <a:pt x="19305" y="14715"/>
                  <a:pt x="19035" y="14715"/>
                </a:cubicBezTo>
                <a:cubicBezTo>
                  <a:pt x="18900" y="14715"/>
                  <a:pt x="18765" y="14580"/>
                  <a:pt x="18765" y="14445"/>
                </a:cubicBezTo>
                <a:cubicBezTo>
                  <a:pt x="18765" y="14040"/>
                  <a:pt x="18765" y="14040"/>
                  <a:pt x="18765" y="14040"/>
                </a:cubicBezTo>
                <a:cubicBezTo>
                  <a:pt x="18765" y="13905"/>
                  <a:pt x="18900" y="13635"/>
                  <a:pt x="19035" y="13635"/>
                </a:cubicBezTo>
                <a:cubicBezTo>
                  <a:pt x="19305" y="13635"/>
                  <a:pt x="19440" y="13905"/>
                  <a:pt x="19440" y="14040"/>
                </a:cubicBezTo>
                <a:lnTo>
                  <a:pt x="19440" y="14445"/>
                </a:lnTo>
                <a:close/>
                <a:moveTo>
                  <a:pt x="19440" y="11475"/>
                </a:moveTo>
                <a:cubicBezTo>
                  <a:pt x="19440" y="11745"/>
                  <a:pt x="19305" y="11880"/>
                  <a:pt x="19035" y="11880"/>
                </a:cubicBezTo>
                <a:cubicBezTo>
                  <a:pt x="18900" y="11880"/>
                  <a:pt x="18765" y="11745"/>
                  <a:pt x="18765" y="11475"/>
                </a:cubicBezTo>
                <a:cubicBezTo>
                  <a:pt x="18765" y="11205"/>
                  <a:pt x="18765" y="11205"/>
                  <a:pt x="18765" y="11205"/>
                </a:cubicBezTo>
                <a:cubicBezTo>
                  <a:pt x="18765" y="10935"/>
                  <a:pt x="18900" y="10800"/>
                  <a:pt x="19035" y="10800"/>
                </a:cubicBezTo>
                <a:cubicBezTo>
                  <a:pt x="19305" y="10800"/>
                  <a:pt x="19440" y="10935"/>
                  <a:pt x="19440" y="11205"/>
                </a:cubicBezTo>
                <a:lnTo>
                  <a:pt x="19440" y="11475"/>
                </a:lnTo>
                <a:close/>
                <a:moveTo>
                  <a:pt x="19440" y="18765"/>
                </a:moveTo>
                <a:cubicBezTo>
                  <a:pt x="19440" y="18900"/>
                  <a:pt x="19305" y="19035"/>
                  <a:pt x="19035" y="19035"/>
                </a:cubicBezTo>
                <a:cubicBezTo>
                  <a:pt x="18900" y="19035"/>
                  <a:pt x="18765" y="18900"/>
                  <a:pt x="18765" y="18765"/>
                </a:cubicBezTo>
                <a:cubicBezTo>
                  <a:pt x="18765" y="18360"/>
                  <a:pt x="18765" y="18360"/>
                  <a:pt x="18765" y="18360"/>
                </a:cubicBezTo>
                <a:cubicBezTo>
                  <a:pt x="18765" y="18225"/>
                  <a:pt x="18900" y="17955"/>
                  <a:pt x="19035" y="17955"/>
                </a:cubicBezTo>
                <a:cubicBezTo>
                  <a:pt x="19305" y="17955"/>
                  <a:pt x="19440" y="18225"/>
                  <a:pt x="19440" y="18360"/>
                </a:cubicBezTo>
                <a:lnTo>
                  <a:pt x="19440" y="18765"/>
                </a:lnTo>
                <a:close/>
                <a:moveTo>
                  <a:pt x="19440" y="19845"/>
                </a:moveTo>
                <a:cubicBezTo>
                  <a:pt x="19440" y="20115"/>
                  <a:pt x="19440" y="20115"/>
                  <a:pt x="19440" y="20115"/>
                </a:cubicBezTo>
                <a:cubicBezTo>
                  <a:pt x="19440" y="20385"/>
                  <a:pt x="19305" y="20520"/>
                  <a:pt x="19035" y="20520"/>
                </a:cubicBezTo>
                <a:cubicBezTo>
                  <a:pt x="18900" y="20520"/>
                  <a:pt x="18765" y="20385"/>
                  <a:pt x="18765" y="20115"/>
                </a:cubicBezTo>
                <a:cubicBezTo>
                  <a:pt x="18765" y="19845"/>
                  <a:pt x="18765" y="19845"/>
                  <a:pt x="18765" y="19845"/>
                </a:cubicBezTo>
                <a:cubicBezTo>
                  <a:pt x="18765" y="19575"/>
                  <a:pt x="18900" y="19440"/>
                  <a:pt x="19035" y="19440"/>
                </a:cubicBezTo>
                <a:cubicBezTo>
                  <a:pt x="19305" y="19440"/>
                  <a:pt x="19440" y="19575"/>
                  <a:pt x="19440" y="19845"/>
                </a:cubicBezTo>
                <a:close/>
                <a:moveTo>
                  <a:pt x="14040" y="21195"/>
                </a:moveTo>
                <a:cubicBezTo>
                  <a:pt x="14040" y="21465"/>
                  <a:pt x="13905" y="21600"/>
                  <a:pt x="13635" y="21600"/>
                </a:cubicBezTo>
                <a:cubicBezTo>
                  <a:pt x="13365" y="21600"/>
                  <a:pt x="13365" y="21600"/>
                  <a:pt x="13365" y="21600"/>
                </a:cubicBezTo>
                <a:cubicBezTo>
                  <a:pt x="13095" y="21600"/>
                  <a:pt x="12960" y="21465"/>
                  <a:pt x="12960" y="21195"/>
                </a:cubicBezTo>
                <a:cubicBezTo>
                  <a:pt x="12960" y="21060"/>
                  <a:pt x="13095" y="20925"/>
                  <a:pt x="13365" y="20925"/>
                </a:cubicBezTo>
                <a:cubicBezTo>
                  <a:pt x="13635" y="20925"/>
                  <a:pt x="13635" y="20925"/>
                  <a:pt x="13635" y="20925"/>
                </a:cubicBezTo>
                <a:cubicBezTo>
                  <a:pt x="13905" y="20925"/>
                  <a:pt x="14040" y="21060"/>
                  <a:pt x="14040" y="21195"/>
                </a:cubicBezTo>
                <a:close/>
                <a:moveTo>
                  <a:pt x="12285" y="20925"/>
                </a:moveTo>
                <a:cubicBezTo>
                  <a:pt x="12015" y="20925"/>
                  <a:pt x="12015" y="20925"/>
                  <a:pt x="12015" y="20925"/>
                </a:cubicBezTo>
                <a:cubicBezTo>
                  <a:pt x="12015" y="20925"/>
                  <a:pt x="12015" y="20925"/>
                  <a:pt x="12015" y="20925"/>
                </a:cubicBezTo>
                <a:cubicBezTo>
                  <a:pt x="12015" y="20790"/>
                  <a:pt x="12015" y="20790"/>
                  <a:pt x="12150" y="20655"/>
                </a:cubicBezTo>
                <a:cubicBezTo>
                  <a:pt x="12150" y="20655"/>
                  <a:pt x="12150" y="20655"/>
                  <a:pt x="12150" y="20655"/>
                </a:cubicBezTo>
                <a:cubicBezTo>
                  <a:pt x="12150" y="20655"/>
                  <a:pt x="12150" y="20520"/>
                  <a:pt x="12150" y="20520"/>
                </a:cubicBezTo>
                <a:cubicBezTo>
                  <a:pt x="12150" y="20520"/>
                  <a:pt x="12150" y="20520"/>
                  <a:pt x="12150" y="20520"/>
                </a:cubicBezTo>
                <a:cubicBezTo>
                  <a:pt x="12150" y="20385"/>
                  <a:pt x="12285" y="20250"/>
                  <a:pt x="12285" y="19980"/>
                </a:cubicBezTo>
                <a:cubicBezTo>
                  <a:pt x="12285" y="19440"/>
                  <a:pt x="12285" y="19440"/>
                  <a:pt x="12285" y="19440"/>
                </a:cubicBezTo>
                <a:cubicBezTo>
                  <a:pt x="12285" y="19170"/>
                  <a:pt x="12285" y="19170"/>
                  <a:pt x="12285" y="19170"/>
                </a:cubicBezTo>
                <a:cubicBezTo>
                  <a:pt x="12285" y="18090"/>
                  <a:pt x="12285" y="18090"/>
                  <a:pt x="12285" y="18090"/>
                </a:cubicBezTo>
                <a:cubicBezTo>
                  <a:pt x="12285" y="17820"/>
                  <a:pt x="12285" y="17820"/>
                  <a:pt x="12285" y="17820"/>
                </a:cubicBezTo>
                <a:cubicBezTo>
                  <a:pt x="12285" y="16875"/>
                  <a:pt x="12285" y="16875"/>
                  <a:pt x="12285" y="16875"/>
                </a:cubicBezTo>
                <a:cubicBezTo>
                  <a:pt x="12285" y="16470"/>
                  <a:pt x="12285" y="16470"/>
                  <a:pt x="12285" y="16470"/>
                </a:cubicBezTo>
                <a:cubicBezTo>
                  <a:pt x="12285" y="15525"/>
                  <a:pt x="12285" y="15525"/>
                  <a:pt x="12285" y="15525"/>
                </a:cubicBezTo>
                <a:cubicBezTo>
                  <a:pt x="12285" y="15255"/>
                  <a:pt x="12285" y="15255"/>
                  <a:pt x="12285" y="15255"/>
                </a:cubicBezTo>
                <a:cubicBezTo>
                  <a:pt x="12285" y="14175"/>
                  <a:pt x="12285" y="14175"/>
                  <a:pt x="12285" y="14175"/>
                </a:cubicBezTo>
                <a:cubicBezTo>
                  <a:pt x="12285" y="13905"/>
                  <a:pt x="12285" y="13905"/>
                  <a:pt x="12285" y="13905"/>
                </a:cubicBezTo>
                <a:cubicBezTo>
                  <a:pt x="12285" y="12825"/>
                  <a:pt x="12285" y="12825"/>
                  <a:pt x="12285" y="12825"/>
                </a:cubicBezTo>
                <a:cubicBezTo>
                  <a:pt x="12285" y="12555"/>
                  <a:pt x="12285" y="12555"/>
                  <a:pt x="12285" y="12555"/>
                </a:cubicBezTo>
                <a:cubicBezTo>
                  <a:pt x="12285" y="11610"/>
                  <a:pt x="12285" y="11610"/>
                  <a:pt x="12285" y="11610"/>
                </a:cubicBezTo>
                <a:cubicBezTo>
                  <a:pt x="12285" y="11205"/>
                  <a:pt x="12285" y="11205"/>
                  <a:pt x="12285" y="11205"/>
                </a:cubicBezTo>
                <a:cubicBezTo>
                  <a:pt x="12285" y="10395"/>
                  <a:pt x="12285" y="10395"/>
                  <a:pt x="12285" y="10395"/>
                </a:cubicBezTo>
                <a:cubicBezTo>
                  <a:pt x="12285" y="10260"/>
                  <a:pt x="12420" y="10260"/>
                  <a:pt x="12420" y="10125"/>
                </a:cubicBezTo>
                <a:cubicBezTo>
                  <a:pt x="12420" y="9990"/>
                  <a:pt x="12285" y="9855"/>
                  <a:pt x="12285" y="9720"/>
                </a:cubicBezTo>
                <a:cubicBezTo>
                  <a:pt x="12285" y="1620"/>
                  <a:pt x="12285" y="1620"/>
                  <a:pt x="12285" y="1620"/>
                </a:cubicBezTo>
                <a:cubicBezTo>
                  <a:pt x="12285" y="675"/>
                  <a:pt x="11475" y="0"/>
                  <a:pt x="10665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675" y="21600"/>
                  <a:pt x="1620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1205" y="21465"/>
                  <a:pt x="11340" y="21465"/>
                  <a:pt x="11610" y="21330"/>
                </a:cubicBezTo>
                <a:cubicBezTo>
                  <a:pt x="11610" y="21465"/>
                  <a:pt x="11745" y="21600"/>
                  <a:pt x="11880" y="21600"/>
                </a:cubicBezTo>
                <a:cubicBezTo>
                  <a:pt x="12285" y="21600"/>
                  <a:pt x="12285" y="21600"/>
                  <a:pt x="12285" y="21600"/>
                </a:cubicBezTo>
                <a:cubicBezTo>
                  <a:pt x="12420" y="21600"/>
                  <a:pt x="12690" y="21465"/>
                  <a:pt x="12690" y="21195"/>
                </a:cubicBezTo>
                <a:cubicBezTo>
                  <a:pt x="12690" y="21060"/>
                  <a:pt x="12420" y="20925"/>
                  <a:pt x="12285" y="20925"/>
                </a:cubicBezTo>
                <a:close/>
                <a:moveTo>
                  <a:pt x="675" y="2835"/>
                </a:moveTo>
                <a:cubicBezTo>
                  <a:pt x="11475" y="2835"/>
                  <a:pt x="11475" y="2835"/>
                  <a:pt x="11475" y="2835"/>
                </a:cubicBezTo>
                <a:cubicBezTo>
                  <a:pt x="11475" y="9720"/>
                  <a:pt x="11475" y="9720"/>
                  <a:pt x="11475" y="9720"/>
                </a:cubicBezTo>
                <a:cubicBezTo>
                  <a:pt x="11475" y="10260"/>
                  <a:pt x="11475" y="10260"/>
                  <a:pt x="11475" y="10260"/>
                </a:cubicBezTo>
                <a:cubicBezTo>
                  <a:pt x="11475" y="11205"/>
                  <a:pt x="11475" y="11205"/>
                  <a:pt x="11475" y="11205"/>
                </a:cubicBezTo>
                <a:cubicBezTo>
                  <a:pt x="11475" y="11610"/>
                  <a:pt x="11475" y="11610"/>
                  <a:pt x="11475" y="11610"/>
                </a:cubicBezTo>
                <a:cubicBezTo>
                  <a:pt x="11475" y="12555"/>
                  <a:pt x="11475" y="12555"/>
                  <a:pt x="11475" y="12555"/>
                </a:cubicBezTo>
                <a:cubicBezTo>
                  <a:pt x="11475" y="12825"/>
                  <a:pt x="11475" y="12825"/>
                  <a:pt x="11475" y="12825"/>
                </a:cubicBezTo>
                <a:cubicBezTo>
                  <a:pt x="11475" y="13905"/>
                  <a:pt x="11475" y="13905"/>
                  <a:pt x="11475" y="13905"/>
                </a:cubicBezTo>
                <a:cubicBezTo>
                  <a:pt x="11475" y="14175"/>
                  <a:pt x="11475" y="14175"/>
                  <a:pt x="11475" y="14175"/>
                </a:cubicBezTo>
                <a:cubicBezTo>
                  <a:pt x="11475" y="15120"/>
                  <a:pt x="11475" y="15120"/>
                  <a:pt x="11475" y="15120"/>
                </a:cubicBezTo>
                <a:cubicBezTo>
                  <a:pt x="11475" y="15525"/>
                  <a:pt x="11475" y="15525"/>
                  <a:pt x="11475" y="15525"/>
                </a:cubicBezTo>
                <a:cubicBezTo>
                  <a:pt x="11475" y="16470"/>
                  <a:pt x="11475" y="16470"/>
                  <a:pt x="11475" y="16470"/>
                </a:cubicBezTo>
                <a:cubicBezTo>
                  <a:pt x="11475" y="16605"/>
                  <a:pt x="11475" y="16605"/>
                  <a:pt x="11475" y="16605"/>
                </a:cubicBezTo>
                <a:cubicBezTo>
                  <a:pt x="675" y="16605"/>
                  <a:pt x="675" y="16605"/>
                  <a:pt x="675" y="16605"/>
                </a:cubicBezTo>
                <a:lnTo>
                  <a:pt x="675" y="2835"/>
                </a:lnTo>
                <a:close/>
                <a:moveTo>
                  <a:pt x="1620" y="675"/>
                </a:moveTo>
                <a:cubicBezTo>
                  <a:pt x="10665" y="675"/>
                  <a:pt x="10665" y="675"/>
                  <a:pt x="10665" y="675"/>
                </a:cubicBezTo>
                <a:cubicBezTo>
                  <a:pt x="11070" y="675"/>
                  <a:pt x="11475" y="1080"/>
                  <a:pt x="11475" y="1620"/>
                </a:cubicBezTo>
                <a:cubicBezTo>
                  <a:pt x="11475" y="2160"/>
                  <a:pt x="11475" y="2160"/>
                  <a:pt x="11475" y="2160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675" y="1620"/>
                  <a:pt x="675" y="1620"/>
                  <a:pt x="675" y="1620"/>
                </a:cubicBezTo>
                <a:cubicBezTo>
                  <a:pt x="675" y="1080"/>
                  <a:pt x="1080" y="675"/>
                  <a:pt x="1620" y="675"/>
                </a:cubicBezTo>
                <a:close/>
                <a:moveTo>
                  <a:pt x="10665" y="20925"/>
                </a:moveTo>
                <a:cubicBezTo>
                  <a:pt x="1620" y="20925"/>
                  <a:pt x="1620" y="20925"/>
                  <a:pt x="1620" y="20925"/>
                </a:cubicBezTo>
                <a:cubicBezTo>
                  <a:pt x="1080" y="20925"/>
                  <a:pt x="675" y="20520"/>
                  <a:pt x="675" y="19980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11475" y="17280"/>
                  <a:pt x="11475" y="17280"/>
                  <a:pt x="11475" y="17280"/>
                </a:cubicBezTo>
                <a:cubicBezTo>
                  <a:pt x="11475" y="17820"/>
                  <a:pt x="11475" y="17820"/>
                  <a:pt x="11475" y="17820"/>
                </a:cubicBezTo>
                <a:cubicBezTo>
                  <a:pt x="11475" y="18090"/>
                  <a:pt x="11475" y="18090"/>
                  <a:pt x="11475" y="18090"/>
                </a:cubicBezTo>
                <a:cubicBezTo>
                  <a:pt x="11475" y="19170"/>
                  <a:pt x="11475" y="19170"/>
                  <a:pt x="11475" y="19170"/>
                </a:cubicBezTo>
                <a:cubicBezTo>
                  <a:pt x="11475" y="19440"/>
                  <a:pt x="11475" y="19440"/>
                  <a:pt x="11475" y="19440"/>
                </a:cubicBezTo>
                <a:cubicBezTo>
                  <a:pt x="11475" y="19980"/>
                  <a:pt x="11475" y="19980"/>
                  <a:pt x="11475" y="19980"/>
                </a:cubicBezTo>
                <a:cubicBezTo>
                  <a:pt x="11475" y="20115"/>
                  <a:pt x="11475" y="20250"/>
                  <a:pt x="11475" y="20385"/>
                </a:cubicBezTo>
                <a:cubicBezTo>
                  <a:pt x="11475" y="20385"/>
                  <a:pt x="11340" y="20385"/>
                  <a:pt x="11340" y="20520"/>
                </a:cubicBezTo>
                <a:cubicBezTo>
                  <a:pt x="11205" y="20790"/>
                  <a:pt x="10935" y="20925"/>
                  <a:pt x="10665" y="20925"/>
                </a:cubicBezTo>
                <a:close/>
                <a:moveTo>
                  <a:pt x="15525" y="21195"/>
                </a:moveTo>
                <a:cubicBezTo>
                  <a:pt x="15525" y="21465"/>
                  <a:pt x="15390" y="21600"/>
                  <a:pt x="15120" y="21600"/>
                </a:cubicBezTo>
                <a:cubicBezTo>
                  <a:pt x="14715" y="21600"/>
                  <a:pt x="14715" y="21600"/>
                  <a:pt x="14715" y="21600"/>
                </a:cubicBezTo>
                <a:cubicBezTo>
                  <a:pt x="14580" y="21600"/>
                  <a:pt x="14445" y="21465"/>
                  <a:pt x="14445" y="21195"/>
                </a:cubicBezTo>
                <a:cubicBezTo>
                  <a:pt x="14445" y="21060"/>
                  <a:pt x="14580" y="20925"/>
                  <a:pt x="14715" y="20925"/>
                </a:cubicBezTo>
                <a:cubicBezTo>
                  <a:pt x="15120" y="20925"/>
                  <a:pt x="15120" y="20925"/>
                  <a:pt x="15120" y="20925"/>
                </a:cubicBezTo>
                <a:cubicBezTo>
                  <a:pt x="15390" y="20925"/>
                  <a:pt x="15525" y="21060"/>
                  <a:pt x="15525" y="21195"/>
                </a:cubicBezTo>
                <a:close/>
                <a:moveTo>
                  <a:pt x="16065" y="10395"/>
                </a:moveTo>
                <a:cubicBezTo>
                  <a:pt x="15795" y="10395"/>
                  <a:pt x="15660" y="10260"/>
                  <a:pt x="15660" y="10125"/>
                </a:cubicBezTo>
                <a:cubicBezTo>
                  <a:pt x="15660" y="9855"/>
                  <a:pt x="15795" y="9720"/>
                  <a:pt x="16065" y="9720"/>
                </a:cubicBezTo>
                <a:cubicBezTo>
                  <a:pt x="16335" y="9720"/>
                  <a:pt x="16335" y="9720"/>
                  <a:pt x="16335" y="9720"/>
                </a:cubicBezTo>
                <a:cubicBezTo>
                  <a:pt x="16605" y="9720"/>
                  <a:pt x="16740" y="9855"/>
                  <a:pt x="16740" y="10125"/>
                </a:cubicBezTo>
                <a:cubicBezTo>
                  <a:pt x="16740" y="10260"/>
                  <a:pt x="16605" y="10395"/>
                  <a:pt x="16335" y="10395"/>
                </a:cubicBezTo>
                <a:lnTo>
                  <a:pt x="16065" y="10395"/>
                </a:lnTo>
                <a:close/>
                <a:moveTo>
                  <a:pt x="13095" y="10395"/>
                </a:moveTo>
                <a:cubicBezTo>
                  <a:pt x="12960" y="10395"/>
                  <a:pt x="12825" y="10260"/>
                  <a:pt x="12825" y="10125"/>
                </a:cubicBezTo>
                <a:cubicBezTo>
                  <a:pt x="12825" y="9855"/>
                  <a:pt x="12960" y="9720"/>
                  <a:pt x="13095" y="9720"/>
                </a:cubicBezTo>
                <a:cubicBezTo>
                  <a:pt x="13500" y="9720"/>
                  <a:pt x="13500" y="9720"/>
                  <a:pt x="13500" y="9720"/>
                </a:cubicBezTo>
                <a:cubicBezTo>
                  <a:pt x="13635" y="9720"/>
                  <a:pt x="13905" y="9855"/>
                  <a:pt x="13905" y="10125"/>
                </a:cubicBezTo>
                <a:cubicBezTo>
                  <a:pt x="13905" y="10260"/>
                  <a:pt x="13635" y="10395"/>
                  <a:pt x="13500" y="10395"/>
                </a:cubicBezTo>
                <a:lnTo>
                  <a:pt x="13095" y="10395"/>
                </a:lnTo>
                <a:close/>
                <a:moveTo>
                  <a:pt x="16875" y="21195"/>
                </a:moveTo>
                <a:cubicBezTo>
                  <a:pt x="16875" y="21465"/>
                  <a:pt x="16740" y="21600"/>
                  <a:pt x="16605" y="21600"/>
                </a:cubicBezTo>
                <a:cubicBezTo>
                  <a:pt x="16200" y="21600"/>
                  <a:pt x="16200" y="21600"/>
                  <a:pt x="16200" y="21600"/>
                </a:cubicBezTo>
                <a:cubicBezTo>
                  <a:pt x="16065" y="21600"/>
                  <a:pt x="15795" y="21465"/>
                  <a:pt x="15795" y="21195"/>
                </a:cubicBezTo>
                <a:cubicBezTo>
                  <a:pt x="15795" y="21060"/>
                  <a:pt x="16065" y="20925"/>
                  <a:pt x="16200" y="20925"/>
                </a:cubicBezTo>
                <a:cubicBezTo>
                  <a:pt x="16605" y="20925"/>
                  <a:pt x="16605" y="20925"/>
                  <a:pt x="16605" y="20925"/>
                </a:cubicBezTo>
                <a:cubicBezTo>
                  <a:pt x="16740" y="20925"/>
                  <a:pt x="16875" y="21060"/>
                  <a:pt x="16875" y="21195"/>
                </a:cubicBezTo>
                <a:close/>
                <a:moveTo>
                  <a:pt x="14580" y="10395"/>
                </a:moveTo>
                <a:cubicBezTo>
                  <a:pt x="14310" y="10395"/>
                  <a:pt x="14175" y="10260"/>
                  <a:pt x="14175" y="10125"/>
                </a:cubicBezTo>
                <a:cubicBezTo>
                  <a:pt x="14175" y="9855"/>
                  <a:pt x="14310" y="9720"/>
                  <a:pt x="14580" y="9720"/>
                </a:cubicBezTo>
                <a:cubicBezTo>
                  <a:pt x="14985" y="9720"/>
                  <a:pt x="14985" y="9720"/>
                  <a:pt x="14985" y="9720"/>
                </a:cubicBezTo>
                <a:cubicBezTo>
                  <a:pt x="15120" y="9720"/>
                  <a:pt x="15255" y="9855"/>
                  <a:pt x="15255" y="10125"/>
                </a:cubicBezTo>
                <a:cubicBezTo>
                  <a:pt x="15255" y="10260"/>
                  <a:pt x="15120" y="10395"/>
                  <a:pt x="14985" y="10395"/>
                </a:cubicBezTo>
                <a:lnTo>
                  <a:pt x="14580" y="10395"/>
                </a:lnTo>
                <a:close/>
                <a:moveTo>
                  <a:pt x="19845" y="21195"/>
                </a:moveTo>
                <a:cubicBezTo>
                  <a:pt x="19845" y="21465"/>
                  <a:pt x="19575" y="21600"/>
                  <a:pt x="19440" y="21600"/>
                </a:cubicBezTo>
                <a:cubicBezTo>
                  <a:pt x="19035" y="21600"/>
                  <a:pt x="19035" y="21600"/>
                  <a:pt x="19035" y="21600"/>
                </a:cubicBezTo>
                <a:cubicBezTo>
                  <a:pt x="18900" y="21600"/>
                  <a:pt x="18765" y="21465"/>
                  <a:pt x="18765" y="21195"/>
                </a:cubicBezTo>
                <a:cubicBezTo>
                  <a:pt x="18765" y="21060"/>
                  <a:pt x="18900" y="20925"/>
                  <a:pt x="19035" y="20925"/>
                </a:cubicBezTo>
                <a:cubicBezTo>
                  <a:pt x="19440" y="20925"/>
                  <a:pt x="19440" y="20925"/>
                  <a:pt x="19440" y="20925"/>
                </a:cubicBezTo>
                <a:cubicBezTo>
                  <a:pt x="19575" y="20925"/>
                  <a:pt x="19845" y="21060"/>
                  <a:pt x="19845" y="21195"/>
                </a:cubicBezTo>
                <a:close/>
                <a:moveTo>
                  <a:pt x="21600" y="15390"/>
                </a:moveTo>
                <a:cubicBezTo>
                  <a:pt x="21600" y="15795"/>
                  <a:pt x="21600" y="15795"/>
                  <a:pt x="21600" y="15795"/>
                </a:cubicBezTo>
                <a:cubicBezTo>
                  <a:pt x="21600" y="15930"/>
                  <a:pt x="21465" y="16065"/>
                  <a:pt x="21195" y="16065"/>
                </a:cubicBezTo>
                <a:cubicBezTo>
                  <a:pt x="21060" y="16065"/>
                  <a:pt x="20925" y="15930"/>
                  <a:pt x="20925" y="15795"/>
                </a:cubicBezTo>
                <a:cubicBezTo>
                  <a:pt x="20925" y="15390"/>
                  <a:pt x="20925" y="15390"/>
                  <a:pt x="20925" y="15390"/>
                </a:cubicBezTo>
                <a:cubicBezTo>
                  <a:pt x="20925" y="15120"/>
                  <a:pt x="21060" y="14985"/>
                  <a:pt x="21195" y="14985"/>
                </a:cubicBezTo>
                <a:cubicBezTo>
                  <a:pt x="21465" y="14985"/>
                  <a:pt x="21600" y="15120"/>
                  <a:pt x="21600" y="15390"/>
                </a:cubicBezTo>
                <a:close/>
                <a:moveTo>
                  <a:pt x="21600" y="18225"/>
                </a:moveTo>
                <a:cubicBezTo>
                  <a:pt x="21600" y="18630"/>
                  <a:pt x="21600" y="18630"/>
                  <a:pt x="21600" y="18630"/>
                </a:cubicBezTo>
                <a:cubicBezTo>
                  <a:pt x="21600" y="18765"/>
                  <a:pt x="21465" y="18900"/>
                  <a:pt x="21195" y="18900"/>
                </a:cubicBezTo>
                <a:cubicBezTo>
                  <a:pt x="21060" y="18900"/>
                  <a:pt x="20925" y="18765"/>
                  <a:pt x="20925" y="18630"/>
                </a:cubicBezTo>
                <a:cubicBezTo>
                  <a:pt x="20925" y="18225"/>
                  <a:pt x="20925" y="18225"/>
                  <a:pt x="20925" y="18225"/>
                </a:cubicBezTo>
                <a:cubicBezTo>
                  <a:pt x="20925" y="18090"/>
                  <a:pt x="21060" y="17820"/>
                  <a:pt x="21195" y="17820"/>
                </a:cubicBezTo>
                <a:cubicBezTo>
                  <a:pt x="21465" y="17820"/>
                  <a:pt x="21600" y="18090"/>
                  <a:pt x="21600" y="18225"/>
                </a:cubicBezTo>
                <a:close/>
                <a:moveTo>
                  <a:pt x="21600" y="16875"/>
                </a:moveTo>
                <a:cubicBezTo>
                  <a:pt x="21600" y="17145"/>
                  <a:pt x="21600" y="17145"/>
                  <a:pt x="21600" y="17145"/>
                </a:cubicBezTo>
                <a:cubicBezTo>
                  <a:pt x="21600" y="17415"/>
                  <a:pt x="21465" y="17550"/>
                  <a:pt x="21195" y="17550"/>
                </a:cubicBezTo>
                <a:cubicBezTo>
                  <a:pt x="21060" y="17550"/>
                  <a:pt x="20925" y="17415"/>
                  <a:pt x="20925" y="17145"/>
                </a:cubicBezTo>
                <a:cubicBezTo>
                  <a:pt x="20925" y="16875"/>
                  <a:pt x="20925" y="16875"/>
                  <a:pt x="20925" y="16875"/>
                </a:cubicBezTo>
                <a:cubicBezTo>
                  <a:pt x="20925" y="16605"/>
                  <a:pt x="21060" y="16470"/>
                  <a:pt x="21195" y="16470"/>
                </a:cubicBezTo>
                <a:cubicBezTo>
                  <a:pt x="21465" y="16470"/>
                  <a:pt x="21600" y="16605"/>
                  <a:pt x="21600" y="16875"/>
                </a:cubicBezTo>
                <a:close/>
                <a:moveTo>
                  <a:pt x="21600" y="13905"/>
                </a:moveTo>
                <a:cubicBezTo>
                  <a:pt x="21600" y="14310"/>
                  <a:pt x="21600" y="14310"/>
                  <a:pt x="21600" y="14310"/>
                </a:cubicBezTo>
                <a:cubicBezTo>
                  <a:pt x="21600" y="14445"/>
                  <a:pt x="21465" y="14715"/>
                  <a:pt x="21195" y="14715"/>
                </a:cubicBezTo>
                <a:cubicBezTo>
                  <a:pt x="21060" y="14715"/>
                  <a:pt x="20925" y="14445"/>
                  <a:pt x="20925" y="14310"/>
                </a:cubicBezTo>
                <a:cubicBezTo>
                  <a:pt x="20925" y="13905"/>
                  <a:pt x="20925" y="13905"/>
                  <a:pt x="20925" y="13905"/>
                </a:cubicBezTo>
                <a:cubicBezTo>
                  <a:pt x="20925" y="13770"/>
                  <a:pt x="21060" y="13635"/>
                  <a:pt x="21195" y="13635"/>
                </a:cubicBezTo>
                <a:cubicBezTo>
                  <a:pt x="21465" y="13635"/>
                  <a:pt x="21600" y="13770"/>
                  <a:pt x="21600" y="13905"/>
                </a:cubicBezTo>
                <a:close/>
                <a:moveTo>
                  <a:pt x="21600" y="11340"/>
                </a:moveTo>
                <a:cubicBezTo>
                  <a:pt x="21600" y="11475"/>
                  <a:pt x="21600" y="11475"/>
                  <a:pt x="21600" y="11475"/>
                </a:cubicBezTo>
                <a:cubicBezTo>
                  <a:pt x="21600" y="11610"/>
                  <a:pt x="21465" y="11745"/>
                  <a:pt x="21195" y="11745"/>
                </a:cubicBezTo>
                <a:cubicBezTo>
                  <a:pt x="21060" y="11745"/>
                  <a:pt x="20925" y="11610"/>
                  <a:pt x="20925" y="11475"/>
                </a:cubicBezTo>
                <a:cubicBezTo>
                  <a:pt x="20925" y="11340"/>
                  <a:pt x="20925" y="11340"/>
                  <a:pt x="20925" y="11340"/>
                </a:cubicBezTo>
                <a:cubicBezTo>
                  <a:pt x="20925" y="11205"/>
                  <a:pt x="20925" y="11205"/>
                  <a:pt x="20925" y="11205"/>
                </a:cubicBezTo>
                <a:cubicBezTo>
                  <a:pt x="20790" y="10935"/>
                  <a:pt x="20925" y="10800"/>
                  <a:pt x="21195" y="10800"/>
                </a:cubicBezTo>
                <a:cubicBezTo>
                  <a:pt x="21330" y="10665"/>
                  <a:pt x="21600" y="10800"/>
                  <a:pt x="21600" y="11070"/>
                </a:cubicBezTo>
                <a:cubicBezTo>
                  <a:pt x="21600" y="11070"/>
                  <a:pt x="21600" y="11205"/>
                  <a:pt x="21600" y="11340"/>
                </a:cubicBezTo>
                <a:close/>
                <a:moveTo>
                  <a:pt x="17415" y="10395"/>
                </a:moveTo>
                <a:cubicBezTo>
                  <a:pt x="17280" y="10395"/>
                  <a:pt x="17010" y="10260"/>
                  <a:pt x="17010" y="10125"/>
                </a:cubicBezTo>
                <a:cubicBezTo>
                  <a:pt x="17010" y="9855"/>
                  <a:pt x="17280" y="9720"/>
                  <a:pt x="17415" y="9720"/>
                </a:cubicBezTo>
                <a:cubicBezTo>
                  <a:pt x="17820" y="9720"/>
                  <a:pt x="17820" y="9720"/>
                  <a:pt x="17820" y="9720"/>
                </a:cubicBezTo>
                <a:cubicBezTo>
                  <a:pt x="17955" y="9720"/>
                  <a:pt x="18090" y="9855"/>
                  <a:pt x="18090" y="10125"/>
                </a:cubicBezTo>
                <a:cubicBezTo>
                  <a:pt x="18090" y="10260"/>
                  <a:pt x="17955" y="10395"/>
                  <a:pt x="17820" y="10395"/>
                </a:cubicBezTo>
                <a:lnTo>
                  <a:pt x="17415" y="10395"/>
                </a:lnTo>
                <a:close/>
                <a:moveTo>
                  <a:pt x="21600" y="12555"/>
                </a:moveTo>
                <a:cubicBezTo>
                  <a:pt x="21600" y="12825"/>
                  <a:pt x="21600" y="12825"/>
                  <a:pt x="21600" y="12825"/>
                </a:cubicBezTo>
                <a:cubicBezTo>
                  <a:pt x="21600" y="13095"/>
                  <a:pt x="21465" y="13230"/>
                  <a:pt x="21195" y="13230"/>
                </a:cubicBezTo>
                <a:cubicBezTo>
                  <a:pt x="21060" y="13230"/>
                  <a:pt x="20925" y="13095"/>
                  <a:pt x="20925" y="12825"/>
                </a:cubicBezTo>
                <a:cubicBezTo>
                  <a:pt x="20925" y="12555"/>
                  <a:pt x="20925" y="12555"/>
                  <a:pt x="20925" y="12555"/>
                </a:cubicBezTo>
                <a:cubicBezTo>
                  <a:pt x="20925" y="12285"/>
                  <a:pt x="21060" y="12150"/>
                  <a:pt x="21195" y="12150"/>
                </a:cubicBezTo>
                <a:cubicBezTo>
                  <a:pt x="21465" y="12150"/>
                  <a:pt x="21600" y="12285"/>
                  <a:pt x="21600" y="12555"/>
                </a:cubicBezTo>
                <a:close/>
                <a:moveTo>
                  <a:pt x="18900" y="10395"/>
                </a:moveTo>
                <a:cubicBezTo>
                  <a:pt x="18630" y="10395"/>
                  <a:pt x="18495" y="10260"/>
                  <a:pt x="18495" y="10125"/>
                </a:cubicBezTo>
                <a:cubicBezTo>
                  <a:pt x="18495" y="9855"/>
                  <a:pt x="18630" y="9720"/>
                  <a:pt x="18900" y="9720"/>
                </a:cubicBezTo>
                <a:cubicBezTo>
                  <a:pt x="19170" y="9720"/>
                  <a:pt x="19170" y="9720"/>
                  <a:pt x="19170" y="9720"/>
                </a:cubicBezTo>
                <a:cubicBezTo>
                  <a:pt x="19440" y="9720"/>
                  <a:pt x="19575" y="9855"/>
                  <a:pt x="19575" y="10125"/>
                </a:cubicBezTo>
                <a:cubicBezTo>
                  <a:pt x="19575" y="10260"/>
                  <a:pt x="19440" y="10395"/>
                  <a:pt x="19170" y="10395"/>
                </a:cubicBezTo>
                <a:lnTo>
                  <a:pt x="18900" y="10395"/>
                </a:lnTo>
                <a:close/>
                <a:moveTo>
                  <a:pt x="18360" y="21195"/>
                </a:moveTo>
                <a:cubicBezTo>
                  <a:pt x="18360" y="21465"/>
                  <a:pt x="18225" y="21600"/>
                  <a:pt x="17955" y="21600"/>
                </a:cubicBezTo>
                <a:cubicBezTo>
                  <a:pt x="17685" y="21600"/>
                  <a:pt x="17685" y="21600"/>
                  <a:pt x="17685" y="21600"/>
                </a:cubicBezTo>
                <a:cubicBezTo>
                  <a:pt x="17415" y="21600"/>
                  <a:pt x="17280" y="21465"/>
                  <a:pt x="17280" y="21195"/>
                </a:cubicBezTo>
                <a:cubicBezTo>
                  <a:pt x="17280" y="21060"/>
                  <a:pt x="17415" y="20925"/>
                  <a:pt x="17685" y="20925"/>
                </a:cubicBezTo>
                <a:cubicBezTo>
                  <a:pt x="17955" y="20925"/>
                  <a:pt x="17955" y="20925"/>
                  <a:pt x="17955" y="20925"/>
                </a:cubicBezTo>
                <a:cubicBezTo>
                  <a:pt x="18225" y="20925"/>
                  <a:pt x="18360" y="21060"/>
                  <a:pt x="18360" y="21195"/>
                </a:cubicBezTo>
                <a:close/>
                <a:moveTo>
                  <a:pt x="20250" y="10530"/>
                </a:moveTo>
                <a:cubicBezTo>
                  <a:pt x="19980" y="10395"/>
                  <a:pt x="19845" y="10260"/>
                  <a:pt x="19980" y="9990"/>
                </a:cubicBezTo>
                <a:cubicBezTo>
                  <a:pt x="19980" y="9855"/>
                  <a:pt x="20115" y="9720"/>
                  <a:pt x="20385" y="9720"/>
                </a:cubicBezTo>
                <a:cubicBezTo>
                  <a:pt x="20520" y="9855"/>
                  <a:pt x="20655" y="9855"/>
                  <a:pt x="20790" y="9990"/>
                </a:cubicBezTo>
                <a:cubicBezTo>
                  <a:pt x="20925" y="9990"/>
                  <a:pt x="21060" y="10260"/>
                  <a:pt x="20925" y="10395"/>
                </a:cubicBezTo>
                <a:cubicBezTo>
                  <a:pt x="20925" y="10530"/>
                  <a:pt x="20790" y="10665"/>
                  <a:pt x="20655" y="10665"/>
                </a:cubicBezTo>
                <a:cubicBezTo>
                  <a:pt x="20520" y="10665"/>
                  <a:pt x="20520" y="10530"/>
                  <a:pt x="20385" y="10530"/>
                </a:cubicBezTo>
                <a:cubicBezTo>
                  <a:pt x="20385" y="10530"/>
                  <a:pt x="20250" y="10530"/>
                  <a:pt x="20250" y="10530"/>
                </a:cubicBezTo>
                <a:close/>
                <a:moveTo>
                  <a:pt x="21600" y="19710"/>
                </a:moveTo>
                <a:cubicBezTo>
                  <a:pt x="21600" y="19980"/>
                  <a:pt x="21600" y="19980"/>
                  <a:pt x="21600" y="19980"/>
                </a:cubicBezTo>
                <a:cubicBezTo>
                  <a:pt x="21600" y="20250"/>
                  <a:pt x="21465" y="20385"/>
                  <a:pt x="21195" y="20385"/>
                </a:cubicBezTo>
                <a:cubicBezTo>
                  <a:pt x="21060" y="20385"/>
                  <a:pt x="20925" y="20250"/>
                  <a:pt x="20925" y="19980"/>
                </a:cubicBezTo>
                <a:cubicBezTo>
                  <a:pt x="20925" y="19710"/>
                  <a:pt x="20925" y="19710"/>
                  <a:pt x="20925" y="19710"/>
                </a:cubicBezTo>
                <a:cubicBezTo>
                  <a:pt x="20925" y="19440"/>
                  <a:pt x="21060" y="19305"/>
                  <a:pt x="21195" y="19305"/>
                </a:cubicBezTo>
                <a:cubicBezTo>
                  <a:pt x="21465" y="19305"/>
                  <a:pt x="21600" y="19440"/>
                  <a:pt x="21600" y="19710"/>
                </a:cubicBezTo>
                <a:close/>
                <a:moveTo>
                  <a:pt x="21060" y="20790"/>
                </a:moveTo>
                <a:cubicBezTo>
                  <a:pt x="21195" y="20925"/>
                  <a:pt x="21195" y="21060"/>
                  <a:pt x="21060" y="21195"/>
                </a:cubicBezTo>
                <a:cubicBezTo>
                  <a:pt x="20925" y="21330"/>
                  <a:pt x="20790" y="21465"/>
                  <a:pt x="20655" y="21465"/>
                </a:cubicBezTo>
                <a:cubicBezTo>
                  <a:pt x="20520" y="21465"/>
                  <a:pt x="20520" y="21465"/>
                  <a:pt x="20520" y="21465"/>
                </a:cubicBezTo>
                <a:cubicBezTo>
                  <a:pt x="20385" y="21465"/>
                  <a:pt x="20250" y="21465"/>
                  <a:pt x="20115" y="21330"/>
                </a:cubicBezTo>
                <a:cubicBezTo>
                  <a:pt x="20115" y="21060"/>
                  <a:pt x="20115" y="20925"/>
                  <a:pt x="20385" y="20790"/>
                </a:cubicBezTo>
                <a:cubicBezTo>
                  <a:pt x="20385" y="20790"/>
                  <a:pt x="20520" y="20790"/>
                  <a:pt x="20520" y="20655"/>
                </a:cubicBezTo>
                <a:cubicBezTo>
                  <a:pt x="20655" y="20520"/>
                  <a:pt x="20925" y="20520"/>
                  <a:pt x="21060" y="20790"/>
                </a:cubicBezTo>
                <a:close/>
                <a:moveTo>
                  <a:pt x="18495" y="7425"/>
                </a:moveTo>
                <a:cubicBezTo>
                  <a:pt x="16335" y="5265"/>
                  <a:pt x="16335" y="5265"/>
                  <a:pt x="16335" y="5265"/>
                </a:cubicBezTo>
                <a:cubicBezTo>
                  <a:pt x="16200" y="5130"/>
                  <a:pt x="16200" y="4860"/>
                  <a:pt x="16335" y="4725"/>
                </a:cubicBezTo>
                <a:cubicBezTo>
                  <a:pt x="16470" y="4590"/>
                  <a:pt x="16740" y="4590"/>
                  <a:pt x="16875" y="4725"/>
                </a:cubicBezTo>
                <a:cubicBezTo>
                  <a:pt x="18360" y="6345"/>
                  <a:pt x="18360" y="6345"/>
                  <a:pt x="18360" y="6345"/>
                </a:cubicBezTo>
                <a:cubicBezTo>
                  <a:pt x="18360" y="5400"/>
                  <a:pt x="18360" y="5400"/>
                  <a:pt x="18360" y="5400"/>
                </a:cubicBezTo>
                <a:cubicBezTo>
                  <a:pt x="18360" y="3240"/>
                  <a:pt x="16605" y="1485"/>
                  <a:pt x="14445" y="1485"/>
                </a:cubicBezTo>
                <a:cubicBezTo>
                  <a:pt x="14175" y="1485"/>
                  <a:pt x="14040" y="1215"/>
                  <a:pt x="14040" y="1080"/>
                </a:cubicBezTo>
                <a:cubicBezTo>
                  <a:pt x="14040" y="945"/>
                  <a:pt x="14175" y="675"/>
                  <a:pt x="14445" y="675"/>
                </a:cubicBezTo>
                <a:cubicBezTo>
                  <a:pt x="17010" y="675"/>
                  <a:pt x="19035" y="2835"/>
                  <a:pt x="19035" y="5400"/>
                </a:cubicBezTo>
                <a:cubicBezTo>
                  <a:pt x="19035" y="6345"/>
                  <a:pt x="19035" y="6345"/>
                  <a:pt x="19035" y="6345"/>
                </a:cubicBezTo>
                <a:cubicBezTo>
                  <a:pt x="20655" y="4725"/>
                  <a:pt x="20655" y="4725"/>
                  <a:pt x="20655" y="4725"/>
                </a:cubicBezTo>
                <a:cubicBezTo>
                  <a:pt x="20790" y="4590"/>
                  <a:pt x="21060" y="4590"/>
                  <a:pt x="21195" y="4725"/>
                </a:cubicBezTo>
                <a:cubicBezTo>
                  <a:pt x="21330" y="4860"/>
                  <a:pt x="21330" y="5130"/>
                  <a:pt x="21195" y="5265"/>
                </a:cubicBezTo>
                <a:cubicBezTo>
                  <a:pt x="19035" y="7425"/>
                  <a:pt x="19035" y="7425"/>
                  <a:pt x="19035" y="7425"/>
                </a:cubicBezTo>
                <a:cubicBezTo>
                  <a:pt x="18900" y="7425"/>
                  <a:pt x="18900" y="7560"/>
                  <a:pt x="18900" y="7560"/>
                </a:cubicBezTo>
                <a:cubicBezTo>
                  <a:pt x="18765" y="7560"/>
                  <a:pt x="18765" y="7560"/>
                  <a:pt x="18765" y="7560"/>
                </a:cubicBezTo>
                <a:cubicBezTo>
                  <a:pt x="18630" y="7560"/>
                  <a:pt x="18630" y="7560"/>
                  <a:pt x="18630" y="7560"/>
                </a:cubicBezTo>
                <a:cubicBezTo>
                  <a:pt x="18495" y="7560"/>
                  <a:pt x="18495" y="7425"/>
                  <a:pt x="18495" y="74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95" name="Freeform 1377"/>
          <p:cNvSpPr/>
          <p:nvPr/>
        </p:nvSpPr>
        <p:spPr>
          <a:xfrm>
            <a:off x="2025015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65" y="14040"/>
                </a:moveTo>
                <a:cubicBezTo>
                  <a:pt x="1755" y="14040"/>
                  <a:pt x="1080" y="14715"/>
                  <a:pt x="1080" y="15525"/>
                </a:cubicBezTo>
                <a:cubicBezTo>
                  <a:pt x="1080" y="16335"/>
                  <a:pt x="1755" y="16875"/>
                  <a:pt x="2565" y="16875"/>
                </a:cubicBezTo>
                <a:cubicBezTo>
                  <a:pt x="3375" y="16875"/>
                  <a:pt x="3915" y="16335"/>
                  <a:pt x="3915" y="15525"/>
                </a:cubicBezTo>
                <a:cubicBezTo>
                  <a:pt x="3915" y="14715"/>
                  <a:pt x="3375" y="14040"/>
                  <a:pt x="2565" y="14040"/>
                </a:cubicBezTo>
                <a:close/>
                <a:moveTo>
                  <a:pt x="2565" y="16200"/>
                </a:moveTo>
                <a:cubicBezTo>
                  <a:pt x="2160" y="16200"/>
                  <a:pt x="1755" y="15930"/>
                  <a:pt x="1755" y="15525"/>
                </a:cubicBezTo>
                <a:cubicBezTo>
                  <a:pt x="1755" y="15120"/>
                  <a:pt x="2160" y="14715"/>
                  <a:pt x="2565" y="14715"/>
                </a:cubicBezTo>
                <a:cubicBezTo>
                  <a:pt x="2970" y="14715"/>
                  <a:pt x="3240" y="15120"/>
                  <a:pt x="3240" y="15525"/>
                </a:cubicBezTo>
                <a:cubicBezTo>
                  <a:pt x="3240" y="15930"/>
                  <a:pt x="2970" y="16200"/>
                  <a:pt x="2565" y="16200"/>
                </a:cubicBezTo>
                <a:close/>
                <a:moveTo>
                  <a:pt x="20520" y="14040"/>
                </a:moveTo>
                <a:cubicBezTo>
                  <a:pt x="20520" y="15525"/>
                  <a:pt x="20520" y="15525"/>
                  <a:pt x="20520" y="15525"/>
                </a:cubicBezTo>
                <a:cubicBezTo>
                  <a:pt x="20520" y="15660"/>
                  <a:pt x="20385" y="15795"/>
                  <a:pt x="20115" y="15795"/>
                </a:cubicBezTo>
                <a:cubicBezTo>
                  <a:pt x="19980" y="15795"/>
                  <a:pt x="19845" y="15660"/>
                  <a:pt x="19845" y="15525"/>
                </a:cubicBezTo>
                <a:cubicBezTo>
                  <a:pt x="19845" y="14040"/>
                  <a:pt x="19845" y="14040"/>
                  <a:pt x="19845" y="14040"/>
                </a:cubicBezTo>
                <a:cubicBezTo>
                  <a:pt x="19845" y="13905"/>
                  <a:pt x="19980" y="13635"/>
                  <a:pt x="20115" y="13635"/>
                </a:cubicBezTo>
                <a:cubicBezTo>
                  <a:pt x="20385" y="13635"/>
                  <a:pt x="20520" y="13905"/>
                  <a:pt x="20520" y="14040"/>
                </a:cubicBezTo>
                <a:close/>
                <a:moveTo>
                  <a:pt x="20520" y="16605"/>
                </a:moveTo>
                <a:cubicBezTo>
                  <a:pt x="20520" y="16875"/>
                  <a:pt x="20520" y="16875"/>
                  <a:pt x="20520" y="16875"/>
                </a:cubicBezTo>
                <a:cubicBezTo>
                  <a:pt x="20520" y="17145"/>
                  <a:pt x="20385" y="17280"/>
                  <a:pt x="20115" y="17280"/>
                </a:cubicBezTo>
                <a:cubicBezTo>
                  <a:pt x="19980" y="17280"/>
                  <a:pt x="19845" y="17145"/>
                  <a:pt x="19845" y="16875"/>
                </a:cubicBezTo>
                <a:cubicBezTo>
                  <a:pt x="19845" y="16605"/>
                  <a:pt x="19845" y="16605"/>
                  <a:pt x="19845" y="16605"/>
                </a:cubicBezTo>
                <a:cubicBezTo>
                  <a:pt x="19845" y="16335"/>
                  <a:pt x="19980" y="16200"/>
                  <a:pt x="20115" y="16200"/>
                </a:cubicBezTo>
                <a:cubicBezTo>
                  <a:pt x="20385" y="16200"/>
                  <a:pt x="20520" y="16335"/>
                  <a:pt x="20520" y="16605"/>
                </a:cubicBezTo>
                <a:close/>
                <a:moveTo>
                  <a:pt x="13365" y="2565"/>
                </a:moveTo>
                <a:cubicBezTo>
                  <a:pt x="13365" y="2700"/>
                  <a:pt x="13095" y="2835"/>
                  <a:pt x="12960" y="2835"/>
                </a:cubicBezTo>
                <a:cubicBezTo>
                  <a:pt x="12555" y="2835"/>
                  <a:pt x="12555" y="2835"/>
                  <a:pt x="12555" y="2835"/>
                </a:cubicBezTo>
                <a:cubicBezTo>
                  <a:pt x="12420" y="2835"/>
                  <a:pt x="12285" y="2700"/>
                  <a:pt x="12285" y="2565"/>
                </a:cubicBezTo>
                <a:cubicBezTo>
                  <a:pt x="12285" y="2295"/>
                  <a:pt x="12420" y="2160"/>
                  <a:pt x="12555" y="2160"/>
                </a:cubicBezTo>
                <a:cubicBezTo>
                  <a:pt x="12960" y="2160"/>
                  <a:pt x="12960" y="2160"/>
                  <a:pt x="12960" y="2160"/>
                </a:cubicBezTo>
                <a:cubicBezTo>
                  <a:pt x="13095" y="2160"/>
                  <a:pt x="13365" y="2295"/>
                  <a:pt x="13365" y="2565"/>
                </a:cubicBezTo>
                <a:close/>
                <a:moveTo>
                  <a:pt x="18765" y="2160"/>
                </a:moveTo>
                <a:cubicBezTo>
                  <a:pt x="18900" y="2160"/>
                  <a:pt x="19035" y="2295"/>
                  <a:pt x="19035" y="2565"/>
                </a:cubicBezTo>
                <a:cubicBezTo>
                  <a:pt x="19035" y="2700"/>
                  <a:pt x="18900" y="2835"/>
                  <a:pt x="18765" y="2835"/>
                </a:cubicBezTo>
                <a:cubicBezTo>
                  <a:pt x="18360" y="2835"/>
                  <a:pt x="18360" y="2835"/>
                  <a:pt x="18360" y="2835"/>
                </a:cubicBezTo>
                <a:cubicBezTo>
                  <a:pt x="18225" y="2835"/>
                  <a:pt x="17955" y="2700"/>
                  <a:pt x="17955" y="2565"/>
                </a:cubicBezTo>
                <a:cubicBezTo>
                  <a:pt x="17955" y="2295"/>
                  <a:pt x="18225" y="2160"/>
                  <a:pt x="18360" y="2160"/>
                </a:cubicBezTo>
                <a:lnTo>
                  <a:pt x="18765" y="2160"/>
                </a:lnTo>
                <a:close/>
                <a:moveTo>
                  <a:pt x="20115" y="2160"/>
                </a:moveTo>
                <a:cubicBezTo>
                  <a:pt x="20385" y="2160"/>
                  <a:pt x="20520" y="2295"/>
                  <a:pt x="20520" y="2565"/>
                </a:cubicBezTo>
                <a:cubicBezTo>
                  <a:pt x="20520" y="2700"/>
                  <a:pt x="20385" y="2835"/>
                  <a:pt x="20115" y="2835"/>
                </a:cubicBezTo>
                <a:cubicBezTo>
                  <a:pt x="19845" y="2835"/>
                  <a:pt x="19845" y="2835"/>
                  <a:pt x="19845" y="2835"/>
                </a:cubicBezTo>
                <a:cubicBezTo>
                  <a:pt x="19575" y="2835"/>
                  <a:pt x="19440" y="2700"/>
                  <a:pt x="19440" y="2565"/>
                </a:cubicBezTo>
                <a:cubicBezTo>
                  <a:pt x="19440" y="2295"/>
                  <a:pt x="19575" y="2160"/>
                  <a:pt x="19845" y="2160"/>
                </a:cubicBezTo>
                <a:lnTo>
                  <a:pt x="20115" y="2160"/>
                </a:lnTo>
                <a:close/>
                <a:moveTo>
                  <a:pt x="14715" y="2565"/>
                </a:moveTo>
                <a:cubicBezTo>
                  <a:pt x="14715" y="2700"/>
                  <a:pt x="14580" y="2835"/>
                  <a:pt x="14445" y="2835"/>
                </a:cubicBezTo>
                <a:cubicBezTo>
                  <a:pt x="14040" y="2835"/>
                  <a:pt x="14040" y="2835"/>
                  <a:pt x="14040" y="2835"/>
                </a:cubicBezTo>
                <a:cubicBezTo>
                  <a:pt x="13905" y="2835"/>
                  <a:pt x="13635" y="2700"/>
                  <a:pt x="13635" y="2565"/>
                </a:cubicBezTo>
                <a:cubicBezTo>
                  <a:pt x="13635" y="2295"/>
                  <a:pt x="13905" y="2160"/>
                  <a:pt x="14040" y="2160"/>
                </a:cubicBezTo>
                <a:cubicBezTo>
                  <a:pt x="14445" y="2160"/>
                  <a:pt x="14445" y="2160"/>
                  <a:pt x="14445" y="2160"/>
                </a:cubicBezTo>
                <a:cubicBezTo>
                  <a:pt x="14580" y="2160"/>
                  <a:pt x="14715" y="2295"/>
                  <a:pt x="14715" y="2565"/>
                </a:cubicBezTo>
                <a:close/>
                <a:moveTo>
                  <a:pt x="17280" y="2160"/>
                </a:moveTo>
                <a:cubicBezTo>
                  <a:pt x="17415" y="2160"/>
                  <a:pt x="17685" y="2295"/>
                  <a:pt x="17685" y="2565"/>
                </a:cubicBezTo>
                <a:cubicBezTo>
                  <a:pt x="17685" y="2700"/>
                  <a:pt x="17415" y="2835"/>
                  <a:pt x="17280" y="2835"/>
                </a:cubicBezTo>
                <a:cubicBezTo>
                  <a:pt x="16875" y="2835"/>
                  <a:pt x="16875" y="2835"/>
                  <a:pt x="16875" y="2835"/>
                </a:cubicBezTo>
                <a:cubicBezTo>
                  <a:pt x="16740" y="2835"/>
                  <a:pt x="16605" y="2700"/>
                  <a:pt x="16605" y="2565"/>
                </a:cubicBezTo>
                <a:cubicBezTo>
                  <a:pt x="16605" y="2295"/>
                  <a:pt x="16740" y="2160"/>
                  <a:pt x="16875" y="2160"/>
                </a:cubicBezTo>
                <a:lnTo>
                  <a:pt x="17280" y="2160"/>
                </a:lnTo>
                <a:close/>
                <a:moveTo>
                  <a:pt x="16200" y="2565"/>
                </a:moveTo>
                <a:cubicBezTo>
                  <a:pt x="16200" y="2700"/>
                  <a:pt x="16065" y="2835"/>
                  <a:pt x="15795" y="2835"/>
                </a:cubicBezTo>
                <a:cubicBezTo>
                  <a:pt x="15525" y="2835"/>
                  <a:pt x="15525" y="2835"/>
                  <a:pt x="15525" y="2835"/>
                </a:cubicBezTo>
                <a:cubicBezTo>
                  <a:pt x="15255" y="2835"/>
                  <a:pt x="15120" y="2700"/>
                  <a:pt x="15120" y="2565"/>
                </a:cubicBezTo>
                <a:cubicBezTo>
                  <a:pt x="15120" y="2295"/>
                  <a:pt x="15255" y="2160"/>
                  <a:pt x="15525" y="2160"/>
                </a:cubicBezTo>
                <a:cubicBezTo>
                  <a:pt x="15795" y="2160"/>
                  <a:pt x="15795" y="2160"/>
                  <a:pt x="15795" y="2160"/>
                </a:cubicBezTo>
                <a:cubicBezTo>
                  <a:pt x="16065" y="2160"/>
                  <a:pt x="16200" y="2295"/>
                  <a:pt x="16200" y="2565"/>
                </a:cubicBezTo>
                <a:close/>
                <a:moveTo>
                  <a:pt x="11880" y="2565"/>
                </a:moveTo>
                <a:cubicBezTo>
                  <a:pt x="11880" y="2700"/>
                  <a:pt x="11745" y="2835"/>
                  <a:pt x="11475" y="2835"/>
                </a:cubicBezTo>
                <a:cubicBezTo>
                  <a:pt x="11205" y="2835"/>
                  <a:pt x="11205" y="2835"/>
                  <a:pt x="11205" y="2835"/>
                </a:cubicBezTo>
                <a:cubicBezTo>
                  <a:pt x="10935" y="2835"/>
                  <a:pt x="10800" y="2700"/>
                  <a:pt x="10800" y="2565"/>
                </a:cubicBezTo>
                <a:cubicBezTo>
                  <a:pt x="10800" y="2295"/>
                  <a:pt x="10935" y="2160"/>
                  <a:pt x="11205" y="2160"/>
                </a:cubicBezTo>
                <a:cubicBezTo>
                  <a:pt x="11475" y="2160"/>
                  <a:pt x="11475" y="2160"/>
                  <a:pt x="11475" y="2160"/>
                </a:cubicBezTo>
                <a:cubicBezTo>
                  <a:pt x="11745" y="2160"/>
                  <a:pt x="11880" y="2295"/>
                  <a:pt x="11880" y="2565"/>
                </a:cubicBezTo>
                <a:close/>
                <a:moveTo>
                  <a:pt x="21600" y="10665"/>
                </a:moveTo>
                <a:cubicBezTo>
                  <a:pt x="21465" y="10395"/>
                  <a:pt x="21465" y="10260"/>
                  <a:pt x="21330" y="9990"/>
                </a:cubicBezTo>
                <a:cubicBezTo>
                  <a:pt x="21465" y="9990"/>
                  <a:pt x="21600" y="9855"/>
                  <a:pt x="21600" y="9720"/>
                </a:cubicBezTo>
                <a:cubicBezTo>
                  <a:pt x="21600" y="9315"/>
                  <a:pt x="21600" y="9315"/>
                  <a:pt x="21600" y="9315"/>
                </a:cubicBezTo>
                <a:cubicBezTo>
                  <a:pt x="21600" y="9180"/>
                  <a:pt x="21465" y="8910"/>
                  <a:pt x="21195" y="8910"/>
                </a:cubicBezTo>
                <a:cubicBezTo>
                  <a:pt x="21060" y="8910"/>
                  <a:pt x="20925" y="9180"/>
                  <a:pt x="20925" y="9315"/>
                </a:cubicBezTo>
                <a:cubicBezTo>
                  <a:pt x="20925" y="9585"/>
                  <a:pt x="20925" y="9585"/>
                  <a:pt x="20925" y="9585"/>
                </a:cubicBezTo>
                <a:cubicBezTo>
                  <a:pt x="20925" y="9585"/>
                  <a:pt x="20925" y="9585"/>
                  <a:pt x="20925" y="9585"/>
                </a:cubicBezTo>
                <a:cubicBezTo>
                  <a:pt x="20790" y="9585"/>
                  <a:pt x="20790" y="9585"/>
                  <a:pt x="20655" y="9450"/>
                </a:cubicBezTo>
                <a:cubicBezTo>
                  <a:pt x="20655" y="9450"/>
                  <a:pt x="20655" y="9450"/>
                  <a:pt x="20655" y="9450"/>
                </a:cubicBezTo>
                <a:cubicBezTo>
                  <a:pt x="20655" y="9450"/>
                  <a:pt x="20520" y="9450"/>
                  <a:pt x="20520" y="9450"/>
                </a:cubicBezTo>
                <a:cubicBezTo>
                  <a:pt x="20520" y="9450"/>
                  <a:pt x="20520" y="9450"/>
                  <a:pt x="20520" y="9450"/>
                </a:cubicBezTo>
                <a:cubicBezTo>
                  <a:pt x="20385" y="9450"/>
                  <a:pt x="20250" y="9315"/>
                  <a:pt x="19980" y="9315"/>
                </a:cubicBezTo>
                <a:cubicBezTo>
                  <a:pt x="19440" y="9315"/>
                  <a:pt x="19440" y="9315"/>
                  <a:pt x="19440" y="9315"/>
                </a:cubicBezTo>
                <a:cubicBezTo>
                  <a:pt x="19170" y="9315"/>
                  <a:pt x="19170" y="9315"/>
                  <a:pt x="19170" y="9315"/>
                </a:cubicBezTo>
                <a:cubicBezTo>
                  <a:pt x="18090" y="9315"/>
                  <a:pt x="18090" y="9315"/>
                  <a:pt x="18090" y="9315"/>
                </a:cubicBezTo>
                <a:cubicBezTo>
                  <a:pt x="17820" y="9315"/>
                  <a:pt x="17820" y="9315"/>
                  <a:pt x="17820" y="9315"/>
                </a:cubicBezTo>
                <a:cubicBezTo>
                  <a:pt x="16875" y="9315"/>
                  <a:pt x="16875" y="9315"/>
                  <a:pt x="16875" y="9315"/>
                </a:cubicBezTo>
                <a:cubicBezTo>
                  <a:pt x="16470" y="9315"/>
                  <a:pt x="16470" y="9315"/>
                  <a:pt x="16470" y="9315"/>
                </a:cubicBezTo>
                <a:cubicBezTo>
                  <a:pt x="15525" y="9315"/>
                  <a:pt x="15525" y="9315"/>
                  <a:pt x="15525" y="9315"/>
                </a:cubicBezTo>
                <a:cubicBezTo>
                  <a:pt x="15255" y="9315"/>
                  <a:pt x="15255" y="9315"/>
                  <a:pt x="15255" y="9315"/>
                </a:cubicBezTo>
                <a:cubicBezTo>
                  <a:pt x="14175" y="9315"/>
                  <a:pt x="14175" y="9315"/>
                  <a:pt x="14175" y="9315"/>
                </a:cubicBezTo>
                <a:cubicBezTo>
                  <a:pt x="13905" y="9315"/>
                  <a:pt x="13905" y="9315"/>
                  <a:pt x="13905" y="9315"/>
                </a:cubicBezTo>
                <a:cubicBezTo>
                  <a:pt x="12825" y="9315"/>
                  <a:pt x="12825" y="9315"/>
                  <a:pt x="12825" y="9315"/>
                </a:cubicBezTo>
                <a:cubicBezTo>
                  <a:pt x="12555" y="9315"/>
                  <a:pt x="12555" y="9315"/>
                  <a:pt x="12555" y="9315"/>
                </a:cubicBezTo>
                <a:cubicBezTo>
                  <a:pt x="11610" y="9315"/>
                  <a:pt x="11610" y="9315"/>
                  <a:pt x="11610" y="9315"/>
                </a:cubicBezTo>
                <a:cubicBezTo>
                  <a:pt x="11205" y="9315"/>
                  <a:pt x="11205" y="9315"/>
                  <a:pt x="11205" y="9315"/>
                </a:cubicBezTo>
                <a:cubicBezTo>
                  <a:pt x="10395" y="9315"/>
                  <a:pt x="10395" y="9315"/>
                  <a:pt x="10395" y="9315"/>
                </a:cubicBezTo>
                <a:cubicBezTo>
                  <a:pt x="10260" y="9315"/>
                  <a:pt x="10260" y="9180"/>
                  <a:pt x="10125" y="9180"/>
                </a:cubicBezTo>
                <a:cubicBezTo>
                  <a:pt x="9990" y="9180"/>
                  <a:pt x="9855" y="9315"/>
                  <a:pt x="9720" y="9315"/>
                </a:cubicBezTo>
                <a:cubicBezTo>
                  <a:pt x="1620" y="9315"/>
                  <a:pt x="1620" y="9315"/>
                  <a:pt x="1620" y="9315"/>
                </a:cubicBezTo>
                <a:cubicBezTo>
                  <a:pt x="675" y="9315"/>
                  <a:pt x="0" y="10125"/>
                  <a:pt x="0" y="10935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675" y="21600"/>
                  <a:pt x="1620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20925" y="21600"/>
                  <a:pt x="21600" y="20925"/>
                  <a:pt x="21600" y="19980"/>
                </a:cubicBezTo>
                <a:cubicBezTo>
                  <a:pt x="21600" y="10935"/>
                  <a:pt x="21600" y="10935"/>
                  <a:pt x="21600" y="10935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10665"/>
                  <a:pt x="21600" y="10665"/>
                  <a:pt x="21600" y="10665"/>
                </a:cubicBezTo>
                <a:close/>
                <a:moveTo>
                  <a:pt x="10260" y="10125"/>
                </a:moveTo>
                <a:cubicBezTo>
                  <a:pt x="11205" y="10125"/>
                  <a:pt x="11205" y="10125"/>
                  <a:pt x="11205" y="10125"/>
                </a:cubicBezTo>
                <a:cubicBezTo>
                  <a:pt x="11610" y="10125"/>
                  <a:pt x="11610" y="10125"/>
                  <a:pt x="11610" y="10125"/>
                </a:cubicBezTo>
                <a:cubicBezTo>
                  <a:pt x="12555" y="10125"/>
                  <a:pt x="12555" y="10125"/>
                  <a:pt x="12555" y="10125"/>
                </a:cubicBezTo>
                <a:cubicBezTo>
                  <a:pt x="12825" y="10125"/>
                  <a:pt x="12825" y="10125"/>
                  <a:pt x="12825" y="10125"/>
                </a:cubicBezTo>
                <a:cubicBezTo>
                  <a:pt x="13905" y="10125"/>
                  <a:pt x="13905" y="10125"/>
                  <a:pt x="13905" y="10125"/>
                </a:cubicBezTo>
                <a:cubicBezTo>
                  <a:pt x="14175" y="10125"/>
                  <a:pt x="14175" y="10125"/>
                  <a:pt x="14175" y="10125"/>
                </a:cubicBezTo>
                <a:cubicBezTo>
                  <a:pt x="15255" y="10125"/>
                  <a:pt x="15255" y="10125"/>
                  <a:pt x="15255" y="10125"/>
                </a:cubicBezTo>
                <a:cubicBezTo>
                  <a:pt x="15525" y="10125"/>
                  <a:pt x="15525" y="10125"/>
                  <a:pt x="15525" y="10125"/>
                </a:cubicBezTo>
                <a:cubicBezTo>
                  <a:pt x="16470" y="10125"/>
                  <a:pt x="16470" y="10125"/>
                  <a:pt x="16470" y="10125"/>
                </a:cubicBezTo>
                <a:cubicBezTo>
                  <a:pt x="16875" y="10125"/>
                  <a:pt x="16875" y="10125"/>
                  <a:pt x="16875" y="10125"/>
                </a:cubicBezTo>
                <a:cubicBezTo>
                  <a:pt x="17820" y="10125"/>
                  <a:pt x="17820" y="10125"/>
                  <a:pt x="17820" y="10125"/>
                </a:cubicBezTo>
                <a:cubicBezTo>
                  <a:pt x="18090" y="10125"/>
                  <a:pt x="18090" y="10125"/>
                  <a:pt x="18090" y="10125"/>
                </a:cubicBezTo>
                <a:cubicBezTo>
                  <a:pt x="18765" y="10125"/>
                  <a:pt x="18765" y="10125"/>
                  <a:pt x="18765" y="10125"/>
                </a:cubicBezTo>
                <a:cubicBezTo>
                  <a:pt x="18765" y="20925"/>
                  <a:pt x="18765" y="20925"/>
                  <a:pt x="18765" y="20925"/>
                </a:cubicBezTo>
                <a:cubicBezTo>
                  <a:pt x="4995" y="20925"/>
                  <a:pt x="4995" y="20925"/>
                  <a:pt x="4995" y="20925"/>
                </a:cubicBezTo>
                <a:cubicBezTo>
                  <a:pt x="4995" y="10125"/>
                  <a:pt x="4995" y="10125"/>
                  <a:pt x="4995" y="10125"/>
                </a:cubicBezTo>
                <a:cubicBezTo>
                  <a:pt x="9720" y="10125"/>
                  <a:pt x="9720" y="10125"/>
                  <a:pt x="9720" y="10125"/>
                </a:cubicBezTo>
                <a:lnTo>
                  <a:pt x="10260" y="10125"/>
                </a:lnTo>
                <a:close/>
                <a:moveTo>
                  <a:pt x="675" y="19980"/>
                </a:moveTo>
                <a:cubicBezTo>
                  <a:pt x="675" y="10935"/>
                  <a:pt x="675" y="10935"/>
                  <a:pt x="675" y="10935"/>
                </a:cubicBezTo>
                <a:cubicBezTo>
                  <a:pt x="675" y="10530"/>
                  <a:pt x="1080" y="10125"/>
                  <a:pt x="1620" y="10125"/>
                </a:cubicBezTo>
                <a:cubicBezTo>
                  <a:pt x="4320" y="10125"/>
                  <a:pt x="4320" y="10125"/>
                  <a:pt x="4320" y="10125"/>
                </a:cubicBezTo>
                <a:cubicBezTo>
                  <a:pt x="4320" y="20925"/>
                  <a:pt x="4320" y="20925"/>
                  <a:pt x="4320" y="20925"/>
                </a:cubicBezTo>
                <a:cubicBezTo>
                  <a:pt x="1620" y="20925"/>
                  <a:pt x="1620" y="20925"/>
                  <a:pt x="1620" y="20925"/>
                </a:cubicBezTo>
                <a:cubicBezTo>
                  <a:pt x="1080" y="20925"/>
                  <a:pt x="675" y="20520"/>
                  <a:pt x="675" y="19980"/>
                </a:cubicBezTo>
                <a:close/>
                <a:moveTo>
                  <a:pt x="20925" y="19980"/>
                </a:moveTo>
                <a:cubicBezTo>
                  <a:pt x="20925" y="20520"/>
                  <a:pt x="20520" y="20925"/>
                  <a:pt x="19980" y="20925"/>
                </a:cubicBezTo>
                <a:cubicBezTo>
                  <a:pt x="19440" y="20925"/>
                  <a:pt x="19440" y="20925"/>
                  <a:pt x="19440" y="20925"/>
                </a:cubicBezTo>
                <a:cubicBezTo>
                  <a:pt x="19440" y="10125"/>
                  <a:pt x="19440" y="10125"/>
                  <a:pt x="19440" y="10125"/>
                </a:cubicBezTo>
                <a:cubicBezTo>
                  <a:pt x="19440" y="10125"/>
                  <a:pt x="19440" y="10125"/>
                  <a:pt x="19440" y="10125"/>
                </a:cubicBezTo>
                <a:cubicBezTo>
                  <a:pt x="19980" y="10125"/>
                  <a:pt x="19980" y="10125"/>
                  <a:pt x="19980" y="10125"/>
                </a:cubicBezTo>
                <a:cubicBezTo>
                  <a:pt x="20115" y="10125"/>
                  <a:pt x="20250" y="10125"/>
                  <a:pt x="20385" y="10125"/>
                </a:cubicBezTo>
                <a:cubicBezTo>
                  <a:pt x="20385" y="10125"/>
                  <a:pt x="20385" y="10260"/>
                  <a:pt x="20520" y="10260"/>
                </a:cubicBezTo>
                <a:cubicBezTo>
                  <a:pt x="20790" y="10395"/>
                  <a:pt x="20925" y="10665"/>
                  <a:pt x="20925" y="10935"/>
                </a:cubicBezTo>
                <a:lnTo>
                  <a:pt x="20925" y="19980"/>
                </a:lnTo>
                <a:close/>
                <a:moveTo>
                  <a:pt x="20925" y="7965"/>
                </a:moveTo>
                <a:cubicBezTo>
                  <a:pt x="20925" y="7695"/>
                  <a:pt x="21060" y="7560"/>
                  <a:pt x="21195" y="7560"/>
                </a:cubicBezTo>
                <a:cubicBezTo>
                  <a:pt x="21465" y="7560"/>
                  <a:pt x="21600" y="7695"/>
                  <a:pt x="21600" y="7965"/>
                </a:cubicBezTo>
                <a:cubicBezTo>
                  <a:pt x="21600" y="8235"/>
                  <a:pt x="21600" y="8235"/>
                  <a:pt x="21600" y="8235"/>
                </a:cubicBezTo>
                <a:cubicBezTo>
                  <a:pt x="21600" y="8505"/>
                  <a:pt x="21465" y="8640"/>
                  <a:pt x="21195" y="8640"/>
                </a:cubicBezTo>
                <a:cubicBezTo>
                  <a:pt x="21060" y="8640"/>
                  <a:pt x="20925" y="8505"/>
                  <a:pt x="20925" y="8235"/>
                </a:cubicBezTo>
                <a:lnTo>
                  <a:pt x="20925" y="7965"/>
                </a:lnTo>
                <a:close/>
                <a:moveTo>
                  <a:pt x="20925" y="4995"/>
                </a:moveTo>
                <a:cubicBezTo>
                  <a:pt x="20925" y="4860"/>
                  <a:pt x="21060" y="4725"/>
                  <a:pt x="21195" y="4725"/>
                </a:cubicBezTo>
                <a:cubicBezTo>
                  <a:pt x="21465" y="4725"/>
                  <a:pt x="21600" y="4860"/>
                  <a:pt x="21600" y="4995"/>
                </a:cubicBezTo>
                <a:cubicBezTo>
                  <a:pt x="21600" y="5400"/>
                  <a:pt x="21600" y="5400"/>
                  <a:pt x="21600" y="5400"/>
                </a:cubicBezTo>
                <a:cubicBezTo>
                  <a:pt x="21600" y="5535"/>
                  <a:pt x="21465" y="5805"/>
                  <a:pt x="21195" y="5805"/>
                </a:cubicBezTo>
                <a:cubicBezTo>
                  <a:pt x="21060" y="5805"/>
                  <a:pt x="20925" y="5535"/>
                  <a:pt x="20925" y="5400"/>
                </a:cubicBezTo>
                <a:lnTo>
                  <a:pt x="20925" y="4995"/>
                </a:lnTo>
                <a:close/>
                <a:moveTo>
                  <a:pt x="16470" y="405"/>
                </a:moveTo>
                <a:cubicBezTo>
                  <a:pt x="16470" y="135"/>
                  <a:pt x="16605" y="0"/>
                  <a:pt x="16875" y="0"/>
                </a:cubicBezTo>
                <a:cubicBezTo>
                  <a:pt x="17145" y="0"/>
                  <a:pt x="17145" y="0"/>
                  <a:pt x="17145" y="0"/>
                </a:cubicBezTo>
                <a:cubicBezTo>
                  <a:pt x="17415" y="0"/>
                  <a:pt x="17550" y="135"/>
                  <a:pt x="17550" y="405"/>
                </a:cubicBezTo>
                <a:cubicBezTo>
                  <a:pt x="17550" y="540"/>
                  <a:pt x="17415" y="675"/>
                  <a:pt x="17145" y="675"/>
                </a:cubicBezTo>
                <a:cubicBezTo>
                  <a:pt x="16875" y="675"/>
                  <a:pt x="16875" y="675"/>
                  <a:pt x="16875" y="675"/>
                </a:cubicBezTo>
                <a:cubicBezTo>
                  <a:pt x="16605" y="675"/>
                  <a:pt x="16470" y="540"/>
                  <a:pt x="16470" y="405"/>
                </a:cubicBezTo>
                <a:close/>
                <a:moveTo>
                  <a:pt x="19305" y="405"/>
                </a:moveTo>
                <a:cubicBezTo>
                  <a:pt x="19305" y="135"/>
                  <a:pt x="19440" y="0"/>
                  <a:pt x="19710" y="0"/>
                </a:cubicBezTo>
                <a:cubicBezTo>
                  <a:pt x="19980" y="0"/>
                  <a:pt x="19980" y="0"/>
                  <a:pt x="19980" y="0"/>
                </a:cubicBezTo>
                <a:cubicBezTo>
                  <a:pt x="20250" y="0"/>
                  <a:pt x="20385" y="135"/>
                  <a:pt x="20385" y="405"/>
                </a:cubicBezTo>
                <a:cubicBezTo>
                  <a:pt x="20385" y="540"/>
                  <a:pt x="20250" y="675"/>
                  <a:pt x="19980" y="675"/>
                </a:cubicBezTo>
                <a:cubicBezTo>
                  <a:pt x="19710" y="675"/>
                  <a:pt x="19710" y="675"/>
                  <a:pt x="19710" y="675"/>
                </a:cubicBezTo>
                <a:cubicBezTo>
                  <a:pt x="19440" y="675"/>
                  <a:pt x="19305" y="540"/>
                  <a:pt x="19305" y="405"/>
                </a:cubicBezTo>
                <a:close/>
                <a:moveTo>
                  <a:pt x="17820" y="405"/>
                </a:moveTo>
                <a:cubicBezTo>
                  <a:pt x="17820" y="135"/>
                  <a:pt x="18090" y="0"/>
                  <a:pt x="18225" y="0"/>
                </a:cubicBezTo>
                <a:cubicBezTo>
                  <a:pt x="18630" y="0"/>
                  <a:pt x="18630" y="0"/>
                  <a:pt x="18630" y="0"/>
                </a:cubicBezTo>
                <a:cubicBezTo>
                  <a:pt x="18765" y="0"/>
                  <a:pt x="18900" y="135"/>
                  <a:pt x="18900" y="405"/>
                </a:cubicBezTo>
                <a:cubicBezTo>
                  <a:pt x="18900" y="540"/>
                  <a:pt x="18765" y="675"/>
                  <a:pt x="18630" y="675"/>
                </a:cubicBezTo>
                <a:cubicBezTo>
                  <a:pt x="18225" y="675"/>
                  <a:pt x="18225" y="675"/>
                  <a:pt x="18225" y="675"/>
                </a:cubicBezTo>
                <a:cubicBezTo>
                  <a:pt x="18090" y="675"/>
                  <a:pt x="17820" y="540"/>
                  <a:pt x="17820" y="405"/>
                </a:cubicBezTo>
                <a:close/>
                <a:moveTo>
                  <a:pt x="20655" y="1080"/>
                </a:moveTo>
                <a:cubicBezTo>
                  <a:pt x="20520" y="945"/>
                  <a:pt x="20520" y="675"/>
                  <a:pt x="20790" y="540"/>
                </a:cubicBezTo>
                <a:cubicBezTo>
                  <a:pt x="20925" y="405"/>
                  <a:pt x="21060" y="405"/>
                  <a:pt x="21195" y="540"/>
                </a:cubicBezTo>
                <a:cubicBezTo>
                  <a:pt x="21330" y="675"/>
                  <a:pt x="21465" y="810"/>
                  <a:pt x="21465" y="945"/>
                </a:cubicBezTo>
                <a:cubicBezTo>
                  <a:pt x="21600" y="1215"/>
                  <a:pt x="21465" y="1350"/>
                  <a:pt x="21330" y="1485"/>
                </a:cubicBezTo>
                <a:cubicBezTo>
                  <a:pt x="21195" y="1485"/>
                  <a:pt x="21195" y="1485"/>
                  <a:pt x="21195" y="1485"/>
                </a:cubicBezTo>
                <a:cubicBezTo>
                  <a:pt x="21060" y="1485"/>
                  <a:pt x="20925" y="1350"/>
                  <a:pt x="20790" y="1215"/>
                </a:cubicBezTo>
                <a:cubicBezTo>
                  <a:pt x="20790" y="1215"/>
                  <a:pt x="20790" y="1080"/>
                  <a:pt x="20655" y="1080"/>
                </a:cubicBezTo>
                <a:close/>
                <a:moveTo>
                  <a:pt x="20925" y="3915"/>
                </a:moveTo>
                <a:cubicBezTo>
                  <a:pt x="20925" y="3645"/>
                  <a:pt x="20925" y="3645"/>
                  <a:pt x="20925" y="3645"/>
                </a:cubicBezTo>
                <a:cubicBezTo>
                  <a:pt x="20925" y="3375"/>
                  <a:pt x="21060" y="3240"/>
                  <a:pt x="21195" y="3240"/>
                </a:cubicBezTo>
                <a:cubicBezTo>
                  <a:pt x="21465" y="3240"/>
                  <a:pt x="21600" y="3375"/>
                  <a:pt x="21600" y="3645"/>
                </a:cubicBezTo>
                <a:cubicBezTo>
                  <a:pt x="21600" y="3915"/>
                  <a:pt x="21600" y="3915"/>
                  <a:pt x="21600" y="3915"/>
                </a:cubicBezTo>
                <a:cubicBezTo>
                  <a:pt x="21600" y="4185"/>
                  <a:pt x="21465" y="4320"/>
                  <a:pt x="21195" y="4320"/>
                </a:cubicBezTo>
                <a:cubicBezTo>
                  <a:pt x="21060" y="4320"/>
                  <a:pt x="20925" y="4185"/>
                  <a:pt x="20925" y="3915"/>
                </a:cubicBezTo>
                <a:close/>
                <a:moveTo>
                  <a:pt x="20925" y="6480"/>
                </a:moveTo>
                <a:cubicBezTo>
                  <a:pt x="20925" y="6210"/>
                  <a:pt x="21060" y="6075"/>
                  <a:pt x="21195" y="6075"/>
                </a:cubicBezTo>
                <a:cubicBezTo>
                  <a:pt x="21465" y="6075"/>
                  <a:pt x="21600" y="6210"/>
                  <a:pt x="21600" y="6480"/>
                </a:cubicBezTo>
                <a:cubicBezTo>
                  <a:pt x="21600" y="6885"/>
                  <a:pt x="21600" y="6885"/>
                  <a:pt x="21600" y="6885"/>
                </a:cubicBezTo>
                <a:cubicBezTo>
                  <a:pt x="21600" y="7020"/>
                  <a:pt x="21465" y="7155"/>
                  <a:pt x="21195" y="7155"/>
                </a:cubicBezTo>
                <a:cubicBezTo>
                  <a:pt x="21060" y="7155"/>
                  <a:pt x="20925" y="7020"/>
                  <a:pt x="20925" y="6885"/>
                </a:cubicBezTo>
                <a:lnTo>
                  <a:pt x="20925" y="6480"/>
                </a:lnTo>
                <a:close/>
                <a:moveTo>
                  <a:pt x="21600" y="2160"/>
                </a:moveTo>
                <a:cubicBezTo>
                  <a:pt x="21600" y="2565"/>
                  <a:pt x="21600" y="2565"/>
                  <a:pt x="21600" y="2565"/>
                </a:cubicBezTo>
                <a:cubicBezTo>
                  <a:pt x="21600" y="2700"/>
                  <a:pt x="21465" y="2835"/>
                  <a:pt x="21195" y="2835"/>
                </a:cubicBezTo>
                <a:cubicBezTo>
                  <a:pt x="21060" y="2835"/>
                  <a:pt x="20925" y="2700"/>
                  <a:pt x="20925" y="256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20925" y="2025"/>
                  <a:pt x="21060" y="1755"/>
                  <a:pt x="21195" y="1755"/>
                </a:cubicBezTo>
                <a:cubicBezTo>
                  <a:pt x="21465" y="1755"/>
                  <a:pt x="21600" y="2025"/>
                  <a:pt x="21600" y="2160"/>
                </a:cubicBezTo>
                <a:close/>
                <a:moveTo>
                  <a:pt x="9720" y="4185"/>
                </a:moveTo>
                <a:cubicBezTo>
                  <a:pt x="9720" y="3780"/>
                  <a:pt x="9720" y="3780"/>
                  <a:pt x="9720" y="3780"/>
                </a:cubicBezTo>
                <a:cubicBezTo>
                  <a:pt x="9720" y="3645"/>
                  <a:pt x="9855" y="3510"/>
                  <a:pt x="10125" y="3510"/>
                </a:cubicBezTo>
                <a:cubicBezTo>
                  <a:pt x="10260" y="3510"/>
                  <a:pt x="10395" y="3645"/>
                  <a:pt x="10395" y="3780"/>
                </a:cubicBezTo>
                <a:cubicBezTo>
                  <a:pt x="10395" y="4185"/>
                  <a:pt x="10395" y="4185"/>
                  <a:pt x="10395" y="4185"/>
                </a:cubicBezTo>
                <a:cubicBezTo>
                  <a:pt x="10395" y="4320"/>
                  <a:pt x="10260" y="4590"/>
                  <a:pt x="10125" y="4590"/>
                </a:cubicBezTo>
                <a:cubicBezTo>
                  <a:pt x="9855" y="4590"/>
                  <a:pt x="9720" y="4320"/>
                  <a:pt x="9720" y="4185"/>
                </a:cubicBezTo>
                <a:close/>
                <a:moveTo>
                  <a:pt x="9720" y="5535"/>
                </a:moveTo>
                <a:cubicBezTo>
                  <a:pt x="9720" y="5265"/>
                  <a:pt x="9720" y="5265"/>
                  <a:pt x="9720" y="5265"/>
                </a:cubicBezTo>
                <a:cubicBezTo>
                  <a:pt x="9720" y="4995"/>
                  <a:pt x="9855" y="4860"/>
                  <a:pt x="10125" y="4860"/>
                </a:cubicBezTo>
                <a:cubicBezTo>
                  <a:pt x="10260" y="4860"/>
                  <a:pt x="10395" y="4995"/>
                  <a:pt x="10395" y="5265"/>
                </a:cubicBezTo>
                <a:cubicBezTo>
                  <a:pt x="10395" y="5535"/>
                  <a:pt x="10395" y="5535"/>
                  <a:pt x="10395" y="5535"/>
                </a:cubicBezTo>
                <a:cubicBezTo>
                  <a:pt x="10395" y="5805"/>
                  <a:pt x="10260" y="5940"/>
                  <a:pt x="10125" y="5940"/>
                </a:cubicBezTo>
                <a:cubicBezTo>
                  <a:pt x="9855" y="5940"/>
                  <a:pt x="9720" y="5805"/>
                  <a:pt x="9720" y="5535"/>
                </a:cubicBezTo>
                <a:close/>
                <a:moveTo>
                  <a:pt x="9720" y="8505"/>
                </a:moveTo>
                <a:cubicBezTo>
                  <a:pt x="9720" y="8100"/>
                  <a:pt x="9720" y="8100"/>
                  <a:pt x="9720" y="8100"/>
                </a:cubicBezTo>
                <a:cubicBezTo>
                  <a:pt x="9720" y="7965"/>
                  <a:pt x="9855" y="7695"/>
                  <a:pt x="10125" y="7695"/>
                </a:cubicBezTo>
                <a:cubicBezTo>
                  <a:pt x="10260" y="7695"/>
                  <a:pt x="10395" y="7965"/>
                  <a:pt x="10395" y="8100"/>
                </a:cubicBezTo>
                <a:cubicBezTo>
                  <a:pt x="10395" y="8505"/>
                  <a:pt x="10395" y="8505"/>
                  <a:pt x="10395" y="8505"/>
                </a:cubicBezTo>
                <a:cubicBezTo>
                  <a:pt x="10395" y="8640"/>
                  <a:pt x="10260" y="8775"/>
                  <a:pt x="10125" y="8775"/>
                </a:cubicBezTo>
                <a:cubicBezTo>
                  <a:pt x="9855" y="8775"/>
                  <a:pt x="9720" y="8640"/>
                  <a:pt x="9720" y="8505"/>
                </a:cubicBezTo>
                <a:close/>
                <a:moveTo>
                  <a:pt x="14985" y="405"/>
                </a:moveTo>
                <a:cubicBezTo>
                  <a:pt x="14985" y="135"/>
                  <a:pt x="15120" y="0"/>
                  <a:pt x="15390" y="0"/>
                </a:cubicBezTo>
                <a:cubicBezTo>
                  <a:pt x="15795" y="0"/>
                  <a:pt x="15795" y="0"/>
                  <a:pt x="15795" y="0"/>
                </a:cubicBezTo>
                <a:cubicBezTo>
                  <a:pt x="15930" y="0"/>
                  <a:pt x="16065" y="135"/>
                  <a:pt x="16065" y="405"/>
                </a:cubicBezTo>
                <a:cubicBezTo>
                  <a:pt x="16065" y="540"/>
                  <a:pt x="15930" y="675"/>
                  <a:pt x="15795" y="675"/>
                </a:cubicBezTo>
                <a:cubicBezTo>
                  <a:pt x="15390" y="675"/>
                  <a:pt x="15390" y="675"/>
                  <a:pt x="15390" y="675"/>
                </a:cubicBezTo>
                <a:cubicBezTo>
                  <a:pt x="15120" y="675"/>
                  <a:pt x="14985" y="540"/>
                  <a:pt x="14985" y="405"/>
                </a:cubicBezTo>
                <a:close/>
                <a:moveTo>
                  <a:pt x="9720" y="2700"/>
                </a:moveTo>
                <a:cubicBezTo>
                  <a:pt x="9720" y="2430"/>
                  <a:pt x="9720" y="2430"/>
                  <a:pt x="9720" y="2430"/>
                </a:cubicBezTo>
                <a:cubicBezTo>
                  <a:pt x="9720" y="2160"/>
                  <a:pt x="9855" y="2025"/>
                  <a:pt x="10125" y="2025"/>
                </a:cubicBezTo>
                <a:cubicBezTo>
                  <a:pt x="10260" y="2025"/>
                  <a:pt x="10395" y="2160"/>
                  <a:pt x="10395" y="2430"/>
                </a:cubicBezTo>
                <a:cubicBezTo>
                  <a:pt x="10395" y="2700"/>
                  <a:pt x="10395" y="2700"/>
                  <a:pt x="10395" y="2700"/>
                </a:cubicBezTo>
                <a:cubicBezTo>
                  <a:pt x="10395" y="2970"/>
                  <a:pt x="10260" y="3105"/>
                  <a:pt x="10125" y="3105"/>
                </a:cubicBezTo>
                <a:cubicBezTo>
                  <a:pt x="9855" y="3105"/>
                  <a:pt x="9720" y="2970"/>
                  <a:pt x="9720" y="2700"/>
                </a:cubicBezTo>
                <a:close/>
                <a:moveTo>
                  <a:pt x="9720" y="7020"/>
                </a:moveTo>
                <a:cubicBezTo>
                  <a:pt x="9720" y="6615"/>
                  <a:pt x="9720" y="6615"/>
                  <a:pt x="9720" y="6615"/>
                </a:cubicBezTo>
                <a:cubicBezTo>
                  <a:pt x="9720" y="6480"/>
                  <a:pt x="9855" y="6345"/>
                  <a:pt x="10125" y="6345"/>
                </a:cubicBezTo>
                <a:cubicBezTo>
                  <a:pt x="10260" y="6345"/>
                  <a:pt x="10395" y="6480"/>
                  <a:pt x="10395" y="6615"/>
                </a:cubicBezTo>
                <a:cubicBezTo>
                  <a:pt x="10395" y="7020"/>
                  <a:pt x="10395" y="7020"/>
                  <a:pt x="10395" y="7020"/>
                </a:cubicBezTo>
                <a:cubicBezTo>
                  <a:pt x="10395" y="7290"/>
                  <a:pt x="10260" y="7425"/>
                  <a:pt x="10125" y="7425"/>
                </a:cubicBezTo>
                <a:cubicBezTo>
                  <a:pt x="9855" y="7425"/>
                  <a:pt x="9720" y="7290"/>
                  <a:pt x="9720" y="7020"/>
                </a:cubicBezTo>
                <a:close/>
                <a:moveTo>
                  <a:pt x="13635" y="405"/>
                </a:moveTo>
                <a:cubicBezTo>
                  <a:pt x="13635" y="135"/>
                  <a:pt x="13770" y="0"/>
                  <a:pt x="13905" y="0"/>
                </a:cubicBezTo>
                <a:cubicBezTo>
                  <a:pt x="14310" y="0"/>
                  <a:pt x="14310" y="0"/>
                  <a:pt x="14310" y="0"/>
                </a:cubicBezTo>
                <a:cubicBezTo>
                  <a:pt x="14445" y="0"/>
                  <a:pt x="14715" y="135"/>
                  <a:pt x="14715" y="405"/>
                </a:cubicBezTo>
                <a:cubicBezTo>
                  <a:pt x="14715" y="540"/>
                  <a:pt x="14445" y="675"/>
                  <a:pt x="14310" y="675"/>
                </a:cubicBezTo>
                <a:cubicBezTo>
                  <a:pt x="13905" y="675"/>
                  <a:pt x="13905" y="675"/>
                  <a:pt x="13905" y="675"/>
                </a:cubicBezTo>
                <a:cubicBezTo>
                  <a:pt x="13770" y="675"/>
                  <a:pt x="13635" y="540"/>
                  <a:pt x="13635" y="405"/>
                </a:cubicBezTo>
                <a:close/>
                <a:moveTo>
                  <a:pt x="12150" y="405"/>
                </a:moveTo>
                <a:cubicBezTo>
                  <a:pt x="12150" y="135"/>
                  <a:pt x="12285" y="0"/>
                  <a:pt x="12555" y="0"/>
                </a:cubicBezTo>
                <a:cubicBezTo>
                  <a:pt x="12825" y="0"/>
                  <a:pt x="12825" y="0"/>
                  <a:pt x="12825" y="0"/>
                </a:cubicBezTo>
                <a:cubicBezTo>
                  <a:pt x="13095" y="0"/>
                  <a:pt x="13230" y="135"/>
                  <a:pt x="13230" y="405"/>
                </a:cubicBezTo>
                <a:cubicBezTo>
                  <a:pt x="13230" y="540"/>
                  <a:pt x="13095" y="675"/>
                  <a:pt x="12825" y="675"/>
                </a:cubicBezTo>
                <a:cubicBezTo>
                  <a:pt x="12555" y="675"/>
                  <a:pt x="12555" y="675"/>
                  <a:pt x="12555" y="675"/>
                </a:cubicBezTo>
                <a:cubicBezTo>
                  <a:pt x="12285" y="675"/>
                  <a:pt x="12150" y="540"/>
                  <a:pt x="12150" y="405"/>
                </a:cubicBezTo>
                <a:close/>
                <a:moveTo>
                  <a:pt x="9720" y="1215"/>
                </a:moveTo>
                <a:cubicBezTo>
                  <a:pt x="9855" y="1080"/>
                  <a:pt x="9855" y="945"/>
                  <a:pt x="9990" y="810"/>
                </a:cubicBezTo>
                <a:cubicBezTo>
                  <a:pt x="9990" y="675"/>
                  <a:pt x="10260" y="540"/>
                  <a:pt x="10395" y="675"/>
                </a:cubicBezTo>
                <a:cubicBezTo>
                  <a:pt x="10530" y="810"/>
                  <a:pt x="10665" y="945"/>
                  <a:pt x="10530" y="1215"/>
                </a:cubicBezTo>
                <a:cubicBezTo>
                  <a:pt x="10530" y="1215"/>
                  <a:pt x="10530" y="1350"/>
                  <a:pt x="10530" y="1350"/>
                </a:cubicBezTo>
                <a:cubicBezTo>
                  <a:pt x="10395" y="1620"/>
                  <a:pt x="10260" y="1620"/>
                  <a:pt x="10125" y="1620"/>
                </a:cubicBezTo>
                <a:cubicBezTo>
                  <a:pt x="10125" y="1620"/>
                  <a:pt x="10125" y="1620"/>
                  <a:pt x="9990" y="1620"/>
                </a:cubicBezTo>
                <a:cubicBezTo>
                  <a:pt x="9855" y="1620"/>
                  <a:pt x="9720" y="1485"/>
                  <a:pt x="9720" y="1215"/>
                </a:cubicBezTo>
                <a:close/>
                <a:moveTo>
                  <a:pt x="10800" y="405"/>
                </a:moveTo>
                <a:cubicBezTo>
                  <a:pt x="10665" y="270"/>
                  <a:pt x="10800" y="0"/>
                  <a:pt x="11070" y="0"/>
                </a:cubicBezTo>
                <a:cubicBezTo>
                  <a:pt x="11070" y="0"/>
                  <a:pt x="11205" y="0"/>
                  <a:pt x="11340" y="0"/>
                </a:cubicBezTo>
                <a:cubicBezTo>
                  <a:pt x="11475" y="0"/>
                  <a:pt x="11475" y="0"/>
                  <a:pt x="11475" y="0"/>
                </a:cubicBezTo>
                <a:cubicBezTo>
                  <a:pt x="11610" y="0"/>
                  <a:pt x="11745" y="135"/>
                  <a:pt x="11745" y="405"/>
                </a:cubicBezTo>
                <a:cubicBezTo>
                  <a:pt x="11745" y="540"/>
                  <a:pt x="11610" y="675"/>
                  <a:pt x="11475" y="675"/>
                </a:cubicBezTo>
                <a:cubicBezTo>
                  <a:pt x="11340" y="675"/>
                  <a:pt x="11340" y="675"/>
                  <a:pt x="11340" y="675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1070" y="675"/>
                  <a:pt x="11070" y="675"/>
                  <a:pt x="11070" y="675"/>
                </a:cubicBezTo>
                <a:cubicBezTo>
                  <a:pt x="10935" y="675"/>
                  <a:pt x="10800" y="675"/>
                  <a:pt x="10800" y="405"/>
                </a:cubicBezTo>
                <a:close/>
                <a:moveTo>
                  <a:pt x="1080" y="7560"/>
                </a:moveTo>
                <a:cubicBezTo>
                  <a:pt x="1080" y="4995"/>
                  <a:pt x="3240" y="2835"/>
                  <a:pt x="5805" y="2835"/>
                </a:cubicBezTo>
                <a:cubicBezTo>
                  <a:pt x="6750" y="2835"/>
                  <a:pt x="6750" y="2835"/>
                  <a:pt x="6750" y="2835"/>
                </a:cubicBezTo>
                <a:cubicBezTo>
                  <a:pt x="5130" y="1350"/>
                  <a:pt x="5130" y="1350"/>
                  <a:pt x="5130" y="1350"/>
                </a:cubicBezTo>
                <a:cubicBezTo>
                  <a:pt x="4995" y="1215"/>
                  <a:pt x="4995" y="945"/>
                  <a:pt x="5130" y="810"/>
                </a:cubicBezTo>
                <a:cubicBezTo>
                  <a:pt x="5265" y="675"/>
                  <a:pt x="5535" y="675"/>
                  <a:pt x="5670" y="810"/>
                </a:cubicBezTo>
                <a:cubicBezTo>
                  <a:pt x="7830" y="2970"/>
                  <a:pt x="7830" y="2970"/>
                  <a:pt x="7830" y="2970"/>
                </a:cubicBezTo>
                <a:cubicBezTo>
                  <a:pt x="7830" y="2970"/>
                  <a:pt x="7830" y="3105"/>
                  <a:pt x="7830" y="3105"/>
                </a:cubicBezTo>
                <a:cubicBezTo>
                  <a:pt x="7965" y="3240"/>
                  <a:pt x="7965" y="3240"/>
                  <a:pt x="7830" y="3375"/>
                </a:cubicBezTo>
                <a:cubicBezTo>
                  <a:pt x="7830" y="3375"/>
                  <a:pt x="7830" y="3510"/>
                  <a:pt x="7830" y="3510"/>
                </a:cubicBezTo>
                <a:cubicBezTo>
                  <a:pt x="5670" y="5670"/>
                  <a:pt x="5670" y="5670"/>
                  <a:pt x="5670" y="5670"/>
                </a:cubicBezTo>
                <a:cubicBezTo>
                  <a:pt x="5535" y="5670"/>
                  <a:pt x="5535" y="5805"/>
                  <a:pt x="5400" y="5805"/>
                </a:cubicBezTo>
                <a:cubicBezTo>
                  <a:pt x="5265" y="5805"/>
                  <a:pt x="5265" y="5670"/>
                  <a:pt x="5130" y="5670"/>
                </a:cubicBezTo>
                <a:cubicBezTo>
                  <a:pt x="4995" y="5535"/>
                  <a:pt x="4995" y="5265"/>
                  <a:pt x="5130" y="5130"/>
                </a:cubicBezTo>
                <a:cubicBezTo>
                  <a:pt x="6750" y="3645"/>
                  <a:pt x="6750" y="3645"/>
                  <a:pt x="6750" y="3645"/>
                </a:cubicBezTo>
                <a:cubicBezTo>
                  <a:pt x="5805" y="3645"/>
                  <a:pt x="5805" y="3645"/>
                  <a:pt x="5805" y="3645"/>
                </a:cubicBezTo>
                <a:cubicBezTo>
                  <a:pt x="3510" y="3645"/>
                  <a:pt x="1755" y="5400"/>
                  <a:pt x="1755" y="7560"/>
                </a:cubicBezTo>
                <a:cubicBezTo>
                  <a:pt x="1755" y="7695"/>
                  <a:pt x="1620" y="7965"/>
                  <a:pt x="1485" y="7965"/>
                </a:cubicBezTo>
                <a:cubicBezTo>
                  <a:pt x="1215" y="7965"/>
                  <a:pt x="1080" y="7695"/>
                  <a:pt x="1080" y="75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96" name="Freeform 1378"/>
          <p:cNvSpPr/>
          <p:nvPr/>
        </p:nvSpPr>
        <p:spPr>
          <a:xfrm>
            <a:off x="20304126" y="4445000"/>
            <a:ext cx="1001595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3" h="21600" extrusionOk="0">
                <a:moveTo>
                  <a:pt x="12931" y="11205"/>
                </a:moveTo>
                <a:cubicBezTo>
                  <a:pt x="12784" y="11205"/>
                  <a:pt x="12490" y="11340"/>
                  <a:pt x="12490" y="11475"/>
                </a:cubicBezTo>
                <a:cubicBezTo>
                  <a:pt x="12490" y="16605"/>
                  <a:pt x="12490" y="16605"/>
                  <a:pt x="12490" y="16605"/>
                </a:cubicBezTo>
                <a:cubicBezTo>
                  <a:pt x="735" y="16605"/>
                  <a:pt x="735" y="16605"/>
                  <a:pt x="735" y="16605"/>
                </a:cubicBezTo>
                <a:cubicBezTo>
                  <a:pt x="735" y="2835"/>
                  <a:pt x="735" y="2835"/>
                  <a:pt x="735" y="2835"/>
                </a:cubicBezTo>
                <a:cubicBezTo>
                  <a:pt x="12490" y="2835"/>
                  <a:pt x="12490" y="2835"/>
                  <a:pt x="12490" y="2835"/>
                </a:cubicBezTo>
                <a:cubicBezTo>
                  <a:pt x="12490" y="7965"/>
                  <a:pt x="12490" y="7965"/>
                  <a:pt x="12490" y="7965"/>
                </a:cubicBezTo>
                <a:cubicBezTo>
                  <a:pt x="12490" y="8100"/>
                  <a:pt x="12784" y="8235"/>
                  <a:pt x="12931" y="8235"/>
                </a:cubicBezTo>
                <a:cubicBezTo>
                  <a:pt x="13078" y="8235"/>
                  <a:pt x="13371" y="8100"/>
                  <a:pt x="13371" y="7965"/>
                </a:cubicBezTo>
                <a:cubicBezTo>
                  <a:pt x="13371" y="1620"/>
                  <a:pt x="13371" y="1620"/>
                  <a:pt x="13371" y="1620"/>
                </a:cubicBezTo>
                <a:cubicBezTo>
                  <a:pt x="13371" y="675"/>
                  <a:pt x="12490" y="0"/>
                  <a:pt x="11608" y="0"/>
                </a:cubicBezTo>
                <a:cubicBezTo>
                  <a:pt x="1763" y="0"/>
                  <a:pt x="1763" y="0"/>
                  <a:pt x="1763" y="0"/>
                </a:cubicBezTo>
                <a:cubicBezTo>
                  <a:pt x="735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735" y="21600"/>
                  <a:pt x="1763" y="21600"/>
                </a:cubicBezTo>
                <a:cubicBezTo>
                  <a:pt x="11608" y="21600"/>
                  <a:pt x="11608" y="21600"/>
                  <a:pt x="11608" y="21600"/>
                </a:cubicBezTo>
                <a:cubicBezTo>
                  <a:pt x="12490" y="21600"/>
                  <a:pt x="13371" y="20925"/>
                  <a:pt x="13371" y="19980"/>
                </a:cubicBezTo>
                <a:cubicBezTo>
                  <a:pt x="13371" y="11475"/>
                  <a:pt x="13371" y="11475"/>
                  <a:pt x="13371" y="11475"/>
                </a:cubicBezTo>
                <a:cubicBezTo>
                  <a:pt x="13371" y="11340"/>
                  <a:pt x="13078" y="11205"/>
                  <a:pt x="12931" y="11205"/>
                </a:cubicBezTo>
                <a:close/>
                <a:moveTo>
                  <a:pt x="1763" y="675"/>
                </a:moveTo>
                <a:cubicBezTo>
                  <a:pt x="11608" y="675"/>
                  <a:pt x="11608" y="675"/>
                  <a:pt x="11608" y="675"/>
                </a:cubicBezTo>
                <a:cubicBezTo>
                  <a:pt x="12049" y="675"/>
                  <a:pt x="12490" y="1080"/>
                  <a:pt x="12490" y="1620"/>
                </a:cubicBezTo>
                <a:cubicBezTo>
                  <a:pt x="12490" y="2160"/>
                  <a:pt x="12490" y="2160"/>
                  <a:pt x="12490" y="2160"/>
                </a:cubicBezTo>
                <a:cubicBezTo>
                  <a:pt x="735" y="2160"/>
                  <a:pt x="735" y="2160"/>
                  <a:pt x="735" y="2160"/>
                </a:cubicBezTo>
                <a:cubicBezTo>
                  <a:pt x="735" y="1620"/>
                  <a:pt x="735" y="1620"/>
                  <a:pt x="735" y="1620"/>
                </a:cubicBezTo>
                <a:cubicBezTo>
                  <a:pt x="735" y="1080"/>
                  <a:pt x="1176" y="675"/>
                  <a:pt x="1763" y="675"/>
                </a:cubicBezTo>
                <a:close/>
                <a:moveTo>
                  <a:pt x="11608" y="20925"/>
                </a:moveTo>
                <a:cubicBezTo>
                  <a:pt x="1763" y="20925"/>
                  <a:pt x="1763" y="20925"/>
                  <a:pt x="1763" y="20925"/>
                </a:cubicBezTo>
                <a:cubicBezTo>
                  <a:pt x="1176" y="20925"/>
                  <a:pt x="735" y="20520"/>
                  <a:pt x="735" y="19980"/>
                </a:cubicBezTo>
                <a:cubicBezTo>
                  <a:pt x="735" y="17280"/>
                  <a:pt x="735" y="17280"/>
                  <a:pt x="735" y="17280"/>
                </a:cubicBezTo>
                <a:cubicBezTo>
                  <a:pt x="12490" y="17280"/>
                  <a:pt x="12490" y="17280"/>
                  <a:pt x="12490" y="17280"/>
                </a:cubicBezTo>
                <a:cubicBezTo>
                  <a:pt x="12490" y="19980"/>
                  <a:pt x="12490" y="19980"/>
                  <a:pt x="12490" y="19980"/>
                </a:cubicBezTo>
                <a:cubicBezTo>
                  <a:pt x="12490" y="20520"/>
                  <a:pt x="12049" y="20925"/>
                  <a:pt x="11608" y="20925"/>
                </a:cubicBezTo>
                <a:close/>
                <a:moveTo>
                  <a:pt x="6612" y="17685"/>
                </a:moveTo>
                <a:cubicBezTo>
                  <a:pt x="5731" y="17685"/>
                  <a:pt x="5143" y="18225"/>
                  <a:pt x="5143" y="19035"/>
                </a:cubicBezTo>
                <a:cubicBezTo>
                  <a:pt x="5143" y="19845"/>
                  <a:pt x="5731" y="20520"/>
                  <a:pt x="6612" y="20520"/>
                </a:cubicBezTo>
                <a:cubicBezTo>
                  <a:pt x="7494" y="20520"/>
                  <a:pt x="8229" y="19845"/>
                  <a:pt x="8229" y="19035"/>
                </a:cubicBezTo>
                <a:cubicBezTo>
                  <a:pt x="8229" y="18225"/>
                  <a:pt x="7494" y="17685"/>
                  <a:pt x="6612" y="17685"/>
                </a:cubicBezTo>
                <a:close/>
                <a:moveTo>
                  <a:pt x="6612" y="19845"/>
                </a:moveTo>
                <a:cubicBezTo>
                  <a:pt x="6171" y="19845"/>
                  <a:pt x="5878" y="19440"/>
                  <a:pt x="5878" y="19035"/>
                </a:cubicBezTo>
                <a:cubicBezTo>
                  <a:pt x="5878" y="18630"/>
                  <a:pt x="6171" y="18360"/>
                  <a:pt x="6612" y="18360"/>
                </a:cubicBezTo>
                <a:cubicBezTo>
                  <a:pt x="7053" y="18360"/>
                  <a:pt x="7494" y="18630"/>
                  <a:pt x="7494" y="19035"/>
                </a:cubicBezTo>
                <a:cubicBezTo>
                  <a:pt x="7494" y="19440"/>
                  <a:pt x="7053" y="19845"/>
                  <a:pt x="6612" y="19845"/>
                </a:cubicBezTo>
                <a:close/>
                <a:moveTo>
                  <a:pt x="4702" y="1485"/>
                </a:moveTo>
                <a:cubicBezTo>
                  <a:pt x="4702" y="1215"/>
                  <a:pt x="4849" y="1080"/>
                  <a:pt x="5143" y="1080"/>
                </a:cubicBezTo>
                <a:cubicBezTo>
                  <a:pt x="6612" y="1080"/>
                  <a:pt x="6612" y="1080"/>
                  <a:pt x="6612" y="1080"/>
                </a:cubicBezTo>
                <a:cubicBezTo>
                  <a:pt x="6906" y="1080"/>
                  <a:pt x="7053" y="1215"/>
                  <a:pt x="7053" y="1485"/>
                </a:cubicBezTo>
                <a:cubicBezTo>
                  <a:pt x="7053" y="1620"/>
                  <a:pt x="6906" y="1755"/>
                  <a:pt x="6612" y="1755"/>
                </a:cubicBezTo>
                <a:cubicBezTo>
                  <a:pt x="5143" y="1755"/>
                  <a:pt x="5143" y="1755"/>
                  <a:pt x="5143" y="1755"/>
                </a:cubicBezTo>
                <a:cubicBezTo>
                  <a:pt x="4849" y="1755"/>
                  <a:pt x="4702" y="1620"/>
                  <a:pt x="4702" y="1485"/>
                </a:cubicBezTo>
                <a:close/>
                <a:moveTo>
                  <a:pt x="7494" y="1485"/>
                </a:moveTo>
                <a:cubicBezTo>
                  <a:pt x="7494" y="1215"/>
                  <a:pt x="7641" y="1080"/>
                  <a:pt x="7788" y="1080"/>
                </a:cubicBezTo>
                <a:cubicBezTo>
                  <a:pt x="8229" y="1080"/>
                  <a:pt x="8229" y="1080"/>
                  <a:pt x="8229" y="1080"/>
                </a:cubicBezTo>
                <a:cubicBezTo>
                  <a:pt x="8376" y="1080"/>
                  <a:pt x="8669" y="1215"/>
                  <a:pt x="8669" y="1485"/>
                </a:cubicBezTo>
                <a:cubicBezTo>
                  <a:pt x="8669" y="1620"/>
                  <a:pt x="8376" y="1755"/>
                  <a:pt x="8229" y="1755"/>
                </a:cubicBezTo>
                <a:cubicBezTo>
                  <a:pt x="7788" y="1755"/>
                  <a:pt x="7788" y="1755"/>
                  <a:pt x="7788" y="1755"/>
                </a:cubicBezTo>
                <a:cubicBezTo>
                  <a:pt x="7641" y="1755"/>
                  <a:pt x="7494" y="1620"/>
                  <a:pt x="7494" y="1485"/>
                </a:cubicBezTo>
                <a:close/>
                <a:moveTo>
                  <a:pt x="21453" y="9990"/>
                </a:moveTo>
                <a:cubicBezTo>
                  <a:pt x="16751" y="14310"/>
                  <a:pt x="16751" y="14310"/>
                  <a:pt x="16751" y="14310"/>
                </a:cubicBezTo>
                <a:cubicBezTo>
                  <a:pt x="16604" y="14310"/>
                  <a:pt x="16604" y="14445"/>
                  <a:pt x="16457" y="14445"/>
                </a:cubicBezTo>
                <a:cubicBezTo>
                  <a:pt x="16310" y="14445"/>
                  <a:pt x="16310" y="14310"/>
                  <a:pt x="16163" y="14310"/>
                </a:cubicBezTo>
                <a:cubicBezTo>
                  <a:pt x="16016" y="14175"/>
                  <a:pt x="16016" y="13905"/>
                  <a:pt x="16163" y="13770"/>
                </a:cubicBezTo>
                <a:cubicBezTo>
                  <a:pt x="20278" y="10125"/>
                  <a:pt x="20278" y="10125"/>
                  <a:pt x="20278" y="10125"/>
                </a:cubicBezTo>
                <a:cubicBezTo>
                  <a:pt x="6318" y="10125"/>
                  <a:pt x="6318" y="10125"/>
                  <a:pt x="6318" y="10125"/>
                </a:cubicBezTo>
                <a:cubicBezTo>
                  <a:pt x="6024" y="10125"/>
                  <a:pt x="5878" y="9855"/>
                  <a:pt x="5878" y="9720"/>
                </a:cubicBezTo>
                <a:cubicBezTo>
                  <a:pt x="5878" y="9585"/>
                  <a:pt x="6024" y="9315"/>
                  <a:pt x="6318" y="9315"/>
                </a:cubicBezTo>
                <a:cubicBezTo>
                  <a:pt x="20278" y="9315"/>
                  <a:pt x="20278" y="9315"/>
                  <a:pt x="20278" y="9315"/>
                </a:cubicBezTo>
                <a:cubicBezTo>
                  <a:pt x="16163" y="5670"/>
                  <a:pt x="16163" y="5670"/>
                  <a:pt x="16163" y="5670"/>
                </a:cubicBezTo>
                <a:cubicBezTo>
                  <a:pt x="16016" y="5535"/>
                  <a:pt x="16016" y="5265"/>
                  <a:pt x="16163" y="5130"/>
                </a:cubicBezTo>
                <a:cubicBezTo>
                  <a:pt x="16310" y="4995"/>
                  <a:pt x="16604" y="4995"/>
                  <a:pt x="16751" y="5130"/>
                </a:cubicBezTo>
                <a:cubicBezTo>
                  <a:pt x="21453" y="9450"/>
                  <a:pt x="21453" y="9450"/>
                  <a:pt x="21453" y="9450"/>
                </a:cubicBezTo>
                <a:cubicBezTo>
                  <a:pt x="21453" y="9450"/>
                  <a:pt x="21453" y="9585"/>
                  <a:pt x="21453" y="9585"/>
                </a:cubicBezTo>
                <a:cubicBezTo>
                  <a:pt x="21600" y="9720"/>
                  <a:pt x="21600" y="9720"/>
                  <a:pt x="21453" y="9855"/>
                </a:cubicBezTo>
                <a:cubicBezTo>
                  <a:pt x="21453" y="9855"/>
                  <a:pt x="21453" y="9990"/>
                  <a:pt x="21453" y="99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97" name="Freeform 1379"/>
          <p:cNvSpPr/>
          <p:nvPr/>
        </p:nvSpPr>
        <p:spPr>
          <a:xfrm>
            <a:off x="20304126" y="5683250"/>
            <a:ext cx="10033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31" y="11205"/>
                </a:moveTo>
                <a:cubicBezTo>
                  <a:pt x="12784" y="11205"/>
                  <a:pt x="12490" y="11340"/>
                  <a:pt x="12490" y="11475"/>
                </a:cubicBezTo>
                <a:cubicBezTo>
                  <a:pt x="12490" y="16605"/>
                  <a:pt x="12490" y="16605"/>
                  <a:pt x="12490" y="16605"/>
                </a:cubicBezTo>
                <a:cubicBezTo>
                  <a:pt x="735" y="16605"/>
                  <a:pt x="735" y="16605"/>
                  <a:pt x="735" y="16605"/>
                </a:cubicBezTo>
                <a:cubicBezTo>
                  <a:pt x="735" y="2835"/>
                  <a:pt x="735" y="2835"/>
                  <a:pt x="735" y="2835"/>
                </a:cubicBezTo>
                <a:cubicBezTo>
                  <a:pt x="12490" y="2835"/>
                  <a:pt x="12490" y="2835"/>
                  <a:pt x="12490" y="2835"/>
                </a:cubicBezTo>
                <a:cubicBezTo>
                  <a:pt x="12490" y="7965"/>
                  <a:pt x="12490" y="7965"/>
                  <a:pt x="12490" y="7965"/>
                </a:cubicBezTo>
                <a:cubicBezTo>
                  <a:pt x="12490" y="8100"/>
                  <a:pt x="12784" y="8235"/>
                  <a:pt x="12931" y="8235"/>
                </a:cubicBezTo>
                <a:cubicBezTo>
                  <a:pt x="13078" y="8235"/>
                  <a:pt x="13371" y="8100"/>
                  <a:pt x="13371" y="7965"/>
                </a:cubicBezTo>
                <a:cubicBezTo>
                  <a:pt x="13371" y="1620"/>
                  <a:pt x="13371" y="1620"/>
                  <a:pt x="13371" y="1620"/>
                </a:cubicBezTo>
                <a:cubicBezTo>
                  <a:pt x="13371" y="675"/>
                  <a:pt x="12490" y="0"/>
                  <a:pt x="11608" y="0"/>
                </a:cubicBezTo>
                <a:cubicBezTo>
                  <a:pt x="1763" y="0"/>
                  <a:pt x="1763" y="0"/>
                  <a:pt x="1763" y="0"/>
                </a:cubicBezTo>
                <a:cubicBezTo>
                  <a:pt x="735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735" y="21600"/>
                  <a:pt x="1763" y="21600"/>
                </a:cubicBezTo>
                <a:cubicBezTo>
                  <a:pt x="11608" y="21600"/>
                  <a:pt x="11608" y="21600"/>
                  <a:pt x="11608" y="21600"/>
                </a:cubicBezTo>
                <a:cubicBezTo>
                  <a:pt x="12490" y="21600"/>
                  <a:pt x="13371" y="20925"/>
                  <a:pt x="13371" y="19980"/>
                </a:cubicBezTo>
                <a:cubicBezTo>
                  <a:pt x="13371" y="11475"/>
                  <a:pt x="13371" y="11475"/>
                  <a:pt x="13371" y="11475"/>
                </a:cubicBezTo>
                <a:cubicBezTo>
                  <a:pt x="13371" y="11340"/>
                  <a:pt x="13078" y="11205"/>
                  <a:pt x="12931" y="11205"/>
                </a:cubicBezTo>
                <a:close/>
                <a:moveTo>
                  <a:pt x="1763" y="675"/>
                </a:moveTo>
                <a:cubicBezTo>
                  <a:pt x="11608" y="675"/>
                  <a:pt x="11608" y="675"/>
                  <a:pt x="11608" y="675"/>
                </a:cubicBezTo>
                <a:cubicBezTo>
                  <a:pt x="12049" y="675"/>
                  <a:pt x="12490" y="1080"/>
                  <a:pt x="12490" y="1620"/>
                </a:cubicBezTo>
                <a:cubicBezTo>
                  <a:pt x="12490" y="2160"/>
                  <a:pt x="12490" y="2160"/>
                  <a:pt x="12490" y="2160"/>
                </a:cubicBezTo>
                <a:cubicBezTo>
                  <a:pt x="735" y="2160"/>
                  <a:pt x="735" y="2160"/>
                  <a:pt x="735" y="2160"/>
                </a:cubicBezTo>
                <a:cubicBezTo>
                  <a:pt x="735" y="1620"/>
                  <a:pt x="735" y="1620"/>
                  <a:pt x="735" y="1620"/>
                </a:cubicBezTo>
                <a:cubicBezTo>
                  <a:pt x="735" y="1080"/>
                  <a:pt x="1176" y="675"/>
                  <a:pt x="1763" y="675"/>
                </a:cubicBezTo>
                <a:close/>
                <a:moveTo>
                  <a:pt x="11608" y="20925"/>
                </a:moveTo>
                <a:cubicBezTo>
                  <a:pt x="1763" y="20925"/>
                  <a:pt x="1763" y="20925"/>
                  <a:pt x="1763" y="20925"/>
                </a:cubicBezTo>
                <a:cubicBezTo>
                  <a:pt x="1176" y="20925"/>
                  <a:pt x="735" y="20520"/>
                  <a:pt x="735" y="19980"/>
                </a:cubicBezTo>
                <a:cubicBezTo>
                  <a:pt x="735" y="17280"/>
                  <a:pt x="735" y="17280"/>
                  <a:pt x="735" y="17280"/>
                </a:cubicBezTo>
                <a:cubicBezTo>
                  <a:pt x="12490" y="17280"/>
                  <a:pt x="12490" y="17280"/>
                  <a:pt x="12490" y="17280"/>
                </a:cubicBezTo>
                <a:cubicBezTo>
                  <a:pt x="12490" y="19980"/>
                  <a:pt x="12490" y="19980"/>
                  <a:pt x="12490" y="19980"/>
                </a:cubicBezTo>
                <a:cubicBezTo>
                  <a:pt x="12490" y="20520"/>
                  <a:pt x="12049" y="20925"/>
                  <a:pt x="11608" y="20925"/>
                </a:cubicBezTo>
                <a:close/>
                <a:moveTo>
                  <a:pt x="6612" y="17685"/>
                </a:moveTo>
                <a:cubicBezTo>
                  <a:pt x="5731" y="17685"/>
                  <a:pt x="5143" y="18225"/>
                  <a:pt x="5143" y="19035"/>
                </a:cubicBezTo>
                <a:cubicBezTo>
                  <a:pt x="5143" y="19845"/>
                  <a:pt x="5731" y="20520"/>
                  <a:pt x="6612" y="20520"/>
                </a:cubicBezTo>
                <a:cubicBezTo>
                  <a:pt x="7494" y="20520"/>
                  <a:pt x="8229" y="19845"/>
                  <a:pt x="8229" y="19035"/>
                </a:cubicBezTo>
                <a:cubicBezTo>
                  <a:pt x="8229" y="18225"/>
                  <a:pt x="7494" y="17685"/>
                  <a:pt x="6612" y="17685"/>
                </a:cubicBezTo>
                <a:close/>
                <a:moveTo>
                  <a:pt x="6612" y="19845"/>
                </a:moveTo>
                <a:cubicBezTo>
                  <a:pt x="6171" y="19845"/>
                  <a:pt x="5878" y="19440"/>
                  <a:pt x="5878" y="19035"/>
                </a:cubicBezTo>
                <a:cubicBezTo>
                  <a:pt x="5878" y="18630"/>
                  <a:pt x="6171" y="18360"/>
                  <a:pt x="6612" y="18360"/>
                </a:cubicBezTo>
                <a:cubicBezTo>
                  <a:pt x="7053" y="18360"/>
                  <a:pt x="7494" y="18630"/>
                  <a:pt x="7494" y="19035"/>
                </a:cubicBezTo>
                <a:cubicBezTo>
                  <a:pt x="7494" y="19440"/>
                  <a:pt x="7053" y="19845"/>
                  <a:pt x="6612" y="19845"/>
                </a:cubicBezTo>
                <a:close/>
                <a:moveTo>
                  <a:pt x="4702" y="1485"/>
                </a:moveTo>
                <a:cubicBezTo>
                  <a:pt x="4702" y="1215"/>
                  <a:pt x="4849" y="1080"/>
                  <a:pt x="5143" y="1080"/>
                </a:cubicBezTo>
                <a:cubicBezTo>
                  <a:pt x="6612" y="1080"/>
                  <a:pt x="6612" y="1080"/>
                  <a:pt x="6612" y="1080"/>
                </a:cubicBezTo>
                <a:cubicBezTo>
                  <a:pt x="6906" y="1080"/>
                  <a:pt x="7053" y="1215"/>
                  <a:pt x="7053" y="1485"/>
                </a:cubicBezTo>
                <a:cubicBezTo>
                  <a:pt x="7053" y="1620"/>
                  <a:pt x="6906" y="1755"/>
                  <a:pt x="6612" y="1755"/>
                </a:cubicBezTo>
                <a:cubicBezTo>
                  <a:pt x="5143" y="1755"/>
                  <a:pt x="5143" y="1755"/>
                  <a:pt x="5143" y="1755"/>
                </a:cubicBezTo>
                <a:cubicBezTo>
                  <a:pt x="4849" y="1755"/>
                  <a:pt x="4702" y="1620"/>
                  <a:pt x="4702" y="1485"/>
                </a:cubicBezTo>
                <a:close/>
                <a:moveTo>
                  <a:pt x="7494" y="1485"/>
                </a:moveTo>
                <a:cubicBezTo>
                  <a:pt x="7494" y="1215"/>
                  <a:pt x="7641" y="1080"/>
                  <a:pt x="7788" y="1080"/>
                </a:cubicBezTo>
                <a:cubicBezTo>
                  <a:pt x="8229" y="1080"/>
                  <a:pt x="8229" y="1080"/>
                  <a:pt x="8229" y="1080"/>
                </a:cubicBezTo>
                <a:cubicBezTo>
                  <a:pt x="8376" y="1080"/>
                  <a:pt x="8669" y="1215"/>
                  <a:pt x="8669" y="1485"/>
                </a:cubicBezTo>
                <a:cubicBezTo>
                  <a:pt x="8669" y="1620"/>
                  <a:pt x="8376" y="1755"/>
                  <a:pt x="8229" y="1755"/>
                </a:cubicBezTo>
                <a:cubicBezTo>
                  <a:pt x="7788" y="1755"/>
                  <a:pt x="7788" y="1755"/>
                  <a:pt x="7788" y="1755"/>
                </a:cubicBezTo>
                <a:cubicBezTo>
                  <a:pt x="7641" y="1755"/>
                  <a:pt x="7494" y="1620"/>
                  <a:pt x="7494" y="1485"/>
                </a:cubicBezTo>
                <a:close/>
                <a:moveTo>
                  <a:pt x="21600" y="9720"/>
                </a:moveTo>
                <a:cubicBezTo>
                  <a:pt x="21600" y="9855"/>
                  <a:pt x="21306" y="10125"/>
                  <a:pt x="21159" y="10125"/>
                </a:cubicBezTo>
                <a:cubicBezTo>
                  <a:pt x="7200" y="10125"/>
                  <a:pt x="7200" y="10125"/>
                  <a:pt x="7200" y="10125"/>
                </a:cubicBezTo>
                <a:cubicBezTo>
                  <a:pt x="11314" y="13770"/>
                  <a:pt x="11314" y="13770"/>
                  <a:pt x="11314" y="13770"/>
                </a:cubicBezTo>
                <a:cubicBezTo>
                  <a:pt x="11461" y="13905"/>
                  <a:pt x="11461" y="14175"/>
                  <a:pt x="11314" y="14310"/>
                </a:cubicBezTo>
                <a:cubicBezTo>
                  <a:pt x="11167" y="14310"/>
                  <a:pt x="11020" y="14445"/>
                  <a:pt x="11020" y="14445"/>
                </a:cubicBezTo>
                <a:cubicBezTo>
                  <a:pt x="10873" y="14445"/>
                  <a:pt x="10727" y="14310"/>
                  <a:pt x="10727" y="14310"/>
                </a:cubicBezTo>
                <a:cubicBezTo>
                  <a:pt x="6024" y="9990"/>
                  <a:pt x="6024" y="9990"/>
                  <a:pt x="6024" y="9990"/>
                </a:cubicBezTo>
                <a:cubicBezTo>
                  <a:pt x="6024" y="9990"/>
                  <a:pt x="5878" y="9855"/>
                  <a:pt x="5878" y="9855"/>
                </a:cubicBezTo>
                <a:cubicBezTo>
                  <a:pt x="5878" y="9720"/>
                  <a:pt x="5878" y="9720"/>
                  <a:pt x="5878" y="9585"/>
                </a:cubicBezTo>
                <a:cubicBezTo>
                  <a:pt x="5878" y="9585"/>
                  <a:pt x="6024" y="9450"/>
                  <a:pt x="6024" y="9450"/>
                </a:cubicBezTo>
                <a:cubicBezTo>
                  <a:pt x="10727" y="5130"/>
                  <a:pt x="10727" y="5130"/>
                  <a:pt x="10727" y="5130"/>
                </a:cubicBezTo>
                <a:cubicBezTo>
                  <a:pt x="10873" y="4995"/>
                  <a:pt x="11167" y="4995"/>
                  <a:pt x="11314" y="5130"/>
                </a:cubicBezTo>
                <a:cubicBezTo>
                  <a:pt x="11461" y="5265"/>
                  <a:pt x="11461" y="5535"/>
                  <a:pt x="11314" y="5670"/>
                </a:cubicBezTo>
                <a:cubicBezTo>
                  <a:pt x="7200" y="9315"/>
                  <a:pt x="7200" y="9315"/>
                  <a:pt x="7200" y="9315"/>
                </a:cubicBezTo>
                <a:cubicBezTo>
                  <a:pt x="21159" y="9315"/>
                  <a:pt x="21159" y="9315"/>
                  <a:pt x="21159" y="9315"/>
                </a:cubicBezTo>
                <a:cubicBezTo>
                  <a:pt x="21306" y="9315"/>
                  <a:pt x="21600" y="9585"/>
                  <a:pt x="21600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98" name="Freeform 1380"/>
          <p:cNvSpPr/>
          <p:nvPr/>
        </p:nvSpPr>
        <p:spPr>
          <a:xfrm>
            <a:off x="20251584" y="6924675"/>
            <a:ext cx="1092508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19" h="21600" extrusionOk="0">
                <a:moveTo>
                  <a:pt x="14834" y="0"/>
                </a:moveTo>
                <a:cubicBezTo>
                  <a:pt x="5986" y="0"/>
                  <a:pt x="5986" y="0"/>
                  <a:pt x="5986" y="0"/>
                </a:cubicBezTo>
                <a:cubicBezTo>
                  <a:pt x="5205" y="0"/>
                  <a:pt x="4555" y="675"/>
                  <a:pt x="4555" y="1620"/>
                </a:cubicBezTo>
                <a:cubicBezTo>
                  <a:pt x="4555" y="19980"/>
                  <a:pt x="4555" y="19980"/>
                  <a:pt x="4555" y="19980"/>
                </a:cubicBezTo>
                <a:cubicBezTo>
                  <a:pt x="4555" y="20925"/>
                  <a:pt x="5205" y="21600"/>
                  <a:pt x="5986" y="21600"/>
                </a:cubicBezTo>
                <a:cubicBezTo>
                  <a:pt x="14834" y="21600"/>
                  <a:pt x="14834" y="21600"/>
                  <a:pt x="14834" y="21600"/>
                </a:cubicBezTo>
                <a:cubicBezTo>
                  <a:pt x="15615" y="21600"/>
                  <a:pt x="16265" y="20925"/>
                  <a:pt x="16265" y="19980"/>
                </a:cubicBezTo>
                <a:cubicBezTo>
                  <a:pt x="16265" y="1620"/>
                  <a:pt x="16265" y="1620"/>
                  <a:pt x="16265" y="1620"/>
                </a:cubicBezTo>
                <a:cubicBezTo>
                  <a:pt x="16265" y="675"/>
                  <a:pt x="15615" y="0"/>
                  <a:pt x="14834" y="0"/>
                </a:cubicBezTo>
                <a:close/>
                <a:moveTo>
                  <a:pt x="5205" y="2835"/>
                </a:moveTo>
                <a:cubicBezTo>
                  <a:pt x="15615" y="2835"/>
                  <a:pt x="15615" y="2835"/>
                  <a:pt x="15615" y="2835"/>
                </a:cubicBezTo>
                <a:cubicBezTo>
                  <a:pt x="15615" y="16605"/>
                  <a:pt x="15615" y="16605"/>
                  <a:pt x="15615" y="16605"/>
                </a:cubicBezTo>
                <a:cubicBezTo>
                  <a:pt x="5205" y="16605"/>
                  <a:pt x="5205" y="16605"/>
                  <a:pt x="5205" y="16605"/>
                </a:cubicBezTo>
                <a:lnTo>
                  <a:pt x="5205" y="2835"/>
                </a:lnTo>
                <a:close/>
                <a:moveTo>
                  <a:pt x="5986" y="675"/>
                </a:moveTo>
                <a:cubicBezTo>
                  <a:pt x="14834" y="675"/>
                  <a:pt x="14834" y="675"/>
                  <a:pt x="14834" y="675"/>
                </a:cubicBezTo>
                <a:cubicBezTo>
                  <a:pt x="15224" y="675"/>
                  <a:pt x="15615" y="1080"/>
                  <a:pt x="15615" y="1620"/>
                </a:cubicBezTo>
                <a:cubicBezTo>
                  <a:pt x="15615" y="2160"/>
                  <a:pt x="15615" y="2160"/>
                  <a:pt x="15615" y="2160"/>
                </a:cubicBezTo>
                <a:cubicBezTo>
                  <a:pt x="5205" y="2160"/>
                  <a:pt x="5205" y="2160"/>
                  <a:pt x="5205" y="2160"/>
                </a:cubicBezTo>
                <a:cubicBezTo>
                  <a:pt x="5205" y="1620"/>
                  <a:pt x="5205" y="1620"/>
                  <a:pt x="5205" y="1620"/>
                </a:cubicBezTo>
                <a:cubicBezTo>
                  <a:pt x="5205" y="1080"/>
                  <a:pt x="5596" y="675"/>
                  <a:pt x="5986" y="675"/>
                </a:cubicBezTo>
                <a:close/>
                <a:moveTo>
                  <a:pt x="14834" y="20925"/>
                </a:moveTo>
                <a:cubicBezTo>
                  <a:pt x="5986" y="20925"/>
                  <a:pt x="5986" y="20925"/>
                  <a:pt x="5986" y="20925"/>
                </a:cubicBezTo>
                <a:cubicBezTo>
                  <a:pt x="5596" y="20925"/>
                  <a:pt x="5205" y="20520"/>
                  <a:pt x="5205" y="19980"/>
                </a:cubicBezTo>
                <a:cubicBezTo>
                  <a:pt x="5205" y="17280"/>
                  <a:pt x="5205" y="17280"/>
                  <a:pt x="5205" y="17280"/>
                </a:cubicBezTo>
                <a:cubicBezTo>
                  <a:pt x="15615" y="17280"/>
                  <a:pt x="15615" y="17280"/>
                  <a:pt x="15615" y="17280"/>
                </a:cubicBezTo>
                <a:cubicBezTo>
                  <a:pt x="15615" y="19980"/>
                  <a:pt x="15615" y="19980"/>
                  <a:pt x="15615" y="19980"/>
                </a:cubicBezTo>
                <a:cubicBezTo>
                  <a:pt x="15615" y="20520"/>
                  <a:pt x="15224" y="20925"/>
                  <a:pt x="14834" y="20925"/>
                </a:cubicBezTo>
                <a:close/>
                <a:moveTo>
                  <a:pt x="10410" y="17685"/>
                </a:moveTo>
                <a:cubicBezTo>
                  <a:pt x="9629" y="17685"/>
                  <a:pt x="8979" y="18225"/>
                  <a:pt x="8979" y="19035"/>
                </a:cubicBezTo>
                <a:cubicBezTo>
                  <a:pt x="8979" y="19845"/>
                  <a:pt x="9629" y="20520"/>
                  <a:pt x="10410" y="20520"/>
                </a:cubicBezTo>
                <a:cubicBezTo>
                  <a:pt x="11191" y="20520"/>
                  <a:pt x="11841" y="19845"/>
                  <a:pt x="11841" y="19035"/>
                </a:cubicBezTo>
                <a:cubicBezTo>
                  <a:pt x="11841" y="18225"/>
                  <a:pt x="11191" y="17685"/>
                  <a:pt x="10410" y="17685"/>
                </a:cubicBezTo>
                <a:close/>
                <a:moveTo>
                  <a:pt x="10410" y="19845"/>
                </a:moveTo>
                <a:cubicBezTo>
                  <a:pt x="10020" y="19845"/>
                  <a:pt x="9759" y="19440"/>
                  <a:pt x="9759" y="19035"/>
                </a:cubicBezTo>
                <a:cubicBezTo>
                  <a:pt x="9759" y="18630"/>
                  <a:pt x="10020" y="18360"/>
                  <a:pt x="10410" y="18360"/>
                </a:cubicBezTo>
                <a:cubicBezTo>
                  <a:pt x="10800" y="18360"/>
                  <a:pt x="11061" y="18630"/>
                  <a:pt x="11061" y="19035"/>
                </a:cubicBezTo>
                <a:cubicBezTo>
                  <a:pt x="11061" y="19440"/>
                  <a:pt x="10800" y="19845"/>
                  <a:pt x="10410" y="19845"/>
                </a:cubicBezTo>
                <a:close/>
                <a:moveTo>
                  <a:pt x="8718" y="1485"/>
                </a:moveTo>
                <a:cubicBezTo>
                  <a:pt x="8718" y="1215"/>
                  <a:pt x="8849" y="1080"/>
                  <a:pt x="8979" y="1080"/>
                </a:cubicBezTo>
                <a:cubicBezTo>
                  <a:pt x="10410" y="1080"/>
                  <a:pt x="10410" y="1080"/>
                  <a:pt x="10410" y="1080"/>
                </a:cubicBezTo>
                <a:cubicBezTo>
                  <a:pt x="10540" y="1080"/>
                  <a:pt x="10800" y="1215"/>
                  <a:pt x="10800" y="1485"/>
                </a:cubicBezTo>
                <a:cubicBezTo>
                  <a:pt x="10800" y="1620"/>
                  <a:pt x="10540" y="1755"/>
                  <a:pt x="10410" y="1755"/>
                </a:cubicBezTo>
                <a:cubicBezTo>
                  <a:pt x="8979" y="1755"/>
                  <a:pt x="8979" y="1755"/>
                  <a:pt x="8979" y="1755"/>
                </a:cubicBezTo>
                <a:cubicBezTo>
                  <a:pt x="8849" y="1755"/>
                  <a:pt x="8718" y="1620"/>
                  <a:pt x="8718" y="1485"/>
                </a:cubicBezTo>
                <a:close/>
                <a:moveTo>
                  <a:pt x="11061" y="1485"/>
                </a:moveTo>
                <a:cubicBezTo>
                  <a:pt x="11061" y="1215"/>
                  <a:pt x="11321" y="1080"/>
                  <a:pt x="11451" y="1080"/>
                </a:cubicBezTo>
                <a:cubicBezTo>
                  <a:pt x="11841" y="1080"/>
                  <a:pt x="11841" y="1080"/>
                  <a:pt x="11841" y="1080"/>
                </a:cubicBezTo>
                <a:cubicBezTo>
                  <a:pt x="11971" y="1080"/>
                  <a:pt x="12102" y="1215"/>
                  <a:pt x="12102" y="1485"/>
                </a:cubicBezTo>
                <a:cubicBezTo>
                  <a:pt x="12102" y="1620"/>
                  <a:pt x="11971" y="1755"/>
                  <a:pt x="11841" y="1755"/>
                </a:cubicBezTo>
                <a:cubicBezTo>
                  <a:pt x="11451" y="1755"/>
                  <a:pt x="11451" y="1755"/>
                  <a:pt x="11451" y="1755"/>
                </a:cubicBezTo>
                <a:cubicBezTo>
                  <a:pt x="11321" y="1755"/>
                  <a:pt x="11061" y="1620"/>
                  <a:pt x="11061" y="1485"/>
                </a:cubicBezTo>
                <a:close/>
                <a:moveTo>
                  <a:pt x="19649" y="7560"/>
                </a:moveTo>
                <a:cubicBezTo>
                  <a:pt x="19518" y="7560"/>
                  <a:pt x="19518" y="7695"/>
                  <a:pt x="19388" y="7695"/>
                </a:cubicBezTo>
                <a:cubicBezTo>
                  <a:pt x="19258" y="7695"/>
                  <a:pt x="19258" y="7560"/>
                  <a:pt x="19128" y="7560"/>
                </a:cubicBezTo>
                <a:cubicBezTo>
                  <a:pt x="18998" y="7425"/>
                  <a:pt x="18998" y="7155"/>
                  <a:pt x="19128" y="7020"/>
                </a:cubicBezTo>
                <a:cubicBezTo>
                  <a:pt x="20429" y="5670"/>
                  <a:pt x="20429" y="3510"/>
                  <a:pt x="19128" y="2160"/>
                </a:cubicBezTo>
                <a:cubicBezTo>
                  <a:pt x="18998" y="2025"/>
                  <a:pt x="18998" y="1755"/>
                  <a:pt x="19128" y="1620"/>
                </a:cubicBezTo>
                <a:cubicBezTo>
                  <a:pt x="19258" y="1485"/>
                  <a:pt x="19518" y="1485"/>
                  <a:pt x="19649" y="1620"/>
                </a:cubicBezTo>
                <a:cubicBezTo>
                  <a:pt x="21210" y="3240"/>
                  <a:pt x="21210" y="5940"/>
                  <a:pt x="19649" y="7560"/>
                </a:cubicBezTo>
                <a:close/>
                <a:moveTo>
                  <a:pt x="18998" y="4590"/>
                </a:moveTo>
                <a:cubicBezTo>
                  <a:pt x="18998" y="5400"/>
                  <a:pt x="18738" y="6210"/>
                  <a:pt x="18217" y="6885"/>
                </a:cubicBezTo>
                <a:cubicBezTo>
                  <a:pt x="18087" y="6885"/>
                  <a:pt x="18087" y="6885"/>
                  <a:pt x="17957" y="6885"/>
                </a:cubicBezTo>
                <a:cubicBezTo>
                  <a:pt x="17827" y="6885"/>
                  <a:pt x="17697" y="6885"/>
                  <a:pt x="17697" y="6885"/>
                </a:cubicBezTo>
                <a:cubicBezTo>
                  <a:pt x="17567" y="6615"/>
                  <a:pt x="17567" y="6480"/>
                  <a:pt x="17697" y="6345"/>
                </a:cubicBezTo>
                <a:cubicBezTo>
                  <a:pt x="18087" y="5805"/>
                  <a:pt x="18347" y="5265"/>
                  <a:pt x="18347" y="4590"/>
                </a:cubicBezTo>
                <a:cubicBezTo>
                  <a:pt x="18347" y="4050"/>
                  <a:pt x="18087" y="3375"/>
                  <a:pt x="17697" y="2970"/>
                </a:cubicBezTo>
                <a:cubicBezTo>
                  <a:pt x="17567" y="2835"/>
                  <a:pt x="17567" y="2565"/>
                  <a:pt x="17697" y="2430"/>
                </a:cubicBezTo>
                <a:cubicBezTo>
                  <a:pt x="17827" y="2295"/>
                  <a:pt x="18087" y="2295"/>
                  <a:pt x="18217" y="2430"/>
                </a:cubicBezTo>
                <a:cubicBezTo>
                  <a:pt x="18738" y="3105"/>
                  <a:pt x="18998" y="3780"/>
                  <a:pt x="18998" y="4590"/>
                </a:cubicBezTo>
                <a:close/>
                <a:moveTo>
                  <a:pt x="1692" y="7020"/>
                </a:moveTo>
                <a:cubicBezTo>
                  <a:pt x="1822" y="7155"/>
                  <a:pt x="1822" y="7425"/>
                  <a:pt x="1692" y="7560"/>
                </a:cubicBezTo>
                <a:cubicBezTo>
                  <a:pt x="1562" y="7560"/>
                  <a:pt x="1562" y="7695"/>
                  <a:pt x="1432" y="7695"/>
                </a:cubicBezTo>
                <a:cubicBezTo>
                  <a:pt x="1302" y="7695"/>
                  <a:pt x="1302" y="7560"/>
                  <a:pt x="1171" y="7560"/>
                </a:cubicBezTo>
                <a:cubicBezTo>
                  <a:pt x="-390" y="5940"/>
                  <a:pt x="-390" y="3240"/>
                  <a:pt x="1171" y="1620"/>
                </a:cubicBezTo>
                <a:cubicBezTo>
                  <a:pt x="1302" y="1485"/>
                  <a:pt x="1562" y="1485"/>
                  <a:pt x="1692" y="1620"/>
                </a:cubicBezTo>
                <a:cubicBezTo>
                  <a:pt x="1822" y="1755"/>
                  <a:pt x="1822" y="2025"/>
                  <a:pt x="1692" y="2160"/>
                </a:cubicBezTo>
                <a:cubicBezTo>
                  <a:pt x="391" y="3510"/>
                  <a:pt x="391" y="5670"/>
                  <a:pt x="1692" y="7020"/>
                </a:cubicBezTo>
                <a:close/>
                <a:moveTo>
                  <a:pt x="3123" y="2835"/>
                </a:moveTo>
                <a:cubicBezTo>
                  <a:pt x="2733" y="3375"/>
                  <a:pt x="2473" y="3915"/>
                  <a:pt x="2473" y="4590"/>
                </a:cubicBezTo>
                <a:cubicBezTo>
                  <a:pt x="2473" y="5130"/>
                  <a:pt x="2733" y="5805"/>
                  <a:pt x="3123" y="6210"/>
                </a:cubicBezTo>
                <a:cubicBezTo>
                  <a:pt x="3253" y="6345"/>
                  <a:pt x="3253" y="6615"/>
                  <a:pt x="3123" y="6750"/>
                </a:cubicBezTo>
                <a:cubicBezTo>
                  <a:pt x="3123" y="6750"/>
                  <a:pt x="2993" y="6885"/>
                  <a:pt x="2863" y="6885"/>
                </a:cubicBezTo>
                <a:cubicBezTo>
                  <a:pt x="2733" y="6885"/>
                  <a:pt x="2733" y="6750"/>
                  <a:pt x="2603" y="6750"/>
                </a:cubicBezTo>
                <a:cubicBezTo>
                  <a:pt x="2082" y="6075"/>
                  <a:pt x="1822" y="5400"/>
                  <a:pt x="1822" y="4590"/>
                </a:cubicBezTo>
                <a:cubicBezTo>
                  <a:pt x="1822" y="3780"/>
                  <a:pt x="2082" y="2970"/>
                  <a:pt x="2603" y="2430"/>
                </a:cubicBezTo>
                <a:cubicBezTo>
                  <a:pt x="2733" y="2160"/>
                  <a:pt x="2993" y="2160"/>
                  <a:pt x="3123" y="2430"/>
                </a:cubicBezTo>
                <a:cubicBezTo>
                  <a:pt x="3253" y="2565"/>
                  <a:pt x="3253" y="2700"/>
                  <a:pt x="3123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699" name="Freeform 1381"/>
          <p:cNvSpPr/>
          <p:nvPr/>
        </p:nvSpPr>
        <p:spPr>
          <a:xfrm>
            <a:off x="20387144" y="8134882"/>
            <a:ext cx="825033" cy="11011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3" h="21466" extrusionOk="0">
                <a:moveTo>
                  <a:pt x="13633" y="17844"/>
                </a:moveTo>
                <a:cubicBezTo>
                  <a:pt x="12748" y="17844"/>
                  <a:pt x="12039" y="18514"/>
                  <a:pt x="12039" y="19185"/>
                </a:cubicBezTo>
                <a:cubicBezTo>
                  <a:pt x="12039" y="19856"/>
                  <a:pt x="12748" y="20393"/>
                  <a:pt x="13633" y="20393"/>
                </a:cubicBezTo>
                <a:cubicBezTo>
                  <a:pt x="14518" y="20393"/>
                  <a:pt x="15226" y="19856"/>
                  <a:pt x="15226" y="19185"/>
                </a:cubicBezTo>
                <a:cubicBezTo>
                  <a:pt x="15226" y="18514"/>
                  <a:pt x="14518" y="17844"/>
                  <a:pt x="13633" y="17844"/>
                </a:cubicBezTo>
                <a:close/>
                <a:moveTo>
                  <a:pt x="13633" y="19722"/>
                </a:moveTo>
                <a:cubicBezTo>
                  <a:pt x="13279" y="19722"/>
                  <a:pt x="12925" y="19454"/>
                  <a:pt x="12925" y="19185"/>
                </a:cubicBezTo>
                <a:cubicBezTo>
                  <a:pt x="12925" y="18783"/>
                  <a:pt x="13279" y="18649"/>
                  <a:pt x="13633" y="18649"/>
                </a:cubicBezTo>
                <a:cubicBezTo>
                  <a:pt x="13987" y="18649"/>
                  <a:pt x="14341" y="18783"/>
                  <a:pt x="14341" y="19185"/>
                </a:cubicBezTo>
                <a:cubicBezTo>
                  <a:pt x="14341" y="19454"/>
                  <a:pt x="13987" y="19722"/>
                  <a:pt x="13633" y="19722"/>
                </a:cubicBezTo>
                <a:close/>
                <a:moveTo>
                  <a:pt x="15757" y="13282"/>
                </a:moveTo>
                <a:cubicBezTo>
                  <a:pt x="16820" y="13282"/>
                  <a:pt x="17705" y="12611"/>
                  <a:pt x="17705" y="11806"/>
                </a:cubicBezTo>
                <a:cubicBezTo>
                  <a:pt x="17705" y="11001"/>
                  <a:pt x="16820" y="10331"/>
                  <a:pt x="15757" y="10331"/>
                </a:cubicBezTo>
                <a:cubicBezTo>
                  <a:pt x="14695" y="10331"/>
                  <a:pt x="13810" y="11001"/>
                  <a:pt x="13810" y="11806"/>
                </a:cubicBezTo>
                <a:cubicBezTo>
                  <a:pt x="13810" y="12611"/>
                  <a:pt x="14695" y="13282"/>
                  <a:pt x="15757" y="13282"/>
                </a:cubicBezTo>
                <a:close/>
                <a:moveTo>
                  <a:pt x="15757" y="11136"/>
                </a:moveTo>
                <a:cubicBezTo>
                  <a:pt x="16289" y="11136"/>
                  <a:pt x="16643" y="11404"/>
                  <a:pt x="16643" y="11806"/>
                </a:cubicBezTo>
                <a:cubicBezTo>
                  <a:pt x="16643" y="12209"/>
                  <a:pt x="16289" y="12477"/>
                  <a:pt x="15757" y="12477"/>
                </a:cubicBezTo>
                <a:cubicBezTo>
                  <a:pt x="15226" y="12477"/>
                  <a:pt x="14872" y="12209"/>
                  <a:pt x="14872" y="11806"/>
                </a:cubicBezTo>
                <a:cubicBezTo>
                  <a:pt x="14872" y="11404"/>
                  <a:pt x="15226" y="11136"/>
                  <a:pt x="15757" y="11136"/>
                </a:cubicBezTo>
                <a:close/>
                <a:moveTo>
                  <a:pt x="4072" y="4159"/>
                </a:moveTo>
                <a:cubicBezTo>
                  <a:pt x="3895" y="4025"/>
                  <a:pt x="3895" y="3757"/>
                  <a:pt x="4072" y="3623"/>
                </a:cubicBezTo>
                <a:cubicBezTo>
                  <a:pt x="4957" y="2952"/>
                  <a:pt x="4957" y="2952"/>
                  <a:pt x="4957" y="2952"/>
                </a:cubicBezTo>
                <a:cubicBezTo>
                  <a:pt x="5134" y="2818"/>
                  <a:pt x="5489" y="2818"/>
                  <a:pt x="5666" y="2952"/>
                </a:cubicBezTo>
                <a:cubicBezTo>
                  <a:pt x="5843" y="3086"/>
                  <a:pt x="5843" y="3354"/>
                  <a:pt x="5666" y="3488"/>
                </a:cubicBezTo>
                <a:cubicBezTo>
                  <a:pt x="4780" y="4159"/>
                  <a:pt x="4780" y="4159"/>
                  <a:pt x="4780" y="4159"/>
                </a:cubicBezTo>
                <a:cubicBezTo>
                  <a:pt x="4603" y="4293"/>
                  <a:pt x="4603" y="4293"/>
                  <a:pt x="4426" y="4293"/>
                </a:cubicBezTo>
                <a:cubicBezTo>
                  <a:pt x="4249" y="4293"/>
                  <a:pt x="4249" y="4293"/>
                  <a:pt x="4072" y="4159"/>
                </a:cubicBezTo>
                <a:close/>
                <a:moveTo>
                  <a:pt x="21423" y="10599"/>
                </a:moveTo>
                <a:cubicBezTo>
                  <a:pt x="21423" y="10331"/>
                  <a:pt x="21246" y="10062"/>
                  <a:pt x="20892" y="9794"/>
                </a:cubicBezTo>
                <a:cubicBezTo>
                  <a:pt x="20715" y="9660"/>
                  <a:pt x="20715" y="9660"/>
                  <a:pt x="20715" y="9660"/>
                </a:cubicBezTo>
                <a:cubicBezTo>
                  <a:pt x="21069" y="9257"/>
                  <a:pt x="21423" y="8855"/>
                  <a:pt x="21423" y="8452"/>
                </a:cubicBezTo>
                <a:cubicBezTo>
                  <a:pt x="21423" y="7513"/>
                  <a:pt x="20538" y="6842"/>
                  <a:pt x="19298" y="6842"/>
                </a:cubicBezTo>
                <a:cubicBezTo>
                  <a:pt x="19121" y="6842"/>
                  <a:pt x="19121" y="6842"/>
                  <a:pt x="18944" y="6842"/>
                </a:cubicBezTo>
                <a:cubicBezTo>
                  <a:pt x="19121" y="6708"/>
                  <a:pt x="19121" y="6708"/>
                  <a:pt x="19121" y="6574"/>
                </a:cubicBezTo>
                <a:cubicBezTo>
                  <a:pt x="19121" y="5769"/>
                  <a:pt x="18059" y="4964"/>
                  <a:pt x="16997" y="4964"/>
                </a:cubicBezTo>
                <a:cubicBezTo>
                  <a:pt x="16820" y="4964"/>
                  <a:pt x="16820" y="4964"/>
                  <a:pt x="16643" y="4964"/>
                </a:cubicBezTo>
                <a:cubicBezTo>
                  <a:pt x="16643" y="4964"/>
                  <a:pt x="16643" y="4830"/>
                  <a:pt x="16643" y="4830"/>
                </a:cubicBezTo>
                <a:cubicBezTo>
                  <a:pt x="16643" y="3891"/>
                  <a:pt x="15757" y="3220"/>
                  <a:pt x="14518" y="3220"/>
                </a:cubicBezTo>
                <a:cubicBezTo>
                  <a:pt x="14518" y="3220"/>
                  <a:pt x="14341" y="3220"/>
                  <a:pt x="14341" y="3220"/>
                </a:cubicBezTo>
                <a:cubicBezTo>
                  <a:pt x="14341" y="3220"/>
                  <a:pt x="14341" y="3086"/>
                  <a:pt x="14341" y="3086"/>
                </a:cubicBezTo>
                <a:cubicBezTo>
                  <a:pt x="14341" y="2147"/>
                  <a:pt x="13456" y="1476"/>
                  <a:pt x="12216" y="1476"/>
                </a:cubicBezTo>
                <a:cubicBezTo>
                  <a:pt x="11508" y="1476"/>
                  <a:pt x="10977" y="1610"/>
                  <a:pt x="10623" y="2013"/>
                </a:cubicBezTo>
                <a:cubicBezTo>
                  <a:pt x="10269" y="1744"/>
                  <a:pt x="10269" y="1744"/>
                  <a:pt x="10269" y="1744"/>
                </a:cubicBezTo>
                <a:cubicBezTo>
                  <a:pt x="8498" y="403"/>
                  <a:pt x="8498" y="403"/>
                  <a:pt x="8498" y="403"/>
                </a:cubicBezTo>
                <a:cubicBezTo>
                  <a:pt x="7790" y="-134"/>
                  <a:pt x="6905" y="-134"/>
                  <a:pt x="6197" y="403"/>
                </a:cubicBezTo>
                <a:cubicBezTo>
                  <a:pt x="531" y="4696"/>
                  <a:pt x="531" y="4696"/>
                  <a:pt x="531" y="4696"/>
                </a:cubicBezTo>
                <a:cubicBezTo>
                  <a:pt x="-177" y="5232"/>
                  <a:pt x="-177" y="5903"/>
                  <a:pt x="531" y="6440"/>
                </a:cubicBezTo>
                <a:cubicBezTo>
                  <a:pt x="2302" y="7782"/>
                  <a:pt x="2302" y="7782"/>
                  <a:pt x="2302" y="7782"/>
                </a:cubicBezTo>
                <a:cubicBezTo>
                  <a:pt x="4603" y="9526"/>
                  <a:pt x="4603" y="9526"/>
                  <a:pt x="4603" y="9526"/>
                </a:cubicBezTo>
                <a:cubicBezTo>
                  <a:pt x="3895" y="9794"/>
                  <a:pt x="3541" y="10331"/>
                  <a:pt x="3541" y="10867"/>
                </a:cubicBezTo>
                <a:cubicBezTo>
                  <a:pt x="3541" y="11538"/>
                  <a:pt x="3895" y="11941"/>
                  <a:pt x="4426" y="12209"/>
                </a:cubicBezTo>
                <a:cubicBezTo>
                  <a:pt x="4426" y="12343"/>
                  <a:pt x="4426" y="12343"/>
                  <a:pt x="4603" y="12343"/>
                </a:cubicBezTo>
                <a:cubicBezTo>
                  <a:pt x="9561" y="16234"/>
                  <a:pt x="9561" y="16234"/>
                  <a:pt x="9561" y="16234"/>
                </a:cubicBezTo>
                <a:cubicBezTo>
                  <a:pt x="9561" y="16770"/>
                  <a:pt x="9561" y="16770"/>
                  <a:pt x="9561" y="16770"/>
                </a:cubicBezTo>
                <a:cubicBezTo>
                  <a:pt x="8675" y="16770"/>
                  <a:pt x="8675" y="16770"/>
                  <a:pt x="8675" y="16770"/>
                </a:cubicBezTo>
                <a:cubicBezTo>
                  <a:pt x="8675" y="21466"/>
                  <a:pt x="8675" y="21466"/>
                  <a:pt x="8675" y="21466"/>
                </a:cubicBezTo>
                <a:cubicBezTo>
                  <a:pt x="17174" y="21466"/>
                  <a:pt x="17174" y="21466"/>
                  <a:pt x="17174" y="21466"/>
                </a:cubicBezTo>
                <a:cubicBezTo>
                  <a:pt x="20892" y="21466"/>
                  <a:pt x="20892" y="21466"/>
                  <a:pt x="20892" y="21466"/>
                </a:cubicBezTo>
                <a:cubicBezTo>
                  <a:pt x="20892" y="16770"/>
                  <a:pt x="20892" y="16770"/>
                  <a:pt x="20892" y="16770"/>
                </a:cubicBezTo>
                <a:cubicBezTo>
                  <a:pt x="20007" y="16770"/>
                  <a:pt x="20007" y="16770"/>
                  <a:pt x="20007" y="16770"/>
                </a:cubicBezTo>
                <a:cubicBezTo>
                  <a:pt x="20007" y="15697"/>
                  <a:pt x="20007" y="15697"/>
                  <a:pt x="20007" y="15697"/>
                </a:cubicBezTo>
                <a:cubicBezTo>
                  <a:pt x="20892" y="15160"/>
                  <a:pt x="21423" y="14355"/>
                  <a:pt x="21423" y="13416"/>
                </a:cubicBezTo>
                <a:cubicBezTo>
                  <a:pt x="21423" y="12746"/>
                  <a:pt x="21069" y="12209"/>
                  <a:pt x="20715" y="11672"/>
                </a:cubicBezTo>
                <a:cubicBezTo>
                  <a:pt x="20892" y="11538"/>
                  <a:pt x="20892" y="11538"/>
                  <a:pt x="20892" y="11538"/>
                </a:cubicBezTo>
                <a:cubicBezTo>
                  <a:pt x="21246" y="11270"/>
                  <a:pt x="21423" y="11001"/>
                  <a:pt x="21423" y="10599"/>
                </a:cubicBezTo>
                <a:close/>
                <a:moveTo>
                  <a:pt x="20538" y="8452"/>
                </a:moveTo>
                <a:cubicBezTo>
                  <a:pt x="20538" y="8721"/>
                  <a:pt x="20361" y="8989"/>
                  <a:pt x="20007" y="9123"/>
                </a:cubicBezTo>
                <a:cubicBezTo>
                  <a:pt x="18413" y="7916"/>
                  <a:pt x="18413" y="7916"/>
                  <a:pt x="18413" y="7916"/>
                </a:cubicBezTo>
                <a:cubicBezTo>
                  <a:pt x="18590" y="7647"/>
                  <a:pt x="18944" y="7513"/>
                  <a:pt x="19298" y="7513"/>
                </a:cubicBezTo>
                <a:cubicBezTo>
                  <a:pt x="20007" y="7513"/>
                  <a:pt x="20538" y="7916"/>
                  <a:pt x="20538" y="8452"/>
                </a:cubicBezTo>
                <a:close/>
                <a:moveTo>
                  <a:pt x="18059" y="6574"/>
                </a:moveTo>
                <a:cubicBezTo>
                  <a:pt x="18059" y="6842"/>
                  <a:pt x="17882" y="7111"/>
                  <a:pt x="17705" y="7379"/>
                </a:cubicBezTo>
                <a:cubicBezTo>
                  <a:pt x="15934" y="6037"/>
                  <a:pt x="15934" y="6037"/>
                  <a:pt x="15934" y="6037"/>
                </a:cubicBezTo>
                <a:cubicBezTo>
                  <a:pt x="16289" y="5903"/>
                  <a:pt x="16643" y="5769"/>
                  <a:pt x="16997" y="5769"/>
                </a:cubicBezTo>
                <a:cubicBezTo>
                  <a:pt x="17528" y="5769"/>
                  <a:pt x="18059" y="6172"/>
                  <a:pt x="18059" y="6574"/>
                </a:cubicBezTo>
                <a:close/>
                <a:moveTo>
                  <a:pt x="15757" y="4830"/>
                </a:moveTo>
                <a:cubicBezTo>
                  <a:pt x="15757" y="5098"/>
                  <a:pt x="15580" y="5367"/>
                  <a:pt x="15226" y="5501"/>
                </a:cubicBezTo>
                <a:cubicBezTo>
                  <a:pt x="13633" y="4293"/>
                  <a:pt x="13633" y="4293"/>
                  <a:pt x="13633" y="4293"/>
                </a:cubicBezTo>
                <a:cubicBezTo>
                  <a:pt x="13810" y="4025"/>
                  <a:pt x="14164" y="3891"/>
                  <a:pt x="14518" y="3891"/>
                </a:cubicBezTo>
                <a:cubicBezTo>
                  <a:pt x="15226" y="3891"/>
                  <a:pt x="15757" y="4293"/>
                  <a:pt x="15757" y="4830"/>
                </a:cubicBezTo>
                <a:close/>
                <a:moveTo>
                  <a:pt x="12216" y="2147"/>
                </a:moveTo>
                <a:cubicBezTo>
                  <a:pt x="12925" y="2147"/>
                  <a:pt x="13456" y="2549"/>
                  <a:pt x="13456" y="3086"/>
                </a:cubicBezTo>
                <a:cubicBezTo>
                  <a:pt x="13456" y="3354"/>
                  <a:pt x="13279" y="3623"/>
                  <a:pt x="12925" y="3757"/>
                </a:cubicBezTo>
                <a:cubicBezTo>
                  <a:pt x="11331" y="2415"/>
                  <a:pt x="11331" y="2415"/>
                  <a:pt x="11331" y="2415"/>
                </a:cubicBezTo>
                <a:cubicBezTo>
                  <a:pt x="11508" y="2281"/>
                  <a:pt x="11862" y="2147"/>
                  <a:pt x="12216" y="2147"/>
                </a:cubicBezTo>
                <a:close/>
                <a:moveTo>
                  <a:pt x="1062" y="5903"/>
                </a:moveTo>
                <a:cubicBezTo>
                  <a:pt x="885" y="5769"/>
                  <a:pt x="885" y="5501"/>
                  <a:pt x="1062" y="5232"/>
                </a:cubicBezTo>
                <a:cubicBezTo>
                  <a:pt x="6905" y="805"/>
                  <a:pt x="6905" y="805"/>
                  <a:pt x="6905" y="805"/>
                </a:cubicBezTo>
                <a:cubicBezTo>
                  <a:pt x="7082" y="805"/>
                  <a:pt x="7082" y="805"/>
                  <a:pt x="7082" y="805"/>
                </a:cubicBezTo>
                <a:cubicBezTo>
                  <a:pt x="7082" y="805"/>
                  <a:pt x="7259" y="805"/>
                  <a:pt x="7259" y="671"/>
                </a:cubicBezTo>
                <a:cubicBezTo>
                  <a:pt x="7259" y="671"/>
                  <a:pt x="7436" y="671"/>
                  <a:pt x="7436" y="671"/>
                </a:cubicBezTo>
                <a:cubicBezTo>
                  <a:pt x="7613" y="805"/>
                  <a:pt x="7613" y="805"/>
                  <a:pt x="7613" y="805"/>
                </a:cubicBezTo>
                <a:cubicBezTo>
                  <a:pt x="7613" y="805"/>
                  <a:pt x="7790" y="805"/>
                  <a:pt x="7790" y="805"/>
                </a:cubicBezTo>
                <a:cubicBezTo>
                  <a:pt x="8853" y="1744"/>
                  <a:pt x="8853" y="1744"/>
                  <a:pt x="8853" y="1744"/>
                </a:cubicBezTo>
                <a:cubicBezTo>
                  <a:pt x="2302" y="6708"/>
                  <a:pt x="2302" y="6708"/>
                  <a:pt x="2302" y="6708"/>
                </a:cubicBezTo>
                <a:lnTo>
                  <a:pt x="1062" y="5903"/>
                </a:lnTo>
                <a:close/>
                <a:moveTo>
                  <a:pt x="9561" y="2147"/>
                </a:moveTo>
                <a:cubicBezTo>
                  <a:pt x="10092" y="2683"/>
                  <a:pt x="10092" y="2683"/>
                  <a:pt x="10092" y="2683"/>
                </a:cubicBezTo>
                <a:cubicBezTo>
                  <a:pt x="12571" y="4427"/>
                  <a:pt x="12571" y="4427"/>
                  <a:pt x="12571" y="4427"/>
                </a:cubicBezTo>
                <a:cubicBezTo>
                  <a:pt x="12748" y="4562"/>
                  <a:pt x="12748" y="4562"/>
                  <a:pt x="12748" y="4562"/>
                </a:cubicBezTo>
                <a:cubicBezTo>
                  <a:pt x="14872" y="6172"/>
                  <a:pt x="14872" y="6172"/>
                  <a:pt x="14872" y="6172"/>
                </a:cubicBezTo>
                <a:cubicBezTo>
                  <a:pt x="15049" y="6440"/>
                  <a:pt x="15049" y="6440"/>
                  <a:pt x="15049" y="6440"/>
                </a:cubicBezTo>
                <a:cubicBezTo>
                  <a:pt x="17174" y="8050"/>
                  <a:pt x="17174" y="8050"/>
                  <a:pt x="17174" y="8050"/>
                </a:cubicBezTo>
                <a:cubicBezTo>
                  <a:pt x="17528" y="8184"/>
                  <a:pt x="17528" y="8184"/>
                  <a:pt x="17528" y="8184"/>
                </a:cubicBezTo>
                <a:cubicBezTo>
                  <a:pt x="19830" y="9928"/>
                  <a:pt x="19830" y="9928"/>
                  <a:pt x="19830" y="9928"/>
                </a:cubicBezTo>
                <a:cubicBezTo>
                  <a:pt x="20361" y="10331"/>
                  <a:pt x="20361" y="10331"/>
                  <a:pt x="20361" y="10331"/>
                </a:cubicBezTo>
                <a:cubicBezTo>
                  <a:pt x="20538" y="10465"/>
                  <a:pt x="20538" y="10733"/>
                  <a:pt x="20361" y="11001"/>
                </a:cubicBezTo>
                <a:cubicBezTo>
                  <a:pt x="20007" y="11136"/>
                  <a:pt x="20007" y="11136"/>
                  <a:pt x="20007" y="11136"/>
                </a:cubicBezTo>
                <a:cubicBezTo>
                  <a:pt x="20007" y="11136"/>
                  <a:pt x="20007" y="11136"/>
                  <a:pt x="20007" y="11136"/>
                </a:cubicBezTo>
                <a:cubicBezTo>
                  <a:pt x="14518" y="15429"/>
                  <a:pt x="14518" y="15429"/>
                  <a:pt x="14518" y="15429"/>
                </a:cubicBezTo>
                <a:cubicBezTo>
                  <a:pt x="14164" y="15563"/>
                  <a:pt x="13810" y="15563"/>
                  <a:pt x="13633" y="15429"/>
                </a:cubicBezTo>
                <a:cubicBezTo>
                  <a:pt x="9915" y="12477"/>
                  <a:pt x="9915" y="12477"/>
                  <a:pt x="9915" y="12477"/>
                </a:cubicBezTo>
                <a:cubicBezTo>
                  <a:pt x="10269" y="12477"/>
                  <a:pt x="10269" y="12477"/>
                  <a:pt x="10269" y="12477"/>
                </a:cubicBezTo>
                <a:cubicBezTo>
                  <a:pt x="11508" y="12477"/>
                  <a:pt x="12393" y="11806"/>
                  <a:pt x="12393" y="10867"/>
                </a:cubicBezTo>
                <a:cubicBezTo>
                  <a:pt x="12393" y="10062"/>
                  <a:pt x="11508" y="9257"/>
                  <a:pt x="10269" y="9257"/>
                </a:cubicBezTo>
                <a:cubicBezTo>
                  <a:pt x="5666" y="9257"/>
                  <a:pt x="5666" y="9257"/>
                  <a:pt x="5666" y="9257"/>
                </a:cubicBezTo>
                <a:cubicBezTo>
                  <a:pt x="2833" y="7245"/>
                  <a:pt x="2833" y="7245"/>
                  <a:pt x="2833" y="7245"/>
                </a:cubicBezTo>
                <a:lnTo>
                  <a:pt x="9561" y="2147"/>
                </a:lnTo>
                <a:close/>
                <a:moveTo>
                  <a:pt x="5312" y="10062"/>
                </a:moveTo>
                <a:cubicBezTo>
                  <a:pt x="5489" y="10062"/>
                  <a:pt x="5489" y="10062"/>
                  <a:pt x="5489" y="10062"/>
                </a:cubicBezTo>
                <a:cubicBezTo>
                  <a:pt x="5489" y="10062"/>
                  <a:pt x="5489" y="10062"/>
                  <a:pt x="5666" y="10062"/>
                </a:cubicBezTo>
                <a:cubicBezTo>
                  <a:pt x="10269" y="10062"/>
                  <a:pt x="10269" y="10062"/>
                  <a:pt x="10269" y="10062"/>
                </a:cubicBezTo>
                <a:cubicBezTo>
                  <a:pt x="10977" y="10062"/>
                  <a:pt x="11508" y="10465"/>
                  <a:pt x="11508" y="10867"/>
                </a:cubicBezTo>
                <a:cubicBezTo>
                  <a:pt x="11508" y="11404"/>
                  <a:pt x="10977" y="11806"/>
                  <a:pt x="10269" y="11806"/>
                </a:cubicBezTo>
                <a:cubicBezTo>
                  <a:pt x="8853" y="11806"/>
                  <a:pt x="8853" y="11806"/>
                  <a:pt x="8853" y="11806"/>
                </a:cubicBezTo>
                <a:cubicBezTo>
                  <a:pt x="7613" y="11806"/>
                  <a:pt x="7613" y="11806"/>
                  <a:pt x="7613" y="11806"/>
                </a:cubicBezTo>
                <a:cubicBezTo>
                  <a:pt x="5666" y="11806"/>
                  <a:pt x="5666" y="11806"/>
                  <a:pt x="5666" y="11806"/>
                </a:cubicBezTo>
                <a:cubicBezTo>
                  <a:pt x="4957" y="11806"/>
                  <a:pt x="4426" y="11404"/>
                  <a:pt x="4426" y="10867"/>
                </a:cubicBezTo>
                <a:cubicBezTo>
                  <a:pt x="4426" y="10465"/>
                  <a:pt x="4780" y="10062"/>
                  <a:pt x="5312" y="10062"/>
                </a:cubicBezTo>
                <a:close/>
                <a:moveTo>
                  <a:pt x="9561" y="20795"/>
                </a:moveTo>
                <a:cubicBezTo>
                  <a:pt x="9561" y="17575"/>
                  <a:pt x="9561" y="17575"/>
                  <a:pt x="9561" y="17575"/>
                </a:cubicBezTo>
                <a:cubicBezTo>
                  <a:pt x="13633" y="17575"/>
                  <a:pt x="13633" y="17575"/>
                  <a:pt x="13633" y="17575"/>
                </a:cubicBezTo>
                <a:cubicBezTo>
                  <a:pt x="15049" y="17575"/>
                  <a:pt x="16289" y="18380"/>
                  <a:pt x="16289" y="19588"/>
                </a:cubicBezTo>
                <a:cubicBezTo>
                  <a:pt x="16289" y="20795"/>
                  <a:pt x="16289" y="20795"/>
                  <a:pt x="16289" y="20795"/>
                </a:cubicBezTo>
                <a:lnTo>
                  <a:pt x="9561" y="20795"/>
                </a:lnTo>
                <a:close/>
                <a:moveTo>
                  <a:pt x="20007" y="20795"/>
                </a:moveTo>
                <a:cubicBezTo>
                  <a:pt x="17174" y="20795"/>
                  <a:pt x="17174" y="20795"/>
                  <a:pt x="17174" y="20795"/>
                </a:cubicBezTo>
                <a:cubicBezTo>
                  <a:pt x="17174" y="19588"/>
                  <a:pt x="17174" y="19588"/>
                  <a:pt x="17174" y="19588"/>
                </a:cubicBezTo>
                <a:cubicBezTo>
                  <a:pt x="17174" y="18783"/>
                  <a:pt x="16643" y="17978"/>
                  <a:pt x="15934" y="17575"/>
                </a:cubicBezTo>
                <a:cubicBezTo>
                  <a:pt x="20007" y="17575"/>
                  <a:pt x="20007" y="17575"/>
                  <a:pt x="20007" y="17575"/>
                </a:cubicBezTo>
                <a:lnTo>
                  <a:pt x="20007" y="20795"/>
                </a:lnTo>
                <a:close/>
                <a:moveTo>
                  <a:pt x="20007" y="12209"/>
                </a:moveTo>
                <a:cubicBezTo>
                  <a:pt x="20361" y="12611"/>
                  <a:pt x="20538" y="13014"/>
                  <a:pt x="20538" y="13416"/>
                </a:cubicBezTo>
                <a:cubicBezTo>
                  <a:pt x="20538" y="14087"/>
                  <a:pt x="20007" y="14892"/>
                  <a:pt x="19298" y="15295"/>
                </a:cubicBezTo>
                <a:cubicBezTo>
                  <a:pt x="19121" y="15429"/>
                  <a:pt x="19121" y="15429"/>
                  <a:pt x="19121" y="15429"/>
                </a:cubicBezTo>
                <a:cubicBezTo>
                  <a:pt x="19121" y="16770"/>
                  <a:pt x="19121" y="16770"/>
                  <a:pt x="19121" y="16770"/>
                </a:cubicBezTo>
                <a:cubicBezTo>
                  <a:pt x="13633" y="16770"/>
                  <a:pt x="13633" y="16770"/>
                  <a:pt x="13633" y="16770"/>
                </a:cubicBezTo>
                <a:cubicBezTo>
                  <a:pt x="10623" y="16770"/>
                  <a:pt x="10623" y="16770"/>
                  <a:pt x="10623" y="16770"/>
                </a:cubicBezTo>
                <a:cubicBezTo>
                  <a:pt x="10623" y="15831"/>
                  <a:pt x="10623" y="15831"/>
                  <a:pt x="10623" y="15831"/>
                </a:cubicBezTo>
                <a:cubicBezTo>
                  <a:pt x="10446" y="15697"/>
                  <a:pt x="10446" y="15697"/>
                  <a:pt x="10446" y="15697"/>
                </a:cubicBezTo>
                <a:cubicBezTo>
                  <a:pt x="10446" y="15697"/>
                  <a:pt x="10269" y="15697"/>
                  <a:pt x="10269" y="15697"/>
                </a:cubicBezTo>
                <a:cubicBezTo>
                  <a:pt x="6197" y="12477"/>
                  <a:pt x="6197" y="12477"/>
                  <a:pt x="6197" y="12477"/>
                </a:cubicBezTo>
                <a:cubicBezTo>
                  <a:pt x="8498" y="12477"/>
                  <a:pt x="8498" y="12477"/>
                  <a:pt x="8498" y="12477"/>
                </a:cubicBezTo>
                <a:cubicBezTo>
                  <a:pt x="12925" y="15831"/>
                  <a:pt x="12925" y="15831"/>
                  <a:pt x="12925" y="15831"/>
                </a:cubicBezTo>
                <a:cubicBezTo>
                  <a:pt x="13279" y="16100"/>
                  <a:pt x="13633" y="16234"/>
                  <a:pt x="13987" y="16234"/>
                </a:cubicBezTo>
                <a:cubicBezTo>
                  <a:pt x="14518" y="16234"/>
                  <a:pt x="14872" y="16100"/>
                  <a:pt x="15226" y="15831"/>
                </a:cubicBezTo>
                <a:lnTo>
                  <a:pt x="20007" y="1220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700" name="Freeform 1382"/>
          <p:cNvSpPr/>
          <p:nvPr/>
        </p:nvSpPr>
        <p:spPr>
          <a:xfrm>
            <a:off x="20497800" y="9401175"/>
            <a:ext cx="619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52" y="0"/>
                </a:moveTo>
                <a:cubicBezTo>
                  <a:pt x="2848" y="0"/>
                  <a:pt x="2848" y="0"/>
                  <a:pt x="2848" y="0"/>
                </a:cubicBezTo>
                <a:cubicBezTo>
                  <a:pt x="118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1187" y="21600"/>
                  <a:pt x="2848" y="21600"/>
                </a:cubicBezTo>
                <a:cubicBezTo>
                  <a:pt x="18752" y="21600"/>
                  <a:pt x="18752" y="21600"/>
                  <a:pt x="18752" y="21600"/>
                </a:cubicBezTo>
                <a:cubicBezTo>
                  <a:pt x="20176" y="21600"/>
                  <a:pt x="21600" y="20925"/>
                  <a:pt x="21600" y="19980"/>
                </a:cubicBezTo>
                <a:cubicBezTo>
                  <a:pt x="21600" y="1620"/>
                  <a:pt x="21600" y="1620"/>
                  <a:pt x="21600" y="1620"/>
                </a:cubicBezTo>
                <a:cubicBezTo>
                  <a:pt x="21600" y="675"/>
                  <a:pt x="20176" y="0"/>
                  <a:pt x="18752" y="0"/>
                </a:cubicBezTo>
                <a:close/>
                <a:moveTo>
                  <a:pt x="1187" y="2835"/>
                </a:moveTo>
                <a:cubicBezTo>
                  <a:pt x="20176" y="2835"/>
                  <a:pt x="20176" y="2835"/>
                  <a:pt x="20176" y="2835"/>
                </a:cubicBezTo>
                <a:cubicBezTo>
                  <a:pt x="20176" y="16605"/>
                  <a:pt x="20176" y="16605"/>
                  <a:pt x="20176" y="16605"/>
                </a:cubicBezTo>
                <a:cubicBezTo>
                  <a:pt x="1187" y="16605"/>
                  <a:pt x="1187" y="16605"/>
                  <a:pt x="1187" y="16605"/>
                </a:cubicBezTo>
                <a:lnTo>
                  <a:pt x="1187" y="2835"/>
                </a:lnTo>
                <a:close/>
                <a:moveTo>
                  <a:pt x="2848" y="675"/>
                </a:moveTo>
                <a:cubicBezTo>
                  <a:pt x="18752" y="675"/>
                  <a:pt x="18752" y="675"/>
                  <a:pt x="18752" y="675"/>
                </a:cubicBezTo>
                <a:cubicBezTo>
                  <a:pt x="19464" y="675"/>
                  <a:pt x="20176" y="1080"/>
                  <a:pt x="20176" y="1620"/>
                </a:cubicBezTo>
                <a:cubicBezTo>
                  <a:pt x="20176" y="2160"/>
                  <a:pt x="20176" y="2160"/>
                  <a:pt x="20176" y="2160"/>
                </a:cubicBezTo>
                <a:cubicBezTo>
                  <a:pt x="1187" y="2160"/>
                  <a:pt x="1187" y="2160"/>
                  <a:pt x="1187" y="2160"/>
                </a:cubicBezTo>
                <a:cubicBezTo>
                  <a:pt x="1187" y="1620"/>
                  <a:pt x="1187" y="1620"/>
                  <a:pt x="1187" y="1620"/>
                </a:cubicBezTo>
                <a:cubicBezTo>
                  <a:pt x="1187" y="1080"/>
                  <a:pt x="1899" y="675"/>
                  <a:pt x="2848" y="675"/>
                </a:cubicBezTo>
                <a:close/>
                <a:moveTo>
                  <a:pt x="18752" y="20925"/>
                </a:moveTo>
                <a:cubicBezTo>
                  <a:pt x="2848" y="20925"/>
                  <a:pt x="2848" y="20925"/>
                  <a:pt x="2848" y="20925"/>
                </a:cubicBezTo>
                <a:cubicBezTo>
                  <a:pt x="1899" y="20925"/>
                  <a:pt x="1187" y="20520"/>
                  <a:pt x="1187" y="19980"/>
                </a:cubicBezTo>
                <a:cubicBezTo>
                  <a:pt x="1187" y="17280"/>
                  <a:pt x="1187" y="17280"/>
                  <a:pt x="1187" y="17280"/>
                </a:cubicBezTo>
                <a:cubicBezTo>
                  <a:pt x="20176" y="17280"/>
                  <a:pt x="20176" y="17280"/>
                  <a:pt x="20176" y="17280"/>
                </a:cubicBezTo>
                <a:cubicBezTo>
                  <a:pt x="20176" y="19980"/>
                  <a:pt x="20176" y="19980"/>
                  <a:pt x="20176" y="19980"/>
                </a:cubicBezTo>
                <a:cubicBezTo>
                  <a:pt x="20176" y="20520"/>
                  <a:pt x="19464" y="20925"/>
                  <a:pt x="18752" y="20925"/>
                </a:cubicBezTo>
                <a:close/>
                <a:moveTo>
                  <a:pt x="10681" y="17685"/>
                </a:moveTo>
                <a:cubicBezTo>
                  <a:pt x="9257" y="17685"/>
                  <a:pt x="8308" y="18225"/>
                  <a:pt x="8308" y="19035"/>
                </a:cubicBezTo>
                <a:cubicBezTo>
                  <a:pt x="8308" y="19845"/>
                  <a:pt x="9257" y="20520"/>
                  <a:pt x="10681" y="20520"/>
                </a:cubicBezTo>
                <a:cubicBezTo>
                  <a:pt x="12105" y="20520"/>
                  <a:pt x="13292" y="19845"/>
                  <a:pt x="13292" y="19035"/>
                </a:cubicBezTo>
                <a:cubicBezTo>
                  <a:pt x="13292" y="18225"/>
                  <a:pt x="12105" y="17685"/>
                  <a:pt x="10681" y="17685"/>
                </a:cubicBezTo>
                <a:close/>
                <a:moveTo>
                  <a:pt x="10681" y="19845"/>
                </a:moveTo>
                <a:cubicBezTo>
                  <a:pt x="9969" y="19845"/>
                  <a:pt x="9495" y="19440"/>
                  <a:pt x="9495" y="19035"/>
                </a:cubicBezTo>
                <a:cubicBezTo>
                  <a:pt x="9495" y="18630"/>
                  <a:pt x="9969" y="18360"/>
                  <a:pt x="10681" y="18360"/>
                </a:cubicBezTo>
                <a:cubicBezTo>
                  <a:pt x="11393" y="18360"/>
                  <a:pt x="12105" y="18630"/>
                  <a:pt x="12105" y="19035"/>
                </a:cubicBezTo>
                <a:cubicBezTo>
                  <a:pt x="12105" y="19440"/>
                  <a:pt x="11393" y="19845"/>
                  <a:pt x="10681" y="19845"/>
                </a:cubicBezTo>
                <a:close/>
                <a:moveTo>
                  <a:pt x="7596" y="1485"/>
                </a:moveTo>
                <a:cubicBezTo>
                  <a:pt x="7596" y="1215"/>
                  <a:pt x="7833" y="1080"/>
                  <a:pt x="8308" y="1080"/>
                </a:cubicBezTo>
                <a:cubicBezTo>
                  <a:pt x="10681" y="1080"/>
                  <a:pt x="10681" y="1080"/>
                  <a:pt x="10681" y="1080"/>
                </a:cubicBezTo>
                <a:cubicBezTo>
                  <a:pt x="11156" y="1080"/>
                  <a:pt x="11393" y="1215"/>
                  <a:pt x="11393" y="1485"/>
                </a:cubicBezTo>
                <a:cubicBezTo>
                  <a:pt x="11393" y="1620"/>
                  <a:pt x="11156" y="1755"/>
                  <a:pt x="10681" y="1755"/>
                </a:cubicBezTo>
                <a:cubicBezTo>
                  <a:pt x="8308" y="1755"/>
                  <a:pt x="8308" y="1755"/>
                  <a:pt x="8308" y="1755"/>
                </a:cubicBezTo>
                <a:cubicBezTo>
                  <a:pt x="7833" y="1755"/>
                  <a:pt x="7596" y="1620"/>
                  <a:pt x="7596" y="1485"/>
                </a:cubicBezTo>
                <a:close/>
                <a:moveTo>
                  <a:pt x="12105" y="1485"/>
                </a:moveTo>
                <a:cubicBezTo>
                  <a:pt x="12105" y="1215"/>
                  <a:pt x="12343" y="1080"/>
                  <a:pt x="12580" y="1080"/>
                </a:cubicBezTo>
                <a:cubicBezTo>
                  <a:pt x="13292" y="1080"/>
                  <a:pt x="13292" y="1080"/>
                  <a:pt x="13292" y="1080"/>
                </a:cubicBezTo>
                <a:cubicBezTo>
                  <a:pt x="13530" y="1080"/>
                  <a:pt x="14004" y="1215"/>
                  <a:pt x="14004" y="1485"/>
                </a:cubicBezTo>
                <a:cubicBezTo>
                  <a:pt x="14004" y="1620"/>
                  <a:pt x="13530" y="1755"/>
                  <a:pt x="13292" y="1755"/>
                </a:cubicBezTo>
                <a:cubicBezTo>
                  <a:pt x="12580" y="1755"/>
                  <a:pt x="12580" y="1755"/>
                  <a:pt x="12580" y="1755"/>
                </a:cubicBezTo>
                <a:cubicBezTo>
                  <a:pt x="12343" y="1755"/>
                  <a:pt x="12105" y="1620"/>
                  <a:pt x="12105" y="1485"/>
                </a:cubicBezTo>
                <a:close/>
                <a:moveTo>
                  <a:pt x="5459" y="11475"/>
                </a:moveTo>
                <a:cubicBezTo>
                  <a:pt x="5222" y="11475"/>
                  <a:pt x="5222" y="11475"/>
                  <a:pt x="5222" y="11475"/>
                </a:cubicBezTo>
                <a:cubicBezTo>
                  <a:pt x="5934" y="11745"/>
                  <a:pt x="5934" y="11745"/>
                  <a:pt x="5934" y="11745"/>
                </a:cubicBezTo>
                <a:cubicBezTo>
                  <a:pt x="5934" y="11745"/>
                  <a:pt x="5934" y="11745"/>
                  <a:pt x="5934" y="11745"/>
                </a:cubicBezTo>
                <a:cubicBezTo>
                  <a:pt x="6171" y="11745"/>
                  <a:pt x="6171" y="11880"/>
                  <a:pt x="6409" y="11880"/>
                </a:cubicBezTo>
                <a:cubicBezTo>
                  <a:pt x="6409" y="11880"/>
                  <a:pt x="6646" y="11880"/>
                  <a:pt x="6646" y="12015"/>
                </a:cubicBezTo>
                <a:cubicBezTo>
                  <a:pt x="6646" y="12015"/>
                  <a:pt x="6884" y="12015"/>
                  <a:pt x="6884" y="12015"/>
                </a:cubicBezTo>
                <a:cubicBezTo>
                  <a:pt x="7121" y="12150"/>
                  <a:pt x="7121" y="12150"/>
                  <a:pt x="7358" y="12150"/>
                </a:cubicBezTo>
                <a:cubicBezTo>
                  <a:pt x="7358" y="12150"/>
                  <a:pt x="7596" y="12285"/>
                  <a:pt x="7596" y="12285"/>
                </a:cubicBezTo>
                <a:cubicBezTo>
                  <a:pt x="7833" y="12285"/>
                  <a:pt x="8070" y="12285"/>
                  <a:pt x="8308" y="12420"/>
                </a:cubicBezTo>
                <a:cubicBezTo>
                  <a:pt x="8308" y="12420"/>
                  <a:pt x="8308" y="12420"/>
                  <a:pt x="8545" y="12420"/>
                </a:cubicBezTo>
                <a:cubicBezTo>
                  <a:pt x="8545" y="12420"/>
                  <a:pt x="8782" y="12420"/>
                  <a:pt x="9020" y="12555"/>
                </a:cubicBezTo>
                <a:cubicBezTo>
                  <a:pt x="9020" y="12555"/>
                  <a:pt x="9257" y="12555"/>
                  <a:pt x="9257" y="12555"/>
                </a:cubicBezTo>
                <a:cubicBezTo>
                  <a:pt x="9495" y="12555"/>
                  <a:pt x="9495" y="12555"/>
                  <a:pt x="9732" y="12555"/>
                </a:cubicBezTo>
                <a:cubicBezTo>
                  <a:pt x="9732" y="12555"/>
                  <a:pt x="9969" y="12555"/>
                  <a:pt x="9969" y="12555"/>
                </a:cubicBezTo>
                <a:cubicBezTo>
                  <a:pt x="10207" y="12555"/>
                  <a:pt x="10444" y="12555"/>
                  <a:pt x="10681" y="12555"/>
                </a:cubicBezTo>
                <a:cubicBezTo>
                  <a:pt x="10919" y="12555"/>
                  <a:pt x="11156" y="12555"/>
                  <a:pt x="11631" y="12555"/>
                </a:cubicBezTo>
                <a:cubicBezTo>
                  <a:pt x="11631" y="12555"/>
                  <a:pt x="11631" y="12555"/>
                  <a:pt x="11868" y="12555"/>
                </a:cubicBezTo>
                <a:cubicBezTo>
                  <a:pt x="11868" y="12555"/>
                  <a:pt x="12105" y="12555"/>
                  <a:pt x="12343" y="12555"/>
                </a:cubicBezTo>
                <a:cubicBezTo>
                  <a:pt x="12343" y="12555"/>
                  <a:pt x="12343" y="12555"/>
                  <a:pt x="12580" y="12555"/>
                </a:cubicBezTo>
                <a:cubicBezTo>
                  <a:pt x="12580" y="12420"/>
                  <a:pt x="12818" y="12420"/>
                  <a:pt x="13055" y="12420"/>
                </a:cubicBezTo>
                <a:cubicBezTo>
                  <a:pt x="13055" y="12420"/>
                  <a:pt x="13292" y="12420"/>
                  <a:pt x="13292" y="12420"/>
                </a:cubicBezTo>
                <a:cubicBezTo>
                  <a:pt x="13530" y="12285"/>
                  <a:pt x="13767" y="12285"/>
                  <a:pt x="14004" y="12285"/>
                </a:cubicBezTo>
                <a:cubicBezTo>
                  <a:pt x="14004" y="12285"/>
                  <a:pt x="14004" y="12150"/>
                  <a:pt x="14242" y="12150"/>
                </a:cubicBezTo>
                <a:cubicBezTo>
                  <a:pt x="14242" y="12150"/>
                  <a:pt x="14479" y="12150"/>
                  <a:pt x="14479" y="12015"/>
                </a:cubicBezTo>
                <a:cubicBezTo>
                  <a:pt x="14716" y="12015"/>
                  <a:pt x="14716" y="12015"/>
                  <a:pt x="14954" y="12015"/>
                </a:cubicBezTo>
                <a:cubicBezTo>
                  <a:pt x="14954" y="11880"/>
                  <a:pt x="14954" y="11880"/>
                  <a:pt x="15191" y="11880"/>
                </a:cubicBezTo>
                <a:cubicBezTo>
                  <a:pt x="15191" y="11880"/>
                  <a:pt x="15429" y="11745"/>
                  <a:pt x="15429" y="11745"/>
                </a:cubicBezTo>
                <a:cubicBezTo>
                  <a:pt x="15429" y="11745"/>
                  <a:pt x="15666" y="11745"/>
                  <a:pt x="15666" y="11745"/>
                </a:cubicBezTo>
                <a:cubicBezTo>
                  <a:pt x="16141" y="11475"/>
                  <a:pt x="16141" y="11475"/>
                  <a:pt x="16141" y="11475"/>
                </a:cubicBezTo>
                <a:cubicBezTo>
                  <a:pt x="16141" y="11475"/>
                  <a:pt x="16141" y="11475"/>
                  <a:pt x="16141" y="11475"/>
                </a:cubicBezTo>
                <a:cubicBezTo>
                  <a:pt x="17802" y="10530"/>
                  <a:pt x="18989" y="9315"/>
                  <a:pt x="18989" y="7965"/>
                </a:cubicBezTo>
                <a:cubicBezTo>
                  <a:pt x="18989" y="5400"/>
                  <a:pt x="15191" y="3240"/>
                  <a:pt x="10681" y="3240"/>
                </a:cubicBezTo>
                <a:cubicBezTo>
                  <a:pt x="6171" y="3240"/>
                  <a:pt x="2611" y="5400"/>
                  <a:pt x="2611" y="7965"/>
                </a:cubicBezTo>
                <a:cubicBezTo>
                  <a:pt x="2611" y="9315"/>
                  <a:pt x="3560" y="10530"/>
                  <a:pt x="5459" y="11475"/>
                </a:cubicBezTo>
                <a:close/>
                <a:moveTo>
                  <a:pt x="9020" y="11745"/>
                </a:moveTo>
                <a:cubicBezTo>
                  <a:pt x="8782" y="11745"/>
                  <a:pt x="8545" y="11610"/>
                  <a:pt x="8308" y="11610"/>
                </a:cubicBezTo>
                <a:cubicBezTo>
                  <a:pt x="8308" y="11610"/>
                  <a:pt x="8308" y="11610"/>
                  <a:pt x="8308" y="11610"/>
                </a:cubicBezTo>
                <a:cubicBezTo>
                  <a:pt x="8070" y="11610"/>
                  <a:pt x="7833" y="11475"/>
                  <a:pt x="7596" y="11475"/>
                </a:cubicBezTo>
                <a:cubicBezTo>
                  <a:pt x="9020" y="10935"/>
                  <a:pt x="9020" y="10935"/>
                  <a:pt x="9020" y="10935"/>
                </a:cubicBezTo>
                <a:cubicBezTo>
                  <a:pt x="9495" y="10800"/>
                  <a:pt x="9732" y="10530"/>
                  <a:pt x="9732" y="10260"/>
                </a:cubicBezTo>
                <a:cubicBezTo>
                  <a:pt x="9732" y="9585"/>
                  <a:pt x="9732" y="9585"/>
                  <a:pt x="9732" y="9585"/>
                </a:cubicBezTo>
                <a:cubicBezTo>
                  <a:pt x="9732" y="9450"/>
                  <a:pt x="9732" y="9450"/>
                  <a:pt x="9732" y="9450"/>
                </a:cubicBezTo>
                <a:cubicBezTo>
                  <a:pt x="9732" y="9450"/>
                  <a:pt x="9257" y="9180"/>
                  <a:pt x="9020" y="8640"/>
                </a:cubicBezTo>
                <a:cubicBezTo>
                  <a:pt x="8782" y="8505"/>
                  <a:pt x="8782" y="8505"/>
                  <a:pt x="8782" y="8505"/>
                </a:cubicBezTo>
                <a:cubicBezTo>
                  <a:pt x="8545" y="8370"/>
                  <a:pt x="8545" y="8370"/>
                  <a:pt x="8545" y="8370"/>
                </a:cubicBezTo>
                <a:cubicBezTo>
                  <a:pt x="8782" y="7830"/>
                  <a:pt x="8782" y="7830"/>
                  <a:pt x="8782" y="7830"/>
                </a:cubicBezTo>
                <a:cubicBezTo>
                  <a:pt x="8782" y="7830"/>
                  <a:pt x="8782" y="7830"/>
                  <a:pt x="8782" y="7830"/>
                </a:cubicBezTo>
                <a:cubicBezTo>
                  <a:pt x="8782" y="6885"/>
                  <a:pt x="8782" y="6885"/>
                  <a:pt x="8782" y="6885"/>
                </a:cubicBezTo>
                <a:cubicBezTo>
                  <a:pt x="8782" y="6750"/>
                  <a:pt x="8782" y="6750"/>
                  <a:pt x="8782" y="6750"/>
                </a:cubicBezTo>
                <a:cubicBezTo>
                  <a:pt x="8782" y="6750"/>
                  <a:pt x="8782" y="6480"/>
                  <a:pt x="9257" y="6345"/>
                </a:cubicBezTo>
                <a:cubicBezTo>
                  <a:pt x="9495" y="6210"/>
                  <a:pt x="9969" y="6075"/>
                  <a:pt x="10681" y="6075"/>
                </a:cubicBezTo>
                <a:cubicBezTo>
                  <a:pt x="11631" y="6075"/>
                  <a:pt x="12105" y="6210"/>
                  <a:pt x="12343" y="6345"/>
                </a:cubicBezTo>
                <a:cubicBezTo>
                  <a:pt x="12818" y="6480"/>
                  <a:pt x="12580" y="6750"/>
                  <a:pt x="12580" y="6750"/>
                </a:cubicBezTo>
                <a:cubicBezTo>
                  <a:pt x="12580" y="7560"/>
                  <a:pt x="12580" y="7560"/>
                  <a:pt x="12580" y="7560"/>
                </a:cubicBezTo>
                <a:cubicBezTo>
                  <a:pt x="12580" y="7830"/>
                  <a:pt x="12580" y="7830"/>
                  <a:pt x="12580" y="7830"/>
                </a:cubicBezTo>
                <a:cubicBezTo>
                  <a:pt x="12818" y="7965"/>
                  <a:pt x="12818" y="7965"/>
                  <a:pt x="12818" y="7965"/>
                </a:cubicBezTo>
                <a:cubicBezTo>
                  <a:pt x="12818" y="8370"/>
                  <a:pt x="12818" y="8370"/>
                  <a:pt x="12818" y="8370"/>
                </a:cubicBezTo>
                <a:cubicBezTo>
                  <a:pt x="12818" y="8505"/>
                  <a:pt x="12818" y="8505"/>
                  <a:pt x="12818" y="8505"/>
                </a:cubicBezTo>
                <a:cubicBezTo>
                  <a:pt x="12580" y="8505"/>
                  <a:pt x="12580" y="8505"/>
                  <a:pt x="12580" y="8505"/>
                </a:cubicBezTo>
                <a:cubicBezTo>
                  <a:pt x="12343" y="8640"/>
                  <a:pt x="12343" y="8640"/>
                  <a:pt x="12343" y="8640"/>
                </a:cubicBezTo>
                <a:cubicBezTo>
                  <a:pt x="12343" y="8910"/>
                  <a:pt x="12105" y="9180"/>
                  <a:pt x="11868" y="9315"/>
                </a:cubicBezTo>
                <a:cubicBezTo>
                  <a:pt x="11868" y="9450"/>
                  <a:pt x="11631" y="9450"/>
                  <a:pt x="11631" y="9450"/>
                </a:cubicBezTo>
                <a:cubicBezTo>
                  <a:pt x="11631" y="9585"/>
                  <a:pt x="11631" y="9585"/>
                  <a:pt x="11631" y="9585"/>
                </a:cubicBezTo>
                <a:cubicBezTo>
                  <a:pt x="11631" y="10260"/>
                  <a:pt x="11631" y="10260"/>
                  <a:pt x="11631" y="10260"/>
                </a:cubicBezTo>
                <a:cubicBezTo>
                  <a:pt x="11631" y="10530"/>
                  <a:pt x="11868" y="10800"/>
                  <a:pt x="12343" y="10935"/>
                </a:cubicBezTo>
                <a:cubicBezTo>
                  <a:pt x="14004" y="11475"/>
                  <a:pt x="14004" y="11475"/>
                  <a:pt x="14004" y="11475"/>
                </a:cubicBezTo>
                <a:cubicBezTo>
                  <a:pt x="14004" y="11475"/>
                  <a:pt x="14004" y="11475"/>
                  <a:pt x="14004" y="11475"/>
                </a:cubicBezTo>
                <a:cubicBezTo>
                  <a:pt x="13767" y="11475"/>
                  <a:pt x="13530" y="11610"/>
                  <a:pt x="13292" y="11610"/>
                </a:cubicBezTo>
                <a:cubicBezTo>
                  <a:pt x="13292" y="11610"/>
                  <a:pt x="13055" y="11610"/>
                  <a:pt x="13055" y="11610"/>
                </a:cubicBezTo>
                <a:cubicBezTo>
                  <a:pt x="12818" y="11745"/>
                  <a:pt x="12580" y="11745"/>
                  <a:pt x="12343" y="11745"/>
                </a:cubicBezTo>
                <a:cubicBezTo>
                  <a:pt x="12343" y="11745"/>
                  <a:pt x="12343" y="11745"/>
                  <a:pt x="12343" y="11745"/>
                </a:cubicBezTo>
                <a:cubicBezTo>
                  <a:pt x="11393" y="11880"/>
                  <a:pt x="10207" y="11880"/>
                  <a:pt x="9020" y="11745"/>
                </a:cubicBezTo>
                <a:cubicBezTo>
                  <a:pt x="9020" y="11745"/>
                  <a:pt x="9020" y="11745"/>
                  <a:pt x="9020" y="11745"/>
                </a:cubicBezTo>
                <a:close/>
                <a:moveTo>
                  <a:pt x="10681" y="3915"/>
                </a:moveTo>
                <a:cubicBezTo>
                  <a:pt x="14716" y="3915"/>
                  <a:pt x="17802" y="5670"/>
                  <a:pt x="17802" y="7965"/>
                </a:cubicBezTo>
                <a:cubicBezTo>
                  <a:pt x="17802" y="9180"/>
                  <a:pt x="16615" y="10260"/>
                  <a:pt x="15191" y="10935"/>
                </a:cubicBezTo>
                <a:cubicBezTo>
                  <a:pt x="15191" y="10935"/>
                  <a:pt x="15191" y="10935"/>
                  <a:pt x="15191" y="10935"/>
                </a:cubicBezTo>
                <a:cubicBezTo>
                  <a:pt x="12818" y="10260"/>
                  <a:pt x="12818" y="10260"/>
                  <a:pt x="12818" y="10260"/>
                </a:cubicBezTo>
                <a:cubicBezTo>
                  <a:pt x="12818" y="10260"/>
                  <a:pt x="12818" y="10260"/>
                  <a:pt x="12818" y="10260"/>
                </a:cubicBezTo>
                <a:cubicBezTo>
                  <a:pt x="12818" y="9855"/>
                  <a:pt x="12818" y="9855"/>
                  <a:pt x="12818" y="9855"/>
                </a:cubicBezTo>
                <a:cubicBezTo>
                  <a:pt x="12818" y="9855"/>
                  <a:pt x="12818" y="9855"/>
                  <a:pt x="12818" y="9855"/>
                </a:cubicBezTo>
                <a:cubicBezTo>
                  <a:pt x="13055" y="9585"/>
                  <a:pt x="13292" y="9315"/>
                  <a:pt x="13530" y="9045"/>
                </a:cubicBezTo>
                <a:cubicBezTo>
                  <a:pt x="14004" y="8910"/>
                  <a:pt x="14242" y="8640"/>
                  <a:pt x="14242" y="8370"/>
                </a:cubicBezTo>
                <a:cubicBezTo>
                  <a:pt x="14242" y="7965"/>
                  <a:pt x="14242" y="7965"/>
                  <a:pt x="14242" y="7965"/>
                </a:cubicBezTo>
                <a:cubicBezTo>
                  <a:pt x="14242" y="7695"/>
                  <a:pt x="14004" y="7560"/>
                  <a:pt x="14004" y="7425"/>
                </a:cubicBezTo>
                <a:cubicBezTo>
                  <a:pt x="14004" y="6885"/>
                  <a:pt x="14004" y="6885"/>
                  <a:pt x="14004" y="6885"/>
                </a:cubicBezTo>
                <a:cubicBezTo>
                  <a:pt x="14004" y="6750"/>
                  <a:pt x="14004" y="6210"/>
                  <a:pt x="13292" y="5805"/>
                </a:cubicBezTo>
                <a:cubicBezTo>
                  <a:pt x="12818" y="5535"/>
                  <a:pt x="11868" y="5265"/>
                  <a:pt x="10681" y="5265"/>
                </a:cubicBezTo>
                <a:cubicBezTo>
                  <a:pt x="9732" y="5265"/>
                  <a:pt x="8782" y="5535"/>
                  <a:pt x="8308" y="5805"/>
                </a:cubicBezTo>
                <a:cubicBezTo>
                  <a:pt x="7596" y="6210"/>
                  <a:pt x="7596" y="6750"/>
                  <a:pt x="7596" y="6885"/>
                </a:cubicBezTo>
                <a:cubicBezTo>
                  <a:pt x="7596" y="7425"/>
                  <a:pt x="7596" y="7425"/>
                  <a:pt x="7596" y="7425"/>
                </a:cubicBezTo>
                <a:cubicBezTo>
                  <a:pt x="7358" y="7560"/>
                  <a:pt x="7358" y="7695"/>
                  <a:pt x="7358" y="7965"/>
                </a:cubicBezTo>
                <a:cubicBezTo>
                  <a:pt x="7358" y="8370"/>
                  <a:pt x="7358" y="8370"/>
                  <a:pt x="7358" y="8370"/>
                </a:cubicBezTo>
                <a:cubicBezTo>
                  <a:pt x="7358" y="8640"/>
                  <a:pt x="7596" y="8775"/>
                  <a:pt x="7833" y="8910"/>
                </a:cubicBezTo>
                <a:cubicBezTo>
                  <a:pt x="8070" y="9315"/>
                  <a:pt x="8308" y="9720"/>
                  <a:pt x="8545" y="9855"/>
                </a:cubicBezTo>
                <a:cubicBezTo>
                  <a:pt x="8545" y="10260"/>
                  <a:pt x="8545" y="10260"/>
                  <a:pt x="8545" y="10260"/>
                </a:cubicBezTo>
                <a:cubicBezTo>
                  <a:pt x="8545" y="10260"/>
                  <a:pt x="8545" y="10260"/>
                  <a:pt x="8545" y="10260"/>
                </a:cubicBezTo>
                <a:cubicBezTo>
                  <a:pt x="6409" y="10935"/>
                  <a:pt x="6409" y="10935"/>
                  <a:pt x="6409" y="10935"/>
                </a:cubicBezTo>
                <a:cubicBezTo>
                  <a:pt x="6409" y="10935"/>
                  <a:pt x="6409" y="10935"/>
                  <a:pt x="6409" y="10935"/>
                </a:cubicBezTo>
                <a:cubicBezTo>
                  <a:pt x="4747" y="10260"/>
                  <a:pt x="3798" y="9180"/>
                  <a:pt x="3798" y="7965"/>
                </a:cubicBezTo>
                <a:cubicBezTo>
                  <a:pt x="3798" y="5670"/>
                  <a:pt x="6884" y="3915"/>
                  <a:pt x="10681" y="3915"/>
                </a:cubicBezTo>
                <a:close/>
                <a:moveTo>
                  <a:pt x="6884" y="13365"/>
                </a:moveTo>
                <a:cubicBezTo>
                  <a:pt x="1899" y="13365"/>
                  <a:pt x="1899" y="13365"/>
                  <a:pt x="1899" y="13365"/>
                </a:cubicBezTo>
                <a:cubicBezTo>
                  <a:pt x="1899" y="16200"/>
                  <a:pt x="1899" y="16200"/>
                  <a:pt x="1899" y="16200"/>
                </a:cubicBezTo>
                <a:cubicBezTo>
                  <a:pt x="6884" y="16200"/>
                  <a:pt x="6884" y="16200"/>
                  <a:pt x="6884" y="16200"/>
                </a:cubicBezTo>
                <a:cubicBezTo>
                  <a:pt x="19701" y="16200"/>
                  <a:pt x="19701" y="16200"/>
                  <a:pt x="19701" y="16200"/>
                </a:cubicBezTo>
                <a:cubicBezTo>
                  <a:pt x="19701" y="13365"/>
                  <a:pt x="19701" y="13365"/>
                  <a:pt x="19701" y="13365"/>
                </a:cubicBezTo>
                <a:lnTo>
                  <a:pt x="6884" y="13365"/>
                </a:lnTo>
                <a:close/>
                <a:moveTo>
                  <a:pt x="3086" y="15525"/>
                </a:moveTo>
                <a:cubicBezTo>
                  <a:pt x="3086" y="14040"/>
                  <a:pt x="3086" y="14040"/>
                  <a:pt x="3086" y="14040"/>
                </a:cubicBezTo>
                <a:cubicBezTo>
                  <a:pt x="5697" y="14040"/>
                  <a:pt x="5697" y="14040"/>
                  <a:pt x="5697" y="14040"/>
                </a:cubicBezTo>
                <a:cubicBezTo>
                  <a:pt x="5697" y="15525"/>
                  <a:pt x="5697" y="15525"/>
                  <a:pt x="5697" y="15525"/>
                </a:cubicBezTo>
                <a:lnTo>
                  <a:pt x="3086" y="15525"/>
                </a:lnTo>
                <a:close/>
                <a:moveTo>
                  <a:pt x="18277" y="15525"/>
                </a:moveTo>
                <a:cubicBezTo>
                  <a:pt x="6884" y="15525"/>
                  <a:pt x="6884" y="15525"/>
                  <a:pt x="6884" y="15525"/>
                </a:cubicBezTo>
                <a:cubicBezTo>
                  <a:pt x="6884" y="14040"/>
                  <a:pt x="6884" y="14040"/>
                  <a:pt x="6884" y="14040"/>
                </a:cubicBezTo>
                <a:cubicBezTo>
                  <a:pt x="18277" y="14040"/>
                  <a:pt x="18277" y="14040"/>
                  <a:pt x="18277" y="14040"/>
                </a:cubicBezTo>
                <a:lnTo>
                  <a:pt x="18277" y="155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701" name="Freeform 1383"/>
          <p:cNvSpPr/>
          <p:nvPr/>
        </p:nvSpPr>
        <p:spPr>
          <a:xfrm>
            <a:off x="20497800" y="10639425"/>
            <a:ext cx="619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52" y="0"/>
                </a:moveTo>
                <a:cubicBezTo>
                  <a:pt x="2848" y="0"/>
                  <a:pt x="2848" y="0"/>
                  <a:pt x="2848" y="0"/>
                </a:cubicBezTo>
                <a:cubicBezTo>
                  <a:pt x="118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1187" y="21600"/>
                  <a:pt x="2848" y="21600"/>
                </a:cubicBezTo>
                <a:cubicBezTo>
                  <a:pt x="18752" y="21600"/>
                  <a:pt x="18752" y="21600"/>
                  <a:pt x="18752" y="21600"/>
                </a:cubicBezTo>
                <a:cubicBezTo>
                  <a:pt x="20176" y="21600"/>
                  <a:pt x="21600" y="20925"/>
                  <a:pt x="21600" y="19980"/>
                </a:cubicBezTo>
                <a:cubicBezTo>
                  <a:pt x="21600" y="1620"/>
                  <a:pt x="21600" y="1620"/>
                  <a:pt x="21600" y="1620"/>
                </a:cubicBezTo>
                <a:cubicBezTo>
                  <a:pt x="21600" y="675"/>
                  <a:pt x="20176" y="0"/>
                  <a:pt x="18752" y="0"/>
                </a:cubicBezTo>
                <a:close/>
                <a:moveTo>
                  <a:pt x="1187" y="2835"/>
                </a:moveTo>
                <a:cubicBezTo>
                  <a:pt x="20176" y="2835"/>
                  <a:pt x="20176" y="2835"/>
                  <a:pt x="20176" y="2835"/>
                </a:cubicBezTo>
                <a:cubicBezTo>
                  <a:pt x="20176" y="16605"/>
                  <a:pt x="20176" y="16605"/>
                  <a:pt x="20176" y="16605"/>
                </a:cubicBezTo>
                <a:cubicBezTo>
                  <a:pt x="1187" y="16605"/>
                  <a:pt x="1187" y="16605"/>
                  <a:pt x="1187" y="16605"/>
                </a:cubicBezTo>
                <a:lnTo>
                  <a:pt x="1187" y="2835"/>
                </a:lnTo>
                <a:close/>
                <a:moveTo>
                  <a:pt x="2848" y="675"/>
                </a:moveTo>
                <a:cubicBezTo>
                  <a:pt x="18752" y="675"/>
                  <a:pt x="18752" y="675"/>
                  <a:pt x="18752" y="675"/>
                </a:cubicBezTo>
                <a:cubicBezTo>
                  <a:pt x="19464" y="675"/>
                  <a:pt x="20176" y="1080"/>
                  <a:pt x="20176" y="1620"/>
                </a:cubicBezTo>
                <a:cubicBezTo>
                  <a:pt x="20176" y="2160"/>
                  <a:pt x="20176" y="2160"/>
                  <a:pt x="20176" y="2160"/>
                </a:cubicBezTo>
                <a:cubicBezTo>
                  <a:pt x="1187" y="2160"/>
                  <a:pt x="1187" y="2160"/>
                  <a:pt x="1187" y="2160"/>
                </a:cubicBezTo>
                <a:cubicBezTo>
                  <a:pt x="1187" y="1620"/>
                  <a:pt x="1187" y="1620"/>
                  <a:pt x="1187" y="1620"/>
                </a:cubicBezTo>
                <a:cubicBezTo>
                  <a:pt x="1187" y="1080"/>
                  <a:pt x="1899" y="675"/>
                  <a:pt x="2848" y="675"/>
                </a:cubicBezTo>
                <a:close/>
                <a:moveTo>
                  <a:pt x="18752" y="20925"/>
                </a:moveTo>
                <a:cubicBezTo>
                  <a:pt x="2848" y="20925"/>
                  <a:pt x="2848" y="20925"/>
                  <a:pt x="2848" y="20925"/>
                </a:cubicBezTo>
                <a:cubicBezTo>
                  <a:pt x="1899" y="20925"/>
                  <a:pt x="1187" y="20520"/>
                  <a:pt x="1187" y="19980"/>
                </a:cubicBezTo>
                <a:cubicBezTo>
                  <a:pt x="1187" y="17280"/>
                  <a:pt x="1187" y="17280"/>
                  <a:pt x="1187" y="17280"/>
                </a:cubicBezTo>
                <a:cubicBezTo>
                  <a:pt x="20176" y="17280"/>
                  <a:pt x="20176" y="17280"/>
                  <a:pt x="20176" y="17280"/>
                </a:cubicBezTo>
                <a:cubicBezTo>
                  <a:pt x="20176" y="19980"/>
                  <a:pt x="20176" y="19980"/>
                  <a:pt x="20176" y="19980"/>
                </a:cubicBezTo>
                <a:cubicBezTo>
                  <a:pt x="20176" y="20520"/>
                  <a:pt x="19464" y="20925"/>
                  <a:pt x="18752" y="20925"/>
                </a:cubicBezTo>
                <a:close/>
                <a:moveTo>
                  <a:pt x="10681" y="17685"/>
                </a:moveTo>
                <a:cubicBezTo>
                  <a:pt x="9257" y="17685"/>
                  <a:pt x="8308" y="18225"/>
                  <a:pt x="8308" y="19035"/>
                </a:cubicBezTo>
                <a:cubicBezTo>
                  <a:pt x="8308" y="19845"/>
                  <a:pt x="9257" y="20520"/>
                  <a:pt x="10681" y="20520"/>
                </a:cubicBezTo>
                <a:cubicBezTo>
                  <a:pt x="12105" y="20520"/>
                  <a:pt x="13292" y="19845"/>
                  <a:pt x="13292" y="19035"/>
                </a:cubicBezTo>
                <a:cubicBezTo>
                  <a:pt x="13292" y="18225"/>
                  <a:pt x="12105" y="17685"/>
                  <a:pt x="10681" y="17685"/>
                </a:cubicBezTo>
                <a:close/>
                <a:moveTo>
                  <a:pt x="10681" y="19845"/>
                </a:moveTo>
                <a:cubicBezTo>
                  <a:pt x="9969" y="19845"/>
                  <a:pt x="9495" y="19440"/>
                  <a:pt x="9495" y="19035"/>
                </a:cubicBezTo>
                <a:cubicBezTo>
                  <a:pt x="9495" y="18630"/>
                  <a:pt x="9969" y="18360"/>
                  <a:pt x="10681" y="18360"/>
                </a:cubicBezTo>
                <a:cubicBezTo>
                  <a:pt x="11393" y="18360"/>
                  <a:pt x="12105" y="18630"/>
                  <a:pt x="12105" y="19035"/>
                </a:cubicBezTo>
                <a:cubicBezTo>
                  <a:pt x="12105" y="19440"/>
                  <a:pt x="11393" y="19845"/>
                  <a:pt x="10681" y="19845"/>
                </a:cubicBezTo>
                <a:close/>
                <a:moveTo>
                  <a:pt x="7596" y="1485"/>
                </a:moveTo>
                <a:cubicBezTo>
                  <a:pt x="7596" y="1215"/>
                  <a:pt x="7833" y="1080"/>
                  <a:pt x="8308" y="1080"/>
                </a:cubicBezTo>
                <a:cubicBezTo>
                  <a:pt x="10681" y="1080"/>
                  <a:pt x="10681" y="1080"/>
                  <a:pt x="10681" y="1080"/>
                </a:cubicBezTo>
                <a:cubicBezTo>
                  <a:pt x="11156" y="1080"/>
                  <a:pt x="11393" y="1215"/>
                  <a:pt x="11393" y="1485"/>
                </a:cubicBezTo>
                <a:cubicBezTo>
                  <a:pt x="11393" y="1620"/>
                  <a:pt x="11156" y="1755"/>
                  <a:pt x="10681" y="1755"/>
                </a:cubicBezTo>
                <a:cubicBezTo>
                  <a:pt x="8308" y="1755"/>
                  <a:pt x="8308" y="1755"/>
                  <a:pt x="8308" y="1755"/>
                </a:cubicBezTo>
                <a:cubicBezTo>
                  <a:pt x="7833" y="1755"/>
                  <a:pt x="7596" y="1620"/>
                  <a:pt x="7596" y="1485"/>
                </a:cubicBezTo>
                <a:close/>
                <a:moveTo>
                  <a:pt x="12105" y="1485"/>
                </a:moveTo>
                <a:cubicBezTo>
                  <a:pt x="12105" y="1215"/>
                  <a:pt x="12343" y="1080"/>
                  <a:pt x="12580" y="1080"/>
                </a:cubicBezTo>
                <a:cubicBezTo>
                  <a:pt x="13292" y="1080"/>
                  <a:pt x="13292" y="1080"/>
                  <a:pt x="13292" y="1080"/>
                </a:cubicBezTo>
                <a:cubicBezTo>
                  <a:pt x="13530" y="1080"/>
                  <a:pt x="14004" y="1215"/>
                  <a:pt x="14004" y="1485"/>
                </a:cubicBezTo>
                <a:cubicBezTo>
                  <a:pt x="14004" y="1620"/>
                  <a:pt x="13530" y="1755"/>
                  <a:pt x="13292" y="1755"/>
                </a:cubicBezTo>
                <a:cubicBezTo>
                  <a:pt x="12580" y="1755"/>
                  <a:pt x="12580" y="1755"/>
                  <a:pt x="12580" y="1755"/>
                </a:cubicBezTo>
                <a:cubicBezTo>
                  <a:pt x="12343" y="1755"/>
                  <a:pt x="12105" y="1620"/>
                  <a:pt x="12105" y="1485"/>
                </a:cubicBezTo>
                <a:close/>
                <a:moveTo>
                  <a:pt x="15903" y="7560"/>
                </a:moveTo>
                <a:cubicBezTo>
                  <a:pt x="17565" y="7560"/>
                  <a:pt x="18989" y="6750"/>
                  <a:pt x="18989" y="5805"/>
                </a:cubicBezTo>
                <a:cubicBezTo>
                  <a:pt x="18989" y="4725"/>
                  <a:pt x="17565" y="3915"/>
                  <a:pt x="15903" y="3915"/>
                </a:cubicBezTo>
                <a:cubicBezTo>
                  <a:pt x="5697" y="3915"/>
                  <a:pt x="5697" y="3915"/>
                  <a:pt x="5697" y="3915"/>
                </a:cubicBezTo>
                <a:cubicBezTo>
                  <a:pt x="4035" y="3915"/>
                  <a:pt x="2611" y="4725"/>
                  <a:pt x="2611" y="5805"/>
                </a:cubicBezTo>
                <a:cubicBezTo>
                  <a:pt x="2611" y="9450"/>
                  <a:pt x="2611" y="9450"/>
                  <a:pt x="2611" y="9450"/>
                </a:cubicBezTo>
                <a:cubicBezTo>
                  <a:pt x="5934" y="7560"/>
                  <a:pt x="5934" y="7560"/>
                  <a:pt x="5934" y="7560"/>
                </a:cubicBezTo>
                <a:lnTo>
                  <a:pt x="15903" y="7560"/>
                </a:lnTo>
                <a:close/>
                <a:moveTo>
                  <a:pt x="3798" y="7830"/>
                </a:moveTo>
                <a:cubicBezTo>
                  <a:pt x="3798" y="5805"/>
                  <a:pt x="3798" y="5805"/>
                  <a:pt x="3798" y="5805"/>
                </a:cubicBezTo>
                <a:cubicBezTo>
                  <a:pt x="3798" y="5130"/>
                  <a:pt x="4747" y="4725"/>
                  <a:pt x="5697" y="4725"/>
                </a:cubicBezTo>
                <a:cubicBezTo>
                  <a:pt x="15903" y="4725"/>
                  <a:pt x="15903" y="4725"/>
                  <a:pt x="15903" y="4725"/>
                </a:cubicBezTo>
                <a:cubicBezTo>
                  <a:pt x="16853" y="4725"/>
                  <a:pt x="17802" y="5130"/>
                  <a:pt x="17802" y="5805"/>
                </a:cubicBezTo>
                <a:cubicBezTo>
                  <a:pt x="17802" y="6345"/>
                  <a:pt x="16853" y="6885"/>
                  <a:pt x="15903" y="6885"/>
                </a:cubicBezTo>
                <a:cubicBezTo>
                  <a:pt x="5459" y="6885"/>
                  <a:pt x="5459" y="6885"/>
                  <a:pt x="5459" y="6885"/>
                </a:cubicBezTo>
                <a:lnTo>
                  <a:pt x="3798" y="7830"/>
                </a:lnTo>
                <a:close/>
                <a:moveTo>
                  <a:pt x="15903" y="10125"/>
                </a:moveTo>
                <a:cubicBezTo>
                  <a:pt x="5697" y="10125"/>
                  <a:pt x="5697" y="10125"/>
                  <a:pt x="5697" y="10125"/>
                </a:cubicBezTo>
                <a:cubicBezTo>
                  <a:pt x="4035" y="10125"/>
                  <a:pt x="2611" y="10935"/>
                  <a:pt x="2611" y="11880"/>
                </a:cubicBezTo>
                <a:cubicBezTo>
                  <a:pt x="2611" y="12825"/>
                  <a:pt x="4035" y="13635"/>
                  <a:pt x="5697" y="13635"/>
                </a:cubicBezTo>
                <a:cubicBezTo>
                  <a:pt x="15666" y="13635"/>
                  <a:pt x="15666" y="13635"/>
                  <a:pt x="15666" y="13635"/>
                </a:cubicBezTo>
                <a:cubicBezTo>
                  <a:pt x="18989" y="15660"/>
                  <a:pt x="18989" y="15660"/>
                  <a:pt x="18989" y="15660"/>
                </a:cubicBezTo>
                <a:cubicBezTo>
                  <a:pt x="18989" y="11880"/>
                  <a:pt x="18989" y="11880"/>
                  <a:pt x="18989" y="11880"/>
                </a:cubicBezTo>
                <a:cubicBezTo>
                  <a:pt x="18989" y="10935"/>
                  <a:pt x="17565" y="10125"/>
                  <a:pt x="15903" y="10125"/>
                </a:cubicBezTo>
                <a:close/>
                <a:moveTo>
                  <a:pt x="17802" y="13905"/>
                </a:moveTo>
                <a:cubicBezTo>
                  <a:pt x="16141" y="12960"/>
                  <a:pt x="16141" y="12960"/>
                  <a:pt x="16141" y="12960"/>
                </a:cubicBezTo>
                <a:cubicBezTo>
                  <a:pt x="5697" y="12960"/>
                  <a:pt x="5697" y="12960"/>
                  <a:pt x="5697" y="12960"/>
                </a:cubicBezTo>
                <a:cubicBezTo>
                  <a:pt x="4747" y="12960"/>
                  <a:pt x="3798" y="12420"/>
                  <a:pt x="3798" y="11880"/>
                </a:cubicBezTo>
                <a:cubicBezTo>
                  <a:pt x="3798" y="11340"/>
                  <a:pt x="4747" y="10800"/>
                  <a:pt x="5697" y="10800"/>
                </a:cubicBezTo>
                <a:cubicBezTo>
                  <a:pt x="15903" y="10800"/>
                  <a:pt x="15903" y="10800"/>
                  <a:pt x="15903" y="10800"/>
                </a:cubicBezTo>
                <a:cubicBezTo>
                  <a:pt x="16853" y="10800"/>
                  <a:pt x="17802" y="11340"/>
                  <a:pt x="17802" y="11880"/>
                </a:cubicBezTo>
                <a:lnTo>
                  <a:pt x="17802" y="139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  <p:sp>
        <p:nvSpPr>
          <p:cNvPr id="702" name="Freeform 1384"/>
          <p:cNvSpPr/>
          <p:nvPr/>
        </p:nvSpPr>
        <p:spPr>
          <a:xfrm>
            <a:off x="20278726" y="11877675"/>
            <a:ext cx="10572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452" y="17685"/>
                </a:moveTo>
                <a:cubicBezTo>
                  <a:pt x="9615" y="17685"/>
                  <a:pt x="8919" y="18225"/>
                  <a:pt x="8919" y="19035"/>
                </a:cubicBezTo>
                <a:cubicBezTo>
                  <a:pt x="8919" y="19845"/>
                  <a:pt x="9615" y="20520"/>
                  <a:pt x="10452" y="20520"/>
                </a:cubicBezTo>
                <a:cubicBezTo>
                  <a:pt x="11288" y="20520"/>
                  <a:pt x="11845" y="19845"/>
                  <a:pt x="11845" y="19035"/>
                </a:cubicBezTo>
                <a:cubicBezTo>
                  <a:pt x="11845" y="18225"/>
                  <a:pt x="11288" y="17685"/>
                  <a:pt x="10452" y="17685"/>
                </a:cubicBezTo>
                <a:close/>
                <a:moveTo>
                  <a:pt x="10452" y="19845"/>
                </a:moveTo>
                <a:cubicBezTo>
                  <a:pt x="10034" y="19845"/>
                  <a:pt x="9615" y="19440"/>
                  <a:pt x="9615" y="19035"/>
                </a:cubicBezTo>
                <a:cubicBezTo>
                  <a:pt x="9615" y="18630"/>
                  <a:pt x="10034" y="18360"/>
                  <a:pt x="10452" y="18360"/>
                </a:cubicBezTo>
                <a:cubicBezTo>
                  <a:pt x="10870" y="18360"/>
                  <a:pt x="11148" y="18630"/>
                  <a:pt x="11148" y="19035"/>
                </a:cubicBezTo>
                <a:cubicBezTo>
                  <a:pt x="11148" y="19440"/>
                  <a:pt x="10870" y="19845"/>
                  <a:pt x="10452" y="19845"/>
                </a:cubicBezTo>
                <a:close/>
                <a:moveTo>
                  <a:pt x="8919" y="1485"/>
                </a:moveTo>
                <a:cubicBezTo>
                  <a:pt x="8919" y="1215"/>
                  <a:pt x="9058" y="1080"/>
                  <a:pt x="9337" y="1080"/>
                </a:cubicBezTo>
                <a:cubicBezTo>
                  <a:pt x="10730" y="1080"/>
                  <a:pt x="10730" y="1080"/>
                  <a:pt x="10730" y="1080"/>
                </a:cubicBezTo>
                <a:cubicBezTo>
                  <a:pt x="11009" y="1080"/>
                  <a:pt x="11148" y="1215"/>
                  <a:pt x="11148" y="1485"/>
                </a:cubicBezTo>
                <a:cubicBezTo>
                  <a:pt x="11148" y="1620"/>
                  <a:pt x="11009" y="1755"/>
                  <a:pt x="10730" y="1755"/>
                </a:cubicBezTo>
                <a:cubicBezTo>
                  <a:pt x="9337" y="1755"/>
                  <a:pt x="9337" y="1755"/>
                  <a:pt x="9337" y="1755"/>
                </a:cubicBezTo>
                <a:cubicBezTo>
                  <a:pt x="9058" y="1755"/>
                  <a:pt x="8919" y="1620"/>
                  <a:pt x="8919" y="1485"/>
                </a:cubicBezTo>
                <a:close/>
                <a:moveTo>
                  <a:pt x="11566" y="1485"/>
                </a:moveTo>
                <a:cubicBezTo>
                  <a:pt x="11566" y="1215"/>
                  <a:pt x="11706" y="1080"/>
                  <a:pt x="11845" y="1080"/>
                </a:cubicBezTo>
                <a:cubicBezTo>
                  <a:pt x="12263" y="1080"/>
                  <a:pt x="12263" y="1080"/>
                  <a:pt x="12263" y="1080"/>
                </a:cubicBezTo>
                <a:cubicBezTo>
                  <a:pt x="12403" y="1080"/>
                  <a:pt x="12681" y="1215"/>
                  <a:pt x="12681" y="1485"/>
                </a:cubicBezTo>
                <a:cubicBezTo>
                  <a:pt x="12681" y="1620"/>
                  <a:pt x="12403" y="1755"/>
                  <a:pt x="12263" y="1755"/>
                </a:cubicBezTo>
                <a:cubicBezTo>
                  <a:pt x="11845" y="1755"/>
                  <a:pt x="11845" y="1755"/>
                  <a:pt x="11845" y="1755"/>
                </a:cubicBezTo>
                <a:cubicBezTo>
                  <a:pt x="11706" y="1755"/>
                  <a:pt x="11566" y="1620"/>
                  <a:pt x="11566" y="1485"/>
                </a:cubicBezTo>
                <a:close/>
                <a:moveTo>
                  <a:pt x="975" y="5265"/>
                </a:moveTo>
                <a:cubicBezTo>
                  <a:pt x="836" y="5265"/>
                  <a:pt x="836" y="5265"/>
                  <a:pt x="836" y="5265"/>
                </a:cubicBezTo>
                <a:cubicBezTo>
                  <a:pt x="697" y="5265"/>
                  <a:pt x="557" y="5130"/>
                  <a:pt x="418" y="4995"/>
                </a:cubicBezTo>
                <a:cubicBezTo>
                  <a:pt x="418" y="4590"/>
                  <a:pt x="418" y="4590"/>
                  <a:pt x="418" y="4590"/>
                </a:cubicBezTo>
                <a:cubicBezTo>
                  <a:pt x="279" y="4455"/>
                  <a:pt x="418" y="4320"/>
                  <a:pt x="697" y="4185"/>
                </a:cubicBezTo>
                <a:cubicBezTo>
                  <a:pt x="836" y="4185"/>
                  <a:pt x="975" y="4320"/>
                  <a:pt x="1115" y="4455"/>
                </a:cubicBezTo>
                <a:cubicBezTo>
                  <a:pt x="1254" y="4860"/>
                  <a:pt x="1254" y="4860"/>
                  <a:pt x="1254" y="4860"/>
                </a:cubicBezTo>
                <a:cubicBezTo>
                  <a:pt x="1254" y="4995"/>
                  <a:pt x="1115" y="5130"/>
                  <a:pt x="975" y="5265"/>
                </a:cubicBezTo>
                <a:close/>
                <a:moveTo>
                  <a:pt x="418" y="3510"/>
                </a:moveTo>
                <a:cubicBezTo>
                  <a:pt x="139" y="3510"/>
                  <a:pt x="0" y="3375"/>
                  <a:pt x="0" y="3240"/>
                </a:cubicBezTo>
                <a:cubicBezTo>
                  <a:pt x="0" y="3240"/>
                  <a:pt x="0" y="3105"/>
                  <a:pt x="0" y="3105"/>
                </a:cubicBezTo>
                <a:cubicBezTo>
                  <a:pt x="0" y="2970"/>
                  <a:pt x="0" y="2835"/>
                  <a:pt x="0" y="2835"/>
                </a:cubicBezTo>
                <a:cubicBezTo>
                  <a:pt x="0" y="2565"/>
                  <a:pt x="279" y="2430"/>
                  <a:pt x="418" y="2430"/>
                </a:cubicBezTo>
                <a:cubicBezTo>
                  <a:pt x="697" y="2565"/>
                  <a:pt x="836" y="2700"/>
                  <a:pt x="697" y="2970"/>
                </a:cubicBezTo>
                <a:cubicBezTo>
                  <a:pt x="697" y="2970"/>
                  <a:pt x="697" y="2970"/>
                  <a:pt x="697" y="3105"/>
                </a:cubicBezTo>
                <a:cubicBezTo>
                  <a:pt x="697" y="3105"/>
                  <a:pt x="697" y="3105"/>
                  <a:pt x="697" y="3105"/>
                </a:cubicBezTo>
                <a:cubicBezTo>
                  <a:pt x="836" y="3375"/>
                  <a:pt x="557" y="3510"/>
                  <a:pt x="418" y="3510"/>
                </a:cubicBezTo>
                <a:cubicBezTo>
                  <a:pt x="418" y="3510"/>
                  <a:pt x="418" y="3510"/>
                  <a:pt x="418" y="3510"/>
                </a:cubicBezTo>
                <a:close/>
                <a:moveTo>
                  <a:pt x="1812" y="8640"/>
                </a:moveTo>
                <a:cubicBezTo>
                  <a:pt x="1812" y="8640"/>
                  <a:pt x="1812" y="8640"/>
                  <a:pt x="1812" y="8640"/>
                </a:cubicBezTo>
                <a:cubicBezTo>
                  <a:pt x="1672" y="8640"/>
                  <a:pt x="1394" y="8505"/>
                  <a:pt x="1394" y="8370"/>
                </a:cubicBezTo>
                <a:cubicBezTo>
                  <a:pt x="1254" y="8100"/>
                  <a:pt x="1254" y="8100"/>
                  <a:pt x="1254" y="8100"/>
                </a:cubicBezTo>
                <a:cubicBezTo>
                  <a:pt x="1254" y="7830"/>
                  <a:pt x="1394" y="7695"/>
                  <a:pt x="1533" y="7560"/>
                </a:cubicBezTo>
                <a:cubicBezTo>
                  <a:pt x="1812" y="7560"/>
                  <a:pt x="1951" y="7695"/>
                  <a:pt x="2090" y="7830"/>
                </a:cubicBezTo>
                <a:cubicBezTo>
                  <a:pt x="2090" y="8235"/>
                  <a:pt x="2090" y="8235"/>
                  <a:pt x="2090" y="8235"/>
                </a:cubicBezTo>
                <a:cubicBezTo>
                  <a:pt x="2230" y="8370"/>
                  <a:pt x="2090" y="8640"/>
                  <a:pt x="1812" y="8640"/>
                </a:cubicBezTo>
                <a:close/>
                <a:moveTo>
                  <a:pt x="3763" y="15390"/>
                </a:moveTo>
                <a:cubicBezTo>
                  <a:pt x="3763" y="15390"/>
                  <a:pt x="3623" y="15525"/>
                  <a:pt x="3623" y="15525"/>
                </a:cubicBezTo>
                <a:cubicBezTo>
                  <a:pt x="3484" y="15525"/>
                  <a:pt x="3345" y="15390"/>
                  <a:pt x="3345" y="15255"/>
                </a:cubicBezTo>
                <a:cubicBezTo>
                  <a:pt x="3205" y="14850"/>
                  <a:pt x="3205" y="14850"/>
                  <a:pt x="3205" y="14850"/>
                </a:cubicBezTo>
                <a:cubicBezTo>
                  <a:pt x="3205" y="14715"/>
                  <a:pt x="3205" y="14445"/>
                  <a:pt x="3484" y="14445"/>
                </a:cubicBezTo>
                <a:cubicBezTo>
                  <a:pt x="3623" y="14310"/>
                  <a:pt x="3902" y="14445"/>
                  <a:pt x="3902" y="14715"/>
                </a:cubicBezTo>
                <a:cubicBezTo>
                  <a:pt x="4041" y="14985"/>
                  <a:pt x="4041" y="14985"/>
                  <a:pt x="4041" y="14985"/>
                </a:cubicBezTo>
                <a:cubicBezTo>
                  <a:pt x="4041" y="15255"/>
                  <a:pt x="3902" y="15390"/>
                  <a:pt x="3763" y="15390"/>
                </a:cubicBezTo>
                <a:close/>
                <a:moveTo>
                  <a:pt x="1394" y="6885"/>
                </a:moveTo>
                <a:cubicBezTo>
                  <a:pt x="1394" y="7020"/>
                  <a:pt x="1394" y="7020"/>
                  <a:pt x="1254" y="7020"/>
                </a:cubicBezTo>
                <a:cubicBezTo>
                  <a:pt x="1115" y="7020"/>
                  <a:pt x="975" y="6885"/>
                  <a:pt x="975" y="6750"/>
                </a:cubicBezTo>
                <a:cubicBezTo>
                  <a:pt x="836" y="6345"/>
                  <a:pt x="836" y="6345"/>
                  <a:pt x="836" y="6345"/>
                </a:cubicBezTo>
                <a:cubicBezTo>
                  <a:pt x="836" y="6210"/>
                  <a:pt x="975" y="5940"/>
                  <a:pt x="1115" y="5940"/>
                </a:cubicBezTo>
                <a:cubicBezTo>
                  <a:pt x="1254" y="5805"/>
                  <a:pt x="1533" y="5940"/>
                  <a:pt x="1533" y="6210"/>
                </a:cubicBezTo>
                <a:cubicBezTo>
                  <a:pt x="1672" y="6480"/>
                  <a:pt x="1672" y="6480"/>
                  <a:pt x="1672" y="6480"/>
                </a:cubicBezTo>
                <a:cubicBezTo>
                  <a:pt x="1672" y="6750"/>
                  <a:pt x="1533" y="6885"/>
                  <a:pt x="1394" y="6885"/>
                </a:cubicBezTo>
                <a:close/>
                <a:moveTo>
                  <a:pt x="975" y="2025"/>
                </a:moveTo>
                <a:cubicBezTo>
                  <a:pt x="975" y="1755"/>
                  <a:pt x="1115" y="1620"/>
                  <a:pt x="1254" y="1485"/>
                </a:cubicBezTo>
                <a:cubicBezTo>
                  <a:pt x="1533" y="1485"/>
                  <a:pt x="1533" y="1485"/>
                  <a:pt x="1533" y="1485"/>
                </a:cubicBezTo>
                <a:cubicBezTo>
                  <a:pt x="1812" y="1350"/>
                  <a:pt x="1951" y="1485"/>
                  <a:pt x="2090" y="1755"/>
                </a:cubicBezTo>
                <a:cubicBezTo>
                  <a:pt x="2090" y="1890"/>
                  <a:pt x="1951" y="2025"/>
                  <a:pt x="1812" y="2160"/>
                </a:cubicBezTo>
                <a:cubicBezTo>
                  <a:pt x="1394" y="2295"/>
                  <a:pt x="1394" y="2295"/>
                  <a:pt x="1394" y="2295"/>
                </a:cubicBezTo>
                <a:cubicBezTo>
                  <a:pt x="1394" y="2295"/>
                  <a:pt x="1394" y="2295"/>
                  <a:pt x="1394" y="2295"/>
                </a:cubicBezTo>
                <a:cubicBezTo>
                  <a:pt x="1115" y="2295"/>
                  <a:pt x="975" y="2160"/>
                  <a:pt x="975" y="2025"/>
                </a:cubicBezTo>
                <a:close/>
                <a:moveTo>
                  <a:pt x="2787" y="1485"/>
                </a:moveTo>
                <a:cubicBezTo>
                  <a:pt x="2648" y="1350"/>
                  <a:pt x="2787" y="1080"/>
                  <a:pt x="3066" y="1080"/>
                </a:cubicBezTo>
                <a:cubicBezTo>
                  <a:pt x="3345" y="945"/>
                  <a:pt x="3345" y="945"/>
                  <a:pt x="3345" y="945"/>
                </a:cubicBezTo>
                <a:cubicBezTo>
                  <a:pt x="3623" y="945"/>
                  <a:pt x="3763" y="1080"/>
                  <a:pt x="3763" y="1215"/>
                </a:cubicBezTo>
                <a:cubicBezTo>
                  <a:pt x="3902" y="1485"/>
                  <a:pt x="3763" y="1620"/>
                  <a:pt x="3484" y="1620"/>
                </a:cubicBezTo>
                <a:cubicBezTo>
                  <a:pt x="3205" y="1755"/>
                  <a:pt x="3205" y="1755"/>
                  <a:pt x="3205" y="1755"/>
                </a:cubicBezTo>
                <a:cubicBezTo>
                  <a:pt x="3205" y="1755"/>
                  <a:pt x="3066" y="1755"/>
                  <a:pt x="3066" y="1755"/>
                </a:cubicBezTo>
                <a:cubicBezTo>
                  <a:pt x="2926" y="1755"/>
                  <a:pt x="2787" y="1620"/>
                  <a:pt x="2787" y="1485"/>
                </a:cubicBezTo>
                <a:close/>
                <a:moveTo>
                  <a:pt x="3345" y="13770"/>
                </a:moveTo>
                <a:cubicBezTo>
                  <a:pt x="3205" y="13770"/>
                  <a:pt x="3205" y="13770"/>
                  <a:pt x="3205" y="13770"/>
                </a:cubicBezTo>
                <a:cubicBezTo>
                  <a:pt x="3066" y="13770"/>
                  <a:pt x="2926" y="13635"/>
                  <a:pt x="2787" y="13500"/>
                </a:cubicBezTo>
                <a:cubicBezTo>
                  <a:pt x="2787" y="13095"/>
                  <a:pt x="2787" y="13095"/>
                  <a:pt x="2787" y="13095"/>
                </a:cubicBezTo>
                <a:cubicBezTo>
                  <a:pt x="2648" y="12960"/>
                  <a:pt x="2787" y="12825"/>
                  <a:pt x="2926" y="12690"/>
                </a:cubicBezTo>
                <a:cubicBezTo>
                  <a:pt x="3205" y="12690"/>
                  <a:pt x="3345" y="12825"/>
                  <a:pt x="3484" y="12960"/>
                </a:cubicBezTo>
                <a:cubicBezTo>
                  <a:pt x="3484" y="13365"/>
                  <a:pt x="3484" y="13365"/>
                  <a:pt x="3484" y="13365"/>
                </a:cubicBezTo>
                <a:cubicBezTo>
                  <a:pt x="3623" y="13500"/>
                  <a:pt x="3484" y="13635"/>
                  <a:pt x="3345" y="13770"/>
                </a:cubicBezTo>
                <a:close/>
                <a:moveTo>
                  <a:pt x="2369" y="10395"/>
                </a:moveTo>
                <a:cubicBezTo>
                  <a:pt x="2369" y="10395"/>
                  <a:pt x="2230" y="10395"/>
                  <a:pt x="2230" y="10395"/>
                </a:cubicBezTo>
                <a:cubicBezTo>
                  <a:pt x="2090" y="10395"/>
                  <a:pt x="1951" y="10260"/>
                  <a:pt x="1951" y="10125"/>
                </a:cubicBezTo>
                <a:cubicBezTo>
                  <a:pt x="1812" y="9720"/>
                  <a:pt x="1812" y="9720"/>
                  <a:pt x="1812" y="9720"/>
                </a:cubicBezTo>
                <a:cubicBezTo>
                  <a:pt x="1672" y="9585"/>
                  <a:pt x="1812" y="9315"/>
                  <a:pt x="2090" y="9315"/>
                </a:cubicBezTo>
                <a:cubicBezTo>
                  <a:pt x="2230" y="9315"/>
                  <a:pt x="2508" y="9315"/>
                  <a:pt x="2508" y="9585"/>
                </a:cubicBezTo>
                <a:cubicBezTo>
                  <a:pt x="2648" y="9855"/>
                  <a:pt x="2648" y="9855"/>
                  <a:pt x="2648" y="9855"/>
                </a:cubicBezTo>
                <a:cubicBezTo>
                  <a:pt x="2648" y="10125"/>
                  <a:pt x="2508" y="10260"/>
                  <a:pt x="2369" y="10395"/>
                </a:cubicBezTo>
                <a:close/>
                <a:moveTo>
                  <a:pt x="2787" y="12015"/>
                </a:moveTo>
                <a:cubicBezTo>
                  <a:pt x="2787" y="12015"/>
                  <a:pt x="2787" y="12015"/>
                  <a:pt x="2648" y="12015"/>
                </a:cubicBezTo>
                <a:cubicBezTo>
                  <a:pt x="2508" y="12015"/>
                  <a:pt x="2369" y="12015"/>
                  <a:pt x="2369" y="11745"/>
                </a:cubicBezTo>
                <a:cubicBezTo>
                  <a:pt x="2230" y="11475"/>
                  <a:pt x="2230" y="11475"/>
                  <a:pt x="2230" y="11475"/>
                </a:cubicBezTo>
                <a:cubicBezTo>
                  <a:pt x="2230" y="11205"/>
                  <a:pt x="2369" y="11070"/>
                  <a:pt x="2508" y="11070"/>
                </a:cubicBezTo>
                <a:cubicBezTo>
                  <a:pt x="2787" y="10935"/>
                  <a:pt x="2926" y="11070"/>
                  <a:pt x="2926" y="11205"/>
                </a:cubicBezTo>
                <a:cubicBezTo>
                  <a:pt x="3066" y="11610"/>
                  <a:pt x="3066" y="11610"/>
                  <a:pt x="3066" y="11610"/>
                </a:cubicBezTo>
                <a:cubicBezTo>
                  <a:pt x="3066" y="11745"/>
                  <a:pt x="3066" y="12015"/>
                  <a:pt x="2787" y="12015"/>
                </a:cubicBezTo>
                <a:close/>
                <a:moveTo>
                  <a:pt x="20764" y="6345"/>
                </a:moveTo>
                <a:cubicBezTo>
                  <a:pt x="20625" y="6750"/>
                  <a:pt x="20625" y="6750"/>
                  <a:pt x="20625" y="6750"/>
                </a:cubicBezTo>
                <a:cubicBezTo>
                  <a:pt x="20625" y="6885"/>
                  <a:pt x="20485" y="7020"/>
                  <a:pt x="20206" y="7020"/>
                </a:cubicBezTo>
                <a:cubicBezTo>
                  <a:pt x="20206" y="7020"/>
                  <a:pt x="20206" y="7020"/>
                  <a:pt x="20206" y="6885"/>
                </a:cubicBezTo>
                <a:cubicBezTo>
                  <a:pt x="19928" y="6885"/>
                  <a:pt x="19788" y="6750"/>
                  <a:pt x="19928" y="6480"/>
                </a:cubicBezTo>
                <a:cubicBezTo>
                  <a:pt x="19928" y="6210"/>
                  <a:pt x="19928" y="6210"/>
                  <a:pt x="19928" y="6210"/>
                </a:cubicBezTo>
                <a:cubicBezTo>
                  <a:pt x="20067" y="5940"/>
                  <a:pt x="20206" y="5805"/>
                  <a:pt x="20485" y="5940"/>
                </a:cubicBezTo>
                <a:cubicBezTo>
                  <a:pt x="20625" y="5940"/>
                  <a:pt x="20764" y="6210"/>
                  <a:pt x="20764" y="6345"/>
                </a:cubicBezTo>
                <a:close/>
                <a:moveTo>
                  <a:pt x="21182" y="4590"/>
                </a:moveTo>
                <a:cubicBezTo>
                  <a:pt x="21043" y="4995"/>
                  <a:pt x="21043" y="4995"/>
                  <a:pt x="21043" y="4995"/>
                </a:cubicBezTo>
                <a:cubicBezTo>
                  <a:pt x="21043" y="5130"/>
                  <a:pt x="20903" y="5265"/>
                  <a:pt x="20764" y="5265"/>
                </a:cubicBezTo>
                <a:cubicBezTo>
                  <a:pt x="20764" y="5265"/>
                  <a:pt x="20625" y="5265"/>
                  <a:pt x="20625" y="5265"/>
                </a:cubicBezTo>
                <a:cubicBezTo>
                  <a:pt x="20485" y="5130"/>
                  <a:pt x="20346" y="4995"/>
                  <a:pt x="20346" y="4860"/>
                </a:cubicBezTo>
                <a:cubicBezTo>
                  <a:pt x="20485" y="4455"/>
                  <a:pt x="20485" y="4455"/>
                  <a:pt x="20485" y="4455"/>
                </a:cubicBezTo>
                <a:cubicBezTo>
                  <a:pt x="20485" y="4320"/>
                  <a:pt x="20764" y="4185"/>
                  <a:pt x="20903" y="4185"/>
                </a:cubicBezTo>
                <a:cubicBezTo>
                  <a:pt x="21182" y="4320"/>
                  <a:pt x="21182" y="4455"/>
                  <a:pt x="21182" y="4590"/>
                </a:cubicBezTo>
                <a:close/>
                <a:moveTo>
                  <a:pt x="21600" y="3105"/>
                </a:moveTo>
                <a:cubicBezTo>
                  <a:pt x="21600" y="3105"/>
                  <a:pt x="21600" y="3240"/>
                  <a:pt x="21600" y="3240"/>
                </a:cubicBezTo>
                <a:cubicBezTo>
                  <a:pt x="21600" y="3375"/>
                  <a:pt x="21321" y="3510"/>
                  <a:pt x="21182" y="3510"/>
                </a:cubicBezTo>
                <a:cubicBezTo>
                  <a:pt x="21182" y="3510"/>
                  <a:pt x="21182" y="3510"/>
                  <a:pt x="21182" y="3510"/>
                </a:cubicBezTo>
                <a:cubicBezTo>
                  <a:pt x="20903" y="3510"/>
                  <a:pt x="20764" y="3375"/>
                  <a:pt x="20764" y="3105"/>
                </a:cubicBezTo>
                <a:cubicBezTo>
                  <a:pt x="20764" y="3105"/>
                  <a:pt x="20764" y="3105"/>
                  <a:pt x="20764" y="3105"/>
                </a:cubicBezTo>
                <a:cubicBezTo>
                  <a:pt x="20764" y="2970"/>
                  <a:pt x="20764" y="2970"/>
                  <a:pt x="20764" y="2970"/>
                </a:cubicBezTo>
                <a:cubicBezTo>
                  <a:pt x="20764" y="2700"/>
                  <a:pt x="20903" y="2565"/>
                  <a:pt x="21043" y="2430"/>
                </a:cubicBezTo>
                <a:cubicBezTo>
                  <a:pt x="21321" y="2430"/>
                  <a:pt x="21461" y="2565"/>
                  <a:pt x="21461" y="2835"/>
                </a:cubicBezTo>
                <a:cubicBezTo>
                  <a:pt x="21600" y="2835"/>
                  <a:pt x="21600" y="2970"/>
                  <a:pt x="21600" y="3105"/>
                </a:cubicBezTo>
                <a:close/>
                <a:moveTo>
                  <a:pt x="17698" y="1215"/>
                </a:moveTo>
                <a:cubicBezTo>
                  <a:pt x="17837" y="1080"/>
                  <a:pt x="17977" y="945"/>
                  <a:pt x="18255" y="945"/>
                </a:cubicBezTo>
                <a:cubicBezTo>
                  <a:pt x="18534" y="1080"/>
                  <a:pt x="18534" y="1080"/>
                  <a:pt x="18534" y="1080"/>
                </a:cubicBezTo>
                <a:cubicBezTo>
                  <a:pt x="18813" y="1080"/>
                  <a:pt x="18813" y="1350"/>
                  <a:pt x="18813" y="1485"/>
                </a:cubicBezTo>
                <a:cubicBezTo>
                  <a:pt x="18813" y="1620"/>
                  <a:pt x="18674" y="1755"/>
                  <a:pt x="18395" y="1755"/>
                </a:cubicBezTo>
                <a:cubicBezTo>
                  <a:pt x="18395" y="1755"/>
                  <a:pt x="18395" y="1755"/>
                  <a:pt x="18395" y="1755"/>
                </a:cubicBezTo>
                <a:cubicBezTo>
                  <a:pt x="17977" y="1620"/>
                  <a:pt x="17977" y="1620"/>
                  <a:pt x="17977" y="1620"/>
                </a:cubicBezTo>
                <a:cubicBezTo>
                  <a:pt x="17837" y="1620"/>
                  <a:pt x="17698" y="1485"/>
                  <a:pt x="17698" y="1215"/>
                </a:cubicBezTo>
                <a:close/>
                <a:moveTo>
                  <a:pt x="19510" y="1755"/>
                </a:moveTo>
                <a:cubicBezTo>
                  <a:pt x="19510" y="1485"/>
                  <a:pt x="19788" y="1350"/>
                  <a:pt x="19928" y="1485"/>
                </a:cubicBezTo>
                <a:cubicBezTo>
                  <a:pt x="20346" y="1485"/>
                  <a:pt x="20346" y="1485"/>
                  <a:pt x="20346" y="1485"/>
                </a:cubicBezTo>
                <a:cubicBezTo>
                  <a:pt x="20485" y="1620"/>
                  <a:pt x="20625" y="1755"/>
                  <a:pt x="20625" y="2025"/>
                </a:cubicBezTo>
                <a:cubicBezTo>
                  <a:pt x="20485" y="2160"/>
                  <a:pt x="20346" y="2295"/>
                  <a:pt x="20206" y="2295"/>
                </a:cubicBezTo>
                <a:cubicBezTo>
                  <a:pt x="20206" y="2295"/>
                  <a:pt x="20206" y="2295"/>
                  <a:pt x="20067" y="2295"/>
                </a:cubicBezTo>
                <a:cubicBezTo>
                  <a:pt x="19788" y="2160"/>
                  <a:pt x="19788" y="2160"/>
                  <a:pt x="19788" y="2160"/>
                </a:cubicBezTo>
                <a:cubicBezTo>
                  <a:pt x="19510" y="2025"/>
                  <a:pt x="19510" y="1890"/>
                  <a:pt x="19510" y="1755"/>
                </a:cubicBezTo>
                <a:close/>
                <a:moveTo>
                  <a:pt x="20206" y="8100"/>
                </a:moveTo>
                <a:cubicBezTo>
                  <a:pt x="20206" y="8370"/>
                  <a:pt x="20206" y="8370"/>
                  <a:pt x="20206" y="8370"/>
                </a:cubicBezTo>
                <a:cubicBezTo>
                  <a:pt x="20067" y="8505"/>
                  <a:pt x="19928" y="8640"/>
                  <a:pt x="19788" y="8640"/>
                </a:cubicBezTo>
                <a:cubicBezTo>
                  <a:pt x="19788" y="8640"/>
                  <a:pt x="19788" y="8640"/>
                  <a:pt x="19649" y="8640"/>
                </a:cubicBezTo>
                <a:cubicBezTo>
                  <a:pt x="19510" y="8640"/>
                  <a:pt x="19370" y="8370"/>
                  <a:pt x="19370" y="8235"/>
                </a:cubicBezTo>
                <a:cubicBezTo>
                  <a:pt x="19510" y="7830"/>
                  <a:pt x="19510" y="7830"/>
                  <a:pt x="19510" y="7830"/>
                </a:cubicBezTo>
                <a:cubicBezTo>
                  <a:pt x="19510" y="7695"/>
                  <a:pt x="19788" y="7560"/>
                  <a:pt x="19928" y="7560"/>
                </a:cubicBezTo>
                <a:cubicBezTo>
                  <a:pt x="20206" y="7695"/>
                  <a:pt x="20346" y="7830"/>
                  <a:pt x="20206" y="8100"/>
                </a:cubicBezTo>
                <a:close/>
                <a:moveTo>
                  <a:pt x="17559" y="16065"/>
                </a:moveTo>
                <a:cubicBezTo>
                  <a:pt x="17419" y="16065"/>
                  <a:pt x="17280" y="16200"/>
                  <a:pt x="17141" y="16335"/>
                </a:cubicBezTo>
                <a:cubicBezTo>
                  <a:pt x="17141" y="16605"/>
                  <a:pt x="17141" y="16605"/>
                  <a:pt x="17141" y="16605"/>
                </a:cubicBezTo>
                <a:cubicBezTo>
                  <a:pt x="17141" y="16605"/>
                  <a:pt x="17141" y="16605"/>
                  <a:pt x="17141" y="16605"/>
                </a:cubicBezTo>
                <a:cubicBezTo>
                  <a:pt x="17141" y="16605"/>
                  <a:pt x="17141" y="16605"/>
                  <a:pt x="17141" y="16605"/>
                </a:cubicBezTo>
                <a:cubicBezTo>
                  <a:pt x="17141" y="15120"/>
                  <a:pt x="17141" y="15120"/>
                  <a:pt x="17141" y="15120"/>
                </a:cubicBezTo>
                <a:cubicBezTo>
                  <a:pt x="17141" y="15120"/>
                  <a:pt x="17141" y="15120"/>
                  <a:pt x="17141" y="15120"/>
                </a:cubicBezTo>
                <a:cubicBezTo>
                  <a:pt x="17141" y="14850"/>
                  <a:pt x="17141" y="14850"/>
                  <a:pt x="17141" y="14850"/>
                </a:cubicBezTo>
                <a:cubicBezTo>
                  <a:pt x="17141" y="14850"/>
                  <a:pt x="17141" y="14850"/>
                  <a:pt x="17141" y="14715"/>
                </a:cubicBezTo>
                <a:cubicBezTo>
                  <a:pt x="17141" y="13365"/>
                  <a:pt x="17141" y="13365"/>
                  <a:pt x="17141" y="13365"/>
                </a:cubicBezTo>
                <a:cubicBezTo>
                  <a:pt x="17141" y="13365"/>
                  <a:pt x="17141" y="13365"/>
                  <a:pt x="17141" y="13365"/>
                </a:cubicBezTo>
                <a:cubicBezTo>
                  <a:pt x="17141" y="13095"/>
                  <a:pt x="17141" y="13095"/>
                  <a:pt x="17141" y="13095"/>
                </a:cubicBezTo>
                <a:cubicBezTo>
                  <a:pt x="17141" y="13095"/>
                  <a:pt x="17141" y="13095"/>
                  <a:pt x="17141" y="12960"/>
                </a:cubicBezTo>
                <a:cubicBezTo>
                  <a:pt x="17141" y="11610"/>
                  <a:pt x="17141" y="11610"/>
                  <a:pt x="17141" y="11610"/>
                </a:cubicBezTo>
                <a:cubicBezTo>
                  <a:pt x="17141" y="11610"/>
                  <a:pt x="17141" y="11610"/>
                  <a:pt x="17141" y="11610"/>
                </a:cubicBezTo>
                <a:cubicBezTo>
                  <a:pt x="17141" y="11340"/>
                  <a:pt x="17141" y="11340"/>
                  <a:pt x="17141" y="11340"/>
                </a:cubicBezTo>
                <a:cubicBezTo>
                  <a:pt x="17141" y="11340"/>
                  <a:pt x="17141" y="11205"/>
                  <a:pt x="17141" y="11205"/>
                </a:cubicBezTo>
                <a:cubicBezTo>
                  <a:pt x="17141" y="9855"/>
                  <a:pt x="17141" y="9855"/>
                  <a:pt x="17141" y="9855"/>
                </a:cubicBezTo>
                <a:cubicBezTo>
                  <a:pt x="17141" y="9855"/>
                  <a:pt x="17141" y="9855"/>
                  <a:pt x="17141" y="9855"/>
                </a:cubicBezTo>
                <a:cubicBezTo>
                  <a:pt x="17141" y="9585"/>
                  <a:pt x="17141" y="9585"/>
                  <a:pt x="17141" y="9585"/>
                </a:cubicBezTo>
                <a:cubicBezTo>
                  <a:pt x="17141" y="9450"/>
                  <a:pt x="17141" y="9450"/>
                  <a:pt x="17141" y="9450"/>
                </a:cubicBezTo>
                <a:cubicBezTo>
                  <a:pt x="17141" y="8100"/>
                  <a:pt x="17141" y="8100"/>
                  <a:pt x="17141" y="8100"/>
                </a:cubicBezTo>
                <a:cubicBezTo>
                  <a:pt x="17141" y="8100"/>
                  <a:pt x="17141" y="8100"/>
                  <a:pt x="17141" y="8100"/>
                </a:cubicBezTo>
                <a:cubicBezTo>
                  <a:pt x="17141" y="7695"/>
                  <a:pt x="17141" y="7695"/>
                  <a:pt x="17141" y="7695"/>
                </a:cubicBezTo>
                <a:cubicBezTo>
                  <a:pt x="17141" y="7695"/>
                  <a:pt x="17141" y="7695"/>
                  <a:pt x="17141" y="7695"/>
                </a:cubicBezTo>
                <a:cubicBezTo>
                  <a:pt x="17141" y="6345"/>
                  <a:pt x="17141" y="6345"/>
                  <a:pt x="17141" y="6345"/>
                </a:cubicBezTo>
                <a:cubicBezTo>
                  <a:pt x="17141" y="6345"/>
                  <a:pt x="17141" y="6345"/>
                  <a:pt x="17141" y="6345"/>
                </a:cubicBezTo>
                <a:cubicBezTo>
                  <a:pt x="17141" y="5940"/>
                  <a:pt x="17141" y="5940"/>
                  <a:pt x="17141" y="5940"/>
                </a:cubicBezTo>
                <a:cubicBezTo>
                  <a:pt x="17141" y="5940"/>
                  <a:pt x="17141" y="5940"/>
                  <a:pt x="17141" y="5940"/>
                </a:cubicBezTo>
                <a:cubicBezTo>
                  <a:pt x="17141" y="4590"/>
                  <a:pt x="17141" y="4590"/>
                  <a:pt x="17141" y="4590"/>
                </a:cubicBezTo>
                <a:cubicBezTo>
                  <a:pt x="17141" y="4590"/>
                  <a:pt x="17141" y="4590"/>
                  <a:pt x="17141" y="4590"/>
                </a:cubicBezTo>
                <a:cubicBezTo>
                  <a:pt x="17141" y="4185"/>
                  <a:pt x="17141" y="4185"/>
                  <a:pt x="17141" y="4185"/>
                </a:cubicBezTo>
                <a:cubicBezTo>
                  <a:pt x="17141" y="4185"/>
                  <a:pt x="17141" y="4185"/>
                  <a:pt x="17141" y="4185"/>
                </a:cubicBezTo>
                <a:cubicBezTo>
                  <a:pt x="17141" y="2835"/>
                  <a:pt x="17141" y="2835"/>
                  <a:pt x="17141" y="2835"/>
                </a:cubicBezTo>
                <a:cubicBezTo>
                  <a:pt x="17141" y="2835"/>
                  <a:pt x="17141" y="2835"/>
                  <a:pt x="17141" y="2835"/>
                </a:cubicBezTo>
                <a:cubicBezTo>
                  <a:pt x="17141" y="2430"/>
                  <a:pt x="17141" y="2430"/>
                  <a:pt x="17141" y="2430"/>
                </a:cubicBezTo>
                <a:cubicBezTo>
                  <a:pt x="17141" y="2430"/>
                  <a:pt x="17141" y="2430"/>
                  <a:pt x="17141" y="2430"/>
                </a:cubicBezTo>
                <a:cubicBezTo>
                  <a:pt x="17141" y="1620"/>
                  <a:pt x="17141" y="1620"/>
                  <a:pt x="17141" y="1620"/>
                </a:cubicBezTo>
                <a:cubicBezTo>
                  <a:pt x="17141" y="675"/>
                  <a:pt x="16305" y="0"/>
                  <a:pt x="15468" y="0"/>
                </a:cubicBezTo>
                <a:cubicBezTo>
                  <a:pt x="6132" y="0"/>
                  <a:pt x="6132" y="0"/>
                  <a:pt x="6132" y="0"/>
                </a:cubicBezTo>
                <a:cubicBezTo>
                  <a:pt x="5156" y="0"/>
                  <a:pt x="4459" y="675"/>
                  <a:pt x="4459" y="1620"/>
                </a:cubicBezTo>
                <a:cubicBezTo>
                  <a:pt x="4459" y="2430"/>
                  <a:pt x="4459" y="2430"/>
                  <a:pt x="4459" y="2430"/>
                </a:cubicBezTo>
                <a:cubicBezTo>
                  <a:pt x="4459" y="2430"/>
                  <a:pt x="4459" y="2430"/>
                  <a:pt x="4459" y="2430"/>
                </a:cubicBezTo>
                <a:cubicBezTo>
                  <a:pt x="4459" y="2835"/>
                  <a:pt x="4459" y="2835"/>
                  <a:pt x="4459" y="2835"/>
                </a:cubicBezTo>
                <a:cubicBezTo>
                  <a:pt x="4459" y="2835"/>
                  <a:pt x="4459" y="2835"/>
                  <a:pt x="4459" y="2835"/>
                </a:cubicBezTo>
                <a:cubicBezTo>
                  <a:pt x="4459" y="4185"/>
                  <a:pt x="4459" y="4185"/>
                  <a:pt x="4459" y="4185"/>
                </a:cubicBezTo>
                <a:cubicBezTo>
                  <a:pt x="4459" y="4185"/>
                  <a:pt x="4459" y="4185"/>
                  <a:pt x="4459" y="4185"/>
                </a:cubicBezTo>
                <a:cubicBezTo>
                  <a:pt x="4459" y="4590"/>
                  <a:pt x="4459" y="4590"/>
                  <a:pt x="4459" y="4590"/>
                </a:cubicBezTo>
                <a:cubicBezTo>
                  <a:pt x="4459" y="4590"/>
                  <a:pt x="4459" y="4590"/>
                  <a:pt x="4459" y="4590"/>
                </a:cubicBezTo>
                <a:cubicBezTo>
                  <a:pt x="4459" y="5940"/>
                  <a:pt x="4459" y="5940"/>
                  <a:pt x="4459" y="5940"/>
                </a:cubicBezTo>
                <a:cubicBezTo>
                  <a:pt x="4459" y="5940"/>
                  <a:pt x="4459" y="5940"/>
                  <a:pt x="4459" y="5940"/>
                </a:cubicBezTo>
                <a:cubicBezTo>
                  <a:pt x="4459" y="6345"/>
                  <a:pt x="4459" y="6345"/>
                  <a:pt x="4459" y="6345"/>
                </a:cubicBezTo>
                <a:cubicBezTo>
                  <a:pt x="4459" y="6345"/>
                  <a:pt x="4459" y="6345"/>
                  <a:pt x="4459" y="6345"/>
                </a:cubicBezTo>
                <a:cubicBezTo>
                  <a:pt x="4459" y="7695"/>
                  <a:pt x="4459" y="7695"/>
                  <a:pt x="4459" y="7695"/>
                </a:cubicBezTo>
                <a:cubicBezTo>
                  <a:pt x="4459" y="7695"/>
                  <a:pt x="4459" y="7695"/>
                  <a:pt x="4459" y="7695"/>
                </a:cubicBezTo>
                <a:cubicBezTo>
                  <a:pt x="4459" y="8100"/>
                  <a:pt x="4459" y="8100"/>
                  <a:pt x="4459" y="8100"/>
                </a:cubicBezTo>
                <a:cubicBezTo>
                  <a:pt x="4459" y="8100"/>
                  <a:pt x="4459" y="8100"/>
                  <a:pt x="4459" y="8100"/>
                </a:cubicBezTo>
                <a:cubicBezTo>
                  <a:pt x="4459" y="9450"/>
                  <a:pt x="4459" y="9450"/>
                  <a:pt x="4459" y="9450"/>
                </a:cubicBezTo>
                <a:cubicBezTo>
                  <a:pt x="4459" y="9450"/>
                  <a:pt x="4459" y="9450"/>
                  <a:pt x="4459" y="9450"/>
                </a:cubicBezTo>
                <a:cubicBezTo>
                  <a:pt x="4459" y="9855"/>
                  <a:pt x="4459" y="9855"/>
                  <a:pt x="4459" y="9855"/>
                </a:cubicBezTo>
                <a:cubicBezTo>
                  <a:pt x="4459" y="9855"/>
                  <a:pt x="4459" y="9855"/>
                  <a:pt x="4459" y="9855"/>
                </a:cubicBezTo>
                <a:cubicBezTo>
                  <a:pt x="4459" y="11340"/>
                  <a:pt x="4459" y="11340"/>
                  <a:pt x="4459" y="11340"/>
                </a:cubicBezTo>
                <a:cubicBezTo>
                  <a:pt x="4459" y="11340"/>
                  <a:pt x="4459" y="11340"/>
                  <a:pt x="4459" y="11340"/>
                </a:cubicBezTo>
                <a:cubicBezTo>
                  <a:pt x="4459" y="11610"/>
                  <a:pt x="4459" y="11610"/>
                  <a:pt x="4459" y="11610"/>
                </a:cubicBezTo>
                <a:cubicBezTo>
                  <a:pt x="4459" y="11610"/>
                  <a:pt x="4459" y="11610"/>
                  <a:pt x="4459" y="11610"/>
                </a:cubicBezTo>
                <a:cubicBezTo>
                  <a:pt x="4459" y="13095"/>
                  <a:pt x="4459" y="13095"/>
                  <a:pt x="4459" y="13095"/>
                </a:cubicBezTo>
                <a:cubicBezTo>
                  <a:pt x="4459" y="13095"/>
                  <a:pt x="4459" y="13095"/>
                  <a:pt x="4459" y="13095"/>
                </a:cubicBezTo>
                <a:cubicBezTo>
                  <a:pt x="4459" y="13365"/>
                  <a:pt x="4459" y="13365"/>
                  <a:pt x="4459" y="13365"/>
                </a:cubicBezTo>
                <a:cubicBezTo>
                  <a:pt x="4459" y="13365"/>
                  <a:pt x="4459" y="13365"/>
                  <a:pt x="4459" y="13365"/>
                </a:cubicBezTo>
                <a:cubicBezTo>
                  <a:pt x="4459" y="14850"/>
                  <a:pt x="4459" y="14850"/>
                  <a:pt x="4459" y="14850"/>
                </a:cubicBezTo>
                <a:cubicBezTo>
                  <a:pt x="4459" y="14850"/>
                  <a:pt x="4459" y="14850"/>
                  <a:pt x="4459" y="14850"/>
                </a:cubicBezTo>
                <a:cubicBezTo>
                  <a:pt x="4459" y="15120"/>
                  <a:pt x="4459" y="15120"/>
                  <a:pt x="4459" y="15120"/>
                </a:cubicBezTo>
                <a:cubicBezTo>
                  <a:pt x="4459" y="15120"/>
                  <a:pt x="4459" y="15120"/>
                  <a:pt x="4459" y="15120"/>
                </a:cubicBezTo>
                <a:cubicBezTo>
                  <a:pt x="4459" y="16605"/>
                  <a:pt x="4459" y="16605"/>
                  <a:pt x="4459" y="16605"/>
                </a:cubicBezTo>
                <a:cubicBezTo>
                  <a:pt x="4459" y="16605"/>
                  <a:pt x="4459" y="16605"/>
                  <a:pt x="4459" y="16605"/>
                </a:cubicBezTo>
                <a:cubicBezTo>
                  <a:pt x="4459" y="16605"/>
                  <a:pt x="4459" y="16605"/>
                  <a:pt x="4459" y="16605"/>
                </a:cubicBezTo>
                <a:cubicBezTo>
                  <a:pt x="4320" y="16335"/>
                  <a:pt x="4320" y="16335"/>
                  <a:pt x="4320" y="16335"/>
                </a:cubicBezTo>
                <a:cubicBezTo>
                  <a:pt x="4320" y="16200"/>
                  <a:pt x="4181" y="16065"/>
                  <a:pt x="3902" y="16065"/>
                </a:cubicBezTo>
                <a:cubicBezTo>
                  <a:pt x="3763" y="16200"/>
                  <a:pt x="3623" y="16335"/>
                  <a:pt x="3623" y="16605"/>
                </a:cubicBezTo>
                <a:cubicBezTo>
                  <a:pt x="3763" y="16875"/>
                  <a:pt x="3763" y="16875"/>
                  <a:pt x="3763" y="16875"/>
                </a:cubicBezTo>
                <a:cubicBezTo>
                  <a:pt x="3763" y="17145"/>
                  <a:pt x="4041" y="17145"/>
                  <a:pt x="4181" y="17145"/>
                </a:cubicBezTo>
                <a:cubicBezTo>
                  <a:pt x="4320" y="17145"/>
                  <a:pt x="4459" y="17010"/>
                  <a:pt x="4459" y="17010"/>
                </a:cubicBezTo>
                <a:cubicBezTo>
                  <a:pt x="4459" y="17820"/>
                  <a:pt x="4459" y="17820"/>
                  <a:pt x="4459" y="17820"/>
                </a:cubicBezTo>
                <a:cubicBezTo>
                  <a:pt x="4459" y="17820"/>
                  <a:pt x="4459" y="17820"/>
                  <a:pt x="4459" y="17820"/>
                </a:cubicBezTo>
                <a:cubicBezTo>
                  <a:pt x="4181" y="17820"/>
                  <a:pt x="4041" y="18090"/>
                  <a:pt x="4181" y="18225"/>
                </a:cubicBezTo>
                <a:cubicBezTo>
                  <a:pt x="4181" y="18630"/>
                  <a:pt x="4181" y="18630"/>
                  <a:pt x="4181" y="18630"/>
                </a:cubicBezTo>
                <a:cubicBezTo>
                  <a:pt x="4320" y="18765"/>
                  <a:pt x="4320" y="18765"/>
                  <a:pt x="4459" y="18765"/>
                </a:cubicBezTo>
                <a:cubicBezTo>
                  <a:pt x="4459" y="19980"/>
                  <a:pt x="4459" y="19980"/>
                  <a:pt x="4459" y="19980"/>
                </a:cubicBezTo>
                <a:cubicBezTo>
                  <a:pt x="4459" y="20925"/>
                  <a:pt x="5156" y="21600"/>
                  <a:pt x="6132" y="21600"/>
                </a:cubicBezTo>
                <a:cubicBezTo>
                  <a:pt x="15468" y="21600"/>
                  <a:pt x="15468" y="21600"/>
                  <a:pt x="15468" y="21600"/>
                </a:cubicBezTo>
                <a:cubicBezTo>
                  <a:pt x="16305" y="21600"/>
                  <a:pt x="17141" y="20925"/>
                  <a:pt x="17141" y="19980"/>
                </a:cubicBezTo>
                <a:cubicBezTo>
                  <a:pt x="17141" y="18765"/>
                  <a:pt x="17141" y="18765"/>
                  <a:pt x="17141" y="18765"/>
                </a:cubicBezTo>
                <a:cubicBezTo>
                  <a:pt x="17141" y="18765"/>
                  <a:pt x="17280" y="18765"/>
                  <a:pt x="17280" y="18630"/>
                </a:cubicBezTo>
                <a:cubicBezTo>
                  <a:pt x="17419" y="18225"/>
                  <a:pt x="17419" y="18225"/>
                  <a:pt x="17419" y="18225"/>
                </a:cubicBezTo>
                <a:cubicBezTo>
                  <a:pt x="17419" y="18090"/>
                  <a:pt x="17419" y="17820"/>
                  <a:pt x="17141" y="17820"/>
                </a:cubicBezTo>
                <a:cubicBezTo>
                  <a:pt x="17141" y="17820"/>
                  <a:pt x="17141" y="17820"/>
                  <a:pt x="17141" y="17820"/>
                </a:cubicBezTo>
                <a:cubicBezTo>
                  <a:pt x="17141" y="17010"/>
                  <a:pt x="17141" y="17010"/>
                  <a:pt x="17141" y="17010"/>
                </a:cubicBezTo>
                <a:cubicBezTo>
                  <a:pt x="17141" y="17010"/>
                  <a:pt x="17141" y="17010"/>
                  <a:pt x="17141" y="17010"/>
                </a:cubicBezTo>
                <a:cubicBezTo>
                  <a:pt x="17141" y="17010"/>
                  <a:pt x="17280" y="17145"/>
                  <a:pt x="17280" y="17145"/>
                </a:cubicBezTo>
                <a:cubicBezTo>
                  <a:pt x="17559" y="17145"/>
                  <a:pt x="17698" y="17145"/>
                  <a:pt x="17837" y="16875"/>
                </a:cubicBezTo>
                <a:cubicBezTo>
                  <a:pt x="17837" y="16605"/>
                  <a:pt x="17837" y="16605"/>
                  <a:pt x="17837" y="16605"/>
                </a:cubicBezTo>
                <a:cubicBezTo>
                  <a:pt x="17977" y="16335"/>
                  <a:pt x="17837" y="16200"/>
                  <a:pt x="17559" y="16065"/>
                </a:cubicBezTo>
                <a:close/>
                <a:moveTo>
                  <a:pt x="5156" y="2835"/>
                </a:moveTo>
                <a:cubicBezTo>
                  <a:pt x="16305" y="2835"/>
                  <a:pt x="16305" y="2835"/>
                  <a:pt x="16305" y="2835"/>
                </a:cubicBezTo>
                <a:cubicBezTo>
                  <a:pt x="16305" y="16605"/>
                  <a:pt x="16305" y="16605"/>
                  <a:pt x="16305" y="16605"/>
                </a:cubicBezTo>
                <a:cubicBezTo>
                  <a:pt x="5156" y="16605"/>
                  <a:pt x="5156" y="16605"/>
                  <a:pt x="5156" y="16605"/>
                </a:cubicBezTo>
                <a:lnTo>
                  <a:pt x="5156" y="2835"/>
                </a:lnTo>
                <a:close/>
                <a:moveTo>
                  <a:pt x="6132" y="675"/>
                </a:moveTo>
                <a:cubicBezTo>
                  <a:pt x="15468" y="675"/>
                  <a:pt x="15468" y="675"/>
                  <a:pt x="15468" y="675"/>
                </a:cubicBezTo>
                <a:cubicBezTo>
                  <a:pt x="15886" y="675"/>
                  <a:pt x="16305" y="1080"/>
                  <a:pt x="16305" y="1620"/>
                </a:cubicBezTo>
                <a:cubicBezTo>
                  <a:pt x="16305" y="2160"/>
                  <a:pt x="16305" y="2160"/>
                  <a:pt x="16305" y="2160"/>
                </a:cubicBezTo>
                <a:cubicBezTo>
                  <a:pt x="5156" y="2160"/>
                  <a:pt x="5156" y="2160"/>
                  <a:pt x="5156" y="2160"/>
                </a:cubicBezTo>
                <a:cubicBezTo>
                  <a:pt x="5156" y="1620"/>
                  <a:pt x="5156" y="1620"/>
                  <a:pt x="5156" y="1620"/>
                </a:cubicBezTo>
                <a:cubicBezTo>
                  <a:pt x="5156" y="1080"/>
                  <a:pt x="5574" y="675"/>
                  <a:pt x="6132" y="675"/>
                </a:cubicBezTo>
                <a:close/>
                <a:moveTo>
                  <a:pt x="15468" y="20925"/>
                </a:moveTo>
                <a:cubicBezTo>
                  <a:pt x="6132" y="20925"/>
                  <a:pt x="6132" y="20925"/>
                  <a:pt x="6132" y="20925"/>
                </a:cubicBezTo>
                <a:cubicBezTo>
                  <a:pt x="5574" y="20925"/>
                  <a:pt x="5156" y="20520"/>
                  <a:pt x="5156" y="19980"/>
                </a:cubicBezTo>
                <a:cubicBezTo>
                  <a:pt x="5156" y="17280"/>
                  <a:pt x="5156" y="17280"/>
                  <a:pt x="5156" y="17280"/>
                </a:cubicBezTo>
                <a:cubicBezTo>
                  <a:pt x="16305" y="17280"/>
                  <a:pt x="16305" y="17280"/>
                  <a:pt x="16305" y="17280"/>
                </a:cubicBezTo>
                <a:cubicBezTo>
                  <a:pt x="16305" y="19980"/>
                  <a:pt x="16305" y="19980"/>
                  <a:pt x="16305" y="19980"/>
                </a:cubicBezTo>
                <a:cubicBezTo>
                  <a:pt x="16305" y="20520"/>
                  <a:pt x="15886" y="20925"/>
                  <a:pt x="15468" y="20925"/>
                </a:cubicBezTo>
                <a:close/>
                <a:moveTo>
                  <a:pt x="18813" y="13095"/>
                </a:moveTo>
                <a:cubicBezTo>
                  <a:pt x="18674" y="13500"/>
                  <a:pt x="18674" y="13500"/>
                  <a:pt x="18674" y="13500"/>
                </a:cubicBezTo>
                <a:cubicBezTo>
                  <a:pt x="18674" y="13635"/>
                  <a:pt x="18534" y="13770"/>
                  <a:pt x="18395" y="13770"/>
                </a:cubicBezTo>
                <a:cubicBezTo>
                  <a:pt x="18395" y="13770"/>
                  <a:pt x="18255" y="13770"/>
                  <a:pt x="18255" y="13770"/>
                </a:cubicBezTo>
                <a:cubicBezTo>
                  <a:pt x="18116" y="13635"/>
                  <a:pt x="17977" y="13500"/>
                  <a:pt x="17977" y="13365"/>
                </a:cubicBezTo>
                <a:cubicBezTo>
                  <a:pt x="18116" y="12960"/>
                  <a:pt x="18116" y="12960"/>
                  <a:pt x="18116" y="12960"/>
                </a:cubicBezTo>
                <a:cubicBezTo>
                  <a:pt x="18116" y="12825"/>
                  <a:pt x="18395" y="12690"/>
                  <a:pt x="18534" y="12690"/>
                </a:cubicBezTo>
                <a:cubicBezTo>
                  <a:pt x="18813" y="12825"/>
                  <a:pt x="18813" y="12960"/>
                  <a:pt x="18813" y="13095"/>
                </a:cubicBezTo>
                <a:close/>
                <a:moveTo>
                  <a:pt x="18395" y="14850"/>
                </a:moveTo>
                <a:cubicBezTo>
                  <a:pt x="18255" y="15255"/>
                  <a:pt x="18255" y="15255"/>
                  <a:pt x="18255" y="15255"/>
                </a:cubicBezTo>
                <a:cubicBezTo>
                  <a:pt x="18255" y="15390"/>
                  <a:pt x="18116" y="15525"/>
                  <a:pt x="17837" y="15525"/>
                </a:cubicBezTo>
                <a:cubicBezTo>
                  <a:pt x="17837" y="15525"/>
                  <a:pt x="17837" y="15390"/>
                  <a:pt x="17837" y="15390"/>
                </a:cubicBezTo>
                <a:cubicBezTo>
                  <a:pt x="17559" y="15390"/>
                  <a:pt x="17559" y="15255"/>
                  <a:pt x="17559" y="14985"/>
                </a:cubicBezTo>
                <a:cubicBezTo>
                  <a:pt x="17698" y="14715"/>
                  <a:pt x="17698" y="14715"/>
                  <a:pt x="17698" y="14715"/>
                </a:cubicBezTo>
                <a:cubicBezTo>
                  <a:pt x="17698" y="14445"/>
                  <a:pt x="17837" y="14310"/>
                  <a:pt x="18116" y="14445"/>
                </a:cubicBezTo>
                <a:cubicBezTo>
                  <a:pt x="18255" y="14445"/>
                  <a:pt x="18395" y="14715"/>
                  <a:pt x="18395" y="14850"/>
                </a:cubicBezTo>
                <a:close/>
                <a:moveTo>
                  <a:pt x="19231" y="11475"/>
                </a:moveTo>
                <a:cubicBezTo>
                  <a:pt x="19231" y="11745"/>
                  <a:pt x="19231" y="11745"/>
                  <a:pt x="19231" y="11745"/>
                </a:cubicBezTo>
                <a:cubicBezTo>
                  <a:pt x="19092" y="12015"/>
                  <a:pt x="18952" y="12015"/>
                  <a:pt x="18813" y="12015"/>
                </a:cubicBezTo>
                <a:cubicBezTo>
                  <a:pt x="18813" y="12015"/>
                  <a:pt x="18813" y="12015"/>
                  <a:pt x="18813" y="12015"/>
                </a:cubicBezTo>
                <a:cubicBezTo>
                  <a:pt x="18534" y="12015"/>
                  <a:pt x="18395" y="11745"/>
                  <a:pt x="18534" y="11610"/>
                </a:cubicBezTo>
                <a:cubicBezTo>
                  <a:pt x="18534" y="11205"/>
                  <a:pt x="18534" y="11205"/>
                  <a:pt x="18534" y="11205"/>
                </a:cubicBezTo>
                <a:cubicBezTo>
                  <a:pt x="18674" y="11070"/>
                  <a:pt x="18813" y="10935"/>
                  <a:pt x="19092" y="11070"/>
                </a:cubicBezTo>
                <a:cubicBezTo>
                  <a:pt x="19231" y="11070"/>
                  <a:pt x="19370" y="11205"/>
                  <a:pt x="19231" y="11475"/>
                </a:cubicBezTo>
                <a:close/>
                <a:moveTo>
                  <a:pt x="19788" y="9720"/>
                </a:moveTo>
                <a:cubicBezTo>
                  <a:pt x="19649" y="10125"/>
                  <a:pt x="19649" y="10125"/>
                  <a:pt x="19649" y="10125"/>
                </a:cubicBezTo>
                <a:cubicBezTo>
                  <a:pt x="19649" y="10260"/>
                  <a:pt x="19510" y="10395"/>
                  <a:pt x="19370" y="10395"/>
                </a:cubicBezTo>
                <a:cubicBezTo>
                  <a:pt x="19231" y="10395"/>
                  <a:pt x="19231" y="10395"/>
                  <a:pt x="19231" y="10395"/>
                </a:cubicBezTo>
                <a:cubicBezTo>
                  <a:pt x="18952" y="10260"/>
                  <a:pt x="18952" y="10125"/>
                  <a:pt x="18952" y="9855"/>
                </a:cubicBezTo>
                <a:cubicBezTo>
                  <a:pt x="19092" y="9585"/>
                  <a:pt x="19092" y="9585"/>
                  <a:pt x="19092" y="9585"/>
                </a:cubicBezTo>
                <a:cubicBezTo>
                  <a:pt x="19092" y="9315"/>
                  <a:pt x="19370" y="9315"/>
                  <a:pt x="19510" y="9315"/>
                </a:cubicBezTo>
                <a:cubicBezTo>
                  <a:pt x="19649" y="9315"/>
                  <a:pt x="19788" y="9585"/>
                  <a:pt x="19788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  <a:endParaRPr sz="4800"/>
          </a:p>
        </p:txBody>
      </p:sp>
    </p:spTree>
  </p:cSld>
  <p:clrMapOvr>
    <a:masterClrMapping/>
  </p:clrMapOvr>
  <p:transition spd="med"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" name="Freeform 1285"/>
          <p:cNvSpPr/>
          <p:nvPr/>
        </p:nvSpPr>
        <p:spPr>
          <a:xfrm>
            <a:off x="3457576" y="730250"/>
            <a:ext cx="2921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49" y="5805"/>
                </a:moveTo>
                <a:cubicBezTo>
                  <a:pt x="16577" y="5805"/>
                  <a:pt x="21600" y="4455"/>
                  <a:pt x="21600" y="2835"/>
                </a:cubicBezTo>
                <a:cubicBezTo>
                  <a:pt x="21600" y="1350"/>
                  <a:pt x="16577" y="0"/>
                  <a:pt x="10549" y="0"/>
                </a:cubicBezTo>
                <a:cubicBezTo>
                  <a:pt x="5023" y="0"/>
                  <a:pt x="0" y="1350"/>
                  <a:pt x="0" y="2835"/>
                </a:cubicBezTo>
                <a:cubicBezTo>
                  <a:pt x="0" y="4455"/>
                  <a:pt x="5023" y="5805"/>
                  <a:pt x="10549" y="5805"/>
                </a:cubicBezTo>
                <a:close/>
                <a:moveTo>
                  <a:pt x="10549" y="675"/>
                </a:moveTo>
                <a:cubicBezTo>
                  <a:pt x="15070" y="675"/>
                  <a:pt x="18586" y="1755"/>
                  <a:pt x="18586" y="2835"/>
                </a:cubicBezTo>
                <a:cubicBezTo>
                  <a:pt x="18586" y="4050"/>
                  <a:pt x="15070" y="4995"/>
                  <a:pt x="10549" y="4995"/>
                </a:cubicBezTo>
                <a:cubicBezTo>
                  <a:pt x="6530" y="4995"/>
                  <a:pt x="2512" y="4050"/>
                  <a:pt x="2512" y="2835"/>
                </a:cubicBezTo>
                <a:cubicBezTo>
                  <a:pt x="2512" y="1755"/>
                  <a:pt x="6530" y="675"/>
                  <a:pt x="10549" y="675"/>
                </a:cubicBezTo>
                <a:close/>
                <a:moveTo>
                  <a:pt x="10549" y="15795"/>
                </a:moveTo>
                <a:cubicBezTo>
                  <a:pt x="5023" y="15795"/>
                  <a:pt x="0" y="17145"/>
                  <a:pt x="0" y="18765"/>
                </a:cubicBezTo>
                <a:cubicBezTo>
                  <a:pt x="0" y="20250"/>
                  <a:pt x="5023" y="21600"/>
                  <a:pt x="10549" y="21600"/>
                </a:cubicBezTo>
                <a:cubicBezTo>
                  <a:pt x="16577" y="21600"/>
                  <a:pt x="21600" y="20250"/>
                  <a:pt x="21600" y="18765"/>
                </a:cubicBezTo>
                <a:cubicBezTo>
                  <a:pt x="21600" y="17145"/>
                  <a:pt x="16577" y="15795"/>
                  <a:pt x="10549" y="15795"/>
                </a:cubicBezTo>
                <a:close/>
                <a:moveTo>
                  <a:pt x="10549" y="20925"/>
                </a:moveTo>
                <a:cubicBezTo>
                  <a:pt x="6530" y="20925"/>
                  <a:pt x="2512" y="19845"/>
                  <a:pt x="2512" y="18765"/>
                </a:cubicBezTo>
                <a:cubicBezTo>
                  <a:pt x="2512" y="17550"/>
                  <a:pt x="6530" y="16605"/>
                  <a:pt x="10549" y="16605"/>
                </a:cubicBezTo>
                <a:cubicBezTo>
                  <a:pt x="15070" y="16605"/>
                  <a:pt x="18586" y="17550"/>
                  <a:pt x="18586" y="18765"/>
                </a:cubicBezTo>
                <a:cubicBezTo>
                  <a:pt x="18586" y="19845"/>
                  <a:pt x="15070" y="20925"/>
                  <a:pt x="10549" y="20925"/>
                </a:cubicBezTo>
                <a:close/>
                <a:moveTo>
                  <a:pt x="10549" y="7965"/>
                </a:moveTo>
                <a:cubicBezTo>
                  <a:pt x="5023" y="7965"/>
                  <a:pt x="0" y="9180"/>
                  <a:pt x="0" y="10800"/>
                </a:cubicBezTo>
                <a:cubicBezTo>
                  <a:pt x="0" y="12420"/>
                  <a:pt x="5023" y="13635"/>
                  <a:pt x="10549" y="13635"/>
                </a:cubicBezTo>
                <a:cubicBezTo>
                  <a:pt x="16577" y="13635"/>
                  <a:pt x="21600" y="12420"/>
                  <a:pt x="21600" y="10800"/>
                </a:cubicBezTo>
                <a:cubicBezTo>
                  <a:pt x="21600" y="9180"/>
                  <a:pt x="16577" y="7965"/>
                  <a:pt x="10549" y="7965"/>
                </a:cubicBezTo>
                <a:close/>
                <a:moveTo>
                  <a:pt x="10549" y="12960"/>
                </a:moveTo>
                <a:cubicBezTo>
                  <a:pt x="6530" y="12960"/>
                  <a:pt x="2512" y="12015"/>
                  <a:pt x="2512" y="10800"/>
                </a:cubicBezTo>
                <a:cubicBezTo>
                  <a:pt x="2512" y="9585"/>
                  <a:pt x="6530" y="8640"/>
                  <a:pt x="10549" y="8640"/>
                </a:cubicBezTo>
                <a:cubicBezTo>
                  <a:pt x="15070" y="8640"/>
                  <a:pt x="18586" y="9585"/>
                  <a:pt x="18586" y="10800"/>
                </a:cubicBezTo>
                <a:cubicBezTo>
                  <a:pt x="18586" y="12015"/>
                  <a:pt x="15070" y="12960"/>
                  <a:pt x="10549" y="129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04" name="Freeform 1286"/>
          <p:cNvSpPr/>
          <p:nvPr/>
        </p:nvSpPr>
        <p:spPr>
          <a:xfrm>
            <a:off x="3049706" y="2246442"/>
            <a:ext cx="1088788" cy="5475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533" extrusionOk="0">
                <a:moveTo>
                  <a:pt x="6446" y="7763"/>
                </a:moveTo>
                <a:cubicBezTo>
                  <a:pt x="5636" y="7763"/>
                  <a:pt x="4961" y="9113"/>
                  <a:pt x="4961" y="10733"/>
                </a:cubicBezTo>
                <a:cubicBezTo>
                  <a:pt x="4961" y="12353"/>
                  <a:pt x="5636" y="13703"/>
                  <a:pt x="6446" y="13703"/>
                </a:cubicBezTo>
                <a:cubicBezTo>
                  <a:pt x="7256" y="13703"/>
                  <a:pt x="7931" y="12353"/>
                  <a:pt x="7931" y="10733"/>
                </a:cubicBezTo>
                <a:cubicBezTo>
                  <a:pt x="7931" y="9113"/>
                  <a:pt x="7256" y="7763"/>
                  <a:pt x="6446" y="7763"/>
                </a:cubicBezTo>
                <a:close/>
                <a:moveTo>
                  <a:pt x="6446" y="12083"/>
                </a:moveTo>
                <a:cubicBezTo>
                  <a:pt x="6041" y="12083"/>
                  <a:pt x="5771" y="11543"/>
                  <a:pt x="5771" y="10733"/>
                </a:cubicBezTo>
                <a:cubicBezTo>
                  <a:pt x="5771" y="9923"/>
                  <a:pt x="6041" y="9383"/>
                  <a:pt x="6446" y="9383"/>
                </a:cubicBezTo>
                <a:cubicBezTo>
                  <a:pt x="6851" y="9383"/>
                  <a:pt x="7121" y="9923"/>
                  <a:pt x="7121" y="10733"/>
                </a:cubicBezTo>
                <a:cubicBezTo>
                  <a:pt x="7121" y="11543"/>
                  <a:pt x="6851" y="12083"/>
                  <a:pt x="6446" y="12083"/>
                </a:cubicBezTo>
                <a:close/>
                <a:moveTo>
                  <a:pt x="10766" y="7763"/>
                </a:moveTo>
                <a:cubicBezTo>
                  <a:pt x="9956" y="7763"/>
                  <a:pt x="9281" y="9113"/>
                  <a:pt x="9281" y="10733"/>
                </a:cubicBezTo>
                <a:cubicBezTo>
                  <a:pt x="9281" y="12353"/>
                  <a:pt x="9956" y="13703"/>
                  <a:pt x="10766" y="13703"/>
                </a:cubicBezTo>
                <a:cubicBezTo>
                  <a:pt x="11576" y="13703"/>
                  <a:pt x="12251" y="12353"/>
                  <a:pt x="12251" y="10733"/>
                </a:cubicBezTo>
                <a:cubicBezTo>
                  <a:pt x="12251" y="9113"/>
                  <a:pt x="11576" y="7763"/>
                  <a:pt x="10766" y="7763"/>
                </a:cubicBezTo>
                <a:close/>
                <a:moveTo>
                  <a:pt x="10766" y="12083"/>
                </a:moveTo>
                <a:cubicBezTo>
                  <a:pt x="10361" y="12083"/>
                  <a:pt x="10091" y="11543"/>
                  <a:pt x="10091" y="10733"/>
                </a:cubicBezTo>
                <a:cubicBezTo>
                  <a:pt x="10091" y="9923"/>
                  <a:pt x="10361" y="9383"/>
                  <a:pt x="10766" y="9383"/>
                </a:cubicBezTo>
                <a:cubicBezTo>
                  <a:pt x="11171" y="9383"/>
                  <a:pt x="11441" y="9923"/>
                  <a:pt x="11441" y="10733"/>
                </a:cubicBezTo>
                <a:cubicBezTo>
                  <a:pt x="11441" y="11543"/>
                  <a:pt x="11171" y="12083"/>
                  <a:pt x="10766" y="12083"/>
                </a:cubicBezTo>
                <a:close/>
                <a:moveTo>
                  <a:pt x="16571" y="10733"/>
                </a:moveTo>
                <a:cubicBezTo>
                  <a:pt x="16571" y="9113"/>
                  <a:pt x="15896" y="7763"/>
                  <a:pt x="15086" y="7763"/>
                </a:cubicBezTo>
                <a:cubicBezTo>
                  <a:pt x="14276" y="7763"/>
                  <a:pt x="13601" y="9113"/>
                  <a:pt x="13601" y="10733"/>
                </a:cubicBezTo>
                <a:cubicBezTo>
                  <a:pt x="13601" y="12353"/>
                  <a:pt x="14276" y="13703"/>
                  <a:pt x="15086" y="13703"/>
                </a:cubicBezTo>
                <a:cubicBezTo>
                  <a:pt x="15896" y="13703"/>
                  <a:pt x="16571" y="12353"/>
                  <a:pt x="16571" y="10733"/>
                </a:cubicBezTo>
                <a:close/>
                <a:moveTo>
                  <a:pt x="15086" y="12083"/>
                </a:moveTo>
                <a:cubicBezTo>
                  <a:pt x="14681" y="12083"/>
                  <a:pt x="14411" y="11543"/>
                  <a:pt x="14411" y="10733"/>
                </a:cubicBezTo>
                <a:cubicBezTo>
                  <a:pt x="14411" y="9923"/>
                  <a:pt x="14681" y="9383"/>
                  <a:pt x="15086" y="9383"/>
                </a:cubicBezTo>
                <a:cubicBezTo>
                  <a:pt x="15491" y="9383"/>
                  <a:pt x="15761" y="9923"/>
                  <a:pt x="15761" y="10733"/>
                </a:cubicBezTo>
                <a:cubicBezTo>
                  <a:pt x="15761" y="11543"/>
                  <a:pt x="15491" y="12083"/>
                  <a:pt x="15086" y="12083"/>
                </a:cubicBezTo>
                <a:close/>
                <a:moveTo>
                  <a:pt x="5636" y="20183"/>
                </a:moveTo>
                <a:cubicBezTo>
                  <a:pt x="5771" y="20453"/>
                  <a:pt x="5771" y="20993"/>
                  <a:pt x="5636" y="21263"/>
                </a:cubicBezTo>
                <a:cubicBezTo>
                  <a:pt x="5501" y="21533"/>
                  <a:pt x="5501" y="21533"/>
                  <a:pt x="5366" y="21533"/>
                </a:cubicBezTo>
                <a:cubicBezTo>
                  <a:pt x="5231" y="21533"/>
                  <a:pt x="5231" y="21533"/>
                  <a:pt x="5096" y="21263"/>
                </a:cubicBezTo>
                <a:cubicBezTo>
                  <a:pt x="101" y="11273"/>
                  <a:pt x="101" y="11273"/>
                  <a:pt x="101" y="11273"/>
                </a:cubicBezTo>
                <a:cubicBezTo>
                  <a:pt x="-34" y="11003"/>
                  <a:pt x="-34" y="10463"/>
                  <a:pt x="101" y="10193"/>
                </a:cubicBezTo>
                <a:cubicBezTo>
                  <a:pt x="5096" y="203"/>
                  <a:pt x="5096" y="203"/>
                  <a:pt x="5096" y="203"/>
                </a:cubicBezTo>
                <a:cubicBezTo>
                  <a:pt x="5231" y="-67"/>
                  <a:pt x="5501" y="-67"/>
                  <a:pt x="5636" y="203"/>
                </a:cubicBezTo>
                <a:cubicBezTo>
                  <a:pt x="5771" y="473"/>
                  <a:pt x="5771" y="1013"/>
                  <a:pt x="5636" y="1283"/>
                </a:cubicBezTo>
                <a:cubicBezTo>
                  <a:pt x="776" y="10733"/>
                  <a:pt x="776" y="10733"/>
                  <a:pt x="776" y="10733"/>
                </a:cubicBezTo>
                <a:lnTo>
                  <a:pt x="5636" y="20183"/>
                </a:lnTo>
                <a:close/>
                <a:moveTo>
                  <a:pt x="21431" y="11273"/>
                </a:moveTo>
                <a:cubicBezTo>
                  <a:pt x="16436" y="21263"/>
                  <a:pt x="16436" y="21263"/>
                  <a:pt x="16436" y="21263"/>
                </a:cubicBezTo>
                <a:cubicBezTo>
                  <a:pt x="16301" y="21533"/>
                  <a:pt x="16301" y="21533"/>
                  <a:pt x="16166" y="21533"/>
                </a:cubicBezTo>
                <a:cubicBezTo>
                  <a:pt x="16031" y="21533"/>
                  <a:pt x="16031" y="21533"/>
                  <a:pt x="15896" y="21263"/>
                </a:cubicBezTo>
                <a:cubicBezTo>
                  <a:pt x="15761" y="20993"/>
                  <a:pt x="15761" y="20453"/>
                  <a:pt x="15896" y="20183"/>
                </a:cubicBezTo>
                <a:cubicBezTo>
                  <a:pt x="20756" y="10733"/>
                  <a:pt x="20756" y="10733"/>
                  <a:pt x="20756" y="10733"/>
                </a:cubicBezTo>
                <a:cubicBezTo>
                  <a:pt x="15896" y="1283"/>
                  <a:pt x="15896" y="1283"/>
                  <a:pt x="15896" y="1283"/>
                </a:cubicBezTo>
                <a:cubicBezTo>
                  <a:pt x="15761" y="1013"/>
                  <a:pt x="15761" y="473"/>
                  <a:pt x="15896" y="203"/>
                </a:cubicBezTo>
                <a:cubicBezTo>
                  <a:pt x="16031" y="-67"/>
                  <a:pt x="16301" y="-67"/>
                  <a:pt x="16436" y="203"/>
                </a:cubicBezTo>
                <a:cubicBezTo>
                  <a:pt x="21431" y="10193"/>
                  <a:pt x="21431" y="10193"/>
                  <a:pt x="21431" y="10193"/>
                </a:cubicBezTo>
                <a:cubicBezTo>
                  <a:pt x="21566" y="10463"/>
                  <a:pt x="21566" y="11003"/>
                  <a:pt x="21431" y="1127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05" name="Freeform 1287"/>
          <p:cNvSpPr/>
          <p:nvPr/>
        </p:nvSpPr>
        <p:spPr>
          <a:xfrm>
            <a:off x="304800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20909" y="20915"/>
                </a:moveTo>
                <a:lnTo>
                  <a:pt x="691" y="20915"/>
                </a:lnTo>
                <a:lnTo>
                  <a:pt x="691" y="685"/>
                </a:lnTo>
                <a:lnTo>
                  <a:pt x="20909" y="685"/>
                </a:lnTo>
                <a:lnTo>
                  <a:pt x="20909" y="20915"/>
                </a:lnTo>
                <a:close/>
                <a:moveTo>
                  <a:pt x="5274" y="15811"/>
                </a:moveTo>
                <a:lnTo>
                  <a:pt x="10423" y="10769"/>
                </a:lnTo>
                <a:lnTo>
                  <a:pt x="5274" y="5665"/>
                </a:lnTo>
                <a:lnTo>
                  <a:pt x="5777" y="5104"/>
                </a:lnTo>
                <a:lnTo>
                  <a:pt x="10800" y="10271"/>
                </a:lnTo>
                <a:lnTo>
                  <a:pt x="15949" y="5104"/>
                </a:lnTo>
                <a:lnTo>
                  <a:pt x="16451" y="5665"/>
                </a:lnTo>
                <a:lnTo>
                  <a:pt x="11365" y="10769"/>
                </a:lnTo>
                <a:lnTo>
                  <a:pt x="16451" y="15811"/>
                </a:lnTo>
                <a:lnTo>
                  <a:pt x="15949" y="16309"/>
                </a:lnTo>
                <a:lnTo>
                  <a:pt x="10800" y="11205"/>
                </a:lnTo>
                <a:lnTo>
                  <a:pt x="5777" y="16309"/>
                </a:lnTo>
                <a:lnTo>
                  <a:pt x="5274" y="1581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06" name="Freeform 1288"/>
          <p:cNvSpPr/>
          <p:nvPr/>
        </p:nvSpPr>
        <p:spPr>
          <a:xfrm>
            <a:off x="304800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42" y="10831"/>
                </a:moveTo>
                <a:lnTo>
                  <a:pt x="21600" y="20666"/>
                </a:lnTo>
                <a:lnTo>
                  <a:pt x="20658" y="21600"/>
                </a:lnTo>
                <a:lnTo>
                  <a:pt x="10800" y="11765"/>
                </a:lnTo>
                <a:lnTo>
                  <a:pt x="942" y="21600"/>
                </a:lnTo>
                <a:lnTo>
                  <a:pt x="0" y="20666"/>
                </a:lnTo>
                <a:lnTo>
                  <a:pt x="9858" y="10831"/>
                </a:lnTo>
                <a:lnTo>
                  <a:pt x="0" y="934"/>
                </a:lnTo>
                <a:lnTo>
                  <a:pt x="942" y="0"/>
                </a:lnTo>
                <a:lnTo>
                  <a:pt x="10800" y="9835"/>
                </a:lnTo>
                <a:lnTo>
                  <a:pt x="20658" y="0"/>
                </a:lnTo>
                <a:lnTo>
                  <a:pt x="21600" y="934"/>
                </a:lnTo>
                <a:lnTo>
                  <a:pt x="11742" y="1083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07" name="Freeform 1289"/>
          <p:cNvSpPr/>
          <p:nvPr/>
        </p:nvSpPr>
        <p:spPr>
          <a:xfrm>
            <a:off x="3076575" y="5683250"/>
            <a:ext cx="10096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4" y="135"/>
                </a:moveTo>
                <a:cubicBezTo>
                  <a:pt x="21454" y="0"/>
                  <a:pt x="21308" y="0"/>
                  <a:pt x="21162" y="0"/>
                </a:cubicBezTo>
                <a:cubicBezTo>
                  <a:pt x="8027" y="1620"/>
                  <a:pt x="8027" y="1620"/>
                  <a:pt x="8027" y="1620"/>
                </a:cubicBezTo>
                <a:cubicBezTo>
                  <a:pt x="7735" y="1620"/>
                  <a:pt x="7589" y="1755"/>
                  <a:pt x="7589" y="2025"/>
                </a:cubicBezTo>
                <a:cubicBezTo>
                  <a:pt x="7589" y="4320"/>
                  <a:pt x="7589" y="4320"/>
                  <a:pt x="7589" y="4320"/>
                </a:cubicBezTo>
                <a:cubicBezTo>
                  <a:pt x="7589" y="5940"/>
                  <a:pt x="7589" y="5940"/>
                  <a:pt x="7589" y="5940"/>
                </a:cubicBezTo>
                <a:cubicBezTo>
                  <a:pt x="7589" y="15930"/>
                  <a:pt x="7589" y="15930"/>
                  <a:pt x="7589" y="15930"/>
                </a:cubicBezTo>
                <a:cubicBezTo>
                  <a:pt x="6859" y="15120"/>
                  <a:pt x="5692" y="14580"/>
                  <a:pt x="4232" y="14580"/>
                </a:cubicBezTo>
                <a:cubicBezTo>
                  <a:pt x="1897" y="14580"/>
                  <a:pt x="0" y="16065"/>
                  <a:pt x="0" y="18090"/>
                </a:cubicBezTo>
                <a:cubicBezTo>
                  <a:pt x="0" y="19980"/>
                  <a:pt x="1897" y="21600"/>
                  <a:pt x="4232" y="21600"/>
                </a:cubicBezTo>
                <a:cubicBezTo>
                  <a:pt x="6568" y="21600"/>
                  <a:pt x="8465" y="19980"/>
                  <a:pt x="8465" y="18090"/>
                </a:cubicBezTo>
                <a:cubicBezTo>
                  <a:pt x="8465" y="17955"/>
                  <a:pt x="8465" y="17820"/>
                  <a:pt x="8465" y="17820"/>
                </a:cubicBezTo>
                <a:cubicBezTo>
                  <a:pt x="8465" y="17820"/>
                  <a:pt x="8465" y="17685"/>
                  <a:pt x="8465" y="17685"/>
                </a:cubicBezTo>
                <a:cubicBezTo>
                  <a:pt x="8465" y="6345"/>
                  <a:pt x="8465" y="6345"/>
                  <a:pt x="8465" y="6345"/>
                </a:cubicBezTo>
                <a:cubicBezTo>
                  <a:pt x="20870" y="4860"/>
                  <a:pt x="20870" y="4860"/>
                  <a:pt x="20870" y="4860"/>
                </a:cubicBezTo>
                <a:cubicBezTo>
                  <a:pt x="20870" y="12015"/>
                  <a:pt x="20870" y="12015"/>
                  <a:pt x="20870" y="12015"/>
                </a:cubicBezTo>
                <a:cubicBezTo>
                  <a:pt x="19995" y="11205"/>
                  <a:pt x="18827" y="10665"/>
                  <a:pt x="17368" y="10665"/>
                </a:cubicBezTo>
                <a:cubicBezTo>
                  <a:pt x="15032" y="10665"/>
                  <a:pt x="13135" y="12150"/>
                  <a:pt x="13135" y="14175"/>
                </a:cubicBezTo>
                <a:cubicBezTo>
                  <a:pt x="13135" y="16065"/>
                  <a:pt x="15032" y="17685"/>
                  <a:pt x="17368" y="17685"/>
                </a:cubicBezTo>
                <a:cubicBezTo>
                  <a:pt x="19703" y="17685"/>
                  <a:pt x="21600" y="16065"/>
                  <a:pt x="21600" y="14175"/>
                </a:cubicBezTo>
                <a:cubicBezTo>
                  <a:pt x="21600" y="14175"/>
                  <a:pt x="21600" y="14175"/>
                  <a:pt x="21600" y="14175"/>
                </a:cubicBezTo>
                <a:cubicBezTo>
                  <a:pt x="21600" y="4455"/>
                  <a:pt x="21600" y="4455"/>
                  <a:pt x="21600" y="4455"/>
                </a:cubicBezTo>
                <a:cubicBezTo>
                  <a:pt x="21600" y="2700"/>
                  <a:pt x="21600" y="2700"/>
                  <a:pt x="21600" y="2700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270"/>
                  <a:pt x="21600" y="135"/>
                  <a:pt x="21454" y="135"/>
                </a:cubicBezTo>
                <a:close/>
                <a:moveTo>
                  <a:pt x="4232" y="20790"/>
                </a:moveTo>
                <a:cubicBezTo>
                  <a:pt x="2335" y="20790"/>
                  <a:pt x="876" y="19575"/>
                  <a:pt x="876" y="18090"/>
                </a:cubicBezTo>
                <a:cubicBezTo>
                  <a:pt x="876" y="16605"/>
                  <a:pt x="2335" y="15255"/>
                  <a:pt x="4232" y="15255"/>
                </a:cubicBezTo>
                <a:cubicBezTo>
                  <a:pt x="6130" y="15255"/>
                  <a:pt x="7589" y="16605"/>
                  <a:pt x="7589" y="18090"/>
                </a:cubicBezTo>
                <a:cubicBezTo>
                  <a:pt x="7589" y="19575"/>
                  <a:pt x="6130" y="20790"/>
                  <a:pt x="4232" y="20790"/>
                </a:cubicBezTo>
                <a:close/>
                <a:moveTo>
                  <a:pt x="17368" y="16875"/>
                </a:moveTo>
                <a:cubicBezTo>
                  <a:pt x="15470" y="16875"/>
                  <a:pt x="14011" y="15660"/>
                  <a:pt x="14011" y="14175"/>
                </a:cubicBezTo>
                <a:cubicBezTo>
                  <a:pt x="14011" y="12690"/>
                  <a:pt x="15470" y="11340"/>
                  <a:pt x="17368" y="11340"/>
                </a:cubicBezTo>
                <a:cubicBezTo>
                  <a:pt x="19265" y="11340"/>
                  <a:pt x="20870" y="12690"/>
                  <a:pt x="20870" y="14175"/>
                </a:cubicBezTo>
                <a:cubicBezTo>
                  <a:pt x="20870" y="15660"/>
                  <a:pt x="19265" y="16875"/>
                  <a:pt x="17368" y="16875"/>
                </a:cubicBezTo>
                <a:close/>
                <a:moveTo>
                  <a:pt x="8465" y="5535"/>
                </a:moveTo>
                <a:cubicBezTo>
                  <a:pt x="8465" y="4320"/>
                  <a:pt x="8465" y="4320"/>
                  <a:pt x="8465" y="4320"/>
                </a:cubicBezTo>
                <a:cubicBezTo>
                  <a:pt x="8465" y="2295"/>
                  <a:pt x="8465" y="2295"/>
                  <a:pt x="8465" y="2295"/>
                </a:cubicBezTo>
                <a:cubicBezTo>
                  <a:pt x="20870" y="810"/>
                  <a:pt x="20870" y="810"/>
                  <a:pt x="20870" y="810"/>
                </a:cubicBezTo>
                <a:cubicBezTo>
                  <a:pt x="20870" y="2700"/>
                  <a:pt x="20870" y="2700"/>
                  <a:pt x="20870" y="2700"/>
                </a:cubicBezTo>
                <a:cubicBezTo>
                  <a:pt x="20870" y="4050"/>
                  <a:pt x="20870" y="4050"/>
                  <a:pt x="20870" y="4050"/>
                </a:cubicBezTo>
                <a:lnTo>
                  <a:pt x="8465" y="55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08" name="Freeform 1290"/>
          <p:cNvSpPr/>
          <p:nvPr/>
        </p:nvSpPr>
        <p:spPr>
          <a:xfrm>
            <a:off x="3048000" y="7032625"/>
            <a:ext cx="1092200" cy="882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95" y="3206"/>
                </a:moveTo>
                <a:cubicBezTo>
                  <a:pt x="8910" y="4556"/>
                  <a:pt x="8910" y="4556"/>
                  <a:pt x="8910" y="4556"/>
                </a:cubicBezTo>
                <a:cubicBezTo>
                  <a:pt x="8775" y="4556"/>
                  <a:pt x="8640" y="4725"/>
                  <a:pt x="8640" y="4894"/>
                </a:cubicBezTo>
                <a:cubicBezTo>
                  <a:pt x="8640" y="6412"/>
                  <a:pt x="8640" y="6412"/>
                  <a:pt x="8640" y="6412"/>
                </a:cubicBezTo>
                <a:cubicBezTo>
                  <a:pt x="8640" y="7594"/>
                  <a:pt x="8640" y="7594"/>
                  <a:pt x="8640" y="7594"/>
                </a:cubicBezTo>
                <a:cubicBezTo>
                  <a:pt x="8640" y="13838"/>
                  <a:pt x="8640" y="13838"/>
                  <a:pt x="8640" y="13838"/>
                </a:cubicBezTo>
                <a:cubicBezTo>
                  <a:pt x="8235" y="13331"/>
                  <a:pt x="7695" y="12994"/>
                  <a:pt x="7020" y="12994"/>
                </a:cubicBezTo>
                <a:cubicBezTo>
                  <a:pt x="5670" y="12994"/>
                  <a:pt x="4725" y="14344"/>
                  <a:pt x="4725" y="15694"/>
                </a:cubicBezTo>
                <a:cubicBezTo>
                  <a:pt x="4725" y="17213"/>
                  <a:pt x="5670" y="18394"/>
                  <a:pt x="7020" y="18394"/>
                </a:cubicBezTo>
                <a:cubicBezTo>
                  <a:pt x="8235" y="18394"/>
                  <a:pt x="9315" y="17213"/>
                  <a:pt x="9315" y="15863"/>
                </a:cubicBezTo>
                <a:cubicBezTo>
                  <a:pt x="9315" y="15863"/>
                  <a:pt x="9315" y="15863"/>
                  <a:pt x="9315" y="15863"/>
                </a:cubicBezTo>
                <a:cubicBezTo>
                  <a:pt x="9315" y="8100"/>
                  <a:pt x="9315" y="8100"/>
                  <a:pt x="9315" y="8100"/>
                </a:cubicBezTo>
                <a:cubicBezTo>
                  <a:pt x="15525" y="6750"/>
                  <a:pt x="15525" y="6750"/>
                  <a:pt x="15525" y="6750"/>
                </a:cubicBezTo>
                <a:cubicBezTo>
                  <a:pt x="15525" y="11138"/>
                  <a:pt x="15525" y="11138"/>
                  <a:pt x="15525" y="11138"/>
                </a:cubicBezTo>
                <a:cubicBezTo>
                  <a:pt x="15120" y="10631"/>
                  <a:pt x="14445" y="10294"/>
                  <a:pt x="13905" y="10294"/>
                </a:cubicBezTo>
                <a:cubicBezTo>
                  <a:pt x="12555" y="10294"/>
                  <a:pt x="11475" y="11644"/>
                  <a:pt x="11475" y="12994"/>
                </a:cubicBezTo>
                <a:cubicBezTo>
                  <a:pt x="11475" y="14513"/>
                  <a:pt x="12555" y="15694"/>
                  <a:pt x="13905" y="15694"/>
                </a:cubicBezTo>
                <a:cubicBezTo>
                  <a:pt x="15120" y="15694"/>
                  <a:pt x="16200" y="14513"/>
                  <a:pt x="16200" y="12994"/>
                </a:cubicBezTo>
                <a:cubicBezTo>
                  <a:pt x="16200" y="6244"/>
                  <a:pt x="16200" y="6244"/>
                  <a:pt x="16200" y="6244"/>
                </a:cubicBezTo>
                <a:cubicBezTo>
                  <a:pt x="16200" y="4050"/>
                  <a:pt x="16200" y="4050"/>
                  <a:pt x="16200" y="4050"/>
                </a:cubicBezTo>
                <a:cubicBezTo>
                  <a:pt x="16200" y="3544"/>
                  <a:pt x="16200" y="3544"/>
                  <a:pt x="16200" y="3544"/>
                </a:cubicBezTo>
                <a:cubicBezTo>
                  <a:pt x="16200" y="3544"/>
                  <a:pt x="16200" y="3375"/>
                  <a:pt x="16065" y="3206"/>
                </a:cubicBezTo>
                <a:cubicBezTo>
                  <a:pt x="15930" y="3206"/>
                  <a:pt x="15930" y="3206"/>
                  <a:pt x="15795" y="3206"/>
                </a:cubicBezTo>
                <a:close/>
                <a:moveTo>
                  <a:pt x="7020" y="17550"/>
                </a:moveTo>
                <a:cubicBezTo>
                  <a:pt x="6075" y="17550"/>
                  <a:pt x="5400" y="16706"/>
                  <a:pt x="5400" y="15694"/>
                </a:cubicBezTo>
                <a:cubicBezTo>
                  <a:pt x="5400" y="14681"/>
                  <a:pt x="6075" y="14006"/>
                  <a:pt x="7020" y="14006"/>
                </a:cubicBezTo>
                <a:cubicBezTo>
                  <a:pt x="7965" y="14006"/>
                  <a:pt x="8640" y="14681"/>
                  <a:pt x="8640" y="15694"/>
                </a:cubicBezTo>
                <a:cubicBezTo>
                  <a:pt x="8640" y="16706"/>
                  <a:pt x="7965" y="17550"/>
                  <a:pt x="7020" y="17550"/>
                </a:cubicBezTo>
                <a:close/>
                <a:moveTo>
                  <a:pt x="9315" y="7087"/>
                </a:moveTo>
                <a:cubicBezTo>
                  <a:pt x="9315" y="6412"/>
                  <a:pt x="9315" y="6412"/>
                  <a:pt x="9315" y="6412"/>
                </a:cubicBezTo>
                <a:cubicBezTo>
                  <a:pt x="9315" y="5400"/>
                  <a:pt x="9315" y="5400"/>
                  <a:pt x="9315" y="5400"/>
                </a:cubicBezTo>
                <a:cubicBezTo>
                  <a:pt x="15525" y="4050"/>
                  <a:pt x="15525" y="4050"/>
                  <a:pt x="15525" y="4050"/>
                </a:cubicBezTo>
                <a:cubicBezTo>
                  <a:pt x="15525" y="5906"/>
                  <a:pt x="15525" y="5906"/>
                  <a:pt x="15525" y="5906"/>
                </a:cubicBezTo>
                <a:lnTo>
                  <a:pt x="9315" y="7087"/>
                </a:lnTo>
                <a:close/>
                <a:moveTo>
                  <a:pt x="13905" y="14850"/>
                </a:moveTo>
                <a:cubicBezTo>
                  <a:pt x="12960" y="14850"/>
                  <a:pt x="12285" y="14006"/>
                  <a:pt x="12285" y="12994"/>
                </a:cubicBezTo>
                <a:cubicBezTo>
                  <a:pt x="12285" y="11981"/>
                  <a:pt x="12960" y="11306"/>
                  <a:pt x="13905" y="11306"/>
                </a:cubicBezTo>
                <a:cubicBezTo>
                  <a:pt x="14715" y="11306"/>
                  <a:pt x="15525" y="11981"/>
                  <a:pt x="15525" y="12994"/>
                </a:cubicBezTo>
                <a:cubicBezTo>
                  <a:pt x="15525" y="14006"/>
                  <a:pt x="14715" y="14850"/>
                  <a:pt x="13905" y="14850"/>
                </a:cubicBezTo>
                <a:close/>
                <a:moveTo>
                  <a:pt x="21600" y="3544"/>
                </a:moveTo>
                <a:cubicBezTo>
                  <a:pt x="20115" y="3544"/>
                  <a:pt x="20115" y="3544"/>
                  <a:pt x="20115" y="3544"/>
                </a:cubicBezTo>
                <a:cubicBezTo>
                  <a:pt x="20115" y="1856"/>
                  <a:pt x="20115" y="1856"/>
                  <a:pt x="20115" y="1856"/>
                </a:cubicBezTo>
                <a:cubicBezTo>
                  <a:pt x="18765" y="1856"/>
                  <a:pt x="18765" y="1856"/>
                  <a:pt x="18765" y="1856"/>
                </a:cubicBezTo>
                <a:cubicBezTo>
                  <a:pt x="18765" y="0"/>
                  <a:pt x="18765" y="0"/>
                  <a:pt x="18765" y="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2835" y="1856"/>
                  <a:pt x="2835" y="1856"/>
                  <a:pt x="2835" y="1856"/>
                </a:cubicBezTo>
                <a:cubicBezTo>
                  <a:pt x="1485" y="1856"/>
                  <a:pt x="1485" y="1856"/>
                  <a:pt x="1485" y="1856"/>
                </a:cubicBezTo>
                <a:cubicBezTo>
                  <a:pt x="1485" y="3544"/>
                  <a:pt x="1485" y="3544"/>
                  <a:pt x="1485" y="3544"/>
                </a:cubicBezTo>
                <a:cubicBezTo>
                  <a:pt x="0" y="3544"/>
                  <a:pt x="0" y="3544"/>
                  <a:pt x="0" y="3544"/>
                </a:cubicBezTo>
                <a:cubicBezTo>
                  <a:pt x="0" y="18056"/>
                  <a:pt x="0" y="18056"/>
                  <a:pt x="0" y="18056"/>
                </a:cubicBezTo>
                <a:cubicBezTo>
                  <a:pt x="1485" y="18056"/>
                  <a:pt x="1485" y="18056"/>
                  <a:pt x="1485" y="18056"/>
                </a:cubicBezTo>
                <a:cubicBezTo>
                  <a:pt x="1485" y="19744"/>
                  <a:pt x="1485" y="19744"/>
                  <a:pt x="1485" y="19744"/>
                </a:cubicBezTo>
                <a:cubicBezTo>
                  <a:pt x="2835" y="19744"/>
                  <a:pt x="2835" y="19744"/>
                  <a:pt x="2835" y="19744"/>
                </a:cubicBezTo>
                <a:cubicBezTo>
                  <a:pt x="2835" y="21600"/>
                  <a:pt x="2835" y="21600"/>
                  <a:pt x="2835" y="21600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18765" y="19744"/>
                  <a:pt x="18765" y="19744"/>
                  <a:pt x="18765" y="19744"/>
                </a:cubicBezTo>
                <a:cubicBezTo>
                  <a:pt x="20115" y="19744"/>
                  <a:pt x="20115" y="19744"/>
                  <a:pt x="20115" y="19744"/>
                </a:cubicBezTo>
                <a:cubicBezTo>
                  <a:pt x="20115" y="18056"/>
                  <a:pt x="20115" y="18056"/>
                  <a:pt x="20115" y="18056"/>
                </a:cubicBezTo>
                <a:cubicBezTo>
                  <a:pt x="21600" y="18056"/>
                  <a:pt x="21600" y="18056"/>
                  <a:pt x="21600" y="18056"/>
                </a:cubicBezTo>
                <a:lnTo>
                  <a:pt x="21600" y="3544"/>
                </a:lnTo>
                <a:close/>
                <a:moveTo>
                  <a:pt x="675" y="17044"/>
                </a:moveTo>
                <a:cubicBezTo>
                  <a:pt x="675" y="4556"/>
                  <a:pt x="675" y="4556"/>
                  <a:pt x="675" y="4556"/>
                </a:cubicBezTo>
                <a:cubicBezTo>
                  <a:pt x="1485" y="4556"/>
                  <a:pt x="1485" y="4556"/>
                  <a:pt x="1485" y="4556"/>
                </a:cubicBezTo>
                <a:cubicBezTo>
                  <a:pt x="1485" y="17044"/>
                  <a:pt x="1485" y="17044"/>
                  <a:pt x="1485" y="17044"/>
                </a:cubicBezTo>
                <a:lnTo>
                  <a:pt x="675" y="17044"/>
                </a:lnTo>
                <a:close/>
                <a:moveTo>
                  <a:pt x="2160" y="18900"/>
                </a:moveTo>
                <a:cubicBezTo>
                  <a:pt x="2160" y="18056"/>
                  <a:pt x="2160" y="18056"/>
                  <a:pt x="2160" y="18056"/>
                </a:cubicBezTo>
                <a:cubicBezTo>
                  <a:pt x="2160" y="3544"/>
                  <a:pt x="2160" y="3544"/>
                  <a:pt x="2160" y="3544"/>
                </a:cubicBezTo>
                <a:cubicBezTo>
                  <a:pt x="2160" y="2700"/>
                  <a:pt x="2160" y="2700"/>
                  <a:pt x="2160" y="2700"/>
                </a:cubicBezTo>
                <a:cubicBezTo>
                  <a:pt x="2835" y="2700"/>
                  <a:pt x="2835" y="2700"/>
                  <a:pt x="2835" y="2700"/>
                </a:cubicBezTo>
                <a:cubicBezTo>
                  <a:pt x="2835" y="18900"/>
                  <a:pt x="2835" y="18900"/>
                  <a:pt x="2835" y="18900"/>
                </a:cubicBezTo>
                <a:lnTo>
                  <a:pt x="2160" y="18900"/>
                </a:lnTo>
                <a:close/>
                <a:moveTo>
                  <a:pt x="17955" y="20756"/>
                </a:moveTo>
                <a:cubicBezTo>
                  <a:pt x="3645" y="20756"/>
                  <a:pt x="3645" y="20756"/>
                  <a:pt x="3645" y="20756"/>
                </a:cubicBezTo>
                <a:cubicBezTo>
                  <a:pt x="3645" y="19744"/>
                  <a:pt x="3645" y="19744"/>
                  <a:pt x="3645" y="19744"/>
                </a:cubicBezTo>
                <a:cubicBezTo>
                  <a:pt x="3645" y="1856"/>
                  <a:pt x="3645" y="1856"/>
                  <a:pt x="3645" y="1856"/>
                </a:cubicBezTo>
                <a:cubicBezTo>
                  <a:pt x="3645" y="844"/>
                  <a:pt x="3645" y="844"/>
                  <a:pt x="3645" y="844"/>
                </a:cubicBezTo>
                <a:cubicBezTo>
                  <a:pt x="17955" y="844"/>
                  <a:pt x="17955" y="844"/>
                  <a:pt x="17955" y="844"/>
                </a:cubicBezTo>
                <a:cubicBezTo>
                  <a:pt x="17955" y="1856"/>
                  <a:pt x="17955" y="1856"/>
                  <a:pt x="17955" y="1856"/>
                </a:cubicBezTo>
                <a:cubicBezTo>
                  <a:pt x="17955" y="19744"/>
                  <a:pt x="17955" y="19744"/>
                  <a:pt x="17955" y="19744"/>
                </a:cubicBezTo>
                <a:lnTo>
                  <a:pt x="17955" y="20756"/>
                </a:lnTo>
                <a:close/>
                <a:moveTo>
                  <a:pt x="19440" y="18900"/>
                </a:moveTo>
                <a:cubicBezTo>
                  <a:pt x="18765" y="18900"/>
                  <a:pt x="18765" y="18900"/>
                  <a:pt x="18765" y="18900"/>
                </a:cubicBezTo>
                <a:cubicBezTo>
                  <a:pt x="18765" y="2700"/>
                  <a:pt x="18765" y="2700"/>
                  <a:pt x="18765" y="2700"/>
                </a:cubicBezTo>
                <a:cubicBezTo>
                  <a:pt x="19440" y="2700"/>
                  <a:pt x="19440" y="2700"/>
                  <a:pt x="19440" y="2700"/>
                </a:cubicBezTo>
                <a:cubicBezTo>
                  <a:pt x="19440" y="3544"/>
                  <a:pt x="19440" y="3544"/>
                  <a:pt x="19440" y="3544"/>
                </a:cubicBezTo>
                <a:cubicBezTo>
                  <a:pt x="19440" y="18056"/>
                  <a:pt x="19440" y="18056"/>
                  <a:pt x="19440" y="18056"/>
                </a:cubicBezTo>
                <a:lnTo>
                  <a:pt x="19440" y="18900"/>
                </a:lnTo>
                <a:close/>
                <a:moveTo>
                  <a:pt x="20925" y="17044"/>
                </a:moveTo>
                <a:cubicBezTo>
                  <a:pt x="20115" y="17044"/>
                  <a:pt x="20115" y="17044"/>
                  <a:pt x="20115" y="17044"/>
                </a:cubicBezTo>
                <a:cubicBezTo>
                  <a:pt x="20115" y="4556"/>
                  <a:pt x="20115" y="4556"/>
                  <a:pt x="20115" y="4556"/>
                </a:cubicBezTo>
                <a:cubicBezTo>
                  <a:pt x="20925" y="4556"/>
                  <a:pt x="20925" y="4556"/>
                  <a:pt x="20925" y="4556"/>
                </a:cubicBezTo>
                <a:lnTo>
                  <a:pt x="20925" y="1704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09" name="Freeform 1291"/>
          <p:cNvSpPr/>
          <p:nvPr/>
        </p:nvSpPr>
        <p:spPr>
          <a:xfrm>
            <a:off x="3048000" y="8216900"/>
            <a:ext cx="1092200" cy="9556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645" y="0"/>
                </a:moveTo>
                <a:cubicBezTo>
                  <a:pt x="2835" y="0"/>
                  <a:pt x="2835" y="0"/>
                  <a:pt x="283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835" y="21600"/>
                  <a:pt x="2835" y="21600"/>
                  <a:pt x="2835" y="21600"/>
                </a:cubicBezTo>
                <a:cubicBezTo>
                  <a:pt x="3645" y="21600"/>
                  <a:pt x="3645" y="21600"/>
                  <a:pt x="364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3645" y="0"/>
                </a:lnTo>
                <a:close/>
                <a:moveTo>
                  <a:pt x="2835" y="20668"/>
                </a:moveTo>
                <a:cubicBezTo>
                  <a:pt x="675" y="20668"/>
                  <a:pt x="675" y="20668"/>
                  <a:pt x="675" y="20668"/>
                </a:cubicBezTo>
                <a:cubicBezTo>
                  <a:pt x="675" y="777"/>
                  <a:pt x="675" y="777"/>
                  <a:pt x="675" y="777"/>
                </a:cubicBezTo>
                <a:cubicBezTo>
                  <a:pt x="2835" y="777"/>
                  <a:pt x="2835" y="777"/>
                  <a:pt x="2835" y="777"/>
                </a:cubicBezTo>
                <a:lnTo>
                  <a:pt x="2835" y="20668"/>
                </a:lnTo>
                <a:close/>
                <a:moveTo>
                  <a:pt x="20925" y="20668"/>
                </a:moveTo>
                <a:cubicBezTo>
                  <a:pt x="3645" y="20668"/>
                  <a:pt x="3645" y="20668"/>
                  <a:pt x="3645" y="20668"/>
                </a:cubicBezTo>
                <a:cubicBezTo>
                  <a:pt x="3645" y="777"/>
                  <a:pt x="3645" y="777"/>
                  <a:pt x="3645" y="777"/>
                </a:cubicBezTo>
                <a:cubicBezTo>
                  <a:pt x="20925" y="777"/>
                  <a:pt x="20925" y="777"/>
                  <a:pt x="20925" y="777"/>
                </a:cubicBezTo>
                <a:lnTo>
                  <a:pt x="20925" y="20668"/>
                </a:lnTo>
                <a:close/>
                <a:moveTo>
                  <a:pt x="7695" y="17871"/>
                </a:moveTo>
                <a:cubicBezTo>
                  <a:pt x="9045" y="17871"/>
                  <a:pt x="9990" y="16783"/>
                  <a:pt x="10125" y="15384"/>
                </a:cubicBezTo>
                <a:cubicBezTo>
                  <a:pt x="10125" y="15384"/>
                  <a:pt x="10125" y="15384"/>
                  <a:pt x="10125" y="15384"/>
                </a:cubicBezTo>
                <a:cubicBezTo>
                  <a:pt x="10125" y="8236"/>
                  <a:pt x="10125" y="8236"/>
                  <a:pt x="10125" y="8236"/>
                </a:cubicBezTo>
                <a:cubicBezTo>
                  <a:pt x="16200" y="7148"/>
                  <a:pt x="16200" y="7148"/>
                  <a:pt x="16200" y="7148"/>
                </a:cubicBezTo>
                <a:cubicBezTo>
                  <a:pt x="16200" y="11033"/>
                  <a:pt x="16200" y="11033"/>
                  <a:pt x="16200" y="11033"/>
                </a:cubicBezTo>
                <a:cubicBezTo>
                  <a:pt x="15795" y="10567"/>
                  <a:pt x="15255" y="10412"/>
                  <a:pt x="14580" y="10412"/>
                </a:cubicBezTo>
                <a:cubicBezTo>
                  <a:pt x="13230" y="10412"/>
                  <a:pt x="12285" y="11499"/>
                  <a:pt x="12285" y="12898"/>
                </a:cubicBezTo>
                <a:cubicBezTo>
                  <a:pt x="12285" y="14141"/>
                  <a:pt x="13230" y="15384"/>
                  <a:pt x="14580" y="15384"/>
                </a:cubicBezTo>
                <a:cubicBezTo>
                  <a:pt x="15930" y="15384"/>
                  <a:pt x="16875" y="14141"/>
                  <a:pt x="16875" y="12898"/>
                </a:cubicBezTo>
                <a:cubicBezTo>
                  <a:pt x="16875" y="6682"/>
                  <a:pt x="16875" y="6682"/>
                  <a:pt x="16875" y="6682"/>
                </a:cubicBezTo>
                <a:cubicBezTo>
                  <a:pt x="16875" y="4506"/>
                  <a:pt x="16875" y="4506"/>
                  <a:pt x="16875" y="4506"/>
                </a:cubicBezTo>
                <a:cubicBezTo>
                  <a:pt x="16875" y="4196"/>
                  <a:pt x="16875" y="4196"/>
                  <a:pt x="16875" y="4196"/>
                </a:cubicBezTo>
                <a:cubicBezTo>
                  <a:pt x="16875" y="4040"/>
                  <a:pt x="16875" y="3885"/>
                  <a:pt x="16740" y="3885"/>
                </a:cubicBezTo>
                <a:cubicBezTo>
                  <a:pt x="16740" y="3729"/>
                  <a:pt x="16605" y="3729"/>
                  <a:pt x="16470" y="3729"/>
                </a:cubicBezTo>
                <a:cubicBezTo>
                  <a:pt x="9720" y="4973"/>
                  <a:pt x="9720" y="4973"/>
                  <a:pt x="9720" y="4973"/>
                </a:cubicBezTo>
                <a:cubicBezTo>
                  <a:pt x="9450" y="4973"/>
                  <a:pt x="9315" y="5128"/>
                  <a:pt x="9315" y="5439"/>
                </a:cubicBezTo>
                <a:cubicBezTo>
                  <a:pt x="9315" y="6682"/>
                  <a:pt x="9315" y="6682"/>
                  <a:pt x="9315" y="6682"/>
                </a:cubicBezTo>
                <a:cubicBezTo>
                  <a:pt x="9315" y="7925"/>
                  <a:pt x="9315" y="7925"/>
                  <a:pt x="9315" y="7925"/>
                </a:cubicBezTo>
                <a:cubicBezTo>
                  <a:pt x="9315" y="13519"/>
                  <a:pt x="9315" y="13519"/>
                  <a:pt x="9315" y="13519"/>
                </a:cubicBezTo>
                <a:cubicBezTo>
                  <a:pt x="8910" y="13053"/>
                  <a:pt x="8370" y="12898"/>
                  <a:pt x="7695" y="12898"/>
                </a:cubicBezTo>
                <a:cubicBezTo>
                  <a:pt x="6480" y="12898"/>
                  <a:pt x="5400" y="13986"/>
                  <a:pt x="5400" y="15384"/>
                </a:cubicBezTo>
                <a:cubicBezTo>
                  <a:pt x="5400" y="16627"/>
                  <a:pt x="6480" y="17871"/>
                  <a:pt x="7695" y="17871"/>
                </a:cubicBezTo>
                <a:close/>
                <a:moveTo>
                  <a:pt x="14580" y="14452"/>
                </a:moveTo>
                <a:cubicBezTo>
                  <a:pt x="13635" y="14452"/>
                  <a:pt x="12960" y="13830"/>
                  <a:pt x="12960" y="12898"/>
                </a:cubicBezTo>
                <a:cubicBezTo>
                  <a:pt x="12960" y="11965"/>
                  <a:pt x="13635" y="11188"/>
                  <a:pt x="14580" y="11188"/>
                </a:cubicBezTo>
                <a:cubicBezTo>
                  <a:pt x="15525" y="11188"/>
                  <a:pt x="16200" y="11965"/>
                  <a:pt x="16200" y="12898"/>
                </a:cubicBezTo>
                <a:cubicBezTo>
                  <a:pt x="16200" y="13830"/>
                  <a:pt x="15525" y="14452"/>
                  <a:pt x="14580" y="14452"/>
                </a:cubicBezTo>
                <a:close/>
                <a:moveTo>
                  <a:pt x="10125" y="5750"/>
                </a:moveTo>
                <a:cubicBezTo>
                  <a:pt x="16200" y="4662"/>
                  <a:pt x="16200" y="4662"/>
                  <a:pt x="16200" y="4662"/>
                </a:cubicBezTo>
                <a:cubicBezTo>
                  <a:pt x="16200" y="6216"/>
                  <a:pt x="16200" y="6216"/>
                  <a:pt x="16200" y="6216"/>
                </a:cubicBezTo>
                <a:cubicBezTo>
                  <a:pt x="10125" y="7459"/>
                  <a:pt x="10125" y="7459"/>
                  <a:pt x="10125" y="7459"/>
                </a:cubicBezTo>
                <a:cubicBezTo>
                  <a:pt x="10125" y="6682"/>
                  <a:pt x="10125" y="6682"/>
                  <a:pt x="10125" y="6682"/>
                </a:cubicBezTo>
                <a:lnTo>
                  <a:pt x="10125" y="5750"/>
                </a:lnTo>
                <a:close/>
                <a:moveTo>
                  <a:pt x="7695" y="13675"/>
                </a:moveTo>
                <a:cubicBezTo>
                  <a:pt x="8640" y="13675"/>
                  <a:pt x="9315" y="14452"/>
                  <a:pt x="9315" y="15384"/>
                </a:cubicBezTo>
                <a:cubicBezTo>
                  <a:pt x="9315" y="16317"/>
                  <a:pt x="8640" y="16938"/>
                  <a:pt x="7695" y="16938"/>
                </a:cubicBezTo>
                <a:cubicBezTo>
                  <a:pt x="6885" y="16938"/>
                  <a:pt x="6075" y="16317"/>
                  <a:pt x="6075" y="15384"/>
                </a:cubicBezTo>
                <a:cubicBezTo>
                  <a:pt x="6075" y="14452"/>
                  <a:pt x="6885" y="13675"/>
                  <a:pt x="7695" y="136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10" name="Freeform 1292"/>
          <p:cNvSpPr/>
          <p:nvPr/>
        </p:nvSpPr>
        <p:spPr>
          <a:xfrm>
            <a:off x="304800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40" y="0"/>
                </a:moveTo>
                <a:cubicBezTo>
                  <a:pt x="4860" y="0"/>
                  <a:pt x="4860" y="0"/>
                  <a:pt x="4860" y="0"/>
                </a:cubicBezTo>
                <a:cubicBezTo>
                  <a:pt x="2160" y="0"/>
                  <a:pt x="0" y="2160"/>
                  <a:pt x="0" y="4860"/>
                </a:cubicBezTo>
                <a:cubicBezTo>
                  <a:pt x="0" y="16740"/>
                  <a:pt x="0" y="16740"/>
                  <a:pt x="0" y="16740"/>
                </a:cubicBezTo>
                <a:cubicBezTo>
                  <a:pt x="0" y="19440"/>
                  <a:pt x="2160" y="21600"/>
                  <a:pt x="4860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19440" y="21600"/>
                  <a:pt x="21600" y="19440"/>
                  <a:pt x="21600" y="16740"/>
                </a:cubicBezTo>
                <a:cubicBezTo>
                  <a:pt x="21600" y="4860"/>
                  <a:pt x="21600" y="4860"/>
                  <a:pt x="21600" y="4860"/>
                </a:cubicBezTo>
                <a:cubicBezTo>
                  <a:pt x="21600" y="2160"/>
                  <a:pt x="19440" y="0"/>
                  <a:pt x="16740" y="0"/>
                </a:cubicBezTo>
                <a:close/>
                <a:moveTo>
                  <a:pt x="20790" y="16740"/>
                </a:moveTo>
                <a:cubicBezTo>
                  <a:pt x="20790" y="19035"/>
                  <a:pt x="19035" y="20790"/>
                  <a:pt x="16740" y="20790"/>
                </a:cubicBezTo>
                <a:cubicBezTo>
                  <a:pt x="4860" y="20790"/>
                  <a:pt x="4860" y="20790"/>
                  <a:pt x="4860" y="20790"/>
                </a:cubicBezTo>
                <a:cubicBezTo>
                  <a:pt x="2565" y="20790"/>
                  <a:pt x="810" y="19035"/>
                  <a:pt x="810" y="16740"/>
                </a:cubicBezTo>
                <a:cubicBezTo>
                  <a:pt x="810" y="4860"/>
                  <a:pt x="810" y="4860"/>
                  <a:pt x="810" y="4860"/>
                </a:cubicBezTo>
                <a:cubicBezTo>
                  <a:pt x="810" y="2565"/>
                  <a:pt x="2565" y="810"/>
                  <a:pt x="4860" y="810"/>
                </a:cubicBezTo>
                <a:cubicBezTo>
                  <a:pt x="16740" y="810"/>
                  <a:pt x="16740" y="810"/>
                  <a:pt x="16740" y="810"/>
                </a:cubicBezTo>
                <a:cubicBezTo>
                  <a:pt x="19035" y="810"/>
                  <a:pt x="20790" y="2565"/>
                  <a:pt x="20790" y="4860"/>
                </a:cubicBezTo>
                <a:lnTo>
                  <a:pt x="20790" y="16740"/>
                </a:lnTo>
                <a:close/>
                <a:moveTo>
                  <a:pt x="17145" y="3510"/>
                </a:moveTo>
                <a:cubicBezTo>
                  <a:pt x="8370" y="4725"/>
                  <a:pt x="8370" y="4725"/>
                  <a:pt x="8370" y="4725"/>
                </a:cubicBezTo>
                <a:cubicBezTo>
                  <a:pt x="8100" y="4725"/>
                  <a:pt x="7965" y="4860"/>
                  <a:pt x="7965" y="5130"/>
                </a:cubicBezTo>
                <a:cubicBezTo>
                  <a:pt x="7965" y="6750"/>
                  <a:pt x="7965" y="6750"/>
                  <a:pt x="7965" y="6750"/>
                </a:cubicBezTo>
                <a:cubicBezTo>
                  <a:pt x="7965" y="7965"/>
                  <a:pt x="7965" y="7965"/>
                  <a:pt x="7965" y="7965"/>
                </a:cubicBezTo>
                <a:cubicBezTo>
                  <a:pt x="7965" y="14715"/>
                  <a:pt x="7965" y="14715"/>
                  <a:pt x="7965" y="14715"/>
                </a:cubicBezTo>
                <a:cubicBezTo>
                  <a:pt x="7425" y="14175"/>
                  <a:pt x="6615" y="13770"/>
                  <a:pt x="5805" y="13770"/>
                </a:cubicBezTo>
                <a:cubicBezTo>
                  <a:pt x="4185" y="13770"/>
                  <a:pt x="2835" y="14985"/>
                  <a:pt x="2835" y="16470"/>
                </a:cubicBezTo>
                <a:cubicBezTo>
                  <a:pt x="2835" y="17955"/>
                  <a:pt x="4185" y="19170"/>
                  <a:pt x="5805" y="19170"/>
                </a:cubicBezTo>
                <a:cubicBezTo>
                  <a:pt x="7425" y="19170"/>
                  <a:pt x="8775" y="17955"/>
                  <a:pt x="8775" y="16470"/>
                </a:cubicBezTo>
                <a:cubicBezTo>
                  <a:pt x="8775" y="8370"/>
                  <a:pt x="8775" y="8370"/>
                  <a:pt x="8775" y="8370"/>
                </a:cubicBezTo>
                <a:cubicBezTo>
                  <a:pt x="16740" y="7290"/>
                  <a:pt x="16740" y="7290"/>
                  <a:pt x="16740" y="7290"/>
                </a:cubicBezTo>
                <a:cubicBezTo>
                  <a:pt x="16740" y="12150"/>
                  <a:pt x="16740" y="12150"/>
                  <a:pt x="16740" y="12150"/>
                </a:cubicBezTo>
                <a:cubicBezTo>
                  <a:pt x="16200" y="11610"/>
                  <a:pt x="15525" y="11205"/>
                  <a:pt x="14580" y="11205"/>
                </a:cubicBezTo>
                <a:cubicBezTo>
                  <a:pt x="12960" y="11205"/>
                  <a:pt x="11610" y="12420"/>
                  <a:pt x="11610" y="13905"/>
                </a:cubicBezTo>
                <a:cubicBezTo>
                  <a:pt x="11610" y="15390"/>
                  <a:pt x="12960" y="16605"/>
                  <a:pt x="14580" y="16605"/>
                </a:cubicBezTo>
                <a:cubicBezTo>
                  <a:pt x="16200" y="16605"/>
                  <a:pt x="17550" y="15390"/>
                  <a:pt x="17550" y="13905"/>
                </a:cubicBezTo>
                <a:cubicBezTo>
                  <a:pt x="17550" y="6885"/>
                  <a:pt x="17550" y="6885"/>
                  <a:pt x="17550" y="6885"/>
                </a:cubicBezTo>
                <a:cubicBezTo>
                  <a:pt x="17550" y="5670"/>
                  <a:pt x="17550" y="5670"/>
                  <a:pt x="17550" y="5670"/>
                </a:cubicBezTo>
                <a:cubicBezTo>
                  <a:pt x="17550" y="3915"/>
                  <a:pt x="17550" y="3915"/>
                  <a:pt x="17550" y="3915"/>
                </a:cubicBezTo>
                <a:cubicBezTo>
                  <a:pt x="17550" y="3780"/>
                  <a:pt x="17550" y="3780"/>
                  <a:pt x="17415" y="3645"/>
                </a:cubicBezTo>
                <a:cubicBezTo>
                  <a:pt x="17415" y="3510"/>
                  <a:pt x="17280" y="3510"/>
                  <a:pt x="17145" y="3510"/>
                </a:cubicBezTo>
                <a:close/>
                <a:moveTo>
                  <a:pt x="5805" y="18360"/>
                </a:moveTo>
                <a:cubicBezTo>
                  <a:pt x="4590" y="18360"/>
                  <a:pt x="3645" y="17550"/>
                  <a:pt x="3645" y="16470"/>
                </a:cubicBezTo>
                <a:cubicBezTo>
                  <a:pt x="3645" y="15525"/>
                  <a:pt x="4590" y="14580"/>
                  <a:pt x="5805" y="14580"/>
                </a:cubicBezTo>
                <a:cubicBezTo>
                  <a:pt x="7020" y="14580"/>
                  <a:pt x="7965" y="15525"/>
                  <a:pt x="7965" y="16470"/>
                </a:cubicBezTo>
                <a:cubicBezTo>
                  <a:pt x="7965" y="17550"/>
                  <a:pt x="7020" y="18360"/>
                  <a:pt x="5805" y="18360"/>
                </a:cubicBezTo>
                <a:close/>
                <a:moveTo>
                  <a:pt x="8775" y="7560"/>
                </a:moveTo>
                <a:cubicBezTo>
                  <a:pt x="8775" y="6750"/>
                  <a:pt x="8775" y="6750"/>
                  <a:pt x="8775" y="6750"/>
                </a:cubicBezTo>
                <a:cubicBezTo>
                  <a:pt x="8775" y="5400"/>
                  <a:pt x="8775" y="5400"/>
                  <a:pt x="8775" y="5400"/>
                </a:cubicBezTo>
                <a:cubicBezTo>
                  <a:pt x="16740" y="4455"/>
                  <a:pt x="16740" y="4455"/>
                  <a:pt x="16740" y="4455"/>
                </a:cubicBezTo>
                <a:cubicBezTo>
                  <a:pt x="16740" y="5670"/>
                  <a:pt x="16740" y="5670"/>
                  <a:pt x="16740" y="5670"/>
                </a:cubicBezTo>
                <a:cubicBezTo>
                  <a:pt x="16740" y="6480"/>
                  <a:pt x="16740" y="6480"/>
                  <a:pt x="16740" y="6480"/>
                </a:cubicBezTo>
                <a:lnTo>
                  <a:pt x="8775" y="7560"/>
                </a:lnTo>
                <a:close/>
                <a:moveTo>
                  <a:pt x="14580" y="15795"/>
                </a:moveTo>
                <a:cubicBezTo>
                  <a:pt x="13365" y="15795"/>
                  <a:pt x="12420" y="14985"/>
                  <a:pt x="12420" y="13905"/>
                </a:cubicBezTo>
                <a:cubicBezTo>
                  <a:pt x="12420" y="12960"/>
                  <a:pt x="13365" y="12015"/>
                  <a:pt x="14580" y="12015"/>
                </a:cubicBezTo>
                <a:cubicBezTo>
                  <a:pt x="15795" y="12015"/>
                  <a:pt x="16740" y="12960"/>
                  <a:pt x="16740" y="13905"/>
                </a:cubicBezTo>
                <a:cubicBezTo>
                  <a:pt x="16740" y="14985"/>
                  <a:pt x="15795" y="15795"/>
                  <a:pt x="14580" y="157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11" name="Freeform 1293"/>
          <p:cNvSpPr/>
          <p:nvPr/>
        </p:nvSpPr>
        <p:spPr>
          <a:xfrm>
            <a:off x="3048000" y="10638714"/>
            <a:ext cx="1093302" cy="11013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04" h="20361" extrusionOk="0">
                <a:moveTo>
                  <a:pt x="17614" y="2954"/>
                </a:moveTo>
                <a:cubicBezTo>
                  <a:pt x="13500" y="-985"/>
                  <a:pt x="7071" y="-985"/>
                  <a:pt x="2957" y="2954"/>
                </a:cubicBezTo>
                <a:cubicBezTo>
                  <a:pt x="1029" y="4987"/>
                  <a:pt x="0" y="7528"/>
                  <a:pt x="0" y="10196"/>
                </a:cubicBezTo>
                <a:cubicBezTo>
                  <a:pt x="0" y="12864"/>
                  <a:pt x="1029" y="15406"/>
                  <a:pt x="2957" y="17439"/>
                </a:cubicBezTo>
                <a:cubicBezTo>
                  <a:pt x="5014" y="19344"/>
                  <a:pt x="7714" y="20361"/>
                  <a:pt x="10286" y="20361"/>
                </a:cubicBezTo>
                <a:cubicBezTo>
                  <a:pt x="12986" y="20361"/>
                  <a:pt x="15557" y="19344"/>
                  <a:pt x="17614" y="17439"/>
                </a:cubicBezTo>
                <a:cubicBezTo>
                  <a:pt x="21600" y="13373"/>
                  <a:pt x="21600" y="7020"/>
                  <a:pt x="17614" y="2954"/>
                </a:cubicBezTo>
                <a:close/>
                <a:moveTo>
                  <a:pt x="3471" y="3462"/>
                </a:moveTo>
                <a:cubicBezTo>
                  <a:pt x="5400" y="1683"/>
                  <a:pt x="7843" y="667"/>
                  <a:pt x="10286" y="667"/>
                </a:cubicBezTo>
                <a:cubicBezTo>
                  <a:pt x="12600" y="667"/>
                  <a:pt x="15043" y="1556"/>
                  <a:pt x="16843" y="3208"/>
                </a:cubicBezTo>
                <a:cubicBezTo>
                  <a:pt x="14400" y="5622"/>
                  <a:pt x="14400" y="5622"/>
                  <a:pt x="14400" y="5622"/>
                </a:cubicBezTo>
                <a:cubicBezTo>
                  <a:pt x="14400" y="3462"/>
                  <a:pt x="14400" y="3462"/>
                  <a:pt x="14400" y="3462"/>
                </a:cubicBezTo>
                <a:cubicBezTo>
                  <a:pt x="14400" y="3081"/>
                  <a:pt x="14143" y="2700"/>
                  <a:pt x="13886" y="2573"/>
                </a:cubicBezTo>
                <a:cubicBezTo>
                  <a:pt x="13500" y="2319"/>
                  <a:pt x="13114" y="2319"/>
                  <a:pt x="12857" y="2573"/>
                </a:cubicBezTo>
                <a:cubicBezTo>
                  <a:pt x="12729" y="2573"/>
                  <a:pt x="12729" y="2573"/>
                  <a:pt x="12729" y="2573"/>
                </a:cubicBezTo>
                <a:cubicBezTo>
                  <a:pt x="8229" y="6766"/>
                  <a:pt x="8229" y="6766"/>
                  <a:pt x="8229" y="6766"/>
                </a:cubicBezTo>
                <a:cubicBezTo>
                  <a:pt x="8100" y="6766"/>
                  <a:pt x="8100" y="6766"/>
                  <a:pt x="7971" y="6766"/>
                </a:cubicBezTo>
                <a:cubicBezTo>
                  <a:pt x="5143" y="6766"/>
                  <a:pt x="5143" y="6766"/>
                  <a:pt x="5143" y="6766"/>
                </a:cubicBezTo>
                <a:cubicBezTo>
                  <a:pt x="4629" y="6766"/>
                  <a:pt x="4114" y="7274"/>
                  <a:pt x="4114" y="7909"/>
                </a:cubicBezTo>
                <a:cubicBezTo>
                  <a:pt x="4114" y="12229"/>
                  <a:pt x="4114" y="12229"/>
                  <a:pt x="4114" y="12229"/>
                </a:cubicBezTo>
                <a:cubicBezTo>
                  <a:pt x="4114" y="12737"/>
                  <a:pt x="4629" y="13246"/>
                  <a:pt x="5143" y="13246"/>
                </a:cubicBezTo>
                <a:cubicBezTo>
                  <a:pt x="6686" y="13246"/>
                  <a:pt x="6686" y="13246"/>
                  <a:pt x="6686" y="13246"/>
                </a:cubicBezTo>
                <a:cubicBezTo>
                  <a:pt x="3214" y="16676"/>
                  <a:pt x="3214" y="16676"/>
                  <a:pt x="3214" y="16676"/>
                </a:cubicBezTo>
                <a:cubicBezTo>
                  <a:pt x="1543" y="14897"/>
                  <a:pt x="643" y="12610"/>
                  <a:pt x="643" y="10196"/>
                </a:cubicBezTo>
                <a:cubicBezTo>
                  <a:pt x="643" y="7655"/>
                  <a:pt x="1671" y="5241"/>
                  <a:pt x="3471" y="3462"/>
                </a:cubicBezTo>
                <a:close/>
                <a:moveTo>
                  <a:pt x="7457" y="12610"/>
                </a:moveTo>
                <a:cubicBezTo>
                  <a:pt x="5143" y="12610"/>
                  <a:pt x="5143" y="12610"/>
                  <a:pt x="5143" y="12610"/>
                </a:cubicBezTo>
                <a:cubicBezTo>
                  <a:pt x="5014" y="12610"/>
                  <a:pt x="4757" y="12356"/>
                  <a:pt x="4757" y="12229"/>
                </a:cubicBezTo>
                <a:cubicBezTo>
                  <a:pt x="4757" y="7909"/>
                  <a:pt x="4757" y="7909"/>
                  <a:pt x="4757" y="7909"/>
                </a:cubicBezTo>
                <a:cubicBezTo>
                  <a:pt x="4757" y="7655"/>
                  <a:pt x="5014" y="7528"/>
                  <a:pt x="5143" y="7528"/>
                </a:cubicBezTo>
                <a:cubicBezTo>
                  <a:pt x="7971" y="7528"/>
                  <a:pt x="7971" y="7528"/>
                  <a:pt x="7971" y="7528"/>
                </a:cubicBezTo>
                <a:cubicBezTo>
                  <a:pt x="8229" y="7528"/>
                  <a:pt x="8357" y="7401"/>
                  <a:pt x="8614" y="7274"/>
                </a:cubicBezTo>
                <a:cubicBezTo>
                  <a:pt x="8614" y="7274"/>
                  <a:pt x="8614" y="7274"/>
                  <a:pt x="8614" y="7274"/>
                </a:cubicBezTo>
                <a:cubicBezTo>
                  <a:pt x="13114" y="3081"/>
                  <a:pt x="13114" y="3081"/>
                  <a:pt x="13114" y="3081"/>
                </a:cubicBezTo>
                <a:cubicBezTo>
                  <a:pt x="13371" y="3081"/>
                  <a:pt x="13500" y="3081"/>
                  <a:pt x="13500" y="3081"/>
                </a:cubicBezTo>
                <a:cubicBezTo>
                  <a:pt x="13629" y="3208"/>
                  <a:pt x="13757" y="3208"/>
                  <a:pt x="13757" y="3462"/>
                </a:cubicBezTo>
                <a:cubicBezTo>
                  <a:pt x="13757" y="6384"/>
                  <a:pt x="13757" y="6384"/>
                  <a:pt x="13757" y="6384"/>
                </a:cubicBezTo>
                <a:lnTo>
                  <a:pt x="7457" y="12610"/>
                </a:lnTo>
                <a:close/>
                <a:moveTo>
                  <a:pt x="13757" y="7274"/>
                </a:moveTo>
                <a:cubicBezTo>
                  <a:pt x="13757" y="16549"/>
                  <a:pt x="13757" y="16549"/>
                  <a:pt x="13757" y="16549"/>
                </a:cubicBezTo>
                <a:cubicBezTo>
                  <a:pt x="13757" y="16803"/>
                  <a:pt x="13629" y="16930"/>
                  <a:pt x="13500" y="16930"/>
                </a:cubicBezTo>
                <a:cubicBezTo>
                  <a:pt x="13500" y="16930"/>
                  <a:pt x="13371" y="17057"/>
                  <a:pt x="13114" y="16930"/>
                </a:cubicBezTo>
                <a:cubicBezTo>
                  <a:pt x="8614" y="12737"/>
                  <a:pt x="8614" y="12737"/>
                  <a:pt x="8614" y="12737"/>
                </a:cubicBezTo>
                <a:cubicBezTo>
                  <a:pt x="8614" y="12737"/>
                  <a:pt x="8614" y="12737"/>
                  <a:pt x="8614" y="12737"/>
                </a:cubicBezTo>
                <a:cubicBezTo>
                  <a:pt x="8486" y="12610"/>
                  <a:pt x="8357" y="12610"/>
                  <a:pt x="8357" y="12610"/>
                </a:cubicBezTo>
                <a:lnTo>
                  <a:pt x="13757" y="7274"/>
                </a:lnTo>
                <a:close/>
                <a:moveTo>
                  <a:pt x="17100" y="16930"/>
                </a:moveTo>
                <a:cubicBezTo>
                  <a:pt x="13371" y="20488"/>
                  <a:pt x="7457" y="20615"/>
                  <a:pt x="3729" y="17184"/>
                </a:cubicBezTo>
                <a:cubicBezTo>
                  <a:pt x="7714" y="13246"/>
                  <a:pt x="7714" y="13246"/>
                  <a:pt x="7714" y="13246"/>
                </a:cubicBezTo>
                <a:cubicBezTo>
                  <a:pt x="7971" y="13246"/>
                  <a:pt x="7971" y="13246"/>
                  <a:pt x="7971" y="13246"/>
                </a:cubicBezTo>
                <a:cubicBezTo>
                  <a:pt x="8100" y="13246"/>
                  <a:pt x="8100" y="13246"/>
                  <a:pt x="8229" y="13246"/>
                </a:cubicBezTo>
                <a:cubicBezTo>
                  <a:pt x="12729" y="17439"/>
                  <a:pt x="12729" y="17439"/>
                  <a:pt x="12729" y="17439"/>
                </a:cubicBezTo>
                <a:cubicBezTo>
                  <a:pt x="12729" y="17439"/>
                  <a:pt x="12729" y="17439"/>
                  <a:pt x="12857" y="17566"/>
                </a:cubicBezTo>
                <a:cubicBezTo>
                  <a:pt x="12986" y="17566"/>
                  <a:pt x="13114" y="17693"/>
                  <a:pt x="13371" y="17693"/>
                </a:cubicBezTo>
                <a:cubicBezTo>
                  <a:pt x="13500" y="17693"/>
                  <a:pt x="13757" y="17566"/>
                  <a:pt x="13886" y="17566"/>
                </a:cubicBezTo>
                <a:cubicBezTo>
                  <a:pt x="14143" y="17311"/>
                  <a:pt x="14400" y="16930"/>
                  <a:pt x="14400" y="16549"/>
                </a:cubicBezTo>
                <a:cubicBezTo>
                  <a:pt x="14400" y="6639"/>
                  <a:pt x="14400" y="6639"/>
                  <a:pt x="14400" y="6639"/>
                </a:cubicBezTo>
                <a:cubicBezTo>
                  <a:pt x="17357" y="3716"/>
                  <a:pt x="17357" y="3716"/>
                  <a:pt x="17357" y="3716"/>
                </a:cubicBezTo>
                <a:cubicBezTo>
                  <a:pt x="20829" y="7401"/>
                  <a:pt x="20700" y="13246"/>
                  <a:pt x="17100" y="169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12" name="Freeform 1294"/>
          <p:cNvSpPr/>
          <p:nvPr/>
        </p:nvSpPr>
        <p:spPr>
          <a:xfrm>
            <a:off x="3157659" y="11877675"/>
            <a:ext cx="885582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7" h="21600" extrusionOk="0">
                <a:moveTo>
                  <a:pt x="18235" y="10800"/>
                </a:moveTo>
                <a:cubicBezTo>
                  <a:pt x="18235" y="13095"/>
                  <a:pt x="18235" y="13095"/>
                  <a:pt x="18235" y="13095"/>
                </a:cubicBezTo>
                <a:cubicBezTo>
                  <a:pt x="18235" y="16200"/>
                  <a:pt x="15244" y="18765"/>
                  <a:pt x="11423" y="19035"/>
                </a:cubicBezTo>
                <a:cubicBezTo>
                  <a:pt x="11423" y="20790"/>
                  <a:pt x="11423" y="20790"/>
                  <a:pt x="11423" y="20790"/>
                </a:cubicBezTo>
                <a:cubicBezTo>
                  <a:pt x="13749" y="20790"/>
                  <a:pt x="13749" y="20790"/>
                  <a:pt x="13749" y="20790"/>
                </a:cubicBezTo>
                <a:cubicBezTo>
                  <a:pt x="13915" y="20790"/>
                  <a:pt x="14247" y="21060"/>
                  <a:pt x="14247" y="21195"/>
                </a:cubicBezTo>
                <a:cubicBezTo>
                  <a:pt x="14247" y="21465"/>
                  <a:pt x="13915" y="21600"/>
                  <a:pt x="13749" y="21600"/>
                </a:cubicBezTo>
                <a:cubicBezTo>
                  <a:pt x="8266" y="21600"/>
                  <a:pt x="8266" y="21600"/>
                  <a:pt x="8266" y="21600"/>
                </a:cubicBezTo>
                <a:cubicBezTo>
                  <a:pt x="7933" y="21600"/>
                  <a:pt x="7767" y="21465"/>
                  <a:pt x="7767" y="21195"/>
                </a:cubicBezTo>
                <a:cubicBezTo>
                  <a:pt x="7767" y="21060"/>
                  <a:pt x="7933" y="20790"/>
                  <a:pt x="8266" y="20790"/>
                </a:cubicBezTo>
                <a:cubicBezTo>
                  <a:pt x="10426" y="20790"/>
                  <a:pt x="10426" y="20790"/>
                  <a:pt x="10426" y="20790"/>
                </a:cubicBezTo>
                <a:cubicBezTo>
                  <a:pt x="10426" y="19035"/>
                  <a:pt x="10426" y="19035"/>
                  <a:pt x="10426" y="19035"/>
                </a:cubicBezTo>
                <a:cubicBezTo>
                  <a:pt x="6604" y="18765"/>
                  <a:pt x="3613" y="16200"/>
                  <a:pt x="3613" y="13095"/>
                </a:cubicBezTo>
                <a:cubicBezTo>
                  <a:pt x="3613" y="10800"/>
                  <a:pt x="3613" y="10800"/>
                  <a:pt x="3613" y="10800"/>
                </a:cubicBezTo>
                <a:cubicBezTo>
                  <a:pt x="3613" y="10530"/>
                  <a:pt x="3780" y="10395"/>
                  <a:pt x="4112" y="10395"/>
                </a:cubicBezTo>
                <a:cubicBezTo>
                  <a:pt x="4278" y="10395"/>
                  <a:pt x="4610" y="10530"/>
                  <a:pt x="4610" y="10800"/>
                </a:cubicBezTo>
                <a:cubicBezTo>
                  <a:pt x="4610" y="13095"/>
                  <a:pt x="4610" y="13095"/>
                  <a:pt x="4610" y="13095"/>
                </a:cubicBezTo>
                <a:cubicBezTo>
                  <a:pt x="4610" y="15930"/>
                  <a:pt x="7435" y="18225"/>
                  <a:pt x="10924" y="18225"/>
                </a:cubicBezTo>
                <a:cubicBezTo>
                  <a:pt x="14580" y="18225"/>
                  <a:pt x="17404" y="15930"/>
                  <a:pt x="17404" y="13095"/>
                </a:cubicBezTo>
                <a:cubicBezTo>
                  <a:pt x="17404" y="10800"/>
                  <a:pt x="17404" y="10800"/>
                  <a:pt x="17404" y="10800"/>
                </a:cubicBezTo>
                <a:cubicBezTo>
                  <a:pt x="17404" y="10530"/>
                  <a:pt x="17570" y="10395"/>
                  <a:pt x="17903" y="10395"/>
                </a:cubicBezTo>
                <a:cubicBezTo>
                  <a:pt x="18069" y="10395"/>
                  <a:pt x="18235" y="10530"/>
                  <a:pt x="18235" y="10800"/>
                </a:cubicBezTo>
                <a:close/>
                <a:moveTo>
                  <a:pt x="5940" y="13095"/>
                </a:moveTo>
                <a:cubicBezTo>
                  <a:pt x="5940" y="4050"/>
                  <a:pt x="5940" y="4050"/>
                  <a:pt x="5940" y="4050"/>
                </a:cubicBezTo>
                <a:cubicBezTo>
                  <a:pt x="5940" y="1890"/>
                  <a:pt x="8100" y="0"/>
                  <a:pt x="10924" y="0"/>
                </a:cubicBezTo>
                <a:cubicBezTo>
                  <a:pt x="13749" y="0"/>
                  <a:pt x="16075" y="1890"/>
                  <a:pt x="16075" y="4050"/>
                </a:cubicBezTo>
                <a:cubicBezTo>
                  <a:pt x="16075" y="13095"/>
                  <a:pt x="16075" y="13095"/>
                  <a:pt x="16075" y="13095"/>
                </a:cubicBezTo>
                <a:cubicBezTo>
                  <a:pt x="16075" y="15255"/>
                  <a:pt x="13749" y="17145"/>
                  <a:pt x="10924" y="17145"/>
                </a:cubicBezTo>
                <a:cubicBezTo>
                  <a:pt x="8100" y="17145"/>
                  <a:pt x="5940" y="15255"/>
                  <a:pt x="5940" y="13095"/>
                </a:cubicBezTo>
                <a:close/>
                <a:moveTo>
                  <a:pt x="6770" y="13095"/>
                </a:moveTo>
                <a:cubicBezTo>
                  <a:pt x="6770" y="14850"/>
                  <a:pt x="8764" y="16335"/>
                  <a:pt x="10924" y="16335"/>
                </a:cubicBezTo>
                <a:cubicBezTo>
                  <a:pt x="13250" y="16335"/>
                  <a:pt x="15078" y="14850"/>
                  <a:pt x="15078" y="13095"/>
                </a:cubicBezTo>
                <a:cubicBezTo>
                  <a:pt x="15078" y="4050"/>
                  <a:pt x="15078" y="4050"/>
                  <a:pt x="15078" y="4050"/>
                </a:cubicBezTo>
                <a:cubicBezTo>
                  <a:pt x="15078" y="2295"/>
                  <a:pt x="13250" y="810"/>
                  <a:pt x="10924" y="810"/>
                </a:cubicBezTo>
                <a:cubicBezTo>
                  <a:pt x="8764" y="810"/>
                  <a:pt x="6770" y="2295"/>
                  <a:pt x="6770" y="4050"/>
                </a:cubicBezTo>
                <a:lnTo>
                  <a:pt x="6770" y="13095"/>
                </a:lnTo>
                <a:close/>
                <a:moveTo>
                  <a:pt x="21392" y="1620"/>
                </a:moveTo>
                <a:cubicBezTo>
                  <a:pt x="21226" y="1485"/>
                  <a:pt x="20893" y="1485"/>
                  <a:pt x="20727" y="1620"/>
                </a:cubicBezTo>
                <a:cubicBezTo>
                  <a:pt x="16573" y="4995"/>
                  <a:pt x="16573" y="4995"/>
                  <a:pt x="16573" y="4995"/>
                </a:cubicBezTo>
                <a:cubicBezTo>
                  <a:pt x="16407" y="5130"/>
                  <a:pt x="16407" y="5265"/>
                  <a:pt x="16573" y="5535"/>
                </a:cubicBezTo>
                <a:cubicBezTo>
                  <a:pt x="16740" y="5535"/>
                  <a:pt x="16740" y="5535"/>
                  <a:pt x="16906" y="5535"/>
                </a:cubicBezTo>
                <a:cubicBezTo>
                  <a:pt x="17072" y="5535"/>
                  <a:pt x="17072" y="5535"/>
                  <a:pt x="17238" y="5535"/>
                </a:cubicBezTo>
                <a:cubicBezTo>
                  <a:pt x="21392" y="2160"/>
                  <a:pt x="21392" y="2160"/>
                  <a:pt x="21392" y="2160"/>
                </a:cubicBezTo>
                <a:cubicBezTo>
                  <a:pt x="21558" y="2025"/>
                  <a:pt x="21558" y="1755"/>
                  <a:pt x="21392" y="1620"/>
                </a:cubicBezTo>
                <a:close/>
                <a:moveTo>
                  <a:pt x="14413" y="7695"/>
                </a:moveTo>
                <a:cubicBezTo>
                  <a:pt x="14746" y="7560"/>
                  <a:pt x="14746" y="7290"/>
                  <a:pt x="14413" y="7155"/>
                </a:cubicBezTo>
                <a:cubicBezTo>
                  <a:pt x="14247" y="7020"/>
                  <a:pt x="14081" y="7020"/>
                  <a:pt x="13915" y="7155"/>
                </a:cubicBezTo>
                <a:cubicBezTo>
                  <a:pt x="7435" y="12420"/>
                  <a:pt x="7435" y="12420"/>
                  <a:pt x="7435" y="12420"/>
                </a:cubicBezTo>
                <a:cubicBezTo>
                  <a:pt x="7269" y="12555"/>
                  <a:pt x="7269" y="12825"/>
                  <a:pt x="7435" y="12960"/>
                </a:cubicBezTo>
                <a:cubicBezTo>
                  <a:pt x="7435" y="12960"/>
                  <a:pt x="7601" y="13095"/>
                  <a:pt x="7767" y="13095"/>
                </a:cubicBezTo>
                <a:cubicBezTo>
                  <a:pt x="7933" y="13095"/>
                  <a:pt x="7933" y="12960"/>
                  <a:pt x="8100" y="12960"/>
                </a:cubicBezTo>
                <a:lnTo>
                  <a:pt x="14413" y="7695"/>
                </a:lnTo>
                <a:close/>
                <a:moveTo>
                  <a:pt x="3281" y="15795"/>
                </a:moveTo>
                <a:cubicBezTo>
                  <a:pt x="124" y="18360"/>
                  <a:pt x="124" y="18360"/>
                  <a:pt x="124" y="18360"/>
                </a:cubicBezTo>
                <a:cubicBezTo>
                  <a:pt x="-42" y="18495"/>
                  <a:pt x="-42" y="18765"/>
                  <a:pt x="124" y="18900"/>
                </a:cubicBezTo>
                <a:cubicBezTo>
                  <a:pt x="124" y="18900"/>
                  <a:pt x="290" y="19035"/>
                  <a:pt x="456" y="19035"/>
                </a:cubicBezTo>
                <a:cubicBezTo>
                  <a:pt x="456" y="19035"/>
                  <a:pt x="623" y="18900"/>
                  <a:pt x="789" y="18900"/>
                </a:cubicBezTo>
                <a:cubicBezTo>
                  <a:pt x="3946" y="16335"/>
                  <a:pt x="3946" y="16335"/>
                  <a:pt x="3946" y="16335"/>
                </a:cubicBezTo>
                <a:cubicBezTo>
                  <a:pt x="4112" y="16065"/>
                  <a:pt x="4112" y="15930"/>
                  <a:pt x="3946" y="15795"/>
                </a:cubicBezTo>
                <a:cubicBezTo>
                  <a:pt x="3780" y="15660"/>
                  <a:pt x="3447" y="15660"/>
                  <a:pt x="3281" y="157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13" name="Freeform 1295"/>
          <p:cNvSpPr/>
          <p:nvPr/>
        </p:nvSpPr>
        <p:spPr>
          <a:xfrm>
            <a:off x="495935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30" y="4725"/>
                </a:moveTo>
                <a:cubicBezTo>
                  <a:pt x="3105" y="10665"/>
                  <a:pt x="3105" y="10665"/>
                  <a:pt x="3105" y="10665"/>
                </a:cubicBezTo>
                <a:cubicBezTo>
                  <a:pt x="2970" y="10665"/>
                  <a:pt x="2835" y="10800"/>
                  <a:pt x="2835" y="10935"/>
                </a:cubicBezTo>
                <a:cubicBezTo>
                  <a:pt x="2970" y="11205"/>
                  <a:pt x="3105" y="11340"/>
                  <a:pt x="3240" y="11340"/>
                </a:cubicBezTo>
                <a:cubicBezTo>
                  <a:pt x="8910" y="12285"/>
                  <a:pt x="8910" y="12285"/>
                  <a:pt x="8910" y="12285"/>
                </a:cubicBezTo>
                <a:cubicBezTo>
                  <a:pt x="9585" y="17685"/>
                  <a:pt x="9585" y="17685"/>
                  <a:pt x="9585" y="17685"/>
                </a:cubicBezTo>
                <a:cubicBezTo>
                  <a:pt x="9585" y="17820"/>
                  <a:pt x="9720" y="17955"/>
                  <a:pt x="9855" y="17955"/>
                </a:cubicBezTo>
                <a:cubicBezTo>
                  <a:pt x="9855" y="17955"/>
                  <a:pt x="9855" y="17955"/>
                  <a:pt x="9855" y="17955"/>
                </a:cubicBezTo>
                <a:cubicBezTo>
                  <a:pt x="9990" y="17955"/>
                  <a:pt x="10125" y="17820"/>
                  <a:pt x="10260" y="17820"/>
                </a:cubicBezTo>
                <a:cubicBezTo>
                  <a:pt x="16470" y="5265"/>
                  <a:pt x="16470" y="5265"/>
                  <a:pt x="16470" y="5265"/>
                </a:cubicBezTo>
                <a:cubicBezTo>
                  <a:pt x="16470" y="5130"/>
                  <a:pt x="16470" y="4860"/>
                  <a:pt x="16335" y="4725"/>
                </a:cubicBezTo>
                <a:cubicBezTo>
                  <a:pt x="16335" y="4725"/>
                  <a:pt x="16065" y="4590"/>
                  <a:pt x="15930" y="4725"/>
                </a:cubicBezTo>
                <a:close/>
                <a:moveTo>
                  <a:pt x="10125" y="16335"/>
                </a:moveTo>
                <a:cubicBezTo>
                  <a:pt x="9585" y="11880"/>
                  <a:pt x="9585" y="11880"/>
                  <a:pt x="9585" y="11880"/>
                </a:cubicBezTo>
                <a:cubicBezTo>
                  <a:pt x="9585" y="11745"/>
                  <a:pt x="9450" y="11610"/>
                  <a:pt x="9315" y="11610"/>
                </a:cubicBezTo>
                <a:cubicBezTo>
                  <a:pt x="4455" y="10800"/>
                  <a:pt x="4455" y="10800"/>
                  <a:pt x="4455" y="10800"/>
                </a:cubicBezTo>
                <a:cubicBezTo>
                  <a:pt x="15390" y="5805"/>
                  <a:pt x="15390" y="5805"/>
                  <a:pt x="15390" y="5805"/>
                </a:cubicBezTo>
                <a:lnTo>
                  <a:pt x="10125" y="1633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14" name="Freeform 1296"/>
          <p:cNvSpPr/>
          <p:nvPr/>
        </p:nvSpPr>
        <p:spPr>
          <a:xfrm>
            <a:off x="4959350" y="1968500"/>
            <a:ext cx="1092200" cy="10731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138"/>
                </a:moveTo>
                <a:cubicBezTo>
                  <a:pt x="21330" y="0"/>
                  <a:pt x="21195" y="0"/>
                  <a:pt x="21060" y="0"/>
                </a:cubicBezTo>
                <a:cubicBezTo>
                  <a:pt x="270" y="9831"/>
                  <a:pt x="270" y="9831"/>
                  <a:pt x="270" y="9831"/>
                </a:cubicBezTo>
                <a:cubicBezTo>
                  <a:pt x="135" y="9831"/>
                  <a:pt x="0" y="10108"/>
                  <a:pt x="0" y="10246"/>
                </a:cubicBezTo>
                <a:cubicBezTo>
                  <a:pt x="0" y="10385"/>
                  <a:pt x="135" y="10662"/>
                  <a:pt x="405" y="10662"/>
                </a:cubicBezTo>
                <a:cubicBezTo>
                  <a:pt x="9720" y="12185"/>
                  <a:pt x="9720" y="12185"/>
                  <a:pt x="9720" y="12185"/>
                </a:cubicBezTo>
                <a:cubicBezTo>
                  <a:pt x="10665" y="21185"/>
                  <a:pt x="10665" y="21185"/>
                  <a:pt x="10665" y="21185"/>
                </a:cubicBezTo>
                <a:cubicBezTo>
                  <a:pt x="10800" y="21462"/>
                  <a:pt x="10935" y="21600"/>
                  <a:pt x="11070" y="21600"/>
                </a:cubicBezTo>
                <a:cubicBezTo>
                  <a:pt x="11070" y="21600"/>
                  <a:pt x="11070" y="21600"/>
                  <a:pt x="11205" y="21600"/>
                </a:cubicBezTo>
                <a:cubicBezTo>
                  <a:pt x="11340" y="21600"/>
                  <a:pt x="11475" y="21600"/>
                  <a:pt x="11475" y="21323"/>
                </a:cubicBezTo>
                <a:cubicBezTo>
                  <a:pt x="21600" y="554"/>
                  <a:pt x="21600" y="554"/>
                  <a:pt x="21600" y="554"/>
                </a:cubicBezTo>
                <a:cubicBezTo>
                  <a:pt x="21600" y="415"/>
                  <a:pt x="21600" y="277"/>
                  <a:pt x="21465" y="138"/>
                </a:cubicBezTo>
                <a:close/>
                <a:moveTo>
                  <a:pt x="11340" y="19662"/>
                </a:moveTo>
                <a:cubicBezTo>
                  <a:pt x="10395" y="11769"/>
                  <a:pt x="10395" y="11769"/>
                  <a:pt x="10395" y="11769"/>
                </a:cubicBezTo>
                <a:cubicBezTo>
                  <a:pt x="10395" y="11631"/>
                  <a:pt x="10260" y="11492"/>
                  <a:pt x="10125" y="11492"/>
                </a:cubicBezTo>
                <a:cubicBezTo>
                  <a:pt x="1890" y="9969"/>
                  <a:pt x="1890" y="9969"/>
                  <a:pt x="1890" y="9969"/>
                </a:cubicBezTo>
                <a:cubicBezTo>
                  <a:pt x="20250" y="1385"/>
                  <a:pt x="20250" y="1385"/>
                  <a:pt x="20250" y="1385"/>
                </a:cubicBezTo>
                <a:lnTo>
                  <a:pt x="11340" y="1966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15" name="Freeform 1297"/>
          <p:cNvSpPr/>
          <p:nvPr/>
        </p:nvSpPr>
        <p:spPr>
          <a:xfrm>
            <a:off x="495935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0"/>
                </a:moveTo>
                <a:cubicBezTo>
                  <a:pt x="17955" y="0"/>
                  <a:pt x="16875" y="1080"/>
                  <a:pt x="16875" y="2295"/>
                </a:cubicBezTo>
                <a:cubicBezTo>
                  <a:pt x="16875" y="2700"/>
                  <a:pt x="17010" y="3105"/>
                  <a:pt x="17145" y="3510"/>
                </a:cubicBezTo>
                <a:cubicBezTo>
                  <a:pt x="13365" y="7290"/>
                  <a:pt x="13365" y="7290"/>
                  <a:pt x="13365" y="7290"/>
                </a:cubicBezTo>
                <a:cubicBezTo>
                  <a:pt x="12825" y="6885"/>
                  <a:pt x="12150" y="6615"/>
                  <a:pt x="11340" y="6615"/>
                </a:cubicBezTo>
                <a:cubicBezTo>
                  <a:pt x="10665" y="6615"/>
                  <a:pt x="9990" y="6885"/>
                  <a:pt x="9450" y="7290"/>
                </a:cubicBezTo>
                <a:cubicBezTo>
                  <a:pt x="6480" y="4320"/>
                  <a:pt x="6480" y="4320"/>
                  <a:pt x="6480" y="4320"/>
                </a:cubicBezTo>
                <a:cubicBezTo>
                  <a:pt x="6615" y="4050"/>
                  <a:pt x="6615" y="3780"/>
                  <a:pt x="6615" y="3510"/>
                </a:cubicBezTo>
                <a:cubicBezTo>
                  <a:pt x="6615" y="2700"/>
                  <a:pt x="5940" y="2025"/>
                  <a:pt x="5130" y="2025"/>
                </a:cubicBezTo>
                <a:cubicBezTo>
                  <a:pt x="4185" y="2025"/>
                  <a:pt x="3510" y="2700"/>
                  <a:pt x="3510" y="3510"/>
                </a:cubicBezTo>
                <a:cubicBezTo>
                  <a:pt x="3510" y="4455"/>
                  <a:pt x="4185" y="5130"/>
                  <a:pt x="5130" y="5130"/>
                </a:cubicBezTo>
                <a:cubicBezTo>
                  <a:pt x="5400" y="5130"/>
                  <a:pt x="5670" y="4995"/>
                  <a:pt x="5940" y="4860"/>
                </a:cubicBezTo>
                <a:cubicBezTo>
                  <a:pt x="8910" y="7830"/>
                  <a:pt x="8910" y="7830"/>
                  <a:pt x="8910" y="7830"/>
                </a:cubicBezTo>
                <a:cubicBezTo>
                  <a:pt x="8505" y="8370"/>
                  <a:pt x="8235" y="9045"/>
                  <a:pt x="8235" y="9855"/>
                </a:cubicBezTo>
                <a:cubicBezTo>
                  <a:pt x="8235" y="10530"/>
                  <a:pt x="8505" y="11205"/>
                  <a:pt x="8910" y="11745"/>
                </a:cubicBezTo>
                <a:cubicBezTo>
                  <a:pt x="3915" y="16740"/>
                  <a:pt x="3915" y="16740"/>
                  <a:pt x="3915" y="16740"/>
                </a:cubicBezTo>
                <a:cubicBezTo>
                  <a:pt x="3510" y="16335"/>
                  <a:pt x="2970" y="16065"/>
                  <a:pt x="2295" y="16065"/>
                </a:cubicBezTo>
                <a:cubicBezTo>
                  <a:pt x="1080" y="16065"/>
                  <a:pt x="0" y="17145"/>
                  <a:pt x="0" y="18495"/>
                </a:cubicBezTo>
                <a:cubicBezTo>
                  <a:pt x="0" y="19710"/>
                  <a:pt x="1080" y="20790"/>
                  <a:pt x="2295" y="20790"/>
                </a:cubicBezTo>
                <a:cubicBezTo>
                  <a:pt x="3645" y="20790"/>
                  <a:pt x="4725" y="19710"/>
                  <a:pt x="4725" y="18495"/>
                </a:cubicBezTo>
                <a:cubicBezTo>
                  <a:pt x="4725" y="18090"/>
                  <a:pt x="4590" y="17685"/>
                  <a:pt x="4455" y="17280"/>
                </a:cubicBezTo>
                <a:cubicBezTo>
                  <a:pt x="9450" y="12285"/>
                  <a:pt x="9450" y="12285"/>
                  <a:pt x="9450" y="12285"/>
                </a:cubicBezTo>
                <a:cubicBezTo>
                  <a:pt x="9855" y="12690"/>
                  <a:pt x="10395" y="12825"/>
                  <a:pt x="10935" y="12960"/>
                </a:cubicBezTo>
                <a:cubicBezTo>
                  <a:pt x="10935" y="16875"/>
                  <a:pt x="10935" y="16875"/>
                  <a:pt x="10935" y="16875"/>
                </a:cubicBezTo>
                <a:cubicBezTo>
                  <a:pt x="9855" y="17145"/>
                  <a:pt x="9045" y="18090"/>
                  <a:pt x="9045" y="19305"/>
                </a:cubicBezTo>
                <a:cubicBezTo>
                  <a:pt x="9045" y="20520"/>
                  <a:pt x="10125" y="21600"/>
                  <a:pt x="11340" y="21600"/>
                </a:cubicBezTo>
                <a:cubicBezTo>
                  <a:pt x="12690" y="21600"/>
                  <a:pt x="13770" y="20520"/>
                  <a:pt x="13770" y="19305"/>
                </a:cubicBezTo>
                <a:cubicBezTo>
                  <a:pt x="13770" y="18090"/>
                  <a:pt x="12960" y="17145"/>
                  <a:pt x="11745" y="16875"/>
                </a:cubicBezTo>
                <a:cubicBezTo>
                  <a:pt x="11745" y="12960"/>
                  <a:pt x="11745" y="12960"/>
                  <a:pt x="11745" y="12960"/>
                </a:cubicBezTo>
                <a:cubicBezTo>
                  <a:pt x="12420" y="12825"/>
                  <a:pt x="12825" y="12690"/>
                  <a:pt x="13365" y="12285"/>
                </a:cubicBezTo>
                <a:cubicBezTo>
                  <a:pt x="16335" y="15255"/>
                  <a:pt x="16335" y="15255"/>
                  <a:pt x="16335" y="15255"/>
                </a:cubicBezTo>
                <a:cubicBezTo>
                  <a:pt x="16200" y="15525"/>
                  <a:pt x="16065" y="15795"/>
                  <a:pt x="16065" y="16065"/>
                </a:cubicBezTo>
                <a:cubicBezTo>
                  <a:pt x="16065" y="17010"/>
                  <a:pt x="16740" y="17685"/>
                  <a:pt x="17685" y="17685"/>
                </a:cubicBezTo>
                <a:cubicBezTo>
                  <a:pt x="18495" y="17685"/>
                  <a:pt x="19305" y="17010"/>
                  <a:pt x="19305" y="16065"/>
                </a:cubicBezTo>
                <a:cubicBezTo>
                  <a:pt x="19305" y="15255"/>
                  <a:pt x="18495" y="14580"/>
                  <a:pt x="17685" y="14580"/>
                </a:cubicBezTo>
                <a:cubicBezTo>
                  <a:pt x="17415" y="14580"/>
                  <a:pt x="17145" y="14580"/>
                  <a:pt x="16875" y="14715"/>
                </a:cubicBezTo>
                <a:cubicBezTo>
                  <a:pt x="13905" y="11745"/>
                  <a:pt x="13905" y="11745"/>
                  <a:pt x="13905" y="11745"/>
                </a:cubicBezTo>
                <a:cubicBezTo>
                  <a:pt x="14310" y="11205"/>
                  <a:pt x="14580" y="10530"/>
                  <a:pt x="14580" y="9855"/>
                </a:cubicBezTo>
                <a:cubicBezTo>
                  <a:pt x="14580" y="9045"/>
                  <a:pt x="14310" y="8370"/>
                  <a:pt x="13905" y="7830"/>
                </a:cubicBezTo>
                <a:cubicBezTo>
                  <a:pt x="17685" y="4050"/>
                  <a:pt x="17685" y="4050"/>
                  <a:pt x="17685" y="4050"/>
                </a:cubicBezTo>
                <a:cubicBezTo>
                  <a:pt x="18090" y="4455"/>
                  <a:pt x="18630" y="4725"/>
                  <a:pt x="19305" y="4725"/>
                </a:cubicBezTo>
                <a:cubicBezTo>
                  <a:pt x="20520" y="4725"/>
                  <a:pt x="21600" y="3645"/>
                  <a:pt x="21600" y="2295"/>
                </a:cubicBezTo>
                <a:cubicBezTo>
                  <a:pt x="21600" y="1080"/>
                  <a:pt x="20520" y="0"/>
                  <a:pt x="19305" y="0"/>
                </a:cubicBezTo>
                <a:close/>
                <a:moveTo>
                  <a:pt x="4320" y="3510"/>
                </a:moveTo>
                <a:cubicBezTo>
                  <a:pt x="4320" y="3105"/>
                  <a:pt x="4725" y="2700"/>
                  <a:pt x="5130" y="2700"/>
                </a:cubicBezTo>
                <a:cubicBezTo>
                  <a:pt x="5535" y="2700"/>
                  <a:pt x="5940" y="3105"/>
                  <a:pt x="5940" y="3510"/>
                </a:cubicBezTo>
                <a:cubicBezTo>
                  <a:pt x="5940" y="3915"/>
                  <a:pt x="5535" y="4320"/>
                  <a:pt x="5130" y="4320"/>
                </a:cubicBezTo>
                <a:cubicBezTo>
                  <a:pt x="4725" y="4320"/>
                  <a:pt x="4320" y="3915"/>
                  <a:pt x="4320" y="3510"/>
                </a:cubicBezTo>
                <a:close/>
                <a:moveTo>
                  <a:pt x="2295" y="19980"/>
                </a:moveTo>
                <a:cubicBezTo>
                  <a:pt x="1485" y="19980"/>
                  <a:pt x="810" y="19305"/>
                  <a:pt x="810" y="18495"/>
                </a:cubicBezTo>
                <a:cubicBezTo>
                  <a:pt x="810" y="17550"/>
                  <a:pt x="1485" y="16875"/>
                  <a:pt x="2295" y="16875"/>
                </a:cubicBezTo>
                <a:cubicBezTo>
                  <a:pt x="3240" y="16875"/>
                  <a:pt x="3915" y="17550"/>
                  <a:pt x="3915" y="18495"/>
                </a:cubicBezTo>
                <a:cubicBezTo>
                  <a:pt x="3915" y="19305"/>
                  <a:pt x="3240" y="19980"/>
                  <a:pt x="2295" y="19980"/>
                </a:cubicBezTo>
                <a:close/>
                <a:moveTo>
                  <a:pt x="12960" y="19305"/>
                </a:moveTo>
                <a:cubicBezTo>
                  <a:pt x="12960" y="20115"/>
                  <a:pt x="12285" y="20790"/>
                  <a:pt x="11340" y="20790"/>
                </a:cubicBezTo>
                <a:cubicBezTo>
                  <a:pt x="10530" y="20790"/>
                  <a:pt x="9855" y="20115"/>
                  <a:pt x="9855" y="19305"/>
                </a:cubicBezTo>
                <a:cubicBezTo>
                  <a:pt x="9855" y="18360"/>
                  <a:pt x="10530" y="17685"/>
                  <a:pt x="11340" y="17685"/>
                </a:cubicBezTo>
                <a:cubicBezTo>
                  <a:pt x="12285" y="17685"/>
                  <a:pt x="12960" y="18360"/>
                  <a:pt x="12960" y="19305"/>
                </a:cubicBezTo>
                <a:close/>
                <a:moveTo>
                  <a:pt x="11340" y="12150"/>
                </a:moveTo>
                <a:cubicBezTo>
                  <a:pt x="10125" y="12150"/>
                  <a:pt x="9045" y="11070"/>
                  <a:pt x="9045" y="9855"/>
                </a:cubicBezTo>
                <a:cubicBezTo>
                  <a:pt x="9045" y="8505"/>
                  <a:pt x="10125" y="7425"/>
                  <a:pt x="11340" y="7425"/>
                </a:cubicBezTo>
                <a:cubicBezTo>
                  <a:pt x="12690" y="7425"/>
                  <a:pt x="13770" y="8505"/>
                  <a:pt x="13770" y="9855"/>
                </a:cubicBezTo>
                <a:cubicBezTo>
                  <a:pt x="13770" y="11070"/>
                  <a:pt x="12690" y="12150"/>
                  <a:pt x="11340" y="12150"/>
                </a:cubicBezTo>
                <a:close/>
                <a:moveTo>
                  <a:pt x="18495" y="16065"/>
                </a:moveTo>
                <a:cubicBezTo>
                  <a:pt x="18495" y="16470"/>
                  <a:pt x="18090" y="16875"/>
                  <a:pt x="17685" y="16875"/>
                </a:cubicBezTo>
                <a:cubicBezTo>
                  <a:pt x="17280" y="16875"/>
                  <a:pt x="16875" y="16470"/>
                  <a:pt x="16875" y="16065"/>
                </a:cubicBezTo>
                <a:cubicBezTo>
                  <a:pt x="16875" y="15660"/>
                  <a:pt x="17280" y="15255"/>
                  <a:pt x="17685" y="15255"/>
                </a:cubicBezTo>
                <a:cubicBezTo>
                  <a:pt x="18090" y="15255"/>
                  <a:pt x="18495" y="15660"/>
                  <a:pt x="18495" y="16065"/>
                </a:cubicBezTo>
                <a:close/>
                <a:moveTo>
                  <a:pt x="19305" y="3915"/>
                </a:moveTo>
                <a:cubicBezTo>
                  <a:pt x="18360" y="3915"/>
                  <a:pt x="17685" y="3240"/>
                  <a:pt x="17685" y="2295"/>
                </a:cubicBezTo>
                <a:cubicBezTo>
                  <a:pt x="17685" y="1485"/>
                  <a:pt x="18360" y="810"/>
                  <a:pt x="19305" y="810"/>
                </a:cubicBezTo>
                <a:cubicBezTo>
                  <a:pt x="20115" y="810"/>
                  <a:pt x="20790" y="1485"/>
                  <a:pt x="20790" y="2295"/>
                </a:cubicBezTo>
                <a:cubicBezTo>
                  <a:pt x="20790" y="3240"/>
                  <a:pt x="20115" y="3915"/>
                  <a:pt x="19305" y="39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16" name="Freeform 1298"/>
          <p:cNvSpPr/>
          <p:nvPr/>
        </p:nvSpPr>
        <p:spPr>
          <a:xfrm>
            <a:off x="4987926" y="4445000"/>
            <a:ext cx="10572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48" y="5805"/>
                </a:moveTo>
                <a:cubicBezTo>
                  <a:pt x="5992" y="5805"/>
                  <a:pt x="5992" y="5805"/>
                  <a:pt x="5992" y="5805"/>
                </a:cubicBezTo>
                <a:cubicBezTo>
                  <a:pt x="5992" y="10800"/>
                  <a:pt x="5992" y="10800"/>
                  <a:pt x="5992" y="10800"/>
                </a:cubicBezTo>
                <a:cubicBezTo>
                  <a:pt x="11148" y="10800"/>
                  <a:pt x="11148" y="10800"/>
                  <a:pt x="11148" y="10800"/>
                </a:cubicBezTo>
                <a:lnTo>
                  <a:pt x="11148" y="5805"/>
                </a:lnTo>
                <a:close/>
                <a:moveTo>
                  <a:pt x="10452" y="10125"/>
                </a:moveTo>
                <a:cubicBezTo>
                  <a:pt x="6689" y="10125"/>
                  <a:pt x="6689" y="10125"/>
                  <a:pt x="6689" y="10125"/>
                </a:cubicBezTo>
                <a:cubicBezTo>
                  <a:pt x="6689" y="6480"/>
                  <a:pt x="6689" y="6480"/>
                  <a:pt x="6689" y="6480"/>
                </a:cubicBezTo>
                <a:cubicBezTo>
                  <a:pt x="10452" y="6480"/>
                  <a:pt x="10452" y="6480"/>
                  <a:pt x="10452" y="6480"/>
                </a:cubicBezTo>
                <a:lnTo>
                  <a:pt x="10452" y="10125"/>
                </a:lnTo>
                <a:close/>
                <a:moveTo>
                  <a:pt x="19370" y="6075"/>
                </a:moveTo>
                <a:cubicBezTo>
                  <a:pt x="19370" y="6345"/>
                  <a:pt x="19092" y="6480"/>
                  <a:pt x="18952" y="6480"/>
                </a:cubicBezTo>
                <a:cubicBezTo>
                  <a:pt x="12960" y="6480"/>
                  <a:pt x="12960" y="6480"/>
                  <a:pt x="12960" y="6480"/>
                </a:cubicBezTo>
                <a:cubicBezTo>
                  <a:pt x="12821" y="6480"/>
                  <a:pt x="12681" y="6345"/>
                  <a:pt x="12681" y="6075"/>
                </a:cubicBezTo>
                <a:cubicBezTo>
                  <a:pt x="12681" y="5940"/>
                  <a:pt x="12821" y="5805"/>
                  <a:pt x="12960" y="5805"/>
                </a:cubicBezTo>
                <a:cubicBezTo>
                  <a:pt x="18952" y="5805"/>
                  <a:pt x="18952" y="5805"/>
                  <a:pt x="18952" y="5805"/>
                </a:cubicBezTo>
                <a:cubicBezTo>
                  <a:pt x="19092" y="5805"/>
                  <a:pt x="19370" y="5940"/>
                  <a:pt x="19370" y="6075"/>
                </a:cubicBezTo>
                <a:close/>
                <a:moveTo>
                  <a:pt x="19370" y="8235"/>
                </a:moveTo>
                <a:cubicBezTo>
                  <a:pt x="19370" y="8505"/>
                  <a:pt x="19092" y="8640"/>
                  <a:pt x="18952" y="8640"/>
                </a:cubicBezTo>
                <a:cubicBezTo>
                  <a:pt x="12960" y="8640"/>
                  <a:pt x="12960" y="8640"/>
                  <a:pt x="12960" y="8640"/>
                </a:cubicBezTo>
                <a:cubicBezTo>
                  <a:pt x="12821" y="8640"/>
                  <a:pt x="12681" y="8505"/>
                  <a:pt x="12681" y="8235"/>
                </a:cubicBezTo>
                <a:cubicBezTo>
                  <a:pt x="12681" y="8100"/>
                  <a:pt x="12821" y="7965"/>
                  <a:pt x="12960" y="7965"/>
                </a:cubicBezTo>
                <a:cubicBezTo>
                  <a:pt x="18952" y="7965"/>
                  <a:pt x="18952" y="7965"/>
                  <a:pt x="18952" y="7965"/>
                </a:cubicBezTo>
                <a:cubicBezTo>
                  <a:pt x="19092" y="7965"/>
                  <a:pt x="19370" y="8100"/>
                  <a:pt x="19370" y="8235"/>
                </a:cubicBezTo>
                <a:close/>
                <a:moveTo>
                  <a:pt x="19370" y="10395"/>
                </a:moveTo>
                <a:cubicBezTo>
                  <a:pt x="19370" y="10665"/>
                  <a:pt x="19092" y="10800"/>
                  <a:pt x="18952" y="10800"/>
                </a:cubicBezTo>
                <a:cubicBezTo>
                  <a:pt x="12960" y="10800"/>
                  <a:pt x="12960" y="10800"/>
                  <a:pt x="12960" y="10800"/>
                </a:cubicBezTo>
                <a:cubicBezTo>
                  <a:pt x="12821" y="10800"/>
                  <a:pt x="12681" y="10665"/>
                  <a:pt x="12681" y="10395"/>
                </a:cubicBezTo>
                <a:cubicBezTo>
                  <a:pt x="12681" y="10260"/>
                  <a:pt x="12821" y="10125"/>
                  <a:pt x="12960" y="10125"/>
                </a:cubicBezTo>
                <a:cubicBezTo>
                  <a:pt x="18952" y="10125"/>
                  <a:pt x="18952" y="10125"/>
                  <a:pt x="18952" y="10125"/>
                </a:cubicBezTo>
                <a:cubicBezTo>
                  <a:pt x="19092" y="10125"/>
                  <a:pt x="19370" y="10260"/>
                  <a:pt x="19370" y="10395"/>
                </a:cubicBezTo>
                <a:close/>
                <a:moveTo>
                  <a:pt x="19370" y="12555"/>
                </a:moveTo>
                <a:cubicBezTo>
                  <a:pt x="19370" y="12825"/>
                  <a:pt x="19092" y="12960"/>
                  <a:pt x="18952" y="12960"/>
                </a:cubicBezTo>
                <a:cubicBezTo>
                  <a:pt x="6689" y="12960"/>
                  <a:pt x="6689" y="12960"/>
                  <a:pt x="6689" y="12960"/>
                </a:cubicBezTo>
                <a:cubicBezTo>
                  <a:pt x="6550" y="12960"/>
                  <a:pt x="6271" y="12825"/>
                  <a:pt x="6271" y="12555"/>
                </a:cubicBezTo>
                <a:cubicBezTo>
                  <a:pt x="6271" y="12420"/>
                  <a:pt x="6550" y="12285"/>
                  <a:pt x="6689" y="12285"/>
                </a:cubicBezTo>
                <a:cubicBezTo>
                  <a:pt x="18952" y="12285"/>
                  <a:pt x="18952" y="12285"/>
                  <a:pt x="18952" y="12285"/>
                </a:cubicBezTo>
                <a:cubicBezTo>
                  <a:pt x="19092" y="12285"/>
                  <a:pt x="19370" y="12420"/>
                  <a:pt x="19370" y="12555"/>
                </a:cubicBezTo>
                <a:close/>
                <a:moveTo>
                  <a:pt x="12681" y="14715"/>
                </a:moveTo>
                <a:cubicBezTo>
                  <a:pt x="12681" y="14985"/>
                  <a:pt x="12403" y="15120"/>
                  <a:pt x="12263" y="15120"/>
                </a:cubicBezTo>
                <a:cubicBezTo>
                  <a:pt x="6689" y="15120"/>
                  <a:pt x="6689" y="15120"/>
                  <a:pt x="6689" y="15120"/>
                </a:cubicBezTo>
                <a:cubicBezTo>
                  <a:pt x="6550" y="15120"/>
                  <a:pt x="6271" y="14985"/>
                  <a:pt x="6271" y="14715"/>
                </a:cubicBezTo>
                <a:cubicBezTo>
                  <a:pt x="6271" y="14580"/>
                  <a:pt x="6550" y="14445"/>
                  <a:pt x="6689" y="14445"/>
                </a:cubicBezTo>
                <a:cubicBezTo>
                  <a:pt x="12263" y="14445"/>
                  <a:pt x="12263" y="14445"/>
                  <a:pt x="12263" y="14445"/>
                </a:cubicBezTo>
                <a:cubicBezTo>
                  <a:pt x="12403" y="14445"/>
                  <a:pt x="12681" y="14580"/>
                  <a:pt x="12681" y="14715"/>
                </a:cubicBezTo>
                <a:close/>
                <a:moveTo>
                  <a:pt x="12681" y="16875"/>
                </a:moveTo>
                <a:cubicBezTo>
                  <a:pt x="12681" y="17145"/>
                  <a:pt x="12403" y="17280"/>
                  <a:pt x="12263" y="17280"/>
                </a:cubicBezTo>
                <a:cubicBezTo>
                  <a:pt x="6689" y="17280"/>
                  <a:pt x="6689" y="17280"/>
                  <a:pt x="6689" y="17280"/>
                </a:cubicBezTo>
                <a:cubicBezTo>
                  <a:pt x="6550" y="17280"/>
                  <a:pt x="6271" y="17145"/>
                  <a:pt x="6271" y="16875"/>
                </a:cubicBezTo>
                <a:cubicBezTo>
                  <a:pt x="6271" y="16740"/>
                  <a:pt x="6550" y="16605"/>
                  <a:pt x="6689" y="16605"/>
                </a:cubicBezTo>
                <a:cubicBezTo>
                  <a:pt x="12263" y="16605"/>
                  <a:pt x="12263" y="16605"/>
                  <a:pt x="12263" y="16605"/>
                </a:cubicBezTo>
                <a:cubicBezTo>
                  <a:pt x="12403" y="16605"/>
                  <a:pt x="12681" y="16740"/>
                  <a:pt x="12681" y="16875"/>
                </a:cubicBezTo>
                <a:close/>
                <a:moveTo>
                  <a:pt x="12681" y="19035"/>
                </a:moveTo>
                <a:cubicBezTo>
                  <a:pt x="12681" y="19305"/>
                  <a:pt x="12403" y="19440"/>
                  <a:pt x="12263" y="19440"/>
                </a:cubicBezTo>
                <a:cubicBezTo>
                  <a:pt x="6689" y="19440"/>
                  <a:pt x="6689" y="19440"/>
                  <a:pt x="6689" y="19440"/>
                </a:cubicBezTo>
                <a:cubicBezTo>
                  <a:pt x="6550" y="19440"/>
                  <a:pt x="6271" y="19305"/>
                  <a:pt x="6271" y="19035"/>
                </a:cubicBezTo>
                <a:cubicBezTo>
                  <a:pt x="6271" y="18900"/>
                  <a:pt x="6550" y="18765"/>
                  <a:pt x="6689" y="18765"/>
                </a:cubicBezTo>
                <a:cubicBezTo>
                  <a:pt x="12263" y="18765"/>
                  <a:pt x="12263" y="18765"/>
                  <a:pt x="12263" y="18765"/>
                </a:cubicBezTo>
                <a:cubicBezTo>
                  <a:pt x="12403" y="18765"/>
                  <a:pt x="12681" y="18900"/>
                  <a:pt x="12681" y="19035"/>
                </a:cubicBezTo>
                <a:close/>
                <a:moveTo>
                  <a:pt x="14075" y="19440"/>
                </a:moveTo>
                <a:cubicBezTo>
                  <a:pt x="19370" y="19440"/>
                  <a:pt x="19370" y="19440"/>
                  <a:pt x="19370" y="19440"/>
                </a:cubicBezTo>
                <a:cubicBezTo>
                  <a:pt x="19370" y="14445"/>
                  <a:pt x="19370" y="14445"/>
                  <a:pt x="19370" y="14445"/>
                </a:cubicBezTo>
                <a:cubicBezTo>
                  <a:pt x="14075" y="14445"/>
                  <a:pt x="14075" y="14445"/>
                  <a:pt x="14075" y="14445"/>
                </a:cubicBezTo>
                <a:lnTo>
                  <a:pt x="14075" y="19440"/>
                </a:lnTo>
                <a:close/>
                <a:moveTo>
                  <a:pt x="14911" y="15120"/>
                </a:moveTo>
                <a:cubicBezTo>
                  <a:pt x="18534" y="15120"/>
                  <a:pt x="18534" y="15120"/>
                  <a:pt x="18534" y="15120"/>
                </a:cubicBezTo>
                <a:cubicBezTo>
                  <a:pt x="18534" y="18765"/>
                  <a:pt x="18534" y="18765"/>
                  <a:pt x="18534" y="18765"/>
                </a:cubicBezTo>
                <a:cubicBezTo>
                  <a:pt x="14911" y="18765"/>
                  <a:pt x="14911" y="18765"/>
                  <a:pt x="14911" y="18765"/>
                </a:cubicBezTo>
                <a:lnTo>
                  <a:pt x="14911" y="15120"/>
                </a:lnTo>
                <a:close/>
                <a:moveTo>
                  <a:pt x="21600" y="4725"/>
                </a:moveTo>
                <a:cubicBezTo>
                  <a:pt x="21600" y="4725"/>
                  <a:pt x="21600" y="4725"/>
                  <a:pt x="21600" y="4725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3763" y="0"/>
                  <a:pt x="3763" y="0"/>
                  <a:pt x="3763" y="0"/>
                </a:cubicBezTo>
                <a:cubicBezTo>
                  <a:pt x="3763" y="10800"/>
                  <a:pt x="3763" y="10800"/>
                  <a:pt x="3763" y="10800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0" y="19440"/>
                  <a:pt x="0" y="19440"/>
                  <a:pt x="0" y="19440"/>
                </a:cubicBezTo>
                <a:cubicBezTo>
                  <a:pt x="0" y="20655"/>
                  <a:pt x="975" y="21600"/>
                  <a:pt x="2230" y="21600"/>
                </a:cubicBezTo>
                <a:cubicBezTo>
                  <a:pt x="19370" y="21600"/>
                  <a:pt x="19370" y="21600"/>
                  <a:pt x="19370" y="21600"/>
                </a:cubicBezTo>
                <a:cubicBezTo>
                  <a:pt x="20485" y="21600"/>
                  <a:pt x="21600" y="20655"/>
                  <a:pt x="21600" y="19440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4725"/>
                  <a:pt x="21600" y="4725"/>
                  <a:pt x="21600" y="4725"/>
                </a:cubicBezTo>
                <a:close/>
                <a:moveTo>
                  <a:pt x="20764" y="675"/>
                </a:moveTo>
                <a:cubicBezTo>
                  <a:pt x="20764" y="4320"/>
                  <a:pt x="20764" y="4320"/>
                  <a:pt x="20764" y="4320"/>
                </a:cubicBezTo>
                <a:cubicBezTo>
                  <a:pt x="4459" y="4320"/>
                  <a:pt x="4459" y="4320"/>
                  <a:pt x="4459" y="4320"/>
                </a:cubicBezTo>
                <a:cubicBezTo>
                  <a:pt x="4459" y="675"/>
                  <a:pt x="4459" y="675"/>
                  <a:pt x="4459" y="675"/>
                </a:cubicBezTo>
                <a:lnTo>
                  <a:pt x="20764" y="675"/>
                </a:lnTo>
                <a:close/>
                <a:moveTo>
                  <a:pt x="697" y="19440"/>
                </a:moveTo>
                <a:cubicBezTo>
                  <a:pt x="697" y="11475"/>
                  <a:pt x="697" y="11475"/>
                  <a:pt x="697" y="11475"/>
                </a:cubicBezTo>
                <a:cubicBezTo>
                  <a:pt x="3763" y="11475"/>
                  <a:pt x="3763" y="11475"/>
                  <a:pt x="3763" y="11475"/>
                </a:cubicBezTo>
                <a:cubicBezTo>
                  <a:pt x="3763" y="19440"/>
                  <a:pt x="3763" y="19440"/>
                  <a:pt x="3763" y="19440"/>
                </a:cubicBezTo>
                <a:cubicBezTo>
                  <a:pt x="3763" y="20250"/>
                  <a:pt x="3066" y="20925"/>
                  <a:pt x="2230" y="20925"/>
                </a:cubicBezTo>
                <a:cubicBezTo>
                  <a:pt x="1394" y="20925"/>
                  <a:pt x="697" y="20250"/>
                  <a:pt x="697" y="19440"/>
                </a:cubicBezTo>
                <a:close/>
                <a:moveTo>
                  <a:pt x="19370" y="20925"/>
                </a:moveTo>
                <a:cubicBezTo>
                  <a:pt x="3902" y="20925"/>
                  <a:pt x="3902" y="20925"/>
                  <a:pt x="3902" y="20925"/>
                </a:cubicBezTo>
                <a:cubicBezTo>
                  <a:pt x="3902" y="20925"/>
                  <a:pt x="3902" y="20925"/>
                  <a:pt x="3902" y="20925"/>
                </a:cubicBezTo>
                <a:cubicBezTo>
                  <a:pt x="4041" y="20790"/>
                  <a:pt x="4041" y="20655"/>
                  <a:pt x="4181" y="20655"/>
                </a:cubicBezTo>
                <a:cubicBezTo>
                  <a:pt x="4181" y="20520"/>
                  <a:pt x="4181" y="20520"/>
                  <a:pt x="4181" y="20520"/>
                </a:cubicBezTo>
                <a:cubicBezTo>
                  <a:pt x="4181" y="20385"/>
                  <a:pt x="4320" y="20385"/>
                  <a:pt x="4320" y="20250"/>
                </a:cubicBezTo>
                <a:cubicBezTo>
                  <a:pt x="4320" y="20250"/>
                  <a:pt x="4320" y="20250"/>
                  <a:pt x="4320" y="20250"/>
                </a:cubicBezTo>
                <a:cubicBezTo>
                  <a:pt x="4320" y="20115"/>
                  <a:pt x="4459" y="19980"/>
                  <a:pt x="4459" y="19845"/>
                </a:cubicBezTo>
                <a:cubicBezTo>
                  <a:pt x="4459" y="19845"/>
                  <a:pt x="4459" y="19845"/>
                  <a:pt x="4459" y="19845"/>
                </a:cubicBezTo>
                <a:cubicBezTo>
                  <a:pt x="4459" y="19710"/>
                  <a:pt x="4459" y="19575"/>
                  <a:pt x="4459" y="19440"/>
                </a:cubicBezTo>
                <a:cubicBezTo>
                  <a:pt x="4459" y="10800"/>
                  <a:pt x="4459" y="10800"/>
                  <a:pt x="4459" y="10800"/>
                </a:cubicBezTo>
                <a:cubicBezTo>
                  <a:pt x="4459" y="4995"/>
                  <a:pt x="4459" y="4995"/>
                  <a:pt x="4459" y="4995"/>
                </a:cubicBezTo>
                <a:cubicBezTo>
                  <a:pt x="20764" y="4995"/>
                  <a:pt x="20764" y="4995"/>
                  <a:pt x="20764" y="4995"/>
                </a:cubicBezTo>
                <a:cubicBezTo>
                  <a:pt x="20764" y="19440"/>
                  <a:pt x="20764" y="19440"/>
                  <a:pt x="20764" y="19440"/>
                </a:cubicBezTo>
                <a:cubicBezTo>
                  <a:pt x="20764" y="20250"/>
                  <a:pt x="20206" y="20925"/>
                  <a:pt x="19370" y="20925"/>
                </a:cubicBezTo>
                <a:close/>
                <a:moveTo>
                  <a:pt x="17141" y="1485"/>
                </a:moveTo>
                <a:cubicBezTo>
                  <a:pt x="8222" y="1485"/>
                  <a:pt x="8222" y="1485"/>
                  <a:pt x="8222" y="1485"/>
                </a:cubicBezTo>
                <a:cubicBezTo>
                  <a:pt x="8222" y="3645"/>
                  <a:pt x="8222" y="3645"/>
                  <a:pt x="8222" y="3645"/>
                </a:cubicBezTo>
                <a:cubicBezTo>
                  <a:pt x="17141" y="3645"/>
                  <a:pt x="17141" y="3645"/>
                  <a:pt x="17141" y="3645"/>
                </a:cubicBezTo>
                <a:lnTo>
                  <a:pt x="17141" y="1485"/>
                </a:lnTo>
                <a:close/>
                <a:moveTo>
                  <a:pt x="16305" y="2835"/>
                </a:moveTo>
                <a:cubicBezTo>
                  <a:pt x="8919" y="2835"/>
                  <a:pt x="8919" y="2835"/>
                  <a:pt x="8919" y="2835"/>
                </a:cubicBezTo>
                <a:cubicBezTo>
                  <a:pt x="8919" y="2160"/>
                  <a:pt x="8919" y="2160"/>
                  <a:pt x="8919" y="2160"/>
                </a:cubicBezTo>
                <a:cubicBezTo>
                  <a:pt x="16305" y="2160"/>
                  <a:pt x="16305" y="2160"/>
                  <a:pt x="16305" y="2160"/>
                </a:cubicBezTo>
                <a:lnTo>
                  <a:pt x="16305" y="28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17" name="Freeform 1299"/>
          <p:cNvSpPr/>
          <p:nvPr/>
        </p:nvSpPr>
        <p:spPr>
          <a:xfrm>
            <a:off x="5095876" y="5683250"/>
            <a:ext cx="8064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68" y="0"/>
                </a:moveTo>
                <a:cubicBezTo>
                  <a:pt x="20502" y="0"/>
                  <a:pt x="20136" y="270"/>
                  <a:pt x="20136" y="540"/>
                </a:cubicBezTo>
                <a:cubicBezTo>
                  <a:pt x="20136" y="9855"/>
                  <a:pt x="20136" y="9855"/>
                  <a:pt x="20136" y="9855"/>
                </a:cubicBezTo>
                <a:cubicBezTo>
                  <a:pt x="1098" y="135"/>
                  <a:pt x="1098" y="135"/>
                  <a:pt x="1098" y="135"/>
                </a:cubicBezTo>
                <a:cubicBezTo>
                  <a:pt x="915" y="0"/>
                  <a:pt x="549" y="0"/>
                  <a:pt x="366" y="0"/>
                </a:cubicBezTo>
                <a:cubicBezTo>
                  <a:pt x="183" y="135"/>
                  <a:pt x="0" y="270"/>
                  <a:pt x="0" y="5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183" y="21465"/>
                  <a:pt x="366" y="21600"/>
                </a:cubicBezTo>
                <a:cubicBezTo>
                  <a:pt x="549" y="21600"/>
                  <a:pt x="549" y="21600"/>
                  <a:pt x="732" y="21600"/>
                </a:cubicBezTo>
                <a:cubicBezTo>
                  <a:pt x="915" y="21600"/>
                  <a:pt x="915" y="21600"/>
                  <a:pt x="1098" y="21465"/>
                </a:cubicBezTo>
                <a:cubicBezTo>
                  <a:pt x="20136" y="11745"/>
                  <a:pt x="20136" y="11745"/>
                  <a:pt x="20136" y="11745"/>
                </a:cubicBezTo>
                <a:cubicBezTo>
                  <a:pt x="20136" y="21060"/>
                  <a:pt x="20136" y="21060"/>
                  <a:pt x="20136" y="21060"/>
                </a:cubicBezTo>
                <a:cubicBezTo>
                  <a:pt x="20136" y="21330"/>
                  <a:pt x="20502" y="21600"/>
                  <a:pt x="20868" y="21600"/>
                </a:cubicBezTo>
                <a:cubicBezTo>
                  <a:pt x="21234" y="21600"/>
                  <a:pt x="21600" y="21330"/>
                  <a:pt x="21600" y="21060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234" y="0"/>
                  <a:pt x="20868" y="0"/>
                </a:cubicBezTo>
                <a:close/>
                <a:moveTo>
                  <a:pt x="1464" y="20115"/>
                </a:moveTo>
                <a:cubicBezTo>
                  <a:pt x="1464" y="1485"/>
                  <a:pt x="1464" y="1485"/>
                  <a:pt x="1464" y="1485"/>
                </a:cubicBezTo>
                <a:cubicBezTo>
                  <a:pt x="19769" y="10800"/>
                  <a:pt x="19769" y="10800"/>
                  <a:pt x="19769" y="10800"/>
                </a:cubicBezTo>
                <a:lnTo>
                  <a:pt x="1464" y="201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18" name="Freeform 1300"/>
          <p:cNvSpPr/>
          <p:nvPr/>
        </p:nvSpPr>
        <p:spPr>
          <a:xfrm>
            <a:off x="5013326" y="6924675"/>
            <a:ext cx="9620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191" y="405"/>
                </a:moveTo>
                <a:cubicBezTo>
                  <a:pt x="9191" y="135"/>
                  <a:pt x="9345" y="0"/>
                  <a:pt x="9498" y="0"/>
                </a:cubicBezTo>
                <a:cubicBezTo>
                  <a:pt x="10723" y="0"/>
                  <a:pt x="11643" y="810"/>
                  <a:pt x="11643" y="1890"/>
                </a:cubicBezTo>
                <a:cubicBezTo>
                  <a:pt x="11643" y="2835"/>
                  <a:pt x="10723" y="3645"/>
                  <a:pt x="9498" y="3645"/>
                </a:cubicBezTo>
                <a:cubicBezTo>
                  <a:pt x="9345" y="3645"/>
                  <a:pt x="9191" y="3510"/>
                  <a:pt x="9191" y="3240"/>
                </a:cubicBezTo>
                <a:cubicBezTo>
                  <a:pt x="9191" y="3105"/>
                  <a:pt x="9345" y="2970"/>
                  <a:pt x="9498" y="2970"/>
                </a:cubicBezTo>
                <a:cubicBezTo>
                  <a:pt x="10264" y="2970"/>
                  <a:pt x="10877" y="2430"/>
                  <a:pt x="10877" y="1890"/>
                </a:cubicBezTo>
                <a:cubicBezTo>
                  <a:pt x="10877" y="1215"/>
                  <a:pt x="10264" y="675"/>
                  <a:pt x="9498" y="675"/>
                </a:cubicBezTo>
                <a:cubicBezTo>
                  <a:pt x="9345" y="675"/>
                  <a:pt x="9191" y="540"/>
                  <a:pt x="9191" y="405"/>
                </a:cubicBezTo>
                <a:close/>
                <a:moveTo>
                  <a:pt x="12102" y="675"/>
                </a:moveTo>
                <a:cubicBezTo>
                  <a:pt x="12715" y="675"/>
                  <a:pt x="13328" y="1215"/>
                  <a:pt x="13328" y="1890"/>
                </a:cubicBezTo>
                <a:cubicBezTo>
                  <a:pt x="13328" y="2430"/>
                  <a:pt x="12715" y="2970"/>
                  <a:pt x="12102" y="2970"/>
                </a:cubicBezTo>
                <a:cubicBezTo>
                  <a:pt x="11796" y="2970"/>
                  <a:pt x="11643" y="3105"/>
                  <a:pt x="11643" y="3240"/>
                </a:cubicBezTo>
                <a:cubicBezTo>
                  <a:pt x="11643" y="3510"/>
                  <a:pt x="11796" y="3645"/>
                  <a:pt x="12102" y="3645"/>
                </a:cubicBezTo>
                <a:cubicBezTo>
                  <a:pt x="13174" y="3645"/>
                  <a:pt x="14094" y="2835"/>
                  <a:pt x="14094" y="1890"/>
                </a:cubicBezTo>
                <a:cubicBezTo>
                  <a:pt x="14094" y="810"/>
                  <a:pt x="13174" y="0"/>
                  <a:pt x="12102" y="0"/>
                </a:cubicBezTo>
                <a:cubicBezTo>
                  <a:pt x="11796" y="0"/>
                  <a:pt x="11643" y="135"/>
                  <a:pt x="11643" y="405"/>
                </a:cubicBezTo>
                <a:cubicBezTo>
                  <a:pt x="11643" y="540"/>
                  <a:pt x="11796" y="675"/>
                  <a:pt x="12102" y="675"/>
                </a:cubicBezTo>
                <a:close/>
                <a:moveTo>
                  <a:pt x="21600" y="1485"/>
                </a:moveTo>
                <a:cubicBezTo>
                  <a:pt x="21600" y="16470"/>
                  <a:pt x="21600" y="16470"/>
                  <a:pt x="21600" y="16470"/>
                </a:cubicBezTo>
                <a:cubicBezTo>
                  <a:pt x="21600" y="17010"/>
                  <a:pt x="21600" y="17010"/>
                  <a:pt x="21600" y="1701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16391" y="21600"/>
                  <a:pt x="16391" y="21600"/>
                  <a:pt x="16391" y="21600"/>
                </a:cubicBezTo>
                <a:cubicBezTo>
                  <a:pt x="15779" y="21600"/>
                  <a:pt x="15779" y="21600"/>
                  <a:pt x="15779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5055" y="1485"/>
                  <a:pt x="5055" y="1485"/>
                  <a:pt x="5055" y="1485"/>
                </a:cubicBezTo>
                <a:cubicBezTo>
                  <a:pt x="5209" y="675"/>
                  <a:pt x="6128" y="0"/>
                  <a:pt x="7047" y="0"/>
                </a:cubicBezTo>
                <a:cubicBezTo>
                  <a:pt x="8272" y="0"/>
                  <a:pt x="9191" y="810"/>
                  <a:pt x="9191" y="1890"/>
                </a:cubicBezTo>
                <a:cubicBezTo>
                  <a:pt x="9191" y="2835"/>
                  <a:pt x="8272" y="3645"/>
                  <a:pt x="7047" y="3645"/>
                </a:cubicBezTo>
                <a:cubicBezTo>
                  <a:pt x="6894" y="3645"/>
                  <a:pt x="6587" y="3510"/>
                  <a:pt x="6587" y="3240"/>
                </a:cubicBezTo>
                <a:cubicBezTo>
                  <a:pt x="6587" y="3105"/>
                  <a:pt x="6894" y="2970"/>
                  <a:pt x="7047" y="2970"/>
                </a:cubicBezTo>
                <a:cubicBezTo>
                  <a:pt x="7813" y="2970"/>
                  <a:pt x="8272" y="2430"/>
                  <a:pt x="8272" y="1890"/>
                </a:cubicBezTo>
                <a:cubicBezTo>
                  <a:pt x="8272" y="1215"/>
                  <a:pt x="7813" y="675"/>
                  <a:pt x="7047" y="675"/>
                </a:cubicBezTo>
                <a:cubicBezTo>
                  <a:pt x="6587" y="675"/>
                  <a:pt x="6128" y="1080"/>
                  <a:pt x="5821" y="1485"/>
                </a:cubicBezTo>
                <a:cubicBezTo>
                  <a:pt x="6587" y="1485"/>
                  <a:pt x="6587" y="1485"/>
                  <a:pt x="6587" y="1485"/>
                </a:cubicBezTo>
                <a:cubicBezTo>
                  <a:pt x="6894" y="1485"/>
                  <a:pt x="7047" y="1620"/>
                  <a:pt x="7047" y="1890"/>
                </a:cubicBezTo>
                <a:cubicBezTo>
                  <a:pt x="7047" y="2025"/>
                  <a:pt x="6894" y="2160"/>
                  <a:pt x="6587" y="2160"/>
                </a:cubicBezTo>
                <a:cubicBezTo>
                  <a:pt x="5362" y="2160"/>
                  <a:pt x="5362" y="2160"/>
                  <a:pt x="5362" y="2160"/>
                </a:cubicBezTo>
                <a:cubicBezTo>
                  <a:pt x="766" y="2160"/>
                  <a:pt x="766" y="2160"/>
                  <a:pt x="766" y="2160"/>
                </a:cubicBezTo>
                <a:cubicBezTo>
                  <a:pt x="766" y="5805"/>
                  <a:pt x="766" y="5805"/>
                  <a:pt x="766" y="5805"/>
                </a:cubicBezTo>
                <a:cubicBezTo>
                  <a:pt x="1226" y="5805"/>
                  <a:pt x="1226" y="5805"/>
                  <a:pt x="1226" y="5805"/>
                </a:cubicBezTo>
                <a:cubicBezTo>
                  <a:pt x="1532" y="5805"/>
                  <a:pt x="1685" y="6075"/>
                  <a:pt x="1685" y="6210"/>
                </a:cubicBezTo>
                <a:cubicBezTo>
                  <a:pt x="1685" y="6480"/>
                  <a:pt x="1532" y="6615"/>
                  <a:pt x="1226" y="6615"/>
                </a:cubicBezTo>
                <a:cubicBezTo>
                  <a:pt x="766" y="6615"/>
                  <a:pt x="766" y="6615"/>
                  <a:pt x="766" y="6615"/>
                </a:cubicBezTo>
                <a:cubicBezTo>
                  <a:pt x="766" y="9585"/>
                  <a:pt x="766" y="9585"/>
                  <a:pt x="766" y="9585"/>
                </a:cubicBezTo>
                <a:cubicBezTo>
                  <a:pt x="1226" y="9585"/>
                  <a:pt x="1226" y="9585"/>
                  <a:pt x="1226" y="9585"/>
                </a:cubicBezTo>
                <a:cubicBezTo>
                  <a:pt x="1532" y="9585"/>
                  <a:pt x="1685" y="9720"/>
                  <a:pt x="1685" y="9855"/>
                </a:cubicBezTo>
                <a:cubicBezTo>
                  <a:pt x="1685" y="10125"/>
                  <a:pt x="1532" y="10260"/>
                  <a:pt x="1226" y="10260"/>
                </a:cubicBezTo>
                <a:cubicBezTo>
                  <a:pt x="766" y="10260"/>
                  <a:pt x="766" y="10260"/>
                  <a:pt x="766" y="10260"/>
                </a:cubicBezTo>
                <a:cubicBezTo>
                  <a:pt x="766" y="13230"/>
                  <a:pt x="766" y="13230"/>
                  <a:pt x="766" y="13230"/>
                </a:cubicBezTo>
                <a:cubicBezTo>
                  <a:pt x="1226" y="13230"/>
                  <a:pt x="1226" y="13230"/>
                  <a:pt x="1226" y="13230"/>
                </a:cubicBezTo>
                <a:cubicBezTo>
                  <a:pt x="1532" y="13230"/>
                  <a:pt x="1685" y="13365"/>
                  <a:pt x="1685" y="13500"/>
                </a:cubicBezTo>
                <a:cubicBezTo>
                  <a:pt x="1685" y="13770"/>
                  <a:pt x="1532" y="13905"/>
                  <a:pt x="1226" y="13905"/>
                </a:cubicBezTo>
                <a:cubicBezTo>
                  <a:pt x="766" y="13905"/>
                  <a:pt x="766" y="13905"/>
                  <a:pt x="766" y="13905"/>
                </a:cubicBezTo>
                <a:cubicBezTo>
                  <a:pt x="766" y="16875"/>
                  <a:pt x="766" y="16875"/>
                  <a:pt x="766" y="16875"/>
                </a:cubicBezTo>
                <a:cubicBezTo>
                  <a:pt x="1226" y="16875"/>
                  <a:pt x="1226" y="16875"/>
                  <a:pt x="1226" y="16875"/>
                </a:cubicBezTo>
                <a:cubicBezTo>
                  <a:pt x="1532" y="16875"/>
                  <a:pt x="1685" y="17010"/>
                  <a:pt x="1685" y="17145"/>
                </a:cubicBezTo>
                <a:cubicBezTo>
                  <a:pt x="1685" y="17415"/>
                  <a:pt x="1532" y="17550"/>
                  <a:pt x="1226" y="17550"/>
                </a:cubicBezTo>
                <a:cubicBezTo>
                  <a:pt x="766" y="17550"/>
                  <a:pt x="766" y="17550"/>
                  <a:pt x="766" y="17550"/>
                </a:cubicBezTo>
                <a:cubicBezTo>
                  <a:pt x="766" y="20925"/>
                  <a:pt x="766" y="20925"/>
                  <a:pt x="766" y="20925"/>
                </a:cubicBezTo>
                <a:cubicBezTo>
                  <a:pt x="15779" y="20925"/>
                  <a:pt x="15779" y="20925"/>
                  <a:pt x="15779" y="20925"/>
                </a:cubicBezTo>
                <a:cubicBezTo>
                  <a:pt x="15779" y="16470"/>
                  <a:pt x="15779" y="16470"/>
                  <a:pt x="15779" y="16470"/>
                </a:cubicBezTo>
                <a:cubicBezTo>
                  <a:pt x="20834" y="16470"/>
                  <a:pt x="20834" y="16470"/>
                  <a:pt x="20834" y="16470"/>
                </a:cubicBezTo>
                <a:cubicBezTo>
                  <a:pt x="20834" y="13905"/>
                  <a:pt x="20834" y="13905"/>
                  <a:pt x="20834" y="13905"/>
                </a:cubicBezTo>
                <a:cubicBezTo>
                  <a:pt x="20374" y="13905"/>
                  <a:pt x="20374" y="13905"/>
                  <a:pt x="20374" y="13905"/>
                </a:cubicBezTo>
                <a:cubicBezTo>
                  <a:pt x="20068" y="13905"/>
                  <a:pt x="19915" y="13770"/>
                  <a:pt x="19915" y="13500"/>
                </a:cubicBezTo>
                <a:cubicBezTo>
                  <a:pt x="19915" y="13365"/>
                  <a:pt x="20068" y="13230"/>
                  <a:pt x="20374" y="13230"/>
                </a:cubicBezTo>
                <a:cubicBezTo>
                  <a:pt x="20834" y="13230"/>
                  <a:pt x="20834" y="13230"/>
                  <a:pt x="20834" y="13230"/>
                </a:cubicBezTo>
                <a:cubicBezTo>
                  <a:pt x="20834" y="10260"/>
                  <a:pt x="20834" y="10260"/>
                  <a:pt x="20834" y="10260"/>
                </a:cubicBezTo>
                <a:cubicBezTo>
                  <a:pt x="20374" y="10260"/>
                  <a:pt x="20374" y="10260"/>
                  <a:pt x="20374" y="10260"/>
                </a:cubicBezTo>
                <a:cubicBezTo>
                  <a:pt x="20068" y="10260"/>
                  <a:pt x="19915" y="10125"/>
                  <a:pt x="19915" y="9855"/>
                </a:cubicBezTo>
                <a:cubicBezTo>
                  <a:pt x="19915" y="9720"/>
                  <a:pt x="20068" y="9585"/>
                  <a:pt x="20374" y="9585"/>
                </a:cubicBezTo>
                <a:cubicBezTo>
                  <a:pt x="20834" y="9585"/>
                  <a:pt x="20834" y="9585"/>
                  <a:pt x="20834" y="9585"/>
                </a:cubicBezTo>
                <a:cubicBezTo>
                  <a:pt x="20834" y="6615"/>
                  <a:pt x="20834" y="6615"/>
                  <a:pt x="20834" y="6615"/>
                </a:cubicBezTo>
                <a:cubicBezTo>
                  <a:pt x="20374" y="6615"/>
                  <a:pt x="20374" y="6615"/>
                  <a:pt x="20374" y="6615"/>
                </a:cubicBezTo>
                <a:cubicBezTo>
                  <a:pt x="20068" y="6615"/>
                  <a:pt x="19915" y="6480"/>
                  <a:pt x="19915" y="6210"/>
                </a:cubicBezTo>
                <a:cubicBezTo>
                  <a:pt x="19915" y="6075"/>
                  <a:pt x="20068" y="5805"/>
                  <a:pt x="20374" y="5805"/>
                </a:cubicBezTo>
                <a:cubicBezTo>
                  <a:pt x="20834" y="5805"/>
                  <a:pt x="20834" y="5805"/>
                  <a:pt x="20834" y="5805"/>
                </a:cubicBezTo>
                <a:cubicBezTo>
                  <a:pt x="20834" y="2160"/>
                  <a:pt x="20834" y="2160"/>
                  <a:pt x="20834" y="2160"/>
                </a:cubicBezTo>
                <a:cubicBezTo>
                  <a:pt x="16545" y="2160"/>
                  <a:pt x="16545" y="2160"/>
                  <a:pt x="16545" y="2160"/>
                </a:cubicBezTo>
                <a:cubicBezTo>
                  <a:pt x="16391" y="2970"/>
                  <a:pt x="15472" y="3645"/>
                  <a:pt x="14553" y="3645"/>
                </a:cubicBezTo>
                <a:cubicBezTo>
                  <a:pt x="14247" y="3645"/>
                  <a:pt x="14094" y="3510"/>
                  <a:pt x="14094" y="3240"/>
                </a:cubicBezTo>
                <a:cubicBezTo>
                  <a:pt x="14094" y="3105"/>
                  <a:pt x="14247" y="2970"/>
                  <a:pt x="14553" y="2970"/>
                </a:cubicBezTo>
                <a:cubicBezTo>
                  <a:pt x="15166" y="2970"/>
                  <a:pt x="15779" y="2430"/>
                  <a:pt x="15779" y="1890"/>
                </a:cubicBezTo>
                <a:cubicBezTo>
                  <a:pt x="15779" y="1215"/>
                  <a:pt x="15166" y="675"/>
                  <a:pt x="14553" y="675"/>
                </a:cubicBezTo>
                <a:cubicBezTo>
                  <a:pt x="14247" y="675"/>
                  <a:pt x="14094" y="540"/>
                  <a:pt x="14094" y="405"/>
                </a:cubicBezTo>
                <a:cubicBezTo>
                  <a:pt x="14094" y="135"/>
                  <a:pt x="14247" y="0"/>
                  <a:pt x="14553" y="0"/>
                </a:cubicBezTo>
                <a:cubicBezTo>
                  <a:pt x="15472" y="0"/>
                  <a:pt x="16391" y="675"/>
                  <a:pt x="16545" y="1485"/>
                </a:cubicBezTo>
                <a:lnTo>
                  <a:pt x="21600" y="1485"/>
                </a:lnTo>
                <a:close/>
                <a:moveTo>
                  <a:pt x="16545" y="20385"/>
                </a:moveTo>
                <a:cubicBezTo>
                  <a:pt x="20221" y="17145"/>
                  <a:pt x="20221" y="17145"/>
                  <a:pt x="20221" y="17145"/>
                </a:cubicBezTo>
                <a:cubicBezTo>
                  <a:pt x="16545" y="17145"/>
                  <a:pt x="16545" y="17145"/>
                  <a:pt x="16545" y="17145"/>
                </a:cubicBezTo>
                <a:lnTo>
                  <a:pt x="16545" y="20385"/>
                </a:lnTo>
                <a:close/>
                <a:moveTo>
                  <a:pt x="20834" y="20925"/>
                </a:moveTo>
                <a:cubicBezTo>
                  <a:pt x="20834" y="17685"/>
                  <a:pt x="20834" y="17685"/>
                  <a:pt x="20834" y="17685"/>
                </a:cubicBezTo>
                <a:cubicBezTo>
                  <a:pt x="17157" y="20925"/>
                  <a:pt x="17157" y="20925"/>
                  <a:pt x="17157" y="20925"/>
                </a:cubicBezTo>
                <a:lnTo>
                  <a:pt x="20834" y="20925"/>
                </a:lnTo>
                <a:close/>
                <a:moveTo>
                  <a:pt x="11183" y="5805"/>
                </a:moveTo>
                <a:cubicBezTo>
                  <a:pt x="10417" y="5805"/>
                  <a:pt x="10417" y="5805"/>
                  <a:pt x="10417" y="5805"/>
                </a:cubicBezTo>
                <a:cubicBezTo>
                  <a:pt x="10111" y="5805"/>
                  <a:pt x="9957" y="6075"/>
                  <a:pt x="9957" y="6210"/>
                </a:cubicBezTo>
                <a:cubicBezTo>
                  <a:pt x="9957" y="6480"/>
                  <a:pt x="10111" y="6615"/>
                  <a:pt x="10417" y="6615"/>
                </a:cubicBezTo>
                <a:cubicBezTo>
                  <a:pt x="11183" y="6615"/>
                  <a:pt x="11183" y="6615"/>
                  <a:pt x="11183" y="6615"/>
                </a:cubicBezTo>
                <a:cubicBezTo>
                  <a:pt x="11489" y="6615"/>
                  <a:pt x="11643" y="6480"/>
                  <a:pt x="11643" y="6210"/>
                </a:cubicBezTo>
                <a:cubicBezTo>
                  <a:pt x="11643" y="6075"/>
                  <a:pt x="11489" y="5805"/>
                  <a:pt x="11183" y="5805"/>
                </a:cubicBezTo>
                <a:close/>
                <a:moveTo>
                  <a:pt x="8732" y="5805"/>
                </a:moveTo>
                <a:cubicBezTo>
                  <a:pt x="7966" y="5805"/>
                  <a:pt x="7966" y="5805"/>
                  <a:pt x="7966" y="5805"/>
                </a:cubicBezTo>
                <a:cubicBezTo>
                  <a:pt x="7660" y="5805"/>
                  <a:pt x="7506" y="6075"/>
                  <a:pt x="7506" y="6210"/>
                </a:cubicBezTo>
                <a:cubicBezTo>
                  <a:pt x="7506" y="6480"/>
                  <a:pt x="7660" y="6615"/>
                  <a:pt x="7966" y="6615"/>
                </a:cubicBezTo>
                <a:cubicBezTo>
                  <a:pt x="8732" y="6615"/>
                  <a:pt x="8732" y="6615"/>
                  <a:pt x="8732" y="6615"/>
                </a:cubicBezTo>
                <a:cubicBezTo>
                  <a:pt x="8885" y="6615"/>
                  <a:pt x="9191" y="6480"/>
                  <a:pt x="9191" y="6210"/>
                </a:cubicBezTo>
                <a:cubicBezTo>
                  <a:pt x="9191" y="6075"/>
                  <a:pt x="8885" y="5805"/>
                  <a:pt x="8732" y="5805"/>
                </a:cubicBezTo>
                <a:close/>
                <a:moveTo>
                  <a:pt x="6281" y="5805"/>
                </a:moveTo>
                <a:cubicBezTo>
                  <a:pt x="5362" y="5805"/>
                  <a:pt x="5362" y="5805"/>
                  <a:pt x="5362" y="5805"/>
                </a:cubicBezTo>
                <a:cubicBezTo>
                  <a:pt x="5209" y="5805"/>
                  <a:pt x="5055" y="6075"/>
                  <a:pt x="5055" y="6210"/>
                </a:cubicBezTo>
                <a:cubicBezTo>
                  <a:pt x="5055" y="6480"/>
                  <a:pt x="5209" y="6615"/>
                  <a:pt x="5362" y="6615"/>
                </a:cubicBezTo>
                <a:cubicBezTo>
                  <a:pt x="6281" y="6615"/>
                  <a:pt x="6281" y="6615"/>
                  <a:pt x="6281" y="6615"/>
                </a:cubicBezTo>
                <a:cubicBezTo>
                  <a:pt x="6434" y="6615"/>
                  <a:pt x="6587" y="6480"/>
                  <a:pt x="6587" y="6210"/>
                </a:cubicBezTo>
                <a:cubicBezTo>
                  <a:pt x="6587" y="6075"/>
                  <a:pt x="6434" y="5805"/>
                  <a:pt x="6281" y="5805"/>
                </a:cubicBezTo>
                <a:close/>
                <a:moveTo>
                  <a:pt x="15319" y="6615"/>
                </a:moveTo>
                <a:cubicBezTo>
                  <a:pt x="16238" y="6615"/>
                  <a:pt x="16238" y="6615"/>
                  <a:pt x="16238" y="6615"/>
                </a:cubicBezTo>
                <a:cubicBezTo>
                  <a:pt x="16391" y="6615"/>
                  <a:pt x="16545" y="6480"/>
                  <a:pt x="16545" y="6210"/>
                </a:cubicBezTo>
                <a:cubicBezTo>
                  <a:pt x="16545" y="6075"/>
                  <a:pt x="16391" y="5805"/>
                  <a:pt x="16238" y="5805"/>
                </a:cubicBezTo>
                <a:cubicBezTo>
                  <a:pt x="15319" y="5805"/>
                  <a:pt x="15319" y="5805"/>
                  <a:pt x="15319" y="5805"/>
                </a:cubicBezTo>
                <a:cubicBezTo>
                  <a:pt x="15166" y="5805"/>
                  <a:pt x="15013" y="6075"/>
                  <a:pt x="15013" y="6210"/>
                </a:cubicBezTo>
                <a:cubicBezTo>
                  <a:pt x="15013" y="6480"/>
                  <a:pt x="15166" y="6615"/>
                  <a:pt x="15319" y="6615"/>
                </a:cubicBezTo>
                <a:close/>
                <a:moveTo>
                  <a:pt x="17923" y="6615"/>
                </a:moveTo>
                <a:cubicBezTo>
                  <a:pt x="18689" y="6615"/>
                  <a:pt x="18689" y="6615"/>
                  <a:pt x="18689" y="6615"/>
                </a:cubicBezTo>
                <a:cubicBezTo>
                  <a:pt x="18996" y="6615"/>
                  <a:pt x="19149" y="6480"/>
                  <a:pt x="19149" y="6210"/>
                </a:cubicBezTo>
                <a:cubicBezTo>
                  <a:pt x="19149" y="6075"/>
                  <a:pt x="18996" y="5805"/>
                  <a:pt x="18689" y="5805"/>
                </a:cubicBezTo>
                <a:cubicBezTo>
                  <a:pt x="17923" y="5805"/>
                  <a:pt x="17923" y="5805"/>
                  <a:pt x="17923" y="5805"/>
                </a:cubicBezTo>
                <a:cubicBezTo>
                  <a:pt x="17617" y="5805"/>
                  <a:pt x="17464" y="6075"/>
                  <a:pt x="17464" y="6210"/>
                </a:cubicBezTo>
                <a:cubicBezTo>
                  <a:pt x="17464" y="6480"/>
                  <a:pt x="17617" y="6615"/>
                  <a:pt x="17923" y="6615"/>
                </a:cubicBezTo>
                <a:close/>
                <a:moveTo>
                  <a:pt x="13634" y="5805"/>
                </a:moveTo>
                <a:cubicBezTo>
                  <a:pt x="12868" y="5805"/>
                  <a:pt x="12868" y="5805"/>
                  <a:pt x="12868" y="5805"/>
                </a:cubicBezTo>
                <a:cubicBezTo>
                  <a:pt x="12715" y="5805"/>
                  <a:pt x="12409" y="6075"/>
                  <a:pt x="12409" y="6210"/>
                </a:cubicBezTo>
                <a:cubicBezTo>
                  <a:pt x="12409" y="6480"/>
                  <a:pt x="12715" y="6615"/>
                  <a:pt x="12868" y="6615"/>
                </a:cubicBezTo>
                <a:cubicBezTo>
                  <a:pt x="13634" y="6615"/>
                  <a:pt x="13634" y="6615"/>
                  <a:pt x="13634" y="6615"/>
                </a:cubicBezTo>
                <a:cubicBezTo>
                  <a:pt x="13940" y="6615"/>
                  <a:pt x="14094" y="6480"/>
                  <a:pt x="14094" y="6210"/>
                </a:cubicBezTo>
                <a:cubicBezTo>
                  <a:pt x="14094" y="6075"/>
                  <a:pt x="13940" y="5805"/>
                  <a:pt x="13634" y="5805"/>
                </a:cubicBezTo>
                <a:close/>
                <a:moveTo>
                  <a:pt x="4136" y="6210"/>
                </a:moveTo>
                <a:cubicBezTo>
                  <a:pt x="4136" y="6075"/>
                  <a:pt x="3983" y="5805"/>
                  <a:pt x="3677" y="5805"/>
                </a:cubicBezTo>
                <a:cubicBezTo>
                  <a:pt x="3677" y="4455"/>
                  <a:pt x="3677" y="4455"/>
                  <a:pt x="3677" y="4455"/>
                </a:cubicBezTo>
                <a:cubicBezTo>
                  <a:pt x="3677" y="4185"/>
                  <a:pt x="3523" y="4050"/>
                  <a:pt x="3370" y="4050"/>
                </a:cubicBezTo>
                <a:cubicBezTo>
                  <a:pt x="3064" y="4050"/>
                  <a:pt x="2911" y="4185"/>
                  <a:pt x="2911" y="4455"/>
                </a:cubicBezTo>
                <a:cubicBezTo>
                  <a:pt x="2911" y="5805"/>
                  <a:pt x="2911" y="5805"/>
                  <a:pt x="2911" y="5805"/>
                </a:cubicBezTo>
                <a:cubicBezTo>
                  <a:pt x="2604" y="5805"/>
                  <a:pt x="2451" y="6075"/>
                  <a:pt x="2451" y="6210"/>
                </a:cubicBezTo>
                <a:cubicBezTo>
                  <a:pt x="2451" y="6480"/>
                  <a:pt x="2604" y="6615"/>
                  <a:pt x="2911" y="6615"/>
                </a:cubicBezTo>
                <a:cubicBezTo>
                  <a:pt x="2911" y="9585"/>
                  <a:pt x="2911" y="9585"/>
                  <a:pt x="2911" y="9585"/>
                </a:cubicBezTo>
                <a:cubicBezTo>
                  <a:pt x="2604" y="9585"/>
                  <a:pt x="2451" y="9720"/>
                  <a:pt x="2451" y="9855"/>
                </a:cubicBezTo>
                <a:cubicBezTo>
                  <a:pt x="2451" y="10125"/>
                  <a:pt x="2604" y="10260"/>
                  <a:pt x="2911" y="10260"/>
                </a:cubicBezTo>
                <a:cubicBezTo>
                  <a:pt x="2911" y="13230"/>
                  <a:pt x="2911" y="13230"/>
                  <a:pt x="2911" y="13230"/>
                </a:cubicBezTo>
                <a:cubicBezTo>
                  <a:pt x="2604" y="13230"/>
                  <a:pt x="2451" y="13365"/>
                  <a:pt x="2451" y="13500"/>
                </a:cubicBezTo>
                <a:cubicBezTo>
                  <a:pt x="2451" y="13770"/>
                  <a:pt x="2604" y="13905"/>
                  <a:pt x="2911" y="13905"/>
                </a:cubicBezTo>
                <a:cubicBezTo>
                  <a:pt x="2911" y="16875"/>
                  <a:pt x="2911" y="16875"/>
                  <a:pt x="2911" y="16875"/>
                </a:cubicBezTo>
                <a:cubicBezTo>
                  <a:pt x="2604" y="16875"/>
                  <a:pt x="2451" y="17010"/>
                  <a:pt x="2451" y="17145"/>
                </a:cubicBezTo>
                <a:cubicBezTo>
                  <a:pt x="2451" y="17415"/>
                  <a:pt x="2604" y="17550"/>
                  <a:pt x="2911" y="17550"/>
                </a:cubicBezTo>
                <a:cubicBezTo>
                  <a:pt x="2911" y="19440"/>
                  <a:pt x="2911" y="19440"/>
                  <a:pt x="2911" y="19440"/>
                </a:cubicBezTo>
                <a:cubicBezTo>
                  <a:pt x="2911" y="19575"/>
                  <a:pt x="3064" y="19710"/>
                  <a:pt x="3370" y="19710"/>
                </a:cubicBezTo>
                <a:cubicBezTo>
                  <a:pt x="3523" y="19710"/>
                  <a:pt x="3677" y="19575"/>
                  <a:pt x="3677" y="19440"/>
                </a:cubicBezTo>
                <a:cubicBezTo>
                  <a:pt x="3677" y="17550"/>
                  <a:pt x="3677" y="17550"/>
                  <a:pt x="3677" y="17550"/>
                </a:cubicBezTo>
                <a:cubicBezTo>
                  <a:pt x="3983" y="17550"/>
                  <a:pt x="4136" y="17415"/>
                  <a:pt x="4136" y="17145"/>
                </a:cubicBezTo>
                <a:cubicBezTo>
                  <a:pt x="4136" y="17010"/>
                  <a:pt x="3983" y="16875"/>
                  <a:pt x="3677" y="16875"/>
                </a:cubicBezTo>
                <a:cubicBezTo>
                  <a:pt x="3677" y="13905"/>
                  <a:pt x="3677" y="13905"/>
                  <a:pt x="3677" y="13905"/>
                </a:cubicBezTo>
                <a:cubicBezTo>
                  <a:pt x="3983" y="13905"/>
                  <a:pt x="4136" y="13770"/>
                  <a:pt x="4136" y="13500"/>
                </a:cubicBezTo>
                <a:cubicBezTo>
                  <a:pt x="4136" y="13365"/>
                  <a:pt x="3983" y="13230"/>
                  <a:pt x="3677" y="13230"/>
                </a:cubicBezTo>
                <a:cubicBezTo>
                  <a:pt x="3677" y="10260"/>
                  <a:pt x="3677" y="10260"/>
                  <a:pt x="3677" y="10260"/>
                </a:cubicBezTo>
                <a:cubicBezTo>
                  <a:pt x="3983" y="10260"/>
                  <a:pt x="4136" y="10125"/>
                  <a:pt x="4136" y="9855"/>
                </a:cubicBezTo>
                <a:cubicBezTo>
                  <a:pt x="4136" y="9720"/>
                  <a:pt x="3983" y="9585"/>
                  <a:pt x="3677" y="9585"/>
                </a:cubicBezTo>
                <a:cubicBezTo>
                  <a:pt x="3677" y="6615"/>
                  <a:pt x="3677" y="6615"/>
                  <a:pt x="3677" y="6615"/>
                </a:cubicBezTo>
                <a:cubicBezTo>
                  <a:pt x="3983" y="6615"/>
                  <a:pt x="4136" y="6480"/>
                  <a:pt x="4136" y="6210"/>
                </a:cubicBezTo>
                <a:close/>
                <a:moveTo>
                  <a:pt x="13634" y="9585"/>
                </a:moveTo>
                <a:cubicBezTo>
                  <a:pt x="12868" y="9585"/>
                  <a:pt x="12868" y="9585"/>
                  <a:pt x="12868" y="9585"/>
                </a:cubicBezTo>
                <a:cubicBezTo>
                  <a:pt x="12715" y="9585"/>
                  <a:pt x="12409" y="9720"/>
                  <a:pt x="12409" y="9855"/>
                </a:cubicBezTo>
                <a:cubicBezTo>
                  <a:pt x="12409" y="10125"/>
                  <a:pt x="12715" y="10260"/>
                  <a:pt x="12868" y="10260"/>
                </a:cubicBezTo>
                <a:cubicBezTo>
                  <a:pt x="13634" y="10260"/>
                  <a:pt x="13634" y="10260"/>
                  <a:pt x="13634" y="10260"/>
                </a:cubicBezTo>
                <a:cubicBezTo>
                  <a:pt x="13940" y="10260"/>
                  <a:pt x="14094" y="10125"/>
                  <a:pt x="14094" y="9855"/>
                </a:cubicBezTo>
                <a:cubicBezTo>
                  <a:pt x="14094" y="9720"/>
                  <a:pt x="13940" y="9585"/>
                  <a:pt x="13634" y="9585"/>
                </a:cubicBezTo>
                <a:close/>
                <a:moveTo>
                  <a:pt x="11183" y="9585"/>
                </a:moveTo>
                <a:cubicBezTo>
                  <a:pt x="10417" y="9585"/>
                  <a:pt x="10417" y="9585"/>
                  <a:pt x="10417" y="9585"/>
                </a:cubicBezTo>
                <a:cubicBezTo>
                  <a:pt x="10111" y="9585"/>
                  <a:pt x="9957" y="9720"/>
                  <a:pt x="9957" y="9855"/>
                </a:cubicBezTo>
                <a:cubicBezTo>
                  <a:pt x="9957" y="10125"/>
                  <a:pt x="10111" y="10260"/>
                  <a:pt x="10417" y="10260"/>
                </a:cubicBezTo>
                <a:cubicBezTo>
                  <a:pt x="11183" y="10260"/>
                  <a:pt x="11183" y="10260"/>
                  <a:pt x="11183" y="10260"/>
                </a:cubicBezTo>
                <a:cubicBezTo>
                  <a:pt x="11489" y="10260"/>
                  <a:pt x="11643" y="10125"/>
                  <a:pt x="11643" y="9855"/>
                </a:cubicBezTo>
                <a:cubicBezTo>
                  <a:pt x="11643" y="9720"/>
                  <a:pt x="11489" y="9585"/>
                  <a:pt x="11183" y="9585"/>
                </a:cubicBezTo>
                <a:close/>
                <a:moveTo>
                  <a:pt x="6281" y="9585"/>
                </a:moveTo>
                <a:cubicBezTo>
                  <a:pt x="5362" y="9585"/>
                  <a:pt x="5362" y="9585"/>
                  <a:pt x="5362" y="9585"/>
                </a:cubicBezTo>
                <a:cubicBezTo>
                  <a:pt x="5209" y="9585"/>
                  <a:pt x="5055" y="9720"/>
                  <a:pt x="5055" y="9855"/>
                </a:cubicBezTo>
                <a:cubicBezTo>
                  <a:pt x="5055" y="10125"/>
                  <a:pt x="5209" y="10260"/>
                  <a:pt x="5362" y="10260"/>
                </a:cubicBezTo>
                <a:cubicBezTo>
                  <a:pt x="6281" y="10260"/>
                  <a:pt x="6281" y="10260"/>
                  <a:pt x="6281" y="10260"/>
                </a:cubicBezTo>
                <a:cubicBezTo>
                  <a:pt x="6434" y="10260"/>
                  <a:pt x="6587" y="10125"/>
                  <a:pt x="6587" y="9855"/>
                </a:cubicBezTo>
                <a:cubicBezTo>
                  <a:pt x="6587" y="9720"/>
                  <a:pt x="6434" y="9585"/>
                  <a:pt x="6281" y="9585"/>
                </a:cubicBezTo>
                <a:close/>
                <a:moveTo>
                  <a:pt x="8732" y="9585"/>
                </a:moveTo>
                <a:cubicBezTo>
                  <a:pt x="7966" y="9585"/>
                  <a:pt x="7966" y="9585"/>
                  <a:pt x="7966" y="9585"/>
                </a:cubicBezTo>
                <a:cubicBezTo>
                  <a:pt x="7660" y="9585"/>
                  <a:pt x="7506" y="9720"/>
                  <a:pt x="7506" y="9855"/>
                </a:cubicBezTo>
                <a:cubicBezTo>
                  <a:pt x="7506" y="10125"/>
                  <a:pt x="7660" y="10260"/>
                  <a:pt x="7966" y="10260"/>
                </a:cubicBezTo>
                <a:cubicBezTo>
                  <a:pt x="8732" y="10260"/>
                  <a:pt x="8732" y="10260"/>
                  <a:pt x="8732" y="10260"/>
                </a:cubicBezTo>
                <a:cubicBezTo>
                  <a:pt x="8885" y="10260"/>
                  <a:pt x="9191" y="10125"/>
                  <a:pt x="9191" y="9855"/>
                </a:cubicBezTo>
                <a:cubicBezTo>
                  <a:pt x="9191" y="9720"/>
                  <a:pt x="8885" y="9585"/>
                  <a:pt x="8732" y="9585"/>
                </a:cubicBezTo>
                <a:close/>
                <a:moveTo>
                  <a:pt x="17923" y="10260"/>
                </a:moveTo>
                <a:cubicBezTo>
                  <a:pt x="18689" y="10260"/>
                  <a:pt x="18689" y="10260"/>
                  <a:pt x="18689" y="10260"/>
                </a:cubicBezTo>
                <a:cubicBezTo>
                  <a:pt x="18996" y="10260"/>
                  <a:pt x="19149" y="10125"/>
                  <a:pt x="19149" y="9855"/>
                </a:cubicBezTo>
                <a:cubicBezTo>
                  <a:pt x="19149" y="9720"/>
                  <a:pt x="18996" y="9585"/>
                  <a:pt x="18689" y="9585"/>
                </a:cubicBezTo>
                <a:cubicBezTo>
                  <a:pt x="17923" y="9585"/>
                  <a:pt x="17923" y="9585"/>
                  <a:pt x="17923" y="9585"/>
                </a:cubicBezTo>
                <a:cubicBezTo>
                  <a:pt x="17617" y="9585"/>
                  <a:pt x="17464" y="9720"/>
                  <a:pt x="17464" y="9855"/>
                </a:cubicBezTo>
                <a:cubicBezTo>
                  <a:pt x="17464" y="10125"/>
                  <a:pt x="17617" y="10260"/>
                  <a:pt x="17923" y="10260"/>
                </a:cubicBezTo>
                <a:close/>
                <a:moveTo>
                  <a:pt x="15319" y="10260"/>
                </a:moveTo>
                <a:cubicBezTo>
                  <a:pt x="16238" y="10260"/>
                  <a:pt x="16238" y="10260"/>
                  <a:pt x="16238" y="10260"/>
                </a:cubicBezTo>
                <a:cubicBezTo>
                  <a:pt x="16391" y="10260"/>
                  <a:pt x="16545" y="10125"/>
                  <a:pt x="16545" y="9855"/>
                </a:cubicBezTo>
                <a:cubicBezTo>
                  <a:pt x="16545" y="9720"/>
                  <a:pt x="16391" y="9585"/>
                  <a:pt x="16238" y="9585"/>
                </a:cubicBezTo>
                <a:cubicBezTo>
                  <a:pt x="15319" y="9585"/>
                  <a:pt x="15319" y="9585"/>
                  <a:pt x="15319" y="9585"/>
                </a:cubicBezTo>
                <a:cubicBezTo>
                  <a:pt x="15166" y="9585"/>
                  <a:pt x="15013" y="9720"/>
                  <a:pt x="15013" y="9855"/>
                </a:cubicBezTo>
                <a:cubicBezTo>
                  <a:pt x="15013" y="10125"/>
                  <a:pt x="15166" y="10260"/>
                  <a:pt x="15319" y="10260"/>
                </a:cubicBezTo>
                <a:close/>
                <a:moveTo>
                  <a:pt x="15319" y="13905"/>
                </a:moveTo>
                <a:cubicBezTo>
                  <a:pt x="16238" y="13905"/>
                  <a:pt x="16238" y="13905"/>
                  <a:pt x="16238" y="13905"/>
                </a:cubicBezTo>
                <a:cubicBezTo>
                  <a:pt x="16391" y="13905"/>
                  <a:pt x="16545" y="13770"/>
                  <a:pt x="16545" y="13500"/>
                </a:cubicBezTo>
                <a:cubicBezTo>
                  <a:pt x="16545" y="13365"/>
                  <a:pt x="16391" y="13230"/>
                  <a:pt x="16238" y="13230"/>
                </a:cubicBezTo>
                <a:cubicBezTo>
                  <a:pt x="15319" y="13230"/>
                  <a:pt x="15319" y="13230"/>
                  <a:pt x="15319" y="13230"/>
                </a:cubicBezTo>
                <a:cubicBezTo>
                  <a:pt x="15166" y="13230"/>
                  <a:pt x="15013" y="13365"/>
                  <a:pt x="15013" y="13500"/>
                </a:cubicBezTo>
                <a:cubicBezTo>
                  <a:pt x="15013" y="13770"/>
                  <a:pt x="15166" y="13905"/>
                  <a:pt x="15319" y="13905"/>
                </a:cubicBezTo>
                <a:close/>
                <a:moveTo>
                  <a:pt x="17923" y="13905"/>
                </a:moveTo>
                <a:cubicBezTo>
                  <a:pt x="18689" y="13905"/>
                  <a:pt x="18689" y="13905"/>
                  <a:pt x="18689" y="13905"/>
                </a:cubicBezTo>
                <a:cubicBezTo>
                  <a:pt x="18996" y="13905"/>
                  <a:pt x="19149" y="13770"/>
                  <a:pt x="19149" y="13500"/>
                </a:cubicBezTo>
                <a:cubicBezTo>
                  <a:pt x="19149" y="13365"/>
                  <a:pt x="18996" y="13230"/>
                  <a:pt x="18689" y="13230"/>
                </a:cubicBezTo>
                <a:cubicBezTo>
                  <a:pt x="17923" y="13230"/>
                  <a:pt x="17923" y="13230"/>
                  <a:pt x="17923" y="13230"/>
                </a:cubicBezTo>
                <a:cubicBezTo>
                  <a:pt x="17617" y="13230"/>
                  <a:pt x="17464" y="13365"/>
                  <a:pt x="17464" y="13500"/>
                </a:cubicBezTo>
                <a:cubicBezTo>
                  <a:pt x="17464" y="13770"/>
                  <a:pt x="17617" y="13905"/>
                  <a:pt x="17923" y="13905"/>
                </a:cubicBezTo>
                <a:close/>
                <a:moveTo>
                  <a:pt x="13634" y="13230"/>
                </a:moveTo>
                <a:cubicBezTo>
                  <a:pt x="12868" y="13230"/>
                  <a:pt x="12868" y="13230"/>
                  <a:pt x="12868" y="13230"/>
                </a:cubicBezTo>
                <a:cubicBezTo>
                  <a:pt x="12715" y="13230"/>
                  <a:pt x="12409" y="13365"/>
                  <a:pt x="12409" y="13500"/>
                </a:cubicBezTo>
                <a:cubicBezTo>
                  <a:pt x="12409" y="13770"/>
                  <a:pt x="12715" y="13905"/>
                  <a:pt x="12868" y="13905"/>
                </a:cubicBezTo>
                <a:cubicBezTo>
                  <a:pt x="13634" y="13905"/>
                  <a:pt x="13634" y="13905"/>
                  <a:pt x="13634" y="13905"/>
                </a:cubicBezTo>
                <a:cubicBezTo>
                  <a:pt x="13940" y="13905"/>
                  <a:pt x="14094" y="13770"/>
                  <a:pt x="14094" y="13500"/>
                </a:cubicBezTo>
                <a:cubicBezTo>
                  <a:pt x="14094" y="13365"/>
                  <a:pt x="13940" y="13230"/>
                  <a:pt x="13634" y="13230"/>
                </a:cubicBezTo>
                <a:close/>
                <a:moveTo>
                  <a:pt x="11183" y="13230"/>
                </a:moveTo>
                <a:cubicBezTo>
                  <a:pt x="10417" y="13230"/>
                  <a:pt x="10417" y="13230"/>
                  <a:pt x="10417" y="13230"/>
                </a:cubicBezTo>
                <a:cubicBezTo>
                  <a:pt x="10111" y="13230"/>
                  <a:pt x="9957" y="13365"/>
                  <a:pt x="9957" y="13500"/>
                </a:cubicBezTo>
                <a:cubicBezTo>
                  <a:pt x="9957" y="13770"/>
                  <a:pt x="10111" y="13905"/>
                  <a:pt x="10417" y="13905"/>
                </a:cubicBezTo>
                <a:cubicBezTo>
                  <a:pt x="11183" y="13905"/>
                  <a:pt x="11183" y="13905"/>
                  <a:pt x="11183" y="13905"/>
                </a:cubicBezTo>
                <a:cubicBezTo>
                  <a:pt x="11489" y="13905"/>
                  <a:pt x="11643" y="13770"/>
                  <a:pt x="11643" y="13500"/>
                </a:cubicBezTo>
                <a:cubicBezTo>
                  <a:pt x="11643" y="13365"/>
                  <a:pt x="11489" y="13230"/>
                  <a:pt x="11183" y="13230"/>
                </a:cubicBezTo>
                <a:close/>
                <a:moveTo>
                  <a:pt x="6281" y="13230"/>
                </a:moveTo>
                <a:cubicBezTo>
                  <a:pt x="5362" y="13230"/>
                  <a:pt x="5362" y="13230"/>
                  <a:pt x="5362" y="13230"/>
                </a:cubicBezTo>
                <a:cubicBezTo>
                  <a:pt x="5209" y="13230"/>
                  <a:pt x="5055" y="13365"/>
                  <a:pt x="5055" y="13500"/>
                </a:cubicBezTo>
                <a:cubicBezTo>
                  <a:pt x="5055" y="13770"/>
                  <a:pt x="5209" y="13905"/>
                  <a:pt x="5362" y="13905"/>
                </a:cubicBezTo>
                <a:cubicBezTo>
                  <a:pt x="6281" y="13905"/>
                  <a:pt x="6281" y="13905"/>
                  <a:pt x="6281" y="13905"/>
                </a:cubicBezTo>
                <a:cubicBezTo>
                  <a:pt x="6434" y="13905"/>
                  <a:pt x="6587" y="13770"/>
                  <a:pt x="6587" y="13500"/>
                </a:cubicBezTo>
                <a:cubicBezTo>
                  <a:pt x="6587" y="13365"/>
                  <a:pt x="6434" y="13230"/>
                  <a:pt x="6281" y="13230"/>
                </a:cubicBezTo>
                <a:close/>
                <a:moveTo>
                  <a:pt x="8732" y="13230"/>
                </a:moveTo>
                <a:cubicBezTo>
                  <a:pt x="7966" y="13230"/>
                  <a:pt x="7966" y="13230"/>
                  <a:pt x="7966" y="13230"/>
                </a:cubicBezTo>
                <a:cubicBezTo>
                  <a:pt x="7660" y="13230"/>
                  <a:pt x="7506" y="13365"/>
                  <a:pt x="7506" y="13500"/>
                </a:cubicBezTo>
                <a:cubicBezTo>
                  <a:pt x="7506" y="13770"/>
                  <a:pt x="7660" y="13905"/>
                  <a:pt x="7966" y="13905"/>
                </a:cubicBezTo>
                <a:cubicBezTo>
                  <a:pt x="8732" y="13905"/>
                  <a:pt x="8732" y="13905"/>
                  <a:pt x="8732" y="13905"/>
                </a:cubicBezTo>
                <a:cubicBezTo>
                  <a:pt x="8885" y="13905"/>
                  <a:pt x="9191" y="13770"/>
                  <a:pt x="9191" y="13500"/>
                </a:cubicBezTo>
                <a:cubicBezTo>
                  <a:pt x="9191" y="13365"/>
                  <a:pt x="8885" y="13230"/>
                  <a:pt x="8732" y="13230"/>
                </a:cubicBezTo>
                <a:close/>
                <a:moveTo>
                  <a:pt x="8732" y="16875"/>
                </a:moveTo>
                <a:cubicBezTo>
                  <a:pt x="7966" y="16875"/>
                  <a:pt x="7966" y="16875"/>
                  <a:pt x="7966" y="16875"/>
                </a:cubicBezTo>
                <a:cubicBezTo>
                  <a:pt x="7660" y="16875"/>
                  <a:pt x="7506" y="17010"/>
                  <a:pt x="7506" y="17145"/>
                </a:cubicBezTo>
                <a:cubicBezTo>
                  <a:pt x="7506" y="17415"/>
                  <a:pt x="7660" y="17550"/>
                  <a:pt x="7966" y="17550"/>
                </a:cubicBezTo>
                <a:cubicBezTo>
                  <a:pt x="8732" y="17550"/>
                  <a:pt x="8732" y="17550"/>
                  <a:pt x="8732" y="17550"/>
                </a:cubicBezTo>
                <a:cubicBezTo>
                  <a:pt x="8885" y="17550"/>
                  <a:pt x="9191" y="17415"/>
                  <a:pt x="9191" y="17145"/>
                </a:cubicBezTo>
                <a:cubicBezTo>
                  <a:pt x="9191" y="17010"/>
                  <a:pt x="8885" y="16875"/>
                  <a:pt x="8732" y="16875"/>
                </a:cubicBezTo>
                <a:close/>
                <a:moveTo>
                  <a:pt x="13634" y="16875"/>
                </a:moveTo>
                <a:cubicBezTo>
                  <a:pt x="12868" y="16875"/>
                  <a:pt x="12868" y="16875"/>
                  <a:pt x="12868" y="16875"/>
                </a:cubicBezTo>
                <a:cubicBezTo>
                  <a:pt x="12715" y="16875"/>
                  <a:pt x="12409" y="17010"/>
                  <a:pt x="12409" y="17145"/>
                </a:cubicBezTo>
                <a:cubicBezTo>
                  <a:pt x="12409" y="17415"/>
                  <a:pt x="12715" y="17550"/>
                  <a:pt x="12868" y="17550"/>
                </a:cubicBezTo>
                <a:cubicBezTo>
                  <a:pt x="13634" y="17550"/>
                  <a:pt x="13634" y="17550"/>
                  <a:pt x="13634" y="17550"/>
                </a:cubicBezTo>
                <a:cubicBezTo>
                  <a:pt x="13940" y="17550"/>
                  <a:pt x="14094" y="17415"/>
                  <a:pt x="14094" y="17145"/>
                </a:cubicBezTo>
                <a:cubicBezTo>
                  <a:pt x="14094" y="17010"/>
                  <a:pt x="13940" y="16875"/>
                  <a:pt x="13634" y="16875"/>
                </a:cubicBezTo>
                <a:close/>
                <a:moveTo>
                  <a:pt x="11183" y="16875"/>
                </a:moveTo>
                <a:cubicBezTo>
                  <a:pt x="10417" y="16875"/>
                  <a:pt x="10417" y="16875"/>
                  <a:pt x="10417" y="16875"/>
                </a:cubicBezTo>
                <a:cubicBezTo>
                  <a:pt x="10111" y="16875"/>
                  <a:pt x="9957" y="17010"/>
                  <a:pt x="9957" y="17145"/>
                </a:cubicBezTo>
                <a:cubicBezTo>
                  <a:pt x="9957" y="17415"/>
                  <a:pt x="10111" y="17550"/>
                  <a:pt x="10417" y="17550"/>
                </a:cubicBezTo>
                <a:cubicBezTo>
                  <a:pt x="11183" y="17550"/>
                  <a:pt x="11183" y="17550"/>
                  <a:pt x="11183" y="17550"/>
                </a:cubicBezTo>
                <a:cubicBezTo>
                  <a:pt x="11489" y="17550"/>
                  <a:pt x="11643" y="17415"/>
                  <a:pt x="11643" y="17145"/>
                </a:cubicBezTo>
                <a:cubicBezTo>
                  <a:pt x="11643" y="17010"/>
                  <a:pt x="11489" y="16875"/>
                  <a:pt x="11183" y="16875"/>
                </a:cubicBezTo>
                <a:close/>
                <a:moveTo>
                  <a:pt x="6281" y="16875"/>
                </a:moveTo>
                <a:cubicBezTo>
                  <a:pt x="5362" y="16875"/>
                  <a:pt x="5362" y="16875"/>
                  <a:pt x="5362" y="16875"/>
                </a:cubicBezTo>
                <a:cubicBezTo>
                  <a:pt x="5209" y="16875"/>
                  <a:pt x="5055" y="17010"/>
                  <a:pt x="5055" y="17145"/>
                </a:cubicBezTo>
                <a:cubicBezTo>
                  <a:pt x="5055" y="17415"/>
                  <a:pt x="5209" y="17550"/>
                  <a:pt x="5362" y="17550"/>
                </a:cubicBezTo>
                <a:cubicBezTo>
                  <a:pt x="6281" y="17550"/>
                  <a:pt x="6281" y="17550"/>
                  <a:pt x="6281" y="17550"/>
                </a:cubicBezTo>
                <a:cubicBezTo>
                  <a:pt x="6434" y="17550"/>
                  <a:pt x="6587" y="17415"/>
                  <a:pt x="6587" y="17145"/>
                </a:cubicBezTo>
                <a:cubicBezTo>
                  <a:pt x="6587" y="17010"/>
                  <a:pt x="6434" y="16875"/>
                  <a:pt x="6281" y="168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19" name="Freeform 1301"/>
          <p:cNvSpPr/>
          <p:nvPr/>
        </p:nvSpPr>
        <p:spPr>
          <a:xfrm>
            <a:off x="5124450" y="8162925"/>
            <a:ext cx="7842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34" y="0"/>
                </a:moveTo>
                <a:cubicBezTo>
                  <a:pt x="18595" y="0"/>
                  <a:pt x="18595" y="0"/>
                  <a:pt x="18595" y="0"/>
                </a:cubicBezTo>
                <a:cubicBezTo>
                  <a:pt x="15026" y="0"/>
                  <a:pt x="15026" y="0"/>
                  <a:pt x="1502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13365"/>
                  <a:pt x="0" y="13365"/>
                  <a:pt x="0" y="13365"/>
                </a:cubicBezTo>
                <a:cubicBezTo>
                  <a:pt x="0" y="19440"/>
                  <a:pt x="0" y="19440"/>
                  <a:pt x="0" y="19440"/>
                </a:cubicBezTo>
                <a:cubicBezTo>
                  <a:pt x="2066" y="19440"/>
                  <a:pt x="2066" y="19440"/>
                  <a:pt x="2066" y="19440"/>
                </a:cubicBezTo>
                <a:cubicBezTo>
                  <a:pt x="2066" y="21600"/>
                  <a:pt x="2066" y="21600"/>
                  <a:pt x="2066" y="21600"/>
                </a:cubicBezTo>
                <a:cubicBezTo>
                  <a:pt x="3944" y="20655"/>
                  <a:pt x="3944" y="20655"/>
                  <a:pt x="3944" y="20655"/>
                </a:cubicBezTo>
                <a:cubicBezTo>
                  <a:pt x="6010" y="21600"/>
                  <a:pt x="6010" y="21600"/>
                  <a:pt x="6010" y="21600"/>
                </a:cubicBezTo>
                <a:cubicBezTo>
                  <a:pt x="6010" y="19440"/>
                  <a:pt x="6010" y="19440"/>
                  <a:pt x="6010" y="19440"/>
                </a:cubicBezTo>
                <a:cubicBezTo>
                  <a:pt x="15026" y="19440"/>
                  <a:pt x="15026" y="19440"/>
                  <a:pt x="15026" y="19440"/>
                </a:cubicBezTo>
                <a:cubicBezTo>
                  <a:pt x="18595" y="19440"/>
                  <a:pt x="18595" y="19440"/>
                  <a:pt x="18595" y="19440"/>
                </a:cubicBezTo>
                <a:cubicBezTo>
                  <a:pt x="19534" y="19440"/>
                  <a:pt x="19534" y="19440"/>
                  <a:pt x="19534" y="19440"/>
                </a:cubicBezTo>
                <a:cubicBezTo>
                  <a:pt x="20661" y="19440"/>
                  <a:pt x="21600" y="18900"/>
                  <a:pt x="21600" y="18090"/>
                </a:cubicBezTo>
                <a:cubicBezTo>
                  <a:pt x="21600" y="13365"/>
                  <a:pt x="21600" y="13365"/>
                  <a:pt x="21600" y="13365"/>
                </a:cubicBezTo>
                <a:cubicBezTo>
                  <a:pt x="21600" y="6075"/>
                  <a:pt x="21600" y="6075"/>
                  <a:pt x="21600" y="6075"/>
                </a:cubicBezTo>
                <a:cubicBezTo>
                  <a:pt x="21600" y="1485"/>
                  <a:pt x="21600" y="1485"/>
                  <a:pt x="21600" y="1485"/>
                </a:cubicBezTo>
                <a:cubicBezTo>
                  <a:pt x="21600" y="675"/>
                  <a:pt x="20661" y="0"/>
                  <a:pt x="19534" y="0"/>
                </a:cubicBezTo>
                <a:close/>
                <a:moveTo>
                  <a:pt x="939" y="675"/>
                </a:moveTo>
                <a:cubicBezTo>
                  <a:pt x="15026" y="675"/>
                  <a:pt x="15026" y="675"/>
                  <a:pt x="15026" y="675"/>
                </a:cubicBezTo>
                <a:cubicBezTo>
                  <a:pt x="15026" y="6075"/>
                  <a:pt x="15026" y="6075"/>
                  <a:pt x="15026" y="6075"/>
                </a:cubicBezTo>
                <a:cubicBezTo>
                  <a:pt x="939" y="6075"/>
                  <a:pt x="939" y="6075"/>
                  <a:pt x="939" y="6075"/>
                </a:cubicBezTo>
                <a:lnTo>
                  <a:pt x="939" y="675"/>
                </a:lnTo>
                <a:close/>
                <a:moveTo>
                  <a:pt x="12021" y="12285"/>
                </a:moveTo>
                <a:cubicBezTo>
                  <a:pt x="11833" y="12285"/>
                  <a:pt x="11457" y="12420"/>
                  <a:pt x="11457" y="12690"/>
                </a:cubicBezTo>
                <a:cubicBezTo>
                  <a:pt x="11457" y="12690"/>
                  <a:pt x="11457" y="12690"/>
                  <a:pt x="11457" y="12690"/>
                </a:cubicBezTo>
                <a:cubicBezTo>
                  <a:pt x="9579" y="12690"/>
                  <a:pt x="9579" y="12690"/>
                  <a:pt x="9579" y="12690"/>
                </a:cubicBezTo>
                <a:cubicBezTo>
                  <a:pt x="9579" y="12690"/>
                  <a:pt x="9579" y="12690"/>
                  <a:pt x="9579" y="12690"/>
                </a:cubicBezTo>
                <a:cubicBezTo>
                  <a:pt x="9579" y="12420"/>
                  <a:pt x="9391" y="12285"/>
                  <a:pt x="9016" y="12285"/>
                </a:cubicBezTo>
                <a:cubicBezTo>
                  <a:pt x="8828" y="12285"/>
                  <a:pt x="8452" y="12420"/>
                  <a:pt x="8452" y="12690"/>
                </a:cubicBezTo>
                <a:cubicBezTo>
                  <a:pt x="8452" y="12690"/>
                  <a:pt x="8452" y="12690"/>
                  <a:pt x="8452" y="12690"/>
                </a:cubicBezTo>
                <a:cubicBezTo>
                  <a:pt x="6574" y="12690"/>
                  <a:pt x="6574" y="12690"/>
                  <a:pt x="6574" y="12690"/>
                </a:cubicBezTo>
                <a:cubicBezTo>
                  <a:pt x="6574" y="12690"/>
                  <a:pt x="6574" y="12690"/>
                  <a:pt x="6574" y="12690"/>
                </a:cubicBezTo>
                <a:cubicBezTo>
                  <a:pt x="6574" y="12420"/>
                  <a:pt x="6386" y="12285"/>
                  <a:pt x="6010" y="12285"/>
                </a:cubicBezTo>
                <a:cubicBezTo>
                  <a:pt x="5823" y="12285"/>
                  <a:pt x="5447" y="12420"/>
                  <a:pt x="5447" y="12690"/>
                </a:cubicBezTo>
                <a:cubicBezTo>
                  <a:pt x="5447" y="12690"/>
                  <a:pt x="5447" y="12690"/>
                  <a:pt x="5447" y="12690"/>
                </a:cubicBezTo>
                <a:cubicBezTo>
                  <a:pt x="3569" y="12690"/>
                  <a:pt x="3569" y="12690"/>
                  <a:pt x="3569" y="12690"/>
                </a:cubicBezTo>
                <a:cubicBezTo>
                  <a:pt x="3569" y="12690"/>
                  <a:pt x="3569" y="12690"/>
                  <a:pt x="3569" y="12690"/>
                </a:cubicBezTo>
                <a:cubicBezTo>
                  <a:pt x="3569" y="12420"/>
                  <a:pt x="3381" y="12285"/>
                  <a:pt x="3005" y="12285"/>
                </a:cubicBezTo>
                <a:cubicBezTo>
                  <a:pt x="2817" y="12285"/>
                  <a:pt x="2442" y="12420"/>
                  <a:pt x="2442" y="12690"/>
                </a:cubicBezTo>
                <a:cubicBezTo>
                  <a:pt x="2442" y="12690"/>
                  <a:pt x="2442" y="12690"/>
                  <a:pt x="2442" y="12690"/>
                </a:cubicBezTo>
                <a:cubicBezTo>
                  <a:pt x="939" y="12690"/>
                  <a:pt x="939" y="12690"/>
                  <a:pt x="939" y="12690"/>
                </a:cubicBezTo>
                <a:cubicBezTo>
                  <a:pt x="939" y="11610"/>
                  <a:pt x="939" y="11610"/>
                  <a:pt x="939" y="11610"/>
                </a:cubicBezTo>
                <a:cubicBezTo>
                  <a:pt x="939" y="9315"/>
                  <a:pt x="939" y="9315"/>
                  <a:pt x="939" y="9315"/>
                </a:cubicBezTo>
                <a:cubicBezTo>
                  <a:pt x="939" y="7155"/>
                  <a:pt x="939" y="7155"/>
                  <a:pt x="939" y="7155"/>
                </a:cubicBezTo>
                <a:cubicBezTo>
                  <a:pt x="939" y="6885"/>
                  <a:pt x="939" y="6885"/>
                  <a:pt x="939" y="6885"/>
                </a:cubicBezTo>
                <a:cubicBezTo>
                  <a:pt x="1503" y="6885"/>
                  <a:pt x="1503" y="6885"/>
                  <a:pt x="1503" y="6885"/>
                </a:cubicBezTo>
                <a:cubicBezTo>
                  <a:pt x="1127" y="6885"/>
                  <a:pt x="939" y="7020"/>
                  <a:pt x="939" y="7155"/>
                </a:cubicBezTo>
                <a:cubicBezTo>
                  <a:pt x="939" y="7425"/>
                  <a:pt x="1315" y="7560"/>
                  <a:pt x="1503" y="7560"/>
                </a:cubicBezTo>
                <a:cubicBezTo>
                  <a:pt x="1690" y="7560"/>
                  <a:pt x="2066" y="7425"/>
                  <a:pt x="2066" y="7155"/>
                </a:cubicBezTo>
                <a:cubicBezTo>
                  <a:pt x="2066" y="7020"/>
                  <a:pt x="1878" y="6885"/>
                  <a:pt x="1503" y="6885"/>
                </a:cubicBezTo>
                <a:cubicBezTo>
                  <a:pt x="4508" y="6885"/>
                  <a:pt x="4508" y="6885"/>
                  <a:pt x="4508" y="6885"/>
                </a:cubicBezTo>
                <a:cubicBezTo>
                  <a:pt x="4320" y="6885"/>
                  <a:pt x="3944" y="7020"/>
                  <a:pt x="3944" y="7155"/>
                </a:cubicBezTo>
                <a:cubicBezTo>
                  <a:pt x="3944" y="7425"/>
                  <a:pt x="4320" y="7560"/>
                  <a:pt x="4508" y="7560"/>
                </a:cubicBezTo>
                <a:cubicBezTo>
                  <a:pt x="4883" y="7560"/>
                  <a:pt x="5071" y="7425"/>
                  <a:pt x="5071" y="7155"/>
                </a:cubicBezTo>
                <a:cubicBezTo>
                  <a:pt x="5071" y="7020"/>
                  <a:pt x="4883" y="6885"/>
                  <a:pt x="4508" y="6885"/>
                </a:cubicBezTo>
                <a:cubicBezTo>
                  <a:pt x="7513" y="6885"/>
                  <a:pt x="7513" y="6885"/>
                  <a:pt x="7513" y="6885"/>
                </a:cubicBezTo>
                <a:cubicBezTo>
                  <a:pt x="7325" y="6885"/>
                  <a:pt x="6950" y="7020"/>
                  <a:pt x="6950" y="7155"/>
                </a:cubicBezTo>
                <a:cubicBezTo>
                  <a:pt x="6950" y="7425"/>
                  <a:pt x="7325" y="7560"/>
                  <a:pt x="7513" y="7560"/>
                </a:cubicBezTo>
                <a:cubicBezTo>
                  <a:pt x="7889" y="7560"/>
                  <a:pt x="8077" y="7425"/>
                  <a:pt x="8077" y="7155"/>
                </a:cubicBezTo>
                <a:cubicBezTo>
                  <a:pt x="8077" y="7020"/>
                  <a:pt x="7889" y="6885"/>
                  <a:pt x="7513" y="6885"/>
                </a:cubicBezTo>
                <a:cubicBezTo>
                  <a:pt x="10518" y="6885"/>
                  <a:pt x="10518" y="6885"/>
                  <a:pt x="10518" y="6885"/>
                </a:cubicBezTo>
                <a:cubicBezTo>
                  <a:pt x="10330" y="6885"/>
                  <a:pt x="9955" y="7020"/>
                  <a:pt x="9955" y="7155"/>
                </a:cubicBezTo>
                <a:cubicBezTo>
                  <a:pt x="9955" y="7425"/>
                  <a:pt x="10330" y="7560"/>
                  <a:pt x="10518" y="7560"/>
                </a:cubicBezTo>
                <a:cubicBezTo>
                  <a:pt x="10894" y="7560"/>
                  <a:pt x="11082" y="7425"/>
                  <a:pt x="11082" y="7155"/>
                </a:cubicBezTo>
                <a:cubicBezTo>
                  <a:pt x="11082" y="7020"/>
                  <a:pt x="10894" y="6885"/>
                  <a:pt x="10518" y="6885"/>
                </a:cubicBezTo>
                <a:cubicBezTo>
                  <a:pt x="13523" y="6885"/>
                  <a:pt x="13523" y="6885"/>
                  <a:pt x="13523" y="6885"/>
                </a:cubicBezTo>
                <a:cubicBezTo>
                  <a:pt x="13336" y="6885"/>
                  <a:pt x="12960" y="7020"/>
                  <a:pt x="12960" y="7155"/>
                </a:cubicBezTo>
                <a:cubicBezTo>
                  <a:pt x="12960" y="7425"/>
                  <a:pt x="13336" y="7560"/>
                  <a:pt x="13523" y="7560"/>
                </a:cubicBezTo>
                <a:cubicBezTo>
                  <a:pt x="13899" y="7560"/>
                  <a:pt x="14087" y="7425"/>
                  <a:pt x="14087" y="7155"/>
                </a:cubicBezTo>
                <a:cubicBezTo>
                  <a:pt x="14087" y="7020"/>
                  <a:pt x="13899" y="6885"/>
                  <a:pt x="13523" y="6885"/>
                </a:cubicBezTo>
                <a:cubicBezTo>
                  <a:pt x="15026" y="6885"/>
                  <a:pt x="15026" y="6885"/>
                  <a:pt x="15026" y="6885"/>
                </a:cubicBezTo>
                <a:cubicBezTo>
                  <a:pt x="15026" y="7965"/>
                  <a:pt x="15026" y="7965"/>
                  <a:pt x="15026" y="7965"/>
                </a:cubicBezTo>
                <a:cubicBezTo>
                  <a:pt x="14838" y="7965"/>
                  <a:pt x="14650" y="8100"/>
                  <a:pt x="14650" y="8235"/>
                </a:cubicBezTo>
                <a:cubicBezTo>
                  <a:pt x="14650" y="8505"/>
                  <a:pt x="14838" y="8640"/>
                  <a:pt x="15026" y="8640"/>
                </a:cubicBezTo>
                <a:cubicBezTo>
                  <a:pt x="15026" y="10125"/>
                  <a:pt x="15026" y="10125"/>
                  <a:pt x="15026" y="10125"/>
                </a:cubicBezTo>
                <a:cubicBezTo>
                  <a:pt x="14838" y="10125"/>
                  <a:pt x="14650" y="10260"/>
                  <a:pt x="14650" y="10530"/>
                </a:cubicBezTo>
                <a:cubicBezTo>
                  <a:pt x="14650" y="10665"/>
                  <a:pt x="14838" y="10800"/>
                  <a:pt x="15026" y="10800"/>
                </a:cubicBezTo>
                <a:cubicBezTo>
                  <a:pt x="15026" y="12285"/>
                  <a:pt x="15026" y="12285"/>
                  <a:pt x="15026" y="12285"/>
                </a:cubicBezTo>
                <a:cubicBezTo>
                  <a:pt x="14838" y="12285"/>
                  <a:pt x="14650" y="12420"/>
                  <a:pt x="14650" y="12690"/>
                </a:cubicBezTo>
                <a:cubicBezTo>
                  <a:pt x="14650" y="12690"/>
                  <a:pt x="14650" y="12690"/>
                  <a:pt x="14650" y="12690"/>
                </a:cubicBezTo>
                <a:cubicBezTo>
                  <a:pt x="12584" y="12690"/>
                  <a:pt x="12584" y="12690"/>
                  <a:pt x="12584" y="12690"/>
                </a:cubicBezTo>
                <a:cubicBezTo>
                  <a:pt x="12584" y="12690"/>
                  <a:pt x="12584" y="12690"/>
                  <a:pt x="12584" y="12690"/>
                </a:cubicBezTo>
                <a:cubicBezTo>
                  <a:pt x="12584" y="12420"/>
                  <a:pt x="12397" y="12285"/>
                  <a:pt x="12021" y="12285"/>
                </a:cubicBezTo>
                <a:close/>
                <a:moveTo>
                  <a:pt x="5071" y="20250"/>
                </a:moveTo>
                <a:cubicBezTo>
                  <a:pt x="3944" y="19710"/>
                  <a:pt x="3944" y="19710"/>
                  <a:pt x="3944" y="19710"/>
                </a:cubicBezTo>
                <a:cubicBezTo>
                  <a:pt x="3005" y="20250"/>
                  <a:pt x="3005" y="20250"/>
                  <a:pt x="3005" y="20250"/>
                </a:cubicBezTo>
                <a:cubicBezTo>
                  <a:pt x="3005" y="19440"/>
                  <a:pt x="3005" y="19440"/>
                  <a:pt x="3005" y="19440"/>
                </a:cubicBezTo>
                <a:cubicBezTo>
                  <a:pt x="5071" y="19440"/>
                  <a:pt x="5071" y="19440"/>
                  <a:pt x="5071" y="19440"/>
                </a:cubicBezTo>
                <a:lnTo>
                  <a:pt x="5071" y="20250"/>
                </a:lnTo>
                <a:close/>
                <a:moveTo>
                  <a:pt x="6010" y="18765"/>
                </a:moveTo>
                <a:cubicBezTo>
                  <a:pt x="2066" y="18765"/>
                  <a:pt x="2066" y="18765"/>
                  <a:pt x="2066" y="18765"/>
                </a:cubicBezTo>
                <a:cubicBezTo>
                  <a:pt x="939" y="18765"/>
                  <a:pt x="939" y="18765"/>
                  <a:pt x="939" y="18765"/>
                </a:cubicBezTo>
                <a:cubicBezTo>
                  <a:pt x="939" y="13365"/>
                  <a:pt x="939" y="13365"/>
                  <a:pt x="939" y="13365"/>
                </a:cubicBezTo>
                <a:cubicBezTo>
                  <a:pt x="15026" y="13365"/>
                  <a:pt x="15026" y="13365"/>
                  <a:pt x="15026" y="13365"/>
                </a:cubicBezTo>
                <a:cubicBezTo>
                  <a:pt x="15026" y="18765"/>
                  <a:pt x="15026" y="18765"/>
                  <a:pt x="15026" y="18765"/>
                </a:cubicBezTo>
                <a:lnTo>
                  <a:pt x="6010" y="18765"/>
                </a:lnTo>
                <a:close/>
                <a:moveTo>
                  <a:pt x="16153" y="18765"/>
                </a:moveTo>
                <a:cubicBezTo>
                  <a:pt x="16153" y="13365"/>
                  <a:pt x="16153" y="13365"/>
                  <a:pt x="16153" y="13365"/>
                </a:cubicBezTo>
                <a:cubicBezTo>
                  <a:pt x="16153" y="6075"/>
                  <a:pt x="16153" y="6075"/>
                  <a:pt x="16153" y="6075"/>
                </a:cubicBezTo>
                <a:cubicBezTo>
                  <a:pt x="16153" y="675"/>
                  <a:pt x="16153" y="675"/>
                  <a:pt x="16153" y="675"/>
                </a:cubicBezTo>
                <a:cubicBezTo>
                  <a:pt x="17656" y="675"/>
                  <a:pt x="17656" y="675"/>
                  <a:pt x="17656" y="675"/>
                </a:cubicBezTo>
                <a:cubicBezTo>
                  <a:pt x="17656" y="6075"/>
                  <a:pt x="17656" y="6075"/>
                  <a:pt x="17656" y="6075"/>
                </a:cubicBezTo>
                <a:cubicBezTo>
                  <a:pt x="17656" y="13365"/>
                  <a:pt x="17656" y="13365"/>
                  <a:pt x="17656" y="13365"/>
                </a:cubicBezTo>
                <a:cubicBezTo>
                  <a:pt x="17656" y="18765"/>
                  <a:pt x="17656" y="18765"/>
                  <a:pt x="17656" y="18765"/>
                </a:cubicBezTo>
                <a:lnTo>
                  <a:pt x="16153" y="18765"/>
                </a:lnTo>
                <a:close/>
                <a:moveTo>
                  <a:pt x="19534" y="7560"/>
                </a:moveTo>
                <a:cubicBezTo>
                  <a:pt x="19910" y="7560"/>
                  <a:pt x="20097" y="7425"/>
                  <a:pt x="20097" y="7155"/>
                </a:cubicBezTo>
                <a:cubicBezTo>
                  <a:pt x="20097" y="7020"/>
                  <a:pt x="19910" y="6885"/>
                  <a:pt x="19534" y="6885"/>
                </a:cubicBezTo>
                <a:cubicBezTo>
                  <a:pt x="20661" y="6885"/>
                  <a:pt x="20661" y="6885"/>
                  <a:pt x="20661" y="6885"/>
                </a:cubicBezTo>
                <a:cubicBezTo>
                  <a:pt x="20661" y="12690"/>
                  <a:pt x="20661" y="12690"/>
                  <a:pt x="20661" y="12690"/>
                </a:cubicBezTo>
                <a:cubicBezTo>
                  <a:pt x="18595" y="12690"/>
                  <a:pt x="18595" y="12690"/>
                  <a:pt x="18595" y="12690"/>
                </a:cubicBezTo>
                <a:cubicBezTo>
                  <a:pt x="18595" y="6885"/>
                  <a:pt x="18595" y="6885"/>
                  <a:pt x="18595" y="6885"/>
                </a:cubicBezTo>
                <a:cubicBezTo>
                  <a:pt x="19534" y="6885"/>
                  <a:pt x="19534" y="6885"/>
                  <a:pt x="19534" y="6885"/>
                </a:cubicBezTo>
                <a:cubicBezTo>
                  <a:pt x="19346" y="6885"/>
                  <a:pt x="19158" y="7020"/>
                  <a:pt x="19158" y="7155"/>
                </a:cubicBezTo>
                <a:cubicBezTo>
                  <a:pt x="19158" y="7425"/>
                  <a:pt x="19346" y="7560"/>
                  <a:pt x="19534" y="7560"/>
                </a:cubicBezTo>
                <a:close/>
                <a:moveTo>
                  <a:pt x="20661" y="18090"/>
                </a:moveTo>
                <a:cubicBezTo>
                  <a:pt x="20661" y="18495"/>
                  <a:pt x="20097" y="18765"/>
                  <a:pt x="19534" y="18765"/>
                </a:cubicBezTo>
                <a:cubicBezTo>
                  <a:pt x="18595" y="18765"/>
                  <a:pt x="18595" y="18765"/>
                  <a:pt x="18595" y="18765"/>
                </a:cubicBezTo>
                <a:cubicBezTo>
                  <a:pt x="18595" y="13365"/>
                  <a:pt x="18595" y="13365"/>
                  <a:pt x="18595" y="13365"/>
                </a:cubicBezTo>
                <a:cubicBezTo>
                  <a:pt x="20661" y="13365"/>
                  <a:pt x="20661" y="13365"/>
                  <a:pt x="20661" y="13365"/>
                </a:cubicBezTo>
                <a:lnTo>
                  <a:pt x="20661" y="18090"/>
                </a:lnTo>
                <a:close/>
                <a:moveTo>
                  <a:pt x="18595" y="6075"/>
                </a:moveTo>
                <a:cubicBezTo>
                  <a:pt x="18595" y="675"/>
                  <a:pt x="18595" y="675"/>
                  <a:pt x="18595" y="675"/>
                </a:cubicBezTo>
                <a:cubicBezTo>
                  <a:pt x="19534" y="675"/>
                  <a:pt x="19534" y="675"/>
                  <a:pt x="19534" y="675"/>
                </a:cubicBezTo>
                <a:cubicBezTo>
                  <a:pt x="20097" y="675"/>
                  <a:pt x="20661" y="1080"/>
                  <a:pt x="20661" y="1485"/>
                </a:cubicBezTo>
                <a:cubicBezTo>
                  <a:pt x="20661" y="6075"/>
                  <a:pt x="20661" y="6075"/>
                  <a:pt x="20661" y="6075"/>
                </a:cubicBezTo>
                <a:lnTo>
                  <a:pt x="18595" y="6075"/>
                </a:lnTo>
                <a:close/>
                <a:moveTo>
                  <a:pt x="3005" y="7965"/>
                </a:moveTo>
                <a:cubicBezTo>
                  <a:pt x="3381" y="7965"/>
                  <a:pt x="3569" y="8100"/>
                  <a:pt x="3569" y="8235"/>
                </a:cubicBezTo>
                <a:cubicBezTo>
                  <a:pt x="3569" y="8505"/>
                  <a:pt x="3381" y="8640"/>
                  <a:pt x="3005" y="8640"/>
                </a:cubicBezTo>
                <a:cubicBezTo>
                  <a:pt x="2817" y="8640"/>
                  <a:pt x="2442" y="8505"/>
                  <a:pt x="2442" y="8235"/>
                </a:cubicBezTo>
                <a:cubicBezTo>
                  <a:pt x="2442" y="8100"/>
                  <a:pt x="2817" y="7965"/>
                  <a:pt x="3005" y="7965"/>
                </a:cubicBezTo>
                <a:close/>
                <a:moveTo>
                  <a:pt x="6010" y="7965"/>
                </a:moveTo>
                <a:cubicBezTo>
                  <a:pt x="6386" y="7965"/>
                  <a:pt x="6574" y="8100"/>
                  <a:pt x="6574" y="8235"/>
                </a:cubicBezTo>
                <a:cubicBezTo>
                  <a:pt x="6574" y="8505"/>
                  <a:pt x="6386" y="8640"/>
                  <a:pt x="6010" y="8640"/>
                </a:cubicBezTo>
                <a:cubicBezTo>
                  <a:pt x="5823" y="8640"/>
                  <a:pt x="5447" y="8505"/>
                  <a:pt x="5447" y="8235"/>
                </a:cubicBezTo>
                <a:cubicBezTo>
                  <a:pt x="5447" y="8100"/>
                  <a:pt x="5823" y="7965"/>
                  <a:pt x="6010" y="7965"/>
                </a:cubicBezTo>
                <a:close/>
                <a:moveTo>
                  <a:pt x="9016" y="7965"/>
                </a:moveTo>
                <a:cubicBezTo>
                  <a:pt x="9391" y="7965"/>
                  <a:pt x="9579" y="8100"/>
                  <a:pt x="9579" y="8235"/>
                </a:cubicBezTo>
                <a:cubicBezTo>
                  <a:pt x="9579" y="8505"/>
                  <a:pt x="9391" y="8640"/>
                  <a:pt x="9016" y="8640"/>
                </a:cubicBezTo>
                <a:cubicBezTo>
                  <a:pt x="8828" y="8640"/>
                  <a:pt x="8452" y="8505"/>
                  <a:pt x="8452" y="8235"/>
                </a:cubicBezTo>
                <a:cubicBezTo>
                  <a:pt x="8452" y="8100"/>
                  <a:pt x="8828" y="7965"/>
                  <a:pt x="9016" y="7965"/>
                </a:cubicBezTo>
                <a:close/>
                <a:moveTo>
                  <a:pt x="12021" y="7965"/>
                </a:moveTo>
                <a:cubicBezTo>
                  <a:pt x="12397" y="7965"/>
                  <a:pt x="12584" y="8100"/>
                  <a:pt x="12584" y="8235"/>
                </a:cubicBezTo>
                <a:cubicBezTo>
                  <a:pt x="12584" y="8505"/>
                  <a:pt x="12397" y="8640"/>
                  <a:pt x="12021" y="8640"/>
                </a:cubicBezTo>
                <a:cubicBezTo>
                  <a:pt x="11833" y="8640"/>
                  <a:pt x="11457" y="8505"/>
                  <a:pt x="11457" y="8235"/>
                </a:cubicBezTo>
                <a:cubicBezTo>
                  <a:pt x="11457" y="8100"/>
                  <a:pt x="11833" y="7965"/>
                  <a:pt x="12021" y="7965"/>
                </a:cubicBezTo>
                <a:close/>
                <a:moveTo>
                  <a:pt x="1503" y="9045"/>
                </a:moveTo>
                <a:cubicBezTo>
                  <a:pt x="1690" y="9045"/>
                  <a:pt x="2066" y="9180"/>
                  <a:pt x="2066" y="9315"/>
                </a:cubicBezTo>
                <a:cubicBezTo>
                  <a:pt x="2066" y="9585"/>
                  <a:pt x="1690" y="9720"/>
                  <a:pt x="1503" y="9720"/>
                </a:cubicBezTo>
                <a:cubicBezTo>
                  <a:pt x="1315" y="9720"/>
                  <a:pt x="939" y="9585"/>
                  <a:pt x="939" y="9315"/>
                </a:cubicBezTo>
                <a:cubicBezTo>
                  <a:pt x="939" y="9180"/>
                  <a:pt x="1315" y="9045"/>
                  <a:pt x="1503" y="9045"/>
                </a:cubicBezTo>
                <a:close/>
                <a:moveTo>
                  <a:pt x="4508" y="9045"/>
                </a:moveTo>
                <a:cubicBezTo>
                  <a:pt x="4883" y="9045"/>
                  <a:pt x="5071" y="9180"/>
                  <a:pt x="5071" y="9315"/>
                </a:cubicBezTo>
                <a:cubicBezTo>
                  <a:pt x="5071" y="9585"/>
                  <a:pt x="4883" y="9720"/>
                  <a:pt x="4508" y="9720"/>
                </a:cubicBezTo>
                <a:cubicBezTo>
                  <a:pt x="4320" y="9720"/>
                  <a:pt x="3944" y="9585"/>
                  <a:pt x="3944" y="9315"/>
                </a:cubicBezTo>
                <a:cubicBezTo>
                  <a:pt x="3944" y="9180"/>
                  <a:pt x="4320" y="9045"/>
                  <a:pt x="4508" y="9045"/>
                </a:cubicBezTo>
                <a:close/>
                <a:moveTo>
                  <a:pt x="1503" y="11205"/>
                </a:moveTo>
                <a:cubicBezTo>
                  <a:pt x="1690" y="11205"/>
                  <a:pt x="2066" y="11340"/>
                  <a:pt x="2066" y="11610"/>
                </a:cubicBezTo>
                <a:cubicBezTo>
                  <a:pt x="2066" y="11745"/>
                  <a:pt x="1690" y="11880"/>
                  <a:pt x="1503" y="11880"/>
                </a:cubicBezTo>
                <a:cubicBezTo>
                  <a:pt x="1315" y="11880"/>
                  <a:pt x="939" y="11745"/>
                  <a:pt x="939" y="11610"/>
                </a:cubicBezTo>
                <a:cubicBezTo>
                  <a:pt x="939" y="11340"/>
                  <a:pt x="1315" y="11205"/>
                  <a:pt x="1503" y="11205"/>
                </a:cubicBezTo>
                <a:close/>
                <a:moveTo>
                  <a:pt x="4508" y="11205"/>
                </a:moveTo>
                <a:cubicBezTo>
                  <a:pt x="4883" y="11205"/>
                  <a:pt x="5071" y="11340"/>
                  <a:pt x="5071" y="11610"/>
                </a:cubicBezTo>
                <a:cubicBezTo>
                  <a:pt x="5071" y="11745"/>
                  <a:pt x="4883" y="11880"/>
                  <a:pt x="4508" y="11880"/>
                </a:cubicBezTo>
                <a:cubicBezTo>
                  <a:pt x="4320" y="11880"/>
                  <a:pt x="3944" y="11745"/>
                  <a:pt x="3944" y="11610"/>
                </a:cubicBezTo>
                <a:cubicBezTo>
                  <a:pt x="3944" y="11340"/>
                  <a:pt x="4320" y="11205"/>
                  <a:pt x="4508" y="11205"/>
                </a:cubicBezTo>
                <a:close/>
                <a:moveTo>
                  <a:pt x="3005" y="10125"/>
                </a:moveTo>
                <a:cubicBezTo>
                  <a:pt x="3381" y="10125"/>
                  <a:pt x="3569" y="10260"/>
                  <a:pt x="3569" y="10530"/>
                </a:cubicBezTo>
                <a:cubicBezTo>
                  <a:pt x="3569" y="10665"/>
                  <a:pt x="3381" y="10800"/>
                  <a:pt x="3005" y="10800"/>
                </a:cubicBezTo>
                <a:cubicBezTo>
                  <a:pt x="2817" y="10800"/>
                  <a:pt x="2442" y="10665"/>
                  <a:pt x="2442" y="10530"/>
                </a:cubicBezTo>
                <a:cubicBezTo>
                  <a:pt x="2442" y="10260"/>
                  <a:pt x="2817" y="10125"/>
                  <a:pt x="3005" y="10125"/>
                </a:cubicBezTo>
                <a:close/>
                <a:moveTo>
                  <a:pt x="6010" y="10125"/>
                </a:moveTo>
                <a:cubicBezTo>
                  <a:pt x="6386" y="10125"/>
                  <a:pt x="6574" y="10260"/>
                  <a:pt x="6574" y="10530"/>
                </a:cubicBezTo>
                <a:cubicBezTo>
                  <a:pt x="6574" y="10665"/>
                  <a:pt x="6386" y="10800"/>
                  <a:pt x="6010" y="10800"/>
                </a:cubicBezTo>
                <a:cubicBezTo>
                  <a:pt x="5823" y="10800"/>
                  <a:pt x="5447" y="10665"/>
                  <a:pt x="5447" y="10530"/>
                </a:cubicBezTo>
                <a:cubicBezTo>
                  <a:pt x="5447" y="10260"/>
                  <a:pt x="5823" y="10125"/>
                  <a:pt x="6010" y="10125"/>
                </a:cubicBezTo>
                <a:close/>
                <a:moveTo>
                  <a:pt x="7513" y="9045"/>
                </a:moveTo>
                <a:cubicBezTo>
                  <a:pt x="7889" y="9045"/>
                  <a:pt x="8077" y="9180"/>
                  <a:pt x="8077" y="9315"/>
                </a:cubicBezTo>
                <a:cubicBezTo>
                  <a:pt x="8077" y="9585"/>
                  <a:pt x="7889" y="9720"/>
                  <a:pt x="7513" y="9720"/>
                </a:cubicBezTo>
                <a:cubicBezTo>
                  <a:pt x="7325" y="9720"/>
                  <a:pt x="6950" y="9585"/>
                  <a:pt x="6950" y="9315"/>
                </a:cubicBezTo>
                <a:cubicBezTo>
                  <a:pt x="6950" y="9180"/>
                  <a:pt x="7325" y="9045"/>
                  <a:pt x="7513" y="9045"/>
                </a:cubicBezTo>
                <a:close/>
                <a:moveTo>
                  <a:pt x="10518" y="9045"/>
                </a:moveTo>
                <a:cubicBezTo>
                  <a:pt x="10894" y="9045"/>
                  <a:pt x="11082" y="9180"/>
                  <a:pt x="11082" y="9315"/>
                </a:cubicBezTo>
                <a:cubicBezTo>
                  <a:pt x="11082" y="9585"/>
                  <a:pt x="10894" y="9720"/>
                  <a:pt x="10518" y="9720"/>
                </a:cubicBezTo>
                <a:cubicBezTo>
                  <a:pt x="10330" y="9720"/>
                  <a:pt x="9955" y="9585"/>
                  <a:pt x="9955" y="9315"/>
                </a:cubicBezTo>
                <a:cubicBezTo>
                  <a:pt x="9955" y="9180"/>
                  <a:pt x="10330" y="9045"/>
                  <a:pt x="10518" y="9045"/>
                </a:cubicBezTo>
                <a:close/>
                <a:moveTo>
                  <a:pt x="7513" y="11205"/>
                </a:moveTo>
                <a:cubicBezTo>
                  <a:pt x="7889" y="11205"/>
                  <a:pt x="8077" y="11340"/>
                  <a:pt x="8077" y="11610"/>
                </a:cubicBezTo>
                <a:cubicBezTo>
                  <a:pt x="8077" y="11745"/>
                  <a:pt x="7889" y="11880"/>
                  <a:pt x="7513" y="11880"/>
                </a:cubicBezTo>
                <a:cubicBezTo>
                  <a:pt x="7325" y="11880"/>
                  <a:pt x="6950" y="11745"/>
                  <a:pt x="6950" y="11610"/>
                </a:cubicBezTo>
                <a:cubicBezTo>
                  <a:pt x="6950" y="11340"/>
                  <a:pt x="7325" y="11205"/>
                  <a:pt x="7513" y="11205"/>
                </a:cubicBezTo>
                <a:close/>
                <a:moveTo>
                  <a:pt x="10518" y="11205"/>
                </a:moveTo>
                <a:cubicBezTo>
                  <a:pt x="10894" y="11205"/>
                  <a:pt x="11082" y="11340"/>
                  <a:pt x="11082" y="11610"/>
                </a:cubicBezTo>
                <a:cubicBezTo>
                  <a:pt x="11082" y="11745"/>
                  <a:pt x="10894" y="11880"/>
                  <a:pt x="10518" y="11880"/>
                </a:cubicBezTo>
                <a:cubicBezTo>
                  <a:pt x="10330" y="11880"/>
                  <a:pt x="9955" y="11745"/>
                  <a:pt x="9955" y="11610"/>
                </a:cubicBezTo>
                <a:cubicBezTo>
                  <a:pt x="9955" y="11340"/>
                  <a:pt x="10330" y="11205"/>
                  <a:pt x="10518" y="11205"/>
                </a:cubicBezTo>
                <a:close/>
                <a:moveTo>
                  <a:pt x="9016" y="10125"/>
                </a:moveTo>
                <a:cubicBezTo>
                  <a:pt x="9391" y="10125"/>
                  <a:pt x="9579" y="10260"/>
                  <a:pt x="9579" y="10530"/>
                </a:cubicBezTo>
                <a:cubicBezTo>
                  <a:pt x="9579" y="10665"/>
                  <a:pt x="9391" y="10800"/>
                  <a:pt x="9016" y="10800"/>
                </a:cubicBezTo>
                <a:cubicBezTo>
                  <a:pt x="8828" y="10800"/>
                  <a:pt x="8452" y="10665"/>
                  <a:pt x="8452" y="10530"/>
                </a:cubicBezTo>
                <a:cubicBezTo>
                  <a:pt x="8452" y="10260"/>
                  <a:pt x="8828" y="10125"/>
                  <a:pt x="9016" y="10125"/>
                </a:cubicBezTo>
                <a:close/>
                <a:moveTo>
                  <a:pt x="12021" y="10125"/>
                </a:moveTo>
                <a:cubicBezTo>
                  <a:pt x="12397" y="10125"/>
                  <a:pt x="12584" y="10260"/>
                  <a:pt x="12584" y="10530"/>
                </a:cubicBezTo>
                <a:cubicBezTo>
                  <a:pt x="12584" y="10665"/>
                  <a:pt x="12397" y="10800"/>
                  <a:pt x="12021" y="10800"/>
                </a:cubicBezTo>
                <a:cubicBezTo>
                  <a:pt x="11833" y="10800"/>
                  <a:pt x="11457" y="10665"/>
                  <a:pt x="11457" y="10530"/>
                </a:cubicBezTo>
                <a:cubicBezTo>
                  <a:pt x="11457" y="10260"/>
                  <a:pt x="11833" y="10125"/>
                  <a:pt x="12021" y="10125"/>
                </a:cubicBezTo>
                <a:close/>
                <a:moveTo>
                  <a:pt x="13523" y="9045"/>
                </a:moveTo>
                <a:cubicBezTo>
                  <a:pt x="13899" y="9045"/>
                  <a:pt x="14087" y="9180"/>
                  <a:pt x="14087" y="9315"/>
                </a:cubicBezTo>
                <a:cubicBezTo>
                  <a:pt x="14087" y="9585"/>
                  <a:pt x="13899" y="9720"/>
                  <a:pt x="13523" y="9720"/>
                </a:cubicBezTo>
                <a:cubicBezTo>
                  <a:pt x="13336" y="9720"/>
                  <a:pt x="12960" y="9585"/>
                  <a:pt x="12960" y="9315"/>
                </a:cubicBezTo>
                <a:cubicBezTo>
                  <a:pt x="12960" y="9180"/>
                  <a:pt x="13336" y="9045"/>
                  <a:pt x="13523" y="9045"/>
                </a:cubicBezTo>
                <a:close/>
                <a:moveTo>
                  <a:pt x="13523" y="11205"/>
                </a:moveTo>
                <a:cubicBezTo>
                  <a:pt x="13899" y="11205"/>
                  <a:pt x="14087" y="11340"/>
                  <a:pt x="14087" y="11610"/>
                </a:cubicBezTo>
                <a:cubicBezTo>
                  <a:pt x="14087" y="11745"/>
                  <a:pt x="13899" y="11880"/>
                  <a:pt x="13523" y="11880"/>
                </a:cubicBezTo>
                <a:cubicBezTo>
                  <a:pt x="13336" y="11880"/>
                  <a:pt x="12960" y="11745"/>
                  <a:pt x="12960" y="11610"/>
                </a:cubicBezTo>
                <a:cubicBezTo>
                  <a:pt x="12960" y="11340"/>
                  <a:pt x="13336" y="11205"/>
                  <a:pt x="13523" y="11205"/>
                </a:cubicBezTo>
                <a:close/>
                <a:moveTo>
                  <a:pt x="19534" y="9045"/>
                </a:moveTo>
                <a:cubicBezTo>
                  <a:pt x="19910" y="9045"/>
                  <a:pt x="20097" y="9180"/>
                  <a:pt x="20097" y="9315"/>
                </a:cubicBezTo>
                <a:cubicBezTo>
                  <a:pt x="20097" y="9585"/>
                  <a:pt x="19910" y="9720"/>
                  <a:pt x="19534" y="9720"/>
                </a:cubicBezTo>
                <a:cubicBezTo>
                  <a:pt x="19346" y="9720"/>
                  <a:pt x="19158" y="9585"/>
                  <a:pt x="19158" y="9315"/>
                </a:cubicBezTo>
                <a:cubicBezTo>
                  <a:pt x="19158" y="9180"/>
                  <a:pt x="19346" y="9045"/>
                  <a:pt x="19534" y="9045"/>
                </a:cubicBezTo>
                <a:close/>
                <a:moveTo>
                  <a:pt x="19534" y="11205"/>
                </a:moveTo>
                <a:cubicBezTo>
                  <a:pt x="19910" y="11205"/>
                  <a:pt x="20097" y="11340"/>
                  <a:pt x="20097" y="11610"/>
                </a:cubicBezTo>
                <a:cubicBezTo>
                  <a:pt x="20097" y="11745"/>
                  <a:pt x="19910" y="11880"/>
                  <a:pt x="19534" y="11880"/>
                </a:cubicBezTo>
                <a:cubicBezTo>
                  <a:pt x="19346" y="11880"/>
                  <a:pt x="19158" y="11745"/>
                  <a:pt x="19158" y="11610"/>
                </a:cubicBezTo>
                <a:cubicBezTo>
                  <a:pt x="19158" y="11340"/>
                  <a:pt x="19346" y="11205"/>
                  <a:pt x="19534" y="112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20" name="Freeform 1302"/>
          <p:cNvSpPr/>
          <p:nvPr/>
        </p:nvSpPr>
        <p:spPr>
          <a:xfrm>
            <a:off x="5124450" y="9401175"/>
            <a:ext cx="7842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34" y="0"/>
                </a:moveTo>
                <a:cubicBezTo>
                  <a:pt x="18595" y="0"/>
                  <a:pt x="18595" y="0"/>
                  <a:pt x="18595" y="0"/>
                </a:cubicBezTo>
                <a:cubicBezTo>
                  <a:pt x="15026" y="0"/>
                  <a:pt x="15026" y="0"/>
                  <a:pt x="1502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13365"/>
                  <a:pt x="0" y="13365"/>
                  <a:pt x="0" y="13365"/>
                </a:cubicBezTo>
                <a:cubicBezTo>
                  <a:pt x="0" y="19440"/>
                  <a:pt x="0" y="19440"/>
                  <a:pt x="0" y="19440"/>
                </a:cubicBezTo>
                <a:cubicBezTo>
                  <a:pt x="2066" y="19440"/>
                  <a:pt x="2066" y="19440"/>
                  <a:pt x="2066" y="19440"/>
                </a:cubicBezTo>
                <a:cubicBezTo>
                  <a:pt x="2066" y="21600"/>
                  <a:pt x="2066" y="21600"/>
                  <a:pt x="2066" y="21600"/>
                </a:cubicBezTo>
                <a:cubicBezTo>
                  <a:pt x="3944" y="20655"/>
                  <a:pt x="3944" y="20655"/>
                  <a:pt x="3944" y="20655"/>
                </a:cubicBezTo>
                <a:cubicBezTo>
                  <a:pt x="6010" y="21600"/>
                  <a:pt x="6010" y="21600"/>
                  <a:pt x="6010" y="21600"/>
                </a:cubicBezTo>
                <a:cubicBezTo>
                  <a:pt x="6010" y="19440"/>
                  <a:pt x="6010" y="19440"/>
                  <a:pt x="6010" y="19440"/>
                </a:cubicBezTo>
                <a:cubicBezTo>
                  <a:pt x="15026" y="19440"/>
                  <a:pt x="15026" y="19440"/>
                  <a:pt x="15026" y="19440"/>
                </a:cubicBezTo>
                <a:cubicBezTo>
                  <a:pt x="18595" y="19440"/>
                  <a:pt x="18595" y="19440"/>
                  <a:pt x="18595" y="19440"/>
                </a:cubicBezTo>
                <a:cubicBezTo>
                  <a:pt x="19534" y="19440"/>
                  <a:pt x="19534" y="19440"/>
                  <a:pt x="19534" y="19440"/>
                </a:cubicBezTo>
                <a:cubicBezTo>
                  <a:pt x="20661" y="19440"/>
                  <a:pt x="21600" y="18900"/>
                  <a:pt x="21600" y="18090"/>
                </a:cubicBezTo>
                <a:cubicBezTo>
                  <a:pt x="21600" y="13365"/>
                  <a:pt x="21600" y="13365"/>
                  <a:pt x="21600" y="13365"/>
                </a:cubicBezTo>
                <a:cubicBezTo>
                  <a:pt x="21600" y="6075"/>
                  <a:pt x="21600" y="6075"/>
                  <a:pt x="21600" y="6075"/>
                </a:cubicBezTo>
                <a:cubicBezTo>
                  <a:pt x="21600" y="1485"/>
                  <a:pt x="21600" y="1485"/>
                  <a:pt x="21600" y="1485"/>
                </a:cubicBezTo>
                <a:cubicBezTo>
                  <a:pt x="21600" y="675"/>
                  <a:pt x="20661" y="0"/>
                  <a:pt x="19534" y="0"/>
                </a:cubicBezTo>
                <a:close/>
                <a:moveTo>
                  <a:pt x="939" y="675"/>
                </a:moveTo>
                <a:cubicBezTo>
                  <a:pt x="15026" y="675"/>
                  <a:pt x="15026" y="675"/>
                  <a:pt x="15026" y="675"/>
                </a:cubicBezTo>
                <a:cubicBezTo>
                  <a:pt x="15026" y="6075"/>
                  <a:pt x="15026" y="6075"/>
                  <a:pt x="15026" y="6075"/>
                </a:cubicBezTo>
                <a:cubicBezTo>
                  <a:pt x="939" y="6075"/>
                  <a:pt x="939" y="6075"/>
                  <a:pt x="939" y="6075"/>
                </a:cubicBezTo>
                <a:lnTo>
                  <a:pt x="939" y="675"/>
                </a:lnTo>
                <a:close/>
                <a:moveTo>
                  <a:pt x="15026" y="12690"/>
                </a:moveTo>
                <a:cubicBezTo>
                  <a:pt x="939" y="12690"/>
                  <a:pt x="939" y="12690"/>
                  <a:pt x="939" y="12690"/>
                </a:cubicBezTo>
                <a:cubicBezTo>
                  <a:pt x="939" y="6885"/>
                  <a:pt x="939" y="6885"/>
                  <a:pt x="939" y="6885"/>
                </a:cubicBezTo>
                <a:cubicBezTo>
                  <a:pt x="15026" y="6885"/>
                  <a:pt x="15026" y="6885"/>
                  <a:pt x="15026" y="6885"/>
                </a:cubicBezTo>
                <a:lnTo>
                  <a:pt x="15026" y="12690"/>
                </a:lnTo>
                <a:close/>
                <a:moveTo>
                  <a:pt x="5071" y="20250"/>
                </a:moveTo>
                <a:cubicBezTo>
                  <a:pt x="3944" y="19710"/>
                  <a:pt x="3944" y="19710"/>
                  <a:pt x="3944" y="19710"/>
                </a:cubicBezTo>
                <a:cubicBezTo>
                  <a:pt x="3005" y="20250"/>
                  <a:pt x="3005" y="20250"/>
                  <a:pt x="3005" y="20250"/>
                </a:cubicBezTo>
                <a:cubicBezTo>
                  <a:pt x="3005" y="19440"/>
                  <a:pt x="3005" y="19440"/>
                  <a:pt x="3005" y="19440"/>
                </a:cubicBezTo>
                <a:cubicBezTo>
                  <a:pt x="5071" y="19440"/>
                  <a:pt x="5071" y="19440"/>
                  <a:pt x="5071" y="19440"/>
                </a:cubicBezTo>
                <a:lnTo>
                  <a:pt x="5071" y="20250"/>
                </a:lnTo>
                <a:close/>
                <a:moveTo>
                  <a:pt x="6010" y="18765"/>
                </a:moveTo>
                <a:cubicBezTo>
                  <a:pt x="2066" y="18765"/>
                  <a:pt x="2066" y="18765"/>
                  <a:pt x="2066" y="18765"/>
                </a:cubicBezTo>
                <a:cubicBezTo>
                  <a:pt x="939" y="18765"/>
                  <a:pt x="939" y="18765"/>
                  <a:pt x="939" y="18765"/>
                </a:cubicBezTo>
                <a:cubicBezTo>
                  <a:pt x="939" y="13365"/>
                  <a:pt x="939" y="13365"/>
                  <a:pt x="939" y="13365"/>
                </a:cubicBezTo>
                <a:cubicBezTo>
                  <a:pt x="15026" y="13365"/>
                  <a:pt x="15026" y="13365"/>
                  <a:pt x="15026" y="13365"/>
                </a:cubicBezTo>
                <a:cubicBezTo>
                  <a:pt x="15026" y="18765"/>
                  <a:pt x="15026" y="18765"/>
                  <a:pt x="15026" y="18765"/>
                </a:cubicBezTo>
                <a:lnTo>
                  <a:pt x="6010" y="18765"/>
                </a:lnTo>
                <a:close/>
                <a:moveTo>
                  <a:pt x="16153" y="18765"/>
                </a:moveTo>
                <a:cubicBezTo>
                  <a:pt x="16153" y="13365"/>
                  <a:pt x="16153" y="13365"/>
                  <a:pt x="16153" y="13365"/>
                </a:cubicBezTo>
                <a:cubicBezTo>
                  <a:pt x="16153" y="6075"/>
                  <a:pt x="16153" y="6075"/>
                  <a:pt x="16153" y="6075"/>
                </a:cubicBezTo>
                <a:cubicBezTo>
                  <a:pt x="16153" y="675"/>
                  <a:pt x="16153" y="675"/>
                  <a:pt x="16153" y="675"/>
                </a:cubicBezTo>
                <a:cubicBezTo>
                  <a:pt x="17656" y="675"/>
                  <a:pt x="17656" y="675"/>
                  <a:pt x="17656" y="675"/>
                </a:cubicBezTo>
                <a:cubicBezTo>
                  <a:pt x="17656" y="6075"/>
                  <a:pt x="17656" y="6075"/>
                  <a:pt x="17656" y="6075"/>
                </a:cubicBezTo>
                <a:cubicBezTo>
                  <a:pt x="17656" y="13365"/>
                  <a:pt x="17656" y="13365"/>
                  <a:pt x="17656" y="13365"/>
                </a:cubicBezTo>
                <a:cubicBezTo>
                  <a:pt x="17656" y="18765"/>
                  <a:pt x="17656" y="18765"/>
                  <a:pt x="17656" y="18765"/>
                </a:cubicBezTo>
                <a:lnTo>
                  <a:pt x="16153" y="18765"/>
                </a:lnTo>
                <a:close/>
                <a:moveTo>
                  <a:pt x="18595" y="6885"/>
                </a:moveTo>
                <a:cubicBezTo>
                  <a:pt x="20661" y="6885"/>
                  <a:pt x="20661" y="6885"/>
                  <a:pt x="20661" y="6885"/>
                </a:cubicBezTo>
                <a:cubicBezTo>
                  <a:pt x="20661" y="12690"/>
                  <a:pt x="20661" y="12690"/>
                  <a:pt x="20661" y="12690"/>
                </a:cubicBezTo>
                <a:cubicBezTo>
                  <a:pt x="18595" y="12690"/>
                  <a:pt x="18595" y="12690"/>
                  <a:pt x="18595" y="12690"/>
                </a:cubicBezTo>
                <a:lnTo>
                  <a:pt x="18595" y="6885"/>
                </a:lnTo>
                <a:close/>
                <a:moveTo>
                  <a:pt x="20661" y="18090"/>
                </a:moveTo>
                <a:cubicBezTo>
                  <a:pt x="20661" y="18495"/>
                  <a:pt x="20097" y="18765"/>
                  <a:pt x="19534" y="18765"/>
                </a:cubicBezTo>
                <a:cubicBezTo>
                  <a:pt x="18595" y="18765"/>
                  <a:pt x="18595" y="18765"/>
                  <a:pt x="18595" y="18765"/>
                </a:cubicBezTo>
                <a:cubicBezTo>
                  <a:pt x="18595" y="13365"/>
                  <a:pt x="18595" y="13365"/>
                  <a:pt x="18595" y="13365"/>
                </a:cubicBezTo>
                <a:cubicBezTo>
                  <a:pt x="20661" y="13365"/>
                  <a:pt x="20661" y="13365"/>
                  <a:pt x="20661" y="13365"/>
                </a:cubicBezTo>
                <a:lnTo>
                  <a:pt x="20661" y="18090"/>
                </a:lnTo>
                <a:close/>
                <a:moveTo>
                  <a:pt x="18595" y="6075"/>
                </a:moveTo>
                <a:cubicBezTo>
                  <a:pt x="18595" y="675"/>
                  <a:pt x="18595" y="675"/>
                  <a:pt x="18595" y="675"/>
                </a:cubicBezTo>
                <a:cubicBezTo>
                  <a:pt x="19534" y="675"/>
                  <a:pt x="19534" y="675"/>
                  <a:pt x="19534" y="675"/>
                </a:cubicBezTo>
                <a:cubicBezTo>
                  <a:pt x="20097" y="675"/>
                  <a:pt x="20661" y="1080"/>
                  <a:pt x="20661" y="1485"/>
                </a:cubicBezTo>
                <a:cubicBezTo>
                  <a:pt x="20661" y="6075"/>
                  <a:pt x="20661" y="6075"/>
                  <a:pt x="20661" y="6075"/>
                </a:cubicBezTo>
                <a:lnTo>
                  <a:pt x="18595" y="60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21" name="Freeform 1303"/>
          <p:cNvSpPr/>
          <p:nvPr/>
        </p:nvSpPr>
        <p:spPr>
          <a:xfrm>
            <a:off x="4987926" y="10639425"/>
            <a:ext cx="10572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93" y="0"/>
                </a:moveTo>
                <a:cubicBezTo>
                  <a:pt x="13796" y="0"/>
                  <a:pt x="13796" y="0"/>
                  <a:pt x="13796" y="0"/>
                </a:cubicBezTo>
                <a:cubicBezTo>
                  <a:pt x="11148" y="0"/>
                  <a:pt x="11148" y="0"/>
                  <a:pt x="1114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13365"/>
                  <a:pt x="0" y="13365"/>
                  <a:pt x="0" y="13365"/>
                </a:cubicBezTo>
                <a:cubicBezTo>
                  <a:pt x="0" y="19440"/>
                  <a:pt x="0" y="19440"/>
                  <a:pt x="0" y="19440"/>
                </a:cubicBezTo>
                <a:cubicBezTo>
                  <a:pt x="1533" y="19440"/>
                  <a:pt x="1533" y="19440"/>
                  <a:pt x="1533" y="19440"/>
                </a:cubicBezTo>
                <a:cubicBezTo>
                  <a:pt x="1533" y="21600"/>
                  <a:pt x="1533" y="21600"/>
                  <a:pt x="1533" y="21600"/>
                </a:cubicBezTo>
                <a:cubicBezTo>
                  <a:pt x="2926" y="20655"/>
                  <a:pt x="2926" y="20655"/>
                  <a:pt x="2926" y="20655"/>
                </a:cubicBezTo>
                <a:cubicBezTo>
                  <a:pt x="4459" y="21600"/>
                  <a:pt x="4459" y="21600"/>
                  <a:pt x="4459" y="21600"/>
                </a:cubicBezTo>
                <a:cubicBezTo>
                  <a:pt x="4459" y="19440"/>
                  <a:pt x="4459" y="19440"/>
                  <a:pt x="4459" y="19440"/>
                </a:cubicBezTo>
                <a:cubicBezTo>
                  <a:pt x="11148" y="19440"/>
                  <a:pt x="11148" y="19440"/>
                  <a:pt x="11148" y="19440"/>
                </a:cubicBezTo>
                <a:cubicBezTo>
                  <a:pt x="13796" y="19440"/>
                  <a:pt x="13796" y="19440"/>
                  <a:pt x="13796" y="19440"/>
                </a:cubicBezTo>
                <a:cubicBezTo>
                  <a:pt x="14493" y="19440"/>
                  <a:pt x="14493" y="19440"/>
                  <a:pt x="14493" y="19440"/>
                </a:cubicBezTo>
                <a:cubicBezTo>
                  <a:pt x="15329" y="19440"/>
                  <a:pt x="16026" y="18765"/>
                  <a:pt x="16026" y="17955"/>
                </a:cubicBezTo>
                <a:cubicBezTo>
                  <a:pt x="16026" y="13365"/>
                  <a:pt x="16026" y="13365"/>
                  <a:pt x="16026" y="13365"/>
                </a:cubicBezTo>
                <a:cubicBezTo>
                  <a:pt x="16026" y="6075"/>
                  <a:pt x="16026" y="6075"/>
                  <a:pt x="16026" y="6075"/>
                </a:cubicBezTo>
                <a:cubicBezTo>
                  <a:pt x="16026" y="1485"/>
                  <a:pt x="16026" y="1485"/>
                  <a:pt x="16026" y="1485"/>
                </a:cubicBezTo>
                <a:cubicBezTo>
                  <a:pt x="16026" y="675"/>
                  <a:pt x="15329" y="0"/>
                  <a:pt x="14493" y="0"/>
                </a:cubicBezTo>
                <a:close/>
                <a:moveTo>
                  <a:pt x="697" y="675"/>
                </a:moveTo>
                <a:cubicBezTo>
                  <a:pt x="11148" y="675"/>
                  <a:pt x="11148" y="675"/>
                  <a:pt x="11148" y="675"/>
                </a:cubicBezTo>
                <a:cubicBezTo>
                  <a:pt x="11148" y="6075"/>
                  <a:pt x="11148" y="6075"/>
                  <a:pt x="11148" y="6075"/>
                </a:cubicBezTo>
                <a:cubicBezTo>
                  <a:pt x="697" y="6075"/>
                  <a:pt x="697" y="6075"/>
                  <a:pt x="697" y="6075"/>
                </a:cubicBezTo>
                <a:lnTo>
                  <a:pt x="697" y="675"/>
                </a:lnTo>
                <a:close/>
                <a:moveTo>
                  <a:pt x="11148" y="12555"/>
                </a:moveTo>
                <a:cubicBezTo>
                  <a:pt x="697" y="12555"/>
                  <a:pt x="697" y="12555"/>
                  <a:pt x="697" y="12555"/>
                </a:cubicBezTo>
                <a:cubicBezTo>
                  <a:pt x="697" y="6885"/>
                  <a:pt x="697" y="6885"/>
                  <a:pt x="697" y="6885"/>
                </a:cubicBezTo>
                <a:cubicBezTo>
                  <a:pt x="11148" y="6885"/>
                  <a:pt x="11148" y="6885"/>
                  <a:pt x="11148" y="6885"/>
                </a:cubicBezTo>
                <a:lnTo>
                  <a:pt x="11148" y="12555"/>
                </a:lnTo>
                <a:close/>
                <a:moveTo>
                  <a:pt x="3763" y="20250"/>
                </a:moveTo>
                <a:cubicBezTo>
                  <a:pt x="2926" y="19710"/>
                  <a:pt x="2926" y="19710"/>
                  <a:pt x="2926" y="19710"/>
                </a:cubicBezTo>
                <a:cubicBezTo>
                  <a:pt x="2230" y="20250"/>
                  <a:pt x="2230" y="20250"/>
                  <a:pt x="2230" y="20250"/>
                </a:cubicBezTo>
                <a:cubicBezTo>
                  <a:pt x="2230" y="19440"/>
                  <a:pt x="2230" y="19440"/>
                  <a:pt x="2230" y="19440"/>
                </a:cubicBezTo>
                <a:cubicBezTo>
                  <a:pt x="3763" y="19440"/>
                  <a:pt x="3763" y="19440"/>
                  <a:pt x="3763" y="19440"/>
                </a:cubicBezTo>
                <a:lnTo>
                  <a:pt x="3763" y="20250"/>
                </a:lnTo>
                <a:close/>
                <a:moveTo>
                  <a:pt x="4459" y="18765"/>
                </a:moveTo>
                <a:cubicBezTo>
                  <a:pt x="1533" y="18765"/>
                  <a:pt x="1533" y="18765"/>
                  <a:pt x="1533" y="18765"/>
                </a:cubicBezTo>
                <a:cubicBezTo>
                  <a:pt x="697" y="18765"/>
                  <a:pt x="697" y="18765"/>
                  <a:pt x="697" y="18765"/>
                </a:cubicBezTo>
                <a:cubicBezTo>
                  <a:pt x="697" y="13365"/>
                  <a:pt x="697" y="13365"/>
                  <a:pt x="697" y="13365"/>
                </a:cubicBezTo>
                <a:cubicBezTo>
                  <a:pt x="11148" y="13365"/>
                  <a:pt x="11148" y="13365"/>
                  <a:pt x="11148" y="13365"/>
                </a:cubicBezTo>
                <a:cubicBezTo>
                  <a:pt x="11148" y="18765"/>
                  <a:pt x="11148" y="18765"/>
                  <a:pt x="11148" y="18765"/>
                </a:cubicBezTo>
                <a:lnTo>
                  <a:pt x="4459" y="18765"/>
                </a:lnTo>
                <a:close/>
                <a:moveTo>
                  <a:pt x="11845" y="18765"/>
                </a:moveTo>
                <a:cubicBezTo>
                  <a:pt x="11845" y="13365"/>
                  <a:pt x="11845" y="13365"/>
                  <a:pt x="11845" y="13365"/>
                </a:cubicBezTo>
                <a:cubicBezTo>
                  <a:pt x="11845" y="6075"/>
                  <a:pt x="11845" y="6075"/>
                  <a:pt x="11845" y="6075"/>
                </a:cubicBezTo>
                <a:cubicBezTo>
                  <a:pt x="11845" y="675"/>
                  <a:pt x="11845" y="675"/>
                  <a:pt x="11845" y="675"/>
                </a:cubicBezTo>
                <a:cubicBezTo>
                  <a:pt x="12960" y="675"/>
                  <a:pt x="12960" y="675"/>
                  <a:pt x="12960" y="675"/>
                </a:cubicBezTo>
                <a:cubicBezTo>
                  <a:pt x="12960" y="6075"/>
                  <a:pt x="12960" y="6075"/>
                  <a:pt x="12960" y="6075"/>
                </a:cubicBezTo>
                <a:cubicBezTo>
                  <a:pt x="12960" y="13365"/>
                  <a:pt x="12960" y="13365"/>
                  <a:pt x="12960" y="13365"/>
                </a:cubicBezTo>
                <a:cubicBezTo>
                  <a:pt x="12960" y="18765"/>
                  <a:pt x="12960" y="18765"/>
                  <a:pt x="12960" y="18765"/>
                </a:cubicBezTo>
                <a:lnTo>
                  <a:pt x="11845" y="18765"/>
                </a:lnTo>
                <a:close/>
                <a:moveTo>
                  <a:pt x="13796" y="6885"/>
                </a:moveTo>
                <a:cubicBezTo>
                  <a:pt x="15190" y="6885"/>
                  <a:pt x="15190" y="6885"/>
                  <a:pt x="15190" y="6885"/>
                </a:cubicBezTo>
                <a:cubicBezTo>
                  <a:pt x="15190" y="12555"/>
                  <a:pt x="15190" y="12555"/>
                  <a:pt x="15190" y="12555"/>
                </a:cubicBezTo>
                <a:cubicBezTo>
                  <a:pt x="13796" y="12555"/>
                  <a:pt x="13796" y="12555"/>
                  <a:pt x="13796" y="12555"/>
                </a:cubicBezTo>
                <a:lnTo>
                  <a:pt x="13796" y="6885"/>
                </a:lnTo>
                <a:close/>
                <a:moveTo>
                  <a:pt x="15190" y="17955"/>
                </a:moveTo>
                <a:cubicBezTo>
                  <a:pt x="15190" y="18360"/>
                  <a:pt x="14911" y="18765"/>
                  <a:pt x="14493" y="18765"/>
                </a:cubicBezTo>
                <a:cubicBezTo>
                  <a:pt x="13796" y="18765"/>
                  <a:pt x="13796" y="18765"/>
                  <a:pt x="13796" y="18765"/>
                </a:cubicBezTo>
                <a:cubicBezTo>
                  <a:pt x="13796" y="13365"/>
                  <a:pt x="13796" y="13365"/>
                  <a:pt x="13796" y="13365"/>
                </a:cubicBezTo>
                <a:cubicBezTo>
                  <a:pt x="15190" y="13365"/>
                  <a:pt x="15190" y="13365"/>
                  <a:pt x="15190" y="13365"/>
                </a:cubicBezTo>
                <a:lnTo>
                  <a:pt x="15190" y="17955"/>
                </a:lnTo>
                <a:close/>
                <a:moveTo>
                  <a:pt x="13796" y="6075"/>
                </a:moveTo>
                <a:cubicBezTo>
                  <a:pt x="13796" y="675"/>
                  <a:pt x="13796" y="675"/>
                  <a:pt x="13796" y="675"/>
                </a:cubicBezTo>
                <a:cubicBezTo>
                  <a:pt x="14493" y="675"/>
                  <a:pt x="14493" y="675"/>
                  <a:pt x="14493" y="675"/>
                </a:cubicBezTo>
                <a:cubicBezTo>
                  <a:pt x="14911" y="675"/>
                  <a:pt x="15190" y="1080"/>
                  <a:pt x="15190" y="1485"/>
                </a:cubicBezTo>
                <a:cubicBezTo>
                  <a:pt x="15190" y="6075"/>
                  <a:pt x="15190" y="6075"/>
                  <a:pt x="15190" y="6075"/>
                </a:cubicBezTo>
                <a:lnTo>
                  <a:pt x="13796" y="6075"/>
                </a:lnTo>
                <a:close/>
                <a:moveTo>
                  <a:pt x="20485" y="0"/>
                </a:moveTo>
                <a:cubicBezTo>
                  <a:pt x="18952" y="0"/>
                  <a:pt x="18952" y="0"/>
                  <a:pt x="18952" y="0"/>
                </a:cubicBezTo>
                <a:cubicBezTo>
                  <a:pt x="18395" y="0"/>
                  <a:pt x="17837" y="540"/>
                  <a:pt x="17837" y="1080"/>
                </a:cubicBezTo>
                <a:cubicBezTo>
                  <a:pt x="17837" y="2565"/>
                  <a:pt x="17837" y="2565"/>
                  <a:pt x="17837" y="2565"/>
                </a:cubicBezTo>
                <a:cubicBezTo>
                  <a:pt x="17837" y="4725"/>
                  <a:pt x="17837" y="4725"/>
                  <a:pt x="17837" y="4725"/>
                </a:cubicBezTo>
                <a:cubicBezTo>
                  <a:pt x="17837" y="18090"/>
                  <a:pt x="17837" y="18090"/>
                  <a:pt x="17837" y="18090"/>
                </a:cubicBezTo>
                <a:cubicBezTo>
                  <a:pt x="19370" y="20655"/>
                  <a:pt x="19370" y="20655"/>
                  <a:pt x="19370" y="20655"/>
                </a:cubicBezTo>
                <a:cubicBezTo>
                  <a:pt x="19370" y="21195"/>
                  <a:pt x="19370" y="21195"/>
                  <a:pt x="19370" y="21195"/>
                </a:cubicBezTo>
                <a:cubicBezTo>
                  <a:pt x="19370" y="21465"/>
                  <a:pt x="19510" y="21600"/>
                  <a:pt x="19649" y="21600"/>
                </a:cubicBezTo>
                <a:cubicBezTo>
                  <a:pt x="19928" y="21600"/>
                  <a:pt x="20067" y="21465"/>
                  <a:pt x="20067" y="21195"/>
                </a:cubicBezTo>
                <a:cubicBezTo>
                  <a:pt x="20067" y="20655"/>
                  <a:pt x="20067" y="20655"/>
                  <a:pt x="20067" y="20655"/>
                </a:cubicBezTo>
                <a:cubicBezTo>
                  <a:pt x="21600" y="18090"/>
                  <a:pt x="21600" y="18090"/>
                  <a:pt x="21600" y="18090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2565"/>
                  <a:pt x="21600" y="2565"/>
                  <a:pt x="21600" y="2565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540"/>
                  <a:pt x="21043" y="0"/>
                  <a:pt x="20485" y="0"/>
                </a:cubicBezTo>
                <a:close/>
                <a:moveTo>
                  <a:pt x="18534" y="3240"/>
                </a:moveTo>
                <a:cubicBezTo>
                  <a:pt x="20764" y="3240"/>
                  <a:pt x="20764" y="3240"/>
                  <a:pt x="20764" y="3240"/>
                </a:cubicBezTo>
                <a:cubicBezTo>
                  <a:pt x="20764" y="3915"/>
                  <a:pt x="20764" y="3915"/>
                  <a:pt x="20764" y="3915"/>
                </a:cubicBezTo>
                <a:cubicBezTo>
                  <a:pt x="18534" y="3915"/>
                  <a:pt x="18534" y="3915"/>
                  <a:pt x="18534" y="3915"/>
                </a:cubicBezTo>
                <a:lnTo>
                  <a:pt x="18534" y="3240"/>
                </a:lnTo>
                <a:close/>
                <a:moveTo>
                  <a:pt x="19649" y="19845"/>
                </a:moveTo>
                <a:cubicBezTo>
                  <a:pt x="18813" y="18360"/>
                  <a:pt x="18813" y="18360"/>
                  <a:pt x="18813" y="18360"/>
                </a:cubicBezTo>
                <a:cubicBezTo>
                  <a:pt x="20485" y="18360"/>
                  <a:pt x="20485" y="18360"/>
                  <a:pt x="20485" y="18360"/>
                </a:cubicBezTo>
                <a:lnTo>
                  <a:pt x="19649" y="19845"/>
                </a:lnTo>
                <a:close/>
                <a:moveTo>
                  <a:pt x="20764" y="17685"/>
                </a:moveTo>
                <a:cubicBezTo>
                  <a:pt x="18534" y="17685"/>
                  <a:pt x="18534" y="17685"/>
                  <a:pt x="18534" y="17685"/>
                </a:cubicBezTo>
                <a:cubicBezTo>
                  <a:pt x="18534" y="4725"/>
                  <a:pt x="18534" y="4725"/>
                  <a:pt x="18534" y="4725"/>
                </a:cubicBezTo>
                <a:cubicBezTo>
                  <a:pt x="20764" y="4725"/>
                  <a:pt x="20764" y="4725"/>
                  <a:pt x="20764" y="4725"/>
                </a:cubicBezTo>
                <a:lnTo>
                  <a:pt x="20764" y="17685"/>
                </a:lnTo>
                <a:close/>
                <a:moveTo>
                  <a:pt x="18534" y="2565"/>
                </a:moveTo>
                <a:cubicBezTo>
                  <a:pt x="18534" y="1080"/>
                  <a:pt x="18534" y="1080"/>
                  <a:pt x="18534" y="1080"/>
                </a:cubicBezTo>
                <a:cubicBezTo>
                  <a:pt x="18534" y="945"/>
                  <a:pt x="18813" y="675"/>
                  <a:pt x="18952" y="675"/>
                </a:cubicBezTo>
                <a:cubicBezTo>
                  <a:pt x="20485" y="675"/>
                  <a:pt x="20485" y="675"/>
                  <a:pt x="20485" y="675"/>
                </a:cubicBezTo>
                <a:cubicBezTo>
                  <a:pt x="20625" y="675"/>
                  <a:pt x="20764" y="945"/>
                  <a:pt x="20764" y="1080"/>
                </a:cubicBezTo>
                <a:cubicBezTo>
                  <a:pt x="20764" y="2565"/>
                  <a:pt x="20764" y="2565"/>
                  <a:pt x="20764" y="2565"/>
                </a:cubicBezTo>
                <a:lnTo>
                  <a:pt x="18534" y="25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22" name="Freeform 1304"/>
          <p:cNvSpPr/>
          <p:nvPr/>
        </p:nvSpPr>
        <p:spPr>
          <a:xfrm>
            <a:off x="495935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0"/>
                </a:moveTo>
                <a:cubicBezTo>
                  <a:pt x="19035" y="0"/>
                  <a:pt x="19035" y="0"/>
                  <a:pt x="19035" y="0"/>
                </a:cubicBezTo>
                <a:cubicBezTo>
                  <a:pt x="18495" y="0"/>
                  <a:pt x="17955" y="540"/>
                  <a:pt x="17955" y="1080"/>
                </a:cubicBezTo>
                <a:cubicBezTo>
                  <a:pt x="17955" y="2565"/>
                  <a:pt x="17955" y="2565"/>
                  <a:pt x="17955" y="2565"/>
                </a:cubicBezTo>
                <a:cubicBezTo>
                  <a:pt x="17955" y="4725"/>
                  <a:pt x="17955" y="4725"/>
                  <a:pt x="17955" y="4725"/>
                </a:cubicBezTo>
                <a:cubicBezTo>
                  <a:pt x="17955" y="18090"/>
                  <a:pt x="17955" y="18090"/>
                  <a:pt x="17955" y="18090"/>
                </a:cubicBezTo>
                <a:cubicBezTo>
                  <a:pt x="19440" y="20655"/>
                  <a:pt x="19440" y="20655"/>
                  <a:pt x="19440" y="20655"/>
                </a:cubicBezTo>
                <a:cubicBezTo>
                  <a:pt x="19440" y="21195"/>
                  <a:pt x="19440" y="21195"/>
                  <a:pt x="19440" y="21195"/>
                </a:cubicBezTo>
                <a:cubicBezTo>
                  <a:pt x="19440" y="21465"/>
                  <a:pt x="19575" y="21600"/>
                  <a:pt x="19845" y="21600"/>
                </a:cubicBezTo>
                <a:cubicBezTo>
                  <a:pt x="19980" y="21600"/>
                  <a:pt x="20115" y="21465"/>
                  <a:pt x="20115" y="21195"/>
                </a:cubicBezTo>
                <a:cubicBezTo>
                  <a:pt x="20115" y="20655"/>
                  <a:pt x="20115" y="20655"/>
                  <a:pt x="20115" y="20655"/>
                </a:cubicBezTo>
                <a:cubicBezTo>
                  <a:pt x="21600" y="18090"/>
                  <a:pt x="21600" y="18090"/>
                  <a:pt x="21600" y="18090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2565"/>
                  <a:pt x="21600" y="2565"/>
                  <a:pt x="21600" y="2565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540"/>
                  <a:pt x="21060" y="0"/>
                  <a:pt x="20520" y="0"/>
                </a:cubicBezTo>
                <a:close/>
                <a:moveTo>
                  <a:pt x="18765" y="3240"/>
                </a:moveTo>
                <a:cubicBezTo>
                  <a:pt x="20925" y="3240"/>
                  <a:pt x="20925" y="3240"/>
                  <a:pt x="20925" y="3240"/>
                </a:cubicBezTo>
                <a:cubicBezTo>
                  <a:pt x="20925" y="3915"/>
                  <a:pt x="20925" y="3915"/>
                  <a:pt x="20925" y="3915"/>
                </a:cubicBezTo>
                <a:cubicBezTo>
                  <a:pt x="18765" y="3915"/>
                  <a:pt x="18765" y="3915"/>
                  <a:pt x="18765" y="3915"/>
                </a:cubicBezTo>
                <a:lnTo>
                  <a:pt x="18765" y="3240"/>
                </a:lnTo>
                <a:close/>
                <a:moveTo>
                  <a:pt x="19845" y="19845"/>
                </a:moveTo>
                <a:cubicBezTo>
                  <a:pt x="19035" y="18360"/>
                  <a:pt x="19035" y="18360"/>
                  <a:pt x="19035" y="18360"/>
                </a:cubicBezTo>
                <a:cubicBezTo>
                  <a:pt x="20655" y="18360"/>
                  <a:pt x="20655" y="18360"/>
                  <a:pt x="20655" y="18360"/>
                </a:cubicBezTo>
                <a:lnTo>
                  <a:pt x="19845" y="19845"/>
                </a:lnTo>
                <a:close/>
                <a:moveTo>
                  <a:pt x="20925" y="17685"/>
                </a:moveTo>
                <a:cubicBezTo>
                  <a:pt x="18765" y="17685"/>
                  <a:pt x="18765" y="17685"/>
                  <a:pt x="18765" y="17685"/>
                </a:cubicBezTo>
                <a:cubicBezTo>
                  <a:pt x="18765" y="4725"/>
                  <a:pt x="18765" y="4725"/>
                  <a:pt x="18765" y="4725"/>
                </a:cubicBezTo>
                <a:cubicBezTo>
                  <a:pt x="20925" y="4725"/>
                  <a:pt x="20925" y="4725"/>
                  <a:pt x="20925" y="4725"/>
                </a:cubicBezTo>
                <a:lnTo>
                  <a:pt x="20925" y="17685"/>
                </a:lnTo>
                <a:close/>
                <a:moveTo>
                  <a:pt x="18765" y="2565"/>
                </a:moveTo>
                <a:cubicBezTo>
                  <a:pt x="18765" y="1080"/>
                  <a:pt x="18765" y="1080"/>
                  <a:pt x="18765" y="1080"/>
                </a:cubicBezTo>
                <a:cubicBezTo>
                  <a:pt x="18765" y="945"/>
                  <a:pt x="18900" y="675"/>
                  <a:pt x="19035" y="675"/>
                </a:cubicBezTo>
                <a:cubicBezTo>
                  <a:pt x="20520" y="675"/>
                  <a:pt x="20520" y="675"/>
                  <a:pt x="20520" y="675"/>
                </a:cubicBezTo>
                <a:cubicBezTo>
                  <a:pt x="20655" y="675"/>
                  <a:pt x="20925" y="945"/>
                  <a:pt x="20925" y="1080"/>
                </a:cubicBezTo>
                <a:cubicBezTo>
                  <a:pt x="20925" y="2565"/>
                  <a:pt x="20925" y="2565"/>
                  <a:pt x="20925" y="2565"/>
                </a:cubicBezTo>
                <a:lnTo>
                  <a:pt x="18765" y="2565"/>
                </a:lnTo>
                <a:close/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3645" y="21600"/>
                  <a:pt x="3645" y="21600"/>
                  <a:pt x="364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6605" y="0"/>
                  <a:pt x="16605" y="0"/>
                  <a:pt x="16605" y="0"/>
                </a:cubicBezTo>
                <a:cubicBezTo>
                  <a:pt x="3645" y="0"/>
                  <a:pt x="3645" y="0"/>
                  <a:pt x="3645" y="0"/>
                </a:cubicBezTo>
                <a:lnTo>
                  <a:pt x="0" y="0"/>
                </a:lnTo>
                <a:close/>
                <a:moveTo>
                  <a:pt x="675" y="20925"/>
                </a:moveTo>
                <a:cubicBezTo>
                  <a:pt x="675" y="675"/>
                  <a:pt x="675" y="675"/>
                  <a:pt x="675" y="675"/>
                </a:cubicBezTo>
                <a:cubicBezTo>
                  <a:pt x="2835" y="675"/>
                  <a:pt x="2835" y="675"/>
                  <a:pt x="2835" y="675"/>
                </a:cubicBezTo>
                <a:cubicBezTo>
                  <a:pt x="2835" y="20925"/>
                  <a:pt x="2835" y="20925"/>
                  <a:pt x="2835" y="20925"/>
                </a:cubicBezTo>
                <a:lnTo>
                  <a:pt x="675" y="20925"/>
                </a:lnTo>
                <a:close/>
                <a:moveTo>
                  <a:pt x="15795" y="675"/>
                </a:moveTo>
                <a:cubicBezTo>
                  <a:pt x="15795" y="20925"/>
                  <a:pt x="15795" y="20925"/>
                  <a:pt x="15795" y="20925"/>
                </a:cubicBezTo>
                <a:cubicBezTo>
                  <a:pt x="3645" y="20925"/>
                  <a:pt x="3645" y="20925"/>
                  <a:pt x="3645" y="20925"/>
                </a:cubicBezTo>
                <a:cubicBezTo>
                  <a:pt x="3645" y="675"/>
                  <a:pt x="3645" y="675"/>
                  <a:pt x="3645" y="675"/>
                </a:cubicBezTo>
                <a:lnTo>
                  <a:pt x="15795" y="675"/>
                </a:lnTo>
                <a:close/>
                <a:moveTo>
                  <a:pt x="14040" y="8640"/>
                </a:moveTo>
                <a:cubicBezTo>
                  <a:pt x="14040" y="3645"/>
                  <a:pt x="14040" y="3645"/>
                  <a:pt x="14040" y="3645"/>
                </a:cubicBezTo>
                <a:cubicBezTo>
                  <a:pt x="5400" y="3645"/>
                  <a:pt x="5400" y="3645"/>
                  <a:pt x="5400" y="3645"/>
                </a:cubicBezTo>
                <a:cubicBezTo>
                  <a:pt x="5400" y="8640"/>
                  <a:pt x="5400" y="8640"/>
                  <a:pt x="5400" y="8640"/>
                </a:cubicBezTo>
                <a:lnTo>
                  <a:pt x="14040" y="8640"/>
                </a:lnTo>
                <a:close/>
                <a:moveTo>
                  <a:pt x="6075" y="4320"/>
                </a:moveTo>
                <a:cubicBezTo>
                  <a:pt x="13365" y="4320"/>
                  <a:pt x="13365" y="4320"/>
                  <a:pt x="13365" y="4320"/>
                </a:cubicBezTo>
                <a:cubicBezTo>
                  <a:pt x="13365" y="7965"/>
                  <a:pt x="13365" y="7965"/>
                  <a:pt x="13365" y="7965"/>
                </a:cubicBezTo>
                <a:cubicBezTo>
                  <a:pt x="6075" y="7965"/>
                  <a:pt x="6075" y="7965"/>
                  <a:pt x="6075" y="7965"/>
                </a:cubicBezTo>
                <a:lnTo>
                  <a:pt x="6075" y="4320"/>
                </a:lnTo>
                <a:close/>
                <a:moveTo>
                  <a:pt x="7155" y="4995"/>
                </a:moveTo>
                <a:cubicBezTo>
                  <a:pt x="12285" y="4995"/>
                  <a:pt x="12285" y="4995"/>
                  <a:pt x="12285" y="4995"/>
                </a:cubicBezTo>
                <a:cubicBezTo>
                  <a:pt x="12285" y="5805"/>
                  <a:pt x="12285" y="5805"/>
                  <a:pt x="12285" y="5805"/>
                </a:cubicBezTo>
                <a:cubicBezTo>
                  <a:pt x="7155" y="5805"/>
                  <a:pt x="7155" y="5805"/>
                  <a:pt x="7155" y="5805"/>
                </a:cubicBezTo>
                <a:lnTo>
                  <a:pt x="7155" y="4995"/>
                </a:lnTo>
                <a:close/>
                <a:moveTo>
                  <a:pt x="7155" y="6480"/>
                </a:moveTo>
                <a:cubicBezTo>
                  <a:pt x="12285" y="6480"/>
                  <a:pt x="12285" y="6480"/>
                  <a:pt x="12285" y="6480"/>
                </a:cubicBezTo>
                <a:cubicBezTo>
                  <a:pt x="12285" y="7155"/>
                  <a:pt x="12285" y="7155"/>
                  <a:pt x="12285" y="7155"/>
                </a:cubicBezTo>
                <a:cubicBezTo>
                  <a:pt x="7155" y="7155"/>
                  <a:pt x="7155" y="7155"/>
                  <a:pt x="7155" y="7155"/>
                </a:cubicBezTo>
                <a:lnTo>
                  <a:pt x="7155" y="64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23" name="Freeform 1305"/>
          <p:cNvSpPr/>
          <p:nvPr/>
        </p:nvSpPr>
        <p:spPr>
          <a:xfrm>
            <a:off x="7007225" y="730250"/>
            <a:ext cx="8413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728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4728" y="0"/>
                </a:lnTo>
                <a:close/>
                <a:moveTo>
                  <a:pt x="897" y="20915"/>
                </a:moveTo>
                <a:lnTo>
                  <a:pt x="897" y="685"/>
                </a:lnTo>
                <a:lnTo>
                  <a:pt x="3668" y="685"/>
                </a:lnTo>
                <a:lnTo>
                  <a:pt x="3668" y="20915"/>
                </a:lnTo>
                <a:lnTo>
                  <a:pt x="897" y="20915"/>
                </a:lnTo>
                <a:close/>
                <a:moveTo>
                  <a:pt x="20540" y="20915"/>
                </a:moveTo>
                <a:lnTo>
                  <a:pt x="4728" y="20915"/>
                </a:lnTo>
                <a:lnTo>
                  <a:pt x="4728" y="685"/>
                </a:lnTo>
                <a:lnTo>
                  <a:pt x="20540" y="685"/>
                </a:lnTo>
                <a:lnTo>
                  <a:pt x="20540" y="20915"/>
                </a:lnTo>
                <a:close/>
                <a:moveTo>
                  <a:pt x="18258" y="8652"/>
                </a:moveTo>
                <a:lnTo>
                  <a:pt x="18258" y="3610"/>
                </a:lnTo>
                <a:lnTo>
                  <a:pt x="7010" y="3610"/>
                </a:lnTo>
                <a:lnTo>
                  <a:pt x="7010" y="8652"/>
                </a:lnTo>
                <a:lnTo>
                  <a:pt x="18258" y="8652"/>
                </a:lnTo>
                <a:close/>
                <a:moveTo>
                  <a:pt x="7906" y="4295"/>
                </a:moveTo>
                <a:lnTo>
                  <a:pt x="17362" y="4295"/>
                </a:lnTo>
                <a:lnTo>
                  <a:pt x="17362" y="7968"/>
                </a:lnTo>
                <a:lnTo>
                  <a:pt x="7906" y="7968"/>
                </a:lnTo>
                <a:lnTo>
                  <a:pt x="7906" y="4295"/>
                </a:lnTo>
                <a:close/>
                <a:moveTo>
                  <a:pt x="9292" y="4980"/>
                </a:moveTo>
                <a:lnTo>
                  <a:pt x="15976" y="4980"/>
                </a:lnTo>
                <a:lnTo>
                  <a:pt x="15976" y="5789"/>
                </a:lnTo>
                <a:lnTo>
                  <a:pt x="9292" y="5789"/>
                </a:lnTo>
                <a:lnTo>
                  <a:pt x="9292" y="4980"/>
                </a:lnTo>
                <a:close/>
                <a:moveTo>
                  <a:pt x="9292" y="6474"/>
                </a:moveTo>
                <a:lnTo>
                  <a:pt x="15976" y="6474"/>
                </a:lnTo>
                <a:lnTo>
                  <a:pt x="15976" y="7159"/>
                </a:lnTo>
                <a:lnTo>
                  <a:pt x="9292" y="7159"/>
                </a:lnTo>
                <a:lnTo>
                  <a:pt x="9292" y="647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24" name="Freeform 1306"/>
          <p:cNvSpPr/>
          <p:nvPr/>
        </p:nvSpPr>
        <p:spPr>
          <a:xfrm>
            <a:off x="6899275" y="1968500"/>
            <a:ext cx="10160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5660"/>
                </a:moveTo>
                <a:cubicBezTo>
                  <a:pt x="0" y="14580"/>
                  <a:pt x="870" y="13770"/>
                  <a:pt x="2030" y="13770"/>
                </a:cubicBezTo>
                <a:cubicBezTo>
                  <a:pt x="3044" y="13770"/>
                  <a:pt x="4059" y="14580"/>
                  <a:pt x="4059" y="15660"/>
                </a:cubicBezTo>
                <a:cubicBezTo>
                  <a:pt x="4059" y="15795"/>
                  <a:pt x="3769" y="16065"/>
                  <a:pt x="3624" y="16065"/>
                </a:cubicBezTo>
                <a:cubicBezTo>
                  <a:pt x="3334" y="16065"/>
                  <a:pt x="3189" y="15795"/>
                  <a:pt x="3189" y="15660"/>
                </a:cubicBezTo>
                <a:cubicBezTo>
                  <a:pt x="3189" y="14985"/>
                  <a:pt x="2609" y="14580"/>
                  <a:pt x="2030" y="14580"/>
                </a:cubicBezTo>
                <a:cubicBezTo>
                  <a:pt x="1305" y="14580"/>
                  <a:pt x="870" y="14985"/>
                  <a:pt x="870" y="15660"/>
                </a:cubicBezTo>
                <a:cubicBezTo>
                  <a:pt x="870" y="15795"/>
                  <a:pt x="580" y="16065"/>
                  <a:pt x="435" y="16065"/>
                </a:cubicBezTo>
                <a:cubicBezTo>
                  <a:pt x="145" y="16065"/>
                  <a:pt x="0" y="15795"/>
                  <a:pt x="0" y="15660"/>
                </a:cubicBezTo>
                <a:close/>
                <a:moveTo>
                  <a:pt x="435" y="13770"/>
                </a:moveTo>
                <a:cubicBezTo>
                  <a:pt x="580" y="13770"/>
                  <a:pt x="870" y="13635"/>
                  <a:pt x="870" y="13365"/>
                </a:cubicBezTo>
                <a:cubicBezTo>
                  <a:pt x="870" y="12825"/>
                  <a:pt x="1305" y="12285"/>
                  <a:pt x="2030" y="12285"/>
                </a:cubicBezTo>
                <a:cubicBezTo>
                  <a:pt x="2609" y="12285"/>
                  <a:pt x="3189" y="12825"/>
                  <a:pt x="3189" y="13365"/>
                </a:cubicBezTo>
                <a:cubicBezTo>
                  <a:pt x="3189" y="13635"/>
                  <a:pt x="3334" y="13770"/>
                  <a:pt x="3624" y="13770"/>
                </a:cubicBezTo>
                <a:cubicBezTo>
                  <a:pt x="3769" y="13770"/>
                  <a:pt x="4059" y="13635"/>
                  <a:pt x="4059" y="13365"/>
                </a:cubicBezTo>
                <a:cubicBezTo>
                  <a:pt x="4059" y="12420"/>
                  <a:pt x="3044" y="11610"/>
                  <a:pt x="2030" y="11610"/>
                </a:cubicBezTo>
                <a:cubicBezTo>
                  <a:pt x="870" y="11610"/>
                  <a:pt x="0" y="12420"/>
                  <a:pt x="0" y="13365"/>
                </a:cubicBezTo>
                <a:cubicBezTo>
                  <a:pt x="0" y="13635"/>
                  <a:pt x="145" y="13770"/>
                  <a:pt x="435" y="13770"/>
                </a:cubicBezTo>
                <a:close/>
                <a:moveTo>
                  <a:pt x="435" y="11610"/>
                </a:moveTo>
                <a:cubicBezTo>
                  <a:pt x="580" y="11610"/>
                  <a:pt x="870" y="11340"/>
                  <a:pt x="870" y="11205"/>
                </a:cubicBezTo>
                <a:cubicBezTo>
                  <a:pt x="870" y="10530"/>
                  <a:pt x="1305" y="9990"/>
                  <a:pt x="2030" y="9990"/>
                </a:cubicBezTo>
                <a:cubicBezTo>
                  <a:pt x="2609" y="9990"/>
                  <a:pt x="3189" y="10530"/>
                  <a:pt x="3189" y="11205"/>
                </a:cubicBezTo>
                <a:cubicBezTo>
                  <a:pt x="3189" y="11340"/>
                  <a:pt x="3334" y="11610"/>
                  <a:pt x="3624" y="11610"/>
                </a:cubicBezTo>
                <a:cubicBezTo>
                  <a:pt x="3769" y="11610"/>
                  <a:pt x="4059" y="11340"/>
                  <a:pt x="4059" y="11205"/>
                </a:cubicBezTo>
                <a:cubicBezTo>
                  <a:pt x="4059" y="10125"/>
                  <a:pt x="3044" y="9315"/>
                  <a:pt x="2030" y="9315"/>
                </a:cubicBezTo>
                <a:cubicBezTo>
                  <a:pt x="870" y="9315"/>
                  <a:pt x="0" y="10125"/>
                  <a:pt x="0" y="11205"/>
                </a:cubicBezTo>
                <a:cubicBezTo>
                  <a:pt x="0" y="11340"/>
                  <a:pt x="145" y="11610"/>
                  <a:pt x="435" y="11610"/>
                </a:cubicBezTo>
                <a:close/>
                <a:moveTo>
                  <a:pt x="435" y="9315"/>
                </a:moveTo>
                <a:cubicBezTo>
                  <a:pt x="580" y="9315"/>
                  <a:pt x="870" y="9180"/>
                  <a:pt x="870" y="8910"/>
                </a:cubicBezTo>
                <a:cubicBezTo>
                  <a:pt x="870" y="8370"/>
                  <a:pt x="1305" y="7830"/>
                  <a:pt x="2030" y="7830"/>
                </a:cubicBezTo>
                <a:cubicBezTo>
                  <a:pt x="2609" y="7830"/>
                  <a:pt x="3189" y="8370"/>
                  <a:pt x="3189" y="8910"/>
                </a:cubicBezTo>
                <a:cubicBezTo>
                  <a:pt x="3189" y="9180"/>
                  <a:pt x="3334" y="9315"/>
                  <a:pt x="3624" y="9315"/>
                </a:cubicBezTo>
                <a:cubicBezTo>
                  <a:pt x="3769" y="9315"/>
                  <a:pt x="4059" y="9180"/>
                  <a:pt x="4059" y="8910"/>
                </a:cubicBezTo>
                <a:cubicBezTo>
                  <a:pt x="4059" y="7965"/>
                  <a:pt x="3044" y="7020"/>
                  <a:pt x="2030" y="7020"/>
                </a:cubicBezTo>
                <a:cubicBezTo>
                  <a:pt x="870" y="7020"/>
                  <a:pt x="0" y="7965"/>
                  <a:pt x="0" y="8910"/>
                </a:cubicBezTo>
                <a:cubicBezTo>
                  <a:pt x="0" y="9180"/>
                  <a:pt x="145" y="9315"/>
                  <a:pt x="435" y="9315"/>
                </a:cubicBezTo>
                <a:close/>
                <a:moveTo>
                  <a:pt x="870" y="6750"/>
                </a:moveTo>
                <a:cubicBezTo>
                  <a:pt x="870" y="6075"/>
                  <a:pt x="1305" y="5535"/>
                  <a:pt x="2030" y="5535"/>
                </a:cubicBezTo>
                <a:cubicBezTo>
                  <a:pt x="2609" y="5535"/>
                  <a:pt x="3189" y="6075"/>
                  <a:pt x="3189" y="6750"/>
                </a:cubicBezTo>
                <a:cubicBezTo>
                  <a:pt x="3189" y="6885"/>
                  <a:pt x="3334" y="7020"/>
                  <a:pt x="3624" y="7020"/>
                </a:cubicBezTo>
                <a:cubicBezTo>
                  <a:pt x="3769" y="7020"/>
                  <a:pt x="4059" y="6885"/>
                  <a:pt x="4059" y="6750"/>
                </a:cubicBezTo>
                <a:cubicBezTo>
                  <a:pt x="4059" y="5670"/>
                  <a:pt x="3044" y="4860"/>
                  <a:pt x="2030" y="4860"/>
                </a:cubicBezTo>
                <a:cubicBezTo>
                  <a:pt x="870" y="4860"/>
                  <a:pt x="0" y="5670"/>
                  <a:pt x="0" y="6750"/>
                </a:cubicBezTo>
                <a:cubicBezTo>
                  <a:pt x="0" y="6885"/>
                  <a:pt x="145" y="7020"/>
                  <a:pt x="435" y="7020"/>
                </a:cubicBezTo>
                <a:cubicBezTo>
                  <a:pt x="580" y="7020"/>
                  <a:pt x="870" y="6885"/>
                  <a:pt x="870" y="6750"/>
                </a:cubicBezTo>
                <a:close/>
                <a:moveTo>
                  <a:pt x="21600" y="1485"/>
                </a:moveTo>
                <a:cubicBezTo>
                  <a:pt x="21600" y="20115"/>
                  <a:pt x="21600" y="20115"/>
                  <a:pt x="21600" y="20115"/>
                </a:cubicBezTo>
                <a:cubicBezTo>
                  <a:pt x="21600" y="20925"/>
                  <a:pt x="20875" y="21600"/>
                  <a:pt x="20005" y="21600"/>
                </a:cubicBezTo>
                <a:cubicBezTo>
                  <a:pt x="19136" y="21600"/>
                  <a:pt x="19136" y="21600"/>
                  <a:pt x="19136" y="21600"/>
                </a:cubicBezTo>
                <a:cubicBezTo>
                  <a:pt x="16381" y="21600"/>
                  <a:pt x="16381" y="21600"/>
                  <a:pt x="16381" y="21600"/>
                </a:cubicBezTo>
                <a:cubicBezTo>
                  <a:pt x="6813" y="21600"/>
                  <a:pt x="6813" y="21600"/>
                  <a:pt x="6813" y="21600"/>
                </a:cubicBezTo>
                <a:cubicBezTo>
                  <a:pt x="5944" y="21600"/>
                  <a:pt x="5944" y="21600"/>
                  <a:pt x="5944" y="21600"/>
                </a:cubicBezTo>
                <a:cubicBezTo>
                  <a:pt x="1595" y="21600"/>
                  <a:pt x="1595" y="21600"/>
                  <a:pt x="1595" y="21600"/>
                </a:cubicBezTo>
                <a:cubicBezTo>
                  <a:pt x="1595" y="19710"/>
                  <a:pt x="1595" y="19710"/>
                  <a:pt x="1595" y="19710"/>
                </a:cubicBezTo>
                <a:cubicBezTo>
                  <a:pt x="725" y="19575"/>
                  <a:pt x="0" y="18765"/>
                  <a:pt x="0" y="17820"/>
                </a:cubicBezTo>
                <a:cubicBezTo>
                  <a:pt x="0" y="16875"/>
                  <a:pt x="870" y="16065"/>
                  <a:pt x="2030" y="16065"/>
                </a:cubicBezTo>
                <a:cubicBezTo>
                  <a:pt x="3044" y="16065"/>
                  <a:pt x="4059" y="16875"/>
                  <a:pt x="4059" y="17820"/>
                </a:cubicBezTo>
                <a:cubicBezTo>
                  <a:pt x="4059" y="18090"/>
                  <a:pt x="3769" y="18225"/>
                  <a:pt x="3624" y="18225"/>
                </a:cubicBezTo>
                <a:cubicBezTo>
                  <a:pt x="3334" y="18225"/>
                  <a:pt x="3189" y="18090"/>
                  <a:pt x="3189" y="17820"/>
                </a:cubicBezTo>
                <a:cubicBezTo>
                  <a:pt x="3189" y="17280"/>
                  <a:pt x="2609" y="16740"/>
                  <a:pt x="2030" y="16740"/>
                </a:cubicBezTo>
                <a:cubicBezTo>
                  <a:pt x="1305" y="16740"/>
                  <a:pt x="870" y="17280"/>
                  <a:pt x="870" y="17820"/>
                </a:cubicBezTo>
                <a:cubicBezTo>
                  <a:pt x="870" y="18360"/>
                  <a:pt x="1160" y="18765"/>
                  <a:pt x="1595" y="18900"/>
                </a:cubicBezTo>
                <a:cubicBezTo>
                  <a:pt x="1595" y="18225"/>
                  <a:pt x="1595" y="18225"/>
                  <a:pt x="1595" y="18225"/>
                </a:cubicBezTo>
                <a:cubicBezTo>
                  <a:pt x="1595" y="18090"/>
                  <a:pt x="1740" y="17820"/>
                  <a:pt x="2030" y="17820"/>
                </a:cubicBezTo>
                <a:cubicBezTo>
                  <a:pt x="2174" y="17820"/>
                  <a:pt x="2464" y="18090"/>
                  <a:pt x="2464" y="18225"/>
                </a:cubicBezTo>
                <a:cubicBezTo>
                  <a:pt x="2464" y="19305"/>
                  <a:pt x="2464" y="19305"/>
                  <a:pt x="2464" y="19305"/>
                </a:cubicBezTo>
                <a:cubicBezTo>
                  <a:pt x="2464" y="20790"/>
                  <a:pt x="2464" y="20790"/>
                  <a:pt x="2464" y="20790"/>
                </a:cubicBezTo>
                <a:cubicBezTo>
                  <a:pt x="5944" y="20790"/>
                  <a:pt x="5944" y="20790"/>
                  <a:pt x="5944" y="20790"/>
                </a:cubicBezTo>
                <a:cubicBezTo>
                  <a:pt x="5944" y="810"/>
                  <a:pt x="5944" y="810"/>
                  <a:pt x="5944" y="810"/>
                </a:cubicBezTo>
                <a:cubicBezTo>
                  <a:pt x="2464" y="810"/>
                  <a:pt x="2464" y="810"/>
                  <a:pt x="2464" y="810"/>
                </a:cubicBezTo>
                <a:cubicBezTo>
                  <a:pt x="2464" y="2700"/>
                  <a:pt x="2464" y="2700"/>
                  <a:pt x="2464" y="2700"/>
                </a:cubicBezTo>
                <a:cubicBezTo>
                  <a:pt x="3334" y="2835"/>
                  <a:pt x="4059" y="3510"/>
                  <a:pt x="4059" y="4455"/>
                </a:cubicBezTo>
                <a:cubicBezTo>
                  <a:pt x="4059" y="4725"/>
                  <a:pt x="3769" y="4860"/>
                  <a:pt x="3624" y="4860"/>
                </a:cubicBezTo>
                <a:cubicBezTo>
                  <a:pt x="3334" y="4860"/>
                  <a:pt x="3189" y="4725"/>
                  <a:pt x="3189" y="4455"/>
                </a:cubicBezTo>
                <a:cubicBezTo>
                  <a:pt x="3189" y="3915"/>
                  <a:pt x="2609" y="3375"/>
                  <a:pt x="2030" y="3375"/>
                </a:cubicBezTo>
                <a:cubicBezTo>
                  <a:pt x="1305" y="3375"/>
                  <a:pt x="870" y="3915"/>
                  <a:pt x="870" y="4455"/>
                </a:cubicBezTo>
                <a:cubicBezTo>
                  <a:pt x="870" y="4725"/>
                  <a:pt x="580" y="4860"/>
                  <a:pt x="435" y="4860"/>
                </a:cubicBezTo>
                <a:cubicBezTo>
                  <a:pt x="145" y="4860"/>
                  <a:pt x="0" y="4725"/>
                  <a:pt x="0" y="4455"/>
                </a:cubicBezTo>
                <a:cubicBezTo>
                  <a:pt x="0" y="3510"/>
                  <a:pt x="725" y="2835"/>
                  <a:pt x="1595" y="2700"/>
                </a:cubicBezTo>
                <a:cubicBezTo>
                  <a:pt x="1595" y="0"/>
                  <a:pt x="1595" y="0"/>
                  <a:pt x="1595" y="0"/>
                </a:cubicBezTo>
                <a:cubicBezTo>
                  <a:pt x="6813" y="0"/>
                  <a:pt x="6813" y="0"/>
                  <a:pt x="6813" y="0"/>
                </a:cubicBezTo>
                <a:cubicBezTo>
                  <a:pt x="6813" y="0"/>
                  <a:pt x="6813" y="0"/>
                  <a:pt x="6813" y="0"/>
                </a:cubicBezTo>
                <a:cubicBezTo>
                  <a:pt x="16381" y="0"/>
                  <a:pt x="16381" y="0"/>
                  <a:pt x="16381" y="0"/>
                </a:cubicBezTo>
                <a:cubicBezTo>
                  <a:pt x="19136" y="0"/>
                  <a:pt x="19136" y="0"/>
                  <a:pt x="19136" y="0"/>
                </a:cubicBezTo>
                <a:cubicBezTo>
                  <a:pt x="20005" y="0"/>
                  <a:pt x="20005" y="0"/>
                  <a:pt x="20005" y="0"/>
                </a:cubicBezTo>
                <a:cubicBezTo>
                  <a:pt x="20875" y="0"/>
                  <a:pt x="21600" y="675"/>
                  <a:pt x="21600" y="1485"/>
                </a:cubicBezTo>
                <a:close/>
                <a:moveTo>
                  <a:pt x="16381" y="20790"/>
                </a:moveTo>
                <a:cubicBezTo>
                  <a:pt x="16381" y="810"/>
                  <a:pt x="16381" y="810"/>
                  <a:pt x="16381" y="810"/>
                </a:cubicBezTo>
                <a:cubicBezTo>
                  <a:pt x="6813" y="810"/>
                  <a:pt x="6813" y="810"/>
                  <a:pt x="6813" y="810"/>
                </a:cubicBezTo>
                <a:cubicBezTo>
                  <a:pt x="6813" y="20790"/>
                  <a:pt x="6813" y="20790"/>
                  <a:pt x="6813" y="20790"/>
                </a:cubicBezTo>
                <a:lnTo>
                  <a:pt x="16381" y="20790"/>
                </a:lnTo>
                <a:close/>
                <a:moveTo>
                  <a:pt x="18411" y="20790"/>
                </a:moveTo>
                <a:cubicBezTo>
                  <a:pt x="18411" y="810"/>
                  <a:pt x="18411" y="810"/>
                  <a:pt x="18411" y="810"/>
                </a:cubicBezTo>
                <a:cubicBezTo>
                  <a:pt x="17251" y="810"/>
                  <a:pt x="17251" y="810"/>
                  <a:pt x="17251" y="810"/>
                </a:cubicBezTo>
                <a:cubicBezTo>
                  <a:pt x="17251" y="20790"/>
                  <a:pt x="17251" y="20790"/>
                  <a:pt x="17251" y="20790"/>
                </a:cubicBezTo>
                <a:lnTo>
                  <a:pt x="18411" y="20790"/>
                </a:lnTo>
                <a:close/>
                <a:moveTo>
                  <a:pt x="20730" y="1485"/>
                </a:moveTo>
                <a:cubicBezTo>
                  <a:pt x="20730" y="1080"/>
                  <a:pt x="20440" y="810"/>
                  <a:pt x="20005" y="810"/>
                </a:cubicBezTo>
                <a:cubicBezTo>
                  <a:pt x="19136" y="810"/>
                  <a:pt x="19136" y="810"/>
                  <a:pt x="19136" y="810"/>
                </a:cubicBezTo>
                <a:cubicBezTo>
                  <a:pt x="19136" y="20790"/>
                  <a:pt x="19136" y="20790"/>
                  <a:pt x="19136" y="20790"/>
                </a:cubicBezTo>
                <a:cubicBezTo>
                  <a:pt x="20005" y="20790"/>
                  <a:pt x="20005" y="20790"/>
                  <a:pt x="20005" y="20790"/>
                </a:cubicBezTo>
                <a:cubicBezTo>
                  <a:pt x="20440" y="20790"/>
                  <a:pt x="20730" y="20520"/>
                  <a:pt x="20730" y="20115"/>
                </a:cubicBezTo>
                <a:lnTo>
                  <a:pt x="20730" y="14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25" name="Freeform 1307"/>
          <p:cNvSpPr/>
          <p:nvPr/>
        </p:nvSpPr>
        <p:spPr>
          <a:xfrm>
            <a:off x="6978650" y="3206750"/>
            <a:ext cx="8953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29" y="675"/>
                </a:moveTo>
                <a:cubicBezTo>
                  <a:pt x="13191" y="675"/>
                  <a:pt x="13191" y="675"/>
                  <a:pt x="13191" y="675"/>
                </a:cubicBezTo>
                <a:cubicBezTo>
                  <a:pt x="13191" y="405"/>
                  <a:pt x="13191" y="405"/>
                  <a:pt x="13191" y="405"/>
                </a:cubicBezTo>
                <a:cubicBezTo>
                  <a:pt x="13191" y="135"/>
                  <a:pt x="13026" y="0"/>
                  <a:pt x="12696" y="0"/>
                </a:cubicBezTo>
                <a:cubicBezTo>
                  <a:pt x="8739" y="0"/>
                  <a:pt x="8739" y="0"/>
                  <a:pt x="8739" y="0"/>
                </a:cubicBezTo>
                <a:cubicBezTo>
                  <a:pt x="8574" y="0"/>
                  <a:pt x="8409" y="135"/>
                  <a:pt x="8409" y="405"/>
                </a:cubicBezTo>
                <a:cubicBezTo>
                  <a:pt x="8409" y="675"/>
                  <a:pt x="8409" y="675"/>
                  <a:pt x="8409" y="675"/>
                </a:cubicBezTo>
                <a:cubicBezTo>
                  <a:pt x="5771" y="675"/>
                  <a:pt x="5771" y="675"/>
                  <a:pt x="5771" y="675"/>
                </a:cubicBezTo>
                <a:cubicBezTo>
                  <a:pt x="0" y="675"/>
                  <a:pt x="0" y="675"/>
                  <a:pt x="0" y="67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75"/>
                  <a:pt x="21600" y="675"/>
                  <a:pt x="21600" y="675"/>
                </a:cubicBezTo>
                <a:lnTo>
                  <a:pt x="15829" y="675"/>
                </a:lnTo>
                <a:close/>
                <a:moveTo>
                  <a:pt x="20611" y="13905"/>
                </a:moveTo>
                <a:cubicBezTo>
                  <a:pt x="20281" y="14310"/>
                  <a:pt x="20281" y="14310"/>
                  <a:pt x="20281" y="14310"/>
                </a:cubicBezTo>
                <a:cubicBezTo>
                  <a:pt x="20281" y="1755"/>
                  <a:pt x="20281" y="1755"/>
                  <a:pt x="20281" y="1755"/>
                </a:cubicBezTo>
                <a:cubicBezTo>
                  <a:pt x="16324" y="1755"/>
                  <a:pt x="16324" y="1755"/>
                  <a:pt x="16324" y="1755"/>
                </a:cubicBezTo>
                <a:cubicBezTo>
                  <a:pt x="16324" y="1485"/>
                  <a:pt x="16324" y="1485"/>
                  <a:pt x="16324" y="1485"/>
                </a:cubicBezTo>
                <a:cubicBezTo>
                  <a:pt x="20611" y="1485"/>
                  <a:pt x="20611" y="1485"/>
                  <a:pt x="20611" y="1485"/>
                </a:cubicBezTo>
                <a:lnTo>
                  <a:pt x="20611" y="13905"/>
                </a:lnTo>
                <a:close/>
                <a:moveTo>
                  <a:pt x="13521" y="19845"/>
                </a:moveTo>
                <a:cubicBezTo>
                  <a:pt x="2144" y="19845"/>
                  <a:pt x="2144" y="19845"/>
                  <a:pt x="2144" y="19845"/>
                </a:cubicBezTo>
                <a:cubicBezTo>
                  <a:pt x="2144" y="2565"/>
                  <a:pt x="2144" y="2565"/>
                  <a:pt x="2144" y="2565"/>
                </a:cubicBezTo>
                <a:cubicBezTo>
                  <a:pt x="5276" y="2565"/>
                  <a:pt x="5276" y="2565"/>
                  <a:pt x="5276" y="2565"/>
                </a:cubicBezTo>
                <a:cubicBezTo>
                  <a:pt x="5276" y="3240"/>
                  <a:pt x="5276" y="3240"/>
                  <a:pt x="5276" y="3240"/>
                </a:cubicBezTo>
                <a:cubicBezTo>
                  <a:pt x="5276" y="3645"/>
                  <a:pt x="5276" y="3645"/>
                  <a:pt x="5276" y="3645"/>
                </a:cubicBezTo>
                <a:cubicBezTo>
                  <a:pt x="5771" y="3645"/>
                  <a:pt x="5771" y="3645"/>
                  <a:pt x="5771" y="3645"/>
                </a:cubicBezTo>
                <a:cubicBezTo>
                  <a:pt x="15829" y="3645"/>
                  <a:pt x="15829" y="3645"/>
                  <a:pt x="15829" y="3645"/>
                </a:cubicBezTo>
                <a:cubicBezTo>
                  <a:pt x="16324" y="3645"/>
                  <a:pt x="16324" y="3645"/>
                  <a:pt x="16324" y="3645"/>
                </a:cubicBezTo>
                <a:cubicBezTo>
                  <a:pt x="16324" y="3240"/>
                  <a:pt x="16324" y="3240"/>
                  <a:pt x="16324" y="3240"/>
                </a:cubicBezTo>
                <a:cubicBezTo>
                  <a:pt x="16324" y="2565"/>
                  <a:pt x="16324" y="2565"/>
                  <a:pt x="16324" y="2565"/>
                </a:cubicBezTo>
                <a:cubicBezTo>
                  <a:pt x="19292" y="2565"/>
                  <a:pt x="19292" y="2565"/>
                  <a:pt x="19292" y="2565"/>
                </a:cubicBezTo>
                <a:cubicBezTo>
                  <a:pt x="19292" y="14985"/>
                  <a:pt x="19292" y="14985"/>
                  <a:pt x="19292" y="14985"/>
                </a:cubicBezTo>
                <a:lnTo>
                  <a:pt x="13521" y="19845"/>
                </a:lnTo>
                <a:close/>
                <a:moveTo>
                  <a:pt x="19292" y="15930"/>
                </a:moveTo>
                <a:cubicBezTo>
                  <a:pt x="19292" y="19845"/>
                  <a:pt x="19292" y="19845"/>
                  <a:pt x="19292" y="19845"/>
                </a:cubicBezTo>
                <a:cubicBezTo>
                  <a:pt x="14675" y="19845"/>
                  <a:pt x="14675" y="19845"/>
                  <a:pt x="14675" y="19845"/>
                </a:cubicBezTo>
                <a:lnTo>
                  <a:pt x="19292" y="15930"/>
                </a:lnTo>
                <a:close/>
                <a:moveTo>
                  <a:pt x="12366" y="675"/>
                </a:moveTo>
                <a:cubicBezTo>
                  <a:pt x="12366" y="1080"/>
                  <a:pt x="12366" y="1080"/>
                  <a:pt x="12366" y="1080"/>
                </a:cubicBezTo>
                <a:cubicBezTo>
                  <a:pt x="12366" y="1755"/>
                  <a:pt x="12366" y="1755"/>
                  <a:pt x="12366" y="1755"/>
                </a:cubicBezTo>
                <a:cubicBezTo>
                  <a:pt x="9234" y="1755"/>
                  <a:pt x="9234" y="1755"/>
                  <a:pt x="9234" y="1755"/>
                </a:cubicBezTo>
                <a:cubicBezTo>
                  <a:pt x="9234" y="1080"/>
                  <a:pt x="9234" y="1080"/>
                  <a:pt x="9234" y="1080"/>
                </a:cubicBezTo>
                <a:cubicBezTo>
                  <a:pt x="9234" y="675"/>
                  <a:pt x="9234" y="675"/>
                  <a:pt x="9234" y="675"/>
                </a:cubicBezTo>
                <a:lnTo>
                  <a:pt x="12366" y="675"/>
                </a:lnTo>
                <a:close/>
                <a:moveTo>
                  <a:pt x="8409" y="1485"/>
                </a:moveTo>
                <a:cubicBezTo>
                  <a:pt x="8409" y="2160"/>
                  <a:pt x="8409" y="2160"/>
                  <a:pt x="8409" y="2160"/>
                </a:cubicBezTo>
                <a:cubicBezTo>
                  <a:pt x="8409" y="2565"/>
                  <a:pt x="8409" y="2565"/>
                  <a:pt x="8409" y="2565"/>
                </a:cubicBezTo>
                <a:cubicBezTo>
                  <a:pt x="8739" y="2565"/>
                  <a:pt x="8739" y="2565"/>
                  <a:pt x="8739" y="2565"/>
                </a:cubicBezTo>
                <a:cubicBezTo>
                  <a:pt x="12696" y="2565"/>
                  <a:pt x="12696" y="2565"/>
                  <a:pt x="12696" y="2565"/>
                </a:cubicBezTo>
                <a:cubicBezTo>
                  <a:pt x="13191" y="2565"/>
                  <a:pt x="13191" y="2565"/>
                  <a:pt x="13191" y="2565"/>
                </a:cubicBezTo>
                <a:cubicBezTo>
                  <a:pt x="13191" y="2160"/>
                  <a:pt x="13191" y="2160"/>
                  <a:pt x="13191" y="2160"/>
                </a:cubicBezTo>
                <a:cubicBezTo>
                  <a:pt x="13191" y="1485"/>
                  <a:pt x="13191" y="1485"/>
                  <a:pt x="13191" y="1485"/>
                </a:cubicBezTo>
                <a:cubicBezTo>
                  <a:pt x="15334" y="1485"/>
                  <a:pt x="15334" y="1485"/>
                  <a:pt x="15334" y="1485"/>
                </a:cubicBezTo>
                <a:cubicBezTo>
                  <a:pt x="15334" y="1755"/>
                  <a:pt x="15334" y="1755"/>
                  <a:pt x="15334" y="1755"/>
                </a:cubicBezTo>
                <a:cubicBezTo>
                  <a:pt x="15334" y="2835"/>
                  <a:pt x="15334" y="2835"/>
                  <a:pt x="15334" y="2835"/>
                </a:cubicBezTo>
                <a:cubicBezTo>
                  <a:pt x="6101" y="2835"/>
                  <a:pt x="6101" y="2835"/>
                  <a:pt x="6101" y="2835"/>
                </a:cubicBezTo>
                <a:cubicBezTo>
                  <a:pt x="6101" y="1755"/>
                  <a:pt x="6101" y="1755"/>
                  <a:pt x="6101" y="1755"/>
                </a:cubicBezTo>
                <a:cubicBezTo>
                  <a:pt x="6101" y="1485"/>
                  <a:pt x="6101" y="1485"/>
                  <a:pt x="6101" y="1485"/>
                </a:cubicBezTo>
                <a:lnTo>
                  <a:pt x="8409" y="1485"/>
                </a:lnTo>
                <a:close/>
                <a:moveTo>
                  <a:pt x="824" y="1485"/>
                </a:moveTo>
                <a:cubicBezTo>
                  <a:pt x="5276" y="1485"/>
                  <a:pt x="5276" y="1485"/>
                  <a:pt x="5276" y="1485"/>
                </a:cubicBezTo>
                <a:cubicBezTo>
                  <a:pt x="5276" y="1755"/>
                  <a:pt x="5276" y="1755"/>
                  <a:pt x="5276" y="1755"/>
                </a:cubicBezTo>
                <a:cubicBezTo>
                  <a:pt x="1319" y="1755"/>
                  <a:pt x="1319" y="1755"/>
                  <a:pt x="1319" y="1755"/>
                </a:cubicBezTo>
                <a:cubicBezTo>
                  <a:pt x="1319" y="20520"/>
                  <a:pt x="1319" y="20520"/>
                  <a:pt x="1319" y="20520"/>
                </a:cubicBezTo>
                <a:cubicBezTo>
                  <a:pt x="12531" y="20520"/>
                  <a:pt x="12531" y="20520"/>
                  <a:pt x="12531" y="20520"/>
                </a:cubicBezTo>
                <a:cubicBezTo>
                  <a:pt x="12202" y="20925"/>
                  <a:pt x="12202" y="20925"/>
                  <a:pt x="12202" y="20925"/>
                </a:cubicBezTo>
                <a:cubicBezTo>
                  <a:pt x="824" y="20925"/>
                  <a:pt x="824" y="20925"/>
                  <a:pt x="824" y="20925"/>
                </a:cubicBezTo>
                <a:lnTo>
                  <a:pt x="824" y="1485"/>
                </a:lnTo>
                <a:close/>
                <a:moveTo>
                  <a:pt x="13356" y="20925"/>
                </a:moveTo>
                <a:cubicBezTo>
                  <a:pt x="13850" y="20520"/>
                  <a:pt x="13850" y="20520"/>
                  <a:pt x="13850" y="20520"/>
                </a:cubicBezTo>
                <a:cubicBezTo>
                  <a:pt x="20281" y="20520"/>
                  <a:pt x="20281" y="20520"/>
                  <a:pt x="20281" y="20520"/>
                </a:cubicBezTo>
                <a:cubicBezTo>
                  <a:pt x="20281" y="15255"/>
                  <a:pt x="20281" y="15255"/>
                  <a:pt x="20281" y="15255"/>
                </a:cubicBezTo>
                <a:cubicBezTo>
                  <a:pt x="20611" y="14850"/>
                  <a:pt x="20611" y="14850"/>
                  <a:pt x="20611" y="14850"/>
                </a:cubicBezTo>
                <a:cubicBezTo>
                  <a:pt x="20611" y="20925"/>
                  <a:pt x="20611" y="20925"/>
                  <a:pt x="20611" y="20925"/>
                </a:cubicBezTo>
                <a:lnTo>
                  <a:pt x="13356" y="20925"/>
                </a:lnTo>
                <a:close/>
                <a:moveTo>
                  <a:pt x="4452" y="6075"/>
                </a:moveTo>
                <a:cubicBezTo>
                  <a:pt x="4452" y="5940"/>
                  <a:pt x="4617" y="5805"/>
                  <a:pt x="4782" y="5805"/>
                </a:cubicBezTo>
                <a:cubicBezTo>
                  <a:pt x="8739" y="5805"/>
                  <a:pt x="8739" y="5805"/>
                  <a:pt x="8739" y="5805"/>
                </a:cubicBezTo>
                <a:cubicBezTo>
                  <a:pt x="9069" y="5805"/>
                  <a:pt x="9234" y="5940"/>
                  <a:pt x="9234" y="6075"/>
                </a:cubicBezTo>
                <a:cubicBezTo>
                  <a:pt x="9234" y="6345"/>
                  <a:pt x="9069" y="6480"/>
                  <a:pt x="8739" y="6480"/>
                </a:cubicBezTo>
                <a:cubicBezTo>
                  <a:pt x="4782" y="6480"/>
                  <a:pt x="4782" y="6480"/>
                  <a:pt x="4782" y="6480"/>
                </a:cubicBezTo>
                <a:cubicBezTo>
                  <a:pt x="4617" y="6480"/>
                  <a:pt x="4452" y="6345"/>
                  <a:pt x="4452" y="6075"/>
                </a:cubicBezTo>
                <a:close/>
                <a:moveTo>
                  <a:pt x="4452" y="9045"/>
                </a:moveTo>
                <a:cubicBezTo>
                  <a:pt x="4452" y="8775"/>
                  <a:pt x="4617" y="8640"/>
                  <a:pt x="4782" y="8640"/>
                </a:cubicBezTo>
                <a:cubicBezTo>
                  <a:pt x="7090" y="8640"/>
                  <a:pt x="7090" y="8640"/>
                  <a:pt x="7090" y="8640"/>
                </a:cubicBezTo>
                <a:cubicBezTo>
                  <a:pt x="7255" y="8640"/>
                  <a:pt x="7420" y="8775"/>
                  <a:pt x="7420" y="9045"/>
                </a:cubicBezTo>
                <a:cubicBezTo>
                  <a:pt x="7420" y="9180"/>
                  <a:pt x="7255" y="9315"/>
                  <a:pt x="7090" y="9315"/>
                </a:cubicBezTo>
                <a:cubicBezTo>
                  <a:pt x="4782" y="9315"/>
                  <a:pt x="4782" y="9315"/>
                  <a:pt x="4782" y="9315"/>
                </a:cubicBezTo>
                <a:cubicBezTo>
                  <a:pt x="4617" y="9315"/>
                  <a:pt x="4452" y="9180"/>
                  <a:pt x="4452" y="9045"/>
                </a:cubicBezTo>
                <a:close/>
                <a:moveTo>
                  <a:pt x="15005" y="9045"/>
                </a:moveTo>
                <a:cubicBezTo>
                  <a:pt x="15005" y="9180"/>
                  <a:pt x="14675" y="9315"/>
                  <a:pt x="14510" y="9315"/>
                </a:cubicBezTo>
                <a:cubicBezTo>
                  <a:pt x="11377" y="9315"/>
                  <a:pt x="11377" y="9315"/>
                  <a:pt x="11377" y="9315"/>
                </a:cubicBezTo>
                <a:cubicBezTo>
                  <a:pt x="11212" y="9315"/>
                  <a:pt x="11047" y="9180"/>
                  <a:pt x="11047" y="9045"/>
                </a:cubicBezTo>
                <a:cubicBezTo>
                  <a:pt x="11047" y="8775"/>
                  <a:pt x="11212" y="8640"/>
                  <a:pt x="11377" y="8640"/>
                </a:cubicBezTo>
                <a:cubicBezTo>
                  <a:pt x="14510" y="8640"/>
                  <a:pt x="14510" y="8640"/>
                  <a:pt x="14510" y="8640"/>
                </a:cubicBezTo>
                <a:cubicBezTo>
                  <a:pt x="14675" y="8640"/>
                  <a:pt x="15005" y="8775"/>
                  <a:pt x="15005" y="9045"/>
                </a:cubicBezTo>
                <a:close/>
                <a:moveTo>
                  <a:pt x="9563" y="8775"/>
                </a:moveTo>
                <a:cubicBezTo>
                  <a:pt x="9563" y="8775"/>
                  <a:pt x="9728" y="8910"/>
                  <a:pt x="9728" y="9045"/>
                </a:cubicBezTo>
                <a:cubicBezTo>
                  <a:pt x="9728" y="9045"/>
                  <a:pt x="9563" y="9180"/>
                  <a:pt x="9563" y="9315"/>
                </a:cubicBezTo>
                <a:cubicBezTo>
                  <a:pt x="9398" y="9315"/>
                  <a:pt x="9398" y="9315"/>
                  <a:pt x="9234" y="9315"/>
                </a:cubicBezTo>
                <a:cubicBezTo>
                  <a:pt x="9069" y="9315"/>
                  <a:pt x="9069" y="9315"/>
                  <a:pt x="8904" y="9315"/>
                </a:cubicBezTo>
                <a:cubicBezTo>
                  <a:pt x="8904" y="9180"/>
                  <a:pt x="8739" y="9045"/>
                  <a:pt x="8739" y="9045"/>
                </a:cubicBezTo>
                <a:cubicBezTo>
                  <a:pt x="8739" y="8910"/>
                  <a:pt x="8904" y="8775"/>
                  <a:pt x="8904" y="8775"/>
                </a:cubicBezTo>
                <a:cubicBezTo>
                  <a:pt x="9069" y="8640"/>
                  <a:pt x="9398" y="8640"/>
                  <a:pt x="9563" y="8775"/>
                </a:cubicBezTo>
                <a:close/>
                <a:moveTo>
                  <a:pt x="17148" y="9045"/>
                </a:moveTo>
                <a:cubicBezTo>
                  <a:pt x="17148" y="9045"/>
                  <a:pt x="17148" y="9180"/>
                  <a:pt x="16983" y="9315"/>
                </a:cubicBezTo>
                <a:cubicBezTo>
                  <a:pt x="16983" y="9315"/>
                  <a:pt x="16818" y="9315"/>
                  <a:pt x="16653" y="9315"/>
                </a:cubicBezTo>
                <a:cubicBezTo>
                  <a:pt x="16653" y="9315"/>
                  <a:pt x="16489" y="9315"/>
                  <a:pt x="16324" y="9315"/>
                </a:cubicBezTo>
                <a:cubicBezTo>
                  <a:pt x="16324" y="9180"/>
                  <a:pt x="16324" y="9045"/>
                  <a:pt x="16324" y="9045"/>
                </a:cubicBezTo>
                <a:cubicBezTo>
                  <a:pt x="16324" y="8910"/>
                  <a:pt x="16324" y="8775"/>
                  <a:pt x="16324" y="8775"/>
                </a:cubicBezTo>
                <a:cubicBezTo>
                  <a:pt x="16489" y="8640"/>
                  <a:pt x="16818" y="8640"/>
                  <a:pt x="16983" y="8775"/>
                </a:cubicBezTo>
                <a:cubicBezTo>
                  <a:pt x="17148" y="8775"/>
                  <a:pt x="17148" y="8910"/>
                  <a:pt x="17148" y="9045"/>
                </a:cubicBezTo>
                <a:close/>
                <a:moveTo>
                  <a:pt x="10553" y="11880"/>
                </a:moveTo>
                <a:cubicBezTo>
                  <a:pt x="10553" y="12015"/>
                  <a:pt x="10388" y="12285"/>
                  <a:pt x="10058" y="12285"/>
                </a:cubicBezTo>
                <a:cubicBezTo>
                  <a:pt x="7090" y="12285"/>
                  <a:pt x="7090" y="12285"/>
                  <a:pt x="7090" y="12285"/>
                </a:cubicBezTo>
                <a:cubicBezTo>
                  <a:pt x="6760" y="12285"/>
                  <a:pt x="6595" y="12015"/>
                  <a:pt x="6595" y="11880"/>
                </a:cubicBezTo>
                <a:cubicBezTo>
                  <a:pt x="6595" y="11745"/>
                  <a:pt x="6760" y="11475"/>
                  <a:pt x="7090" y="11475"/>
                </a:cubicBezTo>
                <a:cubicBezTo>
                  <a:pt x="10058" y="11475"/>
                  <a:pt x="10058" y="11475"/>
                  <a:pt x="10058" y="11475"/>
                </a:cubicBezTo>
                <a:cubicBezTo>
                  <a:pt x="10388" y="11475"/>
                  <a:pt x="10553" y="11745"/>
                  <a:pt x="10553" y="11880"/>
                </a:cubicBezTo>
                <a:close/>
                <a:moveTo>
                  <a:pt x="4452" y="12150"/>
                </a:moveTo>
                <a:cubicBezTo>
                  <a:pt x="4452" y="12015"/>
                  <a:pt x="4452" y="12015"/>
                  <a:pt x="4452" y="11880"/>
                </a:cubicBezTo>
                <a:cubicBezTo>
                  <a:pt x="4452" y="11745"/>
                  <a:pt x="4452" y="11745"/>
                  <a:pt x="4452" y="11610"/>
                </a:cubicBezTo>
                <a:cubicBezTo>
                  <a:pt x="4617" y="11475"/>
                  <a:pt x="4947" y="11475"/>
                  <a:pt x="5111" y="11610"/>
                </a:cubicBezTo>
                <a:cubicBezTo>
                  <a:pt x="5276" y="11745"/>
                  <a:pt x="5276" y="11745"/>
                  <a:pt x="5276" y="11880"/>
                </a:cubicBezTo>
                <a:cubicBezTo>
                  <a:pt x="5276" y="12015"/>
                  <a:pt x="5276" y="12015"/>
                  <a:pt x="5111" y="12150"/>
                </a:cubicBezTo>
                <a:cubicBezTo>
                  <a:pt x="5111" y="12150"/>
                  <a:pt x="4947" y="12285"/>
                  <a:pt x="4782" y="12285"/>
                </a:cubicBezTo>
                <a:cubicBezTo>
                  <a:pt x="4782" y="12285"/>
                  <a:pt x="4617" y="12150"/>
                  <a:pt x="4452" y="12150"/>
                </a:cubicBezTo>
                <a:close/>
                <a:moveTo>
                  <a:pt x="6595" y="15390"/>
                </a:moveTo>
                <a:cubicBezTo>
                  <a:pt x="5771" y="15795"/>
                  <a:pt x="5606" y="16740"/>
                  <a:pt x="5606" y="17550"/>
                </a:cubicBezTo>
                <a:cubicBezTo>
                  <a:pt x="5606" y="17820"/>
                  <a:pt x="5111" y="17955"/>
                  <a:pt x="4947" y="17820"/>
                </a:cubicBezTo>
                <a:cubicBezTo>
                  <a:pt x="4452" y="17550"/>
                  <a:pt x="4122" y="17280"/>
                  <a:pt x="3627" y="17010"/>
                </a:cubicBezTo>
                <a:cubicBezTo>
                  <a:pt x="3133" y="16605"/>
                  <a:pt x="3792" y="16200"/>
                  <a:pt x="4287" y="16470"/>
                </a:cubicBezTo>
                <a:cubicBezTo>
                  <a:pt x="4452" y="16605"/>
                  <a:pt x="4617" y="16740"/>
                  <a:pt x="4782" y="16875"/>
                </a:cubicBezTo>
                <a:cubicBezTo>
                  <a:pt x="4947" y="16065"/>
                  <a:pt x="5276" y="15255"/>
                  <a:pt x="6266" y="14850"/>
                </a:cubicBezTo>
                <a:cubicBezTo>
                  <a:pt x="6760" y="14580"/>
                  <a:pt x="7090" y="15255"/>
                  <a:pt x="6595" y="15390"/>
                </a:cubicBezTo>
                <a:close/>
                <a:moveTo>
                  <a:pt x="10388" y="16605"/>
                </a:moveTo>
                <a:cubicBezTo>
                  <a:pt x="10553" y="17010"/>
                  <a:pt x="9893" y="17415"/>
                  <a:pt x="9563" y="17010"/>
                </a:cubicBezTo>
                <a:cubicBezTo>
                  <a:pt x="9398" y="16740"/>
                  <a:pt x="8739" y="17280"/>
                  <a:pt x="8574" y="17280"/>
                </a:cubicBezTo>
                <a:cubicBezTo>
                  <a:pt x="8244" y="17415"/>
                  <a:pt x="8079" y="17415"/>
                  <a:pt x="7750" y="17415"/>
                </a:cubicBezTo>
                <a:cubicBezTo>
                  <a:pt x="7255" y="17280"/>
                  <a:pt x="6925" y="17010"/>
                  <a:pt x="6595" y="16605"/>
                </a:cubicBezTo>
                <a:cubicBezTo>
                  <a:pt x="6431" y="16200"/>
                  <a:pt x="7090" y="15930"/>
                  <a:pt x="7420" y="16335"/>
                </a:cubicBezTo>
                <a:cubicBezTo>
                  <a:pt x="7915" y="17010"/>
                  <a:pt x="8574" y="16335"/>
                  <a:pt x="9069" y="16200"/>
                </a:cubicBezTo>
                <a:cubicBezTo>
                  <a:pt x="9563" y="16200"/>
                  <a:pt x="10058" y="16335"/>
                  <a:pt x="10388" y="166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26" name="Freeform 1308"/>
          <p:cNvSpPr/>
          <p:nvPr/>
        </p:nvSpPr>
        <p:spPr>
          <a:xfrm>
            <a:off x="6899275" y="4445000"/>
            <a:ext cx="10160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639" y="6480"/>
                </a:moveTo>
                <a:cubicBezTo>
                  <a:pt x="4639" y="6345"/>
                  <a:pt x="4784" y="6075"/>
                  <a:pt x="5074" y="6075"/>
                </a:cubicBezTo>
                <a:cubicBezTo>
                  <a:pt x="8553" y="6075"/>
                  <a:pt x="8553" y="6075"/>
                  <a:pt x="8553" y="6075"/>
                </a:cubicBezTo>
                <a:cubicBezTo>
                  <a:pt x="8698" y="6075"/>
                  <a:pt x="8843" y="6345"/>
                  <a:pt x="8843" y="6480"/>
                </a:cubicBezTo>
                <a:cubicBezTo>
                  <a:pt x="8843" y="6615"/>
                  <a:pt x="8698" y="6885"/>
                  <a:pt x="8553" y="6885"/>
                </a:cubicBezTo>
                <a:cubicBezTo>
                  <a:pt x="5074" y="6885"/>
                  <a:pt x="5074" y="6885"/>
                  <a:pt x="5074" y="6885"/>
                </a:cubicBezTo>
                <a:cubicBezTo>
                  <a:pt x="4784" y="6885"/>
                  <a:pt x="4639" y="6615"/>
                  <a:pt x="4639" y="6480"/>
                </a:cubicBezTo>
                <a:close/>
                <a:moveTo>
                  <a:pt x="5074" y="9315"/>
                </a:moveTo>
                <a:cubicBezTo>
                  <a:pt x="6958" y="9315"/>
                  <a:pt x="6958" y="9315"/>
                  <a:pt x="6958" y="9315"/>
                </a:cubicBezTo>
                <a:cubicBezTo>
                  <a:pt x="7103" y="9315"/>
                  <a:pt x="7393" y="9180"/>
                  <a:pt x="7393" y="9045"/>
                </a:cubicBezTo>
                <a:cubicBezTo>
                  <a:pt x="7393" y="8775"/>
                  <a:pt x="7103" y="8640"/>
                  <a:pt x="6958" y="8640"/>
                </a:cubicBezTo>
                <a:cubicBezTo>
                  <a:pt x="5074" y="8640"/>
                  <a:pt x="5074" y="8640"/>
                  <a:pt x="5074" y="8640"/>
                </a:cubicBezTo>
                <a:cubicBezTo>
                  <a:pt x="4784" y="8640"/>
                  <a:pt x="4639" y="8775"/>
                  <a:pt x="4639" y="9045"/>
                </a:cubicBezTo>
                <a:cubicBezTo>
                  <a:pt x="4639" y="9180"/>
                  <a:pt x="4784" y="9315"/>
                  <a:pt x="5074" y="9315"/>
                </a:cubicBezTo>
                <a:close/>
                <a:moveTo>
                  <a:pt x="10003" y="9315"/>
                </a:moveTo>
                <a:cubicBezTo>
                  <a:pt x="12757" y="9315"/>
                  <a:pt x="12757" y="9315"/>
                  <a:pt x="12757" y="9315"/>
                </a:cubicBezTo>
                <a:cubicBezTo>
                  <a:pt x="12902" y="9315"/>
                  <a:pt x="13192" y="9180"/>
                  <a:pt x="13192" y="9045"/>
                </a:cubicBezTo>
                <a:cubicBezTo>
                  <a:pt x="13192" y="8775"/>
                  <a:pt x="12902" y="8640"/>
                  <a:pt x="12757" y="8640"/>
                </a:cubicBezTo>
                <a:cubicBezTo>
                  <a:pt x="10003" y="8640"/>
                  <a:pt x="10003" y="8640"/>
                  <a:pt x="10003" y="8640"/>
                </a:cubicBezTo>
                <a:cubicBezTo>
                  <a:pt x="9858" y="8640"/>
                  <a:pt x="9713" y="8775"/>
                  <a:pt x="9713" y="9045"/>
                </a:cubicBezTo>
                <a:cubicBezTo>
                  <a:pt x="9713" y="9180"/>
                  <a:pt x="9858" y="9315"/>
                  <a:pt x="10003" y="9315"/>
                </a:cubicBezTo>
                <a:close/>
                <a:moveTo>
                  <a:pt x="8843" y="9315"/>
                </a:moveTo>
                <a:cubicBezTo>
                  <a:pt x="8843" y="9180"/>
                  <a:pt x="8843" y="9045"/>
                  <a:pt x="8843" y="9045"/>
                </a:cubicBezTo>
                <a:cubicBezTo>
                  <a:pt x="8843" y="8910"/>
                  <a:pt x="8843" y="8775"/>
                  <a:pt x="8843" y="8775"/>
                </a:cubicBezTo>
                <a:cubicBezTo>
                  <a:pt x="8698" y="8640"/>
                  <a:pt x="8408" y="8640"/>
                  <a:pt x="8263" y="8775"/>
                </a:cubicBezTo>
                <a:cubicBezTo>
                  <a:pt x="8118" y="8775"/>
                  <a:pt x="8118" y="8910"/>
                  <a:pt x="8118" y="9045"/>
                </a:cubicBezTo>
                <a:cubicBezTo>
                  <a:pt x="8118" y="9045"/>
                  <a:pt x="8118" y="9180"/>
                  <a:pt x="8263" y="9315"/>
                </a:cubicBezTo>
                <a:cubicBezTo>
                  <a:pt x="8263" y="9315"/>
                  <a:pt x="8408" y="9315"/>
                  <a:pt x="8553" y="9315"/>
                </a:cubicBezTo>
                <a:cubicBezTo>
                  <a:pt x="8553" y="9315"/>
                  <a:pt x="8698" y="9315"/>
                  <a:pt x="8843" y="9315"/>
                </a:cubicBezTo>
                <a:close/>
                <a:moveTo>
                  <a:pt x="14352" y="9315"/>
                </a:moveTo>
                <a:cubicBezTo>
                  <a:pt x="14352" y="9315"/>
                  <a:pt x="14497" y="9315"/>
                  <a:pt x="14642" y="9315"/>
                </a:cubicBezTo>
                <a:cubicBezTo>
                  <a:pt x="14642" y="9180"/>
                  <a:pt x="14642" y="9045"/>
                  <a:pt x="14642" y="9045"/>
                </a:cubicBezTo>
                <a:cubicBezTo>
                  <a:pt x="14642" y="8910"/>
                  <a:pt x="14642" y="8775"/>
                  <a:pt x="14642" y="8775"/>
                </a:cubicBezTo>
                <a:cubicBezTo>
                  <a:pt x="14497" y="8640"/>
                  <a:pt x="14207" y="8640"/>
                  <a:pt x="14062" y="8775"/>
                </a:cubicBezTo>
                <a:cubicBezTo>
                  <a:pt x="13917" y="8775"/>
                  <a:pt x="13917" y="8910"/>
                  <a:pt x="13917" y="9045"/>
                </a:cubicBezTo>
                <a:cubicBezTo>
                  <a:pt x="13917" y="9045"/>
                  <a:pt x="13917" y="9180"/>
                  <a:pt x="14062" y="9315"/>
                </a:cubicBezTo>
                <a:cubicBezTo>
                  <a:pt x="14062" y="9315"/>
                  <a:pt x="14207" y="9315"/>
                  <a:pt x="14352" y="9315"/>
                </a:cubicBezTo>
                <a:close/>
                <a:moveTo>
                  <a:pt x="6234" y="11475"/>
                </a:moveTo>
                <a:cubicBezTo>
                  <a:pt x="6234" y="11745"/>
                  <a:pt x="6379" y="11880"/>
                  <a:pt x="6523" y="11880"/>
                </a:cubicBezTo>
                <a:cubicBezTo>
                  <a:pt x="9278" y="11880"/>
                  <a:pt x="9278" y="11880"/>
                  <a:pt x="9278" y="11880"/>
                </a:cubicBezTo>
                <a:cubicBezTo>
                  <a:pt x="9423" y="11880"/>
                  <a:pt x="9713" y="11745"/>
                  <a:pt x="9713" y="11475"/>
                </a:cubicBezTo>
                <a:cubicBezTo>
                  <a:pt x="9713" y="11340"/>
                  <a:pt x="9423" y="11205"/>
                  <a:pt x="9278" y="11205"/>
                </a:cubicBezTo>
                <a:cubicBezTo>
                  <a:pt x="6523" y="11205"/>
                  <a:pt x="6523" y="11205"/>
                  <a:pt x="6523" y="11205"/>
                </a:cubicBezTo>
                <a:cubicBezTo>
                  <a:pt x="6379" y="11205"/>
                  <a:pt x="6234" y="11340"/>
                  <a:pt x="6234" y="11475"/>
                </a:cubicBezTo>
                <a:close/>
                <a:moveTo>
                  <a:pt x="5364" y="11745"/>
                </a:moveTo>
                <a:cubicBezTo>
                  <a:pt x="5364" y="11745"/>
                  <a:pt x="5364" y="11610"/>
                  <a:pt x="5364" y="11475"/>
                </a:cubicBezTo>
                <a:cubicBezTo>
                  <a:pt x="5364" y="11475"/>
                  <a:pt x="5364" y="11340"/>
                  <a:pt x="5364" y="11205"/>
                </a:cubicBezTo>
                <a:cubicBezTo>
                  <a:pt x="5219" y="11070"/>
                  <a:pt x="4929" y="11070"/>
                  <a:pt x="4784" y="11205"/>
                </a:cubicBezTo>
                <a:cubicBezTo>
                  <a:pt x="4639" y="11340"/>
                  <a:pt x="4639" y="11475"/>
                  <a:pt x="4639" y="11475"/>
                </a:cubicBezTo>
                <a:cubicBezTo>
                  <a:pt x="4639" y="11610"/>
                  <a:pt x="4639" y="11745"/>
                  <a:pt x="4784" y="11745"/>
                </a:cubicBezTo>
                <a:cubicBezTo>
                  <a:pt x="4784" y="11880"/>
                  <a:pt x="4929" y="11880"/>
                  <a:pt x="5074" y="11880"/>
                </a:cubicBezTo>
                <a:cubicBezTo>
                  <a:pt x="5074" y="11880"/>
                  <a:pt x="5219" y="11880"/>
                  <a:pt x="5364" y="11745"/>
                </a:cubicBezTo>
                <a:close/>
                <a:moveTo>
                  <a:pt x="7103" y="13365"/>
                </a:moveTo>
                <a:cubicBezTo>
                  <a:pt x="6379" y="13770"/>
                  <a:pt x="6089" y="14580"/>
                  <a:pt x="5944" y="15390"/>
                </a:cubicBezTo>
                <a:cubicBezTo>
                  <a:pt x="5799" y="15255"/>
                  <a:pt x="5654" y="15120"/>
                  <a:pt x="5509" y="14985"/>
                </a:cubicBezTo>
                <a:cubicBezTo>
                  <a:pt x="5074" y="14715"/>
                  <a:pt x="4494" y="15255"/>
                  <a:pt x="4929" y="15525"/>
                </a:cubicBezTo>
                <a:cubicBezTo>
                  <a:pt x="5219" y="15795"/>
                  <a:pt x="5654" y="16065"/>
                  <a:pt x="5944" y="16335"/>
                </a:cubicBezTo>
                <a:cubicBezTo>
                  <a:pt x="6234" y="16605"/>
                  <a:pt x="6668" y="16470"/>
                  <a:pt x="6668" y="16065"/>
                </a:cubicBezTo>
                <a:cubicBezTo>
                  <a:pt x="6668" y="15390"/>
                  <a:pt x="6668" y="14445"/>
                  <a:pt x="7538" y="14040"/>
                </a:cubicBezTo>
                <a:cubicBezTo>
                  <a:pt x="7973" y="13770"/>
                  <a:pt x="7538" y="13095"/>
                  <a:pt x="7103" y="13365"/>
                </a:cubicBezTo>
                <a:close/>
                <a:moveTo>
                  <a:pt x="9713" y="14850"/>
                </a:moveTo>
                <a:cubicBezTo>
                  <a:pt x="9133" y="14985"/>
                  <a:pt x="8553" y="15525"/>
                  <a:pt x="8263" y="14850"/>
                </a:cubicBezTo>
                <a:cubicBezTo>
                  <a:pt x="7973" y="14445"/>
                  <a:pt x="7393" y="14850"/>
                  <a:pt x="7538" y="15255"/>
                </a:cubicBezTo>
                <a:cubicBezTo>
                  <a:pt x="7683" y="15525"/>
                  <a:pt x="8118" y="15795"/>
                  <a:pt x="8553" y="15930"/>
                </a:cubicBezTo>
                <a:cubicBezTo>
                  <a:pt x="8843" y="15930"/>
                  <a:pt x="8988" y="15930"/>
                  <a:pt x="9278" y="15795"/>
                </a:cubicBezTo>
                <a:cubicBezTo>
                  <a:pt x="9423" y="15795"/>
                  <a:pt x="10003" y="15390"/>
                  <a:pt x="10148" y="15525"/>
                </a:cubicBezTo>
                <a:cubicBezTo>
                  <a:pt x="10293" y="15930"/>
                  <a:pt x="11017" y="15660"/>
                  <a:pt x="10728" y="15255"/>
                </a:cubicBezTo>
                <a:cubicBezTo>
                  <a:pt x="10583" y="14850"/>
                  <a:pt x="10148" y="14715"/>
                  <a:pt x="9713" y="14850"/>
                </a:cubicBezTo>
                <a:close/>
                <a:moveTo>
                  <a:pt x="21600" y="1080"/>
                </a:moveTo>
                <a:cubicBezTo>
                  <a:pt x="21600" y="2565"/>
                  <a:pt x="21600" y="2565"/>
                  <a:pt x="21600" y="256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18090"/>
                  <a:pt x="21600" y="18090"/>
                  <a:pt x="21600" y="18090"/>
                </a:cubicBezTo>
                <a:cubicBezTo>
                  <a:pt x="20150" y="20655"/>
                  <a:pt x="20150" y="20655"/>
                  <a:pt x="20150" y="20655"/>
                </a:cubicBezTo>
                <a:cubicBezTo>
                  <a:pt x="20150" y="21195"/>
                  <a:pt x="20150" y="21195"/>
                  <a:pt x="20150" y="21195"/>
                </a:cubicBezTo>
                <a:cubicBezTo>
                  <a:pt x="20150" y="21465"/>
                  <a:pt x="19860" y="21600"/>
                  <a:pt x="19715" y="21600"/>
                </a:cubicBezTo>
                <a:cubicBezTo>
                  <a:pt x="19570" y="21600"/>
                  <a:pt x="19281" y="21465"/>
                  <a:pt x="19281" y="21195"/>
                </a:cubicBezTo>
                <a:cubicBezTo>
                  <a:pt x="19281" y="20655"/>
                  <a:pt x="19281" y="20655"/>
                  <a:pt x="19281" y="20655"/>
                </a:cubicBezTo>
                <a:cubicBezTo>
                  <a:pt x="18991" y="19980"/>
                  <a:pt x="18991" y="19980"/>
                  <a:pt x="18991" y="19980"/>
                </a:cubicBezTo>
                <a:cubicBezTo>
                  <a:pt x="18991" y="21600"/>
                  <a:pt x="18991" y="21600"/>
                  <a:pt x="18991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675"/>
                  <a:pt x="0" y="675"/>
                  <a:pt x="0" y="675"/>
                </a:cubicBezTo>
                <a:cubicBezTo>
                  <a:pt x="5074" y="675"/>
                  <a:pt x="5074" y="675"/>
                  <a:pt x="5074" y="675"/>
                </a:cubicBezTo>
                <a:cubicBezTo>
                  <a:pt x="7393" y="675"/>
                  <a:pt x="7393" y="675"/>
                  <a:pt x="7393" y="675"/>
                </a:cubicBezTo>
                <a:cubicBezTo>
                  <a:pt x="7393" y="405"/>
                  <a:pt x="7393" y="405"/>
                  <a:pt x="7393" y="405"/>
                </a:cubicBezTo>
                <a:cubicBezTo>
                  <a:pt x="7393" y="135"/>
                  <a:pt x="7538" y="0"/>
                  <a:pt x="7683" y="0"/>
                </a:cubicBezTo>
                <a:cubicBezTo>
                  <a:pt x="11162" y="0"/>
                  <a:pt x="11162" y="0"/>
                  <a:pt x="11162" y="0"/>
                </a:cubicBezTo>
                <a:cubicBezTo>
                  <a:pt x="11452" y="0"/>
                  <a:pt x="11597" y="135"/>
                  <a:pt x="11597" y="405"/>
                </a:cubicBezTo>
                <a:cubicBezTo>
                  <a:pt x="11597" y="675"/>
                  <a:pt x="11597" y="675"/>
                  <a:pt x="11597" y="675"/>
                </a:cubicBezTo>
                <a:cubicBezTo>
                  <a:pt x="13917" y="675"/>
                  <a:pt x="13917" y="675"/>
                  <a:pt x="13917" y="675"/>
                </a:cubicBezTo>
                <a:cubicBezTo>
                  <a:pt x="17831" y="675"/>
                  <a:pt x="17831" y="675"/>
                  <a:pt x="17831" y="675"/>
                </a:cubicBezTo>
                <a:cubicBezTo>
                  <a:pt x="17976" y="270"/>
                  <a:pt x="18411" y="0"/>
                  <a:pt x="18991" y="0"/>
                </a:cubicBezTo>
                <a:cubicBezTo>
                  <a:pt x="20440" y="0"/>
                  <a:pt x="20440" y="0"/>
                  <a:pt x="20440" y="0"/>
                </a:cubicBezTo>
                <a:cubicBezTo>
                  <a:pt x="21165" y="0"/>
                  <a:pt x="21600" y="540"/>
                  <a:pt x="21600" y="1080"/>
                </a:cubicBezTo>
                <a:close/>
                <a:moveTo>
                  <a:pt x="18556" y="3915"/>
                </a:moveTo>
                <a:cubicBezTo>
                  <a:pt x="20875" y="3915"/>
                  <a:pt x="20875" y="3915"/>
                  <a:pt x="20875" y="3915"/>
                </a:cubicBezTo>
                <a:cubicBezTo>
                  <a:pt x="20875" y="3240"/>
                  <a:pt x="20875" y="3240"/>
                  <a:pt x="20875" y="3240"/>
                </a:cubicBezTo>
                <a:cubicBezTo>
                  <a:pt x="18556" y="3240"/>
                  <a:pt x="18556" y="3240"/>
                  <a:pt x="18556" y="3240"/>
                </a:cubicBezTo>
                <a:lnTo>
                  <a:pt x="18556" y="3915"/>
                </a:lnTo>
                <a:close/>
                <a:moveTo>
                  <a:pt x="8118" y="675"/>
                </a:moveTo>
                <a:cubicBezTo>
                  <a:pt x="8118" y="1080"/>
                  <a:pt x="8118" y="1080"/>
                  <a:pt x="8118" y="1080"/>
                </a:cubicBezTo>
                <a:cubicBezTo>
                  <a:pt x="8118" y="1755"/>
                  <a:pt x="8118" y="1755"/>
                  <a:pt x="8118" y="1755"/>
                </a:cubicBezTo>
                <a:cubicBezTo>
                  <a:pt x="10872" y="1755"/>
                  <a:pt x="10872" y="1755"/>
                  <a:pt x="10872" y="1755"/>
                </a:cubicBezTo>
                <a:cubicBezTo>
                  <a:pt x="10872" y="1080"/>
                  <a:pt x="10872" y="1080"/>
                  <a:pt x="10872" y="1080"/>
                </a:cubicBezTo>
                <a:cubicBezTo>
                  <a:pt x="10872" y="675"/>
                  <a:pt x="10872" y="675"/>
                  <a:pt x="10872" y="675"/>
                </a:cubicBezTo>
                <a:lnTo>
                  <a:pt x="8118" y="675"/>
                </a:lnTo>
                <a:close/>
                <a:moveTo>
                  <a:pt x="5364" y="1485"/>
                </a:moveTo>
                <a:cubicBezTo>
                  <a:pt x="5364" y="2565"/>
                  <a:pt x="5364" y="2565"/>
                  <a:pt x="5364" y="2565"/>
                </a:cubicBezTo>
                <a:cubicBezTo>
                  <a:pt x="5364" y="2835"/>
                  <a:pt x="5364" y="2835"/>
                  <a:pt x="5364" y="2835"/>
                </a:cubicBezTo>
                <a:cubicBezTo>
                  <a:pt x="13482" y="2835"/>
                  <a:pt x="13482" y="2835"/>
                  <a:pt x="13482" y="2835"/>
                </a:cubicBezTo>
                <a:cubicBezTo>
                  <a:pt x="13482" y="2565"/>
                  <a:pt x="13482" y="2565"/>
                  <a:pt x="13482" y="2565"/>
                </a:cubicBezTo>
                <a:cubicBezTo>
                  <a:pt x="13482" y="1485"/>
                  <a:pt x="13482" y="1485"/>
                  <a:pt x="13482" y="1485"/>
                </a:cubicBezTo>
                <a:cubicBezTo>
                  <a:pt x="11597" y="1485"/>
                  <a:pt x="11597" y="1485"/>
                  <a:pt x="11597" y="1485"/>
                </a:cubicBezTo>
                <a:cubicBezTo>
                  <a:pt x="11597" y="2160"/>
                  <a:pt x="11597" y="2160"/>
                  <a:pt x="11597" y="2160"/>
                </a:cubicBezTo>
                <a:cubicBezTo>
                  <a:pt x="11597" y="2565"/>
                  <a:pt x="11597" y="2565"/>
                  <a:pt x="11597" y="2565"/>
                </a:cubicBezTo>
                <a:cubicBezTo>
                  <a:pt x="11162" y="2565"/>
                  <a:pt x="11162" y="2565"/>
                  <a:pt x="11162" y="2565"/>
                </a:cubicBezTo>
                <a:cubicBezTo>
                  <a:pt x="7683" y="2565"/>
                  <a:pt x="7683" y="2565"/>
                  <a:pt x="7683" y="2565"/>
                </a:cubicBezTo>
                <a:cubicBezTo>
                  <a:pt x="7393" y="2565"/>
                  <a:pt x="7393" y="2565"/>
                  <a:pt x="7393" y="2565"/>
                </a:cubicBezTo>
                <a:cubicBezTo>
                  <a:pt x="7393" y="2160"/>
                  <a:pt x="7393" y="2160"/>
                  <a:pt x="7393" y="2160"/>
                </a:cubicBezTo>
                <a:cubicBezTo>
                  <a:pt x="7393" y="1485"/>
                  <a:pt x="7393" y="1485"/>
                  <a:pt x="7393" y="1485"/>
                </a:cubicBezTo>
                <a:lnTo>
                  <a:pt x="5364" y="1485"/>
                </a:lnTo>
                <a:close/>
                <a:moveTo>
                  <a:pt x="4639" y="3645"/>
                </a:moveTo>
                <a:cubicBezTo>
                  <a:pt x="4639" y="3240"/>
                  <a:pt x="4639" y="3240"/>
                  <a:pt x="4639" y="3240"/>
                </a:cubicBezTo>
                <a:cubicBezTo>
                  <a:pt x="2754" y="3240"/>
                  <a:pt x="2754" y="3240"/>
                  <a:pt x="2754" y="3240"/>
                </a:cubicBezTo>
                <a:cubicBezTo>
                  <a:pt x="2754" y="19035"/>
                  <a:pt x="2754" y="19035"/>
                  <a:pt x="2754" y="19035"/>
                </a:cubicBezTo>
                <a:cubicBezTo>
                  <a:pt x="16236" y="19035"/>
                  <a:pt x="16236" y="19035"/>
                  <a:pt x="16236" y="19035"/>
                </a:cubicBezTo>
                <a:cubicBezTo>
                  <a:pt x="16236" y="3240"/>
                  <a:pt x="16236" y="3240"/>
                  <a:pt x="16236" y="3240"/>
                </a:cubicBezTo>
                <a:cubicBezTo>
                  <a:pt x="14352" y="3240"/>
                  <a:pt x="14352" y="3240"/>
                  <a:pt x="14352" y="3240"/>
                </a:cubicBezTo>
                <a:cubicBezTo>
                  <a:pt x="14352" y="3645"/>
                  <a:pt x="14352" y="3645"/>
                  <a:pt x="14352" y="3645"/>
                </a:cubicBezTo>
                <a:cubicBezTo>
                  <a:pt x="13917" y="3645"/>
                  <a:pt x="13917" y="3645"/>
                  <a:pt x="13917" y="3645"/>
                </a:cubicBezTo>
                <a:cubicBezTo>
                  <a:pt x="5074" y="3645"/>
                  <a:pt x="5074" y="3645"/>
                  <a:pt x="5074" y="3645"/>
                </a:cubicBezTo>
                <a:lnTo>
                  <a:pt x="4639" y="3645"/>
                </a:lnTo>
                <a:close/>
                <a:moveTo>
                  <a:pt x="18121" y="18765"/>
                </a:moveTo>
                <a:cubicBezTo>
                  <a:pt x="17831" y="18090"/>
                  <a:pt x="17831" y="18090"/>
                  <a:pt x="17831" y="18090"/>
                </a:cubicBezTo>
                <a:cubicBezTo>
                  <a:pt x="17831" y="4725"/>
                  <a:pt x="17831" y="4725"/>
                  <a:pt x="17831" y="4725"/>
                </a:cubicBezTo>
                <a:cubicBezTo>
                  <a:pt x="17831" y="2565"/>
                  <a:pt x="17831" y="2565"/>
                  <a:pt x="17831" y="2565"/>
                </a:cubicBezTo>
                <a:cubicBezTo>
                  <a:pt x="17831" y="1485"/>
                  <a:pt x="17831" y="1485"/>
                  <a:pt x="17831" y="1485"/>
                </a:cubicBezTo>
                <a:cubicBezTo>
                  <a:pt x="14352" y="1485"/>
                  <a:pt x="14352" y="1485"/>
                  <a:pt x="14352" y="1485"/>
                </a:cubicBezTo>
                <a:cubicBezTo>
                  <a:pt x="14352" y="2565"/>
                  <a:pt x="14352" y="2565"/>
                  <a:pt x="14352" y="2565"/>
                </a:cubicBezTo>
                <a:cubicBezTo>
                  <a:pt x="16961" y="2565"/>
                  <a:pt x="16961" y="2565"/>
                  <a:pt x="16961" y="2565"/>
                </a:cubicBezTo>
                <a:cubicBezTo>
                  <a:pt x="16961" y="19845"/>
                  <a:pt x="16961" y="19845"/>
                  <a:pt x="16961" y="19845"/>
                </a:cubicBezTo>
                <a:cubicBezTo>
                  <a:pt x="1885" y="19845"/>
                  <a:pt x="1885" y="19845"/>
                  <a:pt x="1885" y="19845"/>
                </a:cubicBezTo>
                <a:cubicBezTo>
                  <a:pt x="1885" y="2565"/>
                  <a:pt x="1885" y="2565"/>
                  <a:pt x="1885" y="2565"/>
                </a:cubicBezTo>
                <a:cubicBezTo>
                  <a:pt x="4639" y="2565"/>
                  <a:pt x="4639" y="2565"/>
                  <a:pt x="4639" y="2565"/>
                </a:cubicBezTo>
                <a:cubicBezTo>
                  <a:pt x="4639" y="1485"/>
                  <a:pt x="4639" y="1485"/>
                  <a:pt x="4639" y="1485"/>
                </a:cubicBezTo>
                <a:cubicBezTo>
                  <a:pt x="725" y="1485"/>
                  <a:pt x="725" y="1485"/>
                  <a:pt x="725" y="1485"/>
                </a:cubicBezTo>
                <a:cubicBezTo>
                  <a:pt x="725" y="20925"/>
                  <a:pt x="725" y="20925"/>
                  <a:pt x="725" y="20925"/>
                </a:cubicBezTo>
                <a:cubicBezTo>
                  <a:pt x="18121" y="20925"/>
                  <a:pt x="18121" y="20925"/>
                  <a:pt x="18121" y="20925"/>
                </a:cubicBezTo>
                <a:lnTo>
                  <a:pt x="18121" y="18765"/>
                </a:lnTo>
                <a:close/>
                <a:moveTo>
                  <a:pt x="18991" y="18495"/>
                </a:moveTo>
                <a:cubicBezTo>
                  <a:pt x="19715" y="19845"/>
                  <a:pt x="19715" y="19845"/>
                  <a:pt x="19715" y="19845"/>
                </a:cubicBezTo>
                <a:cubicBezTo>
                  <a:pt x="20585" y="18360"/>
                  <a:pt x="20585" y="18360"/>
                  <a:pt x="20585" y="18360"/>
                </a:cubicBezTo>
                <a:cubicBezTo>
                  <a:pt x="18846" y="18360"/>
                  <a:pt x="18846" y="18360"/>
                  <a:pt x="18846" y="18360"/>
                </a:cubicBezTo>
                <a:lnTo>
                  <a:pt x="18991" y="18495"/>
                </a:lnTo>
                <a:close/>
                <a:moveTo>
                  <a:pt x="20875" y="4725"/>
                </a:moveTo>
                <a:cubicBezTo>
                  <a:pt x="18556" y="4725"/>
                  <a:pt x="18556" y="4725"/>
                  <a:pt x="18556" y="4725"/>
                </a:cubicBezTo>
                <a:cubicBezTo>
                  <a:pt x="18556" y="17685"/>
                  <a:pt x="18556" y="17685"/>
                  <a:pt x="18556" y="17685"/>
                </a:cubicBezTo>
                <a:cubicBezTo>
                  <a:pt x="20875" y="17685"/>
                  <a:pt x="20875" y="17685"/>
                  <a:pt x="20875" y="17685"/>
                </a:cubicBezTo>
                <a:lnTo>
                  <a:pt x="20875" y="4725"/>
                </a:lnTo>
                <a:close/>
                <a:moveTo>
                  <a:pt x="20875" y="2565"/>
                </a:moveTo>
                <a:cubicBezTo>
                  <a:pt x="20875" y="1080"/>
                  <a:pt x="20875" y="1080"/>
                  <a:pt x="20875" y="1080"/>
                </a:cubicBezTo>
                <a:cubicBezTo>
                  <a:pt x="20875" y="945"/>
                  <a:pt x="20730" y="675"/>
                  <a:pt x="20440" y="675"/>
                </a:cubicBezTo>
                <a:cubicBezTo>
                  <a:pt x="18991" y="675"/>
                  <a:pt x="18991" y="675"/>
                  <a:pt x="18991" y="675"/>
                </a:cubicBezTo>
                <a:cubicBezTo>
                  <a:pt x="18701" y="675"/>
                  <a:pt x="18556" y="945"/>
                  <a:pt x="18556" y="1080"/>
                </a:cubicBezTo>
                <a:cubicBezTo>
                  <a:pt x="18556" y="2565"/>
                  <a:pt x="18556" y="2565"/>
                  <a:pt x="18556" y="2565"/>
                </a:cubicBezTo>
                <a:lnTo>
                  <a:pt x="20875" y="25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27" name="Freeform 1309"/>
          <p:cNvSpPr/>
          <p:nvPr/>
        </p:nvSpPr>
        <p:spPr>
          <a:xfrm>
            <a:off x="6978650" y="5683250"/>
            <a:ext cx="8953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957" y="5805"/>
                </a:moveTo>
                <a:cubicBezTo>
                  <a:pt x="3957" y="5535"/>
                  <a:pt x="4122" y="5400"/>
                  <a:pt x="4452" y="5400"/>
                </a:cubicBezTo>
                <a:cubicBezTo>
                  <a:pt x="10058" y="5400"/>
                  <a:pt x="10058" y="5400"/>
                  <a:pt x="10058" y="5400"/>
                </a:cubicBezTo>
                <a:cubicBezTo>
                  <a:pt x="10388" y="5400"/>
                  <a:pt x="10553" y="5535"/>
                  <a:pt x="10553" y="5805"/>
                </a:cubicBezTo>
                <a:cubicBezTo>
                  <a:pt x="10553" y="5940"/>
                  <a:pt x="10388" y="6075"/>
                  <a:pt x="10058" y="6075"/>
                </a:cubicBezTo>
                <a:cubicBezTo>
                  <a:pt x="4452" y="6075"/>
                  <a:pt x="4452" y="6075"/>
                  <a:pt x="4452" y="6075"/>
                </a:cubicBezTo>
                <a:cubicBezTo>
                  <a:pt x="4122" y="6075"/>
                  <a:pt x="3957" y="5940"/>
                  <a:pt x="3957" y="5805"/>
                </a:cubicBezTo>
                <a:close/>
                <a:moveTo>
                  <a:pt x="4452" y="17280"/>
                </a:moveTo>
                <a:cubicBezTo>
                  <a:pt x="10058" y="17280"/>
                  <a:pt x="10058" y="17280"/>
                  <a:pt x="10058" y="17280"/>
                </a:cubicBezTo>
                <a:cubicBezTo>
                  <a:pt x="10388" y="17280"/>
                  <a:pt x="10553" y="17145"/>
                  <a:pt x="10553" y="16875"/>
                </a:cubicBezTo>
                <a:cubicBezTo>
                  <a:pt x="10553" y="16740"/>
                  <a:pt x="10388" y="16605"/>
                  <a:pt x="10058" y="16605"/>
                </a:cubicBezTo>
                <a:cubicBezTo>
                  <a:pt x="4452" y="16605"/>
                  <a:pt x="4452" y="16605"/>
                  <a:pt x="4452" y="16605"/>
                </a:cubicBezTo>
                <a:cubicBezTo>
                  <a:pt x="4122" y="16605"/>
                  <a:pt x="3957" y="16740"/>
                  <a:pt x="3957" y="16875"/>
                </a:cubicBezTo>
                <a:cubicBezTo>
                  <a:pt x="3957" y="17145"/>
                  <a:pt x="4122" y="17280"/>
                  <a:pt x="4452" y="17280"/>
                </a:cubicBezTo>
                <a:close/>
                <a:moveTo>
                  <a:pt x="4452" y="8235"/>
                </a:moveTo>
                <a:cubicBezTo>
                  <a:pt x="17148" y="8235"/>
                  <a:pt x="17148" y="8235"/>
                  <a:pt x="17148" y="8235"/>
                </a:cubicBezTo>
                <a:cubicBezTo>
                  <a:pt x="17313" y="8235"/>
                  <a:pt x="17643" y="8100"/>
                  <a:pt x="17643" y="7965"/>
                </a:cubicBezTo>
                <a:cubicBezTo>
                  <a:pt x="17643" y="7695"/>
                  <a:pt x="17313" y="7560"/>
                  <a:pt x="17148" y="7560"/>
                </a:cubicBezTo>
                <a:cubicBezTo>
                  <a:pt x="4452" y="7560"/>
                  <a:pt x="4452" y="7560"/>
                  <a:pt x="4452" y="7560"/>
                </a:cubicBezTo>
                <a:cubicBezTo>
                  <a:pt x="4122" y="7560"/>
                  <a:pt x="3957" y="7695"/>
                  <a:pt x="3957" y="7965"/>
                </a:cubicBezTo>
                <a:cubicBezTo>
                  <a:pt x="3957" y="8100"/>
                  <a:pt x="4122" y="8235"/>
                  <a:pt x="4452" y="8235"/>
                </a:cubicBezTo>
                <a:close/>
                <a:moveTo>
                  <a:pt x="4452" y="12555"/>
                </a:moveTo>
                <a:cubicBezTo>
                  <a:pt x="17148" y="12555"/>
                  <a:pt x="17148" y="12555"/>
                  <a:pt x="17148" y="12555"/>
                </a:cubicBezTo>
                <a:cubicBezTo>
                  <a:pt x="17313" y="12555"/>
                  <a:pt x="17643" y="12420"/>
                  <a:pt x="17643" y="12285"/>
                </a:cubicBezTo>
                <a:cubicBezTo>
                  <a:pt x="17643" y="12015"/>
                  <a:pt x="17313" y="11880"/>
                  <a:pt x="17148" y="11880"/>
                </a:cubicBezTo>
                <a:cubicBezTo>
                  <a:pt x="4452" y="11880"/>
                  <a:pt x="4452" y="11880"/>
                  <a:pt x="4452" y="11880"/>
                </a:cubicBezTo>
                <a:cubicBezTo>
                  <a:pt x="4122" y="11880"/>
                  <a:pt x="3957" y="12015"/>
                  <a:pt x="3957" y="12285"/>
                </a:cubicBezTo>
                <a:cubicBezTo>
                  <a:pt x="3957" y="12420"/>
                  <a:pt x="4122" y="12555"/>
                  <a:pt x="4452" y="12555"/>
                </a:cubicBezTo>
                <a:close/>
                <a:moveTo>
                  <a:pt x="4452" y="15120"/>
                </a:moveTo>
                <a:cubicBezTo>
                  <a:pt x="17148" y="15120"/>
                  <a:pt x="17148" y="15120"/>
                  <a:pt x="17148" y="15120"/>
                </a:cubicBezTo>
                <a:cubicBezTo>
                  <a:pt x="17313" y="15120"/>
                  <a:pt x="17643" y="14985"/>
                  <a:pt x="17643" y="14715"/>
                </a:cubicBezTo>
                <a:cubicBezTo>
                  <a:pt x="17643" y="14580"/>
                  <a:pt x="17313" y="14445"/>
                  <a:pt x="17148" y="14445"/>
                </a:cubicBezTo>
                <a:cubicBezTo>
                  <a:pt x="4452" y="14445"/>
                  <a:pt x="4452" y="14445"/>
                  <a:pt x="4452" y="14445"/>
                </a:cubicBezTo>
                <a:cubicBezTo>
                  <a:pt x="4122" y="14445"/>
                  <a:pt x="3957" y="14580"/>
                  <a:pt x="3957" y="14715"/>
                </a:cubicBezTo>
                <a:cubicBezTo>
                  <a:pt x="3957" y="14985"/>
                  <a:pt x="4122" y="15120"/>
                  <a:pt x="4452" y="15120"/>
                </a:cubicBezTo>
                <a:close/>
                <a:moveTo>
                  <a:pt x="4452" y="10395"/>
                </a:moveTo>
                <a:cubicBezTo>
                  <a:pt x="10553" y="10395"/>
                  <a:pt x="10553" y="10395"/>
                  <a:pt x="10553" y="10395"/>
                </a:cubicBezTo>
                <a:cubicBezTo>
                  <a:pt x="10718" y="10395"/>
                  <a:pt x="11047" y="10260"/>
                  <a:pt x="11047" y="10125"/>
                </a:cubicBezTo>
                <a:cubicBezTo>
                  <a:pt x="11047" y="9855"/>
                  <a:pt x="10718" y="9720"/>
                  <a:pt x="10553" y="9720"/>
                </a:cubicBezTo>
                <a:cubicBezTo>
                  <a:pt x="4452" y="9720"/>
                  <a:pt x="4452" y="9720"/>
                  <a:pt x="4452" y="9720"/>
                </a:cubicBezTo>
                <a:cubicBezTo>
                  <a:pt x="4122" y="9720"/>
                  <a:pt x="3957" y="9855"/>
                  <a:pt x="3957" y="10125"/>
                </a:cubicBezTo>
                <a:cubicBezTo>
                  <a:pt x="3957" y="10260"/>
                  <a:pt x="4122" y="10395"/>
                  <a:pt x="4452" y="10395"/>
                </a:cubicBezTo>
                <a:close/>
                <a:moveTo>
                  <a:pt x="17148" y="9720"/>
                </a:moveTo>
                <a:cubicBezTo>
                  <a:pt x="14015" y="9720"/>
                  <a:pt x="14015" y="9720"/>
                  <a:pt x="14015" y="9720"/>
                </a:cubicBezTo>
                <a:cubicBezTo>
                  <a:pt x="13850" y="9720"/>
                  <a:pt x="13685" y="9855"/>
                  <a:pt x="13685" y="10125"/>
                </a:cubicBezTo>
                <a:cubicBezTo>
                  <a:pt x="13685" y="10260"/>
                  <a:pt x="13850" y="10395"/>
                  <a:pt x="14015" y="10395"/>
                </a:cubicBezTo>
                <a:cubicBezTo>
                  <a:pt x="17148" y="10395"/>
                  <a:pt x="17148" y="10395"/>
                  <a:pt x="17148" y="10395"/>
                </a:cubicBezTo>
                <a:cubicBezTo>
                  <a:pt x="17313" y="10395"/>
                  <a:pt x="17643" y="10260"/>
                  <a:pt x="17643" y="10125"/>
                </a:cubicBezTo>
                <a:cubicBezTo>
                  <a:pt x="17643" y="9855"/>
                  <a:pt x="17313" y="9720"/>
                  <a:pt x="17148" y="9720"/>
                </a:cubicBezTo>
                <a:close/>
                <a:moveTo>
                  <a:pt x="12037" y="9855"/>
                </a:moveTo>
                <a:cubicBezTo>
                  <a:pt x="11872" y="9855"/>
                  <a:pt x="11872" y="9990"/>
                  <a:pt x="11872" y="10125"/>
                </a:cubicBezTo>
                <a:cubicBezTo>
                  <a:pt x="11872" y="10125"/>
                  <a:pt x="11872" y="10260"/>
                  <a:pt x="12037" y="10395"/>
                </a:cubicBezTo>
                <a:cubicBezTo>
                  <a:pt x="12037" y="10395"/>
                  <a:pt x="12202" y="10395"/>
                  <a:pt x="12366" y="10395"/>
                </a:cubicBezTo>
                <a:cubicBezTo>
                  <a:pt x="12366" y="10395"/>
                  <a:pt x="12531" y="10395"/>
                  <a:pt x="12696" y="10395"/>
                </a:cubicBezTo>
                <a:cubicBezTo>
                  <a:pt x="12696" y="10260"/>
                  <a:pt x="12696" y="10125"/>
                  <a:pt x="12696" y="10125"/>
                </a:cubicBezTo>
                <a:cubicBezTo>
                  <a:pt x="12696" y="9990"/>
                  <a:pt x="12696" y="9855"/>
                  <a:pt x="12696" y="9855"/>
                </a:cubicBezTo>
                <a:cubicBezTo>
                  <a:pt x="12531" y="9720"/>
                  <a:pt x="12202" y="9720"/>
                  <a:pt x="12037" y="9855"/>
                </a:cubicBezTo>
                <a:close/>
                <a:moveTo>
                  <a:pt x="21600" y="675"/>
                </a:move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675"/>
                  <a:pt x="0" y="675"/>
                  <a:pt x="0" y="675"/>
                </a:cubicBezTo>
                <a:cubicBezTo>
                  <a:pt x="5771" y="675"/>
                  <a:pt x="5771" y="675"/>
                  <a:pt x="5771" y="675"/>
                </a:cubicBezTo>
                <a:cubicBezTo>
                  <a:pt x="8409" y="675"/>
                  <a:pt x="8409" y="675"/>
                  <a:pt x="8409" y="675"/>
                </a:cubicBezTo>
                <a:cubicBezTo>
                  <a:pt x="8409" y="405"/>
                  <a:pt x="8409" y="405"/>
                  <a:pt x="8409" y="405"/>
                </a:cubicBezTo>
                <a:cubicBezTo>
                  <a:pt x="8409" y="135"/>
                  <a:pt x="8574" y="0"/>
                  <a:pt x="8739" y="0"/>
                </a:cubicBezTo>
                <a:cubicBezTo>
                  <a:pt x="12696" y="0"/>
                  <a:pt x="12696" y="0"/>
                  <a:pt x="12696" y="0"/>
                </a:cubicBezTo>
                <a:cubicBezTo>
                  <a:pt x="13026" y="0"/>
                  <a:pt x="13191" y="135"/>
                  <a:pt x="13191" y="405"/>
                </a:cubicBezTo>
                <a:cubicBezTo>
                  <a:pt x="13191" y="675"/>
                  <a:pt x="13191" y="675"/>
                  <a:pt x="13191" y="675"/>
                </a:cubicBezTo>
                <a:cubicBezTo>
                  <a:pt x="15829" y="675"/>
                  <a:pt x="15829" y="675"/>
                  <a:pt x="15829" y="675"/>
                </a:cubicBezTo>
                <a:lnTo>
                  <a:pt x="21600" y="675"/>
                </a:lnTo>
                <a:close/>
                <a:moveTo>
                  <a:pt x="9234" y="675"/>
                </a:moveTo>
                <a:cubicBezTo>
                  <a:pt x="9234" y="1080"/>
                  <a:pt x="9234" y="1080"/>
                  <a:pt x="9234" y="1080"/>
                </a:cubicBezTo>
                <a:cubicBezTo>
                  <a:pt x="9234" y="1755"/>
                  <a:pt x="9234" y="1755"/>
                  <a:pt x="9234" y="1755"/>
                </a:cubicBezTo>
                <a:cubicBezTo>
                  <a:pt x="12366" y="1755"/>
                  <a:pt x="12366" y="1755"/>
                  <a:pt x="12366" y="1755"/>
                </a:cubicBezTo>
                <a:cubicBezTo>
                  <a:pt x="12366" y="1080"/>
                  <a:pt x="12366" y="1080"/>
                  <a:pt x="12366" y="1080"/>
                </a:cubicBezTo>
                <a:cubicBezTo>
                  <a:pt x="12366" y="675"/>
                  <a:pt x="12366" y="675"/>
                  <a:pt x="12366" y="675"/>
                </a:cubicBezTo>
                <a:lnTo>
                  <a:pt x="9234" y="675"/>
                </a:lnTo>
                <a:close/>
                <a:moveTo>
                  <a:pt x="6101" y="1485"/>
                </a:moveTo>
                <a:cubicBezTo>
                  <a:pt x="6101" y="1755"/>
                  <a:pt x="6101" y="1755"/>
                  <a:pt x="6101" y="1755"/>
                </a:cubicBezTo>
                <a:cubicBezTo>
                  <a:pt x="6101" y="2835"/>
                  <a:pt x="6101" y="2835"/>
                  <a:pt x="6101" y="2835"/>
                </a:cubicBezTo>
                <a:cubicBezTo>
                  <a:pt x="15334" y="2835"/>
                  <a:pt x="15334" y="2835"/>
                  <a:pt x="15334" y="2835"/>
                </a:cubicBezTo>
                <a:cubicBezTo>
                  <a:pt x="15334" y="1755"/>
                  <a:pt x="15334" y="1755"/>
                  <a:pt x="15334" y="1755"/>
                </a:cubicBezTo>
                <a:cubicBezTo>
                  <a:pt x="15334" y="1485"/>
                  <a:pt x="15334" y="1485"/>
                  <a:pt x="15334" y="1485"/>
                </a:cubicBezTo>
                <a:cubicBezTo>
                  <a:pt x="13191" y="1485"/>
                  <a:pt x="13191" y="1485"/>
                  <a:pt x="13191" y="1485"/>
                </a:cubicBezTo>
                <a:cubicBezTo>
                  <a:pt x="13191" y="2160"/>
                  <a:pt x="13191" y="2160"/>
                  <a:pt x="13191" y="2160"/>
                </a:cubicBezTo>
                <a:cubicBezTo>
                  <a:pt x="13191" y="2565"/>
                  <a:pt x="13191" y="2565"/>
                  <a:pt x="13191" y="2565"/>
                </a:cubicBezTo>
                <a:cubicBezTo>
                  <a:pt x="12696" y="2565"/>
                  <a:pt x="12696" y="2565"/>
                  <a:pt x="12696" y="2565"/>
                </a:cubicBezTo>
                <a:cubicBezTo>
                  <a:pt x="8739" y="2565"/>
                  <a:pt x="8739" y="2565"/>
                  <a:pt x="8739" y="2565"/>
                </a:cubicBezTo>
                <a:cubicBezTo>
                  <a:pt x="8409" y="2565"/>
                  <a:pt x="8409" y="2565"/>
                  <a:pt x="8409" y="2565"/>
                </a:cubicBezTo>
                <a:cubicBezTo>
                  <a:pt x="8409" y="2160"/>
                  <a:pt x="8409" y="2160"/>
                  <a:pt x="8409" y="2160"/>
                </a:cubicBezTo>
                <a:cubicBezTo>
                  <a:pt x="8409" y="1485"/>
                  <a:pt x="8409" y="1485"/>
                  <a:pt x="8409" y="1485"/>
                </a:cubicBezTo>
                <a:lnTo>
                  <a:pt x="6101" y="1485"/>
                </a:lnTo>
                <a:close/>
                <a:moveTo>
                  <a:pt x="5276" y="2565"/>
                </a:moveTo>
                <a:cubicBezTo>
                  <a:pt x="2144" y="2565"/>
                  <a:pt x="2144" y="2565"/>
                  <a:pt x="2144" y="2565"/>
                </a:cubicBezTo>
                <a:cubicBezTo>
                  <a:pt x="2144" y="19845"/>
                  <a:pt x="2144" y="19845"/>
                  <a:pt x="2144" y="19845"/>
                </a:cubicBezTo>
                <a:cubicBezTo>
                  <a:pt x="19292" y="19845"/>
                  <a:pt x="19292" y="19845"/>
                  <a:pt x="19292" y="19845"/>
                </a:cubicBezTo>
                <a:cubicBezTo>
                  <a:pt x="19292" y="2565"/>
                  <a:pt x="19292" y="2565"/>
                  <a:pt x="19292" y="2565"/>
                </a:cubicBezTo>
                <a:cubicBezTo>
                  <a:pt x="16324" y="2565"/>
                  <a:pt x="16324" y="2565"/>
                  <a:pt x="16324" y="2565"/>
                </a:cubicBezTo>
                <a:cubicBezTo>
                  <a:pt x="16324" y="3240"/>
                  <a:pt x="16324" y="3240"/>
                  <a:pt x="16324" y="3240"/>
                </a:cubicBezTo>
                <a:cubicBezTo>
                  <a:pt x="16324" y="3645"/>
                  <a:pt x="16324" y="3645"/>
                  <a:pt x="16324" y="3645"/>
                </a:cubicBezTo>
                <a:cubicBezTo>
                  <a:pt x="15829" y="3645"/>
                  <a:pt x="15829" y="3645"/>
                  <a:pt x="15829" y="3645"/>
                </a:cubicBezTo>
                <a:cubicBezTo>
                  <a:pt x="5771" y="3645"/>
                  <a:pt x="5771" y="3645"/>
                  <a:pt x="5771" y="3645"/>
                </a:cubicBezTo>
                <a:cubicBezTo>
                  <a:pt x="5276" y="3645"/>
                  <a:pt x="5276" y="3645"/>
                  <a:pt x="5276" y="3645"/>
                </a:cubicBezTo>
                <a:cubicBezTo>
                  <a:pt x="5276" y="3240"/>
                  <a:pt x="5276" y="3240"/>
                  <a:pt x="5276" y="3240"/>
                </a:cubicBezTo>
                <a:lnTo>
                  <a:pt x="5276" y="2565"/>
                </a:lnTo>
                <a:close/>
                <a:moveTo>
                  <a:pt x="20611" y="1485"/>
                </a:moveTo>
                <a:cubicBezTo>
                  <a:pt x="16324" y="1485"/>
                  <a:pt x="16324" y="1485"/>
                  <a:pt x="16324" y="1485"/>
                </a:cubicBezTo>
                <a:cubicBezTo>
                  <a:pt x="16324" y="1755"/>
                  <a:pt x="16324" y="1755"/>
                  <a:pt x="16324" y="1755"/>
                </a:cubicBezTo>
                <a:cubicBezTo>
                  <a:pt x="20281" y="1755"/>
                  <a:pt x="20281" y="1755"/>
                  <a:pt x="20281" y="1755"/>
                </a:cubicBezTo>
                <a:cubicBezTo>
                  <a:pt x="20281" y="20520"/>
                  <a:pt x="20281" y="20520"/>
                  <a:pt x="20281" y="20520"/>
                </a:cubicBezTo>
                <a:cubicBezTo>
                  <a:pt x="1319" y="20520"/>
                  <a:pt x="1319" y="20520"/>
                  <a:pt x="1319" y="20520"/>
                </a:cubicBezTo>
                <a:cubicBezTo>
                  <a:pt x="1319" y="1755"/>
                  <a:pt x="1319" y="1755"/>
                  <a:pt x="1319" y="1755"/>
                </a:cubicBezTo>
                <a:cubicBezTo>
                  <a:pt x="5276" y="1755"/>
                  <a:pt x="5276" y="1755"/>
                  <a:pt x="5276" y="1755"/>
                </a:cubicBezTo>
                <a:cubicBezTo>
                  <a:pt x="5276" y="1485"/>
                  <a:pt x="5276" y="1485"/>
                  <a:pt x="5276" y="1485"/>
                </a:cubicBezTo>
                <a:cubicBezTo>
                  <a:pt x="824" y="1485"/>
                  <a:pt x="824" y="1485"/>
                  <a:pt x="824" y="1485"/>
                </a:cubicBezTo>
                <a:cubicBezTo>
                  <a:pt x="824" y="20925"/>
                  <a:pt x="824" y="20925"/>
                  <a:pt x="824" y="20925"/>
                </a:cubicBezTo>
                <a:cubicBezTo>
                  <a:pt x="20611" y="20925"/>
                  <a:pt x="20611" y="20925"/>
                  <a:pt x="20611" y="20925"/>
                </a:cubicBezTo>
                <a:lnTo>
                  <a:pt x="20611" y="14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28" name="Freeform 1310"/>
          <p:cNvSpPr/>
          <p:nvPr/>
        </p:nvSpPr>
        <p:spPr>
          <a:xfrm>
            <a:off x="6870700" y="6924675"/>
            <a:ext cx="107315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915"/>
                </a:moveTo>
                <a:cubicBezTo>
                  <a:pt x="21600" y="1755"/>
                  <a:pt x="19811" y="0"/>
                  <a:pt x="17610" y="0"/>
                </a:cubicBezTo>
                <a:cubicBezTo>
                  <a:pt x="15822" y="0"/>
                  <a:pt x="14308" y="1215"/>
                  <a:pt x="13758" y="2700"/>
                </a:cubicBezTo>
                <a:cubicBezTo>
                  <a:pt x="2064" y="2700"/>
                  <a:pt x="2064" y="2700"/>
                  <a:pt x="2064" y="2700"/>
                </a:cubicBezTo>
                <a:cubicBezTo>
                  <a:pt x="963" y="2700"/>
                  <a:pt x="0" y="3645"/>
                  <a:pt x="0" y="4860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20655"/>
                  <a:pt x="963" y="21600"/>
                  <a:pt x="2064" y="21600"/>
                </a:cubicBezTo>
                <a:cubicBezTo>
                  <a:pt x="17060" y="21600"/>
                  <a:pt x="17060" y="21600"/>
                  <a:pt x="17060" y="21600"/>
                </a:cubicBezTo>
                <a:cubicBezTo>
                  <a:pt x="18298" y="21600"/>
                  <a:pt x="19261" y="20655"/>
                  <a:pt x="19261" y="19575"/>
                </a:cubicBezTo>
                <a:cubicBezTo>
                  <a:pt x="19261" y="7560"/>
                  <a:pt x="19261" y="7560"/>
                  <a:pt x="19261" y="7560"/>
                </a:cubicBezTo>
                <a:cubicBezTo>
                  <a:pt x="20637" y="6885"/>
                  <a:pt x="21600" y="5535"/>
                  <a:pt x="21600" y="3915"/>
                </a:cubicBezTo>
                <a:close/>
                <a:moveTo>
                  <a:pt x="18436" y="19575"/>
                </a:moveTo>
                <a:cubicBezTo>
                  <a:pt x="18436" y="20250"/>
                  <a:pt x="17885" y="20790"/>
                  <a:pt x="17060" y="20790"/>
                </a:cubicBezTo>
                <a:cubicBezTo>
                  <a:pt x="2064" y="20790"/>
                  <a:pt x="2064" y="20790"/>
                  <a:pt x="2064" y="20790"/>
                </a:cubicBezTo>
                <a:cubicBezTo>
                  <a:pt x="1376" y="20790"/>
                  <a:pt x="825" y="20250"/>
                  <a:pt x="825" y="19575"/>
                </a:cubicBezTo>
                <a:cubicBezTo>
                  <a:pt x="825" y="4860"/>
                  <a:pt x="825" y="4860"/>
                  <a:pt x="825" y="4860"/>
                </a:cubicBezTo>
                <a:cubicBezTo>
                  <a:pt x="825" y="4050"/>
                  <a:pt x="1376" y="3510"/>
                  <a:pt x="2064" y="3510"/>
                </a:cubicBezTo>
                <a:cubicBezTo>
                  <a:pt x="13620" y="3510"/>
                  <a:pt x="13620" y="3510"/>
                  <a:pt x="13620" y="3510"/>
                </a:cubicBezTo>
                <a:cubicBezTo>
                  <a:pt x="13620" y="3645"/>
                  <a:pt x="13620" y="3780"/>
                  <a:pt x="13620" y="3915"/>
                </a:cubicBezTo>
                <a:cubicBezTo>
                  <a:pt x="13620" y="6075"/>
                  <a:pt x="15409" y="7830"/>
                  <a:pt x="17610" y="7830"/>
                </a:cubicBezTo>
                <a:cubicBezTo>
                  <a:pt x="17885" y="7830"/>
                  <a:pt x="18161" y="7830"/>
                  <a:pt x="18436" y="7830"/>
                </a:cubicBezTo>
                <a:lnTo>
                  <a:pt x="18436" y="19575"/>
                </a:lnTo>
                <a:close/>
                <a:moveTo>
                  <a:pt x="18711" y="6885"/>
                </a:moveTo>
                <a:cubicBezTo>
                  <a:pt x="18573" y="6885"/>
                  <a:pt x="18573" y="6885"/>
                  <a:pt x="18436" y="7020"/>
                </a:cubicBezTo>
                <a:cubicBezTo>
                  <a:pt x="18436" y="7020"/>
                  <a:pt x="18436" y="7020"/>
                  <a:pt x="18436" y="7020"/>
                </a:cubicBezTo>
                <a:cubicBezTo>
                  <a:pt x="18298" y="7020"/>
                  <a:pt x="18298" y="7020"/>
                  <a:pt x="18161" y="7020"/>
                </a:cubicBezTo>
                <a:cubicBezTo>
                  <a:pt x="18161" y="7020"/>
                  <a:pt x="18161" y="7020"/>
                  <a:pt x="18023" y="7020"/>
                </a:cubicBezTo>
                <a:cubicBezTo>
                  <a:pt x="18023" y="7020"/>
                  <a:pt x="18023" y="7020"/>
                  <a:pt x="17885" y="7020"/>
                </a:cubicBezTo>
                <a:cubicBezTo>
                  <a:pt x="17748" y="7020"/>
                  <a:pt x="17748" y="7020"/>
                  <a:pt x="17610" y="7020"/>
                </a:cubicBezTo>
                <a:cubicBezTo>
                  <a:pt x="15822" y="7020"/>
                  <a:pt x="14446" y="5670"/>
                  <a:pt x="14446" y="3915"/>
                </a:cubicBezTo>
                <a:cubicBezTo>
                  <a:pt x="14446" y="3645"/>
                  <a:pt x="14446" y="3510"/>
                  <a:pt x="14446" y="3240"/>
                </a:cubicBezTo>
                <a:cubicBezTo>
                  <a:pt x="14859" y="1890"/>
                  <a:pt x="16097" y="810"/>
                  <a:pt x="17610" y="810"/>
                </a:cubicBezTo>
                <a:cubicBezTo>
                  <a:pt x="19399" y="810"/>
                  <a:pt x="20775" y="2160"/>
                  <a:pt x="20775" y="3915"/>
                </a:cubicBezTo>
                <a:cubicBezTo>
                  <a:pt x="20775" y="5265"/>
                  <a:pt x="19949" y="6480"/>
                  <a:pt x="18711" y="68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29" name="Freeform 1311"/>
          <p:cNvSpPr/>
          <p:nvPr/>
        </p:nvSpPr>
        <p:spPr>
          <a:xfrm>
            <a:off x="6870700" y="8328025"/>
            <a:ext cx="1092200" cy="736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06"/>
                </a:moveTo>
                <a:cubicBezTo>
                  <a:pt x="21600" y="606"/>
                  <a:pt x="21600" y="606"/>
                  <a:pt x="21600" y="606"/>
                </a:cubicBezTo>
                <a:cubicBezTo>
                  <a:pt x="21600" y="606"/>
                  <a:pt x="21600" y="606"/>
                  <a:pt x="21600" y="404"/>
                </a:cubicBezTo>
                <a:cubicBezTo>
                  <a:pt x="21600" y="404"/>
                  <a:pt x="21600" y="404"/>
                  <a:pt x="21600" y="404"/>
                </a:cubicBezTo>
                <a:cubicBezTo>
                  <a:pt x="21600" y="404"/>
                  <a:pt x="21600" y="404"/>
                  <a:pt x="21600" y="202"/>
                </a:cubicBezTo>
                <a:cubicBezTo>
                  <a:pt x="21600" y="202"/>
                  <a:pt x="21600" y="202"/>
                  <a:pt x="21600" y="202"/>
                </a:cubicBezTo>
                <a:cubicBezTo>
                  <a:pt x="21600" y="202"/>
                  <a:pt x="21600" y="202"/>
                  <a:pt x="21600" y="202"/>
                </a:cubicBezTo>
                <a:cubicBezTo>
                  <a:pt x="21600" y="202"/>
                  <a:pt x="21600" y="202"/>
                  <a:pt x="21600" y="202"/>
                </a:cubicBezTo>
                <a:cubicBezTo>
                  <a:pt x="21600" y="202"/>
                  <a:pt x="21600" y="202"/>
                  <a:pt x="21600" y="202"/>
                </a:cubicBezTo>
                <a:cubicBezTo>
                  <a:pt x="21465" y="202"/>
                  <a:pt x="21465" y="202"/>
                  <a:pt x="21465" y="202"/>
                </a:cubicBezTo>
                <a:cubicBezTo>
                  <a:pt x="21465" y="0"/>
                  <a:pt x="21465" y="0"/>
                  <a:pt x="21465" y="0"/>
                </a:cubicBezTo>
                <a:cubicBezTo>
                  <a:pt x="21465" y="0"/>
                  <a:pt x="21330" y="0"/>
                  <a:pt x="21330" y="0"/>
                </a:cubicBezTo>
                <a:cubicBezTo>
                  <a:pt x="21330" y="0"/>
                  <a:pt x="21330" y="0"/>
                  <a:pt x="21330" y="0"/>
                </a:cubicBezTo>
                <a:cubicBezTo>
                  <a:pt x="21330" y="0"/>
                  <a:pt x="21195" y="0"/>
                  <a:pt x="2119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70" y="6460"/>
                  <a:pt x="270" y="6460"/>
                  <a:pt x="270" y="6460"/>
                </a:cubicBezTo>
                <a:cubicBezTo>
                  <a:pt x="135" y="6460"/>
                  <a:pt x="0" y="6662"/>
                  <a:pt x="0" y="6864"/>
                </a:cubicBezTo>
                <a:cubicBezTo>
                  <a:pt x="0" y="7065"/>
                  <a:pt x="0" y="7267"/>
                  <a:pt x="135" y="7469"/>
                </a:cubicBezTo>
                <a:cubicBezTo>
                  <a:pt x="6210" y="12112"/>
                  <a:pt x="6210" y="12112"/>
                  <a:pt x="6210" y="12112"/>
                </a:cubicBezTo>
                <a:cubicBezTo>
                  <a:pt x="7155" y="20793"/>
                  <a:pt x="7155" y="20793"/>
                  <a:pt x="7155" y="20793"/>
                </a:cubicBezTo>
                <a:cubicBezTo>
                  <a:pt x="7155" y="20793"/>
                  <a:pt x="7290" y="20994"/>
                  <a:pt x="7155" y="20994"/>
                </a:cubicBezTo>
                <a:cubicBezTo>
                  <a:pt x="7155" y="20994"/>
                  <a:pt x="7155" y="20994"/>
                  <a:pt x="7155" y="20994"/>
                </a:cubicBezTo>
                <a:cubicBezTo>
                  <a:pt x="7290" y="20994"/>
                  <a:pt x="7290" y="20994"/>
                  <a:pt x="7290" y="20994"/>
                </a:cubicBezTo>
                <a:cubicBezTo>
                  <a:pt x="7290" y="21196"/>
                  <a:pt x="7290" y="21196"/>
                  <a:pt x="7290" y="21196"/>
                </a:cubicBezTo>
                <a:cubicBezTo>
                  <a:pt x="7290" y="21196"/>
                  <a:pt x="7290" y="21196"/>
                  <a:pt x="7290" y="21196"/>
                </a:cubicBezTo>
                <a:cubicBezTo>
                  <a:pt x="7290" y="21196"/>
                  <a:pt x="7290" y="21196"/>
                  <a:pt x="7290" y="21196"/>
                </a:cubicBezTo>
                <a:cubicBezTo>
                  <a:pt x="7290" y="21196"/>
                  <a:pt x="7290" y="21196"/>
                  <a:pt x="7290" y="21398"/>
                </a:cubicBezTo>
                <a:cubicBezTo>
                  <a:pt x="7290" y="21398"/>
                  <a:pt x="7290" y="21398"/>
                  <a:pt x="7290" y="21398"/>
                </a:cubicBezTo>
                <a:cubicBezTo>
                  <a:pt x="7290" y="21398"/>
                  <a:pt x="7290" y="21398"/>
                  <a:pt x="7425" y="21398"/>
                </a:cubicBezTo>
                <a:cubicBezTo>
                  <a:pt x="7425" y="21398"/>
                  <a:pt x="7425" y="21398"/>
                  <a:pt x="7425" y="21398"/>
                </a:cubicBezTo>
                <a:cubicBezTo>
                  <a:pt x="7425" y="21398"/>
                  <a:pt x="7425" y="21398"/>
                  <a:pt x="7425" y="21398"/>
                </a:cubicBezTo>
                <a:cubicBezTo>
                  <a:pt x="7425" y="21398"/>
                  <a:pt x="7425" y="21398"/>
                  <a:pt x="7425" y="21398"/>
                </a:cubicBezTo>
                <a:cubicBezTo>
                  <a:pt x="7560" y="21398"/>
                  <a:pt x="7560" y="21600"/>
                  <a:pt x="7560" y="21600"/>
                </a:cubicBezTo>
                <a:cubicBezTo>
                  <a:pt x="7560" y="21600"/>
                  <a:pt x="7560" y="21600"/>
                  <a:pt x="7560" y="21600"/>
                </a:cubicBezTo>
                <a:cubicBezTo>
                  <a:pt x="7560" y="21600"/>
                  <a:pt x="7560" y="21600"/>
                  <a:pt x="7560" y="21600"/>
                </a:cubicBezTo>
                <a:cubicBezTo>
                  <a:pt x="7560" y="21600"/>
                  <a:pt x="7560" y="21600"/>
                  <a:pt x="7560" y="21600"/>
                </a:cubicBezTo>
                <a:cubicBezTo>
                  <a:pt x="7560" y="21600"/>
                  <a:pt x="7560" y="21600"/>
                  <a:pt x="7560" y="21600"/>
                </a:cubicBezTo>
                <a:cubicBezTo>
                  <a:pt x="7560" y="21600"/>
                  <a:pt x="7560" y="21600"/>
                  <a:pt x="7560" y="21600"/>
                </a:cubicBezTo>
                <a:cubicBezTo>
                  <a:pt x="7695" y="21600"/>
                  <a:pt x="7830" y="21398"/>
                  <a:pt x="7830" y="21398"/>
                </a:cubicBezTo>
                <a:cubicBezTo>
                  <a:pt x="11880" y="17361"/>
                  <a:pt x="11880" y="17361"/>
                  <a:pt x="11880" y="17361"/>
                </a:cubicBezTo>
                <a:cubicBezTo>
                  <a:pt x="16065" y="21398"/>
                  <a:pt x="16065" y="21398"/>
                  <a:pt x="16065" y="21398"/>
                </a:cubicBezTo>
                <a:cubicBezTo>
                  <a:pt x="16065" y="21398"/>
                  <a:pt x="16200" y="21600"/>
                  <a:pt x="16200" y="21600"/>
                </a:cubicBezTo>
                <a:cubicBezTo>
                  <a:pt x="16200" y="21600"/>
                  <a:pt x="16335" y="21398"/>
                  <a:pt x="16335" y="21398"/>
                </a:cubicBezTo>
                <a:cubicBezTo>
                  <a:pt x="16470" y="21398"/>
                  <a:pt x="16470" y="21398"/>
                  <a:pt x="16605" y="21196"/>
                </a:cubicBezTo>
                <a:cubicBezTo>
                  <a:pt x="21600" y="807"/>
                  <a:pt x="21600" y="807"/>
                  <a:pt x="21600" y="807"/>
                </a:cubicBezTo>
                <a:cubicBezTo>
                  <a:pt x="21600" y="606"/>
                  <a:pt x="21600" y="606"/>
                  <a:pt x="21600" y="606"/>
                </a:cubicBezTo>
                <a:cubicBezTo>
                  <a:pt x="21600" y="606"/>
                  <a:pt x="21600" y="606"/>
                  <a:pt x="21600" y="606"/>
                </a:cubicBezTo>
                <a:cubicBezTo>
                  <a:pt x="21600" y="606"/>
                  <a:pt x="21600" y="606"/>
                  <a:pt x="21600" y="606"/>
                </a:cubicBezTo>
                <a:close/>
                <a:moveTo>
                  <a:pt x="17415" y="4037"/>
                </a:moveTo>
                <a:cubicBezTo>
                  <a:pt x="8775" y="13525"/>
                  <a:pt x="8775" y="13525"/>
                  <a:pt x="8775" y="13525"/>
                </a:cubicBezTo>
                <a:cubicBezTo>
                  <a:pt x="8775" y="13525"/>
                  <a:pt x="8775" y="13525"/>
                  <a:pt x="8775" y="13525"/>
                </a:cubicBezTo>
                <a:cubicBezTo>
                  <a:pt x="8775" y="13525"/>
                  <a:pt x="8775" y="13525"/>
                  <a:pt x="8775" y="13525"/>
                </a:cubicBezTo>
                <a:cubicBezTo>
                  <a:pt x="8775" y="13727"/>
                  <a:pt x="8775" y="13727"/>
                  <a:pt x="8775" y="13727"/>
                </a:cubicBezTo>
                <a:cubicBezTo>
                  <a:pt x="8775" y="13727"/>
                  <a:pt x="8775" y="13727"/>
                  <a:pt x="8775" y="13727"/>
                </a:cubicBezTo>
                <a:cubicBezTo>
                  <a:pt x="8640" y="13727"/>
                  <a:pt x="8640" y="13727"/>
                  <a:pt x="8640" y="13727"/>
                </a:cubicBezTo>
                <a:cubicBezTo>
                  <a:pt x="8640" y="13727"/>
                  <a:pt x="8640" y="13727"/>
                  <a:pt x="8640" y="13727"/>
                </a:cubicBezTo>
                <a:cubicBezTo>
                  <a:pt x="8640" y="13727"/>
                  <a:pt x="8640" y="13727"/>
                  <a:pt x="8640" y="13727"/>
                </a:cubicBezTo>
                <a:cubicBezTo>
                  <a:pt x="7695" y="18572"/>
                  <a:pt x="7695" y="18572"/>
                  <a:pt x="7695" y="18572"/>
                </a:cubicBezTo>
                <a:cubicBezTo>
                  <a:pt x="6885" y="12112"/>
                  <a:pt x="6885" y="12112"/>
                  <a:pt x="6885" y="12112"/>
                </a:cubicBezTo>
                <a:lnTo>
                  <a:pt x="17415" y="4037"/>
                </a:lnTo>
                <a:close/>
                <a:moveTo>
                  <a:pt x="8235" y="19581"/>
                </a:moveTo>
                <a:cubicBezTo>
                  <a:pt x="9180" y="14736"/>
                  <a:pt x="9180" y="14736"/>
                  <a:pt x="9180" y="14736"/>
                </a:cubicBezTo>
                <a:cubicBezTo>
                  <a:pt x="10800" y="16351"/>
                  <a:pt x="10800" y="16351"/>
                  <a:pt x="10800" y="16351"/>
                </a:cubicBezTo>
                <a:cubicBezTo>
                  <a:pt x="11205" y="16755"/>
                  <a:pt x="11205" y="16755"/>
                  <a:pt x="11205" y="16755"/>
                </a:cubicBezTo>
                <a:cubicBezTo>
                  <a:pt x="9720" y="18168"/>
                  <a:pt x="9720" y="18168"/>
                  <a:pt x="9720" y="18168"/>
                </a:cubicBezTo>
                <a:lnTo>
                  <a:pt x="8235" y="19581"/>
                </a:lnTo>
                <a:close/>
                <a:moveTo>
                  <a:pt x="18765" y="1817"/>
                </a:moveTo>
                <a:cubicBezTo>
                  <a:pt x="6480" y="11305"/>
                  <a:pt x="6480" y="11305"/>
                  <a:pt x="6480" y="11305"/>
                </a:cubicBezTo>
                <a:cubicBezTo>
                  <a:pt x="1350" y="7267"/>
                  <a:pt x="1350" y="7267"/>
                  <a:pt x="1350" y="7267"/>
                </a:cubicBezTo>
                <a:lnTo>
                  <a:pt x="18765" y="1817"/>
                </a:lnTo>
                <a:close/>
                <a:moveTo>
                  <a:pt x="16065" y="20187"/>
                </a:moveTo>
                <a:cubicBezTo>
                  <a:pt x="10530" y="14736"/>
                  <a:pt x="10530" y="14736"/>
                  <a:pt x="10530" y="14736"/>
                </a:cubicBezTo>
                <a:cubicBezTo>
                  <a:pt x="9585" y="13929"/>
                  <a:pt x="9585" y="13929"/>
                  <a:pt x="9585" y="13929"/>
                </a:cubicBezTo>
                <a:cubicBezTo>
                  <a:pt x="20520" y="2019"/>
                  <a:pt x="20520" y="2019"/>
                  <a:pt x="20520" y="2019"/>
                </a:cubicBezTo>
                <a:lnTo>
                  <a:pt x="16065" y="2018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30" name="Freeform 1312"/>
          <p:cNvSpPr/>
          <p:nvPr/>
        </p:nvSpPr>
        <p:spPr>
          <a:xfrm>
            <a:off x="6870700" y="9537700"/>
            <a:ext cx="1092200" cy="825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180"/>
                </a:moveTo>
                <a:cubicBezTo>
                  <a:pt x="21465" y="0"/>
                  <a:pt x="21330" y="0"/>
                  <a:pt x="21195" y="0"/>
                </a:cubicBezTo>
                <a:cubicBezTo>
                  <a:pt x="21195" y="0"/>
                  <a:pt x="21195" y="0"/>
                  <a:pt x="21060" y="0"/>
                </a:cubicBezTo>
                <a:cubicBezTo>
                  <a:pt x="270" y="7560"/>
                  <a:pt x="270" y="7560"/>
                  <a:pt x="270" y="7560"/>
                </a:cubicBezTo>
                <a:cubicBezTo>
                  <a:pt x="135" y="7560"/>
                  <a:pt x="0" y="7740"/>
                  <a:pt x="0" y="8100"/>
                </a:cubicBezTo>
                <a:cubicBezTo>
                  <a:pt x="0" y="8280"/>
                  <a:pt x="135" y="8460"/>
                  <a:pt x="270" y="8460"/>
                </a:cubicBezTo>
                <a:cubicBezTo>
                  <a:pt x="7830" y="11880"/>
                  <a:pt x="7830" y="11880"/>
                  <a:pt x="7830" y="11880"/>
                </a:cubicBezTo>
                <a:cubicBezTo>
                  <a:pt x="7155" y="19080"/>
                  <a:pt x="7155" y="19080"/>
                  <a:pt x="7155" y="19080"/>
                </a:cubicBezTo>
                <a:cubicBezTo>
                  <a:pt x="7155" y="19260"/>
                  <a:pt x="7290" y="19440"/>
                  <a:pt x="7425" y="19620"/>
                </a:cubicBezTo>
                <a:cubicBezTo>
                  <a:pt x="7425" y="19620"/>
                  <a:pt x="7425" y="19620"/>
                  <a:pt x="7560" y="19620"/>
                </a:cubicBezTo>
                <a:cubicBezTo>
                  <a:pt x="7695" y="19620"/>
                  <a:pt x="7695" y="19620"/>
                  <a:pt x="7830" y="19620"/>
                </a:cubicBezTo>
                <a:cubicBezTo>
                  <a:pt x="10530" y="16740"/>
                  <a:pt x="10530" y="16740"/>
                  <a:pt x="10530" y="16740"/>
                </a:cubicBezTo>
                <a:cubicBezTo>
                  <a:pt x="12960" y="21420"/>
                  <a:pt x="12960" y="21420"/>
                  <a:pt x="12960" y="21420"/>
                </a:cubicBezTo>
                <a:cubicBezTo>
                  <a:pt x="13095" y="21420"/>
                  <a:pt x="13230" y="21600"/>
                  <a:pt x="13365" y="21600"/>
                </a:cubicBezTo>
                <a:cubicBezTo>
                  <a:pt x="13365" y="21600"/>
                  <a:pt x="13365" y="21600"/>
                  <a:pt x="13365" y="21600"/>
                </a:cubicBezTo>
                <a:cubicBezTo>
                  <a:pt x="13500" y="21600"/>
                  <a:pt x="13635" y="21420"/>
                  <a:pt x="13635" y="21240"/>
                </a:cubicBezTo>
                <a:cubicBezTo>
                  <a:pt x="21600" y="720"/>
                  <a:pt x="21600" y="720"/>
                  <a:pt x="21600" y="720"/>
                </a:cubicBezTo>
                <a:cubicBezTo>
                  <a:pt x="21600" y="540"/>
                  <a:pt x="21600" y="360"/>
                  <a:pt x="21465" y="180"/>
                </a:cubicBezTo>
                <a:close/>
                <a:moveTo>
                  <a:pt x="19035" y="1800"/>
                </a:moveTo>
                <a:cubicBezTo>
                  <a:pt x="8235" y="10980"/>
                  <a:pt x="8235" y="10980"/>
                  <a:pt x="8235" y="10980"/>
                </a:cubicBezTo>
                <a:cubicBezTo>
                  <a:pt x="1620" y="8100"/>
                  <a:pt x="1620" y="8100"/>
                  <a:pt x="1620" y="8100"/>
                </a:cubicBezTo>
                <a:lnTo>
                  <a:pt x="19035" y="1800"/>
                </a:lnTo>
                <a:close/>
                <a:moveTo>
                  <a:pt x="7965" y="18180"/>
                </a:moveTo>
                <a:cubicBezTo>
                  <a:pt x="8505" y="12780"/>
                  <a:pt x="8505" y="12780"/>
                  <a:pt x="8505" y="12780"/>
                </a:cubicBezTo>
                <a:cubicBezTo>
                  <a:pt x="10125" y="15840"/>
                  <a:pt x="10125" y="15840"/>
                  <a:pt x="10125" y="15840"/>
                </a:cubicBezTo>
                <a:lnTo>
                  <a:pt x="7965" y="18180"/>
                </a:lnTo>
                <a:close/>
                <a:moveTo>
                  <a:pt x="13230" y="20160"/>
                </a:moveTo>
                <a:cubicBezTo>
                  <a:pt x="8775" y="11700"/>
                  <a:pt x="8775" y="11700"/>
                  <a:pt x="8775" y="11700"/>
                </a:cubicBezTo>
                <a:cubicBezTo>
                  <a:pt x="20385" y="1800"/>
                  <a:pt x="20385" y="1800"/>
                  <a:pt x="20385" y="1800"/>
                </a:cubicBezTo>
                <a:lnTo>
                  <a:pt x="13230" y="201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31" name="Freeform 1313"/>
          <p:cNvSpPr/>
          <p:nvPr/>
        </p:nvSpPr>
        <p:spPr>
          <a:xfrm>
            <a:off x="687070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1880" y="16605"/>
                </a:moveTo>
                <a:cubicBezTo>
                  <a:pt x="14715" y="16605"/>
                  <a:pt x="14715" y="16605"/>
                  <a:pt x="14715" y="16605"/>
                </a:cubicBezTo>
                <a:cubicBezTo>
                  <a:pt x="14715" y="4995"/>
                  <a:pt x="14715" y="4995"/>
                  <a:pt x="14715" y="4995"/>
                </a:cubicBezTo>
                <a:cubicBezTo>
                  <a:pt x="11880" y="4995"/>
                  <a:pt x="11880" y="4995"/>
                  <a:pt x="11880" y="4995"/>
                </a:cubicBezTo>
                <a:lnTo>
                  <a:pt x="11880" y="16605"/>
                </a:lnTo>
                <a:close/>
                <a:moveTo>
                  <a:pt x="12555" y="5805"/>
                </a:moveTo>
                <a:cubicBezTo>
                  <a:pt x="14040" y="5805"/>
                  <a:pt x="14040" y="5805"/>
                  <a:pt x="14040" y="5805"/>
                </a:cubicBezTo>
                <a:cubicBezTo>
                  <a:pt x="14040" y="15795"/>
                  <a:pt x="14040" y="15795"/>
                  <a:pt x="14040" y="15795"/>
                </a:cubicBezTo>
                <a:cubicBezTo>
                  <a:pt x="12555" y="15795"/>
                  <a:pt x="12555" y="15795"/>
                  <a:pt x="12555" y="15795"/>
                </a:cubicBezTo>
                <a:lnTo>
                  <a:pt x="12555" y="5805"/>
                </a:lnTo>
                <a:close/>
                <a:moveTo>
                  <a:pt x="6885" y="16605"/>
                </a:moveTo>
                <a:cubicBezTo>
                  <a:pt x="9720" y="16605"/>
                  <a:pt x="9720" y="16605"/>
                  <a:pt x="9720" y="16605"/>
                </a:cubicBezTo>
                <a:cubicBezTo>
                  <a:pt x="9720" y="4995"/>
                  <a:pt x="9720" y="4995"/>
                  <a:pt x="9720" y="4995"/>
                </a:cubicBezTo>
                <a:cubicBezTo>
                  <a:pt x="6885" y="4995"/>
                  <a:pt x="6885" y="4995"/>
                  <a:pt x="6885" y="4995"/>
                </a:cubicBezTo>
                <a:lnTo>
                  <a:pt x="6885" y="16605"/>
                </a:lnTo>
                <a:close/>
                <a:moveTo>
                  <a:pt x="7560" y="5805"/>
                </a:moveTo>
                <a:cubicBezTo>
                  <a:pt x="9045" y="5805"/>
                  <a:pt x="9045" y="5805"/>
                  <a:pt x="9045" y="5805"/>
                </a:cubicBezTo>
                <a:cubicBezTo>
                  <a:pt x="9045" y="15795"/>
                  <a:pt x="9045" y="15795"/>
                  <a:pt x="9045" y="15795"/>
                </a:cubicBezTo>
                <a:cubicBezTo>
                  <a:pt x="7560" y="15795"/>
                  <a:pt x="7560" y="15795"/>
                  <a:pt x="7560" y="15795"/>
                </a:cubicBezTo>
                <a:lnTo>
                  <a:pt x="7560" y="58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32" name="Freeform 1314"/>
          <p:cNvSpPr/>
          <p:nvPr/>
        </p:nvSpPr>
        <p:spPr>
          <a:xfrm>
            <a:off x="7226300" y="11877675"/>
            <a:ext cx="3873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032" y="540"/>
                </a:moveTo>
                <a:cubicBezTo>
                  <a:pt x="3032" y="21060"/>
                  <a:pt x="3032" y="21060"/>
                  <a:pt x="3032" y="21060"/>
                </a:cubicBezTo>
                <a:cubicBezTo>
                  <a:pt x="3032" y="21330"/>
                  <a:pt x="2274" y="21600"/>
                  <a:pt x="1516" y="21600"/>
                </a:cubicBezTo>
                <a:cubicBezTo>
                  <a:pt x="758" y="21600"/>
                  <a:pt x="0" y="21330"/>
                  <a:pt x="0" y="21060"/>
                </a:cubicBezTo>
                <a:cubicBezTo>
                  <a:pt x="0" y="540"/>
                  <a:pt x="0" y="540"/>
                  <a:pt x="0" y="540"/>
                </a:cubicBezTo>
                <a:cubicBezTo>
                  <a:pt x="0" y="270"/>
                  <a:pt x="758" y="0"/>
                  <a:pt x="1516" y="0"/>
                </a:cubicBezTo>
                <a:cubicBezTo>
                  <a:pt x="2274" y="0"/>
                  <a:pt x="3032" y="270"/>
                  <a:pt x="3032" y="540"/>
                </a:cubicBezTo>
                <a:close/>
                <a:moveTo>
                  <a:pt x="20084" y="0"/>
                </a:moveTo>
                <a:cubicBezTo>
                  <a:pt x="19326" y="0"/>
                  <a:pt x="18947" y="270"/>
                  <a:pt x="18947" y="540"/>
                </a:cubicBezTo>
                <a:cubicBezTo>
                  <a:pt x="18947" y="21060"/>
                  <a:pt x="18947" y="21060"/>
                  <a:pt x="18947" y="21060"/>
                </a:cubicBezTo>
                <a:cubicBezTo>
                  <a:pt x="18947" y="21330"/>
                  <a:pt x="19326" y="21600"/>
                  <a:pt x="20084" y="21600"/>
                </a:cubicBezTo>
                <a:cubicBezTo>
                  <a:pt x="20842" y="21600"/>
                  <a:pt x="21600" y="21330"/>
                  <a:pt x="21600" y="21060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0842" y="0"/>
                  <a:pt x="20084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33" name="Freeform 1315"/>
          <p:cNvSpPr/>
          <p:nvPr/>
        </p:nvSpPr>
        <p:spPr>
          <a:xfrm>
            <a:off x="878205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20925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lnTo>
                  <a:pt x="20925" y="20925"/>
                </a:lnTo>
                <a:close/>
                <a:moveTo>
                  <a:pt x="17550" y="4590"/>
                </a:moveTo>
                <a:cubicBezTo>
                  <a:pt x="4590" y="17550"/>
                  <a:pt x="4590" y="17550"/>
                  <a:pt x="4590" y="17550"/>
                </a:cubicBezTo>
                <a:cubicBezTo>
                  <a:pt x="4050" y="17010"/>
                  <a:pt x="4050" y="17010"/>
                  <a:pt x="4050" y="17010"/>
                </a:cubicBezTo>
                <a:cubicBezTo>
                  <a:pt x="17010" y="4050"/>
                  <a:pt x="17010" y="4050"/>
                  <a:pt x="17010" y="4050"/>
                </a:cubicBezTo>
                <a:lnTo>
                  <a:pt x="17550" y="4590"/>
                </a:lnTo>
                <a:close/>
                <a:moveTo>
                  <a:pt x="6075" y="8235"/>
                </a:moveTo>
                <a:cubicBezTo>
                  <a:pt x="7290" y="8235"/>
                  <a:pt x="8235" y="7290"/>
                  <a:pt x="8235" y="6075"/>
                </a:cubicBezTo>
                <a:cubicBezTo>
                  <a:pt x="8235" y="4995"/>
                  <a:pt x="7290" y="3915"/>
                  <a:pt x="6075" y="3915"/>
                </a:cubicBezTo>
                <a:cubicBezTo>
                  <a:pt x="4995" y="3915"/>
                  <a:pt x="3915" y="4995"/>
                  <a:pt x="3915" y="6075"/>
                </a:cubicBezTo>
                <a:cubicBezTo>
                  <a:pt x="3915" y="7290"/>
                  <a:pt x="4995" y="8235"/>
                  <a:pt x="6075" y="8235"/>
                </a:cubicBezTo>
                <a:close/>
                <a:moveTo>
                  <a:pt x="6075" y="4725"/>
                </a:moveTo>
                <a:cubicBezTo>
                  <a:pt x="6885" y="4725"/>
                  <a:pt x="7560" y="5265"/>
                  <a:pt x="7560" y="6075"/>
                </a:cubicBezTo>
                <a:cubicBezTo>
                  <a:pt x="7560" y="6885"/>
                  <a:pt x="6885" y="7560"/>
                  <a:pt x="6075" y="7560"/>
                </a:cubicBezTo>
                <a:cubicBezTo>
                  <a:pt x="5265" y="7560"/>
                  <a:pt x="4725" y="6885"/>
                  <a:pt x="4725" y="6075"/>
                </a:cubicBezTo>
                <a:cubicBezTo>
                  <a:pt x="4725" y="5265"/>
                  <a:pt x="5265" y="4725"/>
                  <a:pt x="6075" y="4725"/>
                </a:cubicBezTo>
                <a:close/>
                <a:moveTo>
                  <a:pt x="15525" y="13365"/>
                </a:moveTo>
                <a:cubicBezTo>
                  <a:pt x="14310" y="13365"/>
                  <a:pt x="13365" y="14310"/>
                  <a:pt x="13365" y="15525"/>
                </a:cubicBezTo>
                <a:cubicBezTo>
                  <a:pt x="13365" y="16605"/>
                  <a:pt x="14310" y="17685"/>
                  <a:pt x="15525" y="17685"/>
                </a:cubicBezTo>
                <a:cubicBezTo>
                  <a:pt x="16605" y="17685"/>
                  <a:pt x="17685" y="16605"/>
                  <a:pt x="17685" y="15525"/>
                </a:cubicBezTo>
                <a:cubicBezTo>
                  <a:pt x="17685" y="14310"/>
                  <a:pt x="16605" y="13365"/>
                  <a:pt x="15525" y="13365"/>
                </a:cubicBezTo>
                <a:close/>
                <a:moveTo>
                  <a:pt x="15525" y="16875"/>
                </a:moveTo>
                <a:cubicBezTo>
                  <a:pt x="14715" y="16875"/>
                  <a:pt x="14040" y="16335"/>
                  <a:pt x="14040" y="15525"/>
                </a:cubicBezTo>
                <a:cubicBezTo>
                  <a:pt x="14040" y="14715"/>
                  <a:pt x="14715" y="14040"/>
                  <a:pt x="15525" y="14040"/>
                </a:cubicBezTo>
                <a:cubicBezTo>
                  <a:pt x="16335" y="14040"/>
                  <a:pt x="16875" y="14715"/>
                  <a:pt x="16875" y="15525"/>
                </a:cubicBezTo>
                <a:cubicBezTo>
                  <a:pt x="16875" y="16335"/>
                  <a:pt x="16335" y="16875"/>
                  <a:pt x="15525" y="168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34" name="Freeform 1316"/>
          <p:cNvSpPr/>
          <p:nvPr/>
        </p:nvSpPr>
        <p:spPr>
          <a:xfrm>
            <a:off x="878205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" y="20655"/>
                </a:moveTo>
                <a:cubicBezTo>
                  <a:pt x="20655" y="135"/>
                  <a:pt x="20655" y="135"/>
                  <a:pt x="20655" y="135"/>
                </a:cubicBezTo>
                <a:cubicBezTo>
                  <a:pt x="21465" y="945"/>
                  <a:pt x="21465" y="945"/>
                  <a:pt x="21465" y="945"/>
                </a:cubicBezTo>
                <a:cubicBezTo>
                  <a:pt x="945" y="21465"/>
                  <a:pt x="945" y="21465"/>
                  <a:pt x="945" y="21465"/>
                </a:cubicBezTo>
                <a:lnTo>
                  <a:pt x="135" y="20655"/>
                </a:lnTo>
                <a:close/>
                <a:moveTo>
                  <a:pt x="0" y="3375"/>
                </a:moveTo>
                <a:cubicBezTo>
                  <a:pt x="0" y="1485"/>
                  <a:pt x="1485" y="0"/>
                  <a:pt x="3375" y="0"/>
                </a:cubicBezTo>
                <a:cubicBezTo>
                  <a:pt x="5265" y="0"/>
                  <a:pt x="6885" y="1485"/>
                  <a:pt x="6885" y="3375"/>
                </a:cubicBezTo>
                <a:cubicBezTo>
                  <a:pt x="6885" y="5265"/>
                  <a:pt x="5265" y="6885"/>
                  <a:pt x="3375" y="6885"/>
                </a:cubicBezTo>
                <a:cubicBezTo>
                  <a:pt x="1485" y="6885"/>
                  <a:pt x="0" y="5265"/>
                  <a:pt x="0" y="3375"/>
                </a:cubicBezTo>
                <a:close/>
                <a:moveTo>
                  <a:pt x="1080" y="3375"/>
                </a:moveTo>
                <a:cubicBezTo>
                  <a:pt x="1080" y="4725"/>
                  <a:pt x="2160" y="5670"/>
                  <a:pt x="3375" y="5670"/>
                </a:cubicBezTo>
                <a:cubicBezTo>
                  <a:pt x="4725" y="5670"/>
                  <a:pt x="5670" y="4725"/>
                  <a:pt x="5670" y="3375"/>
                </a:cubicBezTo>
                <a:cubicBezTo>
                  <a:pt x="5670" y="2160"/>
                  <a:pt x="4725" y="1080"/>
                  <a:pt x="3375" y="1080"/>
                </a:cubicBezTo>
                <a:cubicBezTo>
                  <a:pt x="2160" y="1080"/>
                  <a:pt x="1080" y="2160"/>
                  <a:pt x="1080" y="3375"/>
                </a:cubicBezTo>
                <a:close/>
                <a:moveTo>
                  <a:pt x="21600" y="18225"/>
                </a:moveTo>
                <a:cubicBezTo>
                  <a:pt x="21600" y="20115"/>
                  <a:pt x="20115" y="21600"/>
                  <a:pt x="18225" y="21600"/>
                </a:cubicBezTo>
                <a:cubicBezTo>
                  <a:pt x="16335" y="21600"/>
                  <a:pt x="14715" y="20115"/>
                  <a:pt x="14715" y="18225"/>
                </a:cubicBezTo>
                <a:cubicBezTo>
                  <a:pt x="14715" y="16335"/>
                  <a:pt x="16335" y="14715"/>
                  <a:pt x="18225" y="14715"/>
                </a:cubicBezTo>
                <a:cubicBezTo>
                  <a:pt x="20115" y="14715"/>
                  <a:pt x="21600" y="16335"/>
                  <a:pt x="21600" y="18225"/>
                </a:cubicBezTo>
                <a:close/>
                <a:moveTo>
                  <a:pt x="20520" y="18225"/>
                </a:moveTo>
                <a:cubicBezTo>
                  <a:pt x="20520" y="16875"/>
                  <a:pt x="19440" y="15930"/>
                  <a:pt x="18225" y="15930"/>
                </a:cubicBezTo>
                <a:cubicBezTo>
                  <a:pt x="16875" y="15930"/>
                  <a:pt x="15930" y="16875"/>
                  <a:pt x="15930" y="18225"/>
                </a:cubicBezTo>
                <a:cubicBezTo>
                  <a:pt x="15930" y="19440"/>
                  <a:pt x="16875" y="20520"/>
                  <a:pt x="18225" y="20520"/>
                </a:cubicBezTo>
                <a:cubicBezTo>
                  <a:pt x="19440" y="20520"/>
                  <a:pt x="20520" y="19440"/>
                  <a:pt x="20520" y="182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35" name="Freeform 1317"/>
          <p:cNvSpPr/>
          <p:nvPr/>
        </p:nvSpPr>
        <p:spPr>
          <a:xfrm>
            <a:off x="8782050" y="3206750"/>
            <a:ext cx="10731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11" y="7830"/>
                </a:moveTo>
                <a:cubicBezTo>
                  <a:pt x="14308" y="3645"/>
                  <a:pt x="7292" y="3645"/>
                  <a:pt x="2889" y="7830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2889" y="13500"/>
                  <a:pt x="2889" y="13500"/>
                  <a:pt x="2889" y="13500"/>
                </a:cubicBezTo>
                <a:cubicBezTo>
                  <a:pt x="4953" y="15660"/>
                  <a:pt x="7704" y="16740"/>
                  <a:pt x="10731" y="16740"/>
                </a:cubicBezTo>
                <a:cubicBezTo>
                  <a:pt x="13758" y="16740"/>
                  <a:pt x="16510" y="15660"/>
                  <a:pt x="18711" y="13500"/>
                </a:cubicBezTo>
                <a:cubicBezTo>
                  <a:pt x="21600" y="10665"/>
                  <a:pt x="21600" y="10665"/>
                  <a:pt x="21600" y="10665"/>
                </a:cubicBezTo>
                <a:lnTo>
                  <a:pt x="18711" y="7830"/>
                </a:lnTo>
                <a:close/>
                <a:moveTo>
                  <a:pt x="18161" y="12960"/>
                </a:moveTo>
                <a:cubicBezTo>
                  <a:pt x="16097" y="14985"/>
                  <a:pt x="13483" y="16065"/>
                  <a:pt x="10731" y="16065"/>
                </a:cubicBezTo>
                <a:cubicBezTo>
                  <a:pt x="7980" y="16065"/>
                  <a:pt x="5366" y="14985"/>
                  <a:pt x="3302" y="12960"/>
                </a:cubicBezTo>
                <a:cubicBezTo>
                  <a:pt x="1101" y="10800"/>
                  <a:pt x="1101" y="10800"/>
                  <a:pt x="1101" y="10800"/>
                </a:cubicBezTo>
                <a:cubicBezTo>
                  <a:pt x="3439" y="8370"/>
                  <a:pt x="3439" y="8370"/>
                  <a:pt x="3439" y="8370"/>
                </a:cubicBezTo>
                <a:cubicBezTo>
                  <a:pt x="7567" y="4455"/>
                  <a:pt x="14171" y="4455"/>
                  <a:pt x="18161" y="8370"/>
                </a:cubicBezTo>
                <a:cubicBezTo>
                  <a:pt x="20499" y="10665"/>
                  <a:pt x="20499" y="10665"/>
                  <a:pt x="20499" y="10665"/>
                </a:cubicBezTo>
                <a:lnTo>
                  <a:pt x="18161" y="12960"/>
                </a:lnTo>
                <a:close/>
                <a:moveTo>
                  <a:pt x="10594" y="6075"/>
                </a:moveTo>
                <a:cubicBezTo>
                  <a:pt x="8117" y="6075"/>
                  <a:pt x="5916" y="8235"/>
                  <a:pt x="5916" y="10665"/>
                </a:cubicBezTo>
                <a:cubicBezTo>
                  <a:pt x="5916" y="13230"/>
                  <a:pt x="8117" y="15390"/>
                  <a:pt x="10594" y="15390"/>
                </a:cubicBezTo>
                <a:cubicBezTo>
                  <a:pt x="13208" y="15390"/>
                  <a:pt x="15409" y="13230"/>
                  <a:pt x="15409" y="10665"/>
                </a:cubicBezTo>
                <a:cubicBezTo>
                  <a:pt x="15409" y="8235"/>
                  <a:pt x="13208" y="6075"/>
                  <a:pt x="10594" y="6075"/>
                </a:cubicBezTo>
                <a:close/>
                <a:moveTo>
                  <a:pt x="10594" y="14580"/>
                </a:moveTo>
                <a:cubicBezTo>
                  <a:pt x="8530" y="14580"/>
                  <a:pt x="6741" y="12825"/>
                  <a:pt x="6741" y="10665"/>
                </a:cubicBezTo>
                <a:cubicBezTo>
                  <a:pt x="6741" y="8640"/>
                  <a:pt x="8530" y="6885"/>
                  <a:pt x="10594" y="6885"/>
                </a:cubicBezTo>
                <a:cubicBezTo>
                  <a:pt x="12795" y="6885"/>
                  <a:pt x="14583" y="8640"/>
                  <a:pt x="14583" y="10665"/>
                </a:cubicBezTo>
                <a:cubicBezTo>
                  <a:pt x="14583" y="12825"/>
                  <a:pt x="12795" y="14580"/>
                  <a:pt x="10594" y="14580"/>
                </a:cubicBezTo>
                <a:close/>
                <a:moveTo>
                  <a:pt x="8943" y="2025"/>
                </a:moveTo>
                <a:cubicBezTo>
                  <a:pt x="8805" y="1890"/>
                  <a:pt x="8805" y="1620"/>
                  <a:pt x="8943" y="1485"/>
                </a:cubicBezTo>
                <a:cubicBezTo>
                  <a:pt x="10456" y="135"/>
                  <a:pt x="10456" y="135"/>
                  <a:pt x="10456" y="135"/>
                </a:cubicBezTo>
                <a:cubicBezTo>
                  <a:pt x="10456" y="135"/>
                  <a:pt x="10594" y="0"/>
                  <a:pt x="10594" y="0"/>
                </a:cubicBezTo>
                <a:cubicBezTo>
                  <a:pt x="10731" y="0"/>
                  <a:pt x="10731" y="0"/>
                  <a:pt x="10869" y="0"/>
                </a:cubicBezTo>
                <a:cubicBezTo>
                  <a:pt x="10869" y="0"/>
                  <a:pt x="11006" y="135"/>
                  <a:pt x="11006" y="135"/>
                </a:cubicBezTo>
                <a:cubicBezTo>
                  <a:pt x="12520" y="1485"/>
                  <a:pt x="12520" y="1485"/>
                  <a:pt x="12520" y="1485"/>
                </a:cubicBezTo>
                <a:cubicBezTo>
                  <a:pt x="12657" y="1620"/>
                  <a:pt x="12657" y="1890"/>
                  <a:pt x="12520" y="2025"/>
                </a:cubicBezTo>
                <a:cubicBezTo>
                  <a:pt x="12382" y="2160"/>
                  <a:pt x="12245" y="2160"/>
                  <a:pt x="12245" y="2160"/>
                </a:cubicBezTo>
                <a:cubicBezTo>
                  <a:pt x="12107" y="2160"/>
                  <a:pt x="11969" y="2160"/>
                  <a:pt x="11969" y="2025"/>
                </a:cubicBezTo>
                <a:cubicBezTo>
                  <a:pt x="11144" y="1215"/>
                  <a:pt x="11144" y="1215"/>
                  <a:pt x="11144" y="1215"/>
                </a:cubicBezTo>
                <a:cubicBezTo>
                  <a:pt x="11144" y="3915"/>
                  <a:pt x="11144" y="3915"/>
                  <a:pt x="11144" y="3915"/>
                </a:cubicBezTo>
                <a:cubicBezTo>
                  <a:pt x="11144" y="4185"/>
                  <a:pt x="10869" y="4320"/>
                  <a:pt x="10731" y="4320"/>
                </a:cubicBezTo>
                <a:cubicBezTo>
                  <a:pt x="10594" y="4320"/>
                  <a:pt x="10318" y="4185"/>
                  <a:pt x="10318" y="3915"/>
                </a:cubicBezTo>
                <a:cubicBezTo>
                  <a:pt x="10318" y="1215"/>
                  <a:pt x="10318" y="1215"/>
                  <a:pt x="10318" y="1215"/>
                </a:cubicBezTo>
                <a:cubicBezTo>
                  <a:pt x="9493" y="2025"/>
                  <a:pt x="9493" y="2025"/>
                  <a:pt x="9493" y="2025"/>
                </a:cubicBezTo>
                <a:cubicBezTo>
                  <a:pt x="9493" y="2160"/>
                  <a:pt x="9355" y="2160"/>
                  <a:pt x="9218" y="2160"/>
                </a:cubicBezTo>
                <a:cubicBezTo>
                  <a:pt x="9218" y="2160"/>
                  <a:pt x="9080" y="2160"/>
                  <a:pt x="8943" y="2025"/>
                </a:cubicBezTo>
                <a:close/>
                <a:moveTo>
                  <a:pt x="12520" y="19575"/>
                </a:moveTo>
                <a:cubicBezTo>
                  <a:pt x="12657" y="19710"/>
                  <a:pt x="12657" y="19980"/>
                  <a:pt x="12520" y="20115"/>
                </a:cubicBezTo>
                <a:cubicBezTo>
                  <a:pt x="11006" y="21465"/>
                  <a:pt x="11006" y="21465"/>
                  <a:pt x="11006" y="21465"/>
                </a:cubicBezTo>
                <a:cubicBezTo>
                  <a:pt x="11006" y="21465"/>
                  <a:pt x="10869" y="21600"/>
                  <a:pt x="10869" y="21600"/>
                </a:cubicBezTo>
                <a:cubicBezTo>
                  <a:pt x="10869" y="21600"/>
                  <a:pt x="10731" y="21600"/>
                  <a:pt x="10731" y="21600"/>
                </a:cubicBezTo>
                <a:cubicBezTo>
                  <a:pt x="10731" y="21600"/>
                  <a:pt x="10594" y="21600"/>
                  <a:pt x="10594" y="21600"/>
                </a:cubicBezTo>
                <a:cubicBezTo>
                  <a:pt x="10594" y="21600"/>
                  <a:pt x="10456" y="21465"/>
                  <a:pt x="10456" y="21465"/>
                </a:cubicBezTo>
                <a:cubicBezTo>
                  <a:pt x="8943" y="20115"/>
                  <a:pt x="8943" y="20115"/>
                  <a:pt x="8943" y="20115"/>
                </a:cubicBezTo>
                <a:cubicBezTo>
                  <a:pt x="8805" y="19980"/>
                  <a:pt x="8805" y="19710"/>
                  <a:pt x="8943" y="19575"/>
                </a:cubicBezTo>
                <a:cubicBezTo>
                  <a:pt x="9080" y="19440"/>
                  <a:pt x="9355" y="19440"/>
                  <a:pt x="9493" y="19575"/>
                </a:cubicBezTo>
                <a:cubicBezTo>
                  <a:pt x="10318" y="20385"/>
                  <a:pt x="10318" y="20385"/>
                  <a:pt x="10318" y="20385"/>
                </a:cubicBezTo>
                <a:cubicBezTo>
                  <a:pt x="10318" y="17685"/>
                  <a:pt x="10318" y="17685"/>
                  <a:pt x="10318" y="17685"/>
                </a:cubicBezTo>
                <a:cubicBezTo>
                  <a:pt x="10318" y="17415"/>
                  <a:pt x="10594" y="17280"/>
                  <a:pt x="10731" y="17280"/>
                </a:cubicBezTo>
                <a:cubicBezTo>
                  <a:pt x="10869" y="17280"/>
                  <a:pt x="11144" y="17415"/>
                  <a:pt x="11144" y="17685"/>
                </a:cubicBezTo>
                <a:cubicBezTo>
                  <a:pt x="11144" y="20385"/>
                  <a:pt x="11144" y="20385"/>
                  <a:pt x="11144" y="20385"/>
                </a:cubicBezTo>
                <a:cubicBezTo>
                  <a:pt x="11969" y="19575"/>
                  <a:pt x="11969" y="19575"/>
                  <a:pt x="11969" y="19575"/>
                </a:cubicBezTo>
                <a:cubicBezTo>
                  <a:pt x="12107" y="19440"/>
                  <a:pt x="12245" y="19440"/>
                  <a:pt x="12520" y="195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36" name="Freeform 1318"/>
          <p:cNvSpPr/>
          <p:nvPr/>
        </p:nvSpPr>
        <p:spPr>
          <a:xfrm>
            <a:off x="8782050" y="4556126"/>
            <a:ext cx="1092200" cy="873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85" y="1871"/>
                </a:moveTo>
                <a:cubicBezTo>
                  <a:pt x="1215" y="1871"/>
                  <a:pt x="1215" y="1871"/>
                  <a:pt x="1215" y="1871"/>
                </a:cubicBezTo>
                <a:cubicBezTo>
                  <a:pt x="540" y="1871"/>
                  <a:pt x="0" y="2551"/>
                  <a:pt x="0" y="3402"/>
                </a:cubicBezTo>
                <a:cubicBezTo>
                  <a:pt x="0" y="20069"/>
                  <a:pt x="0" y="20069"/>
                  <a:pt x="0" y="20069"/>
                </a:cubicBezTo>
                <a:cubicBezTo>
                  <a:pt x="0" y="20920"/>
                  <a:pt x="540" y="21600"/>
                  <a:pt x="1215" y="21600"/>
                </a:cubicBezTo>
                <a:cubicBezTo>
                  <a:pt x="20385" y="21600"/>
                  <a:pt x="20385" y="21600"/>
                  <a:pt x="20385" y="21600"/>
                </a:cubicBezTo>
                <a:cubicBezTo>
                  <a:pt x="21060" y="21600"/>
                  <a:pt x="21600" y="20920"/>
                  <a:pt x="21600" y="20069"/>
                </a:cubicBezTo>
                <a:cubicBezTo>
                  <a:pt x="21600" y="3402"/>
                  <a:pt x="21600" y="3402"/>
                  <a:pt x="21600" y="3402"/>
                </a:cubicBezTo>
                <a:cubicBezTo>
                  <a:pt x="21600" y="2551"/>
                  <a:pt x="21060" y="1871"/>
                  <a:pt x="20385" y="1871"/>
                </a:cubicBezTo>
                <a:close/>
                <a:moveTo>
                  <a:pt x="20790" y="20069"/>
                </a:moveTo>
                <a:cubicBezTo>
                  <a:pt x="20790" y="20409"/>
                  <a:pt x="20655" y="20580"/>
                  <a:pt x="20385" y="20580"/>
                </a:cubicBezTo>
                <a:cubicBezTo>
                  <a:pt x="1215" y="20580"/>
                  <a:pt x="1215" y="20580"/>
                  <a:pt x="1215" y="20580"/>
                </a:cubicBezTo>
                <a:cubicBezTo>
                  <a:pt x="945" y="20580"/>
                  <a:pt x="810" y="20409"/>
                  <a:pt x="810" y="20069"/>
                </a:cubicBezTo>
                <a:cubicBezTo>
                  <a:pt x="810" y="3402"/>
                  <a:pt x="810" y="3402"/>
                  <a:pt x="810" y="3402"/>
                </a:cubicBezTo>
                <a:cubicBezTo>
                  <a:pt x="810" y="3061"/>
                  <a:pt x="945" y="2891"/>
                  <a:pt x="1215" y="2891"/>
                </a:cubicBezTo>
                <a:cubicBezTo>
                  <a:pt x="20385" y="2891"/>
                  <a:pt x="20385" y="2891"/>
                  <a:pt x="20385" y="2891"/>
                </a:cubicBezTo>
                <a:cubicBezTo>
                  <a:pt x="20655" y="2891"/>
                  <a:pt x="20790" y="3061"/>
                  <a:pt x="20790" y="3402"/>
                </a:cubicBezTo>
                <a:lnTo>
                  <a:pt x="20790" y="20069"/>
                </a:lnTo>
                <a:close/>
                <a:moveTo>
                  <a:pt x="11205" y="3742"/>
                </a:moveTo>
                <a:cubicBezTo>
                  <a:pt x="7695" y="3742"/>
                  <a:pt x="4860" y="7313"/>
                  <a:pt x="4860" y="11735"/>
                </a:cubicBezTo>
                <a:cubicBezTo>
                  <a:pt x="4860" y="16157"/>
                  <a:pt x="7695" y="19729"/>
                  <a:pt x="11205" y="19729"/>
                </a:cubicBezTo>
                <a:cubicBezTo>
                  <a:pt x="14715" y="19729"/>
                  <a:pt x="17550" y="16157"/>
                  <a:pt x="17550" y="11735"/>
                </a:cubicBezTo>
                <a:cubicBezTo>
                  <a:pt x="17550" y="7313"/>
                  <a:pt x="14715" y="3742"/>
                  <a:pt x="11205" y="3742"/>
                </a:cubicBezTo>
                <a:close/>
                <a:moveTo>
                  <a:pt x="11205" y="18709"/>
                </a:moveTo>
                <a:cubicBezTo>
                  <a:pt x="8100" y="18709"/>
                  <a:pt x="5535" y="15647"/>
                  <a:pt x="5535" y="11735"/>
                </a:cubicBezTo>
                <a:cubicBezTo>
                  <a:pt x="5535" y="7824"/>
                  <a:pt x="8100" y="4762"/>
                  <a:pt x="11205" y="4762"/>
                </a:cubicBezTo>
                <a:cubicBezTo>
                  <a:pt x="14310" y="4762"/>
                  <a:pt x="16740" y="7824"/>
                  <a:pt x="16740" y="11735"/>
                </a:cubicBezTo>
                <a:cubicBezTo>
                  <a:pt x="16740" y="15647"/>
                  <a:pt x="14310" y="18709"/>
                  <a:pt x="11205" y="18709"/>
                </a:cubicBezTo>
                <a:close/>
                <a:moveTo>
                  <a:pt x="7020" y="510"/>
                </a:moveTo>
                <a:cubicBezTo>
                  <a:pt x="7020" y="170"/>
                  <a:pt x="7290" y="0"/>
                  <a:pt x="7425" y="0"/>
                </a:cubicBezTo>
                <a:cubicBezTo>
                  <a:pt x="14580" y="0"/>
                  <a:pt x="14580" y="0"/>
                  <a:pt x="14580" y="0"/>
                </a:cubicBezTo>
                <a:cubicBezTo>
                  <a:pt x="14715" y="0"/>
                  <a:pt x="14850" y="170"/>
                  <a:pt x="14850" y="510"/>
                </a:cubicBezTo>
                <a:cubicBezTo>
                  <a:pt x="14850" y="680"/>
                  <a:pt x="14715" y="1020"/>
                  <a:pt x="14580" y="1020"/>
                </a:cubicBezTo>
                <a:cubicBezTo>
                  <a:pt x="7425" y="1020"/>
                  <a:pt x="7425" y="1020"/>
                  <a:pt x="7425" y="1020"/>
                </a:cubicBezTo>
                <a:cubicBezTo>
                  <a:pt x="7290" y="1020"/>
                  <a:pt x="7020" y="680"/>
                  <a:pt x="7020" y="5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37" name="Freeform 1319"/>
          <p:cNvSpPr/>
          <p:nvPr/>
        </p:nvSpPr>
        <p:spPr>
          <a:xfrm>
            <a:off x="8782050" y="5765800"/>
            <a:ext cx="1092200" cy="901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4452"/>
                </a:moveTo>
                <a:cubicBezTo>
                  <a:pt x="16740" y="4452"/>
                  <a:pt x="16740" y="4452"/>
                  <a:pt x="16740" y="4452"/>
                </a:cubicBezTo>
                <a:cubicBezTo>
                  <a:pt x="15390" y="0"/>
                  <a:pt x="15390" y="0"/>
                  <a:pt x="15390" y="0"/>
                </a:cubicBezTo>
                <a:cubicBezTo>
                  <a:pt x="6210" y="0"/>
                  <a:pt x="6210" y="0"/>
                  <a:pt x="6210" y="0"/>
                </a:cubicBezTo>
                <a:cubicBezTo>
                  <a:pt x="4860" y="4452"/>
                  <a:pt x="4860" y="4452"/>
                  <a:pt x="4860" y="4452"/>
                </a:cubicBezTo>
                <a:cubicBezTo>
                  <a:pt x="4320" y="4452"/>
                  <a:pt x="4320" y="4452"/>
                  <a:pt x="4320" y="4452"/>
                </a:cubicBezTo>
                <a:cubicBezTo>
                  <a:pt x="4320" y="2144"/>
                  <a:pt x="4320" y="2144"/>
                  <a:pt x="4320" y="2144"/>
                </a:cubicBezTo>
                <a:cubicBezTo>
                  <a:pt x="2160" y="2144"/>
                  <a:pt x="2160" y="2144"/>
                  <a:pt x="2160" y="2144"/>
                </a:cubicBezTo>
                <a:cubicBezTo>
                  <a:pt x="2160" y="4452"/>
                  <a:pt x="2160" y="4452"/>
                  <a:pt x="2160" y="4452"/>
                </a:cubicBezTo>
                <a:cubicBezTo>
                  <a:pt x="1755" y="4452"/>
                  <a:pt x="1755" y="4452"/>
                  <a:pt x="1755" y="4452"/>
                </a:cubicBezTo>
                <a:cubicBezTo>
                  <a:pt x="810" y="4452"/>
                  <a:pt x="0" y="5276"/>
                  <a:pt x="0" y="6431"/>
                </a:cubicBezTo>
                <a:cubicBezTo>
                  <a:pt x="0" y="19456"/>
                  <a:pt x="0" y="19456"/>
                  <a:pt x="0" y="19456"/>
                </a:cubicBezTo>
                <a:cubicBezTo>
                  <a:pt x="0" y="20611"/>
                  <a:pt x="810" y="21600"/>
                  <a:pt x="175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611"/>
                  <a:pt x="21600" y="19456"/>
                </a:cubicBezTo>
                <a:cubicBezTo>
                  <a:pt x="21600" y="6431"/>
                  <a:pt x="21600" y="6431"/>
                  <a:pt x="21600" y="6431"/>
                </a:cubicBezTo>
                <a:cubicBezTo>
                  <a:pt x="21600" y="5276"/>
                  <a:pt x="20790" y="4452"/>
                  <a:pt x="19845" y="4452"/>
                </a:cubicBezTo>
                <a:close/>
                <a:moveTo>
                  <a:pt x="2835" y="3133"/>
                </a:moveTo>
                <a:cubicBezTo>
                  <a:pt x="3645" y="3133"/>
                  <a:pt x="3645" y="3133"/>
                  <a:pt x="3645" y="3133"/>
                </a:cubicBezTo>
                <a:cubicBezTo>
                  <a:pt x="3645" y="4452"/>
                  <a:pt x="3645" y="4452"/>
                  <a:pt x="3645" y="4452"/>
                </a:cubicBezTo>
                <a:cubicBezTo>
                  <a:pt x="2835" y="4452"/>
                  <a:pt x="2835" y="4452"/>
                  <a:pt x="2835" y="4452"/>
                </a:cubicBezTo>
                <a:lnTo>
                  <a:pt x="2835" y="3133"/>
                </a:lnTo>
                <a:close/>
                <a:moveTo>
                  <a:pt x="20925" y="19456"/>
                </a:moveTo>
                <a:cubicBezTo>
                  <a:pt x="20925" y="20116"/>
                  <a:pt x="20385" y="20611"/>
                  <a:pt x="19845" y="20611"/>
                </a:cubicBezTo>
                <a:cubicBezTo>
                  <a:pt x="1755" y="20611"/>
                  <a:pt x="1755" y="20611"/>
                  <a:pt x="1755" y="20611"/>
                </a:cubicBezTo>
                <a:cubicBezTo>
                  <a:pt x="1215" y="20611"/>
                  <a:pt x="675" y="20116"/>
                  <a:pt x="675" y="19456"/>
                </a:cubicBezTo>
                <a:cubicBezTo>
                  <a:pt x="675" y="6431"/>
                  <a:pt x="675" y="6431"/>
                  <a:pt x="675" y="6431"/>
                </a:cubicBezTo>
                <a:cubicBezTo>
                  <a:pt x="675" y="5771"/>
                  <a:pt x="1215" y="5276"/>
                  <a:pt x="1755" y="5276"/>
                </a:cubicBezTo>
                <a:cubicBezTo>
                  <a:pt x="2160" y="5276"/>
                  <a:pt x="2160" y="5276"/>
                  <a:pt x="2160" y="5276"/>
                </a:cubicBezTo>
                <a:cubicBezTo>
                  <a:pt x="4320" y="5276"/>
                  <a:pt x="4320" y="5276"/>
                  <a:pt x="4320" y="5276"/>
                </a:cubicBezTo>
                <a:cubicBezTo>
                  <a:pt x="5265" y="5276"/>
                  <a:pt x="5265" y="5276"/>
                  <a:pt x="5265" y="5276"/>
                </a:cubicBezTo>
                <a:cubicBezTo>
                  <a:pt x="6750" y="824"/>
                  <a:pt x="6750" y="824"/>
                  <a:pt x="6750" y="824"/>
                </a:cubicBezTo>
                <a:cubicBezTo>
                  <a:pt x="14850" y="824"/>
                  <a:pt x="14850" y="824"/>
                  <a:pt x="14850" y="824"/>
                </a:cubicBezTo>
                <a:cubicBezTo>
                  <a:pt x="16335" y="5276"/>
                  <a:pt x="16335" y="5276"/>
                  <a:pt x="16335" y="5276"/>
                </a:cubicBezTo>
                <a:cubicBezTo>
                  <a:pt x="19845" y="5276"/>
                  <a:pt x="19845" y="5276"/>
                  <a:pt x="19845" y="5276"/>
                </a:cubicBezTo>
                <a:cubicBezTo>
                  <a:pt x="20385" y="5276"/>
                  <a:pt x="20925" y="5771"/>
                  <a:pt x="20925" y="6431"/>
                </a:cubicBezTo>
                <a:lnTo>
                  <a:pt x="20925" y="19456"/>
                </a:lnTo>
                <a:close/>
                <a:moveTo>
                  <a:pt x="10800" y="3957"/>
                </a:moveTo>
                <a:cubicBezTo>
                  <a:pt x="7290" y="3957"/>
                  <a:pt x="4320" y="7585"/>
                  <a:pt x="4320" y="11872"/>
                </a:cubicBezTo>
                <a:cubicBezTo>
                  <a:pt x="4320" y="16159"/>
                  <a:pt x="7290" y="19786"/>
                  <a:pt x="10800" y="19786"/>
                </a:cubicBezTo>
                <a:cubicBezTo>
                  <a:pt x="14310" y="19786"/>
                  <a:pt x="17280" y="16159"/>
                  <a:pt x="17280" y="11872"/>
                </a:cubicBezTo>
                <a:cubicBezTo>
                  <a:pt x="17280" y="7585"/>
                  <a:pt x="14310" y="3957"/>
                  <a:pt x="10800" y="3957"/>
                </a:cubicBezTo>
                <a:close/>
                <a:moveTo>
                  <a:pt x="10800" y="18962"/>
                </a:moveTo>
                <a:cubicBezTo>
                  <a:pt x="7560" y="18962"/>
                  <a:pt x="4995" y="15829"/>
                  <a:pt x="4995" y="11872"/>
                </a:cubicBezTo>
                <a:cubicBezTo>
                  <a:pt x="4995" y="7915"/>
                  <a:pt x="7560" y="4782"/>
                  <a:pt x="10800" y="4782"/>
                </a:cubicBezTo>
                <a:cubicBezTo>
                  <a:pt x="14040" y="4782"/>
                  <a:pt x="16605" y="7915"/>
                  <a:pt x="16605" y="11872"/>
                </a:cubicBezTo>
                <a:cubicBezTo>
                  <a:pt x="16605" y="15829"/>
                  <a:pt x="14040" y="18962"/>
                  <a:pt x="10800" y="18962"/>
                </a:cubicBezTo>
                <a:close/>
                <a:moveTo>
                  <a:pt x="10800" y="6595"/>
                </a:moveTo>
                <a:cubicBezTo>
                  <a:pt x="8370" y="6595"/>
                  <a:pt x="6480" y="8904"/>
                  <a:pt x="6480" y="11872"/>
                </a:cubicBezTo>
                <a:cubicBezTo>
                  <a:pt x="6480" y="14840"/>
                  <a:pt x="8370" y="17148"/>
                  <a:pt x="10800" y="17148"/>
                </a:cubicBezTo>
                <a:cubicBezTo>
                  <a:pt x="13230" y="17148"/>
                  <a:pt x="15120" y="14840"/>
                  <a:pt x="15120" y="11872"/>
                </a:cubicBezTo>
                <a:cubicBezTo>
                  <a:pt x="15120" y="8904"/>
                  <a:pt x="13230" y="6595"/>
                  <a:pt x="10800" y="6595"/>
                </a:cubicBezTo>
                <a:close/>
                <a:moveTo>
                  <a:pt x="10800" y="16324"/>
                </a:moveTo>
                <a:cubicBezTo>
                  <a:pt x="8775" y="16324"/>
                  <a:pt x="7155" y="14345"/>
                  <a:pt x="7155" y="11872"/>
                </a:cubicBezTo>
                <a:cubicBezTo>
                  <a:pt x="7155" y="9398"/>
                  <a:pt x="8775" y="7420"/>
                  <a:pt x="10800" y="7420"/>
                </a:cubicBezTo>
                <a:cubicBezTo>
                  <a:pt x="12825" y="7420"/>
                  <a:pt x="14445" y="9398"/>
                  <a:pt x="14445" y="11872"/>
                </a:cubicBezTo>
                <a:cubicBezTo>
                  <a:pt x="14445" y="14345"/>
                  <a:pt x="12825" y="16324"/>
                  <a:pt x="10800" y="16324"/>
                </a:cubicBezTo>
                <a:close/>
                <a:moveTo>
                  <a:pt x="18765" y="6101"/>
                </a:moveTo>
                <a:cubicBezTo>
                  <a:pt x="17955" y="6101"/>
                  <a:pt x="17280" y="6925"/>
                  <a:pt x="17280" y="7915"/>
                </a:cubicBezTo>
                <a:cubicBezTo>
                  <a:pt x="17280" y="8904"/>
                  <a:pt x="17955" y="9728"/>
                  <a:pt x="18765" y="9728"/>
                </a:cubicBezTo>
                <a:cubicBezTo>
                  <a:pt x="19575" y="9728"/>
                  <a:pt x="20115" y="8904"/>
                  <a:pt x="20115" y="7915"/>
                </a:cubicBezTo>
                <a:cubicBezTo>
                  <a:pt x="20115" y="6925"/>
                  <a:pt x="19575" y="6101"/>
                  <a:pt x="18765" y="6101"/>
                </a:cubicBezTo>
                <a:close/>
                <a:moveTo>
                  <a:pt x="18765" y="8739"/>
                </a:moveTo>
                <a:cubicBezTo>
                  <a:pt x="18360" y="8739"/>
                  <a:pt x="17955" y="8409"/>
                  <a:pt x="17955" y="7915"/>
                </a:cubicBezTo>
                <a:cubicBezTo>
                  <a:pt x="17955" y="7420"/>
                  <a:pt x="18360" y="7090"/>
                  <a:pt x="18765" y="7090"/>
                </a:cubicBezTo>
                <a:cubicBezTo>
                  <a:pt x="19170" y="7090"/>
                  <a:pt x="19440" y="7420"/>
                  <a:pt x="19440" y="7915"/>
                </a:cubicBezTo>
                <a:cubicBezTo>
                  <a:pt x="19440" y="8409"/>
                  <a:pt x="19170" y="8739"/>
                  <a:pt x="18765" y="873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38" name="Freeform 1320"/>
          <p:cNvSpPr/>
          <p:nvPr/>
        </p:nvSpPr>
        <p:spPr>
          <a:xfrm>
            <a:off x="878205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9180"/>
                  <a:pt x="20520" y="7830"/>
                  <a:pt x="19035" y="7425"/>
                </a:cubicBezTo>
                <a:cubicBezTo>
                  <a:pt x="19845" y="6075"/>
                  <a:pt x="19575" y="4320"/>
                  <a:pt x="18495" y="3105"/>
                </a:cubicBezTo>
                <a:cubicBezTo>
                  <a:pt x="17280" y="2025"/>
                  <a:pt x="15525" y="1755"/>
                  <a:pt x="14175" y="2565"/>
                </a:cubicBezTo>
                <a:cubicBezTo>
                  <a:pt x="13770" y="1080"/>
                  <a:pt x="12420" y="0"/>
                  <a:pt x="10800" y="0"/>
                </a:cubicBezTo>
                <a:cubicBezTo>
                  <a:pt x="9180" y="0"/>
                  <a:pt x="7830" y="1080"/>
                  <a:pt x="7425" y="2565"/>
                </a:cubicBezTo>
                <a:cubicBezTo>
                  <a:pt x="6075" y="1755"/>
                  <a:pt x="4320" y="2025"/>
                  <a:pt x="3105" y="3105"/>
                </a:cubicBezTo>
                <a:cubicBezTo>
                  <a:pt x="2025" y="4320"/>
                  <a:pt x="1755" y="6075"/>
                  <a:pt x="2565" y="7425"/>
                </a:cubicBezTo>
                <a:cubicBezTo>
                  <a:pt x="1080" y="7830"/>
                  <a:pt x="0" y="9180"/>
                  <a:pt x="0" y="10800"/>
                </a:cubicBezTo>
                <a:cubicBezTo>
                  <a:pt x="0" y="12420"/>
                  <a:pt x="1080" y="13770"/>
                  <a:pt x="2565" y="14175"/>
                </a:cubicBezTo>
                <a:cubicBezTo>
                  <a:pt x="1755" y="15525"/>
                  <a:pt x="2025" y="17280"/>
                  <a:pt x="3105" y="18495"/>
                </a:cubicBezTo>
                <a:cubicBezTo>
                  <a:pt x="3915" y="19170"/>
                  <a:pt x="4725" y="19440"/>
                  <a:pt x="5670" y="19440"/>
                </a:cubicBezTo>
                <a:cubicBezTo>
                  <a:pt x="6345" y="19440"/>
                  <a:pt x="6885" y="19305"/>
                  <a:pt x="7425" y="19035"/>
                </a:cubicBezTo>
                <a:cubicBezTo>
                  <a:pt x="7830" y="20520"/>
                  <a:pt x="9180" y="21600"/>
                  <a:pt x="10800" y="21600"/>
                </a:cubicBezTo>
                <a:cubicBezTo>
                  <a:pt x="12420" y="21600"/>
                  <a:pt x="13770" y="20520"/>
                  <a:pt x="14175" y="19035"/>
                </a:cubicBezTo>
                <a:cubicBezTo>
                  <a:pt x="14715" y="19305"/>
                  <a:pt x="15255" y="19440"/>
                  <a:pt x="15930" y="19440"/>
                </a:cubicBezTo>
                <a:cubicBezTo>
                  <a:pt x="16875" y="19440"/>
                  <a:pt x="17685" y="19170"/>
                  <a:pt x="18495" y="18495"/>
                </a:cubicBezTo>
                <a:cubicBezTo>
                  <a:pt x="19575" y="17280"/>
                  <a:pt x="19845" y="15525"/>
                  <a:pt x="19035" y="14175"/>
                </a:cubicBezTo>
                <a:cubicBezTo>
                  <a:pt x="20520" y="13770"/>
                  <a:pt x="21600" y="12420"/>
                  <a:pt x="21600" y="10800"/>
                </a:cubicBezTo>
                <a:close/>
                <a:moveTo>
                  <a:pt x="675" y="10800"/>
                </a:moveTo>
                <a:cubicBezTo>
                  <a:pt x="675" y="9450"/>
                  <a:pt x="1620" y="8370"/>
                  <a:pt x="2970" y="7965"/>
                </a:cubicBezTo>
                <a:cubicBezTo>
                  <a:pt x="2970" y="8100"/>
                  <a:pt x="3105" y="8235"/>
                  <a:pt x="3105" y="8235"/>
                </a:cubicBezTo>
                <a:cubicBezTo>
                  <a:pt x="5670" y="10800"/>
                  <a:pt x="5670" y="10800"/>
                  <a:pt x="5670" y="10800"/>
                </a:cubicBezTo>
                <a:cubicBezTo>
                  <a:pt x="3105" y="13365"/>
                  <a:pt x="3105" y="13365"/>
                  <a:pt x="3105" y="13365"/>
                </a:cubicBezTo>
                <a:cubicBezTo>
                  <a:pt x="3105" y="13365"/>
                  <a:pt x="2970" y="13500"/>
                  <a:pt x="2970" y="13635"/>
                </a:cubicBezTo>
                <a:cubicBezTo>
                  <a:pt x="1620" y="13365"/>
                  <a:pt x="675" y="12150"/>
                  <a:pt x="675" y="10800"/>
                </a:cubicBezTo>
                <a:close/>
                <a:moveTo>
                  <a:pt x="6750" y="10800"/>
                </a:moveTo>
                <a:cubicBezTo>
                  <a:pt x="7155" y="10395"/>
                  <a:pt x="7155" y="10395"/>
                  <a:pt x="7155" y="10395"/>
                </a:cubicBezTo>
                <a:cubicBezTo>
                  <a:pt x="7155" y="11340"/>
                  <a:pt x="7155" y="11340"/>
                  <a:pt x="7155" y="11340"/>
                </a:cubicBezTo>
                <a:lnTo>
                  <a:pt x="6750" y="10800"/>
                </a:lnTo>
                <a:close/>
                <a:moveTo>
                  <a:pt x="7155" y="12285"/>
                </a:moveTo>
                <a:cubicBezTo>
                  <a:pt x="7155" y="13635"/>
                  <a:pt x="7155" y="13635"/>
                  <a:pt x="7155" y="13635"/>
                </a:cubicBezTo>
                <a:cubicBezTo>
                  <a:pt x="3780" y="13635"/>
                  <a:pt x="3780" y="13635"/>
                  <a:pt x="3780" y="13635"/>
                </a:cubicBezTo>
                <a:cubicBezTo>
                  <a:pt x="6210" y="11340"/>
                  <a:pt x="6210" y="11340"/>
                  <a:pt x="6210" y="11340"/>
                </a:cubicBezTo>
                <a:lnTo>
                  <a:pt x="7155" y="12285"/>
                </a:lnTo>
                <a:close/>
                <a:moveTo>
                  <a:pt x="6210" y="10260"/>
                </a:moveTo>
                <a:cubicBezTo>
                  <a:pt x="3780" y="7965"/>
                  <a:pt x="3780" y="7965"/>
                  <a:pt x="3780" y="7965"/>
                </a:cubicBezTo>
                <a:cubicBezTo>
                  <a:pt x="7155" y="7965"/>
                  <a:pt x="7155" y="7965"/>
                  <a:pt x="7155" y="7965"/>
                </a:cubicBezTo>
                <a:cubicBezTo>
                  <a:pt x="7155" y="9315"/>
                  <a:pt x="7155" y="9315"/>
                  <a:pt x="7155" y="9315"/>
                </a:cubicBezTo>
                <a:lnTo>
                  <a:pt x="6210" y="10260"/>
                </a:lnTo>
                <a:close/>
                <a:moveTo>
                  <a:pt x="3645" y="17955"/>
                </a:moveTo>
                <a:cubicBezTo>
                  <a:pt x="2700" y="17010"/>
                  <a:pt x="2565" y="15525"/>
                  <a:pt x="3240" y="14445"/>
                </a:cubicBezTo>
                <a:cubicBezTo>
                  <a:pt x="3375" y="14445"/>
                  <a:pt x="3510" y="14445"/>
                  <a:pt x="3645" y="14445"/>
                </a:cubicBezTo>
                <a:cubicBezTo>
                  <a:pt x="7155" y="14445"/>
                  <a:pt x="7155" y="14445"/>
                  <a:pt x="7155" y="14445"/>
                </a:cubicBezTo>
                <a:cubicBezTo>
                  <a:pt x="7155" y="17955"/>
                  <a:pt x="7155" y="17955"/>
                  <a:pt x="7155" y="17955"/>
                </a:cubicBezTo>
                <a:cubicBezTo>
                  <a:pt x="7155" y="18090"/>
                  <a:pt x="7155" y="18225"/>
                  <a:pt x="7155" y="18360"/>
                </a:cubicBezTo>
                <a:cubicBezTo>
                  <a:pt x="6075" y="19035"/>
                  <a:pt x="4590" y="18900"/>
                  <a:pt x="3645" y="17955"/>
                </a:cubicBezTo>
                <a:close/>
                <a:moveTo>
                  <a:pt x="7155" y="3645"/>
                </a:moveTo>
                <a:cubicBezTo>
                  <a:pt x="7155" y="7155"/>
                  <a:pt x="7155" y="7155"/>
                  <a:pt x="7155" y="7155"/>
                </a:cubicBezTo>
                <a:cubicBezTo>
                  <a:pt x="3645" y="7155"/>
                  <a:pt x="3645" y="7155"/>
                  <a:pt x="3645" y="7155"/>
                </a:cubicBezTo>
                <a:cubicBezTo>
                  <a:pt x="3510" y="7155"/>
                  <a:pt x="3375" y="7155"/>
                  <a:pt x="3240" y="7155"/>
                </a:cubicBezTo>
                <a:cubicBezTo>
                  <a:pt x="2565" y="6075"/>
                  <a:pt x="2700" y="4590"/>
                  <a:pt x="3645" y="3645"/>
                </a:cubicBezTo>
                <a:cubicBezTo>
                  <a:pt x="4185" y="3105"/>
                  <a:pt x="4995" y="2835"/>
                  <a:pt x="5670" y="2835"/>
                </a:cubicBezTo>
                <a:cubicBezTo>
                  <a:pt x="6210" y="2835"/>
                  <a:pt x="6750" y="2970"/>
                  <a:pt x="7155" y="3240"/>
                </a:cubicBezTo>
                <a:cubicBezTo>
                  <a:pt x="7155" y="3375"/>
                  <a:pt x="7155" y="3510"/>
                  <a:pt x="7155" y="3645"/>
                </a:cubicBezTo>
                <a:close/>
                <a:moveTo>
                  <a:pt x="10800" y="675"/>
                </a:moveTo>
                <a:cubicBezTo>
                  <a:pt x="12150" y="675"/>
                  <a:pt x="13365" y="1620"/>
                  <a:pt x="13635" y="2970"/>
                </a:cubicBezTo>
                <a:cubicBezTo>
                  <a:pt x="13500" y="2970"/>
                  <a:pt x="13365" y="3105"/>
                  <a:pt x="13365" y="3105"/>
                </a:cubicBezTo>
                <a:cubicBezTo>
                  <a:pt x="10800" y="5670"/>
                  <a:pt x="10800" y="5670"/>
                  <a:pt x="10800" y="5670"/>
                </a:cubicBezTo>
                <a:cubicBezTo>
                  <a:pt x="8235" y="3105"/>
                  <a:pt x="8235" y="3105"/>
                  <a:pt x="8235" y="3105"/>
                </a:cubicBezTo>
                <a:cubicBezTo>
                  <a:pt x="8235" y="3105"/>
                  <a:pt x="8100" y="2970"/>
                  <a:pt x="7965" y="2970"/>
                </a:cubicBezTo>
                <a:cubicBezTo>
                  <a:pt x="8235" y="1620"/>
                  <a:pt x="9450" y="675"/>
                  <a:pt x="10800" y="675"/>
                </a:cubicBezTo>
                <a:close/>
                <a:moveTo>
                  <a:pt x="11340" y="7155"/>
                </a:moveTo>
                <a:cubicBezTo>
                  <a:pt x="10260" y="7155"/>
                  <a:pt x="10260" y="7155"/>
                  <a:pt x="10260" y="7155"/>
                </a:cubicBezTo>
                <a:cubicBezTo>
                  <a:pt x="10800" y="6750"/>
                  <a:pt x="10800" y="6750"/>
                  <a:pt x="10800" y="6750"/>
                </a:cubicBezTo>
                <a:lnTo>
                  <a:pt x="11340" y="7155"/>
                </a:lnTo>
                <a:close/>
                <a:moveTo>
                  <a:pt x="7965" y="3915"/>
                </a:moveTo>
                <a:cubicBezTo>
                  <a:pt x="10260" y="6210"/>
                  <a:pt x="10260" y="6210"/>
                  <a:pt x="10260" y="6210"/>
                </a:cubicBezTo>
                <a:cubicBezTo>
                  <a:pt x="9315" y="7155"/>
                  <a:pt x="9315" y="7155"/>
                  <a:pt x="9315" y="7155"/>
                </a:cubicBezTo>
                <a:cubicBezTo>
                  <a:pt x="7965" y="7155"/>
                  <a:pt x="7965" y="7155"/>
                  <a:pt x="7965" y="7155"/>
                </a:cubicBezTo>
                <a:lnTo>
                  <a:pt x="7965" y="3915"/>
                </a:lnTo>
                <a:close/>
                <a:moveTo>
                  <a:pt x="7965" y="7965"/>
                </a:moveTo>
                <a:cubicBezTo>
                  <a:pt x="8640" y="7965"/>
                  <a:pt x="8640" y="7965"/>
                  <a:pt x="8640" y="7965"/>
                </a:cubicBezTo>
                <a:cubicBezTo>
                  <a:pt x="7965" y="8640"/>
                  <a:pt x="7965" y="8640"/>
                  <a:pt x="7965" y="8640"/>
                </a:cubicBezTo>
                <a:lnTo>
                  <a:pt x="7965" y="7965"/>
                </a:lnTo>
                <a:close/>
                <a:moveTo>
                  <a:pt x="7965" y="12960"/>
                </a:moveTo>
                <a:cubicBezTo>
                  <a:pt x="8640" y="13635"/>
                  <a:pt x="8640" y="13635"/>
                  <a:pt x="8640" y="13635"/>
                </a:cubicBezTo>
                <a:cubicBezTo>
                  <a:pt x="7965" y="13635"/>
                  <a:pt x="7965" y="13635"/>
                  <a:pt x="7965" y="13635"/>
                </a:cubicBezTo>
                <a:lnTo>
                  <a:pt x="7965" y="12960"/>
                </a:lnTo>
                <a:close/>
                <a:moveTo>
                  <a:pt x="7965" y="14445"/>
                </a:moveTo>
                <a:cubicBezTo>
                  <a:pt x="9315" y="14445"/>
                  <a:pt x="9315" y="14445"/>
                  <a:pt x="9315" y="14445"/>
                </a:cubicBezTo>
                <a:cubicBezTo>
                  <a:pt x="10260" y="15390"/>
                  <a:pt x="10260" y="15390"/>
                  <a:pt x="10260" y="15390"/>
                </a:cubicBezTo>
                <a:cubicBezTo>
                  <a:pt x="7965" y="17820"/>
                  <a:pt x="7965" y="17820"/>
                  <a:pt x="7965" y="17820"/>
                </a:cubicBezTo>
                <a:lnTo>
                  <a:pt x="7965" y="14445"/>
                </a:lnTo>
                <a:close/>
                <a:moveTo>
                  <a:pt x="10800" y="20925"/>
                </a:moveTo>
                <a:cubicBezTo>
                  <a:pt x="9450" y="20925"/>
                  <a:pt x="8235" y="19980"/>
                  <a:pt x="7965" y="18630"/>
                </a:cubicBezTo>
                <a:cubicBezTo>
                  <a:pt x="8100" y="18630"/>
                  <a:pt x="8235" y="18495"/>
                  <a:pt x="8235" y="18495"/>
                </a:cubicBezTo>
                <a:cubicBezTo>
                  <a:pt x="10800" y="15930"/>
                  <a:pt x="10800" y="15930"/>
                  <a:pt x="10800" y="15930"/>
                </a:cubicBezTo>
                <a:cubicBezTo>
                  <a:pt x="13365" y="18495"/>
                  <a:pt x="13365" y="18495"/>
                  <a:pt x="13365" y="18495"/>
                </a:cubicBezTo>
                <a:cubicBezTo>
                  <a:pt x="13365" y="18495"/>
                  <a:pt x="13500" y="18630"/>
                  <a:pt x="13635" y="18630"/>
                </a:cubicBezTo>
                <a:cubicBezTo>
                  <a:pt x="13365" y="19980"/>
                  <a:pt x="12150" y="20925"/>
                  <a:pt x="10800" y="20925"/>
                </a:cubicBezTo>
                <a:close/>
                <a:moveTo>
                  <a:pt x="10260" y="14445"/>
                </a:moveTo>
                <a:cubicBezTo>
                  <a:pt x="11340" y="14445"/>
                  <a:pt x="11340" y="14445"/>
                  <a:pt x="11340" y="14445"/>
                </a:cubicBezTo>
                <a:cubicBezTo>
                  <a:pt x="10800" y="14850"/>
                  <a:pt x="10800" y="14850"/>
                  <a:pt x="10800" y="14850"/>
                </a:cubicBezTo>
                <a:lnTo>
                  <a:pt x="10260" y="14445"/>
                </a:lnTo>
                <a:close/>
                <a:moveTo>
                  <a:pt x="13635" y="17820"/>
                </a:moveTo>
                <a:cubicBezTo>
                  <a:pt x="11340" y="15390"/>
                  <a:pt x="11340" y="15390"/>
                  <a:pt x="11340" y="15390"/>
                </a:cubicBezTo>
                <a:cubicBezTo>
                  <a:pt x="12285" y="14445"/>
                  <a:pt x="12285" y="14445"/>
                  <a:pt x="12285" y="14445"/>
                </a:cubicBezTo>
                <a:cubicBezTo>
                  <a:pt x="13635" y="14445"/>
                  <a:pt x="13635" y="14445"/>
                  <a:pt x="13635" y="14445"/>
                </a:cubicBezTo>
                <a:lnTo>
                  <a:pt x="13635" y="17820"/>
                </a:lnTo>
                <a:close/>
                <a:moveTo>
                  <a:pt x="13635" y="13635"/>
                </a:moveTo>
                <a:cubicBezTo>
                  <a:pt x="12960" y="13635"/>
                  <a:pt x="12960" y="13635"/>
                  <a:pt x="12960" y="13635"/>
                </a:cubicBezTo>
                <a:cubicBezTo>
                  <a:pt x="13635" y="12960"/>
                  <a:pt x="13635" y="12960"/>
                  <a:pt x="13635" y="12960"/>
                </a:cubicBezTo>
                <a:lnTo>
                  <a:pt x="13635" y="13635"/>
                </a:lnTo>
                <a:close/>
                <a:moveTo>
                  <a:pt x="13635" y="12015"/>
                </a:moveTo>
                <a:cubicBezTo>
                  <a:pt x="12015" y="13635"/>
                  <a:pt x="12015" y="13635"/>
                  <a:pt x="12015" y="13635"/>
                </a:cubicBezTo>
                <a:cubicBezTo>
                  <a:pt x="9585" y="13635"/>
                  <a:pt x="9585" y="13635"/>
                  <a:pt x="9585" y="13635"/>
                </a:cubicBezTo>
                <a:cubicBezTo>
                  <a:pt x="7965" y="12015"/>
                  <a:pt x="7965" y="12015"/>
                  <a:pt x="7965" y="12015"/>
                </a:cubicBezTo>
                <a:cubicBezTo>
                  <a:pt x="7965" y="9585"/>
                  <a:pt x="7965" y="9585"/>
                  <a:pt x="7965" y="9585"/>
                </a:cubicBezTo>
                <a:cubicBezTo>
                  <a:pt x="9585" y="7965"/>
                  <a:pt x="9585" y="7965"/>
                  <a:pt x="9585" y="7965"/>
                </a:cubicBezTo>
                <a:cubicBezTo>
                  <a:pt x="12015" y="7965"/>
                  <a:pt x="12015" y="7965"/>
                  <a:pt x="12015" y="7965"/>
                </a:cubicBezTo>
                <a:cubicBezTo>
                  <a:pt x="13635" y="9585"/>
                  <a:pt x="13635" y="9585"/>
                  <a:pt x="13635" y="9585"/>
                </a:cubicBezTo>
                <a:lnTo>
                  <a:pt x="13635" y="12015"/>
                </a:lnTo>
                <a:close/>
                <a:moveTo>
                  <a:pt x="13635" y="8640"/>
                </a:moveTo>
                <a:cubicBezTo>
                  <a:pt x="12960" y="7965"/>
                  <a:pt x="12960" y="7965"/>
                  <a:pt x="12960" y="7965"/>
                </a:cubicBezTo>
                <a:cubicBezTo>
                  <a:pt x="13635" y="7965"/>
                  <a:pt x="13635" y="7965"/>
                  <a:pt x="13635" y="7965"/>
                </a:cubicBezTo>
                <a:lnTo>
                  <a:pt x="13635" y="8640"/>
                </a:lnTo>
                <a:close/>
                <a:moveTo>
                  <a:pt x="13635" y="7155"/>
                </a:moveTo>
                <a:cubicBezTo>
                  <a:pt x="12285" y="7155"/>
                  <a:pt x="12285" y="7155"/>
                  <a:pt x="12285" y="7155"/>
                </a:cubicBezTo>
                <a:cubicBezTo>
                  <a:pt x="11340" y="6210"/>
                  <a:pt x="11340" y="6210"/>
                  <a:pt x="11340" y="6210"/>
                </a:cubicBezTo>
                <a:cubicBezTo>
                  <a:pt x="13635" y="3915"/>
                  <a:pt x="13635" y="3915"/>
                  <a:pt x="13635" y="3915"/>
                </a:cubicBezTo>
                <a:lnTo>
                  <a:pt x="13635" y="7155"/>
                </a:lnTo>
                <a:close/>
                <a:moveTo>
                  <a:pt x="15930" y="2835"/>
                </a:moveTo>
                <a:cubicBezTo>
                  <a:pt x="16605" y="2835"/>
                  <a:pt x="17415" y="3105"/>
                  <a:pt x="17955" y="3645"/>
                </a:cubicBezTo>
                <a:cubicBezTo>
                  <a:pt x="18900" y="4590"/>
                  <a:pt x="19035" y="6075"/>
                  <a:pt x="18360" y="7155"/>
                </a:cubicBezTo>
                <a:cubicBezTo>
                  <a:pt x="18225" y="7155"/>
                  <a:pt x="18090" y="7155"/>
                  <a:pt x="17955" y="7155"/>
                </a:cubicBezTo>
                <a:cubicBezTo>
                  <a:pt x="14445" y="7155"/>
                  <a:pt x="14445" y="7155"/>
                  <a:pt x="14445" y="7155"/>
                </a:cubicBezTo>
                <a:cubicBezTo>
                  <a:pt x="14445" y="3645"/>
                  <a:pt x="14445" y="3645"/>
                  <a:pt x="14445" y="3645"/>
                </a:cubicBezTo>
                <a:cubicBezTo>
                  <a:pt x="14445" y="3510"/>
                  <a:pt x="14445" y="3375"/>
                  <a:pt x="14445" y="3240"/>
                </a:cubicBezTo>
                <a:cubicBezTo>
                  <a:pt x="14850" y="2970"/>
                  <a:pt x="15390" y="2835"/>
                  <a:pt x="15930" y="2835"/>
                </a:cubicBezTo>
                <a:close/>
                <a:moveTo>
                  <a:pt x="15390" y="11340"/>
                </a:moveTo>
                <a:cubicBezTo>
                  <a:pt x="17820" y="13635"/>
                  <a:pt x="17820" y="13635"/>
                  <a:pt x="17820" y="13635"/>
                </a:cubicBezTo>
                <a:cubicBezTo>
                  <a:pt x="14445" y="13635"/>
                  <a:pt x="14445" y="13635"/>
                  <a:pt x="14445" y="13635"/>
                </a:cubicBezTo>
                <a:cubicBezTo>
                  <a:pt x="14445" y="12285"/>
                  <a:pt x="14445" y="12285"/>
                  <a:pt x="14445" y="12285"/>
                </a:cubicBezTo>
                <a:lnTo>
                  <a:pt x="15390" y="11340"/>
                </a:lnTo>
                <a:close/>
                <a:moveTo>
                  <a:pt x="14445" y="11340"/>
                </a:moveTo>
                <a:cubicBezTo>
                  <a:pt x="14445" y="10260"/>
                  <a:pt x="14445" y="10260"/>
                  <a:pt x="14445" y="10260"/>
                </a:cubicBezTo>
                <a:cubicBezTo>
                  <a:pt x="14850" y="10800"/>
                  <a:pt x="14850" y="10800"/>
                  <a:pt x="14850" y="10800"/>
                </a:cubicBezTo>
                <a:lnTo>
                  <a:pt x="14445" y="11340"/>
                </a:lnTo>
                <a:close/>
                <a:moveTo>
                  <a:pt x="14445" y="9315"/>
                </a:moveTo>
                <a:cubicBezTo>
                  <a:pt x="14445" y="7965"/>
                  <a:pt x="14445" y="7965"/>
                  <a:pt x="14445" y="7965"/>
                </a:cubicBezTo>
                <a:cubicBezTo>
                  <a:pt x="17820" y="7965"/>
                  <a:pt x="17820" y="7965"/>
                  <a:pt x="17820" y="7965"/>
                </a:cubicBezTo>
                <a:cubicBezTo>
                  <a:pt x="15390" y="10260"/>
                  <a:pt x="15390" y="10260"/>
                  <a:pt x="15390" y="10260"/>
                </a:cubicBezTo>
                <a:lnTo>
                  <a:pt x="14445" y="9315"/>
                </a:lnTo>
                <a:close/>
                <a:moveTo>
                  <a:pt x="17955" y="17955"/>
                </a:moveTo>
                <a:cubicBezTo>
                  <a:pt x="17010" y="18900"/>
                  <a:pt x="15525" y="19035"/>
                  <a:pt x="14445" y="18360"/>
                </a:cubicBezTo>
                <a:cubicBezTo>
                  <a:pt x="14445" y="18225"/>
                  <a:pt x="14445" y="18090"/>
                  <a:pt x="14445" y="17955"/>
                </a:cubicBezTo>
                <a:cubicBezTo>
                  <a:pt x="14445" y="14445"/>
                  <a:pt x="14445" y="14445"/>
                  <a:pt x="14445" y="14445"/>
                </a:cubicBezTo>
                <a:cubicBezTo>
                  <a:pt x="17955" y="14445"/>
                  <a:pt x="17955" y="14445"/>
                  <a:pt x="17955" y="14445"/>
                </a:cubicBezTo>
                <a:cubicBezTo>
                  <a:pt x="18090" y="14445"/>
                  <a:pt x="18225" y="14445"/>
                  <a:pt x="18360" y="14445"/>
                </a:cubicBezTo>
                <a:cubicBezTo>
                  <a:pt x="19035" y="15525"/>
                  <a:pt x="18900" y="17010"/>
                  <a:pt x="17955" y="17955"/>
                </a:cubicBezTo>
                <a:close/>
                <a:moveTo>
                  <a:pt x="18630" y="13635"/>
                </a:moveTo>
                <a:cubicBezTo>
                  <a:pt x="18630" y="13500"/>
                  <a:pt x="18495" y="13365"/>
                  <a:pt x="18495" y="13365"/>
                </a:cubicBezTo>
                <a:cubicBezTo>
                  <a:pt x="15930" y="10800"/>
                  <a:pt x="15930" y="10800"/>
                  <a:pt x="15930" y="10800"/>
                </a:cubicBezTo>
                <a:cubicBezTo>
                  <a:pt x="18495" y="8235"/>
                  <a:pt x="18495" y="8235"/>
                  <a:pt x="18495" y="8235"/>
                </a:cubicBezTo>
                <a:cubicBezTo>
                  <a:pt x="18495" y="8235"/>
                  <a:pt x="18630" y="8100"/>
                  <a:pt x="18630" y="7965"/>
                </a:cubicBezTo>
                <a:cubicBezTo>
                  <a:pt x="19980" y="8370"/>
                  <a:pt x="20925" y="9450"/>
                  <a:pt x="20925" y="10800"/>
                </a:cubicBezTo>
                <a:cubicBezTo>
                  <a:pt x="20925" y="12150"/>
                  <a:pt x="19980" y="13365"/>
                  <a:pt x="18630" y="136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39" name="Freeform 1321"/>
          <p:cNvSpPr/>
          <p:nvPr/>
        </p:nvSpPr>
        <p:spPr>
          <a:xfrm>
            <a:off x="8810625" y="8162925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3" y="20115"/>
                </a:moveTo>
                <a:cubicBezTo>
                  <a:pt x="20057" y="20115"/>
                  <a:pt x="20057" y="20115"/>
                  <a:pt x="20057" y="20115"/>
                </a:cubicBezTo>
                <a:cubicBezTo>
                  <a:pt x="20057" y="7155"/>
                  <a:pt x="20057" y="7155"/>
                  <a:pt x="20057" y="7155"/>
                </a:cubicBezTo>
                <a:cubicBezTo>
                  <a:pt x="1543" y="7155"/>
                  <a:pt x="1543" y="7155"/>
                  <a:pt x="1543" y="7155"/>
                </a:cubicBezTo>
                <a:lnTo>
                  <a:pt x="1543" y="20115"/>
                </a:lnTo>
                <a:close/>
                <a:moveTo>
                  <a:pt x="19356" y="19305"/>
                </a:moveTo>
                <a:cubicBezTo>
                  <a:pt x="2945" y="19305"/>
                  <a:pt x="2945" y="19305"/>
                  <a:pt x="2945" y="19305"/>
                </a:cubicBezTo>
                <a:cubicBezTo>
                  <a:pt x="8696" y="14580"/>
                  <a:pt x="8696" y="14580"/>
                  <a:pt x="8696" y="14580"/>
                </a:cubicBezTo>
                <a:cubicBezTo>
                  <a:pt x="12764" y="18495"/>
                  <a:pt x="12764" y="18495"/>
                  <a:pt x="12764" y="18495"/>
                </a:cubicBezTo>
                <a:cubicBezTo>
                  <a:pt x="12904" y="18630"/>
                  <a:pt x="13044" y="18630"/>
                  <a:pt x="13325" y="18495"/>
                </a:cubicBezTo>
                <a:cubicBezTo>
                  <a:pt x="13465" y="18360"/>
                  <a:pt x="13465" y="18090"/>
                  <a:pt x="13325" y="17955"/>
                </a:cubicBezTo>
                <a:cubicBezTo>
                  <a:pt x="11361" y="16065"/>
                  <a:pt x="11361" y="16065"/>
                  <a:pt x="11361" y="16065"/>
                </a:cubicBezTo>
                <a:cubicBezTo>
                  <a:pt x="15008" y="12285"/>
                  <a:pt x="15008" y="12285"/>
                  <a:pt x="15008" y="12285"/>
                </a:cubicBezTo>
                <a:cubicBezTo>
                  <a:pt x="19356" y="16065"/>
                  <a:pt x="19356" y="16065"/>
                  <a:pt x="19356" y="16065"/>
                </a:cubicBezTo>
                <a:lnTo>
                  <a:pt x="19356" y="19305"/>
                </a:lnTo>
                <a:close/>
                <a:moveTo>
                  <a:pt x="2384" y="7965"/>
                </a:moveTo>
                <a:cubicBezTo>
                  <a:pt x="19356" y="7965"/>
                  <a:pt x="19356" y="7965"/>
                  <a:pt x="19356" y="7965"/>
                </a:cubicBezTo>
                <a:cubicBezTo>
                  <a:pt x="19356" y="15120"/>
                  <a:pt x="19356" y="15120"/>
                  <a:pt x="19356" y="15120"/>
                </a:cubicBezTo>
                <a:cubicBezTo>
                  <a:pt x="15288" y="11475"/>
                  <a:pt x="15288" y="11475"/>
                  <a:pt x="15288" y="11475"/>
                </a:cubicBezTo>
                <a:cubicBezTo>
                  <a:pt x="15148" y="11340"/>
                  <a:pt x="15008" y="11340"/>
                  <a:pt x="15008" y="11340"/>
                </a:cubicBezTo>
                <a:cubicBezTo>
                  <a:pt x="14868" y="11340"/>
                  <a:pt x="14727" y="11475"/>
                  <a:pt x="14727" y="11475"/>
                </a:cubicBezTo>
                <a:cubicBezTo>
                  <a:pt x="10800" y="15525"/>
                  <a:pt x="10800" y="15525"/>
                  <a:pt x="10800" y="15525"/>
                </a:cubicBezTo>
                <a:cubicBezTo>
                  <a:pt x="8977" y="13770"/>
                  <a:pt x="8977" y="13770"/>
                  <a:pt x="8977" y="13770"/>
                </a:cubicBezTo>
                <a:cubicBezTo>
                  <a:pt x="8836" y="13635"/>
                  <a:pt x="8556" y="13635"/>
                  <a:pt x="8416" y="13770"/>
                </a:cubicBezTo>
                <a:cubicBezTo>
                  <a:pt x="2384" y="18900"/>
                  <a:pt x="2384" y="18900"/>
                  <a:pt x="2384" y="18900"/>
                </a:cubicBezTo>
                <a:lnTo>
                  <a:pt x="2384" y="7965"/>
                </a:lnTo>
                <a:close/>
                <a:moveTo>
                  <a:pt x="5470" y="9045"/>
                </a:moveTo>
                <a:cubicBezTo>
                  <a:pt x="4348" y="9045"/>
                  <a:pt x="3366" y="9990"/>
                  <a:pt x="3366" y="11205"/>
                </a:cubicBezTo>
                <a:cubicBezTo>
                  <a:pt x="3366" y="12420"/>
                  <a:pt x="4348" y="13365"/>
                  <a:pt x="5470" y="13365"/>
                </a:cubicBezTo>
                <a:cubicBezTo>
                  <a:pt x="6732" y="13365"/>
                  <a:pt x="7714" y="12420"/>
                  <a:pt x="7714" y="11205"/>
                </a:cubicBezTo>
                <a:cubicBezTo>
                  <a:pt x="7714" y="9990"/>
                  <a:pt x="6732" y="9045"/>
                  <a:pt x="5470" y="9045"/>
                </a:cubicBezTo>
                <a:close/>
                <a:moveTo>
                  <a:pt x="5470" y="12555"/>
                </a:moveTo>
                <a:cubicBezTo>
                  <a:pt x="4769" y="12555"/>
                  <a:pt x="4068" y="12015"/>
                  <a:pt x="4068" y="11205"/>
                </a:cubicBezTo>
                <a:cubicBezTo>
                  <a:pt x="4068" y="10395"/>
                  <a:pt x="4769" y="9855"/>
                  <a:pt x="5470" y="9855"/>
                </a:cubicBezTo>
                <a:cubicBezTo>
                  <a:pt x="6312" y="9855"/>
                  <a:pt x="6873" y="10395"/>
                  <a:pt x="6873" y="11205"/>
                </a:cubicBezTo>
                <a:cubicBezTo>
                  <a:pt x="6873" y="12015"/>
                  <a:pt x="6312" y="12555"/>
                  <a:pt x="5470" y="12555"/>
                </a:cubicBezTo>
                <a:close/>
                <a:moveTo>
                  <a:pt x="19075" y="5670"/>
                </a:moveTo>
                <a:cubicBezTo>
                  <a:pt x="18374" y="5130"/>
                  <a:pt x="14587" y="1890"/>
                  <a:pt x="12483" y="540"/>
                </a:cubicBezTo>
                <a:cubicBezTo>
                  <a:pt x="12062" y="270"/>
                  <a:pt x="11642" y="0"/>
                  <a:pt x="11081" y="0"/>
                </a:cubicBezTo>
                <a:cubicBezTo>
                  <a:pt x="10519" y="0"/>
                  <a:pt x="9958" y="270"/>
                  <a:pt x="9538" y="540"/>
                </a:cubicBezTo>
                <a:cubicBezTo>
                  <a:pt x="7434" y="1890"/>
                  <a:pt x="3647" y="5130"/>
                  <a:pt x="2945" y="5670"/>
                </a:cubicBezTo>
                <a:cubicBezTo>
                  <a:pt x="0" y="5670"/>
                  <a:pt x="0" y="5670"/>
                  <a:pt x="0" y="567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670"/>
                  <a:pt x="21600" y="5670"/>
                  <a:pt x="21600" y="5670"/>
                </a:cubicBezTo>
                <a:lnTo>
                  <a:pt x="19075" y="5670"/>
                </a:lnTo>
                <a:close/>
                <a:moveTo>
                  <a:pt x="9818" y="1620"/>
                </a:moveTo>
                <a:cubicBezTo>
                  <a:pt x="9818" y="1620"/>
                  <a:pt x="9818" y="1620"/>
                  <a:pt x="9818" y="1620"/>
                </a:cubicBezTo>
                <a:cubicBezTo>
                  <a:pt x="9958" y="1350"/>
                  <a:pt x="10099" y="1215"/>
                  <a:pt x="10099" y="1080"/>
                </a:cubicBezTo>
                <a:cubicBezTo>
                  <a:pt x="10099" y="1080"/>
                  <a:pt x="10099" y="1080"/>
                  <a:pt x="10099" y="1080"/>
                </a:cubicBezTo>
                <a:cubicBezTo>
                  <a:pt x="10379" y="945"/>
                  <a:pt x="10660" y="810"/>
                  <a:pt x="11081" y="810"/>
                </a:cubicBezTo>
                <a:cubicBezTo>
                  <a:pt x="11361" y="810"/>
                  <a:pt x="11642" y="945"/>
                  <a:pt x="11922" y="1080"/>
                </a:cubicBezTo>
                <a:cubicBezTo>
                  <a:pt x="11922" y="1080"/>
                  <a:pt x="11922" y="1080"/>
                  <a:pt x="11922" y="1080"/>
                </a:cubicBezTo>
                <a:cubicBezTo>
                  <a:pt x="12062" y="1215"/>
                  <a:pt x="12062" y="1350"/>
                  <a:pt x="12203" y="1620"/>
                </a:cubicBezTo>
                <a:cubicBezTo>
                  <a:pt x="12203" y="1620"/>
                  <a:pt x="12203" y="1620"/>
                  <a:pt x="12203" y="1620"/>
                </a:cubicBezTo>
                <a:cubicBezTo>
                  <a:pt x="12203" y="1755"/>
                  <a:pt x="12203" y="1755"/>
                  <a:pt x="12203" y="1890"/>
                </a:cubicBezTo>
                <a:cubicBezTo>
                  <a:pt x="12203" y="2565"/>
                  <a:pt x="11642" y="2970"/>
                  <a:pt x="11081" y="2970"/>
                </a:cubicBezTo>
                <a:cubicBezTo>
                  <a:pt x="10379" y="2970"/>
                  <a:pt x="9818" y="2565"/>
                  <a:pt x="9818" y="1890"/>
                </a:cubicBezTo>
                <a:cubicBezTo>
                  <a:pt x="9818" y="1755"/>
                  <a:pt x="9818" y="1755"/>
                  <a:pt x="9818" y="1620"/>
                </a:cubicBezTo>
                <a:close/>
                <a:moveTo>
                  <a:pt x="9117" y="1890"/>
                </a:moveTo>
                <a:cubicBezTo>
                  <a:pt x="9117" y="1890"/>
                  <a:pt x="9117" y="1890"/>
                  <a:pt x="9117" y="1890"/>
                </a:cubicBezTo>
                <a:cubicBezTo>
                  <a:pt x="9117" y="2970"/>
                  <a:pt x="9958" y="3780"/>
                  <a:pt x="11081" y="3780"/>
                </a:cubicBezTo>
                <a:cubicBezTo>
                  <a:pt x="12062" y="3780"/>
                  <a:pt x="13044" y="2970"/>
                  <a:pt x="13044" y="1890"/>
                </a:cubicBezTo>
                <a:cubicBezTo>
                  <a:pt x="13044" y="1890"/>
                  <a:pt x="13044" y="1890"/>
                  <a:pt x="13044" y="1890"/>
                </a:cubicBezTo>
                <a:cubicBezTo>
                  <a:pt x="14587" y="2970"/>
                  <a:pt x="16691" y="4725"/>
                  <a:pt x="17813" y="5670"/>
                </a:cubicBezTo>
                <a:cubicBezTo>
                  <a:pt x="4208" y="5670"/>
                  <a:pt x="4208" y="5670"/>
                  <a:pt x="4208" y="5670"/>
                </a:cubicBezTo>
                <a:cubicBezTo>
                  <a:pt x="5330" y="4725"/>
                  <a:pt x="7434" y="2970"/>
                  <a:pt x="9117" y="1890"/>
                </a:cubicBezTo>
                <a:close/>
                <a:moveTo>
                  <a:pt x="20899" y="20790"/>
                </a:moveTo>
                <a:cubicBezTo>
                  <a:pt x="842" y="20790"/>
                  <a:pt x="842" y="20790"/>
                  <a:pt x="842" y="20790"/>
                </a:cubicBezTo>
                <a:cubicBezTo>
                  <a:pt x="842" y="6480"/>
                  <a:pt x="842" y="6480"/>
                  <a:pt x="842" y="6480"/>
                </a:cubicBezTo>
                <a:cubicBezTo>
                  <a:pt x="3086" y="6480"/>
                  <a:pt x="3086" y="6480"/>
                  <a:pt x="3086" y="6480"/>
                </a:cubicBezTo>
                <a:cubicBezTo>
                  <a:pt x="18935" y="6480"/>
                  <a:pt x="18935" y="6480"/>
                  <a:pt x="18935" y="6480"/>
                </a:cubicBezTo>
                <a:cubicBezTo>
                  <a:pt x="20899" y="6480"/>
                  <a:pt x="20899" y="6480"/>
                  <a:pt x="20899" y="6480"/>
                </a:cubicBezTo>
                <a:lnTo>
                  <a:pt x="20899" y="207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40" name="Freeform 1322"/>
          <p:cNvSpPr/>
          <p:nvPr/>
        </p:nvSpPr>
        <p:spPr>
          <a:xfrm>
            <a:off x="8810625" y="9401175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610" y="9990"/>
                </a:moveTo>
                <a:cubicBezTo>
                  <a:pt x="6873" y="9990"/>
                  <a:pt x="7995" y="9045"/>
                  <a:pt x="7995" y="7695"/>
                </a:cubicBezTo>
                <a:cubicBezTo>
                  <a:pt x="7995" y="6480"/>
                  <a:pt x="6873" y="5400"/>
                  <a:pt x="5610" y="5400"/>
                </a:cubicBezTo>
                <a:cubicBezTo>
                  <a:pt x="4348" y="5400"/>
                  <a:pt x="3226" y="6480"/>
                  <a:pt x="3226" y="7695"/>
                </a:cubicBezTo>
                <a:cubicBezTo>
                  <a:pt x="3226" y="9045"/>
                  <a:pt x="4348" y="9990"/>
                  <a:pt x="5610" y="9990"/>
                </a:cubicBezTo>
                <a:close/>
                <a:moveTo>
                  <a:pt x="5610" y="6210"/>
                </a:moveTo>
                <a:cubicBezTo>
                  <a:pt x="6452" y="6210"/>
                  <a:pt x="7153" y="6885"/>
                  <a:pt x="7153" y="7695"/>
                </a:cubicBezTo>
                <a:cubicBezTo>
                  <a:pt x="7153" y="8505"/>
                  <a:pt x="6452" y="9180"/>
                  <a:pt x="5610" y="9180"/>
                </a:cubicBezTo>
                <a:cubicBezTo>
                  <a:pt x="4769" y="9180"/>
                  <a:pt x="4068" y="8505"/>
                  <a:pt x="4068" y="7695"/>
                </a:cubicBezTo>
                <a:cubicBezTo>
                  <a:pt x="4068" y="6885"/>
                  <a:pt x="4769" y="6210"/>
                  <a:pt x="5610" y="6210"/>
                </a:cubicBezTo>
                <a:close/>
                <a:moveTo>
                  <a:pt x="0" y="0"/>
                </a:moveTo>
                <a:cubicBezTo>
                  <a:pt x="0" y="16605"/>
                  <a:pt x="0" y="16605"/>
                  <a:pt x="0" y="1660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6605"/>
                  <a:pt x="21600" y="16605"/>
                  <a:pt x="21600" y="16605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842" y="810"/>
                </a:moveTo>
                <a:cubicBezTo>
                  <a:pt x="20758" y="810"/>
                  <a:pt x="20758" y="810"/>
                  <a:pt x="20758" y="810"/>
                </a:cubicBezTo>
                <a:cubicBezTo>
                  <a:pt x="20758" y="11880"/>
                  <a:pt x="20758" y="11880"/>
                  <a:pt x="20758" y="11880"/>
                </a:cubicBezTo>
                <a:cubicBezTo>
                  <a:pt x="16270" y="7965"/>
                  <a:pt x="16270" y="7965"/>
                  <a:pt x="16270" y="7965"/>
                </a:cubicBezTo>
                <a:cubicBezTo>
                  <a:pt x="16130" y="7965"/>
                  <a:pt x="16130" y="7830"/>
                  <a:pt x="15990" y="7830"/>
                </a:cubicBezTo>
                <a:cubicBezTo>
                  <a:pt x="15849" y="7965"/>
                  <a:pt x="15709" y="7965"/>
                  <a:pt x="15709" y="7965"/>
                </a:cubicBezTo>
                <a:cubicBezTo>
                  <a:pt x="11361" y="12420"/>
                  <a:pt x="11361" y="12420"/>
                  <a:pt x="11361" y="12420"/>
                </a:cubicBezTo>
                <a:cubicBezTo>
                  <a:pt x="9397" y="10530"/>
                  <a:pt x="9397" y="10530"/>
                  <a:pt x="9397" y="10530"/>
                </a:cubicBezTo>
                <a:cubicBezTo>
                  <a:pt x="9257" y="10395"/>
                  <a:pt x="8977" y="10395"/>
                  <a:pt x="8836" y="10530"/>
                </a:cubicBezTo>
                <a:cubicBezTo>
                  <a:pt x="1543" y="16605"/>
                  <a:pt x="1543" y="16605"/>
                  <a:pt x="1543" y="16605"/>
                </a:cubicBezTo>
                <a:cubicBezTo>
                  <a:pt x="842" y="16605"/>
                  <a:pt x="842" y="16605"/>
                  <a:pt x="842" y="16605"/>
                </a:cubicBezTo>
                <a:lnTo>
                  <a:pt x="842" y="810"/>
                </a:lnTo>
                <a:close/>
                <a:moveTo>
                  <a:pt x="20758" y="20790"/>
                </a:moveTo>
                <a:cubicBezTo>
                  <a:pt x="842" y="20790"/>
                  <a:pt x="842" y="20790"/>
                  <a:pt x="842" y="20790"/>
                </a:cubicBezTo>
                <a:cubicBezTo>
                  <a:pt x="842" y="17415"/>
                  <a:pt x="842" y="17415"/>
                  <a:pt x="842" y="17415"/>
                </a:cubicBezTo>
                <a:cubicBezTo>
                  <a:pt x="20758" y="17415"/>
                  <a:pt x="20758" y="17415"/>
                  <a:pt x="20758" y="17415"/>
                </a:cubicBezTo>
                <a:lnTo>
                  <a:pt x="20758" y="20790"/>
                </a:lnTo>
                <a:close/>
                <a:moveTo>
                  <a:pt x="2805" y="16605"/>
                </a:moveTo>
                <a:cubicBezTo>
                  <a:pt x="9117" y="11340"/>
                  <a:pt x="9117" y="11340"/>
                  <a:pt x="9117" y="11340"/>
                </a:cubicBezTo>
                <a:cubicBezTo>
                  <a:pt x="13465" y="15660"/>
                  <a:pt x="13465" y="15660"/>
                  <a:pt x="13465" y="15660"/>
                </a:cubicBezTo>
                <a:cubicBezTo>
                  <a:pt x="13605" y="15795"/>
                  <a:pt x="13886" y="15795"/>
                  <a:pt x="14166" y="15660"/>
                </a:cubicBezTo>
                <a:cubicBezTo>
                  <a:pt x="14306" y="15525"/>
                  <a:pt x="14306" y="15255"/>
                  <a:pt x="14166" y="15120"/>
                </a:cubicBezTo>
                <a:cubicBezTo>
                  <a:pt x="12062" y="13095"/>
                  <a:pt x="12062" y="13095"/>
                  <a:pt x="12062" y="13095"/>
                </a:cubicBezTo>
                <a:cubicBezTo>
                  <a:pt x="15990" y="8910"/>
                  <a:pt x="15990" y="8910"/>
                  <a:pt x="15990" y="8910"/>
                </a:cubicBezTo>
                <a:cubicBezTo>
                  <a:pt x="20758" y="13095"/>
                  <a:pt x="20758" y="13095"/>
                  <a:pt x="20758" y="13095"/>
                </a:cubicBezTo>
                <a:cubicBezTo>
                  <a:pt x="20758" y="16605"/>
                  <a:pt x="20758" y="16605"/>
                  <a:pt x="20758" y="16605"/>
                </a:cubicBezTo>
                <a:lnTo>
                  <a:pt x="2805" y="166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41" name="Freeform 1323"/>
          <p:cNvSpPr/>
          <p:nvPr/>
        </p:nvSpPr>
        <p:spPr>
          <a:xfrm>
            <a:off x="8782050" y="10750550"/>
            <a:ext cx="1092200" cy="87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70"/>
                  <a:pt x="0" y="510"/>
                </a:cubicBezTo>
                <a:cubicBezTo>
                  <a:pt x="0" y="21090"/>
                  <a:pt x="0" y="21090"/>
                  <a:pt x="0" y="21090"/>
                </a:cubicBezTo>
                <a:cubicBezTo>
                  <a:pt x="0" y="21430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30"/>
                  <a:pt x="21600" y="21090"/>
                </a:cubicBezTo>
                <a:cubicBezTo>
                  <a:pt x="21600" y="510"/>
                  <a:pt x="21600" y="510"/>
                  <a:pt x="21600" y="510"/>
                </a:cubicBezTo>
                <a:cubicBezTo>
                  <a:pt x="21600" y="170"/>
                  <a:pt x="21465" y="0"/>
                  <a:pt x="21195" y="0"/>
                </a:cubicBezTo>
                <a:close/>
                <a:moveTo>
                  <a:pt x="20790" y="20580"/>
                </a:moveTo>
                <a:cubicBezTo>
                  <a:pt x="810" y="20580"/>
                  <a:pt x="810" y="20580"/>
                  <a:pt x="810" y="20580"/>
                </a:cubicBezTo>
                <a:cubicBezTo>
                  <a:pt x="810" y="1020"/>
                  <a:pt x="810" y="1020"/>
                  <a:pt x="810" y="1020"/>
                </a:cubicBezTo>
                <a:cubicBezTo>
                  <a:pt x="20790" y="1020"/>
                  <a:pt x="20790" y="1020"/>
                  <a:pt x="20790" y="1020"/>
                </a:cubicBezTo>
                <a:lnTo>
                  <a:pt x="20790" y="20580"/>
                </a:lnTo>
                <a:close/>
                <a:moveTo>
                  <a:pt x="5940" y="10375"/>
                </a:moveTo>
                <a:cubicBezTo>
                  <a:pt x="7155" y="10375"/>
                  <a:pt x="8100" y="9184"/>
                  <a:pt x="8100" y="7824"/>
                </a:cubicBezTo>
                <a:cubicBezTo>
                  <a:pt x="8100" y="6293"/>
                  <a:pt x="7155" y="5102"/>
                  <a:pt x="5940" y="5102"/>
                </a:cubicBezTo>
                <a:cubicBezTo>
                  <a:pt x="4860" y="5102"/>
                  <a:pt x="3915" y="6293"/>
                  <a:pt x="3915" y="7824"/>
                </a:cubicBezTo>
                <a:cubicBezTo>
                  <a:pt x="3915" y="9184"/>
                  <a:pt x="4860" y="10375"/>
                  <a:pt x="5940" y="10375"/>
                </a:cubicBezTo>
                <a:close/>
                <a:moveTo>
                  <a:pt x="5940" y="6123"/>
                </a:moveTo>
                <a:cubicBezTo>
                  <a:pt x="6750" y="6123"/>
                  <a:pt x="7290" y="6803"/>
                  <a:pt x="7290" y="7824"/>
                </a:cubicBezTo>
                <a:cubicBezTo>
                  <a:pt x="7290" y="8674"/>
                  <a:pt x="6750" y="9524"/>
                  <a:pt x="5940" y="9524"/>
                </a:cubicBezTo>
                <a:cubicBezTo>
                  <a:pt x="5265" y="9524"/>
                  <a:pt x="4590" y="8674"/>
                  <a:pt x="4590" y="7824"/>
                </a:cubicBezTo>
                <a:cubicBezTo>
                  <a:pt x="4590" y="6803"/>
                  <a:pt x="5265" y="6123"/>
                  <a:pt x="5940" y="6123"/>
                </a:cubicBezTo>
                <a:close/>
                <a:moveTo>
                  <a:pt x="2295" y="18539"/>
                </a:moveTo>
                <a:cubicBezTo>
                  <a:pt x="2160" y="18369"/>
                  <a:pt x="2160" y="18198"/>
                  <a:pt x="2295" y="18028"/>
                </a:cubicBezTo>
                <a:cubicBezTo>
                  <a:pt x="8640" y="10885"/>
                  <a:pt x="8640" y="10885"/>
                  <a:pt x="8640" y="10885"/>
                </a:cubicBezTo>
                <a:cubicBezTo>
                  <a:pt x="8910" y="10715"/>
                  <a:pt x="9045" y="10715"/>
                  <a:pt x="9180" y="10885"/>
                </a:cubicBezTo>
                <a:cubicBezTo>
                  <a:pt x="10935" y="13096"/>
                  <a:pt x="10935" y="13096"/>
                  <a:pt x="10935" y="13096"/>
                </a:cubicBezTo>
                <a:cubicBezTo>
                  <a:pt x="14580" y="8164"/>
                  <a:pt x="14580" y="8164"/>
                  <a:pt x="14580" y="8164"/>
                </a:cubicBezTo>
                <a:cubicBezTo>
                  <a:pt x="14715" y="7994"/>
                  <a:pt x="14715" y="7994"/>
                  <a:pt x="14850" y="7994"/>
                </a:cubicBezTo>
                <a:cubicBezTo>
                  <a:pt x="14985" y="7994"/>
                  <a:pt x="15120" y="7994"/>
                  <a:pt x="15120" y="8164"/>
                </a:cubicBezTo>
                <a:cubicBezTo>
                  <a:pt x="19575" y="13266"/>
                  <a:pt x="19575" y="13266"/>
                  <a:pt x="19575" y="13266"/>
                </a:cubicBezTo>
                <a:cubicBezTo>
                  <a:pt x="19710" y="13436"/>
                  <a:pt x="19845" y="13776"/>
                  <a:pt x="19575" y="13946"/>
                </a:cubicBezTo>
                <a:cubicBezTo>
                  <a:pt x="19440" y="14117"/>
                  <a:pt x="19305" y="14117"/>
                  <a:pt x="19170" y="13946"/>
                </a:cubicBezTo>
                <a:cubicBezTo>
                  <a:pt x="14985" y="9184"/>
                  <a:pt x="14985" y="9184"/>
                  <a:pt x="14985" y="9184"/>
                </a:cubicBezTo>
                <a:cubicBezTo>
                  <a:pt x="11475" y="13776"/>
                  <a:pt x="11475" y="13776"/>
                  <a:pt x="11475" y="13776"/>
                </a:cubicBezTo>
                <a:cubicBezTo>
                  <a:pt x="13230" y="16157"/>
                  <a:pt x="13230" y="16157"/>
                  <a:pt x="13230" y="16157"/>
                </a:cubicBezTo>
                <a:cubicBezTo>
                  <a:pt x="13500" y="16328"/>
                  <a:pt x="13500" y="16498"/>
                  <a:pt x="13230" y="16668"/>
                </a:cubicBezTo>
                <a:cubicBezTo>
                  <a:pt x="13095" y="17008"/>
                  <a:pt x="12960" y="17008"/>
                  <a:pt x="12825" y="16668"/>
                </a:cubicBezTo>
                <a:cubicBezTo>
                  <a:pt x="8910" y="11906"/>
                  <a:pt x="8910" y="11906"/>
                  <a:pt x="8910" y="11906"/>
                </a:cubicBezTo>
                <a:cubicBezTo>
                  <a:pt x="2835" y="18709"/>
                  <a:pt x="2835" y="18709"/>
                  <a:pt x="2835" y="18709"/>
                </a:cubicBezTo>
                <a:cubicBezTo>
                  <a:pt x="2835" y="18709"/>
                  <a:pt x="2700" y="18709"/>
                  <a:pt x="2565" y="18709"/>
                </a:cubicBezTo>
                <a:cubicBezTo>
                  <a:pt x="2565" y="18709"/>
                  <a:pt x="2430" y="18709"/>
                  <a:pt x="2295" y="1853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42" name="Freeform 1324"/>
          <p:cNvSpPr/>
          <p:nvPr/>
        </p:nvSpPr>
        <p:spPr>
          <a:xfrm>
            <a:off x="9055100" y="11877675"/>
            <a:ext cx="5524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21600" y="2430"/>
                  <a:pt x="16800" y="0"/>
                  <a:pt x="10933" y="0"/>
                </a:cubicBezTo>
                <a:cubicBezTo>
                  <a:pt x="4800" y="0"/>
                  <a:pt x="0" y="2430"/>
                  <a:pt x="0" y="5535"/>
                </a:cubicBezTo>
                <a:cubicBezTo>
                  <a:pt x="0" y="8370"/>
                  <a:pt x="4533" y="10800"/>
                  <a:pt x="10133" y="10935"/>
                </a:cubicBezTo>
                <a:cubicBezTo>
                  <a:pt x="10133" y="21195"/>
                  <a:pt x="10133" y="21195"/>
                  <a:pt x="10133" y="21195"/>
                </a:cubicBezTo>
                <a:cubicBezTo>
                  <a:pt x="10133" y="21465"/>
                  <a:pt x="10400" y="21600"/>
                  <a:pt x="10933" y="21600"/>
                </a:cubicBezTo>
                <a:cubicBezTo>
                  <a:pt x="11200" y="21600"/>
                  <a:pt x="11467" y="21465"/>
                  <a:pt x="11467" y="21195"/>
                </a:cubicBezTo>
                <a:cubicBezTo>
                  <a:pt x="11467" y="10935"/>
                  <a:pt x="11467" y="10935"/>
                  <a:pt x="11467" y="10935"/>
                </a:cubicBezTo>
                <a:cubicBezTo>
                  <a:pt x="17333" y="10800"/>
                  <a:pt x="21600" y="8370"/>
                  <a:pt x="21600" y="5535"/>
                </a:cubicBezTo>
                <a:close/>
                <a:moveTo>
                  <a:pt x="10933" y="10260"/>
                </a:moveTo>
                <a:cubicBezTo>
                  <a:pt x="5600" y="10260"/>
                  <a:pt x="1333" y="8100"/>
                  <a:pt x="1333" y="5535"/>
                </a:cubicBezTo>
                <a:cubicBezTo>
                  <a:pt x="1333" y="2835"/>
                  <a:pt x="5600" y="675"/>
                  <a:pt x="10933" y="675"/>
                </a:cubicBezTo>
                <a:cubicBezTo>
                  <a:pt x="16000" y="675"/>
                  <a:pt x="20267" y="2835"/>
                  <a:pt x="20267" y="5535"/>
                </a:cubicBezTo>
                <a:cubicBezTo>
                  <a:pt x="20267" y="8100"/>
                  <a:pt x="16000" y="10260"/>
                  <a:pt x="10933" y="10260"/>
                </a:cubicBezTo>
                <a:close/>
                <a:moveTo>
                  <a:pt x="7200" y="2565"/>
                </a:moveTo>
                <a:cubicBezTo>
                  <a:pt x="5600" y="2565"/>
                  <a:pt x="4267" y="3240"/>
                  <a:pt x="4267" y="4050"/>
                </a:cubicBezTo>
                <a:cubicBezTo>
                  <a:pt x="4267" y="4860"/>
                  <a:pt x="5600" y="5535"/>
                  <a:pt x="7200" y="5535"/>
                </a:cubicBezTo>
                <a:cubicBezTo>
                  <a:pt x="8800" y="5535"/>
                  <a:pt x="10133" y="4860"/>
                  <a:pt x="10133" y="4050"/>
                </a:cubicBezTo>
                <a:cubicBezTo>
                  <a:pt x="10133" y="3240"/>
                  <a:pt x="8800" y="2565"/>
                  <a:pt x="7200" y="2565"/>
                </a:cubicBezTo>
                <a:close/>
                <a:moveTo>
                  <a:pt x="7200" y="4725"/>
                </a:moveTo>
                <a:cubicBezTo>
                  <a:pt x="6400" y="4725"/>
                  <a:pt x="5867" y="4455"/>
                  <a:pt x="5867" y="4050"/>
                </a:cubicBezTo>
                <a:cubicBezTo>
                  <a:pt x="5867" y="3645"/>
                  <a:pt x="6400" y="3240"/>
                  <a:pt x="7200" y="3240"/>
                </a:cubicBezTo>
                <a:cubicBezTo>
                  <a:pt x="8000" y="3240"/>
                  <a:pt x="8800" y="3645"/>
                  <a:pt x="8800" y="4050"/>
                </a:cubicBezTo>
                <a:cubicBezTo>
                  <a:pt x="8800" y="4455"/>
                  <a:pt x="8000" y="4725"/>
                  <a:pt x="7200" y="47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43" name="Freeform 1325"/>
          <p:cNvSpPr/>
          <p:nvPr/>
        </p:nvSpPr>
        <p:spPr>
          <a:xfrm>
            <a:off x="10695106" y="730250"/>
            <a:ext cx="1088788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600" extrusionOk="0">
                <a:moveTo>
                  <a:pt x="11306" y="9315"/>
                </a:moveTo>
                <a:cubicBezTo>
                  <a:pt x="12656" y="9315"/>
                  <a:pt x="13736" y="8235"/>
                  <a:pt x="13736" y="6885"/>
                </a:cubicBezTo>
                <a:cubicBezTo>
                  <a:pt x="13736" y="5400"/>
                  <a:pt x="12656" y="4320"/>
                  <a:pt x="11306" y="4320"/>
                </a:cubicBezTo>
                <a:cubicBezTo>
                  <a:pt x="9821" y="4320"/>
                  <a:pt x="8741" y="5400"/>
                  <a:pt x="8741" y="6885"/>
                </a:cubicBezTo>
                <a:cubicBezTo>
                  <a:pt x="8741" y="8235"/>
                  <a:pt x="9821" y="9315"/>
                  <a:pt x="11306" y="9315"/>
                </a:cubicBezTo>
                <a:close/>
                <a:moveTo>
                  <a:pt x="11306" y="4995"/>
                </a:moveTo>
                <a:cubicBezTo>
                  <a:pt x="12251" y="4995"/>
                  <a:pt x="13061" y="5805"/>
                  <a:pt x="13061" y="6885"/>
                </a:cubicBezTo>
                <a:cubicBezTo>
                  <a:pt x="13061" y="7830"/>
                  <a:pt x="12251" y="8640"/>
                  <a:pt x="11306" y="8640"/>
                </a:cubicBezTo>
                <a:cubicBezTo>
                  <a:pt x="10226" y="8640"/>
                  <a:pt x="9416" y="7830"/>
                  <a:pt x="9416" y="6885"/>
                </a:cubicBezTo>
                <a:cubicBezTo>
                  <a:pt x="9416" y="5805"/>
                  <a:pt x="10226" y="4995"/>
                  <a:pt x="11306" y="4995"/>
                </a:cubicBezTo>
                <a:close/>
                <a:moveTo>
                  <a:pt x="11171" y="19710"/>
                </a:moveTo>
                <a:cubicBezTo>
                  <a:pt x="16706" y="11745"/>
                  <a:pt x="16706" y="11745"/>
                  <a:pt x="16706" y="11745"/>
                </a:cubicBezTo>
                <a:cubicBezTo>
                  <a:pt x="18731" y="8910"/>
                  <a:pt x="18461" y="4455"/>
                  <a:pt x="16031" y="2025"/>
                </a:cubicBezTo>
                <a:cubicBezTo>
                  <a:pt x="14816" y="675"/>
                  <a:pt x="13061" y="0"/>
                  <a:pt x="11171" y="0"/>
                </a:cubicBezTo>
                <a:cubicBezTo>
                  <a:pt x="9281" y="0"/>
                  <a:pt x="7661" y="675"/>
                  <a:pt x="6311" y="2025"/>
                </a:cubicBezTo>
                <a:cubicBezTo>
                  <a:pt x="3881" y="4455"/>
                  <a:pt x="3611" y="8910"/>
                  <a:pt x="5636" y="11745"/>
                </a:cubicBezTo>
                <a:lnTo>
                  <a:pt x="11171" y="19710"/>
                </a:lnTo>
                <a:close/>
                <a:moveTo>
                  <a:pt x="6851" y="2565"/>
                </a:moveTo>
                <a:cubicBezTo>
                  <a:pt x="7931" y="1350"/>
                  <a:pt x="9551" y="675"/>
                  <a:pt x="11171" y="675"/>
                </a:cubicBezTo>
                <a:cubicBezTo>
                  <a:pt x="12791" y="675"/>
                  <a:pt x="14411" y="1350"/>
                  <a:pt x="15626" y="2565"/>
                </a:cubicBezTo>
                <a:cubicBezTo>
                  <a:pt x="17786" y="4725"/>
                  <a:pt x="18056" y="8775"/>
                  <a:pt x="16166" y="11340"/>
                </a:cubicBezTo>
                <a:cubicBezTo>
                  <a:pt x="11171" y="18495"/>
                  <a:pt x="11171" y="18495"/>
                  <a:pt x="11171" y="18495"/>
                </a:cubicBezTo>
                <a:cubicBezTo>
                  <a:pt x="6176" y="11340"/>
                  <a:pt x="6176" y="11340"/>
                  <a:pt x="6176" y="11340"/>
                </a:cubicBezTo>
                <a:cubicBezTo>
                  <a:pt x="4421" y="8775"/>
                  <a:pt x="4691" y="4725"/>
                  <a:pt x="6851" y="2565"/>
                </a:cubicBezTo>
                <a:close/>
                <a:moveTo>
                  <a:pt x="776" y="20790"/>
                </a:moveTo>
                <a:cubicBezTo>
                  <a:pt x="911" y="20925"/>
                  <a:pt x="911" y="21060"/>
                  <a:pt x="776" y="21195"/>
                </a:cubicBezTo>
                <a:cubicBezTo>
                  <a:pt x="641" y="21465"/>
                  <a:pt x="641" y="21465"/>
                  <a:pt x="641" y="21465"/>
                </a:cubicBezTo>
                <a:cubicBezTo>
                  <a:pt x="506" y="21600"/>
                  <a:pt x="371" y="21600"/>
                  <a:pt x="371" y="21600"/>
                </a:cubicBezTo>
                <a:cubicBezTo>
                  <a:pt x="236" y="21600"/>
                  <a:pt x="101" y="21600"/>
                  <a:pt x="101" y="21465"/>
                </a:cubicBezTo>
                <a:cubicBezTo>
                  <a:pt x="-34" y="21330"/>
                  <a:pt x="-34" y="21060"/>
                  <a:pt x="101" y="20925"/>
                </a:cubicBezTo>
                <a:cubicBezTo>
                  <a:pt x="371" y="20790"/>
                  <a:pt x="371" y="20790"/>
                  <a:pt x="371" y="20790"/>
                </a:cubicBezTo>
                <a:cubicBezTo>
                  <a:pt x="506" y="20655"/>
                  <a:pt x="641" y="20655"/>
                  <a:pt x="776" y="20790"/>
                </a:cubicBezTo>
                <a:close/>
                <a:moveTo>
                  <a:pt x="3746" y="18765"/>
                </a:moveTo>
                <a:cubicBezTo>
                  <a:pt x="3881" y="18765"/>
                  <a:pt x="4016" y="18900"/>
                  <a:pt x="4016" y="19035"/>
                </a:cubicBezTo>
                <a:cubicBezTo>
                  <a:pt x="4016" y="19305"/>
                  <a:pt x="3881" y="19440"/>
                  <a:pt x="3746" y="19440"/>
                </a:cubicBezTo>
                <a:cubicBezTo>
                  <a:pt x="3071" y="19440"/>
                  <a:pt x="3071" y="19440"/>
                  <a:pt x="3071" y="19440"/>
                </a:cubicBezTo>
                <a:cubicBezTo>
                  <a:pt x="2936" y="19440"/>
                  <a:pt x="2666" y="19305"/>
                  <a:pt x="2666" y="19035"/>
                </a:cubicBezTo>
                <a:cubicBezTo>
                  <a:pt x="2666" y="18900"/>
                  <a:pt x="2936" y="18765"/>
                  <a:pt x="3071" y="18765"/>
                </a:cubicBezTo>
                <a:lnTo>
                  <a:pt x="3746" y="18765"/>
                </a:lnTo>
                <a:close/>
                <a:moveTo>
                  <a:pt x="2261" y="19845"/>
                </a:moveTo>
                <a:cubicBezTo>
                  <a:pt x="1721" y="20250"/>
                  <a:pt x="1721" y="20250"/>
                  <a:pt x="1721" y="20250"/>
                </a:cubicBezTo>
                <a:cubicBezTo>
                  <a:pt x="1721" y="20385"/>
                  <a:pt x="1586" y="20385"/>
                  <a:pt x="1451" y="20385"/>
                </a:cubicBezTo>
                <a:cubicBezTo>
                  <a:pt x="1451" y="20385"/>
                  <a:pt x="1316" y="20385"/>
                  <a:pt x="1316" y="20250"/>
                </a:cubicBezTo>
                <a:cubicBezTo>
                  <a:pt x="1046" y="20115"/>
                  <a:pt x="1046" y="19980"/>
                  <a:pt x="1316" y="19845"/>
                </a:cubicBezTo>
                <a:cubicBezTo>
                  <a:pt x="1721" y="19305"/>
                  <a:pt x="1721" y="19305"/>
                  <a:pt x="1721" y="19305"/>
                </a:cubicBezTo>
                <a:cubicBezTo>
                  <a:pt x="1856" y="19170"/>
                  <a:pt x="2126" y="19170"/>
                  <a:pt x="2261" y="19305"/>
                </a:cubicBezTo>
                <a:cubicBezTo>
                  <a:pt x="2396" y="19440"/>
                  <a:pt x="2396" y="19710"/>
                  <a:pt x="2261" y="19845"/>
                </a:cubicBezTo>
                <a:close/>
                <a:moveTo>
                  <a:pt x="7661" y="18765"/>
                </a:moveTo>
                <a:cubicBezTo>
                  <a:pt x="7796" y="18765"/>
                  <a:pt x="8066" y="18900"/>
                  <a:pt x="8066" y="19035"/>
                </a:cubicBezTo>
                <a:cubicBezTo>
                  <a:pt x="8066" y="19305"/>
                  <a:pt x="7796" y="19440"/>
                  <a:pt x="7661" y="19440"/>
                </a:cubicBezTo>
                <a:cubicBezTo>
                  <a:pt x="6986" y="19440"/>
                  <a:pt x="6986" y="19440"/>
                  <a:pt x="6986" y="19440"/>
                </a:cubicBezTo>
                <a:cubicBezTo>
                  <a:pt x="6851" y="19440"/>
                  <a:pt x="6581" y="19305"/>
                  <a:pt x="6581" y="19035"/>
                </a:cubicBezTo>
                <a:cubicBezTo>
                  <a:pt x="6581" y="18900"/>
                  <a:pt x="6851" y="18765"/>
                  <a:pt x="6986" y="18765"/>
                </a:cubicBezTo>
                <a:lnTo>
                  <a:pt x="7661" y="18765"/>
                </a:lnTo>
                <a:close/>
                <a:moveTo>
                  <a:pt x="5636" y="18765"/>
                </a:moveTo>
                <a:cubicBezTo>
                  <a:pt x="5906" y="18765"/>
                  <a:pt x="6041" y="18900"/>
                  <a:pt x="6041" y="19035"/>
                </a:cubicBezTo>
                <a:cubicBezTo>
                  <a:pt x="6041" y="19305"/>
                  <a:pt x="5906" y="19440"/>
                  <a:pt x="5636" y="19440"/>
                </a:cubicBezTo>
                <a:cubicBezTo>
                  <a:pt x="5096" y="19440"/>
                  <a:pt x="5096" y="19440"/>
                  <a:pt x="5096" y="19440"/>
                </a:cubicBezTo>
                <a:cubicBezTo>
                  <a:pt x="4826" y="19440"/>
                  <a:pt x="4691" y="19305"/>
                  <a:pt x="4691" y="19035"/>
                </a:cubicBezTo>
                <a:cubicBezTo>
                  <a:pt x="4691" y="18900"/>
                  <a:pt x="4826" y="18765"/>
                  <a:pt x="5096" y="18765"/>
                </a:cubicBezTo>
                <a:lnTo>
                  <a:pt x="5636" y="18765"/>
                </a:lnTo>
                <a:close/>
                <a:moveTo>
                  <a:pt x="9281" y="18765"/>
                </a:moveTo>
                <a:cubicBezTo>
                  <a:pt x="9551" y="18765"/>
                  <a:pt x="9686" y="18900"/>
                  <a:pt x="9686" y="19035"/>
                </a:cubicBezTo>
                <a:cubicBezTo>
                  <a:pt x="9686" y="19305"/>
                  <a:pt x="9551" y="19440"/>
                  <a:pt x="9281" y="19440"/>
                </a:cubicBezTo>
                <a:cubicBezTo>
                  <a:pt x="9011" y="19440"/>
                  <a:pt x="9011" y="19440"/>
                  <a:pt x="9011" y="19440"/>
                </a:cubicBezTo>
                <a:cubicBezTo>
                  <a:pt x="8741" y="19440"/>
                  <a:pt x="8606" y="19305"/>
                  <a:pt x="8606" y="19035"/>
                </a:cubicBezTo>
                <a:cubicBezTo>
                  <a:pt x="8606" y="18900"/>
                  <a:pt x="8741" y="18765"/>
                  <a:pt x="9011" y="18765"/>
                </a:cubicBezTo>
                <a:lnTo>
                  <a:pt x="9281" y="18765"/>
                </a:lnTo>
                <a:close/>
                <a:moveTo>
                  <a:pt x="101" y="19305"/>
                </a:moveTo>
                <a:cubicBezTo>
                  <a:pt x="-34" y="19170"/>
                  <a:pt x="-34" y="18900"/>
                  <a:pt x="101" y="18765"/>
                </a:cubicBezTo>
                <a:cubicBezTo>
                  <a:pt x="1451" y="17280"/>
                  <a:pt x="1451" y="17280"/>
                  <a:pt x="1451" y="17280"/>
                </a:cubicBezTo>
                <a:cubicBezTo>
                  <a:pt x="1586" y="17280"/>
                  <a:pt x="1586" y="17280"/>
                  <a:pt x="1721" y="17145"/>
                </a:cubicBezTo>
                <a:cubicBezTo>
                  <a:pt x="1721" y="17145"/>
                  <a:pt x="1721" y="17145"/>
                  <a:pt x="1721" y="17145"/>
                </a:cubicBezTo>
                <a:cubicBezTo>
                  <a:pt x="1856" y="17145"/>
                  <a:pt x="1856" y="17145"/>
                  <a:pt x="1856" y="17145"/>
                </a:cubicBezTo>
                <a:cubicBezTo>
                  <a:pt x="1856" y="17010"/>
                  <a:pt x="1856" y="17010"/>
                  <a:pt x="1991" y="17010"/>
                </a:cubicBezTo>
                <a:cubicBezTo>
                  <a:pt x="1991" y="17010"/>
                  <a:pt x="1991" y="17010"/>
                  <a:pt x="1991" y="17010"/>
                </a:cubicBezTo>
                <a:cubicBezTo>
                  <a:pt x="2126" y="17010"/>
                  <a:pt x="2126" y="17010"/>
                  <a:pt x="2126" y="17010"/>
                </a:cubicBezTo>
                <a:cubicBezTo>
                  <a:pt x="2126" y="17010"/>
                  <a:pt x="2126" y="17010"/>
                  <a:pt x="2261" y="17010"/>
                </a:cubicBezTo>
                <a:cubicBezTo>
                  <a:pt x="2261" y="16875"/>
                  <a:pt x="2396" y="16875"/>
                  <a:pt x="2531" y="16875"/>
                </a:cubicBezTo>
                <a:cubicBezTo>
                  <a:pt x="7931" y="16875"/>
                  <a:pt x="7931" y="16875"/>
                  <a:pt x="7931" y="16875"/>
                </a:cubicBezTo>
                <a:cubicBezTo>
                  <a:pt x="8066" y="16875"/>
                  <a:pt x="8201" y="17145"/>
                  <a:pt x="8201" y="17280"/>
                </a:cubicBezTo>
                <a:cubicBezTo>
                  <a:pt x="8201" y="17415"/>
                  <a:pt x="8066" y="17685"/>
                  <a:pt x="7931" y="17685"/>
                </a:cubicBezTo>
                <a:cubicBezTo>
                  <a:pt x="2531" y="17685"/>
                  <a:pt x="2531" y="17685"/>
                  <a:pt x="2531" y="17685"/>
                </a:cubicBezTo>
                <a:cubicBezTo>
                  <a:pt x="2396" y="17685"/>
                  <a:pt x="2396" y="17685"/>
                  <a:pt x="2396" y="17685"/>
                </a:cubicBezTo>
                <a:cubicBezTo>
                  <a:pt x="2261" y="17685"/>
                  <a:pt x="2261" y="17685"/>
                  <a:pt x="2261" y="17685"/>
                </a:cubicBezTo>
                <a:cubicBezTo>
                  <a:pt x="2261" y="17685"/>
                  <a:pt x="2126" y="17685"/>
                  <a:pt x="2126" y="17685"/>
                </a:cubicBezTo>
                <a:cubicBezTo>
                  <a:pt x="2126" y="17820"/>
                  <a:pt x="2126" y="17820"/>
                  <a:pt x="2126" y="17820"/>
                </a:cubicBezTo>
                <a:cubicBezTo>
                  <a:pt x="1991" y="17820"/>
                  <a:pt x="1991" y="17820"/>
                  <a:pt x="1991" y="17820"/>
                </a:cubicBezTo>
                <a:cubicBezTo>
                  <a:pt x="641" y="19305"/>
                  <a:pt x="641" y="19305"/>
                  <a:pt x="641" y="19305"/>
                </a:cubicBezTo>
                <a:cubicBezTo>
                  <a:pt x="506" y="19305"/>
                  <a:pt x="371" y="19305"/>
                  <a:pt x="371" y="19305"/>
                </a:cubicBezTo>
                <a:cubicBezTo>
                  <a:pt x="236" y="19305"/>
                  <a:pt x="101" y="19305"/>
                  <a:pt x="101" y="19305"/>
                </a:cubicBezTo>
                <a:close/>
                <a:moveTo>
                  <a:pt x="20756" y="17415"/>
                </a:moveTo>
                <a:cubicBezTo>
                  <a:pt x="20621" y="17280"/>
                  <a:pt x="20621" y="17010"/>
                  <a:pt x="20756" y="16875"/>
                </a:cubicBezTo>
                <a:cubicBezTo>
                  <a:pt x="20891" y="16605"/>
                  <a:pt x="20891" y="16605"/>
                  <a:pt x="20891" y="16605"/>
                </a:cubicBezTo>
                <a:cubicBezTo>
                  <a:pt x="21026" y="16470"/>
                  <a:pt x="21296" y="16470"/>
                  <a:pt x="21431" y="16605"/>
                </a:cubicBezTo>
                <a:cubicBezTo>
                  <a:pt x="21566" y="16740"/>
                  <a:pt x="21566" y="17010"/>
                  <a:pt x="21431" y="17145"/>
                </a:cubicBezTo>
                <a:cubicBezTo>
                  <a:pt x="21161" y="17415"/>
                  <a:pt x="21161" y="17415"/>
                  <a:pt x="21161" y="17415"/>
                </a:cubicBezTo>
                <a:cubicBezTo>
                  <a:pt x="21161" y="17550"/>
                  <a:pt x="21026" y="17550"/>
                  <a:pt x="20891" y="17550"/>
                </a:cubicBezTo>
                <a:cubicBezTo>
                  <a:pt x="20891" y="17550"/>
                  <a:pt x="20756" y="17550"/>
                  <a:pt x="20756" y="17415"/>
                </a:cubicBezTo>
                <a:close/>
                <a:moveTo>
                  <a:pt x="20081" y="17955"/>
                </a:moveTo>
                <a:cubicBezTo>
                  <a:pt x="20216" y="18090"/>
                  <a:pt x="20216" y="18360"/>
                  <a:pt x="20081" y="18495"/>
                </a:cubicBezTo>
                <a:cubicBezTo>
                  <a:pt x="19541" y="19035"/>
                  <a:pt x="19541" y="19035"/>
                  <a:pt x="19541" y="19035"/>
                </a:cubicBezTo>
                <a:cubicBezTo>
                  <a:pt x="19541" y="19170"/>
                  <a:pt x="19406" y="19170"/>
                  <a:pt x="19271" y="19170"/>
                </a:cubicBezTo>
                <a:cubicBezTo>
                  <a:pt x="19271" y="19170"/>
                  <a:pt x="19136" y="19170"/>
                  <a:pt x="19001" y="19035"/>
                </a:cubicBezTo>
                <a:cubicBezTo>
                  <a:pt x="18866" y="18900"/>
                  <a:pt x="18866" y="18630"/>
                  <a:pt x="19001" y="18495"/>
                </a:cubicBezTo>
                <a:cubicBezTo>
                  <a:pt x="19676" y="17955"/>
                  <a:pt x="19676" y="17955"/>
                  <a:pt x="19676" y="17955"/>
                </a:cubicBezTo>
                <a:cubicBezTo>
                  <a:pt x="19811" y="17820"/>
                  <a:pt x="19946" y="17820"/>
                  <a:pt x="20081" y="17955"/>
                </a:cubicBezTo>
                <a:close/>
                <a:moveTo>
                  <a:pt x="17921" y="18765"/>
                </a:moveTo>
                <a:cubicBezTo>
                  <a:pt x="18056" y="18765"/>
                  <a:pt x="18191" y="18900"/>
                  <a:pt x="18191" y="19035"/>
                </a:cubicBezTo>
                <a:cubicBezTo>
                  <a:pt x="18191" y="19305"/>
                  <a:pt x="18056" y="19440"/>
                  <a:pt x="17921" y="19440"/>
                </a:cubicBezTo>
                <a:cubicBezTo>
                  <a:pt x="17111" y="19440"/>
                  <a:pt x="17111" y="19440"/>
                  <a:pt x="17111" y="19440"/>
                </a:cubicBezTo>
                <a:cubicBezTo>
                  <a:pt x="16976" y="19440"/>
                  <a:pt x="16706" y="19305"/>
                  <a:pt x="16706" y="19035"/>
                </a:cubicBezTo>
                <a:cubicBezTo>
                  <a:pt x="16706" y="18900"/>
                  <a:pt x="16976" y="18765"/>
                  <a:pt x="17111" y="18765"/>
                </a:cubicBezTo>
                <a:lnTo>
                  <a:pt x="17921" y="18765"/>
                </a:lnTo>
                <a:close/>
                <a:moveTo>
                  <a:pt x="15626" y="18765"/>
                </a:moveTo>
                <a:cubicBezTo>
                  <a:pt x="15761" y="18765"/>
                  <a:pt x="15896" y="18900"/>
                  <a:pt x="15896" y="19035"/>
                </a:cubicBezTo>
                <a:cubicBezTo>
                  <a:pt x="15896" y="19305"/>
                  <a:pt x="15761" y="19440"/>
                  <a:pt x="15626" y="19440"/>
                </a:cubicBezTo>
                <a:cubicBezTo>
                  <a:pt x="14816" y="19440"/>
                  <a:pt x="14816" y="19440"/>
                  <a:pt x="14816" y="19440"/>
                </a:cubicBezTo>
                <a:cubicBezTo>
                  <a:pt x="14681" y="19440"/>
                  <a:pt x="14411" y="19305"/>
                  <a:pt x="14411" y="19035"/>
                </a:cubicBezTo>
                <a:cubicBezTo>
                  <a:pt x="14411" y="18900"/>
                  <a:pt x="14681" y="18765"/>
                  <a:pt x="14816" y="18765"/>
                </a:cubicBezTo>
                <a:lnTo>
                  <a:pt x="15626" y="18765"/>
                </a:lnTo>
                <a:close/>
                <a:moveTo>
                  <a:pt x="13331" y="18765"/>
                </a:moveTo>
                <a:cubicBezTo>
                  <a:pt x="13466" y="18765"/>
                  <a:pt x="13601" y="18900"/>
                  <a:pt x="13601" y="19035"/>
                </a:cubicBezTo>
                <a:cubicBezTo>
                  <a:pt x="13601" y="19305"/>
                  <a:pt x="13466" y="19440"/>
                  <a:pt x="13331" y="19440"/>
                </a:cubicBezTo>
                <a:cubicBezTo>
                  <a:pt x="12926" y="19440"/>
                  <a:pt x="12926" y="19440"/>
                  <a:pt x="12926" y="19440"/>
                </a:cubicBezTo>
                <a:cubicBezTo>
                  <a:pt x="12791" y="19440"/>
                  <a:pt x="12521" y="19305"/>
                  <a:pt x="12521" y="19035"/>
                </a:cubicBezTo>
                <a:cubicBezTo>
                  <a:pt x="12521" y="18900"/>
                  <a:pt x="12791" y="18765"/>
                  <a:pt x="12926" y="18765"/>
                </a:cubicBezTo>
                <a:lnTo>
                  <a:pt x="13331" y="18765"/>
                </a:lnTo>
                <a:close/>
                <a:moveTo>
                  <a:pt x="21431" y="18900"/>
                </a:moveTo>
                <a:cubicBezTo>
                  <a:pt x="21566" y="19035"/>
                  <a:pt x="21566" y="19305"/>
                  <a:pt x="21431" y="19440"/>
                </a:cubicBezTo>
                <a:cubicBezTo>
                  <a:pt x="20081" y="20790"/>
                  <a:pt x="20081" y="20790"/>
                  <a:pt x="20081" y="20790"/>
                </a:cubicBezTo>
                <a:cubicBezTo>
                  <a:pt x="19946" y="20925"/>
                  <a:pt x="19946" y="20925"/>
                  <a:pt x="19811" y="21060"/>
                </a:cubicBezTo>
                <a:cubicBezTo>
                  <a:pt x="19811" y="21060"/>
                  <a:pt x="19811" y="21060"/>
                  <a:pt x="19811" y="21060"/>
                </a:cubicBezTo>
                <a:cubicBezTo>
                  <a:pt x="19676" y="21060"/>
                  <a:pt x="19676" y="21060"/>
                  <a:pt x="19676" y="21060"/>
                </a:cubicBezTo>
                <a:cubicBezTo>
                  <a:pt x="19676" y="21060"/>
                  <a:pt x="19676" y="21060"/>
                  <a:pt x="19541" y="21195"/>
                </a:cubicBezTo>
                <a:cubicBezTo>
                  <a:pt x="19541" y="21195"/>
                  <a:pt x="19541" y="21195"/>
                  <a:pt x="19541" y="21195"/>
                </a:cubicBezTo>
                <a:cubicBezTo>
                  <a:pt x="19406" y="21195"/>
                  <a:pt x="19406" y="21195"/>
                  <a:pt x="19406" y="21195"/>
                </a:cubicBezTo>
                <a:cubicBezTo>
                  <a:pt x="19406" y="21195"/>
                  <a:pt x="19406" y="21195"/>
                  <a:pt x="19271" y="21195"/>
                </a:cubicBezTo>
                <a:cubicBezTo>
                  <a:pt x="19271" y="21195"/>
                  <a:pt x="19136" y="21195"/>
                  <a:pt x="19001" y="21195"/>
                </a:cubicBezTo>
                <a:cubicBezTo>
                  <a:pt x="3071" y="21195"/>
                  <a:pt x="3071" y="21195"/>
                  <a:pt x="3071" y="21195"/>
                </a:cubicBezTo>
                <a:cubicBezTo>
                  <a:pt x="2666" y="21465"/>
                  <a:pt x="2666" y="21465"/>
                  <a:pt x="2666" y="21465"/>
                </a:cubicBezTo>
                <a:cubicBezTo>
                  <a:pt x="2666" y="21600"/>
                  <a:pt x="2531" y="21600"/>
                  <a:pt x="2531" y="21600"/>
                </a:cubicBezTo>
                <a:cubicBezTo>
                  <a:pt x="2396" y="21600"/>
                  <a:pt x="2261" y="21600"/>
                  <a:pt x="2261" y="21465"/>
                </a:cubicBezTo>
                <a:cubicBezTo>
                  <a:pt x="2126" y="21330"/>
                  <a:pt x="2126" y="21060"/>
                  <a:pt x="2261" y="20925"/>
                </a:cubicBezTo>
                <a:cubicBezTo>
                  <a:pt x="2801" y="20520"/>
                  <a:pt x="2801" y="20520"/>
                  <a:pt x="2801" y="20520"/>
                </a:cubicBezTo>
                <a:cubicBezTo>
                  <a:pt x="19001" y="20520"/>
                  <a:pt x="19001" y="20520"/>
                  <a:pt x="19001" y="20520"/>
                </a:cubicBezTo>
                <a:cubicBezTo>
                  <a:pt x="19136" y="20520"/>
                  <a:pt x="19136" y="20520"/>
                  <a:pt x="19136" y="20520"/>
                </a:cubicBezTo>
                <a:cubicBezTo>
                  <a:pt x="19271" y="20520"/>
                  <a:pt x="19271" y="20520"/>
                  <a:pt x="19271" y="20520"/>
                </a:cubicBezTo>
                <a:cubicBezTo>
                  <a:pt x="19271" y="20520"/>
                  <a:pt x="19271" y="20520"/>
                  <a:pt x="19271" y="20520"/>
                </a:cubicBezTo>
                <a:cubicBezTo>
                  <a:pt x="19271" y="20520"/>
                  <a:pt x="19406" y="20385"/>
                  <a:pt x="19406" y="20385"/>
                </a:cubicBezTo>
                <a:cubicBezTo>
                  <a:pt x="19406" y="20385"/>
                  <a:pt x="19406" y="20385"/>
                  <a:pt x="19406" y="20385"/>
                </a:cubicBezTo>
                <a:cubicBezTo>
                  <a:pt x="19541" y="20385"/>
                  <a:pt x="19541" y="20385"/>
                  <a:pt x="19541" y="20250"/>
                </a:cubicBezTo>
                <a:cubicBezTo>
                  <a:pt x="20891" y="18900"/>
                  <a:pt x="20891" y="18900"/>
                  <a:pt x="20891" y="18900"/>
                </a:cubicBezTo>
                <a:cubicBezTo>
                  <a:pt x="21026" y="18765"/>
                  <a:pt x="21296" y="18765"/>
                  <a:pt x="21431" y="18900"/>
                </a:cubicBezTo>
                <a:close/>
                <a:moveTo>
                  <a:pt x="14411" y="16875"/>
                </a:moveTo>
                <a:cubicBezTo>
                  <a:pt x="18461" y="16875"/>
                  <a:pt x="18461" y="16875"/>
                  <a:pt x="18461" y="16875"/>
                </a:cubicBezTo>
                <a:cubicBezTo>
                  <a:pt x="19406" y="15930"/>
                  <a:pt x="19406" y="15930"/>
                  <a:pt x="19406" y="15930"/>
                </a:cubicBezTo>
                <a:cubicBezTo>
                  <a:pt x="19541" y="15795"/>
                  <a:pt x="19811" y="15795"/>
                  <a:pt x="19946" y="15930"/>
                </a:cubicBezTo>
                <a:cubicBezTo>
                  <a:pt x="20081" y="16065"/>
                  <a:pt x="20081" y="16335"/>
                  <a:pt x="19946" y="16470"/>
                </a:cubicBezTo>
                <a:cubicBezTo>
                  <a:pt x="18731" y="17685"/>
                  <a:pt x="18731" y="17685"/>
                  <a:pt x="18731" y="17685"/>
                </a:cubicBezTo>
                <a:cubicBezTo>
                  <a:pt x="14411" y="17685"/>
                  <a:pt x="14411" y="17685"/>
                  <a:pt x="14411" y="17685"/>
                </a:cubicBezTo>
                <a:cubicBezTo>
                  <a:pt x="14141" y="17685"/>
                  <a:pt x="14006" y="17415"/>
                  <a:pt x="14006" y="17280"/>
                </a:cubicBezTo>
                <a:cubicBezTo>
                  <a:pt x="14006" y="17145"/>
                  <a:pt x="14141" y="16875"/>
                  <a:pt x="14411" y="168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44" name="Freeform 1326"/>
          <p:cNvSpPr/>
          <p:nvPr/>
        </p:nvSpPr>
        <p:spPr>
          <a:xfrm>
            <a:off x="10693400" y="1968500"/>
            <a:ext cx="1092200" cy="1079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35" y="9355"/>
                </a:moveTo>
                <a:cubicBezTo>
                  <a:pt x="12285" y="9355"/>
                  <a:pt x="13365" y="8255"/>
                  <a:pt x="13365" y="6879"/>
                </a:cubicBezTo>
                <a:cubicBezTo>
                  <a:pt x="13365" y="5503"/>
                  <a:pt x="12285" y="4265"/>
                  <a:pt x="10935" y="4265"/>
                </a:cubicBezTo>
                <a:cubicBezTo>
                  <a:pt x="9585" y="4265"/>
                  <a:pt x="8505" y="5503"/>
                  <a:pt x="8505" y="6879"/>
                </a:cubicBezTo>
                <a:cubicBezTo>
                  <a:pt x="8505" y="8255"/>
                  <a:pt x="9585" y="9355"/>
                  <a:pt x="10935" y="9355"/>
                </a:cubicBezTo>
                <a:close/>
                <a:moveTo>
                  <a:pt x="10935" y="5090"/>
                </a:moveTo>
                <a:cubicBezTo>
                  <a:pt x="11880" y="5090"/>
                  <a:pt x="12690" y="5778"/>
                  <a:pt x="12690" y="6879"/>
                </a:cubicBezTo>
                <a:cubicBezTo>
                  <a:pt x="12690" y="7842"/>
                  <a:pt x="11880" y="8668"/>
                  <a:pt x="10935" y="8668"/>
                </a:cubicBezTo>
                <a:cubicBezTo>
                  <a:pt x="9990" y="8668"/>
                  <a:pt x="9180" y="7842"/>
                  <a:pt x="9180" y="6879"/>
                </a:cubicBezTo>
                <a:cubicBezTo>
                  <a:pt x="9180" y="5778"/>
                  <a:pt x="9990" y="5090"/>
                  <a:pt x="10935" y="5090"/>
                </a:cubicBezTo>
                <a:close/>
                <a:moveTo>
                  <a:pt x="17685" y="13345"/>
                </a:moveTo>
                <a:cubicBezTo>
                  <a:pt x="15255" y="13345"/>
                  <a:pt x="15255" y="13345"/>
                  <a:pt x="15255" y="13345"/>
                </a:cubicBezTo>
                <a:cubicBezTo>
                  <a:pt x="16335" y="11694"/>
                  <a:pt x="16335" y="11694"/>
                  <a:pt x="16335" y="11694"/>
                </a:cubicBezTo>
                <a:cubicBezTo>
                  <a:pt x="18360" y="8943"/>
                  <a:pt x="17955" y="4403"/>
                  <a:pt x="15660" y="2064"/>
                </a:cubicBezTo>
                <a:cubicBezTo>
                  <a:pt x="14310" y="688"/>
                  <a:pt x="12690" y="0"/>
                  <a:pt x="10800" y="0"/>
                </a:cubicBezTo>
                <a:cubicBezTo>
                  <a:pt x="9045" y="0"/>
                  <a:pt x="7290" y="688"/>
                  <a:pt x="6075" y="2064"/>
                </a:cubicBezTo>
                <a:cubicBezTo>
                  <a:pt x="3645" y="4403"/>
                  <a:pt x="3375" y="8943"/>
                  <a:pt x="5400" y="11694"/>
                </a:cubicBezTo>
                <a:cubicBezTo>
                  <a:pt x="6480" y="13345"/>
                  <a:pt x="6480" y="13345"/>
                  <a:pt x="6480" y="13345"/>
                </a:cubicBezTo>
                <a:cubicBezTo>
                  <a:pt x="3915" y="13345"/>
                  <a:pt x="3915" y="13345"/>
                  <a:pt x="3915" y="1334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lnTo>
                  <a:pt x="17685" y="13345"/>
                </a:lnTo>
                <a:close/>
                <a:moveTo>
                  <a:pt x="6075" y="11282"/>
                </a:moveTo>
                <a:cubicBezTo>
                  <a:pt x="4185" y="8805"/>
                  <a:pt x="4455" y="4678"/>
                  <a:pt x="6615" y="2476"/>
                </a:cubicBezTo>
                <a:cubicBezTo>
                  <a:pt x="7695" y="1376"/>
                  <a:pt x="9180" y="688"/>
                  <a:pt x="10800" y="688"/>
                </a:cubicBezTo>
                <a:cubicBezTo>
                  <a:pt x="12420" y="688"/>
                  <a:pt x="14040" y="1376"/>
                  <a:pt x="15120" y="2476"/>
                </a:cubicBezTo>
                <a:cubicBezTo>
                  <a:pt x="17280" y="4678"/>
                  <a:pt x="17550" y="8805"/>
                  <a:pt x="15660" y="11282"/>
                </a:cubicBezTo>
                <a:cubicBezTo>
                  <a:pt x="10800" y="18436"/>
                  <a:pt x="10800" y="18436"/>
                  <a:pt x="10800" y="18436"/>
                </a:cubicBezTo>
                <a:cubicBezTo>
                  <a:pt x="7425" y="13345"/>
                  <a:pt x="7425" y="13345"/>
                  <a:pt x="7425" y="13345"/>
                </a:cubicBezTo>
                <a:cubicBezTo>
                  <a:pt x="7425" y="13345"/>
                  <a:pt x="7425" y="13345"/>
                  <a:pt x="7425" y="13345"/>
                </a:cubicBezTo>
                <a:lnTo>
                  <a:pt x="6075" y="11282"/>
                </a:lnTo>
                <a:close/>
                <a:moveTo>
                  <a:pt x="4320" y="14033"/>
                </a:moveTo>
                <a:cubicBezTo>
                  <a:pt x="7020" y="14033"/>
                  <a:pt x="7020" y="14033"/>
                  <a:pt x="7020" y="14033"/>
                </a:cubicBezTo>
                <a:cubicBezTo>
                  <a:pt x="10800" y="19674"/>
                  <a:pt x="10800" y="19674"/>
                  <a:pt x="10800" y="19674"/>
                </a:cubicBezTo>
                <a:cubicBezTo>
                  <a:pt x="14715" y="14033"/>
                  <a:pt x="14715" y="14033"/>
                  <a:pt x="14715" y="14033"/>
                </a:cubicBezTo>
                <a:cubicBezTo>
                  <a:pt x="17280" y="14033"/>
                  <a:pt x="17280" y="14033"/>
                  <a:pt x="17280" y="14033"/>
                </a:cubicBezTo>
                <a:cubicBezTo>
                  <a:pt x="20520" y="20912"/>
                  <a:pt x="20520" y="20912"/>
                  <a:pt x="20520" y="20912"/>
                </a:cubicBezTo>
                <a:cubicBezTo>
                  <a:pt x="1080" y="20912"/>
                  <a:pt x="1080" y="20912"/>
                  <a:pt x="1080" y="20912"/>
                </a:cubicBezTo>
                <a:lnTo>
                  <a:pt x="4320" y="1403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45" name="Freeform 1327"/>
          <p:cNvSpPr/>
          <p:nvPr/>
        </p:nvSpPr>
        <p:spPr>
          <a:xfrm>
            <a:off x="10856960" y="3206750"/>
            <a:ext cx="76508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568" h="21600" extrusionOk="0">
                <a:moveTo>
                  <a:pt x="9958" y="4725"/>
                </a:moveTo>
                <a:cubicBezTo>
                  <a:pt x="7868" y="4725"/>
                  <a:pt x="6300" y="5940"/>
                  <a:pt x="6300" y="7560"/>
                </a:cubicBezTo>
                <a:cubicBezTo>
                  <a:pt x="6300" y="9045"/>
                  <a:pt x="7868" y="10260"/>
                  <a:pt x="9958" y="10260"/>
                </a:cubicBezTo>
                <a:cubicBezTo>
                  <a:pt x="11874" y="10260"/>
                  <a:pt x="13442" y="9045"/>
                  <a:pt x="13442" y="7560"/>
                </a:cubicBezTo>
                <a:cubicBezTo>
                  <a:pt x="13442" y="5940"/>
                  <a:pt x="11874" y="4725"/>
                  <a:pt x="9958" y="4725"/>
                </a:cubicBezTo>
                <a:close/>
                <a:moveTo>
                  <a:pt x="9958" y="9450"/>
                </a:moveTo>
                <a:cubicBezTo>
                  <a:pt x="8390" y="9450"/>
                  <a:pt x="7345" y="8640"/>
                  <a:pt x="7345" y="7560"/>
                </a:cubicBezTo>
                <a:cubicBezTo>
                  <a:pt x="7345" y="6345"/>
                  <a:pt x="8390" y="5535"/>
                  <a:pt x="9958" y="5535"/>
                </a:cubicBezTo>
                <a:cubicBezTo>
                  <a:pt x="11352" y="5535"/>
                  <a:pt x="12397" y="6345"/>
                  <a:pt x="12397" y="7560"/>
                </a:cubicBezTo>
                <a:cubicBezTo>
                  <a:pt x="12397" y="8640"/>
                  <a:pt x="11352" y="9450"/>
                  <a:pt x="9958" y="9450"/>
                </a:cubicBezTo>
                <a:close/>
                <a:moveTo>
                  <a:pt x="16752" y="2160"/>
                </a:moveTo>
                <a:cubicBezTo>
                  <a:pt x="14836" y="810"/>
                  <a:pt x="12397" y="0"/>
                  <a:pt x="9784" y="0"/>
                </a:cubicBezTo>
                <a:cubicBezTo>
                  <a:pt x="7171" y="0"/>
                  <a:pt x="4732" y="810"/>
                  <a:pt x="2816" y="2160"/>
                </a:cubicBezTo>
                <a:cubicBezTo>
                  <a:pt x="-493" y="4860"/>
                  <a:pt x="-1016" y="9855"/>
                  <a:pt x="1945" y="12825"/>
                </a:cubicBezTo>
                <a:cubicBezTo>
                  <a:pt x="9784" y="21600"/>
                  <a:pt x="9784" y="21600"/>
                  <a:pt x="9784" y="21600"/>
                </a:cubicBezTo>
                <a:cubicBezTo>
                  <a:pt x="17623" y="12825"/>
                  <a:pt x="17623" y="12825"/>
                  <a:pt x="17623" y="12825"/>
                </a:cubicBezTo>
                <a:cubicBezTo>
                  <a:pt x="20584" y="9855"/>
                  <a:pt x="20061" y="4860"/>
                  <a:pt x="16752" y="2160"/>
                </a:cubicBezTo>
                <a:close/>
                <a:moveTo>
                  <a:pt x="16752" y="12420"/>
                </a:moveTo>
                <a:cubicBezTo>
                  <a:pt x="9784" y="20250"/>
                  <a:pt x="9784" y="20250"/>
                  <a:pt x="9784" y="20250"/>
                </a:cubicBezTo>
                <a:cubicBezTo>
                  <a:pt x="2816" y="12420"/>
                  <a:pt x="2816" y="12420"/>
                  <a:pt x="2816" y="12420"/>
                </a:cubicBezTo>
                <a:cubicBezTo>
                  <a:pt x="203" y="9585"/>
                  <a:pt x="552" y="5130"/>
                  <a:pt x="3687" y="2835"/>
                </a:cubicBezTo>
                <a:cubicBezTo>
                  <a:pt x="5255" y="1485"/>
                  <a:pt x="7519" y="810"/>
                  <a:pt x="9784" y="810"/>
                </a:cubicBezTo>
                <a:cubicBezTo>
                  <a:pt x="12049" y="810"/>
                  <a:pt x="14313" y="1485"/>
                  <a:pt x="16055" y="2835"/>
                </a:cubicBezTo>
                <a:cubicBezTo>
                  <a:pt x="19016" y="5130"/>
                  <a:pt x="19365" y="9585"/>
                  <a:pt x="16752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46" name="Freeform 1328"/>
          <p:cNvSpPr/>
          <p:nvPr/>
        </p:nvSpPr>
        <p:spPr>
          <a:xfrm>
            <a:off x="1069340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9315"/>
                </a:moveTo>
                <a:cubicBezTo>
                  <a:pt x="12150" y="9315"/>
                  <a:pt x="13365" y="8235"/>
                  <a:pt x="13365" y="6885"/>
                </a:cubicBezTo>
                <a:cubicBezTo>
                  <a:pt x="13365" y="5400"/>
                  <a:pt x="12150" y="4320"/>
                  <a:pt x="10800" y="4320"/>
                </a:cubicBezTo>
                <a:cubicBezTo>
                  <a:pt x="9450" y="4320"/>
                  <a:pt x="8235" y="5400"/>
                  <a:pt x="8235" y="6885"/>
                </a:cubicBezTo>
                <a:cubicBezTo>
                  <a:pt x="8235" y="8235"/>
                  <a:pt x="9450" y="9315"/>
                  <a:pt x="10800" y="9315"/>
                </a:cubicBezTo>
                <a:close/>
                <a:moveTo>
                  <a:pt x="10800" y="4995"/>
                </a:moveTo>
                <a:cubicBezTo>
                  <a:pt x="11745" y="4995"/>
                  <a:pt x="12555" y="5805"/>
                  <a:pt x="12555" y="6885"/>
                </a:cubicBezTo>
                <a:cubicBezTo>
                  <a:pt x="12555" y="7830"/>
                  <a:pt x="11745" y="8640"/>
                  <a:pt x="10800" y="8640"/>
                </a:cubicBezTo>
                <a:cubicBezTo>
                  <a:pt x="9855" y="8640"/>
                  <a:pt x="9045" y="7830"/>
                  <a:pt x="9045" y="6885"/>
                </a:cubicBezTo>
                <a:cubicBezTo>
                  <a:pt x="9045" y="5805"/>
                  <a:pt x="9855" y="4995"/>
                  <a:pt x="10800" y="4995"/>
                </a:cubicBezTo>
                <a:close/>
                <a:moveTo>
                  <a:pt x="10800" y="19710"/>
                </a:moveTo>
                <a:cubicBezTo>
                  <a:pt x="16200" y="11745"/>
                  <a:pt x="16200" y="11745"/>
                  <a:pt x="16200" y="11745"/>
                </a:cubicBezTo>
                <a:cubicBezTo>
                  <a:pt x="18360" y="8910"/>
                  <a:pt x="18090" y="4455"/>
                  <a:pt x="15660" y="2025"/>
                </a:cubicBezTo>
                <a:cubicBezTo>
                  <a:pt x="14310" y="675"/>
                  <a:pt x="12555" y="0"/>
                  <a:pt x="10800" y="0"/>
                </a:cubicBezTo>
                <a:cubicBezTo>
                  <a:pt x="8910" y="0"/>
                  <a:pt x="7155" y="675"/>
                  <a:pt x="5805" y="2025"/>
                </a:cubicBezTo>
                <a:cubicBezTo>
                  <a:pt x="3375" y="4455"/>
                  <a:pt x="3105" y="8910"/>
                  <a:pt x="5265" y="11745"/>
                </a:cubicBezTo>
                <a:lnTo>
                  <a:pt x="10800" y="19710"/>
                </a:lnTo>
                <a:close/>
                <a:moveTo>
                  <a:pt x="6345" y="2565"/>
                </a:moveTo>
                <a:cubicBezTo>
                  <a:pt x="7560" y="1350"/>
                  <a:pt x="9045" y="675"/>
                  <a:pt x="10800" y="675"/>
                </a:cubicBezTo>
                <a:cubicBezTo>
                  <a:pt x="12420" y="675"/>
                  <a:pt x="13905" y="1350"/>
                  <a:pt x="15120" y="2565"/>
                </a:cubicBezTo>
                <a:cubicBezTo>
                  <a:pt x="17280" y="4725"/>
                  <a:pt x="17550" y="8775"/>
                  <a:pt x="15660" y="11340"/>
                </a:cubicBezTo>
                <a:cubicBezTo>
                  <a:pt x="10800" y="18495"/>
                  <a:pt x="10800" y="18495"/>
                  <a:pt x="10800" y="18495"/>
                </a:cubicBezTo>
                <a:cubicBezTo>
                  <a:pt x="5805" y="11340"/>
                  <a:pt x="5805" y="11340"/>
                  <a:pt x="5805" y="11340"/>
                </a:cubicBezTo>
                <a:cubicBezTo>
                  <a:pt x="3915" y="8775"/>
                  <a:pt x="4185" y="4725"/>
                  <a:pt x="6345" y="2565"/>
                </a:cubicBezTo>
                <a:close/>
                <a:moveTo>
                  <a:pt x="21600" y="18495"/>
                </a:moveTo>
                <a:cubicBezTo>
                  <a:pt x="21600" y="20115"/>
                  <a:pt x="17955" y="21600"/>
                  <a:pt x="10800" y="21600"/>
                </a:cubicBezTo>
                <a:cubicBezTo>
                  <a:pt x="3645" y="21600"/>
                  <a:pt x="0" y="20115"/>
                  <a:pt x="0" y="18495"/>
                </a:cubicBezTo>
                <a:cubicBezTo>
                  <a:pt x="0" y="17145"/>
                  <a:pt x="2700" y="15930"/>
                  <a:pt x="6480" y="15525"/>
                </a:cubicBezTo>
                <a:cubicBezTo>
                  <a:pt x="6615" y="15525"/>
                  <a:pt x="6750" y="15660"/>
                  <a:pt x="6885" y="15795"/>
                </a:cubicBezTo>
                <a:cubicBezTo>
                  <a:pt x="6885" y="15930"/>
                  <a:pt x="6750" y="16200"/>
                  <a:pt x="6480" y="16200"/>
                </a:cubicBezTo>
                <a:cubicBezTo>
                  <a:pt x="2700" y="16605"/>
                  <a:pt x="675" y="17820"/>
                  <a:pt x="675" y="18495"/>
                </a:cubicBezTo>
                <a:cubicBezTo>
                  <a:pt x="675" y="19575"/>
                  <a:pt x="4590" y="20925"/>
                  <a:pt x="10800" y="20925"/>
                </a:cubicBezTo>
                <a:cubicBezTo>
                  <a:pt x="17010" y="20925"/>
                  <a:pt x="20925" y="19575"/>
                  <a:pt x="20925" y="18495"/>
                </a:cubicBezTo>
                <a:cubicBezTo>
                  <a:pt x="20925" y="17820"/>
                  <a:pt x="18900" y="16605"/>
                  <a:pt x="15120" y="16200"/>
                </a:cubicBezTo>
                <a:cubicBezTo>
                  <a:pt x="14850" y="16200"/>
                  <a:pt x="14715" y="15930"/>
                  <a:pt x="14715" y="15795"/>
                </a:cubicBezTo>
                <a:cubicBezTo>
                  <a:pt x="14850" y="15660"/>
                  <a:pt x="14985" y="15525"/>
                  <a:pt x="15120" y="15525"/>
                </a:cubicBezTo>
                <a:cubicBezTo>
                  <a:pt x="18900" y="15930"/>
                  <a:pt x="21600" y="17145"/>
                  <a:pt x="21600" y="184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47" name="Freeform 1329"/>
          <p:cNvSpPr/>
          <p:nvPr/>
        </p:nvSpPr>
        <p:spPr>
          <a:xfrm>
            <a:off x="10806862" y="5683250"/>
            <a:ext cx="887503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7" h="21600" extrusionOk="0">
                <a:moveTo>
                  <a:pt x="7033" y="4590"/>
                </a:moveTo>
                <a:cubicBezTo>
                  <a:pt x="4725" y="4590"/>
                  <a:pt x="2746" y="6210"/>
                  <a:pt x="2746" y="8100"/>
                </a:cubicBezTo>
                <a:cubicBezTo>
                  <a:pt x="2746" y="9990"/>
                  <a:pt x="4725" y="11610"/>
                  <a:pt x="7033" y="11610"/>
                </a:cubicBezTo>
                <a:cubicBezTo>
                  <a:pt x="9506" y="11610"/>
                  <a:pt x="11485" y="9990"/>
                  <a:pt x="11485" y="8100"/>
                </a:cubicBezTo>
                <a:cubicBezTo>
                  <a:pt x="11485" y="6210"/>
                  <a:pt x="9506" y="4590"/>
                  <a:pt x="7033" y="4590"/>
                </a:cubicBezTo>
                <a:close/>
                <a:moveTo>
                  <a:pt x="7033" y="10935"/>
                </a:moveTo>
                <a:cubicBezTo>
                  <a:pt x="5219" y="10935"/>
                  <a:pt x="3735" y="9585"/>
                  <a:pt x="3735" y="8100"/>
                </a:cubicBezTo>
                <a:cubicBezTo>
                  <a:pt x="3735" y="6615"/>
                  <a:pt x="5219" y="5265"/>
                  <a:pt x="7033" y="5265"/>
                </a:cubicBezTo>
                <a:cubicBezTo>
                  <a:pt x="9012" y="5265"/>
                  <a:pt x="10496" y="6615"/>
                  <a:pt x="10496" y="8100"/>
                </a:cubicBezTo>
                <a:cubicBezTo>
                  <a:pt x="10496" y="9585"/>
                  <a:pt x="9012" y="10935"/>
                  <a:pt x="7033" y="10935"/>
                </a:cubicBezTo>
                <a:close/>
                <a:moveTo>
                  <a:pt x="21378" y="4860"/>
                </a:moveTo>
                <a:cubicBezTo>
                  <a:pt x="20883" y="1755"/>
                  <a:pt x="18410" y="0"/>
                  <a:pt x="14288" y="0"/>
                </a:cubicBezTo>
                <a:cubicBezTo>
                  <a:pt x="10331" y="0"/>
                  <a:pt x="8682" y="1350"/>
                  <a:pt x="7858" y="2700"/>
                </a:cubicBezTo>
                <a:cubicBezTo>
                  <a:pt x="7693" y="2700"/>
                  <a:pt x="7363" y="2565"/>
                  <a:pt x="7033" y="2565"/>
                </a:cubicBezTo>
                <a:cubicBezTo>
                  <a:pt x="2911" y="2565"/>
                  <a:pt x="603" y="4320"/>
                  <a:pt x="108" y="7560"/>
                </a:cubicBezTo>
                <a:cubicBezTo>
                  <a:pt x="-57" y="8640"/>
                  <a:pt x="-57" y="9720"/>
                  <a:pt x="273" y="10935"/>
                </a:cubicBezTo>
                <a:cubicBezTo>
                  <a:pt x="1757" y="16875"/>
                  <a:pt x="5549" y="20520"/>
                  <a:pt x="6538" y="21465"/>
                </a:cubicBezTo>
                <a:cubicBezTo>
                  <a:pt x="6703" y="21465"/>
                  <a:pt x="6868" y="21600"/>
                  <a:pt x="7033" y="21600"/>
                </a:cubicBezTo>
                <a:cubicBezTo>
                  <a:pt x="7363" y="21600"/>
                  <a:pt x="7528" y="21465"/>
                  <a:pt x="7693" y="21465"/>
                </a:cubicBezTo>
                <a:cubicBezTo>
                  <a:pt x="8352" y="20790"/>
                  <a:pt x="10001" y="19170"/>
                  <a:pt x="11650" y="16470"/>
                </a:cubicBezTo>
                <a:cubicBezTo>
                  <a:pt x="12639" y="17685"/>
                  <a:pt x="13464" y="18495"/>
                  <a:pt x="13793" y="18765"/>
                </a:cubicBezTo>
                <a:cubicBezTo>
                  <a:pt x="13958" y="18900"/>
                  <a:pt x="14123" y="19035"/>
                  <a:pt x="14288" y="19035"/>
                </a:cubicBezTo>
                <a:cubicBezTo>
                  <a:pt x="14618" y="19035"/>
                  <a:pt x="14783" y="18900"/>
                  <a:pt x="14948" y="18765"/>
                </a:cubicBezTo>
                <a:cubicBezTo>
                  <a:pt x="15937" y="17820"/>
                  <a:pt x="19729" y="14310"/>
                  <a:pt x="21213" y="8370"/>
                </a:cubicBezTo>
                <a:cubicBezTo>
                  <a:pt x="21543" y="7155"/>
                  <a:pt x="21543" y="5940"/>
                  <a:pt x="21378" y="4860"/>
                </a:cubicBezTo>
                <a:close/>
                <a:moveTo>
                  <a:pt x="7033" y="20790"/>
                </a:moveTo>
                <a:cubicBezTo>
                  <a:pt x="6044" y="19845"/>
                  <a:pt x="2581" y="16335"/>
                  <a:pt x="1097" y="10800"/>
                </a:cubicBezTo>
                <a:cubicBezTo>
                  <a:pt x="932" y="9720"/>
                  <a:pt x="767" y="8640"/>
                  <a:pt x="932" y="7695"/>
                </a:cubicBezTo>
                <a:cubicBezTo>
                  <a:pt x="1427" y="4860"/>
                  <a:pt x="3406" y="3375"/>
                  <a:pt x="7033" y="3375"/>
                </a:cubicBezTo>
                <a:cubicBezTo>
                  <a:pt x="8682" y="3375"/>
                  <a:pt x="9836" y="3645"/>
                  <a:pt x="10825" y="4185"/>
                </a:cubicBezTo>
                <a:cubicBezTo>
                  <a:pt x="12639" y="5130"/>
                  <a:pt x="13134" y="6750"/>
                  <a:pt x="13299" y="7695"/>
                </a:cubicBezTo>
                <a:cubicBezTo>
                  <a:pt x="13299" y="7830"/>
                  <a:pt x="13299" y="7965"/>
                  <a:pt x="13299" y="8100"/>
                </a:cubicBezTo>
                <a:cubicBezTo>
                  <a:pt x="13299" y="8100"/>
                  <a:pt x="13299" y="8100"/>
                  <a:pt x="13299" y="8100"/>
                </a:cubicBezTo>
                <a:cubicBezTo>
                  <a:pt x="13299" y="8235"/>
                  <a:pt x="13299" y="8370"/>
                  <a:pt x="13299" y="8505"/>
                </a:cubicBezTo>
                <a:cubicBezTo>
                  <a:pt x="13299" y="9315"/>
                  <a:pt x="13299" y="9990"/>
                  <a:pt x="12969" y="10800"/>
                </a:cubicBezTo>
                <a:cubicBezTo>
                  <a:pt x="11650" y="16335"/>
                  <a:pt x="8022" y="19845"/>
                  <a:pt x="7033" y="20790"/>
                </a:cubicBezTo>
                <a:close/>
                <a:moveTo>
                  <a:pt x="11650" y="3645"/>
                </a:moveTo>
                <a:cubicBezTo>
                  <a:pt x="12145" y="2970"/>
                  <a:pt x="13299" y="2565"/>
                  <a:pt x="14453" y="2565"/>
                </a:cubicBezTo>
                <a:cubicBezTo>
                  <a:pt x="16267" y="2565"/>
                  <a:pt x="17916" y="3915"/>
                  <a:pt x="17916" y="5400"/>
                </a:cubicBezTo>
                <a:cubicBezTo>
                  <a:pt x="17916" y="7020"/>
                  <a:pt x="16267" y="8235"/>
                  <a:pt x="14453" y="8235"/>
                </a:cubicBezTo>
                <a:cubicBezTo>
                  <a:pt x="14288" y="8235"/>
                  <a:pt x="14288" y="8235"/>
                  <a:pt x="14288" y="8235"/>
                </a:cubicBezTo>
                <a:cubicBezTo>
                  <a:pt x="14123" y="7965"/>
                  <a:pt x="14123" y="7695"/>
                  <a:pt x="14123" y="7560"/>
                </a:cubicBezTo>
                <a:cubicBezTo>
                  <a:pt x="13793" y="5805"/>
                  <a:pt x="12969" y="4455"/>
                  <a:pt x="11650" y="3645"/>
                </a:cubicBezTo>
                <a:close/>
                <a:moveTo>
                  <a:pt x="20389" y="8235"/>
                </a:moveTo>
                <a:cubicBezTo>
                  <a:pt x="18905" y="13770"/>
                  <a:pt x="15442" y="17280"/>
                  <a:pt x="14288" y="18090"/>
                </a:cubicBezTo>
                <a:cubicBezTo>
                  <a:pt x="13958" y="17820"/>
                  <a:pt x="13134" y="16875"/>
                  <a:pt x="12145" y="15660"/>
                </a:cubicBezTo>
                <a:cubicBezTo>
                  <a:pt x="12804" y="14310"/>
                  <a:pt x="13464" y="12690"/>
                  <a:pt x="13958" y="10935"/>
                </a:cubicBezTo>
                <a:cubicBezTo>
                  <a:pt x="14123" y="10260"/>
                  <a:pt x="14123" y="9585"/>
                  <a:pt x="14288" y="8910"/>
                </a:cubicBezTo>
                <a:cubicBezTo>
                  <a:pt x="14288" y="8910"/>
                  <a:pt x="14288" y="8910"/>
                  <a:pt x="14453" y="8910"/>
                </a:cubicBezTo>
                <a:cubicBezTo>
                  <a:pt x="16761" y="8910"/>
                  <a:pt x="18740" y="7425"/>
                  <a:pt x="18740" y="5400"/>
                </a:cubicBezTo>
                <a:cubicBezTo>
                  <a:pt x="18740" y="3510"/>
                  <a:pt x="16761" y="1890"/>
                  <a:pt x="14453" y="1890"/>
                </a:cubicBezTo>
                <a:cubicBezTo>
                  <a:pt x="12969" y="1890"/>
                  <a:pt x="11650" y="2430"/>
                  <a:pt x="10825" y="3240"/>
                </a:cubicBezTo>
                <a:cubicBezTo>
                  <a:pt x="10166" y="2970"/>
                  <a:pt x="9671" y="2835"/>
                  <a:pt x="8847" y="2700"/>
                </a:cubicBezTo>
                <a:cubicBezTo>
                  <a:pt x="9836" y="1485"/>
                  <a:pt x="11650" y="810"/>
                  <a:pt x="14288" y="810"/>
                </a:cubicBezTo>
                <a:cubicBezTo>
                  <a:pt x="17916" y="810"/>
                  <a:pt x="20059" y="2160"/>
                  <a:pt x="20554" y="4995"/>
                </a:cubicBezTo>
                <a:cubicBezTo>
                  <a:pt x="20719" y="5940"/>
                  <a:pt x="20554" y="7020"/>
                  <a:pt x="20389" y="82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48" name="Freeform 1330"/>
          <p:cNvSpPr/>
          <p:nvPr/>
        </p:nvSpPr>
        <p:spPr>
          <a:xfrm>
            <a:off x="1069340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70" y="10530"/>
                </a:moveTo>
                <a:cubicBezTo>
                  <a:pt x="8505" y="5130"/>
                  <a:pt x="8505" y="5130"/>
                  <a:pt x="8505" y="5130"/>
                </a:cubicBezTo>
                <a:cubicBezTo>
                  <a:pt x="8370" y="4995"/>
                  <a:pt x="8235" y="4995"/>
                  <a:pt x="8100" y="5130"/>
                </a:cubicBezTo>
                <a:cubicBezTo>
                  <a:pt x="7965" y="5130"/>
                  <a:pt x="7965" y="5265"/>
                  <a:pt x="7965" y="5400"/>
                </a:cubicBezTo>
                <a:cubicBezTo>
                  <a:pt x="7965" y="16200"/>
                  <a:pt x="7965" y="16200"/>
                  <a:pt x="7965" y="16200"/>
                </a:cubicBezTo>
                <a:cubicBezTo>
                  <a:pt x="7965" y="16335"/>
                  <a:pt x="7965" y="16470"/>
                  <a:pt x="8100" y="16470"/>
                </a:cubicBezTo>
                <a:cubicBezTo>
                  <a:pt x="8100" y="16605"/>
                  <a:pt x="8235" y="16605"/>
                  <a:pt x="8235" y="16605"/>
                </a:cubicBezTo>
                <a:cubicBezTo>
                  <a:pt x="8370" y="16605"/>
                  <a:pt x="8370" y="16605"/>
                  <a:pt x="8505" y="16470"/>
                </a:cubicBezTo>
                <a:cubicBezTo>
                  <a:pt x="16470" y="11070"/>
                  <a:pt x="16470" y="11070"/>
                  <a:pt x="16470" y="11070"/>
                </a:cubicBezTo>
                <a:cubicBezTo>
                  <a:pt x="16470" y="11070"/>
                  <a:pt x="16605" y="10935"/>
                  <a:pt x="16605" y="10800"/>
                </a:cubicBezTo>
                <a:cubicBezTo>
                  <a:pt x="16605" y="10665"/>
                  <a:pt x="16470" y="10530"/>
                  <a:pt x="16470" y="10530"/>
                </a:cubicBezTo>
                <a:close/>
                <a:moveTo>
                  <a:pt x="8640" y="15525"/>
                </a:moveTo>
                <a:cubicBezTo>
                  <a:pt x="8640" y="6075"/>
                  <a:pt x="8640" y="6075"/>
                  <a:pt x="8640" y="6075"/>
                </a:cubicBezTo>
                <a:cubicBezTo>
                  <a:pt x="15525" y="10800"/>
                  <a:pt x="15525" y="10800"/>
                  <a:pt x="15525" y="10800"/>
                </a:cubicBezTo>
                <a:lnTo>
                  <a:pt x="8640" y="1552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49" name="Freeform 1331"/>
          <p:cNvSpPr/>
          <p:nvPr/>
        </p:nvSpPr>
        <p:spPr>
          <a:xfrm>
            <a:off x="10829925" y="8134350"/>
            <a:ext cx="8064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34" y="10395"/>
                </a:moveTo>
                <a:cubicBezTo>
                  <a:pt x="1098" y="135"/>
                  <a:pt x="1098" y="135"/>
                  <a:pt x="1098" y="135"/>
                </a:cubicBezTo>
                <a:cubicBezTo>
                  <a:pt x="915" y="0"/>
                  <a:pt x="549" y="0"/>
                  <a:pt x="366" y="0"/>
                </a:cubicBezTo>
                <a:cubicBezTo>
                  <a:pt x="183" y="135"/>
                  <a:pt x="0" y="270"/>
                  <a:pt x="0" y="5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183" y="21465"/>
                  <a:pt x="366" y="21600"/>
                </a:cubicBezTo>
                <a:cubicBezTo>
                  <a:pt x="549" y="21600"/>
                  <a:pt x="549" y="21600"/>
                  <a:pt x="732" y="21600"/>
                </a:cubicBezTo>
                <a:cubicBezTo>
                  <a:pt x="915" y="21600"/>
                  <a:pt x="915" y="21600"/>
                  <a:pt x="1098" y="21465"/>
                </a:cubicBezTo>
                <a:cubicBezTo>
                  <a:pt x="21234" y="11205"/>
                  <a:pt x="21234" y="11205"/>
                  <a:pt x="21234" y="11205"/>
                </a:cubicBezTo>
                <a:cubicBezTo>
                  <a:pt x="21417" y="11070"/>
                  <a:pt x="21600" y="10935"/>
                  <a:pt x="21600" y="10800"/>
                </a:cubicBezTo>
                <a:cubicBezTo>
                  <a:pt x="21600" y="10665"/>
                  <a:pt x="21417" y="10530"/>
                  <a:pt x="21234" y="10395"/>
                </a:cubicBezTo>
                <a:close/>
                <a:moveTo>
                  <a:pt x="1464" y="20115"/>
                </a:moveTo>
                <a:cubicBezTo>
                  <a:pt x="1464" y="1485"/>
                  <a:pt x="1464" y="1485"/>
                  <a:pt x="1464" y="1485"/>
                </a:cubicBezTo>
                <a:cubicBezTo>
                  <a:pt x="19769" y="10800"/>
                  <a:pt x="19769" y="10800"/>
                  <a:pt x="19769" y="10800"/>
                </a:cubicBezTo>
                <a:lnTo>
                  <a:pt x="1464" y="201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50" name="Freeform 1332"/>
          <p:cNvSpPr/>
          <p:nvPr/>
        </p:nvSpPr>
        <p:spPr>
          <a:xfrm>
            <a:off x="1069340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lose/>
                <a:moveTo>
                  <a:pt x="16470" y="10800"/>
                </a:moveTo>
                <a:cubicBezTo>
                  <a:pt x="16470" y="11070"/>
                  <a:pt x="16200" y="11205"/>
                  <a:pt x="15930" y="11205"/>
                </a:cubicBezTo>
                <a:cubicBezTo>
                  <a:pt x="11205" y="11205"/>
                  <a:pt x="11205" y="11205"/>
                  <a:pt x="11205" y="11205"/>
                </a:cubicBezTo>
                <a:cubicBezTo>
                  <a:pt x="11205" y="16200"/>
                  <a:pt x="11205" y="16200"/>
                  <a:pt x="11205" y="16200"/>
                </a:cubicBezTo>
                <a:cubicBezTo>
                  <a:pt x="11205" y="16470"/>
                  <a:pt x="11070" y="16605"/>
                  <a:pt x="10800" y="16605"/>
                </a:cubicBezTo>
                <a:cubicBezTo>
                  <a:pt x="10530" y="16605"/>
                  <a:pt x="10395" y="16470"/>
                  <a:pt x="10395" y="16200"/>
                </a:cubicBezTo>
                <a:cubicBezTo>
                  <a:pt x="10395" y="11205"/>
                  <a:pt x="10395" y="11205"/>
                  <a:pt x="10395" y="11205"/>
                </a:cubicBezTo>
                <a:cubicBezTo>
                  <a:pt x="5670" y="11205"/>
                  <a:pt x="5670" y="11205"/>
                  <a:pt x="5670" y="11205"/>
                </a:cubicBezTo>
                <a:cubicBezTo>
                  <a:pt x="5400" y="11205"/>
                  <a:pt x="5130" y="11070"/>
                  <a:pt x="5130" y="10800"/>
                </a:cubicBezTo>
                <a:cubicBezTo>
                  <a:pt x="5130" y="10530"/>
                  <a:pt x="5400" y="10395"/>
                  <a:pt x="5670" y="10395"/>
                </a:cubicBezTo>
                <a:cubicBezTo>
                  <a:pt x="10395" y="10395"/>
                  <a:pt x="10395" y="10395"/>
                  <a:pt x="10395" y="10395"/>
                </a:cubicBezTo>
                <a:cubicBezTo>
                  <a:pt x="10395" y="5805"/>
                  <a:pt x="10395" y="5805"/>
                  <a:pt x="10395" y="5805"/>
                </a:cubicBezTo>
                <a:cubicBezTo>
                  <a:pt x="10395" y="5535"/>
                  <a:pt x="10530" y="5400"/>
                  <a:pt x="10800" y="5400"/>
                </a:cubicBezTo>
                <a:cubicBezTo>
                  <a:pt x="11070" y="5400"/>
                  <a:pt x="11205" y="5535"/>
                  <a:pt x="11205" y="5805"/>
                </a:cubicBezTo>
                <a:cubicBezTo>
                  <a:pt x="11205" y="10395"/>
                  <a:pt x="11205" y="10395"/>
                  <a:pt x="11205" y="10395"/>
                </a:cubicBezTo>
                <a:cubicBezTo>
                  <a:pt x="15930" y="10395"/>
                  <a:pt x="15930" y="10395"/>
                  <a:pt x="15930" y="10395"/>
                </a:cubicBezTo>
                <a:cubicBezTo>
                  <a:pt x="16200" y="10395"/>
                  <a:pt x="16470" y="10530"/>
                  <a:pt x="16470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51" name="Freeform 1333"/>
          <p:cNvSpPr/>
          <p:nvPr/>
        </p:nvSpPr>
        <p:spPr>
          <a:xfrm>
            <a:off x="10721975" y="10639425"/>
            <a:ext cx="10160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610"/>
                </a:moveTo>
                <a:cubicBezTo>
                  <a:pt x="21600" y="17145"/>
                  <a:pt x="16671" y="21600"/>
                  <a:pt x="10728" y="21600"/>
                </a:cubicBezTo>
                <a:cubicBezTo>
                  <a:pt x="4784" y="21600"/>
                  <a:pt x="0" y="17145"/>
                  <a:pt x="0" y="11610"/>
                </a:cubicBezTo>
                <a:cubicBezTo>
                  <a:pt x="0" y="7155"/>
                  <a:pt x="3189" y="3240"/>
                  <a:pt x="7683" y="1890"/>
                </a:cubicBezTo>
                <a:cubicBezTo>
                  <a:pt x="7973" y="1890"/>
                  <a:pt x="8263" y="2025"/>
                  <a:pt x="8263" y="2160"/>
                </a:cubicBezTo>
                <a:cubicBezTo>
                  <a:pt x="8263" y="2430"/>
                  <a:pt x="8263" y="2565"/>
                  <a:pt x="7973" y="2700"/>
                </a:cubicBezTo>
                <a:cubicBezTo>
                  <a:pt x="3769" y="3780"/>
                  <a:pt x="870" y="7425"/>
                  <a:pt x="870" y="11610"/>
                </a:cubicBezTo>
                <a:cubicBezTo>
                  <a:pt x="870" y="16740"/>
                  <a:pt x="5219" y="20790"/>
                  <a:pt x="10728" y="20790"/>
                </a:cubicBezTo>
                <a:cubicBezTo>
                  <a:pt x="16236" y="20790"/>
                  <a:pt x="20730" y="16740"/>
                  <a:pt x="20730" y="11610"/>
                </a:cubicBezTo>
                <a:cubicBezTo>
                  <a:pt x="20730" y="7425"/>
                  <a:pt x="17831" y="3780"/>
                  <a:pt x="13627" y="2700"/>
                </a:cubicBezTo>
                <a:cubicBezTo>
                  <a:pt x="13337" y="2565"/>
                  <a:pt x="13192" y="2430"/>
                  <a:pt x="13337" y="2160"/>
                </a:cubicBezTo>
                <a:cubicBezTo>
                  <a:pt x="13337" y="2025"/>
                  <a:pt x="13627" y="1890"/>
                  <a:pt x="13772" y="1890"/>
                </a:cubicBezTo>
                <a:cubicBezTo>
                  <a:pt x="18411" y="3240"/>
                  <a:pt x="21600" y="7155"/>
                  <a:pt x="21600" y="11610"/>
                </a:cubicBezTo>
                <a:close/>
                <a:moveTo>
                  <a:pt x="10728" y="10395"/>
                </a:moveTo>
                <a:cubicBezTo>
                  <a:pt x="11017" y="10395"/>
                  <a:pt x="11162" y="10260"/>
                  <a:pt x="11162" y="9990"/>
                </a:cubicBezTo>
                <a:cubicBezTo>
                  <a:pt x="11162" y="405"/>
                  <a:pt x="11162" y="405"/>
                  <a:pt x="11162" y="405"/>
                </a:cubicBezTo>
                <a:cubicBezTo>
                  <a:pt x="11162" y="135"/>
                  <a:pt x="11017" y="0"/>
                  <a:pt x="10728" y="0"/>
                </a:cubicBezTo>
                <a:cubicBezTo>
                  <a:pt x="10583" y="0"/>
                  <a:pt x="10293" y="135"/>
                  <a:pt x="10293" y="405"/>
                </a:cubicBezTo>
                <a:cubicBezTo>
                  <a:pt x="10293" y="9990"/>
                  <a:pt x="10293" y="9990"/>
                  <a:pt x="10293" y="9990"/>
                </a:cubicBezTo>
                <a:cubicBezTo>
                  <a:pt x="10293" y="10260"/>
                  <a:pt x="10583" y="10395"/>
                  <a:pt x="10728" y="103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52" name="Freeform 1334"/>
          <p:cNvSpPr/>
          <p:nvPr/>
        </p:nvSpPr>
        <p:spPr>
          <a:xfrm>
            <a:off x="1069340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335" y="5130"/>
                </a:moveTo>
                <a:cubicBezTo>
                  <a:pt x="16200" y="4995"/>
                  <a:pt x="16065" y="4995"/>
                  <a:pt x="15930" y="5130"/>
                </a:cubicBezTo>
                <a:cubicBezTo>
                  <a:pt x="8100" y="10530"/>
                  <a:pt x="8100" y="10530"/>
                  <a:pt x="8100" y="10530"/>
                </a:cubicBezTo>
                <a:cubicBezTo>
                  <a:pt x="7965" y="10530"/>
                  <a:pt x="7965" y="10665"/>
                  <a:pt x="7965" y="10800"/>
                </a:cubicBezTo>
                <a:cubicBezTo>
                  <a:pt x="7965" y="10935"/>
                  <a:pt x="7965" y="11070"/>
                  <a:pt x="8100" y="11070"/>
                </a:cubicBezTo>
                <a:cubicBezTo>
                  <a:pt x="16065" y="16470"/>
                  <a:pt x="16065" y="16470"/>
                  <a:pt x="16065" y="16470"/>
                </a:cubicBezTo>
                <a:cubicBezTo>
                  <a:pt x="16065" y="16605"/>
                  <a:pt x="16065" y="16605"/>
                  <a:pt x="16200" y="16605"/>
                </a:cubicBezTo>
                <a:cubicBezTo>
                  <a:pt x="16200" y="16605"/>
                  <a:pt x="16335" y="16605"/>
                  <a:pt x="16335" y="16470"/>
                </a:cubicBezTo>
                <a:cubicBezTo>
                  <a:pt x="16470" y="16470"/>
                  <a:pt x="16605" y="16335"/>
                  <a:pt x="16605" y="16200"/>
                </a:cubicBezTo>
                <a:cubicBezTo>
                  <a:pt x="16605" y="5400"/>
                  <a:pt x="16605" y="5400"/>
                  <a:pt x="16605" y="5400"/>
                </a:cubicBezTo>
                <a:cubicBezTo>
                  <a:pt x="16605" y="5265"/>
                  <a:pt x="16470" y="5130"/>
                  <a:pt x="16335" y="5130"/>
                </a:cubicBezTo>
                <a:close/>
                <a:moveTo>
                  <a:pt x="15795" y="15525"/>
                </a:moveTo>
                <a:cubicBezTo>
                  <a:pt x="8910" y="10800"/>
                  <a:pt x="8910" y="10800"/>
                  <a:pt x="8910" y="10800"/>
                </a:cubicBezTo>
                <a:cubicBezTo>
                  <a:pt x="15795" y="6075"/>
                  <a:pt x="15795" y="6075"/>
                  <a:pt x="15795" y="6075"/>
                </a:cubicBezTo>
                <a:lnTo>
                  <a:pt x="15795" y="1552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4725" y="16605"/>
                </a:moveTo>
                <a:cubicBezTo>
                  <a:pt x="7155" y="16605"/>
                  <a:pt x="7155" y="16605"/>
                  <a:pt x="7155" y="16605"/>
                </a:cubicBezTo>
                <a:cubicBezTo>
                  <a:pt x="7155" y="4995"/>
                  <a:pt x="7155" y="4995"/>
                  <a:pt x="7155" y="4995"/>
                </a:cubicBezTo>
                <a:cubicBezTo>
                  <a:pt x="4725" y="4995"/>
                  <a:pt x="4725" y="4995"/>
                  <a:pt x="4725" y="4995"/>
                </a:cubicBezTo>
                <a:lnTo>
                  <a:pt x="4725" y="16605"/>
                </a:lnTo>
                <a:close/>
                <a:moveTo>
                  <a:pt x="5400" y="5805"/>
                </a:moveTo>
                <a:cubicBezTo>
                  <a:pt x="6480" y="5805"/>
                  <a:pt x="6480" y="5805"/>
                  <a:pt x="6480" y="5805"/>
                </a:cubicBezTo>
                <a:cubicBezTo>
                  <a:pt x="6480" y="15795"/>
                  <a:pt x="6480" y="15795"/>
                  <a:pt x="6480" y="15795"/>
                </a:cubicBezTo>
                <a:cubicBezTo>
                  <a:pt x="5400" y="15795"/>
                  <a:pt x="5400" y="15795"/>
                  <a:pt x="5400" y="15795"/>
                </a:cubicBezTo>
                <a:lnTo>
                  <a:pt x="5400" y="58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53" name="Freeform 1335"/>
          <p:cNvSpPr/>
          <p:nvPr/>
        </p:nvSpPr>
        <p:spPr>
          <a:xfrm>
            <a:off x="12604750" y="730250"/>
            <a:ext cx="1092508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19" h="21600" extrusionOk="0">
                <a:moveTo>
                  <a:pt x="20819" y="4185"/>
                </a:moveTo>
                <a:cubicBezTo>
                  <a:pt x="16655" y="0"/>
                  <a:pt x="16655" y="0"/>
                  <a:pt x="16655" y="0"/>
                </a:cubicBezTo>
                <a:cubicBezTo>
                  <a:pt x="11581" y="0"/>
                  <a:pt x="11581" y="0"/>
                  <a:pt x="11581" y="0"/>
                </a:cubicBezTo>
                <a:cubicBezTo>
                  <a:pt x="9499" y="2160"/>
                  <a:pt x="9499" y="2160"/>
                  <a:pt x="9499" y="2160"/>
                </a:cubicBezTo>
                <a:cubicBezTo>
                  <a:pt x="4424" y="1620"/>
                  <a:pt x="390" y="4590"/>
                  <a:pt x="260" y="4725"/>
                </a:cubicBezTo>
                <a:cubicBezTo>
                  <a:pt x="130" y="4725"/>
                  <a:pt x="130" y="4995"/>
                  <a:pt x="260" y="5265"/>
                </a:cubicBezTo>
                <a:cubicBezTo>
                  <a:pt x="260" y="5265"/>
                  <a:pt x="390" y="5400"/>
                  <a:pt x="520" y="5400"/>
                </a:cubicBezTo>
                <a:cubicBezTo>
                  <a:pt x="651" y="5400"/>
                  <a:pt x="651" y="5400"/>
                  <a:pt x="781" y="5265"/>
                </a:cubicBezTo>
                <a:cubicBezTo>
                  <a:pt x="781" y="5265"/>
                  <a:pt x="4294" y="2700"/>
                  <a:pt x="8848" y="2835"/>
                </a:cubicBezTo>
                <a:cubicBezTo>
                  <a:pt x="2212" y="9720"/>
                  <a:pt x="2212" y="9720"/>
                  <a:pt x="2212" y="9720"/>
                </a:cubicBezTo>
                <a:cubicBezTo>
                  <a:pt x="2212" y="9720"/>
                  <a:pt x="2212" y="9720"/>
                  <a:pt x="2212" y="9720"/>
                </a:cubicBezTo>
                <a:cubicBezTo>
                  <a:pt x="0" y="12015"/>
                  <a:pt x="0" y="12015"/>
                  <a:pt x="0" y="12015"/>
                </a:cubicBezTo>
                <a:cubicBezTo>
                  <a:pt x="9239" y="21600"/>
                  <a:pt x="9239" y="21600"/>
                  <a:pt x="9239" y="21600"/>
                </a:cubicBezTo>
                <a:cubicBezTo>
                  <a:pt x="13012" y="17820"/>
                  <a:pt x="13012" y="17820"/>
                  <a:pt x="13012" y="17820"/>
                </a:cubicBezTo>
                <a:cubicBezTo>
                  <a:pt x="13793" y="18225"/>
                  <a:pt x="14573" y="18360"/>
                  <a:pt x="15484" y="18360"/>
                </a:cubicBezTo>
                <a:cubicBezTo>
                  <a:pt x="16786" y="18360"/>
                  <a:pt x="18087" y="17955"/>
                  <a:pt x="18867" y="17145"/>
                </a:cubicBezTo>
                <a:cubicBezTo>
                  <a:pt x="21600" y="14310"/>
                  <a:pt x="20559" y="11205"/>
                  <a:pt x="20169" y="10395"/>
                </a:cubicBezTo>
                <a:cubicBezTo>
                  <a:pt x="20819" y="9720"/>
                  <a:pt x="20819" y="9720"/>
                  <a:pt x="20819" y="9720"/>
                </a:cubicBezTo>
                <a:cubicBezTo>
                  <a:pt x="20819" y="4185"/>
                  <a:pt x="20819" y="4185"/>
                  <a:pt x="20819" y="4185"/>
                </a:cubicBezTo>
                <a:close/>
                <a:moveTo>
                  <a:pt x="16395" y="810"/>
                </a:moveTo>
                <a:cubicBezTo>
                  <a:pt x="20039" y="4590"/>
                  <a:pt x="20039" y="4590"/>
                  <a:pt x="20039" y="4590"/>
                </a:cubicBezTo>
                <a:cubicBezTo>
                  <a:pt x="20039" y="9315"/>
                  <a:pt x="20039" y="9315"/>
                  <a:pt x="20039" y="9315"/>
                </a:cubicBezTo>
                <a:cubicBezTo>
                  <a:pt x="12882" y="16740"/>
                  <a:pt x="12882" y="16740"/>
                  <a:pt x="12882" y="16740"/>
                </a:cubicBezTo>
                <a:cubicBezTo>
                  <a:pt x="11320" y="15660"/>
                  <a:pt x="10930" y="13635"/>
                  <a:pt x="11581" y="10800"/>
                </a:cubicBezTo>
                <a:cubicBezTo>
                  <a:pt x="11581" y="10665"/>
                  <a:pt x="11451" y="10395"/>
                  <a:pt x="11320" y="10395"/>
                </a:cubicBezTo>
                <a:cubicBezTo>
                  <a:pt x="11060" y="10260"/>
                  <a:pt x="10930" y="10395"/>
                  <a:pt x="10930" y="10665"/>
                </a:cubicBezTo>
                <a:cubicBezTo>
                  <a:pt x="9889" y="14580"/>
                  <a:pt x="11190" y="16470"/>
                  <a:pt x="12361" y="17280"/>
                </a:cubicBezTo>
                <a:cubicBezTo>
                  <a:pt x="11451" y="18225"/>
                  <a:pt x="11451" y="18225"/>
                  <a:pt x="11451" y="18225"/>
                </a:cubicBezTo>
                <a:cubicBezTo>
                  <a:pt x="3253" y="9720"/>
                  <a:pt x="3253" y="9720"/>
                  <a:pt x="3253" y="9720"/>
                </a:cubicBezTo>
                <a:cubicBezTo>
                  <a:pt x="9759" y="2970"/>
                  <a:pt x="9759" y="2970"/>
                  <a:pt x="9759" y="2970"/>
                </a:cubicBezTo>
                <a:cubicBezTo>
                  <a:pt x="11320" y="3105"/>
                  <a:pt x="13012" y="3645"/>
                  <a:pt x="14573" y="4725"/>
                </a:cubicBezTo>
                <a:cubicBezTo>
                  <a:pt x="14573" y="4725"/>
                  <a:pt x="14573" y="4860"/>
                  <a:pt x="14573" y="4995"/>
                </a:cubicBezTo>
                <a:cubicBezTo>
                  <a:pt x="14573" y="5805"/>
                  <a:pt x="15224" y="6480"/>
                  <a:pt x="16005" y="6480"/>
                </a:cubicBezTo>
                <a:cubicBezTo>
                  <a:pt x="16786" y="6480"/>
                  <a:pt x="17436" y="5805"/>
                  <a:pt x="17436" y="4995"/>
                </a:cubicBezTo>
                <a:cubicBezTo>
                  <a:pt x="17436" y="4185"/>
                  <a:pt x="16786" y="3510"/>
                  <a:pt x="16005" y="3510"/>
                </a:cubicBezTo>
                <a:cubicBezTo>
                  <a:pt x="15614" y="3510"/>
                  <a:pt x="15224" y="3645"/>
                  <a:pt x="14964" y="4050"/>
                </a:cubicBezTo>
                <a:cubicBezTo>
                  <a:pt x="13402" y="2970"/>
                  <a:pt x="11841" y="2430"/>
                  <a:pt x="10410" y="2160"/>
                </a:cubicBezTo>
                <a:cubicBezTo>
                  <a:pt x="11841" y="810"/>
                  <a:pt x="11841" y="810"/>
                  <a:pt x="11841" y="810"/>
                </a:cubicBezTo>
                <a:lnTo>
                  <a:pt x="16395" y="810"/>
                </a:lnTo>
                <a:close/>
                <a:moveTo>
                  <a:pt x="15484" y="5265"/>
                </a:moveTo>
                <a:cubicBezTo>
                  <a:pt x="15614" y="5400"/>
                  <a:pt x="15875" y="5400"/>
                  <a:pt x="16005" y="5265"/>
                </a:cubicBezTo>
                <a:cubicBezTo>
                  <a:pt x="16135" y="4995"/>
                  <a:pt x="16005" y="4860"/>
                  <a:pt x="15875" y="4725"/>
                </a:cubicBezTo>
                <a:cubicBezTo>
                  <a:pt x="15745" y="4590"/>
                  <a:pt x="15614" y="4455"/>
                  <a:pt x="15484" y="4455"/>
                </a:cubicBezTo>
                <a:cubicBezTo>
                  <a:pt x="15614" y="4320"/>
                  <a:pt x="15875" y="4185"/>
                  <a:pt x="16005" y="4185"/>
                </a:cubicBezTo>
                <a:cubicBezTo>
                  <a:pt x="16395" y="4185"/>
                  <a:pt x="16786" y="4590"/>
                  <a:pt x="16786" y="4995"/>
                </a:cubicBezTo>
                <a:cubicBezTo>
                  <a:pt x="16786" y="5400"/>
                  <a:pt x="16395" y="5670"/>
                  <a:pt x="16005" y="5670"/>
                </a:cubicBezTo>
                <a:cubicBezTo>
                  <a:pt x="15745" y="5670"/>
                  <a:pt x="15484" y="5535"/>
                  <a:pt x="15354" y="5265"/>
                </a:cubicBezTo>
                <a:cubicBezTo>
                  <a:pt x="15354" y="5265"/>
                  <a:pt x="15354" y="5265"/>
                  <a:pt x="15484" y="5265"/>
                </a:cubicBezTo>
                <a:close/>
                <a:moveTo>
                  <a:pt x="1041" y="12015"/>
                </a:moveTo>
                <a:cubicBezTo>
                  <a:pt x="2733" y="10260"/>
                  <a:pt x="2733" y="10260"/>
                  <a:pt x="2733" y="10260"/>
                </a:cubicBezTo>
                <a:cubicBezTo>
                  <a:pt x="10930" y="18765"/>
                  <a:pt x="10930" y="18765"/>
                  <a:pt x="10930" y="18765"/>
                </a:cubicBezTo>
                <a:cubicBezTo>
                  <a:pt x="9239" y="20520"/>
                  <a:pt x="9239" y="20520"/>
                  <a:pt x="9239" y="20520"/>
                </a:cubicBezTo>
                <a:lnTo>
                  <a:pt x="1041" y="12015"/>
                </a:lnTo>
                <a:close/>
                <a:moveTo>
                  <a:pt x="18347" y="16605"/>
                </a:moveTo>
                <a:cubicBezTo>
                  <a:pt x="17436" y="17550"/>
                  <a:pt x="15224" y="17955"/>
                  <a:pt x="13533" y="17145"/>
                </a:cubicBezTo>
                <a:cubicBezTo>
                  <a:pt x="19518" y="10935"/>
                  <a:pt x="19518" y="10935"/>
                  <a:pt x="19518" y="10935"/>
                </a:cubicBezTo>
                <a:cubicBezTo>
                  <a:pt x="19908" y="11880"/>
                  <a:pt x="20559" y="14310"/>
                  <a:pt x="18347" y="166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54" name="Freeform 1336"/>
          <p:cNvSpPr/>
          <p:nvPr/>
        </p:nvSpPr>
        <p:spPr>
          <a:xfrm>
            <a:off x="1260475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55" y="11475"/>
                </a:moveTo>
                <a:cubicBezTo>
                  <a:pt x="19035" y="11475"/>
                  <a:pt x="19845" y="10665"/>
                  <a:pt x="19845" y="9720"/>
                </a:cubicBezTo>
                <a:cubicBezTo>
                  <a:pt x="19845" y="8775"/>
                  <a:pt x="19035" y="7965"/>
                  <a:pt x="17955" y="7965"/>
                </a:cubicBezTo>
                <a:cubicBezTo>
                  <a:pt x="17010" y="7965"/>
                  <a:pt x="16200" y="8775"/>
                  <a:pt x="16200" y="9720"/>
                </a:cubicBezTo>
                <a:cubicBezTo>
                  <a:pt x="16200" y="10665"/>
                  <a:pt x="17010" y="11475"/>
                  <a:pt x="17955" y="11475"/>
                </a:cubicBezTo>
                <a:close/>
                <a:moveTo>
                  <a:pt x="17955" y="8640"/>
                </a:moveTo>
                <a:cubicBezTo>
                  <a:pt x="18630" y="8640"/>
                  <a:pt x="19035" y="9180"/>
                  <a:pt x="19035" y="9720"/>
                </a:cubicBezTo>
                <a:cubicBezTo>
                  <a:pt x="19035" y="10260"/>
                  <a:pt x="18630" y="10800"/>
                  <a:pt x="17955" y="10800"/>
                </a:cubicBezTo>
                <a:cubicBezTo>
                  <a:pt x="17415" y="10800"/>
                  <a:pt x="16875" y="10260"/>
                  <a:pt x="16875" y="9720"/>
                </a:cubicBezTo>
                <a:cubicBezTo>
                  <a:pt x="16875" y="9180"/>
                  <a:pt x="17415" y="8640"/>
                  <a:pt x="17955" y="8640"/>
                </a:cubicBezTo>
                <a:close/>
                <a:moveTo>
                  <a:pt x="15525" y="15795"/>
                </a:moveTo>
                <a:cubicBezTo>
                  <a:pt x="15525" y="16065"/>
                  <a:pt x="15255" y="16200"/>
                  <a:pt x="15120" y="16200"/>
                </a:cubicBezTo>
                <a:cubicBezTo>
                  <a:pt x="6480" y="16200"/>
                  <a:pt x="6480" y="16200"/>
                  <a:pt x="6480" y="16200"/>
                </a:cubicBezTo>
                <a:cubicBezTo>
                  <a:pt x="6345" y="16200"/>
                  <a:pt x="6075" y="16065"/>
                  <a:pt x="6075" y="15795"/>
                </a:cubicBezTo>
                <a:cubicBezTo>
                  <a:pt x="6075" y="15660"/>
                  <a:pt x="6345" y="15525"/>
                  <a:pt x="6480" y="15525"/>
                </a:cubicBezTo>
                <a:cubicBezTo>
                  <a:pt x="15120" y="15525"/>
                  <a:pt x="15120" y="15525"/>
                  <a:pt x="15120" y="15525"/>
                </a:cubicBezTo>
                <a:cubicBezTo>
                  <a:pt x="15255" y="15525"/>
                  <a:pt x="15525" y="15660"/>
                  <a:pt x="15525" y="15795"/>
                </a:cubicBezTo>
                <a:close/>
                <a:moveTo>
                  <a:pt x="15525" y="17685"/>
                </a:moveTo>
                <a:cubicBezTo>
                  <a:pt x="15525" y="17820"/>
                  <a:pt x="15255" y="17955"/>
                  <a:pt x="15120" y="17955"/>
                </a:cubicBezTo>
                <a:cubicBezTo>
                  <a:pt x="6480" y="17955"/>
                  <a:pt x="6480" y="17955"/>
                  <a:pt x="6480" y="17955"/>
                </a:cubicBezTo>
                <a:cubicBezTo>
                  <a:pt x="6345" y="17955"/>
                  <a:pt x="6075" y="17820"/>
                  <a:pt x="6075" y="17685"/>
                </a:cubicBezTo>
                <a:cubicBezTo>
                  <a:pt x="6075" y="17415"/>
                  <a:pt x="6345" y="17280"/>
                  <a:pt x="6480" y="17280"/>
                </a:cubicBezTo>
                <a:cubicBezTo>
                  <a:pt x="15120" y="17280"/>
                  <a:pt x="15120" y="17280"/>
                  <a:pt x="15120" y="17280"/>
                </a:cubicBezTo>
                <a:cubicBezTo>
                  <a:pt x="15255" y="17280"/>
                  <a:pt x="15525" y="17415"/>
                  <a:pt x="15525" y="17685"/>
                </a:cubicBezTo>
                <a:close/>
                <a:moveTo>
                  <a:pt x="18360" y="6075"/>
                </a:moveTo>
                <a:cubicBezTo>
                  <a:pt x="18360" y="0"/>
                  <a:pt x="18360" y="0"/>
                  <a:pt x="18360" y="0"/>
                </a:cubicBezTo>
                <a:cubicBezTo>
                  <a:pt x="3240" y="0"/>
                  <a:pt x="3240" y="0"/>
                  <a:pt x="3240" y="0"/>
                </a:cubicBezTo>
                <a:cubicBezTo>
                  <a:pt x="3240" y="6075"/>
                  <a:pt x="3240" y="6075"/>
                  <a:pt x="3240" y="6075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18360"/>
                  <a:pt x="0" y="18360"/>
                  <a:pt x="0" y="18360"/>
                </a:cubicBezTo>
                <a:cubicBezTo>
                  <a:pt x="2160" y="18360"/>
                  <a:pt x="2160" y="18360"/>
                  <a:pt x="2160" y="18360"/>
                </a:cubicBezTo>
                <a:cubicBezTo>
                  <a:pt x="2160" y="19440"/>
                  <a:pt x="2160" y="19440"/>
                  <a:pt x="2160" y="19440"/>
                </a:cubicBezTo>
                <a:cubicBezTo>
                  <a:pt x="3240" y="19440"/>
                  <a:pt x="3240" y="19440"/>
                  <a:pt x="3240" y="19440"/>
                </a:cubicBezTo>
                <a:cubicBezTo>
                  <a:pt x="3240" y="21600"/>
                  <a:pt x="3240" y="21600"/>
                  <a:pt x="324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360" y="19440"/>
                  <a:pt x="18360" y="19440"/>
                  <a:pt x="18360" y="19440"/>
                </a:cubicBezTo>
                <a:cubicBezTo>
                  <a:pt x="19440" y="19440"/>
                  <a:pt x="19440" y="19440"/>
                  <a:pt x="19440" y="19440"/>
                </a:cubicBezTo>
                <a:cubicBezTo>
                  <a:pt x="19440" y="18360"/>
                  <a:pt x="19440" y="18360"/>
                  <a:pt x="19440" y="18360"/>
                </a:cubicBezTo>
                <a:cubicBezTo>
                  <a:pt x="21600" y="18360"/>
                  <a:pt x="21600" y="18360"/>
                  <a:pt x="21600" y="18360"/>
                </a:cubicBezTo>
                <a:cubicBezTo>
                  <a:pt x="21600" y="6075"/>
                  <a:pt x="21600" y="6075"/>
                  <a:pt x="21600" y="6075"/>
                </a:cubicBezTo>
                <a:lnTo>
                  <a:pt x="18360" y="6075"/>
                </a:lnTo>
                <a:close/>
                <a:moveTo>
                  <a:pt x="3915" y="675"/>
                </a:moveTo>
                <a:cubicBezTo>
                  <a:pt x="17685" y="675"/>
                  <a:pt x="17685" y="675"/>
                  <a:pt x="17685" y="675"/>
                </a:cubicBezTo>
                <a:cubicBezTo>
                  <a:pt x="17685" y="6075"/>
                  <a:pt x="17685" y="6075"/>
                  <a:pt x="17685" y="6075"/>
                </a:cubicBezTo>
                <a:cubicBezTo>
                  <a:pt x="3915" y="6075"/>
                  <a:pt x="3915" y="6075"/>
                  <a:pt x="3915" y="6075"/>
                </a:cubicBezTo>
                <a:lnTo>
                  <a:pt x="3915" y="675"/>
                </a:lnTo>
                <a:close/>
                <a:moveTo>
                  <a:pt x="3240" y="6885"/>
                </a:moveTo>
                <a:cubicBezTo>
                  <a:pt x="18360" y="6885"/>
                  <a:pt x="18360" y="6885"/>
                  <a:pt x="18360" y="6885"/>
                </a:cubicBezTo>
                <a:cubicBezTo>
                  <a:pt x="20925" y="6885"/>
                  <a:pt x="20925" y="6885"/>
                  <a:pt x="20925" y="6885"/>
                </a:cubicBezTo>
                <a:cubicBezTo>
                  <a:pt x="20925" y="12555"/>
                  <a:pt x="20925" y="12555"/>
                  <a:pt x="20925" y="12555"/>
                </a:cubicBezTo>
                <a:cubicBezTo>
                  <a:pt x="675" y="12555"/>
                  <a:pt x="675" y="12555"/>
                  <a:pt x="675" y="12555"/>
                </a:cubicBezTo>
                <a:cubicBezTo>
                  <a:pt x="675" y="6885"/>
                  <a:pt x="675" y="6885"/>
                  <a:pt x="675" y="6885"/>
                </a:cubicBezTo>
                <a:lnTo>
                  <a:pt x="3240" y="6885"/>
                </a:lnTo>
                <a:close/>
                <a:moveTo>
                  <a:pt x="2835" y="18765"/>
                </a:moveTo>
                <a:cubicBezTo>
                  <a:pt x="2835" y="17955"/>
                  <a:pt x="2835" y="17955"/>
                  <a:pt x="2835" y="17955"/>
                </a:cubicBezTo>
                <a:cubicBezTo>
                  <a:pt x="2835" y="17685"/>
                  <a:pt x="2835" y="17685"/>
                  <a:pt x="2835" y="17685"/>
                </a:cubicBezTo>
                <a:cubicBezTo>
                  <a:pt x="2835" y="16200"/>
                  <a:pt x="2835" y="16200"/>
                  <a:pt x="2835" y="16200"/>
                </a:cubicBezTo>
                <a:cubicBezTo>
                  <a:pt x="2835" y="16065"/>
                  <a:pt x="2700" y="15795"/>
                  <a:pt x="2565" y="15795"/>
                </a:cubicBezTo>
                <a:cubicBezTo>
                  <a:pt x="2295" y="15795"/>
                  <a:pt x="2160" y="16065"/>
                  <a:pt x="2160" y="16200"/>
                </a:cubicBezTo>
                <a:cubicBezTo>
                  <a:pt x="2160" y="17685"/>
                  <a:pt x="2160" y="17685"/>
                  <a:pt x="2160" y="17685"/>
                </a:cubicBezTo>
                <a:cubicBezTo>
                  <a:pt x="675" y="17685"/>
                  <a:pt x="675" y="17685"/>
                  <a:pt x="675" y="17685"/>
                </a:cubicBezTo>
                <a:cubicBezTo>
                  <a:pt x="675" y="13365"/>
                  <a:pt x="675" y="13365"/>
                  <a:pt x="675" y="13365"/>
                </a:cubicBezTo>
                <a:cubicBezTo>
                  <a:pt x="3240" y="13365"/>
                  <a:pt x="3240" y="13365"/>
                  <a:pt x="3240" y="13365"/>
                </a:cubicBezTo>
                <a:cubicBezTo>
                  <a:pt x="3240" y="18765"/>
                  <a:pt x="3240" y="18765"/>
                  <a:pt x="3240" y="18765"/>
                </a:cubicBezTo>
                <a:lnTo>
                  <a:pt x="2835" y="18765"/>
                </a:lnTo>
                <a:close/>
                <a:moveTo>
                  <a:pt x="17685" y="20925"/>
                </a:moveTo>
                <a:cubicBezTo>
                  <a:pt x="3915" y="20925"/>
                  <a:pt x="3915" y="20925"/>
                  <a:pt x="3915" y="20925"/>
                </a:cubicBezTo>
                <a:cubicBezTo>
                  <a:pt x="3915" y="19440"/>
                  <a:pt x="3915" y="19440"/>
                  <a:pt x="3915" y="19440"/>
                </a:cubicBezTo>
                <a:cubicBezTo>
                  <a:pt x="3915" y="13365"/>
                  <a:pt x="3915" y="13365"/>
                  <a:pt x="3915" y="13365"/>
                </a:cubicBezTo>
                <a:cubicBezTo>
                  <a:pt x="17685" y="13365"/>
                  <a:pt x="17685" y="13365"/>
                  <a:pt x="17685" y="13365"/>
                </a:cubicBezTo>
                <a:cubicBezTo>
                  <a:pt x="17685" y="19440"/>
                  <a:pt x="17685" y="19440"/>
                  <a:pt x="17685" y="19440"/>
                </a:cubicBezTo>
                <a:lnTo>
                  <a:pt x="17685" y="20925"/>
                </a:lnTo>
                <a:close/>
                <a:moveTo>
                  <a:pt x="19440" y="17685"/>
                </a:moveTo>
                <a:cubicBezTo>
                  <a:pt x="19440" y="16200"/>
                  <a:pt x="19440" y="16200"/>
                  <a:pt x="19440" y="16200"/>
                </a:cubicBezTo>
                <a:cubicBezTo>
                  <a:pt x="19440" y="16065"/>
                  <a:pt x="19305" y="15795"/>
                  <a:pt x="19035" y="15795"/>
                </a:cubicBezTo>
                <a:cubicBezTo>
                  <a:pt x="18900" y="15795"/>
                  <a:pt x="18765" y="16065"/>
                  <a:pt x="18765" y="16200"/>
                </a:cubicBezTo>
                <a:cubicBezTo>
                  <a:pt x="18765" y="17685"/>
                  <a:pt x="18765" y="17685"/>
                  <a:pt x="18765" y="17685"/>
                </a:cubicBezTo>
                <a:cubicBezTo>
                  <a:pt x="18765" y="17955"/>
                  <a:pt x="18765" y="17955"/>
                  <a:pt x="18765" y="17955"/>
                </a:cubicBezTo>
                <a:cubicBezTo>
                  <a:pt x="18765" y="18765"/>
                  <a:pt x="18765" y="18765"/>
                  <a:pt x="18765" y="18765"/>
                </a:cubicBezTo>
                <a:cubicBezTo>
                  <a:pt x="18360" y="18765"/>
                  <a:pt x="18360" y="18765"/>
                  <a:pt x="18360" y="18765"/>
                </a:cubicBezTo>
                <a:cubicBezTo>
                  <a:pt x="18360" y="13365"/>
                  <a:pt x="18360" y="13365"/>
                  <a:pt x="18360" y="13365"/>
                </a:cubicBezTo>
                <a:cubicBezTo>
                  <a:pt x="20925" y="13365"/>
                  <a:pt x="20925" y="13365"/>
                  <a:pt x="20925" y="13365"/>
                </a:cubicBezTo>
                <a:cubicBezTo>
                  <a:pt x="20925" y="17685"/>
                  <a:pt x="20925" y="17685"/>
                  <a:pt x="20925" y="17685"/>
                </a:cubicBezTo>
                <a:lnTo>
                  <a:pt x="19440" y="176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55" name="Freeform 1337"/>
          <p:cNvSpPr/>
          <p:nvPr/>
        </p:nvSpPr>
        <p:spPr>
          <a:xfrm>
            <a:off x="12604750" y="3178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8640"/>
                </a:moveTo>
                <a:cubicBezTo>
                  <a:pt x="21600" y="8505"/>
                  <a:pt x="21465" y="8370"/>
                  <a:pt x="21330" y="8370"/>
                </a:cubicBezTo>
                <a:cubicBezTo>
                  <a:pt x="17820" y="7020"/>
                  <a:pt x="14715" y="8100"/>
                  <a:pt x="13905" y="8505"/>
                </a:cubicBezTo>
                <a:cubicBezTo>
                  <a:pt x="7830" y="3375"/>
                  <a:pt x="7830" y="3375"/>
                  <a:pt x="7830" y="3375"/>
                </a:cubicBezTo>
                <a:cubicBezTo>
                  <a:pt x="7965" y="1485"/>
                  <a:pt x="7020" y="270"/>
                  <a:pt x="6885" y="135"/>
                </a:cubicBezTo>
                <a:cubicBezTo>
                  <a:pt x="6885" y="0"/>
                  <a:pt x="6750" y="0"/>
                  <a:pt x="6615" y="0"/>
                </a:cubicBezTo>
                <a:cubicBezTo>
                  <a:pt x="6480" y="0"/>
                  <a:pt x="6480" y="0"/>
                  <a:pt x="6345" y="135"/>
                </a:cubicBezTo>
                <a:cubicBezTo>
                  <a:pt x="135" y="6345"/>
                  <a:pt x="135" y="6345"/>
                  <a:pt x="135" y="6345"/>
                </a:cubicBezTo>
                <a:cubicBezTo>
                  <a:pt x="0" y="6480"/>
                  <a:pt x="0" y="6480"/>
                  <a:pt x="0" y="6615"/>
                </a:cubicBezTo>
                <a:cubicBezTo>
                  <a:pt x="0" y="6750"/>
                  <a:pt x="0" y="6885"/>
                  <a:pt x="135" y="6885"/>
                </a:cubicBezTo>
                <a:cubicBezTo>
                  <a:pt x="1350" y="7830"/>
                  <a:pt x="2700" y="7830"/>
                  <a:pt x="3240" y="7830"/>
                </a:cubicBezTo>
                <a:cubicBezTo>
                  <a:pt x="8505" y="13905"/>
                  <a:pt x="8505" y="13905"/>
                  <a:pt x="8505" y="13905"/>
                </a:cubicBezTo>
                <a:cubicBezTo>
                  <a:pt x="8100" y="14715"/>
                  <a:pt x="7020" y="18090"/>
                  <a:pt x="8370" y="21330"/>
                </a:cubicBezTo>
                <a:cubicBezTo>
                  <a:pt x="8370" y="21465"/>
                  <a:pt x="8505" y="21600"/>
                  <a:pt x="8640" y="21600"/>
                </a:cubicBezTo>
                <a:cubicBezTo>
                  <a:pt x="8640" y="21600"/>
                  <a:pt x="8775" y="21600"/>
                  <a:pt x="8775" y="21600"/>
                </a:cubicBezTo>
                <a:cubicBezTo>
                  <a:pt x="8910" y="21600"/>
                  <a:pt x="8910" y="21600"/>
                  <a:pt x="9045" y="21465"/>
                </a:cubicBezTo>
                <a:cubicBezTo>
                  <a:pt x="14985" y="15525"/>
                  <a:pt x="14985" y="15525"/>
                  <a:pt x="14985" y="15525"/>
                </a:cubicBezTo>
                <a:cubicBezTo>
                  <a:pt x="20520" y="21060"/>
                  <a:pt x="20520" y="21060"/>
                  <a:pt x="20520" y="21060"/>
                </a:cubicBezTo>
                <a:cubicBezTo>
                  <a:pt x="20520" y="21195"/>
                  <a:pt x="20655" y="21195"/>
                  <a:pt x="20790" y="21195"/>
                </a:cubicBezTo>
                <a:cubicBezTo>
                  <a:pt x="20925" y="21195"/>
                  <a:pt x="20925" y="21195"/>
                  <a:pt x="21060" y="21060"/>
                </a:cubicBezTo>
                <a:cubicBezTo>
                  <a:pt x="21195" y="20925"/>
                  <a:pt x="21195" y="20655"/>
                  <a:pt x="21060" y="20520"/>
                </a:cubicBezTo>
                <a:cubicBezTo>
                  <a:pt x="15525" y="14985"/>
                  <a:pt x="15525" y="14985"/>
                  <a:pt x="15525" y="14985"/>
                </a:cubicBezTo>
                <a:cubicBezTo>
                  <a:pt x="21465" y="9045"/>
                  <a:pt x="21465" y="9045"/>
                  <a:pt x="21465" y="9045"/>
                </a:cubicBezTo>
                <a:cubicBezTo>
                  <a:pt x="21600" y="8910"/>
                  <a:pt x="21600" y="8775"/>
                  <a:pt x="21600" y="8640"/>
                </a:cubicBezTo>
                <a:close/>
                <a:moveTo>
                  <a:pt x="14445" y="14985"/>
                </a:moveTo>
                <a:cubicBezTo>
                  <a:pt x="8910" y="20385"/>
                  <a:pt x="8910" y="20385"/>
                  <a:pt x="8910" y="20385"/>
                </a:cubicBezTo>
                <a:cubicBezTo>
                  <a:pt x="7965" y="17145"/>
                  <a:pt x="9315" y="14040"/>
                  <a:pt x="9315" y="13905"/>
                </a:cubicBezTo>
                <a:cubicBezTo>
                  <a:pt x="9450" y="13770"/>
                  <a:pt x="9315" y="13635"/>
                  <a:pt x="9315" y="13500"/>
                </a:cubicBezTo>
                <a:cubicBezTo>
                  <a:pt x="3780" y="7020"/>
                  <a:pt x="3780" y="7020"/>
                  <a:pt x="3780" y="7020"/>
                </a:cubicBezTo>
                <a:cubicBezTo>
                  <a:pt x="3645" y="7020"/>
                  <a:pt x="3645" y="6885"/>
                  <a:pt x="3510" y="6885"/>
                </a:cubicBezTo>
                <a:cubicBezTo>
                  <a:pt x="3510" y="6885"/>
                  <a:pt x="3375" y="6885"/>
                  <a:pt x="3375" y="6885"/>
                </a:cubicBezTo>
                <a:cubicBezTo>
                  <a:pt x="3375" y="6885"/>
                  <a:pt x="2160" y="7155"/>
                  <a:pt x="1080" y="6615"/>
                </a:cubicBezTo>
                <a:cubicBezTo>
                  <a:pt x="6615" y="1080"/>
                  <a:pt x="6615" y="1080"/>
                  <a:pt x="6615" y="1080"/>
                </a:cubicBezTo>
                <a:cubicBezTo>
                  <a:pt x="6750" y="1485"/>
                  <a:pt x="7155" y="2430"/>
                  <a:pt x="6885" y="3375"/>
                </a:cubicBezTo>
                <a:cubicBezTo>
                  <a:pt x="6885" y="3645"/>
                  <a:pt x="7020" y="3780"/>
                  <a:pt x="7020" y="3780"/>
                </a:cubicBezTo>
                <a:cubicBezTo>
                  <a:pt x="13500" y="9315"/>
                  <a:pt x="13500" y="9315"/>
                  <a:pt x="13500" y="9315"/>
                </a:cubicBezTo>
                <a:cubicBezTo>
                  <a:pt x="13635" y="9450"/>
                  <a:pt x="13770" y="9450"/>
                  <a:pt x="13905" y="9315"/>
                </a:cubicBezTo>
                <a:cubicBezTo>
                  <a:pt x="14040" y="9315"/>
                  <a:pt x="17010" y="7830"/>
                  <a:pt x="20385" y="8910"/>
                </a:cubicBezTo>
                <a:lnTo>
                  <a:pt x="14445" y="149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56" name="Freeform 1338"/>
          <p:cNvSpPr/>
          <p:nvPr/>
        </p:nvSpPr>
        <p:spPr>
          <a:xfrm>
            <a:off x="12603981" y="4417384"/>
            <a:ext cx="1092436" cy="11028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61" h="20444" extrusionOk="0">
                <a:moveTo>
                  <a:pt x="16960" y="3189"/>
                </a:moveTo>
                <a:cubicBezTo>
                  <a:pt x="17697" y="2550"/>
                  <a:pt x="17697" y="2550"/>
                  <a:pt x="17697" y="2550"/>
                </a:cubicBezTo>
                <a:cubicBezTo>
                  <a:pt x="17819" y="2422"/>
                  <a:pt x="17819" y="2166"/>
                  <a:pt x="17697" y="2039"/>
                </a:cubicBezTo>
                <a:cubicBezTo>
                  <a:pt x="17574" y="1911"/>
                  <a:pt x="17328" y="1911"/>
                  <a:pt x="17206" y="2039"/>
                </a:cubicBezTo>
                <a:cubicBezTo>
                  <a:pt x="16592" y="2678"/>
                  <a:pt x="16592" y="2678"/>
                  <a:pt x="16592" y="2678"/>
                </a:cubicBezTo>
                <a:cubicBezTo>
                  <a:pt x="13156" y="-518"/>
                  <a:pt x="8001" y="-901"/>
                  <a:pt x="4197" y="1783"/>
                </a:cubicBezTo>
                <a:cubicBezTo>
                  <a:pt x="3460" y="1272"/>
                  <a:pt x="2478" y="1272"/>
                  <a:pt x="1865" y="1911"/>
                </a:cubicBezTo>
                <a:cubicBezTo>
                  <a:pt x="1251" y="2550"/>
                  <a:pt x="1251" y="3572"/>
                  <a:pt x="1742" y="4339"/>
                </a:cubicBezTo>
                <a:cubicBezTo>
                  <a:pt x="-958" y="8301"/>
                  <a:pt x="-467" y="13925"/>
                  <a:pt x="2847" y="17504"/>
                </a:cubicBezTo>
                <a:cubicBezTo>
                  <a:pt x="4810" y="19421"/>
                  <a:pt x="7265" y="20443"/>
                  <a:pt x="9842" y="20443"/>
                </a:cubicBezTo>
                <a:cubicBezTo>
                  <a:pt x="12297" y="20443"/>
                  <a:pt x="14874" y="19421"/>
                  <a:pt x="16837" y="17504"/>
                </a:cubicBezTo>
                <a:cubicBezTo>
                  <a:pt x="20519" y="13542"/>
                  <a:pt x="20642" y="7279"/>
                  <a:pt x="16960" y="3189"/>
                </a:cubicBezTo>
                <a:close/>
                <a:moveTo>
                  <a:pt x="2356" y="2422"/>
                </a:moveTo>
                <a:cubicBezTo>
                  <a:pt x="2478" y="2166"/>
                  <a:pt x="2847" y="2039"/>
                  <a:pt x="3092" y="2039"/>
                </a:cubicBezTo>
                <a:cubicBezTo>
                  <a:pt x="3337" y="2039"/>
                  <a:pt x="3583" y="2166"/>
                  <a:pt x="3828" y="2422"/>
                </a:cubicBezTo>
                <a:cubicBezTo>
                  <a:pt x="3828" y="2422"/>
                  <a:pt x="3828" y="2422"/>
                  <a:pt x="3828" y="2550"/>
                </a:cubicBezTo>
                <a:cubicBezTo>
                  <a:pt x="3828" y="2550"/>
                  <a:pt x="3828" y="2550"/>
                  <a:pt x="3828" y="2550"/>
                </a:cubicBezTo>
                <a:cubicBezTo>
                  <a:pt x="3951" y="2678"/>
                  <a:pt x="4074" y="2806"/>
                  <a:pt x="4074" y="3061"/>
                </a:cubicBezTo>
                <a:cubicBezTo>
                  <a:pt x="4074" y="3061"/>
                  <a:pt x="4074" y="3061"/>
                  <a:pt x="4074" y="3061"/>
                </a:cubicBezTo>
                <a:cubicBezTo>
                  <a:pt x="4074" y="3061"/>
                  <a:pt x="4074" y="3189"/>
                  <a:pt x="4074" y="3189"/>
                </a:cubicBezTo>
                <a:cubicBezTo>
                  <a:pt x="4074" y="3189"/>
                  <a:pt x="4074" y="3189"/>
                  <a:pt x="4074" y="3189"/>
                </a:cubicBezTo>
                <a:cubicBezTo>
                  <a:pt x="4074" y="3317"/>
                  <a:pt x="4074" y="3317"/>
                  <a:pt x="4074" y="3445"/>
                </a:cubicBezTo>
                <a:cubicBezTo>
                  <a:pt x="4074" y="3445"/>
                  <a:pt x="4074" y="3445"/>
                  <a:pt x="4074" y="3445"/>
                </a:cubicBezTo>
                <a:cubicBezTo>
                  <a:pt x="4074" y="3445"/>
                  <a:pt x="3951" y="3572"/>
                  <a:pt x="3951" y="3572"/>
                </a:cubicBezTo>
                <a:cubicBezTo>
                  <a:pt x="3951" y="3572"/>
                  <a:pt x="3951" y="3572"/>
                  <a:pt x="3951" y="3700"/>
                </a:cubicBezTo>
                <a:cubicBezTo>
                  <a:pt x="3951" y="3700"/>
                  <a:pt x="3951" y="3700"/>
                  <a:pt x="3951" y="3700"/>
                </a:cubicBezTo>
                <a:cubicBezTo>
                  <a:pt x="3828" y="3828"/>
                  <a:pt x="3828" y="3828"/>
                  <a:pt x="3828" y="3956"/>
                </a:cubicBezTo>
                <a:cubicBezTo>
                  <a:pt x="3706" y="3956"/>
                  <a:pt x="3706" y="3956"/>
                  <a:pt x="3583" y="4084"/>
                </a:cubicBezTo>
                <a:cubicBezTo>
                  <a:pt x="3583" y="4084"/>
                  <a:pt x="3583" y="4084"/>
                  <a:pt x="3583" y="4084"/>
                </a:cubicBezTo>
                <a:cubicBezTo>
                  <a:pt x="3337" y="4211"/>
                  <a:pt x="3092" y="4211"/>
                  <a:pt x="2847" y="4211"/>
                </a:cubicBezTo>
                <a:cubicBezTo>
                  <a:pt x="2847" y="4211"/>
                  <a:pt x="2847" y="4211"/>
                  <a:pt x="2847" y="4211"/>
                </a:cubicBezTo>
                <a:cubicBezTo>
                  <a:pt x="2847" y="4211"/>
                  <a:pt x="2724" y="4211"/>
                  <a:pt x="2724" y="4084"/>
                </a:cubicBezTo>
                <a:cubicBezTo>
                  <a:pt x="2724" y="4084"/>
                  <a:pt x="2724" y="4084"/>
                  <a:pt x="2601" y="4084"/>
                </a:cubicBezTo>
                <a:cubicBezTo>
                  <a:pt x="2601" y="4084"/>
                  <a:pt x="2601" y="4084"/>
                  <a:pt x="2601" y="4084"/>
                </a:cubicBezTo>
                <a:cubicBezTo>
                  <a:pt x="2478" y="4084"/>
                  <a:pt x="2478" y="4084"/>
                  <a:pt x="2478" y="3956"/>
                </a:cubicBezTo>
                <a:cubicBezTo>
                  <a:pt x="2478" y="3956"/>
                  <a:pt x="2478" y="3956"/>
                  <a:pt x="2478" y="3956"/>
                </a:cubicBezTo>
                <a:cubicBezTo>
                  <a:pt x="2356" y="3956"/>
                  <a:pt x="2356" y="3956"/>
                  <a:pt x="2356" y="3956"/>
                </a:cubicBezTo>
                <a:cubicBezTo>
                  <a:pt x="1987" y="3445"/>
                  <a:pt x="1987" y="2806"/>
                  <a:pt x="2356" y="2422"/>
                </a:cubicBezTo>
                <a:close/>
                <a:moveTo>
                  <a:pt x="16347" y="16992"/>
                </a:moveTo>
                <a:cubicBezTo>
                  <a:pt x="12787" y="20699"/>
                  <a:pt x="6897" y="20699"/>
                  <a:pt x="3337" y="16992"/>
                </a:cubicBezTo>
                <a:cubicBezTo>
                  <a:pt x="269" y="13669"/>
                  <a:pt x="-222" y="8557"/>
                  <a:pt x="2356" y="4723"/>
                </a:cubicBezTo>
                <a:cubicBezTo>
                  <a:pt x="2356" y="4723"/>
                  <a:pt x="2478" y="4850"/>
                  <a:pt x="2601" y="4850"/>
                </a:cubicBezTo>
                <a:cubicBezTo>
                  <a:pt x="2601" y="4850"/>
                  <a:pt x="2601" y="4850"/>
                  <a:pt x="2601" y="4850"/>
                </a:cubicBezTo>
                <a:cubicBezTo>
                  <a:pt x="2724" y="4850"/>
                  <a:pt x="2724" y="4850"/>
                  <a:pt x="2847" y="4850"/>
                </a:cubicBezTo>
                <a:cubicBezTo>
                  <a:pt x="2847" y="4850"/>
                  <a:pt x="2847" y="4850"/>
                  <a:pt x="2847" y="4850"/>
                </a:cubicBezTo>
                <a:cubicBezTo>
                  <a:pt x="2969" y="4850"/>
                  <a:pt x="2969" y="4978"/>
                  <a:pt x="3092" y="4978"/>
                </a:cubicBezTo>
                <a:cubicBezTo>
                  <a:pt x="3215" y="4978"/>
                  <a:pt x="3337" y="4850"/>
                  <a:pt x="3583" y="4850"/>
                </a:cubicBezTo>
                <a:cubicBezTo>
                  <a:pt x="3583" y="4850"/>
                  <a:pt x="3583" y="4850"/>
                  <a:pt x="3583" y="4850"/>
                </a:cubicBezTo>
                <a:cubicBezTo>
                  <a:pt x="3706" y="4850"/>
                  <a:pt x="3706" y="4723"/>
                  <a:pt x="3828" y="4723"/>
                </a:cubicBezTo>
                <a:cubicBezTo>
                  <a:pt x="3828" y="4723"/>
                  <a:pt x="3828" y="4723"/>
                  <a:pt x="3951" y="4723"/>
                </a:cubicBezTo>
                <a:cubicBezTo>
                  <a:pt x="3951" y="4595"/>
                  <a:pt x="3951" y="4595"/>
                  <a:pt x="4074" y="4595"/>
                </a:cubicBezTo>
                <a:cubicBezTo>
                  <a:pt x="4074" y="4595"/>
                  <a:pt x="4197" y="4467"/>
                  <a:pt x="4319" y="4339"/>
                </a:cubicBezTo>
                <a:cubicBezTo>
                  <a:pt x="4319" y="4339"/>
                  <a:pt x="4442" y="4211"/>
                  <a:pt x="4442" y="4211"/>
                </a:cubicBezTo>
                <a:cubicBezTo>
                  <a:pt x="4442" y="4084"/>
                  <a:pt x="4442" y="4084"/>
                  <a:pt x="4565" y="4084"/>
                </a:cubicBezTo>
                <a:cubicBezTo>
                  <a:pt x="4565" y="3956"/>
                  <a:pt x="4565" y="3956"/>
                  <a:pt x="4565" y="3828"/>
                </a:cubicBezTo>
                <a:cubicBezTo>
                  <a:pt x="4565" y="3828"/>
                  <a:pt x="4687" y="3828"/>
                  <a:pt x="4687" y="3700"/>
                </a:cubicBezTo>
                <a:cubicBezTo>
                  <a:pt x="4687" y="3700"/>
                  <a:pt x="4687" y="3700"/>
                  <a:pt x="4687" y="3572"/>
                </a:cubicBezTo>
                <a:cubicBezTo>
                  <a:pt x="4687" y="3445"/>
                  <a:pt x="4810" y="3189"/>
                  <a:pt x="4687" y="2933"/>
                </a:cubicBezTo>
                <a:cubicBezTo>
                  <a:pt x="4687" y="2933"/>
                  <a:pt x="4687" y="2933"/>
                  <a:pt x="4687" y="2933"/>
                </a:cubicBezTo>
                <a:cubicBezTo>
                  <a:pt x="4687" y="2806"/>
                  <a:pt x="4687" y="2806"/>
                  <a:pt x="4687" y="2678"/>
                </a:cubicBezTo>
                <a:cubicBezTo>
                  <a:pt x="4687" y="2678"/>
                  <a:pt x="4687" y="2678"/>
                  <a:pt x="4687" y="2678"/>
                </a:cubicBezTo>
                <a:cubicBezTo>
                  <a:pt x="4687" y="2550"/>
                  <a:pt x="4565" y="2422"/>
                  <a:pt x="4565" y="2422"/>
                </a:cubicBezTo>
                <a:cubicBezTo>
                  <a:pt x="4565" y="2422"/>
                  <a:pt x="4565" y="2422"/>
                  <a:pt x="4565" y="2422"/>
                </a:cubicBezTo>
                <a:cubicBezTo>
                  <a:pt x="8124" y="-134"/>
                  <a:pt x="12910" y="249"/>
                  <a:pt x="16101" y="3189"/>
                </a:cubicBezTo>
                <a:cubicBezTo>
                  <a:pt x="14874" y="4467"/>
                  <a:pt x="14874" y="4467"/>
                  <a:pt x="14874" y="4467"/>
                </a:cubicBezTo>
                <a:cubicBezTo>
                  <a:pt x="11928" y="1655"/>
                  <a:pt x="7387" y="1783"/>
                  <a:pt x="4565" y="4723"/>
                </a:cubicBezTo>
                <a:cubicBezTo>
                  <a:pt x="1619" y="7790"/>
                  <a:pt x="1619" y="12647"/>
                  <a:pt x="4565" y="15714"/>
                </a:cubicBezTo>
                <a:cubicBezTo>
                  <a:pt x="6037" y="17248"/>
                  <a:pt x="7878" y="18015"/>
                  <a:pt x="9842" y="18015"/>
                </a:cubicBezTo>
                <a:cubicBezTo>
                  <a:pt x="11806" y="18015"/>
                  <a:pt x="13647" y="17248"/>
                  <a:pt x="15119" y="15714"/>
                </a:cubicBezTo>
                <a:cubicBezTo>
                  <a:pt x="16224" y="14436"/>
                  <a:pt x="17083" y="12903"/>
                  <a:pt x="17206" y="11113"/>
                </a:cubicBezTo>
                <a:cubicBezTo>
                  <a:pt x="17451" y="11113"/>
                  <a:pt x="17819" y="10985"/>
                  <a:pt x="17942" y="10730"/>
                </a:cubicBezTo>
                <a:cubicBezTo>
                  <a:pt x="18678" y="9963"/>
                  <a:pt x="18678" y="8940"/>
                  <a:pt x="17942" y="8174"/>
                </a:cubicBezTo>
                <a:cubicBezTo>
                  <a:pt x="17697" y="7918"/>
                  <a:pt x="17328" y="7790"/>
                  <a:pt x="16837" y="7662"/>
                </a:cubicBezTo>
                <a:cubicBezTo>
                  <a:pt x="16592" y="6640"/>
                  <a:pt x="15978" y="5745"/>
                  <a:pt x="15365" y="4978"/>
                </a:cubicBezTo>
                <a:cubicBezTo>
                  <a:pt x="16592" y="3700"/>
                  <a:pt x="16592" y="3700"/>
                  <a:pt x="16592" y="3700"/>
                </a:cubicBezTo>
                <a:cubicBezTo>
                  <a:pt x="19906" y="7407"/>
                  <a:pt x="19783" y="13286"/>
                  <a:pt x="16347" y="16992"/>
                </a:cubicBezTo>
                <a:close/>
                <a:moveTo>
                  <a:pt x="16837" y="8429"/>
                </a:moveTo>
                <a:cubicBezTo>
                  <a:pt x="17083" y="8429"/>
                  <a:pt x="17328" y="8557"/>
                  <a:pt x="17451" y="8685"/>
                </a:cubicBezTo>
                <a:cubicBezTo>
                  <a:pt x="17942" y="9068"/>
                  <a:pt x="17942" y="9835"/>
                  <a:pt x="17451" y="10219"/>
                </a:cubicBezTo>
                <a:cubicBezTo>
                  <a:pt x="17328" y="10346"/>
                  <a:pt x="17206" y="10474"/>
                  <a:pt x="16960" y="10474"/>
                </a:cubicBezTo>
                <a:cubicBezTo>
                  <a:pt x="16837" y="10474"/>
                  <a:pt x="16837" y="10474"/>
                  <a:pt x="16837" y="10474"/>
                </a:cubicBezTo>
                <a:cubicBezTo>
                  <a:pt x="16715" y="10474"/>
                  <a:pt x="16592" y="10474"/>
                  <a:pt x="16469" y="10474"/>
                </a:cubicBezTo>
                <a:cubicBezTo>
                  <a:pt x="16469" y="10474"/>
                  <a:pt x="16469" y="10474"/>
                  <a:pt x="16469" y="10474"/>
                </a:cubicBezTo>
                <a:cubicBezTo>
                  <a:pt x="16347" y="10474"/>
                  <a:pt x="16347" y="10346"/>
                  <a:pt x="16224" y="10346"/>
                </a:cubicBezTo>
                <a:cubicBezTo>
                  <a:pt x="16224" y="10346"/>
                  <a:pt x="16224" y="10346"/>
                  <a:pt x="16224" y="10346"/>
                </a:cubicBezTo>
                <a:cubicBezTo>
                  <a:pt x="16224" y="10346"/>
                  <a:pt x="16101" y="10219"/>
                  <a:pt x="16101" y="10219"/>
                </a:cubicBezTo>
                <a:cubicBezTo>
                  <a:pt x="15733" y="9835"/>
                  <a:pt x="15733" y="9068"/>
                  <a:pt x="16101" y="8685"/>
                </a:cubicBezTo>
                <a:cubicBezTo>
                  <a:pt x="16224" y="8557"/>
                  <a:pt x="16469" y="8429"/>
                  <a:pt x="16715" y="8429"/>
                </a:cubicBezTo>
                <a:cubicBezTo>
                  <a:pt x="16837" y="8429"/>
                  <a:pt x="16837" y="8429"/>
                  <a:pt x="16837" y="8429"/>
                </a:cubicBezTo>
                <a:cubicBezTo>
                  <a:pt x="16837" y="8429"/>
                  <a:pt x="16837" y="8429"/>
                  <a:pt x="16837" y="8429"/>
                </a:cubicBezTo>
                <a:close/>
                <a:moveTo>
                  <a:pt x="16224" y="7790"/>
                </a:moveTo>
                <a:cubicBezTo>
                  <a:pt x="16101" y="7790"/>
                  <a:pt x="15978" y="7918"/>
                  <a:pt x="15978" y="7918"/>
                </a:cubicBezTo>
                <a:cubicBezTo>
                  <a:pt x="15856" y="7918"/>
                  <a:pt x="15856" y="7918"/>
                  <a:pt x="15856" y="8046"/>
                </a:cubicBezTo>
                <a:cubicBezTo>
                  <a:pt x="15733" y="8046"/>
                  <a:pt x="15733" y="8174"/>
                  <a:pt x="15610" y="8174"/>
                </a:cubicBezTo>
                <a:cubicBezTo>
                  <a:pt x="14874" y="8940"/>
                  <a:pt x="14874" y="9963"/>
                  <a:pt x="15610" y="10730"/>
                </a:cubicBezTo>
                <a:cubicBezTo>
                  <a:pt x="15610" y="10730"/>
                  <a:pt x="15733" y="10858"/>
                  <a:pt x="15856" y="10858"/>
                </a:cubicBezTo>
                <a:cubicBezTo>
                  <a:pt x="15856" y="10985"/>
                  <a:pt x="15856" y="10985"/>
                  <a:pt x="15978" y="10985"/>
                </a:cubicBezTo>
                <a:cubicBezTo>
                  <a:pt x="15978" y="10985"/>
                  <a:pt x="15978" y="10985"/>
                  <a:pt x="16101" y="11113"/>
                </a:cubicBezTo>
                <a:cubicBezTo>
                  <a:pt x="16101" y="11113"/>
                  <a:pt x="16224" y="11113"/>
                  <a:pt x="16224" y="11113"/>
                </a:cubicBezTo>
                <a:cubicBezTo>
                  <a:pt x="16224" y="11113"/>
                  <a:pt x="16347" y="11113"/>
                  <a:pt x="16347" y="11113"/>
                </a:cubicBezTo>
                <a:cubicBezTo>
                  <a:pt x="16469" y="11241"/>
                  <a:pt x="16469" y="11241"/>
                  <a:pt x="16469" y="11241"/>
                </a:cubicBezTo>
                <a:cubicBezTo>
                  <a:pt x="16592" y="11241"/>
                  <a:pt x="16592" y="11241"/>
                  <a:pt x="16592" y="11241"/>
                </a:cubicBezTo>
                <a:cubicBezTo>
                  <a:pt x="16347" y="12775"/>
                  <a:pt x="15610" y="14181"/>
                  <a:pt x="14628" y="15203"/>
                </a:cubicBezTo>
                <a:cubicBezTo>
                  <a:pt x="11928" y="18015"/>
                  <a:pt x="7633" y="18015"/>
                  <a:pt x="5056" y="15203"/>
                </a:cubicBezTo>
                <a:cubicBezTo>
                  <a:pt x="2356" y="12391"/>
                  <a:pt x="2356" y="7918"/>
                  <a:pt x="5056" y="5234"/>
                </a:cubicBezTo>
                <a:cubicBezTo>
                  <a:pt x="6406" y="3828"/>
                  <a:pt x="8124" y="3189"/>
                  <a:pt x="9842" y="3189"/>
                </a:cubicBezTo>
                <a:cubicBezTo>
                  <a:pt x="11437" y="3189"/>
                  <a:pt x="13033" y="3828"/>
                  <a:pt x="14383" y="4978"/>
                </a:cubicBezTo>
                <a:cubicBezTo>
                  <a:pt x="12910" y="6512"/>
                  <a:pt x="12910" y="6512"/>
                  <a:pt x="12910" y="6512"/>
                </a:cubicBezTo>
                <a:cubicBezTo>
                  <a:pt x="12051" y="5745"/>
                  <a:pt x="10947" y="5234"/>
                  <a:pt x="9842" y="5234"/>
                </a:cubicBezTo>
                <a:cubicBezTo>
                  <a:pt x="8615" y="5234"/>
                  <a:pt x="7387" y="5745"/>
                  <a:pt x="6528" y="6768"/>
                </a:cubicBezTo>
                <a:cubicBezTo>
                  <a:pt x="5547" y="7662"/>
                  <a:pt x="5056" y="8940"/>
                  <a:pt x="5056" y="10219"/>
                </a:cubicBezTo>
                <a:cubicBezTo>
                  <a:pt x="5056" y="11497"/>
                  <a:pt x="5547" y="12775"/>
                  <a:pt x="6528" y="13669"/>
                </a:cubicBezTo>
                <a:cubicBezTo>
                  <a:pt x="7387" y="14692"/>
                  <a:pt x="8615" y="15203"/>
                  <a:pt x="9842" y="15203"/>
                </a:cubicBezTo>
                <a:cubicBezTo>
                  <a:pt x="11069" y="15203"/>
                  <a:pt x="12297" y="14692"/>
                  <a:pt x="13156" y="13669"/>
                </a:cubicBezTo>
                <a:cubicBezTo>
                  <a:pt x="14137" y="12775"/>
                  <a:pt x="14628" y="11497"/>
                  <a:pt x="14628" y="10219"/>
                </a:cubicBezTo>
                <a:cubicBezTo>
                  <a:pt x="14628" y="9068"/>
                  <a:pt x="14137" y="7918"/>
                  <a:pt x="13401" y="7023"/>
                </a:cubicBezTo>
                <a:cubicBezTo>
                  <a:pt x="14874" y="5490"/>
                  <a:pt x="14874" y="5490"/>
                  <a:pt x="14874" y="5490"/>
                </a:cubicBezTo>
                <a:cubicBezTo>
                  <a:pt x="15487" y="6129"/>
                  <a:pt x="15856" y="6895"/>
                  <a:pt x="16224" y="7790"/>
                </a:cubicBezTo>
                <a:cubicBezTo>
                  <a:pt x="16224" y="7790"/>
                  <a:pt x="16224" y="7790"/>
                  <a:pt x="16224" y="7790"/>
                </a:cubicBezTo>
                <a:close/>
                <a:moveTo>
                  <a:pt x="9597" y="10474"/>
                </a:moveTo>
                <a:cubicBezTo>
                  <a:pt x="9719" y="10474"/>
                  <a:pt x="9719" y="10602"/>
                  <a:pt x="9842" y="10602"/>
                </a:cubicBezTo>
                <a:cubicBezTo>
                  <a:pt x="9965" y="10602"/>
                  <a:pt x="9965" y="10474"/>
                  <a:pt x="10087" y="10474"/>
                </a:cubicBezTo>
                <a:cubicBezTo>
                  <a:pt x="12910" y="7535"/>
                  <a:pt x="12910" y="7535"/>
                  <a:pt x="12910" y="7535"/>
                </a:cubicBezTo>
                <a:cubicBezTo>
                  <a:pt x="13524" y="8301"/>
                  <a:pt x="13892" y="9196"/>
                  <a:pt x="13892" y="10219"/>
                </a:cubicBezTo>
                <a:cubicBezTo>
                  <a:pt x="13892" y="11369"/>
                  <a:pt x="13524" y="12391"/>
                  <a:pt x="12665" y="13158"/>
                </a:cubicBezTo>
                <a:cubicBezTo>
                  <a:pt x="11928" y="14053"/>
                  <a:pt x="10947" y="14436"/>
                  <a:pt x="9842" y="14436"/>
                </a:cubicBezTo>
                <a:cubicBezTo>
                  <a:pt x="8737" y="14436"/>
                  <a:pt x="7756" y="14053"/>
                  <a:pt x="7019" y="13158"/>
                </a:cubicBezTo>
                <a:cubicBezTo>
                  <a:pt x="6160" y="12391"/>
                  <a:pt x="5792" y="11369"/>
                  <a:pt x="5792" y="10219"/>
                </a:cubicBezTo>
                <a:cubicBezTo>
                  <a:pt x="5792" y="9068"/>
                  <a:pt x="6160" y="8046"/>
                  <a:pt x="7019" y="7279"/>
                </a:cubicBezTo>
                <a:cubicBezTo>
                  <a:pt x="7756" y="6384"/>
                  <a:pt x="8737" y="6001"/>
                  <a:pt x="9842" y="6001"/>
                </a:cubicBezTo>
                <a:cubicBezTo>
                  <a:pt x="10824" y="6001"/>
                  <a:pt x="11683" y="6384"/>
                  <a:pt x="12419" y="7023"/>
                </a:cubicBezTo>
                <a:cubicBezTo>
                  <a:pt x="9597" y="9963"/>
                  <a:pt x="9597" y="9963"/>
                  <a:pt x="9597" y="9963"/>
                </a:cubicBezTo>
                <a:cubicBezTo>
                  <a:pt x="9474" y="10091"/>
                  <a:pt x="9474" y="10346"/>
                  <a:pt x="9597" y="1047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57" name="Freeform 1339"/>
          <p:cNvSpPr/>
          <p:nvPr/>
        </p:nvSpPr>
        <p:spPr>
          <a:xfrm>
            <a:off x="12604750" y="5765800"/>
            <a:ext cx="1092200" cy="936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1880" y="0"/>
                  <a:pt x="11880" y="0"/>
                  <a:pt x="11880" y="0"/>
                </a:cubicBezTo>
                <a:cubicBezTo>
                  <a:pt x="11475" y="0"/>
                  <a:pt x="11070" y="159"/>
                  <a:pt x="10800" y="635"/>
                </a:cubicBezTo>
                <a:cubicBezTo>
                  <a:pt x="10530" y="159"/>
                  <a:pt x="10125" y="0"/>
                  <a:pt x="9720" y="0"/>
                </a:cubicBez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794"/>
                  <a:pt x="0" y="1747"/>
                </a:cubicBezTo>
                <a:cubicBezTo>
                  <a:pt x="0" y="18265"/>
                  <a:pt x="0" y="18265"/>
                  <a:pt x="0" y="18265"/>
                </a:cubicBezTo>
                <a:cubicBezTo>
                  <a:pt x="0" y="19218"/>
                  <a:pt x="675" y="19853"/>
                  <a:pt x="1485" y="19853"/>
                </a:cubicBezTo>
                <a:cubicBezTo>
                  <a:pt x="9315" y="19853"/>
                  <a:pt x="9315" y="19853"/>
                  <a:pt x="9315" y="19853"/>
                </a:cubicBezTo>
                <a:cubicBezTo>
                  <a:pt x="9720" y="19853"/>
                  <a:pt x="10395" y="20488"/>
                  <a:pt x="10395" y="21124"/>
                </a:cubicBezTo>
                <a:cubicBezTo>
                  <a:pt x="10395" y="21441"/>
                  <a:pt x="10665" y="21600"/>
                  <a:pt x="10800" y="21600"/>
                </a:cubicBezTo>
                <a:cubicBezTo>
                  <a:pt x="10935" y="21600"/>
                  <a:pt x="11205" y="21441"/>
                  <a:pt x="11205" y="21124"/>
                </a:cubicBezTo>
                <a:cubicBezTo>
                  <a:pt x="11205" y="20488"/>
                  <a:pt x="11880" y="19853"/>
                  <a:pt x="12285" y="19853"/>
                </a:cubicBezTo>
                <a:cubicBezTo>
                  <a:pt x="20115" y="19853"/>
                  <a:pt x="20115" y="19853"/>
                  <a:pt x="20115" y="19853"/>
                </a:cubicBezTo>
                <a:cubicBezTo>
                  <a:pt x="20925" y="19853"/>
                  <a:pt x="21600" y="19218"/>
                  <a:pt x="21600" y="18265"/>
                </a:cubicBezTo>
                <a:cubicBezTo>
                  <a:pt x="21600" y="1747"/>
                  <a:pt x="21600" y="1747"/>
                  <a:pt x="21600" y="1747"/>
                </a:cubicBezTo>
                <a:cubicBezTo>
                  <a:pt x="21600" y="794"/>
                  <a:pt x="20925" y="0"/>
                  <a:pt x="20115" y="0"/>
                </a:cubicBezTo>
                <a:close/>
                <a:moveTo>
                  <a:pt x="10395" y="19535"/>
                </a:moveTo>
                <a:cubicBezTo>
                  <a:pt x="10125" y="19218"/>
                  <a:pt x="9720" y="19059"/>
                  <a:pt x="9315" y="19059"/>
                </a:cubicBezTo>
                <a:cubicBezTo>
                  <a:pt x="1485" y="19059"/>
                  <a:pt x="1485" y="19059"/>
                  <a:pt x="1485" y="19059"/>
                </a:cubicBezTo>
                <a:cubicBezTo>
                  <a:pt x="1080" y="19059"/>
                  <a:pt x="675" y="18741"/>
                  <a:pt x="675" y="18265"/>
                </a:cubicBezTo>
                <a:cubicBezTo>
                  <a:pt x="675" y="1747"/>
                  <a:pt x="675" y="1747"/>
                  <a:pt x="675" y="1747"/>
                </a:cubicBezTo>
                <a:cubicBezTo>
                  <a:pt x="675" y="1271"/>
                  <a:pt x="1080" y="794"/>
                  <a:pt x="1485" y="794"/>
                </a:cubicBezTo>
                <a:cubicBezTo>
                  <a:pt x="9720" y="794"/>
                  <a:pt x="9720" y="794"/>
                  <a:pt x="9720" y="794"/>
                </a:cubicBezTo>
                <a:cubicBezTo>
                  <a:pt x="10125" y="794"/>
                  <a:pt x="10395" y="1271"/>
                  <a:pt x="10395" y="1747"/>
                </a:cubicBezTo>
                <a:lnTo>
                  <a:pt x="10395" y="19535"/>
                </a:lnTo>
                <a:close/>
                <a:moveTo>
                  <a:pt x="20925" y="18265"/>
                </a:moveTo>
                <a:cubicBezTo>
                  <a:pt x="20925" y="18741"/>
                  <a:pt x="20520" y="19059"/>
                  <a:pt x="20115" y="19059"/>
                </a:cubicBezTo>
                <a:cubicBezTo>
                  <a:pt x="12285" y="19059"/>
                  <a:pt x="12285" y="19059"/>
                  <a:pt x="12285" y="19059"/>
                </a:cubicBezTo>
                <a:cubicBezTo>
                  <a:pt x="11880" y="19059"/>
                  <a:pt x="11475" y="19218"/>
                  <a:pt x="11205" y="19535"/>
                </a:cubicBezTo>
                <a:cubicBezTo>
                  <a:pt x="11205" y="1747"/>
                  <a:pt x="11205" y="1747"/>
                  <a:pt x="11205" y="1747"/>
                </a:cubicBezTo>
                <a:cubicBezTo>
                  <a:pt x="11205" y="1271"/>
                  <a:pt x="11475" y="794"/>
                  <a:pt x="11880" y="794"/>
                </a:cubicBezTo>
                <a:cubicBezTo>
                  <a:pt x="20115" y="794"/>
                  <a:pt x="20115" y="794"/>
                  <a:pt x="20115" y="794"/>
                </a:cubicBezTo>
                <a:cubicBezTo>
                  <a:pt x="20520" y="794"/>
                  <a:pt x="20925" y="1271"/>
                  <a:pt x="20925" y="1747"/>
                </a:cubicBezTo>
                <a:lnTo>
                  <a:pt x="20925" y="182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58" name="Freeform 1340"/>
          <p:cNvSpPr/>
          <p:nvPr/>
        </p:nvSpPr>
        <p:spPr>
          <a:xfrm>
            <a:off x="12604750" y="7226300"/>
            <a:ext cx="1092200" cy="473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75" y="0"/>
                </a:moveTo>
                <a:cubicBezTo>
                  <a:pt x="14310" y="0"/>
                  <a:pt x="12285" y="5009"/>
                  <a:pt x="12285" y="10957"/>
                </a:cubicBezTo>
                <a:cubicBezTo>
                  <a:pt x="12285" y="14713"/>
                  <a:pt x="13095" y="18157"/>
                  <a:pt x="14445" y="20035"/>
                </a:cubicBezTo>
                <a:cubicBezTo>
                  <a:pt x="7155" y="20035"/>
                  <a:pt x="7155" y="20035"/>
                  <a:pt x="7155" y="20035"/>
                </a:cubicBezTo>
                <a:cubicBezTo>
                  <a:pt x="8505" y="18157"/>
                  <a:pt x="9315" y="14713"/>
                  <a:pt x="9315" y="10957"/>
                </a:cubicBezTo>
                <a:cubicBezTo>
                  <a:pt x="9315" y="5009"/>
                  <a:pt x="7290" y="0"/>
                  <a:pt x="4725" y="0"/>
                </a:cubicBezTo>
                <a:cubicBezTo>
                  <a:pt x="2160" y="0"/>
                  <a:pt x="0" y="5009"/>
                  <a:pt x="0" y="10957"/>
                </a:cubicBezTo>
                <a:cubicBezTo>
                  <a:pt x="0" y="16904"/>
                  <a:pt x="2160" y="21600"/>
                  <a:pt x="4725" y="21600"/>
                </a:cubicBezTo>
                <a:cubicBezTo>
                  <a:pt x="16875" y="21600"/>
                  <a:pt x="16875" y="21600"/>
                  <a:pt x="16875" y="21600"/>
                </a:cubicBezTo>
                <a:cubicBezTo>
                  <a:pt x="19440" y="21600"/>
                  <a:pt x="21600" y="16904"/>
                  <a:pt x="21600" y="10957"/>
                </a:cubicBezTo>
                <a:cubicBezTo>
                  <a:pt x="21600" y="5009"/>
                  <a:pt x="19440" y="0"/>
                  <a:pt x="16875" y="0"/>
                </a:cubicBezTo>
                <a:close/>
                <a:moveTo>
                  <a:pt x="675" y="10957"/>
                </a:moveTo>
                <a:cubicBezTo>
                  <a:pt x="675" y="5635"/>
                  <a:pt x="2430" y="1565"/>
                  <a:pt x="4725" y="1565"/>
                </a:cubicBezTo>
                <a:cubicBezTo>
                  <a:pt x="6885" y="1565"/>
                  <a:pt x="8640" y="5635"/>
                  <a:pt x="8640" y="10957"/>
                </a:cubicBezTo>
                <a:cubicBezTo>
                  <a:pt x="8640" y="15965"/>
                  <a:pt x="6885" y="20035"/>
                  <a:pt x="4725" y="20035"/>
                </a:cubicBezTo>
                <a:cubicBezTo>
                  <a:pt x="2430" y="20035"/>
                  <a:pt x="675" y="15965"/>
                  <a:pt x="675" y="10957"/>
                </a:cubicBezTo>
                <a:close/>
                <a:moveTo>
                  <a:pt x="16875" y="20035"/>
                </a:moveTo>
                <a:cubicBezTo>
                  <a:pt x="14715" y="20035"/>
                  <a:pt x="12960" y="15965"/>
                  <a:pt x="12960" y="10957"/>
                </a:cubicBezTo>
                <a:cubicBezTo>
                  <a:pt x="12960" y="5635"/>
                  <a:pt x="14715" y="1565"/>
                  <a:pt x="16875" y="1565"/>
                </a:cubicBezTo>
                <a:cubicBezTo>
                  <a:pt x="19170" y="1565"/>
                  <a:pt x="20925" y="5635"/>
                  <a:pt x="20925" y="10957"/>
                </a:cubicBezTo>
                <a:cubicBezTo>
                  <a:pt x="20925" y="15965"/>
                  <a:pt x="19170" y="20035"/>
                  <a:pt x="16875" y="200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59" name="Freeform 1341"/>
          <p:cNvSpPr/>
          <p:nvPr/>
        </p:nvSpPr>
        <p:spPr>
          <a:xfrm>
            <a:off x="1260475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235" y="7155"/>
                </a:moveTo>
                <a:cubicBezTo>
                  <a:pt x="6075" y="7155"/>
                  <a:pt x="4320" y="8910"/>
                  <a:pt x="4320" y="11205"/>
                </a:cubicBezTo>
                <a:cubicBezTo>
                  <a:pt x="4320" y="11340"/>
                  <a:pt x="4185" y="11475"/>
                  <a:pt x="3915" y="11475"/>
                </a:cubicBezTo>
                <a:cubicBezTo>
                  <a:pt x="3780" y="11475"/>
                  <a:pt x="3645" y="11340"/>
                  <a:pt x="3645" y="11205"/>
                </a:cubicBezTo>
                <a:cubicBezTo>
                  <a:pt x="3645" y="8640"/>
                  <a:pt x="5670" y="6480"/>
                  <a:pt x="8235" y="6480"/>
                </a:cubicBezTo>
                <a:cubicBezTo>
                  <a:pt x="12555" y="6480"/>
                  <a:pt x="12555" y="6480"/>
                  <a:pt x="12555" y="6480"/>
                </a:cubicBezTo>
                <a:cubicBezTo>
                  <a:pt x="9450" y="4185"/>
                  <a:pt x="9450" y="4185"/>
                  <a:pt x="9450" y="4185"/>
                </a:cubicBezTo>
                <a:cubicBezTo>
                  <a:pt x="9315" y="4185"/>
                  <a:pt x="9315" y="3915"/>
                  <a:pt x="9450" y="3780"/>
                </a:cubicBezTo>
                <a:cubicBezTo>
                  <a:pt x="9585" y="3645"/>
                  <a:pt x="9720" y="3510"/>
                  <a:pt x="9990" y="3645"/>
                </a:cubicBezTo>
                <a:cubicBezTo>
                  <a:pt x="14310" y="6885"/>
                  <a:pt x="14310" y="6885"/>
                  <a:pt x="14310" y="6885"/>
                </a:cubicBezTo>
                <a:cubicBezTo>
                  <a:pt x="9990" y="9990"/>
                  <a:pt x="9990" y="9990"/>
                  <a:pt x="9990" y="9990"/>
                </a:cubicBezTo>
                <a:cubicBezTo>
                  <a:pt x="9855" y="9990"/>
                  <a:pt x="9855" y="10125"/>
                  <a:pt x="9720" y="10125"/>
                </a:cubicBezTo>
                <a:cubicBezTo>
                  <a:pt x="9585" y="10125"/>
                  <a:pt x="9450" y="9990"/>
                  <a:pt x="9450" y="9990"/>
                </a:cubicBezTo>
                <a:cubicBezTo>
                  <a:pt x="9315" y="9720"/>
                  <a:pt x="9315" y="9585"/>
                  <a:pt x="9450" y="9450"/>
                </a:cubicBezTo>
                <a:cubicBezTo>
                  <a:pt x="12555" y="7155"/>
                  <a:pt x="12555" y="7155"/>
                  <a:pt x="12555" y="7155"/>
                </a:cubicBezTo>
                <a:lnTo>
                  <a:pt x="8235" y="7155"/>
                </a:lnTo>
                <a:close/>
                <a:moveTo>
                  <a:pt x="21600" y="10800"/>
                </a:moveTo>
                <a:cubicBezTo>
                  <a:pt x="21600" y="16740"/>
                  <a:pt x="16740" y="21600"/>
                  <a:pt x="10800" y="21600"/>
                </a:cubicBezTo>
                <a:cubicBezTo>
                  <a:pt x="4860" y="21600"/>
                  <a:pt x="0" y="16740"/>
                  <a:pt x="0" y="10800"/>
                </a:cubicBezTo>
                <a:cubicBezTo>
                  <a:pt x="0" y="4860"/>
                  <a:pt x="4860" y="0"/>
                  <a:pt x="10800" y="0"/>
                </a:cubicBezTo>
                <a:cubicBezTo>
                  <a:pt x="16740" y="0"/>
                  <a:pt x="21600" y="4860"/>
                  <a:pt x="21600" y="10800"/>
                </a:cubicBezTo>
                <a:close/>
                <a:moveTo>
                  <a:pt x="20925" y="10800"/>
                </a:moveTo>
                <a:cubicBezTo>
                  <a:pt x="20925" y="5265"/>
                  <a:pt x="16335" y="675"/>
                  <a:pt x="10800" y="675"/>
                </a:cubicBezTo>
                <a:cubicBezTo>
                  <a:pt x="5265" y="675"/>
                  <a:pt x="675" y="5265"/>
                  <a:pt x="675" y="10800"/>
                </a:cubicBezTo>
                <a:cubicBezTo>
                  <a:pt x="675" y="16335"/>
                  <a:pt x="5265" y="20925"/>
                  <a:pt x="10800" y="20925"/>
                </a:cubicBezTo>
                <a:cubicBezTo>
                  <a:pt x="16335" y="20925"/>
                  <a:pt x="20925" y="16335"/>
                  <a:pt x="20925" y="10800"/>
                </a:cubicBezTo>
                <a:close/>
                <a:moveTo>
                  <a:pt x="17280" y="10125"/>
                </a:moveTo>
                <a:cubicBezTo>
                  <a:pt x="17145" y="10125"/>
                  <a:pt x="16875" y="10260"/>
                  <a:pt x="16875" y="10395"/>
                </a:cubicBezTo>
                <a:cubicBezTo>
                  <a:pt x="16875" y="12690"/>
                  <a:pt x="15120" y="14445"/>
                  <a:pt x="12960" y="14445"/>
                </a:cubicBezTo>
                <a:cubicBezTo>
                  <a:pt x="8640" y="14445"/>
                  <a:pt x="8640" y="14445"/>
                  <a:pt x="8640" y="14445"/>
                </a:cubicBezTo>
                <a:cubicBezTo>
                  <a:pt x="11745" y="12150"/>
                  <a:pt x="11745" y="12150"/>
                  <a:pt x="11745" y="12150"/>
                </a:cubicBezTo>
                <a:cubicBezTo>
                  <a:pt x="11880" y="12015"/>
                  <a:pt x="11880" y="11880"/>
                  <a:pt x="11745" y="11610"/>
                </a:cubicBezTo>
                <a:cubicBezTo>
                  <a:pt x="11745" y="11475"/>
                  <a:pt x="11475" y="11475"/>
                  <a:pt x="11340" y="11610"/>
                </a:cubicBezTo>
                <a:cubicBezTo>
                  <a:pt x="6885" y="14715"/>
                  <a:pt x="6885" y="14715"/>
                  <a:pt x="6885" y="14715"/>
                </a:cubicBezTo>
                <a:cubicBezTo>
                  <a:pt x="11340" y="17955"/>
                  <a:pt x="11340" y="17955"/>
                  <a:pt x="11340" y="17955"/>
                </a:cubicBezTo>
                <a:cubicBezTo>
                  <a:pt x="11340" y="17955"/>
                  <a:pt x="11475" y="17955"/>
                  <a:pt x="11475" y="17955"/>
                </a:cubicBezTo>
                <a:cubicBezTo>
                  <a:pt x="11610" y="17955"/>
                  <a:pt x="11745" y="17955"/>
                  <a:pt x="11745" y="17820"/>
                </a:cubicBezTo>
                <a:cubicBezTo>
                  <a:pt x="11880" y="17685"/>
                  <a:pt x="11880" y="17415"/>
                  <a:pt x="11745" y="17415"/>
                </a:cubicBezTo>
                <a:cubicBezTo>
                  <a:pt x="8640" y="15120"/>
                  <a:pt x="8640" y="15120"/>
                  <a:pt x="8640" y="15120"/>
                </a:cubicBezTo>
                <a:cubicBezTo>
                  <a:pt x="12960" y="15120"/>
                  <a:pt x="12960" y="15120"/>
                  <a:pt x="12960" y="15120"/>
                </a:cubicBezTo>
                <a:cubicBezTo>
                  <a:pt x="15525" y="15120"/>
                  <a:pt x="17685" y="12960"/>
                  <a:pt x="17685" y="10395"/>
                </a:cubicBezTo>
                <a:cubicBezTo>
                  <a:pt x="17685" y="10260"/>
                  <a:pt x="17415" y="10125"/>
                  <a:pt x="17280" y="101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60" name="Freeform 1342"/>
          <p:cNvSpPr/>
          <p:nvPr/>
        </p:nvSpPr>
        <p:spPr>
          <a:xfrm>
            <a:off x="12604750" y="9429750"/>
            <a:ext cx="1092200" cy="1003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75" y="10504"/>
                </a:moveTo>
                <a:cubicBezTo>
                  <a:pt x="945" y="10504"/>
                  <a:pt x="1080" y="10356"/>
                  <a:pt x="1080" y="10060"/>
                </a:cubicBezTo>
                <a:cubicBezTo>
                  <a:pt x="1080" y="7249"/>
                  <a:pt x="3240" y="5030"/>
                  <a:pt x="5805" y="5030"/>
                </a:cubicBezTo>
                <a:cubicBezTo>
                  <a:pt x="15795" y="5030"/>
                  <a:pt x="15795" y="5030"/>
                  <a:pt x="15795" y="5030"/>
                </a:cubicBezTo>
                <a:cubicBezTo>
                  <a:pt x="15795" y="9173"/>
                  <a:pt x="15795" y="9173"/>
                  <a:pt x="15795" y="9173"/>
                </a:cubicBezTo>
                <a:cubicBezTo>
                  <a:pt x="21600" y="4586"/>
                  <a:pt x="21600" y="4586"/>
                  <a:pt x="21600" y="4586"/>
                </a:cubicBezTo>
                <a:cubicBezTo>
                  <a:pt x="15795" y="0"/>
                  <a:pt x="15795" y="0"/>
                  <a:pt x="15795" y="0"/>
                </a:cubicBezTo>
                <a:cubicBezTo>
                  <a:pt x="15795" y="4142"/>
                  <a:pt x="15795" y="4142"/>
                  <a:pt x="15795" y="4142"/>
                </a:cubicBezTo>
                <a:cubicBezTo>
                  <a:pt x="5805" y="4142"/>
                  <a:pt x="5805" y="4142"/>
                  <a:pt x="5805" y="4142"/>
                </a:cubicBezTo>
                <a:cubicBezTo>
                  <a:pt x="2700" y="4142"/>
                  <a:pt x="270" y="6805"/>
                  <a:pt x="270" y="10060"/>
                </a:cubicBezTo>
                <a:cubicBezTo>
                  <a:pt x="270" y="10356"/>
                  <a:pt x="540" y="10504"/>
                  <a:pt x="675" y="10504"/>
                </a:cubicBezTo>
                <a:close/>
                <a:moveTo>
                  <a:pt x="16740" y="1775"/>
                </a:moveTo>
                <a:cubicBezTo>
                  <a:pt x="20115" y="4586"/>
                  <a:pt x="20115" y="4586"/>
                  <a:pt x="20115" y="4586"/>
                </a:cubicBezTo>
                <a:cubicBezTo>
                  <a:pt x="16740" y="7397"/>
                  <a:pt x="16740" y="7397"/>
                  <a:pt x="16740" y="7397"/>
                </a:cubicBezTo>
                <a:lnTo>
                  <a:pt x="16740" y="1775"/>
                </a:lnTo>
                <a:close/>
                <a:moveTo>
                  <a:pt x="20925" y="11096"/>
                </a:moveTo>
                <a:cubicBezTo>
                  <a:pt x="20655" y="11096"/>
                  <a:pt x="20520" y="11244"/>
                  <a:pt x="20520" y="11540"/>
                </a:cubicBezTo>
                <a:cubicBezTo>
                  <a:pt x="20520" y="14351"/>
                  <a:pt x="18360" y="16570"/>
                  <a:pt x="15795" y="16570"/>
                </a:cubicBezTo>
                <a:cubicBezTo>
                  <a:pt x="5805" y="16570"/>
                  <a:pt x="5805" y="16570"/>
                  <a:pt x="5805" y="16570"/>
                </a:cubicBezTo>
                <a:cubicBezTo>
                  <a:pt x="5805" y="12427"/>
                  <a:pt x="5805" y="12427"/>
                  <a:pt x="5805" y="12427"/>
                </a:cubicBezTo>
                <a:cubicBezTo>
                  <a:pt x="0" y="17014"/>
                  <a:pt x="0" y="17014"/>
                  <a:pt x="0" y="17014"/>
                </a:cubicBezTo>
                <a:cubicBezTo>
                  <a:pt x="5805" y="21600"/>
                  <a:pt x="5805" y="21600"/>
                  <a:pt x="5805" y="21600"/>
                </a:cubicBezTo>
                <a:cubicBezTo>
                  <a:pt x="5805" y="17458"/>
                  <a:pt x="5805" y="17458"/>
                  <a:pt x="5805" y="17458"/>
                </a:cubicBezTo>
                <a:cubicBezTo>
                  <a:pt x="15795" y="17458"/>
                  <a:pt x="15795" y="17458"/>
                  <a:pt x="15795" y="17458"/>
                </a:cubicBezTo>
                <a:cubicBezTo>
                  <a:pt x="18900" y="17458"/>
                  <a:pt x="21330" y="14795"/>
                  <a:pt x="21330" y="11540"/>
                </a:cubicBezTo>
                <a:cubicBezTo>
                  <a:pt x="21330" y="11244"/>
                  <a:pt x="21060" y="11096"/>
                  <a:pt x="20925" y="11096"/>
                </a:cubicBezTo>
                <a:close/>
                <a:moveTo>
                  <a:pt x="4860" y="19825"/>
                </a:moveTo>
                <a:cubicBezTo>
                  <a:pt x="1485" y="17014"/>
                  <a:pt x="1485" y="17014"/>
                  <a:pt x="1485" y="17014"/>
                </a:cubicBezTo>
                <a:cubicBezTo>
                  <a:pt x="4860" y="14203"/>
                  <a:pt x="4860" y="14203"/>
                  <a:pt x="4860" y="14203"/>
                </a:cubicBezTo>
                <a:lnTo>
                  <a:pt x="4860" y="198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61" name="Freeform 1343"/>
          <p:cNvSpPr/>
          <p:nvPr/>
        </p:nvSpPr>
        <p:spPr>
          <a:xfrm>
            <a:off x="126047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lose/>
                <a:moveTo>
                  <a:pt x="13230" y="15255"/>
                </a:moveTo>
                <a:cubicBezTo>
                  <a:pt x="13230" y="6480"/>
                  <a:pt x="13230" y="6480"/>
                  <a:pt x="13230" y="6480"/>
                </a:cubicBezTo>
                <a:cubicBezTo>
                  <a:pt x="5805" y="10665"/>
                  <a:pt x="5805" y="10665"/>
                  <a:pt x="5805" y="10665"/>
                </a:cubicBezTo>
                <a:lnTo>
                  <a:pt x="13230" y="15255"/>
                </a:lnTo>
                <a:close/>
                <a:moveTo>
                  <a:pt x="12420" y="13770"/>
                </a:moveTo>
                <a:cubicBezTo>
                  <a:pt x="7425" y="10800"/>
                  <a:pt x="7425" y="10800"/>
                  <a:pt x="7425" y="10800"/>
                </a:cubicBezTo>
                <a:cubicBezTo>
                  <a:pt x="12420" y="7830"/>
                  <a:pt x="12420" y="7830"/>
                  <a:pt x="12420" y="7830"/>
                </a:cubicBezTo>
                <a:lnTo>
                  <a:pt x="12420" y="137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62" name="Freeform 1344"/>
          <p:cNvSpPr/>
          <p:nvPr/>
        </p:nvSpPr>
        <p:spPr>
          <a:xfrm>
            <a:off x="12715875" y="11877675"/>
            <a:ext cx="8509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6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265"/>
                  <a:pt x="21600" y="5265"/>
                  <a:pt x="21600" y="5265"/>
                </a:cubicBezTo>
                <a:lnTo>
                  <a:pt x="14861" y="0"/>
                </a:lnTo>
                <a:close/>
                <a:moveTo>
                  <a:pt x="15206" y="1215"/>
                </a:moveTo>
                <a:cubicBezTo>
                  <a:pt x="20045" y="4995"/>
                  <a:pt x="20045" y="4995"/>
                  <a:pt x="20045" y="4995"/>
                </a:cubicBezTo>
                <a:cubicBezTo>
                  <a:pt x="15206" y="4995"/>
                  <a:pt x="15206" y="4995"/>
                  <a:pt x="15206" y="4995"/>
                </a:cubicBezTo>
                <a:lnTo>
                  <a:pt x="15206" y="1215"/>
                </a:lnTo>
                <a:close/>
                <a:moveTo>
                  <a:pt x="864" y="20925"/>
                </a:moveTo>
                <a:cubicBezTo>
                  <a:pt x="864" y="675"/>
                  <a:pt x="864" y="675"/>
                  <a:pt x="864" y="675"/>
                </a:cubicBezTo>
                <a:cubicBezTo>
                  <a:pt x="14342" y="675"/>
                  <a:pt x="14342" y="675"/>
                  <a:pt x="14342" y="675"/>
                </a:cubicBezTo>
                <a:cubicBezTo>
                  <a:pt x="14342" y="5805"/>
                  <a:pt x="14342" y="5805"/>
                  <a:pt x="14342" y="5805"/>
                </a:cubicBezTo>
                <a:cubicBezTo>
                  <a:pt x="20736" y="5805"/>
                  <a:pt x="20736" y="5805"/>
                  <a:pt x="20736" y="5805"/>
                </a:cubicBezTo>
                <a:cubicBezTo>
                  <a:pt x="20736" y="20925"/>
                  <a:pt x="20736" y="20925"/>
                  <a:pt x="20736" y="20925"/>
                </a:cubicBezTo>
                <a:lnTo>
                  <a:pt x="864" y="20925"/>
                </a:lnTo>
                <a:close/>
                <a:moveTo>
                  <a:pt x="5011" y="13365"/>
                </a:moveTo>
                <a:cubicBezTo>
                  <a:pt x="4838" y="13365"/>
                  <a:pt x="4666" y="13095"/>
                  <a:pt x="4666" y="12960"/>
                </a:cubicBezTo>
                <a:cubicBezTo>
                  <a:pt x="4666" y="12825"/>
                  <a:pt x="4838" y="12555"/>
                  <a:pt x="5011" y="12555"/>
                </a:cubicBezTo>
                <a:cubicBezTo>
                  <a:pt x="12960" y="12555"/>
                  <a:pt x="12960" y="12555"/>
                  <a:pt x="12960" y="12555"/>
                </a:cubicBezTo>
                <a:cubicBezTo>
                  <a:pt x="13133" y="12555"/>
                  <a:pt x="13306" y="12825"/>
                  <a:pt x="13306" y="12960"/>
                </a:cubicBezTo>
                <a:cubicBezTo>
                  <a:pt x="13306" y="13095"/>
                  <a:pt x="13133" y="13365"/>
                  <a:pt x="12960" y="13365"/>
                </a:cubicBezTo>
                <a:lnTo>
                  <a:pt x="5011" y="13365"/>
                </a:lnTo>
                <a:close/>
                <a:moveTo>
                  <a:pt x="17971" y="11205"/>
                </a:moveTo>
                <a:cubicBezTo>
                  <a:pt x="17971" y="11340"/>
                  <a:pt x="17798" y="11475"/>
                  <a:pt x="17453" y="11475"/>
                </a:cubicBezTo>
                <a:cubicBezTo>
                  <a:pt x="14342" y="11475"/>
                  <a:pt x="14342" y="11475"/>
                  <a:pt x="14342" y="11475"/>
                </a:cubicBezTo>
                <a:cubicBezTo>
                  <a:pt x="13997" y="11475"/>
                  <a:pt x="13824" y="11340"/>
                  <a:pt x="13824" y="11205"/>
                </a:cubicBezTo>
                <a:cubicBezTo>
                  <a:pt x="13824" y="10935"/>
                  <a:pt x="13997" y="10800"/>
                  <a:pt x="14342" y="10800"/>
                </a:cubicBezTo>
                <a:cubicBezTo>
                  <a:pt x="17453" y="10800"/>
                  <a:pt x="17453" y="10800"/>
                  <a:pt x="17453" y="10800"/>
                </a:cubicBezTo>
                <a:cubicBezTo>
                  <a:pt x="17798" y="10800"/>
                  <a:pt x="17971" y="10935"/>
                  <a:pt x="17971" y="11205"/>
                </a:cubicBezTo>
                <a:close/>
                <a:moveTo>
                  <a:pt x="7430" y="10800"/>
                </a:moveTo>
                <a:cubicBezTo>
                  <a:pt x="11923" y="10800"/>
                  <a:pt x="11923" y="10800"/>
                  <a:pt x="11923" y="10800"/>
                </a:cubicBezTo>
                <a:cubicBezTo>
                  <a:pt x="12269" y="10800"/>
                  <a:pt x="12442" y="10935"/>
                  <a:pt x="12442" y="11205"/>
                </a:cubicBezTo>
                <a:cubicBezTo>
                  <a:pt x="12442" y="11340"/>
                  <a:pt x="12269" y="11475"/>
                  <a:pt x="11923" y="11475"/>
                </a:cubicBezTo>
                <a:cubicBezTo>
                  <a:pt x="7430" y="11475"/>
                  <a:pt x="7430" y="11475"/>
                  <a:pt x="7430" y="11475"/>
                </a:cubicBezTo>
                <a:cubicBezTo>
                  <a:pt x="7085" y="11475"/>
                  <a:pt x="6912" y="11340"/>
                  <a:pt x="6912" y="11205"/>
                </a:cubicBezTo>
                <a:cubicBezTo>
                  <a:pt x="6912" y="10935"/>
                  <a:pt x="7085" y="10800"/>
                  <a:pt x="7430" y="10800"/>
                </a:cubicBezTo>
                <a:close/>
                <a:moveTo>
                  <a:pt x="5357" y="10935"/>
                </a:moveTo>
                <a:cubicBezTo>
                  <a:pt x="5530" y="10935"/>
                  <a:pt x="5530" y="11070"/>
                  <a:pt x="5530" y="11205"/>
                </a:cubicBezTo>
                <a:cubicBezTo>
                  <a:pt x="5530" y="11205"/>
                  <a:pt x="5530" y="11340"/>
                  <a:pt x="5357" y="11475"/>
                </a:cubicBezTo>
                <a:cubicBezTo>
                  <a:pt x="5357" y="11475"/>
                  <a:pt x="5184" y="11475"/>
                  <a:pt x="5011" y="11475"/>
                </a:cubicBezTo>
                <a:cubicBezTo>
                  <a:pt x="5011" y="11475"/>
                  <a:pt x="4838" y="11475"/>
                  <a:pt x="4666" y="11475"/>
                </a:cubicBezTo>
                <a:cubicBezTo>
                  <a:pt x="4666" y="11340"/>
                  <a:pt x="4666" y="11205"/>
                  <a:pt x="4666" y="11205"/>
                </a:cubicBezTo>
                <a:cubicBezTo>
                  <a:pt x="4666" y="11070"/>
                  <a:pt x="4666" y="10935"/>
                  <a:pt x="4666" y="10935"/>
                </a:cubicBezTo>
                <a:cubicBezTo>
                  <a:pt x="4838" y="10800"/>
                  <a:pt x="5184" y="10800"/>
                  <a:pt x="5357" y="10935"/>
                </a:cubicBezTo>
                <a:close/>
                <a:moveTo>
                  <a:pt x="15552" y="12690"/>
                </a:moveTo>
                <a:cubicBezTo>
                  <a:pt x="15552" y="12825"/>
                  <a:pt x="15725" y="12825"/>
                  <a:pt x="15725" y="12960"/>
                </a:cubicBezTo>
                <a:cubicBezTo>
                  <a:pt x="15725" y="13095"/>
                  <a:pt x="15552" y="13095"/>
                  <a:pt x="15552" y="13230"/>
                </a:cubicBezTo>
                <a:cubicBezTo>
                  <a:pt x="15379" y="13230"/>
                  <a:pt x="15379" y="13365"/>
                  <a:pt x="15206" y="13365"/>
                </a:cubicBezTo>
                <a:cubicBezTo>
                  <a:pt x="15034" y="13365"/>
                  <a:pt x="15034" y="13230"/>
                  <a:pt x="14861" y="13230"/>
                </a:cubicBezTo>
                <a:cubicBezTo>
                  <a:pt x="14861" y="13095"/>
                  <a:pt x="14688" y="13095"/>
                  <a:pt x="14688" y="12960"/>
                </a:cubicBezTo>
                <a:cubicBezTo>
                  <a:pt x="14688" y="12825"/>
                  <a:pt x="14861" y="12825"/>
                  <a:pt x="14861" y="12690"/>
                </a:cubicBezTo>
                <a:cubicBezTo>
                  <a:pt x="15034" y="12555"/>
                  <a:pt x="15379" y="12555"/>
                  <a:pt x="15552" y="12690"/>
                </a:cubicBezTo>
                <a:close/>
                <a:moveTo>
                  <a:pt x="17798" y="12690"/>
                </a:moveTo>
                <a:cubicBezTo>
                  <a:pt x="17971" y="12825"/>
                  <a:pt x="17971" y="12825"/>
                  <a:pt x="17971" y="12960"/>
                </a:cubicBezTo>
                <a:cubicBezTo>
                  <a:pt x="17971" y="13095"/>
                  <a:pt x="17971" y="13095"/>
                  <a:pt x="17798" y="13230"/>
                </a:cubicBezTo>
                <a:cubicBezTo>
                  <a:pt x="17798" y="13230"/>
                  <a:pt x="17626" y="13365"/>
                  <a:pt x="17453" y="13365"/>
                </a:cubicBezTo>
                <a:cubicBezTo>
                  <a:pt x="17453" y="13365"/>
                  <a:pt x="17280" y="13230"/>
                  <a:pt x="17107" y="13230"/>
                </a:cubicBezTo>
                <a:cubicBezTo>
                  <a:pt x="17107" y="13095"/>
                  <a:pt x="17107" y="13095"/>
                  <a:pt x="17107" y="12960"/>
                </a:cubicBezTo>
                <a:cubicBezTo>
                  <a:pt x="17107" y="12825"/>
                  <a:pt x="17107" y="12825"/>
                  <a:pt x="17107" y="12690"/>
                </a:cubicBezTo>
                <a:cubicBezTo>
                  <a:pt x="17280" y="12555"/>
                  <a:pt x="17626" y="12555"/>
                  <a:pt x="17798" y="12690"/>
                </a:cubicBezTo>
                <a:close/>
                <a:moveTo>
                  <a:pt x="8122" y="15120"/>
                </a:moveTo>
                <a:cubicBezTo>
                  <a:pt x="7085" y="15525"/>
                  <a:pt x="7085" y="16470"/>
                  <a:pt x="6912" y="17145"/>
                </a:cubicBezTo>
                <a:cubicBezTo>
                  <a:pt x="6912" y="17550"/>
                  <a:pt x="6566" y="17685"/>
                  <a:pt x="6221" y="17415"/>
                </a:cubicBezTo>
                <a:cubicBezTo>
                  <a:pt x="5702" y="17145"/>
                  <a:pt x="5357" y="16875"/>
                  <a:pt x="4838" y="16605"/>
                </a:cubicBezTo>
                <a:cubicBezTo>
                  <a:pt x="4493" y="16335"/>
                  <a:pt x="5184" y="15795"/>
                  <a:pt x="5530" y="16065"/>
                </a:cubicBezTo>
                <a:cubicBezTo>
                  <a:pt x="5702" y="16200"/>
                  <a:pt x="5875" y="16335"/>
                  <a:pt x="6221" y="16470"/>
                </a:cubicBezTo>
                <a:cubicBezTo>
                  <a:pt x="6221" y="15660"/>
                  <a:pt x="6566" y="14850"/>
                  <a:pt x="7603" y="14445"/>
                </a:cubicBezTo>
                <a:cubicBezTo>
                  <a:pt x="8122" y="14310"/>
                  <a:pt x="8640" y="14850"/>
                  <a:pt x="8122" y="15120"/>
                </a:cubicBezTo>
                <a:close/>
                <a:moveTo>
                  <a:pt x="14688" y="16335"/>
                </a:moveTo>
                <a:cubicBezTo>
                  <a:pt x="15034" y="16605"/>
                  <a:pt x="14170" y="17010"/>
                  <a:pt x="13824" y="16605"/>
                </a:cubicBezTo>
                <a:cubicBezTo>
                  <a:pt x="13824" y="16605"/>
                  <a:pt x="12269" y="17010"/>
                  <a:pt x="11923" y="17010"/>
                </a:cubicBezTo>
                <a:cubicBezTo>
                  <a:pt x="11578" y="16875"/>
                  <a:pt x="11405" y="16740"/>
                  <a:pt x="11059" y="16605"/>
                </a:cubicBezTo>
                <a:cubicBezTo>
                  <a:pt x="10195" y="17010"/>
                  <a:pt x="8986" y="17280"/>
                  <a:pt x="8122" y="16470"/>
                </a:cubicBezTo>
                <a:cubicBezTo>
                  <a:pt x="7776" y="16200"/>
                  <a:pt x="8467" y="15660"/>
                  <a:pt x="8813" y="15930"/>
                </a:cubicBezTo>
                <a:cubicBezTo>
                  <a:pt x="9504" y="16605"/>
                  <a:pt x="10368" y="16065"/>
                  <a:pt x="11059" y="15795"/>
                </a:cubicBezTo>
                <a:cubicBezTo>
                  <a:pt x="11232" y="15660"/>
                  <a:pt x="11578" y="15795"/>
                  <a:pt x="11578" y="15930"/>
                </a:cubicBezTo>
                <a:cubicBezTo>
                  <a:pt x="12096" y="16605"/>
                  <a:pt x="13133" y="15795"/>
                  <a:pt x="13824" y="15930"/>
                </a:cubicBezTo>
                <a:cubicBezTo>
                  <a:pt x="14170" y="15930"/>
                  <a:pt x="14515" y="16065"/>
                  <a:pt x="14688" y="16335"/>
                </a:cubicBezTo>
                <a:close/>
                <a:moveTo>
                  <a:pt x="10195" y="8640"/>
                </a:moveTo>
                <a:cubicBezTo>
                  <a:pt x="10541" y="8505"/>
                  <a:pt x="10541" y="8505"/>
                  <a:pt x="10541" y="8505"/>
                </a:cubicBezTo>
                <a:cubicBezTo>
                  <a:pt x="10368" y="8235"/>
                  <a:pt x="10368" y="8235"/>
                  <a:pt x="10368" y="8235"/>
                </a:cubicBezTo>
                <a:cubicBezTo>
                  <a:pt x="10195" y="7965"/>
                  <a:pt x="10022" y="7695"/>
                  <a:pt x="9677" y="7695"/>
                </a:cubicBezTo>
                <a:cubicBezTo>
                  <a:pt x="8640" y="7290"/>
                  <a:pt x="8640" y="7290"/>
                  <a:pt x="8640" y="7290"/>
                </a:cubicBezTo>
                <a:cubicBezTo>
                  <a:pt x="9158" y="7020"/>
                  <a:pt x="9504" y="6615"/>
                  <a:pt x="9677" y="6210"/>
                </a:cubicBezTo>
                <a:cubicBezTo>
                  <a:pt x="10022" y="6075"/>
                  <a:pt x="10195" y="5805"/>
                  <a:pt x="10195" y="5535"/>
                </a:cubicBezTo>
                <a:cubicBezTo>
                  <a:pt x="10195" y="5265"/>
                  <a:pt x="10195" y="5265"/>
                  <a:pt x="10195" y="5265"/>
                </a:cubicBezTo>
                <a:cubicBezTo>
                  <a:pt x="10195" y="4995"/>
                  <a:pt x="10022" y="4860"/>
                  <a:pt x="9850" y="4590"/>
                </a:cubicBezTo>
                <a:cubicBezTo>
                  <a:pt x="9677" y="3915"/>
                  <a:pt x="9158" y="3240"/>
                  <a:pt x="7258" y="3240"/>
                </a:cubicBezTo>
                <a:cubicBezTo>
                  <a:pt x="7258" y="3240"/>
                  <a:pt x="7085" y="3240"/>
                  <a:pt x="7085" y="3240"/>
                </a:cubicBezTo>
                <a:cubicBezTo>
                  <a:pt x="6912" y="3240"/>
                  <a:pt x="6566" y="3240"/>
                  <a:pt x="6221" y="3105"/>
                </a:cubicBezTo>
                <a:cubicBezTo>
                  <a:pt x="6048" y="2970"/>
                  <a:pt x="6048" y="2970"/>
                  <a:pt x="5875" y="2970"/>
                </a:cubicBezTo>
                <a:cubicBezTo>
                  <a:pt x="5875" y="2835"/>
                  <a:pt x="5530" y="2700"/>
                  <a:pt x="5357" y="2835"/>
                </a:cubicBezTo>
                <a:cubicBezTo>
                  <a:pt x="5184" y="2835"/>
                  <a:pt x="5011" y="2970"/>
                  <a:pt x="5011" y="3240"/>
                </a:cubicBezTo>
                <a:cubicBezTo>
                  <a:pt x="5011" y="3240"/>
                  <a:pt x="5011" y="3375"/>
                  <a:pt x="5011" y="3510"/>
                </a:cubicBezTo>
                <a:cubicBezTo>
                  <a:pt x="5184" y="3645"/>
                  <a:pt x="5184" y="3780"/>
                  <a:pt x="5184" y="3780"/>
                </a:cubicBezTo>
                <a:cubicBezTo>
                  <a:pt x="5184" y="3780"/>
                  <a:pt x="5011" y="3780"/>
                  <a:pt x="5011" y="3780"/>
                </a:cubicBezTo>
                <a:cubicBezTo>
                  <a:pt x="5011" y="3915"/>
                  <a:pt x="5011" y="3915"/>
                  <a:pt x="5011" y="4050"/>
                </a:cubicBezTo>
                <a:cubicBezTo>
                  <a:pt x="4838" y="4185"/>
                  <a:pt x="4838" y="4455"/>
                  <a:pt x="4666" y="4725"/>
                </a:cubicBezTo>
                <a:cubicBezTo>
                  <a:pt x="4493" y="4860"/>
                  <a:pt x="4320" y="4995"/>
                  <a:pt x="4320" y="5265"/>
                </a:cubicBezTo>
                <a:cubicBezTo>
                  <a:pt x="4320" y="5535"/>
                  <a:pt x="4320" y="5535"/>
                  <a:pt x="4320" y="5535"/>
                </a:cubicBezTo>
                <a:cubicBezTo>
                  <a:pt x="4320" y="5805"/>
                  <a:pt x="4493" y="6075"/>
                  <a:pt x="4838" y="6210"/>
                </a:cubicBezTo>
                <a:cubicBezTo>
                  <a:pt x="5011" y="6615"/>
                  <a:pt x="5357" y="7020"/>
                  <a:pt x="5875" y="7290"/>
                </a:cubicBezTo>
                <a:cubicBezTo>
                  <a:pt x="4838" y="7695"/>
                  <a:pt x="4838" y="7695"/>
                  <a:pt x="4838" y="7695"/>
                </a:cubicBezTo>
                <a:cubicBezTo>
                  <a:pt x="4493" y="7695"/>
                  <a:pt x="4320" y="7965"/>
                  <a:pt x="4147" y="8235"/>
                </a:cubicBezTo>
                <a:cubicBezTo>
                  <a:pt x="3974" y="8505"/>
                  <a:pt x="3974" y="8505"/>
                  <a:pt x="3974" y="8505"/>
                </a:cubicBezTo>
                <a:cubicBezTo>
                  <a:pt x="4320" y="8640"/>
                  <a:pt x="4320" y="8640"/>
                  <a:pt x="4320" y="8640"/>
                </a:cubicBezTo>
                <a:cubicBezTo>
                  <a:pt x="5184" y="9045"/>
                  <a:pt x="6221" y="9315"/>
                  <a:pt x="7258" y="9315"/>
                </a:cubicBezTo>
                <a:cubicBezTo>
                  <a:pt x="8294" y="9315"/>
                  <a:pt x="9331" y="9045"/>
                  <a:pt x="10195" y="8640"/>
                </a:cubicBezTo>
                <a:close/>
                <a:moveTo>
                  <a:pt x="5357" y="8235"/>
                </a:moveTo>
                <a:cubicBezTo>
                  <a:pt x="6394" y="7830"/>
                  <a:pt x="6394" y="7830"/>
                  <a:pt x="6394" y="7830"/>
                </a:cubicBezTo>
                <a:cubicBezTo>
                  <a:pt x="6739" y="7695"/>
                  <a:pt x="6739" y="7560"/>
                  <a:pt x="6739" y="7290"/>
                </a:cubicBezTo>
                <a:cubicBezTo>
                  <a:pt x="6739" y="6750"/>
                  <a:pt x="6739" y="6750"/>
                  <a:pt x="6739" y="6750"/>
                </a:cubicBezTo>
                <a:cubicBezTo>
                  <a:pt x="6566" y="6750"/>
                  <a:pt x="6566" y="6750"/>
                  <a:pt x="6566" y="6750"/>
                </a:cubicBezTo>
                <a:cubicBezTo>
                  <a:pt x="6048" y="6615"/>
                  <a:pt x="5875" y="6345"/>
                  <a:pt x="5702" y="5940"/>
                </a:cubicBezTo>
                <a:cubicBezTo>
                  <a:pt x="5702" y="5670"/>
                  <a:pt x="5702" y="5670"/>
                  <a:pt x="5702" y="5670"/>
                </a:cubicBezTo>
                <a:cubicBezTo>
                  <a:pt x="5357" y="5670"/>
                  <a:pt x="5357" y="5670"/>
                  <a:pt x="5357" y="5670"/>
                </a:cubicBezTo>
                <a:cubicBezTo>
                  <a:pt x="5357" y="5670"/>
                  <a:pt x="5357" y="5535"/>
                  <a:pt x="5357" y="5535"/>
                </a:cubicBezTo>
                <a:cubicBezTo>
                  <a:pt x="5357" y="5265"/>
                  <a:pt x="5357" y="5265"/>
                  <a:pt x="5357" y="5265"/>
                </a:cubicBezTo>
                <a:cubicBezTo>
                  <a:pt x="5357" y="5265"/>
                  <a:pt x="5357" y="5130"/>
                  <a:pt x="5357" y="5130"/>
                </a:cubicBezTo>
                <a:cubicBezTo>
                  <a:pt x="5530" y="5130"/>
                  <a:pt x="5530" y="5130"/>
                  <a:pt x="5530" y="5130"/>
                </a:cubicBezTo>
                <a:cubicBezTo>
                  <a:pt x="5530" y="4860"/>
                  <a:pt x="5530" y="4860"/>
                  <a:pt x="5530" y="4860"/>
                </a:cubicBezTo>
                <a:cubicBezTo>
                  <a:pt x="5702" y="4725"/>
                  <a:pt x="5702" y="4455"/>
                  <a:pt x="5875" y="4320"/>
                </a:cubicBezTo>
                <a:cubicBezTo>
                  <a:pt x="5875" y="4185"/>
                  <a:pt x="5875" y="4185"/>
                  <a:pt x="5875" y="4185"/>
                </a:cubicBezTo>
                <a:cubicBezTo>
                  <a:pt x="6048" y="4050"/>
                  <a:pt x="6048" y="3915"/>
                  <a:pt x="6048" y="3780"/>
                </a:cubicBezTo>
                <a:cubicBezTo>
                  <a:pt x="6394" y="3915"/>
                  <a:pt x="6739" y="3915"/>
                  <a:pt x="7085" y="3915"/>
                </a:cubicBezTo>
                <a:cubicBezTo>
                  <a:pt x="7258" y="3915"/>
                  <a:pt x="7258" y="3915"/>
                  <a:pt x="7258" y="3915"/>
                </a:cubicBezTo>
                <a:cubicBezTo>
                  <a:pt x="8640" y="3915"/>
                  <a:pt x="8813" y="4455"/>
                  <a:pt x="8986" y="4860"/>
                </a:cubicBezTo>
                <a:cubicBezTo>
                  <a:pt x="8986" y="5130"/>
                  <a:pt x="8986" y="5130"/>
                  <a:pt x="8986" y="5130"/>
                </a:cubicBezTo>
                <a:cubicBezTo>
                  <a:pt x="9158" y="5130"/>
                  <a:pt x="9158" y="5130"/>
                  <a:pt x="9158" y="5130"/>
                </a:cubicBezTo>
                <a:cubicBezTo>
                  <a:pt x="9158" y="5130"/>
                  <a:pt x="9331" y="5265"/>
                  <a:pt x="9331" y="5265"/>
                </a:cubicBezTo>
                <a:cubicBezTo>
                  <a:pt x="9331" y="5535"/>
                  <a:pt x="9331" y="5535"/>
                  <a:pt x="9331" y="5535"/>
                </a:cubicBezTo>
                <a:cubicBezTo>
                  <a:pt x="9331" y="5535"/>
                  <a:pt x="9158" y="5670"/>
                  <a:pt x="9158" y="5670"/>
                </a:cubicBezTo>
                <a:cubicBezTo>
                  <a:pt x="8986" y="5670"/>
                  <a:pt x="8986" y="5670"/>
                  <a:pt x="8986" y="5670"/>
                </a:cubicBezTo>
                <a:cubicBezTo>
                  <a:pt x="8813" y="5940"/>
                  <a:pt x="8813" y="5940"/>
                  <a:pt x="8813" y="5940"/>
                </a:cubicBezTo>
                <a:cubicBezTo>
                  <a:pt x="8640" y="6345"/>
                  <a:pt x="8467" y="6615"/>
                  <a:pt x="7949" y="6750"/>
                </a:cubicBezTo>
                <a:cubicBezTo>
                  <a:pt x="7776" y="6750"/>
                  <a:pt x="7776" y="6750"/>
                  <a:pt x="7776" y="6750"/>
                </a:cubicBezTo>
                <a:cubicBezTo>
                  <a:pt x="7776" y="7290"/>
                  <a:pt x="7776" y="7290"/>
                  <a:pt x="7776" y="7290"/>
                </a:cubicBezTo>
                <a:cubicBezTo>
                  <a:pt x="7776" y="7560"/>
                  <a:pt x="7949" y="7695"/>
                  <a:pt x="8122" y="7830"/>
                </a:cubicBezTo>
                <a:cubicBezTo>
                  <a:pt x="9158" y="8235"/>
                  <a:pt x="9158" y="8235"/>
                  <a:pt x="9158" y="8235"/>
                </a:cubicBezTo>
                <a:cubicBezTo>
                  <a:pt x="7949" y="8775"/>
                  <a:pt x="6566" y="8775"/>
                  <a:pt x="5357" y="82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63" name="Freeform 1345"/>
          <p:cNvSpPr/>
          <p:nvPr/>
        </p:nvSpPr>
        <p:spPr>
          <a:xfrm>
            <a:off x="145161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20" y="5130"/>
                </a:moveTo>
                <a:cubicBezTo>
                  <a:pt x="17685" y="4995"/>
                  <a:pt x="17550" y="4995"/>
                  <a:pt x="17415" y="5130"/>
                </a:cubicBezTo>
                <a:cubicBezTo>
                  <a:pt x="10125" y="10125"/>
                  <a:pt x="10125" y="10125"/>
                  <a:pt x="10125" y="10125"/>
                </a:cubicBezTo>
                <a:cubicBezTo>
                  <a:pt x="10125" y="5400"/>
                  <a:pt x="10125" y="5400"/>
                  <a:pt x="10125" y="5400"/>
                </a:cubicBezTo>
                <a:cubicBezTo>
                  <a:pt x="10125" y="5265"/>
                  <a:pt x="9990" y="5130"/>
                  <a:pt x="9855" y="5130"/>
                </a:cubicBezTo>
                <a:cubicBezTo>
                  <a:pt x="9720" y="4995"/>
                  <a:pt x="9585" y="4995"/>
                  <a:pt x="9585" y="5130"/>
                </a:cubicBezTo>
                <a:cubicBezTo>
                  <a:pt x="1620" y="10530"/>
                  <a:pt x="1620" y="10530"/>
                  <a:pt x="1620" y="10530"/>
                </a:cubicBezTo>
                <a:cubicBezTo>
                  <a:pt x="1485" y="10530"/>
                  <a:pt x="1485" y="10665"/>
                  <a:pt x="1485" y="10800"/>
                </a:cubicBezTo>
                <a:cubicBezTo>
                  <a:pt x="1485" y="10935"/>
                  <a:pt x="1485" y="11070"/>
                  <a:pt x="1620" y="11070"/>
                </a:cubicBezTo>
                <a:cubicBezTo>
                  <a:pt x="9585" y="16470"/>
                  <a:pt x="9585" y="16470"/>
                  <a:pt x="9585" y="16470"/>
                </a:cubicBezTo>
                <a:cubicBezTo>
                  <a:pt x="9585" y="16605"/>
                  <a:pt x="9585" y="16605"/>
                  <a:pt x="9720" y="16605"/>
                </a:cubicBezTo>
                <a:cubicBezTo>
                  <a:pt x="9720" y="16605"/>
                  <a:pt x="9855" y="16605"/>
                  <a:pt x="9855" y="16470"/>
                </a:cubicBezTo>
                <a:cubicBezTo>
                  <a:pt x="9990" y="16470"/>
                  <a:pt x="10125" y="16335"/>
                  <a:pt x="10125" y="16200"/>
                </a:cubicBezTo>
                <a:cubicBezTo>
                  <a:pt x="10125" y="11475"/>
                  <a:pt x="10125" y="11475"/>
                  <a:pt x="10125" y="11475"/>
                </a:cubicBezTo>
                <a:cubicBezTo>
                  <a:pt x="17415" y="16470"/>
                  <a:pt x="17415" y="16470"/>
                  <a:pt x="17415" y="16470"/>
                </a:cubicBezTo>
                <a:cubicBezTo>
                  <a:pt x="17550" y="16605"/>
                  <a:pt x="17550" y="16605"/>
                  <a:pt x="17685" y="16605"/>
                </a:cubicBezTo>
                <a:cubicBezTo>
                  <a:pt x="17685" y="16605"/>
                  <a:pt x="17820" y="16605"/>
                  <a:pt x="17820" y="16470"/>
                </a:cubicBezTo>
                <a:cubicBezTo>
                  <a:pt x="17955" y="16470"/>
                  <a:pt x="17955" y="16335"/>
                  <a:pt x="17955" y="16200"/>
                </a:cubicBezTo>
                <a:cubicBezTo>
                  <a:pt x="17955" y="5400"/>
                  <a:pt x="17955" y="5400"/>
                  <a:pt x="17955" y="5400"/>
                </a:cubicBezTo>
                <a:cubicBezTo>
                  <a:pt x="17955" y="5265"/>
                  <a:pt x="17955" y="5130"/>
                  <a:pt x="17820" y="5130"/>
                </a:cubicBezTo>
                <a:close/>
                <a:moveTo>
                  <a:pt x="9315" y="15525"/>
                </a:moveTo>
                <a:cubicBezTo>
                  <a:pt x="2430" y="10800"/>
                  <a:pt x="2430" y="10800"/>
                  <a:pt x="2430" y="10800"/>
                </a:cubicBezTo>
                <a:cubicBezTo>
                  <a:pt x="9315" y="6075"/>
                  <a:pt x="9315" y="6075"/>
                  <a:pt x="9315" y="6075"/>
                </a:cubicBezTo>
                <a:lnTo>
                  <a:pt x="9315" y="15525"/>
                </a:lnTo>
                <a:close/>
                <a:moveTo>
                  <a:pt x="17280" y="15525"/>
                </a:moveTo>
                <a:cubicBezTo>
                  <a:pt x="10395" y="10800"/>
                  <a:pt x="10395" y="10800"/>
                  <a:pt x="10395" y="10800"/>
                </a:cubicBezTo>
                <a:cubicBezTo>
                  <a:pt x="17280" y="6075"/>
                  <a:pt x="17280" y="6075"/>
                  <a:pt x="17280" y="6075"/>
                </a:cubicBezTo>
                <a:lnTo>
                  <a:pt x="17280" y="1552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64" name="Freeform 1346"/>
          <p:cNvSpPr/>
          <p:nvPr/>
        </p:nvSpPr>
        <p:spPr>
          <a:xfrm>
            <a:off x="14516100" y="2105025"/>
            <a:ext cx="1092200" cy="771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0"/>
                </a:moveTo>
                <a:cubicBezTo>
                  <a:pt x="21330" y="0"/>
                  <a:pt x="21060" y="0"/>
                  <a:pt x="21060" y="193"/>
                </a:cubicBezTo>
                <a:cubicBezTo>
                  <a:pt x="10935" y="10221"/>
                  <a:pt x="10935" y="10221"/>
                  <a:pt x="10935" y="10221"/>
                </a:cubicBezTo>
                <a:cubicBezTo>
                  <a:pt x="10935" y="579"/>
                  <a:pt x="10935" y="579"/>
                  <a:pt x="10935" y="579"/>
                </a:cubicBezTo>
                <a:cubicBezTo>
                  <a:pt x="10935" y="386"/>
                  <a:pt x="10935" y="193"/>
                  <a:pt x="10800" y="0"/>
                </a:cubicBezTo>
                <a:cubicBezTo>
                  <a:pt x="10665" y="0"/>
                  <a:pt x="10530" y="0"/>
                  <a:pt x="10395" y="193"/>
                </a:cubicBezTo>
                <a:cubicBezTo>
                  <a:pt x="135" y="10414"/>
                  <a:pt x="135" y="10414"/>
                  <a:pt x="135" y="10414"/>
                </a:cubicBezTo>
                <a:cubicBezTo>
                  <a:pt x="0" y="10414"/>
                  <a:pt x="0" y="10607"/>
                  <a:pt x="0" y="10800"/>
                </a:cubicBezTo>
                <a:cubicBezTo>
                  <a:pt x="0" y="10993"/>
                  <a:pt x="0" y="11186"/>
                  <a:pt x="135" y="11186"/>
                </a:cubicBezTo>
                <a:cubicBezTo>
                  <a:pt x="10395" y="21600"/>
                  <a:pt x="10395" y="21600"/>
                  <a:pt x="10395" y="21600"/>
                </a:cubicBezTo>
                <a:cubicBezTo>
                  <a:pt x="10395" y="21600"/>
                  <a:pt x="10530" y="21600"/>
                  <a:pt x="10665" y="21600"/>
                </a:cubicBezTo>
                <a:cubicBezTo>
                  <a:pt x="10665" y="21600"/>
                  <a:pt x="10665" y="21600"/>
                  <a:pt x="10800" y="21600"/>
                </a:cubicBezTo>
                <a:cubicBezTo>
                  <a:pt x="10935" y="21407"/>
                  <a:pt x="10935" y="21407"/>
                  <a:pt x="10935" y="21021"/>
                </a:cubicBezTo>
                <a:cubicBezTo>
                  <a:pt x="10935" y="11571"/>
                  <a:pt x="10935" y="11571"/>
                  <a:pt x="10935" y="11571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060" y="21600"/>
                  <a:pt x="21195" y="21600"/>
                  <a:pt x="21195" y="21600"/>
                </a:cubicBezTo>
                <a:cubicBezTo>
                  <a:pt x="21330" y="21600"/>
                  <a:pt x="21330" y="21600"/>
                  <a:pt x="21330" y="21600"/>
                </a:cubicBezTo>
                <a:cubicBezTo>
                  <a:pt x="21465" y="21407"/>
                  <a:pt x="21600" y="21214"/>
                  <a:pt x="21600" y="21021"/>
                </a:cubicBezTo>
                <a:cubicBezTo>
                  <a:pt x="21600" y="579"/>
                  <a:pt x="21600" y="579"/>
                  <a:pt x="21600" y="579"/>
                </a:cubicBezTo>
                <a:cubicBezTo>
                  <a:pt x="21600" y="386"/>
                  <a:pt x="21465" y="193"/>
                  <a:pt x="21330" y="0"/>
                </a:cubicBezTo>
                <a:close/>
                <a:moveTo>
                  <a:pt x="10260" y="20057"/>
                </a:moveTo>
                <a:cubicBezTo>
                  <a:pt x="1080" y="10800"/>
                  <a:pt x="1080" y="10800"/>
                  <a:pt x="1080" y="10800"/>
                </a:cubicBezTo>
                <a:cubicBezTo>
                  <a:pt x="10260" y="1543"/>
                  <a:pt x="10260" y="1543"/>
                  <a:pt x="10260" y="1543"/>
                </a:cubicBezTo>
                <a:lnTo>
                  <a:pt x="10260" y="20057"/>
                </a:lnTo>
                <a:close/>
                <a:moveTo>
                  <a:pt x="20790" y="20057"/>
                </a:moveTo>
                <a:cubicBezTo>
                  <a:pt x="11610" y="10800"/>
                  <a:pt x="11610" y="10800"/>
                  <a:pt x="11610" y="10800"/>
                </a:cubicBezTo>
                <a:cubicBezTo>
                  <a:pt x="20790" y="1543"/>
                  <a:pt x="20790" y="1543"/>
                  <a:pt x="20790" y="1543"/>
                </a:cubicBezTo>
                <a:lnTo>
                  <a:pt x="20790" y="2005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65" name="Freeform 1347"/>
          <p:cNvSpPr/>
          <p:nvPr/>
        </p:nvSpPr>
        <p:spPr>
          <a:xfrm>
            <a:off x="14517529" y="3206750"/>
            <a:ext cx="1071722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95" h="21600" extrusionOk="0">
                <a:moveTo>
                  <a:pt x="7425" y="10395"/>
                </a:moveTo>
                <a:cubicBezTo>
                  <a:pt x="6615" y="9450"/>
                  <a:pt x="5535" y="9045"/>
                  <a:pt x="4320" y="9045"/>
                </a:cubicBezTo>
                <a:cubicBezTo>
                  <a:pt x="3105" y="9045"/>
                  <a:pt x="2025" y="9450"/>
                  <a:pt x="1215" y="10395"/>
                </a:cubicBezTo>
                <a:cubicBezTo>
                  <a:pt x="-405" y="12285"/>
                  <a:pt x="-405" y="15390"/>
                  <a:pt x="1215" y="17280"/>
                </a:cubicBezTo>
                <a:cubicBezTo>
                  <a:pt x="4320" y="20655"/>
                  <a:pt x="4320" y="20655"/>
                  <a:pt x="4320" y="20655"/>
                </a:cubicBezTo>
                <a:cubicBezTo>
                  <a:pt x="7425" y="17280"/>
                  <a:pt x="7425" y="17280"/>
                  <a:pt x="7425" y="17280"/>
                </a:cubicBezTo>
                <a:cubicBezTo>
                  <a:pt x="9045" y="15390"/>
                  <a:pt x="9045" y="12285"/>
                  <a:pt x="7425" y="10395"/>
                </a:cubicBezTo>
                <a:close/>
                <a:moveTo>
                  <a:pt x="6885" y="16740"/>
                </a:moveTo>
                <a:cubicBezTo>
                  <a:pt x="4320" y="19575"/>
                  <a:pt x="4320" y="19575"/>
                  <a:pt x="4320" y="19575"/>
                </a:cubicBezTo>
                <a:cubicBezTo>
                  <a:pt x="1755" y="16740"/>
                  <a:pt x="1755" y="16740"/>
                  <a:pt x="1755" y="16740"/>
                </a:cubicBezTo>
                <a:cubicBezTo>
                  <a:pt x="405" y="15120"/>
                  <a:pt x="405" y="12555"/>
                  <a:pt x="1755" y="10935"/>
                </a:cubicBezTo>
                <a:cubicBezTo>
                  <a:pt x="2430" y="10125"/>
                  <a:pt x="3375" y="9720"/>
                  <a:pt x="4320" y="9720"/>
                </a:cubicBezTo>
                <a:cubicBezTo>
                  <a:pt x="5265" y="9720"/>
                  <a:pt x="6210" y="10125"/>
                  <a:pt x="6885" y="10935"/>
                </a:cubicBezTo>
                <a:cubicBezTo>
                  <a:pt x="8235" y="12555"/>
                  <a:pt x="8235" y="15120"/>
                  <a:pt x="6885" y="16740"/>
                </a:cubicBezTo>
                <a:close/>
                <a:moveTo>
                  <a:pt x="17415" y="8775"/>
                </a:moveTo>
                <a:cubicBezTo>
                  <a:pt x="19710" y="6210"/>
                  <a:pt x="19710" y="6210"/>
                  <a:pt x="19710" y="6210"/>
                </a:cubicBezTo>
                <a:cubicBezTo>
                  <a:pt x="20925" y="4725"/>
                  <a:pt x="20925" y="2430"/>
                  <a:pt x="19710" y="1080"/>
                </a:cubicBezTo>
                <a:cubicBezTo>
                  <a:pt x="19035" y="405"/>
                  <a:pt x="18225" y="0"/>
                  <a:pt x="17415" y="0"/>
                </a:cubicBezTo>
                <a:cubicBezTo>
                  <a:pt x="16470" y="0"/>
                  <a:pt x="15660" y="405"/>
                  <a:pt x="14985" y="1080"/>
                </a:cubicBezTo>
                <a:cubicBezTo>
                  <a:pt x="13770" y="2430"/>
                  <a:pt x="13770" y="4725"/>
                  <a:pt x="14985" y="6210"/>
                </a:cubicBezTo>
                <a:lnTo>
                  <a:pt x="17415" y="8775"/>
                </a:lnTo>
                <a:close/>
                <a:moveTo>
                  <a:pt x="15525" y="1620"/>
                </a:moveTo>
                <a:cubicBezTo>
                  <a:pt x="16065" y="1080"/>
                  <a:pt x="16740" y="675"/>
                  <a:pt x="17415" y="675"/>
                </a:cubicBezTo>
                <a:cubicBezTo>
                  <a:pt x="18090" y="675"/>
                  <a:pt x="18630" y="1080"/>
                  <a:pt x="19170" y="1620"/>
                </a:cubicBezTo>
                <a:cubicBezTo>
                  <a:pt x="20115" y="2700"/>
                  <a:pt x="20115" y="4590"/>
                  <a:pt x="19170" y="5670"/>
                </a:cubicBezTo>
                <a:cubicBezTo>
                  <a:pt x="17415" y="7695"/>
                  <a:pt x="17415" y="7695"/>
                  <a:pt x="17415" y="7695"/>
                </a:cubicBezTo>
                <a:cubicBezTo>
                  <a:pt x="15525" y="5670"/>
                  <a:pt x="15525" y="5670"/>
                  <a:pt x="15525" y="5670"/>
                </a:cubicBezTo>
                <a:cubicBezTo>
                  <a:pt x="14580" y="4590"/>
                  <a:pt x="14580" y="2700"/>
                  <a:pt x="15525" y="1620"/>
                </a:cubicBezTo>
                <a:close/>
                <a:moveTo>
                  <a:pt x="19035" y="20115"/>
                </a:moveTo>
                <a:cubicBezTo>
                  <a:pt x="18900" y="20385"/>
                  <a:pt x="18900" y="20655"/>
                  <a:pt x="18630" y="20790"/>
                </a:cubicBezTo>
                <a:cubicBezTo>
                  <a:pt x="18630" y="20925"/>
                  <a:pt x="18495" y="20925"/>
                  <a:pt x="18360" y="20925"/>
                </a:cubicBezTo>
                <a:cubicBezTo>
                  <a:pt x="18225" y="20925"/>
                  <a:pt x="18225" y="20925"/>
                  <a:pt x="18090" y="20925"/>
                </a:cubicBezTo>
                <a:cubicBezTo>
                  <a:pt x="17955" y="20790"/>
                  <a:pt x="17955" y="20520"/>
                  <a:pt x="18090" y="20385"/>
                </a:cubicBezTo>
                <a:cubicBezTo>
                  <a:pt x="18225" y="20250"/>
                  <a:pt x="18225" y="20115"/>
                  <a:pt x="18360" y="19845"/>
                </a:cubicBezTo>
                <a:cubicBezTo>
                  <a:pt x="18360" y="19710"/>
                  <a:pt x="18495" y="19575"/>
                  <a:pt x="18765" y="19575"/>
                </a:cubicBezTo>
                <a:cubicBezTo>
                  <a:pt x="18900" y="19710"/>
                  <a:pt x="19035" y="19845"/>
                  <a:pt x="19035" y="20115"/>
                </a:cubicBezTo>
                <a:close/>
                <a:moveTo>
                  <a:pt x="11475" y="11205"/>
                </a:moveTo>
                <a:cubicBezTo>
                  <a:pt x="11610" y="11205"/>
                  <a:pt x="11880" y="11340"/>
                  <a:pt x="11880" y="11475"/>
                </a:cubicBezTo>
                <a:cubicBezTo>
                  <a:pt x="11880" y="11745"/>
                  <a:pt x="11610" y="11880"/>
                  <a:pt x="11475" y="11880"/>
                </a:cubicBezTo>
                <a:cubicBezTo>
                  <a:pt x="11340" y="11880"/>
                  <a:pt x="11340" y="11880"/>
                  <a:pt x="11340" y="11880"/>
                </a:cubicBezTo>
                <a:cubicBezTo>
                  <a:pt x="11070" y="11880"/>
                  <a:pt x="10800" y="11880"/>
                  <a:pt x="10665" y="11745"/>
                </a:cubicBezTo>
                <a:cubicBezTo>
                  <a:pt x="10395" y="11745"/>
                  <a:pt x="10395" y="11475"/>
                  <a:pt x="10395" y="11340"/>
                </a:cubicBezTo>
                <a:cubicBezTo>
                  <a:pt x="10530" y="11070"/>
                  <a:pt x="10665" y="11070"/>
                  <a:pt x="10935" y="11070"/>
                </a:cubicBezTo>
                <a:cubicBezTo>
                  <a:pt x="11070" y="11070"/>
                  <a:pt x="11205" y="11205"/>
                  <a:pt x="11340" y="11205"/>
                </a:cubicBezTo>
                <a:lnTo>
                  <a:pt x="11475" y="11205"/>
                </a:lnTo>
                <a:close/>
                <a:moveTo>
                  <a:pt x="10125" y="8775"/>
                </a:moveTo>
                <a:cubicBezTo>
                  <a:pt x="10125" y="8505"/>
                  <a:pt x="10125" y="8370"/>
                  <a:pt x="10260" y="8235"/>
                </a:cubicBezTo>
                <a:cubicBezTo>
                  <a:pt x="10530" y="8100"/>
                  <a:pt x="10800" y="7965"/>
                  <a:pt x="11070" y="7965"/>
                </a:cubicBezTo>
                <a:cubicBezTo>
                  <a:pt x="11340" y="7965"/>
                  <a:pt x="11475" y="8100"/>
                  <a:pt x="11475" y="8235"/>
                </a:cubicBezTo>
                <a:cubicBezTo>
                  <a:pt x="11475" y="8505"/>
                  <a:pt x="11340" y="8640"/>
                  <a:pt x="11205" y="8640"/>
                </a:cubicBezTo>
                <a:cubicBezTo>
                  <a:pt x="11070" y="8640"/>
                  <a:pt x="10800" y="8775"/>
                  <a:pt x="10665" y="8775"/>
                </a:cubicBezTo>
                <a:cubicBezTo>
                  <a:pt x="10665" y="8910"/>
                  <a:pt x="10530" y="8910"/>
                  <a:pt x="10530" y="8910"/>
                </a:cubicBezTo>
                <a:cubicBezTo>
                  <a:pt x="10395" y="8910"/>
                  <a:pt x="10260" y="8775"/>
                  <a:pt x="10125" y="8775"/>
                </a:cubicBezTo>
                <a:close/>
                <a:moveTo>
                  <a:pt x="6615" y="21195"/>
                </a:moveTo>
                <a:cubicBezTo>
                  <a:pt x="6615" y="21465"/>
                  <a:pt x="6480" y="21600"/>
                  <a:pt x="6345" y="21600"/>
                </a:cubicBezTo>
                <a:cubicBezTo>
                  <a:pt x="5535" y="21600"/>
                  <a:pt x="5535" y="21600"/>
                  <a:pt x="5535" y="21600"/>
                </a:cubicBezTo>
                <a:cubicBezTo>
                  <a:pt x="5400" y="21600"/>
                  <a:pt x="5265" y="21465"/>
                  <a:pt x="5265" y="21195"/>
                </a:cubicBezTo>
                <a:cubicBezTo>
                  <a:pt x="5265" y="21060"/>
                  <a:pt x="5400" y="20925"/>
                  <a:pt x="5535" y="20925"/>
                </a:cubicBezTo>
                <a:cubicBezTo>
                  <a:pt x="6345" y="20925"/>
                  <a:pt x="6345" y="20925"/>
                  <a:pt x="6345" y="20925"/>
                </a:cubicBezTo>
                <a:cubicBezTo>
                  <a:pt x="6480" y="20925"/>
                  <a:pt x="6615" y="21060"/>
                  <a:pt x="6615" y="21195"/>
                </a:cubicBezTo>
                <a:close/>
                <a:moveTo>
                  <a:pt x="13365" y="14445"/>
                </a:moveTo>
                <a:cubicBezTo>
                  <a:pt x="13635" y="14445"/>
                  <a:pt x="13770" y="14580"/>
                  <a:pt x="13770" y="14715"/>
                </a:cubicBezTo>
                <a:cubicBezTo>
                  <a:pt x="13770" y="14985"/>
                  <a:pt x="13635" y="15120"/>
                  <a:pt x="13365" y="15120"/>
                </a:cubicBezTo>
                <a:cubicBezTo>
                  <a:pt x="12690" y="15120"/>
                  <a:pt x="12690" y="15120"/>
                  <a:pt x="12690" y="15120"/>
                </a:cubicBezTo>
                <a:cubicBezTo>
                  <a:pt x="12690" y="15120"/>
                  <a:pt x="12690" y="15120"/>
                  <a:pt x="12690" y="15120"/>
                </a:cubicBezTo>
                <a:cubicBezTo>
                  <a:pt x="12555" y="15120"/>
                  <a:pt x="12285" y="14985"/>
                  <a:pt x="12285" y="14715"/>
                </a:cubicBezTo>
                <a:cubicBezTo>
                  <a:pt x="12285" y="14580"/>
                  <a:pt x="12420" y="14445"/>
                  <a:pt x="12690" y="14445"/>
                </a:cubicBezTo>
                <a:cubicBezTo>
                  <a:pt x="12690" y="14445"/>
                  <a:pt x="12690" y="14445"/>
                  <a:pt x="12825" y="14445"/>
                </a:cubicBezTo>
                <a:lnTo>
                  <a:pt x="13365" y="14445"/>
                </a:lnTo>
                <a:close/>
                <a:moveTo>
                  <a:pt x="12285" y="8235"/>
                </a:moveTo>
                <a:cubicBezTo>
                  <a:pt x="12285" y="8100"/>
                  <a:pt x="12420" y="7965"/>
                  <a:pt x="12555" y="7965"/>
                </a:cubicBezTo>
                <a:cubicBezTo>
                  <a:pt x="13365" y="7965"/>
                  <a:pt x="13365" y="7965"/>
                  <a:pt x="13365" y="7965"/>
                </a:cubicBezTo>
                <a:cubicBezTo>
                  <a:pt x="13500" y="7965"/>
                  <a:pt x="13635" y="8100"/>
                  <a:pt x="13635" y="8235"/>
                </a:cubicBezTo>
                <a:cubicBezTo>
                  <a:pt x="13635" y="8505"/>
                  <a:pt x="13500" y="8640"/>
                  <a:pt x="13365" y="8640"/>
                </a:cubicBezTo>
                <a:cubicBezTo>
                  <a:pt x="12555" y="8640"/>
                  <a:pt x="12555" y="8640"/>
                  <a:pt x="12555" y="8640"/>
                </a:cubicBezTo>
                <a:cubicBezTo>
                  <a:pt x="12420" y="8640"/>
                  <a:pt x="12285" y="8505"/>
                  <a:pt x="12285" y="8235"/>
                </a:cubicBezTo>
                <a:close/>
                <a:moveTo>
                  <a:pt x="17685" y="14445"/>
                </a:moveTo>
                <a:cubicBezTo>
                  <a:pt x="17955" y="14445"/>
                  <a:pt x="18090" y="14580"/>
                  <a:pt x="18090" y="14715"/>
                </a:cubicBezTo>
                <a:cubicBezTo>
                  <a:pt x="18090" y="14985"/>
                  <a:pt x="17955" y="15120"/>
                  <a:pt x="17685" y="15120"/>
                </a:cubicBezTo>
                <a:cubicBezTo>
                  <a:pt x="17010" y="15120"/>
                  <a:pt x="17010" y="15120"/>
                  <a:pt x="17010" y="15120"/>
                </a:cubicBezTo>
                <a:cubicBezTo>
                  <a:pt x="16875" y="15120"/>
                  <a:pt x="16605" y="14985"/>
                  <a:pt x="16605" y="14715"/>
                </a:cubicBezTo>
                <a:cubicBezTo>
                  <a:pt x="16605" y="14580"/>
                  <a:pt x="16875" y="14445"/>
                  <a:pt x="17010" y="14445"/>
                </a:cubicBezTo>
                <a:lnTo>
                  <a:pt x="17685" y="14445"/>
                </a:lnTo>
                <a:close/>
                <a:moveTo>
                  <a:pt x="17955" y="11880"/>
                </a:moveTo>
                <a:cubicBezTo>
                  <a:pt x="17280" y="11880"/>
                  <a:pt x="17280" y="11880"/>
                  <a:pt x="17280" y="11880"/>
                </a:cubicBezTo>
                <a:cubicBezTo>
                  <a:pt x="17010" y="11880"/>
                  <a:pt x="16875" y="11745"/>
                  <a:pt x="16875" y="11475"/>
                </a:cubicBezTo>
                <a:cubicBezTo>
                  <a:pt x="16875" y="11340"/>
                  <a:pt x="17010" y="11205"/>
                  <a:pt x="17280" y="11205"/>
                </a:cubicBezTo>
                <a:cubicBezTo>
                  <a:pt x="17955" y="11205"/>
                  <a:pt x="17955" y="11205"/>
                  <a:pt x="17955" y="11205"/>
                </a:cubicBezTo>
                <a:cubicBezTo>
                  <a:pt x="18090" y="11205"/>
                  <a:pt x="18360" y="11340"/>
                  <a:pt x="18360" y="11475"/>
                </a:cubicBezTo>
                <a:cubicBezTo>
                  <a:pt x="18360" y="11745"/>
                  <a:pt x="18090" y="11880"/>
                  <a:pt x="17955" y="11880"/>
                </a:cubicBezTo>
                <a:close/>
                <a:moveTo>
                  <a:pt x="14445" y="14715"/>
                </a:moveTo>
                <a:cubicBezTo>
                  <a:pt x="14445" y="14580"/>
                  <a:pt x="14715" y="14445"/>
                  <a:pt x="14850" y="14445"/>
                </a:cubicBezTo>
                <a:cubicBezTo>
                  <a:pt x="15525" y="14445"/>
                  <a:pt x="15525" y="14445"/>
                  <a:pt x="15525" y="14445"/>
                </a:cubicBezTo>
                <a:cubicBezTo>
                  <a:pt x="15795" y="14445"/>
                  <a:pt x="15930" y="14580"/>
                  <a:pt x="15930" y="14715"/>
                </a:cubicBezTo>
                <a:cubicBezTo>
                  <a:pt x="15930" y="14985"/>
                  <a:pt x="15795" y="15120"/>
                  <a:pt x="15525" y="15120"/>
                </a:cubicBezTo>
                <a:cubicBezTo>
                  <a:pt x="14850" y="15120"/>
                  <a:pt x="14850" y="15120"/>
                  <a:pt x="14850" y="15120"/>
                </a:cubicBezTo>
                <a:cubicBezTo>
                  <a:pt x="14715" y="15120"/>
                  <a:pt x="14445" y="14985"/>
                  <a:pt x="14445" y="14715"/>
                </a:cubicBezTo>
                <a:close/>
                <a:moveTo>
                  <a:pt x="14715" y="8640"/>
                </a:moveTo>
                <a:cubicBezTo>
                  <a:pt x="14580" y="8640"/>
                  <a:pt x="14445" y="8505"/>
                  <a:pt x="14445" y="8235"/>
                </a:cubicBezTo>
                <a:cubicBezTo>
                  <a:pt x="14445" y="8100"/>
                  <a:pt x="14580" y="7965"/>
                  <a:pt x="14715" y="7965"/>
                </a:cubicBezTo>
                <a:cubicBezTo>
                  <a:pt x="15525" y="7965"/>
                  <a:pt x="15525" y="7965"/>
                  <a:pt x="15525" y="7965"/>
                </a:cubicBezTo>
                <a:cubicBezTo>
                  <a:pt x="15660" y="7965"/>
                  <a:pt x="15795" y="8100"/>
                  <a:pt x="15795" y="8235"/>
                </a:cubicBezTo>
                <a:cubicBezTo>
                  <a:pt x="15795" y="8505"/>
                  <a:pt x="15660" y="8640"/>
                  <a:pt x="15525" y="8640"/>
                </a:cubicBezTo>
                <a:lnTo>
                  <a:pt x="14715" y="8640"/>
                </a:lnTo>
                <a:close/>
                <a:moveTo>
                  <a:pt x="13635" y="11205"/>
                </a:moveTo>
                <a:cubicBezTo>
                  <a:pt x="13770" y="11205"/>
                  <a:pt x="14040" y="11340"/>
                  <a:pt x="14040" y="11475"/>
                </a:cubicBezTo>
                <a:cubicBezTo>
                  <a:pt x="14040" y="11745"/>
                  <a:pt x="13770" y="11880"/>
                  <a:pt x="13635" y="11880"/>
                </a:cubicBezTo>
                <a:cubicBezTo>
                  <a:pt x="12960" y="11880"/>
                  <a:pt x="12960" y="11880"/>
                  <a:pt x="12960" y="11880"/>
                </a:cubicBezTo>
                <a:cubicBezTo>
                  <a:pt x="12690" y="11880"/>
                  <a:pt x="12555" y="11745"/>
                  <a:pt x="12555" y="11475"/>
                </a:cubicBezTo>
                <a:cubicBezTo>
                  <a:pt x="12555" y="11340"/>
                  <a:pt x="12690" y="11205"/>
                  <a:pt x="12960" y="11205"/>
                </a:cubicBezTo>
                <a:lnTo>
                  <a:pt x="13635" y="11205"/>
                </a:lnTo>
                <a:close/>
                <a:moveTo>
                  <a:pt x="15795" y="11880"/>
                </a:moveTo>
                <a:cubicBezTo>
                  <a:pt x="15120" y="11880"/>
                  <a:pt x="15120" y="11880"/>
                  <a:pt x="15120" y="11880"/>
                </a:cubicBezTo>
                <a:cubicBezTo>
                  <a:pt x="14850" y="11880"/>
                  <a:pt x="14715" y="11745"/>
                  <a:pt x="14715" y="11475"/>
                </a:cubicBezTo>
                <a:cubicBezTo>
                  <a:pt x="14715" y="11340"/>
                  <a:pt x="14850" y="11205"/>
                  <a:pt x="15120" y="11205"/>
                </a:cubicBezTo>
                <a:cubicBezTo>
                  <a:pt x="15795" y="11205"/>
                  <a:pt x="15795" y="11205"/>
                  <a:pt x="15795" y="11205"/>
                </a:cubicBezTo>
                <a:cubicBezTo>
                  <a:pt x="15930" y="11205"/>
                  <a:pt x="16200" y="11340"/>
                  <a:pt x="16200" y="11475"/>
                </a:cubicBezTo>
                <a:cubicBezTo>
                  <a:pt x="16200" y="11745"/>
                  <a:pt x="15930" y="11880"/>
                  <a:pt x="15795" y="11880"/>
                </a:cubicBezTo>
                <a:close/>
                <a:moveTo>
                  <a:pt x="21195" y="13095"/>
                </a:moveTo>
                <a:cubicBezTo>
                  <a:pt x="21195" y="13365"/>
                  <a:pt x="21195" y="13500"/>
                  <a:pt x="21195" y="13635"/>
                </a:cubicBezTo>
                <a:cubicBezTo>
                  <a:pt x="21060" y="13905"/>
                  <a:pt x="20925" y="13905"/>
                  <a:pt x="20790" y="13905"/>
                </a:cubicBezTo>
                <a:cubicBezTo>
                  <a:pt x="20790" y="13905"/>
                  <a:pt x="20790" y="13905"/>
                  <a:pt x="20655" y="13905"/>
                </a:cubicBezTo>
                <a:cubicBezTo>
                  <a:pt x="20520" y="13905"/>
                  <a:pt x="20385" y="13635"/>
                  <a:pt x="20520" y="13500"/>
                </a:cubicBezTo>
                <a:cubicBezTo>
                  <a:pt x="20520" y="13365"/>
                  <a:pt x="20520" y="13230"/>
                  <a:pt x="20520" y="13095"/>
                </a:cubicBezTo>
                <a:cubicBezTo>
                  <a:pt x="20520" y="13095"/>
                  <a:pt x="20520" y="12960"/>
                  <a:pt x="20520" y="12960"/>
                </a:cubicBezTo>
                <a:cubicBezTo>
                  <a:pt x="20520" y="12690"/>
                  <a:pt x="20655" y="12555"/>
                  <a:pt x="20790" y="12555"/>
                </a:cubicBezTo>
                <a:cubicBezTo>
                  <a:pt x="21060" y="12555"/>
                  <a:pt x="21195" y="12690"/>
                  <a:pt x="21195" y="12825"/>
                </a:cubicBezTo>
                <a:cubicBezTo>
                  <a:pt x="21195" y="12960"/>
                  <a:pt x="21195" y="13095"/>
                  <a:pt x="21195" y="13095"/>
                </a:cubicBezTo>
                <a:close/>
                <a:moveTo>
                  <a:pt x="15255" y="21195"/>
                </a:moveTo>
                <a:cubicBezTo>
                  <a:pt x="15255" y="21465"/>
                  <a:pt x="15120" y="21600"/>
                  <a:pt x="14985" y="21600"/>
                </a:cubicBezTo>
                <a:cubicBezTo>
                  <a:pt x="14175" y="21600"/>
                  <a:pt x="14175" y="21600"/>
                  <a:pt x="14175" y="21600"/>
                </a:cubicBezTo>
                <a:cubicBezTo>
                  <a:pt x="14040" y="21600"/>
                  <a:pt x="13905" y="21465"/>
                  <a:pt x="13905" y="21195"/>
                </a:cubicBezTo>
                <a:cubicBezTo>
                  <a:pt x="13905" y="21060"/>
                  <a:pt x="14040" y="20925"/>
                  <a:pt x="14175" y="20925"/>
                </a:cubicBezTo>
                <a:cubicBezTo>
                  <a:pt x="14985" y="20925"/>
                  <a:pt x="14985" y="20925"/>
                  <a:pt x="14985" y="20925"/>
                </a:cubicBezTo>
                <a:cubicBezTo>
                  <a:pt x="15120" y="20925"/>
                  <a:pt x="15255" y="21060"/>
                  <a:pt x="15255" y="21195"/>
                </a:cubicBezTo>
                <a:close/>
                <a:moveTo>
                  <a:pt x="13095" y="21195"/>
                </a:moveTo>
                <a:cubicBezTo>
                  <a:pt x="13095" y="21465"/>
                  <a:pt x="12960" y="21600"/>
                  <a:pt x="12825" y="21600"/>
                </a:cubicBezTo>
                <a:cubicBezTo>
                  <a:pt x="12015" y="21600"/>
                  <a:pt x="12015" y="21600"/>
                  <a:pt x="12015" y="21600"/>
                </a:cubicBezTo>
                <a:cubicBezTo>
                  <a:pt x="11880" y="21600"/>
                  <a:pt x="11745" y="21465"/>
                  <a:pt x="11745" y="21195"/>
                </a:cubicBezTo>
                <a:cubicBezTo>
                  <a:pt x="11745" y="21060"/>
                  <a:pt x="11880" y="20925"/>
                  <a:pt x="12015" y="20925"/>
                </a:cubicBezTo>
                <a:cubicBezTo>
                  <a:pt x="12825" y="20925"/>
                  <a:pt x="12825" y="20925"/>
                  <a:pt x="12825" y="20925"/>
                </a:cubicBezTo>
                <a:cubicBezTo>
                  <a:pt x="12960" y="20925"/>
                  <a:pt x="13095" y="21060"/>
                  <a:pt x="13095" y="21195"/>
                </a:cubicBezTo>
                <a:close/>
                <a:moveTo>
                  <a:pt x="16335" y="18360"/>
                </a:moveTo>
                <a:cubicBezTo>
                  <a:pt x="15660" y="18360"/>
                  <a:pt x="15660" y="18360"/>
                  <a:pt x="15660" y="18360"/>
                </a:cubicBezTo>
                <a:cubicBezTo>
                  <a:pt x="15525" y="18360"/>
                  <a:pt x="15255" y="18225"/>
                  <a:pt x="15255" y="17955"/>
                </a:cubicBezTo>
                <a:cubicBezTo>
                  <a:pt x="15255" y="17820"/>
                  <a:pt x="15525" y="17685"/>
                  <a:pt x="15660" y="17685"/>
                </a:cubicBezTo>
                <a:cubicBezTo>
                  <a:pt x="16335" y="17685"/>
                  <a:pt x="16335" y="17685"/>
                  <a:pt x="16335" y="17685"/>
                </a:cubicBezTo>
                <a:cubicBezTo>
                  <a:pt x="16605" y="17685"/>
                  <a:pt x="16740" y="17820"/>
                  <a:pt x="16740" y="17955"/>
                </a:cubicBezTo>
                <a:cubicBezTo>
                  <a:pt x="16740" y="18225"/>
                  <a:pt x="16605" y="18360"/>
                  <a:pt x="16335" y="18360"/>
                </a:cubicBezTo>
                <a:close/>
                <a:moveTo>
                  <a:pt x="14175" y="18360"/>
                </a:moveTo>
                <a:cubicBezTo>
                  <a:pt x="13500" y="18360"/>
                  <a:pt x="13500" y="18360"/>
                  <a:pt x="13500" y="18360"/>
                </a:cubicBezTo>
                <a:cubicBezTo>
                  <a:pt x="13365" y="18360"/>
                  <a:pt x="13095" y="18225"/>
                  <a:pt x="13095" y="17955"/>
                </a:cubicBezTo>
                <a:cubicBezTo>
                  <a:pt x="13095" y="17820"/>
                  <a:pt x="13365" y="17685"/>
                  <a:pt x="13500" y="17685"/>
                </a:cubicBezTo>
                <a:cubicBezTo>
                  <a:pt x="14175" y="17685"/>
                  <a:pt x="14175" y="17685"/>
                  <a:pt x="14175" y="17685"/>
                </a:cubicBezTo>
                <a:cubicBezTo>
                  <a:pt x="14445" y="17685"/>
                  <a:pt x="14580" y="17820"/>
                  <a:pt x="14580" y="17955"/>
                </a:cubicBezTo>
                <a:cubicBezTo>
                  <a:pt x="14580" y="18225"/>
                  <a:pt x="14445" y="18360"/>
                  <a:pt x="14175" y="18360"/>
                </a:cubicBezTo>
                <a:close/>
                <a:moveTo>
                  <a:pt x="17415" y="21195"/>
                </a:moveTo>
                <a:cubicBezTo>
                  <a:pt x="17415" y="21465"/>
                  <a:pt x="17280" y="21600"/>
                  <a:pt x="17145" y="21600"/>
                </a:cubicBezTo>
                <a:cubicBezTo>
                  <a:pt x="17145" y="21195"/>
                  <a:pt x="17145" y="21195"/>
                  <a:pt x="17145" y="21195"/>
                </a:cubicBezTo>
                <a:cubicBezTo>
                  <a:pt x="17145" y="21600"/>
                  <a:pt x="17145" y="21600"/>
                  <a:pt x="17145" y="21600"/>
                </a:cubicBezTo>
                <a:cubicBezTo>
                  <a:pt x="16335" y="21600"/>
                  <a:pt x="16335" y="21600"/>
                  <a:pt x="16335" y="21600"/>
                </a:cubicBezTo>
                <a:cubicBezTo>
                  <a:pt x="16200" y="21600"/>
                  <a:pt x="16065" y="21465"/>
                  <a:pt x="16065" y="21195"/>
                </a:cubicBezTo>
                <a:cubicBezTo>
                  <a:pt x="16065" y="21060"/>
                  <a:pt x="16200" y="20925"/>
                  <a:pt x="16335" y="20925"/>
                </a:cubicBezTo>
                <a:cubicBezTo>
                  <a:pt x="17145" y="20925"/>
                  <a:pt x="17145" y="20925"/>
                  <a:pt x="17145" y="20925"/>
                </a:cubicBezTo>
                <a:cubicBezTo>
                  <a:pt x="17280" y="20925"/>
                  <a:pt x="17415" y="21060"/>
                  <a:pt x="17415" y="21195"/>
                </a:cubicBezTo>
                <a:close/>
                <a:moveTo>
                  <a:pt x="18090" y="18900"/>
                </a:moveTo>
                <a:cubicBezTo>
                  <a:pt x="17955" y="18630"/>
                  <a:pt x="17820" y="18630"/>
                  <a:pt x="17685" y="18495"/>
                </a:cubicBezTo>
                <a:cubicBezTo>
                  <a:pt x="17415" y="18360"/>
                  <a:pt x="17415" y="18225"/>
                  <a:pt x="17550" y="17955"/>
                </a:cubicBezTo>
                <a:cubicBezTo>
                  <a:pt x="17550" y="17820"/>
                  <a:pt x="17820" y="17820"/>
                  <a:pt x="17955" y="17820"/>
                </a:cubicBezTo>
                <a:cubicBezTo>
                  <a:pt x="18225" y="17955"/>
                  <a:pt x="18495" y="18225"/>
                  <a:pt x="18630" y="18360"/>
                </a:cubicBezTo>
                <a:cubicBezTo>
                  <a:pt x="18765" y="18495"/>
                  <a:pt x="18765" y="18765"/>
                  <a:pt x="18630" y="18900"/>
                </a:cubicBezTo>
                <a:cubicBezTo>
                  <a:pt x="18495" y="18900"/>
                  <a:pt x="18495" y="19035"/>
                  <a:pt x="18360" y="19035"/>
                </a:cubicBezTo>
                <a:cubicBezTo>
                  <a:pt x="18225" y="19035"/>
                  <a:pt x="18090" y="18900"/>
                  <a:pt x="18090" y="18900"/>
                </a:cubicBezTo>
                <a:close/>
                <a:moveTo>
                  <a:pt x="20250" y="14445"/>
                </a:moveTo>
                <a:cubicBezTo>
                  <a:pt x="20250" y="14715"/>
                  <a:pt x="20250" y="14850"/>
                  <a:pt x="19980" y="14985"/>
                </a:cubicBezTo>
                <a:cubicBezTo>
                  <a:pt x="19845" y="15120"/>
                  <a:pt x="19575" y="15120"/>
                  <a:pt x="19305" y="15120"/>
                </a:cubicBezTo>
                <a:cubicBezTo>
                  <a:pt x="19170" y="15120"/>
                  <a:pt x="19170" y="15120"/>
                  <a:pt x="19170" y="15120"/>
                </a:cubicBezTo>
                <a:cubicBezTo>
                  <a:pt x="19035" y="15120"/>
                  <a:pt x="18765" y="14985"/>
                  <a:pt x="18765" y="14715"/>
                </a:cubicBezTo>
                <a:cubicBezTo>
                  <a:pt x="18765" y="14580"/>
                  <a:pt x="19035" y="14445"/>
                  <a:pt x="19170" y="14445"/>
                </a:cubicBezTo>
                <a:cubicBezTo>
                  <a:pt x="19305" y="14445"/>
                  <a:pt x="19305" y="14445"/>
                  <a:pt x="19305" y="14445"/>
                </a:cubicBezTo>
                <a:cubicBezTo>
                  <a:pt x="19440" y="14445"/>
                  <a:pt x="19575" y="14310"/>
                  <a:pt x="19710" y="14310"/>
                </a:cubicBezTo>
                <a:cubicBezTo>
                  <a:pt x="19980" y="14175"/>
                  <a:pt x="20115" y="14310"/>
                  <a:pt x="20250" y="14445"/>
                </a:cubicBezTo>
                <a:close/>
                <a:moveTo>
                  <a:pt x="9855" y="10800"/>
                </a:moveTo>
                <a:cubicBezTo>
                  <a:pt x="9585" y="10800"/>
                  <a:pt x="9450" y="10665"/>
                  <a:pt x="9450" y="10530"/>
                </a:cubicBezTo>
                <a:cubicBezTo>
                  <a:pt x="9450" y="10260"/>
                  <a:pt x="9315" y="10125"/>
                  <a:pt x="9315" y="9855"/>
                </a:cubicBezTo>
                <a:cubicBezTo>
                  <a:pt x="9315" y="9855"/>
                  <a:pt x="9315" y="9720"/>
                  <a:pt x="9315" y="9585"/>
                </a:cubicBezTo>
                <a:cubicBezTo>
                  <a:pt x="9450" y="9450"/>
                  <a:pt x="9585" y="9315"/>
                  <a:pt x="9720" y="9315"/>
                </a:cubicBezTo>
                <a:cubicBezTo>
                  <a:pt x="9990" y="9315"/>
                  <a:pt x="10125" y="9585"/>
                  <a:pt x="10125" y="9720"/>
                </a:cubicBezTo>
                <a:cubicBezTo>
                  <a:pt x="10125" y="9855"/>
                  <a:pt x="10125" y="9855"/>
                  <a:pt x="10125" y="9855"/>
                </a:cubicBezTo>
                <a:cubicBezTo>
                  <a:pt x="10125" y="9990"/>
                  <a:pt x="10125" y="10125"/>
                  <a:pt x="10125" y="10260"/>
                </a:cubicBezTo>
                <a:cubicBezTo>
                  <a:pt x="10260" y="10530"/>
                  <a:pt x="10125" y="10665"/>
                  <a:pt x="9855" y="10800"/>
                </a:cubicBezTo>
                <a:cubicBezTo>
                  <a:pt x="9855" y="10800"/>
                  <a:pt x="9855" y="10800"/>
                  <a:pt x="9855" y="10800"/>
                </a:cubicBezTo>
                <a:close/>
                <a:moveTo>
                  <a:pt x="8775" y="21195"/>
                </a:moveTo>
                <a:cubicBezTo>
                  <a:pt x="8775" y="21465"/>
                  <a:pt x="8640" y="21600"/>
                  <a:pt x="8505" y="21600"/>
                </a:cubicBezTo>
                <a:cubicBezTo>
                  <a:pt x="7695" y="21600"/>
                  <a:pt x="7695" y="21600"/>
                  <a:pt x="7695" y="21600"/>
                </a:cubicBezTo>
                <a:cubicBezTo>
                  <a:pt x="7560" y="21600"/>
                  <a:pt x="7425" y="21465"/>
                  <a:pt x="7425" y="21195"/>
                </a:cubicBezTo>
                <a:cubicBezTo>
                  <a:pt x="7425" y="21060"/>
                  <a:pt x="7560" y="20925"/>
                  <a:pt x="7695" y="20925"/>
                </a:cubicBezTo>
                <a:cubicBezTo>
                  <a:pt x="8505" y="20925"/>
                  <a:pt x="8505" y="20925"/>
                  <a:pt x="8505" y="20925"/>
                </a:cubicBezTo>
                <a:cubicBezTo>
                  <a:pt x="8640" y="20925"/>
                  <a:pt x="8775" y="21060"/>
                  <a:pt x="8775" y="21195"/>
                </a:cubicBezTo>
                <a:close/>
                <a:moveTo>
                  <a:pt x="12015" y="18225"/>
                </a:moveTo>
                <a:cubicBezTo>
                  <a:pt x="11745" y="18090"/>
                  <a:pt x="11475" y="17820"/>
                  <a:pt x="11205" y="17685"/>
                </a:cubicBezTo>
                <a:cubicBezTo>
                  <a:pt x="11070" y="17550"/>
                  <a:pt x="11205" y="17280"/>
                  <a:pt x="11340" y="17145"/>
                </a:cubicBezTo>
                <a:cubicBezTo>
                  <a:pt x="11475" y="17010"/>
                  <a:pt x="11745" y="17010"/>
                  <a:pt x="11745" y="17145"/>
                </a:cubicBezTo>
                <a:cubicBezTo>
                  <a:pt x="11880" y="17280"/>
                  <a:pt x="12150" y="17415"/>
                  <a:pt x="12285" y="17550"/>
                </a:cubicBezTo>
                <a:cubicBezTo>
                  <a:pt x="12420" y="17550"/>
                  <a:pt x="12555" y="17820"/>
                  <a:pt x="12420" y="17955"/>
                </a:cubicBezTo>
                <a:cubicBezTo>
                  <a:pt x="12420" y="18090"/>
                  <a:pt x="12285" y="18225"/>
                  <a:pt x="12150" y="18225"/>
                </a:cubicBezTo>
                <a:cubicBezTo>
                  <a:pt x="12015" y="18225"/>
                  <a:pt x="12015" y="18225"/>
                  <a:pt x="12015" y="18225"/>
                </a:cubicBezTo>
                <a:close/>
                <a:moveTo>
                  <a:pt x="20385" y="11880"/>
                </a:moveTo>
                <a:cubicBezTo>
                  <a:pt x="20250" y="12015"/>
                  <a:pt x="20250" y="12150"/>
                  <a:pt x="20115" y="12150"/>
                </a:cubicBezTo>
                <a:cubicBezTo>
                  <a:pt x="19980" y="12150"/>
                  <a:pt x="19980" y="12015"/>
                  <a:pt x="19845" y="12015"/>
                </a:cubicBezTo>
                <a:cubicBezTo>
                  <a:pt x="19710" y="12015"/>
                  <a:pt x="19575" y="11880"/>
                  <a:pt x="19305" y="11880"/>
                </a:cubicBezTo>
                <a:cubicBezTo>
                  <a:pt x="19170" y="11880"/>
                  <a:pt x="19035" y="11745"/>
                  <a:pt x="19035" y="11475"/>
                </a:cubicBezTo>
                <a:cubicBezTo>
                  <a:pt x="19035" y="11340"/>
                  <a:pt x="19170" y="11205"/>
                  <a:pt x="19440" y="11205"/>
                </a:cubicBezTo>
                <a:cubicBezTo>
                  <a:pt x="19710" y="11205"/>
                  <a:pt x="19980" y="11340"/>
                  <a:pt x="20250" y="11475"/>
                </a:cubicBezTo>
                <a:cubicBezTo>
                  <a:pt x="20385" y="11475"/>
                  <a:pt x="20520" y="11745"/>
                  <a:pt x="20385" y="11880"/>
                </a:cubicBezTo>
                <a:close/>
                <a:moveTo>
                  <a:pt x="10935" y="21195"/>
                </a:moveTo>
                <a:cubicBezTo>
                  <a:pt x="10935" y="21465"/>
                  <a:pt x="10800" y="21600"/>
                  <a:pt x="10665" y="21600"/>
                </a:cubicBezTo>
                <a:cubicBezTo>
                  <a:pt x="9855" y="21600"/>
                  <a:pt x="9855" y="21600"/>
                  <a:pt x="9855" y="21600"/>
                </a:cubicBezTo>
                <a:cubicBezTo>
                  <a:pt x="9720" y="21600"/>
                  <a:pt x="9585" y="21465"/>
                  <a:pt x="9585" y="21195"/>
                </a:cubicBezTo>
                <a:cubicBezTo>
                  <a:pt x="9585" y="21060"/>
                  <a:pt x="9720" y="20925"/>
                  <a:pt x="9855" y="20925"/>
                </a:cubicBezTo>
                <a:cubicBezTo>
                  <a:pt x="10665" y="20925"/>
                  <a:pt x="10665" y="20925"/>
                  <a:pt x="10665" y="20925"/>
                </a:cubicBezTo>
                <a:cubicBezTo>
                  <a:pt x="10800" y="20925"/>
                  <a:pt x="10935" y="21060"/>
                  <a:pt x="10935" y="21195"/>
                </a:cubicBezTo>
                <a:close/>
                <a:moveTo>
                  <a:pt x="11205" y="16470"/>
                </a:moveTo>
                <a:cubicBezTo>
                  <a:pt x="11205" y="16470"/>
                  <a:pt x="11205" y="16470"/>
                  <a:pt x="11070" y="16470"/>
                </a:cubicBezTo>
                <a:cubicBezTo>
                  <a:pt x="10935" y="16335"/>
                  <a:pt x="10800" y="16200"/>
                  <a:pt x="10800" y="16065"/>
                </a:cubicBezTo>
                <a:cubicBezTo>
                  <a:pt x="10935" y="15660"/>
                  <a:pt x="11070" y="15390"/>
                  <a:pt x="11205" y="15255"/>
                </a:cubicBezTo>
                <a:cubicBezTo>
                  <a:pt x="11340" y="14985"/>
                  <a:pt x="11475" y="14985"/>
                  <a:pt x="11745" y="15120"/>
                </a:cubicBezTo>
                <a:cubicBezTo>
                  <a:pt x="11880" y="15255"/>
                  <a:pt x="11880" y="15525"/>
                  <a:pt x="11745" y="15660"/>
                </a:cubicBezTo>
                <a:cubicBezTo>
                  <a:pt x="11610" y="15795"/>
                  <a:pt x="11610" y="15930"/>
                  <a:pt x="11475" y="16200"/>
                </a:cubicBezTo>
                <a:cubicBezTo>
                  <a:pt x="11475" y="16335"/>
                  <a:pt x="11340" y="16470"/>
                  <a:pt x="11205" y="16470"/>
                </a:cubicBezTo>
                <a:close/>
                <a:moveTo>
                  <a:pt x="17415" y="5400"/>
                </a:moveTo>
                <a:cubicBezTo>
                  <a:pt x="18495" y="5400"/>
                  <a:pt x="19440" y="4455"/>
                  <a:pt x="19440" y="3375"/>
                </a:cubicBezTo>
                <a:cubicBezTo>
                  <a:pt x="19440" y="2295"/>
                  <a:pt x="18495" y="1485"/>
                  <a:pt x="17415" y="1485"/>
                </a:cubicBezTo>
                <a:cubicBezTo>
                  <a:pt x="16335" y="1485"/>
                  <a:pt x="15525" y="2295"/>
                  <a:pt x="15525" y="3375"/>
                </a:cubicBezTo>
                <a:cubicBezTo>
                  <a:pt x="15525" y="4455"/>
                  <a:pt x="16335" y="5400"/>
                  <a:pt x="17415" y="5400"/>
                </a:cubicBezTo>
                <a:close/>
                <a:moveTo>
                  <a:pt x="17415" y="2160"/>
                </a:moveTo>
                <a:cubicBezTo>
                  <a:pt x="18090" y="2160"/>
                  <a:pt x="18765" y="2700"/>
                  <a:pt x="18765" y="3375"/>
                </a:cubicBezTo>
                <a:cubicBezTo>
                  <a:pt x="18765" y="4050"/>
                  <a:pt x="18090" y="4725"/>
                  <a:pt x="17415" y="4725"/>
                </a:cubicBezTo>
                <a:cubicBezTo>
                  <a:pt x="16740" y="4725"/>
                  <a:pt x="16200" y="4050"/>
                  <a:pt x="16200" y="3375"/>
                </a:cubicBezTo>
                <a:cubicBezTo>
                  <a:pt x="16200" y="2700"/>
                  <a:pt x="16740" y="2160"/>
                  <a:pt x="17415" y="2160"/>
                </a:cubicBezTo>
                <a:close/>
                <a:moveTo>
                  <a:pt x="4320" y="11205"/>
                </a:moveTo>
                <a:cubicBezTo>
                  <a:pt x="3105" y="11205"/>
                  <a:pt x="2160" y="12150"/>
                  <a:pt x="2160" y="13365"/>
                </a:cubicBezTo>
                <a:cubicBezTo>
                  <a:pt x="2160" y="14445"/>
                  <a:pt x="3105" y="15525"/>
                  <a:pt x="4320" y="15525"/>
                </a:cubicBezTo>
                <a:cubicBezTo>
                  <a:pt x="5535" y="15525"/>
                  <a:pt x="6480" y="14445"/>
                  <a:pt x="6480" y="13365"/>
                </a:cubicBezTo>
                <a:cubicBezTo>
                  <a:pt x="6480" y="12150"/>
                  <a:pt x="5535" y="11205"/>
                  <a:pt x="4320" y="11205"/>
                </a:cubicBezTo>
                <a:close/>
                <a:moveTo>
                  <a:pt x="4320" y="14715"/>
                </a:moveTo>
                <a:cubicBezTo>
                  <a:pt x="3510" y="14715"/>
                  <a:pt x="2835" y="14175"/>
                  <a:pt x="2835" y="13365"/>
                </a:cubicBezTo>
                <a:cubicBezTo>
                  <a:pt x="2835" y="12555"/>
                  <a:pt x="3510" y="11880"/>
                  <a:pt x="4320" y="11880"/>
                </a:cubicBezTo>
                <a:cubicBezTo>
                  <a:pt x="5130" y="11880"/>
                  <a:pt x="5805" y="12555"/>
                  <a:pt x="5805" y="13365"/>
                </a:cubicBezTo>
                <a:cubicBezTo>
                  <a:pt x="5805" y="14175"/>
                  <a:pt x="5130" y="14715"/>
                  <a:pt x="4320" y="147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66" name="Freeform 1348"/>
          <p:cNvSpPr/>
          <p:nvPr/>
        </p:nvSpPr>
        <p:spPr>
          <a:xfrm>
            <a:off x="14516100" y="4445000"/>
            <a:ext cx="10731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748" y="0"/>
                </a:moveTo>
                <a:cubicBezTo>
                  <a:pt x="16647" y="0"/>
                  <a:pt x="16647" y="0"/>
                  <a:pt x="16647" y="0"/>
                </a:cubicBezTo>
                <a:cubicBezTo>
                  <a:pt x="3990" y="0"/>
                  <a:pt x="3990" y="0"/>
                  <a:pt x="399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3164" y="21600"/>
                  <a:pt x="3164" y="21600"/>
                  <a:pt x="3164" y="21600"/>
                </a:cubicBezTo>
                <a:cubicBezTo>
                  <a:pt x="18023" y="21600"/>
                  <a:pt x="18023" y="21600"/>
                  <a:pt x="18023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3780"/>
                  <a:pt x="21600" y="3780"/>
                  <a:pt x="21600" y="3780"/>
                </a:cubicBezTo>
                <a:lnTo>
                  <a:pt x="17748" y="0"/>
                </a:lnTo>
                <a:close/>
                <a:moveTo>
                  <a:pt x="15684" y="945"/>
                </a:moveTo>
                <a:cubicBezTo>
                  <a:pt x="15684" y="7020"/>
                  <a:pt x="15684" y="7020"/>
                  <a:pt x="15684" y="7020"/>
                </a:cubicBezTo>
                <a:cubicBezTo>
                  <a:pt x="4953" y="7020"/>
                  <a:pt x="4953" y="7020"/>
                  <a:pt x="4953" y="7020"/>
                </a:cubicBezTo>
                <a:cubicBezTo>
                  <a:pt x="4953" y="945"/>
                  <a:pt x="4953" y="945"/>
                  <a:pt x="4953" y="945"/>
                </a:cubicBezTo>
                <a:lnTo>
                  <a:pt x="15684" y="945"/>
                </a:lnTo>
                <a:close/>
                <a:moveTo>
                  <a:pt x="3990" y="20655"/>
                </a:moveTo>
                <a:cubicBezTo>
                  <a:pt x="3990" y="12285"/>
                  <a:pt x="3990" y="12285"/>
                  <a:pt x="3990" y="12285"/>
                </a:cubicBezTo>
                <a:cubicBezTo>
                  <a:pt x="17060" y="12285"/>
                  <a:pt x="17060" y="12285"/>
                  <a:pt x="17060" y="12285"/>
                </a:cubicBezTo>
                <a:cubicBezTo>
                  <a:pt x="17060" y="20655"/>
                  <a:pt x="17060" y="20655"/>
                  <a:pt x="17060" y="20655"/>
                </a:cubicBezTo>
                <a:lnTo>
                  <a:pt x="3990" y="20655"/>
                </a:lnTo>
                <a:close/>
                <a:moveTo>
                  <a:pt x="20637" y="20655"/>
                </a:moveTo>
                <a:cubicBezTo>
                  <a:pt x="18023" y="20655"/>
                  <a:pt x="18023" y="20655"/>
                  <a:pt x="18023" y="20655"/>
                </a:cubicBezTo>
                <a:cubicBezTo>
                  <a:pt x="18023" y="11475"/>
                  <a:pt x="18023" y="11475"/>
                  <a:pt x="18023" y="11475"/>
                </a:cubicBezTo>
                <a:cubicBezTo>
                  <a:pt x="3164" y="11475"/>
                  <a:pt x="3164" y="11475"/>
                  <a:pt x="3164" y="11475"/>
                </a:cubicBezTo>
                <a:cubicBezTo>
                  <a:pt x="3164" y="20655"/>
                  <a:pt x="3164" y="20655"/>
                  <a:pt x="3164" y="20655"/>
                </a:cubicBezTo>
                <a:cubicBezTo>
                  <a:pt x="963" y="20655"/>
                  <a:pt x="963" y="20655"/>
                  <a:pt x="963" y="20655"/>
                </a:cubicBezTo>
                <a:cubicBezTo>
                  <a:pt x="963" y="945"/>
                  <a:pt x="963" y="945"/>
                  <a:pt x="963" y="945"/>
                </a:cubicBezTo>
                <a:cubicBezTo>
                  <a:pt x="3990" y="945"/>
                  <a:pt x="3990" y="945"/>
                  <a:pt x="3990" y="945"/>
                </a:cubicBezTo>
                <a:cubicBezTo>
                  <a:pt x="3990" y="7965"/>
                  <a:pt x="3990" y="7965"/>
                  <a:pt x="3990" y="7965"/>
                </a:cubicBezTo>
                <a:cubicBezTo>
                  <a:pt x="16647" y="7965"/>
                  <a:pt x="16647" y="7965"/>
                  <a:pt x="16647" y="7965"/>
                </a:cubicBezTo>
                <a:cubicBezTo>
                  <a:pt x="16647" y="945"/>
                  <a:pt x="16647" y="945"/>
                  <a:pt x="16647" y="945"/>
                </a:cubicBezTo>
                <a:cubicBezTo>
                  <a:pt x="17335" y="945"/>
                  <a:pt x="17335" y="945"/>
                  <a:pt x="17335" y="945"/>
                </a:cubicBezTo>
                <a:cubicBezTo>
                  <a:pt x="20637" y="4185"/>
                  <a:pt x="20637" y="4185"/>
                  <a:pt x="20637" y="4185"/>
                </a:cubicBezTo>
                <a:lnTo>
                  <a:pt x="20637" y="20655"/>
                </a:lnTo>
                <a:close/>
                <a:moveTo>
                  <a:pt x="5366" y="14040"/>
                </a:moveTo>
                <a:cubicBezTo>
                  <a:pt x="5366" y="13905"/>
                  <a:pt x="5641" y="13635"/>
                  <a:pt x="5778" y="13635"/>
                </a:cubicBezTo>
                <a:cubicBezTo>
                  <a:pt x="8943" y="13635"/>
                  <a:pt x="8943" y="13635"/>
                  <a:pt x="8943" y="13635"/>
                </a:cubicBezTo>
                <a:cubicBezTo>
                  <a:pt x="9218" y="13635"/>
                  <a:pt x="9493" y="13905"/>
                  <a:pt x="9493" y="14040"/>
                </a:cubicBezTo>
                <a:cubicBezTo>
                  <a:pt x="9493" y="14310"/>
                  <a:pt x="9218" y="14580"/>
                  <a:pt x="8943" y="14580"/>
                </a:cubicBezTo>
                <a:cubicBezTo>
                  <a:pt x="5778" y="14580"/>
                  <a:pt x="5778" y="14580"/>
                  <a:pt x="5778" y="14580"/>
                </a:cubicBezTo>
                <a:cubicBezTo>
                  <a:pt x="5641" y="14580"/>
                  <a:pt x="5366" y="14310"/>
                  <a:pt x="5366" y="14040"/>
                </a:cubicBezTo>
                <a:close/>
                <a:moveTo>
                  <a:pt x="10731" y="15930"/>
                </a:moveTo>
                <a:cubicBezTo>
                  <a:pt x="10731" y="16065"/>
                  <a:pt x="10594" y="16335"/>
                  <a:pt x="10318" y="16335"/>
                </a:cubicBezTo>
                <a:cubicBezTo>
                  <a:pt x="5778" y="16335"/>
                  <a:pt x="5778" y="16335"/>
                  <a:pt x="5778" y="16335"/>
                </a:cubicBezTo>
                <a:cubicBezTo>
                  <a:pt x="5641" y="16335"/>
                  <a:pt x="5366" y="16065"/>
                  <a:pt x="5366" y="15930"/>
                </a:cubicBezTo>
                <a:cubicBezTo>
                  <a:pt x="5366" y="15660"/>
                  <a:pt x="5641" y="15390"/>
                  <a:pt x="5778" y="15390"/>
                </a:cubicBezTo>
                <a:cubicBezTo>
                  <a:pt x="10318" y="15390"/>
                  <a:pt x="10318" y="15390"/>
                  <a:pt x="10318" y="15390"/>
                </a:cubicBezTo>
                <a:cubicBezTo>
                  <a:pt x="10594" y="15390"/>
                  <a:pt x="10731" y="15660"/>
                  <a:pt x="10731" y="15930"/>
                </a:cubicBezTo>
                <a:close/>
                <a:moveTo>
                  <a:pt x="11969" y="15525"/>
                </a:moveTo>
                <a:cubicBezTo>
                  <a:pt x="12107" y="15660"/>
                  <a:pt x="12107" y="15795"/>
                  <a:pt x="12107" y="15930"/>
                </a:cubicBezTo>
                <a:cubicBezTo>
                  <a:pt x="12107" y="15930"/>
                  <a:pt x="12107" y="16065"/>
                  <a:pt x="11969" y="16200"/>
                </a:cubicBezTo>
                <a:cubicBezTo>
                  <a:pt x="11969" y="16200"/>
                  <a:pt x="11832" y="16335"/>
                  <a:pt x="11694" y="16335"/>
                </a:cubicBezTo>
                <a:cubicBezTo>
                  <a:pt x="11557" y="16335"/>
                  <a:pt x="11419" y="16200"/>
                  <a:pt x="11419" y="16200"/>
                </a:cubicBezTo>
                <a:cubicBezTo>
                  <a:pt x="11282" y="16065"/>
                  <a:pt x="11282" y="15930"/>
                  <a:pt x="11282" y="15930"/>
                </a:cubicBezTo>
                <a:cubicBezTo>
                  <a:pt x="11282" y="15795"/>
                  <a:pt x="11282" y="15660"/>
                  <a:pt x="11419" y="15525"/>
                </a:cubicBezTo>
                <a:cubicBezTo>
                  <a:pt x="11557" y="15390"/>
                  <a:pt x="11832" y="15390"/>
                  <a:pt x="11969" y="15525"/>
                </a:cubicBezTo>
                <a:close/>
                <a:moveTo>
                  <a:pt x="14859" y="1755"/>
                </a:moveTo>
                <a:cubicBezTo>
                  <a:pt x="12107" y="1755"/>
                  <a:pt x="12107" y="1755"/>
                  <a:pt x="12107" y="1755"/>
                </a:cubicBezTo>
                <a:cubicBezTo>
                  <a:pt x="12107" y="6210"/>
                  <a:pt x="12107" y="6210"/>
                  <a:pt x="12107" y="6210"/>
                </a:cubicBezTo>
                <a:cubicBezTo>
                  <a:pt x="14859" y="6210"/>
                  <a:pt x="14859" y="6210"/>
                  <a:pt x="14859" y="6210"/>
                </a:cubicBezTo>
                <a:lnTo>
                  <a:pt x="14859" y="1755"/>
                </a:lnTo>
                <a:close/>
                <a:moveTo>
                  <a:pt x="13896" y="5265"/>
                </a:moveTo>
                <a:cubicBezTo>
                  <a:pt x="13070" y="5265"/>
                  <a:pt x="13070" y="5265"/>
                  <a:pt x="13070" y="5265"/>
                </a:cubicBezTo>
                <a:cubicBezTo>
                  <a:pt x="13070" y="2700"/>
                  <a:pt x="13070" y="2700"/>
                  <a:pt x="13070" y="2700"/>
                </a:cubicBezTo>
                <a:cubicBezTo>
                  <a:pt x="13896" y="2700"/>
                  <a:pt x="13896" y="2700"/>
                  <a:pt x="13896" y="2700"/>
                </a:cubicBezTo>
                <a:lnTo>
                  <a:pt x="13896" y="52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67" name="Freeform 1349"/>
          <p:cNvSpPr/>
          <p:nvPr/>
        </p:nvSpPr>
        <p:spPr>
          <a:xfrm>
            <a:off x="1451610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845"/>
                </a:moveTo>
                <a:cubicBezTo>
                  <a:pt x="15255" y="13500"/>
                  <a:pt x="15255" y="13500"/>
                  <a:pt x="15255" y="13500"/>
                </a:cubicBezTo>
                <a:cubicBezTo>
                  <a:pt x="16335" y="12150"/>
                  <a:pt x="16875" y="10395"/>
                  <a:pt x="16875" y="8505"/>
                </a:cubicBezTo>
                <a:cubicBezTo>
                  <a:pt x="16875" y="3780"/>
                  <a:pt x="13095" y="0"/>
                  <a:pt x="8505" y="0"/>
                </a:cubicBezTo>
                <a:cubicBezTo>
                  <a:pt x="3780" y="0"/>
                  <a:pt x="0" y="3780"/>
                  <a:pt x="0" y="8505"/>
                </a:cubicBezTo>
                <a:cubicBezTo>
                  <a:pt x="0" y="13095"/>
                  <a:pt x="3780" y="16875"/>
                  <a:pt x="8505" y="16875"/>
                </a:cubicBezTo>
                <a:cubicBezTo>
                  <a:pt x="10395" y="16875"/>
                  <a:pt x="12150" y="16335"/>
                  <a:pt x="13500" y="15255"/>
                </a:cubicBezTo>
                <a:cubicBezTo>
                  <a:pt x="19845" y="21600"/>
                  <a:pt x="19845" y="21600"/>
                  <a:pt x="19845" y="21600"/>
                </a:cubicBezTo>
                <a:lnTo>
                  <a:pt x="21600" y="19845"/>
                </a:lnTo>
                <a:close/>
                <a:moveTo>
                  <a:pt x="810" y="8505"/>
                </a:moveTo>
                <a:cubicBezTo>
                  <a:pt x="810" y="4185"/>
                  <a:pt x="4185" y="810"/>
                  <a:pt x="8505" y="810"/>
                </a:cubicBezTo>
                <a:cubicBezTo>
                  <a:pt x="12690" y="810"/>
                  <a:pt x="16065" y="4185"/>
                  <a:pt x="16065" y="8505"/>
                </a:cubicBezTo>
                <a:cubicBezTo>
                  <a:pt x="16065" y="12690"/>
                  <a:pt x="12690" y="16065"/>
                  <a:pt x="8505" y="16065"/>
                </a:cubicBezTo>
                <a:cubicBezTo>
                  <a:pt x="4185" y="16065"/>
                  <a:pt x="810" y="12690"/>
                  <a:pt x="810" y="8505"/>
                </a:cubicBezTo>
                <a:close/>
                <a:moveTo>
                  <a:pt x="14310" y="14580"/>
                </a:moveTo>
                <a:cubicBezTo>
                  <a:pt x="14445" y="14445"/>
                  <a:pt x="14445" y="14445"/>
                  <a:pt x="14580" y="14310"/>
                </a:cubicBezTo>
                <a:cubicBezTo>
                  <a:pt x="14580" y="14310"/>
                  <a:pt x="14715" y="14175"/>
                  <a:pt x="14715" y="14175"/>
                </a:cubicBezTo>
                <a:cubicBezTo>
                  <a:pt x="20520" y="19845"/>
                  <a:pt x="20520" y="19845"/>
                  <a:pt x="20520" y="19845"/>
                </a:cubicBezTo>
                <a:cubicBezTo>
                  <a:pt x="19845" y="20520"/>
                  <a:pt x="19845" y="20520"/>
                  <a:pt x="19845" y="20520"/>
                </a:cubicBezTo>
                <a:cubicBezTo>
                  <a:pt x="14175" y="14715"/>
                  <a:pt x="14175" y="14715"/>
                  <a:pt x="14175" y="14715"/>
                </a:cubicBezTo>
                <a:cubicBezTo>
                  <a:pt x="14175" y="14715"/>
                  <a:pt x="14310" y="14580"/>
                  <a:pt x="14310" y="145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68" name="Freeform 1350"/>
          <p:cNvSpPr/>
          <p:nvPr/>
        </p:nvSpPr>
        <p:spPr>
          <a:xfrm>
            <a:off x="14544676" y="6924675"/>
            <a:ext cx="104922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5" h="21600" extrusionOk="0">
                <a:moveTo>
                  <a:pt x="21460" y="20925"/>
                </a:moveTo>
                <a:cubicBezTo>
                  <a:pt x="15148" y="14580"/>
                  <a:pt x="15148" y="14580"/>
                  <a:pt x="15148" y="14580"/>
                </a:cubicBezTo>
                <a:cubicBezTo>
                  <a:pt x="16831" y="13095"/>
                  <a:pt x="17813" y="10935"/>
                  <a:pt x="17813" y="8505"/>
                </a:cubicBezTo>
                <a:cubicBezTo>
                  <a:pt x="17813" y="3780"/>
                  <a:pt x="13745" y="0"/>
                  <a:pt x="8836" y="0"/>
                </a:cubicBezTo>
                <a:cubicBezTo>
                  <a:pt x="3927" y="0"/>
                  <a:pt x="0" y="3780"/>
                  <a:pt x="0" y="8505"/>
                </a:cubicBezTo>
                <a:cubicBezTo>
                  <a:pt x="0" y="13230"/>
                  <a:pt x="3927" y="17145"/>
                  <a:pt x="8836" y="17145"/>
                </a:cubicBezTo>
                <a:cubicBezTo>
                  <a:pt x="11081" y="17145"/>
                  <a:pt x="13044" y="16335"/>
                  <a:pt x="14587" y="15120"/>
                </a:cubicBezTo>
                <a:cubicBezTo>
                  <a:pt x="20899" y="21465"/>
                  <a:pt x="20899" y="21465"/>
                  <a:pt x="20899" y="21465"/>
                </a:cubicBezTo>
                <a:cubicBezTo>
                  <a:pt x="20899" y="21600"/>
                  <a:pt x="21039" y="21600"/>
                  <a:pt x="21179" y="21600"/>
                </a:cubicBezTo>
                <a:cubicBezTo>
                  <a:pt x="21319" y="21600"/>
                  <a:pt x="21460" y="21600"/>
                  <a:pt x="21460" y="21465"/>
                </a:cubicBezTo>
                <a:cubicBezTo>
                  <a:pt x="21600" y="21330"/>
                  <a:pt x="21600" y="21060"/>
                  <a:pt x="21460" y="20925"/>
                </a:cubicBezTo>
                <a:close/>
                <a:moveTo>
                  <a:pt x="8836" y="16335"/>
                </a:moveTo>
                <a:cubicBezTo>
                  <a:pt x="4488" y="16335"/>
                  <a:pt x="842" y="12825"/>
                  <a:pt x="842" y="8505"/>
                </a:cubicBezTo>
                <a:cubicBezTo>
                  <a:pt x="842" y="4320"/>
                  <a:pt x="4488" y="810"/>
                  <a:pt x="8836" y="810"/>
                </a:cubicBezTo>
                <a:cubicBezTo>
                  <a:pt x="13325" y="810"/>
                  <a:pt x="16971" y="4320"/>
                  <a:pt x="16971" y="8505"/>
                </a:cubicBezTo>
                <a:cubicBezTo>
                  <a:pt x="16971" y="12825"/>
                  <a:pt x="13325" y="16335"/>
                  <a:pt x="8836" y="163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69" name="Freeform 1351"/>
          <p:cNvSpPr/>
          <p:nvPr/>
        </p:nvSpPr>
        <p:spPr>
          <a:xfrm>
            <a:off x="14544676" y="8162925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400"/>
                </a:moveTo>
                <a:cubicBezTo>
                  <a:pt x="16130" y="0"/>
                  <a:pt x="16130" y="0"/>
                  <a:pt x="16130" y="0"/>
                </a:cubicBezTo>
                <a:cubicBezTo>
                  <a:pt x="16130" y="3240"/>
                  <a:pt x="16130" y="3240"/>
                  <a:pt x="16130" y="3240"/>
                </a:cubicBezTo>
                <a:cubicBezTo>
                  <a:pt x="14587" y="3240"/>
                  <a:pt x="13605" y="3510"/>
                  <a:pt x="12904" y="3915"/>
                </a:cubicBezTo>
                <a:cubicBezTo>
                  <a:pt x="0" y="3915"/>
                  <a:pt x="0" y="3915"/>
                  <a:pt x="0" y="391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8374" y="21600"/>
                  <a:pt x="18374" y="21600"/>
                  <a:pt x="18374" y="21600"/>
                </a:cubicBezTo>
                <a:cubicBezTo>
                  <a:pt x="18374" y="8505"/>
                  <a:pt x="18374" y="8505"/>
                  <a:pt x="18374" y="8505"/>
                </a:cubicBezTo>
                <a:lnTo>
                  <a:pt x="21600" y="5400"/>
                </a:lnTo>
                <a:close/>
                <a:moveTo>
                  <a:pt x="16270" y="3915"/>
                </a:moveTo>
                <a:cubicBezTo>
                  <a:pt x="16270" y="3915"/>
                  <a:pt x="16410" y="3915"/>
                  <a:pt x="16551" y="3915"/>
                </a:cubicBezTo>
                <a:cubicBezTo>
                  <a:pt x="16831" y="3915"/>
                  <a:pt x="16831" y="3915"/>
                  <a:pt x="16831" y="3915"/>
                </a:cubicBezTo>
                <a:cubicBezTo>
                  <a:pt x="16831" y="1755"/>
                  <a:pt x="16831" y="1755"/>
                  <a:pt x="16831" y="1755"/>
                </a:cubicBezTo>
                <a:cubicBezTo>
                  <a:pt x="20618" y="5400"/>
                  <a:pt x="20618" y="5400"/>
                  <a:pt x="20618" y="5400"/>
                </a:cubicBezTo>
                <a:cubicBezTo>
                  <a:pt x="18374" y="7425"/>
                  <a:pt x="18374" y="7425"/>
                  <a:pt x="18374" y="7425"/>
                </a:cubicBezTo>
                <a:cubicBezTo>
                  <a:pt x="18374" y="7425"/>
                  <a:pt x="18374" y="7425"/>
                  <a:pt x="18374" y="7425"/>
                </a:cubicBezTo>
                <a:cubicBezTo>
                  <a:pt x="18094" y="7830"/>
                  <a:pt x="18094" y="7830"/>
                  <a:pt x="18094" y="7830"/>
                </a:cubicBezTo>
                <a:cubicBezTo>
                  <a:pt x="16831" y="8910"/>
                  <a:pt x="16831" y="8910"/>
                  <a:pt x="16831" y="8910"/>
                </a:cubicBezTo>
                <a:cubicBezTo>
                  <a:pt x="16831" y="6885"/>
                  <a:pt x="16831" y="6885"/>
                  <a:pt x="16831" y="6885"/>
                </a:cubicBezTo>
                <a:cubicBezTo>
                  <a:pt x="16831" y="6885"/>
                  <a:pt x="16831" y="6885"/>
                  <a:pt x="16831" y="6885"/>
                </a:cubicBezTo>
                <a:cubicBezTo>
                  <a:pt x="16551" y="6750"/>
                  <a:pt x="16551" y="6750"/>
                  <a:pt x="16551" y="6750"/>
                </a:cubicBezTo>
                <a:cubicBezTo>
                  <a:pt x="16551" y="6750"/>
                  <a:pt x="15429" y="6480"/>
                  <a:pt x="14026" y="6885"/>
                </a:cubicBezTo>
                <a:cubicBezTo>
                  <a:pt x="13605" y="7020"/>
                  <a:pt x="13044" y="7155"/>
                  <a:pt x="12483" y="7425"/>
                </a:cubicBezTo>
                <a:cubicBezTo>
                  <a:pt x="12062" y="7695"/>
                  <a:pt x="11501" y="7965"/>
                  <a:pt x="10940" y="8505"/>
                </a:cubicBezTo>
                <a:cubicBezTo>
                  <a:pt x="10660" y="8775"/>
                  <a:pt x="10239" y="9180"/>
                  <a:pt x="9958" y="9585"/>
                </a:cubicBezTo>
                <a:cubicBezTo>
                  <a:pt x="9958" y="8640"/>
                  <a:pt x="10239" y="7290"/>
                  <a:pt x="11361" y="5940"/>
                </a:cubicBezTo>
                <a:cubicBezTo>
                  <a:pt x="11642" y="5670"/>
                  <a:pt x="11922" y="5265"/>
                  <a:pt x="12343" y="4995"/>
                </a:cubicBezTo>
                <a:cubicBezTo>
                  <a:pt x="12343" y="4995"/>
                  <a:pt x="12343" y="4995"/>
                  <a:pt x="12343" y="4995"/>
                </a:cubicBezTo>
                <a:cubicBezTo>
                  <a:pt x="12343" y="4995"/>
                  <a:pt x="12343" y="4995"/>
                  <a:pt x="12343" y="4995"/>
                </a:cubicBezTo>
                <a:cubicBezTo>
                  <a:pt x="12343" y="4995"/>
                  <a:pt x="12343" y="4995"/>
                  <a:pt x="12343" y="4995"/>
                </a:cubicBezTo>
                <a:cubicBezTo>
                  <a:pt x="12483" y="4995"/>
                  <a:pt x="12483" y="4995"/>
                  <a:pt x="12483" y="4995"/>
                </a:cubicBezTo>
                <a:cubicBezTo>
                  <a:pt x="12483" y="4860"/>
                  <a:pt x="12483" y="4860"/>
                  <a:pt x="12483" y="4860"/>
                </a:cubicBezTo>
                <a:cubicBezTo>
                  <a:pt x="12483" y="4860"/>
                  <a:pt x="12483" y="4860"/>
                  <a:pt x="12483" y="4860"/>
                </a:cubicBezTo>
                <a:cubicBezTo>
                  <a:pt x="12483" y="4860"/>
                  <a:pt x="12623" y="4860"/>
                  <a:pt x="12623" y="4860"/>
                </a:cubicBezTo>
                <a:cubicBezTo>
                  <a:pt x="12623" y="4860"/>
                  <a:pt x="12623" y="4860"/>
                  <a:pt x="12623" y="4725"/>
                </a:cubicBezTo>
                <a:cubicBezTo>
                  <a:pt x="12623" y="4725"/>
                  <a:pt x="12764" y="4725"/>
                  <a:pt x="12764" y="4725"/>
                </a:cubicBezTo>
                <a:cubicBezTo>
                  <a:pt x="13325" y="4455"/>
                  <a:pt x="14447" y="3915"/>
                  <a:pt x="16270" y="3915"/>
                </a:cubicBezTo>
                <a:close/>
                <a:moveTo>
                  <a:pt x="17673" y="9180"/>
                </a:moveTo>
                <a:cubicBezTo>
                  <a:pt x="17673" y="20925"/>
                  <a:pt x="17673" y="20925"/>
                  <a:pt x="17673" y="20925"/>
                </a:cubicBezTo>
                <a:cubicBezTo>
                  <a:pt x="701" y="20925"/>
                  <a:pt x="701" y="20925"/>
                  <a:pt x="701" y="20925"/>
                </a:cubicBezTo>
                <a:cubicBezTo>
                  <a:pt x="701" y="4590"/>
                  <a:pt x="701" y="4590"/>
                  <a:pt x="701" y="4590"/>
                </a:cubicBezTo>
                <a:cubicBezTo>
                  <a:pt x="11642" y="4590"/>
                  <a:pt x="11642" y="4590"/>
                  <a:pt x="11642" y="4590"/>
                </a:cubicBezTo>
                <a:cubicBezTo>
                  <a:pt x="11642" y="4590"/>
                  <a:pt x="11642" y="4590"/>
                  <a:pt x="11642" y="4725"/>
                </a:cubicBezTo>
                <a:cubicBezTo>
                  <a:pt x="11501" y="4725"/>
                  <a:pt x="11501" y="4725"/>
                  <a:pt x="11501" y="4725"/>
                </a:cubicBezTo>
                <a:cubicBezTo>
                  <a:pt x="11361" y="4860"/>
                  <a:pt x="11361" y="4860"/>
                  <a:pt x="11361" y="4860"/>
                </a:cubicBezTo>
                <a:cubicBezTo>
                  <a:pt x="11221" y="4995"/>
                  <a:pt x="11221" y="4995"/>
                  <a:pt x="11221" y="4995"/>
                </a:cubicBezTo>
                <a:cubicBezTo>
                  <a:pt x="11081" y="5130"/>
                  <a:pt x="11081" y="5130"/>
                  <a:pt x="11081" y="5130"/>
                </a:cubicBezTo>
                <a:cubicBezTo>
                  <a:pt x="11081" y="5265"/>
                  <a:pt x="10940" y="5265"/>
                  <a:pt x="10940" y="5265"/>
                </a:cubicBezTo>
                <a:cubicBezTo>
                  <a:pt x="10940" y="5265"/>
                  <a:pt x="10800" y="5400"/>
                  <a:pt x="10800" y="5400"/>
                </a:cubicBezTo>
                <a:cubicBezTo>
                  <a:pt x="10800" y="5400"/>
                  <a:pt x="10800" y="5535"/>
                  <a:pt x="10660" y="5535"/>
                </a:cubicBezTo>
                <a:cubicBezTo>
                  <a:pt x="10660" y="5535"/>
                  <a:pt x="10660" y="5670"/>
                  <a:pt x="10660" y="5670"/>
                </a:cubicBezTo>
                <a:cubicBezTo>
                  <a:pt x="10519" y="5670"/>
                  <a:pt x="10519" y="5805"/>
                  <a:pt x="10519" y="5805"/>
                </a:cubicBezTo>
                <a:cubicBezTo>
                  <a:pt x="10519" y="5805"/>
                  <a:pt x="10379" y="5940"/>
                  <a:pt x="10379" y="5940"/>
                </a:cubicBezTo>
                <a:cubicBezTo>
                  <a:pt x="10379" y="5940"/>
                  <a:pt x="10379" y="6075"/>
                  <a:pt x="10379" y="6075"/>
                </a:cubicBezTo>
                <a:cubicBezTo>
                  <a:pt x="10239" y="6075"/>
                  <a:pt x="10239" y="6210"/>
                  <a:pt x="10239" y="6210"/>
                </a:cubicBezTo>
                <a:cubicBezTo>
                  <a:pt x="10239" y="6210"/>
                  <a:pt x="10239" y="6345"/>
                  <a:pt x="10099" y="6345"/>
                </a:cubicBezTo>
                <a:cubicBezTo>
                  <a:pt x="10099" y="6345"/>
                  <a:pt x="10099" y="6480"/>
                  <a:pt x="10099" y="6480"/>
                </a:cubicBezTo>
                <a:cubicBezTo>
                  <a:pt x="10099" y="6480"/>
                  <a:pt x="9958" y="6480"/>
                  <a:pt x="9958" y="6615"/>
                </a:cubicBezTo>
                <a:cubicBezTo>
                  <a:pt x="9958" y="6615"/>
                  <a:pt x="9958" y="6615"/>
                  <a:pt x="9958" y="6750"/>
                </a:cubicBezTo>
                <a:cubicBezTo>
                  <a:pt x="9958" y="6750"/>
                  <a:pt x="9818" y="6750"/>
                  <a:pt x="9818" y="6885"/>
                </a:cubicBezTo>
                <a:cubicBezTo>
                  <a:pt x="9818" y="6885"/>
                  <a:pt x="9818" y="6885"/>
                  <a:pt x="9818" y="7020"/>
                </a:cubicBezTo>
                <a:cubicBezTo>
                  <a:pt x="9818" y="7020"/>
                  <a:pt x="9818" y="7020"/>
                  <a:pt x="9678" y="7155"/>
                </a:cubicBezTo>
                <a:cubicBezTo>
                  <a:pt x="9678" y="7155"/>
                  <a:pt x="9678" y="7155"/>
                  <a:pt x="9678" y="7290"/>
                </a:cubicBezTo>
                <a:cubicBezTo>
                  <a:pt x="9678" y="7290"/>
                  <a:pt x="9678" y="7290"/>
                  <a:pt x="9678" y="7425"/>
                </a:cubicBezTo>
                <a:cubicBezTo>
                  <a:pt x="9678" y="7425"/>
                  <a:pt x="9538" y="7425"/>
                  <a:pt x="9538" y="7560"/>
                </a:cubicBezTo>
                <a:cubicBezTo>
                  <a:pt x="9538" y="7560"/>
                  <a:pt x="9538" y="7560"/>
                  <a:pt x="9538" y="7560"/>
                </a:cubicBezTo>
                <a:cubicBezTo>
                  <a:pt x="9538" y="7695"/>
                  <a:pt x="9538" y="7695"/>
                  <a:pt x="9538" y="7695"/>
                </a:cubicBezTo>
                <a:cubicBezTo>
                  <a:pt x="9538" y="7830"/>
                  <a:pt x="9538" y="7830"/>
                  <a:pt x="9397" y="7830"/>
                </a:cubicBezTo>
                <a:cubicBezTo>
                  <a:pt x="9397" y="7965"/>
                  <a:pt x="9397" y="7965"/>
                  <a:pt x="9397" y="7965"/>
                </a:cubicBezTo>
                <a:cubicBezTo>
                  <a:pt x="9397" y="8100"/>
                  <a:pt x="9397" y="8100"/>
                  <a:pt x="9397" y="8100"/>
                </a:cubicBezTo>
                <a:cubicBezTo>
                  <a:pt x="9397" y="8100"/>
                  <a:pt x="9397" y="8235"/>
                  <a:pt x="9397" y="8235"/>
                </a:cubicBezTo>
                <a:cubicBezTo>
                  <a:pt x="9397" y="8235"/>
                  <a:pt x="9397" y="8370"/>
                  <a:pt x="9397" y="8370"/>
                </a:cubicBezTo>
                <a:cubicBezTo>
                  <a:pt x="9397" y="8370"/>
                  <a:pt x="9257" y="8370"/>
                  <a:pt x="9257" y="8505"/>
                </a:cubicBezTo>
                <a:cubicBezTo>
                  <a:pt x="9257" y="8505"/>
                  <a:pt x="9257" y="8505"/>
                  <a:pt x="9257" y="8640"/>
                </a:cubicBezTo>
                <a:cubicBezTo>
                  <a:pt x="9257" y="8640"/>
                  <a:pt x="9257" y="8640"/>
                  <a:pt x="9257" y="8775"/>
                </a:cubicBezTo>
                <a:cubicBezTo>
                  <a:pt x="9257" y="8775"/>
                  <a:pt x="9257" y="8775"/>
                  <a:pt x="9257" y="8775"/>
                </a:cubicBezTo>
                <a:cubicBezTo>
                  <a:pt x="9257" y="8910"/>
                  <a:pt x="9257" y="8910"/>
                  <a:pt x="9257" y="8910"/>
                </a:cubicBezTo>
                <a:cubicBezTo>
                  <a:pt x="9257" y="8910"/>
                  <a:pt x="9257" y="9045"/>
                  <a:pt x="9257" y="9045"/>
                </a:cubicBezTo>
                <a:cubicBezTo>
                  <a:pt x="9257" y="9045"/>
                  <a:pt x="9257" y="9045"/>
                  <a:pt x="9257" y="9180"/>
                </a:cubicBezTo>
                <a:cubicBezTo>
                  <a:pt x="9257" y="9180"/>
                  <a:pt x="9257" y="9180"/>
                  <a:pt x="9257" y="9180"/>
                </a:cubicBezTo>
                <a:cubicBezTo>
                  <a:pt x="9257" y="9315"/>
                  <a:pt x="9257" y="9315"/>
                  <a:pt x="9257" y="9315"/>
                </a:cubicBezTo>
                <a:cubicBezTo>
                  <a:pt x="9257" y="9315"/>
                  <a:pt x="9257" y="9450"/>
                  <a:pt x="9117" y="9450"/>
                </a:cubicBezTo>
                <a:cubicBezTo>
                  <a:pt x="9117" y="9450"/>
                  <a:pt x="9117" y="9450"/>
                  <a:pt x="9117" y="9585"/>
                </a:cubicBezTo>
                <a:cubicBezTo>
                  <a:pt x="9117" y="9585"/>
                  <a:pt x="9117" y="9585"/>
                  <a:pt x="9117" y="9585"/>
                </a:cubicBezTo>
                <a:cubicBezTo>
                  <a:pt x="9117" y="9585"/>
                  <a:pt x="9117" y="9720"/>
                  <a:pt x="9117" y="9720"/>
                </a:cubicBezTo>
                <a:cubicBezTo>
                  <a:pt x="9117" y="9720"/>
                  <a:pt x="9117" y="9720"/>
                  <a:pt x="9117" y="9720"/>
                </a:cubicBezTo>
                <a:cubicBezTo>
                  <a:pt x="9117" y="9855"/>
                  <a:pt x="9117" y="9855"/>
                  <a:pt x="9117" y="9855"/>
                </a:cubicBezTo>
                <a:cubicBezTo>
                  <a:pt x="9117" y="9855"/>
                  <a:pt x="9117" y="9990"/>
                  <a:pt x="9117" y="9990"/>
                </a:cubicBezTo>
                <a:cubicBezTo>
                  <a:pt x="9117" y="9990"/>
                  <a:pt x="9117" y="9990"/>
                  <a:pt x="9117" y="9990"/>
                </a:cubicBezTo>
                <a:cubicBezTo>
                  <a:pt x="9117" y="10125"/>
                  <a:pt x="9117" y="10125"/>
                  <a:pt x="9117" y="10125"/>
                </a:cubicBezTo>
                <a:cubicBezTo>
                  <a:pt x="9117" y="10125"/>
                  <a:pt x="9117" y="10125"/>
                  <a:pt x="9117" y="10260"/>
                </a:cubicBezTo>
                <a:cubicBezTo>
                  <a:pt x="9117" y="10260"/>
                  <a:pt x="9117" y="10260"/>
                  <a:pt x="9117" y="10260"/>
                </a:cubicBezTo>
                <a:cubicBezTo>
                  <a:pt x="9257" y="10260"/>
                  <a:pt x="9257" y="10260"/>
                  <a:pt x="9257" y="10395"/>
                </a:cubicBezTo>
                <a:cubicBezTo>
                  <a:pt x="9257" y="10395"/>
                  <a:pt x="9257" y="10395"/>
                  <a:pt x="9257" y="10395"/>
                </a:cubicBezTo>
                <a:cubicBezTo>
                  <a:pt x="9257" y="10395"/>
                  <a:pt x="9257" y="10395"/>
                  <a:pt x="9257" y="10395"/>
                </a:cubicBezTo>
                <a:cubicBezTo>
                  <a:pt x="9257" y="10395"/>
                  <a:pt x="9257" y="10530"/>
                  <a:pt x="9257" y="10530"/>
                </a:cubicBezTo>
                <a:cubicBezTo>
                  <a:pt x="9257" y="10530"/>
                  <a:pt x="9257" y="10530"/>
                  <a:pt x="9257" y="10530"/>
                </a:cubicBezTo>
                <a:cubicBezTo>
                  <a:pt x="9257" y="10530"/>
                  <a:pt x="9257" y="10530"/>
                  <a:pt x="9257" y="10530"/>
                </a:cubicBezTo>
                <a:cubicBezTo>
                  <a:pt x="9257" y="10665"/>
                  <a:pt x="9257" y="10665"/>
                  <a:pt x="9257" y="10665"/>
                </a:cubicBezTo>
                <a:cubicBezTo>
                  <a:pt x="9257" y="10665"/>
                  <a:pt x="9257" y="10665"/>
                  <a:pt x="9257" y="10665"/>
                </a:cubicBezTo>
                <a:cubicBezTo>
                  <a:pt x="9257" y="10665"/>
                  <a:pt x="9257" y="10665"/>
                  <a:pt x="9257" y="10800"/>
                </a:cubicBezTo>
                <a:cubicBezTo>
                  <a:pt x="9257" y="10800"/>
                  <a:pt x="9257" y="10800"/>
                  <a:pt x="9257" y="10800"/>
                </a:cubicBezTo>
                <a:cubicBezTo>
                  <a:pt x="9257" y="10800"/>
                  <a:pt x="9257" y="10800"/>
                  <a:pt x="9257" y="10800"/>
                </a:cubicBezTo>
                <a:cubicBezTo>
                  <a:pt x="9397" y="11745"/>
                  <a:pt x="9397" y="11745"/>
                  <a:pt x="9397" y="11745"/>
                </a:cubicBezTo>
                <a:cubicBezTo>
                  <a:pt x="9958" y="10935"/>
                  <a:pt x="9958" y="10935"/>
                  <a:pt x="9958" y="10935"/>
                </a:cubicBezTo>
                <a:cubicBezTo>
                  <a:pt x="11642" y="8100"/>
                  <a:pt x="13886" y="7560"/>
                  <a:pt x="15148" y="7425"/>
                </a:cubicBezTo>
                <a:cubicBezTo>
                  <a:pt x="15569" y="7425"/>
                  <a:pt x="15849" y="7425"/>
                  <a:pt x="16130" y="7425"/>
                </a:cubicBezTo>
                <a:cubicBezTo>
                  <a:pt x="16130" y="10665"/>
                  <a:pt x="16130" y="10665"/>
                  <a:pt x="16130" y="10665"/>
                </a:cubicBezTo>
                <a:cubicBezTo>
                  <a:pt x="16130" y="10665"/>
                  <a:pt x="16130" y="10665"/>
                  <a:pt x="16130" y="10665"/>
                </a:cubicBezTo>
                <a:lnTo>
                  <a:pt x="17673" y="91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70" name="Freeform 1352"/>
          <p:cNvSpPr/>
          <p:nvPr/>
        </p:nvSpPr>
        <p:spPr>
          <a:xfrm>
            <a:off x="14516100" y="9401175"/>
            <a:ext cx="1092200" cy="1066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2230"/>
                </a:moveTo>
                <a:cubicBezTo>
                  <a:pt x="2835" y="2230"/>
                  <a:pt x="2160" y="2926"/>
                  <a:pt x="2160" y="3902"/>
                </a:cubicBezTo>
                <a:cubicBezTo>
                  <a:pt x="2160" y="4877"/>
                  <a:pt x="2835" y="5574"/>
                  <a:pt x="3780" y="5574"/>
                </a:cubicBezTo>
                <a:cubicBezTo>
                  <a:pt x="4725" y="5574"/>
                  <a:pt x="5400" y="4877"/>
                  <a:pt x="5400" y="3902"/>
                </a:cubicBezTo>
                <a:cubicBezTo>
                  <a:pt x="5400" y="2926"/>
                  <a:pt x="4725" y="2230"/>
                  <a:pt x="3780" y="2230"/>
                </a:cubicBezTo>
                <a:close/>
                <a:moveTo>
                  <a:pt x="3780" y="4877"/>
                </a:moveTo>
                <a:cubicBezTo>
                  <a:pt x="3240" y="4877"/>
                  <a:pt x="2835" y="4459"/>
                  <a:pt x="2835" y="3902"/>
                </a:cubicBezTo>
                <a:cubicBezTo>
                  <a:pt x="2835" y="3345"/>
                  <a:pt x="3240" y="2926"/>
                  <a:pt x="3780" y="2926"/>
                </a:cubicBezTo>
                <a:cubicBezTo>
                  <a:pt x="4320" y="2926"/>
                  <a:pt x="4725" y="3345"/>
                  <a:pt x="4725" y="3902"/>
                </a:cubicBezTo>
                <a:cubicBezTo>
                  <a:pt x="4725" y="4459"/>
                  <a:pt x="4320" y="4877"/>
                  <a:pt x="3780" y="4877"/>
                </a:cubicBezTo>
                <a:close/>
                <a:moveTo>
                  <a:pt x="17955" y="2926"/>
                </a:moveTo>
                <a:cubicBezTo>
                  <a:pt x="18225" y="2926"/>
                  <a:pt x="18360" y="3205"/>
                  <a:pt x="18360" y="3345"/>
                </a:cubicBezTo>
                <a:cubicBezTo>
                  <a:pt x="18360" y="3484"/>
                  <a:pt x="18225" y="3763"/>
                  <a:pt x="17955" y="3763"/>
                </a:cubicBezTo>
                <a:cubicBezTo>
                  <a:pt x="17820" y="3763"/>
                  <a:pt x="17685" y="3484"/>
                  <a:pt x="17685" y="3345"/>
                </a:cubicBezTo>
                <a:cubicBezTo>
                  <a:pt x="17685" y="3205"/>
                  <a:pt x="17820" y="2926"/>
                  <a:pt x="17955" y="2926"/>
                </a:cubicBezTo>
                <a:close/>
                <a:moveTo>
                  <a:pt x="16605" y="2926"/>
                </a:moveTo>
                <a:cubicBezTo>
                  <a:pt x="16740" y="2926"/>
                  <a:pt x="16875" y="3205"/>
                  <a:pt x="16875" y="3345"/>
                </a:cubicBezTo>
                <a:cubicBezTo>
                  <a:pt x="16875" y="3484"/>
                  <a:pt x="16740" y="3763"/>
                  <a:pt x="16605" y="3763"/>
                </a:cubicBezTo>
                <a:cubicBezTo>
                  <a:pt x="16335" y="3763"/>
                  <a:pt x="16200" y="3484"/>
                  <a:pt x="16200" y="3345"/>
                </a:cubicBezTo>
                <a:cubicBezTo>
                  <a:pt x="16200" y="3205"/>
                  <a:pt x="16335" y="2926"/>
                  <a:pt x="16605" y="2926"/>
                </a:cubicBezTo>
                <a:close/>
                <a:moveTo>
                  <a:pt x="18765" y="4041"/>
                </a:moveTo>
                <a:cubicBezTo>
                  <a:pt x="18900" y="4041"/>
                  <a:pt x="19035" y="4320"/>
                  <a:pt x="19035" y="4459"/>
                </a:cubicBezTo>
                <a:cubicBezTo>
                  <a:pt x="19035" y="4599"/>
                  <a:pt x="18900" y="4877"/>
                  <a:pt x="18765" y="4877"/>
                </a:cubicBezTo>
                <a:cubicBezTo>
                  <a:pt x="18495" y="4877"/>
                  <a:pt x="18360" y="4599"/>
                  <a:pt x="18360" y="4459"/>
                </a:cubicBezTo>
                <a:cubicBezTo>
                  <a:pt x="18360" y="4320"/>
                  <a:pt x="18495" y="4041"/>
                  <a:pt x="18765" y="4041"/>
                </a:cubicBezTo>
                <a:close/>
                <a:moveTo>
                  <a:pt x="17280" y="4041"/>
                </a:moveTo>
                <a:cubicBezTo>
                  <a:pt x="17415" y="4041"/>
                  <a:pt x="17685" y="4320"/>
                  <a:pt x="17685" y="4459"/>
                </a:cubicBezTo>
                <a:cubicBezTo>
                  <a:pt x="17685" y="4599"/>
                  <a:pt x="17415" y="4877"/>
                  <a:pt x="17280" y="4877"/>
                </a:cubicBezTo>
                <a:cubicBezTo>
                  <a:pt x="17145" y="4877"/>
                  <a:pt x="16875" y="4599"/>
                  <a:pt x="16875" y="4459"/>
                </a:cubicBezTo>
                <a:cubicBezTo>
                  <a:pt x="16875" y="4320"/>
                  <a:pt x="17145" y="4041"/>
                  <a:pt x="17280" y="4041"/>
                </a:cubicBezTo>
                <a:close/>
                <a:moveTo>
                  <a:pt x="15120" y="2926"/>
                </a:moveTo>
                <a:cubicBezTo>
                  <a:pt x="15255" y="2926"/>
                  <a:pt x="15525" y="3205"/>
                  <a:pt x="15525" y="3345"/>
                </a:cubicBezTo>
                <a:cubicBezTo>
                  <a:pt x="15525" y="3484"/>
                  <a:pt x="15255" y="3763"/>
                  <a:pt x="15120" y="3763"/>
                </a:cubicBezTo>
                <a:cubicBezTo>
                  <a:pt x="14985" y="3763"/>
                  <a:pt x="14715" y="3484"/>
                  <a:pt x="14715" y="3345"/>
                </a:cubicBezTo>
                <a:cubicBezTo>
                  <a:pt x="14715" y="3205"/>
                  <a:pt x="14985" y="2926"/>
                  <a:pt x="15120" y="2926"/>
                </a:cubicBezTo>
                <a:close/>
                <a:moveTo>
                  <a:pt x="15795" y="4041"/>
                </a:moveTo>
                <a:cubicBezTo>
                  <a:pt x="16065" y="4041"/>
                  <a:pt x="16200" y="4320"/>
                  <a:pt x="16200" y="4459"/>
                </a:cubicBezTo>
                <a:cubicBezTo>
                  <a:pt x="16200" y="4599"/>
                  <a:pt x="16065" y="4877"/>
                  <a:pt x="15795" y="4877"/>
                </a:cubicBezTo>
                <a:cubicBezTo>
                  <a:pt x="15660" y="4877"/>
                  <a:pt x="15525" y="4599"/>
                  <a:pt x="15525" y="4459"/>
                </a:cubicBezTo>
                <a:cubicBezTo>
                  <a:pt x="15525" y="4320"/>
                  <a:pt x="15660" y="4041"/>
                  <a:pt x="15795" y="4041"/>
                </a:cubicBezTo>
                <a:close/>
                <a:moveTo>
                  <a:pt x="13635" y="2926"/>
                </a:moveTo>
                <a:cubicBezTo>
                  <a:pt x="13905" y="2926"/>
                  <a:pt x="14040" y="3205"/>
                  <a:pt x="14040" y="3345"/>
                </a:cubicBezTo>
                <a:cubicBezTo>
                  <a:pt x="14040" y="3484"/>
                  <a:pt x="13905" y="3763"/>
                  <a:pt x="13635" y="3763"/>
                </a:cubicBezTo>
                <a:cubicBezTo>
                  <a:pt x="13500" y="3763"/>
                  <a:pt x="13365" y="3484"/>
                  <a:pt x="13365" y="3345"/>
                </a:cubicBezTo>
                <a:cubicBezTo>
                  <a:pt x="13365" y="3205"/>
                  <a:pt x="13500" y="2926"/>
                  <a:pt x="13635" y="2926"/>
                </a:cubicBezTo>
                <a:close/>
                <a:moveTo>
                  <a:pt x="14445" y="4041"/>
                </a:moveTo>
                <a:cubicBezTo>
                  <a:pt x="14580" y="4041"/>
                  <a:pt x="14715" y="4320"/>
                  <a:pt x="14715" y="4459"/>
                </a:cubicBezTo>
                <a:cubicBezTo>
                  <a:pt x="14715" y="4599"/>
                  <a:pt x="14580" y="4877"/>
                  <a:pt x="14445" y="4877"/>
                </a:cubicBezTo>
                <a:cubicBezTo>
                  <a:pt x="14175" y="4877"/>
                  <a:pt x="14040" y="4599"/>
                  <a:pt x="14040" y="4459"/>
                </a:cubicBezTo>
                <a:cubicBezTo>
                  <a:pt x="14040" y="4320"/>
                  <a:pt x="14175" y="4041"/>
                  <a:pt x="14445" y="4041"/>
                </a:cubicBezTo>
                <a:close/>
                <a:moveTo>
                  <a:pt x="12285" y="2926"/>
                </a:moveTo>
                <a:cubicBezTo>
                  <a:pt x="12420" y="2926"/>
                  <a:pt x="12555" y="3205"/>
                  <a:pt x="12555" y="3345"/>
                </a:cubicBezTo>
                <a:cubicBezTo>
                  <a:pt x="12555" y="3484"/>
                  <a:pt x="12420" y="3763"/>
                  <a:pt x="12285" y="3763"/>
                </a:cubicBezTo>
                <a:cubicBezTo>
                  <a:pt x="12015" y="3763"/>
                  <a:pt x="11880" y="3484"/>
                  <a:pt x="11880" y="3345"/>
                </a:cubicBezTo>
                <a:cubicBezTo>
                  <a:pt x="11880" y="3205"/>
                  <a:pt x="12015" y="2926"/>
                  <a:pt x="12285" y="2926"/>
                </a:cubicBezTo>
                <a:close/>
                <a:moveTo>
                  <a:pt x="12960" y="4041"/>
                </a:moveTo>
                <a:cubicBezTo>
                  <a:pt x="13095" y="4041"/>
                  <a:pt x="13365" y="4320"/>
                  <a:pt x="13365" y="4459"/>
                </a:cubicBezTo>
                <a:cubicBezTo>
                  <a:pt x="13365" y="4599"/>
                  <a:pt x="13095" y="4877"/>
                  <a:pt x="12960" y="4877"/>
                </a:cubicBezTo>
                <a:cubicBezTo>
                  <a:pt x="12825" y="4877"/>
                  <a:pt x="12555" y="4599"/>
                  <a:pt x="12555" y="4459"/>
                </a:cubicBezTo>
                <a:cubicBezTo>
                  <a:pt x="12555" y="4320"/>
                  <a:pt x="12825" y="4041"/>
                  <a:pt x="12960" y="4041"/>
                </a:cubicBezTo>
                <a:close/>
                <a:moveTo>
                  <a:pt x="21600" y="6132"/>
                </a:moveTo>
                <a:cubicBezTo>
                  <a:pt x="21600" y="1672"/>
                  <a:pt x="21600" y="1672"/>
                  <a:pt x="21600" y="1672"/>
                </a:cubicBezTo>
                <a:cubicBezTo>
                  <a:pt x="21600" y="836"/>
                  <a:pt x="20790" y="0"/>
                  <a:pt x="19980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810" y="0"/>
                  <a:pt x="0" y="836"/>
                  <a:pt x="0" y="1672"/>
                </a:cubicBezTo>
                <a:cubicBezTo>
                  <a:pt x="0" y="6132"/>
                  <a:pt x="0" y="6132"/>
                  <a:pt x="0" y="6132"/>
                </a:cubicBezTo>
                <a:cubicBezTo>
                  <a:pt x="0" y="6689"/>
                  <a:pt x="270" y="7107"/>
                  <a:pt x="675" y="7386"/>
                </a:cubicBezTo>
                <a:cubicBezTo>
                  <a:pt x="270" y="7804"/>
                  <a:pt x="0" y="8222"/>
                  <a:pt x="0" y="8779"/>
                </a:cubicBezTo>
                <a:cubicBezTo>
                  <a:pt x="0" y="13099"/>
                  <a:pt x="0" y="13099"/>
                  <a:pt x="0" y="13099"/>
                </a:cubicBezTo>
                <a:cubicBezTo>
                  <a:pt x="0" y="14075"/>
                  <a:pt x="810" y="14911"/>
                  <a:pt x="1620" y="14911"/>
                </a:cubicBezTo>
                <a:cubicBezTo>
                  <a:pt x="10395" y="14911"/>
                  <a:pt x="10395" y="14911"/>
                  <a:pt x="10395" y="14911"/>
                </a:cubicBezTo>
                <a:cubicBezTo>
                  <a:pt x="10395" y="17837"/>
                  <a:pt x="10395" y="17837"/>
                  <a:pt x="10395" y="17837"/>
                </a:cubicBezTo>
                <a:cubicBezTo>
                  <a:pt x="9720" y="17977"/>
                  <a:pt x="9180" y="18534"/>
                  <a:pt x="9045" y="19370"/>
                </a:cubicBezTo>
                <a:cubicBezTo>
                  <a:pt x="405" y="19370"/>
                  <a:pt x="405" y="19370"/>
                  <a:pt x="405" y="19370"/>
                </a:cubicBezTo>
                <a:cubicBezTo>
                  <a:pt x="135" y="19370"/>
                  <a:pt x="0" y="19510"/>
                  <a:pt x="0" y="19649"/>
                </a:cubicBezTo>
                <a:cubicBezTo>
                  <a:pt x="0" y="19928"/>
                  <a:pt x="135" y="20067"/>
                  <a:pt x="405" y="20067"/>
                </a:cubicBezTo>
                <a:cubicBezTo>
                  <a:pt x="9045" y="20067"/>
                  <a:pt x="9045" y="20067"/>
                  <a:pt x="9045" y="20067"/>
                </a:cubicBezTo>
                <a:cubicBezTo>
                  <a:pt x="9180" y="20903"/>
                  <a:pt x="9990" y="21600"/>
                  <a:pt x="10800" y="21600"/>
                </a:cubicBezTo>
                <a:cubicBezTo>
                  <a:pt x="11610" y="21600"/>
                  <a:pt x="12420" y="20903"/>
                  <a:pt x="12555" y="20067"/>
                </a:cubicBezTo>
                <a:cubicBezTo>
                  <a:pt x="21195" y="20067"/>
                  <a:pt x="21195" y="20067"/>
                  <a:pt x="21195" y="20067"/>
                </a:cubicBezTo>
                <a:cubicBezTo>
                  <a:pt x="21465" y="20067"/>
                  <a:pt x="21600" y="19928"/>
                  <a:pt x="21600" y="19649"/>
                </a:cubicBezTo>
                <a:cubicBezTo>
                  <a:pt x="21600" y="19510"/>
                  <a:pt x="21465" y="19370"/>
                  <a:pt x="21195" y="19370"/>
                </a:cubicBezTo>
                <a:cubicBezTo>
                  <a:pt x="12555" y="19370"/>
                  <a:pt x="12555" y="19370"/>
                  <a:pt x="12555" y="19370"/>
                </a:cubicBezTo>
                <a:cubicBezTo>
                  <a:pt x="12420" y="18534"/>
                  <a:pt x="11880" y="17977"/>
                  <a:pt x="11205" y="17837"/>
                </a:cubicBezTo>
                <a:cubicBezTo>
                  <a:pt x="11205" y="14911"/>
                  <a:pt x="11205" y="14911"/>
                  <a:pt x="11205" y="14911"/>
                </a:cubicBezTo>
                <a:cubicBezTo>
                  <a:pt x="19980" y="14911"/>
                  <a:pt x="19980" y="14911"/>
                  <a:pt x="19980" y="14911"/>
                </a:cubicBezTo>
                <a:cubicBezTo>
                  <a:pt x="20790" y="14911"/>
                  <a:pt x="21600" y="14075"/>
                  <a:pt x="21600" y="13099"/>
                </a:cubicBezTo>
                <a:cubicBezTo>
                  <a:pt x="21600" y="8779"/>
                  <a:pt x="21600" y="8779"/>
                  <a:pt x="21600" y="8779"/>
                </a:cubicBezTo>
                <a:cubicBezTo>
                  <a:pt x="21600" y="8222"/>
                  <a:pt x="21330" y="7804"/>
                  <a:pt x="20925" y="7386"/>
                </a:cubicBezTo>
                <a:cubicBezTo>
                  <a:pt x="21330" y="7107"/>
                  <a:pt x="21600" y="6689"/>
                  <a:pt x="21600" y="6132"/>
                </a:cubicBezTo>
                <a:close/>
                <a:moveTo>
                  <a:pt x="11880" y="19649"/>
                </a:moveTo>
                <a:cubicBezTo>
                  <a:pt x="11880" y="20346"/>
                  <a:pt x="11340" y="20764"/>
                  <a:pt x="10800" y="20764"/>
                </a:cubicBezTo>
                <a:cubicBezTo>
                  <a:pt x="10260" y="20764"/>
                  <a:pt x="9720" y="20346"/>
                  <a:pt x="9720" y="19649"/>
                </a:cubicBezTo>
                <a:cubicBezTo>
                  <a:pt x="9720" y="19092"/>
                  <a:pt x="10260" y="18534"/>
                  <a:pt x="10800" y="18534"/>
                </a:cubicBezTo>
                <a:cubicBezTo>
                  <a:pt x="11340" y="18534"/>
                  <a:pt x="11880" y="19092"/>
                  <a:pt x="11880" y="19649"/>
                </a:cubicBezTo>
                <a:close/>
                <a:moveTo>
                  <a:pt x="20925" y="8779"/>
                </a:moveTo>
                <a:cubicBezTo>
                  <a:pt x="20925" y="13099"/>
                  <a:pt x="20925" y="13099"/>
                  <a:pt x="20925" y="13099"/>
                </a:cubicBezTo>
                <a:cubicBezTo>
                  <a:pt x="20925" y="13657"/>
                  <a:pt x="20520" y="14075"/>
                  <a:pt x="19980" y="14075"/>
                </a:cubicBezTo>
                <a:cubicBezTo>
                  <a:pt x="1620" y="14075"/>
                  <a:pt x="1620" y="14075"/>
                  <a:pt x="1620" y="14075"/>
                </a:cubicBezTo>
                <a:cubicBezTo>
                  <a:pt x="1080" y="14075"/>
                  <a:pt x="675" y="13657"/>
                  <a:pt x="675" y="13099"/>
                </a:cubicBezTo>
                <a:cubicBezTo>
                  <a:pt x="675" y="8779"/>
                  <a:pt x="675" y="8779"/>
                  <a:pt x="675" y="8779"/>
                </a:cubicBezTo>
                <a:cubicBezTo>
                  <a:pt x="675" y="8222"/>
                  <a:pt x="1080" y="7804"/>
                  <a:pt x="1620" y="7804"/>
                </a:cubicBezTo>
                <a:cubicBezTo>
                  <a:pt x="19980" y="7804"/>
                  <a:pt x="19980" y="7804"/>
                  <a:pt x="19980" y="7804"/>
                </a:cubicBezTo>
                <a:cubicBezTo>
                  <a:pt x="20520" y="7804"/>
                  <a:pt x="20925" y="8222"/>
                  <a:pt x="20925" y="8779"/>
                </a:cubicBezTo>
                <a:close/>
                <a:moveTo>
                  <a:pt x="1620" y="7107"/>
                </a:moveTo>
                <a:cubicBezTo>
                  <a:pt x="1080" y="7107"/>
                  <a:pt x="675" y="6689"/>
                  <a:pt x="675" y="6132"/>
                </a:cubicBezTo>
                <a:cubicBezTo>
                  <a:pt x="675" y="1672"/>
                  <a:pt x="675" y="1672"/>
                  <a:pt x="675" y="1672"/>
                </a:cubicBezTo>
                <a:cubicBezTo>
                  <a:pt x="675" y="1115"/>
                  <a:pt x="1080" y="697"/>
                  <a:pt x="1620" y="697"/>
                </a:cubicBezTo>
                <a:cubicBezTo>
                  <a:pt x="19980" y="697"/>
                  <a:pt x="19980" y="697"/>
                  <a:pt x="19980" y="697"/>
                </a:cubicBezTo>
                <a:cubicBezTo>
                  <a:pt x="20520" y="697"/>
                  <a:pt x="20925" y="1115"/>
                  <a:pt x="20925" y="1672"/>
                </a:cubicBezTo>
                <a:cubicBezTo>
                  <a:pt x="20925" y="6132"/>
                  <a:pt x="20925" y="6132"/>
                  <a:pt x="20925" y="6132"/>
                </a:cubicBezTo>
                <a:cubicBezTo>
                  <a:pt x="20925" y="6689"/>
                  <a:pt x="20520" y="7107"/>
                  <a:pt x="19980" y="7107"/>
                </a:cubicBezTo>
                <a:lnTo>
                  <a:pt x="1620" y="7107"/>
                </a:lnTo>
                <a:close/>
                <a:moveTo>
                  <a:pt x="3780" y="12681"/>
                </a:moveTo>
                <a:cubicBezTo>
                  <a:pt x="4725" y="12681"/>
                  <a:pt x="5400" y="11845"/>
                  <a:pt x="5400" y="11009"/>
                </a:cubicBezTo>
                <a:cubicBezTo>
                  <a:pt x="5400" y="10034"/>
                  <a:pt x="4725" y="9337"/>
                  <a:pt x="3780" y="9337"/>
                </a:cubicBezTo>
                <a:cubicBezTo>
                  <a:pt x="2835" y="9337"/>
                  <a:pt x="2160" y="10034"/>
                  <a:pt x="2160" y="11009"/>
                </a:cubicBezTo>
                <a:cubicBezTo>
                  <a:pt x="2160" y="11845"/>
                  <a:pt x="2835" y="12681"/>
                  <a:pt x="3780" y="12681"/>
                </a:cubicBezTo>
                <a:close/>
                <a:moveTo>
                  <a:pt x="3780" y="10034"/>
                </a:moveTo>
                <a:cubicBezTo>
                  <a:pt x="4320" y="10034"/>
                  <a:pt x="4725" y="10452"/>
                  <a:pt x="4725" y="11009"/>
                </a:cubicBezTo>
                <a:cubicBezTo>
                  <a:pt x="4725" y="11427"/>
                  <a:pt x="4320" y="11845"/>
                  <a:pt x="3780" y="11845"/>
                </a:cubicBezTo>
                <a:cubicBezTo>
                  <a:pt x="3240" y="11845"/>
                  <a:pt x="2835" y="11427"/>
                  <a:pt x="2835" y="11009"/>
                </a:cubicBezTo>
                <a:cubicBezTo>
                  <a:pt x="2835" y="10452"/>
                  <a:pt x="3240" y="10034"/>
                  <a:pt x="3780" y="10034"/>
                </a:cubicBezTo>
                <a:close/>
                <a:moveTo>
                  <a:pt x="17955" y="10034"/>
                </a:moveTo>
                <a:cubicBezTo>
                  <a:pt x="18225" y="10034"/>
                  <a:pt x="18360" y="10173"/>
                  <a:pt x="18360" y="10452"/>
                </a:cubicBezTo>
                <a:cubicBezTo>
                  <a:pt x="18360" y="10591"/>
                  <a:pt x="18225" y="10730"/>
                  <a:pt x="17955" y="10730"/>
                </a:cubicBezTo>
                <a:cubicBezTo>
                  <a:pt x="17820" y="10730"/>
                  <a:pt x="17685" y="10591"/>
                  <a:pt x="17685" y="10452"/>
                </a:cubicBezTo>
                <a:cubicBezTo>
                  <a:pt x="17685" y="10173"/>
                  <a:pt x="17820" y="10034"/>
                  <a:pt x="17955" y="10034"/>
                </a:cubicBezTo>
                <a:close/>
                <a:moveTo>
                  <a:pt x="16605" y="10034"/>
                </a:moveTo>
                <a:cubicBezTo>
                  <a:pt x="16740" y="10034"/>
                  <a:pt x="16875" y="10173"/>
                  <a:pt x="16875" y="10452"/>
                </a:cubicBezTo>
                <a:cubicBezTo>
                  <a:pt x="16875" y="10591"/>
                  <a:pt x="16740" y="10730"/>
                  <a:pt x="16605" y="10730"/>
                </a:cubicBezTo>
                <a:cubicBezTo>
                  <a:pt x="16335" y="10730"/>
                  <a:pt x="16200" y="10591"/>
                  <a:pt x="16200" y="10452"/>
                </a:cubicBezTo>
                <a:cubicBezTo>
                  <a:pt x="16200" y="10173"/>
                  <a:pt x="16335" y="10034"/>
                  <a:pt x="16605" y="10034"/>
                </a:cubicBezTo>
                <a:close/>
                <a:moveTo>
                  <a:pt x="18765" y="11148"/>
                </a:moveTo>
                <a:cubicBezTo>
                  <a:pt x="18900" y="11148"/>
                  <a:pt x="19035" y="11288"/>
                  <a:pt x="19035" y="11566"/>
                </a:cubicBezTo>
                <a:cubicBezTo>
                  <a:pt x="19035" y="11706"/>
                  <a:pt x="18900" y="11845"/>
                  <a:pt x="18765" y="11845"/>
                </a:cubicBezTo>
                <a:cubicBezTo>
                  <a:pt x="18495" y="11845"/>
                  <a:pt x="18360" y="11706"/>
                  <a:pt x="18360" y="11566"/>
                </a:cubicBezTo>
                <a:cubicBezTo>
                  <a:pt x="18360" y="11288"/>
                  <a:pt x="18495" y="11148"/>
                  <a:pt x="18765" y="11148"/>
                </a:cubicBezTo>
                <a:close/>
                <a:moveTo>
                  <a:pt x="17280" y="11148"/>
                </a:moveTo>
                <a:cubicBezTo>
                  <a:pt x="17415" y="11148"/>
                  <a:pt x="17685" y="11288"/>
                  <a:pt x="17685" y="11566"/>
                </a:cubicBezTo>
                <a:cubicBezTo>
                  <a:pt x="17685" y="11706"/>
                  <a:pt x="17415" y="11845"/>
                  <a:pt x="17280" y="11845"/>
                </a:cubicBezTo>
                <a:cubicBezTo>
                  <a:pt x="17145" y="11845"/>
                  <a:pt x="16875" y="11706"/>
                  <a:pt x="16875" y="11566"/>
                </a:cubicBezTo>
                <a:cubicBezTo>
                  <a:pt x="16875" y="11288"/>
                  <a:pt x="17145" y="11148"/>
                  <a:pt x="17280" y="11148"/>
                </a:cubicBezTo>
                <a:close/>
                <a:moveTo>
                  <a:pt x="15120" y="10034"/>
                </a:moveTo>
                <a:cubicBezTo>
                  <a:pt x="15255" y="10034"/>
                  <a:pt x="15525" y="10173"/>
                  <a:pt x="15525" y="10452"/>
                </a:cubicBezTo>
                <a:cubicBezTo>
                  <a:pt x="15525" y="10591"/>
                  <a:pt x="15255" y="10730"/>
                  <a:pt x="15120" y="10730"/>
                </a:cubicBezTo>
                <a:cubicBezTo>
                  <a:pt x="14985" y="10730"/>
                  <a:pt x="14715" y="10591"/>
                  <a:pt x="14715" y="10452"/>
                </a:cubicBezTo>
                <a:cubicBezTo>
                  <a:pt x="14715" y="10173"/>
                  <a:pt x="14985" y="10034"/>
                  <a:pt x="15120" y="10034"/>
                </a:cubicBezTo>
                <a:close/>
                <a:moveTo>
                  <a:pt x="15795" y="11148"/>
                </a:moveTo>
                <a:cubicBezTo>
                  <a:pt x="16065" y="11148"/>
                  <a:pt x="16200" y="11288"/>
                  <a:pt x="16200" y="11566"/>
                </a:cubicBezTo>
                <a:cubicBezTo>
                  <a:pt x="16200" y="11706"/>
                  <a:pt x="16065" y="11845"/>
                  <a:pt x="15795" y="11845"/>
                </a:cubicBezTo>
                <a:cubicBezTo>
                  <a:pt x="15660" y="11845"/>
                  <a:pt x="15525" y="11706"/>
                  <a:pt x="15525" y="11566"/>
                </a:cubicBezTo>
                <a:cubicBezTo>
                  <a:pt x="15525" y="11288"/>
                  <a:pt x="15660" y="11148"/>
                  <a:pt x="15795" y="11148"/>
                </a:cubicBezTo>
                <a:close/>
                <a:moveTo>
                  <a:pt x="13635" y="10034"/>
                </a:moveTo>
                <a:cubicBezTo>
                  <a:pt x="13905" y="10034"/>
                  <a:pt x="14040" y="10173"/>
                  <a:pt x="14040" y="10452"/>
                </a:cubicBezTo>
                <a:cubicBezTo>
                  <a:pt x="14040" y="10591"/>
                  <a:pt x="13905" y="10730"/>
                  <a:pt x="13635" y="10730"/>
                </a:cubicBezTo>
                <a:cubicBezTo>
                  <a:pt x="13500" y="10730"/>
                  <a:pt x="13365" y="10591"/>
                  <a:pt x="13365" y="10452"/>
                </a:cubicBezTo>
                <a:cubicBezTo>
                  <a:pt x="13365" y="10173"/>
                  <a:pt x="13500" y="10034"/>
                  <a:pt x="13635" y="10034"/>
                </a:cubicBezTo>
                <a:close/>
                <a:moveTo>
                  <a:pt x="14445" y="11148"/>
                </a:moveTo>
                <a:cubicBezTo>
                  <a:pt x="14580" y="11148"/>
                  <a:pt x="14715" y="11288"/>
                  <a:pt x="14715" y="11566"/>
                </a:cubicBezTo>
                <a:cubicBezTo>
                  <a:pt x="14715" y="11706"/>
                  <a:pt x="14580" y="11845"/>
                  <a:pt x="14445" y="11845"/>
                </a:cubicBezTo>
                <a:cubicBezTo>
                  <a:pt x="14175" y="11845"/>
                  <a:pt x="14040" y="11706"/>
                  <a:pt x="14040" y="11566"/>
                </a:cubicBezTo>
                <a:cubicBezTo>
                  <a:pt x="14040" y="11288"/>
                  <a:pt x="14175" y="11148"/>
                  <a:pt x="14445" y="11148"/>
                </a:cubicBezTo>
                <a:close/>
                <a:moveTo>
                  <a:pt x="12285" y="10034"/>
                </a:moveTo>
                <a:cubicBezTo>
                  <a:pt x="12420" y="10034"/>
                  <a:pt x="12555" y="10173"/>
                  <a:pt x="12555" y="10452"/>
                </a:cubicBezTo>
                <a:cubicBezTo>
                  <a:pt x="12555" y="10591"/>
                  <a:pt x="12420" y="10730"/>
                  <a:pt x="12285" y="10730"/>
                </a:cubicBezTo>
                <a:cubicBezTo>
                  <a:pt x="12015" y="10730"/>
                  <a:pt x="11880" y="10591"/>
                  <a:pt x="11880" y="10452"/>
                </a:cubicBezTo>
                <a:cubicBezTo>
                  <a:pt x="11880" y="10173"/>
                  <a:pt x="12015" y="10034"/>
                  <a:pt x="12285" y="10034"/>
                </a:cubicBezTo>
                <a:close/>
                <a:moveTo>
                  <a:pt x="12960" y="11148"/>
                </a:moveTo>
                <a:cubicBezTo>
                  <a:pt x="13095" y="11148"/>
                  <a:pt x="13365" y="11288"/>
                  <a:pt x="13365" y="11566"/>
                </a:cubicBezTo>
                <a:cubicBezTo>
                  <a:pt x="13365" y="11706"/>
                  <a:pt x="13095" y="11845"/>
                  <a:pt x="12960" y="11845"/>
                </a:cubicBezTo>
                <a:cubicBezTo>
                  <a:pt x="12825" y="11845"/>
                  <a:pt x="12555" y="11706"/>
                  <a:pt x="12555" y="11566"/>
                </a:cubicBezTo>
                <a:cubicBezTo>
                  <a:pt x="12555" y="11288"/>
                  <a:pt x="12825" y="11148"/>
                  <a:pt x="12960" y="1114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71" name="Freeform 1353"/>
          <p:cNvSpPr/>
          <p:nvPr/>
        </p:nvSpPr>
        <p:spPr>
          <a:xfrm>
            <a:off x="14516100" y="10639425"/>
            <a:ext cx="1092200" cy="1066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5574"/>
                </a:moveTo>
                <a:cubicBezTo>
                  <a:pt x="4725" y="5574"/>
                  <a:pt x="5400" y="4877"/>
                  <a:pt x="5400" y="3902"/>
                </a:cubicBezTo>
                <a:cubicBezTo>
                  <a:pt x="5400" y="2926"/>
                  <a:pt x="4725" y="2230"/>
                  <a:pt x="3780" y="2230"/>
                </a:cubicBezTo>
                <a:cubicBezTo>
                  <a:pt x="2835" y="2230"/>
                  <a:pt x="2160" y="2926"/>
                  <a:pt x="2160" y="3902"/>
                </a:cubicBezTo>
                <a:cubicBezTo>
                  <a:pt x="2160" y="4877"/>
                  <a:pt x="2835" y="5574"/>
                  <a:pt x="3780" y="5574"/>
                </a:cubicBezTo>
                <a:close/>
                <a:moveTo>
                  <a:pt x="3780" y="2926"/>
                </a:moveTo>
                <a:cubicBezTo>
                  <a:pt x="4320" y="2926"/>
                  <a:pt x="4725" y="3345"/>
                  <a:pt x="4725" y="3902"/>
                </a:cubicBezTo>
                <a:cubicBezTo>
                  <a:pt x="4725" y="4459"/>
                  <a:pt x="4320" y="4877"/>
                  <a:pt x="3780" y="4877"/>
                </a:cubicBezTo>
                <a:cubicBezTo>
                  <a:pt x="3240" y="4877"/>
                  <a:pt x="2835" y="4459"/>
                  <a:pt x="2835" y="3902"/>
                </a:cubicBezTo>
                <a:cubicBezTo>
                  <a:pt x="2835" y="3345"/>
                  <a:pt x="3240" y="2926"/>
                  <a:pt x="3780" y="2926"/>
                </a:cubicBezTo>
                <a:close/>
                <a:moveTo>
                  <a:pt x="17955" y="2926"/>
                </a:moveTo>
                <a:cubicBezTo>
                  <a:pt x="18225" y="2926"/>
                  <a:pt x="18360" y="3205"/>
                  <a:pt x="18360" y="3345"/>
                </a:cubicBezTo>
                <a:cubicBezTo>
                  <a:pt x="18360" y="3484"/>
                  <a:pt x="18225" y="3763"/>
                  <a:pt x="17955" y="3763"/>
                </a:cubicBezTo>
                <a:cubicBezTo>
                  <a:pt x="17820" y="3763"/>
                  <a:pt x="17685" y="3484"/>
                  <a:pt x="17685" y="3345"/>
                </a:cubicBezTo>
                <a:cubicBezTo>
                  <a:pt x="17685" y="3205"/>
                  <a:pt x="17820" y="2926"/>
                  <a:pt x="17955" y="2926"/>
                </a:cubicBezTo>
                <a:close/>
                <a:moveTo>
                  <a:pt x="16605" y="2926"/>
                </a:moveTo>
                <a:cubicBezTo>
                  <a:pt x="16740" y="2926"/>
                  <a:pt x="16875" y="3205"/>
                  <a:pt x="16875" y="3345"/>
                </a:cubicBezTo>
                <a:cubicBezTo>
                  <a:pt x="16875" y="3484"/>
                  <a:pt x="16740" y="3763"/>
                  <a:pt x="16605" y="3763"/>
                </a:cubicBezTo>
                <a:cubicBezTo>
                  <a:pt x="16335" y="3763"/>
                  <a:pt x="16200" y="3484"/>
                  <a:pt x="16200" y="3345"/>
                </a:cubicBezTo>
                <a:cubicBezTo>
                  <a:pt x="16200" y="3205"/>
                  <a:pt x="16335" y="2926"/>
                  <a:pt x="16605" y="2926"/>
                </a:cubicBezTo>
                <a:close/>
                <a:moveTo>
                  <a:pt x="18765" y="4041"/>
                </a:moveTo>
                <a:cubicBezTo>
                  <a:pt x="18900" y="4041"/>
                  <a:pt x="19035" y="4320"/>
                  <a:pt x="19035" y="4459"/>
                </a:cubicBezTo>
                <a:cubicBezTo>
                  <a:pt x="19035" y="4599"/>
                  <a:pt x="18900" y="4877"/>
                  <a:pt x="18765" y="4877"/>
                </a:cubicBezTo>
                <a:cubicBezTo>
                  <a:pt x="18495" y="4877"/>
                  <a:pt x="18360" y="4599"/>
                  <a:pt x="18360" y="4459"/>
                </a:cubicBezTo>
                <a:cubicBezTo>
                  <a:pt x="18360" y="4320"/>
                  <a:pt x="18495" y="4041"/>
                  <a:pt x="18765" y="4041"/>
                </a:cubicBezTo>
                <a:close/>
                <a:moveTo>
                  <a:pt x="17280" y="4041"/>
                </a:moveTo>
                <a:cubicBezTo>
                  <a:pt x="17415" y="4041"/>
                  <a:pt x="17685" y="4320"/>
                  <a:pt x="17685" y="4459"/>
                </a:cubicBezTo>
                <a:cubicBezTo>
                  <a:pt x="17685" y="4599"/>
                  <a:pt x="17415" y="4877"/>
                  <a:pt x="17280" y="4877"/>
                </a:cubicBezTo>
                <a:cubicBezTo>
                  <a:pt x="17145" y="4877"/>
                  <a:pt x="16875" y="4599"/>
                  <a:pt x="16875" y="4459"/>
                </a:cubicBezTo>
                <a:cubicBezTo>
                  <a:pt x="16875" y="4320"/>
                  <a:pt x="17145" y="4041"/>
                  <a:pt x="17280" y="4041"/>
                </a:cubicBezTo>
                <a:close/>
                <a:moveTo>
                  <a:pt x="15120" y="2926"/>
                </a:moveTo>
                <a:cubicBezTo>
                  <a:pt x="15255" y="2926"/>
                  <a:pt x="15525" y="3205"/>
                  <a:pt x="15525" y="3345"/>
                </a:cubicBezTo>
                <a:cubicBezTo>
                  <a:pt x="15525" y="3484"/>
                  <a:pt x="15255" y="3763"/>
                  <a:pt x="15120" y="3763"/>
                </a:cubicBezTo>
                <a:cubicBezTo>
                  <a:pt x="14985" y="3763"/>
                  <a:pt x="14715" y="3484"/>
                  <a:pt x="14715" y="3345"/>
                </a:cubicBezTo>
                <a:cubicBezTo>
                  <a:pt x="14715" y="3205"/>
                  <a:pt x="14985" y="2926"/>
                  <a:pt x="15120" y="2926"/>
                </a:cubicBezTo>
                <a:close/>
                <a:moveTo>
                  <a:pt x="15795" y="4041"/>
                </a:moveTo>
                <a:cubicBezTo>
                  <a:pt x="16065" y="4041"/>
                  <a:pt x="16200" y="4320"/>
                  <a:pt x="16200" y="4459"/>
                </a:cubicBezTo>
                <a:cubicBezTo>
                  <a:pt x="16200" y="4599"/>
                  <a:pt x="16065" y="4877"/>
                  <a:pt x="15795" y="4877"/>
                </a:cubicBezTo>
                <a:cubicBezTo>
                  <a:pt x="15660" y="4877"/>
                  <a:pt x="15525" y="4599"/>
                  <a:pt x="15525" y="4459"/>
                </a:cubicBezTo>
                <a:cubicBezTo>
                  <a:pt x="15525" y="4320"/>
                  <a:pt x="15660" y="4041"/>
                  <a:pt x="15795" y="4041"/>
                </a:cubicBezTo>
                <a:close/>
                <a:moveTo>
                  <a:pt x="13635" y="2926"/>
                </a:moveTo>
                <a:cubicBezTo>
                  <a:pt x="13905" y="2926"/>
                  <a:pt x="14040" y="3205"/>
                  <a:pt x="14040" y="3345"/>
                </a:cubicBezTo>
                <a:cubicBezTo>
                  <a:pt x="14040" y="3484"/>
                  <a:pt x="13905" y="3763"/>
                  <a:pt x="13635" y="3763"/>
                </a:cubicBezTo>
                <a:cubicBezTo>
                  <a:pt x="13500" y="3763"/>
                  <a:pt x="13365" y="3484"/>
                  <a:pt x="13365" y="3345"/>
                </a:cubicBezTo>
                <a:cubicBezTo>
                  <a:pt x="13365" y="3205"/>
                  <a:pt x="13500" y="2926"/>
                  <a:pt x="13635" y="2926"/>
                </a:cubicBezTo>
                <a:close/>
                <a:moveTo>
                  <a:pt x="14445" y="4041"/>
                </a:moveTo>
                <a:cubicBezTo>
                  <a:pt x="14580" y="4041"/>
                  <a:pt x="14715" y="4320"/>
                  <a:pt x="14715" y="4459"/>
                </a:cubicBezTo>
                <a:cubicBezTo>
                  <a:pt x="14715" y="4599"/>
                  <a:pt x="14580" y="4877"/>
                  <a:pt x="14445" y="4877"/>
                </a:cubicBezTo>
                <a:cubicBezTo>
                  <a:pt x="14175" y="4877"/>
                  <a:pt x="14040" y="4599"/>
                  <a:pt x="14040" y="4459"/>
                </a:cubicBezTo>
                <a:cubicBezTo>
                  <a:pt x="14040" y="4320"/>
                  <a:pt x="14175" y="4041"/>
                  <a:pt x="14445" y="4041"/>
                </a:cubicBezTo>
                <a:close/>
                <a:moveTo>
                  <a:pt x="12285" y="2926"/>
                </a:moveTo>
                <a:cubicBezTo>
                  <a:pt x="12420" y="2926"/>
                  <a:pt x="12555" y="3205"/>
                  <a:pt x="12555" y="3345"/>
                </a:cubicBezTo>
                <a:cubicBezTo>
                  <a:pt x="12555" y="3484"/>
                  <a:pt x="12420" y="3763"/>
                  <a:pt x="12285" y="3763"/>
                </a:cubicBezTo>
                <a:cubicBezTo>
                  <a:pt x="12015" y="3763"/>
                  <a:pt x="11880" y="3484"/>
                  <a:pt x="11880" y="3345"/>
                </a:cubicBezTo>
                <a:cubicBezTo>
                  <a:pt x="11880" y="3205"/>
                  <a:pt x="12015" y="2926"/>
                  <a:pt x="12285" y="2926"/>
                </a:cubicBezTo>
                <a:close/>
                <a:moveTo>
                  <a:pt x="12960" y="4041"/>
                </a:moveTo>
                <a:cubicBezTo>
                  <a:pt x="13095" y="4041"/>
                  <a:pt x="13365" y="4320"/>
                  <a:pt x="13365" y="4459"/>
                </a:cubicBezTo>
                <a:cubicBezTo>
                  <a:pt x="13365" y="4599"/>
                  <a:pt x="13095" y="4877"/>
                  <a:pt x="12960" y="4877"/>
                </a:cubicBezTo>
                <a:cubicBezTo>
                  <a:pt x="12825" y="4877"/>
                  <a:pt x="12555" y="4599"/>
                  <a:pt x="12555" y="4459"/>
                </a:cubicBezTo>
                <a:cubicBezTo>
                  <a:pt x="12555" y="4320"/>
                  <a:pt x="12825" y="4041"/>
                  <a:pt x="12960" y="4041"/>
                </a:cubicBezTo>
                <a:close/>
                <a:moveTo>
                  <a:pt x="5670" y="418"/>
                </a:moveTo>
                <a:cubicBezTo>
                  <a:pt x="5670" y="139"/>
                  <a:pt x="5940" y="0"/>
                  <a:pt x="6075" y="0"/>
                </a:cubicBezTo>
                <a:cubicBezTo>
                  <a:pt x="6480" y="0"/>
                  <a:pt x="6480" y="0"/>
                  <a:pt x="6480" y="0"/>
                </a:cubicBezTo>
                <a:cubicBezTo>
                  <a:pt x="6615" y="0"/>
                  <a:pt x="6750" y="139"/>
                  <a:pt x="6750" y="418"/>
                </a:cubicBezTo>
                <a:cubicBezTo>
                  <a:pt x="6750" y="557"/>
                  <a:pt x="6615" y="697"/>
                  <a:pt x="6480" y="697"/>
                </a:cubicBezTo>
                <a:cubicBezTo>
                  <a:pt x="6075" y="697"/>
                  <a:pt x="6075" y="697"/>
                  <a:pt x="6075" y="697"/>
                </a:cubicBezTo>
                <a:cubicBezTo>
                  <a:pt x="5940" y="697"/>
                  <a:pt x="5670" y="557"/>
                  <a:pt x="5670" y="418"/>
                </a:cubicBezTo>
                <a:close/>
                <a:moveTo>
                  <a:pt x="2835" y="418"/>
                </a:moveTo>
                <a:cubicBezTo>
                  <a:pt x="2835" y="139"/>
                  <a:pt x="2970" y="0"/>
                  <a:pt x="3105" y="0"/>
                </a:cubicBezTo>
                <a:cubicBezTo>
                  <a:pt x="3510" y="0"/>
                  <a:pt x="3510" y="0"/>
                  <a:pt x="3510" y="0"/>
                </a:cubicBezTo>
                <a:cubicBezTo>
                  <a:pt x="3645" y="0"/>
                  <a:pt x="3915" y="139"/>
                  <a:pt x="3915" y="418"/>
                </a:cubicBezTo>
                <a:cubicBezTo>
                  <a:pt x="3915" y="557"/>
                  <a:pt x="3645" y="697"/>
                  <a:pt x="3510" y="697"/>
                </a:cubicBezTo>
                <a:cubicBezTo>
                  <a:pt x="3105" y="697"/>
                  <a:pt x="3105" y="697"/>
                  <a:pt x="3105" y="697"/>
                </a:cubicBezTo>
                <a:cubicBezTo>
                  <a:pt x="2970" y="697"/>
                  <a:pt x="2835" y="557"/>
                  <a:pt x="2835" y="418"/>
                </a:cubicBezTo>
                <a:close/>
                <a:moveTo>
                  <a:pt x="5130" y="7107"/>
                </a:moveTo>
                <a:cubicBezTo>
                  <a:pt x="5400" y="7107"/>
                  <a:pt x="5535" y="7246"/>
                  <a:pt x="5535" y="7386"/>
                </a:cubicBezTo>
                <a:cubicBezTo>
                  <a:pt x="5535" y="7665"/>
                  <a:pt x="5400" y="7804"/>
                  <a:pt x="5130" y="7804"/>
                </a:cubicBezTo>
                <a:cubicBezTo>
                  <a:pt x="4995" y="7804"/>
                  <a:pt x="4995" y="7804"/>
                  <a:pt x="4995" y="7804"/>
                </a:cubicBezTo>
                <a:cubicBezTo>
                  <a:pt x="4860" y="7804"/>
                  <a:pt x="4860" y="7804"/>
                  <a:pt x="4860" y="7804"/>
                </a:cubicBezTo>
                <a:cubicBezTo>
                  <a:pt x="4590" y="7804"/>
                  <a:pt x="4590" y="7804"/>
                  <a:pt x="4590" y="7804"/>
                </a:cubicBezTo>
                <a:cubicBezTo>
                  <a:pt x="4455" y="7804"/>
                  <a:pt x="4185" y="7665"/>
                  <a:pt x="4185" y="7386"/>
                </a:cubicBezTo>
                <a:cubicBezTo>
                  <a:pt x="4185" y="7246"/>
                  <a:pt x="4455" y="7107"/>
                  <a:pt x="4590" y="7107"/>
                </a:cubicBezTo>
                <a:cubicBezTo>
                  <a:pt x="4860" y="7107"/>
                  <a:pt x="4860" y="7107"/>
                  <a:pt x="4860" y="7107"/>
                </a:cubicBezTo>
                <a:cubicBezTo>
                  <a:pt x="4995" y="7107"/>
                  <a:pt x="4995" y="7107"/>
                  <a:pt x="4995" y="7107"/>
                </a:cubicBezTo>
                <a:lnTo>
                  <a:pt x="5130" y="7107"/>
                </a:lnTo>
                <a:close/>
                <a:moveTo>
                  <a:pt x="4185" y="418"/>
                </a:moveTo>
                <a:cubicBezTo>
                  <a:pt x="4185" y="139"/>
                  <a:pt x="4455" y="0"/>
                  <a:pt x="4590" y="0"/>
                </a:cubicBezTo>
                <a:cubicBezTo>
                  <a:pt x="4995" y="0"/>
                  <a:pt x="4995" y="0"/>
                  <a:pt x="4995" y="0"/>
                </a:cubicBezTo>
                <a:cubicBezTo>
                  <a:pt x="5130" y="0"/>
                  <a:pt x="5400" y="139"/>
                  <a:pt x="5400" y="418"/>
                </a:cubicBezTo>
                <a:cubicBezTo>
                  <a:pt x="5400" y="557"/>
                  <a:pt x="5130" y="697"/>
                  <a:pt x="4995" y="697"/>
                </a:cubicBezTo>
                <a:cubicBezTo>
                  <a:pt x="4590" y="697"/>
                  <a:pt x="4590" y="697"/>
                  <a:pt x="4590" y="697"/>
                </a:cubicBezTo>
                <a:cubicBezTo>
                  <a:pt x="4455" y="697"/>
                  <a:pt x="4185" y="557"/>
                  <a:pt x="4185" y="418"/>
                </a:cubicBezTo>
                <a:close/>
                <a:moveTo>
                  <a:pt x="7155" y="418"/>
                </a:moveTo>
                <a:cubicBezTo>
                  <a:pt x="7155" y="139"/>
                  <a:pt x="7425" y="0"/>
                  <a:pt x="7560" y="0"/>
                </a:cubicBezTo>
                <a:cubicBezTo>
                  <a:pt x="7965" y="0"/>
                  <a:pt x="7965" y="0"/>
                  <a:pt x="7965" y="0"/>
                </a:cubicBezTo>
                <a:cubicBezTo>
                  <a:pt x="8100" y="0"/>
                  <a:pt x="8235" y="139"/>
                  <a:pt x="8235" y="418"/>
                </a:cubicBezTo>
                <a:cubicBezTo>
                  <a:pt x="8235" y="557"/>
                  <a:pt x="8100" y="697"/>
                  <a:pt x="7965" y="697"/>
                </a:cubicBezTo>
                <a:cubicBezTo>
                  <a:pt x="7560" y="697"/>
                  <a:pt x="7560" y="697"/>
                  <a:pt x="7560" y="697"/>
                </a:cubicBezTo>
                <a:cubicBezTo>
                  <a:pt x="7425" y="697"/>
                  <a:pt x="7155" y="557"/>
                  <a:pt x="7155" y="418"/>
                </a:cubicBezTo>
                <a:close/>
                <a:moveTo>
                  <a:pt x="14580" y="418"/>
                </a:moveTo>
                <a:cubicBezTo>
                  <a:pt x="14580" y="139"/>
                  <a:pt x="14715" y="0"/>
                  <a:pt x="14985" y="0"/>
                </a:cubicBezTo>
                <a:cubicBezTo>
                  <a:pt x="15255" y="0"/>
                  <a:pt x="15255" y="0"/>
                  <a:pt x="15255" y="0"/>
                </a:cubicBezTo>
                <a:cubicBezTo>
                  <a:pt x="15525" y="0"/>
                  <a:pt x="15660" y="139"/>
                  <a:pt x="15660" y="418"/>
                </a:cubicBezTo>
                <a:cubicBezTo>
                  <a:pt x="15660" y="557"/>
                  <a:pt x="15525" y="697"/>
                  <a:pt x="15255" y="697"/>
                </a:cubicBezTo>
                <a:cubicBezTo>
                  <a:pt x="14985" y="697"/>
                  <a:pt x="14985" y="697"/>
                  <a:pt x="14985" y="697"/>
                </a:cubicBezTo>
                <a:cubicBezTo>
                  <a:pt x="14715" y="697"/>
                  <a:pt x="14580" y="557"/>
                  <a:pt x="14580" y="418"/>
                </a:cubicBezTo>
                <a:close/>
                <a:moveTo>
                  <a:pt x="13095" y="418"/>
                </a:moveTo>
                <a:cubicBezTo>
                  <a:pt x="13095" y="139"/>
                  <a:pt x="13230" y="0"/>
                  <a:pt x="13500" y="0"/>
                </a:cubicBezTo>
                <a:cubicBezTo>
                  <a:pt x="13905" y="0"/>
                  <a:pt x="13905" y="0"/>
                  <a:pt x="13905" y="0"/>
                </a:cubicBezTo>
                <a:cubicBezTo>
                  <a:pt x="14040" y="0"/>
                  <a:pt x="14175" y="139"/>
                  <a:pt x="14175" y="418"/>
                </a:cubicBezTo>
                <a:cubicBezTo>
                  <a:pt x="14175" y="557"/>
                  <a:pt x="14040" y="697"/>
                  <a:pt x="13905" y="697"/>
                </a:cubicBezTo>
                <a:cubicBezTo>
                  <a:pt x="13500" y="697"/>
                  <a:pt x="13500" y="697"/>
                  <a:pt x="13500" y="697"/>
                </a:cubicBezTo>
                <a:cubicBezTo>
                  <a:pt x="13230" y="697"/>
                  <a:pt x="13095" y="557"/>
                  <a:pt x="13095" y="418"/>
                </a:cubicBezTo>
                <a:close/>
                <a:moveTo>
                  <a:pt x="17550" y="418"/>
                </a:moveTo>
                <a:cubicBezTo>
                  <a:pt x="17550" y="139"/>
                  <a:pt x="17685" y="0"/>
                  <a:pt x="17955" y="0"/>
                </a:cubicBezTo>
                <a:cubicBezTo>
                  <a:pt x="18225" y="0"/>
                  <a:pt x="18225" y="0"/>
                  <a:pt x="18225" y="0"/>
                </a:cubicBezTo>
                <a:cubicBezTo>
                  <a:pt x="18495" y="0"/>
                  <a:pt x="18630" y="139"/>
                  <a:pt x="18630" y="418"/>
                </a:cubicBezTo>
                <a:cubicBezTo>
                  <a:pt x="18630" y="557"/>
                  <a:pt x="18495" y="697"/>
                  <a:pt x="18225" y="697"/>
                </a:cubicBezTo>
                <a:cubicBezTo>
                  <a:pt x="17955" y="697"/>
                  <a:pt x="17955" y="697"/>
                  <a:pt x="17955" y="697"/>
                </a:cubicBezTo>
                <a:cubicBezTo>
                  <a:pt x="17685" y="697"/>
                  <a:pt x="17550" y="557"/>
                  <a:pt x="17550" y="418"/>
                </a:cubicBezTo>
                <a:close/>
                <a:moveTo>
                  <a:pt x="19035" y="418"/>
                </a:moveTo>
                <a:cubicBezTo>
                  <a:pt x="19035" y="139"/>
                  <a:pt x="19170" y="0"/>
                  <a:pt x="19440" y="0"/>
                </a:cubicBezTo>
                <a:cubicBezTo>
                  <a:pt x="19710" y="0"/>
                  <a:pt x="19710" y="0"/>
                  <a:pt x="19710" y="0"/>
                </a:cubicBezTo>
                <a:cubicBezTo>
                  <a:pt x="19980" y="0"/>
                  <a:pt x="20115" y="139"/>
                  <a:pt x="20115" y="418"/>
                </a:cubicBezTo>
                <a:cubicBezTo>
                  <a:pt x="20115" y="557"/>
                  <a:pt x="19980" y="697"/>
                  <a:pt x="19710" y="697"/>
                </a:cubicBezTo>
                <a:cubicBezTo>
                  <a:pt x="19440" y="697"/>
                  <a:pt x="19440" y="697"/>
                  <a:pt x="19440" y="697"/>
                </a:cubicBezTo>
                <a:cubicBezTo>
                  <a:pt x="19170" y="697"/>
                  <a:pt x="19035" y="557"/>
                  <a:pt x="19035" y="418"/>
                </a:cubicBezTo>
                <a:close/>
                <a:moveTo>
                  <a:pt x="11610" y="418"/>
                </a:moveTo>
                <a:cubicBezTo>
                  <a:pt x="11610" y="139"/>
                  <a:pt x="11745" y="0"/>
                  <a:pt x="12015" y="0"/>
                </a:cubicBezTo>
                <a:cubicBezTo>
                  <a:pt x="12420" y="0"/>
                  <a:pt x="12420" y="0"/>
                  <a:pt x="12420" y="0"/>
                </a:cubicBezTo>
                <a:cubicBezTo>
                  <a:pt x="12555" y="0"/>
                  <a:pt x="12690" y="139"/>
                  <a:pt x="12690" y="418"/>
                </a:cubicBezTo>
                <a:cubicBezTo>
                  <a:pt x="12690" y="557"/>
                  <a:pt x="12555" y="697"/>
                  <a:pt x="12420" y="697"/>
                </a:cubicBezTo>
                <a:cubicBezTo>
                  <a:pt x="12015" y="697"/>
                  <a:pt x="12015" y="697"/>
                  <a:pt x="12015" y="697"/>
                </a:cubicBezTo>
                <a:cubicBezTo>
                  <a:pt x="11745" y="697"/>
                  <a:pt x="11610" y="557"/>
                  <a:pt x="11610" y="418"/>
                </a:cubicBezTo>
                <a:close/>
                <a:moveTo>
                  <a:pt x="8640" y="418"/>
                </a:moveTo>
                <a:cubicBezTo>
                  <a:pt x="8640" y="139"/>
                  <a:pt x="8775" y="0"/>
                  <a:pt x="9045" y="0"/>
                </a:cubicBezTo>
                <a:cubicBezTo>
                  <a:pt x="9450" y="0"/>
                  <a:pt x="9450" y="0"/>
                  <a:pt x="9450" y="0"/>
                </a:cubicBezTo>
                <a:cubicBezTo>
                  <a:pt x="9585" y="0"/>
                  <a:pt x="9720" y="139"/>
                  <a:pt x="9720" y="418"/>
                </a:cubicBezTo>
                <a:cubicBezTo>
                  <a:pt x="9720" y="557"/>
                  <a:pt x="9585" y="697"/>
                  <a:pt x="9450" y="697"/>
                </a:cubicBezTo>
                <a:cubicBezTo>
                  <a:pt x="9045" y="697"/>
                  <a:pt x="9045" y="697"/>
                  <a:pt x="9045" y="697"/>
                </a:cubicBezTo>
                <a:cubicBezTo>
                  <a:pt x="8775" y="697"/>
                  <a:pt x="8640" y="557"/>
                  <a:pt x="8640" y="418"/>
                </a:cubicBezTo>
                <a:close/>
                <a:moveTo>
                  <a:pt x="10125" y="418"/>
                </a:moveTo>
                <a:cubicBezTo>
                  <a:pt x="10125" y="139"/>
                  <a:pt x="10260" y="0"/>
                  <a:pt x="10530" y="0"/>
                </a:cubicBezTo>
                <a:cubicBezTo>
                  <a:pt x="10935" y="0"/>
                  <a:pt x="10935" y="0"/>
                  <a:pt x="10935" y="0"/>
                </a:cubicBezTo>
                <a:cubicBezTo>
                  <a:pt x="11070" y="0"/>
                  <a:pt x="11205" y="139"/>
                  <a:pt x="11205" y="418"/>
                </a:cubicBezTo>
                <a:cubicBezTo>
                  <a:pt x="11205" y="557"/>
                  <a:pt x="11070" y="697"/>
                  <a:pt x="10935" y="697"/>
                </a:cubicBezTo>
                <a:cubicBezTo>
                  <a:pt x="10530" y="697"/>
                  <a:pt x="10530" y="697"/>
                  <a:pt x="10530" y="697"/>
                </a:cubicBezTo>
                <a:cubicBezTo>
                  <a:pt x="10260" y="697"/>
                  <a:pt x="10125" y="557"/>
                  <a:pt x="10125" y="418"/>
                </a:cubicBezTo>
                <a:close/>
                <a:moveTo>
                  <a:pt x="16065" y="418"/>
                </a:moveTo>
                <a:cubicBezTo>
                  <a:pt x="16065" y="139"/>
                  <a:pt x="16200" y="0"/>
                  <a:pt x="16470" y="0"/>
                </a:cubicBezTo>
                <a:cubicBezTo>
                  <a:pt x="16740" y="0"/>
                  <a:pt x="16740" y="0"/>
                  <a:pt x="16740" y="0"/>
                </a:cubicBezTo>
                <a:cubicBezTo>
                  <a:pt x="17010" y="0"/>
                  <a:pt x="17145" y="139"/>
                  <a:pt x="17145" y="418"/>
                </a:cubicBezTo>
                <a:cubicBezTo>
                  <a:pt x="17145" y="557"/>
                  <a:pt x="17010" y="697"/>
                  <a:pt x="16740" y="697"/>
                </a:cubicBezTo>
                <a:cubicBezTo>
                  <a:pt x="16470" y="697"/>
                  <a:pt x="16470" y="697"/>
                  <a:pt x="16470" y="697"/>
                </a:cubicBezTo>
                <a:cubicBezTo>
                  <a:pt x="16200" y="697"/>
                  <a:pt x="16065" y="557"/>
                  <a:pt x="16065" y="418"/>
                </a:cubicBezTo>
                <a:close/>
                <a:moveTo>
                  <a:pt x="1350" y="418"/>
                </a:moveTo>
                <a:cubicBezTo>
                  <a:pt x="1350" y="139"/>
                  <a:pt x="1485" y="0"/>
                  <a:pt x="1620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2160" y="0"/>
                  <a:pt x="2430" y="139"/>
                  <a:pt x="2430" y="418"/>
                </a:cubicBezTo>
                <a:cubicBezTo>
                  <a:pt x="2430" y="557"/>
                  <a:pt x="2160" y="697"/>
                  <a:pt x="2025" y="697"/>
                </a:cubicBezTo>
                <a:cubicBezTo>
                  <a:pt x="1620" y="697"/>
                  <a:pt x="1620" y="697"/>
                  <a:pt x="1620" y="697"/>
                </a:cubicBezTo>
                <a:cubicBezTo>
                  <a:pt x="1485" y="697"/>
                  <a:pt x="1350" y="557"/>
                  <a:pt x="1350" y="418"/>
                </a:cubicBezTo>
                <a:close/>
                <a:moveTo>
                  <a:pt x="20655" y="6689"/>
                </a:moveTo>
                <a:cubicBezTo>
                  <a:pt x="20655" y="6689"/>
                  <a:pt x="20790" y="6550"/>
                  <a:pt x="20790" y="6550"/>
                </a:cubicBezTo>
                <a:cubicBezTo>
                  <a:pt x="20925" y="6271"/>
                  <a:pt x="21060" y="6271"/>
                  <a:pt x="21330" y="6271"/>
                </a:cubicBezTo>
                <a:cubicBezTo>
                  <a:pt x="21465" y="6410"/>
                  <a:pt x="21600" y="6550"/>
                  <a:pt x="21465" y="6828"/>
                </a:cubicBezTo>
                <a:cubicBezTo>
                  <a:pt x="21330" y="6968"/>
                  <a:pt x="21330" y="7107"/>
                  <a:pt x="21195" y="7246"/>
                </a:cubicBezTo>
                <a:cubicBezTo>
                  <a:pt x="21195" y="7246"/>
                  <a:pt x="21060" y="7386"/>
                  <a:pt x="20925" y="7386"/>
                </a:cubicBezTo>
                <a:cubicBezTo>
                  <a:pt x="20790" y="7386"/>
                  <a:pt x="20790" y="7246"/>
                  <a:pt x="20655" y="7246"/>
                </a:cubicBezTo>
                <a:cubicBezTo>
                  <a:pt x="20520" y="7107"/>
                  <a:pt x="20520" y="6828"/>
                  <a:pt x="20655" y="6689"/>
                </a:cubicBezTo>
                <a:close/>
                <a:moveTo>
                  <a:pt x="0" y="2648"/>
                </a:moveTo>
                <a:cubicBezTo>
                  <a:pt x="0" y="2230"/>
                  <a:pt x="0" y="2230"/>
                  <a:pt x="0" y="2230"/>
                </a:cubicBezTo>
                <a:cubicBezTo>
                  <a:pt x="0" y="2090"/>
                  <a:pt x="135" y="1951"/>
                  <a:pt x="405" y="1951"/>
                </a:cubicBezTo>
                <a:cubicBezTo>
                  <a:pt x="540" y="1951"/>
                  <a:pt x="675" y="2090"/>
                  <a:pt x="675" y="2230"/>
                </a:cubicBezTo>
                <a:cubicBezTo>
                  <a:pt x="675" y="2648"/>
                  <a:pt x="675" y="2648"/>
                  <a:pt x="675" y="2648"/>
                </a:cubicBezTo>
                <a:cubicBezTo>
                  <a:pt x="675" y="2926"/>
                  <a:pt x="540" y="3066"/>
                  <a:pt x="405" y="3066"/>
                </a:cubicBezTo>
                <a:cubicBezTo>
                  <a:pt x="135" y="3066"/>
                  <a:pt x="0" y="2926"/>
                  <a:pt x="0" y="2648"/>
                </a:cubicBezTo>
                <a:close/>
                <a:moveTo>
                  <a:pt x="0" y="4181"/>
                </a:moveTo>
                <a:cubicBezTo>
                  <a:pt x="0" y="3763"/>
                  <a:pt x="0" y="3763"/>
                  <a:pt x="0" y="3763"/>
                </a:cubicBezTo>
                <a:cubicBezTo>
                  <a:pt x="0" y="3623"/>
                  <a:pt x="135" y="3484"/>
                  <a:pt x="405" y="3484"/>
                </a:cubicBezTo>
                <a:cubicBezTo>
                  <a:pt x="540" y="3484"/>
                  <a:pt x="675" y="3623"/>
                  <a:pt x="675" y="3763"/>
                </a:cubicBezTo>
                <a:cubicBezTo>
                  <a:pt x="675" y="4181"/>
                  <a:pt x="675" y="4181"/>
                  <a:pt x="675" y="4181"/>
                </a:cubicBezTo>
                <a:cubicBezTo>
                  <a:pt x="675" y="4459"/>
                  <a:pt x="540" y="4599"/>
                  <a:pt x="405" y="4599"/>
                </a:cubicBezTo>
                <a:cubicBezTo>
                  <a:pt x="135" y="4599"/>
                  <a:pt x="0" y="4459"/>
                  <a:pt x="0" y="4181"/>
                </a:cubicBezTo>
                <a:close/>
                <a:moveTo>
                  <a:pt x="8505" y="7386"/>
                </a:moveTo>
                <a:cubicBezTo>
                  <a:pt x="8505" y="7665"/>
                  <a:pt x="8370" y="7804"/>
                  <a:pt x="8100" y="7804"/>
                </a:cubicBezTo>
                <a:cubicBezTo>
                  <a:pt x="7965" y="7804"/>
                  <a:pt x="7965" y="7804"/>
                  <a:pt x="7965" y="7804"/>
                </a:cubicBezTo>
                <a:cubicBezTo>
                  <a:pt x="7695" y="7804"/>
                  <a:pt x="7695" y="7804"/>
                  <a:pt x="7695" y="7804"/>
                </a:cubicBezTo>
                <a:cubicBezTo>
                  <a:pt x="7560" y="7804"/>
                  <a:pt x="7560" y="7804"/>
                  <a:pt x="7560" y="7804"/>
                </a:cubicBezTo>
                <a:cubicBezTo>
                  <a:pt x="7425" y="7804"/>
                  <a:pt x="7155" y="7665"/>
                  <a:pt x="7155" y="7386"/>
                </a:cubicBezTo>
                <a:cubicBezTo>
                  <a:pt x="7155" y="7246"/>
                  <a:pt x="7425" y="7107"/>
                  <a:pt x="7560" y="7107"/>
                </a:cubicBezTo>
                <a:cubicBezTo>
                  <a:pt x="7695" y="7107"/>
                  <a:pt x="7695" y="7107"/>
                  <a:pt x="7695" y="7107"/>
                </a:cubicBezTo>
                <a:cubicBezTo>
                  <a:pt x="7965" y="7107"/>
                  <a:pt x="7965" y="7107"/>
                  <a:pt x="7965" y="7107"/>
                </a:cubicBezTo>
                <a:cubicBezTo>
                  <a:pt x="8100" y="7107"/>
                  <a:pt x="8100" y="7107"/>
                  <a:pt x="8100" y="7107"/>
                </a:cubicBezTo>
                <a:cubicBezTo>
                  <a:pt x="8370" y="7107"/>
                  <a:pt x="8505" y="7246"/>
                  <a:pt x="8505" y="7386"/>
                </a:cubicBezTo>
                <a:close/>
                <a:moveTo>
                  <a:pt x="19710" y="7107"/>
                </a:moveTo>
                <a:cubicBezTo>
                  <a:pt x="19980" y="7107"/>
                  <a:pt x="19980" y="7107"/>
                  <a:pt x="19980" y="7107"/>
                </a:cubicBezTo>
                <a:cubicBezTo>
                  <a:pt x="20115" y="7107"/>
                  <a:pt x="20250" y="7246"/>
                  <a:pt x="20250" y="7386"/>
                </a:cubicBezTo>
                <a:cubicBezTo>
                  <a:pt x="20250" y="7665"/>
                  <a:pt x="20115" y="7804"/>
                  <a:pt x="19980" y="7804"/>
                </a:cubicBezTo>
                <a:cubicBezTo>
                  <a:pt x="19980" y="7665"/>
                  <a:pt x="19980" y="7665"/>
                  <a:pt x="19980" y="7665"/>
                </a:cubicBezTo>
                <a:cubicBezTo>
                  <a:pt x="19980" y="7665"/>
                  <a:pt x="19980" y="7665"/>
                  <a:pt x="19980" y="7665"/>
                </a:cubicBezTo>
                <a:cubicBezTo>
                  <a:pt x="19980" y="7804"/>
                  <a:pt x="19980" y="7804"/>
                  <a:pt x="19980" y="7804"/>
                </a:cubicBezTo>
                <a:cubicBezTo>
                  <a:pt x="19710" y="7804"/>
                  <a:pt x="19710" y="7804"/>
                  <a:pt x="19710" y="7804"/>
                </a:cubicBezTo>
                <a:cubicBezTo>
                  <a:pt x="19710" y="7804"/>
                  <a:pt x="19710" y="7804"/>
                  <a:pt x="19710" y="7804"/>
                </a:cubicBezTo>
                <a:cubicBezTo>
                  <a:pt x="19440" y="7804"/>
                  <a:pt x="19440" y="7804"/>
                  <a:pt x="19440" y="7804"/>
                </a:cubicBezTo>
                <a:cubicBezTo>
                  <a:pt x="19170" y="7804"/>
                  <a:pt x="19035" y="7665"/>
                  <a:pt x="19035" y="7386"/>
                </a:cubicBezTo>
                <a:cubicBezTo>
                  <a:pt x="19035" y="7246"/>
                  <a:pt x="19170" y="7107"/>
                  <a:pt x="19440" y="7107"/>
                </a:cubicBezTo>
                <a:cubicBezTo>
                  <a:pt x="19575" y="7107"/>
                  <a:pt x="19575" y="7107"/>
                  <a:pt x="19575" y="7107"/>
                </a:cubicBezTo>
                <a:cubicBezTo>
                  <a:pt x="19710" y="7107"/>
                  <a:pt x="19710" y="7107"/>
                  <a:pt x="19710" y="7107"/>
                </a:cubicBezTo>
                <a:close/>
                <a:moveTo>
                  <a:pt x="0" y="5714"/>
                </a:moveTo>
                <a:cubicBezTo>
                  <a:pt x="0" y="5295"/>
                  <a:pt x="0" y="5295"/>
                  <a:pt x="0" y="5295"/>
                </a:cubicBezTo>
                <a:cubicBezTo>
                  <a:pt x="0" y="5156"/>
                  <a:pt x="135" y="5017"/>
                  <a:pt x="405" y="5017"/>
                </a:cubicBezTo>
                <a:cubicBezTo>
                  <a:pt x="540" y="5017"/>
                  <a:pt x="675" y="5156"/>
                  <a:pt x="675" y="5295"/>
                </a:cubicBezTo>
                <a:cubicBezTo>
                  <a:pt x="675" y="5714"/>
                  <a:pt x="675" y="5714"/>
                  <a:pt x="675" y="5714"/>
                </a:cubicBezTo>
                <a:cubicBezTo>
                  <a:pt x="675" y="5853"/>
                  <a:pt x="540" y="6132"/>
                  <a:pt x="405" y="6132"/>
                </a:cubicBezTo>
                <a:cubicBezTo>
                  <a:pt x="135" y="6132"/>
                  <a:pt x="0" y="5853"/>
                  <a:pt x="0" y="5714"/>
                </a:cubicBezTo>
                <a:close/>
                <a:moveTo>
                  <a:pt x="21600" y="3623"/>
                </a:moveTo>
                <a:cubicBezTo>
                  <a:pt x="21600" y="4041"/>
                  <a:pt x="21600" y="4041"/>
                  <a:pt x="21600" y="4041"/>
                </a:cubicBezTo>
                <a:cubicBezTo>
                  <a:pt x="21600" y="4181"/>
                  <a:pt x="21465" y="4320"/>
                  <a:pt x="21195" y="4320"/>
                </a:cubicBezTo>
                <a:cubicBezTo>
                  <a:pt x="21060" y="4320"/>
                  <a:pt x="20925" y="4181"/>
                  <a:pt x="20925" y="4041"/>
                </a:cubicBezTo>
                <a:cubicBezTo>
                  <a:pt x="20925" y="3623"/>
                  <a:pt x="20925" y="3623"/>
                  <a:pt x="20925" y="3623"/>
                </a:cubicBezTo>
                <a:cubicBezTo>
                  <a:pt x="20925" y="3345"/>
                  <a:pt x="21060" y="3205"/>
                  <a:pt x="21195" y="3205"/>
                </a:cubicBezTo>
                <a:cubicBezTo>
                  <a:pt x="21465" y="3205"/>
                  <a:pt x="21600" y="3345"/>
                  <a:pt x="21600" y="3623"/>
                </a:cubicBezTo>
                <a:close/>
                <a:moveTo>
                  <a:pt x="20520" y="975"/>
                </a:moveTo>
                <a:cubicBezTo>
                  <a:pt x="20385" y="836"/>
                  <a:pt x="20385" y="557"/>
                  <a:pt x="20520" y="418"/>
                </a:cubicBezTo>
                <a:cubicBezTo>
                  <a:pt x="20655" y="279"/>
                  <a:pt x="20925" y="279"/>
                  <a:pt x="21060" y="418"/>
                </a:cubicBezTo>
                <a:cubicBezTo>
                  <a:pt x="21195" y="557"/>
                  <a:pt x="21195" y="697"/>
                  <a:pt x="21330" y="836"/>
                </a:cubicBezTo>
                <a:cubicBezTo>
                  <a:pt x="21465" y="975"/>
                  <a:pt x="21330" y="1115"/>
                  <a:pt x="21195" y="1254"/>
                </a:cubicBezTo>
                <a:cubicBezTo>
                  <a:pt x="21195" y="1394"/>
                  <a:pt x="21060" y="1394"/>
                  <a:pt x="21060" y="1394"/>
                </a:cubicBezTo>
                <a:cubicBezTo>
                  <a:pt x="20925" y="1394"/>
                  <a:pt x="20790" y="1254"/>
                  <a:pt x="20790" y="1115"/>
                </a:cubicBezTo>
                <a:cubicBezTo>
                  <a:pt x="20655" y="1115"/>
                  <a:pt x="20655" y="975"/>
                  <a:pt x="20520" y="975"/>
                </a:cubicBezTo>
                <a:close/>
                <a:moveTo>
                  <a:pt x="21600" y="5156"/>
                </a:moveTo>
                <a:cubicBezTo>
                  <a:pt x="21600" y="5574"/>
                  <a:pt x="21600" y="5574"/>
                  <a:pt x="21600" y="5574"/>
                </a:cubicBezTo>
                <a:cubicBezTo>
                  <a:pt x="21600" y="5714"/>
                  <a:pt x="21465" y="5853"/>
                  <a:pt x="21195" y="5853"/>
                </a:cubicBezTo>
                <a:cubicBezTo>
                  <a:pt x="21060" y="5853"/>
                  <a:pt x="20925" y="5714"/>
                  <a:pt x="20925" y="5574"/>
                </a:cubicBezTo>
                <a:cubicBezTo>
                  <a:pt x="20925" y="5156"/>
                  <a:pt x="20925" y="5156"/>
                  <a:pt x="20925" y="5156"/>
                </a:cubicBezTo>
                <a:cubicBezTo>
                  <a:pt x="20925" y="4877"/>
                  <a:pt x="21060" y="4738"/>
                  <a:pt x="21195" y="4738"/>
                </a:cubicBezTo>
                <a:cubicBezTo>
                  <a:pt x="21465" y="4738"/>
                  <a:pt x="21600" y="4877"/>
                  <a:pt x="21600" y="5156"/>
                </a:cubicBezTo>
                <a:close/>
                <a:moveTo>
                  <a:pt x="135" y="975"/>
                </a:moveTo>
                <a:cubicBezTo>
                  <a:pt x="270" y="836"/>
                  <a:pt x="270" y="697"/>
                  <a:pt x="405" y="557"/>
                </a:cubicBezTo>
                <a:cubicBezTo>
                  <a:pt x="540" y="418"/>
                  <a:pt x="810" y="418"/>
                  <a:pt x="945" y="557"/>
                </a:cubicBezTo>
                <a:cubicBezTo>
                  <a:pt x="1080" y="697"/>
                  <a:pt x="1080" y="975"/>
                  <a:pt x="945" y="1115"/>
                </a:cubicBezTo>
                <a:cubicBezTo>
                  <a:pt x="945" y="1115"/>
                  <a:pt x="810" y="1254"/>
                  <a:pt x="810" y="1254"/>
                </a:cubicBezTo>
                <a:cubicBezTo>
                  <a:pt x="810" y="1394"/>
                  <a:pt x="675" y="1533"/>
                  <a:pt x="540" y="1533"/>
                </a:cubicBezTo>
                <a:cubicBezTo>
                  <a:pt x="405" y="1533"/>
                  <a:pt x="405" y="1533"/>
                  <a:pt x="270" y="1533"/>
                </a:cubicBezTo>
                <a:cubicBezTo>
                  <a:pt x="135" y="1394"/>
                  <a:pt x="0" y="1254"/>
                  <a:pt x="135" y="975"/>
                </a:cubicBezTo>
                <a:close/>
                <a:moveTo>
                  <a:pt x="810" y="6550"/>
                </a:moveTo>
                <a:cubicBezTo>
                  <a:pt x="945" y="6689"/>
                  <a:pt x="945" y="6828"/>
                  <a:pt x="1080" y="6828"/>
                </a:cubicBezTo>
                <a:cubicBezTo>
                  <a:pt x="1215" y="6968"/>
                  <a:pt x="1215" y="7246"/>
                  <a:pt x="1080" y="7386"/>
                </a:cubicBezTo>
                <a:cubicBezTo>
                  <a:pt x="945" y="7386"/>
                  <a:pt x="945" y="7525"/>
                  <a:pt x="810" y="7525"/>
                </a:cubicBezTo>
                <a:cubicBezTo>
                  <a:pt x="675" y="7525"/>
                  <a:pt x="675" y="7386"/>
                  <a:pt x="540" y="7386"/>
                </a:cubicBezTo>
                <a:cubicBezTo>
                  <a:pt x="405" y="7246"/>
                  <a:pt x="405" y="7107"/>
                  <a:pt x="270" y="6968"/>
                </a:cubicBezTo>
                <a:cubicBezTo>
                  <a:pt x="135" y="6828"/>
                  <a:pt x="270" y="6550"/>
                  <a:pt x="405" y="6550"/>
                </a:cubicBezTo>
                <a:cubicBezTo>
                  <a:pt x="540" y="6410"/>
                  <a:pt x="810" y="6410"/>
                  <a:pt x="810" y="6550"/>
                </a:cubicBezTo>
                <a:close/>
                <a:moveTo>
                  <a:pt x="21600" y="2090"/>
                </a:moveTo>
                <a:cubicBezTo>
                  <a:pt x="21600" y="2508"/>
                  <a:pt x="21600" y="2508"/>
                  <a:pt x="21600" y="2508"/>
                </a:cubicBezTo>
                <a:cubicBezTo>
                  <a:pt x="21600" y="2648"/>
                  <a:pt x="21465" y="2787"/>
                  <a:pt x="21195" y="2787"/>
                </a:cubicBezTo>
                <a:cubicBezTo>
                  <a:pt x="21060" y="2787"/>
                  <a:pt x="20925" y="2648"/>
                  <a:pt x="20925" y="2508"/>
                </a:cubicBezTo>
                <a:cubicBezTo>
                  <a:pt x="20925" y="2090"/>
                  <a:pt x="20925" y="2090"/>
                  <a:pt x="20925" y="2090"/>
                </a:cubicBezTo>
                <a:cubicBezTo>
                  <a:pt x="20925" y="1812"/>
                  <a:pt x="21060" y="1672"/>
                  <a:pt x="21195" y="1672"/>
                </a:cubicBezTo>
                <a:cubicBezTo>
                  <a:pt x="21465" y="1672"/>
                  <a:pt x="21600" y="1812"/>
                  <a:pt x="21600" y="2090"/>
                </a:cubicBezTo>
                <a:close/>
                <a:moveTo>
                  <a:pt x="5400" y="11009"/>
                </a:moveTo>
                <a:cubicBezTo>
                  <a:pt x="5400" y="10034"/>
                  <a:pt x="4725" y="9337"/>
                  <a:pt x="3780" y="9337"/>
                </a:cubicBezTo>
                <a:cubicBezTo>
                  <a:pt x="2835" y="9337"/>
                  <a:pt x="2160" y="10034"/>
                  <a:pt x="2160" y="11009"/>
                </a:cubicBezTo>
                <a:cubicBezTo>
                  <a:pt x="2160" y="11845"/>
                  <a:pt x="2835" y="12681"/>
                  <a:pt x="3780" y="12681"/>
                </a:cubicBezTo>
                <a:cubicBezTo>
                  <a:pt x="4725" y="12681"/>
                  <a:pt x="5400" y="11845"/>
                  <a:pt x="5400" y="11009"/>
                </a:cubicBezTo>
                <a:close/>
                <a:moveTo>
                  <a:pt x="3780" y="11845"/>
                </a:moveTo>
                <a:cubicBezTo>
                  <a:pt x="3240" y="11845"/>
                  <a:pt x="2835" y="11427"/>
                  <a:pt x="2835" y="11009"/>
                </a:cubicBezTo>
                <a:cubicBezTo>
                  <a:pt x="2835" y="10452"/>
                  <a:pt x="3240" y="10034"/>
                  <a:pt x="3780" y="10034"/>
                </a:cubicBezTo>
                <a:cubicBezTo>
                  <a:pt x="4320" y="10034"/>
                  <a:pt x="4725" y="10452"/>
                  <a:pt x="4725" y="11009"/>
                </a:cubicBezTo>
                <a:cubicBezTo>
                  <a:pt x="4725" y="11427"/>
                  <a:pt x="4320" y="11845"/>
                  <a:pt x="3780" y="11845"/>
                </a:cubicBezTo>
                <a:close/>
                <a:moveTo>
                  <a:pt x="17955" y="10034"/>
                </a:moveTo>
                <a:cubicBezTo>
                  <a:pt x="18225" y="10034"/>
                  <a:pt x="18360" y="10173"/>
                  <a:pt x="18360" y="10452"/>
                </a:cubicBezTo>
                <a:cubicBezTo>
                  <a:pt x="18360" y="10591"/>
                  <a:pt x="18225" y="10730"/>
                  <a:pt x="17955" y="10730"/>
                </a:cubicBezTo>
                <a:cubicBezTo>
                  <a:pt x="17820" y="10730"/>
                  <a:pt x="17685" y="10591"/>
                  <a:pt x="17685" y="10452"/>
                </a:cubicBezTo>
                <a:cubicBezTo>
                  <a:pt x="17685" y="10173"/>
                  <a:pt x="17820" y="10034"/>
                  <a:pt x="17955" y="10034"/>
                </a:cubicBezTo>
                <a:close/>
                <a:moveTo>
                  <a:pt x="16605" y="10034"/>
                </a:moveTo>
                <a:cubicBezTo>
                  <a:pt x="16740" y="10034"/>
                  <a:pt x="16875" y="10173"/>
                  <a:pt x="16875" y="10452"/>
                </a:cubicBezTo>
                <a:cubicBezTo>
                  <a:pt x="16875" y="10591"/>
                  <a:pt x="16740" y="10730"/>
                  <a:pt x="16605" y="10730"/>
                </a:cubicBezTo>
                <a:cubicBezTo>
                  <a:pt x="16335" y="10730"/>
                  <a:pt x="16200" y="10591"/>
                  <a:pt x="16200" y="10452"/>
                </a:cubicBezTo>
                <a:cubicBezTo>
                  <a:pt x="16200" y="10173"/>
                  <a:pt x="16335" y="10034"/>
                  <a:pt x="16605" y="10034"/>
                </a:cubicBezTo>
                <a:close/>
                <a:moveTo>
                  <a:pt x="18765" y="11148"/>
                </a:moveTo>
                <a:cubicBezTo>
                  <a:pt x="18900" y="11148"/>
                  <a:pt x="19035" y="11288"/>
                  <a:pt x="19035" y="11566"/>
                </a:cubicBezTo>
                <a:cubicBezTo>
                  <a:pt x="19035" y="11706"/>
                  <a:pt x="18900" y="11845"/>
                  <a:pt x="18765" y="11845"/>
                </a:cubicBezTo>
                <a:cubicBezTo>
                  <a:pt x="18495" y="11845"/>
                  <a:pt x="18360" y="11706"/>
                  <a:pt x="18360" y="11566"/>
                </a:cubicBezTo>
                <a:cubicBezTo>
                  <a:pt x="18360" y="11288"/>
                  <a:pt x="18495" y="11148"/>
                  <a:pt x="18765" y="11148"/>
                </a:cubicBezTo>
                <a:close/>
                <a:moveTo>
                  <a:pt x="17280" y="11148"/>
                </a:moveTo>
                <a:cubicBezTo>
                  <a:pt x="17415" y="11148"/>
                  <a:pt x="17685" y="11288"/>
                  <a:pt x="17685" y="11566"/>
                </a:cubicBezTo>
                <a:cubicBezTo>
                  <a:pt x="17685" y="11706"/>
                  <a:pt x="17415" y="11845"/>
                  <a:pt x="17280" y="11845"/>
                </a:cubicBezTo>
                <a:cubicBezTo>
                  <a:pt x="17145" y="11845"/>
                  <a:pt x="16875" y="11706"/>
                  <a:pt x="16875" y="11566"/>
                </a:cubicBezTo>
                <a:cubicBezTo>
                  <a:pt x="16875" y="11288"/>
                  <a:pt x="17145" y="11148"/>
                  <a:pt x="17280" y="11148"/>
                </a:cubicBezTo>
                <a:close/>
                <a:moveTo>
                  <a:pt x="15120" y="10034"/>
                </a:moveTo>
                <a:cubicBezTo>
                  <a:pt x="15255" y="10034"/>
                  <a:pt x="15525" y="10173"/>
                  <a:pt x="15525" y="10452"/>
                </a:cubicBezTo>
                <a:cubicBezTo>
                  <a:pt x="15525" y="10591"/>
                  <a:pt x="15255" y="10730"/>
                  <a:pt x="15120" y="10730"/>
                </a:cubicBezTo>
                <a:cubicBezTo>
                  <a:pt x="14985" y="10730"/>
                  <a:pt x="14715" y="10591"/>
                  <a:pt x="14715" y="10452"/>
                </a:cubicBezTo>
                <a:cubicBezTo>
                  <a:pt x="14715" y="10173"/>
                  <a:pt x="14985" y="10034"/>
                  <a:pt x="15120" y="10034"/>
                </a:cubicBezTo>
                <a:close/>
                <a:moveTo>
                  <a:pt x="15795" y="11148"/>
                </a:moveTo>
                <a:cubicBezTo>
                  <a:pt x="16065" y="11148"/>
                  <a:pt x="16200" y="11288"/>
                  <a:pt x="16200" y="11566"/>
                </a:cubicBezTo>
                <a:cubicBezTo>
                  <a:pt x="16200" y="11706"/>
                  <a:pt x="16065" y="11845"/>
                  <a:pt x="15795" y="11845"/>
                </a:cubicBezTo>
                <a:cubicBezTo>
                  <a:pt x="15660" y="11845"/>
                  <a:pt x="15525" y="11706"/>
                  <a:pt x="15525" y="11566"/>
                </a:cubicBezTo>
                <a:cubicBezTo>
                  <a:pt x="15525" y="11288"/>
                  <a:pt x="15660" y="11148"/>
                  <a:pt x="15795" y="11148"/>
                </a:cubicBezTo>
                <a:close/>
                <a:moveTo>
                  <a:pt x="13635" y="10034"/>
                </a:moveTo>
                <a:cubicBezTo>
                  <a:pt x="13905" y="10034"/>
                  <a:pt x="14040" y="10173"/>
                  <a:pt x="14040" y="10452"/>
                </a:cubicBezTo>
                <a:cubicBezTo>
                  <a:pt x="14040" y="10591"/>
                  <a:pt x="13905" y="10730"/>
                  <a:pt x="13635" y="10730"/>
                </a:cubicBezTo>
                <a:cubicBezTo>
                  <a:pt x="13500" y="10730"/>
                  <a:pt x="13365" y="10591"/>
                  <a:pt x="13365" y="10452"/>
                </a:cubicBezTo>
                <a:cubicBezTo>
                  <a:pt x="13365" y="10173"/>
                  <a:pt x="13500" y="10034"/>
                  <a:pt x="13635" y="10034"/>
                </a:cubicBezTo>
                <a:close/>
                <a:moveTo>
                  <a:pt x="14445" y="11148"/>
                </a:moveTo>
                <a:cubicBezTo>
                  <a:pt x="14580" y="11148"/>
                  <a:pt x="14715" y="11288"/>
                  <a:pt x="14715" y="11566"/>
                </a:cubicBezTo>
                <a:cubicBezTo>
                  <a:pt x="14715" y="11706"/>
                  <a:pt x="14580" y="11845"/>
                  <a:pt x="14445" y="11845"/>
                </a:cubicBezTo>
                <a:cubicBezTo>
                  <a:pt x="14175" y="11845"/>
                  <a:pt x="14040" y="11706"/>
                  <a:pt x="14040" y="11566"/>
                </a:cubicBezTo>
                <a:cubicBezTo>
                  <a:pt x="14040" y="11288"/>
                  <a:pt x="14175" y="11148"/>
                  <a:pt x="14445" y="11148"/>
                </a:cubicBezTo>
                <a:close/>
                <a:moveTo>
                  <a:pt x="12285" y="10034"/>
                </a:moveTo>
                <a:cubicBezTo>
                  <a:pt x="12420" y="10034"/>
                  <a:pt x="12555" y="10173"/>
                  <a:pt x="12555" y="10452"/>
                </a:cubicBezTo>
                <a:cubicBezTo>
                  <a:pt x="12555" y="10591"/>
                  <a:pt x="12420" y="10730"/>
                  <a:pt x="12285" y="10730"/>
                </a:cubicBezTo>
                <a:cubicBezTo>
                  <a:pt x="12015" y="10730"/>
                  <a:pt x="11880" y="10591"/>
                  <a:pt x="11880" y="10452"/>
                </a:cubicBezTo>
                <a:cubicBezTo>
                  <a:pt x="11880" y="10173"/>
                  <a:pt x="12015" y="10034"/>
                  <a:pt x="12285" y="10034"/>
                </a:cubicBezTo>
                <a:close/>
                <a:moveTo>
                  <a:pt x="12960" y="11148"/>
                </a:moveTo>
                <a:cubicBezTo>
                  <a:pt x="13095" y="11148"/>
                  <a:pt x="13365" y="11288"/>
                  <a:pt x="13365" y="11566"/>
                </a:cubicBezTo>
                <a:cubicBezTo>
                  <a:pt x="13365" y="11706"/>
                  <a:pt x="13095" y="11845"/>
                  <a:pt x="12960" y="11845"/>
                </a:cubicBezTo>
                <a:cubicBezTo>
                  <a:pt x="12825" y="11845"/>
                  <a:pt x="12555" y="11706"/>
                  <a:pt x="12555" y="11566"/>
                </a:cubicBezTo>
                <a:cubicBezTo>
                  <a:pt x="12555" y="11288"/>
                  <a:pt x="12825" y="11148"/>
                  <a:pt x="12960" y="11148"/>
                </a:cubicBezTo>
                <a:close/>
                <a:moveTo>
                  <a:pt x="16200" y="14493"/>
                </a:moveTo>
                <a:cubicBezTo>
                  <a:pt x="16200" y="14354"/>
                  <a:pt x="16470" y="14075"/>
                  <a:pt x="16605" y="14075"/>
                </a:cubicBezTo>
                <a:cubicBezTo>
                  <a:pt x="17010" y="14075"/>
                  <a:pt x="17010" y="14075"/>
                  <a:pt x="17010" y="14075"/>
                </a:cubicBezTo>
                <a:cubicBezTo>
                  <a:pt x="17145" y="14075"/>
                  <a:pt x="17280" y="14354"/>
                  <a:pt x="17280" y="14493"/>
                </a:cubicBezTo>
                <a:cubicBezTo>
                  <a:pt x="17280" y="14632"/>
                  <a:pt x="17145" y="14911"/>
                  <a:pt x="17010" y="14911"/>
                </a:cubicBezTo>
                <a:cubicBezTo>
                  <a:pt x="16605" y="14911"/>
                  <a:pt x="16605" y="14911"/>
                  <a:pt x="16605" y="14911"/>
                </a:cubicBezTo>
                <a:cubicBezTo>
                  <a:pt x="16470" y="14911"/>
                  <a:pt x="16200" y="14632"/>
                  <a:pt x="16200" y="14493"/>
                </a:cubicBezTo>
                <a:close/>
                <a:moveTo>
                  <a:pt x="14715" y="14493"/>
                </a:moveTo>
                <a:cubicBezTo>
                  <a:pt x="14715" y="14354"/>
                  <a:pt x="14985" y="14075"/>
                  <a:pt x="15120" y="14075"/>
                </a:cubicBezTo>
                <a:cubicBezTo>
                  <a:pt x="15525" y="14075"/>
                  <a:pt x="15525" y="14075"/>
                  <a:pt x="15525" y="14075"/>
                </a:cubicBezTo>
                <a:cubicBezTo>
                  <a:pt x="15660" y="14075"/>
                  <a:pt x="15930" y="14354"/>
                  <a:pt x="15930" y="14493"/>
                </a:cubicBezTo>
                <a:cubicBezTo>
                  <a:pt x="15930" y="14632"/>
                  <a:pt x="15660" y="14911"/>
                  <a:pt x="15525" y="14911"/>
                </a:cubicBezTo>
                <a:cubicBezTo>
                  <a:pt x="15120" y="14911"/>
                  <a:pt x="15120" y="14911"/>
                  <a:pt x="15120" y="14911"/>
                </a:cubicBezTo>
                <a:cubicBezTo>
                  <a:pt x="14985" y="14911"/>
                  <a:pt x="14715" y="14632"/>
                  <a:pt x="14715" y="14493"/>
                </a:cubicBezTo>
                <a:close/>
                <a:moveTo>
                  <a:pt x="16470" y="7804"/>
                </a:moveTo>
                <a:cubicBezTo>
                  <a:pt x="16200" y="7804"/>
                  <a:pt x="16065" y="7665"/>
                  <a:pt x="16065" y="7386"/>
                </a:cubicBezTo>
                <a:cubicBezTo>
                  <a:pt x="16065" y="7246"/>
                  <a:pt x="16200" y="7107"/>
                  <a:pt x="16470" y="7107"/>
                </a:cubicBezTo>
                <a:cubicBezTo>
                  <a:pt x="16605" y="7107"/>
                  <a:pt x="16605" y="7107"/>
                  <a:pt x="16605" y="7107"/>
                </a:cubicBezTo>
                <a:cubicBezTo>
                  <a:pt x="16740" y="7107"/>
                  <a:pt x="16740" y="7107"/>
                  <a:pt x="16740" y="7107"/>
                </a:cubicBezTo>
                <a:cubicBezTo>
                  <a:pt x="17010" y="7107"/>
                  <a:pt x="17010" y="7107"/>
                  <a:pt x="17010" y="7107"/>
                </a:cubicBezTo>
                <a:cubicBezTo>
                  <a:pt x="17145" y="7107"/>
                  <a:pt x="17280" y="7246"/>
                  <a:pt x="17280" y="7386"/>
                </a:cubicBezTo>
                <a:cubicBezTo>
                  <a:pt x="17280" y="7665"/>
                  <a:pt x="17145" y="7804"/>
                  <a:pt x="17010" y="7804"/>
                </a:cubicBezTo>
                <a:cubicBezTo>
                  <a:pt x="16740" y="7804"/>
                  <a:pt x="16740" y="7804"/>
                  <a:pt x="16740" y="7804"/>
                </a:cubicBezTo>
                <a:cubicBezTo>
                  <a:pt x="16605" y="7804"/>
                  <a:pt x="16605" y="7804"/>
                  <a:pt x="16605" y="7804"/>
                </a:cubicBezTo>
                <a:lnTo>
                  <a:pt x="16470" y="7804"/>
                </a:lnTo>
                <a:close/>
                <a:moveTo>
                  <a:pt x="20520" y="8083"/>
                </a:moveTo>
                <a:cubicBezTo>
                  <a:pt x="20385" y="7943"/>
                  <a:pt x="20385" y="7665"/>
                  <a:pt x="20520" y="7525"/>
                </a:cubicBezTo>
                <a:cubicBezTo>
                  <a:pt x="20655" y="7386"/>
                  <a:pt x="20925" y="7386"/>
                  <a:pt x="21060" y="7525"/>
                </a:cubicBezTo>
                <a:cubicBezTo>
                  <a:pt x="21195" y="7525"/>
                  <a:pt x="21195" y="7665"/>
                  <a:pt x="21330" y="7804"/>
                </a:cubicBezTo>
                <a:cubicBezTo>
                  <a:pt x="21465" y="7943"/>
                  <a:pt x="21330" y="8222"/>
                  <a:pt x="21195" y="8361"/>
                </a:cubicBezTo>
                <a:cubicBezTo>
                  <a:pt x="21195" y="8361"/>
                  <a:pt x="21060" y="8361"/>
                  <a:pt x="21060" y="8361"/>
                </a:cubicBezTo>
                <a:cubicBezTo>
                  <a:pt x="20925" y="8361"/>
                  <a:pt x="20790" y="8361"/>
                  <a:pt x="20790" y="8222"/>
                </a:cubicBezTo>
                <a:cubicBezTo>
                  <a:pt x="20655" y="8222"/>
                  <a:pt x="20655" y="8083"/>
                  <a:pt x="20520" y="8083"/>
                </a:cubicBezTo>
                <a:close/>
                <a:moveTo>
                  <a:pt x="17550" y="7386"/>
                </a:moveTo>
                <a:cubicBezTo>
                  <a:pt x="17550" y="7246"/>
                  <a:pt x="17685" y="7107"/>
                  <a:pt x="17955" y="7107"/>
                </a:cubicBezTo>
                <a:cubicBezTo>
                  <a:pt x="18090" y="7107"/>
                  <a:pt x="18090" y="7107"/>
                  <a:pt x="18090" y="7107"/>
                </a:cubicBezTo>
                <a:cubicBezTo>
                  <a:pt x="18225" y="7107"/>
                  <a:pt x="18225" y="7107"/>
                  <a:pt x="18225" y="7107"/>
                </a:cubicBezTo>
                <a:cubicBezTo>
                  <a:pt x="18495" y="7107"/>
                  <a:pt x="18495" y="7107"/>
                  <a:pt x="18495" y="7107"/>
                </a:cubicBezTo>
                <a:cubicBezTo>
                  <a:pt x="18630" y="7107"/>
                  <a:pt x="18765" y="7246"/>
                  <a:pt x="18765" y="7386"/>
                </a:cubicBezTo>
                <a:cubicBezTo>
                  <a:pt x="18765" y="7665"/>
                  <a:pt x="18630" y="7804"/>
                  <a:pt x="18495" y="7804"/>
                </a:cubicBezTo>
                <a:cubicBezTo>
                  <a:pt x="18225" y="7804"/>
                  <a:pt x="18225" y="7804"/>
                  <a:pt x="18225" y="7804"/>
                </a:cubicBezTo>
                <a:cubicBezTo>
                  <a:pt x="18090" y="7804"/>
                  <a:pt x="18090" y="7804"/>
                  <a:pt x="18090" y="7804"/>
                </a:cubicBezTo>
                <a:cubicBezTo>
                  <a:pt x="17955" y="7804"/>
                  <a:pt x="17955" y="7804"/>
                  <a:pt x="17955" y="7804"/>
                </a:cubicBezTo>
                <a:cubicBezTo>
                  <a:pt x="17685" y="7804"/>
                  <a:pt x="17550" y="7665"/>
                  <a:pt x="17550" y="7386"/>
                </a:cubicBezTo>
                <a:close/>
                <a:moveTo>
                  <a:pt x="13500" y="7107"/>
                </a:moveTo>
                <a:cubicBezTo>
                  <a:pt x="13635" y="7107"/>
                  <a:pt x="13635" y="7107"/>
                  <a:pt x="13635" y="7107"/>
                </a:cubicBezTo>
                <a:cubicBezTo>
                  <a:pt x="13905" y="7107"/>
                  <a:pt x="13905" y="7107"/>
                  <a:pt x="13905" y="7107"/>
                </a:cubicBezTo>
                <a:cubicBezTo>
                  <a:pt x="14040" y="7107"/>
                  <a:pt x="14040" y="7107"/>
                  <a:pt x="14040" y="7107"/>
                </a:cubicBezTo>
                <a:cubicBezTo>
                  <a:pt x="14175" y="7107"/>
                  <a:pt x="14445" y="7246"/>
                  <a:pt x="14445" y="7386"/>
                </a:cubicBezTo>
                <a:cubicBezTo>
                  <a:pt x="14445" y="7665"/>
                  <a:pt x="14175" y="7804"/>
                  <a:pt x="14040" y="7804"/>
                </a:cubicBezTo>
                <a:cubicBezTo>
                  <a:pt x="13905" y="7804"/>
                  <a:pt x="13905" y="7804"/>
                  <a:pt x="13905" y="7804"/>
                </a:cubicBezTo>
                <a:cubicBezTo>
                  <a:pt x="13635" y="7804"/>
                  <a:pt x="13635" y="7804"/>
                  <a:pt x="13635" y="7804"/>
                </a:cubicBezTo>
                <a:cubicBezTo>
                  <a:pt x="13500" y="7804"/>
                  <a:pt x="13500" y="7804"/>
                  <a:pt x="13500" y="7804"/>
                </a:cubicBezTo>
                <a:cubicBezTo>
                  <a:pt x="13230" y="7804"/>
                  <a:pt x="13095" y="7665"/>
                  <a:pt x="13095" y="7386"/>
                </a:cubicBezTo>
                <a:cubicBezTo>
                  <a:pt x="13095" y="7246"/>
                  <a:pt x="13230" y="7107"/>
                  <a:pt x="13500" y="7107"/>
                </a:cubicBezTo>
                <a:close/>
                <a:moveTo>
                  <a:pt x="17685" y="14493"/>
                </a:moveTo>
                <a:cubicBezTo>
                  <a:pt x="17685" y="14354"/>
                  <a:pt x="17955" y="14075"/>
                  <a:pt x="18090" y="14075"/>
                </a:cubicBezTo>
                <a:cubicBezTo>
                  <a:pt x="18495" y="14075"/>
                  <a:pt x="18495" y="14075"/>
                  <a:pt x="18495" y="14075"/>
                </a:cubicBezTo>
                <a:cubicBezTo>
                  <a:pt x="18630" y="14075"/>
                  <a:pt x="18765" y="14354"/>
                  <a:pt x="18765" y="14493"/>
                </a:cubicBezTo>
                <a:cubicBezTo>
                  <a:pt x="18765" y="14632"/>
                  <a:pt x="18630" y="14911"/>
                  <a:pt x="18495" y="14911"/>
                </a:cubicBezTo>
                <a:cubicBezTo>
                  <a:pt x="18090" y="14911"/>
                  <a:pt x="18090" y="14911"/>
                  <a:pt x="18090" y="14911"/>
                </a:cubicBezTo>
                <a:cubicBezTo>
                  <a:pt x="17955" y="14911"/>
                  <a:pt x="17685" y="14632"/>
                  <a:pt x="17685" y="14493"/>
                </a:cubicBezTo>
                <a:close/>
                <a:moveTo>
                  <a:pt x="19980" y="14911"/>
                </a:moveTo>
                <a:cubicBezTo>
                  <a:pt x="19980" y="14493"/>
                  <a:pt x="19980" y="14493"/>
                  <a:pt x="19980" y="14493"/>
                </a:cubicBezTo>
                <a:cubicBezTo>
                  <a:pt x="19980" y="14911"/>
                  <a:pt x="19980" y="14911"/>
                  <a:pt x="19980" y="14911"/>
                </a:cubicBezTo>
                <a:cubicBezTo>
                  <a:pt x="19575" y="14911"/>
                  <a:pt x="19575" y="14911"/>
                  <a:pt x="19575" y="14911"/>
                </a:cubicBezTo>
                <a:cubicBezTo>
                  <a:pt x="19440" y="14911"/>
                  <a:pt x="19170" y="14632"/>
                  <a:pt x="19170" y="14493"/>
                </a:cubicBezTo>
                <a:cubicBezTo>
                  <a:pt x="19170" y="14354"/>
                  <a:pt x="19440" y="14075"/>
                  <a:pt x="19575" y="14075"/>
                </a:cubicBezTo>
                <a:cubicBezTo>
                  <a:pt x="19980" y="14075"/>
                  <a:pt x="19980" y="14075"/>
                  <a:pt x="19980" y="14075"/>
                </a:cubicBezTo>
                <a:cubicBezTo>
                  <a:pt x="20115" y="14075"/>
                  <a:pt x="20250" y="14354"/>
                  <a:pt x="20250" y="14493"/>
                </a:cubicBezTo>
                <a:cubicBezTo>
                  <a:pt x="20250" y="14632"/>
                  <a:pt x="20115" y="14911"/>
                  <a:pt x="19980" y="14911"/>
                </a:cubicBezTo>
                <a:close/>
                <a:moveTo>
                  <a:pt x="20655" y="13796"/>
                </a:moveTo>
                <a:cubicBezTo>
                  <a:pt x="20655" y="13657"/>
                  <a:pt x="20790" y="13657"/>
                  <a:pt x="20790" y="13517"/>
                </a:cubicBezTo>
                <a:cubicBezTo>
                  <a:pt x="20925" y="13378"/>
                  <a:pt x="21060" y="13239"/>
                  <a:pt x="21330" y="13378"/>
                </a:cubicBezTo>
                <a:cubicBezTo>
                  <a:pt x="21465" y="13378"/>
                  <a:pt x="21600" y="13657"/>
                  <a:pt x="21465" y="13796"/>
                </a:cubicBezTo>
                <a:cubicBezTo>
                  <a:pt x="21330" y="13935"/>
                  <a:pt x="21330" y="14075"/>
                  <a:pt x="21195" y="14214"/>
                </a:cubicBezTo>
                <a:cubicBezTo>
                  <a:pt x="21195" y="14354"/>
                  <a:pt x="21060" y="14354"/>
                  <a:pt x="20925" y="14354"/>
                </a:cubicBezTo>
                <a:cubicBezTo>
                  <a:pt x="20790" y="14354"/>
                  <a:pt x="20790" y="14354"/>
                  <a:pt x="20655" y="14354"/>
                </a:cubicBezTo>
                <a:cubicBezTo>
                  <a:pt x="20520" y="14214"/>
                  <a:pt x="20520" y="13935"/>
                  <a:pt x="20655" y="13796"/>
                </a:cubicBezTo>
                <a:close/>
                <a:moveTo>
                  <a:pt x="14985" y="7804"/>
                </a:moveTo>
                <a:cubicBezTo>
                  <a:pt x="14715" y="7804"/>
                  <a:pt x="14580" y="7665"/>
                  <a:pt x="14580" y="7386"/>
                </a:cubicBezTo>
                <a:cubicBezTo>
                  <a:pt x="14580" y="7246"/>
                  <a:pt x="14715" y="7107"/>
                  <a:pt x="14985" y="7107"/>
                </a:cubicBezTo>
                <a:cubicBezTo>
                  <a:pt x="15120" y="7107"/>
                  <a:pt x="15120" y="7107"/>
                  <a:pt x="15120" y="7107"/>
                </a:cubicBezTo>
                <a:cubicBezTo>
                  <a:pt x="15255" y="7107"/>
                  <a:pt x="15255" y="7107"/>
                  <a:pt x="15255" y="7107"/>
                </a:cubicBezTo>
                <a:cubicBezTo>
                  <a:pt x="15525" y="7107"/>
                  <a:pt x="15525" y="7107"/>
                  <a:pt x="15525" y="7107"/>
                </a:cubicBezTo>
                <a:cubicBezTo>
                  <a:pt x="15660" y="7107"/>
                  <a:pt x="15930" y="7246"/>
                  <a:pt x="15930" y="7386"/>
                </a:cubicBezTo>
                <a:cubicBezTo>
                  <a:pt x="15930" y="7665"/>
                  <a:pt x="15660" y="7804"/>
                  <a:pt x="15525" y="7804"/>
                </a:cubicBezTo>
                <a:cubicBezTo>
                  <a:pt x="15255" y="7804"/>
                  <a:pt x="15255" y="7804"/>
                  <a:pt x="15255" y="7804"/>
                </a:cubicBezTo>
                <a:cubicBezTo>
                  <a:pt x="15120" y="7804"/>
                  <a:pt x="15120" y="7804"/>
                  <a:pt x="15120" y="7804"/>
                </a:cubicBezTo>
                <a:lnTo>
                  <a:pt x="14985" y="7804"/>
                </a:lnTo>
                <a:close/>
                <a:moveTo>
                  <a:pt x="13365" y="14493"/>
                </a:moveTo>
                <a:cubicBezTo>
                  <a:pt x="13365" y="14354"/>
                  <a:pt x="13500" y="14075"/>
                  <a:pt x="13635" y="14075"/>
                </a:cubicBezTo>
                <a:cubicBezTo>
                  <a:pt x="14040" y="14075"/>
                  <a:pt x="14040" y="14075"/>
                  <a:pt x="14040" y="14075"/>
                </a:cubicBezTo>
                <a:cubicBezTo>
                  <a:pt x="14175" y="14075"/>
                  <a:pt x="14445" y="14354"/>
                  <a:pt x="14445" y="14493"/>
                </a:cubicBezTo>
                <a:cubicBezTo>
                  <a:pt x="14445" y="14632"/>
                  <a:pt x="14175" y="14911"/>
                  <a:pt x="14040" y="14911"/>
                </a:cubicBezTo>
                <a:cubicBezTo>
                  <a:pt x="13635" y="14911"/>
                  <a:pt x="13635" y="14911"/>
                  <a:pt x="13635" y="14911"/>
                </a:cubicBezTo>
                <a:cubicBezTo>
                  <a:pt x="13500" y="14911"/>
                  <a:pt x="13365" y="14632"/>
                  <a:pt x="13365" y="14493"/>
                </a:cubicBezTo>
                <a:close/>
                <a:moveTo>
                  <a:pt x="0" y="9755"/>
                </a:moveTo>
                <a:cubicBezTo>
                  <a:pt x="0" y="9337"/>
                  <a:pt x="0" y="9337"/>
                  <a:pt x="0" y="9337"/>
                </a:cubicBezTo>
                <a:cubicBezTo>
                  <a:pt x="0" y="9197"/>
                  <a:pt x="135" y="8919"/>
                  <a:pt x="405" y="8919"/>
                </a:cubicBezTo>
                <a:cubicBezTo>
                  <a:pt x="540" y="8919"/>
                  <a:pt x="675" y="9197"/>
                  <a:pt x="675" y="9337"/>
                </a:cubicBezTo>
                <a:cubicBezTo>
                  <a:pt x="675" y="9755"/>
                  <a:pt x="675" y="9755"/>
                  <a:pt x="675" y="9755"/>
                </a:cubicBezTo>
                <a:cubicBezTo>
                  <a:pt x="675" y="9894"/>
                  <a:pt x="540" y="10034"/>
                  <a:pt x="405" y="10034"/>
                </a:cubicBezTo>
                <a:cubicBezTo>
                  <a:pt x="135" y="10034"/>
                  <a:pt x="0" y="9894"/>
                  <a:pt x="0" y="9755"/>
                </a:cubicBezTo>
                <a:close/>
                <a:moveTo>
                  <a:pt x="0" y="12821"/>
                </a:moveTo>
                <a:cubicBezTo>
                  <a:pt x="0" y="12403"/>
                  <a:pt x="0" y="12403"/>
                  <a:pt x="0" y="12403"/>
                </a:cubicBezTo>
                <a:cubicBezTo>
                  <a:pt x="0" y="12124"/>
                  <a:pt x="135" y="11985"/>
                  <a:pt x="405" y="11985"/>
                </a:cubicBezTo>
                <a:cubicBezTo>
                  <a:pt x="540" y="11985"/>
                  <a:pt x="675" y="12124"/>
                  <a:pt x="675" y="12403"/>
                </a:cubicBezTo>
                <a:cubicBezTo>
                  <a:pt x="675" y="12821"/>
                  <a:pt x="675" y="12821"/>
                  <a:pt x="675" y="12821"/>
                </a:cubicBezTo>
                <a:cubicBezTo>
                  <a:pt x="675" y="12960"/>
                  <a:pt x="540" y="13099"/>
                  <a:pt x="405" y="13099"/>
                </a:cubicBezTo>
                <a:cubicBezTo>
                  <a:pt x="135" y="13099"/>
                  <a:pt x="0" y="12960"/>
                  <a:pt x="0" y="12821"/>
                </a:cubicBezTo>
                <a:close/>
                <a:moveTo>
                  <a:pt x="21600" y="12124"/>
                </a:moveTo>
                <a:cubicBezTo>
                  <a:pt x="21600" y="12542"/>
                  <a:pt x="21600" y="12542"/>
                  <a:pt x="21600" y="12542"/>
                </a:cubicBezTo>
                <a:cubicBezTo>
                  <a:pt x="21600" y="12821"/>
                  <a:pt x="21465" y="12960"/>
                  <a:pt x="21195" y="12960"/>
                </a:cubicBezTo>
                <a:cubicBezTo>
                  <a:pt x="21060" y="12960"/>
                  <a:pt x="20925" y="12821"/>
                  <a:pt x="20925" y="12542"/>
                </a:cubicBezTo>
                <a:cubicBezTo>
                  <a:pt x="20925" y="12124"/>
                  <a:pt x="20925" y="12124"/>
                  <a:pt x="20925" y="12124"/>
                </a:cubicBezTo>
                <a:cubicBezTo>
                  <a:pt x="20925" y="11985"/>
                  <a:pt x="21060" y="11845"/>
                  <a:pt x="21195" y="11845"/>
                </a:cubicBezTo>
                <a:cubicBezTo>
                  <a:pt x="21465" y="11845"/>
                  <a:pt x="21600" y="11985"/>
                  <a:pt x="21600" y="12124"/>
                </a:cubicBezTo>
                <a:close/>
                <a:moveTo>
                  <a:pt x="810" y="8361"/>
                </a:moveTo>
                <a:cubicBezTo>
                  <a:pt x="810" y="8501"/>
                  <a:pt x="675" y="8640"/>
                  <a:pt x="540" y="8640"/>
                </a:cubicBezTo>
                <a:cubicBezTo>
                  <a:pt x="405" y="8640"/>
                  <a:pt x="405" y="8640"/>
                  <a:pt x="270" y="8501"/>
                </a:cubicBezTo>
                <a:cubicBezTo>
                  <a:pt x="135" y="8501"/>
                  <a:pt x="0" y="8222"/>
                  <a:pt x="135" y="8083"/>
                </a:cubicBezTo>
                <a:cubicBezTo>
                  <a:pt x="270" y="7943"/>
                  <a:pt x="270" y="7804"/>
                  <a:pt x="405" y="7665"/>
                </a:cubicBezTo>
                <a:cubicBezTo>
                  <a:pt x="540" y="7525"/>
                  <a:pt x="810" y="7525"/>
                  <a:pt x="945" y="7665"/>
                </a:cubicBezTo>
                <a:cubicBezTo>
                  <a:pt x="1080" y="7804"/>
                  <a:pt x="1080" y="7943"/>
                  <a:pt x="945" y="8083"/>
                </a:cubicBezTo>
                <a:cubicBezTo>
                  <a:pt x="945" y="8222"/>
                  <a:pt x="810" y="8222"/>
                  <a:pt x="810" y="8361"/>
                </a:cubicBezTo>
                <a:close/>
                <a:moveTo>
                  <a:pt x="810" y="13657"/>
                </a:moveTo>
                <a:cubicBezTo>
                  <a:pt x="945" y="13796"/>
                  <a:pt x="945" y="13796"/>
                  <a:pt x="1080" y="13935"/>
                </a:cubicBezTo>
                <a:cubicBezTo>
                  <a:pt x="1215" y="14075"/>
                  <a:pt x="1215" y="14214"/>
                  <a:pt x="1080" y="14354"/>
                </a:cubicBezTo>
                <a:cubicBezTo>
                  <a:pt x="945" y="14493"/>
                  <a:pt x="945" y="14493"/>
                  <a:pt x="810" y="14493"/>
                </a:cubicBezTo>
                <a:cubicBezTo>
                  <a:pt x="675" y="14493"/>
                  <a:pt x="675" y="14493"/>
                  <a:pt x="540" y="14493"/>
                </a:cubicBezTo>
                <a:cubicBezTo>
                  <a:pt x="405" y="14354"/>
                  <a:pt x="405" y="14214"/>
                  <a:pt x="270" y="14075"/>
                </a:cubicBezTo>
                <a:cubicBezTo>
                  <a:pt x="135" y="13935"/>
                  <a:pt x="270" y="13657"/>
                  <a:pt x="405" y="13517"/>
                </a:cubicBezTo>
                <a:cubicBezTo>
                  <a:pt x="540" y="13517"/>
                  <a:pt x="810" y="13517"/>
                  <a:pt x="810" y="13657"/>
                </a:cubicBezTo>
                <a:close/>
                <a:moveTo>
                  <a:pt x="11610" y="7386"/>
                </a:moveTo>
                <a:cubicBezTo>
                  <a:pt x="11610" y="7246"/>
                  <a:pt x="11745" y="7107"/>
                  <a:pt x="12015" y="7107"/>
                </a:cubicBezTo>
                <a:cubicBezTo>
                  <a:pt x="12150" y="7107"/>
                  <a:pt x="12150" y="7107"/>
                  <a:pt x="12150" y="7107"/>
                </a:cubicBezTo>
                <a:cubicBezTo>
                  <a:pt x="12420" y="7107"/>
                  <a:pt x="12420" y="7107"/>
                  <a:pt x="12420" y="7107"/>
                </a:cubicBezTo>
                <a:cubicBezTo>
                  <a:pt x="12555" y="7107"/>
                  <a:pt x="12555" y="7107"/>
                  <a:pt x="12555" y="7107"/>
                </a:cubicBezTo>
                <a:cubicBezTo>
                  <a:pt x="12690" y="7107"/>
                  <a:pt x="12960" y="7246"/>
                  <a:pt x="12960" y="7386"/>
                </a:cubicBezTo>
                <a:cubicBezTo>
                  <a:pt x="12960" y="7665"/>
                  <a:pt x="12690" y="7804"/>
                  <a:pt x="12555" y="7804"/>
                </a:cubicBezTo>
                <a:cubicBezTo>
                  <a:pt x="12420" y="7804"/>
                  <a:pt x="12420" y="7804"/>
                  <a:pt x="12420" y="7804"/>
                </a:cubicBezTo>
                <a:cubicBezTo>
                  <a:pt x="12150" y="7804"/>
                  <a:pt x="12150" y="7804"/>
                  <a:pt x="12150" y="7804"/>
                </a:cubicBezTo>
                <a:cubicBezTo>
                  <a:pt x="12015" y="7804"/>
                  <a:pt x="12015" y="7804"/>
                  <a:pt x="12015" y="7804"/>
                </a:cubicBezTo>
                <a:cubicBezTo>
                  <a:pt x="11745" y="7804"/>
                  <a:pt x="11610" y="7665"/>
                  <a:pt x="11610" y="7386"/>
                </a:cubicBezTo>
                <a:close/>
                <a:moveTo>
                  <a:pt x="21600" y="10730"/>
                </a:moveTo>
                <a:cubicBezTo>
                  <a:pt x="21600" y="11009"/>
                  <a:pt x="21600" y="11009"/>
                  <a:pt x="21600" y="11009"/>
                </a:cubicBezTo>
                <a:cubicBezTo>
                  <a:pt x="21600" y="11288"/>
                  <a:pt x="21465" y="11427"/>
                  <a:pt x="21195" y="11427"/>
                </a:cubicBezTo>
                <a:cubicBezTo>
                  <a:pt x="21060" y="11427"/>
                  <a:pt x="20925" y="11288"/>
                  <a:pt x="20925" y="11009"/>
                </a:cubicBezTo>
                <a:cubicBezTo>
                  <a:pt x="20925" y="10730"/>
                  <a:pt x="20925" y="10730"/>
                  <a:pt x="20925" y="10730"/>
                </a:cubicBezTo>
                <a:cubicBezTo>
                  <a:pt x="20925" y="10452"/>
                  <a:pt x="21060" y="10312"/>
                  <a:pt x="21195" y="10312"/>
                </a:cubicBezTo>
                <a:cubicBezTo>
                  <a:pt x="21465" y="10312"/>
                  <a:pt x="21600" y="10452"/>
                  <a:pt x="21600" y="10730"/>
                </a:cubicBezTo>
                <a:close/>
                <a:moveTo>
                  <a:pt x="21600" y="9197"/>
                </a:moveTo>
                <a:cubicBezTo>
                  <a:pt x="21600" y="9476"/>
                  <a:pt x="21600" y="9476"/>
                  <a:pt x="21600" y="9476"/>
                </a:cubicBezTo>
                <a:cubicBezTo>
                  <a:pt x="21600" y="9755"/>
                  <a:pt x="21465" y="9894"/>
                  <a:pt x="21195" y="9894"/>
                </a:cubicBezTo>
                <a:cubicBezTo>
                  <a:pt x="21060" y="9894"/>
                  <a:pt x="20925" y="9755"/>
                  <a:pt x="20925" y="9476"/>
                </a:cubicBezTo>
                <a:cubicBezTo>
                  <a:pt x="20925" y="9197"/>
                  <a:pt x="20925" y="9197"/>
                  <a:pt x="20925" y="9197"/>
                </a:cubicBezTo>
                <a:cubicBezTo>
                  <a:pt x="20925" y="8919"/>
                  <a:pt x="21060" y="8779"/>
                  <a:pt x="21195" y="8779"/>
                </a:cubicBezTo>
                <a:cubicBezTo>
                  <a:pt x="21465" y="8779"/>
                  <a:pt x="21600" y="8919"/>
                  <a:pt x="21600" y="9197"/>
                </a:cubicBezTo>
                <a:close/>
                <a:moveTo>
                  <a:pt x="8505" y="14493"/>
                </a:moveTo>
                <a:cubicBezTo>
                  <a:pt x="8505" y="14632"/>
                  <a:pt x="8370" y="14911"/>
                  <a:pt x="8100" y="14911"/>
                </a:cubicBezTo>
                <a:cubicBezTo>
                  <a:pt x="7695" y="14911"/>
                  <a:pt x="7695" y="14911"/>
                  <a:pt x="7695" y="14911"/>
                </a:cubicBezTo>
                <a:cubicBezTo>
                  <a:pt x="7560" y="14911"/>
                  <a:pt x="7425" y="14632"/>
                  <a:pt x="7425" y="14493"/>
                </a:cubicBezTo>
                <a:cubicBezTo>
                  <a:pt x="7425" y="14354"/>
                  <a:pt x="7560" y="14075"/>
                  <a:pt x="7695" y="14075"/>
                </a:cubicBezTo>
                <a:cubicBezTo>
                  <a:pt x="8100" y="14075"/>
                  <a:pt x="8100" y="14075"/>
                  <a:pt x="8100" y="14075"/>
                </a:cubicBezTo>
                <a:cubicBezTo>
                  <a:pt x="8370" y="14075"/>
                  <a:pt x="8505" y="14354"/>
                  <a:pt x="8505" y="14493"/>
                </a:cubicBezTo>
                <a:close/>
                <a:moveTo>
                  <a:pt x="1350" y="7386"/>
                </a:moveTo>
                <a:cubicBezTo>
                  <a:pt x="1350" y="7246"/>
                  <a:pt x="1485" y="7107"/>
                  <a:pt x="1620" y="7107"/>
                </a:cubicBezTo>
                <a:cubicBezTo>
                  <a:pt x="1890" y="7107"/>
                  <a:pt x="1890" y="7107"/>
                  <a:pt x="1890" y="7107"/>
                </a:cubicBezTo>
                <a:cubicBezTo>
                  <a:pt x="2025" y="7107"/>
                  <a:pt x="2025" y="7107"/>
                  <a:pt x="2025" y="7107"/>
                </a:cubicBezTo>
                <a:cubicBezTo>
                  <a:pt x="2160" y="7107"/>
                  <a:pt x="2160" y="7107"/>
                  <a:pt x="2160" y="7107"/>
                </a:cubicBezTo>
                <a:cubicBezTo>
                  <a:pt x="2430" y="7107"/>
                  <a:pt x="2565" y="7246"/>
                  <a:pt x="2565" y="7386"/>
                </a:cubicBezTo>
                <a:cubicBezTo>
                  <a:pt x="2565" y="7665"/>
                  <a:pt x="2430" y="7804"/>
                  <a:pt x="2160" y="7804"/>
                </a:cubicBezTo>
                <a:cubicBezTo>
                  <a:pt x="2025" y="7804"/>
                  <a:pt x="2025" y="7804"/>
                  <a:pt x="2025" y="7804"/>
                </a:cubicBezTo>
                <a:cubicBezTo>
                  <a:pt x="1890" y="7804"/>
                  <a:pt x="1890" y="7804"/>
                  <a:pt x="1890" y="7804"/>
                </a:cubicBezTo>
                <a:cubicBezTo>
                  <a:pt x="1620" y="7804"/>
                  <a:pt x="1620" y="7804"/>
                  <a:pt x="1620" y="7804"/>
                </a:cubicBezTo>
                <a:cubicBezTo>
                  <a:pt x="1485" y="7804"/>
                  <a:pt x="1350" y="7665"/>
                  <a:pt x="1350" y="7386"/>
                </a:cubicBezTo>
                <a:close/>
                <a:moveTo>
                  <a:pt x="0" y="11288"/>
                </a:moveTo>
                <a:cubicBezTo>
                  <a:pt x="0" y="10870"/>
                  <a:pt x="0" y="10870"/>
                  <a:pt x="0" y="10870"/>
                </a:cubicBezTo>
                <a:cubicBezTo>
                  <a:pt x="0" y="10730"/>
                  <a:pt x="135" y="10452"/>
                  <a:pt x="405" y="10452"/>
                </a:cubicBezTo>
                <a:cubicBezTo>
                  <a:pt x="540" y="10452"/>
                  <a:pt x="675" y="10730"/>
                  <a:pt x="675" y="10870"/>
                </a:cubicBezTo>
                <a:cubicBezTo>
                  <a:pt x="675" y="11288"/>
                  <a:pt x="675" y="11288"/>
                  <a:pt x="675" y="11288"/>
                </a:cubicBezTo>
                <a:cubicBezTo>
                  <a:pt x="675" y="11427"/>
                  <a:pt x="540" y="11566"/>
                  <a:pt x="405" y="11566"/>
                </a:cubicBezTo>
                <a:cubicBezTo>
                  <a:pt x="135" y="11566"/>
                  <a:pt x="0" y="11427"/>
                  <a:pt x="0" y="11288"/>
                </a:cubicBezTo>
                <a:close/>
                <a:moveTo>
                  <a:pt x="4455" y="14493"/>
                </a:moveTo>
                <a:cubicBezTo>
                  <a:pt x="4455" y="14354"/>
                  <a:pt x="4590" y="14075"/>
                  <a:pt x="4860" y="14075"/>
                </a:cubicBezTo>
                <a:cubicBezTo>
                  <a:pt x="5130" y="14075"/>
                  <a:pt x="5130" y="14075"/>
                  <a:pt x="5130" y="14075"/>
                </a:cubicBezTo>
                <a:cubicBezTo>
                  <a:pt x="5400" y="14075"/>
                  <a:pt x="5535" y="14354"/>
                  <a:pt x="5535" y="14493"/>
                </a:cubicBezTo>
                <a:cubicBezTo>
                  <a:pt x="5535" y="14632"/>
                  <a:pt x="5400" y="14911"/>
                  <a:pt x="5130" y="14911"/>
                </a:cubicBezTo>
                <a:cubicBezTo>
                  <a:pt x="4860" y="14911"/>
                  <a:pt x="4860" y="14911"/>
                  <a:pt x="4860" y="14911"/>
                </a:cubicBezTo>
                <a:cubicBezTo>
                  <a:pt x="4590" y="14911"/>
                  <a:pt x="4455" y="14632"/>
                  <a:pt x="4455" y="14493"/>
                </a:cubicBezTo>
                <a:close/>
                <a:moveTo>
                  <a:pt x="5670" y="7386"/>
                </a:moveTo>
                <a:cubicBezTo>
                  <a:pt x="5670" y="7246"/>
                  <a:pt x="5940" y="7107"/>
                  <a:pt x="6075" y="7107"/>
                </a:cubicBezTo>
                <a:cubicBezTo>
                  <a:pt x="6210" y="7107"/>
                  <a:pt x="6210" y="7107"/>
                  <a:pt x="6210" y="7107"/>
                </a:cubicBezTo>
                <a:cubicBezTo>
                  <a:pt x="6480" y="7107"/>
                  <a:pt x="6480" y="7107"/>
                  <a:pt x="6480" y="7107"/>
                </a:cubicBezTo>
                <a:cubicBezTo>
                  <a:pt x="6615" y="7107"/>
                  <a:pt x="6615" y="7107"/>
                  <a:pt x="6615" y="7107"/>
                </a:cubicBezTo>
                <a:cubicBezTo>
                  <a:pt x="6885" y="7107"/>
                  <a:pt x="7020" y="7246"/>
                  <a:pt x="7020" y="7386"/>
                </a:cubicBezTo>
                <a:cubicBezTo>
                  <a:pt x="7020" y="7665"/>
                  <a:pt x="6885" y="7804"/>
                  <a:pt x="6615" y="7804"/>
                </a:cubicBezTo>
                <a:cubicBezTo>
                  <a:pt x="6480" y="7804"/>
                  <a:pt x="6480" y="7804"/>
                  <a:pt x="6480" y="7804"/>
                </a:cubicBezTo>
                <a:cubicBezTo>
                  <a:pt x="6210" y="7804"/>
                  <a:pt x="6210" y="7804"/>
                  <a:pt x="6210" y="7804"/>
                </a:cubicBezTo>
                <a:cubicBezTo>
                  <a:pt x="6075" y="7804"/>
                  <a:pt x="6075" y="7804"/>
                  <a:pt x="6075" y="7804"/>
                </a:cubicBezTo>
                <a:cubicBezTo>
                  <a:pt x="5940" y="7804"/>
                  <a:pt x="5670" y="7665"/>
                  <a:pt x="5670" y="7386"/>
                </a:cubicBezTo>
                <a:close/>
                <a:moveTo>
                  <a:pt x="8640" y="7386"/>
                </a:moveTo>
                <a:cubicBezTo>
                  <a:pt x="8640" y="7246"/>
                  <a:pt x="8775" y="7107"/>
                  <a:pt x="9045" y="7107"/>
                </a:cubicBezTo>
                <a:cubicBezTo>
                  <a:pt x="9180" y="7107"/>
                  <a:pt x="9180" y="7107"/>
                  <a:pt x="9180" y="7107"/>
                </a:cubicBezTo>
                <a:cubicBezTo>
                  <a:pt x="9450" y="7107"/>
                  <a:pt x="9450" y="7107"/>
                  <a:pt x="9450" y="7107"/>
                </a:cubicBezTo>
                <a:cubicBezTo>
                  <a:pt x="9585" y="7107"/>
                  <a:pt x="9585" y="7107"/>
                  <a:pt x="9585" y="7107"/>
                </a:cubicBezTo>
                <a:cubicBezTo>
                  <a:pt x="9855" y="7107"/>
                  <a:pt x="9990" y="7246"/>
                  <a:pt x="9990" y="7386"/>
                </a:cubicBezTo>
                <a:cubicBezTo>
                  <a:pt x="9990" y="7665"/>
                  <a:pt x="9855" y="7804"/>
                  <a:pt x="9585" y="7804"/>
                </a:cubicBezTo>
                <a:cubicBezTo>
                  <a:pt x="9450" y="7804"/>
                  <a:pt x="9450" y="7804"/>
                  <a:pt x="9450" y="7804"/>
                </a:cubicBezTo>
                <a:cubicBezTo>
                  <a:pt x="9180" y="7804"/>
                  <a:pt x="9180" y="7804"/>
                  <a:pt x="9180" y="7804"/>
                </a:cubicBezTo>
                <a:cubicBezTo>
                  <a:pt x="9045" y="7804"/>
                  <a:pt x="9045" y="7804"/>
                  <a:pt x="9045" y="7804"/>
                </a:cubicBezTo>
                <a:cubicBezTo>
                  <a:pt x="8775" y="7804"/>
                  <a:pt x="8640" y="7665"/>
                  <a:pt x="8640" y="7386"/>
                </a:cubicBezTo>
                <a:close/>
                <a:moveTo>
                  <a:pt x="10125" y="7386"/>
                </a:moveTo>
                <a:cubicBezTo>
                  <a:pt x="10125" y="7246"/>
                  <a:pt x="10260" y="7107"/>
                  <a:pt x="10530" y="7107"/>
                </a:cubicBezTo>
                <a:cubicBezTo>
                  <a:pt x="10665" y="7107"/>
                  <a:pt x="10665" y="7107"/>
                  <a:pt x="10665" y="7107"/>
                </a:cubicBezTo>
                <a:cubicBezTo>
                  <a:pt x="10935" y="7107"/>
                  <a:pt x="10935" y="7107"/>
                  <a:pt x="10935" y="7107"/>
                </a:cubicBezTo>
                <a:cubicBezTo>
                  <a:pt x="11070" y="7107"/>
                  <a:pt x="11070" y="7107"/>
                  <a:pt x="11070" y="7107"/>
                </a:cubicBezTo>
                <a:cubicBezTo>
                  <a:pt x="11340" y="7107"/>
                  <a:pt x="11475" y="7246"/>
                  <a:pt x="11475" y="7386"/>
                </a:cubicBezTo>
                <a:cubicBezTo>
                  <a:pt x="11475" y="7665"/>
                  <a:pt x="11340" y="7804"/>
                  <a:pt x="11070" y="7804"/>
                </a:cubicBezTo>
                <a:cubicBezTo>
                  <a:pt x="10935" y="7804"/>
                  <a:pt x="10935" y="7804"/>
                  <a:pt x="10935" y="7804"/>
                </a:cubicBezTo>
                <a:cubicBezTo>
                  <a:pt x="10665" y="7804"/>
                  <a:pt x="10665" y="7804"/>
                  <a:pt x="10665" y="7804"/>
                </a:cubicBezTo>
                <a:cubicBezTo>
                  <a:pt x="10530" y="7804"/>
                  <a:pt x="10530" y="7804"/>
                  <a:pt x="10530" y="7804"/>
                </a:cubicBezTo>
                <a:cubicBezTo>
                  <a:pt x="10260" y="7804"/>
                  <a:pt x="10125" y="7665"/>
                  <a:pt x="10125" y="7386"/>
                </a:cubicBezTo>
                <a:close/>
                <a:moveTo>
                  <a:pt x="12150" y="14075"/>
                </a:moveTo>
                <a:cubicBezTo>
                  <a:pt x="12555" y="14075"/>
                  <a:pt x="12555" y="14075"/>
                  <a:pt x="12555" y="14075"/>
                </a:cubicBezTo>
                <a:cubicBezTo>
                  <a:pt x="12690" y="14075"/>
                  <a:pt x="12960" y="14354"/>
                  <a:pt x="12960" y="14493"/>
                </a:cubicBezTo>
                <a:cubicBezTo>
                  <a:pt x="12960" y="14632"/>
                  <a:pt x="12690" y="14911"/>
                  <a:pt x="12555" y="14911"/>
                </a:cubicBezTo>
                <a:cubicBezTo>
                  <a:pt x="12150" y="14911"/>
                  <a:pt x="12150" y="14911"/>
                  <a:pt x="12150" y="14911"/>
                </a:cubicBezTo>
                <a:cubicBezTo>
                  <a:pt x="12015" y="14911"/>
                  <a:pt x="11880" y="14632"/>
                  <a:pt x="11880" y="14493"/>
                </a:cubicBezTo>
                <a:cubicBezTo>
                  <a:pt x="11880" y="14354"/>
                  <a:pt x="12015" y="14075"/>
                  <a:pt x="12150" y="14075"/>
                </a:cubicBezTo>
                <a:close/>
                <a:moveTo>
                  <a:pt x="9990" y="14493"/>
                </a:moveTo>
                <a:cubicBezTo>
                  <a:pt x="9990" y="14632"/>
                  <a:pt x="9855" y="14911"/>
                  <a:pt x="9585" y="14911"/>
                </a:cubicBezTo>
                <a:cubicBezTo>
                  <a:pt x="9180" y="14911"/>
                  <a:pt x="9180" y="14911"/>
                  <a:pt x="9180" y="14911"/>
                </a:cubicBezTo>
                <a:cubicBezTo>
                  <a:pt x="9045" y="14911"/>
                  <a:pt x="8910" y="14632"/>
                  <a:pt x="8910" y="14493"/>
                </a:cubicBezTo>
                <a:cubicBezTo>
                  <a:pt x="8910" y="14354"/>
                  <a:pt x="9045" y="14075"/>
                  <a:pt x="9180" y="14075"/>
                </a:cubicBezTo>
                <a:cubicBezTo>
                  <a:pt x="9585" y="14075"/>
                  <a:pt x="9585" y="14075"/>
                  <a:pt x="9585" y="14075"/>
                </a:cubicBezTo>
                <a:cubicBezTo>
                  <a:pt x="9855" y="14075"/>
                  <a:pt x="9990" y="14354"/>
                  <a:pt x="9990" y="14493"/>
                </a:cubicBezTo>
                <a:close/>
                <a:moveTo>
                  <a:pt x="3105" y="7804"/>
                </a:moveTo>
                <a:cubicBezTo>
                  <a:pt x="2970" y="7804"/>
                  <a:pt x="2835" y="7665"/>
                  <a:pt x="2835" y="7386"/>
                </a:cubicBezTo>
                <a:cubicBezTo>
                  <a:pt x="2835" y="7246"/>
                  <a:pt x="2970" y="7107"/>
                  <a:pt x="3105" y="7107"/>
                </a:cubicBezTo>
                <a:cubicBezTo>
                  <a:pt x="3375" y="7107"/>
                  <a:pt x="3375" y="7107"/>
                  <a:pt x="3375" y="7107"/>
                </a:cubicBezTo>
                <a:cubicBezTo>
                  <a:pt x="3510" y="7107"/>
                  <a:pt x="3510" y="7107"/>
                  <a:pt x="3510" y="7107"/>
                </a:cubicBezTo>
                <a:cubicBezTo>
                  <a:pt x="3645" y="7107"/>
                  <a:pt x="3645" y="7107"/>
                  <a:pt x="3645" y="7107"/>
                </a:cubicBezTo>
                <a:cubicBezTo>
                  <a:pt x="3915" y="7107"/>
                  <a:pt x="4050" y="7246"/>
                  <a:pt x="4050" y="7386"/>
                </a:cubicBezTo>
                <a:cubicBezTo>
                  <a:pt x="4050" y="7665"/>
                  <a:pt x="3915" y="7804"/>
                  <a:pt x="3645" y="7804"/>
                </a:cubicBezTo>
                <a:cubicBezTo>
                  <a:pt x="3510" y="7804"/>
                  <a:pt x="3510" y="7804"/>
                  <a:pt x="3510" y="7804"/>
                </a:cubicBezTo>
                <a:cubicBezTo>
                  <a:pt x="3375" y="7804"/>
                  <a:pt x="3375" y="7804"/>
                  <a:pt x="3375" y="7804"/>
                </a:cubicBezTo>
                <a:lnTo>
                  <a:pt x="3105" y="7804"/>
                </a:lnTo>
                <a:close/>
                <a:moveTo>
                  <a:pt x="7020" y="14493"/>
                </a:moveTo>
                <a:cubicBezTo>
                  <a:pt x="7020" y="14632"/>
                  <a:pt x="6885" y="14911"/>
                  <a:pt x="6615" y="14911"/>
                </a:cubicBezTo>
                <a:cubicBezTo>
                  <a:pt x="6210" y="14911"/>
                  <a:pt x="6210" y="14911"/>
                  <a:pt x="6210" y="14911"/>
                </a:cubicBezTo>
                <a:cubicBezTo>
                  <a:pt x="6075" y="14911"/>
                  <a:pt x="5940" y="14632"/>
                  <a:pt x="5940" y="14493"/>
                </a:cubicBezTo>
                <a:cubicBezTo>
                  <a:pt x="5940" y="14354"/>
                  <a:pt x="6075" y="14075"/>
                  <a:pt x="6210" y="14075"/>
                </a:cubicBezTo>
                <a:cubicBezTo>
                  <a:pt x="6615" y="14075"/>
                  <a:pt x="6615" y="14075"/>
                  <a:pt x="6615" y="14075"/>
                </a:cubicBezTo>
                <a:cubicBezTo>
                  <a:pt x="6885" y="14075"/>
                  <a:pt x="7020" y="14354"/>
                  <a:pt x="7020" y="14493"/>
                </a:cubicBezTo>
                <a:close/>
                <a:moveTo>
                  <a:pt x="2160" y="14075"/>
                </a:moveTo>
                <a:cubicBezTo>
                  <a:pt x="2430" y="14075"/>
                  <a:pt x="2565" y="14354"/>
                  <a:pt x="2565" y="14493"/>
                </a:cubicBezTo>
                <a:cubicBezTo>
                  <a:pt x="2565" y="14632"/>
                  <a:pt x="2430" y="14911"/>
                  <a:pt x="2160" y="14911"/>
                </a:cubicBezTo>
                <a:cubicBezTo>
                  <a:pt x="1890" y="14911"/>
                  <a:pt x="1890" y="14911"/>
                  <a:pt x="1890" y="14911"/>
                </a:cubicBezTo>
                <a:cubicBezTo>
                  <a:pt x="1620" y="14911"/>
                  <a:pt x="1485" y="14632"/>
                  <a:pt x="1485" y="14493"/>
                </a:cubicBezTo>
                <a:cubicBezTo>
                  <a:pt x="1485" y="14354"/>
                  <a:pt x="1620" y="14075"/>
                  <a:pt x="1890" y="14075"/>
                </a:cubicBezTo>
                <a:lnTo>
                  <a:pt x="2160" y="14075"/>
                </a:lnTo>
                <a:close/>
                <a:moveTo>
                  <a:pt x="3645" y="14075"/>
                </a:moveTo>
                <a:cubicBezTo>
                  <a:pt x="3915" y="14075"/>
                  <a:pt x="4050" y="14354"/>
                  <a:pt x="4050" y="14493"/>
                </a:cubicBezTo>
                <a:cubicBezTo>
                  <a:pt x="4050" y="14632"/>
                  <a:pt x="3915" y="14911"/>
                  <a:pt x="3645" y="14911"/>
                </a:cubicBezTo>
                <a:cubicBezTo>
                  <a:pt x="3375" y="14911"/>
                  <a:pt x="3375" y="14911"/>
                  <a:pt x="3375" y="14911"/>
                </a:cubicBezTo>
                <a:cubicBezTo>
                  <a:pt x="3105" y="14911"/>
                  <a:pt x="2970" y="14632"/>
                  <a:pt x="2970" y="14493"/>
                </a:cubicBezTo>
                <a:cubicBezTo>
                  <a:pt x="2970" y="14354"/>
                  <a:pt x="3105" y="14075"/>
                  <a:pt x="3375" y="14075"/>
                </a:cubicBezTo>
                <a:lnTo>
                  <a:pt x="3645" y="14075"/>
                </a:lnTo>
                <a:close/>
                <a:moveTo>
                  <a:pt x="8235" y="19649"/>
                </a:moveTo>
                <a:cubicBezTo>
                  <a:pt x="8235" y="19928"/>
                  <a:pt x="8100" y="20067"/>
                  <a:pt x="7965" y="20067"/>
                </a:cubicBezTo>
                <a:cubicBezTo>
                  <a:pt x="405" y="20067"/>
                  <a:pt x="405" y="20067"/>
                  <a:pt x="405" y="20067"/>
                </a:cubicBezTo>
                <a:cubicBezTo>
                  <a:pt x="135" y="20067"/>
                  <a:pt x="0" y="19928"/>
                  <a:pt x="0" y="19649"/>
                </a:cubicBezTo>
                <a:cubicBezTo>
                  <a:pt x="0" y="19510"/>
                  <a:pt x="135" y="19370"/>
                  <a:pt x="405" y="19370"/>
                </a:cubicBezTo>
                <a:cubicBezTo>
                  <a:pt x="7965" y="19370"/>
                  <a:pt x="7965" y="19370"/>
                  <a:pt x="7965" y="19370"/>
                </a:cubicBezTo>
                <a:cubicBezTo>
                  <a:pt x="8100" y="19370"/>
                  <a:pt x="8235" y="19510"/>
                  <a:pt x="8235" y="19649"/>
                </a:cubicBezTo>
                <a:close/>
                <a:moveTo>
                  <a:pt x="21600" y="19649"/>
                </a:moveTo>
                <a:cubicBezTo>
                  <a:pt x="21600" y="19928"/>
                  <a:pt x="21465" y="20067"/>
                  <a:pt x="21195" y="20067"/>
                </a:cubicBezTo>
                <a:cubicBezTo>
                  <a:pt x="13635" y="20067"/>
                  <a:pt x="13635" y="20067"/>
                  <a:pt x="13635" y="20067"/>
                </a:cubicBezTo>
                <a:cubicBezTo>
                  <a:pt x="13500" y="20067"/>
                  <a:pt x="13365" y="19928"/>
                  <a:pt x="13365" y="19649"/>
                </a:cubicBezTo>
                <a:cubicBezTo>
                  <a:pt x="13365" y="19510"/>
                  <a:pt x="13500" y="19370"/>
                  <a:pt x="13635" y="19370"/>
                </a:cubicBezTo>
                <a:cubicBezTo>
                  <a:pt x="21195" y="19370"/>
                  <a:pt x="21195" y="19370"/>
                  <a:pt x="21195" y="19370"/>
                </a:cubicBezTo>
                <a:cubicBezTo>
                  <a:pt x="21465" y="19370"/>
                  <a:pt x="21600" y="19510"/>
                  <a:pt x="21600" y="19649"/>
                </a:cubicBezTo>
                <a:close/>
                <a:moveTo>
                  <a:pt x="9045" y="16862"/>
                </a:moveTo>
                <a:cubicBezTo>
                  <a:pt x="8505" y="16305"/>
                  <a:pt x="8505" y="16305"/>
                  <a:pt x="8505" y="16305"/>
                </a:cubicBezTo>
                <a:cubicBezTo>
                  <a:pt x="10395" y="14354"/>
                  <a:pt x="10395" y="14354"/>
                  <a:pt x="10395" y="14354"/>
                </a:cubicBezTo>
                <a:cubicBezTo>
                  <a:pt x="10395" y="14214"/>
                  <a:pt x="10530" y="14075"/>
                  <a:pt x="10665" y="14075"/>
                </a:cubicBezTo>
                <a:cubicBezTo>
                  <a:pt x="11070" y="14075"/>
                  <a:pt x="11070" y="14075"/>
                  <a:pt x="11070" y="14075"/>
                </a:cubicBezTo>
                <a:cubicBezTo>
                  <a:pt x="11340" y="14075"/>
                  <a:pt x="11475" y="14354"/>
                  <a:pt x="11475" y="14493"/>
                </a:cubicBezTo>
                <a:cubicBezTo>
                  <a:pt x="11475" y="14632"/>
                  <a:pt x="11340" y="14911"/>
                  <a:pt x="11070" y="14911"/>
                </a:cubicBezTo>
                <a:cubicBezTo>
                  <a:pt x="10935" y="14911"/>
                  <a:pt x="10935" y="14911"/>
                  <a:pt x="10935" y="14911"/>
                </a:cubicBezTo>
                <a:lnTo>
                  <a:pt x="9045" y="16862"/>
                </a:lnTo>
                <a:close/>
                <a:moveTo>
                  <a:pt x="12555" y="15886"/>
                </a:moveTo>
                <a:cubicBezTo>
                  <a:pt x="10665" y="17837"/>
                  <a:pt x="10665" y="17837"/>
                  <a:pt x="10665" y="17837"/>
                </a:cubicBezTo>
                <a:cubicBezTo>
                  <a:pt x="9720" y="17977"/>
                  <a:pt x="9045" y="18674"/>
                  <a:pt x="9045" y="19649"/>
                </a:cubicBezTo>
                <a:cubicBezTo>
                  <a:pt x="9045" y="20764"/>
                  <a:pt x="9855" y="21600"/>
                  <a:pt x="10800" y="21600"/>
                </a:cubicBezTo>
                <a:cubicBezTo>
                  <a:pt x="11745" y="21600"/>
                  <a:pt x="12555" y="20764"/>
                  <a:pt x="12555" y="19649"/>
                </a:cubicBezTo>
                <a:cubicBezTo>
                  <a:pt x="12555" y="18952"/>
                  <a:pt x="12150" y="18255"/>
                  <a:pt x="11475" y="17977"/>
                </a:cubicBezTo>
                <a:cubicBezTo>
                  <a:pt x="13095" y="16444"/>
                  <a:pt x="13095" y="16444"/>
                  <a:pt x="13095" y="16444"/>
                </a:cubicBezTo>
                <a:lnTo>
                  <a:pt x="12555" y="15886"/>
                </a:lnTo>
                <a:close/>
                <a:moveTo>
                  <a:pt x="11880" y="19649"/>
                </a:moveTo>
                <a:cubicBezTo>
                  <a:pt x="11880" y="20346"/>
                  <a:pt x="11340" y="20764"/>
                  <a:pt x="10800" y="20764"/>
                </a:cubicBezTo>
                <a:cubicBezTo>
                  <a:pt x="10260" y="20764"/>
                  <a:pt x="9720" y="20346"/>
                  <a:pt x="9720" y="19649"/>
                </a:cubicBezTo>
                <a:cubicBezTo>
                  <a:pt x="9720" y="19092"/>
                  <a:pt x="10260" y="18534"/>
                  <a:pt x="10800" y="18534"/>
                </a:cubicBezTo>
                <a:cubicBezTo>
                  <a:pt x="11340" y="18534"/>
                  <a:pt x="11880" y="19092"/>
                  <a:pt x="11880" y="1964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72" name="Freeform 1354"/>
          <p:cNvSpPr/>
          <p:nvPr/>
        </p:nvSpPr>
        <p:spPr>
          <a:xfrm>
            <a:off x="14516100" y="11877675"/>
            <a:ext cx="1092200" cy="1060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2244"/>
                </a:moveTo>
                <a:cubicBezTo>
                  <a:pt x="2835" y="2244"/>
                  <a:pt x="2160" y="2945"/>
                  <a:pt x="2160" y="3927"/>
                </a:cubicBezTo>
                <a:cubicBezTo>
                  <a:pt x="2160" y="4909"/>
                  <a:pt x="2835" y="5610"/>
                  <a:pt x="3780" y="5610"/>
                </a:cubicBezTo>
                <a:cubicBezTo>
                  <a:pt x="4725" y="5610"/>
                  <a:pt x="5400" y="4909"/>
                  <a:pt x="5400" y="3927"/>
                </a:cubicBezTo>
                <a:cubicBezTo>
                  <a:pt x="5400" y="2945"/>
                  <a:pt x="4725" y="2244"/>
                  <a:pt x="3780" y="2244"/>
                </a:cubicBezTo>
                <a:close/>
                <a:moveTo>
                  <a:pt x="3780" y="4909"/>
                </a:moveTo>
                <a:cubicBezTo>
                  <a:pt x="3240" y="4909"/>
                  <a:pt x="2835" y="4488"/>
                  <a:pt x="2835" y="3927"/>
                </a:cubicBezTo>
                <a:cubicBezTo>
                  <a:pt x="2835" y="3366"/>
                  <a:pt x="3240" y="2945"/>
                  <a:pt x="3780" y="2945"/>
                </a:cubicBezTo>
                <a:cubicBezTo>
                  <a:pt x="4320" y="2945"/>
                  <a:pt x="4725" y="3366"/>
                  <a:pt x="4725" y="3927"/>
                </a:cubicBezTo>
                <a:cubicBezTo>
                  <a:pt x="4725" y="4488"/>
                  <a:pt x="4320" y="4909"/>
                  <a:pt x="3780" y="4909"/>
                </a:cubicBezTo>
                <a:close/>
                <a:moveTo>
                  <a:pt x="17955" y="2945"/>
                </a:moveTo>
                <a:cubicBezTo>
                  <a:pt x="18225" y="2945"/>
                  <a:pt x="18360" y="3226"/>
                  <a:pt x="18360" y="3366"/>
                </a:cubicBezTo>
                <a:cubicBezTo>
                  <a:pt x="18360" y="3506"/>
                  <a:pt x="18225" y="3787"/>
                  <a:pt x="17955" y="3787"/>
                </a:cubicBezTo>
                <a:cubicBezTo>
                  <a:pt x="17820" y="3787"/>
                  <a:pt x="17685" y="3506"/>
                  <a:pt x="17685" y="3366"/>
                </a:cubicBezTo>
                <a:cubicBezTo>
                  <a:pt x="17685" y="3226"/>
                  <a:pt x="17820" y="2945"/>
                  <a:pt x="17955" y="2945"/>
                </a:cubicBezTo>
                <a:close/>
                <a:moveTo>
                  <a:pt x="16605" y="2945"/>
                </a:moveTo>
                <a:cubicBezTo>
                  <a:pt x="16740" y="2945"/>
                  <a:pt x="16875" y="3226"/>
                  <a:pt x="16875" y="3366"/>
                </a:cubicBezTo>
                <a:cubicBezTo>
                  <a:pt x="16875" y="3506"/>
                  <a:pt x="16740" y="3787"/>
                  <a:pt x="16605" y="3787"/>
                </a:cubicBezTo>
                <a:cubicBezTo>
                  <a:pt x="16335" y="3787"/>
                  <a:pt x="16200" y="3506"/>
                  <a:pt x="16200" y="3366"/>
                </a:cubicBezTo>
                <a:cubicBezTo>
                  <a:pt x="16200" y="3226"/>
                  <a:pt x="16335" y="2945"/>
                  <a:pt x="16605" y="2945"/>
                </a:cubicBezTo>
                <a:close/>
                <a:moveTo>
                  <a:pt x="18765" y="4068"/>
                </a:moveTo>
                <a:cubicBezTo>
                  <a:pt x="18900" y="4068"/>
                  <a:pt x="19035" y="4348"/>
                  <a:pt x="19035" y="4488"/>
                </a:cubicBezTo>
                <a:cubicBezTo>
                  <a:pt x="19035" y="4629"/>
                  <a:pt x="18900" y="4909"/>
                  <a:pt x="18765" y="4909"/>
                </a:cubicBezTo>
                <a:cubicBezTo>
                  <a:pt x="18495" y="4909"/>
                  <a:pt x="18360" y="4629"/>
                  <a:pt x="18360" y="4488"/>
                </a:cubicBezTo>
                <a:cubicBezTo>
                  <a:pt x="18360" y="4348"/>
                  <a:pt x="18495" y="4068"/>
                  <a:pt x="18765" y="4068"/>
                </a:cubicBezTo>
                <a:close/>
                <a:moveTo>
                  <a:pt x="17280" y="4068"/>
                </a:moveTo>
                <a:cubicBezTo>
                  <a:pt x="17415" y="4068"/>
                  <a:pt x="17685" y="4348"/>
                  <a:pt x="17685" y="4488"/>
                </a:cubicBezTo>
                <a:cubicBezTo>
                  <a:pt x="17685" y="4629"/>
                  <a:pt x="17415" y="4909"/>
                  <a:pt x="17280" y="4909"/>
                </a:cubicBezTo>
                <a:cubicBezTo>
                  <a:pt x="17145" y="4909"/>
                  <a:pt x="16875" y="4629"/>
                  <a:pt x="16875" y="4488"/>
                </a:cubicBezTo>
                <a:cubicBezTo>
                  <a:pt x="16875" y="4348"/>
                  <a:pt x="17145" y="4068"/>
                  <a:pt x="17280" y="4068"/>
                </a:cubicBezTo>
                <a:close/>
                <a:moveTo>
                  <a:pt x="15120" y="2945"/>
                </a:moveTo>
                <a:cubicBezTo>
                  <a:pt x="15255" y="2945"/>
                  <a:pt x="15525" y="3226"/>
                  <a:pt x="15525" y="3366"/>
                </a:cubicBezTo>
                <a:cubicBezTo>
                  <a:pt x="15525" y="3506"/>
                  <a:pt x="15255" y="3787"/>
                  <a:pt x="15120" y="3787"/>
                </a:cubicBezTo>
                <a:cubicBezTo>
                  <a:pt x="14985" y="3787"/>
                  <a:pt x="14715" y="3506"/>
                  <a:pt x="14715" y="3366"/>
                </a:cubicBezTo>
                <a:cubicBezTo>
                  <a:pt x="14715" y="3226"/>
                  <a:pt x="14985" y="2945"/>
                  <a:pt x="15120" y="2945"/>
                </a:cubicBezTo>
                <a:close/>
                <a:moveTo>
                  <a:pt x="15795" y="4068"/>
                </a:moveTo>
                <a:cubicBezTo>
                  <a:pt x="16065" y="4068"/>
                  <a:pt x="16200" y="4348"/>
                  <a:pt x="16200" y="4488"/>
                </a:cubicBezTo>
                <a:cubicBezTo>
                  <a:pt x="16200" y="4629"/>
                  <a:pt x="16065" y="4909"/>
                  <a:pt x="15795" y="4909"/>
                </a:cubicBezTo>
                <a:cubicBezTo>
                  <a:pt x="15660" y="4909"/>
                  <a:pt x="15525" y="4629"/>
                  <a:pt x="15525" y="4488"/>
                </a:cubicBezTo>
                <a:cubicBezTo>
                  <a:pt x="15525" y="4348"/>
                  <a:pt x="15660" y="4068"/>
                  <a:pt x="15795" y="4068"/>
                </a:cubicBezTo>
                <a:close/>
                <a:moveTo>
                  <a:pt x="13635" y="2945"/>
                </a:moveTo>
                <a:cubicBezTo>
                  <a:pt x="13905" y="2945"/>
                  <a:pt x="14040" y="3226"/>
                  <a:pt x="14040" y="3366"/>
                </a:cubicBezTo>
                <a:cubicBezTo>
                  <a:pt x="14040" y="3506"/>
                  <a:pt x="13905" y="3787"/>
                  <a:pt x="13635" y="3787"/>
                </a:cubicBezTo>
                <a:cubicBezTo>
                  <a:pt x="13500" y="3787"/>
                  <a:pt x="13365" y="3506"/>
                  <a:pt x="13365" y="3366"/>
                </a:cubicBezTo>
                <a:cubicBezTo>
                  <a:pt x="13365" y="3226"/>
                  <a:pt x="13500" y="2945"/>
                  <a:pt x="13635" y="2945"/>
                </a:cubicBezTo>
                <a:close/>
                <a:moveTo>
                  <a:pt x="14445" y="4068"/>
                </a:moveTo>
                <a:cubicBezTo>
                  <a:pt x="14580" y="4068"/>
                  <a:pt x="14715" y="4348"/>
                  <a:pt x="14715" y="4488"/>
                </a:cubicBezTo>
                <a:cubicBezTo>
                  <a:pt x="14715" y="4629"/>
                  <a:pt x="14580" y="4909"/>
                  <a:pt x="14445" y="4909"/>
                </a:cubicBezTo>
                <a:cubicBezTo>
                  <a:pt x="14175" y="4909"/>
                  <a:pt x="14040" y="4629"/>
                  <a:pt x="14040" y="4488"/>
                </a:cubicBezTo>
                <a:cubicBezTo>
                  <a:pt x="14040" y="4348"/>
                  <a:pt x="14175" y="4068"/>
                  <a:pt x="14445" y="4068"/>
                </a:cubicBezTo>
                <a:close/>
                <a:moveTo>
                  <a:pt x="12285" y="2945"/>
                </a:moveTo>
                <a:cubicBezTo>
                  <a:pt x="12420" y="2945"/>
                  <a:pt x="12555" y="3226"/>
                  <a:pt x="12555" y="3366"/>
                </a:cubicBezTo>
                <a:cubicBezTo>
                  <a:pt x="12555" y="3506"/>
                  <a:pt x="12420" y="3787"/>
                  <a:pt x="12285" y="3787"/>
                </a:cubicBezTo>
                <a:cubicBezTo>
                  <a:pt x="12015" y="3787"/>
                  <a:pt x="11880" y="3506"/>
                  <a:pt x="11880" y="3366"/>
                </a:cubicBezTo>
                <a:cubicBezTo>
                  <a:pt x="11880" y="3226"/>
                  <a:pt x="12015" y="2945"/>
                  <a:pt x="12285" y="2945"/>
                </a:cubicBezTo>
                <a:close/>
                <a:moveTo>
                  <a:pt x="12960" y="4068"/>
                </a:moveTo>
                <a:cubicBezTo>
                  <a:pt x="13095" y="4068"/>
                  <a:pt x="13365" y="4348"/>
                  <a:pt x="13365" y="4488"/>
                </a:cubicBezTo>
                <a:cubicBezTo>
                  <a:pt x="13365" y="4629"/>
                  <a:pt x="13095" y="4909"/>
                  <a:pt x="12960" y="4909"/>
                </a:cubicBezTo>
                <a:cubicBezTo>
                  <a:pt x="12825" y="4909"/>
                  <a:pt x="12555" y="4629"/>
                  <a:pt x="12555" y="4488"/>
                </a:cubicBezTo>
                <a:cubicBezTo>
                  <a:pt x="12555" y="4348"/>
                  <a:pt x="12825" y="4068"/>
                  <a:pt x="12960" y="4068"/>
                </a:cubicBezTo>
                <a:close/>
                <a:moveTo>
                  <a:pt x="21600" y="6171"/>
                </a:moveTo>
                <a:cubicBezTo>
                  <a:pt x="21600" y="1683"/>
                  <a:pt x="21600" y="1683"/>
                  <a:pt x="21600" y="1683"/>
                </a:cubicBezTo>
                <a:cubicBezTo>
                  <a:pt x="21600" y="842"/>
                  <a:pt x="20790" y="0"/>
                  <a:pt x="19980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810" y="0"/>
                  <a:pt x="0" y="842"/>
                  <a:pt x="0" y="1683"/>
                </a:cubicBezTo>
                <a:cubicBezTo>
                  <a:pt x="0" y="6171"/>
                  <a:pt x="0" y="6171"/>
                  <a:pt x="0" y="6171"/>
                </a:cubicBezTo>
                <a:cubicBezTo>
                  <a:pt x="0" y="6732"/>
                  <a:pt x="270" y="7153"/>
                  <a:pt x="675" y="7434"/>
                </a:cubicBezTo>
                <a:cubicBezTo>
                  <a:pt x="270" y="7855"/>
                  <a:pt x="0" y="8275"/>
                  <a:pt x="0" y="8836"/>
                </a:cubicBezTo>
                <a:cubicBezTo>
                  <a:pt x="0" y="13184"/>
                  <a:pt x="0" y="13184"/>
                  <a:pt x="0" y="13184"/>
                </a:cubicBezTo>
                <a:cubicBezTo>
                  <a:pt x="0" y="14166"/>
                  <a:pt x="810" y="15008"/>
                  <a:pt x="1620" y="15008"/>
                </a:cubicBezTo>
                <a:cubicBezTo>
                  <a:pt x="10800" y="15008"/>
                  <a:pt x="10800" y="15008"/>
                  <a:pt x="10800" y="15008"/>
                </a:cubicBezTo>
                <a:cubicBezTo>
                  <a:pt x="19980" y="15008"/>
                  <a:pt x="19980" y="15008"/>
                  <a:pt x="19980" y="15008"/>
                </a:cubicBezTo>
                <a:cubicBezTo>
                  <a:pt x="20790" y="15008"/>
                  <a:pt x="21600" y="14166"/>
                  <a:pt x="21600" y="13184"/>
                </a:cubicBezTo>
                <a:cubicBezTo>
                  <a:pt x="21600" y="8836"/>
                  <a:pt x="21600" y="8836"/>
                  <a:pt x="21600" y="8836"/>
                </a:cubicBezTo>
                <a:cubicBezTo>
                  <a:pt x="21600" y="8275"/>
                  <a:pt x="21330" y="7855"/>
                  <a:pt x="20925" y="7434"/>
                </a:cubicBezTo>
                <a:cubicBezTo>
                  <a:pt x="21330" y="7153"/>
                  <a:pt x="21600" y="6732"/>
                  <a:pt x="21600" y="6171"/>
                </a:cubicBezTo>
                <a:close/>
                <a:moveTo>
                  <a:pt x="20925" y="8836"/>
                </a:moveTo>
                <a:cubicBezTo>
                  <a:pt x="20925" y="13184"/>
                  <a:pt x="20925" y="13184"/>
                  <a:pt x="20925" y="13184"/>
                </a:cubicBezTo>
                <a:cubicBezTo>
                  <a:pt x="20925" y="13745"/>
                  <a:pt x="20520" y="14166"/>
                  <a:pt x="19980" y="14166"/>
                </a:cubicBezTo>
                <a:cubicBezTo>
                  <a:pt x="1620" y="14166"/>
                  <a:pt x="1620" y="14166"/>
                  <a:pt x="1620" y="14166"/>
                </a:cubicBezTo>
                <a:cubicBezTo>
                  <a:pt x="1080" y="14166"/>
                  <a:pt x="675" y="13745"/>
                  <a:pt x="675" y="13184"/>
                </a:cubicBezTo>
                <a:cubicBezTo>
                  <a:pt x="675" y="8836"/>
                  <a:pt x="675" y="8836"/>
                  <a:pt x="675" y="8836"/>
                </a:cubicBezTo>
                <a:cubicBezTo>
                  <a:pt x="675" y="8275"/>
                  <a:pt x="1080" y="7855"/>
                  <a:pt x="1620" y="7855"/>
                </a:cubicBezTo>
                <a:cubicBezTo>
                  <a:pt x="19980" y="7855"/>
                  <a:pt x="19980" y="7855"/>
                  <a:pt x="19980" y="7855"/>
                </a:cubicBezTo>
                <a:cubicBezTo>
                  <a:pt x="20520" y="7855"/>
                  <a:pt x="20925" y="8275"/>
                  <a:pt x="20925" y="8836"/>
                </a:cubicBezTo>
                <a:close/>
                <a:moveTo>
                  <a:pt x="1620" y="7153"/>
                </a:moveTo>
                <a:cubicBezTo>
                  <a:pt x="1080" y="7153"/>
                  <a:pt x="675" y="6732"/>
                  <a:pt x="675" y="6171"/>
                </a:cubicBezTo>
                <a:cubicBezTo>
                  <a:pt x="675" y="1683"/>
                  <a:pt x="675" y="1683"/>
                  <a:pt x="675" y="1683"/>
                </a:cubicBezTo>
                <a:cubicBezTo>
                  <a:pt x="675" y="1122"/>
                  <a:pt x="1080" y="701"/>
                  <a:pt x="1620" y="701"/>
                </a:cubicBezTo>
                <a:cubicBezTo>
                  <a:pt x="19980" y="701"/>
                  <a:pt x="19980" y="701"/>
                  <a:pt x="19980" y="701"/>
                </a:cubicBezTo>
                <a:cubicBezTo>
                  <a:pt x="20520" y="701"/>
                  <a:pt x="20925" y="1122"/>
                  <a:pt x="20925" y="1683"/>
                </a:cubicBezTo>
                <a:cubicBezTo>
                  <a:pt x="20925" y="6171"/>
                  <a:pt x="20925" y="6171"/>
                  <a:pt x="20925" y="6171"/>
                </a:cubicBezTo>
                <a:cubicBezTo>
                  <a:pt x="20925" y="6732"/>
                  <a:pt x="20520" y="7153"/>
                  <a:pt x="19980" y="7153"/>
                </a:cubicBezTo>
                <a:cubicBezTo>
                  <a:pt x="1620" y="7153"/>
                  <a:pt x="1620" y="7153"/>
                  <a:pt x="1620" y="7153"/>
                </a:cubicBezTo>
                <a:close/>
                <a:moveTo>
                  <a:pt x="3780" y="12764"/>
                </a:moveTo>
                <a:cubicBezTo>
                  <a:pt x="4725" y="12764"/>
                  <a:pt x="5400" y="11922"/>
                  <a:pt x="5400" y="11081"/>
                </a:cubicBezTo>
                <a:cubicBezTo>
                  <a:pt x="5400" y="10099"/>
                  <a:pt x="4725" y="9397"/>
                  <a:pt x="3780" y="9397"/>
                </a:cubicBezTo>
                <a:cubicBezTo>
                  <a:pt x="2835" y="9397"/>
                  <a:pt x="2160" y="10099"/>
                  <a:pt x="2160" y="11081"/>
                </a:cubicBezTo>
                <a:cubicBezTo>
                  <a:pt x="2160" y="11922"/>
                  <a:pt x="2835" y="12764"/>
                  <a:pt x="3780" y="12764"/>
                </a:cubicBezTo>
                <a:close/>
                <a:moveTo>
                  <a:pt x="3780" y="10099"/>
                </a:moveTo>
                <a:cubicBezTo>
                  <a:pt x="4320" y="10099"/>
                  <a:pt x="4725" y="10519"/>
                  <a:pt x="4725" y="11081"/>
                </a:cubicBezTo>
                <a:cubicBezTo>
                  <a:pt x="4725" y="11501"/>
                  <a:pt x="4320" y="11922"/>
                  <a:pt x="3780" y="11922"/>
                </a:cubicBezTo>
                <a:cubicBezTo>
                  <a:pt x="3240" y="11922"/>
                  <a:pt x="2835" y="11501"/>
                  <a:pt x="2835" y="11081"/>
                </a:cubicBezTo>
                <a:cubicBezTo>
                  <a:pt x="2835" y="10519"/>
                  <a:pt x="3240" y="10099"/>
                  <a:pt x="3780" y="10099"/>
                </a:cubicBezTo>
                <a:close/>
                <a:moveTo>
                  <a:pt x="11205" y="18374"/>
                </a:moveTo>
                <a:cubicBezTo>
                  <a:pt x="11340" y="18094"/>
                  <a:pt x="11475" y="18094"/>
                  <a:pt x="11745" y="18234"/>
                </a:cubicBezTo>
                <a:cubicBezTo>
                  <a:pt x="11880" y="18234"/>
                  <a:pt x="12015" y="18374"/>
                  <a:pt x="12015" y="18514"/>
                </a:cubicBezTo>
                <a:cubicBezTo>
                  <a:pt x="12150" y="18655"/>
                  <a:pt x="12150" y="18935"/>
                  <a:pt x="12015" y="19075"/>
                </a:cubicBezTo>
                <a:cubicBezTo>
                  <a:pt x="12015" y="19075"/>
                  <a:pt x="11880" y="19075"/>
                  <a:pt x="11745" y="19075"/>
                </a:cubicBezTo>
                <a:cubicBezTo>
                  <a:pt x="11745" y="19075"/>
                  <a:pt x="11610" y="19075"/>
                  <a:pt x="11610" y="19075"/>
                </a:cubicBezTo>
                <a:cubicBezTo>
                  <a:pt x="11475" y="18935"/>
                  <a:pt x="11475" y="18935"/>
                  <a:pt x="11340" y="18795"/>
                </a:cubicBezTo>
                <a:cubicBezTo>
                  <a:pt x="11205" y="18795"/>
                  <a:pt x="11070" y="18514"/>
                  <a:pt x="11205" y="18374"/>
                </a:cubicBezTo>
                <a:close/>
                <a:moveTo>
                  <a:pt x="11880" y="20899"/>
                </a:moveTo>
                <a:cubicBezTo>
                  <a:pt x="11880" y="21039"/>
                  <a:pt x="11880" y="21319"/>
                  <a:pt x="11745" y="21460"/>
                </a:cubicBezTo>
                <a:cubicBezTo>
                  <a:pt x="11610" y="21460"/>
                  <a:pt x="11475" y="21600"/>
                  <a:pt x="11205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11070" y="21600"/>
                  <a:pt x="10935" y="21600"/>
                  <a:pt x="10800" y="21319"/>
                </a:cubicBezTo>
                <a:cubicBezTo>
                  <a:pt x="10800" y="21179"/>
                  <a:pt x="10935" y="20899"/>
                  <a:pt x="11070" y="20899"/>
                </a:cubicBezTo>
                <a:cubicBezTo>
                  <a:pt x="11205" y="20899"/>
                  <a:pt x="11205" y="20899"/>
                  <a:pt x="11340" y="20758"/>
                </a:cubicBezTo>
                <a:cubicBezTo>
                  <a:pt x="11475" y="20758"/>
                  <a:pt x="11745" y="20758"/>
                  <a:pt x="11880" y="20899"/>
                </a:cubicBezTo>
                <a:close/>
                <a:moveTo>
                  <a:pt x="12555" y="19777"/>
                </a:moveTo>
                <a:cubicBezTo>
                  <a:pt x="12555" y="19777"/>
                  <a:pt x="12555" y="19777"/>
                  <a:pt x="12555" y="19777"/>
                </a:cubicBezTo>
                <a:cubicBezTo>
                  <a:pt x="12555" y="19917"/>
                  <a:pt x="12555" y="20197"/>
                  <a:pt x="12555" y="20338"/>
                </a:cubicBezTo>
                <a:cubicBezTo>
                  <a:pt x="12555" y="20478"/>
                  <a:pt x="12285" y="20618"/>
                  <a:pt x="12150" y="20618"/>
                </a:cubicBezTo>
                <a:cubicBezTo>
                  <a:pt x="12150" y="20618"/>
                  <a:pt x="12150" y="20618"/>
                  <a:pt x="12150" y="20618"/>
                </a:cubicBezTo>
                <a:cubicBezTo>
                  <a:pt x="11880" y="20478"/>
                  <a:pt x="11745" y="20338"/>
                  <a:pt x="11880" y="20057"/>
                </a:cubicBezTo>
                <a:cubicBezTo>
                  <a:pt x="11880" y="20057"/>
                  <a:pt x="11880" y="19917"/>
                  <a:pt x="11880" y="19777"/>
                </a:cubicBezTo>
                <a:cubicBezTo>
                  <a:pt x="11880" y="19636"/>
                  <a:pt x="12015" y="19496"/>
                  <a:pt x="12285" y="19496"/>
                </a:cubicBezTo>
                <a:cubicBezTo>
                  <a:pt x="12420" y="19496"/>
                  <a:pt x="12555" y="19636"/>
                  <a:pt x="12555" y="19777"/>
                </a:cubicBezTo>
                <a:close/>
                <a:moveTo>
                  <a:pt x="10395" y="21319"/>
                </a:moveTo>
                <a:cubicBezTo>
                  <a:pt x="10395" y="21460"/>
                  <a:pt x="10260" y="21460"/>
                  <a:pt x="10125" y="21460"/>
                </a:cubicBezTo>
                <a:cubicBezTo>
                  <a:pt x="9990" y="21460"/>
                  <a:pt x="9990" y="21460"/>
                  <a:pt x="9855" y="21460"/>
                </a:cubicBezTo>
                <a:cubicBezTo>
                  <a:pt x="9720" y="21319"/>
                  <a:pt x="9585" y="21319"/>
                  <a:pt x="9585" y="21179"/>
                </a:cubicBezTo>
                <a:cubicBezTo>
                  <a:pt x="9450" y="21039"/>
                  <a:pt x="9450" y="20758"/>
                  <a:pt x="9585" y="20618"/>
                </a:cubicBezTo>
                <a:cubicBezTo>
                  <a:pt x="9720" y="20478"/>
                  <a:pt x="9855" y="20478"/>
                  <a:pt x="9990" y="20618"/>
                </a:cubicBezTo>
                <a:cubicBezTo>
                  <a:pt x="10125" y="20758"/>
                  <a:pt x="10125" y="20758"/>
                  <a:pt x="10260" y="20758"/>
                </a:cubicBezTo>
                <a:cubicBezTo>
                  <a:pt x="10395" y="20899"/>
                  <a:pt x="10530" y="21179"/>
                  <a:pt x="10395" y="21319"/>
                </a:cubicBezTo>
                <a:close/>
                <a:moveTo>
                  <a:pt x="10800" y="18234"/>
                </a:moveTo>
                <a:cubicBezTo>
                  <a:pt x="10800" y="18514"/>
                  <a:pt x="10665" y="18655"/>
                  <a:pt x="10530" y="18795"/>
                </a:cubicBezTo>
                <a:cubicBezTo>
                  <a:pt x="10395" y="18795"/>
                  <a:pt x="10395" y="18795"/>
                  <a:pt x="10260" y="18795"/>
                </a:cubicBezTo>
                <a:cubicBezTo>
                  <a:pt x="10260" y="18935"/>
                  <a:pt x="10125" y="18935"/>
                  <a:pt x="10125" y="18935"/>
                </a:cubicBezTo>
                <a:cubicBezTo>
                  <a:pt x="9990" y="18935"/>
                  <a:pt x="9855" y="18795"/>
                  <a:pt x="9720" y="18655"/>
                </a:cubicBezTo>
                <a:cubicBezTo>
                  <a:pt x="9720" y="18514"/>
                  <a:pt x="9720" y="18374"/>
                  <a:pt x="9855" y="18234"/>
                </a:cubicBezTo>
                <a:cubicBezTo>
                  <a:pt x="9990" y="18094"/>
                  <a:pt x="10125" y="18094"/>
                  <a:pt x="10260" y="17953"/>
                </a:cubicBezTo>
                <a:cubicBezTo>
                  <a:pt x="10530" y="17953"/>
                  <a:pt x="10665" y="18094"/>
                  <a:pt x="10800" y="18234"/>
                </a:cubicBezTo>
                <a:close/>
                <a:moveTo>
                  <a:pt x="9315" y="20197"/>
                </a:moveTo>
                <a:cubicBezTo>
                  <a:pt x="9180" y="20197"/>
                  <a:pt x="9045" y="20057"/>
                  <a:pt x="9045" y="19777"/>
                </a:cubicBezTo>
                <a:cubicBezTo>
                  <a:pt x="9315" y="19777"/>
                  <a:pt x="9315" y="19777"/>
                  <a:pt x="9315" y="19777"/>
                </a:cubicBezTo>
                <a:cubicBezTo>
                  <a:pt x="9045" y="19777"/>
                  <a:pt x="9045" y="19777"/>
                  <a:pt x="9045" y="19777"/>
                </a:cubicBezTo>
                <a:cubicBezTo>
                  <a:pt x="9045" y="19636"/>
                  <a:pt x="9045" y="19496"/>
                  <a:pt x="9045" y="19356"/>
                </a:cubicBezTo>
                <a:cubicBezTo>
                  <a:pt x="9045" y="19216"/>
                  <a:pt x="9315" y="19075"/>
                  <a:pt x="9450" y="19075"/>
                </a:cubicBezTo>
                <a:cubicBezTo>
                  <a:pt x="9720" y="19075"/>
                  <a:pt x="9855" y="19356"/>
                  <a:pt x="9720" y="19496"/>
                </a:cubicBezTo>
                <a:cubicBezTo>
                  <a:pt x="9720" y="19636"/>
                  <a:pt x="9720" y="19777"/>
                  <a:pt x="9720" y="19777"/>
                </a:cubicBezTo>
                <a:cubicBezTo>
                  <a:pt x="9720" y="20057"/>
                  <a:pt x="9585" y="20197"/>
                  <a:pt x="9315" y="20197"/>
                </a:cubicBezTo>
                <a:close/>
                <a:moveTo>
                  <a:pt x="17955" y="10099"/>
                </a:moveTo>
                <a:cubicBezTo>
                  <a:pt x="18225" y="10099"/>
                  <a:pt x="18360" y="10239"/>
                  <a:pt x="18360" y="10519"/>
                </a:cubicBezTo>
                <a:cubicBezTo>
                  <a:pt x="18360" y="10660"/>
                  <a:pt x="18225" y="10800"/>
                  <a:pt x="17955" y="10800"/>
                </a:cubicBezTo>
                <a:cubicBezTo>
                  <a:pt x="17820" y="10800"/>
                  <a:pt x="17685" y="10660"/>
                  <a:pt x="17685" y="10519"/>
                </a:cubicBezTo>
                <a:cubicBezTo>
                  <a:pt x="17685" y="10239"/>
                  <a:pt x="17820" y="10099"/>
                  <a:pt x="17955" y="10099"/>
                </a:cubicBezTo>
                <a:close/>
                <a:moveTo>
                  <a:pt x="16605" y="10099"/>
                </a:moveTo>
                <a:cubicBezTo>
                  <a:pt x="16740" y="10099"/>
                  <a:pt x="16875" y="10239"/>
                  <a:pt x="16875" y="10519"/>
                </a:cubicBezTo>
                <a:cubicBezTo>
                  <a:pt x="16875" y="10660"/>
                  <a:pt x="16740" y="10800"/>
                  <a:pt x="16605" y="10800"/>
                </a:cubicBezTo>
                <a:cubicBezTo>
                  <a:pt x="16335" y="10800"/>
                  <a:pt x="16200" y="10660"/>
                  <a:pt x="16200" y="10519"/>
                </a:cubicBezTo>
                <a:cubicBezTo>
                  <a:pt x="16200" y="10239"/>
                  <a:pt x="16335" y="10099"/>
                  <a:pt x="16605" y="10099"/>
                </a:cubicBezTo>
                <a:close/>
                <a:moveTo>
                  <a:pt x="18765" y="11221"/>
                </a:moveTo>
                <a:cubicBezTo>
                  <a:pt x="18900" y="11221"/>
                  <a:pt x="19035" y="11361"/>
                  <a:pt x="19035" y="11642"/>
                </a:cubicBezTo>
                <a:cubicBezTo>
                  <a:pt x="19035" y="11782"/>
                  <a:pt x="18900" y="11922"/>
                  <a:pt x="18765" y="11922"/>
                </a:cubicBezTo>
                <a:cubicBezTo>
                  <a:pt x="18495" y="11922"/>
                  <a:pt x="18360" y="11782"/>
                  <a:pt x="18360" y="11642"/>
                </a:cubicBezTo>
                <a:cubicBezTo>
                  <a:pt x="18360" y="11361"/>
                  <a:pt x="18495" y="11221"/>
                  <a:pt x="18765" y="11221"/>
                </a:cubicBezTo>
                <a:close/>
                <a:moveTo>
                  <a:pt x="17280" y="11221"/>
                </a:moveTo>
                <a:cubicBezTo>
                  <a:pt x="17415" y="11221"/>
                  <a:pt x="17685" y="11361"/>
                  <a:pt x="17685" y="11642"/>
                </a:cubicBezTo>
                <a:cubicBezTo>
                  <a:pt x="17685" y="11782"/>
                  <a:pt x="17415" y="11922"/>
                  <a:pt x="17280" y="11922"/>
                </a:cubicBezTo>
                <a:cubicBezTo>
                  <a:pt x="17145" y="11922"/>
                  <a:pt x="16875" y="11782"/>
                  <a:pt x="16875" y="11642"/>
                </a:cubicBezTo>
                <a:cubicBezTo>
                  <a:pt x="16875" y="11361"/>
                  <a:pt x="17145" y="11221"/>
                  <a:pt x="17280" y="11221"/>
                </a:cubicBezTo>
                <a:close/>
                <a:moveTo>
                  <a:pt x="15120" y="10099"/>
                </a:moveTo>
                <a:cubicBezTo>
                  <a:pt x="15255" y="10099"/>
                  <a:pt x="15525" y="10239"/>
                  <a:pt x="15525" y="10519"/>
                </a:cubicBezTo>
                <a:cubicBezTo>
                  <a:pt x="15525" y="10660"/>
                  <a:pt x="15255" y="10800"/>
                  <a:pt x="15120" y="10800"/>
                </a:cubicBezTo>
                <a:cubicBezTo>
                  <a:pt x="14985" y="10800"/>
                  <a:pt x="14715" y="10660"/>
                  <a:pt x="14715" y="10519"/>
                </a:cubicBezTo>
                <a:cubicBezTo>
                  <a:pt x="14715" y="10239"/>
                  <a:pt x="14985" y="10099"/>
                  <a:pt x="15120" y="10099"/>
                </a:cubicBezTo>
                <a:close/>
                <a:moveTo>
                  <a:pt x="15795" y="11221"/>
                </a:moveTo>
                <a:cubicBezTo>
                  <a:pt x="16065" y="11221"/>
                  <a:pt x="16200" y="11361"/>
                  <a:pt x="16200" y="11642"/>
                </a:cubicBezTo>
                <a:cubicBezTo>
                  <a:pt x="16200" y="11782"/>
                  <a:pt x="16065" y="11922"/>
                  <a:pt x="15795" y="11922"/>
                </a:cubicBezTo>
                <a:cubicBezTo>
                  <a:pt x="15660" y="11922"/>
                  <a:pt x="15525" y="11782"/>
                  <a:pt x="15525" y="11642"/>
                </a:cubicBezTo>
                <a:cubicBezTo>
                  <a:pt x="15525" y="11361"/>
                  <a:pt x="15660" y="11221"/>
                  <a:pt x="15795" y="11221"/>
                </a:cubicBezTo>
                <a:close/>
                <a:moveTo>
                  <a:pt x="13635" y="10099"/>
                </a:moveTo>
                <a:cubicBezTo>
                  <a:pt x="13905" y="10099"/>
                  <a:pt x="14040" y="10239"/>
                  <a:pt x="14040" y="10519"/>
                </a:cubicBezTo>
                <a:cubicBezTo>
                  <a:pt x="14040" y="10660"/>
                  <a:pt x="13905" y="10800"/>
                  <a:pt x="13635" y="10800"/>
                </a:cubicBezTo>
                <a:cubicBezTo>
                  <a:pt x="13500" y="10800"/>
                  <a:pt x="13365" y="10660"/>
                  <a:pt x="13365" y="10519"/>
                </a:cubicBezTo>
                <a:cubicBezTo>
                  <a:pt x="13365" y="10239"/>
                  <a:pt x="13500" y="10099"/>
                  <a:pt x="13635" y="10099"/>
                </a:cubicBezTo>
                <a:close/>
                <a:moveTo>
                  <a:pt x="14445" y="11221"/>
                </a:moveTo>
                <a:cubicBezTo>
                  <a:pt x="14580" y="11221"/>
                  <a:pt x="14715" y="11361"/>
                  <a:pt x="14715" y="11642"/>
                </a:cubicBezTo>
                <a:cubicBezTo>
                  <a:pt x="14715" y="11782"/>
                  <a:pt x="14580" y="11922"/>
                  <a:pt x="14445" y="11922"/>
                </a:cubicBezTo>
                <a:cubicBezTo>
                  <a:pt x="14175" y="11922"/>
                  <a:pt x="14040" y="11782"/>
                  <a:pt x="14040" y="11642"/>
                </a:cubicBezTo>
                <a:cubicBezTo>
                  <a:pt x="14040" y="11361"/>
                  <a:pt x="14175" y="11221"/>
                  <a:pt x="14445" y="11221"/>
                </a:cubicBezTo>
                <a:close/>
                <a:moveTo>
                  <a:pt x="12285" y="10099"/>
                </a:moveTo>
                <a:cubicBezTo>
                  <a:pt x="12420" y="10099"/>
                  <a:pt x="12555" y="10239"/>
                  <a:pt x="12555" y="10519"/>
                </a:cubicBezTo>
                <a:cubicBezTo>
                  <a:pt x="12555" y="10660"/>
                  <a:pt x="12420" y="10800"/>
                  <a:pt x="12285" y="10800"/>
                </a:cubicBezTo>
                <a:cubicBezTo>
                  <a:pt x="12015" y="10800"/>
                  <a:pt x="11880" y="10660"/>
                  <a:pt x="11880" y="10519"/>
                </a:cubicBezTo>
                <a:cubicBezTo>
                  <a:pt x="11880" y="10239"/>
                  <a:pt x="12015" y="10099"/>
                  <a:pt x="12285" y="10099"/>
                </a:cubicBezTo>
                <a:close/>
                <a:moveTo>
                  <a:pt x="12960" y="11221"/>
                </a:moveTo>
                <a:cubicBezTo>
                  <a:pt x="13095" y="11221"/>
                  <a:pt x="13365" y="11361"/>
                  <a:pt x="13365" y="11642"/>
                </a:cubicBezTo>
                <a:cubicBezTo>
                  <a:pt x="13365" y="11782"/>
                  <a:pt x="13095" y="11922"/>
                  <a:pt x="12960" y="11922"/>
                </a:cubicBezTo>
                <a:cubicBezTo>
                  <a:pt x="12825" y="11922"/>
                  <a:pt x="12555" y="11782"/>
                  <a:pt x="12555" y="11642"/>
                </a:cubicBezTo>
                <a:cubicBezTo>
                  <a:pt x="12555" y="11361"/>
                  <a:pt x="12825" y="11221"/>
                  <a:pt x="12960" y="11221"/>
                </a:cubicBezTo>
                <a:close/>
                <a:moveTo>
                  <a:pt x="8235" y="19777"/>
                </a:moveTo>
                <a:cubicBezTo>
                  <a:pt x="8235" y="20057"/>
                  <a:pt x="8100" y="20197"/>
                  <a:pt x="7965" y="20197"/>
                </a:cubicBezTo>
                <a:cubicBezTo>
                  <a:pt x="7560" y="20197"/>
                  <a:pt x="7560" y="20197"/>
                  <a:pt x="7560" y="20197"/>
                </a:cubicBezTo>
                <a:cubicBezTo>
                  <a:pt x="7425" y="20197"/>
                  <a:pt x="7155" y="20057"/>
                  <a:pt x="7155" y="19777"/>
                </a:cubicBezTo>
                <a:cubicBezTo>
                  <a:pt x="7155" y="19636"/>
                  <a:pt x="7425" y="19496"/>
                  <a:pt x="7560" y="19496"/>
                </a:cubicBezTo>
                <a:cubicBezTo>
                  <a:pt x="7965" y="19496"/>
                  <a:pt x="7965" y="19496"/>
                  <a:pt x="7965" y="19496"/>
                </a:cubicBezTo>
                <a:cubicBezTo>
                  <a:pt x="8100" y="19496"/>
                  <a:pt x="8235" y="19636"/>
                  <a:pt x="8235" y="19777"/>
                </a:cubicBezTo>
                <a:close/>
                <a:moveTo>
                  <a:pt x="5400" y="19777"/>
                </a:moveTo>
                <a:cubicBezTo>
                  <a:pt x="5400" y="20057"/>
                  <a:pt x="5265" y="20197"/>
                  <a:pt x="4995" y="20197"/>
                </a:cubicBezTo>
                <a:cubicBezTo>
                  <a:pt x="4725" y="20197"/>
                  <a:pt x="4725" y="20197"/>
                  <a:pt x="4725" y="20197"/>
                </a:cubicBezTo>
                <a:cubicBezTo>
                  <a:pt x="4455" y="20197"/>
                  <a:pt x="4320" y="20057"/>
                  <a:pt x="4320" y="19777"/>
                </a:cubicBezTo>
                <a:cubicBezTo>
                  <a:pt x="4320" y="19636"/>
                  <a:pt x="4455" y="19496"/>
                  <a:pt x="4725" y="19496"/>
                </a:cubicBezTo>
                <a:cubicBezTo>
                  <a:pt x="4995" y="19496"/>
                  <a:pt x="4995" y="19496"/>
                  <a:pt x="4995" y="19496"/>
                </a:cubicBezTo>
                <a:cubicBezTo>
                  <a:pt x="5265" y="19496"/>
                  <a:pt x="5400" y="19636"/>
                  <a:pt x="5400" y="19777"/>
                </a:cubicBezTo>
                <a:close/>
                <a:moveTo>
                  <a:pt x="6885" y="19777"/>
                </a:moveTo>
                <a:cubicBezTo>
                  <a:pt x="6885" y="20057"/>
                  <a:pt x="6615" y="20197"/>
                  <a:pt x="6480" y="20197"/>
                </a:cubicBezTo>
                <a:cubicBezTo>
                  <a:pt x="6075" y="20197"/>
                  <a:pt x="6075" y="20197"/>
                  <a:pt x="6075" y="20197"/>
                </a:cubicBezTo>
                <a:cubicBezTo>
                  <a:pt x="5940" y="20197"/>
                  <a:pt x="5805" y="20057"/>
                  <a:pt x="5805" y="19777"/>
                </a:cubicBezTo>
                <a:cubicBezTo>
                  <a:pt x="5805" y="19636"/>
                  <a:pt x="5940" y="19496"/>
                  <a:pt x="6075" y="19496"/>
                </a:cubicBezTo>
                <a:cubicBezTo>
                  <a:pt x="6480" y="19496"/>
                  <a:pt x="6480" y="19496"/>
                  <a:pt x="6480" y="19496"/>
                </a:cubicBezTo>
                <a:cubicBezTo>
                  <a:pt x="6615" y="19496"/>
                  <a:pt x="6885" y="19636"/>
                  <a:pt x="6885" y="19777"/>
                </a:cubicBezTo>
                <a:close/>
                <a:moveTo>
                  <a:pt x="1080" y="19777"/>
                </a:moveTo>
                <a:cubicBezTo>
                  <a:pt x="1080" y="20057"/>
                  <a:pt x="945" y="20197"/>
                  <a:pt x="675" y="20197"/>
                </a:cubicBezTo>
                <a:cubicBezTo>
                  <a:pt x="405" y="20197"/>
                  <a:pt x="405" y="20197"/>
                  <a:pt x="405" y="20197"/>
                </a:cubicBezTo>
                <a:cubicBezTo>
                  <a:pt x="135" y="20197"/>
                  <a:pt x="0" y="20057"/>
                  <a:pt x="0" y="19777"/>
                </a:cubicBezTo>
                <a:cubicBezTo>
                  <a:pt x="0" y="19636"/>
                  <a:pt x="135" y="19496"/>
                  <a:pt x="405" y="19496"/>
                </a:cubicBezTo>
                <a:cubicBezTo>
                  <a:pt x="675" y="19496"/>
                  <a:pt x="675" y="19496"/>
                  <a:pt x="675" y="19496"/>
                </a:cubicBezTo>
                <a:cubicBezTo>
                  <a:pt x="945" y="19496"/>
                  <a:pt x="1080" y="19636"/>
                  <a:pt x="1080" y="19777"/>
                </a:cubicBezTo>
                <a:close/>
                <a:moveTo>
                  <a:pt x="2565" y="19777"/>
                </a:moveTo>
                <a:cubicBezTo>
                  <a:pt x="2565" y="20057"/>
                  <a:pt x="2295" y="20197"/>
                  <a:pt x="2160" y="20197"/>
                </a:cubicBezTo>
                <a:cubicBezTo>
                  <a:pt x="1755" y="20197"/>
                  <a:pt x="1755" y="20197"/>
                  <a:pt x="1755" y="20197"/>
                </a:cubicBezTo>
                <a:cubicBezTo>
                  <a:pt x="1620" y="20197"/>
                  <a:pt x="1485" y="20057"/>
                  <a:pt x="1485" y="19777"/>
                </a:cubicBezTo>
                <a:cubicBezTo>
                  <a:pt x="1485" y="19636"/>
                  <a:pt x="1620" y="19496"/>
                  <a:pt x="1755" y="19496"/>
                </a:cubicBezTo>
                <a:cubicBezTo>
                  <a:pt x="2160" y="19496"/>
                  <a:pt x="2160" y="19496"/>
                  <a:pt x="2160" y="19496"/>
                </a:cubicBezTo>
                <a:cubicBezTo>
                  <a:pt x="2295" y="19496"/>
                  <a:pt x="2565" y="19636"/>
                  <a:pt x="2565" y="19777"/>
                </a:cubicBezTo>
                <a:close/>
                <a:moveTo>
                  <a:pt x="3915" y="19777"/>
                </a:moveTo>
                <a:cubicBezTo>
                  <a:pt x="3915" y="20057"/>
                  <a:pt x="3780" y="20197"/>
                  <a:pt x="3645" y="20197"/>
                </a:cubicBezTo>
                <a:cubicBezTo>
                  <a:pt x="3240" y="20197"/>
                  <a:pt x="3240" y="20197"/>
                  <a:pt x="3240" y="20197"/>
                </a:cubicBezTo>
                <a:cubicBezTo>
                  <a:pt x="3105" y="20197"/>
                  <a:pt x="2835" y="20057"/>
                  <a:pt x="2835" y="19777"/>
                </a:cubicBezTo>
                <a:cubicBezTo>
                  <a:pt x="2835" y="19636"/>
                  <a:pt x="3105" y="19496"/>
                  <a:pt x="3240" y="19496"/>
                </a:cubicBezTo>
                <a:cubicBezTo>
                  <a:pt x="3645" y="19496"/>
                  <a:pt x="3645" y="19496"/>
                  <a:pt x="3645" y="19496"/>
                </a:cubicBezTo>
                <a:cubicBezTo>
                  <a:pt x="3780" y="19496"/>
                  <a:pt x="3915" y="19636"/>
                  <a:pt x="3915" y="19777"/>
                </a:cubicBezTo>
                <a:close/>
                <a:moveTo>
                  <a:pt x="14445" y="19777"/>
                </a:moveTo>
                <a:cubicBezTo>
                  <a:pt x="14445" y="20057"/>
                  <a:pt x="14175" y="20197"/>
                  <a:pt x="14040" y="20197"/>
                </a:cubicBezTo>
                <a:cubicBezTo>
                  <a:pt x="13635" y="20197"/>
                  <a:pt x="13635" y="20197"/>
                  <a:pt x="13635" y="20197"/>
                </a:cubicBezTo>
                <a:cubicBezTo>
                  <a:pt x="13500" y="20197"/>
                  <a:pt x="13365" y="20057"/>
                  <a:pt x="13365" y="19777"/>
                </a:cubicBezTo>
                <a:cubicBezTo>
                  <a:pt x="13365" y="19636"/>
                  <a:pt x="13500" y="19496"/>
                  <a:pt x="13635" y="19496"/>
                </a:cubicBezTo>
                <a:cubicBezTo>
                  <a:pt x="14040" y="19496"/>
                  <a:pt x="14040" y="19496"/>
                  <a:pt x="14040" y="19496"/>
                </a:cubicBezTo>
                <a:cubicBezTo>
                  <a:pt x="14175" y="19496"/>
                  <a:pt x="14445" y="19636"/>
                  <a:pt x="14445" y="19777"/>
                </a:cubicBezTo>
                <a:close/>
                <a:moveTo>
                  <a:pt x="17280" y="19777"/>
                </a:moveTo>
                <a:cubicBezTo>
                  <a:pt x="17280" y="20057"/>
                  <a:pt x="17145" y="20197"/>
                  <a:pt x="16875" y="20197"/>
                </a:cubicBezTo>
                <a:cubicBezTo>
                  <a:pt x="16605" y="20197"/>
                  <a:pt x="16605" y="20197"/>
                  <a:pt x="16605" y="20197"/>
                </a:cubicBezTo>
                <a:cubicBezTo>
                  <a:pt x="16335" y="20197"/>
                  <a:pt x="16200" y="20057"/>
                  <a:pt x="16200" y="19777"/>
                </a:cubicBezTo>
                <a:cubicBezTo>
                  <a:pt x="16200" y="19636"/>
                  <a:pt x="16335" y="19496"/>
                  <a:pt x="16605" y="19496"/>
                </a:cubicBezTo>
                <a:cubicBezTo>
                  <a:pt x="16875" y="19496"/>
                  <a:pt x="16875" y="19496"/>
                  <a:pt x="16875" y="19496"/>
                </a:cubicBezTo>
                <a:cubicBezTo>
                  <a:pt x="17145" y="19496"/>
                  <a:pt x="17280" y="19636"/>
                  <a:pt x="17280" y="19777"/>
                </a:cubicBezTo>
                <a:close/>
                <a:moveTo>
                  <a:pt x="15795" y="19777"/>
                </a:moveTo>
                <a:cubicBezTo>
                  <a:pt x="15795" y="20057"/>
                  <a:pt x="15660" y="20197"/>
                  <a:pt x="15525" y="20197"/>
                </a:cubicBezTo>
                <a:cubicBezTo>
                  <a:pt x="15120" y="20197"/>
                  <a:pt x="15120" y="20197"/>
                  <a:pt x="15120" y="20197"/>
                </a:cubicBezTo>
                <a:cubicBezTo>
                  <a:pt x="14985" y="20197"/>
                  <a:pt x="14715" y="20057"/>
                  <a:pt x="14715" y="19777"/>
                </a:cubicBezTo>
                <a:cubicBezTo>
                  <a:pt x="14715" y="19636"/>
                  <a:pt x="14985" y="19496"/>
                  <a:pt x="15120" y="19496"/>
                </a:cubicBezTo>
                <a:cubicBezTo>
                  <a:pt x="15525" y="19496"/>
                  <a:pt x="15525" y="19496"/>
                  <a:pt x="15525" y="19496"/>
                </a:cubicBezTo>
                <a:cubicBezTo>
                  <a:pt x="15660" y="19496"/>
                  <a:pt x="15795" y="19636"/>
                  <a:pt x="15795" y="19777"/>
                </a:cubicBezTo>
                <a:close/>
                <a:moveTo>
                  <a:pt x="21600" y="19777"/>
                </a:moveTo>
                <a:cubicBezTo>
                  <a:pt x="21600" y="20057"/>
                  <a:pt x="21465" y="20197"/>
                  <a:pt x="21195" y="20197"/>
                </a:cubicBezTo>
                <a:cubicBezTo>
                  <a:pt x="20925" y="20197"/>
                  <a:pt x="20925" y="20197"/>
                  <a:pt x="20925" y="20197"/>
                </a:cubicBezTo>
                <a:cubicBezTo>
                  <a:pt x="20655" y="20197"/>
                  <a:pt x="20520" y="20057"/>
                  <a:pt x="20520" y="19777"/>
                </a:cubicBezTo>
                <a:cubicBezTo>
                  <a:pt x="20520" y="19636"/>
                  <a:pt x="20655" y="19496"/>
                  <a:pt x="20925" y="19496"/>
                </a:cubicBezTo>
                <a:cubicBezTo>
                  <a:pt x="21195" y="19496"/>
                  <a:pt x="21195" y="19496"/>
                  <a:pt x="21195" y="19496"/>
                </a:cubicBezTo>
                <a:cubicBezTo>
                  <a:pt x="21465" y="19496"/>
                  <a:pt x="21600" y="19636"/>
                  <a:pt x="21600" y="19777"/>
                </a:cubicBezTo>
                <a:close/>
                <a:moveTo>
                  <a:pt x="18765" y="19777"/>
                </a:moveTo>
                <a:cubicBezTo>
                  <a:pt x="18765" y="20057"/>
                  <a:pt x="18495" y="20197"/>
                  <a:pt x="18360" y="20197"/>
                </a:cubicBezTo>
                <a:cubicBezTo>
                  <a:pt x="17955" y="20197"/>
                  <a:pt x="17955" y="20197"/>
                  <a:pt x="17955" y="20197"/>
                </a:cubicBezTo>
                <a:cubicBezTo>
                  <a:pt x="17820" y="20197"/>
                  <a:pt x="17685" y="20057"/>
                  <a:pt x="17685" y="19777"/>
                </a:cubicBezTo>
                <a:cubicBezTo>
                  <a:pt x="17685" y="19636"/>
                  <a:pt x="17820" y="19496"/>
                  <a:pt x="17955" y="19496"/>
                </a:cubicBezTo>
                <a:cubicBezTo>
                  <a:pt x="18360" y="19496"/>
                  <a:pt x="18360" y="19496"/>
                  <a:pt x="18360" y="19496"/>
                </a:cubicBezTo>
                <a:cubicBezTo>
                  <a:pt x="18495" y="19496"/>
                  <a:pt x="18765" y="19636"/>
                  <a:pt x="18765" y="19777"/>
                </a:cubicBezTo>
                <a:close/>
                <a:moveTo>
                  <a:pt x="20115" y="19777"/>
                </a:moveTo>
                <a:cubicBezTo>
                  <a:pt x="20115" y="20057"/>
                  <a:pt x="19980" y="20197"/>
                  <a:pt x="19845" y="20197"/>
                </a:cubicBezTo>
                <a:cubicBezTo>
                  <a:pt x="19440" y="20197"/>
                  <a:pt x="19440" y="20197"/>
                  <a:pt x="19440" y="20197"/>
                </a:cubicBezTo>
                <a:cubicBezTo>
                  <a:pt x="19305" y="20197"/>
                  <a:pt x="19035" y="20057"/>
                  <a:pt x="19035" y="19777"/>
                </a:cubicBezTo>
                <a:cubicBezTo>
                  <a:pt x="19035" y="19636"/>
                  <a:pt x="19305" y="19496"/>
                  <a:pt x="19440" y="19496"/>
                </a:cubicBezTo>
                <a:cubicBezTo>
                  <a:pt x="19845" y="19496"/>
                  <a:pt x="19845" y="19496"/>
                  <a:pt x="19845" y="19496"/>
                </a:cubicBezTo>
                <a:cubicBezTo>
                  <a:pt x="19980" y="19496"/>
                  <a:pt x="20115" y="19636"/>
                  <a:pt x="20115" y="19777"/>
                </a:cubicBezTo>
                <a:close/>
                <a:moveTo>
                  <a:pt x="10800" y="17532"/>
                </a:moveTo>
                <a:cubicBezTo>
                  <a:pt x="10665" y="17532"/>
                  <a:pt x="10395" y="17392"/>
                  <a:pt x="10395" y="17252"/>
                </a:cubicBezTo>
                <a:cubicBezTo>
                  <a:pt x="10395" y="16831"/>
                  <a:pt x="10395" y="16831"/>
                  <a:pt x="10395" y="16831"/>
                </a:cubicBezTo>
                <a:cubicBezTo>
                  <a:pt x="10395" y="16691"/>
                  <a:pt x="10665" y="16410"/>
                  <a:pt x="10800" y="16410"/>
                </a:cubicBezTo>
                <a:cubicBezTo>
                  <a:pt x="10935" y="16410"/>
                  <a:pt x="11205" y="16691"/>
                  <a:pt x="11205" y="16831"/>
                </a:cubicBezTo>
                <a:cubicBezTo>
                  <a:pt x="11205" y="17252"/>
                  <a:pt x="11205" y="17252"/>
                  <a:pt x="11205" y="17252"/>
                </a:cubicBezTo>
                <a:cubicBezTo>
                  <a:pt x="11205" y="17392"/>
                  <a:pt x="10935" y="17532"/>
                  <a:pt x="10800" y="17532"/>
                </a:cubicBezTo>
                <a:close/>
                <a:moveTo>
                  <a:pt x="10800" y="15008"/>
                </a:moveTo>
                <a:cubicBezTo>
                  <a:pt x="10935" y="15008"/>
                  <a:pt x="11205" y="15148"/>
                  <a:pt x="11205" y="15288"/>
                </a:cubicBezTo>
                <a:cubicBezTo>
                  <a:pt x="11205" y="15709"/>
                  <a:pt x="11205" y="15709"/>
                  <a:pt x="11205" y="15709"/>
                </a:cubicBezTo>
                <a:cubicBezTo>
                  <a:pt x="11205" y="15849"/>
                  <a:pt x="10935" y="16130"/>
                  <a:pt x="10800" y="16130"/>
                </a:cubicBezTo>
                <a:cubicBezTo>
                  <a:pt x="10665" y="16130"/>
                  <a:pt x="10395" y="15849"/>
                  <a:pt x="10395" y="15709"/>
                </a:cubicBezTo>
                <a:cubicBezTo>
                  <a:pt x="10395" y="15288"/>
                  <a:pt x="10395" y="15288"/>
                  <a:pt x="10395" y="15288"/>
                </a:cubicBezTo>
                <a:cubicBezTo>
                  <a:pt x="10395" y="15148"/>
                  <a:pt x="10665" y="15008"/>
                  <a:pt x="10800" y="150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73" name="Freeform 1355"/>
          <p:cNvSpPr/>
          <p:nvPr/>
        </p:nvSpPr>
        <p:spPr>
          <a:xfrm>
            <a:off x="16427450" y="730250"/>
            <a:ext cx="1092200" cy="1079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2201"/>
                </a:moveTo>
                <a:cubicBezTo>
                  <a:pt x="2835" y="2201"/>
                  <a:pt x="2160" y="2889"/>
                  <a:pt x="2160" y="3852"/>
                </a:cubicBezTo>
                <a:cubicBezTo>
                  <a:pt x="2160" y="4815"/>
                  <a:pt x="2835" y="5503"/>
                  <a:pt x="3780" y="5503"/>
                </a:cubicBezTo>
                <a:cubicBezTo>
                  <a:pt x="4725" y="5503"/>
                  <a:pt x="5400" y="4815"/>
                  <a:pt x="5400" y="3852"/>
                </a:cubicBezTo>
                <a:cubicBezTo>
                  <a:pt x="5400" y="2889"/>
                  <a:pt x="4725" y="2201"/>
                  <a:pt x="3780" y="2201"/>
                </a:cubicBezTo>
                <a:close/>
                <a:moveTo>
                  <a:pt x="3780" y="4815"/>
                </a:moveTo>
                <a:cubicBezTo>
                  <a:pt x="3240" y="4815"/>
                  <a:pt x="2835" y="4403"/>
                  <a:pt x="2835" y="3852"/>
                </a:cubicBezTo>
                <a:cubicBezTo>
                  <a:pt x="2835" y="3302"/>
                  <a:pt x="3240" y="2889"/>
                  <a:pt x="3780" y="2889"/>
                </a:cubicBezTo>
                <a:cubicBezTo>
                  <a:pt x="4320" y="2889"/>
                  <a:pt x="4725" y="3302"/>
                  <a:pt x="4725" y="3852"/>
                </a:cubicBezTo>
                <a:cubicBezTo>
                  <a:pt x="4725" y="4403"/>
                  <a:pt x="4320" y="4815"/>
                  <a:pt x="3780" y="4815"/>
                </a:cubicBezTo>
                <a:close/>
                <a:moveTo>
                  <a:pt x="17955" y="2889"/>
                </a:moveTo>
                <a:cubicBezTo>
                  <a:pt x="18225" y="2889"/>
                  <a:pt x="18360" y="3164"/>
                  <a:pt x="18360" y="3302"/>
                </a:cubicBezTo>
                <a:cubicBezTo>
                  <a:pt x="18360" y="3439"/>
                  <a:pt x="18225" y="3715"/>
                  <a:pt x="17955" y="3715"/>
                </a:cubicBezTo>
                <a:cubicBezTo>
                  <a:pt x="17820" y="3715"/>
                  <a:pt x="17685" y="3439"/>
                  <a:pt x="17685" y="3302"/>
                </a:cubicBezTo>
                <a:cubicBezTo>
                  <a:pt x="17685" y="3164"/>
                  <a:pt x="17820" y="2889"/>
                  <a:pt x="17955" y="2889"/>
                </a:cubicBezTo>
                <a:close/>
                <a:moveTo>
                  <a:pt x="16605" y="2889"/>
                </a:moveTo>
                <a:cubicBezTo>
                  <a:pt x="16740" y="2889"/>
                  <a:pt x="16875" y="3164"/>
                  <a:pt x="16875" y="3302"/>
                </a:cubicBezTo>
                <a:cubicBezTo>
                  <a:pt x="16875" y="3439"/>
                  <a:pt x="16740" y="3715"/>
                  <a:pt x="16605" y="3715"/>
                </a:cubicBezTo>
                <a:cubicBezTo>
                  <a:pt x="16335" y="3715"/>
                  <a:pt x="16200" y="3439"/>
                  <a:pt x="16200" y="3302"/>
                </a:cubicBezTo>
                <a:cubicBezTo>
                  <a:pt x="16200" y="3164"/>
                  <a:pt x="16335" y="2889"/>
                  <a:pt x="16605" y="2889"/>
                </a:cubicBezTo>
                <a:close/>
                <a:moveTo>
                  <a:pt x="18765" y="3990"/>
                </a:moveTo>
                <a:cubicBezTo>
                  <a:pt x="18900" y="3990"/>
                  <a:pt x="19035" y="4265"/>
                  <a:pt x="19035" y="4403"/>
                </a:cubicBezTo>
                <a:cubicBezTo>
                  <a:pt x="19035" y="4540"/>
                  <a:pt x="18900" y="4815"/>
                  <a:pt x="18765" y="4815"/>
                </a:cubicBezTo>
                <a:cubicBezTo>
                  <a:pt x="18495" y="4815"/>
                  <a:pt x="18360" y="4540"/>
                  <a:pt x="18360" y="4403"/>
                </a:cubicBezTo>
                <a:cubicBezTo>
                  <a:pt x="18360" y="4265"/>
                  <a:pt x="18495" y="3990"/>
                  <a:pt x="18765" y="3990"/>
                </a:cubicBezTo>
                <a:close/>
                <a:moveTo>
                  <a:pt x="17280" y="3990"/>
                </a:moveTo>
                <a:cubicBezTo>
                  <a:pt x="17415" y="3990"/>
                  <a:pt x="17685" y="4265"/>
                  <a:pt x="17685" y="4403"/>
                </a:cubicBezTo>
                <a:cubicBezTo>
                  <a:pt x="17685" y="4540"/>
                  <a:pt x="17415" y="4815"/>
                  <a:pt x="17280" y="4815"/>
                </a:cubicBezTo>
                <a:cubicBezTo>
                  <a:pt x="17145" y="4815"/>
                  <a:pt x="16875" y="4540"/>
                  <a:pt x="16875" y="4403"/>
                </a:cubicBezTo>
                <a:cubicBezTo>
                  <a:pt x="16875" y="4265"/>
                  <a:pt x="17145" y="3990"/>
                  <a:pt x="17280" y="3990"/>
                </a:cubicBezTo>
                <a:close/>
                <a:moveTo>
                  <a:pt x="15120" y="2889"/>
                </a:moveTo>
                <a:cubicBezTo>
                  <a:pt x="15255" y="2889"/>
                  <a:pt x="15525" y="3164"/>
                  <a:pt x="15525" y="3302"/>
                </a:cubicBezTo>
                <a:cubicBezTo>
                  <a:pt x="15525" y="3439"/>
                  <a:pt x="15255" y="3715"/>
                  <a:pt x="15120" y="3715"/>
                </a:cubicBezTo>
                <a:cubicBezTo>
                  <a:pt x="14985" y="3715"/>
                  <a:pt x="14715" y="3439"/>
                  <a:pt x="14715" y="3302"/>
                </a:cubicBezTo>
                <a:cubicBezTo>
                  <a:pt x="14715" y="3164"/>
                  <a:pt x="14985" y="2889"/>
                  <a:pt x="15120" y="2889"/>
                </a:cubicBezTo>
                <a:close/>
                <a:moveTo>
                  <a:pt x="15795" y="3990"/>
                </a:moveTo>
                <a:cubicBezTo>
                  <a:pt x="16065" y="3990"/>
                  <a:pt x="16200" y="4265"/>
                  <a:pt x="16200" y="4403"/>
                </a:cubicBezTo>
                <a:cubicBezTo>
                  <a:pt x="16200" y="4540"/>
                  <a:pt x="16065" y="4815"/>
                  <a:pt x="15795" y="4815"/>
                </a:cubicBezTo>
                <a:cubicBezTo>
                  <a:pt x="15660" y="4815"/>
                  <a:pt x="15525" y="4540"/>
                  <a:pt x="15525" y="4403"/>
                </a:cubicBezTo>
                <a:cubicBezTo>
                  <a:pt x="15525" y="4265"/>
                  <a:pt x="15660" y="3990"/>
                  <a:pt x="15795" y="3990"/>
                </a:cubicBezTo>
                <a:close/>
                <a:moveTo>
                  <a:pt x="13635" y="2889"/>
                </a:moveTo>
                <a:cubicBezTo>
                  <a:pt x="13905" y="2889"/>
                  <a:pt x="14040" y="3164"/>
                  <a:pt x="14040" y="3302"/>
                </a:cubicBezTo>
                <a:cubicBezTo>
                  <a:pt x="14040" y="3439"/>
                  <a:pt x="13905" y="3715"/>
                  <a:pt x="13635" y="3715"/>
                </a:cubicBezTo>
                <a:cubicBezTo>
                  <a:pt x="13500" y="3715"/>
                  <a:pt x="13365" y="3439"/>
                  <a:pt x="13365" y="3302"/>
                </a:cubicBezTo>
                <a:cubicBezTo>
                  <a:pt x="13365" y="3164"/>
                  <a:pt x="13500" y="2889"/>
                  <a:pt x="13635" y="2889"/>
                </a:cubicBezTo>
                <a:close/>
                <a:moveTo>
                  <a:pt x="14445" y="3990"/>
                </a:moveTo>
                <a:cubicBezTo>
                  <a:pt x="14580" y="3990"/>
                  <a:pt x="14715" y="4265"/>
                  <a:pt x="14715" y="4403"/>
                </a:cubicBezTo>
                <a:cubicBezTo>
                  <a:pt x="14715" y="4540"/>
                  <a:pt x="14580" y="4815"/>
                  <a:pt x="14445" y="4815"/>
                </a:cubicBezTo>
                <a:cubicBezTo>
                  <a:pt x="14175" y="4815"/>
                  <a:pt x="14040" y="4540"/>
                  <a:pt x="14040" y="4403"/>
                </a:cubicBezTo>
                <a:cubicBezTo>
                  <a:pt x="14040" y="4265"/>
                  <a:pt x="14175" y="3990"/>
                  <a:pt x="14445" y="3990"/>
                </a:cubicBezTo>
                <a:close/>
                <a:moveTo>
                  <a:pt x="12285" y="2889"/>
                </a:moveTo>
                <a:cubicBezTo>
                  <a:pt x="12420" y="2889"/>
                  <a:pt x="12555" y="3164"/>
                  <a:pt x="12555" y="3302"/>
                </a:cubicBezTo>
                <a:cubicBezTo>
                  <a:pt x="12555" y="3439"/>
                  <a:pt x="12420" y="3715"/>
                  <a:pt x="12285" y="3715"/>
                </a:cubicBezTo>
                <a:cubicBezTo>
                  <a:pt x="12015" y="3715"/>
                  <a:pt x="11880" y="3439"/>
                  <a:pt x="11880" y="3302"/>
                </a:cubicBezTo>
                <a:cubicBezTo>
                  <a:pt x="11880" y="3164"/>
                  <a:pt x="12015" y="2889"/>
                  <a:pt x="12285" y="2889"/>
                </a:cubicBezTo>
                <a:close/>
                <a:moveTo>
                  <a:pt x="12960" y="3990"/>
                </a:moveTo>
                <a:cubicBezTo>
                  <a:pt x="13095" y="3990"/>
                  <a:pt x="13365" y="4265"/>
                  <a:pt x="13365" y="4403"/>
                </a:cubicBezTo>
                <a:cubicBezTo>
                  <a:pt x="13365" y="4540"/>
                  <a:pt x="13095" y="4815"/>
                  <a:pt x="12960" y="4815"/>
                </a:cubicBezTo>
                <a:cubicBezTo>
                  <a:pt x="12825" y="4815"/>
                  <a:pt x="12555" y="4540"/>
                  <a:pt x="12555" y="4403"/>
                </a:cubicBezTo>
                <a:cubicBezTo>
                  <a:pt x="12555" y="4265"/>
                  <a:pt x="12825" y="3990"/>
                  <a:pt x="12960" y="3990"/>
                </a:cubicBezTo>
                <a:close/>
                <a:moveTo>
                  <a:pt x="21600" y="6054"/>
                </a:moveTo>
                <a:cubicBezTo>
                  <a:pt x="21600" y="1651"/>
                  <a:pt x="21600" y="1651"/>
                  <a:pt x="21600" y="1651"/>
                </a:cubicBezTo>
                <a:cubicBezTo>
                  <a:pt x="21600" y="825"/>
                  <a:pt x="20790" y="0"/>
                  <a:pt x="19980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810" y="0"/>
                  <a:pt x="0" y="825"/>
                  <a:pt x="0" y="1651"/>
                </a:cubicBezTo>
                <a:cubicBezTo>
                  <a:pt x="0" y="6054"/>
                  <a:pt x="0" y="6054"/>
                  <a:pt x="0" y="6054"/>
                </a:cubicBezTo>
                <a:cubicBezTo>
                  <a:pt x="0" y="6604"/>
                  <a:pt x="270" y="7017"/>
                  <a:pt x="675" y="7292"/>
                </a:cubicBezTo>
                <a:cubicBezTo>
                  <a:pt x="270" y="7704"/>
                  <a:pt x="0" y="8117"/>
                  <a:pt x="0" y="8668"/>
                </a:cubicBezTo>
                <a:cubicBezTo>
                  <a:pt x="0" y="12932"/>
                  <a:pt x="0" y="12932"/>
                  <a:pt x="0" y="12932"/>
                </a:cubicBezTo>
                <a:cubicBezTo>
                  <a:pt x="0" y="13483"/>
                  <a:pt x="270" y="14033"/>
                  <a:pt x="675" y="14308"/>
                </a:cubicBezTo>
                <a:cubicBezTo>
                  <a:pt x="270" y="14583"/>
                  <a:pt x="0" y="15134"/>
                  <a:pt x="0" y="15684"/>
                </a:cubicBezTo>
                <a:cubicBezTo>
                  <a:pt x="0" y="19949"/>
                  <a:pt x="0" y="19949"/>
                  <a:pt x="0" y="19949"/>
                </a:cubicBezTo>
                <a:cubicBezTo>
                  <a:pt x="0" y="20912"/>
                  <a:pt x="810" y="21600"/>
                  <a:pt x="1620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20790" y="21600"/>
                  <a:pt x="21600" y="20912"/>
                  <a:pt x="21600" y="19949"/>
                </a:cubicBezTo>
                <a:cubicBezTo>
                  <a:pt x="21600" y="15684"/>
                  <a:pt x="21600" y="15684"/>
                  <a:pt x="21600" y="15684"/>
                </a:cubicBezTo>
                <a:cubicBezTo>
                  <a:pt x="21600" y="15134"/>
                  <a:pt x="21330" y="14583"/>
                  <a:pt x="20925" y="14308"/>
                </a:cubicBezTo>
                <a:cubicBezTo>
                  <a:pt x="21330" y="14033"/>
                  <a:pt x="21600" y="13483"/>
                  <a:pt x="21600" y="12932"/>
                </a:cubicBezTo>
                <a:cubicBezTo>
                  <a:pt x="21600" y="8668"/>
                  <a:pt x="21600" y="8668"/>
                  <a:pt x="21600" y="8668"/>
                </a:cubicBezTo>
                <a:cubicBezTo>
                  <a:pt x="21600" y="8117"/>
                  <a:pt x="21330" y="7704"/>
                  <a:pt x="20925" y="7292"/>
                </a:cubicBezTo>
                <a:cubicBezTo>
                  <a:pt x="21330" y="7017"/>
                  <a:pt x="21600" y="6604"/>
                  <a:pt x="21600" y="6054"/>
                </a:cubicBezTo>
                <a:close/>
                <a:moveTo>
                  <a:pt x="20925" y="15684"/>
                </a:moveTo>
                <a:cubicBezTo>
                  <a:pt x="20925" y="19949"/>
                  <a:pt x="20925" y="19949"/>
                  <a:pt x="20925" y="19949"/>
                </a:cubicBezTo>
                <a:cubicBezTo>
                  <a:pt x="20925" y="20499"/>
                  <a:pt x="20520" y="20912"/>
                  <a:pt x="19980" y="20912"/>
                </a:cubicBezTo>
                <a:cubicBezTo>
                  <a:pt x="1620" y="20912"/>
                  <a:pt x="1620" y="20912"/>
                  <a:pt x="1620" y="20912"/>
                </a:cubicBezTo>
                <a:cubicBezTo>
                  <a:pt x="1080" y="20912"/>
                  <a:pt x="675" y="20499"/>
                  <a:pt x="675" y="19949"/>
                </a:cubicBezTo>
                <a:cubicBezTo>
                  <a:pt x="675" y="15684"/>
                  <a:pt x="675" y="15684"/>
                  <a:pt x="675" y="15684"/>
                </a:cubicBezTo>
                <a:cubicBezTo>
                  <a:pt x="675" y="15134"/>
                  <a:pt x="1080" y="14721"/>
                  <a:pt x="1620" y="14721"/>
                </a:cubicBezTo>
                <a:cubicBezTo>
                  <a:pt x="19980" y="14721"/>
                  <a:pt x="19980" y="14721"/>
                  <a:pt x="19980" y="14721"/>
                </a:cubicBezTo>
                <a:cubicBezTo>
                  <a:pt x="20520" y="14721"/>
                  <a:pt x="20925" y="15134"/>
                  <a:pt x="20925" y="15684"/>
                </a:cubicBezTo>
                <a:close/>
                <a:moveTo>
                  <a:pt x="20925" y="8668"/>
                </a:moveTo>
                <a:cubicBezTo>
                  <a:pt x="20925" y="12932"/>
                  <a:pt x="20925" y="12932"/>
                  <a:pt x="20925" y="12932"/>
                </a:cubicBezTo>
                <a:cubicBezTo>
                  <a:pt x="20925" y="13483"/>
                  <a:pt x="20520" y="13896"/>
                  <a:pt x="19980" y="13896"/>
                </a:cubicBezTo>
                <a:cubicBezTo>
                  <a:pt x="1620" y="13896"/>
                  <a:pt x="1620" y="13896"/>
                  <a:pt x="1620" y="13896"/>
                </a:cubicBezTo>
                <a:cubicBezTo>
                  <a:pt x="1080" y="13896"/>
                  <a:pt x="675" y="13483"/>
                  <a:pt x="675" y="12932"/>
                </a:cubicBezTo>
                <a:cubicBezTo>
                  <a:pt x="675" y="8668"/>
                  <a:pt x="675" y="8668"/>
                  <a:pt x="675" y="8668"/>
                </a:cubicBezTo>
                <a:cubicBezTo>
                  <a:pt x="675" y="8117"/>
                  <a:pt x="1080" y="7704"/>
                  <a:pt x="1620" y="7704"/>
                </a:cubicBezTo>
                <a:cubicBezTo>
                  <a:pt x="19980" y="7704"/>
                  <a:pt x="19980" y="7704"/>
                  <a:pt x="19980" y="7704"/>
                </a:cubicBezTo>
                <a:cubicBezTo>
                  <a:pt x="20520" y="7704"/>
                  <a:pt x="20925" y="8117"/>
                  <a:pt x="20925" y="8668"/>
                </a:cubicBezTo>
                <a:close/>
                <a:moveTo>
                  <a:pt x="1620" y="7017"/>
                </a:moveTo>
                <a:cubicBezTo>
                  <a:pt x="1080" y="7017"/>
                  <a:pt x="675" y="6604"/>
                  <a:pt x="675" y="6054"/>
                </a:cubicBezTo>
                <a:cubicBezTo>
                  <a:pt x="675" y="1651"/>
                  <a:pt x="675" y="1651"/>
                  <a:pt x="675" y="1651"/>
                </a:cubicBezTo>
                <a:cubicBezTo>
                  <a:pt x="675" y="1101"/>
                  <a:pt x="1080" y="688"/>
                  <a:pt x="1620" y="688"/>
                </a:cubicBezTo>
                <a:cubicBezTo>
                  <a:pt x="19980" y="688"/>
                  <a:pt x="19980" y="688"/>
                  <a:pt x="19980" y="688"/>
                </a:cubicBezTo>
                <a:cubicBezTo>
                  <a:pt x="20520" y="688"/>
                  <a:pt x="20925" y="1101"/>
                  <a:pt x="20925" y="1651"/>
                </a:cubicBezTo>
                <a:cubicBezTo>
                  <a:pt x="20925" y="6054"/>
                  <a:pt x="20925" y="6054"/>
                  <a:pt x="20925" y="6054"/>
                </a:cubicBezTo>
                <a:cubicBezTo>
                  <a:pt x="20925" y="6604"/>
                  <a:pt x="20520" y="7017"/>
                  <a:pt x="19980" y="7017"/>
                </a:cubicBezTo>
                <a:cubicBezTo>
                  <a:pt x="1620" y="7017"/>
                  <a:pt x="1620" y="7017"/>
                  <a:pt x="1620" y="7017"/>
                </a:cubicBezTo>
                <a:close/>
                <a:moveTo>
                  <a:pt x="3780" y="12520"/>
                </a:moveTo>
                <a:cubicBezTo>
                  <a:pt x="4725" y="12520"/>
                  <a:pt x="5400" y="11694"/>
                  <a:pt x="5400" y="10869"/>
                </a:cubicBezTo>
                <a:cubicBezTo>
                  <a:pt x="5400" y="9906"/>
                  <a:pt x="4725" y="9218"/>
                  <a:pt x="3780" y="9218"/>
                </a:cubicBezTo>
                <a:cubicBezTo>
                  <a:pt x="2835" y="9218"/>
                  <a:pt x="2160" y="9906"/>
                  <a:pt x="2160" y="10869"/>
                </a:cubicBezTo>
                <a:cubicBezTo>
                  <a:pt x="2160" y="11694"/>
                  <a:pt x="2835" y="12520"/>
                  <a:pt x="3780" y="12520"/>
                </a:cubicBezTo>
                <a:close/>
                <a:moveTo>
                  <a:pt x="3780" y="9906"/>
                </a:moveTo>
                <a:cubicBezTo>
                  <a:pt x="4320" y="9906"/>
                  <a:pt x="4725" y="10318"/>
                  <a:pt x="4725" y="10869"/>
                </a:cubicBezTo>
                <a:cubicBezTo>
                  <a:pt x="4725" y="11282"/>
                  <a:pt x="4320" y="11694"/>
                  <a:pt x="3780" y="11694"/>
                </a:cubicBezTo>
                <a:cubicBezTo>
                  <a:pt x="3240" y="11694"/>
                  <a:pt x="2835" y="11282"/>
                  <a:pt x="2835" y="10869"/>
                </a:cubicBezTo>
                <a:cubicBezTo>
                  <a:pt x="2835" y="10318"/>
                  <a:pt x="3240" y="9906"/>
                  <a:pt x="3780" y="9906"/>
                </a:cubicBezTo>
                <a:close/>
                <a:moveTo>
                  <a:pt x="17955" y="9906"/>
                </a:moveTo>
                <a:cubicBezTo>
                  <a:pt x="18225" y="9906"/>
                  <a:pt x="18360" y="10043"/>
                  <a:pt x="18360" y="10318"/>
                </a:cubicBezTo>
                <a:cubicBezTo>
                  <a:pt x="18360" y="10456"/>
                  <a:pt x="18225" y="10594"/>
                  <a:pt x="17955" y="10594"/>
                </a:cubicBezTo>
                <a:cubicBezTo>
                  <a:pt x="17820" y="10594"/>
                  <a:pt x="17685" y="10456"/>
                  <a:pt x="17685" y="10318"/>
                </a:cubicBezTo>
                <a:cubicBezTo>
                  <a:pt x="17685" y="10043"/>
                  <a:pt x="17820" y="9906"/>
                  <a:pt x="17955" y="9906"/>
                </a:cubicBezTo>
                <a:close/>
                <a:moveTo>
                  <a:pt x="16605" y="9906"/>
                </a:moveTo>
                <a:cubicBezTo>
                  <a:pt x="16740" y="9906"/>
                  <a:pt x="16875" y="10043"/>
                  <a:pt x="16875" y="10318"/>
                </a:cubicBezTo>
                <a:cubicBezTo>
                  <a:pt x="16875" y="10456"/>
                  <a:pt x="16740" y="10594"/>
                  <a:pt x="16605" y="10594"/>
                </a:cubicBezTo>
                <a:cubicBezTo>
                  <a:pt x="16335" y="10594"/>
                  <a:pt x="16200" y="10456"/>
                  <a:pt x="16200" y="10318"/>
                </a:cubicBezTo>
                <a:cubicBezTo>
                  <a:pt x="16200" y="10043"/>
                  <a:pt x="16335" y="9906"/>
                  <a:pt x="16605" y="9906"/>
                </a:cubicBezTo>
                <a:close/>
                <a:moveTo>
                  <a:pt x="18765" y="11006"/>
                </a:moveTo>
                <a:cubicBezTo>
                  <a:pt x="18900" y="11006"/>
                  <a:pt x="19035" y="11144"/>
                  <a:pt x="19035" y="11419"/>
                </a:cubicBezTo>
                <a:cubicBezTo>
                  <a:pt x="19035" y="11557"/>
                  <a:pt x="18900" y="11694"/>
                  <a:pt x="18765" y="11694"/>
                </a:cubicBezTo>
                <a:cubicBezTo>
                  <a:pt x="18495" y="11694"/>
                  <a:pt x="18360" y="11557"/>
                  <a:pt x="18360" y="11419"/>
                </a:cubicBezTo>
                <a:cubicBezTo>
                  <a:pt x="18360" y="11144"/>
                  <a:pt x="18495" y="11006"/>
                  <a:pt x="18765" y="11006"/>
                </a:cubicBezTo>
                <a:close/>
                <a:moveTo>
                  <a:pt x="17280" y="11006"/>
                </a:moveTo>
                <a:cubicBezTo>
                  <a:pt x="17415" y="11006"/>
                  <a:pt x="17685" y="11144"/>
                  <a:pt x="17685" y="11419"/>
                </a:cubicBezTo>
                <a:cubicBezTo>
                  <a:pt x="17685" y="11557"/>
                  <a:pt x="17415" y="11694"/>
                  <a:pt x="17280" y="11694"/>
                </a:cubicBezTo>
                <a:cubicBezTo>
                  <a:pt x="17145" y="11694"/>
                  <a:pt x="16875" y="11557"/>
                  <a:pt x="16875" y="11419"/>
                </a:cubicBezTo>
                <a:cubicBezTo>
                  <a:pt x="16875" y="11144"/>
                  <a:pt x="17145" y="11006"/>
                  <a:pt x="17280" y="11006"/>
                </a:cubicBezTo>
                <a:close/>
                <a:moveTo>
                  <a:pt x="15120" y="9906"/>
                </a:moveTo>
                <a:cubicBezTo>
                  <a:pt x="15255" y="9906"/>
                  <a:pt x="15525" y="10043"/>
                  <a:pt x="15525" y="10318"/>
                </a:cubicBezTo>
                <a:cubicBezTo>
                  <a:pt x="15525" y="10456"/>
                  <a:pt x="15255" y="10594"/>
                  <a:pt x="15120" y="10594"/>
                </a:cubicBezTo>
                <a:cubicBezTo>
                  <a:pt x="14985" y="10594"/>
                  <a:pt x="14715" y="10456"/>
                  <a:pt x="14715" y="10318"/>
                </a:cubicBezTo>
                <a:cubicBezTo>
                  <a:pt x="14715" y="10043"/>
                  <a:pt x="14985" y="9906"/>
                  <a:pt x="15120" y="9906"/>
                </a:cubicBezTo>
                <a:close/>
                <a:moveTo>
                  <a:pt x="15795" y="11006"/>
                </a:moveTo>
                <a:cubicBezTo>
                  <a:pt x="16065" y="11006"/>
                  <a:pt x="16200" y="11144"/>
                  <a:pt x="16200" y="11419"/>
                </a:cubicBezTo>
                <a:cubicBezTo>
                  <a:pt x="16200" y="11557"/>
                  <a:pt x="16065" y="11694"/>
                  <a:pt x="15795" y="11694"/>
                </a:cubicBezTo>
                <a:cubicBezTo>
                  <a:pt x="15660" y="11694"/>
                  <a:pt x="15525" y="11557"/>
                  <a:pt x="15525" y="11419"/>
                </a:cubicBezTo>
                <a:cubicBezTo>
                  <a:pt x="15525" y="11144"/>
                  <a:pt x="15660" y="11006"/>
                  <a:pt x="15795" y="11006"/>
                </a:cubicBezTo>
                <a:close/>
                <a:moveTo>
                  <a:pt x="13635" y="9906"/>
                </a:moveTo>
                <a:cubicBezTo>
                  <a:pt x="13905" y="9906"/>
                  <a:pt x="14040" y="10043"/>
                  <a:pt x="14040" y="10318"/>
                </a:cubicBezTo>
                <a:cubicBezTo>
                  <a:pt x="14040" y="10456"/>
                  <a:pt x="13905" y="10594"/>
                  <a:pt x="13635" y="10594"/>
                </a:cubicBezTo>
                <a:cubicBezTo>
                  <a:pt x="13500" y="10594"/>
                  <a:pt x="13365" y="10456"/>
                  <a:pt x="13365" y="10318"/>
                </a:cubicBezTo>
                <a:cubicBezTo>
                  <a:pt x="13365" y="10043"/>
                  <a:pt x="13500" y="9906"/>
                  <a:pt x="13635" y="9906"/>
                </a:cubicBezTo>
                <a:close/>
                <a:moveTo>
                  <a:pt x="14445" y="11006"/>
                </a:moveTo>
                <a:cubicBezTo>
                  <a:pt x="14580" y="11006"/>
                  <a:pt x="14715" y="11144"/>
                  <a:pt x="14715" y="11419"/>
                </a:cubicBezTo>
                <a:cubicBezTo>
                  <a:pt x="14715" y="11557"/>
                  <a:pt x="14580" y="11694"/>
                  <a:pt x="14445" y="11694"/>
                </a:cubicBezTo>
                <a:cubicBezTo>
                  <a:pt x="14175" y="11694"/>
                  <a:pt x="14040" y="11557"/>
                  <a:pt x="14040" y="11419"/>
                </a:cubicBezTo>
                <a:cubicBezTo>
                  <a:pt x="14040" y="11144"/>
                  <a:pt x="14175" y="11006"/>
                  <a:pt x="14445" y="11006"/>
                </a:cubicBezTo>
                <a:close/>
                <a:moveTo>
                  <a:pt x="12285" y="9906"/>
                </a:moveTo>
                <a:cubicBezTo>
                  <a:pt x="12420" y="9906"/>
                  <a:pt x="12555" y="10043"/>
                  <a:pt x="12555" y="10318"/>
                </a:cubicBezTo>
                <a:cubicBezTo>
                  <a:pt x="12555" y="10456"/>
                  <a:pt x="12420" y="10594"/>
                  <a:pt x="12285" y="10594"/>
                </a:cubicBezTo>
                <a:cubicBezTo>
                  <a:pt x="12015" y="10594"/>
                  <a:pt x="11880" y="10456"/>
                  <a:pt x="11880" y="10318"/>
                </a:cubicBezTo>
                <a:cubicBezTo>
                  <a:pt x="11880" y="10043"/>
                  <a:pt x="12015" y="9906"/>
                  <a:pt x="12285" y="9906"/>
                </a:cubicBezTo>
                <a:close/>
                <a:moveTo>
                  <a:pt x="12960" y="11006"/>
                </a:moveTo>
                <a:cubicBezTo>
                  <a:pt x="13095" y="11006"/>
                  <a:pt x="13365" y="11144"/>
                  <a:pt x="13365" y="11419"/>
                </a:cubicBezTo>
                <a:cubicBezTo>
                  <a:pt x="13365" y="11557"/>
                  <a:pt x="13095" y="11694"/>
                  <a:pt x="12960" y="11694"/>
                </a:cubicBezTo>
                <a:cubicBezTo>
                  <a:pt x="12825" y="11694"/>
                  <a:pt x="12555" y="11557"/>
                  <a:pt x="12555" y="11419"/>
                </a:cubicBezTo>
                <a:cubicBezTo>
                  <a:pt x="12555" y="11144"/>
                  <a:pt x="12825" y="11006"/>
                  <a:pt x="12960" y="11006"/>
                </a:cubicBezTo>
                <a:close/>
                <a:moveTo>
                  <a:pt x="3780" y="19399"/>
                </a:moveTo>
                <a:cubicBezTo>
                  <a:pt x="4725" y="19399"/>
                  <a:pt x="5400" y="18711"/>
                  <a:pt x="5400" y="17748"/>
                </a:cubicBezTo>
                <a:cubicBezTo>
                  <a:pt x="5400" y="16922"/>
                  <a:pt x="4725" y="16097"/>
                  <a:pt x="3780" y="16097"/>
                </a:cubicBezTo>
                <a:cubicBezTo>
                  <a:pt x="2835" y="16097"/>
                  <a:pt x="2160" y="16922"/>
                  <a:pt x="2160" y="17748"/>
                </a:cubicBezTo>
                <a:cubicBezTo>
                  <a:pt x="2160" y="18711"/>
                  <a:pt x="2835" y="19399"/>
                  <a:pt x="3780" y="19399"/>
                </a:cubicBezTo>
                <a:close/>
                <a:moveTo>
                  <a:pt x="3780" y="16922"/>
                </a:moveTo>
                <a:cubicBezTo>
                  <a:pt x="4320" y="16922"/>
                  <a:pt x="4725" y="17335"/>
                  <a:pt x="4725" y="17748"/>
                </a:cubicBezTo>
                <a:cubicBezTo>
                  <a:pt x="4725" y="18298"/>
                  <a:pt x="4320" y="18711"/>
                  <a:pt x="3780" y="18711"/>
                </a:cubicBezTo>
                <a:cubicBezTo>
                  <a:pt x="3240" y="18711"/>
                  <a:pt x="2835" y="18298"/>
                  <a:pt x="2835" y="17748"/>
                </a:cubicBezTo>
                <a:cubicBezTo>
                  <a:pt x="2835" y="17335"/>
                  <a:pt x="3240" y="16922"/>
                  <a:pt x="3780" y="16922"/>
                </a:cubicBezTo>
                <a:close/>
                <a:moveTo>
                  <a:pt x="17955" y="16922"/>
                </a:moveTo>
                <a:cubicBezTo>
                  <a:pt x="18225" y="16922"/>
                  <a:pt x="18360" y="17060"/>
                  <a:pt x="18360" y="17197"/>
                </a:cubicBezTo>
                <a:cubicBezTo>
                  <a:pt x="18360" y="17473"/>
                  <a:pt x="18225" y="17610"/>
                  <a:pt x="17955" y="17610"/>
                </a:cubicBezTo>
                <a:cubicBezTo>
                  <a:pt x="17820" y="17610"/>
                  <a:pt x="17685" y="17473"/>
                  <a:pt x="17685" y="17197"/>
                </a:cubicBezTo>
                <a:cubicBezTo>
                  <a:pt x="17685" y="17060"/>
                  <a:pt x="17820" y="16922"/>
                  <a:pt x="17955" y="16922"/>
                </a:cubicBezTo>
                <a:close/>
                <a:moveTo>
                  <a:pt x="16605" y="16922"/>
                </a:moveTo>
                <a:cubicBezTo>
                  <a:pt x="16740" y="16922"/>
                  <a:pt x="16875" y="17060"/>
                  <a:pt x="16875" y="17197"/>
                </a:cubicBezTo>
                <a:cubicBezTo>
                  <a:pt x="16875" y="17473"/>
                  <a:pt x="16740" y="17610"/>
                  <a:pt x="16605" y="17610"/>
                </a:cubicBezTo>
                <a:cubicBezTo>
                  <a:pt x="16335" y="17610"/>
                  <a:pt x="16200" y="17473"/>
                  <a:pt x="16200" y="17197"/>
                </a:cubicBezTo>
                <a:cubicBezTo>
                  <a:pt x="16200" y="17060"/>
                  <a:pt x="16335" y="16922"/>
                  <a:pt x="16605" y="16922"/>
                </a:cubicBezTo>
                <a:close/>
                <a:moveTo>
                  <a:pt x="18765" y="18023"/>
                </a:moveTo>
                <a:cubicBezTo>
                  <a:pt x="18900" y="18023"/>
                  <a:pt x="19035" y="18161"/>
                  <a:pt x="19035" y="18298"/>
                </a:cubicBezTo>
                <a:cubicBezTo>
                  <a:pt x="19035" y="18573"/>
                  <a:pt x="18900" y="18711"/>
                  <a:pt x="18765" y="18711"/>
                </a:cubicBezTo>
                <a:cubicBezTo>
                  <a:pt x="18495" y="18711"/>
                  <a:pt x="18360" y="18573"/>
                  <a:pt x="18360" y="18298"/>
                </a:cubicBezTo>
                <a:cubicBezTo>
                  <a:pt x="18360" y="18161"/>
                  <a:pt x="18495" y="18023"/>
                  <a:pt x="18765" y="18023"/>
                </a:cubicBezTo>
                <a:close/>
                <a:moveTo>
                  <a:pt x="17280" y="18023"/>
                </a:moveTo>
                <a:cubicBezTo>
                  <a:pt x="17415" y="18023"/>
                  <a:pt x="17685" y="18161"/>
                  <a:pt x="17685" y="18298"/>
                </a:cubicBezTo>
                <a:cubicBezTo>
                  <a:pt x="17685" y="18573"/>
                  <a:pt x="17415" y="18711"/>
                  <a:pt x="17280" y="18711"/>
                </a:cubicBezTo>
                <a:cubicBezTo>
                  <a:pt x="17145" y="18711"/>
                  <a:pt x="16875" y="18573"/>
                  <a:pt x="16875" y="18298"/>
                </a:cubicBezTo>
                <a:cubicBezTo>
                  <a:pt x="16875" y="18161"/>
                  <a:pt x="17145" y="18023"/>
                  <a:pt x="17280" y="18023"/>
                </a:cubicBezTo>
                <a:close/>
                <a:moveTo>
                  <a:pt x="15120" y="16922"/>
                </a:moveTo>
                <a:cubicBezTo>
                  <a:pt x="15255" y="16922"/>
                  <a:pt x="15525" y="17060"/>
                  <a:pt x="15525" y="17197"/>
                </a:cubicBezTo>
                <a:cubicBezTo>
                  <a:pt x="15525" y="17473"/>
                  <a:pt x="15255" y="17610"/>
                  <a:pt x="15120" y="17610"/>
                </a:cubicBezTo>
                <a:cubicBezTo>
                  <a:pt x="14985" y="17610"/>
                  <a:pt x="14715" y="17473"/>
                  <a:pt x="14715" y="17197"/>
                </a:cubicBezTo>
                <a:cubicBezTo>
                  <a:pt x="14715" y="17060"/>
                  <a:pt x="14985" y="16922"/>
                  <a:pt x="15120" y="16922"/>
                </a:cubicBezTo>
                <a:close/>
                <a:moveTo>
                  <a:pt x="15795" y="18023"/>
                </a:moveTo>
                <a:cubicBezTo>
                  <a:pt x="16065" y="18023"/>
                  <a:pt x="16200" y="18161"/>
                  <a:pt x="16200" y="18298"/>
                </a:cubicBezTo>
                <a:cubicBezTo>
                  <a:pt x="16200" y="18573"/>
                  <a:pt x="16065" y="18711"/>
                  <a:pt x="15795" y="18711"/>
                </a:cubicBezTo>
                <a:cubicBezTo>
                  <a:pt x="15660" y="18711"/>
                  <a:pt x="15525" y="18573"/>
                  <a:pt x="15525" y="18298"/>
                </a:cubicBezTo>
                <a:cubicBezTo>
                  <a:pt x="15525" y="18161"/>
                  <a:pt x="15660" y="18023"/>
                  <a:pt x="15795" y="18023"/>
                </a:cubicBezTo>
                <a:close/>
                <a:moveTo>
                  <a:pt x="13635" y="16922"/>
                </a:moveTo>
                <a:cubicBezTo>
                  <a:pt x="13905" y="16922"/>
                  <a:pt x="14040" y="17060"/>
                  <a:pt x="14040" y="17197"/>
                </a:cubicBezTo>
                <a:cubicBezTo>
                  <a:pt x="14040" y="17473"/>
                  <a:pt x="13905" y="17610"/>
                  <a:pt x="13635" y="17610"/>
                </a:cubicBezTo>
                <a:cubicBezTo>
                  <a:pt x="13500" y="17610"/>
                  <a:pt x="13365" y="17473"/>
                  <a:pt x="13365" y="17197"/>
                </a:cubicBezTo>
                <a:cubicBezTo>
                  <a:pt x="13365" y="17060"/>
                  <a:pt x="13500" y="16922"/>
                  <a:pt x="13635" y="16922"/>
                </a:cubicBezTo>
                <a:close/>
                <a:moveTo>
                  <a:pt x="14445" y="18023"/>
                </a:moveTo>
                <a:cubicBezTo>
                  <a:pt x="14580" y="18023"/>
                  <a:pt x="14715" y="18161"/>
                  <a:pt x="14715" y="18298"/>
                </a:cubicBezTo>
                <a:cubicBezTo>
                  <a:pt x="14715" y="18573"/>
                  <a:pt x="14580" y="18711"/>
                  <a:pt x="14445" y="18711"/>
                </a:cubicBezTo>
                <a:cubicBezTo>
                  <a:pt x="14175" y="18711"/>
                  <a:pt x="14040" y="18573"/>
                  <a:pt x="14040" y="18298"/>
                </a:cubicBezTo>
                <a:cubicBezTo>
                  <a:pt x="14040" y="18161"/>
                  <a:pt x="14175" y="18023"/>
                  <a:pt x="14445" y="18023"/>
                </a:cubicBezTo>
                <a:close/>
                <a:moveTo>
                  <a:pt x="12285" y="16922"/>
                </a:moveTo>
                <a:cubicBezTo>
                  <a:pt x="12420" y="16922"/>
                  <a:pt x="12555" y="17060"/>
                  <a:pt x="12555" y="17197"/>
                </a:cubicBezTo>
                <a:cubicBezTo>
                  <a:pt x="12555" y="17473"/>
                  <a:pt x="12420" y="17610"/>
                  <a:pt x="12285" y="17610"/>
                </a:cubicBezTo>
                <a:cubicBezTo>
                  <a:pt x="12015" y="17610"/>
                  <a:pt x="11880" y="17473"/>
                  <a:pt x="11880" y="17197"/>
                </a:cubicBezTo>
                <a:cubicBezTo>
                  <a:pt x="11880" y="17060"/>
                  <a:pt x="12015" y="16922"/>
                  <a:pt x="12285" y="16922"/>
                </a:cubicBezTo>
                <a:close/>
                <a:moveTo>
                  <a:pt x="12960" y="18023"/>
                </a:moveTo>
                <a:cubicBezTo>
                  <a:pt x="13095" y="18023"/>
                  <a:pt x="13365" y="18161"/>
                  <a:pt x="13365" y="18298"/>
                </a:cubicBezTo>
                <a:cubicBezTo>
                  <a:pt x="13365" y="18573"/>
                  <a:pt x="13095" y="18711"/>
                  <a:pt x="12960" y="18711"/>
                </a:cubicBezTo>
                <a:cubicBezTo>
                  <a:pt x="12825" y="18711"/>
                  <a:pt x="12555" y="18573"/>
                  <a:pt x="12555" y="18298"/>
                </a:cubicBezTo>
                <a:cubicBezTo>
                  <a:pt x="12555" y="18161"/>
                  <a:pt x="12825" y="18023"/>
                  <a:pt x="12960" y="1802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74" name="Freeform 1356"/>
          <p:cNvSpPr/>
          <p:nvPr/>
        </p:nvSpPr>
        <p:spPr>
          <a:xfrm>
            <a:off x="1642745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14715"/>
                </a:moveTo>
                <a:cubicBezTo>
                  <a:pt x="20925" y="14580"/>
                  <a:pt x="20925" y="14445"/>
                  <a:pt x="20925" y="14310"/>
                </a:cubicBezTo>
                <a:cubicBezTo>
                  <a:pt x="21060" y="14310"/>
                  <a:pt x="21060" y="14175"/>
                  <a:pt x="21060" y="14175"/>
                </a:cubicBezTo>
                <a:cubicBezTo>
                  <a:pt x="21060" y="14040"/>
                  <a:pt x="21195" y="13905"/>
                  <a:pt x="21195" y="13635"/>
                </a:cubicBezTo>
                <a:cubicBezTo>
                  <a:pt x="21195" y="13635"/>
                  <a:pt x="21195" y="13635"/>
                  <a:pt x="21195" y="13635"/>
                </a:cubicBezTo>
                <a:cubicBezTo>
                  <a:pt x="21195" y="13635"/>
                  <a:pt x="21195" y="13635"/>
                  <a:pt x="21195" y="13635"/>
                </a:cubicBezTo>
                <a:cubicBezTo>
                  <a:pt x="21465" y="12690"/>
                  <a:pt x="21600" y="11745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1880"/>
                  <a:pt x="135" y="12825"/>
                  <a:pt x="405" y="13770"/>
                </a:cubicBezTo>
                <a:cubicBezTo>
                  <a:pt x="405" y="13770"/>
                  <a:pt x="405" y="13770"/>
                  <a:pt x="405" y="13770"/>
                </a:cubicBezTo>
                <a:cubicBezTo>
                  <a:pt x="405" y="13770"/>
                  <a:pt x="405" y="13770"/>
                  <a:pt x="405" y="13770"/>
                </a:cubicBezTo>
                <a:cubicBezTo>
                  <a:pt x="540" y="14040"/>
                  <a:pt x="540" y="14175"/>
                  <a:pt x="540" y="14310"/>
                </a:cubicBezTo>
                <a:cubicBezTo>
                  <a:pt x="675" y="14310"/>
                  <a:pt x="675" y="14445"/>
                  <a:pt x="675" y="14445"/>
                </a:cubicBezTo>
                <a:cubicBezTo>
                  <a:pt x="675" y="14580"/>
                  <a:pt x="810" y="14850"/>
                  <a:pt x="810" y="14985"/>
                </a:cubicBezTo>
                <a:cubicBezTo>
                  <a:pt x="945" y="15120"/>
                  <a:pt x="945" y="15255"/>
                  <a:pt x="945" y="15255"/>
                </a:cubicBezTo>
                <a:cubicBezTo>
                  <a:pt x="1080" y="15390"/>
                  <a:pt x="1080" y="15390"/>
                  <a:pt x="1080" y="15525"/>
                </a:cubicBezTo>
                <a:cubicBezTo>
                  <a:pt x="1215" y="15660"/>
                  <a:pt x="1215" y="15795"/>
                  <a:pt x="1350" y="15930"/>
                </a:cubicBezTo>
                <a:cubicBezTo>
                  <a:pt x="1350" y="15930"/>
                  <a:pt x="1350" y="15930"/>
                  <a:pt x="1350" y="15930"/>
                </a:cubicBezTo>
                <a:cubicBezTo>
                  <a:pt x="2430" y="17955"/>
                  <a:pt x="4050" y="19575"/>
                  <a:pt x="6075" y="20520"/>
                </a:cubicBezTo>
                <a:cubicBezTo>
                  <a:pt x="6075" y="20520"/>
                  <a:pt x="6075" y="20520"/>
                  <a:pt x="6075" y="20520"/>
                </a:cubicBezTo>
                <a:cubicBezTo>
                  <a:pt x="6210" y="20655"/>
                  <a:pt x="6345" y="20655"/>
                  <a:pt x="6480" y="20655"/>
                </a:cubicBezTo>
                <a:cubicBezTo>
                  <a:pt x="6615" y="20790"/>
                  <a:pt x="6615" y="20790"/>
                  <a:pt x="6750" y="20790"/>
                </a:cubicBezTo>
                <a:cubicBezTo>
                  <a:pt x="6750" y="20790"/>
                  <a:pt x="6885" y="20925"/>
                  <a:pt x="7020" y="20925"/>
                </a:cubicBezTo>
                <a:cubicBezTo>
                  <a:pt x="7155" y="20925"/>
                  <a:pt x="7290" y="21060"/>
                  <a:pt x="7425" y="21060"/>
                </a:cubicBezTo>
                <a:cubicBezTo>
                  <a:pt x="7425" y="21060"/>
                  <a:pt x="7425" y="21060"/>
                  <a:pt x="7560" y="21060"/>
                </a:cubicBezTo>
                <a:cubicBezTo>
                  <a:pt x="7560" y="21060"/>
                  <a:pt x="7560" y="21060"/>
                  <a:pt x="7560" y="21060"/>
                </a:cubicBezTo>
                <a:cubicBezTo>
                  <a:pt x="8640" y="21465"/>
                  <a:pt x="9720" y="21600"/>
                  <a:pt x="10800" y="21600"/>
                </a:cubicBezTo>
                <a:cubicBezTo>
                  <a:pt x="12015" y="21600"/>
                  <a:pt x="13095" y="21465"/>
                  <a:pt x="14175" y="21060"/>
                </a:cubicBezTo>
                <a:cubicBezTo>
                  <a:pt x="14175" y="21060"/>
                  <a:pt x="14175" y="21060"/>
                  <a:pt x="14175" y="21060"/>
                </a:cubicBezTo>
                <a:cubicBezTo>
                  <a:pt x="14175" y="21060"/>
                  <a:pt x="14175" y="21060"/>
                  <a:pt x="14310" y="21060"/>
                </a:cubicBezTo>
                <a:cubicBezTo>
                  <a:pt x="14445" y="20925"/>
                  <a:pt x="14580" y="20925"/>
                  <a:pt x="14715" y="20925"/>
                </a:cubicBezTo>
                <a:cubicBezTo>
                  <a:pt x="14715" y="20790"/>
                  <a:pt x="14850" y="20790"/>
                  <a:pt x="14850" y="20790"/>
                </a:cubicBezTo>
                <a:cubicBezTo>
                  <a:pt x="14985" y="20790"/>
                  <a:pt x="15120" y="20655"/>
                  <a:pt x="15255" y="20655"/>
                </a:cubicBezTo>
                <a:cubicBezTo>
                  <a:pt x="17685" y="19575"/>
                  <a:pt x="19575" y="17550"/>
                  <a:pt x="20655" y="15120"/>
                </a:cubicBezTo>
                <a:cubicBezTo>
                  <a:pt x="20655" y="15120"/>
                  <a:pt x="20790" y="14985"/>
                  <a:pt x="20790" y="14985"/>
                </a:cubicBezTo>
                <a:cubicBezTo>
                  <a:pt x="20790" y="14850"/>
                  <a:pt x="20790" y="14850"/>
                  <a:pt x="20925" y="14715"/>
                </a:cubicBezTo>
                <a:close/>
                <a:moveTo>
                  <a:pt x="1620" y="15120"/>
                </a:moveTo>
                <a:cubicBezTo>
                  <a:pt x="1620" y="14985"/>
                  <a:pt x="1620" y="14850"/>
                  <a:pt x="1620" y="14850"/>
                </a:cubicBezTo>
                <a:cubicBezTo>
                  <a:pt x="1485" y="14715"/>
                  <a:pt x="1485" y="14580"/>
                  <a:pt x="1485" y="14445"/>
                </a:cubicBezTo>
                <a:cubicBezTo>
                  <a:pt x="1350" y="14445"/>
                  <a:pt x="1350" y="14445"/>
                  <a:pt x="1350" y="14310"/>
                </a:cubicBezTo>
                <a:cubicBezTo>
                  <a:pt x="1350" y="14175"/>
                  <a:pt x="1215" y="14040"/>
                  <a:pt x="1215" y="13770"/>
                </a:cubicBezTo>
                <a:cubicBezTo>
                  <a:pt x="1215" y="13770"/>
                  <a:pt x="1350" y="13770"/>
                  <a:pt x="1350" y="13635"/>
                </a:cubicBezTo>
                <a:cubicBezTo>
                  <a:pt x="2430" y="15660"/>
                  <a:pt x="2430" y="15660"/>
                  <a:pt x="2430" y="15660"/>
                </a:cubicBezTo>
                <a:cubicBezTo>
                  <a:pt x="2430" y="15795"/>
                  <a:pt x="2295" y="15795"/>
                  <a:pt x="2160" y="15930"/>
                </a:cubicBezTo>
                <a:cubicBezTo>
                  <a:pt x="2025" y="15795"/>
                  <a:pt x="1890" y="15525"/>
                  <a:pt x="1755" y="15255"/>
                </a:cubicBezTo>
                <a:cubicBezTo>
                  <a:pt x="1755" y="15255"/>
                  <a:pt x="1755" y="15120"/>
                  <a:pt x="1620" y="15120"/>
                </a:cubicBezTo>
                <a:close/>
                <a:moveTo>
                  <a:pt x="6750" y="13770"/>
                </a:moveTo>
                <a:cubicBezTo>
                  <a:pt x="5265" y="15525"/>
                  <a:pt x="5265" y="15525"/>
                  <a:pt x="5265" y="15525"/>
                </a:cubicBezTo>
                <a:cubicBezTo>
                  <a:pt x="4590" y="15120"/>
                  <a:pt x="3780" y="14985"/>
                  <a:pt x="3105" y="15255"/>
                </a:cubicBezTo>
                <a:cubicBezTo>
                  <a:pt x="2025" y="13365"/>
                  <a:pt x="2025" y="13365"/>
                  <a:pt x="2025" y="13365"/>
                </a:cubicBezTo>
                <a:cubicBezTo>
                  <a:pt x="3510" y="12555"/>
                  <a:pt x="5400" y="12825"/>
                  <a:pt x="6750" y="13770"/>
                </a:cubicBezTo>
                <a:close/>
                <a:moveTo>
                  <a:pt x="7965" y="15120"/>
                </a:moveTo>
                <a:cubicBezTo>
                  <a:pt x="8370" y="15930"/>
                  <a:pt x="8505" y="16605"/>
                  <a:pt x="8505" y="17415"/>
                </a:cubicBezTo>
                <a:cubicBezTo>
                  <a:pt x="8505" y="17415"/>
                  <a:pt x="8505" y="17415"/>
                  <a:pt x="8505" y="17415"/>
                </a:cubicBezTo>
                <a:cubicBezTo>
                  <a:pt x="8505" y="17415"/>
                  <a:pt x="8505" y="17415"/>
                  <a:pt x="8505" y="17415"/>
                </a:cubicBezTo>
                <a:cubicBezTo>
                  <a:pt x="8505" y="17955"/>
                  <a:pt x="8505" y="18495"/>
                  <a:pt x="8235" y="19035"/>
                </a:cubicBezTo>
                <a:cubicBezTo>
                  <a:pt x="6210" y="18090"/>
                  <a:pt x="6210" y="18090"/>
                  <a:pt x="6210" y="18090"/>
                </a:cubicBezTo>
                <a:cubicBezTo>
                  <a:pt x="6345" y="17550"/>
                  <a:pt x="6345" y="16875"/>
                  <a:pt x="5940" y="16335"/>
                </a:cubicBezTo>
                <a:cubicBezTo>
                  <a:pt x="5940" y="16200"/>
                  <a:pt x="5805" y="16065"/>
                  <a:pt x="5805" y="15930"/>
                </a:cubicBezTo>
                <a:cubicBezTo>
                  <a:pt x="7290" y="14310"/>
                  <a:pt x="7290" y="14310"/>
                  <a:pt x="7290" y="14310"/>
                </a:cubicBezTo>
                <a:cubicBezTo>
                  <a:pt x="7560" y="14580"/>
                  <a:pt x="7830" y="14850"/>
                  <a:pt x="7965" y="15120"/>
                </a:cubicBezTo>
                <a:close/>
                <a:moveTo>
                  <a:pt x="7425" y="20250"/>
                </a:moveTo>
                <a:cubicBezTo>
                  <a:pt x="7290" y="20250"/>
                  <a:pt x="7290" y="20250"/>
                  <a:pt x="7155" y="20250"/>
                </a:cubicBezTo>
                <a:cubicBezTo>
                  <a:pt x="6615" y="19980"/>
                  <a:pt x="5940" y="19710"/>
                  <a:pt x="5400" y="19305"/>
                </a:cubicBezTo>
                <a:cubicBezTo>
                  <a:pt x="5670" y="19170"/>
                  <a:pt x="5805" y="18900"/>
                  <a:pt x="5940" y="18765"/>
                </a:cubicBezTo>
                <a:cubicBezTo>
                  <a:pt x="7965" y="19710"/>
                  <a:pt x="7965" y="19710"/>
                  <a:pt x="7965" y="19710"/>
                </a:cubicBezTo>
                <a:cubicBezTo>
                  <a:pt x="7830" y="19845"/>
                  <a:pt x="7695" y="20115"/>
                  <a:pt x="7560" y="20385"/>
                </a:cubicBezTo>
                <a:cubicBezTo>
                  <a:pt x="7560" y="20385"/>
                  <a:pt x="7425" y="20250"/>
                  <a:pt x="7425" y="20250"/>
                </a:cubicBezTo>
                <a:close/>
                <a:moveTo>
                  <a:pt x="3105" y="16065"/>
                </a:moveTo>
                <a:cubicBezTo>
                  <a:pt x="3915" y="15660"/>
                  <a:pt x="4860" y="15930"/>
                  <a:pt x="5400" y="16605"/>
                </a:cubicBezTo>
                <a:cubicBezTo>
                  <a:pt x="5805" y="17415"/>
                  <a:pt x="5535" y="18360"/>
                  <a:pt x="4725" y="18900"/>
                </a:cubicBezTo>
                <a:cubicBezTo>
                  <a:pt x="4725" y="18900"/>
                  <a:pt x="4725" y="18900"/>
                  <a:pt x="4725" y="18900"/>
                </a:cubicBezTo>
                <a:cubicBezTo>
                  <a:pt x="4725" y="18900"/>
                  <a:pt x="4725" y="18765"/>
                  <a:pt x="4725" y="18765"/>
                </a:cubicBezTo>
                <a:cubicBezTo>
                  <a:pt x="4590" y="18630"/>
                  <a:pt x="4455" y="18630"/>
                  <a:pt x="4320" y="18495"/>
                </a:cubicBezTo>
                <a:cubicBezTo>
                  <a:pt x="4185" y="18360"/>
                  <a:pt x="4185" y="18360"/>
                  <a:pt x="4050" y="18360"/>
                </a:cubicBezTo>
                <a:cubicBezTo>
                  <a:pt x="3915" y="18225"/>
                  <a:pt x="3780" y="18090"/>
                  <a:pt x="3645" y="17955"/>
                </a:cubicBezTo>
                <a:cubicBezTo>
                  <a:pt x="3645" y="17820"/>
                  <a:pt x="3510" y="17685"/>
                  <a:pt x="3375" y="17685"/>
                </a:cubicBezTo>
                <a:cubicBezTo>
                  <a:pt x="3375" y="17550"/>
                  <a:pt x="3240" y="17550"/>
                  <a:pt x="3240" y="17415"/>
                </a:cubicBezTo>
                <a:cubicBezTo>
                  <a:pt x="3105" y="17280"/>
                  <a:pt x="2970" y="17145"/>
                  <a:pt x="2835" y="17010"/>
                </a:cubicBezTo>
                <a:cubicBezTo>
                  <a:pt x="2835" y="17010"/>
                  <a:pt x="2700" y="16875"/>
                  <a:pt x="2700" y="16740"/>
                </a:cubicBezTo>
                <a:cubicBezTo>
                  <a:pt x="2700" y="16740"/>
                  <a:pt x="2565" y="16605"/>
                  <a:pt x="2565" y="16605"/>
                </a:cubicBezTo>
                <a:cubicBezTo>
                  <a:pt x="2700" y="16335"/>
                  <a:pt x="2970" y="16200"/>
                  <a:pt x="3105" y="16065"/>
                </a:cubicBezTo>
                <a:close/>
                <a:moveTo>
                  <a:pt x="8235" y="20520"/>
                </a:moveTo>
                <a:cubicBezTo>
                  <a:pt x="8505" y="20250"/>
                  <a:pt x="8640" y="19980"/>
                  <a:pt x="8775" y="19575"/>
                </a:cubicBezTo>
                <a:cubicBezTo>
                  <a:pt x="8775" y="19575"/>
                  <a:pt x="8775" y="19575"/>
                  <a:pt x="8775" y="19575"/>
                </a:cubicBezTo>
                <a:cubicBezTo>
                  <a:pt x="8775" y="19575"/>
                  <a:pt x="8775" y="19575"/>
                  <a:pt x="8775" y="19575"/>
                </a:cubicBezTo>
                <a:cubicBezTo>
                  <a:pt x="9045" y="19035"/>
                  <a:pt x="9180" y="18495"/>
                  <a:pt x="9315" y="17820"/>
                </a:cubicBezTo>
                <a:cubicBezTo>
                  <a:pt x="9720" y="17820"/>
                  <a:pt x="9720" y="17820"/>
                  <a:pt x="9720" y="17820"/>
                </a:cubicBezTo>
                <a:cubicBezTo>
                  <a:pt x="9855" y="17820"/>
                  <a:pt x="10125" y="17685"/>
                  <a:pt x="10125" y="17415"/>
                </a:cubicBezTo>
                <a:cubicBezTo>
                  <a:pt x="10125" y="17280"/>
                  <a:pt x="9855" y="17145"/>
                  <a:pt x="9720" y="17145"/>
                </a:cubicBezTo>
                <a:cubicBezTo>
                  <a:pt x="9315" y="17145"/>
                  <a:pt x="9315" y="17145"/>
                  <a:pt x="9315" y="17145"/>
                </a:cubicBezTo>
                <a:cubicBezTo>
                  <a:pt x="9180" y="16470"/>
                  <a:pt x="9045" y="15795"/>
                  <a:pt x="8775" y="15120"/>
                </a:cubicBezTo>
                <a:cubicBezTo>
                  <a:pt x="9180" y="14850"/>
                  <a:pt x="9180" y="14850"/>
                  <a:pt x="9180" y="14850"/>
                </a:cubicBezTo>
                <a:cubicBezTo>
                  <a:pt x="9315" y="14850"/>
                  <a:pt x="9315" y="14580"/>
                  <a:pt x="9315" y="14445"/>
                </a:cubicBezTo>
                <a:cubicBezTo>
                  <a:pt x="9180" y="14175"/>
                  <a:pt x="8910" y="14175"/>
                  <a:pt x="8775" y="14310"/>
                </a:cubicBezTo>
                <a:cubicBezTo>
                  <a:pt x="8370" y="14445"/>
                  <a:pt x="8370" y="14445"/>
                  <a:pt x="8370" y="14445"/>
                </a:cubicBezTo>
                <a:cubicBezTo>
                  <a:pt x="8100" y="14175"/>
                  <a:pt x="7830" y="13770"/>
                  <a:pt x="7560" y="13500"/>
                </a:cubicBezTo>
                <a:cubicBezTo>
                  <a:pt x="7560" y="13500"/>
                  <a:pt x="7560" y="13500"/>
                  <a:pt x="7560" y="13500"/>
                </a:cubicBezTo>
                <a:cubicBezTo>
                  <a:pt x="7560" y="13500"/>
                  <a:pt x="7560" y="13500"/>
                  <a:pt x="7560" y="13500"/>
                </a:cubicBezTo>
                <a:cubicBezTo>
                  <a:pt x="7290" y="13365"/>
                  <a:pt x="7155" y="13230"/>
                  <a:pt x="6885" y="13095"/>
                </a:cubicBezTo>
                <a:cubicBezTo>
                  <a:pt x="7155" y="12690"/>
                  <a:pt x="7155" y="12690"/>
                  <a:pt x="7155" y="12690"/>
                </a:cubicBezTo>
                <a:cubicBezTo>
                  <a:pt x="7290" y="12420"/>
                  <a:pt x="7155" y="12285"/>
                  <a:pt x="7020" y="12150"/>
                </a:cubicBezTo>
                <a:cubicBezTo>
                  <a:pt x="6885" y="12015"/>
                  <a:pt x="6615" y="12150"/>
                  <a:pt x="6480" y="12285"/>
                </a:cubicBezTo>
                <a:cubicBezTo>
                  <a:pt x="6345" y="12690"/>
                  <a:pt x="6345" y="12690"/>
                  <a:pt x="6345" y="12690"/>
                </a:cubicBezTo>
                <a:cubicBezTo>
                  <a:pt x="5670" y="12420"/>
                  <a:pt x="4995" y="12150"/>
                  <a:pt x="4320" y="12150"/>
                </a:cubicBezTo>
                <a:cubicBezTo>
                  <a:pt x="4320" y="11745"/>
                  <a:pt x="4320" y="11745"/>
                  <a:pt x="4320" y="11745"/>
                </a:cubicBezTo>
                <a:cubicBezTo>
                  <a:pt x="4320" y="11475"/>
                  <a:pt x="4185" y="11340"/>
                  <a:pt x="3915" y="11340"/>
                </a:cubicBezTo>
                <a:cubicBezTo>
                  <a:pt x="3780" y="11340"/>
                  <a:pt x="3645" y="11475"/>
                  <a:pt x="3645" y="11745"/>
                </a:cubicBezTo>
                <a:cubicBezTo>
                  <a:pt x="3645" y="12150"/>
                  <a:pt x="3645" y="12150"/>
                  <a:pt x="3645" y="12150"/>
                </a:cubicBezTo>
                <a:cubicBezTo>
                  <a:pt x="2835" y="12150"/>
                  <a:pt x="2025" y="12420"/>
                  <a:pt x="1350" y="12825"/>
                </a:cubicBezTo>
                <a:cubicBezTo>
                  <a:pt x="1215" y="12960"/>
                  <a:pt x="1080" y="12960"/>
                  <a:pt x="945" y="13095"/>
                </a:cubicBezTo>
                <a:cubicBezTo>
                  <a:pt x="810" y="12285"/>
                  <a:pt x="675" y="11610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1475"/>
                  <a:pt x="20790" y="12285"/>
                  <a:pt x="20655" y="12960"/>
                </a:cubicBezTo>
                <a:cubicBezTo>
                  <a:pt x="19845" y="12285"/>
                  <a:pt x="18900" y="12015"/>
                  <a:pt x="17955" y="12015"/>
                </a:cubicBezTo>
                <a:cubicBezTo>
                  <a:pt x="17955" y="11475"/>
                  <a:pt x="17955" y="11475"/>
                  <a:pt x="17955" y="11475"/>
                </a:cubicBezTo>
                <a:cubicBezTo>
                  <a:pt x="17955" y="11340"/>
                  <a:pt x="17820" y="11205"/>
                  <a:pt x="17685" y="11205"/>
                </a:cubicBezTo>
                <a:cubicBezTo>
                  <a:pt x="17415" y="11205"/>
                  <a:pt x="17280" y="11340"/>
                  <a:pt x="17280" y="11475"/>
                </a:cubicBezTo>
                <a:cubicBezTo>
                  <a:pt x="17280" y="12015"/>
                  <a:pt x="17280" y="12015"/>
                  <a:pt x="17280" y="12015"/>
                </a:cubicBezTo>
                <a:cubicBezTo>
                  <a:pt x="16605" y="12015"/>
                  <a:pt x="15930" y="12150"/>
                  <a:pt x="15255" y="12555"/>
                </a:cubicBezTo>
                <a:cubicBezTo>
                  <a:pt x="15120" y="12150"/>
                  <a:pt x="15120" y="12150"/>
                  <a:pt x="15120" y="12150"/>
                </a:cubicBezTo>
                <a:cubicBezTo>
                  <a:pt x="14985" y="11880"/>
                  <a:pt x="14715" y="11880"/>
                  <a:pt x="14580" y="12015"/>
                </a:cubicBezTo>
                <a:cubicBezTo>
                  <a:pt x="14445" y="12015"/>
                  <a:pt x="14310" y="12285"/>
                  <a:pt x="14445" y="12420"/>
                </a:cubicBezTo>
                <a:cubicBezTo>
                  <a:pt x="14715" y="12825"/>
                  <a:pt x="14715" y="12825"/>
                  <a:pt x="14715" y="12825"/>
                </a:cubicBezTo>
                <a:cubicBezTo>
                  <a:pt x="14040" y="13230"/>
                  <a:pt x="13635" y="13770"/>
                  <a:pt x="13230" y="14310"/>
                </a:cubicBezTo>
                <a:cubicBezTo>
                  <a:pt x="12825" y="14040"/>
                  <a:pt x="12825" y="14040"/>
                  <a:pt x="12825" y="14040"/>
                </a:cubicBezTo>
                <a:cubicBezTo>
                  <a:pt x="12690" y="14040"/>
                  <a:pt x="12420" y="14040"/>
                  <a:pt x="12285" y="14175"/>
                </a:cubicBezTo>
                <a:cubicBezTo>
                  <a:pt x="12285" y="14445"/>
                  <a:pt x="12285" y="14580"/>
                  <a:pt x="12420" y="14715"/>
                </a:cubicBezTo>
                <a:cubicBezTo>
                  <a:pt x="12825" y="14985"/>
                  <a:pt x="12825" y="14985"/>
                  <a:pt x="12825" y="14985"/>
                </a:cubicBezTo>
                <a:cubicBezTo>
                  <a:pt x="12555" y="15525"/>
                  <a:pt x="12420" y="16200"/>
                  <a:pt x="12285" y="16875"/>
                </a:cubicBezTo>
                <a:cubicBezTo>
                  <a:pt x="11880" y="16875"/>
                  <a:pt x="11880" y="16875"/>
                  <a:pt x="11880" y="16875"/>
                </a:cubicBezTo>
                <a:cubicBezTo>
                  <a:pt x="11745" y="16875"/>
                  <a:pt x="11475" y="17145"/>
                  <a:pt x="11475" y="17280"/>
                </a:cubicBezTo>
                <a:cubicBezTo>
                  <a:pt x="11475" y="17415"/>
                  <a:pt x="11745" y="17685"/>
                  <a:pt x="11880" y="17685"/>
                </a:cubicBezTo>
                <a:cubicBezTo>
                  <a:pt x="12285" y="17685"/>
                  <a:pt x="12285" y="17685"/>
                  <a:pt x="12285" y="17685"/>
                </a:cubicBezTo>
                <a:cubicBezTo>
                  <a:pt x="12285" y="17820"/>
                  <a:pt x="12420" y="18090"/>
                  <a:pt x="12420" y="18360"/>
                </a:cubicBezTo>
                <a:cubicBezTo>
                  <a:pt x="12420" y="18360"/>
                  <a:pt x="12420" y="18360"/>
                  <a:pt x="12420" y="18360"/>
                </a:cubicBezTo>
                <a:cubicBezTo>
                  <a:pt x="12420" y="18360"/>
                  <a:pt x="12420" y="18360"/>
                  <a:pt x="12420" y="18360"/>
                </a:cubicBezTo>
                <a:cubicBezTo>
                  <a:pt x="12555" y="18900"/>
                  <a:pt x="12690" y="19440"/>
                  <a:pt x="13095" y="19980"/>
                </a:cubicBezTo>
                <a:cubicBezTo>
                  <a:pt x="13095" y="20115"/>
                  <a:pt x="13230" y="20385"/>
                  <a:pt x="13365" y="20520"/>
                </a:cubicBezTo>
                <a:cubicBezTo>
                  <a:pt x="12555" y="20790"/>
                  <a:pt x="11745" y="20925"/>
                  <a:pt x="10800" y="20925"/>
                </a:cubicBezTo>
                <a:cubicBezTo>
                  <a:pt x="9990" y="20925"/>
                  <a:pt x="9045" y="20790"/>
                  <a:pt x="8235" y="20520"/>
                </a:cubicBezTo>
                <a:close/>
                <a:moveTo>
                  <a:pt x="20520" y="13770"/>
                </a:moveTo>
                <a:cubicBezTo>
                  <a:pt x="20385" y="13770"/>
                  <a:pt x="20385" y="13905"/>
                  <a:pt x="20385" y="14040"/>
                </a:cubicBezTo>
                <a:cubicBezTo>
                  <a:pt x="20250" y="14175"/>
                  <a:pt x="20250" y="14175"/>
                  <a:pt x="20250" y="14310"/>
                </a:cubicBezTo>
                <a:cubicBezTo>
                  <a:pt x="20250" y="14310"/>
                  <a:pt x="20115" y="14445"/>
                  <a:pt x="20115" y="14580"/>
                </a:cubicBezTo>
                <a:cubicBezTo>
                  <a:pt x="20115" y="14850"/>
                  <a:pt x="19980" y="14985"/>
                  <a:pt x="19845" y="15120"/>
                </a:cubicBezTo>
                <a:cubicBezTo>
                  <a:pt x="19845" y="15120"/>
                  <a:pt x="19845" y="15120"/>
                  <a:pt x="19845" y="15120"/>
                </a:cubicBezTo>
                <a:cubicBezTo>
                  <a:pt x="19710" y="15390"/>
                  <a:pt x="19575" y="15660"/>
                  <a:pt x="19575" y="15930"/>
                </a:cubicBezTo>
                <a:cubicBezTo>
                  <a:pt x="18900" y="14985"/>
                  <a:pt x="17820" y="14715"/>
                  <a:pt x="16740" y="15120"/>
                </a:cubicBezTo>
                <a:cubicBezTo>
                  <a:pt x="15660" y="13095"/>
                  <a:pt x="15660" y="13095"/>
                  <a:pt x="15660" y="13095"/>
                </a:cubicBezTo>
                <a:cubicBezTo>
                  <a:pt x="16335" y="12825"/>
                  <a:pt x="17010" y="12690"/>
                  <a:pt x="17685" y="12690"/>
                </a:cubicBezTo>
                <a:cubicBezTo>
                  <a:pt x="18630" y="12690"/>
                  <a:pt x="19575" y="12960"/>
                  <a:pt x="20520" y="13635"/>
                </a:cubicBezTo>
                <a:cubicBezTo>
                  <a:pt x="20520" y="13635"/>
                  <a:pt x="20520" y="13635"/>
                  <a:pt x="20520" y="13770"/>
                </a:cubicBezTo>
                <a:close/>
                <a:moveTo>
                  <a:pt x="15525" y="19710"/>
                </a:moveTo>
                <a:cubicBezTo>
                  <a:pt x="15390" y="19710"/>
                  <a:pt x="15255" y="19845"/>
                  <a:pt x="15255" y="19845"/>
                </a:cubicBezTo>
                <a:cubicBezTo>
                  <a:pt x="15120" y="19980"/>
                  <a:pt x="14985" y="19980"/>
                  <a:pt x="14850" y="19980"/>
                </a:cubicBezTo>
                <a:cubicBezTo>
                  <a:pt x="14850" y="19980"/>
                  <a:pt x="14850" y="20115"/>
                  <a:pt x="14715" y="20115"/>
                </a:cubicBezTo>
                <a:cubicBezTo>
                  <a:pt x="14580" y="20115"/>
                  <a:pt x="14310" y="20250"/>
                  <a:pt x="14175" y="20250"/>
                </a:cubicBezTo>
                <a:cubicBezTo>
                  <a:pt x="14175" y="20250"/>
                  <a:pt x="14175" y="20250"/>
                  <a:pt x="14175" y="20250"/>
                </a:cubicBezTo>
                <a:cubicBezTo>
                  <a:pt x="13905" y="20115"/>
                  <a:pt x="13770" y="19845"/>
                  <a:pt x="13635" y="19575"/>
                </a:cubicBezTo>
                <a:cubicBezTo>
                  <a:pt x="13500" y="19305"/>
                  <a:pt x="13365" y="18900"/>
                  <a:pt x="13230" y="18630"/>
                </a:cubicBezTo>
                <a:cubicBezTo>
                  <a:pt x="15390" y="18090"/>
                  <a:pt x="15390" y="18090"/>
                  <a:pt x="15390" y="18090"/>
                </a:cubicBezTo>
                <a:cubicBezTo>
                  <a:pt x="15525" y="18225"/>
                  <a:pt x="15525" y="18360"/>
                  <a:pt x="15660" y="18495"/>
                </a:cubicBezTo>
                <a:cubicBezTo>
                  <a:pt x="15795" y="18765"/>
                  <a:pt x="16065" y="19035"/>
                  <a:pt x="16335" y="19170"/>
                </a:cubicBezTo>
                <a:cubicBezTo>
                  <a:pt x="16065" y="19305"/>
                  <a:pt x="15930" y="19575"/>
                  <a:pt x="15660" y="19710"/>
                </a:cubicBezTo>
                <a:cubicBezTo>
                  <a:pt x="15660" y="19710"/>
                  <a:pt x="15525" y="19710"/>
                  <a:pt x="15525" y="19710"/>
                </a:cubicBezTo>
                <a:close/>
                <a:moveTo>
                  <a:pt x="14985" y="13500"/>
                </a:moveTo>
                <a:cubicBezTo>
                  <a:pt x="16200" y="15390"/>
                  <a:pt x="16200" y="15390"/>
                  <a:pt x="16200" y="15390"/>
                </a:cubicBezTo>
                <a:cubicBezTo>
                  <a:pt x="15525" y="15930"/>
                  <a:pt x="15255" y="16605"/>
                  <a:pt x="15255" y="17415"/>
                </a:cubicBezTo>
                <a:cubicBezTo>
                  <a:pt x="13095" y="17820"/>
                  <a:pt x="13095" y="17820"/>
                  <a:pt x="13095" y="17820"/>
                </a:cubicBezTo>
                <a:cubicBezTo>
                  <a:pt x="12825" y="16200"/>
                  <a:pt x="13635" y="14445"/>
                  <a:pt x="14985" y="13500"/>
                </a:cubicBezTo>
                <a:close/>
                <a:moveTo>
                  <a:pt x="17685" y="15660"/>
                </a:moveTo>
                <a:cubicBezTo>
                  <a:pt x="18225" y="15660"/>
                  <a:pt x="18765" y="15930"/>
                  <a:pt x="19035" y="16470"/>
                </a:cubicBezTo>
                <a:cubicBezTo>
                  <a:pt x="19035" y="16470"/>
                  <a:pt x="19035" y="16470"/>
                  <a:pt x="19035" y="16470"/>
                </a:cubicBezTo>
                <a:cubicBezTo>
                  <a:pt x="19035" y="16605"/>
                  <a:pt x="19035" y="16605"/>
                  <a:pt x="19035" y="16740"/>
                </a:cubicBezTo>
                <a:cubicBezTo>
                  <a:pt x="18900" y="16740"/>
                  <a:pt x="18765" y="16875"/>
                  <a:pt x="18765" y="17010"/>
                </a:cubicBezTo>
                <a:cubicBezTo>
                  <a:pt x="18630" y="17145"/>
                  <a:pt x="18495" y="17280"/>
                  <a:pt x="18495" y="17415"/>
                </a:cubicBezTo>
                <a:cubicBezTo>
                  <a:pt x="18360" y="17415"/>
                  <a:pt x="18360" y="17550"/>
                  <a:pt x="18225" y="17550"/>
                </a:cubicBezTo>
                <a:cubicBezTo>
                  <a:pt x="18090" y="17685"/>
                  <a:pt x="18090" y="17820"/>
                  <a:pt x="17955" y="17820"/>
                </a:cubicBezTo>
                <a:cubicBezTo>
                  <a:pt x="17955" y="17955"/>
                  <a:pt x="17820" y="17955"/>
                  <a:pt x="17820" y="18090"/>
                </a:cubicBezTo>
                <a:cubicBezTo>
                  <a:pt x="17685" y="18225"/>
                  <a:pt x="17550" y="18360"/>
                  <a:pt x="17280" y="18495"/>
                </a:cubicBezTo>
                <a:cubicBezTo>
                  <a:pt x="17280" y="18495"/>
                  <a:pt x="17145" y="18630"/>
                  <a:pt x="17145" y="18630"/>
                </a:cubicBezTo>
                <a:cubicBezTo>
                  <a:pt x="17145" y="18630"/>
                  <a:pt x="17010" y="18765"/>
                  <a:pt x="17010" y="18765"/>
                </a:cubicBezTo>
                <a:cubicBezTo>
                  <a:pt x="16605" y="18630"/>
                  <a:pt x="16470" y="18360"/>
                  <a:pt x="16200" y="18090"/>
                </a:cubicBezTo>
                <a:cubicBezTo>
                  <a:pt x="15795" y="17280"/>
                  <a:pt x="16065" y="16335"/>
                  <a:pt x="16875" y="15930"/>
                </a:cubicBezTo>
                <a:cubicBezTo>
                  <a:pt x="17145" y="15660"/>
                  <a:pt x="17415" y="15660"/>
                  <a:pt x="17685" y="15660"/>
                </a:cubicBezTo>
                <a:close/>
                <a:moveTo>
                  <a:pt x="13905" y="11340"/>
                </a:moveTo>
                <a:cubicBezTo>
                  <a:pt x="14175" y="10395"/>
                  <a:pt x="14040" y="9585"/>
                  <a:pt x="13635" y="8775"/>
                </a:cubicBezTo>
                <a:cubicBezTo>
                  <a:pt x="13500" y="8640"/>
                  <a:pt x="13365" y="8505"/>
                  <a:pt x="13365" y="8370"/>
                </a:cubicBezTo>
                <a:cubicBezTo>
                  <a:pt x="16065" y="5670"/>
                  <a:pt x="16065" y="5670"/>
                  <a:pt x="16065" y="5670"/>
                </a:cubicBezTo>
                <a:cubicBezTo>
                  <a:pt x="16335" y="6075"/>
                  <a:pt x="16740" y="6480"/>
                  <a:pt x="16875" y="6885"/>
                </a:cubicBezTo>
                <a:cubicBezTo>
                  <a:pt x="17550" y="7965"/>
                  <a:pt x="17955" y="9180"/>
                  <a:pt x="17820" y="10530"/>
                </a:cubicBezTo>
                <a:cubicBezTo>
                  <a:pt x="17820" y="10665"/>
                  <a:pt x="18090" y="10800"/>
                  <a:pt x="18225" y="10800"/>
                </a:cubicBezTo>
                <a:cubicBezTo>
                  <a:pt x="18225" y="10800"/>
                  <a:pt x="18225" y="10800"/>
                  <a:pt x="18225" y="10800"/>
                </a:cubicBezTo>
                <a:cubicBezTo>
                  <a:pt x="18495" y="10800"/>
                  <a:pt x="18630" y="10665"/>
                  <a:pt x="18630" y="10530"/>
                </a:cubicBezTo>
                <a:cubicBezTo>
                  <a:pt x="18630" y="9855"/>
                  <a:pt x="18495" y="9315"/>
                  <a:pt x="18360" y="8775"/>
                </a:cubicBezTo>
                <a:cubicBezTo>
                  <a:pt x="19305" y="8505"/>
                  <a:pt x="19305" y="8505"/>
                  <a:pt x="19305" y="8505"/>
                </a:cubicBezTo>
                <a:cubicBezTo>
                  <a:pt x="19440" y="8505"/>
                  <a:pt x="19575" y="8370"/>
                  <a:pt x="19440" y="8100"/>
                </a:cubicBezTo>
                <a:cubicBezTo>
                  <a:pt x="19440" y="7965"/>
                  <a:pt x="19305" y="7830"/>
                  <a:pt x="19035" y="7830"/>
                </a:cubicBezTo>
                <a:cubicBezTo>
                  <a:pt x="18225" y="8100"/>
                  <a:pt x="18225" y="8100"/>
                  <a:pt x="18225" y="8100"/>
                </a:cubicBezTo>
                <a:cubicBezTo>
                  <a:pt x="18090" y="7695"/>
                  <a:pt x="17955" y="7290"/>
                  <a:pt x="17685" y="6885"/>
                </a:cubicBezTo>
                <a:cubicBezTo>
                  <a:pt x="18495" y="6480"/>
                  <a:pt x="18495" y="6480"/>
                  <a:pt x="18495" y="6480"/>
                </a:cubicBezTo>
                <a:cubicBezTo>
                  <a:pt x="18630" y="6345"/>
                  <a:pt x="18630" y="6075"/>
                  <a:pt x="18630" y="5940"/>
                </a:cubicBezTo>
                <a:cubicBezTo>
                  <a:pt x="18495" y="5805"/>
                  <a:pt x="18225" y="5670"/>
                  <a:pt x="18090" y="5805"/>
                </a:cubicBezTo>
                <a:cubicBezTo>
                  <a:pt x="17415" y="6210"/>
                  <a:pt x="17415" y="6210"/>
                  <a:pt x="17415" y="6210"/>
                </a:cubicBezTo>
                <a:cubicBezTo>
                  <a:pt x="17145" y="5805"/>
                  <a:pt x="16875" y="5535"/>
                  <a:pt x="16605" y="5130"/>
                </a:cubicBezTo>
                <a:cubicBezTo>
                  <a:pt x="17145" y="4590"/>
                  <a:pt x="17145" y="4590"/>
                  <a:pt x="17145" y="4590"/>
                </a:cubicBezTo>
                <a:cubicBezTo>
                  <a:pt x="17280" y="4455"/>
                  <a:pt x="17280" y="4185"/>
                  <a:pt x="17145" y="4050"/>
                </a:cubicBezTo>
                <a:cubicBezTo>
                  <a:pt x="17010" y="3915"/>
                  <a:pt x="16740" y="3915"/>
                  <a:pt x="16605" y="4050"/>
                </a:cubicBezTo>
                <a:cubicBezTo>
                  <a:pt x="16065" y="4725"/>
                  <a:pt x="16065" y="4725"/>
                  <a:pt x="16065" y="4725"/>
                </a:cubicBezTo>
                <a:cubicBezTo>
                  <a:pt x="15795" y="4320"/>
                  <a:pt x="15390" y="4050"/>
                  <a:pt x="14985" y="3915"/>
                </a:cubicBezTo>
                <a:cubicBezTo>
                  <a:pt x="15390" y="3105"/>
                  <a:pt x="15390" y="3105"/>
                  <a:pt x="15390" y="3105"/>
                </a:cubicBezTo>
                <a:cubicBezTo>
                  <a:pt x="15525" y="2970"/>
                  <a:pt x="15525" y="2700"/>
                  <a:pt x="15255" y="2700"/>
                </a:cubicBezTo>
                <a:cubicBezTo>
                  <a:pt x="15120" y="2565"/>
                  <a:pt x="14850" y="2565"/>
                  <a:pt x="14850" y="2835"/>
                </a:cubicBezTo>
                <a:cubicBezTo>
                  <a:pt x="14445" y="3510"/>
                  <a:pt x="14445" y="3510"/>
                  <a:pt x="14445" y="3510"/>
                </a:cubicBezTo>
                <a:cubicBezTo>
                  <a:pt x="14040" y="3375"/>
                  <a:pt x="13635" y="3105"/>
                  <a:pt x="13230" y="2970"/>
                </a:cubicBezTo>
                <a:cubicBezTo>
                  <a:pt x="13365" y="2160"/>
                  <a:pt x="13365" y="2160"/>
                  <a:pt x="13365" y="2160"/>
                </a:cubicBezTo>
                <a:cubicBezTo>
                  <a:pt x="13500" y="2025"/>
                  <a:pt x="13365" y="1755"/>
                  <a:pt x="13095" y="1755"/>
                </a:cubicBezTo>
                <a:cubicBezTo>
                  <a:pt x="12960" y="1755"/>
                  <a:pt x="12690" y="1755"/>
                  <a:pt x="12690" y="2025"/>
                </a:cubicBezTo>
                <a:cubicBezTo>
                  <a:pt x="12420" y="2835"/>
                  <a:pt x="12420" y="2835"/>
                  <a:pt x="12420" y="2835"/>
                </a:cubicBezTo>
                <a:cubicBezTo>
                  <a:pt x="12015" y="2700"/>
                  <a:pt x="11610" y="2700"/>
                  <a:pt x="11205" y="2700"/>
                </a:cubicBezTo>
                <a:cubicBezTo>
                  <a:pt x="11205" y="1755"/>
                  <a:pt x="11205" y="1755"/>
                  <a:pt x="11205" y="1755"/>
                </a:cubicBezTo>
                <a:cubicBezTo>
                  <a:pt x="11205" y="1620"/>
                  <a:pt x="10935" y="1485"/>
                  <a:pt x="10800" y="1485"/>
                </a:cubicBezTo>
                <a:cubicBezTo>
                  <a:pt x="10665" y="1485"/>
                  <a:pt x="10395" y="1620"/>
                  <a:pt x="10395" y="1755"/>
                </a:cubicBezTo>
                <a:cubicBezTo>
                  <a:pt x="10395" y="2700"/>
                  <a:pt x="10395" y="2700"/>
                  <a:pt x="10395" y="2700"/>
                </a:cubicBezTo>
                <a:cubicBezTo>
                  <a:pt x="9990" y="2700"/>
                  <a:pt x="9585" y="2700"/>
                  <a:pt x="9180" y="2835"/>
                </a:cubicBezTo>
                <a:cubicBezTo>
                  <a:pt x="8910" y="2025"/>
                  <a:pt x="8910" y="2025"/>
                  <a:pt x="8910" y="2025"/>
                </a:cubicBezTo>
                <a:cubicBezTo>
                  <a:pt x="8910" y="1755"/>
                  <a:pt x="8640" y="1755"/>
                  <a:pt x="8505" y="1755"/>
                </a:cubicBezTo>
                <a:cubicBezTo>
                  <a:pt x="8235" y="1755"/>
                  <a:pt x="8100" y="2025"/>
                  <a:pt x="8235" y="2160"/>
                </a:cubicBezTo>
                <a:cubicBezTo>
                  <a:pt x="8370" y="2970"/>
                  <a:pt x="8370" y="2970"/>
                  <a:pt x="8370" y="2970"/>
                </a:cubicBezTo>
                <a:cubicBezTo>
                  <a:pt x="7965" y="3105"/>
                  <a:pt x="7560" y="3375"/>
                  <a:pt x="7155" y="3510"/>
                </a:cubicBezTo>
                <a:cubicBezTo>
                  <a:pt x="6750" y="2835"/>
                  <a:pt x="6750" y="2835"/>
                  <a:pt x="6750" y="2835"/>
                </a:cubicBezTo>
                <a:cubicBezTo>
                  <a:pt x="6750" y="2565"/>
                  <a:pt x="6480" y="2565"/>
                  <a:pt x="6345" y="2700"/>
                </a:cubicBezTo>
                <a:cubicBezTo>
                  <a:pt x="6075" y="2700"/>
                  <a:pt x="6075" y="2970"/>
                  <a:pt x="6210" y="3105"/>
                </a:cubicBezTo>
                <a:cubicBezTo>
                  <a:pt x="6615" y="3915"/>
                  <a:pt x="6615" y="3915"/>
                  <a:pt x="6615" y="3915"/>
                </a:cubicBezTo>
                <a:cubicBezTo>
                  <a:pt x="6210" y="4050"/>
                  <a:pt x="5805" y="4320"/>
                  <a:pt x="5535" y="4725"/>
                </a:cubicBezTo>
                <a:cubicBezTo>
                  <a:pt x="4995" y="4050"/>
                  <a:pt x="4995" y="4050"/>
                  <a:pt x="4995" y="4050"/>
                </a:cubicBezTo>
                <a:cubicBezTo>
                  <a:pt x="4860" y="3915"/>
                  <a:pt x="4590" y="3915"/>
                  <a:pt x="4455" y="4050"/>
                </a:cubicBezTo>
                <a:cubicBezTo>
                  <a:pt x="4320" y="4185"/>
                  <a:pt x="4320" y="4455"/>
                  <a:pt x="4455" y="4590"/>
                </a:cubicBezTo>
                <a:cubicBezTo>
                  <a:pt x="4995" y="5130"/>
                  <a:pt x="4995" y="5130"/>
                  <a:pt x="4995" y="5130"/>
                </a:cubicBezTo>
                <a:cubicBezTo>
                  <a:pt x="4725" y="5535"/>
                  <a:pt x="4455" y="5805"/>
                  <a:pt x="4185" y="6210"/>
                </a:cubicBezTo>
                <a:cubicBezTo>
                  <a:pt x="3510" y="5805"/>
                  <a:pt x="3510" y="5805"/>
                  <a:pt x="3510" y="5805"/>
                </a:cubicBezTo>
                <a:cubicBezTo>
                  <a:pt x="3375" y="5670"/>
                  <a:pt x="3105" y="5805"/>
                  <a:pt x="2970" y="5940"/>
                </a:cubicBezTo>
                <a:cubicBezTo>
                  <a:pt x="2970" y="6075"/>
                  <a:pt x="2970" y="6345"/>
                  <a:pt x="3105" y="6480"/>
                </a:cubicBezTo>
                <a:cubicBezTo>
                  <a:pt x="3915" y="6885"/>
                  <a:pt x="3915" y="6885"/>
                  <a:pt x="3915" y="6885"/>
                </a:cubicBezTo>
                <a:cubicBezTo>
                  <a:pt x="3645" y="7290"/>
                  <a:pt x="3510" y="7695"/>
                  <a:pt x="3375" y="8100"/>
                </a:cubicBezTo>
                <a:cubicBezTo>
                  <a:pt x="2565" y="7830"/>
                  <a:pt x="2565" y="7830"/>
                  <a:pt x="2565" y="7830"/>
                </a:cubicBezTo>
                <a:cubicBezTo>
                  <a:pt x="2295" y="7830"/>
                  <a:pt x="2160" y="7965"/>
                  <a:pt x="2160" y="8100"/>
                </a:cubicBezTo>
                <a:cubicBezTo>
                  <a:pt x="2025" y="8235"/>
                  <a:pt x="2160" y="8505"/>
                  <a:pt x="2295" y="8505"/>
                </a:cubicBezTo>
                <a:cubicBezTo>
                  <a:pt x="3240" y="8775"/>
                  <a:pt x="3240" y="8775"/>
                  <a:pt x="3240" y="8775"/>
                </a:cubicBezTo>
                <a:cubicBezTo>
                  <a:pt x="3105" y="9315"/>
                  <a:pt x="2970" y="9855"/>
                  <a:pt x="2970" y="10530"/>
                </a:cubicBezTo>
                <a:cubicBezTo>
                  <a:pt x="2970" y="10665"/>
                  <a:pt x="3105" y="10800"/>
                  <a:pt x="3375" y="10800"/>
                </a:cubicBezTo>
                <a:cubicBezTo>
                  <a:pt x="3375" y="10800"/>
                  <a:pt x="3375" y="10800"/>
                  <a:pt x="3375" y="10800"/>
                </a:cubicBezTo>
                <a:cubicBezTo>
                  <a:pt x="3510" y="10800"/>
                  <a:pt x="3780" y="10665"/>
                  <a:pt x="3780" y="10530"/>
                </a:cubicBezTo>
                <a:cubicBezTo>
                  <a:pt x="3645" y="8640"/>
                  <a:pt x="4320" y="7020"/>
                  <a:pt x="5535" y="5670"/>
                </a:cubicBezTo>
                <a:cubicBezTo>
                  <a:pt x="8235" y="8370"/>
                  <a:pt x="8235" y="8370"/>
                  <a:pt x="8235" y="8370"/>
                </a:cubicBezTo>
                <a:cubicBezTo>
                  <a:pt x="7965" y="8775"/>
                  <a:pt x="7830" y="9180"/>
                  <a:pt x="7695" y="9585"/>
                </a:cubicBezTo>
                <a:cubicBezTo>
                  <a:pt x="7425" y="10395"/>
                  <a:pt x="7560" y="11340"/>
                  <a:pt x="7965" y="12015"/>
                </a:cubicBezTo>
                <a:cubicBezTo>
                  <a:pt x="8370" y="12825"/>
                  <a:pt x="9180" y="13365"/>
                  <a:pt x="9990" y="13635"/>
                </a:cubicBezTo>
                <a:cubicBezTo>
                  <a:pt x="10260" y="13635"/>
                  <a:pt x="10530" y="13635"/>
                  <a:pt x="10800" y="13635"/>
                </a:cubicBezTo>
                <a:cubicBezTo>
                  <a:pt x="11340" y="13635"/>
                  <a:pt x="11880" y="13500"/>
                  <a:pt x="12420" y="13230"/>
                </a:cubicBezTo>
                <a:cubicBezTo>
                  <a:pt x="13230" y="12825"/>
                  <a:pt x="13770" y="12150"/>
                  <a:pt x="13905" y="11340"/>
                </a:cubicBezTo>
                <a:close/>
                <a:moveTo>
                  <a:pt x="9180" y="7695"/>
                </a:moveTo>
                <a:cubicBezTo>
                  <a:pt x="9045" y="7695"/>
                  <a:pt x="8910" y="7830"/>
                  <a:pt x="8775" y="7965"/>
                </a:cubicBezTo>
                <a:cubicBezTo>
                  <a:pt x="6075" y="5130"/>
                  <a:pt x="6075" y="5130"/>
                  <a:pt x="6075" y="5130"/>
                </a:cubicBezTo>
                <a:cubicBezTo>
                  <a:pt x="6480" y="4860"/>
                  <a:pt x="6885" y="4590"/>
                  <a:pt x="7290" y="4320"/>
                </a:cubicBezTo>
                <a:cubicBezTo>
                  <a:pt x="9990" y="2700"/>
                  <a:pt x="13365" y="3240"/>
                  <a:pt x="15525" y="5130"/>
                </a:cubicBezTo>
                <a:cubicBezTo>
                  <a:pt x="12825" y="7965"/>
                  <a:pt x="12825" y="7965"/>
                  <a:pt x="12825" y="7965"/>
                </a:cubicBezTo>
                <a:cubicBezTo>
                  <a:pt x="12420" y="7695"/>
                  <a:pt x="12015" y="7425"/>
                  <a:pt x="11610" y="7290"/>
                </a:cubicBezTo>
                <a:cubicBezTo>
                  <a:pt x="10800" y="7155"/>
                  <a:pt x="9990" y="7155"/>
                  <a:pt x="9180" y="7695"/>
                </a:cubicBezTo>
                <a:close/>
                <a:moveTo>
                  <a:pt x="10125" y="12825"/>
                </a:moveTo>
                <a:cubicBezTo>
                  <a:pt x="9450" y="12690"/>
                  <a:pt x="8910" y="12285"/>
                  <a:pt x="8640" y="11745"/>
                </a:cubicBezTo>
                <a:cubicBezTo>
                  <a:pt x="8235" y="11070"/>
                  <a:pt x="8235" y="10395"/>
                  <a:pt x="8370" y="9855"/>
                </a:cubicBezTo>
                <a:cubicBezTo>
                  <a:pt x="8505" y="9180"/>
                  <a:pt x="8910" y="8640"/>
                  <a:pt x="9585" y="8235"/>
                </a:cubicBezTo>
                <a:cubicBezTo>
                  <a:pt x="9990" y="8100"/>
                  <a:pt x="10395" y="7965"/>
                  <a:pt x="10800" y="7965"/>
                </a:cubicBezTo>
                <a:cubicBezTo>
                  <a:pt x="11070" y="7965"/>
                  <a:pt x="11205" y="7965"/>
                  <a:pt x="11475" y="7965"/>
                </a:cubicBezTo>
                <a:cubicBezTo>
                  <a:pt x="12150" y="8235"/>
                  <a:pt x="12690" y="8640"/>
                  <a:pt x="12960" y="9180"/>
                </a:cubicBezTo>
                <a:cubicBezTo>
                  <a:pt x="13365" y="9720"/>
                  <a:pt x="13365" y="10395"/>
                  <a:pt x="13230" y="11070"/>
                </a:cubicBezTo>
                <a:cubicBezTo>
                  <a:pt x="13095" y="11745"/>
                  <a:pt x="12690" y="12285"/>
                  <a:pt x="12015" y="12555"/>
                </a:cubicBezTo>
                <a:cubicBezTo>
                  <a:pt x="11475" y="12960"/>
                  <a:pt x="10800" y="13095"/>
                  <a:pt x="10125" y="128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75" name="Freeform 1357"/>
          <p:cNvSpPr/>
          <p:nvPr/>
        </p:nvSpPr>
        <p:spPr>
          <a:xfrm>
            <a:off x="1642745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3635"/>
                </a:moveTo>
                <a:cubicBezTo>
                  <a:pt x="12150" y="13635"/>
                  <a:pt x="13365" y="12555"/>
                  <a:pt x="13365" y="11205"/>
                </a:cubicBezTo>
                <a:cubicBezTo>
                  <a:pt x="13365" y="9720"/>
                  <a:pt x="12150" y="8640"/>
                  <a:pt x="10800" y="8640"/>
                </a:cubicBezTo>
                <a:cubicBezTo>
                  <a:pt x="9450" y="8640"/>
                  <a:pt x="8235" y="9720"/>
                  <a:pt x="8235" y="11205"/>
                </a:cubicBezTo>
                <a:cubicBezTo>
                  <a:pt x="8235" y="12555"/>
                  <a:pt x="9450" y="13635"/>
                  <a:pt x="10800" y="13635"/>
                </a:cubicBezTo>
                <a:close/>
                <a:moveTo>
                  <a:pt x="10800" y="9315"/>
                </a:moveTo>
                <a:cubicBezTo>
                  <a:pt x="11745" y="9315"/>
                  <a:pt x="12555" y="10125"/>
                  <a:pt x="12555" y="11205"/>
                </a:cubicBezTo>
                <a:cubicBezTo>
                  <a:pt x="12555" y="12150"/>
                  <a:pt x="11745" y="12960"/>
                  <a:pt x="10800" y="12960"/>
                </a:cubicBezTo>
                <a:cubicBezTo>
                  <a:pt x="9855" y="12960"/>
                  <a:pt x="9045" y="12150"/>
                  <a:pt x="9045" y="11205"/>
                </a:cubicBezTo>
                <a:cubicBezTo>
                  <a:pt x="9045" y="10125"/>
                  <a:pt x="9855" y="9315"/>
                  <a:pt x="10800" y="9315"/>
                </a:cubicBezTo>
                <a:close/>
                <a:moveTo>
                  <a:pt x="10800" y="10800"/>
                </a:moveTo>
                <a:cubicBezTo>
                  <a:pt x="10935" y="10800"/>
                  <a:pt x="11205" y="10935"/>
                  <a:pt x="11205" y="11205"/>
                </a:cubicBezTo>
                <a:cubicBezTo>
                  <a:pt x="11205" y="11340"/>
                  <a:pt x="10935" y="11475"/>
                  <a:pt x="10800" y="11475"/>
                </a:cubicBezTo>
                <a:cubicBezTo>
                  <a:pt x="10530" y="11475"/>
                  <a:pt x="10395" y="11340"/>
                  <a:pt x="10395" y="11205"/>
                </a:cubicBezTo>
                <a:cubicBezTo>
                  <a:pt x="10395" y="10935"/>
                  <a:pt x="10530" y="10800"/>
                  <a:pt x="10800" y="10800"/>
                </a:cubicBezTo>
                <a:close/>
                <a:moveTo>
                  <a:pt x="0" y="0"/>
                </a:moveTo>
                <a:cubicBezTo>
                  <a:pt x="0" y="13905"/>
                  <a:pt x="0" y="13905"/>
                  <a:pt x="0" y="13905"/>
                </a:cubicBezTo>
                <a:cubicBezTo>
                  <a:pt x="0" y="17550"/>
                  <a:pt x="0" y="17550"/>
                  <a:pt x="0" y="17550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810" y="21600"/>
                  <a:pt x="810" y="21600"/>
                  <a:pt x="810" y="21600"/>
                </a:cubicBezTo>
                <a:cubicBezTo>
                  <a:pt x="4860" y="21600"/>
                  <a:pt x="4860" y="21600"/>
                  <a:pt x="4860" y="21600"/>
                </a:cubicBezTo>
                <a:cubicBezTo>
                  <a:pt x="8100" y="21600"/>
                  <a:pt x="8100" y="21600"/>
                  <a:pt x="8100" y="21600"/>
                </a:cubicBezTo>
                <a:cubicBezTo>
                  <a:pt x="13500" y="21600"/>
                  <a:pt x="13500" y="21600"/>
                  <a:pt x="13500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0520"/>
                  <a:pt x="21600" y="20520"/>
                  <a:pt x="21600" y="20520"/>
                </a:cubicBezTo>
                <a:cubicBezTo>
                  <a:pt x="21600" y="17550"/>
                  <a:pt x="21600" y="17550"/>
                  <a:pt x="21600" y="17550"/>
                </a:cubicBezTo>
                <a:cubicBezTo>
                  <a:pt x="21600" y="13905"/>
                  <a:pt x="21600" y="13905"/>
                  <a:pt x="21600" y="13905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13500" y="675"/>
                </a:moveTo>
                <a:cubicBezTo>
                  <a:pt x="13365" y="675"/>
                  <a:pt x="13230" y="810"/>
                  <a:pt x="13095" y="945"/>
                </a:cubicBezTo>
                <a:cubicBezTo>
                  <a:pt x="12825" y="2025"/>
                  <a:pt x="12825" y="2025"/>
                  <a:pt x="12825" y="2025"/>
                </a:cubicBezTo>
                <a:cubicBezTo>
                  <a:pt x="12285" y="1890"/>
                  <a:pt x="11745" y="1890"/>
                  <a:pt x="11205" y="1755"/>
                </a:cubicBezTo>
                <a:cubicBezTo>
                  <a:pt x="11205" y="675"/>
                  <a:pt x="11205" y="675"/>
                  <a:pt x="11205" y="675"/>
                </a:cubicBezTo>
                <a:lnTo>
                  <a:pt x="13500" y="675"/>
                </a:lnTo>
                <a:close/>
                <a:moveTo>
                  <a:pt x="10395" y="1755"/>
                </a:moveTo>
                <a:cubicBezTo>
                  <a:pt x="9855" y="1890"/>
                  <a:pt x="9315" y="1890"/>
                  <a:pt x="8775" y="2025"/>
                </a:cubicBezTo>
                <a:cubicBezTo>
                  <a:pt x="8505" y="945"/>
                  <a:pt x="8505" y="945"/>
                  <a:pt x="8505" y="945"/>
                </a:cubicBezTo>
                <a:cubicBezTo>
                  <a:pt x="8370" y="810"/>
                  <a:pt x="8235" y="675"/>
                  <a:pt x="8100" y="675"/>
                </a:cubicBezTo>
                <a:cubicBezTo>
                  <a:pt x="10395" y="675"/>
                  <a:pt x="10395" y="675"/>
                  <a:pt x="10395" y="675"/>
                </a:cubicBezTo>
                <a:lnTo>
                  <a:pt x="10395" y="1755"/>
                </a:lnTo>
                <a:close/>
                <a:moveTo>
                  <a:pt x="8100" y="675"/>
                </a:moveTo>
                <a:cubicBezTo>
                  <a:pt x="8100" y="675"/>
                  <a:pt x="8100" y="675"/>
                  <a:pt x="7965" y="675"/>
                </a:cubicBezTo>
                <a:cubicBezTo>
                  <a:pt x="7830" y="810"/>
                  <a:pt x="7695" y="945"/>
                  <a:pt x="7695" y="1215"/>
                </a:cubicBezTo>
                <a:cubicBezTo>
                  <a:pt x="8100" y="2295"/>
                  <a:pt x="8100" y="2295"/>
                  <a:pt x="8100" y="2295"/>
                </a:cubicBezTo>
                <a:cubicBezTo>
                  <a:pt x="7425" y="2430"/>
                  <a:pt x="7020" y="2700"/>
                  <a:pt x="6480" y="2970"/>
                </a:cubicBezTo>
                <a:cubicBezTo>
                  <a:pt x="5940" y="1890"/>
                  <a:pt x="5940" y="1890"/>
                  <a:pt x="5940" y="1890"/>
                </a:cubicBezTo>
                <a:cubicBezTo>
                  <a:pt x="5805" y="1755"/>
                  <a:pt x="5535" y="1755"/>
                  <a:pt x="5400" y="1755"/>
                </a:cubicBezTo>
                <a:cubicBezTo>
                  <a:pt x="5265" y="1890"/>
                  <a:pt x="5130" y="2160"/>
                  <a:pt x="5265" y="2295"/>
                </a:cubicBezTo>
                <a:cubicBezTo>
                  <a:pt x="5805" y="3240"/>
                  <a:pt x="5805" y="3240"/>
                  <a:pt x="5805" y="3240"/>
                </a:cubicBezTo>
                <a:cubicBezTo>
                  <a:pt x="5400" y="3645"/>
                  <a:pt x="4860" y="3915"/>
                  <a:pt x="4455" y="4320"/>
                </a:cubicBezTo>
                <a:cubicBezTo>
                  <a:pt x="3645" y="3510"/>
                  <a:pt x="3645" y="3510"/>
                  <a:pt x="3645" y="3510"/>
                </a:cubicBezTo>
                <a:cubicBezTo>
                  <a:pt x="3510" y="3375"/>
                  <a:pt x="3240" y="3375"/>
                  <a:pt x="3105" y="3510"/>
                </a:cubicBezTo>
                <a:cubicBezTo>
                  <a:pt x="2970" y="3645"/>
                  <a:pt x="2970" y="3915"/>
                  <a:pt x="3105" y="4050"/>
                </a:cubicBezTo>
                <a:cubicBezTo>
                  <a:pt x="3915" y="4860"/>
                  <a:pt x="3915" y="4860"/>
                  <a:pt x="3915" y="4860"/>
                </a:cubicBezTo>
                <a:cubicBezTo>
                  <a:pt x="3645" y="5265"/>
                  <a:pt x="3240" y="5670"/>
                  <a:pt x="2970" y="6210"/>
                </a:cubicBezTo>
                <a:cubicBezTo>
                  <a:pt x="1890" y="5670"/>
                  <a:pt x="1890" y="5670"/>
                  <a:pt x="1890" y="5670"/>
                </a:cubicBezTo>
                <a:cubicBezTo>
                  <a:pt x="1755" y="5535"/>
                  <a:pt x="1485" y="5535"/>
                  <a:pt x="1485" y="5805"/>
                </a:cubicBezTo>
                <a:cubicBezTo>
                  <a:pt x="1350" y="5940"/>
                  <a:pt x="1350" y="6210"/>
                  <a:pt x="1620" y="6210"/>
                </a:cubicBezTo>
                <a:cubicBezTo>
                  <a:pt x="2565" y="6750"/>
                  <a:pt x="2565" y="6750"/>
                  <a:pt x="2565" y="6750"/>
                </a:cubicBezTo>
                <a:cubicBezTo>
                  <a:pt x="2295" y="7290"/>
                  <a:pt x="2160" y="7695"/>
                  <a:pt x="1890" y="8235"/>
                </a:cubicBezTo>
                <a:cubicBezTo>
                  <a:pt x="1890" y="8235"/>
                  <a:pt x="1890" y="8235"/>
                  <a:pt x="1890" y="8235"/>
                </a:cubicBezTo>
                <a:cubicBezTo>
                  <a:pt x="1890" y="8235"/>
                  <a:pt x="1890" y="8370"/>
                  <a:pt x="1890" y="8370"/>
                </a:cubicBezTo>
                <a:cubicBezTo>
                  <a:pt x="1755" y="8640"/>
                  <a:pt x="1755" y="8910"/>
                  <a:pt x="1620" y="9180"/>
                </a:cubicBezTo>
                <a:cubicBezTo>
                  <a:pt x="1620" y="9315"/>
                  <a:pt x="1755" y="9585"/>
                  <a:pt x="1890" y="9585"/>
                </a:cubicBezTo>
                <a:cubicBezTo>
                  <a:pt x="2160" y="9585"/>
                  <a:pt x="2295" y="9585"/>
                  <a:pt x="2295" y="9315"/>
                </a:cubicBezTo>
                <a:cubicBezTo>
                  <a:pt x="2430" y="9180"/>
                  <a:pt x="2430" y="9045"/>
                  <a:pt x="2430" y="8775"/>
                </a:cubicBezTo>
                <a:cubicBezTo>
                  <a:pt x="7290" y="10395"/>
                  <a:pt x="7290" y="10395"/>
                  <a:pt x="7290" y="10395"/>
                </a:cubicBezTo>
                <a:cubicBezTo>
                  <a:pt x="7290" y="10395"/>
                  <a:pt x="7290" y="10395"/>
                  <a:pt x="7425" y="10395"/>
                </a:cubicBezTo>
                <a:cubicBezTo>
                  <a:pt x="7560" y="10395"/>
                  <a:pt x="7695" y="10260"/>
                  <a:pt x="7695" y="10125"/>
                </a:cubicBezTo>
                <a:cubicBezTo>
                  <a:pt x="7830" y="9990"/>
                  <a:pt x="7695" y="9720"/>
                  <a:pt x="7425" y="9720"/>
                </a:cubicBezTo>
                <a:cubicBezTo>
                  <a:pt x="2700" y="8100"/>
                  <a:pt x="2700" y="8100"/>
                  <a:pt x="2700" y="8100"/>
                </a:cubicBezTo>
                <a:cubicBezTo>
                  <a:pt x="3915" y="4995"/>
                  <a:pt x="7020" y="2700"/>
                  <a:pt x="10395" y="2565"/>
                </a:cubicBezTo>
                <a:cubicBezTo>
                  <a:pt x="10395" y="7560"/>
                  <a:pt x="10395" y="7560"/>
                  <a:pt x="10395" y="7560"/>
                </a:cubicBezTo>
                <a:cubicBezTo>
                  <a:pt x="10395" y="7695"/>
                  <a:pt x="10665" y="7965"/>
                  <a:pt x="10800" y="7965"/>
                </a:cubicBezTo>
                <a:cubicBezTo>
                  <a:pt x="10935" y="7965"/>
                  <a:pt x="11205" y="7695"/>
                  <a:pt x="11205" y="7560"/>
                </a:cubicBezTo>
                <a:cubicBezTo>
                  <a:pt x="11205" y="2565"/>
                  <a:pt x="11205" y="2565"/>
                  <a:pt x="11205" y="2565"/>
                </a:cubicBezTo>
                <a:cubicBezTo>
                  <a:pt x="14580" y="2700"/>
                  <a:pt x="17685" y="4995"/>
                  <a:pt x="18900" y="8100"/>
                </a:cubicBezTo>
                <a:cubicBezTo>
                  <a:pt x="14175" y="9720"/>
                  <a:pt x="14175" y="9720"/>
                  <a:pt x="14175" y="9720"/>
                </a:cubicBezTo>
                <a:cubicBezTo>
                  <a:pt x="13905" y="9720"/>
                  <a:pt x="13770" y="9990"/>
                  <a:pt x="13905" y="10125"/>
                </a:cubicBezTo>
                <a:cubicBezTo>
                  <a:pt x="13905" y="10260"/>
                  <a:pt x="14040" y="10395"/>
                  <a:pt x="14175" y="10395"/>
                </a:cubicBezTo>
                <a:cubicBezTo>
                  <a:pt x="14310" y="10395"/>
                  <a:pt x="14310" y="10395"/>
                  <a:pt x="14310" y="10395"/>
                </a:cubicBezTo>
                <a:cubicBezTo>
                  <a:pt x="19170" y="8775"/>
                  <a:pt x="19170" y="8775"/>
                  <a:pt x="19170" y="8775"/>
                </a:cubicBezTo>
                <a:cubicBezTo>
                  <a:pt x="19170" y="9045"/>
                  <a:pt x="19170" y="9180"/>
                  <a:pt x="19305" y="9315"/>
                </a:cubicBezTo>
                <a:cubicBezTo>
                  <a:pt x="19305" y="9450"/>
                  <a:pt x="19440" y="9585"/>
                  <a:pt x="19575" y="9585"/>
                </a:cubicBezTo>
                <a:cubicBezTo>
                  <a:pt x="19575" y="9585"/>
                  <a:pt x="19710" y="9585"/>
                  <a:pt x="19710" y="9585"/>
                </a:cubicBezTo>
                <a:cubicBezTo>
                  <a:pt x="19845" y="9585"/>
                  <a:pt x="19980" y="9315"/>
                  <a:pt x="19980" y="9180"/>
                </a:cubicBezTo>
                <a:cubicBezTo>
                  <a:pt x="19845" y="8910"/>
                  <a:pt x="19845" y="8640"/>
                  <a:pt x="19710" y="8235"/>
                </a:cubicBezTo>
                <a:cubicBezTo>
                  <a:pt x="19710" y="8235"/>
                  <a:pt x="19710" y="8235"/>
                  <a:pt x="19710" y="8235"/>
                </a:cubicBezTo>
                <a:cubicBezTo>
                  <a:pt x="19710" y="8235"/>
                  <a:pt x="19710" y="8235"/>
                  <a:pt x="19710" y="8235"/>
                </a:cubicBezTo>
                <a:cubicBezTo>
                  <a:pt x="19575" y="7695"/>
                  <a:pt x="19305" y="7290"/>
                  <a:pt x="19035" y="6750"/>
                </a:cubicBezTo>
                <a:cubicBezTo>
                  <a:pt x="19980" y="6210"/>
                  <a:pt x="19980" y="6210"/>
                  <a:pt x="19980" y="6210"/>
                </a:cubicBezTo>
                <a:cubicBezTo>
                  <a:pt x="20250" y="6210"/>
                  <a:pt x="20250" y="5940"/>
                  <a:pt x="20115" y="5805"/>
                </a:cubicBezTo>
                <a:cubicBezTo>
                  <a:pt x="20115" y="5535"/>
                  <a:pt x="19845" y="5535"/>
                  <a:pt x="19710" y="5670"/>
                </a:cubicBezTo>
                <a:cubicBezTo>
                  <a:pt x="18630" y="6210"/>
                  <a:pt x="18630" y="6210"/>
                  <a:pt x="18630" y="6210"/>
                </a:cubicBezTo>
                <a:cubicBezTo>
                  <a:pt x="18360" y="5670"/>
                  <a:pt x="17955" y="5265"/>
                  <a:pt x="17685" y="4860"/>
                </a:cubicBezTo>
                <a:cubicBezTo>
                  <a:pt x="18495" y="4050"/>
                  <a:pt x="18495" y="4050"/>
                  <a:pt x="18495" y="4050"/>
                </a:cubicBezTo>
                <a:cubicBezTo>
                  <a:pt x="18630" y="3915"/>
                  <a:pt x="18630" y="3645"/>
                  <a:pt x="18495" y="3510"/>
                </a:cubicBezTo>
                <a:cubicBezTo>
                  <a:pt x="18225" y="3375"/>
                  <a:pt x="18090" y="3375"/>
                  <a:pt x="17955" y="3510"/>
                </a:cubicBezTo>
                <a:cubicBezTo>
                  <a:pt x="17145" y="4320"/>
                  <a:pt x="17145" y="4320"/>
                  <a:pt x="17145" y="4320"/>
                </a:cubicBezTo>
                <a:cubicBezTo>
                  <a:pt x="16740" y="3915"/>
                  <a:pt x="16200" y="3645"/>
                  <a:pt x="15795" y="3240"/>
                </a:cubicBezTo>
                <a:cubicBezTo>
                  <a:pt x="16335" y="2295"/>
                  <a:pt x="16335" y="2295"/>
                  <a:pt x="16335" y="2295"/>
                </a:cubicBezTo>
                <a:cubicBezTo>
                  <a:pt x="16470" y="2160"/>
                  <a:pt x="16335" y="1890"/>
                  <a:pt x="16200" y="1755"/>
                </a:cubicBezTo>
                <a:cubicBezTo>
                  <a:pt x="16065" y="1755"/>
                  <a:pt x="15795" y="1755"/>
                  <a:pt x="15660" y="1890"/>
                </a:cubicBezTo>
                <a:cubicBezTo>
                  <a:pt x="15120" y="2970"/>
                  <a:pt x="15120" y="2970"/>
                  <a:pt x="15120" y="2970"/>
                </a:cubicBezTo>
                <a:cubicBezTo>
                  <a:pt x="14580" y="2700"/>
                  <a:pt x="14040" y="2430"/>
                  <a:pt x="13500" y="2295"/>
                </a:cubicBezTo>
                <a:cubicBezTo>
                  <a:pt x="13905" y="1215"/>
                  <a:pt x="13905" y="1215"/>
                  <a:pt x="13905" y="1215"/>
                </a:cubicBezTo>
                <a:cubicBezTo>
                  <a:pt x="13905" y="945"/>
                  <a:pt x="13770" y="810"/>
                  <a:pt x="13635" y="675"/>
                </a:cubicBezTo>
                <a:cubicBezTo>
                  <a:pt x="13500" y="675"/>
                  <a:pt x="13500" y="675"/>
                  <a:pt x="13500" y="675"/>
                </a:cubicBezTo>
                <a:cubicBezTo>
                  <a:pt x="20925" y="675"/>
                  <a:pt x="20925" y="675"/>
                  <a:pt x="20925" y="675"/>
                </a:cubicBezTo>
                <a:cubicBezTo>
                  <a:pt x="20925" y="13770"/>
                  <a:pt x="20925" y="13770"/>
                  <a:pt x="20925" y="13770"/>
                </a:cubicBezTo>
                <a:cubicBezTo>
                  <a:pt x="20385" y="13635"/>
                  <a:pt x="20115" y="13230"/>
                  <a:pt x="19980" y="12690"/>
                </a:cubicBezTo>
                <a:cubicBezTo>
                  <a:pt x="19845" y="11475"/>
                  <a:pt x="19845" y="11475"/>
                  <a:pt x="19845" y="11475"/>
                </a:cubicBezTo>
                <a:cubicBezTo>
                  <a:pt x="17550" y="11475"/>
                  <a:pt x="17550" y="11475"/>
                  <a:pt x="17550" y="11475"/>
                </a:cubicBezTo>
                <a:cubicBezTo>
                  <a:pt x="17280" y="12960"/>
                  <a:pt x="17280" y="12960"/>
                  <a:pt x="17280" y="12960"/>
                </a:cubicBezTo>
                <a:cubicBezTo>
                  <a:pt x="17280" y="13365"/>
                  <a:pt x="16875" y="13770"/>
                  <a:pt x="16470" y="13905"/>
                </a:cubicBezTo>
                <a:cubicBezTo>
                  <a:pt x="16065" y="14040"/>
                  <a:pt x="15525" y="14040"/>
                  <a:pt x="15120" y="13770"/>
                </a:cubicBezTo>
                <a:cubicBezTo>
                  <a:pt x="14040" y="12960"/>
                  <a:pt x="14040" y="12960"/>
                  <a:pt x="14040" y="12960"/>
                </a:cubicBezTo>
                <a:cubicBezTo>
                  <a:pt x="12420" y="14580"/>
                  <a:pt x="12420" y="14580"/>
                  <a:pt x="12420" y="14580"/>
                </a:cubicBezTo>
                <a:cubicBezTo>
                  <a:pt x="13095" y="15525"/>
                  <a:pt x="13095" y="15525"/>
                  <a:pt x="13095" y="15525"/>
                </a:cubicBezTo>
                <a:cubicBezTo>
                  <a:pt x="13365" y="15930"/>
                  <a:pt x="13500" y="16470"/>
                  <a:pt x="13365" y="16875"/>
                </a:cubicBezTo>
                <a:cubicBezTo>
                  <a:pt x="13095" y="17280"/>
                  <a:pt x="12825" y="17685"/>
                  <a:pt x="12285" y="1768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11205" y="20115"/>
                  <a:pt x="11205" y="20115"/>
                  <a:pt x="11205" y="20115"/>
                </a:cubicBezTo>
                <a:cubicBezTo>
                  <a:pt x="12285" y="20385"/>
                  <a:pt x="12285" y="20385"/>
                  <a:pt x="12285" y="20385"/>
                </a:cubicBezTo>
                <a:cubicBezTo>
                  <a:pt x="12690" y="20385"/>
                  <a:pt x="13095" y="20655"/>
                  <a:pt x="13230" y="20925"/>
                </a:cubicBezTo>
                <a:cubicBezTo>
                  <a:pt x="8370" y="20925"/>
                  <a:pt x="8370" y="20925"/>
                  <a:pt x="8370" y="20925"/>
                </a:cubicBezTo>
                <a:cubicBezTo>
                  <a:pt x="8505" y="20655"/>
                  <a:pt x="8910" y="20385"/>
                  <a:pt x="9315" y="20385"/>
                </a:cubicBezTo>
                <a:cubicBezTo>
                  <a:pt x="10395" y="20115"/>
                  <a:pt x="10395" y="20115"/>
                  <a:pt x="10395" y="2011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9315" y="17685"/>
                  <a:pt x="9315" y="17685"/>
                  <a:pt x="9315" y="17685"/>
                </a:cubicBezTo>
                <a:cubicBezTo>
                  <a:pt x="8775" y="17685"/>
                  <a:pt x="8505" y="17280"/>
                  <a:pt x="8235" y="16875"/>
                </a:cubicBezTo>
                <a:cubicBezTo>
                  <a:pt x="8100" y="16470"/>
                  <a:pt x="8235" y="15930"/>
                  <a:pt x="8505" y="15525"/>
                </a:cubicBezTo>
                <a:cubicBezTo>
                  <a:pt x="9180" y="14580"/>
                  <a:pt x="9180" y="14580"/>
                  <a:pt x="9180" y="14580"/>
                </a:cubicBezTo>
                <a:cubicBezTo>
                  <a:pt x="7560" y="12960"/>
                  <a:pt x="7560" y="12960"/>
                  <a:pt x="7560" y="12960"/>
                </a:cubicBezTo>
                <a:cubicBezTo>
                  <a:pt x="6480" y="13770"/>
                  <a:pt x="6480" y="13770"/>
                  <a:pt x="6480" y="13770"/>
                </a:cubicBezTo>
                <a:cubicBezTo>
                  <a:pt x="6075" y="14040"/>
                  <a:pt x="5535" y="14040"/>
                  <a:pt x="5130" y="13905"/>
                </a:cubicBezTo>
                <a:cubicBezTo>
                  <a:pt x="4725" y="13770"/>
                  <a:pt x="4455" y="13365"/>
                  <a:pt x="4320" y="12960"/>
                </a:cubicBezTo>
                <a:cubicBezTo>
                  <a:pt x="4050" y="11475"/>
                  <a:pt x="4050" y="11475"/>
                  <a:pt x="4050" y="11475"/>
                </a:cubicBezTo>
                <a:cubicBezTo>
                  <a:pt x="1755" y="11475"/>
                  <a:pt x="1755" y="11475"/>
                  <a:pt x="1755" y="11475"/>
                </a:cubicBezTo>
                <a:cubicBezTo>
                  <a:pt x="1620" y="12690"/>
                  <a:pt x="1620" y="12690"/>
                  <a:pt x="1620" y="12690"/>
                </a:cubicBezTo>
                <a:cubicBezTo>
                  <a:pt x="1485" y="13230"/>
                  <a:pt x="1215" y="13635"/>
                  <a:pt x="675" y="13770"/>
                </a:cubicBezTo>
                <a:cubicBezTo>
                  <a:pt x="675" y="675"/>
                  <a:pt x="675" y="675"/>
                  <a:pt x="675" y="675"/>
                </a:cubicBezTo>
                <a:lnTo>
                  <a:pt x="8100" y="675"/>
                </a:lnTo>
                <a:close/>
                <a:moveTo>
                  <a:pt x="1080" y="20925"/>
                </a:moveTo>
                <a:cubicBezTo>
                  <a:pt x="945" y="20790"/>
                  <a:pt x="810" y="20520"/>
                  <a:pt x="675" y="20385"/>
                </a:cubicBezTo>
                <a:cubicBezTo>
                  <a:pt x="675" y="17820"/>
                  <a:pt x="675" y="17820"/>
                  <a:pt x="675" y="17820"/>
                </a:cubicBezTo>
                <a:cubicBezTo>
                  <a:pt x="1215" y="17010"/>
                  <a:pt x="2025" y="16605"/>
                  <a:pt x="2835" y="16605"/>
                </a:cubicBezTo>
                <a:cubicBezTo>
                  <a:pt x="4320" y="16605"/>
                  <a:pt x="5400" y="17685"/>
                  <a:pt x="5400" y="19035"/>
                </a:cubicBezTo>
                <a:cubicBezTo>
                  <a:pt x="5400" y="19710"/>
                  <a:pt x="5130" y="20385"/>
                  <a:pt x="4590" y="20925"/>
                </a:cubicBezTo>
                <a:lnTo>
                  <a:pt x="1080" y="20925"/>
                </a:lnTo>
                <a:close/>
                <a:moveTo>
                  <a:pt x="5535" y="20925"/>
                </a:moveTo>
                <a:cubicBezTo>
                  <a:pt x="5940" y="20385"/>
                  <a:pt x="6075" y="19710"/>
                  <a:pt x="6075" y="19035"/>
                </a:cubicBezTo>
                <a:cubicBezTo>
                  <a:pt x="6075" y="17280"/>
                  <a:pt x="4725" y="15795"/>
                  <a:pt x="2835" y="15795"/>
                </a:cubicBezTo>
                <a:cubicBezTo>
                  <a:pt x="2025" y="15795"/>
                  <a:pt x="1350" y="16200"/>
                  <a:pt x="675" y="16740"/>
                </a:cubicBezTo>
                <a:cubicBezTo>
                  <a:pt x="675" y="14580"/>
                  <a:pt x="675" y="14580"/>
                  <a:pt x="675" y="14580"/>
                </a:cubicBezTo>
                <a:cubicBezTo>
                  <a:pt x="1620" y="14310"/>
                  <a:pt x="2160" y="13635"/>
                  <a:pt x="2295" y="12825"/>
                </a:cubicBezTo>
                <a:cubicBezTo>
                  <a:pt x="2430" y="12285"/>
                  <a:pt x="2430" y="12285"/>
                  <a:pt x="2430" y="12285"/>
                </a:cubicBezTo>
                <a:cubicBezTo>
                  <a:pt x="3375" y="12285"/>
                  <a:pt x="3375" y="12285"/>
                  <a:pt x="3375" y="12285"/>
                </a:cubicBezTo>
                <a:cubicBezTo>
                  <a:pt x="3645" y="13095"/>
                  <a:pt x="3645" y="13095"/>
                  <a:pt x="3645" y="13095"/>
                </a:cubicBezTo>
                <a:cubicBezTo>
                  <a:pt x="3780" y="13770"/>
                  <a:pt x="4185" y="14310"/>
                  <a:pt x="4860" y="14580"/>
                </a:cubicBezTo>
                <a:cubicBezTo>
                  <a:pt x="5535" y="14850"/>
                  <a:pt x="6210" y="14715"/>
                  <a:pt x="6885" y="14445"/>
                </a:cubicBezTo>
                <a:cubicBezTo>
                  <a:pt x="7560" y="13905"/>
                  <a:pt x="7560" y="13905"/>
                  <a:pt x="7560" y="13905"/>
                </a:cubicBezTo>
                <a:cubicBezTo>
                  <a:pt x="8235" y="14580"/>
                  <a:pt x="8235" y="14580"/>
                  <a:pt x="8235" y="14580"/>
                </a:cubicBezTo>
                <a:cubicBezTo>
                  <a:pt x="7830" y="15120"/>
                  <a:pt x="7830" y="15120"/>
                  <a:pt x="7830" y="15120"/>
                </a:cubicBezTo>
                <a:cubicBezTo>
                  <a:pt x="7425" y="15660"/>
                  <a:pt x="7290" y="16470"/>
                  <a:pt x="7560" y="17145"/>
                </a:cubicBezTo>
                <a:cubicBezTo>
                  <a:pt x="7830" y="17820"/>
                  <a:pt x="8505" y="18225"/>
                  <a:pt x="9180" y="18360"/>
                </a:cubicBezTo>
                <a:cubicBezTo>
                  <a:pt x="9720" y="18495"/>
                  <a:pt x="9720" y="18495"/>
                  <a:pt x="9720" y="18495"/>
                </a:cubicBezTo>
                <a:cubicBezTo>
                  <a:pt x="9720" y="19575"/>
                  <a:pt x="9720" y="19575"/>
                  <a:pt x="9720" y="19575"/>
                </a:cubicBezTo>
                <a:cubicBezTo>
                  <a:pt x="9180" y="19575"/>
                  <a:pt x="9180" y="19575"/>
                  <a:pt x="9180" y="19575"/>
                </a:cubicBezTo>
                <a:cubicBezTo>
                  <a:pt x="8370" y="19710"/>
                  <a:pt x="7830" y="20250"/>
                  <a:pt x="7560" y="20925"/>
                </a:cubicBezTo>
                <a:cubicBezTo>
                  <a:pt x="5535" y="20925"/>
                  <a:pt x="5535" y="20925"/>
                  <a:pt x="5535" y="20925"/>
                </a:cubicBezTo>
                <a:close/>
                <a:moveTo>
                  <a:pt x="12420" y="19575"/>
                </a:moveTo>
                <a:cubicBezTo>
                  <a:pt x="11880" y="19575"/>
                  <a:pt x="11880" y="19575"/>
                  <a:pt x="11880" y="19575"/>
                </a:cubicBezTo>
                <a:cubicBezTo>
                  <a:pt x="11880" y="18495"/>
                  <a:pt x="11880" y="18495"/>
                  <a:pt x="11880" y="18495"/>
                </a:cubicBezTo>
                <a:cubicBezTo>
                  <a:pt x="12420" y="18360"/>
                  <a:pt x="12420" y="18360"/>
                  <a:pt x="12420" y="18360"/>
                </a:cubicBezTo>
                <a:cubicBezTo>
                  <a:pt x="13095" y="18225"/>
                  <a:pt x="13770" y="17820"/>
                  <a:pt x="14040" y="17145"/>
                </a:cubicBezTo>
                <a:cubicBezTo>
                  <a:pt x="14310" y="16470"/>
                  <a:pt x="14175" y="15660"/>
                  <a:pt x="13770" y="15120"/>
                </a:cubicBezTo>
                <a:cubicBezTo>
                  <a:pt x="13365" y="14580"/>
                  <a:pt x="13365" y="14580"/>
                  <a:pt x="13365" y="14580"/>
                </a:cubicBezTo>
                <a:cubicBezTo>
                  <a:pt x="14040" y="13905"/>
                  <a:pt x="14040" y="13905"/>
                  <a:pt x="14040" y="13905"/>
                </a:cubicBezTo>
                <a:cubicBezTo>
                  <a:pt x="14715" y="14445"/>
                  <a:pt x="14715" y="14445"/>
                  <a:pt x="14715" y="14445"/>
                </a:cubicBezTo>
                <a:cubicBezTo>
                  <a:pt x="15390" y="14715"/>
                  <a:pt x="16065" y="14850"/>
                  <a:pt x="16740" y="14580"/>
                </a:cubicBezTo>
                <a:cubicBezTo>
                  <a:pt x="17415" y="14310"/>
                  <a:pt x="17820" y="13770"/>
                  <a:pt x="17955" y="13095"/>
                </a:cubicBezTo>
                <a:cubicBezTo>
                  <a:pt x="18225" y="12285"/>
                  <a:pt x="18225" y="12285"/>
                  <a:pt x="18225" y="12285"/>
                </a:cubicBezTo>
                <a:cubicBezTo>
                  <a:pt x="19170" y="12285"/>
                  <a:pt x="19170" y="12285"/>
                  <a:pt x="19170" y="12285"/>
                </a:cubicBezTo>
                <a:cubicBezTo>
                  <a:pt x="19305" y="12825"/>
                  <a:pt x="19305" y="12825"/>
                  <a:pt x="19305" y="12825"/>
                </a:cubicBezTo>
                <a:cubicBezTo>
                  <a:pt x="19440" y="13635"/>
                  <a:pt x="19980" y="14310"/>
                  <a:pt x="20925" y="14580"/>
                </a:cubicBezTo>
                <a:cubicBezTo>
                  <a:pt x="20925" y="16740"/>
                  <a:pt x="20925" y="16740"/>
                  <a:pt x="20925" y="16740"/>
                </a:cubicBezTo>
                <a:cubicBezTo>
                  <a:pt x="20250" y="16200"/>
                  <a:pt x="19575" y="15795"/>
                  <a:pt x="18765" y="15795"/>
                </a:cubicBezTo>
                <a:cubicBezTo>
                  <a:pt x="16875" y="15795"/>
                  <a:pt x="15525" y="17280"/>
                  <a:pt x="15525" y="19035"/>
                </a:cubicBezTo>
                <a:cubicBezTo>
                  <a:pt x="15525" y="19710"/>
                  <a:pt x="15660" y="20385"/>
                  <a:pt x="16065" y="20925"/>
                </a:cubicBezTo>
                <a:cubicBezTo>
                  <a:pt x="14040" y="20925"/>
                  <a:pt x="14040" y="20925"/>
                  <a:pt x="14040" y="20925"/>
                </a:cubicBezTo>
                <a:cubicBezTo>
                  <a:pt x="13770" y="20250"/>
                  <a:pt x="13230" y="19710"/>
                  <a:pt x="12420" y="19575"/>
                </a:cubicBezTo>
                <a:close/>
                <a:moveTo>
                  <a:pt x="17010" y="20925"/>
                </a:moveTo>
                <a:cubicBezTo>
                  <a:pt x="16470" y="20385"/>
                  <a:pt x="16200" y="19710"/>
                  <a:pt x="16200" y="19035"/>
                </a:cubicBezTo>
                <a:cubicBezTo>
                  <a:pt x="16200" y="17685"/>
                  <a:pt x="17280" y="16605"/>
                  <a:pt x="18765" y="16605"/>
                </a:cubicBezTo>
                <a:cubicBezTo>
                  <a:pt x="19575" y="16605"/>
                  <a:pt x="20385" y="17010"/>
                  <a:pt x="20925" y="17820"/>
                </a:cubicBezTo>
                <a:cubicBezTo>
                  <a:pt x="20925" y="20385"/>
                  <a:pt x="20925" y="20385"/>
                  <a:pt x="20925" y="20385"/>
                </a:cubicBezTo>
                <a:cubicBezTo>
                  <a:pt x="20790" y="20520"/>
                  <a:pt x="20655" y="20790"/>
                  <a:pt x="20520" y="20925"/>
                </a:cubicBezTo>
                <a:cubicBezTo>
                  <a:pt x="17010" y="20925"/>
                  <a:pt x="17010" y="20925"/>
                  <a:pt x="1701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76" name="Freeform 1358"/>
          <p:cNvSpPr/>
          <p:nvPr/>
        </p:nvSpPr>
        <p:spPr>
          <a:xfrm>
            <a:off x="1642745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5805"/>
                </a:moveTo>
                <a:cubicBezTo>
                  <a:pt x="20520" y="5805"/>
                  <a:pt x="20520" y="5805"/>
                  <a:pt x="20520" y="5805"/>
                </a:cubicBezTo>
                <a:cubicBezTo>
                  <a:pt x="20385" y="4590"/>
                  <a:pt x="19980" y="3645"/>
                  <a:pt x="19305" y="2835"/>
                </a:cubicBezTo>
                <a:cubicBezTo>
                  <a:pt x="19710" y="2430"/>
                  <a:pt x="19710" y="2430"/>
                  <a:pt x="19710" y="2430"/>
                </a:cubicBezTo>
                <a:cubicBezTo>
                  <a:pt x="19845" y="2295"/>
                  <a:pt x="19845" y="2025"/>
                  <a:pt x="19710" y="1890"/>
                </a:cubicBezTo>
                <a:cubicBezTo>
                  <a:pt x="19575" y="1755"/>
                  <a:pt x="19305" y="1755"/>
                  <a:pt x="19170" y="1890"/>
                </a:cubicBezTo>
                <a:cubicBezTo>
                  <a:pt x="18765" y="2295"/>
                  <a:pt x="18765" y="2295"/>
                  <a:pt x="18765" y="2295"/>
                </a:cubicBezTo>
                <a:cubicBezTo>
                  <a:pt x="17955" y="1620"/>
                  <a:pt x="17010" y="1215"/>
                  <a:pt x="15795" y="1080"/>
                </a:cubicBezTo>
                <a:cubicBezTo>
                  <a:pt x="15795" y="405"/>
                  <a:pt x="15795" y="405"/>
                  <a:pt x="15795" y="405"/>
                </a:cubicBezTo>
                <a:cubicBezTo>
                  <a:pt x="15795" y="135"/>
                  <a:pt x="15660" y="0"/>
                  <a:pt x="15525" y="0"/>
                </a:cubicBezTo>
                <a:cubicBezTo>
                  <a:pt x="15255" y="0"/>
                  <a:pt x="15120" y="135"/>
                  <a:pt x="15120" y="405"/>
                </a:cubicBezTo>
                <a:cubicBezTo>
                  <a:pt x="15120" y="1080"/>
                  <a:pt x="15120" y="1080"/>
                  <a:pt x="15120" y="1080"/>
                </a:cubicBezTo>
                <a:cubicBezTo>
                  <a:pt x="14040" y="1215"/>
                  <a:pt x="12960" y="1620"/>
                  <a:pt x="12150" y="2295"/>
                </a:cubicBezTo>
                <a:cubicBezTo>
                  <a:pt x="11745" y="1890"/>
                  <a:pt x="11745" y="1890"/>
                  <a:pt x="11745" y="1890"/>
                </a:cubicBezTo>
                <a:cubicBezTo>
                  <a:pt x="11610" y="1755"/>
                  <a:pt x="11340" y="1755"/>
                  <a:pt x="11205" y="1890"/>
                </a:cubicBezTo>
                <a:cubicBezTo>
                  <a:pt x="11070" y="2025"/>
                  <a:pt x="11070" y="2295"/>
                  <a:pt x="11205" y="2430"/>
                </a:cubicBezTo>
                <a:cubicBezTo>
                  <a:pt x="11610" y="2835"/>
                  <a:pt x="11610" y="2835"/>
                  <a:pt x="11610" y="2835"/>
                </a:cubicBezTo>
                <a:cubicBezTo>
                  <a:pt x="10935" y="3645"/>
                  <a:pt x="10530" y="4590"/>
                  <a:pt x="10395" y="5805"/>
                </a:cubicBezTo>
                <a:cubicBezTo>
                  <a:pt x="9720" y="5805"/>
                  <a:pt x="9720" y="5805"/>
                  <a:pt x="9720" y="5805"/>
                </a:cubicBezTo>
                <a:cubicBezTo>
                  <a:pt x="9585" y="5805"/>
                  <a:pt x="9315" y="5940"/>
                  <a:pt x="9315" y="6075"/>
                </a:cubicBezTo>
                <a:cubicBezTo>
                  <a:pt x="9315" y="6345"/>
                  <a:pt x="9585" y="6480"/>
                  <a:pt x="9720" y="6480"/>
                </a:cubicBezTo>
                <a:cubicBezTo>
                  <a:pt x="10395" y="6480"/>
                  <a:pt x="10395" y="6480"/>
                  <a:pt x="10395" y="6480"/>
                </a:cubicBezTo>
                <a:cubicBezTo>
                  <a:pt x="10530" y="7560"/>
                  <a:pt x="10935" y="8640"/>
                  <a:pt x="11610" y="9450"/>
                </a:cubicBezTo>
                <a:cubicBezTo>
                  <a:pt x="11205" y="9855"/>
                  <a:pt x="11205" y="9855"/>
                  <a:pt x="11205" y="9855"/>
                </a:cubicBezTo>
                <a:cubicBezTo>
                  <a:pt x="11205" y="9855"/>
                  <a:pt x="11205" y="9855"/>
                  <a:pt x="11205" y="9990"/>
                </a:cubicBezTo>
                <a:cubicBezTo>
                  <a:pt x="10800" y="9585"/>
                  <a:pt x="10260" y="9315"/>
                  <a:pt x="9855" y="9045"/>
                </a:cubicBezTo>
                <a:cubicBezTo>
                  <a:pt x="9990" y="8370"/>
                  <a:pt x="9990" y="8370"/>
                  <a:pt x="9990" y="8370"/>
                </a:cubicBezTo>
                <a:cubicBezTo>
                  <a:pt x="10125" y="8235"/>
                  <a:pt x="9990" y="7965"/>
                  <a:pt x="9855" y="7965"/>
                </a:cubicBezTo>
                <a:cubicBezTo>
                  <a:pt x="9720" y="7830"/>
                  <a:pt x="9450" y="7965"/>
                  <a:pt x="9450" y="8100"/>
                </a:cubicBezTo>
                <a:cubicBezTo>
                  <a:pt x="9180" y="8775"/>
                  <a:pt x="9180" y="8775"/>
                  <a:pt x="9180" y="8775"/>
                </a:cubicBezTo>
                <a:cubicBezTo>
                  <a:pt x="8370" y="8370"/>
                  <a:pt x="7695" y="8235"/>
                  <a:pt x="6885" y="8235"/>
                </a:cubicBezTo>
                <a:cubicBezTo>
                  <a:pt x="6075" y="8235"/>
                  <a:pt x="5400" y="8370"/>
                  <a:pt x="4860" y="8640"/>
                </a:cubicBezTo>
                <a:cubicBezTo>
                  <a:pt x="4590" y="8100"/>
                  <a:pt x="4590" y="8100"/>
                  <a:pt x="4590" y="8100"/>
                </a:cubicBezTo>
                <a:cubicBezTo>
                  <a:pt x="4590" y="7965"/>
                  <a:pt x="4320" y="7830"/>
                  <a:pt x="4185" y="7965"/>
                </a:cubicBezTo>
                <a:cubicBezTo>
                  <a:pt x="4050" y="7965"/>
                  <a:pt x="3915" y="8235"/>
                  <a:pt x="4050" y="8370"/>
                </a:cubicBezTo>
                <a:cubicBezTo>
                  <a:pt x="4185" y="8910"/>
                  <a:pt x="4185" y="8910"/>
                  <a:pt x="4185" y="8910"/>
                </a:cubicBezTo>
                <a:cubicBezTo>
                  <a:pt x="2835" y="9450"/>
                  <a:pt x="1755" y="10530"/>
                  <a:pt x="1080" y="11745"/>
                </a:cubicBezTo>
                <a:cubicBezTo>
                  <a:pt x="540" y="11610"/>
                  <a:pt x="540" y="11610"/>
                  <a:pt x="540" y="11610"/>
                </a:cubicBezTo>
                <a:cubicBezTo>
                  <a:pt x="270" y="11475"/>
                  <a:pt x="135" y="11610"/>
                  <a:pt x="0" y="11745"/>
                </a:cubicBezTo>
                <a:cubicBezTo>
                  <a:pt x="0" y="11880"/>
                  <a:pt x="0" y="12150"/>
                  <a:pt x="270" y="12150"/>
                </a:cubicBezTo>
                <a:cubicBezTo>
                  <a:pt x="810" y="12420"/>
                  <a:pt x="810" y="12420"/>
                  <a:pt x="810" y="12420"/>
                </a:cubicBezTo>
                <a:cubicBezTo>
                  <a:pt x="540" y="13230"/>
                  <a:pt x="405" y="13905"/>
                  <a:pt x="405" y="14715"/>
                </a:cubicBezTo>
                <a:cubicBezTo>
                  <a:pt x="405" y="15525"/>
                  <a:pt x="540" y="16200"/>
                  <a:pt x="675" y="16740"/>
                </a:cubicBezTo>
                <a:cubicBezTo>
                  <a:pt x="270" y="17010"/>
                  <a:pt x="270" y="17010"/>
                  <a:pt x="270" y="17010"/>
                </a:cubicBezTo>
                <a:cubicBezTo>
                  <a:pt x="0" y="17010"/>
                  <a:pt x="0" y="17280"/>
                  <a:pt x="0" y="17415"/>
                </a:cubicBezTo>
                <a:cubicBezTo>
                  <a:pt x="135" y="17550"/>
                  <a:pt x="270" y="17685"/>
                  <a:pt x="405" y="17685"/>
                </a:cubicBezTo>
                <a:cubicBezTo>
                  <a:pt x="405" y="17685"/>
                  <a:pt x="405" y="17685"/>
                  <a:pt x="540" y="17550"/>
                </a:cubicBezTo>
                <a:cubicBezTo>
                  <a:pt x="945" y="17415"/>
                  <a:pt x="945" y="17415"/>
                  <a:pt x="945" y="17415"/>
                </a:cubicBezTo>
                <a:cubicBezTo>
                  <a:pt x="1620" y="18765"/>
                  <a:pt x="2565" y="19845"/>
                  <a:pt x="3915" y="20520"/>
                </a:cubicBezTo>
                <a:cubicBezTo>
                  <a:pt x="3645" y="21060"/>
                  <a:pt x="3645" y="21060"/>
                  <a:pt x="3645" y="21060"/>
                </a:cubicBezTo>
                <a:cubicBezTo>
                  <a:pt x="3510" y="21330"/>
                  <a:pt x="3645" y="21465"/>
                  <a:pt x="3780" y="21600"/>
                </a:cubicBezTo>
                <a:cubicBezTo>
                  <a:pt x="3915" y="21600"/>
                  <a:pt x="3915" y="21600"/>
                  <a:pt x="3915" y="21600"/>
                </a:cubicBezTo>
                <a:cubicBezTo>
                  <a:pt x="4050" y="21600"/>
                  <a:pt x="4185" y="21465"/>
                  <a:pt x="4320" y="21330"/>
                </a:cubicBezTo>
                <a:cubicBezTo>
                  <a:pt x="4590" y="20790"/>
                  <a:pt x="4590" y="20790"/>
                  <a:pt x="4590" y="20790"/>
                </a:cubicBezTo>
                <a:cubicBezTo>
                  <a:pt x="5265" y="21060"/>
                  <a:pt x="6075" y="21195"/>
                  <a:pt x="6885" y="21195"/>
                </a:cubicBezTo>
                <a:cubicBezTo>
                  <a:pt x="7560" y="21195"/>
                  <a:pt x="8235" y="21060"/>
                  <a:pt x="8910" y="20925"/>
                </a:cubicBezTo>
                <a:cubicBezTo>
                  <a:pt x="9045" y="21330"/>
                  <a:pt x="9045" y="21330"/>
                  <a:pt x="9045" y="21330"/>
                </a:cubicBezTo>
                <a:cubicBezTo>
                  <a:pt x="9045" y="21465"/>
                  <a:pt x="9180" y="21600"/>
                  <a:pt x="9315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9720" y="21465"/>
                  <a:pt x="9720" y="21330"/>
                  <a:pt x="9720" y="21060"/>
                </a:cubicBezTo>
                <a:cubicBezTo>
                  <a:pt x="9585" y="20655"/>
                  <a:pt x="9585" y="20655"/>
                  <a:pt x="9585" y="20655"/>
                </a:cubicBezTo>
                <a:cubicBezTo>
                  <a:pt x="10800" y="20115"/>
                  <a:pt x="11880" y="19035"/>
                  <a:pt x="12555" y="17685"/>
                </a:cubicBezTo>
                <a:cubicBezTo>
                  <a:pt x="13230" y="17955"/>
                  <a:pt x="13230" y="17955"/>
                  <a:pt x="13230" y="17955"/>
                </a:cubicBezTo>
                <a:cubicBezTo>
                  <a:pt x="13230" y="17955"/>
                  <a:pt x="13230" y="17955"/>
                  <a:pt x="13365" y="17955"/>
                </a:cubicBezTo>
                <a:cubicBezTo>
                  <a:pt x="13500" y="17955"/>
                  <a:pt x="13635" y="17955"/>
                  <a:pt x="13635" y="17820"/>
                </a:cubicBezTo>
                <a:cubicBezTo>
                  <a:pt x="13770" y="17550"/>
                  <a:pt x="13635" y="17415"/>
                  <a:pt x="13500" y="17280"/>
                </a:cubicBezTo>
                <a:cubicBezTo>
                  <a:pt x="12960" y="17010"/>
                  <a:pt x="12960" y="17010"/>
                  <a:pt x="12960" y="17010"/>
                </a:cubicBezTo>
                <a:cubicBezTo>
                  <a:pt x="13230" y="16335"/>
                  <a:pt x="13365" y="15525"/>
                  <a:pt x="13365" y="14715"/>
                </a:cubicBezTo>
                <a:cubicBezTo>
                  <a:pt x="13365" y="14040"/>
                  <a:pt x="13230" y="13365"/>
                  <a:pt x="12960" y="12690"/>
                </a:cubicBezTo>
                <a:cubicBezTo>
                  <a:pt x="13500" y="12555"/>
                  <a:pt x="13500" y="12555"/>
                  <a:pt x="13500" y="12555"/>
                </a:cubicBezTo>
                <a:cubicBezTo>
                  <a:pt x="13635" y="12555"/>
                  <a:pt x="13770" y="12285"/>
                  <a:pt x="13635" y="12150"/>
                </a:cubicBezTo>
                <a:cubicBezTo>
                  <a:pt x="13635" y="11880"/>
                  <a:pt x="13365" y="11880"/>
                  <a:pt x="13230" y="11880"/>
                </a:cubicBezTo>
                <a:cubicBezTo>
                  <a:pt x="12690" y="12015"/>
                  <a:pt x="12690" y="12015"/>
                  <a:pt x="12690" y="12015"/>
                </a:cubicBezTo>
                <a:cubicBezTo>
                  <a:pt x="12420" y="11475"/>
                  <a:pt x="12150" y="10935"/>
                  <a:pt x="11610" y="10395"/>
                </a:cubicBezTo>
                <a:cubicBezTo>
                  <a:pt x="11745" y="10395"/>
                  <a:pt x="11745" y="10395"/>
                  <a:pt x="11745" y="10395"/>
                </a:cubicBezTo>
                <a:cubicBezTo>
                  <a:pt x="12150" y="9990"/>
                  <a:pt x="12150" y="9990"/>
                  <a:pt x="12150" y="9990"/>
                </a:cubicBezTo>
                <a:cubicBezTo>
                  <a:pt x="12960" y="10665"/>
                  <a:pt x="14040" y="11070"/>
                  <a:pt x="15120" y="11205"/>
                </a:cubicBezTo>
                <a:cubicBezTo>
                  <a:pt x="15120" y="11880"/>
                  <a:pt x="15120" y="11880"/>
                  <a:pt x="15120" y="11880"/>
                </a:cubicBezTo>
                <a:cubicBezTo>
                  <a:pt x="15120" y="12015"/>
                  <a:pt x="15255" y="12285"/>
                  <a:pt x="15525" y="12285"/>
                </a:cubicBezTo>
                <a:cubicBezTo>
                  <a:pt x="15660" y="12285"/>
                  <a:pt x="15795" y="12015"/>
                  <a:pt x="15795" y="11880"/>
                </a:cubicBezTo>
                <a:cubicBezTo>
                  <a:pt x="15795" y="11205"/>
                  <a:pt x="15795" y="11205"/>
                  <a:pt x="15795" y="11205"/>
                </a:cubicBezTo>
                <a:cubicBezTo>
                  <a:pt x="17010" y="11070"/>
                  <a:pt x="17955" y="10665"/>
                  <a:pt x="18765" y="9990"/>
                </a:cubicBezTo>
                <a:cubicBezTo>
                  <a:pt x="19170" y="10395"/>
                  <a:pt x="19170" y="10395"/>
                  <a:pt x="19170" y="10395"/>
                </a:cubicBezTo>
                <a:cubicBezTo>
                  <a:pt x="19305" y="10395"/>
                  <a:pt x="19305" y="10395"/>
                  <a:pt x="19440" y="10395"/>
                </a:cubicBezTo>
                <a:cubicBezTo>
                  <a:pt x="19575" y="10395"/>
                  <a:pt x="19710" y="10395"/>
                  <a:pt x="19710" y="10395"/>
                </a:cubicBezTo>
                <a:cubicBezTo>
                  <a:pt x="19845" y="10260"/>
                  <a:pt x="19845" y="9990"/>
                  <a:pt x="19710" y="9855"/>
                </a:cubicBezTo>
                <a:cubicBezTo>
                  <a:pt x="19305" y="9450"/>
                  <a:pt x="19305" y="9450"/>
                  <a:pt x="19305" y="9450"/>
                </a:cubicBezTo>
                <a:cubicBezTo>
                  <a:pt x="19980" y="8640"/>
                  <a:pt x="20385" y="7560"/>
                  <a:pt x="20520" y="6480"/>
                </a:cubicBezTo>
                <a:cubicBezTo>
                  <a:pt x="21195" y="6480"/>
                  <a:pt x="21195" y="6480"/>
                  <a:pt x="21195" y="6480"/>
                </a:cubicBezTo>
                <a:cubicBezTo>
                  <a:pt x="21465" y="6480"/>
                  <a:pt x="21600" y="6345"/>
                  <a:pt x="21600" y="6075"/>
                </a:cubicBezTo>
                <a:cubicBezTo>
                  <a:pt x="21600" y="5940"/>
                  <a:pt x="21465" y="5805"/>
                  <a:pt x="21195" y="5805"/>
                </a:cubicBezTo>
                <a:close/>
                <a:moveTo>
                  <a:pt x="6885" y="9045"/>
                </a:moveTo>
                <a:cubicBezTo>
                  <a:pt x="7560" y="9045"/>
                  <a:pt x="8235" y="9180"/>
                  <a:pt x="8910" y="9315"/>
                </a:cubicBezTo>
                <a:cubicBezTo>
                  <a:pt x="7020" y="13365"/>
                  <a:pt x="7020" y="13365"/>
                  <a:pt x="7020" y="13365"/>
                </a:cubicBezTo>
                <a:cubicBezTo>
                  <a:pt x="7020" y="13365"/>
                  <a:pt x="6885" y="13365"/>
                  <a:pt x="6885" y="13365"/>
                </a:cubicBezTo>
                <a:cubicBezTo>
                  <a:pt x="6075" y="13365"/>
                  <a:pt x="5400" y="13905"/>
                  <a:pt x="5400" y="14715"/>
                </a:cubicBezTo>
                <a:cubicBezTo>
                  <a:pt x="5400" y="14850"/>
                  <a:pt x="5400" y="14850"/>
                  <a:pt x="5400" y="14985"/>
                </a:cubicBezTo>
                <a:cubicBezTo>
                  <a:pt x="1350" y="16470"/>
                  <a:pt x="1350" y="16470"/>
                  <a:pt x="1350" y="16470"/>
                </a:cubicBezTo>
                <a:cubicBezTo>
                  <a:pt x="1215" y="15930"/>
                  <a:pt x="1080" y="15390"/>
                  <a:pt x="1080" y="14715"/>
                </a:cubicBezTo>
                <a:cubicBezTo>
                  <a:pt x="1080" y="11610"/>
                  <a:pt x="3645" y="9045"/>
                  <a:pt x="6885" y="9045"/>
                </a:cubicBezTo>
                <a:close/>
                <a:moveTo>
                  <a:pt x="6210" y="14985"/>
                </a:moveTo>
                <a:cubicBezTo>
                  <a:pt x="6210" y="14985"/>
                  <a:pt x="6210" y="14985"/>
                  <a:pt x="6210" y="14985"/>
                </a:cubicBezTo>
                <a:cubicBezTo>
                  <a:pt x="6210" y="14985"/>
                  <a:pt x="6210" y="14985"/>
                  <a:pt x="6210" y="14985"/>
                </a:cubicBezTo>
                <a:cubicBezTo>
                  <a:pt x="6075" y="14985"/>
                  <a:pt x="6075" y="14850"/>
                  <a:pt x="6075" y="14715"/>
                </a:cubicBezTo>
                <a:cubicBezTo>
                  <a:pt x="6075" y="14310"/>
                  <a:pt x="6480" y="14040"/>
                  <a:pt x="6885" y="14040"/>
                </a:cubicBezTo>
                <a:cubicBezTo>
                  <a:pt x="6885" y="14040"/>
                  <a:pt x="7020" y="14040"/>
                  <a:pt x="7155" y="14040"/>
                </a:cubicBezTo>
                <a:cubicBezTo>
                  <a:pt x="7155" y="14040"/>
                  <a:pt x="7155" y="14040"/>
                  <a:pt x="7155" y="14040"/>
                </a:cubicBezTo>
                <a:cubicBezTo>
                  <a:pt x="7155" y="14040"/>
                  <a:pt x="7155" y="14040"/>
                  <a:pt x="7155" y="14040"/>
                </a:cubicBezTo>
                <a:cubicBezTo>
                  <a:pt x="7425" y="14175"/>
                  <a:pt x="7560" y="14445"/>
                  <a:pt x="7560" y="14715"/>
                </a:cubicBezTo>
                <a:cubicBezTo>
                  <a:pt x="7560" y="15120"/>
                  <a:pt x="7290" y="15525"/>
                  <a:pt x="6885" y="15525"/>
                </a:cubicBezTo>
                <a:cubicBezTo>
                  <a:pt x="6480" y="15525"/>
                  <a:pt x="6345" y="15255"/>
                  <a:pt x="6210" y="14985"/>
                </a:cubicBezTo>
                <a:close/>
                <a:moveTo>
                  <a:pt x="1620" y="17145"/>
                </a:moveTo>
                <a:cubicBezTo>
                  <a:pt x="5670" y="15660"/>
                  <a:pt x="5670" y="15660"/>
                  <a:pt x="5670" y="15660"/>
                </a:cubicBezTo>
                <a:cubicBezTo>
                  <a:pt x="5940" y="15930"/>
                  <a:pt x="6345" y="16200"/>
                  <a:pt x="6885" y="16200"/>
                </a:cubicBezTo>
                <a:cubicBezTo>
                  <a:pt x="6885" y="16200"/>
                  <a:pt x="6885" y="16200"/>
                  <a:pt x="7020" y="16200"/>
                </a:cubicBezTo>
                <a:cubicBezTo>
                  <a:pt x="8640" y="20250"/>
                  <a:pt x="8640" y="20250"/>
                  <a:pt x="8640" y="20250"/>
                </a:cubicBezTo>
                <a:cubicBezTo>
                  <a:pt x="8100" y="20385"/>
                  <a:pt x="7425" y="20520"/>
                  <a:pt x="6885" y="20520"/>
                </a:cubicBezTo>
                <a:cubicBezTo>
                  <a:pt x="4590" y="20520"/>
                  <a:pt x="2565" y="19170"/>
                  <a:pt x="1620" y="17145"/>
                </a:cubicBezTo>
                <a:close/>
                <a:moveTo>
                  <a:pt x="9315" y="19980"/>
                </a:moveTo>
                <a:cubicBezTo>
                  <a:pt x="7695" y="15930"/>
                  <a:pt x="7695" y="15930"/>
                  <a:pt x="7695" y="15930"/>
                </a:cubicBezTo>
                <a:cubicBezTo>
                  <a:pt x="8100" y="15660"/>
                  <a:pt x="8235" y="15255"/>
                  <a:pt x="8235" y="14715"/>
                </a:cubicBezTo>
                <a:cubicBezTo>
                  <a:pt x="8235" y="14310"/>
                  <a:pt x="8100" y="13905"/>
                  <a:pt x="7695" y="13635"/>
                </a:cubicBezTo>
                <a:cubicBezTo>
                  <a:pt x="9450" y="9720"/>
                  <a:pt x="9450" y="9720"/>
                  <a:pt x="9450" y="9720"/>
                </a:cubicBezTo>
                <a:cubicBezTo>
                  <a:pt x="11340" y="10665"/>
                  <a:pt x="12555" y="12555"/>
                  <a:pt x="12555" y="14715"/>
                </a:cubicBezTo>
                <a:cubicBezTo>
                  <a:pt x="12555" y="17010"/>
                  <a:pt x="11205" y="19035"/>
                  <a:pt x="9315" y="19980"/>
                </a:cubicBezTo>
                <a:close/>
                <a:moveTo>
                  <a:pt x="15525" y="10395"/>
                </a:moveTo>
                <a:cubicBezTo>
                  <a:pt x="13095" y="10395"/>
                  <a:pt x="11205" y="8505"/>
                  <a:pt x="11205" y="6075"/>
                </a:cubicBezTo>
                <a:cubicBezTo>
                  <a:pt x="11205" y="3780"/>
                  <a:pt x="13095" y="1755"/>
                  <a:pt x="15525" y="1755"/>
                </a:cubicBezTo>
                <a:cubicBezTo>
                  <a:pt x="17820" y="1755"/>
                  <a:pt x="19845" y="3780"/>
                  <a:pt x="19845" y="6075"/>
                </a:cubicBezTo>
                <a:cubicBezTo>
                  <a:pt x="19845" y="8505"/>
                  <a:pt x="17820" y="10395"/>
                  <a:pt x="15525" y="10395"/>
                </a:cubicBezTo>
                <a:close/>
                <a:moveTo>
                  <a:pt x="15525" y="4725"/>
                </a:moveTo>
                <a:cubicBezTo>
                  <a:pt x="14715" y="4725"/>
                  <a:pt x="14040" y="5265"/>
                  <a:pt x="14040" y="6075"/>
                </a:cubicBezTo>
                <a:cubicBezTo>
                  <a:pt x="14040" y="6885"/>
                  <a:pt x="14715" y="7560"/>
                  <a:pt x="15525" y="7560"/>
                </a:cubicBezTo>
                <a:cubicBezTo>
                  <a:pt x="16335" y="7560"/>
                  <a:pt x="16875" y="6885"/>
                  <a:pt x="16875" y="6075"/>
                </a:cubicBezTo>
                <a:cubicBezTo>
                  <a:pt x="16875" y="5265"/>
                  <a:pt x="16335" y="4725"/>
                  <a:pt x="15525" y="4725"/>
                </a:cubicBezTo>
                <a:close/>
                <a:moveTo>
                  <a:pt x="15525" y="6885"/>
                </a:moveTo>
                <a:cubicBezTo>
                  <a:pt x="15120" y="6885"/>
                  <a:pt x="14715" y="6480"/>
                  <a:pt x="14715" y="6075"/>
                </a:cubicBezTo>
                <a:cubicBezTo>
                  <a:pt x="14715" y="5670"/>
                  <a:pt x="15120" y="5400"/>
                  <a:pt x="15525" y="5400"/>
                </a:cubicBezTo>
                <a:cubicBezTo>
                  <a:pt x="15930" y="5400"/>
                  <a:pt x="16200" y="5670"/>
                  <a:pt x="16200" y="6075"/>
                </a:cubicBezTo>
                <a:cubicBezTo>
                  <a:pt x="16200" y="6480"/>
                  <a:pt x="15930" y="6885"/>
                  <a:pt x="15525" y="68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77" name="Freeform 1359"/>
          <p:cNvSpPr/>
          <p:nvPr/>
        </p:nvSpPr>
        <p:spPr>
          <a:xfrm>
            <a:off x="1642745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9450"/>
                </a:moveTo>
                <a:cubicBezTo>
                  <a:pt x="19980" y="9180"/>
                  <a:pt x="19980" y="9180"/>
                  <a:pt x="19980" y="9180"/>
                </a:cubicBezTo>
                <a:cubicBezTo>
                  <a:pt x="19305" y="9045"/>
                  <a:pt x="18630" y="8505"/>
                  <a:pt x="18360" y="7830"/>
                </a:cubicBezTo>
                <a:cubicBezTo>
                  <a:pt x="18090" y="7155"/>
                  <a:pt x="18225" y="6345"/>
                  <a:pt x="18630" y="5805"/>
                </a:cubicBezTo>
                <a:cubicBezTo>
                  <a:pt x="19440" y="4725"/>
                  <a:pt x="19440" y="4725"/>
                  <a:pt x="19440" y="4725"/>
                </a:cubicBezTo>
                <a:cubicBezTo>
                  <a:pt x="19575" y="4455"/>
                  <a:pt x="19575" y="4320"/>
                  <a:pt x="19440" y="4185"/>
                </a:cubicBezTo>
                <a:cubicBezTo>
                  <a:pt x="17685" y="2430"/>
                  <a:pt x="17685" y="2430"/>
                  <a:pt x="17685" y="2430"/>
                </a:cubicBezTo>
                <a:cubicBezTo>
                  <a:pt x="17550" y="2295"/>
                  <a:pt x="17415" y="2295"/>
                  <a:pt x="17280" y="2430"/>
                </a:cubicBezTo>
                <a:cubicBezTo>
                  <a:pt x="16200" y="3105"/>
                  <a:pt x="16200" y="3105"/>
                  <a:pt x="16200" y="3105"/>
                </a:cubicBezTo>
                <a:cubicBezTo>
                  <a:pt x="15525" y="3510"/>
                  <a:pt x="14715" y="3645"/>
                  <a:pt x="14040" y="3375"/>
                </a:cubicBezTo>
                <a:cubicBezTo>
                  <a:pt x="13365" y="2970"/>
                  <a:pt x="12960" y="2430"/>
                  <a:pt x="12825" y="1620"/>
                </a:cubicBezTo>
                <a:cubicBezTo>
                  <a:pt x="12555" y="405"/>
                  <a:pt x="12555" y="405"/>
                  <a:pt x="12555" y="405"/>
                </a:cubicBezTo>
                <a:cubicBezTo>
                  <a:pt x="12555" y="135"/>
                  <a:pt x="12420" y="0"/>
                  <a:pt x="12150" y="0"/>
                </a:cubicBezTo>
                <a:cubicBezTo>
                  <a:pt x="9855" y="0"/>
                  <a:pt x="9855" y="0"/>
                  <a:pt x="9855" y="0"/>
                </a:cubicBezTo>
                <a:cubicBezTo>
                  <a:pt x="9585" y="0"/>
                  <a:pt x="9450" y="135"/>
                  <a:pt x="9450" y="270"/>
                </a:cubicBezTo>
                <a:cubicBezTo>
                  <a:pt x="9045" y="1890"/>
                  <a:pt x="9045" y="1890"/>
                  <a:pt x="9045" y="1890"/>
                </a:cubicBezTo>
                <a:cubicBezTo>
                  <a:pt x="8910" y="2700"/>
                  <a:pt x="8505" y="3240"/>
                  <a:pt x="7830" y="3510"/>
                </a:cubicBezTo>
                <a:cubicBezTo>
                  <a:pt x="7155" y="3780"/>
                  <a:pt x="6345" y="3780"/>
                  <a:pt x="5805" y="3375"/>
                </a:cubicBezTo>
                <a:cubicBezTo>
                  <a:pt x="4320" y="2430"/>
                  <a:pt x="4320" y="2430"/>
                  <a:pt x="4320" y="2430"/>
                </a:cubicBezTo>
                <a:cubicBezTo>
                  <a:pt x="4185" y="2295"/>
                  <a:pt x="4050" y="2295"/>
                  <a:pt x="3915" y="2430"/>
                </a:cubicBezTo>
                <a:cubicBezTo>
                  <a:pt x="2160" y="4185"/>
                  <a:pt x="2160" y="4185"/>
                  <a:pt x="2160" y="4185"/>
                </a:cubicBezTo>
                <a:cubicBezTo>
                  <a:pt x="2025" y="4320"/>
                  <a:pt x="2025" y="4455"/>
                  <a:pt x="2160" y="4725"/>
                </a:cubicBezTo>
                <a:cubicBezTo>
                  <a:pt x="2970" y="5805"/>
                  <a:pt x="2970" y="5805"/>
                  <a:pt x="2970" y="5805"/>
                </a:cubicBezTo>
                <a:cubicBezTo>
                  <a:pt x="3375" y="6345"/>
                  <a:pt x="3510" y="7155"/>
                  <a:pt x="3240" y="7830"/>
                </a:cubicBezTo>
                <a:cubicBezTo>
                  <a:pt x="2970" y="8505"/>
                  <a:pt x="2295" y="9045"/>
                  <a:pt x="1620" y="9180"/>
                </a:cubicBezTo>
                <a:cubicBezTo>
                  <a:pt x="270" y="9450"/>
                  <a:pt x="270" y="9450"/>
                  <a:pt x="270" y="9450"/>
                </a:cubicBezTo>
                <a:cubicBezTo>
                  <a:pt x="135" y="9450"/>
                  <a:pt x="0" y="9585"/>
                  <a:pt x="0" y="9855"/>
                </a:cubicBezTo>
                <a:cubicBezTo>
                  <a:pt x="0" y="12150"/>
                  <a:pt x="0" y="12150"/>
                  <a:pt x="0" y="12150"/>
                </a:cubicBezTo>
                <a:cubicBezTo>
                  <a:pt x="0" y="12420"/>
                  <a:pt x="135" y="12555"/>
                  <a:pt x="405" y="12555"/>
                </a:cubicBezTo>
                <a:cubicBezTo>
                  <a:pt x="1620" y="12825"/>
                  <a:pt x="1620" y="12825"/>
                  <a:pt x="1620" y="12825"/>
                </a:cubicBezTo>
                <a:cubicBezTo>
                  <a:pt x="2430" y="12960"/>
                  <a:pt x="2970" y="13365"/>
                  <a:pt x="3375" y="14040"/>
                </a:cubicBezTo>
                <a:cubicBezTo>
                  <a:pt x="3645" y="14715"/>
                  <a:pt x="3510" y="15525"/>
                  <a:pt x="3105" y="16200"/>
                </a:cubicBezTo>
                <a:cubicBezTo>
                  <a:pt x="2430" y="17280"/>
                  <a:pt x="2430" y="17280"/>
                  <a:pt x="2430" y="17280"/>
                </a:cubicBezTo>
                <a:cubicBezTo>
                  <a:pt x="2295" y="17415"/>
                  <a:pt x="2295" y="17550"/>
                  <a:pt x="2430" y="17685"/>
                </a:cubicBezTo>
                <a:cubicBezTo>
                  <a:pt x="4185" y="19440"/>
                  <a:pt x="4185" y="19440"/>
                  <a:pt x="4185" y="19440"/>
                </a:cubicBezTo>
                <a:cubicBezTo>
                  <a:pt x="4320" y="19575"/>
                  <a:pt x="4455" y="19575"/>
                  <a:pt x="4725" y="19440"/>
                </a:cubicBezTo>
                <a:cubicBezTo>
                  <a:pt x="5805" y="18630"/>
                  <a:pt x="5805" y="18630"/>
                  <a:pt x="5805" y="18630"/>
                </a:cubicBezTo>
                <a:cubicBezTo>
                  <a:pt x="6345" y="18225"/>
                  <a:pt x="7155" y="18090"/>
                  <a:pt x="7830" y="18360"/>
                </a:cubicBezTo>
                <a:cubicBezTo>
                  <a:pt x="8505" y="18630"/>
                  <a:pt x="9045" y="19305"/>
                  <a:pt x="9180" y="19980"/>
                </a:cubicBezTo>
                <a:cubicBezTo>
                  <a:pt x="9450" y="21330"/>
                  <a:pt x="9450" y="21330"/>
                  <a:pt x="9450" y="21330"/>
                </a:cubicBezTo>
                <a:cubicBezTo>
                  <a:pt x="9450" y="21465"/>
                  <a:pt x="9585" y="21600"/>
                  <a:pt x="9855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2420" y="21600"/>
                  <a:pt x="12555" y="21465"/>
                  <a:pt x="12555" y="21195"/>
                </a:cubicBezTo>
                <a:cubicBezTo>
                  <a:pt x="12690" y="20385"/>
                  <a:pt x="12690" y="20385"/>
                  <a:pt x="12690" y="20385"/>
                </a:cubicBezTo>
                <a:cubicBezTo>
                  <a:pt x="12825" y="19575"/>
                  <a:pt x="13365" y="18900"/>
                  <a:pt x="14040" y="18630"/>
                </a:cubicBezTo>
                <a:cubicBezTo>
                  <a:pt x="14715" y="18360"/>
                  <a:pt x="15525" y="18495"/>
                  <a:pt x="16200" y="18900"/>
                </a:cubicBezTo>
                <a:cubicBezTo>
                  <a:pt x="16875" y="19440"/>
                  <a:pt x="16875" y="19440"/>
                  <a:pt x="16875" y="19440"/>
                </a:cubicBezTo>
                <a:cubicBezTo>
                  <a:pt x="17145" y="19575"/>
                  <a:pt x="17280" y="19575"/>
                  <a:pt x="17415" y="19440"/>
                </a:cubicBezTo>
                <a:cubicBezTo>
                  <a:pt x="19170" y="17685"/>
                  <a:pt x="19170" y="17685"/>
                  <a:pt x="19170" y="17685"/>
                </a:cubicBezTo>
                <a:cubicBezTo>
                  <a:pt x="19305" y="17550"/>
                  <a:pt x="19305" y="17415"/>
                  <a:pt x="19170" y="17280"/>
                </a:cubicBezTo>
                <a:cubicBezTo>
                  <a:pt x="18495" y="16200"/>
                  <a:pt x="18495" y="16200"/>
                  <a:pt x="18495" y="16200"/>
                </a:cubicBezTo>
                <a:cubicBezTo>
                  <a:pt x="18090" y="15525"/>
                  <a:pt x="17955" y="14715"/>
                  <a:pt x="18225" y="14040"/>
                </a:cubicBezTo>
                <a:cubicBezTo>
                  <a:pt x="18630" y="13365"/>
                  <a:pt x="19170" y="12960"/>
                  <a:pt x="19980" y="12825"/>
                </a:cubicBezTo>
                <a:cubicBezTo>
                  <a:pt x="21195" y="12555"/>
                  <a:pt x="21195" y="12555"/>
                  <a:pt x="21195" y="12555"/>
                </a:cubicBezTo>
                <a:cubicBezTo>
                  <a:pt x="21465" y="12555"/>
                  <a:pt x="21600" y="12420"/>
                  <a:pt x="21600" y="12150"/>
                </a:cubicBezTo>
                <a:cubicBezTo>
                  <a:pt x="21600" y="9855"/>
                  <a:pt x="21600" y="9855"/>
                  <a:pt x="21600" y="9855"/>
                </a:cubicBezTo>
                <a:cubicBezTo>
                  <a:pt x="21600" y="9585"/>
                  <a:pt x="21465" y="9450"/>
                  <a:pt x="21330" y="9450"/>
                </a:cubicBezTo>
                <a:close/>
                <a:moveTo>
                  <a:pt x="20790" y="11880"/>
                </a:moveTo>
                <a:cubicBezTo>
                  <a:pt x="19845" y="12015"/>
                  <a:pt x="19845" y="12015"/>
                  <a:pt x="19845" y="12015"/>
                </a:cubicBezTo>
                <a:cubicBezTo>
                  <a:pt x="18765" y="12150"/>
                  <a:pt x="17955" y="12825"/>
                  <a:pt x="17550" y="13770"/>
                </a:cubicBezTo>
                <a:cubicBezTo>
                  <a:pt x="17145" y="14715"/>
                  <a:pt x="17280" y="15795"/>
                  <a:pt x="17820" y="16605"/>
                </a:cubicBezTo>
                <a:cubicBezTo>
                  <a:pt x="18360" y="17415"/>
                  <a:pt x="18360" y="17415"/>
                  <a:pt x="18360" y="17415"/>
                </a:cubicBezTo>
                <a:cubicBezTo>
                  <a:pt x="17145" y="18630"/>
                  <a:pt x="17145" y="18630"/>
                  <a:pt x="17145" y="18630"/>
                </a:cubicBezTo>
                <a:cubicBezTo>
                  <a:pt x="16605" y="18225"/>
                  <a:pt x="16605" y="18225"/>
                  <a:pt x="16605" y="18225"/>
                </a:cubicBezTo>
                <a:cubicBezTo>
                  <a:pt x="15795" y="17685"/>
                  <a:pt x="14715" y="17550"/>
                  <a:pt x="13770" y="17955"/>
                </a:cubicBezTo>
                <a:cubicBezTo>
                  <a:pt x="12825" y="18360"/>
                  <a:pt x="12150" y="19170"/>
                  <a:pt x="11880" y="20250"/>
                </a:cubicBezTo>
                <a:cubicBezTo>
                  <a:pt x="11880" y="20790"/>
                  <a:pt x="11880" y="20790"/>
                  <a:pt x="11880" y="20790"/>
                </a:cubicBezTo>
                <a:cubicBezTo>
                  <a:pt x="10125" y="20790"/>
                  <a:pt x="10125" y="20790"/>
                  <a:pt x="10125" y="20790"/>
                </a:cubicBezTo>
                <a:cubicBezTo>
                  <a:pt x="9990" y="19845"/>
                  <a:pt x="9990" y="19845"/>
                  <a:pt x="9990" y="19845"/>
                </a:cubicBezTo>
                <a:cubicBezTo>
                  <a:pt x="9720" y="18900"/>
                  <a:pt x="9045" y="18090"/>
                  <a:pt x="8100" y="17685"/>
                </a:cubicBezTo>
                <a:cubicBezTo>
                  <a:pt x="7155" y="17280"/>
                  <a:pt x="6075" y="17415"/>
                  <a:pt x="5265" y="18090"/>
                </a:cubicBezTo>
                <a:cubicBezTo>
                  <a:pt x="4455" y="18630"/>
                  <a:pt x="4455" y="18630"/>
                  <a:pt x="4455" y="18630"/>
                </a:cubicBezTo>
                <a:cubicBezTo>
                  <a:pt x="3240" y="17415"/>
                  <a:pt x="3240" y="17415"/>
                  <a:pt x="3240" y="17415"/>
                </a:cubicBezTo>
                <a:cubicBezTo>
                  <a:pt x="3780" y="16605"/>
                  <a:pt x="3780" y="16605"/>
                  <a:pt x="3780" y="16605"/>
                </a:cubicBezTo>
                <a:cubicBezTo>
                  <a:pt x="4320" y="15795"/>
                  <a:pt x="4455" y="14715"/>
                  <a:pt x="4050" y="13770"/>
                </a:cubicBezTo>
                <a:cubicBezTo>
                  <a:pt x="3645" y="12825"/>
                  <a:pt x="2835" y="12150"/>
                  <a:pt x="1755" y="12015"/>
                </a:cubicBezTo>
                <a:cubicBezTo>
                  <a:pt x="810" y="11880"/>
                  <a:pt x="810" y="11880"/>
                  <a:pt x="810" y="11880"/>
                </a:cubicBezTo>
                <a:cubicBezTo>
                  <a:pt x="810" y="10125"/>
                  <a:pt x="810" y="10125"/>
                  <a:pt x="810" y="10125"/>
                </a:cubicBezTo>
                <a:cubicBezTo>
                  <a:pt x="1755" y="9990"/>
                  <a:pt x="1755" y="9990"/>
                  <a:pt x="1755" y="9990"/>
                </a:cubicBezTo>
                <a:cubicBezTo>
                  <a:pt x="2700" y="9720"/>
                  <a:pt x="3510" y="9045"/>
                  <a:pt x="3915" y="8100"/>
                </a:cubicBezTo>
                <a:cubicBezTo>
                  <a:pt x="4320" y="7155"/>
                  <a:pt x="4185" y="6075"/>
                  <a:pt x="3510" y="5265"/>
                </a:cubicBezTo>
                <a:cubicBezTo>
                  <a:pt x="2970" y="4455"/>
                  <a:pt x="2970" y="4455"/>
                  <a:pt x="2970" y="4455"/>
                </a:cubicBezTo>
                <a:cubicBezTo>
                  <a:pt x="4185" y="3240"/>
                  <a:pt x="4185" y="3240"/>
                  <a:pt x="4185" y="3240"/>
                </a:cubicBezTo>
                <a:cubicBezTo>
                  <a:pt x="5265" y="4050"/>
                  <a:pt x="5265" y="4050"/>
                  <a:pt x="5265" y="4050"/>
                </a:cubicBezTo>
                <a:cubicBezTo>
                  <a:pt x="6075" y="4590"/>
                  <a:pt x="7155" y="4725"/>
                  <a:pt x="8100" y="4320"/>
                </a:cubicBezTo>
                <a:cubicBezTo>
                  <a:pt x="9045" y="3915"/>
                  <a:pt x="9720" y="3105"/>
                  <a:pt x="9855" y="2025"/>
                </a:cubicBezTo>
                <a:cubicBezTo>
                  <a:pt x="10125" y="810"/>
                  <a:pt x="10125" y="810"/>
                  <a:pt x="10125" y="810"/>
                </a:cubicBezTo>
                <a:cubicBezTo>
                  <a:pt x="11880" y="810"/>
                  <a:pt x="11880" y="810"/>
                  <a:pt x="11880" y="810"/>
                </a:cubicBezTo>
                <a:cubicBezTo>
                  <a:pt x="12015" y="1755"/>
                  <a:pt x="12015" y="1755"/>
                  <a:pt x="12015" y="1755"/>
                </a:cubicBezTo>
                <a:cubicBezTo>
                  <a:pt x="12150" y="2835"/>
                  <a:pt x="12825" y="3645"/>
                  <a:pt x="13770" y="4050"/>
                </a:cubicBezTo>
                <a:cubicBezTo>
                  <a:pt x="14715" y="4455"/>
                  <a:pt x="15795" y="4320"/>
                  <a:pt x="16605" y="3780"/>
                </a:cubicBezTo>
                <a:cubicBezTo>
                  <a:pt x="17415" y="3240"/>
                  <a:pt x="17415" y="3240"/>
                  <a:pt x="17415" y="3240"/>
                </a:cubicBezTo>
                <a:cubicBezTo>
                  <a:pt x="18630" y="4455"/>
                  <a:pt x="18630" y="4455"/>
                  <a:pt x="18630" y="4455"/>
                </a:cubicBezTo>
                <a:cubicBezTo>
                  <a:pt x="18090" y="5265"/>
                  <a:pt x="18090" y="5265"/>
                  <a:pt x="18090" y="5265"/>
                </a:cubicBezTo>
                <a:cubicBezTo>
                  <a:pt x="17415" y="6075"/>
                  <a:pt x="17280" y="7155"/>
                  <a:pt x="17685" y="8100"/>
                </a:cubicBezTo>
                <a:cubicBezTo>
                  <a:pt x="18090" y="9045"/>
                  <a:pt x="18900" y="9720"/>
                  <a:pt x="19845" y="9990"/>
                </a:cubicBezTo>
                <a:cubicBezTo>
                  <a:pt x="20790" y="10125"/>
                  <a:pt x="20790" y="10125"/>
                  <a:pt x="20790" y="10125"/>
                </a:cubicBezTo>
                <a:lnTo>
                  <a:pt x="20790" y="11880"/>
                </a:lnTo>
                <a:close/>
                <a:moveTo>
                  <a:pt x="10935" y="6750"/>
                </a:moveTo>
                <a:cubicBezTo>
                  <a:pt x="8640" y="6750"/>
                  <a:pt x="6750" y="8640"/>
                  <a:pt x="6750" y="10935"/>
                </a:cubicBezTo>
                <a:cubicBezTo>
                  <a:pt x="6750" y="13365"/>
                  <a:pt x="8640" y="15255"/>
                  <a:pt x="10935" y="15255"/>
                </a:cubicBezTo>
                <a:cubicBezTo>
                  <a:pt x="13365" y="15255"/>
                  <a:pt x="15255" y="13365"/>
                  <a:pt x="15255" y="10935"/>
                </a:cubicBezTo>
                <a:cubicBezTo>
                  <a:pt x="15255" y="8640"/>
                  <a:pt x="13365" y="6750"/>
                  <a:pt x="10935" y="6750"/>
                </a:cubicBezTo>
                <a:close/>
                <a:moveTo>
                  <a:pt x="10935" y="14445"/>
                </a:moveTo>
                <a:cubicBezTo>
                  <a:pt x="9180" y="14445"/>
                  <a:pt x="7560" y="12825"/>
                  <a:pt x="7560" y="10935"/>
                </a:cubicBezTo>
                <a:cubicBezTo>
                  <a:pt x="7560" y="9180"/>
                  <a:pt x="9180" y="7560"/>
                  <a:pt x="10935" y="7560"/>
                </a:cubicBezTo>
                <a:cubicBezTo>
                  <a:pt x="12825" y="7560"/>
                  <a:pt x="14445" y="9180"/>
                  <a:pt x="14445" y="10935"/>
                </a:cubicBezTo>
                <a:cubicBezTo>
                  <a:pt x="14445" y="12825"/>
                  <a:pt x="12825" y="14445"/>
                  <a:pt x="10935" y="14445"/>
                </a:cubicBezTo>
                <a:close/>
                <a:moveTo>
                  <a:pt x="10935" y="8775"/>
                </a:moveTo>
                <a:cubicBezTo>
                  <a:pt x="9720" y="8775"/>
                  <a:pt x="8775" y="9720"/>
                  <a:pt x="8775" y="10935"/>
                </a:cubicBezTo>
                <a:cubicBezTo>
                  <a:pt x="8775" y="12150"/>
                  <a:pt x="9720" y="13230"/>
                  <a:pt x="10935" y="13230"/>
                </a:cubicBezTo>
                <a:cubicBezTo>
                  <a:pt x="12150" y="13230"/>
                  <a:pt x="13230" y="12150"/>
                  <a:pt x="13230" y="10935"/>
                </a:cubicBezTo>
                <a:cubicBezTo>
                  <a:pt x="13230" y="9720"/>
                  <a:pt x="12150" y="8775"/>
                  <a:pt x="10935" y="8775"/>
                </a:cubicBezTo>
                <a:close/>
                <a:moveTo>
                  <a:pt x="10935" y="12420"/>
                </a:moveTo>
                <a:cubicBezTo>
                  <a:pt x="10260" y="12420"/>
                  <a:pt x="9585" y="11745"/>
                  <a:pt x="9585" y="10935"/>
                </a:cubicBezTo>
                <a:cubicBezTo>
                  <a:pt x="9585" y="10260"/>
                  <a:pt x="10260" y="9585"/>
                  <a:pt x="10935" y="9585"/>
                </a:cubicBezTo>
                <a:cubicBezTo>
                  <a:pt x="11745" y="9585"/>
                  <a:pt x="12420" y="10260"/>
                  <a:pt x="12420" y="10935"/>
                </a:cubicBezTo>
                <a:cubicBezTo>
                  <a:pt x="12420" y="11745"/>
                  <a:pt x="11745" y="12420"/>
                  <a:pt x="10935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78" name="Freeform 1360"/>
          <p:cNvSpPr/>
          <p:nvPr/>
        </p:nvSpPr>
        <p:spPr>
          <a:xfrm>
            <a:off x="1642745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8370"/>
                </a:moveTo>
                <a:cubicBezTo>
                  <a:pt x="18495" y="8370"/>
                  <a:pt x="18495" y="8370"/>
                  <a:pt x="18495" y="8370"/>
                </a:cubicBezTo>
                <a:cubicBezTo>
                  <a:pt x="18090" y="8370"/>
                  <a:pt x="17820" y="8235"/>
                  <a:pt x="17685" y="7965"/>
                </a:cubicBezTo>
                <a:cubicBezTo>
                  <a:pt x="17685" y="7560"/>
                  <a:pt x="17685" y="7290"/>
                  <a:pt x="17955" y="7020"/>
                </a:cubicBezTo>
                <a:cubicBezTo>
                  <a:pt x="19305" y="5670"/>
                  <a:pt x="19305" y="5670"/>
                  <a:pt x="19305" y="5670"/>
                </a:cubicBezTo>
                <a:cubicBezTo>
                  <a:pt x="19575" y="5400"/>
                  <a:pt x="19710" y="5130"/>
                  <a:pt x="19710" y="4860"/>
                </a:cubicBezTo>
                <a:cubicBezTo>
                  <a:pt x="19710" y="4590"/>
                  <a:pt x="19575" y="4320"/>
                  <a:pt x="19305" y="4050"/>
                </a:cubicBezTo>
                <a:cubicBezTo>
                  <a:pt x="17550" y="2295"/>
                  <a:pt x="17550" y="2295"/>
                  <a:pt x="17550" y="2295"/>
                </a:cubicBezTo>
                <a:cubicBezTo>
                  <a:pt x="17145" y="1890"/>
                  <a:pt x="16335" y="1890"/>
                  <a:pt x="15930" y="2295"/>
                </a:cubicBezTo>
                <a:cubicBezTo>
                  <a:pt x="14580" y="3645"/>
                  <a:pt x="14580" y="3645"/>
                  <a:pt x="14580" y="3645"/>
                </a:cubicBezTo>
                <a:cubicBezTo>
                  <a:pt x="14310" y="3915"/>
                  <a:pt x="14040" y="3915"/>
                  <a:pt x="13635" y="3915"/>
                </a:cubicBezTo>
                <a:cubicBezTo>
                  <a:pt x="13365" y="3780"/>
                  <a:pt x="13230" y="3510"/>
                  <a:pt x="13230" y="3105"/>
                </a:cubicBezTo>
                <a:cubicBezTo>
                  <a:pt x="13230" y="1080"/>
                  <a:pt x="13230" y="1080"/>
                  <a:pt x="13230" y="1080"/>
                </a:cubicBezTo>
                <a:cubicBezTo>
                  <a:pt x="13230" y="540"/>
                  <a:pt x="12690" y="0"/>
                  <a:pt x="12150" y="0"/>
                </a:cubicBezTo>
                <a:cubicBezTo>
                  <a:pt x="9450" y="0"/>
                  <a:pt x="9450" y="0"/>
                  <a:pt x="9450" y="0"/>
                </a:cubicBezTo>
                <a:cubicBezTo>
                  <a:pt x="8910" y="0"/>
                  <a:pt x="8370" y="540"/>
                  <a:pt x="8370" y="1080"/>
                </a:cubicBezTo>
                <a:cubicBezTo>
                  <a:pt x="8370" y="3105"/>
                  <a:pt x="8370" y="3105"/>
                  <a:pt x="8370" y="3105"/>
                </a:cubicBezTo>
                <a:cubicBezTo>
                  <a:pt x="8370" y="3510"/>
                  <a:pt x="8235" y="3780"/>
                  <a:pt x="7965" y="3915"/>
                </a:cubicBezTo>
                <a:cubicBezTo>
                  <a:pt x="7560" y="3915"/>
                  <a:pt x="7290" y="3915"/>
                  <a:pt x="7020" y="3645"/>
                </a:cubicBezTo>
                <a:cubicBezTo>
                  <a:pt x="5670" y="2295"/>
                  <a:pt x="5670" y="2295"/>
                  <a:pt x="5670" y="2295"/>
                </a:cubicBezTo>
                <a:cubicBezTo>
                  <a:pt x="5265" y="1890"/>
                  <a:pt x="4455" y="1890"/>
                  <a:pt x="4050" y="2295"/>
                </a:cubicBezTo>
                <a:cubicBezTo>
                  <a:pt x="2295" y="4050"/>
                  <a:pt x="2295" y="4050"/>
                  <a:pt x="2295" y="4050"/>
                </a:cubicBezTo>
                <a:cubicBezTo>
                  <a:pt x="2025" y="4320"/>
                  <a:pt x="1890" y="4590"/>
                  <a:pt x="1890" y="4860"/>
                </a:cubicBezTo>
                <a:cubicBezTo>
                  <a:pt x="1890" y="5130"/>
                  <a:pt x="2025" y="5400"/>
                  <a:pt x="2295" y="5670"/>
                </a:cubicBezTo>
                <a:cubicBezTo>
                  <a:pt x="3645" y="7020"/>
                  <a:pt x="3645" y="7020"/>
                  <a:pt x="3645" y="7020"/>
                </a:cubicBezTo>
                <a:cubicBezTo>
                  <a:pt x="3915" y="7290"/>
                  <a:pt x="3915" y="7560"/>
                  <a:pt x="3915" y="7965"/>
                </a:cubicBezTo>
                <a:cubicBezTo>
                  <a:pt x="3780" y="8235"/>
                  <a:pt x="3510" y="8370"/>
                  <a:pt x="3105" y="8370"/>
                </a:cubicBezTo>
                <a:cubicBezTo>
                  <a:pt x="1080" y="8370"/>
                  <a:pt x="1080" y="8370"/>
                  <a:pt x="1080" y="8370"/>
                </a:cubicBezTo>
                <a:cubicBezTo>
                  <a:pt x="540" y="8370"/>
                  <a:pt x="0" y="8910"/>
                  <a:pt x="0" y="9450"/>
                </a:cubicBezTo>
                <a:cubicBezTo>
                  <a:pt x="0" y="12150"/>
                  <a:pt x="0" y="12150"/>
                  <a:pt x="0" y="12150"/>
                </a:cubicBezTo>
                <a:cubicBezTo>
                  <a:pt x="0" y="12690"/>
                  <a:pt x="540" y="13230"/>
                  <a:pt x="1080" y="13230"/>
                </a:cubicBezTo>
                <a:cubicBezTo>
                  <a:pt x="3105" y="13230"/>
                  <a:pt x="3105" y="13230"/>
                  <a:pt x="3105" y="13230"/>
                </a:cubicBezTo>
                <a:cubicBezTo>
                  <a:pt x="3510" y="13230"/>
                  <a:pt x="3780" y="13365"/>
                  <a:pt x="3915" y="13635"/>
                </a:cubicBezTo>
                <a:cubicBezTo>
                  <a:pt x="3915" y="14040"/>
                  <a:pt x="3915" y="14310"/>
                  <a:pt x="3645" y="14580"/>
                </a:cubicBezTo>
                <a:cubicBezTo>
                  <a:pt x="2295" y="15930"/>
                  <a:pt x="2295" y="15930"/>
                  <a:pt x="2295" y="15930"/>
                </a:cubicBezTo>
                <a:cubicBezTo>
                  <a:pt x="2025" y="16200"/>
                  <a:pt x="1890" y="16470"/>
                  <a:pt x="1890" y="16740"/>
                </a:cubicBezTo>
                <a:cubicBezTo>
                  <a:pt x="1890" y="17010"/>
                  <a:pt x="2025" y="17280"/>
                  <a:pt x="2295" y="17550"/>
                </a:cubicBezTo>
                <a:cubicBezTo>
                  <a:pt x="4050" y="19305"/>
                  <a:pt x="4050" y="19305"/>
                  <a:pt x="4050" y="19305"/>
                </a:cubicBezTo>
                <a:cubicBezTo>
                  <a:pt x="4455" y="19710"/>
                  <a:pt x="5265" y="19710"/>
                  <a:pt x="5670" y="19305"/>
                </a:cubicBezTo>
                <a:cubicBezTo>
                  <a:pt x="7020" y="17955"/>
                  <a:pt x="7020" y="17955"/>
                  <a:pt x="7020" y="17955"/>
                </a:cubicBezTo>
                <a:cubicBezTo>
                  <a:pt x="7290" y="17685"/>
                  <a:pt x="7560" y="17685"/>
                  <a:pt x="7965" y="17685"/>
                </a:cubicBezTo>
                <a:cubicBezTo>
                  <a:pt x="8235" y="17820"/>
                  <a:pt x="8370" y="18090"/>
                  <a:pt x="8370" y="18495"/>
                </a:cubicBezTo>
                <a:cubicBezTo>
                  <a:pt x="8370" y="20520"/>
                  <a:pt x="8370" y="20520"/>
                  <a:pt x="8370" y="20520"/>
                </a:cubicBezTo>
                <a:cubicBezTo>
                  <a:pt x="8370" y="21060"/>
                  <a:pt x="8910" y="21600"/>
                  <a:pt x="9450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2690" y="21600"/>
                  <a:pt x="13230" y="21060"/>
                  <a:pt x="13230" y="20520"/>
                </a:cubicBezTo>
                <a:cubicBezTo>
                  <a:pt x="13230" y="18495"/>
                  <a:pt x="13230" y="18495"/>
                  <a:pt x="13230" y="18495"/>
                </a:cubicBezTo>
                <a:cubicBezTo>
                  <a:pt x="13230" y="18090"/>
                  <a:pt x="13365" y="17820"/>
                  <a:pt x="13635" y="17685"/>
                </a:cubicBezTo>
                <a:cubicBezTo>
                  <a:pt x="14040" y="17685"/>
                  <a:pt x="14310" y="17685"/>
                  <a:pt x="14580" y="17955"/>
                </a:cubicBezTo>
                <a:cubicBezTo>
                  <a:pt x="15930" y="19305"/>
                  <a:pt x="15930" y="19305"/>
                  <a:pt x="15930" y="19305"/>
                </a:cubicBezTo>
                <a:cubicBezTo>
                  <a:pt x="16335" y="19710"/>
                  <a:pt x="17145" y="19710"/>
                  <a:pt x="17550" y="19305"/>
                </a:cubicBezTo>
                <a:cubicBezTo>
                  <a:pt x="19305" y="17550"/>
                  <a:pt x="19305" y="17550"/>
                  <a:pt x="19305" y="17550"/>
                </a:cubicBezTo>
                <a:cubicBezTo>
                  <a:pt x="19575" y="17280"/>
                  <a:pt x="19710" y="17010"/>
                  <a:pt x="19710" y="16740"/>
                </a:cubicBezTo>
                <a:cubicBezTo>
                  <a:pt x="19710" y="16470"/>
                  <a:pt x="19575" y="16200"/>
                  <a:pt x="19305" y="15930"/>
                </a:cubicBezTo>
                <a:cubicBezTo>
                  <a:pt x="17955" y="14580"/>
                  <a:pt x="17955" y="14580"/>
                  <a:pt x="17955" y="14580"/>
                </a:cubicBezTo>
                <a:cubicBezTo>
                  <a:pt x="17685" y="14310"/>
                  <a:pt x="17685" y="14040"/>
                  <a:pt x="17685" y="13635"/>
                </a:cubicBezTo>
                <a:cubicBezTo>
                  <a:pt x="17820" y="13365"/>
                  <a:pt x="18090" y="13230"/>
                  <a:pt x="18495" y="13230"/>
                </a:cubicBezTo>
                <a:cubicBezTo>
                  <a:pt x="20520" y="13230"/>
                  <a:pt x="20520" y="13230"/>
                  <a:pt x="20520" y="13230"/>
                </a:cubicBezTo>
                <a:cubicBezTo>
                  <a:pt x="21060" y="13230"/>
                  <a:pt x="21600" y="12690"/>
                  <a:pt x="21600" y="12150"/>
                </a:cubicBezTo>
                <a:cubicBezTo>
                  <a:pt x="21600" y="9450"/>
                  <a:pt x="21600" y="9450"/>
                  <a:pt x="21600" y="9450"/>
                </a:cubicBezTo>
                <a:cubicBezTo>
                  <a:pt x="21600" y="8910"/>
                  <a:pt x="21060" y="8370"/>
                  <a:pt x="20520" y="8370"/>
                </a:cubicBezTo>
                <a:close/>
                <a:moveTo>
                  <a:pt x="20790" y="12150"/>
                </a:moveTo>
                <a:cubicBezTo>
                  <a:pt x="20790" y="12285"/>
                  <a:pt x="20655" y="12420"/>
                  <a:pt x="20520" y="12420"/>
                </a:cubicBezTo>
                <a:cubicBezTo>
                  <a:pt x="18495" y="12420"/>
                  <a:pt x="18495" y="12420"/>
                  <a:pt x="18495" y="12420"/>
                </a:cubicBezTo>
                <a:cubicBezTo>
                  <a:pt x="17820" y="12420"/>
                  <a:pt x="17280" y="12825"/>
                  <a:pt x="17010" y="13365"/>
                </a:cubicBezTo>
                <a:cubicBezTo>
                  <a:pt x="16740" y="14040"/>
                  <a:pt x="16875" y="14580"/>
                  <a:pt x="17415" y="15120"/>
                </a:cubicBezTo>
                <a:cubicBezTo>
                  <a:pt x="18765" y="16470"/>
                  <a:pt x="18765" y="16470"/>
                  <a:pt x="18765" y="16470"/>
                </a:cubicBezTo>
                <a:cubicBezTo>
                  <a:pt x="18900" y="16605"/>
                  <a:pt x="18900" y="16875"/>
                  <a:pt x="18765" y="17010"/>
                </a:cubicBezTo>
                <a:cubicBezTo>
                  <a:pt x="17010" y="18765"/>
                  <a:pt x="17010" y="18765"/>
                  <a:pt x="17010" y="18765"/>
                </a:cubicBezTo>
                <a:cubicBezTo>
                  <a:pt x="16875" y="18900"/>
                  <a:pt x="16605" y="18900"/>
                  <a:pt x="16470" y="18765"/>
                </a:cubicBezTo>
                <a:cubicBezTo>
                  <a:pt x="15120" y="17415"/>
                  <a:pt x="15120" y="17415"/>
                  <a:pt x="15120" y="17415"/>
                </a:cubicBezTo>
                <a:cubicBezTo>
                  <a:pt x="14580" y="16875"/>
                  <a:pt x="14040" y="16740"/>
                  <a:pt x="13365" y="17010"/>
                </a:cubicBezTo>
                <a:cubicBezTo>
                  <a:pt x="12825" y="17280"/>
                  <a:pt x="12420" y="17820"/>
                  <a:pt x="12420" y="18495"/>
                </a:cubicBezTo>
                <a:cubicBezTo>
                  <a:pt x="12420" y="20520"/>
                  <a:pt x="12420" y="20520"/>
                  <a:pt x="12420" y="20520"/>
                </a:cubicBezTo>
                <a:cubicBezTo>
                  <a:pt x="12420" y="20655"/>
                  <a:pt x="12285" y="20790"/>
                  <a:pt x="12150" y="20790"/>
                </a:cubicBezTo>
                <a:cubicBezTo>
                  <a:pt x="9450" y="20790"/>
                  <a:pt x="9450" y="20790"/>
                  <a:pt x="9450" y="20790"/>
                </a:cubicBezTo>
                <a:cubicBezTo>
                  <a:pt x="9315" y="20790"/>
                  <a:pt x="9180" y="20655"/>
                  <a:pt x="9180" y="20520"/>
                </a:cubicBezTo>
                <a:cubicBezTo>
                  <a:pt x="9180" y="18495"/>
                  <a:pt x="9180" y="18495"/>
                  <a:pt x="9180" y="18495"/>
                </a:cubicBezTo>
                <a:cubicBezTo>
                  <a:pt x="9180" y="17820"/>
                  <a:pt x="8775" y="17280"/>
                  <a:pt x="8235" y="17010"/>
                </a:cubicBezTo>
                <a:cubicBezTo>
                  <a:pt x="7965" y="16875"/>
                  <a:pt x="7830" y="16875"/>
                  <a:pt x="7560" y="16875"/>
                </a:cubicBezTo>
                <a:cubicBezTo>
                  <a:pt x="7155" y="16875"/>
                  <a:pt x="6750" y="17010"/>
                  <a:pt x="6480" y="17415"/>
                </a:cubicBezTo>
                <a:cubicBezTo>
                  <a:pt x="5130" y="18765"/>
                  <a:pt x="5130" y="18765"/>
                  <a:pt x="5130" y="18765"/>
                </a:cubicBezTo>
                <a:cubicBezTo>
                  <a:pt x="4995" y="18900"/>
                  <a:pt x="4725" y="18900"/>
                  <a:pt x="4590" y="18765"/>
                </a:cubicBezTo>
                <a:cubicBezTo>
                  <a:pt x="2835" y="17010"/>
                  <a:pt x="2835" y="17010"/>
                  <a:pt x="2835" y="17010"/>
                </a:cubicBezTo>
                <a:cubicBezTo>
                  <a:pt x="2700" y="16875"/>
                  <a:pt x="2700" y="16605"/>
                  <a:pt x="2835" y="16470"/>
                </a:cubicBezTo>
                <a:cubicBezTo>
                  <a:pt x="4185" y="15120"/>
                  <a:pt x="4185" y="15120"/>
                  <a:pt x="4185" y="15120"/>
                </a:cubicBezTo>
                <a:cubicBezTo>
                  <a:pt x="4725" y="14580"/>
                  <a:pt x="4860" y="14040"/>
                  <a:pt x="4590" y="13365"/>
                </a:cubicBezTo>
                <a:cubicBezTo>
                  <a:pt x="4320" y="12825"/>
                  <a:pt x="3780" y="12420"/>
                  <a:pt x="3105" y="12420"/>
                </a:cubicBezTo>
                <a:cubicBezTo>
                  <a:pt x="1080" y="12420"/>
                  <a:pt x="1080" y="12420"/>
                  <a:pt x="1080" y="12420"/>
                </a:cubicBezTo>
                <a:cubicBezTo>
                  <a:pt x="945" y="12420"/>
                  <a:pt x="810" y="12285"/>
                  <a:pt x="810" y="12150"/>
                </a:cubicBezTo>
                <a:cubicBezTo>
                  <a:pt x="810" y="9450"/>
                  <a:pt x="810" y="9450"/>
                  <a:pt x="810" y="9450"/>
                </a:cubicBezTo>
                <a:cubicBezTo>
                  <a:pt x="810" y="9315"/>
                  <a:pt x="945" y="9180"/>
                  <a:pt x="1080" y="9180"/>
                </a:cubicBezTo>
                <a:cubicBezTo>
                  <a:pt x="3105" y="9180"/>
                  <a:pt x="3105" y="9180"/>
                  <a:pt x="3105" y="9180"/>
                </a:cubicBezTo>
                <a:cubicBezTo>
                  <a:pt x="3780" y="9180"/>
                  <a:pt x="4320" y="8775"/>
                  <a:pt x="4590" y="8235"/>
                </a:cubicBezTo>
                <a:cubicBezTo>
                  <a:pt x="4860" y="7695"/>
                  <a:pt x="4725" y="7020"/>
                  <a:pt x="4185" y="6480"/>
                </a:cubicBezTo>
                <a:cubicBezTo>
                  <a:pt x="2835" y="5130"/>
                  <a:pt x="2835" y="5130"/>
                  <a:pt x="2835" y="5130"/>
                </a:cubicBezTo>
                <a:cubicBezTo>
                  <a:pt x="2700" y="4995"/>
                  <a:pt x="2700" y="4725"/>
                  <a:pt x="2835" y="4590"/>
                </a:cubicBezTo>
                <a:cubicBezTo>
                  <a:pt x="4590" y="2835"/>
                  <a:pt x="4590" y="2835"/>
                  <a:pt x="4590" y="2835"/>
                </a:cubicBezTo>
                <a:cubicBezTo>
                  <a:pt x="4725" y="2700"/>
                  <a:pt x="4995" y="2700"/>
                  <a:pt x="5130" y="2835"/>
                </a:cubicBezTo>
                <a:cubicBezTo>
                  <a:pt x="6480" y="4185"/>
                  <a:pt x="6480" y="4185"/>
                  <a:pt x="6480" y="4185"/>
                </a:cubicBezTo>
                <a:cubicBezTo>
                  <a:pt x="7020" y="4725"/>
                  <a:pt x="7560" y="4860"/>
                  <a:pt x="8235" y="4590"/>
                </a:cubicBezTo>
                <a:cubicBezTo>
                  <a:pt x="8775" y="4320"/>
                  <a:pt x="9180" y="3780"/>
                  <a:pt x="9180" y="3105"/>
                </a:cubicBezTo>
                <a:cubicBezTo>
                  <a:pt x="9180" y="1080"/>
                  <a:pt x="9180" y="1080"/>
                  <a:pt x="9180" y="1080"/>
                </a:cubicBezTo>
                <a:cubicBezTo>
                  <a:pt x="9180" y="945"/>
                  <a:pt x="9315" y="810"/>
                  <a:pt x="9450" y="810"/>
                </a:cubicBezTo>
                <a:cubicBezTo>
                  <a:pt x="12150" y="810"/>
                  <a:pt x="12150" y="810"/>
                  <a:pt x="12150" y="810"/>
                </a:cubicBezTo>
                <a:cubicBezTo>
                  <a:pt x="12285" y="810"/>
                  <a:pt x="12420" y="945"/>
                  <a:pt x="12420" y="1080"/>
                </a:cubicBezTo>
                <a:cubicBezTo>
                  <a:pt x="12420" y="3105"/>
                  <a:pt x="12420" y="3105"/>
                  <a:pt x="12420" y="3105"/>
                </a:cubicBezTo>
                <a:cubicBezTo>
                  <a:pt x="12420" y="3780"/>
                  <a:pt x="12825" y="4320"/>
                  <a:pt x="13365" y="4590"/>
                </a:cubicBezTo>
                <a:cubicBezTo>
                  <a:pt x="14040" y="4860"/>
                  <a:pt x="14580" y="4725"/>
                  <a:pt x="15120" y="4185"/>
                </a:cubicBezTo>
                <a:cubicBezTo>
                  <a:pt x="16470" y="2835"/>
                  <a:pt x="16470" y="2835"/>
                  <a:pt x="16470" y="2835"/>
                </a:cubicBezTo>
                <a:cubicBezTo>
                  <a:pt x="16605" y="2700"/>
                  <a:pt x="16875" y="2700"/>
                  <a:pt x="17010" y="2835"/>
                </a:cubicBezTo>
                <a:cubicBezTo>
                  <a:pt x="18765" y="4590"/>
                  <a:pt x="18765" y="4590"/>
                  <a:pt x="18765" y="4590"/>
                </a:cubicBezTo>
                <a:cubicBezTo>
                  <a:pt x="18900" y="4725"/>
                  <a:pt x="18900" y="4995"/>
                  <a:pt x="18765" y="5130"/>
                </a:cubicBezTo>
                <a:cubicBezTo>
                  <a:pt x="17415" y="6480"/>
                  <a:pt x="17415" y="6480"/>
                  <a:pt x="17415" y="6480"/>
                </a:cubicBezTo>
                <a:cubicBezTo>
                  <a:pt x="16875" y="7020"/>
                  <a:pt x="16740" y="7695"/>
                  <a:pt x="17010" y="8235"/>
                </a:cubicBezTo>
                <a:cubicBezTo>
                  <a:pt x="17280" y="8775"/>
                  <a:pt x="17820" y="9180"/>
                  <a:pt x="18495" y="9180"/>
                </a:cubicBezTo>
                <a:cubicBezTo>
                  <a:pt x="20520" y="9180"/>
                  <a:pt x="20520" y="9180"/>
                  <a:pt x="20520" y="9180"/>
                </a:cubicBezTo>
                <a:cubicBezTo>
                  <a:pt x="20655" y="9180"/>
                  <a:pt x="20790" y="9315"/>
                  <a:pt x="20790" y="9450"/>
                </a:cubicBezTo>
                <a:lnTo>
                  <a:pt x="20790" y="12150"/>
                </a:lnTo>
                <a:close/>
                <a:moveTo>
                  <a:pt x="10800" y="7155"/>
                </a:moveTo>
                <a:cubicBezTo>
                  <a:pt x="8775" y="7155"/>
                  <a:pt x="7155" y="8775"/>
                  <a:pt x="7155" y="10800"/>
                </a:cubicBezTo>
                <a:cubicBezTo>
                  <a:pt x="7155" y="12825"/>
                  <a:pt x="8775" y="14445"/>
                  <a:pt x="10800" y="14445"/>
                </a:cubicBezTo>
                <a:cubicBezTo>
                  <a:pt x="12825" y="14445"/>
                  <a:pt x="14445" y="12825"/>
                  <a:pt x="14445" y="10800"/>
                </a:cubicBezTo>
                <a:cubicBezTo>
                  <a:pt x="14445" y="8775"/>
                  <a:pt x="12825" y="7155"/>
                  <a:pt x="10800" y="7155"/>
                </a:cubicBezTo>
                <a:close/>
                <a:moveTo>
                  <a:pt x="10800" y="13635"/>
                </a:moveTo>
                <a:cubicBezTo>
                  <a:pt x="9315" y="13635"/>
                  <a:pt x="7965" y="12285"/>
                  <a:pt x="7965" y="10800"/>
                </a:cubicBezTo>
                <a:cubicBezTo>
                  <a:pt x="7965" y="9315"/>
                  <a:pt x="9315" y="7965"/>
                  <a:pt x="10800" y="7965"/>
                </a:cubicBezTo>
                <a:cubicBezTo>
                  <a:pt x="12285" y="7965"/>
                  <a:pt x="13635" y="9315"/>
                  <a:pt x="13635" y="10800"/>
                </a:cubicBezTo>
                <a:cubicBezTo>
                  <a:pt x="13635" y="12285"/>
                  <a:pt x="12285" y="13635"/>
                  <a:pt x="10800" y="136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79" name="Freeform 1361"/>
          <p:cNvSpPr/>
          <p:nvPr/>
        </p:nvSpPr>
        <p:spPr>
          <a:xfrm>
            <a:off x="16427450" y="81343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5265"/>
                </a:moveTo>
                <a:cubicBezTo>
                  <a:pt x="7695" y="5265"/>
                  <a:pt x="5265" y="7695"/>
                  <a:pt x="5265" y="10800"/>
                </a:cubicBezTo>
                <a:cubicBezTo>
                  <a:pt x="5265" y="13905"/>
                  <a:pt x="7695" y="16335"/>
                  <a:pt x="10800" y="16335"/>
                </a:cubicBezTo>
                <a:cubicBezTo>
                  <a:pt x="13905" y="16335"/>
                  <a:pt x="16335" y="13905"/>
                  <a:pt x="16335" y="10800"/>
                </a:cubicBezTo>
                <a:cubicBezTo>
                  <a:pt x="16335" y="7695"/>
                  <a:pt x="13905" y="5265"/>
                  <a:pt x="10800" y="5265"/>
                </a:cubicBezTo>
                <a:close/>
                <a:moveTo>
                  <a:pt x="10800" y="15660"/>
                </a:moveTo>
                <a:cubicBezTo>
                  <a:pt x="8100" y="15660"/>
                  <a:pt x="5940" y="13500"/>
                  <a:pt x="5940" y="10800"/>
                </a:cubicBezTo>
                <a:cubicBezTo>
                  <a:pt x="5940" y="8100"/>
                  <a:pt x="8100" y="5940"/>
                  <a:pt x="10800" y="5940"/>
                </a:cubicBezTo>
                <a:cubicBezTo>
                  <a:pt x="13500" y="5940"/>
                  <a:pt x="15660" y="8100"/>
                  <a:pt x="15660" y="10800"/>
                </a:cubicBezTo>
                <a:cubicBezTo>
                  <a:pt x="15660" y="13500"/>
                  <a:pt x="13500" y="15660"/>
                  <a:pt x="10800" y="15660"/>
                </a:cubicBezTo>
                <a:close/>
                <a:moveTo>
                  <a:pt x="20520" y="8370"/>
                </a:moveTo>
                <a:cubicBezTo>
                  <a:pt x="19710" y="8370"/>
                  <a:pt x="19710" y="8370"/>
                  <a:pt x="19710" y="8370"/>
                </a:cubicBezTo>
                <a:cubicBezTo>
                  <a:pt x="19440" y="7695"/>
                  <a:pt x="19170" y="6885"/>
                  <a:pt x="18765" y="6210"/>
                </a:cubicBezTo>
                <a:cubicBezTo>
                  <a:pt x="19305" y="5670"/>
                  <a:pt x="19305" y="5670"/>
                  <a:pt x="19305" y="5670"/>
                </a:cubicBezTo>
                <a:cubicBezTo>
                  <a:pt x="19575" y="5400"/>
                  <a:pt x="19710" y="5130"/>
                  <a:pt x="19710" y="4860"/>
                </a:cubicBezTo>
                <a:cubicBezTo>
                  <a:pt x="19710" y="4590"/>
                  <a:pt x="19575" y="4320"/>
                  <a:pt x="19305" y="4050"/>
                </a:cubicBezTo>
                <a:cubicBezTo>
                  <a:pt x="17550" y="2295"/>
                  <a:pt x="17550" y="2295"/>
                  <a:pt x="17550" y="2295"/>
                </a:cubicBezTo>
                <a:cubicBezTo>
                  <a:pt x="17145" y="1890"/>
                  <a:pt x="16335" y="1890"/>
                  <a:pt x="15930" y="2295"/>
                </a:cubicBezTo>
                <a:cubicBezTo>
                  <a:pt x="15390" y="2835"/>
                  <a:pt x="15390" y="2835"/>
                  <a:pt x="15390" y="2835"/>
                </a:cubicBezTo>
                <a:cubicBezTo>
                  <a:pt x="14715" y="2430"/>
                  <a:pt x="13905" y="2160"/>
                  <a:pt x="13230" y="1890"/>
                </a:cubicBezTo>
                <a:cubicBezTo>
                  <a:pt x="13230" y="1080"/>
                  <a:pt x="13230" y="1080"/>
                  <a:pt x="13230" y="1080"/>
                </a:cubicBezTo>
                <a:cubicBezTo>
                  <a:pt x="13230" y="540"/>
                  <a:pt x="12690" y="0"/>
                  <a:pt x="12150" y="0"/>
                </a:cubicBezTo>
                <a:cubicBezTo>
                  <a:pt x="9450" y="0"/>
                  <a:pt x="9450" y="0"/>
                  <a:pt x="9450" y="0"/>
                </a:cubicBezTo>
                <a:cubicBezTo>
                  <a:pt x="8910" y="0"/>
                  <a:pt x="8370" y="540"/>
                  <a:pt x="8370" y="1080"/>
                </a:cubicBezTo>
                <a:cubicBezTo>
                  <a:pt x="8370" y="1890"/>
                  <a:pt x="8370" y="1890"/>
                  <a:pt x="8370" y="1890"/>
                </a:cubicBezTo>
                <a:cubicBezTo>
                  <a:pt x="7695" y="2160"/>
                  <a:pt x="6885" y="2430"/>
                  <a:pt x="6210" y="2835"/>
                </a:cubicBezTo>
                <a:cubicBezTo>
                  <a:pt x="5670" y="2295"/>
                  <a:pt x="5670" y="2295"/>
                  <a:pt x="5670" y="2295"/>
                </a:cubicBezTo>
                <a:cubicBezTo>
                  <a:pt x="5265" y="1890"/>
                  <a:pt x="4455" y="1890"/>
                  <a:pt x="4050" y="2295"/>
                </a:cubicBezTo>
                <a:cubicBezTo>
                  <a:pt x="2295" y="4050"/>
                  <a:pt x="2295" y="4050"/>
                  <a:pt x="2295" y="4050"/>
                </a:cubicBezTo>
                <a:cubicBezTo>
                  <a:pt x="2025" y="4320"/>
                  <a:pt x="1890" y="4590"/>
                  <a:pt x="1890" y="4860"/>
                </a:cubicBezTo>
                <a:cubicBezTo>
                  <a:pt x="1890" y="5130"/>
                  <a:pt x="2025" y="5400"/>
                  <a:pt x="2295" y="5670"/>
                </a:cubicBezTo>
                <a:cubicBezTo>
                  <a:pt x="2835" y="6210"/>
                  <a:pt x="2835" y="6210"/>
                  <a:pt x="2835" y="6210"/>
                </a:cubicBezTo>
                <a:cubicBezTo>
                  <a:pt x="2430" y="6885"/>
                  <a:pt x="2160" y="7695"/>
                  <a:pt x="1890" y="8370"/>
                </a:cubicBezTo>
                <a:cubicBezTo>
                  <a:pt x="1080" y="8370"/>
                  <a:pt x="1080" y="8370"/>
                  <a:pt x="1080" y="8370"/>
                </a:cubicBezTo>
                <a:cubicBezTo>
                  <a:pt x="540" y="8370"/>
                  <a:pt x="0" y="8910"/>
                  <a:pt x="0" y="9450"/>
                </a:cubicBezTo>
                <a:cubicBezTo>
                  <a:pt x="0" y="12150"/>
                  <a:pt x="0" y="12150"/>
                  <a:pt x="0" y="12150"/>
                </a:cubicBezTo>
                <a:cubicBezTo>
                  <a:pt x="0" y="12690"/>
                  <a:pt x="540" y="13230"/>
                  <a:pt x="1080" y="13230"/>
                </a:cubicBezTo>
                <a:cubicBezTo>
                  <a:pt x="1890" y="13230"/>
                  <a:pt x="1890" y="13230"/>
                  <a:pt x="1890" y="13230"/>
                </a:cubicBezTo>
                <a:cubicBezTo>
                  <a:pt x="2160" y="13905"/>
                  <a:pt x="2430" y="14715"/>
                  <a:pt x="2835" y="15390"/>
                </a:cubicBezTo>
                <a:cubicBezTo>
                  <a:pt x="2295" y="15930"/>
                  <a:pt x="2295" y="15930"/>
                  <a:pt x="2295" y="15930"/>
                </a:cubicBezTo>
                <a:cubicBezTo>
                  <a:pt x="2025" y="16200"/>
                  <a:pt x="1890" y="16470"/>
                  <a:pt x="1890" y="16740"/>
                </a:cubicBezTo>
                <a:cubicBezTo>
                  <a:pt x="1890" y="17010"/>
                  <a:pt x="2025" y="17280"/>
                  <a:pt x="2295" y="17550"/>
                </a:cubicBezTo>
                <a:cubicBezTo>
                  <a:pt x="4050" y="19305"/>
                  <a:pt x="4050" y="19305"/>
                  <a:pt x="4050" y="19305"/>
                </a:cubicBezTo>
                <a:cubicBezTo>
                  <a:pt x="4455" y="19710"/>
                  <a:pt x="5265" y="19710"/>
                  <a:pt x="5670" y="19305"/>
                </a:cubicBezTo>
                <a:cubicBezTo>
                  <a:pt x="6210" y="18765"/>
                  <a:pt x="6210" y="18765"/>
                  <a:pt x="6210" y="18765"/>
                </a:cubicBezTo>
                <a:cubicBezTo>
                  <a:pt x="6885" y="19170"/>
                  <a:pt x="7695" y="19440"/>
                  <a:pt x="8370" y="19710"/>
                </a:cubicBezTo>
                <a:cubicBezTo>
                  <a:pt x="8370" y="20520"/>
                  <a:pt x="8370" y="20520"/>
                  <a:pt x="8370" y="20520"/>
                </a:cubicBezTo>
                <a:cubicBezTo>
                  <a:pt x="8370" y="21060"/>
                  <a:pt x="8910" y="21600"/>
                  <a:pt x="9450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2690" y="21600"/>
                  <a:pt x="13230" y="21060"/>
                  <a:pt x="13230" y="20520"/>
                </a:cubicBezTo>
                <a:cubicBezTo>
                  <a:pt x="13230" y="19710"/>
                  <a:pt x="13230" y="19710"/>
                  <a:pt x="13230" y="19710"/>
                </a:cubicBezTo>
                <a:cubicBezTo>
                  <a:pt x="13905" y="19440"/>
                  <a:pt x="14715" y="19170"/>
                  <a:pt x="15390" y="18765"/>
                </a:cubicBezTo>
                <a:cubicBezTo>
                  <a:pt x="15930" y="19305"/>
                  <a:pt x="15930" y="19305"/>
                  <a:pt x="15930" y="19305"/>
                </a:cubicBezTo>
                <a:cubicBezTo>
                  <a:pt x="16335" y="19710"/>
                  <a:pt x="17145" y="19710"/>
                  <a:pt x="17550" y="19305"/>
                </a:cubicBezTo>
                <a:cubicBezTo>
                  <a:pt x="19305" y="17550"/>
                  <a:pt x="19305" y="17550"/>
                  <a:pt x="19305" y="17550"/>
                </a:cubicBezTo>
                <a:cubicBezTo>
                  <a:pt x="19575" y="17280"/>
                  <a:pt x="19710" y="17010"/>
                  <a:pt x="19710" y="16740"/>
                </a:cubicBezTo>
                <a:cubicBezTo>
                  <a:pt x="19710" y="16470"/>
                  <a:pt x="19575" y="16200"/>
                  <a:pt x="19305" y="15930"/>
                </a:cubicBezTo>
                <a:cubicBezTo>
                  <a:pt x="18765" y="15390"/>
                  <a:pt x="18765" y="15390"/>
                  <a:pt x="18765" y="15390"/>
                </a:cubicBezTo>
                <a:cubicBezTo>
                  <a:pt x="19170" y="14715"/>
                  <a:pt x="19440" y="13905"/>
                  <a:pt x="19710" y="13230"/>
                </a:cubicBezTo>
                <a:cubicBezTo>
                  <a:pt x="20520" y="13230"/>
                  <a:pt x="20520" y="13230"/>
                  <a:pt x="20520" y="13230"/>
                </a:cubicBezTo>
                <a:cubicBezTo>
                  <a:pt x="21060" y="13230"/>
                  <a:pt x="21600" y="12690"/>
                  <a:pt x="21600" y="12150"/>
                </a:cubicBezTo>
                <a:cubicBezTo>
                  <a:pt x="21600" y="9450"/>
                  <a:pt x="21600" y="9450"/>
                  <a:pt x="21600" y="9450"/>
                </a:cubicBezTo>
                <a:cubicBezTo>
                  <a:pt x="21600" y="8910"/>
                  <a:pt x="21060" y="8370"/>
                  <a:pt x="20520" y="8370"/>
                </a:cubicBezTo>
                <a:close/>
                <a:moveTo>
                  <a:pt x="20790" y="12150"/>
                </a:moveTo>
                <a:cubicBezTo>
                  <a:pt x="20790" y="12285"/>
                  <a:pt x="20655" y="12420"/>
                  <a:pt x="20520" y="12420"/>
                </a:cubicBezTo>
                <a:cubicBezTo>
                  <a:pt x="19035" y="12420"/>
                  <a:pt x="19035" y="12420"/>
                  <a:pt x="19035" y="12420"/>
                </a:cubicBezTo>
                <a:cubicBezTo>
                  <a:pt x="19035" y="12690"/>
                  <a:pt x="19035" y="12690"/>
                  <a:pt x="19035" y="12690"/>
                </a:cubicBezTo>
                <a:cubicBezTo>
                  <a:pt x="18765" y="13635"/>
                  <a:pt x="18360" y="14445"/>
                  <a:pt x="17955" y="15255"/>
                </a:cubicBezTo>
                <a:cubicBezTo>
                  <a:pt x="17820" y="15525"/>
                  <a:pt x="17820" y="15525"/>
                  <a:pt x="17820" y="15525"/>
                </a:cubicBezTo>
                <a:cubicBezTo>
                  <a:pt x="18765" y="16470"/>
                  <a:pt x="18765" y="16470"/>
                  <a:pt x="18765" y="16470"/>
                </a:cubicBezTo>
                <a:cubicBezTo>
                  <a:pt x="18900" y="16605"/>
                  <a:pt x="18900" y="16875"/>
                  <a:pt x="18765" y="17010"/>
                </a:cubicBezTo>
                <a:cubicBezTo>
                  <a:pt x="17010" y="18765"/>
                  <a:pt x="17010" y="18765"/>
                  <a:pt x="17010" y="18765"/>
                </a:cubicBezTo>
                <a:cubicBezTo>
                  <a:pt x="16875" y="18900"/>
                  <a:pt x="16605" y="18900"/>
                  <a:pt x="16470" y="18765"/>
                </a:cubicBezTo>
                <a:cubicBezTo>
                  <a:pt x="15525" y="17820"/>
                  <a:pt x="15525" y="17820"/>
                  <a:pt x="15525" y="17820"/>
                </a:cubicBezTo>
                <a:cubicBezTo>
                  <a:pt x="15255" y="17955"/>
                  <a:pt x="15255" y="17955"/>
                  <a:pt x="15255" y="17955"/>
                </a:cubicBezTo>
                <a:cubicBezTo>
                  <a:pt x="14445" y="18360"/>
                  <a:pt x="13635" y="18765"/>
                  <a:pt x="12690" y="19035"/>
                </a:cubicBezTo>
                <a:cubicBezTo>
                  <a:pt x="12420" y="19035"/>
                  <a:pt x="12420" y="19035"/>
                  <a:pt x="12420" y="19035"/>
                </a:cubicBezTo>
                <a:cubicBezTo>
                  <a:pt x="12420" y="20520"/>
                  <a:pt x="12420" y="20520"/>
                  <a:pt x="12420" y="20520"/>
                </a:cubicBezTo>
                <a:cubicBezTo>
                  <a:pt x="12420" y="20655"/>
                  <a:pt x="12285" y="20790"/>
                  <a:pt x="12150" y="20790"/>
                </a:cubicBezTo>
                <a:cubicBezTo>
                  <a:pt x="9450" y="20790"/>
                  <a:pt x="9450" y="20790"/>
                  <a:pt x="9450" y="20790"/>
                </a:cubicBezTo>
                <a:cubicBezTo>
                  <a:pt x="9315" y="20790"/>
                  <a:pt x="9180" y="20655"/>
                  <a:pt x="9180" y="20520"/>
                </a:cubicBezTo>
                <a:cubicBezTo>
                  <a:pt x="9180" y="19035"/>
                  <a:pt x="9180" y="19035"/>
                  <a:pt x="9180" y="19035"/>
                </a:cubicBezTo>
                <a:cubicBezTo>
                  <a:pt x="8910" y="19035"/>
                  <a:pt x="8910" y="19035"/>
                  <a:pt x="8910" y="19035"/>
                </a:cubicBezTo>
                <a:cubicBezTo>
                  <a:pt x="7965" y="18765"/>
                  <a:pt x="7155" y="18360"/>
                  <a:pt x="6345" y="17955"/>
                </a:cubicBezTo>
                <a:cubicBezTo>
                  <a:pt x="6075" y="17820"/>
                  <a:pt x="6075" y="17820"/>
                  <a:pt x="6075" y="17820"/>
                </a:cubicBezTo>
                <a:cubicBezTo>
                  <a:pt x="5130" y="18765"/>
                  <a:pt x="5130" y="18765"/>
                  <a:pt x="5130" y="18765"/>
                </a:cubicBezTo>
                <a:cubicBezTo>
                  <a:pt x="4995" y="18900"/>
                  <a:pt x="4725" y="18900"/>
                  <a:pt x="4590" y="18765"/>
                </a:cubicBezTo>
                <a:cubicBezTo>
                  <a:pt x="2835" y="17010"/>
                  <a:pt x="2835" y="17010"/>
                  <a:pt x="2835" y="17010"/>
                </a:cubicBezTo>
                <a:cubicBezTo>
                  <a:pt x="2700" y="16875"/>
                  <a:pt x="2700" y="16605"/>
                  <a:pt x="2835" y="16470"/>
                </a:cubicBezTo>
                <a:cubicBezTo>
                  <a:pt x="3780" y="15525"/>
                  <a:pt x="3780" y="15525"/>
                  <a:pt x="3780" y="15525"/>
                </a:cubicBezTo>
                <a:cubicBezTo>
                  <a:pt x="3645" y="15255"/>
                  <a:pt x="3645" y="15255"/>
                  <a:pt x="3645" y="15255"/>
                </a:cubicBezTo>
                <a:cubicBezTo>
                  <a:pt x="3240" y="14445"/>
                  <a:pt x="2835" y="13635"/>
                  <a:pt x="2565" y="12690"/>
                </a:cubicBezTo>
                <a:cubicBezTo>
                  <a:pt x="2565" y="12420"/>
                  <a:pt x="2565" y="12420"/>
                  <a:pt x="2565" y="12420"/>
                </a:cubicBezTo>
                <a:cubicBezTo>
                  <a:pt x="1080" y="12420"/>
                  <a:pt x="1080" y="12420"/>
                  <a:pt x="1080" y="12420"/>
                </a:cubicBezTo>
                <a:cubicBezTo>
                  <a:pt x="945" y="12420"/>
                  <a:pt x="810" y="12285"/>
                  <a:pt x="810" y="12150"/>
                </a:cubicBezTo>
                <a:cubicBezTo>
                  <a:pt x="810" y="9450"/>
                  <a:pt x="810" y="9450"/>
                  <a:pt x="810" y="9450"/>
                </a:cubicBezTo>
                <a:cubicBezTo>
                  <a:pt x="810" y="9315"/>
                  <a:pt x="945" y="9180"/>
                  <a:pt x="1080" y="9180"/>
                </a:cubicBezTo>
                <a:cubicBezTo>
                  <a:pt x="2565" y="9180"/>
                  <a:pt x="2565" y="9180"/>
                  <a:pt x="2565" y="9180"/>
                </a:cubicBezTo>
                <a:cubicBezTo>
                  <a:pt x="2565" y="8910"/>
                  <a:pt x="2565" y="8910"/>
                  <a:pt x="2565" y="8910"/>
                </a:cubicBezTo>
                <a:cubicBezTo>
                  <a:pt x="2835" y="7965"/>
                  <a:pt x="3240" y="7155"/>
                  <a:pt x="3645" y="6345"/>
                </a:cubicBezTo>
                <a:cubicBezTo>
                  <a:pt x="3780" y="6075"/>
                  <a:pt x="3780" y="6075"/>
                  <a:pt x="3780" y="6075"/>
                </a:cubicBezTo>
                <a:cubicBezTo>
                  <a:pt x="2835" y="5130"/>
                  <a:pt x="2835" y="5130"/>
                  <a:pt x="2835" y="5130"/>
                </a:cubicBezTo>
                <a:cubicBezTo>
                  <a:pt x="2700" y="4995"/>
                  <a:pt x="2700" y="4725"/>
                  <a:pt x="2835" y="4590"/>
                </a:cubicBezTo>
                <a:cubicBezTo>
                  <a:pt x="4590" y="2835"/>
                  <a:pt x="4590" y="2835"/>
                  <a:pt x="4590" y="2835"/>
                </a:cubicBezTo>
                <a:cubicBezTo>
                  <a:pt x="4725" y="2700"/>
                  <a:pt x="4995" y="2700"/>
                  <a:pt x="5130" y="2835"/>
                </a:cubicBezTo>
                <a:cubicBezTo>
                  <a:pt x="6075" y="3780"/>
                  <a:pt x="6075" y="3780"/>
                  <a:pt x="6075" y="3780"/>
                </a:cubicBezTo>
                <a:cubicBezTo>
                  <a:pt x="6345" y="3645"/>
                  <a:pt x="6345" y="3645"/>
                  <a:pt x="6345" y="3645"/>
                </a:cubicBezTo>
                <a:cubicBezTo>
                  <a:pt x="7155" y="3240"/>
                  <a:pt x="7965" y="2835"/>
                  <a:pt x="8910" y="2565"/>
                </a:cubicBezTo>
                <a:cubicBezTo>
                  <a:pt x="9180" y="2565"/>
                  <a:pt x="9180" y="2565"/>
                  <a:pt x="9180" y="2565"/>
                </a:cubicBezTo>
                <a:cubicBezTo>
                  <a:pt x="9180" y="1080"/>
                  <a:pt x="9180" y="1080"/>
                  <a:pt x="9180" y="1080"/>
                </a:cubicBezTo>
                <a:cubicBezTo>
                  <a:pt x="9180" y="945"/>
                  <a:pt x="9315" y="810"/>
                  <a:pt x="9450" y="810"/>
                </a:cubicBezTo>
                <a:cubicBezTo>
                  <a:pt x="12150" y="810"/>
                  <a:pt x="12150" y="810"/>
                  <a:pt x="12150" y="810"/>
                </a:cubicBezTo>
                <a:cubicBezTo>
                  <a:pt x="12285" y="810"/>
                  <a:pt x="12420" y="945"/>
                  <a:pt x="12420" y="1080"/>
                </a:cubicBezTo>
                <a:cubicBezTo>
                  <a:pt x="12420" y="2565"/>
                  <a:pt x="12420" y="2565"/>
                  <a:pt x="12420" y="2565"/>
                </a:cubicBezTo>
                <a:cubicBezTo>
                  <a:pt x="12690" y="2565"/>
                  <a:pt x="12690" y="2565"/>
                  <a:pt x="12690" y="2565"/>
                </a:cubicBezTo>
                <a:cubicBezTo>
                  <a:pt x="13635" y="2835"/>
                  <a:pt x="14445" y="3240"/>
                  <a:pt x="15255" y="3645"/>
                </a:cubicBezTo>
                <a:cubicBezTo>
                  <a:pt x="15525" y="3780"/>
                  <a:pt x="15525" y="3780"/>
                  <a:pt x="15525" y="3780"/>
                </a:cubicBezTo>
                <a:cubicBezTo>
                  <a:pt x="16470" y="2835"/>
                  <a:pt x="16470" y="2835"/>
                  <a:pt x="16470" y="2835"/>
                </a:cubicBezTo>
                <a:cubicBezTo>
                  <a:pt x="16605" y="2700"/>
                  <a:pt x="16875" y="2700"/>
                  <a:pt x="17010" y="2835"/>
                </a:cubicBezTo>
                <a:cubicBezTo>
                  <a:pt x="18765" y="4590"/>
                  <a:pt x="18765" y="4590"/>
                  <a:pt x="18765" y="4590"/>
                </a:cubicBezTo>
                <a:cubicBezTo>
                  <a:pt x="18900" y="4725"/>
                  <a:pt x="18900" y="4995"/>
                  <a:pt x="18765" y="5130"/>
                </a:cubicBezTo>
                <a:cubicBezTo>
                  <a:pt x="17820" y="6075"/>
                  <a:pt x="17820" y="6075"/>
                  <a:pt x="17820" y="6075"/>
                </a:cubicBezTo>
                <a:cubicBezTo>
                  <a:pt x="17955" y="6345"/>
                  <a:pt x="17955" y="6345"/>
                  <a:pt x="17955" y="6345"/>
                </a:cubicBezTo>
                <a:cubicBezTo>
                  <a:pt x="18360" y="7155"/>
                  <a:pt x="18765" y="7965"/>
                  <a:pt x="19035" y="8910"/>
                </a:cubicBezTo>
                <a:cubicBezTo>
                  <a:pt x="19035" y="9180"/>
                  <a:pt x="19035" y="9180"/>
                  <a:pt x="19035" y="9180"/>
                </a:cubicBezTo>
                <a:cubicBezTo>
                  <a:pt x="20520" y="9180"/>
                  <a:pt x="20520" y="9180"/>
                  <a:pt x="20520" y="9180"/>
                </a:cubicBezTo>
                <a:cubicBezTo>
                  <a:pt x="20655" y="9180"/>
                  <a:pt x="20790" y="9315"/>
                  <a:pt x="20790" y="9450"/>
                </a:cubicBezTo>
                <a:lnTo>
                  <a:pt x="20790" y="12150"/>
                </a:lnTo>
                <a:close/>
                <a:moveTo>
                  <a:pt x="10800" y="6750"/>
                </a:moveTo>
                <a:cubicBezTo>
                  <a:pt x="8640" y="6750"/>
                  <a:pt x="6750" y="8640"/>
                  <a:pt x="6750" y="10800"/>
                </a:cubicBezTo>
                <a:cubicBezTo>
                  <a:pt x="6750" y="12960"/>
                  <a:pt x="8640" y="14850"/>
                  <a:pt x="10800" y="14850"/>
                </a:cubicBezTo>
                <a:cubicBezTo>
                  <a:pt x="12960" y="14850"/>
                  <a:pt x="14850" y="12960"/>
                  <a:pt x="14850" y="10800"/>
                </a:cubicBezTo>
                <a:cubicBezTo>
                  <a:pt x="14850" y="8640"/>
                  <a:pt x="12960" y="6750"/>
                  <a:pt x="10800" y="6750"/>
                </a:cubicBezTo>
                <a:close/>
                <a:moveTo>
                  <a:pt x="10800" y="14040"/>
                </a:moveTo>
                <a:cubicBezTo>
                  <a:pt x="9045" y="14040"/>
                  <a:pt x="7560" y="12555"/>
                  <a:pt x="7560" y="10800"/>
                </a:cubicBezTo>
                <a:cubicBezTo>
                  <a:pt x="7560" y="9045"/>
                  <a:pt x="9045" y="7560"/>
                  <a:pt x="10800" y="7560"/>
                </a:cubicBezTo>
                <a:cubicBezTo>
                  <a:pt x="12555" y="7560"/>
                  <a:pt x="14040" y="9045"/>
                  <a:pt x="14040" y="10800"/>
                </a:cubicBezTo>
                <a:cubicBezTo>
                  <a:pt x="14040" y="12555"/>
                  <a:pt x="12555" y="14040"/>
                  <a:pt x="10800" y="140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80" name="Freeform 1362"/>
          <p:cNvSpPr/>
          <p:nvPr/>
        </p:nvSpPr>
        <p:spPr>
          <a:xfrm>
            <a:off x="1642745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910"/>
                </a:moveTo>
                <a:cubicBezTo>
                  <a:pt x="9720" y="8910"/>
                  <a:pt x="8910" y="9720"/>
                  <a:pt x="8910" y="10800"/>
                </a:cubicBezTo>
                <a:cubicBezTo>
                  <a:pt x="8910" y="11880"/>
                  <a:pt x="9720" y="12690"/>
                  <a:pt x="10800" y="12690"/>
                </a:cubicBezTo>
                <a:cubicBezTo>
                  <a:pt x="11880" y="12690"/>
                  <a:pt x="12690" y="11880"/>
                  <a:pt x="12690" y="10800"/>
                </a:cubicBezTo>
                <a:cubicBezTo>
                  <a:pt x="12690" y="9720"/>
                  <a:pt x="11880" y="8910"/>
                  <a:pt x="10800" y="8910"/>
                </a:cubicBezTo>
                <a:close/>
                <a:moveTo>
                  <a:pt x="10800" y="12015"/>
                </a:moveTo>
                <a:cubicBezTo>
                  <a:pt x="10125" y="12015"/>
                  <a:pt x="9585" y="11475"/>
                  <a:pt x="9585" y="10800"/>
                </a:cubicBezTo>
                <a:cubicBezTo>
                  <a:pt x="9585" y="10125"/>
                  <a:pt x="10125" y="9585"/>
                  <a:pt x="10800" y="9585"/>
                </a:cubicBezTo>
                <a:cubicBezTo>
                  <a:pt x="11475" y="9585"/>
                  <a:pt x="12015" y="10125"/>
                  <a:pt x="12015" y="10800"/>
                </a:cubicBezTo>
                <a:cubicBezTo>
                  <a:pt x="12015" y="11475"/>
                  <a:pt x="11475" y="12015"/>
                  <a:pt x="10800" y="12015"/>
                </a:cubicBezTo>
                <a:close/>
                <a:moveTo>
                  <a:pt x="21195" y="10395"/>
                </a:moveTo>
                <a:cubicBezTo>
                  <a:pt x="20115" y="10395"/>
                  <a:pt x="20115" y="10395"/>
                  <a:pt x="20115" y="10395"/>
                </a:cubicBezTo>
                <a:cubicBezTo>
                  <a:pt x="19980" y="8100"/>
                  <a:pt x="19035" y="6075"/>
                  <a:pt x="17550" y="4590"/>
                </a:cubicBezTo>
                <a:cubicBezTo>
                  <a:pt x="18495" y="3645"/>
                  <a:pt x="18495" y="3645"/>
                  <a:pt x="18495" y="3645"/>
                </a:cubicBezTo>
                <a:cubicBezTo>
                  <a:pt x="18630" y="3510"/>
                  <a:pt x="18630" y="3375"/>
                  <a:pt x="18495" y="3105"/>
                </a:cubicBezTo>
                <a:cubicBezTo>
                  <a:pt x="18225" y="2970"/>
                  <a:pt x="18090" y="2970"/>
                  <a:pt x="17955" y="3105"/>
                </a:cubicBezTo>
                <a:cubicBezTo>
                  <a:pt x="17010" y="4050"/>
                  <a:pt x="17010" y="4050"/>
                  <a:pt x="17010" y="4050"/>
                </a:cubicBezTo>
                <a:cubicBezTo>
                  <a:pt x="15525" y="2565"/>
                  <a:pt x="13500" y="1620"/>
                  <a:pt x="11205" y="1620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1070" y="0"/>
                  <a:pt x="10800" y="0"/>
                </a:cubicBezTo>
                <a:cubicBezTo>
                  <a:pt x="10530" y="0"/>
                  <a:pt x="10395" y="135"/>
                  <a:pt x="10395" y="405"/>
                </a:cubicBezTo>
                <a:cubicBezTo>
                  <a:pt x="10395" y="1620"/>
                  <a:pt x="10395" y="1620"/>
                  <a:pt x="10395" y="1620"/>
                </a:cubicBezTo>
                <a:cubicBezTo>
                  <a:pt x="8100" y="1620"/>
                  <a:pt x="6075" y="2565"/>
                  <a:pt x="4590" y="4050"/>
                </a:cubicBezTo>
                <a:cubicBezTo>
                  <a:pt x="3645" y="3105"/>
                  <a:pt x="3645" y="3105"/>
                  <a:pt x="3645" y="3105"/>
                </a:cubicBezTo>
                <a:cubicBezTo>
                  <a:pt x="3510" y="2970"/>
                  <a:pt x="3375" y="2970"/>
                  <a:pt x="3105" y="3105"/>
                </a:cubicBezTo>
                <a:cubicBezTo>
                  <a:pt x="2970" y="3375"/>
                  <a:pt x="2970" y="3510"/>
                  <a:pt x="3105" y="3645"/>
                </a:cubicBezTo>
                <a:cubicBezTo>
                  <a:pt x="4050" y="4590"/>
                  <a:pt x="4050" y="4590"/>
                  <a:pt x="4050" y="4590"/>
                </a:cubicBezTo>
                <a:cubicBezTo>
                  <a:pt x="2565" y="6075"/>
                  <a:pt x="1620" y="8100"/>
                  <a:pt x="1620" y="10395"/>
                </a:cubicBezTo>
                <a:cubicBezTo>
                  <a:pt x="405" y="10395"/>
                  <a:pt x="405" y="10395"/>
                  <a:pt x="405" y="10395"/>
                </a:cubicBezTo>
                <a:cubicBezTo>
                  <a:pt x="135" y="10395"/>
                  <a:pt x="0" y="10530"/>
                  <a:pt x="0" y="10800"/>
                </a:cubicBezTo>
                <a:cubicBezTo>
                  <a:pt x="0" y="11070"/>
                  <a:pt x="135" y="11205"/>
                  <a:pt x="405" y="11205"/>
                </a:cubicBezTo>
                <a:cubicBezTo>
                  <a:pt x="1620" y="11205"/>
                  <a:pt x="1620" y="11205"/>
                  <a:pt x="1620" y="11205"/>
                </a:cubicBezTo>
                <a:cubicBezTo>
                  <a:pt x="1620" y="13500"/>
                  <a:pt x="2565" y="15525"/>
                  <a:pt x="4050" y="17010"/>
                </a:cubicBezTo>
                <a:cubicBezTo>
                  <a:pt x="3105" y="17955"/>
                  <a:pt x="3105" y="17955"/>
                  <a:pt x="3105" y="17955"/>
                </a:cubicBezTo>
                <a:cubicBezTo>
                  <a:pt x="2970" y="18090"/>
                  <a:pt x="2970" y="18225"/>
                  <a:pt x="3105" y="18495"/>
                </a:cubicBezTo>
                <a:cubicBezTo>
                  <a:pt x="3240" y="18495"/>
                  <a:pt x="3375" y="18495"/>
                  <a:pt x="3375" y="18495"/>
                </a:cubicBezTo>
                <a:cubicBezTo>
                  <a:pt x="3510" y="18495"/>
                  <a:pt x="3645" y="18495"/>
                  <a:pt x="3645" y="18495"/>
                </a:cubicBezTo>
                <a:cubicBezTo>
                  <a:pt x="4590" y="17550"/>
                  <a:pt x="4590" y="17550"/>
                  <a:pt x="4590" y="17550"/>
                </a:cubicBezTo>
                <a:cubicBezTo>
                  <a:pt x="6075" y="19035"/>
                  <a:pt x="8100" y="19980"/>
                  <a:pt x="10395" y="20115"/>
                </a:cubicBezTo>
                <a:cubicBezTo>
                  <a:pt x="10395" y="21195"/>
                  <a:pt x="10395" y="21195"/>
                  <a:pt x="10395" y="21195"/>
                </a:cubicBezTo>
                <a:cubicBezTo>
                  <a:pt x="10395" y="21465"/>
                  <a:pt x="10530" y="21600"/>
                  <a:pt x="10800" y="21600"/>
                </a:cubicBezTo>
                <a:cubicBezTo>
                  <a:pt x="11070" y="21600"/>
                  <a:pt x="11205" y="21465"/>
                  <a:pt x="11205" y="21195"/>
                </a:cubicBezTo>
                <a:cubicBezTo>
                  <a:pt x="11205" y="20115"/>
                  <a:pt x="11205" y="20115"/>
                  <a:pt x="11205" y="20115"/>
                </a:cubicBezTo>
                <a:cubicBezTo>
                  <a:pt x="13500" y="19980"/>
                  <a:pt x="15525" y="19035"/>
                  <a:pt x="17010" y="17550"/>
                </a:cubicBezTo>
                <a:cubicBezTo>
                  <a:pt x="17955" y="18495"/>
                  <a:pt x="17955" y="18495"/>
                  <a:pt x="17955" y="18495"/>
                </a:cubicBezTo>
                <a:cubicBezTo>
                  <a:pt x="17955" y="18495"/>
                  <a:pt x="18090" y="18495"/>
                  <a:pt x="18225" y="18495"/>
                </a:cubicBezTo>
                <a:cubicBezTo>
                  <a:pt x="18225" y="18495"/>
                  <a:pt x="18360" y="18495"/>
                  <a:pt x="18495" y="18495"/>
                </a:cubicBezTo>
                <a:cubicBezTo>
                  <a:pt x="18630" y="18225"/>
                  <a:pt x="18630" y="18090"/>
                  <a:pt x="18495" y="17955"/>
                </a:cubicBezTo>
                <a:cubicBezTo>
                  <a:pt x="17550" y="17010"/>
                  <a:pt x="17550" y="17010"/>
                  <a:pt x="17550" y="17010"/>
                </a:cubicBezTo>
                <a:cubicBezTo>
                  <a:pt x="19035" y="15525"/>
                  <a:pt x="19980" y="13500"/>
                  <a:pt x="20115" y="11205"/>
                </a:cubicBezTo>
                <a:cubicBezTo>
                  <a:pt x="21195" y="11205"/>
                  <a:pt x="21195" y="11205"/>
                  <a:pt x="21195" y="11205"/>
                </a:cubicBezTo>
                <a:cubicBezTo>
                  <a:pt x="21465" y="11205"/>
                  <a:pt x="21600" y="11070"/>
                  <a:pt x="21600" y="10800"/>
                </a:cubicBezTo>
                <a:cubicBezTo>
                  <a:pt x="21600" y="10530"/>
                  <a:pt x="21465" y="10395"/>
                  <a:pt x="21195" y="10395"/>
                </a:cubicBezTo>
                <a:close/>
                <a:moveTo>
                  <a:pt x="10800" y="19305"/>
                </a:moveTo>
                <a:cubicBezTo>
                  <a:pt x="6075" y="19305"/>
                  <a:pt x="2295" y="15525"/>
                  <a:pt x="2295" y="10800"/>
                </a:cubicBezTo>
                <a:cubicBezTo>
                  <a:pt x="2295" y="6075"/>
                  <a:pt x="6075" y="2295"/>
                  <a:pt x="10800" y="2295"/>
                </a:cubicBezTo>
                <a:cubicBezTo>
                  <a:pt x="15525" y="2295"/>
                  <a:pt x="19305" y="6075"/>
                  <a:pt x="19305" y="10800"/>
                </a:cubicBezTo>
                <a:cubicBezTo>
                  <a:pt x="19305" y="15525"/>
                  <a:pt x="15525" y="19305"/>
                  <a:pt x="10800" y="193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81" name="Freeform 1363"/>
          <p:cNvSpPr/>
          <p:nvPr/>
        </p:nvSpPr>
        <p:spPr>
          <a:xfrm>
            <a:off x="164274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1205"/>
                </a:moveTo>
                <a:cubicBezTo>
                  <a:pt x="21465" y="11205"/>
                  <a:pt x="21600" y="10935"/>
                  <a:pt x="21600" y="10800"/>
                </a:cubicBezTo>
                <a:cubicBezTo>
                  <a:pt x="21600" y="10665"/>
                  <a:pt x="21465" y="10395"/>
                  <a:pt x="21195" y="10395"/>
                </a:cubicBezTo>
                <a:cubicBezTo>
                  <a:pt x="20115" y="10395"/>
                  <a:pt x="20115" y="10395"/>
                  <a:pt x="20115" y="10395"/>
                </a:cubicBezTo>
                <a:cubicBezTo>
                  <a:pt x="20115" y="9855"/>
                  <a:pt x="20115" y="9315"/>
                  <a:pt x="19980" y="8775"/>
                </a:cubicBezTo>
                <a:cubicBezTo>
                  <a:pt x="20925" y="8505"/>
                  <a:pt x="20925" y="8505"/>
                  <a:pt x="20925" y="8505"/>
                </a:cubicBezTo>
                <a:cubicBezTo>
                  <a:pt x="21195" y="8370"/>
                  <a:pt x="21330" y="8235"/>
                  <a:pt x="21195" y="7965"/>
                </a:cubicBezTo>
                <a:cubicBezTo>
                  <a:pt x="21195" y="7830"/>
                  <a:pt x="20925" y="7695"/>
                  <a:pt x="20790" y="7695"/>
                </a:cubicBezTo>
                <a:cubicBezTo>
                  <a:pt x="19710" y="7965"/>
                  <a:pt x="19710" y="7965"/>
                  <a:pt x="19710" y="7965"/>
                </a:cubicBezTo>
                <a:cubicBezTo>
                  <a:pt x="19710" y="7965"/>
                  <a:pt x="19710" y="7965"/>
                  <a:pt x="19710" y="7965"/>
                </a:cubicBezTo>
                <a:cubicBezTo>
                  <a:pt x="19710" y="7965"/>
                  <a:pt x="19710" y="7965"/>
                  <a:pt x="19710" y="7965"/>
                </a:cubicBezTo>
                <a:cubicBezTo>
                  <a:pt x="19710" y="7965"/>
                  <a:pt x="19710" y="7965"/>
                  <a:pt x="19710" y="7965"/>
                </a:cubicBezTo>
                <a:cubicBezTo>
                  <a:pt x="19575" y="7425"/>
                  <a:pt x="19305" y="6885"/>
                  <a:pt x="19035" y="6480"/>
                </a:cubicBezTo>
                <a:cubicBezTo>
                  <a:pt x="19980" y="5940"/>
                  <a:pt x="19980" y="5940"/>
                  <a:pt x="19980" y="5940"/>
                </a:cubicBezTo>
                <a:cubicBezTo>
                  <a:pt x="20250" y="5805"/>
                  <a:pt x="20250" y="5535"/>
                  <a:pt x="20115" y="5400"/>
                </a:cubicBezTo>
                <a:cubicBezTo>
                  <a:pt x="20115" y="5265"/>
                  <a:pt x="19845" y="5130"/>
                  <a:pt x="19710" y="5265"/>
                </a:cubicBezTo>
                <a:cubicBezTo>
                  <a:pt x="18765" y="5805"/>
                  <a:pt x="18765" y="5805"/>
                  <a:pt x="18765" y="5805"/>
                </a:cubicBezTo>
                <a:cubicBezTo>
                  <a:pt x="18360" y="5265"/>
                  <a:pt x="18090" y="4860"/>
                  <a:pt x="17685" y="4455"/>
                </a:cubicBezTo>
                <a:cubicBezTo>
                  <a:pt x="18495" y="3645"/>
                  <a:pt x="18495" y="3645"/>
                  <a:pt x="18495" y="3645"/>
                </a:cubicBezTo>
                <a:cubicBezTo>
                  <a:pt x="18630" y="3510"/>
                  <a:pt x="18630" y="3240"/>
                  <a:pt x="18495" y="3105"/>
                </a:cubicBezTo>
                <a:cubicBezTo>
                  <a:pt x="18360" y="2970"/>
                  <a:pt x="18090" y="2970"/>
                  <a:pt x="17955" y="3105"/>
                </a:cubicBezTo>
                <a:cubicBezTo>
                  <a:pt x="17145" y="3915"/>
                  <a:pt x="17145" y="3915"/>
                  <a:pt x="17145" y="3915"/>
                </a:cubicBezTo>
                <a:cubicBezTo>
                  <a:pt x="16740" y="3510"/>
                  <a:pt x="16335" y="3240"/>
                  <a:pt x="15795" y="2835"/>
                </a:cubicBezTo>
                <a:cubicBezTo>
                  <a:pt x="16335" y="1890"/>
                  <a:pt x="16335" y="1890"/>
                  <a:pt x="16335" y="1890"/>
                </a:cubicBezTo>
                <a:cubicBezTo>
                  <a:pt x="16470" y="1755"/>
                  <a:pt x="16335" y="1485"/>
                  <a:pt x="16200" y="1485"/>
                </a:cubicBezTo>
                <a:cubicBezTo>
                  <a:pt x="16065" y="1350"/>
                  <a:pt x="15795" y="1350"/>
                  <a:pt x="15660" y="1620"/>
                </a:cubicBezTo>
                <a:cubicBezTo>
                  <a:pt x="15120" y="2565"/>
                  <a:pt x="15120" y="2565"/>
                  <a:pt x="15120" y="2565"/>
                </a:cubicBezTo>
                <a:cubicBezTo>
                  <a:pt x="14715" y="2295"/>
                  <a:pt x="14175" y="2025"/>
                  <a:pt x="13635" y="1890"/>
                </a:cubicBezTo>
                <a:cubicBezTo>
                  <a:pt x="13905" y="810"/>
                  <a:pt x="13905" y="810"/>
                  <a:pt x="13905" y="810"/>
                </a:cubicBezTo>
                <a:cubicBezTo>
                  <a:pt x="13905" y="675"/>
                  <a:pt x="13770" y="405"/>
                  <a:pt x="13635" y="405"/>
                </a:cubicBezTo>
                <a:cubicBezTo>
                  <a:pt x="13365" y="270"/>
                  <a:pt x="13230" y="405"/>
                  <a:pt x="13095" y="675"/>
                </a:cubicBezTo>
                <a:cubicBezTo>
                  <a:pt x="12825" y="1620"/>
                  <a:pt x="12825" y="1620"/>
                  <a:pt x="12825" y="1620"/>
                </a:cubicBezTo>
                <a:cubicBezTo>
                  <a:pt x="12285" y="1485"/>
                  <a:pt x="1174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9855" y="1485"/>
                  <a:pt x="9315" y="1485"/>
                  <a:pt x="8775" y="1620"/>
                </a:cubicBezTo>
                <a:cubicBezTo>
                  <a:pt x="8505" y="675"/>
                  <a:pt x="8505" y="675"/>
                  <a:pt x="8505" y="675"/>
                </a:cubicBezTo>
                <a:cubicBezTo>
                  <a:pt x="8370" y="405"/>
                  <a:pt x="8235" y="270"/>
                  <a:pt x="7965" y="405"/>
                </a:cubicBezTo>
                <a:cubicBezTo>
                  <a:pt x="7830" y="405"/>
                  <a:pt x="7695" y="675"/>
                  <a:pt x="7695" y="810"/>
                </a:cubicBezTo>
                <a:cubicBezTo>
                  <a:pt x="7965" y="1890"/>
                  <a:pt x="7965" y="1890"/>
                  <a:pt x="7965" y="1890"/>
                </a:cubicBezTo>
                <a:cubicBezTo>
                  <a:pt x="7425" y="2025"/>
                  <a:pt x="6885" y="2295"/>
                  <a:pt x="6480" y="2565"/>
                </a:cubicBezTo>
                <a:cubicBezTo>
                  <a:pt x="5940" y="1620"/>
                  <a:pt x="5940" y="1620"/>
                  <a:pt x="5940" y="1620"/>
                </a:cubicBezTo>
                <a:cubicBezTo>
                  <a:pt x="5805" y="1350"/>
                  <a:pt x="5535" y="1350"/>
                  <a:pt x="5400" y="1485"/>
                </a:cubicBezTo>
                <a:cubicBezTo>
                  <a:pt x="5265" y="1485"/>
                  <a:pt x="5130" y="1755"/>
                  <a:pt x="5265" y="1890"/>
                </a:cubicBezTo>
                <a:cubicBezTo>
                  <a:pt x="5805" y="2835"/>
                  <a:pt x="5805" y="2835"/>
                  <a:pt x="5805" y="2835"/>
                </a:cubicBezTo>
                <a:cubicBezTo>
                  <a:pt x="5265" y="3240"/>
                  <a:pt x="4860" y="3510"/>
                  <a:pt x="4455" y="3915"/>
                </a:cubicBezTo>
                <a:cubicBezTo>
                  <a:pt x="3645" y="3105"/>
                  <a:pt x="3645" y="3105"/>
                  <a:pt x="3645" y="3105"/>
                </a:cubicBezTo>
                <a:cubicBezTo>
                  <a:pt x="3510" y="2970"/>
                  <a:pt x="3240" y="2970"/>
                  <a:pt x="3105" y="3105"/>
                </a:cubicBezTo>
                <a:cubicBezTo>
                  <a:pt x="2970" y="3240"/>
                  <a:pt x="2970" y="3510"/>
                  <a:pt x="3105" y="3645"/>
                </a:cubicBezTo>
                <a:cubicBezTo>
                  <a:pt x="3915" y="4455"/>
                  <a:pt x="3915" y="4455"/>
                  <a:pt x="3915" y="4455"/>
                </a:cubicBezTo>
                <a:cubicBezTo>
                  <a:pt x="3510" y="4860"/>
                  <a:pt x="3240" y="5265"/>
                  <a:pt x="2835" y="5805"/>
                </a:cubicBezTo>
                <a:cubicBezTo>
                  <a:pt x="1890" y="5265"/>
                  <a:pt x="1890" y="5265"/>
                  <a:pt x="1890" y="5265"/>
                </a:cubicBezTo>
                <a:cubicBezTo>
                  <a:pt x="1755" y="5130"/>
                  <a:pt x="1485" y="5265"/>
                  <a:pt x="1485" y="5400"/>
                </a:cubicBezTo>
                <a:cubicBezTo>
                  <a:pt x="1350" y="5535"/>
                  <a:pt x="1350" y="5805"/>
                  <a:pt x="1620" y="5940"/>
                </a:cubicBezTo>
                <a:cubicBezTo>
                  <a:pt x="2565" y="6480"/>
                  <a:pt x="2565" y="6480"/>
                  <a:pt x="2565" y="6480"/>
                </a:cubicBezTo>
                <a:cubicBezTo>
                  <a:pt x="2295" y="6885"/>
                  <a:pt x="2025" y="7425"/>
                  <a:pt x="1890" y="7965"/>
                </a:cubicBezTo>
                <a:cubicBezTo>
                  <a:pt x="1890" y="7965"/>
                  <a:pt x="1890" y="7965"/>
                  <a:pt x="1890" y="7965"/>
                </a:cubicBezTo>
                <a:cubicBezTo>
                  <a:pt x="1890" y="7965"/>
                  <a:pt x="1890" y="7965"/>
                  <a:pt x="1890" y="7965"/>
                </a:cubicBezTo>
                <a:cubicBezTo>
                  <a:pt x="1890" y="7965"/>
                  <a:pt x="1890" y="7965"/>
                  <a:pt x="1890" y="7965"/>
                </a:cubicBezTo>
                <a:cubicBezTo>
                  <a:pt x="810" y="7695"/>
                  <a:pt x="810" y="7695"/>
                  <a:pt x="810" y="7695"/>
                </a:cubicBezTo>
                <a:cubicBezTo>
                  <a:pt x="675" y="7695"/>
                  <a:pt x="405" y="7830"/>
                  <a:pt x="405" y="7965"/>
                </a:cubicBezTo>
                <a:cubicBezTo>
                  <a:pt x="270" y="8235"/>
                  <a:pt x="405" y="8370"/>
                  <a:pt x="675" y="8505"/>
                </a:cubicBezTo>
                <a:cubicBezTo>
                  <a:pt x="1620" y="8775"/>
                  <a:pt x="1620" y="8775"/>
                  <a:pt x="1620" y="8775"/>
                </a:cubicBezTo>
                <a:cubicBezTo>
                  <a:pt x="1485" y="9315"/>
                  <a:pt x="1485" y="9855"/>
                  <a:pt x="1485" y="10395"/>
                </a:cubicBezTo>
                <a:cubicBezTo>
                  <a:pt x="405" y="10395"/>
                  <a:pt x="405" y="10395"/>
                  <a:pt x="405" y="10395"/>
                </a:cubicBezTo>
                <a:cubicBezTo>
                  <a:pt x="135" y="10395"/>
                  <a:pt x="0" y="10665"/>
                  <a:pt x="0" y="10800"/>
                </a:cubicBezTo>
                <a:cubicBezTo>
                  <a:pt x="0" y="10935"/>
                  <a:pt x="135" y="11205"/>
                  <a:pt x="405" y="11205"/>
                </a:cubicBezTo>
                <a:cubicBezTo>
                  <a:pt x="1485" y="11205"/>
                  <a:pt x="1485" y="11205"/>
                  <a:pt x="1485" y="11205"/>
                </a:cubicBezTo>
                <a:cubicBezTo>
                  <a:pt x="1485" y="11745"/>
                  <a:pt x="1485" y="12285"/>
                  <a:pt x="1620" y="12825"/>
                </a:cubicBezTo>
                <a:cubicBezTo>
                  <a:pt x="675" y="13095"/>
                  <a:pt x="675" y="13095"/>
                  <a:pt x="675" y="13095"/>
                </a:cubicBezTo>
                <a:cubicBezTo>
                  <a:pt x="405" y="13230"/>
                  <a:pt x="270" y="13365"/>
                  <a:pt x="405" y="13635"/>
                </a:cubicBezTo>
                <a:cubicBezTo>
                  <a:pt x="405" y="13770"/>
                  <a:pt x="540" y="13905"/>
                  <a:pt x="675" y="13905"/>
                </a:cubicBezTo>
                <a:cubicBezTo>
                  <a:pt x="810" y="13905"/>
                  <a:pt x="810" y="13905"/>
                  <a:pt x="810" y="13905"/>
                </a:cubicBezTo>
                <a:cubicBezTo>
                  <a:pt x="1890" y="13635"/>
                  <a:pt x="1890" y="13635"/>
                  <a:pt x="1890" y="13635"/>
                </a:cubicBezTo>
                <a:cubicBezTo>
                  <a:pt x="2025" y="14175"/>
                  <a:pt x="2295" y="14715"/>
                  <a:pt x="2565" y="15120"/>
                </a:cubicBezTo>
                <a:cubicBezTo>
                  <a:pt x="1620" y="15660"/>
                  <a:pt x="1620" y="15660"/>
                  <a:pt x="1620" y="15660"/>
                </a:cubicBezTo>
                <a:cubicBezTo>
                  <a:pt x="1350" y="15795"/>
                  <a:pt x="1350" y="16065"/>
                  <a:pt x="1485" y="16200"/>
                </a:cubicBezTo>
                <a:cubicBezTo>
                  <a:pt x="1485" y="16335"/>
                  <a:pt x="1620" y="16335"/>
                  <a:pt x="1755" y="16335"/>
                </a:cubicBezTo>
                <a:cubicBezTo>
                  <a:pt x="1755" y="16335"/>
                  <a:pt x="1890" y="16335"/>
                  <a:pt x="1890" y="16335"/>
                </a:cubicBezTo>
                <a:cubicBezTo>
                  <a:pt x="2835" y="15795"/>
                  <a:pt x="2835" y="15795"/>
                  <a:pt x="2835" y="15795"/>
                </a:cubicBezTo>
                <a:cubicBezTo>
                  <a:pt x="3240" y="16335"/>
                  <a:pt x="3510" y="16740"/>
                  <a:pt x="3915" y="17145"/>
                </a:cubicBezTo>
                <a:cubicBezTo>
                  <a:pt x="3105" y="17955"/>
                  <a:pt x="3105" y="17955"/>
                  <a:pt x="3105" y="17955"/>
                </a:cubicBezTo>
                <a:cubicBezTo>
                  <a:pt x="2970" y="18090"/>
                  <a:pt x="2970" y="18360"/>
                  <a:pt x="3105" y="18495"/>
                </a:cubicBezTo>
                <a:cubicBezTo>
                  <a:pt x="3240" y="18495"/>
                  <a:pt x="3375" y="18495"/>
                  <a:pt x="3375" y="18495"/>
                </a:cubicBezTo>
                <a:cubicBezTo>
                  <a:pt x="3510" y="18495"/>
                  <a:pt x="3645" y="18495"/>
                  <a:pt x="3645" y="18495"/>
                </a:cubicBezTo>
                <a:cubicBezTo>
                  <a:pt x="4455" y="17685"/>
                  <a:pt x="4455" y="17685"/>
                  <a:pt x="4455" y="17685"/>
                </a:cubicBezTo>
                <a:cubicBezTo>
                  <a:pt x="4725" y="17955"/>
                  <a:pt x="4995" y="18090"/>
                  <a:pt x="5265" y="18360"/>
                </a:cubicBezTo>
                <a:cubicBezTo>
                  <a:pt x="5265" y="18360"/>
                  <a:pt x="5265" y="18360"/>
                  <a:pt x="5265" y="18360"/>
                </a:cubicBezTo>
                <a:cubicBezTo>
                  <a:pt x="5265" y="18360"/>
                  <a:pt x="5265" y="18360"/>
                  <a:pt x="5265" y="18360"/>
                </a:cubicBezTo>
                <a:cubicBezTo>
                  <a:pt x="5535" y="18495"/>
                  <a:pt x="5670" y="18630"/>
                  <a:pt x="5805" y="18765"/>
                </a:cubicBezTo>
                <a:cubicBezTo>
                  <a:pt x="5265" y="19710"/>
                  <a:pt x="5265" y="19710"/>
                  <a:pt x="5265" y="19710"/>
                </a:cubicBezTo>
                <a:cubicBezTo>
                  <a:pt x="5130" y="19845"/>
                  <a:pt x="5265" y="20115"/>
                  <a:pt x="5400" y="20115"/>
                </a:cubicBezTo>
                <a:cubicBezTo>
                  <a:pt x="5400" y="20250"/>
                  <a:pt x="5535" y="20250"/>
                  <a:pt x="5535" y="20250"/>
                </a:cubicBezTo>
                <a:cubicBezTo>
                  <a:pt x="5670" y="20250"/>
                  <a:pt x="5805" y="20115"/>
                  <a:pt x="5940" y="19980"/>
                </a:cubicBezTo>
                <a:cubicBezTo>
                  <a:pt x="6480" y="19035"/>
                  <a:pt x="6480" y="19035"/>
                  <a:pt x="6480" y="19035"/>
                </a:cubicBezTo>
                <a:cubicBezTo>
                  <a:pt x="6885" y="19305"/>
                  <a:pt x="7425" y="19575"/>
                  <a:pt x="7965" y="19710"/>
                </a:cubicBezTo>
                <a:cubicBezTo>
                  <a:pt x="7695" y="20790"/>
                  <a:pt x="7695" y="20790"/>
                  <a:pt x="7695" y="20790"/>
                </a:cubicBezTo>
                <a:cubicBezTo>
                  <a:pt x="7695" y="20925"/>
                  <a:pt x="7830" y="21195"/>
                  <a:pt x="7965" y="21195"/>
                </a:cubicBezTo>
                <a:cubicBezTo>
                  <a:pt x="8100" y="21195"/>
                  <a:pt x="8100" y="21195"/>
                  <a:pt x="8100" y="21195"/>
                </a:cubicBezTo>
                <a:cubicBezTo>
                  <a:pt x="8235" y="21195"/>
                  <a:pt x="8370" y="21195"/>
                  <a:pt x="8505" y="20925"/>
                </a:cubicBezTo>
                <a:cubicBezTo>
                  <a:pt x="8775" y="19980"/>
                  <a:pt x="8775" y="19980"/>
                  <a:pt x="8775" y="19980"/>
                </a:cubicBezTo>
                <a:cubicBezTo>
                  <a:pt x="9315" y="20115"/>
                  <a:pt x="9855" y="20115"/>
                  <a:pt x="10395" y="20115"/>
                </a:cubicBezTo>
                <a:cubicBezTo>
                  <a:pt x="10395" y="21195"/>
                  <a:pt x="10395" y="21195"/>
                  <a:pt x="10395" y="21195"/>
                </a:cubicBezTo>
                <a:cubicBezTo>
                  <a:pt x="10395" y="21465"/>
                  <a:pt x="10665" y="21600"/>
                  <a:pt x="10800" y="21600"/>
                </a:cubicBezTo>
                <a:cubicBezTo>
                  <a:pt x="10935" y="21600"/>
                  <a:pt x="11205" y="21465"/>
                  <a:pt x="11205" y="21195"/>
                </a:cubicBezTo>
                <a:cubicBezTo>
                  <a:pt x="11205" y="20115"/>
                  <a:pt x="11205" y="20115"/>
                  <a:pt x="11205" y="20115"/>
                </a:cubicBezTo>
                <a:cubicBezTo>
                  <a:pt x="11745" y="20115"/>
                  <a:pt x="12285" y="20115"/>
                  <a:pt x="12825" y="19980"/>
                </a:cubicBezTo>
                <a:cubicBezTo>
                  <a:pt x="13095" y="20925"/>
                  <a:pt x="13095" y="20925"/>
                  <a:pt x="13095" y="20925"/>
                </a:cubicBezTo>
                <a:cubicBezTo>
                  <a:pt x="13230" y="21195"/>
                  <a:pt x="13365" y="21195"/>
                  <a:pt x="13500" y="21195"/>
                </a:cubicBezTo>
                <a:cubicBezTo>
                  <a:pt x="13500" y="21195"/>
                  <a:pt x="13500" y="21195"/>
                  <a:pt x="13635" y="21195"/>
                </a:cubicBezTo>
                <a:cubicBezTo>
                  <a:pt x="13770" y="21195"/>
                  <a:pt x="13905" y="20925"/>
                  <a:pt x="13905" y="20790"/>
                </a:cubicBezTo>
                <a:cubicBezTo>
                  <a:pt x="13635" y="19710"/>
                  <a:pt x="13635" y="19710"/>
                  <a:pt x="13635" y="19710"/>
                </a:cubicBezTo>
                <a:cubicBezTo>
                  <a:pt x="14175" y="19575"/>
                  <a:pt x="14715" y="19305"/>
                  <a:pt x="15120" y="19035"/>
                </a:cubicBezTo>
                <a:cubicBezTo>
                  <a:pt x="15660" y="19980"/>
                  <a:pt x="15660" y="19980"/>
                  <a:pt x="15660" y="19980"/>
                </a:cubicBezTo>
                <a:cubicBezTo>
                  <a:pt x="15795" y="20115"/>
                  <a:pt x="15930" y="20250"/>
                  <a:pt x="16065" y="20250"/>
                </a:cubicBezTo>
                <a:cubicBezTo>
                  <a:pt x="16065" y="20250"/>
                  <a:pt x="16200" y="20250"/>
                  <a:pt x="16200" y="20115"/>
                </a:cubicBezTo>
                <a:cubicBezTo>
                  <a:pt x="16335" y="20115"/>
                  <a:pt x="16470" y="19845"/>
                  <a:pt x="16335" y="19710"/>
                </a:cubicBezTo>
                <a:cubicBezTo>
                  <a:pt x="15795" y="18765"/>
                  <a:pt x="15795" y="18765"/>
                  <a:pt x="15795" y="18765"/>
                </a:cubicBezTo>
                <a:cubicBezTo>
                  <a:pt x="15930" y="18630"/>
                  <a:pt x="16065" y="18495"/>
                  <a:pt x="16335" y="18360"/>
                </a:cubicBezTo>
                <a:cubicBezTo>
                  <a:pt x="16335" y="18360"/>
                  <a:pt x="16335" y="18360"/>
                  <a:pt x="16335" y="18360"/>
                </a:cubicBezTo>
                <a:cubicBezTo>
                  <a:pt x="16335" y="18360"/>
                  <a:pt x="16335" y="18360"/>
                  <a:pt x="16335" y="18360"/>
                </a:cubicBezTo>
                <a:cubicBezTo>
                  <a:pt x="16605" y="18090"/>
                  <a:pt x="16875" y="17955"/>
                  <a:pt x="17145" y="17685"/>
                </a:cubicBezTo>
                <a:cubicBezTo>
                  <a:pt x="17955" y="18495"/>
                  <a:pt x="17955" y="18495"/>
                  <a:pt x="17955" y="18495"/>
                </a:cubicBezTo>
                <a:cubicBezTo>
                  <a:pt x="17955" y="18495"/>
                  <a:pt x="18090" y="18495"/>
                  <a:pt x="18225" y="18495"/>
                </a:cubicBezTo>
                <a:cubicBezTo>
                  <a:pt x="18225" y="18495"/>
                  <a:pt x="18360" y="18495"/>
                  <a:pt x="18495" y="18495"/>
                </a:cubicBezTo>
                <a:cubicBezTo>
                  <a:pt x="18630" y="18360"/>
                  <a:pt x="18630" y="18090"/>
                  <a:pt x="18495" y="17955"/>
                </a:cubicBezTo>
                <a:cubicBezTo>
                  <a:pt x="17685" y="17145"/>
                  <a:pt x="17685" y="17145"/>
                  <a:pt x="17685" y="17145"/>
                </a:cubicBezTo>
                <a:cubicBezTo>
                  <a:pt x="18090" y="16740"/>
                  <a:pt x="18360" y="16335"/>
                  <a:pt x="18765" y="15795"/>
                </a:cubicBezTo>
                <a:cubicBezTo>
                  <a:pt x="19710" y="16335"/>
                  <a:pt x="19710" y="16335"/>
                  <a:pt x="19710" y="16335"/>
                </a:cubicBezTo>
                <a:cubicBezTo>
                  <a:pt x="19710" y="16335"/>
                  <a:pt x="19845" y="16335"/>
                  <a:pt x="19845" y="16335"/>
                </a:cubicBezTo>
                <a:cubicBezTo>
                  <a:pt x="19980" y="16335"/>
                  <a:pt x="20115" y="16335"/>
                  <a:pt x="20115" y="16200"/>
                </a:cubicBezTo>
                <a:cubicBezTo>
                  <a:pt x="20250" y="16065"/>
                  <a:pt x="20250" y="15795"/>
                  <a:pt x="19980" y="15660"/>
                </a:cubicBezTo>
                <a:cubicBezTo>
                  <a:pt x="19035" y="15120"/>
                  <a:pt x="19035" y="15120"/>
                  <a:pt x="19035" y="15120"/>
                </a:cubicBezTo>
                <a:cubicBezTo>
                  <a:pt x="19305" y="14715"/>
                  <a:pt x="19575" y="14175"/>
                  <a:pt x="19710" y="13635"/>
                </a:cubicBezTo>
                <a:cubicBezTo>
                  <a:pt x="20790" y="13905"/>
                  <a:pt x="20790" y="13905"/>
                  <a:pt x="20790" y="13905"/>
                </a:cubicBezTo>
                <a:cubicBezTo>
                  <a:pt x="20790" y="13905"/>
                  <a:pt x="20790" y="13905"/>
                  <a:pt x="20925" y="13905"/>
                </a:cubicBezTo>
                <a:cubicBezTo>
                  <a:pt x="21060" y="13905"/>
                  <a:pt x="21195" y="13770"/>
                  <a:pt x="21195" y="13635"/>
                </a:cubicBezTo>
                <a:cubicBezTo>
                  <a:pt x="21330" y="13365"/>
                  <a:pt x="21195" y="13230"/>
                  <a:pt x="20925" y="13095"/>
                </a:cubicBezTo>
                <a:cubicBezTo>
                  <a:pt x="19980" y="12825"/>
                  <a:pt x="19980" y="12825"/>
                  <a:pt x="19980" y="12825"/>
                </a:cubicBezTo>
                <a:cubicBezTo>
                  <a:pt x="20115" y="12285"/>
                  <a:pt x="20115" y="11745"/>
                  <a:pt x="20115" y="11205"/>
                </a:cubicBezTo>
                <a:lnTo>
                  <a:pt x="21195" y="11205"/>
                </a:lnTo>
                <a:close/>
                <a:moveTo>
                  <a:pt x="16200" y="17550"/>
                </a:moveTo>
                <a:cubicBezTo>
                  <a:pt x="13365" y="13770"/>
                  <a:pt x="13365" y="13770"/>
                  <a:pt x="13365" y="13770"/>
                </a:cubicBezTo>
                <a:cubicBezTo>
                  <a:pt x="14175" y="13095"/>
                  <a:pt x="14715" y="12015"/>
                  <a:pt x="14715" y="10800"/>
                </a:cubicBezTo>
                <a:cubicBezTo>
                  <a:pt x="14715" y="10530"/>
                  <a:pt x="14715" y="10260"/>
                  <a:pt x="14715" y="9990"/>
                </a:cubicBezTo>
                <a:cubicBezTo>
                  <a:pt x="19170" y="8505"/>
                  <a:pt x="19170" y="8505"/>
                  <a:pt x="19170" y="8505"/>
                </a:cubicBezTo>
                <a:cubicBezTo>
                  <a:pt x="19305" y="9180"/>
                  <a:pt x="19440" y="9990"/>
                  <a:pt x="19440" y="10800"/>
                </a:cubicBezTo>
                <a:cubicBezTo>
                  <a:pt x="19440" y="13500"/>
                  <a:pt x="18090" y="15930"/>
                  <a:pt x="16200" y="17550"/>
                </a:cubicBezTo>
                <a:close/>
                <a:moveTo>
                  <a:pt x="10800" y="19440"/>
                </a:moveTo>
                <a:cubicBezTo>
                  <a:pt x="9045" y="19440"/>
                  <a:pt x="7425" y="18900"/>
                  <a:pt x="6075" y="17955"/>
                </a:cubicBezTo>
                <a:cubicBezTo>
                  <a:pt x="8775" y="14175"/>
                  <a:pt x="8775" y="14175"/>
                  <a:pt x="8775" y="14175"/>
                </a:cubicBezTo>
                <a:cubicBezTo>
                  <a:pt x="9315" y="14580"/>
                  <a:pt x="10125" y="14715"/>
                  <a:pt x="10800" y="14715"/>
                </a:cubicBezTo>
                <a:cubicBezTo>
                  <a:pt x="11475" y="14715"/>
                  <a:pt x="12285" y="14580"/>
                  <a:pt x="12825" y="14175"/>
                </a:cubicBezTo>
                <a:cubicBezTo>
                  <a:pt x="15525" y="17955"/>
                  <a:pt x="15525" y="17955"/>
                  <a:pt x="15525" y="17955"/>
                </a:cubicBezTo>
                <a:cubicBezTo>
                  <a:pt x="14175" y="18900"/>
                  <a:pt x="12555" y="19440"/>
                  <a:pt x="10800" y="19440"/>
                </a:cubicBezTo>
                <a:close/>
                <a:moveTo>
                  <a:pt x="2160" y="10800"/>
                </a:moveTo>
                <a:cubicBezTo>
                  <a:pt x="2160" y="9990"/>
                  <a:pt x="2295" y="9180"/>
                  <a:pt x="2430" y="8505"/>
                </a:cubicBezTo>
                <a:cubicBezTo>
                  <a:pt x="6885" y="9990"/>
                  <a:pt x="6885" y="9990"/>
                  <a:pt x="6885" y="9990"/>
                </a:cubicBezTo>
                <a:cubicBezTo>
                  <a:pt x="6885" y="10260"/>
                  <a:pt x="6885" y="10530"/>
                  <a:pt x="6885" y="10800"/>
                </a:cubicBezTo>
                <a:cubicBezTo>
                  <a:pt x="6885" y="12015"/>
                  <a:pt x="7425" y="13095"/>
                  <a:pt x="8235" y="13770"/>
                </a:cubicBezTo>
                <a:cubicBezTo>
                  <a:pt x="5400" y="17550"/>
                  <a:pt x="5400" y="17550"/>
                  <a:pt x="5400" y="17550"/>
                </a:cubicBezTo>
                <a:cubicBezTo>
                  <a:pt x="3510" y="15930"/>
                  <a:pt x="2160" y="13500"/>
                  <a:pt x="2160" y="10800"/>
                </a:cubicBezTo>
                <a:close/>
                <a:moveTo>
                  <a:pt x="10395" y="2160"/>
                </a:moveTo>
                <a:cubicBezTo>
                  <a:pt x="10395" y="6885"/>
                  <a:pt x="10395" y="6885"/>
                  <a:pt x="10395" y="6885"/>
                </a:cubicBezTo>
                <a:cubicBezTo>
                  <a:pt x="8910" y="7020"/>
                  <a:pt x="7695" y="7965"/>
                  <a:pt x="7155" y="9180"/>
                </a:cubicBezTo>
                <a:cubicBezTo>
                  <a:pt x="2700" y="7830"/>
                  <a:pt x="2700" y="7830"/>
                  <a:pt x="2700" y="7830"/>
                </a:cubicBezTo>
                <a:cubicBezTo>
                  <a:pt x="3915" y="4590"/>
                  <a:pt x="6885" y="2295"/>
                  <a:pt x="10395" y="2160"/>
                </a:cubicBezTo>
                <a:close/>
                <a:moveTo>
                  <a:pt x="18900" y="7830"/>
                </a:moveTo>
                <a:cubicBezTo>
                  <a:pt x="14445" y="9180"/>
                  <a:pt x="14445" y="9180"/>
                  <a:pt x="14445" y="9180"/>
                </a:cubicBezTo>
                <a:cubicBezTo>
                  <a:pt x="13905" y="7965"/>
                  <a:pt x="12690" y="7020"/>
                  <a:pt x="11205" y="6885"/>
                </a:cubicBezTo>
                <a:cubicBezTo>
                  <a:pt x="11205" y="2160"/>
                  <a:pt x="11205" y="2160"/>
                  <a:pt x="11205" y="2160"/>
                </a:cubicBezTo>
                <a:cubicBezTo>
                  <a:pt x="14715" y="2295"/>
                  <a:pt x="17685" y="4590"/>
                  <a:pt x="18900" y="7830"/>
                </a:cubicBezTo>
                <a:close/>
                <a:moveTo>
                  <a:pt x="10800" y="14040"/>
                </a:moveTo>
                <a:cubicBezTo>
                  <a:pt x="9045" y="14040"/>
                  <a:pt x="7560" y="12555"/>
                  <a:pt x="7560" y="10800"/>
                </a:cubicBezTo>
                <a:cubicBezTo>
                  <a:pt x="7560" y="9045"/>
                  <a:pt x="9045" y="7560"/>
                  <a:pt x="10800" y="7560"/>
                </a:cubicBezTo>
                <a:cubicBezTo>
                  <a:pt x="12555" y="7560"/>
                  <a:pt x="14040" y="9045"/>
                  <a:pt x="14040" y="10800"/>
                </a:cubicBezTo>
                <a:cubicBezTo>
                  <a:pt x="14040" y="12555"/>
                  <a:pt x="12555" y="14040"/>
                  <a:pt x="10800" y="14040"/>
                </a:cubicBezTo>
                <a:close/>
                <a:moveTo>
                  <a:pt x="10800" y="10395"/>
                </a:moveTo>
                <a:cubicBezTo>
                  <a:pt x="10935" y="10395"/>
                  <a:pt x="11205" y="10665"/>
                  <a:pt x="11205" y="10800"/>
                </a:cubicBezTo>
                <a:cubicBezTo>
                  <a:pt x="11205" y="10935"/>
                  <a:pt x="10935" y="11205"/>
                  <a:pt x="10800" y="11205"/>
                </a:cubicBezTo>
                <a:cubicBezTo>
                  <a:pt x="10665" y="11205"/>
                  <a:pt x="10395" y="10935"/>
                  <a:pt x="10395" y="10800"/>
                </a:cubicBezTo>
                <a:cubicBezTo>
                  <a:pt x="10395" y="10665"/>
                  <a:pt x="10665" y="10395"/>
                  <a:pt x="10800" y="103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82" name="Freeform 1364"/>
          <p:cNvSpPr/>
          <p:nvPr/>
        </p:nvSpPr>
        <p:spPr>
          <a:xfrm>
            <a:off x="1642745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1205"/>
                </a:moveTo>
                <a:cubicBezTo>
                  <a:pt x="21465" y="11205"/>
                  <a:pt x="21600" y="10935"/>
                  <a:pt x="21600" y="10800"/>
                </a:cubicBezTo>
                <a:cubicBezTo>
                  <a:pt x="21600" y="10665"/>
                  <a:pt x="21465" y="10395"/>
                  <a:pt x="21195" y="10395"/>
                </a:cubicBezTo>
                <a:cubicBezTo>
                  <a:pt x="20115" y="10395"/>
                  <a:pt x="20115" y="10395"/>
                  <a:pt x="20115" y="10395"/>
                </a:cubicBezTo>
                <a:cubicBezTo>
                  <a:pt x="20115" y="9855"/>
                  <a:pt x="20115" y="9315"/>
                  <a:pt x="19980" y="8775"/>
                </a:cubicBezTo>
                <a:cubicBezTo>
                  <a:pt x="20925" y="8505"/>
                  <a:pt x="20925" y="8505"/>
                  <a:pt x="20925" y="8505"/>
                </a:cubicBezTo>
                <a:cubicBezTo>
                  <a:pt x="21195" y="8370"/>
                  <a:pt x="21330" y="8235"/>
                  <a:pt x="21195" y="7965"/>
                </a:cubicBezTo>
                <a:cubicBezTo>
                  <a:pt x="21195" y="7830"/>
                  <a:pt x="20925" y="7695"/>
                  <a:pt x="20790" y="7695"/>
                </a:cubicBezTo>
                <a:cubicBezTo>
                  <a:pt x="19710" y="7965"/>
                  <a:pt x="19710" y="7965"/>
                  <a:pt x="19710" y="7965"/>
                </a:cubicBezTo>
                <a:cubicBezTo>
                  <a:pt x="19575" y="7425"/>
                  <a:pt x="19305" y="7020"/>
                  <a:pt x="19035" y="6480"/>
                </a:cubicBezTo>
                <a:cubicBezTo>
                  <a:pt x="19980" y="5940"/>
                  <a:pt x="19980" y="5940"/>
                  <a:pt x="19980" y="5940"/>
                </a:cubicBezTo>
                <a:cubicBezTo>
                  <a:pt x="20250" y="5805"/>
                  <a:pt x="20250" y="5535"/>
                  <a:pt x="20115" y="5400"/>
                </a:cubicBezTo>
                <a:cubicBezTo>
                  <a:pt x="20115" y="5265"/>
                  <a:pt x="19845" y="5130"/>
                  <a:pt x="19710" y="5265"/>
                </a:cubicBezTo>
                <a:cubicBezTo>
                  <a:pt x="18765" y="5805"/>
                  <a:pt x="18765" y="5805"/>
                  <a:pt x="18765" y="5805"/>
                </a:cubicBezTo>
                <a:cubicBezTo>
                  <a:pt x="18360" y="5265"/>
                  <a:pt x="18090" y="4860"/>
                  <a:pt x="17685" y="4455"/>
                </a:cubicBezTo>
                <a:cubicBezTo>
                  <a:pt x="18495" y="3645"/>
                  <a:pt x="18495" y="3645"/>
                  <a:pt x="18495" y="3645"/>
                </a:cubicBezTo>
                <a:cubicBezTo>
                  <a:pt x="18630" y="3510"/>
                  <a:pt x="18630" y="3240"/>
                  <a:pt x="18495" y="3105"/>
                </a:cubicBezTo>
                <a:cubicBezTo>
                  <a:pt x="18360" y="2970"/>
                  <a:pt x="18090" y="2970"/>
                  <a:pt x="17955" y="3105"/>
                </a:cubicBezTo>
                <a:cubicBezTo>
                  <a:pt x="17145" y="3915"/>
                  <a:pt x="17145" y="3915"/>
                  <a:pt x="17145" y="3915"/>
                </a:cubicBezTo>
                <a:cubicBezTo>
                  <a:pt x="16740" y="3510"/>
                  <a:pt x="16335" y="3240"/>
                  <a:pt x="15795" y="2835"/>
                </a:cubicBezTo>
                <a:cubicBezTo>
                  <a:pt x="16335" y="1890"/>
                  <a:pt x="16335" y="1890"/>
                  <a:pt x="16335" y="1890"/>
                </a:cubicBezTo>
                <a:cubicBezTo>
                  <a:pt x="16470" y="1755"/>
                  <a:pt x="16335" y="1485"/>
                  <a:pt x="16200" y="1485"/>
                </a:cubicBezTo>
                <a:cubicBezTo>
                  <a:pt x="16065" y="1350"/>
                  <a:pt x="15795" y="1350"/>
                  <a:pt x="15660" y="1620"/>
                </a:cubicBezTo>
                <a:cubicBezTo>
                  <a:pt x="15120" y="2565"/>
                  <a:pt x="15120" y="2565"/>
                  <a:pt x="15120" y="2565"/>
                </a:cubicBezTo>
                <a:cubicBezTo>
                  <a:pt x="14715" y="2295"/>
                  <a:pt x="14175" y="2025"/>
                  <a:pt x="13500" y="1890"/>
                </a:cubicBezTo>
                <a:cubicBezTo>
                  <a:pt x="13905" y="810"/>
                  <a:pt x="13905" y="810"/>
                  <a:pt x="13905" y="810"/>
                </a:cubicBezTo>
                <a:cubicBezTo>
                  <a:pt x="13905" y="675"/>
                  <a:pt x="13770" y="405"/>
                  <a:pt x="13635" y="405"/>
                </a:cubicBezTo>
                <a:cubicBezTo>
                  <a:pt x="13365" y="270"/>
                  <a:pt x="13230" y="405"/>
                  <a:pt x="13095" y="675"/>
                </a:cubicBezTo>
                <a:cubicBezTo>
                  <a:pt x="12825" y="1620"/>
                  <a:pt x="12825" y="1620"/>
                  <a:pt x="12825" y="1620"/>
                </a:cubicBezTo>
                <a:cubicBezTo>
                  <a:pt x="12285" y="1485"/>
                  <a:pt x="1174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9855" y="1485"/>
                  <a:pt x="9315" y="1485"/>
                  <a:pt x="8775" y="1620"/>
                </a:cubicBezTo>
                <a:cubicBezTo>
                  <a:pt x="8505" y="675"/>
                  <a:pt x="8505" y="675"/>
                  <a:pt x="8505" y="675"/>
                </a:cubicBezTo>
                <a:cubicBezTo>
                  <a:pt x="8370" y="405"/>
                  <a:pt x="8235" y="270"/>
                  <a:pt x="7965" y="405"/>
                </a:cubicBezTo>
                <a:cubicBezTo>
                  <a:pt x="7830" y="405"/>
                  <a:pt x="7695" y="675"/>
                  <a:pt x="7695" y="810"/>
                </a:cubicBezTo>
                <a:cubicBezTo>
                  <a:pt x="7965" y="1890"/>
                  <a:pt x="7965" y="1890"/>
                  <a:pt x="7965" y="1890"/>
                </a:cubicBezTo>
                <a:cubicBezTo>
                  <a:pt x="7425" y="2025"/>
                  <a:pt x="7020" y="2295"/>
                  <a:pt x="6480" y="2565"/>
                </a:cubicBezTo>
                <a:cubicBezTo>
                  <a:pt x="5940" y="1620"/>
                  <a:pt x="5940" y="1620"/>
                  <a:pt x="5940" y="1620"/>
                </a:cubicBezTo>
                <a:cubicBezTo>
                  <a:pt x="5805" y="1350"/>
                  <a:pt x="5535" y="1350"/>
                  <a:pt x="5400" y="1485"/>
                </a:cubicBezTo>
                <a:cubicBezTo>
                  <a:pt x="5265" y="1485"/>
                  <a:pt x="5130" y="1755"/>
                  <a:pt x="5265" y="1890"/>
                </a:cubicBezTo>
                <a:cubicBezTo>
                  <a:pt x="5805" y="2835"/>
                  <a:pt x="5805" y="2835"/>
                  <a:pt x="5805" y="2835"/>
                </a:cubicBezTo>
                <a:cubicBezTo>
                  <a:pt x="5265" y="3240"/>
                  <a:pt x="4860" y="3510"/>
                  <a:pt x="4455" y="3915"/>
                </a:cubicBezTo>
                <a:cubicBezTo>
                  <a:pt x="3645" y="3105"/>
                  <a:pt x="3645" y="3105"/>
                  <a:pt x="3645" y="3105"/>
                </a:cubicBezTo>
                <a:cubicBezTo>
                  <a:pt x="3510" y="2970"/>
                  <a:pt x="3240" y="2970"/>
                  <a:pt x="3105" y="3105"/>
                </a:cubicBezTo>
                <a:cubicBezTo>
                  <a:pt x="2970" y="3240"/>
                  <a:pt x="2970" y="3510"/>
                  <a:pt x="3105" y="3645"/>
                </a:cubicBezTo>
                <a:cubicBezTo>
                  <a:pt x="3915" y="4455"/>
                  <a:pt x="3915" y="4455"/>
                  <a:pt x="3915" y="4455"/>
                </a:cubicBezTo>
                <a:cubicBezTo>
                  <a:pt x="3510" y="4860"/>
                  <a:pt x="3240" y="5265"/>
                  <a:pt x="2835" y="5805"/>
                </a:cubicBezTo>
                <a:cubicBezTo>
                  <a:pt x="1890" y="5265"/>
                  <a:pt x="1890" y="5265"/>
                  <a:pt x="1890" y="5265"/>
                </a:cubicBezTo>
                <a:cubicBezTo>
                  <a:pt x="1755" y="5130"/>
                  <a:pt x="1485" y="5265"/>
                  <a:pt x="1485" y="5400"/>
                </a:cubicBezTo>
                <a:cubicBezTo>
                  <a:pt x="1350" y="5535"/>
                  <a:pt x="1350" y="5805"/>
                  <a:pt x="1620" y="5940"/>
                </a:cubicBezTo>
                <a:cubicBezTo>
                  <a:pt x="2565" y="6480"/>
                  <a:pt x="2565" y="6480"/>
                  <a:pt x="2565" y="6480"/>
                </a:cubicBezTo>
                <a:cubicBezTo>
                  <a:pt x="2295" y="6885"/>
                  <a:pt x="2025" y="7425"/>
                  <a:pt x="1890" y="8100"/>
                </a:cubicBezTo>
                <a:cubicBezTo>
                  <a:pt x="810" y="7695"/>
                  <a:pt x="810" y="7695"/>
                  <a:pt x="810" y="7695"/>
                </a:cubicBezTo>
                <a:cubicBezTo>
                  <a:pt x="675" y="7695"/>
                  <a:pt x="405" y="7830"/>
                  <a:pt x="405" y="7965"/>
                </a:cubicBezTo>
                <a:cubicBezTo>
                  <a:pt x="270" y="8235"/>
                  <a:pt x="405" y="8370"/>
                  <a:pt x="675" y="8505"/>
                </a:cubicBezTo>
                <a:cubicBezTo>
                  <a:pt x="1620" y="8775"/>
                  <a:pt x="1620" y="8775"/>
                  <a:pt x="1620" y="8775"/>
                </a:cubicBezTo>
                <a:cubicBezTo>
                  <a:pt x="1485" y="9315"/>
                  <a:pt x="1485" y="9855"/>
                  <a:pt x="1485" y="10395"/>
                </a:cubicBezTo>
                <a:cubicBezTo>
                  <a:pt x="405" y="10395"/>
                  <a:pt x="405" y="10395"/>
                  <a:pt x="405" y="10395"/>
                </a:cubicBezTo>
                <a:cubicBezTo>
                  <a:pt x="135" y="10395"/>
                  <a:pt x="0" y="10665"/>
                  <a:pt x="0" y="10800"/>
                </a:cubicBezTo>
                <a:cubicBezTo>
                  <a:pt x="0" y="10935"/>
                  <a:pt x="135" y="11205"/>
                  <a:pt x="405" y="11205"/>
                </a:cubicBezTo>
                <a:cubicBezTo>
                  <a:pt x="1485" y="11205"/>
                  <a:pt x="1485" y="11205"/>
                  <a:pt x="1485" y="11205"/>
                </a:cubicBezTo>
                <a:cubicBezTo>
                  <a:pt x="1485" y="11745"/>
                  <a:pt x="1485" y="12285"/>
                  <a:pt x="1620" y="12825"/>
                </a:cubicBezTo>
                <a:cubicBezTo>
                  <a:pt x="675" y="13095"/>
                  <a:pt x="675" y="13095"/>
                  <a:pt x="675" y="13095"/>
                </a:cubicBezTo>
                <a:cubicBezTo>
                  <a:pt x="405" y="13230"/>
                  <a:pt x="270" y="13365"/>
                  <a:pt x="405" y="13635"/>
                </a:cubicBezTo>
                <a:cubicBezTo>
                  <a:pt x="405" y="13770"/>
                  <a:pt x="540" y="13905"/>
                  <a:pt x="675" y="13905"/>
                </a:cubicBezTo>
                <a:cubicBezTo>
                  <a:pt x="810" y="13905"/>
                  <a:pt x="810" y="13905"/>
                  <a:pt x="810" y="13905"/>
                </a:cubicBezTo>
                <a:cubicBezTo>
                  <a:pt x="1890" y="13635"/>
                  <a:pt x="1890" y="13635"/>
                  <a:pt x="1890" y="13635"/>
                </a:cubicBezTo>
                <a:cubicBezTo>
                  <a:pt x="2025" y="14175"/>
                  <a:pt x="2295" y="14580"/>
                  <a:pt x="2565" y="15120"/>
                </a:cubicBezTo>
                <a:cubicBezTo>
                  <a:pt x="1620" y="15660"/>
                  <a:pt x="1620" y="15660"/>
                  <a:pt x="1620" y="15660"/>
                </a:cubicBezTo>
                <a:cubicBezTo>
                  <a:pt x="1350" y="15795"/>
                  <a:pt x="1350" y="16065"/>
                  <a:pt x="1485" y="16200"/>
                </a:cubicBezTo>
                <a:cubicBezTo>
                  <a:pt x="1485" y="16335"/>
                  <a:pt x="1620" y="16335"/>
                  <a:pt x="1755" y="16335"/>
                </a:cubicBezTo>
                <a:cubicBezTo>
                  <a:pt x="1755" y="16335"/>
                  <a:pt x="1890" y="16335"/>
                  <a:pt x="1890" y="16335"/>
                </a:cubicBezTo>
                <a:cubicBezTo>
                  <a:pt x="2835" y="15795"/>
                  <a:pt x="2835" y="15795"/>
                  <a:pt x="2835" y="15795"/>
                </a:cubicBezTo>
                <a:cubicBezTo>
                  <a:pt x="3240" y="16335"/>
                  <a:pt x="3510" y="16740"/>
                  <a:pt x="3915" y="17145"/>
                </a:cubicBezTo>
                <a:cubicBezTo>
                  <a:pt x="3105" y="17955"/>
                  <a:pt x="3105" y="17955"/>
                  <a:pt x="3105" y="17955"/>
                </a:cubicBezTo>
                <a:cubicBezTo>
                  <a:pt x="2970" y="18090"/>
                  <a:pt x="2970" y="18360"/>
                  <a:pt x="3105" y="18495"/>
                </a:cubicBezTo>
                <a:cubicBezTo>
                  <a:pt x="3240" y="18495"/>
                  <a:pt x="3375" y="18495"/>
                  <a:pt x="3375" y="18495"/>
                </a:cubicBezTo>
                <a:cubicBezTo>
                  <a:pt x="3510" y="18495"/>
                  <a:pt x="3645" y="18495"/>
                  <a:pt x="3645" y="18495"/>
                </a:cubicBezTo>
                <a:cubicBezTo>
                  <a:pt x="4455" y="17685"/>
                  <a:pt x="4455" y="17685"/>
                  <a:pt x="4455" y="17685"/>
                </a:cubicBezTo>
                <a:cubicBezTo>
                  <a:pt x="4860" y="18090"/>
                  <a:pt x="5265" y="18360"/>
                  <a:pt x="5805" y="18765"/>
                </a:cubicBezTo>
                <a:cubicBezTo>
                  <a:pt x="5265" y="19710"/>
                  <a:pt x="5265" y="19710"/>
                  <a:pt x="5265" y="19710"/>
                </a:cubicBezTo>
                <a:cubicBezTo>
                  <a:pt x="5130" y="19845"/>
                  <a:pt x="5265" y="20115"/>
                  <a:pt x="5400" y="20115"/>
                </a:cubicBezTo>
                <a:cubicBezTo>
                  <a:pt x="5400" y="20250"/>
                  <a:pt x="5535" y="20250"/>
                  <a:pt x="5535" y="20250"/>
                </a:cubicBezTo>
                <a:cubicBezTo>
                  <a:pt x="5670" y="20250"/>
                  <a:pt x="5805" y="20115"/>
                  <a:pt x="5940" y="19980"/>
                </a:cubicBezTo>
                <a:cubicBezTo>
                  <a:pt x="6480" y="19035"/>
                  <a:pt x="6480" y="19035"/>
                  <a:pt x="6480" y="19035"/>
                </a:cubicBezTo>
                <a:cubicBezTo>
                  <a:pt x="6885" y="19305"/>
                  <a:pt x="7425" y="19575"/>
                  <a:pt x="8100" y="19710"/>
                </a:cubicBezTo>
                <a:cubicBezTo>
                  <a:pt x="7695" y="20790"/>
                  <a:pt x="7695" y="20790"/>
                  <a:pt x="7695" y="20790"/>
                </a:cubicBezTo>
                <a:cubicBezTo>
                  <a:pt x="7695" y="20925"/>
                  <a:pt x="7830" y="21195"/>
                  <a:pt x="7965" y="21195"/>
                </a:cubicBezTo>
                <a:cubicBezTo>
                  <a:pt x="8100" y="21195"/>
                  <a:pt x="8100" y="21195"/>
                  <a:pt x="8100" y="21195"/>
                </a:cubicBezTo>
                <a:cubicBezTo>
                  <a:pt x="8235" y="21195"/>
                  <a:pt x="8370" y="21195"/>
                  <a:pt x="8505" y="20925"/>
                </a:cubicBezTo>
                <a:cubicBezTo>
                  <a:pt x="8775" y="19980"/>
                  <a:pt x="8775" y="19980"/>
                  <a:pt x="8775" y="19980"/>
                </a:cubicBezTo>
                <a:cubicBezTo>
                  <a:pt x="9315" y="19980"/>
                  <a:pt x="9855" y="20115"/>
                  <a:pt x="10395" y="20115"/>
                </a:cubicBezTo>
                <a:cubicBezTo>
                  <a:pt x="10395" y="21195"/>
                  <a:pt x="10395" y="21195"/>
                  <a:pt x="10395" y="21195"/>
                </a:cubicBezTo>
                <a:cubicBezTo>
                  <a:pt x="10395" y="21465"/>
                  <a:pt x="10665" y="21600"/>
                  <a:pt x="10800" y="21600"/>
                </a:cubicBezTo>
                <a:cubicBezTo>
                  <a:pt x="10935" y="21600"/>
                  <a:pt x="11205" y="21465"/>
                  <a:pt x="11205" y="21195"/>
                </a:cubicBezTo>
                <a:cubicBezTo>
                  <a:pt x="11205" y="20115"/>
                  <a:pt x="11205" y="20115"/>
                  <a:pt x="11205" y="20115"/>
                </a:cubicBezTo>
                <a:cubicBezTo>
                  <a:pt x="11745" y="20115"/>
                  <a:pt x="12285" y="20115"/>
                  <a:pt x="12825" y="19980"/>
                </a:cubicBezTo>
                <a:cubicBezTo>
                  <a:pt x="13095" y="20925"/>
                  <a:pt x="13095" y="20925"/>
                  <a:pt x="13095" y="20925"/>
                </a:cubicBezTo>
                <a:cubicBezTo>
                  <a:pt x="13230" y="21195"/>
                  <a:pt x="13365" y="21195"/>
                  <a:pt x="13500" y="21195"/>
                </a:cubicBezTo>
                <a:cubicBezTo>
                  <a:pt x="13500" y="21195"/>
                  <a:pt x="13500" y="21195"/>
                  <a:pt x="13635" y="21195"/>
                </a:cubicBezTo>
                <a:cubicBezTo>
                  <a:pt x="13770" y="21195"/>
                  <a:pt x="13905" y="20925"/>
                  <a:pt x="13905" y="20790"/>
                </a:cubicBezTo>
                <a:cubicBezTo>
                  <a:pt x="13635" y="19710"/>
                  <a:pt x="13635" y="19710"/>
                  <a:pt x="13635" y="19710"/>
                </a:cubicBezTo>
                <a:cubicBezTo>
                  <a:pt x="14175" y="19575"/>
                  <a:pt x="14580" y="19305"/>
                  <a:pt x="15120" y="19035"/>
                </a:cubicBezTo>
                <a:cubicBezTo>
                  <a:pt x="15660" y="19980"/>
                  <a:pt x="15660" y="19980"/>
                  <a:pt x="15660" y="19980"/>
                </a:cubicBezTo>
                <a:cubicBezTo>
                  <a:pt x="15795" y="20115"/>
                  <a:pt x="15930" y="20250"/>
                  <a:pt x="16065" y="20250"/>
                </a:cubicBezTo>
                <a:cubicBezTo>
                  <a:pt x="16065" y="20250"/>
                  <a:pt x="16200" y="20250"/>
                  <a:pt x="16200" y="20115"/>
                </a:cubicBezTo>
                <a:cubicBezTo>
                  <a:pt x="16335" y="20115"/>
                  <a:pt x="16470" y="19845"/>
                  <a:pt x="16335" y="19710"/>
                </a:cubicBezTo>
                <a:cubicBezTo>
                  <a:pt x="15795" y="18765"/>
                  <a:pt x="15795" y="18765"/>
                  <a:pt x="15795" y="18765"/>
                </a:cubicBezTo>
                <a:cubicBezTo>
                  <a:pt x="16335" y="18360"/>
                  <a:pt x="16740" y="18090"/>
                  <a:pt x="17145" y="17685"/>
                </a:cubicBezTo>
                <a:cubicBezTo>
                  <a:pt x="17955" y="18495"/>
                  <a:pt x="17955" y="18495"/>
                  <a:pt x="17955" y="18495"/>
                </a:cubicBezTo>
                <a:cubicBezTo>
                  <a:pt x="17955" y="18495"/>
                  <a:pt x="18090" y="18495"/>
                  <a:pt x="18225" y="18495"/>
                </a:cubicBezTo>
                <a:cubicBezTo>
                  <a:pt x="18225" y="18495"/>
                  <a:pt x="18360" y="18495"/>
                  <a:pt x="18495" y="18495"/>
                </a:cubicBezTo>
                <a:cubicBezTo>
                  <a:pt x="18630" y="18360"/>
                  <a:pt x="18630" y="18090"/>
                  <a:pt x="18495" y="17955"/>
                </a:cubicBezTo>
                <a:cubicBezTo>
                  <a:pt x="17685" y="17145"/>
                  <a:pt x="17685" y="17145"/>
                  <a:pt x="17685" y="17145"/>
                </a:cubicBezTo>
                <a:cubicBezTo>
                  <a:pt x="18090" y="16740"/>
                  <a:pt x="18360" y="16335"/>
                  <a:pt x="18765" y="15795"/>
                </a:cubicBezTo>
                <a:cubicBezTo>
                  <a:pt x="19710" y="16335"/>
                  <a:pt x="19710" y="16335"/>
                  <a:pt x="19710" y="16335"/>
                </a:cubicBezTo>
                <a:cubicBezTo>
                  <a:pt x="19710" y="16335"/>
                  <a:pt x="19845" y="16335"/>
                  <a:pt x="19845" y="16335"/>
                </a:cubicBezTo>
                <a:cubicBezTo>
                  <a:pt x="19980" y="16335"/>
                  <a:pt x="20115" y="16335"/>
                  <a:pt x="20115" y="16200"/>
                </a:cubicBezTo>
                <a:cubicBezTo>
                  <a:pt x="20250" y="16065"/>
                  <a:pt x="20250" y="15795"/>
                  <a:pt x="19980" y="15660"/>
                </a:cubicBezTo>
                <a:cubicBezTo>
                  <a:pt x="19035" y="15120"/>
                  <a:pt x="19035" y="15120"/>
                  <a:pt x="19035" y="15120"/>
                </a:cubicBezTo>
                <a:cubicBezTo>
                  <a:pt x="19305" y="14715"/>
                  <a:pt x="19575" y="14175"/>
                  <a:pt x="19710" y="13500"/>
                </a:cubicBezTo>
                <a:cubicBezTo>
                  <a:pt x="20790" y="13905"/>
                  <a:pt x="20790" y="13905"/>
                  <a:pt x="20790" y="13905"/>
                </a:cubicBezTo>
                <a:cubicBezTo>
                  <a:pt x="20790" y="13905"/>
                  <a:pt x="20790" y="13905"/>
                  <a:pt x="20925" y="13905"/>
                </a:cubicBezTo>
                <a:cubicBezTo>
                  <a:pt x="21060" y="13905"/>
                  <a:pt x="21195" y="13770"/>
                  <a:pt x="21195" y="13635"/>
                </a:cubicBezTo>
                <a:cubicBezTo>
                  <a:pt x="21330" y="13365"/>
                  <a:pt x="21195" y="13230"/>
                  <a:pt x="20925" y="13095"/>
                </a:cubicBezTo>
                <a:cubicBezTo>
                  <a:pt x="19980" y="12825"/>
                  <a:pt x="19980" y="12825"/>
                  <a:pt x="19980" y="12825"/>
                </a:cubicBezTo>
                <a:cubicBezTo>
                  <a:pt x="20115" y="12285"/>
                  <a:pt x="20115" y="11745"/>
                  <a:pt x="20115" y="11205"/>
                </a:cubicBezTo>
                <a:lnTo>
                  <a:pt x="21195" y="11205"/>
                </a:lnTo>
                <a:close/>
                <a:moveTo>
                  <a:pt x="15120" y="18225"/>
                </a:moveTo>
                <a:cubicBezTo>
                  <a:pt x="11070" y="20655"/>
                  <a:pt x="5940" y="19305"/>
                  <a:pt x="3510" y="15390"/>
                </a:cubicBezTo>
                <a:cubicBezTo>
                  <a:pt x="7560" y="13095"/>
                  <a:pt x="7560" y="13095"/>
                  <a:pt x="7560" y="13095"/>
                </a:cubicBezTo>
                <a:cubicBezTo>
                  <a:pt x="8370" y="14175"/>
                  <a:pt x="9585" y="14715"/>
                  <a:pt x="10800" y="14715"/>
                </a:cubicBezTo>
                <a:cubicBezTo>
                  <a:pt x="11475" y="14715"/>
                  <a:pt x="12150" y="14580"/>
                  <a:pt x="12825" y="14175"/>
                </a:cubicBezTo>
                <a:cubicBezTo>
                  <a:pt x="13230" y="13905"/>
                  <a:pt x="13770" y="13500"/>
                  <a:pt x="14040" y="13095"/>
                </a:cubicBezTo>
                <a:cubicBezTo>
                  <a:pt x="18090" y="15390"/>
                  <a:pt x="18090" y="15390"/>
                  <a:pt x="18090" y="15390"/>
                </a:cubicBezTo>
                <a:cubicBezTo>
                  <a:pt x="17415" y="16605"/>
                  <a:pt x="16335" y="17550"/>
                  <a:pt x="15120" y="18225"/>
                </a:cubicBezTo>
                <a:close/>
                <a:moveTo>
                  <a:pt x="6480" y="3375"/>
                </a:moveTo>
                <a:cubicBezTo>
                  <a:pt x="7695" y="2565"/>
                  <a:pt x="9045" y="2160"/>
                  <a:pt x="10395" y="2160"/>
                </a:cubicBezTo>
                <a:cubicBezTo>
                  <a:pt x="10395" y="6885"/>
                  <a:pt x="10395" y="6885"/>
                  <a:pt x="10395" y="6885"/>
                </a:cubicBezTo>
                <a:cubicBezTo>
                  <a:pt x="9855" y="6885"/>
                  <a:pt x="9315" y="7020"/>
                  <a:pt x="8775" y="7425"/>
                </a:cubicBezTo>
                <a:cubicBezTo>
                  <a:pt x="7020" y="8370"/>
                  <a:pt x="6345" y="10665"/>
                  <a:pt x="7155" y="12420"/>
                </a:cubicBezTo>
                <a:cubicBezTo>
                  <a:pt x="3105" y="14850"/>
                  <a:pt x="3105" y="14850"/>
                  <a:pt x="3105" y="14850"/>
                </a:cubicBezTo>
                <a:cubicBezTo>
                  <a:pt x="945" y="10665"/>
                  <a:pt x="2430" y="5670"/>
                  <a:pt x="6480" y="3375"/>
                </a:cubicBezTo>
                <a:close/>
                <a:moveTo>
                  <a:pt x="12420" y="13635"/>
                </a:moveTo>
                <a:cubicBezTo>
                  <a:pt x="10935" y="14445"/>
                  <a:pt x="8910" y="13905"/>
                  <a:pt x="7965" y="12420"/>
                </a:cubicBezTo>
                <a:cubicBezTo>
                  <a:pt x="7155" y="10935"/>
                  <a:pt x="7695" y="8910"/>
                  <a:pt x="9180" y="7965"/>
                </a:cubicBezTo>
                <a:cubicBezTo>
                  <a:pt x="10665" y="7155"/>
                  <a:pt x="12690" y="7695"/>
                  <a:pt x="13635" y="9180"/>
                </a:cubicBezTo>
                <a:cubicBezTo>
                  <a:pt x="14445" y="10665"/>
                  <a:pt x="13905" y="12690"/>
                  <a:pt x="12420" y="13635"/>
                </a:cubicBezTo>
                <a:close/>
                <a:moveTo>
                  <a:pt x="14445" y="12420"/>
                </a:moveTo>
                <a:cubicBezTo>
                  <a:pt x="14850" y="11340"/>
                  <a:pt x="14850" y="9990"/>
                  <a:pt x="14175" y="8775"/>
                </a:cubicBezTo>
                <a:cubicBezTo>
                  <a:pt x="13500" y="7695"/>
                  <a:pt x="12420" y="7020"/>
                  <a:pt x="11205" y="6885"/>
                </a:cubicBezTo>
                <a:cubicBezTo>
                  <a:pt x="11205" y="2160"/>
                  <a:pt x="11205" y="2160"/>
                  <a:pt x="11205" y="2160"/>
                </a:cubicBezTo>
                <a:cubicBezTo>
                  <a:pt x="14040" y="2295"/>
                  <a:pt x="16740" y="3780"/>
                  <a:pt x="18225" y="6480"/>
                </a:cubicBezTo>
                <a:cubicBezTo>
                  <a:pt x="19845" y="9180"/>
                  <a:pt x="19710" y="12285"/>
                  <a:pt x="18495" y="14850"/>
                </a:cubicBezTo>
                <a:lnTo>
                  <a:pt x="14445" y="12420"/>
                </a:lnTo>
                <a:close/>
                <a:moveTo>
                  <a:pt x="11340" y="8775"/>
                </a:moveTo>
                <a:cubicBezTo>
                  <a:pt x="10800" y="8505"/>
                  <a:pt x="10260" y="8640"/>
                  <a:pt x="9720" y="8910"/>
                </a:cubicBezTo>
                <a:cubicBezTo>
                  <a:pt x="9180" y="9180"/>
                  <a:pt x="8910" y="9720"/>
                  <a:pt x="8775" y="10260"/>
                </a:cubicBezTo>
                <a:cubicBezTo>
                  <a:pt x="8505" y="10800"/>
                  <a:pt x="8640" y="11340"/>
                  <a:pt x="8910" y="11880"/>
                </a:cubicBezTo>
                <a:cubicBezTo>
                  <a:pt x="9180" y="12420"/>
                  <a:pt x="9720" y="12690"/>
                  <a:pt x="10260" y="12825"/>
                </a:cubicBezTo>
                <a:cubicBezTo>
                  <a:pt x="10395" y="12960"/>
                  <a:pt x="10665" y="12960"/>
                  <a:pt x="10800" y="12960"/>
                </a:cubicBezTo>
                <a:cubicBezTo>
                  <a:pt x="11205" y="12960"/>
                  <a:pt x="11610" y="12825"/>
                  <a:pt x="11880" y="12690"/>
                </a:cubicBezTo>
                <a:cubicBezTo>
                  <a:pt x="12420" y="12420"/>
                  <a:pt x="12690" y="11880"/>
                  <a:pt x="12825" y="11340"/>
                </a:cubicBezTo>
                <a:cubicBezTo>
                  <a:pt x="13095" y="10800"/>
                  <a:pt x="12960" y="10260"/>
                  <a:pt x="12690" y="9720"/>
                </a:cubicBezTo>
                <a:cubicBezTo>
                  <a:pt x="12420" y="9180"/>
                  <a:pt x="11880" y="8910"/>
                  <a:pt x="11340" y="8775"/>
                </a:cubicBezTo>
                <a:close/>
                <a:moveTo>
                  <a:pt x="12150" y="11205"/>
                </a:moveTo>
                <a:cubicBezTo>
                  <a:pt x="12150" y="11610"/>
                  <a:pt x="11880" y="11880"/>
                  <a:pt x="11475" y="12015"/>
                </a:cubicBezTo>
                <a:cubicBezTo>
                  <a:pt x="11205" y="12285"/>
                  <a:pt x="10800" y="12285"/>
                  <a:pt x="10395" y="12150"/>
                </a:cubicBezTo>
                <a:cubicBezTo>
                  <a:pt x="9990" y="12150"/>
                  <a:pt x="9720" y="11880"/>
                  <a:pt x="9585" y="11475"/>
                </a:cubicBezTo>
                <a:cubicBezTo>
                  <a:pt x="9315" y="11205"/>
                  <a:pt x="9315" y="10800"/>
                  <a:pt x="9450" y="10395"/>
                </a:cubicBezTo>
                <a:cubicBezTo>
                  <a:pt x="9450" y="9990"/>
                  <a:pt x="9720" y="9720"/>
                  <a:pt x="10125" y="9585"/>
                </a:cubicBezTo>
                <a:cubicBezTo>
                  <a:pt x="10260" y="9450"/>
                  <a:pt x="10530" y="9315"/>
                  <a:pt x="10800" y="9315"/>
                </a:cubicBezTo>
                <a:cubicBezTo>
                  <a:pt x="10935" y="9315"/>
                  <a:pt x="11070" y="9315"/>
                  <a:pt x="11205" y="9450"/>
                </a:cubicBezTo>
                <a:cubicBezTo>
                  <a:pt x="11610" y="9450"/>
                  <a:pt x="11880" y="9720"/>
                  <a:pt x="12015" y="10125"/>
                </a:cubicBezTo>
                <a:cubicBezTo>
                  <a:pt x="12285" y="10395"/>
                  <a:pt x="12285" y="10800"/>
                  <a:pt x="12150" y="112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83" name="Freeform 1365"/>
          <p:cNvSpPr/>
          <p:nvPr/>
        </p:nvSpPr>
        <p:spPr>
          <a:xfrm>
            <a:off x="183388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85" y="16200"/>
                </a:moveTo>
                <a:cubicBezTo>
                  <a:pt x="7695" y="16200"/>
                  <a:pt x="8235" y="15525"/>
                  <a:pt x="8235" y="14715"/>
                </a:cubicBezTo>
                <a:cubicBezTo>
                  <a:pt x="8235" y="13905"/>
                  <a:pt x="7695" y="13365"/>
                  <a:pt x="6885" y="13365"/>
                </a:cubicBezTo>
                <a:cubicBezTo>
                  <a:pt x="6075" y="13365"/>
                  <a:pt x="5400" y="13905"/>
                  <a:pt x="5400" y="14715"/>
                </a:cubicBezTo>
                <a:cubicBezTo>
                  <a:pt x="5400" y="15525"/>
                  <a:pt x="6075" y="16200"/>
                  <a:pt x="6885" y="16200"/>
                </a:cubicBezTo>
                <a:close/>
                <a:moveTo>
                  <a:pt x="6885" y="14040"/>
                </a:moveTo>
                <a:cubicBezTo>
                  <a:pt x="7290" y="14040"/>
                  <a:pt x="7560" y="14310"/>
                  <a:pt x="7560" y="14715"/>
                </a:cubicBezTo>
                <a:cubicBezTo>
                  <a:pt x="7560" y="15120"/>
                  <a:pt x="7290" y="15525"/>
                  <a:pt x="6885" y="15525"/>
                </a:cubicBezTo>
                <a:cubicBezTo>
                  <a:pt x="6480" y="15525"/>
                  <a:pt x="6075" y="15120"/>
                  <a:pt x="6075" y="14715"/>
                </a:cubicBezTo>
                <a:cubicBezTo>
                  <a:pt x="6075" y="14310"/>
                  <a:pt x="6480" y="14040"/>
                  <a:pt x="6885" y="14040"/>
                </a:cubicBezTo>
                <a:close/>
                <a:moveTo>
                  <a:pt x="15795" y="4320"/>
                </a:moveTo>
                <a:cubicBezTo>
                  <a:pt x="14985" y="4320"/>
                  <a:pt x="14445" y="4995"/>
                  <a:pt x="14445" y="5805"/>
                </a:cubicBezTo>
                <a:cubicBezTo>
                  <a:pt x="14445" y="6615"/>
                  <a:pt x="14985" y="7155"/>
                  <a:pt x="15795" y="7155"/>
                </a:cubicBezTo>
                <a:cubicBezTo>
                  <a:pt x="16605" y="7155"/>
                  <a:pt x="17280" y="6615"/>
                  <a:pt x="17280" y="5805"/>
                </a:cubicBezTo>
                <a:cubicBezTo>
                  <a:pt x="17280" y="4995"/>
                  <a:pt x="16605" y="4320"/>
                  <a:pt x="15795" y="4320"/>
                </a:cubicBezTo>
                <a:close/>
                <a:moveTo>
                  <a:pt x="15795" y="6480"/>
                </a:moveTo>
                <a:cubicBezTo>
                  <a:pt x="15390" y="6480"/>
                  <a:pt x="15120" y="6210"/>
                  <a:pt x="15120" y="5805"/>
                </a:cubicBezTo>
                <a:cubicBezTo>
                  <a:pt x="15120" y="5400"/>
                  <a:pt x="15390" y="4995"/>
                  <a:pt x="15795" y="4995"/>
                </a:cubicBezTo>
                <a:cubicBezTo>
                  <a:pt x="16200" y="4995"/>
                  <a:pt x="16605" y="5400"/>
                  <a:pt x="16605" y="5805"/>
                </a:cubicBezTo>
                <a:cubicBezTo>
                  <a:pt x="16605" y="6210"/>
                  <a:pt x="16200" y="6480"/>
                  <a:pt x="15795" y="6480"/>
                </a:cubicBezTo>
                <a:close/>
                <a:moveTo>
                  <a:pt x="6885" y="17685"/>
                </a:moveTo>
                <a:cubicBezTo>
                  <a:pt x="8370" y="17685"/>
                  <a:pt x="9720" y="16335"/>
                  <a:pt x="9720" y="14715"/>
                </a:cubicBezTo>
                <a:cubicBezTo>
                  <a:pt x="9720" y="13230"/>
                  <a:pt x="8370" y="11880"/>
                  <a:pt x="6885" y="11880"/>
                </a:cubicBezTo>
                <a:cubicBezTo>
                  <a:pt x="5265" y="11880"/>
                  <a:pt x="3915" y="13230"/>
                  <a:pt x="3915" y="14715"/>
                </a:cubicBezTo>
                <a:cubicBezTo>
                  <a:pt x="3915" y="16335"/>
                  <a:pt x="5265" y="17685"/>
                  <a:pt x="6885" y="17685"/>
                </a:cubicBezTo>
                <a:close/>
                <a:moveTo>
                  <a:pt x="6885" y="12555"/>
                </a:moveTo>
                <a:cubicBezTo>
                  <a:pt x="7965" y="12555"/>
                  <a:pt x="9045" y="13635"/>
                  <a:pt x="9045" y="14715"/>
                </a:cubicBezTo>
                <a:cubicBezTo>
                  <a:pt x="9045" y="15930"/>
                  <a:pt x="7965" y="16875"/>
                  <a:pt x="6885" y="16875"/>
                </a:cubicBezTo>
                <a:cubicBezTo>
                  <a:pt x="5670" y="16875"/>
                  <a:pt x="4725" y="15930"/>
                  <a:pt x="4725" y="14715"/>
                </a:cubicBezTo>
                <a:cubicBezTo>
                  <a:pt x="4725" y="13635"/>
                  <a:pt x="5670" y="12555"/>
                  <a:pt x="6885" y="12555"/>
                </a:cubicBezTo>
                <a:close/>
                <a:moveTo>
                  <a:pt x="21330" y="13230"/>
                </a:moveTo>
                <a:cubicBezTo>
                  <a:pt x="21330" y="13095"/>
                  <a:pt x="21330" y="12960"/>
                  <a:pt x="21465" y="12690"/>
                </a:cubicBezTo>
                <a:cubicBezTo>
                  <a:pt x="21465" y="12690"/>
                  <a:pt x="21465" y="12690"/>
                  <a:pt x="21465" y="12690"/>
                </a:cubicBezTo>
                <a:cubicBezTo>
                  <a:pt x="21465" y="12690"/>
                  <a:pt x="21465" y="12690"/>
                  <a:pt x="21465" y="12690"/>
                </a:cubicBezTo>
                <a:cubicBezTo>
                  <a:pt x="21600" y="12150"/>
                  <a:pt x="21600" y="11475"/>
                  <a:pt x="21600" y="10800"/>
                </a:cubicBezTo>
                <a:cubicBezTo>
                  <a:pt x="21600" y="9315"/>
                  <a:pt x="21330" y="7965"/>
                  <a:pt x="20790" y="6615"/>
                </a:cubicBezTo>
                <a:cubicBezTo>
                  <a:pt x="20790" y="6615"/>
                  <a:pt x="20790" y="6615"/>
                  <a:pt x="20790" y="6615"/>
                </a:cubicBezTo>
                <a:cubicBezTo>
                  <a:pt x="20385" y="5670"/>
                  <a:pt x="19710" y="4725"/>
                  <a:pt x="19035" y="3915"/>
                </a:cubicBezTo>
                <a:cubicBezTo>
                  <a:pt x="18630" y="3375"/>
                  <a:pt x="18225" y="2970"/>
                  <a:pt x="17685" y="2565"/>
                </a:cubicBezTo>
                <a:cubicBezTo>
                  <a:pt x="16875" y="1890"/>
                  <a:pt x="16065" y="1215"/>
                  <a:pt x="14985" y="810"/>
                </a:cubicBezTo>
                <a:cubicBezTo>
                  <a:pt x="14985" y="810"/>
                  <a:pt x="14985" y="810"/>
                  <a:pt x="14985" y="810"/>
                </a:cubicBezTo>
                <a:cubicBezTo>
                  <a:pt x="13635" y="270"/>
                  <a:pt x="12285" y="0"/>
                  <a:pt x="10800" y="0"/>
                </a:cubicBezTo>
                <a:cubicBezTo>
                  <a:pt x="10125" y="0"/>
                  <a:pt x="9585" y="0"/>
                  <a:pt x="8910" y="135"/>
                </a:cubicBezTo>
                <a:cubicBezTo>
                  <a:pt x="8910" y="135"/>
                  <a:pt x="8910" y="135"/>
                  <a:pt x="8910" y="135"/>
                </a:cubicBezTo>
                <a:cubicBezTo>
                  <a:pt x="8910" y="135"/>
                  <a:pt x="8910" y="135"/>
                  <a:pt x="8910" y="135"/>
                </a:cubicBezTo>
                <a:cubicBezTo>
                  <a:pt x="8775" y="135"/>
                  <a:pt x="8640" y="270"/>
                  <a:pt x="8505" y="270"/>
                </a:cubicBezTo>
                <a:cubicBezTo>
                  <a:pt x="8505" y="270"/>
                  <a:pt x="8505" y="270"/>
                  <a:pt x="8505" y="270"/>
                </a:cubicBezTo>
                <a:cubicBezTo>
                  <a:pt x="7965" y="405"/>
                  <a:pt x="7290" y="540"/>
                  <a:pt x="6750" y="810"/>
                </a:cubicBezTo>
                <a:cubicBezTo>
                  <a:pt x="6750" y="810"/>
                  <a:pt x="6750" y="810"/>
                  <a:pt x="6615" y="810"/>
                </a:cubicBezTo>
                <a:cubicBezTo>
                  <a:pt x="6615" y="810"/>
                  <a:pt x="6480" y="945"/>
                  <a:pt x="6480" y="945"/>
                </a:cubicBezTo>
                <a:cubicBezTo>
                  <a:pt x="6345" y="945"/>
                  <a:pt x="6210" y="945"/>
                  <a:pt x="6210" y="1080"/>
                </a:cubicBezTo>
                <a:cubicBezTo>
                  <a:pt x="6075" y="1080"/>
                  <a:pt x="6075" y="1080"/>
                  <a:pt x="5940" y="1080"/>
                </a:cubicBezTo>
                <a:cubicBezTo>
                  <a:pt x="5940" y="1080"/>
                  <a:pt x="5940" y="1215"/>
                  <a:pt x="5940" y="1215"/>
                </a:cubicBezTo>
                <a:cubicBezTo>
                  <a:pt x="5940" y="1215"/>
                  <a:pt x="5940" y="1215"/>
                  <a:pt x="5940" y="1215"/>
                </a:cubicBezTo>
                <a:cubicBezTo>
                  <a:pt x="5940" y="1215"/>
                  <a:pt x="5940" y="1215"/>
                  <a:pt x="5805" y="1215"/>
                </a:cubicBezTo>
                <a:cubicBezTo>
                  <a:pt x="5805" y="1215"/>
                  <a:pt x="5805" y="1215"/>
                  <a:pt x="5670" y="1215"/>
                </a:cubicBezTo>
                <a:cubicBezTo>
                  <a:pt x="5670" y="1350"/>
                  <a:pt x="5670" y="1350"/>
                  <a:pt x="5535" y="1350"/>
                </a:cubicBezTo>
                <a:cubicBezTo>
                  <a:pt x="5535" y="1350"/>
                  <a:pt x="5535" y="1350"/>
                  <a:pt x="5400" y="1485"/>
                </a:cubicBezTo>
                <a:cubicBezTo>
                  <a:pt x="5400" y="1485"/>
                  <a:pt x="5265" y="1485"/>
                  <a:pt x="5265" y="1485"/>
                </a:cubicBezTo>
                <a:cubicBezTo>
                  <a:pt x="5265" y="1620"/>
                  <a:pt x="5130" y="1620"/>
                  <a:pt x="5130" y="1620"/>
                </a:cubicBezTo>
                <a:cubicBezTo>
                  <a:pt x="4995" y="1620"/>
                  <a:pt x="4860" y="1755"/>
                  <a:pt x="4725" y="1890"/>
                </a:cubicBezTo>
                <a:cubicBezTo>
                  <a:pt x="4725" y="1890"/>
                  <a:pt x="4725" y="1890"/>
                  <a:pt x="4725" y="1890"/>
                </a:cubicBezTo>
                <a:cubicBezTo>
                  <a:pt x="4725" y="1890"/>
                  <a:pt x="4590" y="1890"/>
                  <a:pt x="4590" y="2025"/>
                </a:cubicBezTo>
                <a:cubicBezTo>
                  <a:pt x="4590" y="2025"/>
                  <a:pt x="4590" y="2025"/>
                  <a:pt x="4590" y="2025"/>
                </a:cubicBezTo>
                <a:cubicBezTo>
                  <a:pt x="4455" y="2160"/>
                  <a:pt x="4320" y="2160"/>
                  <a:pt x="4185" y="2295"/>
                </a:cubicBezTo>
                <a:cubicBezTo>
                  <a:pt x="4185" y="2295"/>
                  <a:pt x="4185" y="2295"/>
                  <a:pt x="4185" y="2295"/>
                </a:cubicBezTo>
                <a:cubicBezTo>
                  <a:pt x="4185" y="2295"/>
                  <a:pt x="4185" y="2295"/>
                  <a:pt x="4185" y="2295"/>
                </a:cubicBezTo>
                <a:cubicBezTo>
                  <a:pt x="3510" y="2835"/>
                  <a:pt x="2970" y="3375"/>
                  <a:pt x="2565" y="3915"/>
                </a:cubicBezTo>
                <a:cubicBezTo>
                  <a:pt x="2430" y="3915"/>
                  <a:pt x="2430" y="3915"/>
                  <a:pt x="2430" y="3915"/>
                </a:cubicBezTo>
                <a:cubicBezTo>
                  <a:pt x="945" y="5805"/>
                  <a:pt x="0" y="8235"/>
                  <a:pt x="0" y="10800"/>
                </a:cubicBezTo>
                <a:cubicBezTo>
                  <a:pt x="0" y="11880"/>
                  <a:pt x="135" y="12960"/>
                  <a:pt x="405" y="13905"/>
                </a:cubicBezTo>
                <a:cubicBezTo>
                  <a:pt x="405" y="13905"/>
                  <a:pt x="405" y="13905"/>
                  <a:pt x="405" y="13905"/>
                </a:cubicBezTo>
                <a:cubicBezTo>
                  <a:pt x="405" y="13905"/>
                  <a:pt x="405" y="13905"/>
                  <a:pt x="405" y="13905"/>
                </a:cubicBezTo>
                <a:cubicBezTo>
                  <a:pt x="540" y="14175"/>
                  <a:pt x="540" y="14310"/>
                  <a:pt x="675" y="14580"/>
                </a:cubicBezTo>
                <a:cubicBezTo>
                  <a:pt x="675" y="14580"/>
                  <a:pt x="675" y="14715"/>
                  <a:pt x="675" y="14715"/>
                </a:cubicBezTo>
                <a:cubicBezTo>
                  <a:pt x="810" y="14850"/>
                  <a:pt x="810" y="14985"/>
                  <a:pt x="810" y="15120"/>
                </a:cubicBezTo>
                <a:cubicBezTo>
                  <a:pt x="945" y="15120"/>
                  <a:pt x="945" y="15255"/>
                  <a:pt x="1080" y="15390"/>
                </a:cubicBezTo>
                <a:cubicBezTo>
                  <a:pt x="1080" y="15390"/>
                  <a:pt x="1080" y="15525"/>
                  <a:pt x="1080" y="15525"/>
                </a:cubicBezTo>
                <a:cubicBezTo>
                  <a:pt x="2160" y="17685"/>
                  <a:pt x="3915" y="19440"/>
                  <a:pt x="6075" y="20520"/>
                </a:cubicBezTo>
                <a:cubicBezTo>
                  <a:pt x="6075" y="20520"/>
                  <a:pt x="6210" y="20520"/>
                  <a:pt x="6210" y="20520"/>
                </a:cubicBezTo>
                <a:cubicBezTo>
                  <a:pt x="6345" y="20655"/>
                  <a:pt x="6480" y="20655"/>
                  <a:pt x="6480" y="20790"/>
                </a:cubicBezTo>
                <a:cubicBezTo>
                  <a:pt x="6615" y="20790"/>
                  <a:pt x="6750" y="20790"/>
                  <a:pt x="6885" y="20790"/>
                </a:cubicBezTo>
                <a:cubicBezTo>
                  <a:pt x="6885" y="20925"/>
                  <a:pt x="7020" y="20925"/>
                  <a:pt x="7020" y="20925"/>
                </a:cubicBezTo>
                <a:cubicBezTo>
                  <a:pt x="7290" y="21060"/>
                  <a:pt x="7425" y="21060"/>
                  <a:pt x="7695" y="21195"/>
                </a:cubicBezTo>
                <a:cubicBezTo>
                  <a:pt x="7695" y="21195"/>
                  <a:pt x="7695" y="21195"/>
                  <a:pt x="7695" y="21195"/>
                </a:cubicBezTo>
                <a:cubicBezTo>
                  <a:pt x="7695" y="21195"/>
                  <a:pt x="7695" y="21195"/>
                  <a:pt x="7695" y="21195"/>
                </a:cubicBezTo>
                <a:cubicBezTo>
                  <a:pt x="8640" y="21465"/>
                  <a:pt x="9720" y="21600"/>
                  <a:pt x="10800" y="21600"/>
                </a:cubicBezTo>
                <a:cubicBezTo>
                  <a:pt x="12555" y="21600"/>
                  <a:pt x="14310" y="21195"/>
                  <a:pt x="15795" y="20385"/>
                </a:cubicBezTo>
                <a:cubicBezTo>
                  <a:pt x="15795" y="20385"/>
                  <a:pt x="15795" y="20385"/>
                  <a:pt x="15795" y="20385"/>
                </a:cubicBezTo>
                <a:cubicBezTo>
                  <a:pt x="15795" y="20385"/>
                  <a:pt x="15930" y="20385"/>
                  <a:pt x="15930" y="20385"/>
                </a:cubicBezTo>
                <a:cubicBezTo>
                  <a:pt x="15930" y="20250"/>
                  <a:pt x="16065" y="20250"/>
                  <a:pt x="16200" y="20115"/>
                </a:cubicBezTo>
                <a:cubicBezTo>
                  <a:pt x="16200" y="20115"/>
                  <a:pt x="16335" y="20115"/>
                  <a:pt x="16335" y="19980"/>
                </a:cubicBezTo>
                <a:cubicBezTo>
                  <a:pt x="16605" y="19980"/>
                  <a:pt x="16740" y="19845"/>
                  <a:pt x="16875" y="19710"/>
                </a:cubicBezTo>
                <a:cubicBezTo>
                  <a:pt x="16875" y="19710"/>
                  <a:pt x="17010" y="19710"/>
                  <a:pt x="17010" y="19575"/>
                </a:cubicBezTo>
                <a:cubicBezTo>
                  <a:pt x="17145" y="19575"/>
                  <a:pt x="17280" y="19440"/>
                  <a:pt x="17280" y="19440"/>
                </a:cubicBezTo>
                <a:cubicBezTo>
                  <a:pt x="17415" y="19305"/>
                  <a:pt x="17415" y="19305"/>
                  <a:pt x="17415" y="19305"/>
                </a:cubicBezTo>
                <a:cubicBezTo>
                  <a:pt x="17550" y="19170"/>
                  <a:pt x="17685" y="19170"/>
                  <a:pt x="17820" y="19035"/>
                </a:cubicBezTo>
                <a:cubicBezTo>
                  <a:pt x="17820" y="19035"/>
                  <a:pt x="17820" y="18900"/>
                  <a:pt x="17955" y="18900"/>
                </a:cubicBezTo>
                <a:cubicBezTo>
                  <a:pt x="18090" y="18765"/>
                  <a:pt x="18090" y="18765"/>
                  <a:pt x="18225" y="18630"/>
                </a:cubicBezTo>
                <a:cubicBezTo>
                  <a:pt x="18225" y="18630"/>
                  <a:pt x="18360" y="18495"/>
                  <a:pt x="18360" y="18495"/>
                </a:cubicBezTo>
                <a:cubicBezTo>
                  <a:pt x="18495" y="18360"/>
                  <a:pt x="18630" y="18225"/>
                  <a:pt x="18765" y="18090"/>
                </a:cubicBezTo>
                <a:cubicBezTo>
                  <a:pt x="18765" y="17955"/>
                  <a:pt x="18900" y="17955"/>
                  <a:pt x="18900" y="17955"/>
                </a:cubicBezTo>
                <a:cubicBezTo>
                  <a:pt x="19575" y="17145"/>
                  <a:pt x="20250" y="16065"/>
                  <a:pt x="20790" y="14985"/>
                </a:cubicBezTo>
                <a:cubicBezTo>
                  <a:pt x="20790" y="14985"/>
                  <a:pt x="20790" y="14985"/>
                  <a:pt x="20790" y="14850"/>
                </a:cubicBezTo>
                <a:cubicBezTo>
                  <a:pt x="20790" y="14850"/>
                  <a:pt x="20925" y="14715"/>
                  <a:pt x="20925" y="14580"/>
                </a:cubicBezTo>
                <a:cubicBezTo>
                  <a:pt x="20925" y="14580"/>
                  <a:pt x="20925" y="14580"/>
                  <a:pt x="20925" y="14580"/>
                </a:cubicBezTo>
                <a:cubicBezTo>
                  <a:pt x="21060" y="14175"/>
                  <a:pt x="21195" y="13770"/>
                  <a:pt x="21330" y="13365"/>
                </a:cubicBezTo>
                <a:cubicBezTo>
                  <a:pt x="21330" y="13365"/>
                  <a:pt x="21330" y="13365"/>
                  <a:pt x="21330" y="13230"/>
                </a:cubicBezTo>
                <a:close/>
                <a:moveTo>
                  <a:pt x="17685" y="18225"/>
                </a:moveTo>
                <a:cubicBezTo>
                  <a:pt x="17550" y="18225"/>
                  <a:pt x="17415" y="18360"/>
                  <a:pt x="17415" y="18360"/>
                </a:cubicBezTo>
                <a:cubicBezTo>
                  <a:pt x="17280" y="18495"/>
                  <a:pt x="17280" y="18495"/>
                  <a:pt x="17280" y="18495"/>
                </a:cubicBezTo>
                <a:cubicBezTo>
                  <a:pt x="17145" y="18630"/>
                  <a:pt x="17145" y="18630"/>
                  <a:pt x="17010" y="18765"/>
                </a:cubicBezTo>
                <a:cubicBezTo>
                  <a:pt x="17010" y="18765"/>
                  <a:pt x="16875" y="18765"/>
                  <a:pt x="16875" y="18900"/>
                </a:cubicBezTo>
                <a:cubicBezTo>
                  <a:pt x="16875" y="18900"/>
                  <a:pt x="16740" y="18900"/>
                  <a:pt x="16740" y="18900"/>
                </a:cubicBezTo>
                <a:cubicBezTo>
                  <a:pt x="16605" y="19035"/>
                  <a:pt x="16605" y="19035"/>
                  <a:pt x="16470" y="19035"/>
                </a:cubicBezTo>
                <a:cubicBezTo>
                  <a:pt x="16605" y="18765"/>
                  <a:pt x="16605" y="18360"/>
                  <a:pt x="16470" y="18090"/>
                </a:cubicBezTo>
                <a:cubicBezTo>
                  <a:pt x="16200" y="17550"/>
                  <a:pt x="15660" y="17145"/>
                  <a:pt x="15120" y="17010"/>
                </a:cubicBezTo>
                <a:cubicBezTo>
                  <a:pt x="14715" y="17010"/>
                  <a:pt x="14715" y="17010"/>
                  <a:pt x="14715" y="17010"/>
                </a:cubicBezTo>
                <a:cubicBezTo>
                  <a:pt x="14715" y="16335"/>
                  <a:pt x="14715" y="16335"/>
                  <a:pt x="14715" y="16335"/>
                </a:cubicBezTo>
                <a:cubicBezTo>
                  <a:pt x="15120" y="16335"/>
                  <a:pt x="15120" y="16335"/>
                  <a:pt x="15120" y="16335"/>
                </a:cubicBezTo>
                <a:cubicBezTo>
                  <a:pt x="15660" y="16200"/>
                  <a:pt x="16200" y="15795"/>
                  <a:pt x="16335" y="15255"/>
                </a:cubicBezTo>
                <a:cubicBezTo>
                  <a:pt x="16605" y="14715"/>
                  <a:pt x="16470" y="14040"/>
                  <a:pt x="16200" y="13635"/>
                </a:cubicBezTo>
                <a:cubicBezTo>
                  <a:pt x="15930" y="13230"/>
                  <a:pt x="15930" y="13230"/>
                  <a:pt x="15930" y="13230"/>
                </a:cubicBezTo>
                <a:cubicBezTo>
                  <a:pt x="16335" y="12825"/>
                  <a:pt x="16335" y="12825"/>
                  <a:pt x="16335" y="12825"/>
                </a:cubicBezTo>
                <a:cubicBezTo>
                  <a:pt x="16875" y="13095"/>
                  <a:pt x="16875" y="13095"/>
                  <a:pt x="16875" y="13095"/>
                </a:cubicBezTo>
                <a:cubicBezTo>
                  <a:pt x="17280" y="13500"/>
                  <a:pt x="17955" y="13500"/>
                  <a:pt x="18495" y="13365"/>
                </a:cubicBezTo>
                <a:cubicBezTo>
                  <a:pt x="19035" y="13095"/>
                  <a:pt x="19305" y="12690"/>
                  <a:pt x="19440" y="12015"/>
                </a:cubicBezTo>
                <a:cubicBezTo>
                  <a:pt x="19575" y="11475"/>
                  <a:pt x="19575" y="11475"/>
                  <a:pt x="19575" y="11475"/>
                </a:cubicBezTo>
                <a:cubicBezTo>
                  <a:pt x="20250" y="11475"/>
                  <a:pt x="20250" y="11475"/>
                  <a:pt x="20250" y="11475"/>
                </a:cubicBezTo>
                <a:cubicBezTo>
                  <a:pt x="20250" y="11880"/>
                  <a:pt x="20250" y="11880"/>
                  <a:pt x="20250" y="11880"/>
                </a:cubicBezTo>
                <a:cubicBezTo>
                  <a:pt x="20385" y="12285"/>
                  <a:pt x="20520" y="12555"/>
                  <a:pt x="20655" y="12825"/>
                </a:cubicBezTo>
                <a:cubicBezTo>
                  <a:pt x="20655" y="13230"/>
                  <a:pt x="20520" y="13635"/>
                  <a:pt x="20385" y="14040"/>
                </a:cubicBezTo>
                <a:cubicBezTo>
                  <a:pt x="20250" y="14040"/>
                  <a:pt x="20115" y="14040"/>
                  <a:pt x="19980" y="14040"/>
                </a:cubicBezTo>
                <a:cubicBezTo>
                  <a:pt x="18630" y="14040"/>
                  <a:pt x="17685" y="15120"/>
                  <a:pt x="17685" y="16335"/>
                </a:cubicBezTo>
                <a:cubicBezTo>
                  <a:pt x="17685" y="16875"/>
                  <a:pt x="17820" y="17415"/>
                  <a:pt x="18090" y="17685"/>
                </a:cubicBezTo>
                <a:cubicBezTo>
                  <a:pt x="17955" y="17820"/>
                  <a:pt x="17820" y="17955"/>
                  <a:pt x="17685" y="18090"/>
                </a:cubicBezTo>
                <a:cubicBezTo>
                  <a:pt x="17685" y="18090"/>
                  <a:pt x="17685" y="18225"/>
                  <a:pt x="17685" y="18225"/>
                </a:cubicBezTo>
                <a:close/>
                <a:moveTo>
                  <a:pt x="19980" y="15120"/>
                </a:moveTo>
                <a:cubicBezTo>
                  <a:pt x="19575" y="15795"/>
                  <a:pt x="19170" y="16605"/>
                  <a:pt x="18630" y="17145"/>
                </a:cubicBezTo>
                <a:cubicBezTo>
                  <a:pt x="18495" y="17010"/>
                  <a:pt x="18360" y="16605"/>
                  <a:pt x="18360" y="16335"/>
                </a:cubicBezTo>
                <a:cubicBezTo>
                  <a:pt x="18360" y="15525"/>
                  <a:pt x="19035" y="14715"/>
                  <a:pt x="19980" y="14715"/>
                </a:cubicBezTo>
                <a:cubicBezTo>
                  <a:pt x="19980" y="14715"/>
                  <a:pt x="19980" y="14715"/>
                  <a:pt x="20115" y="14715"/>
                </a:cubicBezTo>
                <a:cubicBezTo>
                  <a:pt x="19980" y="14850"/>
                  <a:pt x="19980" y="14985"/>
                  <a:pt x="19980" y="14985"/>
                </a:cubicBezTo>
                <a:cubicBezTo>
                  <a:pt x="19980" y="15120"/>
                  <a:pt x="19980" y="15120"/>
                  <a:pt x="19980" y="15120"/>
                </a:cubicBezTo>
                <a:close/>
                <a:moveTo>
                  <a:pt x="15795" y="10125"/>
                </a:moveTo>
                <a:cubicBezTo>
                  <a:pt x="13500" y="10125"/>
                  <a:pt x="11475" y="8100"/>
                  <a:pt x="11475" y="5805"/>
                </a:cubicBezTo>
                <a:cubicBezTo>
                  <a:pt x="11475" y="3780"/>
                  <a:pt x="12960" y="2025"/>
                  <a:pt x="14850" y="1620"/>
                </a:cubicBezTo>
                <a:cubicBezTo>
                  <a:pt x="15525" y="1890"/>
                  <a:pt x="16200" y="2295"/>
                  <a:pt x="16740" y="2700"/>
                </a:cubicBezTo>
                <a:cubicBezTo>
                  <a:pt x="16875" y="2700"/>
                  <a:pt x="16875" y="2700"/>
                  <a:pt x="16875" y="2700"/>
                </a:cubicBezTo>
                <a:cubicBezTo>
                  <a:pt x="16875" y="2835"/>
                  <a:pt x="17010" y="2835"/>
                  <a:pt x="17145" y="2970"/>
                </a:cubicBezTo>
                <a:cubicBezTo>
                  <a:pt x="17145" y="2970"/>
                  <a:pt x="17145" y="2970"/>
                  <a:pt x="17280" y="2970"/>
                </a:cubicBezTo>
                <a:cubicBezTo>
                  <a:pt x="17280" y="3105"/>
                  <a:pt x="17415" y="3105"/>
                  <a:pt x="17415" y="3240"/>
                </a:cubicBezTo>
                <a:cubicBezTo>
                  <a:pt x="17415" y="3240"/>
                  <a:pt x="17550" y="3240"/>
                  <a:pt x="17550" y="3375"/>
                </a:cubicBezTo>
                <a:cubicBezTo>
                  <a:pt x="17550" y="3375"/>
                  <a:pt x="17685" y="3375"/>
                  <a:pt x="17685" y="3375"/>
                </a:cubicBezTo>
                <a:cubicBezTo>
                  <a:pt x="17820" y="3645"/>
                  <a:pt x="17955" y="3780"/>
                  <a:pt x="18225" y="3915"/>
                </a:cubicBezTo>
                <a:cubicBezTo>
                  <a:pt x="18225" y="3915"/>
                  <a:pt x="18225" y="4050"/>
                  <a:pt x="18225" y="4050"/>
                </a:cubicBezTo>
                <a:cubicBezTo>
                  <a:pt x="18360" y="4050"/>
                  <a:pt x="18360" y="4185"/>
                  <a:pt x="18360" y="4185"/>
                </a:cubicBezTo>
                <a:cubicBezTo>
                  <a:pt x="18495" y="4185"/>
                  <a:pt x="18495" y="4320"/>
                  <a:pt x="18630" y="4320"/>
                </a:cubicBezTo>
                <a:cubicBezTo>
                  <a:pt x="18630" y="4455"/>
                  <a:pt x="18630" y="4455"/>
                  <a:pt x="18630" y="4455"/>
                </a:cubicBezTo>
                <a:cubicBezTo>
                  <a:pt x="18765" y="4590"/>
                  <a:pt x="18765" y="4725"/>
                  <a:pt x="18900" y="4725"/>
                </a:cubicBezTo>
                <a:cubicBezTo>
                  <a:pt x="18900" y="4725"/>
                  <a:pt x="18900" y="4860"/>
                  <a:pt x="18900" y="4860"/>
                </a:cubicBezTo>
                <a:cubicBezTo>
                  <a:pt x="19305" y="5400"/>
                  <a:pt x="19710" y="6075"/>
                  <a:pt x="19980" y="6750"/>
                </a:cubicBezTo>
                <a:cubicBezTo>
                  <a:pt x="19575" y="8640"/>
                  <a:pt x="17820" y="10125"/>
                  <a:pt x="15795" y="10125"/>
                </a:cubicBezTo>
                <a:close/>
                <a:moveTo>
                  <a:pt x="8370" y="1080"/>
                </a:moveTo>
                <a:cubicBezTo>
                  <a:pt x="8370" y="1350"/>
                  <a:pt x="8370" y="1620"/>
                  <a:pt x="8370" y="1890"/>
                </a:cubicBezTo>
                <a:cubicBezTo>
                  <a:pt x="8640" y="2295"/>
                  <a:pt x="9045" y="2565"/>
                  <a:pt x="9450" y="2700"/>
                </a:cubicBezTo>
                <a:cubicBezTo>
                  <a:pt x="9720" y="2700"/>
                  <a:pt x="9720" y="2700"/>
                  <a:pt x="9720" y="2700"/>
                </a:cubicBezTo>
                <a:cubicBezTo>
                  <a:pt x="9720" y="3105"/>
                  <a:pt x="9720" y="3105"/>
                  <a:pt x="9720" y="3105"/>
                </a:cubicBezTo>
                <a:cubicBezTo>
                  <a:pt x="9450" y="3240"/>
                  <a:pt x="9450" y="3240"/>
                  <a:pt x="9450" y="3240"/>
                </a:cubicBezTo>
                <a:cubicBezTo>
                  <a:pt x="9045" y="3240"/>
                  <a:pt x="8640" y="3645"/>
                  <a:pt x="8370" y="4050"/>
                </a:cubicBezTo>
                <a:cubicBezTo>
                  <a:pt x="8235" y="4455"/>
                  <a:pt x="8235" y="4995"/>
                  <a:pt x="8505" y="5400"/>
                </a:cubicBezTo>
                <a:cubicBezTo>
                  <a:pt x="8640" y="5535"/>
                  <a:pt x="8640" y="5535"/>
                  <a:pt x="8640" y="5535"/>
                </a:cubicBezTo>
                <a:cubicBezTo>
                  <a:pt x="8370" y="5940"/>
                  <a:pt x="8370" y="5940"/>
                  <a:pt x="8370" y="5940"/>
                </a:cubicBezTo>
                <a:cubicBezTo>
                  <a:pt x="8370" y="5805"/>
                  <a:pt x="8370" y="5805"/>
                  <a:pt x="8370" y="5805"/>
                </a:cubicBezTo>
                <a:cubicBezTo>
                  <a:pt x="7830" y="5535"/>
                  <a:pt x="7425" y="5400"/>
                  <a:pt x="6885" y="5670"/>
                </a:cubicBezTo>
                <a:cubicBezTo>
                  <a:pt x="6480" y="5805"/>
                  <a:pt x="6075" y="6210"/>
                  <a:pt x="6075" y="6750"/>
                </a:cubicBezTo>
                <a:cubicBezTo>
                  <a:pt x="6075" y="6885"/>
                  <a:pt x="6075" y="6885"/>
                  <a:pt x="6075" y="6885"/>
                </a:cubicBezTo>
                <a:cubicBezTo>
                  <a:pt x="5670" y="6885"/>
                  <a:pt x="5670" y="6885"/>
                  <a:pt x="5670" y="6885"/>
                </a:cubicBezTo>
                <a:cubicBezTo>
                  <a:pt x="5535" y="6615"/>
                  <a:pt x="5535" y="6615"/>
                  <a:pt x="5535" y="6615"/>
                </a:cubicBezTo>
                <a:cubicBezTo>
                  <a:pt x="5535" y="6075"/>
                  <a:pt x="5130" y="5670"/>
                  <a:pt x="4725" y="5535"/>
                </a:cubicBezTo>
                <a:cubicBezTo>
                  <a:pt x="4320" y="5400"/>
                  <a:pt x="3780" y="5400"/>
                  <a:pt x="3375" y="5670"/>
                </a:cubicBezTo>
                <a:cubicBezTo>
                  <a:pt x="3105" y="5940"/>
                  <a:pt x="3105" y="5940"/>
                  <a:pt x="3105" y="5940"/>
                </a:cubicBezTo>
                <a:cubicBezTo>
                  <a:pt x="2835" y="5535"/>
                  <a:pt x="2835" y="5535"/>
                  <a:pt x="2835" y="5535"/>
                </a:cubicBezTo>
                <a:cubicBezTo>
                  <a:pt x="2970" y="5400"/>
                  <a:pt x="2970" y="5400"/>
                  <a:pt x="2970" y="5400"/>
                </a:cubicBezTo>
                <a:cubicBezTo>
                  <a:pt x="3240" y="4995"/>
                  <a:pt x="3375" y="4590"/>
                  <a:pt x="3240" y="4185"/>
                </a:cubicBezTo>
                <a:cubicBezTo>
                  <a:pt x="3240" y="4185"/>
                  <a:pt x="3240" y="4185"/>
                  <a:pt x="3240" y="4050"/>
                </a:cubicBezTo>
                <a:cubicBezTo>
                  <a:pt x="3375" y="3915"/>
                  <a:pt x="3510" y="3915"/>
                  <a:pt x="3645" y="3780"/>
                </a:cubicBezTo>
                <a:cubicBezTo>
                  <a:pt x="3645" y="3645"/>
                  <a:pt x="3780" y="3510"/>
                  <a:pt x="3915" y="3510"/>
                </a:cubicBezTo>
                <a:cubicBezTo>
                  <a:pt x="3915" y="3375"/>
                  <a:pt x="3915" y="3375"/>
                  <a:pt x="4050" y="3375"/>
                </a:cubicBezTo>
                <a:cubicBezTo>
                  <a:pt x="4185" y="4050"/>
                  <a:pt x="4995" y="4725"/>
                  <a:pt x="5805" y="4725"/>
                </a:cubicBezTo>
                <a:cubicBezTo>
                  <a:pt x="6750" y="4725"/>
                  <a:pt x="7560" y="3915"/>
                  <a:pt x="7560" y="2835"/>
                </a:cubicBezTo>
                <a:cubicBezTo>
                  <a:pt x="7560" y="2295"/>
                  <a:pt x="7290" y="1890"/>
                  <a:pt x="6885" y="1485"/>
                </a:cubicBezTo>
                <a:cubicBezTo>
                  <a:pt x="7155" y="1350"/>
                  <a:pt x="7290" y="1350"/>
                  <a:pt x="7560" y="1215"/>
                </a:cubicBezTo>
                <a:cubicBezTo>
                  <a:pt x="7560" y="1215"/>
                  <a:pt x="7695" y="1215"/>
                  <a:pt x="7695" y="1215"/>
                </a:cubicBezTo>
                <a:cubicBezTo>
                  <a:pt x="7830" y="1215"/>
                  <a:pt x="8100" y="1080"/>
                  <a:pt x="8370" y="1080"/>
                </a:cubicBezTo>
                <a:close/>
                <a:moveTo>
                  <a:pt x="4725" y="2835"/>
                </a:moveTo>
                <a:cubicBezTo>
                  <a:pt x="4725" y="2835"/>
                  <a:pt x="4725" y="2700"/>
                  <a:pt x="4725" y="2700"/>
                </a:cubicBezTo>
                <a:cubicBezTo>
                  <a:pt x="4860" y="2565"/>
                  <a:pt x="5130" y="2565"/>
                  <a:pt x="5265" y="2430"/>
                </a:cubicBezTo>
                <a:cubicBezTo>
                  <a:pt x="5265" y="2430"/>
                  <a:pt x="5400" y="2295"/>
                  <a:pt x="5400" y="2295"/>
                </a:cubicBezTo>
                <a:cubicBezTo>
                  <a:pt x="5400" y="2295"/>
                  <a:pt x="5400" y="2295"/>
                  <a:pt x="5400" y="2295"/>
                </a:cubicBezTo>
                <a:cubicBezTo>
                  <a:pt x="5670" y="2160"/>
                  <a:pt x="5805" y="2025"/>
                  <a:pt x="5940" y="2025"/>
                </a:cubicBezTo>
                <a:cubicBezTo>
                  <a:pt x="5940" y="1890"/>
                  <a:pt x="6075" y="1890"/>
                  <a:pt x="6075" y="1890"/>
                </a:cubicBezTo>
                <a:cubicBezTo>
                  <a:pt x="6615" y="2025"/>
                  <a:pt x="6885" y="2430"/>
                  <a:pt x="6885" y="2835"/>
                </a:cubicBezTo>
                <a:cubicBezTo>
                  <a:pt x="6885" y="3510"/>
                  <a:pt x="6345" y="3915"/>
                  <a:pt x="5805" y="3915"/>
                </a:cubicBezTo>
                <a:cubicBezTo>
                  <a:pt x="5130" y="3915"/>
                  <a:pt x="4725" y="3510"/>
                  <a:pt x="4725" y="2835"/>
                </a:cubicBezTo>
                <a:cubicBezTo>
                  <a:pt x="4725" y="2835"/>
                  <a:pt x="4725" y="2835"/>
                  <a:pt x="4725" y="2835"/>
                </a:cubicBezTo>
                <a:close/>
                <a:moveTo>
                  <a:pt x="4725" y="9450"/>
                </a:moveTo>
                <a:cubicBezTo>
                  <a:pt x="4725" y="9450"/>
                  <a:pt x="4725" y="9450"/>
                  <a:pt x="4725" y="9450"/>
                </a:cubicBezTo>
                <a:cubicBezTo>
                  <a:pt x="4725" y="9450"/>
                  <a:pt x="4725" y="9315"/>
                  <a:pt x="4725" y="9315"/>
                </a:cubicBezTo>
                <a:cubicBezTo>
                  <a:pt x="5400" y="9180"/>
                  <a:pt x="6075" y="9045"/>
                  <a:pt x="6885" y="9045"/>
                </a:cubicBezTo>
                <a:cubicBezTo>
                  <a:pt x="9990" y="9045"/>
                  <a:pt x="12555" y="11610"/>
                  <a:pt x="12555" y="14715"/>
                </a:cubicBezTo>
                <a:cubicBezTo>
                  <a:pt x="12555" y="15525"/>
                  <a:pt x="12420" y="16335"/>
                  <a:pt x="12150" y="17145"/>
                </a:cubicBezTo>
                <a:cubicBezTo>
                  <a:pt x="12150" y="17145"/>
                  <a:pt x="12150" y="17145"/>
                  <a:pt x="12150" y="17145"/>
                </a:cubicBezTo>
                <a:cubicBezTo>
                  <a:pt x="12150" y="17145"/>
                  <a:pt x="12150" y="17145"/>
                  <a:pt x="12150" y="17145"/>
                </a:cubicBezTo>
                <a:cubicBezTo>
                  <a:pt x="11340" y="18765"/>
                  <a:pt x="9720" y="20115"/>
                  <a:pt x="7830" y="20385"/>
                </a:cubicBezTo>
                <a:cubicBezTo>
                  <a:pt x="7830" y="20385"/>
                  <a:pt x="7830" y="20385"/>
                  <a:pt x="7830" y="20385"/>
                </a:cubicBezTo>
                <a:cubicBezTo>
                  <a:pt x="7695" y="20385"/>
                  <a:pt x="7425" y="20250"/>
                  <a:pt x="7290" y="20250"/>
                </a:cubicBezTo>
                <a:cubicBezTo>
                  <a:pt x="7155" y="20250"/>
                  <a:pt x="7155" y="20250"/>
                  <a:pt x="7020" y="20115"/>
                </a:cubicBezTo>
                <a:cubicBezTo>
                  <a:pt x="7020" y="20115"/>
                  <a:pt x="6885" y="20115"/>
                  <a:pt x="6750" y="20115"/>
                </a:cubicBezTo>
                <a:cubicBezTo>
                  <a:pt x="6750" y="19980"/>
                  <a:pt x="6615" y="19980"/>
                  <a:pt x="6480" y="19845"/>
                </a:cubicBezTo>
                <a:cubicBezTo>
                  <a:pt x="6480" y="19845"/>
                  <a:pt x="6345" y="19845"/>
                  <a:pt x="6345" y="19845"/>
                </a:cubicBezTo>
                <a:cubicBezTo>
                  <a:pt x="4320" y="18900"/>
                  <a:pt x="2700" y="17280"/>
                  <a:pt x="1755" y="15255"/>
                </a:cubicBezTo>
                <a:cubicBezTo>
                  <a:pt x="1755" y="15255"/>
                  <a:pt x="1755" y="15120"/>
                  <a:pt x="1755" y="15120"/>
                </a:cubicBezTo>
                <a:cubicBezTo>
                  <a:pt x="1620" y="14985"/>
                  <a:pt x="1620" y="14850"/>
                  <a:pt x="1485" y="14850"/>
                </a:cubicBezTo>
                <a:cubicBezTo>
                  <a:pt x="1485" y="14715"/>
                  <a:pt x="1485" y="14580"/>
                  <a:pt x="1485" y="14580"/>
                </a:cubicBezTo>
                <a:cubicBezTo>
                  <a:pt x="1350" y="14445"/>
                  <a:pt x="1350" y="14445"/>
                  <a:pt x="1350" y="14310"/>
                </a:cubicBezTo>
                <a:cubicBezTo>
                  <a:pt x="1350" y="14175"/>
                  <a:pt x="1215" y="13905"/>
                  <a:pt x="1215" y="13770"/>
                </a:cubicBezTo>
                <a:cubicBezTo>
                  <a:pt x="1215" y="13770"/>
                  <a:pt x="1215" y="13770"/>
                  <a:pt x="1215" y="13770"/>
                </a:cubicBezTo>
                <a:cubicBezTo>
                  <a:pt x="1485" y="11745"/>
                  <a:pt x="2835" y="10125"/>
                  <a:pt x="4725" y="9450"/>
                </a:cubicBezTo>
                <a:close/>
                <a:moveTo>
                  <a:pt x="9315" y="20790"/>
                </a:moveTo>
                <a:cubicBezTo>
                  <a:pt x="10665" y="20115"/>
                  <a:pt x="11880" y="19035"/>
                  <a:pt x="12555" y="17685"/>
                </a:cubicBezTo>
                <a:cubicBezTo>
                  <a:pt x="13230" y="17955"/>
                  <a:pt x="13230" y="17955"/>
                  <a:pt x="13230" y="17955"/>
                </a:cubicBezTo>
                <a:cubicBezTo>
                  <a:pt x="13230" y="17955"/>
                  <a:pt x="13230" y="17955"/>
                  <a:pt x="13365" y="17955"/>
                </a:cubicBezTo>
                <a:cubicBezTo>
                  <a:pt x="13500" y="17955"/>
                  <a:pt x="13635" y="17955"/>
                  <a:pt x="13635" y="17820"/>
                </a:cubicBezTo>
                <a:cubicBezTo>
                  <a:pt x="13770" y="17550"/>
                  <a:pt x="13635" y="17415"/>
                  <a:pt x="13500" y="17280"/>
                </a:cubicBezTo>
                <a:cubicBezTo>
                  <a:pt x="12960" y="17010"/>
                  <a:pt x="12960" y="17010"/>
                  <a:pt x="12960" y="17010"/>
                </a:cubicBezTo>
                <a:cubicBezTo>
                  <a:pt x="13230" y="16335"/>
                  <a:pt x="13365" y="15525"/>
                  <a:pt x="13365" y="14715"/>
                </a:cubicBezTo>
                <a:cubicBezTo>
                  <a:pt x="13365" y="14040"/>
                  <a:pt x="13230" y="13365"/>
                  <a:pt x="12960" y="12690"/>
                </a:cubicBezTo>
                <a:cubicBezTo>
                  <a:pt x="13500" y="12555"/>
                  <a:pt x="13500" y="12555"/>
                  <a:pt x="13500" y="12555"/>
                </a:cubicBezTo>
                <a:cubicBezTo>
                  <a:pt x="13635" y="12555"/>
                  <a:pt x="13770" y="12285"/>
                  <a:pt x="13635" y="12150"/>
                </a:cubicBezTo>
                <a:cubicBezTo>
                  <a:pt x="13635" y="11880"/>
                  <a:pt x="13365" y="11880"/>
                  <a:pt x="13230" y="11880"/>
                </a:cubicBezTo>
                <a:cubicBezTo>
                  <a:pt x="12690" y="12015"/>
                  <a:pt x="12690" y="12015"/>
                  <a:pt x="12690" y="12015"/>
                </a:cubicBezTo>
                <a:cubicBezTo>
                  <a:pt x="12150" y="10800"/>
                  <a:pt x="11070" y="9720"/>
                  <a:pt x="9855" y="9045"/>
                </a:cubicBezTo>
                <a:cubicBezTo>
                  <a:pt x="9990" y="8370"/>
                  <a:pt x="9990" y="8370"/>
                  <a:pt x="9990" y="8370"/>
                </a:cubicBezTo>
                <a:cubicBezTo>
                  <a:pt x="10125" y="8235"/>
                  <a:pt x="9990" y="7965"/>
                  <a:pt x="9855" y="7965"/>
                </a:cubicBezTo>
                <a:cubicBezTo>
                  <a:pt x="9720" y="7830"/>
                  <a:pt x="9450" y="7965"/>
                  <a:pt x="9450" y="8100"/>
                </a:cubicBezTo>
                <a:cubicBezTo>
                  <a:pt x="9180" y="8775"/>
                  <a:pt x="9180" y="8775"/>
                  <a:pt x="9180" y="8775"/>
                </a:cubicBezTo>
                <a:cubicBezTo>
                  <a:pt x="8370" y="8370"/>
                  <a:pt x="7695" y="8235"/>
                  <a:pt x="6885" y="8235"/>
                </a:cubicBezTo>
                <a:cubicBezTo>
                  <a:pt x="6075" y="8235"/>
                  <a:pt x="5400" y="8370"/>
                  <a:pt x="4860" y="8640"/>
                </a:cubicBezTo>
                <a:cubicBezTo>
                  <a:pt x="4590" y="8100"/>
                  <a:pt x="4590" y="8100"/>
                  <a:pt x="4590" y="8100"/>
                </a:cubicBezTo>
                <a:cubicBezTo>
                  <a:pt x="4590" y="7965"/>
                  <a:pt x="4320" y="7830"/>
                  <a:pt x="4185" y="7965"/>
                </a:cubicBezTo>
                <a:cubicBezTo>
                  <a:pt x="4050" y="7965"/>
                  <a:pt x="3915" y="8235"/>
                  <a:pt x="4050" y="8370"/>
                </a:cubicBezTo>
                <a:cubicBezTo>
                  <a:pt x="4185" y="8910"/>
                  <a:pt x="4185" y="8910"/>
                  <a:pt x="4185" y="8910"/>
                </a:cubicBezTo>
                <a:cubicBezTo>
                  <a:pt x="2700" y="9585"/>
                  <a:pt x="1485" y="10800"/>
                  <a:pt x="810" y="12285"/>
                </a:cubicBezTo>
                <a:cubicBezTo>
                  <a:pt x="810" y="11880"/>
                  <a:pt x="675" y="11340"/>
                  <a:pt x="675" y="10800"/>
                </a:cubicBezTo>
                <a:cubicBezTo>
                  <a:pt x="675" y="8910"/>
                  <a:pt x="1215" y="7290"/>
                  <a:pt x="2025" y="5805"/>
                </a:cubicBezTo>
                <a:cubicBezTo>
                  <a:pt x="2160" y="5805"/>
                  <a:pt x="2160" y="5805"/>
                  <a:pt x="2160" y="5940"/>
                </a:cubicBezTo>
                <a:cubicBezTo>
                  <a:pt x="2835" y="6615"/>
                  <a:pt x="2835" y="6615"/>
                  <a:pt x="2835" y="6615"/>
                </a:cubicBezTo>
                <a:cubicBezTo>
                  <a:pt x="2970" y="6750"/>
                  <a:pt x="3240" y="6750"/>
                  <a:pt x="3375" y="6615"/>
                </a:cubicBezTo>
                <a:cubicBezTo>
                  <a:pt x="3780" y="6345"/>
                  <a:pt x="3780" y="6345"/>
                  <a:pt x="3780" y="6345"/>
                </a:cubicBezTo>
                <a:cubicBezTo>
                  <a:pt x="3915" y="6210"/>
                  <a:pt x="4185" y="6075"/>
                  <a:pt x="4455" y="6210"/>
                </a:cubicBezTo>
                <a:cubicBezTo>
                  <a:pt x="4725" y="6345"/>
                  <a:pt x="4860" y="6480"/>
                  <a:pt x="4860" y="6750"/>
                </a:cubicBezTo>
                <a:cubicBezTo>
                  <a:pt x="4995" y="7290"/>
                  <a:pt x="4995" y="7290"/>
                  <a:pt x="4995" y="7290"/>
                </a:cubicBezTo>
                <a:cubicBezTo>
                  <a:pt x="4995" y="7425"/>
                  <a:pt x="5130" y="7560"/>
                  <a:pt x="5400" y="7560"/>
                </a:cubicBezTo>
                <a:cubicBezTo>
                  <a:pt x="6345" y="7560"/>
                  <a:pt x="6345" y="7560"/>
                  <a:pt x="6345" y="7560"/>
                </a:cubicBezTo>
                <a:cubicBezTo>
                  <a:pt x="6480" y="7560"/>
                  <a:pt x="6615" y="7425"/>
                  <a:pt x="6750" y="7290"/>
                </a:cubicBezTo>
                <a:cubicBezTo>
                  <a:pt x="6750" y="6885"/>
                  <a:pt x="6750" y="6885"/>
                  <a:pt x="6750" y="6885"/>
                </a:cubicBezTo>
                <a:cubicBezTo>
                  <a:pt x="6750" y="6615"/>
                  <a:pt x="7020" y="6480"/>
                  <a:pt x="7155" y="6345"/>
                </a:cubicBezTo>
                <a:cubicBezTo>
                  <a:pt x="7425" y="6210"/>
                  <a:pt x="7695" y="6210"/>
                  <a:pt x="7830" y="6345"/>
                </a:cubicBezTo>
                <a:cubicBezTo>
                  <a:pt x="8235" y="6615"/>
                  <a:pt x="8235" y="6615"/>
                  <a:pt x="8235" y="6615"/>
                </a:cubicBezTo>
                <a:cubicBezTo>
                  <a:pt x="8370" y="6750"/>
                  <a:pt x="8505" y="6750"/>
                  <a:pt x="8640" y="6615"/>
                </a:cubicBezTo>
                <a:cubicBezTo>
                  <a:pt x="9315" y="5940"/>
                  <a:pt x="9315" y="5940"/>
                  <a:pt x="9315" y="5940"/>
                </a:cubicBezTo>
                <a:cubicBezTo>
                  <a:pt x="9450" y="5805"/>
                  <a:pt x="9450" y="5535"/>
                  <a:pt x="9450" y="5400"/>
                </a:cubicBezTo>
                <a:cubicBezTo>
                  <a:pt x="9045" y="4995"/>
                  <a:pt x="9045" y="4995"/>
                  <a:pt x="9045" y="4995"/>
                </a:cubicBezTo>
                <a:cubicBezTo>
                  <a:pt x="8910" y="4860"/>
                  <a:pt x="8910" y="4590"/>
                  <a:pt x="9045" y="4320"/>
                </a:cubicBezTo>
                <a:cubicBezTo>
                  <a:pt x="9180" y="4050"/>
                  <a:pt x="9315" y="3915"/>
                  <a:pt x="9585" y="3915"/>
                </a:cubicBezTo>
                <a:cubicBezTo>
                  <a:pt x="10125" y="3780"/>
                  <a:pt x="10125" y="3780"/>
                  <a:pt x="10125" y="3780"/>
                </a:cubicBezTo>
                <a:cubicBezTo>
                  <a:pt x="10260" y="3780"/>
                  <a:pt x="10395" y="3645"/>
                  <a:pt x="10395" y="3510"/>
                </a:cubicBezTo>
                <a:cubicBezTo>
                  <a:pt x="10395" y="2430"/>
                  <a:pt x="10395" y="2430"/>
                  <a:pt x="10395" y="2430"/>
                </a:cubicBezTo>
                <a:cubicBezTo>
                  <a:pt x="10395" y="2295"/>
                  <a:pt x="10260" y="2160"/>
                  <a:pt x="10125" y="2160"/>
                </a:cubicBezTo>
                <a:cubicBezTo>
                  <a:pt x="9585" y="2025"/>
                  <a:pt x="9585" y="2025"/>
                  <a:pt x="9585" y="2025"/>
                </a:cubicBezTo>
                <a:cubicBezTo>
                  <a:pt x="9450" y="2025"/>
                  <a:pt x="9180" y="1755"/>
                  <a:pt x="9045" y="1620"/>
                </a:cubicBezTo>
                <a:cubicBezTo>
                  <a:pt x="9045" y="1350"/>
                  <a:pt x="9045" y="1080"/>
                  <a:pt x="9180" y="945"/>
                </a:cubicBezTo>
                <a:cubicBezTo>
                  <a:pt x="9180" y="810"/>
                  <a:pt x="9180" y="810"/>
                  <a:pt x="9180" y="810"/>
                </a:cubicBezTo>
                <a:cubicBezTo>
                  <a:pt x="9720" y="810"/>
                  <a:pt x="10260" y="675"/>
                  <a:pt x="10800" y="675"/>
                </a:cubicBezTo>
                <a:cubicBezTo>
                  <a:pt x="11880" y="675"/>
                  <a:pt x="12825" y="810"/>
                  <a:pt x="13770" y="1215"/>
                </a:cubicBezTo>
                <a:cubicBezTo>
                  <a:pt x="13365" y="1350"/>
                  <a:pt x="12960" y="1620"/>
                  <a:pt x="12555" y="1890"/>
                </a:cubicBezTo>
                <a:cubicBezTo>
                  <a:pt x="12285" y="1620"/>
                  <a:pt x="12285" y="1620"/>
                  <a:pt x="12285" y="1620"/>
                </a:cubicBezTo>
                <a:cubicBezTo>
                  <a:pt x="12150" y="1485"/>
                  <a:pt x="11880" y="1485"/>
                  <a:pt x="11745" y="1620"/>
                </a:cubicBezTo>
                <a:cubicBezTo>
                  <a:pt x="11610" y="1890"/>
                  <a:pt x="11610" y="2025"/>
                  <a:pt x="11745" y="2160"/>
                </a:cubicBezTo>
                <a:cubicBezTo>
                  <a:pt x="12015" y="2430"/>
                  <a:pt x="12015" y="2430"/>
                  <a:pt x="12015" y="2430"/>
                </a:cubicBezTo>
                <a:cubicBezTo>
                  <a:pt x="11340" y="3240"/>
                  <a:pt x="10935" y="4320"/>
                  <a:pt x="10800" y="5400"/>
                </a:cubicBezTo>
                <a:cubicBezTo>
                  <a:pt x="10395" y="5400"/>
                  <a:pt x="10395" y="5400"/>
                  <a:pt x="10395" y="5400"/>
                </a:cubicBezTo>
                <a:cubicBezTo>
                  <a:pt x="10260" y="5400"/>
                  <a:pt x="10125" y="5535"/>
                  <a:pt x="10125" y="5805"/>
                </a:cubicBezTo>
                <a:cubicBezTo>
                  <a:pt x="10125" y="5940"/>
                  <a:pt x="10260" y="6075"/>
                  <a:pt x="10395" y="6075"/>
                </a:cubicBezTo>
                <a:cubicBezTo>
                  <a:pt x="10800" y="6075"/>
                  <a:pt x="10800" y="6075"/>
                  <a:pt x="10800" y="6075"/>
                </a:cubicBezTo>
                <a:cubicBezTo>
                  <a:pt x="10935" y="7290"/>
                  <a:pt x="11340" y="8235"/>
                  <a:pt x="12015" y="9045"/>
                </a:cubicBezTo>
                <a:cubicBezTo>
                  <a:pt x="11745" y="9315"/>
                  <a:pt x="11745" y="9315"/>
                  <a:pt x="11745" y="9315"/>
                </a:cubicBezTo>
                <a:cubicBezTo>
                  <a:pt x="11610" y="9450"/>
                  <a:pt x="11610" y="9720"/>
                  <a:pt x="11745" y="9855"/>
                </a:cubicBezTo>
                <a:cubicBezTo>
                  <a:pt x="11880" y="9855"/>
                  <a:pt x="11880" y="9990"/>
                  <a:pt x="12015" y="9990"/>
                </a:cubicBezTo>
                <a:cubicBezTo>
                  <a:pt x="12150" y="9990"/>
                  <a:pt x="12150" y="9855"/>
                  <a:pt x="12285" y="9855"/>
                </a:cubicBezTo>
                <a:cubicBezTo>
                  <a:pt x="12555" y="9585"/>
                  <a:pt x="12555" y="9585"/>
                  <a:pt x="12555" y="9585"/>
                </a:cubicBezTo>
                <a:cubicBezTo>
                  <a:pt x="13365" y="10260"/>
                  <a:pt x="14310" y="10665"/>
                  <a:pt x="15525" y="10800"/>
                </a:cubicBezTo>
                <a:cubicBezTo>
                  <a:pt x="15525" y="11205"/>
                  <a:pt x="15525" y="11205"/>
                  <a:pt x="15525" y="11205"/>
                </a:cubicBezTo>
                <a:cubicBezTo>
                  <a:pt x="15525" y="11340"/>
                  <a:pt x="15660" y="11475"/>
                  <a:pt x="15795" y="11475"/>
                </a:cubicBezTo>
                <a:cubicBezTo>
                  <a:pt x="16065" y="11475"/>
                  <a:pt x="16200" y="11340"/>
                  <a:pt x="16200" y="11205"/>
                </a:cubicBezTo>
                <a:cubicBezTo>
                  <a:pt x="16200" y="10800"/>
                  <a:pt x="16200" y="10800"/>
                  <a:pt x="16200" y="10800"/>
                </a:cubicBezTo>
                <a:cubicBezTo>
                  <a:pt x="17280" y="10665"/>
                  <a:pt x="18360" y="10260"/>
                  <a:pt x="19170" y="9585"/>
                </a:cubicBezTo>
                <a:cubicBezTo>
                  <a:pt x="19440" y="9855"/>
                  <a:pt x="19440" y="9855"/>
                  <a:pt x="19440" y="9855"/>
                </a:cubicBezTo>
                <a:cubicBezTo>
                  <a:pt x="19440" y="9855"/>
                  <a:pt x="19575" y="9990"/>
                  <a:pt x="19710" y="9990"/>
                </a:cubicBezTo>
                <a:cubicBezTo>
                  <a:pt x="19710" y="9990"/>
                  <a:pt x="19845" y="9855"/>
                  <a:pt x="19980" y="9855"/>
                </a:cubicBezTo>
                <a:cubicBezTo>
                  <a:pt x="20115" y="9720"/>
                  <a:pt x="20115" y="9450"/>
                  <a:pt x="19980" y="9315"/>
                </a:cubicBezTo>
                <a:cubicBezTo>
                  <a:pt x="19710" y="9045"/>
                  <a:pt x="19710" y="9045"/>
                  <a:pt x="19710" y="9045"/>
                </a:cubicBezTo>
                <a:cubicBezTo>
                  <a:pt x="19980" y="8640"/>
                  <a:pt x="20250" y="8235"/>
                  <a:pt x="20385" y="7830"/>
                </a:cubicBezTo>
                <a:cubicBezTo>
                  <a:pt x="20790" y="8775"/>
                  <a:pt x="20925" y="9720"/>
                  <a:pt x="20925" y="10800"/>
                </a:cubicBezTo>
                <a:cubicBezTo>
                  <a:pt x="20925" y="10935"/>
                  <a:pt x="20925" y="10935"/>
                  <a:pt x="20925" y="11070"/>
                </a:cubicBezTo>
                <a:cubicBezTo>
                  <a:pt x="20790" y="10935"/>
                  <a:pt x="20655" y="10800"/>
                  <a:pt x="20520" y="10800"/>
                </a:cubicBezTo>
                <a:cubicBezTo>
                  <a:pt x="19305" y="10800"/>
                  <a:pt x="19305" y="10800"/>
                  <a:pt x="19305" y="10800"/>
                </a:cubicBezTo>
                <a:cubicBezTo>
                  <a:pt x="19170" y="10800"/>
                  <a:pt x="18900" y="10935"/>
                  <a:pt x="18900" y="11070"/>
                </a:cubicBezTo>
                <a:cubicBezTo>
                  <a:pt x="18765" y="11880"/>
                  <a:pt x="18765" y="11880"/>
                  <a:pt x="18765" y="11880"/>
                </a:cubicBezTo>
                <a:cubicBezTo>
                  <a:pt x="18765" y="12285"/>
                  <a:pt x="18495" y="12555"/>
                  <a:pt x="18225" y="12690"/>
                </a:cubicBezTo>
                <a:cubicBezTo>
                  <a:pt x="17820" y="12825"/>
                  <a:pt x="17550" y="12690"/>
                  <a:pt x="17280" y="12555"/>
                </a:cubicBezTo>
                <a:cubicBezTo>
                  <a:pt x="16605" y="12015"/>
                  <a:pt x="16605" y="12015"/>
                  <a:pt x="16605" y="12015"/>
                </a:cubicBezTo>
                <a:cubicBezTo>
                  <a:pt x="16470" y="12015"/>
                  <a:pt x="16200" y="12015"/>
                  <a:pt x="16065" y="12150"/>
                </a:cubicBezTo>
                <a:cubicBezTo>
                  <a:pt x="15255" y="12960"/>
                  <a:pt x="15255" y="12960"/>
                  <a:pt x="15255" y="12960"/>
                </a:cubicBezTo>
                <a:cubicBezTo>
                  <a:pt x="15120" y="13095"/>
                  <a:pt x="15120" y="13365"/>
                  <a:pt x="15120" y="13500"/>
                </a:cubicBezTo>
                <a:cubicBezTo>
                  <a:pt x="15525" y="14040"/>
                  <a:pt x="15525" y="14040"/>
                  <a:pt x="15525" y="14040"/>
                </a:cubicBezTo>
                <a:cubicBezTo>
                  <a:pt x="15795" y="14310"/>
                  <a:pt x="15795" y="14580"/>
                  <a:pt x="15660" y="14985"/>
                </a:cubicBezTo>
                <a:cubicBezTo>
                  <a:pt x="15525" y="15255"/>
                  <a:pt x="15255" y="15525"/>
                  <a:pt x="14985" y="15525"/>
                </a:cubicBezTo>
                <a:cubicBezTo>
                  <a:pt x="14310" y="15660"/>
                  <a:pt x="14310" y="15660"/>
                  <a:pt x="14310" y="15660"/>
                </a:cubicBezTo>
                <a:cubicBezTo>
                  <a:pt x="14175" y="15660"/>
                  <a:pt x="14040" y="15930"/>
                  <a:pt x="14040" y="16065"/>
                </a:cubicBezTo>
                <a:cubicBezTo>
                  <a:pt x="14040" y="17280"/>
                  <a:pt x="14040" y="17280"/>
                  <a:pt x="14040" y="17280"/>
                </a:cubicBezTo>
                <a:cubicBezTo>
                  <a:pt x="14040" y="17415"/>
                  <a:pt x="14175" y="17550"/>
                  <a:pt x="14310" y="17685"/>
                </a:cubicBezTo>
                <a:cubicBezTo>
                  <a:pt x="14985" y="17685"/>
                  <a:pt x="14985" y="17685"/>
                  <a:pt x="14985" y="17685"/>
                </a:cubicBezTo>
                <a:cubicBezTo>
                  <a:pt x="15390" y="17820"/>
                  <a:pt x="15660" y="17955"/>
                  <a:pt x="15795" y="18360"/>
                </a:cubicBezTo>
                <a:cubicBezTo>
                  <a:pt x="15930" y="18630"/>
                  <a:pt x="15930" y="19035"/>
                  <a:pt x="15660" y="19305"/>
                </a:cubicBezTo>
                <a:cubicBezTo>
                  <a:pt x="15255" y="19845"/>
                  <a:pt x="15255" y="19845"/>
                  <a:pt x="15255" y="19845"/>
                </a:cubicBezTo>
                <a:cubicBezTo>
                  <a:pt x="13905" y="20520"/>
                  <a:pt x="12420" y="20925"/>
                  <a:pt x="10800" y="20925"/>
                </a:cubicBezTo>
                <a:cubicBezTo>
                  <a:pt x="10260" y="20925"/>
                  <a:pt x="9720" y="20790"/>
                  <a:pt x="9315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84" name="Freeform 1366"/>
          <p:cNvSpPr/>
          <p:nvPr/>
        </p:nvSpPr>
        <p:spPr>
          <a:xfrm>
            <a:off x="18367376" y="1968500"/>
            <a:ext cx="10160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32" y="15390"/>
                </a:moveTo>
                <a:cubicBezTo>
                  <a:pt x="14642" y="15525"/>
                  <a:pt x="14497" y="15795"/>
                  <a:pt x="14352" y="15930"/>
                </a:cubicBezTo>
                <a:cubicBezTo>
                  <a:pt x="7538" y="12150"/>
                  <a:pt x="7538" y="12150"/>
                  <a:pt x="7538" y="12150"/>
                </a:cubicBezTo>
                <a:cubicBezTo>
                  <a:pt x="7828" y="11745"/>
                  <a:pt x="7828" y="11205"/>
                  <a:pt x="7828" y="10800"/>
                </a:cubicBezTo>
                <a:cubicBezTo>
                  <a:pt x="7828" y="10260"/>
                  <a:pt x="7828" y="9855"/>
                  <a:pt x="7538" y="9450"/>
                </a:cubicBezTo>
                <a:cubicBezTo>
                  <a:pt x="14352" y="5670"/>
                  <a:pt x="14352" y="5670"/>
                  <a:pt x="14352" y="5670"/>
                </a:cubicBezTo>
                <a:cubicBezTo>
                  <a:pt x="15077" y="6615"/>
                  <a:pt x="16236" y="7290"/>
                  <a:pt x="17686" y="7290"/>
                </a:cubicBezTo>
                <a:cubicBezTo>
                  <a:pt x="19860" y="7290"/>
                  <a:pt x="21600" y="5670"/>
                  <a:pt x="21600" y="3645"/>
                </a:cubicBezTo>
                <a:cubicBezTo>
                  <a:pt x="21600" y="1620"/>
                  <a:pt x="19860" y="0"/>
                  <a:pt x="17686" y="0"/>
                </a:cubicBezTo>
                <a:cubicBezTo>
                  <a:pt x="15511" y="0"/>
                  <a:pt x="13772" y="1620"/>
                  <a:pt x="13772" y="3645"/>
                </a:cubicBezTo>
                <a:cubicBezTo>
                  <a:pt x="13772" y="4185"/>
                  <a:pt x="13917" y="4590"/>
                  <a:pt x="14062" y="4995"/>
                </a:cubicBezTo>
                <a:cubicBezTo>
                  <a:pt x="7248" y="8775"/>
                  <a:pt x="7248" y="8775"/>
                  <a:pt x="7248" y="8775"/>
                </a:cubicBezTo>
                <a:cubicBezTo>
                  <a:pt x="6523" y="7830"/>
                  <a:pt x="5364" y="7155"/>
                  <a:pt x="3914" y="7155"/>
                </a:cubicBezTo>
                <a:cubicBezTo>
                  <a:pt x="1740" y="7155"/>
                  <a:pt x="0" y="8775"/>
                  <a:pt x="0" y="10800"/>
                </a:cubicBezTo>
                <a:cubicBezTo>
                  <a:pt x="0" y="12825"/>
                  <a:pt x="1740" y="14445"/>
                  <a:pt x="3914" y="14445"/>
                </a:cubicBezTo>
                <a:cubicBezTo>
                  <a:pt x="5364" y="14445"/>
                  <a:pt x="6523" y="13770"/>
                  <a:pt x="7248" y="12825"/>
                </a:cubicBezTo>
                <a:cubicBezTo>
                  <a:pt x="14062" y="16605"/>
                  <a:pt x="14062" y="16605"/>
                  <a:pt x="14062" y="16605"/>
                </a:cubicBezTo>
                <a:cubicBezTo>
                  <a:pt x="13917" y="17010"/>
                  <a:pt x="13772" y="17550"/>
                  <a:pt x="13772" y="17955"/>
                </a:cubicBezTo>
                <a:cubicBezTo>
                  <a:pt x="13772" y="18900"/>
                  <a:pt x="14207" y="19845"/>
                  <a:pt x="14932" y="20520"/>
                </a:cubicBezTo>
                <a:cubicBezTo>
                  <a:pt x="15656" y="21195"/>
                  <a:pt x="16671" y="21600"/>
                  <a:pt x="17686" y="21600"/>
                </a:cubicBezTo>
                <a:cubicBezTo>
                  <a:pt x="18701" y="21600"/>
                  <a:pt x="19715" y="21195"/>
                  <a:pt x="20440" y="20520"/>
                </a:cubicBezTo>
                <a:cubicBezTo>
                  <a:pt x="21165" y="19845"/>
                  <a:pt x="21600" y="18900"/>
                  <a:pt x="21600" y="17955"/>
                </a:cubicBezTo>
                <a:cubicBezTo>
                  <a:pt x="21600" y="17010"/>
                  <a:pt x="21165" y="16065"/>
                  <a:pt x="20440" y="15390"/>
                </a:cubicBezTo>
                <a:cubicBezTo>
                  <a:pt x="18991" y="13905"/>
                  <a:pt x="16381" y="13905"/>
                  <a:pt x="14932" y="15390"/>
                </a:cubicBezTo>
                <a:close/>
                <a:moveTo>
                  <a:pt x="17686" y="675"/>
                </a:moveTo>
                <a:cubicBezTo>
                  <a:pt x="19426" y="675"/>
                  <a:pt x="20875" y="2025"/>
                  <a:pt x="20875" y="3645"/>
                </a:cubicBezTo>
                <a:cubicBezTo>
                  <a:pt x="20875" y="5265"/>
                  <a:pt x="19426" y="6615"/>
                  <a:pt x="17686" y="6615"/>
                </a:cubicBezTo>
                <a:cubicBezTo>
                  <a:pt x="15946" y="6615"/>
                  <a:pt x="14497" y="5265"/>
                  <a:pt x="14497" y="3645"/>
                </a:cubicBezTo>
                <a:cubicBezTo>
                  <a:pt x="14497" y="2025"/>
                  <a:pt x="15946" y="675"/>
                  <a:pt x="17686" y="675"/>
                </a:cubicBezTo>
                <a:close/>
                <a:moveTo>
                  <a:pt x="3914" y="13770"/>
                </a:moveTo>
                <a:cubicBezTo>
                  <a:pt x="2174" y="13770"/>
                  <a:pt x="725" y="12420"/>
                  <a:pt x="725" y="10800"/>
                </a:cubicBezTo>
                <a:cubicBezTo>
                  <a:pt x="725" y="9180"/>
                  <a:pt x="2174" y="7830"/>
                  <a:pt x="3914" y="7830"/>
                </a:cubicBezTo>
                <a:cubicBezTo>
                  <a:pt x="5654" y="7830"/>
                  <a:pt x="7103" y="9180"/>
                  <a:pt x="7103" y="10800"/>
                </a:cubicBezTo>
                <a:cubicBezTo>
                  <a:pt x="7103" y="12420"/>
                  <a:pt x="5654" y="13770"/>
                  <a:pt x="3914" y="13770"/>
                </a:cubicBezTo>
                <a:close/>
                <a:moveTo>
                  <a:pt x="19860" y="19980"/>
                </a:moveTo>
                <a:cubicBezTo>
                  <a:pt x="18701" y="21195"/>
                  <a:pt x="16671" y="21195"/>
                  <a:pt x="15511" y="19980"/>
                </a:cubicBezTo>
                <a:cubicBezTo>
                  <a:pt x="14932" y="19440"/>
                  <a:pt x="14497" y="18765"/>
                  <a:pt x="14497" y="17955"/>
                </a:cubicBezTo>
                <a:cubicBezTo>
                  <a:pt x="14497" y="17145"/>
                  <a:pt x="14932" y="16470"/>
                  <a:pt x="15511" y="15930"/>
                </a:cubicBezTo>
                <a:cubicBezTo>
                  <a:pt x="16091" y="15255"/>
                  <a:pt x="16816" y="14985"/>
                  <a:pt x="17686" y="14985"/>
                </a:cubicBezTo>
                <a:cubicBezTo>
                  <a:pt x="18556" y="14985"/>
                  <a:pt x="19281" y="15255"/>
                  <a:pt x="19860" y="15930"/>
                </a:cubicBezTo>
                <a:cubicBezTo>
                  <a:pt x="20440" y="16470"/>
                  <a:pt x="20875" y="17145"/>
                  <a:pt x="20875" y="17955"/>
                </a:cubicBezTo>
                <a:cubicBezTo>
                  <a:pt x="20875" y="18765"/>
                  <a:pt x="20440" y="19440"/>
                  <a:pt x="19860" y="199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85" name="Freeform 1367"/>
          <p:cNvSpPr/>
          <p:nvPr/>
        </p:nvSpPr>
        <p:spPr>
          <a:xfrm>
            <a:off x="1833880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4040"/>
                </a:moveTo>
                <a:cubicBezTo>
                  <a:pt x="20385" y="13365"/>
                  <a:pt x="20520" y="12690"/>
                  <a:pt x="20520" y="11880"/>
                </a:cubicBezTo>
                <a:cubicBezTo>
                  <a:pt x="20520" y="8505"/>
                  <a:pt x="18765" y="5400"/>
                  <a:pt x="15930" y="3645"/>
                </a:cubicBezTo>
                <a:cubicBezTo>
                  <a:pt x="15660" y="3510"/>
                  <a:pt x="15525" y="3645"/>
                  <a:pt x="15390" y="3780"/>
                </a:cubicBezTo>
                <a:cubicBezTo>
                  <a:pt x="15255" y="3915"/>
                  <a:pt x="15255" y="4185"/>
                  <a:pt x="15525" y="4320"/>
                </a:cubicBezTo>
                <a:cubicBezTo>
                  <a:pt x="18090" y="5940"/>
                  <a:pt x="19710" y="8775"/>
                  <a:pt x="19710" y="11880"/>
                </a:cubicBezTo>
                <a:cubicBezTo>
                  <a:pt x="19710" y="12555"/>
                  <a:pt x="19710" y="13230"/>
                  <a:pt x="19575" y="13770"/>
                </a:cubicBezTo>
                <a:cubicBezTo>
                  <a:pt x="19305" y="13770"/>
                  <a:pt x="19170" y="13770"/>
                  <a:pt x="19035" y="13770"/>
                </a:cubicBezTo>
                <a:cubicBezTo>
                  <a:pt x="17550" y="13770"/>
                  <a:pt x="16335" y="14985"/>
                  <a:pt x="16335" y="16335"/>
                </a:cubicBezTo>
                <a:cubicBezTo>
                  <a:pt x="16335" y="17820"/>
                  <a:pt x="17550" y="19035"/>
                  <a:pt x="19035" y="19035"/>
                </a:cubicBezTo>
                <a:cubicBezTo>
                  <a:pt x="20385" y="19035"/>
                  <a:pt x="21600" y="17820"/>
                  <a:pt x="21600" y="16335"/>
                </a:cubicBezTo>
                <a:cubicBezTo>
                  <a:pt x="21600" y="15390"/>
                  <a:pt x="21060" y="14580"/>
                  <a:pt x="20250" y="14040"/>
                </a:cubicBezTo>
                <a:close/>
                <a:moveTo>
                  <a:pt x="19035" y="18225"/>
                </a:moveTo>
                <a:cubicBezTo>
                  <a:pt x="17955" y="18225"/>
                  <a:pt x="17145" y="17415"/>
                  <a:pt x="17145" y="16335"/>
                </a:cubicBezTo>
                <a:cubicBezTo>
                  <a:pt x="17145" y="15390"/>
                  <a:pt x="17955" y="14580"/>
                  <a:pt x="19035" y="14580"/>
                </a:cubicBezTo>
                <a:cubicBezTo>
                  <a:pt x="19980" y="14580"/>
                  <a:pt x="20790" y="15390"/>
                  <a:pt x="20790" y="16335"/>
                </a:cubicBezTo>
                <a:cubicBezTo>
                  <a:pt x="20790" y="17415"/>
                  <a:pt x="19980" y="18225"/>
                  <a:pt x="19035" y="18225"/>
                </a:cubicBezTo>
                <a:close/>
                <a:moveTo>
                  <a:pt x="14175" y="20115"/>
                </a:moveTo>
                <a:cubicBezTo>
                  <a:pt x="13095" y="20655"/>
                  <a:pt x="12015" y="20790"/>
                  <a:pt x="10800" y="20790"/>
                </a:cubicBezTo>
                <a:cubicBezTo>
                  <a:pt x="8370" y="20790"/>
                  <a:pt x="6075" y="19845"/>
                  <a:pt x="4455" y="18225"/>
                </a:cubicBezTo>
                <a:cubicBezTo>
                  <a:pt x="4860" y="17685"/>
                  <a:pt x="5265" y="17145"/>
                  <a:pt x="5265" y="16335"/>
                </a:cubicBezTo>
                <a:cubicBezTo>
                  <a:pt x="5265" y="14985"/>
                  <a:pt x="4050" y="13770"/>
                  <a:pt x="2565" y="13770"/>
                </a:cubicBezTo>
                <a:cubicBezTo>
                  <a:pt x="1215" y="13770"/>
                  <a:pt x="0" y="14985"/>
                  <a:pt x="0" y="16335"/>
                </a:cubicBezTo>
                <a:cubicBezTo>
                  <a:pt x="0" y="17820"/>
                  <a:pt x="1215" y="19035"/>
                  <a:pt x="2565" y="19035"/>
                </a:cubicBezTo>
                <a:cubicBezTo>
                  <a:pt x="3105" y="19035"/>
                  <a:pt x="3510" y="18900"/>
                  <a:pt x="3915" y="18630"/>
                </a:cubicBezTo>
                <a:cubicBezTo>
                  <a:pt x="5670" y="20520"/>
                  <a:pt x="8235" y="21600"/>
                  <a:pt x="10800" y="21600"/>
                </a:cubicBezTo>
                <a:cubicBezTo>
                  <a:pt x="12015" y="21600"/>
                  <a:pt x="13365" y="21330"/>
                  <a:pt x="14445" y="20925"/>
                </a:cubicBezTo>
                <a:cubicBezTo>
                  <a:pt x="14715" y="20790"/>
                  <a:pt x="14715" y="20520"/>
                  <a:pt x="14715" y="20385"/>
                </a:cubicBezTo>
                <a:cubicBezTo>
                  <a:pt x="14580" y="20250"/>
                  <a:pt x="14445" y="20115"/>
                  <a:pt x="14175" y="20115"/>
                </a:cubicBezTo>
                <a:close/>
                <a:moveTo>
                  <a:pt x="810" y="16335"/>
                </a:moveTo>
                <a:cubicBezTo>
                  <a:pt x="810" y="15390"/>
                  <a:pt x="1620" y="14580"/>
                  <a:pt x="2565" y="14580"/>
                </a:cubicBezTo>
                <a:cubicBezTo>
                  <a:pt x="3645" y="14580"/>
                  <a:pt x="4455" y="15390"/>
                  <a:pt x="4455" y="16335"/>
                </a:cubicBezTo>
                <a:cubicBezTo>
                  <a:pt x="4455" y="17415"/>
                  <a:pt x="3645" y="18225"/>
                  <a:pt x="2565" y="18225"/>
                </a:cubicBezTo>
                <a:cubicBezTo>
                  <a:pt x="1620" y="18225"/>
                  <a:pt x="810" y="17415"/>
                  <a:pt x="810" y="16335"/>
                </a:cubicBezTo>
                <a:close/>
                <a:moveTo>
                  <a:pt x="1485" y="11610"/>
                </a:moveTo>
                <a:cubicBezTo>
                  <a:pt x="1485" y="11610"/>
                  <a:pt x="1485" y="11610"/>
                  <a:pt x="1485" y="11610"/>
                </a:cubicBezTo>
                <a:cubicBezTo>
                  <a:pt x="1755" y="11610"/>
                  <a:pt x="1890" y="11475"/>
                  <a:pt x="1890" y="11340"/>
                </a:cubicBezTo>
                <a:cubicBezTo>
                  <a:pt x="2160" y="7560"/>
                  <a:pt x="4725" y="4320"/>
                  <a:pt x="8235" y="3375"/>
                </a:cubicBezTo>
                <a:cubicBezTo>
                  <a:pt x="8640" y="4455"/>
                  <a:pt x="9585" y="5265"/>
                  <a:pt x="10800" y="5265"/>
                </a:cubicBezTo>
                <a:cubicBezTo>
                  <a:pt x="12285" y="5265"/>
                  <a:pt x="13365" y="4050"/>
                  <a:pt x="13365" y="2565"/>
                </a:cubicBezTo>
                <a:cubicBezTo>
                  <a:pt x="13365" y="1215"/>
                  <a:pt x="12285" y="0"/>
                  <a:pt x="10800" y="0"/>
                </a:cubicBezTo>
                <a:cubicBezTo>
                  <a:pt x="9315" y="0"/>
                  <a:pt x="8235" y="1215"/>
                  <a:pt x="8235" y="2565"/>
                </a:cubicBezTo>
                <a:cubicBezTo>
                  <a:pt x="4320" y="3645"/>
                  <a:pt x="1485" y="7155"/>
                  <a:pt x="1080" y="11205"/>
                </a:cubicBezTo>
                <a:cubicBezTo>
                  <a:pt x="1080" y="11475"/>
                  <a:pt x="1350" y="11610"/>
                  <a:pt x="1485" y="11610"/>
                </a:cubicBezTo>
                <a:close/>
                <a:moveTo>
                  <a:pt x="10800" y="810"/>
                </a:moveTo>
                <a:cubicBezTo>
                  <a:pt x="11880" y="810"/>
                  <a:pt x="12690" y="1620"/>
                  <a:pt x="12690" y="2565"/>
                </a:cubicBezTo>
                <a:cubicBezTo>
                  <a:pt x="12690" y="3645"/>
                  <a:pt x="11880" y="4455"/>
                  <a:pt x="10800" y="4455"/>
                </a:cubicBezTo>
                <a:cubicBezTo>
                  <a:pt x="9720" y="4455"/>
                  <a:pt x="8910" y="3645"/>
                  <a:pt x="8910" y="2565"/>
                </a:cubicBezTo>
                <a:cubicBezTo>
                  <a:pt x="8910" y="1620"/>
                  <a:pt x="9720" y="810"/>
                  <a:pt x="10800" y="8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86" name="Freeform 1368"/>
          <p:cNvSpPr/>
          <p:nvPr/>
        </p:nvSpPr>
        <p:spPr>
          <a:xfrm>
            <a:off x="1833880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4040" y="7155"/>
                </a:moveTo>
                <a:cubicBezTo>
                  <a:pt x="15255" y="7155"/>
                  <a:pt x="16200" y="6210"/>
                  <a:pt x="16200" y="4995"/>
                </a:cubicBezTo>
                <a:cubicBezTo>
                  <a:pt x="16200" y="3915"/>
                  <a:pt x="15255" y="2835"/>
                  <a:pt x="14040" y="2835"/>
                </a:cubicBezTo>
                <a:cubicBezTo>
                  <a:pt x="12960" y="2835"/>
                  <a:pt x="12015" y="3780"/>
                  <a:pt x="11880" y="4860"/>
                </a:cubicBezTo>
                <a:cubicBezTo>
                  <a:pt x="6885" y="8505"/>
                  <a:pt x="6885" y="8505"/>
                  <a:pt x="6885" y="8505"/>
                </a:cubicBezTo>
                <a:cubicBezTo>
                  <a:pt x="6480" y="8370"/>
                  <a:pt x="6210" y="8235"/>
                  <a:pt x="5805" y="8235"/>
                </a:cubicBezTo>
                <a:cubicBezTo>
                  <a:pt x="4590" y="8235"/>
                  <a:pt x="3645" y="9315"/>
                  <a:pt x="3645" y="10395"/>
                </a:cubicBezTo>
                <a:cubicBezTo>
                  <a:pt x="3645" y="11610"/>
                  <a:pt x="4590" y="12555"/>
                  <a:pt x="5805" y="12555"/>
                </a:cubicBezTo>
                <a:cubicBezTo>
                  <a:pt x="6210" y="12555"/>
                  <a:pt x="6480" y="12555"/>
                  <a:pt x="6885" y="12285"/>
                </a:cubicBezTo>
                <a:cubicBezTo>
                  <a:pt x="11880" y="16065"/>
                  <a:pt x="11880" y="16065"/>
                  <a:pt x="11880" y="16065"/>
                </a:cubicBezTo>
                <a:cubicBezTo>
                  <a:pt x="12015" y="17145"/>
                  <a:pt x="12960" y="17955"/>
                  <a:pt x="14040" y="17955"/>
                </a:cubicBezTo>
                <a:cubicBezTo>
                  <a:pt x="15255" y="17955"/>
                  <a:pt x="16200" y="17010"/>
                  <a:pt x="16200" y="15795"/>
                </a:cubicBezTo>
                <a:cubicBezTo>
                  <a:pt x="16200" y="14715"/>
                  <a:pt x="15255" y="13635"/>
                  <a:pt x="14040" y="13635"/>
                </a:cubicBezTo>
                <a:cubicBezTo>
                  <a:pt x="13095" y="13635"/>
                  <a:pt x="12285" y="14310"/>
                  <a:pt x="12015" y="15255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695" y="11475"/>
                  <a:pt x="7965" y="10935"/>
                  <a:pt x="7965" y="10395"/>
                </a:cubicBezTo>
                <a:cubicBezTo>
                  <a:pt x="7965" y="9855"/>
                  <a:pt x="7695" y="9450"/>
                  <a:pt x="7425" y="9045"/>
                </a:cubicBezTo>
                <a:cubicBezTo>
                  <a:pt x="12015" y="5670"/>
                  <a:pt x="12015" y="5670"/>
                  <a:pt x="12015" y="5670"/>
                </a:cubicBezTo>
                <a:cubicBezTo>
                  <a:pt x="12285" y="6615"/>
                  <a:pt x="13095" y="7155"/>
                  <a:pt x="14040" y="7155"/>
                </a:cubicBezTo>
                <a:close/>
                <a:moveTo>
                  <a:pt x="14040" y="3645"/>
                </a:moveTo>
                <a:cubicBezTo>
                  <a:pt x="14850" y="3645"/>
                  <a:pt x="15525" y="4185"/>
                  <a:pt x="15525" y="4995"/>
                </a:cubicBezTo>
                <a:cubicBezTo>
                  <a:pt x="15525" y="5805"/>
                  <a:pt x="14850" y="6480"/>
                  <a:pt x="14040" y="6480"/>
                </a:cubicBezTo>
                <a:cubicBezTo>
                  <a:pt x="13230" y="6480"/>
                  <a:pt x="12555" y="5805"/>
                  <a:pt x="12555" y="4995"/>
                </a:cubicBezTo>
                <a:cubicBezTo>
                  <a:pt x="12555" y="4185"/>
                  <a:pt x="13230" y="3645"/>
                  <a:pt x="14040" y="3645"/>
                </a:cubicBezTo>
                <a:close/>
                <a:moveTo>
                  <a:pt x="4320" y="10395"/>
                </a:moveTo>
                <a:cubicBezTo>
                  <a:pt x="4320" y="9585"/>
                  <a:pt x="4995" y="9045"/>
                  <a:pt x="5805" y="9045"/>
                </a:cubicBezTo>
                <a:cubicBezTo>
                  <a:pt x="6615" y="9045"/>
                  <a:pt x="7155" y="9585"/>
                  <a:pt x="7155" y="10395"/>
                </a:cubicBezTo>
                <a:cubicBezTo>
                  <a:pt x="7155" y="11205"/>
                  <a:pt x="6615" y="11880"/>
                  <a:pt x="5805" y="11880"/>
                </a:cubicBezTo>
                <a:cubicBezTo>
                  <a:pt x="4995" y="11880"/>
                  <a:pt x="4320" y="11205"/>
                  <a:pt x="4320" y="10395"/>
                </a:cubicBezTo>
                <a:close/>
                <a:moveTo>
                  <a:pt x="14040" y="14445"/>
                </a:moveTo>
                <a:cubicBezTo>
                  <a:pt x="14850" y="14445"/>
                  <a:pt x="15525" y="14985"/>
                  <a:pt x="15525" y="15795"/>
                </a:cubicBezTo>
                <a:cubicBezTo>
                  <a:pt x="15525" y="16605"/>
                  <a:pt x="14850" y="17280"/>
                  <a:pt x="14040" y="17280"/>
                </a:cubicBezTo>
                <a:cubicBezTo>
                  <a:pt x="13230" y="17280"/>
                  <a:pt x="12555" y="16605"/>
                  <a:pt x="12555" y="15795"/>
                </a:cubicBezTo>
                <a:cubicBezTo>
                  <a:pt x="12555" y="14985"/>
                  <a:pt x="13230" y="14445"/>
                  <a:pt x="14040" y="144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87" name="Freeform 1369"/>
          <p:cNvSpPr/>
          <p:nvPr/>
        </p:nvSpPr>
        <p:spPr>
          <a:xfrm>
            <a:off x="1833880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645" y="6480"/>
                </a:moveTo>
                <a:cubicBezTo>
                  <a:pt x="3645" y="6345"/>
                  <a:pt x="3780" y="6075"/>
                  <a:pt x="3915" y="6075"/>
                </a:cubicBezTo>
                <a:cubicBezTo>
                  <a:pt x="4725" y="6075"/>
                  <a:pt x="4725" y="6075"/>
                  <a:pt x="4725" y="6075"/>
                </a:cubicBezTo>
                <a:cubicBezTo>
                  <a:pt x="5805" y="6075"/>
                  <a:pt x="6885" y="6480"/>
                  <a:pt x="7830" y="7290"/>
                </a:cubicBezTo>
                <a:cubicBezTo>
                  <a:pt x="7965" y="7425"/>
                  <a:pt x="7965" y="7695"/>
                  <a:pt x="7830" y="7830"/>
                </a:cubicBezTo>
                <a:cubicBezTo>
                  <a:pt x="7695" y="7965"/>
                  <a:pt x="7695" y="7965"/>
                  <a:pt x="7560" y="7965"/>
                </a:cubicBezTo>
                <a:cubicBezTo>
                  <a:pt x="7425" y="7965"/>
                  <a:pt x="7425" y="7965"/>
                  <a:pt x="7290" y="7830"/>
                </a:cubicBezTo>
                <a:cubicBezTo>
                  <a:pt x="6615" y="7155"/>
                  <a:pt x="5670" y="6885"/>
                  <a:pt x="4725" y="6885"/>
                </a:cubicBezTo>
                <a:cubicBezTo>
                  <a:pt x="3915" y="6885"/>
                  <a:pt x="3915" y="6885"/>
                  <a:pt x="3915" y="6885"/>
                </a:cubicBezTo>
                <a:cubicBezTo>
                  <a:pt x="3780" y="6885"/>
                  <a:pt x="3645" y="6615"/>
                  <a:pt x="3645" y="6480"/>
                </a:cubicBezTo>
                <a:close/>
                <a:moveTo>
                  <a:pt x="13095" y="3375"/>
                </a:moveTo>
                <a:cubicBezTo>
                  <a:pt x="12960" y="3510"/>
                  <a:pt x="12960" y="3780"/>
                  <a:pt x="13095" y="3915"/>
                </a:cubicBezTo>
                <a:cubicBezTo>
                  <a:pt x="16200" y="6075"/>
                  <a:pt x="16200" y="6075"/>
                  <a:pt x="16200" y="6075"/>
                </a:cubicBezTo>
                <a:cubicBezTo>
                  <a:pt x="13365" y="6075"/>
                  <a:pt x="13365" y="6075"/>
                  <a:pt x="13365" y="6075"/>
                </a:cubicBezTo>
                <a:cubicBezTo>
                  <a:pt x="10800" y="6075"/>
                  <a:pt x="8640" y="8235"/>
                  <a:pt x="8640" y="10800"/>
                </a:cubicBezTo>
                <a:cubicBezTo>
                  <a:pt x="8640" y="12960"/>
                  <a:pt x="6885" y="14715"/>
                  <a:pt x="4725" y="14715"/>
                </a:cubicBezTo>
                <a:cubicBezTo>
                  <a:pt x="3915" y="14715"/>
                  <a:pt x="3915" y="14715"/>
                  <a:pt x="3915" y="14715"/>
                </a:cubicBezTo>
                <a:cubicBezTo>
                  <a:pt x="3780" y="14715"/>
                  <a:pt x="3645" y="14985"/>
                  <a:pt x="3645" y="15120"/>
                </a:cubicBezTo>
                <a:cubicBezTo>
                  <a:pt x="3645" y="15255"/>
                  <a:pt x="3780" y="15525"/>
                  <a:pt x="3915" y="15525"/>
                </a:cubicBezTo>
                <a:cubicBezTo>
                  <a:pt x="4725" y="15525"/>
                  <a:pt x="4725" y="15525"/>
                  <a:pt x="4725" y="15525"/>
                </a:cubicBezTo>
                <a:cubicBezTo>
                  <a:pt x="7290" y="15525"/>
                  <a:pt x="9315" y="13365"/>
                  <a:pt x="9315" y="10800"/>
                </a:cubicBezTo>
                <a:cubicBezTo>
                  <a:pt x="9315" y="8640"/>
                  <a:pt x="11070" y="6885"/>
                  <a:pt x="13365" y="6885"/>
                </a:cubicBezTo>
                <a:cubicBezTo>
                  <a:pt x="16200" y="6885"/>
                  <a:pt x="16200" y="6885"/>
                  <a:pt x="16200" y="6885"/>
                </a:cubicBezTo>
                <a:cubicBezTo>
                  <a:pt x="13095" y="9045"/>
                  <a:pt x="13095" y="9045"/>
                  <a:pt x="13095" y="9045"/>
                </a:cubicBezTo>
                <a:cubicBezTo>
                  <a:pt x="12960" y="9180"/>
                  <a:pt x="12960" y="9450"/>
                  <a:pt x="13095" y="9585"/>
                </a:cubicBezTo>
                <a:cubicBezTo>
                  <a:pt x="13095" y="9720"/>
                  <a:pt x="13230" y="9720"/>
                  <a:pt x="13365" y="9720"/>
                </a:cubicBezTo>
                <a:cubicBezTo>
                  <a:pt x="13365" y="9720"/>
                  <a:pt x="13500" y="9720"/>
                  <a:pt x="13500" y="9585"/>
                </a:cubicBezTo>
                <a:cubicBezTo>
                  <a:pt x="17955" y="6480"/>
                  <a:pt x="17955" y="6480"/>
                  <a:pt x="17955" y="6480"/>
                </a:cubicBezTo>
                <a:cubicBezTo>
                  <a:pt x="13500" y="3375"/>
                  <a:pt x="13500" y="3375"/>
                  <a:pt x="13500" y="3375"/>
                </a:cubicBezTo>
                <a:cubicBezTo>
                  <a:pt x="13365" y="3240"/>
                  <a:pt x="13095" y="3240"/>
                  <a:pt x="13095" y="3375"/>
                </a:cubicBezTo>
                <a:close/>
                <a:moveTo>
                  <a:pt x="13095" y="12015"/>
                </a:moveTo>
                <a:cubicBezTo>
                  <a:pt x="12960" y="12150"/>
                  <a:pt x="12960" y="12420"/>
                  <a:pt x="13095" y="12555"/>
                </a:cubicBezTo>
                <a:cubicBezTo>
                  <a:pt x="16200" y="14715"/>
                  <a:pt x="16200" y="14715"/>
                  <a:pt x="16200" y="14715"/>
                </a:cubicBezTo>
                <a:cubicBezTo>
                  <a:pt x="13365" y="14715"/>
                  <a:pt x="13365" y="14715"/>
                  <a:pt x="13365" y="14715"/>
                </a:cubicBezTo>
                <a:cubicBezTo>
                  <a:pt x="12420" y="14715"/>
                  <a:pt x="11475" y="14445"/>
                  <a:pt x="10665" y="13770"/>
                </a:cubicBezTo>
                <a:cubicBezTo>
                  <a:pt x="10530" y="13635"/>
                  <a:pt x="10260" y="13635"/>
                  <a:pt x="10125" y="13770"/>
                </a:cubicBezTo>
                <a:cubicBezTo>
                  <a:pt x="10125" y="13905"/>
                  <a:pt x="10125" y="14175"/>
                  <a:pt x="10260" y="14310"/>
                </a:cubicBezTo>
                <a:cubicBezTo>
                  <a:pt x="11070" y="15120"/>
                  <a:pt x="12150" y="15525"/>
                  <a:pt x="13365" y="15525"/>
                </a:cubicBezTo>
                <a:cubicBezTo>
                  <a:pt x="16200" y="15525"/>
                  <a:pt x="16200" y="15525"/>
                  <a:pt x="16200" y="15525"/>
                </a:cubicBezTo>
                <a:cubicBezTo>
                  <a:pt x="13095" y="17685"/>
                  <a:pt x="13095" y="17685"/>
                  <a:pt x="13095" y="17685"/>
                </a:cubicBezTo>
                <a:cubicBezTo>
                  <a:pt x="12960" y="17820"/>
                  <a:pt x="12960" y="18090"/>
                  <a:pt x="13095" y="18225"/>
                </a:cubicBezTo>
                <a:cubicBezTo>
                  <a:pt x="13095" y="18360"/>
                  <a:pt x="13230" y="18360"/>
                  <a:pt x="13365" y="18360"/>
                </a:cubicBezTo>
                <a:cubicBezTo>
                  <a:pt x="13365" y="18360"/>
                  <a:pt x="13500" y="18360"/>
                  <a:pt x="13500" y="18225"/>
                </a:cubicBezTo>
                <a:cubicBezTo>
                  <a:pt x="17955" y="15120"/>
                  <a:pt x="17955" y="15120"/>
                  <a:pt x="17955" y="15120"/>
                </a:cubicBezTo>
                <a:cubicBezTo>
                  <a:pt x="13500" y="12015"/>
                  <a:pt x="13500" y="12015"/>
                  <a:pt x="13500" y="12015"/>
                </a:cubicBezTo>
                <a:cubicBezTo>
                  <a:pt x="13365" y="11880"/>
                  <a:pt x="13095" y="11880"/>
                  <a:pt x="13095" y="12015"/>
                </a:cubicBezTo>
                <a:close/>
                <a:moveTo>
                  <a:pt x="21600" y="10800"/>
                </a:moveTo>
                <a:cubicBezTo>
                  <a:pt x="21600" y="16740"/>
                  <a:pt x="16740" y="21600"/>
                  <a:pt x="10800" y="21600"/>
                </a:cubicBezTo>
                <a:cubicBezTo>
                  <a:pt x="4860" y="21600"/>
                  <a:pt x="0" y="16740"/>
                  <a:pt x="0" y="10800"/>
                </a:cubicBezTo>
                <a:cubicBezTo>
                  <a:pt x="0" y="4860"/>
                  <a:pt x="4860" y="0"/>
                  <a:pt x="10800" y="0"/>
                </a:cubicBezTo>
                <a:cubicBezTo>
                  <a:pt x="16740" y="0"/>
                  <a:pt x="21600" y="4860"/>
                  <a:pt x="21600" y="10800"/>
                </a:cubicBezTo>
                <a:close/>
                <a:moveTo>
                  <a:pt x="20925" y="10800"/>
                </a:moveTo>
                <a:cubicBezTo>
                  <a:pt x="20925" y="5265"/>
                  <a:pt x="16335" y="675"/>
                  <a:pt x="10800" y="675"/>
                </a:cubicBezTo>
                <a:cubicBezTo>
                  <a:pt x="5265" y="675"/>
                  <a:pt x="675" y="5265"/>
                  <a:pt x="675" y="10800"/>
                </a:cubicBezTo>
                <a:cubicBezTo>
                  <a:pt x="675" y="16335"/>
                  <a:pt x="5265" y="20925"/>
                  <a:pt x="10800" y="20925"/>
                </a:cubicBezTo>
                <a:cubicBezTo>
                  <a:pt x="16335" y="20925"/>
                  <a:pt x="20925" y="16335"/>
                  <a:pt x="2092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88" name="Freeform 1370"/>
          <p:cNvSpPr/>
          <p:nvPr/>
        </p:nvSpPr>
        <p:spPr>
          <a:xfrm>
            <a:off x="18338800" y="6978650"/>
            <a:ext cx="1092200" cy="971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45" y="5362"/>
                </a:moveTo>
                <a:cubicBezTo>
                  <a:pt x="15660" y="5362"/>
                  <a:pt x="15660" y="5362"/>
                  <a:pt x="15660" y="5362"/>
                </a:cubicBezTo>
                <a:cubicBezTo>
                  <a:pt x="15660" y="9804"/>
                  <a:pt x="15660" y="9804"/>
                  <a:pt x="15660" y="9804"/>
                </a:cubicBezTo>
                <a:cubicBezTo>
                  <a:pt x="21600" y="4902"/>
                  <a:pt x="21600" y="4902"/>
                  <a:pt x="21600" y="4902"/>
                </a:cubicBezTo>
                <a:cubicBezTo>
                  <a:pt x="15660" y="0"/>
                  <a:pt x="15660" y="0"/>
                  <a:pt x="15660" y="0"/>
                </a:cubicBezTo>
                <a:cubicBezTo>
                  <a:pt x="15660" y="4443"/>
                  <a:pt x="15660" y="4443"/>
                  <a:pt x="15660" y="4443"/>
                </a:cubicBezTo>
                <a:cubicBezTo>
                  <a:pt x="11745" y="4443"/>
                  <a:pt x="11745" y="4443"/>
                  <a:pt x="11745" y="4443"/>
                </a:cubicBezTo>
                <a:cubicBezTo>
                  <a:pt x="8640" y="4443"/>
                  <a:pt x="6075" y="7353"/>
                  <a:pt x="6075" y="10877"/>
                </a:cubicBezTo>
                <a:cubicBezTo>
                  <a:pt x="6075" y="13787"/>
                  <a:pt x="3915" y="16238"/>
                  <a:pt x="1350" y="16238"/>
                </a:cubicBezTo>
                <a:cubicBezTo>
                  <a:pt x="405" y="16238"/>
                  <a:pt x="405" y="16238"/>
                  <a:pt x="405" y="16238"/>
                </a:cubicBezTo>
                <a:cubicBezTo>
                  <a:pt x="135" y="16238"/>
                  <a:pt x="0" y="16545"/>
                  <a:pt x="0" y="16698"/>
                </a:cubicBezTo>
                <a:cubicBezTo>
                  <a:pt x="0" y="17004"/>
                  <a:pt x="135" y="17311"/>
                  <a:pt x="405" y="17311"/>
                </a:cubicBezTo>
                <a:cubicBezTo>
                  <a:pt x="1350" y="17311"/>
                  <a:pt x="1350" y="17311"/>
                  <a:pt x="1350" y="17311"/>
                </a:cubicBezTo>
                <a:cubicBezTo>
                  <a:pt x="4455" y="17311"/>
                  <a:pt x="7020" y="14400"/>
                  <a:pt x="7020" y="10877"/>
                </a:cubicBezTo>
                <a:cubicBezTo>
                  <a:pt x="7020" y="7813"/>
                  <a:pt x="9045" y="5362"/>
                  <a:pt x="11745" y="5362"/>
                </a:cubicBezTo>
                <a:close/>
                <a:moveTo>
                  <a:pt x="16470" y="1991"/>
                </a:moveTo>
                <a:cubicBezTo>
                  <a:pt x="20115" y="4902"/>
                  <a:pt x="20115" y="4902"/>
                  <a:pt x="20115" y="4902"/>
                </a:cubicBezTo>
                <a:cubicBezTo>
                  <a:pt x="16470" y="7966"/>
                  <a:pt x="16470" y="7966"/>
                  <a:pt x="16470" y="7966"/>
                </a:cubicBezTo>
                <a:lnTo>
                  <a:pt x="16470" y="1991"/>
                </a:lnTo>
                <a:close/>
                <a:moveTo>
                  <a:pt x="0" y="4902"/>
                </a:moveTo>
                <a:cubicBezTo>
                  <a:pt x="0" y="4596"/>
                  <a:pt x="135" y="4443"/>
                  <a:pt x="405" y="4443"/>
                </a:cubicBezTo>
                <a:cubicBezTo>
                  <a:pt x="1350" y="4443"/>
                  <a:pt x="1350" y="4443"/>
                  <a:pt x="1350" y="4443"/>
                </a:cubicBezTo>
                <a:cubicBezTo>
                  <a:pt x="2700" y="4443"/>
                  <a:pt x="4050" y="5055"/>
                  <a:pt x="5130" y="6128"/>
                </a:cubicBezTo>
                <a:cubicBezTo>
                  <a:pt x="5265" y="6281"/>
                  <a:pt x="5265" y="6587"/>
                  <a:pt x="5130" y="6740"/>
                </a:cubicBezTo>
                <a:cubicBezTo>
                  <a:pt x="4995" y="6894"/>
                  <a:pt x="4860" y="6894"/>
                  <a:pt x="4725" y="6894"/>
                </a:cubicBezTo>
                <a:cubicBezTo>
                  <a:pt x="4725" y="6894"/>
                  <a:pt x="4590" y="6894"/>
                  <a:pt x="4455" y="6740"/>
                </a:cubicBezTo>
                <a:cubicBezTo>
                  <a:pt x="3645" y="5821"/>
                  <a:pt x="2430" y="5362"/>
                  <a:pt x="1350" y="5362"/>
                </a:cubicBezTo>
                <a:cubicBezTo>
                  <a:pt x="405" y="5362"/>
                  <a:pt x="405" y="5362"/>
                  <a:pt x="405" y="5362"/>
                </a:cubicBezTo>
                <a:cubicBezTo>
                  <a:pt x="135" y="5362"/>
                  <a:pt x="0" y="5209"/>
                  <a:pt x="0" y="4902"/>
                </a:cubicBezTo>
                <a:close/>
                <a:moveTo>
                  <a:pt x="15660" y="16238"/>
                </a:moveTo>
                <a:cubicBezTo>
                  <a:pt x="11745" y="16238"/>
                  <a:pt x="11745" y="16238"/>
                  <a:pt x="11745" y="16238"/>
                </a:cubicBezTo>
                <a:cubicBezTo>
                  <a:pt x="10530" y="16238"/>
                  <a:pt x="9450" y="15779"/>
                  <a:pt x="8505" y="14860"/>
                </a:cubicBezTo>
                <a:cubicBezTo>
                  <a:pt x="8370" y="14706"/>
                  <a:pt x="8100" y="14706"/>
                  <a:pt x="7965" y="15013"/>
                </a:cubicBezTo>
                <a:cubicBezTo>
                  <a:pt x="7830" y="15166"/>
                  <a:pt x="7830" y="15472"/>
                  <a:pt x="7965" y="15626"/>
                </a:cubicBezTo>
                <a:cubicBezTo>
                  <a:pt x="9045" y="16698"/>
                  <a:pt x="10395" y="17311"/>
                  <a:pt x="11745" y="17311"/>
                </a:cubicBezTo>
                <a:cubicBezTo>
                  <a:pt x="15660" y="17311"/>
                  <a:pt x="15660" y="17311"/>
                  <a:pt x="15660" y="17311"/>
                </a:cubicBezTo>
                <a:cubicBezTo>
                  <a:pt x="15660" y="21600"/>
                  <a:pt x="15660" y="21600"/>
                  <a:pt x="15660" y="21600"/>
                </a:cubicBezTo>
                <a:cubicBezTo>
                  <a:pt x="21600" y="16698"/>
                  <a:pt x="21600" y="16698"/>
                  <a:pt x="21600" y="16698"/>
                </a:cubicBezTo>
                <a:cubicBezTo>
                  <a:pt x="15660" y="11796"/>
                  <a:pt x="15660" y="11796"/>
                  <a:pt x="15660" y="11796"/>
                </a:cubicBezTo>
                <a:lnTo>
                  <a:pt x="15660" y="16238"/>
                </a:lnTo>
                <a:close/>
                <a:moveTo>
                  <a:pt x="16470" y="13787"/>
                </a:moveTo>
                <a:cubicBezTo>
                  <a:pt x="20115" y="16698"/>
                  <a:pt x="20115" y="16698"/>
                  <a:pt x="20115" y="16698"/>
                </a:cubicBezTo>
                <a:cubicBezTo>
                  <a:pt x="16470" y="19762"/>
                  <a:pt x="16470" y="19762"/>
                  <a:pt x="16470" y="19762"/>
                </a:cubicBezTo>
                <a:lnTo>
                  <a:pt x="16470" y="1378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89" name="Freeform 1371"/>
          <p:cNvSpPr/>
          <p:nvPr/>
        </p:nvSpPr>
        <p:spPr>
          <a:xfrm>
            <a:off x="1833880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2960"/>
                  <a:pt x="675" y="14985"/>
                  <a:pt x="1755" y="16605"/>
                </a:cubicBezTo>
                <a:cubicBezTo>
                  <a:pt x="1620" y="16605"/>
                  <a:pt x="1620" y="16605"/>
                  <a:pt x="1620" y="16605"/>
                </a:cubicBezTo>
                <a:cubicBezTo>
                  <a:pt x="2160" y="17280"/>
                  <a:pt x="2160" y="17280"/>
                  <a:pt x="2160" y="17280"/>
                </a:cubicBezTo>
                <a:cubicBezTo>
                  <a:pt x="3780" y="19440"/>
                  <a:pt x="6075" y="20790"/>
                  <a:pt x="8640" y="21330"/>
                </a:cubicBezTo>
                <a:cubicBezTo>
                  <a:pt x="8640" y="21330"/>
                  <a:pt x="8640" y="21330"/>
                  <a:pt x="8640" y="21330"/>
                </a:cubicBezTo>
                <a:cubicBezTo>
                  <a:pt x="8775" y="21465"/>
                  <a:pt x="8910" y="21465"/>
                  <a:pt x="9045" y="21465"/>
                </a:cubicBezTo>
                <a:cubicBezTo>
                  <a:pt x="9180" y="21465"/>
                  <a:pt x="9180" y="21465"/>
                  <a:pt x="9315" y="21465"/>
                </a:cubicBezTo>
                <a:cubicBezTo>
                  <a:pt x="9450" y="21465"/>
                  <a:pt x="9450" y="21465"/>
                  <a:pt x="9585" y="21600"/>
                </a:cubicBezTo>
                <a:cubicBezTo>
                  <a:pt x="9720" y="21600"/>
                  <a:pt x="9855" y="21600"/>
                  <a:pt x="9990" y="21600"/>
                </a:cubicBezTo>
                <a:cubicBezTo>
                  <a:pt x="9990" y="21600"/>
                  <a:pt x="10125" y="21600"/>
                  <a:pt x="10260" y="21600"/>
                </a:cubicBezTo>
                <a:cubicBezTo>
                  <a:pt x="10395" y="21600"/>
                  <a:pt x="10665" y="21600"/>
                  <a:pt x="10800" y="21600"/>
                </a:cubicBezTo>
                <a:cubicBezTo>
                  <a:pt x="10935" y="21600"/>
                  <a:pt x="11205" y="21600"/>
                  <a:pt x="11340" y="21600"/>
                </a:cubicBezTo>
                <a:cubicBezTo>
                  <a:pt x="11475" y="21600"/>
                  <a:pt x="11610" y="21600"/>
                  <a:pt x="11610" y="21600"/>
                </a:cubicBezTo>
                <a:cubicBezTo>
                  <a:pt x="11745" y="21600"/>
                  <a:pt x="11880" y="21600"/>
                  <a:pt x="12015" y="21600"/>
                </a:cubicBezTo>
                <a:cubicBezTo>
                  <a:pt x="12150" y="21465"/>
                  <a:pt x="12150" y="21465"/>
                  <a:pt x="12285" y="21465"/>
                </a:cubicBezTo>
                <a:cubicBezTo>
                  <a:pt x="12420" y="21465"/>
                  <a:pt x="12420" y="21465"/>
                  <a:pt x="12555" y="21465"/>
                </a:cubicBezTo>
                <a:cubicBezTo>
                  <a:pt x="12690" y="21465"/>
                  <a:pt x="12825" y="21465"/>
                  <a:pt x="12960" y="21330"/>
                </a:cubicBezTo>
                <a:cubicBezTo>
                  <a:pt x="12960" y="21330"/>
                  <a:pt x="12960" y="21330"/>
                  <a:pt x="12960" y="21330"/>
                </a:cubicBezTo>
                <a:cubicBezTo>
                  <a:pt x="15525" y="20790"/>
                  <a:pt x="17820" y="19440"/>
                  <a:pt x="19440" y="17280"/>
                </a:cubicBezTo>
                <a:cubicBezTo>
                  <a:pt x="19980" y="16605"/>
                  <a:pt x="19980" y="16605"/>
                  <a:pt x="19980" y="16605"/>
                </a:cubicBezTo>
                <a:cubicBezTo>
                  <a:pt x="19845" y="16605"/>
                  <a:pt x="19845" y="16605"/>
                  <a:pt x="19845" y="16605"/>
                </a:cubicBezTo>
                <a:cubicBezTo>
                  <a:pt x="20925" y="14985"/>
                  <a:pt x="21600" y="12960"/>
                  <a:pt x="21600" y="10800"/>
                </a:cubicBezTo>
                <a:close/>
                <a:moveTo>
                  <a:pt x="810" y="10800"/>
                </a:move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2960"/>
                  <a:pt x="20115" y="14985"/>
                  <a:pt x="18900" y="16605"/>
                </a:cubicBezTo>
                <a:cubicBezTo>
                  <a:pt x="2700" y="16605"/>
                  <a:pt x="2700" y="16605"/>
                  <a:pt x="2700" y="16605"/>
                </a:cubicBezTo>
                <a:cubicBezTo>
                  <a:pt x="1485" y="14985"/>
                  <a:pt x="810" y="12960"/>
                  <a:pt x="810" y="10800"/>
                </a:cubicBezTo>
                <a:close/>
                <a:moveTo>
                  <a:pt x="11880" y="20655"/>
                </a:moveTo>
                <a:cubicBezTo>
                  <a:pt x="11745" y="20655"/>
                  <a:pt x="11745" y="20790"/>
                  <a:pt x="11745" y="20790"/>
                </a:cubicBezTo>
                <a:cubicBezTo>
                  <a:pt x="11610" y="20790"/>
                  <a:pt x="11475" y="20790"/>
                  <a:pt x="11340" y="20790"/>
                </a:cubicBezTo>
                <a:cubicBezTo>
                  <a:pt x="11205" y="20790"/>
                  <a:pt x="10935" y="20790"/>
                  <a:pt x="10800" y="20790"/>
                </a:cubicBezTo>
                <a:cubicBezTo>
                  <a:pt x="10665" y="20790"/>
                  <a:pt x="10395" y="20790"/>
                  <a:pt x="10260" y="20790"/>
                </a:cubicBezTo>
                <a:cubicBezTo>
                  <a:pt x="10125" y="20790"/>
                  <a:pt x="9990" y="20790"/>
                  <a:pt x="9855" y="20790"/>
                </a:cubicBezTo>
                <a:cubicBezTo>
                  <a:pt x="9855" y="20790"/>
                  <a:pt x="9855" y="20655"/>
                  <a:pt x="9720" y="20655"/>
                </a:cubicBezTo>
                <a:cubicBezTo>
                  <a:pt x="7290" y="20520"/>
                  <a:pt x="4995" y="19305"/>
                  <a:pt x="3375" y="17415"/>
                </a:cubicBezTo>
                <a:cubicBezTo>
                  <a:pt x="18225" y="17415"/>
                  <a:pt x="18225" y="17415"/>
                  <a:pt x="18225" y="17415"/>
                </a:cubicBezTo>
                <a:cubicBezTo>
                  <a:pt x="16605" y="19305"/>
                  <a:pt x="14310" y="20520"/>
                  <a:pt x="11880" y="206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90" name="Freeform 1372"/>
          <p:cNvSpPr/>
          <p:nvPr/>
        </p:nvSpPr>
        <p:spPr>
          <a:xfrm>
            <a:off x="18367376" y="9401175"/>
            <a:ext cx="10287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24" y="7560"/>
                </a:moveTo>
                <a:cubicBezTo>
                  <a:pt x="21457" y="4590"/>
                  <a:pt x="21457" y="4590"/>
                  <a:pt x="21457" y="4590"/>
                </a:cubicBezTo>
                <a:cubicBezTo>
                  <a:pt x="21600" y="4590"/>
                  <a:pt x="21600" y="4455"/>
                  <a:pt x="21600" y="4320"/>
                </a:cubicBezTo>
                <a:cubicBezTo>
                  <a:pt x="21600" y="4185"/>
                  <a:pt x="21600" y="4050"/>
                  <a:pt x="21457" y="4050"/>
                </a:cubicBezTo>
                <a:cubicBezTo>
                  <a:pt x="18024" y="1080"/>
                  <a:pt x="18024" y="1080"/>
                  <a:pt x="18024" y="1080"/>
                </a:cubicBezTo>
                <a:cubicBezTo>
                  <a:pt x="10728" y="1080"/>
                  <a:pt x="10728" y="1080"/>
                  <a:pt x="10728" y="1080"/>
                </a:cubicBezTo>
                <a:cubicBezTo>
                  <a:pt x="10728" y="405"/>
                  <a:pt x="10728" y="405"/>
                  <a:pt x="10728" y="405"/>
                </a:cubicBezTo>
                <a:cubicBezTo>
                  <a:pt x="10728" y="135"/>
                  <a:pt x="10442" y="0"/>
                  <a:pt x="10299" y="0"/>
                </a:cubicBezTo>
                <a:cubicBezTo>
                  <a:pt x="10156" y="0"/>
                  <a:pt x="9870" y="135"/>
                  <a:pt x="9870" y="405"/>
                </a:cubicBezTo>
                <a:cubicBezTo>
                  <a:pt x="9870" y="1080"/>
                  <a:pt x="9870" y="1080"/>
                  <a:pt x="9870" y="1080"/>
                </a:cubicBezTo>
                <a:cubicBezTo>
                  <a:pt x="3147" y="1080"/>
                  <a:pt x="3147" y="1080"/>
                  <a:pt x="3147" y="1080"/>
                </a:cubicBezTo>
                <a:cubicBezTo>
                  <a:pt x="2432" y="1080"/>
                  <a:pt x="1860" y="1620"/>
                  <a:pt x="1860" y="2295"/>
                </a:cubicBezTo>
                <a:cubicBezTo>
                  <a:pt x="1860" y="6345"/>
                  <a:pt x="1860" y="6345"/>
                  <a:pt x="1860" y="6345"/>
                </a:cubicBezTo>
                <a:cubicBezTo>
                  <a:pt x="1860" y="7020"/>
                  <a:pt x="2432" y="7560"/>
                  <a:pt x="3147" y="7560"/>
                </a:cubicBezTo>
                <a:cubicBezTo>
                  <a:pt x="9870" y="7560"/>
                  <a:pt x="9870" y="7560"/>
                  <a:pt x="9870" y="7560"/>
                </a:cubicBezTo>
                <a:cubicBezTo>
                  <a:pt x="9870" y="8235"/>
                  <a:pt x="9870" y="8235"/>
                  <a:pt x="9870" y="8235"/>
                </a:cubicBezTo>
                <a:cubicBezTo>
                  <a:pt x="3576" y="8235"/>
                  <a:pt x="3576" y="8235"/>
                  <a:pt x="3576" y="8235"/>
                </a:cubicBezTo>
                <a:cubicBezTo>
                  <a:pt x="143" y="11205"/>
                  <a:pt x="143" y="11205"/>
                  <a:pt x="143" y="11205"/>
                </a:cubicBezTo>
                <a:cubicBezTo>
                  <a:pt x="0" y="11340"/>
                  <a:pt x="0" y="11340"/>
                  <a:pt x="0" y="11475"/>
                </a:cubicBezTo>
                <a:cubicBezTo>
                  <a:pt x="0" y="11610"/>
                  <a:pt x="0" y="11745"/>
                  <a:pt x="143" y="11880"/>
                </a:cubicBezTo>
                <a:cubicBezTo>
                  <a:pt x="3576" y="14715"/>
                  <a:pt x="3576" y="14715"/>
                  <a:pt x="3576" y="14715"/>
                </a:cubicBezTo>
                <a:cubicBezTo>
                  <a:pt x="9870" y="14715"/>
                  <a:pt x="9870" y="14715"/>
                  <a:pt x="9870" y="14715"/>
                </a:cubicBezTo>
                <a:cubicBezTo>
                  <a:pt x="9870" y="21195"/>
                  <a:pt x="9870" y="21195"/>
                  <a:pt x="9870" y="21195"/>
                </a:cubicBezTo>
                <a:cubicBezTo>
                  <a:pt x="9870" y="21465"/>
                  <a:pt x="10156" y="21600"/>
                  <a:pt x="10299" y="21600"/>
                </a:cubicBezTo>
                <a:cubicBezTo>
                  <a:pt x="10442" y="21600"/>
                  <a:pt x="10728" y="21465"/>
                  <a:pt x="10728" y="21195"/>
                </a:cubicBezTo>
                <a:cubicBezTo>
                  <a:pt x="10728" y="14715"/>
                  <a:pt x="10728" y="14715"/>
                  <a:pt x="10728" y="14715"/>
                </a:cubicBezTo>
                <a:cubicBezTo>
                  <a:pt x="18596" y="14715"/>
                  <a:pt x="18596" y="14715"/>
                  <a:pt x="18596" y="14715"/>
                </a:cubicBezTo>
                <a:cubicBezTo>
                  <a:pt x="19311" y="14715"/>
                  <a:pt x="19883" y="14175"/>
                  <a:pt x="19883" y="13500"/>
                </a:cubicBezTo>
                <a:cubicBezTo>
                  <a:pt x="19883" y="9450"/>
                  <a:pt x="19883" y="9450"/>
                  <a:pt x="19883" y="9450"/>
                </a:cubicBezTo>
                <a:cubicBezTo>
                  <a:pt x="19883" y="8775"/>
                  <a:pt x="19311" y="8235"/>
                  <a:pt x="18596" y="8235"/>
                </a:cubicBezTo>
                <a:cubicBezTo>
                  <a:pt x="10728" y="8235"/>
                  <a:pt x="10728" y="8235"/>
                  <a:pt x="10728" y="8235"/>
                </a:cubicBezTo>
                <a:cubicBezTo>
                  <a:pt x="10728" y="7560"/>
                  <a:pt x="10728" y="7560"/>
                  <a:pt x="10728" y="7560"/>
                </a:cubicBezTo>
                <a:lnTo>
                  <a:pt x="18024" y="7560"/>
                </a:lnTo>
                <a:close/>
                <a:moveTo>
                  <a:pt x="19025" y="9450"/>
                </a:moveTo>
                <a:cubicBezTo>
                  <a:pt x="19025" y="13500"/>
                  <a:pt x="19025" y="13500"/>
                  <a:pt x="19025" y="13500"/>
                </a:cubicBezTo>
                <a:cubicBezTo>
                  <a:pt x="19025" y="13770"/>
                  <a:pt x="18882" y="14040"/>
                  <a:pt x="18596" y="14040"/>
                </a:cubicBezTo>
                <a:cubicBezTo>
                  <a:pt x="3862" y="14040"/>
                  <a:pt x="3862" y="14040"/>
                  <a:pt x="3862" y="14040"/>
                </a:cubicBezTo>
                <a:cubicBezTo>
                  <a:pt x="858" y="11475"/>
                  <a:pt x="858" y="11475"/>
                  <a:pt x="858" y="11475"/>
                </a:cubicBezTo>
                <a:cubicBezTo>
                  <a:pt x="3862" y="9045"/>
                  <a:pt x="3862" y="9045"/>
                  <a:pt x="3862" y="9045"/>
                </a:cubicBezTo>
                <a:cubicBezTo>
                  <a:pt x="18596" y="9045"/>
                  <a:pt x="18596" y="9045"/>
                  <a:pt x="18596" y="9045"/>
                </a:cubicBezTo>
                <a:cubicBezTo>
                  <a:pt x="18882" y="9045"/>
                  <a:pt x="19025" y="9180"/>
                  <a:pt x="19025" y="9450"/>
                </a:cubicBezTo>
                <a:close/>
                <a:moveTo>
                  <a:pt x="2718" y="6345"/>
                </a:moveTo>
                <a:cubicBezTo>
                  <a:pt x="2718" y="2295"/>
                  <a:pt x="2718" y="2295"/>
                  <a:pt x="2718" y="2295"/>
                </a:cubicBezTo>
                <a:cubicBezTo>
                  <a:pt x="2718" y="2025"/>
                  <a:pt x="2861" y="1755"/>
                  <a:pt x="3147" y="1755"/>
                </a:cubicBezTo>
                <a:cubicBezTo>
                  <a:pt x="17738" y="1755"/>
                  <a:pt x="17738" y="1755"/>
                  <a:pt x="17738" y="1755"/>
                </a:cubicBezTo>
                <a:cubicBezTo>
                  <a:pt x="20742" y="4320"/>
                  <a:pt x="20742" y="4320"/>
                  <a:pt x="20742" y="4320"/>
                </a:cubicBezTo>
                <a:cubicBezTo>
                  <a:pt x="17738" y="6885"/>
                  <a:pt x="17738" y="6885"/>
                  <a:pt x="17738" y="6885"/>
                </a:cubicBezTo>
                <a:cubicBezTo>
                  <a:pt x="3147" y="6885"/>
                  <a:pt x="3147" y="6885"/>
                  <a:pt x="3147" y="6885"/>
                </a:cubicBezTo>
                <a:cubicBezTo>
                  <a:pt x="2861" y="6885"/>
                  <a:pt x="2718" y="6615"/>
                  <a:pt x="2718" y="63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91" name="Freeform 1373"/>
          <p:cNvSpPr/>
          <p:nvPr/>
        </p:nvSpPr>
        <p:spPr>
          <a:xfrm>
            <a:off x="18338800" y="10639425"/>
            <a:ext cx="1092200" cy="1066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5435"/>
                </a:moveTo>
                <a:cubicBezTo>
                  <a:pt x="17685" y="1951"/>
                  <a:pt x="17685" y="1951"/>
                  <a:pt x="17685" y="1951"/>
                </a:cubicBezTo>
                <a:cubicBezTo>
                  <a:pt x="9720" y="1951"/>
                  <a:pt x="9720" y="1951"/>
                  <a:pt x="9720" y="1951"/>
                </a:cubicBezTo>
                <a:cubicBezTo>
                  <a:pt x="9720" y="418"/>
                  <a:pt x="9720" y="418"/>
                  <a:pt x="9720" y="418"/>
                </a:cubicBezTo>
                <a:cubicBezTo>
                  <a:pt x="9720" y="139"/>
                  <a:pt x="9585" y="0"/>
                  <a:pt x="9315" y="0"/>
                </a:cubicBezTo>
                <a:cubicBezTo>
                  <a:pt x="9180" y="0"/>
                  <a:pt x="8910" y="139"/>
                  <a:pt x="8910" y="418"/>
                </a:cubicBezTo>
                <a:cubicBezTo>
                  <a:pt x="8910" y="1951"/>
                  <a:pt x="8910" y="1951"/>
                  <a:pt x="8910" y="1951"/>
                </a:cubicBezTo>
                <a:cubicBezTo>
                  <a:pt x="0" y="1951"/>
                  <a:pt x="0" y="1951"/>
                  <a:pt x="0" y="1951"/>
                </a:cubicBezTo>
                <a:cubicBezTo>
                  <a:pt x="0" y="9615"/>
                  <a:pt x="0" y="9615"/>
                  <a:pt x="0" y="9615"/>
                </a:cubicBezTo>
                <a:cubicBezTo>
                  <a:pt x="8910" y="9615"/>
                  <a:pt x="8910" y="9615"/>
                  <a:pt x="8910" y="9615"/>
                </a:cubicBezTo>
                <a:cubicBezTo>
                  <a:pt x="8910" y="21182"/>
                  <a:pt x="8910" y="21182"/>
                  <a:pt x="8910" y="21182"/>
                </a:cubicBezTo>
                <a:cubicBezTo>
                  <a:pt x="8910" y="21461"/>
                  <a:pt x="9180" y="21600"/>
                  <a:pt x="9315" y="21600"/>
                </a:cubicBezTo>
                <a:cubicBezTo>
                  <a:pt x="9585" y="21600"/>
                  <a:pt x="9720" y="21461"/>
                  <a:pt x="9720" y="21182"/>
                </a:cubicBezTo>
                <a:cubicBezTo>
                  <a:pt x="9720" y="9615"/>
                  <a:pt x="9720" y="9615"/>
                  <a:pt x="9720" y="9615"/>
                </a:cubicBezTo>
                <a:cubicBezTo>
                  <a:pt x="17685" y="9615"/>
                  <a:pt x="17685" y="9615"/>
                  <a:pt x="17685" y="9615"/>
                </a:cubicBezTo>
                <a:cubicBezTo>
                  <a:pt x="21465" y="6132"/>
                  <a:pt x="21465" y="6132"/>
                  <a:pt x="21465" y="6132"/>
                </a:cubicBezTo>
                <a:cubicBezTo>
                  <a:pt x="21600" y="5992"/>
                  <a:pt x="21600" y="5853"/>
                  <a:pt x="21600" y="5714"/>
                </a:cubicBezTo>
                <a:cubicBezTo>
                  <a:pt x="21600" y="5574"/>
                  <a:pt x="21600" y="5574"/>
                  <a:pt x="21465" y="5435"/>
                </a:cubicBezTo>
                <a:close/>
                <a:moveTo>
                  <a:pt x="17415" y="8919"/>
                </a:moveTo>
                <a:cubicBezTo>
                  <a:pt x="810" y="8919"/>
                  <a:pt x="810" y="8919"/>
                  <a:pt x="810" y="8919"/>
                </a:cubicBezTo>
                <a:cubicBezTo>
                  <a:pt x="810" y="2648"/>
                  <a:pt x="810" y="2648"/>
                  <a:pt x="810" y="2648"/>
                </a:cubicBezTo>
                <a:cubicBezTo>
                  <a:pt x="17415" y="2648"/>
                  <a:pt x="17415" y="2648"/>
                  <a:pt x="17415" y="2648"/>
                </a:cubicBezTo>
                <a:cubicBezTo>
                  <a:pt x="20655" y="5714"/>
                  <a:pt x="20655" y="5714"/>
                  <a:pt x="20655" y="5714"/>
                </a:cubicBezTo>
                <a:lnTo>
                  <a:pt x="17415" y="891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92" name="Freeform 1374"/>
          <p:cNvSpPr/>
          <p:nvPr/>
        </p:nvSpPr>
        <p:spPr>
          <a:xfrm>
            <a:off x="1833880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0" y="10530"/>
                </a:moveTo>
                <a:cubicBezTo>
                  <a:pt x="5670" y="5130"/>
                  <a:pt x="5670" y="5130"/>
                  <a:pt x="5670" y="5130"/>
                </a:cubicBezTo>
                <a:cubicBezTo>
                  <a:pt x="5535" y="4995"/>
                  <a:pt x="5400" y="4995"/>
                  <a:pt x="5265" y="5130"/>
                </a:cubicBezTo>
                <a:cubicBezTo>
                  <a:pt x="5130" y="5130"/>
                  <a:pt x="4995" y="5265"/>
                  <a:pt x="4995" y="5400"/>
                </a:cubicBezTo>
                <a:cubicBezTo>
                  <a:pt x="4995" y="16200"/>
                  <a:pt x="4995" y="16200"/>
                  <a:pt x="4995" y="16200"/>
                </a:cubicBezTo>
                <a:cubicBezTo>
                  <a:pt x="4995" y="16335"/>
                  <a:pt x="5130" y="16470"/>
                  <a:pt x="5265" y="16470"/>
                </a:cubicBezTo>
                <a:cubicBezTo>
                  <a:pt x="5265" y="16605"/>
                  <a:pt x="5400" y="16605"/>
                  <a:pt x="5400" y="16605"/>
                </a:cubicBezTo>
                <a:cubicBezTo>
                  <a:pt x="5535" y="16605"/>
                  <a:pt x="5535" y="16605"/>
                  <a:pt x="5670" y="16470"/>
                </a:cubicBezTo>
                <a:cubicBezTo>
                  <a:pt x="13500" y="11070"/>
                  <a:pt x="13500" y="11070"/>
                  <a:pt x="13500" y="11070"/>
                </a:cubicBezTo>
                <a:cubicBezTo>
                  <a:pt x="13635" y="11070"/>
                  <a:pt x="13635" y="10935"/>
                  <a:pt x="13635" y="10800"/>
                </a:cubicBezTo>
                <a:cubicBezTo>
                  <a:pt x="13635" y="10665"/>
                  <a:pt x="13635" y="10530"/>
                  <a:pt x="13500" y="10530"/>
                </a:cubicBezTo>
                <a:close/>
                <a:moveTo>
                  <a:pt x="5805" y="15525"/>
                </a:moveTo>
                <a:cubicBezTo>
                  <a:pt x="5805" y="6075"/>
                  <a:pt x="5805" y="6075"/>
                  <a:pt x="5805" y="6075"/>
                </a:cubicBezTo>
                <a:cubicBezTo>
                  <a:pt x="12690" y="10800"/>
                  <a:pt x="12690" y="10800"/>
                  <a:pt x="12690" y="10800"/>
                </a:cubicBezTo>
                <a:lnTo>
                  <a:pt x="5805" y="1552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4445" y="16605"/>
                </a:moveTo>
                <a:cubicBezTo>
                  <a:pt x="16875" y="16605"/>
                  <a:pt x="16875" y="16605"/>
                  <a:pt x="16875" y="16605"/>
                </a:cubicBezTo>
                <a:cubicBezTo>
                  <a:pt x="16875" y="4995"/>
                  <a:pt x="16875" y="4995"/>
                  <a:pt x="16875" y="4995"/>
                </a:cubicBezTo>
                <a:cubicBezTo>
                  <a:pt x="14445" y="4995"/>
                  <a:pt x="14445" y="4995"/>
                  <a:pt x="14445" y="4995"/>
                </a:cubicBezTo>
                <a:lnTo>
                  <a:pt x="14445" y="16605"/>
                </a:lnTo>
                <a:close/>
                <a:moveTo>
                  <a:pt x="15120" y="5805"/>
                </a:moveTo>
                <a:cubicBezTo>
                  <a:pt x="16200" y="5805"/>
                  <a:pt x="16200" y="5805"/>
                  <a:pt x="16200" y="5805"/>
                </a:cubicBezTo>
                <a:cubicBezTo>
                  <a:pt x="16200" y="15795"/>
                  <a:pt x="16200" y="15795"/>
                  <a:pt x="16200" y="15795"/>
                </a:cubicBezTo>
                <a:cubicBezTo>
                  <a:pt x="15120" y="15795"/>
                  <a:pt x="15120" y="15795"/>
                  <a:pt x="15120" y="15795"/>
                </a:cubicBezTo>
                <a:lnTo>
                  <a:pt x="15120" y="58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93" name="Freeform 1375"/>
          <p:cNvSpPr/>
          <p:nvPr/>
        </p:nvSpPr>
        <p:spPr>
          <a:xfrm>
            <a:off x="20497800" y="730250"/>
            <a:ext cx="6191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52" y="0"/>
                </a:moveTo>
                <a:cubicBezTo>
                  <a:pt x="2848" y="0"/>
                  <a:pt x="2848" y="0"/>
                  <a:pt x="2848" y="0"/>
                </a:cubicBezTo>
                <a:cubicBezTo>
                  <a:pt x="118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1187" y="21600"/>
                  <a:pt x="2848" y="21600"/>
                </a:cubicBezTo>
                <a:cubicBezTo>
                  <a:pt x="18752" y="21600"/>
                  <a:pt x="18752" y="21600"/>
                  <a:pt x="18752" y="21600"/>
                </a:cubicBezTo>
                <a:cubicBezTo>
                  <a:pt x="20176" y="21600"/>
                  <a:pt x="21600" y="20925"/>
                  <a:pt x="21600" y="19980"/>
                </a:cubicBezTo>
                <a:cubicBezTo>
                  <a:pt x="21600" y="1620"/>
                  <a:pt x="21600" y="1620"/>
                  <a:pt x="21600" y="1620"/>
                </a:cubicBezTo>
                <a:cubicBezTo>
                  <a:pt x="21600" y="675"/>
                  <a:pt x="20176" y="0"/>
                  <a:pt x="18752" y="0"/>
                </a:cubicBezTo>
                <a:close/>
                <a:moveTo>
                  <a:pt x="1187" y="2835"/>
                </a:moveTo>
                <a:cubicBezTo>
                  <a:pt x="20176" y="2835"/>
                  <a:pt x="20176" y="2835"/>
                  <a:pt x="20176" y="2835"/>
                </a:cubicBezTo>
                <a:cubicBezTo>
                  <a:pt x="20176" y="16605"/>
                  <a:pt x="20176" y="16605"/>
                  <a:pt x="20176" y="16605"/>
                </a:cubicBezTo>
                <a:cubicBezTo>
                  <a:pt x="1187" y="16605"/>
                  <a:pt x="1187" y="16605"/>
                  <a:pt x="1187" y="16605"/>
                </a:cubicBezTo>
                <a:lnTo>
                  <a:pt x="1187" y="2835"/>
                </a:lnTo>
                <a:close/>
                <a:moveTo>
                  <a:pt x="2848" y="675"/>
                </a:moveTo>
                <a:cubicBezTo>
                  <a:pt x="18752" y="675"/>
                  <a:pt x="18752" y="675"/>
                  <a:pt x="18752" y="675"/>
                </a:cubicBezTo>
                <a:cubicBezTo>
                  <a:pt x="19464" y="675"/>
                  <a:pt x="20176" y="1080"/>
                  <a:pt x="20176" y="1620"/>
                </a:cubicBezTo>
                <a:cubicBezTo>
                  <a:pt x="20176" y="2160"/>
                  <a:pt x="20176" y="2160"/>
                  <a:pt x="20176" y="2160"/>
                </a:cubicBezTo>
                <a:cubicBezTo>
                  <a:pt x="1187" y="2160"/>
                  <a:pt x="1187" y="2160"/>
                  <a:pt x="1187" y="2160"/>
                </a:cubicBezTo>
                <a:cubicBezTo>
                  <a:pt x="1187" y="1620"/>
                  <a:pt x="1187" y="1620"/>
                  <a:pt x="1187" y="1620"/>
                </a:cubicBezTo>
                <a:cubicBezTo>
                  <a:pt x="1187" y="1080"/>
                  <a:pt x="1899" y="675"/>
                  <a:pt x="2848" y="675"/>
                </a:cubicBezTo>
                <a:close/>
                <a:moveTo>
                  <a:pt x="18752" y="20925"/>
                </a:moveTo>
                <a:cubicBezTo>
                  <a:pt x="2848" y="20925"/>
                  <a:pt x="2848" y="20925"/>
                  <a:pt x="2848" y="20925"/>
                </a:cubicBezTo>
                <a:cubicBezTo>
                  <a:pt x="1899" y="20925"/>
                  <a:pt x="1187" y="20520"/>
                  <a:pt x="1187" y="19980"/>
                </a:cubicBezTo>
                <a:cubicBezTo>
                  <a:pt x="1187" y="17280"/>
                  <a:pt x="1187" y="17280"/>
                  <a:pt x="1187" y="17280"/>
                </a:cubicBezTo>
                <a:cubicBezTo>
                  <a:pt x="20176" y="17280"/>
                  <a:pt x="20176" y="17280"/>
                  <a:pt x="20176" y="17280"/>
                </a:cubicBezTo>
                <a:cubicBezTo>
                  <a:pt x="20176" y="19980"/>
                  <a:pt x="20176" y="19980"/>
                  <a:pt x="20176" y="19980"/>
                </a:cubicBezTo>
                <a:cubicBezTo>
                  <a:pt x="20176" y="20520"/>
                  <a:pt x="19464" y="20925"/>
                  <a:pt x="18752" y="20925"/>
                </a:cubicBezTo>
                <a:close/>
                <a:moveTo>
                  <a:pt x="10681" y="17685"/>
                </a:moveTo>
                <a:cubicBezTo>
                  <a:pt x="9257" y="17685"/>
                  <a:pt x="8308" y="18225"/>
                  <a:pt x="8308" y="19035"/>
                </a:cubicBezTo>
                <a:cubicBezTo>
                  <a:pt x="8308" y="19845"/>
                  <a:pt x="9257" y="20520"/>
                  <a:pt x="10681" y="20520"/>
                </a:cubicBezTo>
                <a:cubicBezTo>
                  <a:pt x="12105" y="20520"/>
                  <a:pt x="13292" y="19845"/>
                  <a:pt x="13292" y="19035"/>
                </a:cubicBezTo>
                <a:cubicBezTo>
                  <a:pt x="13292" y="18225"/>
                  <a:pt x="12105" y="17685"/>
                  <a:pt x="10681" y="17685"/>
                </a:cubicBezTo>
                <a:close/>
                <a:moveTo>
                  <a:pt x="10681" y="19845"/>
                </a:moveTo>
                <a:cubicBezTo>
                  <a:pt x="9969" y="19845"/>
                  <a:pt x="9495" y="19440"/>
                  <a:pt x="9495" y="19035"/>
                </a:cubicBezTo>
                <a:cubicBezTo>
                  <a:pt x="9495" y="18630"/>
                  <a:pt x="9969" y="18360"/>
                  <a:pt x="10681" y="18360"/>
                </a:cubicBezTo>
                <a:cubicBezTo>
                  <a:pt x="11393" y="18360"/>
                  <a:pt x="12105" y="18630"/>
                  <a:pt x="12105" y="19035"/>
                </a:cubicBezTo>
                <a:cubicBezTo>
                  <a:pt x="12105" y="19440"/>
                  <a:pt x="11393" y="19845"/>
                  <a:pt x="10681" y="19845"/>
                </a:cubicBezTo>
                <a:close/>
                <a:moveTo>
                  <a:pt x="7596" y="1485"/>
                </a:moveTo>
                <a:cubicBezTo>
                  <a:pt x="7596" y="1215"/>
                  <a:pt x="7833" y="1080"/>
                  <a:pt x="8308" y="1080"/>
                </a:cubicBezTo>
                <a:cubicBezTo>
                  <a:pt x="10681" y="1080"/>
                  <a:pt x="10681" y="1080"/>
                  <a:pt x="10681" y="1080"/>
                </a:cubicBezTo>
                <a:cubicBezTo>
                  <a:pt x="11156" y="1080"/>
                  <a:pt x="11393" y="1215"/>
                  <a:pt x="11393" y="1485"/>
                </a:cubicBezTo>
                <a:cubicBezTo>
                  <a:pt x="11393" y="1620"/>
                  <a:pt x="11156" y="1755"/>
                  <a:pt x="10681" y="1755"/>
                </a:cubicBezTo>
                <a:cubicBezTo>
                  <a:pt x="8308" y="1755"/>
                  <a:pt x="8308" y="1755"/>
                  <a:pt x="8308" y="1755"/>
                </a:cubicBezTo>
                <a:cubicBezTo>
                  <a:pt x="7833" y="1755"/>
                  <a:pt x="7596" y="1620"/>
                  <a:pt x="7596" y="1485"/>
                </a:cubicBezTo>
                <a:close/>
                <a:moveTo>
                  <a:pt x="12105" y="1485"/>
                </a:moveTo>
                <a:cubicBezTo>
                  <a:pt x="12105" y="1215"/>
                  <a:pt x="12343" y="1080"/>
                  <a:pt x="12580" y="1080"/>
                </a:cubicBezTo>
                <a:cubicBezTo>
                  <a:pt x="13292" y="1080"/>
                  <a:pt x="13292" y="1080"/>
                  <a:pt x="13292" y="1080"/>
                </a:cubicBezTo>
                <a:cubicBezTo>
                  <a:pt x="13530" y="1080"/>
                  <a:pt x="14004" y="1215"/>
                  <a:pt x="14004" y="1485"/>
                </a:cubicBezTo>
                <a:cubicBezTo>
                  <a:pt x="14004" y="1620"/>
                  <a:pt x="13530" y="1755"/>
                  <a:pt x="13292" y="1755"/>
                </a:cubicBezTo>
                <a:cubicBezTo>
                  <a:pt x="12580" y="1755"/>
                  <a:pt x="12580" y="1755"/>
                  <a:pt x="12580" y="1755"/>
                </a:cubicBezTo>
                <a:cubicBezTo>
                  <a:pt x="12343" y="1755"/>
                  <a:pt x="12105" y="1620"/>
                  <a:pt x="12105" y="1485"/>
                </a:cubicBezTo>
                <a:close/>
                <a:moveTo>
                  <a:pt x="12105" y="3915"/>
                </a:moveTo>
                <a:cubicBezTo>
                  <a:pt x="9495" y="3915"/>
                  <a:pt x="9495" y="3915"/>
                  <a:pt x="9495" y="3915"/>
                </a:cubicBezTo>
                <a:cubicBezTo>
                  <a:pt x="8782" y="3915"/>
                  <a:pt x="8308" y="4320"/>
                  <a:pt x="8308" y="4725"/>
                </a:cubicBezTo>
                <a:cubicBezTo>
                  <a:pt x="8308" y="6075"/>
                  <a:pt x="8308" y="6075"/>
                  <a:pt x="8308" y="6075"/>
                </a:cubicBezTo>
                <a:cubicBezTo>
                  <a:pt x="8308" y="6480"/>
                  <a:pt x="8782" y="6885"/>
                  <a:pt x="9495" y="6885"/>
                </a:cubicBezTo>
                <a:cubicBezTo>
                  <a:pt x="12105" y="6885"/>
                  <a:pt x="12105" y="6885"/>
                  <a:pt x="12105" y="6885"/>
                </a:cubicBezTo>
                <a:cubicBezTo>
                  <a:pt x="12818" y="6885"/>
                  <a:pt x="13292" y="6480"/>
                  <a:pt x="13292" y="6075"/>
                </a:cubicBezTo>
                <a:cubicBezTo>
                  <a:pt x="13292" y="4725"/>
                  <a:pt x="13292" y="4725"/>
                  <a:pt x="13292" y="4725"/>
                </a:cubicBezTo>
                <a:cubicBezTo>
                  <a:pt x="13292" y="4320"/>
                  <a:pt x="12818" y="3915"/>
                  <a:pt x="12105" y="3915"/>
                </a:cubicBezTo>
                <a:close/>
                <a:moveTo>
                  <a:pt x="12105" y="6075"/>
                </a:moveTo>
                <a:cubicBezTo>
                  <a:pt x="12105" y="6075"/>
                  <a:pt x="12105" y="6075"/>
                  <a:pt x="12105" y="6075"/>
                </a:cubicBezTo>
                <a:cubicBezTo>
                  <a:pt x="9495" y="6075"/>
                  <a:pt x="9495" y="6075"/>
                  <a:pt x="9495" y="6075"/>
                </a:cubicBezTo>
                <a:cubicBezTo>
                  <a:pt x="9495" y="4725"/>
                  <a:pt x="9495" y="4725"/>
                  <a:pt x="9495" y="4725"/>
                </a:cubicBezTo>
                <a:cubicBezTo>
                  <a:pt x="12105" y="4725"/>
                  <a:pt x="12105" y="4725"/>
                  <a:pt x="12105" y="4725"/>
                </a:cubicBezTo>
                <a:lnTo>
                  <a:pt x="12105" y="6075"/>
                </a:lnTo>
                <a:close/>
                <a:moveTo>
                  <a:pt x="6409" y="3915"/>
                </a:moveTo>
                <a:cubicBezTo>
                  <a:pt x="3798" y="3915"/>
                  <a:pt x="3798" y="3915"/>
                  <a:pt x="3798" y="3915"/>
                </a:cubicBezTo>
                <a:cubicBezTo>
                  <a:pt x="3086" y="3915"/>
                  <a:pt x="2611" y="4320"/>
                  <a:pt x="2611" y="4725"/>
                </a:cubicBezTo>
                <a:cubicBezTo>
                  <a:pt x="2611" y="6075"/>
                  <a:pt x="2611" y="6075"/>
                  <a:pt x="2611" y="6075"/>
                </a:cubicBezTo>
                <a:cubicBezTo>
                  <a:pt x="2611" y="6480"/>
                  <a:pt x="3086" y="6885"/>
                  <a:pt x="3798" y="6885"/>
                </a:cubicBezTo>
                <a:cubicBezTo>
                  <a:pt x="6409" y="6885"/>
                  <a:pt x="6409" y="6885"/>
                  <a:pt x="6409" y="6885"/>
                </a:cubicBezTo>
                <a:cubicBezTo>
                  <a:pt x="7121" y="6885"/>
                  <a:pt x="7596" y="6480"/>
                  <a:pt x="7596" y="6075"/>
                </a:cubicBezTo>
                <a:cubicBezTo>
                  <a:pt x="7596" y="4725"/>
                  <a:pt x="7596" y="4725"/>
                  <a:pt x="7596" y="4725"/>
                </a:cubicBezTo>
                <a:cubicBezTo>
                  <a:pt x="7596" y="4320"/>
                  <a:pt x="7121" y="3915"/>
                  <a:pt x="6409" y="3915"/>
                </a:cubicBezTo>
                <a:close/>
                <a:moveTo>
                  <a:pt x="6409" y="6075"/>
                </a:moveTo>
                <a:cubicBezTo>
                  <a:pt x="6409" y="6075"/>
                  <a:pt x="6409" y="6075"/>
                  <a:pt x="6409" y="6075"/>
                </a:cubicBezTo>
                <a:cubicBezTo>
                  <a:pt x="3798" y="6075"/>
                  <a:pt x="3798" y="6075"/>
                  <a:pt x="3798" y="6075"/>
                </a:cubicBezTo>
                <a:cubicBezTo>
                  <a:pt x="3798" y="4725"/>
                  <a:pt x="3798" y="4725"/>
                  <a:pt x="3798" y="4725"/>
                </a:cubicBezTo>
                <a:cubicBezTo>
                  <a:pt x="6409" y="4725"/>
                  <a:pt x="6409" y="4725"/>
                  <a:pt x="6409" y="4725"/>
                </a:cubicBezTo>
                <a:lnTo>
                  <a:pt x="6409" y="6075"/>
                </a:lnTo>
                <a:close/>
                <a:moveTo>
                  <a:pt x="17802" y="3915"/>
                </a:moveTo>
                <a:cubicBezTo>
                  <a:pt x="15191" y="3915"/>
                  <a:pt x="15191" y="3915"/>
                  <a:pt x="15191" y="3915"/>
                </a:cubicBezTo>
                <a:cubicBezTo>
                  <a:pt x="14479" y="3915"/>
                  <a:pt x="14004" y="4320"/>
                  <a:pt x="14004" y="4725"/>
                </a:cubicBezTo>
                <a:cubicBezTo>
                  <a:pt x="14004" y="6075"/>
                  <a:pt x="14004" y="6075"/>
                  <a:pt x="14004" y="6075"/>
                </a:cubicBezTo>
                <a:cubicBezTo>
                  <a:pt x="14004" y="6480"/>
                  <a:pt x="14479" y="6885"/>
                  <a:pt x="15191" y="6885"/>
                </a:cubicBezTo>
                <a:cubicBezTo>
                  <a:pt x="17802" y="6885"/>
                  <a:pt x="17802" y="6885"/>
                  <a:pt x="17802" y="6885"/>
                </a:cubicBezTo>
                <a:cubicBezTo>
                  <a:pt x="18514" y="6885"/>
                  <a:pt x="18989" y="6480"/>
                  <a:pt x="18989" y="6075"/>
                </a:cubicBezTo>
                <a:cubicBezTo>
                  <a:pt x="18989" y="4725"/>
                  <a:pt x="18989" y="4725"/>
                  <a:pt x="18989" y="4725"/>
                </a:cubicBezTo>
                <a:cubicBezTo>
                  <a:pt x="18989" y="4320"/>
                  <a:pt x="18514" y="3915"/>
                  <a:pt x="17802" y="3915"/>
                </a:cubicBezTo>
                <a:close/>
                <a:moveTo>
                  <a:pt x="17802" y="6075"/>
                </a:moveTo>
                <a:cubicBezTo>
                  <a:pt x="17802" y="6075"/>
                  <a:pt x="17802" y="6075"/>
                  <a:pt x="17802" y="6075"/>
                </a:cubicBezTo>
                <a:cubicBezTo>
                  <a:pt x="15191" y="6075"/>
                  <a:pt x="15191" y="6075"/>
                  <a:pt x="15191" y="6075"/>
                </a:cubicBezTo>
                <a:cubicBezTo>
                  <a:pt x="15191" y="4725"/>
                  <a:pt x="15191" y="4725"/>
                  <a:pt x="15191" y="4725"/>
                </a:cubicBezTo>
                <a:cubicBezTo>
                  <a:pt x="17802" y="4725"/>
                  <a:pt x="17802" y="4725"/>
                  <a:pt x="17802" y="4725"/>
                </a:cubicBezTo>
                <a:lnTo>
                  <a:pt x="17802" y="6075"/>
                </a:lnTo>
                <a:close/>
                <a:moveTo>
                  <a:pt x="12105" y="7155"/>
                </a:moveTo>
                <a:cubicBezTo>
                  <a:pt x="9495" y="7155"/>
                  <a:pt x="9495" y="7155"/>
                  <a:pt x="9495" y="7155"/>
                </a:cubicBezTo>
                <a:cubicBezTo>
                  <a:pt x="8782" y="7155"/>
                  <a:pt x="8308" y="7560"/>
                  <a:pt x="8308" y="7965"/>
                </a:cubicBezTo>
                <a:cubicBezTo>
                  <a:pt x="8308" y="9315"/>
                  <a:pt x="8308" y="9315"/>
                  <a:pt x="8308" y="9315"/>
                </a:cubicBezTo>
                <a:cubicBezTo>
                  <a:pt x="8308" y="9720"/>
                  <a:pt x="8782" y="10125"/>
                  <a:pt x="9495" y="10125"/>
                </a:cubicBezTo>
                <a:cubicBezTo>
                  <a:pt x="12105" y="10125"/>
                  <a:pt x="12105" y="10125"/>
                  <a:pt x="12105" y="10125"/>
                </a:cubicBezTo>
                <a:cubicBezTo>
                  <a:pt x="12818" y="10125"/>
                  <a:pt x="13292" y="9720"/>
                  <a:pt x="13292" y="9315"/>
                </a:cubicBezTo>
                <a:cubicBezTo>
                  <a:pt x="13292" y="7965"/>
                  <a:pt x="13292" y="7965"/>
                  <a:pt x="13292" y="7965"/>
                </a:cubicBezTo>
                <a:cubicBezTo>
                  <a:pt x="13292" y="7560"/>
                  <a:pt x="12818" y="7155"/>
                  <a:pt x="12105" y="7155"/>
                </a:cubicBezTo>
                <a:close/>
                <a:moveTo>
                  <a:pt x="12105" y="9315"/>
                </a:moveTo>
                <a:cubicBezTo>
                  <a:pt x="12105" y="9315"/>
                  <a:pt x="12105" y="9315"/>
                  <a:pt x="12105" y="9315"/>
                </a:cubicBezTo>
                <a:cubicBezTo>
                  <a:pt x="9495" y="9315"/>
                  <a:pt x="9495" y="9315"/>
                  <a:pt x="9495" y="9315"/>
                </a:cubicBezTo>
                <a:cubicBezTo>
                  <a:pt x="9495" y="7965"/>
                  <a:pt x="9495" y="7965"/>
                  <a:pt x="9495" y="7965"/>
                </a:cubicBezTo>
                <a:cubicBezTo>
                  <a:pt x="12105" y="7965"/>
                  <a:pt x="12105" y="7965"/>
                  <a:pt x="12105" y="7965"/>
                </a:cubicBezTo>
                <a:lnTo>
                  <a:pt x="12105" y="9315"/>
                </a:lnTo>
                <a:close/>
                <a:moveTo>
                  <a:pt x="6409" y="7155"/>
                </a:moveTo>
                <a:cubicBezTo>
                  <a:pt x="3798" y="7155"/>
                  <a:pt x="3798" y="7155"/>
                  <a:pt x="3798" y="7155"/>
                </a:cubicBezTo>
                <a:cubicBezTo>
                  <a:pt x="3086" y="7155"/>
                  <a:pt x="2611" y="7560"/>
                  <a:pt x="2611" y="7965"/>
                </a:cubicBezTo>
                <a:cubicBezTo>
                  <a:pt x="2611" y="9315"/>
                  <a:pt x="2611" y="9315"/>
                  <a:pt x="2611" y="9315"/>
                </a:cubicBezTo>
                <a:cubicBezTo>
                  <a:pt x="2611" y="9720"/>
                  <a:pt x="3086" y="10125"/>
                  <a:pt x="3798" y="10125"/>
                </a:cubicBezTo>
                <a:cubicBezTo>
                  <a:pt x="6409" y="10125"/>
                  <a:pt x="6409" y="10125"/>
                  <a:pt x="6409" y="10125"/>
                </a:cubicBezTo>
                <a:cubicBezTo>
                  <a:pt x="7121" y="10125"/>
                  <a:pt x="7596" y="9720"/>
                  <a:pt x="7596" y="9315"/>
                </a:cubicBezTo>
                <a:cubicBezTo>
                  <a:pt x="7596" y="7965"/>
                  <a:pt x="7596" y="7965"/>
                  <a:pt x="7596" y="7965"/>
                </a:cubicBezTo>
                <a:cubicBezTo>
                  <a:pt x="7596" y="7560"/>
                  <a:pt x="7121" y="7155"/>
                  <a:pt x="6409" y="7155"/>
                </a:cubicBezTo>
                <a:close/>
                <a:moveTo>
                  <a:pt x="6409" y="9315"/>
                </a:moveTo>
                <a:cubicBezTo>
                  <a:pt x="6409" y="9315"/>
                  <a:pt x="6409" y="9315"/>
                  <a:pt x="6409" y="9315"/>
                </a:cubicBezTo>
                <a:cubicBezTo>
                  <a:pt x="3798" y="9315"/>
                  <a:pt x="3798" y="9315"/>
                  <a:pt x="3798" y="9315"/>
                </a:cubicBezTo>
                <a:cubicBezTo>
                  <a:pt x="3798" y="7965"/>
                  <a:pt x="3798" y="7965"/>
                  <a:pt x="3798" y="7965"/>
                </a:cubicBezTo>
                <a:cubicBezTo>
                  <a:pt x="6409" y="7965"/>
                  <a:pt x="6409" y="7965"/>
                  <a:pt x="6409" y="7965"/>
                </a:cubicBezTo>
                <a:lnTo>
                  <a:pt x="6409" y="9315"/>
                </a:lnTo>
                <a:close/>
                <a:moveTo>
                  <a:pt x="17802" y="7155"/>
                </a:moveTo>
                <a:cubicBezTo>
                  <a:pt x="15191" y="7155"/>
                  <a:pt x="15191" y="7155"/>
                  <a:pt x="15191" y="7155"/>
                </a:cubicBezTo>
                <a:cubicBezTo>
                  <a:pt x="14479" y="7155"/>
                  <a:pt x="14004" y="7560"/>
                  <a:pt x="14004" y="7965"/>
                </a:cubicBezTo>
                <a:cubicBezTo>
                  <a:pt x="14004" y="9315"/>
                  <a:pt x="14004" y="9315"/>
                  <a:pt x="14004" y="9315"/>
                </a:cubicBezTo>
                <a:cubicBezTo>
                  <a:pt x="14004" y="9720"/>
                  <a:pt x="14479" y="10125"/>
                  <a:pt x="15191" y="10125"/>
                </a:cubicBezTo>
                <a:cubicBezTo>
                  <a:pt x="17802" y="10125"/>
                  <a:pt x="17802" y="10125"/>
                  <a:pt x="17802" y="10125"/>
                </a:cubicBezTo>
                <a:cubicBezTo>
                  <a:pt x="18514" y="10125"/>
                  <a:pt x="18989" y="9720"/>
                  <a:pt x="18989" y="9315"/>
                </a:cubicBezTo>
                <a:cubicBezTo>
                  <a:pt x="18989" y="7965"/>
                  <a:pt x="18989" y="7965"/>
                  <a:pt x="18989" y="7965"/>
                </a:cubicBezTo>
                <a:cubicBezTo>
                  <a:pt x="18989" y="7560"/>
                  <a:pt x="18514" y="7155"/>
                  <a:pt x="17802" y="7155"/>
                </a:cubicBezTo>
                <a:close/>
                <a:moveTo>
                  <a:pt x="17802" y="9315"/>
                </a:moveTo>
                <a:cubicBezTo>
                  <a:pt x="17802" y="9315"/>
                  <a:pt x="17802" y="9315"/>
                  <a:pt x="17802" y="9315"/>
                </a:cubicBezTo>
                <a:cubicBezTo>
                  <a:pt x="15191" y="9315"/>
                  <a:pt x="15191" y="9315"/>
                  <a:pt x="15191" y="9315"/>
                </a:cubicBezTo>
                <a:cubicBezTo>
                  <a:pt x="15191" y="7965"/>
                  <a:pt x="15191" y="7965"/>
                  <a:pt x="15191" y="7965"/>
                </a:cubicBezTo>
                <a:cubicBezTo>
                  <a:pt x="17802" y="7965"/>
                  <a:pt x="17802" y="7965"/>
                  <a:pt x="17802" y="7965"/>
                </a:cubicBezTo>
                <a:lnTo>
                  <a:pt x="17802" y="9315"/>
                </a:lnTo>
                <a:close/>
                <a:moveTo>
                  <a:pt x="12105" y="10395"/>
                </a:moveTo>
                <a:cubicBezTo>
                  <a:pt x="9495" y="10395"/>
                  <a:pt x="9495" y="10395"/>
                  <a:pt x="9495" y="10395"/>
                </a:cubicBezTo>
                <a:cubicBezTo>
                  <a:pt x="8782" y="10395"/>
                  <a:pt x="8308" y="10800"/>
                  <a:pt x="8308" y="11205"/>
                </a:cubicBezTo>
                <a:cubicBezTo>
                  <a:pt x="8308" y="12555"/>
                  <a:pt x="8308" y="12555"/>
                  <a:pt x="8308" y="12555"/>
                </a:cubicBezTo>
                <a:cubicBezTo>
                  <a:pt x="8308" y="12960"/>
                  <a:pt x="8782" y="13365"/>
                  <a:pt x="9495" y="13365"/>
                </a:cubicBezTo>
                <a:cubicBezTo>
                  <a:pt x="12105" y="13365"/>
                  <a:pt x="12105" y="13365"/>
                  <a:pt x="12105" y="13365"/>
                </a:cubicBezTo>
                <a:cubicBezTo>
                  <a:pt x="12818" y="13365"/>
                  <a:pt x="13292" y="12960"/>
                  <a:pt x="13292" y="12555"/>
                </a:cubicBezTo>
                <a:cubicBezTo>
                  <a:pt x="13292" y="11205"/>
                  <a:pt x="13292" y="11205"/>
                  <a:pt x="13292" y="11205"/>
                </a:cubicBezTo>
                <a:cubicBezTo>
                  <a:pt x="13292" y="10800"/>
                  <a:pt x="12818" y="10395"/>
                  <a:pt x="12105" y="10395"/>
                </a:cubicBezTo>
                <a:close/>
                <a:moveTo>
                  <a:pt x="12105" y="12555"/>
                </a:moveTo>
                <a:cubicBezTo>
                  <a:pt x="12105" y="12555"/>
                  <a:pt x="12105" y="12555"/>
                  <a:pt x="12105" y="12555"/>
                </a:cubicBezTo>
                <a:cubicBezTo>
                  <a:pt x="9495" y="12555"/>
                  <a:pt x="9495" y="12555"/>
                  <a:pt x="9495" y="12555"/>
                </a:cubicBezTo>
                <a:cubicBezTo>
                  <a:pt x="9495" y="11205"/>
                  <a:pt x="9495" y="11205"/>
                  <a:pt x="9495" y="11205"/>
                </a:cubicBezTo>
                <a:cubicBezTo>
                  <a:pt x="12105" y="11205"/>
                  <a:pt x="12105" y="11205"/>
                  <a:pt x="12105" y="11205"/>
                </a:cubicBezTo>
                <a:lnTo>
                  <a:pt x="12105" y="12555"/>
                </a:lnTo>
                <a:close/>
                <a:moveTo>
                  <a:pt x="6409" y="10395"/>
                </a:moveTo>
                <a:cubicBezTo>
                  <a:pt x="3798" y="10395"/>
                  <a:pt x="3798" y="10395"/>
                  <a:pt x="3798" y="10395"/>
                </a:cubicBezTo>
                <a:cubicBezTo>
                  <a:pt x="3086" y="10395"/>
                  <a:pt x="2611" y="10800"/>
                  <a:pt x="2611" y="11205"/>
                </a:cubicBezTo>
                <a:cubicBezTo>
                  <a:pt x="2611" y="12555"/>
                  <a:pt x="2611" y="12555"/>
                  <a:pt x="2611" y="12555"/>
                </a:cubicBezTo>
                <a:cubicBezTo>
                  <a:pt x="2611" y="12960"/>
                  <a:pt x="3086" y="13365"/>
                  <a:pt x="3798" y="13365"/>
                </a:cubicBezTo>
                <a:cubicBezTo>
                  <a:pt x="6409" y="13365"/>
                  <a:pt x="6409" y="13365"/>
                  <a:pt x="6409" y="13365"/>
                </a:cubicBezTo>
                <a:cubicBezTo>
                  <a:pt x="7121" y="13365"/>
                  <a:pt x="7596" y="12960"/>
                  <a:pt x="7596" y="12555"/>
                </a:cubicBezTo>
                <a:cubicBezTo>
                  <a:pt x="7596" y="11205"/>
                  <a:pt x="7596" y="11205"/>
                  <a:pt x="7596" y="11205"/>
                </a:cubicBezTo>
                <a:cubicBezTo>
                  <a:pt x="7596" y="10800"/>
                  <a:pt x="7121" y="10395"/>
                  <a:pt x="6409" y="10395"/>
                </a:cubicBezTo>
                <a:close/>
                <a:moveTo>
                  <a:pt x="6409" y="12555"/>
                </a:moveTo>
                <a:cubicBezTo>
                  <a:pt x="6409" y="12555"/>
                  <a:pt x="6409" y="12555"/>
                  <a:pt x="6409" y="12555"/>
                </a:cubicBezTo>
                <a:cubicBezTo>
                  <a:pt x="3798" y="12555"/>
                  <a:pt x="3798" y="12555"/>
                  <a:pt x="3798" y="12555"/>
                </a:cubicBezTo>
                <a:cubicBezTo>
                  <a:pt x="3798" y="11205"/>
                  <a:pt x="3798" y="11205"/>
                  <a:pt x="3798" y="11205"/>
                </a:cubicBezTo>
                <a:cubicBezTo>
                  <a:pt x="6409" y="11205"/>
                  <a:pt x="6409" y="11205"/>
                  <a:pt x="6409" y="11205"/>
                </a:cubicBezTo>
                <a:lnTo>
                  <a:pt x="6409" y="12555"/>
                </a:lnTo>
                <a:close/>
                <a:moveTo>
                  <a:pt x="17802" y="10395"/>
                </a:moveTo>
                <a:cubicBezTo>
                  <a:pt x="15191" y="10395"/>
                  <a:pt x="15191" y="10395"/>
                  <a:pt x="15191" y="10395"/>
                </a:cubicBezTo>
                <a:cubicBezTo>
                  <a:pt x="14479" y="10395"/>
                  <a:pt x="14004" y="10800"/>
                  <a:pt x="14004" y="11205"/>
                </a:cubicBezTo>
                <a:cubicBezTo>
                  <a:pt x="14004" y="12555"/>
                  <a:pt x="14004" y="12555"/>
                  <a:pt x="14004" y="12555"/>
                </a:cubicBezTo>
                <a:cubicBezTo>
                  <a:pt x="14004" y="12960"/>
                  <a:pt x="14479" y="13365"/>
                  <a:pt x="15191" y="13365"/>
                </a:cubicBezTo>
                <a:cubicBezTo>
                  <a:pt x="17802" y="13365"/>
                  <a:pt x="17802" y="13365"/>
                  <a:pt x="17802" y="13365"/>
                </a:cubicBezTo>
                <a:cubicBezTo>
                  <a:pt x="18514" y="13365"/>
                  <a:pt x="18989" y="12960"/>
                  <a:pt x="18989" y="12555"/>
                </a:cubicBezTo>
                <a:cubicBezTo>
                  <a:pt x="18989" y="11205"/>
                  <a:pt x="18989" y="11205"/>
                  <a:pt x="18989" y="11205"/>
                </a:cubicBezTo>
                <a:cubicBezTo>
                  <a:pt x="18989" y="10800"/>
                  <a:pt x="18514" y="10395"/>
                  <a:pt x="17802" y="10395"/>
                </a:cubicBezTo>
                <a:close/>
                <a:moveTo>
                  <a:pt x="17802" y="12555"/>
                </a:moveTo>
                <a:cubicBezTo>
                  <a:pt x="17802" y="12555"/>
                  <a:pt x="17802" y="12555"/>
                  <a:pt x="17802" y="12555"/>
                </a:cubicBezTo>
                <a:cubicBezTo>
                  <a:pt x="15191" y="12555"/>
                  <a:pt x="15191" y="12555"/>
                  <a:pt x="15191" y="12555"/>
                </a:cubicBezTo>
                <a:cubicBezTo>
                  <a:pt x="15191" y="11205"/>
                  <a:pt x="15191" y="11205"/>
                  <a:pt x="15191" y="11205"/>
                </a:cubicBezTo>
                <a:cubicBezTo>
                  <a:pt x="17802" y="11205"/>
                  <a:pt x="17802" y="11205"/>
                  <a:pt x="17802" y="11205"/>
                </a:cubicBezTo>
                <a:lnTo>
                  <a:pt x="17802" y="125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94" name="Freeform 1376"/>
          <p:cNvSpPr/>
          <p:nvPr/>
        </p:nvSpPr>
        <p:spPr>
          <a:xfrm>
            <a:off x="2025015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075" y="17685"/>
                </a:moveTo>
                <a:cubicBezTo>
                  <a:pt x="5265" y="17685"/>
                  <a:pt x="4725" y="18225"/>
                  <a:pt x="4725" y="19035"/>
                </a:cubicBezTo>
                <a:cubicBezTo>
                  <a:pt x="4725" y="19845"/>
                  <a:pt x="5265" y="20520"/>
                  <a:pt x="6075" y="20520"/>
                </a:cubicBezTo>
                <a:cubicBezTo>
                  <a:pt x="6885" y="20520"/>
                  <a:pt x="7560" y="19845"/>
                  <a:pt x="7560" y="19035"/>
                </a:cubicBezTo>
                <a:cubicBezTo>
                  <a:pt x="7560" y="18225"/>
                  <a:pt x="6885" y="17685"/>
                  <a:pt x="6075" y="17685"/>
                </a:cubicBezTo>
                <a:close/>
                <a:moveTo>
                  <a:pt x="6075" y="19845"/>
                </a:moveTo>
                <a:cubicBezTo>
                  <a:pt x="5670" y="19845"/>
                  <a:pt x="5400" y="19440"/>
                  <a:pt x="5400" y="19035"/>
                </a:cubicBezTo>
                <a:cubicBezTo>
                  <a:pt x="5400" y="18630"/>
                  <a:pt x="5670" y="18360"/>
                  <a:pt x="6075" y="18360"/>
                </a:cubicBezTo>
                <a:cubicBezTo>
                  <a:pt x="6480" y="18360"/>
                  <a:pt x="6885" y="18630"/>
                  <a:pt x="6885" y="19035"/>
                </a:cubicBezTo>
                <a:cubicBezTo>
                  <a:pt x="6885" y="19440"/>
                  <a:pt x="6480" y="19845"/>
                  <a:pt x="6075" y="19845"/>
                </a:cubicBezTo>
                <a:close/>
                <a:moveTo>
                  <a:pt x="4320" y="1485"/>
                </a:moveTo>
                <a:cubicBezTo>
                  <a:pt x="4320" y="1215"/>
                  <a:pt x="4455" y="1080"/>
                  <a:pt x="4725" y="1080"/>
                </a:cubicBezTo>
                <a:cubicBezTo>
                  <a:pt x="6075" y="1080"/>
                  <a:pt x="6075" y="1080"/>
                  <a:pt x="6075" y="1080"/>
                </a:cubicBezTo>
                <a:cubicBezTo>
                  <a:pt x="6345" y="1080"/>
                  <a:pt x="6480" y="1215"/>
                  <a:pt x="6480" y="1485"/>
                </a:cubicBezTo>
                <a:cubicBezTo>
                  <a:pt x="6480" y="1620"/>
                  <a:pt x="6345" y="1755"/>
                  <a:pt x="6075" y="1755"/>
                </a:cubicBezTo>
                <a:cubicBezTo>
                  <a:pt x="4725" y="1755"/>
                  <a:pt x="4725" y="1755"/>
                  <a:pt x="4725" y="1755"/>
                </a:cubicBezTo>
                <a:cubicBezTo>
                  <a:pt x="4455" y="1755"/>
                  <a:pt x="4320" y="1620"/>
                  <a:pt x="4320" y="1485"/>
                </a:cubicBezTo>
                <a:close/>
                <a:moveTo>
                  <a:pt x="6885" y="1485"/>
                </a:moveTo>
                <a:cubicBezTo>
                  <a:pt x="6885" y="1215"/>
                  <a:pt x="7020" y="1080"/>
                  <a:pt x="7155" y="1080"/>
                </a:cubicBezTo>
                <a:cubicBezTo>
                  <a:pt x="7560" y="1080"/>
                  <a:pt x="7560" y="1080"/>
                  <a:pt x="7560" y="1080"/>
                </a:cubicBezTo>
                <a:cubicBezTo>
                  <a:pt x="7695" y="1080"/>
                  <a:pt x="7965" y="1215"/>
                  <a:pt x="7965" y="1485"/>
                </a:cubicBezTo>
                <a:cubicBezTo>
                  <a:pt x="7965" y="1620"/>
                  <a:pt x="7695" y="1755"/>
                  <a:pt x="7560" y="1755"/>
                </a:cubicBezTo>
                <a:cubicBezTo>
                  <a:pt x="7155" y="1755"/>
                  <a:pt x="7155" y="1755"/>
                  <a:pt x="7155" y="1755"/>
                </a:cubicBezTo>
                <a:cubicBezTo>
                  <a:pt x="7020" y="1755"/>
                  <a:pt x="6885" y="1620"/>
                  <a:pt x="6885" y="1485"/>
                </a:cubicBezTo>
                <a:close/>
                <a:moveTo>
                  <a:pt x="19440" y="17280"/>
                </a:moveTo>
                <a:cubicBezTo>
                  <a:pt x="19440" y="17415"/>
                  <a:pt x="19305" y="17685"/>
                  <a:pt x="19035" y="17685"/>
                </a:cubicBezTo>
                <a:cubicBezTo>
                  <a:pt x="18900" y="17685"/>
                  <a:pt x="18765" y="17415"/>
                  <a:pt x="18765" y="17280"/>
                </a:cubicBezTo>
                <a:cubicBezTo>
                  <a:pt x="18765" y="16875"/>
                  <a:pt x="18765" y="16875"/>
                  <a:pt x="18765" y="16875"/>
                </a:cubicBezTo>
                <a:cubicBezTo>
                  <a:pt x="18765" y="16740"/>
                  <a:pt x="18900" y="16605"/>
                  <a:pt x="19035" y="16605"/>
                </a:cubicBezTo>
                <a:cubicBezTo>
                  <a:pt x="19305" y="16605"/>
                  <a:pt x="19440" y="16740"/>
                  <a:pt x="19440" y="16875"/>
                </a:cubicBezTo>
                <a:lnTo>
                  <a:pt x="19440" y="17280"/>
                </a:lnTo>
                <a:close/>
                <a:moveTo>
                  <a:pt x="19440" y="12960"/>
                </a:moveTo>
                <a:cubicBezTo>
                  <a:pt x="19440" y="13095"/>
                  <a:pt x="19305" y="13365"/>
                  <a:pt x="19035" y="13365"/>
                </a:cubicBezTo>
                <a:cubicBezTo>
                  <a:pt x="18900" y="13365"/>
                  <a:pt x="18765" y="13095"/>
                  <a:pt x="18765" y="12960"/>
                </a:cubicBezTo>
                <a:cubicBezTo>
                  <a:pt x="18765" y="12555"/>
                  <a:pt x="18765" y="12555"/>
                  <a:pt x="18765" y="12555"/>
                </a:cubicBezTo>
                <a:cubicBezTo>
                  <a:pt x="18765" y="12420"/>
                  <a:pt x="18900" y="12285"/>
                  <a:pt x="19035" y="12285"/>
                </a:cubicBezTo>
                <a:cubicBezTo>
                  <a:pt x="19305" y="12285"/>
                  <a:pt x="19440" y="12420"/>
                  <a:pt x="19440" y="12555"/>
                </a:cubicBezTo>
                <a:lnTo>
                  <a:pt x="19440" y="12960"/>
                </a:lnTo>
                <a:close/>
                <a:moveTo>
                  <a:pt x="19440" y="15795"/>
                </a:moveTo>
                <a:cubicBezTo>
                  <a:pt x="19440" y="16065"/>
                  <a:pt x="19305" y="16200"/>
                  <a:pt x="19035" y="16200"/>
                </a:cubicBezTo>
                <a:cubicBezTo>
                  <a:pt x="18900" y="16200"/>
                  <a:pt x="18765" y="16065"/>
                  <a:pt x="18765" y="15795"/>
                </a:cubicBezTo>
                <a:cubicBezTo>
                  <a:pt x="18765" y="15525"/>
                  <a:pt x="18765" y="15525"/>
                  <a:pt x="18765" y="15525"/>
                </a:cubicBezTo>
                <a:cubicBezTo>
                  <a:pt x="18765" y="15255"/>
                  <a:pt x="18900" y="15120"/>
                  <a:pt x="19035" y="15120"/>
                </a:cubicBezTo>
                <a:cubicBezTo>
                  <a:pt x="19305" y="15120"/>
                  <a:pt x="19440" y="15255"/>
                  <a:pt x="19440" y="15525"/>
                </a:cubicBezTo>
                <a:lnTo>
                  <a:pt x="19440" y="15795"/>
                </a:lnTo>
                <a:close/>
                <a:moveTo>
                  <a:pt x="19440" y="14445"/>
                </a:moveTo>
                <a:cubicBezTo>
                  <a:pt x="19440" y="14580"/>
                  <a:pt x="19305" y="14715"/>
                  <a:pt x="19035" y="14715"/>
                </a:cubicBezTo>
                <a:cubicBezTo>
                  <a:pt x="18900" y="14715"/>
                  <a:pt x="18765" y="14580"/>
                  <a:pt x="18765" y="14445"/>
                </a:cubicBezTo>
                <a:cubicBezTo>
                  <a:pt x="18765" y="14040"/>
                  <a:pt x="18765" y="14040"/>
                  <a:pt x="18765" y="14040"/>
                </a:cubicBezTo>
                <a:cubicBezTo>
                  <a:pt x="18765" y="13905"/>
                  <a:pt x="18900" y="13635"/>
                  <a:pt x="19035" y="13635"/>
                </a:cubicBezTo>
                <a:cubicBezTo>
                  <a:pt x="19305" y="13635"/>
                  <a:pt x="19440" y="13905"/>
                  <a:pt x="19440" y="14040"/>
                </a:cubicBezTo>
                <a:lnTo>
                  <a:pt x="19440" y="14445"/>
                </a:lnTo>
                <a:close/>
                <a:moveTo>
                  <a:pt x="19440" y="11475"/>
                </a:moveTo>
                <a:cubicBezTo>
                  <a:pt x="19440" y="11745"/>
                  <a:pt x="19305" y="11880"/>
                  <a:pt x="19035" y="11880"/>
                </a:cubicBezTo>
                <a:cubicBezTo>
                  <a:pt x="18900" y="11880"/>
                  <a:pt x="18765" y="11745"/>
                  <a:pt x="18765" y="11475"/>
                </a:cubicBezTo>
                <a:cubicBezTo>
                  <a:pt x="18765" y="11205"/>
                  <a:pt x="18765" y="11205"/>
                  <a:pt x="18765" y="11205"/>
                </a:cubicBezTo>
                <a:cubicBezTo>
                  <a:pt x="18765" y="10935"/>
                  <a:pt x="18900" y="10800"/>
                  <a:pt x="19035" y="10800"/>
                </a:cubicBezTo>
                <a:cubicBezTo>
                  <a:pt x="19305" y="10800"/>
                  <a:pt x="19440" y="10935"/>
                  <a:pt x="19440" y="11205"/>
                </a:cubicBezTo>
                <a:lnTo>
                  <a:pt x="19440" y="11475"/>
                </a:lnTo>
                <a:close/>
                <a:moveTo>
                  <a:pt x="19440" y="18765"/>
                </a:moveTo>
                <a:cubicBezTo>
                  <a:pt x="19440" y="18900"/>
                  <a:pt x="19305" y="19035"/>
                  <a:pt x="19035" y="19035"/>
                </a:cubicBezTo>
                <a:cubicBezTo>
                  <a:pt x="18900" y="19035"/>
                  <a:pt x="18765" y="18900"/>
                  <a:pt x="18765" y="18765"/>
                </a:cubicBezTo>
                <a:cubicBezTo>
                  <a:pt x="18765" y="18360"/>
                  <a:pt x="18765" y="18360"/>
                  <a:pt x="18765" y="18360"/>
                </a:cubicBezTo>
                <a:cubicBezTo>
                  <a:pt x="18765" y="18225"/>
                  <a:pt x="18900" y="17955"/>
                  <a:pt x="19035" y="17955"/>
                </a:cubicBezTo>
                <a:cubicBezTo>
                  <a:pt x="19305" y="17955"/>
                  <a:pt x="19440" y="18225"/>
                  <a:pt x="19440" y="18360"/>
                </a:cubicBezTo>
                <a:lnTo>
                  <a:pt x="19440" y="18765"/>
                </a:lnTo>
                <a:close/>
                <a:moveTo>
                  <a:pt x="19440" y="19845"/>
                </a:moveTo>
                <a:cubicBezTo>
                  <a:pt x="19440" y="20115"/>
                  <a:pt x="19440" y="20115"/>
                  <a:pt x="19440" y="20115"/>
                </a:cubicBezTo>
                <a:cubicBezTo>
                  <a:pt x="19440" y="20385"/>
                  <a:pt x="19305" y="20520"/>
                  <a:pt x="19035" y="20520"/>
                </a:cubicBezTo>
                <a:cubicBezTo>
                  <a:pt x="18900" y="20520"/>
                  <a:pt x="18765" y="20385"/>
                  <a:pt x="18765" y="20115"/>
                </a:cubicBezTo>
                <a:cubicBezTo>
                  <a:pt x="18765" y="19845"/>
                  <a:pt x="18765" y="19845"/>
                  <a:pt x="18765" y="19845"/>
                </a:cubicBezTo>
                <a:cubicBezTo>
                  <a:pt x="18765" y="19575"/>
                  <a:pt x="18900" y="19440"/>
                  <a:pt x="19035" y="19440"/>
                </a:cubicBezTo>
                <a:cubicBezTo>
                  <a:pt x="19305" y="19440"/>
                  <a:pt x="19440" y="19575"/>
                  <a:pt x="19440" y="19845"/>
                </a:cubicBezTo>
                <a:close/>
                <a:moveTo>
                  <a:pt x="14040" y="21195"/>
                </a:moveTo>
                <a:cubicBezTo>
                  <a:pt x="14040" y="21465"/>
                  <a:pt x="13905" y="21600"/>
                  <a:pt x="13635" y="21600"/>
                </a:cubicBezTo>
                <a:cubicBezTo>
                  <a:pt x="13365" y="21600"/>
                  <a:pt x="13365" y="21600"/>
                  <a:pt x="13365" y="21600"/>
                </a:cubicBezTo>
                <a:cubicBezTo>
                  <a:pt x="13095" y="21600"/>
                  <a:pt x="12960" y="21465"/>
                  <a:pt x="12960" y="21195"/>
                </a:cubicBezTo>
                <a:cubicBezTo>
                  <a:pt x="12960" y="21060"/>
                  <a:pt x="13095" y="20925"/>
                  <a:pt x="13365" y="20925"/>
                </a:cubicBezTo>
                <a:cubicBezTo>
                  <a:pt x="13635" y="20925"/>
                  <a:pt x="13635" y="20925"/>
                  <a:pt x="13635" y="20925"/>
                </a:cubicBezTo>
                <a:cubicBezTo>
                  <a:pt x="13905" y="20925"/>
                  <a:pt x="14040" y="21060"/>
                  <a:pt x="14040" y="21195"/>
                </a:cubicBezTo>
                <a:close/>
                <a:moveTo>
                  <a:pt x="12285" y="20925"/>
                </a:moveTo>
                <a:cubicBezTo>
                  <a:pt x="12015" y="20925"/>
                  <a:pt x="12015" y="20925"/>
                  <a:pt x="12015" y="20925"/>
                </a:cubicBezTo>
                <a:cubicBezTo>
                  <a:pt x="12015" y="20925"/>
                  <a:pt x="12015" y="20925"/>
                  <a:pt x="12015" y="20925"/>
                </a:cubicBezTo>
                <a:cubicBezTo>
                  <a:pt x="12015" y="20790"/>
                  <a:pt x="12015" y="20790"/>
                  <a:pt x="12150" y="20655"/>
                </a:cubicBezTo>
                <a:cubicBezTo>
                  <a:pt x="12150" y="20655"/>
                  <a:pt x="12150" y="20655"/>
                  <a:pt x="12150" y="20655"/>
                </a:cubicBezTo>
                <a:cubicBezTo>
                  <a:pt x="12150" y="20655"/>
                  <a:pt x="12150" y="20520"/>
                  <a:pt x="12150" y="20520"/>
                </a:cubicBezTo>
                <a:cubicBezTo>
                  <a:pt x="12150" y="20520"/>
                  <a:pt x="12150" y="20520"/>
                  <a:pt x="12150" y="20520"/>
                </a:cubicBezTo>
                <a:cubicBezTo>
                  <a:pt x="12150" y="20385"/>
                  <a:pt x="12285" y="20250"/>
                  <a:pt x="12285" y="19980"/>
                </a:cubicBezTo>
                <a:cubicBezTo>
                  <a:pt x="12285" y="19440"/>
                  <a:pt x="12285" y="19440"/>
                  <a:pt x="12285" y="19440"/>
                </a:cubicBezTo>
                <a:cubicBezTo>
                  <a:pt x="12285" y="19170"/>
                  <a:pt x="12285" y="19170"/>
                  <a:pt x="12285" y="19170"/>
                </a:cubicBezTo>
                <a:cubicBezTo>
                  <a:pt x="12285" y="18090"/>
                  <a:pt x="12285" y="18090"/>
                  <a:pt x="12285" y="18090"/>
                </a:cubicBezTo>
                <a:cubicBezTo>
                  <a:pt x="12285" y="17820"/>
                  <a:pt x="12285" y="17820"/>
                  <a:pt x="12285" y="17820"/>
                </a:cubicBezTo>
                <a:cubicBezTo>
                  <a:pt x="12285" y="16875"/>
                  <a:pt x="12285" y="16875"/>
                  <a:pt x="12285" y="16875"/>
                </a:cubicBezTo>
                <a:cubicBezTo>
                  <a:pt x="12285" y="16470"/>
                  <a:pt x="12285" y="16470"/>
                  <a:pt x="12285" y="16470"/>
                </a:cubicBezTo>
                <a:cubicBezTo>
                  <a:pt x="12285" y="15525"/>
                  <a:pt x="12285" y="15525"/>
                  <a:pt x="12285" y="15525"/>
                </a:cubicBezTo>
                <a:cubicBezTo>
                  <a:pt x="12285" y="15255"/>
                  <a:pt x="12285" y="15255"/>
                  <a:pt x="12285" y="15255"/>
                </a:cubicBezTo>
                <a:cubicBezTo>
                  <a:pt x="12285" y="14175"/>
                  <a:pt x="12285" y="14175"/>
                  <a:pt x="12285" y="14175"/>
                </a:cubicBezTo>
                <a:cubicBezTo>
                  <a:pt x="12285" y="13905"/>
                  <a:pt x="12285" y="13905"/>
                  <a:pt x="12285" y="13905"/>
                </a:cubicBezTo>
                <a:cubicBezTo>
                  <a:pt x="12285" y="12825"/>
                  <a:pt x="12285" y="12825"/>
                  <a:pt x="12285" y="12825"/>
                </a:cubicBezTo>
                <a:cubicBezTo>
                  <a:pt x="12285" y="12555"/>
                  <a:pt x="12285" y="12555"/>
                  <a:pt x="12285" y="12555"/>
                </a:cubicBezTo>
                <a:cubicBezTo>
                  <a:pt x="12285" y="11610"/>
                  <a:pt x="12285" y="11610"/>
                  <a:pt x="12285" y="11610"/>
                </a:cubicBezTo>
                <a:cubicBezTo>
                  <a:pt x="12285" y="11205"/>
                  <a:pt x="12285" y="11205"/>
                  <a:pt x="12285" y="11205"/>
                </a:cubicBezTo>
                <a:cubicBezTo>
                  <a:pt x="12285" y="10395"/>
                  <a:pt x="12285" y="10395"/>
                  <a:pt x="12285" y="10395"/>
                </a:cubicBezTo>
                <a:cubicBezTo>
                  <a:pt x="12285" y="10260"/>
                  <a:pt x="12420" y="10260"/>
                  <a:pt x="12420" y="10125"/>
                </a:cubicBezTo>
                <a:cubicBezTo>
                  <a:pt x="12420" y="9990"/>
                  <a:pt x="12285" y="9855"/>
                  <a:pt x="12285" y="9720"/>
                </a:cubicBezTo>
                <a:cubicBezTo>
                  <a:pt x="12285" y="1620"/>
                  <a:pt x="12285" y="1620"/>
                  <a:pt x="12285" y="1620"/>
                </a:cubicBezTo>
                <a:cubicBezTo>
                  <a:pt x="12285" y="675"/>
                  <a:pt x="11475" y="0"/>
                  <a:pt x="10665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675" y="21600"/>
                  <a:pt x="1620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1205" y="21465"/>
                  <a:pt x="11340" y="21465"/>
                  <a:pt x="11610" y="21330"/>
                </a:cubicBezTo>
                <a:cubicBezTo>
                  <a:pt x="11610" y="21465"/>
                  <a:pt x="11745" y="21600"/>
                  <a:pt x="11880" y="21600"/>
                </a:cubicBezTo>
                <a:cubicBezTo>
                  <a:pt x="12285" y="21600"/>
                  <a:pt x="12285" y="21600"/>
                  <a:pt x="12285" y="21600"/>
                </a:cubicBezTo>
                <a:cubicBezTo>
                  <a:pt x="12420" y="21600"/>
                  <a:pt x="12690" y="21465"/>
                  <a:pt x="12690" y="21195"/>
                </a:cubicBezTo>
                <a:cubicBezTo>
                  <a:pt x="12690" y="21060"/>
                  <a:pt x="12420" y="20925"/>
                  <a:pt x="12285" y="20925"/>
                </a:cubicBezTo>
                <a:close/>
                <a:moveTo>
                  <a:pt x="675" y="2835"/>
                </a:moveTo>
                <a:cubicBezTo>
                  <a:pt x="11475" y="2835"/>
                  <a:pt x="11475" y="2835"/>
                  <a:pt x="11475" y="2835"/>
                </a:cubicBezTo>
                <a:cubicBezTo>
                  <a:pt x="11475" y="9720"/>
                  <a:pt x="11475" y="9720"/>
                  <a:pt x="11475" y="9720"/>
                </a:cubicBezTo>
                <a:cubicBezTo>
                  <a:pt x="11475" y="10260"/>
                  <a:pt x="11475" y="10260"/>
                  <a:pt x="11475" y="10260"/>
                </a:cubicBezTo>
                <a:cubicBezTo>
                  <a:pt x="11475" y="11205"/>
                  <a:pt x="11475" y="11205"/>
                  <a:pt x="11475" y="11205"/>
                </a:cubicBezTo>
                <a:cubicBezTo>
                  <a:pt x="11475" y="11610"/>
                  <a:pt x="11475" y="11610"/>
                  <a:pt x="11475" y="11610"/>
                </a:cubicBezTo>
                <a:cubicBezTo>
                  <a:pt x="11475" y="12555"/>
                  <a:pt x="11475" y="12555"/>
                  <a:pt x="11475" y="12555"/>
                </a:cubicBezTo>
                <a:cubicBezTo>
                  <a:pt x="11475" y="12825"/>
                  <a:pt x="11475" y="12825"/>
                  <a:pt x="11475" y="12825"/>
                </a:cubicBezTo>
                <a:cubicBezTo>
                  <a:pt x="11475" y="13905"/>
                  <a:pt x="11475" y="13905"/>
                  <a:pt x="11475" y="13905"/>
                </a:cubicBezTo>
                <a:cubicBezTo>
                  <a:pt x="11475" y="14175"/>
                  <a:pt x="11475" y="14175"/>
                  <a:pt x="11475" y="14175"/>
                </a:cubicBezTo>
                <a:cubicBezTo>
                  <a:pt x="11475" y="15120"/>
                  <a:pt x="11475" y="15120"/>
                  <a:pt x="11475" y="15120"/>
                </a:cubicBezTo>
                <a:cubicBezTo>
                  <a:pt x="11475" y="15525"/>
                  <a:pt x="11475" y="15525"/>
                  <a:pt x="11475" y="15525"/>
                </a:cubicBezTo>
                <a:cubicBezTo>
                  <a:pt x="11475" y="16470"/>
                  <a:pt x="11475" y="16470"/>
                  <a:pt x="11475" y="16470"/>
                </a:cubicBezTo>
                <a:cubicBezTo>
                  <a:pt x="11475" y="16605"/>
                  <a:pt x="11475" y="16605"/>
                  <a:pt x="11475" y="16605"/>
                </a:cubicBezTo>
                <a:cubicBezTo>
                  <a:pt x="675" y="16605"/>
                  <a:pt x="675" y="16605"/>
                  <a:pt x="675" y="16605"/>
                </a:cubicBezTo>
                <a:lnTo>
                  <a:pt x="675" y="2835"/>
                </a:lnTo>
                <a:close/>
                <a:moveTo>
                  <a:pt x="1620" y="675"/>
                </a:moveTo>
                <a:cubicBezTo>
                  <a:pt x="10665" y="675"/>
                  <a:pt x="10665" y="675"/>
                  <a:pt x="10665" y="675"/>
                </a:cubicBezTo>
                <a:cubicBezTo>
                  <a:pt x="11070" y="675"/>
                  <a:pt x="11475" y="1080"/>
                  <a:pt x="11475" y="1620"/>
                </a:cubicBezTo>
                <a:cubicBezTo>
                  <a:pt x="11475" y="2160"/>
                  <a:pt x="11475" y="2160"/>
                  <a:pt x="11475" y="2160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675" y="1620"/>
                  <a:pt x="675" y="1620"/>
                  <a:pt x="675" y="1620"/>
                </a:cubicBezTo>
                <a:cubicBezTo>
                  <a:pt x="675" y="1080"/>
                  <a:pt x="1080" y="675"/>
                  <a:pt x="1620" y="675"/>
                </a:cubicBezTo>
                <a:close/>
                <a:moveTo>
                  <a:pt x="10665" y="20925"/>
                </a:moveTo>
                <a:cubicBezTo>
                  <a:pt x="1620" y="20925"/>
                  <a:pt x="1620" y="20925"/>
                  <a:pt x="1620" y="20925"/>
                </a:cubicBezTo>
                <a:cubicBezTo>
                  <a:pt x="1080" y="20925"/>
                  <a:pt x="675" y="20520"/>
                  <a:pt x="675" y="19980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11475" y="17280"/>
                  <a:pt x="11475" y="17280"/>
                  <a:pt x="11475" y="17280"/>
                </a:cubicBezTo>
                <a:cubicBezTo>
                  <a:pt x="11475" y="17820"/>
                  <a:pt x="11475" y="17820"/>
                  <a:pt x="11475" y="17820"/>
                </a:cubicBezTo>
                <a:cubicBezTo>
                  <a:pt x="11475" y="18090"/>
                  <a:pt x="11475" y="18090"/>
                  <a:pt x="11475" y="18090"/>
                </a:cubicBezTo>
                <a:cubicBezTo>
                  <a:pt x="11475" y="19170"/>
                  <a:pt x="11475" y="19170"/>
                  <a:pt x="11475" y="19170"/>
                </a:cubicBezTo>
                <a:cubicBezTo>
                  <a:pt x="11475" y="19440"/>
                  <a:pt x="11475" y="19440"/>
                  <a:pt x="11475" y="19440"/>
                </a:cubicBezTo>
                <a:cubicBezTo>
                  <a:pt x="11475" y="19980"/>
                  <a:pt x="11475" y="19980"/>
                  <a:pt x="11475" y="19980"/>
                </a:cubicBezTo>
                <a:cubicBezTo>
                  <a:pt x="11475" y="20115"/>
                  <a:pt x="11475" y="20250"/>
                  <a:pt x="11475" y="20385"/>
                </a:cubicBezTo>
                <a:cubicBezTo>
                  <a:pt x="11475" y="20385"/>
                  <a:pt x="11340" y="20385"/>
                  <a:pt x="11340" y="20520"/>
                </a:cubicBezTo>
                <a:cubicBezTo>
                  <a:pt x="11205" y="20790"/>
                  <a:pt x="10935" y="20925"/>
                  <a:pt x="10665" y="20925"/>
                </a:cubicBezTo>
                <a:close/>
                <a:moveTo>
                  <a:pt x="15525" y="21195"/>
                </a:moveTo>
                <a:cubicBezTo>
                  <a:pt x="15525" y="21465"/>
                  <a:pt x="15390" y="21600"/>
                  <a:pt x="15120" y="21600"/>
                </a:cubicBezTo>
                <a:cubicBezTo>
                  <a:pt x="14715" y="21600"/>
                  <a:pt x="14715" y="21600"/>
                  <a:pt x="14715" y="21600"/>
                </a:cubicBezTo>
                <a:cubicBezTo>
                  <a:pt x="14580" y="21600"/>
                  <a:pt x="14445" y="21465"/>
                  <a:pt x="14445" y="21195"/>
                </a:cubicBezTo>
                <a:cubicBezTo>
                  <a:pt x="14445" y="21060"/>
                  <a:pt x="14580" y="20925"/>
                  <a:pt x="14715" y="20925"/>
                </a:cubicBezTo>
                <a:cubicBezTo>
                  <a:pt x="15120" y="20925"/>
                  <a:pt x="15120" y="20925"/>
                  <a:pt x="15120" y="20925"/>
                </a:cubicBezTo>
                <a:cubicBezTo>
                  <a:pt x="15390" y="20925"/>
                  <a:pt x="15525" y="21060"/>
                  <a:pt x="15525" y="21195"/>
                </a:cubicBezTo>
                <a:close/>
                <a:moveTo>
                  <a:pt x="16065" y="10395"/>
                </a:moveTo>
                <a:cubicBezTo>
                  <a:pt x="15795" y="10395"/>
                  <a:pt x="15660" y="10260"/>
                  <a:pt x="15660" y="10125"/>
                </a:cubicBezTo>
                <a:cubicBezTo>
                  <a:pt x="15660" y="9855"/>
                  <a:pt x="15795" y="9720"/>
                  <a:pt x="16065" y="9720"/>
                </a:cubicBezTo>
                <a:cubicBezTo>
                  <a:pt x="16335" y="9720"/>
                  <a:pt x="16335" y="9720"/>
                  <a:pt x="16335" y="9720"/>
                </a:cubicBezTo>
                <a:cubicBezTo>
                  <a:pt x="16605" y="9720"/>
                  <a:pt x="16740" y="9855"/>
                  <a:pt x="16740" y="10125"/>
                </a:cubicBezTo>
                <a:cubicBezTo>
                  <a:pt x="16740" y="10260"/>
                  <a:pt x="16605" y="10395"/>
                  <a:pt x="16335" y="10395"/>
                </a:cubicBezTo>
                <a:lnTo>
                  <a:pt x="16065" y="10395"/>
                </a:lnTo>
                <a:close/>
                <a:moveTo>
                  <a:pt x="13095" y="10395"/>
                </a:moveTo>
                <a:cubicBezTo>
                  <a:pt x="12960" y="10395"/>
                  <a:pt x="12825" y="10260"/>
                  <a:pt x="12825" y="10125"/>
                </a:cubicBezTo>
                <a:cubicBezTo>
                  <a:pt x="12825" y="9855"/>
                  <a:pt x="12960" y="9720"/>
                  <a:pt x="13095" y="9720"/>
                </a:cubicBezTo>
                <a:cubicBezTo>
                  <a:pt x="13500" y="9720"/>
                  <a:pt x="13500" y="9720"/>
                  <a:pt x="13500" y="9720"/>
                </a:cubicBezTo>
                <a:cubicBezTo>
                  <a:pt x="13635" y="9720"/>
                  <a:pt x="13905" y="9855"/>
                  <a:pt x="13905" y="10125"/>
                </a:cubicBezTo>
                <a:cubicBezTo>
                  <a:pt x="13905" y="10260"/>
                  <a:pt x="13635" y="10395"/>
                  <a:pt x="13500" y="10395"/>
                </a:cubicBezTo>
                <a:lnTo>
                  <a:pt x="13095" y="10395"/>
                </a:lnTo>
                <a:close/>
                <a:moveTo>
                  <a:pt x="16875" y="21195"/>
                </a:moveTo>
                <a:cubicBezTo>
                  <a:pt x="16875" y="21465"/>
                  <a:pt x="16740" y="21600"/>
                  <a:pt x="16605" y="21600"/>
                </a:cubicBezTo>
                <a:cubicBezTo>
                  <a:pt x="16200" y="21600"/>
                  <a:pt x="16200" y="21600"/>
                  <a:pt x="16200" y="21600"/>
                </a:cubicBezTo>
                <a:cubicBezTo>
                  <a:pt x="16065" y="21600"/>
                  <a:pt x="15795" y="21465"/>
                  <a:pt x="15795" y="21195"/>
                </a:cubicBezTo>
                <a:cubicBezTo>
                  <a:pt x="15795" y="21060"/>
                  <a:pt x="16065" y="20925"/>
                  <a:pt x="16200" y="20925"/>
                </a:cubicBezTo>
                <a:cubicBezTo>
                  <a:pt x="16605" y="20925"/>
                  <a:pt x="16605" y="20925"/>
                  <a:pt x="16605" y="20925"/>
                </a:cubicBezTo>
                <a:cubicBezTo>
                  <a:pt x="16740" y="20925"/>
                  <a:pt x="16875" y="21060"/>
                  <a:pt x="16875" y="21195"/>
                </a:cubicBezTo>
                <a:close/>
                <a:moveTo>
                  <a:pt x="14580" y="10395"/>
                </a:moveTo>
                <a:cubicBezTo>
                  <a:pt x="14310" y="10395"/>
                  <a:pt x="14175" y="10260"/>
                  <a:pt x="14175" y="10125"/>
                </a:cubicBezTo>
                <a:cubicBezTo>
                  <a:pt x="14175" y="9855"/>
                  <a:pt x="14310" y="9720"/>
                  <a:pt x="14580" y="9720"/>
                </a:cubicBezTo>
                <a:cubicBezTo>
                  <a:pt x="14985" y="9720"/>
                  <a:pt x="14985" y="9720"/>
                  <a:pt x="14985" y="9720"/>
                </a:cubicBezTo>
                <a:cubicBezTo>
                  <a:pt x="15120" y="9720"/>
                  <a:pt x="15255" y="9855"/>
                  <a:pt x="15255" y="10125"/>
                </a:cubicBezTo>
                <a:cubicBezTo>
                  <a:pt x="15255" y="10260"/>
                  <a:pt x="15120" y="10395"/>
                  <a:pt x="14985" y="10395"/>
                </a:cubicBezTo>
                <a:lnTo>
                  <a:pt x="14580" y="10395"/>
                </a:lnTo>
                <a:close/>
                <a:moveTo>
                  <a:pt x="19845" y="21195"/>
                </a:moveTo>
                <a:cubicBezTo>
                  <a:pt x="19845" y="21465"/>
                  <a:pt x="19575" y="21600"/>
                  <a:pt x="19440" y="21600"/>
                </a:cubicBezTo>
                <a:cubicBezTo>
                  <a:pt x="19035" y="21600"/>
                  <a:pt x="19035" y="21600"/>
                  <a:pt x="19035" y="21600"/>
                </a:cubicBezTo>
                <a:cubicBezTo>
                  <a:pt x="18900" y="21600"/>
                  <a:pt x="18765" y="21465"/>
                  <a:pt x="18765" y="21195"/>
                </a:cubicBezTo>
                <a:cubicBezTo>
                  <a:pt x="18765" y="21060"/>
                  <a:pt x="18900" y="20925"/>
                  <a:pt x="19035" y="20925"/>
                </a:cubicBezTo>
                <a:cubicBezTo>
                  <a:pt x="19440" y="20925"/>
                  <a:pt x="19440" y="20925"/>
                  <a:pt x="19440" y="20925"/>
                </a:cubicBezTo>
                <a:cubicBezTo>
                  <a:pt x="19575" y="20925"/>
                  <a:pt x="19845" y="21060"/>
                  <a:pt x="19845" y="21195"/>
                </a:cubicBezTo>
                <a:close/>
                <a:moveTo>
                  <a:pt x="21600" y="15390"/>
                </a:moveTo>
                <a:cubicBezTo>
                  <a:pt x="21600" y="15795"/>
                  <a:pt x="21600" y="15795"/>
                  <a:pt x="21600" y="15795"/>
                </a:cubicBezTo>
                <a:cubicBezTo>
                  <a:pt x="21600" y="15930"/>
                  <a:pt x="21465" y="16065"/>
                  <a:pt x="21195" y="16065"/>
                </a:cubicBezTo>
                <a:cubicBezTo>
                  <a:pt x="21060" y="16065"/>
                  <a:pt x="20925" y="15930"/>
                  <a:pt x="20925" y="15795"/>
                </a:cubicBezTo>
                <a:cubicBezTo>
                  <a:pt x="20925" y="15390"/>
                  <a:pt x="20925" y="15390"/>
                  <a:pt x="20925" y="15390"/>
                </a:cubicBezTo>
                <a:cubicBezTo>
                  <a:pt x="20925" y="15120"/>
                  <a:pt x="21060" y="14985"/>
                  <a:pt x="21195" y="14985"/>
                </a:cubicBezTo>
                <a:cubicBezTo>
                  <a:pt x="21465" y="14985"/>
                  <a:pt x="21600" y="15120"/>
                  <a:pt x="21600" y="15390"/>
                </a:cubicBezTo>
                <a:close/>
                <a:moveTo>
                  <a:pt x="21600" y="18225"/>
                </a:moveTo>
                <a:cubicBezTo>
                  <a:pt x="21600" y="18630"/>
                  <a:pt x="21600" y="18630"/>
                  <a:pt x="21600" y="18630"/>
                </a:cubicBezTo>
                <a:cubicBezTo>
                  <a:pt x="21600" y="18765"/>
                  <a:pt x="21465" y="18900"/>
                  <a:pt x="21195" y="18900"/>
                </a:cubicBezTo>
                <a:cubicBezTo>
                  <a:pt x="21060" y="18900"/>
                  <a:pt x="20925" y="18765"/>
                  <a:pt x="20925" y="18630"/>
                </a:cubicBezTo>
                <a:cubicBezTo>
                  <a:pt x="20925" y="18225"/>
                  <a:pt x="20925" y="18225"/>
                  <a:pt x="20925" y="18225"/>
                </a:cubicBezTo>
                <a:cubicBezTo>
                  <a:pt x="20925" y="18090"/>
                  <a:pt x="21060" y="17820"/>
                  <a:pt x="21195" y="17820"/>
                </a:cubicBezTo>
                <a:cubicBezTo>
                  <a:pt x="21465" y="17820"/>
                  <a:pt x="21600" y="18090"/>
                  <a:pt x="21600" y="18225"/>
                </a:cubicBezTo>
                <a:close/>
                <a:moveTo>
                  <a:pt x="21600" y="16875"/>
                </a:moveTo>
                <a:cubicBezTo>
                  <a:pt x="21600" y="17145"/>
                  <a:pt x="21600" y="17145"/>
                  <a:pt x="21600" y="17145"/>
                </a:cubicBezTo>
                <a:cubicBezTo>
                  <a:pt x="21600" y="17415"/>
                  <a:pt x="21465" y="17550"/>
                  <a:pt x="21195" y="17550"/>
                </a:cubicBezTo>
                <a:cubicBezTo>
                  <a:pt x="21060" y="17550"/>
                  <a:pt x="20925" y="17415"/>
                  <a:pt x="20925" y="17145"/>
                </a:cubicBezTo>
                <a:cubicBezTo>
                  <a:pt x="20925" y="16875"/>
                  <a:pt x="20925" y="16875"/>
                  <a:pt x="20925" y="16875"/>
                </a:cubicBezTo>
                <a:cubicBezTo>
                  <a:pt x="20925" y="16605"/>
                  <a:pt x="21060" y="16470"/>
                  <a:pt x="21195" y="16470"/>
                </a:cubicBezTo>
                <a:cubicBezTo>
                  <a:pt x="21465" y="16470"/>
                  <a:pt x="21600" y="16605"/>
                  <a:pt x="21600" y="16875"/>
                </a:cubicBezTo>
                <a:close/>
                <a:moveTo>
                  <a:pt x="21600" y="13905"/>
                </a:moveTo>
                <a:cubicBezTo>
                  <a:pt x="21600" y="14310"/>
                  <a:pt x="21600" y="14310"/>
                  <a:pt x="21600" y="14310"/>
                </a:cubicBezTo>
                <a:cubicBezTo>
                  <a:pt x="21600" y="14445"/>
                  <a:pt x="21465" y="14715"/>
                  <a:pt x="21195" y="14715"/>
                </a:cubicBezTo>
                <a:cubicBezTo>
                  <a:pt x="21060" y="14715"/>
                  <a:pt x="20925" y="14445"/>
                  <a:pt x="20925" y="14310"/>
                </a:cubicBezTo>
                <a:cubicBezTo>
                  <a:pt x="20925" y="13905"/>
                  <a:pt x="20925" y="13905"/>
                  <a:pt x="20925" y="13905"/>
                </a:cubicBezTo>
                <a:cubicBezTo>
                  <a:pt x="20925" y="13770"/>
                  <a:pt x="21060" y="13635"/>
                  <a:pt x="21195" y="13635"/>
                </a:cubicBezTo>
                <a:cubicBezTo>
                  <a:pt x="21465" y="13635"/>
                  <a:pt x="21600" y="13770"/>
                  <a:pt x="21600" y="13905"/>
                </a:cubicBezTo>
                <a:close/>
                <a:moveTo>
                  <a:pt x="21600" y="11340"/>
                </a:moveTo>
                <a:cubicBezTo>
                  <a:pt x="21600" y="11475"/>
                  <a:pt x="21600" y="11475"/>
                  <a:pt x="21600" y="11475"/>
                </a:cubicBezTo>
                <a:cubicBezTo>
                  <a:pt x="21600" y="11610"/>
                  <a:pt x="21465" y="11745"/>
                  <a:pt x="21195" y="11745"/>
                </a:cubicBezTo>
                <a:cubicBezTo>
                  <a:pt x="21060" y="11745"/>
                  <a:pt x="20925" y="11610"/>
                  <a:pt x="20925" y="11475"/>
                </a:cubicBezTo>
                <a:cubicBezTo>
                  <a:pt x="20925" y="11340"/>
                  <a:pt x="20925" y="11340"/>
                  <a:pt x="20925" y="11340"/>
                </a:cubicBezTo>
                <a:cubicBezTo>
                  <a:pt x="20925" y="11205"/>
                  <a:pt x="20925" y="11205"/>
                  <a:pt x="20925" y="11205"/>
                </a:cubicBezTo>
                <a:cubicBezTo>
                  <a:pt x="20790" y="10935"/>
                  <a:pt x="20925" y="10800"/>
                  <a:pt x="21195" y="10800"/>
                </a:cubicBezTo>
                <a:cubicBezTo>
                  <a:pt x="21330" y="10665"/>
                  <a:pt x="21600" y="10800"/>
                  <a:pt x="21600" y="11070"/>
                </a:cubicBezTo>
                <a:cubicBezTo>
                  <a:pt x="21600" y="11070"/>
                  <a:pt x="21600" y="11205"/>
                  <a:pt x="21600" y="11340"/>
                </a:cubicBezTo>
                <a:close/>
                <a:moveTo>
                  <a:pt x="17415" y="10395"/>
                </a:moveTo>
                <a:cubicBezTo>
                  <a:pt x="17280" y="10395"/>
                  <a:pt x="17010" y="10260"/>
                  <a:pt x="17010" y="10125"/>
                </a:cubicBezTo>
                <a:cubicBezTo>
                  <a:pt x="17010" y="9855"/>
                  <a:pt x="17280" y="9720"/>
                  <a:pt x="17415" y="9720"/>
                </a:cubicBezTo>
                <a:cubicBezTo>
                  <a:pt x="17820" y="9720"/>
                  <a:pt x="17820" y="9720"/>
                  <a:pt x="17820" y="9720"/>
                </a:cubicBezTo>
                <a:cubicBezTo>
                  <a:pt x="17955" y="9720"/>
                  <a:pt x="18090" y="9855"/>
                  <a:pt x="18090" y="10125"/>
                </a:cubicBezTo>
                <a:cubicBezTo>
                  <a:pt x="18090" y="10260"/>
                  <a:pt x="17955" y="10395"/>
                  <a:pt x="17820" y="10395"/>
                </a:cubicBezTo>
                <a:lnTo>
                  <a:pt x="17415" y="10395"/>
                </a:lnTo>
                <a:close/>
                <a:moveTo>
                  <a:pt x="21600" y="12555"/>
                </a:moveTo>
                <a:cubicBezTo>
                  <a:pt x="21600" y="12825"/>
                  <a:pt x="21600" y="12825"/>
                  <a:pt x="21600" y="12825"/>
                </a:cubicBezTo>
                <a:cubicBezTo>
                  <a:pt x="21600" y="13095"/>
                  <a:pt x="21465" y="13230"/>
                  <a:pt x="21195" y="13230"/>
                </a:cubicBezTo>
                <a:cubicBezTo>
                  <a:pt x="21060" y="13230"/>
                  <a:pt x="20925" y="13095"/>
                  <a:pt x="20925" y="12825"/>
                </a:cubicBezTo>
                <a:cubicBezTo>
                  <a:pt x="20925" y="12555"/>
                  <a:pt x="20925" y="12555"/>
                  <a:pt x="20925" y="12555"/>
                </a:cubicBezTo>
                <a:cubicBezTo>
                  <a:pt x="20925" y="12285"/>
                  <a:pt x="21060" y="12150"/>
                  <a:pt x="21195" y="12150"/>
                </a:cubicBezTo>
                <a:cubicBezTo>
                  <a:pt x="21465" y="12150"/>
                  <a:pt x="21600" y="12285"/>
                  <a:pt x="21600" y="12555"/>
                </a:cubicBezTo>
                <a:close/>
                <a:moveTo>
                  <a:pt x="18900" y="10395"/>
                </a:moveTo>
                <a:cubicBezTo>
                  <a:pt x="18630" y="10395"/>
                  <a:pt x="18495" y="10260"/>
                  <a:pt x="18495" y="10125"/>
                </a:cubicBezTo>
                <a:cubicBezTo>
                  <a:pt x="18495" y="9855"/>
                  <a:pt x="18630" y="9720"/>
                  <a:pt x="18900" y="9720"/>
                </a:cubicBezTo>
                <a:cubicBezTo>
                  <a:pt x="19170" y="9720"/>
                  <a:pt x="19170" y="9720"/>
                  <a:pt x="19170" y="9720"/>
                </a:cubicBezTo>
                <a:cubicBezTo>
                  <a:pt x="19440" y="9720"/>
                  <a:pt x="19575" y="9855"/>
                  <a:pt x="19575" y="10125"/>
                </a:cubicBezTo>
                <a:cubicBezTo>
                  <a:pt x="19575" y="10260"/>
                  <a:pt x="19440" y="10395"/>
                  <a:pt x="19170" y="10395"/>
                </a:cubicBezTo>
                <a:lnTo>
                  <a:pt x="18900" y="10395"/>
                </a:lnTo>
                <a:close/>
                <a:moveTo>
                  <a:pt x="18360" y="21195"/>
                </a:moveTo>
                <a:cubicBezTo>
                  <a:pt x="18360" y="21465"/>
                  <a:pt x="18225" y="21600"/>
                  <a:pt x="17955" y="21600"/>
                </a:cubicBezTo>
                <a:cubicBezTo>
                  <a:pt x="17685" y="21600"/>
                  <a:pt x="17685" y="21600"/>
                  <a:pt x="17685" y="21600"/>
                </a:cubicBezTo>
                <a:cubicBezTo>
                  <a:pt x="17415" y="21600"/>
                  <a:pt x="17280" y="21465"/>
                  <a:pt x="17280" y="21195"/>
                </a:cubicBezTo>
                <a:cubicBezTo>
                  <a:pt x="17280" y="21060"/>
                  <a:pt x="17415" y="20925"/>
                  <a:pt x="17685" y="20925"/>
                </a:cubicBezTo>
                <a:cubicBezTo>
                  <a:pt x="17955" y="20925"/>
                  <a:pt x="17955" y="20925"/>
                  <a:pt x="17955" y="20925"/>
                </a:cubicBezTo>
                <a:cubicBezTo>
                  <a:pt x="18225" y="20925"/>
                  <a:pt x="18360" y="21060"/>
                  <a:pt x="18360" y="21195"/>
                </a:cubicBezTo>
                <a:close/>
                <a:moveTo>
                  <a:pt x="20250" y="10530"/>
                </a:moveTo>
                <a:cubicBezTo>
                  <a:pt x="19980" y="10395"/>
                  <a:pt x="19845" y="10260"/>
                  <a:pt x="19980" y="9990"/>
                </a:cubicBezTo>
                <a:cubicBezTo>
                  <a:pt x="19980" y="9855"/>
                  <a:pt x="20115" y="9720"/>
                  <a:pt x="20385" y="9720"/>
                </a:cubicBezTo>
                <a:cubicBezTo>
                  <a:pt x="20520" y="9855"/>
                  <a:pt x="20655" y="9855"/>
                  <a:pt x="20790" y="9990"/>
                </a:cubicBezTo>
                <a:cubicBezTo>
                  <a:pt x="20925" y="9990"/>
                  <a:pt x="21060" y="10260"/>
                  <a:pt x="20925" y="10395"/>
                </a:cubicBezTo>
                <a:cubicBezTo>
                  <a:pt x="20925" y="10530"/>
                  <a:pt x="20790" y="10665"/>
                  <a:pt x="20655" y="10665"/>
                </a:cubicBezTo>
                <a:cubicBezTo>
                  <a:pt x="20520" y="10665"/>
                  <a:pt x="20520" y="10530"/>
                  <a:pt x="20385" y="10530"/>
                </a:cubicBezTo>
                <a:cubicBezTo>
                  <a:pt x="20385" y="10530"/>
                  <a:pt x="20250" y="10530"/>
                  <a:pt x="20250" y="10530"/>
                </a:cubicBezTo>
                <a:close/>
                <a:moveTo>
                  <a:pt x="21600" y="19710"/>
                </a:moveTo>
                <a:cubicBezTo>
                  <a:pt x="21600" y="19980"/>
                  <a:pt x="21600" y="19980"/>
                  <a:pt x="21600" y="19980"/>
                </a:cubicBezTo>
                <a:cubicBezTo>
                  <a:pt x="21600" y="20250"/>
                  <a:pt x="21465" y="20385"/>
                  <a:pt x="21195" y="20385"/>
                </a:cubicBezTo>
                <a:cubicBezTo>
                  <a:pt x="21060" y="20385"/>
                  <a:pt x="20925" y="20250"/>
                  <a:pt x="20925" y="19980"/>
                </a:cubicBezTo>
                <a:cubicBezTo>
                  <a:pt x="20925" y="19710"/>
                  <a:pt x="20925" y="19710"/>
                  <a:pt x="20925" y="19710"/>
                </a:cubicBezTo>
                <a:cubicBezTo>
                  <a:pt x="20925" y="19440"/>
                  <a:pt x="21060" y="19305"/>
                  <a:pt x="21195" y="19305"/>
                </a:cubicBezTo>
                <a:cubicBezTo>
                  <a:pt x="21465" y="19305"/>
                  <a:pt x="21600" y="19440"/>
                  <a:pt x="21600" y="19710"/>
                </a:cubicBezTo>
                <a:close/>
                <a:moveTo>
                  <a:pt x="21060" y="20790"/>
                </a:moveTo>
                <a:cubicBezTo>
                  <a:pt x="21195" y="20925"/>
                  <a:pt x="21195" y="21060"/>
                  <a:pt x="21060" y="21195"/>
                </a:cubicBezTo>
                <a:cubicBezTo>
                  <a:pt x="20925" y="21330"/>
                  <a:pt x="20790" y="21465"/>
                  <a:pt x="20655" y="21465"/>
                </a:cubicBezTo>
                <a:cubicBezTo>
                  <a:pt x="20520" y="21465"/>
                  <a:pt x="20520" y="21465"/>
                  <a:pt x="20520" y="21465"/>
                </a:cubicBezTo>
                <a:cubicBezTo>
                  <a:pt x="20385" y="21465"/>
                  <a:pt x="20250" y="21465"/>
                  <a:pt x="20115" y="21330"/>
                </a:cubicBezTo>
                <a:cubicBezTo>
                  <a:pt x="20115" y="21060"/>
                  <a:pt x="20115" y="20925"/>
                  <a:pt x="20385" y="20790"/>
                </a:cubicBezTo>
                <a:cubicBezTo>
                  <a:pt x="20385" y="20790"/>
                  <a:pt x="20520" y="20790"/>
                  <a:pt x="20520" y="20655"/>
                </a:cubicBezTo>
                <a:cubicBezTo>
                  <a:pt x="20655" y="20520"/>
                  <a:pt x="20925" y="20520"/>
                  <a:pt x="21060" y="20790"/>
                </a:cubicBezTo>
                <a:close/>
                <a:moveTo>
                  <a:pt x="18495" y="7425"/>
                </a:moveTo>
                <a:cubicBezTo>
                  <a:pt x="16335" y="5265"/>
                  <a:pt x="16335" y="5265"/>
                  <a:pt x="16335" y="5265"/>
                </a:cubicBezTo>
                <a:cubicBezTo>
                  <a:pt x="16200" y="5130"/>
                  <a:pt x="16200" y="4860"/>
                  <a:pt x="16335" y="4725"/>
                </a:cubicBezTo>
                <a:cubicBezTo>
                  <a:pt x="16470" y="4590"/>
                  <a:pt x="16740" y="4590"/>
                  <a:pt x="16875" y="4725"/>
                </a:cubicBezTo>
                <a:cubicBezTo>
                  <a:pt x="18360" y="6345"/>
                  <a:pt x="18360" y="6345"/>
                  <a:pt x="18360" y="6345"/>
                </a:cubicBezTo>
                <a:cubicBezTo>
                  <a:pt x="18360" y="5400"/>
                  <a:pt x="18360" y="5400"/>
                  <a:pt x="18360" y="5400"/>
                </a:cubicBezTo>
                <a:cubicBezTo>
                  <a:pt x="18360" y="3240"/>
                  <a:pt x="16605" y="1485"/>
                  <a:pt x="14445" y="1485"/>
                </a:cubicBezTo>
                <a:cubicBezTo>
                  <a:pt x="14175" y="1485"/>
                  <a:pt x="14040" y="1215"/>
                  <a:pt x="14040" y="1080"/>
                </a:cubicBezTo>
                <a:cubicBezTo>
                  <a:pt x="14040" y="945"/>
                  <a:pt x="14175" y="675"/>
                  <a:pt x="14445" y="675"/>
                </a:cubicBezTo>
                <a:cubicBezTo>
                  <a:pt x="17010" y="675"/>
                  <a:pt x="19035" y="2835"/>
                  <a:pt x="19035" y="5400"/>
                </a:cubicBezTo>
                <a:cubicBezTo>
                  <a:pt x="19035" y="6345"/>
                  <a:pt x="19035" y="6345"/>
                  <a:pt x="19035" y="6345"/>
                </a:cubicBezTo>
                <a:cubicBezTo>
                  <a:pt x="20655" y="4725"/>
                  <a:pt x="20655" y="4725"/>
                  <a:pt x="20655" y="4725"/>
                </a:cubicBezTo>
                <a:cubicBezTo>
                  <a:pt x="20790" y="4590"/>
                  <a:pt x="21060" y="4590"/>
                  <a:pt x="21195" y="4725"/>
                </a:cubicBezTo>
                <a:cubicBezTo>
                  <a:pt x="21330" y="4860"/>
                  <a:pt x="21330" y="5130"/>
                  <a:pt x="21195" y="5265"/>
                </a:cubicBezTo>
                <a:cubicBezTo>
                  <a:pt x="19035" y="7425"/>
                  <a:pt x="19035" y="7425"/>
                  <a:pt x="19035" y="7425"/>
                </a:cubicBezTo>
                <a:cubicBezTo>
                  <a:pt x="18900" y="7425"/>
                  <a:pt x="18900" y="7560"/>
                  <a:pt x="18900" y="7560"/>
                </a:cubicBezTo>
                <a:cubicBezTo>
                  <a:pt x="18765" y="7560"/>
                  <a:pt x="18765" y="7560"/>
                  <a:pt x="18765" y="7560"/>
                </a:cubicBezTo>
                <a:cubicBezTo>
                  <a:pt x="18630" y="7560"/>
                  <a:pt x="18630" y="7560"/>
                  <a:pt x="18630" y="7560"/>
                </a:cubicBezTo>
                <a:cubicBezTo>
                  <a:pt x="18495" y="7560"/>
                  <a:pt x="18495" y="7425"/>
                  <a:pt x="18495" y="74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95" name="Freeform 1377"/>
          <p:cNvSpPr/>
          <p:nvPr/>
        </p:nvSpPr>
        <p:spPr>
          <a:xfrm>
            <a:off x="2025015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65" y="14040"/>
                </a:moveTo>
                <a:cubicBezTo>
                  <a:pt x="1755" y="14040"/>
                  <a:pt x="1080" y="14715"/>
                  <a:pt x="1080" y="15525"/>
                </a:cubicBezTo>
                <a:cubicBezTo>
                  <a:pt x="1080" y="16335"/>
                  <a:pt x="1755" y="16875"/>
                  <a:pt x="2565" y="16875"/>
                </a:cubicBezTo>
                <a:cubicBezTo>
                  <a:pt x="3375" y="16875"/>
                  <a:pt x="3915" y="16335"/>
                  <a:pt x="3915" y="15525"/>
                </a:cubicBezTo>
                <a:cubicBezTo>
                  <a:pt x="3915" y="14715"/>
                  <a:pt x="3375" y="14040"/>
                  <a:pt x="2565" y="14040"/>
                </a:cubicBezTo>
                <a:close/>
                <a:moveTo>
                  <a:pt x="2565" y="16200"/>
                </a:moveTo>
                <a:cubicBezTo>
                  <a:pt x="2160" y="16200"/>
                  <a:pt x="1755" y="15930"/>
                  <a:pt x="1755" y="15525"/>
                </a:cubicBezTo>
                <a:cubicBezTo>
                  <a:pt x="1755" y="15120"/>
                  <a:pt x="2160" y="14715"/>
                  <a:pt x="2565" y="14715"/>
                </a:cubicBezTo>
                <a:cubicBezTo>
                  <a:pt x="2970" y="14715"/>
                  <a:pt x="3240" y="15120"/>
                  <a:pt x="3240" y="15525"/>
                </a:cubicBezTo>
                <a:cubicBezTo>
                  <a:pt x="3240" y="15930"/>
                  <a:pt x="2970" y="16200"/>
                  <a:pt x="2565" y="16200"/>
                </a:cubicBezTo>
                <a:close/>
                <a:moveTo>
                  <a:pt x="20520" y="14040"/>
                </a:moveTo>
                <a:cubicBezTo>
                  <a:pt x="20520" y="15525"/>
                  <a:pt x="20520" y="15525"/>
                  <a:pt x="20520" y="15525"/>
                </a:cubicBezTo>
                <a:cubicBezTo>
                  <a:pt x="20520" y="15660"/>
                  <a:pt x="20385" y="15795"/>
                  <a:pt x="20115" y="15795"/>
                </a:cubicBezTo>
                <a:cubicBezTo>
                  <a:pt x="19980" y="15795"/>
                  <a:pt x="19845" y="15660"/>
                  <a:pt x="19845" y="15525"/>
                </a:cubicBezTo>
                <a:cubicBezTo>
                  <a:pt x="19845" y="14040"/>
                  <a:pt x="19845" y="14040"/>
                  <a:pt x="19845" y="14040"/>
                </a:cubicBezTo>
                <a:cubicBezTo>
                  <a:pt x="19845" y="13905"/>
                  <a:pt x="19980" y="13635"/>
                  <a:pt x="20115" y="13635"/>
                </a:cubicBezTo>
                <a:cubicBezTo>
                  <a:pt x="20385" y="13635"/>
                  <a:pt x="20520" y="13905"/>
                  <a:pt x="20520" y="14040"/>
                </a:cubicBezTo>
                <a:close/>
                <a:moveTo>
                  <a:pt x="20520" y="16605"/>
                </a:moveTo>
                <a:cubicBezTo>
                  <a:pt x="20520" y="16875"/>
                  <a:pt x="20520" y="16875"/>
                  <a:pt x="20520" y="16875"/>
                </a:cubicBezTo>
                <a:cubicBezTo>
                  <a:pt x="20520" y="17145"/>
                  <a:pt x="20385" y="17280"/>
                  <a:pt x="20115" y="17280"/>
                </a:cubicBezTo>
                <a:cubicBezTo>
                  <a:pt x="19980" y="17280"/>
                  <a:pt x="19845" y="17145"/>
                  <a:pt x="19845" y="16875"/>
                </a:cubicBezTo>
                <a:cubicBezTo>
                  <a:pt x="19845" y="16605"/>
                  <a:pt x="19845" y="16605"/>
                  <a:pt x="19845" y="16605"/>
                </a:cubicBezTo>
                <a:cubicBezTo>
                  <a:pt x="19845" y="16335"/>
                  <a:pt x="19980" y="16200"/>
                  <a:pt x="20115" y="16200"/>
                </a:cubicBezTo>
                <a:cubicBezTo>
                  <a:pt x="20385" y="16200"/>
                  <a:pt x="20520" y="16335"/>
                  <a:pt x="20520" y="16605"/>
                </a:cubicBezTo>
                <a:close/>
                <a:moveTo>
                  <a:pt x="13365" y="2565"/>
                </a:moveTo>
                <a:cubicBezTo>
                  <a:pt x="13365" y="2700"/>
                  <a:pt x="13095" y="2835"/>
                  <a:pt x="12960" y="2835"/>
                </a:cubicBezTo>
                <a:cubicBezTo>
                  <a:pt x="12555" y="2835"/>
                  <a:pt x="12555" y="2835"/>
                  <a:pt x="12555" y="2835"/>
                </a:cubicBezTo>
                <a:cubicBezTo>
                  <a:pt x="12420" y="2835"/>
                  <a:pt x="12285" y="2700"/>
                  <a:pt x="12285" y="2565"/>
                </a:cubicBezTo>
                <a:cubicBezTo>
                  <a:pt x="12285" y="2295"/>
                  <a:pt x="12420" y="2160"/>
                  <a:pt x="12555" y="2160"/>
                </a:cubicBezTo>
                <a:cubicBezTo>
                  <a:pt x="12960" y="2160"/>
                  <a:pt x="12960" y="2160"/>
                  <a:pt x="12960" y="2160"/>
                </a:cubicBezTo>
                <a:cubicBezTo>
                  <a:pt x="13095" y="2160"/>
                  <a:pt x="13365" y="2295"/>
                  <a:pt x="13365" y="2565"/>
                </a:cubicBezTo>
                <a:close/>
                <a:moveTo>
                  <a:pt x="18765" y="2160"/>
                </a:moveTo>
                <a:cubicBezTo>
                  <a:pt x="18900" y="2160"/>
                  <a:pt x="19035" y="2295"/>
                  <a:pt x="19035" y="2565"/>
                </a:cubicBezTo>
                <a:cubicBezTo>
                  <a:pt x="19035" y="2700"/>
                  <a:pt x="18900" y="2835"/>
                  <a:pt x="18765" y="2835"/>
                </a:cubicBezTo>
                <a:cubicBezTo>
                  <a:pt x="18360" y="2835"/>
                  <a:pt x="18360" y="2835"/>
                  <a:pt x="18360" y="2835"/>
                </a:cubicBezTo>
                <a:cubicBezTo>
                  <a:pt x="18225" y="2835"/>
                  <a:pt x="17955" y="2700"/>
                  <a:pt x="17955" y="2565"/>
                </a:cubicBezTo>
                <a:cubicBezTo>
                  <a:pt x="17955" y="2295"/>
                  <a:pt x="18225" y="2160"/>
                  <a:pt x="18360" y="2160"/>
                </a:cubicBezTo>
                <a:lnTo>
                  <a:pt x="18765" y="2160"/>
                </a:lnTo>
                <a:close/>
                <a:moveTo>
                  <a:pt x="20115" y="2160"/>
                </a:moveTo>
                <a:cubicBezTo>
                  <a:pt x="20385" y="2160"/>
                  <a:pt x="20520" y="2295"/>
                  <a:pt x="20520" y="2565"/>
                </a:cubicBezTo>
                <a:cubicBezTo>
                  <a:pt x="20520" y="2700"/>
                  <a:pt x="20385" y="2835"/>
                  <a:pt x="20115" y="2835"/>
                </a:cubicBezTo>
                <a:cubicBezTo>
                  <a:pt x="19845" y="2835"/>
                  <a:pt x="19845" y="2835"/>
                  <a:pt x="19845" y="2835"/>
                </a:cubicBezTo>
                <a:cubicBezTo>
                  <a:pt x="19575" y="2835"/>
                  <a:pt x="19440" y="2700"/>
                  <a:pt x="19440" y="2565"/>
                </a:cubicBezTo>
                <a:cubicBezTo>
                  <a:pt x="19440" y="2295"/>
                  <a:pt x="19575" y="2160"/>
                  <a:pt x="19845" y="2160"/>
                </a:cubicBezTo>
                <a:lnTo>
                  <a:pt x="20115" y="2160"/>
                </a:lnTo>
                <a:close/>
                <a:moveTo>
                  <a:pt x="14715" y="2565"/>
                </a:moveTo>
                <a:cubicBezTo>
                  <a:pt x="14715" y="2700"/>
                  <a:pt x="14580" y="2835"/>
                  <a:pt x="14445" y="2835"/>
                </a:cubicBezTo>
                <a:cubicBezTo>
                  <a:pt x="14040" y="2835"/>
                  <a:pt x="14040" y="2835"/>
                  <a:pt x="14040" y="2835"/>
                </a:cubicBezTo>
                <a:cubicBezTo>
                  <a:pt x="13905" y="2835"/>
                  <a:pt x="13635" y="2700"/>
                  <a:pt x="13635" y="2565"/>
                </a:cubicBezTo>
                <a:cubicBezTo>
                  <a:pt x="13635" y="2295"/>
                  <a:pt x="13905" y="2160"/>
                  <a:pt x="14040" y="2160"/>
                </a:cubicBezTo>
                <a:cubicBezTo>
                  <a:pt x="14445" y="2160"/>
                  <a:pt x="14445" y="2160"/>
                  <a:pt x="14445" y="2160"/>
                </a:cubicBezTo>
                <a:cubicBezTo>
                  <a:pt x="14580" y="2160"/>
                  <a:pt x="14715" y="2295"/>
                  <a:pt x="14715" y="2565"/>
                </a:cubicBezTo>
                <a:close/>
                <a:moveTo>
                  <a:pt x="17280" y="2160"/>
                </a:moveTo>
                <a:cubicBezTo>
                  <a:pt x="17415" y="2160"/>
                  <a:pt x="17685" y="2295"/>
                  <a:pt x="17685" y="2565"/>
                </a:cubicBezTo>
                <a:cubicBezTo>
                  <a:pt x="17685" y="2700"/>
                  <a:pt x="17415" y="2835"/>
                  <a:pt x="17280" y="2835"/>
                </a:cubicBezTo>
                <a:cubicBezTo>
                  <a:pt x="16875" y="2835"/>
                  <a:pt x="16875" y="2835"/>
                  <a:pt x="16875" y="2835"/>
                </a:cubicBezTo>
                <a:cubicBezTo>
                  <a:pt x="16740" y="2835"/>
                  <a:pt x="16605" y="2700"/>
                  <a:pt x="16605" y="2565"/>
                </a:cubicBezTo>
                <a:cubicBezTo>
                  <a:pt x="16605" y="2295"/>
                  <a:pt x="16740" y="2160"/>
                  <a:pt x="16875" y="2160"/>
                </a:cubicBezTo>
                <a:lnTo>
                  <a:pt x="17280" y="2160"/>
                </a:lnTo>
                <a:close/>
                <a:moveTo>
                  <a:pt x="16200" y="2565"/>
                </a:moveTo>
                <a:cubicBezTo>
                  <a:pt x="16200" y="2700"/>
                  <a:pt x="16065" y="2835"/>
                  <a:pt x="15795" y="2835"/>
                </a:cubicBezTo>
                <a:cubicBezTo>
                  <a:pt x="15525" y="2835"/>
                  <a:pt x="15525" y="2835"/>
                  <a:pt x="15525" y="2835"/>
                </a:cubicBezTo>
                <a:cubicBezTo>
                  <a:pt x="15255" y="2835"/>
                  <a:pt x="15120" y="2700"/>
                  <a:pt x="15120" y="2565"/>
                </a:cubicBezTo>
                <a:cubicBezTo>
                  <a:pt x="15120" y="2295"/>
                  <a:pt x="15255" y="2160"/>
                  <a:pt x="15525" y="2160"/>
                </a:cubicBezTo>
                <a:cubicBezTo>
                  <a:pt x="15795" y="2160"/>
                  <a:pt x="15795" y="2160"/>
                  <a:pt x="15795" y="2160"/>
                </a:cubicBezTo>
                <a:cubicBezTo>
                  <a:pt x="16065" y="2160"/>
                  <a:pt x="16200" y="2295"/>
                  <a:pt x="16200" y="2565"/>
                </a:cubicBezTo>
                <a:close/>
                <a:moveTo>
                  <a:pt x="11880" y="2565"/>
                </a:moveTo>
                <a:cubicBezTo>
                  <a:pt x="11880" y="2700"/>
                  <a:pt x="11745" y="2835"/>
                  <a:pt x="11475" y="2835"/>
                </a:cubicBezTo>
                <a:cubicBezTo>
                  <a:pt x="11205" y="2835"/>
                  <a:pt x="11205" y="2835"/>
                  <a:pt x="11205" y="2835"/>
                </a:cubicBezTo>
                <a:cubicBezTo>
                  <a:pt x="10935" y="2835"/>
                  <a:pt x="10800" y="2700"/>
                  <a:pt x="10800" y="2565"/>
                </a:cubicBezTo>
                <a:cubicBezTo>
                  <a:pt x="10800" y="2295"/>
                  <a:pt x="10935" y="2160"/>
                  <a:pt x="11205" y="2160"/>
                </a:cubicBezTo>
                <a:cubicBezTo>
                  <a:pt x="11475" y="2160"/>
                  <a:pt x="11475" y="2160"/>
                  <a:pt x="11475" y="2160"/>
                </a:cubicBezTo>
                <a:cubicBezTo>
                  <a:pt x="11745" y="2160"/>
                  <a:pt x="11880" y="2295"/>
                  <a:pt x="11880" y="2565"/>
                </a:cubicBezTo>
                <a:close/>
                <a:moveTo>
                  <a:pt x="21600" y="10665"/>
                </a:moveTo>
                <a:cubicBezTo>
                  <a:pt x="21465" y="10395"/>
                  <a:pt x="21465" y="10260"/>
                  <a:pt x="21330" y="9990"/>
                </a:cubicBezTo>
                <a:cubicBezTo>
                  <a:pt x="21465" y="9990"/>
                  <a:pt x="21600" y="9855"/>
                  <a:pt x="21600" y="9720"/>
                </a:cubicBezTo>
                <a:cubicBezTo>
                  <a:pt x="21600" y="9315"/>
                  <a:pt x="21600" y="9315"/>
                  <a:pt x="21600" y="9315"/>
                </a:cubicBezTo>
                <a:cubicBezTo>
                  <a:pt x="21600" y="9180"/>
                  <a:pt x="21465" y="8910"/>
                  <a:pt x="21195" y="8910"/>
                </a:cubicBezTo>
                <a:cubicBezTo>
                  <a:pt x="21060" y="8910"/>
                  <a:pt x="20925" y="9180"/>
                  <a:pt x="20925" y="9315"/>
                </a:cubicBezTo>
                <a:cubicBezTo>
                  <a:pt x="20925" y="9585"/>
                  <a:pt x="20925" y="9585"/>
                  <a:pt x="20925" y="9585"/>
                </a:cubicBezTo>
                <a:cubicBezTo>
                  <a:pt x="20925" y="9585"/>
                  <a:pt x="20925" y="9585"/>
                  <a:pt x="20925" y="9585"/>
                </a:cubicBezTo>
                <a:cubicBezTo>
                  <a:pt x="20790" y="9585"/>
                  <a:pt x="20790" y="9585"/>
                  <a:pt x="20655" y="9450"/>
                </a:cubicBezTo>
                <a:cubicBezTo>
                  <a:pt x="20655" y="9450"/>
                  <a:pt x="20655" y="9450"/>
                  <a:pt x="20655" y="9450"/>
                </a:cubicBezTo>
                <a:cubicBezTo>
                  <a:pt x="20655" y="9450"/>
                  <a:pt x="20520" y="9450"/>
                  <a:pt x="20520" y="9450"/>
                </a:cubicBezTo>
                <a:cubicBezTo>
                  <a:pt x="20520" y="9450"/>
                  <a:pt x="20520" y="9450"/>
                  <a:pt x="20520" y="9450"/>
                </a:cubicBezTo>
                <a:cubicBezTo>
                  <a:pt x="20385" y="9450"/>
                  <a:pt x="20250" y="9315"/>
                  <a:pt x="19980" y="9315"/>
                </a:cubicBezTo>
                <a:cubicBezTo>
                  <a:pt x="19440" y="9315"/>
                  <a:pt x="19440" y="9315"/>
                  <a:pt x="19440" y="9315"/>
                </a:cubicBezTo>
                <a:cubicBezTo>
                  <a:pt x="19170" y="9315"/>
                  <a:pt x="19170" y="9315"/>
                  <a:pt x="19170" y="9315"/>
                </a:cubicBezTo>
                <a:cubicBezTo>
                  <a:pt x="18090" y="9315"/>
                  <a:pt x="18090" y="9315"/>
                  <a:pt x="18090" y="9315"/>
                </a:cubicBezTo>
                <a:cubicBezTo>
                  <a:pt x="17820" y="9315"/>
                  <a:pt x="17820" y="9315"/>
                  <a:pt x="17820" y="9315"/>
                </a:cubicBezTo>
                <a:cubicBezTo>
                  <a:pt x="16875" y="9315"/>
                  <a:pt x="16875" y="9315"/>
                  <a:pt x="16875" y="9315"/>
                </a:cubicBezTo>
                <a:cubicBezTo>
                  <a:pt x="16470" y="9315"/>
                  <a:pt x="16470" y="9315"/>
                  <a:pt x="16470" y="9315"/>
                </a:cubicBezTo>
                <a:cubicBezTo>
                  <a:pt x="15525" y="9315"/>
                  <a:pt x="15525" y="9315"/>
                  <a:pt x="15525" y="9315"/>
                </a:cubicBezTo>
                <a:cubicBezTo>
                  <a:pt x="15255" y="9315"/>
                  <a:pt x="15255" y="9315"/>
                  <a:pt x="15255" y="9315"/>
                </a:cubicBezTo>
                <a:cubicBezTo>
                  <a:pt x="14175" y="9315"/>
                  <a:pt x="14175" y="9315"/>
                  <a:pt x="14175" y="9315"/>
                </a:cubicBezTo>
                <a:cubicBezTo>
                  <a:pt x="13905" y="9315"/>
                  <a:pt x="13905" y="9315"/>
                  <a:pt x="13905" y="9315"/>
                </a:cubicBezTo>
                <a:cubicBezTo>
                  <a:pt x="12825" y="9315"/>
                  <a:pt x="12825" y="9315"/>
                  <a:pt x="12825" y="9315"/>
                </a:cubicBezTo>
                <a:cubicBezTo>
                  <a:pt x="12555" y="9315"/>
                  <a:pt x="12555" y="9315"/>
                  <a:pt x="12555" y="9315"/>
                </a:cubicBezTo>
                <a:cubicBezTo>
                  <a:pt x="11610" y="9315"/>
                  <a:pt x="11610" y="9315"/>
                  <a:pt x="11610" y="9315"/>
                </a:cubicBezTo>
                <a:cubicBezTo>
                  <a:pt x="11205" y="9315"/>
                  <a:pt x="11205" y="9315"/>
                  <a:pt x="11205" y="9315"/>
                </a:cubicBezTo>
                <a:cubicBezTo>
                  <a:pt x="10395" y="9315"/>
                  <a:pt x="10395" y="9315"/>
                  <a:pt x="10395" y="9315"/>
                </a:cubicBezTo>
                <a:cubicBezTo>
                  <a:pt x="10260" y="9315"/>
                  <a:pt x="10260" y="9180"/>
                  <a:pt x="10125" y="9180"/>
                </a:cubicBezTo>
                <a:cubicBezTo>
                  <a:pt x="9990" y="9180"/>
                  <a:pt x="9855" y="9315"/>
                  <a:pt x="9720" y="9315"/>
                </a:cubicBezTo>
                <a:cubicBezTo>
                  <a:pt x="1620" y="9315"/>
                  <a:pt x="1620" y="9315"/>
                  <a:pt x="1620" y="9315"/>
                </a:cubicBezTo>
                <a:cubicBezTo>
                  <a:pt x="675" y="9315"/>
                  <a:pt x="0" y="10125"/>
                  <a:pt x="0" y="10935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675" y="21600"/>
                  <a:pt x="1620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20925" y="21600"/>
                  <a:pt x="21600" y="20925"/>
                  <a:pt x="21600" y="19980"/>
                </a:cubicBezTo>
                <a:cubicBezTo>
                  <a:pt x="21600" y="10935"/>
                  <a:pt x="21600" y="10935"/>
                  <a:pt x="21600" y="10935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10665"/>
                  <a:pt x="21600" y="10665"/>
                  <a:pt x="21600" y="10665"/>
                </a:cubicBezTo>
                <a:close/>
                <a:moveTo>
                  <a:pt x="10260" y="10125"/>
                </a:moveTo>
                <a:cubicBezTo>
                  <a:pt x="11205" y="10125"/>
                  <a:pt x="11205" y="10125"/>
                  <a:pt x="11205" y="10125"/>
                </a:cubicBezTo>
                <a:cubicBezTo>
                  <a:pt x="11610" y="10125"/>
                  <a:pt x="11610" y="10125"/>
                  <a:pt x="11610" y="10125"/>
                </a:cubicBezTo>
                <a:cubicBezTo>
                  <a:pt x="12555" y="10125"/>
                  <a:pt x="12555" y="10125"/>
                  <a:pt x="12555" y="10125"/>
                </a:cubicBezTo>
                <a:cubicBezTo>
                  <a:pt x="12825" y="10125"/>
                  <a:pt x="12825" y="10125"/>
                  <a:pt x="12825" y="10125"/>
                </a:cubicBezTo>
                <a:cubicBezTo>
                  <a:pt x="13905" y="10125"/>
                  <a:pt x="13905" y="10125"/>
                  <a:pt x="13905" y="10125"/>
                </a:cubicBezTo>
                <a:cubicBezTo>
                  <a:pt x="14175" y="10125"/>
                  <a:pt x="14175" y="10125"/>
                  <a:pt x="14175" y="10125"/>
                </a:cubicBezTo>
                <a:cubicBezTo>
                  <a:pt x="15255" y="10125"/>
                  <a:pt x="15255" y="10125"/>
                  <a:pt x="15255" y="10125"/>
                </a:cubicBezTo>
                <a:cubicBezTo>
                  <a:pt x="15525" y="10125"/>
                  <a:pt x="15525" y="10125"/>
                  <a:pt x="15525" y="10125"/>
                </a:cubicBezTo>
                <a:cubicBezTo>
                  <a:pt x="16470" y="10125"/>
                  <a:pt x="16470" y="10125"/>
                  <a:pt x="16470" y="10125"/>
                </a:cubicBezTo>
                <a:cubicBezTo>
                  <a:pt x="16875" y="10125"/>
                  <a:pt x="16875" y="10125"/>
                  <a:pt x="16875" y="10125"/>
                </a:cubicBezTo>
                <a:cubicBezTo>
                  <a:pt x="17820" y="10125"/>
                  <a:pt x="17820" y="10125"/>
                  <a:pt x="17820" y="10125"/>
                </a:cubicBezTo>
                <a:cubicBezTo>
                  <a:pt x="18090" y="10125"/>
                  <a:pt x="18090" y="10125"/>
                  <a:pt x="18090" y="10125"/>
                </a:cubicBezTo>
                <a:cubicBezTo>
                  <a:pt x="18765" y="10125"/>
                  <a:pt x="18765" y="10125"/>
                  <a:pt x="18765" y="10125"/>
                </a:cubicBezTo>
                <a:cubicBezTo>
                  <a:pt x="18765" y="20925"/>
                  <a:pt x="18765" y="20925"/>
                  <a:pt x="18765" y="20925"/>
                </a:cubicBezTo>
                <a:cubicBezTo>
                  <a:pt x="4995" y="20925"/>
                  <a:pt x="4995" y="20925"/>
                  <a:pt x="4995" y="20925"/>
                </a:cubicBezTo>
                <a:cubicBezTo>
                  <a:pt x="4995" y="10125"/>
                  <a:pt x="4995" y="10125"/>
                  <a:pt x="4995" y="10125"/>
                </a:cubicBezTo>
                <a:cubicBezTo>
                  <a:pt x="9720" y="10125"/>
                  <a:pt x="9720" y="10125"/>
                  <a:pt x="9720" y="10125"/>
                </a:cubicBezTo>
                <a:lnTo>
                  <a:pt x="10260" y="10125"/>
                </a:lnTo>
                <a:close/>
                <a:moveTo>
                  <a:pt x="675" y="19980"/>
                </a:moveTo>
                <a:cubicBezTo>
                  <a:pt x="675" y="10935"/>
                  <a:pt x="675" y="10935"/>
                  <a:pt x="675" y="10935"/>
                </a:cubicBezTo>
                <a:cubicBezTo>
                  <a:pt x="675" y="10530"/>
                  <a:pt x="1080" y="10125"/>
                  <a:pt x="1620" y="10125"/>
                </a:cubicBezTo>
                <a:cubicBezTo>
                  <a:pt x="4320" y="10125"/>
                  <a:pt x="4320" y="10125"/>
                  <a:pt x="4320" y="10125"/>
                </a:cubicBezTo>
                <a:cubicBezTo>
                  <a:pt x="4320" y="20925"/>
                  <a:pt x="4320" y="20925"/>
                  <a:pt x="4320" y="20925"/>
                </a:cubicBezTo>
                <a:cubicBezTo>
                  <a:pt x="1620" y="20925"/>
                  <a:pt x="1620" y="20925"/>
                  <a:pt x="1620" y="20925"/>
                </a:cubicBezTo>
                <a:cubicBezTo>
                  <a:pt x="1080" y="20925"/>
                  <a:pt x="675" y="20520"/>
                  <a:pt x="675" y="19980"/>
                </a:cubicBezTo>
                <a:close/>
                <a:moveTo>
                  <a:pt x="20925" y="19980"/>
                </a:moveTo>
                <a:cubicBezTo>
                  <a:pt x="20925" y="20520"/>
                  <a:pt x="20520" y="20925"/>
                  <a:pt x="19980" y="20925"/>
                </a:cubicBezTo>
                <a:cubicBezTo>
                  <a:pt x="19440" y="20925"/>
                  <a:pt x="19440" y="20925"/>
                  <a:pt x="19440" y="20925"/>
                </a:cubicBezTo>
                <a:cubicBezTo>
                  <a:pt x="19440" y="10125"/>
                  <a:pt x="19440" y="10125"/>
                  <a:pt x="19440" y="10125"/>
                </a:cubicBezTo>
                <a:cubicBezTo>
                  <a:pt x="19440" y="10125"/>
                  <a:pt x="19440" y="10125"/>
                  <a:pt x="19440" y="10125"/>
                </a:cubicBezTo>
                <a:cubicBezTo>
                  <a:pt x="19980" y="10125"/>
                  <a:pt x="19980" y="10125"/>
                  <a:pt x="19980" y="10125"/>
                </a:cubicBezTo>
                <a:cubicBezTo>
                  <a:pt x="20115" y="10125"/>
                  <a:pt x="20250" y="10125"/>
                  <a:pt x="20385" y="10125"/>
                </a:cubicBezTo>
                <a:cubicBezTo>
                  <a:pt x="20385" y="10125"/>
                  <a:pt x="20385" y="10260"/>
                  <a:pt x="20520" y="10260"/>
                </a:cubicBezTo>
                <a:cubicBezTo>
                  <a:pt x="20790" y="10395"/>
                  <a:pt x="20925" y="10665"/>
                  <a:pt x="20925" y="10935"/>
                </a:cubicBezTo>
                <a:lnTo>
                  <a:pt x="20925" y="19980"/>
                </a:lnTo>
                <a:close/>
                <a:moveTo>
                  <a:pt x="20925" y="7965"/>
                </a:moveTo>
                <a:cubicBezTo>
                  <a:pt x="20925" y="7695"/>
                  <a:pt x="21060" y="7560"/>
                  <a:pt x="21195" y="7560"/>
                </a:cubicBezTo>
                <a:cubicBezTo>
                  <a:pt x="21465" y="7560"/>
                  <a:pt x="21600" y="7695"/>
                  <a:pt x="21600" y="7965"/>
                </a:cubicBezTo>
                <a:cubicBezTo>
                  <a:pt x="21600" y="8235"/>
                  <a:pt x="21600" y="8235"/>
                  <a:pt x="21600" y="8235"/>
                </a:cubicBezTo>
                <a:cubicBezTo>
                  <a:pt x="21600" y="8505"/>
                  <a:pt x="21465" y="8640"/>
                  <a:pt x="21195" y="8640"/>
                </a:cubicBezTo>
                <a:cubicBezTo>
                  <a:pt x="21060" y="8640"/>
                  <a:pt x="20925" y="8505"/>
                  <a:pt x="20925" y="8235"/>
                </a:cubicBezTo>
                <a:lnTo>
                  <a:pt x="20925" y="7965"/>
                </a:lnTo>
                <a:close/>
                <a:moveTo>
                  <a:pt x="20925" y="4995"/>
                </a:moveTo>
                <a:cubicBezTo>
                  <a:pt x="20925" y="4860"/>
                  <a:pt x="21060" y="4725"/>
                  <a:pt x="21195" y="4725"/>
                </a:cubicBezTo>
                <a:cubicBezTo>
                  <a:pt x="21465" y="4725"/>
                  <a:pt x="21600" y="4860"/>
                  <a:pt x="21600" y="4995"/>
                </a:cubicBezTo>
                <a:cubicBezTo>
                  <a:pt x="21600" y="5400"/>
                  <a:pt x="21600" y="5400"/>
                  <a:pt x="21600" y="5400"/>
                </a:cubicBezTo>
                <a:cubicBezTo>
                  <a:pt x="21600" y="5535"/>
                  <a:pt x="21465" y="5805"/>
                  <a:pt x="21195" y="5805"/>
                </a:cubicBezTo>
                <a:cubicBezTo>
                  <a:pt x="21060" y="5805"/>
                  <a:pt x="20925" y="5535"/>
                  <a:pt x="20925" y="5400"/>
                </a:cubicBezTo>
                <a:lnTo>
                  <a:pt x="20925" y="4995"/>
                </a:lnTo>
                <a:close/>
                <a:moveTo>
                  <a:pt x="16470" y="405"/>
                </a:moveTo>
                <a:cubicBezTo>
                  <a:pt x="16470" y="135"/>
                  <a:pt x="16605" y="0"/>
                  <a:pt x="16875" y="0"/>
                </a:cubicBezTo>
                <a:cubicBezTo>
                  <a:pt x="17145" y="0"/>
                  <a:pt x="17145" y="0"/>
                  <a:pt x="17145" y="0"/>
                </a:cubicBezTo>
                <a:cubicBezTo>
                  <a:pt x="17415" y="0"/>
                  <a:pt x="17550" y="135"/>
                  <a:pt x="17550" y="405"/>
                </a:cubicBezTo>
                <a:cubicBezTo>
                  <a:pt x="17550" y="540"/>
                  <a:pt x="17415" y="675"/>
                  <a:pt x="17145" y="675"/>
                </a:cubicBezTo>
                <a:cubicBezTo>
                  <a:pt x="16875" y="675"/>
                  <a:pt x="16875" y="675"/>
                  <a:pt x="16875" y="675"/>
                </a:cubicBezTo>
                <a:cubicBezTo>
                  <a:pt x="16605" y="675"/>
                  <a:pt x="16470" y="540"/>
                  <a:pt x="16470" y="405"/>
                </a:cubicBezTo>
                <a:close/>
                <a:moveTo>
                  <a:pt x="19305" y="405"/>
                </a:moveTo>
                <a:cubicBezTo>
                  <a:pt x="19305" y="135"/>
                  <a:pt x="19440" y="0"/>
                  <a:pt x="19710" y="0"/>
                </a:cubicBezTo>
                <a:cubicBezTo>
                  <a:pt x="19980" y="0"/>
                  <a:pt x="19980" y="0"/>
                  <a:pt x="19980" y="0"/>
                </a:cubicBezTo>
                <a:cubicBezTo>
                  <a:pt x="20250" y="0"/>
                  <a:pt x="20385" y="135"/>
                  <a:pt x="20385" y="405"/>
                </a:cubicBezTo>
                <a:cubicBezTo>
                  <a:pt x="20385" y="540"/>
                  <a:pt x="20250" y="675"/>
                  <a:pt x="19980" y="675"/>
                </a:cubicBezTo>
                <a:cubicBezTo>
                  <a:pt x="19710" y="675"/>
                  <a:pt x="19710" y="675"/>
                  <a:pt x="19710" y="675"/>
                </a:cubicBezTo>
                <a:cubicBezTo>
                  <a:pt x="19440" y="675"/>
                  <a:pt x="19305" y="540"/>
                  <a:pt x="19305" y="405"/>
                </a:cubicBezTo>
                <a:close/>
                <a:moveTo>
                  <a:pt x="17820" y="405"/>
                </a:moveTo>
                <a:cubicBezTo>
                  <a:pt x="17820" y="135"/>
                  <a:pt x="18090" y="0"/>
                  <a:pt x="18225" y="0"/>
                </a:cubicBezTo>
                <a:cubicBezTo>
                  <a:pt x="18630" y="0"/>
                  <a:pt x="18630" y="0"/>
                  <a:pt x="18630" y="0"/>
                </a:cubicBezTo>
                <a:cubicBezTo>
                  <a:pt x="18765" y="0"/>
                  <a:pt x="18900" y="135"/>
                  <a:pt x="18900" y="405"/>
                </a:cubicBezTo>
                <a:cubicBezTo>
                  <a:pt x="18900" y="540"/>
                  <a:pt x="18765" y="675"/>
                  <a:pt x="18630" y="675"/>
                </a:cubicBezTo>
                <a:cubicBezTo>
                  <a:pt x="18225" y="675"/>
                  <a:pt x="18225" y="675"/>
                  <a:pt x="18225" y="675"/>
                </a:cubicBezTo>
                <a:cubicBezTo>
                  <a:pt x="18090" y="675"/>
                  <a:pt x="17820" y="540"/>
                  <a:pt x="17820" y="405"/>
                </a:cubicBezTo>
                <a:close/>
                <a:moveTo>
                  <a:pt x="20655" y="1080"/>
                </a:moveTo>
                <a:cubicBezTo>
                  <a:pt x="20520" y="945"/>
                  <a:pt x="20520" y="675"/>
                  <a:pt x="20790" y="540"/>
                </a:cubicBezTo>
                <a:cubicBezTo>
                  <a:pt x="20925" y="405"/>
                  <a:pt x="21060" y="405"/>
                  <a:pt x="21195" y="540"/>
                </a:cubicBezTo>
                <a:cubicBezTo>
                  <a:pt x="21330" y="675"/>
                  <a:pt x="21465" y="810"/>
                  <a:pt x="21465" y="945"/>
                </a:cubicBezTo>
                <a:cubicBezTo>
                  <a:pt x="21600" y="1215"/>
                  <a:pt x="21465" y="1350"/>
                  <a:pt x="21330" y="1485"/>
                </a:cubicBezTo>
                <a:cubicBezTo>
                  <a:pt x="21195" y="1485"/>
                  <a:pt x="21195" y="1485"/>
                  <a:pt x="21195" y="1485"/>
                </a:cubicBezTo>
                <a:cubicBezTo>
                  <a:pt x="21060" y="1485"/>
                  <a:pt x="20925" y="1350"/>
                  <a:pt x="20790" y="1215"/>
                </a:cubicBezTo>
                <a:cubicBezTo>
                  <a:pt x="20790" y="1215"/>
                  <a:pt x="20790" y="1080"/>
                  <a:pt x="20655" y="1080"/>
                </a:cubicBezTo>
                <a:close/>
                <a:moveTo>
                  <a:pt x="20925" y="3915"/>
                </a:moveTo>
                <a:cubicBezTo>
                  <a:pt x="20925" y="3645"/>
                  <a:pt x="20925" y="3645"/>
                  <a:pt x="20925" y="3645"/>
                </a:cubicBezTo>
                <a:cubicBezTo>
                  <a:pt x="20925" y="3375"/>
                  <a:pt x="21060" y="3240"/>
                  <a:pt x="21195" y="3240"/>
                </a:cubicBezTo>
                <a:cubicBezTo>
                  <a:pt x="21465" y="3240"/>
                  <a:pt x="21600" y="3375"/>
                  <a:pt x="21600" y="3645"/>
                </a:cubicBezTo>
                <a:cubicBezTo>
                  <a:pt x="21600" y="3915"/>
                  <a:pt x="21600" y="3915"/>
                  <a:pt x="21600" y="3915"/>
                </a:cubicBezTo>
                <a:cubicBezTo>
                  <a:pt x="21600" y="4185"/>
                  <a:pt x="21465" y="4320"/>
                  <a:pt x="21195" y="4320"/>
                </a:cubicBezTo>
                <a:cubicBezTo>
                  <a:pt x="21060" y="4320"/>
                  <a:pt x="20925" y="4185"/>
                  <a:pt x="20925" y="3915"/>
                </a:cubicBezTo>
                <a:close/>
                <a:moveTo>
                  <a:pt x="20925" y="6480"/>
                </a:moveTo>
                <a:cubicBezTo>
                  <a:pt x="20925" y="6210"/>
                  <a:pt x="21060" y="6075"/>
                  <a:pt x="21195" y="6075"/>
                </a:cubicBezTo>
                <a:cubicBezTo>
                  <a:pt x="21465" y="6075"/>
                  <a:pt x="21600" y="6210"/>
                  <a:pt x="21600" y="6480"/>
                </a:cubicBezTo>
                <a:cubicBezTo>
                  <a:pt x="21600" y="6885"/>
                  <a:pt x="21600" y="6885"/>
                  <a:pt x="21600" y="6885"/>
                </a:cubicBezTo>
                <a:cubicBezTo>
                  <a:pt x="21600" y="7020"/>
                  <a:pt x="21465" y="7155"/>
                  <a:pt x="21195" y="7155"/>
                </a:cubicBezTo>
                <a:cubicBezTo>
                  <a:pt x="21060" y="7155"/>
                  <a:pt x="20925" y="7020"/>
                  <a:pt x="20925" y="6885"/>
                </a:cubicBezTo>
                <a:lnTo>
                  <a:pt x="20925" y="6480"/>
                </a:lnTo>
                <a:close/>
                <a:moveTo>
                  <a:pt x="21600" y="2160"/>
                </a:moveTo>
                <a:cubicBezTo>
                  <a:pt x="21600" y="2565"/>
                  <a:pt x="21600" y="2565"/>
                  <a:pt x="21600" y="2565"/>
                </a:cubicBezTo>
                <a:cubicBezTo>
                  <a:pt x="21600" y="2700"/>
                  <a:pt x="21465" y="2835"/>
                  <a:pt x="21195" y="2835"/>
                </a:cubicBezTo>
                <a:cubicBezTo>
                  <a:pt x="21060" y="2835"/>
                  <a:pt x="20925" y="2700"/>
                  <a:pt x="20925" y="256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20925" y="2025"/>
                  <a:pt x="21060" y="1755"/>
                  <a:pt x="21195" y="1755"/>
                </a:cubicBezTo>
                <a:cubicBezTo>
                  <a:pt x="21465" y="1755"/>
                  <a:pt x="21600" y="2025"/>
                  <a:pt x="21600" y="2160"/>
                </a:cubicBezTo>
                <a:close/>
                <a:moveTo>
                  <a:pt x="9720" y="4185"/>
                </a:moveTo>
                <a:cubicBezTo>
                  <a:pt x="9720" y="3780"/>
                  <a:pt x="9720" y="3780"/>
                  <a:pt x="9720" y="3780"/>
                </a:cubicBezTo>
                <a:cubicBezTo>
                  <a:pt x="9720" y="3645"/>
                  <a:pt x="9855" y="3510"/>
                  <a:pt x="10125" y="3510"/>
                </a:cubicBezTo>
                <a:cubicBezTo>
                  <a:pt x="10260" y="3510"/>
                  <a:pt x="10395" y="3645"/>
                  <a:pt x="10395" y="3780"/>
                </a:cubicBezTo>
                <a:cubicBezTo>
                  <a:pt x="10395" y="4185"/>
                  <a:pt x="10395" y="4185"/>
                  <a:pt x="10395" y="4185"/>
                </a:cubicBezTo>
                <a:cubicBezTo>
                  <a:pt x="10395" y="4320"/>
                  <a:pt x="10260" y="4590"/>
                  <a:pt x="10125" y="4590"/>
                </a:cubicBezTo>
                <a:cubicBezTo>
                  <a:pt x="9855" y="4590"/>
                  <a:pt x="9720" y="4320"/>
                  <a:pt x="9720" y="4185"/>
                </a:cubicBezTo>
                <a:close/>
                <a:moveTo>
                  <a:pt x="9720" y="5535"/>
                </a:moveTo>
                <a:cubicBezTo>
                  <a:pt x="9720" y="5265"/>
                  <a:pt x="9720" y="5265"/>
                  <a:pt x="9720" y="5265"/>
                </a:cubicBezTo>
                <a:cubicBezTo>
                  <a:pt x="9720" y="4995"/>
                  <a:pt x="9855" y="4860"/>
                  <a:pt x="10125" y="4860"/>
                </a:cubicBezTo>
                <a:cubicBezTo>
                  <a:pt x="10260" y="4860"/>
                  <a:pt x="10395" y="4995"/>
                  <a:pt x="10395" y="5265"/>
                </a:cubicBezTo>
                <a:cubicBezTo>
                  <a:pt x="10395" y="5535"/>
                  <a:pt x="10395" y="5535"/>
                  <a:pt x="10395" y="5535"/>
                </a:cubicBezTo>
                <a:cubicBezTo>
                  <a:pt x="10395" y="5805"/>
                  <a:pt x="10260" y="5940"/>
                  <a:pt x="10125" y="5940"/>
                </a:cubicBezTo>
                <a:cubicBezTo>
                  <a:pt x="9855" y="5940"/>
                  <a:pt x="9720" y="5805"/>
                  <a:pt x="9720" y="5535"/>
                </a:cubicBezTo>
                <a:close/>
                <a:moveTo>
                  <a:pt x="9720" y="8505"/>
                </a:moveTo>
                <a:cubicBezTo>
                  <a:pt x="9720" y="8100"/>
                  <a:pt x="9720" y="8100"/>
                  <a:pt x="9720" y="8100"/>
                </a:cubicBezTo>
                <a:cubicBezTo>
                  <a:pt x="9720" y="7965"/>
                  <a:pt x="9855" y="7695"/>
                  <a:pt x="10125" y="7695"/>
                </a:cubicBezTo>
                <a:cubicBezTo>
                  <a:pt x="10260" y="7695"/>
                  <a:pt x="10395" y="7965"/>
                  <a:pt x="10395" y="8100"/>
                </a:cubicBezTo>
                <a:cubicBezTo>
                  <a:pt x="10395" y="8505"/>
                  <a:pt x="10395" y="8505"/>
                  <a:pt x="10395" y="8505"/>
                </a:cubicBezTo>
                <a:cubicBezTo>
                  <a:pt x="10395" y="8640"/>
                  <a:pt x="10260" y="8775"/>
                  <a:pt x="10125" y="8775"/>
                </a:cubicBezTo>
                <a:cubicBezTo>
                  <a:pt x="9855" y="8775"/>
                  <a:pt x="9720" y="8640"/>
                  <a:pt x="9720" y="8505"/>
                </a:cubicBezTo>
                <a:close/>
                <a:moveTo>
                  <a:pt x="14985" y="405"/>
                </a:moveTo>
                <a:cubicBezTo>
                  <a:pt x="14985" y="135"/>
                  <a:pt x="15120" y="0"/>
                  <a:pt x="15390" y="0"/>
                </a:cubicBezTo>
                <a:cubicBezTo>
                  <a:pt x="15795" y="0"/>
                  <a:pt x="15795" y="0"/>
                  <a:pt x="15795" y="0"/>
                </a:cubicBezTo>
                <a:cubicBezTo>
                  <a:pt x="15930" y="0"/>
                  <a:pt x="16065" y="135"/>
                  <a:pt x="16065" y="405"/>
                </a:cubicBezTo>
                <a:cubicBezTo>
                  <a:pt x="16065" y="540"/>
                  <a:pt x="15930" y="675"/>
                  <a:pt x="15795" y="675"/>
                </a:cubicBezTo>
                <a:cubicBezTo>
                  <a:pt x="15390" y="675"/>
                  <a:pt x="15390" y="675"/>
                  <a:pt x="15390" y="675"/>
                </a:cubicBezTo>
                <a:cubicBezTo>
                  <a:pt x="15120" y="675"/>
                  <a:pt x="14985" y="540"/>
                  <a:pt x="14985" y="405"/>
                </a:cubicBezTo>
                <a:close/>
                <a:moveTo>
                  <a:pt x="9720" y="2700"/>
                </a:moveTo>
                <a:cubicBezTo>
                  <a:pt x="9720" y="2430"/>
                  <a:pt x="9720" y="2430"/>
                  <a:pt x="9720" y="2430"/>
                </a:cubicBezTo>
                <a:cubicBezTo>
                  <a:pt x="9720" y="2160"/>
                  <a:pt x="9855" y="2025"/>
                  <a:pt x="10125" y="2025"/>
                </a:cubicBezTo>
                <a:cubicBezTo>
                  <a:pt x="10260" y="2025"/>
                  <a:pt x="10395" y="2160"/>
                  <a:pt x="10395" y="2430"/>
                </a:cubicBezTo>
                <a:cubicBezTo>
                  <a:pt x="10395" y="2700"/>
                  <a:pt x="10395" y="2700"/>
                  <a:pt x="10395" y="2700"/>
                </a:cubicBezTo>
                <a:cubicBezTo>
                  <a:pt x="10395" y="2970"/>
                  <a:pt x="10260" y="3105"/>
                  <a:pt x="10125" y="3105"/>
                </a:cubicBezTo>
                <a:cubicBezTo>
                  <a:pt x="9855" y="3105"/>
                  <a:pt x="9720" y="2970"/>
                  <a:pt x="9720" y="2700"/>
                </a:cubicBezTo>
                <a:close/>
                <a:moveTo>
                  <a:pt x="9720" y="7020"/>
                </a:moveTo>
                <a:cubicBezTo>
                  <a:pt x="9720" y="6615"/>
                  <a:pt x="9720" y="6615"/>
                  <a:pt x="9720" y="6615"/>
                </a:cubicBezTo>
                <a:cubicBezTo>
                  <a:pt x="9720" y="6480"/>
                  <a:pt x="9855" y="6345"/>
                  <a:pt x="10125" y="6345"/>
                </a:cubicBezTo>
                <a:cubicBezTo>
                  <a:pt x="10260" y="6345"/>
                  <a:pt x="10395" y="6480"/>
                  <a:pt x="10395" y="6615"/>
                </a:cubicBezTo>
                <a:cubicBezTo>
                  <a:pt x="10395" y="7020"/>
                  <a:pt x="10395" y="7020"/>
                  <a:pt x="10395" y="7020"/>
                </a:cubicBezTo>
                <a:cubicBezTo>
                  <a:pt x="10395" y="7290"/>
                  <a:pt x="10260" y="7425"/>
                  <a:pt x="10125" y="7425"/>
                </a:cubicBezTo>
                <a:cubicBezTo>
                  <a:pt x="9855" y="7425"/>
                  <a:pt x="9720" y="7290"/>
                  <a:pt x="9720" y="7020"/>
                </a:cubicBezTo>
                <a:close/>
                <a:moveTo>
                  <a:pt x="13635" y="405"/>
                </a:moveTo>
                <a:cubicBezTo>
                  <a:pt x="13635" y="135"/>
                  <a:pt x="13770" y="0"/>
                  <a:pt x="13905" y="0"/>
                </a:cubicBezTo>
                <a:cubicBezTo>
                  <a:pt x="14310" y="0"/>
                  <a:pt x="14310" y="0"/>
                  <a:pt x="14310" y="0"/>
                </a:cubicBezTo>
                <a:cubicBezTo>
                  <a:pt x="14445" y="0"/>
                  <a:pt x="14715" y="135"/>
                  <a:pt x="14715" y="405"/>
                </a:cubicBezTo>
                <a:cubicBezTo>
                  <a:pt x="14715" y="540"/>
                  <a:pt x="14445" y="675"/>
                  <a:pt x="14310" y="675"/>
                </a:cubicBezTo>
                <a:cubicBezTo>
                  <a:pt x="13905" y="675"/>
                  <a:pt x="13905" y="675"/>
                  <a:pt x="13905" y="675"/>
                </a:cubicBezTo>
                <a:cubicBezTo>
                  <a:pt x="13770" y="675"/>
                  <a:pt x="13635" y="540"/>
                  <a:pt x="13635" y="405"/>
                </a:cubicBezTo>
                <a:close/>
                <a:moveTo>
                  <a:pt x="12150" y="405"/>
                </a:moveTo>
                <a:cubicBezTo>
                  <a:pt x="12150" y="135"/>
                  <a:pt x="12285" y="0"/>
                  <a:pt x="12555" y="0"/>
                </a:cubicBezTo>
                <a:cubicBezTo>
                  <a:pt x="12825" y="0"/>
                  <a:pt x="12825" y="0"/>
                  <a:pt x="12825" y="0"/>
                </a:cubicBezTo>
                <a:cubicBezTo>
                  <a:pt x="13095" y="0"/>
                  <a:pt x="13230" y="135"/>
                  <a:pt x="13230" y="405"/>
                </a:cubicBezTo>
                <a:cubicBezTo>
                  <a:pt x="13230" y="540"/>
                  <a:pt x="13095" y="675"/>
                  <a:pt x="12825" y="675"/>
                </a:cubicBezTo>
                <a:cubicBezTo>
                  <a:pt x="12555" y="675"/>
                  <a:pt x="12555" y="675"/>
                  <a:pt x="12555" y="675"/>
                </a:cubicBezTo>
                <a:cubicBezTo>
                  <a:pt x="12285" y="675"/>
                  <a:pt x="12150" y="540"/>
                  <a:pt x="12150" y="405"/>
                </a:cubicBezTo>
                <a:close/>
                <a:moveTo>
                  <a:pt x="9720" y="1215"/>
                </a:moveTo>
                <a:cubicBezTo>
                  <a:pt x="9855" y="1080"/>
                  <a:pt x="9855" y="945"/>
                  <a:pt x="9990" y="810"/>
                </a:cubicBezTo>
                <a:cubicBezTo>
                  <a:pt x="9990" y="675"/>
                  <a:pt x="10260" y="540"/>
                  <a:pt x="10395" y="675"/>
                </a:cubicBezTo>
                <a:cubicBezTo>
                  <a:pt x="10530" y="810"/>
                  <a:pt x="10665" y="945"/>
                  <a:pt x="10530" y="1215"/>
                </a:cubicBezTo>
                <a:cubicBezTo>
                  <a:pt x="10530" y="1215"/>
                  <a:pt x="10530" y="1350"/>
                  <a:pt x="10530" y="1350"/>
                </a:cubicBezTo>
                <a:cubicBezTo>
                  <a:pt x="10395" y="1620"/>
                  <a:pt x="10260" y="1620"/>
                  <a:pt x="10125" y="1620"/>
                </a:cubicBezTo>
                <a:cubicBezTo>
                  <a:pt x="10125" y="1620"/>
                  <a:pt x="10125" y="1620"/>
                  <a:pt x="9990" y="1620"/>
                </a:cubicBezTo>
                <a:cubicBezTo>
                  <a:pt x="9855" y="1620"/>
                  <a:pt x="9720" y="1485"/>
                  <a:pt x="9720" y="1215"/>
                </a:cubicBezTo>
                <a:close/>
                <a:moveTo>
                  <a:pt x="10800" y="405"/>
                </a:moveTo>
                <a:cubicBezTo>
                  <a:pt x="10665" y="270"/>
                  <a:pt x="10800" y="0"/>
                  <a:pt x="11070" y="0"/>
                </a:cubicBezTo>
                <a:cubicBezTo>
                  <a:pt x="11070" y="0"/>
                  <a:pt x="11205" y="0"/>
                  <a:pt x="11340" y="0"/>
                </a:cubicBezTo>
                <a:cubicBezTo>
                  <a:pt x="11475" y="0"/>
                  <a:pt x="11475" y="0"/>
                  <a:pt x="11475" y="0"/>
                </a:cubicBezTo>
                <a:cubicBezTo>
                  <a:pt x="11610" y="0"/>
                  <a:pt x="11745" y="135"/>
                  <a:pt x="11745" y="405"/>
                </a:cubicBezTo>
                <a:cubicBezTo>
                  <a:pt x="11745" y="540"/>
                  <a:pt x="11610" y="675"/>
                  <a:pt x="11475" y="675"/>
                </a:cubicBezTo>
                <a:cubicBezTo>
                  <a:pt x="11340" y="675"/>
                  <a:pt x="11340" y="675"/>
                  <a:pt x="11340" y="675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1070" y="675"/>
                  <a:pt x="11070" y="675"/>
                  <a:pt x="11070" y="675"/>
                </a:cubicBezTo>
                <a:cubicBezTo>
                  <a:pt x="10935" y="675"/>
                  <a:pt x="10800" y="675"/>
                  <a:pt x="10800" y="405"/>
                </a:cubicBezTo>
                <a:close/>
                <a:moveTo>
                  <a:pt x="1080" y="7560"/>
                </a:moveTo>
                <a:cubicBezTo>
                  <a:pt x="1080" y="4995"/>
                  <a:pt x="3240" y="2835"/>
                  <a:pt x="5805" y="2835"/>
                </a:cubicBezTo>
                <a:cubicBezTo>
                  <a:pt x="6750" y="2835"/>
                  <a:pt x="6750" y="2835"/>
                  <a:pt x="6750" y="2835"/>
                </a:cubicBezTo>
                <a:cubicBezTo>
                  <a:pt x="5130" y="1350"/>
                  <a:pt x="5130" y="1350"/>
                  <a:pt x="5130" y="1350"/>
                </a:cubicBezTo>
                <a:cubicBezTo>
                  <a:pt x="4995" y="1215"/>
                  <a:pt x="4995" y="945"/>
                  <a:pt x="5130" y="810"/>
                </a:cubicBezTo>
                <a:cubicBezTo>
                  <a:pt x="5265" y="675"/>
                  <a:pt x="5535" y="675"/>
                  <a:pt x="5670" y="810"/>
                </a:cubicBezTo>
                <a:cubicBezTo>
                  <a:pt x="7830" y="2970"/>
                  <a:pt x="7830" y="2970"/>
                  <a:pt x="7830" y="2970"/>
                </a:cubicBezTo>
                <a:cubicBezTo>
                  <a:pt x="7830" y="2970"/>
                  <a:pt x="7830" y="3105"/>
                  <a:pt x="7830" y="3105"/>
                </a:cubicBezTo>
                <a:cubicBezTo>
                  <a:pt x="7965" y="3240"/>
                  <a:pt x="7965" y="3240"/>
                  <a:pt x="7830" y="3375"/>
                </a:cubicBezTo>
                <a:cubicBezTo>
                  <a:pt x="7830" y="3375"/>
                  <a:pt x="7830" y="3510"/>
                  <a:pt x="7830" y="3510"/>
                </a:cubicBezTo>
                <a:cubicBezTo>
                  <a:pt x="5670" y="5670"/>
                  <a:pt x="5670" y="5670"/>
                  <a:pt x="5670" y="5670"/>
                </a:cubicBezTo>
                <a:cubicBezTo>
                  <a:pt x="5535" y="5670"/>
                  <a:pt x="5535" y="5805"/>
                  <a:pt x="5400" y="5805"/>
                </a:cubicBezTo>
                <a:cubicBezTo>
                  <a:pt x="5265" y="5805"/>
                  <a:pt x="5265" y="5670"/>
                  <a:pt x="5130" y="5670"/>
                </a:cubicBezTo>
                <a:cubicBezTo>
                  <a:pt x="4995" y="5535"/>
                  <a:pt x="4995" y="5265"/>
                  <a:pt x="5130" y="5130"/>
                </a:cubicBezTo>
                <a:cubicBezTo>
                  <a:pt x="6750" y="3645"/>
                  <a:pt x="6750" y="3645"/>
                  <a:pt x="6750" y="3645"/>
                </a:cubicBezTo>
                <a:cubicBezTo>
                  <a:pt x="5805" y="3645"/>
                  <a:pt x="5805" y="3645"/>
                  <a:pt x="5805" y="3645"/>
                </a:cubicBezTo>
                <a:cubicBezTo>
                  <a:pt x="3510" y="3645"/>
                  <a:pt x="1755" y="5400"/>
                  <a:pt x="1755" y="7560"/>
                </a:cubicBezTo>
                <a:cubicBezTo>
                  <a:pt x="1755" y="7695"/>
                  <a:pt x="1620" y="7965"/>
                  <a:pt x="1485" y="7965"/>
                </a:cubicBezTo>
                <a:cubicBezTo>
                  <a:pt x="1215" y="7965"/>
                  <a:pt x="1080" y="7695"/>
                  <a:pt x="1080" y="75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96" name="Freeform 1378"/>
          <p:cNvSpPr/>
          <p:nvPr/>
        </p:nvSpPr>
        <p:spPr>
          <a:xfrm>
            <a:off x="20304126" y="4445000"/>
            <a:ext cx="1001595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3" h="21600" extrusionOk="0">
                <a:moveTo>
                  <a:pt x="12931" y="11205"/>
                </a:moveTo>
                <a:cubicBezTo>
                  <a:pt x="12784" y="11205"/>
                  <a:pt x="12490" y="11340"/>
                  <a:pt x="12490" y="11475"/>
                </a:cubicBezTo>
                <a:cubicBezTo>
                  <a:pt x="12490" y="16605"/>
                  <a:pt x="12490" y="16605"/>
                  <a:pt x="12490" y="16605"/>
                </a:cubicBezTo>
                <a:cubicBezTo>
                  <a:pt x="735" y="16605"/>
                  <a:pt x="735" y="16605"/>
                  <a:pt x="735" y="16605"/>
                </a:cubicBezTo>
                <a:cubicBezTo>
                  <a:pt x="735" y="2835"/>
                  <a:pt x="735" y="2835"/>
                  <a:pt x="735" y="2835"/>
                </a:cubicBezTo>
                <a:cubicBezTo>
                  <a:pt x="12490" y="2835"/>
                  <a:pt x="12490" y="2835"/>
                  <a:pt x="12490" y="2835"/>
                </a:cubicBezTo>
                <a:cubicBezTo>
                  <a:pt x="12490" y="7965"/>
                  <a:pt x="12490" y="7965"/>
                  <a:pt x="12490" y="7965"/>
                </a:cubicBezTo>
                <a:cubicBezTo>
                  <a:pt x="12490" y="8100"/>
                  <a:pt x="12784" y="8235"/>
                  <a:pt x="12931" y="8235"/>
                </a:cubicBezTo>
                <a:cubicBezTo>
                  <a:pt x="13078" y="8235"/>
                  <a:pt x="13371" y="8100"/>
                  <a:pt x="13371" y="7965"/>
                </a:cubicBezTo>
                <a:cubicBezTo>
                  <a:pt x="13371" y="1620"/>
                  <a:pt x="13371" y="1620"/>
                  <a:pt x="13371" y="1620"/>
                </a:cubicBezTo>
                <a:cubicBezTo>
                  <a:pt x="13371" y="675"/>
                  <a:pt x="12490" y="0"/>
                  <a:pt x="11608" y="0"/>
                </a:cubicBezTo>
                <a:cubicBezTo>
                  <a:pt x="1763" y="0"/>
                  <a:pt x="1763" y="0"/>
                  <a:pt x="1763" y="0"/>
                </a:cubicBezTo>
                <a:cubicBezTo>
                  <a:pt x="735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735" y="21600"/>
                  <a:pt x="1763" y="21600"/>
                </a:cubicBezTo>
                <a:cubicBezTo>
                  <a:pt x="11608" y="21600"/>
                  <a:pt x="11608" y="21600"/>
                  <a:pt x="11608" y="21600"/>
                </a:cubicBezTo>
                <a:cubicBezTo>
                  <a:pt x="12490" y="21600"/>
                  <a:pt x="13371" y="20925"/>
                  <a:pt x="13371" y="19980"/>
                </a:cubicBezTo>
                <a:cubicBezTo>
                  <a:pt x="13371" y="11475"/>
                  <a:pt x="13371" y="11475"/>
                  <a:pt x="13371" y="11475"/>
                </a:cubicBezTo>
                <a:cubicBezTo>
                  <a:pt x="13371" y="11340"/>
                  <a:pt x="13078" y="11205"/>
                  <a:pt x="12931" y="11205"/>
                </a:cubicBezTo>
                <a:close/>
                <a:moveTo>
                  <a:pt x="1763" y="675"/>
                </a:moveTo>
                <a:cubicBezTo>
                  <a:pt x="11608" y="675"/>
                  <a:pt x="11608" y="675"/>
                  <a:pt x="11608" y="675"/>
                </a:cubicBezTo>
                <a:cubicBezTo>
                  <a:pt x="12049" y="675"/>
                  <a:pt x="12490" y="1080"/>
                  <a:pt x="12490" y="1620"/>
                </a:cubicBezTo>
                <a:cubicBezTo>
                  <a:pt x="12490" y="2160"/>
                  <a:pt x="12490" y="2160"/>
                  <a:pt x="12490" y="2160"/>
                </a:cubicBezTo>
                <a:cubicBezTo>
                  <a:pt x="735" y="2160"/>
                  <a:pt x="735" y="2160"/>
                  <a:pt x="735" y="2160"/>
                </a:cubicBezTo>
                <a:cubicBezTo>
                  <a:pt x="735" y="1620"/>
                  <a:pt x="735" y="1620"/>
                  <a:pt x="735" y="1620"/>
                </a:cubicBezTo>
                <a:cubicBezTo>
                  <a:pt x="735" y="1080"/>
                  <a:pt x="1176" y="675"/>
                  <a:pt x="1763" y="675"/>
                </a:cubicBezTo>
                <a:close/>
                <a:moveTo>
                  <a:pt x="11608" y="20925"/>
                </a:moveTo>
                <a:cubicBezTo>
                  <a:pt x="1763" y="20925"/>
                  <a:pt x="1763" y="20925"/>
                  <a:pt x="1763" y="20925"/>
                </a:cubicBezTo>
                <a:cubicBezTo>
                  <a:pt x="1176" y="20925"/>
                  <a:pt x="735" y="20520"/>
                  <a:pt x="735" y="19980"/>
                </a:cubicBezTo>
                <a:cubicBezTo>
                  <a:pt x="735" y="17280"/>
                  <a:pt x="735" y="17280"/>
                  <a:pt x="735" y="17280"/>
                </a:cubicBezTo>
                <a:cubicBezTo>
                  <a:pt x="12490" y="17280"/>
                  <a:pt x="12490" y="17280"/>
                  <a:pt x="12490" y="17280"/>
                </a:cubicBezTo>
                <a:cubicBezTo>
                  <a:pt x="12490" y="19980"/>
                  <a:pt x="12490" y="19980"/>
                  <a:pt x="12490" y="19980"/>
                </a:cubicBezTo>
                <a:cubicBezTo>
                  <a:pt x="12490" y="20520"/>
                  <a:pt x="12049" y="20925"/>
                  <a:pt x="11608" y="20925"/>
                </a:cubicBezTo>
                <a:close/>
                <a:moveTo>
                  <a:pt x="6612" y="17685"/>
                </a:moveTo>
                <a:cubicBezTo>
                  <a:pt x="5731" y="17685"/>
                  <a:pt x="5143" y="18225"/>
                  <a:pt x="5143" y="19035"/>
                </a:cubicBezTo>
                <a:cubicBezTo>
                  <a:pt x="5143" y="19845"/>
                  <a:pt x="5731" y="20520"/>
                  <a:pt x="6612" y="20520"/>
                </a:cubicBezTo>
                <a:cubicBezTo>
                  <a:pt x="7494" y="20520"/>
                  <a:pt x="8229" y="19845"/>
                  <a:pt x="8229" y="19035"/>
                </a:cubicBezTo>
                <a:cubicBezTo>
                  <a:pt x="8229" y="18225"/>
                  <a:pt x="7494" y="17685"/>
                  <a:pt x="6612" y="17685"/>
                </a:cubicBezTo>
                <a:close/>
                <a:moveTo>
                  <a:pt x="6612" y="19845"/>
                </a:moveTo>
                <a:cubicBezTo>
                  <a:pt x="6171" y="19845"/>
                  <a:pt x="5878" y="19440"/>
                  <a:pt x="5878" y="19035"/>
                </a:cubicBezTo>
                <a:cubicBezTo>
                  <a:pt x="5878" y="18630"/>
                  <a:pt x="6171" y="18360"/>
                  <a:pt x="6612" y="18360"/>
                </a:cubicBezTo>
                <a:cubicBezTo>
                  <a:pt x="7053" y="18360"/>
                  <a:pt x="7494" y="18630"/>
                  <a:pt x="7494" y="19035"/>
                </a:cubicBezTo>
                <a:cubicBezTo>
                  <a:pt x="7494" y="19440"/>
                  <a:pt x="7053" y="19845"/>
                  <a:pt x="6612" y="19845"/>
                </a:cubicBezTo>
                <a:close/>
                <a:moveTo>
                  <a:pt x="4702" y="1485"/>
                </a:moveTo>
                <a:cubicBezTo>
                  <a:pt x="4702" y="1215"/>
                  <a:pt x="4849" y="1080"/>
                  <a:pt x="5143" y="1080"/>
                </a:cubicBezTo>
                <a:cubicBezTo>
                  <a:pt x="6612" y="1080"/>
                  <a:pt x="6612" y="1080"/>
                  <a:pt x="6612" y="1080"/>
                </a:cubicBezTo>
                <a:cubicBezTo>
                  <a:pt x="6906" y="1080"/>
                  <a:pt x="7053" y="1215"/>
                  <a:pt x="7053" y="1485"/>
                </a:cubicBezTo>
                <a:cubicBezTo>
                  <a:pt x="7053" y="1620"/>
                  <a:pt x="6906" y="1755"/>
                  <a:pt x="6612" y="1755"/>
                </a:cubicBezTo>
                <a:cubicBezTo>
                  <a:pt x="5143" y="1755"/>
                  <a:pt x="5143" y="1755"/>
                  <a:pt x="5143" y="1755"/>
                </a:cubicBezTo>
                <a:cubicBezTo>
                  <a:pt x="4849" y="1755"/>
                  <a:pt x="4702" y="1620"/>
                  <a:pt x="4702" y="1485"/>
                </a:cubicBezTo>
                <a:close/>
                <a:moveTo>
                  <a:pt x="7494" y="1485"/>
                </a:moveTo>
                <a:cubicBezTo>
                  <a:pt x="7494" y="1215"/>
                  <a:pt x="7641" y="1080"/>
                  <a:pt x="7788" y="1080"/>
                </a:cubicBezTo>
                <a:cubicBezTo>
                  <a:pt x="8229" y="1080"/>
                  <a:pt x="8229" y="1080"/>
                  <a:pt x="8229" y="1080"/>
                </a:cubicBezTo>
                <a:cubicBezTo>
                  <a:pt x="8376" y="1080"/>
                  <a:pt x="8669" y="1215"/>
                  <a:pt x="8669" y="1485"/>
                </a:cubicBezTo>
                <a:cubicBezTo>
                  <a:pt x="8669" y="1620"/>
                  <a:pt x="8376" y="1755"/>
                  <a:pt x="8229" y="1755"/>
                </a:cubicBezTo>
                <a:cubicBezTo>
                  <a:pt x="7788" y="1755"/>
                  <a:pt x="7788" y="1755"/>
                  <a:pt x="7788" y="1755"/>
                </a:cubicBezTo>
                <a:cubicBezTo>
                  <a:pt x="7641" y="1755"/>
                  <a:pt x="7494" y="1620"/>
                  <a:pt x="7494" y="1485"/>
                </a:cubicBezTo>
                <a:close/>
                <a:moveTo>
                  <a:pt x="21453" y="9990"/>
                </a:moveTo>
                <a:cubicBezTo>
                  <a:pt x="16751" y="14310"/>
                  <a:pt x="16751" y="14310"/>
                  <a:pt x="16751" y="14310"/>
                </a:cubicBezTo>
                <a:cubicBezTo>
                  <a:pt x="16604" y="14310"/>
                  <a:pt x="16604" y="14445"/>
                  <a:pt x="16457" y="14445"/>
                </a:cubicBezTo>
                <a:cubicBezTo>
                  <a:pt x="16310" y="14445"/>
                  <a:pt x="16310" y="14310"/>
                  <a:pt x="16163" y="14310"/>
                </a:cubicBezTo>
                <a:cubicBezTo>
                  <a:pt x="16016" y="14175"/>
                  <a:pt x="16016" y="13905"/>
                  <a:pt x="16163" y="13770"/>
                </a:cubicBezTo>
                <a:cubicBezTo>
                  <a:pt x="20278" y="10125"/>
                  <a:pt x="20278" y="10125"/>
                  <a:pt x="20278" y="10125"/>
                </a:cubicBezTo>
                <a:cubicBezTo>
                  <a:pt x="6318" y="10125"/>
                  <a:pt x="6318" y="10125"/>
                  <a:pt x="6318" y="10125"/>
                </a:cubicBezTo>
                <a:cubicBezTo>
                  <a:pt x="6024" y="10125"/>
                  <a:pt x="5878" y="9855"/>
                  <a:pt x="5878" y="9720"/>
                </a:cubicBezTo>
                <a:cubicBezTo>
                  <a:pt x="5878" y="9585"/>
                  <a:pt x="6024" y="9315"/>
                  <a:pt x="6318" y="9315"/>
                </a:cubicBezTo>
                <a:cubicBezTo>
                  <a:pt x="20278" y="9315"/>
                  <a:pt x="20278" y="9315"/>
                  <a:pt x="20278" y="9315"/>
                </a:cubicBezTo>
                <a:cubicBezTo>
                  <a:pt x="16163" y="5670"/>
                  <a:pt x="16163" y="5670"/>
                  <a:pt x="16163" y="5670"/>
                </a:cubicBezTo>
                <a:cubicBezTo>
                  <a:pt x="16016" y="5535"/>
                  <a:pt x="16016" y="5265"/>
                  <a:pt x="16163" y="5130"/>
                </a:cubicBezTo>
                <a:cubicBezTo>
                  <a:pt x="16310" y="4995"/>
                  <a:pt x="16604" y="4995"/>
                  <a:pt x="16751" y="5130"/>
                </a:cubicBezTo>
                <a:cubicBezTo>
                  <a:pt x="21453" y="9450"/>
                  <a:pt x="21453" y="9450"/>
                  <a:pt x="21453" y="9450"/>
                </a:cubicBezTo>
                <a:cubicBezTo>
                  <a:pt x="21453" y="9450"/>
                  <a:pt x="21453" y="9585"/>
                  <a:pt x="21453" y="9585"/>
                </a:cubicBezTo>
                <a:cubicBezTo>
                  <a:pt x="21600" y="9720"/>
                  <a:pt x="21600" y="9720"/>
                  <a:pt x="21453" y="9855"/>
                </a:cubicBezTo>
                <a:cubicBezTo>
                  <a:pt x="21453" y="9855"/>
                  <a:pt x="21453" y="9990"/>
                  <a:pt x="21453" y="99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97" name="Freeform 1379"/>
          <p:cNvSpPr/>
          <p:nvPr/>
        </p:nvSpPr>
        <p:spPr>
          <a:xfrm>
            <a:off x="20304126" y="5683250"/>
            <a:ext cx="10033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31" y="11205"/>
                </a:moveTo>
                <a:cubicBezTo>
                  <a:pt x="12784" y="11205"/>
                  <a:pt x="12490" y="11340"/>
                  <a:pt x="12490" y="11475"/>
                </a:cubicBezTo>
                <a:cubicBezTo>
                  <a:pt x="12490" y="16605"/>
                  <a:pt x="12490" y="16605"/>
                  <a:pt x="12490" y="16605"/>
                </a:cubicBezTo>
                <a:cubicBezTo>
                  <a:pt x="735" y="16605"/>
                  <a:pt x="735" y="16605"/>
                  <a:pt x="735" y="16605"/>
                </a:cubicBezTo>
                <a:cubicBezTo>
                  <a:pt x="735" y="2835"/>
                  <a:pt x="735" y="2835"/>
                  <a:pt x="735" y="2835"/>
                </a:cubicBezTo>
                <a:cubicBezTo>
                  <a:pt x="12490" y="2835"/>
                  <a:pt x="12490" y="2835"/>
                  <a:pt x="12490" y="2835"/>
                </a:cubicBezTo>
                <a:cubicBezTo>
                  <a:pt x="12490" y="7965"/>
                  <a:pt x="12490" y="7965"/>
                  <a:pt x="12490" y="7965"/>
                </a:cubicBezTo>
                <a:cubicBezTo>
                  <a:pt x="12490" y="8100"/>
                  <a:pt x="12784" y="8235"/>
                  <a:pt x="12931" y="8235"/>
                </a:cubicBezTo>
                <a:cubicBezTo>
                  <a:pt x="13078" y="8235"/>
                  <a:pt x="13371" y="8100"/>
                  <a:pt x="13371" y="7965"/>
                </a:cubicBezTo>
                <a:cubicBezTo>
                  <a:pt x="13371" y="1620"/>
                  <a:pt x="13371" y="1620"/>
                  <a:pt x="13371" y="1620"/>
                </a:cubicBezTo>
                <a:cubicBezTo>
                  <a:pt x="13371" y="675"/>
                  <a:pt x="12490" y="0"/>
                  <a:pt x="11608" y="0"/>
                </a:cubicBezTo>
                <a:cubicBezTo>
                  <a:pt x="1763" y="0"/>
                  <a:pt x="1763" y="0"/>
                  <a:pt x="1763" y="0"/>
                </a:cubicBezTo>
                <a:cubicBezTo>
                  <a:pt x="735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735" y="21600"/>
                  <a:pt x="1763" y="21600"/>
                </a:cubicBezTo>
                <a:cubicBezTo>
                  <a:pt x="11608" y="21600"/>
                  <a:pt x="11608" y="21600"/>
                  <a:pt x="11608" y="21600"/>
                </a:cubicBezTo>
                <a:cubicBezTo>
                  <a:pt x="12490" y="21600"/>
                  <a:pt x="13371" y="20925"/>
                  <a:pt x="13371" y="19980"/>
                </a:cubicBezTo>
                <a:cubicBezTo>
                  <a:pt x="13371" y="11475"/>
                  <a:pt x="13371" y="11475"/>
                  <a:pt x="13371" y="11475"/>
                </a:cubicBezTo>
                <a:cubicBezTo>
                  <a:pt x="13371" y="11340"/>
                  <a:pt x="13078" y="11205"/>
                  <a:pt x="12931" y="11205"/>
                </a:cubicBezTo>
                <a:close/>
                <a:moveTo>
                  <a:pt x="1763" y="675"/>
                </a:moveTo>
                <a:cubicBezTo>
                  <a:pt x="11608" y="675"/>
                  <a:pt x="11608" y="675"/>
                  <a:pt x="11608" y="675"/>
                </a:cubicBezTo>
                <a:cubicBezTo>
                  <a:pt x="12049" y="675"/>
                  <a:pt x="12490" y="1080"/>
                  <a:pt x="12490" y="1620"/>
                </a:cubicBezTo>
                <a:cubicBezTo>
                  <a:pt x="12490" y="2160"/>
                  <a:pt x="12490" y="2160"/>
                  <a:pt x="12490" y="2160"/>
                </a:cubicBezTo>
                <a:cubicBezTo>
                  <a:pt x="735" y="2160"/>
                  <a:pt x="735" y="2160"/>
                  <a:pt x="735" y="2160"/>
                </a:cubicBezTo>
                <a:cubicBezTo>
                  <a:pt x="735" y="1620"/>
                  <a:pt x="735" y="1620"/>
                  <a:pt x="735" y="1620"/>
                </a:cubicBezTo>
                <a:cubicBezTo>
                  <a:pt x="735" y="1080"/>
                  <a:pt x="1176" y="675"/>
                  <a:pt x="1763" y="675"/>
                </a:cubicBezTo>
                <a:close/>
                <a:moveTo>
                  <a:pt x="11608" y="20925"/>
                </a:moveTo>
                <a:cubicBezTo>
                  <a:pt x="1763" y="20925"/>
                  <a:pt x="1763" y="20925"/>
                  <a:pt x="1763" y="20925"/>
                </a:cubicBezTo>
                <a:cubicBezTo>
                  <a:pt x="1176" y="20925"/>
                  <a:pt x="735" y="20520"/>
                  <a:pt x="735" y="19980"/>
                </a:cubicBezTo>
                <a:cubicBezTo>
                  <a:pt x="735" y="17280"/>
                  <a:pt x="735" y="17280"/>
                  <a:pt x="735" y="17280"/>
                </a:cubicBezTo>
                <a:cubicBezTo>
                  <a:pt x="12490" y="17280"/>
                  <a:pt x="12490" y="17280"/>
                  <a:pt x="12490" y="17280"/>
                </a:cubicBezTo>
                <a:cubicBezTo>
                  <a:pt x="12490" y="19980"/>
                  <a:pt x="12490" y="19980"/>
                  <a:pt x="12490" y="19980"/>
                </a:cubicBezTo>
                <a:cubicBezTo>
                  <a:pt x="12490" y="20520"/>
                  <a:pt x="12049" y="20925"/>
                  <a:pt x="11608" y="20925"/>
                </a:cubicBezTo>
                <a:close/>
                <a:moveTo>
                  <a:pt x="6612" y="17685"/>
                </a:moveTo>
                <a:cubicBezTo>
                  <a:pt x="5731" y="17685"/>
                  <a:pt x="5143" y="18225"/>
                  <a:pt x="5143" y="19035"/>
                </a:cubicBezTo>
                <a:cubicBezTo>
                  <a:pt x="5143" y="19845"/>
                  <a:pt x="5731" y="20520"/>
                  <a:pt x="6612" y="20520"/>
                </a:cubicBezTo>
                <a:cubicBezTo>
                  <a:pt x="7494" y="20520"/>
                  <a:pt x="8229" y="19845"/>
                  <a:pt x="8229" y="19035"/>
                </a:cubicBezTo>
                <a:cubicBezTo>
                  <a:pt x="8229" y="18225"/>
                  <a:pt x="7494" y="17685"/>
                  <a:pt x="6612" y="17685"/>
                </a:cubicBezTo>
                <a:close/>
                <a:moveTo>
                  <a:pt x="6612" y="19845"/>
                </a:moveTo>
                <a:cubicBezTo>
                  <a:pt x="6171" y="19845"/>
                  <a:pt x="5878" y="19440"/>
                  <a:pt x="5878" y="19035"/>
                </a:cubicBezTo>
                <a:cubicBezTo>
                  <a:pt x="5878" y="18630"/>
                  <a:pt x="6171" y="18360"/>
                  <a:pt x="6612" y="18360"/>
                </a:cubicBezTo>
                <a:cubicBezTo>
                  <a:pt x="7053" y="18360"/>
                  <a:pt x="7494" y="18630"/>
                  <a:pt x="7494" y="19035"/>
                </a:cubicBezTo>
                <a:cubicBezTo>
                  <a:pt x="7494" y="19440"/>
                  <a:pt x="7053" y="19845"/>
                  <a:pt x="6612" y="19845"/>
                </a:cubicBezTo>
                <a:close/>
                <a:moveTo>
                  <a:pt x="4702" y="1485"/>
                </a:moveTo>
                <a:cubicBezTo>
                  <a:pt x="4702" y="1215"/>
                  <a:pt x="4849" y="1080"/>
                  <a:pt x="5143" y="1080"/>
                </a:cubicBezTo>
                <a:cubicBezTo>
                  <a:pt x="6612" y="1080"/>
                  <a:pt x="6612" y="1080"/>
                  <a:pt x="6612" y="1080"/>
                </a:cubicBezTo>
                <a:cubicBezTo>
                  <a:pt x="6906" y="1080"/>
                  <a:pt x="7053" y="1215"/>
                  <a:pt x="7053" y="1485"/>
                </a:cubicBezTo>
                <a:cubicBezTo>
                  <a:pt x="7053" y="1620"/>
                  <a:pt x="6906" y="1755"/>
                  <a:pt x="6612" y="1755"/>
                </a:cubicBezTo>
                <a:cubicBezTo>
                  <a:pt x="5143" y="1755"/>
                  <a:pt x="5143" y="1755"/>
                  <a:pt x="5143" y="1755"/>
                </a:cubicBezTo>
                <a:cubicBezTo>
                  <a:pt x="4849" y="1755"/>
                  <a:pt x="4702" y="1620"/>
                  <a:pt x="4702" y="1485"/>
                </a:cubicBezTo>
                <a:close/>
                <a:moveTo>
                  <a:pt x="7494" y="1485"/>
                </a:moveTo>
                <a:cubicBezTo>
                  <a:pt x="7494" y="1215"/>
                  <a:pt x="7641" y="1080"/>
                  <a:pt x="7788" y="1080"/>
                </a:cubicBezTo>
                <a:cubicBezTo>
                  <a:pt x="8229" y="1080"/>
                  <a:pt x="8229" y="1080"/>
                  <a:pt x="8229" y="1080"/>
                </a:cubicBezTo>
                <a:cubicBezTo>
                  <a:pt x="8376" y="1080"/>
                  <a:pt x="8669" y="1215"/>
                  <a:pt x="8669" y="1485"/>
                </a:cubicBezTo>
                <a:cubicBezTo>
                  <a:pt x="8669" y="1620"/>
                  <a:pt x="8376" y="1755"/>
                  <a:pt x="8229" y="1755"/>
                </a:cubicBezTo>
                <a:cubicBezTo>
                  <a:pt x="7788" y="1755"/>
                  <a:pt x="7788" y="1755"/>
                  <a:pt x="7788" y="1755"/>
                </a:cubicBezTo>
                <a:cubicBezTo>
                  <a:pt x="7641" y="1755"/>
                  <a:pt x="7494" y="1620"/>
                  <a:pt x="7494" y="1485"/>
                </a:cubicBezTo>
                <a:close/>
                <a:moveTo>
                  <a:pt x="21600" y="9720"/>
                </a:moveTo>
                <a:cubicBezTo>
                  <a:pt x="21600" y="9855"/>
                  <a:pt x="21306" y="10125"/>
                  <a:pt x="21159" y="10125"/>
                </a:cubicBezTo>
                <a:cubicBezTo>
                  <a:pt x="7200" y="10125"/>
                  <a:pt x="7200" y="10125"/>
                  <a:pt x="7200" y="10125"/>
                </a:cubicBezTo>
                <a:cubicBezTo>
                  <a:pt x="11314" y="13770"/>
                  <a:pt x="11314" y="13770"/>
                  <a:pt x="11314" y="13770"/>
                </a:cubicBezTo>
                <a:cubicBezTo>
                  <a:pt x="11461" y="13905"/>
                  <a:pt x="11461" y="14175"/>
                  <a:pt x="11314" y="14310"/>
                </a:cubicBezTo>
                <a:cubicBezTo>
                  <a:pt x="11167" y="14310"/>
                  <a:pt x="11020" y="14445"/>
                  <a:pt x="11020" y="14445"/>
                </a:cubicBezTo>
                <a:cubicBezTo>
                  <a:pt x="10873" y="14445"/>
                  <a:pt x="10727" y="14310"/>
                  <a:pt x="10727" y="14310"/>
                </a:cubicBezTo>
                <a:cubicBezTo>
                  <a:pt x="6024" y="9990"/>
                  <a:pt x="6024" y="9990"/>
                  <a:pt x="6024" y="9990"/>
                </a:cubicBezTo>
                <a:cubicBezTo>
                  <a:pt x="6024" y="9990"/>
                  <a:pt x="5878" y="9855"/>
                  <a:pt x="5878" y="9855"/>
                </a:cubicBezTo>
                <a:cubicBezTo>
                  <a:pt x="5878" y="9720"/>
                  <a:pt x="5878" y="9720"/>
                  <a:pt x="5878" y="9585"/>
                </a:cubicBezTo>
                <a:cubicBezTo>
                  <a:pt x="5878" y="9585"/>
                  <a:pt x="6024" y="9450"/>
                  <a:pt x="6024" y="9450"/>
                </a:cubicBezTo>
                <a:cubicBezTo>
                  <a:pt x="10727" y="5130"/>
                  <a:pt x="10727" y="5130"/>
                  <a:pt x="10727" y="5130"/>
                </a:cubicBezTo>
                <a:cubicBezTo>
                  <a:pt x="10873" y="4995"/>
                  <a:pt x="11167" y="4995"/>
                  <a:pt x="11314" y="5130"/>
                </a:cubicBezTo>
                <a:cubicBezTo>
                  <a:pt x="11461" y="5265"/>
                  <a:pt x="11461" y="5535"/>
                  <a:pt x="11314" y="5670"/>
                </a:cubicBezTo>
                <a:cubicBezTo>
                  <a:pt x="7200" y="9315"/>
                  <a:pt x="7200" y="9315"/>
                  <a:pt x="7200" y="9315"/>
                </a:cubicBezTo>
                <a:cubicBezTo>
                  <a:pt x="21159" y="9315"/>
                  <a:pt x="21159" y="9315"/>
                  <a:pt x="21159" y="9315"/>
                </a:cubicBezTo>
                <a:cubicBezTo>
                  <a:pt x="21306" y="9315"/>
                  <a:pt x="21600" y="9585"/>
                  <a:pt x="21600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98" name="Freeform 1380"/>
          <p:cNvSpPr/>
          <p:nvPr/>
        </p:nvSpPr>
        <p:spPr>
          <a:xfrm>
            <a:off x="20251584" y="6924675"/>
            <a:ext cx="1092508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19" h="21600" extrusionOk="0">
                <a:moveTo>
                  <a:pt x="14834" y="0"/>
                </a:moveTo>
                <a:cubicBezTo>
                  <a:pt x="5986" y="0"/>
                  <a:pt x="5986" y="0"/>
                  <a:pt x="5986" y="0"/>
                </a:cubicBezTo>
                <a:cubicBezTo>
                  <a:pt x="5205" y="0"/>
                  <a:pt x="4555" y="675"/>
                  <a:pt x="4555" y="1620"/>
                </a:cubicBezTo>
                <a:cubicBezTo>
                  <a:pt x="4555" y="19980"/>
                  <a:pt x="4555" y="19980"/>
                  <a:pt x="4555" y="19980"/>
                </a:cubicBezTo>
                <a:cubicBezTo>
                  <a:pt x="4555" y="20925"/>
                  <a:pt x="5205" y="21600"/>
                  <a:pt x="5986" y="21600"/>
                </a:cubicBezTo>
                <a:cubicBezTo>
                  <a:pt x="14834" y="21600"/>
                  <a:pt x="14834" y="21600"/>
                  <a:pt x="14834" y="21600"/>
                </a:cubicBezTo>
                <a:cubicBezTo>
                  <a:pt x="15615" y="21600"/>
                  <a:pt x="16265" y="20925"/>
                  <a:pt x="16265" y="19980"/>
                </a:cubicBezTo>
                <a:cubicBezTo>
                  <a:pt x="16265" y="1620"/>
                  <a:pt x="16265" y="1620"/>
                  <a:pt x="16265" y="1620"/>
                </a:cubicBezTo>
                <a:cubicBezTo>
                  <a:pt x="16265" y="675"/>
                  <a:pt x="15615" y="0"/>
                  <a:pt x="14834" y="0"/>
                </a:cubicBezTo>
                <a:close/>
                <a:moveTo>
                  <a:pt x="5205" y="2835"/>
                </a:moveTo>
                <a:cubicBezTo>
                  <a:pt x="15615" y="2835"/>
                  <a:pt x="15615" y="2835"/>
                  <a:pt x="15615" y="2835"/>
                </a:cubicBezTo>
                <a:cubicBezTo>
                  <a:pt x="15615" y="16605"/>
                  <a:pt x="15615" y="16605"/>
                  <a:pt x="15615" y="16605"/>
                </a:cubicBezTo>
                <a:cubicBezTo>
                  <a:pt x="5205" y="16605"/>
                  <a:pt x="5205" y="16605"/>
                  <a:pt x="5205" y="16605"/>
                </a:cubicBezTo>
                <a:lnTo>
                  <a:pt x="5205" y="2835"/>
                </a:lnTo>
                <a:close/>
                <a:moveTo>
                  <a:pt x="5986" y="675"/>
                </a:moveTo>
                <a:cubicBezTo>
                  <a:pt x="14834" y="675"/>
                  <a:pt x="14834" y="675"/>
                  <a:pt x="14834" y="675"/>
                </a:cubicBezTo>
                <a:cubicBezTo>
                  <a:pt x="15224" y="675"/>
                  <a:pt x="15615" y="1080"/>
                  <a:pt x="15615" y="1620"/>
                </a:cubicBezTo>
                <a:cubicBezTo>
                  <a:pt x="15615" y="2160"/>
                  <a:pt x="15615" y="2160"/>
                  <a:pt x="15615" y="2160"/>
                </a:cubicBezTo>
                <a:cubicBezTo>
                  <a:pt x="5205" y="2160"/>
                  <a:pt x="5205" y="2160"/>
                  <a:pt x="5205" y="2160"/>
                </a:cubicBezTo>
                <a:cubicBezTo>
                  <a:pt x="5205" y="1620"/>
                  <a:pt x="5205" y="1620"/>
                  <a:pt x="5205" y="1620"/>
                </a:cubicBezTo>
                <a:cubicBezTo>
                  <a:pt x="5205" y="1080"/>
                  <a:pt x="5596" y="675"/>
                  <a:pt x="5986" y="675"/>
                </a:cubicBezTo>
                <a:close/>
                <a:moveTo>
                  <a:pt x="14834" y="20925"/>
                </a:moveTo>
                <a:cubicBezTo>
                  <a:pt x="5986" y="20925"/>
                  <a:pt x="5986" y="20925"/>
                  <a:pt x="5986" y="20925"/>
                </a:cubicBezTo>
                <a:cubicBezTo>
                  <a:pt x="5596" y="20925"/>
                  <a:pt x="5205" y="20520"/>
                  <a:pt x="5205" y="19980"/>
                </a:cubicBezTo>
                <a:cubicBezTo>
                  <a:pt x="5205" y="17280"/>
                  <a:pt x="5205" y="17280"/>
                  <a:pt x="5205" y="17280"/>
                </a:cubicBezTo>
                <a:cubicBezTo>
                  <a:pt x="15615" y="17280"/>
                  <a:pt x="15615" y="17280"/>
                  <a:pt x="15615" y="17280"/>
                </a:cubicBezTo>
                <a:cubicBezTo>
                  <a:pt x="15615" y="19980"/>
                  <a:pt x="15615" y="19980"/>
                  <a:pt x="15615" y="19980"/>
                </a:cubicBezTo>
                <a:cubicBezTo>
                  <a:pt x="15615" y="20520"/>
                  <a:pt x="15224" y="20925"/>
                  <a:pt x="14834" y="20925"/>
                </a:cubicBezTo>
                <a:close/>
                <a:moveTo>
                  <a:pt x="10410" y="17685"/>
                </a:moveTo>
                <a:cubicBezTo>
                  <a:pt x="9629" y="17685"/>
                  <a:pt x="8979" y="18225"/>
                  <a:pt x="8979" y="19035"/>
                </a:cubicBezTo>
                <a:cubicBezTo>
                  <a:pt x="8979" y="19845"/>
                  <a:pt x="9629" y="20520"/>
                  <a:pt x="10410" y="20520"/>
                </a:cubicBezTo>
                <a:cubicBezTo>
                  <a:pt x="11191" y="20520"/>
                  <a:pt x="11841" y="19845"/>
                  <a:pt x="11841" y="19035"/>
                </a:cubicBezTo>
                <a:cubicBezTo>
                  <a:pt x="11841" y="18225"/>
                  <a:pt x="11191" y="17685"/>
                  <a:pt x="10410" y="17685"/>
                </a:cubicBezTo>
                <a:close/>
                <a:moveTo>
                  <a:pt x="10410" y="19845"/>
                </a:moveTo>
                <a:cubicBezTo>
                  <a:pt x="10020" y="19845"/>
                  <a:pt x="9759" y="19440"/>
                  <a:pt x="9759" y="19035"/>
                </a:cubicBezTo>
                <a:cubicBezTo>
                  <a:pt x="9759" y="18630"/>
                  <a:pt x="10020" y="18360"/>
                  <a:pt x="10410" y="18360"/>
                </a:cubicBezTo>
                <a:cubicBezTo>
                  <a:pt x="10800" y="18360"/>
                  <a:pt x="11061" y="18630"/>
                  <a:pt x="11061" y="19035"/>
                </a:cubicBezTo>
                <a:cubicBezTo>
                  <a:pt x="11061" y="19440"/>
                  <a:pt x="10800" y="19845"/>
                  <a:pt x="10410" y="19845"/>
                </a:cubicBezTo>
                <a:close/>
                <a:moveTo>
                  <a:pt x="8718" y="1485"/>
                </a:moveTo>
                <a:cubicBezTo>
                  <a:pt x="8718" y="1215"/>
                  <a:pt x="8849" y="1080"/>
                  <a:pt x="8979" y="1080"/>
                </a:cubicBezTo>
                <a:cubicBezTo>
                  <a:pt x="10410" y="1080"/>
                  <a:pt x="10410" y="1080"/>
                  <a:pt x="10410" y="1080"/>
                </a:cubicBezTo>
                <a:cubicBezTo>
                  <a:pt x="10540" y="1080"/>
                  <a:pt x="10800" y="1215"/>
                  <a:pt x="10800" y="1485"/>
                </a:cubicBezTo>
                <a:cubicBezTo>
                  <a:pt x="10800" y="1620"/>
                  <a:pt x="10540" y="1755"/>
                  <a:pt x="10410" y="1755"/>
                </a:cubicBezTo>
                <a:cubicBezTo>
                  <a:pt x="8979" y="1755"/>
                  <a:pt x="8979" y="1755"/>
                  <a:pt x="8979" y="1755"/>
                </a:cubicBezTo>
                <a:cubicBezTo>
                  <a:pt x="8849" y="1755"/>
                  <a:pt x="8718" y="1620"/>
                  <a:pt x="8718" y="1485"/>
                </a:cubicBezTo>
                <a:close/>
                <a:moveTo>
                  <a:pt x="11061" y="1485"/>
                </a:moveTo>
                <a:cubicBezTo>
                  <a:pt x="11061" y="1215"/>
                  <a:pt x="11321" y="1080"/>
                  <a:pt x="11451" y="1080"/>
                </a:cubicBezTo>
                <a:cubicBezTo>
                  <a:pt x="11841" y="1080"/>
                  <a:pt x="11841" y="1080"/>
                  <a:pt x="11841" y="1080"/>
                </a:cubicBezTo>
                <a:cubicBezTo>
                  <a:pt x="11971" y="1080"/>
                  <a:pt x="12102" y="1215"/>
                  <a:pt x="12102" y="1485"/>
                </a:cubicBezTo>
                <a:cubicBezTo>
                  <a:pt x="12102" y="1620"/>
                  <a:pt x="11971" y="1755"/>
                  <a:pt x="11841" y="1755"/>
                </a:cubicBezTo>
                <a:cubicBezTo>
                  <a:pt x="11451" y="1755"/>
                  <a:pt x="11451" y="1755"/>
                  <a:pt x="11451" y="1755"/>
                </a:cubicBezTo>
                <a:cubicBezTo>
                  <a:pt x="11321" y="1755"/>
                  <a:pt x="11061" y="1620"/>
                  <a:pt x="11061" y="1485"/>
                </a:cubicBezTo>
                <a:close/>
                <a:moveTo>
                  <a:pt x="19649" y="7560"/>
                </a:moveTo>
                <a:cubicBezTo>
                  <a:pt x="19518" y="7560"/>
                  <a:pt x="19518" y="7695"/>
                  <a:pt x="19388" y="7695"/>
                </a:cubicBezTo>
                <a:cubicBezTo>
                  <a:pt x="19258" y="7695"/>
                  <a:pt x="19258" y="7560"/>
                  <a:pt x="19128" y="7560"/>
                </a:cubicBezTo>
                <a:cubicBezTo>
                  <a:pt x="18998" y="7425"/>
                  <a:pt x="18998" y="7155"/>
                  <a:pt x="19128" y="7020"/>
                </a:cubicBezTo>
                <a:cubicBezTo>
                  <a:pt x="20429" y="5670"/>
                  <a:pt x="20429" y="3510"/>
                  <a:pt x="19128" y="2160"/>
                </a:cubicBezTo>
                <a:cubicBezTo>
                  <a:pt x="18998" y="2025"/>
                  <a:pt x="18998" y="1755"/>
                  <a:pt x="19128" y="1620"/>
                </a:cubicBezTo>
                <a:cubicBezTo>
                  <a:pt x="19258" y="1485"/>
                  <a:pt x="19518" y="1485"/>
                  <a:pt x="19649" y="1620"/>
                </a:cubicBezTo>
                <a:cubicBezTo>
                  <a:pt x="21210" y="3240"/>
                  <a:pt x="21210" y="5940"/>
                  <a:pt x="19649" y="7560"/>
                </a:cubicBezTo>
                <a:close/>
                <a:moveTo>
                  <a:pt x="18998" y="4590"/>
                </a:moveTo>
                <a:cubicBezTo>
                  <a:pt x="18998" y="5400"/>
                  <a:pt x="18738" y="6210"/>
                  <a:pt x="18217" y="6885"/>
                </a:cubicBezTo>
                <a:cubicBezTo>
                  <a:pt x="18087" y="6885"/>
                  <a:pt x="18087" y="6885"/>
                  <a:pt x="17957" y="6885"/>
                </a:cubicBezTo>
                <a:cubicBezTo>
                  <a:pt x="17827" y="6885"/>
                  <a:pt x="17697" y="6885"/>
                  <a:pt x="17697" y="6885"/>
                </a:cubicBezTo>
                <a:cubicBezTo>
                  <a:pt x="17567" y="6615"/>
                  <a:pt x="17567" y="6480"/>
                  <a:pt x="17697" y="6345"/>
                </a:cubicBezTo>
                <a:cubicBezTo>
                  <a:pt x="18087" y="5805"/>
                  <a:pt x="18347" y="5265"/>
                  <a:pt x="18347" y="4590"/>
                </a:cubicBezTo>
                <a:cubicBezTo>
                  <a:pt x="18347" y="4050"/>
                  <a:pt x="18087" y="3375"/>
                  <a:pt x="17697" y="2970"/>
                </a:cubicBezTo>
                <a:cubicBezTo>
                  <a:pt x="17567" y="2835"/>
                  <a:pt x="17567" y="2565"/>
                  <a:pt x="17697" y="2430"/>
                </a:cubicBezTo>
                <a:cubicBezTo>
                  <a:pt x="17827" y="2295"/>
                  <a:pt x="18087" y="2295"/>
                  <a:pt x="18217" y="2430"/>
                </a:cubicBezTo>
                <a:cubicBezTo>
                  <a:pt x="18738" y="3105"/>
                  <a:pt x="18998" y="3780"/>
                  <a:pt x="18998" y="4590"/>
                </a:cubicBezTo>
                <a:close/>
                <a:moveTo>
                  <a:pt x="1692" y="7020"/>
                </a:moveTo>
                <a:cubicBezTo>
                  <a:pt x="1822" y="7155"/>
                  <a:pt x="1822" y="7425"/>
                  <a:pt x="1692" y="7560"/>
                </a:cubicBezTo>
                <a:cubicBezTo>
                  <a:pt x="1562" y="7560"/>
                  <a:pt x="1562" y="7695"/>
                  <a:pt x="1432" y="7695"/>
                </a:cubicBezTo>
                <a:cubicBezTo>
                  <a:pt x="1302" y="7695"/>
                  <a:pt x="1302" y="7560"/>
                  <a:pt x="1171" y="7560"/>
                </a:cubicBezTo>
                <a:cubicBezTo>
                  <a:pt x="-390" y="5940"/>
                  <a:pt x="-390" y="3240"/>
                  <a:pt x="1171" y="1620"/>
                </a:cubicBezTo>
                <a:cubicBezTo>
                  <a:pt x="1302" y="1485"/>
                  <a:pt x="1562" y="1485"/>
                  <a:pt x="1692" y="1620"/>
                </a:cubicBezTo>
                <a:cubicBezTo>
                  <a:pt x="1822" y="1755"/>
                  <a:pt x="1822" y="2025"/>
                  <a:pt x="1692" y="2160"/>
                </a:cubicBezTo>
                <a:cubicBezTo>
                  <a:pt x="391" y="3510"/>
                  <a:pt x="391" y="5670"/>
                  <a:pt x="1692" y="7020"/>
                </a:cubicBezTo>
                <a:close/>
                <a:moveTo>
                  <a:pt x="3123" y="2835"/>
                </a:moveTo>
                <a:cubicBezTo>
                  <a:pt x="2733" y="3375"/>
                  <a:pt x="2473" y="3915"/>
                  <a:pt x="2473" y="4590"/>
                </a:cubicBezTo>
                <a:cubicBezTo>
                  <a:pt x="2473" y="5130"/>
                  <a:pt x="2733" y="5805"/>
                  <a:pt x="3123" y="6210"/>
                </a:cubicBezTo>
                <a:cubicBezTo>
                  <a:pt x="3253" y="6345"/>
                  <a:pt x="3253" y="6615"/>
                  <a:pt x="3123" y="6750"/>
                </a:cubicBezTo>
                <a:cubicBezTo>
                  <a:pt x="3123" y="6750"/>
                  <a:pt x="2993" y="6885"/>
                  <a:pt x="2863" y="6885"/>
                </a:cubicBezTo>
                <a:cubicBezTo>
                  <a:pt x="2733" y="6885"/>
                  <a:pt x="2733" y="6750"/>
                  <a:pt x="2603" y="6750"/>
                </a:cubicBezTo>
                <a:cubicBezTo>
                  <a:pt x="2082" y="6075"/>
                  <a:pt x="1822" y="5400"/>
                  <a:pt x="1822" y="4590"/>
                </a:cubicBezTo>
                <a:cubicBezTo>
                  <a:pt x="1822" y="3780"/>
                  <a:pt x="2082" y="2970"/>
                  <a:pt x="2603" y="2430"/>
                </a:cubicBezTo>
                <a:cubicBezTo>
                  <a:pt x="2733" y="2160"/>
                  <a:pt x="2993" y="2160"/>
                  <a:pt x="3123" y="2430"/>
                </a:cubicBezTo>
                <a:cubicBezTo>
                  <a:pt x="3253" y="2565"/>
                  <a:pt x="3253" y="2700"/>
                  <a:pt x="3123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699" name="Freeform 1381"/>
          <p:cNvSpPr/>
          <p:nvPr/>
        </p:nvSpPr>
        <p:spPr>
          <a:xfrm>
            <a:off x="20387144" y="8134882"/>
            <a:ext cx="825033" cy="11011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3" h="21466" extrusionOk="0">
                <a:moveTo>
                  <a:pt x="13633" y="17844"/>
                </a:moveTo>
                <a:cubicBezTo>
                  <a:pt x="12748" y="17844"/>
                  <a:pt x="12039" y="18514"/>
                  <a:pt x="12039" y="19185"/>
                </a:cubicBezTo>
                <a:cubicBezTo>
                  <a:pt x="12039" y="19856"/>
                  <a:pt x="12748" y="20393"/>
                  <a:pt x="13633" y="20393"/>
                </a:cubicBezTo>
                <a:cubicBezTo>
                  <a:pt x="14518" y="20393"/>
                  <a:pt x="15226" y="19856"/>
                  <a:pt x="15226" y="19185"/>
                </a:cubicBezTo>
                <a:cubicBezTo>
                  <a:pt x="15226" y="18514"/>
                  <a:pt x="14518" y="17844"/>
                  <a:pt x="13633" y="17844"/>
                </a:cubicBezTo>
                <a:close/>
                <a:moveTo>
                  <a:pt x="13633" y="19722"/>
                </a:moveTo>
                <a:cubicBezTo>
                  <a:pt x="13279" y="19722"/>
                  <a:pt x="12925" y="19454"/>
                  <a:pt x="12925" y="19185"/>
                </a:cubicBezTo>
                <a:cubicBezTo>
                  <a:pt x="12925" y="18783"/>
                  <a:pt x="13279" y="18649"/>
                  <a:pt x="13633" y="18649"/>
                </a:cubicBezTo>
                <a:cubicBezTo>
                  <a:pt x="13987" y="18649"/>
                  <a:pt x="14341" y="18783"/>
                  <a:pt x="14341" y="19185"/>
                </a:cubicBezTo>
                <a:cubicBezTo>
                  <a:pt x="14341" y="19454"/>
                  <a:pt x="13987" y="19722"/>
                  <a:pt x="13633" y="19722"/>
                </a:cubicBezTo>
                <a:close/>
                <a:moveTo>
                  <a:pt x="15757" y="13282"/>
                </a:moveTo>
                <a:cubicBezTo>
                  <a:pt x="16820" y="13282"/>
                  <a:pt x="17705" y="12611"/>
                  <a:pt x="17705" y="11806"/>
                </a:cubicBezTo>
                <a:cubicBezTo>
                  <a:pt x="17705" y="11001"/>
                  <a:pt x="16820" y="10331"/>
                  <a:pt x="15757" y="10331"/>
                </a:cubicBezTo>
                <a:cubicBezTo>
                  <a:pt x="14695" y="10331"/>
                  <a:pt x="13810" y="11001"/>
                  <a:pt x="13810" y="11806"/>
                </a:cubicBezTo>
                <a:cubicBezTo>
                  <a:pt x="13810" y="12611"/>
                  <a:pt x="14695" y="13282"/>
                  <a:pt x="15757" y="13282"/>
                </a:cubicBezTo>
                <a:close/>
                <a:moveTo>
                  <a:pt x="15757" y="11136"/>
                </a:moveTo>
                <a:cubicBezTo>
                  <a:pt x="16289" y="11136"/>
                  <a:pt x="16643" y="11404"/>
                  <a:pt x="16643" y="11806"/>
                </a:cubicBezTo>
                <a:cubicBezTo>
                  <a:pt x="16643" y="12209"/>
                  <a:pt x="16289" y="12477"/>
                  <a:pt x="15757" y="12477"/>
                </a:cubicBezTo>
                <a:cubicBezTo>
                  <a:pt x="15226" y="12477"/>
                  <a:pt x="14872" y="12209"/>
                  <a:pt x="14872" y="11806"/>
                </a:cubicBezTo>
                <a:cubicBezTo>
                  <a:pt x="14872" y="11404"/>
                  <a:pt x="15226" y="11136"/>
                  <a:pt x="15757" y="11136"/>
                </a:cubicBezTo>
                <a:close/>
                <a:moveTo>
                  <a:pt x="4072" y="4159"/>
                </a:moveTo>
                <a:cubicBezTo>
                  <a:pt x="3895" y="4025"/>
                  <a:pt x="3895" y="3757"/>
                  <a:pt x="4072" y="3623"/>
                </a:cubicBezTo>
                <a:cubicBezTo>
                  <a:pt x="4957" y="2952"/>
                  <a:pt x="4957" y="2952"/>
                  <a:pt x="4957" y="2952"/>
                </a:cubicBezTo>
                <a:cubicBezTo>
                  <a:pt x="5134" y="2818"/>
                  <a:pt x="5489" y="2818"/>
                  <a:pt x="5666" y="2952"/>
                </a:cubicBezTo>
                <a:cubicBezTo>
                  <a:pt x="5843" y="3086"/>
                  <a:pt x="5843" y="3354"/>
                  <a:pt x="5666" y="3488"/>
                </a:cubicBezTo>
                <a:cubicBezTo>
                  <a:pt x="4780" y="4159"/>
                  <a:pt x="4780" y="4159"/>
                  <a:pt x="4780" y="4159"/>
                </a:cubicBezTo>
                <a:cubicBezTo>
                  <a:pt x="4603" y="4293"/>
                  <a:pt x="4603" y="4293"/>
                  <a:pt x="4426" y="4293"/>
                </a:cubicBezTo>
                <a:cubicBezTo>
                  <a:pt x="4249" y="4293"/>
                  <a:pt x="4249" y="4293"/>
                  <a:pt x="4072" y="4159"/>
                </a:cubicBezTo>
                <a:close/>
                <a:moveTo>
                  <a:pt x="21423" y="10599"/>
                </a:moveTo>
                <a:cubicBezTo>
                  <a:pt x="21423" y="10331"/>
                  <a:pt x="21246" y="10062"/>
                  <a:pt x="20892" y="9794"/>
                </a:cubicBezTo>
                <a:cubicBezTo>
                  <a:pt x="20715" y="9660"/>
                  <a:pt x="20715" y="9660"/>
                  <a:pt x="20715" y="9660"/>
                </a:cubicBezTo>
                <a:cubicBezTo>
                  <a:pt x="21069" y="9257"/>
                  <a:pt x="21423" y="8855"/>
                  <a:pt x="21423" y="8452"/>
                </a:cubicBezTo>
                <a:cubicBezTo>
                  <a:pt x="21423" y="7513"/>
                  <a:pt x="20538" y="6842"/>
                  <a:pt x="19298" y="6842"/>
                </a:cubicBezTo>
                <a:cubicBezTo>
                  <a:pt x="19121" y="6842"/>
                  <a:pt x="19121" y="6842"/>
                  <a:pt x="18944" y="6842"/>
                </a:cubicBezTo>
                <a:cubicBezTo>
                  <a:pt x="19121" y="6708"/>
                  <a:pt x="19121" y="6708"/>
                  <a:pt x="19121" y="6574"/>
                </a:cubicBezTo>
                <a:cubicBezTo>
                  <a:pt x="19121" y="5769"/>
                  <a:pt x="18059" y="4964"/>
                  <a:pt x="16997" y="4964"/>
                </a:cubicBezTo>
                <a:cubicBezTo>
                  <a:pt x="16820" y="4964"/>
                  <a:pt x="16820" y="4964"/>
                  <a:pt x="16643" y="4964"/>
                </a:cubicBezTo>
                <a:cubicBezTo>
                  <a:pt x="16643" y="4964"/>
                  <a:pt x="16643" y="4830"/>
                  <a:pt x="16643" y="4830"/>
                </a:cubicBezTo>
                <a:cubicBezTo>
                  <a:pt x="16643" y="3891"/>
                  <a:pt x="15757" y="3220"/>
                  <a:pt x="14518" y="3220"/>
                </a:cubicBezTo>
                <a:cubicBezTo>
                  <a:pt x="14518" y="3220"/>
                  <a:pt x="14341" y="3220"/>
                  <a:pt x="14341" y="3220"/>
                </a:cubicBezTo>
                <a:cubicBezTo>
                  <a:pt x="14341" y="3220"/>
                  <a:pt x="14341" y="3086"/>
                  <a:pt x="14341" y="3086"/>
                </a:cubicBezTo>
                <a:cubicBezTo>
                  <a:pt x="14341" y="2147"/>
                  <a:pt x="13456" y="1476"/>
                  <a:pt x="12216" y="1476"/>
                </a:cubicBezTo>
                <a:cubicBezTo>
                  <a:pt x="11508" y="1476"/>
                  <a:pt x="10977" y="1610"/>
                  <a:pt x="10623" y="2013"/>
                </a:cubicBezTo>
                <a:cubicBezTo>
                  <a:pt x="10269" y="1744"/>
                  <a:pt x="10269" y="1744"/>
                  <a:pt x="10269" y="1744"/>
                </a:cubicBezTo>
                <a:cubicBezTo>
                  <a:pt x="8498" y="403"/>
                  <a:pt x="8498" y="403"/>
                  <a:pt x="8498" y="403"/>
                </a:cubicBezTo>
                <a:cubicBezTo>
                  <a:pt x="7790" y="-134"/>
                  <a:pt x="6905" y="-134"/>
                  <a:pt x="6197" y="403"/>
                </a:cubicBezTo>
                <a:cubicBezTo>
                  <a:pt x="531" y="4696"/>
                  <a:pt x="531" y="4696"/>
                  <a:pt x="531" y="4696"/>
                </a:cubicBezTo>
                <a:cubicBezTo>
                  <a:pt x="-177" y="5232"/>
                  <a:pt x="-177" y="5903"/>
                  <a:pt x="531" y="6440"/>
                </a:cubicBezTo>
                <a:cubicBezTo>
                  <a:pt x="2302" y="7782"/>
                  <a:pt x="2302" y="7782"/>
                  <a:pt x="2302" y="7782"/>
                </a:cubicBezTo>
                <a:cubicBezTo>
                  <a:pt x="4603" y="9526"/>
                  <a:pt x="4603" y="9526"/>
                  <a:pt x="4603" y="9526"/>
                </a:cubicBezTo>
                <a:cubicBezTo>
                  <a:pt x="3895" y="9794"/>
                  <a:pt x="3541" y="10331"/>
                  <a:pt x="3541" y="10867"/>
                </a:cubicBezTo>
                <a:cubicBezTo>
                  <a:pt x="3541" y="11538"/>
                  <a:pt x="3895" y="11941"/>
                  <a:pt x="4426" y="12209"/>
                </a:cubicBezTo>
                <a:cubicBezTo>
                  <a:pt x="4426" y="12343"/>
                  <a:pt x="4426" y="12343"/>
                  <a:pt x="4603" y="12343"/>
                </a:cubicBezTo>
                <a:cubicBezTo>
                  <a:pt x="9561" y="16234"/>
                  <a:pt x="9561" y="16234"/>
                  <a:pt x="9561" y="16234"/>
                </a:cubicBezTo>
                <a:cubicBezTo>
                  <a:pt x="9561" y="16770"/>
                  <a:pt x="9561" y="16770"/>
                  <a:pt x="9561" y="16770"/>
                </a:cubicBezTo>
                <a:cubicBezTo>
                  <a:pt x="8675" y="16770"/>
                  <a:pt x="8675" y="16770"/>
                  <a:pt x="8675" y="16770"/>
                </a:cubicBezTo>
                <a:cubicBezTo>
                  <a:pt x="8675" y="21466"/>
                  <a:pt x="8675" y="21466"/>
                  <a:pt x="8675" y="21466"/>
                </a:cubicBezTo>
                <a:cubicBezTo>
                  <a:pt x="17174" y="21466"/>
                  <a:pt x="17174" y="21466"/>
                  <a:pt x="17174" y="21466"/>
                </a:cubicBezTo>
                <a:cubicBezTo>
                  <a:pt x="20892" y="21466"/>
                  <a:pt x="20892" y="21466"/>
                  <a:pt x="20892" y="21466"/>
                </a:cubicBezTo>
                <a:cubicBezTo>
                  <a:pt x="20892" y="16770"/>
                  <a:pt x="20892" y="16770"/>
                  <a:pt x="20892" y="16770"/>
                </a:cubicBezTo>
                <a:cubicBezTo>
                  <a:pt x="20007" y="16770"/>
                  <a:pt x="20007" y="16770"/>
                  <a:pt x="20007" y="16770"/>
                </a:cubicBezTo>
                <a:cubicBezTo>
                  <a:pt x="20007" y="15697"/>
                  <a:pt x="20007" y="15697"/>
                  <a:pt x="20007" y="15697"/>
                </a:cubicBezTo>
                <a:cubicBezTo>
                  <a:pt x="20892" y="15160"/>
                  <a:pt x="21423" y="14355"/>
                  <a:pt x="21423" y="13416"/>
                </a:cubicBezTo>
                <a:cubicBezTo>
                  <a:pt x="21423" y="12746"/>
                  <a:pt x="21069" y="12209"/>
                  <a:pt x="20715" y="11672"/>
                </a:cubicBezTo>
                <a:cubicBezTo>
                  <a:pt x="20892" y="11538"/>
                  <a:pt x="20892" y="11538"/>
                  <a:pt x="20892" y="11538"/>
                </a:cubicBezTo>
                <a:cubicBezTo>
                  <a:pt x="21246" y="11270"/>
                  <a:pt x="21423" y="11001"/>
                  <a:pt x="21423" y="10599"/>
                </a:cubicBezTo>
                <a:close/>
                <a:moveTo>
                  <a:pt x="20538" y="8452"/>
                </a:moveTo>
                <a:cubicBezTo>
                  <a:pt x="20538" y="8721"/>
                  <a:pt x="20361" y="8989"/>
                  <a:pt x="20007" y="9123"/>
                </a:cubicBezTo>
                <a:cubicBezTo>
                  <a:pt x="18413" y="7916"/>
                  <a:pt x="18413" y="7916"/>
                  <a:pt x="18413" y="7916"/>
                </a:cubicBezTo>
                <a:cubicBezTo>
                  <a:pt x="18590" y="7647"/>
                  <a:pt x="18944" y="7513"/>
                  <a:pt x="19298" y="7513"/>
                </a:cubicBezTo>
                <a:cubicBezTo>
                  <a:pt x="20007" y="7513"/>
                  <a:pt x="20538" y="7916"/>
                  <a:pt x="20538" y="8452"/>
                </a:cubicBezTo>
                <a:close/>
                <a:moveTo>
                  <a:pt x="18059" y="6574"/>
                </a:moveTo>
                <a:cubicBezTo>
                  <a:pt x="18059" y="6842"/>
                  <a:pt x="17882" y="7111"/>
                  <a:pt x="17705" y="7379"/>
                </a:cubicBezTo>
                <a:cubicBezTo>
                  <a:pt x="15934" y="6037"/>
                  <a:pt x="15934" y="6037"/>
                  <a:pt x="15934" y="6037"/>
                </a:cubicBezTo>
                <a:cubicBezTo>
                  <a:pt x="16289" y="5903"/>
                  <a:pt x="16643" y="5769"/>
                  <a:pt x="16997" y="5769"/>
                </a:cubicBezTo>
                <a:cubicBezTo>
                  <a:pt x="17528" y="5769"/>
                  <a:pt x="18059" y="6172"/>
                  <a:pt x="18059" y="6574"/>
                </a:cubicBezTo>
                <a:close/>
                <a:moveTo>
                  <a:pt x="15757" y="4830"/>
                </a:moveTo>
                <a:cubicBezTo>
                  <a:pt x="15757" y="5098"/>
                  <a:pt x="15580" y="5367"/>
                  <a:pt x="15226" y="5501"/>
                </a:cubicBezTo>
                <a:cubicBezTo>
                  <a:pt x="13633" y="4293"/>
                  <a:pt x="13633" y="4293"/>
                  <a:pt x="13633" y="4293"/>
                </a:cubicBezTo>
                <a:cubicBezTo>
                  <a:pt x="13810" y="4025"/>
                  <a:pt x="14164" y="3891"/>
                  <a:pt x="14518" y="3891"/>
                </a:cubicBezTo>
                <a:cubicBezTo>
                  <a:pt x="15226" y="3891"/>
                  <a:pt x="15757" y="4293"/>
                  <a:pt x="15757" y="4830"/>
                </a:cubicBezTo>
                <a:close/>
                <a:moveTo>
                  <a:pt x="12216" y="2147"/>
                </a:moveTo>
                <a:cubicBezTo>
                  <a:pt x="12925" y="2147"/>
                  <a:pt x="13456" y="2549"/>
                  <a:pt x="13456" y="3086"/>
                </a:cubicBezTo>
                <a:cubicBezTo>
                  <a:pt x="13456" y="3354"/>
                  <a:pt x="13279" y="3623"/>
                  <a:pt x="12925" y="3757"/>
                </a:cubicBezTo>
                <a:cubicBezTo>
                  <a:pt x="11331" y="2415"/>
                  <a:pt x="11331" y="2415"/>
                  <a:pt x="11331" y="2415"/>
                </a:cubicBezTo>
                <a:cubicBezTo>
                  <a:pt x="11508" y="2281"/>
                  <a:pt x="11862" y="2147"/>
                  <a:pt x="12216" y="2147"/>
                </a:cubicBezTo>
                <a:close/>
                <a:moveTo>
                  <a:pt x="1062" y="5903"/>
                </a:moveTo>
                <a:cubicBezTo>
                  <a:pt x="885" y="5769"/>
                  <a:pt x="885" y="5501"/>
                  <a:pt x="1062" y="5232"/>
                </a:cubicBezTo>
                <a:cubicBezTo>
                  <a:pt x="6905" y="805"/>
                  <a:pt x="6905" y="805"/>
                  <a:pt x="6905" y="805"/>
                </a:cubicBezTo>
                <a:cubicBezTo>
                  <a:pt x="7082" y="805"/>
                  <a:pt x="7082" y="805"/>
                  <a:pt x="7082" y="805"/>
                </a:cubicBezTo>
                <a:cubicBezTo>
                  <a:pt x="7082" y="805"/>
                  <a:pt x="7259" y="805"/>
                  <a:pt x="7259" y="671"/>
                </a:cubicBezTo>
                <a:cubicBezTo>
                  <a:pt x="7259" y="671"/>
                  <a:pt x="7436" y="671"/>
                  <a:pt x="7436" y="671"/>
                </a:cubicBezTo>
                <a:cubicBezTo>
                  <a:pt x="7613" y="805"/>
                  <a:pt x="7613" y="805"/>
                  <a:pt x="7613" y="805"/>
                </a:cubicBezTo>
                <a:cubicBezTo>
                  <a:pt x="7613" y="805"/>
                  <a:pt x="7790" y="805"/>
                  <a:pt x="7790" y="805"/>
                </a:cubicBezTo>
                <a:cubicBezTo>
                  <a:pt x="8853" y="1744"/>
                  <a:pt x="8853" y="1744"/>
                  <a:pt x="8853" y="1744"/>
                </a:cubicBezTo>
                <a:cubicBezTo>
                  <a:pt x="2302" y="6708"/>
                  <a:pt x="2302" y="6708"/>
                  <a:pt x="2302" y="6708"/>
                </a:cubicBezTo>
                <a:lnTo>
                  <a:pt x="1062" y="5903"/>
                </a:lnTo>
                <a:close/>
                <a:moveTo>
                  <a:pt x="9561" y="2147"/>
                </a:moveTo>
                <a:cubicBezTo>
                  <a:pt x="10092" y="2683"/>
                  <a:pt x="10092" y="2683"/>
                  <a:pt x="10092" y="2683"/>
                </a:cubicBezTo>
                <a:cubicBezTo>
                  <a:pt x="12571" y="4427"/>
                  <a:pt x="12571" y="4427"/>
                  <a:pt x="12571" y="4427"/>
                </a:cubicBezTo>
                <a:cubicBezTo>
                  <a:pt x="12748" y="4562"/>
                  <a:pt x="12748" y="4562"/>
                  <a:pt x="12748" y="4562"/>
                </a:cubicBezTo>
                <a:cubicBezTo>
                  <a:pt x="14872" y="6172"/>
                  <a:pt x="14872" y="6172"/>
                  <a:pt x="14872" y="6172"/>
                </a:cubicBezTo>
                <a:cubicBezTo>
                  <a:pt x="15049" y="6440"/>
                  <a:pt x="15049" y="6440"/>
                  <a:pt x="15049" y="6440"/>
                </a:cubicBezTo>
                <a:cubicBezTo>
                  <a:pt x="17174" y="8050"/>
                  <a:pt x="17174" y="8050"/>
                  <a:pt x="17174" y="8050"/>
                </a:cubicBezTo>
                <a:cubicBezTo>
                  <a:pt x="17528" y="8184"/>
                  <a:pt x="17528" y="8184"/>
                  <a:pt x="17528" y="8184"/>
                </a:cubicBezTo>
                <a:cubicBezTo>
                  <a:pt x="19830" y="9928"/>
                  <a:pt x="19830" y="9928"/>
                  <a:pt x="19830" y="9928"/>
                </a:cubicBezTo>
                <a:cubicBezTo>
                  <a:pt x="20361" y="10331"/>
                  <a:pt x="20361" y="10331"/>
                  <a:pt x="20361" y="10331"/>
                </a:cubicBezTo>
                <a:cubicBezTo>
                  <a:pt x="20538" y="10465"/>
                  <a:pt x="20538" y="10733"/>
                  <a:pt x="20361" y="11001"/>
                </a:cubicBezTo>
                <a:cubicBezTo>
                  <a:pt x="20007" y="11136"/>
                  <a:pt x="20007" y="11136"/>
                  <a:pt x="20007" y="11136"/>
                </a:cubicBezTo>
                <a:cubicBezTo>
                  <a:pt x="20007" y="11136"/>
                  <a:pt x="20007" y="11136"/>
                  <a:pt x="20007" y="11136"/>
                </a:cubicBezTo>
                <a:cubicBezTo>
                  <a:pt x="14518" y="15429"/>
                  <a:pt x="14518" y="15429"/>
                  <a:pt x="14518" y="15429"/>
                </a:cubicBezTo>
                <a:cubicBezTo>
                  <a:pt x="14164" y="15563"/>
                  <a:pt x="13810" y="15563"/>
                  <a:pt x="13633" y="15429"/>
                </a:cubicBezTo>
                <a:cubicBezTo>
                  <a:pt x="9915" y="12477"/>
                  <a:pt x="9915" y="12477"/>
                  <a:pt x="9915" y="12477"/>
                </a:cubicBezTo>
                <a:cubicBezTo>
                  <a:pt x="10269" y="12477"/>
                  <a:pt x="10269" y="12477"/>
                  <a:pt x="10269" y="12477"/>
                </a:cubicBezTo>
                <a:cubicBezTo>
                  <a:pt x="11508" y="12477"/>
                  <a:pt x="12393" y="11806"/>
                  <a:pt x="12393" y="10867"/>
                </a:cubicBezTo>
                <a:cubicBezTo>
                  <a:pt x="12393" y="10062"/>
                  <a:pt x="11508" y="9257"/>
                  <a:pt x="10269" y="9257"/>
                </a:cubicBezTo>
                <a:cubicBezTo>
                  <a:pt x="5666" y="9257"/>
                  <a:pt x="5666" y="9257"/>
                  <a:pt x="5666" y="9257"/>
                </a:cubicBezTo>
                <a:cubicBezTo>
                  <a:pt x="2833" y="7245"/>
                  <a:pt x="2833" y="7245"/>
                  <a:pt x="2833" y="7245"/>
                </a:cubicBezTo>
                <a:lnTo>
                  <a:pt x="9561" y="2147"/>
                </a:lnTo>
                <a:close/>
                <a:moveTo>
                  <a:pt x="5312" y="10062"/>
                </a:moveTo>
                <a:cubicBezTo>
                  <a:pt x="5489" y="10062"/>
                  <a:pt x="5489" y="10062"/>
                  <a:pt x="5489" y="10062"/>
                </a:cubicBezTo>
                <a:cubicBezTo>
                  <a:pt x="5489" y="10062"/>
                  <a:pt x="5489" y="10062"/>
                  <a:pt x="5666" y="10062"/>
                </a:cubicBezTo>
                <a:cubicBezTo>
                  <a:pt x="10269" y="10062"/>
                  <a:pt x="10269" y="10062"/>
                  <a:pt x="10269" y="10062"/>
                </a:cubicBezTo>
                <a:cubicBezTo>
                  <a:pt x="10977" y="10062"/>
                  <a:pt x="11508" y="10465"/>
                  <a:pt x="11508" y="10867"/>
                </a:cubicBezTo>
                <a:cubicBezTo>
                  <a:pt x="11508" y="11404"/>
                  <a:pt x="10977" y="11806"/>
                  <a:pt x="10269" y="11806"/>
                </a:cubicBezTo>
                <a:cubicBezTo>
                  <a:pt x="8853" y="11806"/>
                  <a:pt x="8853" y="11806"/>
                  <a:pt x="8853" y="11806"/>
                </a:cubicBezTo>
                <a:cubicBezTo>
                  <a:pt x="7613" y="11806"/>
                  <a:pt x="7613" y="11806"/>
                  <a:pt x="7613" y="11806"/>
                </a:cubicBezTo>
                <a:cubicBezTo>
                  <a:pt x="5666" y="11806"/>
                  <a:pt x="5666" y="11806"/>
                  <a:pt x="5666" y="11806"/>
                </a:cubicBezTo>
                <a:cubicBezTo>
                  <a:pt x="4957" y="11806"/>
                  <a:pt x="4426" y="11404"/>
                  <a:pt x="4426" y="10867"/>
                </a:cubicBezTo>
                <a:cubicBezTo>
                  <a:pt x="4426" y="10465"/>
                  <a:pt x="4780" y="10062"/>
                  <a:pt x="5312" y="10062"/>
                </a:cubicBezTo>
                <a:close/>
                <a:moveTo>
                  <a:pt x="9561" y="20795"/>
                </a:moveTo>
                <a:cubicBezTo>
                  <a:pt x="9561" y="17575"/>
                  <a:pt x="9561" y="17575"/>
                  <a:pt x="9561" y="17575"/>
                </a:cubicBezTo>
                <a:cubicBezTo>
                  <a:pt x="13633" y="17575"/>
                  <a:pt x="13633" y="17575"/>
                  <a:pt x="13633" y="17575"/>
                </a:cubicBezTo>
                <a:cubicBezTo>
                  <a:pt x="15049" y="17575"/>
                  <a:pt x="16289" y="18380"/>
                  <a:pt x="16289" y="19588"/>
                </a:cubicBezTo>
                <a:cubicBezTo>
                  <a:pt x="16289" y="20795"/>
                  <a:pt x="16289" y="20795"/>
                  <a:pt x="16289" y="20795"/>
                </a:cubicBezTo>
                <a:lnTo>
                  <a:pt x="9561" y="20795"/>
                </a:lnTo>
                <a:close/>
                <a:moveTo>
                  <a:pt x="20007" y="20795"/>
                </a:moveTo>
                <a:cubicBezTo>
                  <a:pt x="17174" y="20795"/>
                  <a:pt x="17174" y="20795"/>
                  <a:pt x="17174" y="20795"/>
                </a:cubicBezTo>
                <a:cubicBezTo>
                  <a:pt x="17174" y="19588"/>
                  <a:pt x="17174" y="19588"/>
                  <a:pt x="17174" y="19588"/>
                </a:cubicBezTo>
                <a:cubicBezTo>
                  <a:pt x="17174" y="18783"/>
                  <a:pt x="16643" y="17978"/>
                  <a:pt x="15934" y="17575"/>
                </a:cubicBezTo>
                <a:cubicBezTo>
                  <a:pt x="20007" y="17575"/>
                  <a:pt x="20007" y="17575"/>
                  <a:pt x="20007" y="17575"/>
                </a:cubicBezTo>
                <a:lnTo>
                  <a:pt x="20007" y="20795"/>
                </a:lnTo>
                <a:close/>
                <a:moveTo>
                  <a:pt x="20007" y="12209"/>
                </a:moveTo>
                <a:cubicBezTo>
                  <a:pt x="20361" y="12611"/>
                  <a:pt x="20538" y="13014"/>
                  <a:pt x="20538" y="13416"/>
                </a:cubicBezTo>
                <a:cubicBezTo>
                  <a:pt x="20538" y="14087"/>
                  <a:pt x="20007" y="14892"/>
                  <a:pt x="19298" y="15295"/>
                </a:cubicBezTo>
                <a:cubicBezTo>
                  <a:pt x="19121" y="15429"/>
                  <a:pt x="19121" y="15429"/>
                  <a:pt x="19121" y="15429"/>
                </a:cubicBezTo>
                <a:cubicBezTo>
                  <a:pt x="19121" y="16770"/>
                  <a:pt x="19121" y="16770"/>
                  <a:pt x="19121" y="16770"/>
                </a:cubicBezTo>
                <a:cubicBezTo>
                  <a:pt x="13633" y="16770"/>
                  <a:pt x="13633" y="16770"/>
                  <a:pt x="13633" y="16770"/>
                </a:cubicBezTo>
                <a:cubicBezTo>
                  <a:pt x="10623" y="16770"/>
                  <a:pt x="10623" y="16770"/>
                  <a:pt x="10623" y="16770"/>
                </a:cubicBezTo>
                <a:cubicBezTo>
                  <a:pt x="10623" y="15831"/>
                  <a:pt x="10623" y="15831"/>
                  <a:pt x="10623" y="15831"/>
                </a:cubicBezTo>
                <a:cubicBezTo>
                  <a:pt x="10446" y="15697"/>
                  <a:pt x="10446" y="15697"/>
                  <a:pt x="10446" y="15697"/>
                </a:cubicBezTo>
                <a:cubicBezTo>
                  <a:pt x="10446" y="15697"/>
                  <a:pt x="10269" y="15697"/>
                  <a:pt x="10269" y="15697"/>
                </a:cubicBezTo>
                <a:cubicBezTo>
                  <a:pt x="6197" y="12477"/>
                  <a:pt x="6197" y="12477"/>
                  <a:pt x="6197" y="12477"/>
                </a:cubicBezTo>
                <a:cubicBezTo>
                  <a:pt x="8498" y="12477"/>
                  <a:pt x="8498" y="12477"/>
                  <a:pt x="8498" y="12477"/>
                </a:cubicBezTo>
                <a:cubicBezTo>
                  <a:pt x="12925" y="15831"/>
                  <a:pt x="12925" y="15831"/>
                  <a:pt x="12925" y="15831"/>
                </a:cubicBezTo>
                <a:cubicBezTo>
                  <a:pt x="13279" y="16100"/>
                  <a:pt x="13633" y="16234"/>
                  <a:pt x="13987" y="16234"/>
                </a:cubicBezTo>
                <a:cubicBezTo>
                  <a:pt x="14518" y="16234"/>
                  <a:pt x="14872" y="16100"/>
                  <a:pt x="15226" y="15831"/>
                </a:cubicBezTo>
                <a:lnTo>
                  <a:pt x="20007" y="1220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00" name="Freeform 1382"/>
          <p:cNvSpPr/>
          <p:nvPr/>
        </p:nvSpPr>
        <p:spPr>
          <a:xfrm>
            <a:off x="20497800" y="9401175"/>
            <a:ext cx="619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52" y="0"/>
                </a:moveTo>
                <a:cubicBezTo>
                  <a:pt x="2848" y="0"/>
                  <a:pt x="2848" y="0"/>
                  <a:pt x="2848" y="0"/>
                </a:cubicBezTo>
                <a:cubicBezTo>
                  <a:pt x="118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1187" y="21600"/>
                  <a:pt x="2848" y="21600"/>
                </a:cubicBezTo>
                <a:cubicBezTo>
                  <a:pt x="18752" y="21600"/>
                  <a:pt x="18752" y="21600"/>
                  <a:pt x="18752" y="21600"/>
                </a:cubicBezTo>
                <a:cubicBezTo>
                  <a:pt x="20176" y="21600"/>
                  <a:pt x="21600" y="20925"/>
                  <a:pt x="21600" y="19980"/>
                </a:cubicBezTo>
                <a:cubicBezTo>
                  <a:pt x="21600" y="1620"/>
                  <a:pt x="21600" y="1620"/>
                  <a:pt x="21600" y="1620"/>
                </a:cubicBezTo>
                <a:cubicBezTo>
                  <a:pt x="21600" y="675"/>
                  <a:pt x="20176" y="0"/>
                  <a:pt x="18752" y="0"/>
                </a:cubicBezTo>
                <a:close/>
                <a:moveTo>
                  <a:pt x="1187" y="2835"/>
                </a:moveTo>
                <a:cubicBezTo>
                  <a:pt x="20176" y="2835"/>
                  <a:pt x="20176" y="2835"/>
                  <a:pt x="20176" y="2835"/>
                </a:cubicBezTo>
                <a:cubicBezTo>
                  <a:pt x="20176" y="16605"/>
                  <a:pt x="20176" y="16605"/>
                  <a:pt x="20176" y="16605"/>
                </a:cubicBezTo>
                <a:cubicBezTo>
                  <a:pt x="1187" y="16605"/>
                  <a:pt x="1187" y="16605"/>
                  <a:pt x="1187" y="16605"/>
                </a:cubicBezTo>
                <a:lnTo>
                  <a:pt x="1187" y="2835"/>
                </a:lnTo>
                <a:close/>
                <a:moveTo>
                  <a:pt x="2848" y="675"/>
                </a:moveTo>
                <a:cubicBezTo>
                  <a:pt x="18752" y="675"/>
                  <a:pt x="18752" y="675"/>
                  <a:pt x="18752" y="675"/>
                </a:cubicBezTo>
                <a:cubicBezTo>
                  <a:pt x="19464" y="675"/>
                  <a:pt x="20176" y="1080"/>
                  <a:pt x="20176" y="1620"/>
                </a:cubicBezTo>
                <a:cubicBezTo>
                  <a:pt x="20176" y="2160"/>
                  <a:pt x="20176" y="2160"/>
                  <a:pt x="20176" y="2160"/>
                </a:cubicBezTo>
                <a:cubicBezTo>
                  <a:pt x="1187" y="2160"/>
                  <a:pt x="1187" y="2160"/>
                  <a:pt x="1187" y="2160"/>
                </a:cubicBezTo>
                <a:cubicBezTo>
                  <a:pt x="1187" y="1620"/>
                  <a:pt x="1187" y="1620"/>
                  <a:pt x="1187" y="1620"/>
                </a:cubicBezTo>
                <a:cubicBezTo>
                  <a:pt x="1187" y="1080"/>
                  <a:pt x="1899" y="675"/>
                  <a:pt x="2848" y="675"/>
                </a:cubicBezTo>
                <a:close/>
                <a:moveTo>
                  <a:pt x="18752" y="20925"/>
                </a:moveTo>
                <a:cubicBezTo>
                  <a:pt x="2848" y="20925"/>
                  <a:pt x="2848" y="20925"/>
                  <a:pt x="2848" y="20925"/>
                </a:cubicBezTo>
                <a:cubicBezTo>
                  <a:pt x="1899" y="20925"/>
                  <a:pt x="1187" y="20520"/>
                  <a:pt x="1187" y="19980"/>
                </a:cubicBezTo>
                <a:cubicBezTo>
                  <a:pt x="1187" y="17280"/>
                  <a:pt x="1187" y="17280"/>
                  <a:pt x="1187" y="17280"/>
                </a:cubicBezTo>
                <a:cubicBezTo>
                  <a:pt x="20176" y="17280"/>
                  <a:pt x="20176" y="17280"/>
                  <a:pt x="20176" y="17280"/>
                </a:cubicBezTo>
                <a:cubicBezTo>
                  <a:pt x="20176" y="19980"/>
                  <a:pt x="20176" y="19980"/>
                  <a:pt x="20176" y="19980"/>
                </a:cubicBezTo>
                <a:cubicBezTo>
                  <a:pt x="20176" y="20520"/>
                  <a:pt x="19464" y="20925"/>
                  <a:pt x="18752" y="20925"/>
                </a:cubicBezTo>
                <a:close/>
                <a:moveTo>
                  <a:pt x="10681" y="17685"/>
                </a:moveTo>
                <a:cubicBezTo>
                  <a:pt x="9257" y="17685"/>
                  <a:pt x="8308" y="18225"/>
                  <a:pt x="8308" y="19035"/>
                </a:cubicBezTo>
                <a:cubicBezTo>
                  <a:pt x="8308" y="19845"/>
                  <a:pt x="9257" y="20520"/>
                  <a:pt x="10681" y="20520"/>
                </a:cubicBezTo>
                <a:cubicBezTo>
                  <a:pt x="12105" y="20520"/>
                  <a:pt x="13292" y="19845"/>
                  <a:pt x="13292" y="19035"/>
                </a:cubicBezTo>
                <a:cubicBezTo>
                  <a:pt x="13292" y="18225"/>
                  <a:pt x="12105" y="17685"/>
                  <a:pt x="10681" y="17685"/>
                </a:cubicBezTo>
                <a:close/>
                <a:moveTo>
                  <a:pt x="10681" y="19845"/>
                </a:moveTo>
                <a:cubicBezTo>
                  <a:pt x="9969" y="19845"/>
                  <a:pt x="9495" y="19440"/>
                  <a:pt x="9495" y="19035"/>
                </a:cubicBezTo>
                <a:cubicBezTo>
                  <a:pt x="9495" y="18630"/>
                  <a:pt x="9969" y="18360"/>
                  <a:pt x="10681" y="18360"/>
                </a:cubicBezTo>
                <a:cubicBezTo>
                  <a:pt x="11393" y="18360"/>
                  <a:pt x="12105" y="18630"/>
                  <a:pt x="12105" y="19035"/>
                </a:cubicBezTo>
                <a:cubicBezTo>
                  <a:pt x="12105" y="19440"/>
                  <a:pt x="11393" y="19845"/>
                  <a:pt x="10681" y="19845"/>
                </a:cubicBezTo>
                <a:close/>
                <a:moveTo>
                  <a:pt x="7596" y="1485"/>
                </a:moveTo>
                <a:cubicBezTo>
                  <a:pt x="7596" y="1215"/>
                  <a:pt x="7833" y="1080"/>
                  <a:pt x="8308" y="1080"/>
                </a:cubicBezTo>
                <a:cubicBezTo>
                  <a:pt x="10681" y="1080"/>
                  <a:pt x="10681" y="1080"/>
                  <a:pt x="10681" y="1080"/>
                </a:cubicBezTo>
                <a:cubicBezTo>
                  <a:pt x="11156" y="1080"/>
                  <a:pt x="11393" y="1215"/>
                  <a:pt x="11393" y="1485"/>
                </a:cubicBezTo>
                <a:cubicBezTo>
                  <a:pt x="11393" y="1620"/>
                  <a:pt x="11156" y="1755"/>
                  <a:pt x="10681" y="1755"/>
                </a:cubicBezTo>
                <a:cubicBezTo>
                  <a:pt x="8308" y="1755"/>
                  <a:pt x="8308" y="1755"/>
                  <a:pt x="8308" y="1755"/>
                </a:cubicBezTo>
                <a:cubicBezTo>
                  <a:pt x="7833" y="1755"/>
                  <a:pt x="7596" y="1620"/>
                  <a:pt x="7596" y="1485"/>
                </a:cubicBezTo>
                <a:close/>
                <a:moveTo>
                  <a:pt x="12105" y="1485"/>
                </a:moveTo>
                <a:cubicBezTo>
                  <a:pt x="12105" y="1215"/>
                  <a:pt x="12343" y="1080"/>
                  <a:pt x="12580" y="1080"/>
                </a:cubicBezTo>
                <a:cubicBezTo>
                  <a:pt x="13292" y="1080"/>
                  <a:pt x="13292" y="1080"/>
                  <a:pt x="13292" y="1080"/>
                </a:cubicBezTo>
                <a:cubicBezTo>
                  <a:pt x="13530" y="1080"/>
                  <a:pt x="14004" y="1215"/>
                  <a:pt x="14004" y="1485"/>
                </a:cubicBezTo>
                <a:cubicBezTo>
                  <a:pt x="14004" y="1620"/>
                  <a:pt x="13530" y="1755"/>
                  <a:pt x="13292" y="1755"/>
                </a:cubicBezTo>
                <a:cubicBezTo>
                  <a:pt x="12580" y="1755"/>
                  <a:pt x="12580" y="1755"/>
                  <a:pt x="12580" y="1755"/>
                </a:cubicBezTo>
                <a:cubicBezTo>
                  <a:pt x="12343" y="1755"/>
                  <a:pt x="12105" y="1620"/>
                  <a:pt x="12105" y="1485"/>
                </a:cubicBezTo>
                <a:close/>
                <a:moveTo>
                  <a:pt x="5459" y="11475"/>
                </a:moveTo>
                <a:cubicBezTo>
                  <a:pt x="5222" y="11475"/>
                  <a:pt x="5222" y="11475"/>
                  <a:pt x="5222" y="11475"/>
                </a:cubicBezTo>
                <a:cubicBezTo>
                  <a:pt x="5934" y="11745"/>
                  <a:pt x="5934" y="11745"/>
                  <a:pt x="5934" y="11745"/>
                </a:cubicBezTo>
                <a:cubicBezTo>
                  <a:pt x="5934" y="11745"/>
                  <a:pt x="5934" y="11745"/>
                  <a:pt x="5934" y="11745"/>
                </a:cubicBezTo>
                <a:cubicBezTo>
                  <a:pt x="6171" y="11745"/>
                  <a:pt x="6171" y="11880"/>
                  <a:pt x="6409" y="11880"/>
                </a:cubicBezTo>
                <a:cubicBezTo>
                  <a:pt x="6409" y="11880"/>
                  <a:pt x="6646" y="11880"/>
                  <a:pt x="6646" y="12015"/>
                </a:cubicBezTo>
                <a:cubicBezTo>
                  <a:pt x="6646" y="12015"/>
                  <a:pt x="6884" y="12015"/>
                  <a:pt x="6884" y="12015"/>
                </a:cubicBezTo>
                <a:cubicBezTo>
                  <a:pt x="7121" y="12150"/>
                  <a:pt x="7121" y="12150"/>
                  <a:pt x="7358" y="12150"/>
                </a:cubicBezTo>
                <a:cubicBezTo>
                  <a:pt x="7358" y="12150"/>
                  <a:pt x="7596" y="12285"/>
                  <a:pt x="7596" y="12285"/>
                </a:cubicBezTo>
                <a:cubicBezTo>
                  <a:pt x="7833" y="12285"/>
                  <a:pt x="8070" y="12285"/>
                  <a:pt x="8308" y="12420"/>
                </a:cubicBezTo>
                <a:cubicBezTo>
                  <a:pt x="8308" y="12420"/>
                  <a:pt x="8308" y="12420"/>
                  <a:pt x="8545" y="12420"/>
                </a:cubicBezTo>
                <a:cubicBezTo>
                  <a:pt x="8545" y="12420"/>
                  <a:pt x="8782" y="12420"/>
                  <a:pt x="9020" y="12555"/>
                </a:cubicBezTo>
                <a:cubicBezTo>
                  <a:pt x="9020" y="12555"/>
                  <a:pt x="9257" y="12555"/>
                  <a:pt x="9257" y="12555"/>
                </a:cubicBezTo>
                <a:cubicBezTo>
                  <a:pt x="9495" y="12555"/>
                  <a:pt x="9495" y="12555"/>
                  <a:pt x="9732" y="12555"/>
                </a:cubicBezTo>
                <a:cubicBezTo>
                  <a:pt x="9732" y="12555"/>
                  <a:pt x="9969" y="12555"/>
                  <a:pt x="9969" y="12555"/>
                </a:cubicBezTo>
                <a:cubicBezTo>
                  <a:pt x="10207" y="12555"/>
                  <a:pt x="10444" y="12555"/>
                  <a:pt x="10681" y="12555"/>
                </a:cubicBezTo>
                <a:cubicBezTo>
                  <a:pt x="10919" y="12555"/>
                  <a:pt x="11156" y="12555"/>
                  <a:pt x="11631" y="12555"/>
                </a:cubicBezTo>
                <a:cubicBezTo>
                  <a:pt x="11631" y="12555"/>
                  <a:pt x="11631" y="12555"/>
                  <a:pt x="11868" y="12555"/>
                </a:cubicBezTo>
                <a:cubicBezTo>
                  <a:pt x="11868" y="12555"/>
                  <a:pt x="12105" y="12555"/>
                  <a:pt x="12343" y="12555"/>
                </a:cubicBezTo>
                <a:cubicBezTo>
                  <a:pt x="12343" y="12555"/>
                  <a:pt x="12343" y="12555"/>
                  <a:pt x="12580" y="12555"/>
                </a:cubicBezTo>
                <a:cubicBezTo>
                  <a:pt x="12580" y="12420"/>
                  <a:pt x="12818" y="12420"/>
                  <a:pt x="13055" y="12420"/>
                </a:cubicBezTo>
                <a:cubicBezTo>
                  <a:pt x="13055" y="12420"/>
                  <a:pt x="13292" y="12420"/>
                  <a:pt x="13292" y="12420"/>
                </a:cubicBezTo>
                <a:cubicBezTo>
                  <a:pt x="13530" y="12285"/>
                  <a:pt x="13767" y="12285"/>
                  <a:pt x="14004" y="12285"/>
                </a:cubicBezTo>
                <a:cubicBezTo>
                  <a:pt x="14004" y="12285"/>
                  <a:pt x="14004" y="12150"/>
                  <a:pt x="14242" y="12150"/>
                </a:cubicBezTo>
                <a:cubicBezTo>
                  <a:pt x="14242" y="12150"/>
                  <a:pt x="14479" y="12150"/>
                  <a:pt x="14479" y="12015"/>
                </a:cubicBezTo>
                <a:cubicBezTo>
                  <a:pt x="14716" y="12015"/>
                  <a:pt x="14716" y="12015"/>
                  <a:pt x="14954" y="12015"/>
                </a:cubicBezTo>
                <a:cubicBezTo>
                  <a:pt x="14954" y="11880"/>
                  <a:pt x="14954" y="11880"/>
                  <a:pt x="15191" y="11880"/>
                </a:cubicBezTo>
                <a:cubicBezTo>
                  <a:pt x="15191" y="11880"/>
                  <a:pt x="15429" y="11745"/>
                  <a:pt x="15429" y="11745"/>
                </a:cubicBezTo>
                <a:cubicBezTo>
                  <a:pt x="15429" y="11745"/>
                  <a:pt x="15666" y="11745"/>
                  <a:pt x="15666" y="11745"/>
                </a:cubicBezTo>
                <a:cubicBezTo>
                  <a:pt x="16141" y="11475"/>
                  <a:pt x="16141" y="11475"/>
                  <a:pt x="16141" y="11475"/>
                </a:cubicBezTo>
                <a:cubicBezTo>
                  <a:pt x="16141" y="11475"/>
                  <a:pt x="16141" y="11475"/>
                  <a:pt x="16141" y="11475"/>
                </a:cubicBezTo>
                <a:cubicBezTo>
                  <a:pt x="17802" y="10530"/>
                  <a:pt x="18989" y="9315"/>
                  <a:pt x="18989" y="7965"/>
                </a:cubicBezTo>
                <a:cubicBezTo>
                  <a:pt x="18989" y="5400"/>
                  <a:pt x="15191" y="3240"/>
                  <a:pt x="10681" y="3240"/>
                </a:cubicBezTo>
                <a:cubicBezTo>
                  <a:pt x="6171" y="3240"/>
                  <a:pt x="2611" y="5400"/>
                  <a:pt x="2611" y="7965"/>
                </a:cubicBezTo>
                <a:cubicBezTo>
                  <a:pt x="2611" y="9315"/>
                  <a:pt x="3560" y="10530"/>
                  <a:pt x="5459" y="11475"/>
                </a:cubicBezTo>
                <a:close/>
                <a:moveTo>
                  <a:pt x="9020" y="11745"/>
                </a:moveTo>
                <a:cubicBezTo>
                  <a:pt x="8782" y="11745"/>
                  <a:pt x="8545" y="11610"/>
                  <a:pt x="8308" y="11610"/>
                </a:cubicBezTo>
                <a:cubicBezTo>
                  <a:pt x="8308" y="11610"/>
                  <a:pt x="8308" y="11610"/>
                  <a:pt x="8308" y="11610"/>
                </a:cubicBezTo>
                <a:cubicBezTo>
                  <a:pt x="8070" y="11610"/>
                  <a:pt x="7833" y="11475"/>
                  <a:pt x="7596" y="11475"/>
                </a:cubicBezTo>
                <a:cubicBezTo>
                  <a:pt x="9020" y="10935"/>
                  <a:pt x="9020" y="10935"/>
                  <a:pt x="9020" y="10935"/>
                </a:cubicBezTo>
                <a:cubicBezTo>
                  <a:pt x="9495" y="10800"/>
                  <a:pt x="9732" y="10530"/>
                  <a:pt x="9732" y="10260"/>
                </a:cubicBezTo>
                <a:cubicBezTo>
                  <a:pt x="9732" y="9585"/>
                  <a:pt x="9732" y="9585"/>
                  <a:pt x="9732" y="9585"/>
                </a:cubicBezTo>
                <a:cubicBezTo>
                  <a:pt x="9732" y="9450"/>
                  <a:pt x="9732" y="9450"/>
                  <a:pt x="9732" y="9450"/>
                </a:cubicBezTo>
                <a:cubicBezTo>
                  <a:pt x="9732" y="9450"/>
                  <a:pt x="9257" y="9180"/>
                  <a:pt x="9020" y="8640"/>
                </a:cubicBezTo>
                <a:cubicBezTo>
                  <a:pt x="8782" y="8505"/>
                  <a:pt x="8782" y="8505"/>
                  <a:pt x="8782" y="8505"/>
                </a:cubicBezTo>
                <a:cubicBezTo>
                  <a:pt x="8545" y="8370"/>
                  <a:pt x="8545" y="8370"/>
                  <a:pt x="8545" y="8370"/>
                </a:cubicBezTo>
                <a:cubicBezTo>
                  <a:pt x="8782" y="7830"/>
                  <a:pt x="8782" y="7830"/>
                  <a:pt x="8782" y="7830"/>
                </a:cubicBezTo>
                <a:cubicBezTo>
                  <a:pt x="8782" y="7830"/>
                  <a:pt x="8782" y="7830"/>
                  <a:pt x="8782" y="7830"/>
                </a:cubicBezTo>
                <a:cubicBezTo>
                  <a:pt x="8782" y="6885"/>
                  <a:pt x="8782" y="6885"/>
                  <a:pt x="8782" y="6885"/>
                </a:cubicBezTo>
                <a:cubicBezTo>
                  <a:pt x="8782" y="6750"/>
                  <a:pt x="8782" y="6750"/>
                  <a:pt x="8782" y="6750"/>
                </a:cubicBezTo>
                <a:cubicBezTo>
                  <a:pt x="8782" y="6750"/>
                  <a:pt x="8782" y="6480"/>
                  <a:pt x="9257" y="6345"/>
                </a:cubicBezTo>
                <a:cubicBezTo>
                  <a:pt x="9495" y="6210"/>
                  <a:pt x="9969" y="6075"/>
                  <a:pt x="10681" y="6075"/>
                </a:cubicBezTo>
                <a:cubicBezTo>
                  <a:pt x="11631" y="6075"/>
                  <a:pt x="12105" y="6210"/>
                  <a:pt x="12343" y="6345"/>
                </a:cubicBezTo>
                <a:cubicBezTo>
                  <a:pt x="12818" y="6480"/>
                  <a:pt x="12580" y="6750"/>
                  <a:pt x="12580" y="6750"/>
                </a:cubicBezTo>
                <a:cubicBezTo>
                  <a:pt x="12580" y="7560"/>
                  <a:pt x="12580" y="7560"/>
                  <a:pt x="12580" y="7560"/>
                </a:cubicBezTo>
                <a:cubicBezTo>
                  <a:pt x="12580" y="7830"/>
                  <a:pt x="12580" y="7830"/>
                  <a:pt x="12580" y="7830"/>
                </a:cubicBezTo>
                <a:cubicBezTo>
                  <a:pt x="12818" y="7965"/>
                  <a:pt x="12818" y="7965"/>
                  <a:pt x="12818" y="7965"/>
                </a:cubicBezTo>
                <a:cubicBezTo>
                  <a:pt x="12818" y="8370"/>
                  <a:pt x="12818" y="8370"/>
                  <a:pt x="12818" y="8370"/>
                </a:cubicBezTo>
                <a:cubicBezTo>
                  <a:pt x="12818" y="8505"/>
                  <a:pt x="12818" y="8505"/>
                  <a:pt x="12818" y="8505"/>
                </a:cubicBezTo>
                <a:cubicBezTo>
                  <a:pt x="12580" y="8505"/>
                  <a:pt x="12580" y="8505"/>
                  <a:pt x="12580" y="8505"/>
                </a:cubicBezTo>
                <a:cubicBezTo>
                  <a:pt x="12343" y="8640"/>
                  <a:pt x="12343" y="8640"/>
                  <a:pt x="12343" y="8640"/>
                </a:cubicBezTo>
                <a:cubicBezTo>
                  <a:pt x="12343" y="8910"/>
                  <a:pt x="12105" y="9180"/>
                  <a:pt x="11868" y="9315"/>
                </a:cubicBezTo>
                <a:cubicBezTo>
                  <a:pt x="11868" y="9450"/>
                  <a:pt x="11631" y="9450"/>
                  <a:pt x="11631" y="9450"/>
                </a:cubicBezTo>
                <a:cubicBezTo>
                  <a:pt x="11631" y="9585"/>
                  <a:pt x="11631" y="9585"/>
                  <a:pt x="11631" y="9585"/>
                </a:cubicBezTo>
                <a:cubicBezTo>
                  <a:pt x="11631" y="10260"/>
                  <a:pt x="11631" y="10260"/>
                  <a:pt x="11631" y="10260"/>
                </a:cubicBezTo>
                <a:cubicBezTo>
                  <a:pt x="11631" y="10530"/>
                  <a:pt x="11868" y="10800"/>
                  <a:pt x="12343" y="10935"/>
                </a:cubicBezTo>
                <a:cubicBezTo>
                  <a:pt x="14004" y="11475"/>
                  <a:pt x="14004" y="11475"/>
                  <a:pt x="14004" y="11475"/>
                </a:cubicBezTo>
                <a:cubicBezTo>
                  <a:pt x="14004" y="11475"/>
                  <a:pt x="14004" y="11475"/>
                  <a:pt x="14004" y="11475"/>
                </a:cubicBezTo>
                <a:cubicBezTo>
                  <a:pt x="13767" y="11475"/>
                  <a:pt x="13530" y="11610"/>
                  <a:pt x="13292" y="11610"/>
                </a:cubicBezTo>
                <a:cubicBezTo>
                  <a:pt x="13292" y="11610"/>
                  <a:pt x="13055" y="11610"/>
                  <a:pt x="13055" y="11610"/>
                </a:cubicBezTo>
                <a:cubicBezTo>
                  <a:pt x="12818" y="11745"/>
                  <a:pt x="12580" y="11745"/>
                  <a:pt x="12343" y="11745"/>
                </a:cubicBezTo>
                <a:cubicBezTo>
                  <a:pt x="12343" y="11745"/>
                  <a:pt x="12343" y="11745"/>
                  <a:pt x="12343" y="11745"/>
                </a:cubicBezTo>
                <a:cubicBezTo>
                  <a:pt x="11393" y="11880"/>
                  <a:pt x="10207" y="11880"/>
                  <a:pt x="9020" y="11745"/>
                </a:cubicBezTo>
                <a:cubicBezTo>
                  <a:pt x="9020" y="11745"/>
                  <a:pt x="9020" y="11745"/>
                  <a:pt x="9020" y="11745"/>
                </a:cubicBezTo>
                <a:close/>
                <a:moveTo>
                  <a:pt x="10681" y="3915"/>
                </a:moveTo>
                <a:cubicBezTo>
                  <a:pt x="14716" y="3915"/>
                  <a:pt x="17802" y="5670"/>
                  <a:pt x="17802" y="7965"/>
                </a:cubicBezTo>
                <a:cubicBezTo>
                  <a:pt x="17802" y="9180"/>
                  <a:pt x="16615" y="10260"/>
                  <a:pt x="15191" y="10935"/>
                </a:cubicBezTo>
                <a:cubicBezTo>
                  <a:pt x="15191" y="10935"/>
                  <a:pt x="15191" y="10935"/>
                  <a:pt x="15191" y="10935"/>
                </a:cubicBezTo>
                <a:cubicBezTo>
                  <a:pt x="12818" y="10260"/>
                  <a:pt x="12818" y="10260"/>
                  <a:pt x="12818" y="10260"/>
                </a:cubicBezTo>
                <a:cubicBezTo>
                  <a:pt x="12818" y="10260"/>
                  <a:pt x="12818" y="10260"/>
                  <a:pt x="12818" y="10260"/>
                </a:cubicBezTo>
                <a:cubicBezTo>
                  <a:pt x="12818" y="9855"/>
                  <a:pt x="12818" y="9855"/>
                  <a:pt x="12818" y="9855"/>
                </a:cubicBezTo>
                <a:cubicBezTo>
                  <a:pt x="12818" y="9855"/>
                  <a:pt x="12818" y="9855"/>
                  <a:pt x="12818" y="9855"/>
                </a:cubicBezTo>
                <a:cubicBezTo>
                  <a:pt x="13055" y="9585"/>
                  <a:pt x="13292" y="9315"/>
                  <a:pt x="13530" y="9045"/>
                </a:cubicBezTo>
                <a:cubicBezTo>
                  <a:pt x="14004" y="8910"/>
                  <a:pt x="14242" y="8640"/>
                  <a:pt x="14242" y="8370"/>
                </a:cubicBezTo>
                <a:cubicBezTo>
                  <a:pt x="14242" y="7965"/>
                  <a:pt x="14242" y="7965"/>
                  <a:pt x="14242" y="7965"/>
                </a:cubicBezTo>
                <a:cubicBezTo>
                  <a:pt x="14242" y="7695"/>
                  <a:pt x="14004" y="7560"/>
                  <a:pt x="14004" y="7425"/>
                </a:cubicBezTo>
                <a:cubicBezTo>
                  <a:pt x="14004" y="6885"/>
                  <a:pt x="14004" y="6885"/>
                  <a:pt x="14004" y="6885"/>
                </a:cubicBezTo>
                <a:cubicBezTo>
                  <a:pt x="14004" y="6750"/>
                  <a:pt x="14004" y="6210"/>
                  <a:pt x="13292" y="5805"/>
                </a:cubicBezTo>
                <a:cubicBezTo>
                  <a:pt x="12818" y="5535"/>
                  <a:pt x="11868" y="5265"/>
                  <a:pt x="10681" y="5265"/>
                </a:cubicBezTo>
                <a:cubicBezTo>
                  <a:pt x="9732" y="5265"/>
                  <a:pt x="8782" y="5535"/>
                  <a:pt x="8308" y="5805"/>
                </a:cubicBezTo>
                <a:cubicBezTo>
                  <a:pt x="7596" y="6210"/>
                  <a:pt x="7596" y="6750"/>
                  <a:pt x="7596" y="6885"/>
                </a:cubicBezTo>
                <a:cubicBezTo>
                  <a:pt x="7596" y="7425"/>
                  <a:pt x="7596" y="7425"/>
                  <a:pt x="7596" y="7425"/>
                </a:cubicBezTo>
                <a:cubicBezTo>
                  <a:pt x="7358" y="7560"/>
                  <a:pt x="7358" y="7695"/>
                  <a:pt x="7358" y="7965"/>
                </a:cubicBezTo>
                <a:cubicBezTo>
                  <a:pt x="7358" y="8370"/>
                  <a:pt x="7358" y="8370"/>
                  <a:pt x="7358" y="8370"/>
                </a:cubicBezTo>
                <a:cubicBezTo>
                  <a:pt x="7358" y="8640"/>
                  <a:pt x="7596" y="8775"/>
                  <a:pt x="7833" y="8910"/>
                </a:cubicBezTo>
                <a:cubicBezTo>
                  <a:pt x="8070" y="9315"/>
                  <a:pt x="8308" y="9720"/>
                  <a:pt x="8545" y="9855"/>
                </a:cubicBezTo>
                <a:cubicBezTo>
                  <a:pt x="8545" y="10260"/>
                  <a:pt x="8545" y="10260"/>
                  <a:pt x="8545" y="10260"/>
                </a:cubicBezTo>
                <a:cubicBezTo>
                  <a:pt x="8545" y="10260"/>
                  <a:pt x="8545" y="10260"/>
                  <a:pt x="8545" y="10260"/>
                </a:cubicBezTo>
                <a:cubicBezTo>
                  <a:pt x="6409" y="10935"/>
                  <a:pt x="6409" y="10935"/>
                  <a:pt x="6409" y="10935"/>
                </a:cubicBezTo>
                <a:cubicBezTo>
                  <a:pt x="6409" y="10935"/>
                  <a:pt x="6409" y="10935"/>
                  <a:pt x="6409" y="10935"/>
                </a:cubicBezTo>
                <a:cubicBezTo>
                  <a:pt x="4747" y="10260"/>
                  <a:pt x="3798" y="9180"/>
                  <a:pt x="3798" y="7965"/>
                </a:cubicBezTo>
                <a:cubicBezTo>
                  <a:pt x="3798" y="5670"/>
                  <a:pt x="6884" y="3915"/>
                  <a:pt x="10681" y="3915"/>
                </a:cubicBezTo>
                <a:close/>
                <a:moveTo>
                  <a:pt x="6884" y="13365"/>
                </a:moveTo>
                <a:cubicBezTo>
                  <a:pt x="1899" y="13365"/>
                  <a:pt x="1899" y="13365"/>
                  <a:pt x="1899" y="13365"/>
                </a:cubicBezTo>
                <a:cubicBezTo>
                  <a:pt x="1899" y="16200"/>
                  <a:pt x="1899" y="16200"/>
                  <a:pt x="1899" y="16200"/>
                </a:cubicBezTo>
                <a:cubicBezTo>
                  <a:pt x="6884" y="16200"/>
                  <a:pt x="6884" y="16200"/>
                  <a:pt x="6884" y="16200"/>
                </a:cubicBezTo>
                <a:cubicBezTo>
                  <a:pt x="19701" y="16200"/>
                  <a:pt x="19701" y="16200"/>
                  <a:pt x="19701" y="16200"/>
                </a:cubicBezTo>
                <a:cubicBezTo>
                  <a:pt x="19701" y="13365"/>
                  <a:pt x="19701" y="13365"/>
                  <a:pt x="19701" y="13365"/>
                </a:cubicBezTo>
                <a:lnTo>
                  <a:pt x="6884" y="13365"/>
                </a:lnTo>
                <a:close/>
                <a:moveTo>
                  <a:pt x="3086" y="15525"/>
                </a:moveTo>
                <a:cubicBezTo>
                  <a:pt x="3086" y="14040"/>
                  <a:pt x="3086" y="14040"/>
                  <a:pt x="3086" y="14040"/>
                </a:cubicBezTo>
                <a:cubicBezTo>
                  <a:pt x="5697" y="14040"/>
                  <a:pt x="5697" y="14040"/>
                  <a:pt x="5697" y="14040"/>
                </a:cubicBezTo>
                <a:cubicBezTo>
                  <a:pt x="5697" y="15525"/>
                  <a:pt x="5697" y="15525"/>
                  <a:pt x="5697" y="15525"/>
                </a:cubicBezTo>
                <a:lnTo>
                  <a:pt x="3086" y="15525"/>
                </a:lnTo>
                <a:close/>
                <a:moveTo>
                  <a:pt x="18277" y="15525"/>
                </a:moveTo>
                <a:cubicBezTo>
                  <a:pt x="6884" y="15525"/>
                  <a:pt x="6884" y="15525"/>
                  <a:pt x="6884" y="15525"/>
                </a:cubicBezTo>
                <a:cubicBezTo>
                  <a:pt x="6884" y="14040"/>
                  <a:pt x="6884" y="14040"/>
                  <a:pt x="6884" y="14040"/>
                </a:cubicBezTo>
                <a:cubicBezTo>
                  <a:pt x="18277" y="14040"/>
                  <a:pt x="18277" y="14040"/>
                  <a:pt x="18277" y="14040"/>
                </a:cubicBezTo>
                <a:lnTo>
                  <a:pt x="18277" y="155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01" name="Freeform 1383"/>
          <p:cNvSpPr/>
          <p:nvPr/>
        </p:nvSpPr>
        <p:spPr>
          <a:xfrm>
            <a:off x="20497800" y="10639425"/>
            <a:ext cx="619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52" y="0"/>
                </a:moveTo>
                <a:cubicBezTo>
                  <a:pt x="2848" y="0"/>
                  <a:pt x="2848" y="0"/>
                  <a:pt x="2848" y="0"/>
                </a:cubicBezTo>
                <a:cubicBezTo>
                  <a:pt x="118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1187" y="21600"/>
                  <a:pt x="2848" y="21600"/>
                </a:cubicBezTo>
                <a:cubicBezTo>
                  <a:pt x="18752" y="21600"/>
                  <a:pt x="18752" y="21600"/>
                  <a:pt x="18752" y="21600"/>
                </a:cubicBezTo>
                <a:cubicBezTo>
                  <a:pt x="20176" y="21600"/>
                  <a:pt x="21600" y="20925"/>
                  <a:pt x="21600" y="19980"/>
                </a:cubicBezTo>
                <a:cubicBezTo>
                  <a:pt x="21600" y="1620"/>
                  <a:pt x="21600" y="1620"/>
                  <a:pt x="21600" y="1620"/>
                </a:cubicBezTo>
                <a:cubicBezTo>
                  <a:pt x="21600" y="675"/>
                  <a:pt x="20176" y="0"/>
                  <a:pt x="18752" y="0"/>
                </a:cubicBezTo>
                <a:close/>
                <a:moveTo>
                  <a:pt x="1187" y="2835"/>
                </a:moveTo>
                <a:cubicBezTo>
                  <a:pt x="20176" y="2835"/>
                  <a:pt x="20176" y="2835"/>
                  <a:pt x="20176" y="2835"/>
                </a:cubicBezTo>
                <a:cubicBezTo>
                  <a:pt x="20176" y="16605"/>
                  <a:pt x="20176" y="16605"/>
                  <a:pt x="20176" y="16605"/>
                </a:cubicBezTo>
                <a:cubicBezTo>
                  <a:pt x="1187" y="16605"/>
                  <a:pt x="1187" y="16605"/>
                  <a:pt x="1187" y="16605"/>
                </a:cubicBezTo>
                <a:lnTo>
                  <a:pt x="1187" y="2835"/>
                </a:lnTo>
                <a:close/>
                <a:moveTo>
                  <a:pt x="2848" y="675"/>
                </a:moveTo>
                <a:cubicBezTo>
                  <a:pt x="18752" y="675"/>
                  <a:pt x="18752" y="675"/>
                  <a:pt x="18752" y="675"/>
                </a:cubicBezTo>
                <a:cubicBezTo>
                  <a:pt x="19464" y="675"/>
                  <a:pt x="20176" y="1080"/>
                  <a:pt x="20176" y="1620"/>
                </a:cubicBezTo>
                <a:cubicBezTo>
                  <a:pt x="20176" y="2160"/>
                  <a:pt x="20176" y="2160"/>
                  <a:pt x="20176" y="2160"/>
                </a:cubicBezTo>
                <a:cubicBezTo>
                  <a:pt x="1187" y="2160"/>
                  <a:pt x="1187" y="2160"/>
                  <a:pt x="1187" y="2160"/>
                </a:cubicBezTo>
                <a:cubicBezTo>
                  <a:pt x="1187" y="1620"/>
                  <a:pt x="1187" y="1620"/>
                  <a:pt x="1187" y="1620"/>
                </a:cubicBezTo>
                <a:cubicBezTo>
                  <a:pt x="1187" y="1080"/>
                  <a:pt x="1899" y="675"/>
                  <a:pt x="2848" y="675"/>
                </a:cubicBezTo>
                <a:close/>
                <a:moveTo>
                  <a:pt x="18752" y="20925"/>
                </a:moveTo>
                <a:cubicBezTo>
                  <a:pt x="2848" y="20925"/>
                  <a:pt x="2848" y="20925"/>
                  <a:pt x="2848" y="20925"/>
                </a:cubicBezTo>
                <a:cubicBezTo>
                  <a:pt x="1899" y="20925"/>
                  <a:pt x="1187" y="20520"/>
                  <a:pt x="1187" y="19980"/>
                </a:cubicBezTo>
                <a:cubicBezTo>
                  <a:pt x="1187" y="17280"/>
                  <a:pt x="1187" y="17280"/>
                  <a:pt x="1187" y="17280"/>
                </a:cubicBezTo>
                <a:cubicBezTo>
                  <a:pt x="20176" y="17280"/>
                  <a:pt x="20176" y="17280"/>
                  <a:pt x="20176" y="17280"/>
                </a:cubicBezTo>
                <a:cubicBezTo>
                  <a:pt x="20176" y="19980"/>
                  <a:pt x="20176" y="19980"/>
                  <a:pt x="20176" y="19980"/>
                </a:cubicBezTo>
                <a:cubicBezTo>
                  <a:pt x="20176" y="20520"/>
                  <a:pt x="19464" y="20925"/>
                  <a:pt x="18752" y="20925"/>
                </a:cubicBezTo>
                <a:close/>
                <a:moveTo>
                  <a:pt x="10681" y="17685"/>
                </a:moveTo>
                <a:cubicBezTo>
                  <a:pt x="9257" y="17685"/>
                  <a:pt x="8308" y="18225"/>
                  <a:pt x="8308" y="19035"/>
                </a:cubicBezTo>
                <a:cubicBezTo>
                  <a:pt x="8308" y="19845"/>
                  <a:pt x="9257" y="20520"/>
                  <a:pt x="10681" y="20520"/>
                </a:cubicBezTo>
                <a:cubicBezTo>
                  <a:pt x="12105" y="20520"/>
                  <a:pt x="13292" y="19845"/>
                  <a:pt x="13292" y="19035"/>
                </a:cubicBezTo>
                <a:cubicBezTo>
                  <a:pt x="13292" y="18225"/>
                  <a:pt x="12105" y="17685"/>
                  <a:pt x="10681" y="17685"/>
                </a:cubicBezTo>
                <a:close/>
                <a:moveTo>
                  <a:pt x="10681" y="19845"/>
                </a:moveTo>
                <a:cubicBezTo>
                  <a:pt x="9969" y="19845"/>
                  <a:pt x="9495" y="19440"/>
                  <a:pt x="9495" y="19035"/>
                </a:cubicBezTo>
                <a:cubicBezTo>
                  <a:pt x="9495" y="18630"/>
                  <a:pt x="9969" y="18360"/>
                  <a:pt x="10681" y="18360"/>
                </a:cubicBezTo>
                <a:cubicBezTo>
                  <a:pt x="11393" y="18360"/>
                  <a:pt x="12105" y="18630"/>
                  <a:pt x="12105" y="19035"/>
                </a:cubicBezTo>
                <a:cubicBezTo>
                  <a:pt x="12105" y="19440"/>
                  <a:pt x="11393" y="19845"/>
                  <a:pt x="10681" y="19845"/>
                </a:cubicBezTo>
                <a:close/>
                <a:moveTo>
                  <a:pt x="7596" y="1485"/>
                </a:moveTo>
                <a:cubicBezTo>
                  <a:pt x="7596" y="1215"/>
                  <a:pt x="7833" y="1080"/>
                  <a:pt x="8308" y="1080"/>
                </a:cubicBezTo>
                <a:cubicBezTo>
                  <a:pt x="10681" y="1080"/>
                  <a:pt x="10681" y="1080"/>
                  <a:pt x="10681" y="1080"/>
                </a:cubicBezTo>
                <a:cubicBezTo>
                  <a:pt x="11156" y="1080"/>
                  <a:pt x="11393" y="1215"/>
                  <a:pt x="11393" y="1485"/>
                </a:cubicBezTo>
                <a:cubicBezTo>
                  <a:pt x="11393" y="1620"/>
                  <a:pt x="11156" y="1755"/>
                  <a:pt x="10681" y="1755"/>
                </a:cubicBezTo>
                <a:cubicBezTo>
                  <a:pt x="8308" y="1755"/>
                  <a:pt x="8308" y="1755"/>
                  <a:pt x="8308" y="1755"/>
                </a:cubicBezTo>
                <a:cubicBezTo>
                  <a:pt x="7833" y="1755"/>
                  <a:pt x="7596" y="1620"/>
                  <a:pt x="7596" y="1485"/>
                </a:cubicBezTo>
                <a:close/>
                <a:moveTo>
                  <a:pt x="12105" y="1485"/>
                </a:moveTo>
                <a:cubicBezTo>
                  <a:pt x="12105" y="1215"/>
                  <a:pt x="12343" y="1080"/>
                  <a:pt x="12580" y="1080"/>
                </a:cubicBezTo>
                <a:cubicBezTo>
                  <a:pt x="13292" y="1080"/>
                  <a:pt x="13292" y="1080"/>
                  <a:pt x="13292" y="1080"/>
                </a:cubicBezTo>
                <a:cubicBezTo>
                  <a:pt x="13530" y="1080"/>
                  <a:pt x="14004" y="1215"/>
                  <a:pt x="14004" y="1485"/>
                </a:cubicBezTo>
                <a:cubicBezTo>
                  <a:pt x="14004" y="1620"/>
                  <a:pt x="13530" y="1755"/>
                  <a:pt x="13292" y="1755"/>
                </a:cubicBezTo>
                <a:cubicBezTo>
                  <a:pt x="12580" y="1755"/>
                  <a:pt x="12580" y="1755"/>
                  <a:pt x="12580" y="1755"/>
                </a:cubicBezTo>
                <a:cubicBezTo>
                  <a:pt x="12343" y="1755"/>
                  <a:pt x="12105" y="1620"/>
                  <a:pt x="12105" y="1485"/>
                </a:cubicBezTo>
                <a:close/>
                <a:moveTo>
                  <a:pt x="15903" y="7560"/>
                </a:moveTo>
                <a:cubicBezTo>
                  <a:pt x="17565" y="7560"/>
                  <a:pt x="18989" y="6750"/>
                  <a:pt x="18989" y="5805"/>
                </a:cubicBezTo>
                <a:cubicBezTo>
                  <a:pt x="18989" y="4725"/>
                  <a:pt x="17565" y="3915"/>
                  <a:pt x="15903" y="3915"/>
                </a:cubicBezTo>
                <a:cubicBezTo>
                  <a:pt x="5697" y="3915"/>
                  <a:pt x="5697" y="3915"/>
                  <a:pt x="5697" y="3915"/>
                </a:cubicBezTo>
                <a:cubicBezTo>
                  <a:pt x="4035" y="3915"/>
                  <a:pt x="2611" y="4725"/>
                  <a:pt x="2611" y="5805"/>
                </a:cubicBezTo>
                <a:cubicBezTo>
                  <a:pt x="2611" y="9450"/>
                  <a:pt x="2611" y="9450"/>
                  <a:pt x="2611" y="9450"/>
                </a:cubicBezTo>
                <a:cubicBezTo>
                  <a:pt x="5934" y="7560"/>
                  <a:pt x="5934" y="7560"/>
                  <a:pt x="5934" y="7560"/>
                </a:cubicBezTo>
                <a:lnTo>
                  <a:pt x="15903" y="7560"/>
                </a:lnTo>
                <a:close/>
                <a:moveTo>
                  <a:pt x="3798" y="7830"/>
                </a:moveTo>
                <a:cubicBezTo>
                  <a:pt x="3798" y="5805"/>
                  <a:pt x="3798" y="5805"/>
                  <a:pt x="3798" y="5805"/>
                </a:cubicBezTo>
                <a:cubicBezTo>
                  <a:pt x="3798" y="5130"/>
                  <a:pt x="4747" y="4725"/>
                  <a:pt x="5697" y="4725"/>
                </a:cubicBezTo>
                <a:cubicBezTo>
                  <a:pt x="15903" y="4725"/>
                  <a:pt x="15903" y="4725"/>
                  <a:pt x="15903" y="4725"/>
                </a:cubicBezTo>
                <a:cubicBezTo>
                  <a:pt x="16853" y="4725"/>
                  <a:pt x="17802" y="5130"/>
                  <a:pt x="17802" y="5805"/>
                </a:cubicBezTo>
                <a:cubicBezTo>
                  <a:pt x="17802" y="6345"/>
                  <a:pt x="16853" y="6885"/>
                  <a:pt x="15903" y="6885"/>
                </a:cubicBezTo>
                <a:cubicBezTo>
                  <a:pt x="5459" y="6885"/>
                  <a:pt x="5459" y="6885"/>
                  <a:pt x="5459" y="6885"/>
                </a:cubicBezTo>
                <a:lnTo>
                  <a:pt x="3798" y="7830"/>
                </a:lnTo>
                <a:close/>
                <a:moveTo>
                  <a:pt x="15903" y="10125"/>
                </a:moveTo>
                <a:cubicBezTo>
                  <a:pt x="5697" y="10125"/>
                  <a:pt x="5697" y="10125"/>
                  <a:pt x="5697" y="10125"/>
                </a:cubicBezTo>
                <a:cubicBezTo>
                  <a:pt x="4035" y="10125"/>
                  <a:pt x="2611" y="10935"/>
                  <a:pt x="2611" y="11880"/>
                </a:cubicBezTo>
                <a:cubicBezTo>
                  <a:pt x="2611" y="12825"/>
                  <a:pt x="4035" y="13635"/>
                  <a:pt x="5697" y="13635"/>
                </a:cubicBezTo>
                <a:cubicBezTo>
                  <a:pt x="15666" y="13635"/>
                  <a:pt x="15666" y="13635"/>
                  <a:pt x="15666" y="13635"/>
                </a:cubicBezTo>
                <a:cubicBezTo>
                  <a:pt x="18989" y="15660"/>
                  <a:pt x="18989" y="15660"/>
                  <a:pt x="18989" y="15660"/>
                </a:cubicBezTo>
                <a:cubicBezTo>
                  <a:pt x="18989" y="11880"/>
                  <a:pt x="18989" y="11880"/>
                  <a:pt x="18989" y="11880"/>
                </a:cubicBezTo>
                <a:cubicBezTo>
                  <a:pt x="18989" y="10935"/>
                  <a:pt x="17565" y="10125"/>
                  <a:pt x="15903" y="10125"/>
                </a:cubicBezTo>
                <a:close/>
                <a:moveTo>
                  <a:pt x="17802" y="13905"/>
                </a:moveTo>
                <a:cubicBezTo>
                  <a:pt x="16141" y="12960"/>
                  <a:pt x="16141" y="12960"/>
                  <a:pt x="16141" y="12960"/>
                </a:cubicBezTo>
                <a:cubicBezTo>
                  <a:pt x="5697" y="12960"/>
                  <a:pt x="5697" y="12960"/>
                  <a:pt x="5697" y="12960"/>
                </a:cubicBezTo>
                <a:cubicBezTo>
                  <a:pt x="4747" y="12960"/>
                  <a:pt x="3798" y="12420"/>
                  <a:pt x="3798" y="11880"/>
                </a:cubicBezTo>
                <a:cubicBezTo>
                  <a:pt x="3798" y="11340"/>
                  <a:pt x="4747" y="10800"/>
                  <a:pt x="5697" y="10800"/>
                </a:cubicBezTo>
                <a:cubicBezTo>
                  <a:pt x="15903" y="10800"/>
                  <a:pt x="15903" y="10800"/>
                  <a:pt x="15903" y="10800"/>
                </a:cubicBezTo>
                <a:cubicBezTo>
                  <a:pt x="16853" y="10800"/>
                  <a:pt x="17802" y="11340"/>
                  <a:pt x="17802" y="11880"/>
                </a:cubicBezTo>
                <a:lnTo>
                  <a:pt x="17802" y="139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02" name="Freeform 1384"/>
          <p:cNvSpPr/>
          <p:nvPr/>
        </p:nvSpPr>
        <p:spPr>
          <a:xfrm>
            <a:off x="20278726" y="11877675"/>
            <a:ext cx="10572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452" y="17685"/>
                </a:moveTo>
                <a:cubicBezTo>
                  <a:pt x="9615" y="17685"/>
                  <a:pt x="8919" y="18225"/>
                  <a:pt x="8919" y="19035"/>
                </a:cubicBezTo>
                <a:cubicBezTo>
                  <a:pt x="8919" y="19845"/>
                  <a:pt x="9615" y="20520"/>
                  <a:pt x="10452" y="20520"/>
                </a:cubicBezTo>
                <a:cubicBezTo>
                  <a:pt x="11288" y="20520"/>
                  <a:pt x="11845" y="19845"/>
                  <a:pt x="11845" y="19035"/>
                </a:cubicBezTo>
                <a:cubicBezTo>
                  <a:pt x="11845" y="18225"/>
                  <a:pt x="11288" y="17685"/>
                  <a:pt x="10452" y="17685"/>
                </a:cubicBezTo>
                <a:close/>
                <a:moveTo>
                  <a:pt x="10452" y="19845"/>
                </a:moveTo>
                <a:cubicBezTo>
                  <a:pt x="10034" y="19845"/>
                  <a:pt x="9615" y="19440"/>
                  <a:pt x="9615" y="19035"/>
                </a:cubicBezTo>
                <a:cubicBezTo>
                  <a:pt x="9615" y="18630"/>
                  <a:pt x="10034" y="18360"/>
                  <a:pt x="10452" y="18360"/>
                </a:cubicBezTo>
                <a:cubicBezTo>
                  <a:pt x="10870" y="18360"/>
                  <a:pt x="11148" y="18630"/>
                  <a:pt x="11148" y="19035"/>
                </a:cubicBezTo>
                <a:cubicBezTo>
                  <a:pt x="11148" y="19440"/>
                  <a:pt x="10870" y="19845"/>
                  <a:pt x="10452" y="19845"/>
                </a:cubicBezTo>
                <a:close/>
                <a:moveTo>
                  <a:pt x="8919" y="1485"/>
                </a:moveTo>
                <a:cubicBezTo>
                  <a:pt x="8919" y="1215"/>
                  <a:pt x="9058" y="1080"/>
                  <a:pt x="9337" y="1080"/>
                </a:cubicBezTo>
                <a:cubicBezTo>
                  <a:pt x="10730" y="1080"/>
                  <a:pt x="10730" y="1080"/>
                  <a:pt x="10730" y="1080"/>
                </a:cubicBezTo>
                <a:cubicBezTo>
                  <a:pt x="11009" y="1080"/>
                  <a:pt x="11148" y="1215"/>
                  <a:pt x="11148" y="1485"/>
                </a:cubicBezTo>
                <a:cubicBezTo>
                  <a:pt x="11148" y="1620"/>
                  <a:pt x="11009" y="1755"/>
                  <a:pt x="10730" y="1755"/>
                </a:cubicBezTo>
                <a:cubicBezTo>
                  <a:pt x="9337" y="1755"/>
                  <a:pt x="9337" y="1755"/>
                  <a:pt x="9337" y="1755"/>
                </a:cubicBezTo>
                <a:cubicBezTo>
                  <a:pt x="9058" y="1755"/>
                  <a:pt x="8919" y="1620"/>
                  <a:pt x="8919" y="1485"/>
                </a:cubicBezTo>
                <a:close/>
                <a:moveTo>
                  <a:pt x="11566" y="1485"/>
                </a:moveTo>
                <a:cubicBezTo>
                  <a:pt x="11566" y="1215"/>
                  <a:pt x="11706" y="1080"/>
                  <a:pt x="11845" y="1080"/>
                </a:cubicBezTo>
                <a:cubicBezTo>
                  <a:pt x="12263" y="1080"/>
                  <a:pt x="12263" y="1080"/>
                  <a:pt x="12263" y="1080"/>
                </a:cubicBezTo>
                <a:cubicBezTo>
                  <a:pt x="12403" y="1080"/>
                  <a:pt x="12681" y="1215"/>
                  <a:pt x="12681" y="1485"/>
                </a:cubicBezTo>
                <a:cubicBezTo>
                  <a:pt x="12681" y="1620"/>
                  <a:pt x="12403" y="1755"/>
                  <a:pt x="12263" y="1755"/>
                </a:cubicBezTo>
                <a:cubicBezTo>
                  <a:pt x="11845" y="1755"/>
                  <a:pt x="11845" y="1755"/>
                  <a:pt x="11845" y="1755"/>
                </a:cubicBezTo>
                <a:cubicBezTo>
                  <a:pt x="11706" y="1755"/>
                  <a:pt x="11566" y="1620"/>
                  <a:pt x="11566" y="1485"/>
                </a:cubicBezTo>
                <a:close/>
                <a:moveTo>
                  <a:pt x="975" y="5265"/>
                </a:moveTo>
                <a:cubicBezTo>
                  <a:pt x="836" y="5265"/>
                  <a:pt x="836" y="5265"/>
                  <a:pt x="836" y="5265"/>
                </a:cubicBezTo>
                <a:cubicBezTo>
                  <a:pt x="697" y="5265"/>
                  <a:pt x="557" y="5130"/>
                  <a:pt x="418" y="4995"/>
                </a:cubicBezTo>
                <a:cubicBezTo>
                  <a:pt x="418" y="4590"/>
                  <a:pt x="418" y="4590"/>
                  <a:pt x="418" y="4590"/>
                </a:cubicBezTo>
                <a:cubicBezTo>
                  <a:pt x="279" y="4455"/>
                  <a:pt x="418" y="4320"/>
                  <a:pt x="697" y="4185"/>
                </a:cubicBezTo>
                <a:cubicBezTo>
                  <a:pt x="836" y="4185"/>
                  <a:pt x="975" y="4320"/>
                  <a:pt x="1115" y="4455"/>
                </a:cubicBezTo>
                <a:cubicBezTo>
                  <a:pt x="1254" y="4860"/>
                  <a:pt x="1254" y="4860"/>
                  <a:pt x="1254" y="4860"/>
                </a:cubicBezTo>
                <a:cubicBezTo>
                  <a:pt x="1254" y="4995"/>
                  <a:pt x="1115" y="5130"/>
                  <a:pt x="975" y="5265"/>
                </a:cubicBezTo>
                <a:close/>
                <a:moveTo>
                  <a:pt x="418" y="3510"/>
                </a:moveTo>
                <a:cubicBezTo>
                  <a:pt x="139" y="3510"/>
                  <a:pt x="0" y="3375"/>
                  <a:pt x="0" y="3240"/>
                </a:cubicBezTo>
                <a:cubicBezTo>
                  <a:pt x="0" y="3240"/>
                  <a:pt x="0" y="3105"/>
                  <a:pt x="0" y="3105"/>
                </a:cubicBezTo>
                <a:cubicBezTo>
                  <a:pt x="0" y="2970"/>
                  <a:pt x="0" y="2835"/>
                  <a:pt x="0" y="2835"/>
                </a:cubicBezTo>
                <a:cubicBezTo>
                  <a:pt x="0" y="2565"/>
                  <a:pt x="279" y="2430"/>
                  <a:pt x="418" y="2430"/>
                </a:cubicBezTo>
                <a:cubicBezTo>
                  <a:pt x="697" y="2565"/>
                  <a:pt x="836" y="2700"/>
                  <a:pt x="697" y="2970"/>
                </a:cubicBezTo>
                <a:cubicBezTo>
                  <a:pt x="697" y="2970"/>
                  <a:pt x="697" y="2970"/>
                  <a:pt x="697" y="3105"/>
                </a:cubicBezTo>
                <a:cubicBezTo>
                  <a:pt x="697" y="3105"/>
                  <a:pt x="697" y="3105"/>
                  <a:pt x="697" y="3105"/>
                </a:cubicBezTo>
                <a:cubicBezTo>
                  <a:pt x="836" y="3375"/>
                  <a:pt x="557" y="3510"/>
                  <a:pt x="418" y="3510"/>
                </a:cubicBezTo>
                <a:cubicBezTo>
                  <a:pt x="418" y="3510"/>
                  <a:pt x="418" y="3510"/>
                  <a:pt x="418" y="3510"/>
                </a:cubicBezTo>
                <a:close/>
                <a:moveTo>
                  <a:pt x="1812" y="8640"/>
                </a:moveTo>
                <a:cubicBezTo>
                  <a:pt x="1812" y="8640"/>
                  <a:pt x="1812" y="8640"/>
                  <a:pt x="1812" y="8640"/>
                </a:cubicBezTo>
                <a:cubicBezTo>
                  <a:pt x="1672" y="8640"/>
                  <a:pt x="1394" y="8505"/>
                  <a:pt x="1394" y="8370"/>
                </a:cubicBezTo>
                <a:cubicBezTo>
                  <a:pt x="1254" y="8100"/>
                  <a:pt x="1254" y="8100"/>
                  <a:pt x="1254" y="8100"/>
                </a:cubicBezTo>
                <a:cubicBezTo>
                  <a:pt x="1254" y="7830"/>
                  <a:pt x="1394" y="7695"/>
                  <a:pt x="1533" y="7560"/>
                </a:cubicBezTo>
                <a:cubicBezTo>
                  <a:pt x="1812" y="7560"/>
                  <a:pt x="1951" y="7695"/>
                  <a:pt x="2090" y="7830"/>
                </a:cubicBezTo>
                <a:cubicBezTo>
                  <a:pt x="2090" y="8235"/>
                  <a:pt x="2090" y="8235"/>
                  <a:pt x="2090" y="8235"/>
                </a:cubicBezTo>
                <a:cubicBezTo>
                  <a:pt x="2230" y="8370"/>
                  <a:pt x="2090" y="8640"/>
                  <a:pt x="1812" y="8640"/>
                </a:cubicBezTo>
                <a:close/>
                <a:moveTo>
                  <a:pt x="3763" y="15390"/>
                </a:moveTo>
                <a:cubicBezTo>
                  <a:pt x="3763" y="15390"/>
                  <a:pt x="3623" y="15525"/>
                  <a:pt x="3623" y="15525"/>
                </a:cubicBezTo>
                <a:cubicBezTo>
                  <a:pt x="3484" y="15525"/>
                  <a:pt x="3345" y="15390"/>
                  <a:pt x="3345" y="15255"/>
                </a:cubicBezTo>
                <a:cubicBezTo>
                  <a:pt x="3205" y="14850"/>
                  <a:pt x="3205" y="14850"/>
                  <a:pt x="3205" y="14850"/>
                </a:cubicBezTo>
                <a:cubicBezTo>
                  <a:pt x="3205" y="14715"/>
                  <a:pt x="3205" y="14445"/>
                  <a:pt x="3484" y="14445"/>
                </a:cubicBezTo>
                <a:cubicBezTo>
                  <a:pt x="3623" y="14310"/>
                  <a:pt x="3902" y="14445"/>
                  <a:pt x="3902" y="14715"/>
                </a:cubicBezTo>
                <a:cubicBezTo>
                  <a:pt x="4041" y="14985"/>
                  <a:pt x="4041" y="14985"/>
                  <a:pt x="4041" y="14985"/>
                </a:cubicBezTo>
                <a:cubicBezTo>
                  <a:pt x="4041" y="15255"/>
                  <a:pt x="3902" y="15390"/>
                  <a:pt x="3763" y="15390"/>
                </a:cubicBezTo>
                <a:close/>
                <a:moveTo>
                  <a:pt x="1394" y="6885"/>
                </a:moveTo>
                <a:cubicBezTo>
                  <a:pt x="1394" y="7020"/>
                  <a:pt x="1394" y="7020"/>
                  <a:pt x="1254" y="7020"/>
                </a:cubicBezTo>
                <a:cubicBezTo>
                  <a:pt x="1115" y="7020"/>
                  <a:pt x="975" y="6885"/>
                  <a:pt x="975" y="6750"/>
                </a:cubicBezTo>
                <a:cubicBezTo>
                  <a:pt x="836" y="6345"/>
                  <a:pt x="836" y="6345"/>
                  <a:pt x="836" y="6345"/>
                </a:cubicBezTo>
                <a:cubicBezTo>
                  <a:pt x="836" y="6210"/>
                  <a:pt x="975" y="5940"/>
                  <a:pt x="1115" y="5940"/>
                </a:cubicBezTo>
                <a:cubicBezTo>
                  <a:pt x="1254" y="5805"/>
                  <a:pt x="1533" y="5940"/>
                  <a:pt x="1533" y="6210"/>
                </a:cubicBezTo>
                <a:cubicBezTo>
                  <a:pt x="1672" y="6480"/>
                  <a:pt x="1672" y="6480"/>
                  <a:pt x="1672" y="6480"/>
                </a:cubicBezTo>
                <a:cubicBezTo>
                  <a:pt x="1672" y="6750"/>
                  <a:pt x="1533" y="6885"/>
                  <a:pt x="1394" y="6885"/>
                </a:cubicBezTo>
                <a:close/>
                <a:moveTo>
                  <a:pt x="975" y="2025"/>
                </a:moveTo>
                <a:cubicBezTo>
                  <a:pt x="975" y="1755"/>
                  <a:pt x="1115" y="1620"/>
                  <a:pt x="1254" y="1485"/>
                </a:cubicBezTo>
                <a:cubicBezTo>
                  <a:pt x="1533" y="1485"/>
                  <a:pt x="1533" y="1485"/>
                  <a:pt x="1533" y="1485"/>
                </a:cubicBezTo>
                <a:cubicBezTo>
                  <a:pt x="1812" y="1350"/>
                  <a:pt x="1951" y="1485"/>
                  <a:pt x="2090" y="1755"/>
                </a:cubicBezTo>
                <a:cubicBezTo>
                  <a:pt x="2090" y="1890"/>
                  <a:pt x="1951" y="2025"/>
                  <a:pt x="1812" y="2160"/>
                </a:cubicBezTo>
                <a:cubicBezTo>
                  <a:pt x="1394" y="2295"/>
                  <a:pt x="1394" y="2295"/>
                  <a:pt x="1394" y="2295"/>
                </a:cubicBezTo>
                <a:cubicBezTo>
                  <a:pt x="1394" y="2295"/>
                  <a:pt x="1394" y="2295"/>
                  <a:pt x="1394" y="2295"/>
                </a:cubicBezTo>
                <a:cubicBezTo>
                  <a:pt x="1115" y="2295"/>
                  <a:pt x="975" y="2160"/>
                  <a:pt x="975" y="2025"/>
                </a:cubicBezTo>
                <a:close/>
                <a:moveTo>
                  <a:pt x="2787" y="1485"/>
                </a:moveTo>
                <a:cubicBezTo>
                  <a:pt x="2648" y="1350"/>
                  <a:pt x="2787" y="1080"/>
                  <a:pt x="3066" y="1080"/>
                </a:cubicBezTo>
                <a:cubicBezTo>
                  <a:pt x="3345" y="945"/>
                  <a:pt x="3345" y="945"/>
                  <a:pt x="3345" y="945"/>
                </a:cubicBezTo>
                <a:cubicBezTo>
                  <a:pt x="3623" y="945"/>
                  <a:pt x="3763" y="1080"/>
                  <a:pt x="3763" y="1215"/>
                </a:cubicBezTo>
                <a:cubicBezTo>
                  <a:pt x="3902" y="1485"/>
                  <a:pt x="3763" y="1620"/>
                  <a:pt x="3484" y="1620"/>
                </a:cubicBezTo>
                <a:cubicBezTo>
                  <a:pt x="3205" y="1755"/>
                  <a:pt x="3205" y="1755"/>
                  <a:pt x="3205" y="1755"/>
                </a:cubicBezTo>
                <a:cubicBezTo>
                  <a:pt x="3205" y="1755"/>
                  <a:pt x="3066" y="1755"/>
                  <a:pt x="3066" y="1755"/>
                </a:cubicBezTo>
                <a:cubicBezTo>
                  <a:pt x="2926" y="1755"/>
                  <a:pt x="2787" y="1620"/>
                  <a:pt x="2787" y="1485"/>
                </a:cubicBezTo>
                <a:close/>
                <a:moveTo>
                  <a:pt x="3345" y="13770"/>
                </a:moveTo>
                <a:cubicBezTo>
                  <a:pt x="3205" y="13770"/>
                  <a:pt x="3205" y="13770"/>
                  <a:pt x="3205" y="13770"/>
                </a:cubicBezTo>
                <a:cubicBezTo>
                  <a:pt x="3066" y="13770"/>
                  <a:pt x="2926" y="13635"/>
                  <a:pt x="2787" y="13500"/>
                </a:cubicBezTo>
                <a:cubicBezTo>
                  <a:pt x="2787" y="13095"/>
                  <a:pt x="2787" y="13095"/>
                  <a:pt x="2787" y="13095"/>
                </a:cubicBezTo>
                <a:cubicBezTo>
                  <a:pt x="2648" y="12960"/>
                  <a:pt x="2787" y="12825"/>
                  <a:pt x="2926" y="12690"/>
                </a:cubicBezTo>
                <a:cubicBezTo>
                  <a:pt x="3205" y="12690"/>
                  <a:pt x="3345" y="12825"/>
                  <a:pt x="3484" y="12960"/>
                </a:cubicBezTo>
                <a:cubicBezTo>
                  <a:pt x="3484" y="13365"/>
                  <a:pt x="3484" y="13365"/>
                  <a:pt x="3484" y="13365"/>
                </a:cubicBezTo>
                <a:cubicBezTo>
                  <a:pt x="3623" y="13500"/>
                  <a:pt x="3484" y="13635"/>
                  <a:pt x="3345" y="13770"/>
                </a:cubicBezTo>
                <a:close/>
                <a:moveTo>
                  <a:pt x="2369" y="10395"/>
                </a:moveTo>
                <a:cubicBezTo>
                  <a:pt x="2369" y="10395"/>
                  <a:pt x="2230" y="10395"/>
                  <a:pt x="2230" y="10395"/>
                </a:cubicBezTo>
                <a:cubicBezTo>
                  <a:pt x="2090" y="10395"/>
                  <a:pt x="1951" y="10260"/>
                  <a:pt x="1951" y="10125"/>
                </a:cubicBezTo>
                <a:cubicBezTo>
                  <a:pt x="1812" y="9720"/>
                  <a:pt x="1812" y="9720"/>
                  <a:pt x="1812" y="9720"/>
                </a:cubicBezTo>
                <a:cubicBezTo>
                  <a:pt x="1672" y="9585"/>
                  <a:pt x="1812" y="9315"/>
                  <a:pt x="2090" y="9315"/>
                </a:cubicBezTo>
                <a:cubicBezTo>
                  <a:pt x="2230" y="9315"/>
                  <a:pt x="2508" y="9315"/>
                  <a:pt x="2508" y="9585"/>
                </a:cubicBezTo>
                <a:cubicBezTo>
                  <a:pt x="2648" y="9855"/>
                  <a:pt x="2648" y="9855"/>
                  <a:pt x="2648" y="9855"/>
                </a:cubicBezTo>
                <a:cubicBezTo>
                  <a:pt x="2648" y="10125"/>
                  <a:pt x="2508" y="10260"/>
                  <a:pt x="2369" y="10395"/>
                </a:cubicBezTo>
                <a:close/>
                <a:moveTo>
                  <a:pt x="2787" y="12015"/>
                </a:moveTo>
                <a:cubicBezTo>
                  <a:pt x="2787" y="12015"/>
                  <a:pt x="2787" y="12015"/>
                  <a:pt x="2648" y="12015"/>
                </a:cubicBezTo>
                <a:cubicBezTo>
                  <a:pt x="2508" y="12015"/>
                  <a:pt x="2369" y="12015"/>
                  <a:pt x="2369" y="11745"/>
                </a:cubicBezTo>
                <a:cubicBezTo>
                  <a:pt x="2230" y="11475"/>
                  <a:pt x="2230" y="11475"/>
                  <a:pt x="2230" y="11475"/>
                </a:cubicBezTo>
                <a:cubicBezTo>
                  <a:pt x="2230" y="11205"/>
                  <a:pt x="2369" y="11070"/>
                  <a:pt x="2508" y="11070"/>
                </a:cubicBezTo>
                <a:cubicBezTo>
                  <a:pt x="2787" y="10935"/>
                  <a:pt x="2926" y="11070"/>
                  <a:pt x="2926" y="11205"/>
                </a:cubicBezTo>
                <a:cubicBezTo>
                  <a:pt x="3066" y="11610"/>
                  <a:pt x="3066" y="11610"/>
                  <a:pt x="3066" y="11610"/>
                </a:cubicBezTo>
                <a:cubicBezTo>
                  <a:pt x="3066" y="11745"/>
                  <a:pt x="3066" y="12015"/>
                  <a:pt x="2787" y="12015"/>
                </a:cubicBezTo>
                <a:close/>
                <a:moveTo>
                  <a:pt x="20764" y="6345"/>
                </a:moveTo>
                <a:cubicBezTo>
                  <a:pt x="20625" y="6750"/>
                  <a:pt x="20625" y="6750"/>
                  <a:pt x="20625" y="6750"/>
                </a:cubicBezTo>
                <a:cubicBezTo>
                  <a:pt x="20625" y="6885"/>
                  <a:pt x="20485" y="7020"/>
                  <a:pt x="20206" y="7020"/>
                </a:cubicBezTo>
                <a:cubicBezTo>
                  <a:pt x="20206" y="7020"/>
                  <a:pt x="20206" y="7020"/>
                  <a:pt x="20206" y="6885"/>
                </a:cubicBezTo>
                <a:cubicBezTo>
                  <a:pt x="19928" y="6885"/>
                  <a:pt x="19788" y="6750"/>
                  <a:pt x="19928" y="6480"/>
                </a:cubicBezTo>
                <a:cubicBezTo>
                  <a:pt x="19928" y="6210"/>
                  <a:pt x="19928" y="6210"/>
                  <a:pt x="19928" y="6210"/>
                </a:cubicBezTo>
                <a:cubicBezTo>
                  <a:pt x="20067" y="5940"/>
                  <a:pt x="20206" y="5805"/>
                  <a:pt x="20485" y="5940"/>
                </a:cubicBezTo>
                <a:cubicBezTo>
                  <a:pt x="20625" y="5940"/>
                  <a:pt x="20764" y="6210"/>
                  <a:pt x="20764" y="6345"/>
                </a:cubicBezTo>
                <a:close/>
                <a:moveTo>
                  <a:pt x="21182" y="4590"/>
                </a:moveTo>
                <a:cubicBezTo>
                  <a:pt x="21043" y="4995"/>
                  <a:pt x="21043" y="4995"/>
                  <a:pt x="21043" y="4995"/>
                </a:cubicBezTo>
                <a:cubicBezTo>
                  <a:pt x="21043" y="5130"/>
                  <a:pt x="20903" y="5265"/>
                  <a:pt x="20764" y="5265"/>
                </a:cubicBezTo>
                <a:cubicBezTo>
                  <a:pt x="20764" y="5265"/>
                  <a:pt x="20625" y="5265"/>
                  <a:pt x="20625" y="5265"/>
                </a:cubicBezTo>
                <a:cubicBezTo>
                  <a:pt x="20485" y="5130"/>
                  <a:pt x="20346" y="4995"/>
                  <a:pt x="20346" y="4860"/>
                </a:cubicBezTo>
                <a:cubicBezTo>
                  <a:pt x="20485" y="4455"/>
                  <a:pt x="20485" y="4455"/>
                  <a:pt x="20485" y="4455"/>
                </a:cubicBezTo>
                <a:cubicBezTo>
                  <a:pt x="20485" y="4320"/>
                  <a:pt x="20764" y="4185"/>
                  <a:pt x="20903" y="4185"/>
                </a:cubicBezTo>
                <a:cubicBezTo>
                  <a:pt x="21182" y="4320"/>
                  <a:pt x="21182" y="4455"/>
                  <a:pt x="21182" y="4590"/>
                </a:cubicBezTo>
                <a:close/>
                <a:moveTo>
                  <a:pt x="21600" y="3105"/>
                </a:moveTo>
                <a:cubicBezTo>
                  <a:pt x="21600" y="3105"/>
                  <a:pt x="21600" y="3240"/>
                  <a:pt x="21600" y="3240"/>
                </a:cubicBezTo>
                <a:cubicBezTo>
                  <a:pt x="21600" y="3375"/>
                  <a:pt x="21321" y="3510"/>
                  <a:pt x="21182" y="3510"/>
                </a:cubicBezTo>
                <a:cubicBezTo>
                  <a:pt x="21182" y="3510"/>
                  <a:pt x="21182" y="3510"/>
                  <a:pt x="21182" y="3510"/>
                </a:cubicBezTo>
                <a:cubicBezTo>
                  <a:pt x="20903" y="3510"/>
                  <a:pt x="20764" y="3375"/>
                  <a:pt x="20764" y="3105"/>
                </a:cubicBezTo>
                <a:cubicBezTo>
                  <a:pt x="20764" y="3105"/>
                  <a:pt x="20764" y="3105"/>
                  <a:pt x="20764" y="3105"/>
                </a:cubicBezTo>
                <a:cubicBezTo>
                  <a:pt x="20764" y="2970"/>
                  <a:pt x="20764" y="2970"/>
                  <a:pt x="20764" y="2970"/>
                </a:cubicBezTo>
                <a:cubicBezTo>
                  <a:pt x="20764" y="2700"/>
                  <a:pt x="20903" y="2565"/>
                  <a:pt x="21043" y="2430"/>
                </a:cubicBezTo>
                <a:cubicBezTo>
                  <a:pt x="21321" y="2430"/>
                  <a:pt x="21461" y="2565"/>
                  <a:pt x="21461" y="2835"/>
                </a:cubicBezTo>
                <a:cubicBezTo>
                  <a:pt x="21600" y="2835"/>
                  <a:pt x="21600" y="2970"/>
                  <a:pt x="21600" y="3105"/>
                </a:cubicBezTo>
                <a:close/>
                <a:moveTo>
                  <a:pt x="17698" y="1215"/>
                </a:moveTo>
                <a:cubicBezTo>
                  <a:pt x="17837" y="1080"/>
                  <a:pt x="17977" y="945"/>
                  <a:pt x="18255" y="945"/>
                </a:cubicBezTo>
                <a:cubicBezTo>
                  <a:pt x="18534" y="1080"/>
                  <a:pt x="18534" y="1080"/>
                  <a:pt x="18534" y="1080"/>
                </a:cubicBezTo>
                <a:cubicBezTo>
                  <a:pt x="18813" y="1080"/>
                  <a:pt x="18813" y="1350"/>
                  <a:pt x="18813" y="1485"/>
                </a:cubicBezTo>
                <a:cubicBezTo>
                  <a:pt x="18813" y="1620"/>
                  <a:pt x="18674" y="1755"/>
                  <a:pt x="18395" y="1755"/>
                </a:cubicBezTo>
                <a:cubicBezTo>
                  <a:pt x="18395" y="1755"/>
                  <a:pt x="18395" y="1755"/>
                  <a:pt x="18395" y="1755"/>
                </a:cubicBezTo>
                <a:cubicBezTo>
                  <a:pt x="17977" y="1620"/>
                  <a:pt x="17977" y="1620"/>
                  <a:pt x="17977" y="1620"/>
                </a:cubicBezTo>
                <a:cubicBezTo>
                  <a:pt x="17837" y="1620"/>
                  <a:pt x="17698" y="1485"/>
                  <a:pt x="17698" y="1215"/>
                </a:cubicBezTo>
                <a:close/>
                <a:moveTo>
                  <a:pt x="19510" y="1755"/>
                </a:moveTo>
                <a:cubicBezTo>
                  <a:pt x="19510" y="1485"/>
                  <a:pt x="19788" y="1350"/>
                  <a:pt x="19928" y="1485"/>
                </a:cubicBezTo>
                <a:cubicBezTo>
                  <a:pt x="20346" y="1485"/>
                  <a:pt x="20346" y="1485"/>
                  <a:pt x="20346" y="1485"/>
                </a:cubicBezTo>
                <a:cubicBezTo>
                  <a:pt x="20485" y="1620"/>
                  <a:pt x="20625" y="1755"/>
                  <a:pt x="20625" y="2025"/>
                </a:cubicBezTo>
                <a:cubicBezTo>
                  <a:pt x="20485" y="2160"/>
                  <a:pt x="20346" y="2295"/>
                  <a:pt x="20206" y="2295"/>
                </a:cubicBezTo>
                <a:cubicBezTo>
                  <a:pt x="20206" y="2295"/>
                  <a:pt x="20206" y="2295"/>
                  <a:pt x="20067" y="2295"/>
                </a:cubicBezTo>
                <a:cubicBezTo>
                  <a:pt x="19788" y="2160"/>
                  <a:pt x="19788" y="2160"/>
                  <a:pt x="19788" y="2160"/>
                </a:cubicBezTo>
                <a:cubicBezTo>
                  <a:pt x="19510" y="2025"/>
                  <a:pt x="19510" y="1890"/>
                  <a:pt x="19510" y="1755"/>
                </a:cubicBezTo>
                <a:close/>
                <a:moveTo>
                  <a:pt x="20206" y="8100"/>
                </a:moveTo>
                <a:cubicBezTo>
                  <a:pt x="20206" y="8370"/>
                  <a:pt x="20206" y="8370"/>
                  <a:pt x="20206" y="8370"/>
                </a:cubicBezTo>
                <a:cubicBezTo>
                  <a:pt x="20067" y="8505"/>
                  <a:pt x="19928" y="8640"/>
                  <a:pt x="19788" y="8640"/>
                </a:cubicBezTo>
                <a:cubicBezTo>
                  <a:pt x="19788" y="8640"/>
                  <a:pt x="19788" y="8640"/>
                  <a:pt x="19649" y="8640"/>
                </a:cubicBezTo>
                <a:cubicBezTo>
                  <a:pt x="19510" y="8640"/>
                  <a:pt x="19370" y="8370"/>
                  <a:pt x="19370" y="8235"/>
                </a:cubicBezTo>
                <a:cubicBezTo>
                  <a:pt x="19510" y="7830"/>
                  <a:pt x="19510" y="7830"/>
                  <a:pt x="19510" y="7830"/>
                </a:cubicBezTo>
                <a:cubicBezTo>
                  <a:pt x="19510" y="7695"/>
                  <a:pt x="19788" y="7560"/>
                  <a:pt x="19928" y="7560"/>
                </a:cubicBezTo>
                <a:cubicBezTo>
                  <a:pt x="20206" y="7695"/>
                  <a:pt x="20346" y="7830"/>
                  <a:pt x="20206" y="8100"/>
                </a:cubicBezTo>
                <a:close/>
                <a:moveTo>
                  <a:pt x="17559" y="16065"/>
                </a:moveTo>
                <a:cubicBezTo>
                  <a:pt x="17419" y="16065"/>
                  <a:pt x="17280" y="16200"/>
                  <a:pt x="17141" y="16335"/>
                </a:cubicBezTo>
                <a:cubicBezTo>
                  <a:pt x="17141" y="16605"/>
                  <a:pt x="17141" y="16605"/>
                  <a:pt x="17141" y="16605"/>
                </a:cubicBezTo>
                <a:cubicBezTo>
                  <a:pt x="17141" y="16605"/>
                  <a:pt x="17141" y="16605"/>
                  <a:pt x="17141" y="16605"/>
                </a:cubicBezTo>
                <a:cubicBezTo>
                  <a:pt x="17141" y="16605"/>
                  <a:pt x="17141" y="16605"/>
                  <a:pt x="17141" y="16605"/>
                </a:cubicBezTo>
                <a:cubicBezTo>
                  <a:pt x="17141" y="15120"/>
                  <a:pt x="17141" y="15120"/>
                  <a:pt x="17141" y="15120"/>
                </a:cubicBezTo>
                <a:cubicBezTo>
                  <a:pt x="17141" y="15120"/>
                  <a:pt x="17141" y="15120"/>
                  <a:pt x="17141" y="15120"/>
                </a:cubicBezTo>
                <a:cubicBezTo>
                  <a:pt x="17141" y="14850"/>
                  <a:pt x="17141" y="14850"/>
                  <a:pt x="17141" y="14850"/>
                </a:cubicBezTo>
                <a:cubicBezTo>
                  <a:pt x="17141" y="14850"/>
                  <a:pt x="17141" y="14850"/>
                  <a:pt x="17141" y="14715"/>
                </a:cubicBezTo>
                <a:cubicBezTo>
                  <a:pt x="17141" y="13365"/>
                  <a:pt x="17141" y="13365"/>
                  <a:pt x="17141" y="13365"/>
                </a:cubicBezTo>
                <a:cubicBezTo>
                  <a:pt x="17141" y="13365"/>
                  <a:pt x="17141" y="13365"/>
                  <a:pt x="17141" y="13365"/>
                </a:cubicBezTo>
                <a:cubicBezTo>
                  <a:pt x="17141" y="13095"/>
                  <a:pt x="17141" y="13095"/>
                  <a:pt x="17141" y="13095"/>
                </a:cubicBezTo>
                <a:cubicBezTo>
                  <a:pt x="17141" y="13095"/>
                  <a:pt x="17141" y="13095"/>
                  <a:pt x="17141" y="12960"/>
                </a:cubicBezTo>
                <a:cubicBezTo>
                  <a:pt x="17141" y="11610"/>
                  <a:pt x="17141" y="11610"/>
                  <a:pt x="17141" y="11610"/>
                </a:cubicBezTo>
                <a:cubicBezTo>
                  <a:pt x="17141" y="11610"/>
                  <a:pt x="17141" y="11610"/>
                  <a:pt x="17141" y="11610"/>
                </a:cubicBezTo>
                <a:cubicBezTo>
                  <a:pt x="17141" y="11340"/>
                  <a:pt x="17141" y="11340"/>
                  <a:pt x="17141" y="11340"/>
                </a:cubicBezTo>
                <a:cubicBezTo>
                  <a:pt x="17141" y="11340"/>
                  <a:pt x="17141" y="11205"/>
                  <a:pt x="17141" y="11205"/>
                </a:cubicBezTo>
                <a:cubicBezTo>
                  <a:pt x="17141" y="9855"/>
                  <a:pt x="17141" y="9855"/>
                  <a:pt x="17141" y="9855"/>
                </a:cubicBezTo>
                <a:cubicBezTo>
                  <a:pt x="17141" y="9855"/>
                  <a:pt x="17141" y="9855"/>
                  <a:pt x="17141" y="9855"/>
                </a:cubicBezTo>
                <a:cubicBezTo>
                  <a:pt x="17141" y="9585"/>
                  <a:pt x="17141" y="9585"/>
                  <a:pt x="17141" y="9585"/>
                </a:cubicBezTo>
                <a:cubicBezTo>
                  <a:pt x="17141" y="9450"/>
                  <a:pt x="17141" y="9450"/>
                  <a:pt x="17141" y="9450"/>
                </a:cubicBezTo>
                <a:cubicBezTo>
                  <a:pt x="17141" y="8100"/>
                  <a:pt x="17141" y="8100"/>
                  <a:pt x="17141" y="8100"/>
                </a:cubicBezTo>
                <a:cubicBezTo>
                  <a:pt x="17141" y="8100"/>
                  <a:pt x="17141" y="8100"/>
                  <a:pt x="17141" y="8100"/>
                </a:cubicBezTo>
                <a:cubicBezTo>
                  <a:pt x="17141" y="7695"/>
                  <a:pt x="17141" y="7695"/>
                  <a:pt x="17141" y="7695"/>
                </a:cubicBezTo>
                <a:cubicBezTo>
                  <a:pt x="17141" y="7695"/>
                  <a:pt x="17141" y="7695"/>
                  <a:pt x="17141" y="7695"/>
                </a:cubicBezTo>
                <a:cubicBezTo>
                  <a:pt x="17141" y="6345"/>
                  <a:pt x="17141" y="6345"/>
                  <a:pt x="17141" y="6345"/>
                </a:cubicBezTo>
                <a:cubicBezTo>
                  <a:pt x="17141" y="6345"/>
                  <a:pt x="17141" y="6345"/>
                  <a:pt x="17141" y="6345"/>
                </a:cubicBezTo>
                <a:cubicBezTo>
                  <a:pt x="17141" y="5940"/>
                  <a:pt x="17141" y="5940"/>
                  <a:pt x="17141" y="5940"/>
                </a:cubicBezTo>
                <a:cubicBezTo>
                  <a:pt x="17141" y="5940"/>
                  <a:pt x="17141" y="5940"/>
                  <a:pt x="17141" y="5940"/>
                </a:cubicBezTo>
                <a:cubicBezTo>
                  <a:pt x="17141" y="4590"/>
                  <a:pt x="17141" y="4590"/>
                  <a:pt x="17141" y="4590"/>
                </a:cubicBezTo>
                <a:cubicBezTo>
                  <a:pt x="17141" y="4590"/>
                  <a:pt x="17141" y="4590"/>
                  <a:pt x="17141" y="4590"/>
                </a:cubicBezTo>
                <a:cubicBezTo>
                  <a:pt x="17141" y="4185"/>
                  <a:pt x="17141" y="4185"/>
                  <a:pt x="17141" y="4185"/>
                </a:cubicBezTo>
                <a:cubicBezTo>
                  <a:pt x="17141" y="4185"/>
                  <a:pt x="17141" y="4185"/>
                  <a:pt x="17141" y="4185"/>
                </a:cubicBezTo>
                <a:cubicBezTo>
                  <a:pt x="17141" y="2835"/>
                  <a:pt x="17141" y="2835"/>
                  <a:pt x="17141" y="2835"/>
                </a:cubicBezTo>
                <a:cubicBezTo>
                  <a:pt x="17141" y="2835"/>
                  <a:pt x="17141" y="2835"/>
                  <a:pt x="17141" y="2835"/>
                </a:cubicBezTo>
                <a:cubicBezTo>
                  <a:pt x="17141" y="2430"/>
                  <a:pt x="17141" y="2430"/>
                  <a:pt x="17141" y="2430"/>
                </a:cubicBezTo>
                <a:cubicBezTo>
                  <a:pt x="17141" y="2430"/>
                  <a:pt x="17141" y="2430"/>
                  <a:pt x="17141" y="2430"/>
                </a:cubicBezTo>
                <a:cubicBezTo>
                  <a:pt x="17141" y="1620"/>
                  <a:pt x="17141" y="1620"/>
                  <a:pt x="17141" y="1620"/>
                </a:cubicBezTo>
                <a:cubicBezTo>
                  <a:pt x="17141" y="675"/>
                  <a:pt x="16305" y="0"/>
                  <a:pt x="15468" y="0"/>
                </a:cubicBezTo>
                <a:cubicBezTo>
                  <a:pt x="6132" y="0"/>
                  <a:pt x="6132" y="0"/>
                  <a:pt x="6132" y="0"/>
                </a:cubicBezTo>
                <a:cubicBezTo>
                  <a:pt x="5156" y="0"/>
                  <a:pt x="4459" y="675"/>
                  <a:pt x="4459" y="1620"/>
                </a:cubicBezTo>
                <a:cubicBezTo>
                  <a:pt x="4459" y="2430"/>
                  <a:pt x="4459" y="2430"/>
                  <a:pt x="4459" y="2430"/>
                </a:cubicBezTo>
                <a:cubicBezTo>
                  <a:pt x="4459" y="2430"/>
                  <a:pt x="4459" y="2430"/>
                  <a:pt x="4459" y="2430"/>
                </a:cubicBezTo>
                <a:cubicBezTo>
                  <a:pt x="4459" y="2835"/>
                  <a:pt x="4459" y="2835"/>
                  <a:pt x="4459" y="2835"/>
                </a:cubicBezTo>
                <a:cubicBezTo>
                  <a:pt x="4459" y="2835"/>
                  <a:pt x="4459" y="2835"/>
                  <a:pt x="4459" y="2835"/>
                </a:cubicBezTo>
                <a:cubicBezTo>
                  <a:pt x="4459" y="4185"/>
                  <a:pt x="4459" y="4185"/>
                  <a:pt x="4459" y="4185"/>
                </a:cubicBezTo>
                <a:cubicBezTo>
                  <a:pt x="4459" y="4185"/>
                  <a:pt x="4459" y="4185"/>
                  <a:pt x="4459" y="4185"/>
                </a:cubicBezTo>
                <a:cubicBezTo>
                  <a:pt x="4459" y="4590"/>
                  <a:pt x="4459" y="4590"/>
                  <a:pt x="4459" y="4590"/>
                </a:cubicBezTo>
                <a:cubicBezTo>
                  <a:pt x="4459" y="4590"/>
                  <a:pt x="4459" y="4590"/>
                  <a:pt x="4459" y="4590"/>
                </a:cubicBezTo>
                <a:cubicBezTo>
                  <a:pt x="4459" y="5940"/>
                  <a:pt x="4459" y="5940"/>
                  <a:pt x="4459" y="5940"/>
                </a:cubicBezTo>
                <a:cubicBezTo>
                  <a:pt x="4459" y="5940"/>
                  <a:pt x="4459" y="5940"/>
                  <a:pt x="4459" y="5940"/>
                </a:cubicBezTo>
                <a:cubicBezTo>
                  <a:pt x="4459" y="6345"/>
                  <a:pt x="4459" y="6345"/>
                  <a:pt x="4459" y="6345"/>
                </a:cubicBezTo>
                <a:cubicBezTo>
                  <a:pt x="4459" y="6345"/>
                  <a:pt x="4459" y="6345"/>
                  <a:pt x="4459" y="6345"/>
                </a:cubicBezTo>
                <a:cubicBezTo>
                  <a:pt x="4459" y="7695"/>
                  <a:pt x="4459" y="7695"/>
                  <a:pt x="4459" y="7695"/>
                </a:cubicBezTo>
                <a:cubicBezTo>
                  <a:pt x="4459" y="7695"/>
                  <a:pt x="4459" y="7695"/>
                  <a:pt x="4459" y="7695"/>
                </a:cubicBezTo>
                <a:cubicBezTo>
                  <a:pt x="4459" y="8100"/>
                  <a:pt x="4459" y="8100"/>
                  <a:pt x="4459" y="8100"/>
                </a:cubicBezTo>
                <a:cubicBezTo>
                  <a:pt x="4459" y="8100"/>
                  <a:pt x="4459" y="8100"/>
                  <a:pt x="4459" y="8100"/>
                </a:cubicBezTo>
                <a:cubicBezTo>
                  <a:pt x="4459" y="9450"/>
                  <a:pt x="4459" y="9450"/>
                  <a:pt x="4459" y="9450"/>
                </a:cubicBezTo>
                <a:cubicBezTo>
                  <a:pt x="4459" y="9450"/>
                  <a:pt x="4459" y="9450"/>
                  <a:pt x="4459" y="9450"/>
                </a:cubicBezTo>
                <a:cubicBezTo>
                  <a:pt x="4459" y="9855"/>
                  <a:pt x="4459" y="9855"/>
                  <a:pt x="4459" y="9855"/>
                </a:cubicBezTo>
                <a:cubicBezTo>
                  <a:pt x="4459" y="9855"/>
                  <a:pt x="4459" y="9855"/>
                  <a:pt x="4459" y="9855"/>
                </a:cubicBezTo>
                <a:cubicBezTo>
                  <a:pt x="4459" y="11340"/>
                  <a:pt x="4459" y="11340"/>
                  <a:pt x="4459" y="11340"/>
                </a:cubicBezTo>
                <a:cubicBezTo>
                  <a:pt x="4459" y="11340"/>
                  <a:pt x="4459" y="11340"/>
                  <a:pt x="4459" y="11340"/>
                </a:cubicBezTo>
                <a:cubicBezTo>
                  <a:pt x="4459" y="11610"/>
                  <a:pt x="4459" y="11610"/>
                  <a:pt x="4459" y="11610"/>
                </a:cubicBezTo>
                <a:cubicBezTo>
                  <a:pt x="4459" y="11610"/>
                  <a:pt x="4459" y="11610"/>
                  <a:pt x="4459" y="11610"/>
                </a:cubicBezTo>
                <a:cubicBezTo>
                  <a:pt x="4459" y="13095"/>
                  <a:pt x="4459" y="13095"/>
                  <a:pt x="4459" y="13095"/>
                </a:cubicBezTo>
                <a:cubicBezTo>
                  <a:pt x="4459" y="13095"/>
                  <a:pt x="4459" y="13095"/>
                  <a:pt x="4459" y="13095"/>
                </a:cubicBezTo>
                <a:cubicBezTo>
                  <a:pt x="4459" y="13365"/>
                  <a:pt x="4459" y="13365"/>
                  <a:pt x="4459" y="13365"/>
                </a:cubicBezTo>
                <a:cubicBezTo>
                  <a:pt x="4459" y="13365"/>
                  <a:pt x="4459" y="13365"/>
                  <a:pt x="4459" y="13365"/>
                </a:cubicBezTo>
                <a:cubicBezTo>
                  <a:pt x="4459" y="14850"/>
                  <a:pt x="4459" y="14850"/>
                  <a:pt x="4459" y="14850"/>
                </a:cubicBezTo>
                <a:cubicBezTo>
                  <a:pt x="4459" y="14850"/>
                  <a:pt x="4459" y="14850"/>
                  <a:pt x="4459" y="14850"/>
                </a:cubicBezTo>
                <a:cubicBezTo>
                  <a:pt x="4459" y="15120"/>
                  <a:pt x="4459" y="15120"/>
                  <a:pt x="4459" y="15120"/>
                </a:cubicBezTo>
                <a:cubicBezTo>
                  <a:pt x="4459" y="15120"/>
                  <a:pt x="4459" y="15120"/>
                  <a:pt x="4459" y="15120"/>
                </a:cubicBezTo>
                <a:cubicBezTo>
                  <a:pt x="4459" y="16605"/>
                  <a:pt x="4459" y="16605"/>
                  <a:pt x="4459" y="16605"/>
                </a:cubicBezTo>
                <a:cubicBezTo>
                  <a:pt x="4459" y="16605"/>
                  <a:pt x="4459" y="16605"/>
                  <a:pt x="4459" y="16605"/>
                </a:cubicBezTo>
                <a:cubicBezTo>
                  <a:pt x="4459" y="16605"/>
                  <a:pt x="4459" y="16605"/>
                  <a:pt x="4459" y="16605"/>
                </a:cubicBezTo>
                <a:cubicBezTo>
                  <a:pt x="4320" y="16335"/>
                  <a:pt x="4320" y="16335"/>
                  <a:pt x="4320" y="16335"/>
                </a:cubicBezTo>
                <a:cubicBezTo>
                  <a:pt x="4320" y="16200"/>
                  <a:pt x="4181" y="16065"/>
                  <a:pt x="3902" y="16065"/>
                </a:cubicBezTo>
                <a:cubicBezTo>
                  <a:pt x="3763" y="16200"/>
                  <a:pt x="3623" y="16335"/>
                  <a:pt x="3623" y="16605"/>
                </a:cubicBezTo>
                <a:cubicBezTo>
                  <a:pt x="3763" y="16875"/>
                  <a:pt x="3763" y="16875"/>
                  <a:pt x="3763" y="16875"/>
                </a:cubicBezTo>
                <a:cubicBezTo>
                  <a:pt x="3763" y="17145"/>
                  <a:pt x="4041" y="17145"/>
                  <a:pt x="4181" y="17145"/>
                </a:cubicBezTo>
                <a:cubicBezTo>
                  <a:pt x="4320" y="17145"/>
                  <a:pt x="4459" y="17010"/>
                  <a:pt x="4459" y="17010"/>
                </a:cubicBezTo>
                <a:cubicBezTo>
                  <a:pt x="4459" y="17820"/>
                  <a:pt x="4459" y="17820"/>
                  <a:pt x="4459" y="17820"/>
                </a:cubicBezTo>
                <a:cubicBezTo>
                  <a:pt x="4459" y="17820"/>
                  <a:pt x="4459" y="17820"/>
                  <a:pt x="4459" y="17820"/>
                </a:cubicBezTo>
                <a:cubicBezTo>
                  <a:pt x="4181" y="17820"/>
                  <a:pt x="4041" y="18090"/>
                  <a:pt x="4181" y="18225"/>
                </a:cubicBezTo>
                <a:cubicBezTo>
                  <a:pt x="4181" y="18630"/>
                  <a:pt x="4181" y="18630"/>
                  <a:pt x="4181" y="18630"/>
                </a:cubicBezTo>
                <a:cubicBezTo>
                  <a:pt x="4320" y="18765"/>
                  <a:pt x="4320" y="18765"/>
                  <a:pt x="4459" y="18765"/>
                </a:cubicBezTo>
                <a:cubicBezTo>
                  <a:pt x="4459" y="19980"/>
                  <a:pt x="4459" y="19980"/>
                  <a:pt x="4459" y="19980"/>
                </a:cubicBezTo>
                <a:cubicBezTo>
                  <a:pt x="4459" y="20925"/>
                  <a:pt x="5156" y="21600"/>
                  <a:pt x="6132" y="21600"/>
                </a:cubicBezTo>
                <a:cubicBezTo>
                  <a:pt x="15468" y="21600"/>
                  <a:pt x="15468" y="21600"/>
                  <a:pt x="15468" y="21600"/>
                </a:cubicBezTo>
                <a:cubicBezTo>
                  <a:pt x="16305" y="21600"/>
                  <a:pt x="17141" y="20925"/>
                  <a:pt x="17141" y="19980"/>
                </a:cubicBezTo>
                <a:cubicBezTo>
                  <a:pt x="17141" y="18765"/>
                  <a:pt x="17141" y="18765"/>
                  <a:pt x="17141" y="18765"/>
                </a:cubicBezTo>
                <a:cubicBezTo>
                  <a:pt x="17141" y="18765"/>
                  <a:pt x="17280" y="18765"/>
                  <a:pt x="17280" y="18630"/>
                </a:cubicBezTo>
                <a:cubicBezTo>
                  <a:pt x="17419" y="18225"/>
                  <a:pt x="17419" y="18225"/>
                  <a:pt x="17419" y="18225"/>
                </a:cubicBezTo>
                <a:cubicBezTo>
                  <a:pt x="17419" y="18090"/>
                  <a:pt x="17419" y="17820"/>
                  <a:pt x="17141" y="17820"/>
                </a:cubicBezTo>
                <a:cubicBezTo>
                  <a:pt x="17141" y="17820"/>
                  <a:pt x="17141" y="17820"/>
                  <a:pt x="17141" y="17820"/>
                </a:cubicBezTo>
                <a:cubicBezTo>
                  <a:pt x="17141" y="17010"/>
                  <a:pt x="17141" y="17010"/>
                  <a:pt x="17141" y="17010"/>
                </a:cubicBezTo>
                <a:cubicBezTo>
                  <a:pt x="17141" y="17010"/>
                  <a:pt x="17141" y="17010"/>
                  <a:pt x="17141" y="17010"/>
                </a:cubicBezTo>
                <a:cubicBezTo>
                  <a:pt x="17141" y="17010"/>
                  <a:pt x="17280" y="17145"/>
                  <a:pt x="17280" y="17145"/>
                </a:cubicBezTo>
                <a:cubicBezTo>
                  <a:pt x="17559" y="17145"/>
                  <a:pt x="17698" y="17145"/>
                  <a:pt x="17837" y="16875"/>
                </a:cubicBezTo>
                <a:cubicBezTo>
                  <a:pt x="17837" y="16605"/>
                  <a:pt x="17837" y="16605"/>
                  <a:pt x="17837" y="16605"/>
                </a:cubicBezTo>
                <a:cubicBezTo>
                  <a:pt x="17977" y="16335"/>
                  <a:pt x="17837" y="16200"/>
                  <a:pt x="17559" y="16065"/>
                </a:cubicBezTo>
                <a:close/>
                <a:moveTo>
                  <a:pt x="5156" y="2835"/>
                </a:moveTo>
                <a:cubicBezTo>
                  <a:pt x="16305" y="2835"/>
                  <a:pt x="16305" y="2835"/>
                  <a:pt x="16305" y="2835"/>
                </a:cubicBezTo>
                <a:cubicBezTo>
                  <a:pt x="16305" y="16605"/>
                  <a:pt x="16305" y="16605"/>
                  <a:pt x="16305" y="16605"/>
                </a:cubicBezTo>
                <a:cubicBezTo>
                  <a:pt x="5156" y="16605"/>
                  <a:pt x="5156" y="16605"/>
                  <a:pt x="5156" y="16605"/>
                </a:cubicBezTo>
                <a:lnTo>
                  <a:pt x="5156" y="2835"/>
                </a:lnTo>
                <a:close/>
                <a:moveTo>
                  <a:pt x="6132" y="675"/>
                </a:moveTo>
                <a:cubicBezTo>
                  <a:pt x="15468" y="675"/>
                  <a:pt x="15468" y="675"/>
                  <a:pt x="15468" y="675"/>
                </a:cubicBezTo>
                <a:cubicBezTo>
                  <a:pt x="15886" y="675"/>
                  <a:pt x="16305" y="1080"/>
                  <a:pt x="16305" y="1620"/>
                </a:cubicBezTo>
                <a:cubicBezTo>
                  <a:pt x="16305" y="2160"/>
                  <a:pt x="16305" y="2160"/>
                  <a:pt x="16305" y="2160"/>
                </a:cubicBezTo>
                <a:cubicBezTo>
                  <a:pt x="5156" y="2160"/>
                  <a:pt x="5156" y="2160"/>
                  <a:pt x="5156" y="2160"/>
                </a:cubicBezTo>
                <a:cubicBezTo>
                  <a:pt x="5156" y="1620"/>
                  <a:pt x="5156" y="1620"/>
                  <a:pt x="5156" y="1620"/>
                </a:cubicBezTo>
                <a:cubicBezTo>
                  <a:pt x="5156" y="1080"/>
                  <a:pt x="5574" y="675"/>
                  <a:pt x="6132" y="675"/>
                </a:cubicBezTo>
                <a:close/>
                <a:moveTo>
                  <a:pt x="15468" y="20925"/>
                </a:moveTo>
                <a:cubicBezTo>
                  <a:pt x="6132" y="20925"/>
                  <a:pt x="6132" y="20925"/>
                  <a:pt x="6132" y="20925"/>
                </a:cubicBezTo>
                <a:cubicBezTo>
                  <a:pt x="5574" y="20925"/>
                  <a:pt x="5156" y="20520"/>
                  <a:pt x="5156" y="19980"/>
                </a:cubicBezTo>
                <a:cubicBezTo>
                  <a:pt x="5156" y="17280"/>
                  <a:pt x="5156" y="17280"/>
                  <a:pt x="5156" y="17280"/>
                </a:cubicBezTo>
                <a:cubicBezTo>
                  <a:pt x="16305" y="17280"/>
                  <a:pt x="16305" y="17280"/>
                  <a:pt x="16305" y="17280"/>
                </a:cubicBezTo>
                <a:cubicBezTo>
                  <a:pt x="16305" y="19980"/>
                  <a:pt x="16305" y="19980"/>
                  <a:pt x="16305" y="19980"/>
                </a:cubicBezTo>
                <a:cubicBezTo>
                  <a:pt x="16305" y="20520"/>
                  <a:pt x="15886" y="20925"/>
                  <a:pt x="15468" y="20925"/>
                </a:cubicBezTo>
                <a:close/>
                <a:moveTo>
                  <a:pt x="18813" y="13095"/>
                </a:moveTo>
                <a:cubicBezTo>
                  <a:pt x="18674" y="13500"/>
                  <a:pt x="18674" y="13500"/>
                  <a:pt x="18674" y="13500"/>
                </a:cubicBezTo>
                <a:cubicBezTo>
                  <a:pt x="18674" y="13635"/>
                  <a:pt x="18534" y="13770"/>
                  <a:pt x="18395" y="13770"/>
                </a:cubicBezTo>
                <a:cubicBezTo>
                  <a:pt x="18395" y="13770"/>
                  <a:pt x="18255" y="13770"/>
                  <a:pt x="18255" y="13770"/>
                </a:cubicBezTo>
                <a:cubicBezTo>
                  <a:pt x="18116" y="13635"/>
                  <a:pt x="17977" y="13500"/>
                  <a:pt x="17977" y="13365"/>
                </a:cubicBezTo>
                <a:cubicBezTo>
                  <a:pt x="18116" y="12960"/>
                  <a:pt x="18116" y="12960"/>
                  <a:pt x="18116" y="12960"/>
                </a:cubicBezTo>
                <a:cubicBezTo>
                  <a:pt x="18116" y="12825"/>
                  <a:pt x="18395" y="12690"/>
                  <a:pt x="18534" y="12690"/>
                </a:cubicBezTo>
                <a:cubicBezTo>
                  <a:pt x="18813" y="12825"/>
                  <a:pt x="18813" y="12960"/>
                  <a:pt x="18813" y="13095"/>
                </a:cubicBezTo>
                <a:close/>
                <a:moveTo>
                  <a:pt x="18395" y="14850"/>
                </a:moveTo>
                <a:cubicBezTo>
                  <a:pt x="18255" y="15255"/>
                  <a:pt x="18255" y="15255"/>
                  <a:pt x="18255" y="15255"/>
                </a:cubicBezTo>
                <a:cubicBezTo>
                  <a:pt x="18255" y="15390"/>
                  <a:pt x="18116" y="15525"/>
                  <a:pt x="17837" y="15525"/>
                </a:cubicBezTo>
                <a:cubicBezTo>
                  <a:pt x="17837" y="15525"/>
                  <a:pt x="17837" y="15390"/>
                  <a:pt x="17837" y="15390"/>
                </a:cubicBezTo>
                <a:cubicBezTo>
                  <a:pt x="17559" y="15390"/>
                  <a:pt x="17559" y="15255"/>
                  <a:pt x="17559" y="14985"/>
                </a:cubicBezTo>
                <a:cubicBezTo>
                  <a:pt x="17698" y="14715"/>
                  <a:pt x="17698" y="14715"/>
                  <a:pt x="17698" y="14715"/>
                </a:cubicBezTo>
                <a:cubicBezTo>
                  <a:pt x="17698" y="14445"/>
                  <a:pt x="17837" y="14310"/>
                  <a:pt x="18116" y="14445"/>
                </a:cubicBezTo>
                <a:cubicBezTo>
                  <a:pt x="18255" y="14445"/>
                  <a:pt x="18395" y="14715"/>
                  <a:pt x="18395" y="14850"/>
                </a:cubicBezTo>
                <a:close/>
                <a:moveTo>
                  <a:pt x="19231" y="11475"/>
                </a:moveTo>
                <a:cubicBezTo>
                  <a:pt x="19231" y="11745"/>
                  <a:pt x="19231" y="11745"/>
                  <a:pt x="19231" y="11745"/>
                </a:cubicBezTo>
                <a:cubicBezTo>
                  <a:pt x="19092" y="12015"/>
                  <a:pt x="18952" y="12015"/>
                  <a:pt x="18813" y="12015"/>
                </a:cubicBezTo>
                <a:cubicBezTo>
                  <a:pt x="18813" y="12015"/>
                  <a:pt x="18813" y="12015"/>
                  <a:pt x="18813" y="12015"/>
                </a:cubicBezTo>
                <a:cubicBezTo>
                  <a:pt x="18534" y="12015"/>
                  <a:pt x="18395" y="11745"/>
                  <a:pt x="18534" y="11610"/>
                </a:cubicBezTo>
                <a:cubicBezTo>
                  <a:pt x="18534" y="11205"/>
                  <a:pt x="18534" y="11205"/>
                  <a:pt x="18534" y="11205"/>
                </a:cubicBezTo>
                <a:cubicBezTo>
                  <a:pt x="18674" y="11070"/>
                  <a:pt x="18813" y="10935"/>
                  <a:pt x="19092" y="11070"/>
                </a:cubicBezTo>
                <a:cubicBezTo>
                  <a:pt x="19231" y="11070"/>
                  <a:pt x="19370" y="11205"/>
                  <a:pt x="19231" y="11475"/>
                </a:cubicBezTo>
                <a:close/>
                <a:moveTo>
                  <a:pt x="19788" y="9720"/>
                </a:moveTo>
                <a:cubicBezTo>
                  <a:pt x="19649" y="10125"/>
                  <a:pt x="19649" y="10125"/>
                  <a:pt x="19649" y="10125"/>
                </a:cubicBezTo>
                <a:cubicBezTo>
                  <a:pt x="19649" y="10260"/>
                  <a:pt x="19510" y="10395"/>
                  <a:pt x="19370" y="10395"/>
                </a:cubicBezTo>
                <a:cubicBezTo>
                  <a:pt x="19231" y="10395"/>
                  <a:pt x="19231" y="10395"/>
                  <a:pt x="19231" y="10395"/>
                </a:cubicBezTo>
                <a:cubicBezTo>
                  <a:pt x="18952" y="10260"/>
                  <a:pt x="18952" y="10125"/>
                  <a:pt x="18952" y="9855"/>
                </a:cubicBezTo>
                <a:cubicBezTo>
                  <a:pt x="19092" y="9585"/>
                  <a:pt x="19092" y="9585"/>
                  <a:pt x="19092" y="9585"/>
                </a:cubicBezTo>
                <a:cubicBezTo>
                  <a:pt x="19092" y="9315"/>
                  <a:pt x="19370" y="9315"/>
                  <a:pt x="19510" y="9315"/>
                </a:cubicBezTo>
                <a:cubicBezTo>
                  <a:pt x="19649" y="9315"/>
                  <a:pt x="19788" y="9585"/>
                  <a:pt x="19788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" name="Freeform 5"/>
          <p:cNvSpPr/>
          <p:nvPr/>
        </p:nvSpPr>
        <p:spPr>
          <a:xfrm>
            <a:off x="3270250" y="800099"/>
            <a:ext cx="1044576" cy="1209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682" y="17685"/>
                </a:moveTo>
                <a:cubicBezTo>
                  <a:pt x="5750" y="17685"/>
                  <a:pt x="4973" y="18225"/>
                  <a:pt x="4973" y="19035"/>
                </a:cubicBezTo>
                <a:cubicBezTo>
                  <a:pt x="4973" y="19845"/>
                  <a:pt x="5750" y="20520"/>
                  <a:pt x="6682" y="20520"/>
                </a:cubicBezTo>
                <a:cubicBezTo>
                  <a:pt x="7614" y="20520"/>
                  <a:pt x="8236" y="19845"/>
                  <a:pt x="8236" y="19035"/>
                </a:cubicBezTo>
                <a:cubicBezTo>
                  <a:pt x="8236" y="18225"/>
                  <a:pt x="7614" y="17685"/>
                  <a:pt x="6682" y="17685"/>
                </a:cubicBezTo>
                <a:close/>
                <a:moveTo>
                  <a:pt x="6682" y="19845"/>
                </a:moveTo>
                <a:cubicBezTo>
                  <a:pt x="6216" y="19845"/>
                  <a:pt x="5750" y="19440"/>
                  <a:pt x="5750" y="19035"/>
                </a:cubicBezTo>
                <a:cubicBezTo>
                  <a:pt x="5750" y="18630"/>
                  <a:pt x="6216" y="18360"/>
                  <a:pt x="6682" y="18360"/>
                </a:cubicBezTo>
                <a:cubicBezTo>
                  <a:pt x="7148" y="18360"/>
                  <a:pt x="7459" y="18630"/>
                  <a:pt x="7459" y="19035"/>
                </a:cubicBezTo>
                <a:cubicBezTo>
                  <a:pt x="7459" y="19440"/>
                  <a:pt x="7148" y="19845"/>
                  <a:pt x="6682" y="19845"/>
                </a:cubicBezTo>
                <a:close/>
                <a:moveTo>
                  <a:pt x="4973" y="1485"/>
                </a:moveTo>
                <a:cubicBezTo>
                  <a:pt x="4973" y="1215"/>
                  <a:pt x="5128" y="1080"/>
                  <a:pt x="5439" y="1080"/>
                </a:cubicBezTo>
                <a:cubicBezTo>
                  <a:pt x="6993" y="1080"/>
                  <a:pt x="6993" y="1080"/>
                  <a:pt x="6993" y="1080"/>
                </a:cubicBezTo>
                <a:cubicBezTo>
                  <a:pt x="7304" y="1080"/>
                  <a:pt x="7459" y="1215"/>
                  <a:pt x="7459" y="1485"/>
                </a:cubicBezTo>
                <a:cubicBezTo>
                  <a:pt x="7459" y="1620"/>
                  <a:pt x="7304" y="1755"/>
                  <a:pt x="6993" y="1755"/>
                </a:cubicBezTo>
                <a:cubicBezTo>
                  <a:pt x="5439" y="1755"/>
                  <a:pt x="5439" y="1755"/>
                  <a:pt x="5439" y="1755"/>
                </a:cubicBezTo>
                <a:cubicBezTo>
                  <a:pt x="5128" y="1755"/>
                  <a:pt x="4973" y="1620"/>
                  <a:pt x="4973" y="1485"/>
                </a:cubicBezTo>
                <a:close/>
                <a:moveTo>
                  <a:pt x="7925" y="1485"/>
                </a:moveTo>
                <a:cubicBezTo>
                  <a:pt x="7925" y="1215"/>
                  <a:pt x="8081" y="1080"/>
                  <a:pt x="8236" y="1080"/>
                </a:cubicBezTo>
                <a:cubicBezTo>
                  <a:pt x="8702" y="1080"/>
                  <a:pt x="8702" y="1080"/>
                  <a:pt x="8702" y="1080"/>
                </a:cubicBezTo>
                <a:cubicBezTo>
                  <a:pt x="8858" y="1080"/>
                  <a:pt x="9168" y="1215"/>
                  <a:pt x="9168" y="1485"/>
                </a:cubicBezTo>
                <a:cubicBezTo>
                  <a:pt x="9168" y="1620"/>
                  <a:pt x="8858" y="1755"/>
                  <a:pt x="8702" y="1755"/>
                </a:cubicBezTo>
                <a:cubicBezTo>
                  <a:pt x="8236" y="1755"/>
                  <a:pt x="8236" y="1755"/>
                  <a:pt x="8236" y="1755"/>
                </a:cubicBezTo>
                <a:cubicBezTo>
                  <a:pt x="8081" y="1755"/>
                  <a:pt x="7925" y="1620"/>
                  <a:pt x="7925" y="1485"/>
                </a:cubicBezTo>
                <a:close/>
                <a:moveTo>
                  <a:pt x="21600" y="4320"/>
                </a:moveTo>
                <a:cubicBezTo>
                  <a:pt x="14141" y="4320"/>
                  <a:pt x="14141" y="4320"/>
                  <a:pt x="14141" y="4320"/>
                </a:cubicBezTo>
                <a:cubicBezTo>
                  <a:pt x="14141" y="1620"/>
                  <a:pt x="14141" y="1620"/>
                  <a:pt x="14141" y="1620"/>
                </a:cubicBezTo>
                <a:cubicBezTo>
                  <a:pt x="14141" y="675"/>
                  <a:pt x="13209" y="0"/>
                  <a:pt x="12276" y="0"/>
                </a:cubicBezTo>
                <a:cubicBezTo>
                  <a:pt x="1865" y="0"/>
                  <a:pt x="1865" y="0"/>
                  <a:pt x="1865" y="0"/>
                </a:cubicBezTo>
                <a:cubicBezTo>
                  <a:pt x="77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777" y="21600"/>
                  <a:pt x="1865" y="21600"/>
                </a:cubicBezTo>
                <a:cubicBezTo>
                  <a:pt x="12276" y="21600"/>
                  <a:pt x="12276" y="21600"/>
                  <a:pt x="12276" y="21600"/>
                </a:cubicBezTo>
                <a:cubicBezTo>
                  <a:pt x="13209" y="21600"/>
                  <a:pt x="14141" y="20925"/>
                  <a:pt x="14141" y="19980"/>
                </a:cubicBezTo>
                <a:cubicBezTo>
                  <a:pt x="14141" y="11880"/>
                  <a:pt x="14141" y="11880"/>
                  <a:pt x="14141" y="11880"/>
                </a:cubicBezTo>
                <a:cubicBezTo>
                  <a:pt x="21600" y="11880"/>
                  <a:pt x="21600" y="11880"/>
                  <a:pt x="21600" y="11880"/>
                </a:cubicBezTo>
                <a:lnTo>
                  <a:pt x="21600" y="4320"/>
                </a:lnTo>
                <a:close/>
                <a:moveTo>
                  <a:pt x="1865" y="675"/>
                </a:moveTo>
                <a:cubicBezTo>
                  <a:pt x="12276" y="675"/>
                  <a:pt x="12276" y="675"/>
                  <a:pt x="12276" y="675"/>
                </a:cubicBezTo>
                <a:cubicBezTo>
                  <a:pt x="12742" y="675"/>
                  <a:pt x="13209" y="1080"/>
                  <a:pt x="13209" y="1620"/>
                </a:cubicBezTo>
                <a:cubicBezTo>
                  <a:pt x="13209" y="2160"/>
                  <a:pt x="13209" y="2160"/>
                  <a:pt x="13209" y="2160"/>
                </a:cubicBezTo>
                <a:cubicBezTo>
                  <a:pt x="777" y="2160"/>
                  <a:pt x="777" y="2160"/>
                  <a:pt x="777" y="2160"/>
                </a:cubicBezTo>
                <a:cubicBezTo>
                  <a:pt x="777" y="1620"/>
                  <a:pt x="777" y="1620"/>
                  <a:pt x="777" y="1620"/>
                </a:cubicBezTo>
                <a:cubicBezTo>
                  <a:pt x="777" y="1080"/>
                  <a:pt x="1243" y="675"/>
                  <a:pt x="1865" y="675"/>
                </a:cubicBezTo>
                <a:close/>
                <a:moveTo>
                  <a:pt x="12276" y="20925"/>
                </a:moveTo>
                <a:cubicBezTo>
                  <a:pt x="1865" y="20925"/>
                  <a:pt x="1865" y="20925"/>
                  <a:pt x="1865" y="20925"/>
                </a:cubicBezTo>
                <a:cubicBezTo>
                  <a:pt x="1243" y="20925"/>
                  <a:pt x="777" y="20520"/>
                  <a:pt x="777" y="19980"/>
                </a:cubicBezTo>
                <a:cubicBezTo>
                  <a:pt x="777" y="17280"/>
                  <a:pt x="777" y="17280"/>
                  <a:pt x="777" y="17280"/>
                </a:cubicBezTo>
                <a:cubicBezTo>
                  <a:pt x="13209" y="17280"/>
                  <a:pt x="13209" y="17280"/>
                  <a:pt x="13209" y="17280"/>
                </a:cubicBezTo>
                <a:cubicBezTo>
                  <a:pt x="13209" y="19980"/>
                  <a:pt x="13209" y="19980"/>
                  <a:pt x="13209" y="19980"/>
                </a:cubicBezTo>
                <a:cubicBezTo>
                  <a:pt x="13209" y="20520"/>
                  <a:pt x="12742" y="20925"/>
                  <a:pt x="12276" y="20925"/>
                </a:cubicBezTo>
                <a:close/>
                <a:moveTo>
                  <a:pt x="13209" y="16605"/>
                </a:moveTo>
                <a:cubicBezTo>
                  <a:pt x="777" y="16605"/>
                  <a:pt x="777" y="16605"/>
                  <a:pt x="777" y="16605"/>
                </a:cubicBezTo>
                <a:cubicBezTo>
                  <a:pt x="777" y="2835"/>
                  <a:pt x="777" y="2835"/>
                  <a:pt x="777" y="2835"/>
                </a:cubicBezTo>
                <a:cubicBezTo>
                  <a:pt x="13209" y="2835"/>
                  <a:pt x="13209" y="2835"/>
                  <a:pt x="13209" y="2835"/>
                </a:cubicBezTo>
                <a:cubicBezTo>
                  <a:pt x="13209" y="4320"/>
                  <a:pt x="13209" y="4320"/>
                  <a:pt x="13209" y="4320"/>
                </a:cubicBezTo>
                <a:cubicBezTo>
                  <a:pt x="5750" y="4320"/>
                  <a:pt x="5750" y="4320"/>
                  <a:pt x="5750" y="4320"/>
                </a:cubicBezTo>
                <a:cubicBezTo>
                  <a:pt x="5750" y="11880"/>
                  <a:pt x="5750" y="11880"/>
                  <a:pt x="5750" y="11880"/>
                </a:cubicBezTo>
                <a:cubicBezTo>
                  <a:pt x="7459" y="11880"/>
                  <a:pt x="7459" y="11880"/>
                  <a:pt x="7459" y="11880"/>
                </a:cubicBezTo>
                <a:cubicBezTo>
                  <a:pt x="7459" y="14445"/>
                  <a:pt x="7459" y="14445"/>
                  <a:pt x="7459" y="14445"/>
                </a:cubicBezTo>
                <a:cubicBezTo>
                  <a:pt x="11344" y="11880"/>
                  <a:pt x="11344" y="11880"/>
                  <a:pt x="11344" y="11880"/>
                </a:cubicBezTo>
                <a:cubicBezTo>
                  <a:pt x="13209" y="11880"/>
                  <a:pt x="13209" y="11880"/>
                  <a:pt x="13209" y="11880"/>
                </a:cubicBezTo>
                <a:lnTo>
                  <a:pt x="13209" y="16605"/>
                </a:lnTo>
                <a:close/>
                <a:moveTo>
                  <a:pt x="20668" y="11205"/>
                </a:moveTo>
                <a:cubicBezTo>
                  <a:pt x="14141" y="11205"/>
                  <a:pt x="14141" y="11205"/>
                  <a:pt x="14141" y="11205"/>
                </a:cubicBezTo>
                <a:cubicBezTo>
                  <a:pt x="11033" y="11205"/>
                  <a:pt x="11033" y="11205"/>
                  <a:pt x="11033" y="11205"/>
                </a:cubicBezTo>
                <a:cubicBezTo>
                  <a:pt x="8236" y="12960"/>
                  <a:pt x="8236" y="12960"/>
                  <a:pt x="8236" y="12960"/>
                </a:cubicBezTo>
                <a:cubicBezTo>
                  <a:pt x="8236" y="11205"/>
                  <a:pt x="8236" y="11205"/>
                  <a:pt x="8236" y="11205"/>
                </a:cubicBezTo>
                <a:cubicBezTo>
                  <a:pt x="6682" y="11205"/>
                  <a:pt x="6682" y="11205"/>
                  <a:pt x="6682" y="11205"/>
                </a:cubicBezTo>
                <a:cubicBezTo>
                  <a:pt x="6682" y="4995"/>
                  <a:pt x="6682" y="4995"/>
                  <a:pt x="6682" y="4995"/>
                </a:cubicBezTo>
                <a:cubicBezTo>
                  <a:pt x="14141" y="4995"/>
                  <a:pt x="14141" y="4995"/>
                  <a:pt x="14141" y="4995"/>
                </a:cubicBezTo>
                <a:cubicBezTo>
                  <a:pt x="20668" y="4995"/>
                  <a:pt x="20668" y="4995"/>
                  <a:pt x="20668" y="4995"/>
                </a:cubicBezTo>
                <a:lnTo>
                  <a:pt x="20668" y="11205"/>
                </a:lnTo>
                <a:close/>
                <a:moveTo>
                  <a:pt x="8236" y="7155"/>
                </a:moveTo>
                <a:cubicBezTo>
                  <a:pt x="8236" y="7020"/>
                  <a:pt x="8547" y="6885"/>
                  <a:pt x="8702" y="6885"/>
                </a:cubicBezTo>
                <a:cubicBezTo>
                  <a:pt x="12898" y="6885"/>
                  <a:pt x="12898" y="6885"/>
                  <a:pt x="12898" y="6885"/>
                </a:cubicBezTo>
                <a:cubicBezTo>
                  <a:pt x="13053" y="6885"/>
                  <a:pt x="13209" y="7020"/>
                  <a:pt x="13209" y="7155"/>
                </a:cubicBezTo>
                <a:cubicBezTo>
                  <a:pt x="13209" y="7425"/>
                  <a:pt x="13053" y="7560"/>
                  <a:pt x="12898" y="7560"/>
                </a:cubicBezTo>
                <a:cubicBezTo>
                  <a:pt x="8702" y="7560"/>
                  <a:pt x="8702" y="7560"/>
                  <a:pt x="8702" y="7560"/>
                </a:cubicBezTo>
                <a:cubicBezTo>
                  <a:pt x="8547" y="7560"/>
                  <a:pt x="8236" y="7425"/>
                  <a:pt x="8236" y="7155"/>
                </a:cubicBezTo>
                <a:close/>
                <a:moveTo>
                  <a:pt x="8702" y="8640"/>
                </a:moveTo>
                <a:cubicBezTo>
                  <a:pt x="18647" y="8640"/>
                  <a:pt x="18647" y="8640"/>
                  <a:pt x="18647" y="8640"/>
                </a:cubicBezTo>
                <a:cubicBezTo>
                  <a:pt x="18803" y="8640"/>
                  <a:pt x="19114" y="8775"/>
                  <a:pt x="19114" y="9045"/>
                </a:cubicBezTo>
                <a:cubicBezTo>
                  <a:pt x="19114" y="9180"/>
                  <a:pt x="18803" y="9315"/>
                  <a:pt x="18647" y="9315"/>
                </a:cubicBezTo>
                <a:cubicBezTo>
                  <a:pt x="8702" y="9315"/>
                  <a:pt x="8702" y="9315"/>
                  <a:pt x="8702" y="9315"/>
                </a:cubicBezTo>
                <a:cubicBezTo>
                  <a:pt x="8547" y="9315"/>
                  <a:pt x="8236" y="9180"/>
                  <a:pt x="8236" y="9045"/>
                </a:cubicBezTo>
                <a:cubicBezTo>
                  <a:pt x="8236" y="8775"/>
                  <a:pt x="8547" y="8640"/>
                  <a:pt x="8702" y="86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05" name="Freeform 6"/>
          <p:cNvSpPr/>
          <p:nvPr/>
        </p:nvSpPr>
        <p:spPr>
          <a:xfrm>
            <a:off x="3211805" y="2162175"/>
            <a:ext cx="1141121" cy="1209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4" h="21600" extrusionOk="0">
                <a:moveTo>
                  <a:pt x="15169" y="17685"/>
                </a:moveTo>
                <a:cubicBezTo>
                  <a:pt x="14317" y="17685"/>
                  <a:pt x="13606" y="18225"/>
                  <a:pt x="13606" y="19035"/>
                </a:cubicBezTo>
                <a:cubicBezTo>
                  <a:pt x="13606" y="19845"/>
                  <a:pt x="14317" y="20520"/>
                  <a:pt x="15169" y="20520"/>
                </a:cubicBezTo>
                <a:cubicBezTo>
                  <a:pt x="16022" y="20520"/>
                  <a:pt x="16590" y="19845"/>
                  <a:pt x="16590" y="19035"/>
                </a:cubicBezTo>
                <a:cubicBezTo>
                  <a:pt x="16590" y="18225"/>
                  <a:pt x="16022" y="17685"/>
                  <a:pt x="15169" y="17685"/>
                </a:cubicBezTo>
                <a:close/>
                <a:moveTo>
                  <a:pt x="15169" y="19845"/>
                </a:moveTo>
                <a:cubicBezTo>
                  <a:pt x="14743" y="19845"/>
                  <a:pt x="14317" y="19440"/>
                  <a:pt x="14317" y="19035"/>
                </a:cubicBezTo>
                <a:cubicBezTo>
                  <a:pt x="14317" y="18630"/>
                  <a:pt x="14743" y="18360"/>
                  <a:pt x="15169" y="18360"/>
                </a:cubicBezTo>
                <a:cubicBezTo>
                  <a:pt x="15596" y="18360"/>
                  <a:pt x="15880" y="18630"/>
                  <a:pt x="15880" y="19035"/>
                </a:cubicBezTo>
                <a:cubicBezTo>
                  <a:pt x="15880" y="19440"/>
                  <a:pt x="15596" y="19845"/>
                  <a:pt x="15169" y="19845"/>
                </a:cubicBezTo>
                <a:close/>
                <a:moveTo>
                  <a:pt x="13180" y="1485"/>
                </a:moveTo>
                <a:cubicBezTo>
                  <a:pt x="13180" y="1215"/>
                  <a:pt x="13464" y="1080"/>
                  <a:pt x="13606" y="1080"/>
                </a:cubicBezTo>
                <a:cubicBezTo>
                  <a:pt x="15169" y="1080"/>
                  <a:pt x="15169" y="1080"/>
                  <a:pt x="15169" y="1080"/>
                </a:cubicBezTo>
                <a:cubicBezTo>
                  <a:pt x="15311" y="1080"/>
                  <a:pt x="15453" y="1215"/>
                  <a:pt x="15453" y="1485"/>
                </a:cubicBezTo>
                <a:cubicBezTo>
                  <a:pt x="15453" y="1620"/>
                  <a:pt x="15311" y="1755"/>
                  <a:pt x="15169" y="1755"/>
                </a:cubicBezTo>
                <a:cubicBezTo>
                  <a:pt x="13606" y="1755"/>
                  <a:pt x="13606" y="1755"/>
                  <a:pt x="13606" y="1755"/>
                </a:cubicBezTo>
                <a:cubicBezTo>
                  <a:pt x="13464" y="1755"/>
                  <a:pt x="13180" y="1620"/>
                  <a:pt x="13180" y="1485"/>
                </a:cubicBezTo>
                <a:close/>
                <a:moveTo>
                  <a:pt x="15880" y="1485"/>
                </a:moveTo>
                <a:cubicBezTo>
                  <a:pt x="15880" y="1215"/>
                  <a:pt x="16022" y="1080"/>
                  <a:pt x="16306" y="1080"/>
                </a:cubicBezTo>
                <a:cubicBezTo>
                  <a:pt x="16590" y="1080"/>
                  <a:pt x="16590" y="1080"/>
                  <a:pt x="16590" y="1080"/>
                </a:cubicBezTo>
                <a:cubicBezTo>
                  <a:pt x="16875" y="1080"/>
                  <a:pt x="17017" y="1215"/>
                  <a:pt x="17017" y="1485"/>
                </a:cubicBezTo>
                <a:cubicBezTo>
                  <a:pt x="17017" y="1620"/>
                  <a:pt x="16875" y="1755"/>
                  <a:pt x="16590" y="1755"/>
                </a:cubicBezTo>
                <a:cubicBezTo>
                  <a:pt x="16306" y="1755"/>
                  <a:pt x="16306" y="1755"/>
                  <a:pt x="16306" y="1755"/>
                </a:cubicBezTo>
                <a:cubicBezTo>
                  <a:pt x="16022" y="1755"/>
                  <a:pt x="15880" y="1620"/>
                  <a:pt x="15880" y="1485"/>
                </a:cubicBezTo>
                <a:close/>
                <a:moveTo>
                  <a:pt x="19859" y="0"/>
                </a:moveTo>
                <a:cubicBezTo>
                  <a:pt x="10338" y="0"/>
                  <a:pt x="10338" y="0"/>
                  <a:pt x="10338" y="0"/>
                </a:cubicBezTo>
                <a:cubicBezTo>
                  <a:pt x="9485" y="0"/>
                  <a:pt x="8632" y="675"/>
                  <a:pt x="8632" y="1620"/>
                </a:cubicBezTo>
                <a:cubicBezTo>
                  <a:pt x="8632" y="4995"/>
                  <a:pt x="8632" y="4995"/>
                  <a:pt x="8632" y="4995"/>
                </a:cubicBezTo>
                <a:cubicBezTo>
                  <a:pt x="6643" y="5805"/>
                  <a:pt x="5222" y="7560"/>
                  <a:pt x="5222" y="9720"/>
                </a:cubicBezTo>
                <a:cubicBezTo>
                  <a:pt x="5222" y="10935"/>
                  <a:pt x="5648" y="12015"/>
                  <a:pt x="6359" y="12825"/>
                </a:cubicBezTo>
                <a:cubicBezTo>
                  <a:pt x="106" y="18495"/>
                  <a:pt x="106" y="18495"/>
                  <a:pt x="106" y="18495"/>
                </a:cubicBezTo>
                <a:cubicBezTo>
                  <a:pt x="-36" y="18630"/>
                  <a:pt x="-36" y="18765"/>
                  <a:pt x="106" y="18900"/>
                </a:cubicBezTo>
                <a:cubicBezTo>
                  <a:pt x="106" y="19035"/>
                  <a:pt x="248" y="19035"/>
                  <a:pt x="390" y="19035"/>
                </a:cubicBezTo>
                <a:cubicBezTo>
                  <a:pt x="390" y="19035"/>
                  <a:pt x="532" y="19035"/>
                  <a:pt x="532" y="19035"/>
                </a:cubicBezTo>
                <a:cubicBezTo>
                  <a:pt x="6927" y="13365"/>
                  <a:pt x="6927" y="13365"/>
                  <a:pt x="6927" y="13365"/>
                </a:cubicBezTo>
                <a:cubicBezTo>
                  <a:pt x="7353" y="13770"/>
                  <a:pt x="8064" y="14175"/>
                  <a:pt x="8632" y="14445"/>
                </a:cubicBezTo>
                <a:cubicBezTo>
                  <a:pt x="8632" y="19980"/>
                  <a:pt x="8632" y="19980"/>
                  <a:pt x="8632" y="19980"/>
                </a:cubicBezTo>
                <a:cubicBezTo>
                  <a:pt x="8632" y="20925"/>
                  <a:pt x="9485" y="21600"/>
                  <a:pt x="10338" y="21600"/>
                </a:cubicBezTo>
                <a:cubicBezTo>
                  <a:pt x="19859" y="21600"/>
                  <a:pt x="19859" y="21600"/>
                  <a:pt x="19859" y="21600"/>
                </a:cubicBezTo>
                <a:cubicBezTo>
                  <a:pt x="20853" y="21600"/>
                  <a:pt x="21564" y="20925"/>
                  <a:pt x="21564" y="19980"/>
                </a:cubicBezTo>
                <a:cubicBezTo>
                  <a:pt x="21564" y="1620"/>
                  <a:pt x="21564" y="1620"/>
                  <a:pt x="21564" y="1620"/>
                </a:cubicBezTo>
                <a:cubicBezTo>
                  <a:pt x="21564" y="675"/>
                  <a:pt x="20853" y="0"/>
                  <a:pt x="19859" y="0"/>
                </a:cubicBezTo>
                <a:close/>
                <a:moveTo>
                  <a:pt x="10338" y="675"/>
                </a:moveTo>
                <a:cubicBezTo>
                  <a:pt x="19859" y="675"/>
                  <a:pt x="19859" y="675"/>
                  <a:pt x="19859" y="675"/>
                </a:cubicBezTo>
                <a:cubicBezTo>
                  <a:pt x="20427" y="675"/>
                  <a:pt x="20853" y="1080"/>
                  <a:pt x="20853" y="1620"/>
                </a:cubicBezTo>
                <a:cubicBezTo>
                  <a:pt x="20853" y="2160"/>
                  <a:pt x="20853" y="2160"/>
                  <a:pt x="20853" y="2160"/>
                </a:cubicBezTo>
                <a:cubicBezTo>
                  <a:pt x="9485" y="2160"/>
                  <a:pt x="9485" y="2160"/>
                  <a:pt x="9485" y="2160"/>
                </a:cubicBezTo>
                <a:cubicBezTo>
                  <a:pt x="9485" y="1620"/>
                  <a:pt x="9485" y="1620"/>
                  <a:pt x="9485" y="1620"/>
                </a:cubicBezTo>
                <a:cubicBezTo>
                  <a:pt x="9485" y="1080"/>
                  <a:pt x="9911" y="675"/>
                  <a:pt x="10338" y="675"/>
                </a:cubicBezTo>
                <a:close/>
                <a:moveTo>
                  <a:pt x="6075" y="9720"/>
                </a:moveTo>
                <a:cubicBezTo>
                  <a:pt x="6075" y="7830"/>
                  <a:pt x="7353" y="6210"/>
                  <a:pt x="9201" y="5670"/>
                </a:cubicBezTo>
                <a:cubicBezTo>
                  <a:pt x="9201" y="5535"/>
                  <a:pt x="9343" y="5535"/>
                  <a:pt x="9343" y="5535"/>
                </a:cubicBezTo>
                <a:cubicBezTo>
                  <a:pt x="9485" y="5535"/>
                  <a:pt x="9485" y="5535"/>
                  <a:pt x="9627" y="5535"/>
                </a:cubicBezTo>
                <a:cubicBezTo>
                  <a:pt x="9627" y="5535"/>
                  <a:pt x="9769" y="5535"/>
                  <a:pt x="9769" y="5535"/>
                </a:cubicBezTo>
                <a:cubicBezTo>
                  <a:pt x="9911" y="5400"/>
                  <a:pt x="9911" y="5400"/>
                  <a:pt x="10053" y="5400"/>
                </a:cubicBezTo>
                <a:cubicBezTo>
                  <a:pt x="10053" y="5400"/>
                  <a:pt x="10053" y="5400"/>
                  <a:pt x="10196" y="5400"/>
                </a:cubicBezTo>
                <a:cubicBezTo>
                  <a:pt x="10338" y="5400"/>
                  <a:pt x="10480" y="5400"/>
                  <a:pt x="10622" y="5400"/>
                </a:cubicBezTo>
                <a:cubicBezTo>
                  <a:pt x="13038" y="5400"/>
                  <a:pt x="15169" y="7290"/>
                  <a:pt x="15169" y="9720"/>
                </a:cubicBezTo>
                <a:cubicBezTo>
                  <a:pt x="15169" y="12150"/>
                  <a:pt x="13038" y="14040"/>
                  <a:pt x="10622" y="14040"/>
                </a:cubicBezTo>
                <a:cubicBezTo>
                  <a:pt x="10480" y="14040"/>
                  <a:pt x="10338" y="14040"/>
                  <a:pt x="10196" y="14040"/>
                </a:cubicBezTo>
                <a:cubicBezTo>
                  <a:pt x="10053" y="14040"/>
                  <a:pt x="10053" y="14040"/>
                  <a:pt x="10053" y="14040"/>
                </a:cubicBezTo>
                <a:cubicBezTo>
                  <a:pt x="9911" y="14040"/>
                  <a:pt x="9911" y="14040"/>
                  <a:pt x="9769" y="13905"/>
                </a:cubicBezTo>
                <a:cubicBezTo>
                  <a:pt x="9769" y="13905"/>
                  <a:pt x="9627" y="13905"/>
                  <a:pt x="9627" y="13905"/>
                </a:cubicBezTo>
                <a:cubicBezTo>
                  <a:pt x="9485" y="13905"/>
                  <a:pt x="9485" y="13905"/>
                  <a:pt x="9343" y="13905"/>
                </a:cubicBezTo>
                <a:cubicBezTo>
                  <a:pt x="9343" y="13905"/>
                  <a:pt x="9201" y="13905"/>
                  <a:pt x="9201" y="13770"/>
                </a:cubicBezTo>
                <a:cubicBezTo>
                  <a:pt x="7353" y="13230"/>
                  <a:pt x="6075" y="11610"/>
                  <a:pt x="6075" y="9720"/>
                </a:cubicBezTo>
                <a:close/>
                <a:moveTo>
                  <a:pt x="9911" y="14715"/>
                </a:moveTo>
                <a:cubicBezTo>
                  <a:pt x="9911" y="14715"/>
                  <a:pt x="10053" y="14715"/>
                  <a:pt x="10053" y="14715"/>
                </a:cubicBezTo>
                <a:cubicBezTo>
                  <a:pt x="10196" y="14715"/>
                  <a:pt x="10338" y="14715"/>
                  <a:pt x="10622" y="14715"/>
                </a:cubicBezTo>
                <a:cubicBezTo>
                  <a:pt x="13464" y="14715"/>
                  <a:pt x="15880" y="12555"/>
                  <a:pt x="15880" y="9720"/>
                </a:cubicBezTo>
                <a:cubicBezTo>
                  <a:pt x="15880" y="6885"/>
                  <a:pt x="13464" y="4725"/>
                  <a:pt x="10622" y="4725"/>
                </a:cubicBezTo>
                <a:cubicBezTo>
                  <a:pt x="10338" y="4725"/>
                  <a:pt x="10196" y="4725"/>
                  <a:pt x="10053" y="4725"/>
                </a:cubicBezTo>
                <a:cubicBezTo>
                  <a:pt x="10053" y="4725"/>
                  <a:pt x="9911" y="4725"/>
                  <a:pt x="9911" y="4725"/>
                </a:cubicBezTo>
                <a:cubicBezTo>
                  <a:pt x="9769" y="4725"/>
                  <a:pt x="9627" y="4725"/>
                  <a:pt x="9485" y="4860"/>
                </a:cubicBezTo>
                <a:cubicBezTo>
                  <a:pt x="9485" y="4860"/>
                  <a:pt x="9485" y="4860"/>
                  <a:pt x="9485" y="4860"/>
                </a:cubicBezTo>
                <a:cubicBezTo>
                  <a:pt x="9485" y="2835"/>
                  <a:pt x="9485" y="2835"/>
                  <a:pt x="9485" y="2835"/>
                </a:cubicBezTo>
                <a:cubicBezTo>
                  <a:pt x="20853" y="2835"/>
                  <a:pt x="20853" y="2835"/>
                  <a:pt x="20853" y="2835"/>
                </a:cubicBezTo>
                <a:cubicBezTo>
                  <a:pt x="20853" y="16605"/>
                  <a:pt x="20853" y="16605"/>
                  <a:pt x="20853" y="16605"/>
                </a:cubicBezTo>
                <a:cubicBezTo>
                  <a:pt x="9485" y="16605"/>
                  <a:pt x="9485" y="16605"/>
                  <a:pt x="9485" y="16605"/>
                </a:cubicBezTo>
                <a:cubicBezTo>
                  <a:pt x="9485" y="14580"/>
                  <a:pt x="9485" y="14580"/>
                  <a:pt x="9485" y="14580"/>
                </a:cubicBezTo>
                <a:cubicBezTo>
                  <a:pt x="9485" y="14580"/>
                  <a:pt x="9485" y="14580"/>
                  <a:pt x="9485" y="14580"/>
                </a:cubicBezTo>
                <a:cubicBezTo>
                  <a:pt x="9627" y="14715"/>
                  <a:pt x="9769" y="14715"/>
                  <a:pt x="9911" y="14715"/>
                </a:cubicBezTo>
                <a:close/>
                <a:moveTo>
                  <a:pt x="19859" y="20925"/>
                </a:moveTo>
                <a:cubicBezTo>
                  <a:pt x="10338" y="20925"/>
                  <a:pt x="10338" y="20925"/>
                  <a:pt x="10338" y="20925"/>
                </a:cubicBezTo>
                <a:cubicBezTo>
                  <a:pt x="9911" y="20925"/>
                  <a:pt x="9485" y="20520"/>
                  <a:pt x="9485" y="19980"/>
                </a:cubicBezTo>
                <a:cubicBezTo>
                  <a:pt x="9485" y="17280"/>
                  <a:pt x="9485" y="17280"/>
                  <a:pt x="9485" y="17280"/>
                </a:cubicBezTo>
                <a:cubicBezTo>
                  <a:pt x="20853" y="17280"/>
                  <a:pt x="20853" y="17280"/>
                  <a:pt x="20853" y="17280"/>
                </a:cubicBezTo>
                <a:cubicBezTo>
                  <a:pt x="20853" y="19980"/>
                  <a:pt x="20853" y="19980"/>
                  <a:pt x="20853" y="19980"/>
                </a:cubicBezTo>
                <a:cubicBezTo>
                  <a:pt x="20853" y="20520"/>
                  <a:pt x="20427" y="20925"/>
                  <a:pt x="19859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06" name="Freeform 7"/>
          <p:cNvSpPr/>
          <p:nvPr/>
        </p:nvSpPr>
        <p:spPr>
          <a:xfrm>
            <a:off x="3181350" y="3524250"/>
            <a:ext cx="1200150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420" y="2700"/>
                </a:moveTo>
                <a:cubicBezTo>
                  <a:pt x="12015" y="2430"/>
                  <a:pt x="11610" y="2430"/>
                  <a:pt x="11340" y="2700"/>
                </a:cubicBezTo>
                <a:cubicBezTo>
                  <a:pt x="11205" y="2700"/>
                  <a:pt x="11205" y="2700"/>
                  <a:pt x="11205" y="2700"/>
                </a:cubicBezTo>
                <a:cubicBezTo>
                  <a:pt x="6480" y="7155"/>
                  <a:pt x="6480" y="7155"/>
                  <a:pt x="6480" y="7155"/>
                </a:cubicBezTo>
                <a:cubicBezTo>
                  <a:pt x="6345" y="7155"/>
                  <a:pt x="6345" y="7155"/>
                  <a:pt x="6210" y="7155"/>
                </a:cubicBezTo>
                <a:cubicBezTo>
                  <a:pt x="3240" y="7155"/>
                  <a:pt x="3240" y="7155"/>
                  <a:pt x="3240" y="7155"/>
                </a:cubicBezTo>
                <a:cubicBezTo>
                  <a:pt x="2700" y="7155"/>
                  <a:pt x="2160" y="7695"/>
                  <a:pt x="2160" y="8370"/>
                </a:cubicBezTo>
                <a:cubicBezTo>
                  <a:pt x="2160" y="12960"/>
                  <a:pt x="2160" y="12960"/>
                  <a:pt x="2160" y="12960"/>
                </a:cubicBezTo>
                <a:cubicBezTo>
                  <a:pt x="2160" y="13500"/>
                  <a:pt x="2700" y="14040"/>
                  <a:pt x="3240" y="14040"/>
                </a:cubicBezTo>
                <a:cubicBezTo>
                  <a:pt x="6210" y="14040"/>
                  <a:pt x="6210" y="14040"/>
                  <a:pt x="6210" y="14040"/>
                </a:cubicBezTo>
                <a:cubicBezTo>
                  <a:pt x="6345" y="14040"/>
                  <a:pt x="6345" y="14040"/>
                  <a:pt x="6480" y="14040"/>
                </a:cubicBezTo>
                <a:cubicBezTo>
                  <a:pt x="11205" y="18495"/>
                  <a:pt x="11205" y="18495"/>
                  <a:pt x="11205" y="18495"/>
                </a:cubicBezTo>
                <a:cubicBezTo>
                  <a:pt x="11205" y="18495"/>
                  <a:pt x="11205" y="18495"/>
                  <a:pt x="11340" y="18630"/>
                </a:cubicBezTo>
                <a:cubicBezTo>
                  <a:pt x="11475" y="18630"/>
                  <a:pt x="11610" y="18765"/>
                  <a:pt x="11880" y="18765"/>
                </a:cubicBezTo>
                <a:cubicBezTo>
                  <a:pt x="12015" y="18765"/>
                  <a:pt x="12285" y="18630"/>
                  <a:pt x="12420" y="18630"/>
                </a:cubicBezTo>
                <a:cubicBezTo>
                  <a:pt x="12690" y="18360"/>
                  <a:pt x="12960" y="17955"/>
                  <a:pt x="12960" y="17550"/>
                </a:cubicBezTo>
                <a:cubicBezTo>
                  <a:pt x="12960" y="3645"/>
                  <a:pt x="12960" y="3645"/>
                  <a:pt x="12960" y="3645"/>
                </a:cubicBezTo>
                <a:cubicBezTo>
                  <a:pt x="12960" y="3240"/>
                  <a:pt x="12690" y="2835"/>
                  <a:pt x="12420" y="2700"/>
                </a:cubicBezTo>
                <a:close/>
                <a:moveTo>
                  <a:pt x="12285" y="17550"/>
                </a:moveTo>
                <a:cubicBezTo>
                  <a:pt x="12285" y="17820"/>
                  <a:pt x="12150" y="17955"/>
                  <a:pt x="12015" y="17955"/>
                </a:cubicBezTo>
                <a:cubicBezTo>
                  <a:pt x="12015" y="17955"/>
                  <a:pt x="11880" y="18090"/>
                  <a:pt x="11610" y="17955"/>
                </a:cubicBezTo>
                <a:cubicBezTo>
                  <a:pt x="6885" y="13500"/>
                  <a:pt x="6885" y="13500"/>
                  <a:pt x="6885" y="13500"/>
                </a:cubicBezTo>
                <a:cubicBezTo>
                  <a:pt x="6885" y="13500"/>
                  <a:pt x="6885" y="13500"/>
                  <a:pt x="6885" y="13500"/>
                </a:cubicBezTo>
                <a:cubicBezTo>
                  <a:pt x="6615" y="13365"/>
                  <a:pt x="6480" y="13365"/>
                  <a:pt x="6210" y="13365"/>
                </a:cubicBezTo>
                <a:cubicBezTo>
                  <a:pt x="3240" y="13365"/>
                  <a:pt x="3240" y="13365"/>
                  <a:pt x="3240" y="13365"/>
                </a:cubicBezTo>
                <a:cubicBezTo>
                  <a:pt x="3105" y="13365"/>
                  <a:pt x="2835" y="13095"/>
                  <a:pt x="2835" y="12960"/>
                </a:cubicBezTo>
                <a:cubicBezTo>
                  <a:pt x="2835" y="8370"/>
                  <a:pt x="2835" y="8370"/>
                  <a:pt x="2835" y="8370"/>
                </a:cubicBezTo>
                <a:cubicBezTo>
                  <a:pt x="2835" y="8100"/>
                  <a:pt x="3105" y="7965"/>
                  <a:pt x="3240" y="7965"/>
                </a:cubicBezTo>
                <a:cubicBezTo>
                  <a:pt x="6210" y="7965"/>
                  <a:pt x="6210" y="7965"/>
                  <a:pt x="6210" y="7965"/>
                </a:cubicBezTo>
                <a:cubicBezTo>
                  <a:pt x="6480" y="7965"/>
                  <a:pt x="6615" y="7830"/>
                  <a:pt x="6885" y="7830"/>
                </a:cubicBezTo>
                <a:cubicBezTo>
                  <a:pt x="6885" y="7695"/>
                  <a:pt x="6885" y="7695"/>
                  <a:pt x="6885" y="7695"/>
                </a:cubicBezTo>
                <a:cubicBezTo>
                  <a:pt x="11610" y="3240"/>
                  <a:pt x="11610" y="3240"/>
                  <a:pt x="11610" y="3240"/>
                </a:cubicBezTo>
                <a:cubicBezTo>
                  <a:pt x="11880" y="3240"/>
                  <a:pt x="12015" y="3240"/>
                  <a:pt x="12015" y="3240"/>
                </a:cubicBezTo>
                <a:cubicBezTo>
                  <a:pt x="12150" y="3375"/>
                  <a:pt x="12285" y="3375"/>
                  <a:pt x="12285" y="3645"/>
                </a:cubicBezTo>
                <a:lnTo>
                  <a:pt x="12285" y="17550"/>
                </a:lnTo>
                <a:close/>
                <a:moveTo>
                  <a:pt x="15525" y="6210"/>
                </a:moveTo>
                <a:cubicBezTo>
                  <a:pt x="18090" y="8775"/>
                  <a:pt x="18090" y="12825"/>
                  <a:pt x="15525" y="15390"/>
                </a:cubicBezTo>
                <a:cubicBezTo>
                  <a:pt x="15525" y="15525"/>
                  <a:pt x="15390" y="15525"/>
                  <a:pt x="15255" y="15525"/>
                </a:cubicBezTo>
                <a:cubicBezTo>
                  <a:pt x="15255" y="15525"/>
                  <a:pt x="15120" y="15525"/>
                  <a:pt x="15120" y="15390"/>
                </a:cubicBezTo>
                <a:cubicBezTo>
                  <a:pt x="14985" y="15255"/>
                  <a:pt x="14985" y="14985"/>
                  <a:pt x="15120" y="14850"/>
                </a:cubicBezTo>
                <a:cubicBezTo>
                  <a:pt x="17280" y="12690"/>
                  <a:pt x="17280" y="9045"/>
                  <a:pt x="15120" y="6750"/>
                </a:cubicBezTo>
                <a:cubicBezTo>
                  <a:pt x="14985" y="6615"/>
                  <a:pt x="14985" y="6345"/>
                  <a:pt x="15120" y="6210"/>
                </a:cubicBezTo>
                <a:cubicBezTo>
                  <a:pt x="15255" y="6075"/>
                  <a:pt x="15390" y="6075"/>
                  <a:pt x="15525" y="6210"/>
                </a:cubicBezTo>
                <a:close/>
                <a:moveTo>
                  <a:pt x="14310" y="13905"/>
                </a:moveTo>
                <a:cubicBezTo>
                  <a:pt x="14175" y="14040"/>
                  <a:pt x="14175" y="14040"/>
                  <a:pt x="14040" y="14040"/>
                </a:cubicBezTo>
                <a:cubicBezTo>
                  <a:pt x="13905" y="14040"/>
                  <a:pt x="13905" y="14040"/>
                  <a:pt x="13770" y="13905"/>
                </a:cubicBezTo>
                <a:cubicBezTo>
                  <a:pt x="13635" y="13770"/>
                  <a:pt x="13635" y="13500"/>
                  <a:pt x="13770" y="13365"/>
                </a:cubicBezTo>
                <a:cubicBezTo>
                  <a:pt x="15390" y="11880"/>
                  <a:pt x="15390" y="9315"/>
                  <a:pt x="13770" y="7830"/>
                </a:cubicBezTo>
                <a:cubicBezTo>
                  <a:pt x="13635" y="7695"/>
                  <a:pt x="13635" y="7425"/>
                  <a:pt x="13770" y="7290"/>
                </a:cubicBezTo>
                <a:cubicBezTo>
                  <a:pt x="13905" y="7155"/>
                  <a:pt x="14175" y="7155"/>
                  <a:pt x="14310" y="7290"/>
                </a:cubicBezTo>
                <a:cubicBezTo>
                  <a:pt x="16065" y="9180"/>
                  <a:pt x="16065" y="12150"/>
                  <a:pt x="14310" y="13905"/>
                </a:cubicBez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07" name="Freeform 8"/>
          <p:cNvSpPr/>
          <p:nvPr/>
        </p:nvSpPr>
        <p:spPr>
          <a:xfrm>
            <a:off x="3181350" y="4886326"/>
            <a:ext cx="1200150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420" y="2700"/>
                </a:moveTo>
                <a:cubicBezTo>
                  <a:pt x="12015" y="2430"/>
                  <a:pt x="11610" y="2430"/>
                  <a:pt x="11340" y="2700"/>
                </a:cubicBezTo>
                <a:cubicBezTo>
                  <a:pt x="11205" y="2700"/>
                  <a:pt x="11205" y="2700"/>
                  <a:pt x="11205" y="2700"/>
                </a:cubicBezTo>
                <a:cubicBezTo>
                  <a:pt x="6480" y="7155"/>
                  <a:pt x="6480" y="7155"/>
                  <a:pt x="6480" y="7155"/>
                </a:cubicBezTo>
                <a:cubicBezTo>
                  <a:pt x="6345" y="7155"/>
                  <a:pt x="6345" y="7155"/>
                  <a:pt x="6210" y="7155"/>
                </a:cubicBezTo>
                <a:cubicBezTo>
                  <a:pt x="3240" y="7155"/>
                  <a:pt x="3240" y="7155"/>
                  <a:pt x="3240" y="7155"/>
                </a:cubicBezTo>
                <a:cubicBezTo>
                  <a:pt x="2700" y="7155"/>
                  <a:pt x="2160" y="7695"/>
                  <a:pt x="2160" y="8370"/>
                </a:cubicBezTo>
                <a:cubicBezTo>
                  <a:pt x="2160" y="12960"/>
                  <a:pt x="2160" y="12960"/>
                  <a:pt x="2160" y="12960"/>
                </a:cubicBezTo>
                <a:cubicBezTo>
                  <a:pt x="2160" y="13500"/>
                  <a:pt x="2700" y="14040"/>
                  <a:pt x="3240" y="14040"/>
                </a:cubicBezTo>
                <a:cubicBezTo>
                  <a:pt x="6210" y="14040"/>
                  <a:pt x="6210" y="14040"/>
                  <a:pt x="6210" y="14040"/>
                </a:cubicBezTo>
                <a:cubicBezTo>
                  <a:pt x="6345" y="14040"/>
                  <a:pt x="6345" y="14040"/>
                  <a:pt x="6480" y="14040"/>
                </a:cubicBezTo>
                <a:cubicBezTo>
                  <a:pt x="11205" y="18495"/>
                  <a:pt x="11205" y="18495"/>
                  <a:pt x="11205" y="18495"/>
                </a:cubicBezTo>
                <a:cubicBezTo>
                  <a:pt x="11205" y="18495"/>
                  <a:pt x="11205" y="18495"/>
                  <a:pt x="11340" y="18630"/>
                </a:cubicBezTo>
                <a:cubicBezTo>
                  <a:pt x="11475" y="18630"/>
                  <a:pt x="11610" y="18765"/>
                  <a:pt x="11880" y="18765"/>
                </a:cubicBezTo>
                <a:cubicBezTo>
                  <a:pt x="12015" y="18765"/>
                  <a:pt x="12285" y="18630"/>
                  <a:pt x="12420" y="18630"/>
                </a:cubicBezTo>
                <a:cubicBezTo>
                  <a:pt x="12690" y="18360"/>
                  <a:pt x="12960" y="17955"/>
                  <a:pt x="12960" y="17550"/>
                </a:cubicBezTo>
                <a:cubicBezTo>
                  <a:pt x="12960" y="3645"/>
                  <a:pt x="12960" y="3645"/>
                  <a:pt x="12960" y="3645"/>
                </a:cubicBezTo>
                <a:cubicBezTo>
                  <a:pt x="12960" y="3240"/>
                  <a:pt x="12690" y="2835"/>
                  <a:pt x="12420" y="2700"/>
                </a:cubicBezTo>
                <a:close/>
                <a:moveTo>
                  <a:pt x="12285" y="17550"/>
                </a:moveTo>
                <a:cubicBezTo>
                  <a:pt x="12285" y="17820"/>
                  <a:pt x="12150" y="17955"/>
                  <a:pt x="12015" y="17955"/>
                </a:cubicBezTo>
                <a:cubicBezTo>
                  <a:pt x="12015" y="17955"/>
                  <a:pt x="11880" y="18090"/>
                  <a:pt x="11610" y="17955"/>
                </a:cubicBezTo>
                <a:cubicBezTo>
                  <a:pt x="6885" y="13500"/>
                  <a:pt x="6885" y="13500"/>
                  <a:pt x="6885" y="13500"/>
                </a:cubicBezTo>
                <a:cubicBezTo>
                  <a:pt x="6885" y="13500"/>
                  <a:pt x="6885" y="13500"/>
                  <a:pt x="6885" y="13500"/>
                </a:cubicBezTo>
                <a:cubicBezTo>
                  <a:pt x="6615" y="13365"/>
                  <a:pt x="6480" y="13365"/>
                  <a:pt x="6210" y="13365"/>
                </a:cubicBezTo>
                <a:cubicBezTo>
                  <a:pt x="3240" y="13365"/>
                  <a:pt x="3240" y="13365"/>
                  <a:pt x="3240" y="13365"/>
                </a:cubicBezTo>
                <a:cubicBezTo>
                  <a:pt x="3105" y="13365"/>
                  <a:pt x="2835" y="13095"/>
                  <a:pt x="2835" y="12960"/>
                </a:cubicBezTo>
                <a:cubicBezTo>
                  <a:pt x="2835" y="8370"/>
                  <a:pt x="2835" y="8370"/>
                  <a:pt x="2835" y="8370"/>
                </a:cubicBezTo>
                <a:cubicBezTo>
                  <a:pt x="2835" y="8100"/>
                  <a:pt x="3105" y="7965"/>
                  <a:pt x="3240" y="7965"/>
                </a:cubicBezTo>
                <a:cubicBezTo>
                  <a:pt x="6210" y="7965"/>
                  <a:pt x="6210" y="7965"/>
                  <a:pt x="6210" y="7965"/>
                </a:cubicBezTo>
                <a:cubicBezTo>
                  <a:pt x="6480" y="7965"/>
                  <a:pt x="6615" y="7830"/>
                  <a:pt x="6885" y="7830"/>
                </a:cubicBezTo>
                <a:cubicBezTo>
                  <a:pt x="6885" y="7695"/>
                  <a:pt x="6885" y="7695"/>
                  <a:pt x="6885" y="7695"/>
                </a:cubicBezTo>
                <a:cubicBezTo>
                  <a:pt x="11610" y="3240"/>
                  <a:pt x="11610" y="3240"/>
                  <a:pt x="11610" y="3240"/>
                </a:cubicBezTo>
                <a:cubicBezTo>
                  <a:pt x="11880" y="3240"/>
                  <a:pt x="12015" y="3240"/>
                  <a:pt x="12015" y="3240"/>
                </a:cubicBezTo>
                <a:cubicBezTo>
                  <a:pt x="12150" y="3375"/>
                  <a:pt x="12285" y="3375"/>
                  <a:pt x="12285" y="3645"/>
                </a:cubicBezTo>
                <a:lnTo>
                  <a:pt x="12285" y="17550"/>
                </a:lnTo>
                <a:close/>
                <a:moveTo>
                  <a:pt x="15525" y="15390"/>
                </a:moveTo>
                <a:cubicBezTo>
                  <a:pt x="15525" y="15525"/>
                  <a:pt x="15390" y="15525"/>
                  <a:pt x="15255" y="15525"/>
                </a:cubicBezTo>
                <a:cubicBezTo>
                  <a:pt x="15255" y="15525"/>
                  <a:pt x="15120" y="15525"/>
                  <a:pt x="15120" y="15390"/>
                </a:cubicBezTo>
                <a:cubicBezTo>
                  <a:pt x="14985" y="15255"/>
                  <a:pt x="14985" y="14985"/>
                  <a:pt x="15120" y="14850"/>
                </a:cubicBezTo>
                <a:cubicBezTo>
                  <a:pt x="17280" y="12690"/>
                  <a:pt x="17280" y="9045"/>
                  <a:pt x="15120" y="6750"/>
                </a:cubicBezTo>
                <a:cubicBezTo>
                  <a:pt x="14985" y="6615"/>
                  <a:pt x="14985" y="6345"/>
                  <a:pt x="15120" y="6210"/>
                </a:cubicBezTo>
                <a:cubicBezTo>
                  <a:pt x="15255" y="6075"/>
                  <a:pt x="15390" y="6075"/>
                  <a:pt x="15525" y="6210"/>
                </a:cubicBezTo>
                <a:cubicBezTo>
                  <a:pt x="18090" y="8775"/>
                  <a:pt x="18090" y="12825"/>
                  <a:pt x="15525" y="15390"/>
                </a:cubicBezTo>
                <a:close/>
                <a:moveTo>
                  <a:pt x="14310" y="13905"/>
                </a:moveTo>
                <a:cubicBezTo>
                  <a:pt x="14175" y="14040"/>
                  <a:pt x="14175" y="14040"/>
                  <a:pt x="14040" y="14040"/>
                </a:cubicBezTo>
                <a:cubicBezTo>
                  <a:pt x="13905" y="14040"/>
                  <a:pt x="13905" y="14040"/>
                  <a:pt x="13770" y="13905"/>
                </a:cubicBezTo>
                <a:cubicBezTo>
                  <a:pt x="13635" y="13770"/>
                  <a:pt x="13635" y="13500"/>
                  <a:pt x="13770" y="13365"/>
                </a:cubicBezTo>
                <a:cubicBezTo>
                  <a:pt x="15390" y="11880"/>
                  <a:pt x="15390" y="9315"/>
                  <a:pt x="13770" y="7830"/>
                </a:cubicBezTo>
                <a:cubicBezTo>
                  <a:pt x="13635" y="7695"/>
                  <a:pt x="13635" y="7425"/>
                  <a:pt x="13770" y="7290"/>
                </a:cubicBezTo>
                <a:cubicBezTo>
                  <a:pt x="13905" y="7155"/>
                  <a:pt x="14175" y="7155"/>
                  <a:pt x="14310" y="7290"/>
                </a:cubicBezTo>
                <a:cubicBezTo>
                  <a:pt x="16065" y="9180"/>
                  <a:pt x="16065" y="12150"/>
                  <a:pt x="14310" y="13905"/>
                </a:cubicBezTo>
                <a:close/>
                <a:moveTo>
                  <a:pt x="19305" y="10800"/>
                </a:moveTo>
                <a:cubicBezTo>
                  <a:pt x="19305" y="13230"/>
                  <a:pt x="18360" y="15525"/>
                  <a:pt x="16605" y="17145"/>
                </a:cubicBezTo>
                <a:cubicBezTo>
                  <a:pt x="16605" y="17280"/>
                  <a:pt x="16470" y="17280"/>
                  <a:pt x="16335" y="17280"/>
                </a:cubicBezTo>
                <a:cubicBezTo>
                  <a:pt x="16335" y="17280"/>
                  <a:pt x="16200" y="17280"/>
                  <a:pt x="16065" y="17145"/>
                </a:cubicBezTo>
                <a:cubicBezTo>
                  <a:pt x="15930" y="17010"/>
                  <a:pt x="15930" y="16740"/>
                  <a:pt x="16065" y="16605"/>
                </a:cubicBezTo>
                <a:cubicBezTo>
                  <a:pt x="17685" y="15120"/>
                  <a:pt x="18495" y="12960"/>
                  <a:pt x="18495" y="10800"/>
                </a:cubicBezTo>
                <a:cubicBezTo>
                  <a:pt x="18495" y="8640"/>
                  <a:pt x="17685" y="6480"/>
                  <a:pt x="16065" y="4995"/>
                </a:cubicBezTo>
                <a:cubicBezTo>
                  <a:pt x="15930" y="4860"/>
                  <a:pt x="15930" y="4590"/>
                  <a:pt x="16065" y="4455"/>
                </a:cubicBezTo>
                <a:cubicBezTo>
                  <a:pt x="16200" y="4320"/>
                  <a:pt x="16470" y="4320"/>
                  <a:pt x="16605" y="4455"/>
                </a:cubicBezTo>
                <a:cubicBezTo>
                  <a:pt x="18360" y="6075"/>
                  <a:pt x="19305" y="8370"/>
                  <a:pt x="19305" y="10800"/>
                </a:cubicBez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08" name="Freeform 9"/>
          <p:cNvSpPr/>
          <p:nvPr/>
        </p:nvSpPr>
        <p:spPr>
          <a:xfrm>
            <a:off x="3181350" y="6248400"/>
            <a:ext cx="1200150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80" y="2700"/>
                </a:moveTo>
                <a:cubicBezTo>
                  <a:pt x="14175" y="2430"/>
                  <a:pt x="13770" y="2430"/>
                  <a:pt x="13500" y="2700"/>
                </a:cubicBezTo>
                <a:cubicBezTo>
                  <a:pt x="13365" y="2700"/>
                  <a:pt x="13365" y="2700"/>
                  <a:pt x="13365" y="2700"/>
                </a:cubicBezTo>
                <a:cubicBezTo>
                  <a:pt x="8640" y="7155"/>
                  <a:pt x="8640" y="7155"/>
                  <a:pt x="8640" y="7155"/>
                </a:cubicBezTo>
                <a:cubicBezTo>
                  <a:pt x="8505" y="7155"/>
                  <a:pt x="8505" y="7155"/>
                  <a:pt x="8370" y="7155"/>
                </a:cubicBezTo>
                <a:cubicBezTo>
                  <a:pt x="5400" y="7155"/>
                  <a:pt x="5400" y="7155"/>
                  <a:pt x="5400" y="7155"/>
                </a:cubicBezTo>
                <a:cubicBezTo>
                  <a:pt x="4860" y="7155"/>
                  <a:pt x="4320" y="7695"/>
                  <a:pt x="4320" y="8370"/>
                </a:cubicBezTo>
                <a:cubicBezTo>
                  <a:pt x="4320" y="12960"/>
                  <a:pt x="4320" y="12960"/>
                  <a:pt x="4320" y="12960"/>
                </a:cubicBezTo>
                <a:cubicBezTo>
                  <a:pt x="4320" y="13500"/>
                  <a:pt x="4860" y="14040"/>
                  <a:pt x="5400" y="14040"/>
                </a:cubicBezTo>
                <a:cubicBezTo>
                  <a:pt x="8370" y="14040"/>
                  <a:pt x="8370" y="14040"/>
                  <a:pt x="8370" y="14040"/>
                </a:cubicBezTo>
                <a:cubicBezTo>
                  <a:pt x="8505" y="14040"/>
                  <a:pt x="8505" y="14040"/>
                  <a:pt x="8640" y="14040"/>
                </a:cubicBezTo>
                <a:cubicBezTo>
                  <a:pt x="13365" y="18495"/>
                  <a:pt x="13365" y="18495"/>
                  <a:pt x="13365" y="18495"/>
                </a:cubicBezTo>
                <a:cubicBezTo>
                  <a:pt x="13365" y="18495"/>
                  <a:pt x="13365" y="18495"/>
                  <a:pt x="13500" y="18630"/>
                </a:cubicBezTo>
                <a:cubicBezTo>
                  <a:pt x="13635" y="18630"/>
                  <a:pt x="13770" y="18765"/>
                  <a:pt x="14040" y="18765"/>
                </a:cubicBezTo>
                <a:cubicBezTo>
                  <a:pt x="14175" y="18765"/>
                  <a:pt x="14445" y="18630"/>
                  <a:pt x="14580" y="18630"/>
                </a:cubicBezTo>
                <a:cubicBezTo>
                  <a:pt x="14850" y="18360"/>
                  <a:pt x="15120" y="17955"/>
                  <a:pt x="15120" y="17550"/>
                </a:cubicBezTo>
                <a:cubicBezTo>
                  <a:pt x="15120" y="3645"/>
                  <a:pt x="15120" y="3645"/>
                  <a:pt x="15120" y="3645"/>
                </a:cubicBezTo>
                <a:cubicBezTo>
                  <a:pt x="15120" y="3240"/>
                  <a:pt x="14850" y="2835"/>
                  <a:pt x="14580" y="2700"/>
                </a:cubicBezTo>
                <a:close/>
                <a:moveTo>
                  <a:pt x="14445" y="17550"/>
                </a:moveTo>
                <a:cubicBezTo>
                  <a:pt x="14445" y="17820"/>
                  <a:pt x="14310" y="17955"/>
                  <a:pt x="14175" y="17955"/>
                </a:cubicBezTo>
                <a:cubicBezTo>
                  <a:pt x="14175" y="17955"/>
                  <a:pt x="14040" y="18090"/>
                  <a:pt x="13770" y="17955"/>
                </a:cubicBezTo>
                <a:cubicBezTo>
                  <a:pt x="9045" y="13500"/>
                  <a:pt x="9045" y="13500"/>
                  <a:pt x="9045" y="13500"/>
                </a:cubicBezTo>
                <a:cubicBezTo>
                  <a:pt x="9045" y="13500"/>
                  <a:pt x="9045" y="13500"/>
                  <a:pt x="9045" y="13500"/>
                </a:cubicBezTo>
                <a:cubicBezTo>
                  <a:pt x="8775" y="13365"/>
                  <a:pt x="8640" y="13365"/>
                  <a:pt x="8370" y="13365"/>
                </a:cubicBezTo>
                <a:cubicBezTo>
                  <a:pt x="5400" y="13365"/>
                  <a:pt x="5400" y="13365"/>
                  <a:pt x="5400" y="13365"/>
                </a:cubicBezTo>
                <a:cubicBezTo>
                  <a:pt x="5265" y="13365"/>
                  <a:pt x="4995" y="13095"/>
                  <a:pt x="4995" y="12960"/>
                </a:cubicBezTo>
                <a:cubicBezTo>
                  <a:pt x="4995" y="8370"/>
                  <a:pt x="4995" y="8370"/>
                  <a:pt x="4995" y="8370"/>
                </a:cubicBezTo>
                <a:cubicBezTo>
                  <a:pt x="4995" y="8100"/>
                  <a:pt x="5265" y="7965"/>
                  <a:pt x="5400" y="7965"/>
                </a:cubicBezTo>
                <a:cubicBezTo>
                  <a:pt x="8370" y="7965"/>
                  <a:pt x="8370" y="7965"/>
                  <a:pt x="8370" y="7965"/>
                </a:cubicBezTo>
                <a:cubicBezTo>
                  <a:pt x="8640" y="7965"/>
                  <a:pt x="8775" y="7830"/>
                  <a:pt x="9045" y="7830"/>
                </a:cubicBezTo>
                <a:cubicBezTo>
                  <a:pt x="9045" y="7695"/>
                  <a:pt x="9045" y="7695"/>
                  <a:pt x="9045" y="7695"/>
                </a:cubicBezTo>
                <a:cubicBezTo>
                  <a:pt x="13770" y="3240"/>
                  <a:pt x="13770" y="3240"/>
                  <a:pt x="13770" y="3240"/>
                </a:cubicBezTo>
                <a:cubicBezTo>
                  <a:pt x="14040" y="3240"/>
                  <a:pt x="14175" y="3240"/>
                  <a:pt x="14175" y="3240"/>
                </a:cubicBezTo>
                <a:cubicBezTo>
                  <a:pt x="14310" y="3375"/>
                  <a:pt x="14445" y="3375"/>
                  <a:pt x="14445" y="3645"/>
                </a:cubicBezTo>
                <a:lnTo>
                  <a:pt x="14445" y="17550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09" name="Freeform 10"/>
          <p:cNvSpPr/>
          <p:nvPr/>
        </p:nvSpPr>
        <p:spPr>
          <a:xfrm>
            <a:off x="3181350" y="7731125"/>
            <a:ext cx="1200150" cy="955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260" y="686"/>
                </a:moveTo>
                <a:cubicBezTo>
                  <a:pt x="9855" y="343"/>
                  <a:pt x="9450" y="343"/>
                  <a:pt x="9180" y="686"/>
                </a:cubicBezTo>
                <a:cubicBezTo>
                  <a:pt x="9045" y="686"/>
                  <a:pt x="9045" y="686"/>
                  <a:pt x="9045" y="686"/>
                </a:cubicBezTo>
                <a:cubicBezTo>
                  <a:pt x="4185" y="6000"/>
                  <a:pt x="4185" y="6000"/>
                  <a:pt x="4185" y="6000"/>
                </a:cubicBezTo>
                <a:cubicBezTo>
                  <a:pt x="405" y="6000"/>
                  <a:pt x="405" y="6000"/>
                  <a:pt x="405" y="6000"/>
                </a:cubicBezTo>
                <a:cubicBezTo>
                  <a:pt x="135" y="6000"/>
                  <a:pt x="0" y="6171"/>
                  <a:pt x="0" y="6514"/>
                </a:cubicBezTo>
                <a:cubicBezTo>
                  <a:pt x="0" y="15086"/>
                  <a:pt x="0" y="15086"/>
                  <a:pt x="0" y="15086"/>
                </a:cubicBezTo>
                <a:cubicBezTo>
                  <a:pt x="0" y="15257"/>
                  <a:pt x="0" y="15429"/>
                  <a:pt x="135" y="15429"/>
                </a:cubicBezTo>
                <a:cubicBezTo>
                  <a:pt x="135" y="15600"/>
                  <a:pt x="270" y="15600"/>
                  <a:pt x="405" y="15600"/>
                </a:cubicBezTo>
                <a:cubicBezTo>
                  <a:pt x="4185" y="15600"/>
                  <a:pt x="4185" y="15600"/>
                  <a:pt x="4185" y="15600"/>
                </a:cubicBezTo>
                <a:cubicBezTo>
                  <a:pt x="9045" y="21257"/>
                  <a:pt x="9045" y="21257"/>
                  <a:pt x="9045" y="21257"/>
                </a:cubicBezTo>
                <a:cubicBezTo>
                  <a:pt x="9045" y="21257"/>
                  <a:pt x="9045" y="21257"/>
                  <a:pt x="9180" y="21257"/>
                </a:cubicBezTo>
                <a:cubicBezTo>
                  <a:pt x="9315" y="21429"/>
                  <a:pt x="9450" y="21600"/>
                  <a:pt x="9720" y="21600"/>
                </a:cubicBezTo>
                <a:cubicBezTo>
                  <a:pt x="9855" y="21600"/>
                  <a:pt x="9990" y="21429"/>
                  <a:pt x="10260" y="21257"/>
                </a:cubicBezTo>
                <a:cubicBezTo>
                  <a:pt x="10530" y="21086"/>
                  <a:pt x="10800" y="20571"/>
                  <a:pt x="10800" y="20057"/>
                </a:cubicBezTo>
                <a:cubicBezTo>
                  <a:pt x="10800" y="1886"/>
                  <a:pt x="10800" y="1886"/>
                  <a:pt x="10800" y="1886"/>
                </a:cubicBezTo>
                <a:cubicBezTo>
                  <a:pt x="10800" y="1371"/>
                  <a:pt x="10530" y="857"/>
                  <a:pt x="10260" y="686"/>
                </a:cubicBezTo>
                <a:close/>
                <a:moveTo>
                  <a:pt x="10125" y="20057"/>
                </a:moveTo>
                <a:cubicBezTo>
                  <a:pt x="10125" y="20229"/>
                  <a:pt x="9990" y="20400"/>
                  <a:pt x="9855" y="20571"/>
                </a:cubicBezTo>
                <a:cubicBezTo>
                  <a:pt x="9855" y="20571"/>
                  <a:pt x="9720" y="20571"/>
                  <a:pt x="9450" y="20571"/>
                </a:cubicBezTo>
                <a:cubicBezTo>
                  <a:pt x="4725" y="14914"/>
                  <a:pt x="4725" y="14914"/>
                  <a:pt x="4725" y="14914"/>
                </a:cubicBezTo>
                <a:cubicBezTo>
                  <a:pt x="4725" y="12857"/>
                  <a:pt x="4725" y="12857"/>
                  <a:pt x="4725" y="12857"/>
                </a:cubicBezTo>
                <a:cubicBezTo>
                  <a:pt x="4725" y="12514"/>
                  <a:pt x="4455" y="12343"/>
                  <a:pt x="4320" y="12343"/>
                </a:cubicBezTo>
                <a:cubicBezTo>
                  <a:pt x="4185" y="12343"/>
                  <a:pt x="3915" y="12514"/>
                  <a:pt x="3915" y="12857"/>
                </a:cubicBezTo>
                <a:cubicBezTo>
                  <a:pt x="3915" y="14571"/>
                  <a:pt x="3915" y="14571"/>
                  <a:pt x="3915" y="14571"/>
                </a:cubicBezTo>
                <a:cubicBezTo>
                  <a:pt x="675" y="14571"/>
                  <a:pt x="675" y="14571"/>
                  <a:pt x="675" y="14571"/>
                </a:cubicBezTo>
                <a:cubicBezTo>
                  <a:pt x="675" y="6857"/>
                  <a:pt x="675" y="6857"/>
                  <a:pt x="675" y="6857"/>
                </a:cubicBezTo>
                <a:cubicBezTo>
                  <a:pt x="3915" y="6857"/>
                  <a:pt x="3915" y="6857"/>
                  <a:pt x="3915" y="6857"/>
                </a:cubicBezTo>
                <a:cubicBezTo>
                  <a:pt x="3915" y="8743"/>
                  <a:pt x="3915" y="8743"/>
                  <a:pt x="3915" y="8743"/>
                </a:cubicBezTo>
                <a:cubicBezTo>
                  <a:pt x="3915" y="8914"/>
                  <a:pt x="4185" y="9086"/>
                  <a:pt x="4320" y="9086"/>
                </a:cubicBezTo>
                <a:cubicBezTo>
                  <a:pt x="4455" y="9086"/>
                  <a:pt x="4725" y="8914"/>
                  <a:pt x="4725" y="8743"/>
                </a:cubicBezTo>
                <a:cubicBezTo>
                  <a:pt x="4725" y="6686"/>
                  <a:pt x="4725" y="6686"/>
                  <a:pt x="4725" y="6686"/>
                </a:cubicBezTo>
                <a:cubicBezTo>
                  <a:pt x="9450" y="1371"/>
                  <a:pt x="9450" y="1371"/>
                  <a:pt x="9450" y="1371"/>
                </a:cubicBezTo>
                <a:cubicBezTo>
                  <a:pt x="9720" y="1371"/>
                  <a:pt x="9855" y="1371"/>
                  <a:pt x="9855" y="1543"/>
                </a:cubicBezTo>
                <a:cubicBezTo>
                  <a:pt x="9990" y="1543"/>
                  <a:pt x="10125" y="1714"/>
                  <a:pt x="10125" y="1886"/>
                </a:cubicBezTo>
                <a:lnTo>
                  <a:pt x="10125" y="20057"/>
                </a:lnTo>
                <a:close/>
                <a:moveTo>
                  <a:pt x="14040" y="19200"/>
                </a:moveTo>
                <a:cubicBezTo>
                  <a:pt x="13905" y="19200"/>
                  <a:pt x="13905" y="19200"/>
                  <a:pt x="13905" y="19200"/>
                </a:cubicBezTo>
                <a:cubicBezTo>
                  <a:pt x="13770" y="19200"/>
                  <a:pt x="13635" y="19029"/>
                  <a:pt x="13500" y="18857"/>
                </a:cubicBezTo>
                <a:cubicBezTo>
                  <a:pt x="13500" y="18686"/>
                  <a:pt x="13500" y="18343"/>
                  <a:pt x="13770" y="18343"/>
                </a:cubicBezTo>
                <a:cubicBezTo>
                  <a:pt x="16335" y="17314"/>
                  <a:pt x="17955" y="14229"/>
                  <a:pt x="17955" y="10800"/>
                </a:cubicBezTo>
                <a:cubicBezTo>
                  <a:pt x="17955" y="7371"/>
                  <a:pt x="16335" y="4286"/>
                  <a:pt x="13770" y="3257"/>
                </a:cubicBezTo>
                <a:cubicBezTo>
                  <a:pt x="13500" y="3086"/>
                  <a:pt x="13500" y="2914"/>
                  <a:pt x="13500" y="2571"/>
                </a:cubicBezTo>
                <a:cubicBezTo>
                  <a:pt x="13635" y="2400"/>
                  <a:pt x="13770" y="2229"/>
                  <a:pt x="13905" y="2400"/>
                </a:cubicBezTo>
                <a:cubicBezTo>
                  <a:pt x="16875" y="3600"/>
                  <a:pt x="18765" y="7029"/>
                  <a:pt x="18765" y="10800"/>
                </a:cubicBezTo>
                <a:cubicBezTo>
                  <a:pt x="18765" y="14571"/>
                  <a:pt x="16875" y="18000"/>
                  <a:pt x="14040" y="19200"/>
                </a:cubicBezTo>
                <a:close/>
                <a:moveTo>
                  <a:pt x="21600" y="10800"/>
                </a:moveTo>
                <a:cubicBezTo>
                  <a:pt x="21600" y="15600"/>
                  <a:pt x="19305" y="19886"/>
                  <a:pt x="15795" y="21600"/>
                </a:cubicBezTo>
                <a:cubicBezTo>
                  <a:pt x="15660" y="21600"/>
                  <a:pt x="15660" y="21600"/>
                  <a:pt x="15660" y="21600"/>
                </a:cubicBezTo>
                <a:cubicBezTo>
                  <a:pt x="15525" y="21600"/>
                  <a:pt x="15390" y="21600"/>
                  <a:pt x="15255" y="21429"/>
                </a:cubicBezTo>
                <a:cubicBezTo>
                  <a:pt x="15255" y="21086"/>
                  <a:pt x="15255" y="20914"/>
                  <a:pt x="15525" y="20743"/>
                </a:cubicBezTo>
                <a:cubicBezTo>
                  <a:pt x="18765" y="19200"/>
                  <a:pt x="20925" y="15257"/>
                  <a:pt x="20925" y="10800"/>
                </a:cubicBezTo>
                <a:cubicBezTo>
                  <a:pt x="20925" y="6514"/>
                  <a:pt x="18900" y="2571"/>
                  <a:pt x="15660" y="857"/>
                </a:cubicBezTo>
                <a:cubicBezTo>
                  <a:pt x="15525" y="857"/>
                  <a:pt x="15390" y="514"/>
                  <a:pt x="15525" y="343"/>
                </a:cubicBezTo>
                <a:cubicBezTo>
                  <a:pt x="15660" y="0"/>
                  <a:pt x="15795" y="0"/>
                  <a:pt x="16065" y="0"/>
                </a:cubicBezTo>
                <a:cubicBezTo>
                  <a:pt x="19440" y="1886"/>
                  <a:pt x="21600" y="6000"/>
                  <a:pt x="21600" y="10800"/>
                </a:cubicBezTo>
                <a:close/>
                <a:moveTo>
                  <a:pt x="12015" y="16629"/>
                </a:moveTo>
                <a:cubicBezTo>
                  <a:pt x="11880" y="16629"/>
                  <a:pt x="11880" y="16800"/>
                  <a:pt x="11880" y="16800"/>
                </a:cubicBezTo>
                <a:cubicBezTo>
                  <a:pt x="11745" y="16800"/>
                  <a:pt x="11610" y="16629"/>
                  <a:pt x="11475" y="16457"/>
                </a:cubicBezTo>
                <a:cubicBezTo>
                  <a:pt x="11475" y="16114"/>
                  <a:pt x="11610" y="15943"/>
                  <a:pt x="11745" y="15771"/>
                </a:cubicBezTo>
                <a:cubicBezTo>
                  <a:pt x="13500" y="15257"/>
                  <a:pt x="14715" y="13029"/>
                  <a:pt x="14715" y="10800"/>
                </a:cubicBezTo>
                <a:cubicBezTo>
                  <a:pt x="14715" y="8400"/>
                  <a:pt x="13500" y="6343"/>
                  <a:pt x="11745" y="5657"/>
                </a:cubicBezTo>
                <a:cubicBezTo>
                  <a:pt x="11610" y="5657"/>
                  <a:pt x="11475" y="5486"/>
                  <a:pt x="11475" y="5143"/>
                </a:cubicBezTo>
                <a:cubicBezTo>
                  <a:pt x="11610" y="4971"/>
                  <a:pt x="11745" y="4800"/>
                  <a:pt x="12015" y="4800"/>
                </a:cubicBezTo>
                <a:cubicBezTo>
                  <a:pt x="14040" y="5657"/>
                  <a:pt x="15525" y="8057"/>
                  <a:pt x="15525" y="10800"/>
                </a:cubicBezTo>
                <a:cubicBezTo>
                  <a:pt x="15525" y="13543"/>
                  <a:pt x="14040" y="15943"/>
                  <a:pt x="12015" y="166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10" name="Freeform 11"/>
          <p:cNvSpPr/>
          <p:nvPr/>
        </p:nvSpPr>
        <p:spPr>
          <a:xfrm>
            <a:off x="3181350" y="9034772"/>
            <a:ext cx="1200150" cy="10680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2" extrusionOk="0">
                <a:moveTo>
                  <a:pt x="11745" y="115"/>
                </a:moveTo>
                <a:cubicBezTo>
                  <a:pt x="11340" y="-38"/>
                  <a:pt x="10935" y="-38"/>
                  <a:pt x="10530" y="115"/>
                </a:cubicBezTo>
                <a:cubicBezTo>
                  <a:pt x="10530" y="115"/>
                  <a:pt x="10530" y="268"/>
                  <a:pt x="10395" y="268"/>
                </a:cubicBezTo>
                <a:cubicBezTo>
                  <a:pt x="4860" y="5630"/>
                  <a:pt x="4860" y="5630"/>
                  <a:pt x="4860" y="5630"/>
                </a:cubicBezTo>
                <a:cubicBezTo>
                  <a:pt x="405" y="5630"/>
                  <a:pt x="405" y="5630"/>
                  <a:pt x="405" y="5630"/>
                </a:cubicBezTo>
                <a:cubicBezTo>
                  <a:pt x="135" y="5630"/>
                  <a:pt x="0" y="5783"/>
                  <a:pt x="0" y="6090"/>
                </a:cubicBezTo>
                <a:cubicBezTo>
                  <a:pt x="0" y="14975"/>
                  <a:pt x="0" y="14975"/>
                  <a:pt x="0" y="14975"/>
                </a:cubicBezTo>
                <a:cubicBezTo>
                  <a:pt x="0" y="15128"/>
                  <a:pt x="0" y="15281"/>
                  <a:pt x="135" y="15434"/>
                </a:cubicBezTo>
                <a:cubicBezTo>
                  <a:pt x="135" y="15434"/>
                  <a:pt x="270" y="15434"/>
                  <a:pt x="405" y="15434"/>
                </a:cubicBezTo>
                <a:cubicBezTo>
                  <a:pt x="4860" y="15434"/>
                  <a:pt x="4860" y="15434"/>
                  <a:pt x="4860" y="15434"/>
                </a:cubicBezTo>
                <a:cubicBezTo>
                  <a:pt x="10395" y="21409"/>
                  <a:pt x="10395" y="21409"/>
                  <a:pt x="10395" y="21409"/>
                </a:cubicBezTo>
                <a:cubicBezTo>
                  <a:pt x="10530" y="21409"/>
                  <a:pt x="10530" y="21409"/>
                  <a:pt x="10530" y="21409"/>
                </a:cubicBezTo>
                <a:cubicBezTo>
                  <a:pt x="10665" y="21562"/>
                  <a:pt x="10935" y="21562"/>
                  <a:pt x="11205" y="21562"/>
                </a:cubicBezTo>
                <a:cubicBezTo>
                  <a:pt x="11340" y="21562"/>
                  <a:pt x="11610" y="21562"/>
                  <a:pt x="11745" y="21409"/>
                </a:cubicBezTo>
                <a:cubicBezTo>
                  <a:pt x="12150" y="21256"/>
                  <a:pt x="12420" y="20643"/>
                  <a:pt x="12420" y="20183"/>
                </a:cubicBezTo>
                <a:cubicBezTo>
                  <a:pt x="12420" y="1494"/>
                  <a:pt x="12420" y="1494"/>
                  <a:pt x="12420" y="1494"/>
                </a:cubicBezTo>
                <a:cubicBezTo>
                  <a:pt x="12420" y="881"/>
                  <a:pt x="12150" y="422"/>
                  <a:pt x="11745" y="115"/>
                </a:cubicBezTo>
                <a:close/>
                <a:moveTo>
                  <a:pt x="11610" y="20183"/>
                </a:moveTo>
                <a:cubicBezTo>
                  <a:pt x="11610" y="20336"/>
                  <a:pt x="11475" y="20490"/>
                  <a:pt x="11340" y="20643"/>
                </a:cubicBezTo>
                <a:cubicBezTo>
                  <a:pt x="11340" y="20643"/>
                  <a:pt x="11205" y="20796"/>
                  <a:pt x="10935" y="20643"/>
                </a:cubicBezTo>
                <a:cubicBezTo>
                  <a:pt x="5400" y="14822"/>
                  <a:pt x="5400" y="14822"/>
                  <a:pt x="5400" y="14822"/>
                </a:cubicBezTo>
                <a:cubicBezTo>
                  <a:pt x="5400" y="12677"/>
                  <a:pt x="5400" y="12677"/>
                  <a:pt x="5400" y="12677"/>
                </a:cubicBezTo>
                <a:cubicBezTo>
                  <a:pt x="5400" y="12371"/>
                  <a:pt x="5265" y="12217"/>
                  <a:pt x="4995" y="12217"/>
                </a:cubicBezTo>
                <a:cubicBezTo>
                  <a:pt x="4725" y="12217"/>
                  <a:pt x="4590" y="12371"/>
                  <a:pt x="4590" y="12677"/>
                </a:cubicBezTo>
                <a:cubicBezTo>
                  <a:pt x="4590" y="14515"/>
                  <a:pt x="4590" y="14515"/>
                  <a:pt x="4590" y="14515"/>
                </a:cubicBezTo>
                <a:cubicBezTo>
                  <a:pt x="810" y="14515"/>
                  <a:pt x="810" y="14515"/>
                  <a:pt x="810" y="14515"/>
                </a:cubicBezTo>
                <a:cubicBezTo>
                  <a:pt x="810" y="6549"/>
                  <a:pt x="810" y="6549"/>
                  <a:pt x="810" y="6549"/>
                </a:cubicBezTo>
                <a:cubicBezTo>
                  <a:pt x="4590" y="6549"/>
                  <a:pt x="4590" y="6549"/>
                  <a:pt x="4590" y="6549"/>
                </a:cubicBezTo>
                <a:cubicBezTo>
                  <a:pt x="4590" y="8388"/>
                  <a:pt x="4590" y="8388"/>
                  <a:pt x="4590" y="8388"/>
                </a:cubicBezTo>
                <a:cubicBezTo>
                  <a:pt x="4590" y="8694"/>
                  <a:pt x="4725" y="8847"/>
                  <a:pt x="4995" y="8847"/>
                </a:cubicBezTo>
                <a:cubicBezTo>
                  <a:pt x="5265" y="8847"/>
                  <a:pt x="5400" y="8694"/>
                  <a:pt x="5400" y="8388"/>
                </a:cubicBezTo>
                <a:cubicBezTo>
                  <a:pt x="5400" y="6243"/>
                  <a:pt x="5400" y="6243"/>
                  <a:pt x="5400" y="6243"/>
                </a:cubicBezTo>
                <a:cubicBezTo>
                  <a:pt x="10935" y="1034"/>
                  <a:pt x="10935" y="1034"/>
                  <a:pt x="10935" y="1034"/>
                </a:cubicBezTo>
                <a:cubicBezTo>
                  <a:pt x="11205" y="881"/>
                  <a:pt x="11340" y="881"/>
                  <a:pt x="11340" y="1034"/>
                </a:cubicBezTo>
                <a:cubicBezTo>
                  <a:pt x="11475" y="1034"/>
                  <a:pt x="11610" y="1188"/>
                  <a:pt x="11610" y="1494"/>
                </a:cubicBezTo>
                <a:lnTo>
                  <a:pt x="11610" y="20183"/>
                </a:lnTo>
                <a:close/>
                <a:moveTo>
                  <a:pt x="21600" y="10532"/>
                </a:moveTo>
                <a:cubicBezTo>
                  <a:pt x="21600" y="14515"/>
                  <a:pt x="19440" y="18039"/>
                  <a:pt x="16065" y="19264"/>
                </a:cubicBezTo>
                <a:cubicBezTo>
                  <a:pt x="16065" y="19264"/>
                  <a:pt x="16065" y="19264"/>
                  <a:pt x="15930" y="19264"/>
                </a:cubicBezTo>
                <a:cubicBezTo>
                  <a:pt x="15795" y="19264"/>
                  <a:pt x="15660" y="19111"/>
                  <a:pt x="15525" y="18958"/>
                </a:cubicBezTo>
                <a:cubicBezTo>
                  <a:pt x="15525" y="18651"/>
                  <a:pt x="15660" y="18498"/>
                  <a:pt x="15795" y="18345"/>
                </a:cubicBezTo>
                <a:cubicBezTo>
                  <a:pt x="18765" y="17273"/>
                  <a:pt x="20790" y="14056"/>
                  <a:pt x="20790" y="10532"/>
                </a:cubicBezTo>
                <a:cubicBezTo>
                  <a:pt x="20790" y="7009"/>
                  <a:pt x="18765" y="3945"/>
                  <a:pt x="15795" y="2719"/>
                </a:cubicBezTo>
                <a:cubicBezTo>
                  <a:pt x="15660" y="2719"/>
                  <a:pt x="15525" y="2413"/>
                  <a:pt x="15525" y="2107"/>
                </a:cubicBezTo>
                <a:cubicBezTo>
                  <a:pt x="15660" y="1953"/>
                  <a:pt x="15930" y="1800"/>
                  <a:pt x="16065" y="1800"/>
                </a:cubicBezTo>
                <a:cubicBezTo>
                  <a:pt x="19440" y="3179"/>
                  <a:pt x="21600" y="6702"/>
                  <a:pt x="21600" y="10532"/>
                </a:cubicBezTo>
                <a:close/>
                <a:moveTo>
                  <a:pt x="13770" y="16660"/>
                </a:moveTo>
                <a:cubicBezTo>
                  <a:pt x="13770" y="16660"/>
                  <a:pt x="13770" y="16660"/>
                  <a:pt x="13635" y="16660"/>
                </a:cubicBezTo>
                <a:cubicBezTo>
                  <a:pt x="13500" y="16660"/>
                  <a:pt x="13365" y="16507"/>
                  <a:pt x="13365" y="16353"/>
                </a:cubicBezTo>
                <a:cubicBezTo>
                  <a:pt x="13230" y="16047"/>
                  <a:pt x="13365" y="15894"/>
                  <a:pt x="13635" y="15741"/>
                </a:cubicBezTo>
                <a:cubicBezTo>
                  <a:pt x="15660" y="15128"/>
                  <a:pt x="17010" y="12983"/>
                  <a:pt x="17010" y="10532"/>
                </a:cubicBezTo>
                <a:cubicBezTo>
                  <a:pt x="17010" y="8234"/>
                  <a:pt x="15660" y="6090"/>
                  <a:pt x="13635" y="5324"/>
                </a:cubicBezTo>
                <a:cubicBezTo>
                  <a:pt x="13365" y="5324"/>
                  <a:pt x="13230" y="5017"/>
                  <a:pt x="13365" y="4711"/>
                </a:cubicBezTo>
                <a:cubicBezTo>
                  <a:pt x="13365" y="4558"/>
                  <a:pt x="13635" y="4405"/>
                  <a:pt x="13770" y="4405"/>
                </a:cubicBezTo>
                <a:cubicBezTo>
                  <a:pt x="16200" y="5171"/>
                  <a:pt x="17820" y="7775"/>
                  <a:pt x="17820" y="10532"/>
                </a:cubicBezTo>
                <a:cubicBezTo>
                  <a:pt x="17820" y="13443"/>
                  <a:pt x="16200" y="15894"/>
                  <a:pt x="13770" y="166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11" name="Freeform 12"/>
          <p:cNvSpPr/>
          <p:nvPr/>
        </p:nvSpPr>
        <p:spPr>
          <a:xfrm>
            <a:off x="3209925" y="10335165"/>
            <a:ext cx="1127127" cy="1212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78" extrusionOk="0">
                <a:moveTo>
                  <a:pt x="14256" y="146"/>
                </a:moveTo>
                <a:cubicBezTo>
                  <a:pt x="13680" y="-122"/>
                  <a:pt x="13104" y="12"/>
                  <a:pt x="12672" y="280"/>
                </a:cubicBezTo>
                <a:cubicBezTo>
                  <a:pt x="12672" y="280"/>
                  <a:pt x="12672" y="280"/>
                  <a:pt x="12672" y="280"/>
                </a:cubicBezTo>
                <a:cubicBezTo>
                  <a:pt x="5760" y="5647"/>
                  <a:pt x="5760" y="5647"/>
                  <a:pt x="5760" y="5647"/>
                </a:cubicBezTo>
                <a:cubicBezTo>
                  <a:pt x="432" y="5647"/>
                  <a:pt x="432" y="5647"/>
                  <a:pt x="432" y="5647"/>
                </a:cubicBezTo>
                <a:cubicBezTo>
                  <a:pt x="288" y="5647"/>
                  <a:pt x="0" y="5781"/>
                  <a:pt x="0" y="6049"/>
                </a:cubicBezTo>
                <a:cubicBezTo>
                  <a:pt x="0" y="14904"/>
                  <a:pt x="0" y="14904"/>
                  <a:pt x="0" y="14904"/>
                </a:cubicBezTo>
                <a:cubicBezTo>
                  <a:pt x="0" y="15038"/>
                  <a:pt x="0" y="15172"/>
                  <a:pt x="144" y="15307"/>
                </a:cubicBezTo>
                <a:cubicBezTo>
                  <a:pt x="288" y="15307"/>
                  <a:pt x="432" y="15441"/>
                  <a:pt x="432" y="15441"/>
                </a:cubicBezTo>
                <a:cubicBezTo>
                  <a:pt x="5760" y="15441"/>
                  <a:pt x="5760" y="15441"/>
                  <a:pt x="5760" y="15441"/>
                </a:cubicBezTo>
                <a:cubicBezTo>
                  <a:pt x="12528" y="21210"/>
                  <a:pt x="12528" y="21210"/>
                  <a:pt x="12528" y="21210"/>
                </a:cubicBezTo>
                <a:cubicBezTo>
                  <a:pt x="12672" y="21210"/>
                  <a:pt x="12672" y="21210"/>
                  <a:pt x="12672" y="21210"/>
                </a:cubicBezTo>
                <a:cubicBezTo>
                  <a:pt x="12960" y="21344"/>
                  <a:pt x="13248" y="21478"/>
                  <a:pt x="13536" y="21478"/>
                </a:cubicBezTo>
                <a:cubicBezTo>
                  <a:pt x="13680" y="21478"/>
                  <a:pt x="13968" y="21478"/>
                  <a:pt x="14256" y="21344"/>
                </a:cubicBezTo>
                <a:cubicBezTo>
                  <a:pt x="14688" y="21076"/>
                  <a:pt x="14976" y="20539"/>
                  <a:pt x="14976" y="20002"/>
                </a:cubicBezTo>
                <a:cubicBezTo>
                  <a:pt x="14976" y="1488"/>
                  <a:pt x="14976" y="1488"/>
                  <a:pt x="14976" y="1488"/>
                </a:cubicBezTo>
                <a:cubicBezTo>
                  <a:pt x="14976" y="951"/>
                  <a:pt x="14688" y="415"/>
                  <a:pt x="14256" y="146"/>
                </a:cubicBezTo>
                <a:close/>
                <a:moveTo>
                  <a:pt x="13968" y="20002"/>
                </a:moveTo>
                <a:cubicBezTo>
                  <a:pt x="13968" y="20271"/>
                  <a:pt x="13968" y="20405"/>
                  <a:pt x="13680" y="20539"/>
                </a:cubicBezTo>
                <a:cubicBezTo>
                  <a:pt x="13680" y="20539"/>
                  <a:pt x="13392" y="20539"/>
                  <a:pt x="13248" y="20539"/>
                </a:cubicBezTo>
                <a:cubicBezTo>
                  <a:pt x="6480" y="14770"/>
                  <a:pt x="6480" y="14770"/>
                  <a:pt x="6480" y="14770"/>
                </a:cubicBezTo>
                <a:cubicBezTo>
                  <a:pt x="6480" y="12623"/>
                  <a:pt x="6480" y="12623"/>
                  <a:pt x="6480" y="12623"/>
                </a:cubicBezTo>
                <a:cubicBezTo>
                  <a:pt x="6480" y="12355"/>
                  <a:pt x="6336" y="12087"/>
                  <a:pt x="6048" y="12087"/>
                </a:cubicBezTo>
                <a:cubicBezTo>
                  <a:pt x="5760" y="12087"/>
                  <a:pt x="5472" y="12355"/>
                  <a:pt x="5472" y="12623"/>
                </a:cubicBezTo>
                <a:cubicBezTo>
                  <a:pt x="5472" y="14502"/>
                  <a:pt x="5472" y="14502"/>
                  <a:pt x="5472" y="14502"/>
                </a:cubicBezTo>
                <a:cubicBezTo>
                  <a:pt x="1008" y="14502"/>
                  <a:pt x="1008" y="14502"/>
                  <a:pt x="1008" y="14502"/>
                </a:cubicBezTo>
                <a:cubicBezTo>
                  <a:pt x="1008" y="6586"/>
                  <a:pt x="1008" y="6586"/>
                  <a:pt x="1008" y="6586"/>
                </a:cubicBezTo>
                <a:cubicBezTo>
                  <a:pt x="5472" y="6586"/>
                  <a:pt x="5472" y="6586"/>
                  <a:pt x="5472" y="6586"/>
                </a:cubicBezTo>
                <a:cubicBezTo>
                  <a:pt x="5472" y="8464"/>
                  <a:pt x="5472" y="8464"/>
                  <a:pt x="5472" y="8464"/>
                </a:cubicBezTo>
                <a:cubicBezTo>
                  <a:pt x="5472" y="8733"/>
                  <a:pt x="5760" y="8867"/>
                  <a:pt x="6048" y="8867"/>
                </a:cubicBezTo>
                <a:cubicBezTo>
                  <a:pt x="6336" y="8867"/>
                  <a:pt x="6480" y="8733"/>
                  <a:pt x="6480" y="8464"/>
                </a:cubicBezTo>
                <a:cubicBezTo>
                  <a:pt x="6480" y="6318"/>
                  <a:pt x="6480" y="6318"/>
                  <a:pt x="6480" y="6318"/>
                </a:cubicBezTo>
                <a:cubicBezTo>
                  <a:pt x="13248" y="951"/>
                  <a:pt x="13248" y="951"/>
                  <a:pt x="13248" y="951"/>
                </a:cubicBezTo>
                <a:cubicBezTo>
                  <a:pt x="13392" y="951"/>
                  <a:pt x="13680" y="951"/>
                  <a:pt x="13680" y="951"/>
                </a:cubicBezTo>
                <a:cubicBezTo>
                  <a:pt x="13968" y="1085"/>
                  <a:pt x="13968" y="1220"/>
                  <a:pt x="13968" y="1488"/>
                </a:cubicBezTo>
                <a:lnTo>
                  <a:pt x="13968" y="20002"/>
                </a:lnTo>
                <a:close/>
                <a:moveTo>
                  <a:pt x="21600" y="10477"/>
                </a:moveTo>
                <a:cubicBezTo>
                  <a:pt x="21600" y="13294"/>
                  <a:pt x="19584" y="15843"/>
                  <a:pt x="16704" y="16514"/>
                </a:cubicBezTo>
                <a:cubicBezTo>
                  <a:pt x="16560" y="16514"/>
                  <a:pt x="16560" y="16514"/>
                  <a:pt x="16560" y="16514"/>
                </a:cubicBezTo>
                <a:cubicBezTo>
                  <a:pt x="16272" y="16514"/>
                  <a:pt x="16128" y="16380"/>
                  <a:pt x="15984" y="16246"/>
                </a:cubicBezTo>
                <a:cubicBezTo>
                  <a:pt x="15984" y="15977"/>
                  <a:pt x="16128" y="15709"/>
                  <a:pt x="16416" y="15709"/>
                </a:cubicBezTo>
                <a:cubicBezTo>
                  <a:pt x="18864" y="15038"/>
                  <a:pt x="20592" y="12892"/>
                  <a:pt x="20592" y="10477"/>
                </a:cubicBezTo>
                <a:cubicBezTo>
                  <a:pt x="20592" y="8196"/>
                  <a:pt x="18864" y="6049"/>
                  <a:pt x="16416" y="5379"/>
                </a:cubicBezTo>
                <a:cubicBezTo>
                  <a:pt x="16128" y="5244"/>
                  <a:pt x="15984" y="4976"/>
                  <a:pt x="15984" y="4842"/>
                </a:cubicBezTo>
                <a:cubicBezTo>
                  <a:pt x="16128" y="4574"/>
                  <a:pt x="16416" y="4439"/>
                  <a:pt x="16704" y="4439"/>
                </a:cubicBezTo>
                <a:cubicBezTo>
                  <a:pt x="19584" y="5244"/>
                  <a:pt x="21600" y="7659"/>
                  <a:pt x="21600" y="1047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12" name="Freeform 13"/>
          <p:cNvSpPr/>
          <p:nvPr/>
        </p:nvSpPr>
        <p:spPr>
          <a:xfrm>
            <a:off x="3390900" y="11697239"/>
            <a:ext cx="781050" cy="12123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78" extrusionOk="0">
                <a:moveTo>
                  <a:pt x="20562" y="146"/>
                </a:moveTo>
                <a:cubicBezTo>
                  <a:pt x="19731" y="-122"/>
                  <a:pt x="18900" y="12"/>
                  <a:pt x="18277" y="280"/>
                </a:cubicBezTo>
                <a:cubicBezTo>
                  <a:pt x="18277" y="280"/>
                  <a:pt x="18277" y="280"/>
                  <a:pt x="18277" y="280"/>
                </a:cubicBezTo>
                <a:cubicBezTo>
                  <a:pt x="8308" y="5647"/>
                  <a:pt x="8308" y="5647"/>
                  <a:pt x="8308" y="5647"/>
                </a:cubicBezTo>
                <a:cubicBezTo>
                  <a:pt x="623" y="5647"/>
                  <a:pt x="623" y="5647"/>
                  <a:pt x="623" y="5647"/>
                </a:cubicBezTo>
                <a:cubicBezTo>
                  <a:pt x="415" y="5647"/>
                  <a:pt x="0" y="5781"/>
                  <a:pt x="0" y="6049"/>
                </a:cubicBezTo>
                <a:cubicBezTo>
                  <a:pt x="0" y="14904"/>
                  <a:pt x="0" y="14904"/>
                  <a:pt x="0" y="14904"/>
                </a:cubicBezTo>
                <a:cubicBezTo>
                  <a:pt x="0" y="15038"/>
                  <a:pt x="0" y="15172"/>
                  <a:pt x="208" y="15307"/>
                </a:cubicBezTo>
                <a:cubicBezTo>
                  <a:pt x="415" y="15307"/>
                  <a:pt x="623" y="15441"/>
                  <a:pt x="623" y="15441"/>
                </a:cubicBezTo>
                <a:cubicBezTo>
                  <a:pt x="8308" y="15441"/>
                  <a:pt x="8308" y="15441"/>
                  <a:pt x="8308" y="15441"/>
                </a:cubicBezTo>
                <a:cubicBezTo>
                  <a:pt x="18069" y="21210"/>
                  <a:pt x="18069" y="21210"/>
                  <a:pt x="18069" y="21210"/>
                </a:cubicBezTo>
                <a:cubicBezTo>
                  <a:pt x="18277" y="21210"/>
                  <a:pt x="18277" y="21210"/>
                  <a:pt x="18277" y="21210"/>
                </a:cubicBezTo>
                <a:cubicBezTo>
                  <a:pt x="18692" y="21344"/>
                  <a:pt x="19108" y="21478"/>
                  <a:pt x="19523" y="21478"/>
                </a:cubicBezTo>
                <a:cubicBezTo>
                  <a:pt x="19731" y="21478"/>
                  <a:pt x="20146" y="21478"/>
                  <a:pt x="20562" y="21344"/>
                </a:cubicBezTo>
                <a:cubicBezTo>
                  <a:pt x="21185" y="21076"/>
                  <a:pt x="21600" y="20539"/>
                  <a:pt x="21600" y="20002"/>
                </a:cubicBezTo>
                <a:cubicBezTo>
                  <a:pt x="21600" y="1488"/>
                  <a:pt x="21600" y="1488"/>
                  <a:pt x="21600" y="1488"/>
                </a:cubicBezTo>
                <a:cubicBezTo>
                  <a:pt x="21600" y="951"/>
                  <a:pt x="21185" y="415"/>
                  <a:pt x="20562" y="146"/>
                </a:cubicBezTo>
                <a:close/>
                <a:moveTo>
                  <a:pt x="20146" y="20002"/>
                </a:moveTo>
                <a:cubicBezTo>
                  <a:pt x="20146" y="20271"/>
                  <a:pt x="20146" y="20405"/>
                  <a:pt x="19731" y="20539"/>
                </a:cubicBezTo>
                <a:cubicBezTo>
                  <a:pt x="19731" y="20539"/>
                  <a:pt x="19315" y="20539"/>
                  <a:pt x="19108" y="20539"/>
                </a:cubicBezTo>
                <a:cubicBezTo>
                  <a:pt x="9346" y="14770"/>
                  <a:pt x="9346" y="14770"/>
                  <a:pt x="9346" y="14770"/>
                </a:cubicBezTo>
                <a:cubicBezTo>
                  <a:pt x="9346" y="12623"/>
                  <a:pt x="9346" y="12623"/>
                  <a:pt x="9346" y="12623"/>
                </a:cubicBezTo>
                <a:cubicBezTo>
                  <a:pt x="9346" y="12355"/>
                  <a:pt x="9138" y="12087"/>
                  <a:pt x="8723" y="12087"/>
                </a:cubicBezTo>
                <a:cubicBezTo>
                  <a:pt x="8308" y="12087"/>
                  <a:pt x="7892" y="12355"/>
                  <a:pt x="7892" y="12623"/>
                </a:cubicBezTo>
                <a:cubicBezTo>
                  <a:pt x="7892" y="14502"/>
                  <a:pt x="7892" y="14502"/>
                  <a:pt x="7892" y="14502"/>
                </a:cubicBezTo>
                <a:cubicBezTo>
                  <a:pt x="1454" y="14502"/>
                  <a:pt x="1454" y="14502"/>
                  <a:pt x="1454" y="14502"/>
                </a:cubicBezTo>
                <a:cubicBezTo>
                  <a:pt x="1454" y="6586"/>
                  <a:pt x="1454" y="6586"/>
                  <a:pt x="1454" y="6586"/>
                </a:cubicBezTo>
                <a:cubicBezTo>
                  <a:pt x="7892" y="6586"/>
                  <a:pt x="7892" y="6586"/>
                  <a:pt x="7892" y="6586"/>
                </a:cubicBezTo>
                <a:cubicBezTo>
                  <a:pt x="7892" y="8464"/>
                  <a:pt x="7892" y="8464"/>
                  <a:pt x="7892" y="8464"/>
                </a:cubicBezTo>
                <a:cubicBezTo>
                  <a:pt x="7892" y="8733"/>
                  <a:pt x="8308" y="8867"/>
                  <a:pt x="8723" y="8867"/>
                </a:cubicBezTo>
                <a:cubicBezTo>
                  <a:pt x="9138" y="8867"/>
                  <a:pt x="9346" y="8733"/>
                  <a:pt x="9346" y="8464"/>
                </a:cubicBezTo>
                <a:cubicBezTo>
                  <a:pt x="9346" y="6318"/>
                  <a:pt x="9346" y="6318"/>
                  <a:pt x="9346" y="6318"/>
                </a:cubicBezTo>
                <a:cubicBezTo>
                  <a:pt x="19108" y="951"/>
                  <a:pt x="19108" y="951"/>
                  <a:pt x="19108" y="951"/>
                </a:cubicBezTo>
                <a:cubicBezTo>
                  <a:pt x="19315" y="951"/>
                  <a:pt x="19731" y="951"/>
                  <a:pt x="19731" y="951"/>
                </a:cubicBezTo>
                <a:cubicBezTo>
                  <a:pt x="20146" y="1085"/>
                  <a:pt x="20146" y="1220"/>
                  <a:pt x="20146" y="1488"/>
                </a:cubicBezTo>
                <a:lnTo>
                  <a:pt x="20146" y="2000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13" name="Freeform 14"/>
          <p:cNvSpPr/>
          <p:nvPr/>
        </p:nvSpPr>
        <p:spPr>
          <a:xfrm>
            <a:off x="5283200" y="862316"/>
            <a:ext cx="1201446" cy="10268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0" extrusionOk="0">
                <a:moveTo>
                  <a:pt x="21465" y="13778"/>
                </a:moveTo>
                <a:cubicBezTo>
                  <a:pt x="21600" y="13936"/>
                  <a:pt x="21600" y="14254"/>
                  <a:pt x="21465" y="14413"/>
                </a:cubicBezTo>
                <a:cubicBezTo>
                  <a:pt x="21465" y="14572"/>
                  <a:pt x="21330" y="14572"/>
                  <a:pt x="21195" y="14572"/>
                </a:cubicBezTo>
                <a:cubicBezTo>
                  <a:pt x="21060" y="14572"/>
                  <a:pt x="21060" y="14572"/>
                  <a:pt x="20925" y="14413"/>
                </a:cubicBezTo>
                <a:cubicBezTo>
                  <a:pt x="17955" y="10919"/>
                  <a:pt x="17955" y="10919"/>
                  <a:pt x="17955" y="10919"/>
                </a:cubicBezTo>
                <a:cubicBezTo>
                  <a:pt x="15120" y="14413"/>
                  <a:pt x="15120" y="14413"/>
                  <a:pt x="15120" y="14413"/>
                </a:cubicBezTo>
                <a:cubicBezTo>
                  <a:pt x="14985" y="14572"/>
                  <a:pt x="14850" y="14572"/>
                  <a:pt x="14850" y="14572"/>
                </a:cubicBezTo>
                <a:cubicBezTo>
                  <a:pt x="14715" y="14572"/>
                  <a:pt x="14580" y="14572"/>
                  <a:pt x="14580" y="14413"/>
                </a:cubicBezTo>
                <a:cubicBezTo>
                  <a:pt x="14310" y="14254"/>
                  <a:pt x="14310" y="13936"/>
                  <a:pt x="14580" y="13778"/>
                </a:cubicBezTo>
                <a:cubicBezTo>
                  <a:pt x="17415" y="10284"/>
                  <a:pt x="17415" y="10284"/>
                  <a:pt x="17415" y="10284"/>
                </a:cubicBezTo>
                <a:cubicBezTo>
                  <a:pt x="14580" y="6948"/>
                  <a:pt x="14580" y="6948"/>
                  <a:pt x="14580" y="6948"/>
                </a:cubicBezTo>
                <a:cubicBezTo>
                  <a:pt x="14310" y="6631"/>
                  <a:pt x="14310" y="6472"/>
                  <a:pt x="14580" y="6154"/>
                </a:cubicBezTo>
                <a:cubicBezTo>
                  <a:pt x="14715" y="5995"/>
                  <a:pt x="14985" y="5995"/>
                  <a:pt x="15120" y="6154"/>
                </a:cubicBezTo>
                <a:cubicBezTo>
                  <a:pt x="17955" y="9648"/>
                  <a:pt x="17955" y="9648"/>
                  <a:pt x="17955" y="9648"/>
                </a:cubicBezTo>
                <a:cubicBezTo>
                  <a:pt x="20925" y="6154"/>
                  <a:pt x="20925" y="6154"/>
                  <a:pt x="20925" y="6154"/>
                </a:cubicBezTo>
                <a:cubicBezTo>
                  <a:pt x="21060" y="5995"/>
                  <a:pt x="21330" y="5995"/>
                  <a:pt x="21465" y="6154"/>
                </a:cubicBezTo>
                <a:cubicBezTo>
                  <a:pt x="21600" y="6472"/>
                  <a:pt x="21600" y="6631"/>
                  <a:pt x="21465" y="6948"/>
                </a:cubicBezTo>
                <a:cubicBezTo>
                  <a:pt x="18630" y="10284"/>
                  <a:pt x="18630" y="10284"/>
                  <a:pt x="18630" y="10284"/>
                </a:cubicBezTo>
                <a:lnTo>
                  <a:pt x="21465" y="13778"/>
                </a:lnTo>
                <a:close/>
                <a:moveTo>
                  <a:pt x="12015" y="1389"/>
                </a:moveTo>
                <a:cubicBezTo>
                  <a:pt x="12015" y="20131"/>
                  <a:pt x="12015" y="20131"/>
                  <a:pt x="12015" y="20131"/>
                </a:cubicBezTo>
                <a:cubicBezTo>
                  <a:pt x="12015" y="20607"/>
                  <a:pt x="11745" y="21084"/>
                  <a:pt x="11340" y="21401"/>
                </a:cubicBezTo>
                <a:cubicBezTo>
                  <a:pt x="11205" y="21560"/>
                  <a:pt x="10935" y="21560"/>
                  <a:pt x="10800" y="21560"/>
                </a:cubicBezTo>
                <a:cubicBezTo>
                  <a:pt x="10530" y="21560"/>
                  <a:pt x="10260" y="21560"/>
                  <a:pt x="10125" y="21401"/>
                </a:cubicBezTo>
                <a:cubicBezTo>
                  <a:pt x="10125" y="21401"/>
                  <a:pt x="10125" y="21401"/>
                  <a:pt x="10125" y="21401"/>
                </a:cubicBezTo>
                <a:cubicBezTo>
                  <a:pt x="4590" y="15525"/>
                  <a:pt x="4590" y="15525"/>
                  <a:pt x="4590" y="15525"/>
                </a:cubicBezTo>
                <a:cubicBezTo>
                  <a:pt x="405" y="15525"/>
                  <a:pt x="405" y="15525"/>
                  <a:pt x="405" y="15525"/>
                </a:cubicBezTo>
                <a:cubicBezTo>
                  <a:pt x="270" y="15525"/>
                  <a:pt x="135" y="15366"/>
                  <a:pt x="135" y="15366"/>
                </a:cubicBezTo>
                <a:cubicBezTo>
                  <a:pt x="0" y="15207"/>
                  <a:pt x="0" y="15207"/>
                  <a:pt x="0" y="15048"/>
                </a:cubicBezTo>
                <a:cubicBezTo>
                  <a:pt x="0" y="6154"/>
                  <a:pt x="0" y="6154"/>
                  <a:pt x="0" y="6154"/>
                </a:cubicBezTo>
                <a:cubicBezTo>
                  <a:pt x="0" y="5836"/>
                  <a:pt x="135" y="5678"/>
                  <a:pt x="405" y="5678"/>
                </a:cubicBezTo>
                <a:cubicBezTo>
                  <a:pt x="4590" y="5678"/>
                  <a:pt x="4590" y="5678"/>
                  <a:pt x="4590" y="5678"/>
                </a:cubicBezTo>
                <a:cubicBezTo>
                  <a:pt x="10125" y="278"/>
                  <a:pt x="10125" y="278"/>
                  <a:pt x="10125" y="278"/>
                </a:cubicBezTo>
                <a:cubicBezTo>
                  <a:pt x="10125" y="119"/>
                  <a:pt x="10125" y="119"/>
                  <a:pt x="10125" y="119"/>
                </a:cubicBezTo>
                <a:cubicBezTo>
                  <a:pt x="10530" y="-40"/>
                  <a:pt x="10935" y="-40"/>
                  <a:pt x="11340" y="119"/>
                </a:cubicBezTo>
                <a:cubicBezTo>
                  <a:pt x="11745" y="436"/>
                  <a:pt x="12015" y="913"/>
                  <a:pt x="12015" y="1389"/>
                </a:cubicBezTo>
                <a:close/>
                <a:moveTo>
                  <a:pt x="11205" y="1389"/>
                </a:moveTo>
                <a:cubicBezTo>
                  <a:pt x="11205" y="1231"/>
                  <a:pt x="11070" y="1072"/>
                  <a:pt x="10935" y="913"/>
                </a:cubicBezTo>
                <a:cubicBezTo>
                  <a:pt x="10935" y="913"/>
                  <a:pt x="10800" y="913"/>
                  <a:pt x="10530" y="913"/>
                </a:cubicBezTo>
                <a:cubicBezTo>
                  <a:pt x="5265" y="6313"/>
                  <a:pt x="5265" y="6313"/>
                  <a:pt x="5265" y="6313"/>
                </a:cubicBezTo>
                <a:cubicBezTo>
                  <a:pt x="5265" y="8378"/>
                  <a:pt x="5265" y="8378"/>
                  <a:pt x="5265" y="8378"/>
                </a:cubicBezTo>
                <a:cubicBezTo>
                  <a:pt x="5265" y="8695"/>
                  <a:pt x="4995" y="8854"/>
                  <a:pt x="4860" y="8854"/>
                </a:cubicBezTo>
                <a:cubicBezTo>
                  <a:pt x="4590" y="8854"/>
                  <a:pt x="4455" y="8695"/>
                  <a:pt x="4455" y="8378"/>
                </a:cubicBezTo>
                <a:cubicBezTo>
                  <a:pt x="4455" y="6472"/>
                  <a:pt x="4455" y="6472"/>
                  <a:pt x="4455" y="6472"/>
                </a:cubicBezTo>
                <a:cubicBezTo>
                  <a:pt x="810" y="6472"/>
                  <a:pt x="810" y="6472"/>
                  <a:pt x="810" y="6472"/>
                </a:cubicBezTo>
                <a:cubicBezTo>
                  <a:pt x="810" y="14572"/>
                  <a:pt x="810" y="14572"/>
                  <a:pt x="810" y="14572"/>
                </a:cubicBezTo>
                <a:cubicBezTo>
                  <a:pt x="4455" y="14572"/>
                  <a:pt x="4455" y="14572"/>
                  <a:pt x="4455" y="14572"/>
                </a:cubicBezTo>
                <a:cubicBezTo>
                  <a:pt x="4455" y="12666"/>
                  <a:pt x="4455" y="12666"/>
                  <a:pt x="4455" y="12666"/>
                </a:cubicBezTo>
                <a:cubicBezTo>
                  <a:pt x="4455" y="12348"/>
                  <a:pt x="4590" y="12189"/>
                  <a:pt x="4860" y="12189"/>
                </a:cubicBezTo>
                <a:cubicBezTo>
                  <a:pt x="4995" y="12189"/>
                  <a:pt x="5265" y="12348"/>
                  <a:pt x="5265" y="12666"/>
                </a:cubicBezTo>
                <a:cubicBezTo>
                  <a:pt x="5265" y="14889"/>
                  <a:pt x="5265" y="14889"/>
                  <a:pt x="5265" y="14889"/>
                </a:cubicBezTo>
                <a:cubicBezTo>
                  <a:pt x="10530" y="20607"/>
                  <a:pt x="10530" y="20607"/>
                  <a:pt x="10530" y="20607"/>
                </a:cubicBezTo>
                <a:cubicBezTo>
                  <a:pt x="10800" y="20766"/>
                  <a:pt x="10935" y="20607"/>
                  <a:pt x="10935" y="20607"/>
                </a:cubicBezTo>
                <a:cubicBezTo>
                  <a:pt x="11070" y="20448"/>
                  <a:pt x="11205" y="20289"/>
                  <a:pt x="11205" y="20131"/>
                </a:cubicBezTo>
                <a:lnTo>
                  <a:pt x="11205" y="138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14" name="Freeform 15"/>
          <p:cNvSpPr/>
          <p:nvPr/>
        </p:nvSpPr>
        <p:spPr>
          <a:xfrm>
            <a:off x="5283200" y="2162175"/>
            <a:ext cx="1203327" cy="1209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095" y="2700"/>
                </a:moveTo>
                <a:cubicBezTo>
                  <a:pt x="12825" y="2430"/>
                  <a:pt x="12285" y="2430"/>
                  <a:pt x="12015" y="2700"/>
                </a:cubicBezTo>
                <a:cubicBezTo>
                  <a:pt x="12015" y="2700"/>
                  <a:pt x="12015" y="2700"/>
                  <a:pt x="11880" y="2700"/>
                </a:cubicBezTo>
                <a:cubicBezTo>
                  <a:pt x="7155" y="7155"/>
                  <a:pt x="7155" y="7155"/>
                  <a:pt x="7155" y="7155"/>
                </a:cubicBezTo>
                <a:cubicBezTo>
                  <a:pt x="7155" y="7155"/>
                  <a:pt x="7020" y="7155"/>
                  <a:pt x="7020" y="7155"/>
                </a:cubicBezTo>
                <a:cubicBezTo>
                  <a:pt x="4050" y="7155"/>
                  <a:pt x="4050" y="7155"/>
                  <a:pt x="4050" y="7155"/>
                </a:cubicBezTo>
                <a:cubicBezTo>
                  <a:pt x="3375" y="7155"/>
                  <a:pt x="2835" y="7695"/>
                  <a:pt x="2835" y="8370"/>
                </a:cubicBezTo>
                <a:cubicBezTo>
                  <a:pt x="2835" y="12960"/>
                  <a:pt x="2835" y="12960"/>
                  <a:pt x="2835" y="12960"/>
                </a:cubicBezTo>
                <a:cubicBezTo>
                  <a:pt x="2835" y="13500"/>
                  <a:pt x="3375" y="14040"/>
                  <a:pt x="4050" y="14040"/>
                </a:cubicBezTo>
                <a:cubicBezTo>
                  <a:pt x="7020" y="14040"/>
                  <a:pt x="7020" y="14040"/>
                  <a:pt x="7020" y="14040"/>
                </a:cubicBezTo>
                <a:cubicBezTo>
                  <a:pt x="7020" y="14040"/>
                  <a:pt x="7155" y="14040"/>
                  <a:pt x="7155" y="14040"/>
                </a:cubicBezTo>
                <a:cubicBezTo>
                  <a:pt x="11880" y="18495"/>
                  <a:pt x="11880" y="18495"/>
                  <a:pt x="11880" y="18495"/>
                </a:cubicBezTo>
                <a:cubicBezTo>
                  <a:pt x="12015" y="18495"/>
                  <a:pt x="12015" y="18495"/>
                  <a:pt x="12015" y="18630"/>
                </a:cubicBezTo>
                <a:cubicBezTo>
                  <a:pt x="12150" y="18630"/>
                  <a:pt x="12420" y="18765"/>
                  <a:pt x="12555" y="18765"/>
                </a:cubicBezTo>
                <a:cubicBezTo>
                  <a:pt x="12690" y="18765"/>
                  <a:pt x="12960" y="18630"/>
                  <a:pt x="13095" y="18630"/>
                </a:cubicBezTo>
                <a:cubicBezTo>
                  <a:pt x="13500" y="18360"/>
                  <a:pt x="13635" y="17955"/>
                  <a:pt x="13635" y="17550"/>
                </a:cubicBezTo>
                <a:cubicBezTo>
                  <a:pt x="13635" y="3645"/>
                  <a:pt x="13635" y="3645"/>
                  <a:pt x="13635" y="3645"/>
                </a:cubicBezTo>
                <a:cubicBezTo>
                  <a:pt x="13635" y="3240"/>
                  <a:pt x="13500" y="2835"/>
                  <a:pt x="13095" y="2700"/>
                </a:cubicBezTo>
                <a:close/>
                <a:moveTo>
                  <a:pt x="12960" y="17550"/>
                </a:moveTo>
                <a:cubicBezTo>
                  <a:pt x="12960" y="17820"/>
                  <a:pt x="12825" y="17955"/>
                  <a:pt x="12825" y="17955"/>
                </a:cubicBezTo>
                <a:cubicBezTo>
                  <a:pt x="12690" y="17955"/>
                  <a:pt x="12555" y="18090"/>
                  <a:pt x="12420" y="17955"/>
                </a:cubicBezTo>
                <a:cubicBezTo>
                  <a:pt x="7560" y="13500"/>
                  <a:pt x="7560" y="13500"/>
                  <a:pt x="7560" y="13500"/>
                </a:cubicBezTo>
                <a:cubicBezTo>
                  <a:pt x="7560" y="13500"/>
                  <a:pt x="7560" y="13500"/>
                  <a:pt x="7560" y="13500"/>
                </a:cubicBezTo>
                <a:cubicBezTo>
                  <a:pt x="7425" y="13365"/>
                  <a:pt x="7155" y="13365"/>
                  <a:pt x="7020" y="13365"/>
                </a:cubicBezTo>
                <a:cubicBezTo>
                  <a:pt x="4050" y="13365"/>
                  <a:pt x="4050" y="13365"/>
                  <a:pt x="4050" y="13365"/>
                </a:cubicBezTo>
                <a:cubicBezTo>
                  <a:pt x="3780" y="13365"/>
                  <a:pt x="3645" y="13095"/>
                  <a:pt x="3645" y="12960"/>
                </a:cubicBezTo>
                <a:cubicBezTo>
                  <a:pt x="3645" y="8370"/>
                  <a:pt x="3645" y="8370"/>
                  <a:pt x="3645" y="8370"/>
                </a:cubicBezTo>
                <a:cubicBezTo>
                  <a:pt x="3645" y="8100"/>
                  <a:pt x="3780" y="7965"/>
                  <a:pt x="4050" y="7965"/>
                </a:cubicBezTo>
                <a:cubicBezTo>
                  <a:pt x="7020" y="7965"/>
                  <a:pt x="7020" y="7965"/>
                  <a:pt x="7020" y="7965"/>
                </a:cubicBezTo>
                <a:cubicBezTo>
                  <a:pt x="7155" y="7965"/>
                  <a:pt x="7425" y="7830"/>
                  <a:pt x="7560" y="7830"/>
                </a:cubicBezTo>
                <a:cubicBezTo>
                  <a:pt x="7560" y="7695"/>
                  <a:pt x="7560" y="7695"/>
                  <a:pt x="7560" y="7695"/>
                </a:cubicBezTo>
                <a:cubicBezTo>
                  <a:pt x="12420" y="3240"/>
                  <a:pt x="12420" y="3240"/>
                  <a:pt x="12420" y="3240"/>
                </a:cubicBezTo>
                <a:cubicBezTo>
                  <a:pt x="12555" y="3240"/>
                  <a:pt x="12690" y="3240"/>
                  <a:pt x="12825" y="3240"/>
                </a:cubicBezTo>
                <a:cubicBezTo>
                  <a:pt x="12825" y="3375"/>
                  <a:pt x="12960" y="3375"/>
                  <a:pt x="12960" y="3645"/>
                </a:cubicBezTo>
                <a:lnTo>
                  <a:pt x="12960" y="17550"/>
                </a:lnTo>
                <a:close/>
                <a:moveTo>
                  <a:pt x="14985" y="7290"/>
                </a:moveTo>
                <a:cubicBezTo>
                  <a:pt x="16875" y="9180"/>
                  <a:pt x="16875" y="12150"/>
                  <a:pt x="14985" y="13905"/>
                </a:cubicBezTo>
                <a:cubicBezTo>
                  <a:pt x="14985" y="14040"/>
                  <a:pt x="14850" y="14040"/>
                  <a:pt x="14715" y="14040"/>
                </a:cubicBezTo>
                <a:cubicBezTo>
                  <a:pt x="14715" y="14040"/>
                  <a:pt x="14580" y="14040"/>
                  <a:pt x="14445" y="13905"/>
                </a:cubicBezTo>
                <a:cubicBezTo>
                  <a:pt x="14310" y="13770"/>
                  <a:pt x="14310" y="13500"/>
                  <a:pt x="14445" y="13365"/>
                </a:cubicBezTo>
                <a:cubicBezTo>
                  <a:pt x="16065" y="11880"/>
                  <a:pt x="16065" y="9315"/>
                  <a:pt x="14445" y="7830"/>
                </a:cubicBezTo>
                <a:cubicBezTo>
                  <a:pt x="14310" y="7695"/>
                  <a:pt x="14310" y="7425"/>
                  <a:pt x="14445" y="7290"/>
                </a:cubicBezTo>
                <a:cubicBezTo>
                  <a:pt x="14580" y="7155"/>
                  <a:pt x="14850" y="7155"/>
                  <a:pt x="14985" y="7290"/>
                </a:cubicBez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15" name="Freeform 16"/>
          <p:cNvSpPr/>
          <p:nvPr/>
        </p:nvSpPr>
        <p:spPr>
          <a:xfrm>
            <a:off x="5283200" y="3524250"/>
            <a:ext cx="1203327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10" y="9450"/>
                </a:moveTo>
                <a:cubicBezTo>
                  <a:pt x="21060" y="3510"/>
                  <a:pt x="21060" y="3510"/>
                  <a:pt x="21060" y="3510"/>
                </a:cubicBezTo>
                <a:cubicBezTo>
                  <a:pt x="21195" y="3510"/>
                  <a:pt x="21195" y="3375"/>
                  <a:pt x="21195" y="3375"/>
                </a:cubicBezTo>
                <a:cubicBezTo>
                  <a:pt x="21330" y="3240"/>
                  <a:pt x="21330" y="3240"/>
                  <a:pt x="21330" y="3240"/>
                </a:cubicBezTo>
                <a:cubicBezTo>
                  <a:pt x="21465" y="2970"/>
                  <a:pt x="21600" y="2700"/>
                  <a:pt x="21600" y="2295"/>
                </a:cubicBezTo>
                <a:cubicBezTo>
                  <a:pt x="21600" y="2295"/>
                  <a:pt x="21600" y="2295"/>
                  <a:pt x="21600" y="2295"/>
                </a:cubicBezTo>
                <a:cubicBezTo>
                  <a:pt x="21600" y="2160"/>
                  <a:pt x="21600" y="2025"/>
                  <a:pt x="21600" y="2025"/>
                </a:cubicBezTo>
                <a:cubicBezTo>
                  <a:pt x="21195" y="810"/>
                  <a:pt x="19305" y="0"/>
                  <a:pt x="16740" y="0"/>
                </a:cubicBezTo>
                <a:cubicBezTo>
                  <a:pt x="14175" y="0"/>
                  <a:pt x="12285" y="810"/>
                  <a:pt x="11880" y="2025"/>
                </a:cubicBezTo>
                <a:cubicBezTo>
                  <a:pt x="11880" y="2025"/>
                  <a:pt x="11880" y="2025"/>
                  <a:pt x="11880" y="2025"/>
                </a:cubicBezTo>
                <a:cubicBezTo>
                  <a:pt x="10800" y="3780"/>
                  <a:pt x="10800" y="3780"/>
                  <a:pt x="10800" y="3780"/>
                </a:cubicBezTo>
                <a:cubicBezTo>
                  <a:pt x="9720" y="2025"/>
                  <a:pt x="9720" y="2025"/>
                  <a:pt x="9720" y="2025"/>
                </a:cubicBezTo>
                <a:cubicBezTo>
                  <a:pt x="9720" y="2025"/>
                  <a:pt x="9720" y="2025"/>
                  <a:pt x="9720" y="2025"/>
                </a:cubicBezTo>
                <a:cubicBezTo>
                  <a:pt x="9315" y="810"/>
                  <a:pt x="7425" y="0"/>
                  <a:pt x="4860" y="0"/>
                </a:cubicBezTo>
                <a:cubicBezTo>
                  <a:pt x="2025" y="0"/>
                  <a:pt x="0" y="945"/>
                  <a:pt x="0" y="2295"/>
                </a:cubicBezTo>
                <a:cubicBezTo>
                  <a:pt x="0" y="2700"/>
                  <a:pt x="135" y="2970"/>
                  <a:pt x="270" y="3240"/>
                </a:cubicBezTo>
                <a:cubicBezTo>
                  <a:pt x="405" y="3375"/>
                  <a:pt x="405" y="3375"/>
                  <a:pt x="405" y="3375"/>
                </a:cubicBezTo>
                <a:cubicBezTo>
                  <a:pt x="405" y="3375"/>
                  <a:pt x="405" y="3510"/>
                  <a:pt x="540" y="3510"/>
                </a:cubicBezTo>
                <a:cubicBezTo>
                  <a:pt x="7290" y="9450"/>
                  <a:pt x="7290" y="9450"/>
                  <a:pt x="7290" y="945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195"/>
                  <a:pt x="0" y="21465"/>
                  <a:pt x="135" y="21465"/>
                </a:cubicBezTo>
                <a:cubicBezTo>
                  <a:pt x="135" y="21600"/>
                  <a:pt x="270" y="21600"/>
                  <a:pt x="405" y="21600"/>
                </a:cubicBezTo>
                <a:cubicBezTo>
                  <a:pt x="405" y="21600"/>
                  <a:pt x="540" y="21600"/>
                  <a:pt x="540" y="21465"/>
                </a:cubicBezTo>
                <a:cubicBezTo>
                  <a:pt x="10800" y="12555"/>
                  <a:pt x="10800" y="12555"/>
                  <a:pt x="10800" y="12555"/>
                </a:cubicBezTo>
                <a:cubicBezTo>
                  <a:pt x="21060" y="21465"/>
                  <a:pt x="21060" y="21465"/>
                  <a:pt x="21060" y="21465"/>
                </a:cubicBezTo>
                <a:cubicBezTo>
                  <a:pt x="21060" y="21600"/>
                  <a:pt x="21195" y="21600"/>
                  <a:pt x="21195" y="21600"/>
                </a:cubicBezTo>
                <a:cubicBezTo>
                  <a:pt x="21330" y="21600"/>
                  <a:pt x="21465" y="21600"/>
                  <a:pt x="21465" y="21465"/>
                </a:cubicBezTo>
                <a:cubicBezTo>
                  <a:pt x="21600" y="21465"/>
                  <a:pt x="21600" y="21195"/>
                  <a:pt x="21600" y="21060"/>
                </a:cubicBezTo>
                <a:lnTo>
                  <a:pt x="14310" y="9450"/>
                </a:lnTo>
                <a:close/>
                <a:moveTo>
                  <a:pt x="16740" y="675"/>
                </a:moveTo>
                <a:cubicBezTo>
                  <a:pt x="19035" y="675"/>
                  <a:pt x="20790" y="1485"/>
                  <a:pt x="20925" y="2295"/>
                </a:cubicBezTo>
                <a:cubicBezTo>
                  <a:pt x="20925" y="2295"/>
                  <a:pt x="20925" y="2295"/>
                  <a:pt x="20925" y="2295"/>
                </a:cubicBezTo>
                <a:cubicBezTo>
                  <a:pt x="20925" y="2295"/>
                  <a:pt x="20925" y="2295"/>
                  <a:pt x="20925" y="2295"/>
                </a:cubicBezTo>
                <a:cubicBezTo>
                  <a:pt x="20925" y="2295"/>
                  <a:pt x="20925" y="2295"/>
                  <a:pt x="20925" y="2295"/>
                </a:cubicBezTo>
                <a:cubicBezTo>
                  <a:pt x="20925" y="2430"/>
                  <a:pt x="20790" y="2700"/>
                  <a:pt x="20655" y="2835"/>
                </a:cubicBezTo>
                <a:cubicBezTo>
                  <a:pt x="20655" y="2835"/>
                  <a:pt x="20655" y="2835"/>
                  <a:pt x="20655" y="2835"/>
                </a:cubicBezTo>
                <a:cubicBezTo>
                  <a:pt x="20385" y="3105"/>
                  <a:pt x="19980" y="3375"/>
                  <a:pt x="19305" y="3645"/>
                </a:cubicBezTo>
                <a:cubicBezTo>
                  <a:pt x="19305" y="3645"/>
                  <a:pt x="19305" y="3645"/>
                  <a:pt x="19305" y="3645"/>
                </a:cubicBezTo>
                <a:cubicBezTo>
                  <a:pt x="19170" y="3645"/>
                  <a:pt x="19170" y="3645"/>
                  <a:pt x="19035" y="3645"/>
                </a:cubicBezTo>
                <a:cubicBezTo>
                  <a:pt x="19035" y="3645"/>
                  <a:pt x="19035" y="3645"/>
                  <a:pt x="18900" y="3645"/>
                </a:cubicBezTo>
                <a:cubicBezTo>
                  <a:pt x="18900" y="3645"/>
                  <a:pt x="18765" y="3780"/>
                  <a:pt x="18765" y="3780"/>
                </a:cubicBezTo>
                <a:cubicBezTo>
                  <a:pt x="18630" y="3780"/>
                  <a:pt x="18495" y="3780"/>
                  <a:pt x="18495" y="3780"/>
                </a:cubicBezTo>
                <a:cubicBezTo>
                  <a:pt x="18360" y="3780"/>
                  <a:pt x="18360" y="3780"/>
                  <a:pt x="18360" y="3780"/>
                </a:cubicBezTo>
                <a:cubicBezTo>
                  <a:pt x="18225" y="3780"/>
                  <a:pt x="18225" y="3915"/>
                  <a:pt x="18090" y="3915"/>
                </a:cubicBezTo>
                <a:cubicBezTo>
                  <a:pt x="18090" y="3915"/>
                  <a:pt x="17955" y="3915"/>
                  <a:pt x="17955" y="3915"/>
                </a:cubicBezTo>
                <a:cubicBezTo>
                  <a:pt x="17820" y="3915"/>
                  <a:pt x="17820" y="3915"/>
                  <a:pt x="17685" y="3915"/>
                </a:cubicBezTo>
                <a:cubicBezTo>
                  <a:pt x="17685" y="3915"/>
                  <a:pt x="17550" y="3915"/>
                  <a:pt x="17550" y="3915"/>
                </a:cubicBezTo>
                <a:cubicBezTo>
                  <a:pt x="17415" y="3915"/>
                  <a:pt x="17415" y="3915"/>
                  <a:pt x="17280" y="3915"/>
                </a:cubicBezTo>
                <a:cubicBezTo>
                  <a:pt x="17280" y="3915"/>
                  <a:pt x="17145" y="3915"/>
                  <a:pt x="17145" y="3915"/>
                </a:cubicBezTo>
                <a:cubicBezTo>
                  <a:pt x="17010" y="3915"/>
                  <a:pt x="16875" y="3915"/>
                  <a:pt x="16740" y="3915"/>
                </a:cubicBezTo>
                <a:cubicBezTo>
                  <a:pt x="14310" y="3915"/>
                  <a:pt x="12555" y="3105"/>
                  <a:pt x="12555" y="2295"/>
                </a:cubicBezTo>
                <a:cubicBezTo>
                  <a:pt x="12555" y="1620"/>
                  <a:pt x="14310" y="675"/>
                  <a:pt x="16740" y="675"/>
                </a:cubicBezTo>
                <a:close/>
                <a:moveTo>
                  <a:pt x="4860" y="675"/>
                </a:moveTo>
                <a:cubicBezTo>
                  <a:pt x="7290" y="675"/>
                  <a:pt x="9045" y="1620"/>
                  <a:pt x="9045" y="2295"/>
                </a:cubicBezTo>
                <a:cubicBezTo>
                  <a:pt x="9045" y="3105"/>
                  <a:pt x="7290" y="3915"/>
                  <a:pt x="4860" y="3915"/>
                </a:cubicBezTo>
                <a:cubicBezTo>
                  <a:pt x="4725" y="3915"/>
                  <a:pt x="4590" y="3915"/>
                  <a:pt x="4455" y="3915"/>
                </a:cubicBezTo>
                <a:cubicBezTo>
                  <a:pt x="4455" y="3915"/>
                  <a:pt x="4320" y="3915"/>
                  <a:pt x="4320" y="3915"/>
                </a:cubicBezTo>
                <a:cubicBezTo>
                  <a:pt x="4185" y="3915"/>
                  <a:pt x="4185" y="3915"/>
                  <a:pt x="4050" y="3915"/>
                </a:cubicBezTo>
                <a:cubicBezTo>
                  <a:pt x="4050" y="3915"/>
                  <a:pt x="3915" y="3915"/>
                  <a:pt x="3915" y="3915"/>
                </a:cubicBezTo>
                <a:cubicBezTo>
                  <a:pt x="3780" y="3915"/>
                  <a:pt x="3780" y="3915"/>
                  <a:pt x="3645" y="3915"/>
                </a:cubicBezTo>
                <a:cubicBezTo>
                  <a:pt x="3645" y="3915"/>
                  <a:pt x="3510" y="3915"/>
                  <a:pt x="3510" y="3915"/>
                </a:cubicBezTo>
                <a:cubicBezTo>
                  <a:pt x="3375" y="3915"/>
                  <a:pt x="3375" y="3780"/>
                  <a:pt x="3240" y="3780"/>
                </a:cubicBezTo>
                <a:cubicBezTo>
                  <a:pt x="3240" y="3780"/>
                  <a:pt x="3240" y="3780"/>
                  <a:pt x="3105" y="3780"/>
                </a:cubicBezTo>
                <a:cubicBezTo>
                  <a:pt x="3105" y="3780"/>
                  <a:pt x="2970" y="3780"/>
                  <a:pt x="2835" y="3780"/>
                </a:cubicBezTo>
                <a:cubicBezTo>
                  <a:pt x="2835" y="3780"/>
                  <a:pt x="2700" y="3645"/>
                  <a:pt x="2700" y="3645"/>
                </a:cubicBezTo>
                <a:cubicBezTo>
                  <a:pt x="2565" y="3645"/>
                  <a:pt x="2565" y="3645"/>
                  <a:pt x="2565" y="3645"/>
                </a:cubicBezTo>
                <a:cubicBezTo>
                  <a:pt x="2430" y="3645"/>
                  <a:pt x="2430" y="3645"/>
                  <a:pt x="2295" y="3645"/>
                </a:cubicBezTo>
                <a:cubicBezTo>
                  <a:pt x="2295" y="3645"/>
                  <a:pt x="2295" y="3645"/>
                  <a:pt x="2295" y="3645"/>
                </a:cubicBezTo>
                <a:cubicBezTo>
                  <a:pt x="1620" y="3375"/>
                  <a:pt x="1215" y="3105"/>
                  <a:pt x="945" y="2835"/>
                </a:cubicBezTo>
                <a:cubicBezTo>
                  <a:pt x="945" y="2835"/>
                  <a:pt x="945" y="2835"/>
                  <a:pt x="945" y="2835"/>
                </a:cubicBezTo>
                <a:cubicBezTo>
                  <a:pt x="810" y="2700"/>
                  <a:pt x="675" y="2430"/>
                  <a:pt x="675" y="2295"/>
                </a:cubicBezTo>
                <a:cubicBezTo>
                  <a:pt x="675" y="1620"/>
                  <a:pt x="2430" y="675"/>
                  <a:pt x="4860" y="675"/>
                </a:cubicBezTo>
                <a:close/>
                <a:moveTo>
                  <a:pt x="2565" y="4455"/>
                </a:moveTo>
                <a:cubicBezTo>
                  <a:pt x="3105" y="4590"/>
                  <a:pt x="3645" y="4590"/>
                  <a:pt x="4185" y="4725"/>
                </a:cubicBezTo>
                <a:cubicBezTo>
                  <a:pt x="4185" y="4725"/>
                  <a:pt x="4320" y="4725"/>
                  <a:pt x="4320" y="4725"/>
                </a:cubicBezTo>
                <a:cubicBezTo>
                  <a:pt x="4455" y="4725"/>
                  <a:pt x="4725" y="4725"/>
                  <a:pt x="4860" y="4725"/>
                </a:cubicBezTo>
                <a:cubicBezTo>
                  <a:pt x="4995" y="4725"/>
                  <a:pt x="5130" y="4725"/>
                  <a:pt x="5265" y="4725"/>
                </a:cubicBezTo>
                <a:cubicBezTo>
                  <a:pt x="5400" y="4725"/>
                  <a:pt x="5400" y="4725"/>
                  <a:pt x="5535" y="4725"/>
                </a:cubicBezTo>
                <a:cubicBezTo>
                  <a:pt x="5535" y="4590"/>
                  <a:pt x="5670" y="4590"/>
                  <a:pt x="5805" y="4590"/>
                </a:cubicBezTo>
                <a:cubicBezTo>
                  <a:pt x="5805" y="4590"/>
                  <a:pt x="5940" y="4590"/>
                  <a:pt x="5940" y="4590"/>
                </a:cubicBezTo>
                <a:cubicBezTo>
                  <a:pt x="6075" y="4590"/>
                  <a:pt x="6210" y="4590"/>
                  <a:pt x="6210" y="4590"/>
                </a:cubicBezTo>
                <a:cubicBezTo>
                  <a:pt x="6345" y="4590"/>
                  <a:pt x="6345" y="4590"/>
                  <a:pt x="6345" y="4590"/>
                </a:cubicBezTo>
                <a:cubicBezTo>
                  <a:pt x="6480" y="4590"/>
                  <a:pt x="6615" y="4590"/>
                  <a:pt x="6750" y="4455"/>
                </a:cubicBezTo>
                <a:cubicBezTo>
                  <a:pt x="6750" y="4455"/>
                  <a:pt x="6750" y="4455"/>
                  <a:pt x="6750" y="4455"/>
                </a:cubicBezTo>
                <a:cubicBezTo>
                  <a:pt x="6885" y="4455"/>
                  <a:pt x="7020" y="4455"/>
                  <a:pt x="7155" y="4455"/>
                </a:cubicBezTo>
                <a:cubicBezTo>
                  <a:pt x="7290" y="4455"/>
                  <a:pt x="7290" y="4455"/>
                  <a:pt x="7290" y="4320"/>
                </a:cubicBezTo>
                <a:cubicBezTo>
                  <a:pt x="7425" y="4320"/>
                  <a:pt x="7425" y="4320"/>
                  <a:pt x="7560" y="4320"/>
                </a:cubicBezTo>
                <a:cubicBezTo>
                  <a:pt x="7560" y="4320"/>
                  <a:pt x="7695" y="4320"/>
                  <a:pt x="7695" y="4320"/>
                </a:cubicBezTo>
                <a:cubicBezTo>
                  <a:pt x="7830" y="4185"/>
                  <a:pt x="7830" y="4185"/>
                  <a:pt x="7965" y="4185"/>
                </a:cubicBezTo>
                <a:cubicBezTo>
                  <a:pt x="7965" y="4185"/>
                  <a:pt x="7965" y="4185"/>
                  <a:pt x="7965" y="4185"/>
                </a:cubicBezTo>
                <a:cubicBezTo>
                  <a:pt x="8100" y="4050"/>
                  <a:pt x="8235" y="4050"/>
                  <a:pt x="8235" y="4050"/>
                </a:cubicBezTo>
                <a:cubicBezTo>
                  <a:pt x="8235" y="4050"/>
                  <a:pt x="8370" y="4050"/>
                  <a:pt x="8370" y="4050"/>
                </a:cubicBezTo>
                <a:cubicBezTo>
                  <a:pt x="8505" y="3915"/>
                  <a:pt x="8505" y="3915"/>
                  <a:pt x="8640" y="3915"/>
                </a:cubicBezTo>
                <a:cubicBezTo>
                  <a:pt x="8640" y="3780"/>
                  <a:pt x="8640" y="3780"/>
                  <a:pt x="8640" y="3780"/>
                </a:cubicBezTo>
                <a:cubicBezTo>
                  <a:pt x="8775" y="3780"/>
                  <a:pt x="8775" y="3780"/>
                  <a:pt x="8910" y="3645"/>
                </a:cubicBezTo>
                <a:cubicBezTo>
                  <a:pt x="8910" y="3645"/>
                  <a:pt x="8910" y="3645"/>
                  <a:pt x="8910" y="3645"/>
                </a:cubicBezTo>
                <a:cubicBezTo>
                  <a:pt x="9045" y="3645"/>
                  <a:pt x="9045" y="3510"/>
                  <a:pt x="9045" y="3510"/>
                </a:cubicBezTo>
                <a:cubicBezTo>
                  <a:pt x="9180" y="3510"/>
                  <a:pt x="9180" y="3510"/>
                  <a:pt x="9180" y="3510"/>
                </a:cubicBezTo>
                <a:cubicBezTo>
                  <a:pt x="9180" y="3375"/>
                  <a:pt x="9315" y="3375"/>
                  <a:pt x="9315" y="3375"/>
                </a:cubicBezTo>
                <a:cubicBezTo>
                  <a:pt x="9315" y="3240"/>
                  <a:pt x="9315" y="3240"/>
                  <a:pt x="9315" y="3240"/>
                </a:cubicBezTo>
                <a:cubicBezTo>
                  <a:pt x="9450" y="3240"/>
                  <a:pt x="9450" y="3105"/>
                  <a:pt x="9450" y="3105"/>
                </a:cubicBezTo>
                <a:cubicBezTo>
                  <a:pt x="10395" y="4455"/>
                  <a:pt x="10395" y="4455"/>
                  <a:pt x="10395" y="4455"/>
                </a:cubicBezTo>
                <a:cubicBezTo>
                  <a:pt x="9180" y="6480"/>
                  <a:pt x="9180" y="6480"/>
                  <a:pt x="9180" y="6480"/>
                </a:cubicBezTo>
                <a:cubicBezTo>
                  <a:pt x="7695" y="8910"/>
                  <a:pt x="7695" y="8910"/>
                  <a:pt x="7695" y="8910"/>
                </a:cubicBezTo>
                <a:lnTo>
                  <a:pt x="2565" y="4455"/>
                </a:lnTo>
                <a:close/>
                <a:moveTo>
                  <a:pt x="8100" y="9585"/>
                </a:moveTo>
                <a:cubicBezTo>
                  <a:pt x="8100" y="9585"/>
                  <a:pt x="8100" y="9585"/>
                  <a:pt x="8100" y="9585"/>
                </a:cubicBezTo>
                <a:cubicBezTo>
                  <a:pt x="11070" y="4725"/>
                  <a:pt x="11070" y="4725"/>
                  <a:pt x="11070" y="4725"/>
                </a:cubicBezTo>
                <a:cubicBezTo>
                  <a:pt x="11070" y="4725"/>
                  <a:pt x="11070" y="4725"/>
                  <a:pt x="11070" y="4725"/>
                </a:cubicBezTo>
                <a:cubicBezTo>
                  <a:pt x="12150" y="3105"/>
                  <a:pt x="12150" y="3105"/>
                  <a:pt x="12150" y="3105"/>
                </a:cubicBezTo>
                <a:cubicBezTo>
                  <a:pt x="12150" y="3105"/>
                  <a:pt x="12150" y="3240"/>
                  <a:pt x="12285" y="3240"/>
                </a:cubicBezTo>
                <a:cubicBezTo>
                  <a:pt x="12285" y="3240"/>
                  <a:pt x="12285" y="3240"/>
                  <a:pt x="12285" y="3375"/>
                </a:cubicBezTo>
                <a:cubicBezTo>
                  <a:pt x="12285" y="3375"/>
                  <a:pt x="12420" y="3375"/>
                  <a:pt x="12420" y="3510"/>
                </a:cubicBezTo>
                <a:cubicBezTo>
                  <a:pt x="12420" y="3510"/>
                  <a:pt x="12420" y="3510"/>
                  <a:pt x="12555" y="3510"/>
                </a:cubicBezTo>
                <a:cubicBezTo>
                  <a:pt x="12555" y="3510"/>
                  <a:pt x="12555" y="3645"/>
                  <a:pt x="12690" y="3645"/>
                </a:cubicBezTo>
                <a:cubicBezTo>
                  <a:pt x="12690" y="3645"/>
                  <a:pt x="12690" y="3645"/>
                  <a:pt x="12690" y="3645"/>
                </a:cubicBezTo>
                <a:cubicBezTo>
                  <a:pt x="12825" y="3780"/>
                  <a:pt x="12825" y="3780"/>
                  <a:pt x="12960" y="3780"/>
                </a:cubicBezTo>
                <a:cubicBezTo>
                  <a:pt x="12960" y="3780"/>
                  <a:pt x="12960" y="3780"/>
                  <a:pt x="12960" y="3915"/>
                </a:cubicBezTo>
                <a:cubicBezTo>
                  <a:pt x="13095" y="3915"/>
                  <a:pt x="13095" y="3915"/>
                  <a:pt x="13230" y="4050"/>
                </a:cubicBezTo>
                <a:cubicBezTo>
                  <a:pt x="13230" y="4050"/>
                  <a:pt x="13365" y="4050"/>
                  <a:pt x="13365" y="4050"/>
                </a:cubicBezTo>
                <a:cubicBezTo>
                  <a:pt x="13365" y="4050"/>
                  <a:pt x="13500" y="4050"/>
                  <a:pt x="13635" y="4185"/>
                </a:cubicBezTo>
                <a:cubicBezTo>
                  <a:pt x="13635" y="4185"/>
                  <a:pt x="13635" y="4185"/>
                  <a:pt x="13635" y="4185"/>
                </a:cubicBezTo>
                <a:cubicBezTo>
                  <a:pt x="13770" y="4185"/>
                  <a:pt x="13905" y="4185"/>
                  <a:pt x="13905" y="4320"/>
                </a:cubicBezTo>
                <a:cubicBezTo>
                  <a:pt x="13905" y="4320"/>
                  <a:pt x="14040" y="4320"/>
                  <a:pt x="14040" y="4320"/>
                </a:cubicBezTo>
                <a:cubicBezTo>
                  <a:pt x="14175" y="4320"/>
                  <a:pt x="14175" y="4320"/>
                  <a:pt x="14310" y="4320"/>
                </a:cubicBezTo>
                <a:cubicBezTo>
                  <a:pt x="14310" y="4455"/>
                  <a:pt x="14310" y="4455"/>
                  <a:pt x="14445" y="4455"/>
                </a:cubicBezTo>
                <a:cubicBezTo>
                  <a:pt x="14580" y="4455"/>
                  <a:pt x="14715" y="4455"/>
                  <a:pt x="14850" y="4455"/>
                </a:cubicBezTo>
                <a:cubicBezTo>
                  <a:pt x="14850" y="4455"/>
                  <a:pt x="14850" y="4455"/>
                  <a:pt x="14850" y="4455"/>
                </a:cubicBezTo>
                <a:cubicBezTo>
                  <a:pt x="14985" y="4590"/>
                  <a:pt x="15120" y="4590"/>
                  <a:pt x="15255" y="4590"/>
                </a:cubicBezTo>
                <a:cubicBezTo>
                  <a:pt x="15255" y="4590"/>
                  <a:pt x="15255" y="4590"/>
                  <a:pt x="15390" y="4590"/>
                </a:cubicBezTo>
                <a:cubicBezTo>
                  <a:pt x="15390" y="4590"/>
                  <a:pt x="15525" y="4590"/>
                  <a:pt x="15660" y="4590"/>
                </a:cubicBezTo>
                <a:cubicBezTo>
                  <a:pt x="15660" y="4590"/>
                  <a:pt x="15795" y="4590"/>
                  <a:pt x="15795" y="4590"/>
                </a:cubicBezTo>
                <a:cubicBezTo>
                  <a:pt x="15930" y="4590"/>
                  <a:pt x="16065" y="4590"/>
                  <a:pt x="16065" y="4725"/>
                </a:cubicBezTo>
                <a:cubicBezTo>
                  <a:pt x="16200" y="4725"/>
                  <a:pt x="16200" y="4725"/>
                  <a:pt x="16335" y="4725"/>
                </a:cubicBezTo>
                <a:cubicBezTo>
                  <a:pt x="16470" y="4725"/>
                  <a:pt x="16605" y="4725"/>
                  <a:pt x="16740" y="4725"/>
                </a:cubicBezTo>
                <a:cubicBezTo>
                  <a:pt x="16875" y="4725"/>
                  <a:pt x="17145" y="4725"/>
                  <a:pt x="17280" y="4725"/>
                </a:cubicBezTo>
                <a:cubicBezTo>
                  <a:pt x="17280" y="4725"/>
                  <a:pt x="17415" y="4725"/>
                  <a:pt x="17415" y="4725"/>
                </a:cubicBezTo>
                <a:cubicBezTo>
                  <a:pt x="17955" y="4590"/>
                  <a:pt x="18495" y="4590"/>
                  <a:pt x="19035" y="4455"/>
                </a:cubicBezTo>
                <a:cubicBezTo>
                  <a:pt x="13635" y="9180"/>
                  <a:pt x="13635" y="9180"/>
                  <a:pt x="13635" y="9180"/>
                </a:cubicBezTo>
                <a:cubicBezTo>
                  <a:pt x="13635" y="9180"/>
                  <a:pt x="13635" y="9180"/>
                  <a:pt x="13635" y="9180"/>
                </a:cubicBezTo>
                <a:cubicBezTo>
                  <a:pt x="10530" y="11745"/>
                  <a:pt x="10530" y="11745"/>
                  <a:pt x="10530" y="11745"/>
                </a:cubicBezTo>
                <a:cubicBezTo>
                  <a:pt x="10530" y="11745"/>
                  <a:pt x="10530" y="11745"/>
                  <a:pt x="10530" y="11745"/>
                </a:cubicBezTo>
                <a:cubicBezTo>
                  <a:pt x="1890" y="19305"/>
                  <a:pt x="1890" y="19305"/>
                  <a:pt x="1890" y="19305"/>
                </a:cubicBezTo>
                <a:lnTo>
                  <a:pt x="8100" y="9585"/>
                </a:lnTo>
                <a:close/>
                <a:moveTo>
                  <a:pt x="11340" y="12150"/>
                </a:moveTo>
                <a:cubicBezTo>
                  <a:pt x="13770" y="9990"/>
                  <a:pt x="13770" y="9990"/>
                  <a:pt x="13770" y="9990"/>
                </a:cubicBezTo>
                <a:cubicBezTo>
                  <a:pt x="19710" y="19305"/>
                  <a:pt x="19710" y="19305"/>
                  <a:pt x="19710" y="19305"/>
                </a:cubicBezTo>
                <a:lnTo>
                  <a:pt x="11340" y="121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16" name="Freeform 17"/>
          <p:cNvSpPr/>
          <p:nvPr/>
        </p:nvSpPr>
        <p:spPr>
          <a:xfrm>
            <a:off x="5283200" y="4886326"/>
            <a:ext cx="1203327" cy="11569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5" extrusionOk="0">
                <a:moveTo>
                  <a:pt x="4320" y="21459"/>
                </a:moveTo>
                <a:cubicBezTo>
                  <a:pt x="4320" y="21459"/>
                  <a:pt x="4185" y="21459"/>
                  <a:pt x="4185" y="21459"/>
                </a:cubicBezTo>
                <a:cubicBezTo>
                  <a:pt x="4050" y="21318"/>
                  <a:pt x="3915" y="21176"/>
                  <a:pt x="4050" y="21035"/>
                </a:cubicBezTo>
                <a:cubicBezTo>
                  <a:pt x="5130" y="13835"/>
                  <a:pt x="5130" y="13835"/>
                  <a:pt x="5130" y="13835"/>
                </a:cubicBezTo>
                <a:cubicBezTo>
                  <a:pt x="135" y="8612"/>
                  <a:pt x="135" y="8612"/>
                  <a:pt x="135" y="8612"/>
                </a:cubicBezTo>
                <a:cubicBezTo>
                  <a:pt x="0" y="8471"/>
                  <a:pt x="0" y="8329"/>
                  <a:pt x="0" y="8188"/>
                </a:cubicBezTo>
                <a:cubicBezTo>
                  <a:pt x="0" y="8047"/>
                  <a:pt x="135" y="7906"/>
                  <a:pt x="270" y="7906"/>
                </a:cubicBezTo>
                <a:cubicBezTo>
                  <a:pt x="7290" y="6918"/>
                  <a:pt x="7290" y="6918"/>
                  <a:pt x="7290" y="6918"/>
                </a:cubicBezTo>
                <a:cubicBezTo>
                  <a:pt x="10395" y="282"/>
                  <a:pt x="10395" y="282"/>
                  <a:pt x="10395" y="282"/>
                </a:cubicBezTo>
                <a:cubicBezTo>
                  <a:pt x="10530" y="141"/>
                  <a:pt x="10665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0935" y="0"/>
                  <a:pt x="11070" y="141"/>
                  <a:pt x="11205" y="282"/>
                </a:cubicBezTo>
                <a:cubicBezTo>
                  <a:pt x="14310" y="6918"/>
                  <a:pt x="14310" y="6918"/>
                  <a:pt x="14310" y="6918"/>
                </a:cubicBezTo>
                <a:cubicBezTo>
                  <a:pt x="21330" y="7906"/>
                  <a:pt x="21330" y="7906"/>
                  <a:pt x="21330" y="7906"/>
                </a:cubicBezTo>
                <a:cubicBezTo>
                  <a:pt x="21465" y="7906"/>
                  <a:pt x="21600" y="8047"/>
                  <a:pt x="21600" y="8188"/>
                </a:cubicBezTo>
                <a:cubicBezTo>
                  <a:pt x="21600" y="8329"/>
                  <a:pt x="21600" y="8471"/>
                  <a:pt x="21465" y="8612"/>
                </a:cubicBezTo>
                <a:cubicBezTo>
                  <a:pt x="16470" y="13835"/>
                  <a:pt x="16470" y="13835"/>
                  <a:pt x="16470" y="13835"/>
                </a:cubicBezTo>
                <a:cubicBezTo>
                  <a:pt x="17550" y="21035"/>
                  <a:pt x="17550" y="21035"/>
                  <a:pt x="17550" y="21035"/>
                </a:cubicBezTo>
                <a:cubicBezTo>
                  <a:pt x="17685" y="21176"/>
                  <a:pt x="17550" y="21318"/>
                  <a:pt x="17415" y="21459"/>
                </a:cubicBezTo>
                <a:cubicBezTo>
                  <a:pt x="17280" y="21600"/>
                  <a:pt x="17145" y="21600"/>
                  <a:pt x="17010" y="21459"/>
                </a:cubicBezTo>
                <a:cubicBezTo>
                  <a:pt x="10800" y="18071"/>
                  <a:pt x="10800" y="18071"/>
                  <a:pt x="10800" y="18071"/>
                </a:cubicBezTo>
                <a:cubicBezTo>
                  <a:pt x="4590" y="21459"/>
                  <a:pt x="4590" y="21459"/>
                  <a:pt x="4590" y="21459"/>
                </a:cubicBezTo>
                <a:cubicBezTo>
                  <a:pt x="4455" y="21459"/>
                  <a:pt x="4455" y="21459"/>
                  <a:pt x="4320" y="21459"/>
                </a:cubicBezTo>
                <a:close/>
                <a:moveTo>
                  <a:pt x="1215" y="8612"/>
                </a:moveTo>
                <a:cubicBezTo>
                  <a:pt x="5805" y="13271"/>
                  <a:pt x="5805" y="13271"/>
                  <a:pt x="5805" y="13271"/>
                </a:cubicBezTo>
                <a:cubicBezTo>
                  <a:pt x="5940" y="13412"/>
                  <a:pt x="5940" y="13553"/>
                  <a:pt x="5940" y="13694"/>
                </a:cubicBezTo>
                <a:cubicBezTo>
                  <a:pt x="4860" y="20329"/>
                  <a:pt x="4860" y="20329"/>
                  <a:pt x="4860" y="20329"/>
                </a:cubicBezTo>
                <a:cubicBezTo>
                  <a:pt x="10665" y="17224"/>
                  <a:pt x="10665" y="17224"/>
                  <a:pt x="10665" y="17224"/>
                </a:cubicBezTo>
                <a:cubicBezTo>
                  <a:pt x="10800" y="17224"/>
                  <a:pt x="10800" y="17224"/>
                  <a:pt x="10935" y="17224"/>
                </a:cubicBezTo>
                <a:cubicBezTo>
                  <a:pt x="16740" y="20329"/>
                  <a:pt x="16740" y="20329"/>
                  <a:pt x="16740" y="20329"/>
                </a:cubicBezTo>
                <a:cubicBezTo>
                  <a:pt x="15660" y="13694"/>
                  <a:pt x="15660" y="13694"/>
                  <a:pt x="15660" y="13694"/>
                </a:cubicBezTo>
                <a:cubicBezTo>
                  <a:pt x="15660" y="13553"/>
                  <a:pt x="15660" y="13412"/>
                  <a:pt x="15795" y="13271"/>
                </a:cubicBezTo>
                <a:cubicBezTo>
                  <a:pt x="20385" y="8612"/>
                  <a:pt x="20385" y="8612"/>
                  <a:pt x="20385" y="8612"/>
                </a:cubicBezTo>
                <a:cubicBezTo>
                  <a:pt x="13905" y="7624"/>
                  <a:pt x="13905" y="7624"/>
                  <a:pt x="13905" y="7624"/>
                </a:cubicBezTo>
                <a:cubicBezTo>
                  <a:pt x="13770" y="7624"/>
                  <a:pt x="13770" y="7482"/>
                  <a:pt x="13635" y="7341"/>
                </a:cubicBezTo>
                <a:cubicBezTo>
                  <a:pt x="10800" y="1271"/>
                  <a:pt x="10800" y="1271"/>
                  <a:pt x="10800" y="1271"/>
                </a:cubicBezTo>
                <a:cubicBezTo>
                  <a:pt x="7965" y="7341"/>
                  <a:pt x="7965" y="7341"/>
                  <a:pt x="7965" y="7341"/>
                </a:cubicBezTo>
                <a:cubicBezTo>
                  <a:pt x="7830" y="7482"/>
                  <a:pt x="7830" y="7624"/>
                  <a:pt x="7695" y="7624"/>
                </a:cubicBezTo>
                <a:lnTo>
                  <a:pt x="1215" y="861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17" name="Freeform 18"/>
          <p:cNvSpPr/>
          <p:nvPr/>
        </p:nvSpPr>
        <p:spPr>
          <a:xfrm>
            <a:off x="5284052" y="6248400"/>
            <a:ext cx="1201622" cy="11606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4" h="21515" extrusionOk="0">
                <a:moveTo>
                  <a:pt x="20939" y="9678"/>
                </a:moveTo>
                <a:cubicBezTo>
                  <a:pt x="21339" y="9257"/>
                  <a:pt x="21472" y="8696"/>
                  <a:pt x="21205" y="8135"/>
                </a:cubicBezTo>
                <a:cubicBezTo>
                  <a:pt x="21072" y="7574"/>
                  <a:pt x="20672" y="7153"/>
                  <a:pt x="20005" y="7013"/>
                </a:cubicBezTo>
                <a:cubicBezTo>
                  <a:pt x="14805" y="6171"/>
                  <a:pt x="14805" y="6171"/>
                  <a:pt x="14805" y="6171"/>
                </a:cubicBezTo>
                <a:cubicBezTo>
                  <a:pt x="14672" y="6171"/>
                  <a:pt x="14405" y="6031"/>
                  <a:pt x="14405" y="5891"/>
                </a:cubicBezTo>
                <a:cubicBezTo>
                  <a:pt x="12005" y="842"/>
                  <a:pt x="12005" y="842"/>
                  <a:pt x="12005" y="842"/>
                </a:cubicBezTo>
                <a:cubicBezTo>
                  <a:pt x="11739" y="281"/>
                  <a:pt x="11205" y="0"/>
                  <a:pt x="10672" y="0"/>
                </a:cubicBezTo>
                <a:cubicBezTo>
                  <a:pt x="10139" y="0"/>
                  <a:pt x="9605" y="281"/>
                  <a:pt x="9339" y="842"/>
                </a:cubicBezTo>
                <a:cubicBezTo>
                  <a:pt x="6939" y="5891"/>
                  <a:pt x="6939" y="5891"/>
                  <a:pt x="6939" y="5891"/>
                </a:cubicBezTo>
                <a:cubicBezTo>
                  <a:pt x="6939" y="6031"/>
                  <a:pt x="6672" y="6171"/>
                  <a:pt x="6539" y="6171"/>
                </a:cubicBezTo>
                <a:cubicBezTo>
                  <a:pt x="1339" y="7013"/>
                  <a:pt x="1339" y="7013"/>
                  <a:pt x="1339" y="7013"/>
                </a:cubicBezTo>
                <a:cubicBezTo>
                  <a:pt x="672" y="7153"/>
                  <a:pt x="272" y="7574"/>
                  <a:pt x="139" y="8135"/>
                </a:cubicBezTo>
                <a:cubicBezTo>
                  <a:pt x="-128" y="8696"/>
                  <a:pt x="5" y="9257"/>
                  <a:pt x="405" y="9678"/>
                </a:cubicBezTo>
                <a:cubicBezTo>
                  <a:pt x="4272" y="13605"/>
                  <a:pt x="4272" y="13605"/>
                  <a:pt x="4272" y="13605"/>
                </a:cubicBezTo>
                <a:cubicBezTo>
                  <a:pt x="4405" y="13745"/>
                  <a:pt x="4405" y="14026"/>
                  <a:pt x="4405" y="14166"/>
                </a:cubicBezTo>
                <a:cubicBezTo>
                  <a:pt x="3472" y="19636"/>
                  <a:pt x="3472" y="19636"/>
                  <a:pt x="3472" y="19636"/>
                </a:cubicBezTo>
                <a:cubicBezTo>
                  <a:pt x="3472" y="20197"/>
                  <a:pt x="3605" y="20758"/>
                  <a:pt x="4139" y="21179"/>
                </a:cubicBezTo>
                <a:cubicBezTo>
                  <a:pt x="4539" y="21600"/>
                  <a:pt x="5205" y="21600"/>
                  <a:pt x="5739" y="21319"/>
                </a:cubicBezTo>
                <a:cubicBezTo>
                  <a:pt x="10405" y="18795"/>
                  <a:pt x="10405" y="18795"/>
                  <a:pt x="10405" y="18795"/>
                </a:cubicBezTo>
                <a:cubicBezTo>
                  <a:pt x="10539" y="18655"/>
                  <a:pt x="10805" y="18655"/>
                  <a:pt x="10939" y="18795"/>
                </a:cubicBezTo>
                <a:cubicBezTo>
                  <a:pt x="15605" y="21319"/>
                  <a:pt x="15605" y="21319"/>
                  <a:pt x="15605" y="21319"/>
                </a:cubicBezTo>
                <a:cubicBezTo>
                  <a:pt x="15872" y="21460"/>
                  <a:pt x="16139" y="21460"/>
                  <a:pt x="16272" y="21460"/>
                </a:cubicBezTo>
                <a:cubicBezTo>
                  <a:pt x="16672" y="21460"/>
                  <a:pt x="16939" y="21460"/>
                  <a:pt x="17205" y="21179"/>
                </a:cubicBezTo>
                <a:cubicBezTo>
                  <a:pt x="17739" y="20758"/>
                  <a:pt x="17872" y="20197"/>
                  <a:pt x="17872" y="19636"/>
                </a:cubicBezTo>
                <a:cubicBezTo>
                  <a:pt x="16939" y="14166"/>
                  <a:pt x="16939" y="14166"/>
                  <a:pt x="16939" y="14166"/>
                </a:cubicBezTo>
                <a:cubicBezTo>
                  <a:pt x="16939" y="14026"/>
                  <a:pt x="16939" y="13745"/>
                  <a:pt x="17072" y="13605"/>
                </a:cubicBezTo>
                <a:lnTo>
                  <a:pt x="20939" y="9678"/>
                </a:lnTo>
                <a:close/>
                <a:moveTo>
                  <a:pt x="16139" y="14306"/>
                </a:moveTo>
                <a:cubicBezTo>
                  <a:pt x="16939" y="19777"/>
                  <a:pt x="16939" y="19777"/>
                  <a:pt x="16939" y="19777"/>
                </a:cubicBezTo>
                <a:cubicBezTo>
                  <a:pt x="17072" y="20057"/>
                  <a:pt x="16939" y="20338"/>
                  <a:pt x="16672" y="20478"/>
                </a:cubicBezTo>
                <a:cubicBezTo>
                  <a:pt x="16539" y="20618"/>
                  <a:pt x="16272" y="20618"/>
                  <a:pt x="16005" y="20478"/>
                </a:cubicBezTo>
                <a:cubicBezTo>
                  <a:pt x="11339" y="17953"/>
                  <a:pt x="11339" y="17953"/>
                  <a:pt x="11339" y="17953"/>
                </a:cubicBezTo>
                <a:cubicBezTo>
                  <a:pt x="11205" y="17813"/>
                  <a:pt x="10939" y="17813"/>
                  <a:pt x="10672" y="17813"/>
                </a:cubicBezTo>
                <a:cubicBezTo>
                  <a:pt x="10405" y="17813"/>
                  <a:pt x="10139" y="17813"/>
                  <a:pt x="10005" y="17953"/>
                </a:cubicBezTo>
                <a:cubicBezTo>
                  <a:pt x="5339" y="20478"/>
                  <a:pt x="5339" y="20478"/>
                  <a:pt x="5339" y="20478"/>
                </a:cubicBezTo>
                <a:cubicBezTo>
                  <a:pt x="5072" y="20618"/>
                  <a:pt x="4805" y="20618"/>
                  <a:pt x="4672" y="20478"/>
                </a:cubicBezTo>
                <a:cubicBezTo>
                  <a:pt x="4405" y="20338"/>
                  <a:pt x="4272" y="20057"/>
                  <a:pt x="4405" y="19777"/>
                </a:cubicBezTo>
                <a:cubicBezTo>
                  <a:pt x="5205" y="14306"/>
                  <a:pt x="5205" y="14306"/>
                  <a:pt x="5205" y="14306"/>
                </a:cubicBezTo>
                <a:cubicBezTo>
                  <a:pt x="5339" y="13886"/>
                  <a:pt x="5205" y="13325"/>
                  <a:pt x="4805" y="12904"/>
                </a:cubicBezTo>
                <a:cubicBezTo>
                  <a:pt x="1072" y="9117"/>
                  <a:pt x="1072" y="9117"/>
                  <a:pt x="1072" y="9117"/>
                </a:cubicBezTo>
                <a:cubicBezTo>
                  <a:pt x="939" y="8977"/>
                  <a:pt x="805" y="8696"/>
                  <a:pt x="939" y="8416"/>
                </a:cubicBezTo>
                <a:cubicBezTo>
                  <a:pt x="939" y="8135"/>
                  <a:pt x="1205" y="7995"/>
                  <a:pt x="1472" y="7855"/>
                </a:cubicBezTo>
                <a:cubicBezTo>
                  <a:pt x="6539" y="7153"/>
                  <a:pt x="6539" y="7153"/>
                  <a:pt x="6539" y="7153"/>
                </a:cubicBezTo>
                <a:cubicBezTo>
                  <a:pt x="7072" y="7013"/>
                  <a:pt x="7472" y="6732"/>
                  <a:pt x="7739" y="6171"/>
                </a:cubicBezTo>
                <a:cubicBezTo>
                  <a:pt x="10005" y="1262"/>
                  <a:pt x="10005" y="1262"/>
                  <a:pt x="10005" y="1262"/>
                </a:cubicBezTo>
                <a:cubicBezTo>
                  <a:pt x="10139" y="982"/>
                  <a:pt x="10405" y="842"/>
                  <a:pt x="10672" y="842"/>
                </a:cubicBezTo>
                <a:cubicBezTo>
                  <a:pt x="10939" y="842"/>
                  <a:pt x="11205" y="982"/>
                  <a:pt x="11339" y="1262"/>
                </a:cubicBezTo>
                <a:cubicBezTo>
                  <a:pt x="13605" y="6171"/>
                  <a:pt x="13605" y="6171"/>
                  <a:pt x="13605" y="6171"/>
                </a:cubicBezTo>
                <a:cubicBezTo>
                  <a:pt x="13872" y="6732"/>
                  <a:pt x="14272" y="7013"/>
                  <a:pt x="14805" y="7153"/>
                </a:cubicBezTo>
                <a:cubicBezTo>
                  <a:pt x="19872" y="7855"/>
                  <a:pt x="19872" y="7855"/>
                  <a:pt x="19872" y="7855"/>
                </a:cubicBezTo>
                <a:cubicBezTo>
                  <a:pt x="20139" y="7995"/>
                  <a:pt x="20405" y="8135"/>
                  <a:pt x="20405" y="8416"/>
                </a:cubicBezTo>
                <a:cubicBezTo>
                  <a:pt x="20539" y="8696"/>
                  <a:pt x="20405" y="8977"/>
                  <a:pt x="20272" y="9117"/>
                </a:cubicBezTo>
                <a:cubicBezTo>
                  <a:pt x="16539" y="12904"/>
                  <a:pt x="16539" y="12904"/>
                  <a:pt x="16539" y="12904"/>
                </a:cubicBezTo>
                <a:cubicBezTo>
                  <a:pt x="16139" y="13325"/>
                  <a:pt x="16005" y="13886"/>
                  <a:pt x="16139" y="1430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18" name="Freeform 19"/>
          <p:cNvSpPr/>
          <p:nvPr/>
        </p:nvSpPr>
        <p:spPr>
          <a:xfrm>
            <a:off x="5283200" y="7610475"/>
            <a:ext cx="1203327" cy="1212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05" y="15795"/>
                </a:moveTo>
                <a:cubicBezTo>
                  <a:pt x="15795" y="15795"/>
                  <a:pt x="15795" y="15795"/>
                  <a:pt x="15795" y="15795"/>
                </a:cubicBezTo>
                <a:cubicBezTo>
                  <a:pt x="15795" y="5805"/>
                  <a:pt x="15795" y="5805"/>
                  <a:pt x="15795" y="5805"/>
                </a:cubicBezTo>
                <a:cubicBezTo>
                  <a:pt x="5805" y="5805"/>
                  <a:pt x="5805" y="5805"/>
                  <a:pt x="5805" y="5805"/>
                </a:cubicBezTo>
                <a:lnTo>
                  <a:pt x="5805" y="15795"/>
                </a:lnTo>
                <a:close/>
                <a:moveTo>
                  <a:pt x="6480" y="6480"/>
                </a:moveTo>
                <a:cubicBezTo>
                  <a:pt x="15120" y="6480"/>
                  <a:pt x="15120" y="6480"/>
                  <a:pt x="15120" y="6480"/>
                </a:cubicBezTo>
                <a:cubicBezTo>
                  <a:pt x="15120" y="15120"/>
                  <a:pt x="15120" y="15120"/>
                  <a:pt x="15120" y="15120"/>
                </a:cubicBezTo>
                <a:cubicBezTo>
                  <a:pt x="6480" y="15120"/>
                  <a:pt x="6480" y="15120"/>
                  <a:pt x="6480" y="15120"/>
                </a:cubicBezTo>
                <a:lnTo>
                  <a:pt x="6480" y="6480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19" name="Freeform 20"/>
          <p:cNvSpPr/>
          <p:nvPr/>
        </p:nvSpPr>
        <p:spPr>
          <a:xfrm>
            <a:off x="5283200" y="8972550"/>
            <a:ext cx="1203327" cy="1212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0"/>
                </a:move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270"/>
                  <a:pt x="0" y="5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70" y="21600"/>
                  <a:pt x="540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600" y="21330"/>
                  <a:pt x="21600" y="21060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330" y="0"/>
                  <a:pt x="21060" y="0"/>
                </a:cubicBezTo>
                <a:close/>
                <a:moveTo>
                  <a:pt x="20385" y="20385"/>
                </a:moveTo>
                <a:cubicBezTo>
                  <a:pt x="1215" y="20385"/>
                  <a:pt x="1215" y="20385"/>
                  <a:pt x="1215" y="20385"/>
                </a:cubicBezTo>
                <a:cubicBezTo>
                  <a:pt x="1215" y="1215"/>
                  <a:pt x="1215" y="1215"/>
                  <a:pt x="1215" y="1215"/>
                </a:cubicBezTo>
                <a:cubicBezTo>
                  <a:pt x="20385" y="1215"/>
                  <a:pt x="20385" y="1215"/>
                  <a:pt x="20385" y="1215"/>
                </a:cubicBezTo>
                <a:lnTo>
                  <a:pt x="20385" y="203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20" name="Freeform 21"/>
          <p:cNvSpPr/>
          <p:nvPr/>
        </p:nvSpPr>
        <p:spPr>
          <a:xfrm>
            <a:off x="5343526" y="10334625"/>
            <a:ext cx="1104901" cy="1212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55" y="10935"/>
                </a:moveTo>
                <a:cubicBezTo>
                  <a:pt x="6759" y="7695"/>
                  <a:pt x="6759" y="7695"/>
                  <a:pt x="6759" y="7695"/>
                </a:cubicBezTo>
                <a:cubicBezTo>
                  <a:pt x="6612" y="7560"/>
                  <a:pt x="6318" y="7560"/>
                  <a:pt x="6171" y="7695"/>
                </a:cubicBezTo>
                <a:cubicBezTo>
                  <a:pt x="6024" y="7830"/>
                  <a:pt x="6024" y="7965"/>
                  <a:pt x="6171" y="8100"/>
                </a:cubicBezTo>
                <a:cubicBezTo>
                  <a:pt x="9845" y="12825"/>
                  <a:pt x="9845" y="12825"/>
                  <a:pt x="9845" y="12825"/>
                </a:cubicBezTo>
                <a:cubicBezTo>
                  <a:pt x="10139" y="13095"/>
                  <a:pt x="10433" y="13230"/>
                  <a:pt x="10873" y="13365"/>
                </a:cubicBezTo>
                <a:cubicBezTo>
                  <a:pt x="10873" y="13365"/>
                  <a:pt x="10873" y="13365"/>
                  <a:pt x="11020" y="13365"/>
                </a:cubicBezTo>
                <a:cubicBezTo>
                  <a:pt x="11314" y="13365"/>
                  <a:pt x="11755" y="13230"/>
                  <a:pt x="11902" y="12960"/>
                </a:cubicBezTo>
                <a:cubicBezTo>
                  <a:pt x="12196" y="12690"/>
                  <a:pt x="12343" y="12285"/>
                  <a:pt x="12343" y="11880"/>
                </a:cubicBezTo>
                <a:cubicBezTo>
                  <a:pt x="12343" y="11610"/>
                  <a:pt x="12196" y="11205"/>
                  <a:pt x="11755" y="10935"/>
                </a:cubicBezTo>
                <a:close/>
                <a:moveTo>
                  <a:pt x="11461" y="12420"/>
                </a:moveTo>
                <a:cubicBezTo>
                  <a:pt x="11314" y="12555"/>
                  <a:pt x="11167" y="12555"/>
                  <a:pt x="10873" y="12555"/>
                </a:cubicBezTo>
                <a:cubicBezTo>
                  <a:pt x="10727" y="12555"/>
                  <a:pt x="10580" y="12555"/>
                  <a:pt x="10433" y="12420"/>
                </a:cubicBezTo>
                <a:cubicBezTo>
                  <a:pt x="8229" y="9585"/>
                  <a:pt x="8229" y="9585"/>
                  <a:pt x="8229" y="9585"/>
                </a:cubicBezTo>
                <a:cubicBezTo>
                  <a:pt x="11314" y="11610"/>
                  <a:pt x="11314" y="11610"/>
                  <a:pt x="11314" y="11610"/>
                </a:cubicBezTo>
                <a:cubicBezTo>
                  <a:pt x="11461" y="11745"/>
                  <a:pt x="11608" y="11880"/>
                  <a:pt x="11608" y="12015"/>
                </a:cubicBezTo>
                <a:cubicBezTo>
                  <a:pt x="11608" y="12150"/>
                  <a:pt x="11608" y="12285"/>
                  <a:pt x="11461" y="12420"/>
                </a:cubicBezTo>
                <a:close/>
                <a:moveTo>
                  <a:pt x="21012" y="9315"/>
                </a:moveTo>
                <a:cubicBezTo>
                  <a:pt x="21012" y="9315"/>
                  <a:pt x="21012" y="9315"/>
                  <a:pt x="21012" y="9315"/>
                </a:cubicBezTo>
                <a:cubicBezTo>
                  <a:pt x="21012" y="9315"/>
                  <a:pt x="21012" y="9315"/>
                  <a:pt x="21012" y="9315"/>
                </a:cubicBezTo>
                <a:cubicBezTo>
                  <a:pt x="20718" y="8505"/>
                  <a:pt x="20424" y="7830"/>
                  <a:pt x="19984" y="7020"/>
                </a:cubicBezTo>
                <a:cubicBezTo>
                  <a:pt x="19984" y="7020"/>
                  <a:pt x="19984" y="7020"/>
                  <a:pt x="19984" y="7020"/>
                </a:cubicBezTo>
                <a:cubicBezTo>
                  <a:pt x="19984" y="7020"/>
                  <a:pt x="19984" y="7020"/>
                  <a:pt x="19984" y="7020"/>
                </a:cubicBezTo>
                <a:cubicBezTo>
                  <a:pt x="19543" y="6345"/>
                  <a:pt x="19102" y="5805"/>
                  <a:pt x="18514" y="5265"/>
                </a:cubicBezTo>
                <a:cubicBezTo>
                  <a:pt x="19396" y="4455"/>
                  <a:pt x="19396" y="4455"/>
                  <a:pt x="19396" y="4455"/>
                </a:cubicBezTo>
                <a:cubicBezTo>
                  <a:pt x="19984" y="4995"/>
                  <a:pt x="19984" y="4995"/>
                  <a:pt x="19984" y="4995"/>
                </a:cubicBezTo>
                <a:cubicBezTo>
                  <a:pt x="21600" y="3510"/>
                  <a:pt x="21600" y="3510"/>
                  <a:pt x="21600" y="3510"/>
                </a:cubicBezTo>
                <a:cubicBezTo>
                  <a:pt x="19984" y="1890"/>
                  <a:pt x="19984" y="1890"/>
                  <a:pt x="19984" y="1890"/>
                </a:cubicBezTo>
                <a:cubicBezTo>
                  <a:pt x="18220" y="3510"/>
                  <a:pt x="18220" y="3510"/>
                  <a:pt x="18220" y="3510"/>
                </a:cubicBezTo>
                <a:cubicBezTo>
                  <a:pt x="18808" y="4050"/>
                  <a:pt x="18808" y="4050"/>
                  <a:pt x="18808" y="4050"/>
                </a:cubicBezTo>
                <a:cubicBezTo>
                  <a:pt x="17927" y="4725"/>
                  <a:pt x="17927" y="4725"/>
                  <a:pt x="17927" y="4725"/>
                </a:cubicBezTo>
                <a:cubicBezTo>
                  <a:pt x="17486" y="4320"/>
                  <a:pt x="16751" y="3780"/>
                  <a:pt x="16163" y="3510"/>
                </a:cubicBezTo>
                <a:cubicBezTo>
                  <a:pt x="16163" y="3510"/>
                  <a:pt x="16163" y="3510"/>
                  <a:pt x="16163" y="3510"/>
                </a:cubicBezTo>
                <a:cubicBezTo>
                  <a:pt x="16016" y="3510"/>
                  <a:pt x="16016" y="3510"/>
                  <a:pt x="16016" y="3510"/>
                </a:cubicBezTo>
                <a:cubicBezTo>
                  <a:pt x="15282" y="3105"/>
                  <a:pt x="14400" y="2700"/>
                  <a:pt x="13518" y="2430"/>
                </a:cubicBezTo>
                <a:cubicBezTo>
                  <a:pt x="13518" y="2430"/>
                  <a:pt x="13518" y="2430"/>
                  <a:pt x="13518" y="2430"/>
                </a:cubicBezTo>
                <a:cubicBezTo>
                  <a:pt x="13518" y="2430"/>
                  <a:pt x="13518" y="2430"/>
                  <a:pt x="13518" y="2430"/>
                </a:cubicBezTo>
                <a:cubicBezTo>
                  <a:pt x="13078" y="2430"/>
                  <a:pt x="12490" y="2295"/>
                  <a:pt x="12049" y="2160"/>
                </a:cubicBezTo>
                <a:cubicBezTo>
                  <a:pt x="12049" y="1755"/>
                  <a:pt x="12049" y="1755"/>
                  <a:pt x="12049" y="1755"/>
                </a:cubicBezTo>
                <a:cubicBezTo>
                  <a:pt x="12637" y="1755"/>
                  <a:pt x="12637" y="1755"/>
                  <a:pt x="12637" y="1755"/>
                </a:cubicBezTo>
                <a:cubicBezTo>
                  <a:pt x="13078" y="1755"/>
                  <a:pt x="13518" y="1350"/>
                  <a:pt x="13518" y="945"/>
                </a:cubicBezTo>
                <a:cubicBezTo>
                  <a:pt x="13518" y="405"/>
                  <a:pt x="13078" y="0"/>
                  <a:pt x="12637" y="0"/>
                </a:cubicBezTo>
                <a:cubicBezTo>
                  <a:pt x="9110" y="0"/>
                  <a:pt x="9110" y="0"/>
                  <a:pt x="9110" y="0"/>
                </a:cubicBezTo>
                <a:cubicBezTo>
                  <a:pt x="8522" y="0"/>
                  <a:pt x="8082" y="405"/>
                  <a:pt x="8082" y="945"/>
                </a:cubicBezTo>
                <a:cubicBezTo>
                  <a:pt x="8082" y="1350"/>
                  <a:pt x="8522" y="1755"/>
                  <a:pt x="9110" y="1755"/>
                </a:cubicBezTo>
                <a:cubicBezTo>
                  <a:pt x="9698" y="1755"/>
                  <a:pt x="9698" y="1755"/>
                  <a:pt x="9698" y="1755"/>
                </a:cubicBezTo>
                <a:cubicBezTo>
                  <a:pt x="9698" y="2160"/>
                  <a:pt x="9698" y="2160"/>
                  <a:pt x="9698" y="2160"/>
                </a:cubicBezTo>
                <a:cubicBezTo>
                  <a:pt x="9110" y="2295"/>
                  <a:pt x="8522" y="2430"/>
                  <a:pt x="8082" y="2430"/>
                </a:cubicBezTo>
                <a:cubicBezTo>
                  <a:pt x="8082" y="2430"/>
                  <a:pt x="8082" y="2430"/>
                  <a:pt x="8082" y="2430"/>
                </a:cubicBezTo>
                <a:cubicBezTo>
                  <a:pt x="8082" y="2430"/>
                  <a:pt x="8082" y="2430"/>
                  <a:pt x="8082" y="2430"/>
                </a:cubicBezTo>
                <a:cubicBezTo>
                  <a:pt x="7200" y="2700"/>
                  <a:pt x="6318" y="3105"/>
                  <a:pt x="5584" y="3510"/>
                </a:cubicBezTo>
                <a:cubicBezTo>
                  <a:pt x="5584" y="3510"/>
                  <a:pt x="5584" y="3510"/>
                  <a:pt x="5584" y="3510"/>
                </a:cubicBezTo>
                <a:cubicBezTo>
                  <a:pt x="5437" y="3510"/>
                  <a:pt x="5437" y="3510"/>
                  <a:pt x="5437" y="3510"/>
                </a:cubicBezTo>
                <a:cubicBezTo>
                  <a:pt x="4849" y="3780"/>
                  <a:pt x="4114" y="4320"/>
                  <a:pt x="3673" y="4725"/>
                </a:cubicBezTo>
                <a:cubicBezTo>
                  <a:pt x="2792" y="4050"/>
                  <a:pt x="2792" y="4050"/>
                  <a:pt x="2792" y="4050"/>
                </a:cubicBezTo>
                <a:cubicBezTo>
                  <a:pt x="3380" y="3510"/>
                  <a:pt x="3380" y="3510"/>
                  <a:pt x="3380" y="3510"/>
                </a:cubicBezTo>
                <a:cubicBezTo>
                  <a:pt x="1616" y="1890"/>
                  <a:pt x="1616" y="1890"/>
                  <a:pt x="1616" y="1890"/>
                </a:cubicBezTo>
                <a:cubicBezTo>
                  <a:pt x="0" y="3510"/>
                  <a:pt x="0" y="3510"/>
                  <a:pt x="0" y="3510"/>
                </a:cubicBezTo>
                <a:cubicBezTo>
                  <a:pt x="1616" y="4995"/>
                  <a:pt x="1616" y="4995"/>
                  <a:pt x="1616" y="4995"/>
                </a:cubicBezTo>
                <a:cubicBezTo>
                  <a:pt x="2204" y="4455"/>
                  <a:pt x="2204" y="4455"/>
                  <a:pt x="2204" y="4455"/>
                </a:cubicBezTo>
                <a:cubicBezTo>
                  <a:pt x="3086" y="5265"/>
                  <a:pt x="3086" y="5265"/>
                  <a:pt x="3086" y="5265"/>
                </a:cubicBezTo>
                <a:cubicBezTo>
                  <a:pt x="2498" y="5805"/>
                  <a:pt x="2057" y="6345"/>
                  <a:pt x="1616" y="7020"/>
                </a:cubicBezTo>
                <a:cubicBezTo>
                  <a:pt x="1616" y="7020"/>
                  <a:pt x="1616" y="7020"/>
                  <a:pt x="1616" y="7020"/>
                </a:cubicBezTo>
                <a:cubicBezTo>
                  <a:pt x="1616" y="7020"/>
                  <a:pt x="1616" y="7020"/>
                  <a:pt x="1616" y="7020"/>
                </a:cubicBezTo>
                <a:cubicBezTo>
                  <a:pt x="1176" y="7830"/>
                  <a:pt x="882" y="8505"/>
                  <a:pt x="588" y="9315"/>
                </a:cubicBezTo>
                <a:cubicBezTo>
                  <a:pt x="588" y="9315"/>
                  <a:pt x="588" y="9315"/>
                  <a:pt x="588" y="9315"/>
                </a:cubicBezTo>
                <a:cubicBezTo>
                  <a:pt x="588" y="9315"/>
                  <a:pt x="588" y="9315"/>
                  <a:pt x="588" y="9315"/>
                </a:cubicBezTo>
                <a:cubicBezTo>
                  <a:pt x="294" y="10125"/>
                  <a:pt x="294" y="11070"/>
                  <a:pt x="294" y="11880"/>
                </a:cubicBezTo>
                <a:cubicBezTo>
                  <a:pt x="294" y="12690"/>
                  <a:pt x="294" y="13635"/>
                  <a:pt x="588" y="14445"/>
                </a:cubicBezTo>
                <a:cubicBezTo>
                  <a:pt x="588" y="14445"/>
                  <a:pt x="588" y="14445"/>
                  <a:pt x="588" y="14445"/>
                </a:cubicBezTo>
                <a:cubicBezTo>
                  <a:pt x="588" y="14445"/>
                  <a:pt x="588" y="14445"/>
                  <a:pt x="588" y="14445"/>
                </a:cubicBezTo>
                <a:cubicBezTo>
                  <a:pt x="882" y="15255"/>
                  <a:pt x="1176" y="16065"/>
                  <a:pt x="1616" y="16740"/>
                </a:cubicBezTo>
                <a:cubicBezTo>
                  <a:pt x="1616" y="16740"/>
                  <a:pt x="1616" y="16740"/>
                  <a:pt x="1616" y="16740"/>
                </a:cubicBezTo>
                <a:cubicBezTo>
                  <a:pt x="1616" y="16740"/>
                  <a:pt x="1616" y="16740"/>
                  <a:pt x="1616" y="16740"/>
                </a:cubicBezTo>
                <a:cubicBezTo>
                  <a:pt x="2057" y="17550"/>
                  <a:pt x="2645" y="18090"/>
                  <a:pt x="3380" y="18765"/>
                </a:cubicBezTo>
                <a:cubicBezTo>
                  <a:pt x="3380" y="18765"/>
                  <a:pt x="3380" y="18765"/>
                  <a:pt x="3380" y="18765"/>
                </a:cubicBezTo>
                <a:cubicBezTo>
                  <a:pt x="3380" y="18765"/>
                  <a:pt x="3380" y="18765"/>
                  <a:pt x="3380" y="18765"/>
                </a:cubicBezTo>
                <a:cubicBezTo>
                  <a:pt x="3967" y="19305"/>
                  <a:pt x="4702" y="19845"/>
                  <a:pt x="5437" y="20250"/>
                </a:cubicBezTo>
                <a:cubicBezTo>
                  <a:pt x="5437" y="20250"/>
                  <a:pt x="5437" y="20250"/>
                  <a:pt x="5584" y="20250"/>
                </a:cubicBezTo>
                <a:cubicBezTo>
                  <a:pt x="5584" y="20250"/>
                  <a:pt x="5584" y="20250"/>
                  <a:pt x="5584" y="20250"/>
                </a:cubicBezTo>
                <a:cubicBezTo>
                  <a:pt x="6318" y="20790"/>
                  <a:pt x="7200" y="21060"/>
                  <a:pt x="8082" y="21330"/>
                </a:cubicBezTo>
                <a:cubicBezTo>
                  <a:pt x="8082" y="21330"/>
                  <a:pt x="8082" y="21330"/>
                  <a:pt x="8082" y="21330"/>
                </a:cubicBezTo>
                <a:cubicBezTo>
                  <a:pt x="8082" y="21330"/>
                  <a:pt x="8082" y="21330"/>
                  <a:pt x="8082" y="21330"/>
                </a:cubicBezTo>
                <a:cubicBezTo>
                  <a:pt x="8963" y="21465"/>
                  <a:pt x="9845" y="21600"/>
                  <a:pt x="10873" y="21600"/>
                </a:cubicBezTo>
                <a:cubicBezTo>
                  <a:pt x="11755" y="21600"/>
                  <a:pt x="12637" y="21465"/>
                  <a:pt x="13518" y="21330"/>
                </a:cubicBezTo>
                <a:cubicBezTo>
                  <a:pt x="13518" y="21330"/>
                  <a:pt x="13518" y="21330"/>
                  <a:pt x="13518" y="21330"/>
                </a:cubicBezTo>
                <a:cubicBezTo>
                  <a:pt x="13518" y="21330"/>
                  <a:pt x="13518" y="21330"/>
                  <a:pt x="13518" y="21330"/>
                </a:cubicBezTo>
                <a:cubicBezTo>
                  <a:pt x="14400" y="21060"/>
                  <a:pt x="15282" y="20790"/>
                  <a:pt x="16016" y="20250"/>
                </a:cubicBezTo>
                <a:cubicBezTo>
                  <a:pt x="16016" y="20250"/>
                  <a:pt x="16016" y="20250"/>
                  <a:pt x="16163" y="20250"/>
                </a:cubicBezTo>
                <a:cubicBezTo>
                  <a:pt x="16163" y="20250"/>
                  <a:pt x="16163" y="20250"/>
                  <a:pt x="16163" y="20250"/>
                </a:cubicBezTo>
                <a:cubicBezTo>
                  <a:pt x="16898" y="19845"/>
                  <a:pt x="17633" y="19305"/>
                  <a:pt x="18220" y="18765"/>
                </a:cubicBezTo>
                <a:cubicBezTo>
                  <a:pt x="18220" y="18765"/>
                  <a:pt x="18220" y="18765"/>
                  <a:pt x="18220" y="18765"/>
                </a:cubicBezTo>
                <a:cubicBezTo>
                  <a:pt x="18367" y="18765"/>
                  <a:pt x="18367" y="18765"/>
                  <a:pt x="18367" y="18765"/>
                </a:cubicBezTo>
                <a:cubicBezTo>
                  <a:pt x="18955" y="18090"/>
                  <a:pt x="19543" y="17550"/>
                  <a:pt x="19984" y="16740"/>
                </a:cubicBezTo>
                <a:cubicBezTo>
                  <a:pt x="19984" y="16740"/>
                  <a:pt x="19984" y="16740"/>
                  <a:pt x="19984" y="16740"/>
                </a:cubicBezTo>
                <a:cubicBezTo>
                  <a:pt x="19984" y="16740"/>
                  <a:pt x="19984" y="16740"/>
                  <a:pt x="19984" y="16740"/>
                </a:cubicBezTo>
                <a:cubicBezTo>
                  <a:pt x="20424" y="16065"/>
                  <a:pt x="20718" y="15255"/>
                  <a:pt x="21012" y="14445"/>
                </a:cubicBezTo>
                <a:cubicBezTo>
                  <a:pt x="21012" y="14445"/>
                  <a:pt x="21012" y="14445"/>
                  <a:pt x="21012" y="14445"/>
                </a:cubicBezTo>
                <a:cubicBezTo>
                  <a:pt x="21012" y="14445"/>
                  <a:pt x="21012" y="14445"/>
                  <a:pt x="21012" y="14445"/>
                </a:cubicBezTo>
                <a:cubicBezTo>
                  <a:pt x="21306" y="13635"/>
                  <a:pt x="21453" y="12690"/>
                  <a:pt x="21453" y="11880"/>
                </a:cubicBezTo>
                <a:cubicBezTo>
                  <a:pt x="21453" y="11070"/>
                  <a:pt x="21306" y="10125"/>
                  <a:pt x="21012" y="9315"/>
                </a:cubicBezTo>
                <a:close/>
                <a:moveTo>
                  <a:pt x="19984" y="2970"/>
                </a:moveTo>
                <a:cubicBezTo>
                  <a:pt x="20571" y="3510"/>
                  <a:pt x="20571" y="3510"/>
                  <a:pt x="20571" y="3510"/>
                </a:cubicBezTo>
                <a:cubicBezTo>
                  <a:pt x="19984" y="4050"/>
                  <a:pt x="19984" y="4050"/>
                  <a:pt x="19984" y="4050"/>
                </a:cubicBezTo>
                <a:cubicBezTo>
                  <a:pt x="19396" y="3510"/>
                  <a:pt x="19396" y="3510"/>
                  <a:pt x="19396" y="3510"/>
                </a:cubicBezTo>
                <a:lnTo>
                  <a:pt x="19984" y="2970"/>
                </a:lnTo>
                <a:close/>
                <a:moveTo>
                  <a:pt x="1176" y="3510"/>
                </a:moveTo>
                <a:cubicBezTo>
                  <a:pt x="1616" y="2970"/>
                  <a:pt x="1616" y="2970"/>
                  <a:pt x="1616" y="2970"/>
                </a:cubicBezTo>
                <a:cubicBezTo>
                  <a:pt x="2204" y="3510"/>
                  <a:pt x="2204" y="3510"/>
                  <a:pt x="2204" y="3510"/>
                </a:cubicBezTo>
                <a:cubicBezTo>
                  <a:pt x="1616" y="4050"/>
                  <a:pt x="1616" y="4050"/>
                  <a:pt x="1616" y="4050"/>
                </a:cubicBezTo>
                <a:lnTo>
                  <a:pt x="1176" y="3510"/>
                </a:lnTo>
                <a:close/>
                <a:moveTo>
                  <a:pt x="19396" y="14310"/>
                </a:moveTo>
                <a:cubicBezTo>
                  <a:pt x="20131" y="14580"/>
                  <a:pt x="20131" y="14580"/>
                  <a:pt x="20131" y="14580"/>
                </a:cubicBezTo>
                <a:cubicBezTo>
                  <a:pt x="19984" y="15120"/>
                  <a:pt x="19690" y="15525"/>
                  <a:pt x="19543" y="16065"/>
                </a:cubicBezTo>
                <a:cubicBezTo>
                  <a:pt x="18808" y="15660"/>
                  <a:pt x="18808" y="15660"/>
                  <a:pt x="18808" y="15660"/>
                </a:cubicBezTo>
                <a:cubicBezTo>
                  <a:pt x="18661" y="15660"/>
                  <a:pt x="18367" y="15660"/>
                  <a:pt x="18220" y="15795"/>
                </a:cubicBezTo>
                <a:cubicBezTo>
                  <a:pt x="18220" y="16065"/>
                  <a:pt x="18220" y="16200"/>
                  <a:pt x="18367" y="16335"/>
                </a:cubicBezTo>
                <a:cubicBezTo>
                  <a:pt x="19102" y="16740"/>
                  <a:pt x="19102" y="16740"/>
                  <a:pt x="19102" y="16740"/>
                </a:cubicBezTo>
                <a:cubicBezTo>
                  <a:pt x="18808" y="17145"/>
                  <a:pt x="18367" y="17550"/>
                  <a:pt x="17927" y="17955"/>
                </a:cubicBezTo>
                <a:cubicBezTo>
                  <a:pt x="17486" y="17415"/>
                  <a:pt x="17486" y="17415"/>
                  <a:pt x="17486" y="17415"/>
                </a:cubicBezTo>
                <a:cubicBezTo>
                  <a:pt x="17339" y="17280"/>
                  <a:pt x="17045" y="17280"/>
                  <a:pt x="16898" y="17415"/>
                </a:cubicBezTo>
                <a:cubicBezTo>
                  <a:pt x="16751" y="17685"/>
                  <a:pt x="16751" y="17820"/>
                  <a:pt x="16898" y="17955"/>
                </a:cubicBezTo>
                <a:cubicBezTo>
                  <a:pt x="17486" y="18495"/>
                  <a:pt x="17486" y="18495"/>
                  <a:pt x="17486" y="18495"/>
                </a:cubicBezTo>
                <a:cubicBezTo>
                  <a:pt x="17045" y="18900"/>
                  <a:pt x="16604" y="19170"/>
                  <a:pt x="16016" y="19440"/>
                </a:cubicBezTo>
                <a:cubicBezTo>
                  <a:pt x="15722" y="18900"/>
                  <a:pt x="15722" y="18900"/>
                  <a:pt x="15722" y="18900"/>
                </a:cubicBezTo>
                <a:cubicBezTo>
                  <a:pt x="15576" y="18765"/>
                  <a:pt x="15282" y="18630"/>
                  <a:pt x="15135" y="18765"/>
                </a:cubicBezTo>
                <a:cubicBezTo>
                  <a:pt x="14988" y="18900"/>
                  <a:pt x="14841" y="19035"/>
                  <a:pt x="14988" y="19170"/>
                </a:cubicBezTo>
                <a:cubicBezTo>
                  <a:pt x="15429" y="19845"/>
                  <a:pt x="15429" y="19845"/>
                  <a:pt x="15429" y="19845"/>
                </a:cubicBezTo>
                <a:cubicBezTo>
                  <a:pt x="14841" y="20115"/>
                  <a:pt x="14253" y="20250"/>
                  <a:pt x="13665" y="20520"/>
                </a:cubicBezTo>
                <a:cubicBezTo>
                  <a:pt x="13518" y="19845"/>
                  <a:pt x="13518" y="19845"/>
                  <a:pt x="13518" y="19845"/>
                </a:cubicBezTo>
                <a:cubicBezTo>
                  <a:pt x="13518" y="19575"/>
                  <a:pt x="13224" y="19440"/>
                  <a:pt x="13078" y="19575"/>
                </a:cubicBezTo>
                <a:cubicBezTo>
                  <a:pt x="12784" y="19575"/>
                  <a:pt x="12637" y="19845"/>
                  <a:pt x="12784" y="19980"/>
                </a:cubicBezTo>
                <a:cubicBezTo>
                  <a:pt x="12931" y="20655"/>
                  <a:pt x="12931" y="20655"/>
                  <a:pt x="12931" y="20655"/>
                </a:cubicBezTo>
                <a:cubicBezTo>
                  <a:pt x="12343" y="20790"/>
                  <a:pt x="11755" y="20790"/>
                  <a:pt x="11167" y="20925"/>
                </a:cubicBezTo>
                <a:cubicBezTo>
                  <a:pt x="11167" y="20115"/>
                  <a:pt x="11167" y="20115"/>
                  <a:pt x="11167" y="20115"/>
                </a:cubicBezTo>
                <a:cubicBezTo>
                  <a:pt x="11167" y="19980"/>
                  <a:pt x="11020" y="19845"/>
                  <a:pt x="10873" y="19845"/>
                </a:cubicBezTo>
                <a:cubicBezTo>
                  <a:pt x="10580" y="19845"/>
                  <a:pt x="10433" y="19980"/>
                  <a:pt x="10433" y="20115"/>
                </a:cubicBezTo>
                <a:cubicBezTo>
                  <a:pt x="10433" y="20925"/>
                  <a:pt x="10433" y="20925"/>
                  <a:pt x="10433" y="20925"/>
                </a:cubicBezTo>
                <a:cubicBezTo>
                  <a:pt x="9845" y="20790"/>
                  <a:pt x="9257" y="20790"/>
                  <a:pt x="8669" y="20655"/>
                </a:cubicBezTo>
                <a:cubicBezTo>
                  <a:pt x="8816" y="19980"/>
                  <a:pt x="8816" y="19980"/>
                  <a:pt x="8816" y="19980"/>
                </a:cubicBezTo>
                <a:cubicBezTo>
                  <a:pt x="8963" y="19845"/>
                  <a:pt x="8816" y="19575"/>
                  <a:pt x="8522" y="19575"/>
                </a:cubicBezTo>
                <a:cubicBezTo>
                  <a:pt x="8376" y="19440"/>
                  <a:pt x="8082" y="19575"/>
                  <a:pt x="8082" y="19845"/>
                </a:cubicBezTo>
                <a:cubicBezTo>
                  <a:pt x="7935" y="20520"/>
                  <a:pt x="7935" y="20520"/>
                  <a:pt x="7935" y="20520"/>
                </a:cubicBezTo>
                <a:cubicBezTo>
                  <a:pt x="7347" y="20250"/>
                  <a:pt x="6759" y="20115"/>
                  <a:pt x="6318" y="19845"/>
                </a:cubicBezTo>
                <a:cubicBezTo>
                  <a:pt x="6612" y="19170"/>
                  <a:pt x="6612" y="19170"/>
                  <a:pt x="6612" y="19170"/>
                </a:cubicBezTo>
                <a:cubicBezTo>
                  <a:pt x="6759" y="19035"/>
                  <a:pt x="6612" y="18900"/>
                  <a:pt x="6465" y="18765"/>
                </a:cubicBezTo>
                <a:cubicBezTo>
                  <a:pt x="6318" y="18630"/>
                  <a:pt x="6024" y="18765"/>
                  <a:pt x="6024" y="18900"/>
                </a:cubicBezTo>
                <a:cubicBezTo>
                  <a:pt x="5584" y="19440"/>
                  <a:pt x="5584" y="19440"/>
                  <a:pt x="5584" y="19440"/>
                </a:cubicBezTo>
                <a:cubicBezTo>
                  <a:pt x="5143" y="19170"/>
                  <a:pt x="4555" y="18900"/>
                  <a:pt x="4114" y="18495"/>
                </a:cubicBezTo>
                <a:cubicBezTo>
                  <a:pt x="4702" y="17955"/>
                  <a:pt x="4702" y="17955"/>
                  <a:pt x="4702" y="17955"/>
                </a:cubicBezTo>
                <a:cubicBezTo>
                  <a:pt x="4849" y="17820"/>
                  <a:pt x="4849" y="17685"/>
                  <a:pt x="4702" y="17415"/>
                </a:cubicBezTo>
                <a:cubicBezTo>
                  <a:pt x="4555" y="17280"/>
                  <a:pt x="4261" y="17280"/>
                  <a:pt x="4114" y="17415"/>
                </a:cubicBezTo>
                <a:cubicBezTo>
                  <a:pt x="3673" y="17955"/>
                  <a:pt x="3673" y="17955"/>
                  <a:pt x="3673" y="17955"/>
                </a:cubicBezTo>
                <a:cubicBezTo>
                  <a:pt x="3233" y="17550"/>
                  <a:pt x="2792" y="17145"/>
                  <a:pt x="2498" y="16740"/>
                </a:cubicBezTo>
                <a:cubicBezTo>
                  <a:pt x="3233" y="16335"/>
                  <a:pt x="3233" y="16335"/>
                  <a:pt x="3233" y="16335"/>
                </a:cubicBezTo>
                <a:cubicBezTo>
                  <a:pt x="3380" y="16200"/>
                  <a:pt x="3380" y="16065"/>
                  <a:pt x="3380" y="15795"/>
                </a:cubicBezTo>
                <a:cubicBezTo>
                  <a:pt x="3233" y="15660"/>
                  <a:pt x="2939" y="15660"/>
                  <a:pt x="2792" y="15660"/>
                </a:cubicBezTo>
                <a:cubicBezTo>
                  <a:pt x="2204" y="16065"/>
                  <a:pt x="2204" y="16065"/>
                  <a:pt x="2204" y="16065"/>
                </a:cubicBezTo>
                <a:cubicBezTo>
                  <a:pt x="1910" y="15525"/>
                  <a:pt x="1616" y="15120"/>
                  <a:pt x="1469" y="14580"/>
                </a:cubicBezTo>
                <a:cubicBezTo>
                  <a:pt x="2204" y="14310"/>
                  <a:pt x="2204" y="14310"/>
                  <a:pt x="2204" y="14310"/>
                </a:cubicBezTo>
                <a:cubicBezTo>
                  <a:pt x="2351" y="14310"/>
                  <a:pt x="2498" y="14175"/>
                  <a:pt x="2498" y="13905"/>
                </a:cubicBezTo>
                <a:cubicBezTo>
                  <a:pt x="2351" y="13770"/>
                  <a:pt x="2204" y="13635"/>
                  <a:pt x="2057" y="13635"/>
                </a:cubicBezTo>
                <a:cubicBezTo>
                  <a:pt x="1322" y="13905"/>
                  <a:pt x="1322" y="13905"/>
                  <a:pt x="1322" y="13905"/>
                </a:cubicBezTo>
                <a:cubicBezTo>
                  <a:pt x="1176" y="13365"/>
                  <a:pt x="1029" y="12825"/>
                  <a:pt x="1029" y="12285"/>
                </a:cubicBezTo>
                <a:cubicBezTo>
                  <a:pt x="1763" y="12285"/>
                  <a:pt x="1763" y="12285"/>
                  <a:pt x="1763" y="12285"/>
                </a:cubicBezTo>
                <a:cubicBezTo>
                  <a:pt x="2057" y="12285"/>
                  <a:pt x="2204" y="12015"/>
                  <a:pt x="2204" y="11880"/>
                </a:cubicBezTo>
                <a:cubicBezTo>
                  <a:pt x="2204" y="11745"/>
                  <a:pt x="2057" y="11475"/>
                  <a:pt x="1763" y="11475"/>
                </a:cubicBezTo>
                <a:cubicBezTo>
                  <a:pt x="1029" y="11475"/>
                  <a:pt x="1029" y="11475"/>
                  <a:pt x="1029" y="11475"/>
                </a:cubicBezTo>
                <a:cubicBezTo>
                  <a:pt x="1029" y="10935"/>
                  <a:pt x="1176" y="10395"/>
                  <a:pt x="1322" y="9855"/>
                </a:cubicBezTo>
                <a:cubicBezTo>
                  <a:pt x="2057" y="10125"/>
                  <a:pt x="2057" y="10125"/>
                  <a:pt x="2057" y="10125"/>
                </a:cubicBezTo>
                <a:cubicBezTo>
                  <a:pt x="2057" y="10125"/>
                  <a:pt x="2057" y="10125"/>
                  <a:pt x="2057" y="10125"/>
                </a:cubicBezTo>
                <a:cubicBezTo>
                  <a:pt x="2204" y="10125"/>
                  <a:pt x="2498" y="9990"/>
                  <a:pt x="2498" y="9855"/>
                </a:cubicBezTo>
                <a:cubicBezTo>
                  <a:pt x="2498" y="9585"/>
                  <a:pt x="2351" y="9450"/>
                  <a:pt x="2204" y="9450"/>
                </a:cubicBezTo>
                <a:cubicBezTo>
                  <a:pt x="1469" y="9180"/>
                  <a:pt x="1469" y="9180"/>
                  <a:pt x="1469" y="9180"/>
                </a:cubicBezTo>
                <a:cubicBezTo>
                  <a:pt x="1616" y="8640"/>
                  <a:pt x="1910" y="8235"/>
                  <a:pt x="2204" y="7695"/>
                </a:cubicBezTo>
                <a:cubicBezTo>
                  <a:pt x="2792" y="8100"/>
                  <a:pt x="2792" y="8100"/>
                  <a:pt x="2792" y="8100"/>
                </a:cubicBezTo>
                <a:cubicBezTo>
                  <a:pt x="2939" y="8100"/>
                  <a:pt x="2939" y="8100"/>
                  <a:pt x="2939" y="8100"/>
                </a:cubicBezTo>
                <a:cubicBezTo>
                  <a:pt x="3086" y="8100"/>
                  <a:pt x="3233" y="8100"/>
                  <a:pt x="3380" y="7965"/>
                </a:cubicBezTo>
                <a:cubicBezTo>
                  <a:pt x="3380" y="7695"/>
                  <a:pt x="3380" y="7560"/>
                  <a:pt x="3233" y="7425"/>
                </a:cubicBezTo>
                <a:cubicBezTo>
                  <a:pt x="2498" y="7020"/>
                  <a:pt x="2498" y="7020"/>
                  <a:pt x="2498" y="7020"/>
                </a:cubicBezTo>
                <a:cubicBezTo>
                  <a:pt x="2792" y="6615"/>
                  <a:pt x="3233" y="6210"/>
                  <a:pt x="3673" y="5805"/>
                </a:cubicBezTo>
                <a:cubicBezTo>
                  <a:pt x="4114" y="6345"/>
                  <a:pt x="4114" y="6345"/>
                  <a:pt x="4114" y="6345"/>
                </a:cubicBezTo>
                <a:cubicBezTo>
                  <a:pt x="4261" y="6345"/>
                  <a:pt x="4261" y="6345"/>
                  <a:pt x="4408" y="6345"/>
                </a:cubicBezTo>
                <a:cubicBezTo>
                  <a:pt x="4555" y="6345"/>
                  <a:pt x="4702" y="6345"/>
                  <a:pt x="4702" y="6345"/>
                </a:cubicBezTo>
                <a:cubicBezTo>
                  <a:pt x="4849" y="6075"/>
                  <a:pt x="4849" y="5940"/>
                  <a:pt x="4702" y="5805"/>
                </a:cubicBezTo>
                <a:cubicBezTo>
                  <a:pt x="4114" y="5265"/>
                  <a:pt x="4114" y="5265"/>
                  <a:pt x="4114" y="5265"/>
                </a:cubicBezTo>
                <a:cubicBezTo>
                  <a:pt x="4555" y="4860"/>
                  <a:pt x="5143" y="4590"/>
                  <a:pt x="5584" y="4320"/>
                </a:cubicBezTo>
                <a:cubicBezTo>
                  <a:pt x="6024" y="4860"/>
                  <a:pt x="6024" y="4860"/>
                  <a:pt x="6024" y="4860"/>
                </a:cubicBezTo>
                <a:cubicBezTo>
                  <a:pt x="6024" y="4995"/>
                  <a:pt x="6171" y="5130"/>
                  <a:pt x="6318" y="5130"/>
                </a:cubicBezTo>
                <a:cubicBezTo>
                  <a:pt x="6318" y="5130"/>
                  <a:pt x="6465" y="4995"/>
                  <a:pt x="6465" y="4995"/>
                </a:cubicBezTo>
                <a:cubicBezTo>
                  <a:pt x="6612" y="4860"/>
                  <a:pt x="6759" y="4725"/>
                  <a:pt x="6612" y="4590"/>
                </a:cubicBezTo>
                <a:cubicBezTo>
                  <a:pt x="6318" y="3915"/>
                  <a:pt x="6318" y="3915"/>
                  <a:pt x="6318" y="3915"/>
                </a:cubicBezTo>
                <a:cubicBezTo>
                  <a:pt x="6759" y="3645"/>
                  <a:pt x="7347" y="3510"/>
                  <a:pt x="7935" y="3240"/>
                </a:cubicBezTo>
                <a:cubicBezTo>
                  <a:pt x="8082" y="3915"/>
                  <a:pt x="8082" y="3915"/>
                  <a:pt x="8082" y="3915"/>
                </a:cubicBezTo>
                <a:cubicBezTo>
                  <a:pt x="8082" y="4185"/>
                  <a:pt x="8229" y="4185"/>
                  <a:pt x="8522" y="4185"/>
                </a:cubicBezTo>
                <a:cubicBezTo>
                  <a:pt x="8522" y="4185"/>
                  <a:pt x="8522" y="4185"/>
                  <a:pt x="8522" y="4185"/>
                </a:cubicBezTo>
                <a:cubicBezTo>
                  <a:pt x="8816" y="4185"/>
                  <a:pt x="8963" y="3915"/>
                  <a:pt x="8816" y="3780"/>
                </a:cubicBezTo>
                <a:cubicBezTo>
                  <a:pt x="8669" y="3105"/>
                  <a:pt x="8669" y="3105"/>
                  <a:pt x="8669" y="3105"/>
                </a:cubicBezTo>
                <a:cubicBezTo>
                  <a:pt x="9110" y="2970"/>
                  <a:pt x="9551" y="2970"/>
                  <a:pt x="9992" y="2970"/>
                </a:cubicBezTo>
                <a:cubicBezTo>
                  <a:pt x="10139" y="2835"/>
                  <a:pt x="10286" y="2835"/>
                  <a:pt x="10433" y="2835"/>
                </a:cubicBezTo>
                <a:cubicBezTo>
                  <a:pt x="10433" y="2835"/>
                  <a:pt x="10433" y="2835"/>
                  <a:pt x="10433" y="2835"/>
                </a:cubicBezTo>
                <a:cubicBezTo>
                  <a:pt x="10433" y="3645"/>
                  <a:pt x="10433" y="3645"/>
                  <a:pt x="10433" y="3645"/>
                </a:cubicBezTo>
                <a:cubicBezTo>
                  <a:pt x="10433" y="3780"/>
                  <a:pt x="10580" y="3915"/>
                  <a:pt x="10873" y="3915"/>
                </a:cubicBezTo>
                <a:cubicBezTo>
                  <a:pt x="11020" y="3915"/>
                  <a:pt x="11167" y="3780"/>
                  <a:pt x="11167" y="3645"/>
                </a:cubicBezTo>
                <a:cubicBezTo>
                  <a:pt x="11167" y="2835"/>
                  <a:pt x="11167" y="2835"/>
                  <a:pt x="11167" y="2835"/>
                </a:cubicBezTo>
                <a:cubicBezTo>
                  <a:pt x="11167" y="2835"/>
                  <a:pt x="11167" y="2835"/>
                  <a:pt x="11167" y="2835"/>
                </a:cubicBezTo>
                <a:cubicBezTo>
                  <a:pt x="11314" y="2835"/>
                  <a:pt x="11461" y="2835"/>
                  <a:pt x="11608" y="2970"/>
                </a:cubicBezTo>
                <a:cubicBezTo>
                  <a:pt x="12049" y="2970"/>
                  <a:pt x="12490" y="2970"/>
                  <a:pt x="12931" y="3105"/>
                </a:cubicBezTo>
                <a:cubicBezTo>
                  <a:pt x="12784" y="3780"/>
                  <a:pt x="12784" y="3780"/>
                  <a:pt x="12784" y="3780"/>
                </a:cubicBezTo>
                <a:cubicBezTo>
                  <a:pt x="12637" y="3915"/>
                  <a:pt x="12784" y="4185"/>
                  <a:pt x="13078" y="4185"/>
                </a:cubicBezTo>
                <a:cubicBezTo>
                  <a:pt x="13078" y="4185"/>
                  <a:pt x="13078" y="4185"/>
                  <a:pt x="13078" y="4185"/>
                </a:cubicBezTo>
                <a:cubicBezTo>
                  <a:pt x="13371" y="4185"/>
                  <a:pt x="13518" y="4185"/>
                  <a:pt x="13518" y="3915"/>
                </a:cubicBezTo>
                <a:cubicBezTo>
                  <a:pt x="13665" y="3240"/>
                  <a:pt x="13665" y="3240"/>
                  <a:pt x="13665" y="3240"/>
                </a:cubicBezTo>
                <a:cubicBezTo>
                  <a:pt x="14253" y="3510"/>
                  <a:pt x="14841" y="3645"/>
                  <a:pt x="15429" y="3915"/>
                </a:cubicBezTo>
                <a:cubicBezTo>
                  <a:pt x="14988" y="4590"/>
                  <a:pt x="14988" y="4590"/>
                  <a:pt x="14988" y="4590"/>
                </a:cubicBezTo>
                <a:cubicBezTo>
                  <a:pt x="14841" y="4725"/>
                  <a:pt x="14988" y="4860"/>
                  <a:pt x="15135" y="4995"/>
                </a:cubicBezTo>
                <a:cubicBezTo>
                  <a:pt x="15135" y="4995"/>
                  <a:pt x="15282" y="5130"/>
                  <a:pt x="15282" y="5130"/>
                </a:cubicBezTo>
                <a:cubicBezTo>
                  <a:pt x="15429" y="5130"/>
                  <a:pt x="15576" y="4995"/>
                  <a:pt x="15722" y="4860"/>
                </a:cubicBezTo>
                <a:cubicBezTo>
                  <a:pt x="16016" y="4320"/>
                  <a:pt x="16016" y="4320"/>
                  <a:pt x="16016" y="4320"/>
                </a:cubicBezTo>
                <a:cubicBezTo>
                  <a:pt x="16604" y="4590"/>
                  <a:pt x="17045" y="4860"/>
                  <a:pt x="17486" y="5265"/>
                </a:cubicBezTo>
                <a:cubicBezTo>
                  <a:pt x="16898" y="5805"/>
                  <a:pt x="16898" y="5805"/>
                  <a:pt x="16898" y="5805"/>
                </a:cubicBezTo>
                <a:cubicBezTo>
                  <a:pt x="16751" y="5940"/>
                  <a:pt x="16751" y="6075"/>
                  <a:pt x="16898" y="6345"/>
                </a:cubicBezTo>
                <a:cubicBezTo>
                  <a:pt x="17045" y="6345"/>
                  <a:pt x="17045" y="6345"/>
                  <a:pt x="17192" y="6345"/>
                </a:cubicBezTo>
                <a:cubicBezTo>
                  <a:pt x="17339" y="6345"/>
                  <a:pt x="17339" y="6345"/>
                  <a:pt x="17486" y="6345"/>
                </a:cubicBezTo>
                <a:cubicBezTo>
                  <a:pt x="18073" y="5805"/>
                  <a:pt x="18073" y="5805"/>
                  <a:pt x="18073" y="5805"/>
                </a:cubicBezTo>
                <a:cubicBezTo>
                  <a:pt x="18367" y="6210"/>
                  <a:pt x="18808" y="6615"/>
                  <a:pt x="19102" y="7020"/>
                </a:cubicBezTo>
                <a:cubicBezTo>
                  <a:pt x="18367" y="7425"/>
                  <a:pt x="18367" y="7425"/>
                  <a:pt x="18367" y="7425"/>
                </a:cubicBezTo>
                <a:cubicBezTo>
                  <a:pt x="18220" y="7560"/>
                  <a:pt x="18220" y="7695"/>
                  <a:pt x="18220" y="7965"/>
                </a:cubicBezTo>
                <a:cubicBezTo>
                  <a:pt x="18367" y="8100"/>
                  <a:pt x="18514" y="8100"/>
                  <a:pt x="18661" y="8100"/>
                </a:cubicBezTo>
                <a:cubicBezTo>
                  <a:pt x="18661" y="8100"/>
                  <a:pt x="18808" y="8100"/>
                  <a:pt x="18808" y="8100"/>
                </a:cubicBezTo>
                <a:cubicBezTo>
                  <a:pt x="19543" y="7695"/>
                  <a:pt x="19543" y="7695"/>
                  <a:pt x="19543" y="7695"/>
                </a:cubicBezTo>
                <a:cubicBezTo>
                  <a:pt x="19690" y="8235"/>
                  <a:pt x="19984" y="8640"/>
                  <a:pt x="20131" y="9180"/>
                </a:cubicBezTo>
                <a:cubicBezTo>
                  <a:pt x="19396" y="9450"/>
                  <a:pt x="19396" y="9450"/>
                  <a:pt x="19396" y="9450"/>
                </a:cubicBezTo>
                <a:cubicBezTo>
                  <a:pt x="19249" y="9450"/>
                  <a:pt x="19102" y="9585"/>
                  <a:pt x="19102" y="9855"/>
                </a:cubicBezTo>
                <a:cubicBezTo>
                  <a:pt x="19249" y="9990"/>
                  <a:pt x="19396" y="10125"/>
                  <a:pt x="19543" y="10125"/>
                </a:cubicBezTo>
                <a:cubicBezTo>
                  <a:pt x="19543" y="10125"/>
                  <a:pt x="19543" y="10125"/>
                  <a:pt x="19543" y="10125"/>
                </a:cubicBezTo>
                <a:cubicBezTo>
                  <a:pt x="20424" y="9855"/>
                  <a:pt x="20424" y="9855"/>
                  <a:pt x="20424" y="9855"/>
                </a:cubicBezTo>
                <a:cubicBezTo>
                  <a:pt x="20424" y="10395"/>
                  <a:pt x="20571" y="10935"/>
                  <a:pt x="20571" y="11475"/>
                </a:cubicBezTo>
                <a:cubicBezTo>
                  <a:pt x="19837" y="11475"/>
                  <a:pt x="19837" y="11475"/>
                  <a:pt x="19837" y="11475"/>
                </a:cubicBezTo>
                <a:cubicBezTo>
                  <a:pt x="19543" y="11475"/>
                  <a:pt x="19396" y="11745"/>
                  <a:pt x="19396" y="11880"/>
                </a:cubicBezTo>
                <a:cubicBezTo>
                  <a:pt x="19396" y="12015"/>
                  <a:pt x="19543" y="12285"/>
                  <a:pt x="19837" y="12285"/>
                </a:cubicBezTo>
                <a:cubicBezTo>
                  <a:pt x="20571" y="12285"/>
                  <a:pt x="20571" y="12285"/>
                  <a:pt x="20571" y="12285"/>
                </a:cubicBezTo>
                <a:cubicBezTo>
                  <a:pt x="20571" y="12825"/>
                  <a:pt x="20424" y="13365"/>
                  <a:pt x="20424" y="13905"/>
                </a:cubicBezTo>
                <a:cubicBezTo>
                  <a:pt x="19543" y="13635"/>
                  <a:pt x="19543" y="13635"/>
                  <a:pt x="19543" y="13635"/>
                </a:cubicBezTo>
                <a:cubicBezTo>
                  <a:pt x="19396" y="13635"/>
                  <a:pt x="19249" y="13770"/>
                  <a:pt x="19102" y="13905"/>
                </a:cubicBezTo>
                <a:cubicBezTo>
                  <a:pt x="19102" y="14175"/>
                  <a:pt x="19249" y="14310"/>
                  <a:pt x="19396" y="14310"/>
                </a:cubicBezTo>
                <a:close/>
                <a:moveTo>
                  <a:pt x="10433" y="2160"/>
                </a:moveTo>
                <a:cubicBezTo>
                  <a:pt x="10433" y="1080"/>
                  <a:pt x="10433" y="1080"/>
                  <a:pt x="10433" y="1080"/>
                </a:cubicBezTo>
                <a:cubicBezTo>
                  <a:pt x="9110" y="1080"/>
                  <a:pt x="9110" y="1080"/>
                  <a:pt x="9110" y="1080"/>
                </a:cubicBezTo>
                <a:cubicBezTo>
                  <a:pt x="8963" y="1080"/>
                  <a:pt x="8816" y="945"/>
                  <a:pt x="8816" y="945"/>
                </a:cubicBezTo>
                <a:cubicBezTo>
                  <a:pt x="8816" y="810"/>
                  <a:pt x="8963" y="675"/>
                  <a:pt x="9110" y="675"/>
                </a:cubicBezTo>
                <a:cubicBezTo>
                  <a:pt x="12637" y="675"/>
                  <a:pt x="12637" y="675"/>
                  <a:pt x="12637" y="675"/>
                </a:cubicBezTo>
                <a:cubicBezTo>
                  <a:pt x="12637" y="675"/>
                  <a:pt x="12784" y="810"/>
                  <a:pt x="12784" y="945"/>
                </a:cubicBezTo>
                <a:cubicBezTo>
                  <a:pt x="12784" y="945"/>
                  <a:pt x="12637" y="1080"/>
                  <a:pt x="12637" y="1080"/>
                </a:cubicBezTo>
                <a:cubicBezTo>
                  <a:pt x="11167" y="1080"/>
                  <a:pt x="11167" y="1080"/>
                  <a:pt x="11167" y="1080"/>
                </a:cubicBezTo>
                <a:cubicBezTo>
                  <a:pt x="11167" y="2160"/>
                  <a:pt x="11167" y="2160"/>
                  <a:pt x="11167" y="2160"/>
                </a:cubicBezTo>
                <a:cubicBezTo>
                  <a:pt x="11020" y="2160"/>
                  <a:pt x="10873" y="2160"/>
                  <a:pt x="10873" y="2160"/>
                </a:cubicBezTo>
                <a:cubicBezTo>
                  <a:pt x="10727" y="2160"/>
                  <a:pt x="10580" y="2160"/>
                  <a:pt x="10433" y="21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21" name="Freeform 22"/>
          <p:cNvSpPr/>
          <p:nvPr/>
        </p:nvSpPr>
        <p:spPr>
          <a:xfrm>
            <a:off x="5283200" y="11699875"/>
            <a:ext cx="1203327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40"/>
                  <a:pt x="16740" y="21600"/>
                  <a:pt x="10800" y="21600"/>
                </a:cubicBezTo>
                <a:cubicBezTo>
                  <a:pt x="4860" y="21600"/>
                  <a:pt x="0" y="16740"/>
                  <a:pt x="0" y="10800"/>
                </a:cubicBezTo>
                <a:cubicBezTo>
                  <a:pt x="0" y="7965"/>
                  <a:pt x="1080" y="5265"/>
                  <a:pt x="3105" y="3240"/>
                </a:cubicBezTo>
                <a:cubicBezTo>
                  <a:pt x="3240" y="2970"/>
                  <a:pt x="3510" y="2970"/>
                  <a:pt x="3645" y="3240"/>
                </a:cubicBezTo>
                <a:cubicBezTo>
                  <a:pt x="3780" y="3375"/>
                  <a:pt x="3780" y="3510"/>
                  <a:pt x="3645" y="3645"/>
                </a:cubicBezTo>
                <a:cubicBezTo>
                  <a:pt x="1755" y="5535"/>
                  <a:pt x="675" y="8100"/>
                  <a:pt x="675" y="10800"/>
                </a:cubicBezTo>
                <a:cubicBezTo>
                  <a:pt x="675" y="16335"/>
                  <a:pt x="5265" y="20925"/>
                  <a:pt x="10800" y="20925"/>
                </a:cubicBezTo>
                <a:cubicBezTo>
                  <a:pt x="16335" y="20925"/>
                  <a:pt x="20925" y="16335"/>
                  <a:pt x="20925" y="10800"/>
                </a:cubicBezTo>
                <a:cubicBezTo>
                  <a:pt x="20925" y="5400"/>
                  <a:pt x="16605" y="945"/>
                  <a:pt x="11205" y="675"/>
                </a:cubicBezTo>
                <a:cubicBezTo>
                  <a:pt x="11205" y="5130"/>
                  <a:pt x="11205" y="5130"/>
                  <a:pt x="11205" y="5130"/>
                </a:cubicBezTo>
                <a:cubicBezTo>
                  <a:pt x="11205" y="5400"/>
                  <a:pt x="10935" y="5535"/>
                  <a:pt x="10800" y="5535"/>
                </a:cubicBezTo>
                <a:cubicBezTo>
                  <a:pt x="10665" y="5535"/>
                  <a:pt x="10395" y="5400"/>
                  <a:pt x="10395" y="5130"/>
                </a:cubicBezTo>
                <a:cubicBezTo>
                  <a:pt x="10395" y="405"/>
                  <a:pt x="10395" y="405"/>
                  <a:pt x="10395" y="405"/>
                </a:cubicBezTo>
                <a:cubicBezTo>
                  <a:pt x="10395" y="135"/>
                  <a:pt x="10665" y="0"/>
                  <a:pt x="10800" y="0"/>
                </a:cubicBezTo>
                <a:cubicBezTo>
                  <a:pt x="16740" y="0"/>
                  <a:pt x="21600" y="4860"/>
                  <a:pt x="21600" y="10800"/>
                </a:cubicBezTo>
                <a:close/>
                <a:moveTo>
                  <a:pt x="6885" y="7425"/>
                </a:moveTo>
                <a:cubicBezTo>
                  <a:pt x="6750" y="7290"/>
                  <a:pt x="6885" y="7020"/>
                  <a:pt x="6885" y="6885"/>
                </a:cubicBezTo>
                <a:cubicBezTo>
                  <a:pt x="7020" y="6885"/>
                  <a:pt x="7290" y="6750"/>
                  <a:pt x="7425" y="6885"/>
                </a:cubicBezTo>
                <a:cubicBezTo>
                  <a:pt x="12015" y="10260"/>
                  <a:pt x="12015" y="10260"/>
                  <a:pt x="12015" y="10260"/>
                </a:cubicBezTo>
                <a:cubicBezTo>
                  <a:pt x="12420" y="10530"/>
                  <a:pt x="12555" y="10800"/>
                  <a:pt x="12555" y="11205"/>
                </a:cubicBezTo>
                <a:cubicBezTo>
                  <a:pt x="12690" y="11610"/>
                  <a:pt x="12555" y="12015"/>
                  <a:pt x="12285" y="12285"/>
                </a:cubicBezTo>
                <a:cubicBezTo>
                  <a:pt x="12015" y="12420"/>
                  <a:pt x="11610" y="12555"/>
                  <a:pt x="11340" y="12555"/>
                </a:cubicBezTo>
                <a:cubicBezTo>
                  <a:pt x="11340" y="12555"/>
                  <a:pt x="11205" y="12555"/>
                  <a:pt x="11205" y="12555"/>
                </a:cubicBezTo>
                <a:cubicBezTo>
                  <a:pt x="10800" y="12555"/>
                  <a:pt x="10530" y="12420"/>
                  <a:pt x="10260" y="12015"/>
                </a:cubicBezTo>
                <a:lnTo>
                  <a:pt x="6885" y="7425"/>
                </a:lnTo>
                <a:close/>
                <a:moveTo>
                  <a:pt x="8775" y="8775"/>
                </a:moveTo>
                <a:cubicBezTo>
                  <a:pt x="10800" y="11610"/>
                  <a:pt x="10800" y="11610"/>
                  <a:pt x="10800" y="11610"/>
                </a:cubicBezTo>
                <a:cubicBezTo>
                  <a:pt x="10935" y="11745"/>
                  <a:pt x="11070" y="11880"/>
                  <a:pt x="11340" y="11880"/>
                </a:cubicBezTo>
                <a:cubicBezTo>
                  <a:pt x="11475" y="11880"/>
                  <a:pt x="11610" y="11880"/>
                  <a:pt x="11745" y="11745"/>
                </a:cubicBezTo>
                <a:cubicBezTo>
                  <a:pt x="11880" y="11610"/>
                  <a:pt x="11880" y="11475"/>
                  <a:pt x="11880" y="11340"/>
                </a:cubicBezTo>
                <a:cubicBezTo>
                  <a:pt x="11880" y="11070"/>
                  <a:pt x="11745" y="10935"/>
                  <a:pt x="11610" y="10800"/>
                </a:cubicBezTo>
                <a:lnTo>
                  <a:pt x="8775" y="87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22" name="Freeform 23"/>
          <p:cNvSpPr/>
          <p:nvPr/>
        </p:nvSpPr>
        <p:spPr>
          <a:xfrm>
            <a:off x="7385050" y="800099"/>
            <a:ext cx="1203327" cy="1209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3905"/>
                  <a:pt x="1215" y="16605"/>
                  <a:pt x="3375" y="18630"/>
                </a:cubicBezTo>
                <a:cubicBezTo>
                  <a:pt x="3375" y="18630"/>
                  <a:pt x="3375" y="18630"/>
                  <a:pt x="3375" y="18630"/>
                </a:cubicBezTo>
                <a:cubicBezTo>
                  <a:pt x="3645" y="18900"/>
                  <a:pt x="3645" y="18900"/>
                  <a:pt x="3645" y="18900"/>
                </a:cubicBezTo>
                <a:cubicBezTo>
                  <a:pt x="4320" y="19575"/>
                  <a:pt x="5265" y="20115"/>
                  <a:pt x="6075" y="20520"/>
                </a:cubicBezTo>
                <a:cubicBezTo>
                  <a:pt x="6210" y="20520"/>
                  <a:pt x="6210" y="20520"/>
                  <a:pt x="6210" y="20520"/>
                </a:cubicBezTo>
                <a:cubicBezTo>
                  <a:pt x="6345" y="20655"/>
                  <a:pt x="6480" y="20655"/>
                  <a:pt x="6615" y="20790"/>
                </a:cubicBezTo>
                <a:cubicBezTo>
                  <a:pt x="6615" y="20790"/>
                  <a:pt x="6750" y="20790"/>
                  <a:pt x="6750" y="20790"/>
                </a:cubicBezTo>
                <a:cubicBezTo>
                  <a:pt x="6885" y="20790"/>
                  <a:pt x="6885" y="20925"/>
                  <a:pt x="7020" y="20925"/>
                </a:cubicBezTo>
                <a:cubicBezTo>
                  <a:pt x="7155" y="20925"/>
                  <a:pt x="7155" y="20925"/>
                  <a:pt x="7290" y="21060"/>
                </a:cubicBezTo>
                <a:cubicBezTo>
                  <a:pt x="7290" y="21060"/>
                  <a:pt x="7425" y="21060"/>
                  <a:pt x="7425" y="21060"/>
                </a:cubicBezTo>
                <a:cubicBezTo>
                  <a:pt x="7560" y="21060"/>
                  <a:pt x="7695" y="21195"/>
                  <a:pt x="7830" y="21195"/>
                </a:cubicBezTo>
                <a:cubicBezTo>
                  <a:pt x="7830" y="21195"/>
                  <a:pt x="7965" y="21195"/>
                  <a:pt x="7965" y="21195"/>
                </a:cubicBezTo>
                <a:cubicBezTo>
                  <a:pt x="8100" y="21195"/>
                  <a:pt x="8100" y="21330"/>
                  <a:pt x="8235" y="21330"/>
                </a:cubicBezTo>
                <a:cubicBezTo>
                  <a:pt x="8370" y="21330"/>
                  <a:pt x="8370" y="21330"/>
                  <a:pt x="8505" y="21330"/>
                </a:cubicBezTo>
                <a:cubicBezTo>
                  <a:pt x="8505" y="21330"/>
                  <a:pt x="8640" y="21330"/>
                  <a:pt x="8775" y="21465"/>
                </a:cubicBezTo>
                <a:cubicBezTo>
                  <a:pt x="8775" y="21465"/>
                  <a:pt x="8910" y="21465"/>
                  <a:pt x="8910" y="21465"/>
                </a:cubicBezTo>
                <a:cubicBezTo>
                  <a:pt x="9045" y="21465"/>
                  <a:pt x="9180" y="21465"/>
                  <a:pt x="9315" y="21465"/>
                </a:cubicBezTo>
                <a:cubicBezTo>
                  <a:pt x="9315" y="21465"/>
                  <a:pt x="9450" y="21465"/>
                  <a:pt x="9450" y="21465"/>
                </a:cubicBezTo>
                <a:cubicBezTo>
                  <a:pt x="9585" y="21465"/>
                  <a:pt x="9720" y="21600"/>
                  <a:pt x="9720" y="21600"/>
                </a:cubicBezTo>
                <a:cubicBezTo>
                  <a:pt x="9855" y="21600"/>
                  <a:pt x="9990" y="21600"/>
                  <a:pt x="10125" y="21600"/>
                </a:cubicBezTo>
                <a:cubicBezTo>
                  <a:pt x="10125" y="21600"/>
                  <a:pt x="10260" y="21600"/>
                  <a:pt x="10260" y="21600"/>
                </a:cubicBezTo>
                <a:cubicBezTo>
                  <a:pt x="10395" y="21600"/>
                  <a:pt x="10665" y="21600"/>
                  <a:pt x="10800" y="21600"/>
                </a:cubicBezTo>
                <a:cubicBezTo>
                  <a:pt x="10935" y="21600"/>
                  <a:pt x="11205" y="21600"/>
                  <a:pt x="11340" y="21600"/>
                </a:cubicBezTo>
                <a:cubicBezTo>
                  <a:pt x="11340" y="21600"/>
                  <a:pt x="11475" y="21600"/>
                  <a:pt x="11475" y="21600"/>
                </a:cubicBezTo>
                <a:cubicBezTo>
                  <a:pt x="11610" y="21600"/>
                  <a:pt x="11745" y="21600"/>
                  <a:pt x="11880" y="21600"/>
                </a:cubicBezTo>
                <a:cubicBezTo>
                  <a:pt x="11880" y="21600"/>
                  <a:pt x="12015" y="21465"/>
                  <a:pt x="12150" y="21465"/>
                </a:cubicBezTo>
                <a:cubicBezTo>
                  <a:pt x="12150" y="21465"/>
                  <a:pt x="12285" y="21465"/>
                  <a:pt x="12285" y="21465"/>
                </a:cubicBezTo>
                <a:cubicBezTo>
                  <a:pt x="12420" y="21465"/>
                  <a:pt x="12555" y="21465"/>
                  <a:pt x="12690" y="21465"/>
                </a:cubicBezTo>
                <a:cubicBezTo>
                  <a:pt x="12690" y="21465"/>
                  <a:pt x="12825" y="21465"/>
                  <a:pt x="12825" y="21465"/>
                </a:cubicBezTo>
                <a:cubicBezTo>
                  <a:pt x="12960" y="21330"/>
                  <a:pt x="13095" y="21330"/>
                  <a:pt x="13095" y="21330"/>
                </a:cubicBezTo>
                <a:cubicBezTo>
                  <a:pt x="13230" y="21330"/>
                  <a:pt x="13230" y="21330"/>
                  <a:pt x="13365" y="21330"/>
                </a:cubicBezTo>
                <a:cubicBezTo>
                  <a:pt x="13365" y="21330"/>
                  <a:pt x="13500" y="21195"/>
                  <a:pt x="13635" y="21195"/>
                </a:cubicBezTo>
                <a:cubicBezTo>
                  <a:pt x="13635" y="21195"/>
                  <a:pt x="13770" y="21195"/>
                  <a:pt x="13770" y="21195"/>
                </a:cubicBezTo>
                <a:cubicBezTo>
                  <a:pt x="13905" y="21195"/>
                  <a:pt x="14040" y="21060"/>
                  <a:pt x="14175" y="21060"/>
                </a:cubicBezTo>
                <a:cubicBezTo>
                  <a:pt x="14175" y="21060"/>
                  <a:pt x="14175" y="21060"/>
                  <a:pt x="14310" y="21060"/>
                </a:cubicBezTo>
                <a:cubicBezTo>
                  <a:pt x="14445" y="20925"/>
                  <a:pt x="14445" y="20925"/>
                  <a:pt x="14580" y="20925"/>
                </a:cubicBezTo>
                <a:cubicBezTo>
                  <a:pt x="14715" y="20925"/>
                  <a:pt x="14715" y="20925"/>
                  <a:pt x="14850" y="20790"/>
                </a:cubicBezTo>
                <a:cubicBezTo>
                  <a:pt x="14850" y="20790"/>
                  <a:pt x="14985" y="20790"/>
                  <a:pt x="14985" y="20790"/>
                </a:cubicBezTo>
                <a:cubicBezTo>
                  <a:pt x="15120" y="20655"/>
                  <a:pt x="15255" y="20655"/>
                  <a:pt x="15390" y="20655"/>
                </a:cubicBezTo>
                <a:cubicBezTo>
                  <a:pt x="15390" y="20520"/>
                  <a:pt x="15390" y="20520"/>
                  <a:pt x="15525" y="20520"/>
                </a:cubicBezTo>
                <a:cubicBezTo>
                  <a:pt x="16335" y="20115"/>
                  <a:pt x="17145" y="19575"/>
                  <a:pt x="17955" y="18900"/>
                </a:cubicBezTo>
                <a:cubicBezTo>
                  <a:pt x="18225" y="18630"/>
                  <a:pt x="18225" y="18630"/>
                  <a:pt x="18225" y="18630"/>
                </a:cubicBezTo>
                <a:cubicBezTo>
                  <a:pt x="18225" y="18630"/>
                  <a:pt x="18225" y="18630"/>
                  <a:pt x="18225" y="18630"/>
                </a:cubicBezTo>
                <a:cubicBezTo>
                  <a:pt x="20250" y="16605"/>
                  <a:pt x="21600" y="13905"/>
                  <a:pt x="21600" y="10800"/>
                </a:cubicBezTo>
                <a:close/>
                <a:moveTo>
                  <a:pt x="675" y="10800"/>
                </a:move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3635"/>
                  <a:pt x="19710" y="16335"/>
                  <a:pt x="17685" y="18090"/>
                </a:cubicBezTo>
                <a:cubicBezTo>
                  <a:pt x="15660" y="16605"/>
                  <a:pt x="13365" y="15795"/>
                  <a:pt x="10800" y="15795"/>
                </a:cubicBezTo>
                <a:cubicBezTo>
                  <a:pt x="8235" y="15795"/>
                  <a:pt x="5940" y="16605"/>
                  <a:pt x="3915" y="18090"/>
                </a:cubicBezTo>
                <a:cubicBezTo>
                  <a:pt x="1890" y="16335"/>
                  <a:pt x="675" y="13635"/>
                  <a:pt x="675" y="10800"/>
                </a:cubicBezTo>
                <a:close/>
                <a:moveTo>
                  <a:pt x="17010" y="18765"/>
                </a:moveTo>
                <a:cubicBezTo>
                  <a:pt x="16875" y="18900"/>
                  <a:pt x="16740" y="19035"/>
                  <a:pt x="16470" y="19035"/>
                </a:cubicBezTo>
                <a:cubicBezTo>
                  <a:pt x="16470" y="19170"/>
                  <a:pt x="16470" y="19170"/>
                  <a:pt x="16335" y="19170"/>
                </a:cubicBezTo>
                <a:cubicBezTo>
                  <a:pt x="16200" y="19305"/>
                  <a:pt x="15930" y="19440"/>
                  <a:pt x="15795" y="19575"/>
                </a:cubicBezTo>
                <a:cubicBezTo>
                  <a:pt x="15795" y="19575"/>
                  <a:pt x="15660" y="19575"/>
                  <a:pt x="15660" y="19575"/>
                </a:cubicBezTo>
                <a:cubicBezTo>
                  <a:pt x="15390" y="19710"/>
                  <a:pt x="15255" y="19845"/>
                  <a:pt x="14985" y="19980"/>
                </a:cubicBezTo>
                <a:cubicBezTo>
                  <a:pt x="14985" y="19980"/>
                  <a:pt x="14985" y="19980"/>
                  <a:pt x="14850" y="19980"/>
                </a:cubicBezTo>
                <a:cubicBezTo>
                  <a:pt x="14715" y="20115"/>
                  <a:pt x="14445" y="20250"/>
                  <a:pt x="14175" y="20250"/>
                </a:cubicBezTo>
                <a:cubicBezTo>
                  <a:pt x="14175" y="20250"/>
                  <a:pt x="14175" y="20250"/>
                  <a:pt x="14175" y="20250"/>
                </a:cubicBezTo>
                <a:cubicBezTo>
                  <a:pt x="13635" y="20520"/>
                  <a:pt x="13095" y="20655"/>
                  <a:pt x="12555" y="20655"/>
                </a:cubicBezTo>
                <a:cubicBezTo>
                  <a:pt x="12555" y="20790"/>
                  <a:pt x="12555" y="20790"/>
                  <a:pt x="12420" y="20790"/>
                </a:cubicBezTo>
                <a:cubicBezTo>
                  <a:pt x="12285" y="20790"/>
                  <a:pt x="12015" y="20790"/>
                  <a:pt x="11745" y="20790"/>
                </a:cubicBezTo>
                <a:cubicBezTo>
                  <a:pt x="11610" y="20790"/>
                  <a:pt x="11610" y="20790"/>
                  <a:pt x="11610" y="20790"/>
                </a:cubicBezTo>
                <a:cubicBezTo>
                  <a:pt x="11340" y="20925"/>
                  <a:pt x="11070" y="20925"/>
                  <a:pt x="10800" y="20925"/>
                </a:cubicBezTo>
                <a:cubicBezTo>
                  <a:pt x="10530" y="20925"/>
                  <a:pt x="10260" y="20925"/>
                  <a:pt x="9990" y="20790"/>
                </a:cubicBezTo>
                <a:cubicBezTo>
                  <a:pt x="9990" y="20790"/>
                  <a:pt x="9990" y="20790"/>
                  <a:pt x="9855" y="20790"/>
                </a:cubicBezTo>
                <a:cubicBezTo>
                  <a:pt x="9585" y="20790"/>
                  <a:pt x="9315" y="20790"/>
                  <a:pt x="9180" y="20790"/>
                </a:cubicBezTo>
                <a:cubicBezTo>
                  <a:pt x="9045" y="20790"/>
                  <a:pt x="9045" y="20790"/>
                  <a:pt x="9045" y="20655"/>
                </a:cubicBezTo>
                <a:cubicBezTo>
                  <a:pt x="8775" y="20655"/>
                  <a:pt x="8505" y="20655"/>
                  <a:pt x="8235" y="20520"/>
                </a:cubicBezTo>
                <a:cubicBezTo>
                  <a:pt x="8235" y="20520"/>
                  <a:pt x="8235" y="20520"/>
                  <a:pt x="8235" y="20520"/>
                </a:cubicBezTo>
                <a:cubicBezTo>
                  <a:pt x="7965" y="20520"/>
                  <a:pt x="7695" y="20385"/>
                  <a:pt x="7425" y="20250"/>
                </a:cubicBezTo>
                <a:cubicBezTo>
                  <a:pt x="7425" y="20250"/>
                  <a:pt x="7425" y="20250"/>
                  <a:pt x="7425" y="20250"/>
                </a:cubicBezTo>
                <a:cubicBezTo>
                  <a:pt x="7155" y="20250"/>
                  <a:pt x="6885" y="20115"/>
                  <a:pt x="6750" y="19980"/>
                </a:cubicBezTo>
                <a:cubicBezTo>
                  <a:pt x="6615" y="19980"/>
                  <a:pt x="6615" y="19980"/>
                  <a:pt x="6615" y="19980"/>
                </a:cubicBezTo>
                <a:cubicBezTo>
                  <a:pt x="6345" y="19845"/>
                  <a:pt x="6075" y="19710"/>
                  <a:pt x="5940" y="19575"/>
                </a:cubicBezTo>
                <a:cubicBezTo>
                  <a:pt x="5940" y="19575"/>
                  <a:pt x="5805" y="19575"/>
                  <a:pt x="5805" y="19575"/>
                </a:cubicBezTo>
                <a:cubicBezTo>
                  <a:pt x="5535" y="19440"/>
                  <a:pt x="5400" y="19305"/>
                  <a:pt x="5130" y="19170"/>
                </a:cubicBezTo>
                <a:cubicBezTo>
                  <a:pt x="5130" y="19170"/>
                  <a:pt x="5130" y="19035"/>
                  <a:pt x="4995" y="19035"/>
                </a:cubicBezTo>
                <a:cubicBezTo>
                  <a:pt x="4860" y="18900"/>
                  <a:pt x="4725" y="18765"/>
                  <a:pt x="4590" y="18765"/>
                </a:cubicBezTo>
                <a:cubicBezTo>
                  <a:pt x="4455" y="18630"/>
                  <a:pt x="4455" y="18630"/>
                  <a:pt x="4455" y="18630"/>
                </a:cubicBezTo>
                <a:cubicBezTo>
                  <a:pt x="6345" y="17280"/>
                  <a:pt x="8505" y="16605"/>
                  <a:pt x="10800" y="16605"/>
                </a:cubicBezTo>
                <a:cubicBezTo>
                  <a:pt x="13095" y="16605"/>
                  <a:pt x="15255" y="17280"/>
                  <a:pt x="17145" y="18630"/>
                </a:cubicBezTo>
                <a:cubicBezTo>
                  <a:pt x="17145" y="18630"/>
                  <a:pt x="17010" y="18630"/>
                  <a:pt x="17010" y="18765"/>
                </a:cubicBezTo>
                <a:close/>
                <a:moveTo>
                  <a:pt x="10395" y="2565"/>
                </a:moveTo>
                <a:cubicBezTo>
                  <a:pt x="10395" y="1755"/>
                  <a:pt x="10395" y="1755"/>
                  <a:pt x="10395" y="1755"/>
                </a:cubicBezTo>
                <a:cubicBezTo>
                  <a:pt x="10395" y="1620"/>
                  <a:pt x="10665" y="1485"/>
                  <a:pt x="10800" y="1485"/>
                </a:cubicBezTo>
                <a:cubicBezTo>
                  <a:pt x="10935" y="1485"/>
                  <a:pt x="11205" y="1620"/>
                  <a:pt x="11205" y="1755"/>
                </a:cubicBezTo>
                <a:cubicBezTo>
                  <a:pt x="11205" y="2565"/>
                  <a:pt x="11205" y="2565"/>
                  <a:pt x="11205" y="2565"/>
                </a:cubicBezTo>
                <a:cubicBezTo>
                  <a:pt x="11205" y="2700"/>
                  <a:pt x="10935" y="2835"/>
                  <a:pt x="10800" y="2835"/>
                </a:cubicBezTo>
                <a:cubicBezTo>
                  <a:pt x="10665" y="2835"/>
                  <a:pt x="10395" y="2700"/>
                  <a:pt x="10395" y="2565"/>
                </a:cubicBezTo>
                <a:close/>
                <a:moveTo>
                  <a:pt x="19305" y="10395"/>
                </a:moveTo>
                <a:cubicBezTo>
                  <a:pt x="19980" y="10395"/>
                  <a:pt x="19980" y="10395"/>
                  <a:pt x="19980" y="10395"/>
                </a:cubicBezTo>
                <a:cubicBezTo>
                  <a:pt x="20115" y="10395"/>
                  <a:pt x="20385" y="10665"/>
                  <a:pt x="20385" y="10800"/>
                </a:cubicBezTo>
                <a:cubicBezTo>
                  <a:pt x="20385" y="10935"/>
                  <a:pt x="20115" y="11205"/>
                  <a:pt x="19980" y="11205"/>
                </a:cubicBezTo>
                <a:cubicBezTo>
                  <a:pt x="19305" y="11205"/>
                  <a:pt x="19305" y="11205"/>
                  <a:pt x="19305" y="11205"/>
                </a:cubicBezTo>
                <a:cubicBezTo>
                  <a:pt x="19035" y="11205"/>
                  <a:pt x="18900" y="10935"/>
                  <a:pt x="18900" y="10800"/>
                </a:cubicBezTo>
                <a:cubicBezTo>
                  <a:pt x="18900" y="10665"/>
                  <a:pt x="19035" y="10395"/>
                  <a:pt x="19305" y="10395"/>
                </a:cubicBezTo>
                <a:close/>
                <a:moveTo>
                  <a:pt x="2295" y="11205"/>
                </a:moveTo>
                <a:cubicBezTo>
                  <a:pt x="1620" y="11205"/>
                  <a:pt x="1620" y="11205"/>
                  <a:pt x="1620" y="11205"/>
                </a:cubicBezTo>
                <a:cubicBezTo>
                  <a:pt x="1485" y="11205"/>
                  <a:pt x="1215" y="10935"/>
                  <a:pt x="1215" y="10800"/>
                </a:cubicBezTo>
                <a:cubicBezTo>
                  <a:pt x="1215" y="10665"/>
                  <a:pt x="1485" y="10395"/>
                  <a:pt x="1620" y="10395"/>
                </a:cubicBezTo>
                <a:cubicBezTo>
                  <a:pt x="2295" y="10395"/>
                  <a:pt x="2295" y="10395"/>
                  <a:pt x="2295" y="10395"/>
                </a:cubicBezTo>
                <a:cubicBezTo>
                  <a:pt x="2565" y="10395"/>
                  <a:pt x="2700" y="10665"/>
                  <a:pt x="2700" y="10800"/>
                </a:cubicBezTo>
                <a:cubicBezTo>
                  <a:pt x="2700" y="10935"/>
                  <a:pt x="2565" y="11205"/>
                  <a:pt x="2295" y="11205"/>
                </a:cubicBezTo>
                <a:close/>
                <a:moveTo>
                  <a:pt x="14715" y="3510"/>
                </a:moveTo>
                <a:cubicBezTo>
                  <a:pt x="15120" y="2835"/>
                  <a:pt x="15120" y="2835"/>
                  <a:pt x="15120" y="2835"/>
                </a:cubicBezTo>
                <a:cubicBezTo>
                  <a:pt x="15120" y="2700"/>
                  <a:pt x="15390" y="2565"/>
                  <a:pt x="15525" y="2700"/>
                </a:cubicBezTo>
                <a:cubicBezTo>
                  <a:pt x="15795" y="2835"/>
                  <a:pt x="15795" y="3105"/>
                  <a:pt x="15660" y="3240"/>
                </a:cubicBezTo>
                <a:cubicBezTo>
                  <a:pt x="15390" y="3780"/>
                  <a:pt x="15390" y="3780"/>
                  <a:pt x="15390" y="3780"/>
                </a:cubicBezTo>
                <a:cubicBezTo>
                  <a:pt x="15255" y="3915"/>
                  <a:pt x="15120" y="4050"/>
                  <a:pt x="14985" y="4050"/>
                </a:cubicBezTo>
                <a:cubicBezTo>
                  <a:pt x="14985" y="4050"/>
                  <a:pt x="14850" y="4050"/>
                  <a:pt x="14850" y="3915"/>
                </a:cubicBezTo>
                <a:cubicBezTo>
                  <a:pt x="14715" y="3915"/>
                  <a:pt x="14580" y="3645"/>
                  <a:pt x="14715" y="3510"/>
                </a:cubicBezTo>
                <a:close/>
                <a:moveTo>
                  <a:pt x="19035" y="15795"/>
                </a:moveTo>
                <a:cubicBezTo>
                  <a:pt x="19035" y="15930"/>
                  <a:pt x="18900" y="15930"/>
                  <a:pt x="18765" y="15930"/>
                </a:cubicBezTo>
                <a:cubicBezTo>
                  <a:pt x="18630" y="15930"/>
                  <a:pt x="18630" y="15930"/>
                  <a:pt x="18630" y="15930"/>
                </a:cubicBezTo>
                <a:cubicBezTo>
                  <a:pt x="17955" y="15525"/>
                  <a:pt x="17955" y="15525"/>
                  <a:pt x="17955" y="15525"/>
                </a:cubicBezTo>
                <a:cubicBezTo>
                  <a:pt x="17820" y="15390"/>
                  <a:pt x="17685" y="15255"/>
                  <a:pt x="17820" y="14985"/>
                </a:cubicBezTo>
                <a:cubicBezTo>
                  <a:pt x="17955" y="14850"/>
                  <a:pt x="18090" y="14850"/>
                  <a:pt x="18360" y="14850"/>
                </a:cubicBezTo>
                <a:cubicBezTo>
                  <a:pt x="18900" y="15255"/>
                  <a:pt x="18900" y="15255"/>
                  <a:pt x="18900" y="15255"/>
                </a:cubicBezTo>
                <a:cubicBezTo>
                  <a:pt x="19170" y="15390"/>
                  <a:pt x="19170" y="15525"/>
                  <a:pt x="19035" y="15795"/>
                </a:cubicBezTo>
                <a:close/>
                <a:moveTo>
                  <a:pt x="2565" y="6210"/>
                </a:moveTo>
                <a:cubicBezTo>
                  <a:pt x="2700" y="6075"/>
                  <a:pt x="2835" y="5940"/>
                  <a:pt x="2970" y="6075"/>
                </a:cubicBezTo>
                <a:cubicBezTo>
                  <a:pt x="3645" y="6480"/>
                  <a:pt x="3645" y="6480"/>
                  <a:pt x="3645" y="6480"/>
                </a:cubicBezTo>
                <a:cubicBezTo>
                  <a:pt x="3780" y="6480"/>
                  <a:pt x="3915" y="6750"/>
                  <a:pt x="3780" y="6885"/>
                </a:cubicBezTo>
                <a:cubicBezTo>
                  <a:pt x="3780" y="7020"/>
                  <a:pt x="3645" y="7155"/>
                  <a:pt x="3510" y="7155"/>
                </a:cubicBezTo>
                <a:cubicBezTo>
                  <a:pt x="3375" y="7155"/>
                  <a:pt x="3375" y="7155"/>
                  <a:pt x="3240" y="7020"/>
                </a:cubicBezTo>
                <a:cubicBezTo>
                  <a:pt x="2700" y="6750"/>
                  <a:pt x="2700" y="6750"/>
                  <a:pt x="2700" y="6750"/>
                </a:cubicBezTo>
                <a:cubicBezTo>
                  <a:pt x="2565" y="6615"/>
                  <a:pt x="2430" y="6345"/>
                  <a:pt x="2565" y="6210"/>
                </a:cubicBezTo>
                <a:close/>
                <a:moveTo>
                  <a:pt x="5940" y="3240"/>
                </a:moveTo>
                <a:cubicBezTo>
                  <a:pt x="5805" y="2970"/>
                  <a:pt x="5805" y="2835"/>
                  <a:pt x="6075" y="2700"/>
                </a:cubicBezTo>
                <a:cubicBezTo>
                  <a:pt x="6210" y="2565"/>
                  <a:pt x="6480" y="2700"/>
                  <a:pt x="6480" y="2835"/>
                </a:cubicBezTo>
                <a:cubicBezTo>
                  <a:pt x="6885" y="3510"/>
                  <a:pt x="6885" y="3510"/>
                  <a:pt x="6885" y="3510"/>
                </a:cubicBezTo>
                <a:cubicBezTo>
                  <a:pt x="7020" y="3645"/>
                  <a:pt x="6885" y="3915"/>
                  <a:pt x="6750" y="3915"/>
                </a:cubicBezTo>
                <a:cubicBezTo>
                  <a:pt x="6750" y="4050"/>
                  <a:pt x="6615" y="4050"/>
                  <a:pt x="6615" y="4050"/>
                </a:cubicBezTo>
                <a:cubicBezTo>
                  <a:pt x="6480" y="4050"/>
                  <a:pt x="6345" y="3915"/>
                  <a:pt x="6210" y="3780"/>
                </a:cubicBezTo>
                <a:lnTo>
                  <a:pt x="5940" y="3240"/>
                </a:lnTo>
                <a:close/>
                <a:moveTo>
                  <a:pt x="17685" y="6750"/>
                </a:moveTo>
                <a:cubicBezTo>
                  <a:pt x="17685" y="6615"/>
                  <a:pt x="17685" y="6345"/>
                  <a:pt x="17820" y="6210"/>
                </a:cubicBezTo>
                <a:cubicBezTo>
                  <a:pt x="18495" y="5940"/>
                  <a:pt x="18495" y="5940"/>
                  <a:pt x="18495" y="5940"/>
                </a:cubicBezTo>
                <a:cubicBezTo>
                  <a:pt x="18630" y="5805"/>
                  <a:pt x="18900" y="5805"/>
                  <a:pt x="19035" y="6075"/>
                </a:cubicBezTo>
                <a:cubicBezTo>
                  <a:pt x="19035" y="6210"/>
                  <a:pt x="19035" y="6480"/>
                  <a:pt x="18900" y="6480"/>
                </a:cubicBezTo>
                <a:cubicBezTo>
                  <a:pt x="18225" y="6885"/>
                  <a:pt x="18225" y="6885"/>
                  <a:pt x="18225" y="6885"/>
                </a:cubicBezTo>
                <a:cubicBezTo>
                  <a:pt x="18225" y="6885"/>
                  <a:pt x="18090" y="6885"/>
                  <a:pt x="18090" y="6885"/>
                </a:cubicBezTo>
                <a:cubicBezTo>
                  <a:pt x="17955" y="6885"/>
                  <a:pt x="17820" y="6885"/>
                  <a:pt x="17685" y="6750"/>
                </a:cubicBezTo>
                <a:close/>
                <a:moveTo>
                  <a:pt x="3510" y="15390"/>
                </a:moveTo>
                <a:cubicBezTo>
                  <a:pt x="2970" y="15660"/>
                  <a:pt x="2970" y="15660"/>
                  <a:pt x="2970" y="15660"/>
                </a:cubicBezTo>
                <a:cubicBezTo>
                  <a:pt x="2835" y="15795"/>
                  <a:pt x="2835" y="15795"/>
                  <a:pt x="2700" y="15795"/>
                </a:cubicBezTo>
                <a:cubicBezTo>
                  <a:pt x="2700" y="15795"/>
                  <a:pt x="2565" y="15660"/>
                  <a:pt x="2430" y="15525"/>
                </a:cubicBezTo>
                <a:cubicBezTo>
                  <a:pt x="2295" y="15390"/>
                  <a:pt x="2430" y="15255"/>
                  <a:pt x="2565" y="15120"/>
                </a:cubicBezTo>
                <a:cubicBezTo>
                  <a:pt x="3240" y="14715"/>
                  <a:pt x="3240" y="14715"/>
                  <a:pt x="3240" y="14715"/>
                </a:cubicBezTo>
                <a:cubicBezTo>
                  <a:pt x="3375" y="14580"/>
                  <a:pt x="3645" y="14715"/>
                  <a:pt x="3645" y="14850"/>
                </a:cubicBezTo>
                <a:cubicBezTo>
                  <a:pt x="3780" y="14985"/>
                  <a:pt x="3780" y="15255"/>
                  <a:pt x="3510" y="15390"/>
                </a:cubicBezTo>
                <a:close/>
                <a:moveTo>
                  <a:pt x="10800" y="11880"/>
                </a:moveTo>
                <a:cubicBezTo>
                  <a:pt x="11205" y="11880"/>
                  <a:pt x="11610" y="11745"/>
                  <a:pt x="11880" y="11475"/>
                </a:cubicBezTo>
                <a:cubicBezTo>
                  <a:pt x="12150" y="11205"/>
                  <a:pt x="12285" y="10800"/>
                  <a:pt x="12285" y="10395"/>
                </a:cubicBezTo>
                <a:cubicBezTo>
                  <a:pt x="12285" y="10125"/>
                  <a:pt x="12150" y="9990"/>
                  <a:pt x="12015" y="9720"/>
                </a:cubicBezTo>
                <a:cubicBezTo>
                  <a:pt x="15120" y="6750"/>
                  <a:pt x="15120" y="6750"/>
                  <a:pt x="15120" y="6750"/>
                </a:cubicBezTo>
                <a:cubicBezTo>
                  <a:pt x="15255" y="6615"/>
                  <a:pt x="15255" y="6345"/>
                  <a:pt x="15120" y="6210"/>
                </a:cubicBezTo>
                <a:cubicBezTo>
                  <a:pt x="14985" y="6075"/>
                  <a:pt x="14715" y="6075"/>
                  <a:pt x="14580" y="6210"/>
                </a:cubicBezTo>
                <a:cubicBezTo>
                  <a:pt x="11610" y="9180"/>
                  <a:pt x="11610" y="9180"/>
                  <a:pt x="11610" y="9180"/>
                </a:cubicBezTo>
                <a:cubicBezTo>
                  <a:pt x="11070" y="8910"/>
                  <a:pt x="10260" y="8910"/>
                  <a:pt x="9720" y="9315"/>
                </a:cubicBezTo>
                <a:cubicBezTo>
                  <a:pt x="9450" y="9585"/>
                  <a:pt x="9315" y="9990"/>
                  <a:pt x="9315" y="10395"/>
                </a:cubicBezTo>
                <a:cubicBezTo>
                  <a:pt x="9315" y="10800"/>
                  <a:pt x="9450" y="11205"/>
                  <a:pt x="9720" y="11475"/>
                </a:cubicBezTo>
                <a:cubicBezTo>
                  <a:pt x="9990" y="11745"/>
                  <a:pt x="10395" y="11880"/>
                  <a:pt x="10800" y="11880"/>
                </a:cubicBezTo>
                <a:close/>
                <a:moveTo>
                  <a:pt x="10260" y="9855"/>
                </a:moveTo>
                <a:cubicBezTo>
                  <a:pt x="10395" y="9720"/>
                  <a:pt x="10665" y="9720"/>
                  <a:pt x="10800" y="9720"/>
                </a:cubicBezTo>
                <a:cubicBezTo>
                  <a:pt x="10935" y="9720"/>
                  <a:pt x="11205" y="9720"/>
                  <a:pt x="11340" y="9855"/>
                </a:cubicBezTo>
                <a:cubicBezTo>
                  <a:pt x="11475" y="9990"/>
                  <a:pt x="11475" y="10260"/>
                  <a:pt x="11475" y="10395"/>
                </a:cubicBezTo>
                <a:cubicBezTo>
                  <a:pt x="11475" y="10530"/>
                  <a:pt x="11475" y="10800"/>
                  <a:pt x="11340" y="10935"/>
                </a:cubicBezTo>
                <a:cubicBezTo>
                  <a:pt x="11070" y="11205"/>
                  <a:pt x="10530" y="11205"/>
                  <a:pt x="10260" y="10935"/>
                </a:cubicBezTo>
                <a:cubicBezTo>
                  <a:pt x="10125" y="10800"/>
                  <a:pt x="10125" y="10530"/>
                  <a:pt x="10125" y="10395"/>
                </a:cubicBezTo>
                <a:cubicBezTo>
                  <a:pt x="10125" y="10260"/>
                  <a:pt x="10125" y="9990"/>
                  <a:pt x="10260" y="98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23" name="Freeform 24"/>
          <p:cNvSpPr/>
          <p:nvPr/>
        </p:nvSpPr>
        <p:spPr>
          <a:xfrm>
            <a:off x="7416800" y="2162175"/>
            <a:ext cx="1127126" cy="1209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20" y="13635"/>
                </a:moveTo>
                <a:cubicBezTo>
                  <a:pt x="11808" y="13635"/>
                  <a:pt x="12240" y="13500"/>
                  <a:pt x="12528" y="13095"/>
                </a:cubicBezTo>
                <a:cubicBezTo>
                  <a:pt x="15984" y="8505"/>
                  <a:pt x="15984" y="8505"/>
                  <a:pt x="15984" y="8505"/>
                </a:cubicBezTo>
                <a:cubicBezTo>
                  <a:pt x="16128" y="8370"/>
                  <a:pt x="16128" y="8100"/>
                  <a:pt x="15984" y="7965"/>
                </a:cubicBezTo>
                <a:cubicBezTo>
                  <a:pt x="15840" y="7965"/>
                  <a:pt x="15696" y="7830"/>
                  <a:pt x="15552" y="7965"/>
                </a:cubicBezTo>
                <a:cubicBezTo>
                  <a:pt x="10512" y="11340"/>
                  <a:pt x="10512" y="11340"/>
                  <a:pt x="10512" y="11340"/>
                </a:cubicBezTo>
                <a:cubicBezTo>
                  <a:pt x="10224" y="11610"/>
                  <a:pt x="10080" y="11880"/>
                  <a:pt x="9936" y="12285"/>
                </a:cubicBezTo>
                <a:cubicBezTo>
                  <a:pt x="9936" y="12690"/>
                  <a:pt x="10080" y="13095"/>
                  <a:pt x="10368" y="13365"/>
                </a:cubicBezTo>
                <a:cubicBezTo>
                  <a:pt x="10656" y="13500"/>
                  <a:pt x="10944" y="13635"/>
                  <a:pt x="11376" y="13635"/>
                </a:cubicBezTo>
                <a:cubicBezTo>
                  <a:pt x="11376" y="13635"/>
                  <a:pt x="11376" y="13635"/>
                  <a:pt x="11520" y="13635"/>
                </a:cubicBezTo>
                <a:close/>
                <a:moveTo>
                  <a:pt x="10800" y="12420"/>
                </a:moveTo>
                <a:cubicBezTo>
                  <a:pt x="10800" y="12150"/>
                  <a:pt x="10800" y="12015"/>
                  <a:pt x="10944" y="11880"/>
                </a:cubicBezTo>
                <a:cubicBezTo>
                  <a:pt x="13968" y="9855"/>
                  <a:pt x="13968" y="9855"/>
                  <a:pt x="13968" y="9855"/>
                </a:cubicBezTo>
                <a:cubicBezTo>
                  <a:pt x="11808" y="12690"/>
                  <a:pt x="11808" y="12690"/>
                  <a:pt x="11808" y="12690"/>
                </a:cubicBezTo>
                <a:cubicBezTo>
                  <a:pt x="11664" y="12825"/>
                  <a:pt x="11520" y="12960"/>
                  <a:pt x="11376" y="12960"/>
                </a:cubicBezTo>
                <a:cubicBezTo>
                  <a:pt x="11232" y="12960"/>
                  <a:pt x="11088" y="12960"/>
                  <a:pt x="10944" y="12825"/>
                </a:cubicBezTo>
                <a:cubicBezTo>
                  <a:pt x="10800" y="12690"/>
                  <a:pt x="10800" y="12555"/>
                  <a:pt x="10800" y="12420"/>
                </a:cubicBezTo>
                <a:close/>
                <a:moveTo>
                  <a:pt x="20016" y="7020"/>
                </a:moveTo>
                <a:cubicBezTo>
                  <a:pt x="20016" y="7020"/>
                  <a:pt x="20016" y="7020"/>
                  <a:pt x="20016" y="7020"/>
                </a:cubicBezTo>
                <a:cubicBezTo>
                  <a:pt x="20016" y="7020"/>
                  <a:pt x="20016" y="7020"/>
                  <a:pt x="20016" y="7020"/>
                </a:cubicBezTo>
                <a:cubicBezTo>
                  <a:pt x="19584" y="6345"/>
                  <a:pt x="19152" y="5805"/>
                  <a:pt x="18720" y="5265"/>
                </a:cubicBezTo>
                <a:cubicBezTo>
                  <a:pt x="19440" y="4455"/>
                  <a:pt x="19440" y="4455"/>
                  <a:pt x="19440" y="4455"/>
                </a:cubicBezTo>
                <a:cubicBezTo>
                  <a:pt x="20016" y="4995"/>
                  <a:pt x="20016" y="4995"/>
                  <a:pt x="20016" y="4995"/>
                </a:cubicBezTo>
                <a:cubicBezTo>
                  <a:pt x="21600" y="3510"/>
                  <a:pt x="21600" y="3510"/>
                  <a:pt x="21600" y="3510"/>
                </a:cubicBezTo>
                <a:cubicBezTo>
                  <a:pt x="20016" y="1890"/>
                  <a:pt x="20016" y="1890"/>
                  <a:pt x="20016" y="1890"/>
                </a:cubicBezTo>
                <a:cubicBezTo>
                  <a:pt x="18432" y="3510"/>
                  <a:pt x="18432" y="3510"/>
                  <a:pt x="18432" y="3510"/>
                </a:cubicBezTo>
                <a:cubicBezTo>
                  <a:pt x="19008" y="4050"/>
                  <a:pt x="19008" y="4050"/>
                  <a:pt x="19008" y="4050"/>
                </a:cubicBezTo>
                <a:cubicBezTo>
                  <a:pt x="18144" y="4725"/>
                  <a:pt x="18144" y="4725"/>
                  <a:pt x="18144" y="4725"/>
                </a:cubicBezTo>
                <a:cubicBezTo>
                  <a:pt x="17568" y="4320"/>
                  <a:pt x="16992" y="3780"/>
                  <a:pt x="16272" y="3510"/>
                </a:cubicBezTo>
                <a:cubicBezTo>
                  <a:pt x="16272" y="3510"/>
                  <a:pt x="16272" y="3510"/>
                  <a:pt x="16272" y="3510"/>
                </a:cubicBezTo>
                <a:cubicBezTo>
                  <a:pt x="16272" y="3510"/>
                  <a:pt x="16272" y="3510"/>
                  <a:pt x="16272" y="3510"/>
                </a:cubicBezTo>
                <a:cubicBezTo>
                  <a:pt x="14976" y="2835"/>
                  <a:pt x="13680" y="2430"/>
                  <a:pt x="12240" y="2295"/>
                </a:cubicBezTo>
                <a:cubicBezTo>
                  <a:pt x="12240" y="1755"/>
                  <a:pt x="12240" y="1755"/>
                  <a:pt x="12240" y="1755"/>
                </a:cubicBezTo>
                <a:cubicBezTo>
                  <a:pt x="12816" y="1755"/>
                  <a:pt x="12816" y="1755"/>
                  <a:pt x="12816" y="1755"/>
                </a:cubicBezTo>
                <a:cubicBezTo>
                  <a:pt x="13392" y="1755"/>
                  <a:pt x="13824" y="1350"/>
                  <a:pt x="13824" y="945"/>
                </a:cubicBezTo>
                <a:cubicBezTo>
                  <a:pt x="13824" y="405"/>
                  <a:pt x="13392" y="0"/>
                  <a:pt x="12816" y="0"/>
                </a:cubicBezTo>
                <a:cubicBezTo>
                  <a:pt x="9360" y="0"/>
                  <a:pt x="9360" y="0"/>
                  <a:pt x="9360" y="0"/>
                </a:cubicBezTo>
                <a:cubicBezTo>
                  <a:pt x="8928" y="0"/>
                  <a:pt x="8496" y="405"/>
                  <a:pt x="8496" y="945"/>
                </a:cubicBezTo>
                <a:cubicBezTo>
                  <a:pt x="8496" y="1350"/>
                  <a:pt x="8928" y="1755"/>
                  <a:pt x="9360" y="1755"/>
                </a:cubicBezTo>
                <a:cubicBezTo>
                  <a:pt x="9936" y="1755"/>
                  <a:pt x="9936" y="1755"/>
                  <a:pt x="9936" y="1755"/>
                </a:cubicBezTo>
                <a:cubicBezTo>
                  <a:pt x="9936" y="2160"/>
                  <a:pt x="9936" y="2160"/>
                  <a:pt x="9936" y="2160"/>
                </a:cubicBezTo>
                <a:cubicBezTo>
                  <a:pt x="9504" y="2295"/>
                  <a:pt x="9216" y="2295"/>
                  <a:pt x="8784" y="2430"/>
                </a:cubicBezTo>
                <a:cubicBezTo>
                  <a:pt x="8496" y="2430"/>
                  <a:pt x="8352" y="2700"/>
                  <a:pt x="8496" y="2835"/>
                </a:cubicBezTo>
                <a:cubicBezTo>
                  <a:pt x="8496" y="2970"/>
                  <a:pt x="8640" y="3105"/>
                  <a:pt x="8928" y="3105"/>
                </a:cubicBezTo>
                <a:cubicBezTo>
                  <a:pt x="9216" y="2970"/>
                  <a:pt x="9648" y="2970"/>
                  <a:pt x="9936" y="2970"/>
                </a:cubicBezTo>
                <a:cubicBezTo>
                  <a:pt x="10368" y="2970"/>
                  <a:pt x="10368" y="2970"/>
                  <a:pt x="10368" y="2970"/>
                </a:cubicBezTo>
                <a:cubicBezTo>
                  <a:pt x="10512" y="2835"/>
                  <a:pt x="10656" y="2835"/>
                  <a:pt x="10800" y="2835"/>
                </a:cubicBezTo>
                <a:cubicBezTo>
                  <a:pt x="10800" y="3645"/>
                  <a:pt x="10800" y="3645"/>
                  <a:pt x="10800" y="3645"/>
                </a:cubicBezTo>
                <a:cubicBezTo>
                  <a:pt x="10800" y="3780"/>
                  <a:pt x="10944" y="3915"/>
                  <a:pt x="11088" y="3915"/>
                </a:cubicBezTo>
                <a:cubicBezTo>
                  <a:pt x="11376" y="3915"/>
                  <a:pt x="11520" y="3780"/>
                  <a:pt x="11520" y="3645"/>
                </a:cubicBezTo>
                <a:cubicBezTo>
                  <a:pt x="11520" y="2835"/>
                  <a:pt x="11520" y="2835"/>
                  <a:pt x="11520" y="2835"/>
                </a:cubicBezTo>
                <a:cubicBezTo>
                  <a:pt x="12960" y="2970"/>
                  <a:pt x="14256" y="3375"/>
                  <a:pt x="15552" y="3915"/>
                </a:cubicBezTo>
                <a:cubicBezTo>
                  <a:pt x="15120" y="4590"/>
                  <a:pt x="15120" y="4590"/>
                  <a:pt x="15120" y="4590"/>
                </a:cubicBezTo>
                <a:cubicBezTo>
                  <a:pt x="15120" y="4725"/>
                  <a:pt x="15120" y="4860"/>
                  <a:pt x="15264" y="4995"/>
                </a:cubicBezTo>
                <a:cubicBezTo>
                  <a:pt x="15408" y="4995"/>
                  <a:pt x="15408" y="5130"/>
                  <a:pt x="15552" y="5130"/>
                </a:cubicBezTo>
                <a:cubicBezTo>
                  <a:pt x="15552" y="5130"/>
                  <a:pt x="15696" y="4995"/>
                  <a:pt x="15840" y="4860"/>
                </a:cubicBezTo>
                <a:cubicBezTo>
                  <a:pt x="16128" y="4320"/>
                  <a:pt x="16128" y="4320"/>
                  <a:pt x="16128" y="4320"/>
                </a:cubicBezTo>
                <a:cubicBezTo>
                  <a:pt x="17424" y="4995"/>
                  <a:pt x="18432" y="5940"/>
                  <a:pt x="19152" y="7020"/>
                </a:cubicBezTo>
                <a:cubicBezTo>
                  <a:pt x="18576" y="7425"/>
                  <a:pt x="18576" y="7425"/>
                  <a:pt x="18576" y="7425"/>
                </a:cubicBezTo>
                <a:cubicBezTo>
                  <a:pt x="18288" y="7560"/>
                  <a:pt x="18288" y="7695"/>
                  <a:pt x="18432" y="7965"/>
                </a:cubicBezTo>
                <a:cubicBezTo>
                  <a:pt x="18432" y="8100"/>
                  <a:pt x="18576" y="8100"/>
                  <a:pt x="18720" y="8100"/>
                </a:cubicBezTo>
                <a:cubicBezTo>
                  <a:pt x="18720" y="8100"/>
                  <a:pt x="18864" y="8100"/>
                  <a:pt x="18864" y="8100"/>
                </a:cubicBezTo>
                <a:cubicBezTo>
                  <a:pt x="19584" y="7695"/>
                  <a:pt x="19584" y="7695"/>
                  <a:pt x="19584" y="7695"/>
                </a:cubicBezTo>
                <a:cubicBezTo>
                  <a:pt x="20160" y="8910"/>
                  <a:pt x="20592" y="10125"/>
                  <a:pt x="20736" y="11475"/>
                </a:cubicBezTo>
                <a:cubicBezTo>
                  <a:pt x="19872" y="11475"/>
                  <a:pt x="19872" y="11475"/>
                  <a:pt x="19872" y="11475"/>
                </a:cubicBezTo>
                <a:cubicBezTo>
                  <a:pt x="19728" y="11475"/>
                  <a:pt x="19584" y="11745"/>
                  <a:pt x="19584" y="11880"/>
                </a:cubicBezTo>
                <a:cubicBezTo>
                  <a:pt x="19584" y="12015"/>
                  <a:pt x="19728" y="12285"/>
                  <a:pt x="19872" y="12285"/>
                </a:cubicBezTo>
                <a:cubicBezTo>
                  <a:pt x="20736" y="12285"/>
                  <a:pt x="20736" y="12285"/>
                  <a:pt x="20736" y="12285"/>
                </a:cubicBezTo>
                <a:cubicBezTo>
                  <a:pt x="20592" y="13635"/>
                  <a:pt x="20160" y="14850"/>
                  <a:pt x="19584" y="16065"/>
                </a:cubicBezTo>
                <a:cubicBezTo>
                  <a:pt x="18864" y="15660"/>
                  <a:pt x="18864" y="15660"/>
                  <a:pt x="18864" y="15660"/>
                </a:cubicBezTo>
                <a:cubicBezTo>
                  <a:pt x="18720" y="15660"/>
                  <a:pt x="18432" y="15660"/>
                  <a:pt x="18432" y="15795"/>
                </a:cubicBezTo>
                <a:cubicBezTo>
                  <a:pt x="18288" y="16065"/>
                  <a:pt x="18288" y="16200"/>
                  <a:pt x="18576" y="16335"/>
                </a:cubicBezTo>
                <a:cubicBezTo>
                  <a:pt x="19152" y="16740"/>
                  <a:pt x="19152" y="16740"/>
                  <a:pt x="19152" y="16740"/>
                </a:cubicBezTo>
                <a:cubicBezTo>
                  <a:pt x="18432" y="17820"/>
                  <a:pt x="17424" y="18765"/>
                  <a:pt x="16272" y="19440"/>
                </a:cubicBezTo>
                <a:cubicBezTo>
                  <a:pt x="15840" y="18900"/>
                  <a:pt x="15840" y="18900"/>
                  <a:pt x="15840" y="18900"/>
                </a:cubicBezTo>
                <a:cubicBezTo>
                  <a:pt x="15696" y="18630"/>
                  <a:pt x="15552" y="18630"/>
                  <a:pt x="15264" y="18765"/>
                </a:cubicBezTo>
                <a:cubicBezTo>
                  <a:pt x="15120" y="18900"/>
                  <a:pt x="15120" y="19035"/>
                  <a:pt x="15120" y="19170"/>
                </a:cubicBezTo>
                <a:cubicBezTo>
                  <a:pt x="15552" y="19845"/>
                  <a:pt x="15552" y="19845"/>
                  <a:pt x="15552" y="19845"/>
                </a:cubicBezTo>
                <a:cubicBezTo>
                  <a:pt x="14256" y="20385"/>
                  <a:pt x="12960" y="20790"/>
                  <a:pt x="11520" y="20925"/>
                </a:cubicBezTo>
                <a:cubicBezTo>
                  <a:pt x="11520" y="20115"/>
                  <a:pt x="11520" y="20115"/>
                  <a:pt x="11520" y="20115"/>
                </a:cubicBezTo>
                <a:cubicBezTo>
                  <a:pt x="11520" y="19980"/>
                  <a:pt x="11376" y="19845"/>
                  <a:pt x="11088" y="19845"/>
                </a:cubicBezTo>
                <a:cubicBezTo>
                  <a:pt x="10944" y="19845"/>
                  <a:pt x="10800" y="19980"/>
                  <a:pt x="10800" y="20115"/>
                </a:cubicBezTo>
                <a:cubicBezTo>
                  <a:pt x="10800" y="20925"/>
                  <a:pt x="10800" y="20925"/>
                  <a:pt x="10800" y="20925"/>
                </a:cubicBezTo>
                <a:cubicBezTo>
                  <a:pt x="10080" y="20790"/>
                  <a:pt x="9504" y="20790"/>
                  <a:pt x="8928" y="20655"/>
                </a:cubicBezTo>
                <a:cubicBezTo>
                  <a:pt x="8784" y="20655"/>
                  <a:pt x="8496" y="20790"/>
                  <a:pt x="8496" y="20925"/>
                </a:cubicBezTo>
                <a:cubicBezTo>
                  <a:pt x="8352" y="21060"/>
                  <a:pt x="8496" y="21330"/>
                  <a:pt x="8784" y="21330"/>
                </a:cubicBezTo>
                <a:cubicBezTo>
                  <a:pt x="9504" y="21465"/>
                  <a:pt x="10368" y="21600"/>
                  <a:pt x="11088" y="21600"/>
                </a:cubicBezTo>
                <a:cubicBezTo>
                  <a:pt x="11088" y="21600"/>
                  <a:pt x="11088" y="21600"/>
                  <a:pt x="11088" y="21600"/>
                </a:cubicBezTo>
                <a:cubicBezTo>
                  <a:pt x="11088" y="21600"/>
                  <a:pt x="11088" y="21600"/>
                  <a:pt x="11088" y="21600"/>
                </a:cubicBezTo>
                <a:cubicBezTo>
                  <a:pt x="11088" y="21600"/>
                  <a:pt x="11088" y="21600"/>
                  <a:pt x="11088" y="21600"/>
                </a:cubicBezTo>
                <a:cubicBezTo>
                  <a:pt x="12960" y="21600"/>
                  <a:pt x="14688" y="21060"/>
                  <a:pt x="16272" y="20250"/>
                </a:cubicBezTo>
                <a:cubicBezTo>
                  <a:pt x="16272" y="20250"/>
                  <a:pt x="16272" y="20250"/>
                  <a:pt x="16272" y="20250"/>
                </a:cubicBezTo>
                <a:cubicBezTo>
                  <a:pt x="16272" y="20250"/>
                  <a:pt x="16272" y="20250"/>
                  <a:pt x="16272" y="20250"/>
                </a:cubicBezTo>
                <a:cubicBezTo>
                  <a:pt x="17856" y="19440"/>
                  <a:pt x="19152" y="18225"/>
                  <a:pt x="20016" y="16740"/>
                </a:cubicBezTo>
                <a:cubicBezTo>
                  <a:pt x="20016" y="16740"/>
                  <a:pt x="20016" y="16740"/>
                  <a:pt x="20016" y="16740"/>
                </a:cubicBezTo>
                <a:cubicBezTo>
                  <a:pt x="20016" y="16740"/>
                  <a:pt x="20016" y="16740"/>
                  <a:pt x="20016" y="16740"/>
                </a:cubicBezTo>
                <a:cubicBezTo>
                  <a:pt x="20880" y="15255"/>
                  <a:pt x="21456" y="13635"/>
                  <a:pt x="21456" y="11880"/>
                </a:cubicBezTo>
                <a:cubicBezTo>
                  <a:pt x="21456" y="10125"/>
                  <a:pt x="20880" y="8505"/>
                  <a:pt x="20016" y="7020"/>
                </a:cubicBezTo>
                <a:close/>
                <a:moveTo>
                  <a:pt x="20016" y="2970"/>
                </a:moveTo>
                <a:cubicBezTo>
                  <a:pt x="20592" y="3510"/>
                  <a:pt x="20592" y="3510"/>
                  <a:pt x="20592" y="3510"/>
                </a:cubicBezTo>
                <a:cubicBezTo>
                  <a:pt x="20016" y="4050"/>
                  <a:pt x="20016" y="4050"/>
                  <a:pt x="20016" y="4050"/>
                </a:cubicBezTo>
                <a:cubicBezTo>
                  <a:pt x="19440" y="3510"/>
                  <a:pt x="19440" y="3510"/>
                  <a:pt x="19440" y="3510"/>
                </a:cubicBezTo>
                <a:lnTo>
                  <a:pt x="20016" y="2970"/>
                </a:lnTo>
                <a:close/>
                <a:moveTo>
                  <a:pt x="10800" y="2160"/>
                </a:moveTo>
                <a:cubicBezTo>
                  <a:pt x="10800" y="1080"/>
                  <a:pt x="10800" y="1080"/>
                  <a:pt x="10800" y="1080"/>
                </a:cubicBezTo>
                <a:cubicBezTo>
                  <a:pt x="9360" y="1080"/>
                  <a:pt x="9360" y="1080"/>
                  <a:pt x="9360" y="1080"/>
                </a:cubicBezTo>
                <a:cubicBezTo>
                  <a:pt x="9360" y="1080"/>
                  <a:pt x="9216" y="945"/>
                  <a:pt x="9216" y="945"/>
                </a:cubicBezTo>
                <a:cubicBezTo>
                  <a:pt x="9216" y="810"/>
                  <a:pt x="9360" y="675"/>
                  <a:pt x="9360" y="675"/>
                </a:cubicBezTo>
                <a:cubicBezTo>
                  <a:pt x="12816" y="675"/>
                  <a:pt x="12816" y="675"/>
                  <a:pt x="12816" y="675"/>
                </a:cubicBezTo>
                <a:cubicBezTo>
                  <a:pt x="12960" y="675"/>
                  <a:pt x="13104" y="810"/>
                  <a:pt x="13104" y="945"/>
                </a:cubicBezTo>
                <a:cubicBezTo>
                  <a:pt x="13104" y="945"/>
                  <a:pt x="12960" y="1080"/>
                  <a:pt x="12816" y="1080"/>
                </a:cubicBezTo>
                <a:cubicBezTo>
                  <a:pt x="11520" y="1080"/>
                  <a:pt x="11520" y="1080"/>
                  <a:pt x="11520" y="1080"/>
                </a:cubicBezTo>
                <a:cubicBezTo>
                  <a:pt x="11520" y="2160"/>
                  <a:pt x="11520" y="2160"/>
                  <a:pt x="11520" y="2160"/>
                </a:cubicBezTo>
                <a:cubicBezTo>
                  <a:pt x="11376" y="2160"/>
                  <a:pt x="11232" y="2160"/>
                  <a:pt x="11088" y="2160"/>
                </a:cubicBezTo>
                <a:cubicBezTo>
                  <a:pt x="11088" y="2160"/>
                  <a:pt x="11088" y="2160"/>
                  <a:pt x="11088" y="2160"/>
                </a:cubicBezTo>
                <a:cubicBezTo>
                  <a:pt x="11088" y="2160"/>
                  <a:pt x="11088" y="2160"/>
                  <a:pt x="11088" y="2160"/>
                </a:cubicBezTo>
                <a:cubicBezTo>
                  <a:pt x="10944" y="2160"/>
                  <a:pt x="10944" y="2160"/>
                  <a:pt x="10944" y="2160"/>
                </a:cubicBezTo>
                <a:cubicBezTo>
                  <a:pt x="10800" y="2160"/>
                  <a:pt x="10800" y="2160"/>
                  <a:pt x="10800" y="2160"/>
                </a:cubicBezTo>
                <a:close/>
                <a:moveTo>
                  <a:pt x="8064" y="5400"/>
                </a:moveTo>
                <a:cubicBezTo>
                  <a:pt x="8064" y="5535"/>
                  <a:pt x="7920" y="5805"/>
                  <a:pt x="7632" y="5805"/>
                </a:cubicBezTo>
                <a:cubicBezTo>
                  <a:pt x="5760" y="5805"/>
                  <a:pt x="5760" y="5805"/>
                  <a:pt x="5760" y="5805"/>
                </a:cubicBezTo>
                <a:cubicBezTo>
                  <a:pt x="5616" y="5805"/>
                  <a:pt x="5328" y="5535"/>
                  <a:pt x="5328" y="5400"/>
                </a:cubicBezTo>
                <a:cubicBezTo>
                  <a:pt x="5328" y="5265"/>
                  <a:pt x="5616" y="4995"/>
                  <a:pt x="5760" y="4995"/>
                </a:cubicBezTo>
                <a:cubicBezTo>
                  <a:pt x="7632" y="4995"/>
                  <a:pt x="7632" y="4995"/>
                  <a:pt x="7632" y="4995"/>
                </a:cubicBezTo>
                <a:cubicBezTo>
                  <a:pt x="7920" y="4995"/>
                  <a:pt x="8064" y="5265"/>
                  <a:pt x="8064" y="5400"/>
                </a:cubicBezTo>
                <a:close/>
                <a:moveTo>
                  <a:pt x="8064" y="7965"/>
                </a:moveTo>
                <a:cubicBezTo>
                  <a:pt x="8064" y="8100"/>
                  <a:pt x="7920" y="8235"/>
                  <a:pt x="7632" y="8235"/>
                </a:cubicBezTo>
                <a:cubicBezTo>
                  <a:pt x="3888" y="8235"/>
                  <a:pt x="3888" y="8235"/>
                  <a:pt x="3888" y="8235"/>
                </a:cubicBezTo>
                <a:cubicBezTo>
                  <a:pt x="3600" y="8235"/>
                  <a:pt x="3456" y="8100"/>
                  <a:pt x="3456" y="7965"/>
                </a:cubicBezTo>
                <a:cubicBezTo>
                  <a:pt x="3456" y="7695"/>
                  <a:pt x="3600" y="7560"/>
                  <a:pt x="3888" y="7560"/>
                </a:cubicBezTo>
                <a:cubicBezTo>
                  <a:pt x="7632" y="7560"/>
                  <a:pt x="7632" y="7560"/>
                  <a:pt x="7632" y="7560"/>
                </a:cubicBezTo>
                <a:cubicBezTo>
                  <a:pt x="7920" y="7560"/>
                  <a:pt x="8064" y="7695"/>
                  <a:pt x="8064" y="7965"/>
                </a:cubicBezTo>
                <a:close/>
                <a:moveTo>
                  <a:pt x="8064" y="10395"/>
                </a:moveTo>
                <a:cubicBezTo>
                  <a:pt x="8064" y="10665"/>
                  <a:pt x="7920" y="10800"/>
                  <a:pt x="7632" y="10800"/>
                </a:cubicBezTo>
                <a:cubicBezTo>
                  <a:pt x="1872" y="10800"/>
                  <a:pt x="1872" y="10800"/>
                  <a:pt x="1872" y="10800"/>
                </a:cubicBezTo>
                <a:cubicBezTo>
                  <a:pt x="1728" y="10800"/>
                  <a:pt x="1584" y="10665"/>
                  <a:pt x="1584" y="10395"/>
                </a:cubicBezTo>
                <a:cubicBezTo>
                  <a:pt x="1584" y="10260"/>
                  <a:pt x="1728" y="10125"/>
                  <a:pt x="1872" y="10125"/>
                </a:cubicBezTo>
                <a:cubicBezTo>
                  <a:pt x="7632" y="10125"/>
                  <a:pt x="7632" y="10125"/>
                  <a:pt x="7632" y="10125"/>
                </a:cubicBezTo>
                <a:cubicBezTo>
                  <a:pt x="7920" y="10125"/>
                  <a:pt x="8064" y="10260"/>
                  <a:pt x="8064" y="10395"/>
                </a:cubicBezTo>
                <a:close/>
                <a:moveTo>
                  <a:pt x="8064" y="12960"/>
                </a:moveTo>
                <a:cubicBezTo>
                  <a:pt x="8064" y="13095"/>
                  <a:pt x="7920" y="13365"/>
                  <a:pt x="7632" y="13365"/>
                </a:cubicBezTo>
                <a:cubicBezTo>
                  <a:pt x="432" y="13365"/>
                  <a:pt x="432" y="13365"/>
                  <a:pt x="432" y="13365"/>
                </a:cubicBezTo>
                <a:cubicBezTo>
                  <a:pt x="144" y="13365"/>
                  <a:pt x="0" y="13095"/>
                  <a:pt x="0" y="12960"/>
                </a:cubicBezTo>
                <a:cubicBezTo>
                  <a:pt x="0" y="12825"/>
                  <a:pt x="144" y="12555"/>
                  <a:pt x="432" y="12555"/>
                </a:cubicBezTo>
                <a:cubicBezTo>
                  <a:pt x="7632" y="12555"/>
                  <a:pt x="7632" y="12555"/>
                  <a:pt x="7632" y="12555"/>
                </a:cubicBezTo>
                <a:cubicBezTo>
                  <a:pt x="7920" y="12555"/>
                  <a:pt x="8064" y="12825"/>
                  <a:pt x="8064" y="12960"/>
                </a:cubicBezTo>
                <a:close/>
                <a:moveTo>
                  <a:pt x="8064" y="15525"/>
                </a:moveTo>
                <a:cubicBezTo>
                  <a:pt x="8064" y="15660"/>
                  <a:pt x="7920" y="15795"/>
                  <a:pt x="7632" y="15795"/>
                </a:cubicBezTo>
                <a:cubicBezTo>
                  <a:pt x="2736" y="15795"/>
                  <a:pt x="2736" y="15795"/>
                  <a:pt x="2736" y="15795"/>
                </a:cubicBezTo>
                <a:cubicBezTo>
                  <a:pt x="2448" y="15795"/>
                  <a:pt x="2304" y="15660"/>
                  <a:pt x="2304" y="15525"/>
                </a:cubicBezTo>
                <a:cubicBezTo>
                  <a:pt x="2304" y="15255"/>
                  <a:pt x="2448" y="15120"/>
                  <a:pt x="2736" y="15120"/>
                </a:cubicBezTo>
                <a:cubicBezTo>
                  <a:pt x="7632" y="15120"/>
                  <a:pt x="7632" y="15120"/>
                  <a:pt x="7632" y="15120"/>
                </a:cubicBezTo>
                <a:cubicBezTo>
                  <a:pt x="7920" y="15120"/>
                  <a:pt x="8064" y="15255"/>
                  <a:pt x="8064" y="15525"/>
                </a:cubicBezTo>
                <a:close/>
                <a:moveTo>
                  <a:pt x="8064" y="17955"/>
                </a:moveTo>
                <a:cubicBezTo>
                  <a:pt x="8064" y="18225"/>
                  <a:pt x="7920" y="18360"/>
                  <a:pt x="7632" y="18360"/>
                </a:cubicBezTo>
                <a:cubicBezTo>
                  <a:pt x="5040" y="18360"/>
                  <a:pt x="5040" y="18360"/>
                  <a:pt x="5040" y="18360"/>
                </a:cubicBezTo>
                <a:cubicBezTo>
                  <a:pt x="4752" y="18360"/>
                  <a:pt x="4608" y="18225"/>
                  <a:pt x="4608" y="17955"/>
                </a:cubicBezTo>
                <a:cubicBezTo>
                  <a:pt x="4608" y="17820"/>
                  <a:pt x="4752" y="17685"/>
                  <a:pt x="5040" y="17685"/>
                </a:cubicBezTo>
                <a:cubicBezTo>
                  <a:pt x="7632" y="17685"/>
                  <a:pt x="7632" y="17685"/>
                  <a:pt x="7632" y="17685"/>
                </a:cubicBezTo>
                <a:cubicBezTo>
                  <a:pt x="7920" y="17685"/>
                  <a:pt x="8064" y="17820"/>
                  <a:pt x="8064" y="179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24" name="Freeform 25"/>
          <p:cNvSpPr/>
          <p:nvPr/>
        </p:nvSpPr>
        <p:spPr>
          <a:xfrm>
            <a:off x="7385050" y="3524250"/>
            <a:ext cx="1203327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3635"/>
                </a:moveTo>
                <a:cubicBezTo>
                  <a:pt x="21195" y="13635"/>
                  <a:pt x="21195" y="13635"/>
                  <a:pt x="21195" y="13635"/>
                </a:cubicBezTo>
                <a:cubicBezTo>
                  <a:pt x="21465" y="12690"/>
                  <a:pt x="21600" y="11745"/>
                  <a:pt x="21600" y="10800"/>
                </a:cubicBezTo>
                <a:cubicBezTo>
                  <a:pt x="21600" y="9855"/>
                  <a:pt x="21465" y="8910"/>
                  <a:pt x="21195" y="7965"/>
                </a:cubicBezTo>
                <a:cubicBezTo>
                  <a:pt x="21195" y="7965"/>
                  <a:pt x="21195" y="7965"/>
                  <a:pt x="21195" y="7965"/>
                </a:cubicBezTo>
                <a:cubicBezTo>
                  <a:pt x="21195" y="7965"/>
                  <a:pt x="21195" y="7965"/>
                  <a:pt x="21195" y="7965"/>
                </a:cubicBezTo>
                <a:cubicBezTo>
                  <a:pt x="20925" y="7155"/>
                  <a:pt x="20655" y="6210"/>
                  <a:pt x="20115" y="5400"/>
                </a:cubicBezTo>
                <a:cubicBezTo>
                  <a:pt x="20115" y="5400"/>
                  <a:pt x="20115" y="5400"/>
                  <a:pt x="20115" y="5400"/>
                </a:cubicBezTo>
                <a:cubicBezTo>
                  <a:pt x="20115" y="5400"/>
                  <a:pt x="20115" y="5400"/>
                  <a:pt x="20115" y="5400"/>
                </a:cubicBezTo>
                <a:cubicBezTo>
                  <a:pt x="19710" y="4590"/>
                  <a:pt x="19170" y="3780"/>
                  <a:pt x="18495" y="3240"/>
                </a:cubicBezTo>
                <a:cubicBezTo>
                  <a:pt x="18495" y="3240"/>
                  <a:pt x="18495" y="3105"/>
                  <a:pt x="18495" y="3105"/>
                </a:cubicBezTo>
                <a:cubicBezTo>
                  <a:pt x="18495" y="3105"/>
                  <a:pt x="18360" y="3105"/>
                  <a:pt x="18360" y="3105"/>
                </a:cubicBezTo>
                <a:cubicBezTo>
                  <a:pt x="17820" y="2430"/>
                  <a:pt x="17010" y="1890"/>
                  <a:pt x="16200" y="1485"/>
                </a:cubicBezTo>
                <a:cubicBezTo>
                  <a:pt x="16200" y="1485"/>
                  <a:pt x="16200" y="1485"/>
                  <a:pt x="16200" y="1485"/>
                </a:cubicBezTo>
                <a:cubicBezTo>
                  <a:pt x="16200" y="1485"/>
                  <a:pt x="16200" y="1485"/>
                  <a:pt x="16200" y="1485"/>
                </a:cubicBezTo>
                <a:cubicBezTo>
                  <a:pt x="15390" y="945"/>
                  <a:pt x="14445" y="675"/>
                  <a:pt x="13635" y="405"/>
                </a:cubicBezTo>
                <a:cubicBezTo>
                  <a:pt x="13635" y="405"/>
                  <a:pt x="13635" y="405"/>
                  <a:pt x="13635" y="405"/>
                </a:cubicBezTo>
                <a:cubicBezTo>
                  <a:pt x="13635" y="405"/>
                  <a:pt x="13635" y="405"/>
                  <a:pt x="13635" y="405"/>
                </a:cubicBezTo>
                <a:cubicBezTo>
                  <a:pt x="12690" y="135"/>
                  <a:pt x="11745" y="0"/>
                  <a:pt x="10800" y="0"/>
                </a:cubicBezTo>
                <a:cubicBezTo>
                  <a:pt x="9855" y="0"/>
                  <a:pt x="8910" y="135"/>
                  <a:pt x="7965" y="405"/>
                </a:cubicBezTo>
                <a:cubicBezTo>
                  <a:pt x="7965" y="405"/>
                  <a:pt x="7965" y="405"/>
                  <a:pt x="7965" y="405"/>
                </a:cubicBezTo>
                <a:cubicBezTo>
                  <a:pt x="7965" y="405"/>
                  <a:pt x="7965" y="405"/>
                  <a:pt x="7965" y="405"/>
                </a:cubicBezTo>
                <a:cubicBezTo>
                  <a:pt x="7155" y="675"/>
                  <a:pt x="6210" y="945"/>
                  <a:pt x="5400" y="1485"/>
                </a:cubicBezTo>
                <a:cubicBezTo>
                  <a:pt x="5400" y="1485"/>
                  <a:pt x="5400" y="1485"/>
                  <a:pt x="5400" y="1485"/>
                </a:cubicBezTo>
                <a:cubicBezTo>
                  <a:pt x="5400" y="1485"/>
                  <a:pt x="5400" y="1485"/>
                  <a:pt x="5400" y="1485"/>
                </a:cubicBezTo>
                <a:cubicBezTo>
                  <a:pt x="4590" y="1890"/>
                  <a:pt x="3780" y="2430"/>
                  <a:pt x="3240" y="3105"/>
                </a:cubicBezTo>
                <a:cubicBezTo>
                  <a:pt x="3240" y="3105"/>
                  <a:pt x="3105" y="3105"/>
                  <a:pt x="3105" y="3105"/>
                </a:cubicBezTo>
                <a:cubicBezTo>
                  <a:pt x="3105" y="3105"/>
                  <a:pt x="3105" y="3240"/>
                  <a:pt x="3105" y="3240"/>
                </a:cubicBezTo>
                <a:cubicBezTo>
                  <a:pt x="2430" y="3780"/>
                  <a:pt x="1890" y="4590"/>
                  <a:pt x="1485" y="5400"/>
                </a:cubicBezTo>
                <a:cubicBezTo>
                  <a:pt x="1485" y="5400"/>
                  <a:pt x="1485" y="5400"/>
                  <a:pt x="1485" y="5400"/>
                </a:cubicBezTo>
                <a:cubicBezTo>
                  <a:pt x="1485" y="5400"/>
                  <a:pt x="1485" y="5400"/>
                  <a:pt x="1485" y="5400"/>
                </a:cubicBezTo>
                <a:cubicBezTo>
                  <a:pt x="945" y="6210"/>
                  <a:pt x="675" y="7155"/>
                  <a:pt x="405" y="7965"/>
                </a:cubicBezTo>
                <a:cubicBezTo>
                  <a:pt x="405" y="7965"/>
                  <a:pt x="405" y="7965"/>
                  <a:pt x="405" y="7965"/>
                </a:cubicBezTo>
                <a:cubicBezTo>
                  <a:pt x="405" y="7965"/>
                  <a:pt x="405" y="7965"/>
                  <a:pt x="405" y="7965"/>
                </a:cubicBezTo>
                <a:cubicBezTo>
                  <a:pt x="135" y="8910"/>
                  <a:pt x="0" y="9855"/>
                  <a:pt x="0" y="10800"/>
                </a:cubicBezTo>
                <a:cubicBezTo>
                  <a:pt x="0" y="11745"/>
                  <a:pt x="135" y="12690"/>
                  <a:pt x="405" y="13635"/>
                </a:cubicBezTo>
                <a:cubicBezTo>
                  <a:pt x="405" y="13635"/>
                  <a:pt x="405" y="13635"/>
                  <a:pt x="405" y="13635"/>
                </a:cubicBezTo>
                <a:cubicBezTo>
                  <a:pt x="405" y="13635"/>
                  <a:pt x="405" y="13635"/>
                  <a:pt x="405" y="13635"/>
                </a:cubicBezTo>
                <a:cubicBezTo>
                  <a:pt x="675" y="14445"/>
                  <a:pt x="945" y="15390"/>
                  <a:pt x="1485" y="16200"/>
                </a:cubicBezTo>
                <a:cubicBezTo>
                  <a:pt x="1485" y="16200"/>
                  <a:pt x="1485" y="16200"/>
                  <a:pt x="1485" y="16200"/>
                </a:cubicBezTo>
                <a:cubicBezTo>
                  <a:pt x="1485" y="16200"/>
                  <a:pt x="1485" y="16200"/>
                  <a:pt x="1485" y="16200"/>
                </a:cubicBezTo>
                <a:cubicBezTo>
                  <a:pt x="1890" y="17010"/>
                  <a:pt x="2565" y="17820"/>
                  <a:pt x="3105" y="18360"/>
                </a:cubicBezTo>
                <a:cubicBezTo>
                  <a:pt x="3105" y="18360"/>
                  <a:pt x="3105" y="18495"/>
                  <a:pt x="3105" y="18495"/>
                </a:cubicBezTo>
                <a:cubicBezTo>
                  <a:pt x="3105" y="18495"/>
                  <a:pt x="3240" y="18495"/>
                  <a:pt x="3240" y="18495"/>
                </a:cubicBezTo>
                <a:cubicBezTo>
                  <a:pt x="3780" y="19170"/>
                  <a:pt x="4590" y="19710"/>
                  <a:pt x="5400" y="20115"/>
                </a:cubicBezTo>
                <a:cubicBezTo>
                  <a:pt x="5400" y="20115"/>
                  <a:pt x="5400" y="20115"/>
                  <a:pt x="5400" y="20115"/>
                </a:cubicBezTo>
                <a:cubicBezTo>
                  <a:pt x="5400" y="20115"/>
                  <a:pt x="5400" y="20115"/>
                  <a:pt x="5400" y="20115"/>
                </a:cubicBezTo>
                <a:cubicBezTo>
                  <a:pt x="6210" y="20655"/>
                  <a:pt x="7155" y="20925"/>
                  <a:pt x="7965" y="21195"/>
                </a:cubicBezTo>
                <a:cubicBezTo>
                  <a:pt x="7965" y="21195"/>
                  <a:pt x="7965" y="21195"/>
                  <a:pt x="7965" y="21195"/>
                </a:cubicBezTo>
                <a:cubicBezTo>
                  <a:pt x="7965" y="21195"/>
                  <a:pt x="7965" y="21195"/>
                  <a:pt x="7965" y="21195"/>
                </a:cubicBezTo>
                <a:cubicBezTo>
                  <a:pt x="8910" y="21465"/>
                  <a:pt x="9855" y="21600"/>
                  <a:pt x="10800" y="21600"/>
                </a:cubicBezTo>
                <a:cubicBezTo>
                  <a:pt x="11745" y="21600"/>
                  <a:pt x="12690" y="21465"/>
                  <a:pt x="13635" y="21195"/>
                </a:cubicBezTo>
                <a:cubicBezTo>
                  <a:pt x="13635" y="21195"/>
                  <a:pt x="13635" y="21195"/>
                  <a:pt x="13635" y="21195"/>
                </a:cubicBezTo>
                <a:cubicBezTo>
                  <a:pt x="13635" y="21195"/>
                  <a:pt x="13635" y="21195"/>
                  <a:pt x="13635" y="21195"/>
                </a:cubicBezTo>
                <a:cubicBezTo>
                  <a:pt x="14445" y="20925"/>
                  <a:pt x="15390" y="20655"/>
                  <a:pt x="16200" y="20115"/>
                </a:cubicBezTo>
                <a:cubicBezTo>
                  <a:pt x="16200" y="20115"/>
                  <a:pt x="16200" y="20115"/>
                  <a:pt x="16200" y="20115"/>
                </a:cubicBezTo>
                <a:cubicBezTo>
                  <a:pt x="16200" y="20115"/>
                  <a:pt x="16200" y="20115"/>
                  <a:pt x="16200" y="20115"/>
                </a:cubicBezTo>
                <a:cubicBezTo>
                  <a:pt x="17010" y="19710"/>
                  <a:pt x="17820" y="19170"/>
                  <a:pt x="18360" y="18495"/>
                </a:cubicBezTo>
                <a:cubicBezTo>
                  <a:pt x="18360" y="18495"/>
                  <a:pt x="18495" y="18495"/>
                  <a:pt x="18495" y="18495"/>
                </a:cubicBezTo>
                <a:cubicBezTo>
                  <a:pt x="18495" y="18495"/>
                  <a:pt x="18495" y="18360"/>
                  <a:pt x="18495" y="18360"/>
                </a:cubicBezTo>
                <a:cubicBezTo>
                  <a:pt x="19035" y="17820"/>
                  <a:pt x="19710" y="17010"/>
                  <a:pt x="20115" y="16200"/>
                </a:cubicBezTo>
                <a:cubicBezTo>
                  <a:pt x="20115" y="16200"/>
                  <a:pt x="20115" y="16200"/>
                  <a:pt x="20115" y="16200"/>
                </a:cubicBezTo>
                <a:cubicBezTo>
                  <a:pt x="20115" y="16200"/>
                  <a:pt x="20115" y="16200"/>
                  <a:pt x="20115" y="16200"/>
                </a:cubicBezTo>
                <a:cubicBezTo>
                  <a:pt x="20655" y="15390"/>
                  <a:pt x="20925" y="14445"/>
                  <a:pt x="21195" y="13635"/>
                </a:cubicBezTo>
                <a:cubicBezTo>
                  <a:pt x="21195" y="13635"/>
                  <a:pt x="21195" y="13635"/>
                  <a:pt x="21195" y="13635"/>
                </a:cubicBezTo>
                <a:close/>
                <a:moveTo>
                  <a:pt x="19710" y="13635"/>
                </a:moveTo>
                <a:cubicBezTo>
                  <a:pt x="20385" y="13770"/>
                  <a:pt x="20385" y="13770"/>
                  <a:pt x="20385" y="13770"/>
                </a:cubicBezTo>
                <a:cubicBezTo>
                  <a:pt x="20250" y="14310"/>
                  <a:pt x="19980" y="14985"/>
                  <a:pt x="19710" y="15525"/>
                </a:cubicBezTo>
                <a:cubicBezTo>
                  <a:pt x="19035" y="15120"/>
                  <a:pt x="19035" y="15120"/>
                  <a:pt x="19035" y="15120"/>
                </a:cubicBezTo>
                <a:cubicBezTo>
                  <a:pt x="18900" y="15120"/>
                  <a:pt x="18630" y="15120"/>
                  <a:pt x="18630" y="15255"/>
                </a:cubicBezTo>
                <a:cubicBezTo>
                  <a:pt x="18495" y="15525"/>
                  <a:pt x="18495" y="15660"/>
                  <a:pt x="18765" y="15795"/>
                </a:cubicBezTo>
                <a:cubicBezTo>
                  <a:pt x="19305" y="16200"/>
                  <a:pt x="19305" y="16200"/>
                  <a:pt x="19305" y="16200"/>
                </a:cubicBezTo>
                <a:cubicBezTo>
                  <a:pt x="19035" y="16740"/>
                  <a:pt x="18630" y="17145"/>
                  <a:pt x="18225" y="17685"/>
                </a:cubicBezTo>
                <a:cubicBezTo>
                  <a:pt x="17685" y="17145"/>
                  <a:pt x="17685" y="17145"/>
                  <a:pt x="17685" y="17145"/>
                </a:cubicBezTo>
                <a:cubicBezTo>
                  <a:pt x="17550" y="17010"/>
                  <a:pt x="17280" y="17010"/>
                  <a:pt x="17145" y="17145"/>
                </a:cubicBezTo>
                <a:cubicBezTo>
                  <a:pt x="17010" y="17280"/>
                  <a:pt x="17010" y="17550"/>
                  <a:pt x="17145" y="17685"/>
                </a:cubicBezTo>
                <a:cubicBezTo>
                  <a:pt x="17685" y="18225"/>
                  <a:pt x="17685" y="18225"/>
                  <a:pt x="17685" y="18225"/>
                </a:cubicBezTo>
                <a:cubicBezTo>
                  <a:pt x="17145" y="18630"/>
                  <a:pt x="16740" y="19035"/>
                  <a:pt x="16200" y="19305"/>
                </a:cubicBezTo>
                <a:cubicBezTo>
                  <a:pt x="15795" y="18765"/>
                  <a:pt x="15795" y="18765"/>
                  <a:pt x="15795" y="18765"/>
                </a:cubicBezTo>
                <a:cubicBezTo>
                  <a:pt x="15660" y="18495"/>
                  <a:pt x="15525" y="18495"/>
                  <a:pt x="15255" y="18630"/>
                </a:cubicBezTo>
                <a:cubicBezTo>
                  <a:pt x="15120" y="18630"/>
                  <a:pt x="15120" y="18900"/>
                  <a:pt x="15120" y="19035"/>
                </a:cubicBezTo>
                <a:cubicBezTo>
                  <a:pt x="15525" y="19710"/>
                  <a:pt x="15525" y="19710"/>
                  <a:pt x="15525" y="19710"/>
                </a:cubicBezTo>
                <a:cubicBezTo>
                  <a:pt x="14985" y="19980"/>
                  <a:pt x="14310" y="20250"/>
                  <a:pt x="13770" y="20385"/>
                </a:cubicBezTo>
                <a:cubicBezTo>
                  <a:pt x="13635" y="19710"/>
                  <a:pt x="13635" y="19710"/>
                  <a:pt x="13635" y="19710"/>
                </a:cubicBezTo>
                <a:cubicBezTo>
                  <a:pt x="13500" y="19575"/>
                  <a:pt x="13365" y="19440"/>
                  <a:pt x="13095" y="19440"/>
                </a:cubicBezTo>
                <a:cubicBezTo>
                  <a:pt x="12960" y="19575"/>
                  <a:pt x="12825" y="19710"/>
                  <a:pt x="12825" y="19980"/>
                </a:cubicBezTo>
                <a:cubicBezTo>
                  <a:pt x="13095" y="20655"/>
                  <a:pt x="13095" y="20655"/>
                  <a:pt x="13095" y="20655"/>
                </a:cubicBezTo>
                <a:cubicBezTo>
                  <a:pt x="12420" y="20790"/>
                  <a:pt x="11745" y="20790"/>
                  <a:pt x="11205" y="20925"/>
                </a:cubicBezTo>
                <a:cubicBezTo>
                  <a:pt x="11205" y="19440"/>
                  <a:pt x="11205" y="19440"/>
                  <a:pt x="11205" y="19440"/>
                </a:cubicBezTo>
                <a:cubicBezTo>
                  <a:pt x="11205" y="19305"/>
                  <a:pt x="10935" y="19035"/>
                  <a:pt x="10800" y="19035"/>
                </a:cubicBezTo>
                <a:cubicBezTo>
                  <a:pt x="10665" y="19035"/>
                  <a:pt x="10395" y="19305"/>
                  <a:pt x="10395" y="19440"/>
                </a:cubicBezTo>
                <a:cubicBezTo>
                  <a:pt x="10395" y="20925"/>
                  <a:pt x="10395" y="20925"/>
                  <a:pt x="10395" y="20925"/>
                </a:cubicBezTo>
                <a:cubicBezTo>
                  <a:pt x="9855" y="20790"/>
                  <a:pt x="9180" y="20790"/>
                  <a:pt x="8505" y="20655"/>
                </a:cubicBezTo>
                <a:cubicBezTo>
                  <a:pt x="8775" y="19980"/>
                  <a:pt x="8775" y="19980"/>
                  <a:pt x="8775" y="19980"/>
                </a:cubicBezTo>
                <a:cubicBezTo>
                  <a:pt x="8775" y="19710"/>
                  <a:pt x="8640" y="19575"/>
                  <a:pt x="8505" y="19440"/>
                </a:cubicBezTo>
                <a:cubicBezTo>
                  <a:pt x="8235" y="19440"/>
                  <a:pt x="8100" y="19575"/>
                  <a:pt x="7965" y="19710"/>
                </a:cubicBezTo>
                <a:cubicBezTo>
                  <a:pt x="7830" y="20385"/>
                  <a:pt x="7830" y="20385"/>
                  <a:pt x="7830" y="20385"/>
                </a:cubicBezTo>
                <a:cubicBezTo>
                  <a:pt x="7290" y="20250"/>
                  <a:pt x="6615" y="19980"/>
                  <a:pt x="6075" y="19710"/>
                </a:cubicBezTo>
                <a:cubicBezTo>
                  <a:pt x="6480" y="19035"/>
                  <a:pt x="6480" y="19035"/>
                  <a:pt x="6480" y="19035"/>
                </a:cubicBezTo>
                <a:cubicBezTo>
                  <a:pt x="6480" y="18900"/>
                  <a:pt x="6480" y="18630"/>
                  <a:pt x="6345" y="18630"/>
                </a:cubicBezTo>
                <a:cubicBezTo>
                  <a:pt x="6075" y="18495"/>
                  <a:pt x="5940" y="18495"/>
                  <a:pt x="5805" y="18765"/>
                </a:cubicBezTo>
                <a:cubicBezTo>
                  <a:pt x="5400" y="19305"/>
                  <a:pt x="5400" y="19305"/>
                  <a:pt x="5400" y="19305"/>
                </a:cubicBezTo>
                <a:cubicBezTo>
                  <a:pt x="4860" y="19035"/>
                  <a:pt x="4455" y="18630"/>
                  <a:pt x="3915" y="18225"/>
                </a:cubicBezTo>
                <a:cubicBezTo>
                  <a:pt x="4455" y="17685"/>
                  <a:pt x="4455" y="17685"/>
                  <a:pt x="4455" y="17685"/>
                </a:cubicBezTo>
                <a:cubicBezTo>
                  <a:pt x="4590" y="17550"/>
                  <a:pt x="4590" y="17280"/>
                  <a:pt x="4455" y="17145"/>
                </a:cubicBezTo>
                <a:cubicBezTo>
                  <a:pt x="4320" y="17010"/>
                  <a:pt x="4050" y="17010"/>
                  <a:pt x="3915" y="17145"/>
                </a:cubicBezTo>
                <a:cubicBezTo>
                  <a:pt x="3375" y="17685"/>
                  <a:pt x="3375" y="17685"/>
                  <a:pt x="3375" y="17685"/>
                </a:cubicBezTo>
                <a:cubicBezTo>
                  <a:pt x="2970" y="17145"/>
                  <a:pt x="2565" y="16740"/>
                  <a:pt x="2295" y="16200"/>
                </a:cubicBezTo>
                <a:cubicBezTo>
                  <a:pt x="2835" y="15795"/>
                  <a:pt x="2835" y="15795"/>
                  <a:pt x="2835" y="15795"/>
                </a:cubicBezTo>
                <a:cubicBezTo>
                  <a:pt x="3105" y="15660"/>
                  <a:pt x="3105" y="15525"/>
                  <a:pt x="2970" y="15255"/>
                </a:cubicBezTo>
                <a:cubicBezTo>
                  <a:pt x="2970" y="15120"/>
                  <a:pt x="2700" y="15120"/>
                  <a:pt x="2565" y="15120"/>
                </a:cubicBezTo>
                <a:cubicBezTo>
                  <a:pt x="1890" y="15525"/>
                  <a:pt x="1890" y="15525"/>
                  <a:pt x="1890" y="15525"/>
                </a:cubicBezTo>
                <a:cubicBezTo>
                  <a:pt x="1620" y="14985"/>
                  <a:pt x="1350" y="14310"/>
                  <a:pt x="1215" y="13770"/>
                </a:cubicBezTo>
                <a:cubicBezTo>
                  <a:pt x="1890" y="13635"/>
                  <a:pt x="1890" y="13635"/>
                  <a:pt x="1890" y="13635"/>
                </a:cubicBezTo>
                <a:cubicBezTo>
                  <a:pt x="2025" y="13500"/>
                  <a:pt x="2160" y="13365"/>
                  <a:pt x="2160" y="13095"/>
                </a:cubicBezTo>
                <a:cubicBezTo>
                  <a:pt x="2025" y="12960"/>
                  <a:pt x="1890" y="12825"/>
                  <a:pt x="1620" y="12825"/>
                </a:cubicBezTo>
                <a:cubicBezTo>
                  <a:pt x="945" y="13095"/>
                  <a:pt x="945" y="13095"/>
                  <a:pt x="945" y="13095"/>
                </a:cubicBezTo>
                <a:cubicBezTo>
                  <a:pt x="810" y="12420"/>
                  <a:pt x="810" y="11745"/>
                  <a:pt x="675" y="11205"/>
                </a:cubicBezTo>
                <a:cubicBezTo>
                  <a:pt x="2160" y="11205"/>
                  <a:pt x="2160" y="11205"/>
                  <a:pt x="2160" y="11205"/>
                </a:cubicBezTo>
                <a:cubicBezTo>
                  <a:pt x="2295" y="11205"/>
                  <a:pt x="2565" y="10935"/>
                  <a:pt x="2565" y="10800"/>
                </a:cubicBezTo>
                <a:cubicBezTo>
                  <a:pt x="2565" y="10665"/>
                  <a:pt x="2295" y="10395"/>
                  <a:pt x="2160" y="10395"/>
                </a:cubicBezTo>
                <a:cubicBezTo>
                  <a:pt x="675" y="10395"/>
                  <a:pt x="675" y="10395"/>
                  <a:pt x="675" y="10395"/>
                </a:cubicBezTo>
                <a:cubicBezTo>
                  <a:pt x="810" y="9855"/>
                  <a:pt x="810" y="9180"/>
                  <a:pt x="945" y="8505"/>
                </a:cubicBezTo>
                <a:cubicBezTo>
                  <a:pt x="1620" y="8775"/>
                  <a:pt x="1620" y="8775"/>
                  <a:pt x="1620" y="8775"/>
                </a:cubicBezTo>
                <a:cubicBezTo>
                  <a:pt x="1755" y="8775"/>
                  <a:pt x="1755" y="8775"/>
                  <a:pt x="1755" y="8775"/>
                </a:cubicBezTo>
                <a:cubicBezTo>
                  <a:pt x="1890" y="8775"/>
                  <a:pt x="2025" y="8640"/>
                  <a:pt x="2160" y="8505"/>
                </a:cubicBezTo>
                <a:cubicBezTo>
                  <a:pt x="2160" y="8235"/>
                  <a:pt x="2025" y="8100"/>
                  <a:pt x="1890" y="7965"/>
                </a:cubicBezTo>
                <a:cubicBezTo>
                  <a:pt x="1215" y="7830"/>
                  <a:pt x="1215" y="7830"/>
                  <a:pt x="1215" y="7830"/>
                </a:cubicBezTo>
                <a:cubicBezTo>
                  <a:pt x="1350" y="7290"/>
                  <a:pt x="1620" y="6615"/>
                  <a:pt x="1890" y="6075"/>
                </a:cubicBezTo>
                <a:cubicBezTo>
                  <a:pt x="2565" y="6480"/>
                  <a:pt x="2565" y="6480"/>
                  <a:pt x="2565" y="6480"/>
                </a:cubicBezTo>
                <a:cubicBezTo>
                  <a:pt x="2565" y="6480"/>
                  <a:pt x="2565" y="6480"/>
                  <a:pt x="2700" y="6480"/>
                </a:cubicBezTo>
                <a:cubicBezTo>
                  <a:pt x="2835" y="6480"/>
                  <a:pt x="2970" y="6480"/>
                  <a:pt x="2970" y="6345"/>
                </a:cubicBezTo>
                <a:cubicBezTo>
                  <a:pt x="3105" y="6075"/>
                  <a:pt x="3105" y="5940"/>
                  <a:pt x="2835" y="5805"/>
                </a:cubicBezTo>
                <a:cubicBezTo>
                  <a:pt x="2295" y="5400"/>
                  <a:pt x="2295" y="5400"/>
                  <a:pt x="2295" y="5400"/>
                </a:cubicBezTo>
                <a:cubicBezTo>
                  <a:pt x="2565" y="4860"/>
                  <a:pt x="2970" y="4455"/>
                  <a:pt x="3375" y="3915"/>
                </a:cubicBezTo>
                <a:cubicBezTo>
                  <a:pt x="3915" y="4455"/>
                  <a:pt x="3915" y="4455"/>
                  <a:pt x="3915" y="4455"/>
                </a:cubicBezTo>
                <a:cubicBezTo>
                  <a:pt x="4050" y="4455"/>
                  <a:pt x="4050" y="4590"/>
                  <a:pt x="4185" y="4590"/>
                </a:cubicBezTo>
                <a:cubicBezTo>
                  <a:pt x="4320" y="4590"/>
                  <a:pt x="4320" y="4455"/>
                  <a:pt x="4455" y="4455"/>
                </a:cubicBezTo>
                <a:cubicBezTo>
                  <a:pt x="4590" y="4320"/>
                  <a:pt x="4590" y="4050"/>
                  <a:pt x="4455" y="3915"/>
                </a:cubicBezTo>
                <a:cubicBezTo>
                  <a:pt x="3915" y="3375"/>
                  <a:pt x="3915" y="3375"/>
                  <a:pt x="3915" y="3375"/>
                </a:cubicBezTo>
                <a:cubicBezTo>
                  <a:pt x="4455" y="2970"/>
                  <a:pt x="4860" y="2565"/>
                  <a:pt x="5400" y="2295"/>
                </a:cubicBezTo>
                <a:cubicBezTo>
                  <a:pt x="5805" y="2835"/>
                  <a:pt x="5805" y="2835"/>
                  <a:pt x="5805" y="2835"/>
                </a:cubicBezTo>
                <a:cubicBezTo>
                  <a:pt x="5940" y="2970"/>
                  <a:pt x="5940" y="3105"/>
                  <a:pt x="6075" y="3105"/>
                </a:cubicBezTo>
                <a:cubicBezTo>
                  <a:pt x="6210" y="3105"/>
                  <a:pt x="6210" y="3105"/>
                  <a:pt x="6345" y="2970"/>
                </a:cubicBezTo>
                <a:cubicBezTo>
                  <a:pt x="6480" y="2970"/>
                  <a:pt x="6480" y="2700"/>
                  <a:pt x="6480" y="2565"/>
                </a:cubicBezTo>
                <a:cubicBezTo>
                  <a:pt x="6075" y="1890"/>
                  <a:pt x="6075" y="1890"/>
                  <a:pt x="6075" y="1890"/>
                </a:cubicBezTo>
                <a:cubicBezTo>
                  <a:pt x="6615" y="1620"/>
                  <a:pt x="7290" y="1350"/>
                  <a:pt x="7830" y="1215"/>
                </a:cubicBezTo>
                <a:cubicBezTo>
                  <a:pt x="7965" y="1890"/>
                  <a:pt x="7965" y="1890"/>
                  <a:pt x="7965" y="1890"/>
                </a:cubicBezTo>
                <a:cubicBezTo>
                  <a:pt x="8100" y="2025"/>
                  <a:pt x="8235" y="2160"/>
                  <a:pt x="8370" y="2160"/>
                </a:cubicBezTo>
                <a:cubicBezTo>
                  <a:pt x="8370" y="2160"/>
                  <a:pt x="8505" y="2160"/>
                  <a:pt x="8505" y="2160"/>
                </a:cubicBezTo>
                <a:cubicBezTo>
                  <a:pt x="8640" y="2025"/>
                  <a:pt x="8775" y="1890"/>
                  <a:pt x="8775" y="1620"/>
                </a:cubicBezTo>
                <a:cubicBezTo>
                  <a:pt x="8505" y="945"/>
                  <a:pt x="8505" y="945"/>
                  <a:pt x="8505" y="945"/>
                </a:cubicBezTo>
                <a:cubicBezTo>
                  <a:pt x="9180" y="810"/>
                  <a:pt x="9855" y="810"/>
                  <a:pt x="10395" y="675"/>
                </a:cubicBezTo>
                <a:cubicBezTo>
                  <a:pt x="10395" y="2160"/>
                  <a:pt x="10395" y="2160"/>
                  <a:pt x="10395" y="2160"/>
                </a:cubicBezTo>
                <a:cubicBezTo>
                  <a:pt x="10395" y="2295"/>
                  <a:pt x="10665" y="2565"/>
                  <a:pt x="10800" y="2565"/>
                </a:cubicBezTo>
                <a:cubicBezTo>
                  <a:pt x="10935" y="2565"/>
                  <a:pt x="11205" y="2295"/>
                  <a:pt x="11205" y="2160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1745" y="810"/>
                  <a:pt x="12420" y="810"/>
                  <a:pt x="13095" y="945"/>
                </a:cubicBezTo>
                <a:cubicBezTo>
                  <a:pt x="12825" y="1620"/>
                  <a:pt x="12825" y="1620"/>
                  <a:pt x="12825" y="1620"/>
                </a:cubicBezTo>
                <a:cubicBezTo>
                  <a:pt x="12825" y="1890"/>
                  <a:pt x="12960" y="2025"/>
                  <a:pt x="13095" y="2160"/>
                </a:cubicBezTo>
                <a:cubicBezTo>
                  <a:pt x="13095" y="2160"/>
                  <a:pt x="13230" y="2160"/>
                  <a:pt x="13230" y="2160"/>
                </a:cubicBezTo>
                <a:cubicBezTo>
                  <a:pt x="13365" y="2160"/>
                  <a:pt x="13500" y="2025"/>
                  <a:pt x="13635" y="1890"/>
                </a:cubicBezTo>
                <a:cubicBezTo>
                  <a:pt x="13770" y="1215"/>
                  <a:pt x="13770" y="1215"/>
                  <a:pt x="13770" y="1215"/>
                </a:cubicBezTo>
                <a:cubicBezTo>
                  <a:pt x="14310" y="1350"/>
                  <a:pt x="14985" y="1620"/>
                  <a:pt x="15525" y="1890"/>
                </a:cubicBezTo>
                <a:cubicBezTo>
                  <a:pt x="15120" y="2565"/>
                  <a:pt x="15120" y="2565"/>
                  <a:pt x="15120" y="2565"/>
                </a:cubicBezTo>
                <a:cubicBezTo>
                  <a:pt x="15120" y="2700"/>
                  <a:pt x="15120" y="2970"/>
                  <a:pt x="15255" y="2970"/>
                </a:cubicBezTo>
                <a:cubicBezTo>
                  <a:pt x="15390" y="3105"/>
                  <a:pt x="15390" y="3105"/>
                  <a:pt x="15525" y="3105"/>
                </a:cubicBezTo>
                <a:cubicBezTo>
                  <a:pt x="15660" y="3105"/>
                  <a:pt x="15660" y="2970"/>
                  <a:pt x="15795" y="2835"/>
                </a:cubicBezTo>
                <a:cubicBezTo>
                  <a:pt x="16200" y="2295"/>
                  <a:pt x="16200" y="2295"/>
                  <a:pt x="16200" y="2295"/>
                </a:cubicBezTo>
                <a:cubicBezTo>
                  <a:pt x="16740" y="2565"/>
                  <a:pt x="17145" y="2970"/>
                  <a:pt x="17685" y="3375"/>
                </a:cubicBezTo>
                <a:cubicBezTo>
                  <a:pt x="17145" y="3915"/>
                  <a:pt x="17145" y="3915"/>
                  <a:pt x="17145" y="3915"/>
                </a:cubicBezTo>
                <a:cubicBezTo>
                  <a:pt x="17010" y="4050"/>
                  <a:pt x="17010" y="4320"/>
                  <a:pt x="17145" y="4455"/>
                </a:cubicBezTo>
                <a:cubicBezTo>
                  <a:pt x="17280" y="4455"/>
                  <a:pt x="17280" y="4590"/>
                  <a:pt x="17415" y="4590"/>
                </a:cubicBezTo>
                <a:cubicBezTo>
                  <a:pt x="17550" y="4590"/>
                  <a:pt x="17550" y="4455"/>
                  <a:pt x="17685" y="4455"/>
                </a:cubicBezTo>
                <a:cubicBezTo>
                  <a:pt x="18225" y="3915"/>
                  <a:pt x="18225" y="3915"/>
                  <a:pt x="18225" y="3915"/>
                </a:cubicBezTo>
                <a:cubicBezTo>
                  <a:pt x="18630" y="4455"/>
                  <a:pt x="19035" y="4860"/>
                  <a:pt x="19305" y="5400"/>
                </a:cubicBezTo>
                <a:cubicBezTo>
                  <a:pt x="18765" y="5805"/>
                  <a:pt x="18765" y="5805"/>
                  <a:pt x="18765" y="5805"/>
                </a:cubicBezTo>
                <a:cubicBezTo>
                  <a:pt x="18495" y="5940"/>
                  <a:pt x="18495" y="6075"/>
                  <a:pt x="18630" y="6345"/>
                </a:cubicBezTo>
                <a:cubicBezTo>
                  <a:pt x="18630" y="6480"/>
                  <a:pt x="18765" y="6480"/>
                  <a:pt x="18900" y="6480"/>
                </a:cubicBezTo>
                <a:cubicBezTo>
                  <a:pt x="19035" y="6480"/>
                  <a:pt x="19035" y="6480"/>
                  <a:pt x="19035" y="6480"/>
                </a:cubicBezTo>
                <a:cubicBezTo>
                  <a:pt x="19710" y="6075"/>
                  <a:pt x="19710" y="6075"/>
                  <a:pt x="19710" y="6075"/>
                </a:cubicBezTo>
                <a:cubicBezTo>
                  <a:pt x="19980" y="6615"/>
                  <a:pt x="20250" y="7290"/>
                  <a:pt x="20385" y="7830"/>
                </a:cubicBezTo>
                <a:cubicBezTo>
                  <a:pt x="19710" y="7965"/>
                  <a:pt x="19710" y="7965"/>
                  <a:pt x="19710" y="7965"/>
                </a:cubicBezTo>
                <a:cubicBezTo>
                  <a:pt x="19575" y="8100"/>
                  <a:pt x="19440" y="8235"/>
                  <a:pt x="19440" y="8505"/>
                </a:cubicBezTo>
                <a:cubicBezTo>
                  <a:pt x="19575" y="8640"/>
                  <a:pt x="19710" y="8775"/>
                  <a:pt x="19845" y="8775"/>
                </a:cubicBezTo>
                <a:cubicBezTo>
                  <a:pt x="19845" y="8775"/>
                  <a:pt x="19845" y="8775"/>
                  <a:pt x="19980" y="8775"/>
                </a:cubicBezTo>
                <a:cubicBezTo>
                  <a:pt x="20655" y="8505"/>
                  <a:pt x="20655" y="8505"/>
                  <a:pt x="20655" y="8505"/>
                </a:cubicBezTo>
                <a:cubicBezTo>
                  <a:pt x="20790" y="9180"/>
                  <a:pt x="20790" y="9855"/>
                  <a:pt x="20925" y="10395"/>
                </a:cubicBezTo>
                <a:cubicBezTo>
                  <a:pt x="19440" y="10395"/>
                  <a:pt x="19440" y="10395"/>
                  <a:pt x="19440" y="10395"/>
                </a:cubicBezTo>
                <a:cubicBezTo>
                  <a:pt x="19305" y="10395"/>
                  <a:pt x="19035" y="10665"/>
                  <a:pt x="19035" y="10800"/>
                </a:cubicBezTo>
                <a:cubicBezTo>
                  <a:pt x="19035" y="10935"/>
                  <a:pt x="19305" y="11205"/>
                  <a:pt x="19440" y="11205"/>
                </a:cubicBezTo>
                <a:cubicBezTo>
                  <a:pt x="20925" y="11205"/>
                  <a:pt x="20925" y="11205"/>
                  <a:pt x="20925" y="11205"/>
                </a:cubicBezTo>
                <a:cubicBezTo>
                  <a:pt x="20790" y="11745"/>
                  <a:pt x="20790" y="12420"/>
                  <a:pt x="20655" y="13095"/>
                </a:cubicBezTo>
                <a:cubicBezTo>
                  <a:pt x="19980" y="12825"/>
                  <a:pt x="19980" y="12825"/>
                  <a:pt x="19980" y="12825"/>
                </a:cubicBezTo>
                <a:cubicBezTo>
                  <a:pt x="19710" y="12825"/>
                  <a:pt x="19575" y="12960"/>
                  <a:pt x="19440" y="13095"/>
                </a:cubicBezTo>
                <a:cubicBezTo>
                  <a:pt x="19440" y="13365"/>
                  <a:pt x="19575" y="13500"/>
                  <a:pt x="19710" y="13635"/>
                </a:cubicBezTo>
                <a:close/>
                <a:moveTo>
                  <a:pt x="14715" y="10395"/>
                </a:moveTo>
                <a:cubicBezTo>
                  <a:pt x="12150" y="10395"/>
                  <a:pt x="12150" y="10395"/>
                  <a:pt x="12150" y="10395"/>
                </a:cubicBezTo>
                <a:cubicBezTo>
                  <a:pt x="12015" y="9990"/>
                  <a:pt x="11610" y="9585"/>
                  <a:pt x="11205" y="9450"/>
                </a:cubicBezTo>
                <a:cubicBezTo>
                  <a:pt x="11205" y="4725"/>
                  <a:pt x="11205" y="4725"/>
                  <a:pt x="11205" y="4725"/>
                </a:cubicBezTo>
                <a:cubicBezTo>
                  <a:pt x="11205" y="4455"/>
                  <a:pt x="10935" y="4320"/>
                  <a:pt x="10800" y="4320"/>
                </a:cubicBezTo>
                <a:cubicBezTo>
                  <a:pt x="10665" y="4320"/>
                  <a:pt x="10395" y="4455"/>
                  <a:pt x="10395" y="4725"/>
                </a:cubicBezTo>
                <a:cubicBezTo>
                  <a:pt x="10395" y="9450"/>
                  <a:pt x="10395" y="9450"/>
                  <a:pt x="10395" y="9450"/>
                </a:cubicBezTo>
                <a:cubicBezTo>
                  <a:pt x="9855" y="9585"/>
                  <a:pt x="9315" y="10125"/>
                  <a:pt x="9315" y="10800"/>
                </a:cubicBezTo>
                <a:cubicBezTo>
                  <a:pt x="9315" y="11610"/>
                  <a:pt x="9990" y="12285"/>
                  <a:pt x="10800" y="12285"/>
                </a:cubicBezTo>
                <a:cubicBezTo>
                  <a:pt x="11475" y="12285"/>
                  <a:pt x="12015" y="11745"/>
                  <a:pt x="12150" y="11205"/>
                </a:cubicBezTo>
                <a:cubicBezTo>
                  <a:pt x="14715" y="11205"/>
                  <a:pt x="14715" y="11205"/>
                  <a:pt x="14715" y="11205"/>
                </a:cubicBezTo>
                <a:cubicBezTo>
                  <a:pt x="14985" y="11205"/>
                  <a:pt x="15120" y="10935"/>
                  <a:pt x="15120" y="10800"/>
                </a:cubicBezTo>
                <a:cubicBezTo>
                  <a:pt x="15120" y="10665"/>
                  <a:pt x="14985" y="10395"/>
                  <a:pt x="14715" y="10395"/>
                </a:cubicBezTo>
                <a:close/>
                <a:moveTo>
                  <a:pt x="10800" y="11475"/>
                </a:moveTo>
                <a:cubicBezTo>
                  <a:pt x="10395" y="11475"/>
                  <a:pt x="10125" y="11205"/>
                  <a:pt x="10125" y="10800"/>
                </a:cubicBezTo>
                <a:cubicBezTo>
                  <a:pt x="10125" y="10395"/>
                  <a:pt x="10395" y="10125"/>
                  <a:pt x="10800" y="10125"/>
                </a:cubicBezTo>
                <a:cubicBezTo>
                  <a:pt x="11205" y="10125"/>
                  <a:pt x="11475" y="10395"/>
                  <a:pt x="11475" y="10800"/>
                </a:cubicBezTo>
                <a:cubicBezTo>
                  <a:pt x="11475" y="11205"/>
                  <a:pt x="11205" y="11475"/>
                  <a:pt x="10800" y="11475"/>
                </a:cubicBezTo>
                <a:close/>
                <a:moveTo>
                  <a:pt x="10800" y="12555"/>
                </a:moveTo>
                <a:cubicBezTo>
                  <a:pt x="9180" y="12555"/>
                  <a:pt x="7965" y="13905"/>
                  <a:pt x="7965" y="15525"/>
                </a:cubicBezTo>
                <a:cubicBezTo>
                  <a:pt x="7965" y="17010"/>
                  <a:pt x="9180" y="18360"/>
                  <a:pt x="10800" y="18360"/>
                </a:cubicBezTo>
                <a:cubicBezTo>
                  <a:pt x="12420" y="18360"/>
                  <a:pt x="13635" y="17010"/>
                  <a:pt x="13635" y="15525"/>
                </a:cubicBezTo>
                <a:cubicBezTo>
                  <a:pt x="13635" y="13905"/>
                  <a:pt x="12420" y="12555"/>
                  <a:pt x="10800" y="12555"/>
                </a:cubicBezTo>
                <a:close/>
                <a:moveTo>
                  <a:pt x="10800" y="17685"/>
                </a:moveTo>
                <a:cubicBezTo>
                  <a:pt x="9585" y="17685"/>
                  <a:pt x="8640" y="16605"/>
                  <a:pt x="8640" y="15525"/>
                </a:cubicBezTo>
                <a:cubicBezTo>
                  <a:pt x="8640" y="14310"/>
                  <a:pt x="9585" y="13365"/>
                  <a:pt x="10800" y="13365"/>
                </a:cubicBezTo>
                <a:cubicBezTo>
                  <a:pt x="12015" y="13365"/>
                  <a:pt x="12960" y="14310"/>
                  <a:pt x="12960" y="15525"/>
                </a:cubicBezTo>
                <a:cubicBezTo>
                  <a:pt x="12960" y="16605"/>
                  <a:pt x="12015" y="17685"/>
                  <a:pt x="10800" y="17685"/>
                </a:cubicBezTo>
                <a:close/>
                <a:moveTo>
                  <a:pt x="11070" y="15255"/>
                </a:moveTo>
                <a:cubicBezTo>
                  <a:pt x="11205" y="15390"/>
                  <a:pt x="11205" y="15660"/>
                  <a:pt x="11070" y="15795"/>
                </a:cubicBezTo>
                <a:cubicBezTo>
                  <a:pt x="10935" y="15795"/>
                  <a:pt x="10935" y="15795"/>
                  <a:pt x="10800" y="15795"/>
                </a:cubicBezTo>
                <a:cubicBezTo>
                  <a:pt x="10665" y="15795"/>
                  <a:pt x="10665" y="15795"/>
                  <a:pt x="10530" y="15795"/>
                </a:cubicBezTo>
                <a:cubicBezTo>
                  <a:pt x="9450" y="14715"/>
                  <a:pt x="9450" y="14715"/>
                  <a:pt x="9450" y="14715"/>
                </a:cubicBezTo>
                <a:cubicBezTo>
                  <a:pt x="9315" y="14580"/>
                  <a:pt x="9315" y="14310"/>
                  <a:pt x="9450" y="14175"/>
                </a:cubicBezTo>
                <a:cubicBezTo>
                  <a:pt x="9585" y="14040"/>
                  <a:pt x="9855" y="14040"/>
                  <a:pt x="9990" y="14175"/>
                </a:cubicBezTo>
                <a:lnTo>
                  <a:pt x="11070" y="152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25" name="Freeform 26"/>
          <p:cNvSpPr/>
          <p:nvPr/>
        </p:nvSpPr>
        <p:spPr>
          <a:xfrm>
            <a:off x="7537450" y="4886326"/>
            <a:ext cx="876300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075"/>
                </a:moveTo>
                <a:cubicBezTo>
                  <a:pt x="18646" y="3915"/>
                  <a:pt x="18646" y="3915"/>
                  <a:pt x="18646" y="3915"/>
                </a:cubicBezTo>
                <a:cubicBezTo>
                  <a:pt x="11077" y="3915"/>
                  <a:pt x="11077" y="3915"/>
                  <a:pt x="11077" y="3915"/>
                </a:cubicBezTo>
                <a:cubicBezTo>
                  <a:pt x="11077" y="3510"/>
                  <a:pt x="11077" y="3510"/>
                  <a:pt x="11077" y="3510"/>
                </a:cubicBezTo>
                <a:cubicBezTo>
                  <a:pt x="12185" y="3375"/>
                  <a:pt x="12923" y="2700"/>
                  <a:pt x="12923" y="1755"/>
                </a:cubicBezTo>
                <a:cubicBezTo>
                  <a:pt x="12923" y="810"/>
                  <a:pt x="11815" y="0"/>
                  <a:pt x="10523" y="0"/>
                </a:cubicBezTo>
                <a:cubicBezTo>
                  <a:pt x="9231" y="0"/>
                  <a:pt x="8123" y="810"/>
                  <a:pt x="8123" y="1755"/>
                </a:cubicBezTo>
                <a:cubicBezTo>
                  <a:pt x="8123" y="2700"/>
                  <a:pt x="8862" y="3375"/>
                  <a:pt x="9969" y="3510"/>
                </a:cubicBezTo>
                <a:cubicBezTo>
                  <a:pt x="9969" y="3915"/>
                  <a:pt x="9969" y="3915"/>
                  <a:pt x="9969" y="3915"/>
                </a:cubicBezTo>
                <a:cubicBezTo>
                  <a:pt x="6092" y="3915"/>
                  <a:pt x="6092" y="3915"/>
                  <a:pt x="6092" y="3915"/>
                </a:cubicBezTo>
                <a:cubicBezTo>
                  <a:pt x="5354" y="3915"/>
                  <a:pt x="4615" y="4455"/>
                  <a:pt x="4615" y="5130"/>
                </a:cubicBezTo>
                <a:cubicBezTo>
                  <a:pt x="4615" y="6075"/>
                  <a:pt x="4615" y="6075"/>
                  <a:pt x="4615" y="6075"/>
                </a:cubicBezTo>
                <a:cubicBezTo>
                  <a:pt x="2954" y="6075"/>
                  <a:pt x="2954" y="6075"/>
                  <a:pt x="2954" y="6075"/>
                </a:cubicBezTo>
                <a:cubicBezTo>
                  <a:pt x="0" y="8235"/>
                  <a:pt x="0" y="8235"/>
                  <a:pt x="0" y="8235"/>
                </a:cubicBezTo>
                <a:cubicBezTo>
                  <a:pt x="2954" y="10395"/>
                  <a:pt x="2954" y="10395"/>
                  <a:pt x="2954" y="10395"/>
                </a:cubicBezTo>
                <a:cubicBezTo>
                  <a:pt x="9969" y="10395"/>
                  <a:pt x="9969" y="10395"/>
                  <a:pt x="9969" y="10395"/>
                </a:cubicBezTo>
                <a:cubicBezTo>
                  <a:pt x="9969" y="17955"/>
                  <a:pt x="9969" y="17955"/>
                  <a:pt x="9969" y="17955"/>
                </a:cubicBezTo>
                <a:cubicBezTo>
                  <a:pt x="7569" y="17955"/>
                  <a:pt x="7569" y="17955"/>
                  <a:pt x="7569" y="17955"/>
                </a:cubicBezTo>
                <a:cubicBezTo>
                  <a:pt x="7569" y="19440"/>
                  <a:pt x="7569" y="19440"/>
                  <a:pt x="7569" y="19440"/>
                </a:cubicBezTo>
                <a:cubicBezTo>
                  <a:pt x="6092" y="19440"/>
                  <a:pt x="6092" y="19440"/>
                  <a:pt x="6092" y="19440"/>
                </a:cubicBezTo>
                <a:cubicBezTo>
                  <a:pt x="6092" y="21600"/>
                  <a:pt x="6092" y="21600"/>
                  <a:pt x="6092" y="21600"/>
                </a:cubicBezTo>
                <a:cubicBezTo>
                  <a:pt x="14954" y="21600"/>
                  <a:pt x="14954" y="21600"/>
                  <a:pt x="14954" y="21600"/>
                </a:cubicBezTo>
                <a:cubicBezTo>
                  <a:pt x="14954" y="19440"/>
                  <a:pt x="14954" y="19440"/>
                  <a:pt x="14954" y="19440"/>
                </a:cubicBezTo>
                <a:cubicBezTo>
                  <a:pt x="13477" y="19440"/>
                  <a:pt x="13477" y="19440"/>
                  <a:pt x="13477" y="19440"/>
                </a:cubicBezTo>
                <a:cubicBezTo>
                  <a:pt x="13477" y="17955"/>
                  <a:pt x="13477" y="17955"/>
                  <a:pt x="13477" y="17955"/>
                </a:cubicBezTo>
                <a:cubicBezTo>
                  <a:pt x="11077" y="17955"/>
                  <a:pt x="11077" y="17955"/>
                  <a:pt x="11077" y="17955"/>
                </a:cubicBezTo>
                <a:cubicBezTo>
                  <a:pt x="11077" y="10395"/>
                  <a:pt x="11077" y="10395"/>
                  <a:pt x="11077" y="10395"/>
                </a:cubicBezTo>
                <a:cubicBezTo>
                  <a:pt x="15323" y="10395"/>
                  <a:pt x="15323" y="10395"/>
                  <a:pt x="15323" y="10395"/>
                </a:cubicBezTo>
                <a:cubicBezTo>
                  <a:pt x="16246" y="10395"/>
                  <a:pt x="16985" y="9990"/>
                  <a:pt x="16985" y="9315"/>
                </a:cubicBezTo>
                <a:cubicBezTo>
                  <a:pt x="16985" y="8235"/>
                  <a:pt x="16985" y="8235"/>
                  <a:pt x="16985" y="8235"/>
                </a:cubicBezTo>
                <a:cubicBezTo>
                  <a:pt x="18646" y="8235"/>
                  <a:pt x="18646" y="8235"/>
                  <a:pt x="18646" y="8235"/>
                </a:cubicBezTo>
                <a:lnTo>
                  <a:pt x="21600" y="6075"/>
                </a:lnTo>
                <a:close/>
                <a:moveTo>
                  <a:pt x="9046" y="1755"/>
                </a:moveTo>
                <a:cubicBezTo>
                  <a:pt x="9046" y="1215"/>
                  <a:pt x="9785" y="675"/>
                  <a:pt x="10523" y="675"/>
                </a:cubicBezTo>
                <a:cubicBezTo>
                  <a:pt x="11446" y="675"/>
                  <a:pt x="12000" y="1215"/>
                  <a:pt x="12000" y="1755"/>
                </a:cubicBezTo>
                <a:cubicBezTo>
                  <a:pt x="12000" y="2430"/>
                  <a:pt x="11446" y="2835"/>
                  <a:pt x="10523" y="2835"/>
                </a:cubicBezTo>
                <a:cubicBezTo>
                  <a:pt x="9785" y="2835"/>
                  <a:pt x="9046" y="2430"/>
                  <a:pt x="9046" y="1755"/>
                </a:cubicBezTo>
                <a:close/>
                <a:moveTo>
                  <a:pt x="14031" y="20115"/>
                </a:moveTo>
                <a:cubicBezTo>
                  <a:pt x="14031" y="20925"/>
                  <a:pt x="14031" y="20925"/>
                  <a:pt x="14031" y="20925"/>
                </a:cubicBezTo>
                <a:cubicBezTo>
                  <a:pt x="7015" y="20925"/>
                  <a:pt x="7015" y="20925"/>
                  <a:pt x="7015" y="20925"/>
                </a:cubicBezTo>
                <a:cubicBezTo>
                  <a:pt x="7015" y="20115"/>
                  <a:pt x="7015" y="20115"/>
                  <a:pt x="7015" y="20115"/>
                </a:cubicBezTo>
                <a:cubicBezTo>
                  <a:pt x="7569" y="20115"/>
                  <a:pt x="7569" y="20115"/>
                  <a:pt x="7569" y="20115"/>
                </a:cubicBezTo>
                <a:cubicBezTo>
                  <a:pt x="13477" y="20115"/>
                  <a:pt x="13477" y="20115"/>
                  <a:pt x="13477" y="20115"/>
                </a:cubicBezTo>
                <a:lnTo>
                  <a:pt x="14031" y="20115"/>
                </a:lnTo>
                <a:close/>
                <a:moveTo>
                  <a:pt x="12554" y="19440"/>
                </a:moveTo>
                <a:cubicBezTo>
                  <a:pt x="8492" y="19440"/>
                  <a:pt x="8492" y="19440"/>
                  <a:pt x="8492" y="19440"/>
                </a:cubicBezTo>
                <a:cubicBezTo>
                  <a:pt x="8492" y="18765"/>
                  <a:pt x="8492" y="18765"/>
                  <a:pt x="8492" y="18765"/>
                </a:cubicBezTo>
                <a:cubicBezTo>
                  <a:pt x="12554" y="18765"/>
                  <a:pt x="12554" y="18765"/>
                  <a:pt x="12554" y="18765"/>
                </a:cubicBezTo>
                <a:lnTo>
                  <a:pt x="12554" y="19440"/>
                </a:lnTo>
                <a:close/>
                <a:moveTo>
                  <a:pt x="15877" y="9315"/>
                </a:moveTo>
                <a:cubicBezTo>
                  <a:pt x="15877" y="9585"/>
                  <a:pt x="15692" y="9720"/>
                  <a:pt x="15323" y="9720"/>
                </a:cubicBezTo>
                <a:cubicBezTo>
                  <a:pt x="3323" y="9720"/>
                  <a:pt x="3323" y="9720"/>
                  <a:pt x="3323" y="9720"/>
                </a:cubicBezTo>
                <a:cubicBezTo>
                  <a:pt x="1477" y="8235"/>
                  <a:pt x="1477" y="8235"/>
                  <a:pt x="1477" y="8235"/>
                </a:cubicBezTo>
                <a:cubicBezTo>
                  <a:pt x="3323" y="6885"/>
                  <a:pt x="3323" y="6885"/>
                  <a:pt x="3323" y="6885"/>
                </a:cubicBezTo>
                <a:cubicBezTo>
                  <a:pt x="4615" y="6885"/>
                  <a:pt x="4615" y="6885"/>
                  <a:pt x="4615" y="6885"/>
                </a:cubicBezTo>
                <a:cubicBezTo>
                  <a:pt x="15323" y="6885"/>
                  <a:pt x="15323" y="6885"/>
                  <a:pt x="15323" y="6885"/>
                </a:cubicBezTo>
                <a:cubicBezTo>
                  <a:pt x="15692" y="6885"/>
                  <a:pt x="15877" y="7020"/>
                  <a:pt x="15877" y="7290"/>
                </a:cubicBezTo>
                <a:cubicBezTo>
                  <a:pt x="15877" y="8235"/>
                  <a:pt x="15877" y="8235"/>
                  <a:pt x="15877" y="8235"/>
                </a:cubicBezTo>
                <a:lnTo>
                  <a:pt x="15877" y="9315"/>
                </a:lnTo>
                <a:close/>
                <a:moveTo>
                  <a:pt x="16985" y="7560"/>
                </a:moveTo>
                <a:cubicBezTo>
                  <a:pt x="16985" y="7290"/>
                  <a:pt x="16985" y="7290"/>
                  <a:pt x="16985" y="7290"/>
                </a:cubicBezTo>
                <a:cubicBezTo>
                  <a:pt x="16985" y="6615"/>
                  <a:pt x="16246" y="6075"/>
                  <a:pt x="15323" y="6075"/>
                </a:cubicBezTo>
                <a:cubicBezTo>
                  <a:pt x="5538" y="6075"/>
                  <a:pt x="5538" y="6075"/>
                  <a:pt x="5538" y="6075"/>
                </a:cubicBezTo>
                <a:cubicBezTo>
                  <a:pt x="5538" y="5130"/>
                  <a:pt x="5538" y="5130"/>
                  <a:pt x="5538" y="5130"/>
                </a:cubicBezTo>
                <a:cubicBezTo>
                  <a:pt x="5538" y="4860"/>
                  <a:pt x="5908" y="4725"/>
                  <a:pt x="6092" y="4725"/>
                </a:cubicBezTo>
                <a:cubicBezTo>
                  <a:pt x="18277" y="4725"/>
                  <a:pt x="18277" y="4725"/>
                  <a:pt x="18277" y="4725"/>
                </a:cubicBezTo>
                <a:cubicBezTo>
                  <a:pt x="20123" y="6075"/>
                  <a:pt x="20123" y="6075"/>
                  <a:pt x="20123" y="6075"/>
                </a:cubicBezTo>
                <a:cubicBezTo>
                  <a:pt x="18277" y="7560"/>
                  <a:pt x="18277" y="7560"/>
                  <a:pt x="18277" y="7560"/>
                </a:cubicBezTo>
                <a:lnTo>
                  <a:pt x="16985" y="75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26" name="Freeform 27"/>
          <p:cNvSpPr/>
          <p:nvPr/>
        </p:nvSpPr>
        <p:spPr>
          <a:xfrm>
            <a:off x="7597775" y="6248400"/>
            <a:ext cx="803277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764" y="4320"/>
                </a:moveTo>
                <a:cubicBezTo>
                  <a:pt x="11305" y="4320"/>
                  <a:pt x="11305" y="4320"/>
                  <a:pt x="11305" y="4320"/>
                </a:cubicBezTo>
                <a:cubicBezTo>
                  <a:pt x="11305" y="3510"/>
                  <a:pt x="11305" y="3510"/>
                  <a:pt x="11305" y="3510"/>
                </a:cubicBezTo>
                <a:cubicBezTo>
                  <a:pt x="12516" y="3375"/>
                  <a:pt x="13525" y="2700"/>
                  <a:pt x="13525" y="1755"/>
                </a:cubicBezTo>
                <a:cubicBezTo>
                  <a:pt x="13525" y="810"/>
                  <a:pt x="12314" y="0"/>
                  <a:pt x="10699" y="0"/>
                </a:cubicBezTo>
                <a:cubicBezTo>
                  <a:pt x="9286" y="0"/>
                  <a:pt x="8075" y="810"/>
                  <a:pt x="8075" y="1755"/>
                </a:cubicBezTo>
                <a:cubicBezTo>
                  <a:pt x="8075" y="2700"/>
                  <a:pt x="9084" y="3375"/>
                  <a:pt x="10295" y="3510"/>
                </a:cubicBezTo>
                <a:cubicBezTo>
                  <a:pt x="10295" y="4320"/>
                  <a:pt x="10295" y="4320"/>
                  <a:pt x="10295" y="4320"/>
                </a:cubicBezTo>
                <a:cubicBezTo>
                  <a:pt x="3836" y="4320"/>
                  <a:pt x="3836" y="4320"/>
                  <a:pt x="3836" y="4320"/>
                </a:cubicBezTo>
                <a:cubicBezTo>
                  <a:pt x="1615" y="4320"/>
                  <a:pt x="0" y="5400"/>
                  <a:pt x="0" y="6885"/>
                </a:cubicBezTo>
                <a:cubicBezTo>
                  <a:pt x="0" y="8235"/>
                  <a:pt x="1615" y="9315"/>
                  <a:pt x="3836" y="9315"/>
                </a:cubicBezTo>
                <a:cubicBezTo>
                  <a:pt x="10295" y="9315"/>
                  <a:pt x="10295" y="9315"/>
                  <a:pt x="10295" y="9315"/>
                </a:cubicBezTo>
                <a:cubicBezTo>
                  <a:pt x="10295" y="17955"/>
                  <a:pt x="10295" y="17955"/>
                  <a:pt x="10295" y="17955"/>
                </a:cubicBezTo>
                <a:cubicBezTo>
                  <a:pt x="7469" y="17955"/>
                  <a:pt x="7469" y="17955"/>
                  <a:pt x="7469" y="17955"/>
                </a:cubicBezTo>
                <a:cubicBezTo>
                  <a:pt x="7469" y="19440"/>
                  <a:pt x="7469" y="19440"/>
                  <a:pt x="7469" y="19440"/>
                </a:cubicBezTo>
                <a:cubicBezTo>
                  <a:pt x="5854" y="19440"/>
                  <a:pt x="5854" y="19440"/>
                  <a:pt x="5854" y="19440"/>
                </a:cubicBezTo>
                <a:cubicBezTo>
                  <a:pt x="5854" y="21600"/>
                  <a:pt x="5854" y="21600"/>
                  <a:pt x="5854" y="21600"/>
                </a:cubicBezTo>
                <a:cubicBezTo>
                  <a:pt x="15544" y="21600"/>
                  <a:pt x="15544" y="21600"/>
                  <a:pt x="15544" y="21600"/>
                </a:cubicBezTo>
                <a:cubicBezTo>
                  <a:pt x="15544" y="19440"/>
                  <a:pt x="15544" y="19440"/>
                  <a:pt x="15544" y="19440"/>
                </a:cubicBezTo>
                <a:cubicBezTo>
                  <a:pt x="13929" y="19440"/>
                  <a:pt x="13929" y="19440"/>
                  <a:pt x="13929" y="19440"/>
                </a:cubicBezTo>
                <a:cubicBezTo>
                  <a:pt x="13929" y="17955"/>
                  <a:pt x="13929" y="17955"/>
                  <a:pt x="13929" y="17955"/>
                </a:cubicBezTo>
                <a:cubicBezTo>
                  <a:pt x="11305" y="17955"/>
                  <a:pt x="11305" y="17955"/>
                  <a:pt x="11305" y="17955"/>
                </a:cubicBezTo>
                <a:cubicBezTo>
                  <a:pt x="11305" y="9315"/>
                  <a:pt x="11305" y="9315"/>
                  <a:pt x="11305" y="9315"/>
                </a:cubicBezTo>
                <a:cubicBezTo>
                  <a:pt x="17764" y="9315"/>
                  <a:pt x="17764" y="9315"/>
                  <a:pt x="17764" y="9315"/>
                </a:cubicBezTo>
                <a:cubicBezTo>
                  <a:pt x="19783" y="9315"/>
                  <a:pt x="21600" y="8235"/>
                  <a:pt x="21600" y="6885"/>
                </a:cubicBezTo>
                <a:cubicBezTo>
                  <a:pt x="21600" y="5400"/>
                  <a:pt x="19783" y="4320"/>
                  <a:pt x="17764" y="4320"/>
                </a:cubicBezTo>
                <a:close/>
                <a:moveTo>
                  <a:pt x="9084" y="1755"/>
                </a:moveTo>
                <a:cubicBezTo>
                  <a:pt x="9084" y="1215"/>
                  <a:pt x="9892" y="675"/>
                  <a:pt x="10699" y="675"/>
                </a:cubicBezTo>
                <a:cubicBezTo>
                  <a:pt x="11708" y="675"/>
                  <a:pt x="12314" y="1215"/>
                  <a:pt x="12314" y="1755"/>
                </a:cubicBezTo>
                <a:cubicBezTo>
                  <a:pt x="12314" y="2430"/>
                  <a:pt x="11708" y="2835"/>
                  <a:pt x="10699" y="2835"/>
                </a:cubicBezTo>
                <a:cubicBezTo>
                  <a:pt x="9892" y="2835"/>
                  <a:pt x="9084" y="2430"/>
                  <a:pt x="9084" y="1755"/>
                </a:cubicBezTo>
                <a:close/>
                <a:moveTo>
                  <a:pt x="14535" y="20115"/>
                </a:moveTo>
                <a:cubicBezTo>
                  <a:pt x="14535" y="20925"/>
                  <a:pt x="14535" y="20925"/>
                  <a:pt x="14535" y="20925"/>
                </a:cubicBezTo>
                <a:cubicBezTo>
                  <a:pt x="7065" y="20925"/>
                  <a:pt x="7065" y="20925"/>
                  <a:pt x="7065" y="20925"/>
                </a:cubicBezTo>
                <a:cubicBezTo>
                  <a:pt x="7065" y="20115"/>
                  <a:pt x="7065" y="20115"/>
                  <a:pt x="7065" y="20115"/>
                </a:cubicBezTo>
                <a:cubicBezTo>
                  <a:pt x="7469" y="20115"/>
                  <a:pt x="7469" y="20115"/>
                  <a:pt x="7469" y="20115"/>
                </a:cubicBezTo>
                <a:cubicBezTo>
                  <a:pt x="13929" y="20115"/>
                  <a:pt x="13929" y="20115"/>
                  <a:pt x="13929" y="20115"/>
                </a:cubicBezTo>
                <a:lnTo>
                  <a:pt x="14535" y="20115"/>
                </a:lnTo>
                <a:close/>
                <a:moveTo>
                  <a:pt x="12920" y="19440"/>
                </a:moveTo>
                <a:cubicBezTo>
                  <a:pt x="8680" y="19440"/>
                  <a:pt x="8680" y="19440"/>
                  <a:pt x="8680" y="19440"/>
                </a:cubicBezTo>
                <a:cubicBezTo>
                  <a:pt x="8680" y="18765"/>
                  <a:pt x="8680" y="18765"/>
                  <a:pt x="8680" y="18765"/>
                </a:cubicBezTo>
                <a:cubicBezTo>
                  <a:pt x="12920" y="18765"/>
                  <a:pt x="12920" y="18765"/>
                  <a:pt x="12920" y="18765"/>
                </a:cubicBezTo>
                <a:lnTo>
                  <a:pt x="12920" y="19440"/>
                </a:lnTo>
                <a:close/>
                <a:moveTo>
                  <a:pt x="17764" y="8640"/>
                </a:moveTo>
                <a:cubicBezTo>
                  <a:pt x="3836" y="8640"/>
                  <a:pt x="3836" y="8640"/>
                  <a:pt x="3836" y="8640"/>
                </a:cubicBezTo>
                <a:cubicBezTo>
                  <a:pt x="2221" y="8640"/>
                  <a:pt x="1009" y="7830"/>
                  <a:pt x="1009" y="6885"/>
                </a:cubicBezTo>
                <a:cubicBezTo>
                  <a:pt x="1009" y="5805"/>
                  <a:pt x="2221" y="4995"/>
                  <a:pt x="3836" y="4995"/>
                </a:cubicBezTo>
                <a:cubicBezTo>
                  <a:pt x="17764" y="4995"/>
                  <a:pt x="17764" y="4995"/>
                  <a:pt x="17764" y="4995"/>
                </a:cubicBezTo>
                <a:cubicBezTo>
                  <a:pt x="19178" y="4995"/>
                  <a:pt x="20389" y="5805"/>
                  <a:pt x="20389" y="6885"/>
                </a:cubicBezTo>
                <a:cubicBezTo>
                  <a:pt x="20389" y="7830"/>
                  <a:pt x="19178" y="8640"/>
                  <a:pt x="17764" y="8640"/>
                </a:cubicBezTo>
                <a:close/>
                <a:moveTo>
                  <a:pt x="7469" y="6075"/>
                </a:moveTo>
                <a:cubicBezTo>
                  <a:pt x="7469" y="5940"/>
                  <a:pt x="7873" y="5805"/>
                  <a:pt x="8075" y="5805"/>
                </a:cubicBezTo>
                <a:cubicBezTo>
                  <a:pt x="13525" y="5805"/>
                  <a:pt x="13525" y="5805"/>
                  <a:pt x="13525" y="5805"/>
                </a:cubicBezTo>
                <a:cubicBezTo>
                  <a:pt x="13727" y="5805"/>
                  <a:pt x="13929" y="5940"/>
                  <a:pt x="13929" y="6075"/>
                </a:cubicBezTo>
                <a:cubicBezTo>
                  <a:pt x="13929" y="6345"/>
                  <a:pt x="13727" y="6480"/>
                  <a:pt x="13525" y="6480"/>
                </a:cubicBezTo>
                <a:cubicBezTo>
                  <a:pt x="8075" y="6480"/>
                  <a:pt x="8075" y="6480"/>
                  <a:pt x="8075" y="6480"/>
                </a:cubicBezTo>
                <a:cubicBezTo>
                  <a:pt x="7873" y="6480"/>
                  <a:pt x="7469" y="6345"/>
                  <a:pt x="7469" y="6075"/>
                </a:cubicBezTo>
                <a:close/>
                <a:moveTo>
                  <a:pt x="18774" y="7560"/>
                </a:moveTo>
                <a:cubicBezTo>
                  <a:pt x="18774" y="7695"/>
                  <a:pt x="18572" y="7965"/>
                  <a:pt x="18370" y="7965"/>
                </a:cubicBezTo>
                <a:cubicBezTo>
                  <a:pt x="3836" y="7965"/>
                  <a:pt x="3836" y="7965"/>
                  <a:pt x="3836" y="7965"/>
                </a:cubicBezTo>
                <a:cubicBezTo>
                  <a:pt x="3432" y="7965"/>
                  <a:pt x="3230" y="7695"/>
                  <a:pt x="3230" y="7560"/>
                </a:cubicBezTo>
                <a:cubicBezTo>
                  <a:pt x="3230" y="7425"/>
                  <a:pt x="3432" y="7155"/>
                  <a:pt x="3836" y="7155"/>
                </a:cubicBezTo>
                <a:cubicBezTo>
                  <a:pt x="18370" y="7155"/>
                  <a:pt x="18370" y="7155"/>
                  <a:pt x="18370" y="7155"/>
                </a:cubicBezTo>
                <a:cubicBezTo>
                  <a:pt x="18572" y="7155"/>
                  <a:pt x="18774" y="7425"/>
                  <a:pt x="18774" y="75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27" name="Freeform 28"/>
          <p:cNvSpPr/>
          <p:nvPr/>
        </p:nvSpPr>
        <p:spPr>
          <a:xfrm>
            <a:off x="7385050" y="7610475"/>
            <a:ext cx="1203326" cy="1212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20916" y="20921"/>
                </a:moveTo>
                <a:lnTo>
                  <a:pt x="684" y="20921"/>
                </a:lnTo>
                <a:lnTo>
                  <a:pt x="684" y="679"/>
                </a:lnTo>
                <a:lnTo>
                  <a:pt x="20916" y="679"/>
                </a:lnTo>
                <a:lnTo>
                  <a:pt x="20916" y="20921"/>
                </a:lnTo>
                <a:close/>
                <a:moveTo>
                  <a:pt x="3249" y="10404"/>
                </a:moveTo>
                <a:lnTo>
                  <a:pt x="18351" y="10404"/>
                </a:lnTo>
                <a:lnTo>
                  <a:pt x="18351" y="11196"/>
                </a:lnTo>
                <a:lnTo>
                  <a:pt x="3249" y="11196"/>
                </a:lnTo>
                <a:lnTo>
                  <a:pt x="3249" y="1040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28" name="Rectangle 29"/>
          <p:cNvSpPr/>
          <p:nvPr/>
        </p:nvSpPr>
        <p:spPr>
          <a:xfrm>
            <a:off x="7385050" y="9547225"/>
            <a:ext cx="1203327" cy="63501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29" name="Freeform 30"/>
          <p:cNvSpPr/>
          <p:nvPr/>
        </p:nvSpPr>
        <p:spPr>
          <a:xfrm>
            <a:off x="7385050" y="10334625"/>
            <a:ext cx="1203327" cy="1212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lose/>
                <a:moveTo>
                  <a:pt x="16470" y="6345"/>
                </a:moveTo>
                <a:cubicBezTo>
                  <a:pt x="16605" y="6480"/>
                  <a:pt x="16605" y="6750"/>
                  <a:pt x="16470" y="6885"/>
                </a:cubicBezTo>
                <a:cubicBezTo>
                  <a:pt x="9855" y="14445"/>
                  <a:pt x="9855" y="14445"/>
                  <a:pt x="9855" y="14445"/>
                </a:cubicBezTo>
                <a:cubicBezTo>
                  <a:pt x="9720" y="14445"/>
                  <a:pt x="9720" y="14580"/>
                  <a:pt x="9585" y="14580"/>
                </a:cubicBezTo>
                <a:cubicBezTo>
                  <a:pt x="9450" y="14580"/>
                  <a:pt x="9315" y="14445"/>
                  <a:pt x="9315" y="14445"/>
                </a:cubicBezTo>
                <a:cubicBezTo>
                  <a:pt x="5130" y="11070"/>
                  <a:pt x="5130" y="11070"/>
                  <a:pt x="5130" y="11070"/>
                </a:cubicBezTo>
                <a:cubicBezTo>
                  <a:pt x="4995" y="10935"/>
                  <a:pt x="4995" y="10665"/>
                  <a:pt x="5130" y="10530"/>
                </a:cubicBezTo>
                <a:cubicBezTo>
                  <a:pt x="5265" y="10395"/>
                  <a:pt x="5535" y="10395"/>
                  <a:pt x="5670" y="10530"/>
                </a:cubicBezTo>
                <a:cubicBezTo>
                  <a:pt x="9450" y="13500"/>
                  <a:pt x="9450" y="13500"/>
                  <a:pt x="9450" y="13500"/>
                </a:cubicBezTo>
                <a:cubicBezTo>
                  <a:pt x="15930" y="6345"/>
                  <a:pt x="15930" y="6345"/>
                  <a:pt x="15930" y="6345"/>
                </a:cubicBezTo>
                <a:cubicBezTo>
                  <a:pt x="16065" y="6210"/>
                  <a:pt x="16335" y="6210"/>
                  <a:pt x="16470" y="63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30" name="Freeform 31"/>
          <p:cNvSpPr/>
          <p:nvPr/>
        </p:nvSpPr>
        <p:spPr>
          <a:xfrm>
            <a:off x="7385050" y="12001500"/>
            <a:ext cx="1203327" cy="568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05" y="0"/>
                </a:moveTo>
                <a:cubicBezTo>
                  <a:pt x="14715" y="0"/>
                  <a:pt x="13095" y="2304"/>
                  <a:pt x="12150" y="5472"/>
                </a:cubicBezTo>
                <a:cubicBezTo>
                  <a:pt x="2565" y="5472"/>
                  <a:pt x="2565" y="5472"/>
                  <a:pt x="2565" y="5472"/>
                </a:cubicBezTo>
                <a:cubicBezTo>
                  <a:pt x="1080" y="5472"/>
                  <a:pt x="0" y="7776"/>
                  <a:pt x="0" y="10656"/>
                </a:cubicBezTo>
                <a:cubicBezTo>
                  <a:pt x="0" y="13824"/>
                  <a:pt x="1080" y="16128"/>
                  <a:pt x="2565" y="16128"/>
                </a:cubicBezTo>
                <a:cubicBezTo>
                  <a:pt x="12150" y="16128"/>
                  <a:pt x="12150" y="16128"/>
                  <a:pt x="12150" y="16128"/>
                </a:cubicBezTo>
                <a:cubicBezTo>
                  <a:pt x="13095" y="19296"/>
                  <a:pt x="14715" y="21600"/>
                  <a:pt x="16605" y="21600"/>
                </a:cubicBezTo>
                <a:cubicBezTo>
                  <a:pt x="19305" y="21600"/>
                  <a:pt x="21600" y="16704"/>
                  <a:pt x="21600" y="10656"/>
                </a:cubicBezTo>
                <a:cubicBezTo>
                  <a:pt x="21600" y="4896"/>
                  <a:pt x="19305" y="0"/>
                  <a:pt x="16605" y="0"/>
                </a:cubicBezTo>
                <a:close/>
                <a:moveTo>
                  <a:pt x="11880" y="14688"/>
                </a:moveTo>
                <a:cubicBezTo>
                  <a:pt x="2565" y="14688"/>
                  <a:pt x="2565" y="14688"/>
                  <a:pt x="2565" y="14688"/>
                </a:cubicBezTo>
                <a:cubicBezTo>
                  <a:pt x="1485" y="14688"/>
                  <a:pt x="675" y="12960"/>
                  <a:pt x="675" y="10656"/>
                </a:cubicBezTo>
                <a:cubicBezTo>
                  <a:pt x="675" y="8640"/>
                  <a:pt x="1485" y="6912"/>
                  <a:pt x="2565" y="6912"/>
                </a:cubicBezTo>
                <a:cubicBezTo>
                  <a:pt x="11880" y="6912"/>
                  <a:pt x="11880" y="6912"/>
                  <a:pt x="11880" y="6912"/>
                </a:cubicBezTo>
                <a:cubicBezTo>
                  <a:pt x="11880" y="6912"/>
                  <a:pt x="11880" y="7200"/>
                  <a:pt x="11745" y="7200"/>
                </a:cubicBezTo>
                <a:cubicBezTo>
                  <a:pt x="11745" y="7488"/>
                  <a:pt x="11745" y="7488"/>
                  <a:pt x="11745" y="7776"/>
                </a:cubicBezTo>
                <a:cubicBezTo>
                  <a:pt x="11745" y="7776"/>
                  <a:pt x="11745" y="8064"/>
                  <a:pt x="11610" y="8352"/>
                </a:cubicBezTo>
                <a:cubicBezTo>
                  <a:pt x="11610" y="8352"/>
                  <a:pt x="11610" y="8640"/>
                  <a:pt x="11610" y="8640"/>
                </a:cubicBezTo>
                <a:cubicBezTo>
                  <a:pt x="11610" y="8928"/>
                  <a:pt x="11610" y="9216"/>
                  <a:pt x="11610" y="9504"/>
                </a:cubicBezTo>
                <a:cubicBezTo>
                  <a:pt x="11610" y="9504"/>
                  <a:pt x="11610" y="9504"/>
                  <a:pt x="11610" y="9792"/>
                </a:cubicBezTo>
                <a:cubicBezTo>
                  <a:pt x="11475" y="10080"/>
                  <a:pt x="11475" y="10368"/>
                  <a:pt x="11475" y="10656"/>
                </a:cubicBezTo>
                <a:cubicBezTo>
                  <a:pt x="11475" y="11232"/>
                  <a:pt x="11475" y="11520"/>
                  <a:pt x="11610" y="11808"/>
                </a:cubicBezTo>
                <a:cubicBezTo>
                  <a:pt x="11610" y="11808"/>
                  <a:pt x="11610" y="12096"/>
                  <a:pt x="11610" y="12096"/>
                </a:cubicBezTo>
                <a:cubicBezTo>
                  <a:pt x="11610" y="12384"/>
                  <a:pt x="11610" y="12672"/>
                  <a:pt x="11610" y="12960"/>
                </a:cubicBezTo>
                <a:cubicBezTo>
                  <a:pt x="11610" y="12960"/>
                  <a:pt x="11610" y="12960"/>
                  <a:pt x="11610" y="13248"/>
                </a:cubicBezTo>
                <a:cubicBezTo>
                  <a:pt x="11745" y="13536"/>
                  <a:pt x="11745" y="13536"/>
                  <a:pt x="11745" y="13824"/>
                </a:cubicBezTo>
                <a:cubicBezTo>
                  <a:pt x="11745" y="13824"/>
                  <a:pt x="11745" y="14112"/>
                  <a:pt x="11745" y="14400"/>
                </a:cubicBezTo>
                <a:cubicBezTo>
                  <a:pt x="11880" y="14400"/>
                  <a:pt x="11880" y="14400"/>
                  <a:pt x="11880" y="14688"/>
                </a:cubicBezTo>
                <a:close/>
                <a:moveTo>
                  <a:pt x="16605" y="19872"/>
                </a:moveTo>
                <a:cubicBezTo>
                  <a:pt x="14850" y="19872"/>
                  <a:pt x="13365" y="17856"/>
                  <a:pt x="12690" y="14976"/>
                </a:cubicBezTo>
                <a:cubicBezTo>
                  <a:pt x="12690" y="14688"/>
                  <a:pt x="12555" y="14400"/>
                  <a:pt x="12555" y="14112"/>
                </a:cubicBezTo>
                <a:cubicBezTo>
                  <a:pt x="12555" y="14112"/>
                  <a:pt x="12555" y="13824"/>
                  <a:pt x="12555" y="13824"/>
                </a:cubicBezTo>
                <a:cubicBezTo>
                  <a:pt x="12420" y="13536"/>
                  <a:pt x="12420" y="13248"/>
                  <a:pt x="12420" y="13248"/>
                </a:cubicBezTo>
                <a:cubicBezTo>
                  <a:pt x="12420" y="12960"/>
                  <a:pt x="12420" y="12960"/>
                  <a:pt x="12285" y="12672"/>
                </a:cubicBezTo>
                <a:cubicBezTo>
                  <a:pt x="12285" y="12672"/>
                  <a:pt x="12285" y="12384"/>
                  <a:pt x="12285" y="12096"/>
                </a:cubicBezTo>
                <a:cubicBezTo>
                  <a:pt x="12285" y="12096"/>
                  <a:pt x="12285" y="11808"/>
                  <a:pt x="12285" y="11808"/>
                </a:cubicBezTo>
                <a:cubicBezTo>
                  <a:pt x="12285" y="11520"/>
                  <a:pt x="12285" y="11232"/>
                  <a:pt x="12285" y="10656"/>
                </a:cubicBezTo>
                <a:cubicBezTo>
                  <a:pt x="12285" y="10368"/>
                  <a:pt x="12285" y="10080"/>
                  <a:pt x="12285" y="9792"/>
                </a:cubicBezTo>
                <a:cubicBezTo>
                  <a:pt x="12285" y="9504"/>
                  <a:pt x="12285" y="9504"/>
                  <a:pt x="12285" y="9504"/>
                </a:cubicBezTo>
                <a:cubicBezTo>
                  <a:pt x="12285" y="9216"/>
                  <a:pt x="12285" y="8928"/>
                  <a:pt x="12285" y="8640"/>
                </a:cubicBezTo>
                <a:cubicBezTo>
                  <a:pt x="12420" y="8640"/>
                  <a:pt x="12420" y="8352"/>
                  <a:pt x="12420" y="8352"/>
                </a:cubicBezTo>
                <a:cubicBezTo>
                  <a:pt x="12420" y="8064"/>
                  <a:pt x="12420" y="7776"/>
                  <a:pt x="12555" y="7776"/>
                </a:cubicBezTo>
                <a:cubicBezTo>
                  <a:pt x="12555" y="7488"/>
                  <a:pt x="12555" y="7488"/>
                  <a:pt x="12555" y="7488"/>
                </a:cubicBezTo>
                <a:cubicBezTo>
                  <a:pt x="12555" y="7200"/>
                  <a:pt x="12690" y="6912"/>
                  <a:pt x="12690" y="6624"/>
                </a:cubicBezTo>
                <a:cubicBezTo>
                  <a:pt x="13365" y="3456"/>
                  <a:pt x="14850" y="1440"/>
                  <a:pt x="16605" y="1440"/>
                </a:cubicBezTo>
                <a:cubicBezTo>
                  <a:pt x="18900" y="1440"/>
                  <a:pt x="20925" y="5760"/>
                  <a:pt x="20925" y="10656"/>
                </a:cubicBezTo>
                <a:cubicBezTo>
                  <a:pt x="20925" y="15840"/>
                  <a:pt x="18900" y="19872"/>
                  <a:pt x="16605" y="19872"/>
                </a:cubicBezTo>
                <a:close/>
                <a:moveTo>
                  <a:pt x="9315" y="10080"/>
                </a:moveTo>
                <a:cubicBezTo>
                  <a:pt x="9585" y="10080"/>
                  <a:pt x="9720" y="10368"/>
                  <a:pt x="9720" y="10656"/>
                </a:cubicBezTo>
                <a:cubicBezTo>
                  <a:pt x="9720" y="11232"/>
                  <a:pt x="9585" y="11520"/>
                  <a:pt x="9315" y="11520"/>
                </a:cubicBezTo>
                <a:cubicBezTo>
                  <a:pt x="9180" y="11520"/>
                  <a:pt x="9045" y="11232"/>
                  <a:pt x="9045" y="10656"/>
                </a:cubicBezTo>
                <a:cubicBezTo>
                  <a:pt x="9045" y="10368"/>
                  <a:pt x="9180" y="10080"/>
                  <a:pt x="9315" y="10080"/>
                </a:cubicBezTo>
                <a:close/>
                <a:moveTo>
                  <a:pt x="10395" y="7776"/>
                </a:moveTo>
                <a:cubicBezTo>
                  <a:pt x="10665" y="7776"/>
                  <a:pt x="10800" y="8064"/>
                  <a:pt x="10800" y="8352"/>
                </a:cubicBezTo>
                <a:cubicBezTo>
                  <a:pt x="10800" y="8928"/>
                  <a:pt x="10665" y="9216"/>
                  <a:pt x="10395" y="9216"/>
                </a:cubicBezTo>
                <a:cubicBezTo>
                  <a:pt x="10260" y="9216"/>
                  <a:pt x="10125" y="8928"/>
                  <a:pt x="10125" y="8352"/>
                </a:cubicBezTo>
                <a:cubicBezTo>
                  <a:pt x="10125" y="8064"/>
                  <a:pt x="10260" y="7776"/>
                  <a:pt x="10395" y="7776"/>
                </a:cubicBezTo>
                <a:close/>
                <a:moveTo>
                  <a:pt x="8235" y="7776"/>
                </a:moveTo>
                <a:cubicBezTo>
                  <a:pt x="8505" y="7776"/>
                  <a:pt x="8640" y="8064"/>
                  <a:pt x="8640" y="8352"/>
                </a:cubicBezTo>
                <a:cubicBezTo>
                  <a:pt x="8640" y="8928"/>
                  <a:pt x="8505" y="9216"/>
                  <a:pt x="8235" y="9216"/>
                </a:cubicBezTo>
                <a:cubicBezTo>
                  <a:pt x="8100" y="9216"/>
                  <a:pt x="7965" y="8928"/>
                  <a:pt x="7965" y="8352"/>
                </a:cubicBezTo>
                <a:cubicBezTo>
                  <a:pt x="7965" y="8064"/>
                  <a:pt x="8100" y="7776"/>
                  <a:pt x="8235" y="7776"/>
                </a:cubicBezTo>
                <a:close/>
                <a:moveTo>
                  <a:pt x="10395" y="12384"/>
                </a:moveTo>
                <a:cubicBezTo>
                  <a:pt x="10665" y="12384"/>
                  <a:pt x="10800" y="12672"/>
                  <a:pt x="10800" y="12960"/>
                </a:cubicBezTo>
                <a:cubicBezTo>
                  <a:pt x="10800" y="13536"/>
                  <a:pt x="10665" y="13824"/>
                  <a:pt x="10395" y="13824"/>
                </a:cubicBezTo>
                <a:cubicBezTo>
                  <a:pt x="10260" y="13824"/>
                  <a:pt x="10125" y="13536"/>
                  <a:pt x="10125" y="12960"/>
                </a:cubicBezTo>
                <a:cubicBezTo>
                  <a:pt x="10125" y="12672"/>
                  <a:pt x="10260" y="12384"/>
                  <a:pt x="10395" y="12384"/>
                </a:cubicBezTo>
                <a:close/>
                <a:moveTo>
                  <a:pt x="8235" y="12384"/>
                </a:moveTo>
                <a:cubicBezTo>
                  <a:pt x="8505" y="12384"/>
                  <a:pt x="8640" y="12672"/>
                  <a:pt x="8640" y="12960"/>
                </a:cubicBezTo>
                <a:cubicBezTo>
                  <a:pt x="8640" y="13536"/>
                  <a:pt x="8505" y="13824"/>
                  <a:pt x="8235" y="13824"/>
                </a:cubicBezTo>
                <a:cubicBezTo>
                  <a:pt x="8100" y="13824"/>
                  <a:pt x="7965" y="13536"/>
                  <a:pt x="7965" y="12960"/>
                </a:cubicBezTo>
                <a:cubicBezTo>
                  <a:pt x="7965" y="12672"/>
                  <a:pt x="8100" y="12384"/>
                  <a:pt x="8235" y="12384"/>
                </a:cubicBezTo>
                <a:close/>
                <a:moveTo>
                  <a:pt x="7155" y="10080"/>
                </a:moveTo>
                <a:cubicBezTo>
                  <a:pt x="7425" y="10080"/>
                  <a:pt x="7560" y="10368"/>
                  <a:pt x="7560" y="10656"/>
                </a:cubicBezTo>
                <a:cubicBezTo>
                  <a:pt x="7560" y="11232"/>
                  <a:pt x="7425" y="11520"/>
                  <a:pt x="7155" y="11520"/>
                </a:cubicBezTo>
                <a:cubicBezTo>
                  <a:pt x="7020" y="11520"/>
                  <a:pt x="6885" y="11232"/>
                  <a:pt x="6885" y="10656"/>
                </a:cubicBezTo>
                <a:cubicBezTo>
                  <a:pt x="6885" y="10368"/>
                  <a:pt x="7020" y="10080"/>
                  <a:pt x="7155" y="10080"/>
                </a:cubicBezTo>
                <a:close/>
                <a:moveTo>
                  <a:pt x="4995" y="10080"/>
                </a:moveTo>
                <a:cubicBezTo>
                  <a:pt x="5265" y="10080"/>
                  <a:pt x="5400" y="10368"/>
                  <a:pt x="5400" y="10656"/>
                </a:cubicBezTo>
                <a:cubicBezTo>
                  <a:pt x="5400" y="11232"/>
                  <a:pt x="5265" y="11520"/>
                  <a:pt x="4995" y="11520"/>
                </a:cubicBezTo>
                <a:cubicBezTo>
                  <a:pt x="4860" y="11520"/>
                  <a:pt x="4725" y="11232"/>
                  <a:pt x="4725" y="10656"/>
                </a:cubicBezTo>
                <a:cubicBezTo>
                  <a:pt x="4725" y="10368"/>
                  <a:pt x="4860" y="10080"/>
                  <a:pt x="4995" y="10080"/>
                </a:cubicBezTo>
                <a:close/>
                <a:moveTo>
                  <a:pt x="6075" y="7776"/>
                </a:moveTo>
                <a:cubicBezTo>
                  <a:pt x="6345" y="7776"/>
                  <a:pt x="6480" y="8064"/>
                  <a:pt x="6480" y="8352"/>
                </a:cubicBezTo>
                <a:cubicBezTo>
                  <a:pt x="6480" y="8928"/>
                  <a:pt x="6345" y="9216"/>
                  <a:pt x="6075" y="9216"/>
                </a:cubicBezTo>
                <a:cubicBezTo>
                  <a:pt x="5940" y="9216"/>
                  <a:pt x="5805" y="8928"/>
                  <a:pt x="5805" y="8352"/>
                </a:cubicBezTo>
                <a:cubicBezTo>
                  <a:pt x="5805" y="8064"/>
                  <a:pt x="5940" y="7776"/>
                  <a:pt x="6075" y="7776"/>
                </a:cubicBezTo>
                <a:close/>
                <a:moveTo>
                  <a:pt x="3915" y="7776"/>
                </a:moveTo>
                <a:cubicBezTo>
                  <a:pt x="4185" y="7776"/>
                  <a:pt x="4320" y="8064"/>
                  <a:pt x="4320" y="8352"/>
                </a:cubicBezTo>
                <a:cubicBezTo>
                  <a:pt x="4320" y="8928"/>
                  <a:pt x="4185" y="9216"/>
                  <a:pt x="3915" y="9216"/>
                </a:cubicBezTo>
                <a:cubicBezTo>
                  <a:pt x="3780" y="9216"/>
                  <a:pt x="3645" y="8928"/>
                  <a:pt x="3645" y="8352"/>
                </a:cubicBezTo>
                <a:cubicBezTo>
                  <a:pt x="3645" y="8064"/>
                  <a:pt x="3780" y="7776"/>
                  <a:pt x="3915" y="7776"/>
                </a:cubicBezTo>
                <a:close/>
                <a:moveTo>
                  <a:pt x="6075" y="12384"/>
                </a:moveTo>
                <a:cubicBezTo>
                  <a:pt x="6345" y="12384"/>
                  <a:pt x="6480" y="12672"/>
                  <a:pt x="6480" y="12960"/>
                </a:cubicBezTo>
                <a:cubicBezTo>
                  <a:pt x="6480" y="13536"/>
                  <a:pt x="6345" y="13824"/>
                  <a:pt x="6075" y="13824"/>
                </a:cubicBezTo>
                <a:cubicBezTo>
                  <a:pt x="5940" y="13824"/>
                  <a:pt x="5805" y="13536"/>
                  <a:pt x="5805" y="12960"/>
                </a:cubicBezTo>
                <a:cubicBezTo>
                  <a:pt x="5805" y="12672"/>
                  <a:pt x="5940" y="12384"/>
                  <a:pt x="6075" y="12384"/>
                </a:cubicBezTo>
                <a:close/>
                <a:moveTo>
                  <a:pt x="3915" y="12384"/>
                </a:moveTo>
                <a:cubicBezTo>
                  <a:pt x="4185" y="12384"/>
                  <a:pt x="4320" y="12672"/>
                  <a:pt x="4320" y="12960"/>
                </a:cubicBezTo>
                <a:cubicBezTo>
                  <a:pt x="4320" y="13536"/>
                  <a:pt x="4185" y="13824"/>
                  <a:pt x="3915" y="13824"/>
                </a:cubicBezTo>
                <a:cubicBezTo>
                  <a:pt x="3780" y="13824"/>
                  <a:pt x="3645" y="13536"/>
                  <a:pt x="3645" y="12960"/>
                </a:cubicBezTo>
                <a:cubicBezTo>
                  <a:pt x="3645" y="12672"/>
                  <a:pt x="3780" y="12384"/>
                  <a:pt x="3915" y="12384"/>
                </a:cubicBezTo>
                <a:close/>
                <a:moveTo>
                  <a:pt x="2835" y="10080"/>
                </a:moveTo>
                <a:cubicBezTo>
                  <a:pt x="3105" y="10080"/>
                  <a:pt x="3240" y="10368"/>
                  <a:pt x="3240" y="10656"/>
                </a:cubicBezTo>
                <a:cubicBezTo>
                  <a:pt x="3240" y="11232"/>
                  <a:pt x="3105" y="11520"/>
                  <a:pt x="2835" y="11520"/>
                </a:cubicBezTo>
                <a:cubicBezTo>
                  <a:pt x="2700" y="11520"/>
                  <a:pt x="2565" y="11232"/>
                  <a:pt x="2565" y="10656"/>
                </a:cubicBezTo>
                <a:cubicBezTo>
                  <a:pt x="2565" y="10368"/>
                  <a:pt x="2700" y="10080"/>
                  <a:pt x="2835" y="10080"/>
                </a:cubicBezTo>
                <a:close/>
                <a:moveTo>
                  <a:pt x="1755" y="7776"/>
                </a:moveTo>
                <a:cubicBezTo>
                  <a:pt x="2025" y="7776"/>
                  <a:pt x="2160" y="8064"/>
                  <a:pt x="2160" y="8352"/>
                </a:cubicBezTo>
                <a:cubicBezTo>
                  <a:pt x="2160" y="8928"/>
                  <a:pt x="2025" y="9216"/>
                  <a:pt x="1755" y="9216"/>
                </a:cubicBezTo>
                <a:cubicBezTo>
                  <a:pt x="1620" y="9216"/>
                  <a:pt x="1485" y="8928"/>
                  <a:pt x="1485" y="8352"/>
                </a:cubicBezTo>
                <a:cubicBezTo>
                  <a:pt x="1485" y="8064"/>
                  <a:pt x="1620" y="7776"/>
                  <a:pt x="1755" y="7776"/>
                </a:cubicBezTo>
                <a:close/>
                <a:moveTo>
                  <a:pt x="1755" y="12384"/>
                </a:moveTo>
                <a:cubicBezTo>
                  <a:pt x="2025" y="12384"/>
                  <a:pt x="2160" y="12672"/>
                  <a:pt x="2160" y="12960"/>
                </a:cubicBezTo>
                <a:cubicBezTo>
                  <a:pt x="2160" y="13536"/>
                  <a:pt x="2025" y="13824"/>
                  <a:pt x="1755" y="13824"/>
                </a:cubicBezTo>
                <a:cubicBezTo>
                  <a:pt x="1620" y="13824"/>
                  <a:pt x="1485" y="13536"/>
                  <a:pt x="1485" y="12960"/>
                </a:cubicBezTo>
                <a:cubicBezTo>
                  <a:pt x="1485" y="12672"/>
                  <a:pt x="1620" y="12384"/>
                  <a:pt x="1755" y="1238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31" name="Freeform 32"/>
          <p:cNvSpPr/>
          <p:nvPr/>
        </p:nvSpPr>
        <p:spPr>
          <a:xfrm>
            <a:off x="9490075" y="1069975"/>
            <a:ext cx="1200151" cy="644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0125" y="0"/>
                  <a:pt x="10125" y="0"/>
                  <a:pt x="10125" y="0"/>
                </a:cubicBez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1271"/>
                  <a:pt x="0" y="2795"/>
                </a:cubicBezTo>
                <a:cubicBezTo>
                  <a:pt x="0" y="19059"/>
                  <a:pt x="0" y="19059"/>
                  <a:pt x="0" y="19059"/>
                </a:cubicBezTo>
                <a:cubicBezTo>
                  <a:pt x="0" y="20584"/>
                  <a:pt x="675" y="21600"/>
                  <a:pt x="1485" y="21600"/>
                </a:cubicBezTo>
                <a:cubicBezTo>
                  <a:pt x="10125" y="21600"/>
                  <a:pt x="10125" y="21600"/>
                  <a:pt x="1012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584"/>
                  <a:pt x="21600" y="19059"/>
                </a:cubicBezTo>
                <a:cubicBezTo>
                  <a:pt x="21600" y="2795"/>
                  <a:pt x="21600" y="2795"/>
                  <a:pt x="21600" y="2795"/>
                </a:cubicBezTo>
                <a:cubicBezTo>
                  <a:pt x="21600" y="1271"/>
                  <a:pt x="20925" y="0"/>
                  <a:pt x="20115" y="0"/>
                </a:cubicBezTo>
                <a:close/>
                <a:moveTo>
                  <a:pt x="1485" y="20329"/>
                </a:moveTo>
                <a:cubicBezTo>
                  <a:pt x="1080" y="20329"/>
                  <a:pt x="675" y="19821"/>
                  <a:pt x="675" y="19059"/>
                </a:cubicBezTo>
                <a:cubicBezTo>
                  <a:pt x="675" y="2795"/>
                  <a:pt x="675" y="2795"/>
                  <a:pt x="675" y="2795"/>
                </a:cubicBezTo>
                <a:cubicBezTo>
                  <a:pt x="675" y="2033"/>
                  <a:pt x="1080" y="1271"/>
                  <a:pt x="1485" y="1271"/>
                </a:cubicBezTo>
                <a:cubicBezTo>
                  <a:pt x="10125" y="1271"/>
                  <a:pt x="10125" y="1271"/>
                  <a:pt x="10125" y="1271"/>
                </a:cubicBezTo>
                <a:cubicBezTo>
                  <a:pt x="10530" y="1271"/>
                  <a:pt x="10800" y="2033"/>
                  <a:pt x="10800" y="2795"/>
                </a:cubicBezTo>
                <a:cubicBezTo>
                  <a:pt x="10800" y="19059"/>
                  <a:pt x="10800" y="19059"/>
                  <a:pt x="10800" y="19059"/>
                </a:cubicBezTo>
                <a:cubicBezTo>
                  <a:pt x="10800" y="19821"/>
                  <a:pt x="10530" y="20329"/>
                  <a:pt x="10125" y="20329"/>
                </a:cubicBezTo>
                <a:lnTo>
                  <a:pt x="1485" y="20329"/>
                </a:lnTo>
                <a:close/>
                <a:moveTo>
                  <a:pt x="20925" y="19059"/>
                </a:moveTo>
                <a:cubicBezTo>
                  <a:pt x="20925" y="19821"/>
                  <a:pt x="20520" y="20329"/>
                  <a:pt x="20115" y="20329"/>
                </a:cubicBezTo>
                <a:cubicBezTo>
                  <a:pt x="11340" y="20329"/>
                  <a:pt x="11340" y="20329"/>
                  <a:pt x="11340" y="20329"/>
                </a:cubicBezTo>
                <a:cubicBezTo>
                  <a:pt x="11475" y="19821"/>
                  <a:pt x="11475" y="19567"/>
                  <a:pt x="11475" y="19059"/>
                </a:cubicBezTo>
                <a:cubicBezTo>
                  <a:pt x="11475" y="2795"/>
                  <a:pt x="11475" y="2795"/>
                  <a:pt x="11475" y="2795"/>
                </a:cubicBezTo>
                <a:cubicBezTo>
                  <a:pt x="11475" y="2287"/>
                  <a:pt x="11475" y="1779"/>
                  <a:pt x="11340" y="1271"/>
                </a:cubicBezTo>
                <a:cubicBezTo>
                  <a:pt x="20115" y="1271"/>
                  <a:pt x="20115" y="1271"/>
                  <a:pt x="20115" y="1271"/>
                </a:cubicBezTo>
                <a:cubicBezTo>
                  <a:pt x="20520" y="1271"/>
                  <a:pt x="20925" y="2033"/>
                  <a:pt x="20925" y="2795"/>
                </a:cubicBezTo>
                <a:lnTo>
                  <a:pt x="20925" y="19059"/>
                </a:lnTo>
                <a:close/>
                <a:moveTo>
                  <a:pt x="12555" y="4066"/>
                </a:moveTo>
                <a:cubicBezTo>
                  <a:pt x="12825" y="4066"/>
                  <a:pt x="12960" y="4320"/>
                  <a:pt x="12960" y="4828"/>
                </a:cubicBezTo>
                <a:cubicBezTo>
                  <a:pt x="12960" y="5082"/>
                  <a:pt x="12825" y="5336"/>
                  <a:pt x="12555" y="5336"/>
                </a:cubicBezTo>
                <a:cubicBezTo>
                  <a:pt x="12420" y="5336"/>
                  <a:pt x="12285" y="5082"/>
                  <a:pt x="12285" y="4828"/>
                </a:cubicBezTo>
                <a:cubicBezTo>
                  <a:pt x="12285" y="4320"/>
                  <a:pt x="12420" y="4066"/>
                  <a:pt x="12555" y="4066"/>
                </a:cubicBezTo>
                <a:close/>
                <a:moveTo>
                  <a:pt x="14715" y="4066"/>
                </a:moveTo>
                <a:cubicBezTo>
                  <a:pt x="14985" y="4066"/>
                  <a:pt x="15120" y="4320"/>
                  <a:pt x="15120" y="4828"/>
                </a:cubicBezTo>
                <a:cubicBezTo>
                  <a:pt x="15120" y="5082"/>
                  <a:pt x="14985" y="5336"/>
                  <a:pt x="14715" y="5336"/>
                </a:cubicBezTo>
                <a:cubicBezTo>
                  <a:pt x="14580" y="5336"/>
                  <a:pt x="14445" y="5082"/>
                  <a:pt x="14445" y="4828"/>
                </a:cubicBezTo>
                <a:cubicBezTo>
                  <a:pt x="14445" y="4320"/>
                  <a:pt x="14580" y="4066"/>
                  <a:pt x="14715" y="4066"/>
                </a:cubicBezTo>
                <a:close/>
                <a:moveTo>
                  <a:pt x="13635" y="2033"/>
                </a:moveTo>
                <a:cubicBezTo>
                  <a:pt x="13905" y="2033"/>
                  <a:pt x="14040" y="2287"/>
                  <a:pt x="14040" y="2795"/>
                </a:cubicBezTo>
                <a:cubicBezTo>
                  <a:pt x="14040" y="3049"/>
                  <a:pt x="13905" y="3304"/>
                  <a:pt x="13635" y="3304"/>
                </a:cubicBezTo>
                <a:cubicBezTo>
                  <a:pt x="13500" y="3304"/>
                  <a:pt x="13365" y="3049"/>
                  <a:pt x="13365" y="2795"/>
                </a:cubicBezTo>
                <a:cubicBezTo>
                  <a:pt x="13365" y="2287"/>
                  <a:pt x="13500" y="2033"/>
                  <a:pt x="13635" y="2033"/>
                </a:cubicBezTo>
                <a:close/>
                <a:moveTo>
                  <a:pt x="15795" y="2033"/>
                </a:moveTo>
                <a:cubicBezTo>
                  <a:pt x="16065" y="2033"/>
                  <a:pt x="16200" y="2287"/>
                  <a:pt x="16200" y="2795"/>
                </a:cubicBezTo>
                <a:cubicBezTo>
                  <a:pt x="16200" y="3049"/>
                  <a:pt x="16065" y="3304"/>
                  <a:pt x="15795" y="3304"/>
                </a:cubicBezTo>
                <a:cubicBezTo>
                  <a:pt x="15660" y="3304"/>
                  <a:pt x="15525" y="3049"/>
                  <a:pt x="15525" y="2795"/>
                </a:cubicBezTo>
                <a:cubicBezTo>
                  <a:pt x="15525" y="2287"/>
                  <a:pt x="15660" y="2033"/>
                  <a:pt x="15795" y="2033"/>
                </a:cubicBezTo>
                <a:close/>
                <a:moveTo>
                  <a:pt x="13635" y="6099"/>
                </a:moveTo>
                <a:cubicBezTo>
                  <a:pt x="13905" y="6099"/>
                  <a:pt x="14040" y="6353"/>
                  <a:pt x="14040" y="6861"/>
                </a:cubicBezTo>
                <a:cubicBezTo>
                  <a:pt x="14040" y="7115"/>
                  <a:pt x="13905" y="7369"/>
                  <a:pt x="13635" y="7369"/>
                </a:cubicBezTo>
                <a:cubicBezTo>
                  <a:pt x="13500" y="7369"/>
                  <a:pt x="13365" y="7115"/>
                  <a:pt x="13365" y="6861"/>
                </a:cubicBezTo>
                <a:cubicBezTo>
                  <a:pt x="13365" y="6353"/>
                  <a:pt x="13500" y="6099"/>
                  <a:pt x="13635" y="6099"/>
                </a:cubicBezTo>
                <a:close/>
                <a:moveTo>
                  <a:pt x="15795" y="6099"/>
                </a:moveTo>
                <a:cubicBezTo>
                  <a:pt x="16065" y="6099"/>
                  <a:pt x="16200" y="6353"/>
                  <a:pt x="16200" y="6861"/>
                </a:cubicBezTo>
                <a:cubicBezTo>
                  <a:pt x="16200" y="7115"/>
                  <a:pt x="16065" y="7369"/>
                  <a:pt x="15795" y="7369"/>
                </a:cubicBezTo>
                <a:cubicBezTo>
                  <a:pt x="15660" y="7369"/>
                  <a:pt x="15525" y="7115"/>
                  <a:pt x="15525" y="6861"/>
                </a:cubicBezTo>
                <a:cubicBezTo>
                  <a:pt x="15525" y="6353"/>
                  <a:pt x="15660" y="6099"/>
                  <a:pt x="15795" y="6099"/>
                </a:cubicBezTo>
                <a:close/>
                <a:moveTo>
                  <a:pt x="16875" y="4066"/>
                </a:moveTo>
                <a:cubicBezTo>
                  <a:pt x="17145" y="4066"/>
                  <a:pt x="17280" y="4320"/>
                  <a:pt x="17280" y="4828"/>
                </a:cubicBezTo>
                <a:cubicBezTo>
                  <a:pt x="17280" y="5082"/>
                  <a:pt x="17145" y="5336"/>
                  <a:pt x="16875" y="5336"/>
                </a:cubicBezTo>
                <a:cubicBezTo>
                  <a:pt x="16740" y="5336"/>
                  <a:pt x="16605" y="5082"/>
                  <a:pt x="16605" y="4828"/>
                </a:cubicBezTo>
                <a:cubicBezTo>
                  <a:pt x="16605" y="4320"/>
                  <a:pt x="16740" y="4066"/>
                  <a:pt x="16875" y="4066"/>
                </a:cubicBezTo>
                <a:close/>
                <a:moveTo>
                  <a:pt x="19035" y="4066"/>
                </a:moveTo>
                <a:cubicBezTo>
                  <a:pt x="19305" y="4066"/>
                  <a:pt x="19440" y="4320"/>
                  <a:pt x="19440" y="4828"/>
                </a:cubicBezTo>
                <a:cubicBezTo>
                  <a:pt x="19440" y="5082"/>
                  <a:pt x="19305" y="5336"/>
                  <a:pt x="19035" y="5336"/>
                </a:cubicBezTo>
                <a:cubicBezTo>
                  <a:pt x="18900" y="5336"/>
                  <a:pt x="18765" y="5082"/>
                  <a:pt x="18765" y="4828"/>
                </a:cubicBezTo>
                <a:cubicBezTo>
                  <a:pt x="18765" y="4320"/>
                  <a:pt x="18900" y="4066"/>
                  <a:pt x="19035" y="4066"/>
                </a:cubicBezTo>
                <a:close/>
                <a:moveTo>
                  <a:pt x="17955" y="2033"/>
                </a:moveTo>
                <a:cubicBezTo>
                  <a:pt x="18225" y="2033"/>
                  <a:pt x="18360" y="2287"/>
                  <a:pt x="18360" y="2795"/>
                </a:cubicBezTo>
                <a:cubicBezTo>
                  <a:pt x="18360" y="3049"/>
                  <a:pt x="18225" y="3304"/>
                  <a:pt x="17955" y="3304"/>
                </a:cubicBezTo>
                <a:cubicBezTo>
                  <a:pt x="17820" y="3304"/>
                  <a:pt x="17685" y="3049"/>
                  <a:pt x="17685" y="2795"/>
                </a:cubicBezTo>
                <a:cubicBezTo>
                  <a:pt x="17685" y="2287"/>
                  <a:pt x="17820" y="2033"/>
                  <a:pt x="17955" y="2033"/>
                </a:cubicBezTo>
                <a:close/>
                <a:moveTo>
                  <a:pt x="20115" y="2033"/>
                </a:moveTo>
                <a:cubicBezTo>
                  <a:pt x="20385" y="2033"/>
                  <a:pt x="20520" y="2287"/>
                  <a:pt x="20520" y="2795"/>
                </a:cubicBezTo>
                <a:cubicBezTo>
                  <a:pt x="20520" y="3049"/>
                  <a:pt x="20385" y="3304"/>
                  <a:pt x="20115" y="3304"/>
                </a:cubicBezTo>
                <a:cubicBezTo>
                  <a:pt x="19980" y="3304"/>
                  <a:pt x="19845" y="3049"/>
                  <a:pt x="19845" y="2795"/>
                </a:cubicBezTo>
                <a:cubicBezTo>
                  <a:pt x="19845" y="2287"/>
                  <a:pt x="19980" y="2033"/>
                  <a:pt x="20115" y="2033"/>
                </a:cubicBezTo>
                <a:close/>
                <a:moveTo>
                  <a:pt x="17955" y="6099"/>
                </a:moveTo>
                <a:cubicBezTo>
                  <a:pt x="18225" y="6099"/>
                  <a:pt x="18360" y="6353"/>
                  <a:pt x="18360" y="6861"/>
                </a:cubicBezTo>
                <a:cubicBezTo>
                  <a:pt x="18360" y="7115"/>
                  <a:pt x="18225" y="7369"/>
                  <a:pt x="17955" y="7369"/>
                </a:cubicBezTo>
                <a:cubicBezTo>
                  <a:pt x="17820" y="7369"/>
                  <a:pt x="17685" y="7115"/>
                  <a:pt x="17685" y="6861"/>
                </a:cubicBezTo>
                <a:cubicBezTo>
                  <a:pt x="17685" y="6353"/>
                  <a:pt x="17820" y="6099"/>
                  <a:pt x="17955" y="6099"/>
                </a:cubicBezTo>
                <a:close/>
                <a:moveTo>
                  <a:pt x="20115" y="6099"/>
                </a:moveTo>
                <a:cubicBezTo>
                  <a:pt x="20385" y="6099"/>
                  <a:pt x="20520" y="6353"/>
                  <a:pt x="20520" y="6861"/>
                </a:cubicBezTo>
                <a:cubicBezTo>
                  <a:pt x="20520" y="7115"/>
                  <a:pt x="20385" y="7369"/>
                  <a:pt x="20115" y="7369"/>
                </a:cubicBezTo>
                <a:cubicBezTo>
                  <a:pt x="19980" y="7369"/>
                  <a:pt x="19845" y="7115"/>
                  <a:pt x="19845" y="6861"/>
                </a:cubicBezTo>
                <a:cubicBezTo>
                  <a:pt x="19845" y="6353"/>
                  <a:pt x="19980" y="6099"/>
                  <a:pt x="20115" y="6099"/>
                </a:cubicBezTo>
                <a:close/>
                <a:moveTo>
                  <a:pt x="12555" y="16264"/>
                </a:moveTo>
                <a:cubicBezTo>
                  <a:pt x="12825" y="16264"/>
                  <a:pt x="12960" y="16518"/>
                  <a:pt x="12960" y="17026"/>
                </a:cubicBezTo>
                <a:cubicBezTo>
                  <a:pt x="12960" y="17280"/>
                  <a:pt x="12825" y="17534"/>
                  <a:pt x="12555" y="17534"/>
                </a:cubicBezTo>
                <a:cubicBezTo>
                  <a:pt x="12420" y="17534"/>
                  <a:pt x="12285" y="17280"/>
                  <a:pt x="12285" y="17026"/>
                </a:cubicBezTo>
                <a:cubicBezTo>
                  <a:pt x="12285" y="16518"/>
                  <a:pt x="12420" y="16264"/>
                  <a:pt x="12555" y="16264"/>
                </a:cubicBezTo>
                <a:close/>
                <a:moveTo>
                  <a:pt x="13635" y="18296"/>
                </a:moveTo>
                <a:cubicBezTo>
                  <a:pt x="13905" y="18296"/>
                  <a:pt x="14040" y="18551"/>
                  <a:pt x="14040" y="19059"/>
                </a:cubicBezTo>
                <a:cubicBezTo>
                  <a:pt x="14040" y="19313"/>
                  <a:pt x="13905" y="19567"/>
                  <a:pt x="13635" y="19567"/>
                </a:cubicBezTo>
                <a:cubicBezTo>
                  <a:pt x="13500" y="19567"/>
                  <a:pt x="13365" y="19313"/>
                  <a:pt x="13365" y="19059"/>
                </a:cubicBezTo>
                <a:cubicBezTo>
                  <a:pt x="13365" y="18551"/>
                  <a:pt x="13500" y="18296"/>
                  <a:pt x="13635" y="18296"/>
                </a:cubicBezTo>
                <a:close/>
                <a:moveTo>
                  <a:pt x="14715" y="16264"/>
                </a:moveTo>
                <a:cubicBezTo>
                  <a:pt x="14985" y="16264"/>
                  <a:pt x="15120" y="16518"/>
                  <a:pt x="15120" y="17026"/>
                </a:cubicBezTo>
                <a:cubicBezTo>
                  <a:pt x="15120" y="17280"/>
                  <a:pt x="14985" y="17534"/>
                  <a:pt x="14715" y="17534"/>
                </a:cubicBezTo>
                <a:cubicBezTo>
                  <a:pt x="14580" y="17534"/>
                  <a:pt x="14445" y="17280"/>
                  <a:pt x="14445" y="17026"/>
                </a:cubicBezTo>
                <a:cubicBezTo>
                  <a:pt x="14445" y="16518"/>
                  <a:pt x="14580" y="16264"/>
                  <a:pt x="14715" y="16264"/>
                </a:cubicBezTo>
                <a:close/>
                <a:moveTo>
                  <a:pt x="16875" y="16264"/>
                </a:moveTo>
                <a:cubicBezTo>
                  <a:pt x="17145" y="16264"/>
                  <a:pt x="17280" y="16518"/>
                  <a:pt x="17280" y="17026"/>
                </a:cubicBezTo>
                <a:cubicBezTo>
                  <a:pt x="17280" y="17280"/>
                  <a:pt x="17145" y="17534"/>
                  <a:pt x="16875" y="17534"/>
                </a:cubicBezTo>
                <a:cubicBezTo>
                  <a:pt x="16740" y="17534"/>
                  <a:pt x="16605" y="17280"/>
                  <a:pt x="16605" y="17026"/>
                </a:cubicBezTo>
                <a:cubicBezTo>
                  <a:pt x="16605" y="16518"/>
                  <a:pt x="16740" y="16264"/>
                  <a:pt x="16875" y="16264"/>
                </a:cubicBezTo>
                <a:close/>
                <a:moveTo>
                  <a:pt x="15795" y="18296"/>
                </a:moveTo>
                <a:cubicBezTo>
                  <a:pt x="16065" y="18296"/>
                  <a:pt x="16200" y="18551"/>
                  <a:pt x="16200" y="19059"/>
                </a:cubicBezTo>
                <a:cubicBezTo>
                  <a:pt x="16200" y="19313"/>
                  <a:pt x="16065" y="19567"/>
                  <a:pt x="15795" y="19567"/>
                </a:cubicBezTo>
                <a:cubicBezTo>
                  <a:pt x="15660" y="19567"/>
                  <a:pt x="15525" y="19313"/>
                  <a:pt x="15525" y="19059"/>
                </a:cubicBezTo>
                <a:cubicBezTo>
                  <a:pt x="15525" y="18551"/>
                  <a:pt x="15660" y="18296"/>
                  <a:pt x="15795" y="18296"/>
                </a:cubicBezTo>
                <a:close/>
                <a:moveTo>
                  <a:pt x="17955" y="18296"/>
                </a:moveTo>
                <a:cubicBezTo>
                  <a:pt x="18225" y="18296"/>
                  <a:pt x="18360" y="18551"/>
                  <a:pt x="18360" y="19059"/>
                </a:cubicBezTo>
                <a:cubicBezTo>
                  <a:pt x="18360" y="19313"/>
                  <a:pt x="18225" y="19567"/>
                  <a:pt x="17955" y="19567"/>
                </a:cubicBezTo>
                <a:cubicBezTo>
                  <a:pt x="17820" y="19567"/>
                  <a:pt x="17685" y="19313"/>
                  <a:pt x="17685" y="19059"/>
                </a:cubicBezTo>
                <a:cubicBezTo>
                  <a:pt x="17685" y="18551"/>
                  <a:pt x="17820" y="18296"/>
                  <a:pt x="17955" y="18296"/>
                </a:cubicBezTo>
                <a:close/>
                <a:moveTo>
                  <a:pt x="19035" y="16264"/>
                </a:moveTo>
                <a:cubicBezTo>
                  <a:pt x="19305" y="16264"/>
                  <a:pt x="19440" y="16518"/>
                  <a:pt x="19440" y="17026"/>
                </a:cubicBezTo>
                <a:cubicBezTo>
                  <a:pt x="19440" y="17280"/>
                  <a:pt x="19305" y="17534"/>
                  <a:pt x="19035" y="17534"/>
                </a:cubicBezTo>
                <a:cubicBezTo>
                  <a:pt x="18900" y="17534"/>
                  <a:pt x="18765" y="17280"/>
                  <a:pt x="18765" y="17026"/>
                </a:cubicBezTo>
                <a:cubicBezTo>
                  <a:pt x="18765" y="16518"/>
                  <a:pt x="18900" y="16264"/>
                  <a:pt x="19035" y="16264"/>
                </a:cubicBezTo>
                <a:close/>
                <a:moveTo>
                  <a:pt x="20115" y="18296"/>
                </a:moveTo>
                <a:cubicBezTo>
                  <a:pt x="20385" y="18296"/>
                  <a:pt x="20520" y="18551"/>
                  <a:pt x="20520" y="19059"/>
                </a:cubicBezTo>
                <a:cubicBezTo>
                  <a:pt x="20520" y="19313"/>
                  <a:pt x="20385" y="19567"/>
                  <a:pt x="20115" y="19567"/>
                </a:cubicBezTo>
                <a:cubicBezTo>
                  <a:pt x="19980" y="19567"/>
                  <a:pt x="19845" y="19313"/>
                  <a:pt x="19845" y="19059"/>
                </a:cubicBezTo>
                <a:cubicBezTo>
                  <a:pt x="19845" y="18551"/>
                  <a:pt x="19980" y="18296"/>
                  <a:pt x="20115" y="18296"/>
                </a:cubicBezTo>
                <a:close/>
                <a:moveTo>
                  <a:pt x="12555" y="8132"/>
                </a:moveTo>
                <a:cubicBezTo>
                  <a:pt x="12825" y="8132"/>
                  <a:pt x="12960" y="8386"/>
                  <a:pt x="12960" y="8894"/>
                </a:cubicBezTo>
                <a:cubicBezTo>
                  <a:pt x="12960" y="9148"/>
                  <a:pt x="12825" y="9402"/>
                  <a:pt x="12555" y="9402"/>
                </a:cubicBezTo>
                <a:cubicBezTo>
                  <a:pt x="12420" y="9402"/>
                  <a:pt x="12285" y="9148"/>
                  <a:pt x="12285" y="8894"/>
                </a:cubicBezTo>
                <a:cubicBezTo>
                  <a:pt x="12285" y="8386"/>
                  <a:pt x="12420" y="8132"/>
                  <a:pt x="12555" y="8132"/>
                </a:cubicBezTo>
                <a:close/>
                <a:moveTo>
                  <a:pt x="14715" y="8132"/>
                </a:moveTo>
                <a:cubicBezTo>
                  <a:pt x="14985" y="8132"/>
                  <a:pt x="15120" y="8386"/>
                  <a:pt x="15120" y="8894"/>
                </a:cubicBezTo>
                <a:cubicBezTo>
                  <a:pt x="15120" y="9148"/>
                  <a:pt x="14985" y="9402"/>
                  <a:pt x="14715" y="9402"/>
                </a:cubicBezTo>
                <a:cubicBezTo>
                  <a:pt x="14580" y="9402"/>
                  <a:pt x="14445" y="9148"/>
                  <a:pt x="14445" y="8894"/>
                </a:cubicBezTo>
                <a:cubicBezTo>
                  <a:pt x="14445" y="8386"/>
                  <a:pt x="14580" y="8132"/>
                  <a:pt x="14715" y="8132"/>
                </a:cubicBezTo>
                <a:close/>
                <a:moveTo>
                  <a:pt x="12555" y="12198"/>
                </a:moveTo>
                <a:cubicBezTo>
                  <a:pt x="12825" y="12198"/>
                  <a:pt x="12960" y="12452"/>
                  <a:pt x="12960" y="12960"/>
                </a:cubicBezTo>
                <a:cubicBezTo>
                  <a:pt x="12960" y="13214"/>
                  <a:pt x="12825" y="13468"/>
                  <a:pt x="12555" y="13468"/>
                </a:cubicBezTo>
                <a:cubicBezTo>
                  <a:pt x="12420" y="13468"/>
                  <a:pt x="12285" y="13214"/>
                  <a:pt x="12285" y="12960"/>
                </a:cubicBezTo>
                <a:cubicBezTo>
                  <a:pt x="12285" y="12452"/>
                  <a:pt x="12420" y="12198"/>
                  <a:pt x="12555" y="12198"/>
                </a:cubicBezTo>
                <a:close/>
                <a:moveTo>
                  <a:pt x="14715" y="12198"/>
                </a:moveTo>
                <a:cubicBezTo>
                  <a:pt x="14985" y="12198"/>
                  <a:pt x="15120" y="12452"/>
                  <a:pt x="15120" y="12960"/>
                </a:cubicBezTo>
                <a:cubicBezTo>
                  <a:pt x="15120" y="13214"/>
                  <a:pt x="14985" y="13468"/>
                  <a:pt x="14715" y="13468"/>
                </a:cubicBezTo>
                <a:cubicBezTo>
                  <a:pt x="14580" y="13468"/>
                  <a:pt x="14445" y="13214"/>
                  <a:pt x="14445" y="12960"/>
                </a:cubicBezTo>
                <a:cubicBezTo>
                  <a:pt x="14445" y="12452"/>
                  <a:pt x="14580" y="12198"/>
                  <a:pt x="14715" y="12198"/>
                </a:cubicBezTo>
                <a:close/>
                <a:moveTo>
                  <a:pt x="13635" y="10165"/>
                </a:moveTo>
                <a:cubicBezTo>
                  <a:pt x="13905" y="10165"/>
                  <a:pt x="14040" y="10419"/>
                  <a:pt x="14040" y="10927"/>
                </a:cubicBezTo>
                <a:cubicBezTo>
                  <a:pt x="14040" y="11181"/>
                  <a:pt x="13905" y="11435"/>
                  <a:pt x="13635" y="11435"/>
                </a:cubicBezTo>
                <a:cubicBezTo>
                  <a:pt x="13500" y="11435"/>
                  <a:pt x="13365" y="11181"/>
                  <a:pt x="13365" y="10927"/>
                </a:cubicBezTo>
                <a:cubicBezTo>
                  <a:pt x="13365" y="10419"/>
                  <a:pt x="13500" y="10165"/>
                  <a:pt x="13635" y="10165"/>
                </a:cubicBezTo>
                <a:close/>
                <a:moveTo>
                  <a:pt x="15795" y="10165"/>
                </a:moveTo>
                <a:cubicBezTo>
                  <a:pt x="16065" y="10165"/>
                  <a:pt x="16200" y="10419"/>
                  <a:pt x="16200" y="10927"/>
                </a:cubicBezTo>
                <a:cubicBezTo>
                  <a:pt x="16200" y="11181"/>
                  <a:pt x="16065" y="11435"/>
                  <a:pt x="15795" y="11435"/>
                </a:cubicBezTo>
                <a:cubicBezTo>
                  <a:pt x="15660" y="11435"/>
                  <a:pt x="15525" y="11181"/>
                  <a:pt x="15525" y="10927"/>
                </a:cubicBezTo>
                <a:cubicBezTo>
                  <a:pt x="15525" y="10419"/>
                  <a:pt x="15660" y="10165"/>
                  <a:pt x="15795" y="10165"/>
                </a:cubicBezTo>
                <a:close/>
                <a:moveTo>
                  <a:pt x="13635" y="14231"/>
                </a:moveTo>
                <a:cubicBezTo>
                  <a:pt x="13905" y="14231"/>
                  <a:pt x="14040" y="14485"/>
                  <a:pt x="14040" y="14993"/>
                </a:cubicBezTo>
                <a:cubicBezTo>
                  <a:pt x="14040" y="15247"/>
                  <a:pt x="13905" y="15501"/>
                  <a:pt x="13635" y="15501"/>
                </a:cubicBezTo>
                <a:cubicBezTo>
                  <a:pt x="13500" y="15501"/>
                  <a:pt x="13365" y="15247"/>
                  <a:pt x="13365" y="14993"/>
                </a:cubicBezTo>
                <a:cubicBezTo>
                  <a:pt x="13365" y="14485"/>
                  <a:pt x="13500" y="14231"/>
                  <a:pt x="13635" y="14231"/>
                </a:cubicBezTo>
                <a:close/>
                <a:moveTo>
                  <a:pt x="15795" y="14231"/>
                </a:moveTo>
                <a:cubicBezTo>
                  <a:pt x="16065" y="14231"/>
                  <a:pt x="16200" y="14485"/>
                  <a:pt x="16200" y="14993"/>
                </a:cubicBezTo>
                <a:cubicBezTo>
                  <a:pt x="16200" y="15247"/>
                  <a:pt x="16065" y="15501"/>
                  <a:pt x="15795" y="15501"/>
                </a:cubicBezTo>
                <a:cubicBezTo>
                  <a:pt x="15660" y="15501"/>
                  <a:pt x="15525" y="15247"/>
                  <a:pt x="15525" y="14993"/>
                </a:cubicBezTo>
                <a:cubicBezTo>
                  <a:pt x="15525" y="14485"/>
                  <a:pt x="15660" y="14231"/>
                  <a:pt x="15795" y="14231"/>
                </a:cubicBezTo>
                <a:close/>
                <a:moveTo>
                  <a:pt x="16875" y="8132"/>
                </a:moveTo>
                <a:cubicBezTo>
                  <a:pt x="17145" y="8132"/>
                  <a:pt x="17280" y="8386"/>
                  <a:pt x="17280" y="8894"/>
                </a:cubicBezTo>
                <a:cubicBezTo>
                  <a:pt x="17280" y="9148"/>
                  <a:pt x="17145" y="9402"/>
                  <a:pt x="16875" y="9402"/>
                </a:cubicBezTo>
                <a:cubicBezTo>
                  <a:pt x="16740" y="9402"/>
                  <a:pt x="16605" y="9148"/>
                  <a:pt x="16605" y="8894"/>
                </a:cubicBezTo>
                <a:cubicBezTo>
                  <a:pt x="16605" y="8386"/>
                  <a:pt x="16740" y="8132"/>
                  <a:pt x="16875" y="8132"/>
                </a:cubicBezTo>
                <a:close/>
                <a:moveTo>
                  <a:pt x="19035" y="8132"/>
                </a:moveTo>
                <a:cubicBezTo>
                  <a:pt x="19305" y="8132"/>
                  <a:pt x="19440" y="8386"/>
                  <a:pt x="19440" y="8894"/>
                </a:cubicBezTo>
                <a:cubicBezTo>
                  <a:pt x="19440" y="9148"/>
                  <a:pt x="19305" y="9402"/>
                  <a:pt x="19035" y="9402"/>
                </a:cubicBezTo>
                <a:cubicBezTo>
                  <a:pt x="18900" y="9402"/>
                  <a:pt x="18765" y="9148"/>
                  <a:pt x="18765" y="8894"/>
                </a:cubicBezTo>
                <a:cubicBezTo>
                  <a:pt x="18765" y="8386"/>
                  <a:pt x="18900" y="8132"/>
                  <a:pt x="19035" y="8132"/>
                </a:cubicBezTo>
                <a:close/>
                <a:moveTo>
                  <a:pt x="16875" y="12198"/>
                </a:moveTo>
                <a:cubicBezTo>
                  <a:pt x="17145" y="12198"/>
                  <a:pt x="17280" y="12452"/>
                  <a:pt x="17280" y="12960"/>
                </a:cubicBezTo>
                <a:cubicBezTo>
                  <a:pt x="17280" y="13214"/>
                  <a:pt x="17145" y="13468"/>
                  <a:pt x="16875" y="13468"/>
                </a:cubicBezTo>
                <a:cubicBezTo>
                  <a:pt x="16740" y="13468"/>
                  <a:pt x="16605" y="13214"/>
                  <a:pt x="16605" y="12960"/>
                </a:cubicBezTo>
                <a:cubicBezTo>
                  <a:pt x="16605" y="12452"/>
                  <a:pt x="16740" y="12198"/>
                  <a:pt x="16875" y="12198"/>
                </a:cubicBezTo>
                <a:close/>
                <a:moveTo>
                  <a:pt x="19035" y="12198"/>
                </a:moveTo>
                <a:cubicBezTo>
                  <a:pt x="19305" y="12198"/>
                  <a:pt x="19440" y="12452"/>
                  <a:pt x="19440" y="12960"/>
                </a:cubicBezTo>
                <a:cubicBezTo>
                  <a:pt x="19440" y="13214"/>
                  <a:pt x="19305" y="13468"/>
                  <a:pt x="19035" y="13468"/>
                </a:cubicBezTo>
                <a:cubicBezTo>
                  <a:pt x="18900" y="13468"/>
                  <a:pt x="18765" y="13214"/>
                  <a:pt x="18765" y="12960"/>
                </a:cubicBezTo>
                <a:cubicBezTo>
                  <a:pt x="18765" y="12452"/>
                  <a:pt x="18900" y="12198"/>
                  <a:pt x="19035" y="12198"/>
                </a:cubicBezTo>
                <a:close/>
                <a:moveTo>
                  <a:pt x="17955" y="10165"/>
                </a:moveTo>
                <a:cubicBezTo>
                  <a:pt x="18225" y="10165"/>
                  <a:pt x="18360" y="10419"/>
                  <a:pt x="18360" y="10927"/>
                </a:cubicBezTo>
                <a:cubicBezTo>
                  <a:pt x="18360" y="11181"/>
                  <a:pt x="18225" y="11435"/>
                  <a:pt x="17955" y="11435"/>
                </a:cubicBezTo>
                <a:cubicBezTo>
                  <a:pt x="17820" y="11435"/>
                  <a:pt x="17685" y="11181"/>
                  <a:pt x="17685" y="10927"/>
                </a:cubicBezTo>
                <a:cubicBezTo>
                  <a:pt x="17685" y="10419"/>
                  <a:pt x="17820" y="10165"/>
                  <a:pt x="17955" y="10165"/>
                </a:cubicBezTo>
                <a:close/>
                <a:moveTo>
                  <a:pt x="20115" y="10165"/>
                </a:moveTo>
                <a:cubicBezTo>
                  <a:pt x="20385" y="10165"/>
                  <a:pt x="20520" y="10419"/>
                  <a:pt x="20520" y="10927"/>
                </a:cubicBezTo>
                <a:cubicBezTo>
                  <a:pt x="20520" y="11181"/>
                  <a:pt x="20385" y="11435"/>
                  <a:pt x="20115" y="11435"/>
                </a:cubicBezTo>
                <a:cubicBezTo>
                  <a:pt x="19980" y="11435"/>
                  <a:pt x="19845" y="11181"/>
                  <a:pt x="19845" y="10927"/>
                </a:cubicBezTo>
                <a:cubicBezTo>
                  <a:pt x="19845" y="10419"/>
                  <a:pt x="19980" y="10165"/>
                  <a:pt x="20115" y="10165"/>
                </a:cubicBezTo>
                <a:close/>
                <a:moveTo>
                  <a:pt x="17955" y="14231"/>
                </a:moveTo>
                <a:cubicBezTo>
                  <a:pt x="18225" y="14231"/>
                  <a:pt x="18360" y="14485"/>
                  <a:pt x="18360" y="14993"/>
                </a:cubicBezTo>
                <a:cubicBezTo>
                  <a:pt x="18360" y="15247"/>
                  <a:pt x="18225" y="15501"/>
                  <a:pt x="17955" y="15501"/>
                </a:cubicBezTo>
                <a:cubicBezTo>
                  <a:pt x="17820" y="15501"/>
                  <a:pt x="17685" y="15247"/>
                  <a:pt x="17685" y="14993"/>
                </a:cubicBezTo>
                <a:cubicBezTo>
                  <a:pt x="17685" y="14485"/>
                  <a:pt x="17820" y="14231"/>
                  <a:pt x="17955" y="14231"/>
                </a:cubicBezTo>
                <a:close/>
                <a:moveTo>
                  <a:pt x="20115" y="14231"/>
                </a:moveTo>
                <a:cubicBezTo>
                  <a:pt x="20385" y="14231"/>
                  <a:pt x="20520" y="14485"/>
                  <a:pt x="20520" y="14993"/>
                </a:cubicBezTo>
                <a:cubicBezTo>
                  <a:pt x="20520" y="15247"/>
                  <a:pt x="20385" y="15501"/>
                  <a:pt x="20115" y="15501"/>
                </a:cubicBezTo>
                <a:cubicBezTo>
                  <a:pt x="19980" y="15501"/>
                  <a:pt x="19845" y="15247"/>
                  <a:pt x="19845" y="14993"/>
                </a:cubicBezTo>
                <a:cubicBezTo>
                  <a:pt x="19845" y="14485"/>
                  <a:pt x="19980" y="14231"/>
                  <a:pt x="20115" y="14231"/>
                </a:cubicBezTo>
                <a:close/>
                <a:moveTo>
                  <a:pt x="4995" y="8894"/>
                </a:moveTo>
                <a:cubicBezTo>
                  <a:pt x="4995" y="12960"/>
                  <a:pt x="4995" y="12960"/>
                  <a:pt x="4995" y="12960"/>
                </a:cubicBezTo>
                <a:cubicBezTo>
                  <a:pt x="4995" y="13214"/>
                  <a:pt x="4860" y="13468"/>
                  <a:pt x="4725" y="13468"/>
                </a:cubicBezTo>
                <a:cubicBezTo>
                  <a:pt x="4455" y="13468"/>
                  <a:pt x="4320" y="13214"/>
                  <a:pt x="4320" y="12960"/>
                </a:cubicBezTo>
                <a:cubicBezTo>
                  <a:pt x="4320" y="8894"/>
                  <a:pt x="4320" y="8894"/>
                  <a:pt x="4320" y="8894"/>
                </a:cubicBezTo>
                <a:cubicBezTo>
                  <a:pt x="4320" y="8386"/>
                  <a:pt x="4455" y="8132"/>
                  <a:pt x="4725" y="8132"/>
                </a:cubicBezTo>
                <a:cubicBezTo>
                  <a:pt x="4860" y="8132"/>
                  <a:pt x="4995" y="8386"/>
                  <a:pt x="4995" y="8894"/>
                </a:cubicBezTo>
                <a:close/>
                <a:moveTo>
                  <a:pt x="6075" y="8894"/>
                </a:moveTo>
                <a:cubicBezTo>
                  <a:pt x="6075" y="12960"/>
                  <a:pt x="6075" y="12960"/>
                  <a:pt x="6075" y="12960"/>
                </a:cubicBezTo>
                <a:cubicBezTo>
                  <a:pt x="6075" y="13214"/>
                  <a:pt x="5940" y="13468"/>
                  <a:pt x="5805" y="13468"/>
                </a:cubicBezTo>
                <a:cubicBezTo>
                  <a:pt x="5535" y="13468"/>
                  <a:pt x="5400" y="13214"/>
                  <a:pt x="5400" y="12960"/>
                </a:cubicBezTo>
                <a:cubicBezTo>
                  <a:pt x="5400" y="8894"/>
                  <a:pt x="5400" y="8894"/>
                  <a:pt x="5400" y="8894"/>
                </a:cubicBezTo>
                <a:cubicBezTo>
                  <a:pt x="5400" y="8386"/>
                  <a:pt x="5535" y="8132"/>
                  <a:pt x="5805" y="8132"/>
                </a:cubicBezTo>
                <a:cubicBezTo>
                  <a:pt x="5940" y="8132"/>
                  <a:pt x="6075" y="8386"/>
                  <a:pt x="6075" y="8894"/>
                </a:cubicBezTo>
                <a:close/>
                <a:moveTo>
                  <a:pt x="7155" y="8894"/>
                </a:moveTo>
                <a:cubicBezTo>
                  <a:pt x="7155" y="12960"/>
                  <a:pt x="7155" y="12960"/>
                  <a:pt x="7155" y="12960"/>
                </a:cubicBezTo>
                <a:cubicBezTo>
                  <a:pt x="7155" y="13214"/>
                  <a:pt x="7020" y="13468"/>
                  <a:pt x="6885" y="13468"/>
                </a:cubicBezTo>
                <a:cubicBezTo>
                  <a:pt x="6615" y="13468"/>
                  <a:pt x="6480" y="13214"/>
                  <a:pt x="6480" y="12960"/>
                </a:cubicBezTo>
                <a:cubicBezTo>
                  <a:pt x="6480" y="8894"/>
                  <a:pt x="6480" y="8894"/>
                  <a:pt x="6480" y="8894"/>
                </a:cubicBezTo>
                <a:cubicBezTo>
                  <a:pt x="6480" y="8386"/>
                  <a:pt x="6615" y="8132"/>
                  <a:pt x="6885" y="8132"/>
                </a:cubicBezTo>
                <a:cubicBezTo>
                  <a:pt x="7020" y="8132"/>
                  <a:pt x="7155" y="8386"/>
                  <a:pt x="7155" y="88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32" name="Freeform 33"/>
          <p:cNvSpPr/>
          <p:nvPr/>
        </p:nvSpPr>
        <p:spPr>
          <a:xfrm>
            <a:off x="9490075" y="2435225"/>
            <a:ext cx="1200151" cy="641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1475" y="0"/>
                  <a:pt x="11475" y="0"/>
                  <a:pt x="11475" y="0"/>
                </a:cubicBez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1271"/>
                  <a:pt x="0" y="2795"/>
                </a:cubicBezTo>
                <a:cubicBezTo>
                  <a:pt x="0" y="19059"/>
                  <a:pt x="0" y="19059"/>
                  <a:pt x="0" y="19059"/>
                </a:cubicBezTo>
                <a:cubicBezTo>
                  <a:pt x="0" y="20584"/>
                  <a:pt x="675" y="21600"/>
                  <a:pt x="1485" y="21600"/>
                </a:cubicBezTo>
                <a:cubicBezTo>
                  <a:pt x="11475" y="21600"/>
                  <a:pt x="11475" y="21600"/>
                  <a:pt x="1147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584"/>
                  <a:pt x="21600" y="19059"/>
                </a:cubicBezTo>
                <a:cubicBezTo>
                  <a:pt x="21600" y="2795"/>
                  <a:pt x="21600" y="2795"/>
                  <a:pt x="21600" y="2795"/>
                </a:cubicBezTo>
                <a:cubicBezTo>
                  <a:pt x="21600" y="1271"/>
                  <a:pt x="20925" y="0"/>
                  <a:pt x="20115" y="0"/>
                </a:cubicBezTo>
                <a:close/>
                <a:moveTo>
                  <a:pt x="675" y="19059"/>
                </a:moveTo>
                <a:cubicBezTo>
                  <a:pt x="675" y="2795"/>
                  <a:pt x="675" y="2795"/>
                  <a:pt x="675" y="2795"/>
                </a:cubicBezTo>
                <a:cubicBezTo>
                  <a:pt x="675" y="2033"/>
                  <a:pt x="1080" y="1271"/>
                  <a:pt x="1485" y="1271"/>
                </a:cubicBezTo>
                <a:cubicBezTo>
                  <a:pt x="10260" y="1271"/>
                  <a:pt x="10260" y="1271"/>
                  <a:pt x="10260" y="1271"/>
                </a:cubicBezTo>
                <a:cubicBezTo>
                  <a:pt x="10125" y="1779"/>
                  <a:pt x="10125" y="2287"/>
                  <a:pt x="10125" y="2795"/>
                </a:cubicBezTo>
                <a:cubicBezTo>
                  <a:pt x="10125" y="19059"/>
                  <a:pt x="10125" y="19059"/>
                  <a:pt x="10125" y="19059"/>
                </a:cubicBezTo>
                <a:cubicBezTo>
                  <a:pt x="10125" y="19567"/>
                  <a:pt x="10125" y="19821"/>
                  <a:pt x="10260" y="20329"/>
                </a:cubicBezTo>
                <a:cubicBezTo>
                  <a:pt x="1485" y="20329"/>
                  <a:pt x="1485" y="20329"/>
                  <a:pt x="1485" y="20329"/>
                </a:cubicBezTo>
                <a:cubicBezTo>
                  <a:pt x="1080" y="20329"/>
                  <a:pt x="675" y="19821"/>
                  <a:pt x="675" y="19059"/>
                </a:cubicBezTo>
                <a:close/>
                <a:moveTo>
                  <a:pt x="20925" y="19059"/>
                </a:moveTo>
                <a:cubicBezTo>
                  <a:pt x="20925" y="19821"/>
                  <a:pt x="20520" y="20329"/>
                  <a:pt x="20115" y="20329"/>
                </a:cubicBezTo>
                <a:cubicBezTo>
                  <a:pt x="11475" y="20329"/>
                  <a:pt x="11475" y="20329"/>
                  <a:pt x="11475" y="20329"/>
                </a:cubicBezTo>
                <a:cubicBezTo>
                  <a:pt x="11070" y="20329"/>
                  <a:pt x="10800" y="19821"/>
                  <a:pt x="10800" y="19059"/>
                </a:cubicBezTo>
                <a:cubicBezTo>
                  <a:pt x="10800" y="2795"/>
                  <a:pt x="10800" y="2795"/>
                  <a:pt x="10800" y="2795"/>
                </a:cubicBezTo>
                <a:cubicBezTo>
                  <a:pt x="10800" y="2033"/>
                  <a:pt x="11070" y="1271"/>
                  <a:pt x="11475" y="1271"/>
                </a:cubicBezTo>
                <a:cubicBezTo>
                  <a:pt x="20115" y="1271"/>
                  <a:pt x="20115" y="1271"/>
                  <a:pt x="20115" y="1271"/>
                </a:cubicBezTo>
                <a:cubicBezTo>
                  <a:pt x="20520" y="1271"/>
                  <a:pt x="20925" y="2033"/>
                  <a:pt x="20925" y="2795"/>
                </a:cubicBezTo>
                <a:lnTo>
                  <a:pt x="20925" y="19059"/>
                </a:lnTo>
                <a:close/>
                <a:moveTo>
                  <a:pt x="9045" y="16264"/>
                </a:moveTo>
                <a:cubicBezTo>
                  <a:pt x="9180" y="16264"/>
                  <a:pt x="9315" y="16518"/>
                  <a:pt x="9315" y="17026"/>
                </a:cubicBezTo>
                <a:cubicBezTo>
                  <a:pt x="9315" y="17280"/>
                  <a:pt x="9180" y="17534"/>
                  <a:pt x="9045" y="17534"/>
                </a:cubicBezTo>
                <a:cubicBezTo>
                  <a:pt x="8775" y="17534"/>
                  <a:pt x="8640" y="17280"/>
                  <a:pt x="8640" y="17026"/>
                </a:cubicBezTo>
                <a:cubicBezTo>
                  <a:pt x="8640" y="16518"/>
                  <a:pt x="8775" y="16264"/>
                  <a:pt x="9045" y="16264"/>
                </a:cubicBezTo>
                <a:close/>
                <a:moveTo>
                  <a:pt x="6885" y="16264"/>
                </a:moveTo>
                <a:cubicBezTo>
                  <a:pt x="7020" y="16264"/>
                  <a:pt x="7155" y="16518"/>
                  <a:pt x="7155" y="17026"/>
                </a:cubicBezTo>
                <a:cubicBezTo>
                  <a:pt x="7155" y="17280"/>
                  <a:pt x="7020" y="17534"/>
                  <a:pt x="6885" y="17534"/>
                </a:cubicBezTo>
                <a:cubicBezTo>
                  <a:pt x="6615" y="17534"/>
                  <a:pt x="6480" y="17280"/>
                  <a:pt x="6480" y="17026"/>
                </a:cubicBezTo>
                <a:cubicBezTo>
                  <a:pt x="6480" y="16518"/>
                  <a:pt x="6615" y="16264"/>
                  <a:pt x="6885" y="16264"/>
                </a:cubicBezTo>
                <a:close/>
                <a:moveTo>
                  <a:pt x="7965" y="18296"/>
                </a:moveTo>
                <a:cubicBezTo>
                  <a:pt x="8100" y="18296"/>
                  <a:pt x="8235" y="18551"/>
                  <a:pt x="8235" y="19059"/>
                </a:cubicBezTo>
                <a:cubicBezTo>
                  <a:pt x="8235" y="19313"/>
                  <a:pt x="8100" y="19567"/>
                  <a:pt x="7965" y="19567"/>
                </a:cubicBezTo>
                <a:cubicBezTo>
                  <a:pt x="7695" y="19567"/>
                  <a:pt x="7560" y="19313"/>
                  <a:pt x="7560" y="19059"/>
                </a:cubicBezTo>
                <a:cubicBezTo>
                  <a:pt x="7560" y="18551"/>
                  <a:pt x="7695" y="18296"/>
                  <a:pt x="7965" y="18296"/>
                </a:cubicBezTo>
                <a:close/>
                <a:moveTo>
                  <a:pt x="5805" y="18296"/>
                </a:moveTo>
                <a:cubicBezTo>
                  <a:pt x="5940" y="18296"/>
                  <a:pt x="6075" y="18551"/>
                  <a:pt x="6075" y="19059"/>
                </a:cubicBezTo>
                <a:cubicBezTo>
                  <a:pt x="6075" y="19313"/>
                  <a:pt x="5940" y="19567"/>
                  <a:pt x="5805" y="19567"/>
                </a:cubicBezTo>
                <a:cubicBezTo>
                  <a:pt x="5535" y="19567"/>
                  <a:pt x="5400" y="19313"/>
                  <a:pt x="5400" y="19059"/>
                </a:cubicBezTo>
                <a:cubicBezTo>
                  <a:pt x="5400" y="18551"/>
                  <a:pt x="5535" y="18296"/>
                  <a:pt x="5805" y="18296"/>
                </a:cubicBezTo>
                <a:close/>
                <a:moveTo>
                  <a:pt x="7965" y="14231"/>
                </a:moveTo>
                <a:cubicBezTo>
                  <a:pt x="8100" y="14231"/>
                  <a:pt x="8235" y="14485"/>
                  <a:pt x="8235" y="14993"/>
                </a:cubicBezTo>
                <a:cubicBezTo>
                  <a:pt x="8235" y="15247"/>
                  <a:pt x="8100" y="15501"/>
                  <a:pt x="7965" y="15501"/>
                </a:cubicBezTo>
                <a:cubicBezTo>
                  <a:pt x="7695" y="15501"/>
                  <a:pt x="7560" y="15247"/>
                  <a:pt x="7560" y="14993"/>
                </a:cubicBezTo>
                <a:cubicBezTo>
                  <a:pt x="7560" y="14485"/>
                  <a:pt x="7695" y="14231"/>
                  <a:pt x="7965" y="14231"/>
                </a:cubicBezTo>
                <a:close/>
                <a:moveTo>
                  <a:pt x="5805" y="14231"/>
                </a:moveTo>
                <a:cubicBezTo>
                  <a:pt x="5940" y="14231"/>
                  <a:pt x="6075" y="14485"/>
                  <a:pt x="6075" y="14993"/>
                </a:cubicBezTo>
                <a:cubicBezTo>
                  <a:pt x="6075" y="15247"/>
                  <a:pt x="5940" y="15501"/>
                  <a:pt x="5805" y="15501"/>
                </a:cubicBezTo>
                <a:cubicBezTo>
                  <a:pt x="5535" y="15501"/>
                  <a:pt x="5400" y="15247"/>
                  <a:pt x="5400" y="14993"/>
                </a:cubicBezTo>
                <a:cubicBezTo>
                  <a:pt x="5400" y="14485"/>
                  <a:pt x="5535" y="14231"/>
                  <a:pt x="5805" y="14231"/>
                </a:cubicBezTo>
                <a:close/>
                <a:moveTo>
                  <a:pt x="4725" y="16264"/>
                </a:moveTo>
                <a:cubicBezTo>
                  <a:pt x="4860" y="16264"/>
                  <a:pt x="4995" y="16518"/>
                  <a:pt x="4995" y="17026"/>
                </a:cubicBezTo>
                <a:cubicBezTo>
                  <a:pt x="4995" y="17280"/>
                  <a:pt x="4860" y="17534"/>
                  <a:pt x="4725" y="17534"/>
                </a:cubicBezTo>
                <a:cubicBezTo>
                  <a:pt x="4455" y="17534"/>
                  <a:pt x="4320" y="17280"/>
                  <a:pt x="4320" y="17026"/>
                </a:cubicBezTo>
                <a:cubicBezTo>
                  <a:pt x="4320" y="16518"/>
                  <a:pt x="4455" y="16264"/>
                  <a:pt x="4725" y="16264"/>
                </a:cubicBezTo>
                <a:close/>
                <a:moveTo>
                  <a:pt x="2565" y="16264"/>
                </a:moveTo>
                <a:cubicBezTo>
                  <a:pt x="2700" y="16264"/>
                  <a:pt x="2835" y="16518"/>
                  <a:pt x="2835" y="17026"/>
                </a:cubicBezTo>
                <a:cubicBezTo>
                  <a:pt x="2835" y="17280"/>
                  <a:pt x="2700" y="17534"/>
                  <a:pt x="2565" y="17534"/>
                </a:cubicBezTo>
                <a:cubicBezTo>
                  <a:pt x="2295" y="17534"/>
                  <a:pt x="2160" y="17280"/>
                  <a:pt x="2160" y="17026"/>
                </a:cubicBezTo>
                <a:cubicBezTo>
                  <a:pt x="2160" y="16518"/>
                  <a:pt x="2295" y="16264"/>
                  <a:pt x="2565" y="16264"/>
                </a:cubicBezTo>
                <a:close/>
                <a:moveTo>
                  <a:pt x="3645" y="18296"/>
                </a:moveTo>
                <a:cubicBezTo>
                  <a:pt x="3780" y="18296"/>
                  <a:pt x="3915" y="18551"/>
                  <a:pt x="3915" y="19059"/>
                </a:cubicBezTo>
                <a:cubicBezTo>
                  <a:pt x="3915" y="19313"/>
                  <a:pt x="3780" y="19567"/>
                  <a:pt x="3645" y="19567"/>
                </a:cubicBezTo>
                <a:cubicBezTo>
                  <a:pt x="3375" y="19567"/>
                  <a:pt x="3240" y="19313"/>
                  <a:pt x="3240" y="19059"/>
                </a:cubicBezTo>
                <a:cubicBezTo>
                  <a:pt x="3240" y="18551"/>
                  <a:pt x="3375" y="18296"/>
                  <a:pt x="3645" y="18296"/>
                </a:cubicBezTo>
                <a:close/>
                <a:moveTo>
                  <a:pt x="1485" y="18296"/>
                </a:moveTo>
                <a:cubicBezTo>
                  <a:pt x="1620" y="18296"/>
                  <a:pt x="1755" y="18551"/>
                  <a:pt x="1755" y="19059"/>
                </a:cubicBezTo>
                <a:cubicBezTo>
                  <a:pt x="1755" y="19313"/>
                  <a:pt x="1620" y="19567"/>
                  <a:pt x="1485" y="19567"/>
                </a:cubicBezTo>
                <a:cubicBezTo>
                  <a:pt x="1215" y="19567"/>
                  <a:pt x="1080" y="19313"/>
                  <a:pt x="1080" y="19059"/>
                </a:cubicBezTo>
                <a:cubicBezTo>
                  <a:pt x="1080" y="18551"/>
                  <a:pt x="1215" y="18296"/>
                  <a:pt x="1485" y="18296"/>
                </a:cubicBezTo>
                <a:close/>
                <a:moveTo>
                  <a:pt x="3645" y="14231"/>
                </a:moveTo>
                <a:cubicBezTo>
                  <a:pt x="3780" y="14231"/>
                  <a:pt x="3915" y="14485"/>
                  <a:pt x="3915" y="14993"/>
                </a:cubicBezTo>
                <a:cubicBezTo>
                  <a:pt x="3915" y="15247"/>
                  <a:pt x="3780" y="15501"/>
                  <a:pt x="3645" y="15501"/>
                </a:cubicBezTo>
                <a:cubicBezTo>
                  <a:pt x="3375" y="15501"/>
                  <a:pt x="3240" y="15247"/>
                  <a:pt x="3240" y="14993"/>
                </a:cubicBezTo>
                <a:cubicBezTo>
                  <a:pt x="3240" y="14485"/>
                  <a:pt x="3375" y="14231"/>
                  <a:pt x="3645" y="14231"/>
                </a:cubicBezTo>
                <a:close/>
                <a:moveTo>
                  <a:pt x="1485" y="14231"/>
                </a:moveTo>
                <a:cubicBezTo>
                  <a:pt x="1620" y="14231"/>
                  <a:pt x="1755" y="14485"/>
                  <a:pt x="1755" y="14993"/>
                </a:cubicBezTo>
                <a:cubicBezTo>
                  <a:pt x="1755" y="15247"/>
                  <a:pt x="1620" y="15501"/>
                  <a:pt x="1485" y="15501"/>
                </a:cubicBezTo>
                <a:cubicBezTo>
                  <a:pt x="1215" y="15501"/>
                  <a:pt x="1080" y="15247"/>
                  <a:pt x="1080" y="14993"/>
                </a:cubicBezTo>
                <a:cubicBezTo>
                  <a:pt x="1080" y="14485"/>
                  <a:pt x="1215" y="14231"/>
                  <a:pt x="1485" y="14231"/>
                </a:cubicBezTo>
                <a:close/>
                <a:moveTo>
                  <a:pt x="9045" y="4066"/>
                </a:moveTo>
                <a:cubicBezTo>
                  <a:pt x="9180" y="4066"/>
                  <a:pt x="9315" y="4320"/>
                  <a:pt x="9315" y="4828"/>
                </a:cubicBezTo>
                <a:cubicBezTo>
                  <a:pt x="9315" y="5082"/>
                  <a:pt x="9180" y="5336"/>
                  <a:pt x="9045" y="5336"/>
                </a:cubicBezTo>
                <a:cubicBezTo>
                  <a:pt x="8775" y="5336"/>
                  <a:pt x="8640" y="5082"/>
                  <a:pt x="8640" y="4828"/>
                </a:cubicBezTo>
                <a:cubicBezTo>
                  <a:pt x="8640" y="4320"/>
                  <a:pt x="8775" y="4066"/>
                  <a:pt x="9045" y="4066"/>
                </a:cubicBezTo>
                <a:close/>
                <a:moveTo>
                  <a:pt x="7965" y="2033"/>
                </a:moveTo>
                <a:cubicBezTo>
                  <a:pt x="8100" y="2033"/>
                  <a:pt x="8235" y="2287"/>
                  <a:pt x="8235" y="2795"/>
                </a:cubicBezTo>
                <a:cubicBezTo>
                  <a:pt x="8235" y="3049"/>
                  <a:pt x="8100" y="3304"/>
                  <a:pt x="7965" y="3304"/>
                </a:cubicBezTo>
                <a:cubicBezTo>
                  <a:pt x="7695" y="3304"/>
                  <a:pt x="7560" y="3049"/>
                  <a:pt x="7560" y="2795"/>
                </a:cubicBezTo>
                <a:cubicBezTo>
                  <a:pt x="7560" y="2287"/>
                  <a:pt x="7695" y="2033"/>
                  <a:pt x="7965" y="2033"/>
                </a:cubicBezTo>
                <a:close/>
                <a:moveTo>
                  <a:pt x="6885" y="4066"/>
                </a:moveTo>
                <a:cubicBezTo>
                  <a:pt x="7020" y="4066"/>
                  <a:pt x="7155" y="4320"/>
                  <a:pt x="7155" y="4828"/>
                </a:cubicBezTo>
                <a:cubicBezTo>
                  <a:pt x="7155" y="5082"/>
                  <a:pt x="7020" y="5336"/>
                  <a:pt x="6885" y="5336"/>
                </a:cubicBezTo>
                <a:cubicBezTo>
                  <a:pt x="6615" y="5336"/>
                  <a:pt x="6480" y="5082"/>
                  <a:pt x="6480" y="4828"/>
                </a:cubicBezTo>
                <a:cubicBezTo>
                  <a:pt x="6480" y="4320"/>
                  <a:pt x="6615" y="4066"/>
                  <a:pt x="6885" y="4066"/>
                </a:cubicBezTo>
                <a:close/>
                <a:moveTo>
                  <a:pt x="4725" y="4066"/>
                </a:moveTo>
                <a:cubicBezTo>
                  <a:pt x="4860" y="4066"/>
                  <a:pt x="4995" y="4320"/>
                  <a:pt x="4995" y="4828"/>
                </a:cubicBezTo>
                <a:cubicBezTo>
                  <a:pt x="4995" y="5082"/>
                  <a:pt x="4860" y="5336"/>
                  <a:pt x="4725" y="5336"/>
                </a:cubicBezTo>
                <a:cubicBezTo>
                  <a:pt x="4455" y="5336"/>
                  <a:pt x="4320" y="5082"/>
                  <a:pt x="4320" y="4828"/>
                </a:cubicBezTo>
                <a:cubicBezTo>
                  <a:pt x="4320" y="4320"/>
                  <a:pt x="4455" y="4066"/>
                  <a:pt x="4725" y="4066"/>
                </a:cubicBezTo>
                <a:close/>
                <a:moveTo>
                  <a:pt x="5805" y="2033"/>
                </a:moveTo>
                <a:cubicBezTo>
                  <a:pt x="5940" y="2033"/>
                  <a:pt x="6075" y="2287"/>
                  <a:pt x="6075" y="2795"/>
                </a:cubicBezTo>
                <a:cubicBezTo>
                  <a:pt x="6075" y="3049"/>
                  <a:pt x="5940" y="3304"/>
                  <a:pt x="5805" y="3304"/>
                </a:cubicBezTo>
                <a:cubicBezTo>
                  <a:pt x="5535" y="3304"/>
                  <a:pt x="5400" y="3049"/>
                  <a:pt x="5400" y="2795"/>
                </a:cubicBezTo>
                <a:cubicBezTo>
                  <a:pt x="5400" y="2287"/>
                  <a:pt x="5535" y="2033"/>
                  <a:pt x="5805" y="2033"/>
                </a:cubicBezTo>
                <a:close/>
                <a:moveTo>
                  <a:pt x="3645" y="2033"/>
                </a:moveTo>
                <a:cubicBezTo>
                  <a:pt x="3780" y="2033"/>
                  <a:pt x="3915" y="2287"/>
                  <a:pt x="3915" y="2795"/>
                </a:cubicBezTo>
                <a:cubicBezTo>
                  <a:pt x="3915" y="3049"/>
                  <a:pt x="3780" y="3304"/>
                  <a:pt x="3645" y="3304"/>
                </a:cubicBezTo>
                <a:cubicBezTo>
                  <a:pt x="3375" y="3304"/>
                  <a:pt x="3240" y="3049"/>
                  <a:pt x="3240" y="2795"/>
                </a:cubicBezTo>
                <a:cubicBezTo>
                  <a:pt x="3240" y="2287"/>
                  <a:pt x="3375" y="2033"/>
                  <a:pt x="3645" y="2033"/>
                </a:cubicBezTo>
                <a:close/>
                <a:moveTo>
                  <a:pt x="2565" y="4066"/>
                </a:moveTo>
                <a:cubicBezTo>
                  <a:pt x="2700" y="4066"/>
                  <a:pt x="2835" y="4320"/>
                  <a:pt x="2835" y="4828"/>
                </a:cubicBezTo>
                <a:cubicBezTo>
                  <a:pt x="2835" y="5082"/>
                  <a:pt x="2700" y="5336"/>
                  <a:pt x="2565" y="5336"/>
                </a:cubicBezTo>
                <a:cubicBezTo>
                  <a:pt x="2295" y="5336"/>
                  <a:pt x="2160" y="5082"/>
                  <a:pt x="2160" y="4828"/>
                </a:cubicBezTo>
                <a:cubicBezTo>
                  <a:pt x="2160" y="4320"/>
                  <a:pt x="2295" y="4066"/>
                  <a:pt x="2565" y="4066"/>
                </a:cubicBezTo>
                <a:close/>
                <a:moveTo>
                  <a:pt x="1485" y="2033"/>
                </a:moveTo>
                <a:cubicBezTo>
                  <a:pt x="1620" y="2033"/>
                  <a:pt x="1755" y="2287"/>
                  <a:pt x="1755" y="2795"/>
                </a:cubicBezTo>
                <a:cubicBezTo>
                  <a:pt x="1755" y="3049"/>
                  <a:pt x="1620" y="3304"/>
                  <a:pt x="1485" y="3304"/>
                </a:cubicBezTo>
                <a:cubicBezTo>
                  <a:pt x="1215" y="3304"/>
                  <a:pt x="1080" y="3049"/>
                  <a:pt x="1080" y="2795"/>
                </a:cubicBezTo>
                <a:cubicBezTo>
                  <a:pt x="1080" y="2287"/>
                  <a:pt x="1215" y="2033"/>
                  <a:pt x="1485" y="2033"/>
                </a:cubicBezTo>
                <a:close/>
                <a:moveTo>
                  <a:pt x="9045" y="12198"/>
                </a:moveTo>
                <a:cubicBezTo>
                  <a:pt x="9180" y="12198"/>
                  <a:pt x="9315" y="12452"/>
                  <a:pt x="9315" y="12960"/>
                </a:cubicBezTo>
                <a:cubicBezTo>
                  <a:pt x="9315" y="13214"/>
                  <a:pt x="9180" y="13468"/>
                  <a:pt x="9045" y="13468"/>
                </a:cubicBezTo>
                <a:cubicBezTo>
                  <a:pt x="8775" y="13468"/>
                  <a:pt x="8640" y="13214"/>
                  <a:pt x="8640" y="12960"/>
                </a:cubicBezTo>
                <a:cubicBezTo>
                  <a:pt x="8640" y="12452"/>
                  <a:pt x="8775" y="12198"/>
                  <a:pt x="9045" y="12198"/>
                </a:cubicBezTo>
                <a:close/>
                <a:moveTo>
                  <a:pt x="6885" y="12198"/>
                </a:moveTo>
                <a:cubicBezTo>
                  <a:pt x="7020" y="12198"/>
                  <a:pt x="7155" y="12452"/>
                  <a:pt x="7155" y="12960"/>
                </a:cubicBezTo>
                <a:cubicBezTo>
                  <a:pt x="7155" y="13214"/>
                  <a:pt x="7020" y="13468"/>
                  <a:pt x="6885" y="13468"/>
                </a:cubicBezTo>
                <a:cubicBezTo>
                  <a:pt x="6615" y="13468"/>
                  <a:pt x="6480" y="13214"/>
                  <a:pt x="6480" y="12960"/>
                </a:cubicBezTo>
                <a:cubicBezTo>
                  <a:pt x="6480" y="12452"/>
                  <a:pt x="6615" y="12198"/>
                  <a:pt x="6885" y="12198"/>
                </a:cubicBezTo>
                <a:close/>
                <a:moveTo>
                  <a:pt x="9045" y="8132"/>
                </a:moveTo>
                <a:cubicBezTo>
                  <a:pt x="9180" y="8132"/>
                  <a:pt x="9315" y="8386"/>
                  <a:pt x="9315" y="8894"/>
                </a:cubicBezTo>
                <a:cubicBezTo>
                  <a:pt x="9315" y="9148"/>
                  <a:pt x="9180" y="9402"/>
                  <a:pt x="9045" y="9402"/>
                </a:cubicBezTo>
                <a:cubicBezTo>
                  <a:pt x="8775" y="9402"/>
                  <a:pt x="8640" y="9148"/>
                  <a:pt x="8640" y="8894"/>
                </a:cubicBezTo>
                <a:cubicBezTo>
                  <a:pt x="8640" y="8386"/>
                  <a:pt x="8775" y="8132"/>
                  <a:pt x="9045" y="8132"/>
                </a:cubicBezTo>
                <a:close/>
                <a:moveTo>
                  <a:pt x="6885" y="8132"/>
                </a:moveTo>
                <a:cubicBezTo>
                  <a:pt x="7020" y="8132"/>
                  <a:pt x="7155" y="8386"/>
                  <a:pt x="7155" y="8894"/>
                </a:cubicBezTo>
                <a:cubicBezTo>
                  <a:pt x="7155" y="9148"/>
                  <a:pt x="7020" y="9402"/>
                  <a:pt x="6885" y="9402"/>
                </a:cubicBezTo>
                <a:cubicBezTo>
                  <a:pt x="6615" y="9402"/>
                  <a:pt x="6480" y="9148"/>
                  <a:pt x="6480" y="8894"/>
                </a:cubicBezTo>
                <a:cubicBezTo>
                  <a:pt x="6480" y="8386"/>
                  <a:pt x="6615" y="8132"/>
                  <a:pt x="6885" y="8132"/>
                </a:cubicBezTo>
                <a:close/>
                <a:moveTo>
                  <a:pt x="7965" y="10165"/>
                </a:moveTo>
                <a:cubicBezTo>
                  <a:pt x="8100" y="10165"/>
                  <a:pt x="8235" y="10419"/>
                  <a:pt x="8235" y="10927"/>
                </a:cubicBezTo>
                <a:cubicBezTo>
                  <a:pt x="8235" y="11181"/>
                  <a:pt x="8100" y="11435"/>
                  <a:pt x="7965" y="11435"/>
                </a:cubicBezTo>
                <a:cubicBezTo>
                  <a:pt x="7695" y="11435"/>
                  <a:pt x="7560" y="11181"/>
                  <a:pt x="7560" y="10927"/>
                </a:cubicBezTo>
                <a:cubicBezTo>
                  <a:pt x="7560" y="10419"/>
                  <a:pt x="7695" y="10165"/>
                  <a:pt x="7965" y="10165"/>
                </a:cubicBezTo>
                <a:close/>
                <a:moveTo>
                  <a:pt x="5805" y="10165"/>
                </a:moveTo>
                <a:cubicBezTo>
                  <a:pt x="5940" y="10165"/>
                  <a:pt x="6075" y="10419"/>
                  <a:pt x="6075" y="10927"/>
                </a:cubicBezTo>
                <a:cubicBezTo>
                  <a:pt x="6075" y="11181"/>
                  <a:pt x="5940" y="11435"/>
                  <a:pt x="5805" y="11435"/>
                </a:cubicBezTo>
                <a:cubicBezTo>
                  <a:pt x="5535" y="11435"/>
                  <a:pt x="5400" y="11181"/>
                  <a:pt x="5400" y="10927"/>
                </a:cubicBezTo>
                <a:cubicBezTo>
                  <a:pt x="5400" y="10419"/>
                  <a:pt x="5535" y="10165"/>
                  <a:pt x="5805" y="10165"/>
                </a:cubicBezTo>
                <a:close/>
                <a:moveTo>
                  <a:pt x="7965" y="6099"/>
                </a:moveTo>
                <a:cubicBezTo>
                  <a:pt x="8100" y="6099"/>
                  <a:pt x="8235" y="6353"/>
                  <a:pt x="8235" y="6861"/>
                </a:cubicBezTo>
                <a:cubicBezTo>
                  <a:pt x="8235" y="7115"/>
                  <a:pt x="8100" y="7369"/>
                  <a:pt x="7965" y="7369"/>
                </a:cubicBezTo>
                <a:cubicBezTo>
                  <a:pt x="7695" y="7369"/>
                  <a:pt x="7560" y="7115"/>
                  <a:pt x="7560" y="6861"/>
                </a:cubicBezTo>
                <a:cubicBezTo>
                  <a:pt x="7560" y="6353"/>
                  <a:pt x="7695" y="6099"/>
                  <a:pt x="7965" y="6099"/>
                </a:cubicBezTo>
                <a:close/>
                <a:moveTo>
                  <a:pt x="5805" y="6099"/>
                </a:moveTo>
                <a:cubicBezTo>
                  <a:pt x="5940" y="6099"/>
                  <a:pt x="6075" y="6353"/>
                  <a:pt x="6075" y="6861"/>
                </a:cubicBezTo>
                <a:cubicBezTo>
                  <a:pt x="6075" y="7115"/>
                  <a:pt x="5940" y="7369"/>
                  <a:pt x="5805" y="7369"/>
                </a:cubicBezTo>
                <a:cubicBezTo>
                  <a:pt x="5535" y="7369"/>
                  <a:pt x="5400" y="7115"/>
                  <a:pt x="5400" y="6861"/>
                </a:cubicBezTo>
                <a:cubicBezTo>
                  <a:pt x="5400" y="6353"/>
                  <a:pt x="5535" y="6099"/>
                  <a:pt x="5805" y="6099"/>
                </a:cubicBezTo>
                <a:close/>
                <a:moveTo>
                  <a:pt x="4725" y="12198"/>
                </a:moveTo>
                <a:cubicBezTo>
                  <a:pt x="4860" y="12198"/>
                  <a:pt x="4995" y="12452"/>
                  <a:pt x="4995" y="12960"/>
                </a:cubicBezTo>
                <a:cubicBezTo>
                  <a:pt x="4995" y="13214"/>
                  <a:pt x="4860" y="13468"/>
                  <a:pt x="4725" y="13468"/>
                </a:cubicBezTo>
                <a:cubicBezTo>
                  <a:pt x="4455" y="13468"/>
                  <a:pt x="4320" y="13214"/>
                  <a:pt x="4320" y="12960"/>
                </a:cubicBezTo>
                <a:cubicBezTo>
                  <a:pt x="4320" y="12452"/>
                  <a:pt x="4455" y="12198"/>
                  <a:pt x="4725" y="12198"/>
                </a:cubicBezTo>
                <a:close/>
                <a:moveTo>
                  <a:pt x="2565" y="12198"/>
                </a:moveTo>
                <a:cubicBezTo>
                  <a:pt x="2700" y="12198"/>
                  <a:pt x="2835" y="12452"/>
                  <a:pt x="2835" y="12960"/>
                </a:cubicBezTo>
                <a:cubicBezTo>
                  <a:pt x="2835" y="13214"/>
                  <a:pt x="2700" y="13468"/>
                  <a:pt x="2565" y="13468"/>
                </a:cubicBezTo>
                <a:cubicBezTo>
                  <a:pt x="2295" y="13468"/>
                  <a:pt x="2160" y="13214"/>
                  <a:pt x="2160" y="12960"/>
                </a:cubicBezTo>
                <a:cubicBezTo>
                  <a:pt x="2160" y="12452"/>
                  <a:pt x="2295" y="12198"/>
                  <a:pt x="2565" y="12198"/>
                </a:cubicBezTo>
                <a:close/>
                <a:moveTo>
                  <a:pt x="4725" y="8132"/>
                </a:moveTo>
                <a:cubicBezTo>
                  <a:pt x="4860" y="8132"/>
                  <a:pt x="4995" y="8386"/>
                  <a:pt x="4995" y="8894"/>
                </a:cubicBezTo>
                <a:cubicBezTo>
                  <a:pt x="4995" y="9148"/>
                  <a:pt x="4860" y="9402"/>
                  <a:pt x="4725" y="9402"/>
                </a:cubicBezTo>
                <a:cubicBezTo>
                  <a:pt x="4455" y="9402"/>
                  <a:pt x="4320" y="9148"/>
                  <a:pt x="4320" y="8894"/>
                </a:cubicBezTo>
                <a:cubicBezTo>
                  <a:pt x="4320" y="8386"/>
                  <a:pt x="4455" y="8132"/>
                  <a:pt x="4725" y="8132"/>
                </a:cubicBezTo>
                <a:close/>
                <a:moveTo>
                  <a:pt x="2565" y="8132"/>
                </a:moveTo>
                <a:cubicBezTo>
                  <a:pt x="2700" y="8132"/>
                  <a:pt x="2835" y="8386"/>
                  <a:pt x="2835" y="8894"/>
                </a:cubicBezTo>
                <a:cubicBezTo>
                  <a:pt x="2835" y="9148"/>
                  <a:pt x="2700" y="9402"/>
                  <a:pt x="2565" y="9402"/>
                </a:cubicBezTo>
                <a:cubicBezTo>
                  <a:pt x="2295" y="9402"/>
                  <a:pt x="2160" y="9148"/>
                  <a:pt x="2160" y="8894"/>
                </a:cubicBezTo>
                <a:cubicBezTo>
                  <a:pt x="2160" y="8386"/>
                  <a:pt x="2295" y="8132"/>
                  <a:pt x="2565" y="8132"/>
                </a:cubicBezTo>
                <a:close/>
                <a:moveTo>
                  <a:pt x="3645" y="10165"/>
                </a:moveTo>
                <a:cubicBezTo>
                  <a:pt x="3780" y="10165"/>
                  <a:pt x="3915" y="10419"/>
                  <a:pt x="3915" y="10927"/>
                </a:cubicBezTo>
                <a:cubicBezTo>
                  <a:pt x="3915" y="11181"/>
                  <a:pt x="3780" y="11435"/>
                  <a:pt x="3645" y="11435"/>
                </a:cubicBezTo>
                <a:cubicBezTo>
                  <a:pt x="3375" y="11435"/>
                  <a:pt x="3240" y="11181"/>
                  <a:pt x="3240" y="10927"/>
                </a:cubicBezTo>
                <a:cubicBezTo>
                  <a:pt x="3240" y="10419"/>
                  <a:pt x="3375" y="10165"/>
                  <a:pt x="3645" y="10165"/>
                </a:cubicBezTo>
                <a:close/>
                <a:moveTo>
                  <a:pt x="1485" y="10165"/>
                </a:moveTo>
                <a:cubicBezTo>
                  <a:pt x="1620" y="10165"/>
                  <a:pt x="1755" y="10419"/>
                  <a:pt x="1755" y="10927"/>
                </a:cubicBezTo>
                <a:cubicBezTo>
                  <a:pt x="1755" y="11181"/>
                  <a:pt x="1620" y="11435"/>
                  <a:pt x="1485" y="11435"/>
                </a:cubicBezTo>
                <a:cubicBezTo>
                  <a:pt x="1215" y="11435"/>
                  <a:pt x="1080" y="11181"/>
                  <a:pt x="1080" y="10927"/>
                </a:cubicBezTo>
                <a:cubicBezTo>
                  <a:pt x="1080" y="10419"/>
                  <a:pt x="1215" y="10165"/>
                  <a:pt x="1485" y="10165"/>
                </a:cubicBezTo>
                <a:close/>
                <a:moveTo>
                  <a:pt x="3645" y="6099"/>
                </a:moveTo>
                <a:cubicBezTo>
                  <a:pt x="3780" y="6099"/>
                  <a:pt x="3915" y="6353"/>
                  <a:pt x="3915" y="6861"/>
                </a:cubicBezTo>
                <a:cubicBezTo>
                  <a:pt x="3915" y="7115"/>
                  <a:pt x="3780" y="7369"/>
                  <a:pt x="3645" y="7369"/>
                </a:cubicBezTo>
                <a:cubicBezTo>
                  <a:pt x="3375" y="7369"/>
                  <a:pt x="3240" y="7115"/>
                  <a:pt x="3240" y="6861"/>
                </a:cubicBezTo>
                <a:cubicBezTo>
                  <a:pt x="3240" y="6353"/>
                  <a:pt x="3375" y="6099"/>
                  <a:pt x="3645" y="6099"/>
                </a:cubicBezTo>
                <a:close/>
                <a:moveTo>
                  <a:pt x="1485" y="6099"/>
                </a:moveTo>
                <a:cubicBezTo>
                  <a:pt x="1620" y="6099"/>
                  <a:pt x="1755" y="6353"/>
                  <a:pt x="1755" y="6861"/>
                </a:cubicBezTo>
                <a:cubicBezTo>
                  <a:pt x="1755" y="7115"/>
                  <a:pt x="1620" y="7369"/>
                  <a:pt x="1485" y="7369"/>
                </a:cubicBezTo>
                <a:cubicBezTo>
                  <a:pt x="1215" y="7369"/>
                  <a:pt x="1080" y="7115"/>
                  <a:pt x="1080" y="6861"/>
                </a:cubicBezTo>
                <a:cubicBezTo>
                  <a:pt x="1080" y="6353"/>
                  <a:pt x="1215" y="6099"/>
                  <a:pt x="1485" y="6099"/>
                </a:cubicBezTo>
                <a:close/>
                <a:moveTo>
                  <a:pt x="17280" y="8894"/>
                </a:moveTo>
                <a:cubicBezTo>
                  <a:pt x="17280" y="12960"/>
                  <a:pt x="17280" y="12960"/>
                  <a:pt x="17280" y="12960"/>
                </a:cubicBezTo>
                <a:cubicBezTo>
                  <a:pt x="17280" y="13214"/>
                  <a:pt x="17145" y="13468"/>
                  <a:pt x="16875" y="13468"/>
                </a:cubicBezTo>
                <a:cubicBezTo>
                  <a:pt x="16740" y="13468"/>
                  <a:pt x="16605" y="13214"/>
                  <a:pt x="16605" y="12960"/>
                </a:cubicBezTo>
                <a:cubicBezTo>
                  <a:pt x="16605" y="8894"/>
                  <a:pt x="16605" y="8894"/>
                  <a:pt x="16605" y="8894"/>
                </a:cubicBezTo>
                <a:cubicBezTo>
                  <a:pt x="16605" y="8386"/>
                  <a:pt x="16740" y="8132"/>
                  <a:pt x="16875" y="8132"/>
                </a:cubicBezTo>
                <a:cubicBezTo>
                  <a:pt x="17145" y="8132"/>
                  <a:pt x="17280" y="8386"/>
                  <a:pt x="17280" y="8894"/>
                </a:cubicBezTo>
                <a:close/>
                <a:moveTo>
                  <a:pt x="16200" y="8894"/>
                </a:moveTo>
                <a:cubicBezTo>
                  <a:pt x="16200" y="12960"/>
                  <a:pt x="16200" y="12960"/>
                  <a:pt x="16200" y="12960"/>
                </a:cubicBezTo>
                <a:cubicBezTo>
                  <a:pt x="16200" y="13214"/>
                  <a:pt x="16065" y="13468"/>
                  <a:pt x="15795" y="13468"/>
                </a:cubicBezTo>
                <a:cubicBezTo>
                  <a:pt x="15660" y="13468"/>
                  <a:pt x="15525" y="13214"/>
                  <a:pt x="15525" y="12960"/>
                </a:cubicBezTo>
                <a:cubicBezTo>
                  <a:pt x="15525" y="8894"/>
                  <a:pt x="15525" y="8894"/>
                  <a:pt x="15525" y="8894"/>
                </a:cubicBezTo>
                <a:cubicBezTo>
                  <a:pt x="15525" y="8386"/>
                  <a:pt x="15660" y="8132"/>
                  <a:pt x="15795" y="8132"/>
                </a:cubicBezTo>
                <a:cubicBezTo>
                  <a:pt x="16065" y="8132"/>
                  <a:pt x="16200" y="8386"/>
                  <a:pt x="16200" y="8894"/>
                </a:cubicBezTo>
                <a:close/>
                <a:moveTo>
                  <a:pt x="15120" y="8894"/>
                </a:moveTo>
                <a:cubicBezTo>
                  <a:pt x="15120" y="12960"/>
                  <a:pt x="15120" y="12960"/>
                  <a:pt x="15120" y="12960"/>
                </a:cubicBezTo>
                <a:cubicBezTo>
                  <a:pt x="15120" y="13214"/>
                  <a:pt x="14985" y="13468"/>
                  <a:pt x="14715" y="13468"/>
                </a:cubicBezTo>
                <a:cubicBezTo>
                  <a:pt x="14580" y="13468"/>
                  <a:pt x="14445" y="13214"/>
                  <a:pt x="14445" y="12960"/>
                </a:cubicBezTo>
                <a:cubicBezTo>
                  <a:pt x="14445" y="8894"/>
                  <a:pt x="14445" y="8894"/>
                  <a:pt x="14445" y="8894"/>
                </a:cubicBezTo>
                <a:cubicBezTo>
                  <a:pt x="14445" y="8386"/>
                  <a:pt x="14580" y="8132"/>
                  <a:pt x="14715" y="8132"/>
                </a:cubicBezTo>
                <a:cubicBezTo>
                  <a:pt x="14985" y="8132"/>
                  <a:pt x="15120" y="8386"/>
                  <a:pt x="15120" y="88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33" name="Freeform 34"/>
          <p:cNvSpPr/>
          <p:nvPr/>
        </p:nvSpPr>
        <p:spPr>
          <a:xfrm>
            <a:off x="9490075" y="3524250"/>
            <a:ext cx="1200151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0" y="0"/>
                </a:moveTo>
                <a:cubicBezTo>
                  <a:pt x="2700" y="0"/>
                  <a:pt x="2700" y="0"/>
                  <a:pt x="2700" y="0"/>
                </a:cubicBezTo>
                <a:cubicBezTo>
                  <a:pt x="1215" y="0"/>
                  <a:pt x="0" y="1215"/>
                  <a:pt x="0" y="2700"/>
                </a:cubicBezTo>
                <a:cubicBezTo>
                  <a:pt x="0" y="18900"/>
                  <a:pt x="0" y="18900"/>
                  <a:pt x="0" y="18900"/>
                </a:cubicBezTo>
                <a:cubicBezTo>
                  <a:pt x="0" y="20385"/>
                  <a:pt x="1215" y="21600"/>
                  <a:pt x="2700" y="21600"/>
                </a:cubicBezTo>
                <a:cubicBezTo>
                  <a:pt x="18900" y="21600"/>
                  <a:pt x="18900" y="21600"/>
                  <a:pt x="18900" y="21600"/>
                </a:cubicBezTo>
                <a:cubicBezTo>
                  <a:pt x="20385" y="21600"/>
                  <a:pt x="21600" y="20385"/>
                  <a:pt x="21600" y="18900"/>
                </a:cubicBezTo>
                <a:cubicBezTo>
                  <a:pt x="21600" y="2700"/>
                  <a:pt x="21600" y="2700"/>
                  <a:pt x="21600" y="2700"/>
                </a:cubicBezTo>
                <a:cubicBezTo>
                  <a:pt x="21600" y="1215"/>
                  <a:pt x="20385" y="0"/>
                  <a:pt x="18900" y="0"/>
                </a:cubicBezTo>
                <a:close/>
                <a:moveTo>
                  <a:pt x="20925" y="18900"/>
                </a:moveTo>
                <a:cubicBezTo>
                  <a:pt x="20925" y="19980"/>
                  <a:pt x="19980" y="20925"/>
                  <a:pt x="18900" y="20925"/>
                </a:cubicBezTo>
                <a:cubicBezTo>
                  <a:pt x="2700" y="20925"/>
                  <a:pt x="2700" y="20925"/>
                  <a:pt x="2700" y="20925"/>
                </a:cubicBezTo>
                <a:cubicBezTo>
                  <a:pt x="1620" y="20925"/>
                  <a:pt x="675" y="19980"/>
                  <a:pt x="675" y="18900"/>
                </a:cubicBezTo>
                <a:cubicBezTo>
                  <a:pt x="675" y="2700"/>
                  <a:pt x="675" y="2700"/>
                  <a:pt x="675" y="2700"/>
                </a:cubicBezTo>
                <a:cubicBezTo>
                  <a:pt x="675" y="1620"/>
                  <a:pt x="1620" y="675"/>
                  <a:pt x="2700" y="675"/>
                </a:cubicBezTo>
                <a:cubicBezTo>
                  <a:pt x="18900" y="675"/>
                  <a:pt x="18900" y="675"/>
                  <a:pt x="18900" y="675"/>
                </a:cubicBezTo>
                <a:cubicBezTo>
                  <a:pt x="19980" y="675"/>
                  <a:pt x="20925" y="1620"/>
                  <a:pt x="20925" y="2700"/>
                </a:cubicBezTo>
                <a:lnTo>
                  <a:pt x="20925" y="18900"/>
                </a:lnTo>
                <a:close/>
                <a:moveTo>
                  <a:pt x="15795" y="2160"/>
                </a:moveTo>
                <a:cubicBezTo>
                  <a:pt x="5805" y="2160"/>
                  <a:pt x="5805" y="2160"/>
                  <a:pt x="5805" y="2160"/>
                </a:cubicBezTo>
                <a:cubicBezTo>
                  <a:pt x="3510" y="2160"/>
                  <a:pt x="1755" y="3915"/>
                  <a:pt x="1755" y="6075"/>
                </a:cubicBezTo>
                <a:cubicBezTo>
                  <a:pt x="1755" y="8370"/>
                  <a:pt x="3510" y="10125"/>
                  <a:pt x="5805" y="10125"/>
                </a:cubicBezTo>
                <a:cubicBezTo>
                  <a:pt x="15795" y="10125"/>
                  <a:pt x="15795" y="10125"/>
                  <a:pt x="15795" y="10125"/>
                </a:cubicBezTo>
                <a:cubicBezTo>
                  <a:pt x="18090" y="10125"/>
                  <a:pt x="19845" y="8370"/>
                  <a:pt x="19845" y="6075"/>
                </a:cubicBezTo>
                <a:cubicBezTo>
                  <a:pt x="19845" y="3915"/>
                  <a:pt x="18090" y="2160"/>
                  <a:pt x="15795" y="2160"/>
                </a:cubicBezTo>
                <a:close/>
                <a:moveTo>
                  <a:pt x="5805" y="9315"/>
                </a:moveTo>
                <a:cubicBezTo>
                  <a:pt x="3915" y="9315"/>
                  <a:pt x="2565" y="7965"/>
                  <a:pt x="2565" y="6075"/>
                </a:cubicBezTo>
                <a:cubicBezTo>
                  <a:pt x="2565" y="4320"/>
                  <a:pt x="3915" y="2835"/>
                  <a:pt x="5805" y="2835"/>
                </a:cubicBezTo>
                <a:cubicBezTo>
                  <a:pt x="13635" y="2835"/>
                  <a:pt x="13635" y="2835"/>
                  <a:pt x="13635" y="2835"/>
                </a:cubicBezTo>
                <a:cubicBezTo>
                  <a:pt x="12555" y="3645"/>
                  <a:pt x="11880" y="4725"/>
                  <a:pt x="11880" y="6075"/>
                </a:cubicBezTo>
                <a:cubicBezTo>
                  <a:pt x="11880" y="7425"/>
                  <a:pt x="12555" y="8640"/>
                  <a:pt x="13635" y="9315"/>
                </a:cubicBezTo>
                <a:lnTo>
                  <a:pt x="5805" y="9315"/>
                </a:lnTo>
                <a:close/>
                <a:moveTo>
                  <a:pt x="15795" y="9315"/>
                </a:moveTo>
                <a:cubicBezTo>
                  <a:pt x="14040" y="9315"/>
                  <a:pt x="12555" y="7965"/>
                  <a:pt x="12555" y="6075"/>
                </a:cubicBezTo>
                <a:cubicBezTo>
                  <a:pt x="12555" y="4320"/>
                  <a:pt x="14040" y="2835"/>
                  <a:pt x="15795" y="2835"/>
                </a:cubicBezTo>
                <a:cubicBezTo>
                  <a:pt x="17685" y="2835"/>
                  <a:pt x="19035" y="4320"/>
                  <a:pt x="19035" y="6075"/>
                </a:cubicBezTo>
                <a:cubicBezTo>
                  <a:pt x="19035" y="7965"/>
                  <a:pt x="17685" y="9315"/>
                  <a:pt x="15795" y="9315"/>
                </a:cubicBezTo>
                <a:close/>
                <a:moveTo>
                  <a:pt x="15795" y="11475"/>
                </a:moveTo>
                <a:cubicBezTo>
                  <a:pt x="5805" y="11475"/>
                  <a:pt x="5805" y="11475"/>
                  <a:pt x="5805" y="11475"/>
                </a:cubicBezTo>
                <a:cubicBezTo>
                  <a:pt x="3510" y="11475"/>
                  <a:pt x="1755" y="13230"/>
                  <a:pt x="1755" y="15525"/>
                </a:cubicBezTo>
                <a:cubicBezTo>
                  <a:pt x="1755" y="17685"/>
                  <a:pt x="3510" y="19440"/>
                  <a:pt x="5805" y="19440"/>
                </a:cubicBezTo>
                <a:cubicBezTo>
                  <a:pt x="15795" y="19440"/>
                  <a:pt x="15795" y="19440"/>
                  <a:pt x="15795" y="19440"/>
                </a:cubicBezTo>
                <a:cubicBezTo>
                  <a:pt x="18090" y="19440"/>
                  <a:pt x="19845" y="17685"/>
                  <a:pt x="19845" y="15525"/>
                </a:cubicBezTo>
                <a:cubicBezTo>
                  <a:pt x="19845" y="13230"/>
                  <a:pt x="18090" y="11475"/>
                  <a:pt x="15795" y="11475"/>
                </a:cubicBezTo>
                <a:close/>
                <a:moveTo>
                  <a:pt x="2565" y="15525"/>
                </a:moveTo>
                <a:cubicBezTo>
                  <a:pt x="2565" y="13635"/>
                  <a:pt x="3915" y="12285"/>
                  <a:pt x="5805" y="12285"/>
                </a:cubicBezTo>
                <a:cubicBezTo>
                  <a:pt x="7560" y="12285"/>
                  <a:pt x="9045" y="13635"/>
                  <a:pt x="9045" y="15525"/>
                </a:cubicBezTo>
                <a:cubicBezTo>
                  <a:pt x="9045" y="17280"/>
                  <a:pt x="7560" y="18765"/>
                  <a:pt x="5805" y="18765"/>
                </a:cubicBezTo>
                <a:cubicBezTo>
                  <a:pt x="3915" y="18765"/>
                  <a:pt x="2565" y="17280"/>
                  <a:pt x="2565" y="15525"/>
                </a:cubicBezTo>
                <a:close/>
                <a:moveTo>
                  <a:pt x="18900" y="14310"/>
                </a:moveTo>
                <a:cubicBezTo>
                  <a:pt x="19035" y="14715"/>
                  <a:pt x="19035" y="15120"/>
                  <a:pt x="19035" y="15525"/>
                </a:cubicBezTo>
                <a:cubicBezTo>
                  <a:pt x="19035" y="15660"/>
                  <a:pt x="19035" y="15795"/>
                  <a:pt x="19035" y="16065"/>
                </a:cubicBezTo>
                <a:cubicBezTo>
                  <a:pt x="19035" y="15930"/>
                  <a:pt x="18900" y="15795"/>
                  <a:pt x="18765" y="15795"/>
                </a:cubicBezTo>
                <a:cubicBezTo>
                  <a:pt x="18495" y="15795"/>
                  <a:pt x="18360" y="16065"/>
                  <a:pt x="18360" y="16200"/>
                </a:cubicBezTo>
                <a:cubicBezTo>
                  <a:pt x="18360" y="16335"/>
                  <a:pt x="18495" y="16605"/>
                  <a:pt x="18765" y="16605"/>
                </a:cubicBezTo>
                <a:cubicBezTo>
                  <a:pt x="18765" y="16605"/>
                  <a:pt x="18900" y="16470"/>
                  <a:pt x="18900" y="16470"/>
                </a:cubicBezTo>
                <a:cubicBezTo>
                  <a:pt x="18630" y="17415"/>
                  <a:pt x="17820" y="18225"/>
                  <a:pt x="16875" y="18495"/>
                </a:cubicBezTo>
                <a:cubicBezTo>
                  <a:pt x="16875" y="18495"/>
                  <a:pt x="16875" y="18495"/>
                  <a:pt x="16875" y="18360"/>
                </a:cubicBezTo>
                <a:cubicBezTo>
                  <a:pt x="16875" y="18225"/>
                  <a:pt x="16740" y="17955"/>
                  <a:pt x="16605" y="17955"/>
                </a:cubicBezTo>
                <a:cubicBezTo>
                  <a:pt x="16335" y="17955"/>
                  <a:pt x="16200" y="18225"/>
                  <a:pt x="16200" y="18360"/>
                </a:cubicBezTo>
                <a:cubicBezTo>
                  <a:pt x="16200" y="18495"/>
                  <a:pt x="16335" y="18630"/>
                  <a:pt x="16335" y="18630"/>
                </a:cubicBezTo>
                <a:cubicBezTo>
                  <a:pt x="16200" y="18765"/>
                  <a:pt x="16065" y="18765"/>
                  <a:pt x="15795" y="18765"/>
                </a:cubicBezTo>
                <a:cubicBezTo>
                  <a:pt x="14445" y="18765"/>
                  <a:pt x="14445" y="18765"/>
                  <a:pt x="14445" y="18765"/>
                </a:cubicBezTo>
                <a:cubicBezTo>
                  <a:pt x="12285" y="18765"/>
                  <a:pt x="12285" y="18765"/>
                  <a:pt x="12285" y="18765"/>
                </a:cubicBezTo>
                <a:cubicBezTo>
                  <a:pt x="10125" y="18765"/>
                  <a:pt x="10125" y="18765"/>
                  <a:pt x="10125" y="18765"/>
                </a:cubicBezTo>
                <a:cubicBezTo>
                  <a:pt x="7965" y="18765"/>
                  <a:pt x="7965" y="18765"/>
                  <a:pt x="7965" y="18765"/>
                </a:cubicBezTo>
                <a:cubicBezTo>
                  <a:pt x="9045" y="17955"/>
                  <a:pt x="9720" y="16875"/>
                  <a:pt x="9720" y="15525"/>
                </a:cubicBezTo>
                <a:cubicBezTo>
                  <a:pt x="9720" y="14715"/>
                  <a:pt x="9450" y="13905"/>
                  <a:pt x="9045" y="13365"/>
                </a:cubicBezTo>
                <a:cubicBezTo>
                  <a:pt x="9180" y="13230"/>
                  <a:pt x="9315" y="13095"/>
                  <a:pt x="9315" y="12960"/>
                </a:cubicBezTo>
                <a:cubicBezTo>
                  <a:pt x="9315" y="12825"/>
                  <a:pt x="9180" y="12555"/>
                  <a:pt x="9045" y="12555"/>
                </a:cubicBezTo>
                <a:cubicBezTo>
                  <a:pt x="8910" y="12555"/>
                  <a:pt x="8775" y="12690"/>
                  <a:pt x="8640" y="12825"/>
                </a:cubicBezTo>
                <a:cubicBezTo>
                  <a:pt x="8505" y="12555"/>
                  <a:pt x="8235" y="12420"/>
                  <a:pt x="7965" y="12285"/>
                </a:cubicBezTo>
                <a:cubicBezTo>
                  <a:pt x="15795" y="12285"/>
                  <a:pt x="15795" y="12285"/>
                  <a:pt x="15795" y="12285"/>
                </a:cubicBezTo>
                <a:cubicBezTo>
                  <a:pt x="16470" y="12285"/>
                  <a:pt x="17010" y="12420"/>
                  <a:pt x="17415" y="12690"/>
                </a:cubicBezTo>
                <a:cubicBezTo>
                  <a:pt x="17280" y="12690"/>
                  <a:pt x="17280" y="12825"/>
                  <a:pt x="17280" y="12960"/>
                </a:cubicBezTo>
                <a:cubicBezTo>
                  <a:pt x="17280" y="13095"/>
                  <a:pt x="17415" y="13365"/>
                  <a:pt x="17685" y="13365"/>
                </a:cubicBezTo>
                <a:cubicBezTo>
                  <a:pt x="17820" y="13365"/>
                  <a:pt x="17955" y="13230"/>
                  <a:pt x="17955" y="13095"/>
                </a:cubicBezTo>
                <a:cubicBezTo>
                  <a:pt x="18225" y="13230"/>
                  <a:pt x="18360" y="13500"/>
                  <a:pt x="18495" y="13770"/>
                </a:cubicBezTo>
                <a:cubicBezTo>
                  <a:pt x="18495" y="13770"/>
                  <a:pt x="18360" y="13905"/>
                  <a:pt x="18360" y="14040"/>
                </a:cubicBezTo>
                <a:cubicBezTo>
                  <a:pt x="18360" y="14175"/>
                  <a:pt x="18495" y="14445"/>
                  <a:pt x="18765" y="14445"/>
                </a:cubicBezTo>
                <a:cubicBezTo>
                  <a:pt x="18765" y="14445"/>
                  <a:pt x="18765" y="14445"/>
                  <a:pt x="18900" y="14310"/>
                </a:cubicBezTo>
                <a:close/>
                <a:moveTo>
                  <a:pt x="10125" y="13635"/>
                </a:moveTo>
                <a:cubicBezTo>
                  <a:pt x="10260" y="13635"/>
                  <a:pt x="10395" y="13905"/>
                  <a:pt x="10395" y="14040"/>
                </a:cubicBezTo>
                <a:cubicBezTo>
                  <a:pt x="10395" y="14175"/>
                  <a:pt x="10260" y="14445"/>
                  <a:pt x="10125" y="14445"/>
                </a:cubicBezTo>
                <a:cubicBezTo>
                  <a:pt x="9855" y="14445"/>
                  <a:pt x="9720" y="14175"/>
                  <a:pt x="9720" y="14040"/>
                </a:cubicBezTo>
                <a:cubicBezTo>
                  <a:pt x="9720" y="13905"/>
                  <a:pt x="9855" y="13635"/>
                  <a:pt x="10125" y="13635"/>
                </a:cubicBezTo>
                <a:close/>
                <a:moveTo>
                  <a:pt x="11205" y="12555"/>
                </a:moveTo>
                <a:cubicBezTo>
                  <a:pt x="11340" y="12555"/>
                  <a:pt x="11475" y="12825"/>
                  <a:pt x="11475" y="12960"/>
                </a:cubicBezTo>
                <a:cubicBezTo>
                  <a:pt x="11475" y="13095"/>
                  <a:pt x="11340" y="13365"/>
                  <a:pt x="11205" y="13365"/>
                </a:cubicBezTo>
                <a:cubicBezTo>
                  <a:pt x="10935" y="13365"/>
                  <a:pt x="10800" y="13095"/>
                  <a:pt x="10800" y="12960"/>
                </a:cubicBezTo>
                <a:cubicBezTo>
                  <a:pt x="10800" y="12825"/>
                  <a:pt x="10935" y="12555"/>
                  <a:pt x="11205" y="12555"/>
                </a:cubicBezTo>
                <a:close/>
                <a:moveTo>
                  <a:pt x="13365" y="12555"/>
                </a:moveTo>
                <a:cubicBezTo>
                  <a:pt x="13500" y="12555"/>
                  <a:pt x="13635" y="12825"/>
                  <a:pt x="13635" y="12960"/>
                </a:cubicBezTo>
                <a:cubicBezTo>
                  <a:pt x="13635" y="13095"/>
                  <a:pt x="13500" y="13365"/>
                  <a:pt x="13365" y="13365"/>
                </a:cubicBezTo>
                <a:cubicBezTo>
                  <a:pt x="13095" y="13365"/>
                  <a:pt x="12960" y="13095"/>
                  <a:pt x="12960" y="12960"/>
                </a:cubicBezTo>
                <a:cubicBezTo>
                  <a:pt x="12960" y="12825"/>
                  <a:pt x="13095" y="12555"/>
                  <a:pt x="13365" y="12555"/>
                </a:cubicBezTo>
                <a:close/>
                <a:moveTo>
                  <a:pt x="12285" y="13635"/>
                </a:moveTo>
                <a:cubicBezTo>
                  <a:pt x="12420" y="13635"/>
                  <a:pt x="12555" y="13905"/>
                  <a:pt x="12555" y="14040"/>
                </a:cubicBezTo>
                <a:cubicBezTo>
                  <a:pt x="12555" y="14175"/>
                  <a:pt x="12420" y="14445"/>
                  <a:pt x="12285" y="14445"/>
                </a:cubicBezTo>
                <a:cubicBezTo>
                  <a:pt x="12015" y="14445"/>
                  <a:pt x="11880" y="14175"/>
                  <a:pt x="11880" y="14040"/>
                </a:cubicBezTo>
                <a:cubicBezTo>
                  <a:pt x="11880" y="13905"/>
                  <a:pt x="12015" y="13635"/>
                  <a:pt x="12285" y="13635"/>
                </a:cubicBezTo>
                <a:close/>
                <a:moveTo>
                  <a:pt x="14445" y="13635"/>
                </a:moveTo>
                <a:cubicBezTo>
                  <a:pt x="14580" y="13635"/>
                  <a:pt x="14715" y="13905"/>
                  <a:pt x="14715" y="14040"/>
                </a:cubicBezTo>
                <a:cubicBezTo>
                  <a:pt x="14715" y="14175"/>
                  <a:pt x="14580" y="14445"/>
                  <a:pt x="14445" y="14445"/>
                </a:cubicBezTo>
                <a:cubicBezTo>
                  <a:pt x="14175" y="14445"/>
                  <a:pt x="14040" y="14175"/>
                  <a:pt x="14040" y="14040"/>
                </a:cubicBezTo>
                <a:cubicBezTo>
                  <a:pt x="14040" y="13905"/>
                  <a:pt x="14175" y="13635"/>
                  <a:pt x="14445" y="13635"/>
                </a:cubicBezTo>
                <a:close/>
                <a:moveTo>
                  <a:pt x="15525" y="12555"/>
                </a:moveTo>
                <a:cubicBezTo>
                  <a:pt x="15660" y="12555"/>
                  <a:pt x="15795" y="12825"/>
                  <a:pt x="15795" y="12960"/>
                </a:cubicBezTo>
                <a:cubicBezTo>
                  <a:pt x="15795" y="13095"/>
                  <a:pt x="15660" y="13365"/>
                  <a:pt x="15525" y="13365"/>
                </a:cubicBezTo>
                <a:cubicBezTo>
                  <a:pt x="15255" y="13365"/>
                  <a:pt x="15120" y="13095"/>
                  <a:pt x="15120" y="12960"/>
                </a:cubicBezTo>
                <a:cubicBezTo>
                  <a:pt x="15120" y="12825"/>
                  <a:pt x="15255" y="12555"/>
                  <a:pt x="15525" y="12555"/>
                </a:cubicBezTo>
                <a:close/>
                <a:moveTo>
                  <a:pt x="16605" y="13635"/>
                </a:moveTo>
                <a:cubicBezTo>
                  <a:pt x="16740" y="13635"/>
                  <a:pt x="16875" y="13905"/>
                  <a:pt x="16875" y="14040"/>
                </a:cubicBezTo>
                <a:cubicBezTo>
                  <a:pt x="16875" y="14175"/>
                  <a:pt x="16740" y="14445"/>
                  <a:pt x="16605" y="14445"/>
                </a:cubicBezTo>
                <a:cubicBezTo>
                  <a:pt x="16335" y="14445"/>
                  <a:pt x="16200" y="14175"/>
                  <a:pt x="16200" y="14040"/>
                </a:cubicBezTo>
                <a:cubicBezTo>
                  <a:pt x="16200" y="13905"/>
                  <a:pt x="16335" y="13635"/>
                  <a:pt x="16605" y="13635"/>
                </a:cubicBezTo>
                <a:close/>
                <a:moveTo>
                  <a:pt x="10125" y="15795"/>
                </a:moveTo>
                <a:cubicBezTo>
                  <a:pt x="10260" y="15795"/>
                  <a:pt x="10395" y="16065"/>
                  <a:pt x="10395" y="16200"/>
                </a:cubicBezTo>
                <a:cubicBezTo>
                  <a:pt x="10395" y="16335"/>
                  <a:pt x="10260" y="16605"/>
                  <a:pt x="10125" y="16605"/>
                </a:cubicBezTo>
                <a:cubicBezTo>
                  <a:pt x="9855" y="16605"/>
                  <a:pt x="9720" y="16335"/>
                  <a:pt x="9720" y="16200"/>
                </a:cubicBezTo>
                <a:cubicBezTo>
                  <a:pt x="9720" y="16065"/>
                  <a:pt x="9855" y="15795"/>
                  <a:pt x="10125" y="15795"/>
                </a:cubicBezTo>
                <a:close/>
                <a:moveTo>
                  <a:pt x="10125" y="17955"/>
                </a:moveTo>
                <a:cubicBezTo>
                  <a:pt x="10260" y="17955"/>
                  <a:pt x="10395" y="18225"/>
                  <a:pt x="10395" y="18360"/>
                </a:cubicBezTo>
                <a:cubicBezTo>
                  <a:pt x="10395" y="18495"/>
                  <a:pt x="10260" y="18765"/>
                  <a:pt x="10125" y="18765"/>
                </a:cubicBezTo>
                <a:cubicBezTo>
                  <a:pt x="9855" y="18765"/>
                  <a:pt x="9720" y="18495"/>
                  <a:pt x="9720" y="18360"/>
                </a:cubicBezTo>
                <a:cubicBezTo>
                  <a:pt x="9720" y="18225"/>
                  <a:pt x="9855" y="17955"/>
                  <a:pt x="10125" y="17955"/>
                </a:cubicBezTo>
                <a:close/>
                <a:moveTo>
                  <a:pt x="11205" y="14715"/>
                </a:moveTo>
                <a:cubicBezTo>
                  <a:pt x="11340" y="14715"/>
                  <a:pt x="11475" y="14985"/>
                  <a:pt x="11475" y="15120"/>
                </a:cubicBezTo>
                <a:cubicBezTo>
                  <a:pt x="11475" y="15255"/>
                  <a:pt x="11340" y="15525"/>
                  <a:pt x="11205" y="15525"/>
                </a:cubicBezTo>
                <a:cubicBezTo>
                  <a:pt x="10935" y="15525"/>
                  <a:pt x="10800" y="15255"/>
                  <a:pt x="10800" y="15120"/>
                </a:cubicBezTo>
                <a:cubicBezTo>
                  <a:pt x="10800" y="14985"/>
                  <a:pt x="10935" y="14715"/>
                  <a:pt x="11205" y="14715"/>
                </a:cubicBezTo>
                <a:close/>
                <a:moveTo>
                  <a:pt x="13365" y="14715"/>
                </a:moveTo>
                <a:cubicBezTo>
                  <a:pt x="13500" y="14715"/>
                  <a:pt x="13635" y="14985"/>
                  <a:pt x="13635" y="15120"/>
                </a:cubicBezTo>
                <a:cubicBezTo>
                  <a:pt x="13635" y="15255"/>
                  <a:pt x="13500" y="15525"/>
                  <a:pt x="13365" y="15525"/>
                </a:cubicBezTo>
                <a:cubicBezTo>
                  <a:pt x="13095" y="15525"/>
                  <a:pt x="12960" y="15255"/>
                  <a:pt x="12960" y="15120"/>
                </a:cubicBezTo>
                <a:cubicBezTo>
                  <a:pt x="12960" y="14985"/>
                  <a:pt x="13095" y="14715"/>
                  <a:pt x="13365" y="14715"/>
                </a:cubicBezTo>
                <a:close/>
                <a:moveTo>
                  <a:pt x="11205" y="16875"/>
                </a:moveTo>
                <a:cubicBezTo>
                  <a:pt x="11340" y="16875"/>
                  <a:pt x="11475" y="17145"/>
                  <a:pt x="11475" y="17280"/>
                </a:cubicBezTo>
                <a:cubicBezTo>
                  <a:pt x="11475" y="17415"/>
                  <a:pt x="11340" y="17685"/>
                  <a:pt x="11205" y="17685"/>
                </a:cubicBezTo>
                <a:cubicBezTo>
                  <a:pt x="10935" y="17685"/>
                  <a:pt x="10800" y="17415"/>
                  <a:pt x="10800" y="17280"/>
                </a:cubicBezTo>
                <a:cubicBezTo>
                  <a:pt x="10800" y="17145"/>
                  <a:pt x="10935" y="16875"/>
                  <a:pt x="11205" y="16875"/>
                </a:cubicBezTo>
                <a:close/>
                <a:moveTo>
                  <a:pt x="13365" y="16875"/>
                </a:moveTo>
                <a:cubicBezTo>
                  <a:pt x="13500" y="16875"/>
                  <a:pt x="13635" y="17145"/>
                  <a:pt x="13635" y="17280"/>
                </a:cubicBezTo>
                <a:cubicBezTo>
                  <a:pt x="13635" y="17415"/>
                  <a:pt x="13500" y="17685"/>
                  <a:pt x="13365" y="17685"/>
                </a:cubicBezTo>
                <a:cubicBezTo>
                  <a:pt x="13095" y="17685"/>
                  <a:pt x="12960" y="17415"/>
                  <a:pt x="12960" y="17280"/>
                </a:cubicBezTo>
                <a:cubicBezTo>
                  <a:pt x="12960" y="17145"/>
                  <a:pt x="13095" y="16875"/>
                  <a:pt x="13365" y="16875"/>
                </a:cubicBezTo>
                <a:close/>
                <a:moveTo>
                  <a:pt x="12285" y="15795"/>
                </a:moveTo>
                <a:cubicBezTo>
                  <a:pt x="12420" y="15795"/>
                  <a:pt x="12555" y="16065"/>
                  <a:pt x="12555" y="16200"/>
                </a:cubicBezTo>
                <a:cubicBezTo>
                  <a:pt x="12555" y="16335"/>
                  <a:pt x="12420" y="16605"/>
                  <a:pt x="12285" y="16605"/>
                </a:cubicBezTo>
                <a:cubicBezTo>
                  <a:pt x="12015" y="16605"/>
                  <a:pt x="11880" y="16335"/>
                  <a:pt x="11880" y="16200"/>
                </a:cubicBezTo>
                <a:cubicBezTo>
                  <a:pt x="11880" y="16065"/>
                  <a:pt x="12015" y="15795"/>
                  <a:pt x="12285" y="15795"/>
                </a:cubicBezTo>
                <a:close/>
                <a:moveTo>
                  <a:pt x="14445" y="15795"/>
                </a:moveTo>
                <a:cubicBezTo>
                  <a:pt x="14580" y="15795"/>
                  <a:pt x="14715" y="16065"/>
                  <a:pt x="14715" y="16200"/>
                </a:cubicBezTo>
                <a:cubicBezTo>
                  <a:pt x="14715" y="16335"/>
                  <a:pt x="14580" y="16605"/>
                  <a:pt x="14445" y="16605"/>
                </a:cubicBezTo>
                <a:cubicBezTo>
                  <a:pt x="14175" y="16605"/>
                  <a:pt x="14040" y="16335"/>
                  <a:pt x="14040" y="16200"/>
                </a:cubicBezTo>
                <a:cubicBezTo>
                  <a:pt x="14040" y="16065"/>
                  <a:pt x="14175" y="15795"/>
                  <a:pt x="14445" y="15795"/>
                </a:cubicBezTo>
                <a:close/>
                <a:moveTo>
                  <a:pt x="12285" y="17955"/>
                </a:moveTo>
                <a:cubicBezTo>
                  <a:pt x="12420" y="17955"/>
                  <a:pt x="12555" y="18225"/>
                  <a:pt x="12555" y="18360"/>
                </a:cubicBezTo>
                <a:cubicBezTo>
                  <a:pt x="12555" y="18495"/>
                  <a:pt x="12420" y="18765"/>
                  <a:pt x="12285" y="18765"/>
                </a:cubicBezTo>
                <a:cubicBezTo>
                  <a:pt x="12015" y="18765"/>
                  <a:pt x="11880" y="18495"/>
                  <a:pt x="11880" y="18360"/>
                </a:cubicBezTo>
                <a:cubicBezTo>
                  <a:pt x="11880" y="18225"/>
                  <a:pt x="12015" y="17955"/>
                  <a:pt x="12285" y="17955"/>
                </a:cubicBezTo>
                <a:close/>
                <a:moveTo>
                  <a:pt x="14445" y="17955"/>
                </a:moveTo>
                <a:cubicBezTo>
                  <a:pt x="14580" y="17955"/>
                  <a:pt x="14715" y="18225"/>
                  <a:pt x="14715" y="18360"/>
                </a:cubicBezTo>
                <a:cubicBezTo>
                  <a:pt x="14715" y="18495"/>
                  <a:pt x="14580" y="18765"/>
                  <a:pt x="14445" y="18765"/>
                </a:cubicBezTo>
                <a:cubicBezTo>
                  <a:pt x="14175" y="18765"/>
                  <a:pt x="14040" y="18495"/>
                  <a:pt x="14040" y="18360"/>
                </a:cubicBezTo>
                <a:cubicBezTo>
                  <a:pt x="14040" y="18225"/>
                  <a:pt x="14175" y="17955"/>
                  <a:pt x="14445" y="17955"/>
                </a:cubicBezTo>
                <a:close/>
                <a:moveTo>
                  <a:pt x="15525" y="14715"/>
                </a:moveTo>
                <a:cubicBezTo>
                  <a:pt x="15660" y="14715"/>
                  <a:pt x="15795" y="14985"/>
                  <a:pt x="15795" y="15120"/>
                </a:cubicBezTo>
                <a:cubicBezTo>
                  <a:pt x="15795" y="15255"/>
                  <a:pt x="15660" y="15525"/>
                  <a:pt x="15525" y="15525"/>
                </a:cubicBezTo>
                <a:cubicBezTo>
                  <a:pt x="15255" y="15525"/>
                  <a:pt x="15120" y="15255"/>
                  <a:pt x="15120" y="15120"/>
                </a:cubicBezTo>
                <a:cubicBezTo>
                  <a:pt x="15120" y="14985"/>
                  <a:pt x="15255" y="14715"/>
                  <a:pt x="15525" y="14715"/>
                </a:cubicBezTo>
                <a:close/>
                <a:moveTo>
                  <a:pt x="17685" y="14715"/>
                </a:moveTo>
                <a:cubicBezTo>
                  <a:pt x="17820" y="14715"/>
                  <a:pt x="17955" y="14985"/>
                  <a:pt x="17955" y="15120"/>
                </a:cubicBezTo>
                <a:cubicBezTo>
                  <a:pt x="17955" y="15255"/>
                  <a:pt x="17820" y="15525"/>
                  <a:pt x="17685" y="15525"/>
                </a:cubicBezTo>
                <a:cubicBezTo>
                  <a:pt x="17415" y="15525"/>
                  <a:pt x="17280" y="15255"/>
                  <a:pt x="17280" y="15120"/>
                </a:cubicBezTo>
                <a:cubicBezTo>
                  <a:pt x="17280" y="14985"/>
                  <a:pt x="17415" y="14715"/>
                  <a:pt x="17685" y="14715"/>
                </a:cubicBezTo>
                <a:close/>
                <a:moveTo>
                  <a:pt x="15525" y="16875"/>
                </a:moveTo>
                <a:cubicBezTo>
                  <a:pt x="15660" y="16875"/>
                  <a:pt x="15795" y="17145"/>
                  <a:pt x="15795" y="17280"/>
                </a:cubicBezTo>
                <a:cubicBezTo>
                  <a:pt x="15795" y="17415"/>
                  <a:pt x="15660" y="17685"/>
                  <a:pt x="15525" y="17685"/>
                </a:cubicBezTo>
                <a:cubicBezTo>
                  <a:pt x="15255" y="17685"/>
                  <a:pt x="15120" y="17415"/>
                  <a:pt x="15120" y="17280"/>
                </a:cubicBezTo>
                <a:cubicBezTo>
                  <a:pt x="15120" y="17145"/>
                  <a:pt x="15255" y="16875"/>
                  <a:pt x="15525" y="16875"/>
                </a:cubicBezTo>
                <a:close/>
                <a:moveTo>
                  <a:pt x="17685" y="16875"/>
                </a:moveTo>
                <a:cubicBezTo>
                  <a:pt x="17820" y="16875"/>
                  <a:pt x="17955" y="17145"/>
                  <a:pt x="17955" y="17280"/>
                </a:cubicBezTo>
                <a:cubicBezTo>
                  <a:pt x="17955" y="17415"/>
                  <a:pt x="17820" y="17685"/>
                  <a:pt x="17685" y="17685"/>
                </a:cubicBezTo>
                <a:cubicBezTo>
                  <a:pt x="17415" y="17685"/>
                  <a:pt x="17280" y="17415"/>
                  <a:pt x="17280" y="17280"/>
                </a:cubicBezTo>
                <a:cubicBezTo>
                  <a:pt x="17280" y="17145"/>
                  <a:pt x="17415" y="16875"/>
                  <a:pt x="17685" y="16875"/>
                </a:cubicBezTo>
                <a:close/>
                <a:moveTo>
                  <a:pt x="16605" y="15795"/>
                </a:moveTo>
                <a:cubicBezTo>
                  <a:pt x="16740" y="15795"/>
                  <a:pt x="16875" y="16065"/>
                  <a:pt x="16875" y="16200"/>
                </a:cubicBezTo>
                <a:cubicBezTo>
                  <a:pt x="16875" y="16335"/>
                  <a:pt x="16740" y="16605"/>
                  <a:pt x="16605" y="16605"/>
                </a:cubicBezTo>
                <a:cubicBezTo>
                  <a:pt x="16335" y="16605"/>
                  <a:pt x="16200" y="16335"/>
                  <a:pt x="16200" y="16200"/>
                </a:cubicBezTo>
                <a:cubicBezTo>
                  <a:pt x="16200" y="16065"/>
                  <a:pt x="16335" y="15795"/>
                  <a:pt x="16605" y="157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34" name="Freeform 35"/>
          <p:cNvSpPr/>
          <p:nvPr/>
        </p:nvSpPr>
        <p:spPr>
          <a:xfrm>
            <a:off x="9490075" y="4886326"/>
            <a:ext cx="1200151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95" y="10125"/>
                </a:moveTo>
                <a:cubicBezTo>
                  <a:pt x="16605" y="10125"/>
                  <a:pt x="16605" y="10125"/>
                  <a:pt x="16605" y="10125"/>
                </a:cubicBezTo>
                <a:cubicBezTo>
                  <a:pt x="19305" y="10125"/>
                  <a:pt x="21600" y="7830"/>
                  <a:pt x="21600" y="4995"/>
                </a:cubicBezTo>
                <a:cubicBezTo>
                  <a:pt x="21600" y="2295"/>
                  <a:pt x="19305" y="0"/>
                  <a:pt x="16605" y="0"/>
                </a:cubicBezTo>
                <a:cubicBezTo>
                  <a:pt x="4995" y="0"/>
                  <a:pt x="4995" y="0"/>
                  <a:pt x="4995" y="0"/>
                </a:cubicBezTo>
                <a:cubicBezTo>
                  <a:pt x="2295" y="0"/>
                  <a:pt x="0" y="2295"/>
                  <a:pt x="0" y="4995"/>
                </a:cubicBezTo>
                <a:cubicBezTo>
                  <a:pt x="0" y="7830"/>
                  <a:pt x="2295" y="10125"/>
                  <a:pt x="4995" y="10125"/>
                </a:cubicBezTo>
                <a:close/>
                <a:moveTo>
                  <a:pt x="4995" y="675"/>
                </a:moveTo>
                <a:cubicBezTo>
                  <a:pt x="16605" y="675"/>
                  <a:pt x="16605" y="675"/>
                  <a:pt x="16605" y="675"/>
                </a:cubicBezTo>
                <a:cubicBezTo>
                  <a:pt x="18900" y="675"/>
                  <a:pt x="20925" y="2700"/>
                  <a:pt x="20925" y="4995"/>
                </a:cubicBezTo>
                <a:cubicBezTo>
                  <a:pt x="20925" y="7425"/>
                  <a:pt x="18900" y="9315"/>
                  <a:pt x="16605" y="9315"/>
                </a:cubicBezTo>
                <a:cubicBezTo>
                  <a:pt x="4995" y="9315"/>
                  <a:pt x="4995" y="9315"/>
                  <a:pt x="4995" y="9315"/>
                </a:cubicBezTo>
                <a:cubicBezTo>
                  <a:pt x="2700" y="9315"/>
                  <a:pt x="675" y="7425"/>
                  <a:pt x="675" y="4995"/>
                </a:cubicBezTo>
                <a:cubicBezTo>
                  <a:pt x="675" y="2700"/>
                  <a:pt x="2700" y="675"/>
                  <a:pt x="4995" y="675"/>
                </a:cubicBezTo>
                <a:close/>
                <a:moveTo>
                  <a:pt x="18495" y="11880"/>
                </a:moveTo>
                <a:cubicBezTo>
                  <a:pt x="18495" y="11880"/>
                  <a:pt x="18495" y="11880"/>
                  <a:pt x="18495" y="11880"/>
                </a:cubicBezTo>
                <a:cubicBezTo>
                  <a:pt x="17955" y="11610"/>
                  <a:pt x="17280" y="11475"/>
                  <a:pt x="16605" y="11475"/>
                </a:cubicBezTo>
                <a:cubicBezTo>
                  <a:pt x="4995" y="11475"/>
                  <a:pt x="4995" y="11475"/>
                  <a:pt x="4995" y="11475"/>
                </a:cubicBezTo>
                <a:cubicBezTo>
                  <a:pt x="4320" y="11475"/>
                  <a:pt x="3645" y="11610"/>
                  <a:pt x="3105" y="11880"/>
                </a:cubicBezTo>
                <a:cubicBezTo>
                  <a:pt x="3105" y="11880"/>
                  <a:pt x="3105" y="11880"/>
                  <a:pt x="3105" y="11880"/>
                </a:cubicBezTo>
                <a:cubicBezTo>
                  <a:pt x="1215" y="12690"/>
                  <a:pt x="0" y="14445"/>
                  <a:pt x="0" y="16605"/>
                </a:cubicBezTo>
                <a:cubicBezTo>
                  <a:pt x="0" y="19305"/>
                  <a:pt x="2295" y="21600"/>
                  <a:pt x="499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7280" y="21600"/>
                  <a:pt x="17955" y="21465"/>
                  <a:pt x="18495" y="21195"/>
                </a:cubicBezTo>
                <a:cubicBezTo>
                  <a:pt x="18495" y="21195"/>
                  <a:pt x="18495" y="21195"/>
                  <a:pt x="18495" y="21195"/>
                </a:cubicBezTo>
                <a:cubicBezTo>
                  <a:pt x="20385" y="20385"/>
                  <a:pt x="21600" y="18630"/>
                  <a:pt x="21600" y="16605"/>
                </a:cubicBezTo>
                <a:cubicBezTo>
                  <a:pt x="21600" y="14445"/>
                  <a:pt x="20385" y="12690"/>
                  <a:pt x="18495" y="11880"/>
                </a:cubicBezTo>
                <a:close/>
                <a:moveTo>
                  <a:pt x="20520" y="14715"/>
                </a:moveTo>
                <a:cubicBezTo>
                  <a:pt x="20790" y="15255"/>
                  <a:pt x="20925" y="15930"/>
                  <a:pt x="20925" y="16605"/>
                </a:cubicBezTo>
                <a:cubicBezTo>
                  <a:pt x="20925" y="17145"/>
                  <a:pt x="20790" y="17820"/>
                  <a:pt x="20520" y="18360"/>
                </a:cubicBezTo>
                <a:cubicBezTo>
                  <a:pt x="20250" y="18360"/>
                  <a:pt x="20115" y="18495"/>
                  <a:pt x="20115" y="18765"/>
                </a:cubicBezTo>
                <a:cubicBezTo>
                  <a:pt x="20115" y="18765"/>
                  <a:pt x="20115" y="18765"/>
                  <a:pt x="20250" y="18900"/>
                </a:cubicBezTo>
                <a:cubicBezTo>
                  <a:pt x="20115" y="19170"/>
                  <a:pt x="19845" y="19305"/>
                  <a:pt x="19710" y="19575"/>
                </a:cubicBezTo>
                <a:cubicBezTo>
                  <a:pt x="19575" y="19440"/>
                  <a:pt x="19575" y="19440"/>
                  <a:pt x="19440" y="19440"/>
                </a:cubicBezTo>
                <a:cubicBezTo>
                  <a:pt x="19305" y="19440"/>
                  <a:pt x="19035" y="19575"/>
                  <a:pt x="19035" y="19845"/>
                </a:cubicBezTo>
                <a:cubicBezTo>
                  <a:pt x="19035" y="19845"/>
                  <a:pt x="19170" y="19980"/>
                  <a:pt x="19170" y="19980"/>
                </a:cubicBezTo>
                <a:cubicBezTo>
                  <a:pt x="18495" y="20520"/>
                  <a:pt x="17550" y="20925"/>
                  <a:pt x="16605" y="20925"/>
                </a:cubicBezTo>
                <a:cubicBezTo>
                  <a:pt x="16605" y="20655"/>
                  <a:pt x="16335" y="20520"/>
                  <a:pt x="16200" y="20520"/>
                </a:cubicBezTo>
                <a:cubicBezTo>
                  <a:pt x="16065" y="20520"/>
                  <a:pt x="15795" y="20655"/>
                  <a:pt x="15795" y="20925"/>
                </a:cubicBezTo>
                <a:cubicBezTo>
                  <a:pt x="14445" y="20925"/>
                  <a:pt x="14445" y="20925"/>
                  <a:pt x="14445" y="20925"/>
                </a:cubicBezTo>
                <a:cubicBezTo>
                  <a:pt x="14445" y="20655"/>
                  <a:pt x="14175" y="20520"/>
                  <a:pt x="14040" y="20520"/>
                </a:cubicBezTo>
                <a:cubicBezTo>
                  <a:pt x="13905" y="20520"/>
                  <a:pt x="13635" y="20655"/>
                  <a:pt x="13635" y="20925"/>
                </a:cubicBezTo>
                <a:cubicBezTo>
                  <a:pt x="12285" y="20925"/>
                  <a:pt x="12285" y="20925"/>
                  <a:pt x="12285" y="20925"/>
                </a:cubicBezTo>
                <a:cubicBezTo>
                  <a:pt x="12285" y="20655"/>
                  <a:pt x="12015" y="20520"/>
                  <a:pt x="11880" y="20520"/>
                </a:cubicBezTo>
                <a:cubicBezTo>
                  <a:pt x="11745" y="20520"/>
                  <a:pt x="11475" y="20655"/>
                  <a:pt x="11475" y="20925"/>
                </a:cubicBezTo>
                <a:cubicBezTo>
                  <a:pt x="10125" y="20925"/>
                  <a:pt x="10125" y="20925"/>
                  <a:pt x="10125" y="20925"/>
                </a:cubicBezTo>
                <a:cubicBezTo>
                  <a:pt x="10125" y="20655"/>
                  <a:pt x="9855" y="20520"/>
                  <a:pt x="9720" y="20520"/>
                </a:cubicBezTo>
                <a:cubicBezTo>
                  <a:pt x="9585" y="20520"/>
                  <a:pt x="9315" y="20655"/>
                  <a:pt x="9315" y="20925"/>
                </a:cubicBezTo>
                <a:cubicBezTo>
                  <a:pt x="7965" y="20925"/>
                  <a:pt x="7965" y="20925"/>
                  <a:pt x="7965" y="20925"/>
                </a:cubicBezTo>
                <a:cubicBezTo>
                  <a:pt x="7965" y="20655"/>
                  <a:pt x="7695" y="20520"/>
                  <a:pt x="7560" y="20520"/>
                </a:cubicBezTo>
                <a:cubicBezTo>
                  <a:pt x="7425" y="20520"/>
                  <a:pt x="7155" y="20655"/>
                  <a:pt x="7155" y="20925"/>
                </a:cubicBezTo>
                <a:cubicBezTo>
                  <a:pt x="5805" y="20925"/>
                  <a:pt x="5805" y="20925"/>
                  <a:pt x="5805" y="20925"/>
                </a:cubicBezTo>
                <a:cubicBezTo>
                  <a:pt x="5805" y="20655"/>
                  <a:pt x="5535" y="20520"/>
                  <a:pt x="5400" y="20520"/>
                </a:cubicBezTo>
                <a:cubicBezTo>
                  <a:pt x="5265" y="20520"/>
                  <a:pt x="4995" y="20655"/>
                  <a:pt x="4995" y="20925"/>
                </a:cubicBezTo>
                <a:cubicBezTo>
                  <a:pt x="4050" y="20925"/>
                  <a:pt x="3105" y="20520"/>
                  <a:pt x="2430" y="19980"/>
                </a:cubicBezTo>
                <a:cubicBezTo>
                  <a:pt x="2430" y="19980"/>
                  <a:pt x="2565" y="19845"/>
                  <a:pt x="2565" y="19845"/>
                </a:cubicBezTo>
                <a:cubicBezTo>
                  <a:pt x="2565" y="19575"/>
                  <a:pt x="2295" y="19440"/>
                  <a:pt x="2160" y="19440"/>
                </a:cubicBezTo>
                <a:cubicBezTo>
                  <a:pt x="2025" y="19440"/>
                  <a:pt x="2025" y="19440"/>
                  <a:pt x="1890" y="19575"/>
                </a:cubicBezTo>
                <a:cubicBezTo>
                  <a:pt x="1215" y="18765"/>
                  <a:pt x="675" y="17685"/>
                  <a:pt x="675" y="16605"/>
                </a:cubicBezTo>
                <a:cubicBezTo>
                  <a:pt x="675" y="15930"/>
                  <a:pt x="810" y="15255"/>
                  <a:pt x="1080" y="14715"/>
                </a:cubicBezTo>
                <a:cubicBezTo>
                  <a:pt x="1350" y="14715"/>
                  <a:pt x="1485" y="14580"/>
                  <a:pt x="1485" y="14445"/>
                </a:cubicBezTo>
                <a:cubicBezTo>
                  <a:pt x="1485" y="14310"/>
                  <a:pt x="1485" y="14310"/>
                  <a:pt x="1350" y="14310"/>
                </a:cubicBezTo>
                <a:cubicBezTo>
                  <a:pt x="1485" y="14040"/>
                  <a:pt x="1755" y="13770"/>
                  <a:pt x="1890" y="13635"/>
                </a:cubicBezTo>
                <a:cubicBezTo>
                  <a:pt x="2025" y="13635"/>
                  <a:pt x="2025" y="13635"/>
                  <a:pt x="2160" y="13635"/>
                </a:cubicBezTo>
                <a:cubicBezTo>
                  <a:pt x="2295" y="13635"/>
                  <a:pt x="2565" y="13500"/>
                  <a:pt x="2565" y="13365"/>
                </a:cubicBezTo>
                <a:cubicBezTo>
                  <a:pt x="2565" y="13230"/>
                  <a:pt x="2430" y="13230"/>
                  <a:pt x="2430" y="13095"/>
                </a:cubicBezTo>
                <a:cubicBezTo>
                  <a:pt x="3105" y="12555"/>
                  <a:pt x="4050" y="12285"/>
                  <a:pt x="4995" y="12285"/>
                </a:cubicBezTo>
                <a:cubicBezTo>
                  <a:pt x="4995" y="12420"/>
                  <a:pt x="5265" y="12555"/>
                  <a:pt x="5400" y="12555"/>
                </a:cubicBezTo>
                <a:cubicBezTo>
                  <a:pt x="5535" y="12555"/>
                  <a:pt x="5805" y="12420"/>
                  <a:pt x="5805" y="12285"/>
                </a:cubicBezTo>
                <a:cubicBezTo>
                  <a:pt x="7155" y="12285"/>
                  <a:pt x="7155" y="12285"/>
                  <a:pt x="7155" y="12285"/>
                </a:cubicBezTo>
                <a:cubicBezTo>
                  <a:pt x="7155" y="12420"/>
                  <a:pt x="7425" y="12555"/>
                  <a:pt x="7560" y="12555"/>
                </a:cubicBezTo>
                <a:cubicBezTo>
                  <a:pt x="7695" y="12555"/>
                  <a:pt x="7965" y="12420"/>
                  <a:pt x="7965" y="12285"/>
                </a:cubicBezTo>
                <a:cubicBezTo>
                  <a:pt x="9315" y="12285"/>
                  <a:pt x="9315" y="12285"/>
                  <a:pt x="9315" y="12285"/>
                </a:cubicBezTo>
                <a:cubicBezTo>
                  <a:pt x="9315" y="12420"/>
                  <a:pt x="9585" y="12555"/>
                  <a:pt x="9720" y="12555"/>
                </a:cubicBezTo>
                <a:cubicBezTo>
                  <a:pt x="9855" y="12555"/>
                  <a:pt x="10125" y="12420"/>
                  <a:pt x="10125" y="12285"/>
                </a:cubicBezTo>
                <a:cubicBezTo>
                  <a:pt x="11475" y="12285"/>
                  <a:pt x="11475" y="12285"/>
                  <a:pt x="11475" y="12285"/>
                </a:cubicBezTo>
                <a:cubicBezTo>
                  <a:pt x="11475" y="12420"/>
                  <a:pt x="11745" y="12555"/>
                  <a:pt x="11880" y="12555"/>
                </a:cubicBezTo>
                <a:cubicBezTo>
                  <a:pt x="12015" y="12555"/>
                  <a:pt x="12285" y="12420"/>
                  <a:pt x="12285" y="12285"/>
                </a:cubicBezTo>
                <a:cubicBezTo>
                  <a:pt x="13635" y="12285"/>
                  <a:pt x="13635" y="12285"/>
                  <a:pt x="13635" y="12285"/>
                </a:cubicBezTo>
                <a:cubicBezTo>
                  <a:pt x="13635" y="12420"/>
                  <a:pt x="13905" y="12555"/>
                  <a:pt x="14040" y="12555"/>
                </a:cubicBezTo>
                <a:cubicBezTo>
                  <a:pt x="14175" y="12555"/>
                  <a:pt x="14445" y="12420"/>
                  <a:pt x="14445" y="12285"/>
                </a:cubicBezTo>
                <a:cubicBezTo>
                  <a:pt x="15795" y="12285"/>
                  <a:pt x="15795" y="12285"/>
                  <a:pt x="15795" y="12285"/>
                </a:cubicBezTo>
                <a:cubicBezTo>
                  <a:pt x="15795" y="12420"/>
                  <a:pt x="16065" y="12555"/>
                  <a:pt x="16200" y="12555"/>
                </a:cubicBezTo>
                <a:cubicBezTo>
                  <a:pt x="16335" y="12555"/>
                  <a:pt x="16605" y="12420"/>
                  <a:pt x="16605" y="12285"/>
                </a:cubicBezTo>
                <a:cubicBezTo>
                  <a:pt x="17550" y="12285"/>
                  <a:pt x="18495" y="12555"/>
                  <a:pt x="19170" y="13095"/>
                </a:cubicBezTo>
                <a:cubicBezTo>
                  <a:pt x="19170" y="13230"/>
                  <a:pt x="19035" y="13230"/>
                  <a:pt x="19035" y="13365"/>
                </a:cubicBezTo>
                <a:cubicBezTo>
                  <a:pt x="19035" y="13500"/>
                  <a:pt x="19305" y="13635"/>
                  <a:pt x="19440" y="13635"/>
                </a:cubicBezTo>
                <a:cubicBezTo>
                  <a:pt x="19575" y="13635"/>
                  <a:pt x="19575" y="13635"/>
                  <a:pt x="19710" y="13635"/>
                </a:cubicBezTo>
                <a:cubicBezTo>
                  <a:pt x="19845" y="13770"/>
                  <a:pt x="20115" y="14040"/>
                  <a:pt x="20250" y="14310"/>
                </a:cubicBezTo>
                <a:cubicBezTo>
                  <a:pt x="20115" y="14310"/>
                  <a:pt x="20115" y="14310"/>
                  <a:pt x="20115" y="14445"/>
                </a:cubicBezTo>
                <a:cubicBezTo>
                  <a:pt x="20115" y="14580"/>
                  <a:pt x="20250" y="14715"/>
                  <a:pt x="20520" y="14715"/>
                </a:cubicBezTo>
                <a:close/>
                <a:moveTo>
                  <a:pt x="16605" y="8640"/>
                </a:moveTo>
                <a:cubicBezTo>
                  <a:pt x="18495" y="8640"/>
                  <a:pt x="20115" y="7020"/>
                  <a:pt x="20115" y="4995"/>
                </a:cubicBezTo>
                <a:cubicBezTo>
                  <a:pt x="20115" y="3105"/>
                  <a:pt x="18495" y="1485"/>
                  <a:pt x="16605" y="1485"/>
                </a:cubicBezTo>
                <a:cubicBezTo>
                  <a:pt x="14580" y="1485"/>
                  <a:pt x="12960" y="3105"/>
                  <a:pt x="12960" y="4995"/>
                </a:cubicBezTo>
                <a:cubicBezTo>
                  <a:pt x="12960" y="7020"/>
                  <a:pt x="14580" y="8640"/>
                  <a:pt x="16605" y="8640"/>
                </a:cubicBezTo>
                <a:close/>
                <a:moveTo>
                  <a:pt x="16605" y="2160"/>
                </a:moveTo>
                <a:cubicBezTo>
                  <a:pt x="18090" y="2160"/>
                  <a:pt x="19440" y="3510"/>
                  <a:pt x="19440" y="4995"/>
                </a:cubicBezTo>
                <a:cubicBezTo>
                  <a:pt x="19440" y="6615"/>
                  <a:pt x="18090" y="7965"/>
                  <a:pt x="16605" y="7965"/>
                </a:cubicBezTo>
                <a:cubicBezTo>
                  <a:pt x="14985" y="7965"/>
                  <a:pt x="13635" y="6615"/>
                  <a:pt x="13635" y="4995"/>
                </a:cubicBezTo>
                <a:cubicBezTo>
                  <a:pt x="13635" y="3510"/>
                  <a:pt x="14985" y="2160"/>
                  <a:pt x="16605" y="2160"/>
                </a:cubicBezTo>
                <a:close/>
                <a:moveTo>
                  <a:pt x="4050" y="19980"/>
                </a:moveTo>
                <a:cubicBezTo>
                  <a:pt x="4050" y="20115"/>
                  <a:pt x="4185" y="20115"/>
                  <a:pt x="4320" y="20115"/>
                </a:cubicBezTo>
                <a:cubicBezTo>
                  <a:pt x="4320" y="20115"/>
                  <a:pt x="4455" y="20115"/>
                  <a:pt x="4455" y="20115"/>
                </a:cubicBezTo>
                <a:cubicBezTo>
                  <a:pt x="4725" y="20115"/>
                  <a:pt x="4860" y="20115"/>
                  <a:pt x="4995" y="20115"/>
                </a:cubicBezTo>
                <a:cubicBezTo>
                  <a:pt x="5400" y="20115"/>
                  <a:pt x="5805" y="20115"/>
                  <a:pt x="6210" y="19980"/>
                </a:cubicBezTo>
                <a:cubicBezTo>
                  <a:pt x="6210" y="20115"/>
                  <a:pt x="6345" y="20115"/>
                  <a:pt x="6480" y="20115"/>
                </a:cubicBezTo>
                <a:cubicBezTo>
                  <a:pt x="6615" y="20115"/>
                  <a:pt x="6885" y="19980"/>
                  <a:pt x="6885" y="19845"/>
                </a:cubicBezTo>
                <a:cubicBezTo>
                  <a:pt x="6885" y="19710"/>
                  <a:pt x="6885" y="19710"/>
                  <a:pt x="6750" y="19710"/>
                </a:cubicBezTo>
                <a:cubicBezTo>
                  <a:pt x="7560" y="19305"/>
                  <a:pt x="8100" y="18630"/>
                  <a:pt x="8370" y="17955"/>
                </a:cubicBezTo>
                <a:cubicBezTo>
                  <a:pt x="8505" y="17955"/>
                  <a:pt x="8505" y="17955"/>
                  <a:pt x="8640" y="17955"/>
                </a:cubicBezTo>
                <a:cubicBezTo>
                  <a:pt x="8775" y="17955"/>
                  <a:pt x="9045" y="17820"/>
                  <a:pt x="9045" y="17685"/>
                </a:cubicBezTo>
                <a:cubicBezTo>
                  <a:pt x="9045" y="17415"/>
                  <a:pt x="8775" y="17280"/>
                  <a:pt x="8640" y="17280"/>
                </a:cubicBezTo>
                <a:cubicBezTo>
                  <a:pt x="8640" y="17280"/>
                  <a:pt x="8640" y="17280"/>
                  <a:pt x="8505" y="17280"/>
                </a:cubicBezTo>
                <a:cubicBezTo>
                  <a:pt x="8640" y="17010"/>
                  <a:pt x="8640" y="16875"/>
                  <a:pt x="8640" y="16605"/>
                </a:cubicBezTo>
                <a:cubicBezTo>
                  <a:pt x="8640" y="16335"/>
                  <a:pt x="8640" y="16065"/>
                  <a:pt x="8505" y="15795"/>
                </a:cubicBezTo>
                <a:cubicBezTo>
                  <a:pt x="8640" y="15795"/>
                  <a:pt x="8640" y="15795"/>
                  <a:pt x="8640" y="15795"/>
                </a:cubicBezTo>
                <a:cubicBezTo>
                  <a:pt x="8775" y="15795"/>
                  <a:pt x="9045" y="15660"/>
                  <a:pt x="9045" y="15525"/>
                </a:cubicBezTo>
                <a:cubicBezTo>
                  <a:pt x="9045" y="15255"/>
                  <a:pt x="8775" y="15120"/>
                  <a:pt x="8640" y="15120"/>
                </a:cubicBezTo>
                <a:cubicBezTo>
                  <a:pt x="8505" y="15120"/>
                  <a:pt x="8505" y="15120"/>
                  <a:pt x="8370" y="15255"/>
                </a:cubicBezTo>
                <a:cubicBezTo>
                  <a:pt x="8235" y="14985"/>
                  <a:pt x="8100" y="14715"/>
                  <a:pt x="7965" y="14445"/>
                </a:cubicBezTo>
                <a:cubicBezTo>
                  <a:pt x="7965" y="14445"/>
                  <a:pt x="7965" y="14445"/>
                  <a:pt x="7965" y="14445"/>
                </a:cubicBezTo>
                <a:cubicBezTo>
                  <a:pt x="7965" y="14175"/>
                  <a:pt x="7830" y="14040"/>
                  <a:pt x="7560" y="14040"/>
                </a:cubicBezTo>
                <a:cubicBezTo>
                  <a:pt x="7425" y="13770"/>
                  <a:pt x="7155" y="13635"/>
                  <a:pt x="6750" y="13500"/>
                </a:cubicBezTo>
                <a:cubicBezTo>
                  <a:pt x="6885" y="13365"/>
                  <a:pt x="6885" y="13365"/>
                  <a:pt x="6885" y="13365"/>
                </a:cubicBezTo>
                <a:cubicBezTo>
                  <a:pt x="6885" y="13095"/>
                  <a:pt x="6615" y="12960"/>
                  <a:pt x="6480" y="12960"/>
                </a:cubicBezTo>
                <a:cubicBezTo>
                  <a:pt x="6345" y="12960"/>
                  <a:pt x="6210" y="13095"/>
                  <a:pt x="6210" y="13095"/>
                </a:cubicBezTo>
                <a:cubicBezTo>
                  <a:pt x="5805" y="12960"/>
                  <a:pt x="5400" y="12960"/>
                  <a:pt x="4995" y="12960"/>
                </a:cubicBezTo>
                <a:cubicBezTo>
                  <a:pt x="4860" y="12960"/>
                  <a:pt x="4725" y="12960"/>
                  <a:pt x="4455" y="12960"/>
                </a:cubicBezTo>
                <a:cubicBezTo>
                  <a:pt x="4455" y="12960"/>
                  <a:pt x="4320" y="12960"/>
                  <a:pt x="4320" y="12960"/>
                </a:cubicBezTo>
                <a:cubicBezTo>
                  <a:pt x="4185" y="12960"/>
                  <a:pt x="4050" y="12960"/>
                  <a:pt x="4050" y="13095"/>
                </a:cubicBezTo>
                <a:cubicBezTo>
                  <a:pt x="2565" y="13500"/>
                  <a:pt x="1485" y="14985"/>
                  <a:pt x="1485" y="16605"/>
                </a:cubicBezTo>
                <a:cubicBezTo>
                  <a:pt x="1485" y="18225"/>
                  <a:pt x="2565" y="19575"/>
                  <a:pt x="4050" y="19980"/>
                </a:cubicBezTo>
                <a:close/>
                <a:moveTo>
                  <a:pt x="4995" y="13635"/>
                </a:moveTo>
                <a:cubicBezTo>
                  <a:pt x="6615" y="13635"/>
                  <a:pt x="7965" y="14985"/>
                  <a:pt x="7965" y="16605"/>
                </a:cubicBezTo>
                <a:cubicBezTo>
                  <a:pt x="7965" y="18090"/>
                  <a:pt x="6615" y="19440"/>
                  <a:pt x="4995" y="19440"/>
                </a:cubicBezTo>
                <a:cubicBezTo>
                  <a:pt x="3510" y="19440"/>
                  <a:pt x="2160" y="18090"/>
                  <a:pt x="2160" y="16605"/>
                </a:cubicBezTo>
                <a:cubicBezTo>
                  <a:pt x="2160" y="14985"/>
                  <a:pt x="3510" y="13635"/>
                  <a:pt x="4995" y="13635"/>
                </a:cubicBezTo>
                <a:close/>
                <a:moveTo>
                  <a:pt x="8640" y="12960"/>
                </a:moveTo>
                <a:cubicBezTo>
                  <a:pt x="8775" y="12960"/>
                  <a:pt x="9045" y="13095"/>
                  <a:pt x="9045" y="13365"/>
                </a:cubicBezTo>
                <a:cubicBezTo>
                  <a:pt x="9045" y="13500"/>
                  <a:pt x="8775" y="13635"/>
                  <a:pt x="8640" y="13635"/>
                </a:cubicBezTo>
                <a:cubicBezTo>
                  <a:pt x="8505" y="13635"/>
                  <a:pt x="8235" y="13500"/>
                  <a:pt x="8235" y="13365"/>
                </a:cubicBezTo>
                <a:cubicBezTo>
                  <a:pt x="8235" y="13095"/>
                  <a:pt x="8505" y="12960"/>
                  <a:pt x="8640" y="12960"/>
                </a:cubicBezTo>
                <a:close/>
                <a:moveTo>
                  <a:pt x="10800" y="12960"/>
                </a:moveTo>
                <a:cubicBezTo>
                  <a:pt x="10935" y="12960"/>
                  <a:pt x="11205" y="13095"/>
                  <a:pt x="11205" y="13365"/>
                </a:cubicBezTo>
                <a:cubicBezTo>
                  <a:pt x="11205" y="13500"/>
                  <a:pt x="10935" y="13635"/>
                  <a:pt x="10800" y="13635"/>
                </a:cubicBezTo>
                <a:cubicBezTo>
                  <a:pt x="10665" y="13635"/>
                  <a:pt x="10395" y="13500"/>
                  <a:pt x="10395" y="13365"/>
                </a:cubicBezTo>
                <a:cubicBezTo>
                  <a:pt x="10395" y="13095"/>
                  <a:pt x="10665" y="12960"/>
                  <a:pt x="10800" y="12960"/>
                </a:cubicBezTo>
                <a:close/>
                <a:moveTo>
                  <a:pt x="12960" y="12960"/>
                </a:moveTo>
                <a:cubicBezTo>
                  <a:pt x="13095" y="12960"/>
                  <a:pt x="13365" y="13095"/>
                  <a:pt x="13365" y="13365"/>
                </a:cubicBezTo>
                <a:cubicBezTo>
                  <a:pt x="13365" y="13500"/>
                  <a:pt x="13095" y="13635"/>
                  <a:pt x="12960" y="13635"/>
                </a:cubicBezTo>
                <a:cubicBezTo>
                  <a:pt x="12825" y="13635"/>
                  <a:pt x="12555" y="13500"/>
                  <a:pt x="12555" y="13365"/>
                </a:cubicBezTo>
                <a:cubicBezTo>
                  <a:pt x="12555" y="13095"/>
                  <a:pt x="12825" y="12960"/>
                  <a:pt x="12960" y="12960"/>
                </a:cubicBezTo>
                <a:close/>
                <a:moveTo>
                  <a:pt x="15120" y="12960"/>
                </a:moveTo>
                <a:cubicBezTo>
                  <a:pt x="15255" y="12960"/>
                  <a:pt x="15525" y="13095"/>
                  <a:pt x="15525" y="13365"/>
                </a:cubicBezTo>
                <a:cubicBezTo>
                  <a:pt x="15525" y="13500"/>
                  <a:pt x="15255" y="13635"/>
                  <a:pt x="15120" y="13635"/>
                </a:cubicBezTo>
                <a:cubicBezTo>
                  <a:pt x="14985" y="13635"/>
                  <a:pt x="14715" y="13500"/>
                  <a:pt x="14715" y="13365"/>
                </a:cubicBezTo>
                <a:cubicBezTo>
                  <a:pt x="14715" y="13095"/>
                  <a:pt x="14985" y="12960"/>
                  <a:pt x="15120" y="12960"/>
                </a:cubicBezTo>
                <a:close/>
                <a:moveTo>
                  <a:pt x="17280" y="12960"/>
                </a:moveTo>
                <a:cubicBezTo>
                  <a:pt x="17415" y="12960"/>
                  <a:pt x="17685" y="13095"/>
                  <a:pt x="17685" y="13365"/>
                </a:cubicBezTo>
                <a:cubicBezTo>
                  <a:pt x="17685" y="13500"/>
                  <a:pt x="17415" y="13635"/>
                  <a:pt x="17280" y="13635"/>
                </a:cubicBezTo>
                <a:cubicBezTo>
                  <a:pt x="17145" y="13635"/>
                  <a:pt x="16875" y="13500"/>
                  <a:pt x="16875" y="13365"/>
                </a:cubicBezTo>
                <a:cubicBezTo>
                  <a:pt x="16875" y="13095"/>
                  <a:pt x="17145" y="12960"/>
                  <a:pt x="17280" y="12960"/>
                </a:cubicBezTo>
                <a:close/>
                <a:moveTo>
                  <a:pt x="1080" y="16200"/>
                </a:moveTo>
                <a:cubicBezTo>
                  <a:pt x="1215" y="16200"/>
                  <a:pt x="1485" y="16335"/>
                  <a:pt x="1485" y="16605"/>
                </a:cubicBezTo>
                <a:cubicBezTo>
                  <a:pt x="1485" y="16740"/>
                  <a:pt x="1215" y="16875"/>
                  <a:pt x="1080" y="16875"/>
                </a:cubicBezTo>
                <a:cubicBezTo>
                  <a:pt x="945" y="16875"/>
                  <a:pt x="675" y="16740"/>
                  <a:pt x="675" y="16605"/>
                </a:cubicBezTo>
                <a:cubicBezTo>
                  <a:pt x="675" y="16335"/>
                  <a:pt x="945" y="16200"/>
                  <a:pt x="1080" y="16200"/>
                </a:cubicBezTo>
                <a:close/>
                <a:moveTo>
                  <a:pt x="9720" y="14040"/>
                </a:moveTo>
                <a:cubicBezTo>
                  <a:pt x="9855" y="14040"/>
                  <a:pt x="10125" y="14175"/>
                  <a:pt x="10125" y="14445"/>
                </a:cubicBezTo>
                <a:cubicBezTo>
                  <a:pt x="10125" y="14580"/>
                  <a:pt x="9855" y="14715"/>
                  <a:pt x="9720" y="14715"/>
                </a:cubicBezTo>
                <a:cubicBezTo>
                  <a:pt x="9585" y="14715"/>
                  <a:pt x="9315" y="14580"/>
                  <a:pt x="9315" y="14445"/>
                </a:cubicBezTo>
                <a:cubicBezTo>
                  <a:pt x="9315" y="14175"/>
                  <a:pt x="9585" y="14040"/>
                  <a:pt x="9720" y="14040"/>
                </a:cubicBezTo>
                <a:close/>
                <a:moveTo>
                  <a:pt x="11880" y="14040"/>
                </a:moveTo>
                <a:cubicBezTo>
                  <a:pt x="12015" y="14040"/>
                  <a:pt x="12285" y="14175"/>
                  <a:pt x="12285" y="14445"/>
                </a:cubicBezTo>
                <a:cubicBezTo>
                  <a:pt x="12285" y="14580"/>
                  <a:pt x="12015" y="14715"/>
                  <a:pt x="11880" y="14715"/>
                </a:cubicBezTo>
                <a:cubicBezTo>
                  <a:pt x="11745" y="14715"/>
                  <a:pt x="11475" y="14580"/>
                  <a:pt x="11475" y="14445"/>
                </a:cubicBezTo>
                <a:cubicBezTo>
                  <a:pt x="11475" y="14175"/>
                  <a:pt x="11745" y="14040"/>
                  <a:pt x="11880" y="14040"/>
                </a:cubicBezTo>
                <a:close/>
                <a:moveTo>
                  <a:pt x="9720" y="16200"/>
                </a:moveTo>
                <a:cubicBezTo>
                  <a:pt x="9855" y="16200"/>
                  <a:pt x="10125" y="16335"/>
                  <a:pt x="10125" y="16605"/>
                </a:cubicBezTo>
                <a:cubicBezTo>
                  <a:pt x="10125" y="16740"/>
                  <a:pt x="9855" y="16875"/>
                  <a:pt x="9720" y="16875"/>
                </a:cubicBezTo>
                <a:cubicBezTo>
                  <a:pt x="9585" y="16875"/>
                  <a:pt x="9315" y="16740"/>
                  <a:pt x="9315" y="16605"/>
                </a:cubicBezTo>
                <a:cubicBezTo>
                  <a:pt x="9315" y="16335"/>
                  <a:pt x="9585" y="16200"/>
                  <a:pt x="9720" y="16200"/>
                </a:cubicBezTo>
                <a:close/>
                <a:moveTo>
                  <a:pt x="11880" y="16200"/>
                </a:moveTo>
                <a:cubicBezTo>
                  <a:pt x="12015" y="16200"/>
                  <a:pt x="12285" y="16335"/>
                  <a:pt x="12285" y="16605"/>
                </a:cubicBezTo>
                <a:cubicBezTo>
                  <a:pt x="12285" y="16740"/>
                  <a:pt x="12015" y="16875"/>
                  <a:pt x="11880" y="16875"/>
                </a:cubicBezTo>
                <a:cubicBezTo>
                  <a:pt x="11745" y="16875"/>
                  <a:pt x="11475" y="16740"/>
                  <a:pt x="11475" y="16605"/>
                </a:cubicBezTo>
                <a:cubicBezTo>
                  <a:pt x="11475" y="16335"/>
                  <a:pt x="11745" y="16200"/>
                  <a:pt x="11880" y="16200"/>
                </a:cubicBezTo>
                <a:close/>
                <a:moveTo>
                  <a:pt x="10800" y="15120"/>
                </a:moveTo>
                <a:cubicBezTo>
                  <a:pt x="10935" y="15120"/>
                  <a:pt x="11205" y="15255"/>
                  <a:pt x="11205" y="15525"/>
                </a:cubicBezTo>
                <a:cubicBezTo>
                  <a:pt x="11205" y="15660"/>
                  <a:pt x="10935" y="15795"/>
                  <a:pt x="10800" y="15795"/>
                </a:cubicBezTo>
                <a:cubicBezTo>
                  <a:pt x="10665" y="15795"/>
                  <a:pt x="10395" y="15660"/>
                  <a:pt x="10395" y="15525"/>
                </a:cubicBezTo>
                <a:cubicBezTo>
                  <a:pt x="10395" y="15255"/>
                  <a:pt x="10665" y="15120"/>
                  <a:pt x="10800" y="15120"/>
                </a:cubicBezTo>
                <a:close/>
                <a:moveTo>
                  <a:pt x="12960" y="15120"/>
                </a:moveTo>
                <a:cubicBezTo>
                  <a:pt x="13095" y="15120"/>
                  <a:pt x="13365" y="15255"/>
                  <a:pt x="13365" y="15525"/>
                </a:cubicBezTo>
                <a:cubicBezTo>
                  <a:pt x="13365" y="15660"/>
                  <a:pt x="13095" y="15795"/>
                  <a:pt x="12960" y="15795"/>
                </a:cubicBezTo>
                <a:cubicBezTo>
                  <a:pt x="12825" y="15795"/>
                  <a:pt x="12555" y="15660"/>
                  <a:pt x="12555" y="15525"/>
                </a:cubicBezTo>
                <a:cubicBezTo>
                  <a:pt x="12555" y="15255"/>
                  <a:pt x="12825" y="15120"/>
                  <a:pt x="12960" y="15120"/>
                </a:cubicBezTo>
                <a:close/>
                <a:moveTo>
                  <a:pt x="10800" y="17280"/>
                </a:moveTo>
                <a:cubicBezTo>
                  <a:pt x="10935" y="17280"/>
                  <a:pt x="11205" y="17415"/>
                  <a:pt x="11205" y="17685"/>
                </a:cubicBezTo>
                <a:cubicBezTo>
                  <a:pt x="11205" y="17820"/>
                  <a:pt x="10935" y="17955"/>
                  <a:pt x="10800" y="17955"/>
                </a:cubicBezTo>
                <a:cubicBezTo>
                  <a:pt x="10665" y="17955"/>
                  <a:pt x="10395" y="17820"/>
                  <a:pt x="10395" y="17685"/>
                </a:cubicBezTo>
                <a:cubicBezTo>
                  <a:pt x="10395" y="17415"/>
                  <a:pt x="10665" y="17280"/>
                  <a:pt x="10800" y="17280"/>
                </a:cubicBezTo>
                <a:close/>
                <a:moveTo>
                  <a:pt x="12960" y="17280"/>
                </a:moveTo>
                <a:cubicBezTo>
                  <a:pt x="13095" y="17280"/>
                  <a:pt x="13365" y="17415"/>
                  <a:pt x="13365" y="17685"/>
                </a:cubicBezTo>
                <a:cubicBezTo>
                  <a:pt x="13365" y="17820"/>
                  <a:pt x="13095" y="17955"/>
                  <a:pt x="12960" y="17955"/>
                </a:cubicBezTo>
                <a:cubicBezTo>
                  <a:pt x="12825" y="17955"/>
                  <a:pt x="12555" y="17820"/>
                  <a:pt x="12555" y="17685"/>
                </a:cubicBezTo>
                <a:cubicBezTo>
                  <a:pt x="12555" y="17415"/>
                  <a:pt x="12825" y="17280"/>
                  <a:pt x="12960" y="17280"/>
                </a:cubicBezTo>
                <a:close/>
                <a:moveTo>
                  <a:pt x="14040" y="14040"/>
                </a:moveTo>
                <a:cubicBezTo>
                  <a:pt x="14175" y="14040"/>
                  <a:pt x="14445" y="14175"/>
                  <a:pt x="14445" y="14445"/>
                </a:cubicBezTo>
                <a:cubicBezTo>
                  <a:pt x="14445" y="14580"/>
                  <a:pt x="14175" y="14715"/>
                  <a:pt x="14040" y="14715"/>
                </a:cubicBezTo>
                <a:cubicBezTo>
                  <a:pt x="13905" y="14715"/>
                  <a:pt x="13635" y="14580"/>
                  <a:pt x="13635" y="14445"/>
                </a:cubicBezTo>
                <a:cubicBezTo>
                  <a:pt x="13635" y="14175"/>
                  <a:pt x="13905" y="14040"/>
                  <a:pt x="14040" y="14040"/>
                </a:cubicBezTo>
                <a:close/>
                <a:moveTo>
                  <a:pt x="16200" y="14040"/>
                </a:moveTo>
                <a:cubicBezTo>
                  <a:pt x="16335" y="14040"/>
                  <a:pt x="16605" y="14175"/>
                  <a:pt x="16605" y="14445"/>
                </a:cubicBezTo>
                <a:cubicBezTo>
                  <a:pt x="16605" y="14580"/>
                  <a:pt x="16335" y="14715"/>
                  <a:pt x="16200" y="14715"/>
                </a:cubicBezTo>
                <a:cubicBezTo>
                  <a:pt x="16065" y="14715"/>
                  <a:pt x="15795" y="14580"/>
                  <a:pt x="15795" y="14445"/>
                </a:cubicBezTo>
                <a:cubicBezTo>
                  <a:pt x="15795" y="14175"/>
                  <a:pt x="16065" y="14040"/>
                  <a:pt x="16200" y="14040"/>
                </a:cubicBezTo>
                <a:close/>
                <a:moveTo>
                  <a:pt x="14040" y="16200"/>
                </a:moveTo>
                <a:cubicBezTo>
                  <a:pt x="14175" y="16200"/>
                  <a:pt x="14445" y="16335"/>
                  <a:pt x="14445" y="16605"/>
                </a:cubicBezTo>
                <a:cubicBezTo>
                  <a:pt x="14445" y="16740"/>
                  <a:pt x="14175" y="16875"/>
                  <a:pt x="14040" y="16875"/>
                </a:cubicBezTo>
                <a:cubicBezTo>
                  <a:pt x="13905" y="16875"/>
                  <a:pt x="13635" y="16740"/>
                  <a:pt x="13635" y="16605"/>
                </a:cubicBezTo>
                <a:cubicBezTo>
                  <a:pt x="13635" y="16335"/>
                  <a:pt x="13905" y="16200"/>
                  <a:pt x="14040" y="16200"/>
                </a:cubicBezTo>
                <a:close/>
                <a:moveTo>
                  <a:pt x="16200" y="16200"/>
                </a:moveTo>
                <a:cubicBezTo>
                  <a:pt x="16335" y="16200"/>
                  <a:pt x="16605" y="16335"/>
                  <a:pt x="16605" y="16605"/>
                </a:cubicBezTo>
                <a:cubicBezTo>
                  <a:pt x="16605" y="16740"/>
                  <a:pt x="16335" y="16875"/>
                  <a:pt x="16200" y="16875"/>
                </a:cubicBezTo>
                <a:cubicBezTo>
                  <a:pt x="16065" y="16875"/>
                  <a:pt x="15795" y="16740"/>
                  <a:pt x="15795" y="16605"/>
                </a:cubicBezTo>
                <a:cubicBezTo>
                  <a:pt x="15795" y="16335"/>
                  <a:pt x="16065" y="16200"/>
                  <a:pt x="16200" y="16200"/>
                </a:cubicBezTo>
                <a:close/>
                <a:moveTo>
                  <a:pt x="15120" y="15120"/>
                </a:moveTo>
                <a:cubicBezTo>
                  <a:pt x="15255" y="15120"/>
                  <a:pt x="15525" y="15255"/>
                  <a:pt x="15525" y="15525"/>
                </a:cubicBezTo>
                <a:cubicBezTo>
                  <a:pt x="15525" y="15660"/>
                  <a:pt x="15255" y="15795"/>
                  <a:pt x="15120" y="15795"/>
                </a:cubicBezTo>
                <a:cubicBezTo>
                  <a:pt x="14985" y="15795"/>
                  <a:pt x="14715" y="15660"/>
                  <a:pt x="14715" y="15525"/>
                </a:cubicBezTo>
                <a:cubicBezTo>
                  <a:pt x="14715" y="15255"/>
                  <a:pt x="14985" y="15120"/>
                  <a:pt x="15120" y="15120"/>
                </a:cubicBezTo>
                <a:close/>
                <a:moveTo>
                  <a:pt x="17280" y="15120"/>
                </a:moveTo>
                <a:cubicBezTo>
                  <a:pt x="17415" y="15120"/>
                  <a:pt x="17685" y="15255"/>
                  <a:pt x="17685" y="15525"/>
                </a:cubicBezTo>
                <a:cubicBezTo>
                  <a:pt x="17685" y="15660"/>
                  <a:pt x="17415" y="15795"/>
                  <a:pt x="17280" y="15795"/>
                </a:cubicBezTo>
                <a:cubicBezTo>
                  <a:pt x="17145" y="15795"/>
                  <a:pt x="16875" y="15660"/>
                  <a:pt x="16875" y="15525"/>
                </a:cubicBezTo>
                <a:cubicBezTo>
                  <a:pt x="16875" y="15255"/>
                  <a:pt x="17145" y="15120"/>
                  <a:pt x="17280" y="15120"/>
                </a:cubicBezTo>
                <a:close/>
                <a:moveTo>
                  <a:pt x="15120" y="17280"/>
                </a:moveTo>
                <a:cubicBezTo>
                  <a:pt x="15255" y="17280"/>
                  <a:pt x="15525" y="17415"/>
                  <a:pt x="15525" y="17685"/>
                </a:cubicBezTo>
                <a:cubicBezTo>
                  <a:pt x="15525" y="17820"/>
                  <a:pt x="15255" y="17955"/>
                  <a:pt x="15120" y="17955"/>
                </a:cubicBezTo>
                <a:cubicBezTo>
                  <a:pt x="14985" y="17955"/>
                  <a:pt x="14715" y="17820"/>
                  <a:pt x="14715" y="17685"/>
                </a:cubicBezTo>
                <a:cubicBezTo>
                  <a:pt x="14715" y="17415"/>
                  <a:pt x="14985" y="17280"/>
                  <a:pt x="15120" y="17280"/>
                </a:cubicBezTo>
                <a:close/>
                <a:moveTo>
                  <a:pt x="17280" y="17280"/>
                </a:moveTo>
                <a:cubicBezTo>
                  <a:pt x="17415" y="17280"/>
                  <a:pt x="17685" y="17415"/>
                  <a:pt x="17685" y="17685"/>
                </a:cubicBezTo>
                <a:cubicBezTo>
                  <a:pt x="17685" y="17820"/>
                  <a:pt x="17415" y="17955"/>
                  <a:pt x="17280" y="17955"/>
                </a:cubicBezTo>
                <a:cubicBezTo>
                  <a:pt x="17145" y="17955"/>
                  <a:pt x="16875" y="17820"/>
                  <a:pt x="16875" y="17685"/>
                </a:cubicBezTo>
                <a:cubicBezTo>
                  <a:pt x="16875" y="17415"/>
                  <a:pt x="17145" y="17280"/>
                  <a:pt x="17280" y="17280"/>
                </a:cubicBezTo>
                <a:close/>
                <a:moveTo>
                  <a:pt x="18360" y="14040"/>
                </a:moveTo>
                <a:cubicBezTo>
                  <a:pt x="18495" y="14040"/>
                  <a:pt x="18765" y="14175"/>
                  <a:pt x="18765" y="14445"/>
                </a:cubicBezTo>
                <a:cubicBezTo>
                  <a:pt x="18765" y="14580"/>
                  <a:pt x="18495" y="14715"/>
                  <a:pt x="18360" y="14715"/>
                </a:cubicBezTo>
                <a:cubicBezTo>
                  <a:pt x="18225" y="14715"/>
                  <a:pt x="17955" y="14580"/>
                  <a:pt x="17955" y="14445"/>
                </a:cubicBezTo>
                <a:cubicBezTo>
                  <a:pt x="17955" y="14175"/>
                  <a:pt x="18225" y="14040"/>
                  <a:pt x="18360" y="14040"/>
                </a:cubicBezTo>
                <a:close/>
                <a:moveTo>
                  <a:pt x="18360" y="16200"/>
                </a:moveTo>
                <a:cubicBezTo>
                  <a:pt x="18495" y="16200"/>
                  <a:pt x="18765" y="16335"/>
                  <a:pt x="18765" y="16605"/>
                </a:cubicBezTo>
                <a:cubicBezTo>
                  <a:pt x="18765" y="16740"/>
                  <a:pt x="18495" y="16875"/>
                  <a:pt x="18360" y="16875"/>
                </a:cubicBezTo>
                <a:cubicBezTo>
                  <a:pt x="18225" y="16875"/>
                  <a:pt x="17955" y="16740"/>
                  <a:pt x="17955" y="16605"/>
                </a:cubicBezTo>
                <a:cubicBezTo>
                  <a:pt x="17955" y="16335"/>
                  <a:pt x="18225" y="16200"/>
                  <a:pt x="18360" y="16200"/>
                </a:cubicBezTo>
                <a:close/>
                <a:moveTo>
                  <a:pt x="20520" y="16200"/>
                </a:moveTo>
                <a:cubicBezTo>
                  <a:pt x="20655" y="16200"/>
                  <a:pt x="20925" y="16335"/>
                  <a:pt x="20925" y="16605"/>
                </a:cubicBezTo>
                <a:cubicBezTo>
                  <a:pt x="20925" y="16740"/>
                  <a:pt x="20655" y="16875"/>
                  <a:pt x="20520" y="16875"/>
                </a:cubicBezTo>
                <a:cubicBezTo>
                  <a:pt x="20385" y="16875"/>
                  <a:pt x="20115" y="16740"/>
                  <a:pt x="20115" y="16605"/>
                </a:cubicBezTo>
                <a:cubicBezTo>
                  <a:pt x="20115" y="16335"/>
                  <a:pt x="20385" y="16200"/>
                  <a:pt x="20520" y="16200"/>
                </a:cubicBezTo>
                <a:close/>
                <a:moveTo>
                  <a:pt x="9720" y="18360"/>
                </a:moveTo>
                <a:cubicBezTo>
                  <a:pt x="9855" y="18360"/>
                  <a:pt x="10125" y="18495"/>
                  <a:pt x="10125" y="18765"/>
                </a:cubicBezTo>
                <a:cubicBezTo>
                  <a:pt x="10125" y="18900"/>
                  <a:pt x="9855" y="19035"/>
                  <a:pt x="9720" y="19035"/>
                </a:cubicBezTo>
                <a:cubicBezTo>
                  <a:pt x="9585" y="19035"/>
                  <a:pt x="9315" y="18900"/>
                  <a:pt x="9315" y="18765"/>
                </a:cubicBezTo>
                <a:cubicBezTo>
                  <a:pt x="9315" y="18495"/>
                  <a:pt x="9585" y="18360"/>
                  <a:pt x="9720" y="18360"/>
                </a:cubicBezTo>
                <a:close/>
                <a:moveTo>
                  <a:pt x="11880" y="18360"/>
                </a:moveTo>
                <a:cubicBezTo>
                  <a:pt x="12015" y="18360"/>
                  <a:pt x="12285" y="18495"/>
                  <a:pt x="12285" y="18765"/>
                </a:cubicBezTo>
                <a:cubicBezTo>
                  <a:pt x="12285" y="18900"/>
                  <a:pt x="12015" y="19035"/>
                  <a:pt x="11880" y="19035"/>
                </a:cubicBezTo>
                <a:cubicBezTo>
                  <a:pt x="11745" y="19035"/>
                  <a:pt x="11475" y="18900"/>
                  <a:pt x="11475" y="18765"/>
                </a:cubicBezTo>
                <a:cubicBezTo>
                  <a:pt x="11475" y="18495"/>
                  <a:pt x="11745" y="18360"/>
                  <a:pt x="11880" y="18360"/>
                </a:cubicBezTo>
                <a:close/>
                <a:moveTo>
                  <a:pt x="14040" y="18360"/>
                </a:moveTo>
                <a:cubicBezTo>
                  <a:pt x="14175" y="18360"/>
                  <a:pt x="14445" y="18495"/>
                  <a:pt x="14445" y="18765"/>
                </a:cubicBezTo>
                <a:cubicBezTo>
                  <a:pt x="14445" y="18900"/>
                  <a:pt x="14175" y="19035"/>
                  <a:pt x="14040" y="19035"/>
                </a:cubicBezTo>
                <a:cubicBezTo>
                  <a:pt x="13905" y="19035"/>
                  <a:pt x="13635" y="18900"/>
                  <a:pt x="13635" y="18765"/>
                </a:cubicBezTo>
                <a:cubicBezTo>
                  <a:pt x="13635" y="18495"/>
                  <a:pt x="13905" y="18360"/>
                  <a:pt x="14040" y="18360"/>
                </a:cubicBezTo>
                <a:close/>
                <a:moveTo>
                  <a:pt x="16200" y="18360"/>
                </a:moveTo>
                <a:cubicBezTo>
                  <a:pt x="16335" y="18360"/>
                  <a:pt x="16605" y="18495"/>
                  <a:pt x="16605" y="18765"/>
                </a:cubicBezTo>
                <a:cubicBezTo>
                  <a:pt x="16605" y="18900"/>
                  <a:pt x="16335" y="19035"/>
                  <a:pt x="16200" y="19035"/>
                </a:cubicBezTo>
                <a:cubicBezTo>
                  <a:pt x="16065" y="19035"/>
                  <a:pt x="15795" y="18900"/>
                  <a:pt x="15795" y="18765"/>
                </a:cubicBezTo>
                <a:cubicBezTo>
                  <a:pt x="15795" y="18495"/>
                  <a:pt x="16065" y="18360"/>
                  <a:pt x="16200" y="18360"/>
                </a:cubicBezTo>
                <a:close/>
                <a:moveTo>
                  <a:pt x="18360" y="18360"/>
                </a:moveTo>
                <a:cubicBezTo>
                  <a:pt x="18495" y="18360"/>
                  <a:pt x="18765" y="18495"/>
                  <a:pt x="18765" y="18765"/>
                </a:cubicBezTo>
                <a:cubicBezTo>
                  <a:pt x="18765" y="18900"/>
                  <a:pt x="18495" y="19035"/>
                  <a:pt x="18360" y="19035"/>
                </a:cubicBezTo>
                <a:cubicBezTo>
                  <a:pt x="18225" y="19035"/>
                  <a:pt x="17955" y="18900"/>
                  <a:pt x="17955" y="18765"/>
                </a:cubicBezTo>
                <a:cubicBezTo>
                  <a:pt x="17955" y="18495"/>
                  <a:pt x="18225" y="18360"/>
                  <a:pt x="18360" y="18360"/>
                </a:cubicBezTo>
                <a:close/>
                <a:moveTo>
                  <a:pt x="19440" y="15120"/>
                </a:moveTo>
                <a:cubicBezTo>
                  <a:pt x="19575" y="15120"/>
                  <a:pt x="19845" y="15255"/>
                  <a:pt x="19845" y="15525"/>
                </a:cubicBezTo>
                <a:cubicBezTo>
                  <a:pt x="19845" y="15660"/>
                  <a:pt x="19575" y="15795"/>
                  <a:pt x="19440" y="15795"/>
                </a:cubicBezTo>
                <a:cubicBezTo>
                  <a:pt x="19305" y="15795"/>
                  <a:pt x="19035" y="15660"/>
                  <a:pt x="19035" y="15525"/>
                </a:cubicBezTo>
                <a:cubicBezTo>
                  <a:pt x="19035" y="15255"/>
                  <a:pt x="19305" y="15120"/>
                  <a:pt x="19440" y="15120"/>
                </a:cubicBezTo>
                <a:close/>
                <a:moveTo>
                  <a:pt x="19440" y="17280"/>
                </a:moveTo>
                <a:cubicBezTo>
                  <a:pt x="19575" y="17280"/>
                  <a:pt x="19845" y="17415"/>
                  <a:pt x="19845" y="17685"/>
                </a:cubicBezTo>
                <a:cubicBezTo>
                  <a:pt x="19845" y="17820"/>
                  <a:pt x="19575" y="17955"/>
                  <a:pt x="19440" y="17955"/>
                </a:cubicBezTo>
                <a:cubicBezTo>
                  <a:pt x="19305" y="17955"/>
                  <a:pt x="19035" y="17820"/>
                  <a:pt x="19035" y="17685"/>
                </a:cubicBezTo>
                <a:cubicBezTo>
                  <a:pt x="19035" y="17415"/>
                  <a:pt x="19305" y="17280"/>
                  <a:pt x="19440" y="17280"/>
                </a:cubicBezTo>
                <a:close/>
                <a:moveTo>
                  <a:pt x="8640" y="19440"/>
                </a:moveTo>
                <a:cubicBezTo>
                  <a:pt x="8775" y="19440"/>
                  <a:pt x="9045" y="19575"/>
                  <a:pt x="9045" y="19845"/>
                </a:cubicBezTo>
                <a:cubicBezTo>
                  <a:pt x="9045" y="19980"/>
                  <a:pt x="8775" y="20115"/>
                  <a:pt x="8640" y="20115"/>
                </a:cubicBezTo>
                <a:cubicBezTo>
                  <a:pt x="8505" y="20115"/>
                  <a:pt x="8235" y="19980"/>
                  <a:pt x="8235" y="19845"/>
                </a:cubicBezTo>
                <a:cubicBezTo>
                  <a:pt x="8235" y="19575"/>
                  <a:pt x="8505" y="19440"/>
                  <a:pt x="8640" y="19440"/>
                </a:cubicBezTo>
                <a:close/>
                <a:moveTo>
                  <a:pt x="10800" y="19440"/>
                </a:moveTo>
                <a:cubicBezTo>
                  <a:pt x="10935" y="19440"/>
                  <a:pt x="11205" y="19575"/>
                  <a:pt x="11205" y="19845"/>
                </a:cubicBezTo>
                <a:cubicBezTo>
                  <a:pt x="11205" y="19980"/>
                  <a:pt x="10935" y="20115"/>
                  <a:pt x="10800" y="20115"/>
                </a:cubicBezTo>
                <a:cubicBezTo>
                  <a:pt x="10665" y="20115"/>
                  <a:pt x="10395" y="19980"/>
                  <a:pt x="10395" y="19845"/>
                </a:cubicBezTo>
                <a:cubicBezTo>
                  <a:pt x="10395" y="19575"/>
                  <a:pt x="10665" y="19440"/>
                  <a:pt x="10800" y="19440"/>
                </a:cubicBezTo>
                <a:close/>
                <a:moveTo>
                  <a:pt x="12960" y="19440"/>
                </a:moveTo>
                <a:cubicBezTo>
                  <a:pt x="13095" y="19440"/>
                  <a:pt x="13365" y="19575"/>
                  <a:pt x="13365" y="19845"/>
                </a:cubicBezTo>
                <a:cubicBezTo>
                  <a:pt x="13365" y="19980"/>
                  <a:pt x="13095" y="20115"/>
                  <a:pt x="12960" y="20115"/>
                </a:cubicBezTo>
                <a:cubicBezTo>
                  <a:pt x="12825" y="20115"/>
                  <a:pt x="12555" y="19980"/>
                  <a:pt x="12555" y="19845"/>
                </a:cubicBezTo>
                <a:cubicBezTo>
                  <a:pt x="12555" y="19575"/>
                  <a:pt x="12825" y="19440"/>
                  <a:pt x="12960" y="19440"/>
                </a:cubicBezTo>
                <a:close/>
                <a:moveTo>
                  <a:pt x="15120" y="19440"/>
                </a:moveTo>
                <a:cubicBezTo>
                  <a:pt x="15255" y="19440"/>
                  <a:pt x="15525" y="19575"/>
                  <a:pt x="15525" y="19845"/>
                </a:cubicBezTo>
                <a:cubicBezTo>
                  <a:pt x="15525" y="19980"/>
                  <a:pt x="15255" y="20115"/>
                  <a:pt x="15120" y="20115"/>
                </a:cubicBezTo>
                <a:cubicBezTo>
                  <a:pt x="14985" y="20115"/>
                  <a:pt x="14715" y="19980"/>
                  <a:pt x="14715" y="19845"/>
                </a:cubicBezTo>
                <a:cubicBezTo>
                  <a:pt x="14715" y="19575"/>
                  <a:pt x="14985" y="19440"/>
                  <a:pt x="15120" y="19440"/>
                </a:cubicBezTo>
                <a:close/>
                <a:moveTo>
                  <a:pt x="17280" y="19440"/>
                </a:moveTo>
                <a:cubicBezTo>
                  <a:pt x="17415" y="19440"/>
                  <a:pt x="17685" y="19575"/>
                  <a:pt x="17685" y="19845"/>
                </a:cubicBezTo>
                <a:cubicBezTo>
                  <a:pt x="17685" y="19980"/>
                  <a:pt x="17415" y="20115"/>
                  <a:pt x="17280" y="20115"/>
                </a:cubicBezTo>
                <a:cubicBezTo>
                  <a:pt x="17145" y="20115"/>
                  <a:pt x="16875" y="19980"/>
                  <a:pt x="16875" y="19845"/>
                </a:cubicBezTo>
                <a:cubicBezTo>
                  <a:pt x="16875" y="19575"/>
                  <a:pt x="17145" y="19440"/>
                  <a:pt x="17280" y="194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35" name="Freeform 36"/>
          <p:cNvSpPr/>
          <p:nvPr/>
        </p:nvSpPr>
        <p:spPr>
          <a:xfrm>
            <a:off x="9490075" y="6489700"/>
            <a:ext cx="1200151" cy="727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120" y="0"/>
                </a:moveTo>
                <a:cubicBezTo>
                  <a:pt x="6480" y="0"/>
                  <a:pt x="6480" y="0"/>
                  <a:pt x="6480" y="0"/>
                </a:cubicBezTo>
                <a:cubicBezTo>
                  <a:pt x="2970" y="0"/>
                  <a:pt x="0" y="4950"/>
                  <a:pt x="0" y="10800"/>
                </a:cubicBezTo>
                <a:cubicBezTo>
                  <a:pt x="0" y="16650"/>
                  <a:pt x="2970" y="21600"/>
                  <a:pt x="6480" y="21600"/>
                </a:cubicBezTo>
                <a:cubicBezTo>
                  <a:pt x="15120" y="21600"/>
                  <a:pt x="15120" y="21600"/>
                  <a:pt x="15120" y="21600"/>
                </a:cubicBezTo>
                <a:cubicBezTo>
                  <a:pt x="18630" y="21600"/>
                  <a:pt x="21600" y="16650"/>
                  <a:pt x="21600" y="10800"/>
                </a:cubicBezTo>
                <a:cubicBezTo>
                  <a:pt x="21600" y="4950"/>
                  <a:pt x="18630" y="0"/>
                  <a:pt x="15120" y="0"/>
                </a:cubicBezTo>
                <a:close/>
                <a:moveTo>
                  <a:pt x="15120" y="20475"/>
                </a:moveTo>
                <a:cubicBezTo>
                  <a:pt x="6480" y="20475"/>
                  <a:pt x="6480" y="20475"/>
                  <a:pt x="6480" y="20475"/>
                </a:cubicBezTo>
                <a:cubicBezTo>
                  <a:pt x="3240" y="20475"/>
                  <a:pt x="675" y="16200"/>
                  <a:pt x="675" y="10800"/>
                </a:cubicBezTo>
                <a:cubicBezTo>
                  <a:pt x="675" y="5400"/>
                  <a:pt x="3240" y="1125"/>
                  <a:pt x="6480" y="1125"/>
                </a:cubicBezTo>
                <a:cubicBezTo>
                  <a:pt x="15120" y="1125"/>
                  <a:pt x="15120" y="1125"/>
                  <a:pt x="15120" y="1125"/>
                </a:cubicBezTo>
                <a:cubicBezTo>
                  <a:pt x="18360" y="1125"/>
                  <a:pt x="20925" y="5400"/>
                  <a:pt x="20925" y="10800"/>
                </a:cubicBezTo>
                <a:cubicBezTo>
                  <a:pt x="20925" y="16200"/>
                  <a:pt x="18360" y="20475"/>
                  <a:pt x="15120" y="20475"/>
                </a:cubicBezTo>
                <a:close/>
                <a:moveTo>
                  <a:pt x="15120" y="2925"/>
                </a:moveTo>
                <a:cubicBezTo>
                  <a:pt x="12555" y="2925"/>
                  <a:pt x="10395" y="6525"/>
                  <a:pt x="10395" y="10800"/>
                </a:cubicBezTo>
                <a:cubicBezTo>
                  <a:pt x="10395" y="15075"/>
                  <a:pt x="12555" y="18675"/>
                  <a:pt x="15120" y="18675"/>
                </a:cubicBezTo>
                <a:cubicBezTo>
                  <a:pt x="17685" y="18675"/>
                  <a:pt x="19845" y="15075"/>
                  <a:pt x="19845" y="10800"/>
                </a:cubicBezTo>
                <a:cubicBezTo>
                  <a:pt x="19845" y="6525"/>
                  <a:pt x="17685" y="2925"/>
                  <a:pt x="15120" y="2925"/>
                </a:cubicBezTo>
                <a:close/>
                <a:moveTo>
                  <a:pt x="15120" y="17325"/>
                </a:moveTo>
                <a:cubicBezTo>
                  <a:pt x="12960" y="17325"/>
                  <a:pt x="11205" y="14400"/>
                  <a:pt x="11205" y="10800"/>
                </a:cubicBezTo>
                <a:cubicBezTo>
                  <a:pt x="11205" y="7200"/>
                  <a:pt x="12960" y="4275"/>
                  <a:pt x="15120" y="4275"/>
                </a:cubicBezTo>
                <a:cubicBezTo>
                  <a:pt x="17280" y="4275"/>
                  <a:pt x="19035" y="7200"/>
                  <a:pt x="19035" y="10800"/>
                </a:cubicBezTo>
                <a:cubicBezTo>
                  <a:pt x="19035" y="14400"/>
                  <a:pt x="17280" y="17325"/>
                  <a:pt x="15120" y="17325"/>
                </a:cubicBezTo>
                <a:close/>
                <a:moveTo>
                  <a:pt x="6480" y="6075"/>
                </a:moveTo>
                <a:cubicBezTo>
                  <a:pt x="6480" y="15525"/>
                  <a:pt x="6480" y="15525"/>
                  <a:pt x="6480" y="15525"/>
                </a:cubicBezTo>
                <a:cubicBezTo>
                  <a:pt x="6480" y="15975"/>
                  <a:pt x="6345" y="16200"/>
                  <a:pt x="6075" y="16200"/>
                </a:cubicBezTo>
                <a:cubicBezTo>
                  <a:pt x="5940" y="16200"/>
                  <a:pt x="5805" y="15975"/>
                  <a:pt x="5805" y="15525"/>
                </a:cubicBezTo>
                <a:cubicBezTo>
                  <a:pt x="5805" y="6075"/>
                  <a:pt x="5805" y="6075"/>
                  <a:pt x="5805" y="6075"/>
                </a:cubicBezTo>
                <a:cubicBezTo>
                  <a:pt x="5805" y="5625"/>
                  <a:pt x="5940" y="5400"/>
                  <a:pt x="6075" y="5400"/>
                </a:cubicBezTo>
                <a:cubicBezTo>
                  <a:pt x="6345" y="5400"/>
                  <a:pt x="6480" y="5625"/>
                  <a:pt x="6480" y="60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36" name="Freeform 37"/>
          <p:cNvSpPr/>
          <p:nvPr/>
        </p:nvSpPr>
        <p:spPr>
          <a:xfrm>
            <a:off x="9490075" y="7851775"/>
            <a:ext cx="1200151" cy="727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120" y="0"/>
                </a:moveTo>
                <a:cubicBezTo>
                  <a:pt x="6480" y="0"/>
                  <a:pt x="6480" y="0"/>
                  <a:pt x="6480" y="0"/>
                </a:cubicBezTo>
                <a:cubicBezTo>
                  <a:pt x="2970" y="0"/>
                  <a:pt x="0" y="4950"/>
                  <a:pt x="0" y="10800"/>
                </a:cubicBezTo>
                <a:cubicBezTo>
                  <a:pt x="0" y="16650"/>
                  <a:pt x="2970" y="21600"/>
                  <a:pt x="6480" y="21600"/>
                </a:cubicBezTo>
                <a:cubicBezTo>
                  <a:pt x="15120" y="21600"/>
                  <a:pt x="15120" y="21600"/>
                  <a:pt x="15120" y="21600"/>
                </a:cubicBezTo>
                <a:cubicBezTo>
                  <a:pt x="18630" y="21600"/>
                  <a:pt x="21600" y="16650"/>
                  <a:pt x="21600" y="10800"/>
                </a:cubicBezTo>
                <a:cubicBezTo>
                  <a:pt x="21600" y="4950"/>
                  <a:pt x="18630" y="0"/>
                  <a:pt x="15120" y="0"/>
                </a:cubicBezTo>
                <a:close/>
                <a:moveTo>
                  <a:pt x="15120" y="20475"/>
                </a:moveTo>
                <a:cubicBezTo>
                  <a:pt x="6480" y="20475"/>
                  <a:pt x="6480" y="20475"/>
                  <a:pt x="6480" y="20475"/>
                </a:cubicBezTo>
                <a:cubicBezTo>
                  <a:pt x="3240" y="20475"/>
                  <a:pt x="675" y="16200"/>
                  <a:pt x="675" y="10800"/>
                </a:cubicBezTo>
                <a:cubicBezTo>
                  <a:pt x="675" y="5400"/>
                  <a:pt x="3240" y="1125"/>
                  <a:pt x="6480" y="1125"/>
                </a:cubicBezTo>
                <a:cubicBezTo>
                  <a:pt x="15120" y="1125"/>
                  <a:pt x="15120" y="1125"/>
                  <a:pt x="15120" y="1125"/>
                </a:cubicBezTo>
                <a:cubicBezTo>
                  <a:pt x="18360" y="1125"/>
                  <a:pt x="20925" y="5400"/>
                  <a:pt x="20925" y="10800"/>
                </a:cubicBezTo>
                <a:cubicBezTo>
                  <a:pt x="20925" y="16200"/>
                  <a:pt x="18360" y="20475"/>
                  <a:pt x="15120" y="20475"/>
                </a:cubicBezTo>
                <a:close/>
                <a:moveTo>
                  <a:pt x="6480" y="2925"/>
                </a:moveTo>
                <a:cubicBezTo>
                  <a:pt x="3915" y="2925"/>
                  <a:pt x="1755" y="6525"/>
                  <a:pt x="1755" y="10800"/>
                </a:cubicBezTo>
                <a:cubicBezTo>
                  <a:pt x="1755" y="15075"/>
                  <a:pt x="3915" y="18675"/>
                  <a:pt x="6480" y="18675"/>
                </a:cubicBezTo>
                <a:cubicBezTo>
                  <a:pt x="9045" y="18675"/>
                  <a:pt x="11205" y="15075"/>
                  <a:pt x="11205" y="10800"/>
                </a:cubicBezTo>
                <a:cubicBezTo>
                  <a:pt x="11205" y="6525"/>
                  <a:pt x="9045" y="2925"/>
                  <a:pt x="6480" y="2925"/>
                </a:cubicBezTo>
                <a:close/>
                <a:moveTo>
                  <a:pt x="6480" y="17325"/>
                </a:moveTo>
                <a:cubicBezTo>
                  <a:pt x="4320" y="17325"/>
                  <a:pt x="2565" y="14400"/>
                  <a:pt x="2565" y="10800"/>
                </a:cubicBezTo>
                <a:cubicBezTo>
                  <a:pt x="2565" y="7200"/>
                  <a:pt x="4320" y="4275"/>
                  <a:pt x="6480" y="4275"/>
                </a:cubicBezTo>
                <a:cubicBezTo>
                  <a:pt x="8640" y="4275"/>
                  <a:pt x="10395" y="7200"/>
                  <a:pt x="10395" y="10800"/>
                </a:cubicBezTo>
                <a:cubicBezTo>
                  <a:pt x="10395" y="14400"/>
                  <a:pt x="8640" y="17325"/>
                  <a:pt x="6480" y="17325"/>
                </a:cubicBezTo>
                <a:close/>
                <a:moveTo>
                  <a:pt x="17955" y="7875"/>
                </a:moveTo>
                <a:cubicBezTo>
                  <a:pt x="18090" y="8100"/>
                  <a:pt x="18090" y="8550"/>
                  <a:pt x="17955" y="8775"/>
                </a:cubicBezTo>
                <a:cubicBezTo>
                  <a:pt x="14985" y="13725"/>
                  <a:pt x="14985" y="13725"/>
                  <a:pt x="14985" y="13725"/>
                </a:cubicBezTo>
                <a:cubicBezTo>
                  <a:pt x="14985" y="13725"/>
                  <a:pt x="14850" y="13725"/>
                  <a:pt x="14715" y="13725"/>
                </a:cubicBezTo>
                <a:cubicBezTo>
                  <a:pt x="14715" y="13725"/>
                  <a:pt x="14580" y="13725"/>
                  <a:pt x="14445" y="13725"/>
                </a:cubicBezTo>
                <a:cubicBezTo>
                  <a:pt x="13095" y="11250"/>
                  <a:pt x="13095" y="11250"/>
                  <a:pt x="13095" y="11250"/>
                </a:cubicBezTo>
                <a:cubicBezTo>
                  <a:pt x="12960" y="11025"/>
                  <a:pt x="12960" y="10575"/>
                  <a:pt x="13095" y="10350"/>
                </a:cubicBezTo>
                <a:cubicBezTo>
                  <a:pt x="13230" y="10125"/>
                  <a:pt x="13500" y="10125"/>
                  <a:pt x="13635" y="10350"/>
                </a:cubicBezTo>
                <a:cubicBezTo>
                  <a:pt x="14715" y="12375"/>
                  <a:pt x="14715" y="12375"/>
                  <a:pt x="14715" y="12375"/>
                </a:cubicBezTo>
                <a:cubicBezTo>
                  <a:pt x="17415" y="7875"/>
                  <a:pt x="17415" y="7875"/>
                  <a:pt x="17415" y="7875"/>
                </a:cubicBezTo>
                <a:cubicBezTo>
                  <a:pt x="17550" y="7650"/>
                  <a:pt x="17820" y="7650"/>
                  <a:pt x="17955" y="78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37" name="Freeform 38"/>
          <p:cNvSpPr/>
          <p:nvPr/>
        </p:nvSpPr>
        <p:spPr>
          <a:xfrm>
            <a:off x="9490075" y="9277350"/>
            <a:ext cx="1200151" cy="5651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35" y="5472"/>
                </a:moveTo>
                <a:cubicBezTo>
                  <a:pt x="9450" y="5472"/>
                  <a:pt x="9450" y="5472"/>
                  <a:pt x="9450" y="5472"/>
                </a:cubicBezTo>
                <a:cubicBezTo>
                  <a:pt x="8505" y="2304"/>
                  <a:pt x="6885" y="0"/>
                  <a:pt x="4995" y="0"/>
                </a:cubicBezTo>
                <a:cubicBezTo>
                  <a:pt x="2295" y="0"/>
                  <a:pt x="0" y="4896"/>
                  <a:pt x="0" y="10656"/>
                </a:cubicBezTo>
                <a:cubicBezTo>
                  <a:pt x="0" y="16704"/>
                  <a:pt x="2295" y="21600"/>
                  <a:pt x="4995" y="21600"/>
                </a:cubicBezTo>
                <a:cubicBezTo>
                  <a:pt x="6885" y="21600"/>
                  <a:pt x="8505" y="19296"/>
                  <a:pt x="9450" y="16128"/>
                </a:cubicBezTo>
                <a:cubicBezTo>
                  <a:pt x="19035" y="16128"/>
                  <a:pt x="19035" y="16128"/>
                  <a:pt x="19035" y="16128"/>
                </a:cubicBezTo>
                <a:cubicBezTo>
                  <a:pt x="20520" y="16128"/>
                  <a:pt x="21600" y="13824"/>
                  <a:pt x="21600" y="10656"/>
                </a:cubicBezTo>
                <a:cubicBezTo>
                  <a:pt x="21600" y="7776"/>
                  <a:pt x="20520" y="5472"/>
                  <a:pt x="19035" y="5472"/>
                </a:cubicBezTo>
                <a:close/>
                <a:moveTo>
                  <a:pt x="4995" y="19872"/>
                </a:moveTo>
                <a:cubicBezTo>
                  <a:pt x="2700" y="19872"/>
                  <a:pt x="675" y="15840"/>
                  <a:pt x="675" y="10656"/>
                </a:cubicBezTo>
                <a:cubicBezTo>
                  <a:pt x="675" y="5760"/>
                  <a:pt x="2700" y="1440"/>
                  <a:pt x="4995" y="1440"/>
                </a:cubicBezTo>
                <a:cubicBezTo>
                  <a:pt x="6750" y="1440"/>
                  <a:pt x="8235" y="3456"/>
                  <a:pt x="8910" y="6624"/>
                </a:cubicBezTo>
                <a:cubicBezTo>
                  <a:pt x="8910" y="6912"/>
                  <a:pt x="9045" y="7200"/>
                  <a:pt x="9045" y="7488"/>
                </a:cubicBezTo>
                <a:cubicBezTo>
                  <a:pt x="9045" y="7488"/>
                  <a:pt x="9045" y="7488"/>
                  <a:pt x="9045" y="7776"/>
                </a:cubicBezTo>
                <a:cubicBezTo>
                  <a:pt x="9180" y="7776"/>
                  <a:pt x="9180" y="8064"/>
                  <a:pt x="9180" y="8352"/>
                </a:cubicBezTo>
                <a:cubicBezTo>
                  <a:pt x="9180" y="8352"/>
                  <a:pt x="9180" y="8640"/>
                  <a:pt x="9315" y="8640"/>
                </a:cubicBezTo>
                <a:cubicBezTo>
                  <a:pt x="9315" y="8928"/>
                  <a:pt x="9315" y="9216"/>
                  <a:pt x="9315" y="9504"/>
                </a:cubicBezTo>
                <a:cubicBezTo>
                  <a:pt x="9315" y="9504"/>
                  <a:pt x="9315" y="9504"/>
                  <a:pt x="9315" y="9792"/>
                </a:cubicBezTo>
                <a:cubicBezTo>
                  <a:pt x="9315" y="10080"/>
                  <a:pt x="9315" y="10368"/>
                  <a:pt x="9315" y="10656"/>
                </a:cubicBezTo>
                <a:cubicBezTo>
                  <a:pt x="9315" y="11232"/>
                  <a:pt x="9315" y="11520"/>
                  <a:pt x="9315" y="11808"/>
                </a:cubicBezTo>
                <a:cubicBezTo>
                  <a:pt x="9315" y="11808"/>
                  <a:pt x="9315" y="12096"/>
                  <a:pt x="9315" y="12096"/>
                </a:cubicBezTo>
                <a:cubicBezTo>
                  <a:pt x="9315" y="12384"/>
                  <a:pt x="9315" y="12672"/>
                  <a:pt x="9315" y="12672"/>
                </a:cubicBezTo>
                <a:cubicBezTo>
                  <a:pt x="9180" y="12960"/>
                  <a:pt x="9180" y="12960"/>
                  <a:pt x="9180" y="13248"/>
                </a:cubicBezTo>
                <a:cubicBezTo>
                  <a:pt x="9180" y="13248"/>
                  <a:pt x="9180" y="13536"/>
                  <a:pt x="9045" y="13824"/>
                </a:cubicBezTo>
                <a:cubicBezTo>
                  <a:pt x="9045" y="13824"/>
                  <a:pt x="9045" y="14112"/>
                  <a:pt x="9045" y="14112"/>
                </a:cubicBezTo>
                <a:cubicBezTo>
                  <a:pt x="9045" y="14400"/>
                  <a:pt x="8910" y="14688"/>
                  <a:pt x="8910" y="14976"/>
                </a:cubicBezTo>
                <a:cubicBezTo>
                  <a:pt x="8235" y="17856"/>
                  <a:pt x="6750" y="19872"/>
                  <a:pt x="4995" y="19872"/>
                </a:cubicBezTo>
                <a:close/>
                <a:moveTo>
                  <a:pt x="19035" y="14688"/>
                </a:moveTo>
                <a:cubicBezTo>
                  <a:pt x="9720" y="14688"/>
                  <a:pt x="9720" y="14688"/>
                  <a:pt x="9720" y="14688"/>
                </a:cubicBezTo>
                <a:cubicBezTo>
                  <a:pt x="9720" y="14400"/>
                  <a:pt x="9720" y="14400"/>
                  <a:pt x="9855" y="14400"/>
                </a:cubicBezTo>
                <a:cubicBezTo>
                  <a:pt x="9855" y="14112"/>
                  <a:pt x="9855" y="13824"/>
                  <a:pt x="9855" y="13824"/>
                </a:cubicBezTo>
                <a:cubicBezTo>
                  <a:pt x="9855" y="13536"/>
                  <a:pt x="9855" y="13536"/>
                  <a:pt x="9990" y="13248"/>
                </a:cubicBezTo>
                <a:cubicBezTo>
                  <a:pt x="9990" y="12960"/>
                  <a:pt x="9990" y="12960"/>
                  <a:pt x="9990" y="12960"/>
                </a:cubicBezTo>
                <a:cubicBezTo>
                  <a:pt x="9990" y="12672"/>
                  <a:pt x="9990" y="12384"/>
                  <a:pt x="9990" y="12096"/>
                </a:cubicBezTo>
                <a:cubicBezTo>
                  <a:pt x="9990" y="12096"/>
                  <a:pt x="9990" y="11808"/>
                  <a:pt x="9990" y="11808"/>
                </a:cubicBezTo>
                <a:cubicBezTo>
                  <a:pt x="10125" y="11520"/>
                  <a:pt x="10125" y="11232"/>
                  <a:pt x="10125" y="10656"/>
                </a:cubicBezTo>
                <a:cubicBezTo>
                  <a:pt x="10125" y="10368"/>
                  <a:pt x="10125" y="10080"/>
                  <a:pt x="9990" y="9792"/>
                </a:cubicBezTo>
                <a:cubicBezTo>
                  <a:pt x="9990" y="9504"/>
                  <a:pt x="9990" y="9504"/>
                  <a:pt x="9990" y="9504"/>
                </a:cubicBezTo>
                <a:cubicBezTo>
                  <a:pt x="9990" y="9216"/>
                  <a:pt x="9990" y="8928"/>
                  <a:pt x="9990" y="8640"/>
                </a:cubicBezTo>
                <a:cubicBezTo>
                  <a:pt x="9990" y="8640"/>
                  <a:pt x="9990" y="8352"/>
                  <a:pt x="9990" y="8352"/>
                </a:cubicBezTo>
                <a:cubicBezTo>
                  <a:pt x="9855" y="8064"/>
                  <a:pt x="9855" y="7776"/>
                  <a:pt x="9855" y="7776"/>
                </a:cubicBezTo>
                <a:cubicBezTo>
                  <a:pt x="9855" y="7488"/>
                  <a:pt x="9855" y="7488"/>
                  <a:pt x="9855" y="7200"/>
                </a:cubicBezTo>
                <a:cubicBezTo>
                  <a:pt x="9720" y="7200"/>
                  <a:pt x="9720" y="6912"/>
                  <a:pt x="9720" y="6912"/>
                </a:cubicBezTo>
                <a:cubicBezTo>
                  <a:pt x="19035" y="6912"/>
                  <a:pt x="19035" y="6912"/>
                  <a:pt x="19035" y="6912"/>
                </a:cubicBezTo>
                <a:cubicBezTo>
                  <a:pt x="20115" y="6912"/>
                  <a:pt x="20925" y="8640"/>
                  <a:pt x="20925" y="10656"/>
                </a:cubicBezTo>
                <a:cubicBezTo>
                  <a:pt x="20925" y="12960"/>
                  <a:pt x="20115" y="14688"/>
                  <a:pt x="19035" y="14688"/>
                </a:cubicBezTo>
                <a:close/>
                <a:moveTo>
                  <a:pt x="12285" y="10080"/>
                </a:moveTo>
                <a:cubicBezTo>
                  <a:pt x="12420" y="10080"/>
                  <a:pt x="12555" y="10368"/>
                  <a:pt x="12555" y="10656"/>
                </a:cubicBezTo>
                <a:cubicBezTo>
                  <a:pt x="12555" y="11232"/>
                  <a:pt x="12420" y="11520"/>
                  <a:pt x="12285" y="11520"/>
                </a:cubicBezTo>
                <a:cubicBezTo>
                  <a:pt x="12015" y="11520"/>
                  <a:pt x="11880" y="11232"/>
                  <a:pt x="11880" y="10656"/>
                </a:cubicBezTo>
                <a:cubicBezTo>
                  <a:pt x="11880" y="10368"/>
                  <a:pt x="12015" y="10080"/>
                  <a:pt x="12285" y="10080"/>
                </a:cubicBezTo>
                <a:close/>
                <a:moveTo>
                  <a:pt x="11205" y="7776"/>
                </a:moveTo>
                <a:cubicBezTo>
                  <a:pt x="11340" y="7776"/>
                  <a:pt x="11475" y="8064"/>
                  <a:pt x="11475" y="8352"/>
                </a:cubicBezTo>
                <a:cubicBezTo>
                  <a:pt x="11475" y="8928"/>
                  <a:pt x="11340" y="9216"/>
                  <a:pt x="11205" y="9216"/>
                </a:cubicBezTo>
                <a:cubicBezTo>
                  <a:pt x="10935" y="9216"/>
                  <a:pt x="10800" y="8928"/>
                  <a:pt x="10800" y="8352"/>
                </a:cubicBezTo>
                <a:cubicBezTo>
                  <a:pt x="10800" y="8064"/>
                  <a:pt x="10935" y="7776"/>
                  <a:pt x="11205" y="7776"/>
                </a:cubicBezTo>
                <a:close/>
                <a:moveTo>
                  <a:pt x="13365" y="7776"/>
                </a:moveTo>
                <a:cubicBezTo>
                  <a:pt x="13500" y="7776"/>
                  <a:pt x="13635" y="8064"/>
                  <a:pt x="13635" y="8352"/>
                </a:cubicBezTo>
                <a:cubicBezTo>
                  <a:pt x="13635" y="8928"/>
                  <a:pt x="13500" y="9216"/>
                  <a:pt x="13365" y="9216"/>
                </a:cubicBezTo>
                <a:cubicBezTo>
                  <a:pt x="13095" y="9216"/>
                  <a:pt x="12960" y="8928"/>
                  <a:pt x="12960" y="8352"/>
                </a:cubicBezTo>
                <a:cubicBezTo>
                  <a:pt x="12960" y="8064"/>
                  <a:pt x="13095" y="7776"/>
                  <a:pt x="13365" y="7776"/>
                </a:cubicBezTo>
                <a:close/>
                <a:moveTo>
                  <a:pt x="11205" y="12384"/>
                </a:moveTo>
                <a:cubicBezTo>
                  <a:pt x="11340" y="12384"/>
                  <a:pt x="11475" y="12672"/>
                  <a:pt x="11475" y="12960"/>
                </a:cubicBezTo>
                <a:cubicBezTo>
                  <a:pt x="11475" y="13536"/>
                  <a:pt x="11340" y="13824"/>
                  <a:pt x="11205" y="13824"/>
                </a:cubicBezTo>
                <a:cubicBezTo>
                  <a:pt x="10935" y="13824"/>
                  <a:pt x="10800" y="13536"/>
                  <a:pt x="10800" y="12960"/>
                </a:cubicBezTo>
                <a:cubicBezTo>
                  <a:pt x="10800" y="12672"/>
                  <a:pt x="10935" y="12384"/>
                  <a:pt x="11205" y="12384"/>
                </a:cubicBezTo>
                <a:close/>
                <a:moveTo>
                  <a:pt x="13365" y="12384"/>
                </a:moveTo>
                <a:cubicBezTo>
                  <a:pt x="13500" y="12384"/>
                  <a:pt x="13635" y="12672"/>
                  <a:pt x="13635" y="12960"/>
                </a:cubicBezTo>
                <a:cubicBezTo>
                  <a:pt x="13635" y="13536"/>
                  <a:pt x="13500" y="13824"/>
                  <a:pt x="13365" y="13824"/>
                </a:cubicBezTo>
                <a:cubicBezTo>
                  <a:pt x="13095" y="13824"/>
                  <a:pt x="12960" y="13536"/>
                  <a:pt x="12960" y="12960"/>
                </a:cubicBezTo>
                <a:cubicBezTo>
                  <a:pt x="12960" y="12672"/>
                  <a:pt x="13095" y="12384"/>
                  <a:pt x="13365" y="12384"/>
                </a:cubicBezTo>
                <a:close/>
                <a:moveTo>
                  <a:pt x="14445" y="10080"/>
                </a:moveTo>
                <a:cubicBezTo>
                  <a:pt x="14580" y="10080"/>
                  <a:pt x="14715" y="10368"/>
                  <a:pt x="14715" y="10656"/>
                </a:cubicBezTo>
                <a:cubicBezTo>
                  <a:pt x="14715" y="11232"/>
                  <a:pt x="14580" y="11520"/>
                  <a:pt x="14445" y="11520"/>
                </a:cubicBezTo>
                <a:cubicBezTo>
                  <a:pt x="14175" y="11520"/>
                  <a:pt x="14040" y="11232"/>
                  <a:pt x="14040" y="10656"/>
                </a:cubicBezTo>
                <a:cubicBezTo>
                  <a:pt x="14040" y="10368"/>
                  <a:pt x="14175" y="10080"/>
                  <a:pt x="14445" y="10080"/>
                </a:cubicBezTo>
                <a:close/>
                <a:moveTo>
                  <a:pt x="16605" y="10080"/>
                </a:moveTo>
                <a:cubicBezTo>
                  <a:pt x="16740" y="10080"/>
                  <a:pt x="16875" y="10368"/>
                  <a:pt x="16875" y="10656"/>
                </a:cubicBezTo>
                <a:cubicBezTo>
                  <a:pt x="16875" y="11232"/>
                  <a:pt x="16740" y="11520"/>
                  <a:pt x="16605" y="11520"/>
                </a:cubicBezTo>
                <a:cubicBezTo>
                  <a:pt x="16335" y="11520"/>
                  <a:pt x="16200" y="11232"/>
                  <a:pt x="16200" y="10656"/>
                </a:cubicBezTo>
                <a:cubicBezTo>
                  <a:pt x="16200" y="10368"/>
                  <a:pt x="16335" y="10080"/>
                  <a:pt x="16605" y="10080"/>
                </a:cubicBezTo>
                <a:close/>
                <a:moveTo>
                  <a:pt x="15525" y="7776"/>
                </a:moveTo>
                <a:cubicBezTo>
                  <a:pt x="15660" y="7776"/>
                  <a:pt x="15795" y="8064"/>
                  <a:pt x="15795" y="8352"/>
                </a:cubicBezTo>
                <a:cubicBezTo>
                  <a:pt x="15795" y="8928"/>
                  <a:pt x="15660" y="9216"/>
                  <a:pt x="15525" y="9216"/>
                </a:cubicBezTo>
                <a:cubicBezTo>
                  <a:pt x="15255" y="9216"/>
                  <a:pt x="15120" y="8928"/>
                  <a:pt x="15120" y="8352"/>
                </a:cubicBezTo>
                <a:cubicBezTo>
                  <a:pt x="15120" y="8064"/>
                  <a:pt x="15255" y="7776"/>
                  <a:pt x="15525" y="7776"/>
                </a:cubicBezTo>
                <a:close/>
                <a:moveTo>
                  <a:pt x="17685" y="7776"/>
                </a:moveTo>
                <a:cubicBezTo>
                  <a:pt x="17820" y="7776"/>
                  <a:pt x="17955" y="8064"/>
                  <a:pt x="17955" y="8352"/>
                </a:cubicBezTo>
                <a:cubicBezTo>
                  <a:pt x="17955" y="8928"/>
                  <a:pt x="17820" y="9216"/>
                  <a:pt x="17685" y="9216"/>
                </a:cubicBezTo>
                <a:cubicBezTo>
                  <a:pt x="17415" y="9216"/>
                  <a:pt x="17280" y="8928"/>
                  <a:pt x="17280" y="8352"/>
                </a:cubicBezTo>
                <a:cubicBezTo>
                  <a:pt x="17280" y="8064"/>
                  <a:pt x="17415" y="7776"/>
                  <a:pt x="17685" y="7776"/>
                </a:cubicBezTo>
                <a:close/>
                <a:moveTo>
                  <a:pt x="15525" y="12384"/>
                </a:moveTo>
                <a:cubicBezTo>
                  <a:pt x="15660" y="12384"/>
                  <a:pt x="15795" y="12672"/>
                  <a:pt x="15795" y="12960"/>
                </a:cubicBezTo>
                <a:cubicBezTo>
                  <a:pt x="15795" y="13536"/>
                  <a:pt x="15660" y="13824"/>
                  <a:pt x="15525" y="13824"/>
                </a:cubicBezTo>
                <a:cubicBezTo>
                  <a:pt x="15255" y="13824"/>
                  <a:pt x="15120" y="13536"/>
                  <a:pt x="15120" y="12960"/>
                </a:cubicBezTo>
                <a:cubicBezTo>
                  <a:pt x="15120" y="12672"/>
                  <a:pt x="15255" y="12384"/>
                  <a:pt x="15525" y="12384"/>
                </a:cubicBezTo>
                <a:close/>
                <a:moveTo>
                  <a:pt x="17685" y="12384"/>
                </a:moveTo>
                <a:cubicBezTo>
                  <a:pt x="17820" y="12384"/>
                  <a:pt x="17955" y="12672"/>
                  <a:pt x="17955" y="12960"/>
                </a:cubicBezTo>
                <a:cubicBezTo>
                  <a:pt x="17955" y="13536"/>
                  <a:pt x="17820" y="13824"/>
                  <a:pt x="17685" y="13824"/>
                </a:cubicBezTo>
                <a:cubicBezTo>
                  <a:pt x="17415" y="13824"/>
                  <a:pt x="17280" y="13536"/>
                  <a:pt x="17280" y="12960"/>
                </a:cubicBezTo>
                <a:cubicBezTo>
                  <a:pt x="17280" y="12672"/>
                  <a:pt x="17415" y="12384"/>
                  <a:pt x="17685" y="12384"/>
                </a:cubicBezTo>
                <a:close/>
                <a:moveTo>
                  <a:pt x="18765" y="10080"/>
                </a:moveTo>
                <a:cubicBezTo>
                  <a:pt x="18900" y="10080"/>
                  <a:pt x="19035" y="10368"/>
                  <a:pt x="19035" y="10656"/>
                </a:cubicBezTo>
                <a:cubicBezTo>
                  <a:pt x="19035" y="11232"/>
                  <a:pt x="18900" y="11520"/>
                  <a:pt x="18765" y="11520"/>
                </a:cubicBezTo>
                <a:cubicBezTo>
                  <a:pt x="18495" y="11520"/>
                  <a:pt x="18360" y="11232"/>
                  <a:pt x="18360" y="10656"/>
                </a:cubicBezTo>
                <a:cubicBezTo>
                  <a:pt x="18360" y="10368"/>
                  <a:pt x="18495" y="10080"/>
                  <a:pt x="18765" y="10080"/>
                </a:cubicBezTo>
                <a:close/>
                <a:moveTo>
                  <a:pt x="19845" y="7776"/>
                </a:moveTo>
                <a:cubicBezTo>
                  <a:pt x="19980" y="7776"/>
                  <a:pt x="20115" y="8064"/>
                  <a:pt x="20115" y="8352"/>
                </a:cubicBezTo>
                <a:cubicBezTo>
                  <a:pt x="20115" y="8928"/>
                  <a:pt x="19980" y="9216"/>
                  <a:pt x="19845" y="9216"/>
                </a:cubicBezTo>
                <a:cubicBezTo>
                  <a:pt x="19575" y="9216"/>
                  <a:pt x="19440" y="8928"/>
                  <a:pt x="19440" y="8352"/>
                </a:cubicBezTo>
                <a:cubicBezTo>
                  <a:pt x="19440" y="8064"/>
                  <a:pt x="19575" y="7776"/>
                  <a:pt x="19845" y="7776"/>
                </a:cubicBezTo>
                <a:close/>
                <a:moveTo>
                  <a:pt x="19845" y="12384"/>
                </a:moveTo>
                <a:cubicBezTo>
                  <a:pt x="19980" y="12384"/>
                  <a:pt x="20115" y="12672"/>
                  <a:pt x="20115" y="12960"/>
                </a:cubicBezTo>
                <a:cubicBezTo>
                  <a:pt x="20115" y="13536"/>
                  <a:pt x="19980" y="13824"/>
                  <a:pt x="19845" y="13824"/>
                </a:cubicBezTo>
                <a:cubicBezTo>
                  <a:pt x="19575" y="13824"/>
                  <a:pt x="19440" y="13536"/>
                  <a:pt x="19440" y="12960"/>
                </a:cubicBezTo>
                <a:cubicBezTo>
                  <a:pt x="19440" y="12672"/>
                  <a:pt x="19575" y="12384"/>
                  <a:pt x="19845" y="1238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38" name="Freeform 39"/>
          <p:cNvSpPr/>
          <p:nvPr/>
        </p:nvSpPr>
        <p:spPr>
          <a:xfrm>
            <a:off x="9490075" y="10366375"/>
            <a:ext cx="12001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503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030"/>
                  <a:pt x="21600" y="5030"/>
                  <a:pt x="21600" y="5030"/>
                </a:cubicBezTo>
                <a:lnTo>
                  <a:pt x="0" y="5030"/>
                </a:lnTo>
                <a:close/>
                <a:moveTo>
                  <a:pt x="20790" y="20712"/>
                </a:moveTo>
                <a:cubicBezTo>
                  <a:pt x="19305" y="20712"/>
                  <a:pt x="19305" y="20712"/>
                  <a:pt x="19305" y="20712"/>
                </a:cubicBezTo>
                <a:cubicBezTo>
                  <a:pt x="19305" y="20416"/>
                  <a:pt x="19170" y="20268"/>
                  <a:pt x="18900" y="20268"/>
                </a:cubicBezTo>
                <a:cubicBezTo>
                  <a:pt x="18630" y="20268"/>
                  <a:pt x="18495" y="20416"/>
                  <a:pt x="18495" y="20712"/>
                </a:cubicBezTo>
                <a:cubicBezTo>
                  <a:pt x="17010" y="20712"/>
                  <a:pt x="17010" y="20712"/>
                  <a:pt x="17010" y="20712"/>
                </a:cubicBezTo>
                <a:cubicBezTo>
                  <a:pt x="17010" y="20416"/>
                  <a:pt x="16740" y="20268"/>
                  <a:pt x="16605" y="20268"/>
                </a:cubicBezTo>
                <a:cubicBezTo>
                  <a:pt x="16335" y="20268"/>
                  <a:pt x="16200" y="20416"/>
                  <a:pt x="16200" y="20712"/>
                </a:cubicBezTo>
                <a:cubicBezTo>
                  <a:pt x="14715" y="20712"/>
                  <a:pt x="14715" y="20712"/>
                  <a:pt x="14715" y="20712"/>
                </a:cubicBezTo>
                <a:cubicBezTo>
                  <a:pt x="14715" y="20416"/>
                  <a:pt x="14445" y="20268"/>
                  <a:pt x="14310" y="20268"/>
                </a:cubicBezTo>
                <a:cubicBezTo>
                  <a:pt x="14040" y="20268"/>
                  <a:pt x="13905" y="20416"/>
                  <a:pt x="13905" y="20712"/>
                </a:cubicBezTo>
                <a:cubicBezTo>
                  <a:pt x="12285" y="20712"/>
                  <a:pt x="12285" y="20712"/>
                  <a:pt x="12285" y="20712"/>
                </a:cubicBezTo>
                <a:cubicBezTo>
                  <a:pt x="12285" y="20416"/>
                  <a:pt x="12150" y="20268"/>
                  <a:pt x="12015" y="20268"/>
                </a:cubicBezTo>
                <a:cubicBezTo>
                  <a:pt x="11745" y="20268"/>
                  <a:pt x="11610" y="20416"/>
                  <a:pt x="11610" y="20712"/>
                </a:cubicBezTo>
                <a:cubicBezTo>
                  <a:pt x="9990" y="20712"/>
                  <a:pt x="9990" y="20712"/>
                  <a:pt x="9990" y="20712"/>
                </a:cubicBezTo>
                <a:cubicBezTo>
                  <a:pt x="9990" y="20416"/>
                  <a:pt x="9855" y="20268"/>
                  <a:pt x="9585" y="20268"/>
                </a:cubicBezTo>
                <a:cubicBezTo>
                  <a:pt x="9450" y="20268"/>
                  <a:pt x="9315" y="20416"/>
                  <a:pt x="9315" y="20712"/>
                </a:cubicBezTo>
                <a:cubicBezTo>
                  <a:pt x="7695" y="20712"/>
                  <a:pt x="7695" y="20712"/>
                  <a:pt x="7695" y="20712"/>
                </a:cubicBezTo>
                <a:cubicBezTo>
                  <a:pt x="7695" y="20416"/>
                  <a:pt x="7560" y="20268"/>
                  <a:pt x="7290" y="20268"/>
                </a:cubicBezTo>
                <a:cubicBezTo>
                  <a:pt x="7155" y="20268"/>
                  <a:pt x="6885" y="20416"/>
                  <a:pt x="6885" y="20712"/>
                </a:cubicBezTo>
                <a:cubicBezTo>
                  <a:pt x="5400" y="20712"/>
                  <a:pt x="5400" y="20712"/>
                  <a:pt x="5400" y="20712"/>
                </a:cubicBezTo>
                <a:cubicBezTo>
                  <a:pt x="5400" y="20416"/>
                  <a:pt x="5265" y="20268"/>
                  <a:pt x="4995" y="20268"/>
                </a:cubicBezTo>
                <a:cubicBezTo>
                  <a:pt x="4860" y="20268"/>
                  <a:pt x="4590" y="20416"/>
                  <a:pt x="4590" y="20712"/>
                </a:cubicBezTo>
                <a:cubicBezTo>
                  <a:pt x="3105" y="20712"/>
                  <a:pt x="3105" y="20712"/>
                  <a:pt x="3105" y="20712"/>
                </a:cubicBezTo>
                <a:cubicBezTo>
                  <a:pt x="3105" y="20416"/>
                  <a:pt x="2970" y="20268"/>
                  <a:pt x="2700" y="20268"/>
                </a:cubicBezTo>
                <a:cubicBezTo>
                  <a:pt x="2430" y="20268"/>
                  <a:pt x="2295" y="20416"/>
                  <a:pt x="2295" y="20712"/>
                </a:cubicBezTo>
                <a:cubicBezTo>
                  <a:pt x="810" y="20712"/>
                  <a:pt x="810" y="20712"/>
                  <a:pt x="810" y="20712"/>
                </a:cubicBezTo>
                <a:cubicBezTo>
                  <a:pt x="810" y="5918"/>
                  <a:pt x="810" y="5918"/>
                  <a:pt x="810" y="5918"/>
                </a:cubicBezTo>
                <a:cubicBezTo>
                  <a:pt x="20790" y="5918"/>
                  <a:pt x="20790" y="5918"/>
                  <a:pt x="20790" y="5918"/>
                </a:cubicBezTo>
                <a:lnTo>
                  <a:pt x="20790" y="20712"/>
                </a:lnTo>
                <a:close/>
                <a:moveTo>
                  <a:pt x="810" y="3847"/>
                </a:moveTo>
                <a:cubicBezTo>
                  <a:pt x="810" y="3551"/>
                  <a:pt x="945" y="3403"/>
                  <a:pt x="1215" y="3403"/>
                </a:cubicBezTo>
                <a:cubicBezTo>
                  <a:pt x="20385" y="3403"/>
                  <a:pt x="20385" y="3403"/>
                  <a:pt x="20385" y="3403"/>
                </a:cubicBezTo>
                <a:cubicBezTo>
                  <a:pt x="20655" y="3403"/>
                  <a:pt x="20790" y="3551"/>
                  <a:pt x="20790" y="3847"/>
                </a:cubicBezTo>
                <a:cubicBezTo>
                  <a:pt x="20790" y="3995"/>
                  <a:pt x="20655" y="4290"/>
                  <a:pt x="20385" y="4290"/>
                </a:cubicBezTo>
                <a:cubicBezTo>
                  <a:pt x="1215" y="4290"/>
                  <a:pt x="1215" y="4290"/>
                  <a:pt x="1215" y="4290"/>
                </a:cubicBezTo>
                <a:cubicBezTo>
                  <a:pt x="945" y="4290"/>
                  <a:pt x="810" y="3995"/>
                  <a:pt x="810" y="3847"/>
                </a:cubicBezTo>
                <a:close/>
                <a:moveTo>
                  <a:pt x="1890" y="2071"/>
                </a:moveTo>
                <a:cubicBezTo>
                  <a:pt x="1890" y="1923"/>
                  <a:pt x="2160" y="1627"/>
                  <a:pt x="2295" y="1627"/>
                </a:cubicBezTo>
                <a:cubicBezTo>
                  <a:pt x="19305" y="1627"/>
                  <a:pt x="19305" y="1627"/>
                  <a:pt x="19305" y="1627"/>
                </a:cubicBezTo>
                <a:cubicBezTo>
                  <a:pt x="19440" y="1627"/>
                  <a:pt x="19710" y="1923"/>
                  <a:pt x="19710" y="2071"/>
                </a:cubicBezTo>
                <a:cubicBezTo>
                  <a:pt x="19710" y="2367"/>
                  <a:pt x="19440" y="2515"/>
                  <a:pt x="19305" y="2515"/>
                </a:cubicBezTo>
                <a:cubicBezTo>
                  <a:pt x="2295" y="2515"/>
                  <a:pt x="2295" y="2515"/>
                  <a:pt x="2295" y="2515"/>
                </a:cubicBezTo>
                <a:cubicBezTo>
                  <a:pt x="2160" y="2515"/>
                  <a:pt x="1890" y="2367"/>
                  <a:pt x="1890" y="2071"/>
                </a:cubicBezTo>
                <a:close/>
                <a:moveTo>
                  <a:pt x="3105" y="444"/>
                </a:moveTo>
                <a:cubicBezTo>
                  <a:pt x="3105" y="148"/>
                  <a:pt x="3240" y="0"/>
                  <a:pt x="3510" y="0"/>
                </a:cubicBezTo>
                <a:cubicBezTo>
                  <a:pt x="18090" y="0"/>
                  <a:pt x="18090" y="0"/>
                  <a:pt x="18090" y="0"/>
                </a:cubicBezTo>
                <a:cubicBezTo>
                  <a:pt x="18360" y="0"/>
                  <a:pt x="18495" y="148"/>
                  <a:pt x="18495" y="444"/>
                </a:cubicBezTo>
                <a:cubicBezTo>
                  <a:pt x="18495" y="592"/>
                  <a:pt x="18360" y="888"/>
                  <a:pt x="18090" y="888"/>
                </a:cubicBezTo>
                <a:cubicBezTo>
                  <a:pt x="3510" y="888"/>
                  <a:pt x="3510" y="888"/>
                  <a:pt x="3510" y="888"/>
                </a:cubicBezTo>
                <a:cubicBezTo>
                  <a:pt x="3240" y="888"/>
                  <a:pt x="3105" y="592"/>
                  <a:pt x="3105" y="444"/>
                </a:cubicBezTo>
                <a:close/>
                <a:moveTo>
                  <a:pt x="17685" y="6362"/>
                </a:moveTo>
                <a:cubicBezTo>
                  <a:pt x="17955" y="6362"/>
                  <a:pt x="18090" y="6510"/>
                  <a:pt x="18090" y="6805"/>
                </a:cubicBezTo>
                <a:cubicBezTo>
                  <a:pt x="18090" y="6953"/>
                  <a:pt x="17955" y="7249"/>
                  <a:pt x="17685" y="7249"/>
                </a:cubicBezTo>
                <a:cubicBezTo>
                  <a:pt x="17550" y="7249"/>
                  <a:pt x="17415" y="6953"/>
                  <a:pt x="17415" y="6805"/>
                </a:cubicBezTo>
                <a:cubicBezTo>
                  <a:pt x="17415" y="6510"/>
                  <a:pt x="17550" y="6362"/>
                  <a:pt x="17685" y="6362"/>
                </a:cubicBezTo>
                <a:close/>
                <a:moveTo>
                  <a:pt x="17685" y="8877"/>
                </a:moveTo>
                <a:cubicBezTo>
                  <a:pt x="17955" y="8877"/>
                  <a:pt x="18090" y="9025"/>
                  <a:pt x="18090" y="9321"/>
                </a:cubicBezTo>
                <a:cubicBezTo>
                  <a:pt x="18090" y="9468"/>
                  <a:pt x="17955" y="9764"/>
                  <a:pt x="17685" y="9764"/>
                </a:cubicBezTo>
                <a:cubicBezTo>
                  <a:pt x="17550" y="9764"/>
                  <a:pt x="17415" y="9468"/>
                  <a:pt x="17415" y="9321"/>
                </a:cubicBezTo>
                <a:cubicBezTo>
                  <a:pt x="17415" y="9025"/>
                  <a:pt x="17550" y="8877"/>
                  <a:pt x="17685" y="8877"/>
                </a:cubicBezTo>
                <a:close/>
                <a:moveTo>
                  <a:pt x="18900" y="7545"/>
                </a:moveTo>
                <a:cubicBezTo>
                  <a:pt x="19170" y="7545"/>
                  <a:pt x="19305" y="7841"/>
                  <a:pt x="19305" y="7989"/>
                </a:cubicBezTo>
                <a:cubicBezTo>
                  <a:pt x="19305" y="8285"/>
                  <a:pt x="19170" y="8433"/>
                  <a:pt x="18900" y="8433"/>
                </a:cubicBezTo>
                <a:cubicBezTo>
                  <a:pt x="18630" y="8433"/>
                  <a:pt x="18495" y="8285"/>
                  <a:pt x="18495" y="7989"/>
                </a:cubicBezTo>
                <a:cubicBezTo>
                  <a:pt x="18495" y="7841"/>
                  <a:pt x="18630" y="7545"/>
                  <a:pt x="18900" y="7545"/>
                </a:cubicBezTo>
                <a:close/>
                <a:moveTo>
                  <a:pt x="18900" y="10208"/>
                </a:moveTo>
                <a:cubicBezTo>
                  <a:pt x="19170" y="10208"/>
                  <a:pt x="19305" y="10356"/>
                  <a:pt x="19305" y="10504"/>
                </a:cubicBezTo>
                <a:cubicBezTo>
                  <a:pt x="19305" y="10800"/>
                  <a:pt x="19170" y="10948"/>
                  <a:pt x="18900" y="10948"/>
                </a:cubicBezTo>
                <a:cubicBezTo>
                  <a:pt x="18630" y="10948"/>
                  <a:pt x="18495" y="10800"/>
                  <a:pt x="18495" y="10504"/>
                </a:cubicBezTo>
                <a:cubicBezTo>
                  <a:pt x="18495" y="10356"/>
                  <a:pt x="18630" y="10208"/>
                  <a:pt x="18900" y="10208"/>
                </a:cubicBezTo>
                <a:close/>
                <a:moveTo>
                  <a:pt x="20115" y="6362"/>
                </a:moveTo>
                <a:cubicBezTo>
                  <a:pt x="20250" y="6362"/>
                  <a:pt x="20385" y="6510"/>
                  <a:pt x="20385" y="6805"/>
                </a:cubicBezTo>
                <a:cubicBezTo>
                  <a:pt x="20385" y="6953"/>
                  <a:pt x="20250" y="7249"/>
                  <a:pt x="20115" y="7249"/>
                </a:cubicBezTo>
                <a:cubicBezTo>
                  <a:pt x="19845" y="7249"/>
                  <a:pt x="19710" y="6953"/>
                  <a:pt x="19710" y="6805"/>
                </a:cubicBezTo>
                <a:cubicBezTo>
                  <a:pt x="19710" y="6510"/>
                  <a:pt x="19845" y="6362"/>
                  <a:pt x="20115" y="6362"/>
                </a:cubicBezTo>
                <a:close/>
                <a:moveTo>
                  <a:pt x="20115" y="8877"/>
                </a:moveTo>
                <a:cubicBezTo>
                  <a:pt x="20250" y="8877"/>
                  <a:pt x="20385" y="9025"/>
                  <a:pt x="20385" y="9321"/>
                </a:cubicBezTo>
                <a:cubicBezTo>
                  <a:pt x="20385" y="9468"/>
                  <a:pt x="20250" y="9764"/>
                  <a:pt x="20115" y="9764"/>
                </a:cubicBezTo>
                <a:cubicBezTo>
                  <a:pt x="19845" y="9764"/>
                  <a:pt x="19710" y="9468"/>
                  <a:pt x="19710" y="9321"/>
                </a:cubicBezTo>
                <a:cubicBezTo>
                  <a:pt x="19710" y="9025"/>
                  <a:pt x="19845" y="8877"/>
                  <a:pt x="20115" y="8877"/>
                </a:cubicBezTo>
                <a:close/>
                <a:moveTo>
                  <a:pt x="17685" y="11392"/>
                </a:moveTo>
                <a:cubicBezTo>
                  <a:pt x="17955" y="11392"/>
                  <a:pt x="18090" y="11540"/>
                  <a:pt x="18090" y="11836"/>
                </a:cubicBezTo>
                <a:cubicBezTo>
                  <a:pt x="18090" y="12132"/>
                  <a:pt x="17955" y="12279"/>
                  <a:pt x="17685" y="12279"/>
                </a:cubicBezTo>
                <a:cubicBezTo>
                  <a:pt x="17550" y="12279"/>
                  <a:pt x="17415" y="12132"/>
                  <a:pt x="17415" y="11836"/>
                </a:cubicBezTo>
                <a:cubicBezTo>
                  <a:pt x="17415" y="11540"/>
                  <a:pt x="17550" y="11392"/>
                  <a:pt x="17685" y="11392"/>
                </a:cubicBezTo>
                <a:close/>
                <a:moveTo>
                  <a:pt x="17685" y="13907"/>
                </a:moveTo>
                <a:cubicBezTo>
                  <a:pt x="17955" y="13907"/>
                  <a:pt x="18090" y="14203"/>
                  <a:pt x="18090" y="14351"/>
                </a:cubicBezTo>
                <a:cubicBezTo>
                  <a:pt x="18090" y="14647"/>
                  <a:pt x="17955" y="14795"/>
                  <a:pt x="17685" y="14795"/>
                </a:cubicBezTo>
                <a:cubicBezTo>
                  <a:pt x="17550" y="14795"/>
                  <a:pt x="17415" y="14647"/>
                  <a:pt x="17415" y="14351"/>
                </a:cubicBezTo>
                <a:cubicBezTo>
                  <a:pt x="17415" y="14203"/>
                  <a:pt x="17550" y="13907"/>
                  <a:pt x="17685" y="13907"/>
                </a:cubicBezTo>
                <a:close/>
                <a:moveTo>
                  <a:pt x="18900" y="12723"/>
                </a:moveTo>
                <a:cubicBezTo>
                  <a:pt x="19170" y="12723"/>
                  <a:pt x="19305" y="12871"/>
                  <a:pt x="19305" y="13167"/>
                </a:cubicBezTo>
                <a:cubicBezTo>
                  <a:pt x="19305" y="13315"/>
                  <a:pt x="19170" y="13463"/>
                  <a:pt x="18900" y="13463"/>
                </a:cubicBezTo>
                <a:cubicBezTo>
                  <a:pt x="18630" y="13463"/>
                  <a:pt x="18495" y="13315"/>
                  <a:pt x="18495" y="13167"/>
                </a:cubicBezTo>
                <a:cubicBezTo>
                  <a:pt x="18495" y="12871"/>
                  <a:pt x="18630" y="12723"/>
                  <a:pt x="18900" y="12723"/>
                </a:cubicBezTo>
                <a:close/>
                <a:moveTo>
                  <a:pt x="18900" y="15238"/>
                </a:moveTo>
                <a:cubicBezTo>
                  <a:pt x="19170" y="15238"/>
                  <a:pt x="19305" y="15386"/>
                  <a:pt x="19305" y="15682"/>
                </a:cubicBezTo>
                <a:cubicBezTo>
                  <a:pt x="19305" y="15830"/>
                  <a:pt x="19170" y="16126"/>
                  <a:pt x="18900" y="16126"/>
                </a:cubicBezTo>
                <a:cubicBezTo>
                  <a:pt x="18630" y="16126"/>
                  <a:pt x="18495" y="15830"/>
                  <a:pt x="18495" y="15682"/>
                </a:cubicBezTo>
                <a:cubicBezTo>
                  <a:pt x="18495" y="15386"/>
                  <a:pt x="18630" y="15238"/>
                  <a:pt x="18900" y="15238"/>
                </a:cubicBezTo>
                <a:close/>
                <a:moveTo>
                  <a:pt x="20115" y="11392"/>
                </a:moveTo>
                <a:cubicBezTo>
                  <a:pt x="20250" y="11392"/>
                  <a:pt x="20385" y="11540"/>
                  <a:pt x="20385" y="11836"/>
                </a:cubicBezTo>
                <a:cubicBezTo>
                  <a:pt x="20385" y="12132"/>
                  <a:pt x="20250" y="12279"/>
                  <a:pt x="20115" y="12279"/>
                </a:cubicBezTo>
                <a:cubicBezTo>
                  <a:pt x="19845" y="12279"/>
                  <a:pt x="19710" y="12132"/>
                  <a:pt x="19710" y="11836"/>
                </a:cubicBezTo>
                <a:cubicBezTo>
                  <a:pt x="19710" y="11540"/>
                  <a:pt x="19845" y="11392"/>
                  <a:pt x="20115" y="11392"/>
                </a:cubicBezTo>
                <a:close/>
                <a:moveTo>
                  <a:pt x="20115" y="13907"/>
                </a:moveTo>
                <a:cubicBezTo>
                  <a:pt x="20250" y="13907"/>
                  <a:pt x="20385" y="14203"/>
                  <a:pt x="20385" y="14351"/>
                </a:cubicBezTo>
                <a:cubicBezTo>
                  <a:pt x="20385" y="14647"/>
                  <a:pt x="20250" y="14795"/>
                  <a:pt x="20115" y="14795"/>
                </a:cubicBezTo>
                <a:cubicBezTo>
                  <a:pt x="19845" y="14795"/>
                  <a:pt x="19710" y="14647"/>
                  <a:pt x="19710" y="14351"/>
                </a:cubicBezTo>
                <a:cubicBezTo>
                  <a:pt x="19710" y="14203"/>
                  <a:pt x="19845" y="13907"/>
                  <a:pt x="20115" y="13907"/>
                </a:cubicBezTo>
                <a:close/>
                <a:moveTo>
                  <a:pt x="17685" y="16422"/>
                </a:moveTo>
                <a:cubicBezTo>
                  <a:pt x="17955" y="16422"/>
                  <a:pt x="18090" y="16718"/>
                  <a:pt x="18090" y="16866"/>
                </a:cubicBezTo>
                <a:cubicBezTo>
                  <a:pt x="18090" y="17162"/>
                  <a:pt x="17955" y="17310"/>
                  <a:pt x="17685" y="17310"/>
                </a:cubicBezTo>
                <a:cubicBezTo>
                  <a:pt x="17550" y="17310"/>
                  <a:pt x="17415" y="17162"/>
                  <a:pt x="17415" y="16866"/>
                </a:cubicBezTo>
                <a:cubicBezTo>
                  <a:pt x="17415" y="16718"/>
                  <a:pt x="17550" y="16422"/>
                  <a:pt x="17685" y="16422"/>
                </a:cubicBezTo>
                <a:close/>
                <a:moveTo>
                  <a:pt x="17685" y="19085"/>
                </a:moveTo>
                <a:cubicBezTo>
                  <a:pt x="17955" y="19085"/>
                  <a:pt x="18090" y="19233"/>
                  <a:pt x="18090" y="19381"/>
                </a:cubicBezTo>
                <a:cubicBezTo>
                  <a:pt x="18090" y="19677"/>
                  <a:pt x="17955" y="19825"/>
                  <a:pt x="17685" y="19825"/>
                </a:cubicBezTo>
                <a:cubicBezTo>
                  <a:pt x="17550" y="19825"/>
                  <a:pt x="17415" y="19677"/>
                  <a:pt x="17415" y="19381"/>
                </a:cubicBezTo>
                <a:cubicBezTo>
                  <a:pt x="17415" y="19233"/>
                  <a:pt x="17550" y="19085"/>
                  <a:pt x="17685" y="19085"/>
                </a:cubicBezTo>
                <a:close/>
                <a:moveTo>
                  <a:pt x="18900" y="17753"/>
                </a:moveTo>
                <a:cubicBezTo>
                  <a:pt x="19170" y="17753"/>
                  <a:pt x="19305" y="17901"/>
                  <a:pt x="19305" y="18197"/>
                </a:cubicBezTo>
                <a:cubicBezTo>
                  <a:pt x="19305" y="18345"/>
                  <a:pt x="19170" y="18641"/>
                  <a:pt x="18900" y="18641"/>
                </a:cubicBezTo>
                <a:cubicBezTo>
                  <a:pt x="18630" y="18641"/>
                  <a:pt x="18495" y="18345"/>
                  <a:pt x="18495" y="18197"/>
                </a:cubicBezTo>
                <a:cubicBezTo>
                  <a:pt x="18495" y="17901"/>
                  <a:pt x="18630" y="17753"/>
                  <a:pt x="18900" y="17753"/>
                </a:cubicBezTo>
                <a:close/>
                <a:moveTo>
                  <a:pt x="20115" y="16422"/>
                </a:moveTo>
                <a:cubicBezTo>
                  <a:pt x="20250" y="16422"/>
                  <a:pt x="20385" y="16718"/>
                  <a:pt x="20385" y="16866"/>
                </a:cubicBezTo>
                <a:cubicBezTo>
                  <a:pt x="20385" y="17162"/>
                  <a:pt x="20250" y="17310"/>
                  <a:pt x="20115" y="17310"/>
                </a:cubicBezTo>
                <a:cubicBezTo>
                  <a:pt x="19845" y="17310"/>
                  <a:pt x="19710" y="17162"/>
                  <a:pt x="19710" y="16866"/>
                </a:cubicBezTo>
                <a:cubicBezTo>
                  <a:pt x="19710" y="16718"/>
                  <a:pt x="19845" y="16422"/>
                  <a:pt x="20115" y="16422"/>
                </a:cubicBezTo>
                <a:close/>
                <a:moveTo>
                  <a:pt x="20115" y="19085"/>
                </a:moveTo>
                <a:cubicBezTo>
                  <a:pt x="20250" y="19085"/>
                  <a:pt x="20385" y="19233"/>
                  <a:pt x="20385" y="19381"/>
                </a:cubicBezTo>
                <a:cubicBezTo>
                  <a:pt x="20385" y="19677"/>
                  <a:pt x="20250" y="19825"/>
                  <a:pt x="20115" y="19825"/>
                </a:cubicBezTo>
                <a:cubicBezTo>
                  <a:pt x="19845" y="19825"/>
                  <a:pt x="19710" y="19677"/>
                  <a:pt x="19710" y="19381"/>
                </a:cubicBezTo>
                <a:cubicBezTo>
                  <a:pt x="19710" y="19233"/>
                  <a:pt x="19845" y="19085"/>
                  <a:pt x="20115" y="19085"/>
                </a:cubicBezTo>
                <a:close/>
                <a:moveTo>
                  <a:pt x="10800" y="6362"/>
                </a:moveTo>
                <a:cubicBezTo>
                  <a:pt x="11070" y="6362"/>
                  <a:pt x="11205" y="6510"/>
                  <a:pt x="11205" y="6805"/>
                </a:cubicBezTo>
                <a:cubicBezTo>
                  <a:pt x="11205" y="6953"/>
                  <a:pt x="11070" y="7249"/>
                  <a:pt x="10800" y="7249"/>
                </a:cubicBezTo>
                <a:cubicBezTo>
                  <a:pt x="10530" y="7249"/>
                  <a:pt x="10395" y="6953"/>
                  <a:pt x="10395" y="6805"/>
                </a:cubicBezTo>
                <a:cubicBezTo>
                  <a:pt x="10395" y="6510"/>
                  <a:pt x="10530" y="6362"/>
                  <a:pt x="10800" y="6362"/>
                </a:cubicBezTo>
                <a:close/>
                <a:moveTo>
                  <a:pt x="10800" y="8877"/>
                </a:moveTo>
                <a:cubicBezTo>
                  <a:pt x="11070" y="8877"/>
                  <a:pt x="11205" y="9025"/>
                  <a:pt x="11205" y="9321"/>
                </a:cubicBezTo>
                <a:cubicBezTo>
                  <a:pt x="11205" y="9468"/>
                  <a:pt x="11070" y="9764"/>
                  <a:pt x="10800" y="9764"/>
                </a:cubicBezTo>
                <a:cubicBezTo>
                  <a:pt x="10530" y="9764"/>
                  <a:pt x="10395" y="9468"/>
                  <a:pt x="10395" y="9321"/>
                </a:cubicBezTo>
                <a:cubicBezTo>
                  <a:pt x="10395" y="9025"/>
                  <a:pt x="10530" y="8877"/>
                  <a:pt x="10800" y="8877"/>
                </a:cubicBezTo>
                <a:close/>
                <a:moveTo>
                  <a:pt x="12015" y="7545"/>
                </a:moveTo>
                <a:cubicBezTo>
                  <a:pt x="12150" y="7545"/>
                  <a:pt x="12285" y="7841"/>
                  <a:pt x="12285" y="7989"/>
                </a:cubicBezTo>
                <a:cubicBezTo>
                  <a:pt x="12285" y="8285"/>
                  <a:pt x="12150" y="8433"/>
                  <a:pt x="12015" y="8433"/>
                </a:cubicBezTo>
                <a:cubicBezTo>
                  <a:pt x="11745" y="8433"/>
                  <a:pt x="11610" y="8285"/>
                  <a:pt x="11610" y="7989"/>
                </a:cubicBezTo>
                <a:cubicBezTo>
                  <a:pt x="11610" y="7841"/>
                  <a:pt x="11745" y="7545"/>
                  <a:pt x="12015" y="7545"/>
                </a:cubicBezTo>
                <a:close/>
                <a:moveTo>
                  <a:pt x="12015" y="10208"/>
                </a:moveTo>
                <a:cubicBezTo>
                  <a:pt x="12150" y="10208"/>
                  <a:pt x="12285" y="10356"/>
                  <a:pt x="12285" y="10504"/>
                </a:cubicBezTo>
                <a:cubicBezTo>
                  <a:pt x="12285" y="10800"/>
                  <a:pt x="12150" y="10948"/>
                  <a:pt x="12015" y="10948"/>
                </a:cubicBezTo>
                <a:cubicBezTo>
                  <a:pt x="11745" y="10948"/>
                  <a:pt x="11610" y="10800"/>
                  <a:pt x="11610" y="10504"/>
                </a:cubicBezTo>
                <a:cubicBezTo>
                  <a:pt x="11610" y="10356"/>
                  <a:pt x="11745" y="10208"/>
                  <a:pt x="12015" y="10208"/>
                </a:cubicBezTo>
                <a:close/>
                <a:moveTo>
                  <a:pt x="13095" y="6362"/>
                </a:moveTo>
                <a:cubicBezTo>
                  <a:pt x="13365" y="6362"/>
                  <a:pt x="13500" y="6510"/>
                  <a:pt x="13500" y="6805"/>
                </a:cubicBezTo>
                <a:cubicBezTo>
                  <a:pt x="13500" y="6953"/>
                  <a:pt x="13365" y="7249"/>
                  <a:pt x="13095" y="7249"/>
                </a:cubicBezTo>
                <a:cubicBezTo>
                  <a:pt x="12960" y="7249"/>
                  <a:pt x="12690" y="6953"/>
                  <a:pt x="12690" y="6805"/>
                </a:cubicBezTo>
                <a:cubicBezTo>
                  <a:pt x="12690" y="6510"/>
                  <a:pt x="12960" y="6362"/>
                  <a:pt x="13095" y="6362"/>
                </a:cubicBezTo>
                <a:close/>
                <a:moveTo>
                  <a:pt x="15390" y="6362"/>
                </a:moveTo>
                <a:cubicBezTo>
                  <a:pt x="15660" y="6362"/>
                  <a:pt x="15795" y="6510"/>
                  <a:pt x="15795" y="6805"/>
                </a:cubicBezTo>
                <a:cubicBezTo>
                  <a:pt x="15795" y="6953"/>
                  <a:pt x="15660" y="7249"/>
                  <a:pt x="15390" y="7249"/>
                </a:cubicBezTo>
                <a:cubicBezTo>
                  <a:pt x="15255" y="7249"/>
                  <a:pt x="14985" y="6953"/>
                  <a:pt x="14985" y="6805"/>
                </a:cubicBezTo>
                <a:cubicBezTo>
                  <a:pt x="14985" y="6510"/>
                  <a:pt x="15255" y="6362"/>
                  <a:pt x="15390" y="6362"/>
                </a:cubicBezTo>
                <a:close/>
                <a:moveTo>
                  <a:pt x="13095" y="8877"/>
                </a:moveTo>
                <a:cubicBezTo>
                  <a:pt x="13365" y="8877"/>
                  <a:pt x="13500" y="9025"/>
                  <a:pt x="13500" y="9321"/>
                </a:cubicBezTo>
                <a:cubicBezTo>
                  <a:pt x="13500" y="9468"/>
                  <a:pt x="13365" y="9764"/>
                  <a:pt x="13095" y="9764"/>
                </a:cubicBezTo>
                <a:cubicBezTo>
                  <a:pt x="12960" y="9764"/>
                  <a:pt x="12690" y="9468"/>
                  <a:pt x="12690" y="9321"/>
                </a:cubicBezTo>
                <a:cubicBezTo>
                  <a:pt x="12690" y="9025"/>
                  <a:pt x="12960" y="8877"/>
                  <a:pt x="13095" y="8877"/>
                </a:cubicBezTo>
                <a:close/>
                <a:moveTo>
                  <a:pt x="15390" y="8877"/>
                </a:moveTo>
                <a:cubicBezTo>
                  <a:pt x="15660" y="8877"/>
                  <a:pt x="15795" y="9025"/>
                  <a:pt x="15795" y="9321"/>
                </a:cubicBezTo>
                <a:cubicBezTo>
                  <a:pt x="15795" y="9468"/>
                  <a:pt x="15660" y="9764"/>
                  <a:pt x="15390" y="9764"/>
                </a:cubicBezTo>
                <a:cubicBezTo>
                  <a:pt x="15255" y="9764"/>
                  <a:pt x="14985" y="9468"/>
                  <a:pt x="14985" y="9321"/>
                </a:cubicBezTo>
                <a:cubicBezTo>
                  <a:pt x="14985" y="9025"/>
                  <a:pt x="15255" y="8877"/>
                  <a:pt x="15390" y="8877"/>
                </a:cubicBezTo>
                <a:close/>
                <a:moveTo>
                  <a:pt x="14310" y="7545"/>
                </a:moveTo>
                <a:cubicBezTo>
                  <a:pt x="14445" y="7545"/>
                  <a:pt x="14715" y="7841"/>
                  <a:pt x="14715" y="7989"/>
                </a:cubicBezTo>
                <a:cubicBezTo>
                  <a:pt x="14715" y="8285"/>
                  <a:pt x="14445" y="8433"/>
                  <a:pt x="14310" y="8433"/>
                </a:cubicBezTo>
                <a:cubicBezTo>
                  <a:pt x="14040" y="8433"/>
                  <a:pt x="13905" y="8285"/>
                  <a:pt x="13905" y="7989"/>
                </a:cubicBezTo>
                <a:cubicBezTo>
                  <a:pt x="13905" y="7841"/>
                  <a:pt x="14040" y="7545"/>
                  <a:pt x="14310" y="7545"/>
                </a:cubicBezTo>
                <a:close/>
                <a:moveTo>
                  <a:pt x="16605" y="7545"/>
                </a:moveTo>
                <a:cubicBezTo>
                  <a:pt x="16740" y="7545"/>
                  <a:pt x="17010" y="7841"/>
                  <a:pt x="17010" y="7989"/>
                </a:cubicBezTo>
                <a:cubicBezTo>
                  <a:pt x="17010" y="8285"/>
                  <a:pt x="16740" y="8433"/>
                  <a:pt x="16605" y="8433"/>
                </a:cubicBezTo>
                <a:cubicBezTo>
                  <a:pt x="16335" y="8433"/>
                  <a:pt x="16200" y="8285"/>
                  <a:pt x="16200" y="7989"/>
                </a:cubicBezTo>
                <a:cubicBezTo>
                  <a:pt x="16200" y="7841"/>
                  <a:pt x="16335" y="7545"/>
                  <a:pt x="16605" y="7545"/>
                </a:cubicBezTo>
                <a:close/>
                <a:moveTo>
                  <a:pt x="14310" y="10208"/>
                </a:moveTo>
                <a:cubicBezTo>
                  <a:pt x="14445" y="10208"/>
                  <a:pt x="14715" y="10356"/>
                  <a:pt x="14715" y="10504"/>
                </a:cubicBezTo>
                <a:cubicBezTo>
                  <a:pt x="14715" y="10800"/>
                  <a:pt x="14445" y="10948"/>
                  <a:pt x="14310" y="10948"/>
                </a:cubicBezTo>
                <a:cubicBezTo>
                  <a:pt x="14040" y="10948"/>
                  <a:pt x="13905" y="10800"/>
                  <a:pt x="13905" y="10504"/>
                </a:cubicBezTo>
                <a:cubicBezTo>
                  <a:pt x="13905" y="10356"/>
                  <a:pt x="14040" y="10208"/>
                  <a:pt x="14310" y="10208"/>
                </a:cubicBezTo>
                <a:close/>
                <a:moveTo>
                  <a:pt x="16605" y="10208"/>
                </a:moveTo>
                <a:cubicBezTo>
                  <a:pt x="16740" y="10208"/>
                  <a:pt x="17010" y="10356"/>
                  <a:pt x="17010" y="10504"/>
                </a:cubicBezTo>
                <a:cubicBezTo>
                  <a:pt x="17010" y="10800"/>
                  <a:pt x="16740" y="10948"/>
                  <a:pt x="16605" y="10948"/>
                </a:cubicBezTo>
                <a:cubicBezTo>
                  <a:pt x="16335" y="10948"/>
                  <a:pt x="16200" y="10800"/>
                  <a:pt x="16200" y="10504"/>
                </a:cubicBezTo>
                <a:cubicBezTo>
                  <a:pt x="16200" y="10356"/>
                  <a:pt x="16335" y="10208"/>
                  <a:pt x="16605" y="10208"/>
                </a:cubicBezTo>
                <a:close/>
                <a:moveTo>
                  <a:pt x="10800" y="11392"/>
                </a:moveTo>
                <a:cubicBezTo>
                  <a:pt x="11070" y="11392"/>
                  <a:pt x="11205" y="11540"/>
                  <a:pt x="11205" y="11836"/>
                </a:cubicBezTo>
                <a:cubicBezTo>
                  <a:pt x="11205" y="12132"/>
                  <a:pt x="11070" y="12279"/>
                  <a:pt x="10800" y="12279"/>
                </a:cubicBezTo>
                <a:cubicBezTo>
                  <a:pt x="10530" y="12279"/>
                  <a:pt x="10395" y="12132"/>
                  <a:pt x="10395" y="11836"/>
                </a:cubicBezTo>
                <a:cubicBezTo>
                  <a:pt x="10395" y="11540"/>
                  <a:pt x="10530" y="11392"/>
                  <a:pt x="10800" y="11392"/>
                </a:cubicBezTo>
                <a:close/>
                <a:moveTo>
                  <a:pt x="10800" y="13907"/>
                </a:moveTo>
                <a:cubicBezTo>
                  <a:pt x="11070" y="13907"/>
                  <a:pt x="11205" y="14203"/>
                  <a:pt x="11205" y="14351"/>
                </a:cubicBezTo>
                <a:cubicBezTo>
                  <a:pt x="11205" y="14647"/>
                  <a:pt x="11070" y="14795"/>
                  <a:pt x="10800" y="14795"/>
                </a:cubicBezTo>
                <a:cubicBezTo>
                  <a:pt x="10530" y="14795"/>
                  <a:pt x="10395" y="14647"/>
                  <a:pt x="10395" y="14351"/>
                </a:cubicBezTo>
                <a:cubicBezTo>
                  <a:pt x="10395" y="14203"/>
                  <a:pt x="10530" y="13907"/>
                  <a:pt x="10800" y="13907"/>
                </a:cubicBezTo>
                <a:close/>
                <a:moveTo>
                  <a:pt x="12015" y="12723"/>
                </a:moveTo>
                <a:cubicBezTo>
                  <a:pt x="12150" y="12723"/>
                  <a:pt x="12285" y="12871"/>
                  <a:pt x="12285" y="13167"/>
                </a:cubicBezTo>
                <a:cubicBezTo>
                  <a:pt x="12285" y="13315"/>
                  <a:pt x="12150" y="13463"/>
                  <a:pt x="12015" y="13463"/>
                </a:cubicBezTo>
                <a:cubicBezTo>
                  <a:pt x="11745" y="13463"/>
                  <a:pt x="11610" y="13315"/>
                  <a:pt x="11610" y="13167"/>
                </a:cubicBezTo>
                <a:cubicBezTo>
                  <a:pt x="11610" y="12871"/>
                  <a:pt x="11745" y="12723"/>
                  <a:pt x="12015" y="12723"/>
                </a:cubicBezTo>
                <a:close/>
                <a:moveTo>
                  <a:pt x="12015" y="15238"/>
                </a:moveTo>
                <a:cubicBezTo>
                  <a:pt x="12150" y="15238"/>
                  <a:pt x="12285" y="15386"/>
                  <a:pt x="12285" y="15682"/>
                </a:cubicBezTo>
                <a:cubicBezTo>
                  <a:pt x="12285" y="15830"/>
                  <a:pt x="12150" y="16126"/>
                  <a:pt x="12015" y="16126"/>
                </a:cubicBezTo>
                <a:cubicBezTo>
                  <a:pt x="11745" y="16126"/>
                  <a:pt x="11610" y="15830"/>
                  <a:pt x="11610" y="15682"/>
                </a:cubicBezTo>
                <a:cubicBezTo>
                  <a:pt x="11610" y="15386"/>
                  <a:pt x="11745" y="15238"/>
                  <a:pt x="12015" y="15238"/>
                </a:cubicBezTo>
                <a:close/>
                <a:moveTo>
                  <a:pt x="13095" y="11392"/>
                </a:moveTo>
                <a:cubicBezTo>
                  <a:pt x="13365" y="11392"/>
                  <a:pt x="13500" y="11540"/>
                  <a:pt x="13500" y="11836"/>
                </a:cubicBezTo>
                <a:cubicBezTo>
                  <a:pt x="13500" y="12132"/>
                  <a:pt x="13365" y="12279"/>
                  <a:pt x="13095" y="12279"/>
                </a:cubicBezTo>
                <a:cubicBezTo>
                  <a:pt x="12960" y="12279"/>
                  <a:pt x="12690" y="12132"/>
                  <a:pt x="12690" y="11836"/>
                </a:cubicBezTo>
                <a:cubicBezTo>
                  <a:pt x="12690" y="11540"/>
                  <a:pt x="12960" y="11392"/>
                  <a:pt x="13095" y="11392"/>
                </a:cubicBezTo>
                <a:close/>
                <a:moveTo>
                  <a:pt x="15390" y="11392"/>
                </a:moveTo>
                <a:cubicBezTo>
                  <a:pt x="15660" y="11392"/>
                  <a:pt x="15795" y="11540"/>
                  <a:pt x="15795" y="11836"/>
                </a:cubicBezTo>
                <a:cubicBezTo>
                  <a:pt x="15795" y="12132"/>
                  <a:pt x="15660" y="12279"/>
                  <a:pt x="15390" y="12279"/>
                </a:cubicBezTo>
                <a:cubicBezTo>
                  <a:pt x="15255" y="12279"/>
                  <a:pt x="14985" y="12132"/>
                  <a:pt x="14985" y="11836"/>
                </a:cubicBezTo>
                <a:cubicBezTo>
                  <a:pt x="14985" y="11540"/>
                  <a:pt x="15255" y="11392"/>
                  <a:pt x="15390" y="11392"/>
                </a:cubicBezTo>
                <a:close/>
                <a:moveTo>
                  <a:pt x="13095" y="13907"/>
                </a:moveTo>
                <a:cubicBezTo>
                  <a:pt x="13365" y="13907"/>
                  <a:pt x="13500" y="14203"/>
                  <a:pt x="13500" y="14351"/>
                </a:cubicBezTo>
                <a:cubicBezTo>
                  <a:pt x="13500" y="14647"/>
                  <a:pt x="13365" y="14795"/>
                  <a:pt x="13095" y="14795"/>
                </a:cubicBezTo>
                <a:cubicBezTo>
                  <a:pt x="12960" y="14795"/>
                  <a:pt x="12690" y="14647"/>
                  <a:pt x="12690" y="14351"/>
                </a:cubicBezTo>
                <a:cubicBezTo>
                  <a:pt x="12690" y="14203"/>
                  <a:pt x="12960" y="13907"/>
                  <a:pt x="13095" y="13907"/>
                </a:cubicBezTo>
                <a:close/>
                <a:moveTo>
                  <a:pt x="15390" y="13907"/>
                </a:moveTo>
                <a:cubicBezTo>
                  <a:pt x="15660" y="13907"/>
                  <a:pt x="15795" y="14203"/>
                  <a:pt x="15795" y="14351"/>
                </a:cubicBezTo>
                <a:cubicBezTo>
                  <a:pt x="15795" y="14647"/>
                  <a:pt x="15660" y="14795"/>
                  <a:pt x="15390" y="14795"/>
                </a:cubicBezTo>
                <a:cubicBezTo>
                  <a:pt x="15255" y="14795"/>
                  <a:pt x="14985" y="14647"/>
                  <a:pt x="14985" y="14351"/>
                </a:cubicBezTo>
                <a:cubicBezTo>
                  <a:pt x="14985" y="14203"/>
                  <a:pt x="15255" y="13907"/>
                  <a:pt x="15390" y="13907"/>
                </a:cubicBezTo>
                <a:close/>
                <a:moveTo>
                  <a:pt x="14310" y="12723"/>
                </a:moveTo>
                <a:cubicBezTo>
                  <a:pt x="14445" y="12723"/>
                  <a:pt x="14715" y="12871"/>
                  <a:pt x="14715" y="13167"/>
                </a:cubicBezTo>
                <a:cubicBezTo>
                  <a:pt x="14715" y="13315"/>
                  <a:pt x="14445" y="13463"/>
                  <a:pt x="14310" y="13463"/>
                </a:cubicBezTo>
                <a:cubicBezTo>
                  <a:pt x="14040" y="13463"/>
                  <a:pt x="13905" y="13315"/>
                  <a:pt x="13905" y="13167"/>
                </a:cubicBezTo>
                <a:cubicBezTo>
                  <a:pt x="13905" y="12871"/>
                  <a:pt x="14040" y="12723"/>
                  <a:pt x="14310" y="12723"/>
                </a:cubicBezTo>
                <a:close/>
                <a:moveTo>
                  <a:pt x="16605" y="12723"/>
                </a:moveTo>
                <a:cubicBezTo>
                  <a:pt x="16740" y="12723"/>
                  <a:pt x="17010" y="12871"/>
                  <a:pt x="17010" y="13167"/>
                </a:cubicBezTo>
                <a:cubicBezTo>
                  <a:pt x="17010" y="13315"/>
                  <a:pt x="16740" y="13463"/>
                  <a:pt x="16605" y="13463"/>
                </a:cubicBezTo>
                <a:cubicBezTo>
                  <a:pt x="16335" y="13463"/>
                  <a:pt x="16200" y="13315"/>
                  <a:pt x="16200" y="13167"/>
                </a:cubicBezTo>
                <a:cubicBezTo>
                  <a:pt x="16200" y="12871"/>
                  <a:pt x="16335" y="12723"/>
                  <a:pt x="16605" y="12723"/>
                </a:cubicBezTo>
                <a:close/>
                <a:moveTo>
                  <a:pt x="14310" y="15238"/>
                </a:moveTo>
                <a:cubicBezTo>
                  <a:pt x="14445" y="15238"/>
                  <a:pt x="14715" y="15386"/>
                  <a:pt x="14715" y="15682"/>
                </a:cubicBezTo>
                <a:cubicBezTo>
                  <a:pt x="14715" y="15830"/>
                  <a:pt x="14445" y="16126"/>
                  <a:pt x="14310" y="16126"/>
                </a:cubicBezTo>
                <a:cubicBezTo>
                  <a:pt x="14040" y="16126"/>
                  <a:pt x="13905" y="15830"/>
                  <a:pt x="13905" y="15682"/>
                </a:cubicBezTo>
                <a:cubicBezTo>
                  <a:pt x="13905" y="15386"/>
                  <a:pt x="14040" y="15238"/>
                  <a:pt x="14310" y="15238"/>
                </a:cubicBezTo>
                <a:close/>
                <a:moveTo>
                  <a:pt x="16605" y="15238"/>
                </a:moveTo>
                <a:cubicBezTo>
                  <a:pt x="16740" y="15238"/>
                  <a:pt x="17010" y="15386"/>
                  <a:pt x="17010" y="15682"/>
                </a:cubicBezTo>
                <a:cubicBezTo>
                  <a:pt x="17010" y="15830"/>
                  <a:pt x="16740" y="16126"/>
                  <a:pt x="16605" y="16126"/>
                </a:cubicBezTo>
                <a:cubicBezTo>
                  <a:pt x="16335" y="16126"/>
                  <a:pt x="16200" y="15830"/>
                  <a:pt x="16200" y="15682"/>
                </a:cubicBezTo>
                <a:cubicBezTo>
                  <a:pt x="16200" y="15386"/>
                  <a:pt x="16335" y="15238"/>
                  <a:pt x="16605" y="15238"/>
                </a:cubicBezTo>
                <a:close/>
                <a:moveTo>
                  <a:pt x="10800" y="16422"/>
                </a:moveTo>
                <a:cubicBezTo>
                  <a:pt x="11070" y="16422"/>
                  <a:pt x="11205" y="16718"/>
                  <a:pt x="11205" y="16866"/>
                </a:cubicBezTo>
                <a:cubicBezTo>
                  <a:pt x="11205" y="17162"/>
                  <a:pt x="11070" y="17310"/>
                  <a:pt x="10800" y="17310"/>
                </a:cubicBezTo>
                <a:cubicBezTo>
                  <a:pt x="10530" y="17310"/>
                  <a:pt x="10395" y="17162"/>
                  <a:pt x="10395" y="16866"/>
                </a:cubicBezTo>
                <a:cubicBezTo>
                  <a:pt x="10395" y="16718"/>
                  <a:pt x="10530" y="16422"/>
                  <a:pt x="10800" y="16422"/>
                </a:cubicBezTo>
                <a:close/>
                <a:moveTo>
                  <a:pt x="10800" y="19085"/>
                </a:moveTo>
                <a:cubicBezTo>
                  <a:pt x="11070" y="19085"/>
                  <a:pt x="11205" y="19233"/>
                  <a:pt x="11205" y="19381"/>
                </a:cubicBezTo>
                <a:cubicBezTo>
                  <a:pt x="11205" y="19677"/>
                  <a:pt x="11070" y="19825"/>
                  <a:pt x="10800" y="19825"/>
                </a:cubicBezTo>
                <a:cubicBezTo>
                  <a:pt x="10530" y="19825"/>
                  <a:pt x="10395" y="19677"/>
                  <a:pt x="10395" y="19381"/>
                </a:cubicBezTo>
                <a:cubicBezTo>
                  <a:pt x="10395" y="19233"/>
                  <a:pt x="10530" y="19085"/>
                  <a:pt x="10800" y="19085"/>
                </a:cubicBezTo>
                <a:close/>
                <a:moveTo>
                  <a:pt x="12015" y="17753"/>
                </a:moveTo>
                <a:cubicBezTo>
                  <a:pt x="12150" y="17753"/>
                  <a:pt x="12285" y="17901"/>
                  <a:pt x="12285" y="18197"/>
                </a:cubicBezTo>
                <a:cubicBezTo>
                  <a:pt x="12285" y="18345"/>
                  <a:pt x="12150" y="18641"/>
                  <a:pt x="12015" y="18641"/>
                </a:cubicBezTo>
                <a:cubicBezTo>
                  <a:pt x="11745" y="18641"/>
                  <a:pt x="11610" y="18345"/>
                  <a:pt x="11610" y="18197"/>
                </a:cubicBezTo>
                <a:cubicBezTo>
                  <a:pt x="11610" y="17901"/>
                  <a:pt x="11745" y="17753"/>
                  <a:pt x="12015" y="17753"/>
                </a:cubicBezTo>
                <a:close/>
                <a:moveTo>
                  <a:pt x="13095" y="16422"/>
                </a:moveTo>
                <a:cubicBezTo>
                  <a:pt x="13365" y="16422"/>
                  <a:pt x="13500" y="16718"/>
                  <a:pt x="13500" y="16866"/>
                </a:cubicBezTo>
                <a:cubicBezTo>
                  <a:pt x="13500" y="17162"/>
                  <a:pt x="13365" y="17310"/>
                  <a:pt x="13095" y="17310"/>
                </a:cubicBezTo>
                <a:cubicBezTo>
                  <a:pt x="12960" y="17310"/>
                  <a:pt x="12690" y="17162"/>
                  <a:pt x="12690" y="16866"/>
                </a:cubicBezTo>
                <a:cubicBezTo>
                  <a:pt x="12690" y="16718"/>
                  <a:pt x="12960" y="16422"/>
                  <a:pt x="13095" y="16422"/>
                </a:cubicBezTo>
                <a:close/>
                <a:moveTo>
                  <a:pt x="15390" y="16422"/>
                </a:moveTo>
                <a:cubicBezTo>
                  <a:pt x="15660" y="16422"/>
                  <a:pt x="15795" y="16718"/>
                  <a:pt x="15795" y="16866"/>
                </a:cubicBezTo>
                <a:cubicBezTo>
                  <a:pt x="15795" y="17162"/>
                  <a:pt x="15660" y="17310"/>
                  <a:pt x="15390" y="17310"/>
                </a:cubicBezTo>
                <a:cubicBezTo>
                  <a:pt x="15255" y="17310"/>
                  <a:pt x="14985" y="17162"/>
                  <a:pt x="14985" y="16866"/>
                </a:cubicBezTo>
                <a:cubicBezTo>
                  <a:pt x="14985" y="16718"/>
                  <a:pt x="15255" y="16422"/>
                  <a:pt x="15390" y="16422"/>
                </a:cubicBezTo>
                <a:close/>
                <a:moveTo>
                  <a:pt x="13095" y="19085"/>
                </a:moveTo>
                <a:cubicBezTo>
                  <a:pt x="13365" y="19085"/>
                  <a:pt x="13500" y="19233"/>
                  <a:pt x="13500" y="19381"/>
                </a:cubicBezTo>
                <a:cubicBezTo>
                  <a:pt x="13500" y="19677"/>
                  <a:pt x="13365" y="19825"/>
                  <a:pt x="13095" y="19825"/>
                </a:cubicBezTo>
                <a:cubicBezTo>
                  <a:pt x="12960" y="19825"/>
                  <a:pt x="12690" y="19677"/>
                  <a:pt x="12690" y="19381"/>
                </a:cubicBezTo>
                <a:cubicBezTo>
                  <a:pt x="12690" y="19233"/>
                  <a:pt x="12960" y="19085"/>
                  <a:pt x="13095" y="19085"/>
                </a:cubicBezTo>
                <a:close/>
                <a:moveTo>
                  <a:pt x="15390" y="19085"/>
                </a:moveTo>
                <a:cubicBezTo>
                  <a:pt x="15660" y="19085"/>
                  <a:pt x="15795" y="19233"/>
                  <a:pt x="15795" y="19381"/>
                </a:cubicBezTo>
                <a:cubicBezTo>
                  <a:pt x="15795" y="19677"/>
                  <a:pt x="15660" y="19825"/>
                  <a:pt x="15390" y="19825"/>
                </a:cubicBezTo>
                <a:cubicBezTo>
                  <a:pt x="15255" y="19825"/>
                  <a:pt x="14985" y="19677"/>
                  <a:pt x="14985" y="19381"/>
                </a:cubicBezTo>
                <a:cubicBezTo>
                  <a:pt x="14985" y="19233"/>
                  <a:pt x="15255" y="19085"/>
                  <a:pt x="15390" y="19085"/>
                </a:cubicBezTo>
                <a:close/>
                <a:moveTo>
                  <a:pt x="14310" y="17753"/>
                </a:moveTo>
                <a:cubicBezTo>
                  <a:pt x="14445" y="17753"/>
                  <a:pt x="14715" y="17901"/>
                  <a:pt x="14715" y="18197"/>
                </a:cubicBezTo>
                <a:cubicBezTo>
                  <a:pt x="14715" y="18345"/>
                  <a:pt x="14445" y="18641"/>
                  <a:pt x="14310" y="18641"/>
                </a:cubicBezTo>
                <a:cubicBezTo>
                  <a:pt x="14040" y="18641"/>
                  <a:pt x="13905" y="18345"/>
                  <a:pt x="13905" y="18197"/>
                </a:cubicBezTo>
                <a:cubicBezTo>
                  <a:pt x="13905" y="17901"/>
                  <a:pt x="14040" y="17753"/>
                  <a:pt x="14310" y="17753"/>
                </a:cubicBezTo>
                <a:close/>
                <a:moveTo>
                  <a:pt x="16605" y="17753"/>
                </a:moveTo>
                <a:cubicBezTo>
                  <a:pt x="16740" y="17753"/>
                  <a:pt x="17010" y="17901"/>
                  <a:pt x="17010" y="18197"/>
                </a:cubicBezTo>
                <a:cubicBezTo>
                  <a:pt x="17010" y="18345"/>
                  <a:pt x="16740" y="18641"/>
                  <a:pt x="16605" y="18641"/>
                </a:cubicBezTo>
                <a:cubicBezTo>
                  <a:pt x="16335" y="18641"/>
                  <a:pt x="16200" y="18345"/>
                  <a:pt x="16200" y="18197"/>
                </a:cubicBezTo>
                <a:cubicBezTo>
                  <a:pt x="16200" y="17901"/>
                  <a:pt x="16335" y="17753"/>
                  <a:pt x="16605" y="17753"/>
                </a:cubicBezTo>
                <a:close/>
                <a:moveTo>
                  <a:pt x="8505" y="6362"/>
                </a:moveTo>
                <a:cubicBezTo>
                  <a:pt x="8640" y="6362"/>
                  <a:pt x="8910" y="6510"/>
                  <a:pt x="8910" y="6805"/>
                </a:cubicBezTo>
                <a:cubicBezTo>
                  <a:pt x="8910" y="6953"/>
                  <a:pt x="8640" y="7249"/>
                  <a:pt x="8505" y="7249"/>
                </a:cubicBezTo>
                <a:cubicBezTo>
                  <a:pt x="8235" y="7249"/>
                  <a:pt x="8100" y="6953"/>
                  <a:pt x="8100" y="6805"/>
                </a:cubicBezTo>
                <a:cubicBezTo>
                  <a:pt x="8100" y="6510"/>
                  <a:pt x="8235" y="6362"/>
                  <a:pt x="8505" y="6362"/>
                </a:cubicBezTo>
                <a:close/>
                <a:moveTo>
                  <a:pt x="8505" y="8877"/>
                </a:moveTo>
                <a:cubicBezTo>
                  <a:pt x="8640" y="8877"/>
                  <a:pt x="8910" y="9025"/>
                  <a:pt x="8910" y="9321"/>
                </a:cubicBezTo>
                <a:cubicBezTo>
                  <a:pt x="8910" y="9468"/>
                  <a:pt x="8640" y="9764"/>
                  <a:pt x="8505" y="9764"/>
                </a:cubicBezTo>
                <a:cubicBezTo>
                  <a:pt x="8235" y="9764"/>
                  <a:pt x="8100" y="9468"/>
                  <a:pt x="8100" y="9321"/>
                </a:cubicBezTo>
                <a:cubicBezTo>
                  <a:pt x="8100" y="9025"/>
                  <a:pt x="8235" y="8877"/>
                  <a:pt x="8505" y="8877"/>
                </a:cubicBezTo>
                <a:close/>
                <a:moveTo>
                  <a:pt x="9585" y="7545"/>
                </a:moveTo>
                <a:cubicBezTo>
                  <a:pt x="9855" y="7545"/>
                  <a:pt x="9990" y="7841"/>
                  <a:pt x="9990" y="7989"/>
                </a:cubicBezTo>
                <a:cubicBezTo>
                  <a:pt x="9990" y="8285"/>
                  <a:pt x="9855" y="8433"/>
                  <a:pt x="9585" y="8433"/>
                </a:cubicBezTo>
                <a:cubicBezTo>
                  <a:pt x="9450" y="8433"/>
                  <a:pt x="9315" y="8285"/>
                  <a:pt x="9315" y="7989"/>
                </a:cubicBezTo>
                <a:cubicBezTo>
                  <a:pt x="9315" y="7841"/>
                  <a:pt x="9450" y="7545"/>
                  <a:pt x="9585" y="7545"/>
                </a:cubicBezTo>
                <a:close/>
                <a:moveTo>
                  <a:pt x="9585" y="10208"/>
                </a:moveTo>
                <a:cubicBezTo>
                  <a:pt x="9855" y="10208"/>
                  <a:pt x="9990" y="10356"/>
                  <a:pt x="9990" y="10504"/>
                </a:cubicBezTo>
                <a:cubicBezTo>
                  <a:pt x="9990" y="10800"/>
                  <a:pt x="9855" y="10948"/>
                  <a:pt x="9585" y="10948"/>
                </a:cubicBezTo>
                <a:cubicBezTo>
                  <a:pt x="9450" y="10948"/>
                  <a:pt x="9315" y="10800"/>
                  <a:pt x="9315" y="10504"/>
                </a:cubicBezTo>
                <a:cubicBezTo>
                  <a:pt x="9315" y="10356"/>
                  <a:pt x="9450" y="10208"/>
                  <a:pt x="9585" y="10208"/>
                </a:cubicBezTo>
                <a:close/>
                <a:moveTo>
                  <a:pt x="8505" y="11392"/>
                </a:moveTo>
                <a:cubicBezTo>
                  <a:pt x="8640" y="11392"/>
                  <a:pt x="8910" y="11540"/>
                  <a:pt x="8910" y="11836"/>
                </a:cubicBezTo>
                <a:cubicBezTo>
                  <a:pt x="8910" y="12132"/>
                  <a:pt x="8640" y="12279"/>
                  <a:pt x="8505" y="12279"/>
                </a:cubicBezTo>
                <a:cubicBezTo>
                  <a:pt x="8235" y="12279"/>
                  <a:pt x="8100" y="12132"/>
                  <a:pt x="8100" y="11836"/>
                </a:cubicBezTo>
                <a:cubicBezTo>
                  <a:pt x="8100" y="11540"/>
                  <a:pt x="8235" y="11392"/>
                  <a:pt x="8505" y="11392"/>
                </a:cubicBezTo>
                <a:close/>
                <a:moveTo>
                  <a:pt x="8505" y="13907"/>
                </a:moveTo>
                <a:cubicBezTo>
                  <a:pt x="8640" y="13907"/>
                  <a:pt x="8910" y="14203"/>
                  <a:pt x="8910" y="14351"/>
                </a:cubicBezTo>
                <a:cubicBezTo>
                  <a:pt x="8910" y="14647"/>
                  <a:pt x="8640" y="14795"/>
                  <a:pt x="8505" y="14795"/>
                </a:cubicBezTo>
                <a:cubicBezTo>
                  <a:pt x="8235" y="14795"/>
                  <a:pt x="8100" y="14647"/>
                  <a:pt x="8100" y="14351"/>
                </a:cubicBezTo>
                <a:cubicBezTo>
                  <a:pt x="8100" y="14203"/>
                  <a:pt x="8235" y="13907"/>
                  <a:pt x="8505" y="13907"/>
                </a:cubicBezTo>
                <a:close/>
                <a:moveTo>
                  <a:pt x="9585" y="12723"/>
                </a:moveTo>
                <a:cubicBezTo>
                  <a:pt x="9855" y="12723"/>
                  <a:pt x="9990" y="12871"/>
                  <a:pt x="9990" y="13167"/>
                </a:cubicBezTo>
                <a:cubicBezTo>
                  <a:pt x="9990" y="13315"/>
                  <a:pt x="9855" y="13463"/>
                  <a:pt x="9585" y="13463"/>
                </a:cubicBezTo>
                <a:cubicBezTo>
                  <a:pt x="9450" y="13463"/>
                  <a:pt x="9315" y="13315"/>
                  <a:pt x="9315" y="13167"/>
                </a:cubicBezTo>
                <a:cubicBezTo>
                  <a:pt x="9315" y="12871"/>
                  <a:pt x="9450" y="12723"/>
                  <a:pt x="9585" y="12723"/>
                </a:cubicBezTo>
                <a:close/>
                <a:moveTo>
                  <a:pt x="9585" y="15238"/>
                </a:moveTo>
                <a:cubicBezTo>
                  <a:pt x="9855" y="15238"/>
                  <a:pt x="9990" y="15386"/>
                  <a:pt x="9990" y="15682"/>
                </a:cubicBezTo>
                <a:cubicBezTo>
                  <a:pt x="9990" y="15830"/>
                  <a:pt x="9855" y="16126"/>
                  <a:pt x="9585" y="16126"/>
                </a:cubicBezTo>
                <a:cubicBezTo>
                  <a:pt x="9450" y="16126"/>
                  <a:pt x="9315" y="15830"/>
                  <a:pt x="9315" y="15682"/>
                </a:cubicBezTo>
                <a:cubicBezTo>
                  <a:pt x="9315" y="15386"/>
                  <a:pt x="9450" y="15238"/>
                  <a:pt x="9585" y="15238"/>
                </a:cubicBezTo>
                <a:close/>
                <a:moveTo>
                  <a:pt x="8505" y="16422"/>
                </a:moveTo>
                <a:cubicBezTo>
                  <a:pt x="8640" y="16422"/>
                  <a:pt x="8910" y="16718"/>
                  <a:pt x="8910" y="16866"/>
                </a:cubicBezTo>
                <a:cubicBezTo>
                  <a:pt x="8910" y="17162"/>
                  <a:pt x="8640" y="17310"/>
                  <a:pt x="8505" y="17310"/>
                </a:cubicBezTo>
                <a:cubicBezTo>
                  <a:pt x="8235" y="17310"/>
                  <a:pt x="8100" y="17162"/>
                  <a:pt x="8100" y="16866"/>
                </a:cubicBezTo>
                <a:cubicBezTo>
                  <a:pt x="8100" y="16718"/>
                  <a:pt x="8235" y="16422"/>
                  <a:pt x="8505" y="16422"/>
                </a:cubicBezTo>
                <a:close/>
                <a:moveTo>
                  <a:pt x="8505" y="19085"/>
                </a:moveTo>
                <a:cubicBezTo>
                  <a:pt x="8640" y="19085"/>
                  <a:pt x="8910" y="19233"/>
                  <a:pt x="8910" y="19381"/>
                </a:cubicBezTo>
                <a:cubicBezTo>
                  <a:pt x="8910" y="19677"/>
                  <a:pt x="8640" y="19825"/>
                  <a:pt x="8505" y="19825"/>
                </a:cubicBezTo>
                <a:cubicBezTo>
                  <a:pt x="8235" y="19825"/>
                  <a:pt x="8100" y="19677"/>
                  <a:pt x="8100" y="19381"/>
                </a:cubicBezTo>
                <a:cubicBezTo>
                  <a:pt x="8100" y="19233"/>
                  <a:pt x="8235" y="19085"/>
                  <a:pt x="8505" y="19085"/>
                </a:cubicBezTo>
                <a:close/>
                <a:moveTo>
                  <a:pt x="9585" y="17753"/>
                </a:moveTo>
                <a:cubicBezTo>
                  <a:pt x="9855" y="17753"/>
                  <a:pt x="9990" y="17901"/>
                  <a:pt x="9990" y="18197"/>
                </a:cubicBezTo>
                <a:cubicBezTo>
                  <a:pt x="9990" y="18345"/>
                  <a:pt x="9855" y="18641"/>
                  <a:pt x="9585" y="18641"/>
                </a:cubicBezTo>
                <a:cubicBezTo>
                  <a:pt x="9450" y="18641"/>
                  <a:pt x="9315" y="18345"/>
                  <a:pt x="9315" y="18197"/>
                </a:cubicBezTo>
                <a:cubicBezTo>
                  <a:pt x="9315" y="17901"/>
                  <a:pt x="9450" y="17753"/>
                  <a:pt x="9585" y="17753"/>
                </a:cubicBezTo>
                <a:close/>
                <a:moveTo>
                  <a:pt x="1485" y="6362"/>
                </a:moveTo>
                <a:cubicBezTo>
                  <a:pt x="1755" y="6362"/>
                  <a:pt x="1890" y="6510"/>
                  <a:pt x="1890" y="6805"/>
                </a:cubicBezTo>
                <a:cubicBezTo>
                  <a:pt x="1890" y="6953"/>
                  <a:pt x="1755" y="7249"/>
                  <a:pt x="1485" y="7249"/>
                </a:cubicBezTo>
                <a:cubicBezTo>
                  <a:pt x="1350" y="7249"/>
                  <a:pt x="1215" y="6953"/>
                  <a:pt x="1215" y="6805"/>
                </a:cubicBezTo>
                <a:cubicBezTo>
                  <a:pt x="1215" y="6510"/>
                  <a:pt x="1350" y="6362"/>
                  <a:pt x="1485" y="6362"/>
                </a:cubicBezTo>
                <a:close/>
                <a:moveTo>
                  <a:pt x="1485" y="8877"/>
                </a:moveTo>
                <a:cubicBezTo>
                  <a:pt x="1755" y="8877"/>
                  <a:pt x="1890" y="9025"/>
                  <a:pt x="1890" y="9321"/>
                </a:cubicBezTo>
                <a:cubicBezTo>
                  <a:pt x="1890" y="9468"/>
                  <a:pt x="1755" y="9764"/>
                  <a:pt x="1485" y="9764"/>
                </a:cubicBezTo>
                <a:cubicBezTo>
                  <a:pt x="1350" y="9764"/>
                  <a:pt x="1215" y="9468"/>
                  <a:pt x="1215" y="9321"/>
                </a:cubicBezTo>
                <a:cubicBezTo>
                  <a:pt x="1215" y="9025"/>
                  <a:pt x="1350" y="8877"/>
                  <a:pt x="1485" y="8877"/>
                </a:cubicBezTo>
                <a:close/>
                <a:moveTo>
                  <a:pt x="2700" y="7545"/>
                </a:moveTo>
                <a:cubicBezTo>
                  <a:pt x="2970" y="7545"/>
                  <a:pt x="3105" y="7841"/>
                  <a:pt x="3105" y="7989"/>
                </a:cubicBezTo>
                <a:cubicBezTo>
                  <a:pt x="3105" y="8285"/>
                  <a:pt x="2970" y="8433"/>
                  <a:pt x="2700" y="8433"/>
                </a:cubicBezTo>
                <a:cubicBezTo>
                  <a:pt x="2430" y="8433"/>
                  <a:pt x="2295" y="8285"/>
                  <a:pt x="2295" y="7989"/>
                </a:cubicBezTo>
                <a:cubicBezTo>
                  <a:pt x="2295" y="7841"/>
                  <a:pt x="2430" y="7545"/>
                  <a:pt x="2700" y="7545"/>
                </a:cubicBezTo>
                <a:close/>
                <a:moveTo>
                  <a:pt x="2700" y="10208"/>
                </a:moveTo>
                <a:cubicBezTo>
                  <a:pt x="2970" y="10208"/>
                  <a:pt x="3105" y="10356"/>
                  <a:pt x="3105" y="10504"/>
                </a:cubicBezTo>
                <a:cubicBezTo>
                  <a:pt x="3105" y="10800"/>
                  <a:pt x="2970" y="10948"/>
                  <a:pt x="2700" y="10948"/>
                </a:cubicBezTo>
                <a:cubicBezTo>
                  <a:pt x="2430" y="10948"/>
                  <a:pt x="2295" y="10800"/>
                  <a:pt x="2295" y="10504"/>
                </a:cubicBezTo>
                <a:cubicBezTo>
                  <a:pt x="2295" y="10356"/>
                  <a:pt x="2430" y="10208"/>
                  <a:pt x="2700" y="10208"/>
                </a:cubicBezTo>
                <a:close/>
                <a:moveTo>
                  <a:pt x="3915" y="6362"/>
                </a:moveTo>
                <a:cubicBezTo>
                  <a:pt x="4050" y="6362"/>
                  <a:pt x="4185" y="6510"/>
                  <a:pt x="4185" y="6805"/>
                </a:cubicBezTo>
                <a:cubicBezTo>
                  <a:pt x="4185" y="6953"/>
                  <a:pt x="4050" y="7249"/>
                  <a:pt x="3915" y="7249"/>
                </a:cubicBezTo>
                <a:cubicBezTo>
                  <a:pt x="3645" y="7249"/>
                  <a:pt x="3510" y="6953"/>
                  <a:pt x="3510" y="6805"/>
                </a:cubicBezTo>
                <a:cubicBezTo>
                  <a:pt x="3510" y="6510"/>
                  <a:pt x="3645" y="6362"/>
                  <a:pt x="3915" y="6362"/>
                </a:cubicBezTo>
                <a:close/>
                <a:moveTo>
                  <a:pt x="6210" y="6362"/>
                </a:moveTo>
                <a:cubicBezTo>
                  <a:pt x="6345" y="6362"/>
                  <a:pt x="6615" y="6510"/>
                  <a:pt x="6615" y="6805"/>
                </a:cubicBezTo>
                <a:cubicBezTo>
                  <a:pt x="6615" y="6953"/>
                  <a:pt x="6345" y="7249"/>
                  <a:pt x="6210" y="7249"/>
                </a:cubicBezTo>
                <a:cubicBezTo>
                  <a:pt x="5940" y="7249"/>
                  <a:pt x="5805" y="6953"/>
                  <a:pt x="5805" y="6805"/>
                </a:cubicBezTo>
                <a:cubicBezTo>
                  <a:pt x="5805" y="6510"/>
                  <a:pt x="5940" y="6362"/>
                  <a:pt x="6210" y="6362"/>
                </a:cubicBezTo>
                <a:close/>
                <a:moveTo>
                  <a:pt x="3915" y="8877"/>
                </a:moveTo>
                <a:cubicBezTo>
                  <a:pt x="4050" y="8877"/>
                  <a:pt x="4185" y="9025"/>
                  <a:pt x="4185" y="9321"/>
                </a:cubicBezTo>
                <a:cubicBezTo>
                  <a:pt x="4185" y="9468"/>
                  <a:pt x="4050" y="9764"/>
                  <a:pt x="3915" y="9764"/>
                </a:cubicBezTo>
                <a:cubicBezTo>
                  <a:pt x="3645" y="9764"/>
                  <a:pt x="3510" y="9468"/>
                  <a:pt x="3510" y="9321"/>
                </a:cubicBezTo>
                <a:cubicBezTo>
                  <a:pt x="3510" y="9025"/>
                  <a:pt x="3645" y="8877"/>
                  <a:pt x="3915" y="8877"/>
                </a:cubicBezTo>
                <a:close/>
                <a:moveTo>
                  <a:pt x="6210" y="8877"/>
                </a:moveTo>
                <a:cubicBezTo>
                  <a:pt x="6345" y="8877"/>
                  <a:pt x="6615" y="9025"/>
                  <a:pt x="6615" y="9321"/>
                </a:cubicBezTo>
                <a:cubicBezTo>
                  <a:pt x="6615" y="9468"/>
                  <a:pt x="6345" y="9764"/>
                  <a:pt x="6210" y="9764"/>
                </a:cubicBezTo>
                <a:cubicBezTo>
                  <a:pt x="5940" y="9764"/>
                  <a:pt x="5805" y="9468"/>
                  <a:pt x="5805" y="9321"/>
                </a:cubicBezTo>
                <a:cubicBezTo>
                  <a:pt x="5805" y="9025"/>
                  <a:pt x="5940" y="8877"/>
                  <a:pt x="6210" y="8877"/>
                </a:cubicBezTo>
                <a:close/>
                <a:moveTo>
                  <a:pt x="4995" y="7545"/>
                </a:moveTo>
                <a:cubicBezTo>
                  <a:pt x="5265" y="7545"/>
                  <a:pt x="5400" y="7841"/>
                  <a:pt x="5400" y="7989"/>
                </a:cubicBezTo>
                <a:cubicBezTo>
                  <a:pt x="5400" y="8285"/>
                  <a:pt x="5265" y="8433"/>
                  <a:pt x="4995" y="8433"/>
                </a:cubicBezTo>
                <a:cubicBezTo>
                  <a:pt x="4860" y="8433"/>
                  <a:pt x="4590" y="8285"/>
                  <a:pt x="4590" y="7989"/>
                </a:cubicBezTo>
                <a:cubicBezTo>
                  <a:pt x="4590" y="7841"/>
                  <a:pt x="4860" y="7545"/>
                  <a:pt x="4995" y="7545"/>
                </a:cubicBezTo>
                <a:close/>
                <a:moveTo>
                  <a:pt x="7290" y="7545"/>
                </a:moveTo>
                <a:cubicBezTo>
                  <a:pt x="7560" y="7545"/>
                  <a:pt x="7695" y="7841"/>
                  <a:pt x="7695" y="7989"/>
                </a:cubicBezTo>
                <a:cubicBezTo>
                  <a:pt x="7695" y="8285"/>
                  <a:pt x="7560" y="8433"/>
                  <a:pt x="7290" y="8433"/>
                </a:cubicBezTo>
                <a:cubicBezTo>
                  <a:pt x="7155" y="8433"/>
                  <a:pt x="6885" y="8285"/>
                  <a:pt x="6885" y="7989"/>
                </a:cubicBezTo>
                <a:cubicBezTo>
                  <a:pt x="6885" y="7841"/>
                  <a:pt x="7155" y="7545"/>
                  <a:pt x="7290" y="7545"/>
                </a:cubicBezTo>
                <a:close/>
                <a:moveTo>
                  <a:pt x="4995" y="10208"/>
                </a:moveTo>
                <a:cubicBezTo>
                  <a:pt x="5265" y="10208"/>
                  <a:pt x="5400" y="10356"/>
                  <a:pt x="5400" y="10504"/>
                </a:cubicBezTo>
                <a:cubicBezTo>
                  <a:pt x="5400" y="10800"/>
                  <a:pt x="5265" y="10948"/>
                  <a:pt x="4995" y="10948"/>
                </a:cubicBezTo>
                <a:cubicBezTo>
                  <a:pt x="4860" y="10948"/>
                  <a:pt x="4590" y="10800"/>
                  <a:pt x="4590" y="10504"/>
                </a:cubicBezTo>
                <a:cubicBezTo>
                  <a:pt x="4590" y="10356"/>
                  <a:pt x="4860" y="10208"/>
                  <a:pt x="4995" y="10208"/>
                </a:cubicBezTo>
                <a:close/>
                <a:moveTo>
                  <a:pt x="7290" y="10208"/>
                </a:moveTo>
                <a:cubicBezTo>
                  <a:pt x="7560" y="10208"/>
                  <a:pt x="7695" y="10356"/>
                  <a:pt x="7695" y="10504"/>
                </a:cubicBezTo>
                <a:cubicBezTo>
                  <a:pt x="7695" y="10800"/>
                  <a:pt x="7560" y="10948"/>
                  <a:pt x="7290" y="10948"/>
                </a:cubicBezTo>
                <a:cubicBezTo>
                  <a:pt x="7155" y="10948"/>
                  <a:pt x="6885" y="10800"/>
                  <a:pt x="6885" y="10504"/>
                </a:cubicBezTo>
                <a:cubicBezTo>
                  <a:pt x="6885" y="10356"/>
                  <a:pt x="7155" y="10208"/>
                  <a:pt x="7290" y="10208"/>
                </a:cubicBezTo>
                <a:close/>
                <a:moveTo>
                  <a:pt x="1485" y="11392"/>
                </a:moveTo>
                <a:cubicBezTo>
                  <a:pt x="1755" y="11392"/>
                  <a:pt x="1890" y="11540"/>
                  <a:pt x="1890" y="11836"/>
                </a:cubicBezTo>
                <a:cubicBezTo>
                  <a:pt x="1890" y="12132"/>
                  <a:pt x="1755" y="12279"/>
                  <a:pt x="1485" y="12279"/>
                </a:cubicBezTo>
                <a:cubicBezTo>
                  <a:pt x="1350" y="12279"/>
                  <a:pt x="1215" y="12132"/>
                  <a:pt x="1215" y="11836"/>
                </a:cubicBezTo>
                <a:cubicBezTo>
                  <a:pt x="1215" y="11540"/>
                  <a:pt x="1350" y="11392"/>
                  <a:pt x="1485" y="11392"/>
                </a:cubicBezTo>
                <a:close/>
                <a:moveTo>
                  <a:pt x="1485" y="13907"/>
                </a:moveTo>
                <a:cubicBezTo>
                  <a:pt x="1755" y="13907"/>
                  <a:pt x="1890" y="14203"/>
                  <a:pt x="1890" y="14351"/>
                </a:cubicBezTo>
                <a:cubicBezTo>
                  <a:pt x="1890" y="14647"/>
                  <a:pt x="1755" y="14795"/>
                  <a:pt x="1485" y="14795"/>
                </a:cubicBezTo>
                <a:cubicBezTo>
                  <a:pt x="1350" y="14795"/>
                  <a:pt x="1215" y="14647"/>
                  <a:pt x="1215" y="14351"/>
                </a:cubicBezTo>
                <a:cubicBezTo>
                  <a:pt x="1215" y="14203"/>
                  <a:pt x="1350" y="13907"/>
                  <a:pt x="1485" y="13907"/>
                </a:cubicBezTo>
                <a:close/>
                <a:moveTo>
                  <a:pt x="2700" y="12723"/>
                </a:moveTo>
                <a:cubicBezTo>
                  <a:pt x="2970" y="12723"/>
                  <a:pt x="3105" y="12871"/>
                  <a:pt x="3105" y="13167"/>
                </a:cubicBezTo>
                <a:cubicBezTo>
                  <a:pt x="3105" y="13315"/>
                  <a:pt x="2970" y="13463"/>
                  <a:pt x="2700" y="13463"/>
                </a:cubicBezTo>
                <a:cubicBezTo>
                  <a:pt x="2430" y="13463"/>
                  <a:pt x="2295" y="13315"/>
                  <a:pt x="2295" y="13167"/>
                </a:cubicBezTo>
                <a:cubicBezTo>
                  <a:pt x="2295" y="12871"/>
                  <a:pt x="2430" y="12723"/>
                  <a:pt x="2700" y="12723"/>
                </a:cubicBezTo>
                <a:close/>
                <a:moveTo>
                  <a:pt x="2700" y="15238"/>
                </a:moveTo>
                <a:cubicBezTo>
                  <a:pt x="2970" y="15238"/>
                  <a:pt x="3105" y="15386"/>
                  <a:pt x="3105" y="15682"/>
                </a:cubicBezTo>
                <a:cubicBezTo>
                  <a:pt x="3105" y="15830"/>
                  <a:pt x="2970" y="16126"/>
                  <a:pt x="2700" y="16126"/>
                </a:cubicBezTo>
                <a:cubicBezTo>
                  <a:pt x="2430" y="16126"/>
                  <a:pt x="2295" y="15830"/>
                  <a:pt x="2295" y="15682"/>
                </a:cubicBezTo>
                <a:cubicBezTo>
                  <a:pt x="2295" y="15386"/>
                  <a:pt x="2430" y="15238"/>
                  <a:pt x="2700" y="15238"/>
                </a:cubicBezTo>
                <a:close/>
                <a:moveTo>
                  <a:pt x="3915" y="11392"/>
                </a:moveTo>
                <a:cubicBezTo>
                  <a:pt x="4050" y="11392"/>
                  <a:pt x="4185" y="11540"/>
                  <a:pt x="4185" y="11836"/>
                </a:cubicBezTo>
                <a:cubicBezTo>
                  <a:pt x="4185" y="12132"/>
                  <a:pt x="4050" y="12279"/>
                  <a:pt x="3915" y="12279"/>
                </a:cubicBezTo>
                <a:cubicBezTo>
                  <a:pt x="3645" y="12279"/>
                  <a:pt x="3510" y="12132"/>
                  <a:pt x="3510" y="11836"/>
                </a:cubicBezTo>
                <a:cubicBezTo>
                  <a:pt x="3510" y="11540"/>
                  <a:pt x="3645" y="11392"/>
                  <a:pt x="3915" y="11392"/>
                </a:cubicBezTo>
                <a:close/>
                <a:moveTo>
                  <a:pt x="6210" y="11392"/>
                </a:moveTo>
                <a:cubicBezTo>
                  <a:pt x="6345" y="11392"/>
                  <a:pt x="6615" y="11540"/>
                  <a:pt x="6615" y="11836"/>
                </a:cubicBezTo>
                <a:cubicBezTo>
                  <a:pt x="6615" y="12132"/>
                  <a:pt x="6345" y="12279"/>
                  <a:pt x="6210" y="12279"/>
                </a:cubicBezTo>
                <a:cubicBezTo>
                  <a:pt x="5940" y="12279"/>
                  <a:pt x="5805" y="12132"/>
                  <a:pt x="5805" y="11836"/>
                </a:cubicBezTo>
                <a:cubicBezTo>
                  <a:pt x="5805" y="11540"/>
                  <a:pt x="5940" y="11392"/>
                  <a:pt x="6210" y="11392"/>
                </a:cubicBezTo>
                <a:close/>
                <a:moveTo>
                  <a:pt x="3915" y="13907"/>
                </a:moveTo>
                <a:cubicBezTo>
                  <a:pt x="4050" y="13907"/>
                  <a:pt x="4185" y="14203"/>
                  <a:pt x="4185" y="14351"/>
                </a:cubicBezTo>
                <a:cubicBezTo>
                  <a:pt x="4185" y="14647"/>
                  <a:pt x="4050" y="14795"/>
                  <a:pt x="3915" y="14795"/>
                </a:cubicBezTo>
                <a:cubicBezTo>
                  <a:pt x="3645" y="14795"/>
                  <a:pt x="3510" y="14647"/>
                  <a:pt x="3510" y="14351"/>
                </a:cubicBezTo>
                <a:cubicBezTo>
                  <a:pt x="3510" y="14203"/>
                  <a:pt x="3645" y="13907"/>
                  <a:pt x="3915" y="13907"/>
                </a:cubicBezTo>
                <a:close/>
                <a:moveTo>
                  <a:pt x="6210" y="13907"/>
                </a:moveTo>
                <a:cubicBezTo>
                  <a:pt x="6345" y="13907"/>
                  <a:pt x="6615" y="14203"/>
                  <a:pt x="6615" y="14351"/>
                </a:cubicBezTo>
                <a:cubicBezTo>
                  <a:pt x="6615" y="14647"/>
                  <a:pt x="6345" y="14795"/>
                  <a:pt x="6210" y="14795"/>
                </a:cubicBezTo>
                <a:cubicBezTo>
                  <a:pt x="5940" y="14795"/>
                  <a:pt x="5805" y="14647"/>
                  <a:pt x="5805" y="14351"/>
                </a:cubicBezTo>
                <a:cubicBezTo>
                  <a:pt x="5805" y="14203"/>
                  <a:pt x="5940" y="13907"/>
                  <a:pt x="6210" y="13907"/>
                </a:cubicBezTo>
                <a:close/>
                <a:moveTo>
                  <a:pt x="4995" y="12723"/>
                </a:moveTo>
                <a:cubicBezTo>
                  <a:pt x="5265" y="12723"/>
                  <a:pt x="5400" y="12871"/>
                  <a:pt x="5400" y="13167"/>
                </a:cubicBezTo>
                <a:cubicBezTo>
                  <a:pt x="5400" y="13315"/>
                  <a:pt x="5265" y="13463"/>
                  <a:pt x="4995" y="13463"/>
                </a:cubicBezTo>
                <a:cubicBezTo>
                  <a:pt x="4860" y="13463"/>
                  <a:pt x="4590" y="13315"/>
                  <a:pt x="4590" y="13167"/>
                </a:cubicBezTo>
                <a:cubicBezTo>
                  <a:pt x="4590" y="12871"/>
                  <a:pt x="4860" y="12723"/>
                  <a:pt x="4995" y="12723"/>
                </a:cubicBezTo>
                <a:close/>
                <a:moveTo>
                  <a:pt x="7290" y="12723"/>
                </a:moveTo>
                <a:cubicBezTo>
                  <a:pt x="7560" y="12723"/>
                  <a:pt x="7695" y="12871"/>
                  <a:pt x="7695" y="13167"/>
                </a:cubicBezTo>
                <a:cubicBezTo>
                  <a:pt x="7695" y="13315"/>
                  <a:pt x="7560" y="13463"/>
                  <a:pt x="7290" y="13463"/>
                </a:cubicBezTo>
                <a:cubicBezTo>
                  <a:pt x="7155" y="13463"/>
                  <a:pt x="6885" y="13315"/>
                  <a:pt x="6885" y="13167"/>
                </a:cubicBezTo>
                <a:cubicBezTo>
                  <a:pt x="6885" y="12871"/>
                  <a:pt x="7155" y="12723"/>
                  <a:pt x="7290" y="12723"/>
                </a:cubicBezTo>
                <a:close/>
                <a:moveTo>
                  <a:pt x="4995" y="15238"/>
                </a:moveTo>
                <a:cubicBezTo>
                  <a:pt x="5265" y="15238"/>
                  <a:pt x="5400" y="15386"/>
                  <a:pt x="5400" y="15682"/>
                </a:cubicBezTo>
                <a:cubicBezTo>
                  <a:pt x="5400" y="15830"/>
                  <a:pt x="5265" y="16126"/>
                  <a:pt x="4995" y="16126"/>
                </a:cubicBezTo>
                <a:cubicBezTo>
                  <a:pt x="4860" y="16126"/>
                  <a:pt x="4590" y="15830"/>
                  <a:pt x="4590" y="15682"/>
                </a:cubicBezTo>
                <a:cubicBezTo>
                  <a:pt x="4590" y="15386"/>
                  <a:pt x="4860" y="15238"/>
                  <a:pt x="4995" y="15238"/>
                </a:cubicBezTo>
                <a:close/>
                <a:moveTo>
                  <a:pt x="7290" y="15238"/>
                </a:moveTo>
                <a:cubicBezTo>
                  <a:pt x="7560" y="15238"/>
                  <a:pt x="7695" y="15386"/>
                  <a:pt x="7695" y="15682"/>
                </a:cubicBezTo>
                <a:cubicBezTo>
                  <a:pt x="7695" y="15830"/>
                  <a:pt x="7560" y="16126"/>
                  <a:pt x="7290" y="16126"/>
                </a:cubicBezTo>
                <a:cubicBezTo>
                  <a:pt x="7155" y="16126"/>
                  <a:pt x="6885" y="15830"/>
                  <a:pt x="6885" y="15682"/>
                </a:cubicBezTo>
                <a:cubicBezTo>
                  <a:pt x="6885" y="15386"/>
                  <a:pt x="7155" y="15238"/>
                  <a:pt x="7290" y="15238"/>
                </a:cubicBezTo>
                <a:close/>
                <a:moveTo>
                  <a:pt x="1485" y="16422"/>
                </a:moveTo>
                <a:cubicBezTo>
                  <a:pt x="1755" y="16422"/>
                  <a:pt x="1890" y="16718"/>
                  <a:pt x="1890" y="16866"/>
                </a:cubicBezTo>
                <a:cubicBezTo>
                  <a:pt x="1890" y="17162"/>
                  <a:pt x="1755" y="17310"/>
                  <a:pt x="1485" y="17310"/>
                </a:cubicBezTo>
                <a:cubicBezTo>
                  <a:pt x="1350" y="17310"/>
                  <a:pt x="1215" y="17162"/>
                  <a:pt x="1215" y="16866"/>
                </a:cubicBezTo>
                <a:cubicBezTo>
                  <a:pt x="1215" y="16718"/>
                  <a:pt x="1350" y="16422"/>
                  <a:pt x="1485" y="16422"/>
                </a:cubicBezTo>
                <a:close/>
                <a:moveTo>
                  <a:pt x="1485" y="19085"/>
                </a:moveTo>
                <a:cubicBezTo>
                  <a:pt x="1755" y="19085"/>
                  <a:pt x="1890" y="19233"/>
                  <a:pt x="1890" y="19381"/>
                </a:cubicBezTo>
                <a:cubicBezTo>
                  <a:pt x="1890" y="19677"/>
                  <a:pt x="1755" y="19825"/>
                  <a:pt x="1485" y="19825"/>
                </a:cubicBezTo>
                <a:cubicBezTo>
                  <a:pt x="1350" y="19825"/>
                  <a:pt x="1215" y="19677"/>
                  <a:pt x="1215" y="19381"/>
                </a:cubicBezTo>
                <a:cubicBezTo>
                  <a:pt x="1215" y="19233"/>
                  <a:pt x="1350" y="19085"/>
                  <a:pt x="1485" y="19085"/>
                </a:cubicBezTo>
                <a:close/>
                <a:moveTo>
                  <a:pt x="2700" y="17753"/>
                </a:moveTo>
                <a:cubicBezTo>
                  <a:pt x="2970" y="17753"/>
                  <a:pt x="3105" y="17901"/>
                  <a:pt x="3105" y="18197"/>
                </a:cubicBezTo>
                <a:cubicBezTo>
                  <a:pt x="3105" y="18345"/>
                  <a:pt x="2970" y="18641"/>
                  <a:pt x="2700" y="18641"/>
                </a:cubicBezTo>
                <a:cubicBezTo>
                  <a:pt x="2430" y="18641"/>
                  <a:pt x="2295" y="18345"/>
                  <a:pt x="2295" y="18197"/>
                </a:cubicBezTo>
                <a:cubicBezTo>
                  <a:pt x="2295" y="17901"/>
                  <a:pt x="2430" y="17753"/>
                  <a:pt x="2700" y="17753"/>
                </a:cubicBezTo>
                <a:close/>
                <a:moveTo>
                  <a:pt x="3915" y="16422"/>
                </a:moveTo>
                <a:cubicBezTo>
                  <a:pt x="4050" y="16422"/>
                  <a:pt x="4185" y="16718"/>
                  <a:pt x="4185" y="16866"/>
                </a:cubicBezTo>
                <a:cubicBezTo>
                  <a:pt x="4185" y="17162"/>
                  <a:pt x="4050" y="17310"/>
                  <a:pt x="3915" y="17310"/>
                </a:cubicBezTo>
                <a:cubicBezTo>
                  <a:pt x="3645" y="17310"/>
                  <a:pt x="3510" y="17162"/>
                  <a:pt x="3510" y="16866"/>
                </a:cubicBezTo>
                <a:cubicBezTo>
                  <a:pt x="3510" y="16718"/>
                  <a:pt x="3645" y="16422"/>
                  <a:pt x="3915" y="16422"/>
                </a:cubicBezTo>
                <a:close/>
                <a:moveTo>
                  <a:pt x="6210" y="16422"/>
                </a:moveTo>
                <a:cubicBezTo>
                  <a:pt x="6345" y="16422"/>
                  <a:pt x="6615" y="16718"/>
                  <a:pt x="6615" y="16866"/>
                </a:cubicBezTo>
                <a:cubicBezTo>
                  <a:pt x="6615" y="17162"/>
                  <a:pt x="6345" y="17310"/>
                  <a:pt x="6210" y="17310"/>
                </a:cubicBezTo>
                <a:cubicBezTo>
                  <a:pt x="5940" y="17310"/>
                  <a:pt x="5805" y="17162"/>
                  <a:pt x="5805" y="16866"/>
                </a:cubicBezTo>
                <a:cubicBezTo>
                  <a:pt x="5805" y="16718"/>
                  <a:pt x="5940" y="16422"/>
                  <a:pt x="6210" y="16422"/>
                </a:cubicBezTo>
                <a:close/>
                <a:moveTo>
                  <a:pt x="3915" y="19085"/>
                </a:moveTo>
                <a:cubicBezTo>
                  <a:pt x="4050" y="19085"/>
                  <a:pt x="4185" y="19233"/>
                  <a:pt x="4185" y="19381"/>
                </a:cubicBezTo>
                <a:cubicBezTo>
                  <a:pt x="4185" y="19677"/>
                  <a:pt x="4050" y="19825"/>
                  <a:pt x="3915" y="19825"/>
                </a:cubicBezTo>
                <a:cubicBezTo>
                  <a:pt x="3645" y="19825"/>
                  <a:pt x="3510" y="19677"/>
                  <a:pt x="3510" y="19381"/>
                </a:cubicBezTo>
                <a:cubicBezTo>
                  <a:pt x="3510" y="19233"/>
                  <a:pt x="3645" y="19085"/>
                  <a:pt x="3915" y="19085"/>
                </a:cubicBezTo>
                <a:close/>
                <a:moveTo>
                  <a:pt x="6210" y="19085"/>
                </a:moveTo>
                <a:cubicBezTo>
                  <a:pt x="6345" y="19085"/>
                  <a:pt x="6615" y="19233"/>
                  <a:pt x="6615" y="19381"/>
                </a:cubicBezTo>
                <a:cubicBezTo>
                  <a:pt x="6615" y="19677"/>
                  <a:pt x="6345" y="19825"/>
                  <a:pt x="6210" y="19825"/>
                </a:cubicBezTo>
                <a:cubicBezTo>
                  <a:pt x="5940" y="19825"/>
                  <a:pt x="5805" y="19677"/>
                  <a:pt x="5805" y="19381"/>
                </a:cubicBezTo>
                <a:cubicBezTo>
                  <a:pt x="5805" y="19233"/>
                  <a:pt x="5940" y="19085"/>
                  <a:pt x="6210" y="19085"/>
                </a:cubicBezTo>
                <a:close/>
                <a:moveTo>
                  <a:pt x="4995" y="17753"/>
                </a:moveTo>
                <a:cubicBezTo>
                  <a:pt x="5265" y="17753"/>
                  <a:pt x="5400" y="17901"/>
                  <a:pt x="5400" y="18197"/>
                </a:cubicBezTo>
                <a:cubicBezTo>
                  <a:pt x="5400" y="18345"/>
                  <a:pt x="5265" y="18641"/>
                  <a:pt x="4995" y="18641"/>
                </a:cubicBezTo>
                <a:cubicBezTo>
                  <a:pt x="4860" y="18641"/>
                  <a:pt x="4590" y="18345"/>
                  <a:pt x="4590" y="18197"/>
                </a:cubicBezTo>
                <a:cubicBezTo>
                  <a:pt x="4590" y="17901"/>
                  <a:pt x="4860" y="17753"/>
                  <a:pt x="4995" y="17753"/>
                </a:cubicBezTo>
                <a:close/>
                <a:moveTo>
                  <a:pt x="7290" y="17753"/>
                </a:moveTo>
                <a:cubicBezTo>
                  <a:pt x="7560" y="17753"/>
                  <a:pt x="7695" y="17901"/>
                  <a:pt x="7695" y="18197"/>
                </a:cubicBezTo>
                <a:cubicBezTo>
                  <a:pt x="7695" y="18345"/>
                  <a:pt x="7560" y="18641"/>
                  <a:pt x="7290" y="18641"/>
                </a:cubicBezTo>
                <a:cubicBezTo>
                  <a:pt x="7155" y="18641"/>
                  <a:pt x="6885" y="18345"/>
                  <a:pt x="6885" y="18197"/>
                </a:cubicBezTo>
                <a:cubicBezTo>
                  <a:pt x="6885" y="17901"/>
                  <a:pt x="7155" y="17753"/>
                  <a:pt x="7290" y="177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39" name="Freeform 40"/>
          <p:cNvSpPr/>
          <p:nvPr/>
        </p:nvSpPr>
        <p:spPr>
          <a:xfrm>
            <a:off x="9490075" y="11728450"/>
            <a:ext cx="1200151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503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030"/>
                  <a:pt x="21600" y="5030"/>
                  <a:pt x="21600" y="5030"/>
                </a:cubicBezTo>
                <a:lnTo>
                  <a:pt x="0" y="5030"/>
                </a:lnTo>
                <a:close/>
                <a:moveTo>
                  <a:pt x="20790" y="20712"/>
                </a:moveTo>
                <a:cubicBezTo>
                  <a:pt x="810" y="20712"/>
                  <a:pt x="810" y="20712"/>
                  <a:pt x="810" y="20712"/>
                </a:cubicBezTo>
                <a:cubicBezTo>
                  <a:pt x="810" y="5918"/>
                  <a:pt x="810" y="5918"/>
                  <a:pt x="810" y="5918"/>
                </a:cubicBezTo>
                <a:cubicBezTo>
                  <a:pt x="20790" y="5918"/>
                  <a:pt x="20790" y="5918"/>
                  <a:pt x="20790" y="5918"/>
                </a:cubicBezTo>
                <a:lnTo>
                  <a:pt x="20790" y="20712"/>
                </a:lnTo>
                <a:close/>
                <a:moveTo>
                  <a:pt x="810" y="3847"/>
                </a:moveTo>
                <a:cubicBezTo>
                  <a:pt x="810" y="3551"/>
                  <a:pt x="945" y="3403"/>
                  <a:pt x="1215" y="3403"/>
                </a:cubicBezTo>
                <a:cubicBezTo>
                  <a:pt x="20385" y="3403"/>
                  <a:pt x="20385" y="3403"/>
                  <a:pt x="20385" y="3403"/>
                </a:cubicBezTo>
                <a:cubicBezTo>
                  <a:pt x="20655" y="3403"/>
                  <a:pt x="20790" y="3551"/>
                  <a:pt x="20790" y="3847"/>
                </a:cubicBezTo>
                <a:cubicBezTo>
                  <a:pt x="20790" y="3995"/>
                  <a:pt x="20655" y="4290"/>
                  <a:pt x="20385" y="4290"/>
                </a:cubicBezTo>
                <a:cubicBezTo>
                  <a:pt x="1215" y="4290"/>
                  <a:pt x="1215" y="4290"/>
                  <a:pt x="1215" y="4290"/>
                </a:cubicBezTo>
                <a:cubicBezTo>
                  <a:pt x="945" y="4290"/>
                  <a:pt x="810" y="3995"/>
                  <a:pt x="810" y="3847"/>
                </a:cubicBezTo>
                <a:close/>
                <a:moveTo>
                  <a:pt x="1890" y="2071"/>
                </a:moveTo>
                <a:cubicBezTo>
                  <a:pt x="1890" y="1923"/>
                  <a:pt x="2160" y="1627"/>
                  <a:pt x="2295" y="1627"/>
                </a:cubicBezTo>
                <a:cubicBezTo>
                  <a:pt x="19305" y="1627"/>
                  <a:pt x="19305" y="1627"/>
                  <a:pt x="19305" y="1627"/>
                </a:cubicBezTo>
                <a:cubicBezTo>
                  <a:pt x="19440" y="1627"/>
                  <a:pt x="19710" y="1923"/>
                  <a:pt x="19710" y="2071"/>
                </a:cubicBezTo>
                <a:cubicBezTo>
                  <a:pt x="19710" y="2367"/>
                  <a:pt x="19440" y="2515"/>
                  <a:pt x="19305" y="2515"/>
                </a:cubicBezTo>
                <a:cubicBezTo>
                  <a:pt x="2295" y="2515"/>
                  <a:pt x="2295" y="2515"/>
                  <a:pt x="2295" y="2515"/>
                </a:cubicBezTo>
                <a:cubicBezTo>
                  <a:pt x="2160" y="2515"/>
                  <a:pt x="1890" y="2367"/>
                  <a:pt x="1890" y="2071"/>
                </a:cubicBezTo>
                <a:close/>
                <a:moveTo>
                  <a:pt x="3105" y="444"/>
                </a:moveTo>
                <a:cubicBezTo>
                  <a:pt x="3105" y="148"/>
                  <a:pt x="3240" y="0"/>
                  <a:pt x="3510" y="0"/>
                </a:cubicBezTo>
                <a:cubicBezTo>
                  <a:pt x="18090" y="0"/>
                  <a:pt x="18090" y="0"/>
                  <a:pt x="18090" y="0"/>
                </a:cubicBezTo>
                <a:cubicBezTo>
                  <a:pt x="18360" y="0"/>
                  <a:pt x="18495" y="148"/>
                  <a:pt x="18495" y="444"/>
                </a:cubicBezTo>
                <a:cubicBezTo>
                  <a:pt x="18495" y="592"/>
                  <a:pt x="18360" y="888"/>
                  <a:pt x="18090" y="888"/>
                </a:cubicBezTo>
                <a:cubicBezTo>
                  <a:pt x="3510" y="888"/>
                  <a:pt x="3510" y="888"/>
                  <a:pt x="3510" y="888"/>
                </a:cubicBezTo>
                <a:cubicBezTo>
                  <a:pt x="3240" y="888"/>
                  <a:pt x="3105" y="592"/>
                  <a:pt x="3105" y="44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40" name="Freeform 41"/>
          <p:cNvSpPr/>
          <p:nvPr/>
        </p:nvSpPr>
        <p:spPr>
          <a:xfrm>
            <a:off x="11591925" y="800099"/>
            <a:ext cx="1200151" cy="1209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0395"/>
                </a:moveTo>
                <a:cubicBezTo>
                  <a:pt x="20520" y="10395"/>
                  <a:pt x="20520" y="10395"/>
                  <a:pt x="20520" y="10395"/>
                </a:cubicBezTo>
                <a:cubicBezTo>
                  <a:pt x="20385" y="5400"/>
                  <a:pt x="16200" y="1215"/>
                  <a:pt x="11205" y="1080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080"/>
                  <a:pt x="10395" y="1080"/>
                  <a:pt x="10395" y="1080"/>
                </a:cubicBezTo>
                <a:cubicBezTo>
                  <a:pt x="5400" y="1215"/>
                  <a:pt x="1215" y="5400"/>
                  <a:pt x="1080" y="10395"/>
                </a:cubicBezTo>
                <a:cubicBezTo>
                  <a:pt x="405" y="10395"/>
                  <a:pt x="405" y="10395"/>
                  <a:pt x="405" y="10395"/>
                </a:cubicBezTo>
                <a:cubicBezTo>
                  <a:pt x="135" y="10395"/>
                  <a:pt x="0" y="10665"/>
                  <a:pt x="0" y="10800"/>
                </a:cubicBezTo>
                <a:cubicBezTo>
                  <a:pt x="0" y="10935"/>
                  <a:pt x="135" y="11205"/>
                  <a:pt x="405" y="11205"/>
                </a:cubicBezTo>
                <a:cubicBezTo>
                  <a:pt x="1080" y="11205"/>
                  <a:pt x="1080" y="11205"/>
                  <a:pt x="1080" y="11205"/>
                </a:cubicBezTo>
                <a:cubicBezTo>
                  <a:pt x="1215" y="16200"/>
                  <a:pt x="5400" y="20385"/>
                  <a:pt x="10395" y="20520"/>
                </a:cubicBezTo>
                <a:cubicBezTo>
                  <a:pt x="10395" y="21195"/>
                  <a:pt x="10395" y="21195"/>
                  <a:pt x="10395" y="21195"/>
                </a:cubicBezTo>
                <a:cubicBezTo>
                  <a:pt x="10395" y="21465"/>
                  <a:pt x="10665" y="21600"/>
                  <a:pt x="10800" y="21600"/>
                </a:cubicBezTo>
                <a:cubicBezTo>
                  <a:pt x="10935" y="21600"/>
                  <a:pt x="11205" y="21465"/>
                  <a:pt x="11205" y="21195"/>
                </a:cubicBezTo>
                <a:cubicBezTo>
                  <a:pt x="11205" y="20520"/>
                  <a:pt x="11205" y="20520"/>
                  <a:pt x="11205" y="20520"/>
                </a:cubicBezTo>
                <a:cubicBezTo>
                  <a:pt x="16200" y="20385"/>
                  <a:pt x="20385" y="16200"/>
                  <a:pt x="20520" y="11205"/>
                </a:cubicBezTo>
                <a:cubicBezTo>
                  <a:pt x="21195" y="11205"/>
                  <a:pt x="21195" y="11205"/>
                  <a:pt x="21195" y="11205"/>
                </a:cubicBezTo>
                <a:cubicBezTo>
                  <a:pt x="21465" y="11205"/>
                  <a:pt x="21600" y="10935"/>
                  <a:pt x="21600" y="10800"/>
                </a:cubicBezTo>
                <a:cubicBezTo>
                  <a:pt x="21600" y="10665"/>
                  <a:pt x="21465" y="10395"/>
                  <a:pt x="21195" y="10395"/>
                </a:cubicBezTo>
                <a:close/>
                <a:moveTo>
                  <a:pt x="11205" y="19845"/>
                </a:moveTo>
                <a:cubicBezTo>
                  <a:pt x="11205" y="19035"/>
                  <a:pt x="11205" y="19035"/>
                  <a:pt x="11205" y="19035"/>
                </a:cubicBezTo>
                <a:cubicBezTo>
                  <a:pt x="11205" y="18900"/>
                  <a:pt x="10935" y="18765"/>
                  <a:pt x="10800" y="18765"/>
                </a:cubicBezTo>
                <a:cubicBezTo>
                  <a:pt x="10665" y="18765"/>
                  <a:pt x="10395" y="18900"/>
                  <a:pt x="10395" y="19035"/>
                </a:cubicBezTo>
                <a:cubicBezTo>
                  <a:pt x="10395" y="19845"/>
                  <a:pt x="10395" y="19845"/>
                  <a:pt x="10395" y="19845"/>
                </a:cubicBezTo>
                <a:cubicBezTo>
                  <a:pt x="5805" y="19575"/>
                  <a:pt x="2025" y="15795"/>
                  <a:pt x="1755" y="11205"/>
                </a:cubicBezTo>
                <a:cubicBezTo>
                  <a:pt x="2565" y="11205"/>
                  <a:pt x="2565" y="11205"/>
                  <a:pt x="2565" y="11205"/>
                </a:cubicBezTo>
                <a:cubicBezTo>
                  <a:pt x="2700" y="11205"/>
                  <a:pt x="2835" y="10935"/>
                  <a:pt x="2835" y="10800"/>
                </a:cubicBezTo>
                <a:cubicBezTo>
                  <a:pt x="2835" y="10665"/>
                  <a:pt x="2700" y="10395"/>
                  <a:pt x="2565" y="10395"/>
                </a:cubicBezTo>
                <a:cubicBezTo>
                  <a:pt x="1755" y="10395"/>
                  <a:pt x="1755" y="10395"/>
                  <a:pt x="1755" y="10395"/>
                </a:cubicBezTo>
                <a:cubicBezTo>
                  <a:pt x="2025" y="5805"/>
                  <a:pt x="5805" y="2025"/>
                  <a:pt x="10395" y="1755"/>
                </a:cubicBezTo>
                <a:cubicBezTo>
                  <a:pt x="10395" y="2565"/>
                  <a:pt x="10395" y="2565"/>
                  <a:pt x="10395" y="2565"/>
                </a:cubicBezTo>
                <a:cubicBezTo>
                  <a:pt x="10395" y="2700"/>
                  <a:pt x="10665" y="2835"/>
                  <a:pt x="10800" y="2835"/>
                </a:cubicBezTo>
                <a:cubicBezTo>
                  <a:pt x="10935" y="2835"/>
                  <a:pt x="11205" y="2700"/>
                  <a:pt x="11205" y="2565"/>
                </a:cubicBezTo>
                <a:cubicBezTo>
                  <a:pt x="11205" y="1755"/>
                  <a:pt x="11205" y="1755"/>
                  <a:pt x="11205" y="1755"/>
                </a:cubicBezTo>
                <a:cubicBezTo>
                  <a:pt x="15795" y="2025"/>
                  <a:pt x="19575" y="5805"/>
                  <a:pt x="19845" y="10395"/>
                </a:cubicBezTo>
                <a:cubicBezTo>
                  <a:pt x="19035" y="10395"/>
                  <a:pt x="19035" y="10395"/>
                  <a:pt x="19035" y="10395"/>
                </a:cubicBezTo>
                <a:cubicBezTo>
                  <a:pt x="18900" y="10395"/>
                  <a:pt x="18765" y="10665"/>
                  <a:pt x="18765" y="10800"/>
                </a:cubicBezTo>
                <a:cubicBezTo>
                  <a:pt x="18765" y="10935"/>
                  <a:pt x="18900" y="11205"/>
                  <a:pt x="19035" y="11205"/>
                </a:cubicBezTo>
                <a:cubicBezTo>
                  <a:pt x="19845" y="11205"/>
                  <a:pt x="19845" y="11205"/>
                  <a:pt x="19845" y="11205"/>
                </a:cubicBezTo>
                <a:cubicBezTo>
                  <a:pt x="19575" y="15795"/>
                  <a:pt x="15795" y="19575"/>
                  <a:pt x="11205" y="19845"/>
                </a:cubicBezTo>
                <a:close/>
                <a:moveTo>
                  <a:pt x="15120" y="10395"/>
                </a:moveTo>
                <a:cubicBezTo>
                  <a:pt x="13230" y="10395"/>
                  <a:pt x="13230" y="10395"/>
                  <a:pt x="13230" y="10395"/>
                </a:cubicBezTo>
                <a:cubicBezTo>
                  <a:pt x="13095" y="9315"/>
                  <a:pt x="12285" y="8505"/>
                  <a:pt x="11205" y="8370"/>
                </a:cubicBezTo>
                <a:cubicBezTo>
                  <a:pt x="11205" y="6480"/>
                  <a:pt x="11205" y="6480"/>
                  <a:pt x="11205" y="6480"/>
                </a:cubicBezTo>
                <a:cubicBezTo>
                  <a:pt x="11205" y="6345"/>
                  <a:pt x="10935" y="6075"/>
                  <a:pt x="10800" y="6075"/>
                </a:cubicBezTo>
                <a:cubicBezTo>
                  <a:pt x="10665" y="6075"/>
                  <a:pt x="10395" y="6345"/>
                  <a:pt x="10395" y="6480"/>
                </a:cubicBezTo>
                <a:cubicBezTo>
                  <a:pt x="10395" y="8370"/>
                  <a:pt x="10395" y="8370"/>
                  <a:pt x="10395" y="8370"/>
                </a:cubicBezTo>
                <a:cubicBezTo>
                  <a:pt x="9315" y="8505"/>
                  <a:pt x="8505" y="9315"/>
                  <a:pt x="8370" y="10395"/>
                </a:cubicBezTo>
                <a:cubicBezTo>
                  <a:pt x="6480" y="10395"/>
                  <a:pt x="6480" y="10395"/>
                  <a:pt x="6480" y="10395"/>
                </a:cubicBezTo>
                <a:cubicBezTo>
                  <a:pt x="6345" y="10395"/>
                  <a:pt x="6075" y="10665"/>
                  <a:pt x="6075" y="10800"/>
                </a:cubicBezTo>
                <a:cubicBezTo>
                  <a:pt x="6075" y="10935"/>
                  <a:pt x="6345" y="11205"/>
                  <a:pt x="6480" y="11205"/>
                </a:cubicBezTo>
                <a:cubicBezTo>
                  <a:pt x="8370" y="11205"/>
                  <a:pt x="8370" y="11205"/>
                  <a:pt x="8370" y="11205"/>
                </a:cubicBezTo>
                <a:cubicBezTo>
                  <a:pt x="8505" y="12285"/>
                  <a:pt x="9315" y="13095"/>
                  <a:pt x="10395" y="13230"/>
                </a:cubicBezTo>
                <a:cubicBezTo>
                  <a:pt x="10395" y="15120"/>
                  <a:pt x="10395" y="15120"/>
                  <a:pt x="10395" y="15120"/>
                </a:cubicBezTo>
                <a:cubicBezTo>
                  <a:pt x="10395" y="15255"/>
                  <a:pt x="10665" y="15525"/>
                  <a:pt x="10800" y="15525"/>
                </a:cubicBezTo>
                <a:cubicBezTo>
                  <a:pt x="10935" y="15525"/>
                  <a:pt x="11205" y="15255"/>
                  <a:pt x="11205" y="15120"/>
                </a:cubicBezTo>
                <a:cubicBezTo>
                  <a:pt x="11205" y="13230"/>
                  <a:pt x="11205" y="13230"/>
                  <a:pt x="11205" y="13230"/>
                </a:cubicBezTo>
                <a:cubicBezTo>
                  <a:pt x="12285" y="13095"/>
                  <a:pt x="13095" y="12285"/>
                  <a:pt x="13230" y="11205"/>
                </a:cubicBezTo>
                <a:cubicBezTo>
                  <a:pt x="15120" y="11205"/>
                  <a:pt x="15120" y="11205"/>
                  <a:pt x="15120" y="11205"/>
                </a:cubicBezTo>
                <a:cubicBezTo>
                  <a:pt x="15255" y="11205"/>
                  <a:pt x="15525" y="10935"/>
                  <a:pt x="15525" y="10800"/>
                </a:cubicBezTo>
                <a:cubicBezTo>
                  <a:pt x="15525" y="10665"/>
                  <a:pt x="15255" y="10395"/>
                  <a:pt x="15120" y="10395"/>
                </a:cubicBezTo>
                <a:close/>
                <a:moveTo>
                  <a:pt x="10800" y="12555"/>
                </a:moveTo>
                <a:cubicBezTo>
                  <a:pt x="9855" y="12555"/>
                  <a:pt x="9045" y="11745"/>
                  <a:pt x="9045" y="10800"/>
                </a:cubicBezTo>
                <a:cubicBezTo>
                  <a:pt x="9045" y="9855"/>
                  <a:pt x="9855" y="9045"/>
                  <a:pt x="10800" y="9045"/>
                </a:cubicBezTo>
                <a:cubicBezTo>
                  <a:pt x="11745" y="9045"/>
                  <a:pt x="12555" y="9855"/>
                  <a:pt x="12555" y="10800"/>
                </a:cubicBezTo>
                <a:cubicBezTo>
                  <a:pt x="12555" y="11745"/>
                  <a:pt x="11745" y="12555"/>
                  <a:pt x="10800" y="125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41" name="Freeform 42"/>
          <p:cNvSpPr/>
          <p:nvPr/>
        </p:nvSpPr>
        <p:spPr>
          <a:xfrm>
            <a:off x="11591925" y="2282825"/>
            <a:ext cx="1200151" cy="96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69"/>
                  <a:pt x="0" y="506"/>
                </a:cubicBezTo>
                <a:cubicBezTo>
                  <a:pt x="0" y="17550"/>
                  <a:pt x="0" y="17550"/>
                  <a:pt x="0" y="17550"/>
                </a:cubicBezTo>
                <a:cubicBezTo>
                  <a:pt x="0" y="17719"/>
                  <a:pt x="135" y="18056"/>
                  <a:pt x="405" y="18056"/>
                </a:cubicBezTo>
                <a:cubicBezTo>
                  <a:pt x="9720" y="18056"/>
                  <a:pt x="9720" y="18056"/>
                  <a:pt x="9720" y="18056"/>
                </a:cubicBezTo>
                <a:cubicBezTo>
                  <a:pt x="9720" y="19406"/>
                  <a:pt x="9720" y="19406"/>
                  <a:pt x="9720" y="19406"/>
                </a:cubicBezTo>
                <a:cubicBezTo>
                  <a:pt x="7965" y="19406"/>
                  <a:pt x="7965" y="19406"/>
                  <a:pt x="7965" y="19406"/>
                </a:cubicBezTo>
                <a:cubicBezTo>
                  <a:pt x="7965" y="21600"/>
                  <a:pt x="7965" y="21600"/>
                  <a:pt x="7965" y="21600"/>
                </a:cubicBezTo>
                <a:cubicBezTo>
                  <a:pt x="13635" y="21600"/>
                  <a:pt x="13635" y="21600"/>
                  <a:pt x="13635" y="21600"/>
                </a:cubicBezTo>
                <a:cubicBezTo>
                  <a:pt x="13635" y="19406"/>
                  <a:pt x="13635" y="19406"/>
                  <a:pt x="13635" y="19406"/>
                </a:cubicBezTo>
                <a:cubicBezTo>
                  <a:pt x="11880" y="19406"/>
                  <a:pt x="11880" y="19406"/>
                  <a:pt x="11880" y="19406"/>
                </a:cubicBezTo>
                <a:cubicBezTo>
                  <a:pt x="11880" y="18056"/>
                  <a:pt x="11880" y="18056"/>
                  <a:pt x="11880" y="18056"/>
                </a:cubicBezTo>
                <a:cubicBezTo>
                  <a:pt x="21195" y="18056"/>
                  <a:pt x="21195" y="18056"/>
                  <a:pt x="21195" y="18056"/>
                </a:cubicBezTo>
                <a:cubicBezTo>
                  <a:pt x="21465" y="18056"/>
                  <a:pt x="21600" y="17719"/>
                  <a:pt x="21600" y="17550"/>
                </a:cubicBezTo>
                <a:cubicBezTo>
                  <a:pt x="21600" y="506"/>
                  <a:pt x="21600" y="506"/>
                  <a:pt x="21600" y="506"/>
                </a:cubicBezTo>
                <a:cubicBezTo>
                  <a:pt x="21600" y="169"/>
                  <a:pt x="21465" y="0"/>
                  <a:pt x="21195" y="0"/>
                </a:cubicBezTo>
                <a:close/>
                <a:moveTo>
                  <a:pt x="12960" y="20250"/>
                </a:moveTo>
                <a:cubicBezTo>
                  <a:pt x="12960" y="20756"/>
                  <a:pt x="12960" y="20756"/>
                  <a:pt x="12960" y="20756"/>
                </a:cubicBezTo>
                <a:cubicBezTo>
                  <a:pt x="8640" y="20756"/>
                  <a:pt x="8640" y="20756"/>
                  <a:pt x="8640" y="20756"/>
                </a:cubicBezTo>
                <a:cubicBezTo>
                  <a:pt x="8640" y="20250"/>
                  <a:pt x="8640" y="20250"/>
                  <a:pt x="8640" y="20250"/>
                </a:cubicBezTo>
                <a:cubicBezTo>
                  <a:pt x="10395" y="20250"/>
                  <a:pt x="10395" y="20250"/>
                  <a:pt x="10395" y="20250"/>
                </a:cubicBezTo>
                <a:cubicBezTo>
                  <a:pt x="10395" y="18056"/>
                  <a:pt x="10395" y="18056"/>
                  <a:pt x="10395" y="18056"/>
                </a:cubicBezTo>
                <a:cubicBezTo>
                  <a:pt x="11205" y="18056"/>
                  <a:pt x="11205" y="18056"/>
                  <a:pt x="11205" y="18056"/>
                </a:cubicBezTo>
                <a:cubicBezTo>
                  <a:pt x="11205" y="20250"/>
                  <a:pt x="11205" y="20250"/>
                  <a:pt x="11205" y="20250"/>
                </a:cubicBezTo>
                <a:lnTo>
                  <a:pt x="12960" y="20250"/>
                </a:lnTo>
                <a:close/>
                <a:moveTo>
                  <a:pt x="20925" y="17044"/>
                </a:moveTo>
                <a:cubicBezTo>
                  <a:pt x="11880" y="17044"/>
                  <a:pt x="11880" y="17044"/>
                  <a:pt x="11880" y="17044"/>
                </a:cubicBezTo>
                <a:cubicBezTo>
                  <a:pt x="9720" y="17044"/>
                  <a:pt x="9720" y="17044"/>
                  <a:pt x="9720" y="17044"/>
                </a:cubicBezTo>
                <a:cubicBezTo>
                  <a:pt x="675" y="17044"/>
                  <a:pt x="675" y="17044"/>
                  <a:pt x="675" y="17044"/>
                </a:cubicBezTo>
                <a:cubicBezTo>
                  <a:pt x="675" y="844"/>
                  <a:pt x="675" y="844"/>
                  <a:pt x="675" y="844"/>
                </a:cubicBezTo>
                <a:cubicBezTo>
                  <a:pt x="20925" y="844"/>
                  <a:pt x="20925" y="844"/>
                  <a:pt x="20925" y="844"/>
                </a:cubicBezTo>
                <a:lnTo>
                  <a:pt x="20925" y="17044"/>
                </a:lnTo>
                <a:close/>
                <a:moveTo>
                  <a:pt x="19845" y="12656"/>
                </a:moveTo>
                <a:cubicBezTo>
                  <a:pt x="15255" y="12656"/>
                  <a:pt x="15255" y="12656"/>
                  <a:pt x="15255" y="12656"/>
                </a:cubicBezTo>
                <a:cubicBezTo>
                  <a:pt x="15255" y="12487"/>
                  <a:pt x="15255" y="12487"/>
                  <a:pt x="15255" y="12487"/>
                </a:cubicBezTo>
                <a:cubicBezTo>
                  <a:pt x="15120" y="12487"/>
                  <a:pt x="14985" y="12319"/>
                  <a:pt x="14850" y="12150"/>
                </a:cubicBezTo>
                <a:cubicBezTo>
                  <a:pt x="13095" y="10800"/>
                  <a:pt x="13095" y="10800"/>
                  <a:pt x="13095" y="10800"/>
                </a:cubicBezTo>
                <a:cubicBezTo>
                  <a:pt x="13095" y="10800"/>
                  <a:pt x="13095" y="10800"/>
                  <a:pt x="13095" y="10800"/>
                </a:cubicBezTo>
                <a:cubicBezTo>
                  <a:pt x="12960" y="10800"/>
                  <a:pt x="12825" y="10800"/>
                  <a:pt x="12690" y="10631"/>
                </a:cubicBezTo>
                <a:cubicBezTo>
                  <a:pt x="12690" y="10631"/>
                  <a:pt x="12690" y="10631"/>
                  <a:pt x="12555" y="10631"/>
                </a:cubicBezTo>
                <a:cubicBezTo>
                  <a:pt x="12555" y="10125"/>
                  <a:pt x="12555" y="10125"/>
                  <a:pt x="12555" y="10125"/>
                </a:cubicBezTo>
                <a:cubicBezTo>
                  <a:pt x="12555" y="10125"/>
                  <a:pt x="12690" y="10125"/>
                  <a:pt x="12690" y="9956"/>
                </a:cubicBezTo>
                <a:cubicBezTo>
                  <a:pt x="12960" y="9787"/>
                  <a:pt x="12960" y="9787"/>
                  <a:pt x="13095" y="9619"/>
                </a:cubicBezTo>
                <a:cubicBezTo>
                  <a:pt x="13365" y="9112"/>
                  <a:pt x="13635" y="8606"/>
                  <a:pt x="13770" y="8100"/>
                </a:cubicBezTo>
                <a:cubicBezTo>
                  <a:pt x="14040" y="7931"/>
                  <a:pt x="14445" y="7594"/>
                  <a:pt x="14445" y="7087"/>
                </a:cubicBezTo>
                <a:cubicBezTo>
                  <a:pt x="14445" y="6075"/>
                  <a:pt x="14445" y="6075"/>
                  <a:pt x="14445" y="6075"/>
                </a:cubicBezTo>
                <a:cubicBezTo>
                  <a:pt x="14445" y="5906"/>
                  <a:pt x="14310" y="5737"/>
                  <a:pt x="14175" y="5569"/>
                </a:cubicBezTo>
                <a:cubicBezTo>
                  <a:pt x="14175" y="5400"/>
                  <a:pt x="14040" y="5231"/>
                  <a:pt x="14040" y="4894"/>
                </a:cubicBezTo>
                <a:cubicBezTo>
                  <a:pt x="14040" y="4556"/>
                  <a:pt x="14040" y="4556"/>
                  <a:pt x="14040" y="4556"/>
                </a:cubicBezTo>
                <a:cubicBezTo>
                  <a:pt x="14040" y="3375"/>
                  <a:pt x="13365" y="1350"/>
                  <a:pt x="11205" y="1350"/>
                </a:cubicBezTo>
                <a:cubicBezTo>
                  <a:pt x="8910" y="1350"/>
                  <a:pt x="8370" y="3375"/>
                  <a:pt x="8235" y="4556"/>
                </a:cubicBezTo>
                <a:cubicBezTo>
                  <a:pt x="8235" y="4894"/>
                  <a:pt x="8235" y="4894"/>
                  <a:pt x="8235" y="4894"/>
                </a:cubicBezTo>
                <a:cubicBezTo>
                  <a:pt x="8235" y="5231"/>
                  <a:pt x="8235" y="5400"/>
                  <a:pt x="8100" y="5569"/>
                </a:cubicBezTo>
                <a:cubicBezTo>
                  <a:pt x="7965" y="5737"/>
                  <a:pt x="7965" y="5906"/>
                  <a:pt x="7965" y="6075"/>
                </a:cubicBezTo>
                <a:cubicBezTo>
                  <a:pt x="7965" y="7087"/>
                  <a:pt x="7965" y="7087"/>
                  <a:pt x="7965" y="7087"/>
                </a:cubicBezTo>
                <a:cubicBezTo>
                  <a:pt x="7965" y="7594"/>
                  <a:pt x="8235" y="7762"/>
                  <a:pt x="8370" y="8100"/>
                </a:cubicBezTo>
                <a:cubicBezTo>
                  <a:pt x="8640" y="8944"/>
                  <a:pt x="9315" y="9619"/>
                  <a:pt x="9720" y="9956"/>
                </a:cubicBezTo>
                <a:cubicBezTo>
                  <a:pt x="9720" y="10462"/>
                  <a:pt x="9720" y="10462"/>
                  <a:pt x="9720" y="10462"/>
                </a:cubicBezTo>
                <a:cubicBezTo>
                  <a:pt x="9585" y="10631"/>
                  <a:pt x="9315" y="10800"/>
                  <a:pt x="9180" y="10800"/>
                </a:cubicBezTo>
                <a:cubicBezTo>
                  <a:pt x="9180" y="10969"/>
                  <a:pt x="9045" y="10969"/>
                  <a:pt x="9045" y="10969"/>
                </a:cubicBezTo>
                <a:cubicBezTo>
                  <a:pt x="7290" y="12150"/>
                  <a:pt x="7290" y="12150"/>
                  <a:pt x="7290" y="12150"/>
                </a:cubicBezTo>
                <a:cubicBezTo>
                  <a:pt x="7155" y="12319"/>
                  <a:pt x="7020" y="12487"/>
                  <a:pt x="6885" y="12487"/>
                </a:cubicBezTo>
                <a:cubicBezTo>
                  <a:pt x="6885" y="12656"/>
                  <a:pt x="6885" y="12656"/>
                  <a:pt x="6885" y="12656"/>
                </a:cubicBezTo>
                <a:cubicBezTo>
                  <a:pt x="4995" y="12656"/>
                  <a:pt x="4995" y="12656"/>
                  <a:pt x="4995" y="12656"/>
                </a:cubicBezTo>
                <a:cubicBezTo>
                  <a:pt x="4995" y="15694"/>
                  <a:pt x="4995" y="15694"/>
                  <a:pt x="4995" y="15694"/>
                </a:cubicBezTo>
                <a:cubicBezTo>
                  <a:pt x="19845" y="15694"/>
                  <a:pt x="19845" y="15694"/>
                  <a:pt x="19845" y="15694"/>
                </a:cubicBezTo>
                <a:lnTo>
                  <a:pt x="19845" y="12656"/>
                </a:lnTo>
                <a:close/>
                <a:moveTo>
                  <a:pt x="9315" y="11812"/>
                </a:moveTo>
                <a:cubicBezTo>
                  <a:pt x="9450" y="11812"/>
                  <a:pt x="9450" y="11644"/>
                  <a:pt x="9585" y="11644"/>
                </a:cubicBezTo>
                <a:cubicBezTo>
                  <a:pt x="9990" y="11475"/>
                  <a:pt x="10395" y="11137"/>
                  <a:pt x="10395" y="10631"/>
                </a:cubicBezTo>
                <a:cubicBezTo>
                  <a:pt x="10395" y="9281"/>
                  <a:pt x="10395" y="9281"/>
                  <a:pt x="10395" y="9281"/>
                </a:cubicBezTo>
                <a:cubicBezTo>
                  <a:pt x="10260" y="9281"/>
                  <a:pt x="10260" y="9281"/>
                  <a:pt x="10260" y="9281"/>
                </a:cubicBezTo>
                <a:cubicBezTo>
                  <a:pt x="9990" y="9112"/>
                  <a:pt x="9180" y="8437"/>
                  <a:pt x="9045" y="7594"/>
                </a:cubicBezTo>
                <a:cubicBezTo>
                  <a:pt x="9045" y="7425"/>
                  <a:pt x="9045" y="7425"/>
                  <a:pt x="9045" y="7425"/>
                </a:cubicBezTo>
                <a:cubicBezTo>
                  <a:pt x="8910" y="7425"/>
                  <a:pt x="8910" y="7425"/>
                  <a:pt x="8910" y="7425"/>
                </a:cubicBezTo>
                <a:cubicBezTo>
                  <a:pt x="8640" y="7256"/>
                  <a:pt x="8640" y="7087"/>
                  <a:pt x="8640" y="7087"/>
                </a:cubicBezTo>
                <a:cubicBezTo>
                  <a:pt x="8640" y="6075"/>
                  <a:pt x="8640" y="6075"/>
                  <a:pt x="8640" y="6075"/>
                </a:cubicBezTo>
                <a:cubicBezTo>
                  <a:pt x="8640" y="6075"/>
                  <a:pt x="8640" y="6075"/>
                  <a:pt x="8640" y="6075"/>
                </a:cubicBezTo>
                <a:cubicBezTo>
                  <a:pt x="8910" y="5737"/>
                  <a:pt x="9045" y="5400"/>
                  <a:pt x="9045" y="4894"/>
                </a:cubicBezTo>
                <a:cubicBezTo>
                  <a:pt x="9045" y="4556"/>
                  <a:pt x="9045" y="4556"/>
                  <a:pt x="9045" y="4556"/>
                </a:cubicBezTo>
                <a:cubicBezTo>
                  <a:pt x="9045" y="4387"/>
                  <a:pt x="9045" y="2194"/>
                  <a:pt x="11205" y="2194"/>
                </a:cubicBezTo>
                <a:cubicBezTo>
                  <a:pt x="13230" y="2194"/>
                  <a:pt x="13365" y="4219"/>
                  <a:pt x="13365" y="4556"/>
                </a:cubicBezTo>
                <a:cubicBezTo>
                  <a:pt x="13365" y="4894"/>
                  <a:pt x="13365" y="4894"/>
                  <a:pt x="13365" y="4894"/>
                </a:cubicBezTo>
                <a:cubicBezTo>
                  <a:pt x="13365" y="5400"/>
                  <a:pt x="13500" y="5737"/>
                  <a:pt x="13635" y="6075"/>
                </a:cubicBezTo>
                <a:cubicBezTo>
                  <a:pt x="13635" y="7087"/>
                  <a:pt x="13635" y="7087"/>
                  <a:pt x="13635" y="7087"/>
                </a:cubicBezTo>
                <a:cubicBezTo>
                  <a:pt x="13635" y="7087"/>
                  <a:pt x="13500" y="7256"/>
                  <a:pt x="13365" y="7425"/>
                </a:cubicBezTo>
                <a:cubicBezTo>
                  <a:pt x="13230" y="7425"/>
                  <a:pt x="13230" y="7425"/>
                  <a:pt x="13230" y="7425"/>
                </a:cubicBezTo>
                <a:cubicBezTo>
                  <a:pt x="13095" y="7762"/>
                  <a:pt x="13095" y="7762"/>
                  <a:pt x="13095" y="7762"/>
                </a:cubicBezTo>
                <a:cubicBezTo>
                  <a:pt x="12960" y="8100"/>
                  <a:pt x="12690" y="8606"/>
                  <a:pt x="12555" y="9112"/>
                </a:cubicBezTo>
                <a:cubicBezTo>
                  <a:pt x="12420" y="9112"/>
                  <a:pt x="12285" y="9281"/>
                  <a:pt x="12285" y="9281"/>
                </a:cubicBezTo>
                <a:cubicBezTo>
                  <a:pt x="12150" y="9450"/>
                  <a:pt x="12015" y="9450"/>
                  <a:pt x="12015" y="9619"/>
                </a:cubicBezTo>
                <a:cubicBezTo>
                  <a:pt x="11880" y="9619"/>
                  <a:pt x="11880" y="9619"/>
                  <a:pt x="11880" y="9619"/>
                </a:cubicBezTo>
                <a:cubicBezTo>
                  <a:pt x="11880" y="10800"/>
                  <a:pt x="11880" y="10800"/>
                  <a:pt x="11880" y="10800"/>
                </a:cubicBezTo>
                <a:cubicBezTo>
                  <a:pt x="11880" y="11475"/>
                  <a:pt x="12420" y="11475"/>
                  <a:pt x="12555" y="11644"/>
                </a:cubicBezTo>
                <a:cubicBezTo>
                  <a:pt x="12690" y="11644"/>
                  <a:pt x="12690" y="11644"/>
                  <a:pt x="12825" y="11644"/>
                </a:cubicBezTo>
                <a:cubicBezTo>
                  <a:pt x="13905" y="12656"/>
                  <a:pt x="13905" y="12656"/>
                  <a:pt x="13905" y="12656"/>
                </a:cubicBezTo>
                <a:cubicBezTo>
                  <a:pt x="8235" y="12656"/>
                  <a:pt x="8235" y="12656"/>
                  <a:pt x="8235" y="12656"/>
                </a:cubicBezTo>
                <a:lnTo>
                  <a:pt x="9315" y="11812"/>
                </a:lnTo>
                <a:close/>
                <a:moveTo>
                  <a:pt x="19035" y="14850"/>
                </a:moveTo>
                <a:cubicBezTo>
                  <a:pt x="5805" y="14850"/>
                  <a:pt x="5805" y="14850"/>
                  <a:pt x="5805" y="14850"/>
                </a:cubicBezTo>
                <a:cubicBezTo>
                  <a:pt x="5805" y="13500"/>
                  <a:pt x="5805" y="13500"/>
                  <a:pt x="5805" y="13500"/>
                </a:cubicBezTo>
                <a:cubicBezTo>
                  <a:pt x="7290" y="13500"/>
                  <a:pt x="7290" y="13500"/>
                  <a:pt x="7290" y="13500"/>
                </a:cubicBezTo>
                <a:cubicBezTo>
                  <a:pt x="14985" y="13500"/>
                  <a:pt x="14985" y="13500"/>
                  <a:pt x="14985" y="13500"/>
                </a:cubicBezTo>
                <a:cubicBezTo>
                  <a:pt x="19035" y="13500"/>
                  <a:pt x="19035" y="13500"/>
                  <a:pt x="19035" y="13500"/>
                </a:cubicBezTo>
                <a:lnTo>
                  <a:pt x="19035" y="14850"/>
                </a:lnTo>
                <a:close/>
                <a:moveTo>
                  <a:pt x="19845" y="1856"/>
                </a:moveTo>
                <a:cubicBezTo>
                  <a:pt x="17685" y="1856"/>
                  <a:pt x="17685" y="1856"/>
                  <a:pt x="17685" y="1856"/>
                </a:cubicBezTo>
                <a:cubicBezTo>
                  <a:pt x="17685" y="4556"/>
                  <a:pt x="17685" y="4556"/>
                  <a:pt x="17685" y="4556"/>
                </a:cubicBezTo>
                <a:cubicBezTo>
                  <a:pt x="19845" y="4556"/>
                  <a:pt x="19845" y="4556"/>
                  <a:pt x="19845" y="4556"/>
                </a:cubicBezTo>
                <a:lnTo>
                  <a:pt x="19845" y="1856"/>
                </a:lnTo>
                <a:close/>
                <a:moveTo>
                  <a:pt x="19035" y="3544"/>
                </a:moveTo>
                <a:cubicBezTo>
                  <a:pt x="18360" y="3544"/>
                  <a:pt x="18360" y="3544"/>
                  <a:pt x="18360" y="3544"/>
                </a:cubicBezTo>
                <a:cubicBezTo>
                  <a:pt x="18360" y="2700"/>
                  <a:pt x="18360" y="2700"/>
                  <a:pt x="18360" y="2700"/>
                </a:cubicBezTo>
                <a:cubicBezTo>
                  <a:pt x="19035" y="2700"/>
                  <a:pt x="19035" y="2700"/>
                  <a:pt x="19035" y="2700"/>
                </a:cubicBezTo>
                <a:lnTo>
                  <a:pt x="19035" y="3544"/>
                </a:lnTo>
                <a:close/>
                <a:moveTo>
                  <a:pt x="4320" y="12656"/>
                </a:moveTo>
                <a:cubicBezTo>
                  <a:pt x="1755" y="12656"/>
                  <a:pt x="1755" y="12656"/>
                  <a:pt x="1755" y="12656"/>
                </a:cubicBezTo>
                <a:cubicBezTo>
                  <a:pt x="1755" y="15694"/>
                  <a:pt x="1755" y="15694"/>
                  <a:pt x="1755" y="15694"/>
                </a:cubicBezTo>
                <a:cubicBezTo>
                  <a:pt x="4320" y="15694"/>
                  <a:pt x="4320" y="15694"/>
                  <a:pt x="4320" y="15694"/>
                </a:cubicBezTo>
                <a:lnTo>
                  <a:pt x="4320" y="12656"/>
                </a:lnTo>
                <a:close/>
                <a:moveTo>
                  <a:pt x="3645" y="14850"/>
                </a:moveTo>
                <a:cubicBezTo>
                  <a:pt x="2565" y="14850"/>
                  <a:pt x="2565" y="14850"/>
                  <a:pt x="2565" y="14850"/>
                </a:cubicBezTo>
                <a:cubicBezTo>
                  <a:pt x="2565" y="13500"/>
                  <a:pt x="2565" y="13500"/>
                  <a:pt x="2565" y="13500"/>
                </a:cubicBezTo>
                <a:cubicBezTo>
                  <a:pt x="3645" y="13500"/>
                  <a:pt x="3645" y="13500"/>
                  <a:pt x="3645" y="13500"/>
                </a:cubicBezTo>
                <a:lnTo>
                  <a:pt x="3645" y="148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42" name="Freeform 43"/>
          <p:cNvSpPr/>
          <p:nvPr/>
        </p:nvSpPr>
        <p:spPr>
          <a:xfrm>
            <a:off x="11591925" y="3613150"/>
            <a:ext cx="1200151" cy="1031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615" y="21600"/>
                </a:moveTo>
                <a:cubicBezTo>
                  <a:pt x="14985" y="21600"/>
                  <a:pt x="14985" y="21600"/>
                  <a:pt x="14985" y="21600"/>
                </a:cubicBezTo>
                <a:cubicBezTo>
                  <a:pt x="10800" y="13659"/>
                  <a:pt x="10800" y="13659"/>
                  <a:pt x="10800" y="13659"/>
                </a:cubicBezTo>
                <a:lnTo>
                  <a:pt x="6615" y="21600"/>
                </a:lnTo>
                <a:close/>
                <a:moveTo>
                  <a:pt x="7830" y="20806"/>
                </a:moveTo>
                <a:cubicBezTo>
                  <a:pt x="10800" y="15247"/>
                  <a:pt x="10800" y="15247"/>
                  <a:pt x="10800" y="15247"/>
                </a:cubicBezTo>
                <a:cubicBezTo>
                  <a:pt x="13770" y="20806"/>
                  <a:pt x="13770" y="20806"/>
                  <a:pt x="13770" y="20806"/>
                </a:cubicBezTo>
                <a:lnTo>
                  <a:pt x="7830" y="20806"/>
                </a:lnTo>
                <a:close/>
                <a:moveTo>
                  <a:pt x="21600" y="0"/>
                </a:moveTo>
                <a:cubicBezTo>
                  <a:pt x="21600" y="16994"/>
                  <a:pt x="21600" y="16994"/>
                  <a:pt x="21600" y="16994"/>
                </a:cubicBezTo>
                <a:cubicBezTo>
                  <a:pt x="13635" y="16994"/>
                  <a:pt x="13635" y="16994"/>
                  <a:pt x="13635" y="16994"/>
                </a:cubicBezTo>
                <a:cubicBezTo>
                  <a:pt x="13500" y="16994"/>
                  <a:pt x="13365" y="16676"/>
                  <a:pt x="13365" y="16518"/>
                </a:cubicBezTo>
                <a:cubicBezTo>
                  <a:pt x="13365" y="16359"/>
                  <a:pt x="13500" y="16041"/>
                  <a:pt x="13635" y="16041"/>
                </a:cubicBezTo>
                <a:cubicBezTo>
                  <a:pt x="20925" y="16041"/>
                  <a:pt x="20925" y="16041"/>
                  <a:pt x="20925" y="16041"/>
                </a:cubicBezTo>
                <a:cubicBezTo>
                  <a:pt x="20925" y="794"/>
                  <a:pt x="20925" y="794"/>
                  <a:pt x="20925" y="794"/>
                </a:cubicBezTo>
                <a:cubicBezTo>
                  <a:pt x="675" y="794"/>
                  <a:pt x="675" y="794"/>
                  <a:pt x="675" y="794"/>
                </a:cubicBezTo>
                <a:cubicBezTo>
                  <a:pt x="675" y="16041"/>
                  <a:pt x="675" y="16041"/>
                  <a:pt x="675" y="16041"/>
                </a:cubicBezTo>
                <a:cubicBezTo>
                  <a:pt x="7965" y="16041"/>
                  <a:pt x="7965" y="16041"/>
                  <a:pt x="7965" y="16041"/>
                </a:cubicBezTo>
                <a:cubicBezTo>
                  <a:pt x="8100" y="16041"/>
                  <a:pt x="8235" y="16359"/>
                  <a:pt x="8235" y="16518"/>
                </a:cubicBezTo>
                <a:cubicBezTo>
                  <a:pt x="8235" y="16676"/>
                  <a:pt x="8100" y="16994"/>
                  <a:pt x="7965" y="16994"/>
                </a:cubicBezTo>
                <a:cubicBezTo>
                  <a:pt x="0" y="16994"/>
                  <a:pt x="0" y="16994"/>
                  <a:pt x="0" y="16994"/>
                </a:cubicBezTo>
                <a:cubicBezTo>
                  <a:pt x="0" y="0"/>
                  <a:pt x="0" y="0"/>
                  <a:pt x="0" y="0"/>
                </a:cubicBezTo>
                <a:lnTo>
                  <a:pt x="21600" y="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43" name="Freeform 44"/>
          <p:cNvSpPr/>
          <p:nvPr/>
        </p:nvSpPr>
        <p:spPr>
          <a:xfrm>
            <a:off x="11591925" y="4886326"/>
            <a:ext cx="1200151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1205" y="2565"/>
                </a:moveTo>
                <a:cubicBezTo>
                  <a:pt x="11205" y="11205"/>
                  <a:pt x="11205" y="11205"/>
                  <a:pt x="11205" y="11205"/>
                </a:cubicBezTo>
                <a:cubicBezTo>
                  <a:pt x="11205" y="11340"/>
                  <a:pt x="10935" y="11475"/>
                  <a:pt x="10800" y="11475"/>
                </a:cubicBezTo>
                <a:cubicBezTo>
                  <a:pt x="4995" y="11475"/>
                  <a:pt x="4995" y="11475"/>
                  <a:pt x="4995" y="11475"/>
                </a:cubicBezTo>
                <a:cubicBezTo>
                  <a:pt x="4860" y="11475"/>
                  <a:pt x="4725" y="11340"/>
                  <a:pt x="4725" y="11205"/>
                </a:cubicBezTo>
                <a:cubicBezTo>
                  <a:pt x="4725" y="10935"/>
                  <a:pt x="4860" y="10800"/>
                  <a:pt x="4995" y="10800"/>
                </a:cubicBezTo>
                <a:cubicBezTo>
                  <a:pt x="10395" y="10800"/>
                  <a:pt x="10395" y="10800"/>
                  <a:pt x="10395" y="10800"/>
                </a:cubicBezTo>
                <a:cubicBezTo>
                  <a:pt x="10395" y="2565"/>
                  <a:pt x="10395" y="2565"/>
                  <a:pt x="10395" y="2565"/>
                </a:cubicBezTo>
                <a:cubicBezTo>
                  <a:pt x="10395" y="2295"/>
                  <a:pt x="10665" y="2160"/>
                  <a:pt x="10800" y="2160"/>
                </a:cubicBezTo>
                <a:cubicBezTo>
                  <a:pt x="10935" y="2160"/>
                  <a:pt x="11205" y="2295"/>
                  <a:pt x="11205" y="25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44" name="Freeform 45"/>
          <p:cNvSpPr/>
          <p:nvPr/>
        </p:nvSpPr>
        <p:spPr>
          <a:xfrm>
            <a:off x="11712575" y="6248400"/>
            <a:ext cx="974727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2" y="2160"/>
                </a:moveTo>
                <a:cubicBezTo>
                  <a:pt x="14788" y="2160"/>
                  <a:pt x="14788" y="2160"/>
                  <a:pt x="14788" y="2160"/>
                </a:cubicBezTo>
                <a:cubicBezTo>
                  <a:pt x="14788" y="1755"/>
                  <a:pt x="14622" y="945"/>
                  <a:pt x="13957" y="405"/>
                </a:cubicBezTo>
                <a:cubicBezTo>
                  <a:pt x="13625" y="135"/>
                  <a:pt x="13126" y="0"/>
                  <a:pt x="12628" y="0"/>
                </a:cubicBezTo>
                <a:cubicBezTo>
                  <a:pt x="8142" y="0"/>
                  <a:pt x="8142" y="0"/>
                  <a:pt x="8142" y="0"/>
                </a:cubicBezTo>
                <a:cubicBezTo>
                  <a:pt x="7477" y="0"/>
                  <a:pt x="7145" y="135"/>
                  <a:pt x="6646" y="405"/>
                </a:cubicBezTo>
                <a:cubicBezTo>
                  <a:pt x="6148" y="945"/>
                  <a:pt x="5982" y="1755"/>
                  <a:pt x="5815" y="2160"/>
                </a:cubicBezTo>
                <a:cubicBezTo>
                  <a:pt x="498" y="2160"/>
                  <a:pt x="498" y="2160"/>
                  <a:pt x="498" y="2160"/>
                </a:cubicBezTo>
                <a:cubicBezTo>
                  <a:pt x="166" y="2160"/>
                  <a:pt x="0" y="2295"/>
                  <a:pt x="0" y="2565"/>
                </a:cubicBezTo>
                <a:cubicBezTo>
                  <a:pt x="0" y="2700"/>
                  <a:pt x="166" y="2970"/>
                  <a:pt x="498" y="2970"/>
                </a:cubicBezTo>
                <a:cubicBezTo>
                  <a:pt x="21102" y="2970"/>
                  <a:pt x="21102" y="2970"/>
                  <a:pt x="21102" y="2970"/>
                </a:cubicBezTo>
                <a:cubicBezTo>
                  <a:pt x="21434" y="2970"/>
                  <a:pt x="21600" y="2700"/>
                  <a:pt x="21600" y="2565"/>
                </a:cubicBezTo>
                <a:cubicBezTo>
                  <a:pt x="21600" y="2295"/>
                  <a:pt x="21434" y="2160"/>
                  <a:pt x="21102" y="2160"/>
                </a:cubicBezTo>
                <a:close/>
                <a:moveTo>
                  <a:pt x="7311" y="945"/>
                </a:moveTo>
                <a:cubicBezTo>
                  <a:pt x="7477" y="810"/>
                  <a:pt x="7809" y="675"/>
                  <a:pt x="8142" y="675"/>
                </a:cubicBezTo>
                <a:cubicBezTo>
                  <a:pt x="12628" y="675"/>
                  <a:pt x="12628" y="675"/>
                  <a:pt x="12628" y="675"/>
                </a:cubicBezTo>
                <a:cubicBezTo>
                  <a:pt x="12960" y="675"/>
                  <a:pt x="13126" y="810"/>
                  <a:pt x="13458" y="945"/>
                </a:cubicBezTo>
                <a:cubicBezTo>
                  <a:pt x="13791" y="1350"/>
                  <a:pt x="13957" y="1755"/>
                  <a:pt x="13957" y="2160"/>
                </a:cubicBezTo>
                <a:cubicBezTo>
                  <a:pt x="6812" y="2160"/>
                  <a:pt x="6812" y="2160"/>
                  <a:pt x="6812" y="2160"/>
                </a:cubicBezTo>
                <a:cubicBezTo>
                  <a:pt x="6812" y="1755"/>
                  <a:pt x="6978" y="1350"/>
                  <a:pt x="7311" y="945"/>
                </a:cubicBezTo>
                <a:close/>
                <a:moveTo>
                  <a:pt x="2160" y="19845"/>
                </a:moveTo>
                <a:cubicBezTo>
                  <a:pt x="2326" y="20385"/>
                  <a:pt x="2658" y="21600"/>
                  <a:pt x="4486" y="21600"/>
                </a:cubicBezTo>
                <a:cubicBezTo>
                  <a:pt x="17114" y="21600"/>
                  <a:pt x="17114" y="21600"/>
                  <a:pt x="17114" y="21600"/>
                </a:cubicBezTo>
                <a:cubicBezTo>
                  <a:pt x="18942" y="21600"/>
                  <a:pt x="19440" y="20385"/>
                  <a:pt x="19440" y="19845"/>
                </a:cubicBezTo>
                <a:cubicBezTo>
                  <a:pt x="20271" y="3645"/>
                  <a:pt x="20271" y="3645"/>
                  <a:pt x="20271" y="3645"/>
                </a:cubicBezTo>
                <a:cubicBezTo>
                  <a:pt x="1329" y="3645"/>
                  <a:pt x="1329" y="3645"/>
                  <a:pt x="1329" y="3645"/>
                </a:cubicBezTo>
                <a:lnTo>
                  <a:pt x="2160" y="19845"/>
                </a:lnTo>
                <a:close/>
                <a:moveTo>
                  <a:pt x="19274" y="4455"/>
                </a:moveTo>
                <a:cubicBezTo>
                  <a:pt x="18443" y="19710"/>
                  <a:pt x="18443" y="19710"/>
                  <a:pt x="18443" y="19710"/>
                </a:cubicBezTo>
                <a:cubicBezTo>
                  <a:pt x="18443" y="19845"/>
                  <a:pt x="18443" y="20925"/>
                  <a:pt x="17114" y="20925"/>
                </a:cubicBezTo>
                <a:cubicBezTo>
                  <a:pt x="4486" y="20925"/>
                  <a:pt x="4486" y="20925"/>
                  <a:pt x="4486" y="20925"/>
                </a:cubicBezTo>
                <a:cubicBezTo>
                  <a:pt x="3157" y="20925"/>
                  <a:pt x="3157" y="19845"/>
                  <a:pt x="3157" y="19710"/>
                </a:cubicBezTo>
                <a:cubicBezTo>
                  <a:pt x="2326" y="4455"/>
                  <a:pt x="2326" y="4455"/>
                  <a:pt x="2326" y="4455"/>
                </a:cubicBezTo>
                <a:lnTo>
                  <a:pt x="19274" y="4455"/>
                </a:lnTo>
                <a:close/>
                <a:moveTo>
                  <a:pt x="4985" y="19440"/>
                </a:moveTo>
                <a:cubicBezTo>
                  <a:pt x="4985" y="19170"/>
                  <a:pt x="5151" y="19035"/>
                  <a:pt x="5483" y="19035"/>
                </a:cubicBezTo>
                <a:cubicBezTo>
                  <a:pt x="16283" y="19035"/>
                  <a:pt x="16283" y="19035"/>
                  <a:pt x="16283" y="19035"/>
                </a:cubicBezTo>
                <a:cubicBezTo>
                  <a:pt x="16449" y="19035"/>
                  <a:pt x="16615" y="19170"/>
                  <a:pt x="16615" y="19440"/>
                </a:cubicBezTo>
                <a:cubicBezTo>
                  <a:pt x="16615" y="19575"/>
                  <a:pt x="16449" y="19710"/>
                  <a:pt x="16283" y="19710"/>
                </a:cubicBezTo>
                <a:cubicBezTo>
                  <a:pt x="5483" y="19710"/>
                  <a:pt x="5483" y="19710"/>
                  <a:pt x="5483" y="19710"/>
                </a:cubicBezTo>
                <a:cubicBezTo>
                  <a:pt x="5151" y="19710"/>
                  <a:pt x="4985" y="19575"/>
                  <a:pt x="4985" y="19440"/>
                </a:cubicBezTo>
                <a:close/>
                <a:moveTo>
                  <a:pt x="4985" y="17550"/>
                </a:moveTo>
                <a:cubicBezTo>
                  <a:pt x="4985" y="17415"/>
                  <a:pt x="5151" y="17145"/>
                  <a:pt x="5483" y="17145"/>
                </a:cubicBezTo>
                <a:cubicBezTo>
                  <a:pt x="16283" y="17145"/>
                  <a:pt x="16283" y="17145"/>
                  <a:pt x="16283" y="17145"/>
                </a:cubicBezTo>
                <a:cubicBezTo>
                  <a:pt x="16449" y="17145"/>
                  <a:pt x="16615" y="17415"/>
                  <a:pt x="16615" y="17550"/>
                </a:cubicBezTo>
                <a:cubicBezTo>
                  <a:pt x="16615" y="17820"/>
                  <a:pt x="16449" y="17955"/>
                  <a:pt x="16283" y="17955"/>
                </a:cubicBezTo>
                <a:cubicBezTo>
                  <a:pt x="5483" y="17955"/>
                  <a:pt x="5483" y="17955"/>
                  <a:pt x="5483" y="17955"/>
                </a:cubicBezTo>
                <a:cubicBezTo>
                  <a:pt x="5151" y="17955"/>
                  <a:pt x="4985" y="17820"/>
                  <a:pt x="4985" y="17550"/>
                </a:cubicBezTo>
                <a:close/>
                <a:moveTo>
                  <a:pt x="4985" y="15795"/>
                </a:moveTo>
                <a:cubicBezTo>
                  <a:pt x="4985" y="15525"/>
                  <a:pt x="5151" y="15390"/>
                  <a:pt x="5483" y="15390"/>
                </a:cubicBezTo>
                <a:cubicBezTo>
                  <a:pt x="16283" y="15390"/>
                  <a:pt x="16283" y="15390"/>
                  <a:pt x="16283" y="15390"/>
                </a:cubicBezTo>
                <a:cubicBezTo>
                  <a:pt x="16449" y="15390"/>
                  <a:pt x="16615" y="15525"/>
                  <a:pt x="16615" y="15795"/>
                </a:cubicBezTo>
                <a:cubicBezTo>
                  <a:pt x="16615" y="15930"/>
                  <a:pt x="16449" y="16065"/>
                  <a:pt x="16283" y="16065"/>
                </a:cubicBezTo>
                <a:cubicBezTo>
                  <a:pt x="5483" y="16065"/>
                  <a:pt x="5483" y="16065"/>
                  <a:pt x="5483" y="16065"/>
                </a:cubicBezTo>
                <a:cubicBezTo>
                  <a:pt x="5151" y="16065"/>
                  <a:pt x="4985" y="15930"/>
                  <a:pt x="4985" y="157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45" name="Freeform 46"/>
          <p:cNvSpPr/>
          <p:nvPr/>
        </p:nvSpPr>
        <p:spPr>
          <a:xfrm>
            <a:off x="11680825" y="7610475"/>
            <a:ext cx="1000127" cy="1212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125"/>
                </a:moveTo>
                <a:cubicBezTo>
                  <a:pt x="21600" y="10125"/>
                  <a:pt x="21600" y="10125"/>
                  <a:pt x="21600" y="10125"/>
                </a:cubicBezTo>
                <a:cubicBezTo>
                  <a:pt x="21600" y="10125"/>
                  <a:pt x="21600" y="10125"/>
                  <a:pt x="21600" y="10125"/>
                </a:cubicBezTo>
                <a:cubicBezTo>
                  <a:pt x="21600" y="5265"/>
                  <a:pt x="17053" y="1215"/>
                  <a:pt x="11206" y="1080"/>
                </a:cubicBezTo>
                <a:cubicBezTo>
                  <a:pt x="11206" y="405"/>
                  <a:pt x="11206" y="405"/>
                  <a:pt x="11206" y="405"/>
                </a:cubicBezTo>
                <a:cubicBezTo>
                  <a:pt x="11206" y="135"/>
                  <a:pt x="11044" y="0"/>
                  <a:pt x="10881" y="0"/>
                </a:cubicBezTo>
                <a:cubicBezTo>
                  <a:pt x="10556" y="0"/>
                  <a:pt x="10394" y="135"/>
                  <a:pt x="10394" y="405"/>
                </a:cubicBezTo>
                <a:cubicBezTo>
                  <a:pt x="10394" y="1080"/>
                  <a:pt x="10394" y="1080"/>
                  <a:pt x="10394" y="1080"/>
                </a:cubicBezTo>
                <a:cubicBezTo>
                  <a:pt x="4547" y="1215"/>
                  <a:pt x="0" y="5265"/>
                  <a:pt x="0" y="10125"/>
                </a:cubicBezTo>
                <a:cubicBezTo>
                  <a:pt x="0" y="10125"/>
                  <a:pt x="0" y="10125"/>
                  <a:pt x="0" y="10125"/>
                </a:cubicBezTo>
                <a:cubicBezTo>
                  <a:pt x="0" y="10125"/>
                  <a:pt x="0" y="10125"/>
                  <a:pt x="0" y="10125"/>
                </a:cubicBezTo>
                <a:cubicBezTo>
                  <a:pt x="0" y="10125"/>
                  <a:pt x="0" y="10260"/>
                  <a:pt x="0" y="10260"/>
                </a:cubicBezTo>
                <a:cubicBezTo>
                  <a:pt x="0" y="10260"/>
                  <a:pt x="0" y="10260"/>
                  <a:pt x="162" y="10260"/>
                </a:cubicBezTo>
                <a:cubicBezTo>
                  <a:pt x="162" y="10260"/>
                  <a:pt x="162" y="10395"/>
                  <a:pt x="162" y="10395"/>
                </a:cubicBezTo>
                <a:cubicBezTo>
                  <a:pt x="162" y="10395"/>
                  <a:pt x="162" y="10395"/>
                  <a:pt x="162" y="10395"/>
                </a:cubicBezTo>
                <a:cubicBezTo>
                  <a:pt x="162" y="10395"/>
                  <a:pt x="162" y="10395"/>
                  <a:pt x="162" y="10395"/>
                </a:cubicBezTo>
                <a:cubicBezTo>
                  <a:pt x="162" y="10395"/>
                  <a:pt x="325" y="10395"/>
                  <a:pt x="325" y="10395"/>
                </a:cubicBezTo>
                <a:cubicBezTo>
                  <a:pt x="325" y="10395"/>
                  <a:pt x="325" y="10395"/>
                  <a:pt x="325" y="10395"/>
                </a:cubicBezTo>
                <a:cubicBezTo>
                  <a:pt x="325" y="10395"/>
                  <a:pt x="487" y="10395"/>
                  <a:pt x="487" y="10395"/>
                </a:cubicBezTo>
                <a:cubicBezTo>
                  <a:pt x="487" y="10395"/>
                  <a:pt x="487" y="10395"/>
                  <a:pt x="487" y="10395"/>
                </a:cubicBezTo>
                <a:cubicBezTo>
                  <a:pt x="487" y="10395"/>
                  <a:pt x="487" y="10395"/>
                  <a:pt x="487" y="10395"/>
                </a:cubicBezTo>
                <a:cubicBezTo>
                  <a:pt x="650" y="10395"/>
                  <a:pt x="650" y="10395"/>
                  <a:pt x="650" y="10395"/>
                </a:cubicBezTo>
                <a:cubicBezTo>
                  <a:pt x="650" y="10395"/>
                  <a:pt x="650" y="10395"/>
                  <a:pt x="650" y="10395"/>
                </a:cubicBezTo>
                <a:cubicBezTo>
                  <a:pt x="650" y="10395"/>
                  <a:pt x="650" y="10395"/>
                  <a:pt x="812" y="10260"/>
                </a:cubicBezTo>
                <a:cubicBezTo>
                  <a:pt x="812" y="10260"/>
                  <a:pt x="812" y="10260"/>
                  <a:pt x="812" y="10260"/>
                </a:cubicBezTo>
                <a:cubicBezTo>
                  <a:pt x="1299" y="9720"/>
                  <a:pt x="2111" y="9315"/>
                  <a:pt x="3086" y="9315"/>
                </a:cubicBezTo>
                <a:cubicBezTo>
                  <a:pt x="3898" y="9315"/>
                  <a:pt x="4710" y="9720"/>
                  <a:pt x="5359" y="10260"/>
                </a:cubicBezTo>
                <a:cubicBezTo>
                  <a:pt x="5359" y="10260"/>
                  <a:pt x="5359" y="10260"/>
                  <a:pt x="5359" y="10395"/>
                </a:cubicBezTo>
                <a:cubicBezTo>
                  <a:pt x="5359" y="10395"/>
                  <a:pt x="5359" y="10395"/>
                  <a:pt x="5359" y="10395"/>
                </a:cubicBezTo>
                <a:cubicBezTo>
                  <a:pt x="5359" y="10395"/>
                  <a:pt x="5359" y="10395"/>
                  <a:pt x="5359" y="10395"/>
                </a:cubicBezTo>
                <a:cubicBezTo>
                  <a:pt x="5359" y="10395"/>
                  <a:pt x="5522" y="10395"/>
                  <a:pt x="5522" y="10395"/>
                </a:cubicBezTo>
                <a:cubicBezTo>
                  <a:pt x="5522" y="10395"/>
                  <a:pt x="5522" y="10395"/>
                  <a:pt x="5522" y="10395"/>
                </a:cubicBezTo>
                <a:cubicBezTo>
                  <a:pt x="5522" y="10395"/>
                  <a:pt x="5684" y="10395"/>
                  <a:pt x="5684" y="10395"/>
                </a:cubicBezTo>
                <a:cubicBezTo>
                  <a:pt x="5684" y="10395"/>
                  <a:pt x="5684" y="10395"/>
                  <a:pt x="5684" y="10395"/>
                </a:cubicBezTo>
                <a:cubicBezTo>
                  <a:pt x="5684" y="10395"/>
                  <a:pt x="5684" y="10395"/>
                  <a:pt x="5684" y="10395"/>
                </a:cubicBezTo>
                <a:cubicBezTo>
                  <a:pt x="5684" y="10395"/>
                  <a:pt x="5847" y="10395"/>
                  <a:pt x="5847" y="10395"/>
                </a:cubicBezTo>
                <a:cubicBezTo>
                  <a:pt x="5847" y="10395"/>
                  <a:pt x="5847" y="10395"/>
                  <a:pt x="5847" y="10395"/>
                </a:cubicBezTo>
                <a:cubicBezTo>
                  <a:pt x="5847" y="10395"/>
                  <a:pt x="5847" y="10395"/>
                  <a:pt x="5847" y="10395"/>
                </a:cubicBezTo>
                <a:cubicBezTo>
                  <a:pt x="5847" y="10395"/>
                  <a:pt x="5847" y="10395"/>
                  <a:pt x="6009" y="10395"/>
                </a:cubicBezTo>
                <a:cubicBezTo>
                  <a:pt x="6009" y="10260"/>
                  <a:pt x="6009" y="10260"/>
                  <a:pt x="6009" y="10260"/>
                </a:cubicBezTo>
                <a:cubicBezTo>
                  <a:pt x="6496" y="9720"/>
                  <a:pt x="7308" y="9315"/>
                  <a:pt x="8283" y="9315"/>
                </a:cubicBezTo>
                <a:cubicBezTo>
                  <a:pt x="9095" y="9315"/>
                  <a:pt x="9744" y="9720"/>
                  <a:pt x="10394" y="10260"/>
                </a:cubicBezTo>
                <a:cubicBezTo>
                  <a:pt x="10394" y="19845"/>
                  <a:pt x="10394" y="19845"/>
                  <a:pt x="10394" y="19845"/>
                </a:cubicBezTo>
                <a:cubicBezTo>
                  <a:pt x="10394" y="20385"/>
                  <a:pt x="9744" y="20925"/>
                  <a:pt x="9095" y="20925"/>
                </a:cubicBezTo>
                <a:cubicBezTo>
                  <a:pt x="8445" y="20925"/>
                  <a:pt x="7795" y="20385"/>
                  <a:pt x="7795" y="19845"/>
                </a:cubicBezTo>
                <a:cubicBezTo>
                  <a:pt x="7795" y="19575"/>
                  <a:pt x="7633" y="19440"/>
                  <a:pt x="7308" y="19440"/>
                </a:cubicBezTo>
                <a:cubicBezTo>
                  <a:pt x="7146" y="19440"/>
                  <a:pt x="6983" y="19575"/>
                  <a:pt x="6983" y="19845"/>
                </a:cubicBezTo>
                <a:cubicBezTo>
                  <a:pt x="6983" y="20790"/>
                  <a:pt x="7958" y="21600"/>
                  <a:pt x="9095" y="21600"/>
                </a:cubicBezTo>
                <a:cubicBezTo>
                  <a:pt x="10232" y="21600"/>
                  <a:pt x="11206" y="20790"/>
                  <a:pt x="11206" y="19845"/>
                </a:cubicBezTo>
                <a:cubicBezTo>
                  <a:pt x="11206" y="10260"/>
                  <a:pt x="11206" y="10260"/>
                  <a:pt x="11206" y="10260"/>
                </a:cubicBezTo>
                <a:cubicBezTo>
                  <a:pt x="11856" y="9720"/>
                  <a:pt x="12668" y="9315"/>
                  <a:pt x="13480" y="9315"/>
                </a:cubicBezTo>
                <a:cubicBezTo>
                  <a:pt x="14292" y="9315"/>
                  <a:pt x="15104" y="9720"/>
                  <a:pt x="15753" y="10260"/>
                </a:cubicBezTo>
                <a:cubicBezTo>
                  <a:pt x="15753" y="10260"/>
                  <a:pt x="15753" y="10260"/>
                  <a:pt x="15753" y="10395"/>
                </a:cubicBezTo>
                <a:cubicBezTo>
                  <a:pt x="15753" y="10395"/>
                  <a:pt x="15753" y="10395"/>
                  <a:pt x="15753" y="10395"/>
                </a:cubicBezTo>
                <a:cubicBezTo>
                  <a:pt x="15753" y="10395"/>
                  <a:pt x="15753" y="10395"/>
                  <a:pt x="15753" y="10395"/>
                </a:cubicBezTo>
                <a:cubicBezTo>
                  <a:pt x="15753" y="10395"/>
                  <a:pt x="15916" y="10395"/>
                  <a:pt x="15916" y="10395"/>
                </a:cubicBezTo>
                <a:cubicBezTo>
                  <a:pt x="15916" y="10395"/>
                  <a:pt x="15916" y="10395"/>
                  <a:pt x="15916" y="10395"/>
                </a:cubicBezTo>
                <a:cubicBezTo>
                  <a:pt x="15916" y="10395"/>
                  <a:pt x="16078" y="10395"/>
                  <a:pt x="16078" y="10395"/>
                </a:cubicBezTo>
                <a:cubicBezTo>
                  <a:pt x="16078" y="10395"/>
                  <a:pt x="16078" y="10395"/>
                  <a:pt x="16078" y="10395"/>
                </a:cubicBezTo>
                <a:cubicBezTo>
                  <a:pt x="16078" y="10395"/>
                  <a:pt x="16078" y="10395"/>
                  <a:pt x="16078" y="10395"/>
                </a:cubicBezTo>
                <a:cubicBezTo>
                  <a:pt x="16078" y="10395"/>
                  <a:pt x="16241" y="10395"/>
                  <a:pt x="16241" y="10395"/>
                </a:cubicBezTo>
                <a:cubicBezTo>
                  <a:pt x="16241" y="10395"/>
                  <a:pt x="16241" y="10395"/>
                  <a:pt x="16241" y="10395"/>
                </a:cubicBezTo>
                <a:cubicBezTo>
                  <a:pt x="16241" y="10395"/>
                  <a:pt x="16241" y="10395"/>
                  <a:pt x="16241" y="10395"/>
                </a:cubicBezTo>
                <a:cubicBezTo>
                  <a:pt x="16241" y="10395"/>
                  <a:pt x="16241" y="10395"/>
                  <a:pt x="16403" y="10395"/>
                </a:cubicBezTo>
                <a:cubicBezTo>
                  <a:pt x="16403" y="10260"/>
                  <a:pt x="16403" y="10260"/>
                  <a:pt x="16403" y="10260"/>
                </a:cubicBezTo>
                <a:cubicBezTo>
                  <a:pt x="16890" y="9720"/>
                  <a:pt x="17702" y="9315"/>
                  <a:pt x="18677" y="9315"/>
                </a:cubicBezTo>
                <a:cubicBezTo>
                  <a:pt x="19489" y="9315"/>
                  <a:pt x="20301" y="9720"/>
                  <a:pt x="20950" y="10260"/>
                </a:cubicBezTo>
                <a:cubicBezTo>
                  <a:pt x="20950" y="10260"/>
                  <a:pt x="20950" y="10260"/>
                  <a:pt x="20950" y="10260"/>
                </a:cubicBezTo>
                <a:cubicBezTo>
                  <a:pt x="20950" y="10395"/>
                  <a:pt x="20950" y="10395"/>
                  <a:pt x="20950" y="10395"/>
                </a:cubicBezTo>
                <a:cubicBezTo>
                  <a:pt x="20950" y="10395"/>
                  <a:pt x="21113" y="10395"/>
                  <a:pt x="21113" y="10395"/>
                </a:cubicBezTo>
                <a:cubicBezTo>
                  <a:pt x="21113" y="10395"/>
                  <a:pt x="21113" y="10395"/>
                  <a:pt x="21275" y="10395"/>
                </a:cubicBezTo>
                <a:cubicBezTo>
                  <a:pt x="21275" y="10395"/>
                  <a:pt x="21275" y="10395"/>
                  <a:pt x="21275" y="10395"/>
                </a:cubicBezTo>
                <a:cubicBezTo>
                  <a:pt x="21275" y="10395"/>
                  <a:pt x="21275" y="10395"/>
                  <a:pt x="21275" y="10395"/>
                </a:cubicBezTo>
                <a:cubicBezTo>
                  <a:pt x="21275" y="10395"/>
                  <a:pt x="21275" y="10395"/>
                  <a:pt x="21438" y="10395"/>
                </a:cubicBezTo>
                <a:cubicBezTo>
                  <a:pt x="21438" y="10395"/>
                  <a:pt x="21438" y="10395"/>
                  <a:pt x="21438" y="10395"/>
                </a:cubicBezTo>
                <a:cubicBezTo>
                  <a:pt x="21438" y="10395"/>
                  <a:pt x="21438" y="10395"/>
                  <a:pt x="21438" y="10395"/>
                </a:cubicBezTo>
                <a:cubicBezTo>
                  <a:pt x="21438" y="10395"/>
                  <a:pt x="21438" y="10395"/>
                  <a:pt x="21438" y="10395"/>
                </a:cubicBezTo>
                <a:cubicBezTo>
                  <a:pt x="21600" y="10260"/>
                  <a:pt x="21600" y="10260"/>
                  <a:pt x="21600" y="10260"/>
                </a:cubicBezTo>
                <a:cubicBezTo>
                  <a:pt x="21600" y="10260"/>
                  <a:pt x="21600" y="10260"/>
                  <a:pt x="21600" y="10260"/>
                </a:cubicBezTo>
                <a:cubicBezTo>
                  <a:pt x="21600" y="10260"/>
                  <a:pt x="21600" y="10125"/>
                  <a:pt x="21600" y="10125"/>
                </a:cubicBezTo>
                <a:close/>
                <a:moveTo>
                  <a:pt x="18677" y="8640"/>
                </a:moveTo>
                <a:cubicBezTo>
                  <a:pt x="17702" y="8640"/>
                  <a:pt x="16728" y="8910"/>
                  <a:pt x="16078" y="9585"/>
                </a:cubicBezTo>
                <a:cubicBezTo>
                  <a:pt x="15266" y="8910"/>
                  <a:pt x="14454" y="8640"/>
                  <a:pt x="13480" y="8640"/>
                </a:cubicBezTo>
                <a:cubicBezTo>
                  <a:pt x="12505" y="8640"/>
                  <a:pt x="11531" y="8910"/>
                  <a:pt x="10881" y="9585"/>
                </a:cubicBezTo>
                <a:cubicBezTo>
                  <a:pt x="10069" y="8910"/>
                  <a:pt x="9257" y="8640"/>
                  <a:pt x="8283" y="8640"/>
                </a:cubicBezTo>
                <a:cubicBezTo>
                  <a:pt x="7308" y="8640"/>
                  <a:pt x="6334" y="8910"/>
                  <a:pt x="5684" y="9585"/>
                </a:cubicBezTo>
                <a:cubicBezTo>
                  <a:pt x="4872" y="8910"/>
                  <a:pt x="4060" y="8640"/>
                  <a:pt x="3086" y="8640"/>
                </a:cubicBezTo>
                <a:cubicBezTo>
                  <a:pt x="2274" y="8640"/>
                  <a:pt x="1624" y="8910"/>
                  <a:pt x="974" y="9180"/>
                </a:cubicBezTo>
                <a:cubicBezTo>
                  <a:pt x="1462" y="4995"/>
                  <a:pt x="5684" y="1755"/>
                  <a:pt x="10881" y="1755"/>
                </a:cubicBezTo>
                <a:cubicBezTo>
                  <a:pt x="15916" y="1755"/>
                  <a:pt x="20138" y="4995"/>
                  <a:pt x="20788" y="9180"/>
                </a:cubicBezTo>
                <a:cubicBezTo>
                  <a:pt x="20138" y="8910"/>
                  <a:pt x="19326" y="8640"/>
                  <a:pt x="18677" y="86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46" name="Freeform 47"/>
          <p:cNvSpPr/>
          <p:nvPr/>
        </p:nvSpPr>
        <p:spPr>
          <a:xfrm>
            <a:off x="11591925" y="8972362"/>
            <a:ext cx="1200151" cy="1213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06" extrusionOk="0">
                <a:moveTo>
                  <a:pt x="21600" y="4774"/>
                </a:moveTo>
                <a:cubicBezTo>
                  <a:pt x="21600" y="6091"/>
                  <a:pt x="21060" y="7277"/>
                  <a:pt x="20115" y="8199"/>
                </a:cubicBezTo>
                <a:cubicBezTo>
                  <a:pt x="15255" y="12940"/>
                  <a:pt x="15255" y="12940"/>
                  <a:pt x="15255" y="12940"/>
                </a:cubicBezTo>
                <a:cubicBezTo>
                  <a:pt x="14310" y="13862"/>
                  <a:pt x="13095" y="14389"/>
                  <a:pt x="11745" y="14389"/>
                </a:cubicBezTo>
                <a:cubicBezTo>
                  <a:pt x="10530" y="14389"/>
                  <a:pt x="9315" y="13862"/>
                  <a:pt x="8370" y="12940"/>
                </a:cubicBezTo>
                <a:cubicBezTo>
                  <a:pt x="8235" y="12808"/>
                  <a:pt x="8235" y="12545"/>
                  <a:pt x="8370" y="12413"/>
                </a:cubicBezTo>
                <a:cubicBezTo>
                  <a:pt x="8505" y="12282"/>
                  <a:pt x="8775" y="12282"/>
                  <a:pt x="8910" y="12413"/>
                </a:cubicBezTo>
                <a:cubicBezTo>
                  <a:pt x="10530" y="13994"/>
                  <a:pt x="13095" y="13994"/>
                  <a:pt x="14715" y="12413"/>
                </a:cubicBezTo>
                <a:cubicBezTo>
                  <a:pt x="19575" y="7672"/>
                  <a:pt x="19575" y="7672"/>
                  <a:pt x="19575" y="7672"/>
                </a:cubicBezTo>
                <a:cubicBezTo>
                  <a:pt x="20385" y="6882"/>
                  <a:pt x="20790" y="5828"/>
                  <a:pt x="20790" y="4774"/>
                </a:cubicBezTo>
                <a:cubicBezTo>
                  <a:pt x="20790" y="3721"/>
                  <a:pt x="20385" y="2799"/>
                  <a:pt x="19575" y="2008"/>
                </a:cubicBezTo>
                <a:cubicBezTo>
                  <a:pt x="18765" y="1218"/>
                  <a:pt x="17820" y="823"/>
                  <a:pt x="16740" y="823"/>
                </a:cubicBezTo>
                <a:cubicBezTo>
                  <a:pt x="15660" y="823"/>
                  <a:pt x="14580" y="1218"/>
                  <a:pt x="13770" y="2008"/>
                </a:cubicBezTo>
                <a:cubicBezTo>
                  <a:pt x="10125" y="5696"/>
                  <a:pt x="10125" y="5696"/>
                  <a:pt x="10125" y="5696"/>
                </a:cubicBezTo>
                <a:cubicBezTo>
                  <a:pt x="9855" y="5828"/>
                  <a:pt x="9720" y="5828"/>
                  <a:pt x="9450" y="5696"/>
                </a:cubicBezTo>
                <a:cubicBezTo>
                  <a:pt x="9315" y="5433"/>
                  <a:pt x="9315" y="5301"/>
                  <a:pt x="9450" y="5038"/>
                </a:cubicBezTo>
                <a:cubicBezTo>
                  <a:pt x="13230" y="1482"/>
                  <a:pt x="13230" y="1482"/>
                  <a:pt x="13230" y="1482"/>
                </a:cubicBezTo>
                <a:cubicBezTo>
                  <a:pt x="15120" y="-494"/>
                  <a:pt x="18225" y="-494"/>
                  <a:pt x="20115" y="1482"/>
                </a:cubicBezTo>
                <a:cubicBezTo>
                  <a:pt x="21060" y="2272"/>
                  <a:pt x="21600" y="3589"/>
                  <a:pt x="21600" y="4774"/>
                </a:cubicBezTo>
                <a:close/>
                <a:moveTo>
                  <a:pt x="10935" y="16101"/>
                </a:moveTo>
                <a:cubicBezTo>
                  <a:pt x="7830" y="19130"/>
                  <a:pt x="7830" y="19130"/>
                  <a:pt x="7830" y="19130"/>
                </a:cubicBezTo>
                <a:cubicBezTo>
                  <a:pt x="7020" y="19921"/>
                  <a:pt x="5940" y="20316"/>
                  <a:pt x="4860" y="20316"/>
                </a:cubicBezTo>
                <a:cubicBezTo>
                  <a:pt x="3780" y="20316"/>
                  <a:pt x="2835" y="19921"/>
                  <a:pt x="2025" y="19130"/>
                </a:cubicBezTo>
                <a:cubicBezTo>
                  <a:pt x="405" y="17550"/>
                  <a:pt x="405" y="15047"/>
                  <a:pt x="2025" y="13467"/>
                </a:cubicBezTo>
                <a:cubicBezTo>
                  <a:pt x="6615" y="8989"/>
                  <a:pt x="6615" y="8989"/>
                  <a:pt x="6615" y="8989"/>
                </a:cubicBezTo>
                <a:cubicBezTo>
                  <a:pt x="8235" y="7408"/>
                  <a:pt x="10800" y="7408"/>
                  <a:pt x="12420" y="8989"/>
                </a:cubicBezTo>
                <a:cubicBezTo>
                  <a:pt x="12555" y="9121"/>
                  <a:pt x="12825" y="9121"/>
                  <a:pt x="12960" y="8989"/>
                </a:cubicBezTo>
                <a:cubicBezTo>
                  <a:pt x="13095" y="8857"/>
                  <a:pt x="13095" y="8594"/>
                  <a:pt x="12960" y="8462"/>
                </a:cubicBezTo>
                <a:cubicBezTo>
                  <a:pt x="11070" y="6618"/>
                  <a:pt x="7965" y="6618"/>
                  <a:pt x="6075" y="8462"/>
                </a:cubicBezTo>
                <a:cubicBezTo>
                  <a:pt x="1485" y="12940"/>
                  <a:pt x="1485" y="12940"/>
                  <a:pt x="1485" y="12940"/>
                </a:cubicBezTo>
                <a:cubicBezTo>
                  <a:pt x="540" y="13862"/>
                  <a:pt x="0" y="15047"/>
                  <a:pt x="0" y="16365"/>
                </a:cubicBezTo>
                <a:cubicBezTo>
                  <a:pt x="0" y="17682"/>
                  <a:pt x="540" y="18867"/>
                  <a:pt x="1485" y="19657"/>
                </a:cubicBezTo>
                <a:cubicBezTo>
                  <a:pt x="2295" y="20579"/>
                  <a:pt x="3510" y="21106"/>
                  <a:pt x="4860" y="21106"/>
                </a:cubicBezTo>
                <a:cubicBezTo>
                  <a:pt x="6210" y="21106"/>
                  <a:pt x="7425" y="20579"/>
                  <a:pt x="8370" y="19657"/>
                </a:cubicBezTo>
                <a:cubicBezTo>
                  <a:pt x="11475" y="16628"/>
                  <a:pt x="11475" y="16628"/>
                  <a:pt x="11475" y="16628"/>
                </a:cubicBezTo>
                <a:cubicBezTo>
                  <a:pt x="11745" y="16496"/>
                  <a:pt x="11745" y="16233"/>
                  <a:pt x="11475" y="16101"/>
                </a:cubicBezTo>
                <a:cubicBezTo>
                  <a:pt x="11340" y="15838"/>
                  <a:pt x="11070" y="15838"/>
                  <a:pt x="10935" y="1610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47" name="Freeform 48"/>
          <p:cNvSpPr/>
          <p:nvPr/>
        </p:nvSpPr>
        <p:spPr>
          <a:xfrm>
            <a:off x="11712575" y="10334625"/>
            <a:ext cx="974727" cy="1212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75" y="8100"/>
                </a:moveTo>
                <a:cubicBezTo>
                  <a:pt x="18775" y="5805"/>
                  <a:pt x="18775" y="5805"/>
                  <a:pt x="18775" y="5805"/>
                </a:cubicBezTo>
                <a:cubicBezTo>
                  <a:pt x="18775" y="2565"/>
                  <a:pt x="15120" y="0"/>
                  <a:pt x="10800" y="0"/>
                </a:cubicBezTo>
                <a:cubicBezTo>
                  <a:pt x="6480" y="0"/>
                  <a:pt x="2991" y="2565"/>
                  <a:pt x="2991" y="5805"/>
                </a:cubicBezTo>
                <a:cubicBezTo>
                  <a:pt x="2991" y="6075"/>
                  <a:pt x="3157" y="6210"/>
                  <a:pt x="3489" y="6210"/>
                </a:cubicBezTo>
                <a:cubicBezTo>
                  <a:pt x="3655" y="6210"/>
                  <a:pt x="3988" y="6075"/>
                  <a:pt x="3988" y="5805"/>
                </a:cubicBezTo>
                <a:cubicBezTo>
                  <a:pt x="3988" y="3105"/>
                  <a:pt x="6978" y="810"/>
                  <a:pt x="10800" y="810"/>
                </a:cubicBezTo>
                <a:cubicBezTo>
                  <a:pt x="14622" y="810"/>
                  <a:pt x="17778" y="3105"/>
                  <a:pt x="17778" y="5805"/>
                </a:cubicBezTo>
                <a:cubicBezTo>
                  <a:pt x="17778" y="7965"/>
                  <a:pt x="17778" y="7965"/>
                  <a:pt x="17778" y="7965"/>
                </a:cubicBezTo>
                <a:cubicBezTo>
                  <a:pt x="3489" y="7965"/>
                  <a:pt x="3489" y="7965"/>
                  <a:pt x="3489" y="7965"/>
                </a:cubicBezTo>
                <a:cubicBezTo>
                  <a:pt x="1662" y="7965"/>
                  <a:pt x="0" y="9315"/>
                  <a:pt x="0" y="1093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0250"/>
                  <a:pt x="1662" y="21600"/>
                  <a:pt x="3489" y="21600"/>
                </a:cubicBezTo>
                <a:cubicBezTo>
                  <a:pt x="18111" y="21600"/>
                  <a:pt x="18111" y="21600"/>
                  <a:pt x="18111" y="21600"/>
                </a:cubicBezTo>
                <a:cubicBezTo>
                  <a:pt x="20105" y="21600"/>
                  <a:pt x="21600" y="20250"/>
                  <a:pt x="21600" y="18765"/>
                </a:cubicBezTo>
                <a:cubicBezTo>
                  <a:pt x="21600" y="10935"/>
                  <a:pt x="21600" y="10935"/>
                  <a:pt x="21600" y="10935"/>
                </a:cubicBezTo>
                <a:cubicBezTo>
                  <a:pt x="21600" y="9450"/>
                  <a:pt x="20437" y="8235"/>
                  <a:pt x="18775" y="8100"/>
                </a:cubicBezTo>
                <a:close/>
                <a:moveTo>
                  <a:pt x="20603" y="18765"/>
                </a:moveTo>
                <a:cubicBezTo>
                  <a:pt x="20603" y="19845"/>
                  <a:pt x="19440" y="20790"/>
                  <a:pt x="18111" y="20790"/>
                </a:cubicBezTo>
                <a:cubicBezTo>
                  <a:pt x="3489" y="20790"/>
                  <a:pt x="3489" y="20790"/>
                  <a:pt x="3489" y="20790"/>
                </a:cubicBezTo>
                <a:cubicBezTo>
                  <a:pt x="2160" y="20790"/>
                  <a:pt x="997" y="19845"/>
                  <a:pt x="997" y="18765"/>
                </a:cubicBezTo>
                <a:cubicBezTo>
                  <a:pt x="997" y="10935"/>
                  <a:pt x="997" y="10935"/>
                  <a:pt x="997" y="10935"/>
                </a:cubicBezTo>
                <a:cubicBezTo>
                  <a:pt x="997" y="9720"/>
                  <a:pt x="2160" y="8775"/>
                  <a:pt x="3489" y="8775"/>
                </a:cubicBezTo>
                <a:cubicBezTo>
                  <a:pt x="18111" y="8775"/>
                  <a:pt x="18111" y="8775"/>
                  <a:pt x="18111" y="8775"/>
                </a:cubicBezTo>
                <a:cubicBezTo>
                  <a:pt x="19440" y="8775"/>
                  <a:pt x="20603" y="9720"/>
                  <a:pt x="20603" y="10935"/>
                </a:cubicBezTo>
                <a:lnTo>
                  <a:pt x="20603" y="18765"/>
                </a:lnTo>
                <a:close/>
                <a:moveTo>
                  <a:pt x="10800" y="11205"/>
                </a:moveTo>
                <a:cubicBezTo>
                  <a:pt x="9803" y="11205"/>
                  <a:pt x="8806" y="11880"/>
                  <a:pt x="8806" y="12825"/>
                </a:cubicBezTo>
                <a:cubicBezTo>
                  <a:pt x="8806" y="15255"/>
                  <a:pt x="8806" y="15255"/>
                  <a:pt x="8806" y="15255"/>
                </a:cubicBezTo>
                <a:cubicBezTo>
                  <a:pt x="8806" y="16065"/>
                  <a:pt x="9803" y="16740"/>
                  <a:pt x="10800" y="16740"/>
                </a:cubicBezTo>
                <a:cubicBezTo>
                  <a:pt x="11963" y="16740"/>
                  <a:pt x="12794" y="16065"/>
                  <a:pt x="12794" y="15255"/>
                </a:cubicBezTo>
                <a:cubicBezTo>
                  <a:pt x="12794" y="12825"/>
                  <a:pt x="12794" y="12825"/>
                  <a:pt x="12794" y="12825"/>
                </a:cubicBezTo>
                <a:cubicBezTo>
                  <a:pt x="12794" y="11880"/>
                  <a:pt x="11963" y="11205"/>
                  <a:pt x="10800" y="11205"/>
                </a:cubicBezTo>
                <a:close/>
                <a:moveTo>
                  <a:pt x="11797" y="15255"/>
                </a:moveTo>
                <a:cubicBezTo>
                  <a:pt x="11797" y="15660"/>
                  <a:pt x="11298" y="16065"/>
                  <a:pt x="10800" y="16065"/>
                </a:cubicBezTo>
                <a:cubicBezTo>
                  <a:pt x="10302" y="16065"/>
                  <a:pt x="9803" y="15660"/>
                  <a:pt x="9803" y="15255"/>
                </a:cubicBezTo>
                <a:cubicBezTo>
                  <a:pt x="9803" y="12825"/>
                  <a:pt x="9803" y="12825"/>
                  <a:pt x="9803" y="12825"/>
                </a:cubicBezTo>
                <a:cubicBezTo>
                  <a:pt x="9803" y="12420"/>
                  <a:pt x="10302" y="12015"/>
                  <a:pt x="10800" y="12015"/>
                </a:cubicBezTo>
                <a:cubicBezTo>
                  <a:pt x="11298" y="12015"/>
                  <a:pt x="11797" y="12420"/>
                  <a:pt x="11797" y="12825"/>
                </a:cubicBezTo>
                <a:lnTo>
                  <a:pt x="11797" y="152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48" name="Freeform 49"/>
          <p:cNvSpPr/>
          <p:nvPr/>
        </p:nvSpPr>
        <p:spPr>
          <a:xfrm>
            <a:off x="11772900" y="11699875"/>
            <a:ext cx="825500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205"/>
                </a:moveTo>
                <a:cubicBezTo>
                  <a:pt x="9622" y="11205"/>
                  <a:pt x="8640" y="11880"/>
                  <a:pt x="8640" y="12690"/>
                </a:cubicBezTo>
                <a:cubicBezTo>
                  <a:pt x="8640" y="14850"/>
                  <a:pt x="8640" y="14850"/>
                  <a:pt x="8640" y="14850"/>
                </a:cubicBezTo>
                <a:cubicBezTo>
                  <a:pt x="8640" y="15660"/>
                  <a:pt x="9622" y="16335"/>
                  <a:pt x="10800" y="16335"/>
                </a:cubicBezTo>
                <a:cubicBezTo>
                  <a:pt x="11978" y="16335"/>
                  <a:pt x="12960" y="15660"/>
                  <a:pt x="12960" y="14850"/>
                </a:cubicBezTo>
                <a:cubicBezTo>
                  <a:pt x="12960" y="12690"/>
                  <a:pt x="12960" y="12690"/>
                  <a:pt x="12960" y="12690"/>
                </a:cubicBezTo>
                <a:cubicBezTo>
                  <a:pt x="12960" y="11880"/>
                  <a:pt x="11978" y="11205"/>
                  <a:pt x="10800" y="11205"/>
                </a:cubicBezTo>
                <a:close/>
                <a:moveTo>
                  <a:pt x="11978" y="14850"/>
                </a:moveTo>
                <a:cubicBezTo>
                  <a:pt x="11978" y="15255"/>
                  <a:pt x="11389" y="15660"/>
                  <a:pt x="10800" y="15660"/>
                </a:cubicBezTo>
                <a:cubicBezTo>
                  <a:pt x="10211" y="15660"/>
                  <a:pt x="9818" y="15255"/>
                  <a:pt x="9818" y="14850"/>
                </a:cubicBezTo>
                <a:cubicBezTo>
                  <a:pt x="9818" y="12690"/>
                  <a:pt x="9818" y="12690"/>
                  <a:pt x="9818" y="12690"/>
                </a:cubicBezTo>
                <a:cubicBezTo>
                  <a:pt x="9818" y="12285"/>
                  <a:pt x="10211" y="11880"/>
                  <a:pt x="10800" y="11880"/>
                </a:cubicBezTo>
                <a:cubicBezTo>
                  <a:pt x="11389" y="11880"/>
                  <a:pt x="11978" y="12285"/>
                  <a:pt x="11978" y="12690"/>
                </a:cubicBezTo>
                <a:lnTo>
                  <a:pt x="11978" y="14850"/>
                </a:lnTo>
                <a:close/>
                <a:moveTo>
                  <a:pt x="16887" y="7965"/>
                </a:moveTo>
                <a:cubicBezTo>
                  <a:pt x="16887" y="3780"/>
                  <a:pt x="16887" y="3780"/>
                  <a:pt x="16887" y="3780"/>
                </a:cubicBezTo>
                <a:cubicBezTo>
                  <a:pt x="16887" y="1755"/>
                  <a:pt x="14138" y="0"/>
                  <a:pt x="10800" y="0"/>
                </a:cubicBezTo>
                <a:cubicBezTo>
                  <a:pt x="7462" y="0"/>
                  <a:pt x="4909" y="1755"/>
                  <a:pt x="4909" y="3780"/>
                </a:cubicBezTo>
                <a:cubicBezTo>
                  <a:pt x="4909" y="4050"/>
                  <a:pt x="5105" y="4185"/>
                  <a:pt x="5498" y="4185"/>
                </a:cubicBezTo>
                <a:cubicBezTo>
                  <a:pt x="5695" y="4185"/>
                  <a:pt x="5891" y="4050"/>
                  <a:pt x="5891" y="3780"/>
                </a:cubicBezTo>
                <a:cubicBezTo>
                  <a:pt x="5891" y="2160"/>
                  <a:pt x="8051" y="810"/>
                  <a:pt x="10800" y="810"/>
                </a:cubicBezTo>
                <a:cubicBezTo>
                  <a:pt x="13549" y="810"/>
                  <a:pt x="15709" y="2160"/>
                  <a:pt x="15709" y="3780"/>
                </a:cubicBezTo>
                <a:cubicBezTo>
                  <a:pt x="15709" y="7560"/>
                  <a:pt x="15709" y="7560"/>
                  <a:pt x="15709" y="7560"/>
                </a:cubicBezTo>
                <a:cubicBezTo>
                  <a:pt x="15513" y="7425"/>
                  <a:pt x="15513" y="7425"/>
                  <a:pt x="15316" y="7425"/>
                </a:cubicBezTo>
                <a:cubicBezTo>
                  <a:pt x="15120" y="7290"/>
                  <a:pt x="14924" y="7290"/>
                  <a:pt x="14727" y="7155"/>
                </a:cubicBezTo>
                <a:cubicBezTo>
                  <a:pt x="14531" y="7155"/>
                  <a:pt x="14531" y="7155"/>
                  <a:pt x="14335" y="7155"/>
                </a:cubicBezTo>
                <a:cubicBezTo>
                  <a:pt x="14138" y="7020"/>
                  <a:pt x="14138" y="7020"/>
                  <a:pt x="13942" y="7020"/>
                </a:cubicBezTo>
                <a:cubicBezTo>
                  <a:pt x="13745" y="7020"/>
                  <a:pt x="13353" y="6885"/>
                  <a:pt x="13156" y="6885"/>
                </a:cubicBezTo>
                <a:cubicBezTo>
                  <a:pt x="13156" y="6885"/>
                  <a:pt x="12960" y="6885"/>
                  <a:pt x="12960" y="6885"/>
                </a:cubicBezTo>
                <a:cubicBezTo>
                  <a:pt x="12567" y="6750"/>
                  <a:pt x="12371" y="6750"/>
                  <a:pt x="11978" y="6750"/>
                </a:cubicBezTo>
                <a:cubicBezTo>
                  <a:pt x="11978" y="6750"/>
                  <a:pt x="11978" y="6750"/>
                  <a:pt x="11782" y="6750"/>
                </a:cubicBezTo>
                <a:cubicBezTo>
                  <a:pt x="11585" y="6750"/>
                  <a:pt x="11193" y="6750"/>
                  <a:pt x="10800" y="6750"/>
                </a:cubicBezTo>
                <a:cubicBezTo>
                  <a:pt x="4909" y="6750"/>
                  <a:pt x="0" y="9990"/>
                  <a:pt x="0" y="14175"/>
                </a:cubicBezTo>
                <a:cubicBezTo>
                  <a:pt x="0" y="18225"/>
                  <a:pt x="4909" y="21600"/>
                  <a:pt x="10800" y="21600"/>
                </a:cubicBezTo>
                <a:cubicBezTo>
                  <a:pt x="16887" y="21600"/>
                  <a:pt x="21600" y="18225"/>
                  <a:pt x="21600" y="14175"/>
                </a:cubicBezTo>
                <a:cubicBezTo>
                  <a:pt x="21600" y="11610"/>
                  <a:pt x="19636" y="9315"/>
                  <a:pt x="16887" y="7965"/>
                </a:cubicBezTo>
                <a:close/>
                <a:moveTo>
                  <a:pt x="10800" y="20790"/>
                </a:moveTo>
                <a:cubicBezTo>
                  <a:pt x="5498" y="20790"/>
                  <a:pt x="1178" y="17820"/>
                  <a:pt x="1178" y="14175"/>
                </a:cubicBezTo>
                <a:cubicBezTo>
                  <a:pt x="1178" y="10395"/>
                  <a:pt x="5498" y="7425"/>
                  <a:pt x="10800" y="7425"/>
                </a:cubicBezTo>
                <a:cubicBezTo>
                  <a:pt x="11193" y="7425"/>
                  <a:pt x="11389" y="7425"/>
                  <a:pt x="11782" y="7425"/>
                </a:cubicBezTo>
                <a:cubicBezTo>
                  <a:pt x="11782" y="7425"/>
                  <a:pt x="11978" y="7425"/>
                  <a:pt x="11978" y="7560"/>
                </a:cubicBezTo>
                <a:cubicBezTo>
                  <a:pt x="12175" y="7560"/>
                  <a:pt x="12371" y="7560"/>
                  <a:pt x="12567" y="7560"/>
                </a:cubicBezTo>
                <a:cubicBezTo>
                  <a:pt x="12764" y="7560"/>
                  <a:pt x="12764" y="7560"/>
                  <a:pt x="12960" y="7560"/>
                </a:cubicBezTo>
                <a:cubicBezTo>
                  <a:pt x="13156" y="7695"/>
                  <a:pt x="13353" y="7695"/>
                  <a:pt x="13549" y="7695"/>
                </a:cubicBezTo>
                <a:cubicBezTo>
                  <a:pt x="13745" y="7695"/>
                  <a:pt x="13942" y="7830"/>
                  <a:pt x="13942" y="7830"/>
                </a:cubicBezTo>
                <a:cubicBezTo>
                  <a:pt x="14138" y="7830"/>
                  <a:pt x="14138" y="7830"/>
                  <a:pt x="14335" y="7830"/>
                </a:cubicBezTo>
                <a:cubicBezTo>
                  <a:pt x="14924" y="8100"/>
                  <a:pt x="15316" y="8235"/>
                  <a:pt x="15905" y="8370"/>
                </a:cubicBezTo>
                <a:cubicBezTo>
                  <a:pt x="18655" y="9585"/>
                  <a:pt x="20618" y="11745"/>
                  <a:pt x="20618" y="14175"/>
                </a:cubicBezTo>
                <a:cubicBezTo>
                  <a:pt x="20618" y="17820"/>
                  <a:pt x="16298" y="20790"/>
                  <a:pt x="10800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49" name="Freeform 50"/>
          <p:cNvSpPr/>
          <p:nvPr/>
        </p:nvSpPr>
        <p:spPr>
          <a:xfrm>
            <a:off x="13874750" y="800099"/>
            <a:ext cx="825500" cy="1209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87" y="7965"/>
                </a:moveTo>
                <a:cubicBezTo>
                  <a:pt x="16887" y="3780"/>
                  <a:pt x="16887" y="3780"/>
                  <a:pt x="16887" y="3780"/>
                </a:cubicBezTo>
                <a:cubicBezTo>
                  <a:pt x="16887" y="1755"/>
                  <a:pt x="14138" y="0"/>
                  <a:pt x="10800" y="0"/>
                </a:cubicBezTo>
                <a:cubicBezTo>
                  <a:pt x="7462" y="0"/>
                  <a:pt x="4909" y="1755"/>
                  <a:pt x="4909" y="3780"/>
                </a:cubicBezTo>
                <a:cubicBezTo>
                  <a:pt x="4909" y="4050"/>
                  <a:pt x="5105" y="4185"/>
                  <a:pt x="5498" y="4185"/>
                </a:cubicBezTo>
                <a:cubicBezTo>
                  <a:pt x="5695" y="4185"/>
                  <a:pt x="5891" y="4050"/>
                  <a:pt x="5891" y="3780"/>
                </a:cubicBezTo>
                <a:cubicBezTo>
                  <a:pt x="5891" y="2160"/>
                  <a:pt x="8051" y="810"/>
                  <a:pt x="10800" y="810"/>
                </a:cubicBezTo>
                <a:cubicBezTo>
                  <a:pt x="13549" y="810"/>
                  <a:pt x="15709" y="2160"/>
                  <a:pt x="15709" y="3780"/>
                </a:cubicBezTo>
                <a:cubicBezTo>
                  <a:pt x="15709" y="7560"/>
                  <a:pt x="15709" y="7560"/>
                  <a:pt x="15709" y="7560"/>
                </a:cubicBezTo>
                <a:cubicBezTo>
                  <a:pt x="15513" y="7425"/>
                  <a:pt x="15513" y="7425"/>
                  <a:pt x="15316" y="7425"/>
                </a:cubicBezTo>
                <a:cubicBezTo>
                  <a:pt x="15120" y="7290"/>
                  <a:pt x="14924" y="7290"/>
                  <a:pt x="14727" y="7155"/>
                </a:cubicBezTo>
                <a:cubicBezTo>
                  <a:pt x="14531" y="7155"/>
                  <a:pt x="14531" y="7155"/>
                  <a:pt x="14335" y="7155"/>
                </a:cubicBezTo>
                <a:cubicBezTo>
                  <a:pt x="14138" y="7020"/>
                  <a:pt x="14138" y="7020"/>
                  <a:pt x="13942" y="7020"/>
                </a:cubicBezTo>
                <a:cubicBezTo>
                  <a:pt x="13745" y="7020"/>
                  <a:pt x="13353" y="6885"/>
                  <a:pt x="13156" y="6885"/>
                </a:cubicBezTo>
                <a:cubicBezTo>
                  <a:pt x="13156" y="6885"/>
                  <a:pt x="12960" y="6885"/>
                  <a:pt x="12960" y="6885"/>
                </a:cubicBezTo>
                <a:cubicBezTo>
                  <a:pt x="12567" y="6750"/>
                  <a:pt x="12371" y="6750"/>
                  <a:pt x="11978" y="6750"/>
                </a:cubicBezTo>
                <a:cubicBezTo>
                  <a:pt x="11978" y="6750"/>
                  <a:pt x="11978" y="6750"/>
                  <a:pt x="11782" y="6750"/>
                </a:cubicBezTo>
                <a:cubicBezTo>
                  <a:pt x="11585" y="6750"/>
                  <a:pt x="11193" y="6750"/>
                  <a:pt x="10800" y="6750"/>
                </a:cubicBezTo>
                <a:cubicBezTo>
                  <a:pt x="4909" y="6750"/>
                  <a:pt x="0" y="9990"/>
                  <a:pt x="0" y="14175"/>
                </a:cubicBezTo>
                <a:cubicBezTo>
                  <a:pt x="0" y="18225"/>
                  <a:pt x="4909" y="21600"/>
                  <a:pt x="10800" y="21600"/>
                </a:cubicBezTo>
                <a:cubicBezTo>
                  <a:pt x="16887" y="21600"/>
                  <a:pt x="21600" y="18225"/>
                  <a:pt x="21600" y="14175"/>
                </a:cubicBezTo>
                <a:cubicBezTo>
                  <a:pt x="21600" y="11610"/>
                  <a:pt x="19636" y="9315"/>
                  <a:pt x="16887" y="7965"/>
                </a:cubicBezTo>
                <a:close/>
                <a:moveTo>
                  <a:pt x="10800" y="20790"/>
                </a:moveTo>
                <a:cubicBezTo>
                  <a:pt x="5498" y="20790"/>
                  <a:pt x="1178" y="17820"/>
                  <a:pt x="1178" y="14175"/>
                </a:cubicBezTo>
                <a:cubicBezTo>
                  <a:pt x="1178" y="10395"/>
                  <a:pt x="5498" y="7425"/>
                  <a:pt x="10800" y="7425"/>
                </a:cubicBezTo>
                <a:cubicBezTo>
                  <a:pt x="11193" y="7425"/>
                  <a:pt x="11389" y="7425"/>
                  <a:pt x="11782" y="7425"/>
                </a:cubicBezTo>
                <a:cubicBezTo>
                  <a:pt x="11782" y="7425"/>
                  <a:pt x="11978" y="7425"/>
                  <a:pt x="11978" y="7560"/>
                </a:cubicBezTo>
                <a:cubicBezTo>
                  <a:pt x="12175" y="7560"/>
                  <a:pt x="12371" y="7560"/>
                  <a:pt x="12567" y="7560"/>
                </a:cubicBezTo>
                <a:cubicBezTo>
                  <a:pt x="12764" y="7560"/>
                  <a:pt x="12764" y="7560"/>
                  <a:pt x="12960" y="7560"/>
                </a:cubicBezTo>
                <a:cubicBezTo>
                  <a:pt x="13156" y="7695"/>
                  <a:pt x="13353" y="7695"/>
                  <a:pt x="13549" y="7695"/>
                </a:cubicBezTo>
                <a:cubicBezTo>
                  <a:pt x="13745" y="7695"/>
                  <a:pt x="13942" y="7830"/>
                  <a:pt x="13942" y="7830"/>
                </a:cubicBezTo>
                <a:cubicBezTo>
                  <a:pt x="14138" y="7830"/>
                  <a:pt x="14138" y="7830"/>
                  <a:pt x="14335" y="7830"/>
                </a:cubicBezTo>
                <a:cubicBezTo>
                  <a:pt x="14924" y="8100"/>
                  <a:pt x="15316" y="8235"/>
                  <a:pt x="15905" y="8370"/>
                </a:cubicBezTo>
                <a:cubicBezTo>
                  <a:pt x="18655" y="9585"/>
                  <a:pt x="20618" y="11745"/>
                  <a:pt x="20618" y="14175"/>
                </a:cubicBezTo>
                <a:cubicBezTo>
                  <a:pt x="20618" y="17820"/>
                  <a:pt x="16298" y="20790"/>
                  <a:pt x="10800" y="20790"/>
                </a:cubicBezTo>
                <a:close/>
                <a:moveTo>
                  <a:pt x="17280" y="13770"/>
                </a:moveTo>
                <a:cubicBezTo>
                  <a:pt x="15709" y="13770"/>
                  <a:pt x="15709" y="13770"/>
                  <a:pt x="15709" y="13770"/>
                </a:cubicBezTo>
                <a:cubicBezTo>
                  <a:pt x="15513" y="13095"/>
                  <a:pt x="15120" y="12555"/>
                  <a:pt x="14727" y="12015"/>
                </a:cubicBezTo>
                <a:cubicBezTo>
                  <a:pt x="15905" y="11205"/>
                  <a:pt x="15905" y="11205"/>
                  <a:pt x="15905" y="11205"/>
                </a:cubicBezTo>
                <a:cubicBezTo>
                  <a:pt x="16102" y="11070"/>
                  <a:pt x="16102" y="10935"/>
                  <a:pt x="15905" y="10665"/>
                </a:cubicBezTo>
                <a:cubicBezTo>
                  <a:pt x="15513" y="10530"/>
                  <a:pt x="15316" y="10530"/>
                  <a:pt x="15120" y="10665"/>
                </a:cubicBezTo>
                <a:cubicBezTo>
                  <a:pt x="13942" y="11475"/>
                  <a:pt x="13942" y="11475"/>
                  <a:pt x="13942" y="11475"/>
                </a:cubicBezTo>
                <a:cubicBezTo>
                  <a:pt x="13156" y="11205"/>
                  <a:pt x="12371" y="10935"/>
                  <a:pt x="11389" y="10800"/>
                </a:cubicBezTo>
                <a:cubicBezTo>
                  <a:pt x="11389" y="9720"/>
                  <a:pt x="11389" y="9720"/>
                  <a:pt x="11389" y="9720"/>
                </a:cubicBezTo>
                <a:cubicBezTo>
                  <a:pt x="11389" y="9450"/>
                  <a:pt x="11193" y="9315"/>
                  <a:pt x="10800" y="9315"/>
                </a:cubicBezTo>
                <a:cubicBezTo>
                  <a:pt x="10604" y="9315"/>
                  <a:pt x="10211" y="9450"/>
                  <a:pt x="10211" y="9720"/>
                </a:cubicBezTo>
                <a:cubicBezTo>
                  <a:pt x="10211" y="10800"/>
                  <a:pt x="10211" y="10800"/>
                  <a:pt x="10211" y="10800"/>
                </a:cubicBezTo>
                <a:cubicBezTo>
                  <a:pt x="9425" y="10935"/>
                  <a:pt x="8444" y="11205"/>
                  <a:pt x="7855" y="11475"/>
                </a:cubicBezTo>
                <a:cubicBezTo>
                  <a:pt x="6676" y="10665"/>
                  <a:pt x="6676" y="10665"/>
                  <a:pt x="6676" y="10665"/>
                </a:cubicBezTo>
                <a:cubicBezTo>
                  <a:pt x="6480" y="10530"/>
                  <a:pt x="6087" y="10530"/>
                  <a:pt x="5891" y="10665"/>
                </a:cubicBezTo>
                <a:cubicBezTo>
                  <a:pt x="5695" y="10935"/>
                  <a:pt x="5695" y="11070"/>
                  <a:pt x="5891" y="11205"/>
                </a:cubicBezTo>
                <a:cubicBezTo>
                  <a:pt x="7069" y="12015"/>
                  <a:pt x="7069" y="12015"/>
                  <a:pt x="7069" y="12015"/>
                </a:cubicBezTo>
                <a:cubicBezTo>
                  <a:pt x="6480" y="12555"/>
                  <a:pt x="6087" y="13095"/>
                  <a:pt x="6087" y="13770"/>
                </a:cubicBezTo>
                <a:cubicBezTo>
                  <a:pt x="4320" y="13770"/>
                  <a:pt x="4320" y="13770"/>
                  <a:pt x="4320" y="13770"/>
                </a:cubicBezTo>
                <a:cubicBezTo>
                  <a:pt x="4124" y="13770"/>
                  <a:pt x="3731" y="13905"/>
                  <a:pt x="3731" y="14175"/>
                </a:cubicBezTo>
                <a:cubicBezTo>
                  <a:pt x="3731" y="14310"/>
                  <a:pt x="4124" y="14580"/>
                  <a:pt x="4320" y="14580"/>
                </a:cubicBezTo>
                <a:cubicBezTo>
                  <a:pt x="6087" y="14580"/>
                  <a:pt x="6087" y="14580"/>
                  <a:pt x="6087" y="14580"/>
                </a:cubicBezTo>
                <a:cubicBezTo>
                  <a:pt x="6087" y="15120"/>
                  <a:pt x="6480" y="15795"/>
                  <a:pt x="7069" y="16200"/>
                </a:cubicBezTo>
                <a:cubicBezTo>
                  <a:pt x="5891" y="17010"/>
                  <a:pt x="5891" y="17010"/>
                  <a:pt x="5891" y="17010"/>
                </a:cubicBezTo>
                <a:cubicBezTo>
                  <a:pt x="5695" y="17145"/>
                  <a:pt x="5695" y="17415"/>
                  <a:pt x="5891" y="17550"/>
                </a:cubicBezTo>
                <a:cubicBezTo>
                  <a:pt x="5891" y="17685"/>
                  <a:pt x="6087" y="17685"/>
                  <a:pt x="6284" y="17685"/>
                </a:cubicBezTo>
                <a:cubicBezTo>
                  <a:pt x="6284" y="17685"/>
                  <a:pt x="6480" y="17685"/>
                  <a:pt x="6676" y="17550"/>
                </a:cubicBezTo>
                <a:cubicBezTo>
                  <a:pt x="7855" y="16740"/>
                  <a:pt x="7855" y="16740"/>
                  <a:pt x="7855" y="16740"/>
                </a:cubicBezTo>
                <a:cubicBezTo>
                  <a:pt x="8444" y="17145"/>
                  <a:pt x="9425" y="17415"/>
                  <a:pt x="10211" y="17415"/>
                </a:cubicBezTo>
                <a:cubicBezTo>
                  <a:pt x="10211" y="18630"/>
                  <a:pt x="10211" y="18630"/>
                  <a:pt x="10211" y="18630"/>
                </a:cubicBezTo>
                <a:cubicBezTo>
                  <a:pt x="10211" y="18765"/>
                  <a:pt x="10604" y="19035"/>
                  <a:pt x="10800" y="19035"/>
                </a:cubicBezTo>
                <a:cubicBezTo>
                  <a:pt x="11193" y="19035"/>
                  <a:pt x="11389" y="18765"/>
                  <a:pt x="11389" y="18630"/>
                </a:cubicBezTo>
                <a:cubicBezTo>
                  <a:pt x="11389" y="17415"/>
                  <a:pt x="11389" y="17415"/>
                  <a:pt x="11389" y="17415"/>
                </a:cubicBezTo>
                <a:cubicBezTo>
                  <a:pt x="12371" y="17415"/>
                  <a:pt x="13156" y="17145"/>
                  <a:pt x="13942" y="16740"/>
                </a:cubicBezTo>
                <a:cubicBezTo>
                  <a:pt x="15120" y="17550"/>
                  <a:pt x="15120" y="17550"/>
                  <a:pt x="15120" y="17550"/>
                </a:cubicBezTo>
                <a:cubicBezTo>
                  <a:pt x="15120" y="17685"/>
                  <a:pt x="15316" y="17685"/>
                  <a:pt x="15513" y="17685"/>
                </a:cubicBezTo>
                <a:cubicBezTo>
                  <a:pt x="15513" y="17685"/>
                  <a:pt x="15709" y="17685"/>
                  <a:pt x="15905" y="17550"/>
                </a:cubicBezTo>
                <a:cubicBezTo>
                  <a:pt x="16102" y="17415"/>
                  <a:pt x="16102" y="17145"/>
                  <a:pt x="15905" y="17010"/>
                </a:cubicBezTo>
                <a:cubicBezTo>
                  <a:pt x="14727" y="16200"/>
                  <a:pt x="14727" y="16200"/>
                  <a:pt x="14727" y="16200"/>
                </a:cubicBezTo>
                <a:cubicBezTo>
                  <a:pt x="15120" y="15795"/>
                  <a:pt x="15513" y="15120"/>
                  <a:pt x="15709" y="14580"/>
                </a:cubicBezTo>
                <a:cubicBezTo>
                  <a:pt x="17280" y="14580"/>
                  <a:pt x="17280" y="14580"/>
                  <a:pt x="17280" y="14580"/>
                </a:cubicBezTo>
                <a:cubicBezTo>
                  <a:pt x="17673" y="14580"/>
                  <a:pt x="17869" y="14310"/>
                  <a:pt x="17869" y="14175"/>
                </a:cubicBezTo>
                <a:cubicBezTo>
                  <a:pt x="17869" y="13905"/>
                  <a:pt x="17673" y="13770"/>
                  <a:pt x="17280" y="13770"/>
                </a:cubicBezTo>
                <a:close/>
                <a:moveTo>
                  <a:pt x="10800" y="16740"/>
                </a:moveTo>
                <a:cubicBezTo>
                  <a:pt x="8836" y="16740"/>
                  <a:pt x="7069" y="15525"/>
                  <a:pt x="7069" y="14175"/>
                </a:cubicBezTo>
                <a:cubicBezTo>
                  <a:pt x="7069" y="12690"/>
                  <a:pt x="8836" y="11610"/>
                  <a:pt x="10800" y="11610"/>
                </a:cubicBezTo>
                <a:cubicBezTo>
                  <a:pt x="12960" y="11610"/>
                  <a:pt x="14531" y="12690"/>
                  <a:pt x="14531" y="14175"/>
                </a:cubicBezTo>
                <a:cubicBezTo>
                  <a:pt x="14531" y="15525"/>
                  <a:pt x="12960" y="16740"/>
                  <a:pt x="10800" y="167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50" name="Freeform 51"/>
          <p:cNvSpPr/>
          <p:nvPr/>
        </p:nvSpPr>
        <p:spPr>
          <a:xfrm>
            <a:off x="13843000" y="2130425"/>
            <a:ext cx="895350" cy="1212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627" y="4320"/>
                </a:moveTo>
                <a:cubicBezTo>
                  <a:pt x="5445" y="4185"/>
                  <a:pt x="5445" y="3915"/>
                  <a:pt x="5627" y="3780"/>
                </a:cubicBezTo>
                <a:cubicBezTo>
                  <a:pt x="10528" y="135"/>
                  <a:pt x="10528" y="135"/>
                  <a:pt x="10528" y="135"/>
                </a:cubicBezTo>
                <a:cubicBezTo>
                  <a:pt x="10528" y="135"/>
                  <a:pt x="10528" y="0"/>
                  <a:pt x="10709" y="0"/>
                </a:cubicBezTo>
                <a:cubicBezTo>
                  <a:pt x="10709" y="0"/>
                  <a:pt x="10891" y="0"/>
                  <a:pt x="11072" y="0"/>
                </a:cubicBezTo>
                <a:cubicBezTo>
                  <a:pt x="11072" y="0"/>
                  <a:pt x="11072" y="135"/>
                  <a:pt x="11254" y="135"/>
                </a:cubicBezTo>
                <a:cubicBezTo>
                  <a:pt x="16155" y="3780"/>
                  <a:pt x="16155" y="3780"/>
                  <a:pt x="16155" y="3780"/>
                </a:cubicBezTo>
                <a:cubicBezTo>
                  <a:pt x="16336" y="3915"/>
                  <a:pt x="16336" y="4185"/>
                  <a:pt x="16155" y="4320"/>
                </a:cubicBezTo>
                <a:cubicBezTo>
                  <a:pt x="15973" y="4455"/>
                  <a:pt x="15610" y="4455"/>
                  <a:pt x="15429" y="4320"/>
                </a:cubicBezTo>
                <a:cubicBezTo>
                  <a:pt x="11254" y="1215"/>
                  <a:pt x="11254" y="1215"/>
                  <a:pt x="11254" y="1215"/>
                </a:cubicBezTo>
                <a:cubicBezTo>
                  <a:pt x="11254" y="14310"/>
                  <a:pt x="11254" y="14310"/>
                  <a:pt x="11254" y="14310"/>
                </a:cubicBezTo>
                <a:cubicBezTo>
                  <a:pt x="11254" y="14445"/>
                  <a:pt x="11072" y="14580"/>
                  <a:pt x="10891" y="14580"/>
                </a:cubicBezTo>
                <a:cubicBezTo>
                  <a:pt x="10528" y="14580"/>
                  <a:pt x="10346" y="14445"/>
                  <a:pt x="10346" y="14310"/>
                </a:cubicBezTo>
                <a:cubicBezTo>
                  <a:pt x="10346" y="1215"/>
                  <a:pt x="10346" y="1215"/>
                  <a:pt x="10346" y="1215"/>
                </a:cubicBezTo>
                <a:cubicBezTo>
                  <a:pt x="6171" y="4320"/>
                  <a:pt x="6171" y="4320"/>
                  <a:pt x="6171" y="4320"/>
                </a:cubicBezTo>
                <a:cubicBezTo>
                  <a:pt x="6171" y="4320"/>
                  <a:pt x="5990" y="4455"/>
                  <a:pt x="5808" y="4455"/>
                </a:cubicBezTo>
                <a:cubicBezTo>
                  <a:pt x="5808" y="4455"/>
                  <a:pt x="5627" y="4320"/>
                  <a:pt x="5627" y="4320"/>
                </a:cubicBezTo>
                <a:close/>
                <a:moveTo>
                  <a:pt x="14339" y="5805"/>
                </a:moveTo>
                <a:cubicBezTo>
                  <a:pt x="13976" y="5805"/>
                  <a:pt x="13795" y="6075"/>
                  <a:pt x="13795" y="6210"/>
                </a:cubicBezTo>
                <a:cubicBezTo>
                  <a:pt x="13795" y="6480"/>
                  <a:pt x="13976" y="6615"/>
                  <a:pt x="14339" y="6615"/>
                </a:cubicBezTo>
                <a:cubicBezTo>
                  <a:pt x="20692" y="6615"/>
                  <a:pt x="20692" y="6615"/>
                  <a:pt x="20692" y="6615"/>
                </a:cubicBezTo>
                <a:cubicBezTo>
                  <a:pt x="20692" y="20925"/>
                  <a:pt x="20692" y="20925"/>
                  <a:pt x="20692" y="20925"/>
                </a:cubicBezTo>
                <a:cubicBezTo>
                  <a:pt x="908" y="20925"/>
                  <a:pt x="908" y="20925"/>
                  <a:pt x="908" y="20925"/>
                </a:cubicBezTo>
                <a:cubicBezTo>
                  <a:pt x="908" y="6615"/>
                  <a:pt x="908" y="6615"/>
                  <a:pt x="908" y="6615"/>
                </a:cubicBezTo>
                <a:cubicBezTo>
                  <a:pt x="7442" y="6615"/>
                  <a:pt x="7442" y="6615"/>
                  <a:pt x="7442" y="6615"/>
                </a:cubicBezTo>
                <a:cubicBezTo>
                  <a:pt x="7624" y="6615"/>
                  <a:pt x="7805" y="6480"/>
                  <a:pt x="7805" y="6210"/>
                </a:cubicBezTo>
                <a:cubicBezTo>
                  <a:pt x="7805" y="6075"/>
                  <a:pt x="7624" y="5805"/>
                  <a:pt x="7442" y="5805"/>
                </a:cubicBezTo>
                <a:cubicBezTo>
                  <a:pt x="0" y="5805"/>
                  <a:pt x="0" y="5805"/>
                  <a:pt x="0" y="580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805"/>
                  <a:pt x="21600" y="5805"/>
                  <a:pt x="21600" y="5805"/>
                </a:cubicBezTo>
                <a:lnTo>
                  <a:pt x="14339" y="58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51" name="Freeform 52"/>
          <p:cNvSpPr/>
          <p:nvPr/>
        </p:nvSpPr>
        <p:spPr>
          <a:xfrm>
            <a:off x="13843000" y="3524250"/>
            <a:ext cx="923926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12" y="21600"/>
                </a:moveTo>
                <a:cubicBezTo>
                  <a:pt x="7024" y="21600"/>
                  <a:pt x="0" y="21195"/>
                  <a:pt x="0" y="19440"/>
                </a:cubicBezTo>
                <a:cubicBezTo>
                  <a:pt x="0" y="18630"/>
                  <a:pt x="0" y="18630"/>
                  <a:pt x="0" y="18630"/>
                </a:cubicBezTo>
                <a:cubicBezTo>
                  <a:pt x="0" y="17415"/>
                  <a:pt x="878" y="16335"/>
                  <a:pt x="2283" y="15795"/>
                </a:cubicBezTo>
                <a:cubicBezTo>
                  <a:pt x="6498" y="13905"/>
                  <a:pt x="6498" y="13905"/>
                  <a:pt x="6498" y="13905"/>
                </a:cubicBezTo>
                <a:cubicBezTo>
                  <a:pt x="6498" y="13905"/>
                  <a:pt x="6673" y="13770"/>
                  <a:pt x="6849" y="13635"/>
                </a:cubicBezTo>
                <a:cubicBezTo>
                  <a:pt x="3337" y="13635"/>
                  <a:pt x="3337" y="13635"/>
                  <a:pt x="3337" y="13635"/>
                </a:cubicBezTo>
                <a:cubicBezTo>
                  <a:pt x="3161" y="13635"/>
                  <a:pt x="2283" y="13770"/>
                  <a:pt x="1405" y="13365"/>
                </a:cubicBezTo>
                <a:cubicBezTo>
                  <a:pt x="1054" y="13230"/>
                  <a:pt x="878" y="12960"/>
                  <a:pt x="702" y="12690"/>
                </a:cubicBezTo>
                <a:cubicBezTo>
                  <a:pt x="702" y="12420"/>
                  <a:pt x="702" y="12015"/>
                  <a:pt x="878" y="11745"/>
                </a:cubicBezTo>
                <a:cubicBezTo>
                  <a:pt x="1756" y="10800"/>
                  <a:pt x="3512" y="8100"/>
                  <a:pt x="3688" y="5400"/>
                </a:cubicBezTo>
                <a:cubicBezTo>
                  <a:pt x="3863" y="4455"/>
                  <a:pt x="4039" y="3645"/>
                  <a:pt x="4390" y="2970"/>
                </a:cubicBezTo>
                <a:cubicBezTo>
                  <a:pt x="5268" y="1620"/>
                  <a:pt x="7024" y="0"/>
                  <a:pt x="10537" y="0"/>
                </a:cubicBezTo>
                <a:cubicBezTo>
                  <a:pt x="16859" y="0"/>
                  <a:pt x="17034" y="4860"/>
                  <a:pt x="17034" y="4860"/>
                </a:cubicBezTo>
                <a:cubicBezTo>
                  <a:pt x="17034" y="7830"/>
                  <a:pt x="19317" y="10530"/>
                  <a:pt x="20371" y="11745"/>
                </a:cubicBezTo>
                <a:cubicBezTo>
                  <a:pt x="20722" y="12015"/>
                  <a:pt x="20722" y="12285"/>
                  <a:pt x="20546" y="12690"/>
                </a:cubicBezTo>
                <a:cubicBezTo>
                  <a:pt x="20546" y="12960"/>
                  <a:pt x="20195" y="13230"/>
                  <a:pt x="19668" y="13365"/>
                </a:cubicBezTo>
                <a:cubicBezTo>
                  <a:pt x="18615" y="13770"/>
                  <a:pt x="17210" y="13635"/>
                  <a:pt x="17210" y="13635"/>
                </a:cubicBezTo>
                <a:cubicBezTo>
                  <a:pt x="13522" y="13635"/>
                  <a:pt x="13522" y="13635"/>
                  <a:pt x="13522" y="13635"/>
                </a:cubicBezTo>
                <a:cubicBezTo>
                  <a:pt x="13698" y="13905"/>
                  <a:pt x="13873" y="14040"/>
                  <a:pt x="14049" y="14040"/>
                </a:cubicBezTo>
                <a:cubicBezTo>
                  <a:pt x="19141" y="15795"/>
                  <a:pt x="19141" y="15795"/>
                  <a:pt x="19141" y="15795"/>
                </a:cubicBezTo>
                <a:cubicBezTo>
                  <a:pt x="20722" y="16335"/>
                  <a:pt x="21600" y="17415"/>
                  <a:pt x="21600" y="18765"/>
                </a:cubicBezTo>
                <a:cubicBezTo>
                  <a:pt x="21600" y="19440"/>
                  <a:pt x="21600" y="19440"/>
                  <a:pt x="21600" y="19440"/>
                </a:cubicBezTo>
                <a:cubicBezTo>
                  <a:pt x="21600" y="21195"/>
                  <a:pt x="14576" y="21600"/>
                  <a:pt x="10712" y="21600"/>
                </a:cubicBezTo>
                <a:close/>
                <a:moveTo>
                  <a:pt x="3337" y="12960"/>
                </a:moveTo>
                <a:cubicBezTo>
                  <a:pt x="7024" y="12960"/>
                  <a:pt x="7024" y="12960"/>
                  <a:pt x="7024" y="12960"/>
                </a:cubicBezTo>
                <a:cubicBezTo>
                  <a:pt x="7551" y="12960"/>
                  <a:pt x="7727" y="13095"/>
                  <a:pt x="7902" y="13365"/>
                </a:cubicBezTo>
                <a:cubicBezTo>
                  <a:pt x="8078" y="13635"/>
                  <a:pt x="7902" y="13905"/>
                  <a:pt x="7551" y="14175"/>
                </a:cubicBezTo>
                <a:cubicBezTo>
                  <a:pt x="7200" y="14310"/>
                  <a:pt x="7024" y="14445"/>
                  <a:pt x="7024" y="14445"/>
                </a:cubicBezTo>
                <a:cubicBezTo>
                  <a:pt x="2634" y="16470"/>
                  <a:pt x="2634" y="16470"/>
                  <a:pt x="2634" y="16470"/>
                </a:cubicBezTo>
                <a:cubicBezTo>
                  <a:pt x="1580" y="16875"/>
                  <a:pt x="878" y="17685"/>
                  <a:pt x="878" y="18630"/>
                </a:cubicBezTo>
                <a:cubicBezTo>
                  <a:pt x="878" y="19440"/>
                  <a:pt x="878" y="19440"/>
                  <a:pt x="878" y="19440"/>
                </a:cubicBezTo>
                <a:cubicBezTo>
                  <a:pt x="878" y="19980"/>
                  <a:pt x="4390" y="20925"/>
                  <a:pt x="10712" y="20925"/>
                </a:cubicBezTo>
                <a:cubicBezTo>
                  <a:pt x="17210" y="20925"/>
                  <a:pt x="20546" y="19980"/>
                  <a:pt x="20546" y="19440"/>
                </a:cubicBezTo>
                <a:cubicBezTo>
                  <a:pt x="20546" y="18765"/>
                  <a:pt x="20546" y="18765"/>
                  <a:pt x="20546" y="18765"/>
                </a:cubicBezTo>
                <a:cubicBezTo>
                  <a:pt x="20546" y="17685"/>
                  <a:pt x="19844" y="16875"/>
                  <a:pt x="18790" y="16470"/>
                </a:cubicBezTo>
                <a:cubicBezTo>
                  <a:pt x="13698" y="14715"/>
                  <a:pt x="13698" y="14715"/>
                  <a:pt x="13698" y="14715"/>
                </a:cubicBezTo>
                <a:cubicBezTo>
                  <a:pt x="13171" y="14580"/>
                  <a:pt x="12820" y="14175"/>
                  <a:pt x="12820" y="14040"/>
                </a:cubicBezTo>
                <a:cubicBezTo>
                  <a:pt x="12644" y="13770"/>
                  <a:pt x="12644" y="13500"/>
                  <a:pt x="12820" y="13230"/>
                </a:cubicBezTo>
                <a:cubicBezTo>
                  <a:pt x="12995" y="13095"/>
                  <a:pt x="13171" y="12960"/>
                  <a:pt x="13522" y="12960"/>
                </a:cubicBezTo>
                <a:cubicBezTo>
                  <a:pt x="17210" y="12960"/>
                  <a:pt x="17210" y="12960"/>
                  <a:pt x="17210" y="12960"/>
                </a:cubicBezTo>
                <a:cubicBezTo>
                  <a:pt x="17210" y="12960"/>
                  <a:pt x="18439" y="13095"/>
                  <a:pt x="19317" y="12690"/>
                </a:cubicBezTo>
                <a:cubicBezTo>
                  <a:pt x="19493" y="12690"/>
                  <a:pt x="19668" y="12555"/>
                  <a:pt x="19668" y="12420"/>
                </a:cubicBezTo>
                <a:cubicBezTo>
                  <a:pt x="19668" y="12285"/>
                  <a:pt x="19668" y="12150"/>
                  <a:pt x="19668" y="12150"/>
                </a:cubicBezTo>
                <a:cubicBezTo>
                  <a:pt x="18615" y="10935"/>
                  <a:pt x="16156" y="7965"/>
                  <a:pt x="16156" y="4860"/>
                </a:cubicBezTo>
                <a:cubicBezTo>
                  <a:pt x="15980" y="4725"/>
                  <a:pt x="15805" y="810"/>
                  <a:pt x="10537" y="675"/>
                </a:cubicBezTo>
                <a:cubicBezTo>
                  <a:pt x="7551" y="675"/>
                  <a:pt x="5971" y="2160"/>
                  <a:pt x="5268" y="3375"/>
                </a:cubicBezTo>
                <a:cubicBezTo>
                  <a:pt x="4917" y="3915"/>
                  <a:pt x="4741" y="4590"/>
                  <a:pt x="4741" y="5400"/>
                </a:cubicBezTo>
                <a:cubicBezTo>
                  <a:pt x="4390" y="8370"/>
                  <a:pt x="2459" y="11070"/>
                  <a:pt x="1756" y="12150"/>
                </a:cubicBezTo>
                <a:cubicBezTo>
                  <a:pt x="1580" y="12285"/>
                  <a:pt x="1580" y="12420"/>
                  <a:pt x="1580" y="12555"/>
                </a:cubicBezTo>
                <a:cubicBezTo>
                  <a:pt x="1580" y="12555"/>
                  <a:pt x="1756" y="12690"/>
                  <a:pt x="1932" y="12690"/>
                </a:cubicBezTo>
                <a:cubicBezTo>
                  <a:pt x="2459" y="13095"/>
                  <a:pt x="3337" y="12960"/>
                  <a:pt x="3337" y="129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52" name="Freeform 53"/>
          <p:cNvSpPr/>
          <p:nvPr/>
        </p:nvSpPr>
        <p:spPr>
          <a:xfrm>
            <a:off x="13693776" y="4886326"/>
            <a:ext cx="1200151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3905"/>
                  <a:pt x="1350" y="16740"/>
                  <a:pt x="3510" y="18765"/>
                </a:cubicBezTo>
                <a:cubicBezTo>
                  <a:pt x="3510" y="18765"/>
                  <a:pt x="3510" y="18765"/>
                  <a:pt x="3510" y="18765"/>
                </a:cubicBezTo>
                <a:cubicBezTo>
                  <a:pt x="3780" y="19035"/>
                  <a:pt x="3780" y="19035"/>
                  <a:pt x="3780" y="19035"/>
                </a:cubicBezTo>
                <a:cubicBezTo>
                  <a:pt x="5265" y="20385"/>
                  <a:pt x="7155" y="21195"/>
                  <a:pt x="9045" y="21465"/>
                </a:cubicBezTo>
                <a:cubicBezTo>
                  <a:pt x="9180" y="21465"/>
                  <a:pt x="9315" y="21465"/>
                  <a:pt x="9585" y="21465"/>
                </a:cubicBezTo>
                <a:cubicBezTo>
                  <a:pt x="9720" y="21600"/>
                  <a:pt x="9855" y="21600"/>
                  <a:pt x="9990" y="21600"/>
                </a:cubicBezTo>
                <a:cubicBezTo>
                  <a:pt x="10260" y="21600"/>
                  <a:pt x="10395" y="21600"/>
                  <a:pt x="10665" y="21600"/>
                </a:cubicBezTo>
                <a:cubicBezTo>
                  <a:pt x="10665" y="21600"/>
                  <a:pt x="10665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10665" y="20790"/>
                  <a:pt x="10665" y="20790"/>
                  <a:pt x="10665" y="20790"/>
                </a:cubicBezTo>
                <a:cubicBezTo>
                  <a:pt x="10530" y="20790"/>
                  <a:pt x="10260" y="20790"/>
                  <a:pt x="10125" y="20790"/>
                </a:cubicBezTo>
                <a:cubicBezTo>
                  <a:pt x="7965" y="20655"/>
                  <a:pt x="6075" y="19845"/>
                  <a:pt x="4590" y="18630"/>
                </a:cubicBezTo>
                <a:cubicBezTo>
                  <a:pt x="4725" y="18495"/>
                  <a:pt x="4860" y="18360"/>
                  <a:pt x="5130" y="18225"/>
                </a:cubicBezTo>
                <a:cubicBezTo>
                  <a:pt x="8640" y="16740"/>
                  <a:pt x="8640" y="16740"/>
                  <a:pt x="8640" y="16740"/>
                </a:cubicBezTo>
                <a:cubicBezTo>
                  <a:pt x="8910" y="16605"/>
                  <a:pt x="9180" y="16335"/>
                  <a:pt x="9315" y="15930"/>
                </a:cubicBezTo>
                <a:cubicBezTo>
                  <a:pt x="9450" y="15660"/>
                  <a:pt x="9450" y="15525"/>
                  <a:pt x="9315" y="15255"/>
                </a:cubicBezTo>
                <a:cubicBezTo>
                  <a:pt x="9180" y="14985"/>
                  <a:pt x="8910" y="14985"/>
                  <a:pt x="8640" y="14985"/>
                </a:cubicBezTo>
                <a:cubicBezTo>
                  <a:pt x="6210" y="14985"/>
                  <a:pt x="6210" y="14985"/>
                  <a:pt x="6210" y="14985"/>
                </a:cubicBezTo>
                <a:cubicBezTo>
                  <a:pt x="6210" y="14985"/>
                  <a:pt x="5265" y="14850"/>
                  <a:pt x="4725" y="14580"/>
                </a:cubicBezTo>
                <a:cubicBezTo>
                  <a:pt x="4590" y="14445"/>
                  <a:pt x="4455" y="14445"/>
                  <a:pt x="4455" y="14445"/>
                </a:cubicBezTo>
                <a:cubicBezTo>
                  <a:pt x="4455" y="14445"/>
                  <a:pt x="4455" y="14445"/>
                  <a:pt x="4590" y="14310"/>
                </a:cubicBezTo>
                <a:cubicBezTo>
                  <a:pt x="5400" y="13095"/>
                  <a:pt x="6885" y="10530"/>
                  <a:pt x="7020" y="7965"/>
                </a:cubicBezTo>
                <a:cubicBezTo>
                  <a:pt x="7020" y="7830"/>
                  <a:pt x="7155" y="4320"/>
                  <a:pt x="10665" y="4185"/>
                </a:cubicBezTo>
                <a:cubicBezTo>
                  <a:pt x="12690" y="4320"/>
                  <a:pt x="13770" y="5535"/>
                  <a:pt x="14175" y="6480"/>
                </a:cubicBezTo>
                <a:cubicBezTo>
                  <a:pt x="14445" y="7020"/>
                  <a:pt x="14580" y="7695"/>
                  <a:pt x="14580" y="8370"/>
                </a:cubicBezTo>
                <a:cubicBezTo>
                  <a:pt x="14850" y="10665"/>
                  <a:pt x="15795" y="12960"/>
                  <a:pt x="16740" y="14310"/>
                </a:cubicBezTo>
                <a:cubicBezTo>
                  <a:pt x="16740" y="14445"/>
                  <a:pt x="16740" y="14445"/>
                  <a:pt x="16740" y="14580"/>
                </a:cubicBezTo>
                <a:cubicBezTo>
                  <a:pt x="16740" y="14715"/>
                  <a:pt x="16740" y="14715"/>
                  <a:pt x="16605" y="14715"/>
                </a:cubicBezTo>
                <a:cubicBezTo>
                  <a:pt x="16200" y="14985"/>
                  <a:pt x="15660" y="14985"/>
                  <a:pt x="15660" y="14985"/>
                </a:cubicBezTo>
                <a:cubicBezTo>
                  <a:pt x="13095" y="14985"/>
                  <a:pt x="13095" y="14985"/>
                  <a:pt x="13095" y="14985"/>
                </a:cubicBezTo>
                <a:cubicBezTo>
                  <a:pt x="12825" y="14985"/>
                  <a:pt x="12555" y="15120"/>
                  <a:pt x="12420" y="15390"/>
                </a:cubicBezTo>
                <a:cubicBezTo>
                  <a:pt x="12420" y="15660"/>
                  <a:pt x="12420" y="15930"/>
                  <a:pt x="12690" y="16065"/>
                </a:cubicBezTo>
                <a:cubicBezTo>
                  <a:pt x="12960" y="16335"/>
                  <a:pt x="13095" y="16470"/>
                  <a:pt x="13095" y="16470"/>
                </a:cubicBezTo>
                <a:cubicBezTo>
                  <a:pt x="16065" y="18225"/>
                  <a:pt x="16065" y="18225"/>
                  <a:pt x="16065" y="18225"/>
                </a:cubicBezTo>
                <a:cubicBezTo>
                  <a:pt x="16335" y="18360"/>
                  <a:pt x="16605" y="18630"/>
                  <a:pt x="16740" y="18765"/>
                </a:cubicBezTo>
                <a:cubicBezTo>
                  <a:pt x="14985" y="20115"/>
                  <a:pt x="12960" y="20790"/>
                  <a:pt x="10800" y="20790"/>
                </a:cubicBezTo>
                <a:close/>
                <a:moveTo>
                  <a:pt x="17415" y="18360"/>
                </a:moveTo>
                <a:cubicBezTo>
                  <a:pt x="17145" y="17955"/>
                  <a:pt x="16875" y="17820"/>
                  <a:pt x="16470" y="17550"/>
                </a:cubicBezTo>
                <a:cubicBezTo>
                  <a:pt x="13500" y="15795"/>
                  <a:pt x="13500" y="15795"/>
                  <a:pt x="13500" y="15795"/>
                </a:cubicBezTo>
                <a:cubicBezTo>
                  <a:pt x="13500" y="15795"/>
                  <a:pt x="13500" y="15795"/>
                  <a:pt x="13365" y="15660"/>
                </a:cubicBezTo>
                <a:cubicBezTo>
                  <a:pt x="15525" y="15660"/>
                  <a:pt x="15525" y="15660"/>
                  <a:pt x="15525" y="15660"/>
                </a:cubicBezTo>
                <a:cubicBezTo>
                  <a:pt x="15795" y="15795"/>
                  <a:pt x="16470" y="15795"/>
                  <a:pt x="17010" y="15390"/>
                </a:cubicBezTo>
                <a:cubicBezTo>
                  <a:pt x="17280" y="15255"/>
                  <a:pt x="17415" y="15120"/>
                  <a:pt x="17550" y="14715"/>
                </a:cubicBezTo>
                <a:cubicBezTo>
                  <a:pt x="17550" y="14445"/>
                  <a:pt x="17550" y="14175"/>
                  <a:pt x="17415" y="13905"/>
                </a:cubicBezTo>
                <a:cubicBezTo>
                  <a:pt x="16605" y="12555"/>
                  <a:pt x="15525" y="10530"/>
                  <a:pt x="15390" y="8370"/>
                </a:cubicBezTo>
                <a:cubicBezTo>
                  <a:pt x="15390" y="7560"/>
                  <a:pt x="15255" y="6750"/>
                  <a:pt x="14985" y="6210"/>
                </a:cubicBezTo>
                <a:cubicBezTo>
                  <a:pt x="14310" y="4995"/>
                  <a:pt x="13230" y="3510"/>
                  <a:pt x="10665" y="3510"/>
                </a:cubicBezTo>
                <a:cubicBezTo>
                  <a:pt x="6345" y="3510"/>
                  <a:pt x="6210" y="7830"/>
                  <a:pt x="6210" y="7965"/>
                </a:cubicBezTo>
                <a:cubicBezTo>
                  <a:pt x="6210" y="10395"/>
                  <a:pt x="4590" y="12960"/>
                  <a:pt x="3915" y="13905"/>
                </a:cubicBezTo>
                <a:cubicBezTo>
                  <a:pt x="3780" y="14175"/>
                  <a:pt x="3645" y="14445"/>
                  <a:pt x="3780" y="14715"/>
                </a:cubicBezTo>
                <a:cubicBezTo>
                  <a:pt x="3780" y="14985"/>
                  <a:pt x="4050" y="15120"/>
                  <a:pt x="4320" y="15255"/>
                </a:cubicBezTo>
                <a:cubicBezTo>
                  <a:pt x="5130" y="15660"/>
                  <a:pt x="6075" y="15660"/>
                  <a:pt x="6075" y="15660"/>
                </a:cubicBezTo>
                <a:cubicBezTo>
                  <a:pt x="8505" y="15660"/>
                  <a:pt x="8505" y="15660"/>
                  <a:pt x="8505" y="15660"/>
                </a:cubicBezTo>
                <a:cubicBezTo>
                  <a:pt x="8505" y="15795"/>
                  <a:pt x="8370" y="16065"/>
                  <a:pt x="8370" y="16065"/>
                </a:cubicBezTo>
                <a:cubicBezTo>
                  <a:pt x="4725" y="17550"/>
                  <a:pt x="4725" y="17550"/>
                  <a:pt x="4725" y="17550"/>
                </a:cubicBezTo>
                <a:cubicBezTo>
                  <a:pt x="4725" y="17550"/>
                  <a:pt x="4725" y="17550"/>
                  <a:pt x="4725" y="17550"/>
                </a:cubicBezTo>
                <a:cubicBezTo>
                  <a:pt x="4455" y="17685"/>
                  <a:pt x="4185" y="17955"/>
                  <a:pt x="3915" y="18090"/>
                </a:cubicBezTo>
                <a:cubicBezTo>
                  <a:pt x="2025" y="16335"/>
                  <a:pt x="810" y="136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3770"/>
                  <a:pt x="19440" y="16470"/>
                  <a:pt x="17415" y="183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53" name="Freeform 54"/>
          <p:cNvSpPr/>
          <p:nvPr/>
        </p:nvSpPr>
        <p:spPr>
          <a:xfrm>
            <a:off x="13693776" y="6248400"/>
            <a:ext cx="1200151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3905"/>
                  <a:pt x="1350" y="16740"/>
                  <a:pt x="3510" y="18765"/>
                </a:cubicBezTo>
                <a:cubicBezTo>
                  <a:pt x="3510" y="18765"/>
                  <a:pt x="3510" y="18765"/>
                  <a:pt x="3510" y="18765"/>
                </a:cubicBezTo>
                <a:cubicBezTo>
                  <a:pt x="3780" y="19035"/>
                  <a:pt x="3780" y="19035"/>
                  <a:pt x="3780" y="19035"/>
                </a:cubicBezTo>
                <a:cubicBezTo>
                  <a:pt x="3915" y="19035"/>
                  <a:pt x="3915" y="19035"/>
                  <a:pt x="3915" y="19170"/>
                </a:cubicBezTo>
                <a:cubicBezTo>
                  <a:pt x="4050" y="19305"/>
                  <a:pt x="4320" y="19440"/>
                  <a:pt x="4455" y="19575"/>
                </a:cubicBezTo>
                <a:cubicBezTo>
                  <a:pt x="4590" y="19575"/>
                  <a:pt x="4590" y="19710"/>
                  <a:pt x="4725" y="19710"/>
                </a:cubicBezTo>
                <a:cubicBezTo>
                  <a:pt x="4860" y="19845"/>
                  <a:pt x="5130" y="19980"/>
                  <a:pt x="5265" y="20115"/>
                </a:cubicBezTo>
                <a:cubicBezTo>
                  <a:pt x="5400" y="20115"/>
                  <a:pt x="5400" y="20115"/>
                  <a:pt x="5535" y="20250"/>
                </a:cubicBezTo>
                <a:cubicBezTo>
                  <a:pt x="5670" y="20385"/>
                  <a:pt x="5940" y="20520"/>
                  <a:pt x="6210" y="20520"/>
                </a:cubicBezTo>
                <a:cubicBezTo>
                  <a:pt x="6210" y="20520"/>
                  <a:pt x="6210" y="20655"/>
                  <a:pt x="6210" y="20655"/>
                </a:cubicBezTo>
                <a:cubicBezTo>
                  <a:pt x="7020" y="20925"/>
                  <a:pt x="7965" y="21195"/>
                  <a:pt x="8910" y="21465"/>
                </a:cubicBezTo>
                <a:cubicBezTo>
                  <a:pt x="8910" y="21465"/>
                  <a:pt x="8910" y="21465"/>
                  <a:pt x="8910" y="21465"/>
                </a:cubicBezTo>
                <a:cubicBezTo>
                  <a:pt x="9180" y="21465"/>
                  <a:pt x="9585" y="21465"/>
                  <a:pt x="9855" y="21600"/>
                </a:cubicBezTo>
                <a:cubicBezTo>
                  <a:pt x="9855" y="21600"/>
                  <a:pt x="9855" y="21600"/>
                  <a:pt x="9855" y="21600"/>
                </a:cubicBezTo>
                <a:cubicBezTo>
                  <a:pt x="10260" y="21600"/>
                  <a:pt x="10530" y="21600"/>
                  <a:pt x="10800" y="21600"/>
                </a:cubicBezTo>
                <a:cubicBezTo>
                  <a:pt x="11070" y="21600"/>
                  <a:pt x="11340" y="21600"/>
                  <a:pt x="11610" y="21600"/>
                </a:cubicBezTo>
                <a:cubicBezTo>
                  <a:pt x="11745" y="21600"/>
                  <a:pt x="11745" y="21600"/>
                  <a:pt x="11745" y="21600"/>
                </a:cubicBezTo>
                <a:cubicBezTo>
                  <a:pt x="12015" y="21465"/>
                  <a:pt x="12420" y="21465"/>
                  <a:pt x="12690" y="21465"/>
                </a:cubicBezTo>
                <a:cubicBezTo>
                  <a:pt x="12690" y="21465"/>
                  <a:pt x="12690" y="21465"/>
                  <a:pt x="12690" y="21465"/>
                </a:cubicBezTo>
                <a:cubicBezTo>
                  <a:pt x="13635" y="21330"/>
                  <a:pt x="14445" y="20925"/>
                  <a:pt x="15255" y="20655"/>
                </a:cubicBezTo>
                <a:cubicBezTo>
                  <a:pt x="15255" y="20655"/>
                  <a:pt x="15390" y="20655"/>
                  <a:pt x="15390" y="20520"/>
                </a:cubicBezTo>
                <a:cubicBezTo>
                  <a:pt x="15660" y="20520"/>
                  <a:pt x="15795" y="20385"/>
                  <a:pt x="16065" y="20250"/>
                </a:cubicBezTo>
                <a:cubicBezTo>
                  <a:pt x="16200" y="20115"/>
                  <a:pt x="16200" y="20115"/>
                  <a:pt x="16200" y="20115"/>
                </a:cubicBezTo>
                <a:cubicBezTo>
                  <a:pt x="16470" y="19980"/>
                  <a:pt x="16740" y="19845"/>
                  <a:pt x="16875" y="19710"/>
                </a:cubicBezTo>
                <a:cubicBezTo>
                  <a:pt x="17010" y="19710"/>
                  <a:pt x="17010" y="19575"/>
                  <a:pt x="17145" y="19575"/>
                </a:cubicBezTo>
                <a:cubicBezTo>
                  <a:pt x="17280" y="19440"/>
                  <a:pt x="17415" y="19305"/>
                  <a:pt x="17550" y="19170"/>
                </a:cubicBezTo>
                <a:cubicBezTo>
                  <a:pt x="17685" y="19170"/>
                  <a:pt x="17685" y="19170"/>
                  <a:pt x="17685" y="19035"/>
                </a:cubicBezTo>
                <a:cubicBezTo>
                  <a:pt x="18090" y="18765"/>
                  <a:pt x="18090" y="18765"/>
                  <a:pt x="18090" y="18765"/>
                </a:cubicBezTo>
                <a:cubicBezTo>
                  <a:pt x="18090" y="18765"/>
                  <a:pt x="18090" y="18765"/>
                  <a:pt x="18090" y="18765"/>
                </a:cubicBezTo>
                <a:cubicBezTo>
                  <a:pt x="20250" y="16875"/>
                  <a:pt x="21600" y="13905"/>
                  <a:pt x="21600" y="10800"/>
                </a:cubicBezTo>
                <a:close/>
                <a:moveTo>
                  <a:pt x="810" y="10800"/>
                </a:move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3770"/>
                  <a:pt x="19575" y="16470"/>
                  <a:pt x="17415" y="18225"/>
                </a:cubicBezTo>
                <a:cubicBezTo>
                  <a:pt x="17280" y="18225"/>
                  <a:pt x="17145" y="18090"/>
                  <a:pt x="17145" y="18090"/>
                </a:cubicBezTo>
                <a:cubicBezTo>
                  <a:pt x="13770" y="16470"/>
                  <a:pt x="13770" y="16470"/>
                  <a:pt x="13770" y="16470"/>
                </a:cubicBezTo>
                <a:cubicBezTo>
                  <a:pt x="13500" y="16200"/>
                  <a:pt x="13230" y="15930"/>
                  <a:pt x="13230" y="15660"/>
                </a:cubicBezTo>
                <a:cubicBezTo>
                  <a:pt x="13230" y="14445"/>
                  <a:pt x="13230" y="14445"/>
                  <a:pt x="13230" y="14445"/>
                </a:cubicBezTo>
                <a:cubicBezTo>
                  <a:pt x="13365" y="14310"/>
                  <a:pt x="13500" y="14310"/>
                  <a:pt x="13500" y="14175"/>
                </a:cubicBezTo>
                <a:cubicBezTo>
                  <a:pt x="13905" y="13500"/>
                  <a:pt x="14310" y="12825"/>
                  <a:pt x="14580" y="12150"/>
                </a:cubicBezTo>
                <a:cubicBezTo>
                  <a:pt x="14985" y="11880"/>
                  <a:pt x="15390" y="11340"/>
                  <a:pt x="15390" y="10800"/>
                </a:cubicBezTo>
                <a:cubicBezTo>
                  <a:pt x="15390" y="9450"/>
                  <a:pt x="15390" y="9450"/>
                  <a:pt x="15390" y="9450"/>
                </a:cubicBezTo>
                <a:cubicBezTo>
                  <a:pt x="15390" y="9045"/>
                  <a:pt x="15255" y="8775"/>
                  <a:pt x="14985" y="8505"/>
                </a:cubicBezTo>
                <a:cubicBezTo>
                  <a:pt x="14985" y="6750"/>
                  <a:pt x="14985" y="6750"/>
                  <a:pt x="14985" y="6750"/>
                </a:cubicBezTo>
                <a:cubicBezTo>
                  <a:pt x="14985" y="6480"/>
                  <a:pt x="15120" y="5400"/>
                  <a:pt x="14310" y="4320"/>
                </a:cubicBezTo>
                <a:cubicBezTo>
                  <a:pt x="13500" y="3510"/>
                  <a:pt x="12420" y="3105"/>
                  <a:pt x="10800" y="3105"/>
                </a:cubicBezTo>
                <a:cubicBezTo>
                  <a:pt x="9180" y="3105"/>
                  <a:pt x="8100" y="3510"/>
                  <a:pt x="7290" y="4320"/>
                </a:cubicBezTo>
                <a:cubicBezTo>
                  <a:pt x="6480" y="5400"/>
                  <a:pt x="6615" y="6480"/>
                  <a:pt x="6615" y="6750"/>
                </a:cubicBezTo>
                <a:cubicBezTo>
                  <a:pt x="6615" y="8505"/>
                  <a:pt x="6615" y="8505"/>
                  <a:pt x="6615" y="8505"/>
                </a:cubicBezTo>
                <a:cubicBezTo>
                  <a:pt x="6345" y="8775"/>
                  <a:pt x="6210" y="9045"/>
                  <a:pt x="6210" y="9450"/>
                </a:cubicBezTo>
                <a:cubicBezTo>
                  <a:pt x="6210" y="10800"/>
                  <a:pt x="6210" y="10800"/>
                  <a:pt x="6210" y="10800"/>
                </a:cubicBezTo>
                <a:cubicBezTo>
                  <a:pt x="6210" y="11340"/>
                  <a:pt x="6480" y="11745"/>
                  <a:pt x="6750" y="12015"/>
                </a:cubicBezTo>
                <a:cubicBezTo>
                  <a:pt x="7020" y="13230"/>
                  <a:pt x="7695" y="14175"/>
                  <a:pt x="7965" y="14445"/>
                </a:cubicBezTo>
                <a:cubicBezTo>
                  <a:pt x="7965" y="15660"/>
                  <a:pt x="7965" y="15660"/>
                  <a:pt x="7965" y="15660"/>
                </a:cubicBezTo>
                <a:cubicBezTo>
                  <a:pt x="7965" y="15930"/>
                  <a:pt x="7830" y="16200"/>
                  <a:pt x="7560" y="16335"/>
                </a:cubicBezTo>
                <a:cubicBezTo>
                  <a:pt x="4455" y="18090"/>
                  <a:pt x="4455" y="18090"/>
                  <a:pt x="4455" y="18090"/>
                </a:cubicBezTo>
                <a:cubicBezTo>
                  <a:pt x="4320" y="18090"/>
                  <a:pt x="4185" y="18225"/>
                  <a:pt x="4050" y="18225"/>
                </a:cubicBezTo>
                <a:cubicBezTo>
                  <a:pt x="2025" y="16470"/>
                  <a:pt x="810" y="13770"/>
                  <a:pt x="810" y="10800"/>
                </a:cubicBezTo>
                <a:close/>
                <a:moveTo>
                  <a:pt x="16740" y="18900"/>
                </a:moveTo>
                <a:cubicBezTo>
                  <a:pt x="16605" y="19035"/>
                  <a:pt x="16335" y="19035"/>
                  <a:pt x="16200" y="19170"/>
                </a:cubicBezTo>
                <a:cubicBezTo>
                  <a:pt x="16200" y="19170"/>
                  <a:pt x="16065" y="19305"/>
                  <a:pt x="16065" y="19305"/>
                </a:cubicBezTo>
                <a:cubicBezTo>
                  <a:pt x="15930" y="19440"/>
                  <a:pt x="15660" y="19575"/>
                  <a:pt x="15525" y="19710"/>
                </a:cubicBezTo>
                <a:cubicBezTo>
                  <a:pt x="15390" y="19710"/>
                  <a:pt x="15390" y="19710"/>
                  <a:pt x="15390" y="19710"/>
                </a:cubicBezTo>
                <a:cubicBezTo>
                  <a:pt x="14985" y="19980"/>
                  <a:pt x="14445" y="20115"/>
                  <a:pt x="14040" y="20250"/>
                </a:cubicBezTo>
                <a:cubicBezTo>
                  <a:pt x="14040" y="20250"/>
                  <a:pt x="13905" y="20250"/>
                  <a:pt x="13905" y="20250"/>
                </a:cubicBezTo>
                <a:cubicBezTo>
                  <a:pt x="13635" y="20385"/>
                  <a:pt x="13500" y="20520"/>
                  <a:pt x="13230" y="20520"/>
                </a:cubicBezTo>
                <a:cubicBezTo>
                  <a:pt x="13230" y="20520"/>
                  <a:pt x="13230" y="20520"/>
                  <a:pt x="13230" y="20520"/>
                </a:cubicBezTo>
                <a:cubicBezTo>
                  <a:pt x="12960" y="20520"/>
                  <a:pt x="12690" y="20655"/>
                  <a:pt x="12420" y="20655"/>
                </a:cubicBezTo>
                <a:cubicBezTo>
                  <a:pt x="12420" y="20655"/>
                  <a:pt x="12420" y="20655"/>
                  <a:pt x="12420" y="20655"/>
                </a:cubicBezTo>
                <a:cubicBezTo>
                  <a:pt x="12150" y="20790"/>
                  <a:pt x="11880" y="20790"/>
                  <a:pt x="11610" y="20790"/>
                </a:cubicBezTo>
                <a:cubicBezTo>
                  <a:pt x="11610" y="20790"/>
                  <a:pt x="11610" y="20790"/>
                  <a:pt x="11475" y="20790"/>
                </a:cubicBezTo>
                <a:cubicBezTo>
                  <a:pt x="11340" y="20790"/>
                  <a:pt x="11070" y="20790"/>
                  <a:pt x="10800" y="20790"/>
                </a:cubicBezTo>
                <a:cubicBezTo>
                  <a:pt x="10530" y="20790"/>
                  <a:pt x="10260" y="20790"/>
                  <a:pt x="9990" y="20790"/>
                </a:cubicBezTo>
                <a:cubicBezTo>
                  <a:pt x="9990" y="20790"/>
                  <a:pt x="9990" y="20790"/>
                  <a:pt x="9990" y="20790"/>
                </a:cubicBezTo>
                <a:cubicBezTo>
                  <a:pt x="9720" y="20790"/>
                  <a:pt x="9450" y="20790"/>
                  <a:pt x="9180" y="20655"/>
                </a:cubicBezTo>
                <a:cubicBezTo>
                  <a:pt x="9180" y="20655"/>
                  <a:pt x="9180" y="20655"/>
                  <a:pt x="9180" y="20655"/>
                </a:cubicBezTo>
                <a:cubicBezTo>
                  <a:pt x="8640" y="20655"/>
                  <a:pt x="8100" y="20520"/>
                  <a:pt x="7560" y="20250"/>
                </a:cubicBezTo>
                <a:cubicBezTo>
                  <a:pt x="7560" y="20250"/>
                  <a:pt x="7560" y="20250"/>
                  <a:pt x="7560" y="20250"/>
                </a:cubicBezTo>
                <a:cubicBezTo>
                  <a:pt x="7290" y="20250"/>
                  <a:pt x="7020" y="20115"/>
                  <a:pt x="6885" y="19980"/>
                </a:cubicBezTo>
                <a:cubicBezTo>
                  <a:pt x="6885" y="19980"/>
                  <a:pt x="6885" y="19980"/>
                  <a:pt x="6885" y="19980"/>
                </a:cubicBezTo>
                <a:cubicBezTo>
                  <a:pt x="6615" y="19845"/>
                  <a:pt x="6345" y="19845"/>
                  <a:pt x="6210" y="19710"/>
                </a:cubicBezTo>
                <a:cubicBezTo>
                  <a:pt x="6210" y="19710"/>
                  <a:pt x="6075" y="19710"/>
                  <a:pt x="6075" y="19575"/>
                </a:cubicBezTo>
                <a:cubicBezTo>
                  <a:pt x="5940" y="19575"/>
                  <a:pt x="5670" y="19440"/>
                  <a:pt x="5535" y="19305"/>
                </a:cubicBezTo>
                <a:cubicBezTo>
                  <a:pt x="5400" y="19305"/>
                  <a:pt x="5400" y="19170"/>
                  <a:pt x="5265" y="19170"/>
                </a:cubicBezTo>
                <a:cubicBezTo>
                  <a:pt x="5130" y="19035"/>
                  <a:pt x="4995" y="18900"/>
                  <a:pt x="4860" y="18765"/>
                </a:cubicBezTo>
                <a:cubicBezTo>
                  <a:pt x="4725" y="18765"/>
                  <a:pt x="4725" y="18765"/>
                  <a:pt x="4725" y="18765"/>
                </a:cubicBezTo>
                <a:cubicBezTo>
                  <a:pt x="4725" y="18765"/>
                  <a:pt x="4725" y="18765"/>
                  <a:pt x="4725" y="18765"/>
                </a:cubicBezTo>
                <a:cubicBezTo>
                  <a:pt x="7830" y="17010"/>
                  <a:pt x="7830" y="17010"/>
                  <a:pt x="7830" y="17010"/>
                </a:cubicBezTo>
                <a:cubicBezTo>
                  <a:pt x="8370" y="16740"/>
                  <a:pt x="8775" y="16200"/>
                  <a:pt x="8775" y="15660"/>
                </a:cubicBezTo>
                <a:cubicBezTo>
                  <a:pt x="8775" y="14175"/>
                  <a:pt x="8775" y="14175"/>
                  <a:pt x="8775" y="14175"/>
                </a:cubicBezTo>
                <a:cubicBezTo>
                  <a:pt x="8640" y="14040"/>
                  <a:pt x="8640" y="14040"/>
                  <a:pt x="8640" y="14040"/>
                </a:cubicBezTo>
                <a:cubicBezTo>
                  <a:pt x="8640" y="14040"/>
                  <a:pt x="7830" y="13095"/>
                  <a:pt x="7425" y="11610"/>
                </a:cubicBezTo>
                <a:cubicBezTo>
                  <a:pt x="7425" y="11475"/>
                  <a:pt x="7425" y="11475"/>
                  <a:pt x="7425" y="11475"/>
                </a:cubicBezTo>
                <a:cubicBezTo>
                  <a:pt x="7290" y="11340"/>
                  <a:pt x="7290" y="11340"/>
                  <a:pt x="7290" y="11340"/>
                </a:cubicBezTo>
                <a:cubicBezTo>
                  <a:pt x="7155" y="11205"/>
                  <a:pt x="7020" y="11070"/>
                  <a:pt x="7020" y="10800"/>
                </a:cubicBezTo>
                <a:cubicBezTo>
                  <a:pt x="7020" y="9450"/>
                  <a:pt x="7020" y="9450"/>
                  <a:pt x="7020" y="9450"/>
                </a:cubicBezTo>
                <a:cubicBezTo>
                  <a:pt x="7020" y="9315"/>
                  <a:pt x="7155" y="9045"/>
                  <a:pt x="7290" y="8910"/>
                </a:cubicBezTo>
                <a:cubicBezTo>
                  <a:pt x="7425" y="8910"/>
                  <a:pt x="7425" y="8910"/>
                  <a:pt x="7425" y="8910"/>
                </a:cubicBezTo>
                <a:cubicBezTo>
                  <a:pt x="7425" y="6615"/>
                  <a:pt x="7425" y="6615"/>
                  <a:pt x="7425" y="6615"/>
                </a:cubicBezTo>
                <a:cubicBezTo>
                  <a:pt x="7425" y="6615"/>
                  <a:pt x="7425" y="6615"/>
                  <a:pt x="7425" y="6615"/>
                </a:cubicBezTo>
                <a:cubicBezTo>
                  <a:pt x="7425" y="6615"/>
                  <a:pt x="7290" y="5670"/>
                  <a:pt x="7965" y="4860"/>
                </a:cubicBezTo>
                <a:cubicBezTo>
                  <a:pt x="8505" y="4320"/>
                  <a:pt x="9450" y="3915"/>
                  <a:pt x="10800" y="3915"/>
                </a:cubicBezTo>
                <a:cubicBezTo>
                  <a:pt x="12150" y="3915"/>
                  <a:pt x="13095" y="4320"/>
                  <a:pt x="13635" y="4860"/>
                </a:cubicBezTo>
                <a:cubicBezTo>
                  <a:pt x="14310" y="5670"/>
                  <a:pt x="14175" y="6615"/>
                  <a:pt x="14175" y="6615"/>
                </a:cubicBezTo>
                <a:cubicBezTo>
                  <a:pt x="14175" y="8910"/>
                  <a:pt x="14175" y="8910"/>
                  <a:pt x="14175" y="8910"/>
                </a:cubicBezTo>
                <a:cubicBezTo>
                  <a:pt x="14310" y="8910"/>
                  <a:pt x="14310" y="8910"/>
                  <a:pt x="14310" y="8910"/>
                </a:cubicBezTo>
                <a:cubicBezTo>
                  <a:pt x="14445" y="9045"/>
                  <a:pt x="14580" y="9315"/>
                  <a:pt x="14580" y="9450"/>
                </a:cubicBezTo>
                <a:cubicBezTo>
                  <a:pt x="14580" y="10800"/>
                  <a:pt x="14580" y="10800"/>
                  <a:pt x="14580" y="10800"/>
                </a:cubicBezTo>
                <a:cubicBezTo>
                  <a:pt x="14580" y="11070"/>
                  <a:pt x="14445" y="11340"/>
                  <a:pt x="14175" y="11475"/>
                </a:cubicBezTo>
                <a:cubicBezTo>
                  <a:pt x="13905" y="11475"/>
                  <a:pt x="13905" y="11475"/>
                  <a:pt x="13905" y="11475"/>
                </a:cubicBezTo>
                <a:cubicBezTo>
                  <a:pt x="13905" y="11745"/>
                  <a:pt x="13905" y="11745"/>
                  <a:pt x="13905" y="11745"/>
                </a:cubicBezTo>
                <a:cubicBezTo>
                  <a:pt x="13635" y="12420"/>
                  <a:pt x="13365" y="13095"/>
                  <a:pt x="12825" y="13635"/>
                </a:cubicBezTo>
                <a:cubicBezTo>
                  <a:pt x="12825" y="13905"/>
                  <a:pt x="12690" y="13905"/>
                  <a:pt x="12555" y="14040"/>
                </a:cubicBezTo>
                <a:cubicBezTo>
                  <a:pt x="12555" y="14175"/>
                  <a:pt x="12555" y="14175"/>
                  <a:pt x="12555" y="14175"/>
                </a:cubicBezTo>
                <a:cubicBezTo>
                  <a:pt x="12555" y="15660"/>
                  <a:pt x="12555" y="15660"/>
                  <a:pt x="12555" y="15660"/>
                </a:cubicBezTo>
                <a:cubicBezTo>
                  <a:pt x="12555" y="16200"/>
                  <a:pt x="12825" y="16875"/>
                  <a:pt x="13365" y="17145"/>
                </a:cubicBezTo>
                <a:cubicBezTo>
                  <a:pt x="16740" y="18765"/>
                  <a:pt x="16740" y="18765"/>
                  <a:pt x="16740" y="18765"/>
                </a:cubicBezTo>
                <a:cubicBezTo>
                  <a:pt x="16740" y="18765"/>
                  <a:pt x="16740" y="18765"/>
                  <a:pt x="16740" y="18765"/>
                </a:cubicBezTo>
                <a:cubicBezTo>
                  <a:pt x="16740" y="18900"/>
                  <a:pt x="16740" y="18900"/>
                  <a:pt x="16740" y="189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54" name="Freeform 55"/>
          <p:cNvSpPr/>
          <p:nvPr/>
        </p:nvSpPr>
        <p:spPr>
          <a:xfrm>
            <a:off x="13693776" y="7610475"/>
            <a:ext cx="1200151" cy="1212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2960"/>
                  <a:pt x="675" y="15120"/>
                  <a:pt x="1755" y="16740"/>
                </a:cubicBezTo>
                <a:cubicBezTo>
                  <a:pt x="1755" y="16740"/>
                  <a:pt x="1755" y="16740"/>
                  <a:pt x="1755" y="16740"/>
                </a:cubicBezTo>
                <a:cubicBezTo>
                  <a:pt x="1890" y="16875"/>
                  <a:pt x="1890" y="16875"/>
                  <a:pt x="1890" y="16875"/>
                </a:cubicBezTo>
                <a:cubicBezTo>
                  <a:pt x="1890" y="17010"/>
                  <a:pt x="2025" y="17145"/>
                  <a:pt x="2025" y="17145"/>
                </a:cubicBezTo>
                <a:cubicBezTo>
                  <a:pt x="2160" y="17280"/>
                  <a:pt x="2160" y="17280"/>
                  <a:pt x="2160" y="17280"/>
                </a:cubicBezTo>
                <a:cubicBezTo>
                  <a:pt x="2295" y="17415"/>
                  <a:pt x="2295" y="17550"/>
                  <a:pt x="2430" y="17685"/>
                </a:cubicBezTo>
                <a:cubicBezTo>
                  <a:pt x="2430" y="17685"/>
                  <a:pt x="2430" y="17685"/>
                  <a:pt x="2565" y="17685"/>
                </a:cubicBezTo>
                <a:cubicBezTo>
                  <a:pt x="2970" y="18225"/>
                  <a:pt x="3375" y="18630"/>
                  <a:pt x="3915" y="19035"/>
                </a:cubicBezTo>
                <a:cubicBezTo>
                  <a:pt x="3915" y="19170"/>
                  <a:pt x="3915" y="19170"/>
                  <a:pt x="3915" y="19170"/>
                </a:cubicBezTo>
                <a:cubicBezTo>
                  <a:pt x="4050" y="19305"/>
                  <a:pt x="4185" y="19305"/>
                  <a:pt x="4320" y="19440"/>
                </a:cubicBezTo>
                <a:cubicBezTo>
                  <a:pt x="4320" y="19440"/>
                  <a:pt x="4320" y="19440"/>
                  <a:pt x="4455" y="19575"/>
                </a:cubicBezTo>
                <a:cubicBezTo>
                  <a:pt x="4590" y="19575"/>
                  <a:pt x="4590" y="19710"/>
                  <a:pt x="4725" y="19710"/>
                </a:cubicBezTo>
                <a:cubicBezTo>
                  <a:pt x="4860" y="19845"/>
                  <a:pt x="4860" y="19845"/>
                  <a:pt x="4860" y="19845"/>
                </a:cubicBezTo>
                <a:cubicBezTo>
                  <a:pt x="5130" y="19980"/>
                  <a:pt x="5265" y="19980"/>
                  <a:pt x="5400" y="20115"/>
                </a:cubicBezTo>
                <a:cubicBezTo>
                  <a:pt x="5535" y="20250"/>
                  <a:pt x="5535" y="20250"/>
                  <a:pt x="5670" y="20385"/>
                </a:cubicBezTo>
                <a:cubicBezTo>
                  <a:pt x="5805" y="20385"/>
                  <a:pt x="5805" y="20385"/>
                  <a:pt x="5940" y="20385"/>
                </a:cubicBezTo>
                <a:cubicBezTo>
                  <a:pt x="6075" y="20520"/>
                  <a:pt x="6075" y="20520"/>
                  <a:pt x="6210" y="20655"/>
                </a:cubicBezTo>
                <a:cubicBezTo>
                  <a:pt x="6345" y="20655"/>
                  <a:pt x="6345" y="20655"/>
                  <a:pt x="6480" y="20655"/>
                </a:cubicBezTo>
                <a:cubicBezTo>
                  <a:pt x="6615" y="20790"/>
                  <a:pt x="6750" y="20790"/>
                  <a:pt x="6885" y="20790"/>
                </a:cubicBezTo>
                <a:cubicBezTo>
                  <a:pt x="6885" y="20925"/>
                  <a:pt x="6885" y="20925"/>
                  <a:pt x="7020" y="20925"/>
                </a:cubicBezTo>
                <a:cubicBezTo>
                  <a:pt x="7425" y="21060"/>
                  <a:pt x="7830" y="21195"/>
                  <a:pt x="8235" y="21330"/>
                </a:cubicBezTo>
                <a:cubicBezTo>
                  <a:pt x="8235" y="21330"/>
                  <a:pt x="8235" y="21330"/>
                  <a:pt x="8235" y="21330"/>
                </a:cubicBezTo>
                <a:cubicBezTo>
                  <a:pt x="8370" y="21330"/>
                  <a:pt x="8640" y="21330"/>
                  <a:pt x="8775" y="21465"/>
                </a:cubicBezTo>
                <a:cubicBezTo>
                  <a:pt x="8775" y="21465"/>
                  <a:pt x="8910" y="21465"/>
                  <a:pt x="8910" y="21465"/>
                </a:cubicBezTo>
                <a:cubicBezTo>
                  <a:pt x="9045" y="21465"/>
                  <a:pt x="9180" y="21465"/>
                  <a:pt x="9315" y="21465"/>
                </a:cubicBezTo>
                <a:cubicBezTo>
                  <a:pt x="9450" y="21465"/>
                  <a:pt x="9450" y="21465"/>
                  <a:pt x="9585" y="21465"/>
                </a:cubicBezTo>
                <a:cubicBezTo>
                  <a:pt x="9720" y="21600"/>
                  <a:pt x="9855" y="21600"/>
                  <a:pt x="9990" y="21600"/>
                </a:cubicBezTo>
                <a:cubicBezTo>
                  <a:pt x="10125" y="21600"/>
                  <a:pt x="10125" y="21600"/>
                  <a:pt x="10125" y="21600"/>
                </a:cubicBezTo>
                <a:cubicBezTo>
                  <a:pt x="10395" y="21600"/>
                  <a:pt x="10530" y="21600"/>
                  <a:pt x="10800" y="21600"/>
                </a:cubicBezTo>
                <a:cubicBezTo>
                  <a:pt x="11070" y="21600"/>
                  <a:pt x="11205" y="21600"/>
                  <a:pt x="11475" y="21600"/>
                </a:cubicBezTo>
                <a:cubicBezTo>
                  <a:pt x="11475" y="21600"/>
                  <a:pt x="11475" y="21600"/>
                  <a:pt x="11610" y="21600"/>
                </a:cubicBezTo>
                <a:cubicBezTo>
                  <a:pt x="11745" y="21600"/>
                  <a:pt x="11880" y="21600"/>
                  <a:pt x="12015" y="21465"/>
                </a:cubicBezTo>
                <a:cubicBezTo>
                  <a:pt x="12150" y="21465"/>
                  <a:pt x="12150" y="21465"/>
                  <a:pt x="12285" y="21465"/>
                </a:cubicBezTo>
                <a:cubicBezTo>
                  <a:pt x="12420" y="21465"/>
                  <a:pt x="12555" y="21465"/>
                  <a:pt x="12690" y="21465"/>
                </a:cubicBezTo>
                <a:cubicBezTo>
                  <a:pt x="12690" y="21465"/>
                  <a:pt x="12825" y="21465"/>
                  <a:pt x="12825" y="21465"/>
                </a:cubicBezTo>
                <a:cubicBezTo>
                  <a:pt x="12960" y="21330"/>
                  <a:pt x="13230" y="21330"/>
                  <a:pt x="13365" y="21330"/>
                </a:cubicBezTo>
                <a:cubicBezTo>
                  <a:pt x="13365" y="21330"/>
                  <a:pt x="13365" y="21330"/>
                  <a:pt x="13365" y="21330"/>
                </a:cubicBezTo>
                <a:cubicBezTo>
                  <a:pt x="13770" y="21195"/>
                  <a:pt x="14175" y="21060"/>
                  <a:pt x="14580" y="20925"/>
                </a:cubicBezTo>
                <a:cubicBezTo>
                  <a:pt x="14715" y="20925"/>
                  <a:pt x="14715" y="20925"/>
                  <a:pt x="14715" y="20790"/>
                </a:cubicBezTo>
                <a:cubicBezTo>
                  <a:pt x="14850" y="20790"/>
                  <a:pt x="14985" y="20790"/>
                  <a:pt x="15120" y="20655"/>
                </a:cubicBezTo>
                <a:cubicBezTo>
                  <a:pt x="15255" y="20655"/>
                  <a:pt x="15255" y="20655"/>
                  <a:pt x="15390" y="20655"/>
                </a:cubicBezTo>
                <a:cubicBezTo>
                  <a:pt x="15525" y="20520"/>
                  <a:pt x="15525" y="20520"/>
                  <a:pt x="15660" y="20385"/>
                </a:cubicBezTo>
                <a:cubicBezTo>
                  <a:pt x="15795" y="20385"/>
                  <a:pt x="15795" y="20385"/>
                  <a:pt x="15930" y="20385"/>
                </a:cubicBezTo>
                <a:cubicBezTo>
                  <a:pt x="16065" y="20250"/>
                  <a:pt x="16065" y="20250"/>
                  <a:pt x="16200" y="20115"/>
                </a:cubicBezTo>
                <a:cubicBezTo>
                  <a:pt x="16335" y="19980"/>
                  <a:pt x="16470" y="19980"/>
                  <a:pt x="16740" y="19845"/>
                </a:cubicBezTo>
                <a:cubicBezTo>
                  <a:pt x="16740" y="19845"/>
                  <a:pt x="16740" y="19845"/>
                  <a:pt x="16875" y="19710"/>
                </a:cubicBezTo>
                <a:cubicBezTo>
                  <a:pt x="17010" y="19710"/>
                  <a:pt x="17010" y="19575"/>
                  <a:pt x="17145" y="19575"/>
                </a:cubicBezTo>
                <a:cubicBezTo>
                  <a:pt x="17280" y="19440"/>
                  <a:pt x="17280" y="19440"/>
                  <a:pt x="17280" y="19440"/>
                </a:cubicBezTo>
                <a:cubicBezTo>
                  <a:pt x="17415" y="19305"/>
                  <a:pt x="17550" y="19305"/>
                  <a:pt x="17685" y="19170"/>
                </a:cubicBezTo>
                <a:cubicBezTo>
                  <a:pt x="17685" y="19170"/>
                  <a:pt x="17685" y="19170"/>
                  <a:pt x="17685" y="19035"/>
                </a:cubicBezTo>
                <a:cubicBezTo>
                  <a:pt x="18225" y="18630"/>
                  <a:pt x="18630" y="18225"/>
                  <a:pt x="19035" y="17685"/>
                </a:cubicBezTo>
                <a:cubicBezTo>
                  <a:pt x="19170" y="17685"/>
                  <a:pt x="19170" y="17685"/>
                  <a:pt x="19170" y="17685"/>
                </a:cubicBezTo>
                <a:cubicBezTo>
                  <a:pt x="19305" y="17550"/>
                  <a:pt x="19305" y="17415"/>
                  <a:pt x="19440" y="17280"/>
                </a:cubicBezTo>
                <a:cubicBezTo>
                  <a:pt x="19440" y="17280"/>
                  <a:pt x="19440" y="17280"/>
                  <a:pt x="19575" y="17145"/>
                </a:cubicBezTo>
                <a:cubicBezTo>
                  <a:pt x="19575" y="17145"/>
                  <a:pt x="19710" y="17010"/>
                  <a:pt x="19710" y="16875"/>
                </a:cubicBezTo>
                <a:cubicBezTo>
                  <a:pt x="19845" y="16740"/>
                  <a:pt x="19845" y="16740"/>
                  <a:pt x="19845" y="16740"/>
                </a:cubicBezTo>
                <a:cubicBezTo>
                  <a:pt x="19845" y="16740"/>
                  <a:pt x="19845" y="16740"/>
                  <a:pt x="19845" y="16740"/>
                </a:cubicBezTo>
                <a:cubicBezTo>
                  <a:pt x="20925" y="15120"/>
                  <a:pt x="21600" y="12960"/>
                  <a:pt x="21600" y="10800"/>
                </a:cubicBezTo>
                <a:close/>
                <a:moveTo>
                  <a:pt x="20925" y="10800"/>
                </a:moveTo>
                <a:cubicBezTo>
                  <a:pt x="20925" y="12555"/>
                  <a:pt x="20385" y="14310"/>
                  <a:pt x="19575" y="15795"/>
                </a:cubicBezTo>
                <a:cubicBezTo>
                  <a:pt x="19035" y="13635"/>
                  <a:pt x="17145" y="12285"/>
                  <a:pt x="14850" y="12285"/>
                </a:cubicBezTo>
                <a:cubicBezTo>
                  <a:pt x="14580" y="12285"/>
                  <a:pt x="14580" y="12285"/>
                  <a:pt x="14580" y="12285"/>
                </a:cubicBezTo>
                <a:cubicBezTo>
                  <a:pt x="12690" y="12285"/>
                  <a:pt x="12690" y="12285"/>
                  <a:pt x="12690" y="12285"/>
                </a:cubicBezTo>
                <a:cubicBezTo>
                  <a:pt x="12690" y="12285"/>
                  <a:pt x="12555" y="12150"/>
                  <a:pt x="12555" y="12150"/>
                </a:cubicBezTo>
                <a:cubicBezTo>
                  <a:pt x="12555" y="11880"/>
                  <a:pt x="12555" y="11880"/>
                  <a:pt x="12555" y="11880"/>
                </a:cubicBezTo>
                <a:cubicBezTo>
                  <a:pt x="12555" y="11745"/>
                  <a:pt x="12690" y="11745"/>
                  <a:pt x="12690" y="11745"/>
                </a:cubicBezTo>
                <a:cubicBezTo>
                  <a:pt x="14985" y="10935"/>
                  <a:pt x="16470" y="7290"/>
                  <a:pt x="16200" y="4725"/>
                </a:cubicBezTo>
                <a:cubicBezTo>
                  <a:pt x="16065" y="3375"/>
                  <a:pt x="15390" y="2295"/>
                  <a:pt x="14445" y="1350"/>
                </a:cubicBezTo>
                <a:cubicBezTo>
                  <a:pt x="18225" y="2835"/>
                  <a:pt x="20925" y="6480"/>
                  <a:pt x="20925" y="10800"/>
                </a:cubicBezTo>
                <a:close/>
                <a:moveTo>
                  <a:pt x="18900" y="16740"/>
                </a:moveTo>
                <a:cubicBezTo>
                  <a:pt x="18900" y="16875"/>
                  <a:pt x="18900" y="16875"/>
                  <a:pt x="18765" y="16875"/>
                </a:cubicBezTo>
                <a:cubicBezTo>
                  <a:pt x="18765" y="17010"/>
                  <a:pt x="18630" y="17145"/>
                  <a:pt x="18630" y="17145"/>
                </a:cubicBezTo>
                <a:cubicBezTo>
                  <a:pt x="18630" y="17280"/>
                  <a:pt x="18630" y="17280"/>
                  <a:pt x="18495" y="17280"/>
                </a:cubicBezTo>
                <a:cubicBezTo>
                  <a:pt x="18225" y="17550"/>
                  <a:pt x="17955" y="17955"/>
                  <a:pt x="17550" y="18225"/>
                </a:cubicBezTo>
                <a:cubicBezTo>
                  <a:pt x="17550" y="18225"/>
                  <a:pt x="17550" y="18225"/>
                  <a:pt x="17550" y="18225"/>
                </a:cubicBezTo>
                <a:cubicBezTo>
                  <a:pt x="17415" y="18360"/>
                  <a:pt x="17415" y="18495"/>
                  <a:pt x="17280" y="18495"/>
                </a:cubicBezTo>
                <a:cubicBezTo>
                  <a:pt x="17280" y="18630"/>
                  <a:pt x="17145" y="18630"/>
                  <a:pt x="17145" y="18630"/>
                </a:cubicBezTo>
                <a:cubicBezTo>
                  <a:pt x="17010" y="18765"/>
                  <a:pt x="17010" y="18765"/>
                  <a:pt x="16875" y="18900"/>
                </a:cubicBezTo>
                <a:cubicBezTo>
                  <a:pt x="16875" y="18900"/>
                  <a:pt x="16740" y="18900"/>
                  <a:pt x="16740" y="18900"/>
                </a:cubicBezTo>
                <a:cubicBezTo>
                  <a:pt x="16740" y="19035"/>
                  <a:pt x="16605" y="19035"/>
                  <a:pt x="16605" y="19035"/>
                </a:cubicBezTo>
                <a:cubicBezTo>
                  <a:pt x="16605" y="17280"/>
                  <a:pt x="16605" y="17280"/>
                  <a:pt x="16605" y="17280"/>
                </a:cubicBezTo>
                <a:cubicBezTo>
                  <a:pt x="15795" y="17280"/>
                  <a:pt x="15795" y="17280"/>
                  <a:pt x="15795" y="17280"/>
                </a:cubicBezTo>
                <a:cubicBezTo>
                  <a:pt x="15795" y="19575"/>
                  <a:pt x="15795" y="19575"/>
                  <a:pt x="15795" y="19575"/>
                </a:cubicBezTo>
                <a:cubicBezTo>
                  <a:pt x="15795" y="19575"/>
                  <a:pt x="15795" y="19575"/>
                  <a:pt x="15795" y="19575"/>
                </a:cubicBezTo>
                <a:cubicBezTo>
                  <a:pt x="15660" y="19575"/>
                  <a:pt x="15660" y="19710"/>
                  <a:pt x="15525" y="19710"/>
                </a:cubicBezTo>
                <a:cubicBezTo>
                  <a:pt x="15525" y="19710"/>
                  <a:pt x="15390" y="19710"/>
                  <a:pt x="15390" y="19845"/>
                </a:cubicBezTo>
                <a:cubicBezTo>
                  <a:pt x="15255" y="19845"/>
                  <a:pt x="15120" y="19845"/>
                  <a:pt x="14985" y="19980"/>
                </a:cubicBezTo>
                <a:cubicBezTo>
                  <a:pt x="14985" y="19980"/>
                  <a:pt x="14850" y="19980"/>
                  <a:pt x="14850" y="19980"/>
                </a:cubicBezTo>
                <a:cubicBezTo>
                  <a:pt x="14715" y="20115"/>
                  <a:pt x="14580" y="20115"/>
                  <a:pt x="14445" y="20250"/>
                </a:cubicBezTo>
                <a:cubicBezTo>
                  <a:pt x="14445" y="20250"/>
                  <a:pt x="14310" y="20250"/>
                  <a:pt x="14310" y="20250"/>
                </a:cubicBezTo>
                <a:cubicBezTo>
                  <a:pt x="13905" y="20385"/>
                  <a:pt x="13635" y="20520"/>
                  <a:pt x="13230" y="20520"/>
                </a:cubicBezTo>
                <a:cubicBezTo>
                  <a:pt x="13230" y="20655"/>
                  <a:pt x="13230" y="20655"/>
                  <a:pt x="13095" y="20655"/>
                </a:cubicBezTo>
                <a:cubicBezTo>
                  <a:pt x="12960" y="20655"/>
                  <a:pt x="12825" y="20655"/>
                  <a:pt x="12690" y="20655"/>
                </a:cubicBezTo>
                <a:cubicBezTo>
                  <a:pt x="12690" y="20655"/>
                  <a:pt x="12555" y="20655"/>
                  <a:pt x="12555" y="20790"/>
                </a:cubicBezTo>
                <a:cubicBezTo>
                  <a:pt x="12420" y="20790"/>
                  <a:pt x="12285" y="20790"/>
                  <a:pt x="12150" y="20790"/>
                </a:cubicBezTo>
                <a:cubicBezTo>
                  <a:pt x="12015" y="20790"/>
                  <a:pt x="12015" y="20790"/>
                  <a:pt x="12015" y="20790"/>
                </a:cubicBezTo>
                <a:cubicBezTo>
                  <a:pt x="11880" y="20790"/>
                  <a:pt x="11610" y="20790"/>
                  <a:pt x="11475" y="20790"/>
                </a:cubicBezTo>
                <a:cubicBezTo>
                  <a:pt x="11475" y="20790"/>
                  <a:pt x="11475" y="20925"/>
                  <a:pt x="11340" y="20925"/>
                </a:cubicBezTo>
                <a:cubicBezTo>
                  <a:pt x="11205" y="20925"/>
                  <a:pt x="10935" y="20925"/>
                  <a:pt x="10800" y="20925"/>
                </a:cubicBezTo>
                <a:cubicBezTo>
                  <a:pt x="10665" y="20925"/>
                  <a:pt x="10395" y="20925"/>
                  <a:pt x="10260" y="20925"/>
                </a:cubicBezTo>
                <a:cubicBezTo>
                  <a:pt x="10125" y="20925"/>
                  <a:pt x="10125" y="20790"/>
                  <a:pt x="10125" y="20790"/>
                </a:cubicBezTo>
                <a:cubicBezTo>
                  <a:pt x="9990" y="20790"/>
                  <a:pt x="9855" y="20790"/>
                  <a:pt x="9585" y="20790"/>
                </a:cubicBezTo>
                <a:cubicBezTo>
                  <a:pt x="9585" y="20790"/>
                  <a:pt x="9585" y="20790"/>
                  <a:pt x="9450" y="20790"/>
                </a:cubicBezTo>
                <a:cubicBezTo>
                  <a:pt x="9315" y="20790"/>
                  <a:pt x="9180" y="20790"/>
                  <a:pt x="9045" y="20790"/>
                </a:cubicBezTo>
                <a:cubicBezTo>
                  <a:pt x="9045" y="20655"/>
                  <a:pt x="8910" y="20655"/>
                  <a:pt x="8910" y="20655"/>
                </a:cubicBezTo>
                <a:cubicBezTo>
                  <a:pt x="8775" y="20655"/>
                  <a:pt x="8640" y="20655"/>
                  <a:pt x="8505" y="20655"/>
                </a:cubicBezTo>
                <a:cubicBezTo>
                  <a:pt x="8370" y="20655"/>
                  <a:pt x="8370" y="20655"/>
                  <a:pt x="8370" y="20520"/>
                </a:cubicBezTo>
                <a:cubicBezTo>
                  <a:pt x="7965" y="20520"/>
                  <a:pt x="7695" y="20385"/>
                  <a:pt x="7290" y="20250"/>
                </a:cubicBezTo>
                <a:cubicBezTo>
                  <a:pt x="7290" y="20250"/>
                  <a:pt x="7155" y="20250"/>
                  <a:pt x="7155" y="20250"/>
                </a:cubicBezTo>
                <a:cubicBezTo>
                  <a:pt x="7020" y="20115"/>
                  <a:pt x="6885" y="20115"/>
                  <a:pt x="6750" y="19980"/>
                </a:cubicBezTo>
                <a:cubicBezTo>
                  <a:pt x="6750" y="19980"/>
                  <a:pt x="6615" y="19980"/>
                  <a:pt x="6615" y="19980"/>
                </a:cubicBezTo>
                <a:cubicBezTo>
                  <a:pt x="6480" y="19845"/>
                  <a:pt x="6345" y="19845"/>
                  <a:pt x="6210" y="19845"/>
                </a:cubicBezTo>
                <a:cubicBezTo>
                  <a:pt x="6210" y="19710"/>
                  <a:pt x="6210" y="19710"/>
                  <a:pt x="6075" y="19710"/>
                </a:cubicBezTo>
                <a:cubicBezTo>
                  <a:pt x="5940" y="19710"/>
                  <a:pt x="5940" y="19575"/>
                  <a:pt x="5805" y="19575"/>
                </a:cubicBezTo>
                <a:cubicBezTo>
                  <a:pt x="5805" y="19575"/>
                  <a:pt x="5805" y="19575"/>
                  <a:pt x="5805" y="19575"/>
                </a:cubicBezTo>
                <a:cubicBezTo>
                  <a:pt x="5805" y="17280"/>
                  <a:pt x="5805" y="17280"/>
                  <a:pt x="5805" y="17280"/>
                </a:cubicBezTo>
                <a:cubicBezTo>
                  <a:pt x="4995" y="17280"/>
                  <a:pt x="4995" y="17280"/>
                  <a:pt x="4995" y="17280"/>
                </a:cubicBezTo>
                <a:cubicBezTo>
                  <a:pt x="4995" y="19035"/>
                  <a:pt x="4995" y="19035"/>
                  <a:pt x="4995" y="19035"/>
                </a:cubicBezTo>
                <a:cubicBezTo>
                  <a:pt x="4995" y="19035"/>
                  <a:pt x="4860" y="19035"/>
                  <a:pt x="4860" y="18900"/>
                </a:cubicBezTo>
                <a:cubicBezTo>
                  <a:pt x="4860" y="18900"/>
                  <a:pt x="4725" y="18900"/>
                  <a:pt x="4725" y="18900"/>
                </a:cubicBezTo>
                <a:cubicBezTo>
                  <a:pt x="4590" y="18765"/>
                  <a:pt x="4590" y="18765"/>
                  <a:pt x="4455" y="18630"/>
                </a:cubicBezTo>
                <a:cubicBezTo>
                  <a:pt x="4455" y="18630"/>
                  <a:pt x="4320" y="18630"/>
                  <a:pt x="4320" y="18495"/>
                </a:cubicBezTo>
                <a:cubicBezTo>
                  <a:pt x="4185" y="18495"/>
                  <a:pt x="4185" y="18360"/>
                  <a:pt x="4050" y="18225"/>
                </a:cubicBezTo>
                <a:cubicBezTo>
                  <a:pt x="4050" y="18225"/>
                  <a:pt x="4050" y="18225"/>
                  <a:pt x="4050" y="18225"/>
                </a:cubicBezTo>
                <a:cubicBezTo>
                  <a:pt x="3645" y="17955"/>
                  <a:pt x="3375" y="17550"/>
                  <a:pt x="3105" y="17280"/>
                </a:cubicBezTo>
                <a:cubicBezTo>
                  <a:pt x="3105" y="17280"/>
                  <a:pt x="2970" y="17280"/>
                  <a:pt x="2970" y="17145"/>
                </a:cubicBezTo>
                <a:cubicBezTo>
                  <a:pt x="2970" y="17145"/>
                  <a:pt x="2835" y="17010"/>
                  <a:pt x="2835" y="16875"/>
                </a:cubicBezTo>
                <a:cubicBezTo>
                  <a:pt x="2700" y="16875"/>
                  <a:pt x="2700" y="16875"/>
                  <a:pt x="2700" y="16740"/>
                </a:cubicBezTo>
                <a:cubicBezTo>
                  <a:pt x="2700" y="16740"/>
                  <a:pt x="2565" y="16605"/>
                  <a:pt x="2565" y="16605"/>
                </a:cubicBezTo>
                <a:cubicBezTo>
                  <a:pt x="2835" y="14580"/>
                  <a:pt x="4590" y="12960"/>
                  <a:pt x="6750" y="12960"/>
                </a:cubicBezTo>
                <a:cubicBezTo>
                  <a:pt x="7830" y="12960"/>
                  <a:pt x="7830" y="12960"/>
                  <a:pt x="7830" y="12960"/>
                </a:cubicBezTo>
                <a:cubicBezTo>
                  <a:pt x="10800" y="15930"/>
                  <a:pt x="10800" y="15930"/>
                  <a:pt x="10800" y="15930"/>
                </a:cubicBezTo>
                <a:cubicBezTo>
                  <a:pt x="13770" y="12960"/>
                  <a:pt x="13770" y="12960"/>
                  <a:pt x="13770" y="12960"/>
                </a:cubicBezTo>
                <a:cubicBezTo>
                  <a:pt x="14850" y="12960"/>
                  <a:pt x="14850" y="12960"/>
                  <a:pt x="14850" y="12960"/>
                </a:cubicBezTo>
                <a:cubicBezTo>
                  <a:pt x="17010" y="12960"/>
                  <a:pt x="18765" y="14580"/>
                  <a:pt x="19035" y="16605"/>
                </a:cubicBezTo>
                <a:cubicBezTo>
                  <a:pt x="19035" y="16605"/>
                  <a:pt x="18900" y="16740"/>
                  <a:pt x="18900" y="16740"/>
                </a:cubicBezTo>
                <a:close/>
                <a:moveTo>
                  <a:pt x="9180" y="11070"/>
                </a:moveTo>
                <a:cubicBezTo>
                  <a:pt x="7425" y="10395"/>
                  <a:pt x="6075" y="7560"/>
                  <a:pt x="6075" y="5400"/>
                </a:cubicBezTo>
                <a:cubicBezTo>
                  <a:pt x="6075" y="5400"/>
                  <a:pt x="6075" y="5265"/>
                  <a:pt x="6075" y="5265"/>
                </a:cubicBezTo>
                <a:cubicBezTo>
                  <a:pt x="6345" y="4995"/>
                  <a:pt x="6345" y="4995"/>
                  <a:pt x="6345" y="4995"/>
                </a:cubicBezTo>
                <a:cubicBezTo>
                  <a:pt x="7020" y="4185"/>
                  <a:pt x="7965" y="4050"/>
                  <a:pt x="8910" y="4455"/>
                </a:cubicBezTo>
                <a:cubicBezTo>
                  <a:pt x="9315" y="4590"/>
                  <a:pt x="9720" y="4725"/>
                  <a:pt x="10125" y="4725"/>
                </a:cubicBezTo>
                <a:cubicBezTo>
                  <a:pt x="11205" y="4725"/>
                  <a:pt x="12150" y="4050"/>
                  <a:pt x="12555" y="3240"/>
                </a:cubicBezTo>
                <a:cubicBezTo>
                  <a:pt x="13770" y="3510"/>
                  <a:pt x="14715" y="4320"/>
                  <a:pt x="15525" y="5130"/>
                </a:cubicBezTo>
                <a:cubicBezTo>
                  <a:pt x="15525" y="7290"/>
                  <a:pt x="14310" y="10395"/>
                  <a:pt x="12420" y="11070"/>
                </a:cubicBezTo>
                <a:cubicBezTo>
                  <a:pt x="12150" y="11205"/>
                  <a:pt x="11880" y="11475"/>
                  <a:pt x="11880" y="11880"/>
                </a:cubicBezTo>
                <a:cubicBezTo>
                  <a:pt x="11880" y="12150"/>
                  <a:pt x="11880" y="12150"/>
                  <a:pt x="11880" y="12150"/>
                </a:cubicBezTo>
                <a:cubicBezTo>
                  <a:pt x="11880" y="12555"/>
                  <a:pt x="12285" y="12960"/>
                  <a:pt x="12690" y="12960"/>
                </a:cubicBezTo>
                <a:cubicBezTo>
                  <a:pt x="12825" y="12960"/>
                  <a:pt x="12825" y="12960"/>
                  <a:pt x="12825" y="12960"/>
                </a:cubicBezTo>
                <a:cubicBezTo>
                  <a:pt x="10800" y="14985"/>
                  <a:pt x="10800" y="14985"/>
                  <a:pt x="10800" y="14985"/>
                </a:cubicBezTo>
                <a:cubicBezTo>
                  <a:pt x="8775" y="12960"/>
                  <a:pt x="8775" y="12960"/>
                  <a:pt x="8775" y="12960"/>
                </a:cubicBezTo>
                <a:cubicBezTo>
                  <a:pt x="8910" y="12960"/>
                  <a:pt x="8910" y="12960"/>
                  <a:pt x="8910" y="12960"/>
                </a:cubicBezTo>
                <a:cubicBezTo>
                  <a:pt x="9315" y="12960"/>
                  <a:pt x="9720" y="12555"/>
                  <a:pt x="9720" y="12150"/>
                </a:cubicBezTo>
                <a:cubicBezTo>
                  <a:pt x="9720" y="11880"/>
                  <a:pt x="9720" y="11880"/>
                  <a:pt x="9720" y="11880"/>
                </a:cubicBezTo>
                <a:cubicBezTo>
                  <a:pt x="9720" y="11475"/>
                  <a:pt x="9450" y="11205"/>
                  <a:pt x="9180" y="11070"/>
                </a:cubicBezTo>
                <a:close/>
                <a:moveTo>
                  <a:pt x="10800" y="675"/>
                </a:moveTo>
                <a:cubicBezTo>
                  <a:pt x="10800" y="675"/>
                  <a:pt x="10800" y="675"/>
                  <a:pt x="10800" y="675"/>
                </a:cubicBezTo>
                <a:cubicBezTo>
                  <a:pt x="11070" y="675"/>
                  <a:pt x="11205" y="675"/>
                  <a:pt x="11340" y="810"/>
                </a:cubicBezTo>
                <a:cubicBezTo>
                  <a:pt x="13095" y="945"/>
                  <a:pt x="14580" y="2160"/>
                  <a:pt x="15255" y="3780"/>
                </a:cubicBezTo>
                <a:cubicBezTo>
                  <a:pt x="14445" y="3240"/>
                  <a:pt x="13500" y="2700"/>
                  <a:pt x="12555" y="2430"/>
                </a:cubicBezTo>
                <a:cubicBezTo>
                  <a:pt x="12150" y="2295"/>
                  <a:pt x="12150" y="2295"/>
                  <a:pt x="12150" y="2295"/>
                </a:cubicBezTo>
                <a:cubicBezTo>
                  <a:pt x="12150" y="2565"/>
                  <a:pt x="12150" y="2565"/>
                  <a:pt x="12150" y="2565"/>
                </a:cubicBezTo>
                <a:cubicBezTo>
                  <a:pt x="11745" y="3375"/>
                  <a:pt x="10935" y="3915"/>
                  <a:pt x="10125" y="3915"/>
                </a:cubicBezTo>
                <a:cubicBezTo>
                  <a:pt x="9720" y="3915"/>
                  <a:pt x="9450" y="3915"/>
                  <a:pt x="9180" y="3780"/>
                </a:cubicBezTo>
                <a:cubicBezTo>
                  <a:pt x="8235" y="3375"/>
                  <a:pt x="7155" y="3510"/>
                  <a:pt x="6345" y="4050"/>
                </a:cubicBezTo>
                <a:cubicBezTo>
                  <a:pt x="6480" y="3375"/>
                  <a:pt x="6885" y="2700"/>
                  <a:pt x="7560" y="2025"/>
                </a:cubicBezTo>
                <a:cubicBezTo>
                  <a:pt x="8370" y="1215"/>
                  <a:pt x="9585" y="675"/>
                  <a:pt x="10800" y="675"/>
                </a:cubicBezTo>
                <a:close/>
                <a:moveTo>
                  <a:pt x="7155" y="1350"/>
                </a:moveTo>
                <a:cubicBezTo>
                  <a:pt x="7155" y="1485"/>
                  <a:pt x="7020" y="1485"/>
                  <a:pt x="7020" y="1620"/>
                </a:cubicBezTo>
                <a:cubicBezTo>
                  <a:pt x="5940" y="2565"/>
                  <a:pt x="5400" y="3915"/>
                  <a:pt x="5400" y="5400"/>
                </a:cubicBezTo>
                <a:cubicBezTo>
                  <a:pt x="5400" y="7830"/>
                  <a:pt x="6885" y="11070"/>
                  <a:pt x="8910" y="11745"/>
                </a:cubicBezTo>
                <a:cubicBezTo>
                  <a:pt x="8910" y="11745"/>
                  <a:pt x="9045" y="11880"/>
                  <a:pt x="9045" y="11880"/>
                </a:cubicBezTo>
                <a:cubicBezTo>
                  <a:pt x="9045" y="12150"/>
                  <a:pt x="9045" y="12150"/>
                  <a:pt x="9045" y="12150"/>
                </a:cubicBezTo>
                <a:cubicBezTo>
                  <a:pt x="9045" y="12150"/>
                  <a:pt x="8910" y="12285"/>
                  <a:pt x="8910" y="12285"/>
                </a:cubicBezTo>
                <a:cubicBezTo>
                  <a:pt x="7020" y="12285"/>
                  <a:pt x="7020" y="12285"/>
                  <a:pt x="7020" y="12285"/>
                </a:cubicBezTo>
                <a:cubicBezTo>
                  <a:pt x="6750" y="12285"/>
                  <a:pt x="6750" y="12285"/>
                  <a:pt x="6750" y="12285"/>
                </a:cubicBezTo>
                <a:cubicBezTo>
                  <a:pt x="4455" y="12285"/>
                  <a:pt x="2565" y="13635"/>
                  <a:pt x="2025" y="15795"/>
                </a:cubicBezTo>
                <a:cubicBezTo>
                  <a:pt x="1215" y="14310"/>
                  <a:pt x="675" y="12555"/>
                  <a:pt x="675" y="10800"/>
                </a:cubicBezTo>
                <a:cubicBezTo>
                  <a:pt x="675" y="6480"/>
                  <a:pt x="3375" y="2835"/>
                  <a:pt x="7155" y="13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55" name="Freeform 56"/>
          <p:cNvSpPr/>
          <p:nvPr/>
        </p:nvSpPr>
        <p:spPr>
          <a:xfrm>
            <a:off x="13693776" y="8972550"/>
            <a:ext cx="1200151" cy="1212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4860"/>
                  <a:pt x="16740" y="0"/>
                  <a:pt x="10800" y="0"/>
                </a:cubicBezTo>
                <a:cubicBezTo>
                  <a:pt x="10665" y="0"/>
                  <a:pt x="10665" y="0"/>
                  <a:pt x="10530" y="0"/>
                </a:cubicBezTo>
                <a:cubicBezTo>
                  <a:pt x="10530" y="0"/>
                  <a:pt x="10530" y="0"/>
                  <a:pt x="10530" y="0"/>
                </a:cubicBezTo>
                <a:cubicBezTo>
                  <a:pt x="10530" y="0"/>
                  <a:pt x="10530" y="0"/>
                  <a:pt x="10530" y="0"/>
                </a:cubicBezTo>
                <a:cubicBezTo>
                  <a:pt x="10395" y="0"/>
                  <a:pt x="10260" y="0"/>
                  <a:pt x="10125" y="0"/>
                </a:cubicBezTo>
                <a:cubicBezTo>
                  <a:pt x="9990" y="0"/>
                  <a:pt x="9990" y="0"/>
                  <a:pt x="9855" y="0"/>
                </a:cubicBezTo>
                <a:cubicBezTo>
                  <a:pt x="4320" y="540"/>
                  <a:pt x="0" y="5130"/>
                  <a:pt x="0" y="10800"/>
                </a:cubicBezTo>
                <a:cubicBezTo>
                  <a:pt x="0" y="12825"/>
                  <a:pt x="540" y="14715"/>
                  <a:pt x="1485" y="16335"/>
                </a:cubicBezTo>
                <a:cubicBezTo>
                  <a:pt x="1485" y="16335"/>
                  <a:pt x="1485" y="16335"/>
                  <a:pt x="1485" y="16335"/>
                </a:cubicBezTo>
                <a:cubicBezTo>
                  <a:pt x="1620" y="16470"/>
                  <a:pt x="1620" y="16470"/>
                  <a:pt x="1620" y="16470"/>
                </a:cubicBezTo>
                <a:cubicBezTo>
                  <a:pt x="1620" y="16605"/>
                  <a:pt x="1755" y="16605"/>
                  <a:pt x="1755" y="16740"/>
                </a:cubicBezTo>
                <a:cubicBezTo>
                  <a:pt x="1755" y="16740"/>
                  <a:pt x="1890" y="16875"/>
                  <a:pt x="1890" y="16875"/>
                </a:cubicBezTo>
                <a:cubicBezTo>
                  <a:pt x="1890" y="17010"/>
                  <a:pt x="2025" y="17145"/>
                  <a:pt x="2160" y="17280"/>
                </a:cubicBezTo>
                <a:cubicBezTo>
                  <a:pt x="2160" y="17280"/>
                  <a:pt x="2160" y="17280"/>
                  <a:pt x="2160" y="17280"/>
                </a:cubicBezTo>
                <a:cubicBezTo>
                  <a:pt x="3780" y="19440"/>
                  <a:pt x="6210" y="20925"/>
                  <a:pt x="8910" y="21465"/>
                </a:cubicBezTo>
                <a:cubicBezTo>
                  <a:pt x="9045" y="21465"/>
                  <a:pt x="9180" y="21465"/>
                  <a:pt x="9315" y="21465"/>
                </a:cubicBezTo>
                <a:cubicBezTo>
                  <a:pt x="9315" y="21465"/>
                  <a:pt x="9450" y="21465"/>
                  <a:pt x="9585" y="21465"/>
                </a:cubicBezTo>
                <a:cubicBezTo>
                  <a:pt x="9720" y="21600"/>
                  <a:pt x="9855" y="21600"/>
                  <a:pt x="9990" y="21600"/>
                </a:cubicBezTo>
                <a:cubicBezTo>
                  <a:pt x="9990" y="21600"/>
                  <a:pt x="10125" y="21600"/>
                  <a:pt x="10125" y="21600"/>
                </a:cubicBezTo>
                <a:cubicBezTo>
                  <a:pt x="10395" y="21600"/>
                  <a:pt x="10530" y="21600"/>
                  <a:pt x="10800" y="21600"/>
                </a:cubicBezTo>
                <a:cubicBezTo>
                  <a:pt x="10935" y="21600"/>
                  <a:pt x="11205" y="21600"/>
                  <a:pt x="11340" y="21600"/>
                </a:cubicBezTo>
                <a:cubicBezTo>
                  <a:pt x="11475" y="21600"/>
                  <a:pt x="11610" y="21600"/>
                  <a:pt x="11610" y="21600"/>
                </a:cubicBezTo>
                <a:cubicBezTo>
                  <a:pt x="11745" y="21600"/>
                  <a:pt x="11880" y="21600"/>
                  <a:pt x="12015" y="21600"/>
                </a:cubicBezTo>
                <a:cubicBezTo>
                  <a:pt x="12015" y="21465"/>
                  <a:pt x="12150" y="21465"/>
                  <a:pt x="12285" y="21465"/>
                </a:cubicBezTo>
                <a:cubicBezTo>
                  <a:pt x="12420" y="21465"/>
                  <a:pt x="12420" y="21465"/>
                  <a:pt x="12555" y="21465"/>
                </a:cubicBezTo>
                <a:cubicBezTo>
                  <a:pt x="12690" y="21465"/>
                  <a:pt x="12825" y="21465"/>
                  <a:pt x="12960" y="21330"/>
                </a:cubicBezTo>
                <a:cubicBezTo>
                  <a:pt x="12960" y="21330"/>
                  <a:pt x="12960" y="21330"/>
                  <a:pt x="13095" y="21330"/>
                </a:cubicBezTo>
                <a:cubicBezTo>
                  <a:pt x="13230" y="21330"/>
                  <a:pt x="13365" y="21330"/>
                  <a:pt x="13500" y="21195"/>
                </a:cubicBezTo>
                <a:cubicBezTo>
                  <a:pt x="13500" y="21195"/>
                  <a:pt x="13500" y="21195"/>
                  <a:pt x="13500" y="21195"/>
                </a:cubicBezTo>
                <a:cubicBezTo>
                  <a:pt x="15525" y="20790"/>
                  <a:pt x="17280" y="19710"/>
                  <a:pt x="18765" y="18090"/>
                </a:cubicBezTo>
                <a:cubicBezTo>
                  <a:pt x="18765" y="18090"/>
                  <a:pt x="18765" y="18090"/>
                  <a:pt x="18765" y="18090"/>
                </a:cubicBezTo>
                <a:cubicBezTo>
                  <a:pt x="18900" y="17955"/>
                  <a:pt x="19035" y="17820"/>
                  <a:pt x="19035" y="17685"/>
                </a:cubicBezTo>
                <a:cubicBezTo>
                  <a:pt x="19170" y="17685"/>
                  <a:pt x="19170" y="17685"/>
                  <a:pt x="19170" y="17550"/>
                </a:cubicBezTo>
                <a:cubicBezTo>
                  <a:pt x="19305" y="17550"/>
                  <a:pt x="19305" y="17415"/>
                  <a:pt x="19305" y="17415"/>
                </a:cubicBezTo>
                <a:cubicBezTo>
                  <a:pt x="19440" y="17280"/>
                  <a:pt x="19440" y="17280"/>
                  <a:pt x="19440" y="17280"/>
                </a:cubicBezTo>
                <a:cubicBezTo>
                  <a:pt x="19440" y="17280"/>
                  <a:pt x="19440" y="17280"/>
                  <a:pt x="19440" y="17280"/>
                </a:cubicBezTo>
                <a:cubicBezTo>
                  <a:pt x="20790" y="15525"/>
                  <a:pt x="21600" y="13230"/>
                  <a:pt x="21600" y="10800"/>
                </a:cubicBezTo>
                <a:close/>
                <a:moveTo>
                  <a:pt x="20925" y="10800"/>
                </a:moveTo>
                <a:cubicBezTo>
                  <a:pt x="20925" y="12825"/>
                  <a:pt x="20250" y="14580"/>
                  <a:pt x="19305" y="16200"/>
                </a:cubicBezTo>
                <a:cubicBezTo>
                  <a:pt x="18900" y="14310"/>
                  <a:pt x="17550" y="12960"/>
                  <a:pt x="15795" y="12420"/>
                </a:cubicBezTo>
                <a:cubicBezTo>
                  <a:pt x="15795" y="5400"/>
                  <a:pt x="15795" y="5400"/>
                  <a:pt x="15795" y="5400"/>
                </a:cubicBezTo>
                <a:cubicBezTo>
                  <a:pt x="15795" y="4995"/>
                  <a:pt x="15795" y="4995"/>
                  <a:pt x="15795" y="4995"/>
                </a:cubicBezTo>
                <a:cubicBezTo>
                  <a:pt x="15795" y="4995"/>
                  <a:pt x="15795" y="4995"/>
                  <a:pt x="15795" y="4995"/>
                </a:cubicBezTo>
                <a:cubicBezTo>
                  <a:pt x="15795" y="4995"/>
                  <a:pt x="15795" y="4860"/>
                  <a:pt x="15795" y="4725"/>
                </a:cubicBezTo>
                <a:cubicBezTo>
                  <a:pt x="15660" y="3240"/>
                  <a:pt x="14850" y="2025"/>
                  <a:pt x="13770" y="1215"/>
                </a:cubicBezTo>
                <a:cubicBezTo>
                  <a:pt x="17955" y="2430"/>
                  <a:pt x="20925" y="6345"/>
                  <a:pt x="20925" y="10800"/>
                </a:cubicBezTo>
                <a:close/>
                <a:moveTo>
                  <a:pt x="18630" y="17145"/>
                </a:moveTo>
                <a:cubicBezTo>
                  <a:pt x="18630" y="17145"/>
                  <a:pt x="18495" y="17280"/>
                  <a:pt x="18495" y="17280"/>
                </a:cubicBezTo>
                <a:cubicBezTo>
                  <a:pt x="17820" y="18090"/>
                  <a:pt x="17010" y="18765"/>
                  <a:pt x="16200" y="19305"/>
                </a:cubicBezTo>
                <a:cubicBezTo>
                  <a:pt x="16200" y="17685"/>
                  <a:pt x="16200" y="17685"/>
                  <a:pt x="16200" y="17685"/>
                </a:cubicBezTo>
                <a:cubicBezTo>
                  <a:pt x="15525" y="17685"/>
                  <a:pt x="15525" y="17685"/>
                  <a:pt x="15525" y="17685"/>
                </a:cubicBezTo>
                <a:cubicBezTo>
                  <a:pt x="15525" y="19710"/>
                  <a:pt x="15525" y="19710"/>
                  <a:pt x="15525" y="19710"/>
                </a:cubicBezTo>
                <a:cubicBezTo>
                  <a:pt x="14850" y="20115"/>
                  <a:pt x="14040" y="20385"/>
                  <a:pt x="13365" y="20520"/>
                </a:cubicBezTo>
                <a:cubicBezTo>
                  <a:pt x="13365" y="20520"/>
                  <a:pt x="13365" y="20520"/>
                  <a:pt x="13230" y="20520"/>
                </a:cubicBezTo>
                <a:cubicBezTo>
                  <a:pt x="13095" y="20655"/>
                  <a:pt x="12960" y="20655"/>
                  <a:pt x="12825" y="20655"/>
                </a:cubicBezTo>
                <a:cubicBezTo>
                  <a:pt x="12825" y="20655"/>
                  <a:pt x="12825" y="20655"/>
                  <a:pt x="12690" y="20655"/>
                </a:cubicBezTo>
                <a:cubicBezTo>
                  <a:pt x="12690" y="20655"/>
                  <a:pt x="12555" y="20790"/>
                  <a:pt x="12420" y="20790"/>
                </a:cubicBezTo>
                <a:cubicBezTo>
                  <a:pt x="12285" y="20790"/>
                  <a:pt x="12285" y="20790"/>
                  <a:pt x="12150" y="20790"/>
                </a:cubicBezTo>
                <a:cubicBezTo>
                  <a:pt x="12015" y="20790"/>
                  <a:pt x="12015" y="20790"/>
                  <a:pt x="11880" y="20790"/>
                </a:cubicBezTo>
                <a:cubicBezTo>
                  <a:pt x="11745" y="20790"/>
                  <a:pt x="11610" y="20790"/>
                  <a:pt x="11610" y="20790"/>
                </a:cubicBezTo>
                <a:cubicBezTo>
                  <a:pt x="11475" y="20790"/>
                  <a:pt x="11475" y="20925"/>
                  <a:pt x="11340" y="20925"/>
                </a:cubicBezTo>
                <a:cubicBezTo>
                  <a:pt x="11205" y="20925"/>
                  <a:pt x="10935" y="20925"/>
                  <a:pt x="10800" y="20925"/>
                </a:cubicBezTo>
                <a:cubicBezTo>
                  <a:pt x="10665" y="20925"/>
                  <a:pt x="10395" y="20925"/>
                  <a:pt x="10260" y="20925"/>
                </a:cubicBezTo>
                <a:cubicBezTo>
                  <a:pt x="10125" y="20925"/>
                  <a:pt x="10125" y="20790"/>
                  <a:pt x="9990" y="20790"/>
                </a:cubicBezTo>
                <a:cubicBezTo>
                  <a:pt x="9855" y="20790"/>
                  <a:pt x="9720" y="20790"/>
                  <a:pt x="9585" y="20790"/>
                </a:cubicBezTo>
                <a:cubicBezTo>
                  <a:pt x="9585" y="20790"/>
                  <a:pt x="9450" y="20790"/>
                  <a:pt x="9315" y="20790"/>
                </a:cubicBezTo>
                <a:cubicBezTo>
                  <a:pt x="9315" y="20790"/>
                  <a:pt x="9180" y="20790"/>
                  <a:pt x="9045" y="20790"/>
                </a:cubicBezTo>
                <a:cubicBezTo>
                  <a:pt x="9045" y="20655"/>
                  <a:pt x="8910" y="20655"/>
                  <a:pt x="8775" y="20655"/>
                </a:cubicBezTo>
                <a:cubicBezTo>
                  <a:pt x="8775" y="20655"/>
                  <a:pt x="8775" y="20655"/>
                  <a:pt x="8775" y="20655"/>
                </a:cubicBezTo>
                <a:cubicBezTo>
                  <a:pt x="7560" y="20385"/>
                  <a:pt x="6480" y="19980"/>
                  <a:pt x="5400" y="19305"/>
                </a:cubicBezTo>
                <a:cubicBezTo>
                  <a:pt x="5400" y="17685"/>
                  <a:pt x="5400" y="17685"/>
                  <a:pt x="5400" y="17685"/>
                </a:cubicBezTo>
                <a:cubicBezTo>
                  <a:pt x="4725" y="17685"/>
                  <a:pt x="4725" y="17685"/>
                  <a:pt x="4725" y="17685"/>
                </a:cubicBezTo>
                <a:cubicBezTo>
                  <a:pt x="4725" y="18765"/>
                  <a:pt x="4725" y="18765"/>
                  <a:pt x="4725" y="18765"/>
                </a:cubicBezTo>
                <a:cubicBezTo>
                  <a:pt x="3780" y="18090"/>
                  <a:pt x="3105" y="17415"/>
                  <a:pt x="2430" y="16470"/>
                </a:cubicBezTo>
                <a:cubicBezTo>
                  <a:pt x="2430" y="16470"/>
                  <a:pt x="2430" y="16470"/>
                  <a:pt x="2430" y="16335"/>
                </a:cubicBezTo>
                <a:cubicBezTo>
                  <a:pt x="2430" y="16335"/>
                  <a:pt x="2295" y="16200"/>
                  <a:pt x="2295" y="16200"/>
                </a:cubicBezTo>
                <a:cubicBezTo>
                  <a:pt x="2565" y="15255"/>
                  <a:pt x="2970" y="14445"/>
                  <a:pt x="3645" y="13905"/>
                </a:cubicBezTo>
                <a:cubicBezTo>
                  <a:pt x="10395" y="19980"/>
                  <a:pt x="10395" y="19980"/>
                  <a:pt x="10395" y="19980"/>
                </a:cubicBezTo>
                <a:cubicBezTo>
                  <a:pt x="17145" y="13905"/>
                  <a:pt x="17145" y="13905"/>
                  <a:pt x="17145" y="13905"/>
                </a:cubicBezTo>
                <a:cubicBezTo>
                  <a:pt x="18090" y="14715"/>
                  <a:pt x="18630" y="15795"/>
                  <a:pt x="18765" y="17010"/>
                </a:cubicBezTo>
                <a:cubicBezTo>
                  <a:pt x="18630" y="17010"/>
                  <a:pt x="18630" y="17145"/>
                  <a:pt x="18630" y="17145"/>
                </a:cubicBezTo>
                <a:close/>
                <a:moveTo>
                  <a:pt x="5805" y="12285"/>
                </a:moveTo>
                <a:cubicBezTo>
                  <a:pt x="5805" y="8640"/>
                  <a:pt x="5805" y="8640"/>
                  <a:pt x="5805" y="8640"/>
                </a:cubicBezTo>
                <a:cubicBezTo>
                  <a:pt x="5805" y="8640"/>
                  <a:pt x="5805" y="8640"/>
                  <a:pt x="5805" y="8640"/>
                </a:cubicBezTo>
                <a:cubicBezTo>
                  <a:pt x="5805" y="8775"/>
                  <a:pt x="5940" y="8910"/>
                  <a:pt x="5940" y="9045"/>
                </a:cubicBezTo>
                <a:cubicBezTo>
                  <a:pt x="5940" y="9045"/>
                  <a:pt x="5940" y="9045"/>
                  <a:pt x="6075" y="9180"/>
                </a:cubicBezTo>
                <a:cubicBezTo>
                  <a:pt x="6075" y="9315"/>
                  <a:pt x="6210" y="9450"/>
                  <a:pt x="6345" y="9585"/>
                </a:cubicBezTo>
                <a:cubicBezTo>
                  <a:pt x="6345" y="9720"/>
                  <a:pt x="6345" y="9720"/>
                  <a:pt x="6345" y="9720"/>
                </a:cubicBezTo>
                <a:cubicBezTo>
                  <a:pt x="6480" y="9855"/>
                  <a:pt x="6480" y="9990"/>
                  <a:pt x="6615" y="10125"/>
                </a:cubicBezTo>
                <a:cubicBezTo>
                  <a:pt x="6615" y="10125"/>
                  <a:pt x="6615" y="10125"/>
                  <a:pt x="6750" y="10260"/>
                </a:cubicBezTo>
                <a:cubicBezTo>
                  <a:pt x="6750" y="10260"/>
                  <a:pt x="6885" y="10395"/>
                  <a:pt x="6885" y="10530"/>
                </a:cubicBezTo>
                <a:cubicBezTo>
                  <a:pt x="7020" y="10530"/>
                  <a:pt x="7020" y="10665"/>
                  <a:pt x="7020" y="10665"/>
                </a:cubicBezTo>
                <a:cubicBezTo>
                  <a:pt x="7155" y="10665"/>
                  <a:pt x="7155" y="10800"/>
                  <a:pt x="7290" y="10935"/>
                </a:cubicBezTo>
                <a:cubicBezTo>
                  <a:pt x="7290" y="10935"/>
                  <a:pt x="7290" y="10935"/>
                  <a:pt x="7425" y="11070"/>
                </a:cubicBezTo>
                <a:cubicBezTo>
                  <a:pt x="7425" y="11070"/>
                  <a:pt x="7560" y="11205"/>
                  <a:pt x="7695" y="11205"/>
                </a:cubicBezTo>
                <a:cubicBezTo>
                  <a:pt x="7695" y="11205"/>
                  <a:pt x="7695" y="11340"/>
                  <a:pt x="7830" y="11340"/>
                </a:cubicBezTo>
                <a:cubicBezTo>
                  <a:pt x="7830" y="11340"/>
                  <a:pt x="7965" y="11475"/>
                  <a:pt x="8100" y="11475"/>
                </a:cubicBezTo>
                <a:cubicBezTo>
                  <a:pt x="8100" y="11475"/>
                  <a:pt x="8100" y="11610"/>
                  <a:pt x="8100" y="11610"/>
                </a:cubicBezTo>
                <a:cubicBezTo>
                  <a:pt x="8235" y="11610"/>
                  <a:pt x="8370" y="11745"/>
                  <a:pt x="8505" y="11745"/>
                </a:cubicBezTo>
                <a:cubicBezTo>
                  <a:pt x="8640" y="11745"/>
                  <a:pt x="8640" y="11880"/>
                  <a:pt x="8640" y="11880"/>
                </a:cubicBezTo>
                <a:cubicBezTo>
                  <a:pt x="8640" y="12150"/>
                  <a:pt x="8640" y="12150"/>
                  <a:pt x="8640" y="12150"/>
                </a:cubicBezTo>
                <a:cubicBezTo>
                  <a:pt x="8640" y="12150"/>
                  <a:pt x="8640" y="12285"/>
                  <a:pt x="8505" y="12285"/>
                </a:cubicBezTo>
                <a:cubicBezTo>
                  <a:pt x="6345" y="12285"/>
                  <a:pt x="6345" y="12285"/>
                  <a:pt x="6345" y="12285"/>
                </a:cubicBezTo>
                <a:cubicBezTo>
                  <a:pt x="6210" y="12285"/>
                  <a:pt x="5940" y="12285"/>
                  <a:pt x="5805" y="12285"/>
                </a:cubicBezTo>
                <a:cubicBezTo>
                  <a:pt x="5805" y="12285"/>
                  <a:pt x="5805" y="12285"/>
                  <a:pt x="5805" y="12285"/>
                </a:cubicBezTo>
                <a:close/>
                <a:moveTo>
                  <a:pt x="5535" y="13095"/>
                </a:moveTo>
                <a:cubicBezTo>
                  <a:pt x="5670" y="12960"/>
                  <a:pt x="5805" y="12960"/>
                  <a:pt x="5805" y="12960"/>
                </a:cubicBezTo>
                <a:cubicBezTo>
                  <a:pt x="5940" y="12960"/>
                  <a:pt x="5940" y="12960"/>
                  <a:pt x="5940" y="12960"/>
                </a:cubicBezTo>
                <a:cubicBezTo>
                  <a:pt x="6075" y="12960"/>
                  <a:pt x="6210" y="12960"/>
                  <a:pt x="6345" y="12960"/>
                </a:cubicBezTo>
                <a:cubicBezTo>
                  <a:pt x="8505" y="12960"/>
                  <a:pt x="8505" y="12960"/>
                  <a:pt x="8505" y="12960"/>
                </a:cubicBezTo>
                <a:cubicBezTo>
                  <a:pt x="9045" y="12960"/>
                  <a:pt x="9315" y="12555"/>
                  <a:pt x="9315" y="12150"/>
                </a:cubicBezTo>
                <a:cubicBezTo>
                  <a:pt x="9315" y="11880"/>
                  <a:pt x="9315" y="11880"/>
                  <a:pt x="9315" y="11880"/>
                </a:cubicBezTo>
                <a:cubicBezTo>
                  <a:pt x="9315" y="11475"/>
                  <a:pt x="9180" y="11205"/>
                  <a:pt x="8775" y="11070"/>
                </a:cubicBezTo>
                <a:cubicBezTo>
                  <a:pt x="7155" y="10395"/>
                  <a:pt x="5805" y="7560"/>
                  <a:pt x="5805" y="5400"/>
                </a:cubicBezTo>
                <a:cubicBezTo>
                  <a:pt x="5805" y="5265"/>
                  <a:pt x="5805" y="5265"/>
                  <a:pt x="5805" y="5130"/>
                </a:cubicBezTo>
                <a:cubicBezTo>
                  <a:pt x="5940" y="4995"/>
                  <a:pt x="5940" y="4995"/>
                  <a:pt x="5940" y="4995"/>
                </a:cubicBezTo>
                <a:cubicBezTo>
                  <a:pt x="6480" y="4185"/>
                  <a:pt x="7560" y="4050"/>
                  <a:pt x="8505" y="4455"/>
                </a:cubicBezTo>
                <a:cubicBezTo>
                  <a:pt x="8775" y="4590"/>
                  <a:pt x="9180" y="4725"/>
                  <a:pt x="9585" y="4725"/>
                </a:cubicBezTo>
                <a:cubicBezTo>
                  <a:pt x="10665" y="4725"/>
                  <a:pt x="11610" y="4050"/>
                  <a:pt x="12150" y="3240"/>
                </a:cubicBezTo>
                <a:cubicBezTo>
                  <a:pt x="13365" y="3510"/>
                  <a:pt x="14445" y="4320"/>
                  <a:pt x="15120" y="5265"/>
                </a:cubicBezTo>
                <a:cubicBezTo>
                  <a:pt x="15120" y="5265"/>
                  <a:pt x="15120" y="5265"/>
                  <a:pt x="15120" y="5265"/>
                </a:cubicBezTo>
                <a:cubicBezTo>
                  <a:pt x="15120" y="5265"/>
                  <a:pt x="15120" y="5265"/>
                  <a:pt x="15120" y="5265"/>
                </a:cubicBezTo>
                <a:cubicBezTo>
                  <a:pt x="15120" y="5400"/>
                  <a:pt x="15120" y="5400"/>
                  <a:pt x="15120" y="5400"/>
                </a:cubicBezTo>
                <a:cubicBezTo>
                  <a:pt x="15120" y="7290"/>
                  <a:pt x="14175" y="9720"/>
                  <a:pt x="12690" y="10665"/>
                </a:cubicBezTo>
                <a:cubicBezTo>
                  <a:pt x="12690" y="10800"/>
                  <a:pt x="12690" y="10800"/>
                  <a:pt x="12690" y="10800"/>
                </a:cubicBezTo>
                <a:cubicBezTo>
                  <a:pt x="12555" y="10800"/>
                  <a:pt x="12555" y="10935"/>
                  <a:pt x="12420" y="10935"/>
                </a:cubicBezTo>
                <a:cubicBezTo>
                  <a:pt x="12285" y="10935"/>
                  <a:pt x="12150" y="11070"/>
                  <a:pt x="12150" y="11070"/>
                </a:cubicBezTo>
                <a:cubicBezTo>
                  <a:pt x="11745" y="11205"/>
                  <a:pt x="11475" y="11475"/>
                  <a:pt x="11475" y="1188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555"/>
                  <a:pt x="11880" y="12960"/>
                  <a:pt x="12420" y="12960"/>
                </a:cubicBezTo>
                <a:cubicBezTo>
                  <a:pt x="14445" y="12960"/>
                  <a:pt x="14445" y="12960"/>
                  <a:pt x="14445" y="12960"/>
                </a:cubicBezTo>
                <a:cubicBezTo>
                  <a:pt x="14715" y="12960"/>
                  <a:pt x="14850" y="12960"/>
                  <a:pt x="14985" y="12960"/>
                </a:cubicBezTo>
                <a:cubicBezTo>
                  <a:pt x="14985" y="12960"/>
                  <a:pt x="14985" y="12960"/>
                  <a:pt x="14985" y="12960"/>
                </a:cubicBezTo>
                <a:cubicBezTo>
                  <a:pt x="15120" y="12960"/>
                  <a:pt x="15255" y="12960"/>
                  <a:pt x="15390" y="13095"/>
                </a:cubicBezTo>
                <a:cubicBezTo>
                  <a:pt x="15795" y="13095"/>
                  <a:pt x="16200" y="13230"/>
                  <a:pt x="16605" y="13500"/>
                </a:cubicBezTo>
                <a:cubicBezTo>
                  <a:pt x="10800" y="18630"/>
                  <a:pt x="10800" y="18630"/>
                  <a:pt x="10800" y="18630"/>
                </a:cubicBezTo>
                <a:cubicBezTo>
                  <a:pt x="10800" y="18360"/>
                  <a:pt x="10800" y="18360"/>
                  <a:pt x="10800" y="18360"/>
                </a:cubicBezTo>
                <a:cubicBezTo>
                  <a:pt x="10800" y="16740"/>
                  <a:pt x="12150" y="15525"/>
                  <a:pt x="13635" y="15525"/>
                </a:cubicBezTo>
                <a:cubicBezTo>
                  <a:pt x="13905" y="15525"/>
                  <a:pt x="14040" y="15255"/>
                  <a:pt x="14040" y="15120"/>
                </a:cubicBezTo>
                <a:cubicBezTo>
                  <a:pt x="14040" y="14985"/>
                  <a:pt x="13905" y="14715"/>
                  <a:pt x="13635" y="14715"/>
                </a:cubicBezTo>
                <a:cubicBezTo>
                  <a:pt x="12285" y="14715"/>
                  <a:pt x="11070" y="15660"/>
                  <a:pt x="10395" y="16740"/>
                </a:cubicBezTo>
                <a:cubicBezTo>
                  <a:pt x="9855" y="15660"/>
                  <a:pt x="8640" y="14715"/>
                  <a:pt x="7155" y="14715"/>
                </a:cubicBezTo>
                <a:cubicBezTo>
                  <a:pt x="7020" y="14715"/>
                  <a:pt x="6885" y="14985"/>
                  <a:pt x="6885" y="15120"/>
                </a:cubicBezTo>
                <a:cubicBezTo>
                  <a:pt x="6885" y="15255"/>
                  <a:pt x="7020" y="15525"/>
                  <a:pt x="7155" y="15525"/>
                </a:cubicBezTo>
                <a:cubicBezTo>
                  <a:pt x="8775" y="15525"/>
                  <a:pt x="10125" y="16740"/>
                  <a:pt x="10125" y="18360"/>
                </a:cubicBezTo>
                <a:cubicBezTo>
                  <a:pt x="10125" y="18630"/>
                  <a:pt x="10125" y="18630"/>
                  <a:pt x="10125" y="18630"/>
                </a:cubicBezTo>
                <a:cubicBezTo>
                  <a:pt x="4320" y="13500"/>
                  <a:pt x="4320" y="13500"/>
                  <a:pt x="4320" y="13500"/>
                </a:cubicBezTo>
                <a:cubicBezTo>
                  <a:pt x="4725" y="13230"/>
                  <a:pt x="5130" y="13095"/>
                  <a:pt x="5535" y="13095"/>
                </a:cubicBezTo>
                <a:close/>
                <a:moveTo>
                  <a:pt x="9855" y="810"/>
                </a:moveTo>
                <a:cubicBezTo>
                  <a:pt x="9855" y="810"/>
                  <a:pt x="9990" y="810"/>
                  <a:pt x="10125" y="675"/>
                </a:cubicBezTo>
                <a:cubicBezTo>
                  <a:pt x="10260" y="675"/>
                  <a:pt x="10395" y="675"/>
                  <a:pt x="10530" y="675"/>
                </a:cubicBezTo>
                <a:cubicBezTo>
                  <a:pt x="10530" y="675"/>
                  <a:pt x="10530" y="675"/>
                  <a:pt x="10530" y="675"/>
                </a:cubicBezTo>
                <a:cubicBezTo>
                  <a:pt x="10665" y="675"/>
                  <a:pt x="10800" y="675"/>
                  <a:pt x="10935" y="810"/>
                </a:cubicBezTo>
                <a:cubicBezTo>
                  <a:pt x="12825" y="945"/>
                  <a:pt x="14310" y="2295"/>
                  <a:pt x="14850" y="3915"/>
                </a:cubicBezTo>
                <a:cubicBezTo>
                  <a:pt x="14040" y="3240"/>
                  <a:pt x="13095" y="2700"/>
                  <a:pt x="12015" y="2430"/>
                </a:cubicBezTo>
                <a:cubicBezTo>
                  <a:pt x="11745" y="2295"/>
                  <a:pt x="11745" y="2295"/>
                  <a:pt x="11745" y="2295"/>
                </a:cubicBezTo>
                <a:cubicBezTo>
                  <a:pt x="11610" y="2565"/>
                  <a:pt x="11610" y="2565"/>
                  <a:pt x="11610" y="2565"/>
                </a:cubicBezTo>
                <a:cubicBezTo>
                  <a:pt x="11340" y="3375"/>
                  <a:pt x="10530" y="3915"/>
                  <a:pt x="9585" y="3915"/>
                </a:cubicBezTo>
                <a:cubicBezTo>
                  <a:pt x="9315" y="3915"/>
                  <a:pt x="9045" y="3915"/>
                  <a:pt x="8775" y="3780"/>
                </a:cubicBezTo>
                <a:cubicBezTo>
                  <a:pt x="7830" y="3375"/>
                  <a:pt x="6750" y="3510"/>
                  <a:pt x="5940" y="3915"/>
                </a:cubicBezTo>
                <a:cubicBezTo>
                  <a:pt x="6480" y="2295"/>
                  <a:pt x="7965" y="1080"/>
                  <a:pt x="9855" y="810"/>
                </a:cubicBezTo>
                <a:close/>
                <a:moveTo>
                  <a:pt x="15120" y="12285"/>
                </a:moveTo>
                <a:cubicBezTo>
                  <a:pt x="15120" y="12285"/>
                  <a:pt x="15120" y="12285"/>
                  <a:pt x="15120" y="12285"/>
                </a:cubicBezTo>
                <a:cubicBezTo>
                  <a:pt x="14850" y="12285"/>
                  <a:pt x="14715" y="12285"/>
                  <a:pt x="14445" y="12285"/>
                </a:cubicBezTo>
                <a:cubicBezTo>
                  <a:pt x="12420" y="12285"/>
                  <a:pt x="12420" y="12285"/>
                  <a:pt x="12420" y="12285"/>
                </a:cubicBezTo>
                <a:cubicBezTo>
                  <a:pt x="12285" y="12285"/>
                  <a:pt x="12285" y="12150"/>
                  <a:pt x="12285" y="12150"/>
                </a:cubicBezTo>
                <a:cubicBezTo>
                  <a:pt x="12285" y="11880"/>
                  <a:pt x="12285" y="11880"/>
                  <a:pt x="12285" y="11880"/>
                </a:cubicBezTo>
                <a:cubicBezTo>
                  <a:pt x="12285" y="11745"/>
                  <a:pt x="12285" y="11745"/>
                  <a:pt x="12285" y="11745"/>
                </a:cubicBezTo>
                <a:cubicBezTo>
                  <a:pt x="12285" y="11745"/>
                  <a:pt x="12285" y="11745"/>
                  <a:pt x="12285" y="11745"/>
                </a:cubicBezTo>
                <a:cubicBezTo>
                  <a:pt x="13500" y="11340"/>
                  <a:pt x="14445" y="10125"/>
                  <a:pt x="15120" y="8640"/>
                </a:cubicBezTo>
                <a:lnTo>
                  <a:pt x="15120" y="12285"/>
                </a:lnTo>
                <a:close/>
                <a:moveTo>
                  <a:pt x="6615" y="1620"/>
                </a:moveTo>
                <a:cubicBezTo>
                  <a:pt x="5670" y="2700"/>
                  <a:pt x="4995" y="3915"/>
                  <a:pt x="4995" y="5400"/>
                </a:cubicBezTo>
                <a:cubicBezTo>
                  <a:pt x="4995" y="12420"/>
                  <a:pt x="4995" y="12420"/>
                  <a:pt x="4995" y="12420"/>
                </a:cubicBezTo>
                <a:cubicBezTo>
                  <a:pt x="3645" y="12825"/>
                  <a:pt x="2430" y="13905"/>
                  <a:pt x="1755" y="15390"/>
                </a:cubicBezTo>
                <a:cubicBezTo>
                  <a:pt x="1080" y="13905"/>
                  <a:pt x="675" y="12420"/>
                  <a:pt x="675" y="10800"/>
                </a:cubicBezTo>
                <a:cubicBezTo>
                  <a:pt x="675" y="6750"/>
                  <a:pt x="3105" y="3240"/>
                  <a:pt x="6615" y="16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56" name="Freeform 57"/>
          <p:cNvSpPr/>
          <p:nvPr/>
        </p:nvSpPr>
        <p:spPr>
          <a:xfrm>
            <a:off x="13693776" y="10334625"/>
            <a:ext cx="1200151" cy="1212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2960"/>
                  <a:pt x="675" y="15120"/>
                  <a:pt x="1755" y="16740"/>
                </a:cubicBezTo>
                <a:cubicBezTo>
                  <a:pt x="1755" y="16740"/>
                  <a:pt x="1755" y="16740"/>
                  <a:pt x="1755" y="16740"/>
                </a:cubicBezTo>
                <a:cubicBezTo>
                  <a:pt x="1890" y="16875"/>
                  <a:pt x="1890" y="16875"/>
                  <a:pt x="1890" y="16875"/>
                </a:cubicBezTo>
                <a:cubicBezTo>
                  <a:pt x="1890" y="17010"/>
                  <a:pt x="2025" y="17145"/>
                  <a:pt x="2025" y="17145"/>
                </a:cubicBezTo>
                <a:cubicBezTo>
                  <a:pt x="2160" y="17280"/>
                  <a:pt x="2160" y="17280"/>
                  <a:pt x="2160" y="17280"/>
                </a:cubicBezTo>
                <a:cubicBezTo>
                  <a:pt x="2295" y="17415"/>
                  <a:pt x="2295" y="17550"/>
                  <a:pt x="2430" y="17685"/>
                </a:cubicBezTo>
                <a:cubicBezTo>
                  <a:pt x="2430" y="17685"/>
                  <a:pt x="2430" y="17685"/>
                  <a:pt x="2565" y="17685"/>
                </a:cubicBezTo>
                <a:cubicBezTo>
                  <a:pt x="2970" y="18225"/>
                  <a:pt x="3375" y="18630"/>
                  <a:pt x="3915" y="19035"/>
                </a:cubicBezTo>
                <a:cubicBezTo>
                  <a:pt x="3915" y="19170"/>
                  <a:pt x="3915" y="19170"/>
                  <a:pt x="3915" y="19170"/>
                </a:cubicBezTo>
                <a:cubicBezTo>
                  <a:pt x="4050" y="19305"/>
                  <a:pt x="4185" y="19305"/>
                  <a:pt x="4320" y="19440"/>
                </a:cubicBezTo>
                <a:cubicBezTo>
                  <a:pt x="4320" y="19440"/>
                  <a:pt x="4320" y="19440"/>
                  <a:pt x="4455" y="19575"/>
                </a:cubicBezTo>
                <a:cubicBezTo>
                  <a:pt x="4590" y="19575"/>
                  <a:pt x="4590" y="19710"/>
                  <a:pt x="4725" y="19710"/>
                </a:cubicBezTo>
                <a:cubicBezTo>
                  <a:pt x="4860" y="19845"/>
                  <a:pt x="4860" y="19845"/>
                  <a:pt x="4860" y="19845"/>
                </a:cubicBezTo>
                <a:cubicBezTo>
                  <a:pt x="5130" y="19980"/>
                  <a:pt x="5265" y="19980"/>
                  <a:pt x="5400" y="20115"/>
                </a:cubicBezTo>
                <a:cubicBezTo>
                  <a:pt x="5535" y="20250"/>
                  <a:pt x="5535" y="20250"/>
                  <a:pt x="5670" y="20385"/>
                </a:cubicBezTo>
                <a:cubicBezTo>
                  <a:pt x="5805" y="20385"/>
                  <a:pt x="5805" y="20385"/>
                  <a:pt x="5940" y="20385"/>
                </a:cubicBezTo>
                <a:cubicBezTo>
                  <a:pt x="6075" y="20520"/>
                  <a:pt x="6075" y="20520"/>
                  <a:pt x="6210" y="20655"/>
                </a:cubicBezTo>
                <a:cubicBezTo>
                  <a:pt x="6345" y="20655"/>
                  <a:pt x="6345" y="20655"/>
                  <a:pt x="6480" y="20655"/>
                </a:cubicBezTo>
                <a:cubicBezTo>
                  <a:pt x="6615" y="20790"/>
                  <a:pt x="6750" y="20790"/>
                  <a:pt x="6885" y="20790"/>
                </a:cubicBezTo>
                <a:cubicBezTo>
                  <a:pt x="6885" y="20925"/>
                  <a:pt x="6885" y="20925"/>
                  <a:pt x="7020" y="20925"/>
                </a:cubicBezTo>
                <a:cubicBezTo>
                  <a:pt x="7425" y="21060"/>
                  <a:pt x="7830" y="21195"/>
                  <a:pt x="8235" y="21330"/>
                </a:cubicBezTo>
                <a:cubicBezTo>
                  <a:pt x="8235" y="21330"/>
                  <a:pt x="8235" y="21330"/>
                  <a:pt x="8235" y="21330"/>
                </a:cubicBezTo>
                <a:cubicBezTo>
                  <a:pt x="8370" y="21330"/>
                  <a:pt x="8640" y="21330"/>
                  <a:pt x="8775" y="21465"/>
                </a:cubicBezTo>
                <a:cubicBezTo>
                  <a:pt x="8775" y="21465"/>
                  <a:pt x="8910" y="21465"/>
                  <a:pt x="8910" y="21465"/>
                </a:cubicBezTo>
                <a:cubicBezTo>
                  <a:pt x="8910" y="21465"/>
                  <a:pt x="8910" y="21465"/>
                  <a:pt x="8910" y="21465"/>
                </a:cubicBezTo>
                <a:cubicBezTo>
                  <a:pt x="8910" y="21465"/>
                  <a:pt x="8910" y="21465"/>
                  <a:pt x="8910" y="21465"/>
                </a:cubicBezTo>
                <a:cubicBezTo>
                  <a:pt x="9180" y="21465"/>
                  <a:pt x="9180" y="21465"/>
                  <a:pt x="9180" y="21465"/>
                </a:cubicBezTo>
                <a:cubicBezTo>
                  <a:pt x="9180" y="21465"/>
                  <a:pt x="9180" y="21465"/>
                  <a:pt x="9315" y="21465"/>
                </a:cubicBezTo>
                <a:cubicBezTo>
                  <a:pt x="9315" y="21465"/>
                  <a:pt x="9315" y="21465"/>
                  <a:pt x="9315" y="21465"/>
                </a:cubicBezTo>
                <a:cubicBezTo>
                  <a:pt x="9315" y="21465"/>
                  <a:pt x="9315" y="21465"/>
                  <a:pt x="9315" y="21465"/>
                </a:cubicBezTo>
                <a:cubicBezTo>
                  <a:pt x="9315" y="21465"/>
                  <a:pt x="9315" y="21465"/>
                  <a:pt x="9315" y="21465"/>
                </a:cubicBezTo>
                <a:cubicBezTo>
                  <a:pt x="9450" y="21465"/>
                  <a:pt x="9450" y="21465"/>
                  <a:pt x="9585" y="21465"/>
                </a:cubicBezTo>
                <a:cubicBezTo>
                  <a:pt x="9720" y="21600"/>
                  <a:pt x="9855" y="21600"/>
                  <a:pt x="9990" y="21600"/>
                </a:cubicBezTo>
                <a:cubicBezTo>
                  <a:pt x="9990" y="21600"/>
                  <a:pt x="9990" y="21600"/>
                  <a:pt x="10125" y="21600"/>
                </a:cubicBezTo>
                <a:cubicBezTo>
                  <a:pt x="10125" y="21600"/>
                  <a:pt x="10125" y="21600"/>
                  <a:pt x="10125" y="21600"/>
                </a:cubicBezTo>
                <a:cubicBezTo>
                  <a:pt x="10395" y="21600"/>
                  <a:pt x="10530" y="21600"/>
                  <a:pt x="10800" y="21600"/>
                </a:cubicBezTo>
                <a:cubicBezTo>
                  <a:pt x="11070" y="21600"/>
                  <a:pt x="11205" y="21600"/>
                  <a:pt x="11475" y="21600"/>
                </a:cubicBezTo>
                <a:cubicBezTo>
                  <a:pt x="11475" y="21600"/>
                  <a:pt x="11475" y="21600"/>
                  <a:pt x="11475" y="21600"/>
                </a:cubicBezTo>
                <a:cubicBezTo>
                  <a:pt x="11610" y="21600"/>
                  <a:pt x="11610" y="21600"/>
                  <a:pt x="11610" y="21600"/>
                </a:cubicBezTo>
                <a:cubicBezTo>
                  <a:pt x="11745" y="21600"/>
                  <a:pt x="11880" y="21600"/>
                  <a:pt x="12015" y="21465"/>
                </a:cubicBezTo>
                <a:cubicBezTo>
                  <a:pt x="12150" y="21465"/>
                  <a:pt x="12150" y="21465"/>
                  <a:pt x="12285" y="21465"/>
                </a:cubicBezTo>
                <a:cubicBezTo>
                  <a:pt x="12285" y="21465"/>
                  <a:pt x="12285" y="21465"/>
                  <a:pt x="12285" y="21465"/>
                </a:cubicBezTo>
                <a:cubicBezTo>
                  <a:pt x="12285" y="21465"/>
                  <a:pt x="12285" y="21465"/>
                  <a:pt x="12285" y="21465"/>
                </a:cubicBezTo>
                <a:cubicBezTo>
                  <a:pt x="12285" y="21465"/>
                  <a:pt x="12285" y="21465"/>
                  <a:pt x="12285" y="21465"/>
                </a:cubicBezTo>
                <a:cubicBezTo>
                  <a:pt x="12420" y="21465"/>
                  <a:pt x="12420" y="21465"/>
                  <a:pt x="12420" y="21465"/>
                </a:cubicBezTo>
                <a:cubicBezTo>
                  <a:pt x="12690" y="21465"/>
                  <a:pt x="12690" y="21465"/>
                  <a:pt x="12690" y="21465"/>
                </a:cubicBezTo>
                <a:cubicBezTo>
                  <a:pt x="12690" y="21465"/>
                  <a:pt x="12690" y="21465"/>
                  <a:pt x="12690" y="21465"/>
                </a:cubicBezTo>
                <a:cubicBezTo>
                  <a:pt x="12690" y="21465"/>
                  <a:pt x="12690" y="21465"/>
                  <a:pt x="12690" y="21465"/>
                </a:cubicBezTo>
                <a:cubicBezTo>
                  <a:pt x="12690" y="21465"/>
                  <a:pt x="12825" y="21465"/>
                  <a:pt x="12825" y="21465"/>
                </a:cubicBezTo>
                <a:cubicBezTo>
                  <a:pt x="12960" y="21330"/>
                  <a:pt x="13230" y="21330"/>
                  <a:pt x="13365" y="21330"/>
                </a:cubicBezTo>
                <a:cubicBezTo>
                  <a:pt x="13365" y="21330"/>
                  <a:pt x="13365" y="21330"/>
                  <a:pt x="13365" y="21330"/>
                </a:cubicBezTo>
                <a:cubicBezTo>
                  <a:pt x="13770" y="21195"/>
                  <a:pt x="14175" y="21060"/>
                  <a:pt x="14580" y="20925"/>
                </a:cubicBezTo>
                <a:cubicBezTo>
                  <a:pt x="14715" y="20925"/>
                  <a:pt x="14715" y="20925"/>
                  <a:pt x="14715" y="20790"/>
                </a:cubicBezTo>
                <a:cubicBezTo>
                  <a:pt x="14850" y="20790"/>
                  <a:pt x="14985" y="20790"/>
                  <a:pt x="15120" y="20655"/>
                </a:cubicBezTo>
                <a:cubicBezTo>
                  <a:pt x="15255" y="20655"/>
                  <a:pt x="15255" y="20655"/>
                  <a:pt x="15390" y="20655"/>
                </a:cubicBezTo>
                <a:cubicBezTo>
                  <a:pt x="15525" y="20520"/>
                  <a:pt x="15525" y="20520"/>
                  <a:pt x="15660" y="20385"/>
                </a:cubicBezTo>
                <a:cubicBezTo>
                  <a:pt x="15795" y="20385"/>
                  <a:pt x="15795" y="20385"/>
                  <a:pt x="15930" y="20385"/>
                </a:cubicBezTo>
                <a:cubicBezTo>
                  <a:pt x="16065" y="20250"/>
                  <a:pt x="16065" y="20250"/>
                  <a:pt x="16200" y="20115"/>
                </a:cubicBezTo>
                <a:cubicBezTo>
                  <a:pt x="16335" y="19980"/>
                  <a:pt x="16470" y="19980"/>
                  <a:pt x="16740" y="19845"/>
                </a:cubicBezTo>
                <a:cubicBezTo>
                  <a:pt x="16740" y="19845"/>
                  <a:pt x="16740" y="19845"/>
                  <a:pt x="16875" y="19710"/>
                </a:cubicBezTo>
                <a:cubicBezTo>
                  <a:pt x="17010" y="19710"/>
                  <a:pt x="17010" y="19575"/>
                  <a:pt x="17145" y="19575"/>
                </a:cubicBezTo>
                <a:cubicBezTo>
                  <a:pt x="17280" y="19440"/>
                  <a:pt x="17280" y="19440"/>
                  <a:pt x="17280" y="19440"/>
                </a:cubicBezTo>
                <a:cubicBezTo>
                  <a:pt x="17415" y="19305"/>
                  <a:pt x="17550" y="19305"/>
                  <a:pt x="17685" y="19170"/>
                </a:cubicBezTo>
                <a:cubicBezTo>
                  <a:pt x="17685" y="19170"/>
                  <a:pt x="17685" y="19170"/>
                  <a:pt x="17685" y="19035"/>
                </a:cubicBezTo>
                <a:cubicBezTo>
                  <a:pt x="18225" y="18630"/>
                  <a:pt x="18630" y="18225"/>
                  <a:pt x="19035" y="17685"/>
                </a:cubicBezTo>
                <a:cubicBezTo>
                  <a:pt x="19170" y="17685"/>
                  <a:pt x="19170" y="17685"/>
                  <a:pt x="19170" y="17685"/>
                </a:cubicBezTo>
                <a:cubicBezTo>
                  <a:pt x="19305" y="17550"/>
                  <a:pt x="19305" y="17415"/>
                  <a:pt x="19440" y="17280"/>
                </a:cubicBezTo>
                <a:cubicBezTo>
                  <a:pt x="19440" y="17280"/>
                  <a:pt x="19440" y="17280"/>
                  <a:pt x="19575" y="17145"/>
                </a:cubicBezTo>
                <a:cubicBezTo>
                  <a:pt x="19575" y="17145"/>
                  <a:pt x="19710" y="17010"/>
                  <a:pt x="19710" y="16875"/>
                </a:cubicBezTo>
                <a:cubicBezTo>
                  <a:pt x="19845" y="16740"/>
                  <a:pt x="19845" y="16740"/>
                  <a:pt x="19845" y="16740"/>
                </a:cubicBezTo>
                <a:cubicBezTo>
                  <a:pt x="19845" y="16740"/>
                  <a:pt x="19845" y="16740"/>
                  <a:pt x="19845" y="16740"/>
                </a:cubicBezTo>
                <a:cubicBezTo>
                  <a:pt x="20925" y="15120"/>
                  <a:pt x="21600" y="12960"/>
                  <a:pt x="21600" y="10800"/>
                </a:cubicBezTo>
                <a:close/>
                <a:moveTo>
                  <a:pt x="20925" y="10800"/>
                </a:moveTo>
                <a:cubicBezTo>
                  <a:pt x="20925" y="12555"/>
                  <a:pt x="20385" y="14310"/>
                  <a:pt x="19575" y="15795"/>
                </a:cubicBezTo>
                <a:cubicBezTo>
                  <a:pt x="19035" y="13770"/>
                  <a:pt x="17280" y="12420"/>
                  <a:pt x="15255" y="12285"/>
                </a:cubicBezTo>
                <a:cubicBezTo>
                  <a:pt x="15255" y="12285"/>
                  <a:pt x="15255" y="12285"/>
                  <a:pt x="15255" y="12285"/>
                </a:cubicBezTo>
                <a:cubicBezTo>
                  <a:pt x="14850" y="12285"/>
                  <a:pt x="14850" y="12285"/>
                  <a:pt x="14850" y="12285"/>
                </a:cubicBezTo>
                <a:cubicBezTo>
                  <a:pt x="13095" y="12285"/>
                  <a:pt x="13095" y="12285"/>
                  <a:pt x="13095" y="12285"/>
                </a:cubicBezTo>
                <a:cubicBezTo>
                  <a:pt x="12690" y="12285"/>
                  <a:pt x="12690" y="12285"/>
                  <a:pt x="12690" y="12285"/>
                </a:cubicBezTo>
                <a:cubicBezTo>
                  <a:pt x="12690" y="12285"/>
                  <a:pt x="12555" y="12150"/>
                  <a:pt x="12555" y="12150"/>
                </a:cubicBezTo>
                <a:cubicBezTo>
                  <a:pt x="12555" y="11880"/>
                  <a:pt x="12555" y="11880"/>
                  <a:pt x="12555" y="11880"/>
                </a:cubicBezTo>
                <a:cubicBezTo>
                  <a:pt x="12555" y="11745"/>
                  <a:pt x="12690" y="11745"/>
                  <a:pt x="12690" y="11745"/>
                </a:cubicBezTo>
                <a:cubicBezTo>
                  <a:pt x="14985" y="10935"/>
                  <a:pt x="16470" y="7290"/>
                  <a:pt x="16200" y="4725"/>
                </a:cubicBezTo>
                <a:cubicBezTo>
                  <a:pt x="16065" y="3375"/>
                  <a:pt x="15390" y="2295"/>
                  <a:pt x="14445" y="1350"/>
                </a:cubicBezTo>
                <a:cubicBezTo>
                  <a:pt x="18225" y="2835"/>
                  <a:pt x="20925" y="6480"/>
                  <a:pt x="20925" y="10800"/>
                </a:cubicBezTo>
                <a:close/>
                <a:moveTo>
                  <a:pt x="18900" y="16740"/>
                </a:moveTo>
                <a:cubicBezTo>
                  <a:pt x="18900" y="16875"/>
                  <a:pt x="18900" y="16875"/>
                  <a:pt x="18765" y="16875"/>
                </a:cubicBezTo>
                <a:cubicBezTo>
                  <a:pt x="18765" y="17010"/>
                  <a:pt x="18630" y="17145"/>
                  <a:pt x="18630" y="17145"/>
                </a:cubicBezTo>
                <a:cubicBezTo>
                  <a:pt x="18630" y="17280"/>
                  <a:pt x="18630" y="17280"/>
                  <a:pt x="18495" y="17280"/>
                </a:cubicBezTo>
                <a:cubicBezTo>
                  <a:pt x="18225" y="17550"/>
                  <a:pt x="17955" y="17955"/>
                  <a:pt x="17550" y="18225"/>
                </a:cubicBezTo>
                <a:cubicBezTo>
                  <a:pt x="17550" y="18225"/>
                  <a:pt x="17550" y="18225"/>
                  <a:pt x="17550" y="18225"/>
                </a:cubicBezTo>
                <a:cubicBezTo>
                  <a:pt x="17415" y="18360"/>
                  <a:pt x="17415" y="18495"/>
                  <a:pt x="17280" y="18495"/>
                </a:cubicBezTo>
                <a:cubicBezTo>
                  <a:pt x="17280" y="18630"/>
                  <a:pt x="17145" y="18630"/>
                  <a:pt x="17145" y="18630"/>
                </a:cubicBezTo>
                <a:cubicBezTo>
                  <a:pt x="17010" y="18765"/>
                  <a:pt x="17010" y="18765"/>
                  <a:pt x="16875" y="18900"/>
                </a:cubicBezTo>
                <a:cubicBezTo>
                  <a:pt x="16875" y="18900"/>
                  <a:pt x="16740" y="18900"/>
                  <a:pt x="16740" y="18900"/>
                </a:cubicBezTo>
                <a:cubicBezTo>
                  <a:pt x="16740" y="19035"/>
                  <a:pt x="16605" y="19035"/>
                  <a:pt x="16605" y="19035"/>
                </a:cubicBezTo>
                <a:cubicBezTo>
                  <a:pt x="16605" y="17280"/>
                  <a:pt x="16605" y="17280"/>
                  <a:pt x="16605" y="17280"/>
                </a:cubicBezTo>
                <a:cubicBezTo>
                  <a:pt x="15795" y="17280"/>
                  <a:pt x="15795" y="17280"/>
                  <a:pt x="15795" y="17280"/>
                </a:cubicBezTo>
                <a:cubicBezTo>
                  <a:pt x="15795" y="19575"/>
                  <a:pt x="15795" y="19575"/>
                  <a:pt x="15795" y="19575"/>
                </a:cubicBezTo>
                <a:cubicBezTo>
                  <a:pt x="15795" y="19575"/>
                  <a:pt x="15795" y="19575"/>
                  <a:pt x="15795" y="19575"/>
                </a:cubicBezTo>
                <a:cubicBezTo>
                  <a:pt x="15660" y="19575"/>
                  <a:pt x="15660" y="19710"/>
                  <a:pt x="15525" y="19710"/>
                </a:cubicBezTo>
                <a:cubicBezTo>
                  <a:pt x="15390" y="19710"/>
                  <a:pt x="15390" y="19710"/>
                  <a:pt x="15390" y="19845"/>
                </a:cubicBezTo>
                <a:cubicBezTo>
                  <a:pt x="15255" y="19845"/>
                  <a:pt x="15120" y="19845"/>
                  <a:pt x="14985" y="19980"/>
                </a:cubicBezTo>
                <a:cubicBezTo>
                  <a:pt x="14985" y="19980"/>
                  <a:pt x="14850" y="19980"/>
                  <a:pt x="14850" y="19980"/>
                </a:cubicBezTo>
                <a:cubicBezTo>
                  <a:pt x="14715" y="20115"/>
                  <a:pt x="14580" y="20115"/>
                  <a:pt x="14445" y="20250"/>
                </a:cubicBezTo>
                <a:cubicBezTo>
                  <a:pt x="14445" y="20250"/>
                  <a:pt x="14310" y="20250"/>
                  <a:pt x="14310" y="20250"/>
                </a:cubicBezTo>
                <a:cubicBezTo>
                  <a:pt x="13905" y="20385"/>
                  <a:pt x="13635" y="20520"/>
                  <a:pt x="13230" y="20520"/>
                </a:cubicBezTo>
                <a:cubicBezTo>
                  <a:pt x="13230" y="20655"/>
                  <a:pt x="13230" y="20655"/>
                  <a:pt x="13095" y="20655"/>
                </a:cubicBezTo>
                <a:cubicBezTo>
                  <a:pt x="12960" y="20655"/>
                  <a:pt x="12825" y="20655"/>
                  <a:pt x="12690" y="20655"/>
                </a:cubicBezTo>
                <a:cubicBezTo>
                  <a:pt x="12690" y="20655"/>
                  <a:pt x="12555" y="20655"/>
                  <a:pt x="12555" y="20655"/>
                </a:cubicBezTo>
                <a:cubicBezTo>
                  <a:pt x="11880" y="16605"/>
                  <a:pt x="11880" y="16605"/>
                  <a:pt x="11880" y="16605"/>
                </a:cubicBezTo>
                <a:cubicBezTo>
                  <a:pt x="12285" y="16605"/>
                  <a:pt x="12285" y="16605"/>
                  <a:pt x="12285" y="16605"/>
                </a:cubicBezTo>
                <a:cubicBezTo>
                  <a:pt x="12285" y="15660"/>
                  <a:pt x="12285" y="15660"/>
                  <a:pt x="12285" y="15660"/>
                </a:cubicBezTo>
                <a:cubicBezTo>
                  <a:pt x="13905" y="16740"/>
                  <a:pt x="13905" y="16740"/>
                  <a:pt x="13905" y="16740"/>
                </a:cubicBezTo>
                <a:cubicBezTo>
                  <a:pt x="15390" y="12960"/>
                  <a:pt x="15390" y="12960"/>
                  <a:pt x="15390" y="12960"/>
                </a:cubicBezTo>
                <a:cubicBezTo>
                  <a:pt x="17280" y="13230"/>
                  <a:pt x="18765" y="14715"/>
                  <a:pt x="19035" y="16605"/>
                </a:cubicBezTo>
                <a:cubicBezTo>
                  <a:pt x="19035" y="16605"/>
                  <a:pt x="18900" y="16740"/>
                  <a:pt x="18900" y="16740"/>
                </a:cubicBezTo>
                <a:close/>
                <a:moveTo>
                  <a:pt x="8505" y="20655"/>
                </a:moveTo>
                <a:cubicBezTo>
                  <a:pt x="8370" y="20655"/>
                  <a:pt x="8370" y="20655"/>
                  <a:pt x="8370" y="20520"/>
                </a:cubicBezTo>
                <a:cubicBezTo>
                  <a:pt x="7965" y="20520"/>
                  <a:pt x="7695" y="20385"/>
                  <a:pt x="7290" y="20250"/>
                </a:cubicBezTo>
                <a:cubicBezTo>
                  <a:pt x="7290" y="20250"/>
                  <a:pt x="7155" y="20250"/>
                  <a:pt x="7155" y="20250"/>
                </a:cubicBezTo>
                <a:cubicBezTo>
                  <a:pt x="7020" y="20115"/>
                  <a:pt x="6885" y="20115"/>
                  <a:pt x="6750" y="19980"/>
                </a:cubicBezTo>
                <a:cubicBezTo>
                  <a:pt x="6750" y="19980"/>
                  <a:pt x="6615" y="19980"/>
                  <a:pt x="6615" y="19980"/>
                </a:cubicBezTo>
                <a:cubicBezTo>
                  <a:pt x="6480" y="19845"/>
                  <a:pt x="6345" y="19845"/>
                  <a:pt x="6210" y="19845"/>
                </a:cubicBezTo>
                <a:cubicBezTo>
                  <a:pt x="6210" y="19710"/>
                  <a:pt x="6210" y="19710"/>
                  <a:pt x="6075" y="19710"/>
                </a:cubicBezTo>
                <a:cubicBezTo>
                  <a:pt x="5940" y="19710"/>
                  <a:pt x="5940" y="19575"/>
                  <a:pt x="5805" y="19575"/>
                </a:cubicBezTo>
                <a:cubicBezTo>
                  <a:pt x="5805" y="19575"/>
                  <a:pt x="5805" y="19575"/>
                  <a:pt x="5805" y="19575"/>
                </a:cubicBezTo>
                <a:cubicBezTo>
                  <a:pt x="5805" y="17280"/>
                  <a:pt x="5805" y="17280"/>
                  <a:pt x="5805" y="17280"/>
                </a:cubicBezTo>
                <a:cubicBezTo>
                  <a:pt x="4995" y="17280"/>
                  <a:pt x="4995" y="17280"/>
                  <a:pt x="4995" y="17280"/>
                </a:cubicBezTo>
                <a:cubicBezTo>
                  <a:pt x="4995" y="19035"/>
                  <a:pt x="4995" y="19035"/>
                  <a:pt x="4995" y="19035"/>
                </a:cubicBezTo>
                <a:cubicBezTo>
                  <a:pt x="4995" y="19035"/>
                  <a:pt x="4860" y="19035"/>
                  <a:pt x="4860" y="18900"/>
                </a:cubicBezTo>
                <a:cubicBezTo>
                  <a:pt x="4860" y="18900"/>
                  <a:pt x="4725" y="18900"/>
                  <a:pt x="4725" y="18900"/>
                </a:cubicBezTo>
                <a:cubicBezTo>
                  <a:pt x="4590" y="18765"/>
                  <a:pt x="4590" y="18765"/>
                  <a:pt x="4455" y="18630"/>
                </a:cubicBezTo>
                <a:cubicBezTo>
                  <a:pt x="4455" y="18630"/>
                  <a:pt x="4320" y="18630"/>
                  <a:pt x="4320" y="18495"/>
                </a:cubicBezTo>
                <a:cubicBezTo>
                  <a:pt x="4185" y="18495"/>
                  <a:pt x="4185" y="18360"/>
                  <a:pt x="4050" y="18225"/>
                </a:cubicBezTo>
                <a:cubicBezTo>
                  <a:pt x="4050" y="18225"/>
                  <a:pt x="4050" y="18225"/>
                  <a:pt x="4050" y="18225"/>
                </a:cubicBezTo>
                <a:cubicBezTo>
                  <a:pt x="3645" y="17955"/>
                  <a:pt x="3375" y="17550"/>
                  <a:pt x="3105" y="17280"/>
                </a:cubicBezTo>
                <a:cubicBezTo>
                  <a:pt x="2970" y="17280"/>
                  <a:pt x="2970" y="17280"/>
                  <a:pt x="2970" y="17145"/>
                </a:cubicBezTo>
                <a:cubicBezTo>
                  <a:pt x="2970" y="17145"/>
                  <a:pt x="2835" y="17010"/>
                  <a:pt x="2835" y="16875"/>
                </a:cubicBezTo>
                <a:cubicBezTo>
                  <a:pt x="2700" y="16875"/>
                  <a:pt x="2700" y="16875"/>
                  <a:pt x="2700" y="16740"/>
                </a:cubicBezTo>
                <a:cubicBezTo>
                  <a:pt x="2700" y="16740"/>
                  <a:pt x="2565" y="16605"/>
                  <a:pt x="2565" y="16605"/>
                </a:cubicBezTo>
                <a:cubicBezTo>
                  <a:pt x="2835" y="14715"/>
                  <a:pt x="4320" y="13230"/>
                  <a:pt x="6210" y="12960"/>
                </a:cubicBezTo>
                <a:cubicBezTo>
                  <a:pt x="7695" y="16740"/>
                  <a:pt x="7695" y="16740"/>
                  <a:pt x="7695" y="16740"/>
                </a:cubicBezTo>
                <a:cubicBezTo>
                  <a:pt x="9315" y="15660"/>
                  <a:pt x="9315" y="15660"/>
                  <a:pt x="9315" y="15660"/>
                </a:cubicBezTo>
                <a:cubicBezTo>
                  <a:pt x="9315" y="16605"/>
                  <a:pt x="9315" y="16605"/>
                  <a:pt x="9315" y="16605"/>
                </a:cubicBezTo>
                <a:cubicBezTo>
                  <a:pt x="9720" y="16605"/>
                  <a:pt x="9720" y="16605"/>
                  <a:pt x="9720" y="16605"/>
                </a:cubicBezTo>
                <a:cubicBezTo>
                  <a:pt x="9045" y="20790"/>
                  <a:pt x="9045" y="20790"/>
                  <a:pt x="9045" y="20790"/>
                </a:cubicBezTo>
                <a:cubicBezTo>
                  <a:pt x="9045" y="20655"/>
                  <a:pt x="8910" y="20655"/>
                  <a:pt x="8910" y="20655"/>
                </a:cubicBezTo>
                <a:cubicBezTo>
                  <a:pt x="8775" y="20655"/>
                  <a:pt x="8640" y="20655"/>
                  <a:pt x="8505" y="20655"/>
                </a:cubicBezTo>
                <a:close/>
                <a:moveTo>
                  <a:pt x="9180" y="11070"/>
                </a:moveTo>
                <a:cubicBezTo>
                  <a:pt x="7425" y="10395"/>
                  <a:pt x="6075" y="7560"/>
                  <a:pt x="6075" y="5400"/>
                </a:cubicBezTo>
                <a:cubicBezTo>
                  <a:pt x="6075" y="5400"/>
                  <a:pt x="6075" y="5265"/>
                  <a:pt x="6075" y="5265"/>
                </a:cubicBezTo>
                <a:cubicBezTo>
                  <a:pt x="6345" y="4995"/>
                  <a:pt x="6345" y="4995"/>
                  <a:pt x="6345" y="4995"/>
                </a:cubicBezTo>
                <a:cubicBezTo>
                  <a:pt x="7020" y="4185"/>
                  <a:pt x="7965" y="4050"/>
                  <a:pt x="8910" y="4455"/>
                </a:cubicBezTo>
                <a:cubicBezTo>
                  <a:pt x="9315" y="4590"/>
                  <a:pt x="9720" y="4725"/>
                  <a:pt x="10125" y="4725"/>
                </a:cubicBezTo>
                <a:cubicBezTo>
                  <a:pt x="11205" y="4725"/>
                  <a:pt x="12150" y="4050"/>
                  <a:pt x="12555" y="3240"/>
                </a:cubicBezTo>
                <a:cubicBezTo>
                  <a:pt x="13770" y="3510"/>
                  <a:pt x="14715" y="4320"/>
                  <a:pt x="15525" y="5130"/>
                </a:cubicBezTo>
                <a:cubicBezTo>
                  <a:pt x="15525" y="7290"/>
                  <a:pt x="14310" y="10395"/>
                  <a:pt x="12420" y="11070"/>
                </a:cubicBezTo>
                <a:cubicBezTo>
                  <a:pt x="12150" y="11205"/>
                  <a:pt x="11880" y="11475"/>
                  <a:pt x="11880" y="11880"/>
                </a:cubicBezTo>
                <a:cubicBezTo>
                  <a:pt x="11880" y="12150"/>
                  <a:pt x="11880" y="12150"/>
                  <a:pt x="11880" y="12150"/>
                </a:cubicBezTo>
                <a:cubicBezTo>
                  <a:pt x="11880" y="12555"/>
                  <a:pt x="12150" y="12825"/>
                  <a:pt x="12555" y="12960"/>
                </a:cubicBezTo>
                <a:cubicBezTo>
                  <a:pt x="12015" y="13635"/>
                  <a:pt x="12015" y="13635"/>
                  <a:pt x="12015" y="13635"/>
                </a:cubicBezTo>
                <a:cubicBezTo>
                  <a:pt x="9585" y="13635"/>
                  <a:pt x="9585" y="13635"/>
                  <a:pt x="9585" y="13635"/>
                </a:cubicBezTo>
                <a:cubicBezTo>
                  <a:pt x="9045" y="12960"/>
                  <a:pt x="9045" y="12960"/>
                  <a:pt x="9045" y="12960"/>
                </a:cubicBezTo>
                <a:cubicBezTo>
                  <a:pt x="9450" y="12825"/>
                  <a:pt x="9720" y="12555"/>
                  <a:pt x="9720" y="12150"/>
                </a:cubicBezTo>
                <a:cubicBezTo>
                  <a:pt x="9720" y="11880"/>
                  <a:pt x="9720" y="11880"/>
                  <a:pt x="9720" y="11880"/>
                </a:cubicBezTo>
                <a:cubicBezTo>
                  <a:pt x="9720" y="11475"/>
                  <a:pt x="9450" y="11205"/>
                  <a:pt x="9180" y="11070"/>
                </a:cubicBezTo>
                <a:close/>
                <a:moveTo>
                  <a:pt x="10800" y="675"/>
                </a:moveTo>
                <a:cubicBezTo>
                  <a:pt x="10800" y="675"/>
                  <a:pt x="10800" y="675"/>
                  <a:pt x="10800" y="675"/>
                </a:cubicBezTo>
                <a:cubicBezTo>
                  <a:pt x="11070" y="675"/>
                  <a:pt x="11205" y="675"/>
                  <a:pt x="11340" y="810"/>
                </a:cubicBezTo>
                <a:cubicBezTo>
                  <a:pt x="13095" y="945"/>
                  <a:pt x="14580" y="2160"/>
                  <a:pt x="15255" y="3780"/>
                </a:cubicBezTo>
                <a:cubicBezTo>
                  <a:pt x="14445" y="3240"/>
                  <a:pt x="13500" y="2700"/>
                  <a:pt x="12555" y="2430"/>
                </a:cubicBezTo>
                <a:cubicBezTo>
                  <a:pt x="12150" y="2295"/>
                  <a:pt x="12150" y="2295"/>
                  <a:pt x="12150" y="2295"/>
                </a:cubicBezTo>
                <a:cubicBezTo>
                  <a:pt x="12150" y="2565"/>
                  <a:pt x="12150" y="2565"/>
                  <a:pt x="12150" y="2565"/>
                </a:cubicBezTo>
                <a:cubicBezTo>
                  <a:pt x="11745" y="3375"/>
                  <a:pt x="10935" y="3915"/>
                  <a:pt x="10125" y="3915"/>
                </a:cubicBezTo>
                <a:cubicBezTo>
                  <a:pt x="9720" y="3915"/>
                  <a:pt x="9450" y="3915"/>
                  <a:pt x="9180" y="3780"/>
                </a:cubicBezTo>
                <a:cubicBezTo>
                  <a:pt x="8235" y="3375"/>
                  <a:pt x="7155" y="3510"/>
                  <a:pt x="6345" y="4050"/>
                </a:cubicBezTo>
                <a:cubicBezTo>
                  <a:pt x="6480" y="3375"/>
                  <a:pt x="6885" y="2700"/>
                  <a:pt x="7560" y="2025"/>
                </a:cubicBezTo>
                <a:cubicBezTo>
                  <a:pt x="8370" y="1215"/>
                  <a:pt x="9585" y="675"/>
                  <a:pt x="10800" y="675"/>
                </a:cubicBezTo>
                <a:close/>
                <a:moveTo>
                  <a:pt x="12285" y="14445"/>
                </a:moveTo>
                <a:cubicBezTo>
                  <a:pt x="13500" y="12960"/>
                  <a:pt x="13500" y="12960"/>
                  <a:pt x="13500" y="12960"/>
                </a:cubicBezTo>
                <a:cubicBezTo>
                  <a:pt x="14580" y="12960"/>
                  <a:pt x="14580" y="12960"/>
                  <a:pt x="14580" y="12960"/>
                </a:cubicBezTo>
                <a:cubicBezTo>
                  <a:pt x="13500" y="15660"/>
                  <a:pt x="13500" y="15660"/>
                  <a:pt x="13500" y="15660"/>
                </a:cubicBezTo>
                <a:cubicBezTo>
                  <a:pt x="12285" y="14850"/>
                  <a:pt x="12285" y="14850"/>
                  <a:pt x="12285" y="14850"/>
                </a:cubicBezTo>
                <a:lnTo>
                  <a:pt x="12285" y="14445"/>
                </a:lnTo>
                <a:close/>
                <a:moveTo>
                  <a:pt x="11610" y="20790"/>
                </a:moveTo>
                <a:cubicBezTo>
                  <a:pt x="11610" y="20790"/>
                  <a:pt x="11475" y="20925"/>
                  <a:pt x="11340" y="20925"/>
                </a:cubicBezTo>
                <a:cubicBezTo>
                  <a:pt x="11205" y="20925"/>
                  <a:pt x="10935" y="20925"/>
                  <a:pt x="10800" y="20925"/>
                </a:cubicBezTo>
                <a:cubicBezTo>
                  <a:pt x="10800" y="20925"/>
                  <a:pt x="10800" y="20925"/>
                  <a:pt x="10800" y="20925"/>
                </a:cubicBezTo>
                <a:cubicBezTo>
                  <a:pt x="10530" y="20925"/>
                  <a:pt x="10395" y="20925"/>
                  <a:pt x="10260" y="20925"/>
                </a:cubicBezTo>
                <a:cubicBezTo>
                  <a:pt x="10125" y="20925"/>
                  <a:pt x="9990" y="20790"/>
                  <a:pt x="9990" y="20790"/>
                </a:cubicBezTo>
                <a:cubicBezTo>
                  <a:pt x="9855" y="20790"/>
                  <a:pt x="9855" y="20790"/>
                  <a:pt x="9720" y="20790"/>
                </a:cubicBezTo>
                <a:cubicBezTo>
                  <a:pt x="10395" y="16605"/>
                  <a:pt x="10395" y="16605"/>
                  <a:pt x="10395" y="16605"/>
                </a:cubicBezTo>
                <a:cubicBezTo>
                  <a:pt x="11205" y="16605"/>
                  <a:pt x="11205" y="16605"/>
                  <a:pt x="11205" y="16605"/>
                </a:cubicBezTo>
                <a:cubicBezTo>
                  <a:pt x="11880" y="20790"/>
                  <a:pt x="11880" y="20790"/>
                  <a:pt x="11880" y="20790"/>
                </a:cubicBezTo>
                <a:cubicBezTo>
                  <a:pt x="11745" y="20790"/>
                  <a:pt x="11745" y="20790"/>
                  <a:pt x="11610" y="20790"/>
                </a:cubicBezTo>
                <a:close/>
                <a:moveTo>
                  <a:pt x="11475" y="15795"/>
                </a:moveTo>
                <a:cubicBezTo>
                  <a:pt x="10125" y="15795"/>
                  <a:pt x="10125" y="15795"/>
                  <a:pt x="10125" y="15795"/>
                </a:cubicBezTo>
                <a:cubicBezTo>
                  <a:pt x="10125" y="15255"/>
                  <a:pt x="10125" y="15255"/>
                  <a:pt x="10125" y="15255"/>
                </a:cubicBezTo>
                <a:cubicBezTo>
                  <a:pt x="10125" y="14445"/>
                  <a:pt x="10125" y="14445"/>
                  <a:pt x="10125" y="14445"/>
                </a:cubicBezTo>
                <a:cubicBezTo>
                  <a:pt x="11475" y="14445"/>
                  <a:pt x="11475" y="14445"/>
                  <a:pt x="11475" y="14445"/>
                </a:cubicBezTo>
                <a:cubicBezTo>
                  <a:pt x="11475" y="15255"/>
                  <a:pt x="11475" y="15255"/>
                  <a:pt x="11475" y="15255"/>
                </a:cubicBezTo>
                <a:lnTo>
                  <a:pt x="11475" y="15795"/>
                </a:lnTo>
                <a:close/>
                <a:moveTo>
                  <a:pt x="9315" y="14445"/>
                </a:moveTo>
                <a:cubicBezTo>
                  <a:pt x="9315" y="14850"/>
                  <a:pt x="9315" y="14850"/>
                  <a:pt x="9315" y="14850"/>
                </a:cubicBezTo>
                <a:cubicBezTo>
                  <a:pt x="8100" y="15660"/>
                  <a:pt x="8100" y="15660"/>
                  <a:pt x="8100" y="15660"/>
                </a:cubicBezTo>
                <a:cubicBezTo>
                  <a:pt x="7020" y="12960"/>
                  <a:pt x="7020" y="12960"/>
                  <a:pt x="7020" y="12960"/>
                </a:cubicBezTo>
                <a:cubicBezTo>
                  <a:pt x="8100" y="12960"/>
                  <a:pt x="8100" y="12960"/>
                  <a:pt x="8100" y="12960"/>
                </a:cubicBezTo>
                <a:lnTo>
                  <a:pt x="9315" y="14445"/>
                </a:lnTo>
                <a:close/>
                <a:moveTo>
                  <a:pt x="7155" y="1350"/>
                </a:moveTo>
                <a:cubicBezTo>
                  <a:pt x="7155" y="1485"/>
                  <a:pt x="7020" y="1485"/>
                  <a:pt x="7020" y="1620"/>
                </a:cubicBezTo>
                <a:cubicBezTo>
                  <a:pt x="5940" y="2565"/>
                  <a:pt x="5400" y="3915"/>
                  <a:pt x="5400" y="5400"/>
                </a:cubicBezTo>
                <a:cubicBezTo>
                  <a:pt x="5400" y="7830"/>
                  <a:pt x="6885" y="11070"/>
                  <a:pt x="8910" y="11745"/>
                </a:cubicBezTo>
                <a:cubicBezTo>
                  <a:pt x="8910" y="11745"/>
                  <a:pt x="9045" y="11880"/>
                  <a:pt x="9045" y="11880"/>
                </a:cubicBezTo>
                <a:cubicBezTo>
                  <a:pt x="9045" y="12150"/>
                  <a:pt x="9045" y="12150"/>
                  <a:pt x="9045" y="12150"/>
                </a:cubicBezTo>
                <a:cubicBezTo>
                  <a:pt x="9045" y="12150"/>
                  <a:pt x="8910" y="12285"/>
                  <a:pt x="8910" y="12285"/>
                </a:cubicBezTo>
                <a:cubicBezTo>
                  <a:pt x="8505" y="12285"/>
                  <a:pt x="8505" y="12285"/>
                  <a:pt x="8505" y="12285"/>
                </a:cubicBezTo>
                <a:cubicBezTo>
                  <a:pt x="6750" y="12285"/>
                  <a:pt x="6750" y="12285"/>
                  <a:pt x="6750" y="12285"/>
                </a:cubicBezTo>
                <a:cubicBezTo>
                  <a:pt x="6480" y="12285"/>
                  <a:pt x="6480" y="12285"/>
                  <a:pt x="6480" y="12285"/>
                </a:cubicBezTo>
                <a:cubicBezTo>
                  <a:pt x="6480" y="12285"/>
                  <a:pt x="6480" y="12285"/>
                  <a:pt x="6480" y="12285"/>
                </a:cubicBezTo>
                <a:cubicBezTo>
                  <a:pt x="4320" y="12420"/>
                  <a:pt x="2565" y="13770"/>
                  <a:pt x="2025" y="15795"/>
                </a:cubicBezTo>
                <a:cubicBezTo>
                  <a:pt x="1215" y="14310"/>
                  <a:pt x="675" y="12555"/>
                  <a:pt x="675" y="10800"/>
                </a:cubicBezTo>
                <a:cubicBezTo>
                  <a:pt x="675" y="6480"/>
                  <a:pt x="3375" y="2835"/>
                  <a:pt x="7155" y="13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57" name="Freeform 58"/>
          <p:cNvSpPr/>
          <p:nvPr/>
        </p:nvSpPr>
        <p:spPr>
          <a:xfrm>
            <a:off x="13693776" y="11699875"/>
            <a:ext cx="1200151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2960"/>
                  <a:pt x="675" y="15120"/>
                  <a:pt x="1755" y="16740"/>
                </a:cubicBezTo>
                <a:cubicBezTo>
                  <a:pt x="1755" y="16740"/>
                  <a:pt x="1755" y="16740"/>
                  <a:pt x="1755" y="16740"/>
                </a:cubicBezTo>
                <a:cubicBezTo>
                  <a:pt x="1890" y="16875"/>
                  <a:pt x="1890" y="16875"/>
                  <a:pt x="1890" y="16875"/>
                </a:cubicBezTo>
                <a:cubicBezTo>
                  <a:pt x="1890" y="17010"/>
                  <a:pt x="2025" y="17145"/>
                  <a:pt x="2025" y="17145"/>
                </a:cubicBezTo>
                <a:cubicBezTo>
                  <a:pt x="2160" y="17280"/>
                  <a:pt x="2160" y="17280"/>
                  <a:pt x="2160" y="17280"/>
                </a:cubicBezTo>
                <a:cubicBezTo>
                  <a:pt x="2295" y="17415"/>
                  <a:pt x="2295" y="17550"/>
                  <a:pt x="2430" y="17685"/>
                </a:cubicBezTo>
                <a:cubicBezTo>
                  <a:pt x="2430" y="17685"/>
                  <a:pt x="2430" y="17685"/>
                  <a:pt x="2565" y="17685"/>
                </a:cubicBezTo>
                <a:cubicBezTo>
                  <a:pt x="2970" y="18225"/>
                  <a:pt x="3375" y="18630"/>
                  <a:pt x="3915" y="19035"/>
                </a:cubicBezTo>
                <a:cubicBezTo>
                  <a:pt x="3915" y="19170"/>
                  <a:pt x="3915" y="19170"/>
                  <a:pt x="3915" y="19170"/>
                </a:cubicBezTo>
                <a:cubicBezTo>
                  <a:pt x="4050" y="19305"/>
                  <a:pt x="4185" y="19305"/>
                  <a:pt x="4320" y="19440"/>
                </a:cubicBezTo>
                <a:cubicBezTo>
                  <a:pt x="4320" y="19440"/>
                  <a:pt x="4320" y="19440"/>
                  <a:pt x="4455" y="19575"/>
                </a:cubicBezTo>
                <a:cubicBezTo>
                  <a:pt x="4590" y="19575"/>
                  <a:pt x="4590" y="19710"/>
                  <a:pt x="4725" y="19710"/>
                </a:cubicBezTo>
                <a:cubicBezTo>
                  <a:pt x="4860" y="19845"/>
                  <a:pt x="4860" y="19845"/>
                  <a:pt x="4860" y="19845"/>
                </a:cubicBezTo>
                <a:cubicBezTo>
                  <a:pt x="5130" y="19980"/>
                  <a:pt x="5265" y="19980"/>
                  <a:pt x="5400" y="20115"/>
                </a:cubicBezTo>
                <a:cubicBezTo>
                  <a:pt x="5535" y="20250"/>
                  <a:pt x="5535" y="20250"/>
                  <a:pt x="5670" y="20385"/>
                </a:cubicBezTo>
                <a:cubicBezTo>
                  <a:pt x="5805" y="20385"/>
                  <a:pt x="5805" y="20385"/>
                  <a:pt x="5940" y="20385"/>
                </a:cubicBezTo>
                <a:cubicBezTo>
                  <a:pt x="6075" y="20520"/>
                  <a:pt x="6075" y="20520"/>
                  <a:pt x="6210" y="20655"/>
                </a:cubicBezTo>
                <a:cubicBezTo>
                  <a:pt x="6345" y="20655"/>
                  <a:pt x="6345" y="20655"/>
                  <a:pt x="6480" y="20655"/>
                </a:cubicBezTo>
                <a:cubicBezTo>
                  <a:pt x="6615" y="20790"/>
                  <a:pt x="6750" y="20790"/>
                  <a:pt x="6885" y="20790"/>
                </a:cubicBezTo>
                <a:cubicBezTo>
                  <a:pt x="6885" y="20925"/>
                  <a:pt x="6885" y="20925"/>
                  <a:pt x="7020" y="20925"/>
                </a:cubicBezTo>
                <a:cubicBezTo>
                  <a:pt x="7425" y="21060"/>
                  <a:pt x="7830" y="21195"/>
                  <a:pt x="8235" y="21330"/>
                </a:cubicBezTo>
                <a:cubicBezTo>
                  <a:pt x="8235" y="21330"/>
                  <a:pt x="8235" y="21330"/>
                  <a:pt x="8235" y="21330"/>
                </a:cubicBezTo>
                <a:cubicBezTo>
                  <a:pt x="8370" y="21330"/>
                  <a:pt x="8640" y="21330"/>
                  <a:pt x="8775" y="21465"/>
                </a:cubicBezTo>
                <a:cubicBezTo>
                  <a:pt x="8775" y="21465"/>
                  <a:pt x="8910" y="21465"/>
                  <a:pt x="8910" y="21465"/>
                </a:cubicBezTo>
                <a:cubicBezTo>
                  <a:pt x="9045" y="21465"/>
                  <a:pt x="9180" y="21465"/>
                  <a:pt x="9315" y="21465"/>
                </a:cubicBezTo>
                <a:cubicBezTo>
                  <a:pt x="9450" y="21465"/>
                  <a:pt x="9450" y="21465"/>
                  <a:pt x="9585" y="21465"/>
                </a:cubicBezTo>
                <a:cubicBezTo>
                  <a:pt x="9720" y="21600"/>
                  <a:pt x="9855" y="21600"/>
                  <a:pt x="9990" y="21600"/>
                </a:cubicBezTo>
                <a:cubicBezTo>
                  <a:pt x="10125" y="21600"/>
                  <a:pt x="10125" y="21600"/>
                  <a:pt x="10125" y="21600"/>
                </a:cubicBezTo>
                <a:cubicBezTo>
                  <a:pt x="10395" y="21600"/>
                  <a:pt x="10530" y="21600"/>
                  <a:pt x="10800" y="21600"/>
                </a:cubicBezTo>
                <a:cubicBezTo>
                  <a:pt x="11070" y="21600"/>
                  <a:pt x="11205" y="21600"/>
                  <a:pt x="11475" y="21600"/>
                </a:cubicBezTo>
                <a:cubicBezTo>
                  <a:pt x="11475" y="21600"/>
                  <a:pt x="11475" y="21600"/>
                  <a:pt x="11610" y="21600"/>
                </a:cubicBezTo>
                <a:cubicBezTo>
                  <a:pt x="11745" y="21600"/>
                  <a:pt x="11880" y="21600"/>
                  <a:pt x="12015" y="21465"/>
                </a:cubicBezTo>
                <a:cubicBezTo>
                  <a:pt x="12150" y="21465"/>
                  <a:pt x="12150" y="21465"/>
                  <a:pt x="12285" y="21465"/>
                </a:cubicBezTo>
                <a:cubicBezTo>
                  <a:pt x="12420" y="21465"/>
                  <a:pt x="12555" y="21465"/>
                  <a:pt x="12690" y="21465"/>
                </a:cubicBezTo>
                <a:cubicBezTo>
                  <a:pt x="12690" y="21465"/>
                  <a:pt x="12825" y="21465"/>
                  <a:pt x="12825" y="21465"/>
                </a:cubicBezTo>
                <a:cubicBezTo>
                  <a:pt x="12960" y="21330"/>
                  <a:pt x="13230" y="21330"/>
                  <a:pt x="13365" y="21330"/>
                </a:cubicBezTo>
                <a:cubicBezTo>
                  <a:pt x="13365" y="21330"/>
                  <a:pt x="13365" y="21330"/>
                  <a:pt x="13365" y="21330"/>
                </a:cubicBezTo>
                <a:cubicBezTo>
                  <a:pt x="13770" y="21195"/>
                  <a:pt x="14175" y="21060"/>
                  <a:pt x="14580" y="20925"/>
                </a:cubicBezTo>
                <a:cubicBezTo>
                  <a:pt x="14715" y="20925"/>
                  <a:pt x="14715" y="20925"/>
                  <a:pt x="14715" y="20790"/>
                </a:cubicBezTo>
                <a:cubicBezTo>
                  <a:pt x="14850" y="20790"/>
                  <a:pt x="14985" y="20790"/>
                  <a:pt x="15120" y="20655"/>
                </a:cubicBezTo>
                <a:cubicBezTo>
                  <a:pt x="15255" y="20655"/>
                  <a:pt x="15255" y="20655"/>
                  <a:pt x="15390" y="20655"/>
                </a:cubicBezTo>
                <a:cubicBezTo>
                  <a:pt x="15525" y="20520"/>
                  <a:pt x="15525" y="20520"/>
                  <a:pt x="15660" y="20385"/>
                </a:cubicBezTo>
                <a:cubicBezTo>
                  <a:pt x="15795" y="20385"/>
                  <a:pt x="15795" y="20385"/>
                  <a:pt x="15930" y="20385"/>
                </a:cubicBezTo>
                <a:cubicBezTo>
                  <a:pt x="16065" y="20250"/>
                  <a:pt x="16065" y="20250"/>
                  <a:pt x="16200" y="20115"/>
                </a:cubicBezTo>
                <a:cubicBezTo>
                  <a:pt x="16335" y="19980"/>
                  <a:pt x="16470" y="19980"/>
                  <a:pt x="16740" y="19845"/>
                </a:cubicBezTo>
                <a:cubicBezTo>
                  <a:pt x="16740" y="19845"/>
                  <a:pt x="16740" y="19845"/>
                  <a:pt x="16875" y="19710"/>
                </a:cubicBezTo>
                <a:cubicBezTo>
                  <a:pt x="17010" y="19710"/>
                  <a:pt x="17010" y="19575"/>
                  <a:pt x="17145" y="19575"/>
                </a:cubicBezTo>
                <a:cubicBezTo>
                  <a:pt x="17280" y="19440"/>
                  <a:pt x="17280" y="19440"/>
                  <a:pt x="17280" y="19440"/>
                </a:cubicBezTo>
                <a:cubicBezTo>
                  <a:pt x="17415" y="19305"/>
                  <a:pt x="17550" y="19305"/>
                  <a:pt x="17685" y="19170"/>
                </a:cubicBezTo>
                <a:cubicBezTo>
                  <a:pt x="17685" y="19170"/>
                  <a:pt x="17685" y="19170"/>
                  <a:pt x="17685" y="19035"/>
                </a:cubicBezTo>
                <a:cubicBezTo>
                  <a:pt x="18225" y="18630"/>
                  <a:pt x="18630" y="18225"/>
                  <a:pt x="19035" y="17685"/>
                </a:cubicBezTo>
                <a:cubicBezTo>
                  <a:pt x="19170" y="17685"/>
                  <a:pt x="19170" y="17685"/>
                  <a:pt x="19170" y="17685"/>
                </a:cubicBezTo>
                <a:cubicBezTo>
                  <a:pt x="19305" y="17550"/>
                  <a:pt x="19305" y="17415"/>
                  <a:pt x="19440" y="17280"/>
                </a:cubicBezTo>
                <a:cubicBezTo>
                  <a:pt x="19440" y="17280"/>
                  <a:pt x="19440" y="17280"/>
                  <a:pt x="19575" y="17145"/>
                </a:cubicBezTo>
                <a:cubicBezTo>
                  <a:pt x="19575" y="17145"/>
                  <a:pt x="19710" y="17010"/>
                  <a:pt x="19710" y="16875"/>
                </a:cubicBezTo>
                <a:cubicBezTo>
                  <a:pt x="19845" y="16740"/>
                  <a:pt x="19845" y="16740"/>
                  <a:pt x="19845" y="16740"/>
                </a:cubicBezTo>
                <a:cubicBezTo>
                  <a:pt x="19845" y="16740"/>
                  <a:pt x="19845" y="16740"/>
                  <a:pt x="19845" y="16740"/>
                </a:cubicBezTo>
                <a:cubicBezTo>
                  <a:pt x="20925" y="15120"/>
                  <a:pt x="21600" y="12960"/>
                  <a:pt x="21600" y="10800"/>
                </a:cubicBezTo>
                <a:close/>
                <a:moveTo>
                  <a:pt x="20925" y="10800"/>
                </a:moveTo>
                <a:cubicBezTo>
                  <a:pt x="20925" y="12555"/>
                  <a:pt x="20385" y="14310"/>
                  <a:pt x="19575" y="15795"/>
                </a:cubicBezTo>
                <a:cubicBezTo>
                  <a:pt x="19035" y="13770"/>
                  <a:pt x="17280" y="12420"/>
                  <a:pt x="15120" y="12285"/>
                </a:cubicBezTo>
                <a:cubicBezTo>
                  <a:pt x="15120" y="12285"/>
                  <a:pt x="15120" y="12285"/>
                  <a:pt x="15120" y="12285"/>
                </a:cubicBezTo>
                <a:cubicBezTo>
                  <a:pt x="14850" y="12285"/>
                  <a:pt x="14850" y="12285"/>
                  <a:pt x="14850" y="12285"/>
                </a:cubicBezTo>
                <a:cubicBezTo>
                  <a:pt x="12960" y="12285"/>
                  <a:pt x="12960" y="12285"/>
                  <a:pt x="12960" y="12285"/>
                </a:cubicBezTo>
                <a:cubicBezTo>
                  <a:pt x="12690" y="12285"/>
                  <a:pt x="12690" y="12285"/>
                  <a:pt x="12690" y="12285"/>
                </a:cubicBezTo>
                <a:cubicBezTo>
                  <a:pt x="12690" y="12285"/>
                  <a:pt x="12555" y="12150"/>
                  <a:pt x="12555" y="12150"/>
                </a:cubicBezTo>
                <a:cubicBezTo>
                  <a:pt x="12555" y="11880"/>
                  <a:pt x="12555" y="11880"/>
                  <a:pt x="12555" y="11880"/>
                </a:cubicBezTo>
                <a:cubicBezTo>
                  <a:pt x="12555" y="11745"/>
                  <a:pt x="12690" y="11745"/>
                  <a:pt x="12690" y="11745"/>
                </a:cubicBezTo>
                <a:cubicBezTo>
                  <a:pt x="14985" y="10935"/>
                  <a:pt x="16470" y="7290"/>
                  <a:pt x="16200" y="4725"/>
                </a:cubicBezTo>
                <a:cubicBezTo>
                  <a:pt x="16065" y="3375"/>
                  <a:pt x="15390" y="2295"/>
                  <a:pt x="14445" y="1350"/>
                </a:cubicBezTo>
                <a:cubicBezTo>
                  <a:pt x="18225" y="2835"/>
                  <a:pt x="20925" y="6480"/>
                  <a:pt x="20925" y="10800"/>
                </a:cubicBezTo>
                <a:close/>
                <a:moveTo>
                  <a:pt x="18900" y="16740"/>
                </a:moveTo>
                <a:cubicBezTo>
                  <a:pt x="18900" y="16875"/>
                  <a:pt x="18900" y="16875"/>
                  <a:pt x="18765" y="16875"/>
                </a:cubicBezTo>
                <a:cubicBezTo>
                  <a:pt x="18765" y="17010"/>
                  <a:pt x="18630" y="17145"/>
                  <a:pt x="18630" y="17145"/>
                </a:cubicBezTo>
                <a:cubicBezTo>
                  <a:pt x="18630" y="17280"/>
                  <a:pt x="18630" y="17280"/>
                  <a:pt x="18495" y="17280"/>
                </a:cubicBezTo>
                <a:cubicBezTo>
                  <a:pt x="18225" y="17550"/>
                  <a:pt x="17955" y="17955"/>
                  <a:pt x="17550" y="18225"/>
                </a:cubicBezTo>
                <a:cubicBezTo>
                  <a:pt x="17550" y="18225"/>
                  <a:pt x="17550" y="18225"/>
                  <a:pt x="17550" y="18225"/>
                </a:cubicBezTo>
                <a:cubicBezTo>
                  <a:pt x="17415" y="18360"/>
                  <a:pt x="17415" y="18495"/>
                  <a:pt x="17280" y="18495"/>
                </a:cubicBezTo>
                <a:cubicBezTo>
                  <a:pt x="17280" y="18630"/>
                  <a:pt x="17145" y="18630"/>
                  <a:pt x="17145" y="18630"/>
                </a:cubicBezTo>
                <a:cubicBezTo>
                  <a:pt x="17010" y="18765"/>
                  <a:pt x="17010" y="18765"/>
                  <a:pt x="16875" y="18900"/>
                </a:cubicBezTo>
                <a:cubicBezTo>
                  <a:pt x="16875" y="18900"/>
                  <a:pt x="16740" y="18900"/>
                  <a:pt x="16740" y="18900"/>
                </a:cubicBezTo>
                <a:cubicBezTo>
                  <a:pt x="16740" y="19035"/>
                  <a:pt x="16605" y="19035"/>
                  <a:pt x="16605" y="19035"/>
                </a:cubicBezTo>
                <a:cubicBezTo>
                  <a:pt x="16605" y="15120"/>
                  <a:pt x="16605" y="15120"/>
                  <a:pt x="16605" y="15120"/>
                </a:cubicBezTo>
                <a:cubicBezTo>
                  <a:pt x="15120" y="15120"/>
                  <a:pt x="15120" y="15120"/>
                  <a:pt x="15120" y="15120"/>
                </a:cubicBezTo>
                <a:cubicBezTo>
                  <a:pt x="15120" y="12960"/>
                  <a:pt x="15120" y="12960"/>
                  <a:pt x="15120" y="12960"/>
                </a:cubicBezTo>
                <a:cubicBezTo>
                  <a:pt x="17145" y="13095"/>
                  <a:pt x="18765" y="14580"/>
                  <a:pt x="19035" y="16605"/>
                </a:cubicBezTo>
                <a:cubicBezTo>
                  <a:pt x="19035" y="16605"/>
                  <a:pt x="18900" y="16740"/>
                  <a:pt x="18900" y="16740"/>
                </a:cubicBezTo>
                <a:close/>
                <a:moveTo>
                  <a:pt x="15525" y="19710"/>
                </a:moveTo>
                <a:cubicBezTo>
                  <a:pt x="15525" y="19710"/>
                  <a:pt x="15390" y="19710"/>
                  <a:pt x="15390" y="19845"/>
                </a:cubicBezTo>
                <a:cubicBezTo>
                  <a:pt x="15255" y="19845"/>
                  <a:pt x="15120" y="19845"/>
                  <a:pt x="14985" y="19980"/>
                </a:cubicBezTo>
                <a:cubicBezTo>
                  <a:pt x="14985" y="19980"/>
                  <a:pt x="14850" y="19980"/>
                  <a:pt x="14850" y="19980"/>
                </a:cubicBezTo>
                <a:cubicBezTo>
                  <a:pt x="14715" y="20115"/>
                  <a:pt x="14580" y="20115"/>
                  <a:pt x="14445" y="20250"/>
                </a:cubicBezTo>
                <a:cubicBezTo>
                  <a:pt x="14445" y="20250"/>
                  <a:pt x="14310" y="20250"/>
                  <a:pt x="14310" y="20250"/>
                </a:cubicBezTo>
                <a:cubicBezTo>
                  <a:pt x="13905" y="20385"/>
                  <a:pt x="13635" y="20520"/>
                  <a:pt x="13230" y="20520"/>
                </a:cubicBezTo>
                <a:cubicBezTo>
                  <a:pt x="13230" y="20655"/>
                  <a:pt x="13230" y="20655"/>
                  <a:pt x="13095" y="20655"/>
                </a:cubicBezTo>
                <a:cubicBezTo>
                  <a:pt x="12960" y="20655"/>
                  <a:pt x="12825" y="20655"/>
                  <a:pt x="12690" y="20655"/>
                </a:cubicBezTo>
                <a:cubicBezTo>
                  <a:pt x="12690" y="20655"/>
                  <a:pt x="12555" y="20655"/>
                  <a:pt x="12555" y="20790"/>
                </a:cubicBezTo>
                <a:cubicBezTo>
                  <a:pt x="12420" y="20790"/>
                  <a:pt x="12285" y="20790"/>
                  <a:pt x="12150" y="20790"/>
                </a:cubicBezTo>
                <a:cubicBezTo>
                  <a:pt x="12015" y="20790"/>
                  <a:pt x="12015" y="20790"/>
                  <a:pt x="12015" y="20790"/>
                </a:cubicBezTo>
                <a:cubicBezTo>
                  <a:pt x="11880" y="20790"/>
                  <a:pt x="11610" y="20790"/>
                  <a:pt x="11475" y="20790"/>
                </a:cubicBezTo>
                <a:cubicBezTo>
                  <a:pt x="11475" y="20790"/>
                  <a:pt x="11475" y="20925"/>
                  <a:pt x="11340" y="20925"/>
                </a:cubicBezTo>
                <a:cubicBezTo>
                  <a:pt x="11205" y="20925"/>
                  <a:pt x="10935" y="20925"/>
                  <a:pt x="10800" y="20925"/>
                </a:cubicBezTo>
                <a:cubicBezTo>
                  <a:pt x="10665" y="20925"/>
                  <a:pt x="10395" y="20925"/>
                  <a:pt x="10260" y="20925"/>
                </a:cubicBezTo>
                <a:cubicBezTo>
                  <a:pt x="10125" y="20925"/>
                  <a:pt x="10125" y="20790"/>
                  <a:pt x="10125" y="20790"/>
                </a:cubicBezTo>
                <a:cubicBezTo>
                  <a:pt x="9990" y="20790"/>
                  <a:pt x="9855" y="20790"/>
                  <a:pt x="9585" y="20790"/>
                </a:cubicBezTo>
                <a:cubicBezTo>
                  <a:pt x="9585" y="20790"/>
                  <a:pt x="9585" y="20790"/>
                  <a:pt x="9450" y="20790"/>
                </a:cubicBezTo>
                <a:cubicBezTo>
                  <a:pt x="9315" y="20790"/>
                  <a:pt x="9180" y="20790"/>
                  <a:pt x="9045" y="20790"/>
                </a:cubicBezTo>
                <a:cubicBezTo>
                  <a:pt x="9045" y="20655"/>
                  <a:pt x="8910" y="20655"/>
                  <a:pt x="8910" y="20655"/>
                </a:cubicBezTo>
                <a:cubicBezTo>
                  <a:pt x="8775" y="20655"/>
                  <a:pt x="8640" y="20655"/>
                  <a:pt x="8505" y="20655"/>
                </a:cubicBezTo>
                <a:cubicBezTo>
                  <a:pt x="8370" y="20655"/>
                  <a:pt x="8370" y="20655"/>
                  <a:pt x="8370" y="20520"/>
                </a:cubicBezTo>
                <a:cubicBezTo>
                  <a:pt x="7965" y="20520"/>
                  <a:pt x="7695" y="20385"/>
                  <a:pt x="7290" y="20250"/>
                </a:cubicBezTo>
                <a:cubicBezTo>
                  <a:pt x="7290" y="20250"/>
                  <a:pt x="7155" y="20250"/>
                  <a:pt x="7155" y="20250"/>
                </a:cubicBezTo>
                <a:cubicBezTo>
                  <a:pt x="7020" y="20115"/>
                  <a:pt x="6885" y="20115"/>
                  <a:pt x="6750" y="19980"/>
                </a:cubicBezTo>
                <a:cubicBezTo>
                  <a:pt x="6750" y="19980"/>
                  <a:pt x="6615" y="19980"/>
                  <a:pt x="6615" y="19980"/>
                </a:cubicBezTo>
                <a:cubicBezTo>
                  <a:pt x="6480" y="19845"/>
                  <a:pt x="6345" y="19845"/>
                  <a:pt x="6210" y="19845"/>
                </a:cubicBezTo>
                <a:cubicBezTo>
                  <a:pt x="6210" y="19710"/>
                  <a:pt x="6210" y="19710"/>
                  <a:pt x="6075" y="19710"/>
                </a:cubicBezTo>
                <a:cubicBezTo>
                  <a:pt x="5940" y="19710"/>
                  <a:pt x="5940" y="19575"/>
                  <a:pt x="5805" y="19575"/>
                </a:cubicBezTo>
                <a:cubicBezTo>
                  <a:pt x="5805" y="19575"/>
                  <a:pt x="5805" y="19575"/>
                  <a:pt x="5805" y="19575"/>
                </a:cubicBezTo>
                <a:cubicBezTo>
                  <a:pt x="5805" y="15795"/>
                  <a:pt x="5805" y="15795"/>
                  <a:pt x="5805" y="15795"/>
                </a:cubicBezTo>
                <a:cubicBezTo>
                  <a:pt x="6480" y="15795"/>
                  <a:pt x="6480" y="15795"/>
                  <a:pt x="6480" y="15795"/>
                </a:cubicBezTo>
                <a:cubicBezTo>
                  <a:pt x="8640" y="15795"/>
                  <a:pt x="8640" y="15795"/>
                  <a:pt x="8640" y="15795"/>
                </a:cubicBezTo>
                <a:cubicBezTo>
                  <a:pt x="12960" y="15795"/>
                  <a:pt x="12960" y="15795"/>
                  <a:pt x="12960" y="15795"/>
                </a:cubicBezTo>
                <a:cubicBezTo>
                  <a:pt x="15120" y="15795"/>
                  <a:pt x="15120" y="15795"/>
                  <a:pt x="15120" y="15795"/>
                </a:cubicBezTo>
                <a:cubicBezTo>
                  <a:pt x="15795" y="15795"/>
                  <a:pt x="15795" y="15795"/>
                  <a:pt x="15795" y="15795"/>
                </a:cubicBezTo>
                <a:cubicBezTo>
                  <a:pt x="15795" y="19575"/>
                  <a:pt x="15795" y="19575"/>
                  <a:pt x="15795" y="19575"/>
                </a:cubicBezTo>
                <a:cubicBezTo>
                  <a:pt x="15795" y="19575"/>
                  <a:pt x="15795" y="19575"/>
                  <a:pt x="15795" y="19575"/>
                </a:cubicBezTo>
                <a:cubicBezTo>
                  <a:pt x="15660" y="19575"/>
                  <a:pt x="15660" y="19710"/>
                  <a:pt x="15525" y="19710"/>
                </a:cubicBezTo>
                <a:close/>
                <a:moveTo>
                  <a:pt x="4725" y="18900"/>
                </a:moveTo>
                <a:cubicBezTo>
                  <a:pt x="4590" y="18765"/>
                  <a:pt x="4590" y="18765"/>
                  <a:pt x="4455" y="18630"/>
                </a:cubicBezTo>
                <a:cubicBezTo>
                  <a:pt x="4455" y="18630"/>
                  <a:pt x="4320" y="18630"/>
                  <a:pt x="4320" y="18495"/>
                </a:cubicBezTo>
                <a:cubicBezTo>
                  <a:pt x="4185" y="18495"/>
                  <a:pt x="4185" y="18360"/>
                  <a:pt x="4050" y="18225"/>
                </a:cubicBezTo>
                <a:cubicBezTo>
                  <a:pt x="4050" y="18225"/>
                  <a:pt x="4050" y="18225"/>
                  <a:pt x="4050" y="18225"/>
                </a:cubicBezTo>
                <a:cubicBezTo>
                  <a:pt x="3645" y="17955"/>
                  <a:pt x="3375" y="17550"/>
                  <a:pt x="3105" y="17280"/>
                </a:cubicBezTo>
                <a:cubicBezTo>
                  <a:pt x="3105" y="17280"/>
                  <a:pt x="2970" y="17280"/>
                  <a:pt x="2970" y="17145"/>
                </a:cubicBezTo>
                <a:cubicBezTo>
                  <a:pt x="2970" y="17145"/>
                  <a:pt x="2835" y="17010"/>
                  <a:pt x="2835" y="16875"/>
                </a:cubicBezTo>
                <a:cubicBezTo>
                  <a:pt x="2700" y="16875"/>
                  <a:pt x="2700" y="16875"/>
                  <a:pt x="2700" y="16740"/>
                </a:cubicBezTo>
                <a:cubicBezTo>
                  <a:pt x="2700" y="16740"/>
                  <a:pt x="2565" y="16605"/>
                  <a:pt x="2565" y="16605"/>
                </a:cubicBezTo>
                <a:cubicBezTo>
                  <a:pt x="2835" y="14580"/>
                  <a:pt x="4455" y="13095"/>
                  <a:pt x="6480" y="12960"/>
                </a:cubicBezTo>
                <a:cubicBezTo>
                  <a:pt x="6480" y="15120"/>
                  <a:pt x="6480" y="15120"/>
                  <a:pt x="6480" y="15120"/>
                </a:cubicBezTo>
                <a:cubicBezTo>
                  <a:pt x="4995" y="15120"/>
                  <a:pt x="4995" y="15120"/>
                  <a:pt x="4995" y="15120"/>
                </a:cubicBezTo>
                <a:cubicBezTo>
                  <a:pt x="4995" y="19035"/>
                  <a:pt x="4995" y="19035"/>
                  <a:pt x="4995" y="19035"/>
                </a:cubicBezTo>
                <a:cubicBezTo>
                  <a:pt x="4995" y="19035"/>
                  <a:pt x="4860" y="19035"/>
                  <a:pt x="4860" y="18900"/>
                </a:cubicBezTo>
                <a:cubicBezTo>
                  <a:pt x="4860" y="18900"/>
                  <a:pt x="4725" y="18900"/>
                  <a:pt x="4725" y="18900"/>
                </a:cubicBezTo>
                <a:close/>
                <a:moveTo>
                  <a:pt x="9180" y="11070"/>
                </a:moveTo>
                <a:cubicBezTo>
                  <a:pt x="7425" y="10395"/>
                  <a:pt x="6075" y="7560"/>
                  <a:pt x="6075" y="5400"/>
                </a:cubicBezTo>
                <a:cubicBezTo>
                  <a:pt x="6075" y="5400"/>
                  <a:pt x="6075" y="5265"/>
                  <a:pt x="6075" y="5265"/>
                </a:cubicBezTo>
                <a:cubicBezTo>
                  <a:pt x="6345" y="4995"/>
                  <a:pt x="6345" y="4995"/>
                  <a:pt x="6345" y="4995"/>
                </a:cubicBezTo>
                <a:cubicBezTo>
                  <a:pt x="7020" y="4185"/>
                  <a:pt x="7965" y="4050"/>
                  <a:pt x="8910" y="4455"/>
                </a:cubicBezTo>
                <a:cubicBezTo>
                  <a:pt x="9315" y="4590"/>
                  <a:pt x="9720" y="4725"/>
                  <a:pt x="10125" y="4725"/>
                </a:cubicBezTo>
                <a:cubicBezTo>
                  <a:pt x="11205" y="4725"/>
                  <a:pt x="12150" y="4050"/>
                  <a:pt x="12555" y="3240"/>
                </a:cubicBezTo>
                <a:cubicBezTo>
                  <a:pt x="13770" y="3510"/>
                  <a:pt x="14715" y="4320"/>
                  <a:pt x="15525" y="5130"/>
                </a:cubicBezTo>
                <a:cubicBezTo>
                  <a:pt x="15525" y="7290"/>
                  <a:pt x="14310" y="10395"/>
                  <a:pt x="12420" y="11070"/>
                </a:cubicBezTo>
                <a:cubicBezTo>
                  <a:pt x="12150" y="11205"/>
                  <a:pt x="11880" y="11475"/>
                  <a:pt x="11880" y="11880"/>
                </a:cubicBezTo>
                <a:cubicBezTo>
                  <a:pt x="11880" y="12150"/>
                  <a:pt x="11880" y="12150"/>
                  <a:pt x="11880" y="12150"/>
                </a:cubicBezTo>
                <a:cubicBezTo>
                  <a:pt x="11880" y="12555"/>
                  <a:pt x="12285" y="12960"/>
                  <a:pt x="12690" y="12960"/>
                </a:cubicBezTo>
                <a:cubicBezTo>
                  <a:pt x="12960" y="12960"/>
                  <a:pt x="12960" y="12960"/>
                  <a:pt x="12960" y="12960"/>
                </a:cubicBezTo>
                <a:cubicBezTo>
                  <a:pt x="12960" y="15120"/>
                  <a:pt x="12960" y="15120"/>
                  <a:pt x="12960" y="15120"/>
                </a:cubicBezTo>
                <a:cubicBezTo>
                  <a:pt x="8640" y="15120"/>
                  <a:pt x="8640" y="15120"/>
                  <a:pt x="8640" y="15120"/>
                </a:cubicBezTo>
                <a:cubicBezTo>
                  <a:pt x="8640" y="12960"/>
                  <a:pt x="8640" y="12960"/>
                  <a:pt x="8640" y="12960"/>
                </a:cubicBezTo>
                <a:cubicBezTo>
                  <a:pt x="8910" y="12960"/>
                  <a:pt x="8910" y="12960"/>
                  <a:pt x="8910" y="12960"/>
                </a:cubicBezTo>
                <a:cubicBezTo>
                  <a:pt x="9315" y="12960"/>
                  <a:pt x="9720" y="12555"/>
                  <a:pt x="9720" y="12150"/>
                </a:cubicBezTo>
                <a:cubicBezTo>
                  <a:pt x="9720" y="11880"/>
                  <a:pt x="9720" y="11880"/>
                  <a:pt x="9720" y="11880"/>
                </a:cubicBezTo>
                <a:cubicBezTo>
                  <a:pt x="9720" y="11475"/>
                  <a:pt x="9450" y="11205"/>
                  <a:pt x="9180" y="11070"/>
                </a:cubicBezTo>
                <a:close/>
                <a:moveTo>
                  <a:pt x="10800" y="675"/>
                </a:moveTo>
                <a:cubicBezTo>
                  <a:pt x="10800" y="675"/>
                  <a:pt x="10800" y="675"/>
                  <a:pt x="10800" y="675"/>
                </a:cubicBezTo>
                <a:cubicBezTo>
                  <a:pt x="11070" y="675"/>
                  <a:pt x="11205" y="675"/>
                  <a:pt x="11340" y="810"/>
                </a:cubicBezTo>
                <a:cubicBezTo>
                  <a:pt x="13095" y="945"/>
                  <a:pt x="14580" y="2160"/>
                  <a:pt x="15255" y="3780"/>
                </a:cubicBezTo>
                <a:cubicBezTo>
                  <a:pt x="14445" y="3240"/>
                  <a:pt x="13500" y="2700"/>
                  <a:pt x="12555" y="2430"/>
                </a:cubicBezTo>
                <a:cubicBezTo>
                  <a:pt x="12150" y="2295"/>
                  <a:pt x="12150" y="2295"/>
                  <a:pt x="12150" y="2295"/>
                </a:cubicBezTo>
                <a:cubicBezTo>
                  <a:pt x="12150" y="2565"/>
                  <a:pt x="12150" y="2565"/>
                  <a:pt x="12150" y="2565"/>
                </a:cubicBezTo>
                <a:cubicBezTo>
                  <a:pt x="11745" y="3375"/>
                  <a:pt x="10935" y="3915"/>
                  <a:pt x="10125" y="3915"/>
                </a:cubicBezTo>
                <a:cubicBezTo>
                  <a:pt x="9720" y="3915"/>
                  <a:pt x="9450" y="3915"/>
                  <a:pt x="9180" y="3780"/>
                </a:cubicBezTo>
                <a:cubicBezTo>
                  <a:pt x="8235" y="3375"/>
                  <a:pt x="7155" y="3510"/>
                  <a:pt x="6345" y="4050"/>
                </a:cubicBezTo>
                <a:cubicBezTo>
                  <a:pt x="6480" y="3375"/>
                  <a:pt x="6885" y="2700"/>
                  <a:pt x="7560" y="2025"/>
                </a:cubicBezTo>
                <a:cubicBezTo>
                  <a:pt x="8370" y="1215"/>
                  <a:pt x="9585" y="675"/>
                  <a:pt x="10800" y="675"/>
                </a:cubicBezTo>
                <a:close/>
                <a:moveTo>
                  <a:pt x="14445" y="15120"/>
                </a:moveTo>
                <a:cubicBezTo>
                  <a:pt x="13635" y="15120"/>
                  <a:pt x="13635" y="15120"/>
                  <a:pt x="13635" y="15120"/>
                </a:cubicBezTo>
                <a:cubicBezTo>
                  <a:pt x="13635" y="12960"/>
                  <a:pt x="13635" y="12960"/>
                  <a:pt x="13635" y="12960"/>
                </a:cubicBezTo>
                <a:cubicBezTo>
                  <a:pt x="14445" y="12960"/>
                  <a:pt x="14445" y="12960"/>
                  <a:pt x="14445" y="12960"/>
                </a:cubicBezTo>
                <a:lnTo>
                  <a:pt x="14445" y="15120"/>
                </a:lnTo>
                <a:close/>
                <a:moveTo>
                  <a:pt x="7965" y="15120"/>
                </a:moveTo>
                <a:cubicBezTo>
                  <a:pt x="7155" y="15120"/>
                  <a:pt x="7155" y="15120"/>
                  <a:pt x="7155" y="15120"/>
                </a:cubicBezTo>
                <a:cubicBezTo>
                  <a:pt x="7155" y="12960"/>
                  <a:pt x="7155" y="12960"/>
                  <a:pt x="7155" y="12960"/>
                </a:cubicBezTo>
                <a:cubicBezTo>
                  <a:pt x="7965" y="12960"/>
                  <a:pt x="7965" y="12960"/>
                  <a:pt x="7965" y="12960"/>
                </a:cubicBezTo>
                <a:lnTo>
                  <a:pt x="7965" y="15120"/>
                </a:lnTo>
                <a:close/>
                <a:moveTo>
                  <a:pt x="7155" y="1350"/>
                </a:moveTo>
                <a:cubicBezTo>
                  <a:pt x="7155" y="1485"/>
                  <a:pt x="7020" y="1485"/>
                  <a:pt x="7020" y="1620"/>
                </a:cubicBezTo>
                <a:cubicBezTo>
                  <a:pt x="5940" y="2565"/>
                  <a:pt x="5400" y="3915"/>
                  <a:pt x="5400" y="5400"/>
                </a:cubicBezTo>
                <a:cubicBezTo>
                  <a:pt x="5400" y="7830"/>
                  <a:pt x="6885" y="11070"/>
                  <a:pt x="8910" y="11745"/>
                </a:cubicBezTo>
                <a:cubicBezTo>
                  <a:pt x="8910" y="11745"/>
                  <a:pt x="9045" y="11880"/>
                  <a:pt x="9045" y="11880"/>
                </a:cubicBezTo>
                <a:cubicBezTo>
                  <a:pt x="9045" y="12150"/>
                  <a:pt x="9045" y="12150"/>
                  <a:pt x="9045" y="12150"/>
                </a:cubicBezTo>
                <a:cubicBezTo>
                  <a:pt x="9045" y="12150"/>
                  <a:pt x="8910" y="12285"/>
                  <a:pt x="8910" y="12285"/>
                </a:cubicBezTo>
                <a:cubicBezTo>
                  <a:pt x="8640" y="12285"/>
                  <a:pt x="8640" y="12285"/>
                  <a:pt x="8640" y="12285"/>
                </a:cubicBezTo>
                <a:cubicBezTo>
                  <a:pt x="6750" y="12285"/>
                  <a:pt x="6750" y="12285"/>
                  <a:pt x="6750" y="12285"/>
                </a:cubicBezTo>
                <a:cubicBezTo>
                  <a:pt x="6480" y="12285"/>
                  <a:pt x="6480" y="12285"/>
                  <a:pt x="6480" y="12285"/>
                </a:cubicBezTo>
                <a:cubicBezTo>
                  <a:pt x="6480" y="12285"/>
                  <a:pt x="6480" y="12285"/>
                  <a:pt x="6480" y="12285"/>
                </a:cubicBezTo>
                <a:cubicBezTo>
                  <a:pt x="4320" y="12420"/>
                  <a:pt x="2565" y="13770"/>
                  <a:pt x="2025" y="15795"/>
                </a:cubicBezTo>
                <a:cubicBezTo>
                  <a:pt x="1215" y="14310"/>
                  <a:pt x="675" y="12555"/>
                  <a:pt x="675" y="10800"/>
                </a:cubicBezTo>
                <a:cubicBezTo>
                  <a:pt x="675" y="6480"/>
                  <a:pt x="3375" y="2835"/>
                  <a:pt x="7155" y="13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58" name="Freeform 59"/>
          <p:cNvSpPr/>
          <p:nvPr/>
        </p:nvSpPr>
        <p:spPr>
          <a:xfrm>
            <a:off x="15948026" y="800099"/>
            <a:ext cx="920751" cy="1209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41" y="15390"/>
                </a:moveTo>
                <a:cubicBezTo>
                  <a:pt x="14751" y="13770"/>
                  <a:pt x="14751" y="13770"/>
                  <a:pt x="14751" y="13770"/>
                </a:cubicBezTo>
                <a:cubicBezTo>
                  <a:pt x="14224" y="13500"/>
                  <a:pt x="14049" y="13230"/>
                  <a:pt x="14049" y="12825"/>
                </a:cubicBezTo>
                <a:cubicBezTo>
                  <a:pt x="14049" y="11610"/>
                  <a:pt x="14049" y="11610"/>
                  <a:pt x="14049" y="11610"/>
                </a:cubicBezTo>
                <a:cubicBezTo>
                  <a:pt x="14224" y="11610"/>
                  <a:pt x="14224" y="11475"/>
                  <a:pt x="14400" y="11340"/>
                </a:cubicBezTo>
                <a:cubicBezTo>
                  <a:pt x="14927" y="10665"/>
                  <a:pt x="15454" y="9990"/>
                  <a:pt x="15805" y="9180"/>
                </a:cubicBezTo>
                <a:cubicBezTo>
                  <a:pt x="16507" y="9045"/>
                  <a:pt x="16859" y="8505"/>
                  <a:pt x="16859" y="7965"/>
                </a:cubicBezTo>
                <a:cubicBezTo>
                  <a:pt x="16859" y="6480"/>
                  <a:pt x="16859" y="6480"/>
                  <a:pt x="16859" y="6480"/>
                </a:cubicBezTo>
                <a:cubicBezTo>
                  <a:pt x="16859" y="6075"/>
                  <a:pt x="16683" y="5805"/>
                  <a:pt x="16332" y="5535"/>
                </a:cubicBezTo>
                <a:cubicBezTo>
                  <a:pt x="16332" y="3645"/>
                  <a:pt x="16332" y="3645"/>
                  <a:pt x="16332" y="3645"/>
                </a:cubicBezTo>
                <a:cubicBezTo>
                  <a:pt x="16332" y="3375"/>
                  <a:pt x="16507" y="2295"/>
                  <a:pt x="15454" y="1215"/>
                </a:cubicBezTo>
                <a:cubicBezTo>
                  <a:pt x="14400" y="405"/>
                  <a:pt x="12820" y="0"/>
                  <a:pt x="10712" y="0"/>
                </a:cubicBezTo>
                <a:cubicBezTo>
                  <a:pt x="8605" y="0"/>
                  <a:pt x="7024" y="405"/>
                  <a:pt x="6146" y="1215"/>
                </a:cubicBezTo>
                <a:cubicBezTo>
                  <a:pt x="5093" y="2295"/>
                  <a:pt x="5093" y="3375"/>
                  <a:pt x="5093" y="3645"/>
                </a:cubicBezTo>
                <a:cubicBezTo>
                  <a:pt x="5093" y="5535"/>
                  <a:pt x="5093" y="5535"/>
                  <a:pt x="5093" y="5535"/>
                </a:cubicBezTo>
                <a:cubicBezTo>
                  <a:pt x="4917" y="5805"/>
                  <a:pt x="4741" y="6075"/>
                  <a:pt x="4741" y="6480"/>
                </a:cubicBezTo>
                <a:cubicBezTo>
                  <a:pt x="4741" y="7965"/>
                  <a:pt x="4741" y="7965"/>
                  <a:pt x="4741" y="7965"/>
                </a:cubicBezTo>
                <a:cubicBezTo>
                  <a:pt x="4741" y="8370"/>
                  <a:pt x="4917" y="8775"/>
                  <a:pt x="5444" y="9045"/>
                </a:cubicBezTo>
                <a:cubicBezTo>
                  <a:pt x="5795" y="10395"/>
                  <a:pt x="6673" y="11340"/>
                  <a:pt x="7024" y="11610"/>
                </a:cubicBezTo>
                <a:cubicBezTo>
                  <a:pt x="7024" y="12825"/>
                  <a:pt x="7024" y="12825"/>
                  <a:pt x="7024" y="12825"/>
                </a:cubicBezTo>
                <a:cubicBezTo>
                  <a:pt x="7024" y="13230"/>
                  <a:pt x="6849" y="13500"/>
                  <a:pt x="6322" y="13635"/>
                </a:cubicBezTo>
                <a:cubicBezTo>
                  <a:pt x="2283" y="15390"/>
                  <a:pt x="2283" y="15390"/>
                  <a:pt x="2283" y="15390"/>
                </a:cubicBezTo>
                <a:cubicBezTo>
                  <a:pt x="878" y="15930"/>
                  <a:pt x="0" y="17145"/>
                  <a:pt x="0" y="18225"/>
                </a:cubicBezTo>
                <a:cubicBezTo>
                  <a:pt x="0" y="19440"/>
                  <a:pt x="0" y="19440"/>
                  <a:pt x="0" y="19440"/>
                </a:cubicBezTo>
                <a:cubicBezTo>
                  <a:pt x="0" y="21195"/>
                  <a:pt x="7024" y="21600"/>
                  <a:pt x="10712" y="21600"/>
                </a:cubicBezTo>
                <a:cubicBezTo>
                  <a:pt x="14576" y="21600"/>
                  <a:pt x="21600" y="21195"/>
                  <a:pt x="21600" y="19440"/>
                </a:cubicBezTo>
                <a:cubicBezTo>
                  <a:pt x="21600" y="18360"/>
                  <a:pt x="21600" y="18360"/>
                  <a:pt x="21600" y="18360"/>
                </a:cubicBezTo>
                <a:cubicBezTo>
                  <a:pt x="21600" y="17145"/>
                  <a:pt x="20722" y="15930"/>
                  <a:pt x="19141" y="15390"/>
                </a:cubicBezTo>
                <a:close/>
                <a:moveTo>
                  <a:pt x="20546" y="19440"/>
                </a:moveTo>
                <a:cubicBezTo>
                  <a:pt x="20546" y="19980"/>
                  <a:pt x="17210" y="20925"/>
                  <a:pt x="10712" y="20925"/>
                </a:cubicBezTo>
                <a:cubicBezTo>
                  <a:pt x="4390" y="20925"/>
                  <a:pt x="878" y="19980"/>
                  <a:pt x="878" y="19440"/>
                </a:cubicBezTo>
                <a:cubicBezTo>
                  <a:pt x="878" y="18225"/>
                  <a:pt x="878" y="18225"/>
                  <a:pt x="878" y="18225"/>
                </a:cubicBezTo>
                <a:cubicBezTo>
                  <a:pt x="878" y="17415"/>
                  <a:pt x="1580" y="16470"/>
                  <a:pt x="2634" y="16065"/>
                </a:cubicBezTo>
                <a:cubicBezTo>
                  <a:pt x="6849" y="14310"/>
                  <a:pt x="6849" y="14310"/>
                  <a:pt x="6849" y="14310"/>
                </a:cubicBezTo>
                <a:cubicBezTo>
                  <a:pt x="7551" y="14040"/>
                  <a:pt x="7902" y="13500"/>
                  <a:pt x="7902" y="12825"/>
                </a:cubicBezTo>
                <a:cubicBezTo>
                  <a:pt x="7902" y="11340"/>
                  <a:pt x="7902" y="11340"/>
                  <a:pt x="7902" y="11340"/>
                </a:cubicBezTo>
                <a:cubicBezTo>
                  <a:pt x="7902" y="11340"/>
                  <a:pt x="7902" y="11340"/>
                  <a:pt x="7902" y="11340"/>
                </a:cubicBezTo>
                <a:cubicBezTo>
                  <a:pt x="7902" y="11340"/>
                  <a:pt x="6673" y="10260"/>
                  <a:pt x="6322" y="8775"/>
                </a:cubicBezTo>
                <a:cubicBezTo>
                  <a:pt x="6146" y="8640"/>
                  <a:pt x="6146" y="8640"/>
                  <a:pt x="6146" y="8640"/>
                </a:cubicBezTo>
                <a:cubicBezTo>
                  <a:pt x="5971" y="8505"/>
                  <a:pt x="5971" y="8505"/>
                  <a:pt x="5971" y="8505"/>
                </a:cubicBezTo>
                <a:cubicBezTo>
                  <a:pt x="5795" y="8370"/>
                  <a:pt x="5620" y="8100"/>
                  <a:pt x="5620" y="7965"/>
                </a:cubicBezTo>
                <a:cubicBezTo>
                  <a:pt x="5620" y="6480"/>
                  <a:pt x="5620" y="6480"/>
                  <a:pt x="5620" y="6480"/>
                </a:cubicBezTo>
                <a:cubicBezTo>
                  <a:pt x="5620" y="6345"/>
                  <a:pt x="5795" y="6075"/>
                  <a:pt x="5971" y="5940"/>
                </a:cubicBezTo>
                <a:cubicBezTo>
                  <a:pt x="6146" y="5805"/>
                  <a:pt x="6146" y="5805"/>
                  <a:pt x="6146" y="5805"/>
                </a:cubicBezTo>
                <a:cubicBezTo>
                  <a:pt x="6146" y="3645"/>
                  <a:pt x="6146" y="3645"/>
                  <a:pt x="6146" y="3645"/>
                </a:cubicBezTo>
                <a:cubicBezTo>
                  <a:pt x="6146" y="3510"/>
                  <a:pt x="6146" y="3510"/>
                  <a:pt x="6146" y="3510"/>
                </a:cubicBezTo>
                <a:cubicBezTo>
                  <a:pt x="6146" y="3510"/>
                  <a:pt x="5971" y="2565"/>
                  <a:pt x="6849" y="1755"/>
                </a:cubicBezTo>
                <a:cubicBezTo>
                  <a:pt x="7551" y="1080"/>
                  <a:pt x="8956" y="675"/>
                  <a:pt x="10712" y="675"/>
                </a:cubicBezTo>
                <a:cubicBezTo>
                  <a:pt x="12644" y="675"/>
                  <a:pt x="13873" y="1080"/>
                  <a:pt x="14751" y="1755"/>
                </a:cubicBezTo>
                <a:cubicBezTo>
                  <a:pt x="15629" y="2565"/>
                  <a:pt x="15454" y="3510"/>
                  <a:pt x="15454" y="3510"/>
                </a:cubicBezTo>
                <a:cubicBezTo>
                  <a:pt x="15454" y="5805"/>
                  <a:pt x="15454" y="5805"/>
                  <a:pt x="15454" y="5805"/>
                </a:cubicBezTo>
                <a:cubicBezTo>
                  <a:pt x="15629" y="5940"/>
                  <a:pt x="15629" y="5940"/>
                  <a:pt x="15629" y="5940"/>
                </a:cubicBezTo>
                <a:cubicBezTo>
                  <a:pt x="15805" y="6075"/>
                  <a:pt x="15980" y="6345"/>
                  <a:pt x="15980" y="6480"/>
                </a:cubicBezTo>
                <a:cubicBezTo>
                  <a:pt x="15980" y="7965"/>
                  <a:pt x="15980" y="7965"/>
                  <a:pt x="15980" y="7965"/>
                </a:cubicBezTo>
                <a:cubicBezTo>
                  <a:pt x="15980" y="8235"/>
                  <a:pt x="15629" y="8505"/>
                  <a:pt x="15278" y="8640"/>
                </a:cubicBezTo>
                <a:cubicBezTo>
                  <a:pt x="15102" y="8640"/>
                  <a:pt x="15102" y="8640"/>
                  <a:pt x="15102" y="8640"/>
                </a:cubicBezTo>
                <a:cubicBezTo>
                  <a:pt x="14927" y="8775"/>
                  <a:pt x="14927" y="8775"/>
                  <a:pt x="14927" y="8775"/>
                </a:cubicBezTo>
                <a:cubicBezTo>
                  <a:pt x="14576" y="9585"/>
                  <a:pt x="14224" y="10260"/>
                  <a:pt x="13698" y="10935"/>
                </a:cubicBezTo>
                <a:cubicBezTo>
                  <a:pt x="13522" y="11070"/>
                  <a:pt x="13346" y="11205"/>
                  <a:pt x="13171" y="11340"/>
                </a:cubicBezTo>
                <a:cubicBezTo>
                  <a:pt x="13171" y="11340"/>
                  <a:pt x="13171" y="11340"/>
                  <a:pt x="13171" y="11340"/>
                </a:cubicBezTo>
                <a:cubicBezTo>
                  <a:pt x="13171" y="12825"/>
                  <a:pt x="13171" y="12825"/>
                  <a:pt x="13171" y="12825"/>
                </a:cubicBezTo>
                <a:cubicBezTo>
                  <a:pt x="13171" y="13500"/>
                  <a:pt x="13522" y="14040"/>
                  <a:pt x="14400" y="14310"/>
                </a:cubicBezTo>
                <a:cubicBezTo>
                  <a:pt x="18790" y="16065"/>
                  <a:pt x="18790" y="16065"/>
                  <a:pt x="18790" y="16065"/>
                </a:cubicBezTo>
                <a:cubicBezTo>
                  <a:pt x="19844" y="16470"/>
                  <a:pt x="20546" y="17415"/>
                  <a:pt x="20546" y="18360"/>
                </a:cubicBezTo>
                <a:lnTo>
                  <a:pt x="20546" y="194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59" name="Freeform 60"/>
          <p:cNvSpPr/>
          <p:nvPr/>
        </p:nvSpPr>
        <p:spPr>
          <a:xfrm>
            <a:off x="15795626" y="2190750"/>
            <a:ext cx="1203327" cy="11144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17192"/>
                </a:moveTo>
                <a:cubicBezTo>
                  <a:pt x="16470" y="15576"/>
                  <a:pt x="16470" y="15576"/>
                  <a:pt x="16470" y="15576"/>
                </a:cubicBezTo>
                <a:cubicBezTo>
                  <a:pt x="16335" y="15576"/>
                  <a:pt x="16335" y="15429"/>
                  <a:pt x="16200" y="15282"/>
                </a:cubicBezTo>
                <a:cubicBezTo>
                  <a:pt x="18630" y="15282"/>
                  <a:pt x="18630" y="15282"/>
                  <a:pt x="18630" y="15282"/>
                </a:cubicBezTo>
                <a:cubicBezTo>
                  <a:pt x="18630" y="15282"/>
                  <a:pt x="19575" y="15429"/>
                  <a:pt x="20385" y="14988"/>
                </a:cubicBezTo>
                <a:cubicBezTo>
                  <a:pt x="20655" y="14841"/>
                  <a:pt x="20925" y="14694"/>
                  <a:pt x="20925" y="14253"/>
                </a:cubicBezTo>
                <a:cubicBezTo>
                  <a:pt x="21060" y="13959"/>
                  <a:pt x="20925" y="13518"/>
                  <a:pt x="20790" y="13371"/>
                </a:cubicBezTo>
                <a:cubicBezTo>
                  <a:pt x="20115" y="12196"/>
                  <a:pt x="18495" y="9551"/>
                  <a:pt x="18495" y="6759"/>
                </a:cubicBezTo>
                <a:cubicBezTo>
                  <a:pt x="18495" y="6759"/>
                  <a:pt x="18360" y="2057"/>
                  <a:pt x="14175" y="2057"/>
                </a:cubicBezTo>
                <a:cubicBezTo>
                  <a:pt x="13500" y="2057"/>
                  <a:pt x="12960" y="2204"/>
                  <a:pt x="12420" y="2351"/>
                </a:cubicBezTo>
                <a:cubicBezTo>
                  <a:pt x="12285" y="2057"/>
                  <a:pt x="12150" y="1763"/>
                  <a:pt x="11880" y="1322"/>
                </a:cubicBezTo>
                <a:cubicBezTo>
                  <a:pt x="11070" y="441"/>
                  <a:pt x="9855" y="0"/>
                  <a:pt x="8235" y="0"/>
                </a:cubicBezTo>
                <a:cubicBezTo>
                  <a:pt x="6615" y="0"/>
                  <a:pt x="5400" y="441"/>
                  <a:pt x="4725" y="1322"/>
                </a:cubicBezTo>
                <a:cubicBezTo>
                  <a:pt x="3915" y="2498"/>
                  <a:pt x="3915" y="3673"/>
                  <a:pt x="3915" y="3967"/>
                </a:cubicBezTo>
                <a:cubicBezTo>
                  <a:pt x="3915" y="6024"/>
                  <a:pt x="3915" y="6024"/>
                  <a:pt x="3915" y="6024"/>
                </a:cubicBezTo>
                <a:cubicBezTo>
                  <a:pt x="3780" y="6318"/>
                  <a:pt x="3645" y="6612"/>
                  <a:pt x="3645" y="7053"/>
                </a:cubicBezTo>
                <a:cubicBezTo>
                  <a:pt x="3645" y="8669"/>
                  <a:pt x="3645" y="8669"/>
                  <a:pt x="3645" y="8669"/>
                </a:cubicBezTo>
                <a:cubicBezTo>
                  <a:pt x="3645" y="9110"/>
                  <a:pt x="3780" y="9551"/>
                  <a:pt x="4185" y="9845"/>
                </a:cubicBezTo>
                <a:cubicBezTo>
                  <a:pt x="4455" y="11314"/>
                  <a:pt x="5130" y="12343"/>
                  <a:pt x="5400" y="12637"/>
                </a:cubicBezTo>
                <a:cubicBezTo>
                  <a:pt x="5400" y="13959"/>
                  <a:pt x="5400" y="13959"/>
                  <a:pt x="5400" y="13959"/>
                </a:cubicBezTo>
                <a:cubicBezTo>
                  <a:pt x="5400" y="14400"/>
                  <a:pt x="5265" y="14694"/>
                  <a:pt x="4860" y="14841"/>
                </a:cubicBezTo>
                <a:cubicBezTo>
                  <a:pt x="1755" y="16751"/>
                  <a:pt x="1755" y="16751"/>
                  <a:pt x="1755" y="16751"/>
                </a:cubicBezTo>
                <a:cubicBezTo>
                  <a:pt x="675" y="17339"/>
                  <a:pt x="0" y="18661"/>
                  <a:pt x="0" y="19837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5795" y="21600"/>
                  <a:pt x="15795" y="21600"/>
                  <a:pt x="1579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0131"/>
                  <a:pt x="21600" y="20131"/>
                  <a:pt x="21600" y="20131"/>
                </a:cubicBezTo>
                <a:cubicBezTo>
                  <a:pt x="21600" y="18955"/>
                  <a:pt x="20925" y="17780"/>
                  <a:pt x="19980" y="17192"/>
                </a:cubicBezTo>
                <a:close/>
                <a:moveTo>
                  <a:pt x="15795" y="20718"/>
                </a:moveTo>
                <a:cubicBezTo>
                  <a:pt x="675" y="20718"/>
                  <a:pt x="675" y="20718"/>
                  <a:pt x="675" y="20718"/>
                </a:cubicBezTo>
                <a:cubicBezTo>
                  <a:pt x="675" y="19837"/>
                  <a:pt x="675" y="19837"/>
                  <a:pt x="675" y="19837"/>
                </a:cubicBezTo>
                <a:cubicBezTo>
                  <a:pt x="675" y="18955"/>
                  <a:pt x="1215" y="17927"/>
                  <a:pt x="2025" y="17486"/>
                </a:cubicBezTo>
                <a:cubicBezTo>
                  <a:pt x="5265" y="15576"/>
                  <a:pt x="5265" y="15576"/>
                  <a:pt x="5265" y="15576"/>
                </a:cubicBezTo>
                <a:cubicBezTo>
                  <a:pt x="5805" y="15282"/>
                  <a:pt x="6075" y="14694"/>
                  <a:pt x="6075" y="13959"/>
                </a:cubicBezTo>
                <a:cubicBezTo>
                  <a:pt x="6075" y="12343"/>
                  <a:pt x="6075" y="12343"/>
                  <a:pt x="6075" y="12343"/>
                </a:cubicBezTo>
                <a:cubicBezTo>
                  <a:pt x="6075" y="12343"/>
                  <a:pt x="6075" y="12343"/>
                  <a:pt x="6075" y="12343"/>
                </a:cubicBezTo>
                <a:cubicBezTo>
                  <a:pt x="6075" y="12343"/>
                  <a:pt x="5130" y="11167"/>
                  <a:pt x="4860" y="9551"/>
                </a:cubicBezTo>
                <a:cubicBezTo>
                  <a:pt x="4725" y="9404"/>
                  <a:pt x="4725" y="9404"/>
                  <a:pt x="4725" y="9404"/>
                </a:cubicBezTo>
                <a:cubicBezTo>
                  <a:pt x="4590" y="9257"/>
                  <a:pt x="4590" y="9257"/>
                  <a:pt x="4590" y="9257"/>
                </a:cubicBezTo>
                <a:cubicBezTo>
                  <a:pt x="4455" y="9110"/>
                  <a:pt x="4320" y="8816"/>
                  <a:pt x="4320" y="8669"/>
                </a:cubicBezTo>
                <a:cubicBezTo>
                  <a:pt x="4320" y="7053"/>
                  <a:pt x="4320" y="7053"/>
                  <a:pt x="4320" y="7053"/>
                </a:cubicBezTo>
                <a:cubicBezTo>
                  <a:pt x="4320" y="6906"/>
                  <a:pt x="4455" y="6612"/>
                  <a:pt x="4590" y="6465"/>
                </a:cubicBezTo>
                <a:cubicBezTo>
                  <a:pt x="4725" y="6318"/>
                  <a:pt x="4725" y="6318"/>
                  <a:pt x="4725" y="6318"/>
                </a:cubicBezTo>
                <a:cubicBezTo>
                  <a:pt x="4725" y="3967"/>
                  <a:pt x="4725" y="3967"/>
                  <a:pt x="4725" y="3967"/>
                </a:cubicBezTo>
                <a:cubicBezTo>
                  <a:pt x="4725" y="3820"/>
                  <a:pt x="4725" y="3820"/>
                  <a:pt x="4725" y="3820"/>
                </a:cubicBezTo>
                <a:cubicBezTo>
                  <a:pt x="4725" y="3820"/>
                  <a:pt x="4590" y="2792"/>
                  <a:pt x="5265" y="1910"/>
                </a:cubicBezTo>
                <a:cubicBezTo>
                  <a:pt x="5805" y="1176"/>
                  <a:pt x="6885" y="735"/>
                  <a:pt x="8235" y="735"/>
                </a:cubicBezTo>
                <a:cubicBezTo>
                  <a:pt x="9720" y="735"/>
                  <a:pt x="10665" y="1176"/>
                  <a:pt x="11340" y="1910"/>
                </a:cubicBezTo>
                <a:cubicBezTo>
                  <a:pt x="11610" y="2204"/>
                  <a:pt x="11745" y="2645"/>
                  <a:pt x="11880" y="3086"/>
                </a:cubicBezTo>
                <a:cubicBezTo>
                  <a:pt x="11880" y="3086"/>
                  <a:pt x="11880" y="3086"/>
                  <a:pt x="11880" y="3086"/>
                </a:cubicBezTo>
                <a:cubicBezTo>
                  <a:pt x="11880" y="3086"/>
                  <a:pt x="11880" y="3086"/>
                  <a:pt x="11880" y="3233"/>
                </a:cubicBezTo>
                <a:cubicBezTo>
                  <a:pt x="11880" y="3233"/>
                  <a:pt x="11880" y="3233"/>
                  <a:pt x="11880" y="3233"/>
                </a:cubicBezTo>
                <a:cubicBezTo>
                  <a:pt x="11880" y="3233"/>
                  <a:pt x="11880" y="3380"/>
                  <a:pt x="11880" y="3380"/>
                </a:cubicBezTo>
                <a:cubicBezTo>
                  <a:pt x="11880" y="3380"/>
                  <a:pt x="11880" y="3380"/>
                  <a:pt x="11880" y="3527"/>
                </a:cubicBezTo>
                <a:cubicBezTo>
                  <a:pt x="11880" y="3527"/>
                  <a:pt x="11880" y="3527"/>
                  <a:pt x="11880" y="3527"/>
                </a:cubicBezTo>
                <a:cubicBezTo>
                  <a:pt x="11880" y="3527"/>
                  <a:pt x="11880" y="3527"/>
                  <a:pt x="11880" y="3527"/>
                </a:cubicBezTo>
                <a:cubicBezTo>
                  <a:pt x="11880" y="3673"/>
                  <a:pt x="11880" y="3673"/>
                  <a:pt x="11880" y="3673"/>
                </a:cubicBezTo>
                <a:cubicBezTo>
                  <a:pt x="11880" y="3673"/>
                  <a:pt x="11880" y="3673"/>
                  <a:pt x="11880" y="3673"/>
                </a:cubicBezTo>
                <a:cubicBezTo>
                  <a:pt x="11880" y="3673"/>
                  <a:pt x="11880" y="3673"/>
                  <a:pt x="11880" y="3673"/>
                </a:cubicBezTo>
                <a:cubicBezTo>
                  <a:pt x="11880" y="3820"/>
                  <a:pt x="11880" y="3820"/>
                  <a:pt x="11880" y="3820"/>
                </a:cubicBezTo>
                <a:cubicBezTo>
                  <a:pt x="11880" y="6318"/>
                  <a:pt x="11880" y="6318"/>
                  <a:pt x="11880" y="6318"/>
                </a:cubicBezTo>
                <a:cubicBezTo>
                  <a:pt x="12015" y="6465"/>
                  <a:pt x="12015" y="6465"/>
                  <a:pt x="12015" y="6465"/>
                </a:cubicBezTo>
                <a:cubicBezTo>
                  <a:pt x="12150" y="6612"/>
                  <a:pt x="12285" y="6906"/>
                  <a:pt x="12285" y="7053"/>
                </a:cubicBezTo>
                <a:cubicBezTo>
                  <a:pt x="12285" y="8669"/>
                  <a:pt x="12285" y="8669"/>
                  <a:pt x="12285" y="8669"/>
                </a:cubicBezTo>
                <a:cubicBezTo>
                  <a:pt x="12285" y="8963"/>
                  <a:pt x="12015" y="9257"/>
                  <a:pt x="11745" y="9404"/>
                </a:cubicBezTo>
                <a:cubicBezTo>
                  <a:pt x="11610" y="9404"/>
                  <a:pt x="11610" y="9404"/>
                  <a:pt x="11610" y="9404"/>
                </a:cubicBezTo>
                <a:cubicBezTo>
                  <a:pt x="11475" y="9551"/>
                  <a:pt x="11475" y="9551"/>
                  <a:pt x="11475" y="9551"/>
                </a:cubicBezTo>
                <a:cubicBezTo>
                  <a:pt x="11205" y="10433"/>
                  <a:pt x="10935" y="11167"/>
                  <a:pt x="10530" y="11902"/>
                </a:cubicBezTo>
                <a:cubicBezTo>
                  <a:pt x="10395" y="12049"/>
                  <a:pt x="10260" y="12196"/>
                  <a:pt x="10125" y="12343"/>
                </a:cubicBezTo>
                <a:cubicBezTo>
                  <a:pt x="10125" y="12343"/>
                  <a:pt x="10125" y="12343"/>
                  <a:pt x="10125" y="12343"/>
                </a:cubicBezTo>
                <a:cubicBezTo>
                  <a:pt x="10125" y="13959"/>
                  <a:pt x="10125" y="13959"/>
                  <a:pt x="10125" y="13959"/>
                </a:cubicBezTo>
                <a:cubicBezTo>
                  <a:pt x="10125" y="14106"/>
                  <a:pt x="10125" y="14253"/>
                  <a:pt x="10125" y="14253"/>
                </a:cubicBezTo>
                <a:cubicBezTo>
                  <a:pt x="10125" y="14253"/>
                  <a:pt x="10125" y="14400"/>
                  <a:pt x="10125" y="14400"/>
                </a:cubicBezTo>
                <a:cubicBezTo>
                  <a:pt x="10125" y="14400"/>
                  <a:pt x="10125" y="14547"/>
                  <a:pt x="10125" y="14547"/>
                </a:cubicBezTo>
                <a:cubicBezTo>
                  <a:pt x="10125" y="14547"/>
                  <a:pt x="10125" y="14694"/>
                  <a:pt x="10125" y="14694"/>
                </a:cubicBezTo>
                <a:cubicBezTo>
                  <a:pt x="10260" y="14694"/>
                  <a:pt x="10260" y="14841"/>
                  <a:pt x="10260" y="14841"/>
                </a:cubicBezTo>
                <a:cubicBezTo>
                  <a:pt x="10260" y="14841"/>
                  <a:pt x="10260" y="14841"/>
                  <a:pt x="10260" y="14841"/>
                </a:cubicBezTo>
                <a:cubicBezTo>
                  <a:pt x="10395" y="14988"/>
                  <a:pt x="10395" y="15135"/>
                  <a:pt x="10530" y="15135"/>
                </a:cubicBezTo>
                <a:cubicBezTo>
                  <a:pt x="10530" y="15282"/>
                  <a:pt x="10530" y="15282"/>
                  <a:pt x="10530" y="15282"/>
                </a:cubicBezTo>
                <a:cubicBezTo>
                  <a:pt x="10530" y="15282"/>
                  <a:pt x="10530" y="15282"/>
                  <a:pt x="10530" y="15282"/>
                </a:cubicBezTo>
                <a:cubicBezTo>
                  <a:pt x="10665" y="15429"/>
                  <a:pt x="10800" y="15576"/>
                  <a:pt x="11070" y="15576"/>
                </a:cubicBezTo>
                <a:cubicBezTo>
                  <a:pt x="14445" y="17486"/>
                  <a:pt x="14445" y="17486"/>
                  <a:pt x="14445" y="17486"/>
                </a:cubicBezTo>
                <a:cubicBezTo>
                  <a:pt x="15255" y="17927"/>
                  <a:pt x="15795" y="18955"/>
                  <a:pt x="15795" y="19984"/>
                </a:cubicBezTo>
                <a:lnTo>
                  <a:pt x="15795" y="20718"/>
                </a:lnTo>
                <a:close/>
                <a:moveTo>
                  <a:pt x="20925" y="20718"/>
                </a:moveTo>
                <a:cubicBezTo>
                  <a:pt x="16605" y="20718"/>
                  <a:pt x="16605" y="20718"/>
                  <a:pt x="16605" y="20718"/>
                </a:cubicBezTo>
                <a:cubicBezTo>
                  <a:pt x="16605" y="19984"/>
                  <a:pt x="16605" y="19984"/>
                  <a:pt x="16605" y="19984"/>
                </a:cubicBezTo>
                <a:cubicBezTo>
                  <a:pt x="16605" y="18661"/>
                  <a:pt x="15930" y="17339"/>
                  <a:pt x="14715" y="16751"/>
                </a:cubicBezTo>
                <a:cubicBezTo>
                  <a:pt x="12285" y="15429"/>
                  <a:pt x="12285" y="15429"/>
                  <a:pt x="12285" y="15429"/>
                </a:cubicBezTo>
                <a:cubicBezTo>
                  <a:pt x="12420" y="15282"/>
                  <a:pt x="12420" y="15135"/>
                  <a:pt x="12285" y="14988"/>
                </a:cubicBezTo>
                <a:cubicBezTo>
                  <a:pt x="12285" y="14694"/>
                  <a:pt x="12015" y="14547"/>
                  <a:pt x="11745" y="14547"/>
                </a:cubicBezTo>
                <a:cubicBezTo>
                  <a:pt x="10935" y="14547"/>
                  <a:pt x="10935" y="14547"/>
                  <a:pt x="10935" y="14547"/>
                </a:cubicBezTo>
                <a:cubicBezTo>
                  <a:pt x="10935" y="14547"/>
                  <a:pt x="10935" y="14400"/>
                  <a:pt x="10935" y="14400"/>
                </a:cubicBezTo>
                <a:cubicBezTo>
                  <a:pt x="10935" y="14400"/>
                  <a:pt x="10800" y="14253"/>
                  <a:pt x="10800" y="14253"/>
                </a:cubicBezTo>
                <a:cubicBezTo>
                  <a:pt x="10800" y="14253"/>
                  <a:pt x="10800" y="14106"/>
                  <a:pt x="10800" y="13959"/>
                </a:cubicBezTo>
                <a:cubicBezTo>
                  <a:pt x="10800" y="12637"/>
                  <a:pt x="10800" y="12637"/>
                  <a:pt x="10800" y="12637"/>
                </a:cubicBezTo>
                <a:cubicBezTo>
                  <a:pt x="10935" y="12637"/>
                  <a:pt x="10935" y="12490"/>
                  <a:pt x="11070" y="12343"/>
                </a:cubicBezTo>
                <a:cubicBezTo>
                  <a:pt x="11475" y="11608"/>
                  <a:pt x="11880" y="10873"/>
                  <a:pt x="12150" y="9992"/>
                </a:cubicBezTo>
                <a:cubicBezTo>
                  <a:pt x="12690" y="9845"/>
                  <a:pt x="12960" y="9257"/>
                  <a:pt x="12960" y="8669"/>
                </a:cubicBezTo>
                <a:cubicBezTo>
                  <a:pt x="12960" y="7053"/>
                  <a:pt x="12960" y="7053"/>
                  <a:pt x="12960" y="7053"/>
                </a:cubicBezTo>
                <a:cubicBezTo>
                  <a:pt x="12960" y="6612"/>
                  <a:pt x="12825" y="6318"/>
                  <a:pt x="12555" y="6024"/>
                </a:cubicBezTo>
                <a:cubicBezTo>
                  <a:pt x="12555" y="3967"/>
                  <a:pt x="12555" y="3967"/>
                  <a:pt x="12555" y="3967"/>
                </a:cubicBezTo>
                <a:cubicBezTo>
                  <a:pt x="12555" y="3820"/>
                  <a:pt x="12690" y="3527"/>
                  <a:pt x="12555" y="3086"/>
                </a:cubicBezTo>
                <a:cubicBezTo>
                  <a:pt x="13095" y="2939"/>
                  <a:pt x="13500" y="2792"/>
                  <a:pt x="14175" y="2792"/>
                </a:cubicBezTo>
                <a:cubicBezTo>
                  <a:pt x="17685" y="2792"/>
                  <a:pt x="17820" y="6612"/>
                  <a:pt x="17820" y="6759"/>
                </a:cubicBezTo>
                <a:cubicBezTo>
                  <a:pt x="17820" y="9845"/>
                  <a:pt x="19440" y="12637"/>
                  <a:pt x="20250" y="13812"/>
                </a:cubicBezTo>
                <a:cubicBezTo>
                  <a:pt x="20250" y="13812"/>
                  <a:pt x="20250" y="13959"/>
                  <a:pt x="20250" y="14106"/>
                </a:cubicBezTo>
                <a:cubicBezTo>
                  <a:pt x="20250" y="14106"/>
                  <a:pt x="20250" y="14253"/>
                  <a:pt x="20115" y="14253"/>
                </a:cubicBezTo>
                <a:cubicBezTo>
                  <a:pt x="19440" y="14547"/>
                  <a:pt x="18630" y="14547"/>
                  <a:pt x="18630" y="14547"/>
                </a:cubicBezTo>
                <a:cubicBezTo>
                  <a:pt x="16065" y="14547"/>
                  <a:pt x="16065" y="14547"/>
                  <a:pt x="16065" y="14547"/>
                </a:cubicBezTo>
                <a:cubicBezTo>
                  <a:pt x="15930" y="14547"/>
                  <a:pt x="15660" y="14694"/>
                  <a:pt x="15525" y="14841"/>
                </a:cubicBezTo>
                <a:cubicBezTo>
                  <a:pt x="15390" y="15135"/>
                  <a:pt x="15390" y="15282"/>
                  <a:pt x="15525" y="15576"/>
                </a:cubicBezTo>
                <a:cubicBezTo>
                  <a:pt x="15660" y="15869"/>
                  <a:pt x="15795" y="16163"/>
                  <a:pt x="16200" y="16310"/>
                </a:cubicBezTo>
                <a:cubicBezTo>
                  <a:pt x="19710" y="17927"/>
                  <a:pt x="19710" y="17927"/>
                  <a:pt x="19710" y="17927"/>
                </a:cubicBezTo>
                <a:cubicBezTo>
                  <a:pt x="20385" y="18367"/>
                  <a:pt x="20925" y="19249"/>
                  <a:pt x="20925" y="20131"/>
                </a:cubicBezTo>
                <a:lnTo>
                  <a:pt x="20925" y="2071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60" name="Freeform 61"/>
          <p:cNvSpPr/>
          <p:nvPr/>
        </p:nvSpPr>
        <p:spPr>
          <a:xfrm>
            <a:off x="15795626" y="3552826"/>
            <a:ext cx="1203327" cy="11144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16751"/>
                </a:moveTo>
                <a:cubicBezTo>
                  <a:pt x="16335" y="14988"/>
                  <a:pt x="16335" y="14988"/>
                  <a:pt x="16335" y="14988"/>
                </a:cubicBezTo>
                <a:cubicBezTo>
                  <a:pt x="16065" y="14694"/>
                  <a:pt x="15795" y="14400"/>
                  <a:pt x="15795" y="13959"/>
                </a:cubicBezTo>
                <a:cubicBezTo>
                  <a:pt x="15795" y="12637"/>
                  <a:pt x="15795" y="12637"/>
                  <a:pt x="15795" y="12637"/>
                </a:cubicBezTo>
                <a:cubicBezTo>
                  <a:pt x="15930" y="12637"/>
                  <a:pt x="16065" y="12490"/>
                  <a:pt x="16065" y="12343"/>
                </a:cubicBezTo>
                <a:cubicBezTo>
                  <a:pt x="16605" y="11608"/>
                  <a:pt x="16875" y="10873"/>
                  <a:pt x="17145" y="9992"/>
                </a:cubicBezTo>
                <a:cubicBezTo>
                  <a:pt x="17685" y="9845"/>
                  <a:pt x="17955" y="9257"/>
                  <a:pt x="17955" y="8669"/>
                </a:cubicBezTo>
                <a:cubicBezTo>
                  <a:pt x="17955" y="7053"/>
                  <a:pt x="17955" y="7053"/>
                  <a:pt x="17955" y="7053"/>
                </a:cubicBezTo>
                <a:cubicBezTo>
                  <a:pt x="17955" y="6612"/>
                  <a:pt x="17820" y="6318"/>
                  <a:pt x="17685" y="6024"/>
                </a:cubicBezTo>
                <a:cubicBezTo>
                  <a:pt x="17685" y="3967"/>
                  <a:pt x="17685" y="3967"/>
                  <a:pt x="17685" y="3967"/>
                </a:cubicBezTo>
                <a:cubicBezTo>
                  <a:pt x="17685" y="3673"/>
                  <a:pt x="17685" y="2498"/>
                  <a:pt x="16875" y="1322"/>
                </a:cubicBezTo>
                <a:cubicBezTo>
                  <a:pt x="16200" y="441"/>
                  <a:pt x="14985" y="0"/>
                  <a:pt x="13365" y="0"/>
                </a:cubicBezTo>
                <a:cubicBezTo>
                  <a:pt x="11745" y="0"/>
                  <a:pt x="10530" y="441"/>
                  <a:pt x="9720" y="1322"/>
                </a:cubicBezTo>
                <a:cubicBezTo>
                  <a:pt x="9180" y="2057"/>
                  <a:pt x="9045" y="2792"/>
                  <a:pt x="9045" y="3233"/>
                </a:cubicBezTo>
                <a:cubicBezTo>
                  <a:pt x="8370" y="2939"/>
                  <a:pt x="7695" y="2792"/>
                  <a:pt x="6885" y="2792"/>
                </a:cubicBezTo>
                <a:cubicBezTo>
                  <a:pt x="3105" y="2792"/>
                  <a:pt x="2835" y="6171"/>
                  <a:pt x="2835" y="6318"/>
                </a:cubicBezTo>
                <a:cubicBezTo>
                  <a:pt x="2835" y="8082"/>
                  <a:pt x="2835" y="8082"/>
                  <a:pt x="2835" y="8082"/>
                </a:cubicBezTo>
                <a:cubicBezTo>
                  <a:pt x="2700" y="8376"/>
                  <a:pt x="2565" y="8669"/>
                  <a:pt x="2565" y="8963"/>
                </a:cubicBezTo>
                <a:cubicBezTo>
                  <a:pt x="2565" y="10286"/>
                  <a:pt x="2565" y="10286"/>
                  <a:pt x="2565" y="10286"/>
                </a:cubicBezTo>
                <a:cubicBezTo>
                  <a:pt x="2565" y="10727"/>
                  <a:pt x="2700" y="11167"/>
                  <a:pt x="2970" y="11461"/>
                </a:cubicBezTo>
                <a:cubicBezTo>
                  <a:pt x="3240" y="12637"/>
                  <a:pt x="4050" y="13518"/>
                  <a:pt x="4320" y="13812"/>
                </a:cubicBezTo>
                <a:cubicBezTo>
                  <a:pt x="4320" y="14988"/>
                  <a:pt x="4320" y="14988"/>
                  <a:pt x="4320" y="14988"/>
                </a:cubicBezTo>
                <a:cubicBezTo>
                  <a:pt x="4320" y="15282"/>
                  <a:pt x="4185" y="15576"/>
                  <a:pt x="3915" y="15722"/>
                </a:cubicBezTo>
                <a:cubicBezTo>
                  <a:pt x="1485" y="17339"/>
                  <a:pt x="1485" y="17339"/>
                  <a:pt x="1485" y="17339"/>
                </a:cubicBezTo>
                <a:cubicBezTo>
                  <a:pt x="540" y="17927"/>
                  <a:pt x="0" y="18955"/>
                  <a:pt x="0" y="20131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4995" y="21600"/>
                  <a:pt x="4995" y="21600"/>
                  <a:pt x="4995" y="21600"/>
                </a:cubicBezTo>
                <a:cubicBezTo>
                  <a:pt x="5805" y="21600"/>
                  <a:pt x="5805" y="21600"/>
                  <a:pt x="580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9984"/>
                  <a:pt x="21600" y="19984"/>
                  <a:pt x="21600" y="19984"/>
                </a:cubicBezTo>
                <a:cubicBezTo>
                  <a:pt x="21600" y="18661"/>
                  <a:pt x="20925" y="17339"/>
                  <a:pt x="19845" y="16751"/>
                </a:cubicBezTo>
                <a:close/>
                <a:moveTo>
                  <a:pt x="4995" y="19837"/>
                </a:moveTo>
                <a:cubicBezTo>
                  <a:pt x="4995" y="20718"/>
                  <a:pt x="4995" y="20718"/>
                  <a:pt x="4995" y="20718"/>
                </a:cubicBezTo>
                <a:cubicBezTo>
                  <a:pt x="675" y="20718"/>
                  <a:pt x="675" y="20718"/>
                  <a:pt x="675" y="20718"/>
                </a:cubicBezTo>
                <a:cubicBezTo>
                  <a:pt x="675" y="20131"/>
                  <a:pt x="675" y="20131"/>
                  <a:pt x="675" y="20131"/>
                </a:cubicBezTo>
                <a:cubicBezTo>
                  <a:pt x="675" y="19249"/>
                  <a:pt x="1080" y="18367"/>
                  <a:pt x="1890" y="18073"/>
                </a:cubicBezTo>
                <a:cubicBezTo>
                  <a:pt x="4185" y="16310"/>
                  <a:pt x="4185" y="16310"/>
                  <a:pt x="4185" y="16310"/>
                </a:cubicBezTo>
                <a:cubicBezTo>
                  <a:pt x="4725" y="16163"/>
                  <a:pt x="4995" y="15576"/>
                  <a:pt x="4995" y="14988"/>
                </a:cubicBezTo>
                <a:cubicBezTo>
                  <a:pt x="4995" y="13518"/>
                  <a:pt x="4995" y="13518"/>
                  <a:pt x="4995" y="13518"/>
                </a:cubicBezTo>
                <a:cubicBezTo>
                  <a:pt x="4860" y="13371"/>
                  <a:pt x="4860" y="13371"/>
                  <a:pt x="4860" y="13371"/>
                </a:cubicBezTo>
                <a:cubicBezTo>
                  <a:pt x="4860" y="13371"/>
                  <a:pt x="3915" y="12490"/>
                  <a:pt x="3645" y="11167"/>
                </a:cubicBezTo>
                <a:cubicBezTo>
                  <a:pt x="3645" y="10873"/>
                  <a:pt x="3645" y="10873"/>
                  <a:pt x="3645" y="10873"/>
                </a:cubicBezTo>
                <a:cubicBezTo>
                  <a:pt x="3510" y="10873"/>
                  <a:pt x="3510" y="10873"/>
                  <a:pt x="3510" y="10873"/>
                </a:cubicBezTo>
                <a:cubicBezTo>
                  <a:pt x="3375" y="10727"/>
                  <a:pt x="3240" y="10580"/>
                  <a:pt x="3240" y="10286"/>
                </a:cubicBezTo>
                <a:cubicBezTo>
                  <a:pt x="3240" y="8963"/>
                  <a:pt x="3240" y="8963"/>
                  <a:pt x="3240" y="8963"/>
                </a:cubicBezTo>
                <a:cubicBezTo>
                  <a:pt x="3240" y="8816"/>
                  <a:pt x="3375" y="8669"/>
                  <a:pt x="3510" y="8522"/>
                </a:cubicBezTo>
                <a:cubicBezTo>
                  <a:pt x="3645" y="8376"/>
                  <a:pt x="3645" y="8376"/>
                  <a:pt x="3645" y="8376"/>
                </a:cubicBezTo>
                <a:cubicBezTo>
                  <a:pt x="3645" y="6318"/>
                  <a:pt x="3645" y="6318"/>
                  <a:pt x="3645" y="6318"/>
                </a:cubicBezTo>
                <a:cubicBezTo>
                  <a:pt x="3645" y="6171"/>
                  <a:pt x="3780" y="3527"/>
                  <a:pt x="6885" y="3527"/>
                </a:cubicBezTo>
                <a:cubicBezTo>
                  <a:pt x="7695" y="3527"/>
                  <a:pt x="8370" y="3673"/>
                  <a:pt x="9045" y="4114"/>
                </a:cubicBezTo>
                <a:cubicBezTo>
                  <a:pt x="9045" y="6024"/>
                  <a:pt x="9045" y="6024"/>
                  <a:pt x="9045" y="6024"/>
                </a:cubicBezTo>
                <a:cubicBezTo>
                  <a:pt x="8775" y="6318"/>
                  <a:pt x="8640" y="6612"/>
                  <a:pt x="8640" y="7053"/>
                </a:cubicBezTo>
                <a:cubicBezTo>
                  <a:pt x="8640" y="8669"/>
                  <a:pt x="8640" y="8669"/>
                  <a:pt x="8640" y="8669"/>
                </a:cubicBezTo>
                <a:cubicBezTo>
                  <a:pt x="8640" y="8669"/>
                  <a:pt x="8640" y="8816"/>
                  <a:pt x="8640" y="8963"/>
                </a:cubicBezTo>
                <a:cubicBezTo>
                  <a:pt x="8640" y="8963"/>
                  <a:pt x="8640" y="9110"/>
                  <a:pt x="8775" y="9110"/>
                </a:cubicBezTo>
                <a:cubicBezTo>
                  <a:pt x="8775" y="9110"/>
                  <a:pt x="8775" y="9257"/>
                  <a:pt x="8775" y="9257"/>
                </a:cubicBezTo>
                <a:cubicBezTo>
                  <a:pt x="8775" y="9257"/>
                  <a:pt x="8775" y="9257"/>
                  <a:pt x="8775" y="9257"/>
                </a:cubicBezTo>
                <a:cubicBezTo>
                  <a:pt x="8910" y="9551"/>
                  <a:pt x="9045" y="9698"/>
                  <a:pt x="9180" y="9845"/>
                </a:cubicBezTo>
                <a:cubicBezTo>
                  <a:pt x="9180" y="9845"/>
                  <a:pt x="9180" y="9845"/>
                  <a:pt x="9180" y="9845"/>
                </a:cubicBezTo>
                <a:cubicBezTo>
                  <a:pt x="9180" y="9992"/>
                  <a:pt x="9180" y="9992"/>
                  <a:pt x="9315" y="10139"/>
                </a:cubicBezTo>
                <a:cubicBezTo>
                  <a:pt x="9315" y="10286"/>
                  <a:pt x="9315" y="10286"/>
                  <a:pt x="9315" y="10286"/>
                </a:cubicBezTo>
                <a:cubicBezTo>
                  <a:pt x="9315" y="10286"/>
                  <a:pt x="9315" y="10286"/>
                  <a:pt x="9315" y="10286"/>
                </a:cubicBezTo>
                <a:cubicBezTo>
                  <a:pt x="9315" y="10286"/>
                  <a:pt x="9315" y="10433"/>
                  <a:pt x="9315" y="10433"/>
                </a:cubicBezTo>
                <a:cubicBezTo>
                  <a:pt x="9315" y="10433"/>
                  <a:pt x="9315" y="10580"/>
                  <a:pt x="9450" y="10580"/>
                </a:cubicBezTo>
                <a:cubicBezTo>
                  <a:pt x="9450" y="10727"/>
                  <a:pt x="9450" y="10727"/>
                  <a:pt x="9450" y="10727"/>
                </a:cubicBezTo>
                <a:cubicBezTo>
                  <a:pt x="9450" y="10873"/>
                  <a:pt x="9450" y="10873"/>
                  <a:pt x="9585" y="11020"/>
                </a:cubicBezTo>
                <a:cubicBezTo>
                  <a:pt x="9585" y="11020"/>
                  <a:pt x="9585" y="11020"/>
                  <a:pt x="9585" y="11020"/>
                </a:cubicBezTo>
                <a:cubicBezTo>
                  <a:pt x="9585" y="11020"/>
                  <a:pt x="9585" y="11020"/>
                  <a:pt x="9585" y="11020"/>
                </a:cubicBezTo>
                <a:cubicBezTo>
                  <a:pt x="9585" y="11020"/>
                  <a:pt x="9585" y="11167"/>
                  <a:pt x="9585" y="11167"/>
                </a:cubicBezTo>
                <a:cubicBezTo>
                  <a:pt x="9585" y="11167"/>
                  <a:pt x="9720" y="11314"/>
                  <a:pt x="9720" y="11314"/>
                </a:cubicBezTo>
                <a:cubicBezTo>
                  <a:pt x="9720" y="11314"/>
                  <a:pt x="9720" y="11461"/>
                  <a:pt x="9720" y="11461"/>
                </a:cubicBezTo>
                <a:cubicBezTo>
                  <a:pt x="9720" y="11461"/>
                  <a:pt x="9720" y="11461"/>
                  <a:pt x="9855" y="11608"/>
                </a:cubicBezTo>
                <a:cubicBezTo>
                  <a:pt x="9855" y="11608"/>
                  <a:pt x="9855" y="11755"/>
                  <a:pt x="9855" y="11755"/>
                </a:cubicBezTo>
                <a:cubicBezTo>
                  <a:pt x="9990" y="11755"/>
                  <a:pt x="9990" y="11902"/>
                  <a:pt x="9990" y="11902"/>
                </a:cubicBezTo>
                <a:cubicBezTo>
                  <a:pt x="9990" y="12049"/>
                  <a:pt x="10125" y="12049"/>
                  <a:pt x="10125" y="12196"/>
                </a:cubicBezTo>
                <a:cubicBezTo>
                  <a:pt x="10125" y="12196"/>
                  <a:pt x="10125" y="12196"/>
                  <a:pt x="10125" y="12196"/>
                </a:cubicBezTo>
                <a:cubicBezTo>
                  <a:pt x="10260" y="12343"/>
                  <a:pt x="10260" y="12490"/>
                  <a:pt x="10395" y="12637"/>
                </a:cubicBezTo>
                <a:cubicBezTo>
                  <a:pt x="10395" y="12637"/>
                  <a:pt x="10395" y="12637"/>
                  <a:pt x="10395" y="12637"/>
                </a:cubicBezTo>
                <a:cubicBezTo>
                  <a:pt x="10395" y="12637"/>
                  <a:pt x="10395" y="12637"/>
                  <a:pt x="10395" y="12637"/>
                </a:cubicBezTo>
                <a:cubicBezTo>
                  <a:pt x="10395" y="13959"/>
                  <a:pt x="10395" y="13959"/>
                  <a:pt x="10395" y="13959"/>
                </a:cubicBezTo>
                <a:cubicBezTo>
                  <a:pt x="10395" y="14400"/>
                  <a:pt x="10260" y="14694"/>
                  <a:pt x="9990" y="14841"/>
                </a:cubicBezTo>
                <a:cubicBezTo>
                  <a:pt x="9045" y="15429"/>
                  <a:pt x="9045" y="15429"/>
                  <a:pt x="9045" y="15429"/>
                </a:cubicBezTo>
                <a:cubicBezTo>
                  <a:pt x="8775" y="15429"/>
                  <a:pt x="8775" y="15429"/>
                  <a:pt x="8775" y="15429"/>
                </a:cubicBezTo>
                <a:cubicBezTo>
                  <a:pt x="8775" y="15576"/>
                  <a:pt x="8775" y="15576"/>
                  <a:pt x="8775" y="15576"/>
                </a:cubicBezTo>
                <a:cubicBezTo>
                  <a:pt x="6750" y="16751"/>
                  <a:pt x="6750" y="16751"/>
                  <a:pt x="6750" y="16751"/>
                </a:cubicBezTo>
                <a:cubicBezTo>
                  <a:pt x="5670" y="17339"/>
                  <a:pt x="4995" y="18661"/>
                  <a:pt x="4995" y="19837"/>
                </a:cubicBezTo>
                <a:close/>
                <a:moveTo>
                  <a:pt x="20925" y="20718"/>
                </a:moveTo>
                <a:cubicBezTo>
                  <a:pt x="5805" y="20718"/>
                  <a:pt x="5805" y="20718"/>
                  <a:pt x="5805" y="20718"/>
                </a:cubicBezTo>
                <a:cubicBezTo>
                  <a:pt x="5805" y="19837"/>
                  <a:pt x="5805" y="19837"/>
                  <a:pt x="5805" y="19837"/>
                </a:cubicBezTo>
                <a:cubicBezTo>
                  <a:pt x="5805" y="18955"/>
                  <a:pt x="6210" y="17927"/>
                  <a:pt x="7020" y="17486"/>
                </a:cubicBezTo>
                <a:cubicBezTo>
                  <a:pt x="10260" y="15576"/>
                  <a:pt x="10260" y="15576"/>
                  <a:pt x="10260" y="15576"/>
                </a:cubicBezTo>
                <a:cubicBezTo>
                  <a:pt x="10800" y="15282"/>
                  <a:pt x="11205" y="14694"/>
                  <a:pt x="11205" y="13959"/>
                </a:cubicBezTo>
                <a:cubicBezTo>
                  <a:pt x="11205" y="12343"/>
                  <a:pt x="11205" y="12343"/>
                  <a:pt x="11205" y="12343"/>
                </a:cubicBezTo>
                <a:cubicBezTo>
                  <a:pt x="11205" y="12343"/>
                  <a:pt x="11205" y="12343"/>
                  <a:pt x="11205" y="12343"/>
                </a:cubicBezTo>
                <a:cubicBezTo>
                  <a:pt x="11070" y="12343"/>
                  <a:pt x="11070" y="12343"/>
                  <a:pt x="11070" y="12343"/>
                </a:cubicBezTo>
                <a:cubicBezTo>
                  <a:pt x="11070" y="12343"/>
                  <a:pt x="11070" y="12343"/>
                  <a:pt x="11070" y="12343"/>
                </a:cubicBezTo>
                <a:cubicBezTo>
                  <a:pt x="11070" y="12343"/>
                  <a:pt x="11070" y="12196"/>
                  <a:pt x="11070" y="12196"/>
                </a:cubicBezTo>
                <a:cubicBezTo>
                  <a:pt x="11070" y="12196"/>
                  <a:pt x="11070" y="12196"/>
                  <a:pt x="11070" y="12196"/>
                </a:cubicBezTo>
                <a:cubicBezTo>
                  <a:pt x="10935" y="12196"/>
                  <a:pt x="10935" y="12196"/>
                  <a:pt x="10935" y="12049"/>
                </a:cubicBezTo>
                <a:cubicBezTo>
                  <a:pt x="10935" y="12049"/>
                  <a:pt x="10935" y="12049"/>
                  <a:pt x="10935" y="12049"/>
                </a:cubicBezTo>
                <a:cubicBezTo>
                  <a:pt x="10935" y="12049"/>
                  <a:pt x="10800" y="11902"/>
                  <a:pt x="10800" y="11755"/>
                </a:cubicBezTo>
                <a:cubicBezTo>
                  <a:pt x="10800" y="11755"/>
                  <a:pt x="10800" y="11755"/>
                  <a:pt x="10800" y="11755"/>
                </a:cubicBezTo>
                <a:cubicBezTo>
                  <a:pt x="10665" y="11755"/>
                  <a:pt x="10665" y="11608"/>
                  <a:pt x="10665" y="11608"/>
                </a:cubicBezTo>
                <a:cubicBezTo>
                  <a:pt x="10665" y="11608"/>
                  <a:pt x="10665" y="11608"/>
                  <a:pt x="10665" y="11608"/>
                </a:cubicBezTo>
                <a:cubicBezTo>
                  <a:pt x="10530" y="11461"/>
                  <a:pt x="10395" y="11314"/>
                  <a:pt x="10395" y="11020"/>
                </a:cubicBezTo>
                <a:cubicBezTo>
                  <a:pt x="10395" y="11020"/>
                  <a:pt x="10395" y="11020"/>
                  <a:pt x="10395" y="11020"/>
                </a:cubicBezTo>
                <a:cubicBezTo>
                  <a:pt x="10260" y="11020"/>
                  <a:pt x="10260" y="10873"/>
                  <a:pt x="10260" y="10727"/>
                </a:cubicBezTo>
                <a:cubicBezTo>
                  <a:pt x="10260" y="10727"/>
                  <a:pt x="10260" y="10727"/>
                  <a:pt x="10260" y="10727"/>
                </a:cubicBezTo>
                <a:cubicBezTo>
                  <a:pt x="10260" y="10727"/>
                  <a:pt x="10260" y="10727"/>
                  <a:pt x="10260" y="10727"/>
                </a:cubicBezTo>
                <a:cubicBezTo>
                  <a:pt x="10260" y="10727"/>
                  <a:pt x="10260" y="10727"/>
                  <a:pt x="10260" y="10727"/>
                </a:cubicBezTo>
                <a:cubicBezTo>
                  <a:pt x="10260" y="10580"/>
                  <a:pt x="10125" y="10580"/>
                  <a:pt x="10125" y="10580"/>
                </a:cubicBezTo>
                <a:cubicBezTo>
                  <a:pt x="10125" y="10580"/>
                  <a:pt x="10125" y="10580"/>
                  <a:pt x="10125" y="10433"/>
                </a:cubicBezTo>
                <a:cubicBezTo>
                  <a:pt x="10125" y="10433"/>
                  <a:pt x="10125" y="10433"/>
                  <a:pt x="10125" y="10286"/>
                </a:cubicBezTo>
                <a:cubicBezTo>
                  <a:pt x="9990" y="10286"/>
                  <a:pt x="9990" y="10139"/>
                  <a:pt x="9990" y="9992"/>
                </a:cubicBezTo>
                <a:cubicBezTo>
                  <a:pt x="9990" y="9992"/>
                  <a:pt x="9990" y="9992"/>
                  <a:pt x="9990" y="9992"/>
                </a:cubicBezTo>
                <a:cubicBezTo>
                  <a:pt x="9990" y="9845"/>
                  <a:pt x="9990" y="9845"/>
                  <a:pt x="9990" y="9845"/>
                </a:cubicBezTo>
                <a:cubicBezTo>
                  <a:pt x="9855" y="9845"/>
                  <a:pt x="9855" y="9698"/>
                  <a:pt x="9855" y="9551"/>
                </a:cubicBezTo>
                <a:cubicBezTo>
                  <a:pt x="9855" y="9404"/>
                  <a:pt x="9855" y="9404"/>
                  <a:pt x="9855" y="9404"/>
                </a:cubicBezTo>
                <a:cubicBezTo>
                  <a:pt x="9720" y="9257"/>
                  <a:pt x="9720" y="9257"/>
                  <a:pt x="9720" y="9257"/>
                </a:cubicBezTo>
                <a:cubicBezTo>
                  <a:pt x="9450" y="9110"/>
                  <a:pt x="9315" y="8816"/>
                  <a:pt x="9315" y="8669"/>
                </a:cubicBezTo>
                <a:cubicBezTo>
                  <a:pt x="9315" y="7053"/>
                  <a:pt x="9315" y="7053"/>
                  <a:pt x="9315" y="7053"/>
                </a:cubicBezTo>
                <a:cubicBezTo>
                  <a:pt x="9315" y="6906"/>
                  <a:pt x="9450" y="6612"/>
                  <a:pt x="9585" y="6465"/>
                </a:cubicBezTo>
                <a:cubicBezTo>
                  <a:pt x="9720" y="6318"/>
                  <a:pt x="9720" y="6318"/>
                  <a:pt x="9720" y="6318"/>
                </a:cubicBezTo>
                <a:cubicBezTo>
                  <a:pt x="9720" y="3967"/>
                  <a:pt x="9720" y="3967"/>
                  <a:pt x="9720" y="3967"/>
                </a:cubicBezTo>
                <a:cubicBezTo>
                  <a:pt x="9720" y="3820"/>
                  <a:pt x="9720" y="3820"/>
                  <a:pt x="9720" y="3820"/>
                </a:cubicBezTo>
                <a:cubicBezTo>
                  <a:pt x="9720" y="3820"/>
                  <a:pt x="9720" y="3820"/>
                  <a:pt x="9720" y="3820"/>
                </a:cubicBezTo>
                <a:cubicBezTo>
                  <a:pt x="9720" y="3527"/>
                  <a:pt x="9720" y="2645"/>
                  <a:pt x="10260" y="1910"/>
                </a:cubicBezTo>
                <a:cubicBezTo>
                  <a:pt x="10935" y="1176"/>
                  <a:pt x="11880" y="735"/>
                  <a:pt x="13365" y="735"/>
                </a:cubicBezTo>
                <a:cubicBezTo>
                  <a:pt x="14715" y="735"/>
                  <a:pt x="15795" y="1176"/>
                  <a:pt x="16335" y="1910"/>
                </a:cubicBezTo>
                <a:cubicBezTo>
                  <a:pt x="17010" y="2792"/>
                  <a:pt x="16875" y="3820"/>
                  <a:pt x="16875" y="3820"/>
                </a:cubicBezTo>
                <a:cubicBezTo>
                  <a:pt x="16875" y="6318"/>
                  <a:pt x="16875" y="6318"/>
                  <a:pt x="16875" y="6318"/>
                </a:cubicBezTo>
                <a:cubicBezTo>
                  <a:pt x="17010" y="6465"/>
                  <a:pt x="17010" y="6465"/>
                  <a:pt x="17010" y="6465"/>
                </a:cubicBezTo>
                <a:cubicBezTo>
                  <a:pt x="17145" y="6612"/>
                  <a:pt x="17280" y="6906"/>
                  <a:pt x="17280" y="7053"/>
                </a:cubicBezTo>
                <a:cubicBezTo>
                  <a:pt x="17280" y="8669"/>
                  <a:pt x="17280" y="8669"/>
                  <a:pt x="17280" y="8669"/>
                </a:cubicBezTo>
                <a:cubicBezTo>
                  <a:pt x="17280" y="8963"/>
                  <a:pt x="17010" y="9257"/>
                  <a:pt x="16740" y="9404"/>
                </a:cubicBezTo>
                <a:cubicBezTo>
                  <a:pt x="16605" y="9404"/>
                  <a:pt x="16605" y="9404"/>
                  <a:pt x="16605" y="9404"/>
                </a:cubicBezTo>
                <a:cubicBezTo>
                  <a:pt x="16470" y="9551"/>
                  <a:pt x="16470" y="9551"/>
                  <a:pt x="16470" y="9551"/>
                </a:cubicBezTo>
                <a:cubicBezTo>
                  <a:pt x="16335" y="10433"/>
                  <a:pt x="15930" y="11167"/>
                  <a:pt x="15525" y="11902"/>
                </a:cubicBezTo>
                <a:cubicBezTo>
                  <a:pt x="15390" y="12049"/>
                  <a:pt x="15255" y="12196"/>
                  <a:pt x="15255" y="12343"/>
                </a:cubicBezTo>
                <a:cubicBezTo>
                  <a:pt x="15120" y="12343"/>
                  <a:pt x="15120" y="12343"/>
                  <a:pt x="15120" y="12343"/>
                </a:cubicBezTo>
                <a:cubicBezTo>
                  <a:pt x="15120" y="13959"/>
                  <a:pt x="15120" y="13959"/>
                  <a:pt x="15120" y="13959"/>
                </a:cubicBezTo>
                <a:cubicBezTo>
                  <a:pt x="15120" y="14694"/>
                  <a:pt x="15525" y="15282"/>
                  <a:pt x="16065" y="15576"/>
                </a:cubicBezTo>
                <a:cubicBezTo>
                  <a:pt x="19440" y="17486"/>
                  <a:pt x="19440" y="17486"/>
                  <a:pt x="19440" y="17486"/>
                </a:cubicBezTo>
                <a:cubicBezTo>
                  <a:pt x="20385" y="17927"/>
                  <a:pt x="20925" y="18955"/>
                  <a:pt x="20925" y="19984"/>
                </a:cubicBezTo>
                <a:lnTo>
                  <a:pt x="20925" y="2071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61" name="Freeform 62"/>
          <p:cNvSpPr/>
          <p:nvPr/>
        </p:nvSpPr>
        <p:spPr>
          <a:xfrm>
            <a:off x="15795626" y="4946650"/>
            <a:ext cx="1203327" cy="10445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1096"/>
                </a:moveTo>
                <a:cubicBezTo>
                  <a:pt x="20520" y="939"/>
                  <a:pt x="20115" y="1096"/>
                  <a:pt x="19845" y="1409"/>
                </a:cubicBezTo>
                <a:cubicBezTo>
                  <a:pt x="15525" y="5948"/>
                  <a:pt x="15525" y="5948"/>
                  <a:pt x="15525" y="5948"/>
                </a:cubicBezTo>
                <a:cubicBezTo>
                  <a:pt x="15525" y="2191"/>
                  <a:pt x="15525" y="2191"/>
                  <a:pt x="15525" y="2191"/>
                </a:cubicBezTo>
                <a:cubicBezTo>
                  <a:pt x="15525" y="939"/>
                  <a:pt x="14715" y="0"/>
                  <a:pt x="13635" y="0"/>
                </a:cubicBezTo>
                <a:cubicBezTo>
                  <a:pt x="1890" y="0"/>
                  <a:pt x="1890" y="0"/>
                  <a:pt x="1890" y="0"/>
                </a:cubicBezTo>
                <a:cubicBezTo>
                  <a:pt x="810" y="0"/>
                  <a:pt x="0" y="939"/>
                  <a:pt x="0" y="2191"/>
                </a:cubicBezTo>
                <a:cubicBezTo>
                  <a:pt x="0" y="12365"/>
                  <a:pt x="0" y="12365"/>
                  <a:pt x="0" y="12365"/>
                </a:cubicBezTo>
                <a:cubicBezTo>
                  <a:pt x="0" y="13617"/>
                  <a:pt x="810" y="14557"/>
                  <a:pt x="1755" y="14557"/>
                </a:cubicBezTo>
                <a:cubicBezTo>
                  <a:pt x="7425" y="14557"/>
                  <a:pt x="7425" y="14557"/>
                  <a:pt x="7425" y="14557"/>
                </a:cubicBezTo>
                <a:cubicBezTo>
                  <a:pt x="4860" y="20974"/>
                  <a:pt x="4860" y="20974"/>
                  <a:pt x="4860" y="20974"/>
                </a:cubicBezTo>
                <a:cubicBezTo>
                  <a:pt x="4725" y="21130"/>
                  <a:pt x="4860" y="21443"/>
                  <a:pt x="4995" y="21443"/>
                </a:cubicBezTo>
                <a:cubicBezTo>
                  <a:pt x="5130" y="21443"/>
                  <a:pt x="5130" y="21600"/>
                  <a:pt x="5130" y="21600"/>
                </a:cubicBezTo>
                <a:cubicBezTo>
                  <a:pt x="5400" y="21600"/>
                  <a:pt x="5535" y="21443"/>
                  <a:pt x="5535" y="21287"/>
                </a:cubicBezTo>
                <a:cubicBezTo>
                  <a:pt x="7965" y="15026"/>
                  <a:pt x="7965" y="15026"/>
                  <a:pt x="7965" y="15026"/>
                </a:cubicBezTo>
                <a:cubicBezTo>
                  <a:pt x="10530" y="21287"/>
                  <a:pt x="10530" y="21287"/>
                  <a:pt x="10530" y="21287"/>
                </a:cubicBezTo>
                <a:cubicBezTo>
                  <a:pt x="10530" y="21443"/>
                  <a:pt x="10665" y="21600"/>
                  <a:pt x="10800" y="21600"/>
                </a:cubicBezTo>
                <a:cubicBezTo>
                  <a:pt x="10935" y="21600"/>
                  <a:pt x="10935" y="21443"/>
                  <a:pt x="10935" y="21443"/>
                </a:cubicBezTo>
                <a:cubicBezTo>
                  <a:pt x="11205" y="21443"/>
                  <a:pt x="11205" y="21130"/>
                  <a:pt x="11205" y="20974"/>
                </a:cubicBezTo>
                <a:cubicBezTo>
                  <a:pt x="8640" y="14557"/>
                  <a:pt x="8640" y="14557"/>
                  <a:pt x="8640" y="14557"/>
                </a:cubicBezTo>
                <a:cubicBezTo>
                  <a:pt x="13635" y="14557"/>
                  <a:pt x="13635" y="14557"/>
                  <a:pt x="13635" y="14557"/>
                </a:cubicBezTo>
                <a:cubicBezTo>
                  <a:pt x="14715" y="14557"/>
                  <a:pt x="15525" y="13461"/>
                  <a:pt x="15525" y="12209"/>
                </a:cubicBezTo>
                <a:cubicBezTo>
                  <a:pt x="15525" y="8765"/>
                  <a:pt x="15525" y="8765"/>
                  <a:pt x="15525" y="8765"/>
                </a:cubicBezTo>
                <a:cubicBezTo>
                  <a:pt x="19845" y="13461"/>
                  <a:pt x="19845" y="13461"/>
                  <a:pt x="19845" y="13461"/>
                </a:cubicBezTo>
                <a:cubicBezTo>
                  <a:pt x="19980" y="13774"/>
                  <a:pt x="20250" y="13774"/>
                  <a:pt x="20520" y="13774"/>
                </a:cubicBezTo>
                <a:cubicBezTo>
                  <a:pt x="20655" y="13774"/>
                  <a:pt x="20790" y="13774"/>
                  <a:pt x="20925" y="13774"/>
                </a:cubicBezTo>
                <a:cubicBezTo>
                  <a:pt x="21330" y="13461"/>
                  <a:pt x="21600" y="13148"/>
                  <a:pt x="21600" y="12678"/>
                </a:cubicBezTo>
                <a:cubicBezTo>
                  <a:pt x="21600" y="2348"/>
                  <a:pt x="21600" y="2348"/>
                  <a:pt x="21600" y="2348"/>
                </a:cubicBezTo>
                <a:cubicBezTo>
                  <a:pt x="21600" y="1722"/>
                  <a:pt x="21330" y="1409"/>
                  <a:pt x="20925" y="1096"/>
                </a:cubicBezTo>
                <a:close/>
                <a:moveTo>
                  <a:pt x="14715" y="12209"/>
                </a:moveTo>
                <a:cubicBezTo>
                  <a:pt x="14715" y="12991"/>
                  <a:pt x="14175" y="13617"/>
                  <a:pt x="13635" y="13617"/>
                </a:cubicBezTo>
                <a:cubicBezTo>
                  <a:pt x="7965" y="13617"/>
                  <a:pt x="7965" y="13617"/>
                  <a:pt x="7965" y="13617"/>
                </a:cubicBezTo>
                <a:cubicBezTo>
                  <a:pt x="7965" y="13617"/>
                  <a:pt x="7965" y="13617"/>
                  <a:pt x="7965" y="13617"/>
                </a:cubicBezTo>
                <a:cubicBezTo>
                  <a:pt x="7965" y="13617"/>
                  <a:pt x="7965" y="13617"/>
                  <a:pt x="7965" y="13617"/>
                </a:cubicBezTo>
                <a:cubicBezTo>
                  <a:pt x="7965" y="13617"/>
                  <a:pt x="7965" y="13617"/>
                  <a:pt x="7965" y="13617"/>
                </a:cubicBezTo>
                <a:cubicBezTo>
                  <a:pt x="1755" y="13617"/>
                  <a:pt x="1755" y="13617"/>
                  <a:pt x="1755" y="13617"/>
                </a:cubicBezTo>
                <a:cubicBezTo>
                  <a:pt x="1215" y="13617"/>
                  <a:pt x="810" y="13148"/>
                  <a:pt x="810" y="12365"/>
                </a:cubicBezTo>
                <a:cubicBezTo>
                  <a:pt x="810" y="2191"/>
                  <a:pt x="810" y="2191"/>
                  <a:pt x="810" y="2191"/>
                </a:cubicBezTo>
                <a:cubicBezTo>
                  <a:pt x="810" y="1409"/>
                  <a:pt x="1215" y="939"/>
                  <a:pt x="1890" y="939"/>
                </a:cubicBezTo>
                <a:cubicBezTo>
                  <a:pt x="13635" y="939"/>
                  <a:pt x="13635" y="939"/>
                  <a:pt x="13635" y="939"/>
                </a:cubicBezTo>
                <a:cubicBezTo>
                  <a:pt x="14310" y="939"/>
                  <a:pt x="14715" y="1409"/>
                  <a:pt x="14715" y="2191"/>
                </a:cubicBezTo>
                <a:lnTo>
                  <a:pt x="14715" y="12209"/>
                </a:lnTo>
                <a:close/>
                <a:moveTo>
                  <a:pt x="20790" y="12678"/>
                </a:moveTo>
                <a:cubicBezTo>
                  <a:pt x="20790" y="12835"/>
                  <a:pt x="20655" y="12835"/>
                  <a:pt x="20655" y="12835"/>
                </a:cubicBezTo>
                <a:cubicBezTo>
                  <a:pt x="20655" y="12991"/>
                  <a:pt x="20520" y="12991"/>
                  <a:pt x="20385" y="12835"/>
                </a:cubicBezTo>
                <a:cubicBezTo>
                  <a:pt x="15660" y="7513"/>
                  <a:pt x="15660" y="7513"/>
                  <a:pt x="15660" y="7513"/>
                </a:cubicBezTo>
                <a:cubicBezTo>
                  <a:pt x="15525" y="7513"/>
                  <a:pt x="15525" y="7513"/>
                  <a:pt x="15525" y="7357"/>
                </a:cubicBezTo>
                <a:cubicBezTo>
                  <a:pt x="15525" y="7200"/>
                  <a:pt x="15525" y="7200"/>
                  <a:pt x="15660" y="7043"/>
                </a:cubicBezTo>
                <a:cubicBezTo>
                  <a:pt x="20385" y="2035"/>
                  <a:pt x="20385" y="2035"/>
                  <a:pt x="20385" y="2035"/>
                </a:cubicBezTo>
                <a:cubicBezTo>
                  <a:pt x="20385" y="2035"/>
                  <a:pt x="20520" y="1878"/>
                  <a:pt x="20520" y="1878"/>
                </a:cubicBezTo>
                <a:cubicBezTo>
                  <a:pt x="20655" y="1878"/>
                  <a:pt x="20655" y="2035"/>
                  <a:pt x="20655" y="2035"/>
                </a:cubicBezTo>
                <a:cubicBezTo>
                  <a:pt x="20655" y="2035"/>
                  <a:pt x="20790" y="2035"/>
                  <a:pt x="20790" y="2348"/>
                </a:cubicBezTo>
                <a:lnTo>
                  <a:pt x="20790" y="12678"/>
                </a:lnTo>
                <a:close/>
                <a:moveTo>
                  <a:pt x="6885" y="6887"/>
                </a:moveTo>
                <a:cubicBezTo>
                  <a:pt x="7020" y="6417"/>
                  <a:pt x="7155" y="5948"/>
                  <a:pt x="7155" y="5478"/>
                </a:cubicBezTo>
                <a:cubicBezTo>
                  <a:pt x="7155" y="3913"/>
                  <a:pt x="6075" y="2661"/>
                  <a:pt x="4725" y="2661"/>
                </a:cubicBezTo>
                <a:cubicBezTo>
                  <a:pt x="3375" y="2661"/>
                  <a:pt x="2295" y="3913"/>
                  <a:pt x="2295" y="5478"/>
                </a:cubicBezTo>
                <a:cubicBezTo>
                  <a:pt x="2295" y="7043"/>
                  <a:pt x="3375" y="8296"/>
                  <a:pt x="4725" y="8296"/>
                </a:cubicBezTo>
                <a:cubicBezTo>
                  <a:pt x="5400" y="8296"/>
                  <a:pt x="5940" y="8139"/>
                  <a:pt x="6345" y="7670"/>
                </a:cubicBezTo>
                <a:cubicBezTo>
                  <a:pt x="6885" y="8296"/>
                  <a:pt x="6885" y="8296"/>
                  <a:pt x="6885" y="8296"/>
                </a:cubicBezTo>
                <a:cubicBezTo>
                  <a:pt x="7020" y="8296"/>
                  <a:pt x="7155" y="8296"/>
                  <a:pt x="7155" y="8296"/>
                </a:cubicBezTo>
                <a:cubicBezTo>
                  <a:pt x="7290" y="8296"/>
                  <a:pt x="7425" y="8296"/>
                  <a:pt x="7425" y="8296"/>
                </a:cubicBezTo>
                <a:cubicBezTo>
                  <a:pt x="7560" y="7983"/>
                  <a:pt x="7560" y="7826"/>
                  <a:pt x="7425" y="7670"/>
                </a:cubicBezTo>
                <a:lnTo>
                  <a:pt x="6885" y="6887"/>
                </a:lnTo>
                <a:close/>
                <a:moveTo>
                  <a:pt x="4725" y="7513"/>
                </a:moveTo>
                <a:cubicBezTo>
                  <a:pt x="3780" y="7513"/>
                  <a:pt x="2970" y="6574"/>
                  <a:pt x="2970" y="5478"/>
                </a:cubicBezTo>
                <a:cubicBezTo>
                  <a:pt x="2970" y="4383"/>
                  <a:pt x="3780" y="3443"/>
                  <a:pt x="4725" y="3443"/>
                </a:cubicBezTo>
                <a:cubicBezTo>
                  <a:pt x="5670" y="3443"/>
                  <a:pt x="6480" y="4383"/>
                  <a:pt x="6480" y="5478"/>
                </a:cubicBezTo>
                <a:cubicBezTo>
                  <a:pt x="6480" y="5791"/>
                  <a:pt x="6345" y="5948"/>
                  <a:pt x="6345" y="6261"/>
                </a:cubicBezTo>
                <a:cubicBezTo>
                  <a:pt x="5535" y="5478"/>
                  <a:pt x="5535" y="5478"/>
                  <a:pt x="5535" y="5478"/>
                </a:cubicBezTo>
                <a:cubicBezTo>
                  <a:pt x="5400" y="5165"/>
                  <a:pt x="5130" y="5165"/>
                  <a:pt x="4995" y="5478"/>
                </a:cubicBezTo>
                <a:cubicBezTo>
                  <a:pt x="4860" y="5635"/>
                  <a:pt x="4860" y="5791"/>
                  <a:pt x="4995" y="5948"/>
                </a:cubicBezTo>
                <a:cubicBezTo>
                  <a:pt x="5805" y="7043"/>
                  <a:pt x="5805" y="7043"/>
                  <a:pt x="5805" y="7043"/>
                </a:cubicBezTo>
                <a:cubicBezTo>
                  <a:pt x="5535" y="7200"/>
                  <a:pt x="5130" y="7513"/>
                  <a:pt x="4725" y="751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62" name="Freeform 63"/>
          <p:cNvSpPr/>
          <p:nvPr/>
        </p:nvSpPr>
        <p:spPr>
          <a:xfrm>
            <a:off x="15795626" y="6400800"/>
            <a:ext cx="1203327" cy="863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4358"/>
                </a:moveTo>
                <a:cubicBezTo>
                  <a:pt x="20520" y="3979"/>
                  <a:pt x="19980" y="3979"/>
                  <a:pt x="19575" y="4168"/>
                </a:cubicBezTo>
                <a:cubicBezTo>
                  <a:pt x="16740" y="6063"/>
                  <a:pt x="16740" y="6063"/>
                  <a:pt x="16740" y="6063"/>
                </a:cubicBezTo>
                <a:cubicBezTo>
                  <a:pt x="16740" y="6063"/>
                  <a:pt x="16740" y="6063"/>
                  <a:pt x="16740" y="6063"/>
                </a:cubicBezTo>
                <a:cubicBezTo>
                  <a:pt x="16740" y="5116"/>
                  <a:pt x="16065" y="4168"/>
                  <a:pt x="15390" y="4168"/>
                </a:cubicBezTo>
                <a:cubicBezTo>
                  <a:pt x="13635" y="4168"/>
                  <a:pt x="13635" y="4168"/>
                  <a:pt x="13635" y="4168"/>
                </a:cubicBezTo>
                <a:cubicBezTo>
                  <a:pt x="13635" y="1516"/>
                  <a:pt x="13635" y="1516"/>
                  <a:pt x="13635" y="1516"/>
                </a:cubicBezTo>
                <a:cubicBezTo>
                  <a:pt x="13635" y="758"/>
                  <a:pt x="13095" y="0"/>
                  <a:pt x="1255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89"/>
                  <a:pt x="0" y="568"/>
                </a:cubicBezTo>
                <a:cubicBezTo>
                  <a:pt x="0" y="758"/>
                  <a:pt x="135" y="1137"/>
                  <a:pt x="405" y="1137"/>
                </a:cubicBezTo>
                <a:cubicBezTo>
                  <a:pt x="12555" y="1137"/>
                  <a:pt x="12555" y="1137"/>
                  <a:pt x="12555" y="1137"/>
                </a:cubicBezTo>
                <a:cubicBezTo>
                  <a:pt x="12690" y="1137"/>
                  <a:pt x="12825" y="1326"/>
                  <a:pt x="12825" y="1516"/>
                </a:cubicBezTo>
                <a:cubicBezTo>
                  <a:pt x="12825" y="4168"/>
                  <a:pt x="12825" y="4168"/>
                  <a:pt x="12825" y="4168"/>
                </a:cubicBezTo>
                <a:cubicBezTo>
                  <a:pt x="1215" y="4168"/>
                  <a:pt x="1215" y="4168"/>
                  <a:pt x="1215" y="4168"/>
                </a:cubicBezTo>
                <a:cubicBezTo>
                  <a:pt x="540" y="4168"/>
                  <a:pt x="0" y="5116"/>
                  <a:pt x="0" y="6063"/>
                </a:cubicBezTo>
                <a:cubicBezTo>
                  <a:pt x="0" y="19516"/>
                  <a:pt x="0" y="19516"/>
                  <a:pt x="0" y="19516"/>
                </a:cubicBezTo>
                <a:cubicBezTo>
                  <a:pt x="0" y="20463"/>
                  <a:pt x="540" y="21221"/>
                  <a:pt x="1215" y="21221"/>
                </a:cubicBezTo>
                <a:cubicBezTo>
                  <a:pt x="15390" y="21221"/>
                  <a:pt x="15390" y="21221"/>
                  <a:pt x="15390" y="21221"/>
                </a:cubicBezTo>
                <a:cubicBezTo>
                  <a:pt x="16065" y="21221"/>
                  <a:pt x="16740" y="20463"/>
                  <a:pt x="16740" y="19516"/>
                </a:cubicBezTo>
                <a:cubicBezTo>
                  <a:pt x="16740" y="19516"/>
                  <a:pt x="16740" y="19516"/>
                  <a:pt x="16740" y="19516"/>
                </a:cubicBezTo>
                <a:cubicBezTo>
                  <a:pt x="19575" y="21411"/>
                  <a:pt x="19575" y="21411"/>
                  <a:pt x="19575" y="21411"/>
                </a:cubicBezTo>
                <a:cubicBezTo>
                  <a:pt x="19710" y="21411"/>
                  <a:pt x="19980" y="21600"/>
                  <a:pt x="20115" y="21600"/>
                </a:cubicBezTo>
                <a:cubicBezTo>
                  <a:pt x="20385" y="21600"/>
                  <a:pt x="20655" y="21411"/>
                  <a:pt x="20925" y="21221"/>
                </a:cubicBezTo>
                <a:cubicBezTo>
                  <a:pt x="21330" y="20842"/>
                  <a:pt x="21600" y="20274"/>
                  <a:pt x="21600" y="19516"/>
                </a:cubicBezTo>
                <a:cubicBezTo>
                  <a:pt x="21600" y="6063"/>
                  <a:pt x="21600" y="6063"/>
                  <a:pt x="21600" y="6063"/>
                </a:cubicBezTo>
                <a:cubicBezTo>
                  <a:pt x="21600" y="5305"/>
                  <a:pt x="21330" y="4737"/>
                  <a:pt x="20925" y="4358"/>
                </a:cubicBezTo>
                <a:close/>
                <a:moveTo>
                  <a:pt x="15930" y="19516"/>
                </a:moveTo>
                <a:cubicBezTo>
                  <a:pt x="15930" y="19895"/>
                  <a:pt x="15660" y="20274"/>
                  <a:pt x="15390" y="20274"/>
                </a:cubicBezTo>
                <a:cubicBezTo>
                  <a:pt x="1215" y="20274"/>
                  <a:pt x="1215" y="20274"/>
                  <a:pt x="1215" y="20274"/>
                </a:cubicBezTo>
                <a:cubicBezTo>
                  <a:pt x="945" y="20274"/>
                  <a:pt x="810" y="19895"/>
                  <a:pt x="810" y="19516"/>
                </a:cubicBezTo>
                <a:cubicBezTo>
                  <a:pt x="810" y="6063"/>
                  <a:pt x="810" y="6063"/>
                  <a:pt x="810" y="6063"/>
                </a:cubicBezTo>
                <a:cubicBezTo>
                  <a:pt x="810" y="5684"/>
                  <a:pt x="945" y="5305"/>
                  <a:pt x="1215" y="5305"/>
                </a:cubicBezTo>
                <a:cubicBezTo>
                  <a:pt x="15390" y="5305"/>
                  <a:pt x="15390" y="5305"/>
                  <a:pt x="15390" y="5305"/>
                </a:cubicBezTo>
                <a:cubicBezTo>
                  <a:pt x="15660" y="5305"/>
                  <a:pt x="15930" y="5684"/>
                  <a:pt x="15930" y="6063"/>
                </a:cubicBezTo>
                <a:cubicBezTo>
                  <a:pt x="15930" y="6632"/>
                  <a:pt x="15930" y="6632"/>
                  <a:pt x="15930" y="6632"/>
                </a:cubicBezTo>
                <a:cubicBezTo>
                  <a:pt x="15930" y="18947"/>
                  <a:pt x="15930" y="18947"/>
                  <a:pt x="15930" y="18947"/>
                </a:cubicBezTo>
                <a:lnTo>
                  <a:pt x="15930" y="19516"/>
                </a:lnTo>
                <a:close/>
                <a:moveTo>
                  <a:pt x="20790" y="19516"/>
                </a:moveTo>
                <a:cubicBezTo>
                  <a:pt x="20790" y="19895"/>
                  <a:pt x="20790" y="20084"/>
                  <a:pt x="20520" y="20274"/>
                </a:cubicBezTo>
                <a:cubicBezTo>
                  <a:pt x="20385" y="20463"/>
                  <a:pt x="20115" y="20463"/>
                  <a:pt x="19845" y="20274"/>
                </a:cubicBezTo>
                <a:cubicBezTo>
                  <a:pt x="16740" y="18189"/>
                  <a:pt x="16740" y="18189"/>
                  <a:pt x="16740" y="18189"/>
                </a:cubicBezTo>
                <a:cubicBezTo>
                  <a:pt x="16740" y="7200"/>
                  <a:pt x="16740" y="7200"/>
                  <a:pt x="16740" y="7200"/>
                </a:cubicBezTo>
                <a:cubicBezTo>
                  <a:pt x="19845" y="5116"/>
                  <a:pt x="19845" y="5116"/>
                  <a:pt x="19845" y="5116"/>
                </a:cubicBezTo>
                <a:cubicBezTo>
                  <a:pt x="20115" y="5116"/>
                  <a:pt x="20385" y="5116"/>
                  <a:pt x="20520" y="5305"/>
                </a:cubicBezTo>
                <a:cubicBezTo>
                  <a:pt x="20790" y="5495"/>
                  <a:pt x="20790" y="5684"/>
                  <a:pt x="20790" y="6063"/>
                </a:cubicBezTo>
                <a:lnTo>
                  <a:pt x="20790" y="1951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63" name="Freeform 64"/>
          <p:cNvSpPr/>
          <p:nvPr/>
        </p:nvSpPr>
        <p:spPr>
          <a:xfrm>
            <a:off x="15795626" y="7731125"/>
            <a:ext cx="1203327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17550" y="0"/>
                  <a:pt x="17550" y="0"/>
                  <a:pt x="17550" y="0"/>
                </a:cubicBezTo>
                <a:cubicBezTo>
                  <a:pt x="4050" y="0"/>
                  <a:pt x="4050" y="0"/>
                  <a:pt x="4050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70"/>
                  <a:pt x="0" y="510"/>
                </a:cubicBezTo>
                <a:cubicBezTo>
                  <a:pt x="0" y="5613"/>
                  <a:pt x="0" y="5613"/>
                  <a:pt x="0" y="5613"/>
                </a:cubicBezTo>
                <a:cubicBezTo>
                  <a:pt x="0" y="10715"/>
                  <a:pt x="0" y="10715"/>
                  <a:pt x="0" y="10715"/>
                </a:cubicBezTo>
                <a:cubicBezTo>
                  <a:pt x="0" y="15987"/>
                  <a:pt x="0" y="15987"/>
                  <a:pt x="0" y="15987"/>
                </a:cubicBezTo>
                <a:cubicBezTo>
                  <a:pt x="0" y="21090"/>
                  <a:pt x="0" y="21090"/>
                  <a:pt x="0" y="21090"/>
                </a:cubicBezTo>
                <a:cubicBezTo>
                  <a:pt x="0" y="21430"/>
                  <a:pt x="135" y="21600"/>
                  <a:pt x="405" y="21600"/>
                </a:cubicBezTo>
                <a:cubicBezTo>
                  <a:pt x="4050" y="21600"/>
                  <a:pt x="4050" y="21600"/>
                  <a:pt x="405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30"/>
                  <a:pt x="21600" y="21090"/>
                </a:cubicBezTo>
                <a:cubicBezTo>
                  <a:pt x="21600" y="15987"/>
                  <a:pt x="21600" y="15987"/>
                  <a:pt x="21600" y="15987"/>
                </a:cubicBezTo>
                <a:cubicBezTo>
                  <a:pt x="21600" y="10715"/>
                  <a:pt x="21600" y="10715"/>
                  <a:pt x="21600" y="10715"/>
                </a:cubicBezTo>
                <a:cubicBezTo>
                  <a:pt x="21600" y="5613"/>
                  <a:pt x="21600" y="5613"/>
                  <a:pt x="21600" y="5613"/>
                </a:cubicBezTo>
                <a:cubicBezTo>
                  <a:pt x="21600" y="510"/>
                  <a:pt x="21600" y="510"/>
                  <a:pt x="21600" y="510"/>
                </a:cubicBezTo>
                <a:cubicBezTo>
                  <a:pt x="21600" y="170"/>
                  <a:pt x="21465" y="0"/>
                  <a:pt x="21195" y="0"/>
                </a:cubicBezTo>
                <a:close/>
                <a:moveTo>
                  <a:pt x="20790" y="10375"/>
                </a:moveTo>
                <a:cubicBezTo>
                  <a:pt x="17820" y="10375"/>
                  <a:pt x="17820" y="10375"/>
                  <a:pt x="17820" y="10375"/>
                </a:cubicBezTo>
                <a:cubicBezTo>
                  <a:pt x="17820" y="6123"/>
                  <a:pt x="17820" y="6123"/>
                  <a:pt x="17820" y="6123"/>
                </a:cubicBezTo>
                <a:cubicBezTo>
                  <a:pt x="20790" y="6123"/>
                  <a:pt x="20790" y="6123"/>
                  <a:pt x="20790" y="6123"/>
                </a:cubicBezTo>
                <a:lnTo>
                  <a:pt x="20790" y="10375"/>
                </a:lnTo>
                <a:close/>
                <a:moveTo>
                  <a:pt x="17145" y="5613"/>
                </a:moveTo>
                <a:cubicBezTo>
                  <a:pt x="17145" y="10375"/>
                  <a:pt x="17145" y="10375"/>
                  <a:pt x="17145" y="10375"/>
                </a:cubicBezTo>
                <a:cubicBezTo>
                  <a:pt x="4455" y="10375"/>
                  <a:pt x="4455" y="10375"/>
                  <a:pt x="4455" y="10375"/>
                </a:cubicBezTo>
                <a:cubicBezTo>
                  <a:pt x="4455" y="5613"/>
                  <a:pt x="4455" y="5613"/>
                  <a:pt x="4455" y="5613"/>
                </a:cubicBezTo>
                <a:cubicBezTo>
                  <a:pt x="4455" y="1020"/>
                  <a:pt x="4455" y="1020"/>
                  <a:pt x="4455" y="1020"/>
                </a:cubicBezTo>
                <a:cubicBezTo>
                  <a:pt x="17145" y="1020"/>
                  <a:pt x="17145" y="1020"/>
                  <a:pt x="17145" y="1020"/>
                </a:cubicBezTo>
                <a:lnTo>
                  <a:pt x="17145" y="5613"/>
                </a:lnTo>
                <a:close/>
                <a:moveTo>
                  <a:pt x="3780" y="10375"/>
                </a:moveTo>
                <a:cubicBezTo>
                  <a:pt x="810" y="10375"/>
                  <a:pt x="810" y="10375"/>
                  <a:pt x="810" y="10375"/>
                </a:cubicBezTo>
                <a:cubicBezTo>
                  <a:pt x="810" y="6123"/>
                  <a:pt x="810" y="6123"/>
                  <a:pt x="810" y="6123"/>
                </a:cubicBezTo>
                <a:cubicBezTo>
                  <a:pt x="3780" y="6123"/>
                  <a:pt x="3780" y="6123"/>
                  <a:pt x="3780" y="6123"/>
                </a:cubicBezTo>
                <a:lnTo>
                  <a:pt x="3780" y="10375"/>
                </a:lnTo>
                <a:close/>
                <a:moveTo>
                  <a:pt x="810" y="11225"/>
                </a:moveTo>
                <a:cubicBezTo>
                  <a:pt x="3780" y="11225"/>
                  <a:pt x="3780" y="11225"/>
                  <a:pt x="3780" y="11225"/>
                </a:cubicBezTo>
                <a:cubicBezTo>
                  <a:pt x="3780" y="15477"/>
                  <a:pt x="3780" y="15477"/>
                  <a:pt x="3780" y="15477"/>
                </a:cubicBezTo>
                <a:cubicBezTo>
                  <a:pt x="810" y="15477"/>
                  <a:pt x="810" y="15477"/>
                  <a:pt x="810" y="15477"/>
                </a:cubicBezTo>
                <a:lnTo>
                  <a:pt x="810" y="11225"/>
                </a:lnTo>
                <a:close/>
                <a:moveTo>
                  <a:pt x="4455" y="15987"/>
                </a:moveTo>
                <a:cubicBezTo>
                  <a:pt x="4455" y="11225"/>
                  <a:pt x="4455" y="11225"/>
                  <a:pt x="4455" y="11225"/>
                </a:cubicBezTo>
                <a:cubicBezTo>
                  <a:pt x="17145" y="11225"/>
                  <a:pt x="17145" y="11225"/>
                  <a:pt x="17145" y="11225"/>
                </a:cubicBezTo>
                <a:cubicBezTo>
                  <a:pt x="17145" y="15987"/>
                  <a:pt x="17145" y="15987"/>
                  <a:pt x="17145" y="15987"/>
                </a:cubicBezTo>
                <a:cubicBezTo>
                  <a:pt x="17145" y="20580"/>
                  <a:pt x="17145" y="20580"/>
                  <a:pt x="17145" y="20580"/>
                </a:cubicBezTo>
                <a:cubicBezTo>
                  <a:pt x="4455" y="20580"/>
                  <a:pt x="4455" y="20580"/>
                  <a:pt x="4455" y="20580"/>
                </a:cubicBezTo>
                <a:lnTo>
                  <a:pt x="4455" y="15987"/>
                </a:lnTo>
                <a:close/>
                <a:moveTo>
                  <a:pt x="17820" y="11225"/>
                </a:moveTo>
                <a:cubicBezTo>
                  <a:pt x="20790" y="11225"/>
                  <a:pt x="20790" y="11225"/>
                  <a:pt x="20790" y="11225"/>
                </a:cubicBezTo>
                <a:cubicBezTo>
                  <a:pt x="20790" y="15477"/>
                  <a:pt x="20790" y="15477"/>
                  <a:pt x="20790" y="15477"/>
                </a:cubicBezTo>
                <a:cubicBezTo>
                  <a:pt x="17820" y="15477"/>
                  <a:pt x="17820" y="15477"/>
                  <a:pt x="17820" y="15477"/>
                </a:cubicBezTo>
                <a:lnTo>
                  <a:pt x="17820" y="11225"/>
                </a:lnTo>
                <a:close/>
                <a:moveTo>
                  <a:pt x="20790" y="1020"/>
                </a:moveTo>
                <a:cubicBezTo>
                  <a:pt x="20790" y="5102"/>
                  <a:pt x="20790" y="5102"/>
                  <a:pt x="20790" y="5102"/>
                </a:cubicBezTo>
                <a:cubicBezTo>
                  <a:pt x="17820" y="5102"/>
                  <a:pt x="17820" y="5102"/>
                  <a:pt x="17820" y="5102"/>
                </a:cubicBezTo>
                <a:cubicBezTo>
                  <a:pt x="17820" y="1020"/>
                  <a:pt x="17820" y="1020"/>
                  <a:pt x="17820" y="1020"/>
                </a:cubicBezTo>
                <a:lnTo>
                  <a:pt x="20790" y="1020"/>
                </a:lnTo>
                <a:close/>
                <a:moveTo>
                  <a:pt x="810" y="1020"/>
                </a:moveTo>
                <a:cubicBezTo>
                  <a:pt x="3780" y="1020"/>
                  <a:pt x="3780" y="1020"/>
                  <a:pt x="3780" y="1020"/>
                </a:cubicBezTo>
                <a:cubicBezTo>
                  <a:pt x="3780" y="5102"/>
                  <a:pt x="3780" y="5102"/>
                  <a:pt x="3780" y="5102"/>
                </a:cubicBezTo>
                <a:cubicBezTo>
                  <a:pt x="810" y="5102"/>
                  <a:pt x="810" y="5102"/>
                  <a:pt x="810" y="5102"/>
                </a:cubicBezTo>
                <a:lnTo>
                  <a:pt x="810" y="1020"/>
                </a:lnTo>
                <a:close/>
                <a:moveTo>
                  <a:pt x="810" y="20580"/>
                </a:moveTo>
                <a:cubicBezTo>
                  <a:pt x="810" y="16498"/>
                  <a:pt x="810" y="16498"/>
                  <a:pt x="810" y="16498"/>
                </a:cubicBezTo>
                <a:cubicBezTo>
                  <a:pt x="3780" y="16498"/>
                  <a:pt x="3780" y="16498"/>
                  <a:pt x="3780" y="16498"/>
                </a:cubicBezTo>
                <a:cubicBezTo>
                  <a:pt x="3780" y="20580"/>
                  <a:pt x="3780" y="20580"/>
                  <a:pt x="3780" y="20580"/>
                </a:cubicBezTo>
                <a:lnTo>
                  <a:pt x="810" y="20580"/>
                </a:lnTo>
                <a:close/>
                <a:moveTo>
                  <a:pt x="20790" y="20580"/>
                </a:moveTo>
                <a:cubicBezTo>
                  <a:pt x="17820" y="20580"/>
                  <a:pt x="17820" y="20580"/>
                  <a:pt x="17820" y="20580"/>
                </a:cubicBezTo>
                <a:cubicBezTo>
                  <a:pt x="17820" y="16498"/>
                  <a:pt x="17820" y="16498"/>
                  <a:pt x="17820" y="16498"/>
                </a:cubicBezTo>
                <a:cubicBezTo>
                  <a:pt x="20790" y="16498"/>
                  <a:pt x="20790" y="16498"/>
                  <a:pt x="20790" y="16498"/>
                </a:cubicBezTo>
                <a:lnTo>
                  <a:pt x="20790" y="205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64" name="Freeform 65"/>
          <p:cNvSpPr/>
          <p:nvPr/>
        </p:nvSpPr>
        <p:spPr>
          <a:xfrm>
            <a:off x="15795626" y="8972550"/>
            <a:ext cx="1181101" cy="1212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668" y="10125"/>
                </a:moveTo>
                <a:cubicBezTo>
                  <a:pt x="8668" y="10260"/>
                  <a:pt x="8805" y="10260"/>
                  <a:pt x="8805" y="10260"/>
                </a:cubicBezTo>
                <a:cubicBezTo>
                  <a:pt x="8943" y="10260"/>
                  <a:pt x="8943" y="10125"/>
                  <a:pt x="9080" y="10125"/>
                </a:cubicBezTo>
                <a:cubicBezTo>
                  <a:pt x="13483" y="7425"/>
                  <a:pt x="13483" y="7425"/>
                  <a:pt x="13483" y="7425"/>
                </a:cubicBezTo>
                <a:cubicBezTo>
                  <a:pt x="13483" y="7290"/>
                  <a:pt x="13620" y="7155"/>
                  <a:pt x="13620" y="7020"/>
                </a:cubicBezTo>
                <a:cubicBezTo>
                  <a:pt x="13620" y="6885"/>
                  <a:pt x="13483" y="6750"/>
                  <a:pt x="13483" y="6750"/>
                </a:cubicBezTo>
                <a:cubicBezTo>
                  <a:pt x="9080" y="4050"/>
                  <a:pt x="9080" y="4050"/>
                  <a:pt x="9080" y="4050"/>
                </a:cubicBezTo>
                <a:cubicBezTo>
                  <a:pt x="8943" y="3915"/>
                  <a:pt x="8805" y="3915"/>
                  <a:pt x="8668" y="3915"/>
                </a:cubicBezTo>
                <a:cubicBezTo>
                  <a:pt x="8530" y="4050"/>
                  <a:pt x="8392" y="4185"/>
                  <a:pt x="8392" y="4320"/>
                </a:cubicBezTo>
                <a:cubicBezTo>
                  <a:pt x="8392" y="9855"/>
                  <a:pt x="8392" y="9855"/>
                  <a:pt x="8392" y="9855"/>
                </a:cubicBezTo>
                <a:cubicBezTo>
                  <a:pt x="8392" y="9990"/>
                  <a:pt x="8530" y="10125"/>
                  <a:pt x="8668" y="10125"/>
                </a:cubicBezTo>
                <a:close/>
                <a:moveTo>
                  <a:pt x="9218" y="4995"/>
                </a:moveTo>
                <a:cubicBezTo>
                  <a:pt x="12520" y="7020"/>
                  <a:pt x="12520" y="7020"/>
                  <a:pt x="12520" y="7020"/>
                </a:cubicBezTo>
                <a:cubicBezTo>
                  <a:pt x="9218" y="9045"/>
                  <a:pt x="9218" y="9045"/>
                  <a:pt x="9218" y="9045"/>
                </a:cubicBezTo>
                <a:lnTo>
                  <a:pt x="9218" y="4995"/>
                </a:lnTo>
                <a:close/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20775" y="810"/>
                </a:moveTo>
                <a:cubicBezTo>
                  <a:pt x="20775" y="13770"/>
                  <a:pt x="20775" y="13770"/>
                  <a:pt x="20775" y="13770"/>
                </a:cubicBezTo>
                <a:cubicBezTo>
                  <a:pt x="825" y="13770"/>
                  <a:pt x="825" y="13770"/>
                  <a:pt x="825" y="13770"/>
                </a:cubicBezTo>
                <a:cubicBezTo>
                  <a:pt x="825" y="810"/>
                  <a:pt x="825" y="810"/>
                  <a:pt x="825" y="810"/>
                </a:cubicBezTo>
                <a:lnTo>
                  <a:pt x="20775" y="810"/>
                </a:lnTo>
                <a:close/>
                <a:moveTo>
                  <a:pt x="825" y="20790"/>
                </a:moveTo>
                <a:cubicBezTo>
                  <a:pt x="825" y="14580"/>
                  <a:pt x="825" y="14580"/>
                  <a:pt x="825" y="14580"/>
                </a:cubicBezTo>
                <a:cubicBezTo>
                  <a:pt x="20775" y="14580"/>
                  <a:pt x="20775" y="14580"/>
                  <a:pt x="20775" y="14580"/>
                </a:cubicBezTo>
                <a:cubicBezTo>
                  <a:pt x="20775" y="20790"/>
                  <a:pt x="20775" y="20790"/>
                  <a:pt x="20775" y="20790"/>
                </a:cubicBezTo>
                <a:lnTo>
                  <a:pt x="825" y="20790"/>
                </a:lnTo>
                <a:close/>
                <a:moveTo>
                  <a:pt x="19261" y="17685"/>
                </a:moveTo>
                <a:cubicBezTo>
                  <a:pt x="19261" y="17955"/>
                  <a:pt x="18986" y="18090"/>
                  <a:pt x="18848" y="18090"/>
                </a:cubicBezTo>
                <a:cubicBezTo>
                  <a:pt x="9218" y="18090"/>
                  <a:pt x="9218" y="18090"/>
                  <a:pt x="9218" y="18090"/>
                </a:cubicBezTo>
                <a:cubicBezTo>
                  <a:pt x="9218" y="18900"/>
                  <a:pt x="9218" y="18900"/>
                  <a:pt x="9218" y="18900"/>
                </a:cubicBezTo>
                <a:cubicBezTo>
                  <a:pt x="9218" y="19035"/>
                  <a:pt x="9080" y="19305"/>
                  <a:pt x="8805" y="19305"/>
                </a:cubicBezTo>
                <a:cubicBezTo>
                  <a:pt x="8530" y="19305"/>
                  <a:pt x="8392" y="19035"/>
                  <a:pt x="8392" y="18900"/>
                </a:cubicBezTo>
                <a:cubicBezTo>
                  <a:pt x="8392" y="18090"/>
                  <a:pt x="8392" y="18090"/>
                  <a:pt x="8392" y="18090"/>
                </a:cubicBezTo>
                <a:cubicBezTo>
                  <a:pt x="6741" y="18090"/>
                  <a:pt x="6741" y="18090"/>
                  <a:pt x="6741" y="18090"/>
                </a:cubicBezTo>
                <a:cubicBezTo>
                  <a:pt x="6604" y="18090"/>
                  <a:pt x="6466" y="17955"/>
                  <a:pt x="6466" y="17685"/>
                </a:cubicBezTo>
                <a:cubicBezTo>
                  <a:pt x="6466" y="17415"/>
                  <a:pt x="6604" y="17280"/>
                  <a:pt x="6741" y="17280"/>
                </a:cubicBezTo>
                <a:cubicBezTo>
                  <a:pt x="8392" y="17280"/>
                  <a:pt x="8392" y="17280"/>
                  <a:pt x="8392" y="17280"/>
                </a:cubicBezTo>
                <a:cubicBezTo>
                  <a:pt x="8392" y="16470"/>
                  <a:pt x="8392" y="16470"/>
                  <a:pt x="8392" y="16470"/>
                </a:cubicBezTo>
                <a:cubicBezTo>
                  <a:pt x="8392" y="16335"/>
                  <a:pt x="8530" y="16065"/>
                  <a:pt x="8805" y="16065"/>
                </a:cubicBezTo>
                <a:cubicBezTo>
                  <a:pt x="9080" y="16065"/>
                  <a:pt x="9218" y="16335"/>
                  <a:pt x="9218" y="16470"/>
                </a:cubicBezTo>
                <a:cubicBezTo>
                  <a:pt x="9218" y="17280"/>
                  <a:pt x="9218" y="17280"/>
                  <a:pt x="9218" y="17280"/>
                </a:cubicBezTo>
                <a:cubicBezTo>
                  <a:pt x="18848" y="17280"/>
                  <a:pt x="18848" y="17280"/>
                  <a:pt x="18848" y="17280"/>
                </a:cubicBezTo>
                <a:cubicBezTo>
                  <a:pt x="18986" y="17280"/>
                  <a:pt x="19261" y="17415"/>
                  <a:pt x="19261" y="17685"/>
                </a:cubicBezTo>
                <a:close/>
                <a:moveTo>
                  <a:pt x="3164" y="16470"/>
                </a:moveTo>
                <a:cubicBezTo>
                  <a:pt x="3164" y="18900"/>
                  <a:pt x="3164" y="18900"/>
                  <a:pt x="3164" y="18900"/>
                </a:cubicBezTo>
                <a:cubicBezTo>
                  <a:pt x="3164" y="19035"/>
                  <a:pt x="3027" y="19305"/>
                  <a:pt x="2752" y="19305"/>
                </a:cubicBezTo>
                <a:cubicBezTo>
                  <a:pt x="2614" y="19305"/>
                  <a:pt x="2339" y="19035"/>
                  <a:pt x="2339" y="18900"/>
                </a:cubicBezTo>
                <a:cubicBezTo>
                  <a:pt x="2339" y="16470"/>
                  <a:pt x="2339" y="16470"/>
                  <a:pt x="2339" y="16470"/>
                </a:cubicBezTo>
                <a:cubicBezTo>
                  <a:pt x="2339" y="16335"/>
                  <a:pt x="2614" y="16065"/>
                  <a:pt x="2752" y="16065"/>
                </a:cubicBezTo>
                <a:cubicBezTo>
                  <a:pt x="3027" y="16065"/>
                  <a:pt x="3164" y="16335"/>
                  <a:pt x="3164" y="16470"/>
                </a:cubicBezTo>
                <a:close/>
                <a:moveTo>
                  <a:pt x="4815" y="16470"/>
                </a:moveTo>
                <a:cubicBezTo>
                  <a:pt x="4815" y="18900"/>
                  <a:pt x="4815" y="18900"/>
                  <a:pt x="4815" y="18900"/>
                </a:cubicBezTo>
                <a:cubicBezTo>
                  <a:pt x="4815" y="19035"/>
                  <a:pt x="4678" y="19305"/>
                  <a:pt x="4403" y="19305"/>
                </a:cubicBezTo>
                <a:cubicBezTo>
                  <a:pt x="4127" y="19305"/>
                  <a:pt x="3990" y="19035"/>
                  <a:pt x="3990" y="18900"/>
                </a:cubicBezTo>
                <a:cubicBezTo>
                  <a:pt x="3990" y="16470"/>
                  <a:pt x="3990" y="16470"/>
                  <a:pt x="3990" y="16470"/>
                </a:cubicBezTo>
                <a:cubicBezTo>
                  <a:pt x="3990" y="16335"/>
                  <a:pt x="4127" y="16065"/>
                  <a:pt x="4403" y="16065"/>
                </a:cubicBezTo>
                <a:cubicBezTo>
                  <a:pt x="4678" y="16065"/>
                  <a:pt x="4815" y="16335"/>
                  <a:pt x="4815" y="164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65" name="Freeform 66"/>
          <p:cNvSpPr/>
          <p:nvPr/>
        </p:nvSpPr>
        <p:spPr>
          <a:xfrm>
            <a:off x="15795626" y="10458450"/>
            <a:ext cx="1203327" cy="958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635" y="10375"/>
                </a:moveTo>
                <a:cubicBezTo>
                  <a:pt x="9450" y="7143"/>
                  <a:pt x="9450" y="7143"/>
                  <a:pt x="9450" y="7143"/>
                </a:cubicBezTo>
                <a:cubicBezTo>
                  <a:pt x="9450" y="6973"/>
                  <a:pt x="9315" y="6973"/>
                  <a:pt x="9180" y="7143"/>
                </a:cubicBezTo>
                <a:cubicBezTo>
                  <a:pt x="9045" y="7143"/>
                  <a:pt x="8910" y="7313"/>
                  <a:pt x="8910" y="7483"/>
                </a:cubicBezTo>
                <a:cubicBezTo>
                  <a:pt x="8910" y="14117"/>
                  <a:pt x="8910" y="14117"/>
                  <a:pt x="8910" y="14117"/>
                </a:cubicBezTo>
                <a:cubicBezTo>
                  <a:pt x="8910" y="14287"/>
                  <a:pt x="9045" y="14457"/>
                  <a:pt x="9180" y="14457"/>
                </a:cubicBezTo>
                <a:cubicBezTo>
                  <a:pt x="9180" y="14457"/>
                  <a:pt x="9315" y="14627"/>
                  <a:pt x="9315" y="14627"/>
                </a:cubicBezTo>
                <a:cubicBezTo>
                  <a:pt x="9315" y="14627"/>
                  <a:pt x="9450" y="14457"/>
                  <a:pt x="9450" y="14457"/>
                </a:cubicBezTo>
                <a:cubicBezTo>
                  <a:pt x="13635" y="11225"/>
                  <a:pt x="13635" y="11225"/>
                  <a:pt x="13635" y="11225"/>
                </a:cubicBezTo>
                <a:cubicBezTo>
                  <a:pt x="13770" y="11055"/>
                  <a:pt x="13770" y="10885"/>
                  <a:pt x="13770" y="10715"/>
                </a:cubicBezTo>
                <a:cubicBezTo>
                  <a:pt x="13770" y="10715"/>
                  <a:pt x="13770" y="10545"/>
                  <a:pt x="13635" y="10375"/>
                </a:cubicBezTo>
                <a:close/>
                <a:moveTo>
                  <a:pt x="9720" y="13266"/>
                </a:moveTo>
                <a:cubicBezTo>
                  <a:pt x="9720" y="8334"/>
                  <a:pt x="9720" y="8334"/>
                  <a:pt x="9720" y="8334"/>
                </a:cubicBezTo>
                <a:cubicBezTo>
                  <a:pt x="12690" y="10715"/>
                  <a:pt x="12690" y="10715"/>
                  <a:pt x="12690" y="10715"/>
                </a:cubicBezTo>
                <a:lnTo>
                  <a:pt x="9720" y="13266"/>
                </a:lnTo>
                <a:close/>
                <a:moveTo>
                  <a:pt x="21195" y="0"/>
                </a:moveTo>
                <a:cubicBezTo>
                  <a:pt x="17550" y="0"/>
                  <a:pt x="17550" y="0"/>
                  <a:pt x="17550" y="0"/>
                </a:cubicBezTo>
                <a:cubicBezTo>
                  <a:pt x="4050" y="0"/>
                  <a:pt x="4050" y="0"/>
                  <a:pt x="4050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70"/>
                  <a:pt x="0" y="510"/>
                </a:cubicBezTo>
                <a:cubicBezTo>
                  <a:pt x="0" y="5613"/>
                  <a:pt x="0" y="5613"/>
                  <a:pt x="0" y="5613"/>
                </a:cubicBezTo>
                <a:cubicBezTo>
                  <a:pt x="0" y="10715"/>
                  <a:pt x="0" y="10715"/>
                  <a:pt x="0" y="10715"/>
                </a:cubicBezTo>
                <a:cubicBezTo>
                  <a:pt x="0" y="15987"/>
                  <a:pt x="0" y="15987"/>
                  <a:pt x="0" y="15987"/>
                </a:cubicBezTo>
                <a:cubicBezTo>
                  <a:pt x="0" y="21090"/>
                  <a:pt x="0" y="21090"/>
                  <a:pt x="0" y="21090"/>
                </a:cubicBezTo>
                <a:cubicBezTo>
                  <a:pt x="0" y="21430"/>
                  <a:pt x="135" y="21600"/>
                  <a:pt x="405" y="21600"/>
                </a:cubicBezTo>
                <a:cubicBezTo>
                  <a:pt x="4050" y="21600"/>
                  <a:pt x="4050" y="21600"/>
                  <a:pt x="405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30"/>
                  <a:pt x="21600" y="21090"/>
                </a:cubicBezTo>
                <a:cubicBezTo>
                  <a:pt x="21600" y="15987"/>
                  <a:pt x="21600" y="15987"/>
                  <a:pt x="21600" y="15987"/>
                </a:cubicBezTo>
                <a:cubicBezTo>
                  <a:pt x="21600" y="10715"/>
                  <a:pt x="21600" y="10715"/>
                  <a:pt x="21600" y="10715"/>
                </a:cubicBezTo>
                <a:cubicBezTo>
                  <a:pt x="21600" y="5613"/>
                  <a:pt x="21600" y="5613"/>
                  <a:pt x="21600" y="5613"/>
                </a:cubicBezTo>
                <a:cubicBezTo>
                  <a:pt x="21600" y="510"/>
                  <a:pt x="21600" y="510"/>
                  <a:pt x="21600" y="510"/>
                </a:cubicBezTo>
                <a:cubicBezTo>
                  <a:pt x="21600" y="170"/>
                  <a:pt x="21465" y="0"/>
                  <a:pt x="21195" y="0"/>
                </a:cubicBezTo>
                <a:close/>
                <a:moveTo>
                  <a:pt x="3780" y="10375"/>
                </a:moveTo>
                <a:cubicBezTo>
                  <a:pt x="810" y="10375"/>
                  <a:pt x="810" y="10375"/>
                  <a:pt x="810" y="10375"/>
                </a:cubicBezTo>
                <a:cubicBezTo>
                  <a:pt x="810" y="6123"/>
                  <a:pt x="810" y="6123"/>
                  <a:pt x="810" y="6123"/>
                </a:cubicBezTo>
                <a:cubicBezTo>
                  <a:pt x="3780" y="6123"/>
                  <a:pt x="3780" y="6123"/>
                  <a:pt x="3780" y="6123"/>
                </a:cubicBezTo>
                <a:lnTo>
                  <a:pt x="3780" y="10375"/>
                </a:lnTo>
                <a:close/>
                <a:moveTo>
                  <a:pt x="810" y="11225"/>
                </a:moveTo>
                <a:cubicBezTo>
                  <a:pt x="3780" y="11225"/>
                  <a:pt x="3780" y="11225"/>
                  <a:pt x="3780" y="11225"/>
                </a:cubicBezTo>
                <a:cubicBezTo>
                  <a:pt x="3780" y="15477"/>
                  <a:pt x="3780" y="15477"/>
                  <a:pt x="3780" y="15477"/>
                </a:cubicBezTo>
                <a:cubicBezTo>
                  <a:pt x="810" y="15477"/>
                  <a:pt x="810" y="15477"/>
                  <a:pt x="810" y="15477"/>
                </a:cubicBezTo>
                <a:lnTo>
                  <a:pt x="810" y="11225"/>
                </a:lnTo>
                <a:close/>
                <a:moveTo>
                  <a:pt x="4455" y="15987"/>
                </a:moveTo>
                <a:cubicBezTo>
                  <a:pt x="4455" y="10715"/>
                  <a:pt x="4455" y="10715"/>
                  <a:pt x="4455" y="10715"/>
                </a:cubicBezTo>
                <a:cubicBezTo>
                  <a:pt x="4455" y="5613"/>
                  <a:pt x="4455" y="5613"/>
                  <a:pt x="4455" y="5613"/>
                </a:cubicBezTo>
                <a:cubicBezTo>
                  <a:pt x="4455" y="1020"/>
                  <a:pt x="4455" y="1020"/>
                  <a:pt x="4455" y="1020"/>
                </a:cubicBezTo>
                <a:cubicBezTo>
                  <a:pt x="17145" y="1020"/>
                  <a:pt x="17145" y="1020"/>
                  <a:pt x="17145" y="1020"/>
                </a:cubicBezTo>
                <a:cubicBezTo>
                  <a:pt x="17145" y="5613"/>
                  <a:pt x="17145" y="5613"/>
                  <a:pt x="17145" y="5613"/>
                </a:cubicBezTo>
                <a:cubicBezTo>
                  <a:pt x="17145" y="10715"/>
                  <a:pt x="17145" y="10715"/>
                  <a:pt x="17145" y="10715"/>
                </a:cubicBezTo>
                <a:cubicBezTo>
                  <a:pt x="17145" y="15987"/>
                  <a:pt x="17145" y="15987"/>
                  <a:pt x="17145" y="15987"/>
                </a:cubicBezTo>
                <a:cubicBezTo>
                  <a:pt x="17145" y="20580"/>
                  <a:pt x="17145" y="20580"/>
                  <a:pt x="17145" y="20580"/>
                </a:cubicBezTo>
                <a:cubicBezTo>
                  <a:pt x="4455" y="20580"/>
                  <a:pt x="4455" y="20580"/>
                  <a:pt x="4455" y="20580"/>
                </a:cubicBezTo>
                <a:lnTo>
                  <a:pt x="4455" y="15987"/>
                </a:lnTo>
                <a:close/>
                <a:moveTo>
                  <a:pt x="20790" y="10375"/>
                </a:moveTo>
                <a:cubicBezTo>
                  <a:pt x="17820" y="10375"/>
                  <a:pt x="17820" y="10375"/>
                  <a:pt x="17820" y="10375"/>
                </a:cubicBezTo>
                <a:cubicBezTo>
                  <a:pt x="17820" y="6123"/>
                  <a:pt x="17820" y="6123"/>
                  <a:pt x="17820" y="6123"/>
                </a:cubicBezTo>
                <a:cubicBezTo>
                  <a:pt x="20790" y="6123"/>
                  <a:pt x="20790" y="6123"/>
                  <a:pt x="20790" y="6123"/>
                </a:cubicBezTo>
                <a:lnTo>
                  <a:pt x="20790" y="10375"/>
                </a:lnTo>
                <a:close/>
                <a:moveTo>
                  <a:pt x="17820" y="11225"/>
                </a:moveTo>
                <a:cubicBezTo>
                  <a:pt x="20790" y="11225"/>
                  <a:pt x="20790" y="11225"/>
                  <a:pt x="20790" y="11225"/>
                </a:cubicBezTo>
                <a:cubicBezTo>
                  <a:pt x="20790" y="15477"/>
                  <a:pt x="20790" y="15477"/>
                  <a:pt x="20790" y="15477"/>
                </a:cubicBezTo>
                <a:cubicBezTo>
                  <a:pt x="17820" y="15477"/>
                  <a:pt x="17820" y="15477"/>
                  <a:pt x="17820" y="15477"/>
                </a:cubicBezTo>
                <a:lnTo>
                  <a:pt x="17820" y="11225"/>
                </a:lnTo>
                <a:close/>
                <a:moveTo>
                  <a:pt x="20790" y="1020"/>
                </a:moveTo>
                <a:cubicBezTo>
                  <a:pt x="20790" y="5102"/>
                  <a:pt x="20790" y="5102"/>
                  <a:pt x="20790" y="5102"/>
                </a:cubicBezTo>
                <a:cubicBezTo>
                  <a:pt x="17820" y="5102"/>
                  <a:pt x="17820" y="5102"/>
                  <a:pt x="17820" y="5102"/>
                </a:cubicBezTo>
                <a:cubicBezTo>
                  <a:pt x="17820" y="1020"/>
                  <a:pt x="17820" y="1020"/>
                  <a:pt x="17820" y="1020"/>
                </a:cubicBezTo>
                <a:lnTo>
                  <a:pt x="20790" y="1020"/>
                </a:lnTo>
                <a:close/>
                <a:moveTo>
                  <a:pt x="810" y="1020"/>
                </a:moveTo>
                <a:cubicBezTo>
                  <a:pt x="3780" y="1020"/>
                  <a:pt x="3780" y="1020"/>
                  <a:pt x="3780" y="1020"/>
                </a:cubicBezTo>
                <a:cubicBezTo>
                  <a:pt x="3780" y="5102"/>
                  <a:pt x="3780" y="5102"/>
                  <a:pt x="3780" y="5102"/>
                </a:cubicBezTo>
                <a:cubicBezTo>
                  <a:pt x="810" y="5102"/>
                  <a:pt x="810" y="5102"/>
                  <a:pt x="810" y="5102"/>
                </a:cubicBezTo>
                <a:lnTo>
                  <a:pt x="810" y="1020"/>
                </a:lnTo>
                <a:close/>
                <a:moveTo>
                  <a:pt x="810" y="20580"/>
                </a:moveTo>
                <a:cubicBezTo>
                  <a:pt x="810" y="16498"/>
                  <a:pt x="810" y="16498"/>
                  <a:pt x="810" y="16498"/>
                </a:cubicBezTo>
                <a:cubicBezTo>
                  <a:pt x="3780" y="16498"/>
                  <a:pt x="3780" y="16498"/>
                  <a:pt x="3780" y="16498"/>
                </a:cubicBezTo>
                <a:cubicBezTo>
                  <a:pt x="3780" y="20580"/>
                  <a:pt x="3780" y="20580"/>
                  <a:pt x="3780" y="20580"/>
                </a:cubicBezTo>
                <a:lnTo>
                  <a:pt x="810" y="20580"/>
                </a:lnTo>
                <a:close/>
                <a:moveTo>
                  <a:pt x="20790" y="20580"/>
                </a:moveTo>
                <a:cubicBezTo>
                  <a:pt x="17820" y="20580"/>
                  <a:pt x="17820" y="20580"/>
                  <a:pt x="17820" y="20580"/>
                </a:cubicBezTo>
                <a:cubicBezTo>
                  <a:pt x="17820" y="16498"/>
                  <a:pt x="17820" y="16498"/>
                  <a:pt x="17820" y="16498"/>
                </a:cubicBezTo>
                <a:cubicBezTo>
                  <a:pt x="20790" y="16498"/>
                  <a:pt x="20790" y="16498"/>
                  <a:pt x="20790" y="16498"/>
                </a:cubicBezTo>
                <a:lnTo>
                  <a:pt x="20790" y="205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66" name="Freeform 67"/>
          <p:cNvSpPr/>
          <p:nvPr/>
        </p:nvSpPr>
        <p:spPr>
          <a:xfrm>
            <a:off x="15797507" y="12030075"/>
            <a:ext cx="1199566" cy="546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600" extrusionOk="0">
                <a:moveTo>
                  <a:pt x="11171" y="5700"/>
                </a:moveTo>
                <a:cubicBezTo>
                  <a:pt x="11171" y="6300"/>
                  <a:pt x="11036" y="6600"/>
                  <a:pt x="10766" y="6600"/>
                </a:cubicBezTo>
                <a:cubicBezTo>
                  <a:pt x="9686" y="6600"/>
                  <a:pt x="8876" y="8400"/>
                  <a:pt x="8876" y="10800"/>
                </a:cubicBezTo>
                <a:cubicBezTo>
                  <a:pt x="8876" y="11100"/>
                  <a:pt x="8741" y="11700"/>
                  <a:pt x="8606" y="11700"/>
                </a:cubicBezTo>
                <a:cubicBezTo>
                  <a:pt x="8336" y="11700"/>
                  <a:pt x="8201" y="11100"/>
                  <a:pt x="8201" y="10800"/>
                </a:cubicBezTo>
                <a:cubicBezTo>
                  <a:pt x="8201" y="7500"/>
                  <a:pt x="9281" y="5100"/>
                  <a:pt x="10766" y="5100"/>
                </a:cubicBezTo>
                <a:cubicBezTo>
                  <a:pt x="11036" y="5100"/>
                  <a:pt x="11171" y="5400"/>
                  <a:pt x="11171" y="5700"/>
                </a:cubicBezTo>
                <a:close/>
                <a:moveTo>
                  <a:pt x="21431" y="11100"/>
                </a:moveTo>
                <a:cubicBezTo>
                  <a:pt x="21296" y="11400"/>
                  <a:pt x="21026" y="11400"/>
                  <a:pt x="20891" y="11100"/>
                </a:cubicBezTo>
                <a:cubicBezTo>
                  <a:pt x="19001" y="6600"/>
                  <a:pt x="16436" y="3600"/>
                  <a:pt x="13736" y="2400"/>
                </a:cubicBezTo>
                <a:cubicBezTo>
                  <a:pt x="14951" y="4200"/>
                  <a:pt x="15626" y="7500"/>
                  <a:pt x="15626" y="10800"/>
                </a:cubicBezTo>
                <a:cubicBezTo>
                  <a:pt x="15626" y="16800"/>
                  <a:pt x="13466" y="21600"/>
                  <a:pt x="10766" y="21600"/>
                </a:cubicBezTo>
                <a:cubicBezTo>
                  <a:pt x="8066" y="21600"/>
                  <a:pt x="5906" y="16800"/>
                  <a:pt x="5906" y="10800"/>
                </a:cubicBezTo>
                <a:cubicBezTo>
                  <a:pt x="5906" y="7500"/>
                  <a:pt x="6581" y="4500"/>
                  <a:pt x="7796" y="2400"/>
                </a:cubicBezTo>
                <a:cubicBezTo>
                  <a:pt x="5096" y="3600"/>
                  <a:pt x="2666" y="6600"/>
                  <a:pt x="641" y="11100"/>
                </a:cubicBezTo>
                <a:cubicBezTo>
                  <a:pt x="641" y="11100"/>
                  <a:pt x="641" y="11100"/>
                  <a:pt x="641" y="11100"/>
                </a:cubicBezTo>
                <a:cubicBezTo>
                  <a:pt x="506" y="11400"/>
                  <a:pt x="371" y="11400"/>
                  <a:pt x="371" y="11400"/>
                </a:cubicBezTo>
                <a:cubicBezTo>
                  <a:pt x="236" y="11400"/>
                  <a:pt x="101" y="11400"/>
                  <a:pt x="101" y="11100"/>
                </a:cubicBezTo>
                <a:cubicBezTo>
                  <a:pt x="-34" y="10800"/>
                  <a:pt x="-34" y="10500"/>
                  <a:pt x="101" y="10200"/>
                </a:cubicBezTo>
                <a:cubicBezTo>
                  <a:pt x="101" y="9900"/>
                  <a:pt x="101" y="9900"/>
                  <a:pt x="101" y="9900"/>
                </a:cubicBezTo>
                <a:cubicBezTo>
                  <a:pt x="2936" y="3600"/>
                  <a:pt x="6716" y="0"/>
                  <a:pt x="10766" y="0"/>
                </a:cubicBezTo>
                <a:cubicBezTo>
                  <a:pt x="10766" y="0"/>
                  <a:pt x="10766" y="0"/>
                  <a:pt x="10766" y="0"/>
                </a:cubicBezTo>
                <a:cubicBezTo>
                  <a:pt x="10766" y="0"/>
                  <a:pt x="10766" y="0"/>
                  <a:pt x="10766" y="0"/>
                </a:cubicBezTo>
                <a:cubicBezTo>
                  <a:pt x="10766" y="0"/>
                  <a:pt x="10766" y="0"/>
                  <a:pt x="10766" y="0"/>
                </a:cubicBezTo>
                <a:cubicBezTo>
                  <a:pt x="14816" y="0"/>
                  <a:pt x="18596" y="3600"/>
                  <a:pt x="21431" y="9900"/>
                </a:cubicBezTo>
                <a:cubicBezTo>
                  <a:pt x="21566" y="10200"/>
                  <a:pt x="21566" y="10800"/>
                  <a:pt x="21431" y="11100"/>
                </a:cubicBezTo>
                <a:close/>
                <a:moveTo>
                  <a:pt x="10766" y="1800"/>
                </a:moveTo>
                <a:cubicBezTo>
                  <a:pt x="10766" y="1800"/>
                  <a:pt x="10766" y="1800"/>
                  <a:pt x="10766" y="1800"/>
                </a:cubicBezTo>
                <a:cubicBezTo>
                  <a:pt x="8471" y="1800"/>
                  <a:pt x="6716" y="5700"/>
                  <a:pt x="6716" y="10800"/>
                </a:cubicBezTo>
                <a:cubicBezTo>
                  <a:pt x="6716" y="15900"/>
                  <a:pt x="8471" y="19800"/>
                  <a:pt x="10766" y="19800"/>
                </a:cubicBezTo>
                <a:cubicBezTo>
                  <a:pt x="13061" y="19800"/>
                  <a:pt x="14816" y="15900"/>
                  <a:pt x="14816" y="10800"/>
                </a:cubicBezTo>
                <a:cubicBezTo>
                  <a:pt x="14816" y="5700"/>
                  <a:pt x="13061" y="1800"/>
                  <a:pt x="10766" y="1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67" name="Freeform 68"/>
          <p:cNvSpPr/>
          <p:nvPr/>
        </p:nvSpPr>
        <p:spPr>
          <a:xfrm>
            <a:off x="17899357" y="1133475"/>
            <a:ext cx="1199566" cy="542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600" extrusionOk="0">
                <a:moveTo>
                  <a:pt x="21431" y="9900"/>
                </a:moveTo>
                <a:cubicBezTo>
                  <a:pt x="18596" y="3600"/>
                  <a:pt x="14816" y="0"/>
                  <a:pt x="10766" y="0"/>
                </a:cubicBezTo>
                <a:cubicBezTo>
                  <a:pt x="10766" y="0"/>
                  <a:pt x="10766" y="0"/>
                  <a:pt x="10766" y="0"/>
                </a:cubicBezTo>
                <a:cubicBezTo>
                  <a:pt x="10766" y="0"/>
                  <a:pt x="10766" y="0"/>
                  <a:pt x="10766" y="0"/>
                </a:cubicBezTo>
                <a:cubicBezTo>
                  <a:pt x="10766" y="0"/>
                  <a:pt x="10766" y="0"/>
                  <a:pt x="10766" y="0"/>
                </a:cubicBezTo>
                <a:cubicBezTo>
                  <a:pt x="6716" y="0"/>
                  <a:pt x="2936" y="3600"/>
                  <a:pt x="101" y="9900"/>
                </a:cubicBezTo>
                <a:cubicBezTo>
                  <a:pt x="101" y="9900"/>
                  <a:pt x="101" y="9900"/>
                  <a:pt x="101" y="9900"/>
                </a:cubicBezTo>
                <a:cubicBezTo>
                  <a:pt x="-34" y="10500"/>
                  <a:pt x="-34" y="10800"/>
                  <a:pt x="101" y="11100"/>
                </a:cubicBezTo>
                <a:cubicBezTo>
                  <a:pt x="101" y="11400"/>
                  <a:pt x="236" y="11400"/>
                  <a:pt x="371" y="11400"/>
                </a:cubicBezTo>
                <a:cubicBezTo>
                  <a:pt x="371" y="11400"/>
                  <a:pt x="506" y="11400"/>
                  <a:pt x="641" y="11100"/>
                </a:cubicBezTo>
                <a:cubicBezTo>
                  <a:pt x="641" y="11100"/>
                  <a:pt x="641" y="11100"/>
                  <a:pt x="641" y="11100"/>
                </a:cubicBezTo>
                <a:cubicBezTo>
                  <a:pt x="2666" y="6600"/>
                  <a:pt x="5096" y="3600"/>
                  <a:pt x="7661" y="2400"/>
                </a:cubicBezTo>
                <a:cubicBezTo>
                  <a:pt x="6581" y="4500"/>
                  <a:pt x="5906" y="7500"/>
                  <a:pt x="5906" y="10800"/>
                </a:cubicBezTo>
                <a:cubicBezTo>
                  <a:pt x="5906" y="16800"/>
                  <a:pt x="8066" y="21600"/>
                  <a:pt x="10766" y="21600"/>
                </a:cubicBezTo>
                <a:cubicBezTo>
                  <a:pt x="13466" y="21600"/>
                  <a:pt x="15626" y="16800"/>
                  <a:pt x="15626" y="10800"/>
                </a:cubicBezTo>
                <a:cubicBezTo>
                  <a:pt x="15626" y="7500"/>
                  <a:pt x="14951" y="4200"/>
                  <a:pt x="13736" y="2400"/>
                </a:cubicBezTo>
                <a:cubicBezTo>
                  <a:pt x="16436" y="3600"/>
                  <a:pt x="19001" y="6600"/>
                  <a:pt x="20891" y="11100"/>
                </a:cubicBezTo>
                <a:cubicBezTo>
                  <a:pt x="21026" y="11400"/>
                  <a:pt x="21296" y="11400"/>
                  <a:pt x="21431" y="11100"/>
                </a:cubicBezTo>
                <a:cubicBezTo>
                  <a:pt x="21566" y="10800"/>
                  <a:pt x="21566" y="10200"/>
                  <a:pt x="21431" y="9900"/>
                </a:cubicBezTo>
                <a:close/>
                <a:moveTo>
                  <a:pt x="14816" y="10800"/>
                </a:moveTo>
                <a:cubicBezTo>
                  <a:pt x="14816" y="15900"/>
                  <a:pt x="13061" y="19800"/>
                  <a:pt x="10766" y="19800"/>
                </a:cubicBezTo>
                <a:cubicBezTo>
                  <a:pt x="8471" y="19800"/>
                  <a:pt x="6716" y="15900"/>
                  <a:pt x="6716" y="10800"/>
                </a:cubicBezTo>
                <a:cubicBezTo>
                  <a:pt x="6716" y="5700"/>
                  <a:pt x="8471" y="1800"/>
                  <a:pt x="10766" y="1800"/>
                </a:cubicBezTo>
                <a:cubicBezTo>
                  <a:pt x="10766" y="1800"/>
                  <a:pt x="10766" y="1800"/>
                  <a:pt x="10766" y="1800"/>
                </a:cubicBezTo>
                <a:cubicBezTo>
                  <a:pt x="13061" y="1800"/>
                  <a:pt x="14816" y="5700"/>
                  <a:pt x="14816" y="10800"/>
                </a:cubicBezTo>
                <a:close/>
                <a:moveTo>
                  <a:pt x="13736" y="10800"/>
                </a:moveTo>
                <a:cubicBezTo>
                  <a:pt x="13736" y="14400"/>
                  <a:pt x="12386" y="17400"/>
                  <a:pt x="10766" y="17400"/>
                </a:cubicBezTo>
                <a:cubicBezTo>
                  <a:pt x="9146" y="17400"/>
                  <a:pt x="7796" y="14400"/>
                  <a:pt x="7796" y="10800"/>
                </a:cubicBezTo>
                <a:cubicBezTo>
                  <a:pt x="7796" y="7200"/>
                  <a:pt x="9146" y="4200"/>
                  <a:pt x="10766" y="4200"/>
                </a:cubicBezTo>
                <a:cubicBezTo>
                  <a:pt x="11036" y="4200"/>
                  <a:pt x="11171" y="4500"/>
                  <a:pt x="11171" y="5100"/>
                </a:cubicBezTo>
                <a:cubicBezTo>
                  <a:pt x="11171" y="5400"/>
                  <a:pt x="11036" y="5700"/>
                  <a:pt x="10766" y="5700"/>
                </a:cubicBezTo>
                <a:cubicBezTo>
                  <a:pt x="9551" y="5700"/>
                  <a:pt x="8606" y="8100"/>
                  <a:pt x="8606" y="10800"/>
                </a:cubicBezTo>
                <a:cubicBezTo>
                  <a:pt x="8606" y="13500"/>
                  <a:pt x="9551" y="15600"/>
                  <a:pt x="10766" y="15600"/>
                </a:cubicBezTo>
                <a:cubicBezTo>
                  <a:pt x="11981" y="15600"/>
                  <a:pt x="13061" y="13500"/>
                  <a:pt x="13061" y="10800"/>
                </a:cubicBezTo>
                <a:cubicBezTo>
                  <a:pt x="13061" y="10200"/>
                  <a:pt x="13196" y="9900"/>
                  <a:pt x="13331" y="9900"/>
                </a:cubicBezTo>
                <a:cubicBezTo>
                  <a:pt x="13601" y="9900"/>
                  <a:pt x="13736" y="10200"/>
                  <a:pt x="13736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68" name="Freeform 69"/>
          <p:cNvSpPr/>
          <p:nvPr/>
        </p:nvSpPr>
        <p:spPr>
          <a:xfrm>
            <a:off x="17897476" y="2403661"/>
            <a:ext cx="1203327" cy="6958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482" extrusionOk="0">
                <a:moveTo>
                  <a:pt x="18630" y="5082"/>
                </a:moveTo>
                <a:cubicBezTo>
                  <a:pt x="14310" y="-1694"/>
                  <a:pt x="7290" y="-1694"/>
                  <a:pt x="2835" y="5082"/>
                </a:cubicBezTo>
                <a:cubicBezTo>
                  <a:pt x="0" y="9741"/>
                  <a:pt x="0" y="9741"/>
                  <a:pt x="0" y="9741"/>
                </a:cubicBezTo>
                <a:cubicBezTo>
                  <a:pt x="2970" y="14400"/>
                  <a:pt x="2970" y="14400"/>
                  <a:pt x="2970" y="14400"/>
                </a:cubicBezTo>
                <a:cubicBezTo>
                  <a:pt x="5130" y="17788"/>
                  <a:pt x="7965" y="19482"/>
                  <a:pt x="10800" y="19482"/>
                </a:cubicBezTo>
                <a:cubicBezTo>
                  <a:pt x="13635" y="19482"/>
                  <a:pt x="16470" y="17788"/>
                  <a:pt x="18765" y="14400"/>
                </a:cubicBezTo>
                <a:cubicBezTo>
                  <a:pt x="21600" y="9741"/>
                  <a:pt x="21600" y="9741"/>
                  <a:pt x="21600" y="9741"/>
                </a:cubicBezTo>
                <a:lnTo>
                  <a:pt x="18630" y="5082"/>
                </a:lnTo>
                <a:close/>
                <a:moveTo>
                  <a:pt x="18225" y="13553"/>
                </a:moveTo>
                <a:cubicBezTo>
                  <a:pt x="14175" y="19906"/>
                  <a:pt x="7560" y="19906"/>
                  <a:pt x="3510" y="13553"/>
                </a:cubicBezTo>
                <a:cubicBezTo>
                  <a:pt x="1080" y="9741"/>
                  <a:pt x="1080" y="9741"/>
                  <a:pt x="1080" y="9741"/>
                </a:cubicBezTo>
                <a:cubicBezTo>
                  <a:pt x="3375" y="5930"/>
                  <a:pt x="3375" y="5930"/>
                  <a:pt x="3375" y="5930"/>
                </a:cubicBezTo>
                <a:cubicBezTo>
                  <a:pt x="7425" y="-423"/>
                  <a:pt x="14040" y="-423"/>
                  <a:pt x="18090" y="5930"/>
                </a:cubicBezTo>
                <a:cubicBezTo>
                  <a:pt x="20520" y="9741"/>
                  <a:pt x="20520" y="9741"/>
                  <a:pt x="20520" y="9741"/>
                </a:cubicBezTo>
                <a:lnTo>
                  <a:pt x="18225" y="13553"/>
                </a:lnTo>
                <a:close/>
                <a:moveTo>
                  <a:pt x="10800" y="5718"/>
                </a:moveTo>
                <a:cubicBezTo>
                  <a:pt x="10800" y="5930"/>
                  <a:pt x="10665" y="6353"/>
                  <a:pt x="10395" y="6353"/>
                </a:cubicBezTo>
                <a:cubicBezTo>
                  <a:pt x="9450" y="6353"/>
                  <a:pt x="8640" y="7624"/>
                  <a:pt x="8640" y="9106"/>
                </a:cubicBezTo>
                <a:cubicBezTo>
                  <a:pt x="8640" y="9530"/>
                  <a:pt x="8370" y="9741"/>
                  <a:pt x="8235" y="9741"/>
                </a:cubicBezTo>
                <a:cubicBezTo>
                  <a:pt x="8100" y="9741"/>
                  <a:pt x="7830" y="9530"/>
                  <a:pt x="7830" y="9106"/>
                </a:cubicBezTo>
                <a:cubicBezTo>
                  <a:pt x="7830" y="6988"/>
                  <a:pt x="9045" y="5082"/>
                  <a:pt x="10395" y="5082"/>
                </a:cubicBezTo>
                <a:cubicBezTo>
                  <a:pt x="10665" y="5082"/>
                  <a:pt x="10800" y="5294"/>
                  <a:pt x="10800" y="5718"/>
                </a:cubicBezTo>
                <a:close/>
                <a:moveTo>
                  <a:pt x="10800" y="2330"/>
                </a:moveTo>
                <a:cubicBezTo>
                  <a:pt x="8235" y="2330"/>
                  <a:pt x="6075" y="5506"/>
                  <a:pt x="6075" y="9741"/>
                </a:cubicBezTo>
                <a:cubicBezTo>
                  <a:pt x="6075" y="13765"/>
                  <a:pt x="8235" y="17153"/>
                  <a:pt x="10800" y="17153"/>
                </a:cubicBezTo>
                <a:cubicBezTo>
                  <a:pt x="13365" y="17153"/>
                  <a:pt x="15525" y="13765"/>
                  <a:pt x="15525" y="9741"/>
                </a:cubicBezTo>
                <a:cubicBezTo>
                  <a:pt x="15525" y="5506"/>
                  <a:pt x="13365" y="2330"/>
                  <a:pt x="10800" y="2330"/>
                </a:cubicBezTo>
                <a:close/>
                <a:moveTo>
                  <a:pt x="10800" y="15882"/>
                </a:moveTo>
                <a:cubicBezTo>
                  <a:pt x="8640" y="15882"/>
                  <a:pt x="6750" y="13130"/>
                  <a:pt x="6750" y="9741"/>
                </a:cubicBezTo>
                <a:cubicBezTo>
                  <a:pt x="6750" y="6141"/>
                  <a:pt x="8640" y="3388"/>
                  <a:pt x="10800" y="3388"/>
                </a:cubicBezTo>
                <a:cubicBezTo>
                  <a:pt x="12960" y="3388"/>
                  <a:pt x="14850" y="6141"/>
                  <a:pt x="14850" y="9741"/>
                </a:cubicBezTo>
                <a:cubicBezTo>
                  <a:pt x="14850" y="13130"/>
                  <a:pt x="12960" y="15882"/>
                  <a:pt x="10800" y="1588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69" name="Freeform 70"/>
          <p:cNvSpPr/>
          <p:nvPr/>
        </p:nvSpPr>
        <p:spPr>
          <a:xfrm>
            <a:off x="17899357" y="3524250"/>
            <a:ext cx="1199566" cy="1193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600" extrusionOk="0">
                <a:moveTo>
                  <a:pt x="10766" y="7246"/>
                </a:moveTo>
                <a:cubicBezTo>
                  <a:pt x="8876" y="7246"/>
                  <a:pt x="7121" y="7929"/>
                  <a:pt x="5771" y="9296"/>
                </a:cubicBezTo>
                <a:cubicBezTo>
                  <a:pt x="4421" y="10663"/>
                  <a:pt x="3611" y="12577"/>
                  <a:pt x="3611" y="14491"/>
                </a:cubicBezTo>
                <a:cubicBezTo>
                  <a:pt x="3611" y="16405"/>
                  <a:pt x="4421" y="18182"/>
                  <a:pt x="5771" y="19549"/>
                </a:cubicBezTo>
                <a:cubicBezTo>
                  <a:pt x="7121" y="20916"/>
                  <a:pt x="8876" y="21600"/>
                  <a:pt x="10766" y="21600"/>
                </a:cubicBezTo>
                <a:cubicBezTo>
                  <a:pt x="12656" y="21600"/>
                  <a:pt x="14411" y="20916"/>
                  <a:pt x="15761" y="19549"/>
                </a:cubicBezTo>
                <a:cubicBezTo>
                  <a:pt x="17111" y="18182"/>
                  <a:pt x="17921" y="16405"/>
                  <a:pt x="17921" y="14491"/>
                </a:cubicBezTo>
                <a:cubicBezTo>
                  <a:pt x="17921" y="12577"/>
                  <a:pt x="17111" y="10663"/>
                  <a:pt x="15761" y="9296"/>
                </a:cubicBezTo>
                <a:cubicBezTo>
                  <a:pt x="14411" y="7929"/>
                  <a:pt x="12656" y="7246"/>
                  <a:pt x="10766" y="7246"/>
                </a:cubicBezTo>
                <a:close/>
                <a:moveTo>
                  <a:pt x="15221" y="19003"/>
                </a:moveTo>
                <a:cubicBezTo>
                  <a:pt x="14006" y="20096"/>
                  <a:pt x="12386" y="20780"/>
                  <a:pt x="10766" y="20780"/>
                </a:cubicBezTo>
                <a:cubicBezTo>
                  <a:pt x="9146" y="20780"/>
                  <a:pt x="7526" y="20096"/>
                  <a:pt x="6311" y="19003"/>
                </a:cubicBezTo>
                <a:cubicBezTo>
                  <a:pt x="5096" y="17772"/>
                  <a:pt x="4421" y="16132"/>
                  <a:pt x="4421" y="14491"/>
                </a:cubicBezTo>
                <a:cubicBezTo>
                  <a:pt x="4421" y="12714"/>
                  <a:pt x="5096" y="11073"/>
                  <a:pt x="6311" y="9980"/>
                </a:cubicBezTo>
                <a:cubicBezTo>
                  <a:pt x="7526" y="8749"/>
                  <a:pt x="9146" y="8066"/>
                  <a:pt x="10766" y="8066"/>
                </a:cubicBezTo>
                <a:cubicBezTo>
                  <a:pt x="12251" y="8066"/>
                  <a:pt x="13736" y="8613"/>
                  <a:pt x="14951" y="9706"/>
                </a:cubicBezTo>
                <a:cubicBezTo>
                  <a:pt x="10496" y="14081"/>
                  <a:pt x="10496" y="14081"/>
                  <a:pt x="10496" y="14081"/>
                </a:cubicBezTo>
                <a:cubicBezTo>
                  <a:pt x="10361" y="14354"/>
                  <a:pt x="10361" y="14628"/>
                  <a:pt x="10496" y="14765"/>
                </a:cubicBezTo>
                <a:cubicBezTo>
                  <a:pt x="10496" y="14765"/>
                  <a:pt x="10631" y="14901"/>
                  <a:pt x="10766" y="14901"/>
                </a:cubicBezTo>
                <a:cubicBezTo>
                  <a:pt x="10901" y="14901"/>
                  <a:pt x="11036" y="14765"/>
                  <a:pt x="11036" y="14765"/>
                </a:cubicBezTo>
                <a:cubicBezTo>
                  <a:pt x="15491" y="10253"/>
                  <a:pt x="15491" y="10253"/>
                  <a:pt x="15491" y="10253"/>
                </a:cubicBezTo>
                <a:cubicBezTo>
                  <a:pt x="16436" y="11347"/>
                  <a:pt x="17111" y="12851"/>
                  <a:pt x="17111" y="14491"/>
                </a:cubicBezTo>
                <a:cubicBezTo>
                  <a:pt x="17111" y="16132"/>
                  <a:pt x="16436" y="17772"/>
                  <a:pt x="15221" y="19003"/>
                </a:cubicBezTo>
                <a:close/>
                <a:moveTo>
                  <a:pt x="10361" y="3008"/>
                </a:moveTo>
                <a:cubicBezTo>
                  <a:pt x="10361" y="410"/>
                  <a:pt x="10361" y="410"/>
                  <a:pt x="10361" y="410"/>
                </a:cubicBezTo>
                <a:cubicBezTo>
                  <a:pt x="10361" y="137"/>
                  <a:pt x="10496" y="0"/>
                  <a:pt x="10766" y="0"/>
                </a:cubicBezTo>
                <a:cubicBezTo>
                  <a:pt x="11036" y="0"/>
                  <a:pt x="11171" y="137"/>
                  <a:pt x="11171" y="410"/>
                </a:cubicBezTo>
                <a:cubicBezTo>
                  <a:pt x="11171" y="3008"/>
                  <a:pt x="11171" y="3008"/>
                  <a:pt x="11171" y="3008"/>
                </a:cubicBezTo>
                <a:cubicBezTo>
                  <a:pt x="11171" y="3144"/>
                  <a:pt x="11036" y="3418"/>
                  <a:pt x="10766" y="3418"/>
                </a:cubicBezTo>
                <a:cubicBezTo>
                  <a:pt x="10496" y="3418"/>
                  <a:pt x="10361" y="3144"/>
                  <a:pt x="10361" y="3008"/>
                </a:cubicBezTo>
                <a:close/>
                <a:moveTo>
                  <a:pt x="21431" y="5058"/>
                </a:moveTo>
                <a:cubicBezTo>
                  <a:pt x="19676" y="6835"/>
                  <a:pt x="19676" y="6835"/>
                  <a:pt x="19676" y="6835"/>
                </a:cubicBezTo>
                <a:cubicBezTo>
                  <a:pt x="19541" y="6972"/>
                  <a:pt x="19541" y="6972"/>
                  <a:pt x="19406" y="6972"/>
                </a:cubicBezTo>
                <a:cubicBezTo>
                  <a:pt x="19271" y="6972"/>
                  <a:pt x="19136" y="6972"/>
                  <a:pt x="19136" y="6835"/>
                </a:cubicBezTo>
                <a:cubicBezTo>
                  <a:pt x="18866" y="6699"/>
                  <a:pt x="18866" y="6425"/>
                  <a:pt x="19136" y="6289"/>
                </a:cubicBezTo>
                <a:cubicBezTo>
                  <a:pt x="20891" y="4511"/>
                  <a:pt x="20891" y="4511"/>
                  <a:pt x="20891" y="4511"/>
                </a:cubicBezTo>
                <a:cubicBezTo>
                  <a:pt x="21026" y="4375"/>
                  <a:pt x="21296" y="4375"/>
                  <a:pt x="21431" y="4511"/>
                </a:cubicBezTo>
                <a:cubicBezTo>
                  <a:pt x="21566" y="4648"/>
                  <a:pt x="21566" y="4922"/>
                  <a:pt x="21431" y="5058"/>
                </a:cubicBezTo>
                <a:close/>
                <a:moveTo>
                  <a:pt x="2396" y="6289"/>
                </a:moveTo>
                <a:cubicBezTo>
                  <a:pt x="2666" y="6425"/>
                  <a:pt x="2666" y="6699"/>
                  <a:pt x="2396" y="6835"/>
                </a:cubicBezTo>
                <a:cubicBezTo>
                  <a:pt x="2396" y="6972"/>
                  <a:pt x="2261" y="6972"/>
                  <a:pt x="2126" y="6972"/>
                </a:cubicBezTo>
                <a:cubicBezTo>
                  <a:pt x="1991" y="6972"/>
                  <a:pt x="1991" y="6972"/>
                  <a:pt x="1856" y="6835"/>
                </a:cubicBezTo>
                <a:cubicBezTo>
                  <a:pt x="101" y="5058"/>
                  <a:pt x="101" y="5058"/>
                  <a:pt x="101" y="5058"/>
                </a:cubicBezTo>
                <a:cubicBezTo>
                  <a:pt x="-34" y="4922"/>
                  <a:pt x="-34" y="4648"/>
                  <a:pt x="101" y="4511"/>
                </a:cubicBezTo>
                <a:cubicBezTo>
                  <a:pt x="236" y="4375"/>
                  <a:pt x="506" y="4375"/>
                  <a:pt x="641" y="4511"/>
                </a:cubicBezTo>
                <a:lnTo>
                  <a:pt x="2396" y="6289"/>
                </a:lnTo>
                <a:close/>
                <a:moveTo>
                  <a:pt x="13466" y="3281"/>
                </a:moveTo>
                <a:cubicBezTo>
                  <a:pt x="14141" y="820"/>
                  <a:pt x="14141" y="820"/>
                  <a:pt x="14141" y="820"/>
                </a:cubicBezTo>
                <a:cubicBezTo>
                  <a:pt x="14276" y="547"/>
                  <a:pt x="14411" y="410"/>
                  <a:pt x="14681" y="547"/>
                </a:cubicBezTo>
                <a:cubicBezTo>
                  <a:pt x="14951" y="547"/>
                  <a:pt x="15086" y="820"/>
                  <a:pt x="14951" y="1094"/>
                </a:cubicBezTo>
                <a:cubicBezTo>
                  <a:pt x="14276" y="3554"/>
                  <a:pt x="14276" y="3554"/>
                  <a:pt x="14276" y="3554"/>
                </a:cubicBezTo>
                <a:cubicBezTo>
                  <a:pt x="14276" y="3691"/>
                  <a:pt x="14141" y="3828"/>
                  <a:pt x="13871" y="3828"/>
                </a:cubicBezTo>
                <a:cubicBezTo>
                  <a:pt x="13871" y="3828"/>
                  <a:pt x="13871" y="3828"/>
                  <a:pt x="13871" y="3828"/>
                </a:cubicBezTo>
                <a:cubicBezTo>
                  <a:pt x="13601" y="3691"/>
                  <a:pt x="13466" y="3554"/>
                  <a:pt x="13466" y="3281"/>
                </a:cubicBezTo>
                <a:close/>
                <a:moveTo>
                  <a:pt x="6581" y="1094"/>
                </a:moveTo>
                <a:cubicBezTo>
                  <a:pt x="6446" y="820"/>
                  <a:pt x="6581" y="547"/>
                  <a:pt x="6851" y="547"/>
                </a:cubicBezTo>
                <a:cubicBezTo>
                  <a:pt x="7121" y="410"/>
                  <a:pt x="7256" y="547"/>
                  <a:pt x="7391" y="820"/>
                </a:cubicBezTo>
                <a:cubicBezTo>
                  <a:pt x="8066" y="3281"/>
                  <a:pt x="8066" y="3281"/>
                  <a:pt x="8066" y="3281"/>
                </a:cubicBezTo>
                <a:cubicBezTo>
                  <a:pt x="8066" y="3554"/>
                  <a:pt x="7931" y="3691"/>
                  <a:pt x="7661" y="3828"/>
                </a:cubicBezTo>
                <a:cubicBezTo>
                  <a:pt x="7661" y="3828"/>
                  <a:pt x="7661" y="3828"/>
                  <a:pt x="7661" y="3828"/>
                </a:cubicBezTo>
                <a:cubicBezTo>
                  <a:pt x="7391" y="3828"/>
                  <a:pt x="7256" y="3691"/>
                  <a:pt x="7256" y="3554"/>
                </a:cubicBezTo>
                <a:lnTo>
                  <a:pt x="6581" y="1094"/>
                </a:lnTo>
                <a:close/>
                <a:moveTo>
                  <a:pt x="18461" y="2597"/>
                </a:moveTo>
                <a:cubicBezTo>
                  <a:pt x="17246" y="4785"/>
                  <a:pt x="17246" y="4785"/>
                  <a:pt x="17246" y="4785"/>
                </a:cubicBezTo>
                <a:cubicBezTo>
                  <a:pt x="17111" y="4922"/>
                  <a:pt x="16976" y="5058"/>
                  <a:pt x="16841" y="5058"/>
                </a:cubicBezTo>
                <a:cubicBezTo>
                  <a:pt x="16841" y="5058"/>
                  <a:pt x="16706" y="5058"/>
                  <a:pt x="16571" y="5058"/>
                </a:cubicBezTo>
                <a:cubicBezTo>
                  <a:pt x="16436" y="4922"/>
                  <a:pt x="16436" y="4648"/>
                  <a:pt x="16436" y="4375"/>
                </a:cubicBezTo>
                <a:cubicBezTo>
                  <a:pt x="17786" y="2187"/>
                  <a:pt x="17786" y="2187"/>
                  <a:pt x="17786" y="2187"/>
                </a:cubicBezTo>
                <a:cubicBezTo>
                  <a:pt x="17921" y="2051"/>
                  <a:pt x="18056" y="1914"/>
                  <a:pt x="18326" y="2051"/>
                </a:cubicBezTo>
                <a:cubicBezTo>
                  <a:pt x="18461" y="2187"/>
                  <a:pt x="18596" y="2461"/>
                  <a:pt x="18461" y="2597"/>
                </a:cubicBezTo>
                <a:close/>
                <a:moveTo>
                  <a:pt x="4286" y="4785"/>
                </a:moveTo>
                <a:cubicBezTo>
                  <a:pt x="3071" y="2597"/>
                  <a:pt x="3071" y="2597"/>
                  <a:pt x="3071" y="2597"/>
                </a:cubicBezTo>
                <a:cubicBezTo>
                  <a:pt x="2936" y="2461"/>
                  <a:pt x="3071" y="2187"/>
                  <a:pt x="3206" y="2051"/>
                </a:cubicBezTo>
                <a:cubicBezTo>
                  <a:pt x="3476" y="1914"/>
                  <a:pt x="3611" y="2051"/>
                  <a:pt x="3746" y="2187"/>
                </a:cubicBezTo>
                <a:cubicBezTo>
                  <a:pt x="5096" y="4375"/>
                  <a:pt x="5096" y="4375"/>
                  <a:pt x="5096" y="4375"/>
                </a:cubicBezTo>
                <a:cubicBezTo>
                  <a:pt x="5231" y="4648"/>
                  <a:pt x="5096" y="4922"/>
                  <a:pt x="4961" y="5058"/>
                </a:cubicBezTo>
                <a:cubicBezTo>
                  <a:pt x="4826" y="5058"/>
                  <a:pt x="4691" y="5058"/>
                  <a:pt x="4691" y="5058"/>
                </a:cubicBezTo>
                <a:cubicBezTo>
                  <a:pt x="4556" y="5058"/>
                  <a:pt x="4421" y="4922"/>
                  <a:pt x="4286" y="47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70" name="Freeform 71"/>
          <p:cNvSpPr/>
          <p:nvPr/>
        </p:nvSpPr>
        <p:spPr>
          <a:xfrm>
            <a:off x="17897476" y="5006976"/>
            <a:ext cx="1203327" cy="96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3500"/>
                </a:moveTo>
                <a:cubicBezTo>
                  <a:pt x="21600" y="13669"/>
                  <a:pt x="21465" y="14006"/>
                  <a:pt x="21195" y="14006"/>
                </a:cubicBezTo>
                <a:cubicBezTo>
                  <a:pt x="21060" y="14006"/>
                  <a:pt x="20925" y="13669"/>
                  <a:pt x="20925" y="13500"/>
                </a:cubicBezTo>
                <a:cubicBezTo>
                  <a:pt x="20925" y="6581"/>
                  <a:pt x="16335" y="844"/>
                  <a:pt x="10800" y="844"/>
                </a:cubicBezTo>
                <a:cubicBezTo>
                  <a:pt x="5265" y="844"/>
                  <a:pt x="675" y="6581"/>
                  <a:pt x="675" y="13500"/>
                </a:cubicBezTo>
                <a:cubicBezTo>
                  <a:pt x="675" y="13669"/>
                  <a:pt x="540" y="14006"/>
                  <a:pt x="405" y="14006"/>
                </a:cubicBezTo>
                <a:cubicBezTo>
                  <a:pt x="135" y="14006"/>
                  <a:pt x="0" y="13669"/>
                  <a:pt x="0" y="13500"/>
                </a:cubicBezTo>
                <a:cubicBezTo>
                  <a:pt x="0" y="6075"/>
                  <a:pt x="4860" y="0"/>
                  <a:pt x="10800" y="0"/>
                </a:cubicBezTo>
                <a:cubicBezTo>
                  <a:pt x="16740" y="0"/>
                  <a:pt x="21600" y="6075"/>
                  <a:pt x="21600" y="13500"/>
                </a:cubicBezTo>
                <a:close/>
                <a:moveTo>
                  <a:pt x="15120" y="8606"/>
                </a:moveTo>
                <a:cubicBezTo>
                  <a:pt x="16335" y="9956"/>
                  <a:pt x="16875" y="11981"/>
                  <a:pt x="16875" y="14006"/>
                </a:cubicBezTo>
                <a:cubicBezTo>
                  <a:pt x="16875" y="16031"/>
                  <a:pt x="16335" y="17887"/>
                  <a:pt x="15120" y="19406"/>
                </a:cubicBezTo>
                <a:cubicBezTo>
                  <a:pt x="13905" y="20756"/>
                  <a:pt x="12420" y="21600"/>
                  <a:pt x="10800" y="21600"/>
                </a:cubicBezTo>
                <a:cubicBezTo>
                  <a:pt x="9180" y="21600"/>
                  <a:pt x="7695" y="20756"/>
                  <a:pt x="6480" y="19406"/>
                </a:cubicBezTo>
                <a:cubicBezTo>
                  <a:pt x="5265" y="17887"/>
                  <a:pt x="4725" y="16031"/>
                  <a:pt x="4725" y="14006"/>
                </a:cubicBezTo>
                <a:cubicBezTo>
                  <a:pt x="4725" y="11981"/>
                  <a:pt x="5265" y="9956"/>
                  <a:pt x="6480" y="8606"/>
                </a:cubicBezTo>
                <a:cubicBezTo>
                  <a:pt x="7695" y="7087"/>
                  <a:pt x="9180" y="6244"/>
                  <a:pt x="10800" y="6244"/>
                </a:cubicBezTo>
                <a:cubicBezTo>
                  <a:pt x="12420" y="6244"/>
                  <a:pt x="13905" y="7087"/>
                  <a:pt x="15120" y="8606"/>
                </a:cubicBezTo>
                <a:close/>
                <a:moveTo>
                  <a:pt x="16200" y="14006"/>
                </a:moveTo>
                <a:cubicBezTo>
                  <a:pt x="16200" y="12319"/>
                  <a:pt x="15660" y="10800"/>
                  <a:pt x="14850" y="9450"/>
                </a:cubicBezTo>
                <a:cubicBezTo>
                  <a:pt x="11070" y="14344"/>
                  <a:pt x="11070" y="14344"/>
                  <a:pt x="11070" y="14344"/>
                </a:cubicBezTo>
                <a:cubicBezTo>
                  <a:pt x="10935" y="14344"/>
                  <a:pt x="10935" y="14344"/>
                  <a:pt x="10800" y="14344"/>
                </a:cubicBezTo>
                <a:cubicBezTo>
                  <a:pt x="10665" y="14344"/>
                  <a:pt x="10665" y="14344"/>
                  <a:pt x="10530" y="14344"/>
                </a:cubicBezTo>
                <a:cubicBezTo>
                  <a:pt x="10395" y="14175"/>
                  <a:pt x="10395" y="13837"/>
                  <a:pt x="10530" y="13669"/>
                </a:cubicBezTo>
                <a:cubicBezTo>
                  <a:pt x="14310" y="8944"/>
                  <a:pt x="14310" y="8944"/>
                  <a:pt x="14310" y="8944"/>
                </a:cubicBezTo>
                <a:cubicBezTo>
                  <a:pt x="13365" y="7762"/>
                  <a:pt x="12150" y="7256"/>
                  <a:pt x="10800" y="7256"/>
                </a:cubicBezTo>
                <a:cubicBezTo>
                  <a:pt x="9315" y="7256"/>
                  <a:pt x="7965" y="7931"/>
                  <a:pt x="7020" y="9112"/>
                </a:cubicBezTo>
                <a:cubicBezTo>
                  <a:pt x="5940" y="10462"/>
                  <a:pt x="5400" y="12150"/>
                  <a:pt x="5400" y="14006"/>
                </a:cubicBezTo>
                <a:cubicBezTo>
                  <a:pt x="5400" y="15694"/>
                  <a:pt x="5940" y="17381"/>
                  <a:pt x="7020" y="18731"/>
                </a:cubicBezTo>
                <a:cubicBezTo>
                  <a:pt x="7965" y="20081"/>
                  <a:pt x="9315" y="20756"/>
                  <a:pt x="10800" y="20756"/>
                </a:cubicBezTo>
                <a:cubicBezTo>
                  <a:pt x="12285" y="20756"/>
                  <a:pt x="13635" y="20081"/>
                  <a:pt x="14580" y="18731"/>
                </a:cubicBezTo>
                <a:cubicBezTo>
                  <a:pt x="15660" y="17381"/>
                  <a:pt x="16200" y="15694"/>
                  <a:pt x="16200" y="1400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71" name="Freeform 72"/>
          <p:cNvSpPr/>
          <p:nvPr/>
        </p:nvSpPr>
        <p:spPr>
          <a:xfrm>
            <a:off x="17897476" y="6248400"/>
            <a:ext cx="1203327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790"/>
                </a:move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lose/>
                <a:moveTo>
                  <a:pt x="11205" y="4590"/>
                </a:moveTo>
                <a:cubicBezTo>
                  <a:pt x="11205" y="13770"/>
                  <a:pt x="11205" y="13770"/>
                  <a:pt x="11205" y="13770"/>
                </a:cubicBezTo>
                <a:cubicBezTo>
                  <a:pt x="11205" y="13905"/>
                  <a:pt x="11070" y="14175"/>
                  <a:pt x="10800" y="14175"/>
                </a:cubicBezTo>
                <a:cubicBezTo>
                  <a:pt x="10530" y="14175"/>
                  <a:pt x="10395" y="13905"/>
                  <a:pt x="10395" y="13770"/>
                </a:cubicBezTo>
                <a:cubicBezTo>
                  <a:pt x="10395" y="4590"/>
                  <a:pt x="10395" y="4590"/>
                  <a:pt x="10395" y="4590"/>
                </a:cubicBezTo>
                <a:cubicBezTo>
                  <a:pt x="10395" y="4320"/>
                  <a:pt x="10530" y="4185"/>
                  <a:pt x="10800" y="4185"/>
                </a:cubicBezTo>
                <a:cubicBezTo>
                  <a:pt x="11070" y="4185"/>
                  <a:pt x="11205" y="4320"/>
                  <a:pt x="11205" y="4590"/>
                </a:cubicBezTo>
                <a:close/>
                <a:moveTo>
                  <a:pt x="11205" y="15795"/>
                </a:moveTo>
                <a:cubicBezTo>
                  <a:pt x="11205" y="16605"/>
                  <a:pt x="11205" y="16605"/>
                  <a:pt x="11205" y="16605"/>
                </a:cubicBezTo>
                <a:cubicBezTo>
                  <a:pt x="11205" y="16875"/>
                  <a:pt x="11070" y="17010"/>
                  <a:pt x="10800" y="17010"/>
                </a:cubicBezTo>
                <a:cubicBezTo>
                  <a:pt x="10530" y="17010"/>
                  <a:pt x="10395" y="16875"/>
                  <a:pt x="10395" y="16605"/>
                </a:cubicBezTo>
                <a:cubicBezTo>
                  <a:pt x="10395" y="15795"/>
                  <a:pt x="10395" y="15795"/>
                  <a:pt x="10395" y="15795"/>
                </a:cubicBezTo>
                <a:cubicBezTo>
                  <a:pt x="10395" y="15525"/>
                  <a:pt x="10530" y="15390"/>
                  <a:pt x="10800" y="15390"/>
                </a:cubicBezTo>
                <a:cubicBezTo>
                  <a:pt x="11070" y="15390"/>
                  <a:pt x="11205" y="15525"/>
                  <a:pt x="11205" y="157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72" name="Freeform 73"/>
          <p:cNvSpPr/>
          <p:nvPr/>
        </p:nvSpPr>
        <p:spPr>
          <a:xfrm>
            <a:off x="17898487" y="7583789"/>
            <a:ext cx="1180091" cy="12077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85" h="21566" extrusionOk="0">
                <a:moveTo>
                  <a:pt x="3567" y="14546"/>
                </a:moveTo>
                <a:cubicBezTo>
                  <a:pt x="3698" y="14681"/>
                  <a:pt x="3698" y="14951"/>
                  <a:pt x="3567" y="15086"/>
                </a:cubicBezTo>
                <a:cubicBezTo>
                  <a:pt x="3436" y="15221"/>
                  <a:pt x="3436" y="15221"/>
                  <a:pt x="3305" y="15221"/>
                </a:cubicBezTo>
                <a:cubicBezTo>
                  <a:pt x="3174" y="15221"/>
                  <a:pt x="3174" y="15221"/>
                  <a:pt x="3043" y="15086"/>
                </a:cubicBezTo>
                <a:cubicBezTo>
                  <a:pt x="-1015" y="10901"/>
                  <a:pt x="-1015" y="4151"/>
                  <a:pt x="3043" y="101"/>
                </a:cubicBezTo>
                <a:cubicBezTo>
                  <a:pt x="3174" y="-34"/>
                  <a:pt x="3436" y="-34"/>
                  <a:pt x="3567" y="101"/>
                </a:cubicBezTo>
                <a:cubicBezTo>
                  <a:pt x="3698" y="236"/>
                  <a:pt x="3698" y="506"/>
                  <a:pt x="3567" y="641"/>
                </a:cubicBezTo>
                <a:cubicBezTo>
                  <a:pt x="-230" y="4421"/>
                  <a:pt x="-230" y="10766"/>
                  <a:pt x="3567" y="14546"/>
                </a:cubicBezTo>
                <a:close/>
                <a:moveTo>
                  <a:pt x="17574" y="101"/>
                </a:moveTo>
                <a:cubicBezTo>
                  <a:pt x="17443" y="-34"/>
                  <a:pt x="17181" y="-34"/>
                  <a:pt x="17050" y="101"/>
                </a:cubicBezTo>
                <a:cubicBezTo>
                  <a:pt x="16920" y="236"/>
                  <a:pt x="16920" y="506"/>
                  <a:pt x="17050" y="641"/>
                </a:cubicBezTo>
                <a:cubicBezTo>
                  <a:pt x="18883" y="2396"/>
                  <a:pt x="19930" y="4961"/>
                  <a:pt x="19930" y="7526"/>
                </a:cubicBezTo>
                <a:cubicBezTo>
                  <a:pt x="19930" y="10226"/>
                  <a:pt x="18883" y="12656"/>
                  <a:pt x="17050" y="14546"/>
                </a:cubicBezTo>
                <a:cubicBezTo>
                  <a:pt x="16920" y="14681"/>
                  <a:pt x="16920" y="14951"/>
                  <a:pt x="17050" y="15086"/>
                </a:cubicBezTo>
                <a:cubicBezTo>
                  <a:pt x="17181" y="15221"/>
                  <a:pt x="17312" y="15221"/>
                  <a:pt x="17312" y="15221"/>
                </a:cubicBezTo>
                <a:cubicBezTo>
                  <a:pt x="17443" y="15221"/>
                  <a:pt x="17574" y="15221"/>
                  <a:pt x="17574" y="15086"/>
                </a:cubicBezTo>
                <a:cubicBezTo>
                  <a:pt x="19538" y="13061"/>
                  <a:pt x="20585" y="10361"/>
                  <a:pt x="20585" y="7526"/>
                </a:cubicBezTo>
                <a:cubicBezTo>
                  <a:pt x="20585" y="4691"/>
                  <a:pt x="19538" y="2126"/>
                  <a:pt x="17574" y="101"/>
                </a:cubicBezTo>
                <a:close/>
                <a:moveTo>
                  <a:pt x="5007" y="2126"/>
                </a:moveTo>
                <a:cubicBezTo>
                  <a:pt x="5138" y="1991"/>
                  <a:pt x="5138" y="1721"/>
                  <a:pt x="5007" y="1586"/>
                </a:cubicBezTo>
                <a:cubicBezTo>
                  <a:pt x="4876" y="1451"/>
                  <a:pt x="4745" y="1451"/>
                  <a:pt x="4614" y="1586"/>
                </a:cubicBezTo>
                <a:cubicBezTo>
                  <a:pt x="1341" y="4961"/>
                  <a:pt x="1341" y="10226"/>
                  <a:pt x="4614" y="13601"/>
                </a:cubicBezTo>
                <a:cubicBezTo>
                  <a:pt x="4614" y="13601"/>
                  <a:pt x="4745" y="13601"/>
                  <a:pt x="4745" y="13601"/>
                </a:cubicBezTo>
                <a:cubicBezTo>
                  <a:pt x="4876" y="13601"/>
                  <a:pt x="5007" y="13601"/>
                  <a:pt x="5007" y="13601"/>
                </a:cubicBezTo>
                <a:cubicBezTo>
                  <a:pt x="5138" y="13331"/>
                  <a:pt x="5138" y="13196"/>
                  <a:pt x="5007" y="13061"/>
                </a:cubicBezTo>
                <a:cubicBezTo>
                  <a:pt x="2127" y="9956"/>
                  <a:pt x="2127" y="5096"/>
                  <a:pt x="5007" y="2126"/>
                </a:cubicBezTo>
                <a:close/>
                <a:moveTo>
                  <a:pt x="16134" y="1586"/>
                </a:moveTo>
                <a:cubicBezTo>
                  <a:pt x="16003" y="1451"/>
                  <a:pt x="15741" y="1451"/>
                  <a:pt x="15610" y="1586"/>
                </a:cubicBezTo>
                <a:cubicBezTo>
                  <a:pt x="15480" y="1721"/>
                  <a:pt x="15480" y="1991"/>
                  <a:pt x="15610" y="2126"/>
                </a:cubicBezTo>
                <a:cubicBezTo>
                  <a:pt x="18490" y="5096"/>
                  <a:pt x="18490" y="9956"/>
                  <a:pt x="15610" y="13061"/>
                </a:cubicBezTo>
                <a:cubicBezTo>
                  <a:pt x="15480" y="13196"/>
                  <a:pt x="15480" y="13331"/>
                  <a:pt x="15610" y="13601"/>
                </a:cubicBezTo>
                <a:cubicBezTo>
                  <a:pt x="15610" y="13601"/>
                  <a:pt x="15741" y="13601"/>
                  <a:pt x="15872" y="13601"/>
                </a:cubicBezTo>
                <a:cubicBezTo>
                  <a:pt x="15872" y="13601"/>
                  <a:pt x="16003" y="13601"/>
                  <a:pt x="16134" y="13601"/>
                </a:cubicBezTo>
                <a:cubicBezTo>
                  <a:pt x="19276" y="10226"/>
                  <a:pt x="19276" y="4961"/>
                  <a:pt x="16134" y="1586"/>
                </a:cubicBezTo>
                <a:close/>
                <a:moveTo>
                  <a:pt x="6578" y="3206"/>
                </a:moveTo>
                <a:cubicBezTo>
                  <a:pt x="6447" y="3071"/>
                  <a:pt x="6185" y="3071"/>
                  <a:pt x="6054" y="3206"/>
                </a:cubicBezTo>
                <a:cubicBezTo>
                  <a:pt x="4876" y="4421"/>
                  <a:pt x="4352" y="5906"/>
                  <a:pt x="4352" y="7526"/>
                </a:cubicBezTo>
                <a:cubicBezTo>
                  <a:pt x="4352" y="9281"/>
                  <a:pt x="4876" y="10766"/>
                  <a:pt x="6054" y="11981"/>
                </a:cubicBezTo>
                <a:cubicBezTo>
                  <a:pt x="6185" y="12116"/>
                  <a:pt x="6185" y="12116"/>
                  <a:pt x="6316" y="12116"/>
                </a:cubicBezTo>
                <a:cubicBezTo>
                  <a:pt x="6447" y="12116"/>
                  <a:pt x="6447" y="12116"/>
                  <a:pt x="6578" y="11981"/>
                </a:cubicBezTo>
                <a:cubicBezTo>
                  <a:pt x="6709" y="11846"/>
                  <a:pt x="6709" y="11576"/>
                  <a:pt x="6578" y="11441"/>
                </a:cubicBezTo>
                <a:cubicBezTo>
                  <a:pt x="4483" y="9281"/>
                  <a:pt x="4483" y="5906"/>
                  <a:pt x="6578" y="3746"/>
                </a:cubicBezTo>
                <a:cubicBezTo>
                  <a:pt x="6709" y="3611"/>
                  <a:pt x="6709" y="3341"/>
                  <a:pt x="6578" y="3206"/>
                </a:cubicBezTo>
                <a:close/>
                <a:moveTo>
                  <a:pt x="14563" y="3206"/>
                </a:moveTo>
                <a:cubicBezTo>
                  <a:pt x="14432" y="3071"/>
                  <a:pt x="14170" y="3071"/>
                  <a:pt x="14040" y="3206"/>
                </a:cubicBezTo>
                <a:cubicBezTo>
                  <a:pt x="13909" y="3341"/>
                  <a:pt x="13909" y="3611"/>
                  <a:pt x="14040" y="3746"/>
                </a:cubicBezTo>
                <a:cubicBezTo>
                  <a:pt x="16134" y="5906"/>
                  <a:pt x="16134" y="9281"/>
                  <a:pt x="14040" y="11441"/>
                </a:cubicBezTo>
                <a:cubicBezTo>
                  <a:pt x="13909" y="11576"/>
                  <a:pt x="13909" y="11846"/>
                  <a:pt x="14040" y="11981"/>
                </a:cubicBezTo>
                <a:cubicBezTo>
                  <a:pt x="14170" y="12116"/>
                  <a:pt x="14301" y="12116"/>
                  <a:pt x="14301" y="12116"/>
                </a:cubicBezTo>
                <a:cubicBezTo>
                  <a:pt x="14432" y="12116"/>
                  <a:pt x="14563" y="12116"/>
                  <a:pt x="14563" y="11981"/>
                </a:cubicBezTo>
                <a:cubicBezTo>
                  <a:pt x="15741" y="10766"/>
                  <a:pt x="16396" y="9281"/>
                  <a:pt x="16396" y="7526"/>
                </a:cubicBezTo>
                <a:cubicBezTo>
                  <a:pt x="16396" y="5906"/>
                  <a:pt x="15741" y="4421"/>
                  <a:pt x="14563" y="3206"/>
                </a:cubicBezTo>
                <a:close/>
                <a:moveTo>
                  <a:pt x="12861" y="7661"/>
                </a:moveTo>
                <a:cubicBezTo>
                  <a:pt x="12861" y="8876"/>
                  <a:pt x="11945" y="9956"/>
                  <a:pt x="10636" y="10226"/>
                </a:cubicBezTo>
                <a:cubicBezTo>
                  <a:pt x="10636" y="21161"/>
                  <a:pt x="10636" y="21161"/>
                  <a:pt x="10636" y="21161"/>
                </a:cubicBezTo>
                <a:cubicBezTo>
                  <a:pt x="10636" y="21431"/>
                  <a:pt x="10505" y="21566"/>
                  <a:pt x="10374" y="21566"/>
                </a:cubicBezTo>
                <a:cubicBezTo>
                  <a:pt x="10112" y="21566"/>
                  <a:pt x="9981" y="21431"/>
                  <a:pt x="9981" y="21161"/>
                </a:cubicBezTo>
                <a:cubicBezTo>
                  <a:pt x="9981" y="10226"/>
                  <a:pt x="9981" y="10226"/>
                  <a:pt x="9981" y="10226"/>
                </a:cubicBezTo>
                <a:cubicBezTo>
                  <a:pt x="8803" y="9956"/>
                  <a:pt x="7887" y="8876"/>
                  <a:pt x="7887" y="7661"/>
                </a:cubicBezTo>
                <a:cubicBezTo>
                  <a:pt x="7887" y="6176"/>
                  <a:pt x="8934" y="5096"/>
                  <a:pt x="10374" y="5096"/>
                </a:cubicBezTo>
                <a:cubicBezTo>
                  <a:pt x="11683" y="5096"/>
                  <a:pt x="12861" y="6176"/>
                  <a:pt x="12861" y="7661"/>
                </a:cubicBezTo>
                <a:close/>
                <a:moveTo>
                  <a:pt x="12076" y="7661"/>
                </a:moveTo>
                <a:cubicBezTo>
                  <a:pt x="12076" y="6581"/>
                  <a:pt x="11290" y="5771"/>
                  <a:pt x="10374" y="5771"/>
                </a:cubicBezTo>
                <a:cubicBezTo>
                  <a:pt x="9327" y="5771"/>
                  <a:pt x="8541" y="6581"/>
                  <a:pt x="8541" y="7661"/>
                </a:cubicBezTo>
                <a:cubicBezTo>
                  <a:pt x="8541" y="8606"/>
                  <a:pt x="9327" y="9551"/>
                  <a:pt x="10374" y="9551"/>
                </a:cubicBezTo>
                <a:cubicBezTo>
                  <a:pt x="11290" y="9551"/>
                  <a:pt x="12076" y="8606"/>
                  <a:pt x="12076" y="766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73" name="Freeform 74"/>
          <p:cNvSpPr/>
          <p:nvPr/>
        </p:nvSpPr>
        <p:spPr>
          <a:xfrm>
            <a:off x="17899357" y="9124950"/>
            <a:ext cx="1199566" cy="863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600" extrusionOk="0">
                <a:moveTo>
                  <a:pt x="21431" y="7011"/>
                </a:moveTo>
                <a:cubicBezTo>
                  <a:pt x="21431" y="7011"/>
                  <a:pt x="21296" y="7200"/>
                  <a:pt x="21161" y="7200"/>
                </a:cubicBezTo>
                <a:cubicBezTo>
                  <a:pt x="21026" y="7200"/>
                  <a:pt x="21026" y="7011"/>
                  <a:pt x="20891" y="7011"/>
                </a:cubicBezTo>
                <a:cubicBezTo>
                  <a:pt x="18191" y="3221"/>
                  <a:pt x="14546" y="1137"/>
                  <a:pt x="10766" y="1137"/>
                </a:cubicBezTo>
                <a:cubicBezTo>
                  <a:pt x="6986" y="1137"/>
                  <a:pt x="3341" y="3221"/>
                  <a:pt x="641" y="7011"/>
                </a:cubicBezTo>
                <a:cubicBezTo>
                  <a:pt x="506" y="7200"/>
                  <a:pt x="236" y="7200"/>
                  <a:pt x="101" y="7011"/>
                </a:cubicBezTo>
                <a:cubicBezTo>
                  <a:pt x="-34" y="6821"/>
                  <a:pt x="-34" y="6442"/>
                  <a:pt x="101" y="6253"/>
                </a:cubicBezTo>
                <a:cubicBezTo>
                  <a:pt x="2936" y="2274"/>
                  <a:pt x="6716" y="0"/>
                  <a:pt x="10766" y="0"/>
                </a:cubicBezTo>
                <a:cubicBezTo>
                  <a:pt x="14816" y="0"/>
                  <a:pt x="18596" y="2274"/>
                  <a:pt x="21431" y="6253"/>
                </a:cubicBezTo>
                <a:cubicBezTo>
                  <a:pt x="21566" y="6442"/>
                  <a:pt x="21566" y="6821"/>
                  <a:pt x="21431" y="7011"/>
                </a:cubicBezTo>
                <a:close/>
                <a:moveTo>
                  <a:pt x="2396" y="9474"/>
                </a:moveTo>
                <a:cubicBezTo>
                  <a:pt x="2261" y="9663"/>
                  <a:pt x="2261" y="10042"/>
                  <a:pt x="2396" y="10232"/>
                </a:cubicBezTo>
                <a:cubicBezTo>
                  <a:pt x="2531" y="10421"/>
                  <a:pt x="2531" y="10421"/>
                  <a:pt x="2666" y="10421"/>
                </a:cubicBezTo>
                <a:cubicBezTo>
                  <a:pt x="2801" y="10421"/>
                  <a:pt x="2936" y="10421"/>
                  <a:pt x="2936" y="10232"/>
                </a:cubicBezTo>
                <a:cubicBezTo>
                  <a:pt x="7256" y="4168"/>
                  <a:pt x="14276" y="4168"/>
                  <a:pt x="18596" y="10232"/>
                </a:cubicBezTo>
                <a:cubicBezTo>
                  <a:pt x="18731" y="10421"/>
                  <a:pt x="19001" y="10421"/>
                  <a:pt x="19136" y="10232"/>
                </a:cubicBezTo>
                <a:cubicBezTo>
                  <a:pt x="19271" y="10042"/>
                  <a:pt x="19271" y="9663"/>
                  <a:pt x="19136" y="9474"/>
                </a:cubicBezTo>
                <a:cubicBezTo>
                  <a:pt x="14546" y="3032"/>
                  <a:pt x="6986" y="3032"/>
                  <a:pt x="2396" y="9474"/>
                </a:cubicBezTo>
                <a:close/>
                <a:moveTo>
                  <a:pt x="10766" y="9095"/>
                </a:moveTo>
                <a:cubicBezTo>
                  <a:pt x="8471" y="9095"/>
                  <a:pt x="6311" y="10421"/>
                  <a:pt x="4691" y="12695"/>
                </a:cubicBezTo>
                <a:cubicBezTo>
                  <a:pt x="4556" y="12884"/>
                  <a:pt x="4556" y="13263"/>
                  <a:pt x="4691" y="13453"/>
                </a:cubicBezTo>
                <a:cubicBezTo>
                  <a:pt x="4826" y="13642"/>
                  <a:pt x="5096" y="13642"/>
                  <a:pt x="5231" y="13453"/>
                </a:cubicBezTo>
                <a:cubicBezTo>
                  <a:pt x="6716" y="11368"/>
                  <a:pt x="8741" y="10232"/>
                  <a:pt x="10766" y="10232"/>
                </a:cubicBezTo>
                <a:cubicBezTo>
                  <a:pt x="12791" y="10232"/>
                  <a:pt x="14816" y="11368"/>
                  <a:pt x="16301" y="13453"/>
                </a:cubicBezTo>
                <a:cubicBezTo>
                  <a:pt x="16301" y="13642"/>
                  <a:pt x="16436" y="13642"/>
                  <a:pt x="16571" y="13642"/>
                </a:cubicBezTo>
                <a:cubicBezTo>
                  <a:pt x="16706" y="13642"/>
                  <a:pt x="16706" y="13642"/>
                  <a:pt x="16841" y="13453"/>
                </a:cubicBezTo>
                <a:cubicBezTo>
                  <a:pt x="16976" y="13263"/>
                  <a:pt x="16976" y="12884"/>
                  <a:pt x="16841" y="12695"/>
                </a:cubicBezTo>
                <a:cubicBezTo>
                  <a:pt x="15221" y="10421"/>
                  <a:pt x="13061" y="9095"/>
                  <a:pt x="10766" y="9095"/>
                </a:cubicBezTo>
                <a:close/>
                <a:moveTo>
                  <a:pt x="13331" y="18000"/>
                </a:moveTo>
                <a:cubicBezTo>
                  <a:pt x="13331" y="19895"/>
                  <a:pt x="12251" y="21600"/>
                  <a:pt x="10766" y="21600"/>
                </a:cubicBezTo>
                <a:cubicBezTo>
                  <a:pt x="9281" y="21600"/>
                  <a:pt x="8201" y="19895"/>
                  <a:pt x="8201" y="18000"/>
                </a:cubicBezTo>
                <a:cubicBezTo>
                  <a:pt x="8201" y="15916"/>
                  <a:pt x="9281" y="14400"/>
                  <a:pt x="10766" y="14400"/>
                </a:cubicBezTo>
                <a:cubicBezTo>
                  <a:pt x="12251" y="14400"/>
                  <a:pt x="13331" y="15916"/>
                  <a:pt x="13331" y="18000"/>
                </a:cubicBezTo>
                <a:close/>
                <a:moveTo>
                  <a:pt x="12521" y="18000"/>
                </a:moveTo>
                <a:cubicBezTo>
                  <a:pt x="12521" y="16674"/>
                  <a:pt x="11711" y="15537"/>
                  <a:pt x="10766" y="15537"/>
                </a:cubicBezTo>
                <a:cubicBezTo>
                  <a:pt x="9821" y="15537"/>
                  <a:pt x="9011" y="16674"/>
                  <a:pt x="9011" y="18000"/>
                </a:cubicBezTo>
                <a:cubicBezTo>
                  <a:pt x="9011" y="19326"/>
                  <a:pt x="9821" y="20463"/>
                  <a:pt x="10766" y="20463"/>
                </a:cubicBezTo>
                <a:cubicBezTo>
                  <a:pt x="11711" y="20463"/>
                  <a:pt x="12521" y="19326"/>
                  <a:pt x="12521" y="180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74" name="Freeform 75"/>
          <p:cNvSpPr/>
          <p:nvPr/>
        </p:nvSpPr>
        <p:spPr>
          <a:xfrm>
            <a:off x="17897476" y="10458450"/>
            <a:ext cx="1203327" cy="968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35" y="6232"/>
                </a:moveTo>
                <a:lnTo>
                  <a:pt x="19035" y="3187"/>
                </a:lnTo>
                <a:lnTo>
                  <a:pt x="16585" y="3187"/>
                </a:lnTo>
                <a:lnTo>
                  <a:pt x="16585" y="0"/>
                </a:lnTo>
                <a:lnTo>
                  <a:pt x="0" y="0"/>
                </a:lnTo>
                <a:lnTo>
                  <a:pt x="0" y="15368"/>
                </a:lnTo>
                <a:lnTo>
                  <a:pt x="2565" y="15368"/>
                </a:lnTo>
                <a:lnTo>
                  <a:pt x="2565" y="18342"/>
                </a:lnTo>
                <a:lnTo>
                  <a:pt x="5015" y="18342"/>
                </a:lnTo>
                <a:lnTo>
                  <a:pt x="5015" y="21600"/>
                </a:lnTo>
                <a:lnTo>
                  <a:pt x="21600" y="21600"/>
                </a:lnTo>
                <a:lnTo>
                  <a:pt x="21600" y="6232"/>
                </a:lnTo>
                <a:lnTo>
                  <a:pt x="19035" y="6232"/>
                </a:lnTo>
                <a:close/>
                <a:moveTo>
                  <a:pt x="684" y="14306"/>
                </a:moveTo>
                <a:lnTo>
                  <a:pt x="684" y="779"/>
                </a:lnTo>
                <a:lnTo>
                  <a:pt x="15787" y="779"/>
                </a:lnTo>
                <a:lnTo>
                  <a:pt x="15787" y="3187"/>
                </a:lnTo>
                <a:lnTo>
                  <a:pt x="2565" y="3187"/>
                </a:lnTo>
                <a:lnTo>
                  <a:pt x="2565" y="14306"/>
                </a:lnTo>
                <a:lnTo>
                  <a:pt x="684" y="14306"/>
                </a:lnTo>
                <a:close/>
                <a:moveTo>
                  <a:pt x="3249" y="17563"/>
                </a:moveTo>
                <a:lnTo>
                  <a:pt x="3249" y="4037"/>
                </a:lnTo>
                <a:lnTo>
                  <a:pt x="18351" y="4037"/>
                </a:lnTo>
                <a:lnTo>
                  <a:pt x="18351" y="6232"/>
                </a:lnTo>
                <a:lnTo>
                  <a:pt x="5015" y="6232"/>
                </a:lnTo>
                <a:lnTo>
                  <a:pt x="5015" y="17563"/>
                </a:lnTo>
                <a:lnTo>
                  <a:pt x="3249" y="17563"/>
                </a:lnTo>
                <a:close/>
                <a:moveTo>
                  <a:pt x="20916" y="20750"/>
                </a:moveTo>
                <a:lnTo>
                  <a:pt x="5813" y="20750"/>
                </a:lnTo>
                <a:lnTo>
                  <a:pt x="5813" y="7224"/>
                </a:lnTo>
                <a:lnTo>
                  <a:pt x="20916" y="7224"/>
                </a:lnTo>
                <a:lnTo>
                  <a:pt x="20916" y="207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75" name="Freeform 76"/>
          <p:cNvSpPr/>
          <p:nvPr/>
        </p:nvSpPr>
        <p:spPr>
          <a:xfrm>
            <a:off x="17897476" y="11788775"/>
            <a:ext cx="1203327" cy="1000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634"/>
                </a:moveTo>
                <a:lnTo>
                  <a:pt x="20118" y="3634"/>
                </a:lnTo>
                <a:lnTo>
                  <a:pt x="20118" y="1783"/>
                </a:lnTo>
                <a:lnTo>
                  <a:pt x="18636" y="1783"/>
                </a:lnTo>
                <a:lnTo>
                  <a:pt x="18636" y="0"/>
                </a:lnTo>
                <a:lnTo>
                  <a:pt x="2964" y="0"/>
                </a:lnTo>
                <a:lnTo>
                  <a:pt x="2964" y="1783"/>
                </a:lnTo>
                <a:lnTo>
                  <a:pt x="1482" y="1783"/>
                </a:lnTo>
                <a:lnTo>
                  <a:pt x="1482" y="3634"/>
                </a:lnTo>
                <a:lnTo>
                  <a:pt x="0" y="3634"/>
                </a:lnTo>
                <a:lnTo>
                  <a:pt x="0" y="17966"/>
                </a:lnTo>
                <a:lnTo>
                  <a:pt x="1482" y="17966"/>
                </a:lnTo>
                <a:lnTo>
                  <a:pt x="1482" y="19817"/>
                </a:lnTo>
                <a:lnTo>
                  <a:pt x="2964" y="19817"/>
                </a:lnTo>
                <a:lnTo>
                  <a:pt x="2964" y="21600"/>
                </a:lnTo>
                <a:lnTo>
                  <a:pt x="18636" y="21600"/>
                </a:lnTo>
                <a:lnTo>
                  <a:pt x="18636" y="19817"/>
                </a:lnTo>
                <a:lnTo>
                  <a:pt x="20118" y="19817"/>
                </a:lnTo>
                <a:lnTo>
                  <a:pt x="20118" y="17966"/>
                </a:lnTo>
                <a:lnTo>
                  <a:pt x="21600" y="17966"/>
                </a:lnTo>
                <a:lnTo>
                  <a:pt x="21600" y="3634"/>
                </a:lnTo>
                <a:close/>
                <a:moveTo>
                  <a:pt x="855" y="17143"/>
                </a:moveTo>
                <a:lnTo>
                  <a:pt x="855" y="4594"/>
                </a:lnTo>
                <a:lnTo>
                  <a:pt x="1482" y="4594"/>
                </a:lnTo>
                <a:lnTo>
                  <a:pt x="1482" y="17143"/>
                </a:lnTo>
                <a:lnTo>
                  <a:pt x="855" y="17143"/>
                </a:lnTo>
                <a:close/>
                <a:moveTo>
                  <a:pt x="2337" y="18994"/>
                </a:moveTo>
                <a:lnTo>
                  <a:pt x="2337" y="2811"/>
                </a:lnTo>
                <a:lnTo>
                  <a:pt x="2964" y="2811"/>
                </a:lnTo>
                <a:lnTo>
                  <a:pt x="2964" y="18994"/>
                </a:lnTo>
                <a:lnTo>
                  <a:pt x="2337" y="18994"/>
                </a:lnTo>
                <a:close/>
                <a:moveTo>
                  <a:pt x="17839" y="20777"/>
                </a:moveTo>
                <a:lnTo>
                  <a:pt x="3818" y="20777"/>
                </a:lnTo>
                <a:lnTo>
                  <a:pt x="3818" y="960"/>
                </a:lnTo>
                <a:lnTo>
                  <a:pt x="17839" y="960"/>
                </a:lnTo>
                <a:lnTo>
                  <a:pt x="17839" y="20777"/>
                </a:lnTo>
                <a:close/>
                <a:moveTo>
                  <a:pt x="19320" y="18994"/>
                </a:moveTo>
                <a:lnTo>
                  <a:pt x="18636" y="18994"/>
                </a:lnTo>
                <a:lnTo>
                  <a:pt x="18636" y="2811"/>
                </a:lnTo>
                <a:lnTo>
                  <a:pt x="19320" y="2811"/>
                </a:lnTo>
                <a:lnTo>
                  <a:pt x="19320" y="18994"/>
                </a:lnTo>
                <a:close/>
                <a:moveTo>
                  <a:pt x="20802" y="17143"/>
                </a:moveTo>
                <a:lnTo>
                  <a:pt x="20118" y="17143"/>
                </a:lnTo>
                <a:lnTo>
                  <a:pt x="20118" y="4594"/>
                </a:lnTo>
                <a:lnTo>
                  <a:pt x="20802" y="4594"/>
                </a:lnTo>
                <a:lnTo>
                  <a:pt x="20802" y="1714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76" name="Freeform 77"/>
          <p:cNvSpPr/>
          <p:nvPr/>
        </p:nvSpPr>
        <p:spPr>
          <a:xfrm>
            <a:off x="20002500" y="920750"/>
            <a:ext cx="1200150" cy="968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4995" y="0"/>
                  <a:pt x="4995" y="0"/>
                  <a:pt x="4995" y="0"/>
                </a:cubicBezTo>
                <a:cubicBezTo>
                  <a:pt x="4995" y="3206"/>
                  <a:pt x="4995" y="3206"/>
                  <a:pt x="4995" y="3206"/>
                </a:cubicBezTo>
                <a:cubicBezTo>
                  <a:pt x="2565" y="3206"/>
                  <a:pt x="2565" y="3206"/>
                  <a:pt x="2565" y="3206"/>
                </a:cubicBezTo>
                <a:cubicBezTo>
                  <a:pt x="2565" y="6244"/>
                  <a:pt x="2565" y="6244"/>
                  <a:pt x="2565" y="6244"/>
                </a:cubicBezTo>
                <a:cubicBezTo>
                  <a:pt x="0" y="6244"/>
                  <a:pt x="0" y="6244"/>
                  <a:pt x="0" y="6244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6605" y="18394"/>
                  <a:pt x="16605" y="18394"/>
                  <a:pt x="16605" y="18394"/>
                </a:cubicBezTo>
                <a:cubicBezTo>
                  <a:pt x="19035" y="18394"/>
                  <a:pt x="19035" y="18394"/>
                  <a:pt x="19035" y="18394"/>
                </a:cubicBezTo>
                <a:cubicBezTo>
                  <a:pt x="19035" y="15356"/>
                  <a:pt x="19035" y="15356"/>
                  <a:pt x="19035" y="15356"/>
                </a:cubicBezTo>
                <a:cubicBezTo>
                  <a:pt x="21600" y="15356"/>
                  <a:pt x="21600" y="15356"/>
                  <a:pt x="21600" y="15356"/>
                </a:cubicBezTo>
                <a:lnTo>
                  <a:pt x="21600" y="0"/>
                </a:lnTo>
                <a:close/>
                <a:moveTo>
                  <a:pt x="15795" y="20756"/>
                </a:moveTo>
                <a:cubicBezTo>
                  <a:pt x="675" y="20756"/>
                  <a:pt x="675" y="20756"/>
                  <a:pt x="675" y="20756"/>
                </a:cubicBezTo>
                <a:cubicBezTo>
                  <a:pt x="675" y="7256"/>
                  <a:pt x="675" y="7256"/>
                  <a:pt x="675" y="7256"/>
                </a:cubicBezTo>
                <a:cubicBezTo>
                  <a:pt x="2565" y="7256"/>
                  <a:pt x="2565" y="7256"/>
                  <a:pt x="2565" y="7256"/>
                </a:cubicBezTo>
                <a:cubicBezTo>
                  <a:pt x="2565" y="18394"/>
                  <a:pt x="2565" y="18394"/>
                  <a:pt x="2565" y="18394"/>
                </a:cubicBezTo>
                <a:cubicBezTo>
                  <a:pt x="15795" y="18394"/>
                  <a:pt x="15795" y="18394"/>
                  <a:pt x="15795" y="18394"/>
                </a:cubicBezTo>
                <a:lnTo>
                  <a:pt x="15795" y="20756"/>
                </a:lnTo>
                <a:close/>
                <a:moveTo>
                  <a:pt x="18360" y="17550"/>
                </a:moveTo>
                <a:cubicBezTo>
                  <a:pt x="16605" y="17550"/>
                  <a:pt x="16605" y="17550"/>
                  <a:pt x="16605" y="17550"/>
                </a:cubicBezTo>
                <a:cubicBezTo>
                  <a:pt x="14445" y="17550"/>
                  <a:pt x="14445" y="17550"/>
                  <a:pt x="14445" y="17550"/>
                </a:cubicBezTo>
                <a:cubicBezTo>
                  <a:pt x="12285" y="17550"/>
                  <a:pt x="12285" y="17550"/>
                  <a:pt x="12285" y="17550"/>
                </a:cubicBezTo>
                <a:cubicBezTo>
                  <a:pt x="10125" y="17550"/>
                  <a:pt x="10125" y="17550"/>
                  <a:pt x="10125" y="17550"/>
                </a:cubicBezTo>
                <a:cubicBezTo>
                  <a:pt x="7965" y="17550"/>
                  <a:pt x="7965" y="17550"/>
                  <a:pt x="7965" y="17550"/>
                </a:cubicBezTo>
                <a:cubicBezTo>
                  <a:pt x="5805" y="17550"/>
                  <a:pt x="5805" y="17550"/>
                  <a:pt x="5805" y="17550"/>
                </a:cubicBezTo>
                <a:cubicBezTo>
                  <a:pt x="3645" y="17550"/>
                  <a:pt x="3645" y="17550"/>
                  <a:pt x="3645" y="17550"/>
                </a:cubicBezTo>
                <a:cubicBezTo>
                  <a:pt x="3240" y="17550"/>
                  <a:pt x="3240" y="17550"/>
                  <a:pt x="3240" y="17550"/>
                </a:cubicBezTo>
                <a:cubicBezTo>
                  <a:pt x="3240" y="17044"/>
                  <a:pt x="3240" y="17044"/>
                  <a:pt x="3240" y="17044"/>
                </a:cubicBezTo>
                <a:cubicBezTo>
                  <a:pt x="3240" y="14344"/>
                  <a:pt x="3240" y="14344"/>
                  <a:pt x="3240" y="14344"/>
                </a:cubicBezTo>
                <a:cubicBezTo>
                  <a:pt x="3240" y="11644"/>
                  <a:pt x="3240" y="11644"/>
                  <a:pt x="3240" y="11644"/>
                </a:cubicBezTo>
                <a:cubicBezTo>
                  <a:pt x="3240" y="8944"/>
                  <a:pt x="3240" y="8944"/>
                  <a:pt x="3240" y="8944"/>
                </a:cubicBezTo>
                <a:cubicBezTo>
                  <a:pt x="3240" y="6244"/>
                  <a:pt x="3240" y="6244"/>
                  <a:pt x="3240" y="6244"/>
                </a:cubicBezTo>
                <a:cubicBezTo>
                  <a:pt x="3240" y="4050"/>
                  <a:pt x="3240" y="4050"/>
                  <a:pt x="3240" y="4050"/>
                </a:cubicBezTo>
                <a:cubicBezTo>
                  <a:pt x="4995" y="4050"/>
                  <a:pt x="4995" y="4050"/>
                  <a:pt x="4995" y="4050"/>
                </a:cubicBezTo>
                <a:cubicBezTo>
                  <a:pt x="4995" y="4894"/>
                  <a:pt x="4995" y="4894"/>
                  <a:pt x="4995" y="4894"/>
                </a:cubicBezTo>
                <a:cubicBezTo>
                  <a:pt x="4995" y="7594"/>
                  <a:pt x="4995" y="7594"/>
                  <a:pt x="4995" y="7594"/>
                </a:cubicBezTo>
                <a:cubicBezTo>
                  <a:pt x="4995" y="10294"/>
                  <a:pt x="4995" y="10294"/>
                  <a:pt x="4995" y="10294"/>
                </a:cubicBezTo>
                <a:cubicBezTo>
                  <a:pt x="4995" y="12994"/>
                  <a:pt x="4995" y="12994"/>
                  <a:pt x="4995" y="12994"/>
                </a:cubicBezTo>
                <a:cubicBezTo>
                  <a:pt x="4995" y="15356"/>
                  <a:pt x="4995" y="15356"/>
                  <a:pt x="4995" y="15356"/>
                </a:cubicBezTo>
                <a:cubicBezTo>
                  <a:pt x="6885" y="15356"/>
                  <a:pt x="6885" y="15356"/>
                  <a:pt x="6885" y="15356"/>
                </a:cubicBezTo>
                <a:cubicBezTo>
                  <a:pt x="9045" y="15356"/>
                  <a:pt x="9045" y="15356"/>
                  <a:pt x="9045" y="15356"/>
                </a:cubicBezTo>
                <a:cubicBezTo>
                  <a:pt x="11205" y="15356"/>
                  <a:pt x="11205" y="15356"/>
                  <a:pt x="11205" y="15356"/>
                </a:cubicBezTo>
                <a:cubicBezTo>
                  <a:pt x="13365" y="15356"/>
                  <a:pt x="13365" y="15356"/>
                  <a:pt x="13365" y="15356"/>
                </a:cubicBezTo>
                <a:cubicBezTo>
                  <a:pt x="15525" y="15356"/>
                  <a:pt x="15525" y="15356"/>
                  <a:pt x="15525" y="15356"/>
                </a:cubicBezTo>
                <a:cubicBezTo>
                  <a:pt x="17685" y="15356"/>
                  <a:pt x="17685" y="15356"/>
                  <a:pt x="17685" y="15356"/>
                </a:cubicBezTo>
                <a:cubicBezTo>
                  <a:pt x="18360" y="15356"/>
                  <a:pt x="18360" y="15356"/>
                  <a:pt x="18360" y="15356"/>
                </a:cubicBezTo>
                <a:lnTo>
                  <a:pt x="18360" y="17550"/>
                </a:lnTo>
                <a:close/>
                <a:moveTo>
                  <a:pt x="20925" y="14344"/>
                </a:moveTo>
                <a:cubicBezTo>
                  <a:pt x="19035" y="14344"/>
                  <a:pt x="19035" y="14344"/>
                  <a:pt x="19035" y="14344"/>
                </a:cubicBezTo>
                <a:cubicBezTo>
                  <a:pt x="5805" y="14344"/>
                  <a:pt x="5805" y="14344"/>
                  <a:pt x="5805" y="14344"/>
                </a:cubicBezTo>
                <a:cubicBezTo>
                  <a:pt x="5805" y="3206"/>
                  <a:pt x="5805" y="3206"/>
                  <a:pt x="5805" y="3206"/>
                </a:cubicBezTo>
                <a:cubicBezTo>
                  <a:pt x="5805" y="844"/>
                  <a:pt x="5805" y="844"/>
                  <a:pt x="5805" y="844"/>
                </a:cubicBezTo>
                <a:cubicBezTo>
                  <a:pt x="20925" y="844"/>
                  <a:pt x="20925" y="844"/>
                  <a:pt x="20925" y="844"/>
                </a:cubicBezTo>
                <a:lnTo>
                  <a:pt x="20925" y="14344"/>
                </a:lnTo>
                <a:close/>
                <a:moveTo>
                  <a:pt x="12285" y="16706"/>
                </a:moveTo>
                <a:cubicBezTo>
                  <a:pt x="12420" y="16706"/>
                  <a:pt x="12555" y="16875"/>
                  <a:pt x="12555" y="17044"/>
                </a:cubicBezTo>
                <a:cubicBezTo>
                  <a:pt x="12555" y="17381"/>
                  <a:pt x="12420" y="17550"/>
                  <a:pt x="12285" y="17550"/>
                </a:cubicBezTo>
                <a:cubicBezTo>
                  <a:pt x="12015" y="17550"/>
                  <a:pt x="11880" y="17381"/>
                  <a:pt x="11880" y="17044"/>
                </a:cubicBezTo>
                <a:cubicBezTo>
                  <a:pt x="11880" y="16875"/>
                  <a:pt x="12015" y="16706"/>
                  <a:pt x="12285" y="16706"/>
                </a:cubicBezTo>
                <a:close/>
                <a:moveTo>
                  <a:pt x="13365" y="15356"/>
                </a:moveTo>
                <a:cubicBezTo>
                  <a:pt x="13500" y="15356"/>
                  <a:pt x="13635" y="15525"/>
                  <a:pt x="13635" y="15694"/>
                </a:cubicBezTo>
                <a:cubicBezTo>
                  <a:pt x="13635" y="16031"/>
                  <a:pt x="13500" y="16200"/>
                  <a:pt x="13365" y="16200"/>
                </a:cubicBezTo>
                <a:cubicBezTo>
                  <a:pt x="13095" y="16200"/>
                  <a:pt x="12960" y="16031"/>
                  <a:pt x="12960" y="15694"/>
                </a:cubicBezTo>
                <a:cubicBezTo>
                  <a:pt x="12960" y="15525"/>
                  <a:pt x="13095" y="15356"/>
                  <a:pt x="13365" y="15356"/>
                </a:cubicBezTo>
                <a:close/>
                <a:moveTo>
                  <a:pt x="14445" y="16706"/>
                </a:moveTo>
                <a:cubicBezTo>
                  <a:pt x="14580" y="16706"/>
                  <a:pt x="14715" y="16875"/>
                  <a:pt x="14715" y="17044"/>
                </a:cubicBezTo>
                <a:cubicBezTo>
                  <a:pt x="14715" y="17381"/>
                  <a:pt x="14580" y="17550"/>
                  <a:pt x="14445" y="17550"/>
                </a:cubicBezTo>
                <a:cubicBezTo>
                  <a:pt x="14175" y="17550"/>
                  <a:pt x="14040" y="17381"/>
                  <a:pt x="14040" y="17044"/>
                </a:cubicBezTo>
                <a:cubicBezTo>
                  <a:pt x="14040" y="16875"/>
                  <a:pt x="14175" y="16706"/>
                  <a:pt x="14445" y="16706"/>
                </a:cubicBezTo>
                <a:close/>
                <a:moveTo>
                  <a:pt x="16605" y="16706"/>
                </a:moveTo>
                <a:cubicBezTo>
                  <a:pt x="16740" y="16706"/>
                  <a:pt x="16875" y="16875"/>
                  <a:pt x="16875" y="17044"/>
                </a:cubicBezTo>
                <a:cubicBezTo>
                  <a:pt x="16875" y="17381"/>
                  <a:pt x="16740" y="17550"/>
                  <a:pt x="16605" y="17550"/>
                </a:cubicBezTo>
                <a:cubicBezTo>
                  <a:pt x="16335" y="17550"/>
                  <a:pt x="16200" y="17381"/>
                  <a:pt x="16200" y="17044"/>
                </a:cubicBezTo>
                <a:cubicBezTo>
                  <a:pt x="16200" y="16875"/>
                  <a:pt x="16335" y="16706"/>
                  <a:pt x="16605" y="16706"/>
                </a:cubicBezTo>
                <a:close/>
                <a:moveTo>
                  <a:pt x="15525" y="15356"/>
                </a:moveTo>
                <a:cubicBezTo>
                  <a:pt x="15660" y="15356"/>
                  <a:pt x="15795" y="15525"/>
                  <a:pt x="15795" y="15694"/>
                </a:cubicBezTo>
                <a:cubicBezTo>
                  <a:pt x="15795" y="16031"/>
                  <a:pt x="15660" y="16200"/>
                  <a:pt x="15525" y="16200"/>
                </a:cubicBezTo>
                <a:cubicBezTo>
                  <a:pt x="15255" y="16200"/>
                  <a:pt x="15120" y="16031"/>
                  <a:pt x="15120" y="15694"/>
                </a:cubicBezTo>
                <a:cubicBezTo>
                  <a:pt x="15120" y="15525"/>
                  <a:pt x="15255" y="15356"/>
                  <a:pt x="15525" y="15356"/>
                </a:cubicBezTo>
                <a:close/>
                <a:moveTo>
                  <a:pt x="17685" y="15356"/>
                </a:moveTo>
                <a:cubicBezTo>
                  <a:pt x="17820" y="15356"/>
                  <a:pt x="17955" y="15525"/>
                  <a:pt x="17955" y="15694"/>
                </a:cubicBezTo>
                <a:cubicBezTo>
                  <a:pt x="17955" y="16031"/>
                  <a:pt x="17820" y="16200"/>
                  <a:pt x="17685" y="16200"/>
                </a:cubicBezTo>
                <a:cubicBezTo>
                  <a:pt x="17415" y="16200"/>
                  <a:pt x="17280" y="16031"/>
                  <a:pt x="17280" y="15694"/>
                </a:cubicBezTo>
                <a:cubicBezTo>
                  <a:pt x="17280" y="15525"/>
                  <a:pt x="17415" y="15356"/>
                  <a:pt x="17685" y="15356"/>
                </a:cubicBezTo>
                <a:close/>
                <a:moveTo>
                  <a:pt x="10125" y="16706"/>
                </a:moveTo>
                <a:cubicBezTo>
                  <a:pt x="10260" y="16706"/>
                  <a:pt x="10395" y="16875"/>
                  <a:pt x="10395" y="17044"/>
                </a:cubicBezTo>
                <a:cubicBezTo>
                  <a:pt x="10395" y="17381"/>
                  <a:pt x="10260" y="17550"/>
                  <a:pt x="10125" y="17550"/>
                </a:cubicBezTo>
                <a:cubicBezTo>
                  <a:pt x="9855" y="17550"/>
                  <a:pt x="9720" y="17381"/>
                  <a:pt x="9720" y="17044"/>
                </a:cubicBezTo>
                <a:cubicBezTo>
                  <a:pt x="9720" y="16875"/>
                  <a:pt x="9855" y="16706"/>
                  <a:pt x="10125" y="16706"/>
                </a:cubicBezTo>
                <a:close/>
                <a:moveTo>
                  <a:pt x="11205" y="15356"/>
                </a:moveTo>
                <a:cubicBezTo>
                  <a:pt x="11340" y="15356"/>
                  <a:pt x="11475" y="15525"/>
                  <a:pt x="11475" y="15694"/>
                </a:cubicBezTo>
                <a:cubicBezTo>
                  <a:pt x="11475" y="16031"/>
                  <a:pt x="11340" y="16200"/>
                  <a:pt x="11205" y="16200"/>
                </a:cubicBezTo>
                <a:cubicBezTo>
                  <a:pt x="10935" y="16200"/>
                  <a:pt x="10800" y="16031"/>
                  <a:pt x="10800" y="15694"/>
                </a:cubicBezTo>
                <a:cubicBezTo>
                  <a:pt x="10800" y="15525"/>
                  <a:pt x="10935" y="15356"/>
                  <a:pt x="11205" y="15356"/>
                </a:cubicBezTo>
                <a:close/>
                <a:moveTo>
                  <a:pt x="3645" y="16706"/>
                </a:moveTo>
                <a:cubicBezTo>
                  <a:pt x="3780" y="16706"/>
                  <a:pt x="3915" y="16875"/>
                  <a:pt x="3915" y="17044"/>
                </a:cubicBezTo>
                <a:cubicBezTo>
                  <a:pt x="3915" y="17381"/>
                  <a:pt x="3780" y="17550"/>
                  <a:pt x="3645" y="17550"/>
                </a:cubicBezTo>
                <a:cubicBezTo>
                  <a:pt x="3375" y="17550"/>
                  <a:pt x="3240" y="17381"/>
                  <a:pt x="3240" y="17044"/>
                </a:cubicBezTo>
                <a:cubicBezTo>
                  <a:pt x="3240" y="16875"/>
                  <a:pt x="3375" y="16706"/>
                  <a:pt x="3645" y="16706"/>
                </a:cubicBezTo>
                <a:close/>
                <a:moveTo>
                  <a:pt x="3645" y="14006"/>
                </a:moveTo>
                <a:cubicBezTo>
                  <a:pt x="3780" y="14006"/>
                  <a:pt x="3915" y="14175"/>
                  <a:pt x="3915" y="14344"/>
                </a:cubicBezTo>
                <a:cubicBezTo>
                  <a:pt x="3915" y="14681"/>
                  <a:pt x="3780" y="14850"/>
                  <a:pt x="3645" y="14850"/>
                </a:cubicBezTo>
                <a:cubicBezTo>
                  <a:pt x="3375" y="14850"/>
                  <a:pt x="3240" y="14681"/>
                  <a:pt x="3240" y="14344"/>
                </a:cubicBezTo>
                <a:cubicBezTo>
                  <a:pt x="3240" y="14175"/>
                  <a:pt x="3375" y="14006"/>
                  <a:pt x="3645" y="14006"/>
                </a:cubicBezTo>
                <a:close/>
                <a:moveTo>
                  <a:pt x="4725" y="15356"/>
                </a:moveTo>
                <a:cubicBezTo>
                  <a:pt x="4860" y="15356"/>
                  <a:pt x="4995" y="15525"/>
                  <a:pt x="4995" y="15694"/>
                </a:cubicBezTo>
                <a:cubicBezTo>
                  <a:pt x="4995" y="16031"/>
                  <a:pt x="4860" y="16200"/>
                  <a:pt x="4725" y="16200"/>
                </a:cubicBezTo>
                <a:cubicBezTo>
                  <a:pt x="4455" y="16200"/>
                  <a:pt x="4320" y="16031"/>
                  <a:pt x="4320" y="15694"/>
                </a:cubicBezTo>
                <a:cubicBezTo>
                  <a:pt x="4320" y="15525"/>
                  <a:pt x="4455" y="15356"/>
                  <a:pt x="4725" y="15356"/>
                </a:cubicBezTo>
                <a:close/>
                <a:moveTo>
                  <a:pt x="4725" y="12656"/>
                </a:moveTo>
                <a:cubicBezTo>
                  <a:pt x="4860" y="12656"/>
                  <a:pt x="4995" y="12825"/>
                  <a:pt x="4995" y="12994"/>
                </a:cubicBezTo>
                <a:cubicBezTo>
                  <a:pt x="4995" y="13331"/>
                  <a:pt x="4860" y="13500"/>
                  <a:pt x="4725" y="13500"/>
                </a:cubicBezTo>
                <a:cubicBezTo>
                  <a:pt x="4455" y="13500"/>
                  <a:pt x="4320" y="13331"/>
                  <a:pt x="4320" y="12994"/>
                </a:cubicBezTo>
                <a:cubicBezTo>
                  <a:pt x="4320" y="12825"/>
                  <a:pt x="4455" y="12656"/>
                  <a:pt x="4725" y="12656"/>
                </a:cubicBezTo>
                <a:close/>
                <a:moveTo>
                  <a:pt x="5805" y="16706"/>
                </a:moveTo>
                <a:cubicBezTo>
                  <a:pt x="5940" y="16706"/>
                  <a:pt x="6075" y="16875"/>
                  <a:pt x="6075" y="17044"/>
                </a:cubicBezTo>
                <a:cubicBezTo>
                  <a:pt x="6075" y="17381"/>
                  <a:pt x="5940" y="17550"/>
                  <a:pt x="5805" y="17550"/>
                </a:cubicBezTo>
                <a:cubicBezTo>
                  <a:pt x="5535" y="17550"/>
                  <a:pt x="5400" y="17381"/>
                  <a:pt x="5400" y="17044"/>
                </a:cubicBezTo>
                <a:cubicBezTo>
                  <a:pt x="5400" y="16875"/>
                  <a:pt x="5535" y="16706"/>
                  <a:pt x="5805" y="16706"/>
                </a:cubicBezTo>
                <a:close/>
                <a:moveTo>
                  <a:pt x="7965" y="16706"/>
                </a:moveTo>
                <a:cubicBezTo>
                  <a:pt x="8100" y="16706"/>
                  <a:pt x="8235" y="16875"/>
                  <a:pt x="8235" y="17044"/>
                </a:cubicBezTo>
                <a:cubicBezTo>
                  <a:pt x="8235" y="17381"/>
                  <a:pt x="8100" y="17550"/>
                  <a:pt x="7965" y="17550"/>
                </a:cubicBezTo>
                <a:cubicBezTo>
                  <a:pt x="7695" y="17550"/>
                  <a:pt x="7560" y="17381"/>
                  <a:pt x="7560" y="17044"/>
                </a:cubicBezTo>
                <a:cubicBezTo>
                  <a:pt x="7560" y="16875"/>
                  <a:pt x="7695" y="16706"/>
                  <a:pt x="7965" y="16706"/>
                </a:cubicBezTo>
                <a:close/>
                <a:moveTo>
                  <a:pt x="6885" y="15356"/>
                </a:moveTo>
                <a:cubicBezTo>
                  <a:pt x="7020" y="15356"/>
                  <a:pt x="7155" y="15525"/>
                  <a:pt x="7155" y="15694"/>
                </a:cubicBezTo>
                <a:cubicBezTo>
                  <a:pt x="7155" y="16031"/>
                  <a:pt x="7020" y="16200"/>
                  <a:pt x="6885" y="16200"/>
                </a:cubicBezTo>
                <a:cubicBezTo>
                  <a:pt x="6615" y="16200"/>
                  <a:pt x="6480" y="16031"/>
                  <a:pt x="6480" y="15694"/>
                </a:cubicBezTo>
                <a:cubicBezTo>
                  <a:pt x="6480" y="15525"/>
                  <a:pt x="6615" y="15356"/>
                  <a:pt x="6885" y="15356"/>
                </a:cubicBezTo>
                <a:close/>
                <a:moveTo>
                  <a:pt x="9045" y="15356"/>
                </a:moveTo>
                <a:cubicBezTo>
                  <a:pt x="9180" y="15356"/>
                  <a:pt x="9315" y="15525"/>
                  <a:pt x="9315" y="15694"/>
                </a:cubicBezTo>
                <a:cubicBezTo>
                  <a:pt x="9315" y="16031"/>
                  <a:pt x="9180" y="16200"/>
                  <a:pt x="9045" y="16200"/>
                </a:cubicBezTo>
                <a:cubicBezTo>
                  <a:pt x="8775" y="16200"/>
                  <a:pt x="8640" y="16031"/>
                  <a:pt x="8640" y="15694"/>
                </a:cubicBezTo>
                <a:cubicBezTo>
                  <a:pt x="8640" y="15525"/>
                  <a:pt x="8775" y="15356"/>
                  <a:pt x="9045" y="15356"/>
                </a:cubicBezTo>
                <a:close/>
                <a:moveTo>
                  <a:pt x="3645" y="11306"/>
                </a:moveTo>
                <a:cubicBezTo>
                  <a:pt x="3780" y="11306"/>
                  <a:pt x="3915" y="11475"/>
                  <a:pt x="3915" y="11644"/>
                </a:cubicBezTo>
                <a:cubicBezTo>
                  <a:pt x="3915" y="11981"/>
                  <a:pt x="3780" y="12150"/>
                  <a:pt x="3645" y="12150"/>
                </a:cubicBezTo>
                <a:cubicBezTo>
                  <a:pt x="3375" y="12150"/>
                  <a:pt x="3240" y="11981"/>
                  <a:pt x="3240" y="11644"/>
                </a:cubicBezTo>
                <a:cubicBezTo>
                  <a:pt x="3240" y="11475"/>
                  <a:pt x="3375" y="11306"/>
                  <a:pt x="3645" y="11306"/>
                </a:cubicBezTo>
                <a:close/>
                <a:moveTo>
                  <a:pt x="3645" y="8606"/>
                </a:moveTo>
                <a:cubicBezTo>
                  <a:pt x="3780" y="8606"/>
                  <a:pt x="3915" y="8775"/>
                  <a:pt x="3915" y="8944"/>
                </a:cubicBezTo>
                <a:cubicBezTo>
                  <a:pt x="3915" y="9281"/>
                  <a:pt x="3780" y="9450"/>
                  <a:pt x="3645" y="9450"/>
                </a:cubicBezTo>
                <a:cubicBezTo>
                  <a:pt x="3375" y="9450"/>
                  <a:pt x="3240" y="9281"/>
                  <a:pt x="3240" y="8944"/>
                </a:cubicBezTo>
                <a:cubicBezTo>
                  <a:pt x="3240" y="8775"/>
                  <a:pt x="3375" y="8606"/>
                  <a:pt x="3645" y="8606"/>
                </a:cubicBezTo>
                <a:close/>
                <a:moveTo>
                  <a:pt x="4725" y="9956"/>
                </a:moveTo>
                <a:cubicBezTo>
                  <a:pt x="4860" y="9956"/>
                  <a:pt x="4995" y="10125"/>
                  <a:pt x="4995" y="10294"/>
                </a:cubicBezTo>
                <a:cubicBezTo>
                  <a:pt x="4995" y="10631"/>
                  <a:pt x="4860" y="10800"/>
                  <a:pt x="4725" y="10800"/>
                </a:cubicBezTo>
                <a:cubicBezTo>
                  <a:pt x="4455" y="10800"/>
                  <a:pt x="4320" y="10631"/>
                  <a:pt x="4320" y="10294"/>
                </a:cubicBezTo>
                <a:cubicBezTo>
                  <a:pt x="4320" y="10125"/>
                  <a:pt x="4455" y="9956"/>
                  <a:pt x="4725" y="9956"/>
                </a:cubicBezTo>
                <a:close/>
                <a:moveTo>
                  <a:pt x="4725" y="7256"/>
                </a:moveTo>
                <a:cubicBezTo>
                  <a:pt x="4860" y="7256"/>
                  <a:pt x="4995" y="7425"/>
                  <a:pt x="4995" y="7594"/>
                </a:cubicBezTo>
                <a:cubicBezTo>
                  <a:pt x="4995" y="7931"/>
                  <a:pt x="4860" y="8100"/>
                  <a:pt x="4725" y="8100"/>
                </a:cubicBezTo>
                <a:cubicBezTo>
                  <a:pt x="4455" y="8100"/>
                  <a:pt x="4320" y="7931"/>
                  <a:pt x="4320" y="7594"/>
                </a:cubicBezTo>
                <a:cubicBezTo>
                  <a:pt x="4320" y="7425"/>
                  <a:pt x="4455" y="7256"/>
                  <a:pt x="4725" y="7256"/>
                </a:cubicBezTo>
                <a:close/>
                <a:moveTo>
                  <a:pt x="3645" y="5906"/>
                </a:moveTo>
                <a:cubicBezTo>
                  <a:pt x="3780" y="5906"/>
                  <a:pt x="3915" y="6075"/>
                  <a:pt x="3915" y="6244"/>
                </a:cubicBezTo>
                <a:cubicBezTo>
                  <a:pt x="3915" y="6581"/>
                  <a:pt x="3780" y="6750"/>
                  <a:pt x="3645" y="6750"/>
                </a:cubicBezTo>
                <a:cubicBezTo>
                  <a:pt x="3375" y="6750"/>
                  <a:pt x="3240" y="6581"/>
                  <a:pt x="3240" y="6244"/>
                </a:cubicBezTo>
                <a:cubicBezTo>
                  <a:pt x="3240" y="6075"/>
                  <a:pt x="3375" y="5906"/>
                  <a:pt x="3645" y="5906"/>
                </a:cubicBezTo>
                <a:close/>
                <a:moveTo>
                  <a:pt x="4725" y="4556"/>
                </a:moveTo>
                <a:cubicBezTo>
                  <a:pt x="4860" y="4556"/>
                  <a:pt x="4995" y="4725"/>
                  <a:pt x="4995" y="4894"/>
                </a:cubicBezTo>
                <a:cubicBezTo>
                  <a:pt x="4995" y="5231"/>
                  <a:pt x="4860" y="5400"/>
                  <a:pt x="4725" y="5400"/>
                </a:cubicBezTo>
                <a:cubicBezTo>
                  <a:pt x="4455" y="5400"/>
                  <a:pt x="4320" y="5231"/>
                  <a:pt x="4320" y="4894"/>
                </a:cubicBezTo>
                <a:cubicBezTo>
                  <a:pt x="4320" y="4725"/>
                  <a:pt x="4455" y="4556"/>
                  <a:pt x="4725" y="45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77" name="Freeform 78"/>
          <p:cNvSpPr/>
          <p:nvPr/>
        </p:nvSpPr>
        <p:spPr>
          <a:xfrm>
            <a:off x="20002500" y="2282825"/>
            <a:ext cx="1200150" cy="96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35" y="6244"/>
                </a:moveTo>
                <a:cubicBezTo>
                  <a:pt x="19035" y="3206"/>
                  <a:pt x="19035" y="3206"/>
                  <a:pt x="19035" y="3206"/>
                </a:cubicBezTo>
                <a:cubicBezTo>
                  <a:pt x="16605" y="3206"/>
                  <a:pt x="16605" y="3206"/>
                  <a:pt x="16605" y="3206"/>
                </a:cubicBezTo>
                <a:cubicBezTo>
                  <a:pt x="16605" y="0"/>
                  <a:pt x="16605" y="0"/>
                  <a:pt x="1660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356"/>
                  <a:pt x="0" y="15356"/>
                  <a:pt x="0" y="15356"/>
                </a:cubicBezTo>
                <a:cubicBezTo>
                  <a:pt x="2565" y="15356"/>
                  <a:pt x="2565" y="15356"/>
                  <a:pt x="2565" y="15356"/>
                </a:cubicBezTo>
                <a:cubicBezTo>
                  <a:pt x="2565" y="18394"/>
                  <a:pt x="2565" y="18394"/>
                  <a:pt x="2565" y="18394"/>
                </a:cubicBezTo>
                <a:cubicBezTo>
                  <a:pt x="4995" y="18394"/>
                  <a:pt x="4995" y="18394"/>
                  <a:pt x="4995" y="18394"/>
                </a:cubicBezTo>
                <a:cubicBezTo>
                  <a:pt x="4995" y="21600"/>
                  <a:pt x="4995" y="21600"/>
                  <a:pt x="499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244"/>
                  <a:pt x="21600" y="6244"/>
                  <a:pt x="21600" y="6244"/>
                </a:cubicBezTo>
                <a:lnTo>
                  <a:pt x="19035" y="6244"/>
                </a:lnTo>
                <a:close/>
                <a:moveTo>
                  <a:pt x="675" y="14344"/>
                </a:moveTo>
                <a:cubicBezTo>
                  <a:pt x="675" y="844"/>
                  <a:pt x="675" y="844"/>
                  <a:pt x="675" y="844"/>
                </a:cubicBezTo>
                <a:cubicBezTo>
                  <a:pt x="15795" y="844"/>
                  <a:pt x="15795" y="844"/>
                  <a:pt x="15795" y="844"/>
                </a:cubicBezTo>
                <a:cubicBezTo>
                  <a:pt x="15795" y="3206"/>
                  <a:pt x="15795" y="3206"/>
                  <a:pt x="15795" y="3206"/>
                </a:cubicBezTo>
                <a:cubicBezTo>
                  <a:pt x="2565" y="3206"/>
                  <a:pt x="2565" y="3206"/>
                  <a:pt x="2565" y="3206"/>
                </a:cubicBezTo>
                <a:cubicBezTo>
                  <a:pt x="2565" y="14344"/>
                  <a:pt x="2565" y="14344"/>
                  <a:pt x="2565" y="14344"/>
                </a:cubicBezTo>
                <a:lnTo>
                  <a:pt x="675" y="14344"/>
                </a:lnTo>
                <a:close/>
                <a:moveTo>
                  <a:pt x="3240" y="17550"/>
                </a:moveTo>
                <a:cubicBezTo>
                  <a:pt x="3240" y="15356"/>
                  <a:pt x="3240" y="15356"/>
                  <a:pt x="3240" y="15356"/>
                </a:cubicBezTo>
                <a:cubicBezTo>
                  <a:pt x="3240" y="12656"/>
                  <a:pt x="3240" y="12656"/>
                  <a:pt x="3240" y="12656"/>
                </a:cubicBezTo>
                <a:cubicBezTo>
                  <a:pt x="3240" y="9956"/>
                  <a:pt x="3240" y="9956"/>
                  <a:pt x="3240" y="9956"/>
                </a:cubicBezTo>
                <a:cubicBezTo>
                  <a:pt x="3240" y="7256"/>
                  <a:pt x="3240" y="7256"/>
                  <a:pt x="3240" y="7256"/>
                </a:cubicBezTo>
                <a:cubicBezTo>
                  <a:pt x="3240" y="4556"/>
                  <a:pt x="3240" y="4556"/>
                  <a:pt x="3240" y="4556"/>
                </a:cubicBezTo>
                <a:cubicBezTo>
                  <a:pt x="3240" y="4050"/>
                  <a:pt x="3240" y="4050"/>
                  <a:pt x="3240" y="4050"/>
                </a:cubicBezTo>
                <a:cubicBezTo>
                  <a:pt x="3645" y="4050"/>
                  <a:pt x="3645" y="4050"/>
                  <a:pt x="3645" y="4050"/>
                </a:cubicBezTo>
                <a:cubicBezTo>
                  <a:pt x="5805" y="4050"/>
                  <a:pt x="5805" y="4050"/>
                  <a:pt x="5805" y="4050"/>
                </a:cubicBezTo>
                <a:cubicBezTo>
                  <a:pt x="7965" y="4050"/>
                  <a:pt x="7965" y="4050"/>
                  <a:pt x="7965" y="4050"/>
                </a:cubicBezTo>
                <a:cubicBezTo>
                  <a:pt x="10125" y="4050"/>
                  <a:pt x="10125" y="4050"/>
                  <a:pt x="10125" y="4050"/>
                </a:cubicBezTo>
                <a:cubicBezTo>
                  <a:pt x="12285" y="4050"/>
                  <a:pt x="12285" y="4050"/>
                  <a:pt x="12285" y="4050"/>
                </a:cubicBezTo>
                <a:cubicBezTo>
                  <a:pt x="14445" y="4050"/>
                  <a:pt x="14445" y="4050"/>
                  <a:pt x="14445" y="4050"/>
                </a:cubicBezTo>
                <a:cubicBezTo>
                  <a:pt x="16605" y="4050"/>
                  <a:pt x="16605" y="4050"/>
                  <a:pt x="16605" y="4050"/>
                </a:cubicBezTo>
                <a:cubicBezTo>
                  <a:pt x="18360" y="4050"/>
                  <a:pt x="18360" y="4050"/>
                  <a:pt x="18360" y="4050"/>
                </a:cubicBezTo>
                <a:cubicBezTo>
                  <a:pt x="18360" y="6244"/>
                  <a:pt x="18360" y="6244"/>
                  <a:pt x="18360" y="6244"/>
                </a:cubicBezTo>
                <a:cubicBezTo>
                  <a:pt x="17685" y="6244"/>
                  <a:pt x="17685" y="6244"/>
                  <a:pt x="17685" y="6244"/>
                </a:cubicBezTo>
                <a:cubicBezTo>
                  <a:pt x="15525" y="6244"/>
                  <a:pt x="15525" y="6244"/>
                  <a:pt x="15525" y="6244"/>
                </a:cubicBezTo>
                <a:cubicBezTo>
                  <a:pt x="13365" y="6244"/>
                  <a:pt x="13365" y="6244"/>
                  <a:pt x="13365" y="6244"/>
                </a:cubicBezTo>
                <a:cubicBezTo>
                  <a:pt x="11205" y="6244"/>
                  <a:pt x="11205" y="6244"/>
                  <a:pt x="11205" y="6244"/>
                </a:cubicBezTo>
                <a:cubicBezTo>
                  <a:pt x="9045" y="6244"/>
                  <a:pt x="9045" y="6244"/>
                  <a:pt x="9045" y="6244"/>
                </a:cubicBezTo>
                <a:cubicBezTo>
                  <a:pt x="6885" y="6244"/>
                  <a:pt x="6885" y="6244"/>
                  <a:pt x="6885" y="6244"/>
                </a:cubicBezTo>
                <a:cubicBezTo>
                  <a:pt x="4995" y="6244"/>
                  <a:pt x="4995" y="6244"/>
                  <a:pt x="4995" y="6244"/>
                </a:cubicBezTo>
                <a:cubicBezTo>
                  <a:pt x="4995" y="8606"/>
                  <a:pt x="4995" y="8606"/>
                  <a:pt x="4995" y="8606"/>
                </a:cubicBezTo>
                <a:cubicBezTo>
                  <a:pt x="4995" y="11306"/>
                  <a:pt x="4995" y="11306"/>
                  <a:pt x="4995" y="11306"/>
                </a:cubicBezTo>
                <a:cubicBezTo>
                  <a:pt x="4995" y="14006"/>
                  <a:pt x="4995" y="14006"/>
                  <a:pt x="4995" y="14006"/>
                </a:cubicBezTo>
                <a:cubicBezTo>
                  <a:pt x="4995" y="16706"/>
                  <a:pt x="4995" y="16706"/>
                  <a:pt x="4995" y="16706"/>
                </a:cubicBezTo>
                <a:cubicBezTo>
                  <a:pt x="4995" y="17550"/>
                  <a:pt x="4995" y="17550"/>
                  <a:pt x="4995" y="17550"/>
                </a:cubicBezTo>
                <a:lnTo>
                  <a:pt x="3240" y="17550"/>
                </a:lnTo>
                <a:close/>
                <a:moveTo>
                  <a:pt x="20925" y="20756"/>
                </a:moveTo>
                <a:cubicBezTo>
                  <a:pt x="5805" y="20756"/>
                  <a:pt x="5805" y="20756"/>
                  <a:pt x="5805" y="20756"/>
                </a:cubicBezTo>
                <a:cubicBezTo>
                  <a:pt x="5805" y="18394"/>
                  <a:pt x="5805" y="18394"/>
                  <a:pt x="5805" y="18394"/>
                </a:cubicBezTo>
                <a:cubicBezTo>
                  <a:pt x="5805" y="7256"/>
                  <a:pt x="5805" y="7256"/>
                  <a:pt x="5805" y="7256"/>
                </a:cubicBezTo>
                <a:cubicBezTo>
                  <a:pt x="19035" y="7256"/>
                  <a:pt x="19035" y="7256"/>
                  <a:pt x="19035" y="7256"/>
                </a:cubicBezTo>
                <a:cubicBezTo>
                  <a:pt x="20925" y="7256"/>
                  <a:pt x="20925" y="7256"/>
                  <a:pt x="20925" y="7256"/>
                </a:cubicBezTo>
                <a:lnTo>
                  <a:pt x="20925" y="20756"/>
                </a:lnTo>
                <a:close/>
                <a:moveTo>
                  <a:pt x="12285" y="4050"/>
                </a:moveTo>
                <a:cubicBezTo>
                  <a:pt x="12420" y="4050"/>
                  <a:pt x="12555" y="4219"/>
                  <a:pt x="12555" y="4556"/>
                </a:cubicBezTo>
                <a:cubicBezTo>
                  <a:pt x="12555" y="4725"/>
                  <a:pt x="12420" y="4894"/>
                  <a:pt x="12285" y="4894"/>
                </a:cubicBezTo>
                <a:cubicBezTo>
                  <a:pt x="12015" y="4894"/>
                  <a:pt x="11880" y="4725"/>
                  <a:pt x="11880" y="4556"/>
                </a:cubicBezTo>
                <a:cubicBezTo>
                  <a:pt x="11880" y="4219"/>
                  <a:pt x="12015" y="4050"/>
                  <a:pt x="12285" y="4050"/>
                </a:cubicBezTo>
                <a:close/>
                <a:moveTo>
                  <a:pt x="13365" y="5400"/>
                </a:moveTo>
                <a:cubicBezTo>
                  <a:pt x="13500" y="5400"/>
                  <a:pt x="13635" y="5569"/>
                  <a:pt x="13635" y="5906"/>
                </a:cubicBezTo>
                <a:cubicBezTo>
                  <a:pt x="13635" y="6075"/>
                  <a:pt x="13500" y="6244"/>
                  <a:pt x="13365" y="6244"/>
                </a:cubicBezTo>
                <a:cubicBezTo>
                  <a:pt x="13095" y="6244"/>
                  <a:pt x="12960" y="6075"/>
                  <a:pt x="12960" y="5906"/>
                </a:cubicBezTo>
                <a:cubicBezTo>
                  <a:pt x="12960" y="5569"/>
                  <a:pt x="13095" y="5400"/>
                  <a:pt x="13365" y="5400"/>
                </a:cubicBezTo>
                <a:close/>
                <a:moveTo>
                  <a:pt x="14445" y="4050"/>
                </a:moveTo>
                <a:cubicBezTo>
                  <a:pt x="14580" y="4050"/>
                  <a:pt x="14715" y="4219"/>
                  <a:pt x="14715" y="4556"/>
                </a:cubicBezTo>
                <a:cubicBezTo>
                  <a:pt x="14715" y="4725"/>
                  <a:pt x="14580" y="4894"/>
                  <a:pt x="14445" y="4894"/>
                </a:cubicBezTo>
                <a:cubicBezTo>
                  <a:pt x="14175" y="4894"/>
                  <a:pt x="14040" y="4725"/>
                  <a:pt x="14040" y="4556"/>
                </a:cubicBezTo>
                <a:cubicBezTo>
                  <a:pt x="14040" y="4219"/>
                  <a:pt x="14175" y="4050"/>
                  <a:pt x="14445" y="4050"/>
                </a:cubicBezTo>
                <a:close/>
                <a:moveTo>
                  <a:pt x="16605" y="4050"/>
                </a:moveTo>
                <a:cubicBezTo>
                  <a:pt x="16740" y="4050"/>
                  <a:pt x="16875" y="4219"/>
                  <a:pt x="16875" y="4556"/>
                </a:cubicBezTo>
                <a:cubicBezTo>
                  <a:pt x="16875" y="4725"/>
                  <a:pt x="16740" y="4894"/>
                  <a:pt x="16605" y="4894"/>
                </a:cubicBezTo>
                <a:cubicBezTo>
                  <a:pt x="16335" y="4894"/>
                  <a:pt x="16200" y="4725"/>
                  <a:pt x="16200" y="4556"/>
                </a:cubicBezTo>
                <a:cubicBezTo>
                  <a:pt x="16200" y="4219"/>
                  <a:pt x="16335" y="4050"/>
                  <a:pt x="16605" y="4050"/>
                </a:cubicBezTo>
                <a:close/>
                <a:moveTo>
                  <a:pt x="15525" y="5400"/>
                </a:moveTo>
                <a:cubicBezTo>
                  <a:pt x="15660" y="5400"/>
                  <a:pt x="15795" y="5569"/>
                  <a:pt x="15795" y="5906"/>
                </a:cubicBezTo>
                <a:cubicBezTo>
                  <a:pt x="15795" y="6075"/>
                  <a:pt x="15660" y="6244"/>
                  <a:pt x="15525" y="6244"/>
                </a:cubicBezTo>
                <a:cubicBezTo>
                  <a:pt x="15255" y="6244"/>
                  <a:pt x="15120" y="6075"/>
                  <a:pt x="15120" y="5906"/>
                </a:cubicBezTo>
                <a:cubicBezTo>
                  <a:pt x="15120" y="5569"/>
                  <a:pt x="15255" y="5400"/>
                  <a:pt x="15525" y="5400"/>
                </a:cubicBezTo>
                <a:close/>
                <a:moveTo>
                  <a:pt x="17685" y="5400"/>
                </a:moveTo>
                <a:cubicBezTo>
                  <a:pt x="17820" y="5400"/>
                  <a:pt x="17955" y="5569"/>
                  <a:pt x="17955" y="5906"/>
                </a:cubicBezTo>
                <a:cubicBezTo>
                  <a:pt x="17955" y="6075"/>
                  <a:pt x="17820" y="6244"/>
                  <a:pt x="17685" y="6244"/>
                </a:cubicBezTo>
                <a:cubicBezTo>
                  <a:pt x="17415" y="6244"/>
                  <a:pt x="17280" y="6075"/>
                  <a:pt x="17280" y="5906"/>
                </a:cubicBezTo>
                <a:cubicBezTo>
                  <a:pt x="17280" y="5569"/>
                  <a:pt x="17415" y="5400"/>
                  <a:pt x="17685" y="5400"/>
                </a:cubicBezTo>
                <a:close/>
                <a:moveTo>
                  <a:pt x="10125" y="4050"/>
                </a:moveTo>
                <a:cubicBezTo>
                  <a:pt x="10260" y="4050"/>
                  <a:pt x="10395" y="4219"/>
                  <a:pt x="10395" y="4556"/>
                </a:cubicBezTo>
                <a:cubicBezTo>
                  <a:pt x="10395" y="4725"/>
                  <a:pt x="10260" y="4894"/>
                  <a:pt x="10125" y="4894"/>
                </a:cubicBezTo>
                <a:cubicBezTo>
                  <a:pt x="9855" y="4894"/>
                  <a:pt x="9720" y="4725"/>
                  <a:pt x="9720" y="4556"/>
                </a:cubicBezTo>
                <a:cubicBezTo>
                  <a:pt x="9720" y="4219"/>
                  <a:pt x="9855" y="4050"/>
                  <a:pt x="10125" y="4050"/>
                </a:cubicBezTo>
                <a:close/>
                <a:moveTo>
                  <a:pt x="11205" y="5400"/>
                </a:moveTo>
                <a:cubicBezTo>
                  <a:pt x="11340" y="5400"/>
                  <a:pt x="11475" y="5569"/>
                  <a:pt x="11475" y="5906"/>
                </a:cubicBezTo>
                <a:cubicBezTo>
                  <a:pt x="11475" y="6075"/>
                  <a:pt x="11340" y="6244"/>
                  <a:pt x="11205" y="6244"/>
                </a:cubicBezTo>
                <a:cubicBezTo>
                  <a:pt x="10935" y="6244"/>
                  <a:pt x="10800" y="6075"/>
                  <a:pt x="10800" y="5906"/>
                </a:cubicBezTo>
                <a:cubicBezTo>
                  <a:pt x="10800" y="5569"/>
                  <a:pt x="10935" y="5400"/>
                  <a:pt x="11205" y="5400"/>
                </a:cubicBezTo>
                <a:close/>
                <a:moveTo>
                  <a:pt x="3645" y="4050"/>
                </a:moveTo>
                <a:cubicBezTo>
                  <a:pt x="3780" y="4050"/>
                  <a:pt x="3915" y="4219"/>
                  <a:pt x="3915" y="4556"/>
                </a:cubicBezTo>
                <a:cubicBezTo>
                  <a:pt x="3915" y="4725"/>
                  <a:pt x="3780" y="4894"/>
                  <a:pt x="3645" y="4894"/>
                </a:cubicBezTo>
                <a:cubicBezTo>
                  <a:pt x="3375" y="4894"/>
                  <a:pt x="3240" y="4725"/>
                  <a:pt x="3240" y="4556"/>
                </a:cubicBezTo>
                <a:cubicBezTo>
                  <a:pt x="3240" y="4219"/>
                  <a:pt x="3375" y="4050"/>
                  <a:pt x="3645" y="4050"/>
                </a:cubicBezTo>
                <a:close/>
                <a:moveTo>
                  <a:pt x="3645" y="6750"/>
                </a:moveTo>
                <a:cubicBezTo>
                  <a:pt x="3780" y="6750"/>
                  <a:pt x="3915" y="6919"/>
                  <a:pt x="3915" y="7256"/>
                </a:cubicBezTo>
                <a:cubicBezTo>
                  <a:pt x="3915" y="7425"/>
                  <a:pt x="3780" y="7594"/>
                  <a:pt x="3645" y="7594"/>
                </a:cubicBezTo>
                <a:cubicBezTo>
                  <a:pt x="3375" y="7594"/>
                  <a:pt x="3240" y="7425"/>
                  <a:pt x="3240" y="7256"/>
                </a:cubicBezTo>
                <a:cubicBezTo>
                  <a:pt x="3240" y="6919"/>
                  <a:pt x="3375" y="6750"/>
                  <a:pt x="3645" y="6750"/>
                </a:cubicBezTo>
                <a:close/>
                <a:moveTo>
                  <a:pt x="4725" y="5400"/>
                </a:moveTo>
                <a:cubicBezTo>
                  <a:pt x="4860" y="5400"/>
                  <a:pt x="4995" y="5569"/>
                  <a:pt x="4995" y="5906"/>
                </a:cubicBezTo>
                <a:cubicBezTo>
                  <a:pt x="4995" y="6075"/>
                  <a:pt x="4860" y="6244"/>
                  <a:pt x="4725" y="6244"/>
                </a:cubicBezTo>
                <a:cubicBezTo>
                  <a:pt x="4455" y="6244"/>
                  <a:pt x="4320" y="6075"/>
                  <a:pt x="4320" y="5906"/>
                </a:cubicBezTo>
                <a:cubicBezTo>
                  <a:pt x="4320" y="5569"/>
                  <a:pt x="4455" y="5400"/>
                  <a:pt x="4725" y="5400"/>
                </a:cubicBezTo>
                <a:close/>
                <a:moveTo>
                  <a:pt x="4725" y="8100"/>
                </a:moveTo>
                <a:cubicBezTo>
                  <a:pt x="4860" y="8100"/>
                  <a:pt x="4995" y="8269"/>
                  <a:pt x="4995" y="8606"/>
                </a:cubicBezTo>
                <a:cubicBezTo>
                  <a:pt x="4995" y="8775"/>
                  <a:pt x="4860" y="8944"/>
                  <a:pt x="4725" y="8944"/>
                </a:cubicBezTo>
                <a:cubicBezTo>
                  <a:pt x="4455" y="8944"/>
                  <a:pt x="4320" y="8775"/>
                  <a:pt x="4320" y="8606"/>
                </a:cubicBezTo>
                <a:cubicBezTo>
                  <a:pt x="4320" y="8269"/>
                  <a:pt x="4455" y="8100"/>
                  <a:pt x="4725" y="8100"/>
                </a:cubicBezTo>
                <a:close/>
                <a:moveTo>
                  <a:pt x="5805" y="4050"/>
                </a:moveTo>
                <a:cubicBezTo>
                  <a:pt x="5940" y="4050"/>
                  <a:pt x="6075" y="4219"/>
                  <a:pt x="6075" y="4556"/>
                </a:cubicBezTo>
                <a:cubicBezTo>
                  <a:pt x="6075" y="4725"/>
                  <a:pt x="5940" y="4894"/>
                  <a:pt x="5805" y="4894"/>
                </a:cubicBezTo>
                <a:cubicBezTo>
                  <a:pt x="5535" y="4894"/>
                  <a:pt x="5400" y="4725"/>
                  <a:pt x="5400" y="4556"/>
                </a:cubicBezTo>
                <a:cubicBezTo>
                  <a:pt x="5400" y="4219"/>
                  <a:pt x="5535" y="4050"/>
                  <a:pt x="5805" y="4050"/>
                </a:cubicBezTo>
                <a:close/>
                <a:moveTo>
                  <a:pt x="7965" y="4050"/>
                </a:moveTo>
                <a:cubicBezTo>
                  <a:pt x="8100" y="4050"/>
                  <a:pt x="8235" y="4219"/>
                  <a:pt x="8235" y="4556"/>
                </a:cubicBezTo>
                <a:cubicBezTo>
                  <a:pt x="8235" y="4725"/>
                  <a:pt x="8100" y="4894"/>
                  <a:pt x="7965" y="4894"/>
                </a:cubicBezTo>
                <a:cubicBezTo>
                  <a:pt x="7695" y="4894"/>
                  <a:pt x="7560" y="4725"/>
                  <a:pt x="7560" y="4556"/>
                </a:cubicBezTo>
                <a:cubicBezTo>
                  <a:pt x="7560" y="4219"/>
                  <a:pt x="7695" y="4050"/>
                  <a:pt x="7965" y="4050"/>
                </a:cubicBezTo>
                <a:close/>
                <a:moveTo>
                  <a:pt x="6885" y="5400"/>
                </a:moveTo>
                <a:cubicBezTo>
                  <a:pt x="7020" y="5400"/>
                  <a:pt x="7155" y="5569"/>
                  <a:pt x="7155" y="5906"/>
                </a:cubicBezTo>
                <a:cubicBezTo>
                  <a:pt x="7155" y="6075"/>
                  <a:pt x="7020" y="6244"/>
                  <a:pt x="6885" y="6244"/>
                </a:cubicBezTo>
                <a:cubicBezTo>
                  <a:pt x="6615" y="6244"/>
                  <a:pt x="6480" y="6075"/>
                  <a:pt x="6480" y="5906"/>
                </a:cubicBezTo>
                <a:cubicBezTo>
                  <a:pt x="6480" y="5569"/>
                  <a:pt x="6615" y="5400"/>
                  <a:pt x="6885" y="5400"/>
                </a:cubicBezTo>
                <a:close/>
                <a:moveTo>
                  <a:pt x="9045" y="5400"/>
                </a:moveTo>
                <a:cubicBezTo>
                  <a:pt x="9180" y="5400"/>
                  <a:pt x="9315" y="5569"/>
                  <a:pt x="9315" y="5906"/>
                </a:cubicBezTo>
                <a:cubicBezTo>
                  <a:pt x="9315" y="6075"/>
                  <a:pt x="9180" y="6244"/>
                  <a:pt x="9045" y="6244"/>
                </a:cubicBezTo>
                <a:cubicBezTo>
                  <a:pt x="8775" y="6244"/>
                  <a:pt x="8640" y="6075"/>
                  <a:pt x="8640" y="5906"/>
                </a:cubicBezTo>
                <a:cubicBezTo>
                  <a:pt x="8640" y="5569"/>
                  <a:pt x="8775" y="5400"/>
                  <a:pt x="9045" y="5400"/>
                </a:cubicBezTo>
                <a:close/>
                <a:moveTo>
                  <a:pt x="3645" y="9450"/>
                </a:moveTo>
                <a:cubicBezTo>
                  <a:pt x="3780" y="9450"/>
                  <a:pt x="3915" y="9619"/>
                  <a:pt x="3915" y="9956"/>
                </a:cubicBezTo>
                <a:cubicBezTo>
                  <a:pt x="3915" y="10125"/>
                  <a:pt x="3780" y="10294"/>
                  <a:pt x="3645" y="10294"/>
                </a:cubicBezTo>
                <a:cubicBezTo>
                  <a:pt x="3375" y="10294"/>
                  <a:pt x="3240" y="10125"/>
                  <a:pt x="3240" y="9956"/>
                </a:cubicBezTo>
                <a:cubicBezTo>
                  <a:pt x="3240" y="9619"/>
                  <a:pt x="3375" y="9450"/>
                  <a:pt x="3645" y="9450"/>
                </a:cubicBezTo>
                <a:close/>
                <a:moveTo>
                  <a:pt x="3645" y="12150"/>
                </a:moveTo>
                <a:cubicBezTo>
                  <a:pt x="3780" y="12150"/>
                  <a:pt x="3915" y="12319"/>
                  <a:pt x="3915" y="12656"/>
                </a:cubicBezTo>
                <a:cubicBezTo>
                  <a:pt x="3915" y="12825"/>
                  <a:pt x="3780" y="12994"/>
                  <a:pt x="3645" y="12994"/>
                </a:cubicBezTo>
                <a:cubicBezTo>
                  <a:pt x="3375" y="12994"/>
                  <a:pt x="3240" y="12825"/>
                  <a:pt x="3240" y="12656"/>
                </a:cubicBezTo>
                <a:cubicBezTo>
                  <a:pt x="3240" y="12319"/>
                  <a:pt x="3375" y="12150"/>
                  <a:pt x="3645" y="12150"/>
                </a:cubicBezTo>
                <a:close/>
                <a:moveTo>
                  <a:pt x="4725" y="10800"/>
                </a:moveTo>
                <a:cubicBezTo>
                  <a:pt x="4860" y="10800"/>
                  <a:pt x="4995" y="10969"/>
                  <a:pt x="4995" y="11306"/>
                </a:cubicBezTo>
                <a:cubicBezTo>
                  <a:pt x="4995" y="11475"/>
                  <a:pt x="4860" y="11644"/>
                  <a:pt x="4725" y="11644"/>
                </a:cubicBezTo>
                <a:cubicBezTo>
                  <a:pt x="4455" y="11644"/>
                  <a:pt x="4320" y="11475"/>
                  <a:pt x="4320" y="11306"/>
                </a:cubicBezTo>
                <a:cubicBezTo>
                  <a:pt x="4320" y="10969"/>
                  <a:pt x="4455" y="10800"/>
                  <a:pt x="4725" y="10800"/>
                </a:cubicBezTo>
                <a:close/>
                <a:moveTo>
                  <a:pt x="4725" y="13500"/>
                </a:moveTo>
                <a:cubicBezTo>
                  <a:pt x="4860" y="13500"/>
                  <a:pt x="4995" y="13669"/>
                  <a:pt x="4995" y="14006"/>
                </a:cubicBezTo>
                <a:cubicBezTo>
                  <a:pt x="4995" y="14175"/>
                  <a:pt x="4860" y="14344"/>
                  <a:pt x="4725" y="14344"/>
                </a:cubicBezTo>
                <a:cubicBezTo>
                  <a:pt x="4455" y="14344"/>
                  <a:pt x="4320" y="14175"/>
                  <a:pt x="4320" y="14006"/>
                </a:cubicBezTo>
                <a:cubicBezTo>
                  <a:pt x="4320" y="13669"/>
                  <a:pt x="4455" y="13500"/>
                  <a:pt x="4725" y="13500"/>
                </a:cubicBezTo>
                <a:close/>
                <a:moveTo>
                  <a:pt x="3645" y="14850"/>
                </a:moveTo>
                <a:cubicBezTo>
                  <a:pt x="3780" y="14850"/>
                  <a:pt x="3915" y="15019"/>
                  <a:pt x="3915" y="15356"/>
                </a:cubicBezTo>
                <a:cubicBezTo>
                  <a:pt x="3915" y="15525"/>
                  <a:pt x="3780" y="15694"/>
                  <a:pt x="3645" y="15694"/>
                </a:cubicBezTo>
                <a:cubicBezTo>
                  <a:pt x="3375" y="15694"/>
                  <a:pt x="3240" y="15525"/>
                  <a:pt x="3240" y="15356"/>
                </a:cubicBezTo>
                <a:cubicBezTo>
                  <a:pt x="3240" y="15019"/>
                  <a:pt x="3375" y="14850"/>
                  <a:pt x="3645" y="14850"/>
                </a:cubicBezTo>
                <a:close/>
                <a:moveTo>
                  <a:pt x="4725" y="16200"/>
                </a:moveTo>
                <a:cubicBezTo>
                  <a:pt x="4860" y="16200"/>
                  <a:pt x="4995" y="16369"/>
                  <a:pt x="4995" y="16706"/>
                </a:cubicBezTo>
                <a:cubicBezTo>
                  <a:pt x="4995" y="16875"/>
                  <a:pt x="4860" y="17044"/>
                  <a:pt x="4725" y="17044"/>
                </a:cubicBezTo>
                <a:cubicBezTo>
                  <a:pt x="4455" y="17044"/>
                  <a:pt x="4320" y="16875"/>
                  <a:pt x="4320" y="16706"/>
                </a:cubicBezTo>
                <a:cubicBezTo>
                  <a:pt x="4320" y="16369"/>
                  <a:pt x="4455" y="16200"/>
                  <a:pt x="4725" y="16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78" name="Freeform 79"/>
          <p:cNvSpPr/>
          <p:nvPr/>
        </p:nvSpPr>
        <p:spPr>
          <a:xfrm>
            <a:off x="20002500" y="3644900"/>
            <a:ext cx="1200150" cy="968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4971" y="0"/>
                </a:lnTo>
                <a:lnTo>
                  <a:pt x="4971" y="3187"/>
                </a:lnTo>
                <a:lnTo>
                  <a:pt x="2571" y="3187"/>
                </a:lnTo>
                <a:lnTo>
                  <a:pt x="2571" y="6232"/>
                </a:lnTo>
                <a:lnTo>
                  <a:pt x="0" y="6232"/>
                </a:lnTo>
                <a:lnTo>
                  <a:pt x="0" y="21600"/>
                </a:lnTo>
                <a:lnTo>
                  <a:pt x="16629" y="21600"/>
                </a:lnTo>
                <a:lnTo>
                  <a:pt x="16629" y="18413"/>
                </a:lnTo>
                <a:lnTo>
                  <a:pt x="19029" y="18413"/>
                </a:lnTo>
                <a:lnTo>
                  <a:pt x="19029" y="15368"/>
                </a:lnTo>
                <a:lnTo>
                  <a:pt x="21600" y="15368"/>
                </a:lnTo>
                <a:lnTo>
                  <a:pt x="21600" y="0"/>
                </a:lnTo>
                <a:close/>
                <a:moveTo>
                  <a:pt x="15771" y="20750"/>
                </a:moveTo>
                <a:lnTo>
                  <a:pt x="629" y="20750"/>
                </a:lnTo>
                <a:lnTo>
                  <a:pt x="629" y="7224"/>
                </a:lnTo>
                <a:lnTo>
                  <a:pt x="2571" y="7224"/>
                </a:lnTo>
                <a:lnTo>
                  <a:pt x="2571" y="18413"/>
                </a:lnTo>
                <a:lnTo>
                  <a:pt x="15771" y="18413"/>
                </a:lnTo>
                <a:lnTo>
                  <a:pt x="15771" y="20750"/>
                </a:lnTo>
                <a:close/>
                <a:moveTo>
                  <a:pt x="18343" y="17563"/>
                </a:moveTo>
                <a:lnTo>
                  <a:pt x="3200" y="17563"/>
                </a:lnTo>
                <a:lnTo>
                  <a:pt x="3200" y="4037"/>
                </a:lnTo>
                <a:lnTo>
                  <a:pt x="4971" y="4037"/>
                </a:lnTo>
                <a:lnTo>
                  <a:pt x="4971" y="15368"/>
                </a:lnTo>
                <a:lnTo>
                  <a:pt x="18343" y="15368"/>
                </a:lnTo>
                <a:lnTo>
                  <a:pt x="18343" y="17563"/>
                </a:lnTo>
                <a:close/>
                <a:moveTo>
                  <a:pt x="20914" y="14376"/>
                </a:moveTo>
                <a:lnTo>
                  <a:pt x="5771" y="14376"/>
                </a:lnTo>
                <a:lnTo>
                  <a:pt x="5771" y="850"/>
                </a:lnTo>
                <a:lnTo>
                  <a:pt x="20914" y="850"/>
                </a:lnTo>
                <a:lnTo>
                  <a:pt x="20914" y="1437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79" name="Freeform 80"/>
          <p:cNvSpPr/>
          <p:nvPr/>
        </p:nvSpPr>
        <p:spPr>
          <a:xfrm>
            <a:off x="20002500" y="4914900"/>
            <a:ext cx="1200150" cy="11322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16" extrusionOk="0">
                <a:moveTo>
                  <a:pt x="10800" y="9936"/>
                </a:moveTo>
                <a:cubicBezTo>
                  <a:pt x="9990" y="9936"/>
                  <a:pt x="9315" y="10656"/>
                  <a:pt x="9315" y="11520"/>
                </a:cubicBezTo>
                <a:cubicBezTo>
                  <a:pt x="9315" y="12384"/>
                  <a:pt x="9990" y="13104"/>
                  <a:pt x="10800" y="13104"/>
                </a:cubicBezTo>
                <a:cubicBezTo>
                  <a:pt x="11610" y="13104"/>
                  <a:pt x="12285" y="12384"/>
                  <a:pt x="12285" y="11520"/>
                </a:cubicBezTo>
                <a:cubicBezTo>
                  <a:pt x="12285" y="10656"/>
                  <a:pt x="11610" y="9936"/>
                  <a:pt x="10800" y="9936"/>
                </a:cubicBezTo>
                <a:close/>
                <a:moveTo>
                  <a:pt x="10800" y="12240"/>
                </a:moveTo>
                <a:cubicBezTo>
                  <a:pt x="10395" y="12240"/>
                  <a:pt x="10125" y="11952"/>
                  <a:pt x="10125" y="11520"/>
                </a:cubicBezTo>
                <a:cubicBezTo>
                  <a:pt x="10125" y="11088"/>
                  <a:pt x="10395" y="10800"/>
                  <a:pt x="10800" y="10800"/>
                </a:cubicBezTo>
                <a:cubicBezTo>
                  <a:pt x="11205" y="10800"/>
                  <a:pt x="11475" y="11088"/>
                  <a:pt x="11475" y="11520"/>
                </a:cubicBezTo>
                <a:cubicBezTo>
                  <a:pt x="11475" y="11952"/>
                  <a:pt x="11205" y="12240"/>
                  <a:pt x="10800" y="12240"/>
                </a:cubicBezTo>
                <a:close/>
                <a:moveTo>
                  <a:pt x="14040" y="11520"/>
                </a:moveTo>
                <a:cubicBezTo>
                  <a:pt x="14040" y="12672"/>
                  <a:pt x="13365" y="13824"/>
                  <a:pt x="12420" y="14544"/>
                </a:cubicBezTo>
                <a:cubicBezTo>
                  <a:pt x="12420" y="14544"/>
                  <a:pt x="12285" y="14544"/>
                  <a:pt x="12285" y="14544"/>
                </a:cubicBezTo>
                <a:cubicBezTo>
                  <a:pt x="12150" y="14544"/>
                  <a:pt x="12015" y="14544"/>
                  <a:pt x="12015" y="14400"/>
                </a:cubicBezTo>
                <a:cubicBezTo>
                  <a:pt x="11880" y="14112"/>
                  <a:pt x="11880" y="13968"/>
                  <a:pt x="12015" y="13824"/>
                </a:cubicBezTo>
                <a:cubicBezTo>
                  <a:pt x="12825" y="13392"/>
                  <a:pt x="13365" y="12528"/>
                  <a:pt x="13365" y="11520"/>
                </a:cubicBezTo>
                <a:cubicBezTo>
                  <a:pt x="13365" y="10080"/>
                  <a:pt x="12150" y="8784"/>
                  <a:pt x="10800" y="8784"/>
                </a:cubicBezTo>
                <a:cubicBezTo>
                  <a:pt x="9450" y="8784"/>
                  <a:pt x="8235" y="10080"/>
                  <a:pt x="8235" y="11520"/>
                </a:cubicBezTo>
                <a:cubicBezTo>
                  <a:pt x="8235" y="12528"/>
                  <a:pt x="8775" y="13392"/>
                  <a:pt x="9585" y="13824"/>
                </a:cubicBezTo>
                <a:cubicBezTo>
                  <a:pt x="9720" y="13968"/>
                  <a:pt x="9720" y="14112"/>
                  <a:pt x="9585" y="14400"/>
                </a:cubicBezTo>
                <a:cubicBezTo>
                  <a:pt x="9585" y="14544"/>
                  <a:pt x="9315" y="14544"/>
                  <a:pt x="9180" y="14544"/>
                </a:cubicBezTo>
                <a:cubicBezTo>
                  <a:pt x="8235" y="13824"/>
                  <a:pt x="7560" y="12672"/>
                  <a:pt x="7560" y="11520"/>
                </a:cubicBezTo>
                <a:cubicBezTo>
                  <a:pt x="7560" y="9648"/>
                  <a:pt x="9045" y="8064"/>
                  <a:pt x="10800" y="8064"/>
                </a:cubicBezTo>
                <a:cubicBezTo>
                  <a:pt x="12555" y="8064"/>
                  <a:pt x="14040" y="9648"/>
                  <a:pt x="14040" y="11520"/>
                </a:cubicBezTo>
                <a:close/>
                <a:moveTo>
                  <a:pt x="21600" y="11520"/>
                </a:moveTo>
                <a:cubicBezTo>
                  <a:pt x="21600" y="15552"/>
                  <a:pt x="19575" y="19440"/>
                  <a:pt x="16335" y="21456"/>
                </a:cubicBezTo>
                <a:cubicBezTo>
                  <a:pt x="16065" y="21600"/>
                  <a:pt x="15930" y="21456"/>
                  <a:pt x="15795" y="21312"/>
                </a:cubicBezTo>
                <a:cubicBezTo>
                  <a:pt x="15660" y="21168"/>
                  <a:pt x="15795" y="20880"/>
                  <a:pt x="15930" y="20736"/>
                </a:cubicBezTo>
                <a:cubicBezTo>
                  <a:pt x="19035" y="18864"/>
                  <a:pt x="20925" y="15264"/>
                  <a:pt x="20925" y="11520"/>
                </a:cubicBezTo>
                <a:cubicBezTo>
                  <a:pt x="20925" y="5616"/>
                  <a:pt x="16335" y="720"/>
                  <a:pt x="10800" y="720"/>
                </a:cubicBezTo>
                <a:cubicBezTo>
                  <a:pt x="5265" y="720"/>
                  <a:pt x="675" y="5616"/>
                  <a:pt x="675" y="11520"/>
                </a:cubicBezTo>
                <a:cubicBezTo>
                  <a:pt x="675" y="15264"/>
                  <a:pt x="2565" y="18864"/>
                  <a:pt x="5670" y="20736"/>
                </a:cubicBezTo>
                <a:cubicBezTo>
                  <a:pt x="5805" y="20880"/>
                  <a:pt x="5940" y="21168"/>
                  <a:pt x="5805" y="21312"/>
                </a:cubicBezTo>
                <a:cubicBezTo>
                  <a:pt x="5805" y="21456"/>
                  <a:pt x="5670" y="21456"/>
                  <a:pt x="5535" y="21456"/>
                </a:cubicBezTo>
                <a:cubicBezTo>
                  <a:pt x="5400" y="21456"/>
                  <a:pt x="5400" y="21456"/>
                  <a:pt x="5265" y="21456"/>
                </a:cubicBezTo>
                <a:cubicBezTo>
                  <a:pt x="2025" y="19440"/>
                  <a:pt x="0" y="15552"/>
                  <a:pt x="0" y="11520"/>
                </a:cubicBezTo>
                <a:cubicBezTo>
                  <a:pt x="0" y="5184"/>
                  <a:pt x="4860" y="0"/>
                  <a:pt x="10800" y="0"/>
                </a:cubicBezTo>
                <a:cubicBezTo>
                  <a:pt x="16740" y="0"/>
                  <a:pt x="21600" y="5184"/>
                  <a:pt x="21600" y="11520"/>
                </a:cubicBezTo>
                <a:close/>
                <a:moveTo>
                  <a:pt x="14985" y="19152"/>
                </a:moveTo>
                <a:cubicBezTo>
                  <a:pt x="14850" y="19296"/>
                  <a:pt x="14580" y="19152"/>
                  <a:pt x="14445" y="19008"/>
                </a:cubicBezTo>
                <a:cubicBezTo>
                  <a:pt x="14445" y="18864"/>
                  <a:pt x="14445" y="18576"/>
                  <a:pt x="14580" y="18432"/>
                </a:cubicBezTo>
                <a:cubicBezTo>
                  <a:pt x="16875" y="16992"/>
                  <a:pt x="18360" y="14400"/>
                  <a:pt x="18360" y="11520"/>
                </a:cubicBezTo>
                <a:cubicBezTo>
                  <a:pt x="18360" y="7056"/>
                  <a:pt x="14985" y="3456"/>
                  <a:pt x="10800" y="3456"/>
                </a:cubicBezTo>
                <a:cubicBezTo>
                  <a:pt x="6615" y="3456"/>
                  <a:pt x="3240" y="7056"/>
                  <a:pt x="3240" y="11520"/>
                </a:cubicBezTo>
                <a:cubicBezTo>
                  <a:pt x="3240" y="14400"/>
                  <a:pt x="4725" y="16992"/>
                  <a:pt x="7020" y="18432"/>
                </a:cubicBezTo>
                <a:cubicBezTo>
                  <a:pt x="7155" y="18576"/>
                  <a:pt x="7155" y="18864"/>
                  <a:pt x="7155" y="19008"/>
                </a:cubicBezTo>
                <a:cubicBezTo>
                  <a:pt x="7020" y="19152"/>
                  <a:pt x="6885" y="19152"/>
                  <a:pt x="6750" y="19152"/>
                </a:cubicBezTo>
                <a:cubicBezTo>
                  <a:pt x="6750" y="19152"/>
                  <a:pt x="6615" y="19152"/>
                  <a:pt x="6615" y="19152"/>
                </a:cubicBezTo>
                <a:cubicBezTo>
                  <a:pt x="4050" y="17568"/>
                  <a:pt x="2565" y="14688"/>
                  <a:pt x="2565" y="11520"/>
                </a:cubicBezTo>
                <a:cubicBezTo>
                  <a:pt x="2565" y="6624"/>
                  <a:pt x="6210" y="2736"/>
                  <a:pt x="10800" y="2736"/>
                </a:cubicBezTo>
                <a:cubicBezTo>
                  <a:pt x="15390" y="2736"/>
                  <a:pt x="19035" y="6624"/>
                  <a:pt x="19035" y="11520"/>
                </a:cubicBezTo>
                <a:cubicBezTo>
                  <a:pt x="19035" y="14688"/>
                  <a:pt x="17550" y="17568"/>
                  <a:pt x="14985" y="19152"/>
                </a:cubicBezTo>
                <a:close/>
                <a:moveTo>
                  <a:pt x="13770" y="16848"/>
                </a:moveTo>
                <a:cubicBezTo>
                  <a:pt x="13635" y="16848"/>
                  <a:pt x="13635" y="16848"/>
                  <a:pt x="13500" y="16848"/>
                </a:cubicBezTo>
                <a:cubicBezTo>
                  <a:pt x="13365" y="16848"/>
                  <a:pt x="13230" y="16848"/>
                  <a:pt x="13230" y="16704"/>
                </a:cubicBezTo>
                <a:cubicBezTo>
                  <a:pt x="13095" y="16560"/>
                  <a:pt x="13230" y="16272"/>
                  <a:pt x="13365" y="16128"/>
                </a:cubicBezTo>
                <a:cubicBezTo>
                  <a:pt x="14850" y="15120"/>
                  <a:pt x="15795" y="13392"/>
                  <a:pt x="15795" y="11520"/>
                </a:cubicBezTo>
                <a:cubicBezTo>
                  <a:pt x="15795" y="8496"/>
                  <a:pt x="13635" y="6192"/>
                  <a:pt x="10800" y="6192"/>
                </a:cubicBezTo>
                <a:cubicBezTo>
                  <a:pt x="7965" y="6192"/>
                  <a:pt x="5805" y="8496"/>
                  <a:pt x="5805" y="11520"/>
                </a:cubicBezTo>
                <a:cubicBezTo>
                  <a:pt x="5805" y="13392"/>
                  <a:pt x="6750" y="15120"/>
                  <a:pt x="8235" y="16128"/>
                </a:cubicBezTo>
                <a:cubicBezTo>
                  <a:pt x="8370" y="16272"/>
                  <a:pt x="8505" y="16560"/>
                  <a:pt x="8370" y="16704"/>
                </a:cubicBezTo>
                <a:cubicBezTo>
                  <a:pt x="8235" y="16848"/>
                  <a:pt x="8100" y="16848"/>
                  <a:pt x="7830" y="16848"/>
                </a:cubicBezTo>
                <a:cubicBezTo>
                  <a:pt x="6075" y="15696"/>
                  <a:pt x="4995" y="13680"/>
                  <a:pt x="4995" y="11520"/>
                </a:cubicBezTo>
                <a:cubicBezTo>
                  <a:pt x="4995" y="8064"/>
                  <a:pt x="7560" y="5328"/>
                  <a:pt x="10800" y="5328"/>
                </a:cubicBezTo>
                <a:cubicBezTo>
                  <a:pt x="14040" y="5328"/>
                  <a:pt x="16605" y="8064"/>
                  <a:pt x="16605" y="11520"/>
                </a:cubicBezTo>
                <a:cubicBezTo>
                  <a:pt x="16605" y="13680"/>
                  <a:pt x="15525" y="15696"/>
                  <a:pt x="13770" y="1684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80" name="Freeform 81"/>
          <p:cNvSpPr/>
          <p:nvPr/>
        </p:nvSpPr>
        <p:spPr>
          <a:xfrm>
            <a:off x="20151726" y="6248400"/>
            <a:ext cx="923927" cy="1209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560"/>
                </a:moveTo>
                <a:cubicBezTo>
                  <a:pt x="21600" y="4995"/>
                  <a:pt x="19844" y="2700"/>
                  <a:pt x="17210" y="1350"/>
                </a:cubicBezTo>
                <a:cubicBezTo>
                  <a:pt x="17210" y="1350"/>
                  <a:pt x="17210" y="1350"/>
                  <a:pt x="17210" y="1350"/>
                </a:cubicBezTo>
                <a:cubicBezTo>
                  <a:pt x="17210" y="1350"/>
                  <a:pt x="17210" y="1350"/>
                  <a:pt x="17210" y="1350"/>
                </a:cubicBezTo>
                <a:cubicBezTo>
                  <a:pt x="17210" y="1350"/>
                  <a:pt x="17210" y="1350"/>
                  <a:pt x="17210" y="1350"/>
                </a:cubicBezTo>
                <a:cubicBezTo>
                  <a:pt x="17034" y="1215"/>
                  <a:pt x="17034" y="1215"/>
                  <a:pt x="17034" y="1215"/>
                </a:cubicBezTo>
                <a:cubicBezTo>
                  <a:pt x="16859" y="1080"/>
                  <a:pt x="16683" y="1080"/>
                  <a:pt x="16507" y="945"/>
                </a:cubicBezTo>
                <a:cubicBezTo>
                  <a:pt x="16332" y="945"/>
                  <a:pt x="16332" y="810"/>
                  <a:pt x="16156" y="810"/>
                </a:cubicBezTo>
                <a:cubicBezTo>
                  <a:pt x="15980" y="810"/>
                  <a:pt x="15805" y="675"/>
                  <a:pt x="15629" y="675"/>
                </a:cubicBezTo>
                <a:cubicBezTo>
                  <a:pt x="15629" y="675"/>
                  <a:pt x="15454" y="540"/>
                  <a:pt x="15454" y="540"/>
                </a:cubicBezTo>
                <a:cubicBezTo>
                  <a:pt x="15102" y="540"/>
                  <a:pt x="14927" y="405"/>
                  <a:pt x="14751" y="405"/>
                </a:cubicBezTo>
                <a:cubicBezTo>
                  <a:pt x="14751" y="405"/>
                  <a:pt x="14576" y="405"/>
                  <a:pt x="14576" y="270"/>
                </a:cubicBezTo>
                <a:cubicBezTo>
                  <a:pt x="14224" y="270"/>
                  <a:pt x="14049" y="270"/>
                  <a:pt x="13698" y="135"/>
                </a:cubicBezTo>
                <a:cubicBezTo>
                  <a:pt x="13698" y="135"/>
                  <a:pt x="13522" y="135"/>
                  <a:pt x="13522" y="135"/>
                </a:cubicBezTo>
                <a:cubicBezTo>
                  <a:pt x="13346" y="135"/>
                  <a:pt x="12995" y="135"/>
                  <a:pt x="12820" y="0"/>
                </a:cubicBezTo>
                <a:cubicBezTo>
                  <a:pt x="12820" y="0"/>
                  <a:pt x="12644" y="0"/>
                  <a:pt x="12644" y="0"/>
                </a:cubicBezTo>
                <a:cubicBezTo>
                  <a:pt x="12293" y="0"/>
                  <a:pt x="11941" y="0"/>
                  <a:pt x="11766" y="0"/>
                </a:cubicBezTo>
                <a:cubicBezTo>
                  <a:pt x="11415" y="0"/>
                  <a:pt x="11063" y="0"/>
                  <a:pt x="10712" y="0"/>
                </a:cubicBezTo>
                <a:cubicBezTo>
                  <a:pt x="10712" y="0"/>
                  <a:pt x="10712" y="0"/>
                  <a:pt x="10537" y="0"/>
                </a:cubicBezTo>
                <a:cubicBezTo>
                  <a:pt x="10361" y="135"/>
                  <a:pt x="10010" y="135"/>
                  <a:pt x="9834" y="135"/>
                </a:cubicBezTo>
                <a:cubicBezTo>
                  <a:pt x="9834" y="135"/>
                  <a:pt x="9659" y="135"/>
                  <a:pt x="9659" y="135"/>
                </a:cubicBezTo>
                <a:cubicBezTo>
                  <a:pt x="9132" y="270"/>
                  <a:pt x="8429" y="405"/>
                  <a:pt x="7902" y="540"/>
                </a:cubicBezTo>
                <a:cubicBezTo>
                  <a:pt x="7902" y="540"/>
                  <a:pt x="7902" y="675"/>
                  <a:pt x="7727" y="675"/>
                </a:cubicBezTo>
                <a:cubicBezTo>
                  <a:pt x="7551" y="675"/>
                  <a:pt x="7376" y="810"/>
                  <a:pt x="7024" y="945"/>
                </a:cubicBezTo>
                <a:cubicBezTo>
                  <a:pt x="7024" y="945"/>
                  <a:pt x="7024" y="945"/>
                  <a:pt x="7024" y="945"/>
                </a:cubicBezTo>
                <a:cubicBezTo>
                  <a:pt x="6673" y="1080"/>
                  <a:pt x="6498" y="1215"/>
                  <a:pt x="6146" y="1350"/>
                </a:cubicBezTo>
                <a:cubicBezTo>
                  <a:pt x="5971" y="1350"/>
                  <a:pt x="5971" y="1350"/>
                  <a:pt x="5971" y="1350"/>
                </a:cubicBezTo>
                <a:cubicBezTo>
                  <a:pt x="5971" y="1485"/>
                  <a:pt x="5971" y="1485"/>
                  <a:pt x="5971" y="1485"/>
                </a:cubicBezTo>
                <a:cubicBezTo>
                  <a:pt x="5620" y="1620"/>
                  <a:pt x="5444" y="1755"/>
                  <a:pt x="5093" y="2025"/>
                </a:cubicBezTo>
                <a:cubicBezTo>
                  <a:pt x="3688" y="945"/>
                  <a:pt x="3688" y="945"/>
                  <a:pt x="3688" y="945"/>
                </a:cubicBezTo>
                <a:cubicBezTo>
                  <a:pt x="3337" y="1215"/>
                  <a:pt x="3337" y="1215"/>
                  <a:pt x="3337" y="1215"/>
                </a:cubicBezTo>
                <a:cubicBezTo>
                  <a:pt x="1229" y="2835"/>
                  <a:pt x="0" y="5130"/>
                  <a:pt x="0" y="7560"/>
                </a:cubicBezTo>
                <a:cubicBezTo>
                  <a:pt x="0" y="9990"/>
                  <a:pt x="1229" y="12285"/>
                  <a:pt x="3337" y="13905"/>
                </a:cubicBezTo>
                <a:cubicBezTo>
                  <a:pt x="5444" y="15525"/>
                  <a:pt x="8254" y="16470"/>
                  <a:pt x="11239" y="16605"/>
                </a:cubicBezTo>
                <a:cubicBezTo>
                  <a:pt x="11239" y="19845"/>
                  <a:pt x="11239" y="19845"/>
                  <a:pt x="11239" y="19845"/>
                </a:cubicBezTo>
                <a:cubicBezTo>
                  <a:pt x="6498" y="19845"/>
                  <a:pt x="6498" y="19845"/>
                  <a:pt x="6498" y="19845"/>
                </a:cubicBezTo>
                <a:cubicBezTo>
                  <a:pt x="6498" y="21600"/>
                  <a:pt x="6498" y="21600"/>
                  <a:pt x="6498" y="21600"/>
                </a:cubicBezTo>
                <a:cubicBezTo>
                  <a:pt x="16859" y="21600"/>
                  <a:pt x="16859" y="21600"/>
                  <a:pt x="16859" y="21600"/>
                </a:cubicBezTo>
                <a:cubicBezTo>
                  <a:pt x="16859" y="19845"/>
                  <a:pt x="16859" y="19845"/>
                  <a:pt x="16859" y="19845"/>
                </a:cubicBezTo>
                <a:cubicBezTo>
                  <a:pt x="12117" y="19845"/>
                  <a:pt x="12117" y="19845"/>
                  <a:pt x="12117" y="19845"/>
                </a:cubicBezTo>
                <a:cubicBezTo>
                  <a:pt x="12117" y="16605"/>
                  <a:pt x="12117" y="16605"/>
                  <a:pt x="12117" y="16605"/>
                </a:cubicBezTo>
                <a:cubicBezTo>
                  <a:pt x="15102" y="16470"/>
                  <a:pt x="17912" y="15525"/>
                  <a:pt x="20020" y="13905"/>
                </a:cubicBezTo>
                <a:cubicBezTo>
                  <a:pt x="20371" y="13635"/>
                  <a:pt x="20371" y="13635"/>
                  <a:pt x="20371" y="13635"/>
                </a:cubicBezTo>
                <a:cubicBezTo>
                  <a:pt x="18966" y="12690"/>
                  <a:pt x="18966" y="12690"/>
                  <a:pt x="18966" y="12690"/>
                </a:cubicBezTo>
                <a:cubicBezTo>
                  <a:pt x="20546" y="11340"/>
                  <a:pt x="21600" y="9450"/>
                  <a:pt x="21600" y="7560"/>
                </a:cubicBezTo>
                <a:close/>
                <a:moveTo>
                  <a:pt x="6849" y="1755"/>
                </a:moveTo>
                <a:cubicBezTo>
                  <a:pt x="7376" y="1620"/>
                  <a:pt x="7727" y="1485"/>
                  <a:pt x="8254" y="1215"/>
                </a:cubicBezTo>
                <a:cubicBezTo>
                  <a:pt x="8254" y="1215"/>
                  <a:pt x="8254" y="1215"/>
                  <a:pt x="8254" y="1215"/>
                </a:cubicBezTo>
                <a:cubicBezTo>
                  <a:pt x="8605" y="1215"/>
                  <a:pt x="8780" y="1080"/>
                  <a:pt x="8956" y="1080"/>
                </a:cubicBezTo>
                <a:cubicBezTo>
                  <a:pt x="8956" y="1080"/>
                  <a:pt x="9132" y="1080"/>
                  <a:pt x="9132" y="1080"/>
                </a:cubicBezTo>
                <a:cubicBezTo>
                  <a:pt x="9307" y="945"/>
                  <a:pt x="9659" y="945"/>
                  <a:pt x="9834" y="810"/>
                </a:cubicBezTo>
                <a:cubicBezTo>
                  <a:pt x="9834" y="810"/>
                  <a:pt x="10010" y="810"/>
                  <a:pt x="10010" y="810"/>
                </a:cubicBezTo>
                <a:cubicBezTo>
                  <a:pt x="10185" y="810"/>
                  <a:pt x="10537" y="810"/>
                  <a:pt x="10712" y="810"/>
                </a:cubicBezTo>
                <a:cubicBezTo>
                  <a:pt x="10712" y="810"/>
                  <a:pt x="10888" y="810"/>
                  <a:pt x="10888" y="810"/>
                </a:cubicBezTo>
                <a:cubicBezTo>
                  <a:pt x="11239" y="675"/>
                  <a:pt x="11415" y="675"/>
                  <a:pt x="11766" y="675"/>
                </a:cubicBezTo>
                <a:cubicBezTo>
                  <a:pt x="11941" y="675"/>
                  <a:pt x="12293" y="675"/>
                  <a:pt x="12468" y="810"/>
                </a:cubicBezTo>
                <a:cubicBezTo>
                  <a:pt x="12644" y="810"/>
                  <a:pt x="12644" y="810"/>
                  <a:pt x="12644" y="810"/>
                </a:cubicBezTo>
                <a:cubicBezTo>
                  <a:pt x="12995" y="810"/>
                  <a:pt x="13171" y="810"/>
                  <a:pt x="13522" y="810"/>
                </a:cubicBezTo>
                <a:cubicBezTo>
                  <a:pt x="13522" y="810"/>
                  <a:pt x="13522" y="810"/>
                  <a:pt x="13522" y="945"/>
                </a:cubicBezTo>
                <a:cubicBezTo>
                  <a:pt x="13873" y="945"/>
                  <a:pt x="14049" y="945"/>
                  <a:pt x="14224" y="945"/>
                </a:cubicBezTo>
                <a:cubicBezTo>
                  <a:pt x="14224" y="1080"/>
                  <a:pt x="14400" y="1080"/>
                  <a:pt x="14400" y="1080"/>
                </a:cubicBezTo>
                <a:cubicBezTo>
                  <a:pt x="14751" y="1080"/>
                  <a:pt x="14927" y="1215"/>
                  <a:pt x="15102" y="1215"/>
                </a:cubicBezTo>
                <a:cubicBezTo>
                  <a:pt x="15102" y="1215"/>
                  <a:pt x="15278" y="1350"/>
                  <a:pt x="15278" y="1350"/>
                </a:cubicBezTo>
                <a:cubicBezTo>
                  <a:pt x="15454" y="1350"/>
                  <a:pt x="15629" y="1485"/>
                  <a:pt x="15805" y="1485"/>
                </a:cubicBezTo>
                <a:cubicBezTo>
                  <a:pt x="15805" y="1485"/>
                  <a:pt x="15980" y="1620"/>
                  <a:pt x="15980" y="1620"/>
                </a:cubicBezTo>
                <a:cubicBezTo>
                  <a:pt x="16156" y="1620"/>
                  <a:pt x="16156" y="1620"/>
                  <a:pt x="16156" y="1620"/>
                </a:cubicBezTo>
                <a:cubicBezTo>
                  <a:pt x="14751" y="2025"/>
                  <a:pt x="13873" y="2565"/>
                  <a:pt x="12995" y="3510"/>
                </a:cubicBezTo>
                <a:cubicBezTo>
                  <a:pt x="12820" y="3510"/>
                  <a:pt x="12820" y="3645"/>
                  <a:pt x="12820" y="3645"/>
                </a:cubicBezTo>
                <a:cubicBezTo>
                  <a:pt x="12644" y="3645"/>
                  <a:pt x="12644" y="3645"/>
                  <a:pt x="12644" y="3510"/>
                </a:cubicBezTo>
                <a:cubicBezTo>
                  <a:pt x="12293" y="3375"/>
                  <a:pt x="11766" y="3375"/>
                  <a:pt x="11239" y="3510"/>
                </a:cubicBezTo>
                <a:cubicBezTo>
                  <a:pt x="11239" y="3645"/>
                  <a:pt x="11239" y="3645"/>
                  <a:pt x="11239" y="3645"/>
                </a:cubicBezTo>
                <a:cubicBezTo>
                  <a:pt x="10537" y="3645"/>
                  <a:pt x="10185" y="3645"/>
                  <a:pt x="10010" y="4320"/>
                </a:cubicBezTo>
                <a:cubicBezTo>
                  <a:pt x="10010" y="4590"/>
                  <a:pt x="10361" y="4995"/>
                  <a:pt x="10712" y="5130"/>
                </a:cubicBezTo>
                <a:cubicBezTo>
                  <a:pt x="10712" y="5130"/>
                  <a:pt x="10712" y="5130"/>
                  <a:pt x="10888" y="5130"/>
                </a:cubicBezTo>
                <a:cubicBezTo>
                  <a:pt x="10888" y="5130"/>
                  <a:pt x="10888" y="5265"/>
                  <a:pt x="10888" y="5265"/>
                </a:cubicBezTo>
                <a:cubicBezTo>
                  <a:pt x="11063" y="5400"/>
                  <a:pt x="11063" y="5400"/>
                  <a:pt x="11063" y="5400"/>
                </a:cubicBezTo>
                <a:cubicBezTo>
                  <a:pt x="10712" y="5265"/>
                  <a:pt x="10537" y="5265"/>
                  <a:pt x="10361" y="5265"/>
                </a:cubicBezTo>
                <a:cubicBezTo>
                  <a:pt x="10010" y="5265"/>
                  <a:pt x="9834" y="5130"/>
                  <a:pt x="9483" y="5130"/>
                </a:cubicBezTo>
                <a:cubicBezTo>
                  <a:pt x="8429" y="4860"/>
                  <a:pt x="7727" y="3510"/>
                  <a:pt x="7200" y="2565"/>
                </a:cubicBezTo>
                <a:cubicBezTo>
                  <a:pt x="7024" y="2430"/>
                  <a:pt x="7024" y="2160"/>
                  <a:pt x="6849" y="2025"/>
                </a:cubicBezTo>
                <a:cubicBezTo>
                  <a:pt x="6849" y="1890"/>
                  <a:pt x="6849" y="1890"/>
                  <a:pt x="6849" y="1755"/>
                </a:cubicBezTo>
                <a:close/>
                <a:moveTo>
                  <a:pt x="13522" y="9720"/>
                </a:moveTo>
                <a:cubicBezTo>
                  <a:pt x="12644" y="9180"/>
                  <a:pt x="12293" y="8370"/>
                  <a:pt x="12644" y="7695"/>
                </a:cubicBezTo>
                <a:cubicBezTo>
                  <a:pt x="12820" y="7290"/>
                  <a:pt x="12644" y="6885"/>
                  <a:pt x="12293" y="6615"/>
                </a:cubicBezTo>
                <a:cubicBezTo>
                  <a:pt x="12117" y="6615"/>
                  <a:pt x="12117" y="6480"/>
                  <a:pt x="12117" y="6480"/>
                </a:cubicBezTo>
                <a:cubicBezTo>
                  <a:pt x="12117" y="6345"/>
                  <a:pt x="12117" y="6075"/>
                  <a:pt x="11941" y="5805"/>
                </a:cubicBezTo>
                <a:cubicBezTo>
                  <a:pt x="12117" y="5940"/>
                  <a:pt x="12117" y="5940"/>
                  <a:pt x="12293" y="5940"/>
                </a:cubicBezTo>
                <a:cubicBezTo>
                  <a:pt x="12293" y="5940"/>
                  <a:pt x="12293" y="5940"/>
                  <a:pt x="12293" y="6075"/>
                </a:cubicBezTo>
                <a:cubicBezTo>
                  <a:pt x="12468" y="6345"/>
                  <a:pt x="12644" y="6615"/>
                  <a:pt x="12995" y="6615"/>
                </a:cubicBezTo>
                <a:cubicBezTo>
                  <a:pt x="13346" y="6750"/>
                  <a:pt x="13873" y="6615"/>
                  <a:pt x="14049" y="6480"/>
                </a:cubicBezTo>
                <a:cubicBezTo>
                  <a:pt x="14224" y="6480"/>
                  <a:pt x="14224" y="6480"/>
                  <a:pt x="14576" y="6615"/>
                </a:cubicBezTo>
                <a:cubicBezTo>
                  <a:pt x="14751" y="6615"/>
                  <a:pt x="15102" y="6750"/>
                  <a:pt x="15629" y="6750"/>
                </a:cubicBezTo>
                <a:cubicBezTo>
                  <a:pt x="15805" y="7020"/>
                  <a:pt x="15980" y="7290"/>
                  <a:pt x="16156" y="7560"/>
                </a:cubicBezTo>
                <a:cubicBezTo>
                  <a:pt x="16507" y="7965"/>
                  <a:pt x="16859" y="8235"/>
                  <a:pt x="17385" y="8505"/>
                </a:cubicBezTo>
                <a:cubicBezTo>
                  <a:pt x="17385" y="8640"/>
                  <a:pt x="17385" y="9045"/>
                  <a:pt x="17034" y="9720"/>
                </a:cubicBezTo>
                <a:cubicBezTo>
                  <a:pt x="16859" y="9855"/>
                  <a:pt x="16859" y="9855"/>
                  <a:pt x="16859" y="9990"/>
                </a:cubicBezTo>
                <a:cubicBezTo>
                  <a:pt x="16332" y="10260"/>
                  <a:pt x="16156" y="10530"/>
                  <a:pt x="15805" y="10935"/>
                </a:cubicBezTo>
                <a:cubicBezTo>
                  <a:pt x="15629" y="11205"/>
                  <a:pt x="15278" y="11475"/>
                  <a:pt x="14927" y="11745"/>
                </a:cubicBezTo>
                <a:cubicBezTo>
                  <a:pt x="14224" y="12150"/>
                  <a:pt x="13698" y="12420"/>
                  <a:pt x="13171" y="12555"/>
                </a:cubicBezTo>
                <a:cubicBezTo>
                  <a:pt x="13873" y="11610"/>
                  <a:pt x="14576" y="10395"/>
                  <a:pt x="13522" y="9720"/>
                </a:cubicBezTo>
                <a:close/>
                <a:moveTo>
                  <a:pt x="11415" y="4320"/>
                </a:moveTo>
                <a:cubicBezTo>
                  <a:pt x="11063" y="4455"/>
                  <a:pt x="11063" y="4455"/>
                  <a:pt x="11063" y="4455"/>
                </a:cubicBezTo>
                <a:cubicBezTo>
                  <a:pt x="11063" y="4455"/>
                  <a:pt x="11063" y="4455"/>
                  <a:pt x="11063" y="4455"/>
                </a:cubicBezTo>
                <a:cubicBezTo>
                  <a:pt x="11063" y="4455"/>
                  <a:pt x="11063" y="4455"/>
                  <a:pt x="11063" y="4455"/>
                </a:cubicBezTo>
                <a:cubicBezTo>
                  <a:pt x="11063" y="4455"/>
                  <a:pt x="11063" y="4320"/>
                  <a:pt x="11063" y="4320"/>
                </a:cubicBezTo>
                <a:cubicBezTo>
                  <a:pt x="11063" y="4320"/>
                  <a:pt x="11063" y="4320"/>
                  <a:pt x="11063" y="4320"/>
                </a:cubicBezTo>
                <a:cubicBezTo>
                  <a:pt x="11063" y="4320"/>
                  <a:pt x="11239" y="4320"/>
                  <a:pt x="11415" y="4320"/>
                </a:cubicBezTo>
                <a:cubicBezTo>
                  <a:pt x="11590" y="4320"/>
                  <a:pt x="11590" y="4320"/>
                  <a:pt x="11590" y="4320"/>
                </a:cubicBezTo>
                <a:cubicBezTo>
                  <a:pt x="11590" y="4185"/>
                  <a:pt x="11590" y="4185"/>
                  <a:pt x="11590" y="4185"/>
                </a:cubicBezTo>
                <a:cubicBezTo>
                  <a:pt x="11941" y="4185"/>
                  <a:pt x="12117" y="4185"/>
                  <a:pt x="12117" y="4185"/>
                </a:cubicBezTo>
                <a:cubicBezTo>
                  <a:pt x="12117" y="4185"/>
                  <a:pt x="12117" y="4185"/>
                  <a:pt x="12117" y="4590"/>
                </a:cubicBezTo>
                <a:cubicBezTo>
                  <a:pt x="12117" y="4725"/>
                  <a:pt x="12117" y="4725"/>
                  <a:pt x="12117" y="4725"/>
                </a:cubicBezTo>
                <a:cubicBezTo>
                  <a:pt x="12117" y="4725"/>
                  <a:pt x="11941" y="4590"/>
                  <a:pt x="11766" y="4590"/>
                </a:cubicBezTo>
                <a:cubicBezTo>
                  <a:pt x="11766" y="4590"/>
                  <a:pt x="11766" y="4590"/>
                  <a:pt x="11766" y="4590"/>
                </a:cubicBezTo>
                <a:lnTo>
                  <a:pt x="11415" y="4320"/>
                </a:lnTo>
                <a:close/>
                <a:moveTo>
                  <a:pt x="11766" y="5535"/>
                </a:moveTo>
                <a:cubicBezTo>
                  <a:pt x="11590" y="5535"/>
                  <a:pt x="11590" y="5535"/>
                  <a:pt x="11415" y="5535"/>
                </a:cubicBezTo>
                <a:cubicBezTo>
                  <a:pt x="11415" y="5400"/>
                  <a:pt x="11239" y="5400"/>
                  <a:pt x="11239" y="5400"/>
                </a:cubicBezTo>
                <a:cubicBezTo>
                  <a:pt x="11415" y="5400"/>
                  <a:pt x="11415" y="5400"/>
                  <a:pt x="11415" y="5400"/>
                </a:cubicBezTo>
                <a:cubicBezTo>
                  <a:pt x="11415" y="5400"/>
                  <a:pt x="11590" y="5400"/>
                  <a:pt x="11590" y="5400"/>
                </a:cubicBezTo>
                <a:cubicBezTo>
                  <a:pt x="11590" y="5400"/>
                  <a:pt x="11590" y="5535"/>
                  <a:pt x="11766" y="5535"/>
                </a:cubicBezTo>
                <a:close/>
                <a:moveTo>
                  <a:pt x="5971" y="2295"/>
                </a:moveTo>
                <a:cubicBezTo>
                  <a:pt x="5971" y="2295"/>
                  <a:pt x="5971" y="2295"/>
                  <a:pt x="5971" y="2295"/>
                </a:cubicBezTo>
                <a:cubicBezTo>
                  <a:pt x="6146" y="2430"/>
                  <a:pt x="6322" y="2700"/>
                  <a:pt x="6322" y="2835"/>
                </a:cubicBezTo>
                <a:cubicBezTo>
                  <a:pt x="7024" y="3915"/>
                  <a:pt x="7727" y="5400"/>
                  <a:pt x="9132" y="5805"/>
                </a:cubicBezTo>
                <a:cubicBezTo>
                  <a:pt x="9483" y="5940"/>
                  <a:pt x="9834" y="5940"/>
                  <a:pt x="10185" y="5940"/>
                </a:cubicBezTo>
                <a:cubicBezTo>
                  <a:pt x="10537" y="5940"/>
                  <a:pt x="10712" y="6075"/>
                  <a:pt x="11063" y="6075"/>
                </a:cubicBezTo>
                <a:cubicBezTo>
                  <a:pt x="11063" y="6075"/>
                  <a:pt x="11063" y="6075"/>
                  <a:pt x="11063" y="6075"/>
                </a:cubicBezTo>
                <a:cubicBezTo>
                  <a:pt x="11239" y="6210"/>
                  <a:pt x="11239" y="6345"/>
                  <a:pt x="11239" y="6615"/>
                </a:cubicBezTo>
                <a:cubicBezTo>
                  <a:pt x="11239" y="6885"/>
                  <a:pt x="11415" y="7155"/>
                  <a:pt x="11766" y="7290"/>
                </a:cubicBezTo>
                <a:cubicBezTo>
                  <a:pt x="11766" y="7290"/>
                  <a:pt x="11766" y="7290"/>
                  <a:pt x="11766" y="7425"/>
                </a:cubicBezTo>
                <a:cubicBezTo>
                  <a:pt x="11239" y="8370"/>
                  <a:pt x="11766" y="9450"/>
                  <a:pt x="12995" y="10260"/>
                </a:cubicBezTo>
                <a:cubicBezTo>
                  <a:pt x="13171" y="10395"/>
                  <a:pt x="13346" y="10800"/>
                  <a:pt x="12293" y="12150"/>
                </a:cubicBezTo>
                <a:cubicBezTo>
                  <a:pt x="12117" y="12420"/>
                  <a:pt x="12117" y="12825"/>
                  <a:pt x="12468" y="12960"/>
                </a:cubicBezTo>
                <a:cubicBezTo>
                  <a:pt x="12644" y="13230"/>
                  <a:pt x="12820" y="13230"/>
                  <a:pt x="13171" y="13230"/>
                </a:cubicBezTo>
                <a:cubicBezTo>
                  <a:pt x="13346" y="13230"/>
                  <a:pt x="13346" y="13230"/>
                  <a:pt x="13522" y="13230"/>
                </a:cubicBezTo>
                <a:cubicBezTo>
                  <a:pt x="14224" y="13095"/>
                  <a:pt x="14751" y="12825"/>
                  <a:pt x="15454" y="12285"/>
                </a:cubicBezTo>
                <a:cubicBezTo>
                  <a:pt x="15980" y="12015"/>
                  <a:pt x="16332" y="11610"/>
                  <a:pt x="16507" y="11340"/>
                </a:cubicBezTo>
                <a:cubicBezTo>
                  <a:pt x="16859" y="11070"/>
                  <a:pt x="17034" y="10800"/>
                  <a:pt x="17561" y="10530"/>
                </a:cubicBezTo>
                <a:cubicBezTo>
                  <a:pt x="17737" y="10395"/>
                  <a:pt x="17737" y="10395"/>
                  <a:pt x="17737" y="10395"/>
                </a:cubicBezTo>
                <a:cubicBezTo>
                  <a:pt x="17737" y="10260"/>
                  <a:pt x="17737" y="10260"/>
                  <a:pt x="17737" y="10260"/>
                </a:cubicBezTo>
                <a:cubicBezTo>
                  <a:pt x="17737" y="10260"/>
                  <a:pt x="17737" y="10125"/>
                  <a:pt x="17912" y="9990"/>
                </a:cubicBezTo>
                <a:cubicBezTo>
                  <a:pt x="18263" y="9315"/>
                  <a:pt x="18790" y="8235"/>
                  <a:pt x="17737" y="7830"/>
                </a:cubicBezTo>
                <a:cubicBezTo>
                  <a:pt x="17385" y="7695"/>
                  <a:pt x="17210" y="7425"/>
                  <a:pt x="17034" y="7155"/>
                </a:cubicBezTo>
                <a:cubicBezTo>
                  <a:pt x="16859" y="6885"/>
                  <a:pt x="16507" y="6615"/>
                  <a:pt x="16156" y="6345"/>
                </a:cubicBezTo>
                <a:cubicBezTo>
                  <a:pt x="16156" y="6210"/>
                  <a:pt x="15805" y="6075"/>
                  <a:pt x="15629" y="6075"/>
                </a:cubicBezTo>
                <a:cubicBezTo>
                  <a:pt x="15454" y="6075"/>
                  <a:pt x="15102" y="5940"/>
                  <a:pt x="14927" y="5940"/>
                </a:cubicBezTo>
                <a:cubicBezTo>
                  <a:pt x="14576" y="5805"/>
                  <a:pt x="14049" y="5535"/>
                  <a:pt x="13522" y="5940"/>
                </a:cubicBezTo>
                <a:cubicBezTo>
                  <a:pt x="13522" y="5940"/>
                  <a:pt x="13346" y="5940"/>
                  <a:pt x="13346" y="5940"/>
                </a:cubicBezTo>
                <a:cubicBezTo>
                  <a:pt x="13346" y="5940"/>
                  <a:pt x="13346" y="5940"/>
                  <a:pt x="13171" y="5805"/>
                </a:cubicBezTo>
                <a:cubicBezTo>
                  <a:pt x="13171" y="5535"/>
                  <a:pt x="12995" y="5400"/>
                  <a:pt x="12468" y="5265"/>
                </a:cubicBezTo>
                <a:cubicBezTo>
                  <a:pt x="12644" y="5130"/>
                  <a:pt x="12644" y="4995"/>
                  <a:pt x="12468" y="4995"/>
                </a:cubicBezTo>
                <a:cubicBezTo>
                  <a:pt x="12644" y="4995"/>
                  <a:pt x="12644" y="4995"/>
                  <a:pt x="12644" y="4995"/>
                </a:cubicBezTo>
                <a:cubicBezTo>
                  <a:pt x="12995" y="4995"/>
                  <a:pt x="13346" y="4860"/>
                  <a:pt x="13522" y="4725"/>
                </a:cubicBezTo>
                <a:cubicBezTo>
                  <a:pt x="13698" y="4590"/>
                  <a:pt x="13698" y="4320"/>
                  <a:pt x="13698" y="3915"/>
                </a:cubicBezTo>
                <a:cubicBezTo>
                  <a:pt x="13698" y="3915"/>
                  <a:pt x="13698" y="3915"/>
                  <a:pt x="13698" y="3915"/>
                </a:cubicBezTo>
                <a:cubicBezTo>
                  <a:pt x="14576" y="2970"/>
                  <a:pt x="15278" y="2700"/>
                  <a:pt x="16683" y="2295"/>
                </a:cubicBezTo>
                <a:cubicBezTo>
                  <a:pt x="16859" y="2295"/>
                  <a:pt x="16859" y="2160"/>
                  <a:pt x="17034" y="2160"/>
                </a:cubicBezTo>
                <a:cubicBezTo>
                  <a:pt x="19141" y="3375"/>
                  <a:pt x="20546" y="5265"/>
                  <a:pt x="20546" y="7560"/>
                </a:cubicBezTo>
                <a:cubicBezTo>
                  <a:pt x="20546" y="11340"/>
                  <a:pt x="16683" y="14445"/>
                  <a:pt x="11766" y="14445"/>
                </a:cubicBezTo>
                <a:cubicBezTo>
                  <a:pt x="6849" y="14445"/>
                  <a:pt x="2810" y="11340"/>
                  <a:pt x="2810" y="7560"/>
                </a:cubicBezTo>
                <a:cubicBezTo>
                  <a:pt x="2810" y="5400"/>
                  <a:pt x="4039" y="3510"/>
                  <a:pt x="5971" y="2295"/>
                </a:cubicBezTo>
                <a:close/>
                <a:moveTo>
                  <a:pt x="15980" y="20520"/>
                </a:moveTo>
                <a:cubicBezTo>
                  <a:pt x="15980" y="20925"/>
                  <a:pt x="15980" y="20925"/>
                  <a:pt x="15980" y="20925"/>
                </a:cubicBezTo>
                <a:cubicBezTo>
                  <a:pt x="7551" y="20925"/>
                  <a:pt x="7551" y="20925"/>
                  <a:pt x="7551" y="20925"/>
                </a:cubicBezTo>
                <a:cubicBezTo>
                  <a:pt x="7551" y="20520"/>
                  <a:pt x="7551" y="20520"/>
                  <a:pt x="7551" y="20520"/>
                </a:cubicBezTo>
                <a:lnTo>
                  <a:pt x="15980" y="20520"/>
                </a:lnTo>
                <a:close/>
                <a:moveTo>
                  <a:pt x="18966" y="13635"/>
                </a:moveTo>
                <a:cubicBezTo>
                  <a:pt x="14751" y="16605"/>
                  <a:pt x="8254" y="16605"/>
                  <a:pt x="4039" y="13365"/>
                </a:cubicBezTo>
                <a:cubicBezTo>
                  <a:pt x="2107" y="11880"/>
                  <a:pt x="878" y="9720"/>
                  <a:pt x="878" y="7560"/>
                </a:cubicBezTo>
                <a:cubicBezTo>
                  <a:pt x="878" y="5400"/>
                  <a:pt x="1932" y="3510"/>
                  <a:pt x="3688" y="2025"/>
                </a:cubicBezTo>
                <a:cubicBezTo>
                  <a:pt x="4390" y="2430"/>
                  <a:pt x="4390" y="2430"/>
                  <a:pt x="4390" y="2430"/>
                </a:cubicBezTo>
                <a:cubicBezTo>
                  <a:pt x="2810" y="3780"/>
                  <a:pt x="1932" y="5670"/>
                  <a:pt x="1932" y="7560"/>
                </a:cubicBezTo>
                <a:cubicBezTo>
                  <a:pt x="1932" y="11745"/>
                  <a:pt x="6322" y="15120"/>
                  <a:pt x="11766" y="15120"/>
                </a:cubicBezTo>
                <a:cubicBezTo>
                  <a:pt x="14224" y="15120"/>
                  <a:pt x="16507" y="14310"/>
                  <a:pt x="18263" y="13095"/>
                </a:cubicBezTo>
                <a:lnTo>
                  <a:pt x="18966" y="136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81" name="Freeform 82"/>
          <p:cNvSpPr/>
          <p:nvPr/>
        </p:nvSpPr>
        <p:spPr>
          <a:xfrm>
            <a:off x="20002500" y="7610475"/>
            <a:ext cx="1200150" cy="1212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75" y="1890"/>
                </a:moveTo>
                <a:cubicBezTo>
                  <a:pt x="16875" y="1890"/>
                  <a:pt x="16875" y="1890"/>
                  <a:pt x="16875" y="1890"/>
                </a:cubicBezTo>
                <a:cubicBezTo>
                  <a:pt x="16470" y="1620"/>
                  <a:pt x="16470" y="1620"/>
                  <a:pt x="16470" y="1620"/>
                </a:cubicBezTo>
                <a:cubicBezTo>
                  <a:pt x="16470" y="1620"/>
                  <a:pt x="16470" y="1620"/>
                  <a:pt x="16335" y="1620"/>
                </a:cubicBezTo>
                <a:cubicBezTo>
                  <a:pt x="16200" y="1485"/>
                  <a:pt x="16065" y="1350"/>
                  <a:pt x="15930" y="1350"/>
                </a:cubicBezTo>
                <a:cubicBezTo>
                  <a:pt x="15795" y="1215"/>
                  <a:pt x="15795" y="1215"/>
                  <a:pt x="15660" y="1215"/>
                </a:cubicBezTo>
                <a:cubicBezTo>
                  <a:pt x="15525" y="1080"/>
                  <a:pt x="15390" y="1080"/>
                  <a:pt x="15255" y="945"/>
                </a:cubicBezTo>
                <a:cubicBezTo>
                  <a:pt x="15255" y="945"/>
                  <a:pt x="15120" y="945"/>
                  <a:pt x="15120" y="945"/>
                </a:cubicBezTo>
                <a:cubicBezTo>
                  <a:pt x="14850" y="810"/>
                  <a:pt x="14715" y="675"/>
                  <a:pt x="14445" y="675"/>
                </a:cubicBezTo>
                <a:cubicBezTo>
                  <a:pt x="14445" y="675"/>
                  <a:pt x="14445" y="675"/>
                  <a:pt x="14310" y="540"/>
                </a:cubicBezTo>
                <a:cubicBezTo>
                  <a:pt x="14175" y="540"/>
                  <a:pt x="14040" y="540"/>
                  <a:pt x="13770" y="405"/>
                </a:cubicBezTo>
                <a:cubicBezTo>
                  <a:pt x="13770" y="405"/>
                  <a:pt x="13770" y="405"/>
                  <a:pt x="13635" y="405"/>
                </a:cubicBezTo>
                <a:cubicBezTo>
                  <a:pt x="13500" y="270"/>
                  <a:pt x="13230" y="270"/>
                  <a:pt x="13095" y="270"/>
                </a:cubicBezTo>
                <a:cubicBezTo>
                  <a:pt x="13095" y="270"/>
                  <a:pt x="13095" y="270"/>
                  <a:pt x="12960" y="270"/>
                </a:cubicBezTo>
                <a:cubicBezTo>
                  <a:pt x="12825" y="135"/>
                  <a:pt x="12555" y="135"/>
                  <a:pt x="12285" y="135"/>
                </a:cubicBezTo>
                <a:cubicBezTo>
                  <a:pt x="12285" y="135"/>
                  <a:pt x="12285" y="135"/>
                  <a:pt x="12150" y="135"/>
                </a:cubicBezTo>
                <a:cubicBezTo>
                  <a:pt x="12015" y="135"/>
                  <a:pt x="11880" y="0"/>
                  <a:pt x="11610" y="0"/>
                </a:cubicBezTo>
                <a:cubicBezTo>
                  <a:pt x="11610" y="0"/>
                  <a:pt x="11475" y="0"/>
                  <a:pt x="11475" y="0"/>
                </a:cubicBezTo>
                <a:cubicBezTo>
                  <a:pt x="11205" y="0"/>
                  <a:pt x="11070" y="0"/>
                  <a:pt x="10800" y="0"/>
                </a:cubicBezTo>
                <a:cubicBezTo>
                  <a:pt x="10530" y="0"/>
                  <a:pt x="10260" y="0"/>
                  <a:pt x="10125" y="0"/>
                </a:cubicBezTo>
                <a:cubicBezTo>
                  <a:pt x="9990" y="0"/>
                  <a:pt x="9990" y="0"/>
                  <a:pt x="9855" y="0"/>
                </a:cubicBezTo>
                <a:cubicBezTo>
                  <a:pt x="9720" y="0"/>
                  <a:pt x="9450" y="135"/>
                  <a:pt x="9180" y="135"/>
                </a:cubicBezTo>
                <a:cubicBezTo>
                  <a:pt x="9180" y="135"/>
                  <a:pt x="9180" y="135"/>
                  <a:pt x="9180" y="135"/>
                </a:cubicBezTo>
                <a:cubicBezTo>
                  <a:pt x="8910" y="135"/>
                  <a:pt x="8640" y="270"/>
                  <a:pt x="8505" y="270"/>
                </a:cubicBezTo>
                <a:cubicBezTo>
                  <a:pt x="8370" y="270"/>
                  <a:pt x="8370" y="270"/>
                  <a:pt x="8235" y="270"/>
                </a:cubicBezTo>
                <a:cubicBezTo>
                  <a:pt x="8100" y="405"/>
                  <a:pt x="7830" y="405"/>
                  <a:pt x="7695" y="405"/>
                </a:cubicBezTo>
                <a:cubicBezTo>
                  <a:pt x="7560" y="540"/>
                  <a:pt x="7560" y="540"/>
                  <a:pt x="7425" y="540"/>
                </a:cubicBezTo>
                <a:cubicBezTo>
                  <a:pt x="7290" y="540"/>
                  <a:pt x="7155" y="675"/>
                  <a:pt x="6885" y="675"/>
                </a:cubicBezTo>
                <a:cubicBezTo>
                  <a:pt x="6885" y="810"/>
                  <a:pt x="6750" y="810"/>
                  <a:pt x="6750" y="810"/>
                </a:cubicBezTo>
                <a:cubicBezTo>
                  <a:pt x="6480" y="945"/>
                  <a:pt x="6345" y="945"/>
                  <a:pt x="6075" y="1080"/>
                </a:cubicBezTo>
                <a:cubicBezTo>
                  <a:pt x="6075" y="1080"/>
                  <a:pt x="5940" y="1080"/>
                  <a:pt x="5940" y="1215"/>
                </a:cubicBezTo>
                <a:cubicBezTo>
                  <a:pt x="5805" y="1215"/>
                  <a:pt x="5670" y="1350"/>
                  <a:pt x="5535" y="1350"/>
                </a:cubicBezTo>
                <a:cubicBezTo>
                  <a:pt x="5400" y="1485"/>
                  <a:pt x="5400" y="1485"/>
                  <a:pt x="5265" y="1485"/>
                </a:cubicBezTo>
                <a:cubicBezTo>
                  <a:pt x="5130" y="1620"/>
                  <a:pt x="4860" y="1755"/>
                  <a:pt x="4725" y="1890"/>
                </a:cubicBezTo>
                <a:cubicBezTo>
                  <a:pt x="4725" y="1890"/>
                  <a:pt x="4725" y="1890"/>
                  <a:pt x="4590" y="1890"/>
                </a:cubicBezTo>
                <a:cubicBezTo>
                  <a:pt x="4455" y="2025"/>
                  <a:pt x="4455" y="2025"/>
                  <a:pt x="4455" y="2025"/>
                </a:cubicBezTo>
                <a:cubicBezTo>
                  <a:pt x="4455" y="2025"/>
                  <a:pt x="4455" y="2025"/>
                  <a:pt x="4455" y="2025"/>
                </a:cubicBezTo>
                <a:cubicBezTo>
                  <a:pt x="1755" y="4050"/>
                  <a:pt x="0" y="7155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7155"/>
                  <a:pt x="19710" y="3915"/>
                  <a:pt x="16875" y="1890"/>
                </a:cubicBezTo>
                <a:close/>
                <a:moveTo>
                  <a:pt x="5400" y="2295"/>
                </a:moveTo>
                <a:cubicBezTo>
                  <a:pt x="5535" y="2160"/>
                  <a:pt x="5670" y="2160"/>
                  <a:pt x="5805" y="2025"/>
                </a:cubicBezTo>
                <a:cubicBezTo>
                  <a:pt x="5805" y="2025"/>
                  <a:pt x="5940" y="2025"/>
                  <a:pt x="5940" y="1890"/>
                </a:cubicBezTo>
                <a:cubicBezTo>
                  <a:pt x="6210" y="1890"/>
                  <a:pt x="6345" y="1755"/>
                  <a:pt x="6480" y="1755"/>
                </a:cubicBezTo>
                <a:cubicBezTo>
                  <a:pt x="6615" y="1620"/>
                  <a:pt x="6615" y="1620"/>
                  <a:pt x="6750" y="1620"/>
                </a:cubicBezTo>
                <a:cubicBezTo>
                  <a:pt x="6885" y="1485"/>
                  <a:pt x="7020" y="1485"/>
                  <a:pt x="7155" y="1485"/>
                </a:cubicBezTo>
                <a:cubicBezTo>
                  <a:pt x="7155" y="1350"/>
                  <a:pt x="7290" y="1350"/>
                  <a:pt x="7290" y="1350"/>
                </a:cubicBezTo>
                <a:cubicBezTo>
                  <a:pt x="7425" y="1215"/>
                  <a:pt x="7695" y="1215"/>
                  <a:pt x="7830" y="1215"/>
                </a:cubicBezTo>
                <a:cubicBezTo>
                  <a:pt x="7965" y="1080"/>
                  <a:pt x="7965" y="1080"/>
                  <a:pt x="8100" y="1080"/>
                </a:cubicBezTo>
                <a:cubicBezTo>
                  <a:pt x="8235" y="1080"/>
                  <a:pt x="8370" y="1080"/>
                  <a:pt x="8505" y="945"/>
                </a:cubicBezTo>
                <a:cubicBezTo>
                  <a:pt x="8505" y="945"/>
                  <a:pt x="8640" y="945"/>
                  <a:pt x="8640" y="945"/>
                </a:cubicBezTo>
                <a:cubicBezTo>
                  <a:pt x="8910" y="945"/>
                  <a:pt x="9045" y="810"/>
                  <a:pt x="9315" y="810"/>
                </a:cubicBezTo>
                <a:cubicBezTo>
                  <a:pt x="9315" y="810"/>
                  <a:pt x="9450" y="810"/>
                  <a:pt x="9450" y="810"/>
                </a:cubicBezTo>
                <a:cubicBezTo>
                  <a:pt x="9585" y="810"/>
                  <a:pt x="9855" y="810"/>
                  <a:pt x="9990" y="810"/>
                </a:cubicBezTo>
                <a:cubicBezTo>
                  <a:pt x="9990" y="810"/>
                  <a:pt x="10125" y="810"/>
                  <a:pt x="10125" y="810"/>
                </a:cubicBezTo>
                <a:cubicBezTo>
                  <a:pt x="10395" y="675"/>
                  <a:pt x="10530" y="675"/>
                  <a:pt x="10800" y="675"/>
                </a:cubicBezTo>
                <a:cubicBezTo>
                  <a:pt x="10935" y="675"/>
                  <a:pt x="11205" y="675"/>
                  <a:pt x="11340" y="675"/>
                </a:cubicBezTo>
                <a:cubicBezTo>
                  <a:pt x="11475" y="675"/>
                  <a:pt x="11475" y="810"/>
                  <a:pt x="11475" y="810"/>
                </a:cubicBezTo>
                <a:cubicBezTo>
                  <a:pt x="11610" y="810"/>
                  <a:pt x="11745" y="810"/>
                  <a:pt x="11880" y="810"/>
                </a:cubicBezTo>
                <a:cubicBezTo>
                  <a:pt x="12015" y="810"/>
                  <a:pt x="12015" y="810"/>
                  <a:pt x="12150" y="810"/>
                </a:cubicBezTo>
                <a:cubicBezTo>
                  <a:pt x="12285" y="810"/>
                  <a:pt x="12420" y="810"/>
                  <a:pt x="12555" y="810"/>
                </a:cubicBezTo>
                <a:cubicBezTo>
                  <a:pt x="12555" y="945"/>
                  <a:pt x="12690" y="945"/>
                  <a:pt x="12690" y="945"/>
                </a:cubicBezTo>
                <a:cubicBezTo>
                  <a:pt x="12825" y="945"/>
                  <a:pt x="12960" y="945"/>
                  <a:pt x="13095" y="945"/>
                </a:cubicBezTo>
                <a:cubicBezTo>
                  <a:pt x="13095" y="945"/>
                  <a:pt x="13230" y="945"/>
                  <a:pt x="13230" y="1080"/>
                </a:cubicBezTo>
                <a:cubicBezTo>
                  <a:pt x="13365" y="1080"/>
                  <a:pt x="13635" y="1080"/>
                  <a:pt x="13770" y="1215"/>
                </a:cubicBezTo>
                <a:cubicBezTo>
                  <a:pt x="13770" y="1215"/>
                  <a:pt x="13770" y="1215"/>
                  <a:pt x="13770" y="1215"/>
                </a:cubicBezTo>
                <a:cubicBezTo>
                  <a:pt x="13905" y="1215"/>
                  <a:pt x="14175" y="1350"/>
                  <a:pt x="14310" y="1350"/>
                </a:cubicBezTo>
                <a:cubicBezTo>
                  <a:pt x="14310" y="1350"/>
                  <a:pt x="14445" y="1350"/>
                  <a:pt x="14445" y="1485"/>
                </a:cubicBezTo>
                <a:cubicBezTo>
                  <a:pt x="14580" y="1485"/>
                  <a:pt x="14715" y="1485"/>
                  <a:pt x="14850" y="1485"/>
                </a:cubicBezTo>
                <a:cubicBezTo>
                  <a:pt x="14850" y="1620"/>
                  <a:pt x="14985" y="1620"/>
                  <a:pt x="15120" y="1620"/>
                </a:cubicBezTo>
                <a:cubicBezTo>
                  <a:pt x="15120" y="1755"/>
                  <a:pt x="15255" y="1755"/>
                  <a:pt x="15255" y="1755"/>
                </a:cubicBezTo>
                <a:cubicBezTo>
                  <a:pt x="15390" y="1755"/>
                  <a:pt x="15390" y="1890"/>
                  <a:pt x="15390" y="1890"/>
                </a:cubicBezTo>
                <a:cubicBezTo>
                  <a:pt x="14040" y="2430"/>
                  <a:pt x="13230" y="3105"/>
                  <a:pt x="12285" y="4320"/>
                </a:cubicBezTo>
                <a:cubicBezTo>
                  <a:pt x="12150" y="4455"/>
                  <a:pt x="12015" y="4725"/>
                  <a:pt x="12015" y="4995"/>
                </a:cubicBezTo>
                <a:cubicBezTo>
                  <a:pt x="12015" y="4725"/>
                  <a:pt x="11880" y="4590"/>
                  <a:pt x="11745" y="4455"/>
                </a:cubicBezTo>
                <a:cubicBezTo>
                  <a:pt x="11340" y="4320"/>
                  <a:pt x="10935" y="4320"/>
                  <a:pt x="10395" y="4590"/>
                </a:cubicBezTo>
                <a:cubicBezTo>
                  <a:pt x="10260" y="4590"/>
                  <a:pt x="10260" y="4590"/>
                  <a:pt x="10260" y="4590"/>
                </a:cubicBezTo>
                <a:cubicBezTo>
                  <a:pt x="9585" y="4590"/>
                  <a:pt x="9180" y="4725"/>
                  <a:pt x="9045" y="5400"/>
                </a:cubicBezTo>
                <a:cubicBezTo>
                  <a:pt x="9045" y="5805"/>
                  <a:pt x="9315" y="6210"/>
                  <a:pt x="9585" y="6480"/>
                </a:cubicBezTo>
                <a:cubicBezTo>
                  <a:pt x="9720" y="6480"/>
                  <a:pt x="9855" y="6480"/>
                  <a:pt x="9855" y="6615"/>
                </a:cubicBezTo>
                <a:cubicBezTo>
                  <a:pt x="9990" y="6615"/>
                  <a:pt x="9990" y="6615"/>
                  <a:pt x="9990" y="6615"/>
                </a:cubicBezTo>
                <a:cubicBezTo>
                  <a:pt x="10125" y="6885"/>
                  <a:pt x="10125" y="6885"/>
                  <a:pt x="10125" y="6885"/>
                </a:cubicBezTo>
                <a:cubicBezTo>
                  <a:pt x="10395" y="6885"/>
                  <a:pt x="10395" y="6885"/>
                  <a:pt x="10395" y="6885"/>
                </a:cubicBezTo>
                <a:cubicBezTo>
                  <a:pt x="10530" y="6750"/>
                  <a:pt x="10665" y="6750"/>
                  <a:pt x="10800" y="6750"/>
                </a:cubicBezTo>
                <a:cubicBezTo>
                  <a:pt x="10800" y="7020"/>
                  <a:pt x="10800" y="7155"/>
                  <a:pt x="10935" y="7290"/>
                </a:cubicBezTo>
                <a:cubicBezTo>
                  <a:pt x="11070" y="7425"/>
                  <a:pt x="11205" y="7560"/>
                  <a:pt x="11340" y="7695"/>
                </a:cubicBezTo>
                <a:cubicBezTo>
                  <a:pt x="11610" y="7695"/>
                  <a:pt x="11610" y="7830"/>
                  <a:pt x="11610" y="7830"/>
                </a:cubicBezTo>
                <a:cubicBezTo>
                  <a:pt x="11745" y="8235"/>
                  <a:pt x="12015" y="8640"/>
                  <a:pt x="12420" y="8640"/>
                </a:cubicBezTo>
                <a:cubicBezTo>
                  <a:pt x="12690" y="8775"/>
                  <a:pt x="13095" y="8775"/>
                  <a:pt x="13365" y="8505"/>
                </a:cubicBezTo>
                <a:cubicBezTo>
                  <a:pt x="13500" y="8370"/>
                  <a:pt x="13635" y="8370"/>
                  <a:pt x="14040" y="8640"/>
                </a:cubicBezTo>
                <a:cubicBezTo>
                  <a:pt x="14310" y="8775"/>
                  <a:pt x="14580" y="8910"/>
                  <a:pt x="15120" y="8910"/>
                </a:cubicBezTo>
                <a:cubicBezTo>
                  <a:pt x="15120" y="8910"/>
                  <a:pt x="15120" y="8910"/>
                  <a:pt x="15255" y="8910"/>
                </a:cubicBezTo>
                <a:cubicBezTo>
                  <a:pt x="15525" y="9315"/>
                  <a:pt x="15660" y="9720"/>
                  <a:pt x="15930" y="9990"/>
                </a:cubicBezTo>
                <a:cubicBezTo>
                  <a:pt x="16200" y="10530"/>
                  <a:pt x="16605" y="11070"/>
                  <a:pt x="17145" y="11475"/>
                </a:cubicBezTo>
                <a:cubicBezTo>
                  <a:pt x="17550" y="11610"/>
                  <a:pt x="17010" y="12825"/>
                  <a:pt x="16875" y="13500"/>
                </a:cubicBezTo>
                <a:cubicBezTo>
                  <a:pt x="16740" y="13635"/>
                  <a:pt x="16740" y="13635"/>
                  <a:pt x="16740" y="13770"/>
                </a:cubicBezTo>
                <a:cubicBezTo>
                  <a:pt x="16200" y="14175"/>
                  <a:pt x="15795" y="14715"/>
                  <a:pt x="15525" y="15120"/>
                </a:cubicBezTo>
                <a:cubicBezTo>
                  <a:pt x="15255" y="15525"/>
                  <a:pt x="14850" y="16065"/>
                  <a:pt x="14445" y="16470"/>
                </a:cubicBezTo>
                <a:cubicBezTo>
                  <a:pt x="13770" y="17010"/>
                  <a:pt x="13095" y="17415"/>
                  <a:pt x="12420" y="17685"/>
                </a:cubicBezTo>
                <a:cubicBezTo>
                  <a:pt x="12285" y="17685"/>
                  <a:pt x="12285" y="17550"/>
                  <a:pt x="12285" y="17550"/>
                </a:cubicBezTo>
                <a:cubicBezTo>
                  <a:pt x="12150" y="17550"/>
                  <a:pt x="12150" y="17415"/>
                  <a:pt x="12285" y="17415"/>
                </a:cubicBezTo>
                <a:cubicBezTo>
                  <a:pt x="12960" y="16065"/>
                  <a:pt x="13770" y="14310"/>
                  <a:pt x="12690" y="13365"/>
                </a:cubicBezTo>
                <a:cubicBezTo>
                  <a:pt x="11610" y="12555"/>
                  <a:pt x="11205" y="11340"/>
                  <a:pt x="11745" y="10260"/>
                </a:cubicBezTo>
                <a:cubicBezTo>
                  <a:pt x="11880" y="9720"/>
                  <a:pt x="11610" y="9315"/>
                  <a:pt x="11205" y="9045"/>
                </a:cubicBezTo>
                <a:cubicBezTo>
                  <a:pt x="11205" y="8910"/>
                  <a:pt x="11205" y="8775"/>
                  <a:pt x="11070" y="8640"/>
                </a:cubicBezTo>
                <a:cubicBezTo>
                  <a:pt x="11070" y="8370"/>
                  <a:pt x="11070" y="7965"/>
                  <a:pt x="10800" y="7560"/>
                </a:cubicBezTo>
                <a:cubicBezTo>
                  <a:pt x="10665" y="7425"/>
                  <a:pt x="10530" y="7290"/>
                  <a:pt x="10395" y="7290"/>
                </a:cubicBezTo>
                <a:cubicBezTo>
                  <a:pt x="9990" y="7020"/>
                  <a:pt x="9585" y="7020"/>
                  <a:pt x="9180" y="7020"/>
                </a:cubicBezTo>
                <a:cubicBezTo>
                  <a:pt x="8775" y="6885"/>
                  <a:pt x="8505" y="6885"/>
                  <a:pt x="8235" y="6750"/>
                </a:cubicBezTo>
                <a:cubicBezTo>
                  <a:pt x="7020" y="6345"/>
                  <a:pt x="6210" y="4320"/>
                  <a:pt x="5535" y="2970"/>
                </a:cubicBezTo>
                <a:cubicBezTo>
                  <a:pt x="5535" y="2700"/>
                  <a:pt x="5400" y="2565"/>
                  <a:pt x="5265" y="2295"/>
                </a:cubicBezTo>
                <a:cubicBezTo>
                  <a:pt x="5400" y="2295"/>
                  <a:pt x="5400" y="2295"/>
                  <a:pt x="5400" y="2295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7560"/>
                  <a:pt x="2295" y="4590"/>
                  <a:pt x="4725" y="2835"/>
                </a:cubicBezTo>
                <a:cubicBezTo>
                  <a:pt x="4725" y="2970"/>
                  <a:pt x="4860" y="3105"/>
                  <a:pt x="4860" y="3240"/>
                </a:cubicBezTo>
                <a:cubicBezTo>
                  <a:pt x="5670" y="4860"/>
                  <a:pt x="6480" y="6885"/>
                  <a:pt x="7965" y="7425"/>
                </a:cubicBezTo>
                <a:cubicBezTo>
                  <a:pt x="8370" y="7560"/>
                  <a:pt x="8775" y="7560"/>
                  <a:pt x="9045" y="7695"/>
                </a:cubicBezTo>
                <a:cubicBezTo>
                  <a:pt x="9450" y="7695"/>
                  <a:pt x="9720" y="7830"/>
                  <a:pt x="10125" y="7965"/>
                </a:cubicBezTo>
                <a:cubicBezTo>
                  <a:pt x="10125" y="7965"/>
                  <a:pt x="10260" y="7965"/>
                  <a:pt x="10260" y="7965"/>
                </a:cubicBezTo>
                <a:cubicBezTo>
                  <a:pt x="10395" y="8235"/>
                  <a:pt x="10395" y="8505"/>
                  <a:pt x="10395" y="8775"/>
                </a:cubicBezTo>
                <a:cubicBezTo>
                  <a:pt x="10395" y="9045"/>
                  <a:pt x="10530" y="9450"/>
                  <a:pt x="10800" y="9585"/>
                </a:cubicBezTo>
                <a:cubicBezTo>
                  <a:pt x="10935" y="9720"/>
                  <a:pt x="11070" y="9855"/>
                  <a:pt x="11070" y="9990"/>
                </a:cubicBezTo>
                <a:cubicBezTo>
                  <a:pt x="10530" y="11340"/>
                  <a:pt x="10935" y="12960"/>
                  <a:pt x="12285" y="13905"/>
                </a:cubicBezTo>
                <a:cubicBezTo>
                  <a:pt x="12555" y="14175"/>
                  <a:pt x="12690" y="14985"/>
                  <a:pt x="11610" y="17010"/>
                </a:cubicBezTo>
                <a:cubicBezTo>
                  <a:pt x="11340" y="17280"/>
                  <a:pt x="11475" y="17685"/>
                  <a:pt x="11745" y="18090"/>
                </a:cubicBezTo>
                <a:cubicBezTo>
                  <a:pt x="11880" y="18225"/>
                  <a:pt x="12150" y="18360"/>
                  <a:pt x="12420" y="18360"/>
                </a:cubicBezTo>
                <a:cubicBezTo>
                  <a:pt x="12555" y="18360"/>
                  <a:pt x="12555" y="18360"/>
                  <a:pt x="12690" y="18360"/>
                </a:cubicBezTo>
                <a:cubicBezTo>
                  <a:pt x="13500" y="18090"/>
                  <a:pt x="14175" y="17685"/>
                  <a:pt x="14850" y="17010"/>
                </a:cubicBezTo>
                <a:cubicBezTo>
                  <a:pt x="15390" y="16470"/>
                  <a:pt x="15795" y="16065"/>
                  <a:pt x="16065" y="15525"/>
                </a:cubicBezTo>
                <a:cubicBezTo>
                  <a:pt x="16470" y="15120"/>
                  <a:pt x="16740" y="14715"/>
                  <a:pt x="17145" y="14310"/>
                </a:cubicBezTo>
                <a:cubicBezTo>
                  <a:pt x="17280" y="14310"/>
                  <a:pt x="17280" y="14175"/>
                  <a:pt x="17415" y="14175"/>
                </a:cubicBezTo>
                <a:cubicBezTo>
                  <a:pt x="17415" y="14040"/>
                  <a:pt x="17415" y="13905"/>
                  <a:pt x="17550" y="13770"/>
                </a:cubicBezTo>
                <a:cubicBezTo>
                  <a:pt x="17820" y="12690"/>
                  <a:pt x="18495" y="11340"/>
                  <a:pt x="17415" y="10800"/>
                </a:cubicBezTo>
                <a:cubicBezTo>
                  <a:pt x="17145" y="10530"/>
                  <a:pt x="16875" y="10125"/>
                  <a:pt x="16605" y="9720"/>
                </a:cubicBezTo>
                <a:cubicBezTo>
                  <a:pt x="16335" y="9315"/>
                  <a:pt x="16065" y="8775"/>
                  <a:pt x="15660" y="8505"/>
                </a:cubicBezTo>
                <a:cubicBezTo>
                  <a:pt x="15525" y="8370"/>
                  <a:pt x="15390" y="8235"/>
                  <a:pt x="15120" y="8235"/>
                </a:cubicBezTo>
                <a:cubicBezTo>
                  <a:pt x="14850" y="8235"/>
                  <a:pt x="14580" y="8100"/>
                  <a:pt x="14310" y="7965"/>
                </a:cubicBezTo>
                <a:cubicBezTo>
                  <a:pt x="13905" y="7695"/>
                  <a:pt x="13500" y="7560"/>
                  <a:pt x="12960" y="7965"/>
                </a:cubicBezTo>
                <a:cubicBezTo>
                  <a:pt x="12825" y="7965"/>
                  <a:pt x="12690" y="8100"/>
                  <a:pt x="12555" y="7965"/>
                </a:cubicBezTo>
                <a:cubicBezTo>
                  <a:pt x="12420" y="7965"/>
                  <a:pt x="12420" y="7830"/>
                  <a:pt x="12285" y="7695"/>
                </a:cubicBezTo>
                <a:cubicBezTo>
                  <a:pt x="12285" y="7425"/>
                  <a:pt x="12150" y="7155"/>
                  <a:pt x="11610" y="7020"/>
                </a:cubicBezTo>
                <a:cubicBezTo>
                  <a:pt x="11610" y="7020"/>
                  <a:pt x="11610" y="7020"/>
                  <a:pt x="11610" y="6885"/>
                </a:cubicBezTo>
                <a:cubicBezTo>
                  <a:pt x="11475" y="6885"/>
                  <a:pt x="11475" y="6885"/>
                  <a:pt x="11610" y="6885"/>
                </a:cubicBezTo>
                <a:cubicBezTo>
                  <a:pt x="11610" y="6615"/>
                  <a:pt x="11610" y="6480"/>
                  <a:pt x="11475" y="6345"/>
                </a:cubicBezTo>
                <a:cubicBezTo>
                  <a:pt x="11340" y="6210"/>
                  <a:pt x="11070" y="6075"/>
                  <a:pt x="10800" y="6075"/>
                </a:cubicBezTo>
                <a:cubicBezTo>
                  <a:pt x="10800" y="6075"/>
                  <a:pt x="10800" y="5940"/>
                  <a:pt x="10665" y="5940"/>
                </a:cubicBezTo>
                <a:cubicBezTo>
                  <a:pt x="10530" y="5670"/>
                  <a:pt x="10530" y="5670"/>
                  <a:pt x="10530" y="5670"/>
                </a:cubicBezTo>
                <a:cubicBezTo>
                  <a:pt x="10260" y="5805"/>
                  <a:pt x="10260" y="5805"/>
                  <a:pt x="10260" y="5805"/>
                </a:cubicBezTo>
                <a:cubicBezTo>
                  <a:pt x="10125" y="5940"/>
                  <a:pt x="10125" y="5940"/>
                  <a:pt x="9990" y="5805"/>
                </a:cubicBezTo>
                <a:cubicBezTo>
                  <a:pt x="9855" y="5805"/>
                  <a:pt x="9855" y="5670"/>
                  <a:pt x="9855" y="5535"/>
                </a:cubicBezTo>
                <a:cubicBezTo>
                  <a:pt x="9855" y="5400"/>
                  <a:pt x="9855" y="5400"/>
                  <a:pt x="9855" y="5265"/>
                </a:cubicBezTo>
                <a:cubicBezTo>
                  <a:pt x="9855" y="5265"/>
                  <a:pt x="10125" y="5265"/>
                  <a:pt x="10395" y="5265"/>
                </a:cubicBezTo>
                <a:cubicBezTo>
                  <a:pt x="10530" y="5265"/>
                  <a:pt x="10530" y="5265"/>
                  <a:pt x="10530" y="5265"/>
                </a:cubicBezTo>
                <a:cubicBezTo>
                  <a:pt x="10665" y="5265"/>
                  <a:pt x="10665" y="5265"/>
                  <a:pt x="10665" y="5265"/>
                </a:cubicBezTo>
                <a:cubicBezTo>
                  <a:pt x="10935" y="4995"/>
                  <a:pt x="11205" y="4995"/>
                  <a:pt x="11340" y="5130"/>
                </a:cubicBezTo>
                <a:cubicBezTo>
                  <a:pt x="11340" y="5130"/>
                  <a:pt x="11475" y="5265"/>
                  <a:pt x="11475" y="5805"/>
                </a:cubicBezTo>
                <a:cubicBezTo>
                  <a:pt x="11475" y="6210"/>
                  <a:pt x="11475" y="6210"/>
                  <a:pt x="11475" y="6210"/>
                </a:cubicBezTo>
                <a:cubicBezTo>
                  <a:pt x="11745" y="6210"/>
                  <a:pt x="11745" y="6210"/>
                  <a:pt x="11745" y="6210"/>
                </a:cubicBezTo>
                <a:cubicBezTo>
                  <a:pt x="12150" y="6210"/>
                  <a:pt x="12555" y="6210"/>
                  <a:pt x="12690" y="5940"/>
                </a:cubicBezTo>
                <a:cubicBezTo>
                  <a:pt x="12825" y="5670"/>
                  <a:pt x="12960" y="5400"/>
                  <a:pt x="12825" y="4995"/>
                </a:cubicBezTo>
                <a:cubicBezTo>
                  <a:pt x="12825" y="4860"/>
                  <a:pt x="12825" y="4860"/>
                  <a:pt x="12825" y="4725"/>
                </a:cubicBezTo>
                <a:cubicBezTo>
                  <a:pt x="13770" y="3510"/>
                  <a:pt x="14715" y="2835"/>
                  <a:pt x="16200" y="2295"/>
                </a:cubicBezTo>
                <a:cubicBezTo>
                  <a:pt x="19035" y="4185"/>
                  <a:pt x="20925" y="7290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82" name="Freeform 83"/>
          <p:cNvSpPr/>
          <p:nvPr/>
        </p:nvSpPr>
        <p:spPr>
          <a:xfrm>
            <a:off x="20031076" y="8972550"/>
            <a:ext cx="1153825" cy="1212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5" h="21600" extrusionOk="0">
                <a:moveTo>
                  <a:pt x="12343" y="8505"/>
                </a:moveTo>
                <a:cubicBezTo>
                  <a:pt x="12343" y="8775"/>
                  <a:pt x="12062" y="8910"/>
                  <a:pt x="11922" y="8910"/>
                </a:cubicBezTo>
                <a:cubicBezTo>
                  <a:pt x="9257" y="8910"/>
                  <a:pt x="9257" y="8910"/>
                  <a:pt x="9257" y="8910"/>
                </a:cubicBezTo>
                <a:cubicBezTo>
                  <a:pt x="9257" y="11475"/>
                  <a:pt x="9257" y="11475"/>
                  <a:pt x="9257" y="11475"/>
                </a:cubicBezTo>
                <a:cubicBezTo>
                  <a:pt x="9257" y="11610"/>
                  <a:pt x="9117" y="11880"/>
                  <a:pt x="8836" y="11880"/>
                </a:cubicBezTo>
                <a:cubicBezTo>
                  <a:pt x="8696" y="11880"/>
                  <a:pt x="8416" y="11610"/>
                  <a:pt x="8416" y="11475"/>
                </a:cubicBezTo>
                <a:cubicBezTo>
                  <a:pt x="8416" y="8910"/>
                  <a:pt x="8416" y="8910"/>
                  <a:pt x="8416" y="8910"/>
                </a:cubicBezTo>
                <a:cubicBezTo>
                  <a:pt x="5891" y="8910"/>
                  <a:pt x="5891" y="8910"/>
                  <a:pt x="5891" y="8910"/>
                </a:cubicBezTo>
                <a:cubicBezTo>
                  <a:pt x="5751" y="8910"/>
                  <a:pt x="5470" y="8775"/>
                  <a:pt x="5470" y="8505"/>
                </a:cubicBezTo>
                <a:cubicBezTo>
                  <a:pt x="5470" y="8370"/>
                  <a:pt x="5751" y="8100"/>
                  <a:pt x="5891" y="8100"/>
                </a:cubicBezTo>
                <a:cubicBezTo>
                  <a:pt x="8416" y="8100"/>
                  <a:pt x="8416" y="8100"/>
                  <a:pt x="8416" y="8100"/>
                </a:cubicBezTo>
                <a:cubicBezTo>
                  <a:pt x="8416" y="5670"/>
                  <a:pt x="8416" y="5670"/>
                  <a:pt x="8416" y="5670"/>
                </a:cubicBezTo>
                <a:cubicBezTo>
                  <a:pt x="8416" y="5535"/>
                  <a:pt x="8696" y="5265"/>
                  <a:pt x="8836" y="5265"/>
                </a:cubicBezTo>
                <a:cubicBezTo>
                  <a:pt x="9117" y="5265"/>
                  <a:pt x="9257" y="5535"/>
                  <a:pt x="9257" y="5670"/>
                </a:cubicBezTo>
                <a:cubicBezTo>
                  <a:pt x="9257" y="8100"/>
                  <a:pt x="9257" y="8100"/>
                  <a:pt x="9257" y="8100"/>
                </a:cubicBezTo>
                <a:cubicBezTo>
                  <a:pt x="11922" y="8100"/>
                  <a:pt x="11922" y="8100"/>
                  <a:pt x="11922" y="8100"/>
                </a:cubicBezTo>
                <a:cubicBezTo>
                  <a:pt x="12062" y="8100"/>
                  <a:pt x="12343" y="8370"/>
                  <a:pt x="12343" y="8505"/>
                </a:cubicBezTo>
                <a:close/>
                <a:moveTo>
                  <a:pt x="21460" y="21465"/>
                </a:moveTo>
                <a:cubicBezTo>
                  <a:pt x="21460" y="21600"/>
                  <a:pt x="21319" y="21600"/>
                  <a:pt x="21179" y="21600"/>
                </a:cubicBezTo>
                <a:cubicBezTo>
                  <a:pt x="21039" y="21600"/>
                  <a:pt x="20899" y="21600"/>
                  <a:pt x="20899" y="21465"/>
                </a:cubicBezTo>
                <a:cubicBezTo>
                  <a:pt x="14587" y="15120"/>
                  <a:pt x="14587" y="15120"/>
                  <a:pt x="14587" y="15120"/>
                </a:cubicBezTo>
                <a:cubicBezTo>
                  <a:pt x="13044" y="16335"/>
                  <a:pt x="11081" y="17145"/>
                  <a:pt x="8836" y="17145"/>
                </a:cubicBezTo>
                <a:cubicBezTo>
                  <a:pt x="3927" y="17145"/>
                  <a:pt x="0" y="13230"/>
                  <a:pt x="0" y="8505"/>
                </a:cubicBezTo>
                <a:cubicBezTo>
                  <a:pt x="0" y="3780"/>
                  <a:pt x="3927" y="0"/>
                  <a:pt x="8836" y="0"/>
                </a:cubicBezTo>
                <a:cubicBezTo>
                  <a:pt x="13745" y="0"/>
                  <a:pt x="17813" y="3780"/>
                  <a:pt x="17813" y="8505"/>
                </a:cubicBezTo>
                <a:cubicBezTo>
                  <a:pt x="17813" y="10935"/>
                  <a:pt x="16831" y="13095"/>
                  <a:pt x="15148" y="14580"/>
                </a:cubicBezTo>
                <a:cubicBezTo>
                  <a:pt x="21460" y="20925"/>
                  <a:pt x="21460" y="20925"/>
                  <a:pt x="21460" y="20925"/>
                </a:cubicBezTo>
                <a:cubicBezTo>
                  <a:pt x="21600" y="21060"/>
                  <a:pt x="21600" y="21330"/>
                  <a:pt x="21460" y="21465"/>
                </a:cubicBezTo>
                <a:close/>
                <a:moveTo>
                  <a:pt x="8836" y="16335"/>
                </a:moveTo>
                <a:cubicBezTo>
                  <a:pt x="13325" y="16335"/>
                  <a:pt x="16971" y="12825"/>
                  <a:pt x="16971" y="8505"/>
                </a:cubicBezTo>
                <a:cubicBezTo>
                  <a:pt x="16971" y="4320"/>
                  <a:pt x="13325" y="810"/>
                  <a:pt x="8836" y="810"/>
                </a:cubicBezTo>
                <a:cubicBezTo>
                  <a:pt x="4488" y="810"/>
                  <a:pt x="842" y="4320"/>
                  <a:pt x="842" y="8505"/>
                </a:cubicBezTo>
                <a:cubicBezTo>
                  <a:pt x="842" y="12825"/>
                  <a:pt x="4488" y="16335"/>
                  <a:pt x="8836" y="163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83" name="Freeform 84"/>
          <p:cNvSpPr/>
          <p:nvPr/>
        </p:nvSpPr>
        <p:spPr>
          <a:xfrm>
            <a:off x="20031076" y="10334625"/>
            <a:ext cx="1153825" cy="1212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5" h="21600" extrusionOk="0">
                <a:moveTo>
                  <a:pt x="12343" y="8505"/>
                </a:moveTo>
                <a:cubicBezTo>
                  <a:pt x="12343" y="8775"/>
                  <a:pt x="12062" y="8910"/>
                  <a:pt x="11922" y="8910"/>
                </a:cubicBezTo>
                <a:cubicBezTo>
                  <a:pt x="5891" y="8910"/>
                  <a:pt x="5891" y="8910"/>
                  <a:pt x="5891" y="8910"/>
                </a:cubicBezTo>
                <a:cubicBezTo>
                  <a:pt x="5751" y="8910"/>
                  <a:pt x="5470" y="8775"/>
                  <a:pt x="5470" y="8505"/>
                </a:cubicBezTo>
                <a:cubicBezTo>
                  <a:pt x="5470" y="8370"/>
                  <a:pt x="5751" y="8100"/>
                  <a:pt x="5891" y="8100"/>
                </a:cubicBezTo>
                <a:cubicBezTo>
                  <a:pt x="11922" y="8100"/>
                  <a:pt x="11922" y="8100"/>
                  <a:pt x="11922" y="8100"/>
                </a:cubicBezTo>
                <a:cubicBezTo>
                  <a:pt x="12062" y="8100"/>
                  <a:pt x="12343" y="8370"/>
                  <a:pt x="12343" y="8505"/>
                </a:cubicBezTo>
                <a:close/>
                <a:moveTo>
                  <a:pt x="21460" y="21465"/>
                </a:moveTo>
                <a:cubicBezTo>
                  <a:pt x="21460" y="21600"/>
                  <a:pt x="21319" y="21600"/>
                  <a:pt x="21179" y="21600"/>
                </a:cubicBezTo>
                <a:cubicBezTo>
                  <a:pt x="21039" y="21600"/>
                  <a:pt x="20899" y="21600"/>
                  <a:pt x="20899" y="21465"/>
                </a:cubicBezTo>
                <a:cubicBezTo>
                  <a:pt x="14587" y="15120"/>
                  <a:pt x="14587" y="15120"/>
                  <a:pt x="14587" y="15120"/>
                </a:cubicBezTo>
                <a:cubicBezTo>
                  <a:pt x="13044" y="16335"/>
                  <a:pt x="11081" y="17145"/>
                  <a:pt x="8836" y="17145"/>
                </a:cubicBezTo>
                <a:cubicBezTo>
                  <a:pt x="3927" y="17145"/>
                  <a:pt x="0" y="13230"/>
                  <a:pt x="0" y="8505"/>
                </a:cubicBezTo>
                <a:cubicBezTo>
                  <a:pt x="0" y="3780"/>
                  <a:pt x="3927" y="0"/>
                  <a:pt x="8836" y="0"/>
                </a:cubicBezTo>
                <a:cubicBezTo>
                  <a:pt x="13745" y="0"/>
                  <a:pt x="17813" y="3780"/>
                  <a:pt x="17813" y="8505"/>
                </a:cubicBezTo>
                <a:cubicBezTo>
                  <a:pt x="17813" y="10935"/>
                  <a:pt x="16831" y="13095"/>
                  <a:pt x="15148" y="14580"/>
                </a:cubicBezTo>
                <a:cubicBezTo>
                  <a:pt x="21460" y="20925"/>
                  <a:pt x="21460" y="20925"/>
                  <a:pt x="21460" y="20925"/>
                </a:cubicBezTo>
                <a:cubicBezTo>
                  <a:pt x="21600" y="21060"/>
                  <a:pt x="21600" y="21330"/>
                  <a:pt x="21460" y="21465"/>
                </a:cubicBezTo>
                <a:close/>
                <a:moveTo>
                  <a:pt x="8836" y="16335"/>
                </a:moveTo>
                <a:cubicBezTo>
                  <a:pt x="13325" y="16335"/>
                  <a:pt x="16971" y="12825"/>
                  <a:pt x="16971" y="8505"/>
                </a:cubicBezTo>
                <a:cubicBezTo>
                  <a:pt x="16971" y="4320"/>
                  <a:pt x="13325" y="810"/>
                  <a:pt x="8836" y="810"/>
                </a:cubicBezTo>
                <a:cubicBezTo>
                  <a:pt x="4488" y="810"/>
                  <a:pt x="842" y="4320"/>
                  <a:pt x="842" y="8505"/>
                </a:cubicBezTo>
                <a:cubicBezTo>
                  <a:pt x="842" y="12825"/>
                  <a:pt x="4488" y="16335"/>
                  <a:pt x="8836" y="163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" name="Freeform 330"/>
          <p:cNvSpPr/>
          <p:nvPr/>
        </p:nvSpPr>
        <p:spPr>
          <a:xfrm>
            <a:off x="3041650" y="781051"/>
            <a:ext cx="98742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00" y="0"/>
                  <a:pt x="0" y="4800"/>
                  <a:pt x="0" y="10800"/>
                </a:cubicBezTo>
                <a:cubicBezTo>
                  <a:pt x="0" y="16800"/>
                  <a:pt x="4800" y="21600"/>
                  <a:pt x="10800" y="21600"/>
                </a:cubicBezTo>
                <a:cubicBezTo>
                  <a:pt x="16800" y="21600"/>
                  <a:pt x="21600" y="16800"/>
                  <a:pt x="21600" y="10800"/>
                </a:cubicBezTo>
                <a:cubicBezTo>
                  <a:pt x="21600" y="4800"/>
                  <a:pt x="16800" y="0"/>
                  <a:pt x="10800" y="0"/>
                </a:cubicBezTo>
                <a:close/>
                <a:moveTo>
                  <a:pt x="10800" y="20100"/>
                </a:moveTo>
                <a:cubicBezTo>
                  <a:pt x="5700" y="20100"/>
                  <a:pt x="1500" y="15900"/>
                  <a:pt x="1500" y="10800"/>
                </a:cubicBezTo>
                <a:cubicBezTo>
                  <a:pt x="1500" y="5700"/>
                  <a:pt x="5700" y="1500"/>
                  <a:pt x="10800" y="1500"/>
                </a:cubicBezTo>
                <a:cubicBezTo>
                  <a:pt x="15900" y="1500"/>
                  <a:pt x="20100" y="5700"/>
                  <a:pt x="20100" y="10800"/>
                </a:cubicBezTo>
                <a:cubicBezTo>
                  <a:pt x="20100" y="15900"/>
                  <a:pt x="15900" y="20100"/>
                  <a:pt x="10800" y="20100"/>
                </a:cubicBezTo>
                <a:close/>
                <a:moveTo>
                  <a:pt x="15750" y="9900"/>
                </a:moveTo>
                <a:cubicBezTo>
                  <a:pt x="11550" y="9900"/>
                  <a:pt x="11550" y="9900"/>
                  <a:pt x="11550" y="9900"/>
                </a:cubicBezTo>
                <a:cubicBezTo>
                  <a:pt x="11550" y="5700"/>
                  <a:pt x="11550" y="5700"/>
                  <a:pt x="11550" y="5700"/>
                </a:cubicBezTo>
                <a:cubicBezTo>
                  <a:pt x="11550" y="5250"/>
                  <a:pt x="11250" y="4950"/>
                  <a:pt x="10800" y="4950"/>
                </a:cubicBezTo>
                <a:cubicBezTo>
                  <a:pt x="10350" y="4950"/>
                  <a:pt x="10050" y="5250"/>
                  <a:pt x="10050" y="5700"/>
                </a:cubicBezTo>
                <a:cubicBezTo>
                  <a:pt x="10050" y="9900"/>
                  <a:pt x="10050" y="9900"/>
                  <a:pt x="10050" y="9900"/>
                </a:cubicBezTo>
                <a:cubicBezTo>
                  <a:pt x="5850" y="9900"/>
                  <a:pt x="5850" y="9900"/>
                  <a:pt x="5850" y="9900"/>
                </a:cubicBezTo>
                <a:cubicBezTo>
                  <a:pt x="5400" y="9900"/>
                  <a:pt x="5100" y="10200"/>
                  <a:pt x="5100" y="10650"/>
                </a:cubicBezTo>
                <a:cubicBezTo>
                  <a:pt x="5100" y="11100"/>
                  <a:pt x="5400" y="11400"/>
                  <a:pt x="5850" y="11400"/>
                </a:cubicBezTo>
                <a:cubicBezTo>
                  <a:pt x="10050" y="11400"/>
                  <a:pt x="10050" y="11400"/>
                  <a:pt x="10050" y="11400"/>
                </a:cubicBezTo>
                <a:cubicBezTo>
                  <a:pt x="10050" y="15600"/>
                  <a:pt x="10050" y="15600"/>
                  <a:pt x="10050" y="15600"/>
                </a:cubicBezTo>
                <a:cubicBezTo>
                  <a:pt x="10050" y="16050"/>
                  <a:pt x="10350" y="16350"/>
                  <a:pt x="10800" y="16350"/>
                </a:cubicBezTo>
                <a:cubicBezTo>
                  <a:pt x="11250" y="16350"/>
                  <a:pt x="11550" y="16050"/>
                  <a:pt x="11550" y="15600"/>
                </a:cubicBezTo>
                <a:cubicBezTo>
                  <a:pt x="11550" y="11400"/>
                  <a:pt x="11550" y="11400"/>
                  <a:pt x="11550" y="11400"/>
                </a:cubicBezTo>
                <a:cubicBezTo>
                  <a:pt x="15750" y="11400"/>
                  <a:pt x="15750" y="11400"/>
                  <a:pt x="15750" y="11400"/>
                </a:cubicBezTo>
                <a:cubicBezTo>
                  <a:pt x="16200" y="11400"/>
                  <a:pt x="16500" y="11100"/>
                  <a:pt x="16500" y="10650"/>
                </a:cubicBezTo>
                <a:cubicBezTo>
                  <a:pt x="16500" y="10200"/>
                  <a:pt x="16200" y="9900"/>
                  <a:pt x="15750" y="99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86" name="Freeform 331"/>
          <p:cNvSpPr/>
          <p:nvPr/>
        </p:nvSpPr>
        <p:spPr>
          <a:xfrm>
            <a:off x="3041650" y="2028825"/>
            <a:ext cx="987426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50" y="5700"/>
                </a:moveTo>
                <a:cubicBezTo>
                  <a:pt x="19050" y="5250"/>
                  <a:pt x="18750" y="4950"/>
                  <a:pt x="18300" y="4950"/>
                </a:cubicBezTo>
                <a:cubicBezTo>
                  <a:pt x="14100" y="4950"/>
                  <a:pt x="14100" y="4950"/>
                  <a:pt x="14100" y="4950"/>
                </a:cubicBezTo>
                <a:cubicBezTo>
                  <a:pt x="14100" y="3300"/>
                  <a:pt x="14100" y="3300"/>
                  <a:pt x="14100" y="3300"/>
                </a:cubicBezTo>
                <a:cubicBezTo>
                  <a:pt x="14100" y="1500"/>
                  <a:pt x="12600" y="0"/>
                  <a:pt x="10800" y="0"/>
                </a:cubicBezTo>
                <a:cubicBezTo>
                  <a:pt x="9000" y="0"/>
                  <a:pt x="7500" y="1500"/>
                  <a:pt x="7500" y="3300"/>
                </a:cubicBezTo>
                <a:cubicBezTo>
                  <a:pt x="7500" y="4950"/>
                  <a:pt x="7500" y="4950"/>
                  <a:pt x="7500" y="4950"/>
                </a:cubicBezTo>
                <a:cubicBezTo>
                  <a:pt x="3300" y="4950"/>
                  <a:pt x="3300" y="4950"/>
                  <a:pt x="3300" y="4950"/>
                </a:cubicBezTo>
                <a:cubicBezTo>
                  <a:pt x="2850" y="4950"/>
                  <a:pt x="2550" y="5250"/>
                  <a:pt x="2550" y="5700"/>
                </a:cubicBezTo>
                <a:cubicBezTo>
                  <a:pt x="0" y="20700"/>
                  <a:pt x="0" y="20700"/>
                  <a:pt x="0" y="20700"/>
                </a:cubicBezTo>
                <a:cubicBezTo>
                  <a:pt x="0" y="21000"/>
                  <a:pt x="0" y="21150"/>
                  <a:pt x="150" y="21300"/>
                </a:cubicBezTo>
                <a:cubicBezTo>
                  <a:pt x="300" y="21450"/>
                  <a:pt x="600" y="21600"/>
                  <a:pt x="750" y="21600"/>
                </a:cubicBezTo>
                <a:cubicBezTo>
                  <a:pt x="20850" y="21600"/>
                  <a:pt x="20850" y="21600"/>
                  <a:pt x="20850" y="21600"/>
                </a:cubicBez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300"/>
                  <a:pt x="21600" y="20850"/>
                </a:cubicBezTo>
                <a:cubicBezTo>
                  <a:pt x="21600" y="20700"/>
                  <a:pt x="21600" y="20700"/>
                  <a:pt x="21600" y="20550"/>
                </a:cubicBezTo>
                <a:lnTo>
                  <a:pt x="19050" y="5700"/>
                </a:lnTo>
                <a:close/>
                <a:moveTo>
                  <a:pt x="9000" y="3300"/>
                </a:moveTo>
                <a:cubicBezTo>
                  <a:pt x="9000" y="2250"/>
                  <a:pt x="9900" y="1500"/>
                  <a:pt x="10800" y="1500"/>
                </a:cubicBezTo>
                <a:cubicBezTo>
                  <a:pt x="11700" y="1500"/>
                  <a:pt x="12600" y="2250"/>
                  <a:pt x="12600" y="3300"/>
                </a:cubicBezTo>
                <a:cubicBezTo>
                  <a:pt x="12600" y="4950"/>
                  <a:pt x="12600" y="4950"/>
                  <a:pt x="12600" y="4950"/>
                </a:cubicBezTo>
                <a:cubicBezTo>
                  <a:pt x="9000" y="4950"/>
                  <a:pt x="9000" y="4950"/>
                  <a:pt x="9000" y="4950"/>
                </a:cubicBezTo>
                <a:lnTo>
                  <a:pt x="9000" y="3300"/>
                </a:lnTo>
                <a:close/>
                <a:moveTo>
                  <a:pt x="1650" y="20100"/>
                </a:moveTo>
                <a:cubicBezTo>
                  <a:pt x="3900" y="6600"/>
                  <a:pt x="3900" y="6600"/>
                  <a:pt x="3900" y="6600"/>
                </a:cubicBezTo>
                <a:cubicBezTo>
                  <a:pt x="7500" y="6600"/>
                  <a:pt x="7500" y="6600"/>
                  <a:pt x="7500" y="6600"/>
                </a:cubicBezTo>
                <a:cubicBezTo>
                  <a:pt x="7500" y="10800"/>
                  <a:pt x="7500" y="10800"/>
                  <a:pt x="7500" y="10800"/>
                </a:cubicBezTo>
                <a:cubicBezTo>
                  <a:pt x="7500" y="11250"/>
                  <a:pt x="7800" y="11550"/>
                  <a:pt x="8250" y="11550"/>
                </a:cubicBezTo>
                <a:cubicBezTo>
                  <a:pt x="8700" y="11550"/>
                  <a:pt x="9000" y="11250"/>
                  <a:pt x="9000" y="10800"/>
                </a:cubicBezTo>
                <a:cubicBezTo>
                  <a:pt x="9000" y="6600"/>
                  <a:pt x="9000" y="6600"/>
                  <a:pt x="9000" y="6600"/>
                </a:cubicBezTo>
                <a:cubicBezTo>
                  <a:pt x="12600" y="6600"/>
                  <a:pt x="12600" y="6600"/>
                  <a:pt x="12600" y="6600"/>
                </a:cubicBezTo>
                <a:cubicBezTo>
                  <a:pt x="12600" y="10800"/>
                  <a:pt x="12600" y="10800"/>
                  <a:pt x="12600" y="10800"/>
                </a:cubicBezTo>
                <a:cubicBezTo>
                  <a:pt x="12600" y="11250"/>
                  <a:pt x="12900" y="11550"/>
                  <a:pt x="13350" y="11550"/>
                </a:cubicBezTo>
                <a:cubicBezTo>
                  <a:pt x="13800" y="11550"/>
                  <a:pt x="14100" y="11250"/>
                  <a:pt x="14100" y="10800"/>
                </a:cubicBezTo>
                <a:cubicBezTo>
                  <a:pt x="14100" y="6600"/>
                  <a:pt x="14100" y="6600"/>
                  <a:pt x="14100" y="6600"/>
                </a:cubicBezTo>
                <a:cubicBezTo>
                  <a:pt x="17700" y="6600"/>
                  <a:pt x="17700" y="6600"/>
                  <a:pt x="17700" y="6600"/>
                </a:cubicBezTo>
                <a:cubicBezTo>
                  <a:pt x="19950" y="20100"/>
                  <a:pt x="19950" y="20100"/>
                  <a:pt x="19950" y="20100"/>
                </a:cubicBezTo>
                <a:lnTo>
                  <a:pt x="1650" y="201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87" name="Freeform 332"/>
          <p:cNvSpPr/>
          <p:nvPr/>
        </p:nvSpPr>
        <p:spPr>
          <a:xfrm>
            <a:off x="3041650" y="3409951"/>
            <a:ext cx="987426" cy="692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100" y="4320"/>
                </a:moveTo>
                <a:cubicBezTo>
                  <a:pt x="7650" y="4320"/>
                  <a:pt x="7350" y="4752"/>
                  <a:pt x="7350" y="5400"/>
                </a:cubicBezTo>
                <a:cubicBezTo>
                  <a:pt x="7350" y="16416"/>
                  <a:pt x="7350" y="16416"/>
                  <a:pt x="7350" y="16416"/>
                </a:cubicBezTo>
                <a:cubicBezTo>
                  <a:pt x="7350" y="17064"/>
                  <a:pt x="7650" y="17496"/>
                  <a:pt x="8100" y="17496"/>
                </a:cubicBezTo>
                <a:cubicBezTo>
                  <a:pt x="8550" y="17496"/>
                  <a:pt x="8850" y="17064"/>
                  <a:pt x="8850" y="16416"/>
                </a:cubicBezTo>
                <a:cubicBezTo>
                  <a:pt x="8850" y="5400"/>
                  <a:pt x="8850" y="5400"/>
                  <a:pt x="8850" y="5400"/>
                </a:cubicBezTo>
                <a:cubicBezTo>
                  <a:pt x="8850" y="4752"/>
                  <a:pt x="8550" y="4320"/>
                  <a:pt x="8100" y="4320"/>
                </a:cubicBezTo>
                <a:close/>
                <a:moveTo>
                  <a:pt x="4500" y="4320"/>
                </a:moveTo>
                <a:cubicBezTo>
                  <a:pt x="4050" y="4320"/>
                  <a:pt x="3750" y="4752"/>
                  <a:pt x="3750" y="5400"/>
                </a:cubicBezTo>
                <a:cubicBezTo>
                  <a:pt x="3750" y="16416"/>
                  <a:pt x="3750" y="16416"/>
                  <a:pt x="3750" y="16416"/>
                </a:cubicBezTo>
                <a:cubicBezTo>
                  <a:pt x="3750" y="17064"/>
                  <a:pt x="4050" y="17496"/>
                  <a:pt x="4500" y="17496"/>
                </a:cubicBezTo>
                <a:cubicBezTo>
                  <a:pt x="4950" y="17496"/>
                  <a:pt x="5250" y="17064"/>
                  <a:pt x="5250" y="16416"/>
                </a:cubicBezTo>
                <a:cubicBezTo>
                  <a:pt x="5250" y="5400"/>
                  <a:pt x="5250" y="5400"/>
                  <a:pt x="5250" y="5400"/>
                </a:cubicBezTo>
                <a:cubicBezTo>
                  <a:pt x="5250" y="4752"/>
                  <a:pt x="4800" y="4320"/>
                  <a:pt x="4500" y="4320"/>
                </a:cubicBezTo>
                <a:close/>
                <a:moveTo>
                  <a:pt x="750" y="21600"/>
                </a:moveTo>
                <a:cubicBezTo>
                  <a:pt x="16950" y="21600"/>
                  <a:pt x="16950" y="21600"/>
                  <a:pt x="16950" y="21600"/>
                </a:cubicBezTo>
                <a:cubicBezTo>
                  <a:pt x="17250" y="21600"/>
                  <a:pt x="17700" y="21168"/>
                  <a:pt x="17700" y="20520"/>
                </a:cubicBezTo>
                <a:cubicBezTo>
                  <a:pt x="17700" y="15984"/>
                  <a:pt x="17700" y="15984"/>
                  <a:pt x="17700" y="15984"/>
                </a:cubicBezTo>
                <a:cubicBezTo>
                  <a:pt x="20850" y="15984"/>
                  <a:pt x="20850" y="15984"/>
                  <a:pt x="20850" y="15984"/>
                </a:cubicBezTo>
                <a:cubicBezTo>
                  <a:pt x="21300" y="15984"/>
                  <a:pt x="21600" y="15552"/>
                  <a:pt x="21600" y="14904"/>
                </a:cubicBezTo>
                <a:cubicBezTo>
                  <a:pt x="21600" y="6912"/>
                  <a:pt x="21600" y="6912"/>
                  <a:pt x="21600" y="6912"/>
                </a:cubicBezTo>
                <a:cubicBezTo>
                  <a:pt x="21600" y="6264"/>
                  <a:pt x="21300" y="5616"/>
                  <a:pt x="20850" y="5616"/>
                </a:cubicBezTo>
                <a:cubicBezTo>
                  <a:pt x="17700" y="5616"/>
                  <a:pt x="17700" y="5616"/>
                  <a:pt x="17700" y="5616"/>
                </a:cubicBezTo>
                <a:cubicBezTo>
                  <a:pt x="17700" y="1080"/>
                  <a:pt x="17700" y="1080"/>
                  <a:pt x="17700" y="1080"/>
                </a:cubicBezTo>
                <a:cubicBezTo>
                  <a:pt x="17700" y="432"/>
                  <a:pt x="17250" y="0"/>
                  <a:pt x="16950" y="0"/>
                </a:cubicBez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432"/>
                  <a:pt x="0" y="1080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168"/>
                  <a:pt x="300" y="21600"/>
                  <a:pt x="750" y="21600"/>
                </a:cubicBezTo>
                <a:close/>
                <a:moveTo>
                  <a:pt x="17700" y="7992"/>
                </a:moveTo>
                <a:cubicBezTo>
                  <a:pt x="20100" y="7992"/>
                  <a:pt x="20100" y="7992"/>
                  <a:pt x="20100" y="7992"/>
                </a:cubicBezTo>
                <a:cubicBezTo>
                  <a:pt x="20100" y="13824"/>
                  <a:pt x="20100" y="13824"/>
                  <a:pt x="20100" y="13824"/>
                </a:cubicBezTo>
                <a:cubicBezTo>
                  <a:pt x="17700" y="13824"/>
                  <a:pt x="17700" y="13824"/>
                  <a:pt x="17700" y="13824"/>
                </a:cubicBezTo>
                <a:lnTo>
                  <a:pt x="17700" y="7992"/>
                </a:lnTo>
                <a:close/>
                <a:moveTo>
                  <a:pt x="1500" y="2160"/>
                </a:moveTo>
                <a:cubicBezTo>
                  <a:pt x="16200" y="2160"/>
                  <a:pt x="16200" y="2160"/>
                  <a:pt x="16200" y="2160"/>
                </a:cubicBezTo>
                <a:cubicBezTo>
                  <a:pt x="16200" y="6912"/>
                  <a:pt x="16200" y="6912"/>
                  <a:pt x="16200" y="6912"/>
                </a:cubicBezTo>
                <a:cubicBezTo>
                  <a:pt x="16200" y="14904"/>
                  <a:pt x="16200" y="14904"/>
                  <a:pt x="16200" y="14904"/>
                </a:cubicBezTo>
                <a:cubicBezTo>
                  <a:pt x="16200" y="19440"/>
                  <a:pt x="16200" y="19440"/>
                  <a:pt x="16200" y="19440"/>
                </a:cubicBezTo>
                <a:cubicBezTo>
                  <a:pt x="1500" y="19440"/>
                  <a:pt x="1500" y="19440"/>
                  <a:pt x="1500" y="19440"/>
                </a:cubicBezTo>
                <a:lnTo>
                  <a:pt x="1500" y="21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88" name="Freeform 333"/>
          <p:cNvSpPr/>
          <p:nvPr/>
        </p:nvSpPr>
        <p:spPr>
          <a:xfrm>
            <a:off x="3149600" y="4518026"/>
            <a:ext cx="762000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178" y="5850"/>
                </a:moveTo>
                <a:cubicBezTo>
                  <a:pt x="15178" y="2550"/>
                  <a:pt x="11676" y="0"/>
                  <a:pt x="7589" y="0"/>
                </a:cubicBezTo>
                <a:cubicBezTo>
                  <a:pt x="3308" y="0"/>
                  <a:pt x="0" y="2550"/>
                  <a:pt x="0" y="5850"/>
                </a:cubicBezTo>
                <a:cubicBezTo>
                  <a:pt x="0" y="9000"/>
                  <a:pt x="3308" y="11700"/>
                  <a:pt x="7589" y="11700"/>
                </a:cubicBezTo>
                <a:cubicBezTo>
                  <a:pt x="11676" y="11700"/>
                  <a:pt x="15178" y="9000"/>
                  <a:pt x="15178" y="5850"/>
                </a:cubicBezTo>
                <a:close/>
                <a:moveTo>
                  <a:pt x="1946" y="5850"/>
                </a:moveTo>
                <a:cubicBezTo>
                  <a:pt x="1946" y="3450"/>
                  <a:pt x="4476" y="1500"/>
                  <a:pt x="7589" y="1500"/>
                </a:cubicBezTo>
                <a:cubicBezTo>
                  <a:pt x="10703" y="1500"/>
                  <a:pt x="13038" y="3450"/>
                  <a:pt x="13038" y="5850"/>
                </a:cubicBezTo>
                <a:cubicBezTo>
                  <a:pt x="13038" y="8250"/>
                  <a:pt x="10703" y="10050"/>
                  <a:pt x="7589" y="10050"/>
                </a:cubicBezTo>
                <a:cubicBezTo>
                  <a:pt x="4476" y="10050"/>
                  <a:pt x="1946" y="8250"/>
                  <a:pt x="1946" y="5850"/>
                </a:cubicBezTo>
                <a:close/>
                <a:moveTo>
                  <a:pt x="17903" y="7950"/>
                </a:moveTo>
                <a:cubicBezTo>
                  <a:pt x="15762" y="7950"/>
                  <a:pt x="14205" y="9300"/>
                  <a:pt x="14205" y="10800"/>
                </a:cubicBezTo>
                <a:cubicBezTo>
                  <a:pt x="14205" y="12000"/>
                  <a:pt x="14984" y="13050"/>
                  <a:pt x="16151" y="13500"/>
                </a:cubicBezTo>
                <a:cubicBezTo>
                  <a:pt x="15373" y="15150"/>
                  <a:pt x="13816" y="16500"/>
                  <a:pt x="11870" y="17250"/>
                </a:cubicBezTo>
                <a:cubicBezTo>
                  <a:pt x="11870" y="17100"/>
                  <a:pt x="11870" y="17100"/>
                  <a:pt x="11870" y="17100"/>
                </a:cubicBezTo>
                <a:cubicBezTo>
                  <a:pt x="11870" y="16800"/>
                  <a:pt x="11481" y="16350"/>
                  <a:pt x="10897" y="16350"/>
                </a:cubicBezTo>
                <a:cubicBezTo>
                  <a:pt x="4281" y="16350"/>
                  <a:pt x="4281" y="16350"/>
                  <a:pt x="4281" y="16350"/>
                </a:cubicBezTo>
                <a:cubicBezTo>
                  <a:pt x="3697" y="16350"/>
                  <a:pt x="3308" y="16800"/>
                  <a:pt x="3308" y="17100"/>
                </a:cubicBezTo>
                <a:cubicBezTo>
                  <a:pt x="3308" y="20850"/>
                  <a:pt x="3308" y="20850"/>
                  <a:pt x="3308" y="20850"/>
                </a:cubicBezTo>
                <a:cubicBezTo>
                  <a:pt x="3308" y="21150"/>
                  <a:pt x="3697" y="21600"/>
                  <a:pt x="4281" y="21600"/>
                </a:cubicBezTo>
                <a:cubicBezTo>
                  <a:pt x="10897" y="21600"/>
                  <a:pt x="10897" y="21600"/>
                  <a:pt x="10897" y="21600"/>
                </a:cubicBezTo>
                <a:cubicBezTo>
                  <a:pt x="11481" y="21600"/>
                  <a:pt x="11870" y="21150"/>
                  <a:pt x="11870" y="20850"/>
                </a:cubicBezTo>
                <a:cubicBezTo>
                  <a:pt x="11870" y="18900"/>
                  <a:pt x="11870" y="18900"/>
                  <a:pt x="11870" y="18900"/>
                </a:cubicBezTo>
                <a:cubicBezTo>
                  <a:pt x="14789" y="18000"/>
                  <a:pt x="17124" y="16200"/>
                  <a:pt x="18292" y="13800"/>
                </a:cubicBezTo>
                <a:cubicBezTo>
                  <a:pt x="20238" y="13650"/>
                  <a:pt x="21600" y="12450"/>
                  <a:pt x="21600" y="10800"/>
                </a:cubicBezTo>
                <a:cubicBezTo>
                  <a:pt x="21600" y="9300"/>
                  <a:pt x="20043" y="7950"/>
                  <a:pt x="17903" y="7950"/>
                </a:cubicBezTo>
                <a:close/>
                <a:moveTo>
                  <a:pt x="9924" y="18300"/>
                </a:moveTo>
                <a:cubicBezTo>
                  <a:pt x="9730" y="18450"/>
                  <a:pt x="9730" y="18450"/>
                  <a:pt x="9924" y="18600"/>
                </a:cubicBezTo>
                <a:cubicBezTo>
                  <a:pt x="9924" y="19950"/>
                  <a:pt x="9924" y="19950"/>
                  <a:pt x="9924" y="19950"/>
                </a:cubicBezTo>
                <a:cubicBezTo>
                  <a:pt x="5254" y="19950"/>
                  <a:pt x="5254" y="19950"/>
                  <a:pt x="5254" y="19950"/>
                </a:cubicBezTo>
                <a:cubicBezTo>
                  <a:pt x="5254" y="18000"/>
                  <a:pt x="5254" y="18000"/>
                  <a:pt x="5254" y="18000"/>
                </a:cubicBezTo>
                <a:cubicBezTo>
                  <a:pt x="9924" y="18000"/>
                  <a:pt x="9924" y="18000"/>
                  <a:pt x="9924" y="18000"/>
                </a:cubicBezTo>
                <a:cubicBezTo>
                  <a:pt x="9924" y="18300"/>
                  <a:pt x="9924" y="18300"/>
                  <a:pt x="9924" y="18300"/>
                </a:cubicBezTo>
                <a:close/>
                <a:moveTo>
                  <a:pt x="17903" y="12300"/>
                </a:moveTo>
                <a:cubicBezTo>
                  <a:pt x="16930" y="12300"/>
                  <a:pt x="16151" y="11700"/>
                  <a:pt x="16151" y="10800"/>
                </a:cubicBezTo>
                <a:cubicBezTo>
                  <a:pt x="16151" y="10050"/>
                  <a:pt x="16930" y="9450"/>
                  <a:pt x="17903" y="9450"/>
                </a:cubicBezTo>
                <a:cubicBezTo>
                  <a:pt x="18876" y="9450"/>
                  <a:pt x="19654" y="10050"/>
                  <a:pt x="19654" y="10800"/>
                </a:cubicBezTo>
                <a:cubicBezTo>
                  <a:pt x="19654" y="11700"/>
                  <a:pt x="18876" y="12300"/>
                  <a:pt x="17903" y="123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89" name="Freeform 334"/>
          <p:cNvSpPr/>
          <p:nvPr/>
        </p:nvSpPr>
        <p:spPr>
          <a:xfrm>
            <a:off x="3041872" y="5738955"/>
            <a:ext cx="993554" cy="10015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8" h="21563" extrusionOk="0">
                <a:moveTo>
                  <a:pt x="21458" y="5773"/>
                </a:moveTo>
                <a:cubicBezTo>
                  <a:pt x="21458" y="5475"/>
                  <a:pt x="21310" y="5177"/>
                  <a:pt x="21014" y="5028"/>
                </a:cubicBezTo>
                <a:cubicBezTo>
                  <a:pt x="11102" y="112"/>
                  <a:pt x="11102" y="112"/>
                  <a:pt x="11102" y="112"/>
                </a:cubicBezTo>
                <a:cubicBezTo>
                  <a:pt x="10806" y="-37"/>
                  <a:pt x="10510" y="-37"/>
                  <a:pt x="10362" y="112"/>
                </a:cubicBezTo>
                <a:cubicBezTo>
                  <a:pt x="10066" y="261"/>
                  <a:pt x="9918" y="410"/>
                  <a:pt x="9918" y="708"/>
                </a:cubicBezTo>
                <a:cubicBezTo>
                  <a:pt x="9918" y="9497"/>
                  <a:pt x="9918" y="9497"/>
                  <a:pt x="9918" y="9497"/>
                </a:cubicBezTo>
                <a:cubicBezTo>
                  <a:pt x="1042" y="5028"/>
                  <a:pt x="1042" y="5028"/>
                  <a:pt x="1042" y="5028"/>
                </a:cubicBezTo>
                <a:cubicBezTo>
                  <a:pt x="746" y="4879"/>
                  <a:pt x="302" y="5028"/>
                  <a:pt x="154" y="5326"/>
                </a:cubicBezTo>
                <a:cubicBezTo>
                  <a:pt x="-142" y="5773"/>
                  <a:pt x="6" y="6220"/>
                  <a:pt x="450" y="6369"/>
                </a:cubicBezTo>
                <a:cubicBezTo>
                  <a:pt x="9031" y="10689"/>
                  <a:pt x="9031" y="10689"/>
                  <a:pt x="9031" y="10689"/>
                </a:cubicBezTo>
                <a:cubicBezTo>
                  <a:pt x="450" y="15009"/>
                  <a:pt x="450" y="15009"/>
                  <a:pt x="450" y="15009"/>
                </a:cubicBezTo>
                <a:cubicBezTo>
                  <a:pt x="6" y="15306"/>
                  <a:pt x="-142" y="15753"/>
                  <a:pt x="154" y="16051"/>
                </a:cubicBezTo>
                <a:cubicBezTo>
                  <a:pt x="154" y="16349"/>
                  <a:pt x="450" y="16498"/>
                  <a:pt x="746" y="16498"/>
                </a:cubicBezTo>
                <a:cubicBezTo>
                  <a:pt x="894" y="16498"/>
                  <a:pt x="1042" y="16498"/>
                  <a:pt x="1042" y="16498"/>
                </a:cubicBezTo>
                <a:cubicBezTo>
                  <a:pt x="9918" y="12029"/>
                  <a:pt x="9918" y="12029"/>
                  <a:pt x="9918" y="12029"/>
                </a:cubicBezTo>
                <a:cubicBezTo>
                  <a:pt x="9918" y="20818"/>
                  <a:pt x="9918" y="20818"/>
                  <a:pt x="9918" y="20818"/>
                </a:cubicBezTo>
                <a:cubicBezTo>
                  <a:pt x="9918" y="20967"/>
                  <a:pt x="10066" y="21265"/>
                  <a:pt x="10362" y="21414"/>
                </a:cubicBezTo>
                <a:cubicBezTo>
                  <a:pt x="10510" y="21563"/>
                  <a:pt x="10510" y="21563"/>
                  <a:pt x="10658" y="21563"/>
                </a:cubicBezTo>
                <a:cubicBezTo>
                  <a:pt x="10806" y="21563"/>
                  <a:pt x="10954" y="21563"/>
                  <a:pt x="11102" y="21414"/>
                </a:cubicBezTo>
                <a:cubicBezTo>
                  <a:pt x="21014" y="16498"/>
                  <a:pt x="21014" y="16498"/>
                  <a:pt x="21014" y="16498"/>
                </a:cubicBezTo>
                <a:cubicBezTo>
                  <a:pt x="21310" y="16349"/>
                  <a:pt x="21458" y="16051"/>
                  <a:pt x="21458" y="15753"/>
                </a:cubicBezTo>
                <a:cubicBezTo>
                  <a:pt x="21458" y="15455"/>
                  <a:pt x="21310" y="15157"/>
                  <a:pt x="21014" y="15009"/>
                </a:cubicBezTo>
                <a:cubicBezTo>
                  <a:pt x="12433" y="10689"/>
                  <a:pt x="12433" y="10689"/>
                  <a:pt x="12433" y="10689"/>
                </a:cubicBezTo>
                <a:cubicBezTo>
                  <a:pt x="21014" y="6369"/>
                  <a:pt x="21014" y="6369"/>
                  <a:pt x="21014" y="6369"/>
                </a:cubicBezTo>
                <a:cubicBezTo>
                  <a:pt x="21310" y="6220"/>
                  <a:pt x="21458" y="6071"/>
                  <a:pt x="21458" y="5773"/>
                </a:cubicBezTo>
                <a:close/>
                <a:moveTo>
                  <a:pt x="11398" y="19477"/>
                </a:moveTo>
                <a:cubicBezTo>
                  <a:pt x="11398" y="12029"/>
                  <a:pt x="11398" y="12029"/>
                  <a:pt x="11398" y="12029"/>
                </a:cubicBezTo>
                <a:cubicBezTo>
                  <a:pt x="18943" y="15753"/>
                  <a:pt x="18943" y="15753"/>
                  <a:pt x="18943" y="15753"/>
                </a:cubicBezTo>
                <a:lnTo>
                  <a:pt x="11398" y="19477"/>
                </a:lnTo>
                <a:close/>
                <a:moveTo>
                  <a:pt x="11398" y="9497"/>
                </a:moveTo>
                <a:cubicBezTo>
                  <a:pt x="11398" y="1900"/>
                  <a:pt x="11398" y="1900"/>
                  <a:pt x="11398" y="1900"/>
                </a:cubicBezTo>
                <a:cubicBezTo>
                  <a:pt x="18943" y="5773"/>
                  <a:pt x="18943" y="5773"/>
                  <a:pt x="18943" y="5773"/>
                </a:cubicBezTo>
                <a:lnTo>
                  <a:pt x="11398" y="949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90" name="Freeform 335"/>
          <p:cNvSpPr/>
          <p:nvPr/>
        </p:nvSpPr>
        <p:spPr>
          <a:xfrm>
            <a:off x="3260726" y="7010402"/>
            <a:ext cx="527051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25" y="21300"/>
                </a:moveTo>
                <a:cubicBezTo>
                  <a:pt x="10940" y="16800"/>
                  <a:pt x="10940" y="16800"/>
                  <a:pt x="10940" y="16800"/>
                </a:cubicBezTo>
                <a:cubicBezTo>
                  <a:pt x="19075" y="21300"/>
                  <a:pt x="19075" y="21300"/>
                  <a:pt x="19075" y="21300"/>
                </a:cubicBezTo>
                <a:cubicBezTo>
                  <a:pt x="19356" y="21450"/>
                  <a:pt x="19917" y="21600"/>
                  <a:pt x="20197" y="21600"/>
                </a:cubicBezTo>
                <a:cubicBezTo>
                  <a:pt x="20478" y="21600"/>
                  <a:pt x="20478" y="21600"/>
                  <a:pt x="20758" y="21600"/>
                </a:cubicBezTo>
                <a:cubicBezTo>
                  <a:pt x="21319" y="21450"/>
                  <a:pt x="21600" y="21150"/>
                  <a:pt x="21600" y="2085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1039" y="0"/>
                  <a:pt x="20197" y="0"/>
                </a:cubicBezTo>
                <a:cubicBezTo>
                  <a:pt x="1403" y="0"/>
                  <a:pt x="1403" y="0"/>
                  <a:pt x="1403" y="0"/>
                </a:cubicBezTo>
                <a:cubicBezTo>
                  <a:pt x="561" y="0"/>
                  <a:pt x="0" y="300"/>
                  <a:pt x="0" y="750"/>
                </a:cubicBezTo>
                <a:cubicBezTo>
                  <a:pt x="0" y="20850"/>
                  <a:pt x="0" y="20850"/>
                  <a:pt x="0" y="20850"/>
                </a:cubicBezTo>
                <a:cubicBezTo>
                  <a:pt x="0" y="21150"/>
                  <a:pt x="281" y="21450"/>
                  <a:pt x="842" y="21600"/>
                </a:cubicBezTo>
                <a:cubicBezTo>
                  <a:pt x="1403" y="21600"/>
                  <a:pt x="1964" y="21600"/>
                  <a:pt x="2525" y="21300"/>
                </a:cubicBezTo>
                <a:close/>
                <a:moveTo>
                  <a:pt x="2805" y="1500"/>
                </a:moveTo>
                <a:cubicBezTo>
                  <a:pt x="18795" y="1500"/>
                  <a:pt x="18795" y="1500"/>
                  <a:pt x="18795" y="1500"/>
                </a:cubicBezTo>
                <a:cubicBezTo>
                  <a:pt x="18795" y="19050"/>
                  <a:pt x="18795" y="19050"/>
                  <a:pt x="18795" y="19050"/>
                </a:cubicBezTo>
                <a:cubicBezTo>
                  <a:pt x="11782" y="15150"/>
                  <a:pt x="11782" y="15150"/>
                  <a:pt x="11782" y="15150"/>
                </a:cubicBezTo>
                <a:cubicBezTo>
                  <a:pt x="11501" y="15000"/>
                  <a:pt x="11221" y="15000"/>
                  <a:pt x="10660" y="15000"/>
                </a:cubicBezTo>
                <a:cubicBezTo>
                  <a:pt x="10379" y="15000"/>
                  <a:pt x="10099" y="15000"/>
                  <a:pt x="9818" y="15150"/>
                </a:cubicBezTo>
                <a:cubicBezTo>
                  <a:pt x="2805" y="19050"/>
                  <a:pt x="2805" y="19050"/>
                  <a:pt x="2805" y="19050"/>
                </a:cubicBezTo>
                <a:cubicBezTo>
                  <a:pt x="2805" y="1500"/>
                  <a:pt x="2805" y="1500"/>
                  <a:pt x="2805" y="1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91" name="Freeform 336"/>
          <p:cNvSpPr/>
          <p:nvPr/>
        </p:nvSpPr>
        <p:spPr>
          <a:xfrm>
            <a:off x="3041650" y="8312152"/>
            <a:ext cx="987426" cy="835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21600"/>
                </a:move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243"/>
                  <a:pt x="21600" y="20707"/>
                </a:cubicBezTo>
                <a:cubicBezTo>
                  <a:pt x="21600" y="4463"/>
                  <a:pt x="21600" y="4463"/>
                  <a:pt x="21600" y="4463"/>
                </a:cubicBezTo>
                <a:cubicBezTo>
                  <a:pt x="21600" y="4106"/>
                  <a:pt x="21300" y="3570"/>
                  <a:pt x="20850" y="3570"/>
                </a:cubicBezTo>
                <a:cubicBezTo>
                  <a:pt x="15000" y="3570"/>
                  <a:pt x="15000" y="3570"/>
                  <a:pt x="15000" y="3570"/>
                </a:cubicBezTo>
                <a:cubicBezTo>
                  <a:pt x="15000" y="893"/>
                  <a:pt x="15000" y="893"/>
                  <a:pt x="15000" y="893"/>
                </a:cubicBezTo>
                <a:cubicBezTo>
                  <a:pt x="15000" y="357"/>
                  <a:pt x="14700" y="0"/>
                  <a:pt x="14250" y="0"/>
                </a:cubicBezTo>
                <a:cubicBezTo>
                  <a:pt x="7350" y="0"/>
                  <a:pt x="7350" y="0"/>
                  <a:pt x="7350" y="0"/>
                </a:cubicBezTo>
                <a:cubicBezTo>
                  <a:pt x="6900" y="0"/>
                  <a:pt x="6600" y="357"/>
                  <a:pt x="6600" y="893"/>
                </a:cubicBezTo>
                <a:cubicBezTo>
                  <a:pt x="6600" y="3570"/>
                  <a:pt x="6600" y="3570"/>
                  <a:pt x="6600" y="3570"/>
                </a:cubicBezTo>
                <a:cubicBezTo>
                  <a:pt x="750" y="3570"/>
                  <a:pt x="750" y="3570"/>
                  <a:pt x="750" y="3570"/>
                </a:cubicBezTo>
                <a:cubicBezTo>
                  <a:pt x="300" y="3570"/>
                  <a:pt x="0" y="4106"/>
                  <a:pt x="0" y="4641"/>
                </a:cubicBezTo>
                <a:cubicBezTo>
                  <a:pt x="0" y="20707"/>
                  <a:pt x="0" y="20707"/>
                  <a:pt x="0" y="20707"/>
                </a:cubicBezTo>
                <a:cubicBezTo>
                  <a:pt x="0" y="21243"/>
                  <a:pt x="300" y="21600"/>
                  <a:pt x="750" y="21600"/>
                </a:cubicBezTo>
                <a:close/>
                <a:moveTo>
                  <a:pt x="8100" y="1785"/>
                </a:moveTo>
                <a:cubicBezTo>
                  <a:pt x="13500" y="1785"/>
                  <a:pt x="13500" y="1785"/>
                  <a:pt x="13500" y="1785"/>
                </a:cubicBezTo>
                <a:cubicBezTo>
                  <a:pt x="13500" y="3570"/>
                  <a:pt x="13500" y="3570"/>
                  <a:pt x="13500" y="3570"/>
                </a:cubicBezTo>
                <a:cubicBezTo>
                  <a:pt x="8100" y="3570"/>
                  <a:pt x="8100" y="3570"/>
                  <a:pt x="8100" y="3570"/>
                </a:cubicBezTo>
                <a:lnTo>
                  <a:pt x="8100" y="1785"/>
                </a:lnTo>
                <a:close/>
                <a:moveTo>
                  <a:pt x="1500" y="5534"/>
                </a:moveTo>
                <a:cubicBezTo>
                  <a:pt x="7200" y="5534"/>
                  <a:pt x="7200" y="5534"/>
                  <a:pt x="7200" y="5534"/>
                </a:cubicBezTo>
                <a:cubicBezTo>
                  <a:pt x="7200" y="5534"/>
                  <a:pt x="7350" y="5534"/>
                  <a:pt x="7350" y="5534"/>
                </a:cubicBezTo>
                <a:cubicBezTo>
                  <a:pt x="7350" y="5534"/>
                  <a:pt x="7500" y="5534"/>
                  <a:pt x="7500" y="5534"/>
                </a:cubicBezTo>
                <a:cubicBezTo>
                  <a:pt x="14100" y="5534"/>
                  <a:pt x="14100" y="5534"/>
                  <a:pt x="14100" y="5534"/>
                </a:cubicBezTo>
                <a:cubicBezTo>
                  <a:pt x="14100" y="5534"/>
                  <a:pt x="14250" y="5534"/>
                  <a:pt x="14250" y="5534"/>
                </a:cubicBezTo>
                <a:cubicBezTo>
                  <a:pt x="14250" y="5534"/>
                  <a:pt x="14400" y="5534"/>
                  <a:pt x="14400" y="5534"/>
                </a:cubicBezTo>
                <a:cubicBezTo>
                  <a:pt x="20100" y="5534"/>
                  <a:pt x="20100" y="5534"/>
                  <a:pt x="20100" y="5534"/>
                </a:cubicBezTo>
                <a:cubicBezTo>
                  <a:pt x="20100" y="11603"/>
                  <a:pt x="20100" y="11603"/>
                  <a:pt x="20100" y="11603"/>
                </a:cubicBezTo>
                <a:cubicBezTo>
                  <a:pt x="15000" y="11603"/>
                  <a:pt x="15000" y="11603"/>
                  <a:pt x="15000" y="11603"/>
                </a:cubicBezTo>
                <a:cubicBezTo>
                  <a:pt x="15000" y="10532"/>
                  <a:pt x="15000" y="10532"/>
                  <a:pt x="15000" y="10532"/>
                </a:cubicBezTo>
                <a:cubicBezTo>
                  <a:pt x="15000" y="10175"/>
                  <a:pt x="14700" y="9640"/>
                  <a:pt x="14250" y="9640"/>
                </a:cubicBezTo>
                <a:cubicBezTo>
                  <a:pt x="13800" y="9640"/>
                  <a:pt x="13500" y="10175"/>
                  <a:pt x="13500" y="10532"/>
                </a:cubicBezTo>
                <a:cubicBezTo>
                  <a:pt x="13500" y="11603"/>
                  <a:pt x="13500" y="11603"/>
                  <a:pt x="13500" y="11603"/>
                </a:cubicBezTo>
                <a:cubicBezTo>
                  <a:pt x="8100" y="11603"/>
                  <a:pt x="8100" y="11603"/>
                  <a:pt x="8100" y="11603"/>
                </a:cubicBezTo>
                <a:cubicBezTo>
                  <a:pt x="8100" y="10532"/>
                  <a:pt x="8100" y="10532"/>
                  <a:pt x="8100" y="10532"/>
                </a:cubicBezTo>
                <a:cubicBezTo>
                  <a:pt x="8100" y="10175"/>
                  <a:pt x="7800" y="9640"/>
                  <a:pt x="7350" y="9640"/>
                </a:cubicBezTo>
                <a:cubicBezTo>
                  <a:pt x="6900" y="9640"/>
                  <a:pt x="6600" y="10175"/>
                  <a:pt x="6600" y="10532"/>
                </a:cubicBezTo>
                <a:cubicBezTo>
                  <a:pt x="6600" y="11603"/>
                  <a:pt x="6600" y="11603"/>
                  <a:pt x="6600" y="11603"/>
                </a:cubicBezTo>
                <a:cubicBezTo>
                  <a:pt x="1500" y="11603"/>
                  <a:pt x="1500" y="11603"/>
                  <a:pt x="1500" y="11603"/>
                </a:cubicBezTo>
                <a:lnTo>
                  <a:pt x="1500" y="5534"/>
                </a:lnTo>
                <a:close/>
                <a:moveTo>
                  <a:pt x="1500" y="13567"/>
                </a:moveTo>
                <a:cubicBezTo>
                  <a:pt x="6600" y="13567"/>
                  <a:pt x="6600" y="13567"/>
                  <a:pt x="6600" y="13567"/>
                </a:cubicBezTo>
                <a:cubicBezTo>
                  <a:pt x="6600" y="14460"/>
                  <a:pt x="6600" y="14460"/>
                  <a:pt x="6600" y="14460"/>
                </a:cubicBezTo>
                <a:cubicBezTo>
                  <a:pt x="6600" y="14995"/>
                  <a:pt x="6900" y="15352"/>
                  <a:pt x="7350" y="15352"/>
                </a:cubicBezTo>
                <a:cubicBezTo>
                  <a:pt x="7800" y="15352"/>
                  <a:pt x="8100" y="14995"/>
                  <a:pt x="8100" y="14460"/>
                </a:cubicBezTo>
                <a:cubicBezTo>
                  <a:pt x="8100" y="13567"/>
                  <a:pt x="8100" y="13567"/>
                  <a:pt x="8100" y="13567"/>
                </a:cubicBezTo>
                <a:cubicBezTo>
                  <a:pt x="13500" y="13567"/>
                  <a:pt x="13500" y="13567"/>
                  <a:pt x="13500" y="13567"/>
                </a:cubicBezTo>
                <a:cubicBezTo>
                  <a:pt x="13500" y="14460"/>
                  <a:pt x="13500" y="14460"/>
                  <a:pt x="13500" y="14460"/>
                </a:cubicBezTo>
                <a:cubicBezTo>
                  <a:pt x="13500" y="14995"/>
                  <a:pt x="13800" y="15352"/>
                  <a:pt x="14250" y="15352"/>
                </a:cubicBezTo>
                <a:cubicBezTo>
                  <a:pt x="14700" y="15352"/>
                  <a:pt x="15000" y="14995"/>
                  <a:pt x="15000" y="14460"/>
                </a:cubicBezTo>
                <a:cubicBezTo>
                  <a:pt x="15000" y="13567"/>
                  <a:pt x="15000" y="13567"/>
                  <a:pt x="15000" y="13567"/>
                </a:cubicBezTo>
                <a:cubicBezTo>
                  <a:pt x="20100" y="13567"/>
                  <a:pt x="20100" y="13567"/>
                  <a:pt x="20100" y="13567"/>
                </a:cubicBezTo>
                <a:cubicBezTo>
                  <a:pt x="20100" y="19815"/>
                  <a:pt x="20100" y="19815"/>
                  <a:pt x="20100" y="19815"/>
                </a:cubicBezTo>
                <a:cubicBezTo>
                  <a:pt x="1500" y="19815"/>
                  <a:pt x="1500" y="19815"/>
                  <a:pt x="1500" y="19815"/>
                </a:cubicBezTo>
                <a:lnTo>
                  <a:pt x="1500" y="1356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92" name="Freeform 337"/>
          <p:cNvSpPr/>
          <p:nvPr/>
        </p:nvSpPr>
        <p:spPr>
          <a:xfrm>
            <a:off x="3041650" y="9528175"/>
            <a:ext cx="987426" cy="9207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21600"/>
                </a:move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275"/>
                  <a:pt x="21600" y="20788"/>
                </a:cubicBezTo>
                <a:cubicBezTo>
                  <a:pt x="21600" y="2436"/>
                  <a:pt x="21600" y="2436"/>
                  <a:pt x="21600" y="2436"/>
                </a:cubicBezTo>
                <a:cubicBezTo>
                  <a:pt x="21600" y="1949"/>
                  <a:pt x="21300" y="1462"/>
                  <a:pt x="20850" y="1462"/>
                </a:cubicBezTo>
                <a:cubicBezTo>
                  <a:pt x="17100" y="1462"/>
                  <a:pt x="17100" y="1462"/>
                  <a:pt x="17100" y="1462"/>
                </a:cubicBezTo>
                <a:cubicBezTo>
                  <a:pt x="17100" y="812"/>
                  <a:pt x="17100" y="812"/>
                  <a:pt x="17100" y="812"/>
                </a:cubicBezTo>
                <a:cubicBezTo>
                  <a:pt x="17100" y="325"/>
                  <a:pt x="16800" y="0"/>
                  <a:pt x="16350" y="0"/>
                </a:cubicBezTo>
                <a:cubicBezTo>
                  <a:pt x="15900" y="0"/>
                  <a:pt x="15600" y="325"/>
                  <a:pt x="15600" y="812"/>
                </a:cubicBezTo>
                <a:cubicBezTo>
                  <a:pt x="15600" y="1462"/>
                  <a:pt x="15600" y="1462"/>
                  <a:pt x="15600" y="1462"/>
                </a:cubicBezTo>
                <a:cubicBezTo>
                  <a:pt x="6150" y="1462"/>
                  <a:pt x="6150" y="1462"/>
                  <a:pt x="6150" y="1462"/>
                </a:cubicBezTo>
                <a:cubicBezTo>
                  <a:pt x="6150" y="812"/>
                  <a:pt x="6150" y="812"/>
                  <a:pt x="6150" y="812"/>
                </a:cubicBezTo>
                <a:cubicBezTo>
                  <a:pt x="6150" y="325"/>
                  <a:pt x="5850" y="0"/>
                  <a:pt x="5400" y="0"/>
                </a:cubicBezTo>
                <a:cubicBezTo>
                  <a:pt x="4950" y="0"/>
                  <a:pt x="4650" y="325"/>
                  <a:pt x="4650" y="812"/>
                </a:cubicBezTo>
                <a:cubicBezTo>
                  <a:pt x="4650" y="1462"/>
                  <a:pt x="4650" y="1462"/>
                  <a:pt x="4650" y="1462"/>
                </a:cubicBezTo>
                <a:cubicBezTo>
                  <a:pt x="750" y="1462"/>
                  <a:pt x="750" y="1462"/>
                  <a:pt x="750" y="1462"/>
                </a:cubicBezTo>
                <a:cubicBezTo>
                  <a:pt x="300" y="1462"/>
                  <a:pt x="0" y="1949"/>
                  <a:pt x="0" y="2436"/>
                </a:cubicBezTo>
                <a:cubicBezTo>
                  <a:pt x="0" y="20788"/>
                  <a:pt x="0" y="20788"/>
                  <a:pt x="0" y="20788"/>
                </a:cubicBezTo>
                <a:cubicBezTo>
                  <a:pt x="0" y="21275"/>
                  <a:pt x="300" y="21600"/>
                  <a:pt x="750" y="21600"/>
                </a:cubicBezTo>
                <a:close/>
                <a:moveTo>
                  <a:pt x="1500" y="3248"/>
                </a:moveTo>
                <a:cubicBezTo>
                  <a:pt x="4650" y="3248"/>
                  <a:pt x="4650" y="3248"/>
                  <a:pt x="4650" y="3248"/>
                </a:cubicBezTo>
                <a:cubicBezTo>
                  <a:pt x="4650" y="3573"/>
                  <a:pt x="4650" y="3573"/>
                  <a:pt x="4650" y="3573"/>
                </a:cubicBezTo>
                <a:cubicBezTo>
                  <a:pt x="4650" y="4060"/>
                  <a:pt x="4950" y="4385"/>
                  <a:pt x="5400" y="4385"/>
                </a:cubicBezTo>
                <a:cubicBezTo>
                  <a:pt x="5850" y="4385"/>
                  <a:pt x="6150" y="4060"/>
                  <a:pt x="6150" y="3573"/>
                </a:cubicBezTo>
                <a:cubicBezTo>
                  <a:pt x="6150" y="3248"/>
                  <a:pt x="6150" y="3248"/>
                  <a:pt x="6150" y="3248"/>
                </a:cubicBezTo>
                <a:cubicBezTo>
                  <a:pt x="15600" y="3248"/>
                  <a:pt x="15600" y="3248"/>
                  <a:pt x="15600" y="3248"/>
                </a:cubicBezTo>
                <a:cubicBezTo>
                  <a:pt x="15600" y="3573"/>
                  <a:pt x="15600" y="3573"/>
                  <a:pt x="15600" y="3573"/>
                </a:cubicBezTo>
                <a:cubicBezTo>
                  <a:pt x="15600" y="4060"/>
                  <a:pt x="15900" y="4385"/>
                  <a:pt x="16350" y="4385"/>
                </a:cubicBezTo>
                <a:cubicBezTo>
                  <a:pt x="16800" y="4385"/>
                  <a:pt x="17100" y="4060"/>
                  <a:pt x="17100" y="3573"/>
                </a:cubicBezTo>
                <a:cubicBezTo>
                  <a:pt x="17100" y="3248"/>
                  <a:pt x="17100" y="3248"/>
                  <a:pt x="17100" y="3248"/>
                </a:cubicBezTo>
                <a:cubicBezTo>
                  <a:pt x="20100" y="3248"/>
                  <a:pt x="20100" y="3248"/>
                  <a:pt x="20100" y="3248"/>
                </a:cubicBezTo>
                <a:cubicBezTo>
                  <a:pt x="20100" y="5359"/>
                  <a:pt x="20100" y="5359"/>
                  <a:pt x="20100" y="5359"/>
                </a:cubicBezTo>
                <a:cubicBezTo>
                  <a:pt x="1500" y="5359"/>
                  <a:pt x="1500" y="5359"/>
                  <a:pt x="1500" y="5359"/>
                </a:cubicBezTo>
                <a:lnTo>
                  <a:pt x="1500" y="3248"/>
                </a:lnTo>
                <a:close/>
                <a:moveTo>
                  <a:pt x="1500" y="6983"/>
                </a:moveTo>
                <a:cubicBezTo>
                  <a:pt x="20100" y="6983"/>
                  <a:pt x="20100" y="6983"/>
                  <a:pt x="20100" y="6983"/>
                </a:cubicBezTo>
                <a:cubicBezTo>
                  <a:pt x="20100" y="19976"/>
                  <a:pt x="20100" y="19976"/>
                  <a:pt x="20100" y="19976"/>
                </a:cubicBezTo>
                <a:cubicBezTo>
                  <a:pt x="1500" y="19976"/>
                  <a:pt x="1500" y="19976"/>
                  <a:pt x="1500" y="19976"/>
                </a:cubicBezTo>
                <a:lnTo>
                  <a:pt x="1500" y="6983"/>
                </a:lnTo>
                <a:close/>
                <a:moveTo>
                  <a:pt x="16350" y="10719"/>
                </a:moveTo>
                <a:cubicBezTo>
                  <a:pt x="5250" y="10719"/>
                  <a:pt x="5250" y="10719"/>
                  <a:pt x="5250" y="10719"/>
                </a:cubicBezTo>
                <a:cubicBezTo>
                  <a:pt x="4950" y="10719"/>
                  <a:pt x="4500" y="11044"/>
                  <a:pt x="4500" y="11531"/>
                </a:cubicBezTo>
                <a:cubicBezTo>
                  <a:pt x="4500" y="12018"/>
                  <a:pt x="4950" y="12343"/>
                  <a:pt x="5250" y="12343"/>
                </a:cubicBezTo>
                <a:cubicBezTo>
                  <a:pt x="16350" y="12343"/>
                  <a:pt x="16350" y="12343"/>
                  <a:pt x="16350" y="12343"/>
                </a:cubicBezTo>
                <a:cubicBezTo>
                  <a:pt x="16800" y="12343"/>
                  <a:pt x="17100" y="12018"/>
                  <a:pt x="17100" y="11531"/>
                </a:cubicBezTo>
                <a:cubicBezTo>
                  <a:pt x="17100" y="11044"/>
                  <a:pt x="16800" y="10719"/>
                  <a:pt x="16350" y="10719"/>
                </a:cubicBezTo>
                <a:close/>
                <a:moveTo>
                  <a:pt x="10800" y="14779"/>
                </a:moveTo>
                <a:cubicBezTo>
                  <a:pt x="5250" y="14779"/>
                  <a:pt x="5250" y="14779"/>
                  <a:pt x="5250" y="14779"/>
                </a:cubicBezTo>
                <a:cubicBezTo>
                  <a:pt x="4950" y="14779"/>
                  <a:pt x="4500" y="15104"/>
                  <a:pt x="4500" y="15591"/>
                </a:cubicBezTo>
                <a:cubicBezTo>
                  <a:pt x="4500" y="16078"/>
                  <a:pt x="4950" y="16403"/>
                  <a:pt x="5250" y="16403"/>
                </a:cubicBezTo>
                <a:cubicBezTo>
                  <a:pt x="10800" y="16403"/>
                  <a:pt x="10800" y="16403"/>
                  <a:pt x="10800" y="16403"/>
                </a:cubicBezTo>
                <a:cubicBezTo>
                  <a:pt x="11250" y="16403"/>
                  <a:pt x="11550" y="16078"/>
                  <a:pt x="11550" y="15591"/>
                </a:cubicBezTo>
                <a:cubicBezTo>
                  <a:pt x="11550" y="15104"/>
                  <a:pt x="11250" y="14779"/>
                  <a:pt x="10800" y="1477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93" name="Freeform 338"/>
          <p:cNvSpPr/>
          <p:nvPr/>
        </p:nvSpPr>
        <p:spPr>
          <a:xfrm>
            <a:off x="3041650" y="10718802"/>
            <a:ext cx="98742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800" y="21600"/>
                  <a:pt x="21600" y="16800"/>
                  <a:pt x="21600" y="10800"/>
                </a:cubicBezTo>
                <a:cubicBezTo>
                  <a:pt x="21600" y="4800"/>
                  <a:pt x="16800" y="0"/>
                  <a:pt x="10800" y="0"/>
                </a:cubicBezTo>
                <a:cubicBezTo>
                  <a:pt x="4800" y="0"/>
                  <a:pt x="0" y="4800"/>
                  <a:pt x="0" y="10800"/>
                </a:cubicBezTo>
                <a:cubicBezTo>
                  <a:pt x="0" y="16800"/>
                  <a:pt x="4800" y="21600"/>
                  <a:pt x="10800" y="21600"/>
                </a:cubicBezTo>
                <a:close/>
                <a:moveTo>
                  <a:pt x="10800" y="1500"/>
                </a:moveTo>
                <a:cubicBezTo>
                  <a:pt x="15900" y="1500"/>
                  <a:pt x="20100" y="5700"/>
                  <a:pt x="20100" y="10800"/>
                </a:cubicBezTo>
                <a:cubicBezTo>
                  <a:pt x="20100" y="15900"/>
                  <a:pt x="15900" y="20100"/>
                  <a:pt x="10800" y="20100"/>
                </a:cubicBezTo>
                <a:cubicBezTo>
                  <a:pt x="5700" y="20100"/>
                  <a:pt x="1500" y="15900"/>
                  <a:pt x="1500" y="10800"/>
                </a:cubicBezTo>
                <a:cubicBezTo>
                  <a:pt x="1500" y="5700"/>
                  <a:pt x="5700" y="1500"/>
                  <a:pt x="10800" y="1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94" name="Freeform 339"/>
          <p:cNvSpPr/>
          <p:nvPr/>
        </p:nvSpPr>
        <p:spPr>
          <a:xfrm>
            <a:off x="3340347" y="11014350"/>
            <a:ext cx="390034" cy="3966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8" h="21414" extrusionOk="0">
                <a:moveTo>
                  <a:pt x="559" y="20669"/>
                </a:moveTo>
                <a:cubicBezTo>
                  <a:pt x="931" y="21042"/>
                  <a:pt x="1304" y="21414"/>
                  <a:pt x="2048" y="21414"/>
                </a:cubicBezTo>
                <a:cubicBezTo>
                  <a:pt x="2421" y="21414"/>
                  <a:pt x="2793" y="21042"/>
                  <a:pt x="3166" y="20669"/>
                </a:cubicBezTo>
                <a:cubicBezTo>
                  <a:pt x="10614" y="13593"/>
                  <a:pt x="10614" y="13593"/>
                  <a:pt x="10614" y="13593"/>
                </a:cubicBezTo>
                <a:cubicBezTo>
                  <a:pt x="18062" y="20669"/>
                  <a:pt x="18062" y="20669"/>
                  <a:pt x="18062" y="20669"/>
                </a:cubicBezTo>
                <a:cubicBezTo>
                  <a:pt x="18435" y="21042"/>
                  <a:pt x="18807" y="21414"/>
                  <a:pt x="19552" y="21414"/>
                </a:cubicBezTo>
                <a:cubicBezTo>
                  <a:pt x="19924" y="21414"/>
                  <a:pt x="20297" y="21042"/>
                  <a:pt x="20669" y="20669"/>
                </a:cubicBezTo>
                <a:cubicBezTo>
                  <a:pt x="21414" y="19924"/>
                  <a:pt x="21414" y="18807"/>
                  <a:pt x="20669" y="18062"/>
                </a:cubicBezTo>
                <a:cubicBezTo>
                  <a:pt x="13221" y="10614"/>
                  <a:pt x="13221" y="10614"/>
                  <a:pt x="13221" y="10614"/>
                </a:cubicBezTo>
                <a:cubicBezTo>
                  <a:pt x="20669" y="3166"/>
                  <a:pt x="20669" y="3166"/>
                  <a:pt x="20669" y="3166"/>
                </a:cubicBezTo>
                <a:cubicBezTo>
                  <a:pt x="21414" y="2421"/>
                  <a:pt x="21414" y="1304"/>
                  <a:pt x="20669" y="559"/>
                </a:cubicBezTo>
                <a:cubicBezTo>
                  <a:pt x="19924" y="-186"/>
                  <a:pt x="18807" y="-186"/>
                  <a:pt x="18062" y="559"/>
                </a:cubicBezTo>
                <a:cubicBezTo>
                  <a:pt x="10614" y="8007"/>
                  <a:pt x="10614" y="8007"/>
                  <a:pt x="10614" y="8007"/>
                </a:cubicBezTo>
                <a:cubicBezTo>
                  <a:pt x="3166" y="559"/>
                  <a:pt x="3166" y="559"/>
                  <a:pt x="3166" y="559"/>
                </a:cubicBezTo>
                <a:cubicBezTo>
                  <a:pt x="2421" y="-186"/>
                  <a:pt x="1304" y="-186"/>
                  <a:pt x="559" y="559"/>
                </a:cubicBezTo>
                <a:cubicBezTo>
                  <a:pt x="-186" y="1304"/>
                  <a:pt x="-186" y="2421"/>
                  <a:pt x="559" y="3166"/>
                </a:cubicBezTo>
                <a:cubicBezTo>
                  <a:pt x="8007" y="10614"/>
                  <a:pt x="8007" y="10614"/>
                  <a:pt x="8007" y="10614"/>
                </a:cubicBezTo>
                <a:cubicBezTo>
                  <a:pt x="559" y="18062"/>
                  <a:pt x="559" y="18062"/>
                  <a:pt x="559" y="18062"/>
                </a:cubicBezTo>
                <a:cubicBezTo>
                  <a:pt x="-186" y="18807"/>
                  <a:pt x="-186" y="19924"/>
                  <a:pt x="559" y="2066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95" name="Freeform 340"/>
          <p:cNvSpPr/>
          <p:nvPr/>
        </p:nvSpPr>
        <p:spPr>
          <a:xfrm>
            <a:off x="3043363" y="11968301"/>
            <a:ext cx="988637" cy="9920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8" h="21562" extrusionOk="0">
                <a:moveTo>
                  <a:pt x="112" y="21412"/>
                </a:moveTo>
                <a:cubicBezTo>
                  <a:pt x="261" y="21562"/>
                  <a:pt x="559" y="21562"/>
                  <a:pt x="708" y="21562"/>
                </a:cubicBezTo>
                <a:cubicBezTo>
                  <a:pt x="857" y="21562"/>
                  <a:pt x="1155" y="21562"/>
                  <a:pt x="1304" y="21412"/>
                </a:cubicBezTo>
                <a:cubicBezTo>
                  <a:pt x="10689" y="11812"/>
                  <a:pt x="10689" y="11812"/>
                  <a:pt x="10689" y="11812"/>
                </a:cubicBezTo>
                <a:cubicBezTo>
                  <a:pt x="20073" y="21412"/>
                  <a:pt x="20073" y="21412"/>
                  <a:pt x="20073" y="21412"/>
                </a:cubicBezTo>
                <a:cubicBezTo>
                  <a:pt x="20222" y="21562"/>
                  <a:pt x="20520" y="21562"/>
                  <a:pt x="20669" y="21562"/>
                </a:cubicBezTo>
                <a:cubicBezTo>
                  <a:pt x="20818" y="21562"/>
                  <a:pt x="21116" y="21562"/>
                  <a:pt x="21265" y="21412"/>
                </a:cubicBezTo>
                <a:cubicBezTo>
                  <a:pt x="21563" y="21112"/>
                  <a:pt x="21563" y="20512"/>
                  <a:pt x="21265" y="20212"/>
                </a:cubicBezTo>
                <a:cubicBezTo>
                  <a:pt x="11731" y="10762"/>
                  <a:pt x="11731" y="10762"/>
                  <a:pt x="11731" y="10762"/>
                </a:cubicBezTo>
                <a:cubicBezTo>
                  <a:pt x="21265" y="1312"/>
                  <a:pt x="21265" y="1312"/>
                  <a:pt x="21265" y="1312"/>
                </a:cubicBezTo>
                <a:cubicBezTo>
                  <a:pt x="21563" y="1012"/>
                  <a:pt x="21563" y="412"/>
                  <a:pt x="21265" y="112"/>
                </a:cubicBezTo>
                <a:cubicBezTo>
                  <a:pt x="20967" y="-38"/>
                  <a:pt x="20371" y="-38"/>
                  <a:pt x="20073" y="112"/>
                </a:cubicBezTo>
                <a:cubicBezTo>
                  <a:pt x="10689" y="9712"/>
                  <a:pt x="10689" y="9712"/>
                  <a:pt x="10689" y="9712"/>
                </a:cubicBezTo>
                <a:cubicBezTo>
                  <a:pt x="1304" y="112"/>
                  <a:pt x="1304" y="112"/>
                  <a:pt x="1304" y="112"/>
                </a:cubicBezTo>
                <a:cubicBezTo>
                  <a:pt x="1006" y="-38"/>
                  <a:pt x="410" y="-38"/>
                  <a:pt x="112" y="112"/>
                </a:cubicBezTo>
                <a:cubicBezTo>
                  <a:pt x="-37" y="412"/>
                  <a:pt x="-37" y="1012"/>
                  <a:pt x="112" y="1312"/>
                </a:cubicBezTo>
                <a:cubicBezTo>
                  <a:pt x="9646" y="10762"/>
                  <a:pt x="9646" y="10762"/>
                  <a:pt x="9646" y="10762"/>
                </a:cubicBezTo>
                <a:cubicBezTo>
                  <a:pt x="112" y="20212"/>
                  <a:pt x="112" y="20212"/>
                  <a:pt x="112" y="20212"/>
                </a:cubicBezTo>
                <a:cubicBezTo>
                  <a:pt x="-37" y="20512"/>
                  <a:pt x="-37" y="21112"/>
                  <a:pt x="112" y="214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96" name="Freeform 341"/>
          <p:cNvSpPr/>
          <p:nvPr/>
        </p:nvSpPr>
        <p:spPr>
          <a:xfrm>
            <a:off x="5016500" y="755888"/>
            <a:ext cx="901700" cy="993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22" extrusionOk="0">
                <a:moveTo>
                  <a:pt x="9893" y="9367"/>
                </a:moveTo>
                <a:cubicBezTo>
                  <a:pt x="10223" y="9073"/>
                  <a:pt x="10223" y="8632"/>
                  <a:pt x="9893" y="8338"/>
                </a:cubicBezTo>
                <a:cubicBezTo>
                  <a:pt x="9563" y="8044"/>
                  <a:pt x="9069" y="8044"/>
                  <a:pt x="8739" y="8338"/>
                </a:cubicBezTo>
                <a:cubicBezTo>
                  <a:pt x="4287" y="12306"/>
                  <a:pt x="4287" y="12306"/>
                  <a:pt x="4287" y="12306"/>
                </a:cubicBezTo>
                <a:cubicBezTo>
                  <a:pt x="3463" y="13040"/>
                  <a:pt x="3133" y="13922"/>
                  <a:pt x="3133" y="14804"/>
                </a:cubicBezTo>
                <a:cubicBezTo>
                  <a:pt x="3133" y="15685"/>
                  <a:pt x="3463" y="16567"/>
                  <a:pt x="4287" y="17302"/>
                </a:cubicBezTo>
                <a:cubicBezTo>
                  <a:pt x="5771" y="18624"/>
                  <a:pt x="8409" y="18624"/>
                  <a:pt x="9893" y="17302"/>
                </a:cubicBezTo>
                <a:cubicBezTo>
                  <a:pt x="19951" y="8338"/>
                  <a:pt x="19951" y="8338"/>
                  <a:pt x="19951" y="8338"/>
                </a:cubicBezTo>
                <a:cubicBezTo>
                  <a:pt x="20940" y="7457"/>
                  <a:pt x="21600" y="6134"/>
                  <a:pt x="21600" y="4959"/>
                </a:cubicBezTo>
                <a:cubicBezTo>
                  <a:pt x="21600" y="3636"/>
                  <a:pt x="20940" y="2314"/>
                  <a:pt x="19951" y="1432"/>
                </a:cubicBezTo>
                <a:cubicBezTo>
                  <a:pt x="17808" y="-478"/>
                  <a:pt x="14180" y="-478"/>
                  <a:pt x="12037" y="1432"/>
                </a:cubicBezTo>
                <a:cubicBezTo>
                  <a:pt x="2144" y="10395"/>
                  <a:pt x="2144" y="10395"/>
                  <a:pt x="2144" y="10395"/>
                </a:cubicBezTo>
                <a:cubicBezTo>
                  <a:pt x="660" y="11571"/>
                  <a:pt x="0" y="13040"/>
                  <a:pt x="0" y="14804"/>
                </a:cubicBezTo>
                <a:cubicBezTo>
                  <a:pt x="0" y="16567"/>
                  <a:pt x="660" y="18036"/>
                  <a:pt x="2144" y="19359"/>
                </a:cubicBezTo>
                <a:cubicBezTo>
                  <a:pt x="3463" y="20534"/>
                  <a:pt x="5276" y="21122"/>
                  <a:pt x="7090" y="21122"/>
                </a:cubicBezTo>
                <a:cubicBezTo>
                  <a:pt x="9069" y="21122"/>
                  <a:pt x="10882" y="20534"/>
                  <a:pt x="12202" y="19359"/>
                </a:cubicBezTo>
                <a:cubicBezTo>
                  <a:pt x="16653" y="15391"/>
                  <a:pt x="16653" y="15391"/>
                  <a:pt x="16653" y="15391"/>
                </a:cubicBezTo>
                <a:cubicBezTo>
                  <a:pt x="16983" y="15098"/>
                  <a:pt x="16983" y="14510"/>
                  <a:pt x="16653" y="14216"/>
                </a:cubicBezTo>
                <a:cubicBezTo>
                  <a:pt x="16324" y="13922"/>
                  <a:pt x="15664" y="13922"/>
                  <a:pt x="15334" y="14216"/>
                </a:cubicBezTo>
                <a:cubicBezTo>
                  <a:pt x="10882" y="18183"/>
                  <a:pt x="10882" y="18183"/>
                  <a:pt x="10882" y="18183"/>
                </a:cubicBezTo>
                <a:cubicBezTo>
                  <a:pt x="9893" y="19212"/>
                  <a:pt x="8574" y="19653"/>
                  <a:pt x="7090" y="19653"/>
                </a:cubicBezTo>
                <a:cubicBezTo>
                  <a:pt x="5606" y="19653"/>
                  <a:pt x="4287" y="19212"/>
                  <a:pt x="3298" y="18183"/>
                </a:cubicBezTo>
                <a:cubicBezTo>
                  <a:pt x="2308" y="17302"/>
                  <a:pt x="1649" y="16126"/>
                  <a:pt x="1649" y="14804"/>
                </a:cubicBezTo>
                <a:cubicBezTo>
                  <a:pt x="1649" y="13481"/>
                  <a:pt x="2308" y="12306"/>
                  <a:pt x="3298" y="11424"/>
                </a:cubicBezTo>
                <a:cubicBezTo>
                  <a:pt x="13191" y="2461"/>
                  <a:pt x="13191" y="2461"/>
                  <a:pt x="13191" y="2461"/>
                </a:cubicBezTo>
                <a:cubicBezTo>
                  <a:pt x="14015" y="1873"/>
                  <a:pt x="15005" y="1432"/>
                  <a:pt x="15994" y="1432"/>
                </a:cubicBezTo>
                <a:cubicBezTo>
                  <a:pt x="16983" y="1432"/>
                  <a:pt x="17973" y="1873"/>
                  <a:pt x="18632" y="2461"/>
                </a:cubicBezTo>
                <a:cubicBezTo>
                  <a:pt x="19456" y="3195"/>
                  <a:pt x="19786" y="3930"/>
                  <a:pt x="19786" y="4959"/>
                </a:cubicBezTo>
                <a:cubicBezTo>
                  <a:pt x="19786" y="5840"/>
                  <a:pt x="19456" y="6722"/>
                  <a:pt x="18632" y="7310"/>
                </a:cubicBezTo>
                <a:cubicBezTo>
                  <a:pt x="8739" y="16273"/>
                  <a:pt x="8739" y="16273"/>
                  <a:pt x="8739" y="16273"/>
                </a:cubicBezTo>
                <a:cubicBezTo>
                  <a:pt x="7750" y="17008"/>
                  <a:pt x="6431" y="17008"/>
                  <a:pt x="5441" y="16273"/>
                </a:cubicBezTo>
                <a:cubicBezTo>
                  <a:pt x="5111" y="15832"/>
                  <a:pt x="4782" y="15391"/>
                  <a:pt x="4782" y="14804"/>
                </a:cubicBezTo>
                <a:cubicBezTo>
                  <a:pt x="4782" y="14216"/>
                  <a:pt x="5111" y="13775"/>
                  <a:pt x="5441" y="13334"/>
                </a:cubicBezTo>
                <a:lnTo>
                  <a:pt x="9893" y="936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97" name="Freeform 342"/>
          <p:cNvSpPr/>
          <p:nvPr/>
        </p:nvSpPr>
        <p:spPr>
          <a:xfrm>
            <a:off x="4962526" y="2000251"/>
            <a:ext cx="990601" cy="10033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0" y="6703"/>
                </a:moveTo>
                <a:cubicBezTo>
                  <a:pt x="1200" y="8044"/>
                  <a:pt x="900" y="9385"/>
                  <a:pt x="900" y="10874"/>
                </a:cubicBezTo>
                <a:cubicBezTo>
                  <a:pt x="900" y="13109"/>
                  <a:pt x="1800" y="15343"/>
                  <a:pt x="3300" y="17131"/>
                </a:cubicBezTo>
                <a:cubicBezTo>
                  <a:pt x="150" y="20259"/>
                  <a:pt x="150" y="20259"/>
                  <a:pt x="150" y="20259"/>
                </a:cubicBezTo>
                <a:cubicBezTo>
                  <a:pt x="0" y="20557"/>
                  <a:pt x="0" y="21004"/>
                  <a:pt x="150" y="21302"/>
                </a:cubicBezTo>
                <a:cubicBezTo>
                  <a:pt x="300" y="21451"/>
                  <a:pt x="600" y="21600"/>
                  <a:pt x="750" y="21600"/>
                </a:cubicBezTo>
                <a:cubicBezTo>
                  <a:pt x="900" y="21600"/>
                  <a:pt x="1200" y="21451"/>
                  <a:pt x="1350" y="21302"/>
                </a:cubicBezTo>
                <a:cubicBezTo>
                  <a:pt x="4350" y="18323"/>
                  <a:pt x="4350" y="18323"/>
                  <a:pt x="4350" y="18323"/>
                </a:cubicBezTo>
                <a:cubicBezTo>
                  <a:pt x="6150" y="19812"/>
                  <a:pt x="8400" y="20557"/>
                  <a:pt x="10800" y="20557"/>
                </a:cubicBezTo>
                <a:cubicBezTo>
                  <a:pt x="13200" y="20557"/>
                  <a:pt x="15450" y="19663"/>
                  <a:pt x="17250" y="18174"/>
                </a:cubicBezTo>
                <a:cubicBezTo>
                  <a:pt x="20250" y="21302"/>
                  <a:pt x="20250" y="21302"/>
                  <a:pt x="20250" y="21302"/>
                </a:cubicBezTo>
                <a:cubicBezTo>
                  <a:pt x="20400" y="21451"/>
                  <a:pt x="20700" y="21600"/>
                  <a:pt x="20850" y="21600"/>
                </a:cubicBezTo>
                <a:cubicBezTo>
                  <a:pt x="21000" y="21600"/>
                  <a:pt x="21300" y="21451"/>
                  <a:pt x="21450" y="21302"/>
                </a:cubicBezTo>
                <a:cubicBezTo>
                  <a:pt x="21600" y="21004"/>
                  <a:pt x="21600" y="20557"/>
                  <a:pt x="21450" y="20259"/>
                </a:cubicBezTo>
                <a:cubicBezTo>
                  <a:pt x="18300" y="17131"/>
                  <a:pt x="18300" y="17131"/>
                  <a:pt x="18300" y="17131"/>
                </a:cubicBezTo>
                <a:cubicBezTo>
                  <a:pt x="19800" y="15492"/>
                  <a:pt x="20700" y="13258"/>
                  <a:pt x="20700" y="10726"/>
                </a:cubicBezTo>
                <a:cubicBezTo>
                  <a:pt x="20700" y="9385"/>
                  <a:pt x="20400" y="8044"/>
                  <a:pt x="19800" y="6703"/>
                </a:cubicBezTo>
                <a:cubicBezTo>
                  <a:pt x="20850" y="6108"/>
                  <a:pt x="21600" y="4916"/>
                  <a:pt x="21600" y="3575"/>
                </a:cubicBezTo>
                <a:cubicBezTo>
                  <a:pt x="21600" y="1639"/>
                  <a:pt x="19950" y="0"/>
                  <a:pt x="18000" y="0"/>
                </a:cubicBezTo>
                <a:cubicBezTo>
                  <a:pt x="16650" y="0"/>
                  <a:pt x="15450" y="745"/>
                  <a:pt x="14850" y="1788"/>
                </a:cubicBezTo>
                <a:cubicBezTo>
                  <a:pt x="13650" y="1341"/>
                  <a:pt x="12150" y="1043"/>
                  <a:pt x="10800" y="1043"/>
                </a:cubicBezTo>
                <a:cubicBezTo>
                  <a:pt x="9300" y="1043"/>
                  <a:pt x="7950" y="1341"/>
                  <a:pt x="6750" y="1788"/>
                </a:cubicBezTo>
                <a:cubicBezTo>
                  <a:pt x="6150" y="745"/>
                  <a:pt x="4950" y="0"/>
                  <a:pt x="3600" y="0"/>
                </a:cubicBezTo>
                <a:cubicBezTo>
                  <a:pt x="1650" y="0"/>
                  <a:pt x="0" y="1639"/>
                  <a:pt x="0" y="3575"/>
                </a:cubicBezTo>
                <a:cubicBezTo>
                  <a:pt x="0" y="4916"/>
                  <a:pt x="750" y="6108"/>
                  <a:pt x="1800" y="6703"/>
                </a:cubicBezTo>
                <a:close/>
                <a:moveTo>
                  <a:pt x="18000" y="1490"/>
                </a:moveTo>
                <a:cubicBezTo>
                  <a:pt x="19200" y="1490"/>
                  <a:pt x="20100" y="2532"/>
                  <a:pt x="20100" y="3575"/>
                </a:cubicBezTo>
                <a:cubicBezTo>
                  <a:pt x="20100" y="4320"/>
                  <a:pt x="19650" y="5065"/>
                  <a:pt x="19050" y="5363"/>
                </a:cubicBezTo>
                <a:cubicBezTo>
                  <a:pt x="19050" y="5363"/>
                  <a:pt x="19050" y="5363"/>
                  <a:pt x="19050" y="5363"/>
                </a:cubicBezTo>
                <a:cubicBezTo>
                  <a:pt x="18900" y="5214"/>
                  <a:pt x="18750" y="5065"/>
                  <a:pt x="18600" y="4767"/>
                </a:cubicBezTo>
                <a:cubicBezTo>
                  <a:pt x="18600" y="4767"/>
                  <a:pt x="18450" y="4618"/>
                  <a:pt x="18450" y="4618"/>
                </a:cubicBezTo>
                <a:cubicBezTo>
                  <a:pt x="18300" y="4320"/>
                  <a:pt x="18000" y="4171"/>
                  <a:pt x="17850" y="3873"/>
                </a:cubicBezTo>
                <a:cubicBezTo>
                  <a:pt x="17700" y="3724"/>
                  <a:pt x="17550" y="3724"/>
                  <a:pt x="17400" y="3575"/>
                </a:cubicBezTo>
                <a:cubicBezTo>
                  <a:pt x="17250" y="3426"/>
                  <a:pt x="17250" y="3277"/>
                  <a:pt x="17100" y="3128"/>
                </a:cubicBezTo>
                <a:cubicBezTo>
                  <a:pt x="16950" y="3128"/>
                  <a:pt x="16800" y="2979"/>
                  <a:pt x="16650" y="2979"/>
                </a:cubicBezTo>
                <a:cubicBezTo>
                  <a:pt x="16500" y="2830"/>
                  <a:pt x="16350" y="2681"/>
                  <a:pt x="16200" y="2681"/>
                </a:cubicBezTo>
                <a:cubicBezTo>
                  <a:pt x="16200" y="2532"/>
                  <a:pt x="16200" y="2532"/>
                  <a:pt x="16200" y="2532"/>
                </a:cubicBezTo>
                <a:cubicBezTo>
                  <a:pt x="16500" y="1937"/>
                  <a:pt x="17250" y="1490"/>
                  <a:pt x="18000" y="1490"/>
                </a:cubicBezTo>
                <a:close/>
                <a:moveTo>
                  <a:pt x="5550" y="4320"/>
                </a:moveTo>
                <a:cubicBezTo>
                  <a:pt x="5700" y="4171"/>
                  <a:pt x="5850" y="4171"/>
                  <a:pt x="6000" y="4022"/>
                </a:cubicBezTo>
                <a:cubicBezTo>
                  <a:pt x="6150" y="4022"/>
                  <a:pt x="6150" y="3873"/>
                  <a:pt x="6150" y="3873"/>
                </a:cubicBezTo>
                <a:cubicBezTo>
                  <a:pt x="7500" y="2979"/>
                  <a:pt x="9150" y="2532"/>
                  <a:pt x="10800" y="2532"/>
                </a:cubicBezTo>
                <a:cubicBezTo>
                  <a:pt x="12450" y="2532"/>
                  <a:pt x="14100" y="2979"/>
                  <a:pt x="15450" y="3873"/>
                </a:cubicBezTo>
                <a:cubicBezTo>
                  <a:pt x="15450" y="4022"/>
                  <a:pt x="15450" y="4022"/>
                  <a:pt x="15600" y="4022"/>
                </a:cubicBezTo>
                <a:cubicBezTo>
                  <a:pt x="15750" y="4171"/>
                  <a:pt x="15900" y="4320"/>
                  <a:pt x="16050" y="4320"/>
                </a:cubicBezTo>
                <a:cubicBezTo>
                  <a:pt x="16050" y="4469"/>
                  <a:pt x="16050" y="4469"/>
                  <a:pt x="16200" y="4469"/>
                </a:cubicBezTo>
                <a:cubicBezTo>
                  <a:pt x="16350" y="4618"/>
                  <a:pt x="16500" y="4767"/>
                  <a:pt x="16650" y="4916"/>
                </a:cubicBezTo>
                <a:cubicBezTo>
                  <a:pt x="16800" y="5065"/>
                  <a:pt x="16950" y="5363"/>
                  <a:pt x="17250" y="5512"/>
                </a:cubicBezTo>
                <a:cubicBezTo>
                  <a:pt x="17250" y="5512"/>
                  <a:pt x="17250" y="5661"/>
                  <a:pt x="17250" y="5661"/>
                </a:cubicBezTo>
                <a:cubicBezTo>
                  <a:pt x="17400" y="5810"/>
                  <a:pt x="17550" y="5959"/>
                  <a:pt x="17700" y="6108"/>
                </a:cubicBezTo>
                <a:cubicBezTo>
                  <a:pt x="17700" y="6108"/>
                  <a:pt x="17700" y="6257"/>
                  <a:pt x="17700" y="6257"/>
                </a:cubicBezTo>
                <a:cubicBezTo>
                  <a:pt x="18600" y="7597"/>
                  <a:pt x="19200" y="9087"/>
                  <a:pt x="19200" y="10874"/>
                </a:cubicBezTo>
                <a:cubicBezTo>
                  <a:pt x="19200" y="12960"/>
                  <a:pt x="18300" y="14897"/>
                  <a:pt x="16950" y="16386"/>
                </a:cubicBezTo>
                <a:cubicBezTo>
                  <a:pt x="16800" y="16535"/>
                  <a:pt x="16800" y="16535"/>
                  <a:pt x="16650" y="16684"/>
                </a:cubicBezTo>
                <a:cubicBezTo>
                  <a:pt x="16500" y="16684"/>
                  <a:pt x="16500" y="16833"/>
                  <a:pt x="16500" y="16982"/>
                </a:cubicBezTo>
                <a:cubicBezTo>
                  <a:pt x="15000" y="18323"/>
                  <a:pt x="12900" y="19068"/>
                  <a:pt x="10800" y="19068"/>
                </a:cubicBezTo>
                <a:cubicBezTo>
                  <a:pt x="8550" y="19068"/>
                  <a:pt x="6450" y="18174"/>
                  <a:pt x="4800" y="16684"/>
                </a:cubicBezTo>
                <a:cubicBezTo>
                  <a:pt x="3300" y="15046"/>
                  <a:pt x="2400" y="12960"/>
                  <a:pt x="2400" y="10874"/>
                </a:cubicBezTo>
                <a:cubicBezTo>
                  <a:pt x="2400" y="9087"/>
                  <a:pt x="3000" y="7597"/>
                  <a:pt x="3900" y="6257"/>
                </a:cubicBezTo>
                <a:cubicBezTo>
                  <a:pt x="3900" y="6257"/>
                  <a:pt x="3900" y="6108"/>
                  <a:pt x="3900" y="6108"/>
                </a:cubicBezTo>
                <a:cubicBezTo>
                  <a:pt x="4050" y="5959"/>
                  <a:pt x="4200" y="5810"/>
                  <a:pt x="4350" y="5661"/>
                </a:cubicBezTo>
                <a:cubicBezTo>
                  <a:pt x="4350" y="5661"/>
                  <a:pt x="4350" y="5512"/>
                  <a:pt x="4350" y="5512"/>
                </a:cubicBezTo>
                <a:cubicBezTo>
                  <a:pt x="4800" y="5214"/>
                  <a:pt x="5100" y="4767"/>
                  <a:pt x="5400" y="4469"/>
                </a:cubicBezTo>
                <a:cubicBezTo>
                  <a:pt x="5550" y="4469"/>
                  <a:pt x="5550" y="4320"/>
                  <a:pt x="5550" y="4320"/>
                </a:cubicBezTo>
                <a:close/>
                <a:moveTo>
                  <a:pt x="3600" y="1490"/>
                </a:moveTo>
                <a:cubicBezTo>
                  <a:pt x="4350" y="1490"/>
                  <a:pt x="5100" y="1937"/>
                  <a:pt x="5400" y="2532"/>
                </a:cubicBezTo>
                <a:cubicBezTo>
                  <a:pt x="5400" y="2532"/>
                  <a:pt x="5400" y="2532"/>
                  <a:pt x="5400" y="2681"/>
                </a:cubicBezTo>
                <a:cubicBezTo>
                  <a:pt x="5250" y="2681"/>
                  <a:pt x="5100" y="2830"/>
                  <a:pt x="4950" y="2979"/>
                </a:cubicBezTo>
                <a:cubicBezTo>
                  <a:pt x="4800" y="2979"/>
                  <a:pt x="4650" y="3128"/>
                  <a:pt x="4500" y="3277"/>
                </a:cubicBezTo>
                <a:cubicBezTo>
                  <a:pt x="4500" y="3277"/>
                  <a:pt x="4350" y="3426"/>
                  <a:pt x="4200" y="3575"/>
                </a:cubicBezTo>
                <a:cubicBezTo>
                  <a:pt x="4050" y="3724"/>
                  <a:pt x="3900" y="3873"/>
                  <a:pt x="3750" y="4022"/>
                </a:cubicBezTo>
                <a:cubicBezTo>
                  <a:pt x="3450" y="4171"/>
                  <a:pt x="3300" y="4469"/>
                  <a:pt x="3150" y="4618"/>
                </a:cubicBezTo>
                <a:cubicBezTo>
                  <a:pt x="3150" y="4767"/>
                  <a:pt x="3000" y="4767"/>
                  <a:pt x="3000" y="4916"/>
                </a:cubicBezTo>
                <a:cubicBezTo>
                  <a:pt x="2850" y="5065"/>
                  <a:pt x="2700" y="5214"/>
                  <a:pt x="2550" y="5363"/>
                </a:cubicBezTo>
                <a:cubicBezTo>
                  <a:pt x="2550" y="5363"/>
                  <a:pt x="2550" y="5512"/>
                  <a:pt x="2550" y="5512"/>
                </a:cubicBezTo>
                <a:cubicBezTo>
                  <a:pt x="1950" y="5065"/>
                  <a:pt x="1500" y="4469"/>
                  <a:pt x="1500" y="3724"/>
                </a:cubicBezTo>
                <a:cubicBezTo>
                  <a:pt x="1500" y="2532"/>
                  <a:pt x="2400" y="1490"/>
                  <a:pt x="3600" y="14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98" name="Freeform 343"/>
          <p:cNvSpPr/>
          <p:nvPr/>
        </p:nvSpPr>
        <p:spPr>
          <a:xfrm>
            <a:off x="5422900" y="2247901"/>
            <a:ext cx="219076" cy="292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375" y="21600"/>
                </a:moveTo>
                <a:cubicBezTo>
                  <a:pt x="18225" y="21600"/>
                  <a:pt x="18225" y="21600"/>
                  <a:pt x="18225" y="21600"/>
                </a:cubicBezTo>
                <a:cubicBezTo>
                  <a:pt x="20250" y="21600"/>
                  <a:pt x="21600" y="20057"/>
                  <a:pt x="21600" y="19029"/>
                </a:cubicBezTo>
                <a:cubicBezTo>
                  <a:pt x="21600" y="17486"/>
                  <a:pt x="20250" y="15943"/>
                  <a:pt x="18225" y="15943"/>
                </a:cubicBezTo>
                <a:cubicBezTo>
                  <a:pt x="6750" y="15943"/>
                  <a:pt x="6750" y="15943"/>
                  <a:pt x="6750" y="15943"/>
                </a:cubicBezTo>
                <a:cubicBezTo>
                  <a:pt x="6750" y="2571"/>
                  <a:pt x="6750" y="2571"/>
                  <a:pt x="6750" y="2571"/>
                </a:cubicBezTo>
                <a:cubicBezTo>
                  <a:pt x="6750" y="1029"/>
                  <a:pt x="5400" y="0"/>
                  <a:pt x="3375" y="0"/>
                </a:cubicBezTo>
                <a:cubicBezTo>
                  <a:pt x="1350" y="0"/>
                  <a:pt x="0" y="1029"/>
                  <a:pt x="0" y="2571"/>
                </a:cubicBezTo>
                <a:cubicBezTo>
                  <a:pt x="0" y="19029"/>
                  <a:pt x="0" y="19029"/>
                  <a:pt x="0" y="19029"/>
                </a:cubicBezTo>
                <a:cubicBezTo>
                  <a:pt x="0" y="20057"/>
                  <a:pt x="1350" y="21600"/>
                  <a:pt x="3375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799" name="Freeform 344"/>
          <p:cNvSpPr/>
          <p:nvPr/>
        </p:nvSpPr>
        <p:spPr>
          <a:xfrm>
            <a:off x="4962526" y="3273426"/>
            <a:ext cx="990601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800" y="21600"/>
                  <a:pt x="21600" y="16650"/>
                  <a:pt x="21600" y="10800"/>
                </a:cubicBezTo>
                <a:cubicBezTo>
                  <a:pt x="21600" y="4800"/>
                  <a:pt x="16650" y="0"/>
                  <a:pt x="10800" y="0"/>
                </a:cubicBezTo>
                <a:cubicBezTo>
                  <a:pt x="4800" y="0"/>
                  <a:pt x="0" y="4800"/>
                  <a:pt x="0" y="10800"/>
                </a:cubicBezTo>
                <a:cubicBezTo>
                  <a:pt x="0" y="16650"/>
                  <a:pt x="4800" y="21600"/>
                  <a:pt x="10800" y="21600"/>
                </a:cubicBezTo>
                <a:close/>
                <a:moveTo>
                  <a:pt x="10800" y="1500"/>
                </a:moveTo>
                <a:cubicBezTo>
                  <a:pt x="15900" y="1500"/>
                  <a:pt x="20100" y="5700"/>
                  <a:pt x="20100" y="10800"/>
                </a:cubicBezTo>
                <a:cubicBezTo>
                  <a:pt x="20100" y="15900"/>
                  <a:pt x="15900" y="20100"/>
                  <a:pt x="10800" y="20100"/>
                </a:cubicBezTo>
                <a:cubicBezTo>
                  <a:pt x="5700" y="20100"/>
                  <a:pt x="1500" y="15900"/>
                  <a:pt x="1500" y="10800"/>
                </a:cubicBezTo>
                <a:cubicBezTo>
                  <a:pt x="1500" y="5700"/>
                  <a:pt x="5700" y="1500"/>
                  <a:pt x="10800" y="1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00" name="Freeform 345"/>
          <p:cNvSpPr/>
          <p:nvPr/>
        </p:nvSpPr>
        <p:spPr>
          <a:xfrm>
            <a:off x="5394326" y="3514726"/>
            <a:ext cx="234951" cy="311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76" y="21600"/>
                </a:moveTo>
                <a:cubicBezTo>
                  <a:pt x="18424" y="21600"/>
                  <a:pt x="18424" y="21600"/>
                  <a:pt x="18424" y="21600"/>
                </a:cubicBezTo>
                <a:cubicBezTo>
                  <a:pt x="20329" y="21600"/>
                  <a:pt x="21600" y="20640"/>
                  <a:pt x="21600" y="19200"/>
                </a:cubicBezTo>
                <a:cubicBezTo>
                  <a:pt x="21600" y="17760"/>
                  <a:pt x="20329" y="16800"/>
                  <a:pt x="18424" y="16800"/>
                </a:cubicBezTo>
                <a:cubicBezTo>
                  <a:pt x="6988" y="16800"/>
                  <a:pt x="6988" y="16800"/>
                  <a:pt x="6988" y="16800"/>
                </a:cubicBezTo>
                <a:cubicBezTo>
                  <a:pt x="6988" y="2880"/>
                  <a:pt x="6988" y="2880"/>
                  <a:pt x="6988" y="2880"/>
                </a:cubicBezTo>
                <a:cubicBezTo>
                  <a:pt x="6988" y="1440"/>
                  <a:pt x="5082" y="0"/>
                  <a:pt x="3176" y="0"/>
                </a:cubicBezTo>
                <a:cubicBezTo>
                  <a:pt x="1906" y="0"/>
                  <a:pt x="0" y="1440"/>
                  <a:pt x="0" y="2880"/>
                </a:cubicBezTo>
                <a:cubicBezTo>
                  <a:pt x="0" y="19200"/>
                  <a:pt x="0" y="19200"/>
                  <a:pt x="0" y="19200"/>
                </a:cubicBezTo>
                <a:cubicBezTo>
                  <a:pt x="0" y="20640"/>
                  <a:pt x="1906" y="21600"/>
                  <a:pt x="3176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01" name="Freeform 346"/>
          <p:cNvSpPr/>
          <p:nvPr/>
        </p:nvSpPr>
        <p:spPr>
          <a:xfrm>
            <a:off x="4962526" y="4657726"/>
            <a:ext cx="990601" cy="698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950" y="0"/>
                </a:moveTo>
                <a:cubicBezTo>
                  <a:pt x="10350" y="0"/>
                  <a:pt x="7200" y="3636"/>
                  <a:pt x="6600" y="8768"/>
                </a:cubicBezTo>
                <a:cubicBezTo>
                  <a:pt x="5850" y="8341"/>
                  <a:pt x="5250" y="8127"/>
                  <a:pt x="4500" y="8127"/>
                </a:cubicBezTo>
                <a:cubicBezTo>
                  <a:pt x="1950" y="8341"/>
                  <a:pt x="0" y="11335"/>
                  <a:pt x="0" y="15184"/>
                </a:cubicBezTo>
                <a:cubicBezTo>
                  <a:pt x="0" y="18820"/>
                  <a:pt x="2100" y="21600"/>
                  <a:pt x="4650" y="21600"/>
                </a:cubicBezTo>
                <a:cubicBezTo>
                  <a:pt x="14400" y="21600"/>
                  <a:pt x="14400" y="21600"/>
                  <a:pt x="14400" y="21600"/>
                </a:cubicBezTo>
                <a:cubicBezTo>
                  <a:pt x="18300" y="21600"/>
                  <a:pt x="21600" y="17109"/>
                  <a:pt x="21600" y="11335"/>
                </a:cubicBezTo>
                <a:cubicBezTo>
                  <a:pt x="21600" y="11335"/>
                  <a:pt x="21600" y="11335"/>
                  <a:pt x="21600" y="11335"/>
                </a:cubicBezTo>
                <a:cubicBezTo>
                  <a:pt x="21600" y="11121"/>
                  <a:pt x="21600" y="10907"/>
                  <a:pt x="21600" y="10907"/>
                </a:cubicBezTo>
                <a:cubicBezTo>
                  <a:pt x="21600" y="4919"/>
                  <a:pt x="18150" y="0"/>
                  <a:pt x="13950" y="0"/>
                </a:cubicBezTo>
                <a:close/>
                <a:moveTo>
                  <a:pt x="20100" y="11121"/>
                </a:moveTo>
                <a:cubicBezTo>
                  <a:pt x="20100" y="11335"/>
                  <a:pt x="20100" y="11335"/>
                  <a:pt x="20100" y="11335"/>
                </a:cubicBezTo>
                <a:cubicBezTo>
                  <a:pt x="20100" y="11335"/>
                  <a:pt x="20100" y="11549"/>
                  <a:pt x="20100" y="11549"/>
                </a:cubicBezTo>
                <a:cubicBezTo>
                  <a:pt x="19950" y="16040"/>
                  <a:pt x="17400" y="19461"/>
                  <a:pt x="14400" y="19461"/>
                </a:cubicBezTo>
                <a:cubicBezTo>
                  <a:pt x="4650" y="19461"/>
                  <a:pt x="4650" y="19461"/>
                  <a:pt x="4650" y="19461"/>
                </a:cubicBezTo>
                <a:cubicBezTo>
                  <a:pt x="2850" y="19461"/>
                  <a:pt x="1500" y="17537"/>
                  <a:pt x="1500" y="15184"/>
                </a:cubicBezTo>
                <a:cubicBezTo>
                  <a:pt x="1500" y="12618"/>
                  <a:pt x="2850" y="10479"/>
                  <a:pt x="4650" y="10265"/>
                </a:cubicBezTo>
                <a:cubicBezTo>
                  <a:pt x="4650" y="10265"/>
                  <a:pt x="4650" y="10265"/>
                  <a:pt x="4800" y="10265"/>
                </a:cubicBezTo>
                <a:cubicBezTo>
                  <a:pt x="5400" y="10265"/>
                  <a:pt x="6150" y="10693"/>
                  <a:pt x="6750" y="11335"/>
                </a:cubicBezTo>
                <a:cubicBezTo>
                  <a:pt x="6900" y="11549"/>
                  <a:pt x="7200" y="11549"/>
                  <a:pt x="7500" y="11549"/>
                </a:cubicBezTo>
                <a:cubicBezTo>
                  <a:pt x="7800" y="11335"/>
                  <a:pt x="7950" y="10907"/>
                  <a:pt x="7950" y="10479"/>
                </a:cubicBezTo>
                <a:cubicBezTo>
                  <a:pt x="8100" y="5774"/>
                  <a:pt x="10650" y="2139"/>
                  <a:pt x="13950" y="2139"/>
                </a:cubicBezTo>
                <a:cubicBezTo>
                  <a:pt x="17400" y="2139"/>
                  <a:pt x="20100" y="6202"/>
                  <a:pt x="20100" y="10907"/>
                </a:cubicBezTo>
                <a:cubicBezTo>
                  <a:pt x="20100" y="10907"/>
                  <a:pt x="20100" y="11121"/>
                  <a:pt x="20100" y="1112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02" name="Freeform 347"/>
          <p:cNvSpPr/>
          <p:nvPr/>
        </p:nvSpPr>
        <p:spPr>
          <a:xfrm>
            <a:off x="5194557" y="5870870"/>
            <a:ext cx="632391" cy="5585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4" h="21467" extrusionOk="0">
                <a:moveTo>
                  <a:pt x="1974" y="12934"/>
                </a:moveTo>
                <a:cubicBezTo>
                  <a:pt x="1510" y="12400"/>
                  <a:pt x="813" y="12400"/>
                  <a:pt x="349" y="12934"/>
                </a:cubicBezTo>
                <a:cubicBezTo>
                  <a:pt x="-116" y="13467"/>
                  <a:pt x="-116" y="14267"/>
                  <a:pt x="349" y="14800"/>
                </a:cubicBezTo>
                <a:cubicBezTo>
                  <a:pt x="5690" y="20934"/>
                  <a:pt x="5690" y="20934"/>
                  <a:pt x="5690" y="20934"/>
                </a:cubicBezTo>
                <a:cubicBezTo>
                  <a:pt x="5923" y="21200"/>
                  <a:pt x="6387" y="21467"/>
                  <a:pt x="6619" y="21467"/>
                </a:cubicBezTo>
                <a:cubicBezTo>
                  <a:pt x="6619" y="21467"/>
                  <a:pt x="6619" y="21467"/>
                  <a:pt x="6619" y="21467"/>
                </a:cubicBezTo>
                <a:cubicBezTo>
                  <a:pt x="7084" y="21467"/>
                  <a:pt x="7316" y="21200"/>
                  <a:pt x="7549" y="20934"/>
                </a:cubicBezTo>
                <a:cubicBezTo>
                  <a:pt x="21252" y="2267"/>
                  <a:pt x="21252" y="2267"/>
                  <a:pt x="21252" y="2267"/>
                </a:cubicBezTo>
                <a:cubicBezTo>
                  <a:pt x="21484" y="1734"/>
                  <a:pt x="21484" y="667"/>
                  <a:pt x="21019" y="400"/>
                </a:cubicBezTo>
                <a:cubicBezTo>
                  <a:pt x="20555" y="-133"/>
                  <a:pt x="19858" y="-133"/>
                  <a:pt x="19394" y="400"/>
                </a:cubicBezTo>
                <a:cubicBezTo>
                  <a:pt x="6619" y="18000"/>
                  <a:pt x="6619" y="18000"/>
                  <a:pt x="6619" y="18000"/>
                </a:cubicBezTo>
                <a:lnTo>
                  <a:pt x="1974" y="1293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03" name="Freeform 348"/>
          <p:cNvSpPr/>
          <p:nvPr/>
        </p:nvSpPr>
        <p:spPr>
          <a:xfrm>
            <a:off x="4963007" y="5736737"/>
            <a:ext cx="990917" cy="9974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712" h="20625" extrusionOk="0">
                <a:moveTo>
                  <a:pt x="15038" y="1600"/>
                </a:moveTo>
                <a:cubicBezTo>
                  <a:pt x="11073" y="-975"/>
                  <a:pt x="6152" y="-403"/>
                  <a:pt x="2871" y="3030"/>
                </a:cubicBezTo>
                <a:cubicBezTo>
                  <a:pt x="-957" y="7036"/>
                  <a:pt x="-957" y="13616"/>
                  <a:pt x="2871" y="17621"/>
                </a:cubicBezTo>
                <a:cubicBezTo>
                  <a:pt x="4785" y="19624"/>
                  <a:pt x="7382" y="20625"/>
                  <a:pt x="9843" y="20625"/>
                </a:cubicBezTo>
                <a:cubicBezTo>
                  <a:pt x="12304" y="20625"/>
                  <a:pt x="14901" y="19624"/>
                  <a:pt x="16815" y="17621"/>
                </a:cubicBezTo>
                <a:cubicBezTo>
                  <a:pt x="20096" y="14188"/>
                  <a:pt x="20643" y="8895"/>
                  <a:pt x="18182" y="4890"/>
                </a:cubicBezTo>
                <a:cubicBezTo>
                  <a:pt x="17909" y="4461"/>
                  <a:pt x="17499" y="4461"/>
                  <a:pt x="17225" y="4604"/>
                </a:cubicBezTo>
                <a:cubicBezTo>
                  <a:pt x="16815" y="4890"/>
                  <a:pt x="16815" y="5319"/>
                  <a:pt x="16952" y="5605"/>
                </a:cubicBezTo>
                <a:cubicBezTo>
                  <a:pt x="19139" y="9181"/>
                  <a:pt x="18592" y="13616"/>
                  <a:pt x="15858" y="16620"/>
                </a:cubicBezTo>
                <a:cubicBezTo>
                  <a:pt x="12440" y="20053"/>
                  <a:pt x="7109" y="20053"/>
                  <a:pt x="3828" y="16620"/>
                </a:cubicBezTo>
                <a:cubicBezTo>
                  <a:pt x="547" y="13187"/>
                  <a:pt x="547" y="7465"/>
                  <a:pt x="3828" y="4032"/>
                </a:cubicBezTo>
                <a:cubicBezTo>
                  <a:pt x="6699" y="1171"/>
                  <a:pt x="10937" y="599"/>
                  <a:pt x="14354" y="2887"/>
                </a:cubicBezTo>
                <a:cubicBezTo>
                  <a:pt x="14628" y="3030"/>
                  <a:pt x="15038" y="2887"/>
                  <a:pt x="15311" y="2601"/>
                </a:cubicBezTo>
                <a:cubicBezTo>
                  <a:pt x="15448" y="2315"/>
                  <a:pt x="15311" y="1743"/>
                  <a:pt x="15038" y="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04" name="Freeform 349"/>
          <p:cNvSpPr/>
          <p:nvPr/>
        </p:nvSpPr>
        <p:spPr>
          <a:xfrm>
            <a:off x="5133976" y="7515225"/>
            <a:ext cx="187327" cy="69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00" y="21600"/>
                </a:moveTo>
                <a:cubicBezTo>
                  <a:pt x="17600" y="21600"/>
                  <a:pt x="17600" y="21600"/>
                  <a:pt x="17600" y="21600"/>
                </a:cubicBezTo>
                <a:cubicBezTo>
                  <a:pt x="20000" y="21600"/>
                  <a:pt x="21600" y="17280"/>
                  <a:pt x="21600" y="10800"/>
                </a:cubicBezTo>
                <a:cubicBezTo>
                  <a:pt x="21600" y="4320"/>
                  <a:pt x="20000" y="0"/>
                  <a:pt x="17600" y="0"/>
                </a:cubicBezTo>
                <a:cubicBezTo>
                  <a:pt x="4000" y="0"/>
                  <a:pt x="4000" y="0"/>
                  <a:pt x="4000" y="0"/>
                </a:cubicBezTo>
                <a:cubicBezTo>
                  <a:pt x="1600" y="0"/>
                  <a:pt x="0" y="6480"/>
                  <a:pt x="0" y="10800"/>
                </a:cubicBezTo>
                <a:cubicBezTo>
                  <a:pt x="0" y="17280"/>
                  <a:pt x="1600" y="21600"/>
                  <a:pt x="400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05" name="Freeform 350"/>
          <p:cNvSpPr/>
          <p:nvPr/>
        </p:nvSpPr>
        <p:spPr>
          <a:xfrm>
            <a:off x="4962526" y="7150102"/>
            <a:ext cx="990601" cy="688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50" y="0"/>
                </a:move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432"/>
                  <a:pt x="0" y="1080"/>
                </a:cubicBezTo>
                <a:cubicBezTo>
                  <a:pt x="0" y="7992"/>
                  <a:pt x="0" y="7992"/>
                  <a:pt x="0" y="7992"/>
                </a:cubicBezTo>
                <a:cubicBezTo>
                  <a:pt x="0" y="7992"/>
                  <a:pt x="0" y="7992"/>
                  <a:pt x="0" y="8208"/>
                </a:cubicBezTo>
                <a:cubicBezTo>
                  <a:pt x="0" y="8208"/>
                  <a:pt x="0" y="8424"/>
                  <a:pt x="0" y="8424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168"/>
                  <a:pt x="300" y="21600"/>
                  <a:pt x="750" y="21600"/>
                </a:cubicBez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168"/>
                  <a:pt x="21600" y="20520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432"/>
                  <a:pt x="21300" y="0"/>
                  <a:pt x="20850" y="0"/>
                </a:cubicBezTo>
                <a:close/>
                <a:moveTo>
                  <a:pt x="20100" y="19440"/>
                </a:moveTo>
                <a:cubicBezTo>
                  <a:pt x="1500" y="19440"/>
                  <a:pt x="1500" y="19440"/>
                  <a:pt x="1500" y="19440"/>
                </a:cubicBezTo>
                <a:cubicBezTo>
                  <a:pt x="1500" y="9288"/>
                  <a:pt x="1500" y="9288"/>
                  <a:pt x="1500" y="9288"/>
                </a:cubicBezTo>
                <a:cubicBezTo>
                  <a:pt x="20100" y="9288"/>
                  <a:pt x="20100" y="9288"/>
                  <a:pt x="20100" y="9288"/>
                </a:cubicBezTo>
                <a:lnTo>
                  <a:pt x="20100" y="19440"/>
                </a:lnTo>
                <a:close/>
                <a:moveTo>
                  <a:pt x="20100" y="7128"/>
                </a:moveTo>
                <a:cubicBezTo>
                  <a:pt x="1500" y="7128"/>
                  <a:pt x="1500" y="7128"/>
                  <a:pt x="1500" y="7128"/>
                </a:cubicBezTo>
                <a:cubicBezTo>
                  <a:pt x="1500" y="2160"/>
                  <a:pt x="1500" y="2160"/>
                  <a:pt x="1500" y="2160"/>
                </a:cubicBezTo>
                <a:cubicBezTo>
                  <a:pt x="20100" y="2160"/>
                  <a:pt x="20100" y="2160"/>
                  <a:pt x="20100" y="2160"/>
                </a:cubicBezTo>
                <a:lnTo>
                  <a:pt x="20100" y="712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06" name="Freeform 351"/>
          <p:cNvSpPr/>
          <p:nvPr/>
        </p:nvSpPr>
        <p:spPr>
          <a:xfrm>
            <a:off x="4964885" y="8256733"/>
            <a:ext cx="991154" cy="991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4" h="21488" extrusionOk="0">
                <a:moveTo>
                  <a:pt x="16633" y="12863"/>
                </a:moveTo>
                <a:cubicBezTo>
                  <a:pt x="20804" y="11513"/>
                  <a:pt x="20804" y="11513"/>
                  <a:pt x="20804" y="11513"/>
                </a:cubicBezTo>
                <a:cubicBezTo>
                  <a:pt x="21102" y="11363"/>
                  <a:pt x="21251" y="11063"/>
                  <a:pt x="21400" y="10763"/>
                </a:cubicBezTo>
                <a:cubicBezTo>
                  <a:pt x="21400" y="10463"/>
                  <a:pt x="21251" y="10163"/>
                  <a:pt x="20953" y="10013"/>
                </a:cubicBezTo>
                <a:cubicBezTo>
                  <a:pt x="992" y="113"/>
                  <a:pt x="992" y="113"/>
                  <a:pt x="992" y="113"/>
                </a:cubicBezTo>
                <a:cubicBezTo>
                  <a:pt x="694" y="-37"/>
                  <a:pt x="396" y="-37"/>
                  <a:pt x="247" y="113"/>
                </a:cubicBezTo>
                <a:cubicBezTo>
                  <a:pt x="-51" y="413"/>
                  <a:pt x="-51" y="713"/>
                  <a:pt x="98" y="1013"/>
                </a:cubicBezTo>
                <a:cubicBezTo>
                  <a:pt x="9632" y="21113"/>
                  <a:pt x="9632" y="21113"/>
                  <a:pt x="9632" y="21113"/>
                </a:cubicBezTo>
                <a:cubicBezTo>
                  <a:pt x="9781" y="21263"/>
                  <a:pt x="10079" y="21413"/>
                  <a:pt x="10377" y="21413"/>
                </a:cubicBezTo>
                <a:cubicBezTo>
                  <a:pt x="10377" y="21413"/>
                  <a:pt x="10377" y="21413"/>
                  <a:pt x="10377" y="21413"/>
                </a:cubicBezTo>
                <a:cubicBezTo>
                  <a:pt x="10675" y="21413"/>
                  <a:pt x="10972" y="21263"/>
                  <a:pt x="10972" y="20963"/>
                </a:cubicBezTo>
                <a:cubicBezTo>
                  <a:pt x="12611" y="16313"/>
                  <a:pt x="12611" y="16313"/>
                  <a:pt x="12611" y="16313"/>
                </a:cubicBezTo>
                <a:cubicBezTo>
                  <a:pt x="17378" y="21263"/>
                  <a:pt x="17378" y="21263"/>
                  <a:pt x="17378" y="21263"/>
                </a:cubicBezTo>
                <a:cubicBezTo>
                  <a:pt x="17676" y="21563"/>
                  <a:pt x="18123" y="21563"/>
                  <a:pt x="18421" y="21263"/>
                </a:cubicBezTo>
                <a:cubicBezTo>
                  <a:pt x="21251" y="18413"/>
                  <a:pt x="21251" y="18413"/>
                  <a:pt x="21251" y="18413"/>
                </a:cubicBezTo>
                <a:cubicBezTo>
                  <a:pt x="21549" y="18113"/>
                  <a:pt x="21549" y="17663"/>
                  <a:pt x="21251" y="17363"/>
                </a:cubicBezTo>
                <a:lnTo>
                  <a:pt x="16633" y="12863"/>
                </a:lnTo>
                <a:close/>
                <a:moveTo>
                  <a:pt x="17974" y="19613"/>
                </a:moveTo>
                <a:cubicBezTo>
                  <a:pt x="12760" y="14363"/>
                  <a:pt x="12760" y="14363"/>
                  <a:pt x="12760" y="14363"/>
                </a:cubicBezTo>
                <a:cubicBezTo>
                  <a:pt x="12611" y="14213"/>
                  <a:pt x="12462" y="14213"/>
                  <a:pt x="12164" y="14213"/>
                </a:cubicBezTo>
                <a:cubicBezTo>
                  <a:pt x="12164" y="14213"/>
                  <a:pt x="12164" y="14213"/>
                  <a:pt x="12015" y="14213"/>
                </a:cubicBezTo>
                <a:cubicBezTo>
                  <a:pt x="11717" y="14213"/>
                  <a:pt x="11568" y="14513"/>
                  <a:pt x="11568" y="14663"/>
                </a:cubicBezTo>
                <a:cubicBezTo>
                  <a:pt x="10228" y="18713"/>
                  <a:pt x="10228" y="18713"/>
                  <a:pt x="10228" y="18713"/>
                </a:cubicBezTo>
                <a:cubicBezTo>
                  <a:pt x="2332" y="2363"/>
                  <a:pt x="2332" y="2363"/>
                  <a:pt x="2332" y="2363"/>
                </a:cubicBezTo>
                <a:cubicBezTo>
                  <a:pt x="18570" y="10613"/>
                  <a:pt x="18570" y="10613"/>
                  <a:pt x="18570" y="10613"/>
                </a:cubicBezTo>
                <a:cubicBezTo>
                  <a:pt x="14995" y="11663"/>
                  <a:pt x="14995" y="11663"/>
                  <a:pt x="14995" y="11663"/>
                </a:cubicBezTo>
                <a:cubicBezTo>
                  <a:pt x="14697" y="11813"/>
                  <a:pt x="14548" y="11963"/>
                  <a:pt x="14548" y="12263"/>
                </a:cubicBezTo>
                <a:cubicBezTo>
                  <a:pt x="14399" y="12563"/>
                  <a:pt x="14548" y="12713"/>
                  <a:pt x="14697" y="13013"/>
                </a:cubicBezTo>
                <a:cubicBezTo>
                  <a:pt x="19612" y="17963"/>
                  <a:pt x="19612" y="17963"/>
                  <a:pt x="19612" y="17963"/>
                </a:cubicBezTo>
                <a:lnTo>
                  <a:pt x="17974" y="1961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07" name="Freeform 352"/>
          <p:cNvSpPr/>
          <p:nvPr/>
        </p:nvSpPr>
        <p:spPr>
          <a:xfrm>
            <a:off x="4962526" y="9504506"/>
            <a:ext cx="988240" cy="9952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9" h="21563" extrusionOk="0">
                <a:moveTo>
                  <a:pt x="7950" y="13913"/>
                </a:moveTo>
                <a:cubicBezTo>
                  <a:pt x="10350" y="20963"/>
                  <a:pt x="10350" y="20963"/>
                  <a:pt x="10350" y="20963"/>
                </a:cubicBezTo>
                <a:cubicBezTo>
                  <a:pt x="10500" y="21263"/>
                  <a:pt x="10800" y="21563"/>
                  <a:pt x="11100" y="21563"/>
                </a:cubicBezTo>
                <a:cubicBezTo>
                  <a:pt x="11100" y="21563"/>
                  <a:pt x="11100" y="21563"/>
                  <a:pt x="11100" y="21563"/>
                </a:cubicBezTo>
                <a:cubicBezTo>
                  <a:pt x="11400" y="21563"/>
                  <a:pt x="11700" y="21413"/>
                  <a:pt x="11850" y="21113"/>
                </a:cubicBezTo>
                <a:cubicBezTo>
                  <a:pt x="21450" y="1013"/>
                  <a:pt x="21450" y="1013"/>
                  <a:pt x="21450" y="1013"/>
                </a:cubicBezTo>
                <a:cubicBezTo>
                  <a:pt x="21600" y="713"/>
                  <a:pt x="21600" y="413"/>
                  <a:pt x="21300" y="113"/>
                </a:cubicBezTo>
                <a:cubicBezTo>
                  <a:pt x="21150" y="-37"/>
                  <a:pt x="20700" y="-37"/>
                  <a:pt x="20400" y="113"/>
                </a:cubicBezTo>
                <a:cubicBezTo>
                  <a:pt x="450" y="10013"/>
                  <a:pt x="450" y="10013"/>
                  <a:pt x="450" y="10013"/>
                </a:cubicBezTo>
                <a:cubicBezTo>
                  <a:pt x="150" y="10163"/>
                  <a:pt x="0" y="10463"/>
                  <a:pt x="0" y="10763"/>
                </a:cubicBezTo>
                <a:cubicBezTo>
                  <a:pt x="0" y="11063"/>
                  <a:pt x="300" y="11363"/>
                  <a:pt x="600" y="11513"/>
                </a:cubicBezTo>
                <a:lnTo>
                  <a:pt x="7950" y="13913"/>
                </a:lnTo>
                <a:close/>
                <a:moveTo>
                  <a:pt x="19200" y="2363"/>
                </a:moveTo>
                <a:cubicBezTo>
                  <a:pt x="11250" y="18713"/>
                  <a:pt x="11250" y="18713"/>
                  <a:pt x="11250" y="18713"/>
                </a:cubicBezTo>
                <a:cubicBezTo>
                  <a:pt x="9300" y="13013"/>
                  <a:pt x="9300" y="13013"/>
                  <a:pt x="9300" y="13013"/>
                </a:cubicBezTo>
                <a:cubicBezTo>
                  <a:pt x="9300" y="12863"/>
                  <a:pt x="9000" y="12563"/>
                  <a:pt x="8850" y="12563"/>
                </a:cubicBezTo>
                <a:cubicBezTo>
                  <a:pt x="2700" y="10613"/>
                  <a:pt x="2700" y="10613"/>
                  <a:pt x="2700" y="10613"/>
                </a:cubicBezTo>
                <a:lnTo>
                  <a:pt x="19200" y="236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08" name="Freeform 353"/>
          <p:cNvSpPr/>
          <p:nvPr/>
        </p:nvSpPr>
        <p:spPr>
          <a:xfrm>
            <a:off x="5073650" y="10745350"/>
            <a:ext cx="755650" cy="9989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7" extrusionOk="0">
                <a:moveTo>
                  <a:pt x="4320" y="14953"/>
                </a:moveTo>
                <a:cubicBezTo>
                  <a:pt x="1964" y="14953"/>
                  <a:pt x="0" y="16442"/>
                  <a:pt x="0" y="18230"/>
                </a:cubicBezTo>
                <a:cubicBezTo>
                  <a:pt x="0" y="20017"/>
                  <a:pt x="1964" y="21507"/>
                  <a:pt x="4320" y="21507"/>
                </a:cubicBezTo>
                <a:cubicBezTo>
                  <a:pt x="6480" y="21507"/>
                  <a:pt x="8444" y="20166"/>
                  <a:pt x="8640" y="18379"/>
                </a:cubicBezTo>
                <a:cubicBezTo>
                  <a:pt x="10800" y="14506"/>
                  <a:pt x="10800" y="14506"/>
                  <a:pt x="10800" y="14506"/>
                </a:cubicBezTo>
                <a:cubicBezTo>
                  <a:pt x="12960" y="18379"/>
                  <a:pt x="12960" y="18379"/>
                  <a:pt x="12960" y="18379"/>
                </a:cubicBezTo>
                <a:cubicBezTo>
                  <a:pt x="13156" y="20166"/>
                  <a:pt x="14924" y="21507"/>
                  <a:pt x="17280" y="21507"/>
                </a:cubicBezTo>
                <a:cubicBezTo>
                  <a:pt x="19636" y="21507"/>
                  <a:pt x="21600" y="20017"/>
                  <a:pt x="21600" y="18230"/>
                </a:cubicBezTo>
                <a:cubicBezTo>
                  <a:pt x="21600" y="16442"/>
                  <a:pt x="19636" y="14953"/>
                  <a:pt x="17280" y="14953"/>
                </a:cubicBezTo>
                <a:cubicBezTo>
                  <a:pt x="15905" y="14953"/>
                  <a:pt x="14727" y="15399"/>
                  <a:pt x="13942" y="16144"/>
                </a:cubicBezTo>
                <a:cubicBezTo>
                  <a:pt x="11782" y="12569"/>
                  <a:pt x="11782" y="12569"/>
                  <a:pt x="11782" y="12569"/>
                </a:cubicBezTo>
                <a:cubicBezTo>
                  <a:pt x="18262" y="1099"/>
                  <a:pt x="18262" y="1099"/>
                  <a:pt x="18262" y="1099"/>
                </a:cubicBezTo>
                <a:cubicBezTo>
                  <a:pt x="18458" y="801"/>
                  <a:pt x="18262" y="354"/>
                  <a:pt x="17673" y="205"/>
                </a:cubicBezTo>
                <a:cubicBezTo>
                  <a:pt x="17084" y="-93"/>
                  <a:pt x="16495" y="205"/>
                  <a:pt x="16298" y="503"/>
                </a:cubicBezTo>
                <a:cubicBezTo>
                  <a:pt x="10800" y="10633"/>
                  <a:pt x="10800" y="10633"/>
                  <a:pt x="10800" y="10633"/>
                </a:cubicBezTo>
                <a:cubicBezTo>
                  <a:pt x="5105" y="503"/>
                  <a:pt x="5105" y="503"/>
                  <a:pt x="5105" y="503"/>
                </a:cubicBezTo>
                <a:cubicBezTo>
                  <a:pt x="4909" y="56"/>
                  <a:pt x="4320" y="-93"/>
                  <a:pt x="3731" y="56"/>
                </a:cubicBezTo>
                <a:cubicBezTo>
                  <a:pt x="3142" y="354"/>
                  <a:pt x="2945" y="801"/>
                  <a:pt x="3142" y="1099"/>
                </a:cubicBezTo>
                <a:cubicBezTo>
                  <a:pt x="9622" y="12569"/>
                  <a:pt x="9622" y="12569"/>
                  <a:pt x="9622" y="12569"/>
                </a:cubicBezTo>
                <a:cubicBezTo>
                  <a:pt x="7658" y="16144"/>
                  <a:pt x="7658" y="16144"/>
                  <a:pt x="7658" y="16144"/>
                </a:cubicBezTo>
                <a:cubicBezTo>
                  <a:pt x="6873" y="15399"/>
                  <a:pt x="5695" y="14953"/>
                  <a:pt x="4320" y="14953"/>
                </a:cubicBezTo>
                <a:close/>
                <a:moveTo>
                  <a:pt x="6480" y="18230"/>
                </a:moveTo>
                <a:cubicBezTo>
                  <a:pt x="6480" y="19124"/>
                  <a:pt x="5498" y="20017"/>
                  <a:pt x="4320" y="20017"/>
                </a:cubicBezTo>
                <a:cubicBezTo>
                  <a:pt x="2945" y="20017"/>
                  <a:pt x="1964" y="19124"/>
                  <a:pt x="1964" y="18230"/>
                </a:cubicBezTo>
                <a:cubicBezTo>
                  <a:pt x="1964" y="17336"/>
                  <a:pt x="2945" y="16442"/>
                  <a:pt x="4320" y="16442"/>
                </a:cubicBezTo>
                <a:cubicBezTo>
                  <a:pt x="5498" y="16442"/>
                  <a:pt x="6480" y="17336"/>
                  <a:pt x="6480" y="18230"/>
                </a:cubicBezTo>
                <a:close/>
                <a:moveTo>
                  <a:pt x="17280" y="16442"/>
                </a:moveTo>
                <a:cubicBezTo>
                  <a:pt x="18655" y="16442"/>
                  <a:pt x="19636" y="17187"/>
                  <a:pt x="19636" y="18230"/>
                </a:cubicBezTo>
                <a:cubicBezTo>
                  <a:pt x="19636" y="19124"/>
                  <a:pt x="18458" y="20017"/>
                  <a:pt x="17280" y="20017"/>
                </a:cubicBezTo>
                <a:cubicBezTo>
                  <a:pt x="15905" y="20017"/>
                  <a:pt x="14924" y="19124"/>
                  <a:pt x="14924" y="18230"/>
                </a:cubicBezTo>
                <a:cubicBezTo>
                  <a:pt x="14924" y="17187"/>
                  <a:pt x="15905" y="16442"/>
                  <a:pt x="17280" y="1644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09" name="Freeform 354"/>
          <p:cNvSpPr/>
          <p:nvPr/>
        </p:nvSpPr>
        <p:spPr>
          <a:xfrm>
            <a:off x="5127626" y="11966575"/>
            <a:ext cx="644527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596" y="0"/>
                </a:moveTo>
                <a:cubicBezTo>
                  <a:pt x="2068" y="0"/>
                  <a:pt x="0" y="1650"/>
                  <a:pt x="0" y="3900"/>
                </a:cubicBezTo>
                <a:cubicBezTo>
                  <a:pt x="0" y="5550"/>
                  <a:pt x="1379" y="7050"/>
                  <a:pt x="3217" y="7500"/>
                </a:cubicBezTo>
                <a:cubicBezTo>
                  <a:pt x="3217" y="20850"/>
                  <a:pt x="3217" y="20850"/>
                  <a:pt x="3217" y="20850"/>
                </a:cubicBezTo>
                <a:cubicBezTo>
                  <a:pt x="3217" y="21300"/>
                  <a:pt x="3906" y="21600"/>
                  <a:pt x="4596" y="21600"/>
                </a:cubicBezTo>
                <a:cubicBezTo>
                  <a:pt x="5285" y="21600"/>
                  <a:pt x="5745" y="21300"/>
                  <a:pt x="5745" y="20850"/>
                </a:cubicBezTo>
                <a:cubicBezTo>
                  <a:pt x="5745" y="7500"/>
                  <a:pt x="5745" y="7500"/>
                  <a:pt x="5745" y="7500"/>
                </a:cubicBezTo>
                <a:cubicBezTo>
                  <a:pt x="7583" y="7050"/>
                  <a:pt x="8962" y="5550"/>
                  <a:pt x="8962" y="3900"/>
                </a:cubicBezTo>
                <a:cubicBezTo>
                  <a:pt x="8962" y="1650"/>
                  <a:pt x="7123" y="0"/>
                  <a:pt x="4596" y="0"/>
                </a:cubicBezTo>
                <a:close/>
                <a:moveTo>
                  <a:pt x="4596" y="6000"/>
                </a:moveTo>
                <a:cubicBezTo>
                  <a:pt x="3677" y="6000"/>
                  <a:pt x="2528" y="5100"/>
                  <a:pt x="2528" y="3900"/>
                </a:cubicBezTo>
                <a:cubicBezTo>
                  <a:pt x="2528" y="2550"/>
                  <a:pt x="3677" y="1650"/>
                  <a:pt x="4596" y="1650"/>
                </a:cubicBezTo>
                <a:cubicBezTo>
                  <a:pt x="5515" y="1650"/>
                  <a:pt x="6664" y="2550"/>
                  <a:pt x="6664" y="3900"/>
                </a:cubicBezTo>
                <a:cubicBezTo>
                  <a:pt x="6434" y="5100"/>
                  <a:pt x="5515" y="6000"/>
                  <a:pt x="4596" y="6000"/>
                </a:cubicBezTo>
                <a:close/>
                <a:moveTo>
                  <a:pt x="20221" y="0"/>
                </a:moveTo>
                <a:cubicBezTo>
                  <a:pt x="19532" y="0"/>
                  <a:pt x="19072" y="300"/>
                  <a:pt x="19072" y="750"/>
                </a:cubicBezTo>
                <a:cubicBezTo>
                  <a:pt x="19072" y="6000"/>
                  <a:pt x="19072" y="6000"/>
                  <a:pt x="19072" y="6000"/>
                </a:cubicBezTo>
                <a:cubicBezTo>
                  <a:pt x="18383" y="6000"/>
                  <a:pt x="18383" y="6000"/>
                  <a:pt x="18383" y="6000"/>
                </a:cubicBezTo>
                <a:cubicBezTo>
                  <a:pt x="18383" y="750"/>
                  <a:pt x="18383" y="750"/>
                  <a:pt x="18383" y="750"/>
                </a:cubicBezTo>
                <a:cubicBezTo>
                  <a:pt x="18383" y="300"/>
                  <a:pt x="17694" y="0"/>
                  <a:pt x="17004" y="0"/>
                </a:cubicBezTo>
                <a:cubicBezTo>
                  <a:pt x="16315" y="0"/>
                  <a:pt x="15855" y="300"/>
                  <a:pt x="15855" y="750"/>
                </a:cubicBezTo>
                <a:cubicBezTo>
                  <a:pt x="15855" y="6000"/>
                  <a:pt x="15855" y="6000"/>
                  <a:pt x="15855" y="6000"/>
                </a:cubicBezTo>
                <a:cubicBezTo>
                  <a:pt x="14936" y="6000"/>
                  <a:pt x="14936" y="6000"/>
                  <a:pt x="14936" y="6000"/>
                </a:cubicBezTo>
                <a:cubicBezTo>
                  <a:pt x="14936" y="750"/>
                  <a:pt x="14936" y="750"/>
                  <a:pt x="14936" y="750"/>
                </a:cubicBezTo>
                <a:cubicBezTo>
                  <a:pt x="14936" y="300"/>
                  <a:pt x="14477" y="0"/>
                  <a:pt x="13787" y="0"/>
                </a:cubicBezTo>
                <a:cubicBezTo>
                  <a:pt x="13098" y="0"/>
                  <a:pt x="12409" y="300"/>
                  <a:pt x="12409" y="750"/>
                </a:cubicBezTo>
                <a:cubicBezTo>
                  <a:pt x="12409" y="6750"/>
                  <a:pt x="12409" y="6750"/>
                  <a:pt x="12409" y="6750"/>
                </a:cubicBezTo>
                <a:cubicBezTo>
                  <a:pt x="12409" y="7200"/>
                  <a:pt x="13098" y="7650"/>
                  <a:pt x="13787" y="7650"/>
                </a:cubicBezTo>
                <a:cubicBezTo>
                  <a:pt x="15855" y="7650"/>
                  <a:pt x="15855" y="7650"/>
                  <a:pt x="15855" y="7650"/>
                </a:cubicBezTo>
                <a:cubicBezTo>
                  <a:pt x="15855" y="20850"/>
                  <a:pt x="15855" y="20850"/>
                  <a:pt x="15855" y="20850"/>
                </a:cubicBezTo>
                <a:cubicBezTo>
                  <a:pt x="15855" y="21300"/>
                  <a:pt x="16315" y="21600"/>
                  <a:pt x="17004" y="21600"/>
                </a:cubicBezTo>
                <a:cubicBezTo>
                  <a:pt x="17694" y="21600"/>
                  <a:pt x="18383" y="21300"/>
                  <a:pt x="18383" y="20850"/>
                </a:cubicBezTo>
                <a:cubicBezTo>
                  <a:pt x="18383" y="7650"/>
                  <a:pt x="18383" y="7650"/>
                  <a:pt x="18383" y="7650"/>
                </a:cubicBezTo>
                <a:cubicBezTo>
                  <a:pt x="20221" y="7650"/>
                  <a:pt x="20221" y="7650"/>
                  <a:pt x="20221" y="7650"/>
                </a:cubicBezTo>
                <a:cubicBezTo>
                  <a:pt x="20911" y="7650"/>
                  <a:pt x="21600" y="7200"/>
                  <a:pt x="21600" y="675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0911" y="0"/>
                  <a:pt x="20221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10" name="Freeform 355"/>
          <p:cNvSpPr/>
          <p:nvPr/>
        </p:nvSpPr>
        <p:spPr>
          <a:xfrm>
            <a:off x="6888290" y="1005033"/>
            <a:ext cx="983360" cy="5316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1" h="21530" extrusionOk="0">
                <a:moveTo>
                  <a:pt x="21413" y="211"/>
                </a:moveTo>
                <a:cubicBezTo>
                  <a:pt x="21113" y="-70"/>
                  <a:pt x="20513" y="-70"/>
                  <a:pt x="20213" y="211"/>
                </a:cubicBezTo>
                <a:cubicBezTo>
                  <a:pt x="10763" y="18164"/>
                  <a:pt x="10763" y="18164"/>
                  <a:pt x="10763" y="18164"/>
                </a:cubicBezTo>
                <a:cubicBezTo>
                  <a:pt x="1313" y="211"/>
                  <a:pt x="1313" y="211"/>
                  <a:pt x="1313" y="211"/>
                </a:cubicBezTo>
                <a:cubicBezTo>
                  <a:pt x="1013" y="-70"/>
                  <a:pt x="413" y="-70"/>
                  <a:pt x="113" y="211"/>
                </a:cubicBezTo>
                <a:cubicBezTo>
                  <a:pt x="-37" y="772"/>
                  <a:pt x="-37" y="1894"/>
                  <a:pt x="113" y="2455"/>
                </a:cubicBezTo>
                <a:cubicBezTo>
                  <a:pt x="10163" y="21249"/>
                  <a:pt x="10163" y="21249"/>
                  <a:pt x="10163" y="21249"/>
                </a:cubicBezTo>
                <a:cubicBezTo>
                  <a:pt x="10313" y="21530"/>
                  <a:pt x="10613" y="21530"/>
                  <a:pt x="10763" y="21530"/>
                </a:cubicBezTo>
                <a:cubicBezTo>
                  <a:pt x="10913" y="21530"/>
                  <a:pt x="11213" y="21530"/>
                  <a:pt x="11363" y="21249"/>
                </a:cubicBezTo>
                <a:cubicBezTo>
                  <a:pt x="21263" y="2455"/>
                  <a:pt x="21263" y="2455"/>
                  <a:pt x="21263" y="2455"/>
                </a:cubicBezTo>
                <a:cubicBezTo>
                  <a:pt x="21563" y="1894"/>
                  <a:pt x="21563" y="772"/>
                  <a:pt x="21413" y="21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11" name="Freeform 356"/>
          <p:cNvSpPr/>
          <p:nvPr/>
        </p:nvSpPr>
        <p:spPr>
          <a:xfrm>
            <a:off x="6861434" y="2028825"/>
            <a:ext cx="1042341" cy="869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4" h="21600" extrusionOk="0">
                <a:moveTo>
                  <a:pt x="10094" y="21429"/>
                </a:moveTo>
                <a:cubicBezTo>
                  <a:pt x="10235" y="21429"/>
                  <a:pt x="10235" y="21600"/>
                  <a:pt x="10376" y="21600"/>
                </a:cubicBezTo>
                <a:cubicBezTo>
                  <a:pt x="10376" y="21600"/>
                  <a:pt x="10376" y="21600"/>
                  <a:pt x="10376" y="21600"/>
                </a:cubicBezTo>
                <a:cubicBezTo>
                  <a:pt x="10517" y="21600"/>
                  <a:pt x="10517" y="21600"/>
                  <a:pt x="10658" y="21600"/>
                </a:cubicBezTo>
                <a:cubicBezTo>
                  <a:pt x="10800" y="21600"/>
                  <a:pt x="10800" y="21600"/>
                  <a:pt x="10941" y="21600"/>
                </a:cubicBezTo>
                <a:cubicBezTo>
                  <a:pt x="10941" y="21600"/>
                  <a:pt x="10941" y="21600"/>
                  <a:pt x="10941" y="21600"/>
                </a:cubicBezTo>
                <a:cubicBezTo>
                  <a:pt x="11082" y="21600"/>
                  <a:pt x="11082" y="21429"/>
                  <a:pt x="11223" y="21429"/>
                </a:cubicBezTo>
                <a:cubicBezTo>
                  <a:pt x="21105" y="9257"/>
                  <a:pt x="21105" y="9257"/>
                  <a:pt x="21105" y="9257"/>
                </a:cubicBezTo>
                <a:cubicBezTo>
                  <a:pt x="21529" y="8914"/>
                  <a:pt x="21529" y="8400"/>
                  <a:pt x="21105" y="8057"/>
                </a:cubicBezTo>
                <a:cubicBezTo>
                  <a:pt x="20823" y="7714"/>
                  <a:pt x="20400" y="7714"/>
                  <a:pt x="20117" y="8057"/>
                </a:cubicBezTo>
                <a:cubicBezTo>
                  <a:pt x="11364" y="18514"/>
                  <a:pt x="11364" y="18514"/>
                  <a:pt x="11364" y="18514"/>
                </a:cubicBezTo>
                <a:cubicBezTo>
                  <a:pt x="11364" y="857"/>
                  <a:pt x="11364" y="857"/>
                  <a:pt x="11364" y="857"/>
                </a:cubicBezTo>
                <a:cubicBezTo>
                  <a:pt x="11364" y="343"/>
                  <a:pt x="11082" y="0"/>
                  <a:pt x="10658" y="0"/>
                </a:cubicBezTo>
                <a:cubicBezTo>
                  <a:pt x="10235" y="0"/>
                  <a:pt x="9953" y="343"/>
                  <a:pt x="9953" y="857"/>
                </a:cubicBezTo>
                <a:cubicBezTo>
                  <a:pt x="9953" y="18514"/>
                  <a:pt x="9953" y="18514"/>
                  <a:pt x="9953" y="18514"/>
                </a:cubicBezTo>
                <a:cubicBezTo>
                  <a:pt x="1200" y="8057"/>
                  <a:pt x="1200" y="8057"/>
                  <a:pt x="1200" y="8057"/>
                </a:cubicBezTo>
                <a:cubicBezTo>
                  <a:pt x="917" y="7714"/>
                  <a:pt x="494" y="7714"/>
                  <a:pt x="211" y="8057"/>
                </a:cubicBezTo>
                <a:cubicBezTo>
                  <a:pt x="-71" y="8400"/>
                  <a:pt x="-71" y="8914"/>
                  <a:pt x="211" y="9257"/>
                </a:cubicBezTo>
                <a:lnTo>
                  <a:pt x="10094" y="2142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12" name="Freeform 357"/>
          <p:cNvSpPr/>
          <p:nvPr/>
        </p:nvSpPr>
        <p:spPr>
          <a:xfrm>
            <a:off x="6858000" y="2946401"/>
            <a:ext cx="1044576" cy="76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11" y="21600"/>
                </a:moveTo>
                <a:cubicBezTo>
                  <a:pt x="20747" y="21600"/>
                  <a:pt x="20747" y="21600"/>
                  <a:pt x="20747" y="21600"/>
                </a:cubicBezTo>
                <a:cubicBezTo>
                  <a:pt x="21174" y="21600"/>
                  <a:pt x="21600" y="17673"/>
                  <a:pt x="21600" y="11782"/>
                </a:cubicBezTo>
                <a:cubicBezTo>
                  <a:pt x="21600" y="5891"/>
                  <a:pt x="21174" y="0"/>
                  <a:pt x="20747" y="0"/>
                </a:cubicBezTo>
                <a:cubicBezTo>
                  <a:pt x="711" y="0"/>
                  <a:pt x="711" y="0"/>
                  <a:pt x="711" y="0"/>
                </a:cubicBezTo>
                <a:cubicBezTo>
                  <a:pt x="284" y="0"/>
                  <a:pt x="0" y="5891"/>
                  <a:pt x="0" y="11782"/>
                </a:cubicBezTo>
                <a:cubicBezTo>
                  <a:pt x="0" y="17673"/>
                  <a:pt x="284" y="21600"/>
                  <a:pt x="711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13" name="Freeform 358"/>
          <p:cNvSpPr/>
          <p:nvPr/>
        </p:nvSpPr>
        <p:spPr>
          <a:xfrm>
            <a:off x="6886575" y="3275157"/>
            <a:ext cx="1000127" cy="9888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2" extrusionOk="0">
                <a:moveTo>
                  <a:pt x="20860" y="20052"/>
                </a:moveTo>
                <a:cubicBezTo>
                  <a:pt x="740" y="20052"/>
                  <a:pt x="740" y="20052"/>
                  <a:pt x="740" y="20052"/>
                </a:cubicBezTo>
                <a:cubicBezTo>
                  <a:pt x="296" y="20052"/>
                  <a:pt x="0" y="20505"/>
                  <a:pt x="0" y="20807"/>
                </a:cubicBezTo>
                <a:cubicBezTo>
                  <a:pt x="0" y="21260"/>
                  <a:pt x="296" y="21562"/>
                  <a:pt x="740" y="21562"/>
                </a:cubicBezTo>
                <a:cubicBezTo>
                  <a:pt x="20860" y="21562"/>
                  <a:pt x="20860" y="21562"/>
                  <a:pt x="20860" y="21562"/>
                </a:cubicBezTo>
                <a:cubicBezTo>
                  <a:pt x="21304" y="21562"/>
                  <a:pt x="21600" y="21260"/>
                  <a:pt x="21600" y="20807"/>
                </a:cubicBezTo>
                <a:cubicBezTo>
                  <a:pt x="21600" y="20505"/>
                  <a:pt x="21304" y="20052"/>
                  <a:pt x="20860" y="20052"/>
                </a:cubicBezTo>
                <a:close/>
                <a:moveTo>
                  <a:pt x="0" y="13254"/>
                </a:moveTo>
                <a:cubicBezTo>
                  <a:pt x="0" y="16879"/>
                  <a:pt x="0" y="16879"/>
                  <a:pt x="0" y="16879"/>
                </a:cubicBezTo>
                <a:cubicBezTo>
                  <a:pt x="0" y="17182"/>
                  <a:pt x="0" y="17333"/>
                  <a:pt x="148" y="17484"/>
                </a:cubicBezTo>
                <a:cubicBezTo>
                  <a:pt x="296" y="17635"/>
                  <a:pt x="592" y="17786"/>
                  <a:pt x="740" y="17786"/>
                </a:cubicBezTo>
                <a:cubicBezTo>
                  <a:pt x="4290" y="17635"/>
                  <a:pt x="4290" y="17635"/>
                  <a:pt x="4290" y="17635"/>
                </a:cubicBezTo>
                <a:cubicBezTo>
                  <a:pt x="4586" y="17635"/>
                  <a:pt x="4734" y="17635"/>
                  <a:pt x="4882" y="17484"/>
                </a:cubicBezTo>
                <a:cubicBezTo>
                  <a:pt x="17162" y="4947"/>
                  <a:pt x="17162" y="4947"/>
                  <a:pt x="17162" y="4947"/>
                </a:cubicBezTo>
                <a:cubicBezTo>
                  <a:pt x="17458" y="4645"/>
                  <a:pt x="17458" y="4191"/>
                  <a:pt x="17162" y="3889"/>
                </a:cubicBezTo>
                <a:cubicBezTo>
                  <a:pt x="13611" y="113"/>
                  <a:pt x="13611" y="113"/>
                  <a:pt x="13611" y="113"/>
                </a:cubicBezTo>
                <a:cubicBezTo>
                  <a:pt x="13315" y="-38"/>
                  <a:pt x="12871" y="-38"/>
                  <a:pt x="12575" y="113"/>
                </a:cubicBezTo>
                <a:cubicBezTo>
                  <a:pt x="10060" y="2681"/>
                  <a:pt x="10060" y="2681"/>
                  <a:pt x="10060" y="2681"/>
                </a:cubicBezTo>
                <a:cubicBezTo>
                  <a:pt x="296" y="12801"/>
                  <a:pt x="296" y="12801"/>
                  <a:pt x="296" y="12801"/>
                </a:cubicBezTo>
                <a:cubicBezTo>
                  <a:pt x="148" y="12952"/>
                  <a:pt x="0" y="13103"/>
                  <a:pt x="0" y="13254"/>
                </a:cubicBezTo>
                <a:close/>
                <a:moveTo>
                  <a:pt x="13019" y="1775"/>
                </a:moveTo>
                <a:cubicBezTo>
                  <a:pt x="15534" y="4342"/>
                  <a:pt x="15534" y="4342"/>
                  <a:pt x="15534" y="4342"/>
                </a:cubicBezTo>
                <a:cubicBezTo>
                  <a:pt x="14203" y="5853"/>
                  <a:pt x="14203" y="5853"/>
                  <a:pt x="14203" y="5853"/>
                </a:cubicBezTo>
                <a:cubicBezTo>
                  <a:pt x="11688" y="3285"/>
                  <a:pt x="11688" y="3285"/>
                  <a:pt x="11688" y="3285"/>
                </a:cubicBezTo>
                <a:lnTo>
                  <a:pt x="13019" y="1775"/>
                </a:lnTo>
                <a:close/>
                <a:moveTo>
                  <a:pt x="1479" y="13556"/>
                </a:moveTo>
                <a:cubicBezTo>
                  <a:pt x="10652" y="4342"/>
                  <a:pt x="10652" y="4342"/>
                  <a:pt x="10652" y="4342"/>
                </a:cubicBezTo>
                <a:cubicBezTo>
                  <a:pt x="13019" y="6910"/>
                  <a:pt x="13019" y="6910"/>
                  <a:pt x="13019" y="6910"/>
                </a:cubicBezTo>
                <a:cubicBezTo>
                  <a:pt x="3995" y="16124"/>
                  <a:pt x="3995" y="16124"/>
                  <a:pt x="3995" y="16124"/>
                </a:cubicBezTo>
                <a:cubicBezTo>
                  <a:pt x="1479" y="16124"/>
                  <a:pt x="1479" y="16124"/>
                  <a:pt x="1479" y="16124"/>
                </a:cubicBezTo>
                <a:lnTo>
                  <a:pt x="1479" y="1355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14" name="Freeform 359"/>
          <p:cNvSpPr/>
          <p:nvPr/>
        </p:nvSpPr>
        <p:spPr>
          <a:xfrm>
            <a:off x="6886575" y="4575176"/>
            <a:ext cx="987427" cy="8572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0729"/>
                </a:moveTo>
                <a:cubicBezTo>
                  <a:pt x="0" y="20903"/>
                  <a:pt x="0" y="20903"/>
                  <a:pt x="0" y="20903"/>
                </a:cubicBezTo>
                <a:cubicBezTo>
                  <a:pt x="0" y="20903"/>
                  <a:pt x="0" y="20903"/>
                  <a:pt x="0" y="20903"/>
                </a:cubicBezTo>
                <a:cubicBezTo>
                  <a:pt x="0" y="21077"/>
                  <a:pt x="0" y="21077"/>
                  <a:pt x="0" y="21077"/>
                </a:cubicBezTo>
                <a:cubicBezTo>
                  <a:pt x="150" y="21077"/>
                  <a:pt x="150" y="21077"/>
                  <a:pt x="150" y="21077"/>
                </a:cubicBezTo>
                <a:cubicBezTo>
                  <a:pt x="150" y="21252"/>
                  <a:pt x="150" y="21252"/>
                  <a:pt x="150" y="21252"/>
                </a:cubicBezTo>
                <a:cubicBezTo>
                  <a:pt x="150" y="21252"/>
                  <a:pt x="150" y="21252"/>
                  <a:pt x="150" y="21252"/>
                </a:cubicBezTo>
                <a:cubicBezTo>
                  <a:pt x="150" y="21252"/>
                  <a:pt x="150" y="21252"/>
                  <a:pt x="300" y="21426"/>
                </a:cubicBezTo>
                <a:cubicBezTo>
                  <a:pt x="300" y="21426"/>
                  <a:pt x="300" y="21426"/>
                  <a:pt x="300" y="21426"/>
                </a:cubicBezTo>
                <a:cubicBezTo>
                  <a:pt x="300" y="21426"/>
                  <a:pt x="300" y="21426"/>
                  <a:pt x="300" y="21426"/>
                </a:cubicBezTo>
                <a:cubicBezTo>
                  <a:pt x="300" y="21426"/>
                  <a:pt x="450" y="21426"/>
                  <a:pt x="450" y="21600"/>
                </a:cubicBezTo>
                <a:cubicBezTo>
                  <a:pt x="450" y="21600"/>
                  <a:pt x="450" y="21600"/>
                  <a:pt x="450" y="21600"/>
                </a:cubicBezTo>
                <a:cubicBezTo>
                  <a:pt x="600" y="21600"/>
                  <a:pt x="600" y="21600"/>
                  <a:pt x="750" y="21600"/>
                </a:cubicBezTo>
                <a:cubicBezTo>
                  <a:pt x="750" y="21600"/>
                  <a:pt x="750" y="21600"/>
                  <a:pt x="750" y="21600"/>
                </a:cubicBezTo>
                <a:cubicBezTo>
                  <a:pt x="20850" y="21600"/>
                  <a:pt x="20850" y="21600"/>
                  <a:pt x="20850" y="21600"/>
                </a:cubicBezTo>
                <a:cubicBezTo>
                  <a:pt x="20850" y="21600"/>
                  <a:pt x="20850" y="21600"/>
                  <a:pt x="20850" y="21600"/>
                </a:cubicBezTo>
                <a:cubicBezTo>
                  <a:pt x="20850" y="21600"/>
                  <a:pt x="21000" y="21600"/>
                  <a:pt x="21000" y="21600"/>
                </a:cubicBezTo>
                <a:cubicBezTo>
                  <a:pt x="21000" y="21600"/>
                  <a:pt x="21000" y="21600"/>
                  <a:pt x="21150" y="21600"/>
                </a:cubicBezTo>
                <a:cubicBezTo>
                  <a:pt x="21150" y="21426"/>
                  <a:pt x="21300" y="21426"/>
                  <a:pt x="21300" y="21426"/>
                </a:cubicBezTo>
                <a:cubicBezTo>
                  <a:pt x="21300" y="21426"/>
                  <a:pt x="21300" y="21426"/>
                  <a:pt x="21300" y="21426"/>
                </a:cubicBezTo>
                <a:cubicBezTo>
                  <a:pt x="21300" y="21426"/>
                  <a:pt x="21300" y="21426"/>
                  <a:pt x="21300" y="21426"/>
                </a:cubicBezTo>
                <a:cubicBezTo>
                  <a:pt x="21300" y="21252"/>
                  <a:pt x="21300" y="21252"/>
                  <a:pt x="21450" y="21252"/>
                </a:cubicBezTo>
                <a:cubicBezTo>
                  <a:pt x="21450" y="21252"/>
                  <a:pt x="21450" y="21252"/>
                  <a:pt x="21450" y="21252"/>
                </a:cubicBezTo>
                <a:cubicBezTo>
                  <a:pt x="21450" y="21252"/>
                  <a:pt x="21450" y="21252"/>
                  <a:pt x="21450" y="21077"/>
                </a:cubicBezTo>
                <a:cubicBezTo>
                  <a:pt x="21450" y="21077"/>
                  <a:pt x="21450" y="21077"/>
                  <a:pt x="21450" y="21077"/>
                </a:cubicBezTo>
                <a:cubicBezTo>
                  <a:pt x="21450" y="21077"/>
                  <a:pt x="21450" y="21077"/>
                  <a:pt x="21450" y="20903"/>
                </a:cubicBezTo>
                <a:cubicBezTo>
                  <a:pt x="21450" y="20903"/>
                  <a:pt x="21600" y="20903"/>
                  <a:pt x="21600" y="20903"/>
                </a:cubicBezTo>
                <a:cubicBezTo>
                  <a:pt x="21600" y="20903"/>
                  <a:pt x="21600" y="20903"/>
                  <a:pt x="21600" y="20729"/>
                </a:cubicBezTo>
                <a:cubicBezTo>
                  <a:pt x="21600" y="20729"/>
                  <a:pt x="21600" y="20729"/>
                  <a:pt x="21600" y="20729"/>
                </a:cubicBezTo>
                <a:cubicBezTo>
                  <a:pt x="21600" y="20729"/>
                  <a:pt x="21600" y="20729"/>
                  <a:pt x="21600" y="20729"/>
                </a:cubicBezTo>
                <a:cubicBezTo>
                  <a:pt x="21600" y="871"/>
                  <a:pt x="21600" y="871"/>
                  <a:pt x="21600" y="871"/>
                </a:cubicBezTo>
                <a:cubicBezTo>
                  <a:pt x="21600" y="348"/>
                  <a:pt x="21150" y="0"/>
                  <a:pt x="20850" y="0"/>
                </a:cubicBez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348"/>
                  <a:pt x="0" y="871"/>
                </a:cubicBezTo>
                <a:cubicBezTo>
                  <a:pt x="0" y="20729"/>
                  <a:pt x="0" y="20729"/>
                  <a:pt x="0" y="20729"/>
                </a:cubicBezTo>
                <a:cubicBezTo>
                  <a:pt x="0" y="20729"/>
                  <a:pt x="0" y="20729"/>
                  <a:pt x="0" y="20729"/>
                </a:cubicBezTo>
                <a:cubicBezTo>
                  <a:pt x="0" y="20729"/>
                  <a:pt x="0" y="20729"/>
                  <a:pt x="0" y="20729"/>
                </a:cubicBezTo>
                <a:close/>
                <a:moveTo>
                  <a:pt x="2400" y="19858"/>
                </a:moveTo>
                <a:cubicBezTo>
                  <a:pt x="8100" y="12019"/>
                  <a:pt x="8100" y="12019"/>
                  <a:pt x="8100" y="12019"/>
                </a:cubicBezTo>
                <a:cubicBezTo>
                  <a:pt x="10350" y="13935"/>
                  <a:pt x="10350" y="13935"/>
                  <a:pt x="10350" y="13935"/>
                </a:cubicBezTo>
                <a:cubicBezTo>
                  <a:pt x="10500" y="13935"/>
                  <a:pt x="10650" y="13935"/>
                  <a:pt x="10800" y="13935"/>
                </a:cubicBezTo>
                <a:cubicBezTo>
                  <a:pt x="10950" y="13935"/>
                  <a:pt x="11100" y="13935"/>
                  <a:pt x="11250" y="13935"/>
                </a:cubicBezTo>
                <a:cubicBezTo>
                  <a:pt x="13650" y="12019"/>
                  <a:pt x="13650" y="12019"/>
                  <a:pt x="13650" y="12019"/>
                </a:cubicBezTo>
                <a:cubicBezTo>
                  <a:pt x="19200" y="19858"/>
                  <a:pt x="19200" y="19858"/>
                  <a:pt x="19200" y="19858"/>
                </a:cubicBezTo>
                <a:lnTo>
                  <a:pt x="2400" y="19858"/>
                </a:lnTo>
                <a:close/>
                <a:moveTo>
                  <a:pt x="20100" y="18290"/>
                </a:moveTo>
                <a:cubicBezTo>
                  <a:pt x="14850" y="10974"/>
                  <a:pt x="14850" y="10974"/>
                  <a:pt x="14850" y="10974"/>
                </a:cubicBezTo>
                <a:cubicBezTo>
                  <a:pt x="20100" y="6619"/>
                  <a:pt x="20100" y="6619"/>
                  <a:pt x="20100" y="6619"/>
                </a:cubicBezTo>
                <a:cubicBezTo>
                  <a:pt x="20100" y="18290"/>
                  <a:pt x="20100" y="18290"/>
                  <a:pt x="20100" y="18290"/>
                </a:cubicBezTo>
                <a:close/>
                <a:moveTo>
                  <a:pt x="1500" y="1742"/>
                </a:moveTo>
                <a:cubicBezTo>
                  <a:pt x="20100" y="1742"/>
                  <a:pt x="20100" y="1742"/>
                  <a:pt x="20100" y="1742"/>
                </a:cubicBezTo>
                <a:cubicBezTo>
                  <a:pt x="20100" y="4529"/>
                  <a:pt x="20100" y="4529"/>
                  <a:pt x="20100" y="4529"/>
                </a:cubicBezTo>
                <a:cubicBezTo>
                  <a:pt x="10800" y="12019"/>
                  <a:pt x="10800" y="12019"/>
                  <a:pt x="10800" y="12019"/>
                </a:cubicBezTo>
                <a:cubicBezTo>
                  <a:pt x="1500" y="4529"/>
                  <a:pt x="1500" y="4529"/>
                  <a:pt x="1500" y="4529"/>
                </a:cubicBezTo>
                <a:lnTo>
                  <a:pt x="1500" y="1742"/>
                </a:lnTo>
                <a:close/>
                <a:moveTo>
                  <a:pt x="1500" y="6619"/>
                </a:moveTo>
                <a:cubicBezTo>
                  <a:pt x="6750" y="10974"/>
                  <a:pt x="6750" y="10974"/>
                  <a:pt x="6750" y="10974"/>
                </a:cubicBezTo>
                <a:cubicBezTo>
                  <a:pt x="1500" y="18290"/>
                  <a:pt x="1500" y="18290"/>
                  <a:pt x="1500" y="18290"/>
                </a:cubicBezTo>
                <a:lnTo>
                  <a:pt x="1500" y="661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15" name="Freeform 360"/>
          <p:cNvSpPr/>
          <p:nvPr/>
        </p:nvSpPr>
        <p:spPr>
          <a:xfrm>
            <a:off x="6886575" y="5765801"/>
            <a:ext cx="987427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50" y="13050"/>
                </a:moveTo>
                <a:cubicBezTo>
                  <a:pt x="20400" y="13050"/>
                  <a:pt x="20100" y="13350"/>
                  <a:pt x="20100" y="13800"/>
                </a:cubicBezTo>
                <a:cubicBezTo>
                  <a:pt x="20100" y="20100"/>
                  <a:pt x="20100" y="20100"/>
                  <a:pt x="20100" y="20100"/>
                </a:cubicBezTo>
                <a:cubicBezTo>
                  <a:pt x="1500" y="20100"/>
                  <a:pt x="1500" y="20100"/>
                  <a:pt x="1500" y="20100"/>
                </a:cubicBezTo>
                <a:cubicBezTo>
                  <a:pt x="1500" y="1500"/>
                  <a:pt x="1500" y="1500"/>
                  <a:pt x="1500" y="1500"/>
                </a:cubicBezTo>
                <a:cubicBezTo>
                  <a:pt x="7800" y="1500"/>
                  <a:pt x="7800" y="1500"/>
                  <a:pt x="7800" y="1500"/>
                </a:cubicBezTo>
                <a:cubicBezTo>
                  <a:pt x="8250" y="1500"/>
                  <a:pt x="8550" y="1200"/>
                  <a:pt x="8550" y="750"/>
                </a:cubicBezTo>
                <a:cubicBezTo>
                  <a:pt x="8550" y="300"/>
                  <a:pt x="8250" y="0"/>
                  <a:pt x="7800" y="0"/>
                </a:cubicBez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300"/>
                  <a:pt x="0" y="750"/>
                </a:cubicBezTo>
                <a:cubicBezTo>
                  <a:pt x="0" y="20850"/>
                  <a:pt x="0" y="20850"/>
                  <a:pt x="0" y="20850"/>
                </a:cubicBezTo>
                <a:cubicBezTo>
                  <a:pt x="0" y="21300"/>
                  <a:pt x="300" y="21600"/>
                  <a:pt x="750" y="21600"/>
                </a:cubicBez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300"/>
                  <a:pt x="21600" y="20850"/>
                </a:cubicBezTo>
                <a:cubicBezTo>
                  <a:pt x="21600" y="13800"/>
                  <a:pt x="21600" y="13800"/>
                  <a:pt x="21600" y="13800"/>
                </a:cubicBezTo>
                <a:cubicBezTo>
                  <a:pt x="21600" y="13500"/>
                  <a:pt x="21300" y="13050"/>
                  <a:pt x="20850" y="130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16" name="Freeform 361"/>
          <p:cNvSpPr/>
          <p:nvPr/>
        </p:nvSpPr>
        <p:spPr>
          <a:xfrm>
            <a:off x="7340865" y="5765801"/>
            <a:ext cx="533137" cy="530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2" h="21600" extrusionOk="0">
                <a:moveTo>
                  <a:pt x="21462" y="842"/>
                </a:moveTo>
                <a:cubicBezTo>
                  <a:pt x="21185" y="561"/>
                  <a:pt x="20908" y="281"/>
                  <a:pt x="20631" y="0"/>
                </a:cubicBezTo>
                <a:cubicBezTo>
                  <a:pt x="20631" y="0"/>
                  <a:pt x="20631" y="0"/>
                  <a:pt x="20631" y="0"/>
                </a:cubicBezTo>
                <a:cubicBezTo>
                  <a:pt x="20354" y="0"/>
                  <a:pt x="20354" y="0"/>
                  <a:pt x="20077" y="0"/>
                </a:cubicBezTo>
                <a:cubicBezTo>
                  <a:pt x="1524" y="0"/>
                  <a:pt x="1524" y="0"/>
                  <a:pt x="1524" y="0"/>
                </a:cubicBezTo>
                <a:cubicBezTo>
                  <a:pt x="693" y="0"/>
                  <a:pt x="139" y="561"/>
                  <a:pt x="139" y="1403"/>
                </a:cubicBezTo>
                <a:cubicBezTo>
                  <a:pt x="139" y="2244"/>
                  <a:pt x="693" y="2805"/>
                  <a:pt x="1524" y="2805"/>
                </a:cubicBezTo>
                <a:cubicBezTo>
                  <a:pt x="16754" y="2805"/>
                  <a:pt x="16754" y="2805"/>
                  <a:pt x="16754" y="2805"/>
                </a:cubicBezTo>
                <a:cubicBezTo>
                  <a:pt x="416" y="19075"/>
                  <a:pt x="416" y="19075"/>
                  <a:pt x="416" y="19075"/>
                </a:cubicBezTo>
                <a:cubicBezTo>
                  <a:pt x="-138" y="19636"/>
                  <a:pt x="-138" y="20758"/>
                  <a:pt x="416" y="21319"/>
                </a:cubicBezTo>
                <a:cubicBezTo>
                  <a:pt x="693" y="21600"/>
                  <a:pt x="1247" y="21600"/>
                  <a:pt x="1524" y="21600"/>
                </a:cubicBezTo>
                <a:cubicBezTo>
                  <a:pt x="1800" y="21600"/>
                  <a:pt x="2354" y="21600"/>
                  <a:pt x="2631" y="21319"/>
                </a:cubicBezTo>
                <a:cubicBezTo>
                  <a:pt x="18693" y="4769"/>
                  <a:pt x="18693" y="4769"/>
                  <a:pt x="18693" y="4769"/>
                </a:cubicBezTo>
                <a:cubicBezTo>
                  <a:pt x="18693" y="20197"/>
                  <a:pt x="18693" y="20197"/>
                  <a:pt x="18693" y="20197"/>
                </a:cubicBezTo>
                <a:cubicBezTo>
                  <a:pt x="18693" y="21039"/>
                  <a:pt x="19247" y="21600"/>
                  <a:pt x="20077" y="21600"/>
                </a:cubicBezTo>
                <a:cubicBezTo>
                  <a:pt x="20908" y="21600"/>
                  <a:pt x="21462" y="21039"/>
                  <a:pt x="21462" y="20197"/>
                </a:cubicBezTo>
                <a:cubicBezTo>
                  <a:pt x="21462" y="1403"/>
                  <a:pt x="21462" y="1403"/>
                  <a:pt x="21462" y="1403"/>
                </a:cubicBezTo>
                <a:cubicBezTo>
                  <a:pt x="21462" y="1122"/>
                  <a:pt x="21462" y="1122"/>
                  <a:pt x="21462" y="84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17" name="Freeform 362"/>
          <p:cNvSpPr/>
          <p:nvPr/>
        </p:nvSpPr>
        <p:spPr>
          <a:xfrm>
            <a:off x="6886575" y="6981825"/>
            <a:ext cx="989762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3" h="21600" extrusionOk="0">
                <a:moveTo>
                  <a:pt x="21451" y="9300"/>
                </a:moveTo>
                <a:cubicBezTo>
                  <a:pt x="21451" y="9000"/>
                  <a:pt x="21302" y="8700"/>
                  <a:pt x="21004" y="8700"/>
                </a:cubicBezTo>
                <a:cubicBezTo>
                  <a:pt x="14748" y="6600"/>
                  <a:pt x="14748" y="6600"/>
                  <a:pt x="14748" y="6600"/>
                </a:cubicBezTo>
                <a:cubicBezTo>
                  <a:pt x="11470" y="450"/>
                  <a:pt x="11470" y="450"/>
                  <a:pt x="11470" y="450"/>
                </a:cubicBezTo>
                <a:cubicBezTo>
                  <a:pt x="11321" y="150"/>
                  <a:pt x="11023" y="0"/>
                  <a:pt x="10726" y="0"/>
                </a:cubicBezTo>
                <a:cubicBezTo>
                  <a:pt x="10577" y="0"/>
                  <a:pt x="10279" y="150"/>
                  <a:pt x="10130" y="450"/>
                </a:cubicBezTo>
                <a:cubicBezTo>
                  <a:pt x="6852" y="6600"/>
                  <a:pt x="6852" y="6600"/>
                  <a:pt x="6852" y="6600"/>
                </a:cubicBezTo>
                <a:cubicBezTo>
                  <a:pt x="596" y="8400"/>
                  <a:pt x="596" y="8400"/>
                  <a:pt x="596" y="8400"/>
                </a:cubicBezTo>
                <a:cubicBezTo>
                  <a:pt x="298" y="8550"/>
                  <a:pt x="149" y="8700"/>
                  <a:pt x="0" y="9000"/>
                </a:cubicBezTo>
                <a:cubicBezTo>
                  <a:pt x="0" y="9300"/>
                  <a:pt x="0" y="9600"/>
                  <a:pt x="149" y="9750"/>
                </a:cubicBezTo>
                <a:cubicBezTo>
                  <a:pt x="4320" y="14250"/>
                  <a:pt x="4320" y="14250"/>
                  <a:pt x="4320" y="14250"/>
                </a:cubicBezTo>
                <a:cubicBezTo>
                  <a:pt x="2681" y="20700"/>
                  <a:pt x="2681" y="20700"/>
                  <a:pt x="2681" y="20700"/>
                </a:cubicBezTo>
                <a:cubicBezTo>
                  <a:pt x="2532" y="20850"/>
                  <a:pt x="2681" y="21300"/>
                  <a:pt x="2830" y="21450"/>
                </a:cubicBezTo>
                <a:cubicBezTo>
                  <a:pt x="3128" y="21600"/>
                  <a:pt x="3426" y="21600"/>
                  <a:pt x="3724" y="21600"/>
                </a:cubicBezTo>
                <a:cubicBezTo>
                  <a:pt x="10726" y="18750"/>
                  <a:pt x="10726" y="18750"/>
                  <a:pt x="10726" y="18750"/>
                </a:cubicBezTo>
                <a:cubicBezTo>
                  <a:pt x="17876" y="21600"/>
                  <a:pt x="17876" y="21600"/>
                  <a:pt x="17876" y="21600"/>
                </a:cubicBezTo>
                <a:cubicBezTo>
                  <a:pt x="18025" y="21600"/>
                  <a:pt x="18025" y="21600"/>
                  <a:pt x="18174" y="21600"/>
                </a:cubicBezTo>
                <a:cubicBezTo>
                  <a:pt x="18323" y="21600"/>
                  <a:pt x="18621" y="21600"/>
                  <a:pt x="18770" y="21450"/>
                </a:cubicBezTo>
                <a:cubicBezTo>
                  <a:pt x="18919" y="21150"/>
                  <a:pt x="19068" y="20850"/>
                  <a:pt x="18919" y="20700"/>
                </a:cubicBezTo>
                <a:cubicBezTo>
                  <a:pt x="17280" y="14250"/>
                  <a:pt x="17280" y="14250"/>
                  <a:pt x="17280" y="14250"/>
                </a:cubicBezTo>
                <a:cubicBezTo>
                  <a:pt x="21302" y="9900"/>
                  <a:pt x="21302" y="9900"/>
                  <a:pt x="21302" y="9900"/>
                </a:cubicBezTo>
                <a:cubicBezTo>
                  <a:pt x="21451" y="9750"/>
                  <a:pt x="21600" y="9450"/>
                  <a:pt x="21451" y="9300"/>
                </a:cubicBezTo>
                <a:close/>
                <a:moveTo>
                  <a:pt x="15790" y="13500"/>
                </a:moveTo>
                <a:cubicBezTo>
                  <a:pt x="15641" y="13650"/>
                  <a:pt x="15641" y="13950"/>
                  <a:pt x="15641" y="14250"/>
                </a:cubicBezTo>
                <a:cubicBezTo>
                  <a:pt x="17131" y="19500"/>
                  <a:pt x="17131" y="19500"/>
                  <a:pt x="17131" y="19500"/>
                </a:cubicBezTo>
                <a:cubicBezTo>
                  <a:pt x="11023" y="17100"/>
                  <a:pt x="11023" y="17100"/>
                  <a:pt x="11023" y="17100"/>
                </a:cubicBezTo>
                <a:cubicBezTo>
                  <a:pt x="11023" y="17100"/>
                  <a:pt x="10874" y="17100"/>
                  <a:pt x="10726" y="17100"/>
                </a:cubicBezTo>
                <a:cubicBezTo>
                  <a:pt x="10726" y="17100"/>
                  <a:pt x="10577" y="17100"/>
                  <a:pt x="10428" y="17100"/>
                </a:cubicBezTo>
                <a:cubicBezTo>
                  <a:pt x="4469" y="19500"/>
                  <a:pt x="4469" y="19500"/>
                  <a:pt x="4469" y="19500"/>
                </a:cubicBezTo>
                <a:cubicBezTo>
                  <a:pt x="5959" y="14250"/>
                  <a:pt x="5959" y="14250"/>
                  <a:pt x="5959" y="14250"/>
                </a:cubicBezTo>
                <a:cubicBezTo>
                  <a:pt x="5959" y="13950"/>
                  <a:pt x="5959" y="13650"/>
                  <a:pt x="5810" y="13500"/>
                </a:cubicBezTo>
                <a:cubicBezTo>
                  <a:pt x="2234" y="9600"/>
                  <a:pt x="2234" y="9600"/>
                  <a:pt x="2234" y="9600"/>
                </a:cubicBezTo>
                <a:cubicBezTo>
                  <a:pt x="7597" y="7950"/>
                  <a:pt x="7597" y="7950"/>
                  <a:pt x="7597" y="7950"/>
                </a:cubicBezTo>
                <a:cubicBezTo>
                  <a:pt x="7746" y="7950"/>
                  <a:pt x="7895" y="7800"/>
                  <a:pt x="8044" y="7650"/>
                </a:cubicBezTo>
                <a:cubicBezTo>
                  <a:pt x="10726" y="2400"/>
                  <a:pt x="10726" y="2400"/>
                  <a:pt x="10726" y="2400"/>
                </a:cubicBezTo>
                <a:cubicBezTo>
                  <a:pt x="13556" y="7650"/>
                  <a:pt x="13556" y="7650"/>
                  <a:pt x="13556" y="7650"/>
                </a:cubicBezTo>
                <a:cubicBezTo>
                  <a:pt x="13705" y="7800"/>
                  <a:pt x="13854" y="7950"/>
                  <a:pt x="14003" y="7950"/>
                </a:cubicBezTo>
                <a:cubicBezTo>
                  <a:pt x="19366" y="9750"/>
                  <a:pt x="19366" y="9750"/>
                  <a:pt x="19366" y="9750"/>
                </a:cubicBezTo>
                <a:lnTo>
                  <a:pt x="15790" y="135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18" name="Freeform 363"/>
          <p:cNvSpPr/>
          <p:nvPr/>
        </p:nvSpPr>
        <p:spPr>
          <a:xfrm>
            <a:off x="6969125" y="8255002"/>
            <a:ext cx="850901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71" y="21600"/>
                </a:moveTo>
                <a:cubicBezTo>
                  <a:pt x="20729" y="21600"/>
                  <a:pt x="20729" y="21600"/>
                  <a:pt x="20729" y="21600"/>
                </a:cubicBezTo>
                <a:cubicBezTo>
                  <a:pt x="21252" y="21600"/>
                  <a:pt x="21600" y="21300"/>
                  <a:pt x="21600" y="2085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1252" y="0"/>
                  <a:pt x="20729" y="0"/>
                </a:cubicBezTo>
                <a:cubicBezTo>
                  <a:pt x="5748" y="0"/>
                  <a:pt x="5748" y="0"/>
                  <a:pt x="5748" y="0"/>
                </a:cubicBezTo>
                <a:cubicBezTo>
                  <a:pt x="5748" y="0"/>
                  <a:pt x="5748" y="0"/>
                  <a:pt x="5574" y="0"/>
                </a:cubicBezTo>
                <a:cubicBezTo>
                  <a:pt x="5574" y="0"/>
                  <a:pt x="5574" y="0"/>
                  <a:pt x="5574" y="0"/>
                </a:cubicBezTo>
                <a:cubicBezTo>
                  <a:pt x="5574" y="0"/>
                  <a:pt x="5400" y="0"/>
                  <a:pt x="5400" y="150"/>
                </a:cubicBezTo>
                <a:cubicBezTo>
                  <a:pt x="5400" y="150"/>
                  <a:pt x="5400" y="150"/>
                  <a:pt x="5400" y="150"/>
                </a:cubicBezTo>
                <a:cubicBezTo>
                  <a:pt x="5226" y="150"/>
                  <a:pt x="5226" y="150"/>
                  <a:pt x="5226" y="300"/>
                </a:cubicBezTo>
                <a:cubicBezTo>
                  <a:pt x="174" y="5250"/>
                  <a:pt x="174" y="5250"/>
                  <a:pt x="174" y="5250"/>
                </a:cubicBezTo>
                <a:cubicBezTo>
                  <a:pt x="174" y="5400"/>
                  <a:pt x="174" y="5400"/>
                  <a:pt x="0" y="5550"/>
                </a:cubicBezTo>
                <a:cubicBezTo>
                  <a:pt x="0" y="5550"/>
                  <a:pt x="0" y="5550"/>
                  <a:pt x="0" y="5550"/>
                </a:cubicBezTo>
                <a:cubicBezTo>
                  <a:pt x="0" y="5550"/>
                  <a:pt x="0" y="5700"/>
                  <a:pt x="0" y="5700"/>
                </a:cubicBezTo>
                <a:cubicBezTo>
                  <a:pt x="0" y="5700"/>
                  <a:pt x="0" y="5700"/>
                  <a:pt x="0" y="5700"/>
                </a:cubicBezTo>
                <a:cubicBezTo>
                  <a:pt x="0" y="20850"/>
                  <a:pt x="0" y="20850"/>
                  <a:pt x="0" y="20850"/>
                </a:cubicBezTo>
                <a:cubicBezTo>
                  <a:pt x="0" y="21300"/>
                  <a:pt x="348" y="21600"/>
                  <a:pt x="871" y="21600"/>
                </a:cubicBezTo>
                <a:close/>
                <a:moveTo>
                  <a:pt x="4877" y="2850"/>
                </a:moveTo>
                <a:cubicBezTo>
                  <a:pt x="4877" y="5100"/>
                  <a:pt x="4877" y="5100"/>
                  <a:pt x="4877" y="5100"/>
                </a:cubicBezTo>
                <a:cubicBezTo>
                  <a:pt x="2787" y="5100"/>
                  <a:pt x="2787" y="5100"/>
                  <a:pt x="2787" y="5100"/>
                </a:cubicBezTo>
                <a:lnTo>
                  <a:pt x="4877" y="2850"/>
                </a:lnTo>
                <a:close/>
                <a:moveTo>
                  <a:pt x="1742" y="6600"/>
                </a:moveTo>
                <a:cubicBezTo>
                  <a:pt x="5748" y="6600"/>
                  <a:pt x="5748" y="6600"/>
                  <a:pt x="5748" y="6600"/>
                </a:cubicBezTo>
                <a:cubicBezTo>
                  <a:pt x="6271" y="6600"/>
                  <a:pt x="6794" y="6150"/>
                  <a:pt x="6794" y="5850"/>
                </a:cubicBezTo>
                <a:cubicBezTo>
                  <a:pt x="6794" y="1500"/>
                  <a:pt x="6794" y="1500"/>
                  <a:pt x="6794" y="1500"/>
                </a:cubicBezTo>
                <a:cubicBezTo>
                  <a:pt x="19858" y="1500"/>
                  <a:pt x="19858" y="1500"/>
                  <a:pt x="19858" y="1500"/>
                </a:cubicBezTo>
                <a:cubicBezTo>
                  <a:pt x="19858" y="20100"/>
                  <a:pt x="19858" y="20100"/>
                  <a:pt x="19858" y="20100"/>
                </a:cubicBezTo>
                <a:cubicBezTo>
                  <a:pt x="1742" y="20100"/>
                  <a:pt x="1742" y="20100"/>
                  <a:pt x="1742" y="20100"/>
                </a:cubicBezTo>
                <a:lnTo>
                  <a:pt x="1742" y="66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19" name="Freeform 364"/>
          <p:cNvSpPr/>
          <p:nvPr/>
        </p:nvSpPr>
        <p:spPr>
          <a:xfrm>
            <a:off x="7105650" y="8636002"/>
            <a:ext cx="574677" cy="69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57" y="0"/>
                </a:moveTo>
                <a:cubicBezTo>
                  <a:pt x="1286" y="0"/>
                  <a:pt x="1286" y="0"/>
                  <a:pt x="1286" y="0"/>
                </a:cubicBezTo>
                <a:cubicBezTo>
                  <a:pt x="514" y="0"/>
                  <a:pt x="0" y="4320"/>
                  <a:pt x="0" y="10800"/>
                </a:cubicBezTo>
                <a:cubicBezTo>
                  <a:pt x="0" y="17280"/>
                  <a:pt x="514" y="21600"/>
                  <a:pt x="1286" y="21600"/>
                </a:cubicBezTo>
                <a:cubicBezTo>
                  <a:pt x="20057" y="21600"/>
                  <a:pt x="20057" y="21600"/>
                  <a:pt x="20057" y="21600"/>
                </a:cubicBezTo>
                <a:cubicBezTo>
                  <a:pt x="20829" y="21600"/>
                  <a:pt x="21600" y="17280"/>
                  <a:pt x="21600" y="10800"/>
                </a:cubicBezTo>
                <a:cubicBezTo>
                  <a:pt x="21600" y="4320"/>
                  <a:pt x="20829" y="0"/>
                  <a:pt x="20057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20" name="Freeform 365"/>
          <p:cNvSpPr/>
          <p:nvPr/>
        </p:nvSpPr>
        <p:spPr>
          <a:xfrm>
            <a:off x="7105650" y="8801102"/>
            <a:ext cx="574677" cy="69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57" y="0"/>
                </a:moveTo>
                <a:cubicBezTo>
                  <a:pt x="1286" y="0"/>
                  <a:pt x="1286" y="0"/>
                  <a:pt x="1286" y="0"/>
                </a:cubicBezTo>
                <a:cubicBezTo>
                  <a:pt x="514" y="0"/>
                  <a:pt x="0" y="4320"/>
                  <a:pt x="0" y="10800"/>
                </a:cubicBezTo>
                <a:cubicBezTo>
                  <a:pt x="0" y="17280"/>
                  <a:pt x="514" y="21600"/>
                  <a:pt x="1286" y="21600"/>
                </a:cubicBezTo>
                <a:cubicBezTo>
                  <a:pt x="20057" y="21600"/>
                  <a:pt x="20057" y="21600"/>
                  <a:pt x="20057" y="21600"/>
                </a:cubicBezTo>
                <a:cubicBezTo>
                  <a:pt x="20829" y="21600"/>
                  <a:pt x="21600" y="17280"/>
                  <a:pt x="21600" y="10800"/>
                </a:cubicBezTo>
                <a:cubicBezTo>
                  <a:pt x="21600" y="6480"/>
                  <a:pt x="20829" y="0"/>
                  <a:pt x="20057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21" name="Freeform 366"/>
          <p:cNvSpPr/>
          <p:nvPr/>
        </p:nvSpPr>
        <p:spPr>
          <a:xfrm>
            <a:off x="6886575" y="9556752"/>
            <a:ext cx="987427" cy="8572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21600"/>
                </a:move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252"/>
                  <a:pt x="21600" y="20729"/>
                </a:cubicBezTo>
                <a:cubicBezTo>
                  <a:pt x="21600" y="3484"/>
                  <a:pt x="21600" y="3484"/>
                  <a:pt x="21600" y="3484"/>
                </a:cubicBezTo>
                <a:cubicBezTo>
                  <a:pt x="21600" y="2961"/>
                  <a:pt x="21300" y="2613"/>
                  <a:pt x="20850" y="2613"/>
                </a:cubicBezTo>
                <a:cubicBezTo>
                  <a:pt x="11100" y="2613"/>
                  <a:pt x="11100" y="2613"/>
                  <a:pt x="11100" y="2613"/>
                </a:cubicBezTo>
                <a:cubicBezTo>
                  <a:pt x="9300" y="348"/>
                  <a:pt x="9300" y="348"/>
                  <a:pt x="9300" y="348"/>
                </a:cubicBezTo>
                <a:cubicBezTo>
                  <a:pt x="9150" y="174"/>
                  <a:pt x="9000" y="0"/>
                  <a:pt x="8850" y="0"/>
                </a:cubicBez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348"/>
                  <a:pt x="0" y="871"/>
                </a:cubicBezTo>
                <a:cubicBezTo>
                  <a:pt x="0" y="20729"/>
                  <a:pt x="0" y="20729"/>
                  <a:pt x="0" y="20729"/>
                </a:cubicBezTo>
                <a:cubicBezTo>
                  <a:pt x="0" y="21252"/>
                  <a:pt x="300" y="21600"/>
                  <a:pt x="750" y="21600"/>
                </a:cubicBezTo>
                <a:close/>
                <a:moveTo>
                  <a:pt x="1500" y="1742"/>
                </a:moveTo>
                <a:cubicBezTo>
                  <a:pt x="8400" y="1742"/>
                  <a:pt x="8400" y="1742"/>
                  <a:pt x="8400" y="1742"/>
                </a:cubicBezTo>
                <a:cubicBezTo>
                  <a:pt x="10200" y="4181"/>
                  <a:pt x="10200" y="4181"/>
                  <a:pt x="10200" y="4181"/>
                </a:cubicBezTo>
                <a:cubicBezTo>
                  <a:pt x="10350" y="4355"/>
                  <a:pt x="10650" y="4355"/>
                  <a:pt x="10800" y="4355"/>
                </a:cubicBezTo>
                <a:cubicBezTo>
                  <a:pt x="20100" y="4355"/>
                  <a:pt x="20100" y="4355"/>
                  <a:pt x="20100" y="4355"/>
                </a:cubicBezTo>
                <a:cubicBezTo>
                  <a:pt x="20100" y="19858"/>
                  <a:pt x="20100" y="19858"/>
                  <a:pt x="20100" y="19858"/>
                </a:cubicBezTo>
                <a:cubicBezTo>
                  <a:pt x="1500" y="19858"/>
                  <a:pt x="1500" y="19858"/>
                  <a:pt x="1500" y="19858"/>
                </a:cubicBezTo>
                <a:lnTo>
                  <a:pt x="1500" y="174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22" name="Freeform 367"/>
          <p:cNvSpPr/>
          <p:nvPr/>
        </p:nvSpPr>
        <p:spPr>
          <a:xfrm>
            <a:off x="7131050" y="10969625"/>
            <a:ext cx="501650" cy="523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764" y="21600"/>
                </a:moveTo>
                <a:cubicBezTo>
                  <a:pt x="10060" y="21600"/>
                  <a:pt x="10060" y="21600"/>
                  <a:pt x="10356" y="21600"/>
                </a:cubicBezTo>
                <a:cubicBezTo>
                  <a:pt x="10652" y="21600"/>
                  <a:pt x="11244" y="21316"/>
                  <a:pt x="11540" y="21032"/>
                </a:cubicBezTo>
                <a:cubicBezTo>
                  <a:pt x="21304" y="11937"/>
                  <a:pt x="21304" y="11937"/>
                  <a:pt x="21304" y="11937"/>
                </a:cubicBezTo>
                <a:cubicBezTo>
                  <a:pt x="21600" y="11653"/>
                  <a:pt x="21600" y="11084"/>
                  <a:pt x="21600" y="10800"/>
                </a:cubicBezTo>
                <a:cubicBezTo>
                  <a:pt x="21600" y="10516"/>
                  <a:pt x="21600" y="9947"/>
                  <a:pt x="21304" y="9663"/>
                </a:cubicBezTo>
                <a:cubicBezTo>
                  <a:pt x="11540" y="284"/>
                  <a:pt x="11540" y="284"/>
                  <a:pt x="11540" y="284"/>
                </a:cubicBezTo>
                <a:cubicBezTo>
                  <a:pt x="10948" y="0"/>
                  <a:pt x="10356" y="0"/>
                  <a:pt x="9764" y="0"/>
                </a:cubicBezTo>
                <a:cubicBezTo>
                  <a:pt x="9173" y="284"/>
                  <a:pt x="8877" y="853"/>
                  <a:pt x="8877" y="1421"/>
                </a:cubicBezTo>
                <a:cubicBezTo>
                  <a:pt x="8877" y="6537"/>
                  <a:pt x="8877" y="6537"/>
                  <a:pt x="8877" y="6537"/>
                </a:cubicBezTo>
                <a:cubicBezTo>
                  <a:pt x="2663" y="284"/>
                  <a:pt x="2663" y="284"/>
                  <a:pt x="2663" y="284"/>
                </a:cubicBezTo>
                <a:cubicBezTo>
                  <a:pt x="2071" y="0"/>
                  <a:pt x="1479" y="0"/>
                  <a:pt x="888" y="0"/>
                </a:cubicBezTo>
                <a:cubicBezTo>
                  <a:pt x="296" y="284"/>
                  <a:pt x="0" y="853"/>
                  <a:pt x="0" y="1421"/>
                </a:cubicBezTo>
                <a:cubicBezTo>
                  <a:pt x="0" y="20179"/>
                  <a:pt x="0" y="20179"/>
                  <a:pt x="0" y="20179"/>
                </a:cubicBezTo>
                <a:cubicBezTo>
                  <a:pt x="0" y="20747"/>
                  <a:pt x="296" y="21316"/>
                  <a:pt x="888" y="21600"/>
                </a:cubicBezTo>
                <a:cubicBezTo>
                  <a:pt x="1184" y="21600"/>
                  <a:pt x="1184" y="21600"/>
                  <a:pt x="1479" y="21600"/>
                </a:cubicBezTo>
                <a:cubicBezTo>
                  <a:pt x="1775" y="21600"/>
                  <a:pt x="2367" y="21316"/>
                  <a:pt x="2663" y="21032"/>
                </a:cubicBezTo>
                <a:cubicBezTo>
                  <a:pt x="8877" y="15063"/>
                  <a:pt x="8877" y="15063"/>
                  <a:pt x="8877" y="15063"/>
                </a:cubicBezTo>
                <a:cubicBezTo>
                  <a:pt x="8877" y="20179"/>
                  <a:pt x="8877" y="20179"/>
                  <a:pt x="8877" y="20179"/>
                </a:cubicBezTo>
                <a:cubicBezTo>
                  <a:pt x="8877" y="20747"/>
                  <a:pt x="9173" y="21316"/>
                  <a:pt x="9764" y="21600"/>
                </a:cubicBezTo>
                <a:close/>
                <a:moveTo>
                  <a:pt x="11836" y="11653"/>
                </a:moveTo>
                <a:cubicBezTo>
                  <a:pt x="11836" y="9947"/>
                  <a:pt x="11836" y="9947"/>
                  <a:pt x="11836" y="9947"/>
                </a:cubicBezTo>
                <a:cubicBezTo>
                  <a:pt x="11836" y="4832"/>
                  <a:pt x="11836" y="4832"/>
                  <a:pt x="11836" y="4832"/>
                </a:cubicBezTo>
                <a:cubicBezTo>
                  <a:pt x="18049" y="10800"/>
                  <a:pt x="18049" y="10800"/>
                  <a:pt x="18049" y="10800"/>
                </a:cubicBezTo>
                <a:cubicBezTo>
                  <a:pt x="11836" y="16768"/>
                  <a:pt x="11836" y="16768"/>
                  <a:pt x="11836" y="16768"/>
                </a:cubicBezTo>
                <a:lnTo>
                  <a:pt x="11836" y="11653"/>
                </a:lnTo>
                <a:close/>
                <a:moveTo>
                  <a:pt x="2959" y="16768"/>
                </a:moveTo>
                <a:cubicBezTo>
                  <a:pt x="2959" y="4832"/>
                  <a:pt x="2959" y="4832"/>
                  <a:pt x="2959" y="4832"/>
                </a:cubicBezTo>
                <a:cubicBezTo>
                  <a:pt x="8877" y="10516"/>
                  <a:pt x="8877" y="10516"/>
                  <a:pt x="8877" y="10516"/>
                </a:cubicBezTo>
                <a:cubicBezTo>
                  <a:pt x="8877" y="11084"/>
                  <a:pt x="8877" y="11084"/>
                  <a:pt x="8877" y="11084"/>
                </a:cubicBezTo>
                <a:lnTo>
                  <a:pt x="2959" y="1676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23" name="Oval 368"/>
          <p:cNvSpPr/>
          <p:nvPr/>
        </p:nvSpPr>
        <p:spPr>
          <a:xfrm>
            <a:off x="7419975" y="12242802"/>
            <a:ext cx="117477" cy="117477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24" name="Freeform 369"/>
          <p:cNvSpPr/>
          <p:nvPr/>
        </p:nvSpPr>
        <p:spPr>
          <a:xfrm>
            <a:off x="6886575" y="11991975"/>
            <a:ext cx="9874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000"/>
                </a:moveTo>
                <a:cubicBezTo>
                  <a:pt x="0" y="21000"/>
                  <a:pt x="0" y="21000"/>
                  <a:pt x="0" y="21000"/>
                </a:cubicBezTo>
                <a:cubicBezTo>
                  <a:pt x="0" y="21000"/>
                  <a:pt x="0" y="21000"/>
                  <a:pt x="0" y="21000"/>
                </a:cubicBezTo>
                <a:cubicBezTo>
                  <a:pt x="0" y="21150"/>
                  <a:pt x="0" y="21150"/>
                  <a:pt x="150" y="21150"/>
                </a:cubicBezTo>
                <a:cubicBezTo>
                  <a:pt x="150" y="21150"/>
                  <a:pt x="150" y="21150"/>
                  <a:pt x="150" y="21150"/>
                </a:cubicBezTo>
                <a:cubicBezTo>
                  <a:pt x="150" y="21300"/>
                  <a:pt x="150" y="21300"/>
                  <a:pt x="150" y="21300"/>
                </a:cubicBezTo>
                <a:cubicBezTo>
                  <a:pt x="150" y="21300"/>
                  <a:pt x="150" y="21300"/>
                  <a:pt x="150" y="21300"/>
                </a:cubicBezTo>
                <a:cubicBezTo>
                  <a:pt x="150" y="21300"/>
                  <a:pt x="150" y="21300"/>
                  <a:pt x="150" y="21300"/>
                </a:cubicBezTo>
                <a:cubicBezTo>
                  <a:pt x="300" y="21450"/>
                  <a:pt x="300" y="21450"/>
                  <a:pt x="300" y="21450"/>
                </a:cubicBezTo>
                <a:cubicBezTo>
                  <a:pt x="300" y="21450"/>
                  <a:pt x="300" y="21450"/>
                  <a:pt x="300" y="21450"/>
                </a:cubicBezTo>
                <a:cubicBezTo>
                  <a:pt x="300" y="21450"/>
                  <a:pt x="300" y="21450"/>
                  <a:pt x="300" y="21450"/>
                </a:cubicBezTo>
                <a:cubicBezTo>
                  <a:pt x="300" y="21450"/>
                  <a:pt x="300" y="21450"/>
                  <a:pt x="300" y="21450"/>
                </a:cubicBezTo>
                <a:cubicBezTo>
                  <a:pt x="300" y="21450"/>
                  <a:pt x="300" y="21450"/>
                  <a:pt x="300" y="21450"/>
                </a:cubicBezTo>
                <a:cubicBezTo>
                  <a:pt x="300" y="21450"/>
                  <a:pt x="450" y="21450"/>
                  <a:pt x="450" y="21450"/>
                </a:cubicBezTo>
                <a:cubicBezTo>
                  <a:pt x="450" y="21600"/>
                  <a:pt x="450" y="21600"/>
                  <a:pt x="450" y="21600"/>
                </a:cubicBezTo>
                <a:cubicBezTo>
                  <a:pt x="450" y="21600"/>
                  <a:pt x="450" y="21600"/>
                  <a:pt x="450" y="21600"/>
                </a:cubicBezTo>
                <a:cubicBezTo>
                  <a:pt x="450" y="21600"/>
                  <a:pt x="600" y="21600"/>
                  <a:pt x="600" y="21600"/>
                </a:cubicBezTo>
                <a:cubicBezTo>
                  <a:pt x="600" y="21600"/>
                  <a:pt x="600" y="21600"/>
                  <a:pt x="750" y="21600"/>
                </a:cubicBez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300"/>
                  <a:pt x="21600" y="20850"/>
                </a:cubicBezTo>
                <a:cubicBezTo>
                  <a:pt x="21600" y="15750"/>
                  <a:pt x="21600" y="15750"/>
                  <a:pt x="21600" y="1575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1300" y="0"/>
                  <a:pt x="20850" y="0"/>
                </a:cubicBez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300"/>
                  <a:pt x="0" y="750"/>
                </a:cubicBezTo>
                <a:cubicBezTo>
                  <a:pt x="0" y="15750"/>
                  <a:pt x="0" y="15750"/>
                  <a:pt x="0" y="15750"/>
                </a:cubicBezTo>
                <a:cubicBezTo>
                  <a:pt x="0" y="20850"/>
                  <a:pt x="0" y="20850"/>
                  <a:pt x="0" y="20850"/>
                </a:cubicBezTo>
                <a:cubicBezTo>
                  <a:pt x="0" y="20850"/>
                  <a:pt x="0" y="21000"/>
                  <a:pt x="0" y="21000"/>
                </a:cubicBezTo>
                <a:cubicBezTo>
                  <a:pt x="0" y="21000"/>
                  <a:pt x="0" y="21000"/>
                  <a:pt x="0" y="21000"/>
                </a:cubicBezTo>
                <a:close/>
                <a:moveTo>
                  <a:pt x="20100" y="20100"/>
                </a:moveTo>
                <a:cubicBezTo>
                  <a:pt x="3300" y="20100"/>
                  <a:pt x="3300" y="20100"/>
                  <a:pt x="3300" y="20100"/>
                </a:cubicBezTo>
                <a:cubicBezTo>
                  <a:pt x="15750" y="12000"/>
                  <a:pt x="15750" y="12000"/>
                  <a:pt x="15750" y="12000"/>
                </a:cubicBezTo>
                <a:cubicBezTo>
                  <a:pt x="20100" y="16050"/>
                  <a:pt x="20100" y="16050"/>
                  <a:pt x="20100" y="16050"/>
                </a:cubicBezTo>
                <a:lnTo>
                  <a:pt x="20100" y="20100"/>
                </a:lnTo>
                <a:close/>
                <a:moveTo>
                  <a:pt x="1500" y="1500"/>
                </a:moveTo>
                <a:cubicBezTo>
                  <a:pt x="20100" y="1500"/>
                  <a:pt x="20100" y="1500"/>
                  <a:pt x="20100" y="1500"/>
                </a:cubicBezTo>
                <a:cubicBezTo>
                  <a:pt x="20100" y="13950"/>
                  <a:pt x="20100" y="13950"/>
                  <a:pt x="20100" y="13950"/>
                </a:cubicBezTo>
                <a:cubicBezTo>
                  <a:pt x="16350" y="10350"/>
                  <a:pt x="16350" y="10350"/>
                  <a:pt x="16350" y="10350"/>
                </a:cubicBezTo>
                <a:cubicBezTo>
                  <a:pt x="16050" y="10200"/>
                  <a:pt x="15750" y="10050"/>
                  <a:pt x="15450" y="10350"/>
                </a:cubicBezTo>
                <a:cubicBezTo>
                  <a:pt x="11850" y="12600"/>
                  <a:pt x="11850" y="12600"/>
                  <a:pt x="11850" y="12600"/>
                </a:cubicBezTo>
                <a:cubicBezTo>
                  <a:pt x="9450" y="10200"/>
                  <a:pt x="9450" y="10200"/>
                  <a:pt x="9450" y="10200"/>
                </a:cubicBezTo>
                <a:cubicBezTo>
                  <a:pt x="9150" y="9900"/>
                  <a:pt x="8700" y="9900"/>
                  <a:pt x="8400" y="10050"/>
                </a:cubicBezTo>
                <a:cubicBezTo>
                  <a:pt x="1500" y="14400"/>
                  <a:pt x="1500" y="14400"/>
                  <a:pt x="1500" y="14400"/>
                </a:cubicBezTo>
                <a:lnTo>
                  <a:pt x="1500" y="1500"/>
                </a:lnTo>
                <a:close/>
                <a:moveTo>
                  <a:pt x="1500" y="16200"/>
                </a:moveTo>
                <a:cubicBezTo>
                  <a:pt x="8700" y="11700"/>
                  <a:pt x="8700" y="11700"/>
                  <a:pt x="8700" y="11700"/>
                </a:cubicBezTo>
                <a:cubicBezTo>
                  <a:pt x="10500" y="13500"/>
                  <a:pt x="10500" y="13500"/>
                  <a:pt x="10500" y="13500"/>
                </a:cubicBezTo>
                <a:cubicBezTo>
                  <a:pt x="1500" y="19350"/>
                  <a:pt x="1500" y="19350"/>
                  <a:pt x="1500" y="19350"/>
                </a:cubicBezTo>
                <a:lnTo>
                  <a:pt x="1500" y="162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25" name="Freeform 370"/>
          <p:cNvSpPr/>
          <p:nvPr/>
        </p:nvSpPr>
        <p:spPr>
          <a:xfrm>
            <a:off x="8807450" y="838202"/>
            <a:ext cx="987426" cy="844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100" y="3895"/>
                </a:moveTo>
                <a:cubicBezTo>
                  <a:pt x="11550" y="3895"/>
                  <a:pt x="11550" y="3895"/>
                  <a:pt x="11550" y="3895"/>
                </a:cubicBezTo>
                <a:cubicBezTo>
                  <a:pt x="11550" y="885"/>
                  <a:pt x="11550" y="885"/>
                  <a:pt x="11550" y="885"/>
                </a:cubicBezTo>
                <a:cubicBezTo>
                  <a:pt x="11550" y="354"/>
                  <a:pt x="11250" y="0"/>
                  <a:pt x="10800" y="0"/>
                </a:cubicBezTo>
                <a:cubicBezTo>
                  <a:pt x="10350" y="0"/>
                  <a:pt x="10050" y="354"/>
                  <a:pt x="10050" y="885"/>
                </a:cubicBezTo>
                <a:cubicBezTo>
                  <a:pt x="10050" y="3895"/>
                  <a:pt x="10050" y="3895"/>
                  <a:pt x="10050" y="3895"/>
                </a:cubicBezTo>
                <a:cubicBezTo>
                  <a:pt x="7500" y="3895"/>
                  <a:pt x="7500" y="3895"/>
                  <a:pt x="7500" y="3895"/>
                </a:cubicBezTo>
                <a:cubicBezTo>
                  <a:pt x="3450" y="3895"/>
                  <a:pt x="0" y="7790"/>
                  <a:pt x="0" y="12748"/>
                </a:cubicBezTo>
                <a:cubicBezTo>
                  <a:pt x="0" y="17528"/>
                  <a:pt x="3300" y="21600"/>
                  <a:pt x="7500" y="21600"/>
                </a:cubicBezTo>
                <a:cubicBezTo>
                  <a:pt x="14100" y="21600"/>
                  <a:pt x="14100" y="21600"/>
                  <a:pt x="14100" y="21600"/>
                </a:cubicBezTo>
                <a:cubicBezTo>
                  <a:pt x="18150" y="21600"/>
                  <a:pt x="21600" y="17705"/>
                  <a:pt x="21600" y="12748"/>
                </a:cubicBezTo>
                <a:cubicBezTo>
                  <a:pt x="21600" y="7790"/>
                  <a:pt x="18300" y="3895"/>
                  <a:pt x="14100" y="3895"/>
                </a:cubicBezTo>
                <a:close/>
                <a:moveTo>
                  <a:pt x="14100" y="19830"/>
                </a:moveTo>
                <a:cubicBezTo>
                  <a:pt x="7500" y="19830"/>
                  <a:pt x="7500" y="19830"/>
                  <a:pt x="7500" y="19830"/>
                </a:cubicBezTo>
                <a:cubicBezTo>
                  <a:pt x="4200" y="19830"/>
                  <a:pt x="1500" y="16643"/>
                  <a:pt x="1500" y="12748"/>
                </a:cubicBezTo>
                <a:cubicBezTo>
                  <a:pt x="1500" y="8852"/>
                  <a:pt x="4200" y="5666"/>
                  <a:pt x="7500" y="5666"/>
                </a:cubicBezTo>
                <a:cubicBezTo>
                  <a:pt x="14100" y="5666"/>
                  <a:pt x="14100" y="5666"/>
                  <a:pt x="14100" y="5666"/>
                </a:cubicBezTo>
                <a:cubicBezTo>
                  <a:pt x="17400" y="5666"/>
                  <a:pt x="20100" y="8852"/>
                  <a:pt x="20100" y="12748"/>
                </a:cubicBezTo>
                <a:cubicBezTo>
                  <a:pt x="20100" y="16643"/>
                  <a:pt x="17400" y="19830"/>
                  <a:pt x="14100" y="19830"/>
                </a:cubicBezTo>
                <a:close/>
                <a:moveTo>
                  <a:pt x="7350" y="11862"/>
                </a:moveTo>
                <a:cubicBezTo>
                  <a:pt x="6450" y="11862"/>
                  <a:pt x="6450" y="11862"/>
                  <a:pt x="6450" y="11862"/>
                </a:cubicBezTo>
                <a:cubicBezTo>
                  <a:pt x="6450" y="10800"/>
                  <a:pt x="6450" y="10800"/>
                  <a:pt x="6450" y="10800"/>
                </a:cubicBezTo>
                <a:cubicBezTo>
                  <a:pt x="6450" y="10269"/>
                  <a:pt x="6150" y="9915"/>
                  <a:pt x="5700" y="9915"/>
                </a:cubicBezTo>
                <a:cubicBezTo>
                  <a:pt x="5250" y="9915"/>
                  <a:pt x="4950" y="10269"/>
                  <a:pt x="4950" y="10800"/>
                </a:cubicBezTo>
                <a:cubicBezTo>
                  <a:pt x="4950" y="11862"/>
                  <a:pt x="4950" y="11862"/>
                  <a:pt x="4950" y="11862"/>
                </a:cubicBezTo>
                <a:cubicBezTo>
                  <a:pt x="4050" y="11862"/>
                  <a:pt x="4050" y="11862"/>
                  <a:pt x="4050" y="11862"/>
                </a:cubicBezTo>
                <a:cubicBezTo>
                  <a:pt x="3600" y="11862"/>
                  <a:pt x="3300" y="12216"/>
                  <a:pt x="3300" y="12748"/>
                </a:cubicBezTo>
                <a:cubicBezTo>
                  <a:pt x="3300" y="13279"/>
                  <a:pt x="3600" y="13633"/>
                  <a:pt x="4050" y="13633"/>
                </a:cubicBezTo>
                <a:cubicBezTo>
                  <a:pt x="4950" y="13633"/>
                  <a:pt x="4950" y="13633"/>
                  <a:pt x="4950" y="13633"/>
                </a:cubicBezTo>
                <a:cubicBezTo>
                  <a:pt x="4950" y="14695"/>
                  <a:pt x="4950" y="14695"/>
                  <a:pt x="4950" y="14695"/>
                </a:cubicBezTo>
                <a:cubicBezTo>
                  <a:pt x="4950" y="15226"/>
                  <a:pt x="5250" y="15580"/>
                  <a:pt x="5700" y="15580"/>
                </a:cubicBezTo>
                <a:cubicBezTo>
                  <a:pt x="6150" y="15580"/>
                  <a:pt x="6450" y="15226"/>
                  <a:pt x="6450" y="14695"/>
                </a:cubicBezTo>
                <a:cubicBezTo>
                  <a:pt x="6450" y="13633"/>
                  <a:pt x="6450" y="13633"/>
                  <a:pt x="6450" y="13633"/>
                </a:cubicBezTo>
                <a:cubicBezTo>
                  <a:pt x="7350" y="13633"/>
                  <a:pt x="7350" y="13633"/>
                  <a:pt x="7350" y="13633"/>
                </a:cubicBezTo>
                <a:cubicBezTo>
                  <a:pt x="7800" y="13633"/>
                  <a:pt x="8100" y="13279"/>
                  <a:pt x="8100" y="12748"/>
                </a:cubicBezTo>
                <a:cubicBezTo>
                  <a:pt x="8100" y="12216"/>
                  <a:pt x="7800" y="11862"/>
                  <a:pt x="7350" y="11862"/>
                </a:cubicBezTo>
                <a:close/>
                <a:moveTo>
                  <a:pt x="14550" y="9915"/>
                </a:moveTo>
                <a:cubicBezTo>
                  <a:pt x="15300" y="9915"/>
                  <a:pt x="15750" y="10446"/>
                  <a:pt x="15750" y="11331"/>
                </a:cubicBezTo>
                <a:cubicBezTo>
                  <a:pt x="15750" y="12039"/>
                  <a:pt x="15300" y="12748"/>
                  <a:pt x="14550" y="12748"/>
                </a:cubicBezTo>
                <a:cubicBezTo>
                  <a:pt x="13800" y="12748"/>
                  <a:pt x="13350" y="12039"/>
                  <a:pt x="13350" y="11331"/>
                </a:cubicBezTo>
                <a:cubicBezTo>
                  <a:pt x="13350" y="10446"/>
                  <a:pt x="13800" y="9915"/>
                  <a:pt x="14550" y="9915"/>
                </a:cubicBezTo>
                <a:close/>
                <a:moveTo>
                  <a:pt x="16950" y="12748"/>
                </a:moveTo>
                <a:cubicBezTo>
                  <a:pt x="17700" y="12748"/>
                  <a:pt x="18300" y="13456"/>
                  <a:pt x="18300" y="14164"/>
                </a:cubicBezTo>
                <a:cubicBezTo>
                  <a:pt x="18300" y="15049"/>
                  <a:pt x="17700" y="15580"/>
                  <a:pt x="16950" y="15580"/>
                </a:cubicBezTo>
                <a:cubicBezTo>
                  <a:pt x="16350" y="15580"/>
                  <a:pt x="15750" y="15049"/>
                  <a:pt x="15750" y="14164"/>
                </a:cubicBezTo>
                <a:cubicBezTo>
                  <a:pt x="15750" y="13456"/>
                  <a:pt x="16350" y="12748"/>
                  <a:pt x="16950" y="1274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26" name="Freeform 371"/>
          <p:cNvSpPr/>
          <p:nvPr/>
        </p:nvSpPr>
        <p:spPr>
          <a:xfrm>
            <a:off x="8807450" y="2028825"/>
            <a:ext cx="987426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4650"/>
                </a:moveTo>
                <a:cubicBezTo>
                  <a:pt x="1650" y="4650"/>
                  <a:pt x="1650" y="4650"/>
                  <a:pt x="1650" y="4650"/>
                </a:cubicBezTo>
                <a:cubicBezTo>
                  <a:pt x="3600" y="21000"/>
                  <a:pt x="3600" y="21000"/>
                  <a:pt x="3600" y="21000"/>
                </a:cubicBezTo>
                <a:cubicBezTo>
                  <a:pt x="3600" y="21300"/>
                  <a:pt x="3900" y="21600"/>
                  <a:pt x="4350" y="21600"/>
                </a:cubicBezTo>
                <a:cubicBezTo>
                  <a:pt x="17250" y="21600"/>
                  <a:pt x="17250" y="21600"/>
                  <a:pt x="17250" y="21600"/>
                </a:cubicBezTo>
                <a:cubicBezTo>
                  <a:pt x="17700" y="21600"/>
                  <a:pt x="18000" y="21300"/>
                  <a:pt x="18000" y="21000"/>
                </a:cubicBezTo>
                <a:cubicBezTo>
                  <a:pt x="19950" y="4650"/>
                  <a:pt x="19950" y="4650"/>
                  <a:pt x="19950" y="4650"/>
                </a:cubicBezTo>
                <a:cubicBezTo>
                  <a:pt x="20850" y="4650"/>
                  <a:pt x="20850" y="4650"/>
                  <a:pt x="20850" y="4650"/>
                </a:cubicBezTo>
                <a:cubicBezTo>
                  <a:pt x="21300" y="4650"/>
                  <a:pt x="21600" y="4350"/>
                  <a:pt x="21600" y="3900"/>
                </a:cubicBezTo>
                <a:cubicBezTo>
                  <a:pt x="21600" y="3450"/>
                  <a:pt x="21300" y="3150"/>
                  <a:pt x="20850" y="3150"/>
                </a:cubicBezTo>
                <a:cubicBezTo>
                  <a:pt x="19350" y="3150"/>
                  <a:pt x="19350" y="3150"/>
                  <a:pt x="19350" y="3150"/>
                </a:cubicBezTo>
                <a:cubicBezTo>
                  <a:pt x="15000" y="3150"/>
                  <a:pt x="15000" y="3150"/>
                  <a:pt x="15000" y="3150"/>
                </a:cubicBezTo>
                <a:cubicBezTo>
                  <a:pt x="15000" y="750"/>
                  <a:pt x="15000" y="750"/>
                  <a:pt x="15000" y="750"/>
                </a:cubicBezTo>
                <a:cubicBezTo>
                  <a:pt x="15000" y="300"/>
                  <a:pt x="14700" y="0"/>
                  <a:pt x="14250" y="0"/>
                </a:cubicBezTo>
                <a:cubicBezTo>
                  <a:pt x="7350" y="0"/>
                  <a:pt x="7350" y="0"/>
                  <a:pt x="7350" y="0"/>
                </a:cubicBezTo>
                <a:cubicBezTo>
                  <a:pt x="6900" y="0"/>
                  <a:pt x="6600" y="300"/>
                  <a:pt x="6600" y="750"/>
                </a:cubicBezTo>
                <a:cubicBezTo>
                  <a:pt x="6600" y="3150"/>
                  <a:pt x="6600" y="3150"/>
                  <a:pt x="6600" y="3150"/>
                </a:cubicBezTo>
                <a:cubicBezTo>
                  <a:pt x="2250" y="3150"/>
                  <a:pt x="2250" y="3150"/>
                  <a:pt x="2250" y="3150"/>
                </a:cubicBezTo>
                <a:cubicBezTo>
                  <a:pt x="750" y="3150"/>
                  <a:pt x="750" y="3150"/>
                  <a:pt x="750" y="3150"/>
                </a:cubicBezTo>
                <a:cubicBezTo>
                  <a:pt x="300" y="3150"/>
                  <a:pt x="0" y="3450"/>
                  <a:pt x="0" y="3900"/>
                </a:cubicBezTo>
                <a:cubicBezTo>
                  <a:pt x="0" y="4350"/>
                  <a:pt x="300" y="4650"/>
                  <a:pt x="750" y="4650"/>
                </a:cubicBezTo>
                <a:close/>
                <a:moveTo>
                  <a:pt x="8100" y="1500"/>
                </a:moveTo>
                <a:cubicBezTo>
                  <a:pt x="13500" y="1500"/>
                  <a:pt x="13500" y="1500"/>
                  <a:pt x="13500" y="1500"/>
                </a:cubicBezTo>
                <a:cubicBezTo>
                  <a:pt x="13500" y="3150"/>
                  <a:pt x="13500" y="3150"/>
                  <a:pt x="13500" y="3150"/>
                </a:cubicBezTo>
                <a:cubicBezTo>
                  <a:pt x="8100" y="3150"/>
                  <a:pt x="8100" y="3150"/>
                  <a:pt x="8100" y="3150"/>
                </a:cubicBezTo>
                <a:lnTo>
                  <a:pt x="8100" y="1500"/>
                </a:lnTo>
                <a:close/>
                <a:moveTo>
                  <a:pt x="18450" y="4650"/>
                </a:moveTo>
                <a:cubicBezTo>
                  <a:pt x="16650" y="20100"/>
                  <a:pt x="16650" y="20100"/>
                  <a:pt x="16650" y="20100"/>
                </a:cubicBezTo>
                <a:cubicBezTo>
                  <a:pt x="4950" y="20100"/>
                  <a:pt x="4950" y="20100"/>
                  <a:pt x="4950" y="20100"/>
                </a:cubicBezTo>
                <a:cubicBezTo>
                  <a:pt x="3150" y="4650"/>
                  <a:pt x="3150" y="4650"/>
                  <a:pt x="3150" y="4650"/>
                </a:cubicBezTo>
                <a:lnTo>
                  <a:pt x="18450" y="46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27" name="Freeform 372"/>
          <p:cNvSpPr/>
          <p:nvPr/>
        </p:nvSpPr>
        <p:spPr>
          <a:xfrm>
            <a:off x="9150350" y="2352675"/>
            <a:ext cx="69850" cy="492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7280" y="21600"/>
                  <a:pt x="21600" y="20992"/>
                  <a:pt x="21600" y="20079"/>
                </a:cubicBezTo>
                <a:cubicBezTo>
                  <a:pt x="21600" y="1521"/>
                  <a:pt x="21600" y="1521"/>
                  <a:pt x="21600" y="1521"/>
                </a:cubicBezTo>
                <a:cubicBezTo>
                  <a:pt x="21600" y="913"/>
                  <a:pt x="17280" y="0"/>
                  <a:pt x="10800" y="0"/>
                </a:cubicBezTo>
                <a:cubicBezTo>
                  <a:pt x="4320" y="0"/>
                  <a:pt x="0" y="913"/>
                  <a:pt x="0" y="1521"/>
                </a:cubicBezTo>
                <a:cubicBezTo>
                  <a:pt x="0" y="20079"/>
                  <a:pt x="0" y="20079"/>
                  <a:pt x="0" y="20079"/>
                </a:cubicBezTo>
                <a:cubicBezTo>
                  <a:pt x="0" y="20992"/>
                  <a:pt x="4320" y="21600"/>
                  <a:pt x="1080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28" name="Freeform 373"/>
          <p:cNvSpPr/>
          <p:nvPr/>
        </p:nvSpPr>
        <p:spPr>
          <a:xfrm>
            <a:off x="9385300" y="2352675"/>
            <a:ext cx="66676" cy="492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7280" y="21600"/>
                  <a:pt x="21600" y="20992"/>
                  <a:pt x="21600" y="20079"/>
                </a:cubicBezTo>
                <a:cubicBezTo>
                  <a:pt x="21600" y="1521"/>
                  <a:pt x="21600" y="1521"/>
                  <a:pt x="21600" y="1521"/>
                </a:cubicBezTo>
                <a:cubicBezTo>
                  <a:pt x="21600" y="913"/>
                  <a:pt x="17280" y="0"/>
                  <a:pt x="10800" y="0"/>
                </a:cubicBezTo>
                <a:cubicBezTo>
                  <a:pt x="4320" y="0"/>
                  <a:pt x="0" y="913"/>
                  <a:pt x="0" y="1521"/>
                </a:cubicBezTo>
                <a:cubicBezTo>
                  <a:pt x="0" y="20079"/>
                  <a:pt x="0" y="20079"/>
                  <a:pt x="0" y="20079"/>
                </a:cubicBezTo>
                <a:cubicBezTo>
                  <a:pt x="0" y="20992"/>
                  <a:pt x="4320" y="21600"/>
                  <a:pt x="1080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29" name="Freeform 374"/>
          <p:cNvSpPr/>
          <p:nvPr/>
        </p:nvSpPr>
        <p:spPr>
          <a:xfrm>
            <a:off x="8807450" y="3273426"/>
            <a:ext cx="987426" cy="990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00" y="0"/>
                  <a:pt x="0" y="4834"/>
                  <a:pt x="0" y="10876"/>
                </a:cubicBezTo>
                <a:cubicBezTo>
                  <a:pt x="0" y="11782"/>
                  <a:pt x="0" y="11782"/>
                  <a:pt x="0" y="11782"/>
                </a:cubicBezTo>
                <a:cubicBezTo>
                  <a:pt x="0" y="13443"/>
                  <a:pt x="0" y="13443"/>
                  <a:pt x="0" y="13443"/>
                </a:cubicBezTo>
                <a:cubicBezTo>
                  <a:pt x="0" y="20845"/>
                  <a:pt x="0" y="20845"/>
                  <a:pt x="0" y="20845"/>
                </a:cubicBezTo>
                <a:cubicBezTo>
                  <a:pt x="0" y="21298"/>
                  <a:pt x="300" y="21600"/>
                  <a:pt x="750" y="21600"/>
                </a:cubicBezTo>
                <a:cubicBezTo>
                  <a:pt x="4650" y="21600"/>
                  <a:pt x="4650" y="21600"/>
                  <a:pt x="4650" y="21600"/>
                </a:cubicBezTo>
                <a:cubicBezTo>
                  <a:pt x="5100" y="21600"/>
                  <a:pt x="5400" y="21298"/>
                  <a:pt x="5400" y="20845"/>
                </a:cubicBezTo>
                <a:cubicBezTo>
                  <a:pt x="5400" y="11782"/>
                  <a:pt x="5400" y="11782"/>
                  <a:pt x="5400" y="11782"/>
                </a:cubicBezTo>
                <a:cubicBezTo>
                  <a:pt x="5400" y="11329"/>
                  <a:pt x="5100" y="10876"/>
                  <a:pt x="4650" y="10876"/>
                </a:cubicBezTo>
                <a:cubicBezTo>
                  <a:pt x="1500" y="10876"/>
                  <a:pt x="1500" y="10876"/>
                  <a:pt x="1500" y="10876"/>
                </a:cubicBezTo>
                <a:cubicBezTo>
                  <a:pt x="1500" y="10876"/>
                  <a:pt x="1500" y="10876"/>
                  <a:pt x="1500" y="10876"/>
                </a:cubicBezTo>
                <a:cubicBezTo>
                  <a:pt x="1500" y="5740"/>
                  <a:pt x="5700" y="1510"/>
                  <a:pt x="10800" y="1510"/>
                </a:cubicBezTo>
                <a:cubicBezTo>
                  <a:pt x="15900" y="1510"/>
                  <a:pt x="20100" y="5740"/>
                  <a:pt x="20100" y="10876"/>
                </a:cubicBezTo>
                <a:cubicBezTo>
                  <a:pt x="20100" y="10876"/>
                  <a:pt x="20100" y="10876"/>
                  <a:pt x="20100" y="10876"/>
                </a:cubicBezTo>
                <a:cubicBezTo>
                  <a:pt x="16950" y="10876"/>
                  <a:pt x="16950" y="10876"/>
                  <a:pt x="16950" y="10876"/>
                </a:cubicBezTo>
                <a:cubicBezTo>
                  <a:pt x="16500" y="10876"/>
                  <a:pt x="16200" y="11329"/>
                  <a:pt x="16200" y="11782"/>
                </a:cubicBezTo>
                <a:cubicBezTo>
                  <a:pt x="16200" y="20845"/>
                  <a:pt x="16200" y="20845"/>
                  <a:pt x="16200" y="20845"/>
                </a:cubicBezTo>
                <a:cubicBezTo>
                  <a:pt x="16200" y="21298"/>
                  <a:pt x="16500" y="21600"/>
                  <a:pt x="16950" y="21600"/>
                </a:cubicBez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298"/>
                  <a:pt x="21600" y="20845"/>
                </a:cubicBezTo>
                <a:cubicBezTo>
                  <a:pt x="21600" y="13443"/>
                  <a:pt x="21600" y="13443"/>
                  <a:pt x="21600" y="13443"/>
                </a:cubicBezTo>
                <a:cubicBezTo>
                  <a:pt x="21600" y="11782"/>
                  <a:pt x="21600" y="11782"/>
                  <a:pt x="21600" y="11782"/>
                </a:cubicBezTo>
                <a:cubicBezTo>
                  <a:pt x="21600" y="10876"/>
                  <a:pt x="21600" y="10876"/>
                  <a:pt x="21600" y="10876"/>
                </a:cubicBezTo>
                <a:cubicBezTo>
                  <a:pt x="21600" y="4834"/>
                  <a:pt x="16650" y="0"/>
                  <a:pt x="10800" y="0"/>
                </a:cubicBezTo>
                <a:close/>
                <a:moveTo>
                  <a:pt x="3900" y="12537"/>
                </a:moveTo>
                <a:cubicBezTo>
                  <a:pt x="3900" y="20090"/>
                  <a:pt x="3900" y="20090"/>
                  <a:pt x="3900" y="20090"/>
                </a:cubicBezTo>
                <a:cubicBezTo>
                  <a:pt x="1500" y="20090"/>
                  <a:pt x="1500" y="20090"/>
                  <a:pt x="1500" y="20090"/>
                </a:cubicBezTo>
                <a:cubicBezTo>
                  <a:pt x="1500" y="13443"/>
                  <a:pt x="1500" y="13443"/>
                  <a:pt x="1500" y="13443"/>
                </a:cubicBezTo>
                <a:cubicBezTo>
                  <a:pt x="1500" y="12386"/>
                  <a:pt x="1500" y="12386"/>
                  <a:pt x="1500" y="12386"/>
                </a:cubicBezTo>
                <a:cubicBezTo>
                  <a:pt x="3900" y="12386"/>
                  <a:pt x="3900" y="12386"/>
                  <a:pt x="3900" y="12386"/>
                </a:cubicBezTo>
                <a:lnTo>
                  <a:pt x="3900" y="12537"/>
                </a:lnTo>
                <a:close/>
                <a:moveTo>
                  <a:pt x="20100" y="13443"/>
                </a:moveTo>
                <a:cubicBezTo>
                  <a:pt x="20100" y="20090"/>
                  <a:pt x="20100" y="20090"/>
                  <a:pt x="20100" y="20090"/>
                </a:cubicBezTo>
                <a:cubicBezTo>
                  <a:pt x="17700" y="20090"/>
                  <a:pt x="17700" y="20090"/>
                  <a:pt x="17700" y="20090"/>
                </a:cubicBezTo>
                <a:cubicBezTo>
                  <a:pt x="17700" y="12537"/>
                  <a:pt x="17700" y="12537"/>
                  <a:pt x="17700" y="12537"/>
                </a:cubicBezTo>
                <a:cubicBezTo>
                  <a:pt x="20100" y="12537"/>
                  <a:pt x="20100" y="12537"/>
                  <a:pt x="20100" y="12537"/>
                </a:cubicBezTo>
                <a:lnTo>
                  <a:pt x="20100" y="1344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30" name="Freeform 375"/>
          <p:cNvSpPr/>
          <p:nvPr/>
        </p:nvSpPr>
        <p:spPr>
          <a:xfrm>
            <a:off x="8806439" y="4546601"/>
            <a:ext cx="989449" cy="892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14" h="21600" extrusionOk="0">
                <a:moveTo>
                  <a:pt x="20065" y="5693"/>
                </a:moveTo>
                <a:cubicBezTo>
                  <a:pt x="19504" y="2344"/>
                  <a:pt x="17401" y="0"/>
                  <a:pt x="14736" y="0"/>
                </a:cubicBezTo>
                <a:cubicBezTo>
                  <a:pt x="13333" y="0"/>
                  <a:pt x="11650" y="837"/>
                  <a:pt x="10107" y="2177"/>
                </a:cubicBezTo>
                <a:cubicBezTo>
                  <a:pt x="8564" y="670"/>
                  <a:pt x="6881" y="0"/>
                  <a:pt x="5478" y="0"/>
                </a:cubicBezTo>
                <a:cubicBezTo>
                  <a:pt x="2813" y="0"/>
                  <a:pt x="710" y="2177"/>
                  <a:pt x="149" y="5693"/>
                </a:cubicBezTo>
                <a:cubicBezTo>
                  <a:pt x="-693" y="10884"/>
                  <a:pt x="1972" y="17749"/>
                  <a:pt x="9826" y="21433"/>
                </a:cubicBezTo>
                <a:cubicBezTo>
                  <a:pt x="9967" y="21600"/>
                  <a:pt x="9967" y="21600"/>
                  <a:pt x="10107" y="21600"/>
                </a:cubicBezTo>
                <a:cubicBezTo>
                  <a:pt x="10247" y="21600"/>
                  <a:pt x="10247" y="21600"/>
                  <a:pt x="10388" y="21433"/>
                </a:cubicBezTo>
                <a:cubicBezTo>
                  <a:pt x="18242" y="17749"/>
                  <a:pt x="20907" y="10884"/>
                  <a:pt x="20065" y="5693"/>
                </a:cubicBezTo>
                <a:close/>
                <a:moveTo>
                  <a:pt x="10107" y="19758"/>
                </a:moveTo>
                <a:cubicBezTo>
                  <a:pt x="3234" y="16409"/>
                  <a:pt x="850" y="10549"/>
                  <a:pt x="1551" y="6028"/>
                </a:cubicBezTo>
                <a:cubicBezTo>
                  <a:pt x="1972" y="3349"/>
                  <a:pt x="3515" y="1674"/>
                  <a:pt x="5478" y="1674"/>
                </a:cubicBezTo>
                <a:cubicBezTo>
                  <a:pt x="6741" y="1674"/>
                  <a:pt x="8143" y="2512"/>
                  <a:pt x="9686" y="3851"/>
                </a:cubicBezTo>
                <a:cubicBezTo>
                  <a:pt x="9967" y="4186"/>
                  <a:pt x="10247" y="4186"/>
                  <a:pt x="10528" y="3851"/>
                </a:cubicBezTo>
                <a:cubicBezTo>
                  <a:pt x="12071" y="2512"/>
                  <a:pt x="13473" y="1674"/>
                  <a:pt x="14736" y="1674"/>
                </a:cubicBezTo>
                <a:cubicBezTo>
                  <a:pt x="16699" y="1674"/>
                  <a:pt x="18242" y="3349"/>
                  <a:pt x="18663" y="6028"/>
                </a:cubicBezTo>
                <a:cubicBezTo>
                  <a:pt x="19364" y="10381"/>
                  <a:pt x="16980" y="16409"/>
                  <a:pt x="10107" y="1975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31" name="Freeform 376"/>
          <p:cNvSpPr/>
          <p:nvPr/>
        </p:nvSpPr>
        <p:spPr>
          <a:xfrm>
            <a:off x="8807450" y="5737226"/>
            <a:ext cx="98742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0" y="12150"/>
                </a:moveTo>
                <a:cubicBezTo>
                  <a:pt x="150" y="12300"/>
                  <a:pt x="150" y="12600"/>
                  <a:pt x="300" y="12750"/>
                </a:cubicBezTo>
                <a:cubicBezTo>
                  <a:pt x="300" y="12900"/>
                  <a:pt x="300" y="13050"/>
                  <a:pt x="300" y="13050"/>
                </a:cubicBezTo>
                <a:cubicBezTo>
                  <a:pt x="450" y="13800"/>
                  <a:pt x="600" y="14400"/>
                  <a:pt x="900" y="14850"/>
                </a:cubicBezTo>
                <a:cubicBezTo>
                  <a:pt x="900" y="15000"/>
                  <a:pt x="900" y="15150"/>
                  <a:pt x="1050" y="15150"/>
                </a:cubicBezTo>
                <a:cubicBezTo>
                  <a:pt x="1050" y="15450"/>
                  <a:pt x="1200" y="15600"/>
                  <a:pt x="1350" y="15750"/>
                </a:cubicBezTo>
                <a:cubicBezTo>
                  <a:pt x="1350" y="15900"/>
                  <a:pt x="1350" y="16050"/>
                  <a:pt x="1500" y="16050"/>
                </a:cubicBezTo>
                <a:cubicBezTo>
                  <a:pt x="1500" y="16350"/>
                  <a:pt x="1650" y="16500"/>
                  <a:pt x="1800" y="16650"/>
                </a:cubicBezTo>
                <a:cubicBezTo>
                  <a:pt x="1800" y="16800"/>
                  <a:pt x="1950" y="16800"/>
                  <a:pt x="1950" y="16800"/>
                </a:cubicBezTo>
                <a:cubicBezTo>
                  <a:pt x="1950" y="16950"/>
                  <a:pt x="1950" y="16950"/>
                  <a:pt x="1950" y="16950"/>
                </a:cubicBezTo>
                <a:cubicBezTo>
                  <a:pt x="1950" y="16950"/>
                  <a:pt x="1950" y="16950"/>
                  <a:pt x="1950" y="16950"/>
                </a:cubicBezTo>
                <a:cubicBezTo>
                  <a:pt x="2250" y="17400"/>
                  <a:pt x="2700" y="17850"/>
                  <a:pt x="3000" y="18150"/>
                </a:cubicBezTo>
                <a:cubicBezTo>
                  <a:pt x="3000" y="18150"/>
                  <a:pt x="3000" y="18300"/>
                  <a:pt x="3000" y="18300"/>
                </a:cubicBezTo>
                <a:cubicBezTo>
                  <a:pt x="3000" y="18300"/>
                  <a:pt x="3150" y="18300"/>
                  <a:pt x="3150" y="18300"/>
                </a:cubicBezTo>
                <a:cubicBezTo>
                  <a:pt x="3150" y="18450"/>
                  <a:pt x="3300" y="18450"/>
                  <a:pt x="3300" y="18600"/>
                </a:cubicBezTo>
                <a:cubicBezTo>
                  <a:pt x="3450" y="18600"/>
                  <a:pt x="3450" y="18600"/>
                  <a:pt x="3450" y="18600"/>
                </a:cubicBezTo>
                <a:cubicBezTo>
                  <a:pt x="3450" y="18750"/>
                  <a:pt x="3450" y="18750"/>
                  <a:pt x="3450" y="18750"/>
                </a:cubicBezTo>
                <a:cubicBezTo>
                  <a:pt x="3900" y="19050"/>
                  <a:pt x="4350" y="19350"/>
                  <a:pt x="4800" y="19650"/>
                </a:cubicBezTo>
                <a:cubicBezTo>
                  <a:pt x="4800" y="19800"/>
                  <a:pt x="4800" y="19800"/>
                  <a:pt x="4800" y="19800"/>
                </a:cubicBezTo>
                <a:cubicBezTo>
                  <a:pt x="5100" y="19950"/>
                  <a:pt x="5400" y="20100"/>
                  <a:pt x="5700" y="20250"/>
                </a:cubicBezTo>
                <a:cubicBezTo>
                  <a:pt x="5700" y="20250"/>
                  <a:pt x="5700" y="20400"/>
                  <a:pt x="5850" y="20400"/>
                </a:cubicBezTo>
                <a:cubicBezTo>
                  <a:pt x="6000" y="20550"/>
                  <a:pt x="6300" y="20550"/>
                  <a:pt x="6600" y="20700"/>
                </a:cubicBezTo>
                <a:cubicBezTo>
                  <a:pt x="6600" y="20700"/>
                  <a:pt x="6600" y="20700"/>
                  <a:pt x="6750" y="20850"/>
                </a:cubicBezTo>
                <a:cubicBezTo>
                  <a:pt x="7350" y="21000"/>
                  <a:pt x="7950" y="21300"/>
                  <a:pt x="8550" y="21450"/>
                </a:cubicBezTo>
                <a:cubicBezTo>
                  <a:pt x="8700" y="21450"/>
                  <a:pt x="8700" y="21450"/>
                  <a:pt x="8850" y="21450"/>
                </a:cubicBezTo>
                <a:cubicBezTo>
                  <a:pt x="9150" y="21450"/>
                  <a:pt x="9300" y="21600"/>
                  <a:pt x="9600" y="21600"/>
                </a:cubicBezTo>
                <a:cubicBezTo>
                  <a:pt x="9600" y="21600"/>
                  <a:pt x="9750" y="21600"/>
                  <a:pt x="9900" y="21600"/>
                </a:cubicBezTo>
                <a:cubicBezTo>
                  <a:pt x="10200" y="21600"/>
                  <a:pt x="10500" y="21600"/>
                  <a:pt x="10800" y="21600"/>
                </a:cubicBezTo>
                <a:cubicBezTo>
                  <a:pt x="13050" y="21600"/>
                  <a:pt x="15150" y="21000"/>
                  <a:pt x="16950" y="19800"/>
                </a:cubicBezTo>
                <a:cubicBezTo>
                  <a:pt x="16950" y="19800"/>
                  <a:pt x="16950" y="19800"/>
                  <a:pt x="16950" y="19800"/>
                </a:cubicBezTo>
                <a:cubicBezTo>
                  <a:pt x="17100" y="19650"/>
                  <a:pt x="17400" y="19350"/>
                  <a:pt x="17700" y="19200"/>
                </a:cubicBezTo>
                <a:cubicBezTo>
                  <a:pt x="17700" y="19200"/>
                  <a:pt x="17700" y="19200"/>
                  <a:pt x="17700" y="19050"/>
                </a:cubicBezTo>
                <a:cubicBezTo>
                  <a:pt x="18000" y="18900"/>
                  <a:pt x="18150" y="18750"/>
                  <a:pt x="18300" y="18600"/>
                </a:cubicBezTo>
                <a:cubicBezTo>
                  <a:pt x="18300" y="18600"/>
                  <a:pt x="18300" y="18600"/>
                  <a:pt x="18300" y="18600"/>
                </a:cubicBezTo>
                <a:cubicBezTo>
                  <a:pt x="18450" y="18450"/>
                  <a:pt x="18450" y="18450"/>
                  <a:pt x="18600" y="18300"/>
                </a:cubicBezTo>
                <a:cubicBezTo>
                  <a:pt x="18600" y="18300"/>
                  <a:pt x="18600" y="18300"/>
                  <a:pt x="18600" y="18300"/>
                </a:cubicBezTo>
                <a:cubicBezTo>
                  <a:pt x="18750" y="18150"/>
                  <a:pt x="18900" y="18000"/>
                  <a:pt x="18900" y="18000"/>
                </a:cubicBezTo>
                <a:cubicBezTo>
                  <a:pt x="19050" y="17850"/>
                  <a:pt x="19200" y="17700"/>
                  <a:pt x="19200" y="17550"/>
                </a:cubicBezTo>
                <a:cubicBezTo>
                  <a:pt x="19350" y="17400"/>
                  <a:pt x="19500" y="17100"/>
                  <a:pt x="19650" y="16950"/>
                </a:cubicBezTo>
                <a:cubicBezTo>
                  <a:pt x="19650" y="16950"/>
                  <a:pt x="19650" y="16950"/>
                  <a:pt x="19800" y="16950"/>
                </a:cubicBezTo>
                <a:cubicBezTo>
                  <a:pt x="21000" y="15150"/>
                  <a:pt x="21600" y="13050"/>
                  <a:pt x="21600" y="10800"/>
                </a:cubicBezTo>
                <a:cubicBezTo>
                  <a:pt x="21600" y="10500"/>
                  <a:pt x="21600" y="10200"/>
                  <a:pt x="21600" y="9750"/>
                </a:cubicBezTo>
                <a:cubicBezTo>
                  <a:pt x="21600" y="9750"/>
                  <a:pt x="21600" y="9600"/>
                  <a:pt x="21600" y="9600"/>
                </a:cubicBezTo>
                <a:cubicBezTo>
                  <a:pt x="21450" y="9300"/>
                  <a:pt x="21450" y="9000"/>
                  <a:pt x="21450" y="8850"/>
                </a:cubicBezTo>
                <a:cubicBezTo>
                  <a:pt x="21450" y="8700"/>
                  <a:pt x="21450" y="8700"/>
                  <a:pt x="21450" y="8550"/>
                </a:cubicBezTo>
                <a:cubicBezTo>
                  <a:pt x="21300" y="7950"/>
                  <a:pt x="21000" y="7350"/>
                  <a:pt x="20850" y="6750"/>
                </a:cubicBezTo>
                <a:cubicBezTo>
                  <a:pt x="20700" y="6600"/>
                  <a:pt x="20700" y="6600"/>
                  <a:pt x="20700" y="6450"/>
                </a:cubicBezTo>
                <a:cubicBezTo>
                  <a:pt x="20550" y="6300"/>
                  <a:pt x="20550" y="6000"/>
                  <a:pt x="20400" y="5850"/>
                </a:cubicBezTo>
                <a:cubicBezTo>
                  <a:pt x="20400" y="5700"/>
                  <a:pt x="20250" y="5700"/>
                  <a:pt x="20250" y="5550"/>
                </a:cubicBezTo>
                <a:cubicBezTo>
                  <a:pt x="20100" y="5250"/>
                  <a:pt x="19950" y="4950"/>
                  <a:pt x="19800" y="4800"/>
                </a:cubicBezTo>
                <a:cubicBezTo>
                  <a:pt x="19800" y="4800"/>
                  <a:pt x="19650" y="4650"/>
                  <a:pt x="19650" y="4650"/>
                </a:cubicBezTo>
                <a:cubicBezTo>
                  <a:pt x="19500" y="4500"/>
                  <a:pt x="19350" y="4350"/>
                  <a:pt x="19350" y="4200"/>
                </a:cubicBezTo>
                <a:cubicBezTo>
                  <a:pt x="19350" y="4050"/>
                  <a:pt x="19350" y="4050"/>
                  <a:pt x="19200" y="4050"/>
                </a:cubicBezTo>
                <a:cubicBezTo>
                  <a:pt x="19200" y="4050"/>
                  <a:pt x="19200" y="4050"/>
                  <a:pt x="19200" y="4050"/>
                </a:cubicBezTo>
                <a:cubicBezTo>
                  <a:pt x="18750" y="3450"/>
                  <a:pt x="18150" y="2850"/>
                  <a:pt x="17550" y="2400"/>
                </a:cubicBezTo>
                <a:cubicBezTo>
                  <a:pt x="17550" y="2400"/>
                  <a:pt x="17550" y="2400"/>
                  <a:pt x="17550" y="2400"/>
                </a:cubicBezTo>
                <a:cubicBezTo>
                  <a:pt x="17550" y="2400"/>
                  <a:pt x="17550" y="2400"/>
                  <a:pt x="17550" y="2400"/>
                </a:cubicBezTo>
                <a:cubicBezTo>
                  <a:pt x="17250" y="2250"/>
                  <a:pt x="17100" y="2100"/>
                  <a:pt x="16950" y="1950"/>
                </a:cubicBezTo>
                <a:cubicBezTo>
                  <a:pt x="16950" y="1950"/>
                  <a:pt x="16950" y="1950"/>
                  <a:pt x="16950" y="1950"/>
                </a:cubicBezTo>
                <a:cubicBezTo>
                  <a:pt x="16950" y="1950"/>
                  <a:pt x="16950" y="1950"/>
                  <a:pt x="16800" y="1950"/>
                </a:cubicBezTo>
                <a:cubicBezTo>
                  <a:pt x="16800" y="1800"/>
                  <a:pt x="16800" y="1800"/>
                  <a:pt x="16650" y="1800"/>
                </a:cubicBezTo>
                <a:cubicBezTo>
                  <a:pt x="16500" y="1650"/>
                  <a:pt x="16350" y="1500"/>
                  <a:pt x="16050" y="1350"/>
                </a:cubicBezTo>
                <a:cubicBezTo>
                  <a:pt x="15900" y="1350"/>
                  <a:pt x="15900" y="1350"/>
                  <a:pt x="15750" y="1200"/>
                </a:cubicBezTo>
                <a:cubicBezTo>
                  <a:pt x="15600" y="1200"/>
                  <a:pt x="15300" y="1050"/>
                  <a:pt x="15150" y="900"/>
                </a:cubicBezTo>
                <a:cubicBezTo>
                  <a:pt x="15000" y="900"/>
                  <a:pt x="15000" y="900"/>
                  <a:pt x="14850" y="900"/>
                </a:cubicBezTo>
                <a:cubicBezTo>
                  <a:pt x="14250" y="600"/>
                  <a:pt x="13650" y="450"/>
                  <a:pt x="13050" y="300"/>
                </a:cubicBezTo>
                <a:cubicBezTo>
                  <a:pt x="12900" y="300"/>
                  <a:pt x="12900" y="150"/>
                  <a:pt x="12750" y="150"/>
                </a:cubicBezTo>
                <a:cubicBezTo>
                  <a:pt x="12600" y="150"/>
                  <a:pt x="12300" y="150"/>
                  <a:pt x="12000" y="150"/>
                </a:cubicBezTo>
                <a:cubicBezTo>
                  <a:pt x="12000" y="0"/>
                  <a:pt x="11850" y="0"/>
                  <a:pt x="11700" y="0"/>
                </a:cubicBezTo>
                <a:cubicBezTo>
                  <a:pt x="11400" y="0"/>
                  <a:pt x="11100" y="0"/>
                  <a:pt x="10800" y="0"/>
                </a:cubicBezTo>
                <a:cubicBezTo>
                  <a:pt x="8550" y="0"/>
                  <a:pt x="6450" y="750"/>
                  <a:pt x="4650" y="1950"/>
                </a:cubicBezTo>
                <a:cubicBezTo>
                  <a:pt x="4650" y="1950"/>
                  <a:pt x="4650" y="1950"/>
                  <a:pt x="4650" y="1950"/>
                </a:cubicBezTo>
                <a:cubicBezTo>
                  <a:pt x="4500" y="2100"/>
                  <a:pt x="4200" y="2250"/>
                  <a:pt x="4050" y="2400"/>
                </a:cubicBezTo>
                <a:cubicBezTo>
                  <a:pt x="4050" y="2400"/>
                  <a:pt x="4050" y="2400"/>
                  <a:pt x="4050" y="2400"/>
                </a:cubicBezTo>
                <a:cubicBezTo>
                  <a:pt x="3450" y="2850"/>
                  <a:pt x="2850" y="3450"/>
                  <a:pt x="2400" y="4050"/>
                </a:cubicBezTo>
                <a:cubicBezTo>
                  <a:pt x="2400" y="4050"/>
                  <a:pt x="2400" y="4050"/>
                  <a:pt x="2400" y="4050"/>
                </a:cubicBezTo>
                <a:cubicBezTo>
                  <a:pt x="2250" y="4350"/>
                  <a:pt x="1950" y="4500"/>
                  <a:pt x="1800" y="4650"/>
                </a:cubicBezTo>
                <a:cubicBezTo>
                  <a:pt x="1800" y="4800"/>
                  <a:pt x="1800" y="4800"/>
                  <a:pt x="1800" y="4800"/>
                </a:cubicBezTo>
                <a:cubicBezTo>
                  <a:pt x="750" y="6450"/>
                  <a:pt x="0" y="8550"/>
                  <a:pt x="0" y="10800"/>
                </a:cubicBezTo>
                <a:cubicBezTo>
                  <a:pt x="0" y="11100"/>
                  <a:pt x="0" y="11400"/>
                  <a:pt x="0" y="11850"/>
                </a:cubicBezTo>
                <a:cubicBezTo>
                  <a:pt x="150" y="11850"/>
                  <a:pt x="150" y="12000"/>
                  <a:pt x="150" y="12150"/>
                </a:cubicBezTo>
                <a:close/>
                <a:moveTo>
                  <a:pt x="5100" y="18150"/>
                </a:moveTo>
                <a:cubicBezTo>
                  <a:pt x="4950" y="17850"/>
                  <a:pt x="4650" y="17700"/>
                  <a:pt x="4350" y="17550"/>
                </a:cubicBezTo>
                <a:cubicBezTo>
                  <a:pt x="4200" y="17250"/>
                  <a:pt x="4200" y="17250"/>
                  <a:pt x="4200" y="17250"/>
                </a:cubicBezTo>
                <a:cubicBezTo>
                  <a:pt x="3900" y="17100"/>
                  <a:pt x="3750" y="16800"/>
                  <a:pt x="3600" y="16650"/>
                </a:cubicBezTo>
                <a:cubicBezTo>
                  <a:pt x="6450" y="13650"/>
                  <a:pt x="6450" y="13650"/>
                  <a:pt x="6450" y="13650"/>
                </a:cubicBezTo>
                <a:cubicBezTo>
                  <a:pt x="6900" y="14250"/>
                  <a:pt x="7350" y="14850"/>
                  <a:pt x="7950" y="15150"/>
                </a:cubicBezTo>
                <a:lnTo>
                  <a:pt x="5100" y="18150"/>
                </a:lnTo>
                <a:close/>
                <a:moveTo>
                  <a:pt x="7200" y="10800"/>
                </a:moveTo>
                <a:cubicBezTo>
                  <a:pt x="7200" y="10350"/>
                  <a:pt x="7200" y="9900"/>
                  <a:pt x="7350" y="9600"/>
                </a:cubicBezTo>
                <a:cubicBezTo>
                  <a:pt x="7350" y="9450"/>
                  <a:pt x="7500" y="9300"/>
                  <a:pt x="7500" y="9150"/>
                </a:cubicBezTo>
                <a:cubicBezTo>
                  <a:pt x="7500" y="9150"/>
                  <a:pt x="7650" y="9000"/>
                  <a:pt x="7650" y="8850"/>
                </a:cubicBezTo>
                <a:cubicBezTo>
                  <a:pt x="8100" y="8250"/>
                  <a:pt x="8700" y="7650"/>
                  <a:pt x="9450" y="7350"/>
                </a:cubicBezTo>
                <a:cubicBezTo>
                  <a:pt x="9900" y="7200"/>
                  <a:pt x="10350" y="7200"/>
                  <a:pt x="10800" y="7200"/>
                </a:cubicBezTo>
                <a:cubicBezTo>
                  <a:pt x="10950" y="7200"/>
                  <a:pt x="11100" y="7200"/>
                  <a:pt x="11100" y="7200"/>
                </a:cubicBezTo>
                <a:cubicBezTo>
                  <a:pt x="11250" y="7200"/>
                  <a:pt x="11250" y="7200"/>
                  <a:pt x="11400" y="7200"/>
                </a:cubicBezTo>
                <a:cubicBezTo>
                  <a:pt x="11400" y="7200"/>
                  <a:pt x="11400" y="7200"/>
                  <a:pt x="11550" y="7200"/>
                </a:cubicBezTo>
                <a:cubicBezTo>
                  <a:pt x="11550" y="7200"/>
                  <a:pt x="11700" y="7200"/>
                  <a:pt x="11850" y="7350"/>
                </a:cubicBezTo>
                <a:cubicBezTo>
                  <a:pt x="11850" y="7350"/>
                  <a:pt x="11850" y="7350"/>
                  <a:pt x="11850" y="7350"/>
                </a:cubicBezTo>
                <a:cubicBezTo>
                  <a:pt x="12000" y="7350"/>
                  <a:pt x="12000" y="7350"/>
                  <a:pt x="12150" y="7350"/>
                </a:cubicBezTo>
                <a:cubicBezTo>
                  <a:pt x="13200" y="7800"/>
                  <a:pt x="13950" y="8550"/>
                  <a:pt x="14250" y="9600"/>
                </a:cubicBezTo>
                <a:cubicBezTo>
                  <a:pt x="14400" y="9750"/>
                  <a:pt x="14400" y="9750"/>
                  <a:pt x="14400" y="9900"/>
                </a:cubicBezTo>
                <a:cubicBezTo>
                  <a:pt x="14400" y="9900"/>
                  <a:pt x="14400" y="9900"/>
                  <a:pt x="14400" y="9900"/>
                </a:cubicBezTo>
                <a:cubicBezTo>
                  <a:pt x="14400" y="10050"/>
                  <a:pt x="14400" y="10050"/>
                  <a:pt x="14400" y="10200"/>
                </a:cubicBezTo>
                <a:cubicBezTo>
                  <a:pt x="14400" y="10200"/>
                  <a:pt x="14400" y="10200"/>
                  <a:pt x="14400" y="10350"/>
                </a:cubicBezTo>
                <a:cubicBezTo>
                  <a:pt x="14550" y="10350"/>
                  <a:pt x="14550" y="10500"/>
                  <a:pt x="14550" y="10500"/>
                </a:cubicBezTo>
                <a:cubicBezTo>
                  <a:pt x="14550" y="10650"/>
                  <a:pt x="14550" y="10800"/>
                  <a:pt x="14550" y="10800"/>
                </a:cubicBezTo>
                <a:cubicBezTo>
                  <a:pt x="14550" y="11250"/>
                  <a:pt x="14400" y="11700"/>
                  <a:pt x="14250" y="12150"/>
                </a:cubicBezTo>
                <a:cubicBezTo>
                  <a:pt x="13950" y="12900"/>
                  <a:pt x="13500" y="13500"/>
                  <a:pt x="12750" y="13950"/>
                </a:cubicBezTo>
                <a:cubicBezTo>
                  <a:pt x="12750" y="14100"/>
                  <a:pt x="12600" y="14100"/>
                  <a:pt x="12450" y="14100"/>
                </a:cubicBezTo>
                <a:cubicBezTo>
                  <a:pt x="12300" y="14250"/>
                  <a:pt x="12300" y="14250"/>
                  <a:pt x="12150" y="14250"/>
                </a:cubicBezTo>
                <a:cubicBezTo>
                  <a:pt x="11700" y="14400"/>
                  <a:pt x="11250" y="14550"/>
                  <a:pt x="10800" y="14550"/>
                </a:cubicBezTo>
                <a:cubicBezTo>
                  <a:pt x="10800" y="14550"/>
                  <a:pt x="10650" y="14550"/>
                  <a:pt x="10500" y="14550"/>
                </a:cubicBezTo>
                <a:cubicBezTo>
                  <a:pt x="10500" y="14550"/>
                  <a:pt x="10350" y="14400"/>
                  <a:pt x="10350" y="14400"/>
                </a:cubicBezTo>
                <a:cubicBezTo>
                  <a:pt x="10350" y="14400"/>
                  <a:pt x="10200" y="14400"/>
                  <a:pt x="10200" y="14400"/>
                </a:cubicBezTo>
                <a:cubicBezTo>
                  <a:pt x="10050" y="14400"/>
                  <a:pt x="10050" y="14400"/>
                  <a:pt x="9900" y="14400"/>
                </a:cubicBezTo>
                <a:cubicBezTo>
                  <a:pt x="9900" y="14400"/>
                  <a:pt x="9900" y="14400"/>
                  <a:pt x="9900" y="14400"/>
                </a:cubicBezTo>
                <a:cubicBezTo>
                  <a:pt x="9750" y="14400"/>
                  <a:pt x="9750" y="14400"/>
                  <a:pt x="9600" y="14250"/>
                </a:cubicBezTo>
                <a:cubicBezTo>
                  <a:pt x="8550" y="13950"/>
                  <a:pt x="7800" y="13200"/>
                  <a:pt x="7500" y="12150"/>
                </a:cubicBezTo>
                <a:cubicBezTo>
                  <a:pt x="7350" y="12000"/>
                  <a:pt x="7350" y="12000"/>
                  <a:pt x="7350" y="11850"/>
                </a:cubicBezTo>
                <a:cubicBezTo>
                  <a:pt x="7350" y="11850"/>
                  <a:pt x="7350" y="11850"/>
                  <a:pt x="7350" y="11850"/>
                </a:cubicBezTo>
                <a:cubicBezTo>
                  <a:pt x="7350" y="11700"/>
                  <a:pt x="7200" y="11550"/>
                  <a:pt x="7200" y="11550"/>
                </a:cubicBezTo>
                <a:cubicBezTo>
                  <a:pt x="7200" y="11400"/>
                  <a:pt x="7200" y="11400"/>
                  <a:pt x="7200" y="11400"/>
                </a:cubicBezTo>
                <a:cubicBezTo>
                  <a:pt x="7200" y="11250"/>
                  <a:pt x="7200" y="11250"/>
                  <a:pt x="7200" y="11100"/>
                </a:cubicBezTo>
                <a:cubicBezTo>
                  <a:pt x="7200" y="11100"/>
                  <a:pt x="7200" y="10950"/>
                  <a:pt x="7200" y="10800"/>
                </a:cubicBezTo>
                <a:close/>
                <a:moveTo>
                  <a:pt x="10800" y="20100"/>
                </a:moveTo>
                <a:cubicBezTo>
                  <a:pt x="10500" y="20100"/>
                  <a:pt x="10200" y="20100"/>
                  <a:pt x="10050" y="20100"/>
                </a:cubicBezTo>
                <a:cubicBezTo>
                  <a:pt x="9900" y="20100"/>
                  <a:pt x="9900" y="20100"/>
                  <a:pt x="9750" y="20100"/>
                </a:cubicBezTo>
                <a:cubicBezTo>
                  <a:pt x="9600" y="19950"/>
                  <a:pt x="9300" y="19950"/>
                  <a:pt x="9000" y="19950"/>
                </a:cubicBezTo>
                <a:cubicBezTo>
                  <a:pt x="9000" y="19950"/>
                  <a:pt x="9000" y="19950"/>
                  <a:pt x="8850" y="19950"/>
                </a:cubicBezTo>
                <a:cubicBezTo>
                  <a:pt x="8700" y="19800"/>
                  <a:pt x="8400" y="19800"/>
                  <a:pt x="8100" y="19650"/>
                </a:cubicBezTo>
                <a:cubicBezTo>
                  <a:pt x="8100" y="19650"/>
                  <a:pt x="8100" y="19650"/>
                  <a:pt x="8100" y="19650"/>
                </a:cubicBezTo>
                <a:cubicBezTo>
                  <a:pt x="7800" y="19650"/>
                  <a:pt x="7500" y="19500"/>
                  <a:pt x="7200" y="19350"/>
                </a:cubicBezTo>
                <a:cubicBezTo>
                  <a:pt x="7200" y="19350"/>
                  <a:pt x="7200" y="19350"/>
                  <a:pt x="7200" y="19350"/>
                </a:cubicBezTo>
                <a:cubicBezTo>
                  <a:pt x="6900" y="19200"/>
                  <a:pt x="6600" y="19200"/>
                  <a:pt x="6450" y="19050"/>
                </a:cubicBezTo>
                <a:cubicBezTo>
                  <a:pt x="9450" y="15900"/>
                  <a:pt x="9450" y="15900"/>
                  <a:pt x="9450" y="15900"/>
                </a:cubicBezTo>
                <a:cubicBezTo>
                  <a:pt x="9600" y="15900"/>
                  <a:pt x="9600" y="15900"/>
                  <a:pt x="9600" y="15900"/>
                </a:cubicBezTo>
                <a:cubicBezTo>
                  <a:pt x="9750" y="15900"/>
                  <a:pt x="9900" y="15900"/>
                  <a:pt x="10050" y="16050"/>
                </a:cubicBezTo>
                <a:cubicBezTo>
                  <a:pt x="10050" y="16050"/>
                  <a:pt x="10200" y="16050"/>
                  <a:pt x="10200" y="16050"/>
                </a:cubicBezTo>
                <a:cubicBezTo>
                  <a:pt x="10350" y="16050"/>
                  <a:pt x="10650" y="16050"/>
                  <a:pt x="10800" y="16050"/>
                </a:cubicBezTo>
                <a:cubicBezTo>
                  <a:pt x="11250" y="16050"/>
                  <a:pt x="11700" y="16050"/>
                  <a:pt x="12150" y="15900"/>
                </a:cubicBezTo>
                <a:cubicBezTo>
                  <a:pt x="15300" y="19050"/>
                  <a:pt x="15300" y="19050"/>
                  <a:pt x="15300" y="19050"/>
                </a:cubicBezTo>
                <a:cubicBezTo>
                  <a:pt x="13950" y="19650"/>
                  <a:pt x="12450" y="20100"/>
                  <a:pt x="10800" y="20100"/>
                </a:cubicBezTo>
                <a:close/>
                <a:moveTo>
                  <a:pt x="18000" y="16650"/>
                </a:moveTo>
                <a:cubicBezTo>
                  <a:pt x="18000" y="16800"/>
                  <a:pt x="17850" y="16950"/>
                  <a:pt x="17700" y="16950"/>
                </a:cubicBezTo>
                <a:cubicBezTo>
                  <a:pt x="17700" y="17100"/>
                  <a:pt x="17550" y="17250"/>
                  <a:pt x="17550" y="17250"/>
                </a:cubicBezTo>
                <a:cubicBezTo>
                  <a:pt x="17250" y="17550"/>
                  <a:pt x="17250" y="17550"/>
                  <a:pt x="17250" y="17550"/>
                </a:cubicBezTo>
                <a:cubicBezTo>
                  <a:pt x="17100" y="17700"/>
                  <a:pt x="16950" y="17850"/>
                  <a:pt x="16800" y="17850"/>
                </a:cubicBezTo>
                <a:cubicBezTo>
                  <a:pt x="16800" y="18000"/>
                  <a:pt x="16800" y="18000"/>
                  <a:pt x="16650" y="18000"/>
                </a:cubicBezTo>
                <a:cubicBezTo>
                  <a:pt x="16650" y="18000"/>
                  <a:pt x="16650" y="18150"/>
                  <a:pt x="16650" y="18150"/>
                </a:cubicBezTo>
                <a:cubicBezTo>
                  <a:pt x="13650" y="15150"/>
                  <a:pt x="13650" y="15150"/>
                  <a:pt x="13650" y="15150"/>
                </a:cubicBezTo>
                <a:cubicBezTo>
                  <a:pt x="13650" y="15150"/>
                  <a:pt x="13650" y="15150"/>
                  <a:pt x="13650" y="15150"/>
                </a:cubicBezTo>
                <a:cubicBezTo>
                  <a:pt x="13800" y="15150"/>
                  <a:pt x="13950" y="15000"/>
                  <a:pt x="14100" y="14850"/>
                </a:cubicBezTo>
                <a:cubicBezTo>
                  <a:pt x="14100" y="14850"/>
                  <a:pt x="14100" y="14850"/>
                  <a:pt x="14100" y="14850"/>
                </a:cubicBezTo>
                <a:cubicBezTo>
                  <a:pt x="14550" y="14550"/>
                  <a:pt x="14850" y="14100"/>
                  <a:pt x="15150" y="13650"/>
                </a:cubicBezTo>
                <a:cubicBezTo>
                  <a:pt x="18150" y="16650"/>
                  <a:pt x="18150" y="16650"/>
                  <a:pt x="18150" y="16650"/>
                </a:cubicBezTo>
                <a:cubicBezTo>
                  <a:pt x="18150" y="16650"/>
                  <a:pt x="18150" y="16650"/>
                  <a:pt x="18000" y="16650"/>
                </a:cubicBezTo>
                <a:close/>
                <a:moveTo>
                  <a:pt x="19050" y="6450"/>
                </a:moveTo>
                <a:cubicBezTo>
                  <a:pt x="19200" y="6600"/>
                  <a:pt x="19200" y="6900"/>
                  <a:pt x="19350" y="7200"/>
                </a:cubicBezTo>
                <a:cubicBezTo>
                  <a:pt x="19350" y="7200"/>
                  <a:pt x="19350" y="7200"/>
                  <a:pt x="19350" y="7200"/>
                </a:cubicBezTo>
                <a:cubicBezTo>
                  <a:pt x="19500" y="7500"/>
                  <a:pt x="19650" y="7800"/>
                  <a:pt x="19650" y="8100"/>
                </a:cubicBezTo>
                <a:cubicBezTo>
                  <a:pt x="19650" y="8100"/>
                  <a:pt x="19650" y="8100"/>
                  <a:pt x="19650" y="8100"/>
                </a:cubicBezTo>
                <a:cubicBezTo>
                  <a:pt x="19800" y="8400"/>
                  <a:pt x="19800" y="8700"/>
                  <a:pt x="19950" y="8850"/>
                </a:cubicBezTo>
                <a:cubicBezTo>
                  <a:pt x="19950" y="9000"/>
                  <a:pt x="19950" y="9000"/>
                  <a:pt x="19950" y="9000"/>
                </a:cubicBezTo>
                <a:cubicBezTo>
                  <a:pt x="19950" y="9300"/>
                  <a:pt x="20100" y="9600"/>
                  <a:pt x="20100" y="9750"/>
                </a:cubicBezTo>
                <a:cubicBezTo>
                  <a:pt x="20100" y="9900"/>
                  <a:pt x="20100" y="9900"/>
                  <a:pt x="20100" y="10050"/>
                </a:cubicBezTo>
                <a:cubicBezTo>
                  <a:pt x="20100" y="10200"/>
                  <a:pt x="20100" y="10500"/>
                  <a:pt x="20100" y="10800"/>
                </a:cubicBezTo>
                <a:cubicBezTo>
                  <a:pt x="20100" y="12450"/>
                  <a:pt x="19650" y="13950"/>
                  <a:pt x="19050" y="15300"/>
                </a:cubicBezTo>
                <a:cubicBezTo>
                  <a:pt x="15900" y="12150"/>
                  <a:pt x="15900" y="12150"/>
                  <a:pt x="15900" y="12150"/>
                </a:cubicBezTo>
                <a:cubicBezTo>
                  <a:pt x="16050" y="11850"/>
                  <a:pt x="16050" y="11250"/>
                  <a:pt x="16050" y="10800"/>
                </a:cubicBezTo>
                <a:cubicBezTo>
                  <a:pt x="16050" y="10650"/>
                  <a:pt x="16050" y="10350"/>
                  <a:pt x="16050" y="10200"/>
                </a:cubicBezTo>
                <a:cubicBezTo>
                  <a:pt x="16050" y="10200"/>
                  <a:pt x="16050" y="10050"/>
                  <a:pt x="16050" y="10050"/>
                </a:cubicBezTo>
                <a:cubicBezTo>
                  <a:pt x="16050" y="9900"/>
                  <a:pt x="15900" y="9750"/>
                  <a:pt x="15900" y="9600"/>
                </a:cubicBezTo>
                <a:cubicBezTo>
                  <a:pt x="15900" y="9600"/>
                  <a:pt x="15900" y="9450"/>
                  <a:pt x="15900" y="9450"/>
                </a:cubicBezTo>
                <a:cubicBezTo>
                  <a:pt x="19050" y="6450"/>
                  <a:pt x="19050" y="6450"/>
                  <a:pt x="19050" y="6450"/>
                </a:cubicBezTo>
                <a:close/>
                <a:moveTo>
                  <a:pt x="16650" y="3600"/>
                </a:moveTo>
                <a:cubicBezTo>
                  <a:pt x="18150" y="5100"/>
                  <a:pt x="18150" y="5100"/>
                  <a:pt x="18150" y="5100"/>
                </a:cubicBezTo>
                <a:cubicBezTo>
                  <a:pt x="18150" y="5100"/>
                  <a:pt x="18150" y="5100"/>
                  <a:pt x="18150" y="5100"/>
                </a:cubicBezTo>
                <a:cubicBezTo>
                  <a:pt x="15300" y="7950"/>
                  <a:pt x="15300" y="7950"/>
                  <a:pt x="15300" y="7950"/>
                </a:cubicBezTo>
                <a:cubicBezTo>
                  <a:pt x="14850" y="7350"/>
                  <a:pt x="14400" y="6900"/>
                  <a:pt x="13650" y="6450"/>
                </a:cubicBezTo>
                <a:lnTo>
                  <a:pt x="16650" y="3600"/>
                </a:lnTo>
                <a:close/>
                <a:moveTo>
                  <a:pt x="10800" y="1500"/>
                </a:moveTo>
                <a:cubicBezTo>
                  <a:pt x="11100" y="1500"/>
                  <a:pt x="11400" y="1500"/>
                  <a:pt x="11700" y="1650"/>
                </a:cubicBezTo>
                <a:cubicBezTo>
                  <a:pt x="11700" y="1650"/>
                  <a:pt x="11850" y="1650"/>
                  <a:pt x="11850" y="1650"/>
                </a:cubicBezTo>
                <a:cubicBezTo>
                  <a:pt x="12150" y="1650"/>
                  <a:pt x="12450" y="1650"/>
                  <a:pt x="12600" y="1800"/>
                </a:cubicBezTo>
                <a:cubicBezTo>
                  <a:pt x="12750" y="1800"/>
                  <a:pt x="12750" y="1800"/>
                  <a:pt x="12750" y="1800"/>
                </a:cubicBezTo>
                <a:cubicBezTo>
                  <a:pt x="13050" y="1800"/>
                  <a:pt x="13200" y="1950"/>
                  <a:pt x="13500" y="1950"/>
                </a:cubicBezTo>
                <a:cubicBezTo>
                  <a:pt x="13500" y="1950"/>
                  <a:pt x="13650" y="1950"/>
                  <a:pt x="13650" y="1950"/>
                </a:cubicBezTo>
                <a:cubicBezTo>
                  <a:pt x="13950" y="2100"/>
                  <a:pt x="14100" y="2100"/>
                  <a:pt x="14400" y="2250"/>
                </a:cubicBezTo>
                <a:cubicBezTo>
                  <a:pt x="14400" y="2250"/>
                  <a:pt x="14550" y="2400"/>
                  <a:pt x="14550" y="2400"/>
                </a:cubicBezTo>
                <a:cubicBezTo>
                  <a:pt x="14700" y="2400"/>
                  <a:pt x="15000" y="2550"/>
                  <a:pt x="15150" y="2700"/>
                </a:cubicBezTo>
                <a:cubicBezTo>
                  <a:pt x="15150" y="2700"/>
                  <a:pt x="15300" y="2700"/>
                  <a:pt x="15300" y="2700"/>
                </a:cubicBezTo>
                <a:cubicBezTo>
                  <a:pt x="15300" y="2700"/>
                  <a:pt x="15300" y="2700"/>
                  <a:pt x="15300" y="2700"/>
                </a:cubicBezTo>
                <a:cubicBezTo>
                  <a:pt x="12300" y="5850"/>
                  <a:pt x="12300" y="5850"/>
                  <a:pt x="12300" y="5850"/>
                </a:cubicBezTo>
                <a:cubicBezTo>
                  <a:pt x="12150" y="5850"/>
                  <a:pt x="12150" y="5850"/>
                  <a:pt x="12150" y="5850"/>
                </a:cubicBezTo>
                <a:cubicBezTo>
                  <a:pt x="12000" y="5700"/>
                  <a:pt x="11850" y="5700"/>
                  <a:pt x="11700" y="5700"/>
                </a:cubicBezTo>
                <a:cubicBezTo>
                  <a:pt x="11550" y="5700"/>
                  <a:pt x="11550" y="5700"/>
                  <a:pt x="11550" y="5700"/>
                </a:cubicBezTo>
                <a:cubicBezTo>
                  <a:pt x="11250" y="5700"/>
                  <a:pt x="11100" y="5550"/>
                  <a:pt x="10800" y="5550"/>
                </a:cubicBezTo>
                <a:cubicBezTo>
                  <a:pt x="10350" y="5550"/>
                  <a:pt x="9900" y="5700"/>
                  <a:pt x="9450" y="5850"/>
                </a:cubicBezTo>
                <a:cubicBezTo>
                  <a:pt x="6300" y="2700"/>
                  <a:pt x="6300" y="2700"/>
                  <a:pt x="6300" y="2700"/>
                </a:cubicBezTo>
                <a:cubicBezTo>
                  <a:pt x="7650" y="1950"/>
                  <a:pt x="9300" y="1500"/>
                  <a:pt x="10800" y="1500"/>
                </a:cubicBezTo>
                <a:close/>
                <a:moveTo>
                  <a:pt x="3600" y="5100"/>
                </a:moveTo>
                <a:cubicBezTo>
                  <a:pt x="5100" y="3600"/>
                  <a:pt x="5100" y="3600"/>
                  <a:pt x="5100" y="3600"/>
                </a:cubicBezTo>
                <a:cubicBezTo>
                  <a:pt x="7950" y="6450"/>
                  <a:pt x="7950" y="6450"/>
                  <a:pt x="7950" y="6450"/>
                </a:cubicBezTo>
                <a:cubicBezTo>
                  <a:pt x="7500" y="6750"/>
                  <a:pt x="7200" y="7200"/>
                  <a:pt x="6750" y="7500"/>
                </a:cubicBezTo>
                <a:cubicBezTo>
                  <a:pt x="6750" y="7650"/>
                  <a:pt x="6750" y="7650"/>
                  <a:pt x="6750" y="7650"/>
                </a:cubicBezTo>
                <a:cubicBezTo>
                  <a:pt x="6750" y="7800"/>
                  <a:pt x="6600" y="7800"/>
                  <a:pt x="6450" y="7950"/>
                </a:cubicBezTo>
                <a:cubicBezTo>
                  <a:pt x="6450" y="7950"/>
                  <a:pt x="6450" y="7950"/>
                  <a:pt x="6450" y="7950"/>
                </a:cubicBezTo>
                <a:cubicBezTo>
                  <a:pt x="3600" y="5100"/>
                  <a:pt x="3600" y="5100"/>
                  <a:pt x="3600" y="5100"/>
                </a:cubicBezTo>
                <a:cubicBezTo>
                  <a:pt x="3600" y="5100"/>
                  <a:pt x="3600" y="5100"/>
                  <a:pt x="3600" y="5100"/>
                </a:cubicBezTo>
                <a:close/>
                <a:moveTo>
                  <a:pt x="2700" y="6450"/>
                </a:moveTo>
                <a:cubicBezTo>
                  <a:pt x="5850" y="9450"/>
                  <a:pt x="5850" y="9450"/>
                  <a:pt x="5850" y="9450"/>
                </a:cubicBezTo>
                <a:cubicBezTo>
                  <a:pt x="5700" y="9900"/>
                  <a:pt x="5700" y="10350"/>
                  <a:pt x="5700" y="10800"/>
                </a:cubicBezTo>
                <a:cubicBezTo>
                  <a:pt x="5700" y="11100"/>
                  <a:pt x="5700" y="11250"/>
                  <a:pt x="5700" y="11550"/>
                </a:cubicBezTo>
                <a:cubicBezTo>
                  <a:pt x="5700" y="11550"/>
                  <a:pt x="5700" y="11550"/>
                  <a:pt x="5700" y="11700"/>
                </a:cubicBezTo>
                <a:cubicBezTo>
                  <a:pt x="5700" y="11850"/>
                  <a:pt x="5700" y="12000"/>
                  <a:pt x="5850" y="12150"/>
                </a:cubicBezTo>
                <a:cubicBezTo>
                  <a:pt x="5850" y="12150"/>
                  <a:pt x="5850" y="12150"/>
                  <a:pt x="5850" y="12300"/>
                </a:cubicBezTo>
                <a:cubicBezTo>
                  <a:pt x="2700" y="15300"/>
                  <a:pt x="2700" y="15300"/>
                  <a:pt x="2700" y="15300"/>
                </a:cubicBezTo>
                <a:cubicBezTo>
                  <a:pt x="2700" y="15300"/>
                  <a:pt x="2700" y="15300"/>
                  <a:pt x="2700" y="15300"/>
                </a:cubicBezTo>
                <a:cubicBezTo>
                  <a:pt x="2700" y="15300"/>
                  <a:pt x="2700" y="15150"/>
                  <a:pt x="2700" y="15150"/>
                </a:cubicBezTo>
                <a:cubicBezTo>
                  <a:pt x="2550" y="15000"/>
                  <a:pt x="2400" y="14700"/>
                  <a:pt x="2400" y="14550"/>
                </a:cubicBezTo>
                <a:cubicBezTo>
                  <a:pt x="2400" y="14400"/>
                  <a:pt x="2250" y="14400"/>
                  <a:pt x="2250" y="14400"/>
                </a:cubicBezTo>
                <a:cubicBezTo>
                  <a:pt x="2250" y="14100"/>
                  <a:pt x="2100" y="13950"/>
                  <a:pt x="1950" y="13650"/>
                </a:cubicBezTo>
                <a:cubicBezTo>
                  <a:pt x="1950" y="13500"/>
                  <a:pt x="1950" y="13500"/>
                  <a:pt x="1950" y="13500"/>
                </a:cubicBezTo>
                <a:cubicBezTo>
                  <a:pt x="1950" y="13200"/>
                  <a:pt x="1800" y="13050"/>
                  <a:pt x="1800" y="12750"/>
                </a:cubicBezTo>
                <a:cubicBezTo>
                  <a:pt x="1800" y="12750"/>
                  <a:pt x="1800" y="12750"/>
                  <a:pt x="1800" y="12600"/>
                </a:cubicBezTo>
                <a:cubicBezTo>
                  <a:pt x="1650" y="12450"/>
                  <a:pt x="1650" y="12150"/>
                  <a:pt x="1650" y="11850"/>
                </a:cubicBezTo>
                <a:cubicBezTo>
                  <a:pt x="1650" y="11850"/>
                  <a:pt x="1650" y="11700"/>
                  <a:pt x="1650" y="11700"/>
                </a:cubicBezTo>
                <a:cubicBezTo>
                  <a:pt x="1650" y="11400"/>
                  <a:pt x="1500" y="11100"/>
                  <a:pt x="1500" y="10800"/>
                </a:cubicBezTo>
                <a:cubicBezTo>
                  <a:pt x="1500" y="9300"/>
                  <a:pt x="1950" y="7650"/>
                  <a:pt x="2700" y="64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32" name="Freeform 377"/>
          <p:cNvSpPr/>
          <p:nvPr/>
        </p:nvSpPr>
        <p:spPr>
          <a:xfrm>
            <a:off x="8807450" y="6983556"/>
            <a:ext cx="987426" cy="9952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3" extrusionOk="0">
                <a:moveTo>
                  <a:pt x="750" y="21563"/>
                </a:moveTo>
                <a:cubicBezTo>
                  <a:pt x="8250" y="21563"/>
                  <a:pt x="8250" y="21563"/>
                  <a:pt x="8250" y="21563"/>
                </a:cubicBezTo>
                <a:cubicBezTo>
                  <a:pt x="8250" y="21563"/>
                  <a:pt x="8400" y="21563"/>
                  <a:pt x="8400" y="21563"/>
                </a:cubicBezTo>
                <a:cubicBezTo>
                  <a:pt x="13350" y="21563"/>
                  <a:pt x="13350" y="21563"/>
                  <a:pt x="13350" y="21563"/>
                </a:cubicBezTo>
                <a:cubicBezTo>
                  <a:pt x="13500" y="21563"/>
                  <a:pt x="13500" y="21563"/>
                  <a:pt x="13500" y="21563"/>
                </a:cubicBezTo>
                <a:cubicBezTo>
                  <a:pt x="20850" y="21563"/>
                  <a:pt x="20850" y="21563"/>
                  <a:pt x="20850" y="21563"/>
                </a:cubicBezTo>
                <a:cubicBezTo>
                  <a:pt x="21300" y="21563"/>
                  <a:pt x="21600" y="21263"/>
                  <a:pt x="21600" y="20813"/>
                </a:cubicBezTo>
                <a:cubicBezTo>
                  <a:pt x="21600" y="10763"/>
                  <a:pt x="21600" y="10763"/>
                  <a:pt x="21600" y="10763"/>
                </a:cubicBezTo>
                <a:cubicBezTo>
                  <a:pt x="21600" y="10763"/>
                  <a:pt x="21600" y="10613"/>
                  <a:pt x="21600" y="10613"/>
                </a:cubicBezTo>
                <a:cubicBezTo>
                  <a:pt x="21600" y="10613"/>
                  <a:pt x="21600" y="10613"/>
                  <a:pt x="21600" y="10463"/>
                </a:cubicBezTo>
                <a:cubicBezTo>
                  <a:pt x="21600" y="10463"/>
                  <a:pt x="21600" y="10463"/>
                  <a:pt x="21600" y="10463"/>
                </a:cubicBezTo>
                <a:cubicBezTo>
                  <a:pt x="21600" y="10463"/>
                  <a:pt x="21600" y="10463"/>
                  <a:pt x="21600" y="10313"/>
                </a:cubicBezTo>
                <a:cubicBezTo>
                  <a:pt x="21600" y="10313"/>
                  <a:pt x="21450" y="10313"/>
                  <a:pt x="21450" y="10313"/>
                </a:cubicBezTo>
                <a:cubicBezTo>
                  <a:pt x="21450" y="10313"/>
                  <a:pt x="21450" y="10313"/>
                  <a:pt x="21450" y="10163"/>
                </a:cubicBezTo>
                <a:cubicBezTo>
                  <a:pt x="11400" y="113"/>
                  <a:pt x="11400" y="113"/>
                  <a:pt x="11400" y="113"/>
                </a:cubicBezTo>
                <a:cubicBezTo>
                  <a:pt x="11100" y="-37"/>
                  <a:pt x="10650" y="-37"/>
                  <a:pt x="10350" y="113"/>
                </a:cubicBezTo>
                <a:cubicBezTo>
                  <a:pt x="300" y="10163"/>
                  <a:pt x="300" y="10163"/>
                  <a:pt x="300" y="10163"/>
                </a:cubicBezTo>
                <a:cubicBezTo>
                  <a:pt x="150" y="10313"/>
                  <a:pt x="150" y="10313"/>
                  <a:pt x="150" y="10313"/>
                </a:cubicBezTo>
                <a:cubicBezTo>
                  <a:pt x="150" y="10313"/>
                  <a:pt x="150" y="10313"/>
                  <a:pt x="150" y="10313"/>
                </a:cubicBezTo>
                <a:cubicBezTo>
                  <a:pt x="150" y="10463"/>
                  <a:pt x="150" y="10463"/>
                  <a:pt x="0" y="10463"/>
                </a:cubicBezTo>
                <a:cubicBezTo>
                  <a:pt x="0" y="10463"/>
                  <a:pt x="0" y="10463"/>
                  <a:pt x="0" y="10463"/>
                </a:cubicBezTo>
                <a:cubicBezTo>
                  <a:pt x="0" y="10613"/>
                  <a:pt x="0" y="10613"/>
                  <a:pt x="0" y="10613"/>
                </a:cubicBezTo>
                <a:cubicBezTo>
                  <a:pt x="0" y="10613"/>
                  <a:pt x="0" y="10763"/>
                  <a:pt x="0" y="10763"/>
                </a:cubicBezTo>
                <a:cubicBezTo>
                  <a:pt x="0" y="20813"/>
                  <a:pt x="0" y="20813"/>
                  <a:pt x="0" y="20813"/>
                </a:cubicBezTo>
                <a:cubicBezTo>
                  <a:pt x="0" y="21263"/>
                  <a:pt x="450" y="21563"/>
                  <a:pt x="750" y="21563"/>
                </a:cubicBezTo>
                <a:close/>
                <a:moveTo>
                  <a:pt x="12600" y="20063"/>
                </a:moveTo>
                <a:cubicBezTo>
                  <a:pt x="9150" y="20063"/>
                  <a:pt x="9150" y="20063"/>
                  <a:pt x="9150" y="20063"/>
                </a:cubicBezTo>
                <a:cubicBezTo>
                  <a:pt x="9150" y="16613"/>
                  <a:pt x="9150" y="16613"/>
                  <a:pt x="9150" y="16613"/>
                </a:cubicBezTo>
                <a:cubicBezTo>
                  <a:pt x="12600" y="16613"/>
                  <a:pt x="12600" y="16613"/>
                  <a:pt x="12600" y="16613"/>
                </a:cubicBezTo>
                <a:lnTo>
                  <a:pt x="12600" y="20063"/>
                </a:lnTo>
                <a:close/>
                <a:moveTo>
                  <a:pt x="10800" y="1763"/>
                </a:moveTo>
                <a:cubicBezTo>
                  <a:pt x="19050" y="10013"/>
                  <a:pt x="19050" y="10013"/>
                  <a:pt x="19050" y="10013"/>
                </a:cubicBezTo>
                <a:cubicBezTo>
                  <a:pt x="2700" y="10013"/>
                  <a:pt x="2700" y="10013"/>
                  <a:pt x="2700" y="10013"/>
                </a:cubicBezTo>
                <a:lnTo>
                  <a:pt x="10800" y="1763"/>
                </a:lnTo>
                <a:close/>
                <a:moveTo>
                  <a:pt x="1650" y="11513"/>
                </a:moveTo>
                <a:cubicBezTo>
                  <a:pt x="20100" y="11513"/>
                  <a:pt x="20100" y="11513"/>
                  <a:pt x="20100" y="11513"/>
                </a:cubicBezTo>
                <a:cubicBezTo>
                  <a:pt x="20100" y="20063"/>
                  <a:pt x="20100" y="20063"/>
                  <a:pt x="20100" y="20063"/>
                </a:cubicBezTo>
                <a:cubicBezTo>
                  <a:pt x="14100" y="20063"/>
                  <a:pt x="14100" y="20063"/>
                  <a:pt x="14100" y="20063"/>
                </a:cubicBezTo>
                <a:cubicBezTo>
                  <a:pt x="14100" y="15713"/>
                  <a:pt x="14100" y="15713"/>
                  <a:pt x="14100" y="15713"/>
                </a:cubicBezTo>
                <a:cubicBezTo>
                  <a:pt x="14100" y="15413"/>
                  <a:pt x="13800" y="14963"/>
                  <a:pt x="13350" y="14963"/>
                </a:cubicBezTo>
                <a:cubicBezTo>
                  <a:pt x="8400" y="14963"/>
                  <a:pt x="8400" y="14963"/>
                  <a:pt x="8400" y="14963"/>
                </a:cubicBezTo>
                <a:cubicBezTo>
                  <a:pt x="7950" y="14963"/>
                  <a:pt x="7650" y="15413"/>
                  <a:pt x="7650" y="15713"/>
                </a:cubicBezTo>
                <a:cubicBezTo>
                  <a:pt x="7650" y="20063"/>
                  <a:pt x="7650" y="20063"/>
                  <a:pt x="7650" y="20063"/>
                </a:cubicBezTo>
                <a:cubicBezTo>
                  <a:pt x="1650" y="20063"/>
                  <a:pt x="1650" y="20063"/>
                  <a:pt x="1650" y="20063"/>
                </a:cubicBezTo>
                <a:lnTo>
                  <a:pt x="1650" y="1151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33" name="Freeform 378"/>
          <p:cNvSpPr/>
          <p:nvPr/>
        </p:nvSpPr>
        <p:spPr>
          <a:xfrm>
            <a:off x="8918575" y="8255002"/>
            <a:ext cx="781051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8" y="17400"/>
                </a:moveTo>
                <a:cubicBezTo>
                  <a:pt x="189" y="17400"/>
                  <a:pt x="0" y="17700"/>
                  <a:pt x="0" y="18000"/>
                </a:cubicBezTo>
                <a:cubicBezTo>
                  <a:pt x="0" y="20850"/>
                  <a:pt x="0" y="20850"/>
                  <a:pt x="0" y="20850"/>
                </a:cubicBezTo>
                <a:cubicBezTo>
                  <a:pt x="0" y="21150"/>
                  <a:pt x="379" y="21600"/>
                  <a:pt x="947" y="21600"/>
                </a:cubicBezTo>
                <a:cubicBezTo>
                  <a:pt x="20653" y="21600"/>
                  <a:pt x="20653" y="21600"/>
                  <a:pt x="20653" y="21600"/>
                </a:cubicBezTo>
                <a:cubicBezTo>
                  <a:pt x="21221" y="21600"/>
                  <a:pt x="21600" y="21150"/>
                  <a:pt x="21600" y="20850"/>
                </a:cubicBezTo>
                <a:cubicBezTo>
                  <a:pt x="21600" y="18000"/>
                  <a:pt x="21600" y="18000"/>
                  <a:pt x="21600" y="18000"/>
                </a:cubicBezTo>
                <a:cubicBezTo>
                  <a:pt x="21600" y="17700"/>
                  <a:pt x="21411" y="17400"/>
                  <a:pt x="21032" y="17400"/>
                </a:cubicBezTo>
                <a:cubicBezTo>
                  <a:pt x="20653" y="14400"/>
                  <a:pt x="18379" y="12000"/>
                  <a:pt x="15158" y="10800"/>
                </a:cubicBezTo>
                <a:cubicBezTo>
                  <a:pt x="18379" y="9600"/>
                  <a:pt x="20653" y="7200"/>
                  <a:pt x="21032" y="4200"/>
                </a:cubicBezTo>
                <a:cubicBezTo>
                  <a:pt x="21411" y="4050"/>
                  <a:pt x="21600" y="3750"/>
                  <a:pt x="21600" y="345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1221" y="0"/>
                  <a:pt x="20653" y="0"/>
                </a:cubicBezTo>
                <a:cubicBezTo>
                  <a:pt x="947" y="0"/>
                  <a:pt x="947" y="0"/>
                  <a:pt x="947" y="0"/>
                </a:cubicBezTo>
                <a:cubicBezTo>
                  <a:pt x="379" y="0"/>
                  <a:pt x="0" y="300"/>
                  <a:pt x="0" y="750"/>
                </a:cubicBezTo>
                <a:cubicBezTo>
                  <a:pt x="0" y="3450"/>
                  <a:pt x="0" y="3450"/>
                  <a:pt x="0" y="3450"/>
                </a:cubicBezTo>
                <a:cubicBezTo>
                  <a:pt x="0" y="3750"/>
                  <a:pt x="189" y="4050"/>
                  <a:pt x="758" y="4200"/>
                </a:cubicBezTo>
                <a:cubicBezTo>
                  <a:pt x="947" y="7200"/>
                  <a:pt x="3221" y="9600"/>
                  <a:pt x="6442" y="10800"/>
                </a:cubicBezTo>
                <a:cubicBezTo>
                  <a:pt x="3221" y="12000"/>
                  <a:pt x="947" y="14400"/>
                  <a:pt x="758" y="17400"/>
                </a:cubicBezTo>
                <a:close/>
                <a:moveTo>
                  <a:pt x="19705" y="19950"/>
                </a:moveTo>
                <a:cubicBezTo>
                  <a:pt x="1895" y="19950"/>
                  <a:pt x="1895" y="19950"/>
                  <a:pt x="1895" y="19950"/>
                </a:cubicBezTo>
                <a:cubicBezTo>
                  <a:pt x="1895" y="18900"/>
                  <a:pt x="1895" y="18900"/>
                  <a:pt x="1895" y="18900"/>
                </a:cubicBezTo>
                <a:cubicBezTo>
                  <a:pt x="19705" y="18900"/>
                  <a:pt x="19705" y="18900"/>
                  <a:pt x="19705" y="18900"/>
                </a:cubicBezTo>
                <a:cubicBezTo>
                  <a:pt x="19705" y="19950"/>
                  <a:pt x="19705" y="19950"/>
                  <a:pt x="19705" y="19950"/>
                </a:cubicBezTo>
                <a:close/>
                <a:moveTo>
                  <a:pt x="1895" y="1500"/>
                </a:moveTo>
                <a:cubicBezTo>
                  <a:pt x="19705" y="1500"/>
                  <a:pt x="19705" y="1500"/>
                  <a:pt x="19705" y="1500"/>
                </a:cubicBezTo>
                <a:cubicBezTo>
                  <a:pt x="19705" y="2700"/>
                  <a:pt x="19705" y="2700"/>
                  <a:pt x="19705" y="2700"/>
                </a:cubicBezTo>
                <a:cubicBezTo>
                  <a:pt x="1895" y="2700"/>
                  <a:pt x="1895" y="2700"/>
                  <a:pt x="1895" y="2700"/>
                </a:cubicBezTo>
                <a:lnTo>
                  <a:pt x="1895" y="1500"/>
                </a:lnTo>
                <a:close/>
                <a:moveTo>
                  <a:pt x="2653" y="4200"/>
                </a:moveTo>
                <a:cubicBezTo>
                  <a:pt x="18947" y="4200"/>
                  <a:pt x="18947" y="4200"/>
                  <a:pt x="18947" y="4200"/>
                </a:cubicBezTo>
                <a:cubicBezTo>
                  <a:pt x="18568" y="7500"/>
                  <a:pt x="14968" y="10050"/>
                  <a:pt x="10800" y="10050"/>
                </a:cubicBezTo>
                <a:cubicBezTo>
                  <a:pt x="6632" y="10050"/>
                  <a:pt x="3032" y="7500"/>
                  <a:pt x="2653" y="4200"/>
                </a:cubicBezTo>
                <a:close/>
                <a:moveTo>
                  <a:pt x="10800" y="11550"/>
                </a:moveTo>
                <a:cubicBezTo>
                  <a:pt x="15158" y="11550"/>
                  <a:pt x="18568" y="14100"/>
                  <a:pt x="18947" y="17250"/>
                </a:cubicBezTo>
                <a:cubicBezTo>
                  <a:pt x="2653" y="17250"/>
                  <a:pt x="2653" y="17250"/>
                  <a:pt x="2653" y="17250"/>
                </a:cubicBezTo>
                <a:cubicBezTo>
                  <a:pt x="3032" y="14100"/>
                  <a:pt x="6632" y="11550"/>
                  <a:pt x="10800" y="115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34" name="Freeform 379"/>
          <p:cNvSpPr/>
          <p:nvPr/>
        </p:nvSpPr>
        <p:spPr>
          <a:xfrm>
            <a:off x="8807450" y="9502775"/>
            <a:ext cx="98742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800" y="21600"/>
                  <a:pt x="21600" y="16800"/>
                  <a:pt x="21600" y="10800"/>
                </a:cubicBezTo>
                <a:cubicBezTo>
                  <a:pt x="21600" y="4800"/>
                  <a:pt x="16800" y="0"/>
                  <a:pt x="10800" y="0"/>
                </a:cubicBezTo>
                <a:cubicBezTo>
                  <a:pt x="4800" y="0"/>
                  <a:pt x="0" y="4800"/>
                  <a:pt x="0" y="10800"/>
                </a:cubicBezTo>
                <a:cubicBezTo>
                  <a:pt x="0" y="16800"/>
                  <a:pt x="4800" y="21600"/>
                  <a:pt x="10800" y="21600"/>
                </a:cubicBezTo>
                <a:close/>
                <a:moveTo>
                  <a:pt x="10800" y="1500"/>
                </a:moveTo>
                <a:cubicBezTo>
                  <a:pt x="15900" y="1500"/>
                  <a:pt x="20100" y="5700"/>
                  <a:pt x="20100" y="10800"/>
                </a:cubicBezTo>
                <a:cubicBezTo>
                  <a:pt x="20100" y="15900"/>
                  <a:pt x="15900" y="20100"/>
                  <a:pt x="10800" y="20100"/>
                </a:cubicBezTo>
                <a:cubicBezTo>
                  <a:pt x="5700" y="20100"/>
                  <a:pt x="1500" y="15900"/>
                  <a:pt x="1500" y="10800"/>
                </a:cubicBezTo>
                <a:cubicBezTo>
                  <a:pt x="1500" y="5700"/>
                  <a:pt x="5700" y="1500"/>
                  <a:pt x="10800" y="1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35" name="Freeform 380"/>
          <p:cNvSpPr/>
          <p:nvPr/>
        </p:nvSpPr>
        <p:spPr>
          <a:xfrm>
            <a:off x="9185275" y="9874252"/>
            <a:ext cx="295277" cy="415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12" y="18000"/>
                </a:moveTo>
                <a:cubicBezTo>
                  <a:pt x="1005" y="18000"/>
                  <a:pt x="0" y="18720"/>
                  <a:pt x="0" y="19800"/>
                </a:cubicBezTo>
                <a:cubicBezTo>
                  <a:pt x="0" y="20880"/>
                  <a:pt x="1005" y="21600"/>
                  <a:pt x="2512" y="21600"/>
                </a:cubicBezTo>
                <a:cubicBezTo>
                  <a:pt x="19088" y="21600"/>
                  <a:pt x="19088" y="21600"/>
                  <a:pt x="19088" y="21600"/>
                </a:cubicBezTo>
                <a:cubicBezTo>
                  <a:pt x="20595" y="21600"/>
                  <a:pt x="21600" y="20880"/>
                  <a:pt x="21600" y="19800"/>
                </a:cubicBezTo>
                <a:cubicBezTo>
                  <a:pt x="21600" y="18720"/>
                  <a:pt x="20595" y="18000"/>
                  <a:pt x="19088" y="18000"/>
                </a:cubicBezTo>
                <a:cubicBezTo>
                  <a:pt x="13563" y="18000"/>
                  <a:pt x="13563" y="18000"/>
                  <a:pt x="13563" y="18000"/>
                </a:cubicBezTo>
                <a:cubicBezTo>
                  <a:pt x="13563" y="1800"/>
                  <a:pt x="13563" y="1800"/>
                  <a:pt x="13563" y="1800"/>
                </a:cubicBezTo>
                <a:cubicBezTo>
                  <a:pt x="13563" y="720"/>
                  <a:pt x="12558" y="0"/>
                  <a:pt x="11051" y="0"/>
                </a:cubicBezTo>
                <a:cubicBezTo>
                  <a:pt x="2512" y="0"/>
                  <a:pt x="2512" y="0"/>
                  <a:pt x="2512" y="0"/>
                </a:cubicBezTo>
                <a:cubicBezTo>
                  <a:pt x="1005" y="0"/>
                  <a:pt x="0" y="720"/>
                  <a:pt x="0" y="1800"/>
                </a:cubicBezTo>
                <a:cubicBezTo>
                  <a:pt x="0" y="2880"/>
                  <a:pt x="1005" y="3600"/>
                  <a:pt x="2512" y="3600"/>
                </a:cubicBezTo>
                <a:cubicBezTo>
                  <a:pt x="8540" y="3600"/>
                  <a:pt x="8540" y="3600"/>
                  <a:pt x="8540" y="3600"/>
                </a:cubicBezTo>
                <a:cubicBezTo>
                  <a:pt x="8540" y="18000"/>
                  <a:pt x="8540" y="18000"/>
                  <a:pt x="8540" y="18000"/>
                </a:cubicBezTo>
                <a:lnTo>
                  <a:pt x="2512" y="180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36" name="Oval 381"/>
          <p:cNvSpPr/>
          <p:nvPr/>
        </p:nvSpPr>
        <p:spPr>
          <a:xfrm>
            <a:off x="9232900" y="9702802"/>
            <a:ext cx="111129" cy="111129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37" name="Freeform 382"/>
          <p:cNvSpPr/>
          <p:nvPr/>
        </p:nvSpPr>
        <p:spPr>
          <a:xfrm>
            <a:off x="8807450" y="10747375"/>
            <a:ext cx="99377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55" y="20100"/>
                </a:moveTo>
                <a:cubicBezTo>
                  <a:pt x="1490" y="20100"/>
                  <a:pt x="1490" y="20100"/>
                  <a:pt x="1490" y="20100"/>
                </a:cubicBezTo>
                <a:cubicBezTo>
                  <a:pt x="1490" y="750"/>
                  <a:pt x="1490" y="750"/>
                  <a:pt x="1490" y="750"/>
                </a:cubicBezTo>
                <a:cubicBezTo>
                  <a:pt x="1490" y="300"/>
                  <a:pt x="1192" y="0"/>
                  <a:pt x="745" y="0"/>
                </a:cubicBezTo>
                <a:cubicBezTo>
                  <a:pt x="298" y="0"/>
                  <a:pt x="0" y="300"/>
                  <a:pt x="0" y="750"/>
                </a:cubicBezTo>
                <a:cubicBezTo>
                  <a:pt x="0" y="20850"/>
                  <a:pt x="0" y="20850"/>
                  <a:pt x="0" y="20850"/>
                </a:cubicBezTo>
                <a:cubicBezTo>
                  <a:pt x="0" y="21300"/>
                  <a:pt x="298" y="21600"/>
                  <a:pt x="745" y="21600"/>
                </a:cubicBezTo>
                <a:cubicBezTo>
                  <a:pt x="20855" y="21600"/>
                  <a:pt x="20855" y="21600"/>
                  <a:pt x="20855" y="21600"/>
                </a:cubicBezTo>
                <a:cubicBezTo>
                  <a:pt x="21153" y="21600"/>
                  <a:pt x="21600" y="21300"/>
                  <a:pt x="21600" y="20850"/>
                </a:cubicBezTo>
                <a:cubicBezTo>
                  <a:pt x="21600" y="20400"/>
                  <a:pt x="21153" y="20100"/>
                  <a:pt x="20855" y="20100"/>
                </a:cubicBezTo>
                <a:close/>
                <a:moveTo>
                  <a:pt x="20855" y="0"/>
                </a:moveTo>
                <a:cubicBezTo>
                  <a:pt x="4320" y="0"/>
                  <a:pt x="4320" y="0"/>
                  <a:pt x="4320" y="0"/>
                </a:cubicBezTo>
                <a:cubicBezTo>
                  <a:pt x="3873" y="0"/>
                  <a:pt x="3426" y="300"/>
                  <a:pt x="3426" y="750"/>
                </a:cubicBezTo>
                <a:cubicBezTo>
                  <a:pt x="3426" y="17250"/>
                  <a:pt x="3426" y="17250"/>
                  <a:pt x="3426" y="17250"/>
                </a:cubicBezTo>
                <a:cubicBezTo>
                  <a:pt x="3426" y="17700"/>
                  <a:pt x="3873" y="18150"/>
                  <a:pt x="4320" y="18150"/>
                </a:cubicBezTo>
                <a:cubicBezTo>
                  <a:pt x="20855" y="18150"/>
                  <a:pt x="20855" y="18150"/>
                  <a:pt x="20855" y="18150"/>
                </a:cubicBezTo>
                <a:cubicBezTo>
                  <a:pt x="21153" y="18150"/>
                  <a:pt x="21600" y="17700"/>
                  <a:pt x="21600" y="1725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1153" y="0"/>
                  <a:pt x="20855" y="0"/>
                </a:cubicBezTo>
                <a:close/>
                <a:moveTo>
                  <a:pt x="19961" y="16650"/>
                </a:moveTo>
                <a:cubicBezTo>
                  <a:pt x="5065" y="16650"/>
                  <a:pt x="5065" y="16650"/>
                  <a:pt x="5065" y="16650"/>
                </a:cubicBezTo>
                <a:cubicBezTo>
                  <a:pt x="5065" y="1500"/>
                  <a:pt x="5065" y="1500"/>
                  <a:pt x="5065" y="1500"/>
                </a:cubicBezTo>
                <a:cubicBezTo>
                  <a:pt x="19961" y="1500"/>
                  <a:pt x="19961" y="1500"/>
                  <a:pt x="19961" y="1500"/>
                </a:cubicBezTo>
                <a:lnTo>
                  <a:pt x="19961" y="166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38" name="Freeform 383"/>
          <p:cNvSpPr/>
          <p:nvPr/>
        </p:nvSpPr>
        <p:spPr>
          <a:xfrm>
            <a:off x="8807450" y="11966575"/>
            <a:ext cx="447677" cy="447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2" y="21600"/>
                </a:moveTo>
                <a:cubicBezTo>
                  <a:pt x="19938" y="21600"/>
                  <a:pt x="19938" y="21600"/>
                  <a:pt x="19938" y="21600"/>
                </a:cubicBezTo>
                <a:cubicBezTo>
                  <a:pt x="20935" y="21600"/>
                  <a:pt x="21600" y="20935"/>
                  <a:pt x="21600" y="19938"/>
                </a:cubicBezTo>
                <a:cubicBezTo>
                  <a:pt x="21600" y="1662"/>
                  <a:pt x="21600" y="1662"/>
                  <a:pt x="21600" y="1662"/>
                </a:cubicBezTo>
                <a:cubicBezTo>
                  <a:pt x="21600" y="665"/>
                  <a:pt x="20935" y="0"/>
                  <a:pt x="19938" y="0"/>
                </a:cubicBezTo>
                <a:cubicBezTo>
                  <a:pt x="1662" y="0"/>
                  <a:pt x="1662" y="0"/>
                  <a:pt x="1662" y="0"/>
                </a:cubicBezTo>
                <a:cubicBezTo>
                  <a:pt x="665" y="0"/>
                  <a:pt x="0" y="665"/>
                  <a:pt x="0" y="1662"/>
                </a:cubicBezTo>
                <a:cubicBezTo>
                  <a:pt x="0" y="19938"/>
                  <a:pt x="0" y="19938"/>
                  <a:pt x="0" y="19938"/>
                </a:cubicBezTo>
                <a:cubicBezTo>
                  <a:pt x="0" y="20935"/>
                  <a:pt x="665" y="21600"/>
                  <a:pt x="1662" y="21600"/>
                </a:cubicBezTo>
                <a:close/>
                <a:moveTo>
                  <a:pt x="3323" y="3323"/>
                </a:moveTo>
                <a:cubicBezTo>
                  <a:pt x="18277" y="3323"/>
                  <a:pt x="18277" y="3323"/>
                  <a:pt x="18277" y="3323"/>
                </a:cubicBezTo>
                <a:cubicBezTo>
                  <a:pt x="18277" y="18277"/>
                  <a:pt x="18277" y="18277"/>
                  <a:pt x="18277" y="18277"/>
                </a:cubicBezTo>
                <a:cubicBezTo>
                  <a:pt x="3323" y="18277"/>
                  <a:pt x="3323" y="18277"/>
                  <a:pt x="3323" y="18277"/>
                </a:cubicBezTo>
                <a:lnTo>
                  <a:pt x="3323" y="332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39" name="Freeform 384"/>
          <p:cNvSpPr/>
          <p:nvPr/>
        </p:nvSpPr>
        <p:spPr>
          <a:xfrm>
            <a:off x="9350375" y="11966575"/>
            <a:ext cx="444501" cy="447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662"/>
                </a:moveTo>
                <a:cubicBezTo>
                  <a:pt x="21600" y="665"/>
                  <a:pt x="20935" y="0"/>
                  <a:pt x="19938" y="0"/>
                </a:cubicBezTo>
                <a:cubicBezTo>
                  <a:pt x="1662" y="0"/>
                  <a:pt x="1662" y="0"/>
                  <a:pt x="1662" y="0"/>
                </a:cubicBezTo>
                <a:cubicBezTo>
                  <a:pt x="665" y="0"/>
                  <a:pt x="0" y="665"/>
                  <a:pt x="0" y="1662"/>
                </a:cubicBezTo>
                <a:cubicBezTo>
                  <a:pt x="0" y="19938"/>
                  <a:pt x="0" y="19938"/>
                  <a:pt x="0" y="19938"/>
                </a:cubicBezTo>
                <a:cubicBezTo>
                  <a:pt x="0" y="20935"/>
                  <a:pt x="665" y="21600"/>
                  <a:pt x="1662" y="21600"/>
                </a:cubicBezTo>
                <a:cubicBezTo>
                  <a:pt x="19938" y="21600"/>
                  <a:pt x="19938" y="21600"/>
                  <a:pt x="19938" y="21600"/>
                </a:cubicBezTo>
                <a:cubicBezTo>
                  <a:pt x="20935" y="21600"/>
                  <a:pt x="21600" y="20935"/>
                  <a:pt x="21600" y="19938"/>
                </a:cubicBezTo>
                <a:lnTo>
                  <a:pt x="21600" y="1662"/>
                </a:lnTo>
                <a:close/>
                <a:moveTo>
                  <a:pt x="18277" y="18277"/>
                </a:moveTo>
                <a:cubicBezTo>
                  <a:pt x="3323" y="18277"/>
                  <a:pt x="3323" y="18277"/>
                  <a:pt x="3323" y="18277"/>
                </a:cubicBezTo>
                <a:cubicBezTo>
                  <a:pt x="3323" y="3323"/>
                  <a:pt x="3323" y="3323"/>
                  <a:pt x="3323" y="3323"/>
                </a:cubicBezTo>
                <a:cubicBezTo>
                  <a:pt x="18277" y="3323"/>
                  <a:pt x="18277" y="3323"/>
                  <a:pt x="18277" y="3323"/>
                </a:cubicBezTo>
                <a:lnTo>
                  <a:pt x="18277" y="1827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40" name="Freeform 385"/>
          <p:cNvSpPr/>
          <p:nvPr/>
        </p:nvSpPr>
        <p:spPr>
          <a:xfrm>
            <a:off x="8807450" y="12512675"/>
            <a:ext cx="447677" cy="447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2" y="21600"/>
                </a:moveTo>
                <a:cubicBezTo>
                  <a:pt x="19938" y="21600"/>
                  <a:pt x="19938" y="21600"/>
                  <a:pt x="19938" y="21600"/>
                </a:cubicBezTo>
                <a:cubicBezTo>
                  <a:pt x="20935" y="21600"/>
                  <a:pt x="21600" y="20935"/>
                  <a:pt x="21600" y="19938"/>
                </a:cubicBezTo>
                <a:cubicBezTo>
                  <a:pt x="21600" y="1662"/>
                  <a:pt x="21600" y="1662"/>
                  <a:pt x="21600" y="1662"/>
                </a:cubicBezTo>
                <a:cubicBezTo>
                  <a:pt x="21600" y="665"/>
                  <a:pt x="20935" y="0"/>
                  <a:pt x="19938" y="0"/>
                </a:cubicBezTo>
                <a:cubicBezTo>
                  <a:pt x="1662" y="0"/>
                  <a:pt x="1662" y="0"/>
                  <a:pt x="1662" y="0"/>
                </a:cubicBezTo>
                <a:cubicBezTo>
                  <a:pt x="665" y="0"/>
                  <a:pt x="0" y="665"/>
                  <a:pt x="0" y="1662"/>
                </a:cubicBezTo>
                <a:cubicBezTo>
                  <a:pt x="0" y="19938"/>
                  <a:pt x="0" y="19938"/>
                  <a:pt x="0" y="19938"/>
                </a:cubicBezTo>
                <a:cubicBezTo>
                  <a:pt x="0" y="20935"/>
                  <a:pt x="665" y="21600"/>
                  <a:pt x="1662" y="21600"/>
                </a:cubicBezTo>
                <a:close/>
                <a:moveTo>
                  <a:pt x="3323" y="3323"/>
                </a:moveTo>
                <a:cubicBezTo>
                  <a:pt x="18277" y="3323"/>
                  <a:pt x="18277" y="3323"/>
                  <a:pt x="18277" y="3323"/>
                </a:cubicBezTo>
                <a:cubicBezTo>
                  <a:pt x="18277" y="18277"/>
                  <a:pt x="18277" y="18277"/>
                  <a:pt x="18277" y="18277"/>
                </a:cubicBezTo>
                <a:cubicBezTo>
                  <a:pt x="3323" y="18277"/>
                  <a:pt x="3323" y="18277"/>
                  <a:pt x="3323" y="18277"/>
                </a:cubicBezTo>
                <a:lnTo>
                  <a:pt x="3323" y="332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41" name="Freeform 386"/>
          <p:cNvSpPr/>
          <p:nvPr/>
        </p:nvSpPr>
        <p:spPr>
          <a:xfrm>
            <a:off x="9350375" y="12512675"/>
            <a:ext cx="444501" cy="447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38" y="0"/>
                </a:moveTo>
                <a:cubicBezTo>
                  <a:pt x="1662" y="0"/>
                  <a:pt x="1662" y="0"/>
                  <a:pt x="1662" y="0"/>
                </a:cubicBezTo>
                <a:cubicBezTo>
                  <a:pt x="665" y="0"/>
                  <a:pt x="0" y="665"/>
                  <a:pt x="0" y="1662"/>
                </a:cubicBezTo>
                <a:cubicBezTo>
                  <a:pt x="0" y="19938"/>
                  <a:pt x="0" y="19938"/>
                  <a:pt x="0" y="19938"/>
                </a:cubicBezTo>
                <a:cubicBezTo>
                  <a:pt x="0" y="20935"/>
                  <a:pt x="665" y="21600"/>
                  <a:pt x="1662" y="21600"/>
                </a:cubicBezTo>
                <a:cubicBezTo>
                  <a:pt x="19938" y="21600"/>
                  <a:pt x="19938" y="21600"/>
                  <a:pt x="19938" y="21600"/>
                </a:cubicBezTo>
                <a:cubicBezTo>
                  <a:pt x="20935" y="21600"/>
                  <a:pt x="21600" y="20935"/>
                  <a:pt x="21600" y="19938"/>
                </a:cubicBezTo>
                <a:cubicBezTo>
                  <a:pt x="21600" y="1662"/>
                  <a:pt x="21600" y="1662"/>
                  <a:pt x="21600" y="1662"/>
                </a:cubicBezTo>
                <a:cubicBezTo>
                  <a:pt x="21600" y="665"/>
                  <a:pt x="20935" y="0"/>
                  <a:pt x="19938" y="0"/>
                </a:cubicBezTo>
                <a:close/>
                <a:moveTo>
                  <a:pt x="18277" y="18277"/>
                </a:moveTo>
                <a:cubicBezTo>
                  <a:pt x="3323" y="18277"/>
                  <a:pt x="3323" y="18277"/>
                  <a:pt x="3323" y="18277"/>
                </a:cubicBezTo>
                <a:cubicBezTo>
                  <a:pt x="3323" y="3323"/>
                  <a:pt x="3323" y="3323"/>
                  <a:pt x="3323" y="3323"/>
                </a:cubicBezTo>
                <a:cubicBezTo>
                  <a:pt x="18277" y="3323"/>
                  <a:pt x="18277" y="3323"/>
                  <a:pt x="18277" y="3323"/>
                </a:cubicBezTo>
                <a:lnTo>
                  <a:pt x="18277" y="1827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42" name="Freeform 387"/>
          <p:cNvSpPr/>
          <p:nvPr/>
        </p:nvSpPr>
        <p:spPr>
          <a:xfrm>
            <a:off x="10728325" y="781051"/>
            <a:ext cx="990601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800" y="21600"/>
                  <a:pt x="21600" y="16800"/>
                  <a:pt x="21600" y="10800"/>
                </a:cubicBezTo>
                <a:cubicBezTo>
                  <a:pt x="21600" y="4800"/>
                  <a:pt x="16800" y="0"/>
                  <a:pt x="10800" y="0"/>
                </a:cubicBezTo>
                <a:cubicBezTo>
                  <a:pt x="4800" y="0"/>
                  <a:pt x="0" y="4800"/>
                  <a:pt x="0" y="10800"/>
                </a:cubicBezTo>
                <a:cubicBezTo>
                  <a:pt x="0" y="16800"/>
                  <a:pt x="4800" y="21600"/>
                  <a:pt x="10800" y="21600"/>
                </a:cubicBezTo>
                <a:close/>
                <a:moveTo>
                  <a:pt x="10800" y="1500"/>
                </a:moveTo>
                <a:cubicBezTo>
                  <a:pt x="15900" y="1500"/>
                  <a:pt x="20100" y="5700"/>
                  <a:pt x="20100" y="10800"/>
                </a:cubicBezTo>
                <a:cubicBezTo>
                  <a:pt x="20100" y="15900"/>
                  <a:pt x="15900" y="20100"/>
                  <a:pt x="10800" y="20100"/>
                </a:cubicBezTo>
                <a:cubicBezTo>
                  <a:pt x="5700" y="20100"/>
                  <a:pt x="1500" y="15900"/>
                  <a:pt x="1500" y="10800"/>
                </a:cubicBezTo>
                <a:cubicBezTo>
                  <a:pt x="1500" y="5700"/>
                  <a:pt x="5700" y="1500"/>
                  <a:pt x="10800" y="1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43" name="Freeform 388"/>
          <p:cNvSpPr/>
          <p:nvPr/>
        </p:nvSpPr>
        <p:spPr>
          <a:xfrm>
            <a:off x="11039475" y="1013119"/>
            <a:ext cx="291844" cy="5235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9" h="21458" extrusionOk="0">
                <a:moveTo>
                  <a:pt x="17079" y="21174"/>
                </a:moveTo>
                <a:cubicBezTo>
                  <a:pt x="17581" y="21458"/>
                  <a:pt x="18084" y="21458"/>
                  <a:pt x="18586" y="21458"/>
                </a:cubicBezTo>
                <a:cubicBezTo>
                  <a:pt x="19591" y="21458"/>
                  <a:pt x="20093" y="21458"/>
                  <a:pt x="20595" y="21174"/>
                </a:cubicBezTo>
                <a:cubicBezTo>
                  <a:pt x="21600" y="20605"/>
                  <a:pt x="21600" y="19753"/>
                  <a:pt x="20595" y="19184"/>
                </a:cubicBezTo>
                <a:cubicBezTo>
                  <a:pt x="6028" y="10942"/>
                  <a:pt x="6028" y="10942"/>
                  <a:pt x="6028" y="10942"/>
                </a:cubicBezTo>
                <a:cubicBezTo>
                  <a:pt x="20595" y="2416"/>
                  <a:pt x="20595" y="2416"/>
                  <a:pt x="20595" y="2416"/>
                </a:cubicBezTo>
                <a:cubicBezTo>
                  <a:pt x="21600" y="1847"/>
                  <a:pt x="21600" y="995"/>
                  <a:pt x="20595" y="426"/>
                </a:cubicBezTo>
                <a:cubicBezTo>
                  <a:pt x="19591" y="-142"/>
                  <a:pt x="18084" y="-142"/>
                  <a:pt x="17079" y="426"/>
                </a:cubicBezTo>
                <a:cubicBezTo>
                  <a:pt x="502" y="9805"/>
                  <a:pt x="502" y="9805"/>
                  <a:pt x="502" y="9805"/>
                </a:cubicBezTo>
                <a:cubicBezTo>
                  <a:pt x="0" y="10090"/>
                  <a:pt x="0" y="10374"/>
                  <a:pt x="0" y="10942"/>
                </a:cubicBezTo>
                <a:cubicBezTo>
                  <a:pt x="0" y="11226"/>
                  <a:pt x="0" y="11511"/>
                  <a:pt x="502" y="11795"/>
                </a:cubicBezTo>
                <a:lnTo>
                  <a:pt x="17079" y="2117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44" name="Freeform 389"/>
          <p:cNvSpPr/>
          <p:nvPr/>
        </p:nvSpPr>
        <p:spPr>
          <a:xfrm>
            <a:off x="10952285" y="2030551"/>
            <a:ext cx="528272" cy="9920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2" h="21562" extrusionOk="0">
                <a:moveTo>
                  <a:pt x="18762" y="21262"/>
                </a:moveTo>
                <a:cubicBezTo>
                  <a:pt x="19039" y="21412"/>
                  <a:pt x="19593" y="21562"/>
                  <a:pt x="19869" y="21562"/>
                </a:cubicBezTo>
                <a:cubicBezTo>
                  <a:pt x="20146" y="21562"/>
                  <a:pt x="20700" y="21412"/>
                  <a:pt x="20977" y="21262"/>
                </a:cubicBezTo>
                <a:cubicBezTo>
                  <a:pt x="21531" y="20962"/>
                  <a:pt x="21531" y="20512"/>
                  <a:pt x="20977" y="20212"/>
                </a:cubicBezTo>
                <a:cubicBezTo>
                  <a:pt x="3254" y="10762"/>
                  <a:pt x="3254" y="10762"/>
                  <a:pt x="3254" y="10762"/>
                </a:cubicBezTo>
                <a:cubicBezTo>
                  <a:pt x="20977" y="1312"/>
                  <a:pt x="20977" y="1312"/>
                  <a:pt x="20977" y="1312"/>
                </a:cubicBezTo>
                <a:cubicBezTo>
                  <a:pt x="21531" y="1012"/>
                  <a:pt x="21531" y="412"/>
                  <a:pt x="20977" y="112"/>
                </a:cubicBezTo>
                <a:cubicBezTo>
                  <a:pt x="20423" y="-38"/>
                  <a:pt x="19316" y="-38"/>
                  <a:pt x="18762" y="112"/>
                </a:cubicBezTo>
                <a:cubicBezTo>
                  <a:pt x="208" y="10162"/>
                  <a:pt x="208" y="10162"/>
                  <a:pt x="208" y="10162"/>
                </a:cubicBezTo>
                <a:cubicBezTo>
                  <a:pt x="-69" y="10462"/>
                  <a:pt x="-69" y="11062"/>
                  <a:pt x="208" y="11362"/>
                </a:cubicBezTo>
                <a:lnTo>
                  <a:pt x="18762" y="2126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45" name="Freeform 390"/>
          <p:cNvSpPr/>
          <p:nvPr/>
        </p:nvSpPr>
        <p:spPr>
          <a:xfrm>
            <a:off x="10895146" y="3271280"/>
            <a:ext cx="650609" cy="9990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6" h="21509" extrusionOk="0">
                <a:moveTo>
                  <a:pt x="7901" y="21509"/>
                </a:moveTo>
                <a:cubicBezTo>
                  <a:pt x="7901" y="21509"/>
                  <a:pt x="8128" y="21509"/>
                  <a:pt x="8356" y="21509"/>
                </a:cubicBezTo>
                <a:cubicBezTo>
                  <a:pt x="8583" y="21509"/>
                  <a:pt x="9038" y="21360"/>
                  <a:pt x="9265" y="21211"/>
                </a:cubicBezTo>
                <a:cubicBezTo>
                  <a:pt x="21316" y="9741"/>
                  <a:pt x="21316" y="9741"/>
                  <a:pt x="21316" y="9741"/>
                </a:cubicBezTo>
                <a:cubicBezTo>
                  <a:pt x="21543" y="9443"/>
                  <a:pt x="21543" y="9145"/>
                  <a:pt x="21316" y="8996"/>
                </a:cubicBezTo>
                <a:cubicBezTo>
                  <a:pt x="21316" y="8698"/>
                  <a:pt x="20861" y="8549"/>
                  <a:pt x="20406" y="8549"/>
                </a:cubicBezTo>
                <a:cubicBezTo>
                  <a:pt x="12903" y="8549"/>
                  <a:pt x="12903" y="8549"/>
                  <a:pt x="12903" y="8549"/>
                </a:cubicBezTo>
                <a:cubicBezTo>
                  <a:pt x="14949" y="952"/>
                  <a:pt x="14949" y="952"/>
                  <a:pt x="14949" y="952"/>
                </a:cubicBezTo>
                <a:cubicBezTo>
                  <a:pt x="15177" y="654"/>
                  <a:pt x="14949" y="207"/>
                  <a:pt x="14495" y="58"/>
                </a:cubicBezTo>
                <a:cubicBezTo>
                  <a:pt x="14040" y="-91"/>
                  <a:pt x="13358" y="58"/>
                  <a:pt x="13130" y="356"/>
                </a:cubicBezTo>
                <a:cubicBezTo>
                  <a:pt x="170" y="10932"/>
                  <a:pt x="170" y="10932"/>
                  <a:pt x="170" y="10932"/>
                </a:cubicBezTo>
                <a:cubicBezTo>
                  <a:pt x="-57" y="11230"/>
                  <a:pt x="-57" y="11528"/>
                  <a:pt x="170" y="11677"/>
                </a:cubicBezTo>
                <a:cubicBezTo>
                  <a:pt x="170" y="11975"/>
                  <a:pt x="625" y="12124"/>
                  <a:pt x="1080" y="12124"/>
                </a:cubicBezTo>
                <a:cubicBezTo>
                  <a:pt x="9492" y="12124"/>
                  <a:pt x="9492" y="12124"/>
                  <a:pt x="9492" y="12124"/>
                </a:cubicBezTo>
                <a:cubicBezTo>
                  <a:pt x="7219" y="20615"/>
                  <a:pt x="7219" y="20615"/>
                  <a:pt x="7219" y="20615"/>
                </a:cubicBezTo>
                <a:cubicBezTo>
                  <a:pt x="6991" y="20913"/>
                  <a:pt x="7446" y="21360"/>
                  <a:pt x="7901" y="21509"/>
                </a:cubicBezTo>
                <a:close/>
                <a:moveTo>
                  <a:pt x="3581" y="10635"/>
                </a:moveTo>
                <a:cubicBezTo>
                  <a:pt x="11994" y="3633"/>
                  <a:pt x="11994" y="3633"/>
                  <a:pt x="11994" y="3633"/>
                </a:cubicBezTo>
                <a:cubicBezTo>
                  <a:pt x="10402" y="9145"/>
                  <a:pt x="10402" y="9145"/>
                  <a:pt x="10402" y="9145"/>
                </a:cubicBezTo>
                <a:cubicBezTo>
                  <a:pt x="10402" y="9294"/>
                  <a:pt x="10402" y="9592"/>
                  <a:pt x="10629" y="9741"/>
                </a:cubicBezTo>
                <a:cubicBezTo>
                  <a:pt x="10857" y="9890"/>
                  <a:pt x="11084" y="10039"/>
                  <a:pt x="11539" y="10039"/>
                </a:cubicBezTo>
                <a:cubicBezTo>
                  <a:pt x="18132" y="10039"/>
                  <a:pt x="18132" y="10039"/>
                  <a:pt x="18132" y="10039"/>
                </a:cubicBezTo>
                <a:cubicBezTo>
                  <a:pt x="10402" y="17487"/>
                  <a:pt x="10402" y="17487"/>
                  <a:pt x="10402" y="17487"/>
                </a:cubicBezTo>
                <a:cubicBezTo>
                  <a:pt x="11766" y="11528"/>
                  <a:pt x="11766" y="11528"/>
                  <a:pt x="11766" y="11528"/>
                </a:cubicBezTo>
                <a:cubicBezTo>
                  <a:pt x="11994" y="11379"/>
                  <a:pt x="11766" y="11081"/>
                  <a:pt x="11539" y="10932"/>
                </a:cubicBezTo>
                <a:cubicBezTo>
                  <a:pt x="11311" y="10783"/>
                  <a:pt x="11084" y="10635"/>
                  <a:pt x="10857" y="10635"/>
                </a:cubicBezTo>
                <a:lnTo>
                  <a:pt x="3581" y="106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46" name="Freeform 391"/>
          <p:cNvSpPr/>
          <p:nvPr/>
        </p:nvSpPr>
        <p:spPr>
          <a:xfrm>
            <a:off x="10729355" y="4492626"/>
            <a:ext cx="988541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6" h="21600" extrusionOk="0">
                <a:moveTo>
                  <a:pt x="5400" y="8550"/>
                </a:moveTo>
                <a:cubicBezTo>
                  <a:pt x="876" y="13200"/>
                  <a:pt x="876" y="13200"/>
                  <a:pt x="876" y="13200"/>
                </a:cubicBezTo>
                <a:cubicBezTo>
                  <a:pt x="-292" y="14400"/>
                  <a:pt x="-292" y="16350"/>
                  <a:pt x="876" y="17550"/>
                </a:cubicBezTo>
                <a:cubicBezTo>
                  <a:pt x="3940" y="20700"/>
                  <a:pt x="3940" y="20700"/>
                  <a:pt x="3940" y="20700"/>
                </a:cubicBezTo>
                <a:cubicBezTo>
                  <a:pt x="4524" y="21300"/>
                  <a:pt x="5254" y="21600"/>
                  <a:pt x="6130" y="21600"/>
                </a:cubicBezTo>
                <a:cubicBezTo>
                  <a:pt x="6859" y="21600"/>
                  <a:pt x="7589" y="21300"/>
                  <a:pt x="8173" y="20700"/>
                </a:cubicBezTo>
                <a:cubicBezTo>
                  <a:pt x="12697" y="16200"/>
                  <a:pt x="12697" y="16200"/>
                  <a:pt x="12697" y="16200"/>
                </a:cubicBezTo>
                <a:cubicBezTo>
                  <a:pt x="13281" y="15600"/>
                  <a:pt x="13573" y="14850"/>
                  <a:pt x="13573" y="13950"/>
                </a:cubicBezTo>
                <a:cubicBezTo>
                  <a:pt x="13573" y="13950"/>
                  <a:pt x="13573" y="13950"/>
                  <a:pt x="13573" y="13950"/>
                </a:cubicBezTo>
                <a:cubicBezTo>
                  <a:pt x="13573" y="13950"/>
                  <a:pt x="13573" y="13950"/>
                  <a:pt x="13573" y="13950"/>
                </a:cubicBezTo>
                <a:cubicBezTo>
                  <a:pt x="14449" y="13950"/>
                  <a:pt x="15178" y="13650"/>
                  <a:pt x="15762" y="13050"/>
                </a:cubicBezTo>
                <a:cubicBezTo>
                  <a:pt x="20140" y="8400"/>
                  <a:pt x="20140" y="8400"/>
                  <a:pt x="20140" y="8400"/>
                </a:cubicBezTo>
                <a:cubicBezTo>
                  <a:pt x="21308" y="7200"/>
                  <a:pt x="21308" y="5250"/>
                  <a:pt x="20140" y="4050"/>
                </a:cubicBezTo>
                <a:cubicBezTo>
                  <a:pt x="17076" y="900"/>
                  <a:pt x="17076" y="900"/>
                  <a:pt x="17076" y="900"/>
                </a:cubicBezTo>
                <a:cubicBezTo>
                  <a:pt x="16492" y="300"/>
                  <a:pt x="15762" y="0"/>
                  <a:pt x="14886" y="0"/>
                </a:cubicBezTo>
                <a:cubicBezTo>
                  <a:pt x="14157" y="0"/>
                  <a:pt x="13427" y="300"/>
                  <a:pt x="12843" y="900"/>
                </a:cubicBezTo>
                <a:cubicBezTo>
                  <a:pt x="8319" y="5550"/>
                  <a:pt x="8319" y="5550"/>
                  <a:pt x="8319" y="5550"/>
                </a:cubicBezTo>
                <a:cubicBezTo>
                  <a:pt x="7881" y="6000"/>
                  <a:pt x="7443" y="6900"/>
                  <a:pt x="7443" y="7650"/>
                </a:cubicBezTo>
                <a:cubicBezTo>
                  <a:pt x="7443" y="7650"/>
                  <a:pt x="7443" y="7650"/>
                  <a:pt x="7589" y="7800"/>
                </a:cubicBezTo>
                <a:cubicBezTo>
                  <a:pt x="7443" y="7800"/>
                  <a:pt x="7443" y="7650"/>
                  <a:pt x="7443" y="7650"/>
                </a:cubicBezTo>
                <a:cubicBezTo>
                  <a:pt x="6713" y="7650"/>
                  <a:pt x="5838" y="8100"/>
                  <a:pt x="5400" y="8550"/>
                </a:cubicBezTo>
                <a:close/>
                <a:moveTo>
                  <a:pt x="9486" y="6600"/>
                </a:moveTo>
                <a:cubicBezTo>
                  <a:pt x="14011" y="2100"/>
                  <a:pt x="14011" y="2100"/>
                  <a:pt x="14011" y="2100"/>
                </a:cubicBezTo>
                <a:cubicBezTo>
                  <a:pt x="14303" y="1800"/>
                  <a:pt x="14594" y="1650"/>
                  <a:pt x="15032" y="1650"/>
                </a:cubicBezTo>
                <a:cubicBezTo>
                  <a:pt x="15324" y="1650"/>
                  <a:pt x="15616" y="1800"/>
                  <a:pt x="15908" y="2100"/>
                </a:cubicBezTo>
                <a:cubicBezTo>
                  <a:pt x="19119" y="5250"/>
                  <a:pt x="19119" y="5250"/>
                  <a:pt x="19119" y="5250"/>
                </a:cubicBezTo>
                <a:cubicBezTo>
                  <a:pt x="19557" y="5850"/>
                  <a:pt x="19557" y="6750"/>
                  <a:pt x="19119" y="7200"/>
                </a:cubicBezTo>
                <a:cubicBezTo>
                  <a:pt x="14594" y="11850"/>
                  <a:pt x="14594" y="11850"/>
                  <a:pt x="14594" y="11850"/>
                </a:cubicBezTo>
                <a:cubicBezTo>
                  <a:pt x="14011" y="12300"/>
                  <a:pt x="13135" y="12300"/>
                  <a:pt x="12697" y="11850"/>
                </a:cubicBezTo>
                <a:cubicBezTo>
                  <a:pt x="11676" y="10800"/>
                  <a:pt x="11676" y="10800"/>
                  <a:pt x="11676" y="10800"/>
                </a:cubicBezTo>
                <a:cubicBezTo>
                  <a:pt x="12551" y="9900"/>
                  <a:pt x="12551" y="9900"/>
                  <a:pt x="12551" y="9900"/>
                </a:cubicBezTo>
                <a:cubicBezTo>
                  <a:pt x="12843" y="9600"/>
                  <a:pt x="12843" y="9000"/>
                  <a:pt x="12551" y="8700"/>
                </a:cubicBezTo>
                <a:cubicBezTo>
                  <a:pt x="12259" y="8400"/>
                  <a:pt x="11676" y="8400"/>
                  <a:pt x="11384" y="8700"/>
                </a:cubicBezTo>
                <a:cubicBezTo>
                  <a:pt x="10508" y="9600"/>
                  <a:pt x="10508" y="9600"/>
                  <a:pt x="10508" y="9600"/>
                </a:cubicBezTo>
                <a:cubicBezTo>
                  <a:pt x="9486" y="8550"/>
                  <a:pt x="9486" y="8550"/>
                  <a:pt x="9486" y="8550"/>
                </a:cubicBezTo>
                <a:cubicBezTo>
                  <a:pt x="9340" y="8400"/>
                  <a:pt x="9194" y="7950"/>
                  <a:pt x="9194" y="7650"/>
                </a:cubicBezTo>
                <a:cubicBezTo>
                  <a:pt x="9194" y="7200"/>
                  <a:pt x="9340" y="6900"/>
                  <a:pt x="9486" y="6600"/>
                </a:cubicBezTo>
                <a:close/>
                <a:moveTo>
                  <a:pt x="8319" y="9750"/>
                </a:moveTo>
                <a:cubicBezTo>
                  <a:pt x="9340" y="10800"/>
                  <a:pt x="9340" y="10800"/>
                  <a:pt x="9340" y="10800"/>
                </a:cubicBezTo>
                <a:cubicBezTo>
                  <a:pt x="8465" y="11700"/>
                  <a:pt x="8465" y="11700"/>
                  <a:pt x="8465" y="11700"/>
                </a:cubicBezTo>
                <a:cubicBezTo>
                  <a:pt x="8173" y="12000"/>
                  <a:pt x="8173" y="12600"/>
                  <a:pt x="8465" y="12900"/>
                </a:cubicBezTo>
                <a:cubicBezTo>
                  <a:pt x="8611" y="13050"/>
                  <a:pt x="8903" y="13200"/>
                  <a:pt x="9049" y="13200"/>
                </a:cubicBezTo>
                <a:cubicBezTo>
                  <a:pt x="9194" y="13200"/>
                  <a:pt x="9486" y="13050"/>
                  <a:pt x="9632" y="12900"/>
                </a:cubicBezTo>
                <a:cubicBezTo>
                  <a:pt x="10508" y="12000"/>
                  <a:pt x="10508" y="12000"/>
                  <a:pt x="10508" y="12000"/>
                </a:cubicBezTo>
                <a:cubicBezTo>
                  <a:pt x="11530" y="13050"/>
                  <a:pt x="11530" y="13050"/>
                  <a:pt x="11530" y="13050"/>
                </a:cubicBezTo>
                <a:cubicBezTo>
                  <a:pt x="11676" y="13200"/>
                  <a:pt x="11822" y="13650"/>
                  <a:pt x="11822" y="13950"/>
                </a:cubicBezTo>
                <a:cubicBezTo>
                  <a:pt x="11822" y="14400"/>
                  <a:pt x="11676" y="14700"/>
                  <a:pt x="11530" y="15000"/>
                </a:cubicBezTo>
                <a:cubicBezTo>
                  <a:pt x="7005" y="19650"/>
                  <a:pt x="7005" y="19650"/>
                  <a:pt x="7005" y="19650"/>
                </a:cubicBezTo>
                <a:cubicBezTo>
                  <a:pt x="6567" y="20100"/>
                  <a:pt x="5546" y="20100"/>
                  <a:pt x="5108" y="19650"/>
                </a:cubicBezTo>
                <a:cubicBezTo>
                  <a:pt x="2043" y="16350"/>
                  <a:pt x="2043" y="16350"/>
                  <a:pt x="2043" y="16350"/>
                </a:cubicBezTo>
                <a:cubicBezTo>
                  <a:pt x="1459" y="15750"/>
                  <a:pt x="1459" y="15000"/>
                  <a:pt x="2043" y="14400"/>
                </a:cubicBezTo>
                <a:cubicBezTo>
                  <a:pt x="6422" y="9750"/>
                  <a:pt x="6422" y="9750"/>
                  <a:pt x="6422" y="9750"/>
                </a:cubicBezTo>
                <a:cubicBezTo>
                  <a:pt x="6713" y="9600"/>
                  <a:pt x="7005" y="9450"/>
                  <a:pt x="7443" y="9450"/>
                </a:cubicBezTo>
                <a:cubicBezTo>
                  <a:pt x="7735" y="9450"/>
                  <a:pt x="8173" y="9600"/>
                  <a:pt x="8319" y="97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47" name="Freeform 392"/>
          <p:cNvSpPr/>
          <p:nvPr/>
        </p:nvSpPr>
        <p:spPr>
          <a:xfrm>
            <a:off x="10728325" y="5765801"/>
            <a:ext cx="990601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300" y="16350"/>
                </a:moveTo>
                <a:cubicBezTo>
                  <a:pt x="15450" y="16500"/>
                  <a:pt x="15600" y="16650"/>
                  <a:pt x="15900" y="16650"/>
                </a:cubicBezTo>
                <a:cubicBezTo>
                  <a:pt x="16050" y="16650"/>
                  <a:pt x="16200" y="16500"/>
                  <a:pt x="16350" y="16350"/>
                </a:cubicBezTo>
                <a:cubicBezTo>
                  <a:pt x="21450" y="11400"/>
                  <a:pt x="21450" y="11400"/>
                  <a:pt x="21450" y="11400"/>
                </a:cubicBezTo>
                <a:cubicBezTo>
                  <a:pt x="21450" y="11250"/>
                  <a:pt x="21450" y="11250"/>
                  <a:pt x="21450" y="11250"/>
                </a:cubicBezTo>
                <a:cubicBezTo>
                  <a:pt x="21450" y="11250"/>
                  <a:pt x="21450" y="11250"/>
                  <a:pt x="21450" y="11250"/>
                </a:cubicBezTo>
                <a:cubicBezTo>
                  <a:pt x="21600" y="11100"/>
                  <a:pt x="21600" y="11100"/>
                  <a:pt x="21600" y="11100"/>
                </a:cubicBezTo>
                <a:cubicBezTo>
                  <a:pt x="21600" y="11100"/>
                  <a:pt x="21600" y="11100"/>
                  <a:pt x="21600" y="11100"/>
                </a:cubicBezTo>
                <a:cubicBezTo>
                  <a:pt x="21600" y="11100"/>
                  <a:pt x="21600" y="10950"/>
                  <a:pt x="21600" y="10950"/>
                </a:cubicBezTo>
                <a:cubicBezTo>
                  <a:pt x="21600" y="10950"/>
                  <a:pt x="21600" y="10950"/>
                  <a:pt x="21600" y="10800"/>
                </a:cubicBezTo>
                <a:cubicBezTo>
                  <a:pt x="21600" y="10800"/>
                  <a:pt x="21600" y="10800"/>
                  <a:pt x="21600" y="10650"/>
                </a:cubicBezTo>
                <a:cubicBezTo>
                  <a:pt x="21600" y="10650"/>
                  <a:pt x="21600" y="10650"/>
                  <a:pt x="21600" y="10650"/>
                </a:cubicBezTo>
                <a:cubicBezTo>
                  <a:pt x="21600" y="10500"/>
                  <a:pt x="21600" y="10500"/>
                  <a:pt x="21600" y="10500"/>
                </a:cubicBezTo>
                <a:cubicBezTo>
                  <a:pt x="21600" y="10500"/>
                  <a:pt x="21600" y="10500"/>
                  <a:pt x="21450" y="10500"/>
                </a:cubicBezTo>
                <a:cubicBezTo>
                  <a:pt x="21450" y="10500"/>
                  <a:pt x="21450" y="10350"/>
                  <a:pt x="21450" y="10350"/>
                </a:cubicBezTo>
                <a:cubicBezTo>
                  <a:pt x="21450" y="10350"/>
                  <a:pt x="21450" y="10350"/>
                  <a:pt x="21450" y="10350"/>
                </a:cubicBezTo>
                <a:cubicBezTo>
                  <a:pt x="16350" y="5250"/>
                  <a:pt x="16350" y="5250"/>
                  <a:pt x="16350" y="5250"/>
                </a:cubicBezTo>
                <a:cubicBezTo>
                  <a:pt x="16050" y="4950"/>
                  <a:pt x="15600" y="4950"/>
                  <a:pt x="15300" y="5250"/>
                </a:cubicBezTo>
                <a:cubicBezTo>
                  <a:pt x="15000" y="5550"/>
                  <a:pt x="15000" y="6000"/>
                  <a:pt x="15300" y="6300"/>
                </a:cubicBezTo>
                <a:cubicBezTo>
                  <a:pt x="19050" y="10050"/>
                  <a:pt x="19050" y="10050"/>
                  <a:pt x="19050" y="10050"/>
                </a:cubicBezTo>
                <a:cubicBezTo>
                  <a:pt x="5850" y="10050"/>
                  <a:pt x="5850" y="10050"/>
                  <a:pt x="5850" y="10050"/>
                </a:cubicBezTo>
                <a:cubicBezTo>
                  <a:pt x="5400" y="10050"/>
                  <a:pt x="4950" y="10350"/>
                  <a:pt x="4950" y="10800"/>
                </a:cubicBezTo>
                <a:cubicBezTo>
                  <a:pt x="4950" y="11250"/>
                  <a:pt x="5400" y="11550"/>
                  <a:pt x="5850" y="11550"/>
                </a:cubicBezTo>
                <a:cubicBezTo>
                  <a:pt x="19050" y="11550"/>
                  <a:pt x="19050" y="11550"/>
                  <a:pt x="19050" y="11550"/>
                </a:cubicBezTo>
                <a:cubicBezTo>
                  <a:pt x="15300" y="15300"/>
                  <a:pt x="15300" y="15300"/>
                  <a:pt x="15300" y="15300"/>
                </a:cubicBezTo>
                <a:cubicBezTo>
                  <a:pt x="15000" y="15600"/>
                  <a:pt x="15000" y="16050"/>
                  <a:pt x="15300" y="16350"/>
                </a:cubicBezTo>
                <a:close/>
                <a:moveTo>
                  <a:pt x="750" y="21600"/>
                </a:moveTo>
                <a:cubicBezTo>
                  <a:pt x="10800" y="21600"/>
                  <a:pt x="10800" y="21600"/>
                  <a:pt x="10800" y="21600"/>
                </a:cubicBezTo>
                <a:cubicBezTo>
                  <a:pt x="11250" y="21600"/>
                  <a:pt x="11550" y="21300"/>
                  <a:pt x="11550" y="20850"/>
                </a:cubicBezTo>
                <a:cubicBezTo>
                  <a:pt x="11550" y="13350"/>
                  <a:pt x="11550" y="13350"/>
                  <a:pt x="11550" y="13350"/>
                </a:cubicBezTo>
                <a:cubicBezTo>
                  <a:pt x="11550" y="12900"/>
                  <a:pt x="11250" y="12600"/>
                  <a:pt x="10800" y="12600"/>
                </a:cubicBezTo>
                <a:cubicBezTo>
                  <a:pt x="10350" y="12600"/>
                  <a:pt x="10050" y="12900"/>
                  <a:pt x="10050" y="13350"/>
                </a:cubicBezTo>
                <a:cubicBezTo>
                  <a:pt x="10050" y="20100"/>
                  <a:pt x="10050" y="20100"/>
                  <a:pt x="10050" y="20100"/>
                </a:cubicBezTo>
                <a:cubicBezTo>
                  <a:pt x="1500" y="20100"/>
                  <a:pt x="1500" y="20100"/>
                  <a:pt x="1500" y="20100"/>
                </a:cubicBezTo>
                <a:cubicBezTo>
                  <a:pt x="1500" y="1500"/>
                  <a:pt x="1500" y="1500"/>
                  <a:pt x="1500" y="1500"/>
                </a:cubicBezTo>
                <a:cubicBezTo>
                  <a:pt x="10050" y="1500"/>
                  <a:pt x="10050" y="1500"/>
                  <a:pt x="10050" y="1500"/>
                </a:cubicBezTo>
                <a:cubicBezTo>
                  <a:pt x="10050" y="8250"/>
                  <a:pt x="10050" y="8250"/>
                  <a:pt x="10050" y="8250"/>
                </a:cubicBezTo>
                <a:cubicBezTo>
                  <a:pt x="10050" y="8700"/>
                  <a:pt x="10350" y="9000"/>
                  <a:pt x="10800" y="9000"/>
                </a:cubicBezTo>
                <a:cubicBezTo>
                  <a:pt x="11250" y="9000"/>
                  <a:pt x="11550" y="8700"/>
                  <a:pt x="11550" y="8250"/>
                </a:cubicBezTo>
                <a:cubicBezTo>
                  <a:pt x="11550" y="750"/>
                  <a:pt x="11550" y="750"/>
                  <a:pt x="11550" y="750"/>
                </a:cubicBezTo>
                <a:cubicBezTo>
                  <a:pt x="11550" y="300"/>
                  <a:pt x="11250" y="0"/>
                  <a:pt x="10800" y="0"/>
                </a:cubicBez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300"/>
                  <a:pt x="0" y="750"/>
                </a:cubicBezTo>
                <a:cubicBezTo>
                  <a:pt x="0" y="20850"/>
                  <a:pt x="0" y="20850"/>
                  <a:pt x="0" y="20850"/>
                </a:cubicBezTo>
                <a:cubicBezTo>
                  <a:pt x="0" y="21300"/>
                  <a:pt x="300" y="21600"/>
                  <a:pt x="75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48" name="Freeform 393"/>
          <p:cNvSpPr/>
          <p:nvPr/>
        </p:nvSpPr>
        <p:spPr>
          <a:xfrm>
            <a:off x="10728325" y="7010402"/>
            <a:ext cx="984251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0850"/>
                </a:moveTo>
                <a:cubicBezTo>
                  <a:pt x="0" y="21300"/>
                  <a:pt x="302" y="21600"/>
                  <a:pt x="755" y="21600"/>
                </a:cubicBezTo>
                <a:cubicBezTo>
                  <a:pt x="4683" y="21600"/>
                  <a:pt x="4683" y="21600"/>
                  <a:pt x="4683" y="21600"/>
                </a:cubicBezTo>
                <a:cubicBezTo>
                  <a:pt x="5136" y="21600"/>
                  <a:pt x="5438" y="21300"/>
                  <a:pt x="5438" y="20850"/>
                </a:cubicBezTo>
                <a:cubicBezTo>
                  <a:pt x="5438" y="10650"/>
                  <a:pt x="5438" y="10650"/>
                  <a:pt x="5438" y="10650"/>
                </a:cubicBezTo>
                <a:cubicBezTo>
                  <a:pt x="5438" y="7800"/>
                  <a:pt x="7855" y="5400"/>
                  <a:pt x="10724" y="5400"/>
                </a:cubicBezTo>
                <a:cubicBezTo>
                  <a:pt x="13745" y="5400"/>
                  <a:pt x="16162" y="7800"/>
                  <a:pt x="16162" y="10650"/>
                </a:cubicBezTo>
                <a:cubicBezTo>
                  <a:pt x="16162" y="20700"/>
                  <a:pt x="16162" y="20700"/>
                  <a:pt x="16162" y="20700"/>
                </a:cubicBezTo>
                <a:cubicBezTo>
                  <a:pt x="16162" y="21150"/>
                  <a:pt x="16464" y="21450"/>
                  <a:pt x="16917" y="21450"/>
                </a:cubicBezTo>
                <a:cubicBezTo>
                  <a:pt x="20845" y="21450"/>
                  <a:pt x="20845" y="21450"/>
                  <a:pt x="20845" y="21450"/>
                </a:cubicBezTo>
                <a:cubicBezTo>
                  <a:pt x="21147" y="21450"/>
                  <a:pt x="21600" y="21150"/>
                  <a:pt x="21600" y="20700"/>
                </a:cubicBezTo>
                <a:cubicBezTo>
                  <a:pt x="21600" y="10650"/>
                  <a:pt x="21600" y="10650"/>
                  <a:pt x="21600" y="10650"/>
                </a:cubicBezTo>
                <a:cubicBezTo>
                  <a:pt x="21600" y="4800"/>
                  <a:pt x="16766" y="0"/>
                  <a:pt x="10724" y="0"/>
                </a:cubicBezTo>
                <a:cubicBezTo>
                  <a:pt x="4834" y="0"/>
                  <a:pt x="0" y="4800"/>
                  <a:pt x="0" y="10650"/>
                </a:cubicBezTo>
                <a:lnTo>
                  <a:pt x="0" y="20850"/>
                </a:lnTo>
                <a:close/>
                <a:moveTo>
                  <a:pt x="20090" y="19950"/>
                </a:moveTo>
                <a:cubicBezTo>
                  <a:pt x="17673" y="19950"/>
                  <a:pt x="17673" y="19950"/>
                  <a:pt x="17673" y="19950"/>
                </a:cubicBezTo>
                <a:cubicBezTo>
                  <a:pt x="17673" y="17550"/>
                  <a:pt x="17673" y="17550"/>
                  <a:pt x="17673" y="17550"/>
                </a:cubicBezTo>
                <a:cubicBezTo>
                  <a:pt x="20090" y="17550"/>
                  <a:pt x="20090" y="17550"/>
                  <a:pt x="20090" y="17550"/>
                </a:cubicBezTo>
                <a:lnTo>
                  <a:pt x="20090" y="19950"/>
                </a:lnTo>
                <a:close/>
                <a:moveTo>
                  <a:pt x="1510" y="10650"/>
                </a:moveTo>
                <a:cubicBezTo>
                  <a:pt x="1510" y="5700"/>
                  <a:pt x="5740" y="1500"/>
                  <a:pt x="10724" y="1500"/>
                </a:cubicBezTo>
                <a:cubicBezTo>
                  <a:pt x="15860" y="1500"/>
                  <a:pt x="20090" y="5700"/>
                  <a:pt x="20090" y="10650"/>
                </a:cubicBezTo>
                <a:cubicBezTo>
                  <a:pt x="20090" y="16050"/>
                  <a:pt x="20090" y="16050"/>
                  <a:pt x="20090" y="16050"/>
                </a:cubicBezTo>
                <a:cubicBezTo>
                  <a:pt x="17673" y="16050"/>
                  <a:pt x="17673" y="16050"/>
                  <a:pt x="17673" y="16050"/>
                </a:cubicBezTo>
                <a:cubicBezTo>
                  <a:pt x="17673" y="10650"/>
                  <a:pt x="17673" y="10650"/>
                  <a:pt x="17673" y="10650"/>
                </a:cubicBezTo>
                <a:cubicBezTo>
                  <a:pt x="17673" y="6900"/>
                  <a:pt x="14501" y="3900"/>
                  <a:pt x="10724" y="3900"/>
                </a:cubicBezTo>
                <a:cubicBezTo>
                  <a:pt x="7099" y="3900"/>
                  <a:pt x="3927" y="6900"/>
                  <a:pt x="3927" y="10650"/>
                </a:cubicBezTo>
                <a:cubicBezTo>
                  <a:pt x="3927" y="16050"/>
                  <a:pt x="3927" y="16050"/>
                  <a:pt x="3927" y="16050"/>
                </a:cubicBezTo>
                <a:cubicBezTo>
                  <a:pt x="1510" y="16050"/>
                  <a:pt x="1510" y="16050"/>
                  <a:pt x="1510" y="16050"/>
                </a:cubicBezTo>
                <a:lnTo>
                  <a:pt x="1510" y="10650"/>
                </a:lnTo>
                <a:close/>
                <a:moveTo>
                  <a:pt x="1510" y="17550"/>
                </a:moveTo>
                <a:cubicBezTo>
                  <a:pt x="3927" y="17550"/>
                  <a:pt x="3927" y="17550"/>
                  <a:pt x="3927" y="17550"/>
                </a:cubicBezTo>
                <a:cubicBezTo>
                  <a:pt x="3927" y="20100"/>
                  <a:pt x="3927" y="20100"/>
                  <a:pt x="3927" y="20100"/>
                </a:cubicBezTo>
                <a:cubicBezTo>
                  <a:pt x="1510" y="20100"/>
                  <a:pt x="1510" y="20100"/>
                  <a:pt x="1510" y="20100"/>
                </a:cubicBezTo>
                <a:lnTo>
                  <a:pt x="1510" y="175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49" name="Freeform 394"/>
          <p:cNvSpPr/>
          <p:nvPr/>
        </p:nvSpPr>
        <p:spPr>
          <a:xfrm>
            <a:off x="10728325" y="8255002"/>
            <a:ext cx="990601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00" y="2100"/>
                </a:moveTo>
                <a:cubicBezTo>
                  <a:pt x="14400" y="0"/>
                  <a:pt x="14400" y="0"/>
                  <a:pt x="14400" y="0"/>
                </a:cubicBezTo>
                <a:cubicBezTo>
                  <a:pt x="14400" y="0"/>
                  <a:pt x="14400" y="0"/>
                  <a:pt x="14400" y="0"/>
                </a:cubicBezTo>
                <a:cubicBezTo>
                  <a:pt x="14250" y="0"/>
                  <a:pt x="14250" y="0"/>
                  <a:pt x="14250" y="0"/>
                </a:cubicBezTo>
                <a:cubicBezTo>
                  <a:pt x="14250" y="0"/>
                  <a:pt x="14250" y="0"/>
                  <a:pt x="14100" y="0"/>
                </a:cubicBezTo>
                <a:cubicBezTo>
                  <a:pt x="14100" y="0"/>
                  <a:pt x="14100" y="0"/>
                  <a:pt x="14100" y="0"/>
                </a:cubicBezTo>
                <a:cubicBezTo>
                  <a:pt x="13950" y="0"/>
                  <a:pt x="13950" y="0"/>
                  <a:pt x="13950" y="0"/>
                </a:cubicBezTo>
                <a:cubicBezTo>
                  <a:pt x="13950" y="0"/>
                  <a:pt x="13950" y="0"/>
                  <a:pt x="13950" y="0"/>
                </a:cubicBezTo>
                <a:cubicBezTo>
                  <a:pt x="7500" y="1950"/>
                  <a:pt x="7500" y="1950"/>
                  <a:pt x="7500" y="1950"/>
                </a:cubicBezTo>
                <a:cubicBezTo>
                  <a:pt x="1050" y="0"/>
                  <a:pt x="1050" y="0"/>
                  <a:pt x="1050" y="0"/>
                </a:cubicBezTo>
                <a:cubicBezTo>
                  <a:pt x="750" y="0"/>
                  <a:pt x="450" y="0"/>
                  <a:pt x="300" y="150"/>
                </a:cubicBezTo>
                <a:cubicBezTo>
                  <a:pt x="150" y="300"/>
                  <a:pt x="0" y="450"/>
                  <a:pt x="0" y="750"/>
                </a:cubicBezTo>
                <a:cubicBezTo>
                  <a:pt x="0" y="18750"/>
                  <a:pt x="0" y="18750"/>
                  <a:pt x="0" y="18750"/>
                </a:cubicBezTo>
                <a:cubicBezTo>
                  <a:pt x="0" y="19200"/>
                  <a:pt x="150" y="19500"/>
                  <a:pt x="600" y="19500"/>
                </a:cubicBezTo>
                <a:cubicBezTo>
                  <a:pt x="7200" y="21600"/>
                  <a:pt x="7200" y="21600"/>
                  <a:pt x="7200" y="21600"/>
                </a:cubicBezTo>
                <a:cubicBezTo>
                  <a:pt x="7350" y="21600"/>
                  <a:pt x="7350" y="21600"/>
                  <a:pt x="7500" y="21600"/>
                </a:cubicBezTo>
                <a:cubicBezTo>
                  <a:pt x="7500" y="21600"/>
                  <a:pt x="7650" y="21600"/>
                  <a:pt x="7650" y="21600"/>
                </a:cubicBezTo>
                <a:cubicBezTo>
                  <a:pt x="14100" y="19650"/>
                  <a:pt x="14100" y="19650"/>
                  <a:pt x="14100" y="19650"/>
                </a:cubicBezTo>
                <a:cubicBezTo>
                  <a:pt x="20700" y="21600"/>
                  <a:pt x="20700" y="21600"/>
                  <a:pt x="20700" y="21600"/>
                </a:cubicBezTo>
                <a:cubicBezTo>
                  <a:pt x="20700" y="21600"/>
                  <a:pt x="20850" y="21600"/>
                  <a:pt x="20850" y="21600"/>
                </a:cubicBezTo>
                <a:cubicBezTo>
                  <a:pt x="21000" y="21600"/>
                  <a:pt x="21150" y="21600"/>
                  <a:pt x="21300" y="21450"/>
                </a:cubicBezTo>
                <a:cubicBezTo>
                  <a:pt x="21450" y="21300"/>
                  <a:pt x="21600" y="21150"/>
                  <a:pt x="21600" y="20850"/>
                </a:cubicBezTo>
                <a:cubicBezTo>
                  <a:pt x="21600" y="2850"/>
                  <a:pt x="21600" y="2850"/>
                  <a:pt x="21600" y="2850"/>
                </a:cubicBezTo>
                <a:cubicBezTo>
                  <a:pt x="21600" y="2400"/>
                  <a:pt x="21450" y="2100"/>
                  <a:pt x="21000" y="2100"/>
                </a:cubicBezTo>
                <a:close/>
                <a:moveTo>
                  <a:pt x="6750" y="19800"/>
                </a:moveTo>
                <a:cubicBezTo>
                  <a:pt x="1500" y="18300"/>
                  <a:pt x="1500" y="18300"/>
                  <a:pt x="1500" y="18300"/>
                </a:cubicBezTo>
                <a:cubicBezTo>
                  <a:pt x="1500" y="1800"/>
                  <a:pt x="1500" y="1800"/>
                  <a:pt x="1500" y="1800"/>
                </a:cubicBezTo>
                <a:cubicBezTo>
                  <a:pt x="6750" y="3300"/>
                  <a:pt x="6750" y="3300"/>
                  <a:pt x="6750" y="3300"/>
                </a:cubicBezTo>
                <a:lnTo>
                  <a:pt x="6750" y="19800"/>
                </a:lnTo>
                <a:close/>
                <a:moveTo>
                  <a:pt x="13350" y="18300"/>
                </a:moveTo>
                <a:cubicBezTo>
                  <a:pt x="8250" y="19800"/>
                  <a:pt x="8250" y="19800"/>
                  <a:pt x="8250" y="19800"/>
                </a:cubicBezTo>
                <a:cubicBezTo>
                  <a:pt x="8250" y="3300"/>
                  <a:pt x="8250" y="3300"/>
                  <a:pt x="8250" y="3300"/>
                </a:cubicBezTo>
                <a:cubicBezTo>
                  <a:pt x="13350" y="1800"/>
                  <a:pt x="13350" y="1800"/>
                  <a:pt x="13350" y="1800"/>
                </a:cubicBezTo>
                <a:lnTo>
                  <a:pt x="13350" y="18300"/>
                </a:lnTo>
                <a:close/>
                <a:moveTo>
                  <a:pt x="20100" y="19800"/>
                </a:moveTo>
                <a:cubicBezTo>
                  <a:pt x="14850" y="18300"/>
                  <a:pt x="14850" y="18300"/>
                  <a:pt x="14850" y="18300"/>
                </a:cubicBezTo>
                <a:cubicBezTo>
                  <a:pt x="14850" y="1800"/>
                  <a:pt x="14850" y="1800"/>
                  <a:pt x="14850" y="1800"/>
                </a:cubicBezTo>
                <a:cubicBezTo>
                  <a:pt x="20100" y="3300"/>
                  <a:pt x="20100" y="3300"/>
                  <a:pt x="20100" y="3300"/>
                </a:cubicBezTo>
                <a:lnTo>
                  <a:pt x="20100" y="198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50" name="Freeform 395"/>
          <p:cNvSpPr/>
          <p:nvPr/>
        </p:nvSpPr>
        <p:spPr>
          <a:xfrm>
            <a:off x="10950575" y="9721852"/>
            <a:ext cx="527051" cy="533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97" y="0"/>
                </a:moveTo>
                <a:cubicBezTo>
                  <a:pt x="1403" y="0"/>
                  <a:pt x="1403" y="0"/>
                  <a:pt x="1403" y="0"/>
                </a:cubicBezTo>
                <a:cubicBezTo>
                  <a:pt x="561" y="0"/>
                  <a:pt x="0" y="561"/>
                  <a:pt x="0" y="1403"/>
                </a:cubicBezTo>
                <a:cubicBezTo>
                  <a:pt x="0" y="2244"/>
                  <a:pt x="561" y="2805"/>
                  <a:pt x="1403" y="2805"/>
                </a:cubicBezTo>
                <a:cubicBezTo>
                  <a:pt x="20197" y="2805"/>
                  <a:pt x="20197" y="2805"/>
                  <a:pt x="20197" y="2805"/>
                </a:cubicBezTo>
                <a:cubicBezTo>
                  <a:pt x="21039" y="2805"/>
                  <a:pt x="21600" y="2244"/>
                  <a:pt x="21600" y="1403"/>
                </a:cubicBezTo>
                <a:cubicBezTo>
                  <a:pt x="21600" y="561"/>
                  <a:pt x="21039" y="0"/>
                  <a:pt x="20197" y="0"/>
                </a:cubicBezTo>
                <a:close/>
                <a:moveTo>
                  <a:pt x="20197" y="18795"/>
                </a:moveTo>
                <a:cubicBezTo>
                  <a:pt x="1403" y="18795"/>
                  <a:pt x="1403" y="18795"/>
                  <a:pt x="1403" y="18795"/>
                </a:cubicBezTo>
                <a:cubicBezTo>
                  <a:pt x="561" y="18795"/>
                  <a:pt x="0" y="19356"/>
                  <a:pt x="0" y="20197"/>
                </a:cubicBezTo>
                <a:cubicBezTo>
                  <a:pt x="0" y="21039"/>
                  <a:pt x="561" y="21600"/>
                  <a:pt x="1403" y="21600"/>
                </a:cubicBezTo>
                <a:cubicBezTo>
                  <a:pt x="20197" y="21600"/>
                  <a:pt x="20197" y="21600"/>
                  <a:pt x="20197" y="21600"/>
                </a:cubicBezTo>
                <a:cubicBezTo>
                  <a:pt x="21039" y="21600"/>
                  <a:pt x="21600" y="21039"/>
                  <a:pt x="21600" y="20197"/>
                </a:cubicBezTo>
                <a:cubicBezTo>
                  <a:pt x="21600" y="19356"/>
                  <a:pt x="21039" y="18795"/>
                  <a:pt x="20197" y="18795"/>
                </a:cubicBezTo>
                <a:close/>
                <a:moveTo>
                  <a:pt x="20197" y="9257"/>
                </a:moveTo>
                <a:cubicBezTo>
                  <a:pt x="1403" y="9257"/>
                  <a:pt x="1403" y="9257"/>
                  <a:pt x="1403" y="9257"/>
                </a:cubicBezTo>
                <a:cubicBezTo>
                  <a:pt x="561" y="9257"/>
                  <a:pt x="0" y="10099"/>
                  <a:pt x="0" y="10660"/>
                </a:cubicBezTo>
                <a:cubicBezTo>
                  <a:pt x="0" y="11501"/>
                  <a:pt x="561" y="12343"/>
                  <a:pt x="1403" y="12343"/>
                </a:cubicBezTo>
                <a:cubicBezTo>
                  <a:pt x="20197" y="12343"/>
                  <a:pt x="20197" y="12343"/>
                  <a:pt x="20197" y="12343"/>
                </a:cubicBezTo>
                <a:cubicBezTo>
                  <a:pt x="21039" y="12343"/>
                  <a:pt x="21600" y="11501"/>
                  <a:pt x="21600" y="10660"/>
                </a:cubicBezTo>
                <a:cubicBezTo>
                  <a:pt x="21600" y="10099"/>
                  <a:pt x="21039" y="9257"/>
                  <a:pt x="20197" y="925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51" name="Freeform 396"/>
          <p:cNvSpPr/>
          <p:nvPr/>
        </p:nvSpPr>
        <p:spPr>
          <a:xfrm>
            <a:off x="10728325" y="10775952"/>
            <a:ext cx="990601" cy="927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50" y="0"/>
                </a:move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322"/>
                  <a:pt x="0" y="806"/>
                </a:cubicBezTo>
                <a:cubicBezTo>
                  <a:pt x="0" y="11122"/>
                  <a:pt x="0" y="11122"/>
                  <a:pt x="0" y="11122"/>
                </a:cubicBezTo>
                <a:cubicBezTo>
                  <a:pt x="0" y="15313"/>
                  <a:pt x="0" y="15313"/>
                  <a:pt x="0" y="15313"/>
                </a:cubicBezTo>
                <a:cubicBezTo>
                  <a:pt x="0" y="15797"/>
                  <a:pt x="300" y="16119"/>
                  <a:pt x="750" y="16119"/>
                </a:cubicBezTo>
                <a:cubicBezTo>
                  <a:pt x="10050" y="16119"/>
                  <a:pt x="10050" y="16119"/>
                  <a:pt x="10050" y="16119"/>
                </a:cubicBezTo>
                <a:cubicBezTo>
                  <a:pt x="10050" y="19988"/>
                  <a:pt x="10050" y="19988"/>
                  <a:pt x="10050" y="19988"/>
                </a:cubicBezTo>
                <a:cubicBezTo>
                  <a:pt x="5850" y="19988"/>
                  <a:pt x="5850" y="19988"/>
                  <a:pt x="5850" y="19988"/>
                </a:cubicBezTo>
                <a:cubicBezTo>
                  <a:pt x="5400" y="19988"/>
                  <a:pt x="4950" y="20310"/>
                  <a:pt x="4950" y="20794"/>
                </a:cubicBezTo>
                <a:cubicBezTo>
                  <a:pt x="4950" y="21278"/>
                  <a:pt x="5400" y="21600"/>
                  <a:pt x="5850" y="21600"/>
                </a:cubicBezTo>
                <a:cubicBezTo>
                  <a:pt x="15900" y="21600"/>
                  <a:pt x="15900" y="21600"/>
                  <a:pt x="15900" y="21600"/>
                </a:cubicBezTo>
                <a:cubicBezTo>
                  <a:pt x="16200" y="21600"/>
                  <a:pt x="16650" y="21278"/>
                  <a:pt x="16650" y="20794"/>
                </a:cubicBezTo>
                <a:cubicBezTo>
                  <a:pt x="16650" y="20310"/>
                  <a:pt x="16200" y="19988"/>
                  <a:pt x="15900" y="19988"/>
                </a:cubicBezTo>
                <a:cubicBezTo>
                  <a:pt x="11550" y="19988"/>
                  <a:pt x="11550" y="19988"/>
                  <a:pt x="11550" y="19988"/>
                </a:cubicBezTo>
                <a:cubicBezTo>
                  <a:pt x="11550" y="16119"/>
                  <a:pt x="11550" y="16119"/>
                  <a:pt x="11550" y="16119"/>
                </a:cubicBezTo>
                <a:cubicBezTo>
                  <a:pt x="20850" y="16119"/>
                  <a:pt x="20850" y="16119"/>
                  <a:pt x="20850" y="16119"/>
                </a:cubicBezTo>
                <a:cubicBezTo>
                  <a:pt x="21300" y="16119"/>
                  <a:pt x="21600" y="15797"/>
                  <a:pt x="21600" y="15313"/>
                </a:cubicBezTo>
                <a:cubicBezTo>
                  <a:pt x="21600" y="11122"/>
                  <a:pt x="21600" y="11122"/>
                  <a:pt x="21600" y="11122"/>
                </a:cubicBezTo>
                <a:cubicBezTo>
                  <a:pt x="21600" y="806"/>
                  <a:pt x="21600" y="806"/>
                  <a:pt x="21600" y="806"/>
                </a:cubicBezTo>
                <a:cubicBezTo>
                  <a:pt x="21600" y="322"/>
                  <a:pt x="21300" y="0"/>
                  <a:pt x="20850" y="0"/>
                </a:cubicBezTo>
                <a:close/>
                <a:moveTo>
                  <a:pt x="20100" y="14507"/>
                </a:moveTo>
                <a:cubicBezTo>
                  <a:pt x="1500" y="14507"/>
                  <a:pt x="1500" y="14507"/>
                  <a:pt x="1500" y="14507"/>
                </a:cubicBezTo>
                <a:cubicBezTo>
                  <a:pt x="1500" y="11928"/>
                  <a:pt x="1500" y="11928"/>
                  <a:pt x="1500" y="11928"/>
                </a:cubicBezTo>
                <a:cubicBezTo>
                  <a:pt x="20100" y="11928"/>
                  <a:pt x="20100" y="11928"/>
                  <a:pt x="20100" y="11928"/>
                </a:cubicBezTo>
                <a:lnTo>
                  <a:pt x="20100" y="14507"/>
                </a:lnTo>
                <a:close/>
                <a:moveTo>
                  <a:pt x="20100" y="10316"/>
                </a:moveTo>
                <a:cubicBezTo>
                  <a:pt x="1500" y="10316"/>
                  <a:pt x="1500" y="10316"/>
                  <a:pt x="1500" y="10316"/>
                </a:cubicBezTo>
                <a:cubicBezTo>
                  <a:pt x="1500" y="1612"/>
                  <a:pt x="1500" y="1612"/>
                  <a:pt x="1500" y="1612"/>
                </a:cubicBezTo>
                <a:cubicBezTo>
                  <a:pt x="20100" y="1612"/>
                  <a:pt x="20100" y="1612"/>
                  <a:pt x="20100" y="1612"/>
                </a:cubicBezTo>
                <a:lnTo>
                  <a:pt x="20100" y="1031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52" name="Freeform 397"/>
          <p:cNvSpPr/>
          <p:nvPr/>
        </p:nvSpPr>
        <p:spPr>
          <a:xfrm>
            <a:off x="10810875" y="11966575"/>
            <a:ext cx="840529" cy="10033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7" h="21600" extrusionOk="0">
                <a:moveTo>
                  <a:pt x="20371" y="3873"/>
                </a:moveTo>
                <a:cubicBezTo>
                  <a:pt x="20722" y="3873"/>
                  <a:pt x="21073" y="3575"/>
                  <a:pt x="21073" y="3277"/>
                </a:cubicBezTo>
                <a:cubicBezTo>
                  <a:pt x="21249" y="2979"/>
                  <a:pt x="21073" y="2681"/>
                  <a:pt x="20898" y="2532"/>
                </a:cubicBezTo>
                <a:cubicBezTo>
                  <a:pt x="18615" y="894"/>
                  <a:pt x="15629" y="0"/>
                  <a:pt x="12644" y="0"/>
                </a:cubicBezTo>
                <a:cubicBezTo>
                  <a:pt x="5620" y="0"/>
                  <a:pt x="0" y="4767"/>
                  <a:pt x="0" y="10726"/>
                </a:cubicBezTo>
                <a:cubicBezTo>
                  <a:pt x="0" y="16684"/>
                  <a:pt x="5620" y="21600"/>
                  <a:pt x="12644" y="21600"/>
                </a:cubicBezTo>
                <a:cubicBezTo>
                  <a:pt x="15805" y="21600"/>
                  <a:pt x="18790" y="20557"/>
                  <a:pt x="21249" y="18770"/>
                </a:cubicBezTo>
                <a:cubicBezTo>
                  <a:pt x="21424" y="18621"/>
                  <a:pt x="21600" y="18174"/>
                  <a:pt x="21424" y="18025"/>
                </a:cubicBezTo>
                <a:cubicBezTo>
                  <a:pt x="21424" y="17727"/>
                  <a:pt x="21073" y="17429"/>
                  <a:pt x="20722" y="17429"/>
                </a:cubicBezTo>
                <a:cubicBezTo>
                  <a:pt x="16683" y="16982"/>
                  <a:pt x="13698" y="14152"/>
                  <a:pt x="13698" y="10577"/>
                </a:cubicBezTo>
                <a:cubicBezTo>
                  <a:pt x="13522" y="7150"/>
                  <a:pt x="16507" y="4320"/>
                  <a:pt x="20371" y="3873"/>
                </a:cubicBezTo>
                <a:close/>
                <a:moveTo>
                  <a:pt x="11766" y="10577"/>
                </a:moveTo>
                <a:cubicBezTo>
                  <a:pt x="11766" y="14301"/>
                  <a:pt x="14576" y="17429"/>
                  <a:pt x="18615" y="18621"/>
                </a:cubicBezTo>
                <a:cubicBezTo>
                  <a:pt x="16859" y="19514"/>
                  <a:pt x="14751" y="19961"/>
                  <a:pt x="12644" y="19961"/>
                </a:cubicBezTo>
                <a:cubicBezTo>
                  <a:pt x="6673" y="19961"/>
                  <a:pt x="1756" y="15939"/>
                  <a:pt x="1756" y="10726"/>
                </a:cubicBezTo>
                <a:cubicBezTo>
                  <a:pt x="1756" y="5661"/>
                  <a:pt x="6673" y="1490"/>
                  <a:pt x="12644" y="1490"/>
                </a:cubicBezTo>
                <a:cubicBezTo>
                  <a:pt x="14576" y="1490"/>
                  <a:pt x="16507" y="1937"/>
                  <a:pt x="18263" y="2830"/>
                </a:cubicBezTo>
                <a:cubicBezTo>
                  <a:pt x="14400" y="4022"/>
                  <a:pt x="11766" y="7001"/>
                  <a:pt x="11766" y="1057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53" name="Freeform 398"/>
          <p:cNvSpPr/>
          <p:nvPr/>
        </p:nvSpPr>
        <p:spPr>
          <a:xfrm>
            <a:off x="12734925" y="727076"/>
            <a:ext cx="850901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374" y="0"/>
                </a:moveTo>
                <a:cubicBezTo>
                  <a:pt x="5748" y="0"/>
                  <a:pt x="5748" y="0"/>
                  <a:pt x="5748" y="0"/>
                </a:cubicBezTo>
                <a:cubicBezTo>
                  <a:pt x="5226" y="0"/>
                  <a:pt x="4877" y="277"/>
                  <a:pt x="4877" y="692"/>
                </a:cubicBezTo>
                <a:cubicBezTo>
                  <a:pt x="4877" y="1662"/>
                  <a:pt x="4877" y="1662"/>
                  <a:pt x="4877" y="1662"/>
                </a:cubicBezTo>
                <a:cubicBezTo>
                  <a:pt x="871" y="1662"/>
                  <a:pt x="871" y="1662"/>
                  <a:pt x="871" y="1662"/>
                </a:cubicBezTo>
                <a:cubicBezTo>
                  <a:pt x="348" y="1662"/>
                  <a:pt x="0" y="1938"/>
                  <a:pt x="0" y="2354"/>
                </a:cubicBezTo>
                <a:cubicBezTo>
                  <a:pt x="0" y="20908"/>
                  <a:pt x="0" y="20908"/>
                  <a:pt x="0" y="20908"/>
                </a:cubicBezTo>
                <a:cubicBezTo>
                  <a:pt x="0" y="21323"/>
                  <a:pt x="348" y="21600"/>
                  <a:pt x="871" y="21600"/>
                </a:cubicBezTo>
                <a:cubicBezTo>
                  <a:pt x="20729" y="21600"/>
                  <a:pt x="20729" y="21600"/>
                  <a:pt x="20729" y="21600"/>
                </a:cubicBezTo>
                <a:cubicBezTo>
                  <a:pt x="21252" y="21600"/>
                  <a:pt x="21600" y="21323"/>
                  <a:pt x="21600" y="20908"/>
                </a:cubicBezTo>
                <a:cubicBezTo>
                  <a:pt x="21600" y="2354"/>
                  <a:pt x="21600" y="2354"/>
                  <a:pt x="21600" y="2354"/>
                </a:cubicBezTo>
                <a:cubicBezTo>
                  <a:pt x="21600" y="1938"/>
                  <a:pt x="21252" y="1662"/>
                  <a:pt x="20729" y="1662"/>
                </a:cubicBezTo>
                <a:cubicBezTo>
                  <a:pt x="17245" y="1662"/>
                  <a:pt x="17245" y="1662"/>
                  <a:pt x="17245" y="1662"/>
                </a:cubicBezTo>
                <a:cubicBezTo>
                  <a:pt x="17245" y="692"/>
                  <a:pt x="17245" y="692"/>
                  <a:pt x="17245" y="692"/>
                </a:cubicBezTo>
                <a:cubicBezTo>
                  <a:pt x="17245" y="277"/>
                  <a:pt x="16723" y="0"/>
                  <a:pt x="16374" y="0"/>
                </a:cubicBezTo>
                <a:close/>
                <a:moveTo>
                  <a:pt x="6619" y="2354"/>
                </a:moveTo>
                <a:cubicBezTo>
                  <a:pt x="6619" y="1385"/>
                  <a:pt x="6619" y="1385"/>
                  <a:pt x="6619" y="1385"/>
                </a:cubicBezTo>
                <a:cubicBezTo>
                  <a:pt x="15329" y="1385"/>
                  <a:pt x="15329" y="1385"/>
                  <a:pt x="15329" y="1385"/>
                </a:cubicBezTo>
                <a:cubicBezTo>
                  <a:pt x="15329" y="2354"/>
                  <a:pt x="15329" y="2354"/>
                  <a:pt x="15329" y="2354"/>
                </a:cubicBezTo>
                <a:cubicBezTo>
                  <a:pt x="15329" y="3600"/>
                  <a:pt x="15329" y="3600"/>
                  <a:pt x="15329" y="3600"/>
                </a:cubicBezTo>
                <a:cubicBezTo>
                  <a:pt x="6619" y="3600"/>
                  <a:pt x="6619" y="3600"/>
                  <a:pt x="6619" y="3600"/>
                </a:cubicBezTo>
                <a:lnTo>
                  <a:pt x="6619" y="2354"/>
                </a:lnTo>
                <a:close/>
                <a:moveTo>
                  <a:pt x="19858" y="3046"/>
                </a:moveTo>
                <a:cubicBezTo>
                  <a:pt x="19858" y="20215"/>
                  <a:pt x="19858" y="20215"/>
                  <a:pt x="19858" y="20215"/>
                </a:cubicBezTo>
                <a:cubicBezTo>
                  <a:pt x="1742" y="20215"/>
                  <a:pt x="1742" y="20215"/>
                  <a:pt x="1742" y="20215"/>
                </a:cubicBezTo>
                <a:cubicBezTo>
                  <a:pt x="1742" y="3046"/>
                  <a:pt x="1742" y="3046"/>
                  <a:pt x="1742" y="3046"/>
                </a:cubicBezTo>
                <a:cubicBezTo>
                  <a:pt x="4877" y="3046"/>
                  <a:pt x="4877" y="3046"/>
                  <a:pt x="4877" y="3046"/>
                </a:cubicBezTo>
                <a:cubicBezTo>
                  <a:pt x="4877" y="4292"/>
                  <a:pt x="4877" y="4292"/>
                  <a:pt x="4877" y="4292"/>
                </a:cubicBezTo>
                <a:cubicBezTo>
                  <a:pt x="4877" y="4708"/>
                  <a:pt x="5226" y="4985"/>
                  <a:pt x="5748" y="4985"/>
                </a:cubicBezTo>
                <a:cubicBezTo>
                  <a:pt x="16374" y="4985"/>
                  <a:pt x="16374" y="4985"/>
                  <a:pt x="16374" y="4985"/>
                </a:cubicBezTo>
                <a:cubicBezTo>
                  <a:pt x="16723" y="4985"/>
                  <a:pt x="17245" y="4708"/>
                  <a:pt x="17245" y="4292"/>
                </a:cubicBezTo>
                <a:cubicBezTo>
                  <a:pt x="17245" y="3046"/>
                  <a:pt x="17245" y="3046"/>
                  <a:pt x="17245" y="3046"/>
                </a:cubicBezTo>
                <a:lnTo>
                  <a:pt x="19858" y="304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54" name="Freeform 399"/>
          <p:cNvSpPr/>
          <p:nvPr/>
        </p:nvSpPr>
        <p:spPr>
          <a:xfrm>
            <a:off x="12877800" y="1336675"/>
            <a:ext cx="577850" cy="66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14" y="0"/>
                </a:moveTo>
                <a:cubicBezTo>
                  <a:pt x="1286" y="0"/>
                  <a:pt x="1286" y="0"/>
                  <a:pt x="1286" y="0"/>
                </a:cubicBezTo>
                <a:cubicBezTo>
                  <a:pt x="771" y="0"/>
                  <a:pt x="0" y="4320"/>
                  <a:pt x="0" y="10800"/>
                </a:cubicBezTo>
                <a:cubicBezTo>
                  <a:pt x="0" y="17280"/>
                  <a:pt x="771" y="21600"/>
                  <a:pt x="1286" y="21600"/>
                </a:cubicBezTo>
                <a:cubicBezTo>
                  <a:pt x="20314" y="21600"/>
                  <a:pt x="20314" y="21600"/>
                  <a:pt x="20314" y="21600"/>
                </a:cubicBezTo>
                <a:cubicBezTo>
                  <a:pt x="21086" y="21600"/>
                  <a:pt x="21600" y="17280"/>
                  <a:pt x="21600" y="10800"/>
                </a:cubicBezTo>
                <a:cubicBezTo>
                  <a:pt x="21600" y="4320"/>
                  <a:pt x="21086" y="0"/>
                  <a:pt x="20314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55" name="Freeform 400"/>
          <p:cNvSpPr/>
          <p:nvPr/>
        </p:nvSpPr>
        <p:spPr>
          <a:xfrm>
            <a:off x="12877800" y="1508125"/>
            <a:ext cx="323850" cy="69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2" y="0"/>
                </a:moveTo>
                <a:cubicBezTo>
                  <a:pt x="2298" y="0"/>
                  <a:pt x="2298" y="0"/>
                  <a:pt x="2298" y="0"/>
                </a:cubicBezTo>
                <a:cubicBezTo>
                  <a:pt x="1379" y="0"/>
                  <a:pt x="0" y="4320"/>
                  <a:pt x="0" y="10800"/>
                </a:cubicBezTo>
                <a:cubicBezTo>
                  <a:pt x="0" y="17280"/>
                  <a:pt x="1379" y="21600"/>
                  <a:pt x="2298" y="21600"/>
                </a:cubicBezTo>
                <a:cubicBezTo>
                  <a:pt x="19302" y="21600"/>
                  <a:pt x="19302" y="21600"/>
                  <a:pt x="19302" y="21600"/>
                </a:cubicBezTo>
                <a:cubicBezTo>
                  <a:pt x="20681" y="21600"/>
                  <a:pt x="21600" y="17280"/>
                  <a:pt x="21600" y="10800"/>
                </a:cubicBezTo>
                <a:cubicBezTo>
                  <a:pt x="21600" y="4320"/>
                  <a:pt x="20681" y="0"/>
                  <a:pt x="19302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56" name="Freeform 401"/>
          <p:cNvSpPr/>
          <p:nvPr/>
        </p:nvSpPr>
        <p:spPr>
          <a:xfrm>
            <a:off x="12877800" y="1162052"/>
            <a:ext cx="577850" cy="76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9818"/>
                </a:moveTo>
                <a:cubicBezTo>
                  <a:pt x="0" y="15709"/>
                  <a:pt x="771" y="21600"/>
                  <a:pt x="1286" y="21600"/>
                </a:cubicBezTo>
                <a:cubicBezTo>
                  <a:pt x="20314" y="21600"/>
                  <a:pt x="20314" y="21600"/>
                  <a:pt x="20314" y="21600"/>
                </a:cubicBezTo>
                <a:cubicBezTo>
                  <a:pt x="21086" y="21600"/>
                  <a:pt x="21600" y="15709"/>
                  <a:pt x="21600" y="9818"/>
                </a:cubicBezTo>
                <a:cubicBezTo>
                  <a:pt x="21600" y="5891"/>
                  <a:pt x="21086" y="0"/>
                  <a:pt x="20314" y="0"/>
                </a:cubicBezTo>
                <a:cubicBezTo>
                  <a:pt x="1286" y="0"/>
                  <a:pt x="1286" y="0"/>
                  <a:pt x="1286" y="0"/>
                </a:cubicBezTo>
                <a:cubicBezTo>
                  <a:pt x="771" y="0"/>
                  <a:pt x="0" y="5891"/>
                  <a:pt x="0" y="981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57" name="Freeform 402"/>
          <p:cNvSpPr/>
          <p:nvPr/>
        </p:nvSpPr>
        <p:spPr>
          <a:xfrm>
            <a:off x="12760325" y="2028825"/>
            <a:ext cx="771527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1379" y="21600"/>
                  <a:pt x="11764" y="21300"/>
                  <a:pt x="11764" y="20850"/>
                </a:cubicBezTo>
                <a:cubicBezTo>
                  <a:pt x="11764" y="14250"/>
                  <a:pt x="11764" y="14250"/>
                  <a:pt x="11764" y="14250"/>
                </a:cubicBezTo>
                <a:cubicBezTo>
                  <a:pt x="20636" y="14250"/>
                  <a:pt x="20636" y="14250"/>
                  <a:pt x="20636" y="14250"/>
                </a:cubicBezTo>
                <a:cubicBezTo>
                  <a:pt x="21214" y="14250"/>
                  <a:pt x="21600" y="13950"/>
                  <a:pt x="21600" y="13500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1214" y="0"/>
                  <a:pt x="20636" y="0"/>
                </a:cubicBezTo>
                <a:cubicBezTo>
                  <a:pt x="15814" y="0"/>
                  <a:pt x="15814" y="0"/>
                  <a:pt x="15814" y="0"/>
                </a:cubicBezTo>
                <a:cubicBezTo>
                  <a:pt x="15814" y="0"/>
                  <a:pt x="15814" y="0"/>
                  <a:pt x="15814" y="0"/>
                </a:cubicBezTo>
                <a:cubicBezTo>
                  <a:pt x="15621" y="0"/>
                  <a:pt x="15621" y="0"/>
                  <a:pt x="15621" y="0"/>
                </a:cubicBezTo>
                <a:cubicBezTo>
                  <a:pt x="10993" y="0"/>
                  <a:pt x="10993" y="0"/>
                  <a:pt x="10993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5979" y="0"/>
                  <a:pt x="5979" y="0"/>
                  <a:pt x="5979" y="0"/>
                </a:cubicBezTo>
                <a:cubicBezTo>
                  <a:pt x="5979" y="0"/>
                  <a:pt x="5979" y="0"/>
                  <a:pt x="5979" y="0"/>
                </a:cubicBezTo>
                <a:cubicBezTo>
                  <a:pt x="5979" y="0"/>
                  <a:pt x="5786" y="0"/>
                  <a:pt x="5786" y="0"/>
                </a:cubicBezTo>
                <a:cubicBezTo>
                  <a:pt x="964" y="0"/>
                  <a:pt x="964" y="0"/>
                  <a:pt x="964" y="0"/>
                </a:cubicBezTo>
                <a:cubicBezTo>
                  <a:pt x="386" y="0"/>
                  <a:pt x="0" y="300"/>
                  <a:pt x="0" y="750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0" y="13500"/>
                  <a:pt x="0" y="13500"/>
                  <a:pt x="0" y="13500"/>
                </a:cubicBezTo>
                <a:cubicBezTo>
                  <a:pt x="0" y="13950"/>
                  <a:pt x="386" y="14250"/>
                  <a:pt x="964" y="14250"/>
                </a:cubicBezTo>
                <a:cubicBezTo>
                  <a:pt x="9836" y="14250"/>
                  <a:pt x="9836" y="14250"/>
                  <a:pt x="9836" y="14250"/>
                </a:cubicBezTo>
                <a:cubicBezTo>
                  <a:pt x="9836" y="20850"/>
                  <a:pt x="9836" y="20850"/>
                  <a:pt x="9836" y="20850"/>
                </a:cubicBezTo>
                <a:cubicBezTo>
                  <a:pt x="9836" y="21300"/>
                  <a:pt x="10221" y="21600"/>
                  <a:pt x="10800" y="21600"/>
                </a:cubicBezTo>
                <a:close/>
                <a:moveTo>
                  <a:pt x="1929" y="1500"/>
                </a:moveTo>
                <a:cubicBezTo>
                  <a:pt x="4821" y="1500"/>
                  <a:pt x="4821" y="1500"/>
                  <a:pt x="4821" y="1500"/>
                </a:cubicBezTo>
                <a:cubicBezTo>
                  <a:pt x="4821" y="4200"/>
                  <a:pt x="4821" y="4200"/>
                  <a:pt x="4821" y="4200"/>
                </a:cubicBezTo>
                <a:cubicBezTo>
                  <a:pt x="4821" y="4650"/>
                  <a:pt x="5400" y="4950"/>
                  <a:pt x="5979" y="4950"/>
                </a:cubicBezTo>
                <a:cubicBezTo>
                  <a:pt x="6364" y="4950"/>
                  <a:pt x="6943" y="4650"/>
                  <a:pt x="6943" y="4200"/>
                </a:cubicBezTo>
                <a:cubicBezTo>
                  <a:pt x="6943" y="1500"/>
                  <a:pt x="6943" y="1500"/>
                  <a:pt x="6943" y="1500"/>
                </a:cubicBezTo>
                <a:cubicBezTo>
                  <a:pt x="9836" y="1500"/>
                  <a:pt x="9836" y="1500"/>
                  <a:pt x="9836" y="1500"/>
                </a:cubicBezTo>
                <a:cubicBezTo>
                  <a:pt x="9836" y="6000"/>
                  <a:pt x="9836" y="6000"/>
                  <a:pt x="9836" y="6000"/>
                </a:cubicBezTo>
                <a:cubicBezTo>
                  <a:pt x="9836" y="6450"/>
                  <a:pt x="10221" y="6750"/>
                  <a:pt x="10800" y="6750"/>
                </a:cubicBezTo>
                <a:cubicBezTo>
                  <a:pt x="11379" y="6750"/>
                  <a:pt x="11764" y="6300"/>
                  <a:pt x="11764" y="6000"/>
                </a:cubicBezTo>
                <a:cubicBezTo>
                  <a:pt x="11764" y="1500"/>
                  <a:pt x="11764" y="1500"/>
                  <a:pt x="11764" y="1500"/>
                </a:cubicBezTo>
                <a:cubicBezTo>
                  <a:pt x="14657" y="1500"/>
                  <a:pt x="14657" y="1500"/>
                  <a:pt x="14657" y="1500"/>
                </a:cubicBezTo>
                <a:cubicBezTo>
                  <a:pt x="14657" y="4200"/>
                  <a:pt x="14657" y="4200"/>
                  <a:pt x="14657" y="4200"/>
                </a:cubicBezTo>
                <a:cubicBezTo>
                  <a:pt x="14657" y="4650"/>
                  <a:pt x="15236" y="4950"/>
                  <a:pt x="15621" y="4950"/>
                </a:cubicBezTo>
                <a:cubicBezTo>
                  <a:pt x="16200" y="4950"/>
                  <a:pt x="16586" y="4650"/>
                  <a:pt x="16586" y="4200"/>
                </a:cubicBezTo>
                <a:cubicBezTo>
                  <a:pt x="16586" y="1500"/>
                  <a:pt x="16586" y="1500"/>
                  <a:pt x="16586" y="1500"/>
                </a:cubicBezTo>
                <a:cubicBezTo>
                  <a:pt x="19671" y="1500"/>
                  <a:pt x="19671" y="1500"/>
                  <a:pt x="19671" y="1500"/>
                </a:cubicBezTo>
                <a:cubicBezTo>
                  <a:pt x="19671" y="10050"/>
                  <a:pt x="19671" y="10050"/>
                  <a:pt x="19671" y="10050"/>
                </a:cubicBezTo>
                <a:cubicBezTo>
                  <a:pt x="1929" y="10050"/>
                  <a:pt x="1929" y="10050"/>
                  <a:pt x="1929" y="10050"/>
                </a:cubicBezTo>
                <a:lnTo>
                  <a:pt x="1929" y="1500"/>
                </a:lnTo>
                <a:close/>
                <a:moveTo>
                  <a:pt x="1929" y="12750"/>
                </a:moveTo>
                <a:cubicBezTo>
                  <a:pt x="1929" y="11550"/>
                  <a:pt x="1929" y="11550"/>
                  <a:pt x="1929" y="11550"/>
                </a:cubicBezTo>
                <a:cubicBezTo>
                  <a:pt x="19671" y="11550"/>
                  <a:pt x="19671" y="11550"/>
                  <a:pt x="19671" y="11550"/>
                </a:cubicBezTo>
                <a:cubicBezTo>
                  <a:pt x="19671" y="12750"/>
                  <a:pt x="19671" y="12750"/>
                  <a:pt x="19671" y="12750"/>
                </a:cubicBezTo>
                <a:lnTo>
                  <a:pt x="1929" y="127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58" name="Freeform 403"/>
          <p:cNvSpPr/>
          <p:nvPr/>
        </p:nvSpPr>
        <p:spPr>
          <a:xfrm>
            <a:off x="12652375" y="3244851"/>
            <a:ext cx="9874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800" y="21600"/>
                  <a:pt x="21600" y="16800"/>
                  <a:pt x="21600" y="10800"/>
                </a:cubicBezTo>
                <a:cubicBezTo>
                  <a:pt x="21600" y="4800"/>
                  <a:pt x="16800" y="0"/>
                  <a:pt x="10800" y="0"/>
                </a:cubicBezTo>
                <a:cubicBezTo>
                  <a:pt x="4800" y="0"/>
                  <a:pt x="0" y="4800"/>
                  <a:pt x="0" y="10800"/>
                </a:cubicBezTo>
                <a:cubicBezTo>
                  <a:pt x="0" y="16800"/>
                  <a:pt x="4800" y="21600"/>
                  <a:pt x="10800" y="21600"/>
                </a:cubicBezTo>
                <a:close/>
                <a:moveTo>
                  <a:pt x="10800" y="1500"/>
                </a:moveTo>
                <a:cubicBezTo>
                  <a:pt x="15900" y="1500"/>
                  <a:pt x="20100" y="5700"/>
                  <a:pt x="20100" y="10800"/>
                </a:cubicBezTo>
                <a:cubicBezTo>
                  <a:pt x="20100" y="15900"/>
                  <a:pt x="15900" y="20100"/>
                  <a:pt x="10800" y="20100"/>
                </a:cubicBezTo>
                <a:cubicBezTo>
                  <a:pt x="5700" y="20100"/>
                  <a:pt x="1500" y="15900"/>
                  <a:pt x="1500" y="10800"/>
                </a:cubicBezTo>
                <a:cubicBezTo>
                  <a:pt x="1500" y="5700"/>
                  <a:pt x="5700" y="1500"/>
                  <a:pt x="10800" y="1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59" name="Freeform 404"/>
          <p:cNvSpPr/>
          <p:nvPr/>
        </p:nvSpPr>
        <p:spPr>
          <a:xfrm>
            <a:off x="13023850" y="3473451"/>
            <a:ext cx="66676" cy="533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7280" y="21600"/>
                  <a:pt x="21600" y="20758"/>
                  <a:pt x="21600" y="19917"/>
                </a:cubicBezTo>
                <a:cubicBezTo>
                  <a:pt x="21600" y="1683"/>
                  <a:pt x="21600" y="1683"/>
                  <a:pt x="21600" y="1683"/>
                </a:cubicBezTo>
                <a:cubicBezTo>
                  <a:pt x="21600" y="842"/>
                  <a:pt x="17280" y="0"/>
                  <a:pt x="10800" y="0"/>
                </a:cubicBezTo>
                <a:cubicBezTo>
                  <a:pt x="4320" y="0"/>
                  <a:pt x="0" y="842"/>
                  <a:pt x="0" y="1683"/>
                </a:cubicBezTo>
                <a:cubicBezTo>
                  <a:pt x="0" y="19917"/>
                  <a:pt x="0" y="19917"/>
                  <a:pt x="0" y="19917"/>
                </a:cubicBezTo>
                <a:cubicBezTo>
                  <a:pt x="0" y="20758"/>
                  <a:pt x="4320" y="21600"/>
                  <a:pt x="1080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60" name="Freeform 405"/>
          <p:cNvSpPr/>
          <p:nvPr/>
        </p:nvSpPr>
        <p:spPr>
          <a:xfrm>
            <a:off x="13201650" y="3473451"/>
            <a:ext cx="66676" cy="533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7280" y="21600"/>
                  <a:pt x="21600" y="20758"/>
                  <a:pt x="21600" y="19917"/>
                </a:cubicBezTo>
                <a:cubicBezTo>
                  <a:pt x="21600" y="1683"/>
                  <a:pt x="21600" y="1683"/>
                  <a:pt x="21600" y="1683"/>
                </a:cubicBezTo>
                <a:cubicBezTo>
                  <a:pt x="21600" y="842"/>
                  <a:pt x="17280" y="0"/>
                  <a:pt x="10800" y="0"/>
                </a:cubicBezTo>
                <a:cubicBezTo>
                  <a:pt x="4320" y="0"/>
                  <a:pt x="0" y="842"/>
                  <a:pt x="0" y="1683"/>
                </a:cubicBezTo>
                <a:cubicBezTo>
                  <a:pt x="0" y="19917"/>
                  <a:pt x="0" y="19917"/>
                  <a:pt x="0" y="19917"/>
                </a:cubicBezTo>
                <a:cubicBezTo>
                  <a:pt x="0" y="20758"/>
                  <a:pt x="4320" y="21600"/>
                  <a:pt x="1080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61" name="Freeform 406"/>
          <p:cNvSpPr/>
          <p:nvPr/>
        </p:nvSpPr>
        <p:spPr>
          <a:xfrm>
            <a:off x="12652375" y="4492626"/>
            <a:ext cx="987427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21600"/>
                </a:move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300"/>
                  <a:pt x="21600" y="20850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1300" y="0"/>
                  <a:pt x="20850" y="0"/>
                </a:cubicBez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300"/>
                  <a:pt x="0" y="750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0" y="20850"/>
                  <a:pt x="0" y="20850"/>
                  <a:pt x="0" y="20850"/>
                </a:cubicBezTo>
                <a:cubicBezTo>
                  <a:pt x="0" y="21300"/>
                  <a:pt x="300" y="21600"/>
                  <a:pt x="750" y="21600"/>
                </a:cubicBezTo>
                <a:close/>
                <a:moveTo>
                  <a:pt x="6750" y="1500"/>
                </a:moveTo>
                <a:cubicBezTo>
                  <a:pt x="20100" y="1500"/>
                  <a:pt x="20100" y="1500"/>
                  <a:pt x="20100" y="1500"/>
                </a:cubicBezTo>
                <a:cubicBezTo>
                  <a:pt x="20100" y="10050"/>
                  <a:pt x="20100" y="10050"/>
                  <a:pt x="20100" y="10050"/>
                </a:cubicBezTo>
                <a:cubicBezTo>
                  <a:pt x="16350" y="10050"/>
                  <a:pt x="16350" y="10050"/>
                  <a:pt x="16350" y="10050"/>
                </a:cubicBezTo>
                <a:cubicBezTo>
                  <a:pt x="15900" y="7350"/>
                  <a:pt x="13650" y="5250"/>
                  <a:pt x="10800" y="5250"/>
                </a:cubicBezTo>
                <a:cubicBezTo>
                  <a:pt x="9300" y="5250"/>
                  <a:pt x="7800" y="5850"/>
                  <a:pt x="6750" y="7050"/>
                </a:cubicBezTo>
                <a:lnTo>
                  <a:pt x="6750" y="1500"/>
                </a:lnTo>
                <a:close/>
                <a:moveTo>
                  <a:pt x="10800" y="6750"/>
                </a:moveTo>
                <a:cubicBezTo>
                  <a:pt x="13050" y="6750"/>
                  <a:pt x="14850" y="8550"/>
                  <a:pt x="14850" y="10800"/>
                </a:cubicBezTo>
                <a:cubicBezTo>
                  <a:pt x="14850" y="13050"/>
                  <a:pt x="13050" y="14850"/>
                  <a:pt x="10800" y="14850"/>
                </a:cubicBezTo>
                <a:cubicBezTo>
                  <a:pt x="8550" y="14850"/>
                  <a:pt x="6750" y="13050"/>
                  <a:pt x="6750" y="10800"/>
                </a:cubicBezTo>
                <a:cubicBezTo>
                  <a:pt x="6750" y="8550"/>
                  <a:pt x="8550" y="6750"/>
                  <a:pt x="10800" y="6750"/>
                </a:cubicBezTo>
                <a:close/>
                <a:moveTo>
                  <a:pt x="1500" y="1500"/>
                </a:moveTo>
                <a:cubicBezTo>
                  <a:pt x="5250" y="1500"/>
                  <a:pt x="5250" y="1500"/>
                  <a:pt x="5250" y="1500"/>
                </a:cubicBezTo>
                <a:cubicBezTo>
                  <a:pt x="5250" y="10050"/>
                  <a:pt x="5250" y="10050"/>
                  <a:pt x="5250" y="10050"/>
                </a:cubicBezTo>
                <a:cubicBezTo>
                  <a:pt x="1500" y="10050"/>
                  <a:pt x="1500" y="10050"/>
                  <a:pt x="1500" y="10050"/>
                </a:cubicBezTo>
                <a:lnTo>
                  <a:pt x="1500" y="1500"/>
                </a:lnTo>
                <a:close/>
                <a:moveTo>
                  <a:pt x="1500" y="11550"/>
                </a:moveTo>
                <a:cubicBezTo>
                  <a:pt x="5250" y="11550"/>
                  <a:pt x="5250" y="11550"/>
                  <a:pt x="5250" y="11550"/>
                </a:cubicBezTo>
                <a:cubicBezTo>
                  <a:pt x="5700" y="14250"/>
                  <a:pt x="7950" y="16350"/>
                  <a:pt x="10800" y="16350"/>
                </a:cubicBezTo>
                <a:cubicBezTo>
                  <a:pt x="13650" y="16350"/>
                  <a:pt x="15900" y="14250"/>
                  <a:pt x="16350" y="11550"/>
                </a:cubicBezTo>
                <a:cubicBezTo>
                  <a:pt x="20100" y="11550"/>
                  <a:pt x="20100" y="11550"/>
                  <a:pt x="20100" y="11550"/>
                </a:cubicBezTo>
                <a:cubicBezTo>
                  <a:pt x="20100" y="20100"/>
                  <a:pt x="20100" y="20100"/>
                  <a:pt x="20100" y="20100"/>
                </a:cubicBezTo>
                <a:cubicBezTo>
                  <a:pt x="1500" y="20100"/>
                  <a:pt x="1500" y="20100"/>
                  <a:pt x="1500" y="20100"/>
                </a:cubicBezTo>
                <a:lnTo>
                  <a:pt x="1500" y="11550"/>
                </a:lnTo>
                <a:close/>
                <a:moveTo>
                  <a:pt x="14850" y="4950"/>
                </a:moveTo>
                <a:cubicBezTo>
                  <a:pt x="16800" y="4950"/>
                  <a:pt x="16800" y="4950"/>
                  <a:pt x="16800" y="4950"/>
                </a:cubicBezTo>
                <a:cubicBezTo>
                  <a:pt x="17250" y="4950"/>
                  <a:pt x="17550" y="4650"/>
                  <a:pt x="17550" y="4200"/>
                </a:cubicBezTo>
                <a:cubicBezTo>
                  <a:pt x="17550" y="3750"/>
                  <a:pt x="17250" y="3450"/>
                  <a:pt x="16800" y="3450"/>
                </a:cubicBezTo>
                <a:cubicBezTo>
                  <a:pt x="14850" y="3450"/>
                  <a:pt x="14850" y="3450"/>
                  <a:pt x="14850" y="3450"/>
                </a:cubicBezTo>
                <a:cubicBezTo>
                  <a:pt x="14400" y="3450"/>
                  <a:pt x="14100" y="3750"/>
                  <a:pt x="14100" y="4200"/>
                </a:cubicBezTo>
                <a:cubicBezTo>
                  <a:pt x="14100" y="4650"/>
                  <a:pt x="14400" y="4950"/>
                  <a:pt x="14850" y="4950"/>
                </a:cubicBezTo>
                <a:close/>
                <a:moveTo>
                  <a:pt x="10800" y="13650"/>
                </a:moveTo>
                <a:cubicBezTo>
                  <a:pt x="12450" y="13650"/>
                  <a:pt x="13650" y="12450"/>
                  <a:pt x="13650" y="10800"/>
                </a:cubicBezTo>
                <a:cubicBezTo>
                  <a:pt x="13650" y="9300"/>
                  <a:pt x="12450" y="7950"/>
                  <a:pt x="10800" y="7950"/>
                </a:cubicBezTo>
                <a:cubicBezTo>
                  <a:pt x="9150" y="7950"/>
                  <a:pt x="7950" y="9150"/>
                  <a:pt x="7950" y="10800"/>
                </a:cubicBezTo>
                <a:cubicBezTo>
                  <a:pt x="7950" y="12450"/>
                  <a:pt x="9150" y="13650"/>
                  <a:pt x="10800" y="13650"/>
                </a:cubicBezTo>
                <a:close/>
                <a:moveTo>
                  <a:pt x="10800" y="9450"/>
                </a:moveTo>
                <a:cubicBezTo>
                  <a:pt x="11550" y="9450"/>
                  <a:pt x="12150" y="10050"/>
                  <a:pt x="12150" y="10800"/>
                </a:cubicBezTo>
                <a:cubicBezTo>
                  <a:pt x="12150" y="11550"/>
                  <a:pt x="11550" y="12150"/>
                  <a:pt x="10800" y="12150"/>
                </a:cubicBezTo>
                <a:cubicBezTo>
                  <a:pt x="10050" y="12150"/>
                  <a:pt x="9450" y="11550"/>
                  <a:pt x="9450" y="10800"/>
                </a:cubicBezTo>
                <a:cubicBezTo>
                  <a:pt x="9450" y="10050"/>
                  <a:pt x="10050" y="9450"/>
                  <a:pt x="10800" y="94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62" name="Freeform 407"/>
          <p:cNvSpPr/>
          <p:nvPr/>
        </p:nvSpPr>
        <p:spPr>
          <a:xfrm>
            <a:off x="12760325" y="5765801"/>
            <a:ext cx="790577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06" y="0"/>
                </a:moveTo>
                <a:cubicBezTo>
                  <a:pt x="4883" y="0"/>
                  <a:pt x="0" y="3900"/>
                  <a:pt x="0" y="8700"/>
                </a:cubicBezTo>
                <a:cubicBezTo>
                  <a:pt x="0" y="9150"/>
                  <a:pt x="0" y="9750"/>
                  <a:pt x="188" y="10350"/>
                </a:cubicBezTo>
                <a:cubicBezTo>
                  <a:pt x="188" y="10350"/>
                  <a:pt x="188" y="10350"/>
                  <a:pt x="188" y="10500"/>
                </a:cubicBezTo>
                <a:cubicBezTo>
                  <a:pt x="1503" y="14700"/>
                  <a:pt x="9767" y="21150"/>
                  <a:pt x="10143" y="21450"/>
                </a:cubicBezTo>
                <a:cubicBezTo>
                  <a:pt x="10330" y="21600"/>
                  <a:pt x="10518" y="21600"/>
                  <a:pt x="10706" y="21600"/>
                </a:cubicBezTo>
                <a:cubicBezTo>
                  <a:pt x="11082" y="21600"/>
                  <a:pt x="11270" y="21600"/>
                  <a:pt x="11457" y="21450"/>
                </a:cubicBezTo>
                <a:cubicBezTo>
                  <a:pt x="11833" y="21150"/>
                  <a:pt x="20097" y="14700"/>
                  <a:pt x="21224" y="10500"/>
                </a:cubicBezTo>
                <a:cubicBezTo>
                  <a:pt x="21224" y="10500"/>
                  <a:pt x="21224" y="10500"/>
                  <a:pt x="21224" y="10500"/>
                </a:cubicBezTo>
                <a:cubicBezTo>
                  <a:pt x="21412" y="9900"/>
                  <a:pt x="21600" y="9300"/>
                  <a:pt x="21600" y="8700"/>
                </a:cubicBezTo>
                <a:cubicBezTo>
                  <a:pt x="21600" y="3900"/>
                  <a:pt x="16717" y="0"/>
                  <a:pt x="10706" y="0"/>
                </a:cubicBezTo>
                <a:close/>
                <a:moveTo>
                  <a:pt x="19534" y="10200"/>
                </a:moveTo>
                <a:cubicBezTo>
                  <a:pt x="19534" y="10200"/>
                  <a:pt x="19534" y="10200"/>
                  <a:pt x="19534" y="10200"/>
                </a:cubicBezTo>
                <a:cubicBezTo>
                  <a:pt x="18595" y="13350"/>
                  <a:pt x="12772" y="18150"/>
                  <a:pt x="10706" y="19800"/>
                </a:cubicBezTo>
                <a:cubicBezTo>
                  <a:pt x="8828" y="18150"/>
                  <a:pt x="3005" y="13350"/>
                  <a:pt x="2066" y="10200"/>
                </a:cubicBezTo>
                <a:cubicBezTo>
                  <a:pt x="2066" y="10050"/>
                  <a:pt x="2066" y="10050"/>
                  <a:pt x="2066" y="10050"/>
                </a:cubicBezTo>
                <a:cubicBezTo>
                  <a:pt x="1878" y="9600"/>
                  <a:pt x="1878" y="9150"/>
                  <a:pt x="1878" y="8550"/>
                </a:cubicBezTo>
                <a:cubicBezTo>
                  <a:pt x="1878" y="4650"/>
                  <a:pt x="5823" y="1500"/>
                  <a:pt x="10706" y="1500"/>
                </a:cubicBezTo>
                <a:cubicBezTo>
                  <a:pt x="15590" y="1500"/>
                  <a:pt x="19722" y="4650"/>
                  <a:pt x="19722" y="8550"/>
                </a:cubicBezTo>
                <a:cubicBezTo>
                  <a:pt x="19722" y="9150"/>
                  <a:pt x="19534" y="9600"/>
                  <a:pt x="19534" y="10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63" name="Freeform 408"/>
          <p:cNvSpPr/>
          <p:nvPr/>
        </p:nvSpPr>
        <p:spPr>
          <a:xfrm>
            <a:off x="13023850" y="5984876"/>
            <a:ext cx="266700" cy="269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23" y="0"/>
                </a:moveTo>
                <a:cubicBezTo>
                  <a:pt x="4985" y="0"/>
                  <a:pt x="0" y="4985"/>
                  <a:pt x="0" y="11077"/>
                </a:cubicBezTo>
                <a:cubicBezTo>
                  <a:pt x="0" y="16615"/>
                  <a:pt x="4985" y="21600"/>
                  <a:pt x="10523" y="21600"/>
                </a:cubicBezTo>
                <a:cubicBezTo>
                  <a:pt x="16615" y="21600"/>
                  <a:pt x="21600" y="16615"/>
                  <a:pt x="21600" y="11077"/>
                </a:cubicBezTo>
                <a:cubicBezTo>
                  <a:pt x="21600" y="4985"/>
                  <a:pt x="16615" y="0"/>
                  <a:pt x="10523" y="0"/>
                </a:cubicBezTo>
                <a:close/>
                <a:moveTo>
                  <a:pt x="10523" y="16062"/>
                </a:moveTo>
                <a:cubicBezTo>
                  <a:pt x="7754" y="16062"/>
                  <a:pt x="5538" y="13846"/>
                  <a:pt x="5538" y="11077"/>
                </a:cubicBezTo>
                <a:cubicBezTo>
                  <a:pt x="5538" y="8308"/>
                  <a:pt x="7754" y="5538"/>
                  <a:pt x="10523" y="5538"/>
                </a:cubicBezTo>
                <a:cubicBezTo>
                  <a:pt x="13846" y="5538"/>
                  <a:pt x="16062" y="8308"/>
                  <a:pt x="16062" y="11077"/>
                </a:cubicBezTo>
                <a:cubicBezTo>
                  <a:pt x="16062" y="13846"/>
                  <a:pt x="13846" y="16062"/>
                  <a:pt x="10523" y="1606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64" name="Freeform 409"/>
          <p:cNvSpPr/>
          <p:nvPr/>
        </p:nvSpPr>
        <p:spPr>
          <a:xfrm>
            <a:off x="12652375" y="6981825"/>
            <a:ext cx="9874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800" y="21600"/>
                  <a:pt x="21600" y="16800"/>
                  <a:pt x="21600" y="10800"/>
                </a:cubicBezTo>
                <a:cubicBezTo>
                  <a:pt x="21600" y="4800"/>
                  <a:pt x="16800" y="0"/>
                  <a:pt x="10800" y="0"/>
                </a:cubicBezTo>
                <a:cubicBezTo>
                  <a:pt x="4800" y="0"/>
                  <a:pt x="0" y="4800"/>
                  <a:pt x="0" y="10800"/>
                </a:cubicBezTo>
                <a:cubicBezTo>
                  <a:pt x="0" y="16800"/>
                  <a:pt x="4800" y="21600"/>
                  <a:pt x="10800" y="21600"/>
                </a:cubicBezTo>
                <a:close/>
                <a:moveTo>
                  <a:pt x="10800" y="1500"/>
                </a:moveTo>
                <a:cubicBezTo>
                  <a:pt x="15900" y="1500"/>
                  <a:pt x="20100" y="5700"/>
                  <a:pt x="20100" y="10800"/>
                </a:cubicBezTo>
                <a:cubicBezTo>
                  <a:pt x="20100" y="15900"/>
                  <a:pt x="15900" y="20100"/>
                  <a:pt x="10800" y="20100"/>
                </a:cubicBezTo>
                <a:cubicBezTo>
                  <a:pt x="5700" y="20100"/>
                  <a:pt x="1500" y="15900"/>
                  <a:pt x="1500" y="10800"/>
                </a:cubicBezTo>
                <a:cubicBezTo>
                  <a:pt x="1500" y="5700"/>
                  <a:pt x="5700" y="1500"/>
                  <a:pt x="10800" y="1500"/>
                </a:cubicBezTo>
                <a:close/>
                <a:moveTo>
                  <a:pt x="8700" y="16350"/>
                </a:moveTo>
                <a:cubicBezTo>
                  <a:pt x="8850" y="16500"/>
                  <a:pt x="8850" y="16500"/>
                  <a:pt x="9000" y="16500"/>
                </a:cubicBezTo>
                <a:cubicBezTo>
                  <a:pt x="9150" y="16500"/>
                  <a:pt x="9450" y="16350"/>
                  <a:pt x="9600" y="16200"/>
                </a:cubicBezTo>
                <a:cubicBezTo>
                  <a:pt x="14400" y="11250"/>
                  <a:pt x="14400" y="11250"/>
                  <a:pt x="14400" y="11250"/>
                </a:cubicBezTo>
                <a:cubicBezTo>
                  <a:pt x="14550" y="11100"/>
                  <a:pt x="14700" y="10950"/>
                  <a:pt x="14700" y="10800"/>
                </a:cubicBezTo>
                <a:cubicBezTo>
                  <a:pt x="14700" y="10500"/>
                  <a:pt x="14550" y="10350"/>
                  <a:pt x="14400" y="10200"/>
                </a:cubicBezTo>
                <a:cubicBezTo>
                  <a:pt x="9600" y="5250"/>
                  <a:pt x="9600" y="5250"/>
                  <a:pt x="9600" y="5250"/>
                </a:cubicBezTo>
                <a:cubicBezTo>
                  <a:pt x="9300" y="5100"/>
                  <a:pt x="9000" y="4950"/>
                  <a:pt x="8700" y="5100"/>
                </a:cubicBezTo>
                <a:cubicBezTo>
                  <a:pt x="8400" y="5250"/>
                  <a:pt x="8250" y="5550"/>
                  <a:pt x="8250" y="5850"/>
                </a:cubicBezTo>
                <a:cubicBezTo>
                  <a:pt x="8250" y="15750"/>
                  <a:pt x="8250" y="15750"/>
                  <a:pt x="8250" y="15750"/>
                </a:cubicBezTo>
                <a:cubicBezTo>
                  <a:pt x="8250" y="16050"/>
                  <a:pt x="8400" y="16350"/>
                  <a:pt x="8700" y="16350"/>
                </a:cubicBezTo>
                <a:close/>
                <a:moveTo>
                  <a:pt x="9750" y="7650"/>
                </a:moveTo>
                <a:cubicBezTo>
                  <a:pt x="12900" y="10800"/>
                  <a:pt x="12900" y="10800"/>
                  <a:pt x="12900" y="10800"/>
                </a:cubicBezTo>
                <a:cubicBezTo>
                  <a:pt x="9750" y="13800"/>
                  <a:pt x="9750" y="13800"/>
                  <a:pt x="9750" y="13800"/>
                </a:cubicBezTo>
                <a:lnTo>
                  <a:pt x="9750" y="76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65" name="Freeform 410"/>
          <p:cNvSpPr/>
          <p:nvPr/>
        </p:nvSpPr>
        <p:spPr>
          <a:xfrm>
            <a:off x="12652375" y="8266477"/>
            <a:ext cx="987427" cy="985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88" extrusionOk="0">
                <a:moveTo>
                  <a:pt x="10800" y="21488"/>
                </a:moveTo>
                <a:cubicBezTo>
                  <a:pt x="16800" y="21488"/>
                  <a:pt x="21600" y="16654"/>
                  <a:pt x="21600" y="10612"/>
                </a:cubicBezTo>
                <a:cubicBezTo>
                  <a:pt x="21600" y="5477"/>
                  <a:pt x="18150" y="1096"/>
                  <a:pt x="13200" y="39"/>
                </a:cubicBezTo>
                <a:cubicBezTo>
                  <a:pt x="12750" y="-112"/>
                  <a:pt x="12300" y="190"/>
                  <a:pt x="12300" y="643"/>
                </a:cubicBezTo>
                <a:cubicBezTo>
                  <a:pt x="12150" y="945"/>
                  <a:pt x="12450" y="1398"/>
                  <a:pt x="12900" y="1550"/>
                </a:cubicBezTo>
                <a:cubicBezTo>
                  <a:pt x="17100" y="2456"/>
                  <a:pt x="20100" y="6232"/>
                  <a:pt x="20100" y="10612"/>
                </a:cubicBezTo>
                <a:cubicBezTo>
                  <a:pt x="20100" y="15748"/>
                  <a:pt x="15900" y="19978"/>
                  <a:pt x="10800" y="19978"/>
                </a:cubicBezTo>
                <a:cubicBezTo>
                  <a:pt x="5700" y="19978"/>
                  <a:pt x="1500" y="15748"/>
                  <a:pt x="1500" y="10612"/>
                </a:cubicBezTo>
                <a:cubicBezTo>
                  <a:pt x="1500" y="6232"/>
                  <a:pt x="4500" y="2456"/>
                  <a:pt x="8700" y="1550"/>
                </a:cubicBezTo>
                <a:cubicBezTo>
                  <a:pt x="9150" y="1398"/>
                  <a:pt x="9450" y="945"/>
                  <a:pt x="9300" y="643"/>
                </a:cubicBezTo>
                <a:cubicBezTo>
                  <a:pt x="9150" y="190"/>
                  <a:pt x="8850" y="-112"/>
                  <a:pt x="8400" y="39"/>
                </a:cubicBezTo>
                <a:cubicBezTo>
                  <a:pt x="3450" y="1096"/>
                  <a:pt x="0" y="5477"/>
                  <a:pt x="0" y="10612"/>
                </a:cubicBezTo>
                <a:cubicBezTo>
                  <a:pt x="0" y="16654"/>
                  <a:pt x="4800" y="21488"/>
                  <a:pt x="10800" y="2148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66" name="Freeform 411"/>
          <p:cNvSpPr/>
          <p:nvPr/>
        </p:nvSpPr>
        <p:spPr>
          <a:xfrm>
            <a:off x="13112750" y="8255002"/>
            <a:ext cx="66676" cy="533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403"/>
                </a:moveTo>
                <a:cubicBezTo>
                  <a:pt x="0" y="20197"/>
                  <a:pt x="0" y="20197"/>
                  <a:pt x="0" y="20197"/>
                </a:cubicBezTo>
                <a:cubicBezTo>
                  <a:pt x="0" y="21039"/>
                  <a:pt x="4320" y="21600"/>
                  <a:pt x="10800" y="21600"/>
                </a:cubicBezTo>
                <a:cubicBezTo>
                  <a:pt x="17280" y="21600"/>
                  <a:pt x="21600" y="21039"/>
                  <a:pt x="21600" y="20197"/>
                </a:cubicBezTo>
                <a:cubicBezTo>
                  <a:pt x="21600" y="1403"/>
                  <a:pt x="21600" y="1403"/>
                  <a:pt x="21600" y="1403"/>
                </a:cubicBezTo>
                <a:cubicBezTo>
                  <a:pt x="21600" y="561"/>
                  <a:pt x="17280" y="0"/>
                  <a:pt x="10800" y="0"/>
                </a:cubicBezTo>
                <a:cubicBezTo>
                  <a:pt x="4320" y="0"/>
                  <a:pt x="0" y="561"/>
                  <a:pt x="0" y="140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67" name="Freeform 412"/>
          <p:cNvSpPr/>
          <p:nvPr/>
        </p:nvSpPr>
        <p:spPr>
          <a:xfrm>
            <a:off x="12652375" y="9502775"/>
            <a:ext cx="9874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5400"/>
                </a:moveTo>
                <a:cubicBezTo>
                  <a:pt x="1950" y="5400"/>
                  <a:pt x="1950" y="5400"/>
                  <a:pt x="1950" y="5400"/>
                </a:cubicBezTo>
                <a:cubicBezTo>
                  <a:pt x="1950" y="14250"/>
                  <a:pt x="1950" y="14250"/>
                  <a:pt x="1950" y="14250"/>
                </a:cubicBezTo>
                <a:cubicBezTo>
                  <a:pt x="1950" y="14700"/>
                  <a:pt x="2250" y="15000"/>
                  <a:pt x="2700" y="15000"/>
                </a:cubicBezTo>
                <a:cubicBezTo>
                  <a:pt x="5550" y="15000"/>
                  <a:pt x="5550" y="15000"/>
                  <a:pt x="5550" y="15000"/>
                </a:cubicBezTo>
                <a:cubicBezTo>
                  <a:pt x="2100" y="20400"/>
                  <a:pt x="2100" y="20400"/>
                  <a:pt x="2100" y="20400"/>
                </a:cubicBezTo>
                <a:cubicBezTo>
                  <a:pt x="1800" y="20850"/>
                  <a:pt x="1950" y="21300"/>
                  <a:pt x="2250" y="21450"/>
                </a:cubicBezTo>
                <a:cubicBezTo>
                  <a:pt x="2400" y="21600"/>
                  <a:pt x="2550" y="21600"/>
                  <a:pt x="2700" y="21600"/>
                </a:cubicBezTo>
                <a:cubicBezTo>
                  <a:pt x="3000" y="21600"/>
                  <a:pt x="3150" y="21450"/>
                  <a:pt x="3300" y="21300"/>
                </a:cubicBezTo>
                <a:cubicBezTo>
                  <a:pt x="7350" y="15000"/>
                  <a:pt x="7350" y="15000"/>
                  <a:pt x="7350" y="15000"/>
                </a:cubicBezTo>
                <a:cubicBezTo>
                  <a:pt x="14250" y="15000"/>
                  <a:pt x="14250" y="15000"/>
                  <a:pt x="14250" y="15000"/>
                </a:cubicBezTo>
                <a:cubicBezTo>
                  <a:pt x="18150" y="21300"/>
                  <a:pt x="18150" y="21300"/>
                  <a:pt x="18150" y="21300"/>
                </a:cubicBezTo>
                <a:cubicBezTo>
                  <a:pt x="18300" y="21450"/>
                  <a:pt x="18600" y="21600"/>
                  <a:pt x="18900" y="21600"/>
                </a:cubicBezTo>
                <a:cubicBezTo>
                  <a:pt x="19050" y="21600"/>
                  <a:pt x="19050" y="21600"/>
                  <a:pt x="19200" y="21450"/>
                </a:cubicBezTo>
                <a:cubicBezTo>
                  <a:pt x="19650" y="21300"/>
                  <a:pt x="19650" y="20850"/>
                  <a:pt x="19500" y="20400"/>
                </a:cubicBezTo>
                <a:cubicBezTo>
                  <a:pt x="16050" y="15000"/>
                  <a:pt x="16050" y="15000"/>
                  <a:pt x="16050" y="15000"/>
                </a:cubicBezTo>
                <a:cubicBezTo>
                  <a:pt x="18900" y="15000"/>
                  <a:pt x="18900" y="15000"/>
                  <a:pt x="18900" y="15000"/>
                </a:cubicBezTo>
                <a:cubicBezTo>
                  <a:pt x="19200" y="15000"/>
                  <a:pt x="19650" y="14700"/>
                  <a:pt x="19650" y="14250"/>
                </a:cubicBezTo>
                <a:cubicBezTo>
                  <a:pt x="19650" y="5400"/>
                  <a:pt x="19650" y="5400"/>
                  <a:pt x="19650" y="5400"/>
                </a:cubicBezTo>
                <a:cubicBezTo>
                  <a:pt x="20850" y="5400"/>
                  <a:pt x="20850" y="5400"/>
                  <a:pt x="20850" y="5400"/>
                </a:cubicBezTo>
                <a:cubicBezTo>
                  <a:pt x="21300" y="5400"/>
                  <a:pt x="21600" y="5100"/>
                  <a:pt x="21600" y="465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1300" y="0"/>
                  <a:pt x="20850" y="0"/>
                </a:cubicBez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300"/>
                  <a:pt x="0" y="750"/>
                </a:cubicBezTo>
                <a:cubicBezTo>
                  <a:pt x="0" y="4650"/>
                  <a:pt x="0" y="4650"/>
                  <a:pt x="0" y="4650"/>
                </a:cubicBezTo>
                <a:cubicBezTo>
                  <a:pt x="0" y="5100"/>
                  <a:pt x="300" y="5400"/>
                  <a:pt x="750" y="5400"/>
                </a:cubicBezTo>
                <a:close/>
                <a:moveTo>
                  <a:pt x="18150" y="13500"/>
                </a:moveTo>
                <a:cubicBezTo>
                  <a:pt x="14850" y="13500"/>
                  <a:pt x="14850" y="13500"/>
                  <a:pt x="14850" y="13500"/>
                </a:cubicBezTo>
                <a:cubicBezTo>
                  <a:pt x="14700" y="13500"/>
                  <a:pt x="14550" y="13500"/>
                  <a:pt x="14400" y="13500"/>
                </a:cubicBezTo>
                <a:cubicBezTo>
                  <a:pt x="6900" y="13500"/>
                  <a:pt x="6900" y="13500"/>
                  <a:pt x="6900" y="13500"/>
                </a:cubicBezTo>
                <a:cubicBezTo>
                  <a:pt x="6900" y="13500"/>
                  <a:pt x="6900" y="13500"/>
                  <a:pt x="6900" y="13500"/>
                </a:cubicBezTo>
                <a:cubicBezTo>
                  <a:pt x="3450" y="13500"/>
                  <a:pt x="3450" y="13500"/>
                  <a:pt x="3450" y="13500"/>
                </a:cubicBezTo>
                <a:cubicBezTo>
                  <a:pt x="3450" y="5400"/>
                  <a:pt x="3450" y="5400"/>
                  <a:pt x="3450" y="5400"/>
                </a:cubicBezTo>
                <a:cubicBezTo>
                  <a:pt x="18150" y="5400"/>
                  <a:pt x="18150" y="5400"/>
                  <a:pt x="18150" y="5400"/>
                </a:cubicBezTo>
                <a:cubicBezTo>
                  <a:pt x="18150" y="13500"/>
                  <a:pt x="18150" y="13500"/>
                  <a:pt x="18150" y="13500"/>
                </a:cubicBezTo>
                <a:close/>
                <a:moveTo>
                  <a:pt x="1500" y="1500"/>
                </a:moveTo>
                <a:cubicBezTo>
                  <a:pt x="20100" y="1500"/>
                  <a:pt x="20100" y="1500"/>
                  <a:pt x="20100" y="1500"/>
                </a:cubicBezTo>
                <a:cubicBezTo>
                  <a:pt x="20100" y="3900"/>
                  <a:pt x="20100" y="3900"/>
                  <a:pt x="20100" y="3900"/>
                </a:cubicBezTo>
                <a:cubicBezTo>
                  <a:pt x="18900" y="3900"/>
                  <a:pt x="18900" y="3900"/>
                  <a:pt x="18900" y="3900"/>
                </a:cubicBezTo>
                <a:cubicBezTo>
                  <a:pt x="2700" y="3900"/>
                  <a:pt x="2700" y="3900"/>
                  <a:pt x="2700" y="3900"/>
                </a:cubicBezTo>
                <a:cubicBezTo>
                  <a:pt x="1500" y="3900"/>
                  <a:pt x="1500" y="3900"/>
                  <a:pt x="1500" y="3900"/>
                </a:cubicBezTo>
                <a:cubicBezTo>
                  <a:pt x="1500" y="1500"/>
                  <a:pt x="1500" y="1500"/>
                  <a:pt x="1500" y="1500"/>
                </a:cubicBezTo>
                <a:close/>
                <a:moveTo>
                  <a:pt x="5700" y="12000"/>
                </a:moveTo>
                <a:cubicBezTo>
                  <a:pt x="6000" y="12000"/>
                  <a:pt x="6150" y="12000"/>
                  <a:pt x="6300" y="11850"/>
                </a:cubicBezTo>
                <a:cubicBezTo>
                  <a:pt x="7500" y="10650"/>
                  <a:pt x="7500" y="10650"/>
                  <a:pt x="7500" y="10650"/>
                </a:cubicBezTo>
                <a:cubicBezTo>
                  <a:pt x="10050" y="11250"/>
                  <a:pt x="10050" y="11250"/>
                  <a:pt x="10050" y="11250"/>
                </a:cubicBezTo>
                <a:cubicBezTo>
                  <a:pt x="10200" y="11400"/>
                  <a:pt x="10500" y="11250"/>
                  <a:pt x="10800" y="11100"/>
                </a:cubicBezTo>
                <a:cubicBezTo>
                  <a:pt x="13350" y="8100"/>
                  <a:pt x="13350" y="8100"/>
                  <a:pt x="13350" y="8100"/>
                </a:cubicBezTo>
                <a:cubicBezTo>
                  <a:pt x="13650" y="7650"/>
                  <a:pt x="13500" y="7200"/>
                  <a:pt x="13200" y="6900"/>
                </a:cubicBezTo>
                <a:cubicBezTo>
                  <a:pt x="12900" y="6750"/>
                  <a:pt x="12450" y="6750"/>
                  <a:pt x="12150" y="7050"/>
                </a:cubicBezTo>
                <a:cubicBezTo>
                  <a:pt x="9900" y="9750"/>
                  <a:pt x="9900" y="9750"/>
                  <a:pt x="9900" y="9750"/>
                </a:cubicBezTo>
                <a:cubicBezTo>
                  <a:pt x="7500" y="9000"/>
                  <a:pt x="7500" y="9000"/>
                  <a:pt x="7500" y="9000"/>
                </a:cubicBezTo>
                <a:cubicBezTo>
                  <a:pt x="7200" y="9000"/>
                  <a:pt x="6900" y="9000"/>
                  <a:pt x="6750" y="9300"/>
                </a:cubicBezTo>
                <a:cubicBezTo>
                  <a:pt x="5250" y="10800"/>
                  <a:pt x="5250" y="10800"/>
                  <a:pt x="5250" y="10800"/>
                </a:cubicBezTo>
                <a:cubicBezTo>
                  <a:pt x="4950" y="11100"/>
                  <a:pt x="4950" y="11550"/>
                  <a:pt x="5250" y="11850"/>
                </a:cubicBezTo>
                <a:cubicBezTo>
                  <a:pt x="5400" y="12000"/>
                  <a:pt x="5550" y="12000"/>
                  <a:pt x="5700" y="120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68" name="Freeform 413"/>
          <p:cNvSpPr/>
          <p:nvPr/>
        </p:nvSpPr>
        <p:spPr>
          <a:xfrm>
            <a:off x="12652375" y="10718802"/>
            <a:ext cx="9874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18300"/>
                </a:moveTo>
                <a:cubicBezTo>
                  <a:pt x="4950" y="18300"/>
                  <a:pt x="4950" y="18300"/>
                  <a:pt x="4950" y="18300"/>
                </a:cubicBezTo>
                <a:cubicBezTo>
                  <a:pt x="4950" y="20850"/>
                  <a:pt x="4950" y="20850"/>
                  <a:pt x="4950" y="20850"/>
                </a:cubicBezTo>
                <a:cubicBezTo>
                  <a:pt x="4950" y="21300"/>
                  <a:pt x="5400" y="21600"/>
                  <a:pt x="5850" y="21600"/>
                </a:cubicBezTo>
                <a:cubicBezTo>
                  <a:pt x="15900" y="21600"/>
                  <a:pt x="15900" y="21600"/>
                  <a:pt x="15900" y="21600"/>
                </a:cubicBezTo>
                <a:cubicBezTo>
                  <a:pt x="16200" y="21600"/>
                  <a:pt x="16650" y="21300"/>
                  <a:pt x="16650" y="20850"/>
                </a:cubicBezTo>
                <a:cubicBezTo>
                  <a:pt x="16650" y="18300"/>
                  <a:pt x="16650" y="18300"/>
                  <a:pt x="16650" y="18300"/>
                </a:cubicBezTo>
                <a:cubicBezTo>
                  <a:pt x="20850" y="18300"/>
                  <a:pt x="20850" y="18300"/>
                  <a:pt x="20850" y="18300"/>
                </a:cubicBezTo>
                <a:cubicBezTo>
                  <a:pt x="21300" y="18300"/>
                  <a:pt x="21600" y="18000"/>
                  <a:pt x="21600" y="17550"/>
                </a:cubicBezTo>
                <a:cubicBezTo>
                  <a:pt x="21600" y="4050"/>
                  <a:pt x="21600" y="4050"/>
                  <a:pt x="21600" y="4050"/>
                </a:cubicBezTo>
                <a:cubicBezTo>
                  <a:pt x="21600" y="3600"/>
                  <a:pt x="21300" y="3300"/>
                  <a:pt x="20850" y="3300"/>
                </a:cubicBezTo>
                <a:cubicBezTo>
                  <a:pt x="16650" y="3300"/>
                  <a:pt x="16650" y="3300"/>
                  <a:pt x="16650" y="3300"/>
                </a:cubicBezTo>
                <a:cubicBezTo>
                  <a:pt x="16650" y="750"/>
                  <a:pt x="16650" y="750"/>
                  <a:pt x="16650" y="750"/>
                </a:cubicBezTo>
                <a:cubicBezTo>
                  <a:pt x="16650" y="300"/>
                  <a:pt x="16200" y="0"/>
                  <a:pt x="15900" y="0"/>
                </a:cubicBezTo>
                <a:cubicBezTo>
                  <a:pt x="5850" y="0"/>
                  <a:pt x="5850" y="0"/>
                  <a:pt x="5850" y="0"/>
                </a:cubicBezTo>
                <a:cubicBezTo>
                  <a:pt x="5400" y="0"/>
                  <a:pt x="4950" y="300"/>
                  <a:pt x="4950" y="750"/>
                </a:cubicBezTo>
                <a:cubicBezTo>
                  <a:pt x="4950" y="3300"/>
                  <a:pt x="4950" y="3300"/>
                  <a:pt x="4950" y="3300"/>
                </a:cubicBezTo>
                <a:cubicBezTo>
                  <a:pt x="750" y="3300"/>
                  <a:pt x="750" y="3300"/>
                  <a:pt x="750" y="3300"/>
                </a:cubicBezTo>
                <a:cubicBezTo>
                  <a:pt x="300" y="3300"/>
                  <a:pt x="0" y="3600"/>
                  <a:pt x="0" y="4050"/>
                </a:cubicBezTo>
                <a:cubicBezTo>
                  <a:pt x="0" y="17550"/>
                  <a:pt x="0" y="17550"/>
                  <a:pt x="0" y="17550"/>
                </a:cubicBezTo>
                <a:cubicBezTo>
                  <a:pt x="0" y="18000"/>
                  <a:pt x="300" y="18300"/>
                  <a:pt x="750" y="18300"/>
                </a:cubicBezTo>
                <a:close/>
                <a:moveTo>
                  <a:pt x="15000" y="20100"/>
                </a:moveTo>
                <a:cubicBezTo>
                  <a:pt x="6600" y="20100"/>
                  <a:pt x="6600" y="20100"/>
                  <a:pt x="6600" y="20100"/>
                </a:cubicBezTo>
                <a:cubicBezTo>
                  <a:pt x="6600" y="13800"/>
                  <a:pt x="6600" y="13800"/>
                  <a:pt x="6600" y="13800"/>
                </a:cubicBezTo>
                <a:cubicBezTo>
                  <a:pt x="15000" y="13800"/>
                  <a:pt x="15000" y="13800"/>
                  <a:pt x="15000" y="13800"/>
                </a:cubicBezTo>
                <a:lnTo>
                  <a:pt x="15000" y="20100"/>
                </a:lnTo>
                <a:close/>
                <a:moveTo>
                  <a:pt x="6600" y="1500"/>
                </a:moveTo>
                <a:cubicBezTo>
                  <a:pt x="15000" y="1500"/>
                  <a:pt x="15000" y="1500"/>
                  <a:pt x="15000" y="1500"/>
                </a:cubicBezTo>
                <a:cubicBezTo>
                  <a:pt x="15000" y="3300"/>
                  <a:pt x="15000" y="3300"/>
                  <a:pt x="15000" y="3300"/>
                </a:cubicBezTo>
                <a:cubicBezTo>
                  <a:pt x="6600" y="3300"/>
                  <a:pt x="6600" y="3300"/>
                  <a:pt x="6600" y="3300"/>
                </a:cubicBezTo>
                <a:lnTo>
                  <a:pt x="6600" y="1500"/>
                </a:lnTo>
                <a:close/>
                <a:moveTo>
                  <a:pt x="1500" y="4800"/>
                </a:moveTo>
                <a:cubicBezTo>
                  <a:pt x="5850" y="4800"/>
                  <a:pt x="5850" y="4800"/>
                  <a:pt x="5850" y="4800"/>
                </a:cubicBezTo>
                <a:cubicBezTo>
                  <a:pt x="15900" y="4800"/>
                  <a:pt x="15900" y="4800"/>
                  <a:pt x="15900" y="4800"/>
                </a:cubicBezTo>
                <a:cubicBezTo>
                  <a:pt x="20100" y="4800"/>
                  <a:pt x="20100" y="4800"/>
                  <a:pt x="20100" y="4800"/>
                </a:cubicBezTo>
                <a:cubicBezTo>
                  <a:pt x="20100" y="16800"/>
                  <a:pt x="20100" y="16800"/>
                  <a:pt x="20100" y="16800"/>
                </a:cubicBezTo>
                <a:cubicBezTo>
                  <a:pt x="16650" y="16800"/>
                  <a:pt x="16650" y="16800"/>
                  <a:pt x="16650" y="16800"/>
                </a:cubicBezTo>
                <a:cubicBezTo>
                  <a:pt x="16650" y="13800"/>
                  <a:pt x="16650" y="13800"/>
                  <a:pt x="16650" y="13800"/>
                </a:cubicBezTo>
                <a:cubicBezTo>
                  <a:pt x="18000" y="13800"/>
                  <a:pt x="18000" y="13800"/>
                  <a:pt x="18000" y="13800"/>
                </a:cubicBezTo>
                <a:cubicBezTo>
                  <a:pt x="18450" y="13800"/>
                  <a:pt x="18750" y="13500"/>
                  <a:pt x="18750" y="13050"/>
                </a:cubicBezTo>
                <a:cubicBezTo>
                  <a:pt x="18750" y="12600"/>
                  <a:pt x="18450" y="12300"/>
                  <a:pt x="18000" y="12300"/>
                </a:cubicBezTo>
                <a:cubicBezTo>
                  <a:pt x="15900" y="12300"/>
                  <a:pt x="15900" y="12300"/>
                  <a:pt x="15900" y="12300"/>
                </a:cubicBezTo>
                <a:cubicBezTo>
                  <a:pt x="5850" y="12300"/>
                  <a:pt x="5850" y="12300"/>
                  <a:pt x="5850" y="12300"/>
                </a:cubicBezTo>
                <a:cubicBezTo>
                  <a:pt x="3750" y="12300"/>
                  <a:pt x="3750" y="12300"/>
                  <a:pt x="3750" y="12300"/>
                </a:cubicBezTo>
                <a:cubicBezTo>
                  <a:pt x="3300" y="12300"/>
                  <a:pt x="2850" y="12600"/>
                  <a:pt x="2850" y="13050"/>
                </a:cubicBezTo>
                <a:cubicBezTo>
                  <a:pt x="2850" y="13500"/>
                  <a:pt x="3300" y="13800"/>
                  <a:pt x="3750" y="13800"/>
                </a:cubicBezTo>
                <a:cubicBezTo>
                  <a:pt x="5100" y="13800"/>
                  <a:pt x="5100" y="13800"/>
                  <a:pt x="5100" y="13800"/>
                </a:cubicBezTo>
                <a:cubicBezTo>
                  <a:pt x="5100" y="16800"/>
                  <a:pt x="5100" y="16800"/>
                  <a:pt x="5100" y="16800"/>
                </a:cubicBezTo>
                <a:cubicBezTo>
                  <a:pt x="1500" y="16800"/>
                  <a:pt x="1500" y="16800"/>
                  <a:pt x="1500" y="16800"/>
                </a:cubicBezTo>
                <a:lnTo>
                  <a:pt x="1500" y="4800"/>
                </a:lnTo>
                <a:close/>
                <a:moveTo>
                  <a:pt x="14850" y="8700"/>
                </a:moveTo>
                <a:cubicBezTo>
                  <a:pt x="16800" y="8700"/>
                  <a:pt x="16800" y="8700"/>
                  <a:pt x="16800" y="8700"/>
                </a:cubicBezTo>
                <a:cubicBezTo>
                  <a:pt x="17250" y="8700"/>
                  <a:pt x="17550" y="8400"/>
                  <a:pt x="17550" y="7950"/>
                </a:cubicBezTo>
                <a:cubicBezTo>
                  <a:pt x="17550" y="7500"/>
                  <a:pt x="17250" y="7200"/>
                  <a:pt x="16800" y="7200"/>
                </a:cubicBezTo>
                <a:cubicBezTo>
                  <a:pt x="14850" y="7200"/>
                  <a:pt x="14850" y="7200"/>
                  <a:pt x="14850" y="7200"/>
                </a:cubicBezTo>
                <a:cubicBezTo>
                  <a:pt x="14400" y="7200"/>
                  <a:pt x="14100" y="7500"/>
                  <a:pt x="14100" y="7950"/>
                </a:cubicBezTo>
                <a:cubicBezTo>
                  <a:pt x="14100" y="8400"/>
                  <a:pt x="14400" y="8700"/>
                  <a:pt x="14850" y="87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69" name="Freeform 414"/>
          <p:cNvSpPr/>
          <p:nvPr/>
        </p:nvSpPr>
        <p:spPr>
          <a:xfrm>
            <a:off x="12623800" y="11991975"/>
            <a:ext cx="103822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28" y="12150"/>
                </a:moveTo>
                <a:cubicBezTo>
                  <a:pt x="14019" y="12150"/>
                  <a:pt x="16593" y="9450"/>
                  <a:pt x="16593" y="6000"/>
                </a:cubicBezTo>
                <a:cubicBezTo>
                  <a:pt x="16593" y="2700"/>
                  <a:pt x="14019" y="0"/>
                  <a:pt x="10728" y="0"/>
                </a:cubicBezTo>
                <a:cubicBezTo>
                  <a:pt x="7581" y="0"/>
                  <a:pt x="5007" y="2700"/>
                  <a:pt x="5007" y="6000"/>
                </a:cubicBezTo>
                <a:cubicBezTo>
                  <a:pt x="5007" y="9450"/>
                  <a:pt x="7581" y="12150"/>
                  <a:pt x="10728" y="12150"/>
                </a:cubicBezTo>
                <a:close/>
                <a:moveTo>
                  <a:pt x="10728" y="1650"/>
                </a:moveTo>
                <a:cubicBezTo>
                  <a:pt x="13160" y="1650"/>
                  <a:pt x="15020" y="3600"/>
                  <a:pt x="15020" y="6000"/>
                </a:cubicBezTo>
                <a:cubicBezTo>
                  <a:pt x="15020" y="8550"/>
                  <a:pt x="13160" y="10500"/>
                  <a:pt x="10728" y="10500"/>
                </a:cubicBezTo>
                <a:cubicBezTo>
                  <a:pt x="8440" y="10500"/>
                  <a:pt x="6580" y="8550"/>
                  <a:pt x="6580" y="6000"/>
                </a:cubicBezTo>
                <a:cubicBezTo>
                  <a:pt x="6580" y="3600"/>
                  <a:pt x="8440" y="1650"/>
                  <a:pt x="10728" y="1650"/>
                </a:cubicBezTo>
                <a:close/>
                <a:moveTo>
                  <a:pt x="715" y="21600"/>
                </a:moveTo>
                <a:cubicBezTo>
                  <a:pt x="20885" y="21600"/>
                  <a:pt x="20885" y="21600"/>
                  <a:pt x="20885" y="21600"/>
                </a:cubicBezTo>
                <a:cubicBezTo>
                  <a:pt x="21314" y="21600"/>
                  <a:pt x="21600" y="21300"/>
                  <a:pt x="21600" y="20850"/>
                </a:cubicBezTo>
                <a:cubicBezTo>
                  <a:pt x="21600" y="16650"/>
                  <a:pt x="18310" y="13200"/>
                  <a:pt x="14305" y="13200"/>
                </a:cubicBezTo>
                <a:cubicBezTo>
                  <a:pt x="7295" y="13200"/>
                  <a:pt x="7295" y="13200"/>
                  <a:pt x="7295" y="13200"/>
                </a:cubicBezTo>
                <a:cubicBezTo>
                  <a:pt x="3290" y="13200"/>
                  <a:pt x="0" y="16650"/>
                  <a:pt x="0" y="20850"/>
                </a:cubicBezTo>
                <a:cubicBezTo>
                  <a:pt x="0" y="21300"/>
                  <a:pt x="286" y="21600"/>
                  <a:pt x="715" y="21600"/>
                </a:cubicBezTo>
                <a:close/>
                <a:moveTo>
                  <a:pt x="7295" y="14700"/>
                </a:moveTo>
                <a:cubicBezTo>
                  <a:pt x="14305" y="14700"/>
                  <a:pt x="14305" y="14700"/>
                  <a:pt x="14305" y="14700"/>
                </a:cubicBezTo>
                <a:cubicBezTo>
                  <a:pt x="17309" y="14700"/>
                  <a:pt x="19597" y="17100"/>
                  <a:pt x="20026" y="19950"/>
                </a:cubicBezTo>
                <a:cubicBezTo>
                  <a:pt x="1574" y="19950"/>
                  <a:pt x="1574" y="19950"/>
                  <a:pt x="1574" y="19950"/>
                </a:cubicBezTo>
                <a:cubicBezTo>
                  <a:pt x="2003" y="17100"/>
                  <a:pt x="4291" y="14700"/>
                  <a:pt x="7295" y="147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70" name="Freeform 415"/>
          <p:cNvSpPr/>
          <p:nvPr/>
        </p:nvSpPr>
        <p:spPr>
          <a:xfrm>
            <a:off x="14573250" y="781051"/>
            <a:ext cx="990600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00" y="0"/>
                  <a:pt x="0" y="4800"/>
                  <a:pt x="0" y="10800"/>
                </a:cubicBezTo>
                <a:cubicBezTo>
                  <a:pt x="0" y="13800"/>
                  <a:pt x="1200" y="16500"/>
                  <a:pt x="3150" y="18450"/>
                </a:cubicBezTo>
                <a:cubicBezTo>
                  <a:pt x="3150" y="18450"/>
                  <a:pt x="3150" y="18450"/>
                  <a:pt x="3150" y="18450"/>
                </a:cubicBezTo>
                <a:cubicBezTo>
                  <a:pt x="3150" y="18450"/>
                  <a:pt x="3150" y="18450"/>
                  <a:pt x="3150" y="18450"/>
                </a:cubicBezTo>
                <a:cubicBezTo>
                  <a:pt x="5100" y="20400"/>
                  <a:pt x="7800" y="21600"/>
                  <a:pt x="10800" y="21600"/>
                </a:cubicBezTo>
                <a:cubicBezTo>
                  <a:pt x="16800" y="21600"/>
                  <a:pt x="21600" y="16800"/>
                  <a:pt x="21600" y="10800"/>
                </a:cubicBezTo>
                <a:cubicBezTo>
                  <a:pt x="21600" y="4800"/>
                  <a:pt x="16800" y="0"/>
                  <a:pt x="10800" y="0"/>
                </a:cubicBezTo>
                <a:close/>
                <a:moveTo>
                  <a:pt x="1500" y="10800"/>
                </a:moveTo>
                <a:cubicBezTo>
                  <a:pt x="1500" y="5700"/>
                  <a:pt x="5700" y="1500"/>
                  <a:pt x="10800" y="1500"/>
                </a:cubicBezTo>
                <a:cubicBezTo>
                  <a:pt x="13050" y="1500"/>
                  <a:pt x="15150" y="2400"/>
                  <a:pt x="16800" y="3750"/>
                </a:cubicBezTo>
                <a:cubicBezTo>
                  <a:pt x="3750" y="16800"/>
                  <a:pt x="3750" y="16800"/>
                  <a:pt x="3750" y="16800"/>
                </a:cubicBezTo>
                <a:cubicBezTo>
                  <a:pt x="2400" y="15150"/>
                  <a:pt x="1500" y="13050"/>
                  <a:pt x="1500" y="10800"/>
                </a:cubicBezTo>
                <a:close/>
                <a:moveTo>
                  <a:pt x="10800" y="20100"/>
                </a:moveTo>
                <a:cubicBezTo>
                  <a:pt x="8550" y="20100"/>
                  <a:pt x="6450" y="19200"/>
                  <a:pt x="4800" y="17850"/>
                </a:cubicBezTo>
                <a:cubicBezTo>
                  <a:pt x="17850" y="4800"/>
                  <a:pt x="17850" y="4800"/>
                  <a:pt x="17850" y="4800"/>
                </a:cubicBezTo>
                <a:cubicBezTo>
                  <a:pt x="19200" y="6450"/>
                  <a:pt x="20100" y="8550"/>
                  <a:pt x="20100" y="10800"/>
                </a:cubicBezTo>
                <a:cubicBezTo>
                  <a:pt x="20100" y="15900"/>
                  <a:pt x="15900" y="20100"/>
                  <a:pt x="10800" y="201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71" name="Freeform 416"/>
          <p:cNvSpPr/>
          <p:nvPr/>
        </p:nvSpPr>
        <p:spPr>
          <a:xfrm>
            <a:off x="14627226" y="2000251"/>
            <a:ext cx="8604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86" y="21600"/>
                </a:moveTo>
                <a:cubicBezTo>
                  <a:pt x="11232" y="21600"/>
                  <a:pt x="11750" y="21300"/>
                  <a:pt x="11750" y="20850"/>
                </a:cubicBezTo>
                <a:cubicBezTo>
                  <a:pt x="11750" y="15150"/>
                  <a:pt x="11750" y="15150"/>
                  <a:pt x="11750" y="15150"/>
                </a:cubicBezTo>
                <a:cubicBezTo>
                  <a:pt x="19181" y="15150"/>
                  <a:pt x="19181" y="15150"/>
                  <a:pt x="19181" y="15150"/>
                </a:cubicBezTo>
                <a:cubicBezTo>
                  <a:pt x="19181" y="15150"/>
                  <a:pt x="19181" y="15150"/>
                  <a:pt x="19181" y="15150"/>
                </a:cubicBezTo>
                <a:cubicBezTo>
                  <a:pt x="20736" y="15150"/>
                  <a:pt x="20736" y="15150"/>
                  <a:pt x="20736" y="15150"/>
                </a:cubicBezTo>
                <a:cubicBezTo>
                  <a:pt x="21254" y="15150"/>
                  <a:pt x="21600" y="14700"/>
                  <a:pt x="21600" y="14400"/>
                </a:cubicBezTo>
                <a:cubicBezTo>
                  <a:pt x="21600" y="13950"/>
                  <a:pt x="21254" y="13500"/>
                  <a:pt x="20736" y="13500"/>
                </a:cubicBezTo>
                <a:cubicBezTo>
                  <a:pt x="19872" y="13500"/>
                  <a:pt x="19872" y="13500"/>
                  <a:pt x="19872" y="13500"/>
                </a:cubicBezTo>
                <a:cubicBezTo>
                  <a:pt x="17280" y="1500"/>
                  <a:pt x="17280" y="1500"/>
                  <a:pt x="17280" y="1500"/>
                </a:cubicBezTo>
                <a:cubicBezTo>
                  <a:pt x="19354" y="1500"/>
                  <a:pt x="19354" y="1500"/>
                  <a:pt x="19354" y="1500"/>
                </a:cubicBezTo>
                <a:cubicBezTo>
                  <a:pt x="19872" y="1500"/>
                  <a:pt x="20390" y="1200"/>
                  <a:pt x="20390" y="750"/>
                </a:cubicBezTo>
                <a:cubicBezTo>
                  <a:pt x="20390" y="300"/>
                  <a:pt x="19872" y="0"/>
                  <a:pt x="19354" y="0"/>
                </a:cubicBezTo>
                <a:cubicBezTo>
                  <a:pt x="16243" y="0"/>
                  <a:pt x="16243" y="0"/>
                  <a:pt x="16243" y="0"/>
                </a:cubicBezTo>
                <a:cubicBezTo>
                  <a:pt x="5357" y="0"/>
                  <a:pt x="5357" y="0"/>
                  <a:pt x="5357" y="0"/>
                </a:cubicBezTo>
                <a:cubicBezTo>
                  <a:pt x="2246" y="0"/>
                  <a:pt x="2246" y="0"/>
                  <a:pt x="2246" y="0"/>
                </a:cubicBezTo>
                <a:cubicBezTo>
                  <a:pt x="1728" y="0"/>
                  <a:pt x="1210" y="300"/>
                  <a:pt x="1210" y="750"/>
                </a:cubicBezTo>
                <a:cubicBezTo>
                  <a:pt x="1210" y="1200"/>
                  <a:pt x="1728" y="1500"/>
                  <a:pt x="2246" y="1500"/>
                </a:cubicBezTo>
                <a:cubicBezTo>
                  <a:pt x="4320" y="1500"/>
                  <a:pt x="4320" y="1500"/>
                  <a:pt x="4320" y="1500"/>
                </a:cubicBezTo>
                <a:cubicBezTo>
                  <a:pt x="1728" y="13500"/>
                  <a:pt x="1728" y="13500"/>
                  <a:pt x="1728" y="13500"/>
                </a:cubicBezTo>
                <a:cubicBezTo>
                  <a:pt x="864" y="13500"/>
                  <a:pt x="864" y="13500"/>
                  <a:pt x="864" y="13500"/>
                </a:cubicBezTo>
                <a:cubicBezTo>
                  <a:pt x="346" y="13500"/>
                  <a:pt x="0" y="13950"/>
                  <a:pt x="0" y="14400"/>
                </a:cubicBezTo>
                <a:cubicBezTo>
                  <a:pt x="0" y="14700"/>
                  <a:pt x="346" y="15150"/>
                  <a:pt x="864" y="15150"/>
                </a:cubicBezTo>
                <a:cubicBezTo>
                  <a:pt x="2419" y="15150"/>
                  <a:pt x="2419" y="15150"/>
                  <a:pt x="2419" y="15150"/>
                </a:cubicBezTo>
                <a:cubicBezTo>
                  <a:pt x="10022" y="15150"/>
                  <a:pt x="10022" y="15150"/>
                  <a:pt x="10022" y="15150"/>
                </a:cubicBezTo>
                <a:cubicBezTo>
                  <a:pt x="10022" y="20850"/>
                  <a:pt x="10022" y="20850"/>
                  <a:pt x="10022" y="20850"/>
                </a:cubicBezTo>
                <a:cubicBezTo>
                  <a:pt x="9850" y="21300"/>
                  <a:pt x="10368" y="21600"/>
                  <a:pt x="10886" y="21600"/>
                </a:cubicBezTo>
                <a:close/>
                <a:moveTo>
                  <a:pt x="3456" y="13500"/>
                </a:moveTo>
                <a:cubicBezTo>
                  <a:pt x="6048" y="1500"/>
                  <a:pt x="6048" y="1500"/>
                  <a:pt x="6048" y="1500"/>
                </a:cubicBezTo>
                <a:cubicBezTo>
                  <a:pt x="15552" y="1500"/>
                  <a:pt x="15552" y="1500"/>
                  <a:pt x="15552" y="1500"/>
                </a:cubicBezTo>
                <a:cubicBezTo>
                  <a:pt x="18144" y="13500"/>
                  <a:pt x="18144" y="13500"/>
                  <a:pt x="18144" y="13500"/>
                </a:cubicBezTo>
                <a:lnTo>
                  <a:pt x="3456" y="135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72" name="Freeform 417"/>
          <p:cNvSpPr/>
          <p:nvPr/>
        </p:nvSpPr>
        <p:spPr>
          <a:xfrm>
            <a:off x="14574967" y="3244851"/>
            <a:ext cx="98904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59" h="21600" extrusionOk="0">
                <a:moveTo>
                  <a:pt x="19947" y="1200"/>
                </a:moveTo>
                <a:cubicBezTo>
                  <a:pt x="19065" y="450"/>
                  <a:pt x="18036" y="0"/>
                  <a:pt x="17008" y="0"/>
                </a:cubicBezTo>
                <a:cubicBezTo>
                  <a:pt x="15832" y="0"/>
                  <a:pt x="14804" y="450"/>
                  <a:pt x="14069" y="1200"/>
                </a:cubicBezTo>
                <a:cubicBezTo>
                  <a:pt x="13775" y="1650"/>
                  <a:pt x="13481" y="1950"/>
                  <a:pt x="13187" y="2400"/>
                </a:cubicBezTo>
                <a:cubicBezTo>
                  <a:pt x="11130" y="300"/>
                  <a:pt x="11130" y="300"/>
                  <a:pt x="11130" y="300"/>
                </a:cubicBezTo>
                <a:cubicBezTo>
                  <a:pt x="10836" y="0"/>
                  <a:pt x="10249" y="0"/>
                  <a:pt x="9955" y="300"/>
                </a:cubicBezTo>
                <a:cubicBezTo>
                  <a:pt x="110" y="10350"/>
                  <a:pt x="110" y="10350"/>
                  <a:pt x="110" y="10350"/>
                </a:cubicBezTo>
                <a:cubicBezTo>
                  <a:pt x="-37" y="10650"/>
                  <a:pt x="-37" y="11100"/>
                  <a:pt x="110" y="11400"/>
                </a:cubicBezTo>
                <a:cubicBezTo>
                  <a:pt x="9955" y="21450"/>
                  <a:pt x="9955" y="21450"/>
                  <a:pt x="9955" y="21450"/>
                </a:cubicBezTo>
                <a:cubicBezTo>
                  <a:pt x="10102" y="21600"/>
                  <a:pt x="10396" y="21600"/>
                  <a:pt x="10543" y="21600"/>
                </a:cubicBezTo>
                <a:cubicBezTo>
                  <a:pt x="10690" y="21600"/>
                  <a:pt x="10983" y="21600"/>
                  <a:pt x="11130" y="21450"/>
                </a:cubicBezTo>
                <a:cubicBezTo>
                  <a:pt x="14216" y="18150"/>
                  <a:pt x="14216" y="18150"/>
                  <a:pt x="14216" y="18150"/>
                </a:cubicBezTo>
                <a:cubicBezTo>
                  <a:pt x="14363" y="18000"/>
                  <a:pt x="14510" y="17700"/>
                  <a:pt x="14363" y="17400"/>
                </a:cubicBezTo>
                <a:cubicBezTo>
                  <a:pt x="14216" y="17100"/>
                  <a:pt x="14069" y="16950"/>
                  <a:pt x="13775" y="16950"/>
                </a:cubicBezTo>
                <a:cubicBezTo>
                  <a:pt x="13041" y="16800"/>
                  <a:pt x="12453" y="16650"/>
                  <a:pt x="12012" y="16200"/>
                </a:cubicBezTo>
                <a:cubicBezTo>
                  <a:pt x="11571" y="15600"/>
                  <a:pt x="11277" y="14850"/>
                  <a:pt x="11277" y="14250"/>
                </a:cubicBezTo>
                <a:cubicBezTo>
                  <a:pt x="11277" y="13500"/>
                  <a:pt x="11571" y="12750"/>
                  <a:pt x="12012" y="12300"/>
                </a:cubicBezTo>
                <a:cubicBezTo>
                  <a:pt x="12600" y="11700"/>
                  <a:pt x="13187" y="11400"/>
                  <a:pt x="13922" y="11400"/>
                </a:cubicBezTo>
                <a:cubicBezTo>
                  <a:pt x="14657" y="11400"/>
                  <a:pt x="15392" y="11700"/>
                  <a:pt x="15832" y="12300"/>
                </a:cubicBezTo>
                <a:cubicBezTo>
                  <a:pt x="16273" y="12750"/>
                  <a:pt x="16567" y="13350"/>
                  <a:pt x="16567" y="13950"/>
                </a:cubicBezTo>
                <a:cubicBezTo>
                  <a:pt x="16567" y="14250"/>
                  <a:pt x="16861" y="14550"/>
                  <a:pt x="17008" y="14700"/>
                </a:cubicBezTo>
                <a:cubicBezTo>
                  <a:pt x="17302" y="14700"/>
                  <a:pt x="17596" y="14700"/>
                  <a:pt x="17890" y="14400"/>
                </a:cubicBezTo>
                <a:cubicBezTo>
                  <a:pt x="20975" y="11400"/>
                  <a:pt x="20975" y="11400"/>
                  <a:pt x="20975" y="11400"/>
                </a:cubicBezTo>
                <a:cubicBezTo>
                  <a:pt x="21122" y="11250"/>
                  <a:pt x="21122" y="11100"/>
                  <a:pt x="21122" y="10800"/>
                </a:cubicBezTo>
                <a:cubicBezTo>
                  <a:pt x="21122" y="10650"/>
                  <a:pt x="21122" y="10500"/>
                  <a:pt x="20975" y="10350"/>
                </a:cubicBezTo>
                <a:cubicBezTo>
                  <a:pt x="18771" y="8100"/>
                  <a:pt x="18771" y="8100"/>
                  <a:pt x="18771" y="8100"/>
                </a:cubicBezTo>
                <a:cubicBezTo>
                  <a:pt x="19212" y="7800"/>
                  <a:pt x="19506" y="7500"/>
                  <a:pt x="19947" y="7200"/>
                </a:cubicBezTo>
                <a:cubicBezTo>
                  <a:pt x="21563" y="5550"/>
                  <a:pt x="21563" y="2850"/>
                  <a:pt x="19947" y="1200"/>
                </a:cubicBezTo>
                <a:close/>
                <a:moveTo>
                  <a:pt x="18918" y="6150"/>
                </a:moveTo>
                <a:cubicBezTo>
                  <a:pt x="18477" y="6600"/>
                  <a:pt x="17890" y="6900"/>
                  <a:pt x="17302" y="6900"/>
                </a:cubicBezTo>
                <a:cubicBezTo>
                  <a:pt x="17008" y="7050"/>
                  <a:pt x="16714" y="7200"/>
                  <a:pt x="16567" y="7500"/>
                </a:cubicBezTo>
                <a:cubicBezTo>
                  <a:pt x="16567" y="7650"/>
                  <a:pt x="16567" y="7950"/>
                  <a:pt x="16861" y="8250"/>
                </a:cubicBezTo>
                <a:cubicBezTo>
                  <a:pt x="19359" y="10800"/>
                  <a:pt x="19359" y="10800"/>
                  <a:pt x="19359" y="10800"/>
                </a:cubicBezTo>
                <a:cubicBezTo>
                  <a:pt x="17743" y="12450"/>
                  <a:pt x="17743" y="12450"/>
                  <a:pt x="17743" y="12450"/>
                </a:cubicBezTo>
                <a:cubicBezTo>
                  <a:pt x="17596" y="12000"/>
                  <a:pt x="17302" y="11550"/>
                  <a:pt x="16861" y="11250"/>
                </a:cubicBezTo>
                <a:cubicBezTo>
                  <a:pt x="16126" y="10350"/>
                  <a:pt x="15098" y="9900"/>
                  <a:pt x="13922" y="9900"/>
                </a:cubicBezTo>
                <a:cubicBezTo>
                  <a:pt x="12894" y="9900"/>
                  <a:pt x="11865" y="10350"/>
                  <a:pt x="10983" y="11250"/>
                </a:cubicBezTo>
                <a:cubicBezTo>
                  <a:pt x="10249" y="12000"/>
                  <a:pt x="9808" y="13050"/>
                  <a:pt x="9808" y="14250"/>
                </a:cubicBezTo>
                <a:cubicBezTo>
                  <a:pt x="9808" y="15300"/>
                  <a:pt x="10249" y="16350"/>
                  <a:pt x="10983" y="17100"/>
                </a:cubicBezTo>
                <a:cubicBezTo>
                  <a:pt x="11424" y="17550"/>
                  <a:pt x="11865" y="17850"/>
                  <a:pt x="12306" y="18000"/>
                </a:cubicBezTo>
                <a:cubicBezTo>
                  <a:pt x="10543" y="19800"/>
                  <a:pt x="10543" y="19800"/>
                  <a:pt x="10543" y="19800"/>
                </a:cubicBezTo>
                <a:cubicBezTo>
                  <a:pt x="1726" y="10800"/>
                  <a:pt x="1726" y="10800"/>
                  <a:pt x="1726" y="10800"/>
                </a:cubicBezTo>
                <a:cubicBezTo>
                  <a:pt x="10543" y="1800"/>
                  <a:pt x="10543" y="1800"/>
                  <a:pt x="10543" y="1800"/>
                </a:cubicBezTo>
                <a:cubicBezTo>
                  <a:pt x="13041" y="4500"/>
                  <a:pt x="13041" y="4500"/>
                  <a:pt x="13041" y="4500"/>
                </a:cubicBezTo>
                <a:cubicBezTo>
                  <a:pt x="13334" y="4650"/>
                  <a:pt x="13628" y="4650"/>
                  <a:pt x="13775" y="4650"/>
                </a:cubicBezTo>
                <a:cubicBezTo>
                  <a:pt x="14069" y="4500"/>
                  <a:pt x="14216" y="4200"/>
                  <a:pt x="14363" y="4050"/>
                </a:cubicBezTo>
                <a:cubicBezTo>
                  <a:pt x="14363" y="3300"/>
                  <a:pt x="14657" y="2700"/>
                  <a:pt x="15098" y="2400"/>
                </a:cubicBezTo>
                <a:cubicBezTo>
                  <a:pt x="15539" y="1800"/>
                  <a:pt x="16273" y="1500"/>
                  <a:pt x="17008" y="1500"/>
                </a:cubicBezTo>
                <a:cubicBezTo>
                  <a:pt x="17743" y="1500"/>
                  <a:pt x="18330" y="1800"/>
                  <a:pt x="18918" y="2400"/>
                </a:cubicBezTo>
                <a:cubicBezTo>
                  <a:pt x="19947" y="3300"/>
                  <a:pt x="19947" y="5100"/>
                  <a:pt x="18918" y="61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73" name="Freeform 418"/>
          <p:cNvSpPr/>
          <p:nvPr/>
        </p:nvSpPr>
        <p:spPr>
          <a:xfrm>
            <a:off x="14573250" y="4518026"/>
            <a:ext cx="990600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50" y="0"/>
                </a:moveTo>
                <a:cubicBezTo>
                  <a:pt x="20400" y="0"/>
                  <a:pt x="20100" y="300"/>
                  <a:pt x="20100" y="750"/>
                </a:cubicBezTo>
                <a:cubicBezTo>
                  <a:pt x="20100" y="5250"/>
                  <a:pt x="20100" y="5250"/>
                  <a:pt x="20100" y="5250"/>
                </a:cubicBezTo>
                <a:cubicBezTo>
                  <a:pt x="18150" y="2100"/>
                  <a:pt x="14700" y="0"/>
                  <a:pt x="10800" y="0"/>
                </a:cubicBezTo>
                <a:cubicBezTo>
                  <a:pt x="4800" y="0"/>
                  <a:pt x="0" y="4800"/>
                  <a:pt x="0" y="10800"/>
                </a:cubicBezTo>
                <a:cubicBezTo>
                  <a:pt x="0" y="16800"/>
                  <a:pt x="4800" y="21600"/>
                  <a:pt x="10800" y="21600"/>
                </a:cubicBezTo>
                <a:cubicBezTo>
                  <a:pt x="16800" y="21600"/>
                  <a:pt x="21600" y="16800"/>
                  <a:pt x="21600" y="10800"/>
                </a:cubicBezTo>
                <a:cubicBezTo>
                  <a:pt x="21600" y="10350"/>
                  <a:pt x="21300" y="10050"/>
                  <a:pt x="20850" y="10050"/>
                </a:cubicBezTo>
                <a:cubicBezTo>
                  <a:pt x="20400" y="10050"/>
                  <a:pt x="20100" y="10350"/>
                  <a:pt x="20100" y="10800"/>
                </a:cubicBezTo>
                <a:cubicBezTo>
                  <a:pt x="20100" y="15900"/>
                  <a:pt x="15900" y="20100"/>
                  <a:pt x="10800" y="20100"/>
                </a:cubicBezTo>
                <a:cubicBezTo>
                  <a:pt x="5700" y="20100"/>
                  <a:pt x="1500" y="15900"/>
                  <a:pt x="1500" y="10800"/>
                </a:cubicBezTo>
                <a:cubicBezTo>
                  <a:pt x="1500" y="5700"/>
                  <a:pt x="5700" y="1500"/>
                  <a:pt x="10800" y="1500"/>
                </a:cubicBezTo>
                <a:cubicBezTo>
                  <a:pt x="14400" y="1500"/>
                  <a:pt x="17700" y="3600"/>
                  <a:pt x="19200" y="6900"/>
                </a:cubicBezTo>
                <a:cubicBezTo>
                  <a:pt x="13950" y="6900"/>
                  <a:pt x="13950" y="6900"/>
                  <a:pt x="13950" y="6900"/>
                </a:cubicBezTo>
                <a:cubicBezTo>
                  <a:pt x="13500" y="6900"/>
                  <a:pt x="13050" y="7200"/>
                  <a:pt x="13050" y="7650"/>
                </a:cubicBezTo>
                <a:cubicBezTo>
                  <a:pt x="13050" y="8100"/>
                  <a:pt x="13500" y="8400"/>
                  <a:pt x="13950" y="8400"/>
                </a:cubicBezTo>
                <a:cubicBezTo>
                  <a:pt x="20850" y="8400"/>
                  <a:pt x="20850" y="8400"/>
                  <a:pt x="20850" y="8400"/>
                </a:cubicBezTo>
                <a:cubicBezTo>
                  <a:pt x="21300" y="8400"/>
                  <a:pt x="21600" y="8100"/>
                  <a:pt x="21600" y="765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1300" y="0"/>
                  <a:pt x="2085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74" name="Freeform 419"/>
          <p:cNvSpPr/>
          <p:nvPr/>
        </p:nvSpPr>
        <p:spPr>
          <a:xfrm>
            <a:off x="14573250" y="5765801"/>
            <a:ext cx="990600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650" y="21600"/>
                  <a:pt x="21600" y="16650"/>
                  <a:pt x="21600" y="10800"/>
                </a:cubicBezTo>
                <a:cubicBezTo>
                  <a:pt x="21600" y="4800"/>
                  <a:pt x="16650" y="0"/>
                  <a:pt x="10800" y="0"/>
                </a:cubicBezTo>
                <a:cubicBezTo>
                  <a:pt x="4800" y="0"/>
                  <a:pt x="0" y="4800"/>
                  <a:pt x="0" y="10800"/>
                </a:cubicBezTo>
                <a:cubicBezTo>
                  <a:pt x="0" y="16650"/>
                  <a:pt x="4800" y="21600"/>
                  <a:pt x="10800" y="21600"/>
                </a:cubicBezTo>
                <a:close/>
                <a:moveTo>
                  <a:pt x="10800" y="1500"/>
                </a:moveTo>
                <a:cubicBezTo>
                  <a:pt x="15900" y="1500"/>
                  <a:pt x="20100" y="5700"/>
                  <a:pt x="20100" y="10800"/>
                </a:cubicBezTo>
                <a:cubicBezTo>
                  <a:pt x="20100" y="15900"/>
                  <a:pt x="15900" y="20100"/>
                  <a:pt x="10800" y="20100"/>
                </a:cubicBezTo>
                <a:cubicBezTo>
                  <a:pt x="5700" y="20100"/>
                  <a:pt x="1500" y="15900"/>
                  <a:pt x="1500" y="10800"/>
                </a:cubicBezTo>
                <a:cubicBezTo>
                  <a:pt x="1500" y="5700"/>
                  <a:pt x="5700" y="1500"/>
                  <a:pt x="10800" y="1500"/>
                </a:cubicBezTo>
                <a:close/>
                <a:moveTo>
                  <a:pt x="5850" y="11400"/>
                </a:moveTo>
                <a:cubicBezTo>
                  <a:pt x="15750" y="11400"/>
                  <a:pt x="15750" y="11400"/>
                  <a:pt x="15750" y="11400"/>
                </a:cubicBezTo>
                <a:cubicBezTo>
                  <a:pt x="16200" y="11400"/>
                  <a:pt x="16500" y="11100"/>
                  <a:pt x="16500" y="10650"/>
                </a:cubicBezTo>
                <a:cubicBezTo>
                  <a:pt x="16500" y="10200"/>
                  <a:pt x="16200" y="9900"/>
                  <a:pt x="15750" y="9900"/>
                </a:cubicBezTo>
                <a:cubicBezTo>
                  <a:pt x="5850" y="9900"/>
                  <a:pt x="5850" y="9900"/>
                  <a:pt x="5850" y="9900"/>
                </a:cubicBezTo>
                <a:cubicBezTo>
                  <a:pt x="5400" y="9900"/>
                  <a:pt x="5100" y="10200"/>
                  <a:pt x="5100" y="10650"/>
                </a:cubicBezTo>
                <a:cubicBezTo>
                  <a:pt x="5100" y="11100"/>
                  <a:pt x="5400" y="11400"/>
                  <a:pt x="5850" y="11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75" name="Freeform 420"/>
          <p:cNvSpPr/>
          <p:nvPr/>
        </p:nvSpPr>
        <p:spPr>
          <a:xfrm>
            <a:off x="14820900" y="7232652"/>
            <a:ext cx="501650" cy="523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36" y="0"/>
                </a:moveTo>
                <a:cubicBezTo>
                  <a:pt x="11244" y="0"/>
                  <a:pt x="10652" y="0"/>
                  <a:pt x="10060" y="284"/>
                </a:cubicBezTo>
                <a:cubicBezTo>
                  <a:pt x="296" y="9663"/>
                  <a:pt x="296" y="9663"/>
                  <a:pt x="296" y="9663"/>
                </a:cubicBezTo>
                <a:cubicBezTo>
                  <a:pt x="0" y="9947"/>
                  <a:pt x="0" y="10516"/>
                  <a:pt x="0" y="10800"/>
                </a:cubicBezTo>
                <a:cubicBezTo>
                  <a:pt x="0" y="11084"/>
                  <a:pt x="0" y="11653"/>
                  <a:pt x="296" y="11937"/>
                </a:cubicBezTo>
                <a:cubicBezTo>
                  <a:pt x="10060" y="21032"/>
                  <a:pt x="10060" y="21032"/>
                  <a:pt x="10060" y="21032"/>
                </a:cubicBezTo>
                <a:cubicBezTo>
                  <a:pt x="10356" y="21316"/>
                  <a:pt x="10948" y="21600"/>
                  <a:pt x="11244" y="21600"/>
                </a:cubicBezTo>
                <a:cubicBezTo>
                  <a:pt x="11540" y="21600"/>
                  <a:pt x="11540" y="21600"/>
                  <a:pt x="11836" y="21600"/>
                </a:cubicBezTo>
                <a:cubicBezTo>
                  <a:pt x="12427" y="21316"/>
                  <a:pt x="12723" y="20747"/>
                  <a:pt x="12723" y="20179"/>
                </a:cubicBezTo>
                <a:cubicBezTo>
                  <a:pt x="12723" y="15063"/>
                  <a:pt x="12723" y="15063"/>
                  <a:pt x="12723" y="15063"/>
                </a:cubicBezTo>
                <a:cubicBezTo>
                  <a:pt x="18937" y="21032"/>
                  <a:pt x="18937" y="21032"/>
                  <a:pt x="18937" y="21032"/>
                </a:cubicBezTo>
                <a:cubicBezTo>
                  <a:pt x="19233" y="21316"/>
                  <a:pt x="19825" y="21600"/>
                  <a:pt x="20121" y="21600"/>
                </a:cubicBezTo>
                <a:cubicBezTo>
                  <a:pt x="20416" y="21600"/>
                  <a:pt x="20416" y="21600"/>
                  <a:pt x="20712" y="21600"/>
                </a:cubicBezTo>
                <a:cubicBezTo>
                  <a:pt x="21304" y="21316"/>
                  <a:pt x="21600" y="20747"/>
                  <a:pt x="21600" y="20179"/>
                </a:cubicBezTo>
                <a:cubicBezTo>
                  <a:pt x="21600" y="1421"/>
                  <a:pt x="21600" y="1421"/>
                  <a:pt x="21600" y="1421"/>
                </a:cubicBezTo>
                <a:cubicBezTo>
                  <a:pt x="21600" y="853"/>
                  <a:pt x="21304" y="284"/>
                  <a:pt x="20712" y="0"/>
                </a:cubicBezTo>
                <a:cubicBezTo>
                  <a:pt x="20121" y="0"/>
                  <a:pt x="19529" y="0"/>
                  <a:pt x="18937" y="284"/>
                </a:cubicBezTo>
                <a:cubicBezTo>
                  <a:pt x="12723" y="6537"/>
                  <a:pt x="12723" y="6537"/>
                  <a:pt x="12723" y="6537"/>
                </a:cubicBezTo>
                <a:cubicBezTo>
                  <a:pt x="12723" y="1421"/>
                  <a:pt x="12723" y="1421"/>
                  <a:pt x="12723" y="1421"/>
                </a:cubicBezTo>
                <a:cubicBezTo>
                  <a:pt x="12723" y="853"/>
                  <a:pt x="12427" y="284"/>
                  <a:pt x="11836" y="0"/>
                </a:cubicBezTo>
                <a:close/>
                <a:moveTo>
                  <a:pt x="9764" y="9947"/>
                </a:moveTo>
                <a:cubicBezTo>
                  <a:pt x="9764" y="11653"/>
                  <a:pt x="9764" y="11653"/>
                  <a:pt x="9764" y="11653"/>
                </a:cubicBezTo>
                <a:cubicBezTo>
                  <a:pt x="9764" y="16768"/>
                  <a:pt x="9764" y="16768"/>
                  <a:pt x="9764" y="16768"/>
                </a:cubicBezTo>
                <a:cubicBezTo>
                  <a:pt x="3551" y="10800"/>
                  <a:pt x="3551" y="10800"/>
                  <a:pt x="3551" y="10800"/>
                </a:cubicBezTo>
                <a:cubicBezTo>
                  <a:pt x="9764" y="4832"/>
                  <a:pt x="9764" y="4832"/>
                  <a:pt x="9764" y="4832"/>
                </a:cubicBezTo>
                <a:cubicBezTo>
                  <a:pt x="9764" y="9947"/>
                  <a:pt x="9764" y="9947"/>
                  <a:pt x="9764" y="9947"/>
                </a:cubicBezTo>
                <a:close/>
                <a:moveTo>
                  <a:pt x="18641" y="4832"/>
                </a:moveTo>
                <a:cubicBezTo>
                  <a:pt x="18641" y="16768"/>
                  <a:pt x="18641" y="16768"/>
                  <a:pt x="18641" y="16768"/>
                </a:cubicBezTo>
                <a:cubicBezTo>
                  <a:pt x="12723" y="11084"/>
                  <a:pt x="12723" y="11084"/>
                  <a:pt x="12723" y="11084"/>
                </a:cubicBezTo>
                <a:cubicBezTo>
                  <a:pt x="12723" y="10516"/>
                  <a:pt x="12723" y="10516"/>
                  <a:pt x="12723" y="10516"/>
                </a:cubicBezTo>
                <a:lnTo>
                  <a:pt x="18641" y="483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76" name="Freeform 421"/>
          <p:cNvSpPr/>
          <p:nvPr/>
        </p:nvSpPr>
        <p:spPr>
          <a:xfrm>
            <a:off x="14573250" y="8229602"/>
            <a:ext cx="990600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800" y="21600"/>
                  <a:pt x="21600" y="16800"/>
                  <a:pt x="21600" y="10800"/>
                </a:cubicBezTo>
                <a:cubicBezTo>
                  <a:pt x="21600" y="4800"/>
                  <a:pt x="16800" y="0"/>
                  <a:pt x="10800" y="0"/>
                </a:cubicBezTo>
                <a:cubicBezTo>
                  <a:pt x="4800" y="0"/>
                  <a:pt x="0" y="4800"/>
                  <a:pt x="0" y="10800"/>
                </a:cubicBezTo>
                <a:cubicBezTo>
                  <a:pt x="0" y="16800"/>
                  <a:pt x="4800" y="21600"/>
                  <a:pt x="10800" y="21600"/>
                </a:cubicBezTo>
                <a:close/>
                <a:moveTo>
                  <a:pt x="10800" y="1500"/>
                </a:moveTo>
                <a:cubicBezTo>
                  <a:pt x="15900" y="1500"/>
                  <a:pt x="20100" y="5700"/>
                  <a:pt x="20100" y="10800"/>
                </a:cubicBezTo>
                <a:cubicBezTo>
                  <a:pt x="20100" y="15900"/>
                  <a:pt x="15900" y="20100"/>
                  <a:pt x="10800" y="20100"/>
                </a:cubicBezTo>
                <a:cubicBezTo>
                  <a:pt x="5700" y="20100"/>
                  <a:pt x="1500" y="15900"/>
                  <a:pt x="1500" y="10800"/>
                </a:cubicBezTo>
                <a:cubicBezTo>
                  <a:pt x="1500" y="5700"/>
                  <a:pt x="5700" y="1500"/>
                  <a:pt x="10800" y="1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77" name="Freeform 422"/>
          <p:cNvSpPr/>
          <p:nvPr/>
        </p:nvSpPr>
        <p:spPr>
          <a:xfrm>
            <a:off x="14941804" y="8458489"/>
            <a:ext cx="298199" cy="5299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5" h="21460" extrusionOk="0">
                <a:moveTo>
                  <a:pt x="737" y="20899"/>
                </a:moveTo>
                <a:cubicBezTo>
                  <a:pt x="1228" y="21179"/>
                  <a:pt x="2210" y="21460"/>
                  <a:pt x="2700" y="21460"/>
                </a:cubicBezTo>
                <a:cubicBezTo>
                  <a:pt x="3191" y="21460"/>
                  <a:pt x="4173" y="21179"/>
                  <a:pt x="4664" y="20899"/>
                </a:cubicBezTo>
                <a:cubicBezTo>
                  <a:pt x="20373" y="11642"/>
                  <a:pt x="20373" y="11642"/>
                  <a:pt x="20373" y="11642"/>
                </a:cubicBezTo>
                <a:cubicBezTo>
                  <a:pt x="20864" y="11361"/>
                  <a:pt x="21355" y="11081"/>
                  <a:pt x="21355" y="10800"/>
                </a:cubicBezTo>
                <a:cubicBezTo>
                  <a:pt x="21355" y="10239"/>
                  <a:pt x="20864" y="9959"/>
                  <a:pt x="20373" y="9678"/>
                </a:cubicBezTo>
                <a:cubicBezTo>
                  <a:pt x="4664" y="421"/>
                  <a:pt x="4664" y="421"/>
                  <a:pt x="4664" y="421"/>
                </a:cubicBezTo>
                <a:cubicBezTo>
                  <a:pt x="3682" y="-140"/>
                  <a:pt x="1719" y="-140"/>
                  <a:pt x="737" y="421"/>
                </a:cubicBezTo>
                <a:cubicBezTo>
                  <a:pt x="-245" y="982"/>
                  <a:pt x="-245" y="2104"/>
                  <a:pt x="737" y="2665"/>
                </a:cubicBezTo>
                <a:cubicBezTo>
                  <a:pt x="15464" y="10800"/>
                  <a:pt x="15464" y="10800"/>
                  <a:pt x="15464" y="10800"/>
                </a:cubicBezTo>
                <a:cubicBezTo>
                  <a:pt x="737" y="18935"/>
                  <a:pt x="737" y="18935"/>
                  <a:pt x="737" y="18935"/>
                </a:cubicBezTo>
                <a:cubicBezTo>
                  <a:pt x="-245" y="19496"/>
                  <a:pt x="-245" y="20338"/>
                  <a:pt x="737" y="2089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78" name="Freeform 423"/>
          <p:cNvSpPr/>
          <p:nvPr/>
        </p:nvSpPr>
        <p:spPr>
          <a:xfrm>
            <a:off x="14794045" y="9504506"/>
            <a:ext cx="531418" cy="9952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2" h="21563" extrusionOk="0">
                <a:moveTo>
                  <a:pt x="2423" y="21263"/>
                </a:moveTo>
                <a:cubicBezTo>
                  <a:pt x="2146" y="21413"/>
                  <a:pt x="1593" y="21563"/>
                  <a:pt x="1316" y="21563"/>
                </a:cubicBezTo>
                <a:cubicBezTo>
                  <a:pt x="1039" y="21563"/>
                  <a:pt x="485" y="21413"/>
                  <a:pt x="208" y="21263"/>
                </a:cubicBezTo>
                <a:cubicBezTo>
                  <a:pt x="-69" y="20963"/>
                  <a:pt x="-69" y="20513"/>
                  <a:pt x="208" y="20213"/>
                </a:cubicBezTo>
                <a:cubicBezTo>
                  <a:pt x="17931" y="10763"/>
                  <a:pt x="17931" y="10763"/>
                  <a:pt x="17931" y="10763"/>
                </a:cubicBezTo>
                <a:cubicBezTo>
                  <a:pt x="208" y="1313"/>
                  <a:pt x="208" y="1313"/>
                  <a:pt x="208" y="1313"/>
                </a:cubicBezTo>
                <a:cubicBezTo>
                  <a:pt x="-69" y="1013"/>
                  <a:pt x="-69" y="413"/>
                  <a:pt x="208" y="113"/>
                </a:cubicBezTo>
                <a:cubicBezTo>
                  <a:pt x="762" y="-37"/>
                  <a:pt x="1869" y="-37"/>
                  <a:pt x="2423" y="113"/>
                </a:cubicBezTo>
                <a:cubicBezTo>
                  <a:pt x="20977" y="10163"/>
                  <a:pt x="20977" y="10163"/>
                  <a:pt x="20977" y="10163"/>
                </a:cubicBezTo>
                <a:cubicBezTo>
                  <a:pt x="21531" y="10463"/>
                  <a:pt x="21531" y="11063"/>
                  <a:pt x="20977" y="11363"/>
                </a:cubicBezTo>
                <a:lnTo>
                  <a:pt x="2423" y="2126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79" name="Freeform 424"/>
          <p:cNvSpPr/>
          <p:nvPr/>
        </p:nvSpPr>
        <p:spPr>
          <a:xfrm>
            <a:off x="14738350" y="10718802"/>
            <a:ext cx="673100" cy="8604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98" y="21600"/>
                </a:moveTo>
                <a:cubicBezTo>
                  <a:pt x="21159" y="21600"/>
                  <a:pt x="21600" y="21252"/>
                  <a:pt x="21600" y="20729"/>
                </a:cubicBezTo>
                <a:cubicBezTo>
                  <a:pt x="21600" y="18987"/>
                  <a:pt x="21600" y="18987"/>
                  <a:pt x="21600" y="18987"/>
                </a:cubicBezTo>
                <a:cubicBezTo>
                  <a:pt x="21600" y="17071"/>
                  <a:pt x="20718" y="15503"/>
                  <a:pt x="19176" y="14284"/>
                </a:cubicBezTo>
                <a:cubicBezTo>
                  <a:pt x="19396" y="13761"/>
                  <a:pt x="19396" y="13065"/>
                  <a:pt x="19396" y="12542"/>
                </a:cubicBezTo>
                <a:cubicBezTo>
                  <a:pt x="19396" y="6445"/>
                  <a:pt x="11902" y="523"/>
                  <a:pt x="11682" y="174"/>
                </a:cubicBezTo>
                <a:cubicBezTo>
                  <a:pt x="11461" y="0"/>
                  <a:pt x="11241" y="0"/>
                  <a:pt x="10800" y="0"/>
                </a:cubicBezTo>
                <a:cubicBezTo>
                  <a:pt x="10580" y="0"/>
                  <a:pt x="10359" y="0"/>
                  <a:pt x="10139" y="174"/>
                </a:cubicBezTo>
                <a:cubicBezTo>
                  <a:pt x="9698" y="523"/>
                  <a:pt x="2424" y="6445"/>
                  <a:pt x="2424" y="12542"/>
                </a:cubicBezTo>
                <a:cubicBezTo>
                  <a:pt x="2424" y="13065"/>
                  <a:pt x="2424" y="13761"/>
                  <a:pt x="2645" y="14284"/>
                </a:cubicBezTo>
                <a:cubicBezTo>
                  <a:pt x="882" y="15503"/>
                  <a:pt x="0" y="17071"/>
                  <a:pt x="0" y="18987"/>
                </a:cubicBezTo>
                <a:cubicBezTo>
                  <a:pt x="0" y="20729"/>
                  <a:pt x="0" y="20729"/>
                  <a:pt x="0" y="20729"/>
                </a:cubicBezTo>
                <a:cubicBezTo>
                  <a:pt x="0" y="21252"/>
                  <a:pt x="441" y="21600"/>
                  <a:pt x="1102" y="21600"/>
                </a:cubicBezTo>
                <a:cubicBezTo>
                  <a:pt x="1763" y="21600"/>
                  <a:pt x="2204" y="21252"/>
                  <a:pt x="2204" y="20729"/>
                </a:cubicBezTo>
                <a:cubicBezTo>
                  <a:pt x="2204" y="18987"/>
                  <a:pt x="2204" y="18987"/>
                  <a:pt x="2204" y="18987"/>
                </a:cubicBezTo>
                <a:cubicBezTo>
                  <a:pt x="2204" y="17942"/>
                  <a:pt x="2645" y="17071"/>
                  <a:pt x="3306" y="16374"/>
                </a:cubicBezTo>
                <a:cubicBezTo>
                  <a:pt x="3527" y="17071"/>
                  <a:pt x="3967" y="17942"/>
                  <a:pt x="4629" y="18813"/>
                </a:cubicBezTo>
                <a:cubicBezTo>
                  <a:pt x="4629" y="19161"/>
                  <a:pt x="5069" y="19335"/>
                  <a:pt x="5510" y="19335"/>
                </a:cubicBezTo>
                <a:cubicBezTo>
                  <a:pt x="9698" y="19335"/>
                  <a:pt x="9698" y="19335"/>
                  <a:pt x="9698" y="19335"/>
                </a:cubicBezTo>
                <a:cubicBezTo>
                  <a:pt x="9698" y="20729"/>
                  <a:pt x="9698" y="20729"/>
                  <a:pt x="9698" y="20729"/>
                </a:cubicBezTo>
                <a:cubicBezTo>
                  <a:pt x="9698" y="21252"/>
                  <a:pt x="10359" y="21600"/>
                  <a:pt x="10800" y="21600"/>
                </a:cubicBezTo>
                <a:cubicBezTo>
                  <a:pt x="11461" y="21600"/>
                  <a:pt x="11902" y="21252"/>
                  <a:pt x="11902" y="20729"/>
                </a:cubicBezTo>
                <a:cubicBezTo>
                  <a:pt x="11902" y="19335"/>
                  <a:pt x="11902" y="19335"/>
                  <a:pt x="11902" y="19335"/>
                </a:cubicBezTo>
                <a:cubicBezTo>
                  <a:pt x="16310" y="19335"/>
                  <a:pt x="16310" y="19335"/>
                  <a:pt x="16310" y="19335"/>
                </a:cubicBezTo>
                <a:cubicBezTo>
                  <a:pt x="16751" y="19335"/>
                  <a:pt x="16971" y="19161"/>
                  <a:pt x="17192" y="18813"/>
                </a:cubicBezTo>
                <a:cubicBezTo>
                  <a:pt x="17853" y="17942"/>
                  <a:pt x="18294" y="17245"/>
                  <a:pt x="18514" y="16374"/>
                </a:cubicBezTo>
                <a:cubicBezTo>
                  <a:pt x="19176" y="17071"/>
                  <a:pt x="19396" y="17942"/>
                  <a:pt x="19396" y="18987"/>
                </a:cubicBezTo>
                <a:cubicBezTo>
                  <a:pt x="19396" y="20729"/>
                  <a:pt x="19396" y="20729"/>
                  <a:pt x="19396" y="20729"/>
                </a:cubicBezTo>
                <a:cubicBezTo>
                  <a:pt x="19396" y="21252"/>
                  <a:pt x="20057" y="21600"/>
                  <a:pt x="20498" y="21600"/>
                </a:cubicBezTo>
                <a:close/>
                <a:moveTo>
                  <a:pt x="15429" y="17594"/>
                </a:moveTo>
                <a:cubicBezTo>
                  <a:pt x="11902" y="17594"/>
                  <a:pt x="11902" y="17594"/>
                  <a:pt x="11902" y="17594"/>
                </a:cubicBezTo>
                <a:cubicBezTo>
                  <a:pt x="11902" y="16026"/>
                  <a:pt x="11902" y="16026"/>
                  <a:pt x="11902" y="16026"/>
                </a:cubicBezTo>
                <a:cubicBezTo>
                  <a:pt x="11902" y="15677"/>
                  <a:pt x="11461" y="15155"/>
                  <a:pt x="10800" y="15155"/>
                </a:cubicBezTo>
                <a:cubicBezTo>
                  <a:pt x="10139" y="15155"/>
                  <a:pt x="9698" y="15677"/>
                  <a:pt x="9698" y="16026"/>
                </a:cubicBezTo>
                <a:cubicBezTo>
                  <a:pt x="9698" y="17594"/>
                  <a:pt x="9698" y="17594"/>
                  <a:pt x="9698" y="17594"/>
                </a:cubicBezTo>
                <a:cubicBezTo>
                  <a:pt x="6171" y="17594"/>
                  <a:pt x="6171" y="17594"/>
                  <a:pt x="6171" y="17594"/>
                </a:cubicBezTo>
                <a:cubicBezTo>
                  <a:pt x="5510" y="16548"/>
                  <a:pt x="5069" y="15503"/>
                  <a:pt x="4849" y="14458"/>
                </a:cubicBezTo>
                <a:cubicBezTo>
                  <a:pt x="4849" y="14458"/>
                  <a:pt x="4849" y="14284"/>
                  <a:pt x="4849" y="14284"/>
                </a:cubicBezTo>
                <a:cubicBezTo>
                  <a:pt x="4629" y="13761"/>
                  <a:pt x="4629" y="13065"/>
                  <a:pt x="4629" y="12542"/>
                </a:cubicBezTo>
                <a:cubicBezTo>
                  <a:pt x="4629" y="8361"/>
                  <a:pt x="9037" y="3832"/>
                  <a:pt x="10800" y="2265"/>
                </a:cubicBezTo>
                <a:cubicBezTo>
                  <a:pt x="12784" y="3832"/>
                  <a:pt x="17192" y="8361"/>
                  <a:pt x="17192" y="12542"/>
                </a:cubicBezTo>
                <a:cubicBezTo>
                  <a:pt x="17192" y="14110"/>
                  <a:pt x="16531" y="15677"/>
                  <a:pt x="15429" y="175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80" name="Freeform 425"/>
          <p:cNvSpPr/>
          <p:nvPr/>
        </p:nvSpPr>
        <p:spPr>
          <a:xfrm>
            <a:off x="14951076" y="10995025"/>
            <a:ext cx="254001" cy="250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800"/>
                </a:moveTo>
                <a:cubicBezTo>
                  <a:pt x="0" y="16800"/>
                  <a:pt x="4670" y="21600"/>
                  <a:pt x="10508" y="21600"/>
                </a:cubicBezTo>
                <a:cubicBezTo>
                  <a:pt x="16930" y="21600"/>
                  <a:pt x="21600" y="16800"/>
                  <a:pt x="21600" y="10800"/>
                </a:cubicBezTo>
                <a:cubicBezTo>
                  <a:pt x="21600" y="4800"/>
                  <a:pt x="16930" y="0"/>
                  <a:pt x="10508" y="0"/>
                </a:cubicBezTo>
                <a:cubicBezTo>
                  <a:pt x="4670" y="0"/>
                  <a:pt x="0" y="4800"/>
                  <a:pt x="0" y="10800"/>
                </a:cubicBezTo>
                <a:close/>
                <a:moveTo>
                  <a:pt x="10508" y="6000"/>
                </a:moveTo>
                <a:cubicBezTo>
                  <a:pt x="13427" y="6000"/>
                  <a:pt x="15762" y="7800"/>
                  <a:pt x="15762" y="10800"/>
                </a:cubicBezTo>
                <a:cubicBezTo>
                  <a:pt x="15762" y="13800"/>
                  <a:pt x="13427" y="15600"/>
                  <a:pt x="10508" y="15600"/>
                </a:cubicBezTo>
                <a:cubicBezTo>
                  <a:pt x="8173" y="15600"/>
                  <a:pt x="5838" y="13800"/>
                  <a:pt x="5838" y="10800"/>
                </a:cubicBezTo>
                <a:cubicBezTo>
                  <a:pt x="5838" y="7800"/>
                  <a:pt x="8173" y="6000"/>
                  <a:pt x="10508" y="60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81" name="Freeform 426"/>
          <p:cNvSpPr/>
          <p:nvPr/>
        </p:nvSpPr>
        <p:spPr>
          <a:xfrm>
            <a:off x="14849476" y="11528425"/>
            <a:ext cx="66677" cy="193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7743"/>
                </a:moveTo>
                <a:cubicBezTo>
                  <a:pt x="21600" y="4629"/>
                  <a:pt x="21600" y="4629"/>
                  <a:pt x="21600" y="4629"/>
                </a:cubicBezTo>
                <a:cubicBezTo>
                  <a:pt x="21600" y="2314"/>
                  <a:pt x="17280" y="0"/>
                  <a:pt x="10800" y="0"/>
                </a:cubicBezTo>
                <a:cubicBezTo>
                  <a:pt x="4320" y="0"/>
                  <a:pt x="0" y="2314"/>
                  <a:pt x="0" y="4629"/>
                </a:cubicBezTo>
                <a:cubicBezTo>
                  <a:pt x="0" y="17743"/>
                  <a:pt x="0" y="17743"/>
                  <a:pt x="0" y="17743"/>
                </a:cubicBezTo>
                <a:cubicBezTo>
                  <a:pt x="0" y="19286"/>
                  <a:pt x="4320" y="21600"/>
                  <a:pt x="10800" y="21600"/>
                </a:cubicBezTo>
                <a:cubicBezTo>
                  <a:pt x="17280" y="21600"/>
                  <a:pt x="21600" y="19286"/>
                  <a:pt x="21600" y="1774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82" name="Freeform 427"/>
          <p:cNvSpPr/>
          <p:nvPr/>
        </p:nvSpPr>
        <p:spPr>
          <a:xfrm>
            <a:off x="15233650" y="11528425"/>
            <a:ext cx="66676" cy="193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7743"/>
                </a:moveTo>
                <a:cubicBezTo>
                  <a:pt x="21600" y="4629"/>
                  <a:pt x="21600" y="4629"/>
                  <a:pt x="21600" y="4629"/>
                </a:cubicBezTo>
                <a:cubicBezTo>
                  <a:pt x="21600" y="2314"/>
                  <a:pt x="17280" y="0"/>
                  <a:pt x="10800" y="0"/>
                </a:cubicBezTo>
                <a:cubicBezTo>
                  <a:pt x="6480" y="0"/>
                  <a:pt x="0" y="2314"/>
                  <a:pt x="0" y="4629"/>
                </a:cubicBezTo>
                <a:cubicBezTo>
                  <a:pt x="0" y="17743"/>
                  <a:pt x="0" y="17743"/>
                  <a:pt x="0" y="17743"/>
                </a:cubicBezTo>
                <a:cubicBezTo>
                  <a:pt x="0" y="19286"/>
                  <a:pt x="6480" y="21600"/>
                  <a:pt x="10800" y="21600"/>
                </a:cubicBezTo>
                <a:cubicBezTo>
                  <a:pt x="17280" y="21600"/>
                  <a:pt x="21600" y="19286"/>
                  <a:pt x="21600" y="1774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83" name="Freeform 428"/>
          <p:cNvSpPr/>
          <p:nvPr/>
        </p:nvSpPr>
        <p:spPr>
          <a:xfrm>
            <a:off x="14573250" y="11991975"/>
            <a:ext cx="990600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9750"/>
                </a:moveTo>
                <a:cubicBezTo>
                  <a:pt x="9000" y="9750"/>
                  <a:pt x="9000" y="9750"/>
                  <a:pt x="9000" y="9750"/>
                </a:cubicBezTo>
                <a:cubicBezTo>
                  <a:pt x="9450" y="9750"/>
                  <a:pt x="9750" y="9450"/>
                  <a:pt x="9750" y="9000"/>
                </a:cubicBezTo>
                <a:cubicBezTo>
                  <a:pt x="9750" y="750"/>
                  <a:pt x="9750" y="750"/>
                  <a:pt x="9750" y="750"/>
                </a:cubicBezTo>
                <a:cubicBezTo>
                  <a:pt x="9750" y="300"/>
                  <a:pt x="9450" y="0"/>
                  <a:pt x="9000" y="0"/>
                </a:cubicBez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300"/>
                  <a:pt x="0" y="750"/>
                </a:cubicBezTo>
                <a:cubicBezTo>
                  <a:pt x="0" y="9000"/>
                  <a:pt x="0" y="9000"/>
                  <a:pt x="0" y="9000"/>
                </a:cubicBezTo>
                <a:cubicBezTo>
                  <a:pt x="0" y="9450"/>
                  <a:pt x="300" y="9750"/>
                  <a:pt x="750" y="9750"/>
                </a:cubicBezTo>
                <a:close/>
                <a:moveTo>
                  <a:pt x="1500" y="1500"/>
                </a:moveTo>
                <a:cubicBezTo>
                  <a:pt x="8250" y="1500"/>
                  <a:pt x="8250" y="1500"/>
                  <a:pt x="8250" y="1500"/>
                </a:cubicBezTo>
                <a:cubicBezTo>
                  <a:pt x="8250" y="8250"/>
                  <a:pt x="8250" y="8250"/>
                  <a:pt x="8250" y="8250"/>
                </a:cubicBezTo>
                <a:cubicBezTo>
                  <a:pt x="1500" y="8250"/>
                  <a:pt x="1500" y="8250"/>
                  <a:pt x="1500" y="8250"/>
                </a:cubicBezTo>
                <a:lnTo>
                  <a:pt x="1500" y="1500"/>
                </a:lnTo>
                <a:close/>
                <a:moveTo>
                  <a:pt x="20850" y="9750"/>
                </a:moveTo>
                <a:cubicBezTo>
                  <a:pt x="21300" y="9750"/>
                  <a:pt x="21600" y="9450"/>
                  <a:pt x="21600" y="900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1300" y="0"/>
                  <a:pt x="20850" y="0"/>
                </a:cubicBezTo>
                <a:cubicBezTo>
                  <a:pt x="12600" y="0"/>
                  <a:pt x="12600" y="0"/>
                  <a:pt x="12600" y="0"/>
                </a:cubicBezTo>
                <a:cubicBezTo>
                  <a:pt x="12150" y="0"/>
                  <a:pt x="11850" y="300"/>
                  <a:pt x="11850" y="750"/>
                </a:cubicBezTo>
                <a:cubicBezTo>
                  <a:pt x="11850" y="9000"/>
                  <a:pt x="11850" y="9000"/>
                  <a:pt x="11850" y="9000"/>
                </a:cubicBezTo>
                <a:cubicBezTo>
                  <a:pt x="11850" y="9450"/>
                  <a:pt x="12150" y="9750"/>
                  <a:pt x="12600" y="9750"/>
                </a:cubicBezTo>
                <a:lnTo>
                  <a:pt x="20850" y="9750"/>
                </a:lnTo>
                <a:close/>
                <a:moveTo>
                  <a:pt x="13350" y="1500"/>
                </a:moveTo>
                <a:cubicBezTo>
                  <a:pt x="20100" y="1500"/>
                  <a:pt x="20100" y="1500"/>
                  <a:pt x="20100" y="1500"/>
                </a:cubicBezTo>
                <a:cubicBezTo>
                  <a:pt x="20100" y="8250"/>
                  <a:pt x="20100" y="8250"/>
                  <a:pt x="20100" y="8250"/>
                </a:cubicBezTo>
                <a:cubicBezTo>
                  <a:pt x="13350" y="8250"/>
                  <a:pt x="13350" y="8250"/>
                  <a:pt x="13350" y="8250"/>
                </a:cubicBezTo>
                <a:lnTo>
                  <a:pt x="13350" y="1500"/>
                </a:lnTo>
                <a:close/>
                <a:moveTo>
                  <a:pt x="750" y="14100"/>
                </a:moveTo>
                <a:cubicBezTo>
                  <a:pt x="300" y="14100"/>
                  <a:pt x="0" y="14400"/>
                  <a:pt x="0" y="14850"/>
                </a:cubicBezTo>
                <a:cubicBezTo>
                  <a:pt x="0" y="15300"/>
                  <a:pt x="300" y="15600"/>
                  <a:pt x="750" y="15600"/>
                </a:cubicBezTo>
                <a:cubicBezTo>
                  <a:pt x="20850" y="15750"/>
                  <a:pt x="20850" y="15750"/>
                  <a:pt x="20850" y="15750"/>
                </a:cubicBezTo>
                <a:cubicBezTo>
                  <a:pt x="21300" y="15750"/>
                  <a:pt x="21600" y="15300"/>
                  <a:pt x="21600" y="14850"/>
                </a:cubicBezTo>
                <a:cubicBezTo>
                  <a:pt x="21600" y="14550"/>
                  <a:pt x="21300" y="14100"/>
                  <a:pt x="20850" y="14100"/>
                </a:cubicBezTo>
                <a:cubicBezTo>
                  <a:pt x="750" y="14100"/>
                  <a:pt x="750" y="14100"/>
                  <a:pt x="750" y="14100"/>
                </a:cubicBezTo>
                <a:close/>
                <a:moveTo>
                  <a:pt x="750" y="21600"/>
                </a:move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300"/>
                  <a:pt x="21600" y="20850"/>
                </a:cubicBezTo>
                <a:cubicBezTo>
                  <a:pt x="21600" y="20400"/>
                  <a:pt x="21300" y="20100"/>
                  <a:pt x="20850" y="20100"/>
                </a:cubicBezTo>
                <a:cubicBezTo>
                  <a:pt x="750" y="20100"/>
                  <a:pt x="750" y="20100"/>
                  <a:pt x="750" y="20100"/>
                </a:cubicBezTo>
                <a:cubicBezTo>
                  <a:pt x="300" y="20100"/>
                  <a:pt x="0" y="20400"/>
                  <a:pt x="0" y="20850"/>
                </a:cubicBezTo>
                <a:cubicBezTo>
                  <a:pt x="0" y="21300"/>
                  <a:pt x="300" y="21600"/>
                  <a:pt x="75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84" name="Freeform 429"/>
          <p:cNvSpPr/>
          <p:nvPr/>
        </p:nvSpPr>
        <p:spPr>
          <a:xfrm>
            <a:off x="16497300" y="781051"/>
            <a:ext cx="983998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25" h="21600" extrusionOk="0">
                <a:moveTo>
                  <a:pt x="8400" y="16800"/>
                </a:moveTo>
                <a:cubicBezTo>
                  <a:pt x="10500" y="16800"/>
                  <a:pt x="12300" y="16050"/>
                  <a:pt x="13800" y="14850"/>
                </a:cubicBezTo>
                <a:cubicBezTo>
                  <a:pt x="20250" y="21300"/>
                  <a:pt x="20250" y="21300"/>
                  <a:pt x="20250" y="21300"/>
                </a:cubicBezTo>
                <a:cubicBezTo>
                  <a:pt x="20400" y="21450"/>
                  <a:pt x="20550" y="21600"/>
                  <a:pt x="20850" y="21600"/>
                </a:cubicBezTo>
                <a:cubicBezTo>
                  <a:pt x="21000" y="21600"/>
                  <a:pt x="21150" y="21450"/>
                  <a:pt x="21300" y="21300"/>
                </a:cubicBezTo>
                <a:cubicBezTo>
                  <a:pt x="21600" y="21000"/>
                  <a:pt x="21600" y="20550"/>
                  <a:pt x="21300" y="20250"/>
                </a:cubicBezTo>
                <a:cubicBezTo>
                  <a:pt x="14850" y="13800"/>
                  <a:pt x="14850" y="13800"/>
                  <a:pt x="14850" y="13800"/>
                </a:cubicBezTo>
                <a:cubicBezTo>
                  <a:pt x="16050" y="12300"/>
                  <a:pt x="16800" y="10350"/>
                  <a:pt x="16800" y="8400"/>
                </a:cubicBezTo>
                <a:cubicBezTo>
                  <a:pt x="16800" y="3750"/>
                  <a:pt x="13050" y="0"/>
                  <a:pt x="8400" y="0"/>
                </a:cubicBezTo>
                <a:cubicBezTo>
                  <a:pt x="3750" y="0"/>
                  <a:pt x="0" y="3750"/>
                  <a:pt x="0" y="8400"/>
                </a:cubicBezTo>
                <a:cubicBezTo>
                  <a:pt x="0" y="13050"/>
                  <a:pt x="3750" y="16800"/>
                  <a:pt x="8400" y="16800"/>
                </a:cubicBezTo>
                <a:close/>
                <a:moveTo>
                  <a:pt x="8400" y="1500"/>
                </a:moveTo>
                <a:cubicBezTo>
                  <a:pt x="12150" y="1500"/>
                  <a:pt x="15300" y="4650"/>
                  <a:pt x="15300" y="8400"/>
                </a:cubicBezTo>
                <a:cubicBezTo>
                  <a:pt x="15300" y="12150"/>
                  <a:pt x="12150" y="15300"/>
                  <a:pt x="8400" y="15300"/>
                </a:cubicBezTo>
                <a:cubicBezTo>
                  <a:pt x="4650" y="15300"/>
                  <a:pt x="1500" y="12150"/>
                  <a:pt x="1500" y="8400"/>
                </a:cubicBezTo>
                <a:cubicBezTo>
                  <a:pt x="1500" y="4650"/>
                  <a:pt x="4650" y="1500"/>
                  <a:pt x="8400" y="1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85" name="Freeform 430"/>
          <p:cNvSpPr/>
          <p:nvPr/>
        </p:nvSpPr>
        <p:spPr>
          <a:xfrm>
            <a:off x="16497300" y="2028825"/>
            <a:ext cx="987426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8550"/>
                </a:moveTo>
                <a:cubicBezTo>
                  <a:pt x="300" y="8550"/>
                  <a:pt x="0" y="8850"/>
                  <a:pt x="0" y="9300"/>
                </a:cubicBezTo>
                <a:cubicBezTo>
                  <a:pt x="0" y="12300"/>
                  <a:pt x="0" y="12300"/>
                  <a:pt x="0" y="12300"/>
                </a:cubicBezTo>
                <a:cubicBezTo>
                  <a:pt x="0" y="12750"/>
                  <a:pt x="300" y="13050"/>
                  <a:pt x="750" y="13050"/>
                </a:cubicBezTo>
                <a:cubicBezTo>
                  <a:pt x="2100" y="13050"/>
                  <a:pt x="2100" y="13050"/>
                  <a:pt x="2100" y="13050"/>
                </a:cubicBezTo>
                <a:cubicBezTo>
                  <a:pt x="2400" y="13800"/>
                  <a:pt x="2700" y="14550"/>
                  <a:pt x="3150" y="15300"/>
                </a:cubicBezTo>
                <a:cubicBezTo>
                  <a:pt x="2100" y="16350"/>
                  <a:pt x="2100" y="16350"/>
                  <a:pt x="2100" y="16350"/>
                </a:cubicBezTo>
                <a:cubicBezTo>
                  <a:pt x="1800" y="16650"/>
                  <a:pt x="1800" y="17100"/>
                  <a:pt x="2100" y="17400"/>
                </a:cubicBezTo>
                <a:cubicBezTo>
                  <a:pt x="4200" y="19500"/>
                  <a:pt x="4200" y="19500"/>
                  <a:pt x="4200" y="19500"/>
                </a:cubicBezTo>
                <a:cubicBezTo>
                  <a:pt x="4500" y="19800"/>
                  <a:pt x="4950" y="19800"/>
                  <a:pt x="5250" y="19500"/>
                </a:cubicBezTo>
                <a:cubicBezTo>
                  <a:pt x="6300" y="18450"/>
                  <a:pt x="6300" y="18450"/>
                  <a:pt x="6300" y="18450"/>
                </a:cubicBezTo>
                <a:cubicBezTo>
                  <a:pt x="7050" y="18900"/>
                  <a:pt x="7800" y="19200"/>
                  <a:pt x="8550" y="19350"/>
                </a:cubicBezTo>
                <a:cubicBezTo>
                  <a:pt x="8550" y="20850"/>
                  <a:pt x="8550" y="20850"/>
                  <a:pt x="8550" y="20850"/>
                </a:cubicBezTo>
                <a:cubicBezTo>
                  <a:pt x="8550" y="21300"/>
                  <a:pt x="8850" y="21600"/>
                  <a:pt x="9300" y="21600"/>
                </a:cubicBezTo>
                <a:cubicBezTo>
                  <a:pt x="12300" y="21600"/>
                  <a:pt x="12300" y="21600"/>
                  <a:pt x="12300" y="21600"/>
                </a:cubicBezTo>
                <a:cubicBezTo>
                  <a:pt x="12750" y="21600"/>
                  <a:pt x="13050" y="21300"/>
                  <a:pt x="13050" y="20850"/>
                </a:cubicBezTo>
                <a:cubicBezTo>
                  <a:pt x="13050" y="19350"/>
                  <a:pt x="13050" y="19350"/>
                  <a:pt x="13050" y="19350"/>
                </a:cubicBezTo>
                <a:cubicBezTo>
                  <a:pt x="13950" y="19200"/>
                  <a:pt x="14550" y="18900"/>
                  <a:pt x="15300" y="18450"/>
                </a:cubicBezTo>
                <a:cubicBezTo>
                  <a:pt x="16350" y="19500"/>
                  <a:pt x="16350" y="19500"/>
                  <a:pt x="16350" y="19500"/>
                </a:cubicBezTo>
                <a:cubicBezTo>
                  <a:pt x="16650" y="19800"/>
                  <a:pt x="17100" y="19800"/>
                  <a:pt x="17400" y="19500"/>
                </a:cubicBezTo>
                <a:cubicBezTo>
                  <a:pt x="19500" y="17400"/>
                  <a:pt x="19500" y="17400"/>
                  <a:pt x="19500" y="17400"/>
                </a:cubicBezTo>
                <a:cubicBezTo>
                  <a:pt x="19800" y="17100"/>
                  <a:pt x="19800" y="16650"/>
                  <a:pt x="19500" y="16350"/>
                </a:cubicBezTo>
                <a:cubicBezTo>
                  <a:pt x="18450" y="15300"/>
                  <a:pt x="18450" y="15300"/>
                  <a:pt x="18450" y="15300"/>
                </a:cubicBezTo>
                <a:cubicBezTo>
                  <a:pt x="18900" y="14550"/>
                  <a:pt x="19200" y="13800"/>
                  <a:pt x="19500" y="13050"/>
                </a:cubicBezTo>
                <a:cubicBezTo>
                  <a:pt x="20850" y="13050"/>
                  <a:pt x="20850" y="13050"/>
                  <a:pt x="20850" y="13050"/>
                </a:cubicBezTo>
                <a:cubicBezTo>
                  <a:pt x="21300" y="13050"/>
                  <a:pt x="21600" y="12750"/>
                  <a:pt x="21600" y="12300"/>
                </a:cubicBezTo>
                <a:cubicBezTo>
                  <a:pt x="21600" y="9300"/>
                  <a:pt x="21600" y="9300"/>
                  <a:pt x="21600" y="9300"/>
                </a:cubicBezTo>
                <a:cubicBezTo>
                  <a:pt x="21600" y="8850"/>
                  <a:pt x="21300" y="8550"/>
                  <a:pt x="20850" y="8550"/>
                </a:cubicBezTo>
                <a:cubicBezTo>
                  <a:pt x="19500" y="8550"/>
                  <a:pt x="19500" y="8550"/>
                  <a:pt x="19500" y="8550"/>
                </a:cubicBezTo>
                <a:cubicBezTo>
                  <a:pt x="19200" y="7800"/>
                  <a:pt x="18900" y="7050"/>
                  <a:pt x="18450" y="6300"/>
                </a:cubicBezTo>
                <a:cubicBezTo>
                  <a:pt x="19500" y="5250"/>
                  <a:pt x="19500" y="5250"/>
                  <a:pt x="19500" y="5250"/>
                </a:cubicBezTo>
                <a:cubicBezTo>
                  <a:pt x="19800" y="4950"/>
                  <a:pt x="19800" y="4500"/>
                  <a:pt x="19500" y="4200"/>
                </a:cubicBezTo>
                <a:cubicBezTo>
                  <a:pt x="17400" y="2100"/>
                  <a:pt x="17400" y="2100"/>
                  <a:pt x="17400" y="2100"/>
                </a:cubicBezTo>
                <a:cubicBezTo>
                  <a:pt x="17100" y="1800"/>
                  <a:pt x="16650" y="1800"/>
                  <a:pt x="16350" y="2100"/>
                </a:cubicBezTo>
                <a:cubicBezTo>
                  <a:pt x="15300" y="3150"/>
                  <a:pt x="15300" y="3150"/>
                  <a:pt x="15300" y="3150"/>
                </a:cubicBezTo>
                <a:cubicBezTo>
                  <a:pt x="14550" y="2700"/>
                  <a:pt x="13800" y="2400"/>
                  <a:pt x="13050" y="2100"/>
                </a:cubicBezTo>
                <a:cubicBezTo>
                  <a:pt x="13050" y="750"/>
                  <a:pt x="13050" y="750"/>
                  <a:pt x="13050" y="750"/>
                </a:cubicBezTo>
                <a:cubicBezTo>
                  <a:pt x="13050" y="300"/>
                  <a:pt x="12750" y="0"/>
                  <a:pt x="12300" y="0"/>
                </a:cubicBezTo>
                <a:cubicBezTo>
                  <a:pt x="9300" y="0"/>
                  <a:pt x="9300" y="0"/>
                  <a:pt x="9300" y="0"/>
                </a:cubicBezTo>
                <a:cubicBezTo>
                  <a:pt x="8850" y="0"/>
                  <a:pt x="8550" y="300"/>
                  <a:pt x="8550" y="750"/>
                </a:cubicBezTo>
                <a:cubicBezTo>
                  <a:pt x="8550" y="2100"/>
                  <a:pt x="8550" y="2100"/>
                  <a:pt x="8550" y="2100"/>
                </a:cubicBezTo>
                <a:cubicBezTo>
                  <a:pt x="7800" y="2400"/>
                  <a:pt x="7050" y="2700"/>
                  <a:pt x="6300" y="3150"/>
                </a:cubicBezTo>
                <a:cubicBezTo>
                  <a:pt x="5250" y="2100"/>
                  <a:pt x="5250" y="2100"/>
                  <a:pt x="5250" y="2100"/>
                </a:cubicBezTo>
                <a:cubicBezTo>
                  <a:pt x="4950" y="1800"/>
                  <a:pt x="4500" y="1800"/>
                  <a:pt x="4200" y="2100"/>
                </a:cubicBezTo>
                <a:cubicBezTo>
                  <a:pt x="2100" y="4200"/>
                  <a:pt x="2100" y="4200"/>
                  <a:pt x="2100" y="4200"/>
                </a:cubicBezTo>
                <a:cubicBezTo>
                  <a:pt x="1800" y="4500"/>
                  <a:pt x="1800" y="4950"/>
                  <a:pt x="2100" y="5250"/>
                </a:cubicBezTo>
                <a:cubicBezTo>
                  <a:pt x="3150" y="6300"/>
                  <a:pt x="3150" y="6300"/>
                  <a:pt x="3150" y="6300"/>
                </a:cubicBezTo>
                <a:cubicBezTo>
                  <a:pt x="2700" y="7050"/>
                  <a:pt x="2400" y="7800"/>
                  <a:pt x="2100" y="8550"/>
                </a:cubicBezTo>
                <a:lnTo>
                  <a:pt x="750" y="8550"/>
                </a:lnTo>
                <a:close/>
                <a:moveTo>
                  <a:pt x="3450" y="9450"/>
                </a:moveTo>
                <a:cubicBezTo>
                  <a:pt x="3750" y="8400"/>
                  <a:pt x="4050" y="7500"/>
                  <a:pt x="4650" y="6600"/>
                </a:cubicBezTo>
                <a:cubicBezTo>
                  <a:pt x="4950" y="6300"/>
                  <a:pt x="4800" y="5850"/>
                  <a:pt x="4650" y="5700"/>
                </a:cubicBezTo>
                <a:cubicBezTo>
                  <a:pt x="3750" y="4800"/>
                  <a:pt x="3750" y="4800"/>
                  <a:pt x="3750" y="4800"/>
                </a:cubicBezTo>
                <a:cubicBezTo>
                  <a:pt x="4800" y="3750"/>
                  <a:pt x="4800" y="3750"/>
                  <a:pt x="4800" y="3750"/>
                </a:cubicBezTo>
                <a:cubicBezTo>
                  <a:pt x="5700" y="4650"/>
                  <a:pt x="5700" y="4650"/>
                  <a:pt x="5700" y="4650"/>
                </a:cubicBezTo>
                <a:cubicBezTo>
                  <a:pt x="5850" y="4800"/>
                  <a:pt x="6300" y="4950"/>
                  <a:pt x="6600" y="4650"/>
                </a:cubicBezTo>
                <a:cubicBezTo>
                  <a:pt x="7500" y="4050"/>
                  <a:pt x="8400" y="3750"/>
                  <a:pt x="9450" y="3600"/>
                </a:cubicBezTo>
                <a:cubicBezTo>
                  <a:pt x="9750" y="3450"/>
                  <a:pt x="10050" y="3150"/>
                  <a:pt x="10050" y="2850"/>
                </a:cubicBezTo>
                <a:cubicBezTo>
                  <a:pt x="10050" y="1500"/>
                  <a:pt x="10050" y="1500"/>
                  <a:pt x="10050" y="1500"/>
                </a:cubicBezTo>
                <a:cubicBezTo>
                  <a:pt x="11550" y="1500"/>
                  <a:pt x="11550" y="1500"/>
                  <a:pt x="11550" y="1500"/>
                </a:cubicBezTo>
                <a:cubicBezTo>
                  <a:pt x="11550" y="2850"/>
                  <a:pt x="11550" y="2850"/>
                  <a:pt x="11550" y="2850"/>
                </a:cubicBezTo>
                <a:cubicBezTo>
                  <a:pt x="11550" y="3150"/>
                  <a:pt x="11850" y="3450"/>
                  <a:pt x="12150" y="3600"/>
                </a:cubicBezTo>
                <a:cubicBezTo>
                  <a:pt x="13200" y="3750"/>
                  <a:pt x="14100" y="4200"/>
                  <a:pt x="15000" y="4650"/>
                </a:cubicBezTo>
                <a:cubicBezTo>
                  <a:pt x="15300" y="4950"/>
                  <a:pt x="15750" y="4800"/>
                  <a:pt x="15900" y="4650"/>
                </a:cubicBezTo>
                <a:cubicBezTo>
                  <a:pt x="16800" y="3750"/>
                  <a:pt x="16800" y="3750"/>
                  <a:pt x="16800" y="3750"/>
                </a:cubicBezTo>
                <a:cubicBezTo>
                  <a:pt x="17850" y="4800"/>
                  <a:pt x="17850" y="4800"/>
                  <a:pt x="17850" y="4800"/>
                </a:cubicBezTo>
                <a:cubicBezTo>
                  <a:pt x="16950" y="5700"/>
                  <a:pt x="16950" y="5700"/>
                  <a:pt x="16950" y="5700"/>
                </a:cubicBezTo>
                <a:cubicBezTo>
                  <a:pt x="16650" y="5850"/>
                  <a:pt x="16650" y="6300"/>
                  <a:pt x="16800" y="6600"/>
                </a:cubicBezTo>
                <a:cubicBezTo>
                  <a:pt x="17400" y="7500"/>
                  <a:pt x="17850" y="8400"/>
                  <a:pt x="18000" y="9450"/>
                </a:cubicBezTo>
                <a:cubicBezTo>
                  <a:pt x="18150" y="9750"/>
                  <a:pt x="18450" y="10050"/>
                  <a:pt x="18750" y="10050"/>
                </a:cubicBezTo>
                <a:cubicBezTo>
                  <a:pt x="20100" y="10050"/>
                  <a:pt x="20100" y="10050"/>
                  <a:pt x="20100" y="10050"/>
                </a:cubicBezTo>
                <a:cubicBezTo>
                  <a:pt x="20100" y="11550"/>
                  <a:pt x="20100" y="11550"/>
                  <a:pt x="20100" y="11550"/>
                </a:cubicBezTo>
                <a:cubicBezTo>
                  <a:pt x="18750" y="11550"/>
                  <a:pt x="18750" y="11550"/>
                  <a:pt x="18750" y="11550"/>
                </a:cubicBezTo>
                <a:cubicBezTo>
                  <a:pt x="18450" y="11550"/>
                  <a:pt x="18150" y="11850"/>
                  <a:pt x="18000" y="12150"/>
                </a:cubicBezTo>
                <a:cubicBezTo>
                  <a:pt x="17850" y="13200"/>
                  <a:pt x="17400" y="14100"/>
                  <a:pt x="16800" y="15000"/>
                </a:cubicBezTo>
                <a:cubicBezTo>
                  <a:pt x="16650" y="15300"/>
                  <a:pt x="16650" y="15600"/>
                  <a:pt x="16950" y="15900"/>
                </a:cubicBezTo>
                <a:cubicBezTo>
                  <a:pt x="17850" y="16800"/>
                  <a:pt x="17850" y="16800"/>
                  <a:pt x="17850" y="16800"/>
                </a:cubicBezTo>
                <a:cubicBezTo>
                  <a:pt x="16800" y="17850"/>
                  <a:pt x="16800" y="17850"/>
                  <a:pt x="16800" y="17850"/>
                </a:cubicBezTo>
                <a:cubicBezTo>
                  <a:pt x="15900" y="16950"/>
                  <a:pt x="15900" y="16950"/>
                  <a:pt x="15900" y="16950"/>
                </a:cubicBezTo>
                <a:cubicBezTo>
                  <a:pt x="15750" y="16650"/>
                  <a:pt x="15300" y="16650"/>
                  <a:pt x="15000" y="16800"/>
                </a:cubicBezTo>
                <a:cubicBezTo>
                  <a:pt x="14100" y="17400"/>
                  <a:pt x="13200" y="17850"/>
                  <a:pt x="12150" y="18000"/>
                </a:cubicBezTo>
                <a:cubicBezTo>
                  <a:pt x="11850" y="18150"/>
                  <a:pt x="11550" y="18450"/>
                  <a:pt x="11550" y="18750"/>
                </a:cubicBezTo>
                <a:cubicBezTo>
                  <a:pt x="11550" y="19950"/>
                  <a:pt x="11550" y="19950"/>
                  <a:pt x="11550" y="19950"/>
                </a:cubicBezTo>
                <a:cubicBezTo>
                  <a:pt x="10050" y="19950"/>
                  <a:pt x="10050" y="19950"/>
                  <a:pt x="10050" y="19950"/>
                </a:cubicBezTo>
                <a:cubicBezTo>
                  <a:pt x="10050" y="18750"/>
                  <a:pt x="10050" y="18750"/>
                  <a:pt x="10050" y="18750"/>
                </a:cubicBezTo>
                <a:cubicBezTo>
                  <a:pt x="10050" y="18450"/>
                  <a:pt x="9750" y="18150"/>
                  <a:pt x="9450" y="18000"/>
                </a:cubicBezTo>
                <a:cubicBezTo>
                  <a:pt x="8400" y="17850"/>
                  <a:pt x="7500" y="17400"/>
                  <a:pt x="6600" y="16800"/>
                </a:cubicBezTo>
                <a:cubicBezTo>
                  <a:pt x="6300" y="16650"/>
                  <a:pt x="5850" y="16650"/>
                  <a:pt x="5700" y="16950"/>
                </a:cubicBezTo>
                <a:cubicBezTo>
                  <a:pt x="4800" y="17850"/>
                  <a:pt x="4800" y="17850"/>
                  <a:pt x="4800" y="17850"/>
                </a:cubicBezTo>
                <a:cubicBezTo>
                  <a:pt x="3750" y="16800"/>
                  <a:pt x="3750" y="16800"/>
                  <a:pt x="3750" y="16800"/>
                </a:cubicBezTo>
                <a:cubicBezTo>
                  <a:pt x="4650" y="16050"/>
                  <a:pt x="4650" y="16050"/>
                  <a:pt x="4650" y="16050"/>
                </a:cubicBezTo>
                <a:cubicBezTo>
                  <a:pt x="4800" y="15750"/>
                  <a:pt x="4950" y="15300"/>
                  <a:pt x="4650" y="15000"/>
                </a:cubicBezTo>
                <a:cubicBezTo>
                  <a:pt x="4050" y="14100"/>
                  <a:pt x="3750" y="13200"/>
                  <a:pt x="3450" y="12150"/>
                </a:cubicBezTo>
                <a:cubicBezTo>
                  <a:pt x="3450" y="11850"/>
                  <a:pt x="3150" y="11550"/>
                  <a:pt x="2700" y="11550"/>
                </a:cubicBezTo>
                <a:cubicBezTo>
                  <a:pt x="1500" y="11550"/>
                  <a:pt x="1500" y="11550"/>
                  <a:pt x="1500" y="11550"/>
                </a:cubicBezTo>
                <a:cubicBezTo>
                  <a:pt x="1500" y="10050"/>
                  <a:pt x="1500" y="10050"/>
                  <a:pt x="1500" y="10050"/>
                </a:cubicBezTo>
                <a:cubicBezTo>
                  <a:pt x="2700" y="10050"/>
                  <a:pt x="2700" y="10050"/>
                  <a:pt x="2700" y="10050"/>
                </a:cubicBezTo>
                <a:cubicBezTo>
                  <a:pt x="3150" y="10050"/>
                  <a:pt x="3450" y="9750"/>
                  <a:pt x="3450" y="9450"/>
                </a:cubicBezTo>
                <a:close/>
                <a:moveTo>
                  <a:pt x="10800" y="16200"/>
                </a:moveTo>
                <a:cubicBezTo>
                  <a:pt x="13650" y="16200"/>
                  <a:pt x="16050" y="13800"/>
                  <a:pt x="16050" y="10950"/>
                </a:cubicBezTo>
                <a:cubicBezTo>
                  <a:pt x="16050" y="8100"/>
                  <a:pt x="13650" y="5700"/>
                  <a:pt x="10800" y="5700"/>
                </a:cubicBezTo>
                <a:cubicBezTo>
                  <a:pt x="7950" y="5700"/>
                  <a:pt x="5550" y="8100"/>
                  <a:pt x="5550" y="10950"/>
                </a:cubicBezTo>
                <a:cubicBezTo>
                  <a:pt x="5550" y="13800"/>
                  <a:pt x="7950" y="16200"/>
                  <a:pt x="10800" y="16200"/>
                </a:cubicBezTo>
                <a:close/>
                <a:moveTo>
                  <a:pt x="10800" y="7200"/>
                </a:moveTo>
                <a:cubicBezTo>
                  <a:pt x="12900" y="7200"/>
                  <a:pt x="14550" y="8850"/>
                  <a:pt x="14550" y="10950"/>
                </a:cubicBezTo>
                <a:cubicBezTo>
                  <a:pt x="14550" y="12900"/>
                  <a:pt x="12900" y="14550"/>
                  <a:pt x="10800" y="14550"/>
                </a:cubicBezTo>
                <a:cubicBezTo>
                  <a:pt x="8700" y="14550"/>
                  <a:pt x="7050" y="12900"/>
                  <a:pt x="7050" y="10950"/>
                </a:cubicBezTo>
                <a:cubicBezTo>
                  <a:pt x="7050" y="8850"/>
                  <a:pt x="8700" y="7200"/>
                  <a:pt x="10800" y="7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86" name="Freeform 431"/>
          <p:cNvSpPr/>
          <p:nvPr/>
        </p:nvSpPr>
        <p:spPr>
          <a:xfrm>
            <a:off x="16497300" y="3632201"/>
            <a:ext cx="987426" cy="257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50" y="7589"/>
                </a:moveTo>
                <a:cubicBezTo>
                  <a:pt x="16950" y="7589"/>
                  <a:pt x="16950" y="7589"/>
                  <a:pt x="16950" y="7589"/>
                </a:cubicBezTo>
                <a:cubicBezTo>
                  <a:pt x="16650" y="3503"/>
                  <a:pt x="15600" y="0"/>
                  <a:pt x="14400" y="0"/>
                </a:cubicBezTo>
                <a:cubicBezTo>
                  <a:pt x="13200" y="0"/>
                  <a:pt x="12000" y="2919"/>
                  <a:pt x="11700" y="7589"/>
                </a:cubicBezTo>
                <a:cubicBezTo>
                  <a:pt x="750" y="7589"/>
                  <a:pt x="750" y="7589"/>
                  <a:pt x="750" y="7589"/>
                </a:cubicBezTo>
                <a:cubicBezTo>
                  <a:pt x="300" y="7589"/>
                  <a:pt x="0" y="8757"/>
                  <a:pt x="0" y="10508"/>
                </a:cubicBezTo>
                <a:cubicBezTo>
                  <a:pt x="0" y="12259"/>
                  <a:pt x="300" y="13427"/>
                  <a:pt x="750" y="13427"/>
                </a:cubicBezTo>
                <a:cubicBezTo>
                  <a:pt x="11700" y="13427"/>
                  <a:pt x="11700" y="13427"/>
                  <a:pt x="11700" y="13427"/>
                </a:cubicBezTo>
                <a:cubicBezTo>
                  <a:pt x="12000" y="18097"/>
                  <a:pt x="13050" y="21600"/>
                  <a:pt x="14400" y="21600"/>
                </a:cubicBezTo>
                <a:cubicBezTo>
                  <a:pt x="15600" y="21600"/>
                  <a:pt x="16650" y="18097"/>
                  <a:pt x="16950" y="13427"/>
                </a:cubicBezTo>
                <a:cubicBezTo>
                  <a:pt x="20850" y="13427"/>
                  <a:pt x="20850" y="13427"/>
                  <a:pt x="20850" y="13427"/>
                </a:cubicBezTo>
                <a:cubicBezTo>
                  <a:pt x="21300" y="13427"/>
                  <a:pt x="21600" y="12259"/>
                  <a:pt x="21600" y="10508"/>
                </a:cubicBezTo>
                <a:cubicBezTo>
                  <a:pt x="21600" y="8757"/>
                  <a:pt x="21300" y="7589"/>
                  <a:pt x="20850" y="7589"/>
                </a:cubicBezTo>
                <a:close/>
                <a:moveTo>
                  <a:pt x="14400" y="15178"/>
                </a:moveTo>
                <a:cubicBezTo>
                  <a:pt x="13650" y="15178"/>
                  <a:pt x="13200" y="13427"/>
                  <a:pt x="13200" y="10508"/>
                </a:cubicBezTo>
                <a:cubicBezTo>
                  <a:pt x="13200" y="8173"/>
                  <a:pt x="13650" y="5838"/>
                  <a:pt x="14400" y="5838"/>
                </a:cubicBezTo>
                <a:cubicBezTo>
                  <a:pt x="15000" y="5838"/>
                  <a:pt x="15600" y="8173"/>
                  <a:pt x="15600" y="10508"/>
                </a:cubicBezTo>
                <a:cubicBezTo>
                  <a:pt x="15600" y="13427"/>
                  <a:pt x="15000" y="15178"/>
                  <a:pt x="14400" y="1517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87" name="Freeform 432"/>
          <p:cNvSpPr/>
          <p:nvPr/>
        </p:nvSpPr>
        <p:spPr>
          <a:xfrm>
            <a:off x="16497300" y="4518026"/>
            <a:ext cx="98742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0" y="20850"/>
                </a:moveTo>
                <a:cubicBezTo>
                  <a:pt x="2100" y="21150"/>
                  <a:pt x="2400" y="21600"/>
                  <a:pt x="2850" y="21600"/>
                </a:cubicBezTo>
                <a:cubicBezTo>
                  <a:pt x="3300" y="21600"/>
                  <a:pt x="3600" y="21150"/>
                  <a:pt x="3600" y="20850"/>
                </a:cubicBezTo>
                <a:cubicBezTo>
                  <a:pt x="3600" y="5700"/>
                  <a:pt x="3600" y="5700"/>
                  <a:pt x="3600" y="5700"/>
                </a:cubicBezTo>
                <a:cubicBezTo>
                  <a:pt x="4800" y="5400"/>
                  <a:pt x="5700" y="4200"/>
                  <a:pt x="5700" y="2850"/>
                </a:cubicBezTo>
                <a:cubicBezTo>
                  <a:pt x="5700" y="1350"/>
                  <a:pt x="4500" y="0"/>
                  <a:pt x="2850" y="0"/>
                </a:cubicBezTo>
                <a:cubicBezTo>
                  <a:pt x="1200" y="0"/>
                  <a:pt x="0" y="1350"/>
                  <a:pt x="0" y="2850"/>
                </a:cubicBezTo>
                <a:cubicBezTo>
                  <a:pt x="0" y="4200"/>
                  <a:pt x="900" y="5250"/>
                  <a:pt x="2100" y="5700"/>
                </a:cubicBezTo>
                <a:cubicBezTo>
                  <a:pt x="2100" y="20850"/>
                  <a:pt x="2100" y="20850"/>
                  <a:pt x="2100" y="20850"/>
                </a:cubicBezTo>
                <a:close/>
                <a:moveTo>
                  <a:pt x="1500" y="2850"/>
                </a:moveTo>
                <a:cubicBezTo>
                  <a:pt x="1500" y="2100"/>
                  <a:pt x="2100" y="1500"/>
                  <a:pt x="2850" y="1500"/>
                </a:cubicBezTo>
                <a:cubicBezTo>
                  <a:pt x="3600" y="1500"/>
                  <a:pt x="4200" y="2100"/>
                  <a:pt x="4200" y="2850"/>
                </a:cubicBezTo>
                <a:cubicBezTo>
                  <a:pt x="4200" y="3600"/>
                  <a:pt x="3600" y="4200"/>
                  <a:pt x="2850" y="4200"/>
                </a:cubicBezTo>
                <a:cubicBezTo>
                  <a:pt x="2100" y="4200"/>
                  <a:pt x="1500" y="3600"/>
                  <a:pt x="1500" y="2850"/>
                </a:cubicBezTo>
                <a:close/>
                <a:moveTo>
                  <a:pt x="10800" y="0"/>
                </a:moveTo>
                <a:cubicBezTo>
                  <a:pt x="10350" y="0"/>
                  <a:pt x="10050" y="300"/>
                  <a:pt x="10050" y="750"/>
                </a:cubicBezTo>
                <a:cubicBezTo>
                  <a:pt x="10050" y="8550"/>
                  <a:pt x="10050" y="8550"/>
                  <a:pt x="10050" y="8550"/>
                </a:cubicBezTo>
                <a:cubicBezTo>
                  <a:pt x="8850" y="9000"/>
                  <a:pt x="7950" y="10050"/>
                  <a:pt x="7950" y="11400"/>
                </a:cubicBezTo>
                <a:cubicBezTo>
                  <a:pt x="7950" y="12750"/>
                  <a:pt x="8850" y="13800"/>
                  <a:pt x="10050" y="14100"/>
                </a:cubicBezTo>
                <a:cubicBezTo>
                  <a:pt x="10050" y="20850"/>
                  <a:pt x="10050" y="20850"/>
                  <a:pt x="10050" y="20850"/>
                </a:cubicBezTo>
                <a:cubicBezTo>
                  <a:pt x="10050" y="21300"/>
                  <a:pt x="10350" y="21600"/>
                  <a:pt x="10800" y="21600"/>
                </a:cubicBezTo>
                <a:cubicBezTo>
                  <a:pt x="11250" y="21600"/>
                  <a:pt x="11550" y="21300"/>
                  <a:pt x="11550" y="20850"/>
                </a:cubicBezTo>
                <a:cubicBezTo>
                  <a:pt x="11550" y="14100"/>
                  <a:pt x="11550" y="14100"/>
                  <a:pt x="11550" y="14100"/>
                </a:cubicBezTo>
                <a:cubicBezTo>
                  <a:pt x="12750" y="13800"/>
                  <a:pt x="13650" y="12750"/>
                  <a:pt x="13650" y="11400"/>
                </a:cubicBezTo>
                <a:cubicBezTo>
                  <a:pt x="13650" y="10050"/>
                  <a:pt x="12750" y="8850"/>
                  <a:pt x="11550" y="8550"/>
                </a:cubicBezTo>
                <a:cubicBezTo>
                  <a:pt x="11550" y="750"/>
                  <a:pt x="11550" y="750"/>
                  <a:pt x="11550" y="750"/>
                </a:cubicBezTo>
                <a:cubicBezTo>
                  <a:pt x="11550" y="300"/>
                  <a:pt x="11250" y="0"/>
                  <a:pt x="10800" y="0"/>
                </a:cubicBezTo>
                <a:close/>
                <a:moveTo>
                  <a:pt x="12150" y="11400"/>
                </a:moveTo>
                <a:cubicBezTo>
                  <a:pt x="12150" y="12150"/>
                  <a:pt x="11550" y="12750"/>
                  <a:pt x="10800" y="12750"/>
                </a:cubicBezTo>
                <a:cubicBezTo>
                  <a:pt x="10050" y="12750"/>
                  <a:pt x="9450" y="12150"/>
                  <a:pt x="9450" y="11400"/>
                </a:cubicBezTo>
                <a:cubicBezTo>
                  <a:pt x="9450" y="10650"/>
                  <a:pt x="10050" y="10050"/>
                  <a:pt x="10800" y="10050"/>
                </a:cubicBezTo>
                <a:cubicBezTo>
                  <a:pt x="11550" y="10050"/>
                  <a:pt x="12150" y="10650"/>
                  <a:pt x="12150" y="11400"/>
                </a:cubicBezTo>
                <a:close/>
                <a:moveTo>
                  <a:pt x="19500" y="15900"/>
                </a:moveTo>
                <a:cubicBezTo>
                  <a:pt x="19500" y="750"/>
                  <a:pt x="19500" y="750"/>
                  <a:pt x="19500" y="750"/>
                </a:cubicBezTo>
                <a:cubicBezTo>
                  <a:pt x="19500" y="300"/>
                  <a:pt x="19200" y="0"/>
                  <a:pt x="18750" y="0"/>
                </a:cubicBezTo>
                <a:cubicBezTo>
                  <a:pt x="18300" y="0"/>
                  <a:pt x="18000" y="300"/>
                  <a:pt x="18000" y="750"/>
                </a:cubicBezTo>
                <a:cubicBezTo>
                  <a:pt x="18000" y="15900"/>
                  <a:pt x="18000" y="15900"/>
                  <a:pt x="18000" y="15900"/>
                </a:cubicBezTo>
                <a:cubicBezTo>
                  <a:pt x="16650" y="16200"/>
                  <a:pt x="15750" y="17400"/>
                  <a:pt x="15750" y="18600"/>
                </a:cubicBezTo>
                <a:cubicBezTo>
                  <a:pt x="15750" y="20250"/>
                  <a:pt x="17100" y="21600"/>
                  <a:pt x="18750" y="21600"/>
                </a:cubicBezTo>
                <a:cubicBezTo>
                  <a:pt x="20250" y="21600"/>
                  <a:pt x="21600" y="20250"/>
                  <a:pt x="21600" y="18600"/>
                </a:cubicBezTo>
                <a:cubicBezTo>
                  <a:pt x="21600" y="17400"/>
                  <a:pt x="20700" y="16200"/>
                  <a:pt x="19500" y="15900"/>
                </a:cubicBezTo>
                <a:close/>
                <a:moveTo>
                  <a:pt x="18750" y="19950"/>
                </a:moveTo>
                <a:cubicBezTo>
                  <a:pt x="18000" y="19950"/>
                  <a:pt x="17400" y="19350"/>
                  <a:pt x="17400" y="18600"/>
                </a:cubicBezTo>
                <a:cubicBezTo>
                  <a:pt x="17400" y="17850"/>
                  <a:pt x="18000" y="17250"/>
                  <a:pt x="18750" y="17250"/>
                </a:cubicBezTo>
                <a:cubicBezTo>
                  <a:pt x="19500" y="17250"/>
                  <a:pt x="20100" y="17850"/>
                  <a:pt x="20100" y="18600"/>
                </a:cubicBezTo>
                <a:cubicBezTo>
                  <a:pt x="20100" y="19350"/>
                  <a:pt x="19500" y="19950"/>
                  <a:pt x="18750" y="199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88" name="Freeform 433"/>
          <p:cNvSpPr/>
          <p:nvPr/>
        </p:nvSpPr>
        <p:spPr>
          <a:xfrm>
            <a:off x="16687800" y="5765801"/>
            <a:ext cx="625477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510" y="13650"/>
                </a:moveTo>
                <a:cubicBezTo>
                  <a:pt x="5459" y="13650"/>
                  <a:pt x="6171" y="13500"/>
                  <a:pt x="6884" y="13200"/>
                </a:cubicBezTo>
                <a:cubicBezTo>
                  <a:pt x="13055" y="17250"/>
                  <a:pt x="13055" y="17250"/>
                  <a:pt x="13055" y="17250"/>
                </a:cubicBezTo>
                <a:cubicBezTo>
                  <a:pt x="12818" y="17700"/>
                  <a:pt x="12580" y="18150"/>
                  <a:pt x="12580" y="18750"/>
                </a:cubicBezTo>
                <a:cubicBezTo>
                  <a:pt x="12580" y="20250"/>
                  <a:pt x="14479" y="21600"/>
                  <a:pt x="17090" y="21600"/>
                </a:cubicBezTo>
                <a:cubicBezTo>
                  <a:pt x="19464" y="21600"/>
                  <a:pt x="21600" y="20250"/>
                  <a:pt x="21600" y="18750"/>
                </a:cubicBezTo>
                <a:cubicBezTo>
                  <a:pt x="21600" y="17100"/>
                  <a:pt x="19464" y="15750"/>
                  <a:pt x="17090" y="15750"/>
                </a:cubicBezTo>
                <a:cubicBezTo>
                  <a:pt x="16141" y="15750"/>
                  <a:pt x="15429" y="15900"/>
                  <a:pt x="14716" y="16200"/>
                </a:cubicBezTo>
                <a:cubicBezTo>
                  <a:pt x="8545" y="12150"/>
                  <a:pt x="8545" y="12150"/>
                  <a:pt x="8545" y="12150"/>
                </a:cubicBezTo>
                <a:cubicBezTo>
                  <a:pt x="9020" y="11850"/>
                  <a:pt x="9257" y="11250"/>
                  <a:pt x="9257" y="10800"/>
                </a:cubicBezTo>
                <a:cubicBezTo>
                  <a:pt x="9257" y="10200"/>
                  <a:pt x="9020" y="9750"/>
                  <a:pt x="8545" y="9300"/>
                </a:cubicBezTo>
                <a:cubicBezTo>
                  <a:pt x="14716" y="5400"/>
                  <a:pt x="14716" y="5400"/>
                  <a:pt x="14716" y="5400"/>
                </a:cubicBezTo>
                <a:cubicBezTo>
                  <a:pt x="15429" y="5550"/>
                  <a:pt x="16141" y="5700"/>
                  <a:pt x="17090" y="5700"/>
                </a:cubicBezTo>
                <a:cubicBezTo>
                  <a:pt x="19701" y="5700"/>
                  <a:pt x="21600" y="4500"/>
                  <a:pt x="21600" y="2850"/>
                </a:cubicBezTo>
                <a:cubicBezTo>
                  <a:pt x="21600" y="1350"/>
                  <a:pt x="19464" y="0"/>
                  <a:pt x="17090" y="0"/>
                </a:cubicBezTo>
                <a:cubicBezTo>
                  <a:pt x="14479" y="0"/>
                  <a:pt x="12580" y="1350"/>
                  <a:pt x="12580" y="2850"/>
                </a:cubicBezTo>
                <a:cubicBezTo>
                  <a:pt x="12580" y="3450"/>
                  <a:pt x="12818" y="3900"/>
                  <a:pt x="13055" y="4350"/>
                </a:cubicBezTo>
                <a:cubicBezTo>
                  <a:pt x="6884" y="8250"/>
                  <a:pt x="6884" y="8250"/>
                  <a:pt x="6884" y="8250"/>
                </a:cubicBezTo>
                <a:cubicBezTo>
                  <a:pt x="6171" y="7950"/>
                  <a:pt x="5459" y="7950"/>
                  <a:pt x="4510" y="7950"/>
                </a:cubicBezTo>
                <a:cubicBezTo>
                  <a:pt x="2136" y="7950"/>
                  <a:pt x="0" y="9150"/>
                  <a:pt x="0" y="10800"/>
                </a:cubicBezTo>
                <a:cubicBezTo>
                  <a:pt x="0" y="12300"/>
                  <a:pt x="2136" y="13650"/>
                  <a:pt x="4510" y="13650"/>
                </a:cubicBezTo>
                <a:close/>
                <a:moveTo>
                  <a:pt x="17090" y="17250"/>
                </a:moveTo>
                <a:cubicBezTo>
                  <a:pt x="18277" y="17250"/>
                  <a:pt x="19226" y="18000"/>
                  <a:pt x="19226" y="18750"/>
                </a:cubicBezTo>
                <a:cubicBezTo>
                  <a:pt x="19226" y="19500"/>
                  <a:pt x="18277" y="20100"/>
                  <a:pt x="17090" y="20100"/>
                </a:cubicBezTo>
                <a:cubicBezTo>
                  <a:pt x="15903" y="20100"/>
                  <a:pt x="14954" y="19500"/>
                  <a:pt x="14954" y="18750"/>
                </a:cubicBezTo>
                <a:cubicBezTo>
                  <a:pt x="14954" y="18000"/>
                  <a:pt x="15903" y="17250"/>
                  <a:pt x="17090" y="17250"/>
                </a:cubicBezTo>
                <a:close/>
                <a:moveTo>
                  <a:pt x="17090" y="1500"/>
                </a:moveTo>
                <a:cubicBezTo>
                  <a:pt x="18277" y="1500"/>
                  <a:pt x="19226" y="2100"/>
                  <a:pt x="19226" y="2850"/>
                </a:cubicBezTo>
                <a:cubicBezTo>
                  <a:pt x="19226" y="3600"/>
                  <a:pt x="18277" y="4200"/>
                  <a:pt x="17090" y="4200"/>
                </a:cubicBezTo>
                <a:cubicBezTo>
                  <a:pt x="15903" y="4200"/>
                  <a:pt x="14954" y="3600"/>
                  <a:pt x="14954" y="2850"/>
                </a:cubicBezTo>
                <a:cubicBezTo>
                  <a:pt x="14954" y="2100"/>
                  <a:pt x="15903" y="1500"/>
                  <a:pt x="17090" y="1500"/>
                </a:cubicBezTo>
                <a:close/>
                <a:moveTo>
                  <a:pt x="4510" y="9450"/>
                </a:moveTo>
                <a:cubicBezTo>
                  <a:pt x="5697" y="9450"/>
                  <a:pt x="6646" y="10050"/>
                  <a:pt x="6646" y="10800"/>
                </a:cubicBezTo>
                <a:cubicBezTo>
                  <a:pt x="6646" y="11550"/>
                  <a:pt x="5697" y="12150"/>
                  <a:pt x="4510" y="12150"/>
                </a:cubicBezTo>
                <a:cubicBezTo>
                  <a:pt x="3323" y="12150"/>
                  <a:pt x="2374" y="11550"/>
                  <a:pt x="2374" y="10800"/>
                </a:cubicBezTo>
                <a:cubicBezTo>
                  <a:pt x="2374" y="10050"/>
                  <a:pt x="3323" y="9450"/>
                  <a:pt x="4510" y="94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89" name="Freeform 434"/>
          <p:cNvSpPr/>
          <p:nvPr/>
        </p:nvSpPr>
        <p:spPr>
          <a:xfrm>
            <a:off x="16497300" y="7010402"/>
            <a:ext cx="98107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45" y="5100"/>
                </a:moveTo>
                <a:cubicBezTo>
                  <a:pt x="20845" y="5100"/>
                  <a:pt x="16162" y="4950"/>
                  <a:pt x="11329" y="150"/>
                </a:cubicBezTo>
                <a:cubicBezTo>
                  <a:pt x="11178" y="0"/>
                  <a:pt x="11027" y="0"/>
                  <a:pt x="10876" y="0"/>
                </a:cubicBezTo>
                <a:cubicBezTo>
                  <a:pt x="10724" y="0"/>
                  <a:pt x="10724" y="0"/>
                  <a:pt x="10724" y="0"/>
                </a:cubicBezTo>
                <a:cubicBezTo>
                  <a:pt x="10573" y="0"/>
                  <a:pt x="10422" y="0"/>
                  <a:pt x="10271" y="150"/>
                </a:cubicBezTo>
                <a:cubicBezTo>
                  <a:pt x="5438" y="4950"/>
                  <a:pt x="755" y="5100"/>
                  <a:pt x="755" y="5100"/>
                </a:cubicBezTo>
                <a:cubicBezTo>
                  <a:pt x="302" y="5100"/>
                  <a:pt x="0" y="5400"/>
                  <a:pt x="0" y="5850"/>
                </a:cubicBezTo>
                <a:cubicBezTo>
                  <a:pt x="0" y="10650"/>
                  <a:pt x="0" y="10650"/>
                  <a:pt x="0" y="10650"/>
                </a:cubicBezTo>
                <a:cubicBezTo>
                  <a:pt x="0" y="10800"/>
                  <a:pt x="0" y="10950"/>
                  <a:pt x="0" y="10950"/>
                </a:cubicBezTo>
                <a:cubicBezTo>
                  <a:pt x="151" y="11400"/>
                  <a:pt x="3474" y="19200"/>
                  <a:pt x="10573" y="21450"/>
                </a:cubicBezTo>
                <a:cubicBezTo>
                  <a:pt x="10573" y="21450"/>
                  <a:pt x="10724" y="21600"/>
                  <a:pt x="10724" y="21600"/>
                </a:cubicBezTo>
                <a:cubicBezTo>
                  <a:pt x="10724" y="21600"/>
                  <a:pt x="10876" y="21600"/>
                  <a:pt x="10876" y="21600"/>
                </a:cubicBezTo>
                <a:cubicBezTo>
                  <a:pt x="10876" y="21600"/>
                  <a:pt x="11027" y="21450"/>
                  <a:pt x="11027" y="21450"/>
                </a:cubicBezTo>
                <a:cubicBezTo>
                  <a:pt x="18126" y="19200"/>
                  <a:pt x="21449" y="11400"/>
                  <a:pt x="21600" y="10950"/>
                </a:cubicBezTo>
                <a:cubicBezTo>
                  <a:pt x="21600" y="10950"/>
                  <a:pt x="21600" y="10800"/>
                  <a:pt x="21600" y="10650"/>
                </a:cubicBezTo>
                <a:cubicBezTo>
                  <a:pt x="21600" y="5850"/>
                  <a:pt x="21600" y="5850"/>
                  <a:pt x="21600" y="5850"/>
                </a:cubicBezTo>
                <a:cubicBezTo>
                  <a:pt x="21600" y="5400"/>
                  <a:pt x="21298" y="5100"/>
                  <a:pt x="20845" y="5100"/>
                </a:cubicBezTo>
                <a:close/>
                <a:moveTo>
                  <a:pt x="20090" y="10500"/>
                </a:moveTo>
                <a:cubicBezTo>
                  <a:pt x="19636" y="11550"/>
                  <a:pt x="16615" y="18000"/>
                  <a:pt x="10876" y="19950"/>
                </a:cubicBezTo>
                <a:cubicBezTo>
                  <a:pt x="4985" y="18000"/>
                  <a:pt x="1964" y="11550"/>
                  <a:pt x="1510" y="10500"/>
                </a:cubicBezTo>
                <a:cubicBezTo>
                  <a:pt x="1510" y="6450"/>
                  <a:pt x="1510" y="6450"/>
                  <a:pt x="1510" y="6450"/>
                </a:cubicBezTo>
                <a:cubicBezTo>
                  <a:pt x="3021" y="6300"/>
                  <a:pt x="6797" y="5400"/>
                  <a:pt x="10876" y="1800"/>
                </a:cubicBezTo>
                <a:cubicBezTo>
                  <a:pt x="14803" y="5400"/>
                  <a:pt x="18579" y="6300"/>
                  <a:pt x="20090" y="6450"/>
                </a:cubicBezTo>
                <a:lnTo>
                  <a:pt x="20090" y="105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90" name="Freeform 435"/>
          <p:cNvSpPr/>
          <p:nvPr/>
        </p:nvSpPr>
        <p:spPr>
          <a:xfrm>
            <a:off x="16497300" y="8255002"/>
            <a:ext cx="98742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17250"/>
                </a:moveTo>
                <a:cubicBezTo>
                  <a:pt x="1650" y="17250"/>
                  <a:pt x="1650" y="17250"/>
                  <a:pt x="1650" y="17250"/>
                </a:cubicBezTo>
                <a:cubicBezTo>
                  <a:pt x="1050" y="18450"/>
                  <a:pt x="1200" y="19800"/>
                  <a:pt x="2100" y="20700"/>
                </a:cubicBezTo>
                <a:cubicBezTo>
                  <a:pt x="2700" y="21300"/>
                  <a:pt x="3450" y="21600"/>
                  <a:pt x="4200" y="21600"/>
                </a:cubicBezTo>
                <a:cubicBezTo>
                  <a:pt x="4950" y="21600"/>
                  <a:pt x="5700" y="21300"/>
                  <a:pt x="6150" y="20700"/>
                </a:cubicBezTo>
                <a:cubicBezTo>
                  <a:pt x="6750" y="20250"/>
                  <a:pt x="7050" y="19500"/>
                  <a:pt x="7050" y="18750"/>
                </a:cubicBezTo>
                <a:cubicBezTo>
                  <a:pt x="7050" y="18150"/>
                  <a:pt x="6900" y="17700"/>
                  <a:pt x="6750" y="17250"/>
                </a:cubicBezTo>
                <a:cubicBezTo>
                  <a:pt x="10200" y="17250"/>
                  <a:pt x="10200" y="17250"/>
                  <a:pt x="10200" y="17250"/>
                </a:cubicBezTo>
                <a:cubicBezTo>
                  <a:pt x="9600" y="18450"/>
                  <a:pt x="9750" y="19800"/>
                  <a:pt x="10800" y="20700"/>
                </a:cubicBezTo>
                <a:cubicBezTo>
                  <a:pt x="11250" y="21300"/>
                  <a:pt x="12000" y="21600"/>
                  <a:pt x="12750" y="21600"/>
                </a:cubicBezTo>
                <a:cubicBezTo>
                  <a:pt x="13500" y="21600"/>
                  <a:pt x="14250" y="21300"/>
                  <a:pt x="14850" y="20700"/>
                </a:cubicBezTo>
                <a:cubicBezTo>
                  <a:pt x="15300" y="20250"/>
                  <a:pt x="15600" y="19500"/>
                  <a:pt x="15600" y="18750"/>
                </a:cubicBezTo>
                <a:cubicBezTo>
                  <a:pt x="15600" y="18150"/>
                  <a:pt x="15600" y="17700"/>
                  <a:pt x="15300" y="17250"/>
                </a:cubicBezTo>
                <a:cubicBezTo>
                  <a:pt x="16200" y="17250"/>
                  <a:pt x="16200" y="17250"/>
                  <a:pt x="16200" y="17250"/>
                </a:cubicBezTo>
                <a:cubicBezTo>
                  <a:pt x="16650" y="17250"/>
                  <a:pt x="16950" y="16950"/>
                  <a:pt x="16950" y="16500"/>
                </a:cubicBezTo>
                <a:cubicBezTo>
                  <a:pt x="16950" y="16050"/>
                  <a:pt x="16650" y="15750"/>
                  <a:pt x="16200" y="15750"/>
                </a:cubicBezTo>
                <a:cubicBezTo>
                  <a:pt x="1500" y="15750"/>
                  <a:pt x="1500" y="15750"/>
                  <a:pt x="1500" y="15750"/>
                </a:cubicBezTo>
                <a:cubicBezTo>
                  <a:pt x="1500" y="14250"/>
                  <a:pt x="1500" y="14250"/>
                  <a:pt x="1500" y="14250"/>
                </a:cubicBezTo>
                <a:cubicBezTo>
                  <a:pt x="18300" y="14250"/>
                  <a:pt x="18300" y="14250"/>
                  <a:pt x="18300" y="14250"/>
                </a:cubicBezTo>
                <a:cubicBezTo>
                  <a:pt x="18600" y="14250"/>
                  <a:pt x="18900" y="14100"/>
                  <a:pt x="19050" y="13800"/>
                </a:cubicBezTo>
                <a:cubicBezTo>
                  <a:pt x="21600" y="4500"/>
                  <a:pt x="21600" y="4500"/>
                  <a:pt x="21600" y="4500"/>
                </a:cubicBezTo>
                <a:cubicBezTo>
                  <a:pt x="21600" y="4200"/>
                  <a:pt x="21600" y="4050"/>
                  <a:pt x="21450" y="3900"/>
                </a:cubicBezTo>
                <a:cubicBezTo>
                  <a:pt x="21300" y="3600"/>
                  <a:pt x="21000" y="3600"/>
                  <a:pt x="20850" y="3600"/>
                </a:cubicBezTo>
                <a:cubicBezTo>
                  <a:pt x="1500" y="3600"/>
                  <a:pt x="1500" y="3600"/>
                  <a:pt x="1500" y="3600"/>
                </a:cubicBezTo>
                <a:cubicBezTo>
                  <a:pt x="1500" y="750"/>
                  <a:pt x="1500" y="750"/>
                  <a:pt x="1500" y="750"/>
                </a:cubicBezTo>
                <a:cubicBezTo>
                  <a:pt x="1500" y="300"/>
                  <a:pt x="1200" y="0"/>
                  <a:pt x="750" y="0"/>
                </a:cubicBezTo>
                <a:cubicBezTo>
                  <a:pt x="300" y="0"/>
                  <a:pt x="0" y="300"/>
                  <a:pt x="0" y="750"/>
                </a:cubicBezTo>
                <a:cubicBezTo>
                  <a:pt x="0" y="4350"/>
                  <a:pt x="0" y="4350"/>
                  <a:pt x="0" y="4350"/>
                </a:cubicBezTo>
                <a:cubicBezTo>
                  <a:pt x="0" y="13500"/>
                  <a:pt x="0" y="13500"/>
                  <a:pt x="0" y="13500"/>
                </a:cubicBezTo>
                <a:cubicBezTo>
                  <a:pt x="0" y="16500"/>
                  <a:pt x="0" y="16500"/>
                  <a:pt x="0" y="16500"/>
                </a:cubicBezTo>
                <a:cubicBezTo>
                  <a:pt x="0" y="16950"/>
                  <a:pt x="300" y="17250"/>
                  <a:pt x="750" y="17250"/>
                </a:cubicBezTo>
                <a:close/>
                <a:moveTo>
                  <a:pt x="11850" y="17700"/>
                </a:moveTo>
                <a:cubicBezTo>
                  <a:pt x="12000" y="17400"/>
                  <a:pt x="12450" y="17250"/>
                  <a:pt x="12750" y="17250"/>
                </a:cubicBezTo>
                <a:cubicBezTo>
                  <a:pt x="13200" y="17250"/>
                  <a:pt x="13500" y="17400"/>
                  <a:pt x="13800" y="17700"/>
                </a:cubicBezTo>
                <a:cubicBezTo>
                  <a:pt x="13950" y="18000"/>
                  <a:pt x="14100" y="18300"/>
                  <a:pt x="14100" y="18750"/>
                </a:cubicBezTo>
                <a:cubicBezTo>
                  <a:pt x="14100" y="19050"/>
                  <a:pt x="13950" y="19350"/>
                  <a:pt x="13800" y="19650"/>
                </a:cubicBezTo>
                <a:cubicBezTo>
                  <a:pt x="13200" y="20250"/>
                  <a:pt x="12300" y="20250"/>
                  <a:pt x="11850" y="19650"/>
                </a:cubicBezTo>
                <a:cubicBezTo>
                  <a:pt x="11250" y="19200"/>
                  <a:pt x="11250" y="18300"/>
                  <a:pt x="11850" y="17700"/>
                </a:cubicBezTo>
                <a:close/>
                <a:moveTo>
                  <a:pt x="3150" y="17700"/>
                </a:moveTo>
                <a:cubicBezTo>
                  <a:pt x="3450" y="17400"/>
                  <a:pt x="3750" y="17250"/>
                  <a:pt x="4200" y="17250"/>
                </a:cubicBezTo>
                <a:cubicBezTo>
                  <a:pt x="4500" y="17250"/>
                  <a:pt x="4800" y="17400"/>
                  <a:pt x="5100" y="17700"/>
                </a:cubicBezTo>
                <a:cubicBezTo>
                  <a:pt x="5400" y="18000"/>
                  <a:pt x="5550" y="18300"/>
                  <a:pt x="5550" y="18750"/>
                </a:cubicBezTo>
                <a:cubicBezTo>
                  <a:pt x="5550" y="19050"/>
                  <a:pt x="5400" y="19350"/>
                  <a:pt x="5100" y="19650"/>
                </a:cubicBezTo>
                <a:cubicBezTo>
                  <a:pt x="4650" y="20250"/>
                  <a:pt x="3750" y="20250"/>
                  <a:pt x="3150" y="19650"/>
                </a:cubicBezTo>
                <a:cubicBezTo>
                  <a:pt x="2700" y="19200"/>
                  <a:pt x="2700" y="18300"/>
                  <a:pt x="3150" y="17700"/>
                </a:cubicBezTo>
                <a:close/>
                <a:moveTo>
                  <a:pt x="1500" y="5100"/>
                </a:moveTo>
                <a:cubicBezTo>
                  <a:pt x="19800" y="5100"/>
                  <a:pt x="19800" y="5100"/>
                  <a:pt x="19800" y="5100"/>
                </a:cubicBezTo>
                <a:cubicBezTo>
                  <a:pt x="17700" y="12750"/>
                  <a:pt x="17700" y="12750"/>
                  <a:pt x="17700" y="12750"/>
                </a:cubicBezTo>
                <a:cubicBezTo>
                  <a:pt x="1500" y="12750"/>
                  <a:pt x="1500" y="12750"/>
                  <a:pt x="1500" y="12750"/>
                </a:cubicBezTo>
                <a:lnTo>
                  <a:pt x="1500" y="51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91" name="Freeform 436"/>
          <p:cNvSpPr/>
          <p:nvPr/>
        </p:nvSpPr>
        <p:spPr>
          <a:xfrm>
            <a:off x="16497300" y="9474202"/>
            <a:ext cx="98742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00" y="20700"/>
                </a:moveTo>
                <a:cubicBezTo>
                  <a:pt x="6450" y="20700"/>
                  <a:pt x="6450" y="20700"/>
                  <a:pt x="6450" y="20700"/>
                </a:cubicBezTo>
                <a:cubicBezTo>
                  <a:pt x="7800" y="21300"/>
                  <a:pt x="9300" y="21600"/>
                  <a:pt x="10800" y="21600"/>
                </a:cubicBezTo>
                <a:cubicBezTo>
                  <a:pt x="15150" y="21600"/>
                  <a:pt x="18900" y="19050"/>
                  <a:pt x="20700" y="15300"/>
                </a:cubicBezTo>
                <a:cubicBezTo>
                  <a:pt x="20700" y="15300"/>
                  <a:pt x="20700" y="15300"/>
                  <a:pt x="20700" y="15150"/>
                </a:cubicBezTo>
                <a:cubicBezTo>
                  <a:pt x="21300" y="13800"/>
                  <a:pt x="21600" y="12300"/>
                  <a:pt x="21600" y="10800"/>
                </a:cubicBezTo>
                <a:cubicBezTo>
                  <a:pt x="21600" y="6450"/>
                  <a:pt x="19050" y="2700"/>
                  <a:pt x="15300" y="1050"/>
                </a:cubicBezTo>
                <a:cubicBezTo>
                  <a:pt x="15300" y="900"/>
                  <a:pt x="15150" y="900"/>
                  <a:pt x="15150" y="900"/>
                </a:cubicBezTo>
                <a:cubicBezTo>
                  <a:pt x="13800" y="300"/>
                  <a:pt x="12300" y="0"/>
                  <a:pt x="10800" y="0"/>
                </a:cubicBezTo>
                <a:cubicBezTo>
                  <a:pt x="6450" y="0"/>
                  <a:pt x="2700" y="2700"/>
                  <a:pt x="900" y="6450"/>
                </a:cubicBezTo>
                <a:cubicBezTo>
                  <a:pt x="900" y="6450"/>
                  <a:pt x="900" y="6450"/>
                  <a:pt x="900" y="6450"/>
                </a:cubicBezTo>
                <a:cubicBezTo>
                  <a:pt x="300" y="7800"/>
                  <a:pt x="0" y="9300"/>
                  <a:pt x="0" y="10800"/>
                </a:cubicBezTo>
                <a:cubicBezTo>
                  <a:pt x="0" y="15150"/>
                  <a:pt x="2550" y="18900"/>
                  <a:pt x="6300" y="20700"/>
                </a:cubicBezTo>
                <a:close/>
                <a:moveTo>
                  <a:pt x="10800" y="20100"/>
                </a:moveTo>
                <a:cubicBezTo>
                  <a:pt x="9900" y="20100"/>
                  <a:pt x="9000" y="19950"/>
                  <a:pt x="8100" y="19650"/>
                </a:cubicBezTo>
                <a:cubicBezTo>
                  <a:pt x="15900" y="12000"/>
                  <a:pt x="15900" y="12000"/>
                  <a:pt x="15900" y="12000"/>
                </a:cubicBezTo>
                <a:cubicBezTo>
                  <a:pt x="19050" y="15150"/>
                  <a:pt x="19050" y="15150"/>
                  <a:pt x="19050" y="15150"/>
                </a:cubicBezTo>
                <a:cubicBezTo>
                  <a:pt x="17400" y="18150"/>
                  <a:pt x="14400" y="20100"/>
                  <a:pt x="10800" y="20100"/>
                </a:cubicBezTo>
                <a:close/>
                <a:moveTo>
                  <a:pt x="10800" y="14850"/>
                </a:moveTo>
                <a:cubicBezTo>
                  <a:pt x="6750" y="10800"/>
                  <a:pt x="6750" y="10800"/>
                  <a:pt x="6750" y="10800"/>
                </a:cubicBezTo>
                <a:cubicBezTo>
                  <a:pt x="10800" y="6900"/>
                  <a:pt x="10800" y="6900"/>
                  <a:pt x="10800" y="6900"/>
                </a:cubicBezTo>
                <a:cubicBezTo>
                  <a:pt x="14700" y="10800"/>
                  <a:pt x="14700" y="10800"/>
                  <a:pt x="14700" y="10800"/>
                </a:cubicBezTo>
                <a:lnTo>
                  <a:pt x="10800" y="14850"/>
                </a:lnTo>
                <a:close/>
                <a:moveTo>
                  <a:pt x="20100" y="10800"/>
                </a:moveTo>
                <a:cubicBezTo>
                  <a:pt x="20100" y="11850"/>
                  <a:pt x="19950" y="12750"/>
                  <a:pt x="19650" y="13650"/>
                </a:cubicBezTo>
                <a:cubicBezTo>
                  <a:pt x="11850" y="5850"/>
                  <a:pt x="11850" y="5850"/>
                  <a:pt x="11850" y="5850"/>
                </a:cubicBezTo>
                <a:cubicBezTo>
                  <a:pt x="15000" y="2550"/>
                  <a:pt x="15000" y="2550"/>
                  <a:pt x="15000" y="2550"/>
                </a:cubicBezTo>
                <a:cubicBezTo>
                  <a:pt x="18000" y="4200"/>
                  <a:pt x="20100" y="7200"/>
                  <a:pt x="20100" y="10800"/>
                </a:cubicBezTo>
                <a:close/>
                <a:moveTo>
                  <a:pt x="10800" y="1500"/>
                </a:moveTo>
                <a:cubicBezTo>
                  <a:pt x="11700" y="1500"/>
                  <a:pt x="12750" y="1650"/>
                  <a:pt x="13500" y="1950"/>
                </a:cubicBezTo>
                <a:cubicBezTo>
                  <a:pt x="5700" y="9750"/>
                  <a:pt x="5700" y="9750"/>
                  <a:pt x="5700" y="9750"/>
                </a:cubicBezTo>
                <a:cubicBezTo>
                  <a:pt x="2550" y="6600"/>
                  <a:pt x="2550" y="6600"/>
                  <a:pt x="2550" y="6600"/>
                </a:cubicBezTo>
                <a:cubicBezTo>
                  <a:pt x="4050" y="3600"/>
                  <a:pt x="7200" y="1500"/>
                  <a:pt x="10800" y="1500"/>
                </a:cubicBezTo>
                <a:close/>
                <a:moveTo>
                  <a:pt x="1950" y="8100"/>
                </a:moveTo>
                <a:cubicBezTo>
                  <a:pt x="5250" y="11400"/>
                  <a:pt x="5250" y="11400"/>
                  <a:pt x="5250" y="11400"/>
                </a:cubicBezTo>
                <a:cubicBezTo>
                  <a:pt x="5250" y="11400"/>
                  <a:pt x="5250" y="11400"/>
                  <a:pt x="5250" y="11400"/>
                </a:cubicBezTo>
                <a:cubicBezTo>
                  <a:pt x="9750" y="15900"/>
                  <a:pt x="9750" y="15900"/>
                  <a:pt x="9750" y="15900"/>
                </a:cubicBezTo>
                <a:cubicBezTo>
                  <a:pt x="6600" y="19050"/>
                  <a:pt x="6600" y="19050"/>
                  <a:pt x="6600" y="19050"/>
                </a:cubicBezTo>
                <a:cubicBezTo>
                  <a:pt x="3600" y="17550"/>
                  <a:pt x="1500" y="14400"/>
                  <a:pt x="1500" y="10800"/>
                </a:cubicBezTo>
                <a:cubicBezTo>
                  <a:pt x="1500" y="9900"/>
                  <a:pt x="1650" y="9000"/>
                  <a:pt x="1950" y="81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92" name="Freeform 437"/>
          <p:cNvSpPr/>
          <p:nvPr/>
        </p:nvSpPr>
        <p:spPr>
          <a:xfrm>
            <a:off x="16716376" y="10747375"/>
            <a:ext cx="527051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2" y="20100"/>
                </a:moveTo>
                <a:cubicBezTo>
                  <a:pt x="19917" y="21600"/>
                  <a:pt x="19917" y="21600"/>
                  <a:pt x="19917" y="21600"/>
                </a:cubicBezTo>
                <a:cubicBezTo>
                  <a:pt x="20197" y="21600"/>
                  <a:pt x="20197" y="21600"/>
                  <a:pt x="20197" y="21600"/>
                </a:cubicBezTo>
                <a:cubicBezTo>
                  <a:pt x="20478" y="21600"/>
                  <a:pt x="20758" y="21600"/>
                  <a:pt x="21039" y="21450"/>
                </a:cubicBezTo>
                <a:cubicBezTo>
                  <a:pt x="21600" y="21300"/>
                  <a:pt x="21600" y="21000"/>
                  <a:pt x="21600" y="20850"/>
                </a:cubicBezTo>
                <a:cubicBezTo>
                  <a:pt x="21600" y="2250"/>
                  <a:pt x="21600" y="2250"/>
                  <a:pt x="21600" y="2250"/>
                </a:cubicBezTo>
                <a:cubicBezTo>
                  <a:pt x="21600" y="1950"/>
                  <a:pt x="21039" y="1650"/>
                  <a:pt x="20478" y="1500"/>
                </a:cubicBezTo>
                <a:cubicBezTo>
                  <a:pt x="1683" y="0"/>
                  <a:pt x="1683" y="0"/>
                  <a:pt x="1683" y="0"/>
                </a:cubicBezTo>
                <a:cubicBezTo>
                  <a:pt x="1122" y="0"/>
                  <a:pt x="842" y="0"/>
                  <a:pt x="561" y="150"/>
                </a:cubicBezTo>
                <a:cubicBezTo>
                  <a:pt x="281" y="300"/>
                  <a:pt x="0" y="600"/>
                  <a:pt x="0" y="750"/>
                </a:cubicBezTo>
                <a:cubicBezTo>
                  <a:pt x="0" y="19350"/>
                  <a:pt x="0" y="19350"/>
                  <a:pt x="0" y="19350"/>
                </a:cubicBezTo>
                <a:cubicBezTo>
                  <a:pt x="0" y="19650"/>
                  <a:pt x="561" y="19950"/>
                  <a:pt x="1122" y="20100"/>
                </a:cubicBezTo>
                <a:close/>
                <a:moveTo>
                  <a:pt x="2805" y="1650"/>
                </a:moveTo>
                <a:cubicBezTo>
                  <a:pt x="18795" y="3000"/>
                  <a:pt x="18795" y="3000"/>
                  <a:pt x="18795" y="3000"/>
                </a:cubicBezTo>
                <a:cubicBezTo>
                  <a:pt x="18795" y="19950"/>
                  <a:pt x="18795" y="19950"/>
                  <a:pt x="18795" y="19950"/>
                </a:cubicBezTo>
                <a:cubicBezTo>
                  <a:pt x="2805" y="18600"/>
                  <a:pt x="2805" y="18600"/>
                  <a:pt x="2805" y="18600"/>
                </a:cubicBezTo>
                <a:lnTo>
                  <a:pt x="2805" y="16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93" name="Freeform 438"/>
          <p:cNvSpPr/>
          <p:nvPr/>
        </p:nvSpPr>
        <p:spPr>
          <a:xfrm>
            <a:off x="16497300" y="12049125"/>
            <a:ext cx="987426" cy="844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250" y="7613"/>
                </a:moveTo>
                <a:cubicBezTo>
                  <a:pt x="16350" y="7613"/>
                  <a:pt x="16350" y="7613"/>
                  <a:pt x="16350" y="7613"/>
                </a:cubicBezTo>
                <a:cubicBezTo>
                  <a:pt x="16800" y="7613"/>
                  <a:pt x="17100" y="7259"/>
                  <a:pt x="17100" y="6728"/>
                </a:cubicBezTo>
                <a:cubicBezTo>
                  <a:pt x="17100" y="6197"/>
                  <a:pt x="16800" y="5843"/>
                  <a:pt x="16350" y="5843"/>
                </a:cubicBezTo>
                <a:cubicBezTo>
                  <a:pt x="5250" y="5843"/>
                  <a:pt x="5250" y="5843"/>
                  <a:pt x="5250" y="5843"/>
                </a:cubicBezTo>
                <a:cubicBezTo>
                  <a:pt x="4950" y="5843"/>
                  <a:pt x="4500" y="6197"/>
                  <a:pt x="4500" y="6728"/>
                </a:cubicBezTo>
                <a:cubicBezTo>
                  <a:pt x="4500" y="7259"/>
                  <a:pt x="4950" y="7613"/>
                  <a:pt x="5250" y="7613"/>
                </a:cubicBezTo>
                <a:close/>
                <a:moveTo>
                  <a:pt x="5250" y="12039"/>
                </a:moveTo>
                <a:cubicBezTo>
                  <a:pt x="16350" y="12039"/>
                  <a:pt x="16350" y="12039"/>
                  <a:pt x="16350" y="12039"/>
                </a:cubicBezTo>
                <a:cubicBezTo>
                  <a:pt x="16800" y="12039"/>
                  <a:pt x="17100" y="11508"/>
                  <a:pt x="17100" y="11154"/>
                </a:cubicBezTo>
                <a:cubicBezTo>
                  <a:pt x="17100" y="10623"/>
                  <a:pt x="16800" y="10092"/>
                  <a:pt x="16350" y="10092"/>
                </a:cubicBezTo>
                <a:cubicBezTo>
                  <a:pt x="5250" y="10092"/>
                  <a:pt x="5250" y="10092"/>
                  <a:pt x="5250" y="10092"/>
                </a:cubicBezTo>
                <a:cubicBezTo>
                  <a:pt x="4950" y="10092"/>
                  <a:pt x="4500" y="10623"/>
                  <a:pt x="4500" y="11154"/>
                </a:cubicBezTo>
                <a:cubicBezTo>
                  <a:pt x="4500" y="11508"/>
                  <a:pt x="4950" y="12039"/>
                  <a:pt x="5250" y="12039"/>
                </a:cubicBezTo>
                <a:close/>
                <a:moveTo>
                  <a:pt x="750" y="17705"/>
                </a:moveTo>
                <a:cubicBezTo>
                  <a:pt x="3150" y="17705"/>
                  <a:pt x="3150" y="17705"/>
                  <a:pt x="3150" y="17705"/>
                </a:cubicBezTo>
                <a:cubicBezTo>
                  <a:pt x="3150" y="20715"/>
                  <a:pt x="3150" y="20715"/>
                  <a:pt x="3150" y="20715"/>
                </a:cubicBezTo>
                <a:cubicBezTo>
                  <a:pt x="3150" y="21069"/>
                  <a:pt x="3450" y="21423"/>
                  <a:pt x="3600" y="21600"/>
                </a:cubicBezTo>
                <a:cubicBezTo>
                  <a:pt x="3750" y="21600"/>
                  <a:pt x="3900" y="21600"/>
                  <a:pt x="4050" y="21600"/>
                </a:cubicBezTo>
                <a:cubicBezTo>
                  <a:pt x="4200" y="21600"/>
                  <a:pt x="4350" y="21600"/>
                  <a:pt x="4500" y="21423"/>
                </a:cubicBezTo>
                <a:cubicBezTo>
                  <a:pt x="8550" y="17882"/>
                  <a:pt x="8550" y="17882"/>
                  <a:pt x="8550" y="17882"/>
                </a:cubicBezTo>
                <a:cubicBezTo>
                  <a:pt x="20850" y="17882"/>
                  <a:pt x="20850" y="17882"/>
                  <a:pt x="20850" y="17882"/>
                </a:cubicBezTo>
                <a:cubicBezTo>
                  <a:pt x="21300" y="17882"/>
                  <a:pt x="21600" y="17351"/>
                  <a:pt x="21600" y="16997"/>
                </a:cubicBezTo>
                <a:cubicBezTo>
                  <a:pt x="21600" y="885"/>
                  <a:pt x="21600" y="885"/>
                  <a:pt x="21600" y="885"/>
                </a:cubicBezTo>
                <a:cubicBezTo>
                  <a:pt x="21600" y="354"/>
                  <a:pt x="21300" y="0"/>
                  <a:pt x="20850" y="0"/>
                </a:cubicBez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354"/>
                  <a:pt x="0" y="885"/>
                </a:cubicBezTo>
                <a:cubicBezTo>
                  <a:pt x="0" y="16820"/>
                  <a:pt x="0" y="16820"/>
                  <a:pt x="0" y="16820"/>
                </a:cubicBezTo>
                <a:cubicBezTo>
                  <a:pt x="0" y="17351"/>
                  <a:pt x="300" y="17705"/>
                  <a:pt x="750" y="17705"/>
                </a:cubicBezTo>
                <a:close/>
                <a:moveTo>
                  <a:pt x="1500" y="1770"/>
                </a:moveTo>
                <a:cubicBezTo>
                  <a:pt x="20100" y="1770"/>
                  <a:pt x="20100" y="1770"/>
                  <a:pt x="20100" y="1770"/>
                </a:cubicBezTo>
                <a:cubicBezTo>
                  <a:pt x="20100" y="15934"/>
                  <a:pt x="20100" y="15934"/>
                  <a:pt x="20100" y="15934"/>
                </a:cubicBezTo>
                <a:cubicBezTo>
                  <a:pt x="8250" y="15934"/>
                  <a:pt x="8250" y="15934"/>
                  <a:pt x="8250" y="15934"/>
                </a:cubicBezTo>
                <a:cubicBezTo>
                  <a:pt x="8100" y="15934"/>
                  <a:pt x="7950" y="16111"/>
                  <a:pt x="7800" y="16111"/>
                </a:cubicBezTo>
                <a:cubicBezTo>
                  <a:pt x="4800" y="18944"/>
                  <a:pt x="4800" y="18944"/>
                  <a:pt x="4800" y="18944"/>
                </a:cubicBezTo>
                <a:cubicBezTo>
                  <a:pt x="4800" y="16820"/>
                  <a:pt x="4800" y="16820"/>
                  <a:pt x="4800" y="16820"/>
                </a:cubicBezTo>
                <a:cubicBezTo>
                  <a:pt x="4800" y="16466"/>
                  <a:pt x="4350" y="15934"/>
                  <a:pt x="4050" y="15934"/>
                </a:cubicBezTo>
                <a:cubicBezTo>
                  <a:pt x="1500" y="15934"/>
                  <a:pt x="1500" y="15934"/>
                  <a:pt x="1500" y="15934"/>
                </a:cubicBezTo>
                <a:lnTo>
                  <a:pt x="1500" y="17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94" name="Freeform 439"/>
          <p:cNvSpPr/>
          <p:nvPr/>
        </p:nvSpPr>
        <p:spPr>
          <a:xfrm>
            <a:off x="18418176" y="781051"/>
            <a:ext cx="9874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50" y="3150"/>
                </a:moveTo>
                <a:cubicBezTo>
                  <a:pt x="18450" y="3150"/>
                  <a:pt x="18300" y="3150"/>
                  <a:pt x="18300" y="3000"/>
                </a:cubicBezTo>
                <a:cubicBezTo>
                  <a:pt x="16350" y="1200"/>
                  <a:pt x="13800" y="0"/>
                  <a:pt x="10800" y="0"/>
                </a:cubicBezTo>
                <a:cubicBezTo>
                  <a:pt x="7800" y="0"/>
                  <a:pt x="5250" y="1200"/>
                  <a:pt x="3300" y="3150"/>
                </a:cubicBezTo>
                <a:cubicBezTo>
                  <a:pt x="3150" y="3150"/>
                  <a:pt x="3150" y="3150"/>
                  <a:pt x="3150" y="3150"/>
                </a:cubicBezTo>
                <a:cubicBezTo>
                  <a:pt x="3150" y="3150"/>
                  <a:pt x="3150" y="3150"/>
                  <a:pt x="3150" y="3150"/>
                </a:cubicBezTo>
                <a:cubicBezTo>
                  <a:pt x="1200" y="5100"/>
                  <a:pt x="0" y="7800"/>
                  <a:pt x="0" y="10800"/>
                </a:cubicBezTo>
                <a:cubicBezTo>
                  <a:pt x="0" y="16800"/>
                  <a:pt x="4800" y="21600"/>
                  <a:pt x="10800" y="21600"/>
                </a:cubicBezTo>
                <a:cubicBezTo>
                  <a:pt x="16800" y="21600"/>
                  <a:pt x="21600" y="16800"/>
                  <a:pt x="21600" y="10800"/>
                </a:cubicBezTo>
                <a:cubicBezTo>
                  <a:pt x="21600" y="7800"/>
                  <a:pt x="20400" y="5100"/>
                  <a:pt x="18450" y="3150"/>
                </a:cubicBezTo>
                <a:cubicBezTo>
                  <a:pt x="18450" y="3150"/>
                  <a:pt x="18450" y="3150"/>
                  <a:pt x="18450" y="3150"/>
                </a:cubicBezTo>
                <a:close/>
                <a:moveTo>
                  <a:pt x="10800" y="20100"/>
                </a:moveTo>
                <a:cubicBezTo>
                  <a:pt x="6000" y="20100"/>
                  <a:pt x="1950" y="16350"/>
                  <a:pt x="1500" y="11550"/>
                </a:cubicBezTo>
                <a:cubicBezTo>
                  <a:pt x="8100" y="11550"/>
                  <a:pt x="8100" y="11550"/>
                  <a:pt x="8100" y="11550"/>
                </a:cubicBezTo>
                <a:cubicBezTo>
                  <a:pt x="8550" y="12750"/>
                  <a:pt x="9600" y="13500"/>
                  <a:pt x="10800" y="13500"/>
                </a:cubicBezTo>
                <a:cubicBezTo>
                  <a:pt x="12000" y="13500"/>
                  <a:pt x="13050" y="12750"/>
                  <a:pt x="13350" y="11550"/>
                </a:cubicBezTo>
                <a:cubicBezTo>
                  <a:pt x="19950" y="11550"/>
                  <a:pt x="19950" y="11550"/>
                  <a:pt x="19950" y="11550"/>
                </a:cubicBezTo>
                <a:cubicBezTo>
                  <a:pt x="19650" y="16350"/>
                  <a:pt x="15600" y="20100"/>
                  <a:pt x="10800" y="20100"/>
                </a:cubicBezTo>
                <a:close/>
                <a:moveTo>
                  <a:pt x="9600" y="10800"/>
                </a:moveTo>
                <a:cubicBezTo>
                  <a:pt x="9600" y="10050"/>
                  <a:pt x="10050" y="9600"/>
                  <a:pt x="10800" y="9600"/>
                </a:cubicBezTo>
                <a:cubicBezTo>
                  <a:pt x="11400" y="9600"/>
                  <a:pt x="12000" y="10050"/>
                  <a:pt x="12000" y="10800"/>
                </a:cubicBezTo>
                <a:cubicBezTo>
                  <a:pt x="12000" y="11400"/>
                  <a:pt x="11400" y="12000"/>
                  <a:pt x="10800" y="12000"/>
                </a:cubicBezTo>
                <a:cubicBezTo>
                  <a:pt x="10050" y="12000"/>
                  <a:pt x="9600" y="11400"/>
                  <a:pt x="9600" y="10800"/>
                </a:cubicBezTo>
                <a:close/>
                <a:moveTo>
                  <a:pt x="13350" y="10050"/>
                </a:moveTo>
                <a:cubicBezTo>
                  <a:pt x="13200" y="9450"/>
                  <a:pt x="12900" y="9000"/>
                  <a:pt x="12600" y="8700"/>
                </a:cubicBezTo>
                <a:cubicBezTo>
                  <a:pt x="14550" y="4050"/>
                  <a:pt x="14550" y="4050"/>
                  <a:pt x="14550" y="4050"/>
                </a:cubicBezTo>
                <a:cubicBezTo>
                  <a:pt x="14700" y="3600"/>
                  <a:pt x="14550" y="3150"/>
                  <a:pt x="14250" y="3000"/>
                </a:cubicBezTo>
                <a:cubicBezTo>
                  <a:pt x="13800" y="2850"/>
                  <a:pt x="13350" y="3000"/>
                  <a:pt x="13200" y="3300"/>
                </a:cubicBezTo>
                <a:cubicBezTo>
                  <a:pt x="11100" y="8100"/>
                  <a:pt x="11100" y="8100"/>
                  <a:pt x="11100" y="8100"/>
                </a:cubicBezTo>
                <a:cubicBezTo>
                  <a:pt x="11100" y="8100"/>
                  <a:pt x="10950" y="8100"/>
                  <a:pt x="10800" y="8100"/>
                </a:cubicBezTo>
                <a:cubicBezTo>
                  <a:pt x="9600" y="8100"/>
                  <a:pt x="8550" y="8850"/>
                  <a:pt x="8100" y="10050"/>
                </a:cubicBezTo>
                <a:cubicBezTo>
                  <a:pt x="1500" y="10050"/>
                  <a:pt x="1500" y="10050"/>
                  <a:pt x="1500" y="10050"/>
                </a:cubicBezTo>
                <a:cubicBezTo>
                  <a:pt x="1650" y="8100"/>
                  <a:pt x="2550" y="6150"/>
                  <a:pt x="3750" y="4800"/>
                </a:cubicBezTo>
                <a:cubicBezTo>
                  <a:pt x="5100" y="6150"/>
                  <a:pt x="5100" y="6150"/>
                  <a:pt x="5100" y="6150"/>
                </a:cubicBezTo>
                <a:cubicBezTo>
                  <a:pt x="5250" y="6300"/>
                  <a:pt x="5550" y="6450"/>
                  <a:pt x="5700" y="6450"/>
                </a:cubicBezTo>
                <a:cubicBezTo>
                  <a:pt x="5850" y="6450"/>
                  <a:pt x="6150" y="6300"/>
                  <a:pt x="6300" y="6150"/>
                </a:cubicBezTo>
                <a:cubicBezTo>
                  <a:pt x="6600" y="5850"/>
                  <a:pt x="6600" y="5400"/>
                  <a:pt x="6300" y="5100"/>
                </a:cubicBezTo>
                <a:cubicBezTo>
                  <a:pt x="4800" y="3750"/>
                  <a:pt x="4800" y="3750"/>
                  <a:pt x="4800" y="3750"/>
                </a:cubicBezTo>
                <a:cubicBezTo>
                  <a:pt x="6300" y="2550"/>
                  <a:pt x="8100" y="1650"/>
                  <a:pt x="10050" y="1500"/>
                </a:cubicBezTo>
                <a:cubicBezTo>
                  <a:pt x="10050" y="3600"/>
                  <a:pt x="10050" y="3600"/>
                  <a:pt x="10050" y="3600"/>
                </a:cubicBezTo>
                <a:cubicBezTo>
                  <a:pt x="10050" y="4050"/>
                  <a:pt x="10350" y="4350"/>
                  <a:pt x="10800" y="4350"/>
                </a:cubicBezTo>
                <a:cubicBezTo>
                  <a:pt x="11250" y="4350"/>
                  <a:pt x="11550" y="4050"/>
                  <a:pt x="11550" y="3600"/>
                </a:cubicBezTo>
                <a:cubicBezTo>
                  <a:pt x="11550" y="1500"/>
                  <a:pt x="11550" y="1500"/>
                  <a:pt x="11550" y="1500"/>
                </a:cubicBezTo>
                <a:cubicBezTo>
                  <a:pt x="13500" y="1650"/>
                  <a:pt x="15300" y="2550"/>
                  <a:pt x="16800" y="3750"/>
                </a:cubicBezTo>
                <a:cubicBezTo>
                  <a:pt x="15300" y="5100"/>
                  <a:pt x="15300" y="5100"/>
                  <a:pt x="15300" y="5100"/>
                </a:cubicBezTo>
                <a:cubicBezTo>
                  <a:pt x="15000" y="5400"/>
                  <a:pt x="15000" y="5850"/>
                  <a:pt x="15300" y="6150"/>
                </a:cubicBezTo>
                <a:cubicBezTo>
                  <a:pt x="15450" y="6300"/>
                  <a:pt x="15750" y="6450"/>
                  <a:pt x="15900" y="6450"/>
                </a:cubicBezTo>
                <a:cubicBezTo>
                  <a:pt x="16050" y="6450"/>
                  <a:pt x="16350" y="6300"/>
                  <a:pt x="16500" y="6150"/>
                </a:cubicBezTo>
                <a:cubicBezTo>
                  <a:pt x="17850" y="4800"/>
                  <a:pt x="17850" y="4800"/>
                  <a:pt x="17850" y="4800"/>
                </a:cubicBezTo>
                <a:cubicBezTo>
                  <a:pt x="19050" y="6150"/>
                  <a:pt x="19950" y="8100"/>
                  <a:pt x="20100" y="10050"/>
                </a:cubicBezTo>
                <a:lnTo>
                  <a:pt x="13350" y="100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95" name="Freeform 440"/>
          <p:cNvSpPr/>
          <p:nvPr/>
        </p:nvSpPr>
        <p:spPr>
          <a:xfrm>
            <a:off x="18418176" y="2028825"/>
            <a:ext cx="987427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50" y="20100"/>
                </a:moveTo>
                <a:cubicBezTo>
                  <a:pt x="1500" y="20100"/>
                  <a:pt x="1500" y="20100"/>
                  <a:pt x="1500" y="20100"/>
                </a:cubicBezTo>
                <a:cubicBezTo>
                  <a:pt x="1500" y="750"/>
                  <a:pt x="1500" y="750"/>
                  <a:pt x="1500" y="750"/>
                </a:cubicBezTo>
                <a:cubicBezTo>
                  <a:pt x="1500" y="300"/>
                  <a:pt x="1200" y="0"/>
                  <a:pt x="750" y="0"/>
                </a:cubicBezTo>
                <a:cubicBezTo>
                  <a:pt x="300" y="0"/>
                  <a:pt x="0" y="300"/>
                  <a:pt x="0" y="750"/>
                </a:cubicBezTo>
                <a:cubicBezTo>
                  <a:pt x="0" y="20850"/>
                  <a:pt x="0" y="20850"/>
                  <a:pt x="0" y="20850"/>
                </a:cubicBezTo>
                <a:cubicBezTo>
                  <a:pt x="0" y="21300"/>
                  <a:pt x="300" y="21600"/>
                  <a:pt x="750" y="21600"/>
                </a:cubicBez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300"/>
                  <a:pt x="21600" y="20850"/>
                </a:cubicBezTo>
                <a:cubicBezTo>
                  <a:pt x="21600" y="20400"/>
                  <a:pt x="21300" y="20100"/>
                  <a:pt x="20850" y="201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96" name="Freeform 441"/>
          <p:cNvSpPr/>
          <p:nvPr/>
        </p:nvSpPr>
        <p:spPr>
          <a:xfrm>
            <a:off x="18754726" y="2276475"/>
            <a:ext cx="69851" cy="574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0299"/>
                </a:moveTo>
                <a:cubicBezTo>
                  <a:pt x="21600" y="1301"/>
                  <a:pt x="21600" y="1301"/>
                  <a:pt x="21600" y="1301"/>
                </a:cubicBezTo>
                <a:cubicBezTo>
                  <a:pt x="21600" y="520"/>
                  <a:pt x="17280" y="0"/>
                  <a:pt x="10800" y="0"/>
                </a:cubicBezTo>
                <a:cubicBezTo>
                  <a:pt x="4320" y="0"/>
                  <a:pt x="0" y="520"/>
                  <a:pt x="0" y="1301"/>
                </a:cubicBezTo>
                <a:cubicBezTo>
                  <a:pt x="0" y="20299"/>
                  <a:pt x="0" y="20299"/>
                  <a:pt x="0" y="20299"/>
                </a:cubicBezTo>
                <a:cubicBezTo>
                  <a:pt x="0" y="21080"/>
                  <a:pt x="4320" y="21600"/>
                  <a:pt x="10800" y="21600"/>
                </a:cubicBezTo>
                <a:cubicBezTo>
                  <a:pt x="17280" y="21600"/>
                  <a:pt x="21600" y="21080"/>
                  <a:pt x="21600" y="2029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97" name="Freeform 442"/>
          <p:cNvSpPr/>
          <p:nvPr/>
        </p:nvSpPr>
        <p:spPr>
          <a:xfrm>
            <a:off x="18589626" y="2276475"/>
            <a:ext cx="69851" cy="574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0299"/>
                </a:moveTo>
                <a:cubicBezTo>
                  <a:pt x="21600" y="1301"/>
                  <a:pt x="21600" y="1301"/>
                  <a:pt x="21600" y="1301"/>
                </a:cubicBezTo>
                <a:cubicBezTo>
                  <a:pt x="21600" y="520"/>
                  <a:pt x="17280" y="0"/>
                  <a:pt x="10800" y="0"/>
                </a:cubicBezTo>
                <a:cubicBezTo>
                  <a:pt x="4320" y="0"/>
                  <a:pt x="0" y="520"/>
                  <a:pt x="0" y="1301"/>
                </a:cubicBezTo>
                <a:cubicBezTo>
                  <a:pt x="0" y="20299"/>
                  <a:pt x="0" y="20299"/>
                  <a:pt x="0" y="20299"/>
                </a:cubicBezTo>
                <a:cubicBezTo>
                  <a:pt x="0" y="21080"/>
                  <a:pt x="4320" y="21600"/>
                  <a:pt x="10800" y="21600"/>
                </a:cubicBezTo>
                <a:cubicBezTo>
                  <a:pt x="17280" y="21600"/>
                  <a:pt x="21600" y="21080"/>
                  <a:pt x="21600" y="2029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98" name="Freeform 443"/>
          <p:cNvSpPr/>
          <p:nvPr/>
        </p:nvSpPr>
        <p:spPr>
          <a:xfrm>
            <a:off x="19091276" y="2276475"/>
            <a:ext cx="76201" cy="5746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0299"/>
                </a:moveTo>
                <a:cubicBezTo>
                  <a:pt x="21600" y="1301"/>
                  <a:pt x="21600" y="1301"/>
                  <a:pt x="21600" y="1301"/>
                </a:cubicBezTo>
                <a:cubicBezTo>
                  <a:pt x="21600" y="520"/>
                  <a:pt x="15709" y="0"/>
                  <a:pt x="9818" y="0"/>
                </a:cubicBezTo>
                <a:cubicBezTo>
                  <a:pt x="5891" y="0"/>
                  <a:pt x="0" y="520"/>
                  <a:pt x="0" y="1301"/>
                </a:cubicBezTo>
                <a:cubicBezTo>
                  <a:pt x="0" y="20299"/>
                  <a:pt x="0" y="20299"/>
                  <a:pt x="0" y="20299"/>
                </a:cubicBezTo>
                <a:cubicBezTo>
                  <a:pt x="0" y="21080"/>
                  <a:pt x="5891" y="21600"/>
                  <a:pt x="9818" y="21600"/>
                </a:cubicBezTo>
                <a:cubicBezTo>
                  <a:pt x="15709" y="21600"/>
                  <a:pt x="21600" y="21080"/>
                  <a:pt x="21600" y="2029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899" name="Freeform 444"/>
          <p:cNvSpPr/>
          <p:nvPr/>
        </p:nvSpPr>
        <p:spPr>
          <a:xfrm>
            <a:off x="19262726" y="2533651"/>
            <a:ext cx="69851" cy="317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252"/>
                </a:moveTo>
                <a:cubicBezTo>
                  <a:pt x="21600" y="2348"/>
                  <a:pt x="21600" y="2348"/>
                  <a:pt x="21600" y="2348"/>
                </a:cubicBezTo>
                <a:cubicBezTo>
                  <a:pt x="21600" y="939"/>
                  <a:pt x="17280" y="0"/>
                  <a:pt x="10800" y="0"/>
                </a:cubicBezTo>
                <a:cubicBezTo>
                  <a:pt x="4320" y="0"/>
                  <a:pt x="0" y="939"/>
                  <a:pt x="0" y="2348"/>
                </a:cubicBezTo>
                <a:cubicBezTo>
                  <a:pt x="0" y="19252"/>
                  <a:pt x="0" y="19252"/>
                  <a:pt x="0" y="19252"/>
                </a:cubicBezTo>
                <a:cubicBezTo>
                  <a:pt x="0" y="20661"/>
                  <a:pt x="4320" y="21600"/>
                  <a:pt x="10800" y="21600"/>
                </a:cubicBezTo>
                <a:cubicBezTo>
                  <a:pt x="17280" y="21600"/>
                  <a:pt x="21600" y="20661"/>
                  <a:pt x="21600" y="1925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00" name="Freeform 445"/>
          <p:cNvSpPr/>
          <p:nvPr/>
        </p:nvSpPr>
        <p:spPr>
          <a:xfrm>
            <a:off x="18926176" y="2533651"/>
            <a:ext cx="69851" cy="317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252"/>
                </a:moveTo>
                <a:cubicBezTo>
                  <a:pt x="21600" y="2348"/>
                  <a:pt x="21600" y="2348"/>
                  <a:pt x="21600" y="2348"/>
                </a:cubicBezTo>
                <a:cubicBezTo>
                  <a:pt x="21600" y="939"/>
                  <a:pt x="17280" y="0"/>
                  <a:pt x="10800" y="0"/>
                </a:cubicBezTo>
                <a:cubicBezTo>
                  <a:pt x="4320" y="0"/>
                  <a:pt x="0" y="939"/>
                  <a:pt x="0" y="2348"/>
                </a:cubicBezTo>
                <a:cubicBezTo>
                  <a:pt x="0" y="19252"/>
                  <a:pt x="0" y="19252"/>
                  <a:pt x="0" y="19252"/>
                </a:cubicBezTo>
                <a:cubicBezTo>
                  <a:pt x="0" y="20661"/>
                  <a:pt x="4320" y="21600"/>
                  <a:pt x="10800" y="21600"/>
                </a:cubicBezTo>
                <a:cubicBezTo>
                  <a:pt x="17280" y="21600"/>
                  <a:pt x="21600" y="20661"/>
                  <a:pt x="21600" y="1925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01" name="Freeform 446"/>
          <p:cNvSpPr/>
          <p:nvPr/>
        </p:nvSpPr>
        <p:spPr>
          <a:xfrm>
            <a:off x="18418176" y="3244851"/>
            <a:ext cx="9874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0" y="7200"/>
                </a:moveTo>
                <a:cubicBezTo>
                  <a:pt x="21450" y="7050"/>
                  <a:pt x="21450" y="7050"/>
                  <a:pt x="21450" y="7050"/>
                </a:cubicBezTo>
                <a:cubicBezTo>
                  <a:pt x="21450" y="7050"/>
                  <a:pt x="21450" y="7050"/>
                  <a:pt x="21450" y="7050"/>
                </a:cubicBezTo>
                <a:cubicBezTo>
                  <a:pt x="19050" y="450"/>
                  <a:pt x="19050" y="450"/>
                  <a:pt x="19050" y="450"/>
                </a:cubicBezTo>
                <a:cubicBezTo>
                  <a:pt x="18900" y="150"/>
                  <a:pt x="18750" y="0"/>
                  <a:pt x="18300" y="0"/>
                </a:cubicBezTo>
                <a:cubicBezTo>
                  <a:pt x="3300" y="0"/>
                  <a:pt x="3300" y="0"/>
                  <a:pt x="3300" y="0"/>
                </a:cubicBezTo>
                <a:cubicBezTo>
                  <a:pt x="3000" y="0"/>
                  <a:pt x="2700" y="150"/>
                  <a:pt x="2550" y="450"/>
                </a:cubicBezTo>
                <a:cubicBezTo>
                  <a:pt x="300" y="7050"/>
                  <a:pt x="300" y="7050"/>
                  <a:pt x="300" y="7050"/>
                </a:cubicBezTo>
                <a:cubicBezTo>
                  <a:pt x="300" y="7050"/>
                  <a:pt x="300" y="7050"/>
                  <a:pt x="150" y="7050"/>
                </a:cubicBezTo>
                <a:cubicBezTo>
                  <a:pt x="150" y="7350"/>
                  <a:pt x="150" y="7350"/>
                  <a:pt x="150" y="7350"/>
                </a:cubicBezTo>
                <a:cubicBezTo>
                  <a:pt x="150" y="7350"/>
                  <a:pt x="150" y="7350"/>
                  <a:pt x="150" y="7500"/>
                </a:cubicBezTo>
                <a:cubicBezTo>
                  <a:pt x="0" y="7800"/>
                  <a:pt x="0" y="7950"/>
                  <a:pt x="0" y="8250"/>
                </a:cubicBezTo>
                <a:cubicBezTo>
                  <a:pt x="0" y="9750"/>
                  <a:pt x="900" y="10950"/>
                  <a:pt x="2100" y="11400"/>
                </a:cubicBezTo>
                <a:cubicBezTo>
                  <a:pt x="2100" y="20850"/>
                  <a:pt x="2100" y="20850"/>
                  <a:pt x="2100" y="20850"/>
                </a:cubicBezTo>
                <a:cubicBezTo>
                  <a:pt x="2100" y="21300"/>
                  <a:pt x="2550" y="21600"/>
                  <a:pt x="2850" y="21600"/>
                </a:cubicBezTo>
                <a:cubicBezTo>
                  <a:pt x="19050" y="21600"/>
                  <a:pt x="19050" y="21600"/>
                  <a:pt x="19050" y="21600"/>
                </a:cubicBezTo>
                <a:cubicBezTo>
                  <a:pt x="19500" y="21600"/>
                  <a:pt x="19800" y="21300"/>
                  <a:pt x="19800" y="20850"/>
                </a:cubicBezTo>
                <a:cubicBezTo>
                  <a:pt x="19800" y="11250"/>
                  <a:pt x="19800" y="11250"/>
                  <a:pt x="19800" y="11250"/>
                </a:cubicBezTo>
                <a:cubicBezTo>
                  <a:pt x="20850" y="10650"/>
                  <a:pt x="21600" y="9600"/>
                  <a:pt x="21600" y="8250"/>
                </a:cubicBezTo>
                <a:cubicBezTo>
                  <a:pt x="21600" y="8100"/>
                  <a:pt x="21600" y="7800"/>
                  <a:pt x="21600" y="7500"/>
                </a:cubicBezTo>
                <a:cubicBezTo>
                  <a:pt x="21600" y="7350"/>
                  <a:pt x="21600" y="7350"/>
                  <a:pt x="21450" y="7200"/>
                </a:cubicBezTo>
                <a:close/>
                <a:moveTo>
                  <a:pt x="18300" y="20100"/>
                </a:moveTo>
                <a:cubicBezTo>
                  <a:pt x="3750" y="20100"/>
                  <a:pt x="3750" y="20100"/>
                  <a:pt x="3750" y="20100"/>
                </a:cubicBezTo>
                <a:cubicBezTo>
                  <a:pt x="3750" y="11550"/>
                  <a:pt x="3750" y="11550"/>
                  <a:pt x="3750" y="11550"/>
                </a:cubicBezTo>
                <a:cubicBezTo>
                  <a:pt x="3750" y="11550"/>
                  <a:pt x="3750" y="11550"/>
                  <a:pt x="3750" y="11550"/>
                </a:cubicBezTo>
                <a:cubicBezTo>
                  <a:pt x="4650" y="11400"/>
                  <a:pt x="5250" y="10950"/>
                  <a:pt x="5850" y="10350"/>
                </a:cubicBezTo>
                <a:cubicBezTo>
                  <a:pt x="6450" y="11100"/>
                  <a:pt x="7350" y="11550"/>
                  <a:pt x="8250" y="11550"/>
                </a:cubicBezTo>
                <a:cubicBezTo>
                  <a:pt x="9300" y="11550"/>
                  <a:pt x="10200" y="11100"/>
                  <a:pt x="10800" y="10350"/>
                </a:cubicBezTo>
                <a:cubicBezTo>
                  <a:pt x="11400" y="11100"/>
                  <a:pt x="12300" y="11550"/>
                  <a:pt x="13350" y="11550"/>
                </a:cubicBezTo>
                <a:cubicBezTo>
                  <a:pt x="14400" y="11550"/>
                  <a:pt x="15300" y="11100"/>
                  <a:pt x="15900" y="10350"/>
                </a:cubicBezTo>
                <a:cubicBezTo>
                  <a:pt x="16350" y="10950"/>
                  <a:pt x="16800" y="11250"/>
                  <a:pt x="17550" y="11400"/>
                </a:cubicBezTo>
                <a:cubicBezTo>
                  <a:pt x="17550" y="11400"/>
                  <a:pt x="17550" y="11400"/>
                  <a:pt x="17550" y="11400"/>
                </a:cubicBezTo>
                <a:cubicBezTo>
                  <a:pt x="17700" y="11400"/>
                  <a:pt x="17700" y="11550"/>
                  <a:pt x="17850" y="11550"/>
                </a:cubicBezTo>
                <a:cubicBezTo>
                  <a:pt x="17850" y="11550"/>
                  <a:pt x="17850" y="11550"/>
                  <a:pt x="18000" y="11550"/>
                </a:cubicBezTo>
                <a:cubicBezTo>
                  <a:pt x="18000" y="11550"/>
                  <a:pt x="18150" y="11550"/>
                  <a:pt x="18150" y="11550"/>
                </a:cubicBezTo>
                <a:cubicBezTo>
                  <a:pt x="18150" y="11550"/>
                  <a:pt x="18300" y="11550"/>
                  <a:pt x="18300" y="11550"/>
                </a:cubicBezTo>
                <a:lnTo>
                  <a:pt x="18300" y="20100"/>
                </a:lnTo>
                <a:close/>
                <a:moveTo>
                  <a:pt x="18900" y="9900"/>
                </a:moveTo>
                <a:cubicBezTo>
                  <a:pt x="18900" y="9900"/>
                  <a:pt x="18900" y="9900"/>
                  <a:pt x="18900" y="9900"/>
                </a:cubicBezTo>
                <a:cubicBezTo>
                  <a:pt x="18750" y="9900"/>
                  <a:pt x="18750" y="10050"/>
                  <a:pt x="18600" y="10050"/>
                </a:cubicBezTo>
                <a:cubicBezTo>
                  <a:pt x="18600" y="10050"/>
                  <a:pt x="18450" y="10050"/>
                  <a:pt x="18450" y="10050"/>
                </a:cubicBezTo>
                <a:cubicBezTo>
                  <a:pt x="18300" y="10050"/>
                  <a:pt x="18150" y="10050"/>
                  <a:pt x="18000" y="10050"/>
                </a:cubicBezTo>
                <a:cubicBezTo>
                  <a:pt x="18000" y="9900"/>
                  <a:pt x="17850" y="9900"/>
                  <a:pt x="17850" y="9900"/>
                </a:cubicBezTo>
                <a:cubicBezTo>
                  <a:pt x="17700" y="9900"/>
                  <a:pt x="17700" y="9900"/>
                  <a:pt x="17700" y="9900"/>
                </a:cubicBezTo>
                <a:cubicBezTo>
                  <a:pt x="17100" y="9600"/>
                  <a:pt x="16650" y="9150"/>
                  <a:pt x="16650" y="8400"/>
                </a:cubicBezTo>
                <a:cubicBezTo>
                  <a:pt x="16650" y="8400"/>
                  <a:pt x="16650" y="8400"/>
                  <a:pt x="16650" y="8400"/>
                </a:cubicBezTo>
                <a:cubicBezTo>
                  <a:pt x="16650" y="8400"/>
                  <a:pt x="16650" y="8250"/>
                  <a:pt x="16650" y="8250"/>
                </a:cubicBezTo>
                <a:cubicBezTo>
                  <a:pt x="16650" y="7800"/>
                  <a:pt x="16350" y="7500"/>
                  <a:pt x="15900" y="7500"/>
                </a:cubicBezTo>
                <a:cubicBezTo>
                  <a:pt x="15450" y="7500"/>
                  <a:pt x="15150" y="7800"/>
                  <a:pt x="15150" y="8250"/>
                </a:cubicBezTo>
                <a:cubicBezTo>
                  <a:pt x="15150" y="8250"/>
                  <a:pt x="15150" y="8400"/>
                  <a:pt x="15150" y="8400"/>
                </a:cubicBezTo>
                <a:cubicBezTo>
                  <a:pt x="15150" y="8400"/>
                  <a:pt x="15150" y="8400"/>
                  <a:pt x="15150" y="8400"/>
                </a:cubicBezTo>
                <a:cubicBezTo>
                  <a:pt x="15000" y="9150"/>
                  <a:pt x="14550" y="9600"/>
                  <a:pt x="13950" y="9900"/>
                </a:cubicBezTo>
                <a:cubicBezTo>
                  <a:pt x="13950" y="9900"/>
                  <a:pt x="13950" y="9900"/>
                  <a:pt x="13950" y="9900"/>
                </a:cubicBezTo>
                <a:cubicBezTo>
                  <a:pt x="13950" y="9900"/>
                  <a:pt x="13800" y="9900"/>
                  <a:pt x="13650" y="10050"/>
                </a:cubicBezTo>
                <a:cubicBezTo>
                  <a:pt x="13650" y="10050"/>
                  <a:pt x="13500" y="10050"/>
                  <a:pt x="13350" y="10050"/>
                </a:cubicBezTo>
                <a:cubicBezTo>
                  <a:pt x="13200" y="10050"/>
                  <a:pt x="13200" y="10050"/>
                  <a:pt x="13050" y="10050"/>
                </a:cubicBezTo>
                <a:cubicBezTo>
                  <a:pt x="12900" y="9900"/>
                  <a:pt x="12900" y="9900"/>
                  <a:pt x="12750" y="9900"/>
                </a:cubicBezTo>
                <a:cubicBezTo>
                  <a:pt x="12750" y="9900"/>
                  <a:pt x="12750" y="9900"/>
                  <a:pt x="12750" y="9900"/>
                </a:cubicBezTo>
                <a:cubicBezTo>
                  <a:pt x="12150" y="9600"/>
                  <a:pt x="11700" y="9150"/>
                  <a:pt x="11700" y="8400"/>
                </a:cubicBezTo>
                <a:cubicBezTo>
                  <a:pt x="11700" y="8400"/>
                  <a:pt x="11700" y="8400"/>
                  <a:pt x="11700" y="8400"/>
                </a:cubicBezTo>
                <a:cubicBezTo>
                  <a:pt x="11700" y="8400"/>
                  <a:pt x="11550" y="8250"/>
                  <a:pt x="11550" y="8250"/>
                </a:cubicBezTo>
                <a:cubicBezTo>
                  <a:pt x="11550" y="7800"/>
                  <a:pt x="11250" y="7500"/>
                  <a:pt x="10800" y="7500"/>
                </a:cubicBezTo>
                <a:cubicBezTo>
                  <a:pt x="10350" y="7500"/>
                  <a:pt x="10050" y="7800"/>
                  <a:pt x="10050" y="8250"/>
                </a:cubicBezTo>
                <a:cubicBezTo>
                  <a:pt x="10050" y="8250"/>
                  <a:pt x="10050" y="8400"/>
                  <a:pt x="10050" y="8400"/>
                </a:cubicBezTo>
                <a:cubicBezTo>
                  <a:pt x="10050" y="8400"/>
                  <a:pt x="10050" y="8400"/>
                  <a:pt x="10050" y="8400"/>
                </a:cubicBezTo>
                <a:cubicBezTo>
                  <a:pt x="10050" y="9150"/>
                  <a:pt x="9600" y="9600"/>
                  <a:pt x="9000" y="9900"/>
                </a:cubicBezTo>
                <a:cubicBezTo>
                  <a:pt x="9000" y="9900"/>
                  <a:pt x="9000" y="9900"/>
                  <a:pt x="9000" y="9900"/>
                </a:cubicBezTo>
                <a:cubicBezTo>
                  <a:pt x="8850" y="9900"/>
                  <a:pt x="8700" y="9900"/>
                  <a:pt x="8700" y="10050"/>
                </a:cubicBezTo>
                <a:cubicBezTo>
                  <a:pt x="8550" y="10050"/>
                  <a:pt x="8400" y="10050"/>
                  <a:pt x="8250" y="10050"/>
                </a:cubicBezTo>
                <a:cubicBezTo>
                  <a:pt x="8250" y="10050"/>
                  <a:pt x="8100" y="10050"/>
                  <a:pt x="7950" y="10050"/>
                </a:cubicBezTo>
                <a:cubicBezTo>
                  <a:pt x="7950" y="9900"/>
                  <a:pt x="7800" y="9900"/>
                  <a:pt x="7650" y="9900"/>
                </a:cubicBezTo>
                <a:cubicBezTo>
                  <a:pt x="7650" y="9900"/>
                  <a:pt x="7650" y="9900"/>
                  <a:pt x="7650" y="9900"/>
                </a:cubicBezTo>
                <a:cubicBezTo>
                  <a:pt x="7050" y="9600"/>
                  <a:pt x="6600" y="9150"/>
                  <a:pt x="6600" y="8400"/>
                </a:cubicBezTo>
                <a:cubicBezTo>
                  <a:pt x="6600" y="8400"/>
                  <a:pt x="6600" y="8400"/>
                  <a:pt x="6600" y="8400"/>
                </a:cubicBezTo>
                <a:cubicBezTo>
                  <a:pt x="6600" y="8400"/>
                  <a:pt x="6600" y="8250"/>
                  <a:pt x="6600" y="8250"/>
                </a:cubicBezTo>
                <a:cubicBezTo>
                  <a:pt x="6600" y="7800"/>
                  <a:pt x="6300" y="7500"/>
                  <a:pt x="5850" y="7500"/>
                </a:cubicBezTo>
                <a:cubicBezTo>
                  <a:pt x="5400" y="7500"/>
                  <a:pt x="5100" y="7800"/>
                  <a:pt x="5100" y="8250"/>
                </a:cubicBezTo>
                <a:cubicBezTo>
                  <a:pt x="5100" y="8250"/>
                  <a:pt x="5100" y="8400"/>
                  <a:pt x="4950" y="8400"/>
                </a:cubicBezTo>
                <a:cubicBezTo>
                  <a:pt x="4950" y="8400"/>
                  <a:pt x="4950" y="8400"/>
                  <a:pt x="4950" y="8400"/>
                </a:cubicBezTo>
                <a:cubicBezTo>
                  <a:pt x="4950" y="9150"/>
                  <a:pt x="4500" y="9600"/>
                  <a:pt x="3900" y="9900"/>
                </a:cubicBezTo>
                <a:cubicBezTo>
                  <a:pt x="3900" y="9900"/>
                  <a:pt x="3900" y="9900"/>
                  <a:pt x="3900" y="9900"/>
                </a:cubicBezTo>
                <a:cubicBezTo>
                  <a:pt x="3750" y="9900"/>
                  <a:pt x="3750" y="9900"/>
                  <a:pt x="3600" y="10050"/>
                </a:cubicBezTo>
                <a:cubicBezTo>
                  <a:pt x="3450" y="10050"/>
                  <a:pt x="3450" y="10050"/>
                  <a:pt x="3300" y="10050"/>
                </a:cubicBezTo>
                <a:cubicBezTo>
                  <a:pt x="3300" y="10050"/>
                  <a:pt x="3150" y="10050"/>
                  <a:pt x="3150" y="10050"/>
                </a:cubicBezTo>
                <a:cubicBezTo>
                  <a:pt x="3150" y="10050"/>
                  <a:pt x="3000" y="10050"/>
                  <a:pt x="3000" y="10050"/>
                </a:cubicBezTo>
                <a:cubicBezTo>
                  <a:pt x="3000" y="10050"/>
                  <a:pt x="3000" y="10050"/>
                  <a:pt x="3000" y="10050"/>
                </a:cubicBezTo>
                <a:cubicBezTo>
                  <a:pt x="2100" y="9900"/>
                  <a:pt x="1500" y="9150"/>
                  <a:pt x="1500" y="8250"/>
                </a:cubicBezTo>
                <a:cubicBezTo>
                  <a:pt x="1500" y="8100"/>
                  <a:pt x="1500" y="7950"/>
                  <a:pt x="1650" y="7800"/>
                </a:cubicBezTo>
                <a:cubicBezTo>
                  <a:pt x="1650" y="7800"/>
                  <a:pt x="1650" y="7650"/>
                  <a:pt x="1650" y="7650"/>
                </a:cubicBezTo>
                <a:cubicBezTo>
                  <a:pt x="3900" y="1500"/>
                  <a:pt x="3900" y="1500"/>
                  <a:pt x="3900" y="1500"/>
                </a:cubicBezTo>
                <a:cubicBezTo>
                  <a:pt x="17850" y="1500"/>
                  <a:pt x="17850" y="1500"/>
                  <a:pt x="17850" y="1500"/>
                </a:cubicBezTo>
                <a:cubicBezTo>
                  <a:pt x="19950" y="7500"/>
                  <a:pt x="19950" y="7500"/>
                  <a:pt x="19950" y="7500"/>
                </a:cubicBezTo>
                <a:cubicBezTo>
                  <a:pt x="19950" y="7500"/>
                  <a:pt x="19950" y="7650"/>
                  <a:pt x="19950" y="7650"/>
                </a:cubicBezTo>
                <a:cubicBezTo>
                  <a:pt x="20100" y="7650"/>
                  <a:pt x="20100" y="7650"/>
                  <a:pt x="20100" y="7650"/>
                </a:cubicBezTo>
                <a:cubicBezTo>
                  <a:pt x="20100" y="7800"/>
                  <a:pt x="20100" y="7800"/>
                  <a:pt x="20100" y="7800"/>
                </a:cubicBezTo>
                <a:cubicBezTo>
                  <a:pt x="20100" y="7950"/>
                  <a:pt x="20100" y="8100"/>
                  <a:pt x="20100" y="8250"/>
                </a:cubicBezTo>
                <a:cubicBezTo>
                  <a:pt x="20100" y="9000"/>
                  <a:pt x="19650" y="9750"/>
                  <a:pt x="18900" y="99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02" name="Freeform 447"/>
          <p:cNvSpPr/>
          <p:nvPr/>
        </p:nvSpPr>
        <p:spPr>
          <a:xfrm>
            <a:off x="18418176" y="4518026"/>
            <a:ext cx="9874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6050"/>
                </a:moveTo>
                <a:cubicBezTo>
                  <a:pt x="13650" y="16050"/>
                  <a:pt x="16050" y="13650"/>
                  <a:pt x="16050" y="10800"/>
                </a:cubicBezTo>
                <a:cubicBezTo>
                  <a:pt x="16050" y="7950"/>
                  <a:pt x="13650" y="5550"/>
                  <a:pt x="10800" y="5550"/>
                </a:cubicBezTo>
                <a:cubicBezTo>
                  <a:pt x="7950" y="5550"/>
                  <a:pt x="5550" y="7950"/>
                  <a:pt x="5550" y="10800"/>
                </a:cubicBezTo>
                <a:cubicBezTo>
                  <a:pt x="5550" y="13650"/>
                  <a:pt x="7950" y="16050"/>
                  <a:pt x="10800" y="16050"/>
                </a:cubicBezTo>
                <a:close/>
                <a:moveTo>
                  <a:pt x="10800" y="7050"/>
                </a:moveTo>
                <a:cubicBezTo>
                  <a:pt x="12900" y="7050"/>
                  <a:pt x="14550" y="8700"/>
                  <a:pt x="14550" y="10800"/>
                </a:cubicBezTo>
                <a:cubicBezTo>
                  <a:pt x="14550" y="12900"/>
                  <a:pt x="12900" y="14550"/>
                  <a:pt x="10800" y="14550"/>
                </a:cubicBezTo>
                <a:cubicBezTo>
                  <a:pt x="8700" y="14550"/>
                  <a:pt x="7050" y="12900"/>
                  <a:pt x="7050" y="10800"/>
                </a:cubicBezTo>
                <a:cubicBezTo>
                  <a:pt x="7050" y="8700"/>
                  <a:pt x="8700" y="7050"/>
                  <a:pt x="10800" y="7050"/>
                </a:cubicBezTo>
                <a:close/>
                <a:moveTo>
                  <a:pt x="11550" y="3150"/>
                </a:moveTo>
                <a:cubicBezTo>
                  <a:pt x="11550" y="750"/>
                  <a:pt x="11550" y="750"/>
                  <a:pt x="11550" y="750"/>
                </a:cubicBezTo>
                <a:cubicBezTo>
                  <a:pt x="11550" y="300"/>
                  <a:pt x="11250" y="0"/>
                  <a:pt x="10800" y="0"/>
                </a:cubicBezTo>
                <a:cubicBezTo>
                  <a:pt x="10350" y="0"/>
                  <a:pt x="10050" y="300"/>
                  <a:pt x="10050" y="750"/>
                </a:cubicBezTo>
                <a:cubicBezTo>
                  <a:pt x="10050" y="3150"/>
                  <a:pt x="10050" y="3150"/>
                  <a:pt x="10050" y="3150"/>
                </a:cubicBezTo>
                <a:cubicBezTo>
                  <a:pt x="10050" y="3600"/>
                  <a:pt x="10350" y="3900"/>
                  <a:pt x="10800" y="3900"/>
                </a:cubicBezTo>
                <a:cubicBezTo>
                  <a:pt x="11250" y="3900"/>
                  <a:pt x="11550" y="3600"/>
                  <a:pt x="11550" y="3150"/>
                </a:cubicBezTo>
                <a:close/>
                <a:moveTo>
                  <a:pt x="10050" y="18450"/>
                </a:moveTo>
                <a:cubicBezTo>
                  <a:pt x="10050" y="20850"/>
                  <a:pt x="10050" y="20850"/>
                  <a:pt x="10050" y="20850"/>
                </a:cubicBezTo>
                <a:cubicBezTo>
                  <a:pt x="10050" y="21300"/>
                  <a:pt x="10350" y="21600"/>
                  <a:pt x="10800" y="21600"/>
                </a:cubicBezTo>
                <a:cubicBezTo>
                  <a:pt x="11250" y="21600"/>
                  <a:pt x="11550" y="21300"/>
                  <a:pt x="11550" y="20850"/>
                </a:cubicBezTo>
                <a:cubicBezTo>
                  <a:pt x="11550" y="18450"/>
                  <a:pt x="11550" y="18450"/>
                  <a:pt x="11550" y="18450"/>
                </a:cubicBezTo>
                <a:cubicBezTo>
                  <a:pt x="11550" y="18000"/>
                  <a:pt x="11250" y="17700"/>
                  <a:pt x="10800" y="17700"/>
                </a:cubicBezTo>
                <a:cubicBezTo>
                  <a:pt x="10350" y="17700"/>
                  <a:pt x="10050" y="18000"/>
                  <a:pt x="10050" y="18450"/>
                </a:cubicBezTo>
                <a:close/>
                <a:moveTo>
                  <a:pt x="16800" y="6000"/>
                </a:moveTo>
                <a:cubicBezTo>
                  <a:pt x="18450" y="4200"/>
                  <a:pt x="18450" y="4200"/>
                  <a:pt x="18450" y="4200"/>
                </a:cubicBezTo>
                <a:cubicBezTo>
                  <a:pt x="18750" y="3900"/>
                  <a:pt x="18750" y="3450"/>
                  <a:pt x="18450" y="3150"/>
                </a:cubicBezTo>
                <a:cubicBezTo>
                  <a:pt x="18150" y="2850"/>
                  <a:pt x="17700" y="2850"/>
                  <a:pt x="17400" y="3150"/>
                </a:cubicBezTo>
                <a:cubicBezTo>
                  <a:pt x="15600" y="4800"/>
                  <a:pt x="15600" y="4800"/>
                  <a:pt x="15600" y="4800"/>
                </a:cubicBezTo>
                <a:cubicBezTo>
                  <a:pt x="15300" y="5100"/>
                  <a:pt x="15300" y="5700"/>
                  <a:pt x="15600" y="6000"/>
                </a:cubicBezTo>
                <a:cubicBezTo>
                  <a:pt x="15750" y="6150"/>
                  <a:pt x="16050" y="6150"/>
                  <a:pt x="16200" y="6150"/>
                </a:cubicBezTo>
                <a:cubicBezTo>
                  <a:pt x="16350" y="6150"/>
                  <a:pt x="16650" y="6150"/>
                  <a:pt x="16800" y="6000"/>
                </a:cubicBezTo>
                <a:close/>
                <a:moveTo>
                  <a:pt x="3150" y="18450"/>
                </a:moveTo>
                <a:cubicBezTo>
                  <a:pt x="3300" y="18600"/>
                  <a:pt x="3450" y="18600"/>
                  <a:pt x="3750" y="18600"/>
                </a:cubicBezTo>
                <a:cubicBezTo>
                  <a:pt x="3900" y="18600"/>
                  <a:pt x="4050" y="18600"/>
                  <a:pt x="4200" y="18450"/>
                </a:cubicBezTo>
                <a:cubicBezTo>
                  <a:pt x="6000" y="16800"/>
                  <a:pt x="6000" y="16800"/>
                  <a:pt x="6000" y="16800"/>
                </a:cubicBezTo>
                <a:cubicBezTo>
                  <a:pt x="6300" y="16500"/>
                  <a:pt x="6300" y="15900"/>
                  <a:pt x="6000" y="15600"/>
                </a:cubicBezTo>
                <a:cubicBezTo>
                  <a:pt x="5700" y="15300"/>
                  <a:pt x="5100" y="15300"/>
                  <a:pt x="4800" y="15600"/>
                </a:cubicBezTo>
                <a:cubicBezTo>
                  <a:pt x="3150" y="17400"/>
                  <a:pt x="3150" y="17400"/>
                  <a:pt x="3150" y="17400"/>
                </a:cubicBezTo>
                <a:cubicBezTo>
                  <a:pt x="2850" y="17700"/>
                  <a:pt x="2850" y="18150"/>
                  <a:pt x="3150" y="18450"/>
                </a:cubicBezTo>
                <a:close/>
                <a:moveTo>
                  <a:pt x="21600" y="10800"/>
                </a:moveTo>
                <a:cubicBezTo>
                  <a:pt x="21600" y="10350"/>
                  <a:pt x="21300" y="10050"/>
                  <a:pt x="20850" y="10050"/>
                </a:cubicBezTo>
                <a:cubicBezTo>
                  <a:pt x="18450" y="10050"/>
                  <a:pt x="18450" y="10050"/>
                  <a:pt x="18450" y="10050"/>
                </a:cubicBezTo>
                <a:cubicBezTo>
                  <a:pt x="18000" y="10050"/>
                  <a:pt x="17700" y="10350"/>
                  <a:pt x="17700" y="10800"/>
                </a:cubicBezTo>
                <a:cubicBezTo>
                  <a:pt x="17700" y="11250"/>
                  <a:pt x="18000" y="11550"/>
                  <a:pt x="18450" y="11550"/>
                </a:cubicBezTo>
                <a:cubicBezTo>
                  <a:pt x="20850" y="11550"/>
                  <a:pt x="20850" y="11550"/>
                  <a:pt x="20850" y="11550"/>
                </a:cubicBezTo>
                <a:cubicBezTo>
                  <a:pt x="21300" y="11550"/>
                  <a:pt x="21600" y="11250"/>
                  <a:pt x="21600" y="10800"/>
                </a:cubicBezTo>
                <a:close/>
                <a:moveTo>
                  <a:pt x="750" y="11550"/>
                </a:moveTo>
                <a:cubicBezTo>
                  <a:pt x="3150" y="11550"/>
                  <a:pt x="3150" y="11550"/>
                  <a:pt x="3150" y="11550"/>
                </a:cubicBezTo>
                <a:cubicBezTo>
                  <a:pt x="3600" y="11550"/>
                  <a:pt x="3900" y="11250"/>
                  <a:pt x="3900" y="10800"/>
                </a:cubicBezTo>
                <a:cubicBezTo>
                  <a:pt x="3900" y="10350"/>
                  <a:pt x="3600" y="10050"/>
                  <a:pt x="3150" y="10050"/>
                </a:cubicBezTo>
                <a:cubicBezTo>
                  <a:pt x="750" y="10050"/>
                  <a:pt x="750" y="10050"/>
                  <a:pt x="750" y="10050"/>
                </a:cubicBezTo>
                <a:cubicBezTo>
                  <a:pt x="300" y="10050"/>
                  <a:pt x="0" y="10350"/>
                  <a:pt x="0" y="10800"/>
                </a:cubicBezTo>
                <a:cubicBezTo>
                  <a:pt x="0" y="11250"/>
                  <a:pt x="300" y="11550"/>
                  <a:pt x="750" y="11550"/>
                </a:cubicBezTo>
                <a:close/>
                <a:moveTo>
                  <a:pt x="17850" y="18600"/>
                </a:moveTo>
                <a:cubicBezTo>
                  <a:pt x="18000" y="18600"/>
                  <a:pt x="18300" y="18600"/>
                  <a:pt x="18450" y="18450"/>
                </a:cubicBezTo>
                <a:cubicBezTo>
                  <a:pt x="18750" y="18150"/>
                  <a:pt x="18750" y="17700"/>
                  <a:pt x="18450" y="17400"/>
                </a:cubicBezTo>
                <a:cubicBezTo>
                  <a:pt x="16800" y="15600"/>
                  <a:pt x="16800" y="15600"/>
                  <a:pt x="16800" y="15600"/>
                </a:cubicBezTo>
                <a:cubicBezTo>
                  <a:pt x="16500" y="15300"/>
                  <a:pt x="15900" y="15300"/>
                  <a:pt x="15600" y="15600"/>
                </a:cubicBezTo>
                <a:cubicBezTo>
                  <a:pt x="15300" y="15900"/>
                  <a:pt x="15300" y="16500"/>
                  <a:pt x="15600" y="16800"/>
                </a:cubicBezTo>
                <a:cubicBezTo>
                  <a:pt x="17400" y="18450"/>
                  <a:pt x="17400" y="18450"/>
                  <a:pt x="17400" y="18450"/>
                </a:cubicBezTo>
                <a:cubicBezTo>
                  <a:pt x="17550" y="18600"/>
                  <a:pt x="17700" y="18600"/>
                  <a:pt x="17850" y="18600"/>
                </a:cubicBezTo>
                <a:close/>
                <a:moveTo>
                  <a:pt x="6000" y="6000"/>
                </a:moveTo>
                <a:cubicBezTo>
                  <a:pt x="6300" y="5700"/>
                  <a:pt x="6300" y="5100"/>
                  <a:pt x="6000" y="4800"/>
                </a:cubicBezTo>
                <a:cubicBezTo>
                  <a:pt x="4200" y="3150"/>
                  <a:pt x="4200" y="3150"/>
                  <a:pt x="4200" y="3150"/>
                </a:cubicBezTo>
                <a:cubicBezTo>
                  <a:pt x="3900" y="2850"/>
                  <a:pt x="3450" y="2850"/>
                  <a:pt x="3150" y="3150"/>
                </a:cubicBezTo>
                <a:cubicBezTo>
                  <a:pt x="2850" y="3450"/>
                  <a:pt x="2850" y="3900"/>
                  <a:pt x="3150" y="4200"/>
                </a:cubicBezTo>
                <a:cubicBezTo>
                  <a:pt x="4800" y="6000"/>
                  <a:pt x="4800" y="6000"/>
                  <a:pt x="4800" y="6000"/>
                </a:cubicBezTo>
                <a:cubicBezTo>
                  <a:pt x="4950" y="6150"/>
                  <a:pt x="5250" y="6150"/>
                  <a:pt x="5400" y="6150"/>
                </a:cubicBezTo>
                <a:cubicBezTo>
                  <a:pt x="5550" y="6150"/>
                  <a:pt x="5850" y="6150"/>
                  <a:pt x="6000" y="60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03" name="Freeform 448"/>
          <p:cNvSpPr/>
          <p:nvPr/>
        </p:nvSpPr>
        <p:spPr>
          <a:xfrm>
            <a:off x="18418176" y="5984876"/>
            <a:ext cx="987427" cy="533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50" y="21600"/>
                </a:moveTo>
                <a:cubicBezTo>
                  <a:pt x="15900" y="21600"/>
                  <a:pt x="15900" y="21600"/>
                  <a:pt x="15900" y="21600"/>
                </a:cubicBezTo>
                <a:cubicBezTo>
                  <a:pt x="19050" y="21600"/>
                  <a:pt x="21600" y="16831"/>
                  <a:pt x="21600" y="10940"/>
                </a:cubicBezTo>
                <a:cubicBezTo>
                  <a:pt x="21600" y="4769"/>
                  <a:pt x="19050" y="0"/>
                  <a:pt x="15900" y="0"/>
                </a:cubicBezTo>
                <a:cubicBezTo>
                  <a:pt x="5850" y="0"/>
                  <a:pt x="5850" y="0"/>
                  <a:pt x="5850" y="0"/>
                </a:cubicBezTo>
                <a:cubicBezTo>
                  <a:pt x="2550" y="0"/>
                  <a:pt x="0" y="4769"/>
                  <a:pt x="0" y="10940"/>
                </a:cubicBezTo>
                <a:cubicBezTo>
                  <a:pt x="0" y="16831"/>
                  <a:pt x="2550" y="21600"/>
                  <a:pt x="5850" y="21600"/>
                </a:cubicBezTo>
                <a:close/>
                <a:moveTo>
                  <a:pt x="5850" y="2805"/>
                </a:moveTo>
                <a:cubicBezTo>
                  <a:pt x="15900" y="2805"/>
                  <a:pt x="15900" y="2805"/>
                  <a:pt x="15900" y="2805"/>
                </a:cubicBezTo>
                <a:cubicBezTo>
                  <a:pt x="18150" y="2805"/>
                  <a:pt x="20100" y="6452"/>
                  <a:pt x="20100" y="10940"/>
                </a:cubicBezTo>
                <a:cubicBezTo>
                  <a:pt x="20100" y="15148"/>
                  <a:pt x="18150" y="18795"/>
                  <a:pt x="15900" y="18795"/>
                </a:cubicBezTo>
                <a:cubicBezTo>
                  <a:pt x="5850" y="18795"/>
                  <a:pt x="5850" y="18795"/>
                  <a:pt x="5850" y="18795"/>
                </a:cubicBezTo>
                <a:cubicBezTo>
                  <a:pt x="3450" y="18795"/>
                  <a:pt x="1500" y="15148"/>
                  <a:pt x="1500" y="10940"/>
                </a:cubicBezTo>
                <a:cubicBezTo>
                  <a:pt x="1500" y="6452"/>
                  <a:pt x="3450" y="2805"/>
                  <a:pt x="5850" y="28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04" name="Freeform 449"/>
          <p:cNvSpPr/>
          <p:nvPr/>
        </p:nvSpPr>
        <p:spPr>
          <a:xfrm>
            <a:off x="18535650" y="6102351"/>
            <a:ext cx="295276" cy="298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051" y="21600"/>
                </a:moveTo>
                <a:cubicBezTo>
                  <a:pt x="16577" y="21600"/>
                  <a:pt x="21600" y="16577"/>
                  <a:pt x="21600" y="11051"/>
                </a:cubicBezTo>
                <a:cubicBezTo>
                  <a:pt x="21600" y="5023"/>
                  <a:pt x="16577" y="0"/>
                  <a:pt x="11051" y="0"/>
                </a:cubicBezTo>
                <a:cubicBezTo>
                  <a:pt x="5023" y="0"/>
                  <a:pt x="0" y="5023"/>
                  <a:pt x="0" y="11051"/>
                </a:cubicBezTo>
                <a:cubicBezTo>
                  <a:pt x="0" y="16577"/>
                  <a:pt x="5023" y="21600"/>
                  <a:pt x="11051" y="21600"/>
                </a:cubicBezTo>
                <a:close/>
                <a:moveTo>
                  <a:pt x="11051" y="5023"/>
                </a:moveTo>
                <a:cubicBezTo>
                  <a:pt x="14065" y="5023"/>
                  <a:pt x="16577" y="7535"/>
                  <a:pt x="16577" y="11051"/>
                </a:cubicBezTo>
                <a:cubicBezTo>
                  <a:pt x="16577" y="14065"/>
                  <a:pt x="14065" y="16577"/>
                  <a:pt x="11051" y="16577"/>
                </a:cubicBezTo>
                <a:cubicBezTo>
                  <a:pt x="7535" y="16577"/>
                  <a:pt x="5023" y="14065"/>
                  <a:pt x="5023" y="11051"/>
                </a:cubicBezTo>
                <a:cubicBezTo>
                  <a:pt x="5023" y="7535"/>
                  <a:pt x="7535" y="5023"/>
                  <a:pt x="11051" y="502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05" name="Freeform 450"/>
          <p:cNvSpPr/>
          <p:nvPr/>
        </p:nvSpPr>
        <p:spPr>
          <a:xfrm>
            <a:off x="18418176" y="7010402"/>
            <a:ext cx="9874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00" y="11100"/>
                </a:moveTo>
                <a:cubicBezTo>
                  <a:pt x="10500" y="300"/>
                  <a:pt x="10500" y="300"/>
                  <a:pt x="10500" y="300"/>
                </a:cubicBezTo>
                <a:cubicBezTo>
                  <a:pt x="10200" y="0"/>
                  <a:pt x="10050" y="0"/>
                  <a:pt x="9750" y="0"/>
                </a:cubicBezTo>
                <a:cubicBezTo>
                  <a:pt x="1650" y="900"/>
                  <a:pt x="1650" y="900"/>
                  <a:pt x="1650" y="900"/>
                </a:cubicBezTo>
                <a:cubicBezTo>
                  <a:pt x="1200" y="900"/>
                  <a:pt x="900" y="1200"/>
                  <a:pt x="900" y="1650"/>
                </a:cubicBezTo>
                <a:cubicBezTo>
                  <a:pt x="0" y="9750"/>
                  <a:pt x="0" y="9750"/>
                  <a:pt x="0" y="9750"/>
                </a:cubicBezTo>
                <a:cubicBezTo>
                  <a:pt x="0" y="10050"/>
                  <a:pt x="0" y="10200"/>
                  <a:pt x="300" y="10500"/>
                </a:cubicBezTo>
                <a:cubicBezTo>
                  <a:pt x="11100" y="21300"/>
                  <a:pt x="11100" y="21300"/>
                  <a:pt x="11100" y="21300"/>
                </a:cubicBezTo>
                <a:cubicBezTo>
                  <a:pt x="11250" y="21450"/>
                  <a:pt x="11550" y="21600"/>
                  <a:pt x="11700" y="21600"/>
                </a:cubicBezTo>
                <a:cubicBezTo>
                  <a:pt x="11850" y="21600"/>
                  <a:pt x="12150" y="21450"/>
                  <a:pt x="12300" y="21300"/>
                </a:cubicBezTo>
                <a:cubicBezTo>
                  <a:pt x="21450" y="12300"/>
                  <a:pt x="21450" y="12300"/>
                  <a:pt x="21450" y="12300"/>
                </a:cubicBezTo>
                <a:cubicBezTo>
                  <a:pt x="21600" y="12150"/>
                  <a:pt x="21600" y="11850"/>
                  <a:pt x="21600" y="11700"/>
                </a:cubicBezTo>
                <a:cubicBezTo>
                  <a:pt x="21600" y="11550"/>
                  <a:pt x="21450" y="11250"/>
                  <a:pt x="21300" y="11100"/>
                </a:cubicBezTo>
                <a:close/>
                <a:moveTo>
                  <a:pt x="1650" y="9600"/>
                </a:moveTo>
                <a:cubicBezTo>
                  <a:pt x="2400" y="2400"/>
                  <a:pt x="2400" y="2400"/>
                  <a:pt x="2400" y="2400"/>
                </a:cubicBezTo>
                <a:cubicBezTo>
                  <a:pt x="9600" y="1650"/>
                  <a:pt x="9600" y="1650"/>
                  <a:pt x="9600" y="1650"/>
                </a:cubicBezTo>
                <a:cubicBezTo>
                  <a:pt x="17100" y="9000"/>
                  <a:pt x="17100" y="9000"/>
                  <a:pt x="17100" y="9000"/>
                </a:cubicBezTo>
                <a:cubicBezTo>
                  <a:pt x="9000" y="17100"/>
                  <a:pt x="9000" y="17100"/>
                  <a:pt x="9000" y="17100"/>
                </a:cubicBezTo>
                <a:lnTo>
                  <a:pt x="1650" y="9600"/>
                </a:lnTo>
                <a:close/>
                <a:moveTo>
                  <a:pt x="11700" y="19650"/>
                </a:moveTo>
                <a:cubicBezTo>
                  <a:pt x="10200" y="18150"/>
                  <a:pt x="10200" y="18150"/>
                  <a:pt x="10200" y="18150"/>
                </a:cubicBezTo>
                <a:cubicBezTo>
                  <a:pt x="18150" y="10200"/>
                  <a:pt x="18150" y="10200"/>
                  <a:pt x="18150" y="10200"/>
                </a:cubicBezTo>
                <a:cubicBezTo>
                  <a:pt x="19650" y="11700"/>
                  <a:pt x="19650" y="11700"/>
                  <a:pt x="19650" y="11700"/>
                </a:cubicBezTo>
                <a:lnTo>
                  <a:pt x="11700" y="196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06" name="Freeform 451"/>
          <p:cNvSpPr/>
          <p:nvPr/>
        </p:nvSpPr>
        <p:spPr>
          <a:xfrm>
            <a:off x="18597035" y="7191375"/>
            <a:ext cx="275169" cy="276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71" h="21600" extrusionOk="0">
                <a:moveTo>
                  <a:pt x="17485" y="3240"/>
                </a:moveTo>
                <a:cubicBezTo>
                  <a:pt x="15428" y="1080"/>
                  <a:pt x="12857" y="0"/>
                  <a:pt x="10285" y="0"/>
                </a:cubicBezTo>
                <a:cubicBezTo>
                  <a:pt x="7200" y="0"/>
                  <a:pt x="5142" y="1080"/>
                  <a:pt x="3085" y="3240"/>
                </a:cubicBezTo>
                <a:cubicBezTo>
                  <a:pt x="-1029" y="7560"/>
                  <a:pt x="-1029" y="14040"/>
                  <a:pt x="3085" y="18360"/>
                </a:cubicBezTo>
                <a:cubicBezTo>
                  <a:pt x="4628" y="20520"/>
                  <a:pt x="7200" y="21600"/>
                  <a:pt x="10285" y="21600"/>
                </a:cubicBezTo>
                <a:cubicBezTo>
                  <a:pt x="12857" y="21600"/>
                  <a:pt x="15428" y="20520"/>
                  <a:pt x="17485" y="18360"/>
                </a:cubicBezTo>
                <a:cubicBezTo>
                  <a:pt x="19542" y="16200"/>
                  <a:pt x="20571" y="13500"/>
                  <a:pt x="20571" y="10800"/>
                </a:cubicBezTo>
                <a:cubicBezTo>
                  <a:pt x="20571" y="8100"/>
                  <a:pt x="19542" y="5400"/>
                  <a:pt x="17485" y="3240"/>
                </a:cubicBezTo>
                <a:close/>
                <a:moveTo>
                  <a:pt x="13371" y="14040"/>
                </a:moveTo>
                <a:cubicBezTo>
                  <a:pt x="11828" y="16200"/>
                  <a:pt x="8742" y="16200"/>
                  <a:pt x="6685" y="14040"/>
                </a:cubicBezTo>
                <a:cubicBezTo>
                  <a:pt x="5142" y="12420"/>
                  <a:pt x="5142" y="9180"/>
                  <a:pt x="6685" y="7020"/>
                </a:cubicBezTo>
                <a:cubicBezTo>
                  <a:pt x="7714" y="5940"/>
                  <a:pt x="8742" y="5400"/>
                  <a:pt x="10285" y="5400"/>
                </a:cubicBezTo>
                <a:cubicBezTo>
                  <a:pt x="11314" y="5400"/>
                  <a:pt x="12857" y="5940"/>
                  <a:pt x="13371" y="7020"/>
                </a:cubicBezTo>
                <a:cubicBezTo>
                  <a:pt x="14400" y="8100"/>
                  <a:pt x="14914" y="9180"/>
                  <a:pt x="14914" y="10800"/>
                </a:cubicBezTo>
                <a:cubicBezTo>
                  <a:pt x="14914" y="11880"/>
                  <a:pt x="14400" y="13500"/>
                  <a:pt x="13371" y="140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07" name="Freeform 452"/>
          <p:cNvSpPr/>
          <p:nvPr/>
        </p:nvSpPr>
        <p:spPr>
          <a:xfrm>
            <a:off x="18418176" y="8255002"/>
            <a:ext cx="9874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11550"/>
                </a:moveTo>
                <a:cubicBezTo>
                  <a:pt x="2400" y="11550"/>
                  <a:pt x="2400" y="11550"/>
                  <a:pt x="2400" y="11550"/>
                </a:cubicBezTo>
                <a:cubicBezTo>
                  <a:pt x="2850" y="15600"/>
                  <a:pt x="6000" y="18750"/>
                  <a:pt x="10050" y="19050"/>
                </a:cubicBezTo>
                <a:cubicBezTo>
                  <a:pt x="10050" y="20850"/>
                  <a:pt x="10050" y="20850"/>
                  <a:pt x="10050" y="20850"/>
                </a:cubicBezTo>
                <a:cubicBezTo>
                  <a:pt x="10050" y="21150"/>
                  <a:pt x="10350" y="21600"/>
                  <a:pt x="10800" y="21600"/>
                </a:cubicBezTo>
                <a:cubicBezTo>
                  <a:pt x="11250" y="21600"/>
                  <a:pt x="11550" y="21150"/>
                  <a:pt x="11550" y="20850"/>
                </a:cubicBezTo>
                <a:cubicBezTo>
                  <a:pt x="11550" y="19050"/>
                  <a:pt x="11550" y="19050"/>
                  <a:pt x="11550" y="19050"/>
                </a:cubicBezTo>
                <a:cubicBezTo>
                  <a:pt x="15600" y="18750"/>
                  <a:pt x="18750" y="15600"/>
                  <a:pt x="19050" y="11550"/>
                </a:cubicBezTo>
                <a:cubicBezTo>
                  <a:pt x="20850" y="11550"/>
                  <a:pt x="20850" y="11550"/>
                  <a:pt x="20850" y="11550"/>
                </a:cubicBezTo>
                <a:cubicBezTo>
                  <a:pt x="21150" y="11550"/>
                  <a:pt x="21600" y="11250"/>
                  <a:pt x="21600" y="10800"/>
                </a:cubicBezTo>
                <a:cubicBezTo>
                  <a:pt x="21600" y="10350"/>
                  <a:pt x="21150" y="10050"/>
                  <a:pt x="20850" y="10050"/>
                </a:cubicBezTo>
                <a:cubicBezTo>
                  <a:pt x="19050" y="10050"/>
                  <a:pt x="19050" y="10050"/>
                  <a:pt x="19050" y="10050"/>
                </a:cubicBezTo>
                <a:cubicBezTo>
                  <a:pt x="18750" y="6000"/>
                  <a:pt x="15600" y="2850"/>
                  <a:pt x="11550" y="2400"/>
                </a:cubicBezTo>
                <a:cubicBezTo>
                  <a:pt x="11550" y="750"/>
                  <a:pt x="11550" y="750"/>
                  <a:pt x="11550" y="750"/>
                </a:cubicBezTo>
                <a:cubicBezTo>
                  <a:pt x="11550" y="300"/>
                  <a:pt x="11250" y="0"/>
                  <a:pt x="10800" y="0"/>
                </a:cubicBezTo>
                <a:cubicBezTo>
                  <a:pt x="10350" y="0"/>
                  <a:pt x="10050" y="300"/>
                  <a:pt x="10050" y="750"/>
                </a:cubicBezTo>
                <a:cubicBezTo>
                  <a:pt x="10050" y="2400"/>
                  <a:pt x="10050" y="2400"/>
                  <a:pt x="10050" y="2400"/>
                </a:cubicBezTo>
                <a:cubicBezTo>
                  <a:pt x="6000" y="2850"/>
                  <a:pt x="2850" y="6000"/>
                  <a:pt x="2400" y="10050"/>
                </a:cubicBezTo>
                <a:cubicBezTo>
                  <a:pt x="750" y="10050"/>
                  <a:pt x="750" y="10050"/>
                  <a:pt x="750" y="10050"/>
                </a:cubicBezTo>
                <a:cubicBezTo>
                  <a:pt x="300" y="10050"/>
                  <a:pt x="0" y="10350"/>
                  <a:pt x="0" y="10800"/>
                </a:cubicBezTo>
                <a:cubicBezTo>
                  <a:pt x="0" y="11250"/>
                  <a:pt x="300" y="11550"/>
                  <a:pt x="750" y="11550"/>
                </a:cubicBezTo>
                <a:close/>
                <a:moveTo>
                  <a:pt x="7050" y="10050"/>
                </a:moveTo>
                <a:cubicBezTo>
                  <a:pt x="3900" y="10050"/>
                  <a:pt x="3900" y="10050"/>
                  <a:pt x="3900" y="10050"/>
                </a:cubicBezTo>
                <a:cubicBezTo>
                  <a:pt x="4350" y="6900"/>
                  <a:pt x="6900" y="4350"/>
                  <a:pt x="10050" y="3900"/>
                </a:cubicBezTo>
                <a:cubicBezTo>
                  <a:pt x="10050" y="7050"/>
                  <a:pt x="10050" y="7050"/>
                  <a:pt x="10050" y="7050"/>
                </a:cubicBezTo>
                <a:cubicBezTo>
                  <a:pt x="10050" y="7500"/>
                  <a:pt x="10350" y="7800"/>
                  <a:pt x="10800" y="7800"/>
                </a:cubicBezTo>
                <a:cubicBezTo>
                  <a:pt x="11250" y="7800"/>
                  <a:pt x="11550" y="7500"/>
                  <a:pt x="11550" y="7050"/>
                </a:cubicBezTo>
                <a:cubicBezTo>
                  <a:pt x="11550" y="3900"/>
                  <a:pt x="11550" y="3900"/>
                  <a:pt x="11550" y="3900"/>
                </a:cubicBezTo>
                <a:cubicBezTo>
                  <a:pt x="14700" y="4350"/>
                  <a:pt x="17250" y="6900"/>
                  <a:pt x="17550" y="10050"/>
                </a:cubicBezTo>
                <a:cubicBezTo>
                  <a:pt x="14550" y="10050"/>
                  <a:pt x="14550" y="10050"/>
                  <a:pt x="14550" y="10050"/>
                </a:cubicBezTo>
                <a:cubicBezTo>
                  <a:pt x="14100" y="10050"/>
                  <a:pt x="13800" y="10350"/>
                  <a:pt x="13800" y="10800"/>
                </a:cubicBezTo>
                <a:cubicBezTo>
                  <a:pt x="13800" y="11250"/>
                  <a:pt x="14100" y="11550"/>
                  <a:pt x="14550" y="11550"/>
                </a:cubicBezTo>
                <a:cubicBezTo>
                  <a:pt x="17550" y="11550"/>
                  <a:pt x="17550" y="11550"/>
                  <a:pt x="17550" y="11550"/>
                </a:cubicBezTo>
                <a:cubicBezTo>
                  <a:pt x="17250" y="14700"/>
                  <a:pt x="14700" y="17250"/>
                  <a:pt x="11550" y="17550"/>
                </a:cubicBezTo>
                <a:cubicBezTo>
                  <a:pt x="11550" y="14550"/>
                  <a:pt x="11550" y="14550"/>
                  <a:pt x="11550" y="14550"/>
                </a:cubicBezTo>
                <a:cubicBezTo>
                  <a:pt x="11550" y="14100"/>
                  <a:pt x="11250" y="13800"/>
                  <a:pt x="10800" y="13800"/>
                </a:cubicBezTo>
                <a:cubicBezTo>
                  <a:pt x="10350" y="13800"/>
                  <a:pt x="10050" y="14100"/>
                  <a:pt x="10050" y="14550"/>
                </a:cubicBezTo>
                <a:cubicBezTo>
                  <a:pt x="10050" y="17550"/>
                  <a:pt x="10050" y="17550"/>
                  <a:pt x="10050" y="17550"/>
                </a:cubicBezTo>
                <a:cubicBezTo>
                  <a:pt x="6900" y="17250"/>
                  <a:pt x="4350" y="14700"/>
                  <a:pt x="3900" y="11550"/>
                </a:cubicBezTo>
                <a:cubicBezTo>
                  <a:pt x="7050" y="11550"/>
                  <a:pt x="7050" y="11550"/>
                  <a:pt x="7050" y="11550"/>
                </a:cubicBezTo>
                <a:cubicBezTo>
                  <a:pt x="7500" y="11550"/>
                  <a:pt x="7800" y="11250"/>
                  <a:pt x="7800" y="10800"/>
                </a:cubicBezTo>
                <a:cubicBezTo>
                  <a:pt x="7800" y="10350"/>
                  <a:pt x="7500" y="10050"/>
                  <a:pt x="7050" y="100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08" name="Freeform 453"/>
          <p:cNvSpPr/>
          <p:nvPr/>
        </p:nvSpPr>
        <p:spPr>
          <a:xfrm>
            <a:off x="18472150" y="9502775"/>
            <a:ext cx="88582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850"/>
                </a:moveTo>
                <a:cubicBezTo>
                  <a:pt x="0" y="17250"/>
                  <a:pt x="4856" y="21600"/>
                  <a:pt x="10884" y="21600"/>
                </a:cubicBezTo>
                <a:cubicBezTo>
                  <a:pt x="16744" y="21600"/>
                  <a:pt x="21600" y="17250"/>
                  <a:pt x="21600" y="11850"/>
                </a:cubicBezTo>
                <a:cubicBezTo>
                  <a:pt x="21600" y="9150"/>
                  <a:pt x="20428" y="6750"/>
                  <a:pt x="18586" y="4950"/>
                </a:cubicBezTo>
                <a:cubicBezTo>
                  <a:pt x="19423" y="4200"/>
                  <a:pt x="19423" y="4200"/>
                  <a:pt x="19423" y="4200"/>
                </a:cubicBezTo>
                <a:cubicBezTo>
                  <a:pt x="19758" y="4650"/>
                  <a:pt x="19758" y="4650"/>
                  <a:pt x="19758" y="4650"/>
                </a:cubicBezTo>
                <a:cubicBezTo>
                  <a:pt x="19926" y="4800"/>
                  <a:pt x="20093" y="4800"/>
                  <a:pt x="20428" y="4800"/>
                </a:cubicBezTo>
                <a:cubicBezTo>
                  <a:pt x="20595" y="4800"/>
                  <a:pt x="20763" y="4800"/>
                  <a:pt x="20930" y="4650"/>
                </a:cubicBezTo>
                <a:cubicBezTo>
                  <a:pt x="21265" y="4350"/>
                  <a:pt x="21265" y="3750"/>
                  <a:pt x="20930" y="3450"/>
                </a:cubicBezTo>
                <a:cubicBezTo>
                  <a:pt x="18921" y="1800"/>
                  <a:pt x="18921" y="1800"/>
                  <a:pt x="18921" y="1800"/>
                </a:cubicBezTo>
                <a:cubicBezTo>
                  <a:pt x="18753" y="1500"/>
                  <a:pt x="18084" y="1500"/>
                  <a:pt x="17749" y="1800"/>
                </a:cubicBezTo>
                <a:cubicBezTo>
                  <a:pt x="17414" y="2100"/>
                  <a:pt x="17414" y="2550"/>
                  <a:pt x="17749" y="2850"/>
                </a:cubicBezTo>
                <a:cubicBezTo>
                  <a:pt x="18251" y="3150"/>
                  <a:pt x="18251" y="3150"/>
                  <a:pt x="18251" y="3150"/>
                </a:cubicBezTo>
                <a:cubicBezTo>
                  <a:pt x="17247" y="4050"/>
                  <a:pt x="17247" y="4050"/>
                  <a:pt x="17247" y="4050"/>
                </a:cubicBezTo>
                <a:cubicBezTo>
                  <a:pt x="15740" y="3000"/>
                  <a:pt x="13730" y="2400"/>
                  <a:pt x="11721" y="2250"/>
                </a:cubicBezTo>
                <a:cubicBezTo>
                  <a:pt x="11721" y="1500"/>
                  <a:pt x="11721" y="1500"/>
                  <a:pt x="11721" y="1500"/>
                </a:cubicBezTo>
                <a:cubicBezTo>
                  <a:pt x="13563" y="1500"/>
                  <a:pt x="13563" y="1500"/>
                  <a:pt x="13563" y="1500"/>
                </a:cubicBezTo>
                <a:cubicBezTo>
                  <a:pt x="14065" y="1500"/>
                  <a:pt x="14400" y="1200"/>
                  <a:pt x="14400" y="750"/>
                </a:cubicBezTo>
                <a:cubicBezTo>
                  <a:pt x="14400" y="300"/>
                  <a:pt x="14065" y="0"/>
                  <a:pt x="13563" y="0"/>
                </a:cubicBezTo>
                <a:cubicBezTo>
                  <a:pt x="8037" y="0"/>
                  <a:pt x="8037" y="0"/>
                  <a:pt x="8037" y="0"/>
                </a:cubicBezTo>
                <a:cubicBezTo>
                  <a:pt x="7535" y="0"/>
                  <a:pt x="7200" y="300"/>
                  <a:pt x="7200" y="750"/>
                </a:cubicBezTo>
                <a:cubicBezTo>
                  <a:pt x="7200" y="1200"/>
                  <a:pt x="7535" y="1500"/>
                  <a:pt x="8037" y="1500"/>
                </a:cubicBezTo>
                <a:cubicBezTo>
                  <a:pt x="10047" y="1500"/>
                  <a:pt x="10047" y="1500"/>
                  <a:pt x="10047" y="1500"/>
                </a:cubicBezTo>
                <a:cubicBezTo>
                  <a:pt x="10047" y="2250"/>
                  <a:pt x="10047" y="2250"/>
                  <a:pt x="10047" y="2250"/>
                </a:cubicBezTo>
                <a:cubicBezTo>
                  <a:pt x="4353" y="2550"/>
                  <a:pt x="0" y="6750"/>
                  <a:pt x="0" y="11850"/>
                </a:cubicBezTo>
                <a:close/>
                <a:moveTo>
                  <a:pt x="10884" y="3600"/>
                </a:moveTo>
                <a:cubicBezTo>
                  <a:pt x="15907" y="3600"/>
                  <a:pt x="19926" y="7350"/>
                  <a:pt x="19926" y="11850"/>
                </a:cubicBezTo>
                <a:cubicBezTo>
                  <a:pt x="19926" y="16350"/>
                  <a:pt x="15907" y="20100"/>
                  <a:pt x="10884" y="20100"/>
                </a:cubicBezTo>
                <a:cubicBezTo>
                  <a:pt x="5860" y="20100"/>
                  <a:pt x="1674" y="16350"/>
                  <a:pt x="1674" y="11850"/>
                </a:cubicBezTo>
                <a:cubicBezTo>
                  <a:pt x="1674" y="7350"/>
                  <a:pt x="5860" y="3600"/>
                  <a:pt x="10884" y="3600"/>
                </a:cubicBezTo>
                <a:close/>
                <a:moveTo>
                  <a:pt x="10884" y="12450"/>
                </a:moveTo>
                <a:cubicBezTo>
                  <a:pt x="14400" y="12450"/>
                  <a:pt x="14400" y="12450"/>
                  <a:pt x="14400" y="12450"/>
                </a:cubicBezTo>
                <a:cubicBezTo>
                  <a:pt x="14902" y="12450"/>
                  <a:pt x="15405" y="12150"/>
                  <a:pt x="15405" y="11700"/>
                </a:cubicBezTo>
                <a:cubicBezTo>
                  <a:pt x="15405" y="11250"/>
                  <a:pt x="14902" y="10950"/>
                  <a:pt x="14400" y="10950"/>
                </a:cubicBezTo>
                <a:cubicBezTo>
                  <a:pt x="11721" y="10950"/>
                  <a:pt x="11721" y="10950"/>
                  <a:pt x="11721" y="10950"/>
                </a:cubicBezTo>
                <a:cubicBezTo>
                  <a:pt x="11721" y="7050"/>
                  <a:pt x="11721" y="7050"/>
                  <a:pt x="11721" y="7050"/>
                </a:cubicBezTo>
                <a:cubicBezTo>
                  <a:pt x="11721" y="6600"/>
                  <a:pt x="11386" y="6300"/>
                  <a:pt x="10884" y="6300"/>
                </a:cubicBezTo>
                <a:cubicBezTo>
                  <a:pt x="10381" y="6300"/>
                  <a:pt x="10047" y="6600"/>
                  <a:pt x="10047" y="7050"/>
                </a:cubicBezTo>
                <a:cubicBezTo>
                  <a:pt x="10047" y="11700"/>
                  <a:pt x="10047" y="11700"/>
                  <a:pt x="10047" y="11700"/>
                </a:cubicBezTo>
                <a:cubicBezTo>
                  <a:pt x="10047" y="12150"/>
                  <a:pt x="10381" y="12450"/>
                  <a:pt x="10884" y="124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09" name="Freeform 454"/>
          <p:cNvSpPr/>
          <p:nvPr/>
        </p:nvSpPr>
        <p:spPr>
          <a:xfrm>
            <a:off x="18554700" y="10718802"/>
            <a:ext cx="695327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93" y="1500"/>
                </a:moveTo>
                <a:cubicBezTo>
                  <a:pt x="15398" y="1500"/>
                  <a:pt x="19248" y="4200"/>
                  <a:pt x="19248" y="7500"/>
                </a:cubicBezTo>
                <a:cubicBezTo>
                  <a:pt x="19248" y="7950"/>
                  <a:pt x="19675" y="8250"/>
                  <a:pt x="20317" y="8250"/>
                </a:cubicBezTo>
                <a:cubicBezTo>
                  <a:pt x="20958" y="8250"/>
                  <a:pt x="21386" y="7950"/>
                  <a:pt x="21386" y="7500"/>
                </a:cubicBezTo>
                <a:cubicBezTo>
                  <a:pt x="21386" y="3300"/>
                  <a:pt x="16681" y="0"/>
                  <a:pt x="10693" y="0"/>
                </a:cubicBezTo>
                <a:cubicBezTo>
                  <a:pt x="4705" y="0"/>
                  <a:pt x="0" y="3450"/>
                  <a:pt x="0" y="7500"/>
                </a:cubicBezTo>
                <a:cubicBezTo>
                  <a:pt x="0" y="12300"/>
                  <a:pt x="0" y="12300"/>
                  <a:pt x="0" y="12300"/>
                </a:cubicBezTo>
                <a:cubicBezTo>
                  <a:pt x="0" y="20850"/>
                  <a:pt x="0" y="20850"/>
                  <a:pt x="0" y="20850"/>
                </a:cubicBezTo>
                <a:cubicBezTo>
                  <a:pt x="0" y="21300"/>
                  <a:pt x="428" y="21600"/>
                  <a:pt x="1069" y="21600"/>
                </a:cubicBezTo>
                <a:cubicBezTo>
                  <a:pt x="20531" y="21600"/>
                  <a:pt x="20531" y="21600"/>
                  <a:pt x="20531" y="21600"/>
                </a:cubicBezTo>
                <a:cubicBezTo>
                  <a:pt x="21172" y="21600"/>
                  <a:pt x="21600" y="21300"/>
                  <a:pt x="21600" y="20850"/>
                </a:cubicBezTo>
                <a:cubicBezTo>
                  <a:pt x="21600" y="12300"/>
                  <a:pt x="21600" y="12300"/>
                  <a:pt x="21600" y="12300"/>
                </a:cubicBezTo>
                <a:cubicBezTo>
                  <a:pt x="21600" y="11850"/>
                  <a:pt x="21172" y="11550"/>
                  <a:pt x="20531" y="11550"/>
                </a:cubicBezTo>
                <a:cubicBezTo>
                  <a:pt x="2139" y="11550"/>
                  <a:pt x="2139" y="11550"/>
                  <a:pt x="2139" y="11550"/>
                </a:cubicBezTo>
                <a:cubicBezTo>
                  <a:pt x="2139" y="7500"/>
                  <a:pt x="2139" y="7500"/>
                  <a:pt x="2139" y="7500"/>
                </a:cubicBezTo>
                <a:cubicBezTo>
                  <a:pt x="2139" y="4200"/>
                  <a:pt x="5988" y="1500"/>
                  <a:pt x="10693" y="1500"/>
                </a:cubicBezTo>
                <a:close/>
                <a:moveTo>
                  <a:pt x="19461" y="13050"/>
                </a:moveTo>
                <a:cubicBezTo>
                  <a:pt x="19461" y="20100"/>
                  <a:pt x="19461" y="20100"/>
                  <a:pt x="19461" y="20100"/>
                </a:cubicBezTo>
                <a:cubicBezTo>
                  <a:pt x="2139" y="20100"/>
                  <a:pt x="2139" y="20100"/>
                  <a:pt x="2139" y="20100"/>
                </a:cubicBezTo>
                <a:cubicBezTo>
                  <a:pt x="2139" y="13050"/>
                  <a:pt x="2139" y="13050"/>
                  <a:pt x="2139" y="13050"/>
                </a:cubicBezTo>
                <a:lnTo>
                  <a:pt x="19461" y="13050"/>
                </a:lnTo>
                <a:close/>
                <a:moveTo>
                  <a:pt x="10907" y="15300"/>
                </a:moveTo>
                <a:cubicBezTo>
                  <a:pt x="11762" y="15300"/>
                  <a:pt x="12618" y="15900"/>
                  <a:pt x="12618" y="16650"/>
                </a:cubicBezTo>
                <a:cubicBezTo>
                  <a:pt x="12618" y="17250"/>
                  <a:pt x="11762" y="17850"/>
                  <a:pt x="10907" y="17850"/>
                </a:cubicBezTo>
                <a:cubicBezTo>
                  <a:pt x="9838" y="17850"/>
                  <a:pt x="9196" y="17250"/>
                  <a:pt x="9196" y="16650"/>
                </a:cubicBezTo>
                <a:cubicBezTo>
                  <a:pt x="9196" y="15900"/>
                  <a:pt x="9838" y="15300"/>
                  <a:pt x="10907" y="153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10" name="Freeform 455"/>
          <p:cNvSpPr/>
          <p:nvPr/>
        </p:nvSpPr>
        <p:spPr>
          <a:xfrm>
            <a:off x="18419895" y="11966575"/>
            <a:ext cx="989421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7" h="21600" extrusionOk="0">
                <a:moveTo>
                  <a:pt x="21265" y="10200"/>
                </a:moveTo>
                <a:cubicBezTo>
                  <a:pt x="11284" y="150"/>
                  <a:pt x="11284" y="150"/>
                  <a:pt x="11284" y="150"/>
                </a:cubicBezTo>
                <a:cubicBezTo>
                  <a:pt x="11135" y="150"/>
                  <a:pt x="10837" y="0"/>
                  <a:pt x="10689" y="0"/>
                </a:cubicBezTo>
                <a:cubicBezTo>
                  <a:pt x="10540" y="0"/>
                  <a:pt x="10242" y="150"/>
                  <a:pt x="10093" y="150"/>
                </a:cubicBezTo>
                <a:cubicBezTo>
                  <a:pt x="112" y="10200"/>
                  <a:pt x="112" y="10200"/>
                  <a:pt x="112" y="10200"/>
                </a:cubicBezTo>
                <a:cubicBezTo>
                  <a:pt x="-37" y="10500"/>
                  <a:pt x="-37" y="11100"/>
                  <a:pt x="112" y="11400"/>
                </a:cubicBezTo>
                <a:cubicBezTo>
                  <a:pt x="261" y="11550"/>
                  <a:pt x="559" y="11550"/>
                  <a:pt x="708" y="11550"/>
                </a:cubicBezTo>
                <a:cubicBezTo>
                  <a:pt x="857" y="11550"/>
                  <a:pt x="1155" y="11550"/>
                  <a:pt x="1304" y="11400"/>
                </a:cubicBezTo>
                <a:cubicBezTo>
                  <a:pt x="9944" y="2550"/>
                  <a:pt x="9944" y="2550"/>
                  <a:pt x="9944" y="2550"/>
                </a:cubicBezTo>
                <a:cubicBezTo>
                  <a:pt x="9944" y="20850"/>
                  <a:pt x="9944" y="20850"/>
                  <a:pt x="9944" y="20850"/>
                </a:cubicBezTo>
                <a:cubicBezTo>
                  <a:pt x="9944" y="21300"/>
                  <a:pt x="10242" y="21600"/>
                  <a:pt x="10689" y="21600"/>
                </a:cubicBezTo>
                <a:cubicBezTo>
                  <a:pt x="11135" y="21600"/>
                  <a:pt x="11433" y="21300"/>
                  <a:pt x="11433" y="20850"/>
                </a:cubicBezTo>
                <a:cubicBezTo>
                  <a:pt x="11433" y="2550"/>
                  <a:pt x="11433" y="2550"/>
                  <a:pt x="11433" y="2550"/>
                </a:cubicBezTo>
                <a:cubicBezTo>
                  <a:pt x="20073" y="11400"/>
                  <a:pt x="20073" y="11400"/>
                  <a:pt x="20073" y="11400"/>
                </a:cubicBezTo>
                <a:cubicBezTo>
                  <a:pt x="20371" y="11700"/>
                  <a:pt x="20967" y="11700"/>
                  <a:pt x="21265" y="11400"/>
                </a:cubicBezTo>
                <a:cubicBezTo>
                  <a:pt x="21563" y="11100"/>
                  <a:pt x="21414" y="10500"/>
                  <a:pt x="21265" y="10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11" name="Freeform 456"/>
          <p:cNvSpPr/>
          <p:nvPr/>
        </p:nvSpPr>
        <p:spPr>
          <a:xfrm>
            <a:off x="20339050" y="755651"/>
            <a:ext cx="990600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100" y="0"/>
                </a:moveTo>
                <a:cubicBezTo>
                  <a:pt x="10350" y="0"/>
                  <a:pt x="7200" y="2550"/>
                  <a:pt x="6600" y="6150"/>
                </a:cubicBezTo>
                <a:cubicBezTo>
                  <a:pt x="5850" y="5850"/>
                  <a:pt x="5250" y="5700"/>
                  <a:pt x="4500" y="5700"/>
                </a:cubicBezTo>
                <a:cubicBezTo>
                  <a:pt x="1950" y="5850"/>
                  <a:pt x="0" y="7950"/>
                  <a:pt x="0" y="10650"/>
                </a:cubicBezTo>
                <a:cubicBezTo>
                  <a:pt x="0" y="13200"/>
                  <a:pt x="2100" y="15300"/>
                  <a:pt x="4650" y="15300"/>
                </a:cubicBezTo>
                <a:cubicBezTo>
                  <a:pt x="5100" y="15300"/>
                  <a:pt x="5400" y="14850"/>
                  <a:pt x="5400" y="14400"/>
                </a:cubicBezTo>
                <a:cubicBezTo>
                  <a:pt x="5400" y="14100"/>
                  <a:pt x="5100" y="13650"/>
                  <a:pt x="4650" y="13650"/>
                </a:cubicBezTo>
                <a:cubicBezTo>
                  <a:pt x="2850" y="13650"/>
                  <a:pt x="1500" y="12300"/>
                  <a:pt x="1500" y="10650"/>
                </a:cubicBezTo>
                <a:cubicBezTo>
                  <a:pt x="1500" y="8850"/>
                  <a:pt x="2850" y="7350"/>
                  <a:pt x="4650" y="7200"/>
                </a:cubicBezTo>
                <a:cubicBezTo>
                  <a:pt x="5400" y="7200"/>
                  <a:pt x="6150" y="7500"/>
                  <a:pt x="6750" y="7950"/>
                </a:cubicBezTo>
                <a:cubicBezTo>
                  <a:pt x="6900" y="8100"/>
                  <a:pt x="7200" y="8100"/>
                  <a:pt x="7500" y="7950"/>
                </a:cubicBezTo>
                <a:cubicBezTo>
                  <a:pt x="7800" y="7950"/>
                  <a:pt x="7950" y="7650"/>
                  <a:pt x="7950" y="7350"/>
                </a:cubicBezTo>
                <a:cubicBezTo>
                  <a:pt x="8100" y="4050"/>
                  <a:pt x="10800" y="1500"/>
                  <a:pt x="14100" y="1500"/>
                </a:cubicBezTo>
                <a:cubicBezTo>
                  <a:pt x="17400" y="1500"/>
                  <a:pt x="20100" y="4200"/>
                  <a:pt x="20100" y="7650"/>
                </a:cubicBezTo>
                <a:cubicBezTo>
                  <a:pt x="20100" y="7650"/>
                  <a:pt x="20100" y="7800"/>
                  <a:pt x="20100" y="7800"/>
                </a:cubicBezTo>
                <a:cubicBezTo>
                  <a:pt x="20100" y="7950"/>
                  <a:pt x="20100" y="7950"/>
                  <a:pt x="20100" y="7950"/>
                </a:cubicBezTo>
                <a:cubicBezTo>
                  <a:pt x="20100" y="7950"/>
                  <a:pt x="20100" y="8100"/>
                  <a:pt x="20100" y="8100"/>
                </a:cubicBezTo>
                <a:cubicBezTo>
                  <a:pt x="20100" y="11250"/>
                  <a:pt x="17550" y="13650"/>
                  <a:pt x="14400" y="13650"/>
                </a:cubicBezTo>
                <a:cubicBezTo>
                  <a:pt x="13950" y="13650"/>
                  <a:pt x="13650" y="14100"/>
                  <a:pt x="13650" y="14400"/>
                </a:cubicBezTo>
                <a:cubicBezTo>
                  <a:pt x="13650" y="14850"/>
                  <a:pt x="13950" y="15300"/>
                  <a:pt x="14400" y="15300"/>
                </a:cubicBezTo>
                <a:cubicBezTo>
                  <a:pt x="18450" y="15300"/>
                  <a:pt x="21600" y="12000"/>
                  <a:pt x="21600" y="7950"/>
                </a:cubicBezTo>
                <a:cubicBezTo>
                  <a:pt x="21600" y="7950"/>
                  <a:pt x="21600" y="7950"/>
                  <a:pt x="21600" y="7950"/>
                </a:cubicBezTo>
                <a:cubicBezTo>
                  <a:pt x="21600" y="7800"/>
                  <a:pt x="21600" y="7650"/>
                  <a:pt x="21600" y="7650"/>
                </a:cubicBezTo>
                <a:cubicBezTo>
                  <a:pt x="21600" y="3450"/>
                  <a:pt x="18300" y="0"/>
                  <a:pt x="14100" y="0"/>
                </a:cubicBezTo>
                <a:close/>
                <a:moveTo>
                  <a:pt x="10350" y="12900"/>
                </a:moveTo>
                <a:cubicBezTo>
                  <a:pt x="10050" y="12600"/>
                  <a:pt x="9600" y="12600"/>
                  <a:pt x="9300" y="12900"/>
                </a:cubicBezTo>
                <a:cubicBezTo>
                  <a:pt x="4350" y="17700"/>
                  <a:pt x="4350" y="17700"/>
                  <a:pt x="4350" y="17700"/>
                </a:cubicBezTo>
                <a:cubicBezTo>
                  <a:pt x="4050" y="18000"/>
                  <a:pt x="4050" y="18600"/>
                  <a:pt x="4350" y="18900"/>
                </a:cubicBezTo>
                <a:cubicBezTo>
                  <a:pt x="4650" y="19200"/>
                  <a:pt x="5100" y="19200"/>
                  <a:pt x="5400" y="18900"/>
                </a:cubicBezTo>
                <a:cubicBezTo>
                  <a:pt x="9000" y="15150"/>
                  <a:pt x="9000" y="15150"/>
                  <a:pt x="9000" y="15150"/>
                </a:cubicBezTo>
                <a:cubicBezTo>
                  <a:pt x="9000" y="20850"/>
                  <a:pt x="9000" y="20850"/>
                  <a:pt x="9000" y="20850"/>
                </a:cubicBezTo>
                <a:cubicBezTo>
                  <a:pt x="9000" y="21300"/>
                  <a:pt x="9450" y="21600"/>
                  <a:pt x="9750" y="21600"/>
                </a:cubicBezTo>
                <a:cubicBezTo>
                  <a:pt x="10200" y="21600"/>
                  <a:pt x="10650" y="21300"/>
                  <a:pt x="10650" y="20850"/>
                </a:cubicBezTo>
                <a:cubicBezTo>
                  <a:pt x="10650" y="15150"/>
                  <a:pt x="10650" y="15150"/>
                  <a:pt x="10650" y="15150"/>
                </a:cubicBezTo>
                <a:cubicBezTo>
                  <a:pt x="14250" y="18900"/>
                  <a:pt x="14250" y="18900"/>
                  <a:pt x="14250" y="18900"/>
                </a:cubicBezTo>
                <a:cubicBezTo>
                  <a:pt x="14400" y="19050"/>
                  <a:pt x="14550" y="19050"/>
                  <a:pt x="14700" y="19050"/>
                </a:cubicBezTo>
                <a:cubicBezTo>
                  <a:pt x="14850" y="19050"/>
                  <a:pt x="15150" y="19050"/>
                  <a:pt x="15300" y="18900"/>
                </a:cubicBezTo>
                <a:cubicBezTo>
                  <a:pt x="15600" y="18600"/>
                  <a:pt x="15600" y="18000"/>
                  <a:pt x="15300" y="17700"/>
                </a:cubicBezTo>
                <a:lnTo>
                  <a:pt x="10350" y="129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12" name="Freeform 457"/>
          <p:cNvSpPr/>
          <p:nvPr/>
        </p:nvSpPr>
        <p:spPr>
          <a:xfrm>
            <a:off x="20339050" y="2193925"/>
            <a:ext cx="990600" cy="650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00" y="0"/>
                </a:move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460"/>
                  <a:pt x="0" y="1149"/>
                </a:cubicBezTo>
                <a:cubicBezTo>
                  <a:pt x="0" y="20221"/>
                  <a:pt x="0" y="20221"/>
                  <a:pt x="0" y="20221"/>
                </a:cubicBezTo>
                <a:cubicBezTo>
                  <a:pt x="0" y="20911"/>
                  <a:pt x="300" y="21600"/>
                  <a:pt x="750" y="21600"/>
                </a:cubicBezTo>
                <a:cubicBezTo>
                  <a:pt x="16800" y="21600"/>
                  <a:pt x="16800" y="21600"/>
                  <a:pt x="16800" y="21600"/>
                </a:cubicBezTo>
                <a:cubicBezTo>
                  <a:pt x="17250" y="21600"/>
                  <a:pt x="17550" y="20911"/>
                  <a:pt x="17550" y="20221"/>
                </a:cubicBezTo>
                <a:cubicBezTo>
                  <a:pt x="17550" y="14706"/>
                  <a:pt x="17550" y="14706"/>
                  <a:pt x="17550" y="14706"/>
                </a:cubicBezTo>
                <a:cubicBezTo>
                  <a:pt x="20250" y="19072"/>
                  <a:pt x="20250" y="19072"/>
                  <a:pt x="20250" y="19072"/>
                </a:cubicBezTo>
                <a:cubicBezTo>
                  <a:pt x="20400" y="19302"/>
                  <a:pt x="20700" y="19302"/>
                  <a:pt x="20850" y="19302"/>
                </a:cubicBezTo>
                <a:cubicBezTo>
                  <a:pt x="21000" y="19302"/>
                  <a:pt x="21000" y="19302"/>
                  <a:pt x="21150" y="19302"/>
                </a:cubicBezTo>
                <a:cubicBezTo>
                  <a:pt x="21450" y="19072"/>
                  <a:pt x="21600" y="18613"/>
                  <a:pt x="21600" y="18153"/>
                </a:cubicBezTo>
                <a:cubicBezTo>
                  <a:pt x="21600" y="3217"/>
                  <a:pt x="21600" y="3217"/>
                  <a:pt x="21600" y="3217"/>
                </a:cubicBezTo>
                <a:cubicBezTo>
                  <a:pt x="21600" y="2757"/>
                  <a:pt x="21450" y="2298"/>
                  <a:pt x="21150" y="2068"/>
                </a:cubicBezTo>
                <a:cubicBezTo>
                  <a:pt x="20850" y="2068"/>
                  <a:pt x="20550" y="2068"/>
                  <a:pt x="20400" y="2528"/>
                </a:cubicBezTo>
                <a:cubicBezTo>
                  <a:pt x="17550" y="6664"/>
                  <a:pt x="17550" y="6664"/>
                  <a:pt x="17550" y="6664"/>
                </a:cubicBezTo>
                <a:cubicBezTo>
                  <a:pt x="17550" y="1149"/>
                  <a:pt x="17550" y="1149"/>
                  <a:pt x="17550" y="1149"/>
                </a:cubicBezTo>
                <a:cubicBezTo>
                  <a:pt x="17550" y="460"/>
                  <a:pt x="17250" y="0"/>
                  <a:pt x="16800" y="0"/>
                </a:cubicBezTo>
                <a:close/>
                <a:moveTo>
                  <a:pt x="16050" y="9421"/>
                </a:moveTo>
                <a:cubicBezTo>
                  <a:pt x="16050" y="11949"/>
                  <a:pt x="16050" y="11949"/>
                  <a:pt x="16050" y="11949"/>
                </a:cubicBezTo>
                <a:cubicBezTo>
                  <a:pt x="16050" y="19072"/>
                  <a:pt x="16050" y="19072"/>
                  <a:pt x="16050" y="19072"/>
                </a:cubicBezTo>
                <a:cubicBezTo>
                  <a:pt x="1500" y="19072"/>
                  <a:pt x="1500" y="19072"/>
                  <a:pt x="1500" y="19072"/>
                </a:cubicBezTo>
                <a:cubicBezTo>
                  <a:pt x="1500" y="2298"/>
                  <a:pt x="1500" y="2298"/>
                  <a:pt x="1500" y="2298"/>
                </a:cubicBezTo>
                <a:cubicBezTo>
                  <a:pt x="16050" y="2298"/>
                  <a:pt x="16050" y="2298"/>
                  <a:pt x="16050" y="2298"/>
                </a:cubicBezTo>
                <a:lnTo>
                  <a:pt x="16050" y="9421"/>
                </a:lnTo>
                <a:close/>
                <a:moveTo>
                  <a:pt x="20100" y="5974"/>
                </a:moveTo>
                <a:cubicBezTo>
                  <a:pt x="20100" y="15396"/>
                  <a:pt x="20100" y="15396"/>
                  <a:pt x="20100" y="15396"/>
                </a:cubicBezTo>
                <a:cubicBezTo>
                  <a:pt x="17550" y="11489"/>
                  <a:pt x="17550" y="11489"/>
                  <a:pt x="17550" y="11489"/>
                </a:cubicBezTo>
                <a:cubicBezTo>
                  <a:pt x="17550" y="10111"/>
                  <a:pt x="17550" y="10111"/>
                  <a:pt x="17550" y="10111"/>
                </a:cubicBezTo>
                <a:lnTo>
                  <a:pt x="20100" y="597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13" name="Freeform 458"/>
          <p:cNvSpPr/>
          <p:nvPr/>
        </p:nvSpPr>
        <p:spPr>
          <a:xfrm>
            <a:off x="20339050" y="3273426"/>
            <a:ext cx="990600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0" y="21600"/>
                </a:moveTo>
                <a:cubicBezTo>
                  <a:pt x="4800" y="21600"/>
                  <a:pt x="4800" y="21600"/>
                  <a:pt x="4800" y="21600"/>
                </a:cubicBezTo>
                <a:cubicBezTo>
                  <a:pt x="16800" y="21600"/>
                  <a:pt x="16800" y="21600"/>
                  <a:pt x="16800" y="21600"/>
                </a:cubicBezTo>
                <a:cubicBezTo>
                  <a:pt x="20850" y="21600"/>
                  <a:pt x="20850" y="21600"/>
                  <a:pt x="20850" y="21600"/>
                </a:cubicBezTo>
                <a:cubicBezTo>
                  <a:pt x="21300" y="21600"/>
                  <a:pt x="21600" y="21300"/>
                  <a:pt x="21600" y="20850"/>
                </a:cubicBezTo>
                <a:cubicBezTo>
                  <a:pt x="21600" y="750"/>
                  <a:pt x="21600" y="750"/>
                  <a:pt x="21600" y="750"/>
                </a:cubicBezTo>
                <a:cubicBezTo>
                  <a:pt x="21600" y="300"/>
                  <a:pt x="21300" y="0"/>
                  <a:pt x="20850" y="0"/>
                </a:cubicBezTo>
                <a:cubicBezTo>
                  <a:pt x="750" y="0"/>
                  <a:pt x="750" y="0"/>
                  <a:pt x="750" y="0"/>
                </a:cubicBezTo>
                <a:cubicBezTo>
                  <a:pt x="300" y="0"/>
                  <a:pt x="0" y="300"/>
                  <a:pt x="0" y="750"/>
                </a:cubicBezTo>
                <a:cubicBezTo>
                  <a:pt x="0" y="20850"/>
                  <a:pt x="0" y="20850"/>
                  <a:pt x="0" y="20850"/>
                </a:cubicBezTo>
                <a:cubicBezTo>
                  <a:pt x="0" y="21300"/>
                  <a:pt x="300" y="21600"/>
                  <a:pt x="750" y="21600"/>
                </a:cubicBezTo>
                <a:close/>
                <a:moveTo>
                  <a:pt x="17550" y="1500"/>
                </a:moveTo>
                <a:cubicBezTo>
                  <a:pt x="20100" y="1500"/>
                  <a:pt x="20100" y="1500"/>
                  <a:pt x="20100" y="1500"/>
                </a:cubicBezTo>
                <a:cubicBezTo>
                  <a:pt x="20100" y="4950"/>
                  <a:pt x="20100" y="4950"/>
                  <a:pt x="20100" y="4950"/>
                </a:cubicBezTo>
                <a:cubicBezTo>
                  <a:pt x="17550" y="4950"/>
                  <a:pt x="17550" y="4950"/>
                  <a:pt x="17550" y="4950"/>
                </a:cubicBezTo>
                <a:lnTo>
                  <a:pt x="17550" y="1500"/>
                </a:lnTo>
                <a:close/>
                <a:moveTo>
                  <a:pt x="17550" y="6600"/>
                </a:moveTo>
                <a:cubicBezTo>
                  <a:pt x="20100" y="6600"/>
                  <a:pt x="20100" y="6600"/>
                  <a:pt x="20100" y="6600"/>
                </a:cubicBezTo>
                <a:cubicBezTo>
                  <a:pt x="20100" y="10050"/>
                  <a:pt x="20100" y="10050"/>
                  <a:pt x="20100" y="10050"/>
                </a:cubicBezTo>
                <a:cubicBezTo>
                  <a:pt x="19200" y="10050"/>
                  <a:pt x="19200" y="10050"/>
                  <a:pt x="19200" y="10050"/>
                </a:cubicBezTo>
                <a:cubicBezTo>
                  <a:pt x="17550" y="10050"/>
                  <a:pt x="17550" y="10050"/>
                  <a:pt x="17550" y="10050"/>
                </a:cubicBezTo>
                <a:cubicBezTo>
                  <a:pt x="17550" y="6600"/>
                  <a:pt x="17550" y="6600"/>
                  <a:pt x="17550" y="6600"/>
                </a:cubicBezTo>
                <a:close/>
                <a:moveTo>
                  <a:pt x="17550" y="11550"/>
                </a:moveTo>
                <a:cubicBezTo>
                  <a:pt x="19350" y="11550"/>
                  <a:pt x="19350" y="11550"/>
                  <a:pt x="19350" y="11550"/>
                </a:cubicBezTo>
                <a:cubicBezTo>
                  <a:pt x="20100" y="11550"/>
                  <a:pt x="20100" y="11550"/>
                  <a:pt x="20100" y="11550"/>
                </a:cubicBezTo>
                <a:cubicBezTo>
                  <a:pt x="20100" y="15000"/>
                  <a:pt x="20100" y="15000"/>
                  <a:pt x="20100" y="15000"/>
                </a:cubicBezTo>
                <a:cubicBezTo>
                  <a:pt x="17550" y="15000"/>
                  <a:pt x="17550" y="15000"/>
                  <a:pt x="17550" y="15000"/>
                </a:cubicBezTo>
                <a:cubicBezTo>
                  <a:pt x="17550" y="11550"/>
                  <a:pt x="17550" y="11550"/>
                  <a:pt x="17550" y="11550"/>
                </a:cubicBezTo>
                <a:close/>
                <a:moveTo>
                  <a:pt x="17550" y="16650"/>
                </a:moveTo>
                <a:cubicBezTo>
                  <a:pt x="20100" y="16650"/>
                  <a:pt x="20100" y="16650"/>
                  <a:pt x="20100" y="16650"/>
                </a:cubicBezTo>
                <a:cubicBezTo>
                  <a:pt x="20100" y="20100"/>
                  <a:pt x="20100" y="20100"/>
                  <a:pt x="20100" y="20100"/>
                </a:cubicBezTo>
                <a:cubicBezTo>
                  <a:pt x="17550" y="20100"/>
                  <a:pt x="17550" y="20100"/>
                  <a:pt x="17550" y="20100"/>
                </a:cubicBezTo>
                <a:lnTo>
                  <a:pt x="17550" y="16650"/>
                </a:lnTo>
                <a:close/>
                <a:moveTo>
                  <a:pt x="5550" y="1500"/>
                </a:moveTo>
                <a:cubicBezTo>
                  <a:pt x="16050" y="1500"/>
                  <a:pt x="16050" y="1500"/>
                  <a:pt x="16050" y="1500"/>
                </a:cubicBezTo>
                <a:cubicBezTo>
                  <a:pt x="16050" y="10050"/>
                  <a:pt x="16050" y="10050"/>
                  <a:pt x="16050" y="10050"/>
                </a:cubicBezTo>
                <a:cubicBezTo>
                  <a:pt x="5550" y="10050"/>
                  <a:pt x="5550" y="10050"/>
                  <a:pt x="5550" y="10050"/>
                </a:cubicBezTo>
                <a:lnTo>
                  <a:pt x="5550" y="1500"/>
                </a:lnTo>
                <a:close/>
                <a:moveTo>
                  <a:pt x="5550" y="11550"/>
                </a:moveTo>
                <a:cubicBezTo>
                  <a:pt x="16050" y="11550"/>
                  <a:pt x="16050" y="11550"/>
                  <a:pt x="16050" y="11550"/>
                </a:cubicBezTo>
                <a:cubicBezTo>
                  <a:pt x="16050" y="20100"/>
                  <a:pt x="16050" y="20100"/>
                  <a:pt x="16050" y="20100"/>
                </a:cubicBezTo>
                <a:cubicBezTo>
                  <a:pt x="5550" y="20100"/>
                  <a:pt x="5550" y="20100"/>
                  <a:pt x="5550" y="20100"/>
                </a:cubicBezTo>
                <a:lnTo>
                  <a:pt x="5550" y="11550"/>
                </a:lnTo>
                <a:close/>
                <a:moveTo>
                  <a:pt x="1500" y="1500"/>
                </a:moveTo>
                <a:cubicBezTo>
                  <a:pt x="4050" y="1500"/>
                  <a:pt x="4050" y="1500"/>
                  <a:pt x="4050" y="1500"/>
                </a:cubicBezTo>
                <a:cubicBezTo>
                  <a:pt x="4050" y="4950"/>
                  <a:pt x="4050" y="4950"/>
                  <a:pt x="4050" y="4950"/>
                </a:cubicBezTo>
                <a:cubicBezTo>
                  <a:pt x="1500" y="4950"/>
                  <a:pt x="1500" y="4950"/>
                  <a:pt x="1500" y="4950"/>
                </a:cubicBezTo>
                <a:lnTo>
                  <a:pt x="1500" y="1500"/>
                </a:lnTo>
                <a:close/>
                <a:moveTo>
                  <a:pt x="1500" y="6600"/>
                </a:moveTo>
                <a:cubicBezTo>
                  <a:pt x="4050" y="6600"/>
                  <a:pt x="4050" y="6600"/>
                  <a:pt x="4050" y="6600"/>
                </a:cubicBezTo>
                <a:cubicBezTo>
                  <a:pt x="4050" y="10050"/>
                  <a:pt x="4050" y="10050"/>
                  <a:pt x="4050" y="10050"/>
                </a:cubicBezTo>
                <a:cubicBezTo>
                  <a:pt x="1500" y="10050"/>
                  <a:pt x="1500" y="10050"/>
                  <a:pt x="1500" y="10050"/>
                </a:cubicBezTo>
                <a:lnTo>
                  <a:pt x="1500" y="6600"/>
                </a:lnTo>
                <a:close/>
                <a:moveTo>
                  <a:pt x="1500" y="11550"/>
                </a:moveTo>
                <a:cubicBezTo>
                  <a:pt x="4050" y="11550"/>
                  <a:pt x="4050" y="11550"/>
                  <a:pt x="4050" y="11550"/>
                </a:cubicBezTo>
                <a:cubicBezTo>
                  <a:pt x="4050" y="15000"/>
                  <a:pt x="4050" y="15000"/>
                  <a:pt x="4050" y="15000"/>
                </a:cubicBezTo>
                <a:cubicBezTo>
                  <a:pt x="1500" y="15000"/>
                  <a:pt x="1500" y="15000"/>
                  <a:pt x="1500" y="15000"/>
                </a:cubicBezTo>
                <a:lnTo>
                  <a:pt x="1500" y="11550"/>
                </a:lnTo>
                <a:close/>
                <a:moveTo>
                  <a:pt x="1500" y="16650"/>
                </a:moveTo>
                <a:cubicBezTo>
                  <a:pt x="4050" y="16650"/>
                  <a:pt x="4050" y="16650"/>
                  <a:pt x="4050" y="16650"/>
                </a:cubicBezTo>
                <a:cubicBezTo>
                  <a:pt x="4050" y="20100"/>
                  <a:pt x="4050" y="20100"/>
                  <a:pt x="4050" y="20100"/>
                </a:cubicBezTo>
                <a:cubicBezTo>
                  <a:pt x="1500" y="20100"/>
                  <a:pt x="1500" y="20100"/>
                  <a:pt x="1500" y="20100"/>
                </a:cubicBezTo>
                <a:lnTo>
                  <a:pt x="1500" y="166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14" name="Freeform 459"/>
          <p:cNvSpPr/>
          <p:nvPr/>
        </p:nvSpPr>
        <p:spPr>
          <a:xfrm>
            <a:off x="20339050" y="4740276"/>
            <a:ext cx="990600" cy="533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5550" y="0"/>
                  <a:pt x="450" y="9538"/>
                  <a:pt x="150" y="9818"/>
                </a:cubicBezTo>
                <a:cubicBezTo>
                  <a:pt x="0" y="10099"/>
                  <a:pt x="0" y="10379"/>
                  <a:pt x="0" y="10940"/>
                </a:cubicBezTo>
                <a:cubicBezTo>
                  <a:pt x="0" y="11221"/>
                  <a:pt x="0" y="11501"/>
                  <a:pt x="150" y="11782"/>
                </a:cubicBezTo>
                <a:cubicBezTo>
                  <a:pt x="450" y="12343"/>
                  <a:pt x="5550" y="21600"/>
                  <a:pt x="10800" y="21600"/>
                </a:cubicBezTo>
                <a:cubicBezTo>
                  <a:pt x="16050" y="21600"/>
                  <a:pt x="21300" y="12343"/>
                  <a:pt x="21450" y="11782"/>
                </a:cubicBezTo>
                <a:cubicBezTo>
                  <a:pt x="21600" y="11501"/>
                  <a:pt x="21600" y="11221"/>
                  <a:pt x="21600" y="10940"/>
                </a:cubicBezTo>
                <a:cubicBezTo>
                  <a:pt x="21600" y="10379"/>
                  <a:pt x="21600" y="10099"/>
                  <a:pt x="21450" y="9818"/>
                </a:cubicBezTo>
                <a:cubicBezTo>
                  <a:pt x="21300" y="9538"/>
                  <a:pt x="16200" y="0"/>
                  <a:pt x="10800" y="0"/>
                </a:cubicBezTo>
                <a:close/>
                <a:moveTo>
                  <a:pt x="10800" y="18795"/>
                </a:moveTo>
                <a:cubicBezTo>
                  <a:pt x="7200" y="18795"/>
                  <a:pt x="3300" y="13184"/>
                  <a:pt x="1950" y="10940"/>
                </a:cubicBezTo>
                <a:cubicBezTo>
                  <a:pt x="3300" y="8416"/>
                  <a:pt x="7200" y="2805"/>
                  <a:pt x="10800" y="2805"/>
                </a:cubicBezTo>
                <a:cubicBezTo>
                  <a:pt x="14550" y="2805"/>
                  <a:pt x="18300" y="8416"/>
                  <a:pt x="19800" y="10940"/>
                </a:cubicBezTo>
                <a:cubicBezTo>
                  <a:pt x="18300" y="13184"/>
                  <a:pt x="14550" y="18795"/>
                  <a:pt x="10800" y="18795"/>
                </a:cubicBezTo>
                <a:close/>
                <a:moveTo>
                  <a:pt x="8100" y="10940"/>
                </a:moveTo>
                <a:cubicBezTo>
                  <a:pt x="8100" y="13745"/>
                  <a:pt x="9300" y="15990"/>
                  <a:pt x="10800" y="15990"/>
                </a:cubicBezTo>
                <a:cubicBezTo>
                  <a:pt x="12300" y="15990"/>
                  <a:pt x="13650" y="13745"/>
                  <a:pt x="13650" y="10940"/>
                </a:cubicBezTo>
                <a:cubicBezTo>
                  <a:pt x="13650" y="7855"/>
                  <a:pt x="12300" y="5610"/>
                  <a:pt x="10800" y="5610"/>
                </a:cubicBezTo>
                <a:cubicBezTo>
                  <a:pt x="9300" y="5610"/>
                  <a:pt x="8100" y="8135"/>
                  <a:pt x="8100" y="10940"/>
                </a:cubicBezTo>
                <a:close/>
                <a:moveTo>
                  <a:pt x="12000" y="10940"/>
                </a:moveTo>
                <a:cubicBezTo>
                  <a:pt x="12000" y="12062"/>
                  <a:pt x="11550" y="13184"/>
                  <a:pt x="10800" y="13184"/>
                </a:cubicBezTo>
                <a:cubicBezTo>
                  <a:pt x="10200" y="13184"/>
                  <a:pt x="9600" y="12062"/>
                  <a:pt x="9600" y="10940"/>
                </a:cubicBezTo>
                <a:cubicBezTo>
                  <a:pt x="9600" y="9538"/>
                  <a:pt x="10200" y="8416"/>
                  <a:pt x="10800" y="8416"/>
                </a:cubicBezTo>
                <a:cubicBezTo>
                  <a:pt x="11550" y="8696"/>
                  <a:pt x="12000" y="9538"/>
                  <a:pt x="12000" y="109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15" name="Freeform 460"/>
          <p:cNvSpPr/>
          <p:nvPr/>
        </p:nvSpPr>
        <p:spPr>
          <a:xfrm>
            <a:off x="20504150" y="5765801"/>
            <a:ext cx="673100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4700"/>
                </a:moveTo>
                <a:cubicBezTo>
                  <a:pt x="14988" y="14700"/>
                  <a:pt x="18514" y="12450"/>
                  <a:pt x="18514" y="9600"/>
                </a:cubicBezTo>
                <a:cubicBezTo>
                  <a:pt x="18514" y="9000"/>
                  <a:pt x="18514" y="9000"/>
                  <a:pt x="18514" y="9000"/>
                </a:cubicBezTo>
                <a:cubicBezTo>
                  <a:pt x="18514" y="5100"/>
                  <a:pt x="18514" y="5100"/>
                  <a:pt x="18514" y="5100"/>
                </a:cubicBezTo>
                <a:cubicBezTo>
                  <a:pt x="18514" y="2250"/>
                  <a:pt x="14988" y="0"/>
                  <a:pt x="10800" y="0"/>
                </a:cubicBezTo>
                <a:cubicBezTo>
                  <a:pt x="6612" y="0"/>
                  <a:pt x="3306" y="2250"/>
                  <a:pt x="3306" y="5100"/>
                </a:cubicBezTo>
                <a:cubicBezTo>
                  <a:pt x="3306" y="9000"/>
                  <a:pt x="3306" y="9000"/>
                  <a:pt x="3306" y="9000"/>
                </a:cubicBezTo>
                <a:cubicBezTo>
                  <a:pt x="3306" y="9600"/>
                  <a:pt x="3306" y="9600"/>
                  <a:pt x="3306" y="9600"/>
                </a:cubicBezTo>
                <a:cubicBezTo>
                  <a:pt x="3306" y="12450"/>
                  <a:pt x="6612" y="14700"/>
                  <a:pt x="10800" y="14700"/>
                </a:cubicBezTo>
                <a:close/>
                <a:moveTo>
                  <a:pt x="5510" y="5100"/>
                </a:moveTo>
                <a:cubicBezTo>
                  <a:pt x="5510" y="3150"/>
                  <a:pt x="7935" y="1500"/>
                  <a:pt x="10800" y="1500"/>
                </a:cubicBezTo>
                <a:cubicBezTo>
                  <a:pt x="13886" y="1500"/>
                  <a:pt x="16310" y="3150"/>
                  <a:pt x="16310" y="5100"/>
                </a:cubicBezTo>
                <a:cubicBezTo>
                  <a:pt x="16310" y="9000"/>
                  <a:pt x="16310" y="9000"/>
                  <a:pt x="16310" y="9000"/>
                </a:cubicBezTo>
                <a:cubicBezTo>
                  <a:pt x="16310" y="11100"/>
                  <a:pt x="13886" y="12750"/>
                  <a:pt x="10800" y="12750"/>
                </a:cubicBezTo>
                <a:cubicBezTo>
                  <a:pt x="7935" y="12750"/>
                  <a:pt x="5510" y="11100"/>
                  <a:pt x="5510" y="9000"/>
                </a:cubicBezTo>
                <a:lnTo>
                  <a:pt x="5510" y="5100"/>
                </a:lnTo>
                <a:close/>
                <a:moveTo>
                  <a:pt x="21600" y="9600"/>
                </a:moveTo>
                <a:cubicBezTo>
                  <a:pt x="21600" y="9150"/>
                  <a:pt x="21159" y="8850"/>
                  <a:pt x="20498" y="8850"/>
                </a:cubicBezTo>
                <a:cubicBezTo>
                  <a:pt x="20057" y="8850"/>
                  <a:pt x="19396" y="9150"/>
                  <a:pt x="19396" y="9600"/>
                </a:cubicBezTo>
                <a:cubicBezTo>
                  <a:pt x="19396" y="12750"/>
                  <a:pt x="15649" y="15450"/>
                  <a:pt x="10800" y="15450"/>
                </a:cubicBezTo>
                <a:cubicBezTo>
                  <a:pt x="6171" y="15450"/>
                  <a:pt x="2204" y="12750"/>
                  <a:pt x="2204" y="9600"/>
                </a:cubicBezTo>
                <a:cubicBezTo>
                  <a:pt x="2204" y="9150"/>
                  <a:pt x="1763" y="8850"/>
                  <a:pt x="1102" y="8850"/>
                </a:cubicBezTo>
                <a:cubicBezTo>
                  <a:pt x="441" y="8850"/>
                  <a:pt x="0" y="9150"/>
                  <a:pt x="0" y="9600"/>
                </a:cubicBezTo>
                <a:cubicBezTo>
                  <a:pt x="0" y="13350"/>
                  <a:pt x="4188" y="16500"/>
                  <a:pt x="9698" y="16950"/>
                </a:cubicBezTo>
                <a:cubicBezTo>
                  <a:pt x="9698" y="20100"/>
                  <a:pt x="9698" y="20100"/>
                  <a:pt x="9698" y="20100"/>
                </a:cubicBezTo>
                <a:cubicBezTo>
                  <a:pt x="3527" y="20100"/>
                  <a:pt x="3527" y="20100"/>
                  <a:pt x="3527" y="20100"/>
                </a:cubicBezTo>
                <a:cubicBezTo>
                  <a:pt x="2865" y="20100"/>
                  <a:pt x="2424" y="20400"/>
                  <a:pt x="2424" y="20850"/>
                </a:cubicBezTo>
                <a:cubicBezTo>
                  <a:pt x="2424" y="21300"/>
                  <a:pt x="2865" y="21600"/>
                  <a:pt x="3527" y="21600"/>
                </a:cubicBezTo>
                <a:cubicBezTo>
                  <a:pt x="17853" y="21600"/>
                  <a:pt x="17853" y="21600"/>
                  <a:pt x="17853" y="21600"/>
                </a:cubicBezTo>
                <a:cubicBezTo>
                  <a:pt x="18294" y="21600"/>
                  <a:pt x="18955" y="21300"/>
                  <a:pt x="18955" y="20850"/>
                </a:cubicBezTo>
                <a:cubicBezTo>
                  <a:pt x="18955" y="20400"/>
                  <a:pt x="18294" y="20100"/>
                  <a:pt x="17853" y="20100"/>
                </a:cubicBezTo>
                <a:cubicBezTo>
                  <a:pt x="11902" y="20100"/>
                  <a:pt x="11902" y="20100"/>
                  <a:pt x="11902" y="20100"/>
                </a:cubicBezTo>
                <a:cubicBezTo>
                  <a:pt x="11902" y="16950"/>
                  <a:pt x="11902" y="16950"/>
                  <a:pt x="11902" y="16950"/>
                </a:cubicBezTo>
                <a:cubicBezTo>
                  <a:pt x="17412" y="16500"/>
                  <a:pt x="21600" y="13350"/>
                  <a:pt x="21600" y="9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16" name="Freeform 461"/>
          <p:cNvSpPr/>
          <p:nvPr/>
        </p:nvSpPr>
        <p:spPr>
          <a:xfrm>
            <a:off x="20339050" y="7012133"/>
            <a:ext cx="990600" cy="9952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3" extrusionOk="0">
                <a:moveTo>
                  <a:pt x="750" y="16613"/>
                </a:moveTo>
                <a:cubicBezTo>
                  <a:pt x="5850" y="16613"/>
                  <a:pt x="5850" y="16613"/>
                  <a:pt x="5850" y="16613"/>
                </a:cubicBezTo>
                <a:cubicBezTo>
                  <a:pt x="6150" y="16613"/>
                  <a:pt x="6600" y="16163"/>
                  <a:pt x="6600" y="15863"/>
                </a:cubicBezTo>
                <a:cubicBezTo>
                  <a:pt x="6600" y="15563"/>
                  <a:pt x="6600" y="15563"/>
                  <a:pt x="6600" y="15563"/>
                </a:cubicBezTo>
                <a:cubicBezTo>
                  <a:pt x="15450" y="21413"/>
                  <a:pt x="15450" y="21413"/>
                  <a:pt x="15450" y="21413"/>
                </a:cubicBezTo>
                <a:cubicBezTo>
                  <a:pt x="15600" y="21563"/>
                  <a:pt x="15750" y="21563"/>
                  <a:pt x="15900" y="21563"/>
                </a:cubicBezTo>
                <a:cubicBezTo>
                  <a:pt x="15900" y="21563"/>
                  <a:pt x="16050" y="21563"/>
                  <a:pt x="16200" y="21413"/>
                </a:cubicBezTo>
                <a:cubicBezTo>
                  <a:pt x="16500" y="21263"/>
                  <a:pt x="16650" y="21113"/>
                  <a:pt x="16650" y="20813"/>
                </a:cubicBezTo>
                <a:cubicBezTo>
                  <a:pt x="16650" y="713"/>
                  <a:pt x="16650" y="713"/>
                  <a:pt x="16650" y="713"/>
                </a:cubicBezTo>
                <a:cubicBezTo>
                  <a:pt x="16650" y="413"/>
                  <a:pt x="16500" y="113"/>
                  <a:pt x="16200" y="113"/>
                </a:cubicBezTo>
                <a:cubicBezTo>
                  <a:pt x="15900" y="-37"/>
                  <a:pt x="15600" y="-37"/>
                  <a:pt x="15450" y="113"/>
                </a:cubicBezTo>
                <a:cubicBezTo>
                  <a:pt x="6600" y="5963"/>
                  <a:pt x="6600" y="5963"/>
                  <a:pt x="6600" y="5963"/>
                </a:cubicBezTo>
                <a:cubicBezTo>
                  <a:pt x="6600" y="5813"/>
                  <a:pt x="6600" y="5813"/>
                  <a:pt x="6600" y="5813"/>
                </a:cubicBezTo>
                <a:cubicBezTo>
                  <a:pt x="6600" y="5363"/>
                  <a:pt x="6150" y="4913"/>
                  <a:pt x="5850" y="4913"/>
                </a:cubicBezTo>
                <a:cubicBezTo>
                  <a:pt x="750" y="4913"/>
                  <a:pt x="750" y="4913"/>
                  <a:pt x="750" y="4913"/>
                </a:cubicBezTo>
                <a:cubicBezTo>
                  <a:pt x="300" y="4913"/>
                  <a:pt x="0" y="5363"/>
                  <a:pt x="0" y="5813"/>
                </a:cubicBezTo>
                <a:cubicBezTo>
                  <a:pt x="0" y="15863"/>
                  <a:pt x="0" y="15863"/>
                  <a:pt x="0" y="15863"/>
                </a:cubicBezTo>
                <a:cubicBezTo>
                  <a:pt x="0" y="16163"/>
                  <a:pt x="300" y="16613"/>
                  <a:pt x="750" y="16613"/>
                </a:cubicBezTo>
                <a:close/>
                <a:moveTo>
                  <a:pt x="6600" y="7763"/>
                </a:moveTo>
                <a:cubicBezTo>
                  <a:pt x="15000" y="2213"/>
                  <a:pt x="15000" y="2213"/>
                  <a:pt x="15000" y="2213"/>
                </a:cubicBezTo>
                <a:cubicBezTo>
                  <a:pt x="15000" y="19463"/>
                  <a:pt x="15000" y="19463"/>
                  <a:pt x="15000" y="19463"/>
                </a:cubicBezTo>
                <a:cubicBezTo>
                  <a:pt x="6600" y="13763"/>
                  <a:pt x="6600" y="13763"/>
                  <a:pt x="6600" y="13763"/>
                </a:cubicBezTo>
                <a:lnTo>
                  <a:pt x="6600" y="7763"/>
                </a:lnTo>
                <a:close/>
                <a:moveTo>
                  <a:pt x="1500" y="6563"/>
                </a:moveTo>
                <a:cubicBezTo>
                  <a:pt x="4950" y="6563"/>
                  <a:pt x="4950" y="6563"/>
                  <a:pt x="4950" y="6563"/>
                </a:cubicBezTo>
                <a:cubicBezTo>
                  <a:pt x="4950" y="7463"/>
                  <a:pt x="4950" y="7463"/>
                  <a:pt x="4950" y="7463"/>
                </a:cubicBezTo>
                <a:cubicBezTo>
                  <a:pt x="4950" y="14063"/>
                  <a:pt x="4950" y="14063"/>
                  <a:pt x="4950" y="14063"/>
                </a:cubicBezTo>
                <a:cubicBezTo>
                  <a:pt x="4950" y="14963"/>
                  <a:pt x="4950" y="14963"/>
                  <a:pt x="4950" y="14963"/>
                </a:cubicBezTo>
                <a:cubicBezTo>
                  <a:pt x="1500" y="14963"/>
                  <a:pt x="1500" y="14963"/>
                  <a:pt x="1500" y="14963"/>
                </a:cubicBezTo>
                <a:lnTo>
                  <a:pt x="1500" y="6563"/>
                </a:lnTo>
                <a:close/>
                <a:moveTo>
                  <a:pt x="20850" y="4913"/>
                </a:moveTo>
                <a:cubicBezTo>
                  <a:pt x="20400" y="4913"/>
                  <a:pt x="20100" y="5363"/>
                  <a:pt x="20100" y="5813"/>
                </a:cubicBezTo>
                <a:cubicBezTo>
                  <a:pt x="20100" y="15863"/>
                  <a:pt x="20100" y="15863"/>
                  <a:pt x="20100" y="15863"/>
                </a:cubicBezTo>
                <a:cubicBezTo>
                  <a:pt x="20100" y="16163"/>
                  <a:pt x="20400" y="16613"/>
                  <a:pt x="20850" y="16613"/>
                </a:cubicBezTo>
                <a:cubicBezTo>
                  <a:pt x="21300" y="16613"/>
                  <a:pt x="21600" y="16163"/>
                  <a:pt x="21600" y="15863"/>
                </a:cubicBezTo>
                <a:cubicBezTo>
                  <a:pt x="21600" y="5813"/>
                  <a:pt x="21600" y="5813"/>
                  <a:pt x="21600" y="5813"/>
                </a:cubicBezTo>
                <a:cubicBezTo>
                  <a:pt x="21600" y="5363"/>
                  <a:pt x="21300" y="4913"/>
                  <a:pt x="20850" y="491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17" name="Freeform 462"/>
          <p:cNvSpPr/>
          <p:nvPr/>
        </p:nvSpPr>
        <p:spPr>
          <a:xfrm>
            <a:off x="20450176" y="8229602"/>
            <a:ext cx="768351" cy="993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6" y="20850"/>
                </a:moveTo>
                <a:cubicBezTo>
                  <a:pt x="1736" y="21300"/>
                  <a:pt x="2121" y="21600"/>
                  <a:pt x="2700" y="21600"/>
                </a:cubicBezTo>
                <a:cubicBezTo>
                  <a:pt x="18900" y="21600"/>
                  <a:pt x="18900" y="21600"/>
                  <a:pt x="18900" y="21600"/>
                </a:cubicBezTo>
                <a:cubicBezTo>
                  <a:pt x="19479" y="21600"/>
                  <a:pt x="19864" y="21300"/>
                  <a:pt x="19864" y="20850"/>
                </a:cubicBezTo>
                <a:cubicBezTo>
                  <a:pt x="19864" y="15300"/>
                  <a:pt x="19864" y="15300"/>
                  <a:pt x="19864" y="15300"/>
                </a:cubicBezTo>
                <a:cubicBezTo>
                  <a:pt x="21021" y="14100"/>
                  <a:pt x="21600" y="12450"/>
                  <a:pt x="21600" y="10800"/>
                </a:cubicBezTo>
                <a:cubicBezTo>
                  <a:pt x="21600" y="9150"/>
                  <a:pt x="21021" y="7500"/>
                  <a:pt x="19864" y="6300"/>
                </a:cubicBezTo>
                <a:cubicBezTo>
                  <a:pt x="19864" y="750"/>
                  <a:pt x="19864" y="750"/>
                  <a:pt x="19864" y="750"/>
                </a:cubicBezTo>
                <a:cubicBezTo>
                  <a:pt x="19864" y="300"/>
                  <a:pt x="19479" y="0"/>
                  <a:pt x="18900" y="0"/>
                </a:cubicBezTo>
                <a:cubicBezTo>
                  <a:pt x="2700" y="0"/>
                  <a:pt x="2700" y="0"/>
                  <a:pt x="2700" y="0"/>
                </a:cubicBezTo>
                <a:cubicBezTo>
                  <a:pt x="2121" y="0"/>
                  <a:pt x="1736" y="300"/>
                  <a:pt x="1736" y="750"/>
                </a:cubicBezTo>
                <a:cubicBezTo>
                  <a:pt x="1736" y="6300"/>
                  <a:pt x="1736" y="6300"/>
                  <a:pt x="1736" y="6300"/>
                </a:cubicBezTo>
                <a:cubicBezTo>
                  <a:pt x="579" y="7500"/>
                  <a:pt x="0" y="9150"/>
                  <a:pt x="0" y="10800"/>
                </a:cubicBezTo>
                <a:cubicBezTo>
                  <a:pt x="0" y="12450"/>
                  <a:pt x="579" y="14100"/>
                  <a:pt x="1736" y="15300"/>
                </a:cubicBezTo>
                <a:cubicBezTo>
                  <a:pt x="1736" y="20850"/>
                  <a:pt x="1736" y="20850"/>
                  <a:pt x="1736" y="20850"/>
                </a:cubicBezTo>
                <a:close/>
                <a:moveTo>
                  <a:pt x="17936" y="20100"/>
                </a:moveTo>
                <a:cubicBezTo>
                  <a:pt x="3664" y="20100"/>
                  <a:pt x="3664" y="20100"/>
                  <a:pt x="3664" y="20100"/>
                </a:cubicBezTo>
                <a:cubicBezTo>
                  <a:pt x="3664" y="17100"/>
                  <a:pt x="3664" y="17100"/>
                  <a:pt x="3664" y="17100"/>
                </a:cubicBezTo>
                <a:cubicBezTo>
                  <a:pt x="5593" y="18450"/>
                  <a:pt x="8100" y="19200"/>
                  <a:pt x="10800" y="19200"/>
                </a:cubicBezTo>
                <a:cubicBezTo>
                  <a:pt x="13500" y="19200"/>
                  <a:pt x="16007" y="18450"/>
                  <a:pt x="17936" y="17100"/>
                </a:cubicBezTo>
                <a:lnTo>
                  <a:pt x="17936" y="20100"/>
                </a:lnTo>
                <a:close/>
                <a:moveTo>
                  <a:pt x="3664" y="1500"/>
                </a:moveTo>
                <a:cubicBezTo>
                  <a:pt x="17936" y="1500"/>
                  <a:pt x="17936" y="1500"/>
                  <a:pt x="17936" y="1500"/>
                </a:cubicBezTo>
                <a:cubicBezTo>
                  <a:pt x="17936" y="4500"/>
                  <a:pt x="17936" y="4500"/>
                  <a:pt x="17936" y="4500"/>
                </a:cubicBezTo>
                <a:cubicBezTo>
                  <a:pt x="16007" y="3150"/>
                  <a:pt x="13500" y="2400"/>
                  <a:pt x="10800" y="2400"/>
                </a:cubicBezTo>
                <a:cubicBezTo>
                  <a:pt x="8100" y="2400"/>
                  <a:pt x="5593" y="3150"/>
                  <a:pt x="3664" y="4500"/>
                </a:cubicBezTo>
                <a:lnTo>
                  <a:pt x="3664" y="1500"/>
                </a:lnTo>
                <a:close/>
                <a:moveTo>
                  <a:pt x="10800" y="3900"/>
                </a:moveTo>
                <a:cubicBezTo>
                  <a:pt x="15621" y="3900"/>
                  <a:pt x="19671" y="7050"/>
                  <a:pt x="19671" y="10800"/>
                </a:cubicBezTo>
                <a:cubicBezTo>
                  <a:pt x="19671" y="14550"/>
                  <a:pt x="15621" y="17700"/>
                  <a:pt x="10800" y="17700"/>
                </a:cubicBezTo>
                <a:cubicBezTo>
                  <a:pt x="5979" y="17700"/>
                  <a:pt x="1929" y="14550"/>
                  <a:pt x="1929" y="10800"/>
                </a:cubicBezTo>
                <a:cubicBezTo>
                  <a:pt x="1929" y="7050"/>
                  <a:pt x="5979" y="3900"/>
                  <a:pt x="10800" y="3900"/>
                </a:cubicBezTo>
                <a:close/>
                <a:moveTo>
                  <a:pt x="10800" y="11550"/>
                </a:moveTo>
                <a:cubicBezTo>
                  <a:pt x="14271" y="11550"/>
                  <a:pt x="14271" y="11550"/>
                  <a:pt x="14271" y="11550"/>
                </a:cubicBezTo>
                <a:cubicBezTo>
                  <a:pt x="14850" y="11550"/>
                  <a:pt x="15236" y="11250"/>
                  <a:pt x="15236" y="10800"/>
                </a:cubicBezTo>
                <a:cubicBezTo>
                  <a:pt x="15236" y="10350"/>
                  <a:pt x="14850" y="10050"/>
                  <a:pt x="14271" y="10050"/>
                </a:cubicBezTo>
                <a:cubicBezTo>
                  <a:pt x="11764" y="10050"/>
                  <a:pt x="11764" y="10050"/>
                  <a:pt x="11764" y="10050"/>
                </a:cubicBezTo>
                <a:cubicBezTo>
                  <a:pt x="11764" y="6900"/>
                  <a:pt x="11764" y="6900"/>
                  <a:pt x="11764" y="6900"/>
                </a:cubicBezTo>
                <a:cubicBezTo>
                  <a:pt x="11764" y="6450"/>
                  <a:pt x="11379" y="6150"/>
                  <a:pt x="10800" y="6150"/>
                </a:cubicBezTo>
                <a:cubicBezTo>
                  <a:pt x="10221" y="6150"/>
                  <a:pt x="9836" y="6450"/>
                  <a:pt x="9836" y="6900"/>
                </a:cubicBezTo>
                <a:cubicBezTo>
                  <a:pt x="9836" y="10800"/>
                  <a:pt x="9836" y="10800"/>
                  <a:pt x="9836" y="10800"/>
                </a:cubicBezTo>
                <a:cubicBezTo>
                  <a:pt x="9836" y="11250"/>
                  <a:pt x="10221" y="11550"/>
                  <a:pt x="10800" y="115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18" name="Freeform 463"/>
          <p:cNvSpPr/>
          <p:nvPr/>
        </p:nvSpPr>
        <p:spPr>
          <a:xfrm>
            <a:off x="20396415" y="9474202"/>
            <a:ext cx="869521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9" h="21600" extrusionOk="0">
                <a:moveTo>
                  <a:pt x="21104" y="3450"/>
                </a:moveTo>
                <a:cubicBezTo>
                  <a:pt x="21439" y="3000"/>
                  <a:pt x="21272" y="2550"/>
                  <a:pt x="20769" y="2400"/>
                </a:cubicBezTo>
                <a:cubicBezTo>
                  <a:pt x="17755" y="750"/>
                  <a:pt x="14239" y="0"/>
                  <a:pt x="10723" y="0"/>
                </a:cubicBezTo>
                <a:cubicBezTo>
                  <a:pt x="7039" y="0"/>
                  <a:pt x="3523" y="750"/>
                  <a:pt x="509" y="2400"/>
                </a:cubicBezTo>
                <a:cubicBezTo>
                  <a:pt x="6" y="2550"/>
                  <a:pt x="-161" y="3150"/>
                  <a:pt x="174" y="3450"/>
                </a:cubicBezTo>
                <a:cubicBezTo>
                  <a:pt x="341" y="3750"/>
                  <a:pt x="509" y="3900"/>
                  <a:pt x="844" y="3900"/>
                </a:cubicBezTo>
                <a:cubicBezTo>
                  <a:pt x="1011" y="3900"/>
                  <a:pt x="1179" y="3900"/>
                  <a:pt x="1346" y="3750"/>
                </a:cubicBezTo>
                <a:cubicBezTo>
                  <a:pt x="4192" y="2400"/>
                  <a:pt x="7374" y="1650"/>
                  <a:pt x="10723" y="1650"/>
                </a:cubicBezTo>
                <a:cubicBezTo>
                  <a:pt x="13904" y="1650"/>
                  <a:pt x="17086" y="2400"/>
                  <a:pt x="19932" y="3750"/>
                </a:cubicBezTo>
                <a:cubicBezTo>
                  <a:pt x="20434" y="3900"/>
                  <a:pt x="20937" y="3900"/>
                  <a:pt x="21104" y="3450"/>
                </a:cubicBezTo>
                <a:close/>
                <a:moveTo>
                  <a:pt x="17588" y="8550"/>
                </a:moveTo>
                <a:cubicBezTo>
                  <a:pt x="17923" y="8550"/>
                  <a:pt x="18258" y="8400"/>
                  <a:pt x="18425" y="8100"/>
                </a:cubicBezTo>
                <a:cubicBezTo>
                  <a:pt x="18592" y="7800"/>
                  <a:pt x="18425" y="7200"/>
                  <a:pt x="18090" y="7050"/>
                </a:cubicBezTo>
                <a:cubicBezTo>
                  <a:pt x="15746" y="5850"/>
                  <a:pt x="13234" y="5250"/>
                  <a:pt x="10723" y="5250"/>
                </a:cubicBezTo>
                <a:cubicBezTo>
                  <a:pt x="8044" y="5250"/>
                  <a:pt x="5532" y="5850"/>
                  <a:pt x="3355" y="7050"/>
                </a:cubicBezTo>
                <a:cubicBezTo>
                  <a:pt x="2853" y="7200"/>
                  <a:pt x="2686" y="7800"/>
                  <a:pt x="3020" y="8100"/>
                </a:cubicBezTo>
                <a:cubicBezTo>
                  <a:pt x="3188" y="8550"/>
                  <a:pt x="3690" y="8700"/>
                  <a:pt x="4192" y="8400"/>
                </a:cubicBezTo>
                <a:cubicBezTo>
                  <a:pt x="6202" y="7350"/>
                  <a:pt x="8379" y="6900"/>
                  <a:pt x="10723" y="6900"/>
                </a:cubicBezTo>
                <a:cubicBezTo>
                  <a:pt x="12899" y="6900"/>
                  <a:pt x="15244" y="7350"/>
                  <a:pt x="17253" y="8400"/>
                </a:cubicBezTo>
                <a:cubicBezTo>
                  <a:pt x="17253" y="8550"/>
                  <a:pt x="17420" y="8550"/>
                  <a:pt x="17588" y="8550"/>
                </a:cubicBezTo>
                <a:close/>
                <a:moveTo>
                  <a:pt x="15411" y="12750"/>
                </a:moveTo>
                <a:cubicBezTo>
                  <a:pt x="15579" y="12300"/>
                  <a:pt x="15411" y="11850"/>
                  <a:pt x="15076" y="11550"/>
                </a:cubicBezTo>
                <a:cubicBezTo>
                  <a:pt x="12397" y="10200"/>
                  <a:pt x="8881" y="10350"/>
                  <a:pt x="6034" y="11700"/>
                </a:cubicBezTo>
                <a:cubicBezTo>
                  <a:pt x="5699" y="11850"/>
                  <a:pt x="5532" y="12450"/>
                  <a:pt x="5699" y="12750"/>
                </a:cubicBezTo>
                <a:cubicBezTo>
                  <a:pt x="5867" y="13050"/>
                  <a:pt x="6202" y="13200"/>
                  <a:pt x="6537" y="13200"/>
                </a:cubicBezTo>
                <a:cubicBezTo>
                  <a:pt x="6704" y="13200"/>
                  <a:pt x="6872" y="13050"/>
                  <a:pt x="7039" y="13050"/>
                </a:cubicBezTo>
                <a:cubicBezTo>
                  <a:pt x="9216" y="12000"/>
                  <a:pt x="11895" y="11850"/>
                  <a:pt x="14239" y="13050"/>
                </a:cubicBezTo>
                <a:cubicBezTo>
                  <a:pt x="14574" y="13200"/>
                  <a:pt x="15244" y="13050"/>
                  <a:pt x="15411" y="12750"/>
                </a:cubicBezTo>
                <a:close/>
                <a:moveTo>
                  <a:pt x="7541" y="18750"/>
                </a:moveTo>
                <a:cubicBezTo>
                  <a:pt x="7541" y="20400"/>
                  <a:pt x="8881" y="21600"/>
                  <a:pt x="10723" y="21600"/>
                </a:cubicBezTo>
                <a:cubicBezTo>
                  <a:pt x="12397" y="21600"/>
                  <a:pt x="13904" y="20400"/>
                  <a:pt x="13904" y="18750"/>
                </a:cubicBezTo>
                <a:cubicBezTo>
                  <a:pt x="13904" y="17100"/>
                  <a:pt x="12397" y="15900"/>
                  <a:pt x="10723" y="15900"/>
                </a:cubicBezTo>
                <a:cubicBezTo>
                  <a:pt x="8881" y="15900"/>
                  <a:pt x="7541" y="17100"/>
                  <a:pt x="7541" y="18750"/>
                </a:cubicBezTo>
                <a:close/>
                <a:moveTo>
                  <a:pt x="12062" y="18750"/>
                </a:moveTo>
                <a:cubicBezTo>
                  <a:pt x="12062" y="19500"/>
                  <a:pt x="11392" y="19950"/>
                  <a:pt x="10723" y="19950"/>
                </a:cubicBezTo>
                <a:cubicBezTo>
                  <a:pt x="9886" y="19950"/>
                  <a:pt x="9216" y="19500"/>
                  <a:pt x="9216" y="18750"/>
                </a:cubicBezTo>
                <a:cubicBezTo>
                  <a:pt x="9216" y="18000"/>
                  <a:pt x="9886" y="17550"/>
                  <a:pt x="10723" y="17550"/>
                </a:cubicBezTo>
                <a:cubicBezTo>
                  <a:pt x="11392" y="17550"/>
                  <a:pt x="12062" y="18000"/>
                  <a:pt x="12062" y="187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19" name="Freeform 464"/>
          <p:cNvSpPr/>
          <p:nvPr/>
        </p:nvSpPr>
        <p:spPr>
          <a:xfrm>
            <a:off x="20339050" y="10747375"/>
            <a:ext cx="988881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2" h="21600" extrusionOk="0">
                <a:moveTo>
                  <a:pt x="8400" y="0"/>
                </a:moveTo>
                <a:cubicBezTo>
                  <a:pt x="3750" y="0"/>
                  <a:pt x="0" y="3750"/>
                  <a:pt x="0" y="8400"/>
                </a:cubicBezTo>
                <a:cubicBezTo>
                  <a:pt x="0" y="13050"/>
                  <a:pt x="3750" y="16800"/>
                  <a:pt x="8400" y="16800"/>
                </a:cubicBezTo>
                <a:cubicBezTo>
                  <a:pt x="10500" y="16800"/>
                  <a:pt x="12300" y="16050"/>
                  <a:pt x="13800" y="14850"/>
                </a:cubicBezTo>
                <a:cubicBezTo>
                  <a:pt x="20250" y="21300"/>
                  <a:pt x="20250" y="21300"/>
                  <a:pt x="20250" y="21300"/>
                </a:cubicBezTo>
                <a:cubicBezTo>
                  <a:pt x="20400" y="21450"/>
                  <a:pt x="20700" y="21600"/>
                  <a:pt x="20850" y="21600"/>
                </a:cubicBezTo>
                <a:cubicBezTo>
                  <a:pt x="21000" y="21600"/>
                  <a:pt x="21300" y="21450"/>
                  <a:pt x="21450" y="21300"/>
                </a:cubicBezTo>
                <a:cubicBezTo>
                  <a:pt x="21600" y="21000"/>
                  <a:pt x="21600" y="20550"/>
                  <a:pt x="21450" y="20250"/>
                </a:cubicBezTo>
                <a:cubicBezTo>
                  <a:pt x="14850" y="13800"/>
                  <a:pt x="14850" y="13800"/>
                  <a:pt x="14850" y="13800"/>
                </a:cubicBezTo>
                <a:cubicBezTo>
                  <a:pt x="16050" y="12300"/>
                  <a:pt x="16800" y="10500"/>
                  <a:pt x="16800" y="8400"/>
                </a:cubicBezTo>
                <a:cubicBezTo>
                  <a:pt x="16800" y="3750"/>
                  <a:pt x="13050" y="0"/>
                  <a:pt x="8400" y="0"/>
                </a:cubicBezTo>
                <a:close/>
                <a:moveTo>
                  <a:pt x="8400" y="15300"/>
                </a:moveTo>
                <a:cubicBezTo>
                  <a:pt x="4650" y="15300"/>
                  <a:pt x="1500" y="12150"/>
                  <a:pt x="1500" y="8400"/>
                </a:cubicBezTo>
                <a:cubicBezTo>
                  <a:pt x="1500" y="4650"/>
                  <a:pt x="4650" y="1500"/>
                  <a:pt x="8400" y="1500"/>
                </a:cubicBezTo>
                <a:cubicBezTo>
                  <a:pt x="12150" y="1500"/>
                  <a:pt x="15300" y="4650"/>
                  <a:pt x="15300" y="8400"/>
                </a:cubicBezTo>
                <a:cubicBezTo>
                  <a:pt x="15300" y="12150"/>
                  <a:pt x="12150" y="15300"/>
                  <a:pt x="8400" y="15300"/>
                </a:cubicBezTo>
                <a:close/>
                <a:moveTo>
                  <a:pt x="13350" y="7650"/>
                </a:moveTo>
                <a:cubicBezTo>
                  <a:pt x="3450" y="7650"/>
                  <a:pt x="3450" y="7650"/>
                  <a:pt x="3450" y="7650"/>
                </a:cubicBezTo>
                <a:cubicBezTo>
                  <a:pt x="3000" y="7650"/>
                  <a:pt x="2700" y="7950"/>
                  <a:pt x="2700" y="8400"/>
                </a:cubicBezTo>
                <a:cubicBezTo>
                  <a:pt x="2700" y="8850"/>
                  <a:pt x="3000" y="9150"/>
                  <a:pt x="3450" y="9150"/>
                </a:cubicBezTo>
                <a:cubicBezTo>
                  <a:pt x="13350" y="9150"/>
                  <a:pt x="13350" y="9150"/>
                  <a:pt x="13350" y="9150"/>
                </a:cubicBezTo>
                <a:cubicBezTo>
                  <a:pt x="13800" y="9150"/>
                  <a:pt x="14100" y="8850"/>
                  <a:pt x="14100" y="8400"/>
                </a:cubicBezTo>
                <a:cubicBezTo>
                  <a:pt x="14100" y="7950"/>
                  <a:pt x="13800" y="7650"/>
                  <a:pt x="13350" y="76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" name="Freeform 132"/>
          <p:cNvSpPr/>
          <p:nvPr/>
        </p:nvSpPr>
        <p:spPr>
          <a:xfrm>
            <a:off x="3054350" y="736600"/>
            <a:ext cx="1047750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53" y="0"/>
                </a:moveTo>
                <a:cubicBezTo>
                  <a:pt x="20753" y="3529"/>
                  <a:pt x="20753" y="3529"/>
                  <a:pt x="20753" y="3529"/>
                </a:cubicBezTo>
                <a:cubicBezTo>
                  <a:pt x="14259" y="3529"/>
                  <a:pt x="14259" y="3529"/>
                  <a:pt x="14259" y="3529"/>
                </a:cubicBezTo>
                <a:cubicBezTo>
                  <a:pt x="14118" y="2259"/>
                  <a:pt x="12988" y="1412"/>
                  <a:pt x="11859" y="1412"/>
                </a:cubicBezTo>
                <a:cubicBezTo>
                  <a:pt x="10588" y="1412"/>
                  <a:pt x="9600" y="2259"/>
                  <a:pt x="9318" y="3529"/>
                </a:cubicBezTo>
                <a:cubicBezTo>
                  <a:pt x="7482" y="3529"/>
                  <a:pt x="7482" y="3529"/>
                  <a:pt x="7482" y="3529"/>
                </a:cubicBezTo>
                <a:cubicBezTo>
                  <a:pt x="7200" y="2259"/>
                  <a:pt x="6212" y="1412"/>
                  <a:pt x="4941" y="1412"/>
                </a:cubicBezTo>
                <a:cubicBezTo>
                  <a:pt x="3671" y="1412"/>
                  <a:pt x="2682" y="2259"/>
                  <a:pt x="2400" y="3529"/>
                </a:cubicBezTo>
                <a:cubicBezTo>
                  <a:pt x="988" y="3529"/>
                  <a:pt x="988" y="3529"/>
                  <a:pt x="988" y="3529"/>
                </a:cubicBezTo>
                <a:cubicBezTo>
                  <a:pt x="988" y="0"/>
                  <a:pt x="988" y="0"/>
                  <a:pt x="98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988" y="21600"/>
                  <a:pt x="988" y="21600"/>
                  <a:pt x="988" y="21600"/>
                </a:cubicBezTo>
                <a:cubicBezTo>
                  <a:pt x="988" y="18071"/>
                  <a:pt x="988" y="18071"/>
                  <a:pt x="988" y="18071"/>
                </a:cubicBezTo>
                <a:cubicBezTo>
                  <a:pt x="2400" y="18071"/>
                  <a:pt x="2400" y="18071"/>
                  <a:pt x="2400" y="18071"/>
                </a:cubicBezTo>
                <a:cubicBezTo>
                  <a:pt x="2682" y="19341"/>
                  <a:pt x="3671" y="20329"/>
                  <a:pt x="4941" y="20329"/>
                </a:cubicBezTo>
                <a:cubicBezTo>
                  <a:pt x="6212" y="20329"/>
                  <a:pt x="7200" y="19341"/>
                  <a:pt x="7482" y="18071"/>
                </a:cubicBezTo>
                <a:cubicBezTo>
                  <a:pt x="8612" y="18071"/>
                  <a:pt x="8612" y="18071"/>
                  <a:pt x="8612" y="18071"/>
                </a:cubicBezTo>
                <a:cubicBezTo>
                  <a:pt x="8894" y="19341"/>
                  <a:pt x="9882" y="20329"/>
                  <a:pt x="11153" y="20329"/>
                </a:cubicBezTo>
                <a:cubicBezTo>
                  <a:pt x="12424" y="20329"/>
                  <a:pt x="13412" y="19341"/>
                  <a:pt x="13553" y="18071"/>
                </a:cubicBezTo>
                <a:cubicBezTo>
                  <a:pt x="20753" y="18071"/>
                  <a:pt x="20753" y="18071"/>
                  <a:pt x="20753" y="18071"/>
                </a:cubicBezTo>
                <a:cubicBezTo>
                  <a:pt x="20753" y="21600"/>
                  <a:pt x="20753" y="21600"/>
                  <a:pt x="20753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20753" y="0"/>
                </a:lnTo>
                <a:close/>
                <a:moveTo>
                  <a:pt x="11859" y="2400"/>
                </a:moveTo>
                <a:cubicBezTo>
                  <a:pt x="12706" y="2400"/>
                  <a:pt x="13412" y="3106"/>
                  <a:pt x="13412" y="4094"/>
                </a:cubicBezTo>
                <a:cubicBezTo>
                  <a:pt x="13412" y="4941"/>
                  <a:pt x="12706" y="5647"/>
                  <a:pt x="11859" y="5647"/>
                </a:cubicBezTo>
                <a:cubicBezTo>
                  <a:pt x="11012" y="5647"/>
                  <a:pt x="10165" y="4941"/>
                  <a:pt x="10165" y="4094"/>
                </a:cubicBezTo>
                <a:cubicBezTo>
                  <a:pt x="10165" y="3106"/>
                  <a:pt x="11012" y="2400"/>
                  <a:pt x="11859" y="2400"/>
                </a:cubicBezTo>
                <a:close/>
                <a:moveTo>
                  <a:pt x="4941" y="2400"/>
                </a:moveTo>
                <a:cubicBezTo>
                  <a:pt x="5788" y="2400"/>
                  <a:pt x="6494" y="3106"/>
                  <a:pt x="6494" y="4094"/>
                </a:cubicBezTo>
                <a:cubicBezTo>
                  <a:pt x="6494" y="4941"/>
                  <a:pt x="5788" y="5647"/>
                  <a:pt x="4941" y="5647"/>
                </a:cubicBezTo>
                <a:cubicBezTo>
                  <a:pt x="4094" y="5647"/>
                  <a:pt x="3247" y="4941"/>
                  <a:pt x="3247" y="4094"/>
                </a:cubicBezTo>
                <a:cubicBezTo>
                  <a:pt x="3247" y="3106"/>
                  <a:pt x="4094" y="2400"/>
                  <a:pt x="4941" y="2400"/>
                </a:cubicBezTo>
                <a:close/>
                <a:moveTo>
                  <a:pt x="2400" y="4518"/>
                </a:moveTo>
                <a:cubicBezTo>
                  <a:pt x="2682" y="5647"/>
                  <a:pt x="3671" y="6635"/>
                  <a:pt x="4941" y="6635"/>
                </a:cubicBezTo>
                <a:cubicBezTo>
                  <a:pt x="6212" y="6635"/>
                  <a:pt x="7200" y="5647"/>
                  <a:pt x="7482" y="4518"/>
                </a:cubicBezTo>
                <a:cubicBezTo>
                  <a:pt x="9318" y="4518"/>
                  <a:pt x="9318" y="4518"/>
                  <a:pt x="9318" y="4518"/>
                </a:cubicBezTo>
                <a:cubicBezTo>
                  <a:pt x="9600" y="5647"/>
                  <a:pt x="10588" y="6635"/>
                  <a:pt x="11859" y="6635"/>
                </a:cubicBezTo>
                <a:cubicBezTo>
                  <a:pt x="13129" y="6635"/>
                  <a:pt x="14118" y="5647"/>
                  <a:pt x="14259" y="4518"/>
                </a:cubicBezTo>
                <a:cubicBezTo>
                  <a:pt x="20753" y="4518"/>
                  <a:pt x="20753" y="4518"/>
                  <a:pt x="20753" y="4518"/>
                </a:cubicBezTo>
                <a:cubicBezTo>
                  <a:pt x="20753" y="10306"/>
                  <a:pt x="20753" y="10306"/>
                  <a:pt x="20753" y="10306"/>
                </a:cubicBezTo>
                <a:cubicBezTo>
                  <a:pt x="19482" y="10306"/>
                  <a:pt x="19482" y="10306"/>
                  <a:pt x="19482" y="10306"/>
                </a:cubicBezTo>
                <a:cubicBezTo>
                  <a:pt x="19200" y="9035"/>
                  <a:pt x="18212" y="8188"/>
                  <a:pt x="16941" y="8188"/>
                </a:cubicBezTo>
                <a:cubicBezTo>
                  <a:pt x="15671" y="8188"/>
                  <a:pt x="14682" y="9035"/>
                  <a:pt x="14541" y="10306"/>
                </a:cubicBezTo>
                <a:cubicBezTo>
                  <a:pt x="11576" y="10306"/>
                  <a:pt x="11576" y="10306"/>
                  <a:pt x="11576" y="10306"/>
                </a:cubicBezTo>
                <a:cubicBezTo>
                  <a:pt x="11294" y="9035"/>
                  <a:pt x="10306" y="8188"/>
                  <a:pt x="9035" y="8188"/>
                </a:cubicBezTo>
                <a:cubicBezTo>
                  <a:pt x="7765" y="8188"/>
                  <a:pt x="6776" y="9035"/>
                  <a:pt x="6635" y="10306"/>
                </a:cubicBezTo>
                <a:cubicBezTo>
                  <a:pt x="988" y="10306"/>
                  <a:pt x="988" y="10306"/>
                  <a:pt x="988" y="10306"/>
                </a:cubicBezTo>
                <a:cubicBezTo>
                  <a:pt x="988" y="4518"/>
                  <a:pt x="988" y="4518"/>
                  <a:pt x="988" y="4518"/>
                </a:cubicBezTo>
                <a:lnTo>
                  <a:pt x="2400" y="4518"/>
                </a:lnTo>
                <a:close/>
                <a:moveTo>
                  <a:pt x="18635" y="10871"/>
                </a:moveTo>
                <a:cubicBezTo>
                  <a:pt x="18635" y="11718"/>
                  <a:pt x="17788" y="12424"/>
                  <a:pt x="16941" y="12424"/>
                </a:cubicBezTo>
                <a:cubicBezTo>
                  <a:pt x="16094" y="12424"/>
                  <a:pt x="15388" y="11718"/>
                  <a:pt x="15388" y="10871"/>
                </a:cubicBezTo>
                <a:cubicBezTo>
                  <a:pt x="15388" y="9882"/>
                  <a:pt x="16094" y="9176"/>
                  <a:pt x="16941" y="9176"/>
                </a:cubicBezTo>
                <a:cubicBezTo>
                  <a:pt x="17929" y="9176"/>
                  <a:pt x="18635" y="9882"/>
                  <a:pt x="18635" y="10871"/>
                </a:cubicBezTo>
                <a:close/>
                <a:moveTo>
                  <a:pt x="10729" y="10871"/>
                </a:moveTo>
                <a:cubicBezTo>
                  <a:pt x="10729" y="11718"/>
                  <a:pt x="9882" y="12424"/>
                  <a:pt x="9035" y="12424"/>
                </a:cubicBezTo>
                <a:cubicBezTo>
                  <a:pt x="8188" y="12424"/>
                  <a:pt x="7482" y="11718"/>
                  <a:pt x="7482" y="10871"/>
                </a:cubicBezTo>
                <a:cubicBezTo>
                  <a:pt x="7482" y="9882"/>
                  <a:pt x="8188" y="9176"/>
                  <a:pt x="9035" y="9176"/>
                </a:cubicBezTo>
                <a:cubicBezTo>
                  <a:pt x="9882" y="9176"/>
                  <a:pt x="10729" y="9882"/>
                  <a:pt x="10729" y="10871"/>
                </a:cubicBezTo>
                <a:close/>
                <a:moveTo>
                  <a:pt x="4941" y="19341"/>
                </a:moveTo>
                <a:cubicBezTo>
                  <a:pt x="4094" y="19341"/>
                  <a:pt x="3247" y="18494"/>
                  <a:pt x="3247" y="17647"/>
                </a:cubicBezTo>
                <a:cubicBezTo>
                  <a:pt x="3247" y="16659"/>
                  <a:pt x="4094" y="15953"/>
                  <a:pt x="4941" y="15953"/>
                </a:cubicBezTo>
                <a:cubicBezTo>
                  <a:pt x="5788" y="15953"/>
                  <a:pt x="6494" y="16659"/>
                  <a:pt x="6494" y="17647"/>
                </a:cubicBezTo>
                <a:cubicBezTo>
                  <a:pt x="6494" y="18494"/>
                  <a:pt x="5788" y="19341"/>
                  <a:pt x="4941" y="19341"/>
                </a:cubicBezTo>
                <a:close/>
                <a:moveTo>
                  <a:pt x="11153" y="19341"/>
                </a:moveTo>
                <a:cubicBezTo>
                  <a:pt x="10306" y="19341"/>
                  <a:pt x="9459" y="18494"/>
                  <a:pt x="9459" y="17647"/>
                </a:cubicBezTo>
                <a:cubicBezTo>
                  <a:pt x="9459" y="16659"/>
                  <a:pt x="10306" y="15953"/>
                  <a:pt x="11153" y="15953"/>
                </a:cubicBezTo>
                <a:cubicBezTo>
                  <a:pt x="12000" y="15953"/>
                  <a:pt x="12706" y="16659"/>
                  <a:pt x="12706" y="17647"/>
                </a:cubicBezTo>
                <a:cubicBezTo>
                  <a:pt x="12706" y="18494"/>
                  <a:pt x="12000" y="19341"/>
                  <a:pt x="11153" y="19341"/>
                </a:cubicBezTo>
                <a:close/>
                <a:moveTo>
                  <a:pt x="13553" y="17082"/>
                </a:moveTo>
                <a:cubicBezTo>
                  <a:pt x="13412" y="15953"/>
                  <a:pt x="12424" y="14965"/>
                  <a:pt x="11153" y="14965"/>
                </a:cubicBezTo>
                <a:cubicBezTo>
                  <a:pt x="9882" y="14965"/>
                  <a:pt x="8894" y="15953"/>
                  <a:pt x="8612" y="17082"/>
                </a:cubicBezTo>
                <a:cubicBezTo>
                  <a:pt x="7482" y="17082"/>
                  <a:pt x="7482" y="17082"/>
                  <a:pt x="7482" y="17082"/>
                </a:cubicBezTo>
                <a:cubicBezTo>
                  <a:pt x="7200" y="15953"/>
                  <a:pt x="6212" y="14965"/>
                  <a:pt x="4941" y="14965"/>
                </a:cubicBezTo>
                <a:cubicBezTo>
                  <a:pt x="3671" y="14965"/>
                  <a:pt x="2682" y="15953"/>
                  <a:pt x="2400" y="17082"/>
                </a:cubicBezTo>
                <a:cubicBezTo>
                  <a:pt x="988" y="17082"/>
                  <a:pt x="988" y="17082"/>
                  <a:pt x="988" y="17082"/>
                </a:cubicBezTo>
                <a:cubicBezTo>
                  <a:pt x="988" y="11294"/>
                  <a:pt x="988" y="11294"/>
                  <a:pt x="988" y="11294"/>
                </a:cubicBezTo>
                <a:cubicBezTo>
                  <a:pt x="6635" y="11294"/>
                  <a:pt x="6635" y="11294"/>
                  <a:pt x="6635" y="11294"/>
                </a:cubicBezTo>
                <a:cubicBezTo>
                  <a:pt x="6776" y="12565"/>
                  <a:pt x="7906" y="13412"/>
                  <a:pt x="9035" y="13412"/>
                </a:cubicBezTo>
                <a:cubicBezTo>
                  <a:pt x="10306" y="13412"/>
                  <a:pt x="11294" y="12565"/>
                  <a:pt x="11576" y="11294"/>
                </a:cubicBezTo>
                <a:cubicBezTo>
                  <a:pt x="14541" y="11294"/>
                  <a:pt x="14541" y="11294"/>
                  <a:pt x="14541" y="11294"/>
                </a:cubicBezTo>
                <a:cubicBezTo>
                  <a:pt x="14682" y="12565"/>
                  <a:pt x="15812" y="13412"/>
                  <a:pt x="16941" y="13412"/>
                </a:cubicBezTo>
                <a:cubicBezTo>
                  <a:pt x="18212" y="13412"/>
                  <a:pt x="19200" y="12565"/>
                  <a:pt x="19482" y="11294"/>
                </a:cubicBezTo>
                <a:cubicBezTo>
                  <a:pt x="20753" y="11294"/>
                  <a:pt x="20753" y="11294"/>
                  <a:pt x="20753" y="11294"/>
                </a:cubicBezTo>
                <a:cubicBezTo>
                  <a:pt x="20753" y="17082"/>
                  <a:pt x="20753" y="17082"/>
                  <a:pt x="20753" y="17082"/>
                </a:cubicBezTo>
                <a:lnTo>
                  <a:pt x="13553" y="1708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22" name="Freeform 133"/>
          <p:cNvSpPr/>
          <p:nvPr/>
        </p:nvSpPr>
        <p:spPr>
          <a:xfrm>
            <a:off x="3082925" y="1978025"/>
            <a:ext cx="984251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00" y="10588"/>
                </a:moveTo>
                <a:cubicBezTo>
                  <a:pt x="10800" y="10588"/>
                  <a:pt x="10800" y="10588"/>
                  <a:pt x="10800" y="10588"/>
                </a:cubicBezTo>
                <a:cubicBezTo>
                  <a:pt x="7650" y="10588"/>
                  <a:pt x="7350" y="14824"/>
                  <a:pt x="7500" y="15106"/>
                </a:cubicBezTo>
                <a:cubicBezTo>
                  <a:pt x="8400" y="15812"/>
                  <a:pt x="10050" y="16376"/>
                  <a:pt x="12000" y="16376"/>
                </a:cubicBezTo>
                <a:cubicBezTo>
                  <a:pt x="13950" y="16376"/>
                  <a:pt x="15600" y="15812"/>
                  <a:pt x="16350" y="15247"/>
                </a:cubicBezTo>
                <a:cubicBezTo>
                  <a:pt x="16650" y="14965"/>
                  <a:pt x="16350" y="10588"/>
                  <a:pt x="13200" y="10588"/>
                </a:cubicBezTo>
                <a:close/>
                <a:moveTo>
                  <a:pt x="15600" y="14541"/>
                </a:moveTo>
                <a:cubicBezTo>
                  <a:pt x="15000" y="15106"/>
                  <a:pt x="13650" y="15388"/>
                  <a:pt x="12000" y="15388"/>
                </a:cubicBezTo>
                <a:cubicBezTo>
                  <a:pt x="10350" y="15388"/>
                  <a:pt x="9000" y="15106"/>
                  <a:pt x="8400" y="14541"/>
                </a:cubicBezTo>
                <a:cubicBezTo>
                  <a:pt x="8400" y="14400"/>
                  <a:pt x="8550" y="11435"/>
                  <a:pt x="10800" y="11435"/>
                </a:cubicBezTo>
                <a:cubicBezTo>
                  <a:pt x="13350" y="11435"/>
                  <a:pt x="13350" y="11435"/>
                  <a:pt x="13350" y="11435"/>
                </a:cubicBezTo>
                <a:cubicBezTo>
                  <a:pt x="15450" y="11435"/>
                  <a:pt x="15600" y="14400"/>
                  <a:pt x="15600" y="14541"/>
                </a:cubicBezTo>
                <a:close/>
                <a:moveTo>
                  <a:pt x="12000" y="10306"/>
                </a:moveTo>
                <a:cubicBezTo>
                  <a:pt x="13350" y="10306"/>
                  <a:pt x="14700" y="9176"/>
                  <a:pt x="14550" y="7765"/>
                </a:cubicBezTo>
                <a:cubicBezTo>
                  <a:pt x="14550" y="6353"/>
                  <a:pt x="13350" y="5224"/>
                  <a:pt x="12000" y="5224"/>
                </a:cubicBezTo>
                <a:cubicBezTo>
                  <a:pt x="10500" y="5224"/>
                  <a:pt x="9300" y="6353"/>
                  <a:pt x="9300" y="7765"/>
                </a:cubicBezTo>
                <a:cubicBezTo>
                  <a:pt x="9300" y="9176"/>
                  <a:pt x="10500" y="10306"/>
                  <a:pt x="12000" y="10306"/>
                </a:cubicBezTo>
                <a:close/>
                <a:moveTo>
                  <a:pt x="12000" y="6212"/>
                </a:moveTo>
                <a:cubicBezTo>
                  <a:pt x="12900" y="6212"/>
                  <a:pt x="13650" y="6918"/>
                  <a:pt x="13650" y="7765"/>
                </a:cubicBezTo>
                <a:cubicBezTo>
                  <a:pt x="13650" y="8612"/>
                  <a:pt x="12900" y="9318"/>
                  <a:pt x="12000" y="9318"/>
                </a:cubicBezTo>
                <a:cubicBezTo>
                  <a:pt x="11100" y="9318"/>
                  <a:pt x="10200" y="8612"/>
                  <a:pt x="10200" y="7765"/>
                </a:cubicBezTo>
                <a:cubicBezTo>
                  <a:pt x="10200" y="6918"/>
                  <a:pt x="11100" y="6212"/>
                  <a:pt x="12000" y="6212"/>
                </a:cubicBezTo>
                <a:close/>
                <a:moveTo>
                  <a:pt x="19500" y="0"/>
                </a:moveTo>
                <a:cubicBezTo>
                  <a:pt x="4050" y="0"/>
                  <a:pt x="4050" y="0"/>
                  <a:pt x="4050" y="0"/>
                </a:cubicBezTo>
                <a:cubicBezTo>
                  <a:pt x="2850" y="0"/>
                  <a:pt x="1950" y="847"/>
                  <a:pt x="1950" y="1976"/>
                </a:cubicBezTo>
                <a:cubicBezTo>
                  <a:pt x="1950" y="6071"/>
                  <a:pt x="1950" y="6071"/>
                  <a:pt x="1950" y="6071"/>
                </a:cubicBezTo>
                <a:cubicBezTo>
                  <a:pt x="0" y="6071"/>
                  <a:pt x="0" y="6071"/>
                  <a:pt x="0" y="6071"/>
                </a:cubicBezTo>
                <a:cubicBezTo>
                  <a:pt x="0" y="6918"/>
                  <a:pt x="0" y="6918"/>
                  <a:pt x="0" y="6918"/>
                </a:cubicBezTo>
                <a:cubicBezTo>
                  <a:pt x="1950" y="6918"/>
                  <a:pt x="1950" y="6918"/>
                  <a:pt x="1950" y="6918"/>
                </a:cubicBezTo>
                <a:cubicBezTo>
                  <a:pt x="1950" y="10306"/>
                  <a:pt x="1950" y="10306"/>
                  <a:pt x="1950" y="10306"/>
                </a:cubicBezTo>
                <a:cubicBezTo>
                  <a:pt x="0" y="10306"/>
                  <a:pt x="0" y="10306"/>
                  <a:pt x="0" y="10306"/>
                </a:cubicBezTo>
                <a:cubicBezTo>
                  <a:pt x="0" y="11294"/>
                  <a:pt x="0" y="11294"/>
                  <a:pt x="0" y="11294"/>
                </a:cubicBezTo>
                <a:cubicBezTo>
                  <a:pt x="1950" y="11294"/>
                  <a:pt x="1950" y="11294"/>
                  <a:pt x="1950" y="11294"/>
                </a:cubicBezTo>
                <a:cubicBezTo>
                  <a:pt x="1950" y="14682"/>
                  <a:pt x="1950" y="14682"/>
                  <a:pt x="1950" y="14682"/>
                </a:cubicBezTo>
                <a:cubicBezTo>
                  <a:pt x="0" y="14682"/>
                  <a:pt x="0" y="14682"/>
                  <a:pt x="0" y="14682"/>
                </a:cubicBezTo>
                <a:cubicBezTo>
                  <a:pt x="0" y="15529"/>
                  <a:pt x="0" y="15529"/>
                  <a:pt x="0" y="15529"/>
                </a:cubicBezTo>
                <a:cubicBezTo>
                  <a:pt x="1950" y="15529"/>
                  <a:pt x="1950" y="15529"/>
                  <a:pt x="1950" y="15529"/>
                </a:cubicBezTo>
                <a:cubicBezTo>
                  <a:pt x="1950" y="19624"/>
                  <a:pt x="1950" y="19624"/>
                  <a:pt x="1950" y="19624"/>
                </a:cubicBezTo>
                <a:cubicBezTo>
                  <a:pt x="1950" y="20753"/>
                  <a:pt x="2850" y="21600"/>
                  <a:pt x="4050" y="21600"/>
                </a:cubicBezTo>
                <a:cubicBezTo>
                  <a:pt x="19500" y="21600"/>
                  <a:pt x="19500" y="21600"/>
                  <a:pt x="19500" y="21600"/>
                </a:cubicBezTo>
                <a:cubicBezTo>
                  <a:pt x="20700" y="21600"/>
                  <a:pt x="21600" y="20753"/>
                  <a:pt x="21600" y="19624"/>
                </a:cubicBezTo>
                <a:cubicBezTo>
                  <a:pt x="21600" y="1976"/>
                  <a:pt x="21600" y="1976"/>
                  <a:pt x="21600" y="1976"/>
                </a:cubicBezTo>
                <a:cubicBezTo>
                  <a:pt x="21600" y="847"/>
                  <a:pt x="20700" y="0"/>
                  <a:pt x="19500" y="0"/>
                </a:cubicBezTo>
                <a:close/>
                <a:moveTo>
                  <a:pt x="20700" y="19624"/>
                </a:moveTo>
                <a:cubicBezTo>
                  <a:pt x="20700" y="20188"/>
                  <a:pt x="20100" y="20612"/>
                  <a:pt x="19500" y="20612"/>
                </a:cubicBezTo>
                <a:cubicBezTo>
                  <a:pt x="4050" y="20612"/>
                  <a:pt x="4050" y="20612"/>
                  <a:pt x="4050" y="20612"/>
                </a:cubicBezTo>
                <a:cubicBezTo>
                  <a:pt x="3450" y="20612"/>
                  <a:pt x="3000" y="20188"/>
                  <a:pt x="3000" y="19624"/>
                </a:cubicBezTo>
                <a:cubicBezTo>
                  <a:pt x="3000" y="15529"/>
                  <a:pt x="3000" y="15529"/>
                  <a:pt x="3000" y="15529"/>
                </a:cubicBezTo>
                <a:cubicBezTo>
                  <a:pt x="4800" y="15529"/>
                  <a:pt x="4800" y="15529"/>
                  <a:pt x="4800" y="15529"/>
                </a:cubicBezTo>
                <a:cubicBezTo>
                  <a:pt x="4800" y="14682"/>
                  <a:pt x="4800" y="14682"/>
                  <a:pt x="4800" y="14682"/>
                </a:cubicBezTo>
                <a:cubicBezTo>
                  <a:pt x="3000" y="14682"/>
                  <a:pt x="3000" y="14682"/>
                  <a:pt x="3000" y="14682"/>
                </a:cubicBezTo>
                <a:cubicBezTo>
                  <a:pt x="3000" y="11294"/>
                  <a:pt x="3000" y="11294"/>
                  <a:pt x="3000" y="11294"/>
                </a:cubicBezTo>
                <a:cubicBezTo>
                  <a:pt x="4800" y="11294"/>
                  <a:pt x="4800" y="11294"/>
                  <a:pt x="4800" y="11294"/>
                </a:cubicBezTo>
                <a:cubicBezTo>
                  <a:pt x="4800" y="10306"/>
                  <a:pt x="4800" y="10306"/>
                  <a:pt x="4800" y="10306"/>
                </a:cubicBezTo>
                <a:cubicBezTo>
                  <a:pt x="3000" y="10306"/>
                  <a:pt x="3000" y="10306"/>
                  <a:pt x="3000" y="10306"/>
                </a:cubicBezTo>
                <a:cubicBezTo>
                  <a:pt x="3000" y="6918"/>
                  <a:pt x="3000" y="6918"/>
                  <a:pt x="3000" y="6918"/>
                </a:cubicBezTo>
                <a:cubicBezTo>
                  <a:pt x="4800" y="6918"/>
                  <a:pt x="4800" y="6918"/>
                  <a:pt x="4800" y="6918"/>
                </a:cubicBezTo>
                <a:cubicBezTo>
                  <a:pt x="4800" y="6071"/>
                  <a:pt x="4800" y="6071"/>
                  <a:pt x="4800" y="6071"/>
                </a:cubicBezTo>
                <a:cubicBezTo>
                  <a:pt x="3000" y="6071"/>
                  <a:pt x="3000" y="6071"/>
                  <a:pt x="3000" y="6071"/>
                </a:cubicBezTo>
                <a:cubicBezTo>
                  <a:pt x="3000" y="1976"/>
                  <a:pt x="3000" y="1976"/>
                  <a:pt x="3000" y="1976"/>
                </a:cubicBezTo>
                <a:cubicBezTo>
                  <a:pt x="3000" y="1412"/>
                  <a:pt x="3450" y="988"/>
                  <a:pt x="4050" y="988"/>
                </a:cubicBezTo>
                <a:cubicBezTo>
                  <a:pt x="19500" y="988"/>
                  <a:pt x="19500" y="988"/>
                  <a:pt x="19500" y="988"/>
                </a:cubicBezTo>
                <a:cubicBezTo>
                  <a:pt x="20100" y="988"/>
                  <a:pt x="20700" y="1412"/>
                  <a:pt x="20700" y="1976"/>
                </a:cubicBezTo>
                <a:cubicBezTo>
                  <a:pt x="20700" y="19624"/>
                  <a:pt x="20700" y="19624"/>
                  <a:pt x="20700" y="1962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23" name="Freeform 134"/>
          <p:cNvSpPr/>
          <p:nvPr/>
        </p:nvSpPr>
        <p:spPr>
          <a:xfrm>
            <a:off x="3054080" y="3216199"/>
            <a:ext cx="1048290" cy="10573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53" h="21219" extrusionOk="0">
                <a:moveTo>
                  <a:pt x="18101" y="11665"/>
                </a:moveTo>
                <a:cubicBezTo>
                  <a:pt x="18101" y="7234"/>
                  <a:pt x="14705" y="3496"/>
                  <a:pt x="10494" y="3496"/>
                </a:cubicBezTo>
                <a:cubicBezTo>
                  <a:pt x="10494" y="2250"/>
                  <a:pt x="10494" y="2250"/>
                  <a:pt x="10494" y="2250"/>
                </a:cubicBezTo>
                <a:cubicBezTo>
                  <a:pt x="11173" y="2250"/>
                  <a:pt x="11173" y="2250"/>
                  <a:pt x="11173" y="2250"/>
                </a:cubicBezTo>
                <a:cubicBezTo>
                  <a:pt x="11173" y="1419"/>
                  <a:pt x="11173" y="1419"/>
                  <a:pt x="11173" y="1419"/>
                </a:cubicBezTo>
                <a:cubicBezTo>
                  <a:pt x="8864" y="1419"/>
                  <a:pt x="8864" y="1419"/>
                  <a:pt x="8864" y="1419"/>
                </a:cubicBezTo>
                <a:cubicBezTo>
                  <a:pt x="8864" y="2250"/>
                  <a:pt x="8864" y="2250"/>
                  <a:pt x="8864" y="2250"/>
                </a:cubicBezTo>
                <a:cubicBezTo>
                  <a:pt x="9543" y="2250"/>
                  <a:pt x="9543" y="2250"/>
                  <a:pt x="9543" y="2250"/>
                </a:cubicBezTo>
                <a:cubicBezTo>
                  <a:pt x="9543" y="3496"/>
                  <a:pt x="9543" y="3496"/>
                  <a:pt x="9543" y="3496"/>
                </a:cubicBezTo>
                <a:cubicBezTo>
                  <a:pt x="5739" y="3911"/>
                  <a:pt x="2615" y="7373"/>
                  <a:pt x="2615" y="11665"/>
                </a:cubicBezTo>
                <a:cubicBezTo>
                  <a:pt x="2615" y="14434"/>
                  <a:pt x="3973" y="16927"/>
                  <a:pt x="6011" y="18311"/>
                </a:cubicBezTo>
                <a:cubicBezTo>
                  <a:pt x="3701" y="20527"/>
                  <a:pt x="3701" y="20527"/>
                  <a:pt x="3701" y="20527"/>
                </a:cubicBezTo>
                <a:cubicBezTo>
                  <a:pt x="4381" y="21219"/>
                  <a:pt x="4381" y="21219"/>
                  <a:pt x="4381" y="21219"/>
                </a:cubicBezTo>
                <a:cubicBezTo>
                  <a:pt x="6826" y="18865"/>
                  <a:pt x="6826" y="18865"/>
                  <a:pt x="6826" y="18865"/>
                </a:cubicBezTo>
                <a:cubicBezTo>
                  <a:pt x="7913" y="19419"/>
                  <a:pt x="9135" y="19696"/>
                  <a:pt x="10358" y="19696"/>
                </a:cubicBezTo>
                <a:cubicBezTo>
                  <a:pt x="11581" y="19696"/>
                  <a:pt x="12803" y="19419"/>
                  <a:pt x="13890" y="18865"/>
                </a:cubicBezTo>
                <a:cubicBezTo>
                  <a:pt x="16471" y="21219"/>
                  <a:pt x="16471" y="21219"/>
                  <a:pt x="16471" y="21219"/>
                </a:cubicBezTo>
                <a:cubicBezTo>
                  <a:pt x="17015" y="20527"/>
                  <a:pt x="17015" y="20527"/>
                  <a:pt x="17015" y="20527"/>
                </a:cubicBezTo>
                <a:cubicBezTo>
                  <a:pt x="14705" y="18311"/>
                  <a:pt x="14705" y="18311"/>
                  <a:pt x="14705" y="18311"/>
                </a:cubicBezTo>
                <a:cubicBezTo>
                  <a:pt x="16743" y="16788"/>
                  <a:pt x="18101" y="14434"/>
                  <a:pt x="18101" y="11665"/>
                </a:cubicBezTo>
                <a:close/>
                <a:moveTo>
                  <a:pt x="10358" y="18865"/>
                </a:moveTo>
                <a:cubicBezTo>
                  <a:pt x="6554" y="18865"/>
                  <a:pt x="3566" y="15542"/>
                  <a:pt x="3566" y="11665"/>
                </a:cubicBezTo>
                <a:cubicBezTo>
                  <a:pt x="3566" y="7650"/>
                  <a:pt x="6554" y="4327"/>
                  <a:pt x="10358" y="4327"/>
                </a:cubicBezTo>
                <a:cubicBezTo>
                  <a:pt x="14162" y="4327"/>
                  <a:pt x="17151" y="7650"/>
                  <a:pt x="17151" y="11665"/>
                </a:cubicBezTo>
                <a:cubicBezTo>
                  <a:pt x="17151" y="15542"/>
                  <a:pt x="14162" y="18865"/>
                  <a:pt x="10358" y="18865"/>
                </a:cubicBezTo>
                <a:close/>
                <a:moveTo>
                  <a:pt x="10494" y="5434"/>
                </a:moveTo>
                <a:cubicBezTo>
                  <a:pt x="9543" y="5434"/>
                  <a:pt x="9543" y="5434"/>
                  <a:pt x="9543" y="5434"/>
                </a:cubicBezTo>
                <a:cubicBezTo>
                  <a:pt x="9543" y="11942"/>
                  <a:pt x="9543" y="11942"/>
                  <a:pt x="9543" y="11942"/>
                </a:cubicBezTo>
                <a:cubicBezTo>
                  <a:pt x="12939" y="13465"/>
                  <a:pt x="12939" y="13465"/>
                  <a:pt x="12939" y="13465"/>
                </a:cubicBezTo>
                <a:cubicBezTo>
                  <a:pt x="13347" y="12634"/>
                  <a:pt x="13347" y="12634"/>
                  <a:pt x="13347" y="12634"/>
                </a:cubicBezTo>
                <a:cubicBezTo>
                  <a:pt x="10494" y="11388"/>
                  <a:pt x="10494" y="11388"/>
                  <a:pt x="10494" y="11388"/>
                </a:cubicBezTo>
                <a:lnTo>
                  <a:pt x="10494" y="5434"/>
                </a:lnTo>
                <a:close/>
                <a:moveTo>
                  <a:pt x="6554" y="1142"/>
                </a:moveTo>
                <a:cubicBezTo>
                  <a:pt x="5060" y="-381"/>
                  <a:pt x="2615" y="-381"/>
                  <a:pt x="1120" y="1142"/>
                </a:cubicBezTo>
                <a:cubicBezTo>
                  <a:pt x="-374" y="2665"/>
                  <a:pt x="-374" y="5157"/>
                  <a:pt x="1120" y="6681"/>
                </a:cubicBezTo>
                <a:cubicBezTo>
                  <a:pt x="1256" y="6819"/>
                  <a:pt x="1392" y="6819"/>
                  <a:pt x="1392" y="6957"/>
                </a:cubicBezTo>
                <a:cubicBezTo>
                  <a:pt x="6826" y="1419"/>
                  <a:pt x="6826" y="1419"/>
                  <a:pt x="6826" y="1419"/>
                </a:cubicBezTo>
                <a:cubicBezTo>
                  <a:pt x="6690" y="1281"/>
                  <a:pt x="6690" y="1281"/>
                  <a:pt x="6554" y="1142"/>
                </a:cubicBezTo>
                <a:close/>
                <a:moveTo>
                  <a:pt x="1392" y="5573"/>
                </a:moveTo>
                <a:cubicBezTo>
                  <a:pt x="577" y="4465"/>
                  <a:pt x="713" y="2804"/>
                  <a:pt x="1800" y="1696"/>
                </a:cubicBezTo>
                <a:cubicBezTo>
                  <a:pt x="2751" y="727"/>
                  <a:pt x="4381" y="588"/>
                  <a:pt x="5468" y="1419"/>
                </a:cubicBezTo>
                <a:lnTo>
                  <a:pt x="1392" y="5573"/>
                </a:lnTo>
                <a:close/>
                <a:moveTo>
                  <a:pt x="19732" y="1142"/>
                </a:moveTo>
                <a:cubicBezTo>
                  <a:pt x="18237" y="-381"/>
                  <a:pt x="15792" y="-381"/>
                  <a:pt x="14298" y="1142"/>
                </a:cubicBezTo>
                <a:cubicBezTo>
                  <a:pt x="14162" y="1281"/>
                  <a:pt x="14162" y="1281"/>
                  <a:pt x="14026" y="1419"/>
                </a:cubicBezTo>
                <a:cubicBezTo>
                  <a:pt x="19460" y="6957"/>
                  <a:pt x="19460" y="6957"/>
                  <a:pt x="19460" y="6957"/>
                </a:cubicBezTo>
                <a:cubicBezTo>
                  <a:pt x="19460" y="6819"/>
                  <a:pt x="19596" y="6819"/>
                  <a:pt x="19732" y="6681"/>
                </a:cubicBezTo>
                <a:cubicBezTo>
                  <a:pt x="21226" y="5157"/>
                  <a:pt x="21226" y="2665"/>
                  <a:pt x="19732" y="1142"/>
                </a:cubicBezTo>
                <a:close/>
                <a:moveTo>
                  <a:pt x="19324" y="5573"/>
                </a:moveTo>
                <a:cubicBezTo>
                  <a:pt x="15384" y="1419"/>
                  <a:pt x="15384" y="1419"/>
                  <a:pt x="15384" y="1419"/>
                </a:cubicBezTo>
                <a:cubicBezTo>
                  <a:pt x="16471" y="588"/>
                  <a:pt x="18101" y="727"/>
                  <a:pt x="19052" y="1696"/>
                </a:cubicBezTo>
                <a:cubicBezTo>
                  <a:pt x="20139" y="2804"/>
                  <a:pt x="20275" y="4465"/>
                  <a:pt x="19324" y="557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24" name="Freeform 135"/>
          <p:cNvSpPr/>
          <p:nvPr/>
        </p:nvSpPr>
        <p:spPr>
          <a:xfrm>
            <a:off x="3054350" y="4459690"/>
            <a:ext cx="1047750" cy="10552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5" extrusionOk="0">
                <a:moveTo>
                  <a:pt x="13129" y="8872"/>
                </a:moveTo>
                <a:cubicBezTo>
                  <a:pt x="12706" y="9433"/>
                  <a:pt x="12847" y="10134"/>
                  <a:pt x="13129" y="10555"/>
                </a:cubicBezTo>
                <a:cubicBezTo>
                  <a:pt x="13835" y="11116"/>
                  <a:pt x="13835" y="11116"/>
                  <a:pt x="13835" y="11116"/>
                </a:cubicBezTo>
                <a:cubicBezTo>
                  <a:pt x="14400" y="11677"/>
                  <a:pt x="15247" y="11256"/>
                  <a:pt x="15529" y="11116"/>
                </a:cubicBezTo>
                <a:cubicBezTo>
                  <a:pt x="18212" y="8451"/>
                  <a:pt x="18212" y="8451"/>
                  <a:pt x="18212" y="8451"/>
                </a:cubicBezTo>
                <a:cubicBezTo>
                  <a:pt x="18494" y="8170"/>
                  <a:pt x="18776" y="7329"/>
                  <a:pt x="18212" y="6768"/>
                </a:cubicBezTo>
                <a:cubicBezTo>
                  <a:pt x="17506" y="6207"/>
                  <a:pt x="17506" y="6207"/>
                  <a:pt x="17506" y="6207"/>
                </a:cubicBezTo>
                <a:cubicBezTo>
                  <a:pt x="17082" y="5786"/>
                  <a:pt x="16376" y="5646"/>
                  <a:pt x="15812" y="6066"/>
                </a:cubicBezTo>
                <a:cubicBezTo>
                  <a:pt x="12282" y="2560"/>
                  <a:pt x="12282" y="2560"/>
                  <a:pt x="12282" y="2560"/>
                </a:cubicBezTo>
                <a:cubicBezTo>
                  <a:pt x="12565" y="2279"/>
                  <a:pt x="12847" y="1438"/>
                  <a:pt x="12282" y="877"/>
                </a:cubicBezTo>
                <a:cubicBezTo>
                  <a:pt x="11576" y="316"/>
                  <a:pt x="11576" y="316"/>
                  <a:pt x="11576" y="316"/>
                </a:cubicBezTo>
                <a:cubicBezTo>
                  <a:pt x="11153" y="-105"/>
                  <a:pt x="10306" y="-105"/>
                  <a:pt x="9882" y="316"/>
                </a:cubicBezTo>
                <a:cubicBezTo>
                  <a:pt x="7200" y="2981"/>
                  <a:pt x="7200" y="2981"/>
                  <a:pt x="7200" y="2981"/>
                </a:cubicBezTo>
                <a:cubicBezTo>
                  <a:pt x="6635" y="3542"/>
                  <a:pt x="6918" y="4243"/>
                  <a:pt x="7200" y="4664"/>
                </a:cubicBezTo>
                <a:cubicBezTo>
                  <a:pt x="7906" y="5225"/>
                  <a:pt x="7906" y="5225"/>
                  <a:pt x="7906" y="5225"/>
                </a:cubicBezTo>
                <a:cubicBezTo>
                  <a:pt x="8471" y="5926"/>
                  <a:pt x="9176" y="5646"/>
                  <a:pt x="9459" y="5365"/>
                </a:cubicBezTo>
                <a:cubicBezTo>
                  <a:pt x="10165" y="6066"/>
                  <a:pt x="10165" y="6066"/>
                  <a:pt x="10165" y="6066"/>
                </a:cubicBezTo>
                <a:cubicBezTo>
                  <a:pt x="0" y="16025"/>
                  <a:pt x="0" y="16025"/>
                  <a:pt x="0" y="16025"/>
                </a:cubicBezTo>
                <a:cubicBezTo>
                  <a:pt x="2259" y="18269"/>
                  <a:pt x="2259" y="18269"/>
                  <a:pt x="2259" y="18269"/>
                </a:cubicBezTo>
                <a:cubicBezTo>
                  <a:pt x="12424" y="8170"/>
                  <a:pt x="12424" y="8170"/>
                  <a:pt x="12424" y="8170"/>
                </a:cubicBezTo>
                <a:lnTo>
                  <a:pt x="13129" y="8872"/>
                </a:lnTo>
                <a:close/>
                <a:moveTo>
                  <a:pt x="16518" y="6768"/>
                </a:moveTo>
                <a:cubicBezTo>
                  <a:pt x="16518" y="6627"/>
                  <a:pt x="16800" y="6627"/>
                  <a:pt x="16941" y="6768"/>
                </a:cubicBezTo>
                <a:cubicBezTo>
                  <a:pt x="17506" y="7329"/>
                  <a:pt x="17506" y="7329"/>
                  <a:pt x="17506" y="7329"/>
                </a:cubicBezTo>
                <a:cubicBezTo>
                  <a:pt x="17647" y="7469"/>
                  <a:pt x="17647" y="7609"/>
                  <a:pt x="17506" y="7750"/>
                </a:cubicBezTo>
                <a:cubicBezTo>
                  <a:pt x="14965" y="10414"/>
                  <a:pt x="14965" y="10414"/>
                  <a:pt x="14965" y="10414"/>
                </a:cubicBezTo>
                <a:cubicBezTo>
                  <a:pt x="14824" y="10555"/>
                  <a:pt x="14541" y="10555"/>
                  <a:pt x="14400" y="10414"/>
                </a:cubicBezTo>
                <a:cubicBezTo>
                  <a:pt x="13835" y="9853"/>
                  <a:pt x="13835" y="9853"/>
                  <a:pt x="13835" y="9853"/>
                </a:cubicBezTo>
                <a:cubicBezTo>
                  <a:pt x="13694" y="9713"/>
                  <a:pt x="13694" y="9573"/>
                  <a:pt x="13835" y="9292"/>
                </a:cubicBezTo>
                <a:lnTo>
                  <a:pt x="16518" y="6768"/>
                </a:lnTo>
                <a:close/>
                <a:moveTo>
                  <a:pt x="15247" y="6768"/>
                </a:moveTo>
                <a:cubicBezTo>
                  <a:pt x="13694" y="8311"/>
                  <a:pt x="13694" y="8311"/>
                  <a:pt x="13694" y="8311"/>
                </a:cubicBezTo>
                <a:cubicBezTo>
                  <a:pt x="10165" y="4804"/>
                  <a:pt x="10165" y="4804"/>
                  <a:pt x="10165" y="4804"/>
                </a:cubicBezTo>
                <a:cubicBezTo>
                  <a:pt x="11718" y="3261"/>
                  <a:pt x="11718" y="3261"/>
                  <a:pt x="11718" y="3261"/>
                </a:cubicBezTo>
                <a:lnTo>
                  <a:pt x="15247" y="6768"/>
                </a:lnTo>
                <a:close/>
                <a:moveTo>
                  <a:pt x="9035" y="4524"/>
                </a:moveTo>
                <a:cubicBezTo>
                  <a:pt x="8894" y="4664"/>
                  <a:pt x="8612" y="4664"/>
                  <a:pt x="8471" y="4524"/>
                </a:cubicBezTo>
                <a:cubicBezTo>
                  <a:pt x="7906" y="3963"/>
                  <a:pt x="7906" y="3963"/>
                  <a:pt x="7906" y="3963"/>
                </a:cubicBezTo>
                <a:cubicBezTo>
                  <a:pt x="7765" y="3963"/>
                  <a:pt x="7765" y="3682"/>
                  <a:pt x="7906" y="3542"/>
                </a:cubicBezTo>
                <a:cubicBezTo>
                  <a:pt x="10588" y="1017"/>
                  <a:pt x="10588" y="1017"/>
                  <a:pt x="10588" y="1017"/>
                </a:cubicBezTo>
                <a:cubicBezTo>
                  <a:pt x="10588" y="877"/>
                  <a:pt x="10871" y="877"/>
                  <a:pt x="11012" y="1017"/>
                </a:cubicBezTo>
                <a:cubicBezTo>
                  <a:pt x="11576" y="1578"/>
                  <a:pt x="11576" y="1578"/>
                  <a:pt x="11576" y="1578"/>
                </a:cubicBezTo>
                <a:cubicBezTo>
                  <a:pt x="11718" y="1718"/>
                  <a:pt x="11718" y="1859"/>
                  <a:pt x="11576" y="1999"/>
                </a:cubicBezTo>
                <a:lnTo>
                  <a:pt x="9035" y="4524"/>
                </a:lnTo>
                <a:close/>
                <a:moveTo>
                  <a:pt x="2259" y="17007"/>
                </a:moveTo>
                <a:cubicBezTo>
                  <a:pt x="1271" y="16025"/>
                  <a:pt x="1271" y="16025"/>
                  <a:pt x="1271" y="16025"/>
                </a:cubicBezTo>
                <a:cubicBezTo>
                  <a:pt x="10729" y="6627"/>
                  <a:pt x="10729" y="6627"/>
                  <a:pt x="10729" y="6627"/>
                </a:cubicBezTo>
                <a:cubicBezTo>
                  <a:pt x="11718" y="7609"/>
                  <a:pt x="11718" y="7609"/>
                  <a:pt x="11718" y="7609"/>
                </a:cubicBezTo>
                <a:lnTo>
                  <a:pt x="2259" y="17007"/>
                </a:lnTo>
                <a:close/>
                <a:moveTo>
                  <a:pt x="19624" y="18129"/>
                </a:moveTo>
                <a:cubicBezTo>
                  <a:pt x="19624" y="15744"/>
                  <a:pt x="19624" y="15744"/>
                  <a:pt x="19624" y="15744"/>
                </a:cubicBezTo>
                <a:cubicBezTo>
                  <a:pt x="11294" y="15744"/>
                  <a:pt x="11294" y="15744"/>
                  <a:pt x="11294" y="15744"/>
                </a:cubicBezTo>
                <a:cubicBezTo>
                  <a:pt x="11294" y="18129"/>
                  <a:pt x="11294" y="18129"/>
                  <a:pt x="11294" y="18129"/>
                </a:cubicBezTo>
                <a:cubicBezTo>
                  <a:pt x="9459" y="18129"/>
                  <a:pt x="9459" y="18129"/>
                  <a:pt x="9459" y="18129"/>
                </a:cubicBezTo>
                <a:cubicBezTo>
                  <a:pt x="9459" y="21495"/>
                  <a:pt x="9459" y="21495"/>
                  <a:pt x="9459" y="21495"/>
                </a:cubicBezTo>
                <a:cubicBezTo>
                  <a:pt x="21600" y="21495"/>
                  <a:pt x="21600" y="21495"/>
                  <a:pt x="21600" y="21495"/>
                </a:cubicBezTo>
                <a:cubicBezTo>
                  <a:pt x="21600" y="18129"/>
                  <a:pt x="21600" y="18129"/>
                  <a:pt x="21600" y="18129"/>
                </a:cubicBezTo>
                <a:lnTo>
                  <a:pt x="19624" y="18129"/>
                </a:lnTo>
                <a:close/>
                <a:moveTo>
                  <a:pt x="12282" y="16586"/>
                </a:moveTo>
                <a:cubicBezTo>
                  <a:pt x="18776" y="16586"/>
                  <a:pt x="18776" y="16586"/>
                  <a:pt x="18776" y="16586"/>
                </a:cubicBezTo>
                <a:cubicBezTo>
                  <a:pt x="18776" y="18129"/>
                  <a:pt x="18776" y="18129"/>
                  <a:pt x="18776" y="18129"/>
                </a:cubicBezTo>
                <a:cubicBezTo>
                  <a:pt x="12282" y="18129"/>
                  <a:pt x="12282" y="18129"/>
                  <a:pt x="12282" y="18129"/>
                </a:cubicBezTo>
                <a:lnTo>
                  <a:pt x="12282" y="16586"/>
                </a:lnTo>
                <a:close/>
                <a:moveTo>
                  <a:pt x="20753" y="20653"/>
                </a:moveTo>
                <a:cubicBezTo>
                  <a:pt x="10306" y="20653"/>
                  <a:pt x="10306" y="20653"/>
                  <a:pt x="10306" y="20653"/>
                </a:cubicBezTo>
                <a:cubicBezTo>
                  <a:pt x="10306" y="19111"/>
                  <a:pt x="10306" y="19111"/>
                  <a:pt x="10306" y="19111"/>
                </a:cubicBezTo>
                <a:cubicBezTo>
                  <a:pt x="20753" y="19111"/>
                  <a:pt x="20753" y="19111"/>
                  <a:pt x="20753" y="19111"/>
                </a:cubicBezTo>
                <a:lnTo>
                  <a:pt x="20753" y="2065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25" name="Freeform 136"/>
          <p:cNvSpPr/>
          <p:nvPr/>
        </p:nvSpPr>
        <p:spPr>
          <a:xfrm>
            <a:off x="3054350" y="5702300"/>
            <a:ext cx="1047750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4" y="17224"/>
                </a:moveTo>
                <a:cubicBezTo>
                  <a:pt x="11294" y="2400"/>
                  <a:pt x="11294" y="2400"/>
                  <a:pt x="11294" y="2400"/>
                </a:cubicBezTo>
                <a:cubicBezTo>
                  <a:pt x="16941" y="2400"/>
                  <a:pt x="16941" y="2400"/>
                  <a:pt x="16941" y="2400"/>
                </a:cubicBezTo>
                <a:cubicBezTo>
                  <a:pt x="16941" y="2400"/>
                  <a:pt x="13835" y="10871"/>
                  <a:pt x="13976" y="11012"/>
                </a:cubicBezTo>
                <a:cubicBezTo>
                  <a:pt x="14118" y="12847"/>
                  <a:pt x="15812" y="14259"/>
                  <a:pt x="17647" y="14259"/>
                </a:cubicBezTo>
                <a:cubicBezTo>
                  <a:pt x="19624" y="14259"/>
                  <a:pt x="21176" y="12847"/>
                  <a:pt x="21318" y="11012"/>
                </a:cubicBezTo>
                <a:cubicBezTo>
                  <a:pt x="21459" y="10871"/>
                  <a:pt x="18353" y="2400"/>
                  <a:pt x="18353" y="2400"/>
                </a:cubicBezTo>
                <a:cubicBezTo>
                  <a:pt x="18918" y="2400"/>
                  <a:pt x="18918" y="2400"/>
                  <a:pt x="18918" y="2400"/>
                </a:cubicBezTo>
                <a:cubicBezTo>
                  <a:pt x="18918" y="1412"/>
                  <a:pt x="18918" y="1412"/>
                  <a:pt x="18918" y="1412"/>
                </a:cubicBezTo>
                <a:cubicBezTo>
                  <a:pt x="11294" y="1412"/>
                  <a:pt x="11294" y="1412"/>
                  <a:pt x="11294" y="1412"/>
                </a:cubicBezTo>
                <a:cubicBezTo>
                  <a:pt x="11294" y="0"/>
                  <a:pt x="11294" y="0"/>
                  <a:pt x="11294" y="0"/>
                </a:cubicBezTo>
                <a:cubicBezTo>
                  <a:pt x="10306" y="0"/>
                  <a:pt x="10306" y="0"/>
                  <a:pt x="10306" y="0"/>
                </a:cubicBezTo>
                <a:cubicBezTo>
                  <a:pt x="10306" y="1412"/>
                  <a:pt x="10306" y="1412"/>
                  <a:pt x="10306" y="1412"/>
                </a:cubicBezTo>
                <a:cubicBezTo>
                  <a:pt x="2824" y="1412"/>
                  <a:pt x="2824" y="1412"/>
                  <a:pt x="2824" y="1412"/>
                </a:cubicBezTo>
                <a:cubicBezTo>
                  <a:pt x="2824" y="2400"/>
                  <a:pt x="2824" y="2400"/>
                  <a:pt x="2824" y="2400"/>
                </a:cubicBezTo>
                <a:cubicBezTo>
                  <a:pt x="3247" y="2400"/>
                  <a:pt x="3247" y="2400"/>
                  <a:pt x="3247" y="2400"/>
                </a:cubicBezTo>
                <a:cubicBezTo>
                  <a:pt x="3247" y="2400"/>
                  <a:pt x="282" y="10729"/>
                  <a:pt x="282" y="10871"/>
                </a:cubicBezTo>
                <a:cubicBezTo>
                  <a:pt x="282" y="12706"/>
                  <a:pt x="1976" y="14259"/>
                  <a:pt x="3953" y="14259"/>
                </a:cubicBezTo>
                <a:cubicBezTo>
                  <a:pt x="5929" y="14259"/>
                  <a:pt x="7624" y="12706"/>
                  <a:pt x="7765" y="10871"/>
                </a:cubicBezTo>
                <a:cubicBezTo>
                  <a:pt x="7765" y="10729"/>
                  <a:pt x="4659" y="2400"/>
                  <a:pt x="4659" y="2400"/>
                </a:cubicBezTo>
                <a:cubicBezTo>
                  <a:pt x="10306" y="2400"/>
                  <a:pt x="10306" y="2400"/>
                  <a:pt x="10306" y="2400"/>
                </a:cubicBezTo>
                <a:cubicBezTo>
                  <a:pt x="10306" y="17224"/>
                  <a:pt x="10306" y="17224"/>
                  <a:pt x="10306" y="17224"/>
                </a:cubicBezTo>
                <a:cubicBezTo>
                  <a:pt x="0" y="17224"/>
                  <a:pt x="0" y="17224"/>
                  <a:pt x="0" y="17224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7224"/>
                  <a:pt x="21600" y="17224"/>
                  <a:pt x="21600" y="17224"/>
                </a:cubicBezTo>
                <a:lnTo>
                  <a:pt x="11294" y="17224"/>
                </a:lnTo>
                <a:close/>
                <a:moveTo>
                  <a:pt x="17647" y="13271"/>
                </a:moveTo>
                <a:cubicBezTo>
                  <a:pt x="16376" y="13271"/>
                  <a:pt x="15247" y="12424"/>
                  <a:pt x="14965" y="11294"/>
                </a:cubicBezTo>
                <a:cubicBezTo>
                  <a:pt x="20471" y="11294"/>
                  <a:pt x="20471" y="11294"/>
                  <a:pt x="20471" y="11294"/>
                </a:cubicBezTo>
                <a:cubicBezTo>
                  <a:pt x="20047" y="12424"/>
                  <a:pt x="19059" y="13271"/>
                  <a:pt x="17647" y="13271"/>
                </a:cubicBezTo>
                <a:close/>
                <a:moveTo>
                  <a:pt x="14965" y="10306"/>
                </a:moveTo>
                <a:cubicBezTo>
                  <a:pt x="17647" y="3247"/>
                  <a:pt x="17647" y="3247"/>
                  <a:pt x="17647" y="3247"/>
                </a:cubicBezTo>
                <a:cubicBezTo>
                  <a:pt x="20329" y="10306"/>
                  <a:pt x="20329" y="10306"/>
                  <a:pt x="20329" y="10306"/>
                </a:cubicBezTo>
                <a:lnTo>
                  <a:pt x="14965" y="10306"/>
                </a:lnTo>
                <a:close/>
                <a:moveTo>
                  <a:pt x="3953" y="13271"/>
                </a:moveTo>
                <a:cubicBezTo>
                  <a:pt x="2682" y="13271"/>
                  <a:pt x="1553" y="12424"/>
                  <a:pt x="1129" y="11294"/>
                </a:cubicBezTo>
                <a:cubicBezTo>
                  <a:pt x="6776" y="11294"/>
                  <a:pt x="6776" y="11294"/>
                  <a:pt x="6776" y="11294"/>
                </a:cubicBezTo>
                <a:cubicBezTo>
                  <a:pt x="6353" y="12424"/>
                  <a:pt x="5224" y="13271"/>
                  <a:pt x="3953" y="13271"/>
                </a:cubicBezTo>
                <a:close/>
                <a:moveTo>
                  <a:pt x="1271" y="10306"/>
                </a:moveTo>
                <a:cubicBezTo>
                  <a:pt x="3953" y="3247"/>
                  <a:pt x="3953" y="3247"/>
                  <a:pt x="3953" y="3247"/>
                </a:cubicBezTo>
                <a:cubicBezTo>
                  <a:pt x="6635" y="10306"/>
                  <a:pt x="6635" y="10306"/>
                  <a:pt x="6635" y="10306"/>
                </a:cubicBezTo>
                <a:lnTo>
                  <a:pt x="1271" y="10306"/>
                </a:lnTo>
                <a:close/>
                <a:moveTo>
                  <a:pt x="20753" y="20753"/>
                </a:moveTo>
                <a:cubicBezTo>
                  <a:pt x="988" y="20753"/>
                  <a:pt x="988" y="20753"/>
                  <a:pt x="988" y="20753"/>
                </a:cubicBezTo>
                <a:cubicBezTo>
                  <a:pt x="988" y="18212"/>
                  <a:pt x="988" y="18212"/>
                  <a:pt x="988" y="18212"/>
                </a:cubicBezTo>
                <a:cubicBezTo>
                  <a:pt x="20753" y="18212"/>
                  <a:pt x="20753" y="18212"/>
                  <a:pt x="20753" y="18212"/>
                </a:cubicBezTo>
                <a:lnTo>
                  <a:pt x="20753" y="2075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26" name="Freeform 137"/>
          <p:cNvSpPr/>
          <p:nvPr/>
        </p:nvSpPr>
        <p:spPr>
          <a:xfrm>
            <a:off x="3054350" y="6943725"/>
            <a:ext cx="1047750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788"/>
                </a:moveTo>
                <a:cubicBezTo>
                  <a:pt x="17365" y="5788"/>
                  <a:pt x="17365" y="5788"/>
                  <a:pt x="17365" y="5788"/>
                </a:cubicBezTo>
                <a:cubicBezTo>
                  <a:pt x="17365" y="3953"/>
                  <a:pt x="17365" y="3953"/>
                  <a:pt x="17365" y="3953"/>
                </a:cubicBezTo>
                <a:cubicBezTo>
                  <a:pt x="18918" y="3953"/>
                  <a:pt x="18918" y="3953"/>
                  <a:pt x="18918" y="3953"/>
                </a:cubicBezTo>
                <a:cubicBezTo>
                  <a:pt x="19624" y="3953"/>
                  <a:pt x="20329" y="3388"/>
                  <a:pt x="20329" y="2541"/>
                </a:cubicBezTo>
                <a:cubicBezTo>
                  <a:pt x="20329" y="1412"/>
                  <a:pt x="20329" y="1412"/>
                  <a:pt x="20329" y="1412"/>
                </a:cubicBezTo>
                <a:cubicBezTo>
                  <a:pt x="20329" y="706"/>
                  <a:pt x="19624" y="0"/>
                  <a:pt x="18918" y="0"/>
                </a:cubicBezTo>
                <a:cubicBezTo>
                  <a:pt x="14965" y="0"/>
                  <a:pt x="14965" y="0"/>
                  <a:pt x="14965" y="0"/>
                </a:cubicBezTo>
                <a:cubicBezTo>
                  <a:pt x="14118" y="0"/>
                  <a:pt x="13553" y="706"/>
                  <a:pt x="13553" y="1412"/>
                </a:cubicBezTo>
                <a:cubicBezTo>
                  <a:pt x="13553" y="2541"/>
                  <a:pt x="13553" y="2541"/>
                  <a:pt x="13553" y="2541"/>
                </a:cubicBezTo>
                <a:cubicBezTo>
                  <a:pt x="13553" y="3388"/>
                  <a:pt x="14118" y="3953"/>
                  <a:pt x="14965" y="3953"/>
                </a:cubicBezTo>
                <a:cubicBezTo>
                  <a:pt x="16518" y="3953"/>
                  <a:pt x="16518" y="3953"/>
                  <a:pt x="16518" y="3953"/>
                </a:cubicBezTo>
                <a:cubicBezTo>
                  <a:pt x="16518" y="5788"/>
                  <a:pt x="16518" y="5788"/>
                  <a:pt x="16518" y="5788"/>
                </a:cubicBezTo>
                <a:cubicBezTo>
                  <a:pt x="5224" y="5788"/>
                  <a:pt x="5224" y="5788"/>
                  <a:pt x="5224" y="5788"/>
                </a:cubicBezTo>
                <a:cubicBezTo>
                  <a:pt x="5224" y="3953"/>
                  <a:pt x="5224" y="3953"/>
                  <a:pt x="5224" y="3953"/>
                </a:cubicBezTo>
                <a:cubicBezTo>
                  <a:pt x="6635" y="3953"/>
                  <a:pt x="6635" y="3953"/>
                  <a:pt x="6635" y="3953"/>
                </a:cubicBezTo>
                <a:cubicBezTo>
                  <a:pt x="7341" y="3953"/>
                  <a:pt x="8047" y="3388"/>
                  <a:pt x="8047" y="2541"/>
                </a:cubicBezTo>
                <a:cubicBezTo>
                  <a:pt x="8047" y="1412"/>
                  <a:pt x="8047" y="1412"/>
                  <a:pt x="8047" y="1412"/>
                </a:cubicBezTo>
                <a:cubicBezTo>
                  <a:pt x="8047" y="706"/>
                  <a:pt x="7482" y="0"/>
                  <a:pt x="6635" y="0"/>
                </a:cubicBezTo>
                <a:cubicBezTo>
                  <a:pt x="2824" y="0"/>
                  <a:pt x="2824" y="0"/>
                  <a:pt x="2824" y="0"/>
                </a:cubicBezTo>
                <a:cubicBezTo>
                  <a:pt x="1976" y="0"/>
                  <a:pt x="1271" y="706"/>
                  <a:pt x="1271" y="1412"/>
                </a:cubicBezTo>
                <a:cubicBezTo>
                  <a:pt x="1271" y="2541"/>
                  <a:pt x="1271" y="2541"/>
                  <a:pt x="1271" y="2541"/>
                </a:cubicBezTo>
                <a:cubicBezTo>
                  <a:pt x="1271" y="3388"/>
                  <a:pt x="1976" y="3953"/>
                  <a:pt x="2824" y="3953"/>
                </a:cubicBezTo>
                <a:cubicBezTo>
                  <a:pt x="4235" y="3953"/>
                  <a:pt x="4235" y="3953"/>
                  <a:pt x="4235" y="3953"/>
                </a:cubicBezTo>
                <a:cubicBezTo>
                  <a:pt x="4235" y="5788"/>
                  <a:pt x="4235" y="5788"/>
                  <a:pt x="4235" y="5788"/>
                </a:cubicBezTo>
                <a:cubicBezTo>
                  <a:pt x="0" y="5788"/>
                  <a:pt x="0" y="5788"/>
                  <a:pt x="0" y="5788"/>
                </a:cubicBezTo>
                <a:cubicBezTo>
                  <a:pt x="0" y="12000"/>
                  <a:pt x="0" y="12000"/>
                  <a:pt x="0" y="12000"/>
                </a:cubicBezTo>
                <a:cubicBezTo>
                  <a:pt x="2682" y="12000"/>
                  <a:pt x="2682" y="12000"/>
                  <a:pt x="2682" y="12000"/>
                </a:cubicBezTo>
                <a:cubicBezTo>
                  <a:pt x="2682" y="21600"/>
                  <a:pt x="2682" y="21600"/>
                  <a:pt x="2682" y="21600"/>
                </a:cubicBezTo>
                <a:cubicBezTo>
                  <a:pt x="6494" y="21600"/>
                  <a:pt x="6494" y="21600"/>
                  <a:pt x="6494" y="21600"/>
                </a:cubicBezTo>
                <a:cubicBezTo>
                  <a:pt x="6635" y="21600"/>
                  <a:pt x="6635" y="21600"/>
                  <a:pt x="6635" y="21600"/>
                </a:cubicBezTo>
                <a:cubicBezTo>
                  <a:pt x="6635" y="17506"/>
                  <a:pt x="6635" y="17506"/>
                  <a:pt x="6635" y="17506"/>
                </a:cubicBezTo>
                <a:cubicBezTo>
                  <a:pt x="15106" y="17506"/>
                  <a:pt x="15106" y="17506"/>
                  <a:pt x="15106" y="17506"/>
                </a:cubicBezTo>
                <a:cubicBezTo>
                  <a:pt x="15106" y="21600"/>
                  <a:pt x="15106" y="21600"/>
                  <a:pt x="15106" y="21600"/>
                </a:cubicBezTo>
                <a:cubicBezTo>
                  <a:pt x="18918" y="21600"/>
                  <a:pt x="18918" y="21600"/>
                  <a:pt x="18918" y="21600"/>
                </a:cubicBezTo>
                <a:cubicBezTo>
                  <a:pt x="18918" y="12000"/>
                  <a:pt x="18918" y="12000"/>
                  <a:pt x="18918" y="12000"/>
                </a:cubicBezTo>
                <a:cubicBezTo>
                  <a:pt x="21600" y="12000"/>
                  <a:pt x="21600" y="12000"/>
                  <a:pt x="21600" y="12000"/>
                </a:cubicBezTo>
                <a:lnTo>
                  <a:pt x="21600" y="5788"/>
                </a:lnTo>
                <a:close/>
                <a:moveTo>
                  <a:pt x="14541" y="2541"/>
                </a:moveTo>
                <a:cubicBezTo>
                  <a:pt x="14541" y="1412"/>
                  <a:pt x="14541" y="1412"/>
                  <a:pt x="14541" y="1412"/>
                </a:cubicBezTo>
                <a:cubicBezTo>
                  <a:pt x="14541" y="1129"/>
                  <a:pt x="14682" y="988"/>
                  <a:pt x="14965" y="988"/>
                </a:cubicBezTo>
                <a:cubicBezTo>
                  <a:pt x="18918" y="988"/>
                  <a:pt x="18918" y="988"/>
                  <a:pt x="18918" y="988"/>
                </a:cubicBezTo>
                <a:cubicBezTo>
                  <a:pt x="19200" y="988"/>
                  <a:pt x="19482" y="1129"/>
                  <a:pt x="19482" y="1412"/>
                </a:cubicBezTo>
                <a:cubicBezTo>
                  <a:pt x="19482" y="2541"/>
                  <a:pt x="19482" y="2541"/>
                  <a:pt x="19482" y="2541"/>
                </a:cubicBezTo>
                <a:cubicBezTo>
                  <a:pt x="19482" y="2824"/>
                  <a:pt x="19200" y="3106"/>
                  <a:pt x="18918" y="3106"/>
                </a:cubicBezTo>
                <a:cubicBezTo>
                  <a:pt x="14965" y="3106"/>
                  <a:pt x="14965" y="3106"/>
                  <a:pt x="14965" y="3106"/>
                </a:cubicBezTo>
                <a:cubicBezTo>
                  <a:pt x="14682" y="3106"/>
                  <a:pt x="14541" y="2824"/>
                  <a:pt x="14541" y="2541"/>
                </a:cubicBezTo>
                <a:close/>
                <a:moveTo>
                  <a:pt x="2259" y="2541"/>
                </a:moveTo>
                <a:cubicBezTo>
                  <a:pt x="2259" y="1412"/>
                  <a:pt x="2259" y="1412"/>
                  <a:pt x="2259" y="1412"/>
                </a:cubicBezTo>
                <a:cubicBezTo>
                  <a:pt x="2259" y="1129"/>
                  <a:pt x="2541" y="988"/>
                  <a:pt x="2824" y="988"/>
                </a:cubicBezTo>
                <a:cubicBezTo>
                  <a:pt x="6635" y="988"/>
                  <a:pt x="6635" y="988"/>
                  <a:pt x="6635" y="988"/>
                </a:cubicBezTo>
                <a:cubicBezTo>
                  <a:pt x="6918" y="988"/>
                  <a:pt x="7200" y="1129"/>
                  <a:pt x="7200" y="1412"/>
                </a:cubicBezTo>
                <a:cubicBezTo>
                  <a:pt x="7200" y="2541"/>
                  <a:pt x="7200" y="2541"/>
                  <a:pt x="7200" y="2541"/>
                </a:cubicBezTo>
                <a:cubicBezTo>
                  <a:pt x="7200" y="2824"/>
                  <a:pt x="6918" y="3106"/>
                  <a:pt x="6635" y="3106"/>
                </a:cubicBezTo>
                <a:cubicBezTo>
                  <a:pt x="2824" y="3106"/>
                  <a:pt x="2824" y="3106"/>
                  <a:pt x="2824" y="3106"/>
                </a:cubicBezTo>
                <a:cubicBezTo>
                  <a:pt x="2541" y="3106"/>
                  <a:pt x="2259" y="2824"/>
                  <a:pt x="2259" y="2541"/>
                </a:cubicBezTo>
                <a:close/>
                <a:moveTo>
                  <a:pt x="6353" y="11153"/>
                </a:moveTo>
                <a:cubicBezTo>
                  <a:pt x="8612" y="6635"/>
                  <a:pt x="8612" y="6635"/>
                  <a:pt x="8612" y="6635"/>
                </a:cubicBezTo>
                <a:cubicBezTo>
                  <a:pt x="15388" y="6635"/>
                  <a:pt x="15388" y="6635"/>
                  <a:pt x="15388" y="6635"/>
                </a:cubicBezTo>
                <a:cubicBezTo>
                  <a:pt x="12988" y="11153"/>
                  <a:pt x="12988" y="11153"/>
                  <a:pt x="12988" y="11153"/>
                </a:cubicBezTo>
                <a:lnTo>
                  <a:pt x="6353" y="11153"/>
                </a:lnTo>
                <a:close/>
                <a:moveTo>
                  <a:pt x="988" y="11153"/>
                </a:moveTo>
                <a:cubicBezTo>
                  <a:pt x="988" y="6635"/>
                  <a:pt x="988" y="6635"/>
                  <a:pt x="988" y="6635"/>
                </a:cubicBezTo>
                <a:cubicBezTo>
                  <a:pt x="7624" y="6635"/>
                  <a:pt x="7624" y="6635"/>
                  <a:pt x="7624" y="6635"/>
                </a:cubicBezTo>
                <a:cubicBezTo>
                  <a:pt x="5224" y="11153"/>
                  <a:pt x="5224" y="11153"/>
                  <a:pt x="5224" y="11153"/>
                </a:cubicBezTo>
                <a:lnTo>
                  <a:pt x="988" y="11153"/>
                </a:lnTo>
                <a:close/>
                <a:moveTo>
                  <a:pt x="5647" y="20753"/>
                </a:moveTo>
                <a:cubicBezTo>
                  <a:pt x="3529" y="20753"/>
                  <a:pt x="3529" y="20753"/>
                  <a:pt x="3529" y="20753"/>
                </a:cubicBezTo>
                <a:cubicBezTo>
                  <a:pt x="3529" y="12000"/>
                  <a:pt x="3529" y="12000"/>
                  <a:pt x="3529" y="12000"/>
                </a:cubicBezTo>
                <a:cubicBezTo>
                  <a:pt x="5647" y="12000"/>
                  <a:pt x="5647" y="12000"/>
                  <a:pt x="5647" y="12000"/>
                </a:cubicBezTo>
                <a:lnTo>
                  <a:pt x="5647" y="20753"/>
                </a:lnTo>
                <a:close/>
                <a:moveTo>
                  <a:pt x="6635" y="16518"/>
                </a:moveTo>
                <a:cubicBezTo>
                  <a:pt x="6635" y="12000"/>
                  <a:pt x="6635" y="12000"/>
                  <a:pt x="6635" y="12000"/>
                </a:cubicBezTo>
                <a:cubicBezTo>
                  <a:pt x="15106" y="12000"/>
                  <a:pt x="15106" y="12000"/>
                  <a:pt x="15106" y="12000"/>
                </a:cubicBezTo>
                <a:cubicBezTo>
                  <a:pt x="15106" y="16518"/>
                  <a:pt x="15106" y="16518"/>
                  <a:pt x="15106" y="16518"/>
                </a:cubicBezTo>
                <a:lnTo>
                  <a:pt x="6635" y="16518"/>
                </a:lnTo>
                <a:close/>
                <a:moveTo>
                  <a:pt x="18071" y="20753"/>
                </a:moveTo>
                <a:cubicBezTo>
                  <a:pt x="15953" y="20753"/>
                  <a:pt x="15953" y="20753"/>
                  <a:pt x="15953" y="20753"/>
                </a:cubicBezTo>
                <a:cubicBezTo>
                  <a:pt x="15953" y="12000"/>
                  <a:pt x="15953" y="12000"/>
                  <a:pt x="15953" y="12000"/>
                </a:cubicBezTo>
                <a:cubicBezTo>
                  <a:pt x="18071" y="12000"/>
                  <a:pt x="18071" y="12000"/>
                  <a:pt x="18071" y="12000"/>
                </a:cubicBezTo>
                <a:lnTo>
                  <a:pt x="18071" y="20753"/>
                </a:lnTo>
                <a:close/>
                <a:moveTo>
                  <a:pt x="20753" y="11153"/>
                </a:moveTo>
                <a:cubicBezTo>
                  <a:pt x="13976" y="11153"/>
                  <a:pt x="13976" y="11153"/>
                  <a:pt x="13976" y="11153"/>
                </a:cubicBezTo>
                <a:cubicBezTo>
                  <a:pt x="16376" y="6635"/>
                  <a:pt x="16376" y="6635"/>
                  <a:pt x="16376" y="6635"/>
                </a:cubicBezTo>
                <a:cubicBezTo>
                  <a:pt x="20753" y="6635"/>
                  <a:pt x="20753" y="6635"/>
                  <a:pt x="20753" y="6635"/>
                </a:cubicBezTo>
                <a:cubicBezTo>
                  <a:pt x="20753" y="11153"/>
                  <a:pt x="20753" y="11153"/>
                  <a:pt x="20753" y="111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27" name="Freeform 138"/>
          <p:cNvSpPr/>
          <p:nvPr/>
        </p:nvSpPr>
        <p:spPr>
          <a:xfrm>
            <a:off x="3054350" y="8185150"/>
            <a:ext cx="1047750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53" y="3671"/>
                </a:moveTo>
                <a:cubicBezTo>
                  <a:pt x="15953" y="1694"/>
                  <a:pt x="15953" y="1694"/>
                  <a:pt x="15953" y="1694"/>
                </a:cubicBezTo>
                <a:cubicBezTo>
                  <a:pt x="15953" y="847"/>
                  <a:pt x="15247" y="0"/>
                  <a:pt x="14259" y="0"/>
                </a:cubicBezTo>
                <a:cubicBezTo>
                  <a:pt x="6776" y="0"/>
                  <a:pt x="6776" y="0"/>
                  <a:pt x="6776" y="0"/>
                </a:cubicBezTo>
                <a:cubicBezTo>
                  <a:pt x="5788" y="0"/>
                  <a:pt x="5082" y="706"/>
                  <a:pt x="5082" y="1694"/>
                </a:cubicBezTo>
                <a:cubicBezTo>
                  <a:pt x="5082" y="3671"/>
                  <a:pt x="5082" y="3671"/>
                  <a:pt x="5082" y="3671"/>
                </a:cubicBezTo>
                <a:cubicBezTo>
                  <a:pt x="0" y="3671"/>
                  <a:pt x="0" y="3671"/>
                  <a:pt x="0" y="3671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3671"/>
                  <a:pt x="21600" y="3671"/>
                  <a:pt x="21600" y="3671"/>
                </a:cubicBezTo>
                <a:lnTo>
                  <a:pt x="15953" y="3671"/>
                </a:lnTo>
                <a:close/>
                <a:moveTo>
                  <a:pt x="5929" y="1694"/>
                </a:moveTo>
                <a:cubicBezTo>
                  <a:pt x="5929" y="1271"/>
                  <a:pt x="6353" y="847"/>
                  <a:pt x="6776" y="847"/>
                </a:cubicBezTo>
                <a:cubicBezTo>
                  <a:pt x="14259" y="847"/>
                  <a:pt x="14259" y="847"/>
                  <a:pt x="14259" y="847"/>
                </a:cubicBezTo>
                <a:cubicBezTo>
                  <a:pt x="14824" y="847"/>
                  <a:pt x="15106" y="1271"/>
                  <a:pt x="15106" y="1694"/>
                </a:cubicBezTo>
                <a:cubicBezTo>
                  <a:pt x="15106" y="3671"/>
                  <a:pt x="15106" y="3671"/>
                  <a:pt x="15106" y="3671"/>
                </a:cubicBezTo>
                <a:cubicBezTo>
                  <a:pt x="5929" y="3671"/>
                  <a:pt x="5929" y="3671"/>
                  <a:pt x="5929" y="3671"/>
                </a:cubicBezTo>
                <a:lnTo>
                  <a:pt x="5929" y="1694"/>
                </a:lnTo>
                <a:close/>
                <a:moveTo>
                  <a:pt x="20753" y="4518"/>
                </a:moveTo>
                <a:cubicBezTo>
                  <a:pt x="20753" y="9741"/>
                  <a:pt x="20753" y="9741"/>
                  <a:pt x="20753" y="9741"/>
                </a:cubicBezTo>
                <a:cubicBezTo>
                  <a:pt x="18635" y="9741"/>
                  <a:pt x="18635" y="9741"/>
                  <a:pt x="18635" y="9741"/>
                </a:cubicBezTo>
                <a:cubicBezTo>
                  <a:pt x="18635" y="7624"/>
                  <a:pt x="18635" y="7624"/>
                  <a:pt x="18635" y="7624"/>
                </a:cubicBezTo>
                <a:cubicBezTo>
                  <a:pt x="15106" y="7624"/>
                  <a:pt x="15106" y="7624"/>
                  <a:pt x="15106" y="7624"/>
                </a:cubicBezTo>
                <a:cubicBezTo>
                  <a:pt x="15106" y="9741"/>
                  <a:pt x="15106" y="9741"/>
                  <a:pt x="15106" y="9741"/>
                </a:cubicBezTo>
                <a:cubicBezTo>
                  <a:pt x="6494" y="9741"/>
                  <a:pt x="6494" y="9741"/>
                  <a:pt x="6494" y="9741"/>
                </a:cubicBezTo>
                <a:cubicBezTo>
                  <a:pt x="6494" y="7624"/>
                  <a:pt x="6494" y="7624"/>
                  <a:pt x="6494" y="7624"/>
                </a:cubicBezTo>
                <a:cubicBezTo>
                  <a:pt x="2965" y="7624"/>
                  <a:pt x="2965" y="7624"/>
                  <a:pt x="2965" y="7624"/>
                </a:cubicBezTo>
                <a:cubicBezTo>
                  <a:pt x="2965" y="9741"/>
                  <a:pt x="2965" y="9741"/>
                  <a:pt x="2965" y="9741"/>
                </a:cubicBezTo>
                <a:cubicBezTo>
                  <a:pt x="847" y="9741"/>
                  <a:pt x="847" y="9741"/>
                  <a:pt x="847" y="9741"/>
                </a:cubicBezTo>
                <a:cubicBezTo>
                  <a:pt x="847" y="4518"/>
                  <a:pt x="847" y="4518"/>
                  <a:pt x="847" y="4518"/>
                </a:cubicBezTo>
                <a:lnTo>
                  <a:pt x="20753" y="4518"/>
                </a:lnTo>
                <a:close/>
                <a:moveTo>
                  <a:pt x="17788" y="8471"/>
                </a:moveTo>
                <a:cubicBezTo>
                  <a:pt x="17788" y="11718"/>
                  <a:pt x="17788" y="11718"/>
                  <a:pt x="17788" y="11718"/>
                </a:cubicBezTo>
                <a:cubicBezTo>
                  <a:pt x="15953" y="11718"/>
                  <a:pt x="15953" y="11718"/>
                  <a:pt x="15953" y="11718"/>
                </a:cubicBezTo>
                <a:cubicBezTo>
                  <a:pt x="15953" y="8471"/>
                  <a:pt x="15953" y="8471"/>
                  <a:pt x="15953" y="8471"/>
                </a:cubicBezTo>
                <a:lnTo>
                  <a:pt x="17788" y="8471"/>
                </a:lnTo>
                <a:close/>
                <a:moveTo>
                  <a:pt x="5647" y="8471"/>
                </a:moveTo>
                <a:cubicBezTo>
                  <a:pt x="5647" y="11718"/>
                  <a:pt x="5647" y="11718"/>
                  <a:pt x="5647" y="11718"/>
                </a:cubicBezTo>
                <a:cubicBezTo>
                  <a:pt x="3812" y="11718"/>
                  <a:pt x="3812" y="11718"/>
                  <a:pt x="3812" y="11718"/>
                </a:cubicBezTo>
                <a:cubicBezTo>
                  <a:pt x="3812" y="8471"/>
                  <a:pt x="3812" y="8471"/>
                  <a:pt x="3812" y="8471"/>
                </a:cubicBezTo>
                <a:lnTo>
                  <a:pt x="5647" y="8471"/>
                </a:lnTo>
                <a:close/>
                <a:moveTo>
                  <a:pt x="847" y="20753"/>
                </a:moveTo>
                <a:cubicBezTo>
                  <a:pt x="847" y="10729"/>
                  <a:pt x="847" y="10729"/>
                  <a:pt x="847" y="10729"/>
                </a:cubicBezTo>
                <a:cubicBezTo>
                  <a:pt x="2965" y="10729"/>
                  <a:pt x="2965" y="10729"/>
                  <a:pt x="2965" y="10729"/>
                </a:cubicBezTo>
                <a:cubicBezTo>
                  <a:pt x="2965" y="12706"/>
                  <a:pt x="2965" y="12706"/>
                  <a:pt x="2965" y="12706"/>
                </a:cubicBezTo>
                <a:cubicBezTo>
                  <a:pt x="6494" y="12706"/>
                  <a:pt x="6494" y="12706"/>
                  <a:pt x="6494" y="12706"/>
                </a:cubicBezTo>
                <a:cubicBezTo>
                  <a:pt x="6494" y="10729"/>
                  <a:pt x="6494" y="10729"/>
                  <a:pt x="6494" y="10729"/>
                </a:cubicBezTo>
                <a:cubicBezTo>
                  <a:pt x="15106" y="10729"/>
                  <a:pt x="15106" y="10729"/>
                  <a:pt x="15106" y="10729"/>
                </a:cubicBezTo>
                <a:cubicBezTo>
                  <a:pt x="15106" y="12706"/>
                  <a:pt x="15106" y="12706"/>
                  <a:pt x="15106" y="12706"/>
                </a:cubicBezTo>
                <a:cubicBezTo>
                  <a:pt x="18635" y="12706"/>
                  <a:pt x="18635" y="12706"/>
                  <a:pt x="18635" y="12706"/>
                </a:cubicBezTo>
                <a:cubicBezTo>
                  <a:pt x="18635" y="10729"/>
                  <a:pt x="18635" y="10729"/>
                  <a:pt x="18635" y="10729"/>
                </a:cubicBezTo>
                <a:cubicBezTo>
                  <a:pt x="20753" y="10729"/>
                  <a:pt x="20753" y="10729"/>
                  <a:pt x="20753" y="10729"/>
                </a:cubicBezTo>
                <a:cubicBezTo>
                  <a:pt x="20753" y="20753"/>
                  <a:pt x="20753" y="20753"/>
                  <a:pt x="20753" y="20753"/>
                </a:cubicBezTo>
                <a:lnTo>
                  <a:pt x="847" y="2075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28" name="Freeform 139"/>
          <p:cNvSpPr/>
          <p:nvPr/>
        </p:nvSpPr>
        <p:spPr>
          <a:xfrm>
            <a:off x="3054350" y="9426575"/>
            <a:ext cx="1047750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82" y="3529"/>
                </a:moveTo>
                <a:cubicBezTo>
                  <a:pt x="15106" y="3529"/>
                  <a:pt x="15106" y="3529"/>
                  <a:pt x="15106" y="3529"/>
                </a:cubicBezTo>
                <a:cubicBezTo>
                  <a:pt x="15106" y="2541"/>
                  <a:pt x="15106" y="2541"/>
                  <a:pt x="15106" y="2541"/>
                </a:cubicBezTo>
                <a:cubicBezTo>
                  <a:pt x="15106" y="1129"/>
                  <a:pt x="13976" y="0"/>
                  <a:pt x="12706" y="0"/>
                </a:cubicBezTo>
                <a:cubicBezTo>
                  <a:pt x="8894" y="0"/>
                  <a:pt x="8894" y="0"/>
                  <a:pt x="8894" y="0"/>
                </a:cubicBezTo>
                <a:cubicBezTo>
                  <a:pt x="7482" y="0"/>
                  <a:pt x="6353" y="1129"/>
                  <a:pt x="6353" y="2541"/>
                </a:cubicBezTo>
                <a:cubicBezTo>
                  <a:pt x="6353" y="3529"/>
                  <a:pt x="6353" y="3529"/>
                  <a:pt x="6353" y="3529"/>
                </a:cubicBezTo>
                <a:cubicBezTo>
                  <a:pt x="2118" y="3529"/>
                  <a:pt x="2118" y="3529"/>
                  <a:pt x="2118" y="3529"/>
                </a:cubicBezTo>
                <a:cubicBezTo>
                  <a:pt x="988" y="3529"/>
                  <a:pt x="0" y="4518"/>
                  <a:pt x="0" y="5647"/>
                </a:cubicBezTo>
                <a:cubicBezTo>
                  <a:pt x="0" y="19482"/>
                  <a:pt x="0" y="19482"/>
                  <a:pt x="0" y="19482"/>
                </a:cubicBezTo>
                <a:cubicBezTo>
                  <a:pt x="0" y="20612"/>
                  <a:pt x="988" y="21600"/>
                  <a:pt x="2118" y="21600"/>
                </a:cubicBezTo>
                <a:cubicBezTo>
                  <a:pt x="19482" y="21600"/>
                  <a:pt x="19482" y="21600"/>
                  <a:pt x="19482" y="21600"/>
                </a:cubicBezTo>
                <a:cubicBezTo>
                  <a:pt x="20612" y="21600"/>
                  <a:pt x="21600" y="20612"/>
                  <a:pt x="21600" y="19482"/>
                </a:cubicBezTo>
                <a:cubicBezTo>
                  <a:pt x="21600" y="5647"/>
                  <a:pt x="21600" y="5647"/>
                  <a:pt x="21600" y="5647"/>
                </a:cubicBezTo>
                <a:cubicBezTo>
                  <a:pt x="21600" y="4518"/>
                  <a:pt x="20612" y="3529"/>
                  <a:pt x="19482" y="3529"/>
                </a:cubicBezTo>
                <a:close/>
                <a:moveTo>
                  <a:pt x="7200" y="2541"/>
                </a:moveTo>
                <a:cubicBezTo>
                  <a:pt x="7200" y="1553"/>
                  <a:pt x="8047" y="847"/>
                  <a:pt x="8894" y="847"/>
                </a:cubicBezTo>
                <a:cubicBezTo>
                  <a:pt x="12706" y="847"/>
                  <a:pt x="12706" y="847"/>
                  <a:pt x="12706" y="847"/>
                </a:cubicBezTo>
                <a:cubicBezTo>
                  <a:pt x="13553" y="847"/>
                  <a:pt x="14259" y="1553"/>
                  <a:pt x="14259" y="2541"/>
                </a:cubicBezTo>
                <a:cubicBezTo>
                  <a:pt x="14259" y="3529"/>
                  <a:pt x="14259" y="3529"/>
                  <a:pt x="14259" y="3529"/>
                </a:cubicBezTo>
                <a:cubicBezTo>
                  <a:pt x="7200" y="3529"/>
                  <a:pt x="7200" y="3529"/>
                  <a:pt x="7200" y="3529"/>
                </a:cubicBezTo>
                <a:lnTo>
                  <a:pt x="7200" y="2541"/>
                </a:lnTo>
                <a:close/>
                <a:moveTo>
                  <a:pt x="20753" y="19482"/>
                </a:moveTo>
                <a:cubicBezTo>
                  <a:pt x="20753" y="20188"/>
                  <a:pt x="20188" y="20753"/>
                  <a:pt x="19482" y="20753"/>
                </a:cubicBezTo>
                <a:cubicBezTo>
                  <a:pt x="2118" y="20753"/>
                  <a:pt x="2118" y="20753"/>
                  <a:pt x="2118" y="20753"/>
                </a:cubicBezTo>
                <a:cubicBezTo>
                  <a:pt x="1412" y="20753"/>
                  <a:pt x="988" y="20188"/>
                  <a:pt x="988" y="19482"/>
                </a:cubicBezTo>
                <a:cubicBezTo>
                  <a:pt x="988" y="5647"/>
                  <a:pt x="988" y="5647"/>
                  <a:pt x="988" y="5647"/>
                </a:cubicBezTo>
                <a:cubicBezTo>
                  <a:pt x="988" y="5082"/>
                  <a:pt x="1412" y="4518"/>
                  <a:pt x="2118" y="4518"/>
                </a:cubicBezTo>
                <a:cubicBezTo>
                  <a:pt x="19482" y="4518"/>
                  <a:pt x="19482" y="4518"/>
                  <a:pt x="19482" y="4518"/>
                </a:cubicBezTo>
                <a:cubicBezTo>
                  <a:pt x="20188" y="4518"/>
                  <a:pt x="20753" y="5082"/>
                  <a:pt x="20753" y="5647"/>
                </a:cubicBezTo>
                <a:lnTo>
                  <a:pt x="20753" y="19482"/>
                </a:lnTo>
                <a:close/>
                <a:moveTo>
                  <a:pt x="13412" y="13271"/>
                </a:moveTo>
                <a:cubicBezTo>
                  <a:pt x="12847" y="12988"/>
                  <a:pt x="12141" y="12706"/>
                  <a:pt x="11294" y="12424"/>
                </a:cubicBezTo>
                <a:cubicBezTo>
                  <a:pt x="11294" y="12424"/>
                  <a:pt x="11294" y="12424"/>
                  <a:pt x="11294" y="12424"/>
                </a:cubicBezTo>
                <a:cubicBezTo>
                  <a:pt x="11294" y="10165"/>
                  <a:pt x="11294" y="10165"/>
                  <a:pt x="11294" y="10165"/>
                </a:cubicBezTo>
                <a:cubicBezTo>
                  <a:pt x="11859" y="10165"/>
                  <a:pt x="12424" y="10447"/>
                  <a:pt x="12988" y="10871"/>
                </a:cubicBezTo>
                <a:cubicBezTo>
                  <a:pt x="13835" y="9600"/>
                  <a:pt x="13835" y="9600"/>
                  <a:pt x="13835" y="9600"/>
                </a:cubicBezTo>
                <a:cubicBezTo>
                  <a:pt x="12988" y="9176"/>
                  <a:pt x="12141" y="8753"/>
                  <a:pt x="11294" y="8753"/>
                </a:cubicBezTo>
                <a:cubicBezTo>
                  <a:pt x="11294" y="8047"/>
                  <a:pt x="11294" y="8047"/>
                  <a:pt x="11294" y="8047"/>
                </a:cubicBezTo>
                <a:cubicBezTo>
                  <a:pt x="10447" y="8047"/>
                  <a:pt x="10447" y="8047"/>
                  <a:pt x="10447" y="8047"/>
                </a:cubicBezTo>
                <a:cubicBezTo>
                  <a:pt x="10447" y="8753"/>
                  <a:pt x="10447" y="8753"/>
                  <a:pt x="10447" y="8753"/>
                </a:cubicBezTo>
                <a:cubicBezTo>
                  <a:pt x="9741" y="8753"/>
                  <a:pt x="9035" y="9035"/>
                  <a:pt x="8471" y="9459"/>
                </a:cubicBezTo>
                <a:cubicBezTo>
                  <a:pt x="8047" y="9882"/>
                  <a:pt x="7765" y="10447"/>
                  <a:pt x="7765" y="11153"/>
                </a:cubicBezTo>
                <a:cubicBezTo>
                  <a:pt x="7765" y="11859"/>
                  <a:pt x="8047" y="12424"/>
                  <a:pt x="8471" y="12847"/>
                </a:cubicBezTo>
                <a:cubicBezTo>
                  <a:pt x="8894" y="13129"/>
                  <a:pt x="9600" y="13412"/>
                  <a:pt x="10447" y="13694"/>
                </a:cubicBezTo>
                <a:cubicBezTo>
                  <a:pt x="10447" y="16094"/>
                  <a:pt x="10447" y="16094"/>
                  <a:pt x="10447" y="16094"/>
                </a:cubicBezTo>
                <a:cubicBezTo>
                  <a:pt x="9741" y="15953"/>
                  <a:pt x="9035" y="15529"/>
                  <a:pt x="8329" y="14965"/>
                </a:cubicBezTo>
                <a:cubicBezTo>
                  <a:pt x="7482" y="16094"/>
                  <a:pt x="7482" y="16094"/>
                  <a:pt x="7482" y="16094"/>
                </a:cubicBezTo>
                <a:cubicBezTo>
                  <a:pt x="8329" y="16800"/>
                  <a:pt x="9318" y="17224"/>
                  <a:pt x="10447" y="17365"/>
                </a:cubicBezTo>
                <a:cubicBezTo>
                  <a:pt x="10447" y="18212"/>
                  <a:pt x="10447" y="18212"/>
                  <a:pt x="10447" y="18212"/>
                </a:cubicBezTo>
                <a:cubicBezTo>
                  <a:pt x="11294" y="18212"/>
                  <a:pt x="11294" y="18212"/>
                  <a:pt x="11294" y="18212"/>
                </a:cubicBezTo>
                <a:cubicBezTo>
                  <a:pt x="11294" y="17365"/>
                  <a:pt x="11294" y="17365"/>
                  <a:pt x="11294" y="17365"/>
                </a:cubicBezTo>
                <a:cubicBezTo>
                  <a:pt x="12141" y="17365"/>
                  <a:pt x="12706" y="17082"/>
                  <a:pt x="13271" y="16659"/>
                </a:cubicBezTo>
                <a:cubicBezTo>
                  <a:pt x="13835" y="16235"/>
                  <a:pt x="13976" y="15671"/>
                  <a:pt x="13976" y="14965"/>
                </a:cubicBezTo>
                <a:cubicBezTo>
                  <a:pt x="13976" y="14259"/>
                  <a:pt x="13835" y="13694"/>
                  <a:pt x="13412" y="13271"/>
                </a:cubicBezTo>
                <a:close/>
                <a:moveTo>
                  <a:pt x="10447" y="12141"/>
                </a:moveTo>
                <a:cubicBezTo>
                  <a:pt x="10024" y="12000"/>
                  <a:pt x="9741" y="11859"/>
                  <a:pt x="9459" y="11718"/>
                </a:cubicBezTo>
                <a:cubicBezTo>
                  <a:pt x="9318" y="11576"/>
                  <a:pt x="9318" y="11435"/>
                  <a:pt x="9318" y="11153"/>
                </a:cubicBezTo>
                <a:cubicBezTo>
                  <a:pt x="9318" y="10871"/>
                  <a:pt x="9318" y="10588"/>
                  <a:pt x="9600" y="10447"/>
                </a:cubicBezTo>
                <a:cubicBezTo>
                  <a:pt x="9882" y="10165"/>
                  <a:pt x="10165" y="10165"/>
                  <a:pt x="10447" y="10024"/>
                </a:cubicBezTo>
                <a:lnTo>
                  <a:pt x="10447" y="12141"/>
                </a:lnTo>
                <a:close/>
                <a:moveTo>
                  <a:pt x="12141" y="15671"/>
                </a:moveTo>
                <a:cubicBezTo>
                  <a:pt x="12000" y="15953"/>
                  <a:pt x="11576" y="16094"/>
                  <a:pt x="11153" y="16094"/>
                </a:cubicBezTo>
                <a:cubicBezTo>
                  <a:pt x="11153" y="13835"/>
                  <a:pt x="11153" y="13835"/>
                  <a:pt x="11153" y="13835"/>
                </a:cubicBezTo>
                <a:cubicBezTo>
                  <a:pt x="11718" y="13976"/>
                  <a:pt x="12000" y="14118"/>
                  <a:pt x="12282" y="14400"/>
                </a:cubicBezTo>
                <a:cubicBezTo>
                  <a:pt x="12424" y="14541"/>
                  <a:pt x="12424" y="14824"/>
                  <a:pt x="12424" y="15106"/>
                </a:cubicBezTo>
                <a:cubicBezTo>
                  <a:pt x="12424" y="15388"/>
                  <a:pt x="12424" y="15529"/>
                  <a:pt x="12141" y="156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29" name="Freeform 140"/>
          <p:cNvSpPr/>
          <p:nvPr/>
        </p:nvSpPr>
        <p:spPr>
          <a:xfrm>
            <a:off x="3054350" y="10668000"/>
            <a:ext cx="1047750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106" y="3388"/>
                </a:moveTo>
                <a:cubicBezTo>
                  <a:pt x="15106" y="1694"/>
                  <a:pt x="15106" y="1694"/>
                  <a:pt x="15106" y="1694"/>
                </a:cubicBezTo>
                <a:cubicBezTo>
                  <a:pt x="15106" y="847"/>
                  <a:pt x="14259" y="0"/>
                  <a:pt x="13412" y="0"/>
                </a:cubicBezTo>
                <a:cubicBezTo>
                  <a:pt x="8329" y="0"/>
                  <a:pt x="8329" y="0"/>
                  <a:pt x="8329" y="0"/>
                </a:cubicBezTo>
                <a:cubicBezTo>
                  <a:pt x="7341" y="0"/>
                  <a:pt x="6635" y="847"/>
                  <a:pt x="6635" y="1694"/>
                </a:cubicBezTo>
                <a:cubicBezTo>
                  <a:pt x="6635" y="3388"/>
                  <a:pt x="6635" y="3388"/>
                  <a:pt x="6635" y="3388"/>
                </a:cubicBezTo>
                <a:cubicBezTo>
                  <a:pt x="0" y="3388"/>
                  <a:pt x="0" y="3388"/>
                  <a:pt x="0" y="3388"/>
                </a:cubicBezTo>
                <a:cubicBezTo>
                  <a:pt x="0" y="9459"/>
                  <a:pt x="0" y="9459"/>
                  <a:pt x="0" y="9459"/>
                </a:cubicBezTo>
                <a:cubicBezTo>
                  <a:pt x="0" y="9459"/>
                  <a:pt x="565" y="9600"/>
                  <a:pt x="847" y="9741"/>
                </a:cubicBezTo>
                <a:cubicBezTo>
                  <a:pt x="847" y="21600"/>
                  <a:pt x="847" y="21600"/>
                  <a:pt x="847" y="21600"/>
                </a:cubicBezTo>
                <a:cubicBezTo>
                  <a:pt x="20894" y="21600"/>
                  <a:pt x="20894" y="21600"/>
                  <a:pt x="20894" y="21600"/>
                </a:cubicBezTo>
                <a:cubicBezTo>
                  <a:pt x="20894" y="9741"/>
                  <a:pt x="20894" y="9741"/>
                  <a:pt x="20894" y="9741"/>
                </a:cubicBezTo>
                <a:cubicBezTo>
                  <a:pt x="21176" y="9600"/>
                  <a:pt x="21600" y="9459"/>
                  <a:pt x="21600" y="9459"/>
                </a:cubicBezTo>
                <a:cubicBezTo>
                  <a:pt x="21600" y="3388"/>
                  <a:pt x="21600" y="3388"/>
                  <a:pt x="21600" y="3388"/>
                </a:cubicBezTo>
                <a:lnTo>
                  <a:pt x="15106" y="3388"/>
                </a:lnTo>
                <a:close/>
                <a:moveTo>
                  <a:pt x="7482" y="1694"/>
                </a:moveTo>
                <a:cubicBezTo>
                  <a:pt x="7482" y="1271"/>
                  <a:pt x="7906" y="847"/>
                  <a:pt x="8329" y="847"/>
                </a:cubicBezTo>
                <a:cubicBezTo>
                  <a:pt x="13271" y="847"/>
                  <a:pt x="13271" y="847"/>
                  <a:pt x="13271" y="847"/>
                </a:cubicBezTo>
                <a:cubicBezTo>
                  <a:pt x="13835" y="847"/>
                  <a:pt x="14259" y="1271"/>
                  <a:pt x="14259" y="1694"/>
                </a:cubicBezTo>
                <a:cubicBezTo>
                  <a:pt x="14259" y="3388"/>
                  <a:pt x="14259" y="3388"/>
                  <a:pt x="14259" y="3388"/>
                </a:cubicBezTo>
                <a:cubicBezTo>
                  <a:pt x="7482" y="3388"/>
                  <a:pt x="7482" y="3388"/>
                  <a:pt x="7482" y="3388"/>
                </a:cubicBezTo>
                <a:lnTo>
                  <a:pt x="7482" y="1694"/>
                </a:lnTo>
                <a:close/>
                <a:moveTo>
                  <a:pt x="988" y="4376"/>
                </a:moveTo>
                <a:cubicBezTo>
                  <a:pt x="6635" y="4376"/>
                  <a:pt x="6635" y="4376"/>
                  <a:pt x="6635" y="4376"/>
                </a:cubicBezTo>
                <a:cubicBezTo>
                  <a:pt x="15106" y="4376"/>
                  <a:pt x="15106" y="4376"/>
                  <a:pt x="15106" y="4376"/>
                </a:cubicBezTo>
                <a:cubicBezTo>
                  <a:pt x="20612" y="4376"/>
                  <a:pt x="20612" y="4376"/>
                  <a:pt x="20612" y="4376"/>
                </a:cubicBezTo>
                <a:cubicBezTo>
                  <a:pt x="20612" y="8894"/>
                  <a:pt x="20612" y="8894"/>
                  <a:pt x="20612" y="8894"/>
                </a:cubicBezTo>
                <a:cubicBezTo>
                  <a:pt x="19624" y="9035"/>
                  <a:pt x="16235" y="9741"/>
                  <a:pt x="13271" y="10165"/>
                </a:cubicBezTo>
                <a:cubicBezTo>
                  <a:pt x="13271" y="8894"/>
                  <a:pt x="13271" y="8894"/>
                  <a:pt x="13271" y="8894"/>
                </a:cubicBezTo>
                <a:cubicBezTo>
                  <a:pt x="8471" y="8894"/>
                  <a:pt x="8471" y="8894"/>
                  <a:pt x="8471" y="8894"/>
                </a:cubicBezTo>
                <a:cubicBezTo>
                  <a:pt x="8471" y="10165"/>
                  <a:pt x="8471" y="10165"/>
                  <a:pt x="8471" y="10165"/>
                </a:cubicBezTo>
                <a:cubicBezTo>
                  <a:pt x="5365" y="9741"/>
                  <a:pt x="1976" y="9035"/>
                  <a:pt x="988" y="8894"/>
                </a:cubicBezTo>
                <a:lnTo>
                  <a:pt x="988" y="4376"/>
                </a:lnTo>
                <a:close/>
                <a:moveTo>
                  <a:pt x="12424" y="9741"/>
                </a:moveTo>
                <a:cubicBezTo>
                  <a:pt x="12424" y="12706"/>
                  <a:pt x="12424" y="12706"/>
                  <a:pt x="12424" y="12706"/>
                </a:cubicBezTo>
                <a:cubicBezTo>
                  <a:pt x="9318" y="12706"/>
                  <a:pt x="9318" y="12706"/>
                  <a:pt x="9318" y="12706"/>
                </a:cubicBezTo>
                <a:cubicBezTo>
                  <a:pt x="9318" y="9741"/>
                  <a:pt x="9318" y="9741"/>
                  <a:pt x="9318" y="9741"/>
                </a:cubicBezTo>
                <a:lnTo>
                  <a:pt x="12424" y="9741"/>
                </a:lnTo>
                <a:close/>
                <a:moveTo>
                  <a:pt x="20047" y="20753"/>
                </a:moveTo>
                <a:cubicBezTo>
                  <a:pt x="1694" y="20753"/>
                  <a:pt x="1694" y="20753"/>
                  <a:pt x="1694" y="20753"/>
                </a:cubicBezTo>
                <a:cubicBezTo>
                  <a:pt x="1694" y="9882"/>
                  <a:pt x="1694" y="9882"/>
                  <a:pt x="1694" y="9882"/>
                </a:cubicBezTo>
                <a:cubicBezTo>
                  <a:pt x="3247" y="10306"/>
                  <a:pt x="5929" y="10729"/>
                  <a:pt x="8471" y="11012"/>
                </a:cubicBezTo>
                <a:cubicBezTo>
                  <a:pt x="8471" y="13694"/>
                  <a:pt x="8471" y="13694"/>
                  <a:pt x="8471" y="13694"/>
                </a:cubicBezTo>
                <a:cubicBezTo>
                  <a:pt x="13271" y="13694"/>
                  <a:pt x="13271" y="13694"/>
                  <a:pt x="13271" y="13694"/>
                </a:cubicBezTo>
                <a:cubicBezTo>
                  <a:pt x="13412" y="13694"/>
                  <a:pt x="13412" y="13694"/>
                  <a:pt x="13412" y="13694"/>
                </a:cubicBezTo>
                <a:cubicBezTo>
                  <a:pt x="13412" y="11012"/>
                  <a:pt x="13412" y="11012"/>
                  <a:pt x="13412" y="11012"/>
                </a:cubicBezTo>
                <a:cubicBezTo>
                  <a:pt x="15812" y="10729"/>
                  <a:pt x="18494" y="10165"/>
                  <a:pt x="20047" y="9882"/>
                </a:cubicBezTo>
                <a:lnTo>
                  <a:pt x="20047" y="2075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30" name="Freeform 141"/>
          <p:cNvSpPr/>
          <p:nvPr/>
        </p:nvSpPr>
        <p:spPr>
          <a:xfrm>
            <a:off x="3136900" y="11909425"/>
            <a:ext cx="863600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20568" y="20627"/>
                </a:moveTo>
                <a:lnTo>
                  <a:pt x="1191" y="20627"/>
                </a:lnTo>
                <a:lnTo>
                  <a:pt x="1191" y="1038"/>
                </a:lnTo>
                <a:lnTo>
                  <a:pt x="20568" y="1038"/>
                </a:lnTo>
                <a:lnTo>
                  <a:pt x="20568" y="20627"/>
                </a:lnTo>
                <a:close/>
                <a:moveTo>
                  <a:pt x="18821" y="2400"/>
                </a:moveTo>
                <a:lnTo>
                  <a:pt x="2938" y="2400"/>
                </a:lnTo>
                <a:lnTo>
                  <a:pt x="2938" y="7070"/>
                </a:lnTo>
                <a:lnTo>
                  <a:pt x="18821" y="7070"/>
                </a:lnTo>
                <a:lnTo>
                  <a:pt x="18821" y="2400"/>
                </a:lnTo>
                <a:close/>
                <a:moveTo>
                  <a:pt x="17788" y="6227"/>
                </a:moveTo>
                <a:lnTo>
                  <a:pt x="3971" y="6227"/>
                </a:lnTo>
                <a:lnTo>
                  <a:pt x="3971" y="3243"/>
                </a:lnTo>
                <a:lnTo>
                  <a:pt x="17788" y="3243"/>
                </a:lnTo>
                <a:lnTo>
                  <a:pt x="17788" y="6227"/>
                </a:lnTo>
                <a:close/>
                <a:moveTo>
                  <a:pt x="3971" y="9859"/>
                </a:moveTo>
                <a:lnTo>
                  <a:pt x="5956" y="9859"/>
                </a:lnTo>
                <a:lnTo>
                  <a:pt x="5956" y="10897"/>
                </a:lnTo>
                <a:lnTo>
                  <a:pt x="3971" y="10897"/>
                </a:lnTo>
                <a:lnTo>
                  <a:pt x="3971" y="9859"/>
                </a:lnTo>
                <a:close/>
                <a:moveTo>
                  <a:pt x="9768" y="9859"/>
                </a:moveTo>
                <a:lnTo>
                  <a:pt x="11991" y="9859"/>
                </a:lnTo>
                <a:lnTo>
                  <a:pt x="11991" y="10897"/>
                </a:lnTo>
                <a:lnTo>
                  <a:pt x="9768" y="10897"/>
                </a:lnTo>
                <a:lnTo>
                  <a:pt x="9768" y="9859"/>
                </a:lnTo>
                <a:close/>
                <a:moveTo>
                  <a:pt x="15565" y="9859"/>
                </a:moveTo>
                <a:lnTo>
                  <a:pt x="17629" y="9859"/>
                </a:lnTo>
                <a:lnTo>
                  <a:pt x="17629" y="10897"/>
                </a:lnTo>
                <a:lnTo>
                  <a:pt x="15565" y="10897"/>
                </a:lnTo>
                <a:lnTo>
                  <a:pt x="15565" y="9859"/>
                </a:lnTo>
                <a:close/>
                <a:moveTo>
                  <a:pt x="3971" y="13557"/>
                </a:moveTo>
                <a:lnTo>
                  <a:pt x="5956" y="13557"/>
                </a:lnTo>
                <a:lnTo>
                  <a:pt x="5956" y="14400"/>
                </a:lnTo>
                <a:lnTo>
                  <a:pt x="3971" y="14400"/>
                </a:lnTo>
                <a:lnTo>
                  <a:pt x="3971" y="13557"/>
                </a:lnTo>
                <a:close/>
                <a:moveTo>
                  <a:pt x="9768" y="13557"/>
                </a:moveTo>
                <a:lnTo>
                  <a:pt x="11991" y="13557"/>
                </a:lnTo>
                <a:lnTo>
                  <a:pt x="11991" y="14400"/>
                </a:lnTo>
                <a:lnTo>
                  <a:pt x="9768" y="14400"/>
                </a:lnTo>
                <a:lnTo>
                  <a:pt x="9768" y="13557"/>
                </a:lnTo>
                <a:close/>
                <a:moveTo>
                  <a:pt x="15565" y="13557"/>
                </a:moveTo>
                <a:lnTo>
                  <a:pt x="17629" y="13557"/>
                </a:lnTo>
                <a:lnTo>
                  <a:pt x="17629" y="14400"/>
                </a:lnTo>
                <a:lnTo>
                  <a:pt x="15565" y="14400"/>
                </a:lnTo>
                <a:lnTo>
                  <a:pt x="15565" y="13557"/>
                </a:lnTo>
                <a:close/>
                <a:moveTo>
                  <a:pt x="3971" y="17059"/>
                </a:moveTo>
                <a:lnTo>
                  <a:pt x="5956" y="17059"/>
                </a:lnTo>
                <a:lnTo>
                  <a:pt x="5956" y="18032"/>
                </a:lnTo>
                <a:lnTo>
                  <a:pt x="3971" y="18032"/>
                </a:lnTo>
                <a:lnTo>
                  <a:pt x="3971" y="17059"/>
                </a:lnTo>
                <a:close/>
                <a:moveTo>
                  <a:pt x="9768" y="17059"/>
                </a:moveTo>
                <a:lnTo>
                  <a:pt x="11991" y="17059"/>
                </a:lnTo>
                <a:lnTo>
                  <a:pt x="11991" y="18032"/>
                </a:lnTo>
                <a:lnTo>
                  <a:pt x="9768" y="18032"/>
                </a:lnTo>
                <a:lnTo>
                  <a:pt x="9768" y="17059"/>
                </a:lnTo>
                <a:close/>
                <a:moveTo>
                  <a:pt x="15565" y="17059"/>
                </a:moveTo>
                <a:lnTo>
                  <a:pt x="17629" y="17059"/>
                </a:lnTo>
                <a:lnTo>
                  <a:pt x="17629" y="18032"/>
                </a:lnTo>
                <a:lnTo>
                  <a:pt x="15565" y="18032"/>
                </a:lnTo>
                <a:lnTo>
                  <a:pt x="15565" y="1705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31" name="Freeform 142"/>
          <p:cNvSpPr/>
          <p:nvPr/>
        </p:nvSpPr>
        <p:spPr>
          <a:xfrm>
            <a:off x="5108576" y="736600"/>
            <a:ext cx="746127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21600" y="0"/>
                </a:lnTo>
                <a:lnTo>
                  <a:pt x="21600" y="21600"/>
                </a:lnTo>
                <a:close/>
                <a:moveTo>
                  <a:pt x="1379" y="20754"/>
                </a:moveTo>
                <a:lnTo>
                  <a:pt x="20405" y="20754"/>
                </a:lnTo>
                <a:lnTo>
                  <a:pt x="20405" y="976"/>
                </a:lnTo>
                <a:lnTo>
                  <a:pt x="1379" y="976"/>
                </a:lnTo>
                <a:lnTo>
                  <a:pt x="1379" y="20754"/>
                </a:lnTo>
                <a:close/>
                <a:moveTo>
                  <a:pt x="18567" y="7612"/>
                </a:moveTo>
                <a:lnTo>
                  <a:pt x="2941" y="7612"/>
                </a:lnTo>
                <a:lnTo>
                  <a:pt x="2941" y="2407"/>
                </a:lnTo>
                <a:lnTo>
                  <a:pt x="18567" y="2407"/>
                </a:lnTo>
                <a:lnTo>
                  <a:pt x="18567" y="7612"/>
                </a:lnTo>
                <a:close/>
                <a:moveTo>
                  <a:pt x="4320" y="6766"/>
                </a:moveTo>
                <a:lnTo>
                  <a:pt x="17372" y="6766"/>
                </a:lnTo>
                <a:lnTo>
                  <a:pt x="17372" y="3383"/>
                </a:lnTo>
                <a:lnTo>
                  <a:pt x="4320" y="3383"/>
                </a:lnTo>
                <a:lnTo>
                  <a:pt x="4320" y="6766"/>
                </a:lnTo>
                <a:close/>
                <a:moveTo>
                  <a:pt x="3493" y="10019"/>
                </a:moveTo>
                <a:lnTo>
                  <a:pt x="6526" y="10019"/>
                </a:lnTo>
                <a:lnTo>
                  <a:pt x="6526" y="10995"/>
                </a:lnTo>
                <a:lnTo>
                  <a:pt x="3493" y="10995"/>
                </a:lnTo>
                <a:lnTo>
                  <a:pt x="3493" y="10019"/>
                </a:lnTo>
                <a:close/>
                <a:moveTo>
                  <a:pt x="9467" y="10019"/>
                </a:moveTo>
                <a:lnTo>
                  <a:pt x="12225" y="10019"/>
                </a:lnTo>
                <a:lnTo>
                  <a:pt x="12225" y="10995"/>
                </a:lnTo>
                <a:lnTo>
                  <a:pt x="9467" y="10995"/>
                </a:lnTo>
                <a:lnTo>
                  <a:pt x="9467" y="10019"/>
                </a:lnTo>
                <a:close/>
                <a:moveTo>
                  <a:pt x="15258" y="10019"/>
                </a:moveTo>
                <a:lnTo>
                  <a:pt x="18015" y="10019"/>
                </a:lnTo>
                <a:lnTo>
                  <a:pt x="18015" y="10995"/>
                </a:lnTo>
                <a:lnTo>
                  <a:pt x="15258" y="10995"/>
                </a:lnTo>
                <a:lnTo>
                  <a:pt x="15258" y="10019"/>
                </a:lnTo>
                <a:close/>
                <a:moveTo>
                  <a:pt x="3493" y="12687"/>
                </a:moveTo>
                <a:lnTo>
                  <a:pt x="6526" y="12687"/>
                </a:lnTo>
                <a:lnTo>
                  <a:pt x="6526" y="13728"/>
                </a:lnTo>
                <a:lnTo>
                  <a:pt x="3493" y="13728"/>
                </a:lnTo>
                <a:lnTo>
                  <a:pt x="3493" y="12687"/>
                </a:lnTo>
                <a:close/>
                <a:moveTo>
                  <a:pt x="9467" y="12687"/>
                </a:moveTo>
                <a:lnTo>
                  <a:pt x="12225" y="12687"/>
                </a:lnTo>
                <a:lnTo>
                  <a:pt x="12225" y="13728"/>
                </a:lnTo>
                <a:lnTo>
                  <a:pt x="9467" y="13728"/>
                </a:lnTo>
                <a:lnTo>
                  <a:pt x="9467" y="12687"/>
                </a:lnTo>
                <a:close/>
                <a:moveTo>
                  <a:pt x="15258" y="12687"/>
                </a:moveTo>
                <a:lnTo>
                  <a:pt x="18015" y="12687"/>
                </a:lnTo>
                <a:lnTo>
                  <a:pt x="18015" y="13728"/>
                </a:lnTo>
                <a:lnTo>
                  <a:pt x="15258" y="13728"/>
                </a:lnTo>
                <a:lnTo>
                  <a:pt x="15258" y="12687"/>
                </a:lnTo>
                <a:close/>
                <a:moveTo>
                  <a:pt x="3493" y="15419"/>
                </a:moveTo>
                <a:lnTo>
                  <a:pt x="6526" y="15419"/>
                </a:lnTo>
                <a:lnTo>
                  <a:pt x="6526" y="16395"/>
                </a:lnTo>
                <a:lnTo>
                  <a:pt x="3493" y="16395"/>
                </a:lnTo>
                <a:lnTo>
                  <a:pt x="3493" y="15419"/>
                </a:lnTo>
                <a:close/>
                <a:moveTo>
                  <a:pt x="9467" y="15419"/>
                </a:moveTo>
                <a:lnTo>
                  <a:pt x="12225" y="15419"/>
                </a:lnTo>
                <a:lnTo>
                  <a:pt x="12225" y="16395"/>
                </a:lnTo>
                <a:lnTo>
                  <a:pt x="9467" y="16395"/>
                </a:lnTo>
                <a:lnTo>
                  <a:pt x="9467" y="15419"/>
                </a:lnTo>
                <a:close/>
                <a:moveTo>
                  <a:pt x="3493" y="18217"/>
                </a:moveTo>
                <a:lnTo>
                  <a:pt x="6526" y="18217"/>
                </a:lnTo>
                <a:lnTo>
                  <a:pt x="6526" y="19063"/>
                </a:lnTo>
                <a:lnTo>
                  <a:pt x="3493" y="19063"/>
                </a:lnTo>
                <a:lnTo>
                  <a:pt x="3493" y="18217"/>
                </a:lnTo>
                <a:close/>
                <a:moveTo>
                  <a:pt x="9467" y="18217"/>
                </a:moveTo>
                <a:lnTo>
                  <a:pt x="12225" y="18217"/>
                </a:lnTo>
                <a:lnTo>
                  <a:pt x="12225" y="19063"/>
                </a:lnTo>
                <a:lnTo>
                  <a:pt x="9467" y="19063"/>
                </a:lnTo>
                <a:lnTo>
                  <a:pt x="9467" y="18217"/>
                </a:lnTo>
                <a:close/>
                <a:moveTo>
                  <a:pt x="15993" y="15224"/>
                </a:moveTo>
                <a:lnTo>
                  <a:pt x="17372" y="15224"/>
                </a:lnTo>
                <a:lnTo>
                  <a:pt x="17372" y="19063"/>
                </a:lnTo>
                <a:lnTo>
                  <a:pt x="15993" y="19063"/>
                </a:lnTo>
                <a:lnTo>
                  <a:pt x="15993" y="1522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32" name="Freeform 143"/>
          <p:cNvSpPr/>
          <p:nvPr/>
        </p:nvSpPr>
        <p:spPr>
          <a:xfrm>
            <a:off x="4972050" y="1978025"/>
            <a:ext cx="1044576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52" y="3123"/>
                </a:moveTo>
                <a:lnTo>
                  <a:pt x="18252" y="0"/>
                </a:lnTo>
                <a:lnTo>
                  <a:pt x="17201" y="0"/>
                </a:lnTo>
                <a:lnTo>
                  <a:pt x="17201" y="3123"/>
                </a:lnTo>
                <a:lnTo>
                  <a:pt x="4333" y="3123"/>
                </a:lnTo>
                <a:lnTo>
                  <a:pt x="4333" y="0"/>
                </a:lnTo>
                <a:lnTo>
                  <a:pt x="3348" y="0"/>
                </a:lnTo>
                <a:lnTo>
                  <a:pt x="3348" y="3123"/>
                </a:lnTo>
                <a:lnTo>
                  <a:pt x="0" y="3123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3123"/>
                </a:lnTo>
                <a:lnTo>
                  <a:pt x="18252" y="3123"/>
                </a:lnTo>
                <a:close/>
                <a:moveTo>
                  <a:pt x="985" y="4099"/>
                </a:moveTo>
                <a:lnTo>
                  <a:pt x="20747" y="4099"/>
                </a:lnTo>
                <a:lnTo>
                  <a:pt x="20747" y="8198"/>
                </a:lnTo>
                <a:lnTo>
                  <a:pt x="985" y="8198"/>
                </a:lnTo>
                <a:lnTo>
                  <a:pt x="985" y="4099"/>
                </a:lnTo>
                <a:close/>
                <a:moveTo>
                  <a:pt x="20747" y="20754"/>
                </a:moveTo>
                <a:lnTo>
                  <a:pt x="985" y="20754"/>
                </a:lnTo>
                <a:lnTo>
                  <a:pt x="985" y="9043"/>
                </a:lnTo>
                <a:lnTo>
                  <a:pt x="20747" y="9043"/>
                </a:lnTo>
                <a:lnTo>
                  <a:pt x="20747" y="20754"/>
                </a:lnTo>
                <a:close/>
                <a:moveTo>
                  <a:pt x="3939" y="12166"/>
                </a:moveTo>
                <a:lnTo>
                  <a:pt x="5778" y="12166"/>
                </a:lnTo>
                <a:lnTo>
                  <a:pt x="5778" y="13142"/>
                </a:lnTo>
                <a:lnTo>
                  <a:pt x="3939" y="13142"/>
                </a:lnTo>
                <a:lnTo>
                  <a:pt x="3939" y="12166"/>
                </a:lnTo>
                <a:close/>
                <a:moveTo>
                  <a:pt x="9848" y="12166"/>
                </a:moveTo>
                <a:lnTo>
                  <a:pt x="11686" y="12166"/>
                </a:lnTo>
                <a:lnTo>
                  <a:pt x="11686" y="13142"/>
                </a:lnTo>
                <a:lnTo>
                  <a:pt x="9848" y="13142"/>
                </a:lnTo>
                <a:lnTo>
                  <a:pt x="9848" y="12166"/>
                </a:lnTo>
                <a:close/>
                <a:moveTo>
                  <a:pt x="15822" y="12166"/>
                </a:moveTo>
                <a:lnTo>
                  <a:pt x="17661" y="12166"/>
                </a:lnTo>
                <a:lnTo>
                  <a:pt x="17661" y="13142"/>
                </a:lnTo>
                <a:lnTo>
                  <a:pt x="15822" y="13142"/>
                </a:lnTo>
                <a:lnTo>
                  <a:pt x="15822" y="12166"/>
                </a:lnTo>
                <a:close/>
                <a:moveTo>
                  <a:pt x="3939" y="16525"/>
                </a:moveTo>
                <a:lnTo>
                  <a:pt x="5778" y="16525"/>
                </a:lnTo>
                <a:lnTo>
                  <a:pt x="5778" y="17501"/>
                </a:lnTo>
                <a:lnTo>
                  <a:pt x="3939" y="17501"/>
                </a:lnTo>
                <a:lnTo>
                  <a:pt x="3939" y="16525"/>
                </a:lnTo>
                <a:close/>
                <a:moveTo>
                  <a:pt x="9848" y="16525"/>
                </a:moveTo>
                <a:lnTo>
                  <a:pt x="11686" y="16525"/>
                </a:lnTo>
                <a:lnTo>
                  <a:pt x="11686" y="17501"/>
                </a:lnTo>
                <a:lnTo>
                  <a:pt x="9848" y="17501"/>
                </a:lnTo>
                <a:lnTo>
                  <a:pt x="9848" y="16525"/>
                </a:lnTo>
                <a:close/>
                <a:moveTo>
                  <a:pt x="15822" y="16525"/>
                </a:moveTo>
                <a:lnTo>
                  <a:pt x="17661" y="16525"/>
                </a:lnTo>
                <a:lnTo>
                  <a:pt x="17661" y="17501"/>
                </a:lnTo>
                <a:lnTo>
                  <a:pt x="15822" y="17501"/>
                </a:lnTo>
                <a:lnTo>
                  <a:pt x="15822" y="165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33" name="Freeform 144"/>
          <p:cNvSpPr/>
          <p:nvPr/>
        </p:nvSpPr>
        <p:spPr>
          <a:xfrm>
            <a:off x="4972050" y="3219450"/>
            <a:ext cx="1025526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082"/>
                </a:moveTo>
                <a:cubicBezTo>
                  <a:pt x="21600" y="2259"/>
                  <a:pt x="19296" y="0"/>
                  <a:pt x="16416" y="0"/>
                </a:cubicBezTo>
                <a:cubicBezTo>
                  <a:pt x="14256" y="0"/>
                  <a:pt x="12384" y="1412"/>
                  <a:pt x="11520" y="3247"/>
                </a:cubicBezTo>
                <a:cubicBezTo>
                  <a:pt x="3600" y="3247"/>
                  <a:pt x="3600" y="3247"/>
                  <a:pt x="3600" y="3247"/>
                </a:cubicBezTo>
                <a:cubicBezTo>
                  <a:pt x="3600" y="706"/>
                  <a:pt x="3600" y="706"/>
                  <a:pt x="3600" y="706"/>
                </a:cubicBezTo>
                <a:cubicBezTo>
                  <a:pt x="2736" y="706"/>
                  <a:pt x="2736" y="706"/>
                  <a:pt x="2736" y="706"/>
                </a:cubicBezTo>
                <a:cubicBezTo>
                  <a:pt x="2736" y="3247"/>
                  <a:pt x="2736" y="3247"/>
                  <a:pt x="2736" y="3247"/>
                </a:cubicBezTo>
                <a:cubicBezTo>
                  <a:pt x="0" y="3247"/>
                  <a:pt x="0" y="3247"/>
                  <a:pt x="0" y="3247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9728" y="21600"/>
                  <a:pt x="19728" y="21600"/>
                  <a:pt x="19728" y="21600"/>
                </a:cubicBezTo>
                <a:cubicBezTo>
                  <a:pt x="19728" y="9035"/>
                  <a:pt x="19728" y="9035"/>
                  <a:pt x="19728" y="9035"/>
                </a:cubicBezTo>
                <a:cubicBezTo>
                  <a:pt x="20880" y="8188"/>
                  <a:pt x="21600" y="6635"/>
                  <a:pt x="21600" y="5082"/>
                </a:cubicBezTo>
                <a:close/>
                <a:moveTo>
                  <a:pt x="16416" y="988"/>
                </a:moveTo>
                <a:cubicBezTo>
                  <a:pt x="18864" y="988"/>
                  <a:pt x="20736" y="2824"/>
                  <a:pt x="20736" y="5082"/>
                </a:cubicBezTo>
                <a:cubicBezTo>
                  <a:pt x="20736" y="7341"/>
                  <a:pt x="18864" y="9318"/>
                  <a:pt x="16416" y="9318"/>
                </a:cubicBezTo>
                <a:cubicBezTo>
                  <a:pt x="14112" y="9318"/>
                  <a:pt x="12240" y="7341"/>
                  <a:pt x="12240" y="5082"/>
                </a:cubicBezTo>
                <a:cubicBezTo>
                  <a:pt x="12240" y="2824"/>
                  <a:pt x="14112" y="988"/>
                  <a:pt x="16416" y="988"/>
                </a:cubicBezTo>
                <a:close/>
                <a:moveTo>
                  <a:pt x="11376" y="4235"/>
                </a:moveTo>
                <a:cubicBezTo>
                  <a:pt x="11232" y="4518"/>
                  <a:pt x="11232" y="4800"/>
                  <a:pt x="11232" y="5082"/>
                </a:cubicBezTo>
                <a:cubicBezTo>
                  <a:pt x="11232" y="6212"/>
                  <a:pt x="11664" y="7341"/>
                  <a:pt x="12240" y="8188"/>
                </a:cubicBezTo>
                <a:cubicBezTo>
                  <a:pt x="864" y="8188"/>
                  <a:pt x="864" y="8188"/>
                  <a:pt x="864" y="8188"/>
                </a:cubicBezTo>
                <a:cubicBezTo>
                  <a:pt x="864" y="4235"/>
                  <a:pt x="864" y="4235"/>
                  <a:pt x="864" y="4235"/>
                </a:cubicBezTo>
                <a:lnTo>
                  <a:pt x="11376" y="4235"/>
                </a:lnTo>
                <a:close/>
                <a:moveTo>
                  <a:pt x="18864" y="20753"/>
                </a:moveTo>
                <a:cubicBezTo>
                  <a:pt x="864" y="20753"/>
                  <a:pt x="864" y="20753"/>
                  <a:pt x="864" y="20753"/>
                </a:cubicBezTo>
                <a:cubicBezTo>
                  <a:pt x="864" y="9035"/>
                  <a:pt x="864" y="9035"/>
                  <a:pt x="864" y="9035"/>
                </a:cubicBezTo>
                <a:cubicBezTo>
                  <a:pt x="13248" y="9035"/>
                  <a:pt x="13248" y="9035"/>
                  <a:pt x="13248" y="9035"/>
                </a:cubicBezTo>
                <a:cubicBezTo>
                  <a:pt x="13248" y="9035"/>
                  <a:pt x="13248" y="9035"/>
                  <a:pt x="13248" y="9035"/>
                </a:cubicBezTo>
                <a:cubicBezTo>
                  <a:pt x="14112" y="9741"/>
                  <a:pt x="15264" y="10165"/>
                  <a:pt x="16416" y="10165"/>
                </a:cubicBezTo>
                <a:cubicBezTo>
                  <a:pt x="17280" y="10165"/>
                  <a:pt x="18144" y="10024"/>
                  <a:pt x="18864" y="9600"/>
                </a:cubicBezTo>
                <a:lnTo>
                  <a:pt x="18864" y="20753"/>
                </a:lnTo>
                <a:close/>
                <a:moveTo>
                  <a:pt x="18864" y="6071"/>
                </a:moveTo>
                <a:cubicBezTo>
                  <a:pt x="16992" y="4800"/>
                  <a:pt x="16992" y="4800"/>
                  <a:pt x="16992" y="4800"/>
                </a:cubicBezTo>
                <a:cubicBezTo>
                  <a:pt x="16992" y="1271"/>
                  <a:pt x="16992" y="1271"/>
                  <a:pt x="16992" y="1271"/>
                </a:cubicBezTo>
                <a:cubicBezTo>
                  <a:pt x="15984" y="1271"/>
                  <a:pt x="15984" y="1271"/>
                  <a:pt x="15984" y="1271"/>
                </a:cubicBezTo>
                <a:cubicBezTo>
                  <a:pt x="15984" y="5365"/>
                  <a:pt x="15984" y="5365"/>
                  <a:pt x="15984" y="5365"/>
                </a:cubicBezTo>
                <a:cubicBezTo>
                  <a:pt x="18432" y="6918"/>
                  <a:pt x="18432" y="6918"/>
                  <a:pt x="18432" y="6918"/>
                </a:cubicBezTo>
                <a:lnTo>
                  <a:pt x="18864" y="6071"/>
                </a:lnTo>
                <a:close/>
                <a:moveTo>
                  <a:pt x="5328" y="12706"/>
                </a:moveTo>
                <a:cubicBezTo>
                  <a:pt x="6624" y="12706"/>
                  <a:pt x="6624" y="12706"/>
                  <a:pt x="6624" y="12706"/>
                </a:cubicBezTo>
                <a:cubicBezTo>
                  <a:pt x="6624" y="17647"/>
                  <a:pt x="6624" y="17647"/>
                  <a:pt x="6624" y="17647"/>
                </a:cubicBezTo>
                <a:cubicBezTo>
                  <a:pt x="7920" y="17647"/>
                  <a:pt x="7920" y="17647"/>
                  <a:pt x="7920" y="17647"/>
                </a:cubicBezTo>
                <a:cubicBezTo>
                  <a:pt x="7920" y="11576"/>
                  <a:pt x="7920" y="11576"/>
                  <a:pt x="7920" y="11576"/>
                </a:cubicBezTo>
                <a:cubicBezTo>
                  <a:pt x="5328" y="11576"/>
                  <a:pt x="5328" y="11576"/>
                  <a:pt x="5328" y="11576"/>
                </a:cubicBezTo>
                <a:lnTo>
                  <a:pt x="5328" y="12706"/>
                </a:lnTo>
                <a:close/>
                <a:moveTo>
                  <a:pt x="11808" y="11435"/>
                </a:moveTo>
                <a:cubicBezTo>
                  <a:pt x="10944" y="11435"/>
                  <a:pt x="10224" y="11718"/>
                  <a:pt x="9792" y="12282"/>
                </a:cubicBezTo>
                <a:cubicBezTo>
                  <a:pt x="9360" y="12847"/>
                  <a:pt x="9216" y="13553"/>
                  <a:pt x="9216" y="14541"/>
                </a:cubicBezTo>
                <a:cubicBezTo>
                  <a:pt x="9216" y="15529"/>
                  <a:pt x="9360" y="16235"/>
                  <a:pt x="9792" y="16941"/>
                </a:cubicBezTo>
                <a:cubicBezTo>
                  <a:pt x="10224" y="17506"/>
                  <a:pt x="10944" y="17788"/>
                  <a:pt x="11808" y="17788"/>
                </a:cubicBezTo>
                <a:cubicBezTo>
                  <a:pt x="12672" y="17788"/>
                  <a:pt x="13248" y="17506"/>
                  <a:pt x="13680" y="16941"/>
                </a:cubicBezTo>
                <a:cubicBezTo>
                  <a:pt x="14112" y="16376"/>
                  <a:pt x="14400" y="15529"/>
                  <a:pt x="14400" y="14541"/>
                </a:cubicBezTo>
                <a:cubicBezTo>
                  <a:pt x="14400" y="13553"/>
                  <a:pt x="14112" y="12847"/>
                  <a:pt x="13680" y="12282"/>
                </a:cubicBezTo>
                <a:cubicBezTo>
                  <a:pt x="13248" y="11718"/>
                  <a:pt x="12672" y="11435"/>
                  <a:pt x="11808" y="11435"/>
                </a:cubicBezTo>
                <a:close/>
                <a:moveTo>
                  <a:pt x="12816" y="16094"/>
                </a:moveTo>
                <a:cubicBezTo>
                  <a:pt x="12528" y="16376"/>
                  <a:pt x="12240" y="16659"/>
                  <a:pt x="11808" y="16659"/>
                </a:cubicBezTo>
                <a:cubicBezTo>
                  <a:pt x="11376" y="16659"/>
                  <a:pt x="11088" y="16376"/>
                  <a:pt x="10944" y="16094"/>
                </a:cubicBezTo>
                <a:cubicBezTo>
                  <a:pt x="10656" y="15671"/>
                  <a:pt x="10656" y="15106"/>
                  <a:pt x="10656" y="14541"/>
                </a:cubicBezTo>
                <a:cubicBezTo>
                  <a:pt x="10656" y="13976"/>
                  <a:pt x="10656" y="13412"/>
                  <a:pt x="10944" y="13129"/>
                </a:cubicBezTo>
                <a:cubicBezTo>
                  <a:pt x="11088" y="12706"/>
                  <a:pt x="11376" y="12565"/>
                  <a:pt x="11808" y="12565"/>
                </a:cubicBezTo>
                <a:cubicBezTo>
                  <a:pt x="12240" y="12565"/>
                  <a:pt x="12528" y="12706"/>
                  <a:pt x="12816" y="13129"/>
                </a:cubicBezTo>
                <a:cubicBezTo>
                  <a:pt x="12960" y="13412"/>
                  <a:pt x="13104" y="13976"/>
                  <a:pt x="13104" y="14541"/>
                </a:cubicBezTo>
                <a:cubicBezTo>
                  <a:pt x="13104" y="15106"/>
                  <a:pt x="12960" y="15671"/>
                  <a:pt x="12816" y="160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34" name="Freeform 145"/>
          <p:cNvSpPr/>
          <p:nvPr/>
        </p:nvSpPr>
        <p:spPr>
          <a:xfrm>
            <a:off x="4972050" y="4597400"/>
            <a:ext cx="1044576" cy="793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94"/>
                </a:moveTo>
                <a:cubicBezTo>
                  <a:pt x="13976" y="10894"/>
                  <a:pt x="13976" y="10894"/>
                  <a:pt x="13976" y="10894"/>
                </a:cubicBezTo>
                <a:cubicBezTo>
                  <a:pt x="13976" y="1503"/>
                  <a:pt x="13976" y="1503"/>
                  <a:pt x="13976" y="1503"/>
                </a:cubicBezTo>
                <a:cubicBezTo>
                  <a:pt x="9035" y="1503"/>
                  <a:pt x="9035" y="1503"/>
                  <a:pt x="9035" y="1503"/>
                </a:cubicBezTo>
                <a:cubicBezTo>
                  <a:pt x="5929" y="13336"/>
                  <a:pt x="5929" y="13336"/>
                  <a:pt x="5929" y="13336"/>
                </a:cubicBezTo>
                <a:cubicBezTo>
                  <a:pt x="5929" y="14838"/>
                  <a:pt x="5929" y="14838"/>
                  <a:pt x="5929" y="14838"/>
                </a:cubicBezTo>
                <a:cubicBezTo>
                  <a:pt x="5365" y="14838"/>
                  <a:pt x="5365" y="14838"/>
                  <a:pt x="5365" y="14838"/>
                </a:cubicBezTo>
                <a:cubicBezTo>
                  <a:pt x="5365" y="0"/>
                  <a:pt x="5365" y="0"/>
                  <a:pt x="5365" y="0"/>
                </a:cubicBezTo>
                <a:cubicBezTo>
                  <a:pt x="4376" y="0"/>
                  <a:pt x="4376" y="0"/>
                  <a:pt x="4376" y="0"/>
                </a:cubicBezTo>
                <a:cubicBezTo>
                  <a:pt x="4376" y="16717"/>
                  <a:pt x="4376" y="16717"/>
                  <a:pt x="4376" y="16717"/>
                </a:cubicBezTo>
                <a:cubicBezTo>
                  <a:pt x="141" y="16717"/>
                  <a:pt x="141" y="16717"/>
                  <a:pt x="141" y="16717"/>
                </a:cubicBezTo>
                <a:cubicBezTo>
                  <a:pt x="141" y="17843"/>
                  <a:pt x="141" y="17843"/>
                  <a:pt x="141" y="17843"/>
                </a:cubicBezTo>
                <a:cubicBezTo>
                  <a:pt x="5365" y="17843"/>
                  <a:pt x="5365" y="17843"/>
                  <a:pt x="5365" y="17843"/>
                </a:cubicBezTo>
                <a:cubicBezTo>
                  <a:pt x="5365" y="15965"/>
                  <a:pt x="5365" y="15965"/>
                  <a:pt x="5365" y="15965"/>
                </a:cubicBezTo>
                <a:cubicBezTo>
                  <a:pt x="5929" y="15965"/>
                  <a:pt x="5929" y="15965"/>
                  <a:pt x="5929" y="15965"/>
                </a:cubicBezTo>
                <a:cubicBezTo>
                  <a:pt x="5929" y="17843"/>
                  <a:pt x="5929" y="17843"/>
                  <a:pt x="5929" y="17843"/>
                </a:cubicBezTo>
                <a:cubicBezTo>
                  <a:pt x="7482" y="17843"/>
                  <a:pt x="7482" y="17843"/>
                  <a:pt x="7482" y="17843"/>
                </a:cubicBezTo>
                <a:cubicBezTo>
                  <a:pt x="7482" y="18031"/>
                  <a:pt x="7482" y="18031"/>
                  <a:pt x="7482" y="18219"/>
                </a:cubicBezTo>
                <a:cubicBezTo>
                  <a:pt x="7482" y="20097"/>
                  <a:pt x="8612" y="21600"/>
                  <a:pt x="10024" y="21600"/>
                </a:cubicBezTo>
                <a:cubicBezTo>
                  <a:pt x="11294" y="21600"/>
                  <a:pt x="12565" y="20097"/>
                  <a:pt x="12565" y="18219"/>
                </a:cubicBezTo>
                <a:cubicBezTo>
                  <a:pt x="12565" y="18031"/>
                  <a:pt x="12565" y="18031"/>
                  <a:pt x="12565" y="17843"/>
                </a:cubicBezTo>
                <a:cubicBezTo>
                  <a:pt x="15529" y="17843"/>
                  <a:pt x="15529" y="17843"/>
                  <a:pt x="15529" y="17843"/>
                </a:cubicBezTo>
                <a:cubicBezTo>
                  <a:pt x="15529" y="18031"/>
                  <a:pt x="15529" y="18031"/>
                  <a:pt x="15529" y="18219"/>
                </a:cubicBezTo>
                <a:cubicBezTo>
                  <a:pt x="15529" y="20097"/>
                  <a:pt x="16659" y="21600"/>
                  <a:pt x="18071" y="21600"/>
                </a:cubicBezTo>
                <a:cubicBezTo>
                  <a:pt x="19482" y="21600"/>
                  <a:pt x="20612" y="20097"/>
                  <a:pt x="20612" y="18219"/>
                </a:cubicBezTo>
                <a:cubicBezTo>
                  <a:pt x="20612" y="18031"/>
                  <a:pt x="20612" y="18031"/>
                  <a:pt x="20612" y="17843"/>
                </a:cubicBezTo>
                <a:cubicBezTo>
                  <a:pt x="21600" y="17843"/>
                  <a:pt x="21600" y="17843"/>
                  <a:pt x="21600" y="17843"/>
                </a:cubicBezTo>
                <a:lnTo>
                  <a:pt x="21600" y="10894"/>
                </a:lnTo>
                <a:close/>
                <a:moveTo>
                  <a:pt x="10024" y="20285"/>
                </a:moveTo>
                <a:cubicBezTo>
                  <a:pt x="9176" y="20285"/>
                  <a:pt x="8329" y="19346"/>
                  <a:pt x="8329" y="18219"/>
                </a:cubicBezTo>
                <a:cubicBezTo>
                  <a:pt x="8329" y="17092"/>
                  <a:pt x="9176" y="15965"/>
                  <a:pt x="10024" y="15965"/>
                </a:cubicBezTo>
                <a:cubicBezTo>
                  <a:pt x="10871" y="15965"/>
                  <a:pt x="11576" y="17092"/>
                  <a:pt x="11576" y="18219"/>
                </a:cubicBezTo>
                <a:cubicBezTo>
                  <a:pt x="11576" y="19346"/>
                  <a:pt x="10871" y="20285"/>
                  <a:pt x="10024" y="20285"/>
                </a:cubicBezTo>
                <a:close/>
                <a:moveTo>
                  <a:pt x="13129" y="16717"/>
                </a:moveTo>
                <a:cubicBezTo>
                  <a:pt x="12282" y="16717"/>
                  <a:pt x="12282" y="16717"/>
                  <a:pt x="12282" y="16717"/>
                </a:cubicBezTo>
                <a:cubicBezTo>
                  <a:pt x="11859" y="15590"/>
                  <a:pt x="11012" y="14838"/>
                  <a:pt x="10024" y="14838"/>
                </a:cubicBezTo>
                <a:cubicBezTo>
                  <a:pt x="9035" y="14838"/>
                  <a:pt x="8188" y="15590"/>
                  <a:pt x="7765" y="16717"/>
                </a:cubicBezTo>
                <a:cubicBezTo>
                  <a:pt x="6918" y="16717"/>
                  <a:pt x="6918" y="16717"/>
                  <a:pt x="6918" y="16717"/>
                </a:cubicBezTo>
                <a:cubicBezTo>
                  <a:pt x="6918" y="13523"/>
                  <a:pt x="6918" y="13523"/>
                  <a:pt x="6918" y="13523"/>
                </a:cubicBezTo>
                <a:cubicBezTo>
                  <a:pt x="9741" y="2817"/>
                  <a:pt x="9741" y="2817"/>
                  <a:pt x="9741" y="2817"/>
                </a:cubicBezTo>
                <a:cubicBezTo>
                  <a:pt x="13129" y="2817"/>
                  <a:pt x="13129" y="2817"/>
                  <a:pt x="13129" y="2817"/>
                </a:cubicBezTo>
                <a:cubicBezTo>
                  <a:pt x="13129" y="10894"/>
                  <a:pt x="13129" y="10894"/>
                  <a:pt x="13129" y="10894"/>
                </a:cubicBezTo>
                <a:lnTo>
                  <a:pt x="13129" y="16717"/>
                </a:lnTo>
                <a:close/>
                <a:moveTo>
                  <a:pt x="18071" y="20285"/>
                </a:moveTo>
                <a:cubicBezTo>
                  <a:pt x="17224" y="20285"/>
                  <a:pt x="16518" y="19346"/>
                  <a:pt x="16518" y="18219"/>
                </a:cubicBezTo>
                <a:cubicBezTo>
                  <a:pt x="16518" y="17092"/>
                  <a:pt x="17224" y="15965"/>
                  <a:pt x="18071" y="15965"/>
                </a:cubicBezTo>
                <a:cubicBezTo>
                  <a:pt x="18918" y="15965"/>
                  <a:pt x="19624" y="17092"/>
                  <a:pt x="19624" y="18219"/>
                </a:cubicBezTo>
                <a:cubicBezTo>
                  <a:pt x="19624" y="19346"/>
                  <a:pt x="18918" y="20285"/>
                  <a:pt x="18071" y="20285"/>
                </a:cubicBezTo>
                <a:close/>
                <a:moveTo>
                  <a:pt x="20753" y="16717"/>
                </a:moveTo>
                <a:cubicBezTo>
                  <a:pt x="20329" y="16717"/>
                  <a:pt x="20329" y="16717"/>
                  <a:pt x="20329" y="16717"/>
                </a:cubicBezTo>
                <a:cubicBezTo>
                  <a:pt x="19906" y="15590"/>
                  <a:pt x="19059" y="14838"/>
                  <a:pt x="18071" y="14838"/>
                </a:cubicBezTo>
                <a:cubicBezTo>
                  <a:pt x="17082" y="14838"/>
                  <a:pt x="16235" y="15590"/>
                  <a:pt x="15812" y="16717"/>
                </a:cubicBezTo>
                <a:cubicBezTo>
                  <a:pt x="13976" y="16717"/>
                  <a:pt x="13976" y="16717"/>
                  <a:pt x="13976" y="16717"/>
                </a:cubicBezTo>
                <a:cubicBezTo>
                  <a:pt x="13976" y="12021"/>
                  <a:pt x="13976" y="12021"/>
                  <a:pt x="13976" y="12021"/>
                </a:cubicBezTo>
                <a:cubicBezTo>
                  <a:pt x="20753" y="12021"/>
                  <a:pt x="20753" y="12021"/>
                  <a:pt x="20753" y="12021"/>
                </a:cubicBezTo>
                <a:cubicBezTo>
                  <a:pt x="20753" y="16717"/>
                  <a:pt x="20753" y="16717"/>
                  <a:pt x="20753" y="16717"/>
                </a:cubicBezTo>
                <a:close/>
                <a:moveTo>
                  <a:pt x="3388" y="7889"/>
                </a:moveTo>
                <a:cubicBezTo>
                  <a:pt x="0" y="7889"/>
                  <a:pt x="0" y="7889"/>
                  <a:pt x="0" y="7889"/>
                </a:cubicBezTo>
                <a:cubicBezTo>
                  <a:pt x="0" y="15402"/>
                  <a:pt x="0" y="15402"/>
                  <a:pt x="0" y="15402"/>
                </a:cubicBezTo>
                <a:cubicBezTo>
                  <a:pt x="3388" y="15402"/>
                  <a:pt x="3388" y="15402"/>
                  <a:pt x="3388" y="15402"/>
                </a:cubicBezTo>
                <a:lnTo>
                  <a:pt x="3388" y="7889"/>
                </a:lnTo>
                <a:close/>
                <a:moveTo>
                  <a:pt x="2541" y="14275"/>
                </a:moveTo>
                <a:cubicBezTo>
                  <a:pt x="988" y="14275"/>
                  <a:pt x="988" y="14275"/>
                  <a:pt x="988" y="14275"/>
                </a:cubicBezTo>
                <a:cubicBezTo>
                  <a:pt x="988" y="9203"/>
                  <a:pt x="988" y="9203"/>
                  <a:pt x="988" y="9203"/>
                </a:cubicBezTo>
                <a:cubicBezTo>
                  <a:pt x="2541" y="9203"/>
                  <a:pt x="2541" y="9203"/>
                  <a:pt x="2541" y="9203"/>
                </a:cubicBezTo>
                <a:cubicBezTo>
                  <a:pt x="2541" y="14275"/>
                  <a:pt x="2541" y="14275"/>
                  <a:pt x="2541" y="142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35" name="Freeform 146"/>
          <p:cNvSpPr/>
          <p:nvPr/>
        </p:nvSpPr>
        <p:spPr>
          <a:xfrm>
            <a:off x="4972050" y="5702300"/>
            <a:ext cx="1044576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53" y="5929"/>
                </a:moveTo>
                <a:cubicBezTo>
                  <a:pt x="20471" y="7059"/>
                  <a:pt x="20471" y="7059"/>
                  <a:pt x="20471" y="7059"/>
                </a:cubicBezTo>
                <a:cubicBezTo>
                  <a:pt x="21600" y="2541"/>
                  <a:pt x="21600" y="2541"/>
                  <a:pt x="21600" y="2541"/>
                </a:cubicBezTo>
                <a:cubicBezTo>
                  <a:pt x="20753" y="2259"/>
                  <a:pt x="20753" y="2259"/>
                  <a:pt x="20753" y="2259"/>
                </a:cubicBezTo>
                <a:cubicBezTo>
                  <a:pt x="20047" y="5082"/>
                  <a:pt x="20047" y="5082"/>
                  <a:pt x="20047" y="5082"/>
                </a:cubicBezTo>
                <a:cubicBezTo>
                  <a:pt x="18071" y="2118"/>
                  <a:pt x="14682" y="0"/>
                  <a:pt x="10871" y="0"/>
                </a:cubicBezTo>
                <a:cubicBezTo>
                  <a:pt x="4800" y="0"/>
                  <a:pt x="0" y="4800"/>
                  <a:pt x="0" y="10871"/>
                </a:cubicBezTo>
                <a:cubicBezTo>
                  <a:pt x="0" y="16800"/>
                  <a:pt x="4800" y="21600"/>
                  <a:pt x="10871" y="21600"/>
                </a:cubicBezTo>
                <a:cubicBezTo>
                  <a:pt x="14824" y="21600"/>
                  <a:pt x="18212" y="19482"/>
                  <a:pt x="20188" y="16235"/>
                </a:cubicBezTo>
                <a:cubicBezTo>
                  <a:pt x="19341" y="15812"/>
                  <a:pt x="19341" y="15812"/>
                  <a:pt x="19341" y="15812"/>
                </a:cubicBezTo>
                <a:cubicBezTo>
                  <a:pt x="17647" y="18776"/>
                  <a:pt x="14400" y="20753"/>
                  <a:pt x="10871" y="20753"/>
                </a:cubicBezTo>
                <a:cubicBezTo>
                  <a:pt x="5365" y="20753"/>
                  <a:pt x="847" y="16235"/>
                  <a:pt x="847" y="10871"/>
                </a:cubicBezTo>
                <a:cubicBezTo>
                  <a:pt x="847" y="5365"/>
                  <a:pt x="5365" y="847"/>
                  <a:pt x="10871" y="847"/>
                </a:cubicBezTo>
                <a:cubicBezTo>
                  <a:pt x="14541" y="847"/>
                  <a:pt x="17647" y="2824"/>
                  <a:pt x="19341" y="5929"/>
                </a:cubicBezTo>
                <a:cubicBezTo>
                  <a:pt x="16094" y="4941"/>
                  <a:pt x="16094" y="4941"/>
                  <a:pt x="16094" y="4941"/>
                </a:cubicBezTo>
                <a:lnTo>
                  <a:pt x="15953" y="5929"/>
                </a:lnTo>
                <a:close/>
                <a:moveTo>
                  <a:pt x="11294" y="15671"/>
                </a:moveTo>
                <a:cubicBezTo>
                  <a:pt x="11294" y="14824"/>
                  <a:pt x="11294" y="14824"/>
                  <a:pt x="11294" y="14824"/>
                </a:cubicBezTo>
                <a:cubicBezTo>
                  <a:pt x="12000" y="14682"/>
                  <a:pt x="12706" y="14541"/>
                  <a:pt x="13129" y="14118"/>
                </a:cubicBezTo>
                <a:cubicBezTo>
                  <a:pt x="13553" y="13694"/>
                  <a:pt x="13835" y="13129"/>
                  <a:pt x="13835" y="12424"/>
                </a:cubicBezTo>
                <a:cubicBezTo>
                  <a:pt x="13835" y="11859"/>
                  <a:pt x="13694" y="11294"/>
                  <a:pt x="13271" y="11012"/>
                </a:cubicBezTo>
                <a:cubicBezTo>
                  <a:pt x="12847" y="10588"/>
                  <a:pt x="12141" y="10306"/>
                  <a:pt x="11294" y="10165"/>
                </a:cubicBezTo>
                <a:cubicBezTo>
                  <a:pt x="11294" y="10165"/>
                  <a:pt x="11294" y="10165"/>
                  <a:pt x="11294" y="10165"/>
                </a:cubicBezTo>
                <a:cubicBezTo>
                  <a:pt x="11294" y="8047"/>
                  <a:pt x="11294" y="8047"/>
                  <a:pt x="11294" y="8047"/>
                </a:cubicBezTo>
                <a:cubicBezTo>
                  <a:pt x="11859" y="8188"/>
                  <a:pt x="12424" y="8329"/>
                  <a:pt x="12847" y="8612"/>
                </a:cubicBezTo>
                <a:cubicBezTo>
                  <a:pt x="13694" y="7624"/>
                  <a:pt x="13694" y="7624"/>
                  <a:pt x="13694" y="7624"/>
                </a:cubicBezTo>
                <a:cubicBezTo>
                  <a:pt x="12847" y="7200"/>
                  <a:pt x="12141" y="6918"/>
                  <a:pt x="11294" y="6776"/>
                </a:cubicBezTo>
                <a:cubicBezTo>
                  <a:pt x="11294" y="6353"/>
                  <a:pt x="11294" y="6353"/>
                  <a:pt x="11294" y="6353"/>
                </a:cubicBezTo>
                <a:cubicBezTo>
                  <a:pt x="10588" y="6353"/>
                  <a:pt x="10588" y="6353"/>
                  <a:pt x="10588" y="6353"/>
                </a:cubicBezTo>
                <a:cubicBezTo>
                  <a:pt x="10588" y="6776"/>
                  <a:pt x="10588" y="6776"/>
                  <a:pt x="10588" y="6776"/>
                </a:cubicBezTo>
                <a:cubicBezTo>
                  <a:pt x="9882" y="6918"/>
                  <a:pt x="9318" y="7059"/>
                  <a:pt x="8894" y="7482"/>
                </a:cubicBezTo>
                <a:cubicBezTo>
                  <a:pt x="8329" y="7906"/>
                  <a:pt x="8188" y="8471"/>
                  <a:pt x="8188" y="9176"/>
                </a:cubicBezTo>
                <a:cubicBezTo>
                  <a:pt x="8188" y="9741"/>
                  <a:pt x="8329" y="10306"/>
                  <a:pt x="8753" y="10588"/>
                </a:cubicBezTo>
                <a:cubicBezTo>
                  <a:pt x="9176" y="10871"/>
                  <a:pt x="9741" y="11153"/>
                  <a:pt x="10588" y="11435"/>
                </a:cubicBezTo>
                <a:cubicBezTo>
                  <a:pt x="10588" y="13553"/>
                  <a:pt x="10588" y="13553"/>
                  <a:pt x="10588" y="13553"/>
                </a:cubicBezTo>
                <a:cubicBezTo>
                  <a:pt x="9882" y="13412"/>
                  <a:pt x="9318" y="13129"/>
                  <a:pt x="8612" y="12565"/>
                </a:cubicBezTo>
                <a:cubicBezTo>
                  <a:pt x="7906" y="13553"/>
                  <a:pt x="7906" y="13553"/>
                  <a:pt x="7906" y="13553"/>
                </a:cubicBezTo>
                <a:cubicBezTo>
                  <a:pt x="8612" y="14259"/>
                  <a:pt x="9600" y="14682"/>
                  <a:pt x="10588" y="14824"/>
                </a:cubicBezTo>
                <a:cubicBezTo>
                  <a:pt x="10588" y="15671"/>
                  <a:pt x="10588" y="15671"/>
                  <a:pt x="10588" y="15671"/>
                </a:cubicBezTo>
                <a:lnTo>
                  <a:pt x="11294" y="15671"/>
                </a:lnTo>
                <a:close/>
                <a:moveTo>
                  <a:pt x="11294" y="11576"/>
                </a:moveTo>
                <a:cubicBezTo>
                  <a:pt x="11859" y="11718"/>
                  <a:pt x="12000" y="11859"/>
                  <a:pt x="12282" y="12000"/>
                </a:cubicBezTo>
                <a:cubicBezTo>
                  <a:pt x="12424" y="12141"/>
                  <a:pt x="12424" y="12424"/>
                  <a:pt x="12424" y="12706"/>
                </a:cubicBezTo>
                <a:cubicBezTo>
                  <a:pt x="12424" y="12988"/>
                  <a:pt x="12424" y="13129"/>
                  <a:pt x="12141" y="13271"/>
                </a:cubicBezTo>
                <a:cubicBezTo>
                  <a:pt x="11859" y="13553"/>
                  <a:pt x="11718" y="13553"/>
                  <a:pt x="11294" y="13694"/>
                </a:cubicBezTo>
                <a:lnTo>
                  <a:pt x="11294" y="11576"/>
                </a:lnTo>
                <a:close/>
                <a:moveTo>
                  <a:pt x="9741" y="9600"/>
                </a:moveTo>
                <a:cubicBezTo>
                  <a:pt x="9600" y="9459"/>
                  <a:pt x="9459" y="9318"/>
                  <a:pt x="9459" y="9035"/>
                </a:cubicBezTo>
                <a:cubicBezTo>
                  <a:pt x="9459" y="8753"/>
                  <a:pt x="9600" y="8612"/>
                  <a:pt x="9741" y="8329"/>
                </a:cubicBezTo>
                <a:cubicBezTo>
                  <a:pt x="10024" y="8188"/>
                  <a:pt x="10165" y="8188"/>
                  <a:pt x="10588" y="8047"/>
                </a:cubicBezTo>
                <a:cubicBezTo>
                  <a:pt x="10588" y="10024"/>
                  <a:pt x="10588" y="10024"/>
                  <a:pt x="10588" y="10024"/>
                </a:cubicBezTo>
                <a:cubicBezTo>
                  <a:pt x="10165" y="9882"/>
                  <a:pt x="9882" y="9741"/>
                  <a:pt x="9741" y="9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36" name="Freeform 147"/>
          <p:cNvSpPr/>
          <p:nvPr/>
        </p:nvSpPr>
        <p:spPr>
          <a:xfrm>
            <a:off x="4997663" y="6944144"/>
            <a:ext cx="962488" cy="10547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24" h="20157" extrusionOk="0">
                <a:moveTo>
                  <a:pt x="12541" y="18970"/>
                </a:moveTo>
                <a:cubicBezTo>
                  <a:pt x="1599" y="8828"/>
                  <a:pt x="1599" y="8828"/>
                  <a:pt x="1599" y="8828"/>
                </a:cubicBezTo>
                <a:cubicBezTo>
                  <a:pt x="-533" y="6853"/>
                  <a:pt x="-533" y="3560"/>
                  <a:pt x="1599" y="1453"/>
                </a:cubicBezTo>
                <a:cubicBezTo>
                  <a:pt x="4299" y="-918"/>
                  <a:pt x="7851" y="4"/>
                  <a:pt x="9414" y="1453"/>
                </a:cubicBezTo>
                <a:cubicBezTo>
                  <a:pt x="19078" y="10409"/>
                  <a:pt x="19078" y="10409"/>
                  <a:pt x="19078" y="10409"/>
                </a:cubicBezTo>
                <a:cubicBezTo>
                  <a:pt x="18367" y="11067"/>
                  <a:pt x="18367" y="11067"/>
                  <a:pt x="18367" y="11067"/>
                </a:cubicBezTo>
                <a:cubicBezTo>
                  <a:pt x="8846" y="2111"/>
                  <a:pt x="8846" y="2111"/>
                  <a:pt x="8846" y="2111"/>
                </a:cubicBezTo>
                <a:cubicBezTo>
                  <a:pt x="7567" y="794"/>
                  <a:pt x="4583" y="136"/>
                  <a:pt x="2309" y="2111"/>
                </a:cubicBezTo>
                <a:cubicBezTo>
                  <a:pt x="462" y="3823"/>
                  <a:pt x="462" y="6589"/>
                  <a:pt x="2309" y="8302"/>
                </a:cubicBezTo>
                <a:cubicBezTo>
                  <a:pt x="13109" y="18311"/>
                  <a:pt x="13109" y="18311"/>
                  <a:pt x="13109" y="18311"/>
                </a:cubicBezTo>
                <a:cubicBezTo>
                  <a:pt x="14530" y="19628"/>
                  <a:pt x="16662" y="19628"/>
                  <a:pt x="18083" y="18311"/>
                </a:cubicBezTo>
                <a:cubicBezTo>
                  <a:pt x="19362" y="17126"/>
                  <a:pt x="19362" y="15019"/>
                  <a:pt x="18083" y="13833"/>
                </a:cubicBezTo>
                <a:cubicBezTo>
                  <a:pt x="8846" y="5141"/>
                  <a:pt x="8846" y="5141"/>
                  <a:pt x="8846" y="5141"/>
                </a:cubicBezTo>
                <a:cubicBezTo>
                  <a:pt x="7851" y="4350"/>
                  <a:pt x="6430" y="4350"/>
                  <a:pt x="5578" y="5141"/>
                </a:cubicBezTo>
                <a:cubicBezTo>
                  <a:pt x="4725" y="5931"/>
                  <a:pt x="4725" y="7248"/>
                  <a:pt x="5578" y="8170"/>
                </a:cubicBezTo>
                <a:cubicBezTo>
                  <a:pt x="13678" y="15677"/>
                  <a:pt x="13678" y="15677"/>
                  <a:pt x="13678" y="15677"/>
                </a:cubicBezTo>
                <a:cubicBezTo>
                  <a:pt x="12967" y="16204"/>
                  <a:pt x="12967" y="16204"/>
                  <a:pt x="12967" y="16204"/>
                </a:cubicBezTo>
                <a:cubicBezTo>
                  <a:pt x="4867" y="8697"/>
                  <a:pt x="4867" y="8697"/>
                  <a:pt x="4867" y="8697"/>
                </a:cubicBezTo>
                <a:cubicBezTo>
                  <a:pt x="3730" y="7511"/>
                  <a:pt x="3730" y="5667"/>
                  <a:pt x="4867" y="4482"/>
                </a:cubicBezTo>
                <a:cubicBezTo>
                  <a:pt x="6146" y="3428"/>
                  <a:pt x="8135" y="3428"/>
                  <a:pt x="9414" y="4482"/>
                </a:cubicBezTo>
                <a:cubicBezTo>
                  <a:pt x="18651" y="13175"/>
                  <a:pt x="18651" y="13175"/>
                  <a:pt x="18651" y="13175"/>
                </a:cubicBezTo>
                <a:cubicBezTo>
                  <a:pt x="21067" y="15282"/>
                  <a:pt x="19788" y="18048"/>
                  <a:pt x="18651" y="18970"/>
                </a:cubicBezTo>
                <a:cubicBezTo>
                  <a:pt x="17230" y="20419"/>
                  <a:pt x="14246" y="20682"/>
                  <a:pt x="12541" y="189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37" name="Freeform 148"/>
          <p:cNvSpPr/>
          <p:nvPr/>
        </p:nvSpPr>
        <p:spPr>
          <a:xfrm>
            <a:off x="5080000" y="8185150"/>
            <a:ext cx="835026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1168"/>
                </a:lnTo>
                <a:lnTo>
                  <a:pt x="4106" y="1168"/>
                </a:lnTo>
                <a:lnTo>
                  <a:pt x="4106" y="2011"/>
                </a:lnTo>
                <a:lnTo>
                  <a:pt x="1232" y="2011"/>
                </a:lnTo>
                <a:lnTo>
                  <a:pt x="1232" y="20562"/>
                </a:lnTo>
                <a:lnTo>
                  <a:pt x="20532" y="20562"/>
                </a:lnTo>
                <a:lnTo>
                  <a:pt x="20532" y="2011"/>
                </a:lnTo>
                <a:lnTo>
                  <a:pt x="17494" y="2011"/>
                </a:lnTo>
                <a:lnTo>
                  <a:pt x="17494" y="1168"/>
                </a:lnTo>
                <a:lnTo>
                  <a:pt x="21600" y="1168"/>
                </a:lnTo>
                <a:lnTo>
                  <a:pt x="21600" y="21600"/>
                </a:lnTo>
                <a:close/>
                <a:moveTo>
                  <a:pt x="18725" y="4086"/>
                </a:moveTo>
                <a:lnTo>
                  <a:pt x="3039" y="4086"/>
                </a:lnTo>
                <a:lnTo>
                  <a:pt x="4106" y="0"/>
                </a:lnTo>
                <a:lnTo>
                  <a:pt x="17740" y="0"/>
                </a:lnTo>
                <a:lnTo>
                  <a:pt x="18725" y="4086"/>
                </a:lnTo>
                <a:close/>
                <a:moveTo>
                  <a:pt x="4435" y="3114"/>
                </a:moveTo>
                <a:lnTo>
                  <a:pt x="17329" y="3114"/>
                </a:lnTo>
                <a:lnTo>
                  <a:pt x="16672" y="973"/>
                </a:lnTo>
                <a:lnTo>
                  <a:pt x="4928" y="973"/>
                </a:lnTo>
                <a:lnTo>
                  <a:pt x="4435" y="3114"/>
                </a:lnTo>
                <a:close/>
                <a:moveTo>
                  <a:pt x="8295" y="11157"/>
                </a:moveTo>
                <a:lnTo>
                  <a:pt x="3367" y="11157"/>
                </a:lnTo>
                <a:lnTo>
                  <a:pt x="3367" y="6941"/>
                </a:lnTo>
                <a:lnTo>
                  <a:pt x="8295" y="6941"/>
                </a:lnTo>
                <a:lnTo>
                  <a:pt x="8295" y="11157"/>
                </a:lnTo>
                <a:close/>
                <a:moveTo>
                  <a:pt x="4435" y="10184"/>
                </a:moveTo>
                <a:lnTo>
                  <a:pt x="7063" y="10184"/>
                </a:lnTo>
                <a:lnTo>
                  <a:pt x="7063" y="7784"/>
                </a:lnTo>
                <a:lnTo>
                  <a:pt x="4435" y="7784"/>
                </a:lnTo>
                <a:lnTo>
                  <a:pt x="4435" y="10184"/>
                </a:lnTo>
                <a:close/>
                <a:moveTo>
                  <a:pt x="10430" y="8432"/>
                </a:moveTo>
                <a:lnTo>
                  <a:pt x="17740" y="8432"/>
                </a:lnTo>
                <a:lnTo>
                  <a:pt x="17740" y="9470"/>
                </a:lnTo>
                <a:lnTo>
                  <a:pt x="10430" y="9470"/>
                </a:lnTo>
                <a:lnTo>
                  <a:pt x="10430" y="8432"/>
                </a:lnTo>
                <a:close/>
                <a:moveTo>
                  <a:pt x="8295" y="17189"/>
                </a:moveTo>
                <a:lnTo>
                  <a:pt x="3367" y="17189"/>
                </a:lnTo>
                <a:lnTo>
                  <a:pt x="3367" y="12973"/>
                </a:lnTo>
                <a:lnTo>
                  <a:pt x="8295" y="12973"/>
                </a:lnTo>
                <a:lnTo>
                  <a:pt x="8295" y="17189"/>
                </a:lnTo>
                <a:close/>
                <a:moveTo>
                  <a:pt x="4435" y="16346"/>
                </a:moveTo>
                <a:lnTo>
                  <a:pt x="7063" y="16346"/>
                </a:lnTo>
                <a:lnTo>
                  <a:pt x="7063" y="13946"/>
                </a:lnTo>
                <a:lnTo>
                  <a:pt x="4435" y="13946"/>
                </a:lnTo>
                <a:lnTo>
                  <a:pt x="4435" y="16346"/>
                </a:lnTo>
                <a:close/>
                <a:moveTo>
                  <a:pt x="10430" y="14659"/>
                </a:moveTo>
                <a:lnTo>
                  <a:pt x="17740" y="14659"/>
                </a:lnTo>
                <a:lnTo>
                  <a:pt x="17740" y="15632"/>
                </a:lnTo>
                <a:lnTo>
                  <a:pt x="10430" y="15632"/>
                </a:lnTo>
                <a:lnTo>
                  <a:pt x="10430" y="1465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38" name="Freeform 149"/>
          <p:cNvSpPr/>
          <p:nvPr/>
        </p:nvSpPr>
        <p:spPr>
          <a:xfrm>
            <a:off x="4972050" y="9426575"/>
            <a:ext cx="1044576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53" y="5788"/>
                </a:moveTo>
                <a:cubicBezTo>
                  <a:pt x="20471" y="7059"/>
                  <a:pt x="20471" y="7059"/>
                  <a:pt x="20471" y="7059"/>
                </a:cubicBezTo>
                <a:cubicBezTo>
                  <a:pt x="21600" y="2541"/>
                  <a:pt x="21600" y="2541"/>
                  <a:pt x="21600" y="2541"/>
                </a:cubicBezTo>
                <a:cubicBezTo>
                  <a:pt x="20753" y="2259"/>
                  <a:pt x="20753" y="2259"/>
                  <a:pt x="20753" y="2259"/>
                </a:cubicBezTo>
                <a:cubicBezTo>
                  <a:pt x="20047" y="5082"/>
                  <a:pt x="20047" y="5082"/>
                  <a:pt x="20047" y="5082"/>
                </a:cubicBezTo>
                <a:cubicBezTo>
                  <a:pt x="18071" y="2118"/>
                  <a:pt x="14682" y="0"/>
                  <a:pt x="10871" y="0"/>
                </a:cubicBezTo>
                <a:cubicBezTo>
                  <a:pt x="4800" y="0"/>
                  <a:pt x="0" y="4800"/>
                  <a:pt x="0" y="10871"/>
                </a:cubicBezTo>
                <a:cubicBezTo>
                  <a:pt x="0" y="16800"/>
                  <a:pt x="4800" y="21600"/>
                  <a:pt x="10871" y="21600"/>
                </a:cubicBezTo>
                <a:cubicBezTo>
                  <a:pt x="14824" y="21600"/>
                  <a:pt x="18212" y="19482"/>
                  <a:pt x="20188" y="16235"/>
                </a:cubicBezTo>
                <a:cubicBezTo>
                  <a:pt x="19341" y="15812"/>
                  <a:pt x="19341" y="15812"/>
                  <a:pt x="19341" y="15812"/>
                </a:cubicBezTo>
                <a:cubicBezTo>
                  <a:pt x="17506" y="18776"/>
                  <a:pt x="14400" y="20612"/>
                  <a:pt x="10871" y="20612"/>
                </a:cubicBezTo>
                <a:cubicBezTo>
                  <a:pt x="5365" y="20612"/>
                  <a:pt x="988" y="16235"/>
                  <a:pt x="988" y="10871"/>
                </a:cubicBezTo>
                <a:cubicBezTo>
                  <a:pt x="988" y="5365"/>
                  <a:pt x="5365" y="988"/>
                  <a:pt x="10871" y="988"/>
                </a:cubicBezTo>
                <a:cubicBezTo>
                  <a:pt x="14400" y="988"/>
                  <a:pt x="17647" y="2965"/>
                  <a:pt x="19341" y="5788"/>
                </a:cubicBezTo>
                <a:cubicBezTo>
                  <a:pt x="16094" y="4941"/>
                  <a:pt x="16094" y="4941"/>
                  <a:pt x="16094" y="4941"/>
                </a:cubicBezTo>
                <a:lnTo>
                  <a:pt x="15953" y="5788"/>
                </a:lnTo>
                <a:close/>
                <a:moveTo>
                  <a:pt x="9318" y="3529"/>
                </a:moveTo>
                <a:cubicBezTo>
                  <a:pt x="9318" y="11718"/>
                  <a:pt x="9318" y="11718"/>
                  <a:pt x="9318" y="11718"/>
                </a:cubicBezTo>
                <a:cubicBezTo>
                  <a:pt x="14682" y="14259"/>
                  <a:pt x="14682" y="14259"/>
                  <a:pt x="14682" y="14259"/>
                </a:cubicBezTo>
                <a:cubicBezTo>
                  <a:pt x="15106" y="13412"/>
                  <a:pt x="15106" y="13412"/>
                  <a:pt x="15106" y="13412"/>
                </a:cubicBezTo>
                <a:cubicBezTo>
                  <a:pt x="10306" y="11153"/>
                  <a:pt x="10306" y="11153"/>
                  <a:pt x="10306" y="11153"/>
                </a:cubicBezTo>
                <a:cubicBezTo>
                  <a:pt x="10306" y="3529"/>
                  <a:pt x="10306" y="3529"/>
                  <a:pt x="10306" y="3529"/>
                </a:cubicBezTo>
                <a:lnTo>
                  <a:pt x="9318" y="352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39" name="Freeform 150"/>
          <p:cNvSpPr/>
          <p:nvPr/>
        </p:nvSpPr>
        <p:spPr>
          <a:xfrm>
            <a:off x="4972050" y="10668000"/>
            <a:ext cx="1044576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71" y="21600"/>
                </a:moveTo>
                <a:cubicBezTo>
                  <a:pt x="4800" y="21600"/>
                  <a:pt x="0" y="16800"/>
                  <a:pt x="0" y="10871"/>
                </a:cubicBezTo>
                <a:cubicBezTo>
                  <a:pt x="0" y="4800"/>
                  <a:pt x="4800" y="0"/>
                  <a:pt x="10871" y="0"/>
                </a:cubicBezTo>
                <a:cubicBezTo>
                  <a:pt x="16800" y="0"/>
                  <a:pt x="21600" y="4800"/>
                  <a:pt x="21600" y="10871"/>
                </a:cubicBezTo>
                <a:cubicBezTo>
                  <a:pt x="21600" y="16800"/>
                  <a:pt x="16800" y="21600"/>
                  <a:pt x="10871" y="21600"/>
                </a:cubicBezTo>
                <a:close/>
                <a:moveTo>
                  <a:pt x="10871" y="988"/>
                </a:moveTo>
                <a:cubicBezTo>
                  <a:pt x="5365" y="988"/>
                  <a:pt x="988" y="5365"/>
                  <a:pt x="988" y="10871"/>
                </a:cubicBezTo>
                <a:cubicBezTo>
                  <a:pt x="988" y="16235"/>
                  <a:pt x="5365" y="20753"/>
                  <a:pt x="10871" y="20753"/>
                </a:cubicBezTo>
                <a:cubicBezTo>
                  <a:pt x="16235" y="20753"/>
                  <a:pt x="20753" y="16235"/>
                  <a:pt x="20753" y="10871"/>
                </a:cubicBezTo>
                <a:cubicBezTo>
                  <a:pt x="20753" y="5365"/>
                  <a:pt x="16235" y="988"/>
                  <a:pt x="10871" y="988"/>
                </a:cubicBezTo>
                <a:close/>
                <a:moveTo>
                  <a:pt x="11294" y="11294"/>
                </a:moveTo>
                <a:cubicBezTo>
                  <a:pt x="5365" y="11294"/>
                  <a:pt x="5365" y="11294"/>
                  <a:pt x="5365" y="11294"/>
                </a:cubicBezTo>
                <a:cubicBezTo>
                  <a:pt x="5365" y="10306"/>
                  <a:pt x="5365" y="10306"/>
                  <a:pt x="5365" y="10306"/>
                </a:cubicBezTo>
                <a:cubicBezTo>
                  <a:pt x="10306" y="10306"/>
                  <a:pt x="10306" y="10306"/>
                  <a:pt x="10306" y="10306"/>
                </a:cubicBezTo>
                <a:cubicBezTo>
                  <a:pt x="10306" y="2400"/>
                  <a:pt x="10306" y="2400"/>
                  <a:pt x="10306" y="2400"/>
                </a:cubicBezTo>
                <a:cubicBezTo>
                  <a:pt x="11294" y="2400"/>
                  <a:pt x="11294" y="2400"/>
                  <a:pt x="11294" y="2400"/>
                </a:cubicBezTo>
                <a:lnTo>
                  <a:pt x="11294" y="1129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40" name="Freeform 151"/>
          <p:cNvSpPr/>
          <p:nvPr/>
        </p:nvSpPr>
        <p:spPr>
          <a:xfrm>
            <a:off x="4972050" y="11909425"/>
            <a:ext cx="1044576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847" y="21600"/>
                </a:moveTo>
                <a:cubicBezTo>
                  <a:pt x="12847" y="21600"/>
                  <a:pt x="12847" y="21600"/>
                  <a:pt x="12847" y="21600"/>
                </a:cubicBezTo>
                <a:moveTo>
                  <a:pt x="21600" y="12847"/>
                </a:moveTo>
                <a:cubicBezTo>
                  <a:pt x="21600" y="8753"/>
                  <a:pt x="21600" y="8753"/>
                  <a:pt x="21600" y="8753"/>
                </a:cubicBezTo>
                <a:cubicBezTo>
                  <a:pt x="19624" y="8753"/>
                  <a:pt x="19624" y="8753"/>
                  <a:pt x="19624" y="8753"/>
                </a:cubicBezTo>
                <a:cubicBezTo>
                  <a:pt x="19341" y="7765"/>
                  <a:pt x="19059" y="6776"/>
                  <a:pt x="18494" y="6071"/>
                </a:cubicBezTo>
                <a:cubicBezTo>
                  <a:pt x="19906" y="4518"/>
                  <a:pt x="19906" y="4518"/>
                  <a:pt x="19906" y="4518"/>
                </a:cubicBezTo>
                <a:cubicBezTo>
                  <a:pt x="17082" y="1694"/>
                  <a:pt x="17082" y="1694"/>
                  <a:pt x="17082" y="1694"/>
                </a:cubicBezTo>
                <a:cubicBezTo>
                  <a:pt x="15529" y="3247"/>
                  <a:pt x="15529" y="3247"/>
                  <a:pt x="15529" y="3247"/>
                </a:cubicBezTo>
                <a:cubicBezTo>
                  <a:pt x="14682" y="2682"/>
                  <a:pt x="13835" y="2259"/>
                  <a:pt x="12847" y="2118"/>
                </a:cubicBezTo>
                <a:cubicBezTo>
                  <a:pt x="12847" y="0"/>
                  <a:pt x="12847" y="0"/>
                  <a:pt x="12847" y="0"/>
                </a:cubicBezTo>
                <a:cubicBezTo>
                  <a:pt x="8753" y="0"/>
                  <a:pt x="8753" y="0"/>
                  <a:pt x="8753" y="0"/>
                </a:cubicBezTo>
                <a:cubicBezTo>
                  <a:pt x="8753" y="2118"/>
                  <a:pt x="8753" y="2118"/>
                  <a:pt x="8753" y="2118"/>
                </a:cubicBezTo>
                <a:cubicBezTo>
                  <a:pt x="7765" y="2400"/>
                  <a:pt x="6918" y="2824"/>
                  <a:pt x="6071" y="3247"/>
                </a:cubicBezTo>
                <a:cubicBezTo>
                  <a:pt x="4518" y="1835"/>
                  <a:pt x="4518" y="1835"/>
                  <a:pt x="4518" y="1835"/>
                </a:cubicBezTo>
                <a:cubicBezTo>
                  <a:pt x="1694" y="4659"/>
                  <a:pt x="1694" y="4659"/>
                  <a:pt x="1694" y="4659"/>
                </a:cubicBezTo>
                <a:cubicBezTo>
                  <a:pt x="3247" y="6212"/>
                  <a:pt x="3247" y="6212"/>
                  <a:pt x="3247" y="6212"/>
                </a:cubicBezTo>
                <a:cubicBezTo>
                  <a:pt x="3106" y="6353"/>
                  <a:pt x="3106" y="6635"/>
                  <a:pt x="2965" y="6776"/>
                </a:cubicBezTo>
                <a:cubicBezTo>
                  <a:pt x="2541" y="7482"/>
                  <a:pt x="2400" y="8188"/>
                  <a:pt x="2118" y="8894"/>
                </a:cubicBezTo>
                <a:cubicBezTo>
                  <a:pt x="0" y="8894"/>
                  <a:pt x="0" y="8894"/>
                  <a:pt x="0" y="8894"/>
                </a:cubicBezTo>
                <a:cubicBezTo>
                  <a:pt x="0" y="12847"/>
                  <a:pt x="0" y="12847"/>
                  <a:pt x="0" y="12847"/>
                </a:cubicBezTo>
                <a:cubicBezTo>
                  <a:pt x="2259" y="12847"/>
                  <a:pt x="2259" y="12847"/>
                  <a:pt x="2259" y="12847"/>
                </a:cubicBezTo>
                <a:cubicBezTo>
                  <a:pt x="2259" y="13129"/>
                  <a:pt x="2400" y="13412"/>
                  <a:pt x="2400" y="13694"/>
                </a:cubicBezTo>
                <a:cubicBezTo>
                  <a:pt x="2400" y="13694"/>
                  <a:pt x="2400" y="13694"/>
                  <a:pt x="2541" y="13694"/>
                </a:cubicBezTo>
                <a:cubicBezTo>
                  <a:pt x="2541" y="13694"/>
                  <a:pt x="2541" y="13694"/>
                  <a:pt x="2541" y="13694"/>
                </a:cubicBezTo>
                <a:cubicBezTo>
                  <a:pt x="2682" y="14400"/>
                  <a:pt x="2965" y="14965"/>
                  <a:pt x="3388" y="15529"/>
                </a:cubicBezTo>
                <a:cubicBezTo>
                  <a:pt x="1694" y="17082"/>
                  <a:pt x="1694" y="17082"/>
                  <a:pt x="1694" y="17082"/>
                </a:cubicBezTo>
                <a:cubicBezTo>
                  <a:pt x="4659" y="19906"/>
                  <a:pt x="4659" y="19906"/>
                  <a:pt x="4659" y="19906"/>
                </a:cubicBezTo>
                <a:cubicBezTo>
                  <a:pt x="6212" y="18353"/>
                  <a:pt x="6212" y="18353"/>
                  <a:pt x="6212" y="18353"/>
                </a:cubicBezTo>
                <a:cubicBezTo>
                  <a:pt x="6918" y="18918"/>
                  <a:pt x="7906" y="19200"/>
                  <a:pt x="8753" y="19482"/>
                </a:cubicBezTo>
                <a:cubicBezTo>
                  <a:pt x="8753" y="21600"/>
                  <a:pt x="8753" y="21600"/>
                  <a:pt x="8753" y="21600"/>
                </a:cubicBezTo>
                <a:cubicBezTo>
                  <a:pt x="12847" y="21600"/>
                  <a:pt x="12847" y="21600"/>
                  <a:pt x="12847" y="21600"/>
                </a:cubicBezTo>
                <a:cubicBezTo>
                  <a:pt x="12847" y="19482"/>
                  <a:pt x="12847" y="19482"/>
                  <a:pt x="12847" y="19482"/>
                </a:cubicBezTo>
                <a:cubicBezTo>
                  <a:pt x="13835" y="19341"/>
                  <a:pt x="14824" y="18918"/>
                  <a:pt x="15671" y="18353"/>
                </a:cubicBezTo>
                <a:cubicBezTo>
                  <a:pt x="17082" y="19765"/>
                  <a:pt x="17082" y="19765"/>
                  <a:pt x="17082" y="19765"/>
                </a:cubicBezTo>
                <a:cubicBezTo>
                  <a:pt x="19906" y="16941"/>
                  <a:pt x="19906" y="16941"/>
                  <a:pt x="19906" y="16941"/>
                </a:cubicBezTo>
                <a:cubicBezTo>
                  <a:pt x="18494" y="15529"/>
                  <a:pt x="18494" y="15529"/>
                  <a:pt x="18494" y="15529"/>
                </a:cubicBezTo>
                <a:cubicBezTo>
                  <a:pt x="19059" y="14682"/>
                  <a:pt x="19482" y="13835"/>
                  <a:pt x="19624" y="12847"/>
                </a:cubicBezTo>
                <a:cubicBezTo>
                  <a:pt x="21600" y="12847"/>
                  <a:pt x="21600" y="12847"/>
                  <a:pt x="21600" y="12847"/>
                </a:cubicBezTo>
                <a:close/>
                <a:moveTo>
                  <a:pt x="17506" y="15671"/>
                </a:moveTo>
                <a:cubicBezTo>
                  <a:pt x="18776" y="16941"/>
                  <a:pt x="18776" y="16941"/>
                  <a:pt x="18776" y="16941"/>
                </a:cubicBezTo>
                <a:cubicBezTo>
                  <a:pt x="17082" y="18494"/>
                  <a:pt x="17082" y="18494"/>
                  <a:pt x="17082" y="18494"/>
                </a:cubicBezTo>
                <a:cubicBezTo>
                  <a:pt x="15812" y="17224"/>
                  <a:pt x="15812" y="17224"/>
                  <a:pt x="15812" y="17224"/>
                </a:cubicBezTo>
                <a:cubicBezTo>
                  <a:pt x="14682" y="18071"/>
                  <a:pt x="13412" y="18635"/>
                  <a:pt x="12000" y="18776"/>
                </a:cubicBezTo>
                <a:cubicBezTo>
                  <a:pt x="12000" y="20753"/>
                  <a:pt x="12000" y="20753"/>
                  <a:pt x="12000" y="20753"/>
                </a:cubicBezTo>
                <a:cubicBezTo>
                  <a:pt x="9741" y="20753"/>
                  <a:pt x="9741" y="20753"/>
                  <a:pt x="9741" y="20753"/>
                </a:cubicBezTo>
                <a:cubicBezTo>
                  <a:pt x="9741" y="18776"/>
                  <a:pt x="9741" y="18776"/>
                  <a:pt x="9741" y="18776"/>
                </a:cubicBezTo>
                <a:cubicBezTo>
                  <a:pt x="8329" y="18635"/>
                  <a:pt x="7059" y="18071"/>
                  <a:pt x="6071" y="17224"/>
                </a:cubicBezTo>
                <a:cubicBezTo>
                  <a:pt x="4659" y="18635"/>
                  <a:pt x="4659" y="18635"/>
                  <a:pt x="4659" y="18635"/>
                </a:cubicBezTo>
                <a:cubicBezTo>
                  <a:pt x="2965" y="17082"/>
                  <a:pt x="2965" y="17082"/>
                  <a:pt x="2965" y="17082"/>
                </a:cubicBezTo>
                <a:cubicBezTo>
                  <a:pt x="4376" y="15671"/>
                  <a:pt x="4376" y="15671"/>
                  <a:pt x="4376" y="15671"/>
                </a:cubicBezTo>
                <a:cubicBezTo>
                  <a:pt x="3671" y="14541"/>
                  <a:pt x="3106" y="13271"/>
                  <a:pt x="2965" y="12000"/>
                </a:cubicBezTo>
                <a:cubicBezTo>
                  <a:pt x="988" y="12000"/>
                  <a:pt x="988" y="12000"/>
                  <a:pt x="988" y="12000"/>
                </a:cubicBezTo>
                <a:cubicBezTo>
                  <a:pt x="988" y="9741"/>
                  <a:pt x="988" y="9741"/>
                  <a:pt x="988" y="9741"/>
                </a:cubicBezTo>
                <a:cubicBezTo>
                  <a:pt x="2824" y="9741"/>
                  <a:pt x="2824" y="9741"/>
                  <a:pt x="2824" y="9741"/>
                </a:cubicBezTo>
                <a:cubicBezTo>
                  <a:pt x="2965" y="9600"/>
                  <a:pt x="2965" y="9600"/>
                  <a:pt x="2965" y="9600"/>
                </a:cubicBezTo>
                <a:cubicBezTo>
                  <a:pt x="3106" y="8188"/>
                  <a:pt x="3671" y="7059"/>
                  <a:pt x="4376" y="6071"/>
                </a:cubicBezTo>
                <a:cubicBezTo>
                  <a:pt x="2965" y="4659"/>
                  <a:pt x="2965" y="4659"/>
                  <a:pt x="2965" y="4659"/>
                </a:cubicBezTo>
                <a:cubicBezTo>
                  <a:pt x="4659" y="2965"/>
                  <a:pt x="4659" y="2965"/>
                  <a:pt x="4659" y="2965"/>
                </a:cubicBezTo>
                <a:cubicBezTo>
                  <a:pt x="5929" y="4376"/>
                  <a:pt x="5929" y="4376"/>
                  <a:pt x="5929" y="4376"/>
                </a:cubicBezTo>
                <a:cubicBezTo>
                  <a:pt x="7059" y="3529"/>
                  <a:pt x="8329" y="2965"/>
                  <a:pt x="9741" y="2824"/>
                </a:cubicBezTo>
                <a:cubicBezTo>
                  <a:pt x="9741" y="988"/>
                  <a:pt x="9741" y="988"/>
                  <a:pt x="9741" y="988"/>
                </a:cubicBezTo>
                <a:cubicBezTo>
                  <a:pt x="12000" y="988"/>
                  <a:pt x="12000" y="988"/>
                  <a:pt x="12000" y="988"/>
                </a:cubicBezTo>
                <a:cubicBezTo>
                  <a:pt x="12000" y="2824"/>
                  <a:pt x="12000" y="2824"/>
                  <a:pt x="12000" y="2824"/>
                </a:cubicBezTo>
                <a:cubicBezTo>
                  <a:pt x="13412" y="2965"/>
                  <a:pt x="14682" y="3529"/>
                  <a:pt x="15812" y="4376"/>
                </a:cubicBezTo>
                <a:cubicBezTo>
                  <a:pt x="17082" y="2965"/>
                  <a:pt x="17082" y="2965"/>
                  <a:pt x="17082" y="2965"/>
                </a:cubicBezTo>
                <a:cubicBezTo>
                  <a:pt x="18635" y="4659"/>
                  <a:pt x="18635" y="4659"/>
                  <a:pt x="18635" y="4659"/>
                </a:cubicBezTo>
                <a:cubicBezTo>
                  <a:pt x="17365" y="5929"/>
                  <a:pt x="17365" y="5929"/>
                  <a:pt x="17365" y="5929"/>
                </a:cubicBezTo>
                <a:cubicBezTo>
                  <a:pt x="18212" y="6918"/>
                  <a:pt x="18776" y="8188"/>
                  <a:pt x="18918" y="9600"/>
                </a:cubicBezTo>
                <a:cubicBezTo>
                  <a:pt x="20894" y="9600"/>
                  <a:pt x="20894" y="9600"/>
                  <a:pt x="20894" y="9600"/>
                </a:cubicBezTo>
                <a:cubicBezTo>
                  <a:pt x="20894" y="11859"/>
                  <a:pt x="20894" y="11859"/>
                  <a:pt x="20894" y="11859"/>
                </a:cubicBezTo>
                <a:cubicBezTo>
                  <a:pt x="18918" y="11859"/>
                  <a:pt x="18918" y="11859"/>
                  <a:pt x="18918" y="11859"/>
                </a:cubicBezTo>
                <a:cubicBezTo>
                  <a:pt x="18776" y="13271"/>
                  <a:pt x="18212" y="14541"/>
                  <a:pt x="17506" y="15671"/>
                </a:cubicBezTo>
                <a:close/>
                <a:moveTo>
                  <a:pt x="10871" y="5788"/>
                </a:moveTo>
                <a:cubicBezTo>
                  <a:pt x="8188" y="5788"/>
                  <a:pt x="5929" y="8047"/>
                  <a:pt x="5929" y="10871"/>
                </a:cubicBezTo>
                <a:cubicBezTo>
                  <a:pt x="5929" y="13553"/>
                  <a:pt x="8188" y="15812"/>
                  <a:pt x="10871" y="15812"/>
                </a:cubicBezTo>
                <a:cubicBezTo>
                  <a:pt x="13553" y="15812"/>
                  <a:pt x="15812" y="13553"/>
                  <a:pt x="15812" y="10871"/>
                </a:cubicBezTo>
                <a:cubicBezTo>
                  <a:pt x="15812" y="8047"/>
                  <a:pt x="13553" y="5788"/>
                  <a:pt x="10871" y="5788"/>
                </a:cubicBezTo>
                <a:close/>
                <a:moveTo>
                  <a:pt x="10871" y="14824"/>
                </a:moveTo>
                <a:cubicBezTo>
                  <a:pt x="8612" y="14824"/>
                  <a:pt x="6776" y="13129"/>
                  <a:pt x="6776" y="10871"/>
                </a:cubicBezTo>
                <a:cubicBezTo>
                  <a:pt x="6776" y="8612"/>
                  <a:pt x="8612" y="6776"/>
                  <a:pt x="10871" y="6776"/>
                </a:cubicBezTo>
                <a:cubicBezTo>
                  <a:pt x="13129" y="6776"/>
                  <a:pt x="14965" y="8612"/>
                  <a:pt x="14965" y="10871"/>
                </a:cubicBezTo>
                <a:cubicBezTo>
                  <a:pt x="14965" y="13129"/>
                  <a:pt x="13129" y="14824"/>
                  <a:pt x="10871" y="1482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41" name="Freeform 152"/>
          <p:cNvSpPr/>
          <p:nvPr/>
        </p:nvSpPr>
        <p:spPr>
          <a:xfrm>
            <a:off x="7023100" y="736600"/>
            <a:ext cx="758827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97" y="0"/>
                </a:moveTo>
                <a:cubicBezTo>
                  <a:pt x="5449" y="0"/>
                  <a:pt x="0" y="988"/>
                  <a:pt x="0" y="2824"/>
                </a:cubicBezTo>
                <a:cubicBezTo>
                  <a:pt x="0" y="6353"/>
                  <a:pt x="0" y="6353"/>
                  <a:pt x="0" y="6353"/>
                </a:cubicBezTo>
                <a:cubicBezTo>
                  <a:pt x="0" y="8188"/>
                  <a:pt x="5449" y="9035"/>
                  <a:pt x="10897" y="9035"/>
                </a:cubicBezTo>
                <a:cubicBezTo>
                  <a:pt x="16151" y="9035"/>
                  <a:pt x="21600" y="8188"/>
                  <a:pt x="21600" y="6353"/>
                </a:cubicBezTo>
                <a:cubicBezTo>
                  <a:pt x="21600" y="2824"/>
                  <a:pt x="21600" y="2824"/>
                  <a:pt x="21600" y="2824"/>
                </a:cubicBezTo>
                <a:cubicBezTo>
                  <a:pt x="21600" y="988"/>
                  <a:pt x="16151" y="0"/>
                  <a:pt x="10897" y="0"/>
                </a:cubicBezTo>
                <a:close/>
                <a:moveTo>
                  <a:pt x="10897" y="847"/>
                </a:moveTo>
                <a:cubicBezTo>
                  <a:pt x="16735" y="847"/>
                  <a:pt x="20432" y="1976"/>
                  <a:pt x="20432" y="2824"/>
                </a:cubicBezTo>
                <a:cubicBezTo>
                  <a:pt x="20432" y="3529"/>
                  <a:pt x="16735" y="4659"/>
                  <a:pt x="10897" y="4659"/>
                </a:cubicBezTo>
                <a:cubicBezTo>
                  <a:pt x="5059" y="4659"/>
                  <a:pt x="1362" y="3529"/>
                  <a:pt x="1362" y="2824"/>
                </a:cubicBezTo>
                <a:cubicBezTo>
                  <a:pt x="1362" y="1976"/>
                  <a:pt x="5059" y="847"/>
                  <a:pt x="10897" y="847"/>
                </a:cubicBezTo>
                <a:close/>
                <a:moveTo>
                  <a:pt x="10897" y="8188"/>
                </a:moveTo>
                <a:cubicBezTo>
                  <a:pt x="5059" y="8188"/>
                  <a:pt x="1362" y="7059"/>
                  <a:pt x="1362" y="6353"/>
                </a:cubicBezTo>
                <a:cubicBezTo>
                  <a:pt x="1362" y="4235"/>
                  <a:pt x="1362" y="4235"/>
                  <a:pt x="1362" y="4235"/>
                </a:cubicBezTo>
                <a:cubicBezTo>
                  <a:pt x="3114" y="5082"/>
                  <a:pt x="7005" y="5647"/>
                  <a:pt x="10897" y="5647"/>
                </a:cubicBezTo>
                <a:cubicBezTo>
                  <a:pt x="14595" y="5647"/>
                  <a:pt x="18486" y="5082"/>
                  <a:pt x="20432" y="4235"/>
                </a:cubicBezTo>
                <a:cubicBezTo>
                  <a:pt x="20432" y="6353"/>
                  <a:pt x="20432" y="6353"/>
                  <a:pt x="20432" y="6353"/>
                </a:cubicBezTo>
                <a:cubicBezTo>
                  <a:pt x="20432" y="7059"/>
                  <a:pt x="16735" y="8188"/>
                  <a:pt x="10897" y="8188"/>
                </a:cubicBezTo>
                <a:close/>
                <a:moveTo>
                  <a:pt x="10897" y="10871"/>
                </a:moveTo>
                <a:cubicBezTo>
                  <a:pt x="5059" y="10871"/>
                  <a:pt x="1362" y="9882"/>
                  <a:pt x="1362" y="9035"/>
                </a:cubicBezTo>
                <a:cubicBezTo>
                  <a:pt x="0" y="9035"/>
                  <a:pt x="0" y="9035"/>
                  <a:pt x="0" y="9035"/>
                </a:cubicBezTo>
                <a:cubicBezTo>
                  <a:pt x="0" y="12565"/>
                  <a:pt x="0" y="12565"/>
                  <a:pt x="0" y="12565"/>
                </a:cubicBezTo>
                <a:cubicBezTo>
                  <a:pt x="0" y="14400"/>
                  <a:pt x="5449" y="15388"/>
                  <a:pt x="10897" y="15388"/>
                </a:cubicBezTo>
                <a:cubicBezTo>
                  <a:pt x="16151" y="15388"/>
                  <a:pt x="21600" y="14400"/>
                  <a:pt x="21600" y="12565"/>
                </a:cubicBezTo>
                <a:cubicBezTo>
                  <a:pt x="21600" y="9035"/>
                  <a:pt x="21600" y="9035"/>
                  <a:pt x="21600" y="9035"/>
                </a:cubicBezTo>
                <a:cubicBezTo>
                  <a:pt x="20432" y="9035"/>
                  <a:pt x="20432" y="9035"/>
                  <a:pt x="20432" y="9035"/>
                </a:cubicBezTo>
                <a:cubicBezTo>
                  <a:pt x="20432" y="9882"/>
                  <a:pt x="16735" y="10871"/>
                  <a:pt x="10897" y="10871"/>
                </a:cubicBezTo>
                <a:close/>
                <a:moveTo>
                  <a:pt x="20432" y="12565"/>
                </a:moveTo>
                <a:cubicBezTo>
                  <a:pt x="20432" y="13271"/>
                  <a:pt x="16735" y="14400"/>
                  <a:pt x="10897" y="14400"/>
                </a:cubicBezTo>
                <a:cubicBezTo>
                  <a:pt x="5059" y="14400"/>
                  <a:pt x="1362" y="13271"/>
                  <a:pt x="1362" y="12565"/>
                </a:cubicBezTo>
                <a:cubicBezTo>
                  <a:pt x="1362" y="10447"/>
                  <a:pt x="1362" y="10447"/>
                  <a:pt x="1362" y="10447"/>
                </a:cubicBezTo>
                <a:cubicBezTo>
                  <a:pt x="5059" y="12282"/>
                  <a:pt x="16541" y="12282"/>
                  <a:pt x="20432" y="10447"/>
                </a:cubicBezTo>
                <a:lnTo>
                  <a:pt x="20432" y="12565"/>
                </a:lnTo>
                <a:close/>
                <a:moveTo>
                  <a:pt x="10897" y="17224"/>
                </a:moveTo>
                <a:cubicBezTo>
                  <a:pt x="5059" y="17224"/>
                  <a:pt x="1362" y="16094"/>
                  <a:pt x="1362" y="15247"/>
                </a:cubicBezTo>
                <a:cubicBezTo>
                  <a:pt x="0" y="15247"/>
                  <a:pt x="0" y="15247"/>
                  <a:pt x="0" y="15247"/>
                </a:cubicBezTo>
                <a:cubicBezTo>
                  <a:pt x="0" y="18776"/>
                  <a:pt x="0" y="18776"/>
                  <a:pt x="0" y="18776"/>
                </a:cubicBezTo>
                <a:cubicBezTo>
                  <a:pt x="0" y="20612"/>
                  <a:pt x="5449" y="21600"/>
                  <a:pt x="10897" y="21600"/>
                </a:cubicBezTo>
                <a:cubicBezTo>
                  <a:pt x="16151" y="21600"/>
                  <a:pt x="21600" y="20612"/>
                  <a:pt x="21600" y="18776"/>
                </a:cubicBezTo>
                <a:cubicBezTo>
                  <a:pt x="21600" y="15247"/>
                  <a:pt x="21600" y="15247"/>
                  <a:pt x="21600" y="15247"/>
                </a:cubicBezTo>
                <a:cubicBezTo>
                  <a:pt x="20432" y="15247"/>
                  <a:pt x="20432" y="15247"/>
                  <a:pt x="20432" y="15247"/>
                </a:cubicBezTo>
                <a:cubicBezTo>
                  <a:pt x="20432" y="16094"/>
                  <a:pt x="16735" y="17224"/>
                  <a:pt x="10897" y="17224"/>
                </a:cubicBezTo>
                <a:close/>
                <a:moveTo>
                  <a:pt x="20432" y="18776"/>
                </a:moveTo>
                <a:cubicBezTo>
                  <a:pt x="20432" y="19482"/>
                  <a:pt x="16735" y="20612"/>
                  <a:pt x="10897" y="20612"/>
                </a:cubicBezTo>
                <a:cubicBezTo>
                  <a:pt x="5059" y="20612"/>
                  <a:pt x="1362" y="19482"/>
                  <a:pt x="1362" y="18776"/>
                </a:cubicBezTo>
                <a:cubicBezTo>
                  <a:pt x="1362" y="16659"/>
                  <a:pt x="1362" y="16659"/>
                  <a:pt x="1362" y="16659"/>
                </a:cubicBezTo>
                <a:cubicBezTo>
                  <a:pt x="5059" y="18494"/>
                  <a:pt x="16541" y="18494"/>
                  <a:pt x="20432" y="16659"/>
                </a:cubicBezTo>
                <a:lnTo>
                  <a:pt x="20432" y="1877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42" name="Rectangle 153"/>
          <p:cNvSpPr/>
          <p:nvPr/>
        </p:nvSpPr>
        <p:spPr>
          <a:xfrm>
            <a:off x="7023100" y="2232025"/>
            <a:ext cx="514350" cy="47627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43" name="Rectangle 154"/>
          <p:cNvSpPr/>
          <p:nvPr/>
        </p:nvSpPr>
        <p:spPr>
          <a:xfrm>
            <a:off x="7023100" y="2479675"/>
            <a:ext cx="457200" cy="50801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44" name="Rectangle 155"/>
          <p:cNvSpPr/>
          <p:nvPr/>
        </p:nvSpPr>
        <p:spPr>
          <a:xfrm>
            <a:off x="7023100" y="2730500"/>
            <a:ext cx="342900" cy="41276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45" name="Freeform 156"/>
          <p:cNvSpPr/>
          <p:nvPr/>
        </p:nvSpPr>
        <p:spPr>
          <a:xfrm>
            <a:off x="6886575" y="1978025"/>
            <a:ext cx="1019177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824"/>
                </a:moveTo>
                <a:cubicBezTo>
                  <a:pt x="21600" y="1271"/>
                  <a:pt x="20295" y="0"/>
                  <a:pt x="18701" y="0"/>
                </a:cubicBezTo>
                <a:cubicBezTo>
                  <a:pt x="2030" y="0"/>
                  <a:pt x="2030" y="0"/>
                  <a:pt x="2030" y="0"/>
                </a:cubicBezTo>
                <a:cubicBezTo>
                  <a:pt x="1015" y="0"/>
                  <a:pt x="0" y="988"/>
                  <a:pt x="0" y="1976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6816" y="21600"/>
                  <a:pt x="16816" y="21600"/>
                  <a:pt x="16816" y="21600"/>
                </a:cubicBezTo>
                <a:cubicBezTo>
                  <a:pt x="16816" y="9741"/>
                  <a:pt x="16816" y="9741"/>
                  <a:pt x="16816" y="9741"/>
                </a:cubicBezTo>
                <a:cubicBezTo>
                  <a:pt x="21600" y="9741"/>
                  <a:pt x="21600" y="9741"/>
                  <a:pt x="21600" y="9741"/>
                </a:cubicBezTo>
                <a:lnTo>
                  <a:pt x="21600" y="2824"/>
                </a:lnTo>
                <a:close/>
                <a:moveTo>
                  <a:pt x="15801" y="20612"/>
                </a:moveTo>
                <a:cubicBezTo>
                  <a:pt x="870" y="20612"/>
                  <a:pt x="870" y="20612"/>
                  <a:pt x="870" y="20612"/>
                </a:cubicBezTo>
                <a:cubicBezTo>
                  <a:pt x="870" y="1976"/>
                  <a:pt x="870" y="1976"/>
                  <a:pt x="870" y="1976"/>
                </a:cubicBezTo>
                <a:cubicBezTo>
                  <a:pt x="870" y="1412"/>
                  <a:pt x="1450" y="847"/>
                  <a:pt x="2030" y="847"/>
                </a:cubicBezTo>
                <a:cubicBezTo>
                  <a:pt x="16526" y="847"/>
                  <a:pt x="16526" y="847"/>
                  <a:pt x="16526" y="847"/>
                </a:cubicBezTo>
                <a:cubicBezTo>
                  <a:pt x="16091" y="1412"/>
                  <a:pt x="15801" y="2118"/>
                  <a:pt x="15801" y="2824"/>
                </a:cubicBezTo>
                <a:lnTo>
                  <a:pt x="15801" y="20612"/>
                </a:lnTo>
                <a:close/>
                <a:moveTo>
                  <a:pt x="20730" y="8753"/>
                </a:moveTo>
                <a:cubicBezTo>
                  <a:pt x="16816" y="8753"/>
                  <a:pt x="16816" y="8753"/>
                  <a:pt x="16816" y="8753"/>
                </a:cubicBezTo>
                <a:cubicBezTo>
                  <a:pt x="16671" y="2824"/>
                  <a:pt x="16671" y="2824"/>
                  <a:pt x="16671" y="2824"/>
                </a:cubicBezTo>
                <a:cubicBezTo>
                  <a:pt x="16671" y="1835"/>
                  <a:pt x="17396" y="1129"/>
                  <a:pt x="18266" y="847"/>
                </a:cubicBezTo>
                <a:cubicBezTo>
                  <a:pt x="18701" y="847"/>
                  <a:pt x="18701" y="847"/>
                  <a:pt x="18701" y="847"/>
                </a:cubicBezTo>
                <a:cubicBezTo>
                  <a:pt x="18701" y="847"/>
                  <a:pt x="18701" y="847"/>
                  <a:pt x="18701" y="847"/>
                </a:cubicBezTo>
                <a:cubicBezTo>
                  <a:pt x="19860" y="847"/>
                  <a:pt x="20730" y="1694"/>
                  <a:pt x="20730" y="2824"/>
                </a:cubicBezTo>
                <a:cubicBezTo>
                  <a:pt x="20730" y="8753"/>
                  <a:pt x="20730" y="8753"/>
                  <a:pt x="20730" y="87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46" name="Freeform 157"/>
          <p:cNvSpPr/>
          <p:nvPr/>
        </p:nvSpPr>
        <p:spPr>
          <a:xfrm>
            <a:off x="7556500" y="3473450"/>
            <a:ext cx="295276" cy="298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051" y="21600"/>
                </a:moveTo>
                <a:cubicBezTo>
                  <a:pt x="5023" y="21600"/>
                  <a:pt x="0" y="17079"/>
                  <a:pt x="0" y="11051"/>
                </a:cubicBezTo>
                <a:cubicBezTo>
                  <a:pt x="0" y="5023"/>
                  <a:pt x="5023" y="0"/>
                  <a:pt x="11051" y="0"/>
                </a:cubicBezTo>
                <a:cubicBezTo>
                  <a:pt x="16577" y="0"/>
                  <a:pt x="21600" y="4521"/>
                  <a:pt x="21600" y="11051"/>
                </a:cubicBezTo>
                <a:cubicBezTo>
                  <a:pt x="21600" y="17079"/>
                  <a:pt x="16577" y="21600"/>
                  <a:pt x="11051" y="21600"/>
                </a:cubicBezTo>
                <a:close/>
                <a:moveTo>
                  <a:pt x="11051" y="3516"/>
                </a:moveTo>
                <a:cubicBezTo>
                  <a:pt x="7033" y="3516"/>
                  <a:pt x="3516" y="7033"/>
                  <a:pt x="3516" y="11051"/>
                </a:cubicBezTo>
                <a:cubicBezTo>
                  <a:pt x="3516" y="15070"/>
                  <a:pt x="6530" y="18586"/>
                  <a:pt x="11051" y="18586"/>
                </a:cubicBezTo>
                <a:cubicBezTo>
                  <a:pt x="15070" y="18586"/>
                  <a:pt x="18586" y="15070"/>
                  <a:pt x="18586" y="11051"/>
                </a:cubicBezTo>
                <a:cubicBezTo>
                  <a:pt x="18586" y="7033"/>
                  <a:pt x="15070" y="3516"/>
                  <a:pt x="11051" y="351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47" name="Freeform 158"/>
          <p:cNvSpPr/>
          <p:nvPr/>
        </p:nvSpPr>
        <p:spPr>
          <a:xfrm>
            <a:off x="7480300" y="3790950"/>
            <a:ext cx="444500" cy="482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80" y="21600"/>
                </a:moveTo>
                <a:cubicBezTo>
                  <a:pt x="4320" y="21600"/>
                  <a:pt x="4320" y="21600"/>
                  <a:pt x="4320" y="21600"/>
                </a:cubicBezTo>
                <a:cubicBezTo>
                  <a:pt x="4320" y="15120"/>
                  <a:pt x="4320" y="15120"/>
                  <a:pt x="4320" y="15120"/>
                </a:cubicBezTo>
                <a:cubicBezTo>
                  <a:pt x="0" y="15120"/>
                  <a:pt x="0" y="15120"/>
                  <a:pt x="0" y="15120"/>
                </a:cubicBezTo>
                <a:cubicBezTo>
                  <a:pt x="0" y="6171"/>
                  <a:pt x="0" y="6171"/>
                  <a:pt x="0" y="6171"/>
                </a:cubicBezTo>
                <a:cubicBezTo>
                  <a:pt x="0" y="2777"/>
                  <a:pt x="2326" y="0"/>
                  <a:pt x="5317" y="0"/>
                </a:cubicBezTo>
                <a:cubicBezTo>
                  <a:pt x="16615" y="0"/>
                  <a:pt x="16615" y="0"/>
                  <a:pt x="16615" y="0"/>
                </a:cubicBezTo>
                <a:cubicBezTo>
                  <a:pt x="19274" y="0"/>
                  <a:pt x="21600" y="2777"/>
                  <a:pt x="21600" y="6171"/>
                </a:cubicBezTo>
                <a:cubicBezTo>
                  <a:pt x="21600" y="15120"/>
                  <a:pt x="21600" y="15120"/>
                  <a:pt x="21600" y="15120"/>
                </a:cubicBezTo>
                <a:cubicBezTo>
                  <a:pt x="17612" y="15120"/>
                  <a:pt x="17612" y="15120"/>
                  <a:pt x="17612" y="15120"/>
                </a:cubicBezTo>
                <a:cubicBezTo>
                  <a:pt x="17612" y="21600"/>
                  <a:pt x="17612" y="21600"/>
                  <a:pt x="17612" y="21600"/>
                </a:cubicBezTo>
                <a:lnTo>
                  <a:pt x="17280" y="21600"/>
                </a:lnTo>
                <a:close/>
                <a:moveTo>
                  <a:pt x="6314" y="19440"/>
                </a:moveTo>
                <a:cubicBezTo>
                  <a:pt x="15286" y="19440"/>
                  <a:pt x="15286" y="19440"/>
                  <a:pt x="15286" y="19440"/>
                </a:cubicBezTo>
                <a:cubicBezTo>
                  <a:pt x="15286" y="13269"/>
                  <a:pt x="15286" y="13269"/>
                  <a:pt x="15286" y="13269"/>
                </a:cubicBezTo>
                <a:cubicBezTo>
                  <a:pt x="19606" y="13269"/>
                  <a:pt x="19606" y="13269"/>
                  <a:pt x="19606" y="13269"/>
                </a:cubicBezTo>
                <a:cubicBezTo>
                  <a:pt x="19606" y="6171"/>
                  <a:pt x="19606" y="6171"/>
                  <a:pt x="19606" y="6171"/>
                </a:cubicBezTo>
                <a:cubicBezTo>
                  <a:pt x="19606" y="4011"/>
                  <a:pt x="17945" y="1851"/>
                  <a:pt x="16283" y="1851"/>
                </a:cubicBezTo>
                <a:cubicBezTo>
                  <a:pt x="5317" y="1851"/>
                  <a:pt x="5317" y="1851"/>
                  <a:pt x="5317" y="1851"/>
                </a:cubicBezTo>
                <a:cubicBezTo>
                  <a:pt x="3655" y="1851"/>
                  <a:pt x="2326" y="4011"/>
                  <a:pt x="2326" y="6171"/>
                </a:cubicBezTo>
                <a:cubicBezTo>
                  <a:pt x="2326" y="13269"/>
                  <a:pt x="2326" y="13269"/>
                  <a:pt x="2326" y="13269"/>
                </a:cubicBezTo>
                <a:cubicBezTo>
                  <a:pt x="6314" y="13269"/>
                  <a:pt x="6314" y="13269"/>
                  <a:pt x="6314" y="13269"/>
                </a:cubicBezTo>
                <a:cubicBezTo>
                  <a:pt x="6314" y="19440"/>
                  <a:pt x="6314" y="19440"/>
                  <a:pt x="6314" y="194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48" name="Freeform 159"/>
          <p:cNvSpPr/>
          <p:nvPr/>
        </p:nvSpPr>
        <p:spPr>
          <a:xfrm>
            <a:off x="6962775" y="3473450"/>
            <a:ext cx="292101" cy="298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051" y="21600"/>
                </a:moveTo>
                <a:cubicBezTo>
                  <a:pt x="5023" y="21600"/>
                  <a:pt x="0" y="17079"/>
                  <a:pt x="0" y="11051"/>
                </a:cubicBezTo>
                <a:cubicBezTo>
                  <a:pt x="0" y="5023"/>
                  <a:pt x="5023" y="0"/>
                  <a:pt x="11051" y="0"/>
                </a:cubicBezTo>
                <a:cubicBezTo>
                  <a:pt x="16577" y="0"/>
                  <a:pt x="21600" y="5023"/>
                  <a:pt x="21600" y="11051"/>
                </a:cubicBezTo>
                <a:cubicBezTo>
                  <a:pt x="21600" y="17079"/>
                  <a:pt x="16577" y="21600"/>
                  <a:pt x="11051" y="21600"/>
                </a:cubicBezTo>
                <a:close/>
                <a:moveTo>
                  <a:pt x="11051" y="3516"/>
                </a:moveTo>
                <a:cubicBezTo>
                  <a:pt x="6530" y="3516"/>
                  <a:pt x="3516" y="6530"/>
                  <a:pt x="3516" y="11051"/>
                </a:cubicBezTo>
                <a:cubicBezTo>
                  <a:pt x="3516" y="15070"/>
                  <a:pt x="6530" y="18586"/>
                  <a:pt x="11051" y="18586"/>
                </a:cubicBezTo>
                <a:cubicBezTo>
                  <a:pt x="15070" y="18586"/>
                  <a:pt x="18084" y="15070"/>
                  <a:pt x="18084" y="11051"/>
                </a:cubicBezTo>
                <a:cubicBezTo>
                  <a:pt x="18084" y="7033"/>
                  <a:pt x="15070" y="3516"/>
                  <a:pt x="11051" y="351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49" name="Freeform 160"/>
          <p:cNvSpPr/>
          <p:nvPr/>
        </p:nvSpPr>
        <p:spPr>
          <a:xfrm>
            <a:off x="6886575" y="3790950"/>
            <a:ext cx="444501" cy="482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80" y="21600"/>
                </a:moveTo>
                <a:cubicBezTo>
                  <a:pt x="4320" y="21600"/>
                  <a:pt x="4320" y="21600"/>
                  <a:pt x="4320" y="21600"/>
                </a:cubicBezTo>
                <a:cubicBezTo>
                  <a:pt x="4320" y="15120"/>
                  <a:pt x="4320" y="15120"/>
                  <a:pt x="4320" y="15120"/>
                </a:cubicBezTo>
                <a:cubicBezTo>
                  <a:pt x="0" y="15120"/>
                  <a:pt x="0" y="15120"/>
                  <a:pt x="0" y="15120"/>
                </a:cubicBezTo>
                <a:cubicBezTo>
                  <a:pt x="0" y="6171"/>
                  <a:pt x="0" y="6171"/>
                  <a:pt x="0" y="6171"/>
                </a:cubicBezTo>
                <a:cubicBezTo>
                  <a:pt x="0" y="2777"/>
                  <a:pt x="2326" y="0"/>
                  <a:pt x="5317" y="0"/>
                </a:cubicBezTo>
                <a:cubicBezTo>
                  <a:pt x="16283" y="0"/>
                  <a:pt x="16283" y="0"/>
                  <a:pt x="16283" y="0"/>
                </a:cubicBezTo>
                <a:cubicBezTo>
                  <a:pt x="19274" y="0"/>
                  <a:pt x="21600" y="2777"/>
                  <a:pt x="21600" y="6171"/>
                </a:cubicBezTo>
                <a:cubicBezTo>
                  <a:pt x="21600" y="15120"/>
                  <a:pt x="21600" y="15120"/>
                  <a:pt x="21600" y="15120"/>
                </a:cubicBezTo>
                <a:cubicBezTo>
                  <a:pt x="17612" y="15120"/>
                  <a:pt x="17612" y="15120"/>
                  <a:pt x="17612" y="15120"/>
                </a:cubicBezTo>
                <a:cubicBezTo>
                  <a:pt x="17612" y="21600"/>
                  <a:pt x="17612" y="21600"/>
                  <a:pt x="17612" y="21600"/>
                </a:cubicBezTo>
                <a:lnTo>
                  <a:pt x="17280" y="21600"/>
                </a:lnTo>
                <a:close/>
                <a:moveTo>
                  <a:pt x="6314" y="19440"/>
                </a:moveTo>
                <a:cubicBezTo>
                  <a:pt x="15286" y="19440"/>
                  <a:pt x="15286" y="19440"/>
                  <a:pt x="15286" y="19440"/>
                </a:cubicBezTo>
                <a:cubicBezTo>
                  <a:pt x="15286" y="13269"/>
                  <a:pt x="15286" y="13269"/>
                  <a:pt x="15286" y="13269"/>
                </a:cubicBezTo>
                <a:cubicBezTo>
                  <a:pt x="19606" y="13269"/>
                  <a:pt x="19606" y="13269"/>
                  <a:pt x="19606" y="13269"/>
                </a:cubicBezTo>
                <a:cubicBezTo>
                  <a:pt x="19606" y="6171"/>
                  <a:pt x="19606" y="6171"/>
                  <a:pt x="19606" y="6171"/>
                </a:cubicBezTo>
                <a:cubicBezTo>
                  <a:pt x="19606" y="4011"/>
                  <a:pt x="17945" y="1851"/>
                  <a:pt x="16283" y="1851"/>
                </a:cubicBezTo>
                <a:cubicBezTo>
                  <a:pt x="5317" y="1851"/>
                  <a:pt x="5317" y="1851"/>
                  <a:pt x="5317" y="1851"/>
                </a:cubicBezTo>
                <a:cubicBezTo>
                  <a:pt x="3323" y="1851"/>
                  <a:pt x="1994" y="4011"/>
                  <a:pt x="1994" y="6171"/>
                </a:cubicBezTo>
                <a:cubicBezTo>
                  <a:pt x="1994" y="13269"/>
                  <a:pt x="1994" y="13269"/>
                  <a:pt x="1994" y="13269"/>
                </a:cubicBezTo>
                <a:cubicBezTo>
                  <a:pt x="6314" y="13269"/>
                  <a:pt x="6314" y="13269"/>
                  <a:pt x="6314" y="13269"/>
                </a:cubicBezTo>
                <a:lnTo>
                  <a:pt x="6314" y="194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50" name="Freeform 161"/>
          <p:cNvSpPr/>
          <p:nvPr/>
        </p:nvSpPr>
        <p:spPr>
          <a:xfrm>
            <a:off x="7242175" y="3219450"/>
            <a:ext cx="368301" cy="319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3" extrusionOk="0">
                <a:moveTo>
                  <a:pt x="2400" y="19762"/>
                </a:moveTo>
                <a:cubicBezTo>
                  <a:pt x="2400" y="16085"/>
                  <a:pt x="2400" y="16085"/>
                  <a:pt x="2400" y="16085"/>
                </a:cubicBezTo>
                <a:cubicBezTo>
                  <a:pt x="1600" y="16085"/>
                  <a:pt x="1600" y="16085"/>
                  <a:pt x="1600" y="16085"/>
                </a:cubicBezTo>
                <a:cubicBezTo>
                  <a:pt x="800" y="16085"/>
                  <a:pt x="0" y="15626"/>
                  <a:pt x="0" y="14706"/>
                </a:cubicBezTo>
                <a:cubicBezTo>
                  <a:pt x="0" y="1379"/>
                  <a:pt x="0" y="1379"/>
                  <a:pt x="0" y="1379"/>
                </a:cubicBezTo>
                <a:cubicBezTo>
                  <a:pt x="0" y="919"/>
                  <a:pt x="800" y="0"/>
                  <a:pt x="1600" y="0"/>
                </a:cubicBezTo>
                <a:cubicBezTo>
                  <a:pt x="20400" y="0"/>
                  <a:pt x="20400" y="0"/>
                  <a:pt x="20400" y="0"/>
                </a:cubicBezTo>
                <a:cubicBezTo>
                  <a:pt x="20800" y="0"/>
                  <a:pt x="21600" y="460"/>
                  <a:pt x="21600" y="1379"/>
                </a:cubicBezTo>
                <a:cubicBezTo>
                  <a:pt x="21600" y="14706"/>
                  <a:pt x="21600" y="14706"/>
                  <a:pt x="21600" y="14706"/>
                </a:cubicBezTo>
                <a:cubicBezTo>
                  <a:pt x="21600" y="15166"/>
                  <a:pt x="21200" y="16085"/>
                  <a:pt x="20400" y="16085"/>
                </a:cubicBezTo>
                <a:cubicBezTo>
                  <a:pt x="8400" y="16085"/>
                  <a:pt x="8400" y="16085"/>
                  <a:pt x="8400" y="16085"/>
                </a:cubicBezTo>
                <a:cubicBezTo>
                  <a:pt x="4400" y="21140"/>
                  <a:pt x="4400" y="21140"/>
                  <a:pt x="4400" y="21140"/>
                </a:cubicBezTo>
                <a:cubicBezTo>
                  <a:pt x="3600" y="21600"/>
                  <a:pt x="2400" y="21140"/>
                  <a:pt x="2400" y="19762"/>
                </a:cubicBezTo>
                <a:close/>
                <a:moveTo>
                  <a:pt x="2800" y="13328"/>
                </a:moveTo>
                <a:cubicBezTo>
                  <a:pt x="3600" y="13328"/>
                  <a:pt x="3600" y="13328"/>
                  <a:pt x="3600" y="13328"/>
                </a:cubicBezTo>
                <a:cubicBezTo>
                  <a:pt x="4400" y="13328"/>
                  <a:pt x="4800" y="13787"/>
                  <a:pt x="4800" y="14706"/>
                </a:cubicBezTo>
                <a:cubicBezTo>
                  <a:pt x="4800" y="16085"/>
                  <a:pt x="4800" y="16085"/>
                  <a:pt x="4800" y="16085"/>
                </a:cubicBezTo>
                <a:cubicBezTo>
                  <a:pt x="7200" y="13787"/>
                  <a:pt x="7200" y="13787"/>
                  <a:pt x="7200" y="13787"/>
                </a:cubicBezTo>
                <a:cubicBezTo>
                  <a:pt x="7600" y="13328"/>
                  <a:pt x="8000" y="13328"/>
                  <a:pt x="8000" y="13328"/>
                </a:cubicBezTo>
                <a:cubicBezTo>
                  <a:pt x="19200" y="13328"/>
                  <a:pt x="19200" y="13328"/>
                  <a:pt x="19200" y="13328"/>
                </a:cubicBezTo>
                <a:cubicBezTo>
                  <a:pt x="19200" y="3217"/>
                  <a:pt x="19200" y="3217"/>
                  <a:pt x="19200" y="3217"/>
                </a:cubicBezTo>
                <a:cubicBezTo>
                  <a:pt x="2800" y="3217"/>
                  <a:pt x="2800" y="3217"/>
                  <a:pt x="2800" y="3217"/>
                </a:cubicBezTo>
                <a:lnTo>
                  <a:pt x="2800" y="1332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51" name="Freeform 163"/>
          <p:cNvSpPr/>
          <p:nvPr/>
        </p:nvSpPr>
        <p:spPr>
          <a:xfrm>
            <a:off x="6886575" y="4489450"/>
            <a:ext cx="1047751" cy="10350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76" y="7056"/>
                </a:moveTo>
                <a:cubicBezTo>
                  <a:pt x="18776" y="7056"/>
                  <a:pt x="18776" y="7056"/>
                  <a:pt x="18776" y="7056"/>
                </a:cubicBezTo>
                <a:cubicBezTo>
                  <a:pt x="12141" y="4320"/>
                  <a:pt x="12141" y="4320"/>
                  <a:pt x="12141" y="4320"/>
                </a:cubicBezTo>
                <a:cubicBezTo>
                  <a:pt x="12424" y="4032"/>
                  <a:pt x="12706" y="3600"/>
                  <a:pt x="12706" y="3024"/>
                </a:cubicBezTo>
                <a:cubicBezTo>
                  <a:pt x="11718" y="3024"/>
                  <a:pt x="11718" y="3024"/>
                  <a:pt x="11718" y="3024"/>
                </a:cubicBezTo>
                <a:cubicBezTo>
                  <a:pt x="11718" y="3600"/>
                  <a:pt x="11294" y="4032"/>
                  <a:pt x="10871" y="4032"/>
                </a:cubicBezTo>
                <a:cubicBezTo>
                  <a:pt x="10306" y="4032"/>
                  <a:pt x="9882" y="3600"/>
                  <a:pt x="9882" y="3024"/>
                </a:cubicBezTo>
                <a:cubicBezTo>
                  <a:pt x="9882" y="2448"/>
                  <a:pt x="10306" y="2016"/>
                  <a:pt x="10871" y="2016"/>
                </a:cubicBezTo>
                <a:cubicBezTo>
                  <a:pt x="11294" y="2016"/>
                  <a:pt x="11294" y="2016"/>
                  <a:pt x="11294" y="2016"/>
                </a:cubicBezTo>
                <a:cubicBezTo>
                  <a:pt x="11294" y="0"/>
                  <a:pt x="11294" y="0"/>
                  <a:pt x="11294" y="0"/>
                </a:cubicBezTo>
                <a:cubicBezTo>
                  <a:pt x="10306" y="0"/>
                  <a:pt x="10306" y="0"/>
                  <a:pt x="10306" y="0"/>
                </a:cubicBezTo>
                <a:cubicBezTo>
                  <a:pt x="10306" y="1152"/>
                  <a:pt x="10306" y="1152"/>
                  <a:pt x="10306" y="1152"/>
                </a:cubicBezTo>
                <a:cubicBezTo>
                  <a:pt x="9600" y="1296"/>
                  <a:pt x="9035" y="2160"/>
                  <a:pt x="9035" y="3024"/>
                </a:cubicBezTo>
                <a:cubicBezTo>
                  <a:pt x="9035" y="3456"/>
                  <a:pt x="9176" y="4032"/>
                  <a:pt x="9459" y="4320"/>
                </a:cubicBezTo>
                <a:cubicBezTo>
                  <a:pt x="2824" y="7056"/>
                  <a:pt x="2824" y="7056"/>
                  <a:pt x="2824" y="7056"/>
                </a:cubicBezTo>
                <a:cubicBezTo>
                  <a:pt x="2824" y="7056"/>
                  <a:pt x="2824" y="7056"/>
                  <a:pt x="2824" y="7056"/>
                </a:cubicBezTo>
                <a:cubicBezTo>
                  <a:pt x="0" y="7056"/>
                  <a:pt x="0" y="7056"/>
                  <a:pt x="0" y="7056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7056"/>
                  <a:pt x="21600" y="7056"/>
                  <a:pt x="21600" y="7056"/>
                </a:cubicBezTo>
                <a:lnTo>
                  <a:pt x="18776" y="7056"/>
                </a:lnTo>
                <a:close/>
                <a:moveTo>
                  <a:pt x="4235" y="7920"/>
                </a:moveTo>
                <a:cubicBezTo>
                  <a:pt x="4235" y="20736"/>
                  <a:pt x="4235" y="20736"/>
                  <a:pt x="4235" y="20736"/>
                </a:cubicBezTo>
                <a:cubicBezTo>
                  <a:pt x="3106" y="20736"/>
                  <a:pt x="3106" y="20736"/>
                  <a:pt x="3106" y="20736"/>
                </a:cubicBezTo>
                <a:cubicBezTo>
                  <a:pt x="3106" y="7920"/>
                  <a:pt x="3106" y="7920"/>
                  <a:pt x="3106" y="7920"/>
                </a:cubicBezTo>
                <a:lnTo>
                  <a:pt x="4235" y="7920"/>
                </a:lnTo>
                <a:close/>
                <a:moveTo>
                  <a:pt x="5082" y="7920"/>
                </a:moveTo>
                <a:cubicBezTo>
                  <a:pt x="6212" y="7920"/>
                  <a:pt x="6212" y="7920"/>
                  <a:pt x="6212" y="7920"/>
                </a:cubicBezTo>
                <a:cubicBezTo>
                  <a:pt x="6212" y="20736"/>
                  <a:pt x="6212" y="20736"/>
                  <a:pt x="6212" y="20736"/>
                </a:cubicBezTo>
                <a:cubicBezTo>
                  <a:pt x="5082" y="20736"/>
                  <a:pt x="5082" y="20736"/>
                  <a:pt x="5082" y="20736"/>
                </a:cubicBezTo>
                <a:lnTo>
                  <a:pt x="5082" y="7920"/>
                </a:lnTo>
                <a:close/>
                <a:moveTo>
                  <a:pt x="7200" y="7920"/>
                </a:moveTo>
                <a:cubicBezTo>
                  <a:pt x="8329" y="7920"/>
                  <a:pt x="8329" y="7920"/>
                  <a:pt x="8329" y="7920"/>
                </a:cubicBezTo>
                <a:cubicBezTo>
                  <a:pt x="8329" y="20736"/>
                  <a:pt x="8329" y="20736"/>
                  <a:pt x="8329" y="20736"/>
                </a:cubicBezTo>
                <a:cubicBezTo>
                  <a:pt x="7200" y="20736"/>
                  <a:pt x="7200" y="20736"/>
                  <a:pt x="7200" y="20736"/>
                </a:cubicBezTo>
                <a:lnTo>
                  <a:pt x="7200" y="7920"/>
                </a:lnTo>
                <a:close/>
                <a:moveTo>
                  <a:pt x="9176" y="7920"/>
                </a:moveTo>
                <a:cubicBezTo>
                  <a:pt x="10306" y="7920"/>
                  <a:pt x="10306" y="7920"/>
                  <a:pt x="10306" y="7920"/>
                </a:cubicBezTo>
                <a:cubicBezTo>
                  <a:pt x="10306" y="20736"/>
                  <a:pt x="10306" y="20736"/>
                  <a:pt x="10306" y="20736"/>
                </a:cubicBezTo>
                <a:cubicBezTo>
                  <a:pt x="9176" y="20736"/>
                  <a:pt x="9176" y="20736"/>
                  <a:pt x="9176" y="20736"/>
                </a:cubicBezTo>
                <a:lnTo>
                  <a:pt x="9176" y="7920"/>
                </a:lnTo>
                <a:close/>
                <a:moveTo>
                  <a:pt x="11294" y="7920"/>
                </a:moveTo>
                <a:cubicBezTo>
                  <a:pt x="12424" y="7920"/>
                  <a:pt x="12424" y="7920"/>
                  <a:pt x="12424" y="7920"/>
                </a:cubicBezTo>
                <a:cubicBezTo>
                  <a:pt x="12424" y="20736"/>
                  <a:pt x="12424" y="20736"/>
                  <a:pt x="12424" y="20736"/>
                </a:cubicBezTo>
                <a:cubicBezTo>
                  <a:pt x="11294" y="20736"/>
                  <a:pt x="11294" y="20736"/>
                  <a:pt x="11294" y="20736"/>
                </a:cubicBezTo>
                <a:lnTo>
                  <a:pt x="11294" y="7920"/>
                </a:lnTo>
                <a:close/>
                <a:moveTo>
                  <a:pt x="13271" y="7920"/>
                </a:moveTo>
                <a:cubicBezTo>
                  <a:pt x="14541" y="7920"/>
                  <a:pt x="14541" y="7920"/>
                  <a:pt x="14541" y="7920"/>
                </a:cubicBezTo>
                <a:cubicBezTo>
                  <a:pt x="14541" y="20736"/>
                  <a:pt x="14541" y="20736"/>
                  <a:pt x="14541" y="20736"/>
                </a:cubicBezTo>
                <a:cubicBezTo>
                  <a:pt x="13271" y="20736"/>
                  <a:pt x="13271" y="20736"/>
                  <a:pt x="13271" y="20736"/>
                </a:cubicBezTo>
                <a:lnTo>
                  <a:pt x="13271" y="7920"/>
                </a:lnTo>
                <a:close/>
                <a:moveTo>
                  <a:pt x="15388" y="7920"/>
                </a:moveTo>
                <a:cubicBezTo>
                  <a:pt x="16518" y="7920"/>
                  <a:pt x="16518" y="7920"/>
                  <a:pt x="16518" y="7920"/>
                </a:cubicBezTo>
                <a:cubicBezTo>
                  <a:pt x="16518" y="20736"/>
                  <a:pt x="16518" y="20736"/>
                  <a:pt x="16518" y="20736"/>
                </a:cubicBezTo>
                <a:cubicBezTo>
                  <a:pt x="15388" y="20736"/>
                  <a:pt x="15388" y="20736"/>
                  <a:pt x="15388" y="20736"/>
                </a:cubicBezTo>
                <a:lnTo>
                  <a:pt x="15388" y="7920"/>
                </a:lnTo>
                <a:close/>
                <a:moveTo>
                  <a:pt x="17365" y="7920"/>
                </a:moveTo>
                <a:cubicBezTo>
                  <a:pt x="18635" y="7920"/>
                  <a:pt x="18635" y="7920"/>
                  <a:pt x="18635" y="7920"/>
                </a:cubicBezTo>
                <a:cubicBezTo>
                  <a:pt x="18635" y="20736"/>
                  <a:pt x="18635" y="20736"/>
                  <a:pt x="18635" y="20736"/>
                </a:cubicBezTo>
                <a:cubicBezTo>
                  <a:pt x="17365" y="20736"/>
                  <a:pt x="17365" y="20736"/>
                  <a:pt x="17365" y="20736"/>
                </a:cubicBezTo>
                <a:lnTo>
                  <a:pt x="17365" y="7920"/>
                </a:lnTo>
                <a:close/>
                <a:moveTo>
                  <a:pt x="10588" y="4896"/>
                </a:moveTo>
                <a:cubicBezTo>
                  <a:pt x="11012" y="4896"/>
                  <a:pt x="11012" y="4896"/>
                  <a:pt x="11012" y="4896"/>
                </a:cubicBezTo>
                <a:cubicBezTo>
                  <a:pt x="16376" y="7056"/>
                  <a:pt x="16376" y="7056"/>
                  <a:pt x="16376" y="7056"/>
                </a:cubicBezTo>
                <a:cubicBezTo>
                  <a:pt x="5365" y="7056"/>
                  <a:pt x="5365" y="7056"/>
                  <a:pt x="5365" y="7056"/>
                </a:cubicBezTo>
                <a:lnTo>
                  <a:pt x="10588" y="4896"/>
                </a:lnTo>
                <a:close/>
                <a:moveTo>
                  <a:pt x="988" y="7920"/>
                </a:moveTo>
                <a:cubicBezTo>
                  <a:pt x="2118" y="7920"/>
                  <a:pt x="2118" y="7920"/>
                  <a:pt x="2118" y="7920"/>
                </a:cubicBezTo>
                <a:cubicBezTo>
                  <a:pt x="2118" y="20736"/>
                  <a:pt x="2118" y="20736"/>
                  <a:pt x="2118" y="20736"/>
                </a:cubicBezTo>
                <a:cubicBezTo>
                  <a:pt x="988" y="20736"/>
                  <a:pt x="988" y="20736"/>
                  <a:pt x="988" y="20736"/>
                </a:cubicBezTo>
                <a:lnTo>
                  <a:pt x="988" y="7920"/>
                </a:lnTo>
                <a:close/>
                <a:moveTo>
                  <a:pt x="20753" y="20736"/>
                </a:moveTo>
                <a:cubicBezTo>
                  <a:pt x="19482" y="20736"/>
                  <a:pt x="19482" y="20736"/>
                  <a:pt x="19482" y="20736"/>
                </a:cubicBezTo>
                <a:cubicBezTo>
                  <a:pt x="19482" y="7920"/>
                  <a:pt x="19482" y="7920"/>
                  <a:pt x="19482" y="7920"/>
                </a:cubicBezTo>
                <a:cubicBezTo>
                  <a:pt x="20753" y="7920"/>
                  <a:pt x="20753" y="7920"/>
                  <a:pt x="20753" y="7920"/>
                </a:cubicBezTo>
                <a:cubicBezTo>
                  <a:pt x="20753" y="20736"/>
                  <a:pt x="20753" y="20736"/>
                  <a:pt x="20753" y="2073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52" name="Freeform 164"/>
          <p:cNvSpPr/>
          <p:nvPr/>
        </p:nvSpPr>
        <p:spPr>
          <a:xfrm>
            <a:off x="6886575" y="5702300"/>
            <a:ext cx="1047751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00" y="4659"/>
                </a:moveTo>
                <a:cubicBezTo>
                  <a:pt x="13412" y="9882"/>
                  <a:pt x="13412" y="9882"/>
                  <a:pt x="13412" y="9882"/>
                </a:cubicBezTo>
                <a:cubicBezTo>
                  <a:pt x="13412" y="16376"/>
                  <a:pt x="13412" y="16376"/>
                  <a:pt x="13412" y="16376"/>
                </a:cubicBezTo>
                <a:cubicBezTo>
                  <a:pt x="11153" y="16376"/>
                  <a:pt x="11153" y="16376"/>
                  <a:pt x="11153" y="16376"/>
                </a:cubicBezTo>
                <a:cubicBezTo>
                  <a:pt x="11153" y="13553"/>
                  <a:pt x="11153" y="13553"/>
                  <a:pt x="11153" y="13553"/>
                </a:cubicBezTo>
                <a:cubicBezTo>
                  <a:pt x="8753" y="13553"/>
                  <a:pt x="8753" y="13553"/>
                  <a:pt x="8753" y="13553"/>
                </a:cubicBezTo>
                <a:cubicBezTo>
                  <a:pt x="3953" y="0"/>
                  <a:pt x="3953" y="0"/>
                  <a:pt x="3953" y="0"/>
                </a:cubicBezTo>
                <a:cubicBezTo>
                  <a:pt x="1129" y="847"/>
                  <a:pt x="1129" y="847"/>
                  <a:pt x="1129" y="847"/>
                </a:cubicBezTo>
                <a:cubicBezTo>
                  <a:pt x="1271" y="1271"/>
                  <a:pt x="1271" y="1271"/>
                  <a:pt x="1271" y="1271"/>
                </a:cubicBezTo>
                <a:cubicBezTo>
                  <a:pt x="1271" y="7341"/>
                  <a:pt x="1271" y="7341"/>
                  <a:pt x="1271" y="7341"/>
                </a:cubicBezTo>
                <a:cubicBezTo>
                  <a:pt x="565" y="7482"/>
                  <a:pt x="0" y="8188"/>
                  <a:pt x="0" y="9035"/>
                </a:cubicBezTo>
                <a:cubicBezTo>
                  <a:pt x="0" y="10024"/>
                  <a:pt x="847" y="10871"/>
                  <a:pt x="1694" y="10871"/>
                </a:cubicBezTo>
                <a:cubicBezTo>
                  <a:pt x="2682" y="10871"/>
                  <a:pt x="3388" y="10024"/>
                  <a:pt x="3388" y="9035"/>
                </a:cubicBezTo>
                <a:cubicBezTo>
                  <a:pt x="2541" y="9035"/>
                  <a:pt x="2541" y="9035"/>
                  <a:pt x="2541" y="9035"/>
                </a:cubicBezTo>
                <a:cubicBezTo>
                  <a:pt x="2541" y="9600"/>
                  <a:pt x="2118" y="10024"/>
                  <a:pt x="1694" y="10024"/>
                </a:cubicBezTo>
                <a:cubicBezTo>
                  <a:pt x="1271" y="10024"/>
                  <a:pt x="988" y="9600"/>
                  <a:pt x="988" y="9035"/>
                </a:cubicBezTo>
                <a:cubicBezTo>
                  <a:pt x="988" y="8612"/>
                  <a:pt x="1271" y="8188"/>
                  <a:pt x="1694" y="8188"/>
                </a:cubicBezTo>
                <a:cubicBezTo>
                  <a:pt x="2259" y="8188"/>
                  <a:pt x="2259" y="8188"/>
                  <a:pt x="2259" y="8188"/>
                </a:cubicBezTo>
                <a:cubicBezTo>
                  <a:pt x="2259" y="3953"/>
                  <a:pt x="2259" y="3953"/>
                  <a:pt x="2259" y="3953"/>
                </a:cubicBezTo>
                <a:cubicBezTo>
                  <a:pt x="5788" y="14118"/>
                  <a:pt x="5788" y="14118"/>
                  <a:pt x="5788" y="14118"/>
                </a:cubicBezTo>
                <a:cubicBezTo>
                  <a:pt x="5788" y="16376"/>
                  <a:pt x="5788" y="16376"/>
                  <a:pt x="5788" y="16376"/>
                </a:cubicBezTo>
                <a:cubicBezTo>
                  <a:pt x="2824" y="16376"/>
                  <a:pt x="2824" y="16376"/>
                  <a:pt x="2824" y="16376"/>
                </a:cubicBezTo>
                <a:cubicBezTo>
                  <a:pt x="2824" y="21600"/>
                  <a:pt x="2824" y="21600"/>
                  <a:pt x="2824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4659"/>
                  <a:pt x="21600" y="4659"/>
                  <a:pt x="21600" y="4659"/>
                </a:cubicBezTo>
                <a:lnTo>
                  <a:pt x="16800" y="4659"/>
                </a:lnTo>
                <a:close/>
                <a:moveTo>
                  <a:pt x="10306" y="14541"/>
                </a:moveTo>
                <a:cubicBezTo>
                  <a:pt x="10306" y="16376"/>
                  <a:pt x="10306" y="16376"/>
                  <a:pt x="10306" y="16376"/>
                </a:cubicBezTo>
                <a:cubicBezTo>
                  <a:pt x="6635" y="16376"/>
                  <a:pt x="6635" y="16376"/>
                  <a:pt x="6635" y="16376"/>
                </a:cubicBezTo>
                <a:cubicBezTo>
                  <a:pt x="6635" y="14541"/>
                  <a:pt x="6635" y="14541"/>
                  <a:pt x="6635" y="14541"/>
                </a:cubicBezTo>
                <a:lnTo>
                  <a:pt x="10306" y="14541"/>
                </a:lnTo>
                <a:close/>
                <a:moveTo>
                  <a:pt x="3388" y="1129"/>
                </a:moveTo>
                <a:cubicBezTo>
                  <a:pt x="7765" y="13553"/>
                  <a:pt x="7765" y="13553"/>
                  <a:pt x="7765" y="13553"/>
                </a:cubicBezTo>
                <a:cubicBezTo>
                  <a:pt x="6494" y="13553"/>
                  <a:pt x="6494" y="13553"/>
                  <a:pt x="6494" y="13553"/>
                </a:cubicBezTo>
                <a:cubicBezTo>
                  <a:pt x="2259" y="1412"/>
                  <a:pt x="2259" y="1412"/>
                  <a:pt x="2259" y="1412"/>
                </a:cubicBezTo>
                <a:lnTo>
                  <a:pt x="3388" y="1129"/>
                </a:lnTo>
                <a:close/>
                <a:moveTo>
                  <a:pt x="20753" y="20753"/>
                </a:moveTo>
                <a:cubicBezTo>
                  <a:pt x="3812" y="20753"/>
                  <a:pt x="3812" y="20753"/>
                  <a:pt x="3812" y="20753"/>
                </a:cubicBezTo>
                <a:cubicBezTo>
                  <a:pt x="3812" y="17224"/>
                  <a:pt x="3812" y="17224"/>
                  <a:pt x="3812" y="17224"/>
                </a:cubicBezTo>
                <a:cubicBezTo>
                  <a:pt x="20753" y="17224"/>
                  <a:pt x="20753" y="17224"/>
                  <a:pt x="20753" y="17224"/>
                </a:cubicBezTo>
                <a:lnTo>
                  <a:pt x="20753" y="20753"/>
                </a:lnTo>
                <a:close/>
                <a:moveTo>
                  <a:pt x="14400" y="10165"/>
                </a:moveTo>
                <a:cubicBezTo>
                  <a:pt x="17365" y="5506"/>
                  <a:pt x="17365" y="5506"/>
                  <a:pt x="17365" y="5506"/>
                </a:cubicBezTo>
                <a:cubicBezTo>
                  <a:pt x="20753" y="5506"/>
                  <a:pt x="20753" y="5506"/>
                  <a:pt x="20753" y="5506"/>
                </a:cubicBezTo>
                <a:cubicBezTo>
                  <a:pt x="20753" y="16094"/>
                  <a:pt x="20753" y="16094"/>
                  <a:pt x="20753" y="16094"/>
                </a:cubicBezTo>
                <a:cubicBezTo>
                  <a:pt x="14400" y="16094"/>
                  <a:pt x="14400" y="16094"/>
                  <a:pt x="14400" y="16094"/>
                </a:cubicBezTo>
                <a:lnTo>
                  <a:pt x="14400" y="10165"/>
                </a:lnTo>
                <a:close/>
                <a:moveTo>
                  <a:pt x="15812" y="9035"/>
                </a:moveTo>
                <a:cubicBezTo>
                  <a:pt x="15812" y="10588"/>
                  <a:pt x="15812" y="10588"/>
                  <a:pt x="15812" y="10588"/>
                </a:cubicBezTo>
                <a:cubicBezTo>
                  <a:pt x="20047" y="10588"/>
                  <a:pt x="20047" y="10588"/>
                  <a:pt x="20047" y="10588"/>
                </a:cubicBezTo>
                <a:cubicBezTo>
                  <a:pt x="20047" y="6212"/>
                  <a:pt x="20047" y="6212"/>
                  <a:pt x="20047" y="6212"/>
                </a:cubicBezTo>
                <a:cubicBezTo>
                  <a:pt x="17647" y="6212"/>
                  <a:pt x="17647" y="6212"/>
                  <a:pt x="17647" y="6212"/>
                </a:cubicBezTo>
                <a:lnTo>
                  <a:pt x="15812" y="9035"/>
                </a:lnTo>
                <a:close/>
                <a:moveTo>
                  <a:pt x="19059" y="7200"/>
                </a:moveTo>
                <a:cubicBezTo>
                  <a:pt x="19059" y="9741"/>
                  <a:pt x="19059" y="9741"/>
                  <a:pt x="19059" y="9741"/>
                </a:cubicBezTo>
                <a:cubicBezTo>
                  <a:pt x="16659" y="9741"/>
                  <a:pt x="16659" y="9741"/>
                  <a:pt x="16659" y="9741"/>
                </a:cubicBezTo>
                <a:cubicBezTo>
                  <a:pt x="16659" y="9318"/>
                  <a:pt x="16659" y="9318"/>
                  <a:pt x="16659" y="9318"/>
                </a:cubicBezTo>
                <a:cubicBezTo>
                  <a:pt x="18212" y="7200"/>
                  <a:pt x="18212" y="7200"/>
                  <a:pt x="18212" y="7200"/>
                </a:cubicBezTo>
                <a:cubicBezTo>
                  <a:pt x="19059" y="7200"/>
                  <a:pt x="19059" y="7200"/>
                  <a:pt x="19059" y="7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53" name="Freeform 165"/>
          <p:cNvSpPr/>
          <p:nvPr/>
        </p:nvSpPr>
        <p:spPr>
          <a:xfrm>
            <a:off x="6886575" y="6943725"/>
            <a:ext cx="1047751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53" y="10306"/>
                </a:moveTo>
                <a:cubicBezTo>
                  <a:pt x="12706" y="7906"/>
                  <a:pt x="12706" y="7906"/>
                  <a:pt x="12706" y="7906"/>
                </a:cubicBezTo>
                <a:cubicBezTo>
                  <a:pt x="12847" y="7624"/>
                  <a:pt x="12847" y="7341"/>
                  <a:pt x="12847" y="7059"/>
                </a:cubicBezTo>
                <a:cubicBezTo>
                  <a:pt x="12000" y="7059"/>
                  <a:pt x="12000" y="7059"/>
                  <a:pt x="12000" y="7059"/>
                </a:cubicBezTo>
                <a:cubicBezTo>
                  <a:pt x="12000" y="7765"/>
                  <a:pt x="11435" y="8188"/>
                  <a:pt x="10871" y="8188"/>
                </a:cubicBezTo>
                <a:cubicBezTo>
                  <a:pt x="10165" y="8188"/>
                  <a:pt x="9600" y="7765"/>
                  <a:pt x="9600" y="7059"/>
                </a:cubicBezTo>
                <a:cubicBezTo>
                  <a:pt x="9600" y="6353"/>
                  <a:pt x="10165" y="5929"/>
                  <a:pt x="10871" y="5929"/>
                </a:cubicBezTo>
                <a:cubicBezTo>
                  <a:pt x="11294" y="5929"/>
                  <a:pt x="11294" y="5929"/>
                  <a:pt x="11294" y="5929"/>
                </a:cubicBezTo>
                <a:cubicBezTo>
                  <a:pt x="11294" y="4941"/>
                  <a:pt x="11294" y="4941"/>
                  <a:pt x="11294" y="4941"/>
                </a:cubicBezTo>
                <a:cubicBezTo>
                  <a:pt x="11294" y="4659"/>
                  <a:pt x="11294" y="4659"/>
                  <a:pt x="11294" y="4659"/>
                </a:cubicBezTo>
                <a:cubicBezTo>
                  <a:pt x="11294" y="0"/>
                  <a:pt x="11294" y="0"/>
                  <a:pt x="11294" y="0"/>
                </a:cubicBezTo>
                <a:cubicBezTo>
                  <a:pt x="10306" y="0"/>
                  <a:pt x="10306" y="0"/>
                  <a:pt x="10306" y="0"/>
                </a:cubicBezTo>
                <a:cubicBezTo>
                  <a:pt x="10306" y="4659"/>
                  <a:pt x="10306" y="4659"/>
                  <a:pt x="10306" y="4659"/>
                </a:cubicBezTo>
                <a:cubicBezTo>
                  <a:pt x="10306" y="4941"/>
                  <a:pt x="10306" y="4941"/>
                  <a:pt x="10306" y="4941"/>
                </a:cubicBezTo>
                <a:cubicBezTo>
                  <a:pt x="10306" y="4941"/>
                  <a:pt x="10306" y="4941"/>
                  <a:pt x="10306" y="4941"/>
                </a:cubicBezTo>
                <a:cubicBezTo>
                  <a:pt x="9459" y="5224"/>
                  <a:pt x="8753" y="6071"/>
                  <a:pt x="8753" y="7059"/>
                </a:cubicBezTo>
                <a:cubicBezTo>
                  <a:pt x="8753" y="7341"/>
                  <a:pt x="8753" y="7624"/>
                  <a:pt x="8894" y="7906"/>
                </a:cubicBezTo>
                <a:cubicBezTo>
                  <a:pt x="5506" y="10306"/>
                  <a:pt x="5506" y="10306"/>
                  <a:pt x="5506" y="10306"/>
                </a:cubicBezTo>
                <a:cubicBezTo>
                  <a:pt x="0" y="10306"/>
                  <a:pt x="0" y="10306"/>
                  <a:pt x="0" y="10306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0306"/>
                  <a:pt x="21600" y="10306"/>
                  <a:pt x="21600" y="10306"/>
                </a:cubicBezTo>
                <a:lnTo>
                  <a:pt x="15953" y="10306"/>
                </a:lnTo>
                <a:close/>
                <a:moveTo>
                  <a:pt x="9459" y="8612"/>
                </a:moveTo>
                <a:cubicBezTo>
                  <a:pt x="9741" y="8894"/>
                  <a:pt x="10306" y="9176"/>
                  <a:pt x="10871" y="9176"/>
                </a:cubicBezTo>
                <a:cubicBezTo>
                  <a:pt x="11294" y="9176"/>
                  <a:pt x="11859" y="9035"/>
                  <a:pt x="12141" y="8612"/>
                </a:cubicBezTo>
                <a:cubicBezTo>
                  <a:pt x="14400" y="10306"/>
                  <a:pt x="14400" y="10306"/>
                  <a:pt x="14400" y="10306"/>
                </a:cubicBezTo>
                <a:cubicBezTo>
                  <a:pt x="7200" y="10306"/>
                  <a:pt x="7200" y="10306"/>
                  <a:pt x="7200" y="10306"/>
                </a:cubicBezTo>
                <a:lnTo>
                  <a:pt x="9459" y="8612"/>
                </a:lnTo>
                <a:close/>
                <a:moveTo>
                  <a:pt x="20753" y="20753"/>
                </a:moveTo>
                <a:cubicBezTo>
                  <a:pt x="988" y="20753"/>
                  <a:pt x="988" y="20753"/>
                  <a:pt x="988" y="20753"/>
                </a:cubicBezTo>
                <a:cubicBezTo>
                  <a:pt x="988" y="11153"/>
                  <a:pt x="988" y="11153"/>
                  <a:pt x="988" y="11153"/>
                </a:cubicBezTo>
                <a:cubicBezTo>
                  <a:pt x="20753" y="11153"/>
                  <a:pt x="20753" y="11153"/>
                  <a:pt x="20753" y="11153"/>
                </a:cubicBezTo>
                <a:lnTo>
                  <a:pt x="20753" y="2075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54" name="Freeform 166"/>
          <p:cNvSpPr/>
          <p:nvPr/>
        </p:nvSpPr>
        <p:spPr>
          <a:xfrm>
            <a:off x="6886575" y="8350250"/>
            <a:ext cx="1047751" cy="765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751"/>
                </a:moveTo>
                <a:cubicBezTo>
                  <a:pt x="21600" y="778"/>
                  <a:pt x="21035" y="0"/>
                  <a:pt x="20188" y="0"/>
                </a:cubicBezTo>
                <a:cubicBezTo>
                  <a:pt x="1271" y="0"/>
                  <a:pt x="1271" y="0"/>
                  <a:pt x="1271" y="0"/>
                </a:cubicBezTo>
                <a:cubicBezTo>
                  <a:pt x="565" y="0"/>
                  <a:pt x="0" y="778"/>
                  <a:pt x="0" y="1751"/>
                </a:cubicBezTo>
                <a:cubicBezTo>
                  <a:pt x="0" y="19849"/>
                  <a:pt x="0" y="19849"/>
                  <a:pt x="0" y="19849"/>
                </a:cubicBezTo>
                <a:cubicBezTo>
                  <a:pt x="0" y="20822"/>
                  <a:pt x="565" y="21600"/>
                  <a:pt x="1271" y="21600"/>
                </a:cubicBezTo>
                <a:cubicBezTo>
                  <a:pt x="20329" y="21600"/>
                  <a:pt x="20329" y="21600"/>
                  <a:pt x="20329" y="21600"/>
                </a:cubicBezTo>
                <a:cubicBezTo>
                  <a:pt x="21035" y="21600"/>
                  <a:pt x="21600" y="20822"/>
                  <a:pt x="21600" y="19849"/>
                </a:cubicBezTo>
                <a:lnTo>
                  <a:pt x="21600" y="1751"/>
                </a:lnTo>
                <a:close/>
                <a:moveTo>
                  <a:pt x="20753" y="7978"/>
                </a:moveTo>
                <a:cubicBezTo>
                  <a:pt x="988" y="7978"/>
                  <a:pt x="988" y="7978"/>
                  <a:pt x="988" y="7978"/>
                </a:cubicBezTo>
                <a:cubicBezTo>
                  <a:pt x="988" y="6227"/>
                  <a:pt x="988" y="6227"/>
                  <a:pt x="988" y="6227"/>
                </a:cubicBezTo>
                <a:cubicBezTo>
                  <a:pt x="20753" y="6227"/>
                  <a:pt x="20753" y="6227"/>
                  <a:pt x="20753" y="6227"/>
                </a:cubicBezTo>
                <a:lnTo>
                  <a:pt x="20753" y="7978"/>
                </a:lnTo>
                <a:close/>
                <a:moveTo>
                  <a:pt x="847" y="1946"/>
                </a:moveTo>
                <a:cubicBezTo>
                  <a:pt x="847" y="1557"/>
                  <a:pt x="1129" y="1362"/>
                  <a:pt x="1271" y="1362"/>
                </a:cubicBezTo>
                <a:cubicBezTo>
                  <a:pt x="1271" y="1168"/>
                  <a:pt x="1271" y="1168"/>
                  <a:pt x="1271" y="1168"/>
                </a:cubicBezTo>
                <a:cubicBezTo>
                  <a:pt x="20188" y="1168"/>
                  <a:pt x="20188" y="1168"/>
                  <a:pt x="20188" y="1168"/>
                </a:cubicBezTo>
                <a:cubicBezTo>
                  <a:pt x="20471" y="1168"/>
                  <a:pt x="20753" y="1557"/>
                  <a:pt x="20753" y="1751"/>
                </a:cubicBezTo>
                <a:cubicBezTo>
                  <a:pt x="20753" y="5059"/>
                  <a:pt x="20753" y="5059"/>
                  <a:pt x="20753" y="5059"/>
                </a:cubicBezTo>
                <a:cubicBezTo>
                  <a:pt x="847" y="5059"/>
                  <a:pt x="847" y="5059"/>
                  <a:pt x="847" y="5059"/>
                </a:cubicBezTo>
                <a:lnTo>
                  <a:pt x="847" y="1946"/>
                </a:lnTo>
                <a:close/>
                <a:moveTo>
                  <a:pt x="20753" y="19849"/>
                </a:moveTo>
                <a:cubicBezTo>
                  <a:pt x="20753" y="20238"/>
                  <a:pt x="20471" y="20432"/>
                  <a:pt x="20188" y="20432"/>
                </a:cubicBezTo>
                <a:cubicBezTo>
                  <a:pt x="1271" y="20432"/>
                  <a:pt x="1271" y="20432"/>
                  <a:pt x="1271" y="20432"/>
                </a:cubicBezTo>
                <a:cubicBezTo>
                  <a:pt x="988" y="20432"/>
                  <a:pt x="847" y="20238"/>
                  <a:pt x="847" y="19849"/>
                </a:cubicBezTo>
                <a:cubicBezTo>
                  <a:pt x="847" y="9341"/>
                  <a:pt x="847" y="9341"/>
                  <a:pt x="847" y="9341"/>
                </a:cubicBezTo>
                <a:cubicBezTo>
                  <a:pt x="20753" y="9341"/>
                  <a:pt x="20753" y="9341"/>
                  <a:pt x="20753" y="9341"/>
                </a:cubicBezTo>
                <a:lnTo>
                  <a:pt x="20753" y="1984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55" name="Freeform 167"/>
          <p:cNvSpPr/>
          <p:nvPr/>
        </p:nvSpPr>
        <p:spPr>
          <a:xfrm>
            <a:off x="6887070" y="9426575"/>
            <a:ext cx="1047256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0" h="21600" extrusionOk="0">
                <a:moveTo>
                  <a:pt x="8276" y="13129"/>
                </a:moveTo>
                <a:cubicBezTo>
                  <a:pt x="4629" y="13129"/>
                  <a:pt x="4629" y="13129"/>
                  <a:pt x="4629" y="13129"/>
                </a:cubicBezTo>
                <a:cubicBezTo>
                  <a:pt x="2104" y="13129"/>
                  <a:pt x="141" y="15106"/>
                  <a:pt x="141" y="17506"/>
                </a:cubicBezTo>
                <a:cubicBezTo>
                  <a:pt x="0" y="18212"/>
                  <a:pt x="-140" y="19482"/>
                  <a:pt x="281" y="19906"/>
                </a:cubicBezTo>
                <a:cubicBezTo>
                  <a:pt x="1543" y="21176"/>
                  <a:pt x="4348" y="21600"/>
                  <a:pt x="6452" y="21600"/>
                </a:cubicBezTo>
                <a:cubicBezTo>
                  <a:pt x="8696" y="21600"/>
                  <a:pt x="11361" y="21176"/>
                  <a:pt x="12624" y="19906"/>
                </a:cubicBezTo>
                <a:cubicBezTo>
                  <a:pt x="13044" y="19482"/>
                  <a:pt x="12904" y="18212"/>
                  <a:pt x="12764" y="17506"/>
                </a:cubicBezTo>
                <a:cubicBezTo>
                  <a:pt x="12764" y="15106"/>
                  <a:pt x="10660" y="13129"/>
                  <a:pt x="8276" y="13129"/>
                </a:cubicBezTo>
                <a:close/>
                <a:moveTo>
                  <a:pt x="12063" y="19341"/>
                </a:moveTo>
                <a:cubicBezTo>
                  <a:pt x="11221" y="20188"/>
                  <a:pt x="8977" y="20753"/>
                  <a:pt x="6452" y="20753"/>
                </a:cubicBezTo>
                <a:cubicBezTo>
                  <a:pt x="3928" y="20753"/>
                  <a:pt x="1824" y="20188"/>
                  <a:pt x="982" y="19341"/>
                </a:cubicBezTo>
                <a:cubicBezTo>
                  <a:pt x="842" y="19200"/>
                  <a:pt x="421" y="14118"/>
                  <a:pt x="4629" y="13976"/>
                </a:cubicBezTo>
                <a:cubicBezTo>
                  <a:pt x="5611" y="13835"/>
                  <a:pt x="8276" y="13976"/>
                  <a:pt x="8276" y="13976"/>
                </a:cubicBezTo>
                <a:cubicBezTo>
                  <a:pt x="12483" y="13976"/>
                  <a:pt x="12063" y="19200"/>
                  <a:pt x="12063" y="19341"/>
                </a:cubicBezTo>
                <a:close/>
                <a:moveTo>
                  <a:pt x="6452" y="12282"/>
                </a:moveTo>
                <a:cubicBezTo>
                  <a:pt x="8416" y="12282"/>
                  <a:pt x="10099" y="10588"/>
                  <a:pt x="9959" y="8612"/>
                </a:cubicBezTo>
                <a:cubicBezTo>
                  <a:pt x="9959" y="6635"/>
                  <a:pt x="8416" y="4941"/>
                  <a:pt x="6452" y="4941"/>
                </a:cubicBezTo>
                <a:cubicBezTo>
                  <a:pt x="4489" y="4941"/>
                  <a:pt x="2805" y="6635"/>
                  <a:pt x="2805" y="8612"/>
                </a:cubicBezTo>
                <a:cubicBezTo>
                  <a:pt x="2805" y="10588"/>
                  <a:pt x="4348" y="12282"/>
                  <a:pt x="6452" y="12282"/>
                </a:cubicBezTo>
                <a:close/>
                <a:moveTo>
                  <a:pt x="6452" y="5929"/>
                </a:moveTo>
                <a:cubicBezTo>
                  <a:pt x="7855" y="5929"/>
                  <a:pt x="9117" y="7059"/>
                  <a:pt x="9117" y="8612"/>
                </a:cubicBezTo>
                <a:cubicBezTo>
                  <a:pt x="9117" y="10024"/>
                  <a:pt x="7855" y="11294"/>
                  <a:pt x="6452" y="11294"/>
                </a:cubicBezTo>
                <a:cubicBezTo>
                  <a:pt x="4909" y="11294"/>
                  <a:pt x="3647" y="10024"/>
                  <a:pt x="3647" y="8612"/>
                </a:cubicBezTo>
                <a:cubicBezTo>
                  <a:pt x="3647" y="7059"/>
                  <a:pt x="4909" y="5929"/>
                  <a:pt x="6452" y="5929"/>
                </a:cubicBezTo>
                <a:close/>
                <a:moveTo>
                  <a:pt x="10660" y="0"/>
                </a:moveTo>
                <a:cubicBezTo>
                  <a:pt x="10660" y="6635"/>
                  <a:pt x="10660" y="6635"/>
                  <a:pt x="10660" y="6635"/>
                </a:cubicBezTo>
                <a:cubicBezTo>
                  <a:pt x="12063" y="6635"/>
                  <a:pt x="12063" y="6635"/>
                  <a:pt x="12063" y="6635"/>
                </a:cubicBezTo>
                <a:cubicBezTo>
                  <a:pt x="12063" y="9882"/>
                  <a:pt x="12063" y="9882"/>
                  <a:pt x="12063" y="9882"/>
                </a:cubicBezTo>
                <a:cubicBezTo>
                  <a:pt x="15289" y="6635"/>
                  <a:pt x="15289" y="6635"/>
                  <a:pt x="15289" y="6635"/>
                </a:cubicBezTo>
                <a:cubicBezTo>
                  <a:pt x="21460" y="6635"/>
                  <a:pt x="21460" y="6635"/>
                  <a:pt x="21460" y="6635"/>
                </a:cubicBezTo>
                <a:cubicBezTo>
                  <a:pt x="21460" y="0"/>
                  <a:pt x="21460" y="0"/>
                  <a:pt x="21460" y="0"/>
                </a:cubicBezTo>
                <a:lnTo>
                  <a:pt x="10660" y="0"/>
                </a:lnTo>
                <a:close/>
                <a:moveTo>
                  <a:pt x="20618" y="5788"/>
                </a:moveTo>
                <a:cubicBezTo>
                  <a:pt x="15008" y="5788"/>
                  <a:pt x="15008" y="5788"/>
                  <a:pt x="15008" y="5788"/>
                </a:cubicBezTo>
                <a:cubicBezTo>
                  <a:pt x="12904" y="7765"/>
                  <a:pt x="12904" y="7765"/>
                  <a:pt x="12904" y="7765"/>
                </a:cubicBezTo>
                <a:cubicBezTo>
                  <a:pt x="12904" y="5788"/>
                  <a:pt x="12904" y="5788"/>
                  <a:pt x="12904" y="5788"/>
                </a:cubicBezTo>
                <a:cubicBezTo>
                  <a:pt x="11502" y="5788"/>
                  <a:pt x="11502" y="5788"/>
                  <a:pt x="11502" y="5788"/>
                </a:cubicBezTo>
                <a:cubicBezTo>
                  <a:pt x="11502" y="988"/>
                  <a:pt x="11502" y="988"/>
                  <a:pt x="11502" y="988"/>
                </a:cubicBezTo>
                <a:cubicBezTo>
                  <a:pt x="20618" y="988"/>
                  <a:pt x="20618" y="988"/>
                  <a:pt x="20618" y="988"/>
                </a:cubicBezTo>
                <a:lnTo>
                  <a:pt x="20618" y="5788"/>
                </a:lnTo>
                <a:close/>
                <a:moveTo>
                  <a:pt x="15990" y="2259"/>
                </a:moveTo>
                <a:cubicBezTo>
                  <a:pt x="15990" y="2118"/>
                  <a:pt x="16130" y="2118"/>
                  <a:pt x="16130" y="2118"/>
                </a:cubicBezTo>
                <a:cubicBezTo>
                  <a:pt x="16270" y="2118"/>
                  <a:pt x="16411" y="2118"/>
                  <a:pt x="16411" y="2118"/>
                </a:cubicBezTo>
                <a:cubicBezTo>
                  <a:pt x="16411" y="2259"/>
                  <a:pt x="16411" y="2259"/>
                  <a:pt x="16411" y="2400"/>
                </a:cubicBezTo>
                <a:cubicBezTo>
                  <a:pt x="16411" y="2541"/>
                  <a:pt x="16411" y="2682"/>
                  <a:pt x="16411" y="2682"/>
                </a:cubicBezTo>
                <a:cubicBezTo>
                  <a:pt x="15990" y="3106"/>
                  <a:pt x="15990" y="3106"/>
                  <a:pt x="15990" y="3106"/>
                </a:cubicBezTo>
                <a:cubicBezTo>
                  <a:pt x="15850" y="3247"/>
                  <a:pt x="15850" y="3247"/>
                  <a:pt x="15709" y="3388"/>
                </a:cubicBezTo>
                <a:cubicBezTo>
                  <a:pt x="15709" y="3529"/>
                  <a:pt x="15709" y="3671"/>
                  <a:pt x="15709" y="3812"/>
                </a:cubicBezTo>
                <a:cubicBezTo>
                  <a:pt x="15709" y="4235"/>
                  <a:pt x="15709" y="4235"/>
                  <a:pt x="15709" y="4235"/>
                </a:cubicBezTo>
                <a:cubicBezTo>
                  <a:pt x="16551" y="4235"/>
                  <a:pt x="16551" y="4235"/>
                  <a:pt x="16551" y="4235"/>
                </a:cubicBezTo>
                <a:cubicBezTo>
                  <a:pt x="16551" y="3812"/>
                  <a:pt x="16551" y="3812"/>
                  <a:pt x="16551" y="3812"/>
                </a:cubicBezTo>
                <a:cubicBezTo>
                  <a:pt x="16551" y="3671"/>
                  <a:pt x="16551" y="3671"/>
                  <a:pt x="16551" y="3529"/>
                </a:cubicBezTo>
                <a:cubicBezTo>
                  <a:pt x="16691" y="3529"/>
                  <a:pt x="16691" y="3529"/>
                  <a:pt x="16831" y="3388"/>
                </a:cubicBezTo>
                <a:cubicBezTo>
                  <a:pt x="16831" y="3247"/>
                  <a:pt x="16972" y="3247"/>
                  <a:pt x="17112" y="3106"/>
                </a:cubicBezTo>
                <a:cubicBezTo>
                  <a:pt x="17112" y="3106"/>
                  <a:pt x="17112" y="3106"/>
                  <a:pt x="17112" y="2965"/>
                </a:cubicBezTo>
                <a:cubicBezTo>
                  <a:pt x="17252" y="2965"/>
                  <a:pt x="17252" y="2965"/>
                  <a:pt x="17252" y="2824"/>
                </a:cubicBezTo>
                <a:cubicBezTo>
                  <a:pt x="17252" y="2824"/>
                  <a:pt x="17252" y="2824"/>
                  <a:pt x="17392" y="2682"/>
                </a:cubicBezTo>
                <a:cubicBezTo>
                  <a:pt x="17392" y="2682"/>
                  <a:pt x="17392" y="2541"/>
                  <a:pt x="17392" y="2400"/>
                </a:cubicBezTo>
                <a:cubicBezTo>
                  <a:pt x="17392" y="2118"/>
                  <a:pt x="17252" y="1835"/>
                  <a:pt x="17112" y="1553"/>
                </a:cubicBezTo>
                <a:cubicBezTo>
                  <a:pt x="16831" y="1412"/>
                  <a:pt x="16551" y="1271"/>
                  <a:pt x="16130" y="1271"/>
                </a:cubicBezTo>
                <a:cubicBezTo>
                  <a:pt x="15850" y="1271"/>
                  <a:pt x="15569" y="1412"/>
                  <a:pt x="15289" y="1694"/>
                </a:cubicBezTo>
                <a:cubicBezTo>
                  <a:pt x="15148" y="1835"/>
                  <a:pt x="15008" y="2118"/>
                  <a:pt x="14868" y="2541"/>
                </a:cubicBezTo>
                <a:cubicBezTo>
                  <a:pt x="15850" y="2541"/>
                  <a:pt x="15850" y="2541"/>
                  <a:pt x="15850" y="2541"/>
                </a:cubicBezTo>
                <a:cubicBezTo>
                  <a:pt x="15850" y="2400"/>
                  <a:pt x="15850" y="2259"/>
                  <a:pt x="15990" y="2259"/>
                </a:cubicBezTo>
                <a:close/>
                <a:moveTo>
                  <a:pt x="16130" y="4376"/>
                </a:moveTo>
                <a:cubicBezTo>
                  <a:pt x="15990" y="4376"/>
                  <a:pt x="15850" y="4376"/>
                  <a:pt x="15850" y="4518"/>
                </a:cubicBezTo>
                <a:cubicBezTo>
                  <a:pt x="15709" y="4659"/>
                  <a:pt x="15709" y="4800"/>
                  <a:pt x="15709" y="4941"/>
                </a:cubicBezTo>
                <a:cubicBezTo>
                  <a:pt x="15709" y="4941"/>
                  <a:pt x="15709" y="5082"/>
                  <a:pt x="15850" y="5224"/>
                </a:cubicBezTo>
                <a:cubicBezTo>
                  <a:pt x="15850" y="5365"/>
                  <a:pt x="15990" y="5365"/>
                  <a:pt x="16130" y="5365"/>
                </a:cubicBezTo>
                <a:cubicBezTo>
                  <a:pt x="16270" y="5365"/>
                  <a:pt x="16411" y="5365"/>
                  <a:pt x="16551" y="5224"/>
                </a:cubicBezTo>
                <a:cubicBezTo>
                  <a:pt x="16691" y="5082"/>
                  <a:pt x="16691" y="4941"/>
                  <a:pt x="16691" y="4941"/>
                </a:cubicBezTo>
                <a:cubicBezTo>
                  <a:pt x="16691" y="4800"/>
                  <a:pt x="16691" y="4659"/>
                  <a:pt x="16551" y="4518"/>
                </a:cubicBezTo>
                <a:cubicBezTo>
                  <a:pt x="16411" y="4376"/>
                  <a:pt x="16270" y="4376"/>
                  <a:pt x="16130" y="437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56" name="Freeform 168"/>
          <p:cNvSpPr/>
          <p:nvPr/>
        </p:nvSpPr>
        <p:spPr>
          <a:xfrm>
            <a:off x="6886575" y="10668000"/>
            <a:ext cx="1047534" cy="1057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5" h="21465" extrusionOk="0">
                <a:moveTo>
                  <a:pt x="21319" y="17953"/>
                </a:moveTo>
                <a:cubicBezTo>
                  <a:pt x="18795" y="15569"/>
                  <a:pt x="18795" y="15569"/>
                  <a:pt x="18795" y="15569"/>
                </a:cubicBezTo>
                <a:cubicBezTo>
                  <a:pt x="18795" y="15429"/>
                  <a:pt x="18655" y="15429"/>
                  <a:pt x="18514" y="15429"/>
                </a:cubicBezTo>
                <a:cubicBezTo>
                  <a:pt x="16551" y="15569"/>
                  <a:pt x="16551" y="15569"/>
                  <a:pt x="16551" y="15569"/>
                </a:cubicBezTo>
                <a:cubicBezTo>
                  <a:pt x="17953" y="13886"/>
                  <a:pt x="18935" y="11782"/>
                  <a:pt x="18935" y="9397"/>
                </a:cubicBezTo>
                <a:cubicBezTo>
                  <a:pt x="18935" y="4208"/>
                  <a:pt x="14587" y="0"/>
                  <a:pt x="9397" y="0"/>
                </a:cubicBezTo>
                <a:cubicBezTo>
                  <a:pt x="4208" y="0"/>
                  <a:pt x="0" y="4208"/>
                  <a:pt x="0" y="9397"/>
                </a:cubicBezTo>
                <a:cubicBezTo>
                  <a:pt x="0" y="14587"/>
                  <a:pt x="4208" y="18795"/>
                  <a:pt x="9397" y="18795"/>
                </a:cubicBezTo>
                <a:cubicBezTo>
                  <a:pt x="11782" y="18795"/>
                  <a:pt x="13886" y="17953"/>
                  <a:pt x="15569" y="16551"/>
                </a:cubicBezTo>
                <a:cubicBezTo>
                  <a:pt x="15429" y="18374"/>
                  <a:pt x="15429" y="18374"/>
                  <a:pt x="15429" y="18374"/>
                </a:cubicBezTo>
                <a:cubicBezTo>
                  <a:pt x="15429" y="18514"/>
                  <a:pt x="15429" y="18655"/>
                  <a:pt x="15569" y="18795"/>
                </a:cubicBezTo>
                <a:cubicBezTo>
                  <a:pt x="17953" y="21319"/>
                  <a:pt x="17953" y="21319"/>
                  <a:pt x="17953" y="21319"/>
                </a:cubicBezTo>
                <a:cubicBezTo>
                  <a:pt x="18234" y="21600"/>
                  <a:pt x="18795" y="21460"/>
                  <a:pt x="18795" y="21039"/>
                </a:cubicBezTo>
                <a:cubicBezTo>
                  <a:pt x="19075" y="18935"/>
                  <a:pt x="19075" y="18935"/>
                  <a:pt x="19075" y="18935"/>
                </a:cubicBezTo>
                <a:cubicBezTo>
                  <a:pt x="21039" y="18795"/>
                  <a:pt x="21039" y="18795"/>
                  <a:pt x="21039" y="18795"/>
                </a:cubicBezTo>
                <a:cubicBezTo>
                  <a:pt x="21460" y="18655"/>
                  <a:pt x="21600" y="18374"/>
                  <a:pt x="21319" y="17953"/>
                </a:cubicBezTo>
                <a:close/>
                <a:moveTo>
                  <a:pt x="982" y="9397"/>
                </a:moveTo>
                <a:cubicBezTo>
                  <a:pt x="982" y="4769"/>
                  <a:pt x="4769" y="982"/>
                  <a:pt x="9397" y="982"/>
                </a:cubicBezTo>
                <a:cubicBezTo>
                  <a:pt x="14166" y="982"/>
                  <a:pt x="17953" y="4769"/>
                  <a:pt x="17953" y="9397"/>
                </a:cubicBezTo>
                <a:cubicBezTo>
                  <a:pt x="17953" y="11642"/>
                  <a:pt x="17112" y="13605"/>
                  <a:pt x="15849" y="15148"/>
                </a:cubicBezTo>
                <a:cubicBezTo>
                  <a:pt x="14306" y="13605"/>
                  <a:pt x="14306" y="13605"/>
                  <a:pt x="14306" y="13605"/>
                </a:cubicBezTo>
                <a:cubicBezTo>
                  <a:pt x="15288" y="12483"/>
                  <a:pt x="15849" y="10940"/>
                  <a:pt x="15849" y="9397"/>
                </a:cubicBezTo>
                <a:cubicBezTo>
                  <a:pt x="15849" y="5891"/>
                  <a:pt x="12904" y="2945"/>
                  <a:pt x="9397" y="2945"/>
                </a:cubicBezTo>
                <a:cubicBezTo>
                  <a:pt x="5891" y="2945"/>
                  <a:pt x="3086" y="5891"/>
                  <a:pt x="3086" y="9397"/>
                </a:cubicBezTo>
                <a:cubicBezTo>
                  <a:pt x="3086" y="12904"/>
                  <a:pt x="5891" y="15849"/>
                  <a:pt x="9397" y="15849"/>
                </a:cubicBezTo>
                <a:cubicBezTo>
                  <a:pt x="11081" y="15849"/>
                  <a:pt x="12483" y="15288"/>
                  <a:pt x="13605" y="14166"/>
                </a:cubicBezTo>
                <a:cubicBezTo>
                  <a:pt x="15148" y="15709"/>
                  <a:pt x="15148" y="15709"/>
                  <a:pt x="15148" y="15709"/>
                </a:cubicBezTo>
                <a:cubicBezTo>
                  <a:pt x="13605" y="17112"/>
                  <a:pt x="11642" y="17953"/>
                  <a:pt x="9397" y="17953"/>
                </a:cubicBezTo>
                <a:cubicBezTo>
                  <a:pt x="4769" y="17953"/>
                  <a:pt x="982" y="14166"/>
                  <a:pt x="982" y="9397"/>
                </a:cubicBezTo>
                <a:close/>
                <a:moveTo>
                  <a:pt x="12203" y="11501"/>
                </a:moveTo>
                <a:cubicBezTo>
                  <a:pt x="12623" y="10940"/>
                  <a:pt x="12904" y="10239"/>
                  <a:pt x="12904" y="9397"/>
                </a:cubicBezTo>
                <a:cubicBezTo>
                  <a:pt x="12904" y="7574"/>
                  <a:pt x="11361" y="6031"/>
                  <a:pt x="9397" y="6031"/>
                </a:cubicBezTo>
                <a:cubicBezTo>
                  <a:pt x="7574" y="6031"/>
                  <a:pt x="6031" y="7574"/>
                  <a:pt x="6031" y="9397"/>
                </a:cubicBezTo>
                <a:cubicBezTo>
                  <a:pt x="6031" y="11361"/>
                  <a:pt x="7574" y="12904"/>
                  <a:pt x="9397" y="12904"/>
                </a:cubicBezTo>
                <a:cubicBezTo>
                  <a:pt x="10239" y="12904"/>
                  <a:pt x="10940" y="12623"/>
                  <a:pt x="11642" y="12203"/>
                </a:cubicBezTo>
                <a:cubicBezTo>
                  <a:pt x="13044" y="13605"/>
                  <a:pt x="13044" y="13605"/>
                  <a:pt x="13044" y="13605"/>
                </a:cubicBezTo>
                <a:cubicBezTo>
                  <a:pt x="12062" y="14447"/>
                  <a:pt x="10800" y="15008"/>
                  <a:pt x="9397" y="15008"/>
                </a:cubicBezTo>
                <a:cubicBezTo>
                  <a:pt x="6452" y="15008"/>
                  <a:pt x="3927" y="12483"/>
                  <a:pt x="3927" y="9397"/>
                </a:cubicBezTo>
                <a:cubicBezTo>
                  <a:pt x="3927" y="6452"/>
                  <a:pt x="6452" y="3927"/>
                  <a:pt x="9397" y="3927"/>
                </a:cubicBezTo>
                <a:cubicBezTo>
                  <a:pt x="12483" y="3927"/>
                  <a:pt x="14868" y="6452"/>
                  <a:pt x="15008" y="9397"/>
                </a:cubicBezTo>
                <a:cubicBezTo>
                  <a:pt x="15008" y="10800"/>
                  <a:pt x="14447" y="12062"/>
                  <a:pt x="13745" y="12904"/>
                </a:cubicBezTo>
                <a:lnTo>
                  <a:pt x="12203" y="11501"/>
                </a:lnTo>
                <a:close/>
                <a:moveTo>
                  <a:pt x="10379" y="9678"/>
                </a:moveTo>
                <a:cubicBezTo>
                  <a:pt x="10239" y="9538"/>
                  <a:pt x="9958" y="9538"/>
                  <a:pt x="9818" y="9678"/>
                </a:cubicBezTo>
                <a:cubicBezTo>
                  <a:pt x="9538" y="9818"/>
                  <a:pt x="9538" y="10099"/>
                  <a:pt x="9818" y="10379"/>
                </a:cubicBezTo>
                <a:cubicBezTo>
                  <a:pt x="10940" y="11501"/>
                  <a:pt x="10940" y="11501"/>
                  <a:pt x="10940" y="11501"/>
                </a:cubicBezTo>
                <a:cubicBezTo>
                  <a:pt x="10519" y="11782"/>
                  <a:pt x="9958" y="12062"/>
                  <a:pt x="9397" y="12062"/>
                </a:cubicBezTo>
                <a:cubicBezTo>
                  <a:pt x="7995" y="12062"/>
                  <a:pt x="6873" y="10800"/>
                  <a:pt x="6873" y="9397"/>
                </a:cubicBezTo>
                <a:cubicBezTo>
                  <a:pt x="6873" y="7995"/>
                  <a:pt x="7995" y="6873"/>
                  <a:pt x="9397" y="6873"/>
                </a:cubicBezTo>
                <a:cubicBezTo>
                  <a:pt x="10800" y="6873"/>
                  <a:pt x="12062" y="7995"/>
                  <a:pt x="12062" y="9397"/>
                </a:cubicBezTo>
                <a:cubicBezTo>
                  <a:pt x="12062" y="9958"/>
                  <a:pt x="11782" y="10379"/>
                  <a:pt x="11642" y="10800"/>
                </a:cubicBezTo>
                <a:lnTo>
                  <a:pt x="10379" y="9678"/>
                </a:lnTo>
                <a:close/>
                <a:moveTo>
                  <a:pt x="16270" y="18234"/>
                </a:moveTo>
                <a:cubicBezTo>
                  <a:pt x="16410" y="16971"/>
                  <a:pt x="16410" y="16971"/>
                  <a:pt x="16410" y="16971"/>
                </a:cubicBezTo>
                <a:cubicBezTo>
                  <a:pt x="18094" y="18655"/>
                  <a:pt x="18094" y="18655"/>
                  <a:pt x="18094" y="18655"/>
                </a:cubicBezTo>
                <a:cubicBezTo>
                  <a:pt x="17953" y="20057"/>
                  <a:pt x="17953" y="20057"/>
                  <a:pt x="17953" y="20057"/>
                </a:cubicBezTo>
                <a:lnTo>
                  <a:pt x="16270" y="18234"/>
                </a:lnTo>
                <a:close/>
                <a:moveTo>
                  <a:pt x="18795" y="18094"/>
                </a:moveTo>
                <a:cubicBezTo>
                  <a:pt x="17112" y="16410"/>
                  <a:pt x="17112" y="16410"/>
                  <a:pt x="17112" y="16410"/>
                </a:cubicBezTo>
                <a:cubicBezTo>
                  <a:pt x="18234" y="16270"/>
                  <a:pt x="18234" y="16270"/>
                  <a:pt x="18234" y="16270"/>
                </a:cubicBezTo>
                <a:cubicBezTo>
                  <a:pt x="20057" y="17953"/>
                  <a:pt x="20057" y="17953"/>
                  <a:pt x="20057" y="17953"/>
                </a:cubicBezTo>
                <a:lnTo>
                  <a:pt x="18795" y="1809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57" name="Freeform 169"/>
          <p:cNvSpPr/>
          <p:nvPr/>
        </p:nvSpPr>
        <p:spPr>
          <a:xfrm>
            <a:off x="7112493" y="12573000"/>
            <a:ext cx="598109" cy="393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74" h="21600" extrusionOk="0">
                <a:moveTo>
                  <a:pt x="13440" y="0"/>
                </a:moveTo>
                <a:cubicBezTo>
                  <a:pt x="7440" y="0"/>
                  <a:pt x="7440" y="0"/>
                  <a:pt x="7440" y="0"/>
                </a:cubicBezTo>
                <a:cubicBezTo>
                  <a:pt x="3600" y="0"/>
                  <a:pt x="240" y="4926"/>
                  <a:pt x="240" y="10989"/>
                </a:cubicBezTo>
                <a:cubicBezTo>
                  <a:pt x="0" y="12884"/>
                  <a:pt x="-240" y="16295"/>
                  <a:pt x="480" y="17432"/>
                </a:cubicBezTo>
                <a:cubicBezTo>
                  <a:pt x="2400" y="20463"/>
                  <a:pt x="6960" y="21600"/>
                  <a:pt x="10560" y="21600"/>
                </a:cubicBezTo>
                <a:cubicBezTo>
                  <a:pt x="13920" y="21600"/>
                  <a:pt x="18480" y="20463"/>
                  <a:pt x="20400" y="17432"/>
                </a:cubicBezTo>
                <a:cubicBezTo>
                  <a:pt x="21360" y="16295"/>
                  <a:pt x="20880" y="12884"/>
                  <a:pt x="20640" y="10989"/>
                </a:cubicBezTo>
                <a:cubicBezTo>
                  <a:pt x="20640" y="4926"/>
                  <a:pt x="17520" y="0"/>
                  <a:pt x="13440" y="0"/>
                </a:cubicBezTo>
                <a:close/>
                <a:moveTo>
                  <a:pt x="19440" y="15537"/>
                </a:moveTo>
                <a:cubicBezTo>
                  <a:pt x="18000" y="17811"/>
                  <a:pt x="14640" y="19326"/>
                  <a:pt x="10560" y="19326"/>
                </a:cubicBezTo>
                <a:cubicBezTo>
                  <a:pt x="6480" y="19326"/>
                  <a:pt x="2880" y="17811"/>
                  <a:pt x="1680" y="15537"/>
                </a:cubicBezTo>
                <a:cubicBezTo>
                  <a:pt x="1440" y="15158"/>
                  <a:pt x="1440" y="13263"/>
                  <a:pt x="1680" y="11368"/>
                </a:cubicBezTo>
                <a:cubicBezTo>
                  <a:pt x="1680" y="11368"/>
                  <a:pt x="1680" y="11368"/>
                  <a:pt x="1680" y="11368"/>
                </a:cubicBezTo>
                <a:cubicBezTo>
                  <a:pt x="1680" y="6063"/>
                  <a:pt x="4320" y="2274"/>
                  <a:pt x="7440" y="2274"/>
                </a:cubicBezTo>
                <a:cubicBezTo>
                  <a:pt x="7440" y="2274"/>
                  <a:pt x="7440" y="2274"/>
                  <a:pt x="7440" y="2274"/>
                </a:cubicBezTo>
                <a:cubicBezTo>
                  <a:pt x="13440" y="2274"/>
                  <a:pt x="13440" y="2274"/>
                  <a:pt x="13440" y="2274"/>
                </a:cubicBezTo>
                <a:cubicBezTo>
                  <a:pt x="16560" y="2274"/>
                  <a:pt x="19200" y="6063"/>
                  <a:pt x="19200" y="10989"/>
                </a:cubicBezTo>
                <a:cubicBezTo>
                  <a:pt x="19200" y="11368"/>
                  <a:pt x="19200" y="11368"/>
                  <a:pt x="19200" y="11368"/>
                </a:cubicBezTo>
                <a:cubicBezTo>
                  <a:pt x="19440" y="12884"/>
                  <a:pt x="19680" y="15158"/>
                  <a:pt x="19440" y="1553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58" name="Freeform 170"/>
          <p:cNvSpPr/>
          <p:nvPr/>
        </p:nvSpPr>
        <p:spPr>
          <a:xfrm>
            <a:off x="7242175" y="12207875"/>
            <a:ext cx="336551" cy="336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020" y="21600"/>
                </a:moveTo>
                <a:cubicBezTo>
                  <a:pt x="16751" y="21600"/>
                  <a:pt x="21600" y="16751"/>
                  <a:pt x="21600" y="10580"/>
                </a:cubicBezTo>
                <a:cubicBezTo>
                  <a:pt x="21600" y="4849"/>
                  <a:pt x="16751" y="0"/>
                  <a:pt x="11020" y="0"/>
                </a:cubicBezTo>
                <a:cubicBezTo>
                  <a:pt x="4849" y="0"/>
                  <a:pt x="0" y="4849"/>
                  <a:pt x="0" y="10580"/>
                </a:cubicBezTo>
                <a:cubicBezTo>
                  <a:pt x="0" y="16751"/>
                  <a:pt x="4849" y="21600"/>
                  <a:pt x="11020" y="21600"/>
                </a:cubicBezTo>
                <a:close/>
                <a:moveTo>
                  <a:pt x="11020" y="2645"/>
                </a:moveTo>
                <a:cubicBezTo>
                  <a:pt x="15429" y="2645"/>
                  <a:pt x="18955" y="6612"/>
                  <a:pt x="18955" y="10580"/>
                </a:cubicBezTo>
                <a:cubicBezTo>
                  <a:pt x="18955" y="14988"/>
                  <a:pt x="15429" y="18514"/>
                  <a:pt x="11020" y="18514"/>
                </a:cubicBezTo>
                <a:cubicBezTo>
                  <a:pt x="6171" y="18514"/>
                  <a:pt x="2645" y="14988"/>
                  <a:pt x="2645" y="10580"/>
                </a:cubicBezTo>
                <a:cubicBezTo>
                  <a:pt x="2645" y="6612"/>
                  <a:pt x="6171" y="2645"/>
                  <a:pt x="11020" y="26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59" name="Freeform 171"/>
          <p:cNvSpPr/>
          <p:nvPr/>
        </p:nvSpPr>
        <p:spPr>
          <a:xfrm>
            <a:off x="7312025" y="11909425"/>
            <a:ext cx="196851" cy="257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013" y="6933"/>
                </a:moveTo>
                <a:lnTo>
                  <a:pt x="8013" y="21600"/>
                </a:lnTo>
                <a:lnTo>
                  <a:pt x="13239" y="21600"/>
                </a:lnTo>
                <a:lnTo>
                  <a:pt x="13239" y="6933"/>
                </a:lnTo>
                <a:lnTo>
                  <a:pt x="18465" y="11200"/>
                </a:lnTo>
                <a:lnTo>
                  <a:pt x="21600" y="8267"/>
                </a:lnTo>
                <a:lnTo>
                  <a:pt x="11148" y="0"/>
                </a:lnTo>
                <a:lnTo>
                  <a:pt x="0" y="8267"/>
                </a:lnTo>
                <a:lnTo>
                  <a:pt x="2787" y="11200"/>
                </a:lnTo>
                <a:lnTo>
                  <a:pt x="8013" y="693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60" name="Freeform 172"/>
          <p:cNvSpPr/>
          <p:nvPr/>
        </p:nvSpPr>
        <p:spPr>
          <a:xfrm>
            <a:off x="6886575" y="12233275"/>
            <a:ext cx="254001" cy="193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3102"/>
                </a:moveTo>
                <a:lnTo>
                  <a:pt x="21600" y="8498"/>
                </a:lnTo>
                <a:lnTo>
                  <a:pt x="7020" y="8498"/>
                </a:lnTo>
                <a:lnTo>
                  <a:pt x="11070" y="3187"/>
                </a:lnTo>
                <a:lnTo>
                  <a:pt x="8100" y="0"/>
                </a:lnTo>
                <a:lnTo>
                  <a:pt x="0" y="10977"/>
                </a:lnTo>
                <a:lnTo>
                  <a:pt x="8100" y="21600"/>
                </a:lnTo>
                <a:lnTo>
                  <a:pt x="11070" y="18767"/>
                </a:lnTo>
                <a:lnTo>
                  <a:pt x="7020" y="13102"/>
                </a:lnTo>
                <a:lnTo>
                  <a:pt x="21600" y="1310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61" name="Freeform 173"/>
          <p:cNvSpPr/>
          <p:nvPr/>
        </p:nvSpPr>
        <p:spPr>
          <a:xfrm>
            <a:off x="7680325" y="12233275"/>
            <a:ext cx="254001" cy="193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30" y="0"/>
                </a:moveTo>
                <a:lnTo>
                  <a:pt x="10530" y="3187"/>
                </a:lnTo>
                <a:lnTo>
                  <a:pt x="14580" y="8498"/>
                </a:lnTo>
                <a:lnTo>
                  <a:pt x="0" y="8498"/>
                </a:lnTo>
                <a:lnTo>
                  <a:pt x="0" y="13102"/>
                </a:lnTo>
                <a:lnTo>
                  <a:pt x="14580" y="13102"/>
                </a:lnTo>
                <a:lnTo>
                  <a:pt x="10530" y="18767"/>
                </a:lnTo>
                <a:lnTo>
                  <a:pt x="13230" y="21600"/>
                </a:lnTo>
                <a:lnTo>
                  <a:pt x="21600" y="10977"/>
                </a:lnTo>
                <a:lnTo>
                  <a:pt x="13230" y="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62" name="Freeform 174"/>
          <p:cNvSpPr/>
          <p:nvPr/>
        </p:nvSpPr>
        <p:spPr>
          <a:xfrm>
            <a:off x="8801100" y="736600"/>
            <a:ext cx="1041400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44" y="0"/>
                </a:moveTo>
                <a:lnTo>
                  <a:pt x="3424" y="0"/>
                </a:lnTo>
                <a:lnTo>
                  <a:pt x="0" y="4945"/>
                </a:lnTo>
                <a:lnTo>
                  <a:pt x="10800" y="21600"/>
                </a:lnTo>
                <a:lnTo>
                  <a:pt x="21600" y="4945"/>
                </a:lnTo>
                <a:lnTo>
                  <a:pt x="18044" y="0"/>
                </a:lnTo>
                <a:close/>
                <a:moveTo>
                  <a:pt x="13763" y="5335"/>
                </a:moveTo>
                <a:lnTo>
                  <a:pt x="10800" y="18802"/>
                </a:lnTo>
                <a:lnTo>
                  <a:pt x="7837" y="5335"/>
                </a:lnTo>
                <a:lnTo>
                  <a:pt x="13763" y="5335"/>
                </a:lnTo>
                <a:close/>
                <a:moveTo>
                  <a:pt x="8100" y="4489"/>
                </a:moveTo>
                <a:lnTo>
                  <a:pt x="10800" y="1106"/>
                </a:lnTo>
                <a:lnTo>
                  <a:pt x="13368" y="4489"/>
                </a:lnTo>
                <a:lnTo>
                  <a:pt x="8100" y="4489"/>
                </a:lnTo>
                <a:close/>
                <a:moveTo>
                  <a:pt x="14356" y="4229"/>
                </a:moveTo>
                <a:lnTo>
                  <a:pt x="11656" y="846"/>
                </a:lnTo>
                <a:lnTo>
                  <a:pt x="16924" y="846"/>
                </a:lnTo>
                <a:lnTo>
                  <a:pt x="14356" y="4229"/>
                </a:lnTo>
                <a:close/>
                <a:moveTo>
                  <a:pt x="7244" y="4229"/>
                </a:moveTo>
                <a:lnTo>
                  <a:pt x="4544" y="846"/>
                </a:lnTo>
                <a:lnTo>
                  <a:pt x="9944" y="846"/>
                </a:lnTo>
                <a:lnTo>
                  <a:pt x="7244" y="4229"/>
                </a:lnTo>
                <a:close/>
                <a:moveTo>
                  <a:pt x="6256" y="4489"/>
                </a:moveTo>
                <a:lnTo>
                  <a:pt x="1449" y="4489"/>
                </a:lnTo>
                <a:lnTo>
                  <a:pt x="3688" y="1106"/>
                </a:lnTo>
                <a:lnTo>
                  <a:pt x="6256" y="4489"/>
                </a:lnTo>
                <a:close/>
                <a:moveTo>
                  <a:pt x="6849" y="5335"/>
                </a:moveTo>
                <a:lnTo>
                  <a:pt x="9812" y="18477"/>
                </a:lnTo>
                <a:lnTo>
                  <a:pt x="1317" y="5335"/>
                </a:lnTo>
                <a:lnTo>
                  <a:pt x="6849" y="5335"/>
                </a:lnTo>
                <a:close/>
                <a:moveTo>
                  <a:pt x="14620" y="5335"/>
                </a:moveTo>
                <a:lnTo>
                  <a:pt x="20151" y="5335"/>
                </a:lnTo>
                <a:lnTo>
                  <a:pt x="11656" y="18672"/>
                </a:lnTo>
                <a:lnTo>
                  <a:pt x="14620" y="5335"/>
                </a:lnTo>
                <a:close/>
                <a:moveTo>
                  <a:pt x="20151" y="4489"/>
                </a:moveTo>
                <a:lnTo>
                  <a:pt x="15212" y="4489"/>
                </a:lnTo>
                <a:lnTo>
                  <a:pt x="17912" y="1106"/>
                </a:lnTo>
                <a:lnTo>
                  <a:pt x="20151" y="448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63" name="Freeform 175"/>
          <p:cNvSpPr/>
          <p:nvPr/>
        </p:nvSpPr>
        <p:spPr>
          <a:xfrm>
            <a:off x="8937625" y="1978025"/>
            <a:ext cx="793751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335"/>
                </a:moveTo>
                <a:lnTo>
                  <a:pt x="17712" y="2667"/>
                </a:lnTo>
                <a:lnTo>
                  <a:pt x="7690" y="2667"/>
                </a:lnTo>
                <a:lnTo>
                  <a:pt x="7690" y="0"/>
                </a:lnTo>
                <a:lnTo>
                  <a:pt x="6566" y="0"/>
                </a:lnTo>
                <a:lnTo>
                  <a:pt x="6566" y="2667"/>
                </a:lnTo>
                <a:lnTo>
                  <a:pt x="0" y="2667"/>
                </a:lnTo>
                <a:lnTo>
                  <a:pt x="0" y="8067"/>
                </a:lnTo>
                <a:lnTo>
                  <a:pt x="6566" y="8067"/>
                </a:lnTo>
                <a:lnTo>
                  <a:pt x="6566" y="21600"/>
                </a:lnTo>
                <a:lnTo>
                  <a:pt x="7690" y="21600"/>
                </a:lnTo>
                <a:lnTo>
                  <a:pt x="7690" y="8067"/>
                </a:lnTo>
                <a:lnTo>
                  <a:pt x="17712" y="8067"/>
                </a:lnTo>
                <a:lnTo>
                  <a:pt x="21600" y="5335"/>
                </a:lnTo>
                <a:close/>
                <a:moveTo>
                  <a:pt x="1296" y="7222"/>
                </a:moveTo>
                <a:lnTo>
                  <a:pt x="1296" y="3513"/>
                </a:lnTo>
                <a:lnTo>
                  <a:pt x="17194" y="3513"/>
                </a:lnTo>
                <a:lnTo>
                  <a:pt x="19786" y="5335"/>
                </a:lnTo>
                <a:lnTo>
                  <a:pt x="17194" y="7222"/>
                </a:lnTo>
                <a:lnTo>
                  <a:pt x="1296" y="722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64" name="Freeform 176"/>
          <p:cNvSpPr/>
          <p:nvPr/>
        </p:nvSpPr>
        <p:spPr>
          <a:xfrm>
            <a:off x="8912225" y="3219450"/>
            <a:ext cx="793751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14897" y="21600"/>
                  <a:pt x="14897" y="21600"/>
                  <a:pt x="14897" y="21600"/>
                </a:cubicBezTo>
                <a:cubicBezTo>
                  <a:pt x="21600" y="16518"/>
                  <a:pt x="21600" y="16518"/>
                  <a:pt x="21600" y="16518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1117" y="988"/>
                </a:moveTo>
                <a:cubicBezTo>
                  <a:pt x="20483" y="988"/>
                  <a:pt x="20483" y="988"/>
                  <a:pt x="20483" y="988"/>
                </a:cubicBezTo>
                <a:cubicBezTo>
                  <a:pt x="20483" y="15812"/>
                  <a:pt x="20483" y="15812"/>
                  <a:pt x="20483" y="15812"/>
                </a:cubicBezTo>
                <a:cubicBezTo>
                  <a:pt x="14710" y="15812"/>
                  <a:pt x="14710" y="15812"/>
                  <a:pt x="14710" y="15812"/>
                </a:cubicBezTo>
                <a:cubicBezTo>
                  <a:pt x="14338" y="15812"/>
                  <a:pt x="13966" y="16094"/>
                  <a:pt x="13966" y="16376"/>
                </a:cubicBezTo>
                <a:cubicBezTo>
                  <a:pt x="13966" y="20753"/>
                  <a:pt x="13966" y="20753"/>
                  <a:pt x="13966" y="20753"/>
                </a:cubicBezTo>
                <a:cubicBezTo>
                  <a:pt x="1117" y="20753"/>
                  <a:pt x="1117" y="20753"/>
                  <a:pt x="1117" y="20753"/>
                </a:cubicBezTo>
                <a:lnTo>
                  <a:pt x="1117" y="988"/>
                </a:lnTo>
                <a:close/>
                <a:moveTo>
                  <a:pt x="15269" y="20047"/>
                </a:moveTo>
                <a:cubicBezTo>
                  <a:pt x="15269" y="16800"/>
                  <a:pt x="15269" y="16800"/>
                  <a:pt x="15269" y="16800"/>
                </a:cubicBezTo>
                <a:cubicBezTo>
                  <a:pt x="19552" y="16800"/>
                  <a:pt x="19552" y="16800"/>
                  <a:pt x="19552" y="16800"/>
                </a:cubicBezTo>
                <a:lnTo>
                  <a:pt x="15269" y="2004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65" name="Rectangle 177"/>
          <p:cNvSpPr/>
          <p:nvPr/>
        </p:nvSpPr>
        <p:spPr>
          <a:xfrm>
            <a:off x="9067800" y="3419476"/>
            <a:ext cx="473077" cy="41277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66" name="Rectangle 178"/>
          <p:cNvSpPr/>
          <p:nvPr/>
        </p:nvSpPr>
        <p:spPr>
          <a:xfrm>
            <a:off x="9067800" y="3606800"/>
            <a:ext cx="473077" cy="47626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67" name="Rectangle 179"/>
          <p:cNvSpPr/>
          <p:nvPr/>
        </p:nvSpPr>
        <p:spPr>
          <a:xfrm>
            <a:off x="9067800" y="3797300"/>
            <a:ext cx="473077" cy="50800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68" name="Freeform 180"/>
          <p:cNvSpPr/>
          <p:nvPr/>
        </p:nvSpPr>
        <p:spPr>
          <a:xfrm>
            <a:off x="8801100" y="4679950"/>
            <a:ext cx="1047750" cy="650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65" y="16774"/>
                </a:moveTo>
                <a:cubicBezTo>
                  <a:pt x="3247" y="17234"/>
                  <a:pt x="3388" y="18153"/>
                  <a:pt x="3247" y="18613"/>
                </a:cubicBezTo>
                <a:cubicBezTo>
                  <a:pt x="18353" y="18613"/>
                  <a:pt x="18353" y="18613"/>
                  <a:pt x="18353" y="18613"/>
                </a:cubicBezTo>
                <a:cubicBezTo>
                  <a:pt x="18212" y="18153"/>
                  <a:pt x="18353" y="17234"/>
                  <a:pt x="18635" y="16774"/>
                </a:cubicBezTo>
                <a:cubicBezTo>
                  <a:pt x="18918" y="16315"/>
                  <a:pt x="19482" y="16085"/>
                  <a:pt x="19906" y="16315"/>
                </a:cubicBezTo>
                <a:cubicBezTo>
                  <a:pt x="19906" y="5974"/>
                  <a:pt x="19906" y="5974"/>
                  <a:pt x="19906" y="5974"/>
                </a:cubicBezTo>
                <a:cubicBezTo>
                  <a:pt x="19482" y="6204"/>
                  <a:pt x="18918" y="6204"/>
                  <a:pt x="18635" y="5515"/>
                </a:cubicBezTo>
                <a:cubicBezTo>
                  <a:pt x="18353" y="5055"/>
                  <a:pt x="18212" y="4366"/>
                  <a:pt x="18353" y="3677"/>
                </a:cubicBezTo>
                <a:cubicBezTo>
                  <a:pt x="3247" y="3677"/>
                  <a:pt x="3247" y="3677"/>
                  <a:pt x="3247" y="3677"/>
                </a:cubicBezTo>
                <a:cubicBezTo>
                  <a:pt x="3388" y="4366"/>
                  <a:pt x="3247" y="5055"/>
                  <a:pt x="2965" y="5515"/>
                </a:cubicBezTo>
                <a:cubicBezTo>
                  <a:pt x="2682" y="6204"/>
                  <a:pt x="2259" y="6204"/>
                  <a:pt x="1835" y="5974"/>
                </a:cubicBezTo>
                <a:cubicBezTo>
                  <a:pt x="1835" y="16315"/>
                  <a:pt x="1835" y="16315"/>
                  <a:pt x="1835" y="16315"/>
                </a:cubicBezTo>
                <a:cubicBezTo>
                  <a:pt x="2259" y="16085"/>
                  <a:pt x="2682" y="16315"/>
                  <a:pt x="2965" y="16774"/>
                </a:cubicBezTo>
                <a:close/>
                <a:moveTo>
                  <a:pt x="2682" y="7353"/>
                </a:moveTo>
                <a:cubicBezTo>
                  <a:pt x="3388" y="7123"/>
                  <a:pt x="3812" y="6204"/>
                  <a:pt x="3953" y="5285"/>
                </a:cubicBezTo>
                <a:cubicBezTo>
                  <a:pt x="17647" y="5285"/>
                  <a:pt x="17647" y="5285"/>
                  <a:pt x="17647" y="5285"/>
                </a:cubicBezTo>
                <a:cubicBezTo>
                  <a:pt x="17788" y="6204"/>
                  <a:pt x="18212" y="6894"/>
                  <a:pt x="18918" y="7353"/>
                </a:cubicBezTo>
                <a:cubicBezTo>
                  <a:pt x="18918" y="15166"/>
                  <a:pt x="18918" y="15166"/>
                  <a:pt x="18918" y="15166"/>
                </a:cubicBezTo>
                <a:cubicBezTo>
                  <a:pt x="18212" y="15396"/>
                  <a:pt x="17788" y="16315"/>
                  <a:pt x="17647" y="17234"/>
                </a:cubicBezTo>
                <a:cubicBezTo>
                  <a:pt x="3953" y="17234"/>
                  <a:pt x="3953" y="17234"/>
                  <a:pt x="3953" y="17234"/>
                </a:cubicBezTo>
                <a:cubicBezTo>
                  <a:pt x="3812" y="16315"/>
                  <a:pt x="3247" y="15396"/>
                  <a:pt x="2682" y="15166"/>
                </a:cubicBezTo>
                <a:lnTo>
                  <a:pt x="2682" y="7353"/>
                </a:lnTo>
                <a:close/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20753" y="20221"/>
                </a:moveTo>
                <a:cubicBezTo>
                  <a:pt x="988" y="20221"/>
                  <a:pt x="988" y="20221"/>
                  <a:pt x="988" y="20221"/>
                </a:cubicBezTo>
                <a:cubicBezTo>
                  <a:pt x="988" y="1609"/>
                  <a:pt x="988" y="1609"/>
                  <a:pt x="988" y="1609"/>
                </a:cubicBezTo>
                <a:cubicBezTo>
                  <a:pt x="20753" y="1609"/>
                  <a:pt x="20753" y="1609"/>
                  <a:pt x="20753" y="1609"/>
                </a:cubicBezTo>
                <a:lnTo>
                  <a:pt x="20753" y="20221"/>
                </a:lnTo>
                <a:close/>
                <a:moveTo>
                  <a:pt x="10024" y="12409"/>
                </a:moveTo>
                <a:cubicBezTo>
                  <a:pt x="9459" y="13557"/>
                  <a:pt x="9459" y="13557"/>
                  <a:pt x="9459" y="13557"/>
                </a:cubicBezTo>
                <a:cubicBezTo>
                  <a:pt x="9882" y="14247"/>
                  <a:pt x="10447" y="14706"/>
                  <a:pt x="11012" y="14936"/>
                </a:cubicBezTo>
                <a:cubicBezTo>
                  <a:pt x="11012" y="15626"/>
                  <a:pt x="11012" y="15626"/>
                  <a:pt x="11012" y="15626"/>
                </a:cubicBezTo>
                <a:cubicBezTo>
                  <a:pt x="11718" y="15626"/>
                  <a:pt x="11718" y="15626"/>
                  <a:pt x="11718" y="15626"/>
                </a:cubicBezTo>
                <a:cubicBezTo>
                  <a:pt x="11718" y="14936"/>
                  <a:pt x="11718" y="14936"/>
                  <a:pt x="11718" y="14936"/>
                </a:cubicBezTo>
                <a:cubicBezTo>
                  <a:pt x="12141" y="14706"/>
                  <a:pt x="12565" y="14477"/>
                  <a:pt x="12847" y="14017"/>
                </a:cubicBezTo>
                <a:cubicBezTo>
                  <a:pt x="12988" y="13557"/>
                  <a:pt x="13129" y="13098"/>
                  <a:pt x="13129" y="12409"/>
                </a:cubicBezTo>
                <a:cubicBezTo>
                  <a:pt x="13129" y="11949"/>
                  <a:pt x="12988" y="11489"/>
                  <a:pt x="12847" y="11030"/>
                </a:cubicBezTo>
                <a:cubicBezTo>
                  <a:pt x="12565" y="10570"/>
                  <a:pt x="12282" y="10340"/>
                  <a:pt x="11718" y="10111"/>
                </a:cubicBezTo>
                <a:cubicBezTo>
                  <a:pt x="11718" y="8502"/>
                  <a:pt x="11718" y="8502"/>
                  <a:pt x="11718" y="8502"/>
                </a:cubicBezTo>
                <a:cubicBezTo>
                  <a:pt x="12000" y="8732"/>
                  <a:pt x="12282" y="8962"/>
                  <a:pt x="12565" y="9191"/>
                </a:cubicBezTo>
                <a:cubicBezTo>
                  <a:pt x="13129" y="8043"/>
                  <a:pt x="13129" y="8043"/>
                  <a:pt x="13129" y="8043"/>
                </a:cubicBezTo>
                <a:cubicBezTo>
                  <a:pt x="12706" y="7583"/>
                  <a:pt x="12141" y="7123"/>
                  <a:pt x="11718" y="7123"/>
                </a:cubicBezTo>
                <a:cubicBezTo>
                  <a:pt x="11718" y="6664"/>
                  <a:pt x="11718" y="6664"/>
                  <a:pt x="11718" y="6664"/>
                </a:cubicBezTo>
                <a:cubicBezTo>
                  <a:pt x="11012" y="6664"/>
                  <a:pt x="11012" y="6664"/>
                  <a:pt x="11012" y="6664"/>
                </a:cubicBezTo>
                <a:cubicBezTo>
                  <a:pt x="11012" y="7123"/>
                  <a:pt x="11012" y="7123"/>
                  <a:pt x="11012" y="7123"/>
                </a:cubicBezTo>
                <a:cubicBezTo>
                  <a:pt x="10588" y="7123"/>
                  <a:pt x="10306" y="7583"/>
                  <a:pt x="10024" y="7813"/>
                </a:cubicBezTo>
                <a:cubicBezTo>
                  <a:pt x="9741" y="8272"/>
                  <a:pt x="9600" y="8732"/>
                  <a:pt x="9600" y="9421"/>
                </a:cubicBezTo>
                <a:cubicBezTo>
                  <a:pt x="9600" y="10111"/>
                  <a:pt x="9741" y="10570"/>
                  <a:pt x="10024" y="10800"/>
                </a:cubicBezTo>
                <a:cubicBezTo>
                  <a:pt x="10165" y="11260"/>
                  <a:pt x="10588" y="11489"/>
                  <a:pt x="11012" y="11719"/>
                </a:cubicBezTo>
                <a:cubicBezTo>
                  <a:pt x="11012" y="13328"/>
                  <a:pt x="11012" y="13328"/>
                  <a:pt x="11012" y="13328"/>
                </a:cubicBezTo>
                <a:cubicBezTo>
                  <a:pt x="10729" y="13098"/>
                  <a:pt x="10447" y="12868"/>
                  <a:pt x="10024" y="12409"/>
                </a:cubicBezTo>
                <a:close/>
                <a:moveTo>
                  <a:pt x="11718" y="12179"/>
                </a:moveTo>
                <a:cubicBezTo>
                  <a:pt x="11859" y="12179"/>
                  <a:pt x="12000" y="12409"/>
                  <a:pt x="12000" y="12409"/>
                </a:cubicBezTo>
                <a:cubicBezTo>
                  <a:pt x="12000" y="12409"/>
                  <a:pt x="12141" y="12638"/>
                  <a:pt x="12141" y="12868"/>
                </a:cubicBezTo>
                <a:cubicBezTo>
                  <a:pt x="12141" y="13098"/>
                  <a:pt x="12000" y="13328"/>
                  <a:pt x="11718" y="13557"/>
                </a:cubicBezTo>
                <a:cubicBezTo>
                  <a:pt x="11718" y="12179"/>
                  <a:pt x="11718" y="12179"/>
                  <a:pt x="11718" y="12179"/>
                </a:cubicBezTo>
                <a:close/>
                <a:moveTo>
                  <a:pt x="11012" y="10111"/>
                </a:moveTo>
                <a:cubicBezTo>
                  <a:pt x="10871" y="9881"/>
                  <a:pt x="10729" y="9651"/>
                  <a:pt x="10729" y="9421"/>
                </a:cubicBezTo>
                <a:cubicBezTo>
                  <a:pt x="10729" y="8962"/>
                  <a:pt x="10871" y="8732"/>
                  <a:pt x="11012" y="8732"/>
                </a:cubicBezTo>
                <a:lnTo>
                  <a:pt x="11012" y="10111"/>
                </a:lnTo>
                <a:close/>
                <a:moveTo>
                  <a:pt x="16518" y="10340"/>
                </a:moveTo>
                <a:cubicBezTo>
                  <a:pt x="17365" y="10340"/>
                  <a:pt x="17365" y="10340"/>
                  <a:pt x="17365" y="10340"/>
                </a:cubicBezTo>
                <a:cubicBezTo>
                  <a:pt x="17365" y="12409"/>
                  <a:pt x="17365" y="12409"/>
                  <a:pt x="17365" y="12409"/>
                </a:cubicBezTo>
                <a:cubicBezTo>
                  <a:pt x="16518" y="12409"/>
                  <a:pt x="16518" y="12409"/>
                  <a:pt x="16518" y="12409"/>
                </a:cubicBezTo>
                <a:lnTo>
                  <a:pt x="16518" y="10340"/>
                </a:lnTo>
                <a:close/>
                <a:moveTo>
                  <a:pt x="4235" y="10340"/>
                </a:moveTo>
                <a:cubicBezTo>
                  <a:pt x="5224" y="10340"/>
                  <a:pt x="5224" y="10340"/>
                  <a:pt x="5224" y="10340"/>
                </a:cubicBezTo>
                <a:cubicBezTo>
                  <a:pt x="5224" y="12409"/>
                  <a:pt x="5224" y="12409"/>
                  <a:pt x="5224" y="12409"/>
                </a:cubicBezTo>
                <a:cubicBezTo>
                  <a:pt x="4235" y="12409"/>
                  <a:pt x="4235" y="12409"/>
                  <a:pt x="4235" y="12409"/>
                </a:cubicBezTo>
                <a:lnTo>
                  <a:pt x="4235" y="103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69" name="Freeform 181"/>
          <p:cNvSpPr/>
          <p:nvPr/>
        </p:nvSpPr>
        <p:spPr>
          <a:xfrm>
            <a:off x="8801100" y="5702300"/>
            <a:ext cx="1047750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71" y="15388"/>
                </a:moveTo>
                <a:cubicBezTo>
                  <a:pt x="17082" y="15388"/>
                  <a:pt x="17082" y="15388"/>
                  <a:pt x="17082" y="15388"/>
                </a:cubicBezTo>
                <a:cubicBezTo>
                  <a:pt x="16659" y="15388"/>
                  <a:pt x="16659" y="15388"/>
                  <a:pt x="16659" y="15388"/>
                </a:cubicBezTo>
                <a:cubicBezTo>
                  <a:pt x="14682" y="15388"/>
                  <a:pt x="12988" y="16941"/>
                  <a:pt x="12988" y="18776"/>
                </a:cubicBezTo>
                <a:cubicBezTo>
                  <a:pt x="12988" y="20894"/>
                  <a:pt x="12988" y="20894"/>
                  <a:pt x="12988" y="20894"/>
                </a:cubicBezTo>
                <a:cubicBezTo>
                  <a:pt x="12988" y="20894"/>
                  <a:pt x="14965" y="21600"/>
                  <a:pt x="17224" y="21600"/>
                </a:cubicBezTo>
                <a:cubicBezTo>
                  <a:pt x="19341" y="21600"/>
                  <a:pt x="21600" y="20894"/>
                  <a:pt x="21600" y="20894"/>
                </a:cubicBezTo>
                <a:cubicBezTo>
                  <a:pt x="21600" y="18776"/>
                  <a:pt x="21600" y="18776"/>
                  <a:pt x="21600" y="18776"/>
                </a:cubicBezTo>
                <a:cubicBezTo>
                  <a:pt x="21600" y="16941"/>
                  <a:pt x="19906" y="15388"/>
                  <a:pt x="18071" y="15388"/>
                </a:cubicBezTo>
                <a:close/>
                <a:moveTo>
                  <a:pt x="20612" y="20329"/>
                </a:moveTo>
                <a:cubicBezTo>
                  <a:pt x="20047" y="20471"/>
                  <a:pt x="18776" y="20753"/>
                  <a:pt x="17224" y="20753"/>
                </a:cubicBezTo>
                <a:cubicBezTo>
                  <a:pt x="15671" y="20753"/>
                  <a:pt x="14400" y="20471"/>
                  <a:pt x="13976" y="20329"/>
                </a:cubicBezTo>
                <a:cubicBezTo>
                  <a:pt x="13976" y="20329"/>
                  <a:pt x="13976" y="20329"/>
                  <a:pt x="13976" y="20329"/>
                </a:cubicBezTo>
                <a:cubicBezTo>
                  <a:pt x="13976" y="18918"/>
                  <a:pt x="13976" y="18918"/>
                  <a:pt x="13976" y="18918"/>
                </a:cubicBezTo>
                <a:cubicBezTo>
                  <a:pt x="13976" y="17365"/>
                  <a:pt x="15106" y="16235"/>
                  <a:pt x="16659" y="16235"/>
                </a:cubicBezTo>
                <a:cubicBezTo>
                  <a:pt x="18071" y="16235"/>
                  <a:pt x="18071" y="16235"/>
                  <a:pt x="18071" y="16235"/>
                </a:cubicBezTo>
                <a:cubicBezTo>
                  <a:pt x="19482" y="16235"/>
                  <a:pt x="20612" y="17506"/>
                  <a:pt x="20612" y="18918"/>
                </a:cubicBezTo>
                <a:cubicBezTo>
                  <a:pt x="20612" y="20329"/>
                  <a:pt x="20612" y="20329"/>
                  <a:pt x="20612" y="20329"/>
                </a:cubicBezTo>
                <a:close/>
                <a:moveTo>
                  <a:pt x="14965" y="12565"/>
                </a:moveTo>
                <a:cubicBezTo>
                  <a:pt x="14965" y="13835"/>
                  <a:pt x="15953" y="14965"/>
                  <a:pt x="17365" y="14965"/>
                </a:cubicBezTo>
                <a:cubicBezTo>
                  <a:pt x="18635" y="14965"/>
                  <a:pt x="19624" y="13835"/>
                  <a:pt x="19624" y="12565"/>
                </a:cubicBezTo>
                <a:cubicBezTo>
                  <a:pt x="19624" y="11435"/>
                  <a:pt x="18635" y="10306"/>
                  <a:pt x="17365" y="10306"/>
                </a:cubicBezTo>
                <a:cubicBezTo>
                  <a:pt x="15953" y="10306"/>
                  <a:pt x="14965" y="11294"/>
                  <a:pt x="14965" y="12565"/>
                </a:cubicBezTo>
                <a:close/>
                <a:moveTo>
                  <a:pt x="18776" y="12565"/>
                </a:moveTo>
                <a:cubicBezTo>
                  <a:pt x="18776" y="13412"/>
                  <a:pt x="18071" y="13976"/>
                  <a:pt x="17365" y="13976"/>
                </a:cubicBezTo>
                <a:cubicBezTo>
                  <a:pt x="16518" y="13976"/>
                  <a:pt x="15812" y="13412"/>
                  <a:pt x="15812" y="12565"/>
                </a:cubicBezTo>
                <a:cubicBezTo>
                  <a:pt x="15812" y="11859"/>
                  <a:pt x="16518" y="11153"/>
                  <a:pt x="17365" y="11153"/>
                </a:cubicBezTo>
                <a:cubicBezTo>
                  <a:pt x="18071" y="11153"/>
                  <a:pt x="18776" y="11718"/>
                  <a:pt x="18776" y="12565"/>
                </a:cubicBezTo>
                <a:close/>
                <a:moveTo>
                  <a:pt x="4941" y="15388"/>
                </a:moveTo>
                <a:cubicBezTo>
                  <a:pt x="3529" y="15388"/>
                  <a:pt x="3529" y="15388"/>
                  <a:pt x="3529" y="15388"/>
                </a:cubicBezTo>
                <a:cubicBezTo>
                  <a:pt x="1553" y="15388"/>
                  <a:pt x="0" y="16941"/>
                  <a:pt x="0" y="18918"/>
                </a:cubicBezTo>
                <a:cubicBezTo>
                  <a:pt x="0" y="20894"/>
                  <a:pt x="0" y="20894"/>
                  <a:pt x="0" y="20894"/>
                </a:cubicBezTo>
                <a:cubicBezTo>
                  <a:pt x="0" y="20894"/>
                  <a:pt x="1835" y="21600"/>
                  <a:pt x="4235" y="21600"/>
                </a:cubicBezTo>
                <a:cubicBezTo>
                  <a:pt x="6212" y="21600"/>
                  <a:pt x="8471" y="20894"/>
                  <a:pt x="8471" y="20894"/>
                </a:cubicBezTo>
                <a:cubicBezTo>
                  <a:pt x="8471" y="18918"/>
                  <a:pt x="8471" y="18918"/>
                  <a:pt x="8471" y="18918"/>
                </a:cubicBezTo>
                <a:cubicBezTo>
                  <a:pt x="8471" y="16941"/>
                  <a:pt x="6918" y="15388"/>
                  <a:pt x="4941" y="15388"/>
                </a:cubicBezTo>
                <a:close/>
                <a:moveTo>
                  <a:pt x="7624" y="20329"/>
                </a:moveTo>
                <a:cubicBezTo>
                  <a:pt x="7059" y="20471"/>
                  <a:pt x="5647" y="20753"/>
                  <a:pt x="4235" y="20753"/>
                </a:cubicBezTo>
                <a:cubicBezTo>
                  <a:pt x="2541" y="20753"/>
                  <a:pt x="1412" y="20471"/>
                  <a:pt x="847" y="20329"/>
                </a:cubicBezTo>
                <a:cubicBezTo>
                  <a:pt x="847" y="18918"/>
                  <a:pt x="847" y="18918"/>
                  <a:pt x="847" y="18918"/>
                </a:cubicBezTo>
                <a:cubicBezTo>
                  <a:pt x="847" y="17365"/>
                  <a:pt x="1976" y="16235"/>
                  <a:pt x="3529" y="16235"/>
                </a:cubicBezTo>
                <a:cubicBezTo>
                  <a:pt x="4941" y="16235"/>
                  <a:pt x="4941" y="16235"/>
                  <a:pt x="4941" y="16235"/>
                </a:cubicBezTo>
                <a:cubicBezTo>
                  <a:pt x="6353" y="16235"/>
                  <a:pt x="7624" y="17506"/>
                  <a:pt x="7624" y="18918"/>
                </a:cubicBezTo>
                <a:cubicBezTo>
                  <a:pt x="7624" y="20329"/>
                  <a:pt x="7624" y="20329"/>
                  <a:pt x="7624" y="20329"/>
                </a:cubicBezTo>
                <a:close/>
                <a:moveTo>
                  <a:pt x="4235" y="14965"/>
                </a:moveTo>
                <a:cubicBezTo>
                  <a:pt x="5506" y="14965"/>
                  <a:pt x="6635" y="13835"/>
                  <a:pt x="6635" y="12565"/>
                </a:cubicBezTo>
                <a:cubicBezTo>
                  <a:pt x="6635" y="11435"/>
                  <a:pt x="5506" y="10306"/>
                  <a:pt x="4235" y="10306"/>
                </a:cubicBezTo>
                <a:cubicBezTo>
                  <a:pt x="2965" y="10306"/>
                  <a:pt x="1835" y="11294"/>
                  <a:pt x="1835" y="12565"/>
                </a:cubicBezTo>
                <a:cubicBezTo>
                  <a:pt x="1835" y="13835"/>
                  <a:pt x="2965" y="14965"/>
                  <a:pt x="4235" y="14965"/>
                </a:cubicBezTo>
                <a:close/>
                <a:moveTo>
                  <a:pt x="4235" y="11153"/>
                </a:moveTo>
                <a:cubicBezTo>
                  <a:pt x="5082" y="11153"/>
                  <a:pt x="5647" y="11718"/>
                  <a:pt x="5647" y="12565"/>
                </a:cubicBezTo>
                <a:cubicBezTo>
                  <a:pt x="5647" y="13412"/>
                  <a:pt x="5082" y="13976"/>
                  <a:pt x="4235" y="13976"/>
                </a:cubicBezTo>
                <a:cubicBezTo>
                  <a:pt x="3388" y="13976"/>
                  <a:pt x="2824" y="13412"/>
                  <a:pt x="2824" y="12565"/>
                </a:cubicBezTo>
                <a:cubicBezTo>
                  <a:pt x="2824" y="11859"/>
                  <a:pt x="3388" y="11153"/>
                  <a:pt x="4235" y="11153"/>
                </a:cubicBezTo>
                <a:close/>
                <a:moveTo>
                  <a:pt x="17788" y="0"/>
                </a:moveTo>
                <a:cubicBezTo>
                  <a:pt x="3671" y="0"/>
                  <a:pt x="3671" y="0"/>
                  <a:pt x="3671" y="0"/>
                </a:cubicBezTo>
                <a:cubicBezTo>
                  <a:pt x="3671" y="9318"/>
                  <a:pt x="3671" y="9318"/>
                  <a:pt x="3671" y="9318"/>
                </a:cubicBezTo>
                <a:cubicBezTo>
                  <a:pt x="17788" y="9318"/>
                  <a:pt x="17788" y="9318"/>
                  <a:pt x="17788" y="9318"/>
                </a:cubicBezTo>
                <a:lnTo>
                  <a:pt x="17788" y="0"/>
                </a:lnTo>
                <a:close/>
                <a:moveTo>
                  <a:pt x="16941" y="8329"/>
                </a:moveTo>
                <a:cubicBezTo>
                  <a:pt x="4518" y="8329"/>
                  <a:pt x="4518" y="8329"/>
                  <a:pt x="4518" y="8329"/>
                </a:cubicBezTo>
                <a:cubicBezTo>
                  <a:pt x="4518" y="988"/>
                  <a:pt x="4518" y="988"/>
                  <a:pt x="4518" y="988"/>
                </a:cubicBezTo>
                <a:cubicBezTo>
                  <a:pt x="16941" y="988"/>
                  <a:pt x="16941" y="988"/>
                  <a:pt x="16941" y="988"/>
                </a:cubicBezTo>
                <a:cubicBezTo>
                  <a:pt x="16941" y="8329"/>
                  <a:pt x="16941" y="8329"/>
                  <a:pt x="16941" y="8329"/>
                </a:cubicBezTo>
                <a:close/>
                <a:moveTo>
                  <a:pt x="9459" y="5506"/>
                </a:moveTo>
                <a:cubicBezTo>
                  <a:pt x="8753" y="6353"/>
                  <a:pt x="8753" y="6353"/>
                  <a:pt x="8753" y="6353"/>
                </a:cubicBezTo>
                <a:cubicBezTo>
                  <a:pt x="9176" y="6776"/>
                  <a:pt x="9882" y="7059"/>
                  <a:pt x="10447" y="7200"/>
                </a:cubicBezTo>
                <a:cubicBezTo>
                  <a:pt x="10447" y="7624"/>
                  <a:pt x="10447" y="7624"/>
                  <a:pt x="10447" y="7624"/>
                </a:cubicBezTo>
                <a:cubicBezTo>
                  <a:pt x="11153" y="7624"/>
                  <a:pt x="11153" y="7624"/>
                  <a:pt x="11153" y="7624"/>
                </a:cubicBezTo>
                <a:cubicBezTo>
                  <a:pt x="11153" y="7200"/>
                  <a:pt x="11153" y="7200"/>
                  <a:pt x="11153" y="7200"/>
                </a:cubicBezTo>
                <a:cubicBezTo>
                  <a:pt x="11718" y="7059"/>
                  <a:pt x="12141" y="6918"/>
                  <a:pt x="12282" y="6635"/>
                </a:cubicBezTo>
                <a:cubicBezTo>
                  <a:pt x="12565" y="6353"/>
                  <a:pt x="12706" y="6071"/>
                  <a:pt x="12706" y="5647"/>
                </a:cubicBezTo>
                <a:cubicBezTo>
                  <a:pt x="12706" y="5224"/>
                  <a:pt x="12565" y="4941"/>
                  <a:pt x="12424" y="4659"/>
                </a:cubicBezTo>
                <a:cubicBezTo>
                  <a:pt x="12141" y="4518"/>
                  <a:pt x="11718" y="4235"/>
                  <a:pt x="11153" y="4094"/>
                </a:cubicBezTo>
                <a:cubicBezTo>
                  <a:pt x="11153" y="3106"/>
                  <a:pt x="11153" y="3106"/>
                  <a:pt x="11153" y="3106"/>
                </a:cubicBezTo>
                <a:cubicBezTo>
                  <a:pt x="11435" y="3106"/>
                  <a:pt x="11718" y="3247"/>
                  <a:pt x="12141" y="3529"/>
                </a:cubicBezTo>
                <a:cubicBezTo>
                  <a:pt x="12706" y="2682"/>
                  <a:pt x="12706" y="2682"/>
                  <a:pt x="12706" y="2682"/>
                </a:cubicBezTo>
                <a:cubicBezTo>
                  <a:pt x="12141" y="2259"/>
                  <a:pt x="11718" y="2118"/>
                  <a:pt x="11153" y="1976"/>
                </a:cubicBezTo>
                <a:cubicBezTo>
                  <a:pt x="11153" y="1694"/>
                  <a:pt x="11153" y="1694"/>
                  <a:pt x="11153" y="1694"/>
                </a:cubicBezTo>
                <a:cubicBezTo>
                  <a:pt x="10447" y="1694"/>
                  <a:pt x="10447" y="1694"/>
                  <a:pt x="10447" y="1694"/>
                </a:cubicBezTo>
                <a:cubicBezTo>
                  <a:pt x="10447" y="2118"/>
                  <a:pt x="10447" y="2118"/>
                  <a:pt x="10447" y="2118"/>
                </a:cubicBezTo>
                <a:cubicBezTo>
                  <a:pt x="10024" y="2118"/>
                  <a:pt x="9600" y="2259"/>
                  <a:pt x="9318" y="2541"/>
                </a:cubicBezTo>
                <a:cubicBezTo>
                  <a:pt x="9035" y="2824"/>
                  <a:pt x="8894" y="3106"/>
                  <a:pt x="8894" y="3529"/>
                </a:cubicBezTo>
                <a:cubicBezTo>
                  <a:pt x="8894" y="3953"/>
                  <a:pt x="9035" y="4376"/>
                  <a:pt x="9318" y="4518"/>
                </a:cubicBezTo>
                <a:cubicBezTo>
                  <a:pt x="9600" y="4800"/>
                  <a:pt x="9882" y="4941"/>
                  <a:pt x="10447" y="5082"/>
                </a:cubicBezTo>
                <a:cubicBezTo>
                  <a:pt x="10447" y="6071"/>
                  <a:pt x="10447" y="6071"/>
                  <a:pt x="10447" y="6071"/>
                </a:cubicBezTo>
                <a:cubicBezTo>
                  <a:pt x="10165" y="6071"/>
                  <a:pt x="9741" y="5788"/>
                  <a:pt x="9459" y="5506"/>
                </a:cubicBezTo>
                <a:close/>
                <a:moveTo>
                  <a:pt x="11153" y="5224"/>
                </a:moveTo>
                <a:cubicBezTo>
                  <a:pt x="11294" y="5224"/>
                  <a:pt x="11435" y="5365"/>
                  <a:pt x="11435" y="5365"/>
                </a:cubicBezTo>
                <a:cubicBezTo>
                  <a:pt x="11576" y="5506"/>
                  <a:pt x="11576" y="5506"/>
                  <a:pt x="11576" y="5647"/>
                </a:cubicBezTo>
                <a:cubicBezTo>
                  <a:pt x="11576" y="5929"/>
                  <a:pt x="11435" y="6071"/>
                  <a:pt x="11153" y="6071"/>
                </a:cubicBezTo>
                <a:cubicBezTo>
                  <a:pt x="11153" y="5224"/>
                  <a:pt x="11153" y="5224"/>
                  <a:pt x="11153" y="5224"/>
                </a:cubicBezTo>
                <a:close/>
                <a:moveTo>
                  <a:pt x="10165" y="3388"/>
                </a:moveTo>
                <a:cubicBezTo>
                  <a:pt x="10165" y="3247"/>
                  <a:pt x="10165" y="3106"/>
                  <a:pt x="10447" y="2965"/>
                </a:cubicBezTo>
                <a:cubicBezTo>
                  <a:pt x="10447" y="3953"/>
                  <a:pt x="10447" y="3953"/>
                  <a:pt x="10447" y="3953"/>
                </a:cubicBezTo>
                <a:cubicBezTo>
                  <a:pt x="10165" y="3812"/>
                  <a:pt x="10165" y="3671"/>
                  <a:pt x="10165" y="338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70" name="Freeform 182"/>
          <p:cNvSpPr/>
          <p:nvPr/>
        </p:nvSpPr>
        <p:spPr>
          <a:xfrm>
            <a:off x="8801100" y="6943725"/>
            <a:ext cx="1019176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035"/>
                </a:moveTo>
                <a:cubicBezTo>
                  <a:pt x="21600" y="21035"/>
                  <a:pt x="21600" y="11012"/>
                  <a:pt x="21600" y="7765"/>
                </a:cubicBezTo>
                <a:cubicBezTo>
                  <a:pt x="21600" y="7624"/>
                  <a:pt x="21455" y="7482"/>
                  <a:pt x="21310" y="7341"/>
                </a:cubicBezTo>
                <a:cubicBezTo>
                  <a:pt x="17686" y="4800"/>
                  <a:pt x="17686" y="4800"/>
                  <a:pt x="17686" y="4800"/>
                </a:cubicBezTo>
                <a:cubicBezTo>
                  <a:pt x="17686" y="1976"/>
                  <a:pt x="17686" y="1976"/>
                  <a:pt x="17686" y="1976"/>
                </a:cubicBezTo>
                <a:cubicBezTo>
                  <a:pt x="17686" y="1694"/>
                  <a:pt x="17396" y="1553"/>
                  <a:pt x="17251" y="1553"/>
                </a:cubicBezTo>
                <a:cubicBezTo>
                  <a:pt x="13192" y="1553"/>
                  <a:pt x="13192" y="1553"/>
                  <a:pt x="13192" y="1553"/>
                </a:cubicBezTo>
                <a:cubicBezTo>
                  <a:pt x="11017" y="0"/>
                  <a:pt x="11017" y="0"/>
                  <a:pt x="11017" y="0"/>
                </a:cubicBezTo>
                <a:cubicBezTo>
                  <a:pt x="11017" y="0"/>
                  <a:pt x="10728" y="0"/>
                  <a:pt x="10583" y="0"/>
                </a:cubicBezTo>
                <a:cubicBezTo>
                  <a:pt x="8553" y="1553"/>
                  <a:pt x="8553" y="1553"/>
                  <a:pt x="8553" y="1553"/>
                </a:cubicBezTo>
                <a:cubicBezTo>
                  <a:pt x="4494" y="1553"/>
                  <a:pt x="4494" y="1553"/>
                  <a:pt x="4494" y="1553"/>
                </a:cubicBezTo>
                <a:cubicBezTo>
                  <a:pt x="4204" y="1553"/>
                  <a:pt x="3914" y="1835"/>
                  <a:pt x="3914" y="1976"/>
                </a:cubicBezTo>
                <a:cubicBezTo>
                  <a:pt x="3914" y="4800"/>
                  <a:pt x="3914" y="4800"/>
                  <a:pt x="3914" y="4800"/>
                </a:cubicBezTo>
                <a:cubicBezTo>
                  <a:pt x="290" y="7341"/>
                  <a:pt x="290" y="7341"/>
                  <a:pt x="290" y="7341"/>
                </a:cubicBezTo>
                <a:cubicBezTo>
                  <a:pt x="145" y="7482"/>
                  <a:pt x="0" y="7624"/>
                  <a:pt x="0" y="7765"/>
                </a:cubicBezTo>
                <a:cubicBezTo>
                  <a:pt x="0" y="11012"/>
                  <a:pt x="0" y="21176"/>
                  <a:pt x="0" y="21176"/>
                </a:cubicBezTo>
                <a:cubicBezTo>
                  <a:pt x="0" y="21318"/>
                  <a:pt x="145" y="21600"/>
                  <a:pt x="435" y="21600"/>
                </a:cubicBezTo>
                <a:cubicBezTo>
                  <a:pt x="435" y="21600"/>
                  <a:pt x="435" y="21600"/>
                  <a:pt x="435" y="21600"/>
                </a:cubicBezTo>
                <a:cubicBezTo>
                  <a:pt x="21165" y="21600"/>
                  <a:pt x="21165" y="21600"/>
                  <a:pt x="21165" y="21600"/>
                </a:cubicBezTo>
                <a:cubicBezTo>
                  <a:pt x="21455" y="21600"/>
                  <a:pt x="21600" y="21318"/>
                  <a:pt x="21600" y="21035"/>
                </a:cubicBezTo>
                <a:close/>
                <a:moveTo>
                  <a:pt x="20730" y="8612"/>
                </a:moveTo>
                <a:cubicBezTo>
                  <a:pt x="20730" y="20188"/>
                  <a:pt x="20730" y="20188"/>
                  <a:pt x="20730" y="20188"/>
                </a:cubicBezTo>
                <a:cubicBezTo>
                  <a:pt x="12902" y="14118"/>
                  <a:pt x="12902" y="14118"/>
                  <a:pt x="12902" y="14118"/>
                </a:cubicBezTo>
                <a:lnTo>
                  <a:pt x="20730" y="8612"/>
                </a:lnTo>
                <a:close/>
                <a:moveTo>
                  <a:pt x="20295" y="7765"/>
                </a:moveTo>
                <a:cubicBezTo>
                  <a:pt x="17686" y="9600"/>
                  <a:pt x="17686" y="9600"/>
                  <a:pt x="17686" y="9600"/>
                </a:cubicBezTo>
                <a:cubicBezTo>
                  <a:pt x="17686" y="5788"/>
                  <a:pt x="17686" y="5788"/>
                  <a:pt x="17686" y="5788"/>
                </a:cubicBezTo>
                <a:lnTo>
                  <a:pt x="20295" y="7765"/>
                </a:lnTo>
                <a:close/>
                <a:moveTo>
                  <a:pt x="10872" y="988"/>
                </a:moveTo>
                <a:cubicBezTo>
                  <a:pt x="11597" y="1553"/>
                  <a:pt x="11597" y="1553"/>
                  <a:pt x="11597" y="1553"/>
                </a:cubicBezTo>
                <a:cubicBezTo>
                  <a:pt x="10003" y="1553"/>
                  <a:pt x="10003" y="1553"/>
                  <a:pt x="10003" y="1553"/>
                </a:cubicBezTo>
                <a:lnTo>
                  <a:pt x="10872" y="988"/>
                </a:lnTo>
                <a:close/>
                <a:moveTo>
                  <a:pt x="16816" y="2400"/>
                </a:moveTo>
                <a:cubicBezTo>
                  <a:pt x="16816" y="10306"/>
                  <a:pt x="16816" y="10306"/>
                  <a:pt x="16816" y="10306"/>
                </a:cubicBezTo>
                <a:cubicBezTo>
                  <a:pt x="10872" y="14541"/>
                  <a:pt x="10872" y="14541"/>
                  <a:pt x="10872" y="14541"/>
                </a:cubicBezTo>
                <a:cubicBezTo>
                  <a:pt x="4929" y="10306"/>
                  <a:pt x="4929" y="10306"/>
                  <a:pt x="4929" y="10306"/>
                </a:cubicBezTo>
                <a:cubicBezTo>
                  <a:pt x="4929" y="2400"/>
                  <a:pt x="4929" y="2400"/>
                  <a:pt x="4929" y="2400"/>
                </a:cubicBezTo>
                <a:lnTo>
                  <a:pt x="16816" y="2400"/>
                </a:lnTo>
                <a:close/>
                <a:moveTo>
                  <a:pt x="870" y="8612"/>
                </a:moveTo>
                <a:cubicBezTo>
                  <a:pt x="8698" y="14118"/>
                  <a:pt x="8698" y="14118"/>
                  <a:pt x="8698" y="14118"/>
                </a:cubicBezTo>
                <a:cubicBezTo>
                  <a:pt x="870" y="20188"/>
                  <a:pt x="870" y="20188"/>
                  <a:pt x="870" y="20188"/>
                </a:cubicBezTo>
                <a:lnTo>
                  <a:pt x="870" y="8612"/>
                </a:lnTo>
                <a:close/>
                <a:moveTo>
                  <a:pt x="3914" y="9741"/>
                </a:moveTo>
                <a:cubicBezTo>
                  <a:pt x="1160" y="7765"/>
                  <a:pt x="1160" y="7765"/>
                  <a:pt x="1160" y="7765"/>
                </a:cubicBezTo>
                <a:cubicBezTo>
                  <a:pt x="3914" y="5788"/>
                  <a:pt x="3914" y="5788"/>
                  <a:pt x="3914" y="5788"/>
                </a:cubicBezTo>
                <a:lnTo>
                  <a:pt x="3914" y="9741"/>
                </a:lnTo>
                <a:close/>
                <a:moveTo>
                  <a:pt x="1740" y="20753"/>
                </a:moveTo>
                <a:cubicBezTo>
                  <a:pt x="9423" y="14682"/>
                  <a:pt x="9423" y="14682"/>
                  <a:pt x="9423" y="14682"/>
                </a:cubicBezTo>
                <a:cubicBezTo>
                  <a:pt x="10583" y="15388"/>
                  <a:pt x="10583" y="15388"/>
                  <a:pt x="10583" y="15388"/>
                </a:cubicBezTo>
                <a:cubicBezTo>
                  <a:pt x="10728" y="15529"/>
                  <a:pt x="10872" y="15529"/>
                  <a:pt x="11017" y="15388"/>
                </a:cubicBezTo>
                <a:cubicBezTo>
                  <a:pt x="12177" y="14682"/>
                  <a:pt x="12177" y="14682"/>
                  <a:pt x="12177" y="14682"/>
                </a:cubicBezTo>
                <a:cubicBezTo>
                  <a:pt x="19860" y="20753"/>
                  <a:pt x="19860" y="20753"/>
                  <a:pt x="19860" y="20753"/>
                </a:cubicBezTo>
                <a:lnTo>
                  <a:pt x="1740" y="20753"/>
                </a:lnTo>
                <a:close/>
                <a:moveTo>
                  <a:pt x="7683" y="4659"/>
                </a:moveTo>
                <a:cubicBezTo>
                  <a:pt x="14062" y="4659"/>
                  <a:pt x="14062" y="4659"/>
                  <a:pt x="14062" y="4659"/>
                </a:cubicBezTo>
                <a:cubicBezTo>
                  <a:pt x="14062" y="5647"/>
                  <a:pt x="14062" y="5647"/>
                  <a:pt x="14062" y="5647"/>
                </a:cubicBezTo>
                <a:cubicBezTo>
                  <a:pt x="7683" y="5647"/>
                  <a:pt x="7683" y="5647"/>
                  <a:pt x="7683" y="5647"/>
                </a:cubicBezTo>
                <a:lnTo>
                  <a:pt x="7683" y="4659"/>
                </a:lnTo>
                <a:close/>
                <a:moveTo>
                  <a:pt x="7683" y="7482"/>
                </a:moveTo>
                <a:cubicBezTo>
                  <a:pt x="14062" y="7482"/>
                  <a:pt x="14062" y="7482"/>
                  <a:pt x="14062" y="7482"/>
                </a:cubicBezTo>
                <a:cubicBezTo>
                  <a:pt x="14062" y="8329"/>
                  <a:pt x="14062" y="8329"/>
                  <a:pt x="14062" y="8329"/>
                </a:cubicBezTo>
                <a:cubicBezTo>
                  <a:pt x="7683" y="8329"/>
                  <a:pt x="7683" y="8329"/>
                  <a:pt x="7683" y="8329"/>
                </a:cubicBezTo>
                <a:lnTo>
                  <a:pt x="7683" y="7482"/>
                </a:lnTo>
                <a:close/>
                <a:moveTo>
                  <a:pt x="7683" y="10306"/>
                </a:moveTo>
                <a:cubicBezTo>
                  <a:pt x="14062" y="10306"/>
                  <a:pt x="14062" y="10306"/>
                  <a:pt x="14062" y="10306"/>
                </a:cubicBezTo>
                <a:cubicBezTo>
                  <a:pt x="14062" y="11153"/>
                  <a:pt x="14062" y="11153"/>
                  <a:pt x="14062" y="11153"/>
                </a:cubicBezTo>
                <a:cubicBezTo>
                  <a:pt x="7683" y="11153"/>
                  <a:pt x="7683" y="11153"/>
                  <a:pt x="7683" y="11153"/>
                </a:cubicBezTo>
                <a:lnTo>
                  <a:pt x="7683" y="1030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71" name="Freeform 183"/>
          <p:cNvSpPr/>
          <p:nvPr/>
        </p:nvSpPr>
        <p:spPr>
          <a:xfrm>
            <a:off x="8801100" y="8186877"/>
            <a:ext cx="1047750" cy="1055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5" extrusionOk="0">
                <a:moveTo>
                  <a:pt x="21176" y="7589"/>
                </a:moveTo>
                <a:cubicBezTo>
                  <a:pt x="11012" y="106"/>
                  <a:pt x="11012" y="106"/>
                  <a:pt x="11012" y="106"/>
                </a:cubicBezTo>
                <a:cubicBezTo>
                  <a:pt x="10871" y="-35"/>
                  <a:pt x="10588" y="-35"/>
                  <a:pt x="10447" y="106"/>
                </a:cubicBezTo>
                <a:cubicBezTo>
                  <a:pt x="282" y="7589"/>
                  <a:pt x="282" y="7589"/>
                  <a:pt x="282" y="7589"/>
                </a:cubicBezTo>
                <a:cubicBezTo>
                  <a:pt x="0" y="7730"/>
                  <a:pt x="0" y="7871"/>
                  <a:pt x="0" y="8012"/>
                </a:cubicBezTo>
                <a:cubicBezTo>
                  <a:pt x="0" y="21141"/>
                  <a:pt x="0" y="21141"/>
                  <a:pt x="0" y="21141"/>
                </a:cubicBezTo>
                <a:cubicBezTo>
                  <a:pt x="0" y="21424"/>
                  <a:pt x="282" y="21565"/>
                  <a:pt x="424" y="21565"/>
                </a:cubicBezTo>
                <a:cubicBezTo>
                  <a:pt x="565" y="21565"/>
                  <a:pt x="565" y="21565"/>
                  <a:pt x="565" y="21565"/>
                </a:cubicBezTo>
                <a:cubicBezTo>
                  <a:pt x="21035" y="21565"/>
                  <a:pt x="21035" y="21565"/>
                  <a:pt x="21035" y="21565"/>
                </a:cubicBezTo>
                <a:cubicBezTo>
                  <a:pt x="21176" y="21565"/>
                  <a:pt x="21176" y="21565"/>
                  <a:pt x="21176" y="21565"/>
                </a:cubicBezTo>
                <a:cubicBezTo>
                  <a:pt x="21318" y="21565"/>
                  <a:pt x="21600" y="21424"/>
                  <a:pt x="21600" y="21141"/>
                </a:cubicBezTo>
                <a:cubicBezTo>
                  <a:pt x="21600" y="8153"/>
                  <a:pt x="21600" y="8153"/>
                  <a:pt x="21600" y="8153"/>
                </a:cubicBezTo>
                <a:cubicBezTo>
                  <a:pt x="21600" y="7871"/>
                  <a:pt x="21600" y="7730"/>
                  <a:pt x="21176" y="7589"/>
                </a:cubicBezTo>
                <a:close/>
                <a:moveTo>
                  <a:pt x="1835" y="20718"/>
                </a:moveTo>
                <a:cubicBezTo>
                  <a:pt x="9176" y="14930"/>
                  <a:pt x="9176" y="14930"/>
                  <a:pt x="9176" y="14930"/>
                </a:cubicBezTo>
                <a:cubicBezTo>
                  <a:pt x="10447" y="15777"/>
                  <a:pt x="10447" y="15777"/>
                  <a:pt x="10447" y="15777"/>
                </a:cubicBezTo>
                <a:cubicBezTo>
                  <a:pt x="10729" y="16059"/>
                  <a:pt x="10871" y="15918"/>
                  <a:pt x="11012" y="15777"/>
                </a:cubicBezTo>
                <a:cubicBezTo>
                  <a:pt x="12282" y="14930"/>
                  <a:pt x="12282" y="14930"/>
                  <a:pt x="12282" y="14930"/>
                </a:cubicBezTo>
                <a:cubicBezTo>
                  <a:pt x="19765" y="20718"/>
                  <a:pt x="19765" y="20718"/>
                  <a:pt x="19765" y="20718"/>
                </a:cubicBezTo>
                <a:lnTo>
                  <a:pt x="1835" y="20718"/>
                </a:lnTo>
                <a:close/>
                <a:moveTo>
                  <a:pt x="988" y="8718"/>
                </a:moveTo>
                <a:cubicBezTo>
                  <a:pt x="8471" y="14365"/>
                  <a:pt x="8471" y="14365"/>
                  <a:pt x="8471" y="14365"/>
                </a:cubicBezTo>
                <a:cubicBezTo>
                  <a:pt x="988" y="20294"/>
                  <a:pt x="988" y="20294"/>
                  <a:pt x="988" y="20294"/>
                </a:cubicBezTo>
                <a:lnTo>
                  <a:pt x="988" y="8718"/>
                </a:lnTo>
                <a:close/>
                <a:moveTo>
                  <a:pt x="12988" y="14365"/>
                </a:moveTo>
                <a:cubicBezTo>
                  <a:pt x="20753" y="8718"/>
                  <a:pt x="20753" y="8718"/>
                  <a:pt x="20753" y="8718"/>
                </a:cubicBezTo>
                <a:cubicBezTo>
                  <a:pt x="20753" y="20294"/>
                  <a:pt x="20753" y="20294"/>
                  <a:pt x="20753" y="20294"/>
                </a:cubicBezTo>
                <a:lnTo>
                  <a:pt x="12988" y="14365"/>
                </a:lnTo>
                <a:close/>
                <a:moveTo>
                  <a:pt x="10729" y="953"/>
                </a:moveTo>
                <a:cubicBezTo>
                  <a:pt x="20329" y="8012"/>
                  <a:pt x="20329" y="8012"/>
                  <a:pt x="20329" y="8012"/>
                </a:cubicBezTo>
                <a:cubicBezTo>
                  <a:pt x="10729" y="14930"/>
                  <a:pt x="10729" y="14930"/>
                  <a:pt x="10729" y="14930"/>
                </a:cubicBezTo>
                <a:cubicBezTo>
                  <a:pt x="1271" y="7871"/>
                  <a:pt x="1271" y="7871"/>
                  <a:pt x="1271" y="7871"/>
                </a:cubicBezTo>
                <a:lnTo>
                  <a:pt x="10729" y="95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72" name="Freeform 184"/>
          <p:cNvSpPr/>
          <p:nvPr/>
        </p:nvSpPr>
        <p:spPr>
          <a:xfrm>
            <a:off x="8801100" y="9426575"/>
            <a:ext cx="1047750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156" y="9600"/>
                </a:moveTo>
                <a:lnTo>
                  <a:pt x="13156" y="5514"/>
                </a:lnTo>
                <a:lnTo>
                  <a:pt x="4647" y="9600"/>
                </a:lnTo>
                <a:lnTo>
                  <a:pt x="4647" y="0"/>
                </a:ln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5514"/>
                </a:lnTo>
                <a:lnTo>
                  <a:pt x="13156" y="9600"/>
                </a:lnTo>
                <a:close/>
                <a:moveTo>
                  <a:pt x="3665" y="973"/>
                </a:moveTo>
                <a:lnTo>
                  <a:pt x="3665" y="11157"/>
                </a:lnTo>
                <a:lnTo>
                  <a:pt x="12305" y="7070"/>
                </a:lnTo>
                <a:lnTo>
                  <a:pt x="12305" y="11157"/>
                </a:lnTo>
                <a:lnTo>
                  <a:pt x="20749" y="7070"/>
                </a:lnTo>
                <a:lnTo>
                  <a:pt x="20749" y="12130"/>
                </a:lnTo>
                <a:lnTo>
                  <a:pt x="982" y="12130"/>
                </a:lnTo>
                <a:lnTo>
                  <a:pt x="982" y="973"/>
                </a:lnTo>
                <a:lnTo>
                  <a:pt x="3665" y="973"/>
                </a:lnTo>
                <a:close/>
                <a:moveTo>
                  <a:pt x="982" y="13103"/>
                </a:moveTo>
                <a:lnTo>
                  <a:pt x="10342" y="13103"/>
                </a:lnTo>
                <a:lnTo>
                  <a:pt x="10342" y="20757"/>
                </a:lnTo>
                <a:lnTo>
                  <a:pt x="982" y="20757"/>
                </a:lnTo>
                <a:lnTo>
                  <a:pt x="982" y="13103"/>
                </a:lnTo>
                <a:close/>
                <a:moveTo>
                  <a:pt x="11324" y="20757"/>
                </a:moveTo>
                <a:lnTo>
                  <a:pt x="11324" y="13103"/>
                </a:lnTo>
                <a:lnTo>
                  <a:pt x="20749" y="13103"/>
                </a:lnTo>
                <a:lnTo>
                  <a:pt x="20749" y="20757"/>
                </a:lnTo>
                <a:lnTo>
                  <a:pt x="11324" y="2075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73" name="Freeform 185"/>
          <p:cNvSpPr/>
          <p:nvPr/>
        </p:nvSpPr>
        <p:spPr>
          <a:xfrm>
            <a:off x="8801100" y="10668000"/>
            <a:ext cx="1047750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400"/>
                </a:moveTo>
                <a:lnTo>
                  <a:pt x="12175" y="2400"/>
                </a:lnTo>
                <a:lnTo>
                  <a:pt x="11455" y="0"/>
                </a:lnTo>
                <a:lnTo>
                  <a:pt x="2291" y="0"/>
                </a:lnTo>
                <a:lnTo>
                  <a:pt x="2291" y="4800"/>
                </a:lnTo>
                <a:lnTo>
                  <a:pt x="0" y="4800"/>
                </a:lnTo>
                <a:lnTo>
                  <a:pt x="0" y="21600"/>
                </a:lnTo>
                <a:lnTo>
                  <a:pt x="19309" y="21600"/>
                </a:lnTo>
                <a:lnTo>
                  <a:pt x="19309" y="16800"/>
                </a:lnTo>
                <a:lnTo>
                  <a:pt x="21600" y="16800"/>
                </a:lnTo>
                <a:lnTo>
                  <a:pt x="21600" y="2400"/>
                </a:lnTo>
                <a:close/>
                <a:moveTo>
                  <a:pt x="18524" y="20757"/>
                </a:moveTo>
                <a:lnTo>
                  <a:pt x="982" y="20757"/>
                </a:lnTo>
                <a:lnTo>
                  <a:pt x="982" y="5773"/>
                </a:lnTo>
                <a:lnTo>
                  <a:pt x="8509" y="5773"/>
                </a:lnTo>
                <a:lnTo>
                  <a:pt x="9164" y="8173"/>
                </a:lnTo>
                <a:lnTo>
                  <a:pt x="18524" y="8173"/>
                </a:lnTo>
                <a:lnTo>
                  <a:pt x="18524" y="20757"/>
                </a:lnTo>
                <a:close/>
                <a:moveTo>
                  <a:pt x="20749" y="15957"/>
                </a:moveTo>
                <a:lnTo>
                  <a:pt x="19309" y="15957"/>
                </a:lnTo>
                <a:lnTo>
                  <a:pt x="19309" y="7200"/>
                </a:lnTo>
                <a:lnTo>
                  <a:pt x="9884" y="7200"/>
                </a:lnTo>
                <a:lnTo>
                  <a:pt x="9033" y="4800"/>
                </a:lnTo>
                <a:lnTo>
                  <a:pt x="3273" y="4800"/>
                </a:lnTo>
                <a:lnTo>
                  <a:pt x="3273" y="973"/>
                </a:lnTo>
                <a:lnTo>
                  <a:pt x="10735" y="973"/>
                </a:lnTo>
                <a:lnTo>
                  <a:pt x="11585" y="3373"/>
                </a:lnTo>
                <a:lnTo>
                  <a:pt x="20749" y="3373"/>
                </a:lnTo>
                <a:lnTo>
                  <a:pt x="20749" y="1595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74" name="Freeform 186"/>
          <p:cNvSpPr/>
          <p:nvPr/>
        </p:nvSpPr>
        <p:spPr>
          <a:xfrm>
            <a:off x="8801100" y="11909425"/>
            <a:ext cx="1047750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00" y="4235"/>
                </a:moveTo>
                <a:cubicBezTo>
                  <a:pt x="17224" y="3812"/>
                  <a:pt x="17506" y="3106"/>
                  <a:pt x="17506" y="2541"/>
                </a:cubicBezTo>
                <a:cubicBezTo>
                  <a:pt x="17506" y="1129"/>
                  <a:pt x="16376" y="0"/>
                  <a:pt x="15106" y="0"/>
                </a:cubicBezTo>
                <a:cubicBezTo>
                  <a:pt x="14118" y="0"/>
                  <a:pt x="11718" y="1553"/>
                  <a:pt x="10871" y="2824"/>
                </a:cubicBezTo>
                <a:cubicBezTo>
                  <a:pt x="9882" y="1553"/>
                  <a:pt x="7482" y="0"/>
                  <a:pt x="6494" y="0"/>
                </a:cubicBezTo>
                <a:cubicBezTo>
                  <a:pt x="5224" y="0"/>
                  <a:pt x="4094" y="1129"/>
                  <a:pt x="4094" y="2541"/>
                </a:cubicBezTo>
                <a:cubicBezTo>
                  <a:pt x="4094" y="3106"/>
                  <a:pt x="4376" y="3812"/>
                  <a:pt x="4659" y="4235"/>
                </a:cubicBezTo>
                <a:cubicBezTo>
                  <a:pt x="0" y="4235"/>
                  <a:pt x="0" y="4235"/>
                  <a:pt x="0" y="4235"/>
                </a:cubicBezTo>
                <a:cubicBezTo>
                  <a:pt x="0" y="10165"/>
                  <a:pt x="0" y="10165"/>
                  <a:pt x="0" y="10165"/>
                </a:cubicBezTo>
                <a:cubicBezTo>
                  <a:pt x="1271" y="10165"/>
                  <a:pt x="1271" y="10165"/>
                  <a:pt x="1271" y="10165"/>
                </a:cubicBezTo>
                <a:cubicBezTo>
                  <a:pt x="1271" y="21600"/>
                  <a:pt x="1271" y="21600"/>
                  <a:pt x="1271" y="21600"/>
                </a:cubicBezTo>
                <a:cubicBezTo>
                  <a:pt x="8047" y="21600"/>
                  <a:pt x="8047" y="21600"/>
                  <a:pt x="8047" y="21600"/>
                </a:cubicBezTo>
                <a:cubicBezTo>
                  <a:pt x="13553" y="21600"/>
                  <a:pt x="13553" y="21600"/>
                  <a:pt x="13553" y="21600"/>
                </a:cubicBezTo>
                <a:cubicBezTo>
                  <a:pt x="20329" y="21600"/>
                  <a:pt x="20329" y="21600"/>
                  <a:pt x="20329" y="21600"/>
                </a:cubicBezTo>
                <a:cubicBezTo>
                  <a:pt x="20329" y="10165"/>
                  <a:pt x="20329" y="10165"/>
                  <a:pt x="20329" y="10165"/>
                </a:cubicBezTo>
                <a:cubicBezTo>
                  <a:pt x="21600" y="10165"/>
                  <a:pt x="21600" y="10165"/>
                  <a:pt x="21600" y="10165"/>
                </a:cubicBezTo>
                <a:cubicBezTo>
                  <a:pt x="21600" y="4235"/>
                  <a:pt x="21600" y="4235"/>
                  <a:pt x="21600" y="4235"/>
                </a:cubicBezTo>
                <a:lnTo>
                  <a:pt x="16800" y="4235"/>
                </a:lnTo>
                <a:close/>
                <a:moveTo>
                  <a:pt x="15106" y="988"/>
                </a:moveTo>
                <a:cubicBezTo>
                  <a:pt x="15953" y="988"/>
                  <a:pt x="16659" y="1553"/>
                  <a:pt x="16659" y="2541"/>
                </a:cubicBezTo>
                <a:cubicBezTo>
                  <a:pt x="16659" y="3247"/>
                  <a:pt x="16094" y="3953"/>
                  <a:pt x="15388" y="4094"/>
                </a:cubicBezTo>
                <a:cubicBezTo>
                  <a:pt x="11576" y="4094"/>
                  <a:pt x="11576" y="4094"/>
                  <a:pt x="11576" y="4094"/>
                </a:cubicBezTo>
                <a:cubicBezTo>
                  <a:pt x="11435" y="4094"/>
                  <a:pt x="11294" y="3953"/>
                  <a:pt x="11294" y="3953"/>
                </a:cubicBezTo>
                <a:cubicBezTo>
                  <a:pt x="11294" y="3106"/>
                  <a:pt x="14118" y="988"/>
                  <a:pt x="15106" y="988"/>
                </a:cubicBezTo>
                <a:close/>
                <a:moveTo>
                  <a:pt x="6494" y="988"/>
                </a:moveTo>
                <a:cubicBezTo>
                  <a:pt x="7482" y="988"/>
                  <a:pt x="10306" y="3106"/>
                  <a:pt x="10306" y="3953"/>
                </a:cubicBezTo>
                <a:cubicBezTo>
                  <a:pt x="10306" y="3953"/>
                  <a:pt x="10165" y="4094"/>
                  <a:pt x="10024" y="4094"/>
                </a:cubicBezTo>
                <a:cubicBezTo>
                  <a:pt x="6212" y="4094"/>
                  <a:pt x="6212" y="4094"/>
                  <a:pt x="6212" y="4094"/>
                </a:cubicBezTo>
                <a:cubicBezTo>
                  <a:pt x="5506" y="3953"/>
                  <a:pt x="5082" y="3247"/>
                  <a:pt x="5082" y="2541"/>
                </a:cubicBezTo>
                <a:cubicBezTo>
                  <a:pt x="5082" y="1694"/>
                  <a:pt x="5647" y="988"/>
                  <a:pt x="6494" y="988"/>
                </a:cubicBezTo>
                <a:close/>
                <a:moveTo>
                  <a:pt x="8047" y="20753"/>
                </a:moveTo>
                <a:cubicBezTo>
                  <a:pt x="2259" y="20753"/>
                  <a:pt x="2259" y="20753"/>
                  <a:pt x="2259" y="20753"/>
                </a:cubicBezTo>
                <a:cubicBezTo>
                  <a:pt x="2259" y="10165"/>
                  <a:pt x="2259" y="10165"/>
                  <a:pt x="2259" y="10165"/>
                </a:cubicBezTo>
                <a:cubicBezTo>
                  <a:pt x="8047" y="10165"/>
                  <a:pt x="8047" y="10165"/>
                  <a:pt x="8047" y="10165"/>
                </a:cubicBezTo>
                <a:lnTo>
                  <a:pt x="8047" y="20753"/>
                </a:lnTo>
                <a:close/>
                <a:moveTo>
                  <a:pt x="8047" y="9318"/>
                </a:moveTo>
                <a:cubicBezTo>
                  <a:pt x="988" y="9318"/>
                  <a:pt x="988" y="9318"/>
                  <a:pt x="988" y="9318"/>
                </a:cubicBezTo>
                <a:cubicBezTo>
                  <a:pt x="988" y="5082"/>
                  <a:pt x="988" y="5082"/>
                  <a:pt x="988" y="5082"/>
                </a:cubicBezTo>
                <a:cubicBezTo>
                  <a:pt x="8047" y="5082"/>
                  <a:pt x="8047" y="5082"/>
                  <a:pt x="8047" y="5082"/>
                </a:cubicBezTo>
                <a:cubicBezTo>
                  <a:pt x="8047" y="9318"/>
                  <a:pt x="8047" y="9318"/>
                  <a:pt x="8047" y="9318"/>
                </a:cubicBezTo>
                <a:close/>
                <a:moveTo>
                  <a:pt x="12706" y="20753"/>
                </a:moveTo>
                <a:cubicBezTo>
                  <a:pt x="9035" y="20753"/>
                  <a:pt x="9035" y="20753"/>
                  <a:pt x="9035" y="20753"/>
                </a:cubicBezTo>
                <a:cubicBezTo>
                  <a:pt x="9035" y="5082"/>
                  <a:pt x="9035" y="5082"/>
                  <a:pt x="9035" y="5082"/>
                </a:cubicBezTo>
                <a:cubicBezTo>
                  <a:pt x="12706" y="5082"/>
                  <a:pt x="12706" y="5082"/>
                  <a:pt x="12706" y="5082"/>
                </a:cubicBezTo>
                <a:lnTo>
                  <a:pt x="12706" y="20753"/>
                </a:lnTo>
                <a:close/>
                <a:moveTo>
                  <a:pt x="19341" y="20753"/>
                </a:moveTo>
                <a:cubicBezTo>
                  <a:pt x="13553" y="20753"/>
                  <a:pt x="13553" y="20753"/>
                  <a:pt x="13553" y="20753"/>
                </a:cubicBezTo>
                <a:cubicBezTo>
                  <a:pt x="13553" y="10165"/>
                  <a:pt x="13553" y="10165"/>
                  <a:pt x="13553" y="10165"/>
                </a:cubicBezTo>
                <a:cubicBezTo>
                  <a:pt x="19341" y="10165"/>
                  <a:pt x="19341" y="10165"/>
                  <a:pt x="19341" y="10165"/>
                </a:cubicBezTo>
                <a:lnTo>
                  <a:pt x="19341" y="20753"/>
                </a:lnTo>
                <a:close/>
                <a:moveTo>
                  <a:pt x="20753" y="9318"/>
                </a:moveTo>
                <a:cubicBezTo>
                  <a:pt x="13553" y="9318"/>
                  <a:pt x="13553" y="9318"/>
                  <a:pt x="13553" y="9318"/>
                </a:cubicBezTo>
                <a:cubicBezTo>
                  <a:pt x="13553" y="5082"/>
                  <a:pt x="13553" y="5082"/>
                  <a:pt x="13553" y="5082"/>
                </a:cubicBezTo>
                <a:cubicBezTo>
                  <a:pt x="20753" y="5082"/>
                  <a:pt x="20753" y="5082"/>
                  <a:pt x="20753" y="5082"/>
                </a:cubicBezTo>
                <a:cubicBezTo>
                  <a:pt x="20753" y="9318"/>
                  <a:pt x="20753" y="9318"/>
                  <a:pt x="20753" y="931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75" name="Freeform 187"/>
          <p:cNvSpPr/>
          <p:nvPr/>
        </p:nvSpPr>
        <p:spPr>
          <a:xfrm>
            <a:off x="10718800" y="738322"/>
            <a:ext cx="1046661" cy="10523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2" h="21565" extrusionOk="0">
                <a:moveTo>
                  <a:pt x="11221" y="9989"/>
                </a:moveTo>
                <a:cubicBezTo>
                  <a:pt x="7574" y="9989"/>
                  <a:pt x="7574" y="9989"/>
                  <a:pt x="7574" y="9989"/>
                </a:cubicBezTo>
                <a:cubicBezTo>
                  <a:pt x="7294" y="9989"/>
                  <a:pt x="7153" y="10130"/>
                  <a:pt x="7153" y="10412"/>
                </a:cubicBezTo>
                <a:cubicBezTo>
                  <a:pt x="7153" y="21141"/>
                  <a:pt x="7153" y="21141"/>
                  <a:pt x="7153" y="21141"/>
                </a:cubicBezTo>
                <a:cubicBezTo>
                  <a:pt x="7153" y="21424"/>
                  <a:pt x="7294" y="21565"/>
                  <a:pt x="7574" y="21565"/>
                </a:cubicBezTo>
                <a:cubicBezTo>
                  <a:pt x="11221" y="21565"/>
                  <a:pt x="11221" y="21565"/>
                  <a:pt x="11221" y="21565"/>
                </a:cubicBezTo>
                <a:cubicBezTo>
                  <a:pt x="11361" y="21565"/>
                  <a:pt x="11642" y="21424"/>
                  <a:pt x="11642" y="21141"/>
                </a:cubicBezTo>
                <a:cubicBezTo>
                  <a:pt x="11642" y="10412"/>
                  <a:pt x="11642" y="10412"/>
                  <a:pt x="11642" y="10412"/>
                </a:cubicBezTo>
                <a:cubicBezTo>
                  <a:pt x="11642" y="10130"/>
                  <a:pt x="11361" y="9989"/>
                  <a:pt x="11221" y="9989"/>
                </a:cubicBezTo>
                <a:close/>
                <a:moveTo>
                  <a:pt x="10660" y="20718"/>
                </a:moveTo>
                <a:cubicBezTo>
                  <a:pt x="7995" y="20718"/>
                  <a:pt x="7995" y="20718"/>
                  <a:pt x="7995" y="20718"/>
                </a:cubicBezTo>
                <a:cubicBezTo>
                  <a:pt x="7995" y="10836"/>
                  <a:pt x="7995" y="10836"/>
                  <a:pt x="7995" y="10836"/>
                </a:cubicBezTo>
                <a:cubicBezTo>
                  <a:pt x="10660" y="10836"/>
                  <a:pt x="10660" y="10836"/>
                  <a:pt x="10660" y="10836"/>
                </a:cubicBezTo>
                <a:lnTo>
                  <a:pt x="10660" y="20718"/>
                </a:lnTo>
                <a:close/>
                <a:moveTo>
                  <a:pt x="4068" y="11541"/>
                </a:moveTo>
                <a:cubicBezTo>
                  <a:pt x="421" y="11541"/>
                  <a:pt x="421" y="11541"/>
                  <a:pt x="421" y="11541"/>
                </a:cubicBezTo>
                <a:cubicBezTo>
                  <a:pt x="140" y="11541"/>
                  <a:pt x="0" y="11683"/>
                  <a:pt x="0" y="11965"/>
                </a:cubicBezTo>
                <a:cubicBezTo>
                  <a:pt x="0" y="21141"/>
                  <a:pt x="0" y="21141"/>
                  <a:pt x="0" y="21141"/>
                </a:cubicBezTo>
                <a:cubicBezTo>
                  <a:pt x="0" y="21424"/>
                  <a:pt x="281" y="21565"/>
                  <a:pt x="421" y="21565"/>
                </a:cubicBezTo>
                <a:cubicBezTo>
                  <a:pt x="4068" y="21565"/>
                  <a:pt x="4068" y="21565"/>
                  <a:pt x="4068" y="21565"/>
                </a:cubicBezTo>
                <a:cubicBezTo>
                  <a:pt x="4348" y="21565"/>
                  <a:pt x="4488" y="21424"/>
                  <a:pt x="4488" y="21141"/>
                </a:cubicBezTo>
                <a:cubicBezTo>
                  <a:pt x="4488" y="11965"/>
                  <a:pt x="4488" y="11965"/>
                  <a:pt x="4488" y="11965"/>
                </a:cubicBezTo>
                <a:cubicBezTo>
                  <a:pt x="4488" y="11683"/>
                  <a:pt x="4348" y="11541"/>
                  <a:pt x="4068" y="11541"/>
                </a:cubicBezTo>
                <a:close/>
                <a:moveTo>
                  <a:pt x="3647" y="20718"/>
                </a:moveTo>
                <a:cubicBezTo>
                  <a:pt x="982" y="20718"/>
                  <a:pt x="982" y="20718"/>
                  <a:pt x="982" y="20718"/>
                </a:cubicBezTo>
                <a:cubicBezTo>
                  <a:pt x="982" y="12389"/>
                  <a:pt x="982" y="12389"/>
                  <a:pt x="982" y="12389"/>
                </a:cubicBezTo>
                <a:cubicBezTo>
                  <a:pt x="3647" y="12389"/>
                  <a:pt x="3647" y="12389"/>
                  <a:pt x="3647" y="12389"/>
                </a:cubicBezTo>
                <a:lnTo>
                  <a:pt x="3647" y="20718"/>
                </a:lnTo>
                <a:close/>
                <a:moveTo>
                  <a:pt x="21460" y="6459"/>
                </a:moveTo>
                <a:cubicBezTo>
                  <a:pt x="16831" y="106"/>
                  <a:pt x="16831" y="106"/>
                  <a:pt x="16831" y="106"/>
                </a:cubicBezTo>
                <a:cubicBezTo>
                  <a:pt x="16691" y="-35"/>
                  <a:pt x="16270" y="-35"/>
                  <a:pt x="16130" y="106"/>
                </a:cubicBezTo>
                <a:cubicBezTo>
                  <a:pt x="11642" y="6459"/>
                  <a:pt x="11642" y="6459"/>
                  <a:pt x="11642" y="6459"/>
                </a:cubicBezTo>
                <a:cubicBezTo>
                  <a:pt x="11501" y="6741"/>
                  <a:pt x="11501" y="7165"/>
                  <a:pt x="12062" y="7165"/>
                </a:cubicBezTo>
                <a:cubicBezTo>
                  <a:pt x="14306" y="7165"/>
                  <a:pt x="14306" y="7165"/>
                  <a:pt x="14306" y="7165"/>
                </a:cubicBezTo>
                <a:cubicBezTo>
                  <a:pt x="14306" y="21141"/>
                  <a:pt x="14306" y="21141"/>
                  <a:pt x="14306" y="21141"/>
                </a:cubicBezTo>
                <a:cubicBezTo>
                  <a:pt x="14306" y="21424"/>
                  <a:pt x="14447" y="21565"/>
                  <a:pt x="14727" y="21565"/>
                </a:cubicBezTo>
                <a:cubicBezTo>
                  <a:pt x="18234" y="21565"/>
                  <a:pt x="18234" y="21565"/>
                  <a:pt x="18234" y="21565"/>
                </a:cubicBezTo>
                <a:cubicBezTo>
                  <a:pt x="18514" y="21565"/>
                  <a:pt x="18795" y="21424"/>
                  <a:pt x="18795" y="21141"/>
                </a:cubicBezTo>
                <a:cubicBezTo>
                  <a:pt x="18795" y="7165"/>
                  <a:pt x="18795" y="7165"/>
                  <a:pt x="18795" y="7165"/>
                </a:cubicBezTo>
                <a:cubicBezTo>
                  <a:pt x="21039" y="7165"/>
                  <a:pt x="21039" y="7165"/>
                  <a:pt x="21039" y="7165"/>
                </a:cubicBezTo>
                <a:cubicBezTo>
                  <a:pt x="21460" y="7165"/>
                  <a:pt x="21600" y="6741"/>
                  <a:pt x="21460" y="6459"/>
                </a:cubicBezTo>
                <a:close/>
                <a:moveTo>
                  <a:pt x="18234" y="6177"/>
                </a:moveTo>
                <a:cubicBezTo>
                  <a:pt x="17953" y="6177"/>
                  <a:pt x="17813" y="6459"/>
                  <a:pt x="17813" y="6600"/>
                </a:cubicBezTo>
                <a:cubicBezTo>
                  <a:pt x="17813" y="20718"/>
                  <a:pt x="17813" y="20718"/>
                  <a:pt x="17813" y="20718"/>
                </a:cubicBezTo>
                <a:cubicBezTo>
                  <a:pt x="15148" y="20718"/>
                  <a:pt x="15148" y="20718"/>
                  <a:pt x="15148" y="20718"/>
                </a:cubicBezTo>
                <a:cubicBezTo>
                  <a:pt x="15148" y="20718"/>
                  <a:pt x="15148" y="20718"/>
                  <a:pt x="15148" y="20718"/>
                </a:cubicBezTo>
                <a:cubicBezTo>
                  <a:pt x="15148" y="6600"/>
                  <a:pt x="15148" y="6600"/>
                  <a:pt x="15148" y="6600"/>
                </a:cubicBezTo>
                <a:cubicBezTo>
                  <a:pt x="15148" y="6459"/>
                  <a:pt x="14868" y="6177"/>
                  <a:pt x="14587" y="6177"/>
                </a:cubicBezTo>
                <a:cubicBezTo>
                  <a:pt x="12764" y="6177"/>
                  <a:pt x="12764" y="6177"/>
                  <a:pt x="12764" y="6177"/>
                </a:cubicBezTo>
                <a:cubicBezTo>
                  <a:pt x="16410" y="1094"/>
                  <a:pt x="16410" y="1094"/>
                  <a:pt x="16410" y="1094"/>
                </a:cubicBezTo>
                <a:cubicBezTo>
                  <a:pt x="20057" y="6177"/>
                  <a:pt x="20057" y="6177"/>
                  <a:pt x="20057" y="6177"/>
                </a:cubicBezTo>
                <a:lnTo>
                  <a:pt x="18234" y="617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76" name="Freeform 188"/>
          <p:cNvSpPr/>
          <p:nvPr/>
        </p:nvSpPr>
        <p:spPr>
          <a:xfrm>
            <a:off x="10718800" y="2032000"/>
            <a:ext cx="1044576" cy="9810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279"/>
                </a:moveTo>
                <a:cubicBezTo>
                  <a:pt x="18635" y="6693"/>
                  <a:pt x="18635" y="6693"/>
                  <a:pt x="18635" y="6693"/>
                </a:cubicBezTo>
                <a:cubicBezTo>
                  <a:pt x="18635" y="1369"/>
                  <a:pt x="18635" y="1369"/>
                  <a:pt x="18635" y="1369"/>
                </a:cubicBezTo>
                <a:cubicBezTo>
                  <a:pt x="15671" y="1369"/>
                  <a:pt x="15671" y="1369"/>
                  <a:pt x="15671" y="1369"/>
                </a:cubicBezTo>
                <a:cubicBezTo>
                  <a:pt x="15671" y="4259"/>
                  <a:pt x="15671" y="4259"/>
                  <a:pt x="15671" y="4259"/>
                </a:cubicBezTo>
                <a:cubicBezTo>
                  <a:pt x="10729" y="0"/>
                  <a:pt x="10729" y="0"/>
                  <a:pt x="10729" y="0"/>
                </a:cubicBezTo>
                <a:cubicBezTo>
                  <a:pt x="0" y="9279"/>
                  <a:pt x="0" y="9279"/>
                  <a:pt x="0" y="9279"/>
                </a:cubicBezTo>
                <a:cubicBezTo>
                  <a:pt x="3247" y="9279"/>
                  <a:pt x="3247" y="9279"/>
                  <a:pt x="3247" y="9279"/>
                </a:cubicBezTo>
                <a:cubicBezTo>
                  <a:pt x="3247" y="21600"/>
                  <a:pt x="3247" y="21600"/>
                  <a:pt x="3247" y="21600"/>
                </a:cubicBezTo>
                <a:cubicBezTo>
                  <a:pt x="8188" y="21600"/>
                  <a:pt x="8188" y="21600"/>
                  <a:pt x="8188" y="21600"/>
                </a:cubicBezTo>
                <a:cubicBezTo>
                  <a:pt x="13412" y="21600"/>
                  <a:pt x="13412" y="21600"/>
                  <a:pt x="13412" y="21600"/>
                </a:cubicBezTo>
                <a:cubicBezTo>
                  <a:pt x="18353" y="21600"/>
                  <a:pt x="18353" y="21600"/>
                  <a:pt x="18353" y="21600"/>
                </a:cubicBezTo>
                <a:cubicBezTo>
                  <a:pt x="18353" y="9279"/>
                  <a:pt x="18353" y="9279"/>
                  <a:pt x="18353" y="9279"/>
                </a:cubicBezTo>
                <a:lnTo>
                  <a:pt x="21600" y="9279"/>
                </a:lnTo>
                <a:close/>
                <a:moveTo>
                  <a:pt x="16518" y="4868"/>
                </a:moveTo>
                <a:cubicBezTo>
                  <a:pt x="16518" y="2282"/>
                  <a:pt x="16518" y="2282"/>
                  <a:pt x="16518" y="2282"/>
                </a:cubicBezTo>
                <a:cubicBezTo>
                  <a:pt x="17788" y="2282"/>
                  <a:pt x="17788" y="2282"/>
                  <a:pt x="17788" y="2282"/>
                </a:cubicBezTo>
                <a:cubicBezTo>
                  <a:pt x="17788" y="6085"/>
                  <a:pt x="17788" y="6085"/>
                  <a:pt x="17788" y="6085"/>
                </a:cubicBezTo>
                <a:lnTo>
                  <a:pt x="16518" y="4868"/>
                </a:lnTo>
                <a:close/>
                <a:moveTo>
                  <a:pt x="2400" y="8366"/>
                </a:moveTo>
                <a:cubicBezTo>
                  <a:pt x="10729" y="1065"/>
                  <a:pt x="10729" y="1065"/>
                  <a:pt x="10729" y="1065"/>
                </a:cubicBezTo>
                <a:cubicBezTo>
                  <a:pt x="19200" y="8366"/>
                  <a:pt x="19200" y="8366"/>
                  <a:pt x="19200" y="8366"/>
                </a:cubicBezTo>
                <a:lnTo>
                  <a:pt x="2400" y="8366"/>
                </a:lnTo>
                <a:close/>
                <a:moveTo>
                  <a:pt x="8894" y="20839"/>
                </a:moveTo>
                <a:cubicBezTo>
                  <a:pt x="8894" y="14755"/>
                  <a:pt x="8894" y="14755"/>
                  <a:pt x="8894" y="14755"/>
                </a:cubicBezTo>
                <a:cubicBezTo>
                  <a:pt x="8894" y="13690"/>
                  <a:pt x="9741" y="12777"/>
                  <a:pt x="10729" y="12777"/>
                </a:cubicBezTo>
                <a:cubicBezTo>
                  <a:pt x="11859" y="12777"/>
                  <a:pt x="12565" y="13690"/>
                  <a:pt x="12565" y="14755"/>
                </a:cubicBezTo>
                <a:cubicBezTo>
                  <a:pt x="12565" y="20839"/>
                  <a:pt x="12565" y="20839"/>
                  <a:pt x="12565" y="20839"/>
                </a:cubicBezTo>
                <a:lnTo>
                  <a:pt x="8894" y="20839"/>
                </a:lnTo>
                <a:close/>
                <a:moveTo>
                  <a:pt x="17506" y="20839"/>
                </a:moveTo>
                <a:cubicBezTo>
                  <a:pt x="13412" y="20839"/>
                  <a:pt x="13412" y="20839"/>
                  <a:pt x="13412" y="20839"/>
                </a:cubicBezTo>
                <a:cubicBezTo>
                  <a:pt x="13412" y="14755"/>
                  <a:pt x="13412" y="14755"/>
                  <a:pt x="13412" y="14755"/>
                </a:cubicBezTo>
                <a:cubicBezTo>
                  <a:pt x="13412" y="13234"/>
                  <a:pt x="12282" y="11865"/>
                  <a:pt x="10729" y="11865"/>
                </a:cubicBezTo>
                <a:cubicBezTo>
                  <a:pt x="9318" y="11865"/>
                  <a:pt x="8188" y="13234"/>
                  <a:pt x="8188" y="14755"/>
                </a:cubicBezTo>
                <a:cubicBezTo>
                  <a:pt x="8188" y="20839"/>
                  <a:pt x="8188" y="20839"/>
                  <a:pt x="8188" y="20839"/>
                </a:cubicBezTo>
                <a:cubicBezTo>
                  <a:pt x="4094" y="20839"/>
                  <a:pt x="4094" y="20839"/>
                  <a:pt x="4094" y="20839"/>
                </a:cubicBezTo>
                <a:cubicBezTo>
                  <a:pt x="4094" y="9279"/>
                  <a:pt x="4094" y="9279"/>
                  <a:pt x="4094" y="9279"/>
                </a:cubicBezTo>
                <a:cubicBezTo>
                  <a:pt x="17506" y="9279"/>
                  <a:pt x="17506" y="9279"/>
                  <a:pt x="17506" y="9279"/>
                </a:cubicBezTo>
                <a:cubicBezTo>
                  <a:pt x="17506" y="20839"/>
                  <a:pt x="17506" y="20839"/>
                  <a:pt x="17506" y="2083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77" name="Freeform 189"/>
          <p:cNvSpPr/>
          <p:nvPr/>
        </p:nvSpPr>
        <p:spPr>
          <a:xfrm>
            <a:off x="10718800" y="3219450"/>
            <a:ext cx="1044576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024"/>
                </a:moveTo>
                <a:cubicBezTo>
                  <a:pt x="19200" y="7765"/>
                  <a:pt x="19200" y="7765"/>
                  <a:pt x="19200" y="7765"/>
                </a:cubicBezTo>
                <a:cubicBezTo>
                  <a:pt x="19200" y="141"/>
                  <a:pt x="19200" y="141"/>
                  <a:pt x="19200" y="141"/>
                </a:cubicBezTo>
                <a:cubicBezTo>
                  <a:pt x="16235" y="141"/>
                  <a:pt x="16235" y="141"/>
                  <a:pt x="16235" y="141"/>
                </a:cubicBezTo>
                <a:cubicBezTo>
                  <a:pt x="16235" y="5082"/>
                  <a:pt x="16235" y="5082"/>
                  <a:pt x="16235" y="5082"/>
                </a:cubicBezTo>
                <a:cubicBezTo>
                  <a:pt x="10871" y="0"/>
                  <a:pt x="10871" y="0"/>
                  <a:pt x="10871" y="0"/>
                </a:cubicBezTo>
                <a:cubicBezTo>
                  <a:pt x="0" y="10024"/>
                  <a:pt x="0" y="10024"/>
                  <a:pt x="0" y="10024"/>
                </a:cubicBezTo>
                <a:cubicBezTo>
                  <a:pt x="2541" y="10024"/>
                  <a:pt x="2541" y="10024"/>
                  <a:pt x="2541" y="10024"/>
                </a:cubicBezTo>
                <a:cubicBezTo>
                  <a:pt x="2541" y="21600"/>
                  <a:pt x="2541" y="21600"/>
                  <a:pt x="2541" y="21600"/>
                </a:cubicBezTo>
                <a:cubicBezTo>
                  <a:pt x="8329" y="21600"/>
                  <a:pt x="8329" y="21600"/>
                  <a:pt x="8329" y="21600"/>
                </a:cubicBezTo>
                <a:cubicBezTo>
                  <a:pt x="8329" y="15953"/>
                  <a:pt x="8329" y="15953"/>
                  <a:pt x="8329" y="15953"/>
                </a:cubicBezTo>
                <a:cubicBezTo>
                  <a:pt x="8329" y="14824"/>
                  <a:pt x="9459" y="13976"/>
                  <a:pt x="10871" y="13976"/>
                </a:cubicBezTo>
                <a:cubicBezTo>
                  <a:pt x="12141" y="13976"/>
                  <a:pt x="13271" y="14824"/>
                  <a:pt x="13271" y="15953"/>
                </a:cubicBezTo>
                <a:cubicBezTo>
                  <a:pt x="13271" y="21600"/>
                  <a:pt x="13271" y="21600"/>
                  <a:pt x="13271" y="21600"/>
                </a:cubicBezTo>
                <a:cubicBezTo>
                  <a:pt x="19059" y="21600"/>
                  <a:pt x="19059" y="21600"/>
                  <a:pt x="19059" y="21600"/>
                </a:cubicBezTo>
                <a:cubicBezTo>
                  <a:pt x="19059" y="10024"/>
                  <a:pt x="19059" y="10024"/>
                  <a:pt x="19059" y="10024"/>
                </a:cubicBezTo>
                <a:lnTo>
                  <a:pt x="21600" y="10024"/>
                </a:lnTo>
                <a:close/>
                <a:moveTo>
                  <a:pt x="17082" y="988"/>
                </a:moveTo>
                <a:cubicBezTo>
                  <a:pt x="18212" y="988"/>
                  <a:pt x="18212" y="988"/>
                  <a:pt x="18212" y="988"/>
                </a:cubicBezTo>
                <a:cubicBezTo>
                  <a:pt x="18212" y="6918"/>
                  <a:pt x="18212" y="6918"/>
                  <a:pt x="18212" y="6918"/>
                </a:cubicBezTo>
                <a:cubicBezTo>
                  <a:pt x="17082" y="5788"/>
                  <a:pt x="17082" y="5788"/>
                  <a:pt x="17082" y="5788"/>
                </a:cubicBezTo>
                <a:lnTo>
                  <a:pt x="17082" y="988"/>
                </a:lnTo>
                <a:close/>
                <a:moveTo>
                  <a:pt x="2259" y="9176"/>
                </a:moveTo>
                <a:cubicBezTo>
                  <a:pt x="10871" y="1129"/>
                  <a:pt x="10871" y="1129"/>
                  <a:pt x="10871" y="1129"/>
                </a:cubicBezTo>
                <a:cubicBezTo>
                  <a:pt x="19482" y="9176"/>
                  <a:pt x="19482" y="9176"/>
                  <a:pt x="19482" y="9176"/>
                </a:cubicBezTo>
                <a:lnTo>
                  <a:pt x="2259" y="9176"/>
                </a:lnTo>
                <a:close/>
                <a:moveTo>
                  <a:pt x="18212" y="20753"/>
                </a:moveTo>
                <a:cubicBezTo>
                  <a:pt x="14118" y="20753"/>
                  <a:pt x="14118" y="20753"/>
                  <a:pt x="14118" y="20753"/>
                </a:cubicBezTo>
                <a:cubicBezTo>
                  <a:pt x="14118" y="15953"/>
                  <a:pt x="14118" y="15953"/>
                  <a:pt x="14118" y="15953"/>
                </a:cubicBezTo>
                <a:cubicBezTo>
                  <a:pt x="14118" y="14259"/>
                  <a:pt x="12706" y="12988"/>
                  <a:pt x="10871" y="12988"/>
                </a:cubicBezTo>
                <a:cubicBezTo>
                  <a:pt x="9035" y="12988"/>
                  <a:pt x="7482" y="14400"/>
                  <a:pt x="7482" y="15953"/>
                </a:cubicBezTo>
                <a:cubicBezTo>
                  <a:pt x="7482" y="20753"/>
                  <a:pt x="7482" y="20753"/>
                  <a:pt x="7482" y="20753"/>
                </a:cubicBezTo>
                <a:cubicBezTo>
                  <a:pt x="3388" y="20753"/>
                  <a:pt x="3388" y="20753"/>
                  <a:pt x="3388" y="20753"/>
                </a:cubicBezTo>
                <a:cubicBezTo>
                  <a:pt x="3388" y="10024"/>
                  <a:pt x="3388" y="10024"/>
                  <a:pt x="3388" y="10024"/>
                </a:cubicBezTo>
                <a:cubicBezTo>
                  <a:pt x="18212" y="10024"/>
                  <a:pt x="18212" y="10024"/>
                  <a:pt x="18212" y="10024"/>
                </a:cubicBezTo>
                <a:lnTo>
                  <a:pt x="18212" y="2075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78" name="Freeform 190"/>
          <p:cNvSpPr/>
          <p:nvPr/>
        </p:nvSpPr>
        <p:spPr>
          <a:xfrm>
            <a:off x="11147425" y="3425826"/>
            <a:ext cx="187327" cy="180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00" y="0"/>
                </a:moveTo>
                <a:cubicBezTo>
                  <a:pt x="4800" y="0"/>
                  <a:pt x="0" y="4985"/>
                  <a:pt x="0" y="10800"/>
                </a:cubicBezTo>
                <a:cubicBezTo>
                  <a:pt x="0" y="16615"/>
                  <a:pt x="4800" y="21600"/>
                  <a:pt x="11200" y="21600"/>
                </a:cubicBezTo>
                <a:cubicBezTo>
                  <a:pt x="16800" y="21600"/>
                  <a:pt x="21600" y="16615"/>
                  <a:pt x="21600" y="10800"/>
                </a:cubicBezTo>
                <a:cubicBezTo>
                  <a:pt x="21600" y="4985"/>
                  <a:pt x="16800" y="0"/>
                  <a:pt x="11200" y="0"/>
                </a:cubicBezTo>
                <a:close/>
                <a:moveTo>
                  <a:pt x="11200" y="16615"/>
                </a:moveTo>
                <a:cubicBezTo>
                  <a:pt x="8000" y="16615"/>
                  <a:pt x="4800" y="14123"/>
                  <a:pt x="4800" y="10800"/>
                </a:cubicBezTo>
                <a:cubicBezTo>
                  <a:pt x="4800" y="8308"/>
                  <a:pt x="8000" y="5815"/>
                  <a:pt x="11200" y="5815"/>
                </a:cubicBezTo>
                <a:cubicBezTo>
                  <a:pt x="13600" y="5815"/>
                  <a:pt x="16800" y="8308"/>
                  <a:pt x="16800" y="10800"/>
                </a:cubicBezTo>
                <a:cubicBezTo>
                  <a:pt x="16800" y="14123"/>
                  <a:pt x="13600" y="16615"/>
                  <a:pt x="11200" y="166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79" name="Freeform 191"/>
          <p:cNvSpPr/>
          <p:nvPr/>
        </p:nvSpPr>
        <p:spPr>
          <a:xfrm>
            <a:off x="10718800" y="4460876"/>
            <a:ext cx="1040577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7" h="21600" extrusionOk="0">
                <a:moveTo>
                  <a:pt x="21318" y="7906"/>
                </a:moveTo>
                <a:cubicBezTo>
                  <a:pt x="19624" y="6635"/>
                  <a:pt x="19624" y="6635"/>
                  <a:pt x="19624" y="6635"/>
                </a:cubicBezTo>
                <a:cubicBezTo>
                  <a:pt x="19624" y="424"/>
                  <a:pt x="19624" y="424"/>
                  <a:pt x="19624" y="424"/>
                </a:cubicBezTo>
                <a:cubicBezTo>
                  <a:pt x="19624" y="141"/>
                  <a:pt x="19341" y="0"/>
                  <a:pt x="19200" y="0"/>
                </a:cubicBezTo>
                <a:cubicBezTo>
                  <a:pt x="16941" y="0"/>
                  <a:pt x="16941" y="0"/>
                  <a:pt x="16941" y="0"/>
                </a:cubicBezTo>
                <a:cubicBezTo>
                  <a:pt x="16659" y="0"/>
                  <a:pt x="16518" y="282"/>
                  <a:pt x="16518" y="424"/>
                </a:cubicBezTo>
                <a:cubicBezTo>
                  <a:pt x="16518" y="4235"/>
                  <a:pt x="16518" y="4235"/>
                  <a:pt x="16518" y="4235"/>
                </a:cubicBezTo>
                <a:cubicBezTo>
                  <a:pt x="11012" y="141"/>
                  <a:pt x="11012" y="141"/>
                  <a:pt x="11012" y="141"/>
                </a:cubicBezTo>
                <a:cubicBezTo>
                  <a:pt x="10871" y="0"/>
                  <a:pt x="10588" y="0"/>
                  <a:pt x="10447" y="141"/>
                </a:cubicBezTo>
                <a:cubicBezTo>
                  <a:pt x="141" y="7906"/>
                  <a:pt x="141" y="7906"/>
                  <a:pt x="141" y="7906"/>
                </a:cubicBezTo>
                <a:cubicBezTo>
                  <a:pt x="0" y="8047"/>
                  <a:pt x="0" y="8188"/>
                  <a:pt x="0" y="8471"/>
                </a:cubicBezTo>
                <a:cubicBezTo>
                  <a:pt x="0" y="8612"/>
                  <a:pt x="282" y="8753"/>
                  <a:pt x="424" y="8753"/>
                </a:cubicBezTo>
                <a:cubicBezTo>
                  <a:pt x="2400" y="8753"/>
                  <a:pt x="2400" y="8753"/>
                  <a:pt x="2400" y="8753"/>
                </a:cubicBezTo>
                <a:cubicBezTo>
                  <a:pt x="2400" y="17788"/>
                  <a:pt x="2400" y="17788"/>
                  <a:pt x="2400" y="17788"/>
                </a:cubicBezTo>
                <a:cubicBezTo>
                  <a:pt x="1553" y="17788"/>
                  <a:pt x="1553" y="17788"/>
                  <a:pt x="1553" y="17788"/>
                </a:cubicBezTo>
                <a:cubicBezTo>
                  <a:pt x="1412" y="17788"/>
                  <a:pt x="1129" y="17929"/>
                  <a:pt x="1129" y="18212"/>
                </a:cubicBezTo>
                <a:cubicBezTo>
                  <a:pt x="1129" y="21176"/>
                  <a:pt x="1129" y="21176"/>
                  <a:pt x="1129" y="21176"/>
                </a:cubicBezTo>
                <a:cubicBezTo>
                  <a:pt x="1129" y="21459"/>
                  <a:pt x="1412" y="21600"/>
                  <a:pt x="1553" y="21600"/>
                </a:cubicBezTo>
                <a:cubicBezTo>
                  <a:pt x="19906" y="21600"/>
                  <a:pt x="19906" y="21600"/>
                  <a:pt x="19906" y="21600"/>
                </a:cubicBezTo>
                <a:cubicBezTo>
                  <a:pt x="20188" y="21600"/>
                  <a:pt x="20329" y="21459"/>
                  <a:pt x="20329" y="21176"/>
                </a:cubicBezTo>
                <a:cubicBezTo>
                  <a:pt x="20329" y="18212"/>
                  <a:pt x="20329" y="18212"/>
                  <a:pt x="20329" y="18212"/>
                </a:cubicBezTo>
                <a:cubicBezTo>
                  <a:pt x="20329" y="17929"/>
                  <a:pt x="20188" y="17788"/>
                  <a:pt x="19906" y="17788"/>
                </a:cubicBezTo>
                <a:cubicBezTo>
                  <a:pt x="19059" y="17788"/>
                  <a:pt x="19059" y="17788"/>
                  <a:pt x="19059" y="17788"/>
                </a:cubicBezTo>
                <a:cubicBezTo>
                  <a:pt x="19059" y="8753"/>
                  <a:pt x="19059" y="8753"/>
                  <a:pt x="19059" y="8753"/>
                </a:cubicBezTo>
                <a:cubicBezTo>
                  <a:pt x="21035" y="8753"/>
                  <a:pt x="21035" y="8753"/>
                  <a:pt x="21035" y="8753"/>
                </a:cubicBezTo>
                <a:cubicBezTo>
                  <a:pt x="21318" y="8753"/>
                  <a:pt x="21459" y="8612"/>
                  <a:pt x="21459" y="8471"/>
                </a:cubicBezTo>
                <a:cubicBezTo>
                  <a:pt x="21600" y="8188"/>
                  <a:pt x="21459" y="8047"/>
                  <a:pt x="21318" y="7906"/>
                </a:cubicBezTo>
                <a:close/>
                <a:moveTo>
                  <a:pt x="17365" y="988"/>
                </a:moveTo>
                <a:cubicBezTo>
                  <a:pt x="18635" y="988"/>
                  <a:pt x="18635" y="988"/>
                  <a:pt x="18635" y="988"/>
                </a:cubicBezTo>
                <a:cubicBezTo>
                  <a:pt x="18635" y="5929"/>
                  <a:pt x="18635" y="5929"/>
                  <a:pt x="18635" y="5929"/>
                </a:cubicBezTo>
                <a:cubicBezTo>
                  <a:pt x="17365" y="4941"/>
                  <a:pt x="17365" y="4941"/>
                  <a:pt x="17365" y="4941"/>
                </a:cubicBezTo>
                <a:lnTo>
                  <a:pt x="17365" y="988"/>
                </a:lnTo>
                <a:close/>
                <a:moveTo>
                  <a:pt x="19482" y="20612"/>
                </a:moveTo>
                <a:cubicBezTo>
                  <a:pt x="2118" y="20612"/>
                  <a:pt x="2118" y="20612"/>
                  <a:pt x="2118" y="20612"/>
                </a:cubicBezTo>
                <a:cubicBezTo>
                  <a:pt x="2118" y="18635"/>
                  <a:pt x="2118" y="18635"/>
                  <a:pt x="2118" y="18635"/>
                </a:cubicBezTo>
                <a:cubicBezTo>
                  <a:pt x="19482" y="18635"/>
                  <a:pt x="19482" y="18635"/>
                  <a:pt x="19482" y="18635"/>
                </a:cubicBezTo>
                <a:cubicBezTo>
                  <a:pt x="19482" y="20612"/>
                  <a:pt x="19482" y="20612"/>
                  <a:pt x="19482" y="20612"/>
                </a:cubicBezTo>
                <a:close/>
                <a:moveTo>
                  <a:pt x="18212" y="17788"/>
                </a:moveTo>
                <a:cubicBezTo>
                  <a:pt x="3388" y="17788"/>
                  <a:pt x="3388" y="17788"/>
                  <a:pt x="3388" y="17788"/>
                </a:cubicBezTo>
                <a:cubicBezTo>
                  <a:pt x="3388" y="8753"/>
                  <a:pt x="3388" y="8753"/>
                  <a:pt x="3388" y="8753"/>
                </a:cubicBezTo>
                <a:cubicBezTo>
                  <a:pt x="18212" y="8753"/>
                  <a:pt x="18212" y="8753"/>
                  <a:pt x="18212" y="8753"/>
                </a:cubicBezTo>
                <a:lnTo>
                  <a:pt x="18212" y="17788"/>
                </a:lnTo>
                <a:close/>
                <a:moveTo>
                  <a:pt x="1694" y="7765"/>
                </a:moveTo>
                <a:cubicBezTo>
                  <a:pt x="10729" y="988"/>
                  <a:pt x="10729" y="988"/>
                  <a:pt x="10729" y="988"/>
                </a:cubicBezTo>
                <a:cubicBezTo>
                  <a:pt x="19765" y="7765"/>
                  <a:pt x="19765" y="7765"/>
                  <a:pt x="19765" y="7765"/>
                </a:cubicBezTo>
                <a:lnTo>
                  <a:pt x="1694" y="77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80" name="Freeform 192"/>
          <p:cNvSpPr/>
          <p:nvPr/>
        </p:nvSpPr>
        <p:spPr>
          <a:xfrm>
            <a:off x="10718800" y="5784850"/>
            <a:ext cx="1044576" cy="882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853" y="3419"/>
                </a:moveTo>
                <a:lnTo>
                  <a:pt x="13853" y="0"/>
                </a:lnTo>
                <a:lnTo>
                  <a:pt x="7747" y="0"/>
                </a:lnTo>
                <a:lnTo>
                  <a:pt x="7747" y="3419"/>
                </a:lnTo>
                <a:lnTo>
                  <a:pt x="0" y="3419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3419"/>
                </a:lnTo>
                <a:lnTo>
                  <a:pt x="13853" y="3419"/>
                </a:lnTo>
                <a:close/>
                <a:moveTo>
                  <a:pt x="8732" y="1010"/>
                </a:moveTo>
                <a:lnTo>
                  <a:pt x="12999" y="1010"/>
                </a:lnTo>
                <a:lnTo>
                  <a:pt x="12999" y="6060"/>
                </a:lnTo>
                <a:lnTo>
                  <a:pt x="8732" y="6060"/>
                </a:lnTo>
                <a:lnTo>
                  <a:pt x="8732" y="1010"/>
                </a:lnTo>
                <a:close/>
                <a:moveTo>
                  <a:pt x="20747" y="20590"/>
                </a:moveTo>
                <a:lnTo>
                  <a:pt x="985" y="20590"/>
                </a:lnTo>
                <a:lnTo>
                  <a:pt x="985" y="4429"/>
                </a:lnTo>
                <a:lnTo>
                  <a:pt x="7747" y="4429"/>
                </a:lnTo>
                <a:lnTo>
                  <a:pt x="7747" y="7071"/>
                </a:lnTo>
                <a:lnTo>
                  <a:pt x="13853" y="7071"/>
                </a:lnTo>
                <a:lnTo>
                  <a:pt x="13853" y="4429"/>
                </a:lnTo>
                <a:lnTo>
                  <a:pt x="20747" y="4429"/>
                </a:lnTo>
                <a:lnTo>
                  <a:pt x="20747" y="205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81" name="Freeform 193"/>
          <p:cNvSpPr/>
          <p:nvPr/>
        </p:nvSpPr>
        <p:spPr>
          <a:xfrm>
            <a:off x="10937875" y="6137276"/>
            <a:ext cx="196851" cy="200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428" y="21600"/>
                </a:moveTo>
                <a:cubicBezTo>
                  <a:pt x="16386" y="21600"/>
                  <a:pt x="21600" y="17131"/>
                  <a:pt x="21600" y="11172"/>
                </a:cubicBezTo>
                <a:cubicBezTo>
                  <a:pt x="21600" y="4469"/>
                  <a:pt x="16386" y="0"/>
                  <a:pt x="10428" y="0"/>
                </a:cubicBezTo>
                <a:cubicBezTo>
                  <a:pt x="4469" y="0"/>
                  <a:pt x="0" y="4469"/>
                  <a:pt x="0" y="11172"/>
                </a:cubicBezTo>
                <a:cubicBezTo>
                  <a:pt x="0" y="17131"/>
                  <a:pt x="4469" y="21600"/>
                  <a:pt x="10428" y="21600"/>
                </a:cubicBezTo>
                <a:close/>
                <a:moveTo>
                  <a:pt x="10428" y="4469"/>
                </a:moveTo>
                <a:cubicBezTo>
                  <a:pt x="14152" y="4469"/>
                  <a:pt x="16386" y="7448"/>
                  <a:pt x="16386" y="11172"/>
                </a:cubicBezTo>
                <a:cubicBezTo>
                  <a:pt x="16386" y="14152"/>
                  <a:pt x="14152" y="17131"/>
                  <a:pt x="10428" y="17131"/>
                </a:cubicBezTo>
                <a:cubicBezTo>
                  <a:pt x="7448" y="17131"/>
                  <a:pt x="4469" y="14152"/>
                  <a:pt x="4469" y="11172"/>
                </a:cubicBezTo>
                <a:cubicBezTo>
                  <a:pt x="4469" y="7448"/>
                  <a:pt x="7448" y="4469"/>
                  <a:pt x="10428" y="446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82" name="Freeform 194"/>
          <p:cNvSpPr/>
          <p:nvPr/>
        </p:nvSpPr>
        <p:spPr>
          <a:xfrm>
            <a:off x="10833100" y="6365876"/>
            <a:ext cx="396877" cy="206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41" y="0"/>
                  <a:pt x="0" y="10080"/>
                  <a:pt x="0" y="21600"/>
                </a:cubicBezTo>
                <a:cubicBezTo>
                  <a:pt x="2234" y="21600"/>
                  <a:pt x="2234" y="21600"/>
                  <a:pt x="2234" y="21600"/>
                </a:cubicBezTo>
                <a:cubicBezTo>
                  <a:pt x="2234" y="12240"/>
                  <a:pt x="5959" y="5040"/>
                  <a:pt x="10800" y="5040"/>
                </a:cubicBezTo>
                <a:cubicBezTo>
                  <a:pt x="15641" y="5040"/>
                  <a:pt x="19366" y="12240"/>
                  <a:pt x="19366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0080"/>
                  <a:pt x="16759" y="0"/>
                  <a:pt x="1080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83" name="Rectangle 195"/>
          <p:cNvSpPr/>
          <p:nvPr/>
        </p:nvSpPr>
        <p:spPr>
          <a:xfrm>
            <a:off x="11347450" y="6283326"/>
            <a:ext cx="273050" cy="47627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84" name="Rectangle 196"/>
          <p:cNvSpPr/>
          <p:nvPr/>
        </p:nvSpPr>
        <p:spPr>
          <a:xfrm>
            <a:off x="11347450" y="6432550"/>
            <a:ext cx="273050" cy="41276"/>
          </a:xfrm>
          <a:prstGeom prst="rect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85" name="Freeform 197"/>
          <p:cNvSpPr/>
          <p:nvPr/>
        </p:nvSpPr>
        <p:spPr>
          <a:xfrm>
            <a:off x="10718800" y="7083425"/>
            <a:ext cx="1044576" cy="812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06" y="0"/>
                </a:moveTo>
                <a:cubicBezTo>
                  <a:pt x="1553" y="0"/>
                  <a:pt x="1553" y="0"/>
                  <a:pt x="1553" y="0"/>
                </a:cubicBezTo>
                <a:cubicBezTo>
                  <a:pt x="706" y="0"/>
                  <a:pt x="0" y="915"/>
                  <a:pt x="0" y="2014"/>
                </a:cubicBezTo>
                <a:cubicBezTo>
                  <a:pt x="0" y="19403"/>
                  <a:pt x="0" y="19403"/>
                  <a:pt x="0" y="19403"/>
                </a:cubicBezTo>
                <a:cubicBezTo>
                  <a:pt x="0" y="20685"/>
                  <a:pt x="706" y="21600"/>
                  <a:pt x="1553" y="21600"/>
                </a:cubicBezTo>
                <a:cubicBezTo>
                  <a:pt x="19906" y="21600"/>
                  <a:pt x="19906" y="21600"/>
                  <a:pt x="19906" y="21600"/>
                </a:cubicBezTo>
                <a:cubicBezTo>
                  <a:pt x="20894" y="21600"/>
                  <a:pt x="21600" y="20685"/>
                  <a:pt x="21600" y="19403"/>
                </a:cubicBezTo>
                <a:cubicBezTo>
                  <a:pt x="21600" y="2014"/>
                  <a:pt x="21600" y="2014"/>
                  <a:pt x="21600" y="2014"/>
                </a:cubicBezTo>
                <a:cubicBezTo>
                  <a:pt x="21600" y="915"/>
                  <a:pt x="20894" y="0"/>
                  <a:pt x="19906" y="0"/>
                </a:cubicBezTo>
                <a:close/>
                <a:moveTo>
                  <a:pt x="20753" y="19403"/>
                </a:moveTo>
                <a:cubicBezTo>
                  <a:pt x="20753" y="19953"/>
                  <a:pt x="20329" y="20319"/>
                  <a:pt x="19906" y="20319"/>
                </a:cubicBezTo>
                <a:cubicBezTo>
                  <a:pt x="1553" y="20319"/>
                  <a:pt x="1553" y="20319"/>
                  <a:pt x="1553" y="20319"/>
                </a:cubicBezTo>
                <a:cubicBezTo>
                  <a:pt x="1129" y="20319"/>
                  <a:pt x="847" y="19953"/>
                  <a:pt x="847" y="19403"/>
                </a:cubicBezTo>
                <a:cubicBezTo>
                  <a:pt x="847" y="2014"/>
                  <a:pt x="847" y="2014"/>
                  <a:pt x="847" y="2014"/>
                </a:cubicBezTo>
                <a:cubicBezTo>
                  <a:pt x="847" y="1464"/>
                  <a:pt x="1129" y="1098"/>
                  <a:pt x="1553" y="1098"/>
                </a:cubicBezTo>
                <a:cubicBezTo>
                  <a:pt x="19906" y="1098"/>
                  <a:pt x="19906" y="1098"/>
                  <a:pt x="19906" y="1098"/>
                </a:cubicBezTo>
                <a:cubicBezTo>
                  <a:pt x="20329" y="1098"/>
                  <a:pt x="20753" y="1464"/>
                  <a:pt x="20753" y="2014"/>
                </a:cubicBezTo>
                <a:cubicBezTo>
                  <a:pt x="20753" y="19403"/>
                  <a:pt x="20753" y="19403"/>
                  <a:pt x="20753" y="19403"/>
                </a:cubicBezTo>
                <a:close/>
                <a:moveTo>
                  <a:pt x="7341" y="3844"/>
                </a:moveTo>
                <a:cubicBezTo>
                  <a:pt x="2541" y="3844"/>
                  <a:pt x="2541" y="3844"/>
                  <a:pt x="2541" y="3844"/>
                </a:cubicBezTo>
                <a:cubicBezTo>
                  <a:pt x="2541" y="10068"/>
                  <a:pt x="2541" y="10068"/>
                  <a:pt x="2541" y="10068"/>
                </a:cubicBezTo>
                <a:cubicBezTo>
                  <a:pt x="7341" y="10068"/>
                  <a:pt x="7341" y="10068"/>
                  <a:pt x="7341" y="10068"/>
                </a:cubicBezTo>
                <a:lnTo>
                  <a:pt x="7341" y="3844"/>
                </a:lnTo>
                <a:close/>
                <a:moveTo>
                  <a:pt x="6494" y="8786"/>
                </a:moveTo>
                <a:cubicBezTo>
                  <a:pt x="3529" y="8786"/>
                  <a:pt x="3529" y="8786"/>
                  <a:pt x="3529" y="8786"/>
                </a:cubicBezTo>
                <a:cubicBezTo>
                  <a:pt x="3529" y="4942"/>
                  <a:pt x="3529" y="4942"/>
                  <a:pt x="3529" y="4942"/>
                </a:cubicBezTo>
                <a:cubicBezTo>
                  <a:pt x="6494" y="4942"/>
                  <a:pt x="6494" y="4942"/>
                  <a:pt x="6494" y="4942"/>
                </a:cubicBezTo>
                <a:lnTo>
                  <a:pt x="6494" y="8786"/>
                </a:lnTo>
                <a:close/>
                <a:moveTo>
                  <a:pt x="2965" y="12997"/>
                </a:moveTo>
                <a:cubicBezTo>
                  <a:pt x="12565" y="12997"/>
                  <a:pt x="12565" y="12997"/>
                  <a:pt x="12565" y="12997"/>
                </a:cubicBezTo>
                <a:cubicBezTo>
                  <a:pt x="12565" y="14095"/>
                  <a:pt x="12565" y="14095"/>
                  <a:pt x="12565" y="14095"/>
                </a:cubicBezTo>
                <a:cubicBezTo>
                  <a:pt x="2965" y="14095"/>
                  <a:pt x="2965" y="14095"/>
                  <a:pt x="2965" y="14095"/>
                </a:cubicBezTo>
                <a:lnTo>
                  <a:pt x="2965" y="12997"/>
                </a:lnTo>
                <a:close/>
                <a:moveTo>
                  <a:pt x="2965" y="16658"/>
                </a:moveTo>
                <a:cubicBezTo>
                  <a:pt x="12565" y="16658"/>
                  <a:pt x="12565" y="16658"/>
                  <a:pt x="12565" y="16658"/>
                </a:cubicBezTo>
                <a:cubicBezTo>
                  <a:pt x="12565" y="17939"/>
                  <a:pt x="12565" y="17939"/>
                  <a:pt x="12565" y="17939"/>
                </a:cubicBezTo>
                <a:cubicBezTo>
                  <a:pt x="2965" y="17939"/>
                  <a:pt x="2965" y="17939"/>
                  <a:pt x="2965" y="17939"/>
                </a:cubicBezTo>
                <a:lnTo>
                  <a:pt x="2965" y="1665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86" name="Freeform 198"/>
          <p:cNvSpPr/>
          <p:nvPr/>
        </p:nvSpPr>
        <p:spPr>
          <a:xfrm>
            <a:off x="10718800" y="8185150"/>
            <a:ext cx="1044576" cy="10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025" y="3273"/>
                </a:moveTo>
                <a:lnTo>
                  <a:pt x="4530" y="3273"/>
                </a:lnTo>
                <a:lnTo>
                  <a:pt x="4530" y="0"/>
                </a:lnTo>
                <a:lnTo>
                  <a:pt x="0" y="0"/>
                </a:lnTo>
                <a:lnTo>
                  <a:pt x="0" y="21600"/>
                </a:lnTo>
                <a:lnTo>
                  <a:pt x="4530" y="21600"/>
                </a:lnTo>
                <a:lnTo>
                  <a:pt x="4530" y="4255"/>
                </a:lnTo>
                <a:lnTo>
                  <a:pt x="7222" y="4255"/>
                </a:lnTo>
                <a:lnTo>
                  <a:pt x="7222" y="5302"/>
                </a:lnTo>
                <a:lnTo>
                  <a:pt x="8010" y="5302"/>
                </a:lnTo>
                <a:lnTo>
                  <a:pt x="8010" y="2291"/>
                </a:lnTo>
                <a:lnTo>
                  <a:pt x="7222" y="2291"/>
                </a:lnTo>
                <a:lnTo>
                  <a:pt x="7222" y="3273"/>
                </a:lnTo>
                <a:lnTo>
                  <a:pt x="7025" y="3273"/>
                </a:lnTo>
                <a:close/>
                <a:moveTo>
                  <a:pt x="3677" y="20749"/>
                </a:moveTo>
                <a:lnTo>
                  <a:pt x="853" y="20749"/>
                </a:lnTo>
                <a:lnTo>
                  <a:pt x="853" y="982"/>
                </a:lnTo>
                <a:lnTo>
                  <a:pt x="3677" y="982"/>
                </a:lnTo>
                <a:lnTo>
                  <a:pt x="3677" y="20749"/>
                </a:lnTo>
                <a:close/>
                <a:moveTo>
                  <a:pt x="18055" y="5564"/>
                </a:moveTo>
                <a:lnTo>
                  <a:pt x="18383" y="6153"/>
                </a:lnTo>
                <a:lnTo>
                  <a:pt x="21600" y="5105"/>
                </a:lnTo>
                <a:lnTo>
                  <a:pt x="20353" y="589"/>
                </a:lnTo>
                <a:lnTo>
                  <a:pt x="16939" y="1571"/>
                </a:lnTo>
                <a:lnTo>
                  <a:pt x="17267" y="2160"/>
                </a:lnTo>
                <a:lnTo>
                  <a:pt x="12409" y="3535"/>
                </a:lnTo>
                <a:lnTo>
                  <a:pt x="12277" y="3011"/>
                </a:lnTo>
                <a:lnTo>
                  <a:pt x="9060" y="3862"/>
                </a:lnTo>
                <a:lnTo>
                  <a:pt x="10308" y="8509"/>
                </a:lnTo>
                <a:lnTo>
                  <a:pt x="13525" y="7527"/>
                </a:lnTo>
                <a:lnTo>
                  <a:pt x="13393" y="7004"/>
                </a:lnTo>
                <a:lnTo>
                  <a:pt x="14378" y="6676"/>
                </a:lnTo>
                <a:lnTo>
                  <a:pt x="18252" y="19505"/>
                </a:lnTo>
                <a:lnTo>
                  <a:pt x="20943" y="18785"/>
                </a:lnTo>
                <a:lnTo>
                  <a:pt x="17070" y="5825"/>
                </a:lnTo>
                <a:lnTo>
                  <a:pt x="18055" y="5564"/>
                </a:lnTo>
                <a:close/>
                <a:moveTo>
                  <a:pt x="19630" y="1702"/>
                </a:moveTo>
                <a:lnTo>
                  <a:pt x="20484" y="4582"/>
                </a:lnTo>
                <a:lnTo>
                  <a:pt x="18908" y="4975"/>
                </a:lnTo>
                <a:lnTo>
                  <a:pt x="18055" y="2160"/>
                </a:lnTo>
                <a:lnTo>
                  <a:pt x="19630" y="1702"/>
                </a:lnTo>
                <a:close/>
                <a:moveTo>
                  <a:pt x="10898" y="7396"/>
                </a:moveTo>
                <a:lnTo>
                  <a:pt x="10045" y="4582"/>
                </a:lnTo>
                <a:lnTo>
                  <a:pt x="11555" y="3993"/>
                </a:lnTo>
                <a:lnTo>
                  <a:pt x="12409" y="7004"/>
                </a:lnTo>
                <a:lnTo>
                  <a:pt x="10898" y="7396"/>
                </a:lnTo>
                <a:close/>
                <a:moveTo>
                  <a:pt x="13131" y="6153"/>
                </a:moveTo>
                <a:lnTo>
                  <a:pt x="12737" y="4385"/>
                </a:lnTo>
                <a:lnTo>
                  <a:pt x="17398" y="3011"/>
                </a:lnTo>
                <a:lnTo>
                  <a:pt x="17792" y="4713"/>
                </a:lnTo>
                <a:lnTo>
                  <a:pt x="13131" y="6153"/>
                </a:lnTo>
                <a:close/>
                <a:moveTo>
                  <a:pt x="19762" y="18065"/>
                </a:moveTo>
                <a:lnTo>
                  <a:pt x="18777" y="18327"/>
                </a:lnTo>
                <a:lnTo>
                  <a:pt x="15232" y="6415"/>
                </a:lnTo>
                <a:lnTo>
                  <a:pt x="16216" y="6153"/>
                </a:lnTo>
                <a:lnTo>
                  <a:pt x="19762" y="180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87" name="Freeform 199"/>
          <p:cNvSpPr/>
          <p:nvPr/>
        </p:nvSpPr>
        <p:spPr>
          <a:xfrm>
            <a:off x="10718800" y="9426575"/>
            <a:ext cx="1044576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71" y="3529"/>
                </a:moveTo>
                <a:cubicBezTo>
                  <a:pt x="7482" y="3529"/>
                  <a:pt x="5224" y="6071"/>
                  <a:pt x="4800" y="8612"/>
                </a:cubicBezTo>
                <a:cubicBezTo>
                  <a:pt x="4518" y="10447"/>
                  <a:pt x="5082" y="12141"/>
                  <a:pt x="6353" y="13412"/>
                </a:cubicBezTo>
                <a:cubicBezTo>
                  <a:pt x="7341" y="14541"/>
                  <a:pt x="7906" y="15953"/>
                  <a:pt x="7906" y="17506"/>
                </a:cubicBezTo>
                <a:cubicBezTo>
                  <a:pt x="7906" y="19906"/>
                  <a:pt x="7906" y="19906"/>
                  <a:pt x="7906" y="19906"/>
                </a:cubicBezTo>
                <a:cubicBezTo>
                  <a:pt x="7906" y="20894"/>
                  <a:pt x="8753" y="21600"/>
                  <a:pt x="9741" y="21600"/>
                </a:cubicBezTo>
                <a:cubicBezTo>
                  <a:pt x="12000" y="21600"/>
                  <a:pt x="12000" y="21600"/>
                  <a:pt x="12000" y="21600"/>
                </a:cubicBezTo>
                <a:cubicBezTo>
                  <a:pt x="12988" y="21600"/>
                  <a:pt x="13835" y="20894"/>
                  <a:pt x="13835" y="19906"/>
                </a:cubicBezTo>
                <a:cubicBezTo>
                  <a:pt x="13835" y="17506"/>
                  <a:pt x="13835" y="17506"/>
                  <a:pt x="13835" y="17506"/>
                </a:cubicBezTo>
                <a:cubicBezTo>
                  <a:pt x="13835" y="15953"/>
                  <a:pt x="14259" y="14541"/>
                  <a:pt x="15247" y="13412"/>
                </a:cubicBezTo>
                <a:cubicBezTo>
                  <a:pt x="16376" y="12424"/>
                  <a:pt x="16941" y="11012"/>
                  <a:pt x="16941" y="9459"/>
                </a:cubicBezTo>
                <a:cubicBezTo>
                  <a:pt x="16941" y="6212"/>
                  <a:pt x="14118" y="3529"/>
                  <a:pt x="10871" y="3529"/>
                </a:cubicBezTo>
                <a:close/>
                <a:moveTo>
                  <a:pt x="12847" y="19906"/>
                </a:moveTo>
                <a:cubicBezTo>
                  <a:pt x="12847" y="20329"/>
                  <a:pt x="12565" y="20753"/>
                  <a:pt x="12000" y="20753"/>
                </a:cubicBezTo>
                <a:cubicBezTo>
                  <a:pt x="9741" y="20753"/>
                  <a:pt x="9741" y="20753"/>
                  <a:pt x="9741" y="20753"/>
                </a:cubicBezTo>
                <a:cubicBezTo>
                  <a:pt x="9318" y="20753"/>
                  <a:pt x="8894" y="20329"/>
                  <a:pt x="8894" y="19906"/>
                </a:cubicBezTo>
                <a:cubicBezTo>
                  <a:pt x="8894" y="18776"/>
                  <a:pt x="8894" y="18776"/>
                  <a:pt x="8894" y="18776"/>
                </a:cubicBezTo>
                <a:cubicBezTo>
                  <a:pt x="12847" y="18776"/>
                  <a:pt x="12847" y="18776"/>
                  <a:pt x="12847" y="18776"/>
                </a:cubicBezTo>
                <a:cubicBezTo>
                  <a:pt x="12847" y="19906"/>
                  <a:pt x="12847" y="19906"/>
                  <a:pt x="12847" y="19906"/>
                </a:cubicBezTo>
                <a:close/>
                <a:moveTo>
                  <a:pt x="14682" y="12847"/>
                </a:moveTo>
                <a:cubicBezTo>
                  <a:pt x="13412" y="13976"/>
                  <a:pt x="12847" y="15671"/>
                  <a:pt x="12847" y="17506"/>
                </a:cubicBezTo>
                <a:cubicBezTo>
                  <a:pt x="12847" y="17929"/>
                  <a:pt x="12847" y="17929"/>
                  <a:pt x="12847" y="17929"/>
                </a:cubicBezTo>
                <a:cubicBezTo>
                  <a:pt x="8894" y="17929"/>
                  <a:pt x="8894" y="17929"/>
                  <a:pt x="8894" y="17929"/>
                </a:cubicBezTo>
                <a:cubicBezTo>
                  <a:pt x="8894" y="17506"/>
                  <a:pt x="8894" y="17506"/>
                  <a:pt x="8894" y="17506"/>
                </a:cubicBezTo>
                <a:cubicBezTo>
                  <a:pt x="8894" y="15812"/>
                  <a:pt x="8188" y="14118"/>
                  <a:pt x="6918" y="12847"/>
                </a:cubicBezTo>
                <a:cubicBezTo>
                  <a:pt x="5929" y="11718"/>
                  <a:pt x="5506" y="10306"/>
                  <a:pt x="5647" y="8753"/>
                </a:cubicBezTo>
                <a:cubicBezTo>
                  <a:pt x="6071" y="6635"/>
                  <a:pt x="8047" y="4518"/>
                  <a:pt x="10871" y="4518"/>
                </a:cubicBezTo>
                <a:cubicBezTo>
                  <a:pt x="13694" y="4518"/>
                  <a:pt x="15953" y="6776"/>
                  <a:pt x="15953" y="9459"/>
                </a:cubicBezTo>
                <a:cubicBezTo>
                  <a:pt x="15953" y="10729"/>
                  <a:pt x="15529" y="11859"/>
                  <a:pt x="14682" y="12847"/>
                </a:cubicBezTo>
                <a:close/>
                <a:moveTo>
                  <a:pt x="10306" y="0"/>
                </a:moveTo>
                <a:cubicBezTo>
                  <a:pt x="11294" y="0"/>
                  <a:pt x="11294" y="0"/>
                  <a:pt x="11294" y="0"/>
                </a:cubicBezTo>
                <a:cubicBezTo>
                  <a:pt x="11294" y="2259"/>
                  <a:pt x="11294" y="2259"/>
                  <a:pt x="11294" y="2259"/>
                </a:cubicBezTo>
                <a:cubicBezTo>
                  <a:pt x="10306" y="2259"/>
                  <a:pt x="10306" y="2259"/>
                  <a:pt x="10306" y="2259"/>
                </a:cubicBezTo>
                <a:lnTo>
                  <a:pt x="10306" y="0"/>
                </a:lnTo>
                <a:close/>
                <a:moveTo>
                  <a:pt x="16518" y="4235"/>
                </a:moveTo>
                <a:cubicBezTo>
                  <a:pt x="17224" y="4941"/>
                  <a:pt x="17224" y="4941"/>
                  <a:pt x="17224" y="4941"/>
                </a:cubicBezTo>
                <a:cubicBezTo>
                  <a:pt x="18776" y="3388"/>
                  <a:pt x="18776" y="3388"/>
                  <a:pt x="18776" y="3388"/>
                </a:cubicBezTo>
                <a:cubicBezTo>
                  <a:pt x="18071" y="2682"/>
                  <a:pt x="18071" y="2682"/>
                  <a:pt x="18071" y="2682"/>
                </a:cubicBezTo>
                <a:lnTo>
                  <a:pt x="16518" y="4235"/>
                </a:lnTo>
                <a:close/>
                <a:moveTo>
                  <a:pt x="19341" y="9882"/>
                </a:moveTo>
                <a:cubicBezTo>
                  <a:pt x="21600" y="9882"/>
                  <a:pt x="21600" y="9882"/>
                  <a:pt x="21600" y="9882"/>
                </a:cubicBezTo>
                <a:cubicBezTo>
                  <a:pt x="21600" y="10871"/>
                  <a:pt x="21600" y="10871"/>
                  <a:pt x="21600" y="10871"/>
                </a:cubicBezTo>
                <a:cubicBezTo>
                  <a:pt x="19341" y="10871"/>
                  <a:pt x="19341" y="10871"/>
                  <a:pt x="19341" y="10871"/>
                </a:cubicBezTo>
                <a:lnTo>
                  <a:pt x="19341" y="9882"/>
                </a:lnTo>
                <a:close/>
                <a:moveTo>
                  <a:pt x="0" y="9882"/>
                </a:moveTo>
                <a:cubicBezTo>
                  <a:pt x="2259" y="9882"/>
                  <a:pt x="2259" y="9882"/>
                  <a:pt x="2259" y="9882"/>
                </a:cubicBezTo>
                <a:cubicBezTo>
                  <a:pt x="2259" y="10871"/>
                  <a:pt x="2259" y="10871"/>
                  <a:pt x="2259" y="10871"/>
                </a:cubicBezTo>
                <a:cubicBezTo>
                  <a:pt x="0" y="10871"/>
                  <a:pt x="0" y="10871"/>
                  <a:pt x="0" y="10871"/>
                </a:cubicBezTo>
                <a:lnTo>
                  <a:pt x="0" y="9882"/>
                </a:lnTo>
                <a:close/>
                <a:moveTo>
                  <a:pt x="3529" y="2682"/>
                </a:moveTo>
                <a:cubicBezTo>
                  <a:pt x="2824" y="3388"/>
                  <a:pt x="2824" y="3388"/>
                  <a:pt x="2824" y="3388"/>
                </a:cubicBezTo>
                <a:cubicBezTo>
                  <a:pt x="4376" y="4941"/>
                  <a:pt x="4376" y="4941"/>
                  <a:pt x="4376" y="4941"/>
                </a:cubicBezTo>
                <a:cubicBezTo>
                  <a:pt x="5082" y="4235"/>
                  <a:pt x="5082" y="4235"/>
                  <a:pt x="5082" y="4235"/>
                </a:cubicBezTo>
                <a:lnTo>
                  <a:pt x="3529" y="268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88" name="Freeform 200"/>
          <p:cNvSpPr/>
          <p:nvPr/>
        </p:nvSpPr>
        <p:spPr>
          <a:xfrm>
            <a:off x="10874375" y="10668000"/>
            <a:ext cx="266701" cy="269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23" y="21600"/>
                </a:moveTo>
                <a:cubicBezTo>
                  <a:pt x="16615" y="21600"/>
                  <a:pt x="21600" y="16615"/>
                  <a:pt x="21600" y="11077"/>
                </a:cubicBezTo>
                <a:cubicBezTo>
                  <a:pt x="21600" y="4985"/>
                  <a:pt x="16615" y="0"/>
                  <a:pt x="10523" y="0"/>
                </a:cubicBezTo>
                <a:cubicBezTo>
                  <a:pt x="4985" y="0"/>
                  <a:pt x="0" y="4985"/>
                  <a:pt x="0" y="11077"/>
                </a:cubicBezTo>
                <a:cubicBezTo>
                  <a:pt x="0" y="16615"/>
                  <a:pt x="4985" y="21600"/>
                  <a:pt x="10523" y="21600"/>
                </a:cubicBezTo>
                <a:close/>
                <a:moveTo>
                  <a:pt x="10523" y="3323"/>
                </a:moveTo>
                <a:cubicBezTo>
                  <a:pt x="14954" y="3323"/>
                  <a:pt x="18277" y="6646"/>
                  <a:pt x="18277" y="11077"/>
                </a:cubicBezTo>
                <a:cubicBezTo>
                  <a:pt x="18277" y="14954"/>
                  <a:pt x="14954" y="18277"/>
                  <a:pt x="10523" y="18277"/>
                </a:cubicBezTo>
                <a:cubicBezTo>
                  <a:pt x="6646" y="18277"/>
                  <a:pt x="3323" y="14954"/>
                  <a:pt x="3323" y="11077"/>
                </a:cubicBezTo>
                <a:cubicBezTo>
                  <a:pt x="3323" y="6646"/>
                  <a:pt x="6646" y="3323"/>
                  <a:pt x="10523" y="332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89" name="Freeform 201"/>
          <p:cNvSpPr/>
          <p:nvPr/>
        </p:nvSpPr>
        <p:spPr>
          <a:xfrm>
            <a:off x="10715286" y="10956925"/>
            <a:ext cx="579774" cy="768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59" h="21600" extrusionOk="0">
                <a:moveTo>
                  <a:pt x="17721" y="2141"/>
                </a:moveTo>
                <a:cubicBezTo>
                  <a:pt x="16984" y="778"/>
                  <a:pt x="15266" y="0"/>
                  <a:pt x="13548" y="0"/>
                </a:cubicBezTo>
                <a:cubicBezTo>
                  <a:pt x="10357" y="0"/>
                  <a:pt x="10357" y="0"/>
                  <a:pt x="10357" y="0"/>
                </a:cubicBezTo>
                <a:cubicBezTo>
                  <a:pt x="7166" y="0"/>
                  <a:pt x="7166" y="0"/>
                  <a:pt x="7166" y="0"/>
                </a:cubicBezTo>
                <a:cubicBezTo>
                  <a:pt x="5448" y="0"/>
                  <a:pt x="3730" y="778"/>
                  <a:pt x="2993" y="2141"/>
                </a:cubicBezTo>
                <a:cubicBezTo>
                  <a:pt x="293" y="6422"/>
                  <a:pt x="293" y="6422"/>
                  <a:pt x="293" y="6422"/>
                </a:cubicBezTo>
                <a:cubicBezTo>
                  <a:pt x="-443" y="7395"/>
                  <a:pt x="293" y="8562"/>
                  <a:pt x="1521" y="9146"/>
                </a:cubicBezTo>
                <a:cubicBezTo>
                  <a:pt x="2257" y="9341"/>
                  <a:pt x="3239" y="9341"/>
                  <a:pt x="3975" y="8951"/>
                </a:cubicBezTo>
                <a:cubicBezTo>
                  <a:pt x="3975" y="19459"/>
                  <a:pt x="3975" y="19459"/>
                  <a:pt x="3975" y="19459"/>
                </a:cubicBezTo>
                <a:cubicBezTo>
                  <a:pt x="3975" y="20627"/>
                  <a:pt x="5448" y="21600"/>
                  <a:pt x="6921" y="21600"/>
                </a:cubicBezTo>
                <a:cubicBezTo>
                  <a:pt x="8639" y="21600"/>
                  <a:pt x="9866" y="20627"/>
                  <a:pt x="9866" y="19459"/>
                </a:cubicBezTo>
                <a:cubicBezTo>
                  <a:pt x="9866" y="11870"/>
                  <a:pt x="9866" y="11870"/>
                  <a:pt x="9866" y="11870"/>
                </a:cubicBezTo>
                <a:cubicBezTo>
                  <a:pt x="9866" y="11481"/>
                  <a:pt x="10112" y="11286"/>
                  <a:pt x="10357" y="11286"/>
                </a:cubicBezTo>
                <a:cubicBezTo>
                  <a:pt x="10848" y="11286"/>
                  <a:pt x="11093" y="11481"/>
                  <a:pt x="11093" y="11870"/>
                </a:cubicBezTo>
                <a:cubicBezTo>
                  <a:pt x="11093" y="19459"/>
                  <a:pt x="11093" y="19459"/>
                  <a:pt x="11093" y="19459"/>
                </a:cubicBezTo>
                <a:cubicBezTo>
                  <a:pt x="11093" y="20627"/>
                  <a:pt x="12321" y="21600"/>
                  <a:pt x="13793" y="21600"/>
                </a:cubicBezTo>
                <a:cubicBezTo>
                  <a:pt x="15512" y="21600"/>
                  <a:pt x="16739" y="20627"/>
                  <a:pt x="16739" y="19459"/>
                </a:cubicBezTo>
                <a:cubicBezTo>
                  <a:pt x="16739" y="8951"/>
                  <a:pt x="16739" y="8951"/>
                  <a:pt x="16739" y="8951"/>
                </a:cubicBezTo>
                <a:cubicBezTo>
                  <a:pt x="17475" y="9341"/>
                  <a:pt x="18457" y="9341"/>
                  <a:pt x="19193" y="9146"/>
                </a:cubicBezTo>
                <a:cubicBezTo>
                  <a:pt x="20666" y="8562"/>
                  <a:pt x="21157" y="7395"/>
                  <a:pt x="20421" y="6422"/>
                </a:cubicBezTo>
                <a:lnTo>
                  <a:pt x="17721" y="2141"/>
                </a:lnTo>
                <a:close/>
                <a:moveTo>
                  <a:pt x="18702" y="7978"/>
                </a:moveTo>
                <a:cubicBezTo>
                  <a:pt x="18212" y="8173"/>
                  <a:pt x="17475" y="7978"/>
                  <a:pt x="17475" y="7589"/>
                </a:cubicBezTo>
                <a:cubicBezTo>
                  <a:pt x="15266" y="4086"/>
                  <a:pt x="15266" y="4086"/>
                  <a:pt x="15266" y="4086"/>
                </a:cubicBezTo>
                <a:cubicBezTo>
                  <a:pt x="15266" y="19459"/>
                  <a:pt x="15266" y="19459"/>
                  <a:pt x="15266" y="19459"/>
                </a:cubicBezTo>
                <a:cubicBezTo>
                  <a:pt x="15266" y="20043"/>
                  <a:pt x="14530" y="20432"/>
                  <a:pt x="14039" y="20432"/>
                </a:cubicBezTo>
                <a:cubicBezTo>
                  <a:pt x="13302" y="20432"/>
                  <a:pt x="12566" y="20043"/>
                  <a:pt x="12566" y="19459"/>
                </a:cubicBezTo>
                <a:cubicBezTo>
                  <a:pt x="12566" y="11870"/>
                  <a:pt x="12566" y="11870"/>
                  <a:pt x="12566" y="11870"/>
                </a:cubicBezTo>
                <a:cubicBezTo>
                  <a:pt x="12566" y="10897"/>
                  <a:pt x="11584" y="10119"/>
                  <a:pt x="10357" y="10119"/>
                </a:cubicBezTo>
                <a:cubicBezTo>
                  <a:pt x="9130" y="10314"/>
                  <a:pt x="8393" y="10897"/>
                  <a:pt x="8148" y="11870"/>
                </a:cubicBezTo>
                <a:cubicBezTo>
                  <a:pt x="8148" y="19459"/>
                  <a:pt x="8148" y="19459"/>
                  <a:pt x="8148" y="19459"/>
                </a:cubicBezTo>
                <a:cubicBezTo>
                  <a:pt x="8148" y="20043"/>
                  <a:pt x="7657" y="20432"/>
                  <a:pt x="6921" y="20432"/>
                </a:cubicBezTo>
                <a:cubicBezTo>
                  <a:pt x="6184" y="20432"/>
                  <a:pt x="5693" y="20043"/>
                  <a:pt x="5693" y="19459"/>
                </a:cubicBezTo>
                <a:cubicBezTo>
                  <a:pt x="5693" y="4086"/>
                  <a:pt x="5693" y="4086"/>
                  <a:pt x="5693" y="4086"/>
                </a:cubicBezTo>
                <a:cubicBezTo>
                  <a:pt x="3484" y="7589"/>
                  <a:pt x="3484" y="7589"/>
                  <a:pt x="3484" y="7589"/>
                </a:cubicBezTo>
                <a:cubicBezTo>
                  <a:pt x="3239" y="7978"/>
                  <a:pt x="2502" y="8173"/>
                  <a:pt x="2257" y="7978"/>
                </a:cubicBezTo>
                <a:cubicBezTo>
                  <a:pt x="1766" y="7784"/>
                  <a:pt x="1521" y="7395"/>
                  <a:pt x="1766" y="7005"/>
                </a:cubicBezTo>
                <a:cubicBezTo>
                  <a:pt x="4466" y="2530"/>
                  <a:pt x="4466" y="2530"/>
                  <a:pt x="4466" y="2530"/>
                </a:cubicBezTo>
                <a:cubicBezTo>
                  <a:pt x="4957" y="1751"/>
                  <a:pt x="5939" y="1168"/>
                  <a:pt x="7166" y="1168"/>
                </a:cubicBezTo>
                <a:cubicBezTo>
                  <a:pt x="10357" y="1168"/>
                  <a:pt x="10357" y="1168"/>
                  <a:pt x="10357" y="1168"/>
                </a:cubicBezTo>
                <a:cubicBezTo>
                  <a:pt x="13793" y="1168"/>
                  <a:pt x="13793" y="1168"/>
                  <a:pt x="13793" y="1168"/>
                </a:cubicBezTo>
                <a:cubicBezTo>
                  <a:pt x="14775" y="1168"/>
                  <a:pt x="16002" y="1751"/>
                  <a:pt x="16493" y="2530"/>
                </a:cubicBezTo>
                <a:cubicBezTo>
                  <a:pt x="19193" y="7005"/>
                  <a:pt x="19193" y="7005"/>
                  <a:pt x="19193" y="7005"/>
                </a:cubicBezTo>
                <a:cubicBezTo>
                  <a:pt x="19439" y="7395"/>
                  <a:pt x="19193" y="7784"/>
                  <a:pt x="18702" y="797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90" name="Freeform 202"/>
          <p:cNvSpPr/>
          <p:nvPr/>
        </p:nvSpPr>
        <p:spPr>
          <a:xfrm>
            <a:off x="11334750" y="10674350"/>
            <a:ext cx="428626" cy="1050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229" y="11226"/>
                </a:moveTo>
                <a:cubicBezTo>
                  <a:pt x="14400" y="11226"/>
                  <a:pt x="14400" y="11226"/>
                  <a:pt x="14400" y="11226"/>
                </a:cubicBezTo>
                <a:cubicBezTo>
                  <a:pt x="15086" y="11937"/>
                  <a:pt x="16457" y="12363"/>
                  <a:pt x="17829" y="12363"/>
                </a:cubicBezTo>
                <a:cubicBezTo>
                  <a:pt x="19886" y="12363"/>
                  <a:pt x="21600" y="11653"/>
                  <a:pt x="21600" y="10800"/>
                </a:cubicBezTo>
                <a:cubicBezTo>
                  <a:pt x="21600" y="9947"/>
                  <a:pt x="19886" y="9237"/>
                  <a:pt x="17829" y="9237"/>
                </a:cubicBezTo>
                <a:cubicBezTo>
                  <a:pt x="16457" y="9237"/>
                  <a:pt x="15086" y="9663"/>
                  <a:pt x="14400" y="10374"/>
                </a:cubicBezTo>
                <a:cubicBezTo>
                  <a:pt x="8229" y="10374"/>
                  <a:pt x="8229" y="10374"/>
                  <a:pt x="8229" y="10374"/>
                </a:cubicBezTo>
                <a:cubicBezTo>
                  <a:pt x="8229" y="1989"/>
                  <a:pt x="8229" y="1989"/>
                  <a:pt x="8229" y="1989"/>
                </a:cubicBezTo>
                <a:cubicBezTo>
                  <a:pt x="14400" y="1989"/>
                  <a:pt x="14400" y="1989"/>
                  <a:pt x="14400" y="1989"/>
                </a:cubicBezTo>
                <a:cubicBezTo>
                  <a:pt x="15086" y="2558"/>
                  <a:pt x="16457" y="2984"/>
                  <a:pt x="17829" y="2984"/>
                </a:cubicBezTo>
                <a:cubicBezTo>
                  <a:pt x="19886" y="2984"/>
                  <a:pt x="21600" y="2416"/>
                  <a:pt x="21600" y="1421"/>
                </a:cubicBezTo>
                <a:cubicBezTo>
                  <a:pt x="21600" y="711"/>
                  <a:pt x="19886" y="0"/>
                  <a:pt x="17829" y="0"/>
                </a:cubicBezTo>
                <a:cubicBezTo>
                  <a:pt x="16114" y="0"/>
                  <a:pt x="14743" y="426"/>
                  <a:pt x="14400" y="1137"/>
                </a:cubicBezTo>
                <a:cubicBezTo>
                  <a:pt x="5829" y="1137"/>
                  <a:pt x="5829" y="1137"/>
                  <a:pt x="5829" y="1137"/>
                </a:cubicBezTo>
                <a:cubicBezTo>
                  <a:pt x="5829" y="10374"/>
                  <a:pt x="5829" y="10374"/>
                  <a:pt x="5829" y="10374"/>
                </a:cubicBezTo>
                <a:cubicBezTo>
                  <a:pt x="0" y="10374"/>
                  <a:pt x="0" y="10374"/>
                  <a:pt x="0" y="10374"/>
                </a:cubicBezTo>
                <a:cubicBezTo>
                  <a:pt x="0" y="11226"/>
                  <a:pt x="0" y="11226"/>
                  <a:pt x="0" y="11226"/>
                </a:cubicBezTo>
                <a:cubicBezTo>
                  <a:pt x="5829" y="11226"/>
                  <a:pt x="5829" y="11226"/>
                  <a:pt x="5829" y="11226"/>
                </a:cubicBezTo>
                <a:cubicBezTo>
                  <a:pt x="5829" y="20605"/>
                  <a:pt x="5829" y="20605"/>
                  <a:pt x="5829" y="20605"/>
                </a:cubicBezTo>
                <a:cubicBezTo>
                  <a:pt x="14400" y="20605"/>
                  <a:pt x="14400" y="20605"/>
                  <a:pt x="14400" y="20605"/>
                </a:cubicBezTo>
                <a:cubicBezTo>
                  <a:pt x="15086" y="21174"/>
                  <a:pt x="16457" y="21600"/>
                  <a:pt x="17829" y="21600"/>
                </a:cubicBezTo>
                <a:cubicBezTo>
                  <a:pt x="19886" y="21600"/>
                  <a:pt x="21600" y="20889"/>
                  <a:pt x="21600" y="20037"/>
                </a:cubicBezTo>
                <a:cubicBezTo>
                  <a:pt x="21600" y="19184"/>
                  <a:pt x="19886" y="18616"/>
                  <a:pt x="17829" y="18616"/>
                </a:cubicBezTo>
                <a:cubicBezTo>
                  <a:pt x="16457" y="18616"/>
                  <a:pt x="15086" y="19042"/>
                  <a:pt x="14400" y="19611"/>
                </a:cubicBezTo>
                <a:cubicBezTo>
                  <a:pt x="8229" y="19611"/>
                  <a:pt x="8229" y="19611"/>
                  <a:pt x="8229" y="19611"/>
                </a:cubicBezTo>
                <a:lnTo>
                  <a:pt x="8229" y="11226"/>
                </a:lnTo>
                <a:close/>
                <a:moveTo>
                  <a:pt x="17829" y="10232"/>
                </a:moveTo>
                <a:cubicBezTo>
                  <a:pt x="18857" y="10232"/>
                  <a:pt x="19543" y="10516"/>
                  <a:pt x="19543" y="10800"/>
                </a:cubicBezTo>
                <a:cubicBezTo>
                  <a:pt x="19543" y="11084"/>
                  <a:pt x="18857" y="11368"/>
                  <a:pt x="17829" y="11368"/>
                </a:cubicBezTo>
                <a:cubicBezTo>
                  <a:pt x="17143" y="11368"/>
                  <a:pt x="16457" y="11084"/>
                  <a:pt x="16457" y="10800"/>
                </a:cubicBezTo>
                <a:cubicBezTo>
                  <a:pt x="16457" y="10516"/>
                  <a:pt x="17143" y="10232"/>
                  <a:pt x="17829" y="10232"/>
                </a:cubicBezTo>
                <a:close/>
                <a:moveTo>
                  <a:pt x="17829" y="995"/>
                </a:moveTo>
                <a:cubicBezTo>
                  <a:pt x="18857" y="995"/>
                  <a:pt x="19543" y="1137"/>
                  <a:pt x="19543" y="1563"/>
                </a:cubicBezTo>
                <a:cubicBezTo>
                  <a:pt x="19543" y="1847"/>
                  <a:pt x="18857" y="2132"/>
                  <a:pt x="17829" y="2132"/>
                </a:cubicBezTo>
                <a:cubicBezTo>
                  <a:pt x="17143" y="2132"/>
                  <a:pt x="16457" y="1847"/>
                  <a:pt x="16457" y="1563"/>
                </a:cubicBezTo>
                <a:cubicBezTo>
                  <a:pt x="16457" y="1137"/>
                  <a:pt x="17143" y="995"/>
                  <a:pt x="17829" y="995"/>
                </a:cubicBezTo>
                <a:close/>
                <a:moveTo>
                  <a:pt x="17829" y="19468"/>
                </a:moveTo>
                <a:cubicBezTo>
                  <a:pt x="18857" y="19468"/>
                  <a:pt x="19543" y="19753"/>
                  <a:pt x="19543" y="20037"/>
                </a:cubicBezTo>
                <a:cubicBezTo>
                  <a:pt x="19543" y="20463"/>
                  <a:pt x="18857" y="20747"/>
                  <a:pt x="17829" y="20747"/>
                </a:cubicBezTo>
                <a:cubicBezTo>
                  <a:pt x="17143" y="20747"/>
                  <a:pt x="16457" y="20463"/>
                  <a:pt x="16457" y="20037"/>
                </a:cubicBezTo>
                <a:cubicBezTo>
                  <a:pt x="16457" y="19753"/>
                  <a:pt x="17143" y="19468"/>
                  <a:pt x="17829" y="1946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91" name="Freeform 203"/>
          <p:cNvSpPr/>
          <p:nvPr/>
        </p:nvSpPr>
        <p:spPr>
          <a:xfrm>
            <a:off x="10798175" y="11909706"/>
            <a:ext cx="876301" cy="10506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65" extrusionOk="0">
                <a:moveTo>
                  <a:pt x="21600" y="8618"/>
                </a:moveTo>
                <a:cubicBezTo>
                  <a:pt x="21600" y="7206"/>
                  <a:pt x="20250" y="6077"/>
                  <a:pt x="18394" y="5794"/>
                </a:cubicBezTo>
                <a:cubicBezTo>
                  <a:pt x="18394" y="430"/>
                  <a:pt x="18394" y="430"/>
                  <a:pt x="18394" y="430"/>
                </a:cubicBezTo>
                <a:cubicBezTo>
                  <a:pt x="18394" y="6"/>
                  <a:pt x="18056" y="-135"/>
                  <a:pt x="17719" y="147"/>
                </a:cubicBezTo>
                <a:cubicBezTo>
                  <a:pt x="7256" y="5089"/>
                  <a:pt x="7256" y="5089"/>
                  <a:pt x="7256" y="5089"/>
                </a:cubicBezTo>
                <a:cubicBezTo>
                  <a:pt x="506" y="5089"/>
                  <a:pt x="506" y="5089"/>
                  <a:pt x="506" y="5089"/>
                </a:cubicBezTo>
                <a:cubicBezTo>
                  <a:pt x="169" y="5089"/>
                  <a:pt x="0" y="5230"/>
                  <a:pt x="0" y="5512"/>
                </a:cubicBezTo>
                <a:cubicBezTo>
                  <a:pt x="0" y="11865"/>
                  <a:pt x="0" y="11865"/>
                  <a:pt x="0" y="11865"/>
                </a:cubicBezTo>
                <a:cubicBezTo>
                  <a:pt x="0" y="12147"/>
                  <a:pt x="337" y="12289"/>
                  <a:pt x="506" y="12289"/>
                </a:cubicBezTo>
                <a:cubicBezTo>
                  <a:pt x="1687" y="12289"/>
                  <a:pt x="1687" y="12289"/>
                  <a:pt x="1687" y="12289"/>
                </a:cubicBezTo>
                <a:cubicBezTo>
                  <a:pt x="4219" y="21183"/>
                  <a:pt x="4219" y="21183"/>
                  <a:pt x="4219" y="21183"/>
                </a:cubicBezTo>
                <a:cubicBezTo>
                  <a:pt x="4387" y="21324"/>
                  <a:pt x="4556" y="21465"/>
                  <a:pt x="4894" y="21465"/>
                </a:cubicBezTo>
                <a:cubicBezTo>
                  <a:pt x="8269" y="21465"/>
                  <a:pt x="8269" y="21465"/>
                  <a:pt x="8269" y="21465"/>
                </a:cubicBezTo>
                <a:cubicBezTo>
                  <a:pt x="8606" y="21465"/>
                  <a:pt x="8944" y="21324"/>
                  <a:pt x="8775" y="20900"/>
                </a:cubicBezTo>
                <a:cubicBezTo>
                  <a:pt x="6412" y="12289"/>
                  <a:pt x="6412" y="12289"/>
                  <a:pt x="6412" y="12289"/>
                </a:cubicBezTo>
                <a:cubicBezTo>
                  <a:pt x="7087" y="12289"/>
                  <a:pt x="7087" y="12289"/>
                  <a:pt x="7087" y="12289"/>
                </a:cubicBezTo>
                <a:cubicBezTo>
                  <a:pt x="7087" y="12289"/>
                  <a:pt x="7087" y="12289"/>
                  <a:pt x="7087" y="12289"/>
                </a:cubicBezTo>
                <a:cubicBezTo>
                  <a:pt x="17719" y="17371"/>
                  <a:pt x="17719" y="17371"/>
                  <a:pt x="17719" y="17371"/>
                </a:cubicBezTo>
                <a:cubicBezTo>
                  <a:pt x="18056" y="17512"/>
                  <a:pt x="18394" y="17371"/>
                  <a:pt x="18394" y="16947"/>
                </a:cubicBezTo>
                <a:cubicBezTo>
                  <a:pt x="18394" y="11441"/>
                  <a:pt x="18394" y="11441"/>
                  <a:pt x="18394" y="11441"/>
                </a:cubicBezTo>
                <a:cubicBezTo>
                  <a:pt x="20250" y="11300"/>
                  <a:pt x="21600" y="10030"/>
                  <a:pt x="21600" y="8618"/>
                </a:cubicBezTo>
                <a:close/>
                <a:moveTo>
                  <a:pt x="1012" y="5936"/>
                </a:moveTo>
                <a:cubicBezTo>
                  <a:pt x="6919" y="5936"/>
                  <a:pt x="6919" y="5936"/>
                  <a:pt x="6919" y="5936"/>
                </a:cubicBezTo>
                <a:cubicBezTo>
                  <a:pt x="6919" y="11300"/>
                  <a:pt x="6919" y="11300"/>
                  <a:pt x="6919" y="11300"/>
                </a:cubicBezTo>
                <a:cubicBezTo>
                  <a:pt x="1012" y="11300"/>
                  <a:pt x="1012" y="11300"/>
                  <a:pt x="1012" y="11300"/>
                </a:cubicBezTo>
                <a:lnTo>
                  <a:pt x="1012" y="5936"/>
                </a:lnTo>
                <a:close/>
                <a:moveTo>
                  <a:pt x="7594" y="20618"/>
                </a:moveTo>
                <a:cubicBezTo>
                  <a:pt x="5231" y="20618"/>
                  <a:pt x="5231" y="20618"/>
                  <a:pt x="5231" y="20618"/>
                </a:cubicBezTo>
                <a:cubicBezTo>
                  <a:pt x="2869" y="12289"/>
                  <a:pt x="2869" y="12289"/>
                  <a:pt x="2869" y="12289"/>
                </a:cubicBezTo>
                <a:cubicBezTo>
                  <a:pt x="5231" y="12289"/>
                  <a:pt x="5231" y="12289"/>
                  <a:pt x="5231" y="12289"/>
                </a:cubicBezTo>
                <a:lnTo>
                  <a:pt x="7594" y="20618"/>
                </a:lnTo>
                <a:close/>
                <a:moveTo>
                  <a:pt x="17381" y="16241"/>
                </a:moveTo>
                <a:cubicBezTo>
                  <a:pt x="7931" y="11583"/>
                  <a:pt x="7931" y="11583"/>
                  <a:pt x="7931" y="11583"/>
                </a:cubicBezTo>
                <a:cubicBezTo>
                  <a:pt x="7931" y="5653"/>
                  <a:pt x="7931" y="5653"/>
                  <a:pt x="7931" y="5653"/>
                </a:cubicBezTo>
                <a:cubicBezTo>
                  <a:pt x="17381" y="1136"/>
                  <a:pt x="17381" y="1136"/>
                  <a:pt x="17381" y="1136"/>
                </a:cubicBezTo>
                <a:lnTo>
                  <a:pt x="17381" y="16241"/>
                </a:lnTo>
                <a:close/>
                <a:moveTo>
                  <a:pt x="18394" y="10594"/>
                </a:moveTo>
                <a:cubicBezTo>
                  <a:pt x="18394" y="6783"/>
                  <a:pt x="18394" y="6783"/>
                  <a:pt x="18394" y="6783"/>
                </a:cubicBezTo>
                <a:cubicBezTo>
                  <a:pt x="19575" y="6924"/>
                  <a:pt x="20588" y="7771"/>
                  <a:pt x="20588" y="8618"/>
                </a:cubicBezTo>
                <a:cubicBezTo>
                  <a:pt x="20588" y="9606"/>
                  <a:pt x="19575" y="10312"/>
                  <a:pt x="18394" y="105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92" name="Freeform 204"/>
          <p:cNvSpPr/>
          <p:nvPr/>
        </p:nvSpPr>
        <p:spPr>
          <a:xfrm>
            <a:off x="12823825" y="736600"/>
            <a:ext cx="685801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92" y="5224"/>
                </a:moveTo>
                <a:cubicBezTo>
                  <a:pt x="14688" y="4235"/>
                  <a:pt x="15552" y="1976"/>
                  <a:pt x="15984" y="847"/>
                </a:cubicBezTo>
                <a:cubicBezTo>
                  <a:pt x="16200" y="0"/>
                  <a:pt x="16200" y="0"/>
                  <a:pt x="16200" y="0"/>
                </a:cubicBezTo>
                <a:cubicBezTo>
                  <a:pt x="11448" y="1271"/>
                  <a:pt x="11448" y="1271"/>
                  <a:pt x="11448" y="1271"/>
                </a:cubicBezTo>
                <a:cubicBezTo>
                  <a:pt x="11016" y="1412"/>
                  <a:pt x="10584" y="1412"/>
                  <a:pt x="10368" y="1271"/>
                </a:cubicBezTo>
                <a:cubicBezTo>
                  <a:pt x="9504" y="847"/>
                  <a:pt x="8640" y="847"/>
                  <a:pt x="7776" y="1129"/>
                </a:cubicBezTo>
                <a:cubicBezTo>
                  <a:pt x="5184" y="1835"/>
                  <a:pt x="5184" y="1835"/>
                  <a:pt x="5184" y="1835"/>
                </a:cubicBezTo>
                <a:cubicBezTo>
                  <a:pt x="4752" y="1976"/>
                  <a:pt x="4320" y="2400"/>
                  <a:pt x="4104" y="2824"/>
                </a:cubicBezTo>
                <a:cubicBezTo>
                  <a:pt x="4104" y="3106"/>
                  <a:pt x="4104" y="3529"/>
                  <a:pt x="4536" y="3953"/>
                </a:cubicBezTo>
                <a:cubicBezTo>
                  <a:pt x="5400" y="4518"/>
                  <a:pt x="6696" y="5082"/>
                  <a:pt x="7560" y="5365"/>
                </a:cubicBezTo>
                <a:cubicBezTo>
                  <a:pt x="3024" y="6918"/>
                  <a:pt x="0" y="11435"/>
                  <a:pt x="0" y="14541"/>
                </a:cubicBezTo>
                <a:cubicBezTo>
                  <a:pt x="0" y="18494"/>
                  <a:pt x="4968" y="21600"/>
                  <a:pt x="10800" y="21600"/>
                </a:cubicBezTo>
                <a:cubicBezTo>
                  <a:pt x="16848" y="21600"/>
                  <a:pt x="21600" y="18494"/>
                  <a:pt x="21600" y="14541"/>
                </a:cubicBezTo>
                <a:cubicBezTo>
                  <a:pt x="21600" y="11294"/>
                  <a:pt x="18144" y="6635"/>
                  <a:pt x="13392" y="5224"/>
                </a:cubicBezTo>
                <a:close/>
                <a:moveTo>
                  <a:pt x="5616" y="3388"/>
                </a:moveTo>
                <a:cubicBezTo>
                  <a:pt x="5616" y="3247"/>
                  <a:pt x="5400" y="3106"/>
                  <a:pt x="5616" y="2965"/>
                </a:cubicBezTo>
                <a:cubicBezTo>
                  <a:pt x="5616" y="2965"/>
                  <a:pt x="5616" y="2824"/>
                  <a:pt x="5832" y="2682"/>
                </a:cubicBezTo>
                <a:cubicBezTo>
                  <a:pt x="8424" y="1976"/>
                  <a:pt x="8424" y="1976"/>
                  <a:pt x="8424" y="1976"/>
                </a:cubicBezTo>
                <a:cubicBezTo>
                  <a:pt x="8856" y="1835"/>
                  <a:pt x="9288" y="1835"/>
                  <a:pt x="9504" y="1976"/>
                </a:cubicBezTo>
                <a:cubicBezTo>
                  <a:pt x="10368" y="2400"/>
                  <a:pt x="11232" y="2400"/>
                  <a:pt x="12096" y="2118"/>
                </a:cubicBezTo>
                <a:cubicBezTo>
                  <a:pt x="14256" y="1553"/>
                  <a:pt x="14256" y="1553"/>
                  <a:pt x="14256" y="1553"/>
                </a:cubicBezTo>
                <a:cubicBezTo>
                  <a:pt x="13608" y="3247"/>
                  <a:pt x="12744" y="4800"/>
                  <a:pt x="12096" y="4800"/>
                </a:cubicBezTo>
                <a:cubicBezTo>
                  <a:pt x="12096" y="4941"/>
                  <a:pt x="12096" y="4941"/>
                  <a:pt x="12096" y="4941"/>
                </a:cubicBezTo>
                <a:cubicBezTo>
                  <a:pt x="11664" y="4941"/>
                  <a:pt x="11232" y="4800"/>
                  <a:pt x="10800" y="4800"/>
                </a:cubicBezTo>
                <a:cubicBezTo>
                  <a:pt x="10152" y="4800"/>
                  <a:pt x="9720" y="4941"/>
                  <a:pt x="9072" y="5082"/>
                </a:cubicBezTo>
                <a:cubicBezTo>
                  <a:pt x="8424" y="4800"/>
                  <a:pt x="6480" y="4094"/>
                  <a:pt x="5616" y="3388"/>
                </a:cubicBezTo>
                <a:close/>
                <a:moveTo>
                  <a:pt x="10800" y="20753"/>
                </a:moveTo>
                <a:cubicBezTo>
                  <a:pt x="5616" y="20753"/>
                  <a:pt x="1296" y="17929"/>
                  <a:pt x="1296" y="14541"/>
                </a:cubicBezTo>
                <a:cubicBezTo>
                  <a:pt x="1296" y="11153"/>
                  <a:pt x="5616" y="5788"/>
                  <a:pt x="10800" y="5788"/>
                </a:cubicBezTo>
                <a:cubicBezTo>
                  <a:pt x="15984" y="5788"/>
                  <a:pt x="20304" y="11153"/>
                  <a:pt x="20304" y="14541"/>
                </a:cubicBezTo>
                <a:cubicBezTo>
                  <a:pt x="20304" y="17929"/>
                  <a:pt x="15984" y="20753"/>
                  <a:pt x="10800" y="20753"/>
                </a:cubicBezTo>
                <a:close/>
                <a:moveTo>
                  <a:pt x="13824" y="13271"/>
                </a:moveTo>
                <a:cubicBezTo>
                  <a:pt x="13392" y="12988"/>
                  <a:pt x="12528" y="12847"/>
                  <a:pt x="11448" y="12706"/>
                </a:cubicBezTo>
                <a:cubicBezTo>
                  <a:pt x="11448" y="12706"/>
                  <a:pt x="11448" y="12706"/>
                  <a:pt x="11448" y="12706"/>
                </a:cubicBezTo>
                <a:cubicBezTo>
                  <a:pt x="11448" y="11012"/>
                  <a:pt x="11448" y="11012"/>
                  <a:pt x="11448" y="11012"/>
                </a:cubicBezTo>
                <a:cubicBezTo>
                  <a:pt x="12096" y="11012"/>
                  <a:pt x="12744" y="11153"/>
                  <a:pt x="13392" y="11435"/>
                </a:cubicBezTo>
                <a:cubicBezTo>
                  <a:pt x="14256" y="10588"/>
                  <a:pt x="14256" y="10588"/>
                  <a:pt x="14256" y="10588"/>
                </a:cubicBezTo>
                <a:cubicBezTo>
                  <a:pt x="13176" y="10306"/>
                  <a:pt x="12312" y="10024"/>
                  <a:pt x="11448" y="10024"/>
                </a:cubicBezTo>
                <a:cubicBezTo>
                  <a:pt x="11448" y="9459"/>
                  <a:pt x="11448" y="9459"/>
                  <a:pt x="11448" y="9459"/>
                </a:cubicBezTo>
                <a:cubicBezTo>
                  <a:pt x="10584" y="9459"/>
                  <a:pt x="10584" y="9459"/>
                  <a:pt x="10584" y="9459"/>
                </a:cubicBezTo>
                <a:cubicBezTo>
                  <a:pt x="10584" y="10024"/>
                  <a:pt x="10584" y="10024"/>
                  <a:pt x="10584" y="10024"/>
                </a:cubicBezTo>
                <a:cubicBezTo>
                  <a:pt x="9720" y="10024"/>
                  <a:pt x="9072" y="10165"/>
                  <a:pt x="8424" y="10588"/>
                </a:cubicBezTo>
                <a:cubicBezTo>
                  <a:pt x="7776" y="10871"/>
                  <a:pt x="7560" y="11294"/>
                  <a:pt x="7560" y="11718"/>
                </a:cubicBezTo>
                <a:cubicBezTo>
                  <a:pt x="7560" y="12282"/>
                  <a:pt x="7776" y="12706"/>
                  <a:pt x="8208" y="12988"/>
                </a:cubicBezTo>
                <a:cubicBezTo>
                  <a:pt x="8856" y="13129"/>
                  <a:pt x="9504" y="13412"/>
                  <a:pt x="10584" y="13553"/>
                </a:cubicBezTo>
                <a:cubicBezTo>
                  <a:pt x="10584" y="15247"/>
                  <a:pt x="10584" y="15247"/>
                  <a:pt x="10584" y="15247"/>
                </a:cubicBezTo>
                <a:cubicBezTo>
                  <a:pt x="9720" y="15247"/>
                  <a:pt x="9072" y="14965"/>
                  <a:pt x="8208" y="14541"/>
                </a:cubicBezTo>
                <a:cubicBezTo>
                  <a:pt x="7128" y="15247"/>
                  <a:pt x="7128" y="15247"/>
                  <a:pt x="7128" y="15247"/>
                </a:cubicBezTo>
                <a:cubicBezTo>
                  <a:pt x="8208" y="15812"/>
                  <a:pt x="9288" y="16235"/>
                  <a:pt x="10584" y="16235"/>
                </a:cubicBezTo>
                <a:cubicBezTo>
                  <a:pt x="10584" y="16941"/>
                  <a:pt x="10584" y="16941"/>
                  <a:pt x="10584" y="16941"/>
                </a:cubicBezTo>
                <a:cubicBezTo>
                  <a:pt x="11448" y="16941"/>
                  <a:pt x="11448" y="16941"/>
                  <a:pt x="11448" y="16941"/>
                </a:cubicBezTo>
                <a:cubicBezTo>
                  <a:pt x="11448" y="16235"/>
                  <a:pt x="11448" y="16235"/>
                  <a:pt x="11448" y="16235"/>
                </a:cubicBezTo>
                <a:cubicBezTo>
                  <a:pt x="12312" y="16235"/>
                  <a:pt x="13176" y="16094"/>
                  <a:pt x="13608" y="15671"/>
                </a:cubicBezTo>
                <a:cubicBezTo>
                  <a:pt x="14256" y="15388"/>
                  <a:pt x="14472" y="14965"/>
                  <a:pt x="14472" y="14541"/>
                </a:cubicBezTo>
                <a:cubicBezTo>
                  <a:pt x="14472" y="13976"/>
                  <a:pt x="14256" y="13553"/>
                  <a:pt x="13824" y="13271"/>
                </a:cubicBezTo>
                <a:close/>
                <a:moveTo>
                  <a:pt x="10584" y="12565"/>
                </a:moveTo>
                <a:cubicBezTo>
                  <a:pt x="9936" y="12424"/>
                  <a:pt x="9720" y="12282"/>
                  <a:pt x="9504" y="12141"/>
                </a:cubicBezTo>
                <a:cubicBezTo>
                  <a:pt x="9288" y="12141"/>
                  <a:pt x="9288" y="11859"/>
                  <a:pt x="9288" y="11718"/>
                </a:cubicBezTo>
                <a:cubicBezTo>
                  <a:pt x="9288" y="11435"/>
                  <a:pt x="9288" y="11294"/>
                  <a:pt x="9504" y="11153"/>
                </a:cubicBezTo>
                <a:cubicBezTo>
                  <a:pt x="9720" y="11153"/>
                  <a:pt x="10152" y="11012"/>
                  <a:pt x="10584" y="11012"/>
                </a:cubicBezTo>
                <a:cubicBezTo>
                  <a:pt x="10584" y="12565"/>
                  <a:pt x="10584" y="12565"/>
                  <a:pt x="10584" y="12565"/>
                </a:cubicBezTo>
                <a:close/>
                <a:moveTo>
                  <a:pt x="12528" y="15106"/>
                </a:moveTo>
                <a:cubicBezTo>
                  <a:pt x="12096" y="15247"/>
                  <a:pt x="11880" y="15247"/>
                  <a:pt x="11448" y="15388"/>
                </a:cubicBezTo>
                <a:cubicBezTo>
                  <a:pt x="11448" y="13694"/>
                  <a:pt x="11448" y="13694"/>
                  <a:pt x="11448" y="13694"/>
                </a:cubicBezTo>
                <a:cubicBezTo>
                  <a:pt x="11880" y="13835"/>
                  <a:pt x="12312" y="13976"/>
                  <a:pt x="12528" y="14118"/>
                </a:cubicBezTo>
                <a:cubicBezTo>
                  <a:pt x="12744" y="14259"/>
                  <a:pt x="12744" y="14400"/>
                  <a:pt x="12744" y="14541"/>
                </a:cubicBezTo>
                <a:cubicBezTo>
                  <a:pt x="12744" y="14824"/>
                  <a:pt x="12744" y="14965"/>
                  <a:pt x="12528" y="1510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93" name="Freeform 205"/>
          <p:cNvSpPr/>
          <p:nvPr/>
        </p:nvSpPr>
        <p:spPr>
          <a:xfrm>
            <a:off x="12604750" y="1978025"/>
            <a:ext cx="10953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0925"/>
                </a:moveTo>
                <a:cubicBezTo>
                  <a:pt x="20925" y="0"/>
                  <a:pt x="20925" y="0"/>
                  <a:pt x="20925" y="0"/>
                </a:cubicBezTo>
                <a:cubicBezTo>
                  <a:pt x="21600" y="675"/>
                  <a:pt x="21600" y="675"/>
                  <a:pt x="21600" y="675"/>
                </a:cubicBezTo>
                <a:cubicBezTo>
                  <a:pt x="675" y="21600"/>
                  <a:pt x="675" y="21600"/>
                  <a:pt x="675" y="21600"/>
                </a:cubicBezTo>
                <a:lnTo>
                  <a:pt x="0" y="20925"/>
                </a:lnTo>
                <a:close/>
                <a:moveTo>
                  <a:pt x="4725" y="9315"/>
                </a:moveTo>
                <a:cubicBezTo>
                  <a:pt x="7290" y="9315"/>
                  <a:pt x="9450" y="7290"/>
                  <a:pt x="9450" y="4725"/>
                </a:cubicBezTo>
                <a:cubicBezTo>
                  <a:pt x="9450" y="2160"/>
                  <a:pt x="7290" y="0"/>
                  <a:pt x="4725" y="0"/>
                </a:cubicBezTo>
                <a:cubicBezTo>
                  <a:pt x="2160" y="0"/>
                  <a:pt x="0" y="2160"/>
                  <a:pt x="0" y="4725"/>
                </a:cubicBezTo>
                <a:cubicBezTo>
                  <a:pt x="0" y="7290"/>
                  <a:pt x="2160" y="9315"/>
                  <a:pt x="4725" y="9315"/>
                </a:cubicBezTo>
                <a:close/>
                <a:moveTo>
                  <a:pt x="4725" y="945"/>
                </a:moveTo>
                <a:cubicBezTo>
                  <a:pt x="6750" y="945"/>
                  <a:pt x="8505" y="2565"/>
                  <a:pt x="8505" y="4725"/>
                </a:cubicBezTo>
                <a:cubicBezTo>
                  <a:pt x="8505" y="6750"/>
                  <a:pt x="6750" y="8505"/>
                  <a:pt x="4725" y="8505"/>
                </a:cubicBezTo>
                <a:cubicBezTo>
                  <a:pt x="2565" y="8505"/>
                  <a:pt x="945" y="6750"/>
                  <a:pt x="945" y="4725"/>
                </a:cubicBezTo>
                <a:cubicBezTo>
                  <a:pt x="945" y="2565"/>
                  <a:pt x="2565" y="945"/>
                  <a:pt x="4725" y="945"/>
                </a:cubicBezTo>
                <a:close/>
                <a:moveTo>
                  <a:pt x="16875" y="12150"/>
                </a:moveTo>
                <a:cubicBezTo>
                  <a:pt x="14310" y="12150"/>
                  <a:pt x="12285" y="14310"/>
                  <a:pt x="12285" y="16875"/>
                </a:cubicBezTo>
                <a:cubicBezTo>
                  <a:pt x="12285" y="19440"/>
                  <a:pt x="14310" y="21600"/>
                  <a:pt x="16875" y="21600"/>
                </a:cubicBezTo>
                <a:cubicBezTo>
                  <a:pt x="19440" y="21600"/>
                  <a:pt x="21600" y="19440"/>
                  <a:pt x="21600" y="16875"/>
                </a:cubicBezTo>
                <a:cubicBezTo>
                  <a:pt x="21600" y="14310"/>
                  <a:pt x="19440" y="12150"/>
                  <a:pt x="16875" y="12150"/>
                </a:cubicBezTo>
                <a:close/>
                <a:moveTo>
                  <a:pt x="16875" y="20655"/>
                </a:moveTo>
                <a:cubicBezTo>
                  <a:pt x="14850" y="20655"/>
                  <a:pt x="13095" y="19035"/>
                  <a:pt x="13095" y="16875"/>
                </a:cubicBezTo>
                <a:cubicBezTo>
                  <a:pt x="13095" y="14850"/>
                  <a:pt x="14850" y="13095"/>
                  <a:pt x="16875" y="13095"/>
                </a:cubicBezTo>
                <a:cubicBezTo>
                  <a:pt x="19035" y="13095"/>
                  <a:pt x="20655" y="14850"/>
                  <a:pt x="20655" y="16875"/>
                </a:cubicBezTo>
                <a:cubicBezTo>
                  <a:pt x="20655" y="19035"/>
                  <a:pt x="19035" y="20655"/>
                  <a:pt x="16875" y="206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94" name="Freeform 206"/>
          <p:cNvSpPr/>
          <p:nvPr/>
        </p:nvSpPr>
        <p:spPr>
          <a:xfrm>
            <a:off x="12633325" y="3221284"/>
            <a:ext cx="1045965" cy="10522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3" h="21433" extrusionOk="0">
                <a:moveTo>
                  <a:pt x="21039" y="15121"/>
                </a:moveTo>
                <a:cubicBezTo>
                  <a:pt x="19075" y="13298"/>
                  <a:pt x="19075" y="13298"/>
                  <a:pt x="19075" y="13298"/>
                </a:cubicBezTo>
                <a:cubicBezTo>
                  <a:pt x="18374" y="12597"/>
                  <a:pt x="17392" y="12737"/>
                  <a:pt x="16831" y="13298"/>
                </a:cubicBezTo>
                <a:cubicBezTo>
                  <a:pt x="15569" y="14701"/>
                  <a:pt x="15008" y="14841"/>
                  <a:pt x="14868" y="14981"/>
                </a:cubicBezTo>
                <a:cubicBezTo>
                  <a:pt x="14727" y="14981"/>
                  <a:pt x="14447" y="14981"/>
                  <a:pt x="14166" y="14981"/>
                </a:cubicBezTo>
                <a:cubicBezTo>
                  <a:pt x="12343" y="14981"/>
                  <a:pt x="9958" y="13578"/>
                  <a:pt x="8275" y="11475"/>
                </a:cubicBezTo>
                <a:cubicBezTo>
                  <a:pt x="6873" y="9791"/>
                  <a:pt x="6171" y="7828"/>
                  <a:pt x="6452" y="6425"/>
                </a:cubicBezTo>
                <a:cubicBezTo>
                  <a:pt x="6592" y="6425"/>
                  <a:pt x="6732" y="5864"/>
                  <a:pt x="8135" y="4602"/>
                </a:cubicBezTo>
                <a:cubicBezTo>
                  <a:pt x="8416" y="4321"/>
                  <a:pt x="8556" y="3901"/>
                  <a:pt x="8556" y="3480"/>
                </a:cubicBezTo>
                <a:cubicBezTo>
                  <a:pt x="8556" y="3059"/>
                  <a:pt x="8416" y="2638"/>
                  <a:pt x="8135" y="2358"/>
                </a:cubicBezTo>
                <a:cubicBezTo>
                  <a:pt x="6171" y="394"/>
                  <a:pt x="6171" y="394"/>
                  <a:pt x="6171" y="394"/>
                </a:cubicBezTo>
                <a:cubicBezTo>
                  <a:pt x="5751" y="-27"/>
                  <a:pt x="4909" y="-167"/>
                  <a:pt x="4348" y="254"/>
                </a:cubicBezTo>
                <a:cubicBezTo>
                  <a:pt x="2384" y="1656"/>
                  <a:pt x="0" y="3620"/>
                  <a:pt x="0" y="4882"/>
                </a:cubicBezTo>
                <a:cubicBezTo>
                  <a:pt x="0" y="10773"/>
                  <a:pt x="10660" y="21433"/>
                  <a:pt x="16410" y="21433"/>
                </a:cubicBezTo>
                <a:cubicBezTo>
                  <a:pt x="17813" y="21433"/>
                  <a:pt x="19777" y="19049"/>
                  <a:pt x="21179" y="17085"/>
                </a:cubicBezTo>
                <a:cubicBezTo>
                  <a:pt x="21600" y="16524"/>
                  <a:pt x="21460" y="15682"/>
                  <a:pt x="21039" y="15121"/>
                </a:cubicBezTo>
                <a:close/>
                <a:moveTo>
                  <a:pt x="20478" y="16664"/>
                </a:moveTo>
                <a:cubicBezTo>
                  <a:pt x="18795" y="19049"/>
                  <a:pt x="17252" y="20591"/>
                  <a:pt x="16551" y="20591"/>
                </a:cubicBezTo>
                <a:cubicBezTo>
                  <a:pt x="11081" y="20591"/>
                  <a:pt x="982" y="10352"/>
                  <a:pt x="982" y="4882"/>
                </a:cubicBezTo>
                <a:cubicBezTo>
                  <a:pt x="982" y="4181"/>
                  <a:pt x="2384" y="2638"/>
                  <a:pt x="4769" y="955"/>
                </a:cubicBezTo>
                <a:cubicBezTo>
                  <a:pt x="5049" y="815"/>
                  <a:pt x="5330" y="815"/>
                  <a:pt x="5610" y="1095"/>
                </a:cubicBezTo>
                <a:cubicBezTo>
                  <a:pt x="7574" y="3059"/>
                  <a:pt x="7574" y="3059"/>
                  <a:pt x="7574" y="3059"/>
                </a:cubicBezTo>
                <a:cubicBezTo>
                  <a:pt x="7855" y="3339"/>
                  <a:pt x="7714" y="3760"/>
                  <a:pt x="7434" y="3901"/>
                </a:cubicBezTo>
                <a:cubicBezTo>
                  <a:pt x="5891" y="5443"/>
                  <a:pt x="5610" y="6004"/>
                  <a:pt x="5610" y="6425"/>
                </a:cubicBezTo>
                <a:cubicBezTo>
                  <a:pt x="5190" y="8108"/>
                  <a:pt x="6031" y="10212"/>
                  <a:pt x="7574" y="12176"/>
                </a:cubicBezTo>
                <a:cubicBezTo>
                  <a:pt x="9397" y="14420"/>
                  <a:pt x="12062" y="15963"/>
                  <a:pt x="14166" y="15963"/>
                </a:cubicBezTo>
                <a:cubicBezTo>
                  <a:pt x="14447" y="15963"/>
                  <a:pt x="14727" y="15823"/>
                  <a:pt x="15008" y="15823"/>
                </a:cubicBezTo>
                <a:cubicBezTo>
                  <a:pt x="15429" y="15682"/>
                  <a:pt x="15990" y="15402"/>
                  <a:pt x="17532" y="13859"/>
                </a:cubicBezTo>
                <a:cubicBezTo>
                  <a:pt x="17673" y="13578"/>
                  <a:pt x="18094" y="13578"/>
                  <a:pt x="18374" y="13859"/>
                </a:cubicBezTo>
                <a:cubicBezTo>
                  <a:pt x="20338" y="15823"/>
                  <a:pt x="20338" y="15823"/>
                  <a:pt x="20338" y="15823"/>
                </a:cubicBezTo>
                <a:cubicBezTo>
                  <a:pt x="20618" y="16103"/>
                  <a:pt x="20618" y="16384"/>
                  <a:pt x="20478" y="16664"/>
                </a:cubicBezTo>
                <a:close/>
                <a:moveTo>
                  <a:pt x="17392" y="4181"/>
                </a:moveTo>
                <a:cubicBezTo>
                  <a:pt x="18935" y="5724"/>
                  <a:pt x="19496" y="7828"/>
                  <a:pt x="19216" y="9932"/>
                </a:cubicBezTo>
                <a:cubicBezTo>
                  <a:pt x="20057" y="10072"/>
                  <a:pt x="20057" y="10072"/>
                  <a:pt x="20057" y="10072"/>
                </a:cubicBezTo>
                <a:cubicBezTo>
                  <a:pt x="20478" y="7688"/>
                  <a:pt x="19636" y="5303"/>
                  <a:pt x="18094" y="3620"/>
                </a:cubicBezTo>
                <a:cubicBezTo>
                  <a:pt x="16270" y="1797"/>
                  <a:pt x="13745" y="1095"/>
                  <a:pt x="11221" y="1656"/>
                </a:cubicBezTo>
                <a:cubicBezTo>
                  <a:pt x="11501" y="2498"/>
                  <a:pt x="11501" y="2498"/>
                  <a:pt x="11501" y="2498"/>
                </a:cubicBezTo>
                <a:cubicBezTo>
                  <a:pt x="13605" y="1937"/>
                  <a:pt x="15849" y="2638"/>
                  <a:pt x="17392" y="4181"/>
                </a:cubicBezTo>
                <a:close/>
                <a:moveTo>
                  <a:pt x="16691" y="9651"/>
                </a:moveTo>
                <a:cubicBezTo>
                  <a:pt x="16971" y="8249"/>
                  <a:pt x="16551" y="6846"/>
                  <a:pt x="15569" y="6004"/>
                </a:cubicBezTo>
                <a:cubicBezTo>
                  <a:pt x="14587" y="4882"/>
                  <a:pt x="13184" y="4462"/>
                  <a:pt x="11782" y="4882"/>
                </a:cubicBezTo>
                <a:cubicBezTo>
                  <a:pt x="11922" y="5724"/>
                  <a:pt x="11922" y="5724"/>
                  <a:pt x="11922" y="5724"/>
                </a:cubicBezTo>
                <a:cubicBezTo>
                  <a:pt x="13044" y="5443"/>
                  <a:pt x="14166" y="5864"/>
                  <a:pt x="15008" y="6565"/>
                </a:cubicBezTo>
                <a:cubicBezTo>
                  <a:pt x="15709" y="7407"/>
                  <a:pt x="15990" y="8389"/>
                  <a:pt x="15849" y="9511"/>
                </a:cubicBezTo>
                <a:lnTo>
                  <a:pt x="16691" y="965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95" name="Freeform 207"/>
          <p:cNvSpPr/>
          <p:nvPr/>
        </p:nvSpPr>
        <p:spPr>
          <a:xfrm>
            <a:off x="12633325" y="4460876"/>
            <a:ext cx="1047751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741" y="11576"/>
                </a:moveTo>
                <a:cubicBezTo>
                  <a:pt x="12282" y="3671"/>
                  <a:pt x="12282" y="3671"/>
                  <a:pt x="12282" y="3671"/>
                </a:cubicBezTo>
                <a:cubicBezTo>
                  <a:pt x="11294" y="3388"/>
                  <a:pt x="10306" y="3106"/>
                  <a:pt x="9176" y="3106"/>
                </a:cubicBezTo>
                <a:cubicBezTo>
                  <a:pt x="4094" y="3106"/>
                  <a:pt x="0" y="7341"/>
                  <a:pt x="0" y="12424"/>
                </a:cubicBezTo>
                <a:cubicBezTo>
                  <a:pt x="0" y="17506"/>
                  <a:pt x="4094" y="21600"/>
                  <a:pt x="9176" y="21600"/>
                </a:cubicBezTo>
                <a:cubicBezTo>
                  <a:pt x="14259" y="21600"/>
                  <a:pt x="18353" y="17506"/>
                  <a:pt x="18353" y="12424"/>
                </a:cubicBezTo>
                <a:cubicBezTo>
                  <a:pt x="18353" y="11435"/>
                  <a:pt x="18212" y="10588"/>
                  <a:pt x="17929" y="9741"/>
                </a:cubicBezTo>
                <a:lnTo>
                  <a:pt x="9741" y="11576"/>
                </a:lnTo>
                <a:close/>
                <a:moveTo>
                  <a:pt x="9176" y="20753"/>
                </a:moveTo>
                <a:cubicBezTo>
                  <a:pt x="4518" y="20753"/>
                  <a:pt x="847" y="17082"/>
                  <a:pt x="847" y="12424"/>
                </a:cubicBezTo>
                <a:cubicBezTo>
                  <a:pt x="847" y="7765"/>
                  <a:pt x="4518" y="3953"/>
                  <a:pt x="9176" y="3953"/>
                </a:cubicBezTo>
                <a:cubicBezTo>
                  <a:pt x="9882" y="3953"/>
                  <a:pt x="10588" y="4094"/>
                  <a:pt x="11153" y="4235"/>
                </a:cubicBezTo>
                <a:cubicBezTo>
                  <a:pt x="8329" y="12988"/>
                  <a:pt x="8329" y="12988"/>
                  <a:pt x="8329" y="12988"/>
                </a:cubicBezTo>
                <a:cubicBezTo>
                  <a:pt x="17365" y="10871"/>
                  <a:pt x="17365" y="10871"/>
                  <a:pt x="17365" y="10871"/>
                </a:cubicBezTo>
                <a:cubicBezTo>
                  <a:pt x="17506" y="11435"/>
                  <a:pt x="17506" y="11859"/>
                  <a:pt x="17506" y="12424"/>
                </a:cubicBezTo>
                <a:cubicBezTo>
                  <a:pt x="17506" y="17082"/>
                  <a:pt x="13694" y="20753"/>
                  <a:pt x="9176" y="20753"/>
                </a:cubicBezTo>
                <a:close/>
                <a:moveTo>
                  <a:pt x="21600" y="7341"/>
                </a:moveTo>
                <a:cubicBezTo>
                  <a:pt x="20188" y="988"/>
                  <a:pt x="14824" y="0"/>
                  <a:pt x="14824" y="0"/>
                </a:cubicBezTo>
                <a:cubicBezTo>
                  <a:pt x="12000" y="9459"/>
                  <a:pt x="12000" y="9459"/>
                  <a:pt x="12000" y="9459"/>
                </a:cubicBezTo>
                <a:lnTo>
                  <a:pt x="21600" y="7341"/>
                </a:lnTo>
                <a:close/>
                <a:moveTo>
                  <a:pt x="15529" y="1129"/>
                </a:moveTo>
                <a:cubicBezTo>
                  <a:pt x="18494" y="2259"/>
                  <a:pt x="19906" y="4659"/>
                  <a:pt x="20471" y="6635"/>
                </a:cubicBezTo>
                <a:cubicBezTo>
                  <a:pt x="13412" y="8329"/>
                  <a:pt x="13412" y="8329"/>
                  <a:pt x="13412" y="8329"/>
                </a:cubicBezTo>
                <a:lnTo>
                  <a:pt x="15529" y="112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96" name="Freeform 208"/>
          <p:cNvSpPr/>
          <p:nvPr/>
        </p:nvSpPr>
        <p:spPr>
          <a:xfrm>
            <a:off x="12633325" y="5702300"/>
            <a:ext cx="1047751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29" y="15529"/>
                </a:moveTo>
                <a:cubicBezTo>
                  <a:pt x="20329" y="4659"/>
                  <a:pt x="20329" y="4659"/>
                  <a:pt x="20329" y="4659"/>
                </a:cubicBezTo>
                <a:cubicBezTo>
                  <a:pt x="20329" y="2824"/>
                  <a:pt x="18776" y="1271"/>
                  <a:pt x="16941" y="1271"/>
                </a:cubicBezTo>
                <a:cubicBezTo>
                  <a:pt x="6071" y="1271"/>
                  <a:pt x="6071" y="1271"/>
                  <a:pt x="6071" y="1271"/>
                </a:cubicBezTo>
                <a:cubicBezTo>
                  <a:pt x="6071" y="0"/>
                  <a:pt x="6071" y="0"/>
                  <a:pt x="607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612"/>
                  <a:pt x="0" y="8612"/>
                  <a:pt x="0" y="8612"/>
                </a:cubicBezTo>
                <a:cubicBezTo>
                  <a:pt x="6071" y="8612"/>
                  <a:pt x="6071" y="8612"/>
                  <a:pt x="6071" y="8612"/>
                </a:cubicBezTo>
                <a:cubicBezTo>
                  <a:pt x="6071" y="7059"/>
                  <a:pt x="6071" y="7059"/>
                  <a:pt x="6071" y="7059"/>
                </a:cubicBezTo>
                <a:cubicBezTo>
                  <a:pt x="13553" y="7059"/>
                  <a:pt x="13553" y="7059"/>
                  <a:pt x="13553" y="7059"/>
                </a:cubicBezTo>
                <a:cubicBezTo>
                  <a:pt x="14118" y="7059"/>
                  <a:pt x="14541" y="7482"/>
                  <a:pt x="14541" y="8047"/>
                </a:cubicBezTo>
                <a:cubicBezTo>
                  <a:pt x="14541" y="15529"/>
                  <a:pt x="14541" y="15529"/>
                  <a:pt x="14541" y="15529"/>
                </a:cubicBezTo>
                <a:cubicBezTo>
                  <a:pt x="13129" y="15529"/>
                  <a:pt x="13129" y="15529"/>
                  <a:pt x="13129" y="15529"/>
                </a:cubicBezTo>
                <a:cubicBezTo>
                  <a:pt x="13129" y="21600"/>
                  <a:pt x="13129" y="21600"/>
                  <a:pt x="13129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5529"/>
                  <a:pt x="21600" y="15529"/>
                  <a:pt x="21600" y="15529"/>
                </a:cubicBezTo>
                <a:lnTo>
                  <a:pt x="20329" y="15529"/>
                </a:lnTo>
                <a:close/>
                <a:moveTo>
                  <a:pt x="5082" y="7624"/>
                </a:moveTo>
                <a:cubicBezTo>
                  <a:pt x="988" y="7624"/>
                  <a:pt x="988" y="7624"/>
                  <a:pt x="988" y="7624"/>
                </a:cubicBezTo>
                <a:cubicBezTo>
                  <a:pt x="988" y="988"/>
                  <a:pt x="988" y="988"/>
                  <a:pt x="988" y="988"/>
                </a:cubicBezTo>
                <a:cubicBezTo>
                  <a:pt x="5082" y="988"/>
                  <a:pt x="5082" y="988"/>
                  <a:pt x="5082" y="988"/>
                </a:cubicBezTo>
                <a:cubicBezTo>
                  <a:pt x="5082" y="7624"/>
                  <a:pt x="5082" y="7624"/>
                  <a:pt x="5082" y="7624"/>
                </a:cubicBezTo>
                <a:close/>
                <a:moveTo>
                  <a:pt x="13553" y="6212"/>
                </a:moveTo>
                <a:cubicBezTo>
                  <a:pt x="6071" y="6212"/>
                  <a:pt x="6071" y="6212"/>
                  <a:pt x="6071" y="6212"/>
                </a:cubicBezTo>
                <a:cubicBezTo>
                  <a:pt x="6071" y="2118"/>
                  <a:pt x="6071" y="2118"/>
                  <a:pt x="6071" y="2118"/>
                </a:cubicBezTo>
                <a:cubicBezTo>
                  <a:pt x="16941" y="2118"/>
                  <a:pt x="16941" y="2118"/>
                  <a:pt x="16941" y="2118"/>
                </a:cubicBezTo>
                <a:cubicBezTo>
                  <a:pt x="18353" y="2118"/>
                  <a:pt x="19482" y="3247"/>
                  <a:pt x="19482" y="4659"/>
                </a:cubicBezTo>
                <a:cubicBezTo>
                  <a:pt x="19482" y="15529"/>
                  <a:pt x="19482" y="15529"/>
                  <a:pt x="19482" y="15529"/>
                </a:cubicBezTo>
                <a:cubicBezTo>
                  <a:pt x="15388" y="15529"/>
                  <a:pt x="15388" y="15529"/>
                  <a:pt x="15388" y="15529"/>
                </a:cubicBezTo>
                <a:cubicBezTo>
                  <a:pt x="15388" y="8047"/>
                  <a:pt x="15388" y="8047"/>
                  <a:pt x="15388" y="8047"/>
                </a:cubicBezTo>
                <a:cubicBezTo>
                  <a:pt x="15388" y="7059"/>
                  <a:pt x="14541" y="6212"/>
                  <a:pt x="13553" y="6212"/>
                </a:cubicBezTo>
                <a:close/>
                <a:moveTo>
                  <a:pt x="20753" y="20753"/>
                </a:moveTo>
                <a:cubicBezTo>
                  <a:pt x="13976" y="20753"/>
                  <a:pt x="13976" y="20753"/>
                  <a:pt x="13976" y="20753"/>
                </a:cubicBezTo>
                <a:cubicBezTo>
                  <a:pt x="13976" y="16518"/>
                  <a:pt x="13976" y="16518"/>
                  <a:pt x="13976" y="16518"/>
                </a:cubicBezTo>
                <a:cubicBezTo>
                  <a:pt x="20753" y="16518"/>
                  <a:pt x="20753" y="16518"/>
                  <a:pt x="20753" y="16518"/>
                </a:cubicBezTo>
                <a:lnTo>
                  <a:pt x="20753" y="2075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97" name="Freeform 209"/>
          <p:cNvSpPr/>
          <p:nvPr/>
        </p:nvSpPr>
        <p:spPr>
          <a:xfrm>
            <a:off x="12852400" y="6943725"/>
            <a:ext cx="622300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81" y="21600"/>
                </a:moveTo>
                <a:cubicBezTo>
                  <a:pt x="1662" y="9741"/>
                  <a:pt x="1662" y="9741"/>
                  <a:pt x="1662" y="9741"/>
                </a:cubicBezTo>
                <a:cubicBezTo>
                  <a:pt x="949" y="8894"/>
                  <a:pt x="0" y="7765"/>
                  <a:pt x="0" y="6494"/>
                </a:cubicBezTo>
                <a:cubicBezTo>
                  <a:pt x="0" y="2965"/>
                  <a:pt x="4747" y="0"/>
                  <a:pt x="10681" y="0"/>
                </a:cubicBezTo>
                <a:cubicBezTo>
                  <a:pt x="16615" y="0"/>
                  <a:pt x="21600" y="2965"/>
                  <a:pt x="21600" y="6494"/>
                </a:cubicBezTo>
                <a:cubicBezTo>
                  <a:pt x="21600" y="7765"/>
                  <a:pt x="20651" y="8894"/>
                  <a:pt x="19938" y="9741"/>
                </a:cubicBezTo>
                <a:cubicBezTo>
                  <a:pt x="19938" y="9882"/>
                  <a:pt x="19938" y="9882"/>
                  <a:pt x="19938" y="9882"/>
                </a:cubicBezTo>
                <a:lnTo>
                  <a:pt x="10681" y="21600"/>
                </a:lnTo>
                <a:close/>
                <a:moveTo>
                  <a:pt x="3086" y="9459"/>
                </a:moveTo>
                <a:cubicBezTo>
                  <a:pt x="10681" y="19482"/>
                  <a:pt x="10681" y="19482"/>
                  <a:pt x="10681" y="19482"/>
                </a:cubicBezTo>
                <a:cubicBezTo>
                  <a:pt x="18514" y="9459"/>
                  <a:pt x="18514" y="9459"/>
                  <a:pt x="18514" y="9459"/>
                </a:cubicBezTo>
                <a:cubicBezTo>
                  <a:pt x="19226" y="8612"/>
                  <a:pt x="19938" y="7624"/>
                  <a:pt x="19938" y="6494"/>
                </a:cubicBezTo>
                <a:cubicBezTo>
                  <a:pt x="19938" y="3388"/>
                  <a:pt x="15903" y="847"/>
                  <a:pt x="10681" y="847"/>
                </a:cubicBezTo>
                <a:cubicBezTo>
                  <a:pt x="5697" y="847"/>
                  <a:pt x="1424" y="3388"/>
                  <a:pt x="1424" y="6494"/>
                </a:cubicBezTo>
                <a:cubicBezTo>
                  <a:pt x="1424" y="7624"/>
                  <a:pt x="2136" y="8612"/>
                  <a:pt x="2848" y="9459"/>
                </a:cubicBezTo>
                <a:lnTo>
                  <a:pt x="3086" y="9459"/>
                </a:lnTo>
                <a:close/>
                <a:moveTo>
                  <a:pt x="10681" y="10588"/>
                </a:moveTo>
                <a:cubicBezTo>
                  <a:pt x="6884" y="10588"/>
                  <a:pt x="4035" y="8753"/>
                  <a:pt x="4035" y="6494"/>
                </a:cubicBezTo>
                <a:cubicBezTo>
                  <a:pt x="4035" y="4235"/>
                  <a:pt x="6884" y="2400"/>
                  <a:pt x="10681" y="2400"/>
                </a:cubicBezTo>
                <a:cubicBezTo>
                  <a:pt x="14479" y="2400"/>
                  <a:pt x="17565" y="4235"/>
                  <a:pt x="17565" y="6494"/>
                </a:cubicBezTo>
                <a:cubicBezTo>
                  <a:pt x="17565" y="8753"/>
                  <a:pt x="14479" y="10588"/>
                  <a:pt x="10681" y="10588"/>
                </a:cubicBezTo>
                <a:close/>
                <a:moveTo>
                  <a:pt x="10681" y="3247"/>
                </a:moveTo>
                <a:cubicBezTo>
                  <a:pt x="7833" y="3247"/>
                  <a:pt x="5459" y="4659"/>
                  <a:pt x="5459" y="6494"/>
                </a:cubicBezTo>
                <a:cubicBezTo>
                  <a:pt x="5459" y="8188"/>
                  <a:pt x="7833" y="9600"/>
                  <a:pt x="10681" y="9600"/>
                </a:cubicBezTo>
                <a:cubicBezTo>
                  <a:pt x="13767" y="9600"/>
                  <a:pt x="16141" y="8188"/>
                  <a:pt x="16141" y="6494"/>
                </a:cubicBezTo>
                <a:cubicBezTo>
                  <a:pt x="16141" y="4659"/>
                  <a:pt x="13767" y="3247"/>
                  <a:pt x="10681" y="32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98" name="Freeform 210"/>
          <p:cNvSpPr/>
          <p:nvPr/>
        </p:nvSpPr>
        <p:spPr>
          <a:xfrm>
            <a:off x="12633325" y="8185150"/>
            <a:ext cx="1047751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14"/>
                </a:moveTo>
                <a:lnTo>
                  <a:pt x="11258" y="714"/>
                </a:lnTo>
                <a:lnTo>
                  <a:pt x="11258" y="0"/>
                </a:lnTo>
                <a:lnTo>
                  <a:pt x="10276" y="0"/>
                </a:lnTo>
                <a:lnTo>
                  <a:pt x="10276" y="714"/>
                </a:lnTo>
                <a:lnTo>
                  <a:pt x="0" y="714"/>
                </a:lnTo>
                <a:lnTo>
                  <a:pt x="0" y="17514"/>
                </a:lnTo>
                <a:lnTo>
                  <a:pt x="6742" y="17514"/>
                </a:lnTo>
                <a:lnTo>
                  <a:pt x="4516" y="21146"/>
                </a:lnTo>
                <a:lnTo>
                  <a:pt x="5367" y="21600"/>
                </a:lnTo>
                <a:lnTo>
                  <a:pt x="7920" y="17514"/>
                </a:lnTo>
                <a:lnTo>
                  <a:pt x="13680" y="17514"/>
                </a:lnTo>
                <a:lnTo>
                  <a:pt x="16364" y="21600"/>
                </a:lnTo>
                <a:lnTo>
                  <a:pt x="17084" y="21016"/>
                </a:lnTo>
                <a:lnTo>
                  <a:pt x="14793" y="17514"/>
                </a:lnTo>
                <a:lnTo>
                  <a:pt x="21600" y="17514"/>
                </a:lnTo>
                <a:lnTo>
                  <a:pt x="21600" y="714"/>
                </a:lnTo>
                <a:close/>
                <a:moveTo>
                  <a:pt x="20749" y="16476"/>
                </a:moveTo>
                <a:lnTo>
                  <a:pt x="982" y="16476"/>
                </a:lnTo>
                <a:lnTo>
                  <a:pt x="982" y="1686"/>
                </a:lnTo>
                <a:lnTo>
                  <a:pt x="20749" y="1686"/>
                </a:lnTo>
                <a:lnTo>
                  <a:pt x="20749" y="16476"/>
                </a:lnTo>
                <a:close/>
                <a:moveTo>
                  <a:pt x="9295" y="4216"/>
                </a:moveTo>
                <a:lnTo>
                  <a:pt x="2684" y="4216"/>
                </a:lnTo>
                <a:lnTo>
                  <a:pt x="2684" y="13946"/>
                </a:lnTo>
                <a:lnTo>
                  <a:pt x="9295" y="13946"/>
                </a:lnTo>
                <a:lnTo>
                  <a:pt x="9295" y="4216"/>
                </a:lnTo>
                <a:close/>
                <a:moveTo>
                  <a:pt x="8313" y="12973"/>
                </a:moveTo>
                <a:lnTo>
                  <a:pt x="3535" y="12973"/>
                </a:lnTo>
                <a:lnTo>
                  <a:pt x="3535" y="5254"/>
                </a:lnTo>
                <a:lnTo>
                  <a:pt x="8313" y="5254"/>
                </a:lnTo>
                <a:lnTo>
                  <a:pt x="8313" y="12973"/>
                </a:lnTo>
                <a:close/>
                <a:moveTo>
                  <a:pt x="12240" y="6486"/>
                </a:moveTo>
                <a:lnTo>
                  <a:pt x="18458" y="6486"/>
                </a:lnTo>
                <a:lnTo>
                  <a:pt x="18458" y="7330"/>
                </a:lnTo>
                <a:lnTo>
                  <a:pt x="12240" y="7330"/>
                </a:lnTo>
                <a:lnTo>
                  <a:pt x="12240" y="6486"/>
                </a:lnTo>
                <a:close/>
                <a:moveTo>
                  <a:pt x="12240" y="10832"/>
                </a:moveTo>
                <a:lnTo>
                  <a:pt x="18458" y="10832"/>
                </a:lnTo>
                <a:lnTo>
                  <a:pt x="18458" y="11676"/>
                </a:lnTo>
                <a:lnTo>
                  <a:pt x="12240" y="11676"/>
                </a:lnTo>
                <a:lnTo>
                  <a:pt x="12240" y="1083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999" name="Freeform 211"/>
          <p:cNvSpPr/>
          <p:nvPr/>
        </p:nvSpPr>
        <p:spPr>
          <a:xfrm>
            <a:off x="12635531" y="9428859"/>
            <a:ext cx="1045545" cy="10549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5" h="21425" extrusionOk="0">
                <a:moveTo>
                  <a:pt x="21425" y="20724"/>
                </a:moveTo>
                <a:cubicBezTo>
                  <a:pt x="13711" y="13009"/>
                  <a:pt x="13711" y="13009"/>
                  <a:pt x="13711" y="13009"/>
                </a:cubicBezTo>
                <a:cubicBezTo>
                  <a:pt x="16376" y="10344"/>
                  <a:pt x="16376" y="10344"/>
                  <a:pt x="16376" y="10344"/>
                </a:cubicBezTo>
                <a:cubicBezTo>
                  <a:pt x="9503" y="3331"/>
                  <a:pt x="9503" y="3331"/>
                  <a:pt x="9503" y="3331"/>
                </a:cubicBezTo>
                <a:cubicBezTo>
                  <a:pt x="9643" y="3191"/>
                  <a:pt x="9643" y="3191"/>
                  <a:pt x="9643" y="3191"/>
                </a:cubicBezTo>
                <a:cubicBezTo>
                  <a:pt x="10344" y="2490"/>
                  <a:pt x="10344" y="1228"/>
                  <a:pt x="9643" y="526"/>
                </a:cubicBezTo>
                <a:cubicBezTo>
                  <a:pt x="9643" y="526"/>
                  <a:pt x="9643" y="526"/>
                  <a:pt x="9643" y="526"/>
                </a:cubicBezTo>
                <a:cubicBezTo>
                  <a:pt x="8942" y="-175"/>
                  <a:pt x="7680" y="-175"/>
                  <a:pt x="6978" y="526"/>
                </a:cubicBezTo>
                <a:cubicBezTo>
                  <a:pt x="526" y="6978"/>
                  <a:pt x="526" y="6978"/>
                  <a:pt x="526" y="6978"/>
                </a:cubicBezTo>
                <a:cubicBezTo>
                  <a:pt x="-175" y="7680"/>
                  <a:pt x="-175" y="8942"/>
                  <a:pt x="526" y="9643"/>
                </a:cubicBezTo>
                <a:cubicBezTo>
                  <a:pt x="526" y="9643"/>
                  <a:pt x="526" y="9643"/>
                  <a:pt x="526" y="9643"/>
                </a:cubicBezTo>
                <a:cubicBezTo>
                  <a:pt x="1228" y="10344"/>
                  <a:pt x="2490" y="10344"/>
                  <a:pt x="3191" y="9643"/>
                </a:cubicBezTo>
                <a:cubicBezTo>
                  <a:pt x="3331" y="9503"/>
                  <a:pt x="3331" y="9503"/>
                  <a:pt x="3331" y="9503"/>
                </a:cubicBezTo>
                <a:cubicBezTo>
                  <a:pt x="10344" y="16376"/>
                  <a:pt x="10344" y="16376"/>
                  <a:pt x="10344" y="16376"/>
                </a:cubicBezTo>
                <a:cubicBezTo>
                  <a:pt x="13009" y="13711"/>
                  <a:pt x="13009" y="13711"/>
                  <a:pt x="13009" y="13711"/>
                </a:cubicBezTo>
                <a:cubicBezTo>
                  <a:pt x="20724" y="21425"/>
                  <a:pt x="20724" y="21425"/>
                  <a:pt x="20724" y="21425"/>
                </a:cubicBezTo>
                <a:lnTo>
                  <a:pt x="21425" y="20724"/>
                </a:lnTo>
                <a:close/>
                <a:moveTo>
                  <a:pt x="1087" y="9082"/>
                </a:moveTo>
                <a:cubicBezTo>
                  <a:pt x="1087" y="9082"/>
                  <a:pt x="1087" y="9082"/>
                  <a:pt x="1087" y="9082"/>
                </a:cubicBezTo>
                <a:cubicBezTo>
                  <a:pt x="807" y="8661"/>
                  <a:pt x="807" y="7960"/>
                  <a:pt x="1087" y="7539"/>
                </a:cubicBezTo>
                <a:cubicBezTo>
                  <a:pt x="7539" y="1087"/>
                  <a:pt x="7539" y="1087"/>
                  <a:pt x="7539" y="1087"/>
                </a:cubicBezTo>
                <a:cubicBezTo>
                  <a:pt x="7960" y="807"/>
                  <a:pt x="8661" y="807"/>
                  <a:pt x="9082" y="1087"/>
                </a:cubicBezTo>
                <a:cubicBezTo>
                  <a:pt x="9082" y="1087"/>
                  <a:pt x="9082" y="1087"/>
                  <a:pt x="9082" y="1087"/>
                </a:cubicBezTo>
                <a:cubicBezTo>
                  <a:pt x="9363" y="1508"/>
                  <a:pt x="9363" y="2209"/>
                  <a:pt x="9082" y="2630"/>
                </a:cubicBezTo>
                <a:cubicBezTo>
                  <a:pt x="2630" y="9082"/>
                  <a:pt x="2630" y="9082"/>
                  <a:pt x="2630" y="9082"/>
                </a:cubicBezTo>
                <a:cubicBezTo>
                  <a:pt x="2209" y="9363"/>
                  <a:pt x="1508" y="9363"/>
                  <a:pt x="1087" y="9082"/>
                </a:cubicBezTo>
                <a:close/>
                <a:moveTo>
                  <a:pt x="4033" y="8802"/>
                </a:moveTo>
                <a:cubicBezTo>
                  <a:pt x="8802" y="4033"/>
                  <a:pt x="8802" y="4033"/>
                  <a:pt x="8802" y="4033"/>
                </a:cubicBezTo>
                <a:cubicBezTo>
                  <a:pt x="14973" y="10344"/>
                  <a:pt x="14973" y="10344"/>
                  <a:pt x="14973" y="10344"/>
                </a:cubicBezTo>
                <a:cubicBezTo>
                  <a:pt x="10344" y="14973"/>
                  <a:pt x="10344" y="14973"/>
                  <a:pt x="10344" y="14973"/>
                </a:cubicBezTo>
                <a:lnTo>
                  <a:pt x="4033" y="880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00" name="Freeform 212"/>
          <p:cNvSpPr/>
          <p:nvPr/>
        </p:nvSpPr>
        <p:spPr>
          <a:xfrm>
            <a:off x="12634623" y="10669817"/>
            <a:ext cx="1045785" cy="10549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763" h="20505" extrusionOk="0">
                <a:moveTo>
                  <a:pt x="5930" y="1856"/>
                </a:moveTo>
                <a:cubicBezTo>
                  <a:pt x="9681" y="-22"/>
                  <a:pt x="13949" y="917"/>
                  <a:pt x="16665" y="4003"/>
                </a:cubicBezTo>
                <a:cubicBezTo>
                  <a:pt x="13820" y="3466"/>
                  <a:pt x="13820" y="3466"/>
                  <a:pt x="13820" y="3466"/>
                </a:cubicBezTo>
                <a:cubicBezTo>
                  <a:pt x="13691" y="4405"/>
                  <a:pt x="13691" y="4405"/>
                  <a:pt x="13691" y="4405"/>
                </a:cubicBezTo>
                <a:cubicBezTo>
                  <a:pt x="17959" y="5076"/>
                  <a:pt x="17959" y="5076"/>
                  <a:pt x="17959" y="5076"/>
                </a:cubicBezTo>
                <a:cubicBezTo>
                  <a:pt x="18218" y="515"/>
                  <a:pt x="18218" y="515"/>
                  <a:pt x="18218" y="515"/>
                </a:cubicBezTo>
                <a:cubicBezTo>
                  <a:pt x="17312" y="515"/>
                  <a:pt x="17312" y="515"/>
                  <a:pt x="17312" y="515"/>
                </a:cubicBezTo>
                <a:cubicBezTo>
                  <a:pt x="17183" y="3332"/>
                  <a:pt x="17183" y="3332"/>
                  <a:pt x="17183" y="3332"/>
                </a:cubicBezTo>
                <a:cubicBezTo>
                  <a:pt x="14337" y="-22"/>
                  <a:pt x="9552" y="-961"/>
                  <a:pt x="5542" y="1051"/>
                </a:cubicBezTo>
                <a:cubicBezTo>
                  <a:pt x="1274" y="3198"/>
                  <a:pt x="-925" y="8296"/>
                  <a:pt x="368" y="13126"/>
                </a:cubicBezTo>
                <a:cubicBezTo>
                  <a:pt x="1144" y="12858"/>
                  <a:pt x="1144" y="12858"/>
                  <a:pt x="1144" y="12858"/>
                </a:cubicBezTo>
                <a:cubicBezTo>
                  <a:pt x="-20" y="8430"/>
                  <a:pt x="1921" y="3735"/>
                  <a:pt x="5930" y="1856"/>
                </a:cubicBezTo>
                <a:close/>
                <a:moveTo>
                  <a:pt x="19382" y="7491"/>
                </a:moveTo>
                <a:cubicBezTo>
                  <a:pt x="18606" y="7625"/>
                  <a:pt x="18606" y="7625"/>
                  <a:pt x="18606" y="7625"/>
                </a:cubicBezTo>
                <a:cubicBezTo>
                  <a:pt x="19770" y="12053"/>
                  <a:pt x="17829" y="16748"/>
                  <a:pt x="13820" y="18761"/>
                </a:cubicBezTo>
                <a:cubicBezTo>
                  <a:pt x="10198" y="20639"/>
                  <a:pt x="5801" y="19700"/>
                  <a:pt x="3085" y="16480"/>
                </a:cubicBezTo>
                <a:cubicBezTo>
                  <a:pt x="5930" y="17017"/>
                  <a:pt x="5930" y="17017"/>
                  <a:pt x="5930" y="17017"/>
                </a:cubicBezTo>
                <a:cubicBezTo>
                  <a:pt x="6059" y="16212"/>
                  <a:pt x="6059" y="16212"/>
                  <a:pt x="6059" y="16212"/>
                </a:cubicBezTo>
                <a:cubicBezTo>
                  <a:pt x="1791" y="15407"/>
                  <a:pt x="1791" y="15407"/>
                  <a:pt x="1791" y="15407"/>
                </a:cubicBezTo>
                <a:cubicBezTo>
                  <a:pt x="1532" y="19968"/>
                  <a:pt x="1532" y="19968"/>
                  <a:pt x="1532" y="19968"/>
                </a:cubicBezTo>
                <a:cubicBezTo>
                  <a:pt x="2438" y="19968"/>
                  <a:pt x="2438" y="19968"/>
                  <a:pt x="2438" y="19968"/>
                </a:cubicBezTo>
                <a:cubicBezTo>
                  <a:pt x="2567" y="17151"/>
                  <a:pt x="2567" y="17151"/>
                  <a:pt x="2567" y="17151"/>
                </a:cubicBezTo>
                <a:cubicBezTo>
                  <a:pt x="4507" y="19297"/>
                  <a:pt x="7094" y="20505"/>
                  <a:pt x="9940" y="20505"/>
                </a:cubicBezTo>
                <a:cubicBezTo>
                  <a:pt x="11362" y="20505"/>
                  <a:pt x="12785" y="20237"/>
                  <a:pt x="14208" y="19566"/>
                </a:cubicBezTo>
                <a:cubicBezTo>
                  <a:pt x="18606" y="17285"/>
                  <a:pt x="20675" y="12321"/>
                  <a:pt x="19382" y="7491"/>
                </a:cubicBezTo>
                <a:close/>
                <a:moveTo>
                  <a:pt x="6318" y="11919"/>
                </a:moveTo>
                <a:cubicBezTo>
                  <a:pt x="6318" y="14199"/>
                  <a:pt x="6318" y="14199"/>
                  <a:pt x="6318" y="14199"/>
                </a:cubicBezTo>
                <a:cubicBezTo>
                  <a:pt x="13432" y="14199"/>
                  <a:pt x="13432" y="14199"/>
                  <a:pt x="13432" y="14199"/>
                </a:cubicBezTo>
                <a:cubicBezTo>
                  <a:pt x="13432" y="11919"/>
                  <a:pt x="13432" y="11919"/>
                  <a:pt x="13432" y="11919"/>
                </a:cubicBezTo>
                <a:cubicBezTo>
                  <a:pt x="13432" y="10309"/>
                  <a:pt x="12268" y="9235"/>
                  <a:pt x="10845" y="9235"/>
                </a:cubicBezTo>
                <a:cubicBezTo>
                  <a:pt x="8905" y="9235"/>
                  <a:pt x="8905" y="9235"/>
                  <a:pt x="8905" y="9235"/>
                </a:cubicBezTo>
                <a:cubicBezTo>
                  <a:pt x="7482" y="9235"/>
                  <a:pt x="6318" y="10309"/>
                  <a:pt x="6318" y="11919"/>
                </a:cubicBezTo>
                <a:close/>
                <a:moveTo>
                  <a:pt x="8905" y="10174"/>
                </a:moveTo>
                <a:cubicBezTo>
                  <a:pt x="10845" y="10174"/>
                  <a:pt x="10845" y="10174"/>
                  <a:pt x="10845" y="10174"/>
                </a:cubicBezTo>
                <a:cubicBezTo>
                  <a:pt x="11880" y="10174"/>
                  <a:pt x="12656" y="10845"/>
                  <a:pt x="12656" y="11919"/>
                </a:cubicBezTo>
                <a:cubicBezTo>
                  <a:pt x="12656" y="13394"/>
                  <a:pt x="12656" y="13394"/>
                  <a:pt x="12656" y="13394"/>
                </a:cubicBezTo>
                <a:cubicBezTo>
                  <a:pt x="7094" y="13394"/>
                  <a:pt x="7094" y="13394"/>
                  <a:pt x="7094" y="13394"/>
                </a:cubicBezTo>
                <a:cubicBezTo>
                  <a:pt x="7094" y="11919"/>
                  <a:pt x="7094" y="11919"/>
                  <a:pt x="7094" y="11919"/>
                </a:cubicBezTo>
                <a:cubicBezTo>
                  <a:pt x="7094" y="10979"/>
                  <a:pt x="7870" y="10174"/>
                  <a:pt x="8905" y="10174"/>
                </a:cubicBezTo>
                <a:close/>
                <a:moveTo>
                  <a:pt x="11880" y="6015"/>
                </a:moveTo>
                <a:cubicBezTo>
                  <a:pt x="11880" y="4808"/>
                  <a:pt x="10974" y="3869"/>
                  <a:pt x="9940" y="3869"/>
                </a:cubicBezTo>
                <a:cubicBezTo>
                  <a:pt x="8776" y="3869"/>
                  <a:pt x="7870" y="4808"/>
                  <a:pt x="7870" y="6015"/>
                </a:cubicBezTo>
                <a:cubicBezTo>
                  <a:pt x="7870" y="7223"/>
                  <a:pt x="8776" y="8162"/>
                  <a:pt x="9940" y="8162"/>
                </a:cubicBezTo>
                <a:cubicBezTo>
                  <a:pt x="10974" y="8162"/>
                  <a:pt x="11880" y="7223"/>
                  <a:pt x="11880" y="6015"/>
                </a:cubicBezTo>
                <a:close/>
                <a:moveTo>
                  <a:pt x="8646" y="6015"/>
                </a:moveTo>
                <a:cubicBezTo>
                  <a:pt x="8646" y="5345"/>
                  <a:pt x="9164" y="4674"/>
                  <a:pt x="9940" y="4674"/>
                </a:cubicBezTo>
                <a:cubicBezTo>
                  <a:pt x="10586" y="4674"/>
                  <a:pt x="11104" y="5345"/>
                  <a:pt x="11104" y="6015"/>
                </a:cubicBezTo>
                <a:cubicBezTo>
                  <a:pt x="11104" y="6686"/>
                  <a:pt x="10586" y="7223"/>
                  <a:pt x="9940" y="7223"/>
                </a:cubicBezTo>
                <a:cubicBezTo>
                  <a:pt x="9164" y="7223"/>
                  <a:pt x="8646" y="6686"/>
                  <a:pt x="8646" y="60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01" name="Freeform 213"/>
          <p:cNvSpPr/>
          <p:nvPr/>
        </p:nvSpPr>
        <p:spPr>
          <a:xfrm>
            <a:off x="12633325" y="11909425"/>
            <a:ext cx="1047647" cy="10570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12" h="21212" extrusionOk="0">
                <a:moveTo>
                  <a:pt x="9969" y="7615"/>
                </a:moveTo>
                <a:cubicBezTo>
                  <a:pt x="9415" y="7200"/>
                  <a:pt x="8862" y="6923"/>
                  <a:pt x="7892" y="6646"/>
                </a:cubicBezTo>
                <a:cubicBezTo>
                  <a:pt x="7892" y="6646"/>
                  <a:pt x="7892" y="6646"/>
                  <a:pt x="7892" y="6646"/>
                </a:cubicBezTo>
                <a:cubicBezTo>
                  <a:pt x="7892" y="4431"/>
                  <a:pt x="7892" y="4431"/>
                  <a:pt x="7892" y="4431"/>
                </a:cubicBezTo>
                <a:cubicBezTo>
                  <a:pt x="8446" y="4431"/>
                  <a:pt x="9000" y="4708"/>
                  <a:pt x="9554" y="5123"/>
                </a:cubicBezTo>
                <a:cubicBezTo>
                  <a:pt x="10385" y="4015"/>
                  <a:pt x="10385" y="4015"/>
                  <a:pt x="10385" y="4015"/>
                </a:cubicBezTo>
                <a:cubicBezTo>
                  <a:pt x="9554" y="3462"/>
                  <a:pt x="8723" y="3046"/>
                  <a:pt x="7892" y="3046"/>
                </a:cubicBezTo>
                <a:cubicBezTo>
                  <a:pt x="7892" y="2492"/>
                  <a:pt x="7892" y="2492"/>
                  <a:pt x="7892" y="2492"/>
                </a:cubicBezTo>
                <a:cubicBezTo>
                  <a:pt x="7062" y="2492"/>
                  <a:pt x="7062" y="2492"/>
                  <a:pt x="7062" y="2492"/>
                </a:cubicBezTo>
                <a:cubicBezTo>
                  <a:pt x="7062" y="2908"/>
                  <a:pt x="7062" y="2908"/>
                  <a:pt x="7062" y="2908"/>
                </a:cubicBezTo>
                <a:cubicBezTo>
                  <a:pt x="6369" y="3046"/>
                  <a:pt x="5677" y="3185"/>
                  <a:pt x="5262" y="3738"/>
                </a:cubicBezTo>
                <a:cubicBezTo>
                  <a:pt x="4708" y="4154"/>
                  <a:pt x="4431" y="4708"/>
                  <a:pt x="4431" y="5400"/>
                </a:cubicBezTo>
                <a:cubicBezTo>
                  <a:pt x="4431" y="6231"/>
                  <a:pt x="4708" y="6646"/>
                  <a:pt x="5123" y="7062"/>
                </a:cubicBezTo>
                <a:cubicBezTo>
                  <a:pt x="5538" y="7477"/>
                  <a:pt x="6231" y="7754"/>
                  <a:pt x="7062" y="7892"/>
                </a:cubicBezTo>
                <a:cubicBezTo>
                  <a:pt x="7062" y="10246"/>
                  <a:pt x="7062" y="10246"/>
                  <a:pt x="7062" y="10246"/>
                </a:cubicBezTo>
                <a:cubicBezTo>
                  <a:pt x="6369" y="10246"/>
                  <a:pt x="5677" y="9831"/>
                  <a:pt x="4985" y="9277"/>
                </a:cubicBezTo>
                <a:cubicBezTo>
                  <a:pt x="4154" y="10246"/>
                  <a:pt x="4154" y="10246"/>
                  <a:pt x="4154" y="10246"/>
                </a:cubicBezTo>
                <a:cubicBezTo>
                  <a:pt x="4985" y="11077"/>
                  <a:pt x="5954" y="11492"/>
                  <a:pt x="7062" y="11631"/>
                </a:cubicBezTo>
                <a:cubicBezTo>
                  <a:pt x="7062" y="12462"/>
                  <a:pt x="7062" y="12462"/>
                  <a:pt x="7062" y="12462"/>
                </a:cubicBezTo>
                <a:cubicBezTo>
                  <a:pt x="7892" y="12462"/>
                  <a:pt x="7892" y="12462"/>
                  <a:pt x="7892" y="12462"/>
                </a:cubicBezTo>
                <a:cubicBezTo>
                  <a:pt x="7892" y="11631"/>
                  <a:pt x="7892" y="11631"/>
                  <a:pt x="7892" y="11631"/>
                </a:cubicBezTo>
                <a:cubicBezTo>
                  <a:pt x="8723" y="11631"/>
                  <a:pt x="9277" y="11354"/>
                  <a:pt x="9831" y="10938"/>
                </a:cubicBezTo>
                <a:cubicBezTo>
                  <a:pt x="10385" y="10385"/>
                  <a:pt x="10523" y="9831"/>
                  <a:pt x="10523" y="9138"/>
                </a:cubicBezTo>
                <a:cubicBezTo>
                  <a:pt x="10523" y="8446"/>
                  <a:pt x="10385" y="7892"/>
                  <a:pt x="9969" y="7615"/>
                </a:cubicBezTo>
                <a:close/>
                <a:moveTo>
                  <a:pt x="7062" y="6508"/>
                </a:moveTo>
                <a:cubicBezTo>
                  <a:pt x="6646" y="6369"/>
                  <a:pt x="6369" y="6092"/>
                  <a:pt x="6092" y="5954"/>
                </a:cubicBezTo>
                <a:cubicBezTo>
                  <a:pt x="5954" y="5815"/>
                  <a:pt x="5954" y="5677"/>
                  <a:pt x="5954" y="5400"/>
                </a:cubicBezTo>
                <a:cubicBezTo>
                  <a:pt x="5954" y="5123"/>
                  <a:pt x="5954" y="4846"/>
                  <a:pt x="6231" y="4708"/>
                </a:cubicBezTo>
                <a:cubicBezTo>
                  <a:pt x="6369" y="4431"/>
                  <a:pt x="6785" y="4292"/>
                  <a:pt x="7062" y="4292"/>
                </a:cubicBezTo>
                <a:cubicBezTo>
                  <a:pt x="7062" y="6508"/>
                  <a:pt x="7062" y="6508"/>
                  <a:pt x="7062" y="6508"/>
                </a:cubicBezTo>
                <a:close/>
                <a:moveTo>
                  <a:pt x="8723" y="9969"/>
                </a:moveTo>
                <a:cubicBezTo>
                  <a:pt x="8585" y="10108"/>
                  <a:pt x="8169" y="10246"/>
                  <a:pt x="7754" y="10385"/>
                </a:cubicBezTo>
                <a:cubicBezTo>
                  <a:pt x="7754" y="8169"/>
                  <a:pt x="7754" y="8169"/>
                  <a:pt x="7754" y="8169"/>
                </a:cubicBezTo>
                <a:cubicBezTo>
                  <a:pt x="8308" y="8308"/>
                  <a:pt x="8585" y="8446"/>
                  <a:pt x="8862" y="8585"/>
                </a:cubicBezTo>
                <a:cubicBezTo>
                  <a:pt x="9000" y="8723"/>
                  <a:pt x="9138" y="9000"/>
                  <a:pt x="9138" y="9277"/>
                </a:cubicBezTo>
                <a:cubicBezTo>
                  <a:pt x="9138" y="9554"/>
                  <a:pt x="9000" y="9831"/>
                  <a:pt x="8723" y="9969"/>
                </a:cubicBezTo>
                <a:close/>
                <a:moveTo>
                  <a:pt x="20631" y="18000"/>
                </a:moveTo>
                <a:cubicBezTo>
                  <a:pt x="15785" y="13015"/>
                  <a:pt x="15785" y="13015"/>
                  <a:pt x="15785" y="13015"/>
                </a:cubicBezTo>
                <a:cubicBezTo>
                  <a:pt x="14815" y="14123"/>
                  <a:pt x="14815" y="14123"/>
                  <a:pt x="14815" y="14123"/>
                </a:cubicBezTo>
                <a:cubicBezTo>
                  <a:pt x="13015" y="12185"/>
                  <a:pt x="13015" y="12185"/>
                  <a:pt x="13015" y="12185"/>
                </a:cubicBezTo>
                <a:cubicBezTo>
                  <a:pt x="13985" y="10938"/>
                  <a:pt x="14677" y="9277"/>
                  <a:pt x="14677" y="7477"/>
                </a:cubicBezTo>
                <a:cubicBezTo>
                  <a:pt x="14677" y="3323"/>
                  <a:pt x="11354" y="0"/>
                  <a:pt x="7338" y="0"/>
                </a:cubicBezTo>
                <a:cubicBezTo>
                  <a:pt x="3323" y="0"/>
                  <a:pt x="0" y="3323"/>
                  <a:pt x="0" y="7477"/>
                </a:cubicBezTo>
                <a:cubicBezTo>
                  <a:pt x="0" y="11492"/>
                  <a:pt x="3323" y="14954"/>
                  <a:pt x="7338" y="14954"/>
                </a:cubicBezTo>
                <a:cubicBezTo>
                  <a:pt x="9277" y="14954"/>
                  <a:pt x="11077" y="14123"/>
                  <a:pt x="12323" y="12877"/>
                </a:cubicBezTo>
                <a:cubicBezTo>
                  <a:pt x="14123" y="14677"/>
                  <a:pt x="14123" y="14677"/>
                  <a:pt x="14123" y="14677"/>
                </a:cubicBezTo>
                <a:cubicBezTo>
                  <a:pt x="13154" y="15785"/>
                  <a:pt x="13154" y="15785"/>
                  <a:pt x="13154" y="15785"/>
                </a:cubicBezTo>
                <a:cubicBezTo>
                  <a:pt x="18000" y="20631"/>
                  <a:pt x="18000" y="20631"/>
                  <a:pt x="18000" y="20631"/>
                </a:cubicBezTo>
                <a:cubicBezTo>
                  <a:pt x="18831" y="21600"/>
                  <a:pt x="20215" y="21185"/>
                  <a:pt x="20631" y="20631"/>
                </a:cubicBezTo>
                <a:cubicBezTo>
                  <a:pt x="21185" y="20215"/>
                  <a:pt x="21600" y="18831"/>
                  <a:pt x="20631" y="18000"/>
                </a:cubicBezTo>
                <a:close/>
                <a:moveTo>
                  <a:pt x="7338" y="13985"/>
                </a:moveTo>
                <a:cubicBezTo>
                  <a:pt x="3738" y="13985"/>
                  <a:pt x="969" y="11077"/>
                  <a:pt x="969" y="7477"/>
                </a:cubicBezTo>
                <a:cubicBezTo>
                  <a:pt x="969" y="3877"/>
                  <a:pt x="3738" y="969"/>
                  <a:pt x="7338" y="969"/>
                </a:cubicBezTo>
                <a:cubicBezTo>
                  <a:pt x="10938" y="969"/>
                  <a:pt x="13708" y="3877"/>
                  <a:pt x="13708" y="7477"/>
                </a:cubicBezTo>
                <a:cubicBezTo>
                  <a:pt x="13708" y="11077"/>
                  <a:pt x="10938" y="13985"/>
                  <a:pt x="7338" y="13985"/>
                </a:cubicBezTo>
                <a:close/>
                <a:moveTo>
                  <a:pt x="19938" y="19938"/>
                </a:moveTo>
                <a:cubicBezTo>
                  <a:pt x="19662" y="20354"/>
                  <a:pt x="18969" y="20354"/>
                  <a:pt x="18554" y="19938"/>
                </a:cubicBezTo>
                <a:cubicBezTo>
                  <a:pt x="14400" y="15785"/>
                  <a:pt x="14400" y="15785"/>
                  <a:pt x="14400" y="15785"/>
                </a:cubicBezTo>
                <a:cubicBezTo>
                  <a:pt x="15785" y="14262"/>
                  <a:pt x="15785" y="14262"/>
                  <a:pt x="15785" y="14262"/>
                </a:cubicBezTo>
                <a:cubicBezTo>
                  <a:pt x="19938" y="18554"/>
                  <a:pt x="19938" y="18554"/>
                  <a:pt x="19938" y="18554"/>
                </a:cubicBezTo>
                <a:cubicBezTo>
                  <a:pt x="20631" y="19108"/>
                  <a:pt x="20215" y="19800"/>
                  <a:pt x="19938" y="1993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02" name="Freeform 214"/>
          <p:cNvSpPr/>
          <p:nvPr/>
        </p:nvSpPr>
        <p:spPr>
          <a:xfrm>
            <a:off x="14547850" y="736599"/>
            <a:ext cx="1047681" cy="10588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0" h="21375" extrusionOk="0">
                <a:moveTo>
                  <a:pt x="7386" y="6828"/>
                </a:moveTo>
                <a:cubicBezTo>
                  <a:pt x="8779" y="6828"/>
                  <a:pt x="9894" y="5574"/>
                  <a:pt x="9894" y="4181"/>
                </a:cubicBezTo>
                <a:cubicBezTo>
                  <a:pt x="9894" y="2787"/>
                  <a:pt x="8779" y="1672"/>
                  <a:pt x="7386" y="1672"/>
                </a:cubicBezTo>
                <a:cubicBezTo>
                  <a:pt x="5992" y="1672"/>
                  <a:pt x="4877" y="2787"/>
                  <a:pt x="4877" y="4181"/>
                </a:cubicBezTo>
                <a:cubicBezTo>
                  <a:pt x="4877" y="5574"/>
                  <a:pt x="5992" y="6828"/>
                  <a:pt x="7386" y="6828"/>
                </a:cubicBezTo>
                <a:close/>
                <a:moveTo>
                  <a:pt x="7386" y="2648"/>
                </a:moveTo>
                <a:cubicBezTo>
                  <a:pt x="8222" y="2648"/>
                  <a:pt x="9058" y="3345"/>
                  <a:pt x="9058" y="4320"/>
                </a:cubicBezTo>
                <a:cubicBezTo>
                  <a:pt x="9058" y="5156"/>
                  <a:pt x="8361" y="5853"/>
                  <a:pt x="7386" y="5853"/>
                </a:cubicBezTo>
                <a:cubicBezTo>
                  <a:pt x="6550" y="5853"/>
                  <a:pt x="5714" y="5156"/>
                  <a:pt x="5714" y="4320"/>
                </a:cubicBezTo>
                <a:cubicBezTo>
                  <a:pt x="5714" y="3345"/>
                  <a:pt x="6550" y="2648"/>
                  <a:pt x="7386" y="2648"/>
                </a:cubicBezTo>
                <a:close/>
                <a:moveTo>
                  <a:pt x="20764" y="18116"/>
                </a:moveTo>
                <a:cubicBezTo>
                  <a:pt x="15886" y="13239"/>
                  <a:pt x="15886" y="13239"/>
                  <a:pt x="15886" y="13239"/>
                </a:cubicBezTo>
                <a:cubicBezTo>
                  <a:pt x="14911" y="14354"/>
                  <a:pt x="14911" y="14354"/>
                  <a:pt x="14911" y="14354"/>
                </a:cubicBezTo>
                <a:cubicBezTo>
                  <a:pt x="13099" y="12403"/>
                  <a:pt x="13099" y="12403"/>
                  <a:pt x="13099" y="12403"/>
                </a:cubicBezTo>
                <a:cubicBezTo>
                  <a:pt x="14214" y="11148"/>
                  <a:pt x="14911" y="9337"/>
                  <a:pt x="14911" y="7525"/>
                </a:cubicBezTo>
                <a:cubicBezTo>
                  <a:pt x="14911" y="3345"/>
                  <a:pt x="11566" y="0"/>
                  <a:pt x="7386" y="0"/>
                </a:cubicBezTo>
                <a:cubicBezTo>
                  <a:pt x="3345" y="0"/>
                  <a:pt x="0" y="3345"/>
                  <a:pt x="0" y="7525"/>
                </a:cubicBezTo>
                <a:cubicBezTo>
                  <a:pt x="0" y="11706"/>
                  <a:pt x="3345" y="15050"/>
                  <a:pt x="7386" y="15050"/>
                </a:cubicBezTo>
                <a:cubicBezTo>
                  <a:pt x="9337" y="15050"/>
                  <a:pt x="11148" y="14354"/>
                  <a:pt x="12403" y="13099"/>
                </a:cubicBezTo>
                <a:cubicBezTo>
                  <a:pt x="14214" y="14911"/>
                  <a:pt x="14214" y="14911"/>
                  <a:pt x="14214" y="14911"/>
                </a:cubicBezTo>
                <a:cubicBezTo>
                  <a:pt x="13239" y="15886"/>
                  <a:pt x="13239" y="15886"/>
                  <a:pt x="13239" y="15886"/>
                </a:cubicBezTo>
                <a:cubicBezTo>
                  <a:pt x="18116" y="20903"/>
                  <a:pt x="18116" y="20903"/>
                  <a:pt x="18116" y="20903"/>
                </a:cubicBezTo>
                <a:cubicBezTo>
                  <a:pt x="18952" y="21600"/>
                  <a:pt x="20206" y="21461"/>
                  <a:pt x="20764" y="20903"/>
                </a:cubicBezTo>
                <a:cubicBezTo>
                  <a:pt x="21600" y="20206"/>
                  <a:pt x="21461" y="18813"/>
                  <a:pt x="20764" y="18116"/>
                </a:cubicBezTo>
                <a:close/>
                <a:moveTo>
                  <a:pt x="836" y="7525"/>
                </a:moveTo>
                <a:cubicBezTo>
                  <a:pt x="836" y="3902"/>
                  <a:pt x="3763" y="836"/>
                  <a:pt x="7386" y="836"/>
                </a:cubicBezTo>
                <a:cubicBezTo>
                  <a:pt x="11009" y="836"/>
                  <a:pt x="13935" y="3902"/>
                  <a:pt x="13935" y="7525"/>
                </a:cubicBezTo>
                <a:cubicBezTo>
                  <a:pt x="13935" y="9197"/>
                  <a:pt x="13378" y="10591"/>
                  <a:pt x="12403" y="11845"/>
                </a:cubicBezTo>
                <a:cubicBezTo>
                  <a:pt x="12124" y="9615"/>
                  <a:pt x="10312" y="7943"/>
                  <a:pt x="8083" y="7943"/>
                </a:cubicBezTo>
                <a:cubicBezTo>
                  <a:pt x="6689" y="7943"/>
                  <a:pt x="6689" y="7943"/>
                  <a:pt x="6689" y="7943"/>
                </a:cubicBezTo>
                <a:cubicBezTo>
                  <a:pt x="4459" y="7943"/>
                  <a:pt x="2648" y="9615"/>
                  <a:pt x="2369" y="11706"/>
                </a:cubicBezTo>
                <a:cubicBezTo>
                  <a:pt x="1394" y="10591"/>
                  <a:pt x="836" y="9058"/>
                  <a:pt x="836" y="7525"/>
                </a:cubicBezTo>
                <a:close/>
                <a:moveTo>
                  <a:pt x="3205" y="12681"/>
                </a:moveTo>
                <a:cubicBezTo>
                  <a:pt x="3205" y="12263"/>
                  <a:pt x="3205" y="12263"/>
                  <a:pt x="3205" y="12263"/>
                </a:cubicBezTo>
                <a:cubicBezTo>
                  <a:pt x="3205" y="10452"/>
                  <a:pt x="4738" y="8779"/>
                  <a:pt x="6689" y="8779"/>
                </a:cubicBezTo>
                <a:cubicBezTo>
                  <a:pt x="8083" y="8779"/>
                  <a:pt x="8083" y="8779"/>
                  <a:pt x="8083" y="8779"/>
                </a:cubicBezTo>
                <a:cubicBezTo>
                  <a:pt x="10034" y="8779"/>
                  <a:pt x="11566" y="10452"/>
                  <a:pt x="11566" y="12263"/>
                </a:cubicBezTo>
                <a:cubicBezTo>
                  <a:pt x="11566" y="12681"/>
                  <a:pt x="11566" y="12681"/>
                  <a:pt x="11566" y="12681"/>
                </a:cubicBezTo>
                <a:cubicBezTo>
                  <a:pt x="10452" y="13657"/>
                  <a:pt x="9058" y="14075"/>
                  <a:pt x="7386" y="14075"/>
                </a:cubicBezTo>
                <a:cubicBezTo>
                  <a:pt x="5853" y="14075"/>
                  <a:pt x="4320" y="13517"/>
                  <a:pt x="3205" y="12681"/>
                </a:cubicBezTo>
                <a:close/>
                <a:moveTo>
                  <a:pt x="20067" y="20206"/>
                </a:moveTo>
                <a:cubicBezTo>
                  <a:pt x="19788" y="20625"/>
                  <a:pt x="19092" y="20625"/>
                  <a:pt x="18674" y="20206"/>
                </a:cubicBezTo>
                <a:cubicBezTo>
                  <a:pt x="14493" y="15886"/>
                  <a:pt x="14493" y="15886"/>
                  <a:pt x="14493" y="15886"/>
                </a:cubicBezTo>
                <a:cubicBezTo>
                  <a:pt x="15886" y="14493"/>
                  <a:pt x="15886" y="14493"/>
                  <a:pt x="15886" y="14493"/>
                </a:cubicBezTo>
                <a:cubicBezTo>
                  <a:pt x="20067" y="18813"/>
                  <a:pt x="20067" y="18813"/>
                  <a:pt x="20067" y="18813"/>
                </a:cubicBezTo>
                <a:cubicBezTo>
                  <a:pt x="20485" y="19092"/>
                  <a:pt x="20485" y="19788"/>
                  <a:pt x="20067" y="2020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03" name="Freeform 215"/>
          <p:cNvSpPr/>
          <p:nvPr/>
        </p:nvSpPr>
        <p:spPr>
          <a:xfrm>
            <a:off x="14547850" y="1978025"/>
            <a:ext cx="1028700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864" y="16376"/>
                </a:moveTo>
                <a:cubicBezTo>
                  <a:pt x="18864" y="3388"/>
                  <a:pt x="18864" y="3388"/>
                  <a:pt x="18864" y="3388"/>
                </a:cubicBezTo>
                <a:cubicBezTo>
                  <a:pt x="18864" y="1553"/>
                  <a:pt x="17280" y="0"/>
                  <a:pt x="15408" y="0"/>
                </a:cubicBezTo>
                <a:cubicBezTo>
                  <a:pt x="6192" y="0"/>
                  <a:pt x="6192" y="0"/>
                  <a:pt x="6192" y="0"/>
                </a:cubicBezTo>
                <a:cubicBezTo>
                  <a:pt x="4320" y="0"/>
                  <a:pt x="2736" y="1553"/>
                  <a:pt x="2736" y="3388"/>
                </a:cubicBezTo>
                <a:cubicBezTo>
                  <a:pt x="2736" y="3812"/>
                  <a:pt x="2736" y="3812"/>
                  <a:pt x="2736" y="3812"/>
                </a:cubicBezTo>
                <a:cubicBezTo>
                  <a:pt x="4320" y="3812"/>
                  <a:pt x="4320" y="3812"/>
                  <a:pt x="4320" y="3812"/>
                </a:cubicBezTo>
                <a:cubicBezTo>
                  <a:pt x="4320" y="6918"/>
                  <a:pt x="4320" y="6918"/>
                  <a:pt x="4320" y="6918"/>
                </a:cubicBezTo>
                <a:cubicBezTo>
                  <a:pt x="5760" y="6918"/>
                  <a:pt x="5760" y="6918"/>
                  <a:pt x="5760" y="6918"/>
                </a:cubicBezTo>
                <a:cubicBezTo>
                  <a:pt x="5760" y="11294"/>
                  <a:pt x="5760" y="11294"/>
                  <a:pt x="5760" y="11294"/>
                </a:cubicBezTo>
                <a:cubicBezTo>
                  <a:pt x="6768" y="11294"/>
                  <a:pt x="6768" y="11294"/>
                  <a:pt x="6768" y="11294"/>
                </a:cubicBezTo>
                <a:cubicBezTo>
                  <a:pt x="6768" y="6918"/>
                  <a:pt x="6768" y="6918"/>
                  <a:pt x="6768" y="6918"/>
                </a:cubicBezTo>
                <a:cubicBezTo>
                  <a:pt x="8208" y="6918"/>
                  <a:pt x="8208" y="6918"/>
                  <a:pt x="8208" y="6918"/>
                </a:cubicBezTo>
                <a:cubicBezTo>
                  <a:pt x="8208" y="3812"/>
                  <a:pt x="8208" y="3812"/>
                  <a:pt x="8208" y="3812"/>
                </a:cubicBezTo>
                <a:cubicBezTo>
                  <a:pt x="14112" y="3812"/>
                  <a:pt x="14112" y="3812"/>
                  <a:pt x="14112" y="3812"/>
                </a:cubicBezTo>
                <a:cubicBezTo>
                  <a:pt x="14112" y="13835"/>
                  <a:pt x="14112" y="13835"/>
                  <a:pt x="14112" y="13835"/>
                </a:cubicBezTo>
                <a:cubicBezTo>
                  <a:pt x="1872" y="13835"/>
                  <a:pt x="1872" y="13835"/>
                  <a:pt x="1872" y="13835"/>
                </a:cubicBezTo>
                <a:cubicBezTo>
                  <a:pt x="1872" y="16376"/>
                  <a:pt x="1872" y="16376"/>
                  <a:pt x="1872" y="16376"/>
                </a:cubicBezTo>
                <a:cubicBezTo>
                  <a:pt x="0" y="16376"/>
                  <a:pt x="0" y="16376"/>
                  <a:pt x="0" y="16376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6376"/>
                  <a:pt x="21600" y="16376"/>
                  <a:pt x="21600" y="16376"/>
                </a:cubicBezTo>
                <a:lnTo>
                  <a:pt x="18864" y="16376"/>
                </a:lnTo>
                <a:close/>
                <a:moveTo>
                  <a:pt x="7344" y="6071"/>
                </a:moveTo>
                <a:cubicBezTo>
                  <a:pt x="5328" y="6071"/>
                  <a:pt x="5328" y="6071"/>
                  <a:pt x="5328" y="6071"/>
                </a:cubicBezTo>
                <a:cubicBezTo>
                  <a:pt x="5328" y="3812"/>
                  <a:pt x="5328" y="3812"/>
                  <a:pt x="5328" y="3812"/>
                </a:cubicBezTo>
                <a:cubicBezTo>
                  <a:pt x="7344" y="3812"/>
                  <a:pt x="7344" y="3812"/>
                  <a:pt x="7344" y="3812"/>
                </a:cubicBezTo>
                <a:lnTo>
                  <a:pt x="7344" y="6071"/>
                </a:lnTo>
                <a:close/>
                <a:moveTo>
                  <a:pt x="2880" y="14682"/>
                </a:moveTo>
                <a:cubicBezTo>
                  <a:pt x="14976" y="14682"/>
                  <a:pt x="14976" y="14682"/>
                  <a:pt x="14976" y="14682"/>
                </a:cubicBezTo>
                <a:cubicBezTo>
                  <a:pt x="14976" y="2824"/>
                  <a:pt x="14976" y="2824"/>
                  <a:pt x="14976" y="2824"/>
                </a:cubicBezTo>
                <a:cubicBezTo>
                  <a:pt x="3744" y="2824"/>
                  <a:pt x="3744" y="2824"/>
                  <a:pt x="3744" y="2824"/>
                </a:cubicBezTo>
                <a:cubicBezTo>
                  <a:pt x="3888" y="1694"/>
                  <a:pt x="4896" y="847"/>
                  <a:pt x="6192" y="847"/>
                </a:cubicBezTo>
                <a:cubicBezTo>
                  <a:pt x="15408" y="847"/>
                  <a:pt x="15408" y="847"/>
                  <a:pt x="15408" y="847"/>
                </a:cubicBezTo>
                <a:cubicBezTo>
                  <a:pt x="16848" y="847"/>
                  <a:pt x="18000" y="1976"/>
                  <a:pt x="18000" y="3388"/>
                </a:cubicBezTo>
                <a:cubicBezTo>
                  <a:pt x="18000" y="16376"/>
                  <a:pt x="18000" y="16376"/>
                  <a:pt x="18000" y="16376"/>
                </a:cubicBezTo>
                <a:cubicBezTo>
                  <a:pt x="2880" y="16376"/>
                  <a:pt x="2880" y="16376"/>
                  <a:pt x="2880" y="16376"/>
                </a:cubicBezTo>
                <a:cubicBezTo>
                  <a:pt x="2880" y="14682"/>
                  <a:pt x="2880" y="14682"/>
                  <a:pt x="2880" y="14682"/>
                </a:cubicBezTo>
                <a:close/>
                <a:moveTo>
                  <a:pt x="20736" y="20612"/>
                </a:moveTo>
                <a:cubicBezTo>
                  <a:pt x="864" y="20612"/>
                  <a:pt x="864" y="20612"/>
                  <a:pt x="864" y="20612"/>
                </a:cubicBezTo>
                <a:cubicBezTo>
                  <a:pt x="864" y="17224"/>
                  <a:pt x="864" y="17224"/>
                  <a:pt x="864" y="17224"/>
                </a:cubicBezTo>
                <a:cubicBezTo>
                  <a:pt x="20736" y="17224"/>
                  <a:pt x="20736" y="17224"/>
                  <a:pt x="20736" y="17224"/>
                </a:cubicBezTo>
                <a:lnTo>
                  <a:pt x="20736" y="2061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04" name="Freeform 216"/>
          <p:cNvSpPr/>
          <p:nvPr/>
        </p:nvSpPr>
        <p:spPr>
          <a:xfrm>
            <a:off x="14605000" y="3219450"/>
            <a:ext cx="908051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64" y="3106"/>
                </a:moveTo>
                <a:cubicBezTo>
                  <a:pt x="14779" y="3106"/>
                  <a:pt x="10719" y="0"/>
                  <a:pt x="10719" y="0"/>
                </a:cubicBezTo>
                <a:cubicBezTo>
                  <a:pt x="10719" y="0"/>
                  <a:pt x="6659" y="2965"/>
                  <a:pt x="2436" y="2965"/>
                </a:cubicBezTo>
                <a:cubicBezTo>
                  <a:pt x="974" y="2965"/>
                  <a:pt x="0" y="2824"/>
                  <a:pt x="0" y="2824"/>
                </a:cubicBezTo>
                <a:cubicBezTo>
                  <a:pt x="0" y="8753"/>
                  <a:pt x="0" y="8753"/>
                  <a:pt x="0" y="8753"/>
                </a:cubicBezTo>
                <a:cubicBezTo>
                  <a:pt x="0" y="11153"/>
                  <a:pt x="812" y="13553"/>
                  <a:pt x="2436" y="15529"/>
                </a:cubicBezTo>
                <a:cubicBezTo>
                  <a:pt x="4060" y="17506"/>
                  <a:pt x="6821" y="20188"/>
                  <a:pt x="10556" y="21459"/>
                </a:cubicBezTo>
                <a:cubicBezTo>
                  <a:pt x="10719" y="21600"/>
                  <a:pt x="10719" y="21600"/>
                  <a:pt x="10719" y="21600"/>
                </a:cubicBezTo>
                <a:cubicBezTo>
                  <a:pt x="11044" y="21459"/>
                  <a:pt x="11044" y="21459"/>
                  <a:pt x="11044" y="21459"/>
                </a:cubicBezTo>
                <a:cubicBezTo>
                  <a:pt x="14617" y="20188"/>
                  <a:pt x="17377" y="17506"/>
                  <a:pt x="19002" y="15529"/>
                </a:cubicBezTo>
                <a:cubicBezTo>
                  <a:pt x="20788" y="13553"/>
                  <a:pt x="21600" y="11153"/>
                  <a:pt x="21600" y="8753"/>
                </a:cubicBezTo>
                <a:cubicBezTo>
                  <a:pt x="21600" y="2824"/>
                  <a:pt x="21600" y="2824"/>
                  <a:pt x="21600" y="2824"/>
                </a:cubicBezTo>
                <a:cubicBezTo>
                  <a:pt x="21600" y="2824"/>
                  <a:pt x="20301" y="3106"/>
                  <a:pt x="19164" y="3106"/>
                </a:cubicBezTo>
                <a:close/>
                <a:moveTo>
                  <a:pt x="19326" y="3953"/>
                </a:moveTo>
                <a:cubicBezTo>
                  <a:pt x="19814" y="3953"/>
                  <a:pt x="20138" y="3953"/>
                  <a:pt x="20626" y="3953"/>
                </a:cubicBezTo>
                <a:cubicBezTo>
                  <a:pt x="20626" y="8753"/>
                  <a:pt x="20626" y="8753"/>
                  <a:pt x="20626" y="8753"/>
                </a:cubicBezTo>
                <a:cubicBezTo>
                  <a:pt x="20626" y="9318"/>
                  <a:pt x="20626" y="9882"/>
                  <a:pt x="20463" y="10306"/>
                </a:cubicBezTo>
                <a:cubicBezTo>
                  <a:pt x="11206" y="10306"/>
                  <a:pt x="11206" y="10306"/>
                  <a:pt x="11206" y="10306"/>
                </a:cubicBezTo>
                <a:cubicBezTo>
                  <a:pt x="11206" y="1412"/>
                  <a:pt x="11206" y="1412"/>
                  <a:pt x="11206" y="1412"/>
                </a:cubicBezTo>
                <a:cubicBezTo>
                  <a:pt x="12668" y="2400"/>
                  <a:pt x="15753" y="3953"/>
                  <a:pt x="19326" y="3953"/>
                </a:cubicBezTo>
                <a:close/>
                <a:moveTo>
                  <a:pt x="1137" y="3953"/>
                </a:moveTo>
                <a:cubicBezTo>
                  <a:pt x="1462" y="3953"/>
                  <a:pt x="1949" y="3953"/>
                  <a:pt x="2436" y="3953"/>
                </a:cubicBezTo>
                <a:cubicBezTo>
                  <a:pt x="5847" y="3953"/>
                  <a:pt x="8770" y="2541"/>
                  <a:pt x="10232" y="1553"/>
                </a:cubicBezTo>
                <a:cubicBezTo>
                  <a:pt x="10232" y="10306"/>
                  <a:pt x="10232" y="10306"/>
                  <a:pt x="10232" y="10306"/>
                </a:cubicBezTo>
                <a:cubicBezTo>
                  <a:pt x="1137" y="10306"/>
                  <a:pt x="1137" y="10306"/>
                  <a:pt x="1137" y="10306"/>
                </a:cubicBezTo>
                <a:cubicBezTo>
                  <a:pt x="1137" y="9882"/>
                  <a:pt x="1137" y="9318"/>
                  <a:pt x="1137" y="8753"/>
                </a:cubicBezTo>
                <a:lnTo>
                  <a:pt x="1137" y="3953"/>
                </a:lnTo>
                <a:close/>
                <a:moveTo>
                  <a:pt x="3411" y="14965"/>
                </a:moveTo>
                <a:cubicBezTo>
                  <a:pt x="2436" y="13835"/>
                  <a:pt x="1786" y="12565"/>
                  <a:pt x="1462" y="11294"/>
                </a:cubicBezTo>
                <a:cubicBezTo>
                  <a:pt x="10232" y="11294"/>
                  <a:pt x="10232" y="11294"/>
                  <a:pt x="10232" y="11294"/>
                </a:cubicBezTo>
                <a:cubicBezTo>
                  <a:pt x="10232" y="20329"/>
                  <a:pt x="10232" y="20329"/>
                  <a:pt x="10232" y="20329"/>
                </a:cubicBezTo>
                <a:cubicBezTo>
                  <a:pt x="7146" y="19059"/>
                  <a:pt x="4872" y="16800"/>
                  <a:pt x="3411" y="14965"/>
                </a:cubicBezTo>
                <a:close/>
                <a:moveTo>
                  <a:pt x="18189" y="14965"/>
                </a:moveTo>
                <a:cubicBezTo>
                  <a:pt x="16728" y="16800"/>
                  <a:pt x="14454" y="19200"/>
                  <a:pt x="11206" y="20471"/>
                </a:cubicBezTo>
                <a:cubicBezTo>
                  <a:pt x="11206" y="11294"/>
                  <a:pt x="11206" y="11294"/>
                  <a:pt x="11206" y="11294"/>
                </a:cubicBezTo>
                <a:cubicBezTo>
                  <a:pt x="20301" y="11294"/>
                  <a:pt x="20301" y="11294"/>
                  <a:pt x="20301" y="11294"/>
                </a:cubicBezTo>
                <a:cubicBezTo>
                  <a:pt x="19976" y="12565"/>
                  <a:pt x="19164" y="13835"/>
                  <a:pt x="18189" y="149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05" name="Freeform 217"/>
          <p:cNvSpPr/>
          <p:nvPr/>
        </p:nvSpPr>
        <p:spPr>
          <a:xfrm>
            <a:off x="14547592" y="4460876"/>
            <a:ext cx="1048265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2" h="21600" extrusionOk="0">
                <a:moveTo>
                  <a:pt x="21337" y="19765"/>
                </a:moveTo>
                <a:cubicBezTo>
                  <a:pt x="19386" y="1412"/>
                  <a:pt x="19386" y="1412"/>
                  <a:pt x="19386" y="1412"/>
                </a:cubicBezTo>
                <a:cubicBezTo>
                  <a:pt x="19246" y="706"/>
                  <a:pt x="18550" y="0"/>
                  <a:pt x="17713" y="0"/>
                </a:cubicBezTo>
                <a:cubicBezTo>
                  <a:pt x="3639" y="0"/>
                  <a:pt x="3639" y="0"/>
                  <a:pt x="3639" y="0"/>
                </a:cubicBezTo>
                <a:cubicBezTo>
                  <a:pt x="2802" y="0"/>
                  <a:pt x="2106" y="706"/>
                  <a:pt x="1966" y="1412"/>
                </a:cubicBezTo>
                <a:cubicBezTo>
                  <a:pt x="15" y="19765"/>
                  <a:pt x="15" y="19765"/>
                  <a:pt x="15" y="19765"/>
                </a:cubicBezTo>
                <a:cubicBezTo>
                  <a:pt x="-124" y="20753"/>
                  <a:pt x="712" y="21600"/>
                  <a:pt x="1688" y="21600"/>
                </a:cubicBezTo>
                <a:cubicBezTo>
                  <a:pt x="19664" y="21600"/>
                  <a:pt x="19664" y="21600"/>
                  <a:pt x="19664" y="21600"/>
                </a:cubicBezTo>
                <a:cubicBezTo>
                  <a:pt x="20640" y="21600"/>
                  <a:pt x="21476" y="20753"/>
                  <a:pt x="21337" y="19765"/>
                </a:cubicBezTo>
                <a:close/>
                <a:moveTo>
                  <a:pt x="19664" y="20753"/>
                </a:moveTo>
                <a:cubicBezTo>
                  <a:pt x="1688" y="20753"/>
                  <a:pt x="1688" y="20753"/>
                  <a:pt x="1688" y="20753"/>
                </a:cubicBezTo>
                <a:cubicBezTo>
                  <a:pt x="1270" y="20753"/>
                  <a:pt x="851" y="20471"/>
                  <a:pt x="991" y="19906"/>
                </a:cubicBezTo>
                <a:cubicBezTo>
                  <a:pt x="2942" y="1553"/>
                  <a:pt x="2942" y="1553"/>
                  <a:pt x="2942" y="1553"/>
                </a:cubicBezTo>
                <a:cubicBezTo>
                  <a:pt x="2942" y="1129"/>
                  <a:pt x="3360" y="988"/>
                  <a:pt x="3639" y="988"/>
                </a:cubicBezTo>
                <a:cubicBezTo>
                  <a:pt x="3639" y="847"/>
                  <a:pt x="3639" y="847"/>
                  <a:pt x="3639" y="847"/>
                </a:cubicBezTo>
                <a:cubicBezTo>
                  <a:pt x="17713" y="847"/>
                  <a:pt x="17713" y="847"/>
                  <a:pt x="17713" y="847"/>
                </a:cubicBezTo>
                <a:cubicBezTo>
                  <a:pt x="18131" y="847"/>
                  <a:pt x="18410" y="1271"/>
                  <a:pt x="18410" y="1553"/>
                </a:cubicBezTo>
                <a:cubicBezTo>
                  <a:pt x="20361" y="19906"/>
                  <a:pt x="20361" y="19906"/>
                  <a:pt x="20361" y="19906"/>
                </a:cubicBezTo>
                <a:cubicBezTo>
                  <a:pt x="20501" y="20329"/>
                  <a:pt x="20222" y="20753"/>
                  <a:pt x="19664" y="20753"/>
                </a:cubicBezTo>
                <a:close/>
                <a:moveTo>
                  <a:pt x="14787" y="2682"/>
                </a:moveTo>
                <a:cubicBezTo>
                  <a:pt x="14508" y="2682"/>
                  <a:pt x="14230" y="2824"/>
                  <a:pt x="14230" y="3106"/>
                </a:cubicBezTo>
                <a:cubicBezTo>
                  <a:pt x="14230" y="7624"/>
                  <a:pt x="14230" y="7624"/>
                  <a:pt x="14230" y="7624"/>
                </a:cubicBezTo>
                <a:cubicBezTo>
                  <a:pt x="14230" y="9600"/>
                  <a:pt x="12697" y="11153"/>
                  <a:pt x="10746" y="11153"/>
                </a:cubicBezTo>
                <a:cubicBezTo>
                  <a:pt x="8655" y="11153"/>
                  <a:pt x="7122" y="9600"/>
                  <a:pt x="7122" y="7624"/>
                </a:cubicBezTo>
                <a:cubicBezTo>
                  <a:pt x="7122" y="3106"/>
                  <a:pt x="7122" y="3106"/>
                  <a:pt x="7122" y="3106"/>
                </a:cubicBezTo>
                <a:cubicBezTo>
                  <a:pt x="7122" y="2824"/>
                  <a:pt x="6844" y="2682"/>
                  <a:pt x="6704" y="2682"/>
                </a:cubicBezTo>
                <a:cubicBezTo>
                  <a:pt x="6426" y="2682"/>
                  <a:pt x="6147" y="2824"/>
                  <a:pt x="6147" y="3106"/>
                </a:cubicBezTo>
                <a:cubicBezTo>
                  <a:pt x="6147" y="7624"/>
                  <a:pt x="6147" y="7624"/>
                  <a:pt x="6147" y="7624"/>
                </a:cubicBezTo>
                <a:cubicBezTo>
                  <a:pt x="6147" y="10024"/>
                  <a:pt x="8237" y="12141"/>
                  <a:pt x="10746" y="12141"/>
                </a:cubicBezTo>
                <a:cubicBezTo>
                  <a:pt x="13115" y="12141"/>
                  <a:pt x="15205" y="10024"/>
                  <a:pt x="15205" y="7624"/>
                </a:cubicBezTo>
                <a:cubicBezTo>
                  <a:pt x="15205" y="3106"/>
                  <a:pt x="15205" y="3106"/>
                  <a:pt x="15205" y="3106"/>
                </a:cubicBezTo>
                <a:cubicBezTo>
                  <a:pt x="15205" y="2824"/>
                  <a:pt x="14926" y="2682"/>
                  <a:pt x="14787" y="268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06" name="Freeform 218"/>
          <p:cNvSpPr/>
          <p:nvPr/>
        </p:nvSpPr>
        <p:spPr>
          <a:xfrm>
            <a:off x="14741526" y="5702300"/>
            <a:ext cx="641351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34" y="3247"/>
                </a:moveTo>
                <a:cubicBezTo>
                  <a:pt x="17234" y="2118"/>
                  <a:pt x="17234" y="2118"/>
                  <a:pt x="17234" y="2118"/>
                </a:cubicBezTo>
                <a:cubicBezTo>
                  <a:pt x="17234" y="988"/>
                  <a:pt x="15626" y="0"/>
                  <a:pt x="13787" y="0"/>
                </a:cubicBezTo>
                <a:cubicBezTo>
                  <a:pt x="7813" y="0"/>
                  <a:pt x="7813" y="0"/>
                  <a:pt x="7813" y="0"/>
                </a:cubicBezTo>
                <a:cubicBezTo>
                  <a:pt x="5745" y="0"/>
                  <a:pt x="4366" y="988"/>
                  <a:pt x="4366" y="2118"/>
                </a:cubicBezTo>
                <a:cubicBezTo>
                  <a:pt x="4366" y="3247"/>
                  <a:pt x="4366" y="3247"/>
                  <a:pt x="4366" y="3247"/>
                </a:cubicBezTo>
                <a:cubicBezTo>
                  <a:pt x="0" y="3247"/>
                  <a:pt x="0" y="3247"/>
                  <a:pt x="0" y="3247"/>
                </a:cubicBezTo>
                <a:cubicBezTo>
                  <a:pt x="0" y="19624"/>
                  <a:pt x="0" y="19624"/>
                  <a:pt x="0" y="19624"/>
                </a:cubicBezTo>
                <a:cubicBezTo>
                  <a:pt x="0" y="20753"/>
                  <a:pt x="1379" y="21600"/>
                  <a:pt x="3217" y="21600"/>
                </a:cubicBezTo>
                <a:cubicBezTo>
                  <a:pt x="18383" y="21600"/>
                  <a:pt x="18383" y="21600"/>
                  <a:pt x="18383" y="21600"/>
                </a:cubicBezTo>
                <a:cubicBezTo>
                  <a:pt x="19991" y="21600"/>
                  <a:pt x="21600" y="20753"/>
                  <a:pt x="21600" y="19624"/>
                </a:cubicBezTo>
                <a:cubicBezTo>
                  <a:pt x="21600" y="3247"/>
                  <a:pt x="21600" y="3247"/>
                  <a:pt x="21600" y="3247"/>
                </a:cubicBezTo>
                <a:lnTo>
                  <a:pt x="17234" y="3247"/>
                </a:lnTo>
                <a:close/>
                <a:moveTo>
                  <a:pt x="5745" y="2118"/>
                </a:moveTo>
                <a:cubicBezTo>
                  <a:pt x="5745" y="1412"/>
                  <a:pt x="6664" y="847"/>
                  <a:pt x="7813" y="847"/>
                </a:cubicBezTo>
                <a:cubicBezTo>
                  <a:pt x="13787" y="847"/>
                  <a:pt x="13787" y="847"/>
                  <a:pt x="13787" y="847"/>
                </a:cubicBezTo>
                <a:cubicBezTo>
                  <a:pt x="14936" y="847"/>
                  <a:pt x="15855" y="1412"/>
                  <a:pt x="15855" y="2118"/>
                </a:cubicBezTo>
                <a:cubicBezTo>
                  <a:pt x="15855" y="3247"/>
                  <a:pt x="15855" y="3247"/>
                  <a:pt x="15855" y="3247"/>
                </a:cubicBezTo>
                <a:cubicBezTo>
                  <a:pt x="5745" y="3247"/>
                  <a:pt x="5745" y="3247"/>
                  <a:pt x="5745" y="3247"/>
                </a:cubicBezTo>
                <a:cubicBezTo>
                  <a:pt x="5745" y="3247"/>
                  <a:pt x="5745" y="3247"/>
                  <a:pt x="5745" y="3247"/>
                </a:cubicBezTo>
                <a:cubicBezTo>
                  <a:pt x="5745" y="2118"/>
                  <a:pt x="5745" y="2118"/>
                  <a:pt x="5745" y="2118"/>
                </a:cubicBezTo>
                <a:close/>
                <a:moveTo>
                  <a:pt x="20221" y="4094"/>
                </a:moveTo>
                <a:cubicBezTo>
                  <a:pt x="20221" y="15953"/>
                  <a:pt x="20221" y="15953"/>
                  <a:pt x="20221" y="15953"/>
                </a:cubicBezTo>
                <a:cubicBezTo>
                  <a:pt x="1379" y="15953"/>
                  <a:pt x="1379" y="15953"/>
                  <a:pt x="1379" y="15953"/>
                </a:cubicBezTo>
                <a:cubicBezTo>
                  <a:pt x="1379" y="4094"/>
                  <a:pt x="1379" y="4094"/>
                  <a:pt x="1379" y="4094"/>
                </a:cubicBezTo>
                <a:lnTo>
                  <a:pt x="20221" y="4094"/>
                </a:lnTo>
                <a:close/>
                <a:moveTo>
                  <a:pt x="18383" y="20753"/>
                </a:moveTo>
                <a:cubicBezTo>
                  <a:pt x="3217" y="20753"/>
                  <a:pt x="3217" y="20753"/>
                  <a:pt x="3217" y="20753"/>
                </a:cubicBezTo>
                <a:cubicBezTo>
                  <a:pt x="2298" y="20753"/>
                  <a:pt x="1379" y="20188"/>
                  <a:pt x="1379" y="19624"/>
                </a:cubicBezTo>
                <a:cubicBezTo>
                  <a:pt x="1379" y="16941"/>
                  <a:pt x="1379" y="16941"/>
                  <a:pt x="1379" y="16941"/>
                </a:cubicBezTo>
                <a:cubicBezTo>
                  <a:pt x="20221" y="16941"/>
                  <a:pt x="20221" y="16941"/>
                  <a:pt x="20221" y="16941"/>
                </a:cubicBezTo>
                <a:cubicBezTo>
                  <a:pt x="20221" y="19624"/>
                  <a:pt x="20221" y="19624"/>
                  <a:pt x="20221" y="19624"/>
                </a:cubicBezTo>
                <a:cubicBezTo>
                  <a:pt x="20221" y="20188"/>
                  <a:pt x="19302" y="20753"/>
                  <a:pt x="18383" y="207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07" name="Freeform 219"/>
          <p:cNvSpPr/>
          <p:nvPr/>
        </p:nvSpPr>
        <p:spPr>
          <a:xfrm>
            <a:off x="14684376" y="6943725"/>
            <a:ext cx="793751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21600" y="21600"/>
                  <a:pt x="21600" y="21600"/>
                  <a:pt x="21600" y="21600"/>
                </a:cubicBezTo>
                <a:cubicBezTo>
                  <a:pt x="21228" y="20894"/>
                  <a:pt x="21228" y="20894"/>
                  <a:pt x="21228" y="20894"/>
                </a:cubicBezTo>
                <a:cubicBezTo>
                  <a:pt x="17503" y="14824"/>
                  <a:pt x="21228" y="5224"/>
                  <a:pt x="21041" y="5082"/>
                </a:cubicBezTo>
                <a:cubicBezTo>
                  <a:pt x="21414" y="4518"/>
                  <a:pt x="21414" y="4518"/>
                  <a:pt x="21414" y="4518"/>
                </a:cubicBezTo>
                <a:cubicBezTo>
                  <a:pt x="15641" y="4518"/>
                  <a:pt x="15641" y="4518"/>
                  <a:pt x="15641" y="4518"/>
                </a:cubicBezTo>
                <a:cubicBezTo>
                  <a:pt x="15641" y="2682"/>
                  <a:pt x="15641" y="2682"/>
                  <a:pt x="15641" y="2682"/>
                </a:cubicBezTo>
                <a:cubicBezTo>
                  <a:pt x="15641" y="1271"/>
                  <a:pt x="14152" y="0"/>
                  <a:pt x="12103" y="0"/>
                </a:cubicBezTo>
                <a:cubicBezTo>
                  <a:pt x="9310" y="0"/>
                  <a:pt x="9310" y="0"/>
                  <a:pt x="9310" y="0"/>
                </a:cubicBezTo>
                <a:cubicBezTo>
                  <a:pt x="7448" y="0"/>
                  <a:pt x="5772" y="1129"/>
                  <a:pt x="5772" y="2682"/>
                </a:cubicBezTo>
                <a:cubicBezTo>
                  <a:pt x="5772" y="4518"/>
                  <a:pt x="5772" y="4518"/>
                  <a:pt x="5772" y="4518"/>
                </a:cubicBezTo>
                <a:cubicBezTo>
                  <a:pt x="0" y="4518"/>
                  <a:pt x="0" y="4518"/>
                  <a:pt x="0" y="4518"/>
                </a:cubicBezTo>
                <a:cubicBezTo>
                  <a:pt x="372" y="5082"/>
                  <a:pt x="372" y="5082"/>
                  <a:pt x="372" y="5082"/>
                </a:cubicBezTo>
                <a:cubicBezTo>
                  <a:pt x="372" y="5224"/>
                  <a:pt x="3910" y="14824"/>
                  <a:pt x="372" y="20894"/>
                </a:cubicBezTo>
                <a:lnTo>
                  <a:pt x="0" y="21600"/>
                </a:lnTo>
                <a:close/>
                <a:moveTo>
                  <a:pt x="6890" y="2682"/>
                </a:moveTo>
                <a:cubicBezTo>
                  <a:pt x="6890" y="1694"/>
                  <a:pt x="8007" y="847"/>
                  <a:pt x="9310" y="847"/>
                </a:cubicBezTo>
                <a:cubicBezTo>
                  <a:pt x="12103" y="847"/>
                  <a:pt x="12103" y="847"/>
                  <a:pt x="12103" y="847"/>
                </a:cubicBezTo>
                <a:cubicBezTo>
                  <a:pt x="13593" y="847"/>
                  <a:pt x="14524" y="1694"/>
                  <a:pt x="14524" y="2682"/>
                </a:cubicBezTo>
                <a:cubicBezTo>
                  <a:pt x="14524" y="4518"/>
                  <a:pt x="14524" y="4518"/>
                  <a:pt x="14524" y="4518"/>
                </a:cubicBezTo>
                <a:cubicBezTo>
                  <a:pt x="6890" y="4518"/>
                  <a:pt x="6890" y="4518"/>
                  <a:pt x="6890" y="4518"/>
                </a:cubicBezTo>
                <a:lnTo>
                  <a:pt x="6890" y="2682"/>
                </a:lnTo>
                <a:close/>
                <a:moveTo>
                  <a:pt x="1676" y="5365"/>
                </a:moveTo>
                <a:cubicBezTo>
                  <a:pt x="19738" y="5365"/>
                  <a:pt x="19738" y="5365"/>
                  <a:pt x="19738" y="5365"/>
                </a:cubicBezTo>
                <a:cubicBezTo>
                  <a:pt x="18993" y="7624"/>
                  <a:pt x="16945" y="15106"/>
                  <a:pt x="19738" y="20612"/>
                </a:cubicBezTo>
                <a:cubicBezTo>
                  <a:pt x="1862" y="20612"/>
                  <a:pt x="1862" y="20612"/>
                  <a:pt x="1862" y="20612"/>
                </a:cubicBezTo>
                <a:cubicBezTo>
                  <a:pt x="4655" y="15106"/>
                  <a:pt x="2421" y="7624"/>
                  <a:pt x="1676" y="53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08" name="Freeform 220"/>
          <p:cNvSpPr/>
          <p:nvPr/>
        </p:nvSpPr>
        <p:spPr>
          <a:xfrm>
            <a:off x="14547850" y="8213725"/>
            <a:ext cx="1047750" cy="1000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635" y="12811"/>
                </a:moveTo>
                <a:cubicBezTo>
                  <a:pt x="19341" y="12811"/>
                  <a:pt x="19341" y="12811"/>
                  <a:pt x="19341" y="12811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18353" y="4320"/>
                  <a:pt x="18353" y="4320"/>
                  <a:pt x="18353" y="4320"/>
                </a:cubicBezTo>
                <a:cubicBezTo>
                  <a:pt x="17082" y="447"/>
                  <a:pt x="17082" y="447"/>
                  <a:pt x="17082" y="447"/>
                </a:cubicBezTo>
                <a:cubicBezTo>
                  <a:pt x="12141" y="2086"/>
                  <a:pt x="12141" y="2086"/>
                  <a:pt x="12141" y="2086"/>
                </a:cubicBezTo>
                <a:cubicBezTo>
                  <a:pt x="12847" y="4320"/>
                  <a:pt x="12847" y="4320"/>
                  <a:pt x="12847" y="4320"/>
                </a:cubicBezTo>
                <a:cubicBezTo>
                  <a:pt x="12565" y="4320"/>
                  <a:pt x="12565" y="4320"/>
                  <a:pt x="12565" y="4320"/>
                </a:cubicBezTo>
                <a:cubicBezTo>
                  <a:pt x="11294" y="447"/>
                  <a:pt x="11294" y="447"/>
                  <a:pt x="11294" y="447"/>
                </a:cubicBezTo>
                <a:cubicBezTo>
                  <a:pt x="6353" y="2086"/>
                  <a:pt x="6353" y="2086"/>
                  <a:pt x="6353" y="2086"/>
                </a:cubicBezTo>
                <a:cubicBezTo>
                  <a:pt x="7059" y="4320"/>
                  <a:pt x="7059" y="4320"/>
                  <a:pt x="7059" y="4320"/>
                </a:cubicBezTo>
                <a:cubicBezTo>
                  <a:pt x="4376" y="4320"/>
                  <a:pt x="4376" y="4320"/>
                  <a:pt x="4376" y="4320"/>
                </a:cubicBezTo>
                <a:cubicBezTo>
                  <a:pt x="3812" y="1937"/>
                  <a:pt x="3812" y="1937"/>
                  <a:pt x="3812" y="1937"/>
                </a:cubicBezTo>
                <a:cubicBezTo>
                  <a:pt x="3529" y="894"/>
                  <a:pt x="2682" y="0"/>
                  <a:pt x="155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043"/>
                  <a:pt x="0" y="1043"/>
                  <a:pt x="0" y="1043"/>
                </a:cubicBezTo>
                <a:cubicBezTo>
                  <a:pt x="1553" y="1043"/>
                  <a:pt x="1553" y="1043"/>
                  <a:pt x="1553" y="1043"/>
                </a:cubicBezTo>
                <a:cubicBezTo>
                  <a:pt x="2259" y="1043"/>
                  <a:pt x="2824" y="1490"/>
                  <a:pt x="2965" y="2234"/>
                </a:cubicBezTo>
                <a:cubicBezTo>
                  <a:pt x="5365" y="12215"/>
                  <a:pt x="5365" y="12215"/>
                  <a:pt x="5365" y="12215"/>
                </a:cubicBezTo>
                <a:cubicBezTo>
                  <a:pt x="4941" y="12662"/>
                  <a:pt x="4659" y="13258"/>
                  <a:pt x="4659" y="14003"/>
                </a:cubicBezTo>
                <a:cubicBezTo>
                  <a:pt x="4659" y="15194"/>
                  <a:pt x="5506" y="16088"/>
                  <a:pt x="6635" y="16088"/>
                </a:cubicBezTo>
                <a:cubicBezTo>
                  <a:pt x="19059" y="16088"/>
                  <a:pt x="19059" y="16088"/>
                  <a:pt x="19059" y="16088"/>
                </a:cubicBezTo>
                <a:cubicBezTo>
                  <a:pt x="19059" y="15194"/>
                  <a:pt x="19059" y="15194"/>
                  <a:pt x="19059" y="15194"/>
                </a:cubicBezTo>
                <a:cubicBezTo>
                  <a:pt x="6635" y="15194"/>
                  <a:pt x="6635" y="15194"/>
                  <a:pt x="6635" y="15194"/>
                </a:cubicBezTo>
                <a:cubicBezTo>
                  <a:pt x="6071" y="15194"/>
                  <a:pt x="5506" y="14599"/>
                  <a:pt x="5506" y="14003"/>
                </a:cubicBezTo>
                <a:cubicBezTo>
                  <a:pt x="5506" y="13407"/>
                  <a:pt x="6071" y="12811"/>
                  <a:pt x="6635" y="12811"/>
                </a:cubicBezTo>
                <a:close/>
                <a:moveTo>
                  <a:pt x="16518" y="1639"/>
                </a:moveTo>
                <a:cubicBezTo>
                  <a:pt x="17365" y="4320"/>
                  <a:pt x="17365" y="4320"/>
                  <a:pt x="17365" y="4320"/>
                </a:cubicBezTo>
                <a:cubicBezTo>
                  <a:pt x="13694" y="4320"/>
                  <a:pt x="13694" y="4320"/>
                  <a:pt x="13694" y="4320"/>
                </a:cubicBezTo>
                <a:cubicBezTo>
                  <a:pt x="13271" y="2830"/>
                  <a:pt x="13271" y="2830"/>
                  <a:pt x="13271" y="2830"/>
                </a:cubicBezTo>
                <a:lnTo>
                  <a:pt x="16518" y="1639"/>
                </a:lnTo>
                <a:close/>
                <a:moveTo>
                  <a:pt x="10729" y="1639"/>
                </a:moveTo>
                <a:cubicBezTo>
                  <a:pt x="11576" y="4320"/>
                  <a:pt x="11576" y="4320"/>
                  <a:pt x="11576" y="4320"/>
                </a:cubicBezTo>
                <a:cubicBezTo>
                  <a:pt x="8047" y="4320"/>
                  <a:pt x="8047" y="4320"/>
                  <a:pt x="8047" y="4320"/>
                </a:cubicBezTo>
                <a:cubicBezTo>
                  <a:pt x="7482" y="2830"/>
                  <a:pt x="7482" y="2830"/>
                  <a:pt x="7482" y="2830"/>
                </a:cubicBezTo>
                <a:lnTo>
                  <a:pt x="10729" y="1639"/>
                </a:lnTo>
                <a:close/>
                <a:moveTo>
                  <a:pt x="20471" y="5214"/>
                </a:moveTo>
                <a:cubicBezTo>
                  <a:pt x="18635" y="11768"/>
                  <a:pt x="18635" y="11768"/>
                  <a:pt x="18635" y="11768"/>
                </a:cubicBezTo>
                <a:cubicBezTo>
                  <a:pt x="6212" y="11768"/>
                  <a:pt x="6212" y="11768"/>
                  <a:pt x="6212" y="11768"/>
                </a:cubicBezTo>
                <a:cubicBezTo>
                  <a:pt x="4659" y="5214"/>
                  <a:pt x="4659" y="5214"/>
                  <a:pt x="4659" y="5214"/>
                </a:cubicBezTo>
                <a:lnTo>
                  <a:pt x="20471" y="5214"/>
                </a:lnTo>
                <a:close/>
                <a:moveTo>
                  <a:pt x="14965" y="17578"/>
                </a:moveTo>
                <a:cubicBezTo>
                  <a:pt x="13976" y="17578"/>
                  <a:pt x="13129" y="18472"/>
                  <a:pt x="13129" y="19663"/>
                </a:cubicBezTo>
                <a:cubicBezTo>
                  <a:pt x="13129" y="20706"/>
                  <a:pt x="13976" y="21600"/>
                  <a:pt x="14965" y="21600"/>
                </a:cubicBezTo>
                <a:cubicBezTo>
                  <a:pt x="16094" y="21600"/>
                  <a:pt x="16941" y="20706"/>
                  <a:pt x="16941" y="19663"/>
                </a:cubicBezTo>
                <a:cubicBezTo>
                  <a:pt x="16941" y="18472"/>
                  <a:pt x="16094" y="17578"/>
                  <a:pt x="14965" y="17578"/>
                </a:cubicBezTo>
                <a:close/>
                <a:moveTo>
                  <a:pt x="14965" y="20706"/>
                </a:moveTo>
                <a:cubicBezTo>
                  <a:pt x="14400" y="20706"/>
                  <a:pt x="13976" y="20259"/>
                  <a:pt x="13976" y="19663"/>
                </a:cubicBezTo>
                <a:cubicBezTo>
                  <a:pt x="13976" y="18919"/>
                  <a:pt x="14400" y="18472"/>
                  <a:pt x="14965" y="18472"/>
                </a:cubicBezTo>
                <a:cubicBezTo>
                  <a:pt x="15529" y="18472"/>
                  <a:pt x="16094" y="18919"/>
                  <a:pt x="16094" y="19663"/>
                </a:cubicBezTo>
                <a:cubicBezTo>
                  <a:pt x="16094" y="20259"/>
                  <a:pt x="15529" y="20706"/>
                  <a:pt x="14965" y="20706"/>
                </a:cubicBezTo>
                <a:close/>
                <a:moveTo>
                  <a:pt x="7906" y="17578"/>
                </a:moveTo>
                <a:cubicBezTo>
                  <a:pt x="6918" y="17578"/>
                  <a:pt x="5929" y="18472"/>
                  <a:pt x="5929" y="19663"/>
                </a:cubicBezTo>
                <a:cubicBezTo>
                  <a:pt x="5929" y="20706"/>
                  <a:pt x="6918" y="21600"/>
                  <a:pt x="7906" y="21600"/>
                </a:cubicBezTo>
                <a:cubicBezTo>
                  <a:pt x="9035" y="21600"/>
                  <a:pt x="9882" y="20706"/>
                  <a:pt x="9882" y="19663"/>
                </a:cubicBezTo>
                <a:cubicBezTo>
                  <a:pt x="9882" y="18472"/>
                  <a:pt x="9035" y="17578"/>
                  <a:pt x="7906" y="17578"/>
                </a:cubicBezTo>
                <a:close/>
                <a:moveTo>
                  <a:pt x="7906" y="20706"/>
                </a:moveTo>
                <a:cubicBezTo>
                  <a:pt x="7341" y="20706"/>
                  <a:pt x="6918" y="20259"/>
                  <a:pt x="6918" y="19663"/>
                </a:cubicBezTo>
                <a:cubicBezTo>
                  <a:pt x="6918" y="18919"/>
                  <a:pt x="7341" y="18472"/>
                  <a:pt x="7906" y="18472"/>
                </a:cubicBezTo>
                <a:cubicBezTo>
                  <a:pt x="8471" y="18472"/>
                  <a:pt x="9035" y="18919"/>
                  <a:pt x="9035" y="19663"/>
                </a:cubicBezTo>
                <a:cubicBezTo>
                  <a:pt x="9035" y="20259"/>
                  <a:pt x="8471" y="20706"/>
                  <a:pt x="7906" y="2070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09" name="Freeform 221"/>
          <p:cNvSpPr/>
          <p:nvPr/>
        </p:nvSpPr>
        <p:spPr>
          <a:xfrm>
            <a:off x="14547850" y="9483725"/>
            <a:ext cx="1047750" cy="9842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12" y="17673"/>
                </a:moveTo>
                <a:cubicBezTo>
                  <a:pt x="14824" y="17673"/>
                  <a:pt x="13976" y="18579"/>
                  <a:pt x="13976" y="19636"/>
                </a:cubicBezTo>
                <a:cubicBezTo>
                  <a:pt x="13976" y="20694"/>
                  <a:pt x="14824" y="21600"/>
                  <a:pt x="15812" y="21600"/>
                </a:cubicBezTo>
                <a:cubicBezTo>
                  <a:pt x="16941" y="21600"/>
                  <a:pt x="17647" y="20694"/>
                  <a:pt x="17647" y="19636"/>
                </a:cubicBezTo>
                <a:cubicBezTo>
                  <a:pt x="17647" y="18579"/>
                  <a:pt x="16941" y="17673"/>
                  <a:pt x="15812" y="17673"/>
                </a:cubicBezTo>
                <a:close/>
                <a:moveTo>
                  <a:pt x="16800" y="19636"/>
                </a:moveTo>
                <a:cubicBezTo>
                  <a:pt x="16800" y="20241"/>
                  <a:pt x="16376" y="20694"/>
                  <a:pt x="15812" y="20694"/>
                </a:cubicBezTo>
                <a:cubicBezTo>
                  <a:pt x="15388" y="20694"/>
                  <a:pt x="14965" y="20241"/>
                  <a:pt x="14965" y="19636"/>
                </a:cubicBezTo>
                <a:cubicBezTo>
                  <a:pt x="14965" y="19032"/>
                  <a:pt x="15388" y="18579"/>
                  <a:pt x="15812" y="18579"/>
                </a:cubicBezTo>
                <a:cubicBezTo>
                  <a:pt x="16376" y="18730"/>
                  <a:pt x="16800" y="19032"/>
                  <a:pt x="16800" y="19636"/>
                </a:cubicBezTo>
                <a:close/>
                <a:moveTo>
                  <a:pt x="9459" y="17673"/>
                </a:moveTo>
                <a:cubicBezTo>
                  <a:pt x="8471" y="17673"/>
                  <a:pt x="7624" y="18579"/>
                  <a:pt x="7624" y="19636"/>
                </a:cubicBezTo>
                <a:cubicBezTo>
                  <a:pt x="7624" y="20694"/>
                  <a:pt x="8471" y="21600"/>
                  <a:pt x="9459" y="21600"/>
                </a:cubicBezTo>
                <a:cubicBezTo>
                  <a:pt x="10447" y="21600"/>
                  <a:pt x="11294" y="20694"/>
                  <a:pt x="11294" y="19636"/>
                </a:cubicBezTo>
                <a:cubicBezTo>
                  <a:pt x="11294" y="18579"/>
                  <a:pt x="10447" y="17673"/>
                  <a:pt x="9459" y="17673"/>
                </a:cubicBezTo>
                <a:close/>
                <a:moveTo>
                  <a:pt x="9459" y="20694"/>
                </a:moveTo>
                <a:cubicBezTo>
                  <a:pt x="8894" y="20694"/>
                  <a:pt x="8471" y="20241"/>
                  <a:pt x="8471" y="19636"/>
                </a:cubicBezTo>
                <a:cubicBezTo>
                  <a:pt x="8471" y="19032"/>
                  <a:pt x="8894" y="18579"/>
                  <a:pt x="9459" y="18579"/>
                </a:cubicBezTo>
                <a:cubicBezTo>
                  <a:pt x="9882" y="18579"/>
                  <a:pt x="10306" y="19032"/>
                  <a:pt x="10306" y="19636"/>
                </a:cubicBezTo>
                <a:cubicBezTo>
                  <a:pt x="10306" y="20241"/>
                  <a:pt x="9882" y="20694"/>
                  <a:pt x="9459" y="20694"/>
                </a:cubicBezTo>
                <a:close/>
                <a:moveTo>
                  <a:pt x="17506" y="6344"/>
                </a:moveTo>
                <a:cubicBezTo>
                  <a:pt x="17647" y="5891"/>
                  <a:pt x="17788" y="5287"/>
                  <a:pt x="17788" y="4683"/>
                </a:cubicBezTo>
                <a:cubicBezTo>
                  <a:pt x="17788" y="2115"/>
                  <a:pt x="15812" y="0"/>
                  <a:pt x="13412" y="0"/>
                </a:cubicBezTo>
                <a:cubicBezTo>
                  <a:pt x="10871" y="0"/>
                  <a:pt x="9035" y="2115"/>
                  <a:pt x="9035" y="4683"/>
                </a:cubicBezTo>
                <a:cubicBezTo>
                  <a:pt x="9035" y="5287"/>
                  <a:pt x="9035" y="5891"/>
                  <a:pt x="9176" y="6344"/>
                </a:cubicBezTo>
                <a:cubicBezTo>
                  <a:pt x="6071" y="6344"/>
                  <a:pt x="6071" y="6344"/>
                  <a:pt x="6071" y="6344"/>
                </a:cubicBezTo>
                <a:cubicBezTo>
                  <a:pt x="4235" y="0"/>
                  <a:pt x="4235" y="0"/>
                  <a:pt x="423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057"/>
                  <a:pt x="0" y="1057"/>
                  <a:pt x="0" y="1057"/>
                </a:cubicBezTo>
                <a:cubicBezTo>
                  <a:pt x="3529" y="1057"/>
                  <a:pt x="3529" y="1057"/>
                  <a:pt x="3529" y="1057"/>
                </a:cubicBezTo>
                <a:cubicBezTo>
                  <a:pt x="7624" y="15860"/>
                  <a:pt x="7624" y="15860"/>
                  <a:pt x="7624" y="15860"/>
                </a:cubicBezTo>
                <a:cubicBezTo>
                  <a:pt x="17929" y="15860"/>
                  <a:pt x="17929" y="15860"/>
                  <a:pt x="17929" y="15860"/>
                </a:cubicBezTo>
                <a:cubicBezTo>
                  <a:pt x="21600" y="6344"/>
                  <a:pt x="21600" y="6344"/>
                  <a:pt x="21600" y="6344"/>
                </a:cubicBezTo>
                <a:lnTo>
                  <a:pt x="17506" y="6344"/>
                </a:lnTo>
                <a:close/>
                <a:moveTo>
                  <a:pt x="13412" y="1057"/>
                </a:moveTo>
                <a:cubicBezTo>
                  <a:pt x="15247" y="1057"/>
                  <a:pt x="16800" y="2719"/>
                  <a:pt x="16800" y="4683"/>
                </a:cubicBezTo>
                <a:cubicBezTo>
                  <a:pt x="16800" y="6797"/>
                  <a:pt x="15247" y="8459"/>
                  <a:pt x="13412" y="8459"/>
                </a:cubicBezTo>
                <a:cubicBezTo>
                  <a:pt x="11435" y="8459"/>
                  <a:pt x="9882" y="6797"/>
                  <a:pt x="9882" y="4683"/>
                </a:cubicBezTo>
                <a:cubicBezTo>
                  <a:pt x="9882" y="2719"/>
                  <a:pt x="11435" y="1057"/>
                  <a:pt x="13412" y="1057"/>
                </a:cubicBezTo>
                <a:close/>
                <a:moveTo>
                  <a:pt x="17365" y="14954"/>
                </a:moveTo>
                <a:cubicBezTo>
                  <a:pt x="8329" y="14954"/>
                  <a:pt x="8329" y="14954"/>
                  <a:pt x="8329" y="14954"/>
                </a:cubicBezTo>
                <a:cubicBezTo>
                  <a:pt x="6212" y="7401"/>
                  <a:pt x="6212" y="7401"/>
                  <a:pt x="6212" y="7401"/>
                </a:cubicBezTo>
                <a:cubicBezTo>
                  <a:pt x="9741" y="7401"/>
                  <a:pt x="9741" y="7401"/>
                  <a:pt x="9741" y="7401"/>
                </a:cubicBezTo>
                <a:cubicBezTo>
                  <a:pt x="10447" y="8610"/>
                  <a:pt x="11859" y="9365"/>
                  <a:pt x="13412" y="9365"/>
                </a:cubicBezTo>
                <a:cubicBezTo>
                  <a:pt x="14824" y="9365"/>
                  <a:pt x="16235" y="8610"/>
                  <a:pt x="16941" y="7401"/>
                </a:cubicBezTo>
                <a:cubicBezTo>
                  <a:pt x="20188" y="7401"/>
                  <a:pt x="20188" y="7401"/>
                  <a:pt x="20188" y="7401"/>
                </a:cubicBezTo>
                <a:lnTo>
                  <a:pt x="17365" y="14954"/>
                </a:lnTo>
                <a:close/>
                <a:moveTo>
                  <a:pt x="12988" y="6948"/>
                </a:moveTo>
                <a:cubicBezTo>
                  <a:pt x="13835" y="6948"/>
                  <a:pt x="13835" y="6948"/>
                  <a:pt x="13835" y="6948"/>
                </a:cubicBezTo>
                <a:cubicBezTo>
                  <a:pt x="13835" y="5287"/>
                  <a:pt x="13835" y="5287"/>
                  <a:pt x="13835" y="5287"/>
                </a:cubicBezTo>
                <a:cubicBezTo>
                  <a:pt x="15388" y="5287"/>
                  <a:pt x="15388" y="5287"/>
                  <a:pt x="15388" y="5287"/>
                </a:cubicBezTo>
                <a:cubicBezTo>
                  <a:pt x="15388" y="4229"/>
                  <a:pt x="15388" y="4229"/>
                  <a:pt x="15388" y="4229"/>
                </a:cubicBezTo>
                <a:cubicBezTo>
                  <a:pt x="13835" y="4229"/>
                  <a:pt x="13835" y="4229"/>
                  <a:pt x="13835" y="4229"/>
                </a:cubicBezTo>
                <a:cubicBezTo>
                  <a:pt x="13835" y="2417"/>
                  <a:pt x="13835" y="2417"/>
                  <a:pt x="13835" y="2417"/>
                </a:cubicBezTo>
                <a:cubicBezTo>
                  <a:pt x="12988" y="2417"/>
                  <a:pt x="12988" y="2417"/>
                  <a:pt x="12988" y="2417"/>
                </a:cubicBezTo>
                <a:cubicBezTo>
                  <a:pt x="12988" y="4229"/>
                  <a:pt x="12988" y="4229"/>
                  <a:pt x="12988" y="4229"/>
                </a:cubicBezTo>
                <a:cubicBezTo>
                  <a:pt x="11294" y="4229"/>
                  <a:pt x="11294" y="4229"/>
                  <a:pt x="11294" y="4229"/>
                </a:cubicBezTo>
                <a:cubicBezTo>
                  <a:pt x="11294" y="5287"/>
                  <a:pt x="11294" y="5287"/>
                  <a:pt x="11294" y="5287"/>
                </a:cubicBezTo>
                <a:cubicBezTo>
                  <a:pt x="12988" y="5287"/>
                  <a:pt x="12988" y="5287"/>
                  <a:pt x="12988" y="5287"/>
                </a:cubicBezTo>
                <a:lnTo>
                  <a:pt x="12988" y="694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10" name="Freeform 222"/>
          <p:cNvSpPr/>
          <p:nvPr/>
        </p:nvSpPr>
        <p:spPr>
          <a:xfrm>
            <a:off x="14547850" y="10668000"/>
            <a:ext cx="1035050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91" y="17929"/>
                </a:moveTo>
                <a:cubicBezTo>
                  <a:pt x="13589" y="17929"/>
                  <a:pt x="12874" y="18776"/>
                  <a:pt x="12874" y="19765"/>
                </a:cubicBezTo>
                <a:cubicBezTo>
                  <a:pt x="12874" y="20753"/>
                  <a:pt x="13589" y="21600"/>
                  <a:pt x="14591" y="21600"/>
                </a:cubicBezTo>
                <a:cubicBezTo>
                  <a:pt x="15592" y="21600"/>
                  <a:pt x="16450" y="20753"/>
                  <a:pt x="16450" y="19765"/>
                </a:cubicBezTo>
                <a:cubicBezTo>
                  <a:pt x="16450" y="18776"/>
                  <a:pt x="15592" y="17929"/>
                  <a:pt x="14591" y="17929"/>
                </a:cubicBezTo>
                <a:close/>
                <a:moveTo>
                  <a:pt x="14591" y="20753"/>
                </a:moveTo>
                <a:cubicBezTo>
                  <a:pt x="14162" y="20753"/>
                  <a:pt x="13732" y="20329"/>
                  <a:pt x="13732" y="19765"/>
                </a:cubicBezTo>
                <a:cubicBezTo>
                  <a:pt x="13732" y="19200"/>
                  <a:pt x="14162" y="18918"/>
                  <a:pt x="14591" y="18918"/>
                </a:cubicBezTo>
                <a:cubicBezTo>
                  <a:pt x="15163" y="18918"/>
                  <a:pt x="15592" y="19200"/>
                  <a:pt x="15592" y="19765"/>
                </a:cubicBezTo>
                <a:cubicBezTo>
                  <a:pt x="15592" y="20329"/>
                  <a:pt x="15163" y="20753"/>
                  <a:pt x="14591" y="20753"/>
                </a:cubicBezTo>
                <a:close/>
                <a:moveTo>
                  <a:pt x="4721" y="17929"/>
                </a:moveTo>
                <a:cubicBezTo>
                  <a:pt x="3719" y="17929"/>
                  <a:pt x="2861" y="18776"/>
                  <a:pt x="2861" y="19765"/>
                </a:cubicBezTo>
                <a:cubicBezTo>
                  <a:pt x="2861" y="20753"/>
                  <a:pt x="3719" y="21600"/>
                  <a:pt x="4721" y="21600"/>
                </a:cubicBezTo>
                <a:cubicBezTo>
                  <a:pt x="5722" y="21600"/>
                  <a:pt x="6580" y="20753"/>
                  <a:pt x="6580" y="19765"/>
                </a:cubicBezTo>
                <a:cubicBezTo>
                  <a:pt x="6580" y="18776"/>
                  <a:pt x="5722" y="17929"/>
                  <a:pt x="4721" y="17929"/>
                </a:cubicBezTo>
                <a:close/>
                <a:moveTo>
                  <a:pt x="4721" y="20753"/>
                </a:moveTo>
                <a:cubicBezTo>
                  <a:pt x="4148" y="20753"/>
                  <a:pt x="3862" y="20329"/>
                  <a:pt x="3862" y="19765"/>
                </a:cubicBezTo>
                <a:cubicBezTo>
                  <a:pt x="3862" y="19200"/>
                  <a:pt x="4291" y="18918"/>
                  <a:pt x="4721" y="18918"/>
                </a:cubicBezTo>
                <a:cubicBezTo>
                  <a:pt x="5293" y="18918"/>
                  <a:pt x="5579" y="19200"/>
                  <a:pt x="5579" y="19765"/>
                </a:cubicBezTo>
                <a:cubicBezTo>
                  <a:pt x="5579" y="20329"/>
                  <a:pt x="5150" y="20753"/>
                  <a:pt x="4721" y="20753"/>
                </a:cubicBezTo>
                <a:close/>
                <a:moveTo>
                  <a:pt x="19025" y="0"/>
                </a:moveTo>
                <a:cubicBezTo>
                  <a:pt x="18310" y="2824"/>
                  <a:pt x="18310" y="2824"/>
                  <a:pt x="18310" y="2824"/>
                </a:cubicBezTo>
                <a:cubicBezTo>
                  <a:pt x="0" y="2824"/>
                  <a:pt x="0" y="2824"/>
                  <a:pt x="0" y="2824"/>
                </a:cubicBezTo>
                <a:cubicBezTo>
                  <a:pt x="3433" y="12706"/>
                  <a:pt x="3433" y="12706"/>
                  <a:pt x="3433" y="12706"/>
                </a:cubicBezTo>
                <a:cubicBezTo>
                  <a:pt x="2289" y="12847"/>
                  <a:pt x="1430" y="13835"/>
                  <a:pt x="1430" y="14965"/>
                </a:cubicBezTo>
                <a:cubicBezTo>
                  <a:pt x="1430" y="16376"/>
                  <a:pt x="2432" y="17365"/>
                  <a:pt x="3719" y="17365"/>
                </a:cubicBezTo>
                <a:cubicBezTo>
                  <a:pt x="16450" y="17365"/>
                  <a:pt x="16450" y="17365"/>
                  <a:pt x="16450" y="17365"/>
                </a:cubicBezTo>
                <a:cubicBezTo>
                  <a:pt x="16450" y="16518"/>
                  <a:pt x="16450" y="16518"/>
                  <a:pt x="16450" y="16518"/>
                </a:cubicBezTo>
                <a:cubicBezTo>
                  <a:pt x="3719" y="16518"/>
                  <a:pt x="3719" y="16518"/>
                  <a:pt x="3719" y="16518"/>
                </a:cubicBezTo>
                <a:cubicBezTo>
                  <a:pt x="3004" y="16518"/>
                  <a:pt x="2289" y="15812"/>
                  <a:pt x="2289" y="15106"/>
                </a:cubicBezTo>
                <a:cubicBezTo>
                  <a:pt x="2289" y="14259"/>
                  <a:pt x="3004" y="13553"/>
                  <a:pt x="3719" y="13553"/>
                </a:cubicBezTo>
                <a:cubicBezTo>
                  <a:pt x="16450" y="13553"/>
                  <a:pt x="16450" y="13553"/>
                  <a:pt x="16450" y="13553"/>
                </a:cubicBezTo>
                <a:cubicBezTo>
                  <a:pt x="16450" y="13553"/>
                  <a:pt x="16450" y="13553"/>
                  <a:pt x="16450" y="13553"/>
                </a:cubicBezTo>
                <a:cubicBezTo>
                  <a:pt x="19740" y="988"/>
                  <a:pt x="19740" y="988"/>
                  <a:pt x="19740" y="988"/>
                </a:cubicBezTo>
                <a:cubicBezTo>
                  <a:pt x="21600" y="988"/>
                  <a:pt x="21600" y="988"/>
                  <a:pt x="21600" y="988"/>
                </a:cubicBezTo>
                <a:cubicBezTo>
                  <a:pt x="21600" y="0"/>
                  <a:pt x="21600" y="0"/>
                  <a:pt x="21600" y="0"/>
                </a:cubicBezTo>
                <a:lnTo>
                  <a:pt x="19025" y="0"/>
                </a:lnTo>
                <a:close/>
                <a:moveTo>
                  <a:pt x="15735" y="12706"/>
                </a:moveTo>
                <a:cubicBezTo>
                  <a:pt x="4291" y="12706"/>
                  <a:pt x="4291" y="12706"/>
                  <a:pt x="4291" y="12706"/>
                </a:cubicBezTo>
                <a:cubicBezTo>
                  <a:pt x="1287" y="3671"/>
                  <a:pt x="1287" y="3671"/>
                  <a:pt x="1287" y="3671"/>
                </a:cubicBezTo>
                <a:cubicBezTo>
                  <a:pt x="18024" y="3671"/>
                  <a:pt x="18024" y="3671"/>
                  <a:pt x="18024" y="3671"/>
                </a:cubicBezTo>
                <a:lnTo>
                  <a:pt x="15735" y="12706"/>
                </a:lnTo>
                <a:close/>
                <a:moveTo>
                  <a:pt x="5865" y="5929"/>
                </a:moveTo>
                <a:cubicBezTo>
                  <a:pt x="6866" y="5929"/>
                  <a:pt x="6866" y="5929"/>
                  <a:pt x="6866" y="5929"/>
                </a:cubicBezTo>
                <a:cubicBezTo>
                  <a:pt x="6866" y="11153"/>
                  <a:pt x="6866" y="11153"/>
                  <a:pt x="6866" y="11153"/>
                </a:cubicBezTo>
                <a:cubicBezTo>
                  <a:pt x="5865" y="11153"/>
                  <a:pt x="5865" y="11153"/>
                  <a:pt x="5865" y="11153"/>
                </a:cubicBezTo>
                <a:lnTo>
                  <a:pt x="5865" y="5929"/>
                </a:lnTo>
                <a:close/>
                <a:moveTo>
                  <a:pt x="9298" y="5929"/>
                </a:moveTo>
                <a:cubicBezTo>
                  <a:pt x="10156" y="5929"/>
                  <a:pt x="10156" y="5929"/>
                  <a:pt x="10156" y="5929"/>
                </a:cubicBezTo>
                <a:cubicBezTo>
                  <a:pt x="10156" y="11153"/>
                  <a:pt x="10156" y="11153"/>
                  <a:pt x="10156" y="11153"/>
                </a:cubicBezTo>
                <a:cubicBezTo>
                  <a:pt x="9298" y="11153"/>
                  <a:pt x="9298" y="11153"/>
                  <a:pt x="9298" y="11153"/>
                </a:cubicBezTo>
                <a:lnTo>
                  <a:pt x="9298" y="5929"/>
                </a:lnTo>
                <a:close/>
                <a:moveTo>
                  <a:pt x="12588" y="5929"/>
                </a:moveTo>
                <a:cubicBezTo>
                  <a:pt x="13446" y="5929"/>
                  <a:pt x="13446" y="5929"/>
                  <a:pt x="13446" y="5929"/>
                </a:cubicBezTo>
                <a:cubicBezTo>
                  <a:pt x="13446" y="11153"/>
                  <a:pt x="13446" y="11153"/>
                  <a:pt x="13446" y="11153"/>
                </a:cubicBezTo>
                <a:cubicBezTo>
                  <a:pt x="12588" y="11153"/>
                  <a:pt x="12588" y="11153"/>
                  <a:pt x="12588" y="11153"/>
                </a:cubicBezTo>
                <a:lnTo>
                  <a:pt x="12588" y="592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11" name="Freeform 223"/>
          <p:cNvSpPr/>
          <p:nvPr/>
        </p:nvSpPr>
        <p:spPr>
          <a:xfrm>
            <a:off x="14547850" y="11909425"/>
            <a:ext cx="1047750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71" y="15671"/>
                </a:moveTo>
                <a:cubicBezTo>
                  <a:pt x="2259" y="15671"/>
                  <a:pt x="2259" y="15671"/>
                  <a:pt x="2259" y="15671"/>
                </a:cubicBezTo>
                <a:cubicBezTo>
                  <a:pt x="0" y="5082"/>
                  <a:pt x="0" y="5082"/>
                  <a:pt x="0" y="5082"/>
                </a:cubicBezTo>
                <a:cubicBezTo>
                  <a:pt x="10588" y="5082"/>
                  <a:pt x="10588" y="5082"/>
                  <a:pt x="10588" y="5082"/>
                </a:cubicBezTo>
                <a:cubicBezTo>
                  <a:pt x="10588" y="5929"/>
                  <a:pt x="10588" y="5929"/>
                  <a:pt x="10588" y="5929"/>
                </a:cubicBezTo>
                <a:cubicBezTo>
                  <a:pt x="1129" y="5929"/>
                  <a:pt x="1129" y="5929"/>
                  <a:pt x="1129" y="5929"/>
                </a:cubicBezTo>
                <a:cubicBezTo>
                  <a:pt x="3106" y="14824"/>
                  <a:pt x="3106" y="14824"/>
                  <a:pt x="3106" y="14824"/>
                </a:cubicBezTo>
                <a:cubicBezTo>
                  <a:pt x="12565" y="14824"/>
                  <a:pt x="12565" y="14824"/>
                  <a:pt x="12565" y="14824"/>
                </a:cubicBezTo>
                <a:cubicBezTo>
                  <a:pt x="17929" y="0"/>
                  <a:pt x="17929" y="0"/>
                  <a:pt x="17929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988"/>
                  <a:pt x="21600" y="988"/>
                  <a:pt x="21600" y="988"/>
                </a:cubicBezTo>
                <a:cubicBezTo>
                  <a:pt x="18494" y="988"/>
                  <a:pt x="18494" y="988"/>
                  <a:pt x="18494" y="988"/>
                </a:cubicBezTo>
                <a:lnTo>
                  <a:pt x="13271" y="15671"/>
                </a:lnTo>
                <a:close/>
                <a:moveTo>
                  <a:pt x="11153" y="21600"/>
                </a:moveTo>
                <a:cubicBezTo>
                  <a:pt x="9741" y="21600"/>
                  <a:pt x="8753" y="20612"/>
                  <a:pt x="8753" y="19200"/>
                </a:cubicBezTo>
                <a:cubicBezTo>
                  <a:pt x="8753" y="17929"/>
                  <a:pt x="9741" y="16800"/>
                  <a:pt x="11153" y="16800"/>
                </a:cubicBezTo>
                <a:cubicBezTo>
                  <a:pt x="12424" y="16800"/>
                  <a:pt x="13412" y="17929"/>
                  <a:pt x="13412" y="19200"/>
                </a:cubicBezTo>
                <a:cubicBezTo>
                  <a:pt x="13412" y="20612"/>
                  <a:pt x="12424" y="21600"/>
                  <a:pt x="11153" y="21600"/>
                </a:cubicBezTo>
                <a:close/>
                <a:moveTo>
                  <a:pt x="11153" y="17788"/>
                </a:moveTo>
                <a:cubicBezTo>
                  <a:pt x="10306" y="17788"/>
                  <a:pt x="9600" y="18494"/>
                  <a:pt x="9600" y="19200"/>
                </a:cubicBezTo>
                <a:cubicBezTo>
                  <a:pt x="9600" y="20047"/>
                  <a:pt x="10306" y="20753"/>
                  <a:pt x="11153" y="20753"/>
                </a:cubicBezTo>
                <a:cubicBezTo>
                  <a:pt x="12000" y="20753"/>
                  <a:pt x="12565" y="20047"/>
                  <a:pt x="12565" y="19200"/>
                </a:cubicBezTo>
                <a:cubicBezTo>
                  <a:pt x="12565" y="18353"/>
                  <a:pt x="11859" y="17788"/>
                  <a:pt x="11153" y="17788"/>
                </a:cubicBezTo>
                <a:close/>
                <a:moveTo>
                  <a:pt x="4376" y="21600"/>
                </a:moveTo>
                <a:cubicBezTo>
                  <a:pt x="2965" y="21600"/>
                  <a:pt x="1976" y="20612"/>
                  <a:pt x="1976" y="19200"/>
                </a:cubicBezTo>
                <a:cubicBezTo>
                  <a:pt x="1976" y="17929"/>
                  <a:pt x="2965" y="16800"/>
                  <a:pt x="4376" y="16800"/>
                </a:cubicBezTo>
                <a:cubicBezTo>
                  <a:pt x="5647" y="16800"/>
                  <a:pt x="6635" y="17929"/>
                  <a:pt x="6635" y="19200"/>
                </a:cubicBezTo>
                <a:cubicBezTo>
                  <a:pt x="6635" y="20612"/>
                  <a:pt x="5647" y="21600"/>
                  <a:pt x="4376" y="21600"/>
                </a:cubicBezTo>
                <a:close/>
                <a:moveTo>
                  <a:pt x="4376" y="17788"/>
                </a:moveTo>
                <a:cubicBezTo>
                  <a:pt x="3529" y="17788"/>
                  <a:pt x="2824" y="18494"/>
                  <a:pt x="2824" y="19200"/>
                </a:cubicBezTo>
                <a:cubicBezTo>
                  <a:pt x="2824" y="20047"/>
                  <a:pt x="3529" y="20753"/>
                  <a:pt x="4376" y="20753"/>
                </a:cubicBezTo>
                <a:cubicBezTo>
                  <a:pt x="5082" y="20753"/>
                  <a:pt x="5788" y="20047"/>
                  <a:pt x="5788" y="19200"/>
                </a:cubicBezTo>
                <a:cubicBezTo>
                  <a:pt x="5788" y="18353"/>
                  <a:pt x="5082" y="17788"/>
                  <a:pt x="4376" y="1778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12" name="Freeform 224"/>
          <p:cNvSpPr/>
          <p:nvPr/>
        </p:nvSpPr>
        <p:spPr>
          <a:xfrm>
            <a:off x="16465550" y="790576"/>
            <a:ext cx="1044576" cy="9874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12" y="17673"/>
                </a:moveTo>
                <a:cubicBezTo>
                  <a:pt x="14824" y="17673"/>
                  <a:pt x="13976" y="18579"/>
                  <a:pt x="13976" y="19636"/>
                </a:cubicBezTo>
                <a:cubicBezTo>
                  <a:pt x="13976" y="20694"/>
                  <a:pt x="14824" y="21600"/>
                  <a:pt x="15812" y="21600"/>
                </a:cubicBezTo>
                <a:cubicBezTo>
                  <a:pt x="16941" y="21600"/>
                  <a:pt x="17647" y="20694"/>
                  <a:pt x="17647" y="19636"/>
                </a:cubicBezTo>
                <a:cubicBezTo>
                  <a:pt x="17647" y="18579"/>
                  <a:pt x="16941" y="17673"/>
                  <a:pt x="15812" y="17673"/>
                </a:cubicBezTo>
                <a:close/>
                <a:moveTo>
                  <a:pt x="16800" y="19636"/>
                </a:moveTo>
                <a:cubicBezTo>
                  <a:pt x="16800" y="20241"/>
                  <a:pt x="16376" y="20694"/>
                  <a:pt x="15812" y="20694"/>
                </a:cubicBezTo>
                <a:cubicBezTo>
                  <a:pt x="15388" y="20694"/>
                  <a:pt x="14965" y="20241"/>
                  <a:pt x="14965" y="19636"/>
                </a:cubicBezTo>
                <a:cubicBezTo>
                  <a:pt x="14965" y="19032"/>
                  <a:pt x="15388" y="18579"/>
                  <a:pt x="15812" y="18579"/>
                </a:cubicBezTo>
                <a:cubicBezTo>
                  <a:pt x="16376" y="18579"/>
                  <a:pt x="16800" y="19032"/>
                  <a:pt x="16800" y="19636"/>
                </a:cubicBezTo>
                <a:close/>
                <a:moveTo>
                  <a:pt x="9459" y="17673"/>
                </a:moveTo>
                <a:cubicBezTo>
                  <a:pt x="8471" y="17673"/>
                  <a:pt x="7624" y="18579"/>
                  <a:pt x="7624" y="19636"/>
                </a:cubicBezTo>
                <a:cubicBezTo>
                  <a:pt x="7624" y="20694"/>
                  <a:pt x="8471" y="21600"/>
                  <a:pt x="9459" y="21600"/>
                </a:cubicBezTo>
                <a:cubicBezTo>
                  <a:pt x="10447" y="21600"/>
                  <a:pt x="11294" y="20694"/>
                  <a:pt x="11294" y="19636"/>
                </a:cubicBezTo>
                <a:cubicBezTo>
                  <a:pt x="11294" y="18579"/>
                  <a:pt x="10447" y="17673"/>
                  <a:pt x="9459" y="17673"/>
                </a:cubicBezTo>
                <a:close/>
                <a:moveTo>
                  <a:pt x="9459" y="20694"/>
                </a:moveTo>
                <a:cubicBezTo>
                  <a:pt x="8894" y="20694"/>
                  <a:pt x="8471" y="20241"/>
                  <a:pt x="8471" y="19636"/>
                </a:cubicBezTo>
                <a:cubicBezTo>
                  <a:pt x="8471" y="19032"/>
                  <a:pt x="8894" y="18579"/>
                  <a:pt x="9459" y="18579"/>
                </a:cubicBezTo>
                <a:cubicBezTo>
                  <a:pt x="9882" y="18579"/>
                  <a:pt x="10306" y="19032"/>
                  <a:pt x="10306" y="19636"/>
                </a:cubicBezTo>
                <a:cubicBezTo>
                  <a:pt x="10306" y="20241"/>
                  <a:pt x="9882" y="20694"/>
                  <a:pt x="9459" y="20694"/>
                </a:cubicBezTo>
                <a:close/>
                <a:moveTo>
                  <a:pt x="17506" y="6344"/>
                </a:moveTo>
                <a:cubicBezTo>
                  <a:pt x="17647" y="5891"/>
                  <a:pt x="17788" y="5287"/>
                  <a:pt x="17788" y="4683"/>
                </a:cubicBezTo>
                <a:cubicBezTo>
                  <a:pt x="17788" y="2115"/>
                  <a:pt x="15812" y="0"/>
                  <a:pt x="13412" y="0"/>
                </a:cubicBezTo>
                <a:cubicBezTo>
                  <a:pt x="10871" y="0"/>
                  <a:pt x="9035" y="2115"/>
                  <a:pt x="9035" y="4683"/>
                </a:cubicBezTo>
                <a:cubicBezTo>
                  <a:pt x="9035" y="5287"/>
                  <a:pt x="9035" y="5891"/>
                  <a:pt x="9176" y="6344"/>
                </a:cubicBezTo>
                <a:cubicBezTo>
                  <a:pt x="6071" y="6344"/>
                  <a:pt x="6071" y="6344"/>
                  <a:pt x="6071" y="6344"/>
                </a:cubicBezTo>
                <a:cubicBezTo>
                  <a:pt x="4235" y="0"/>
                  <a:pt x="4235" y="0"/>
                  <a:pt x="423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057"/>
                  <a:pt x="0" y="1057"/>
                  <a:pt x="0" y="1057"/>
                </a:cubicBezTo>
                <a:cubicBezTo>
                  <a:pt x="3529" y="1057"/>
                  <a:pt x="3529" y="1057"/>
                  <a:pt x="3529" y="1057"/>
                </a:cubicBezTo>
                <a:cubicBezTo>
                  <a:pt x="7624" y="15860"/>
                  <a:pt x="7624" y="15860"/>
                  <a:pt x="7624" y="15860"/>
                </a:cubicBezTo>
                <a:cubicBezTo>
                  <a:pt x="17929" y="15860"/>
                  <a:pt x="17929" y="15860"/>
                  <a:pt x="17929" y="15860"/>
                </a:cubicBezTo>
                <a:cubicBezTo>
                  <a:pt x="21600" y="6344"/>
                  <a:pt x="21600" y="6344"/>
                  <a:pt x="21600" y="6344"/>
                </a:cubicBezTo>
                <a:lnTo>
                  <a:pt x="17506" y="6344"/>
                </a:lnTo>
                <a:close/>
                <a:moveTo>
                  <a:pt x="13412" y="1057"/>
                </a:moveTo>
                <a:cubicBezTo>
                  <a:pt x="15247" y="1057"/>
                  <a:pt x="16800" y="2719"/>
                  <a:pt x="16800" y="4683"/>
                </a:cubicBezTo>
                <a:cubicBezTo>
                  <a:pt x="16800" y="6797"/>
                  <a:pt x="15247" y="8459"/>
                  <a:pt x="13412" y="8459"/>
                </a:cubicBezTo>
                <a:cubicBezTo>
                  <a:pt x="11435" y="8459"/>
                  <a:pt x="9882" y="6797"/>
                  <a:pt x="9882" y="4683"/>
                </a:cubicBezTo>
                <a:cubicBezTo>
                  <a:pt x="9882" y="2719"/>
                  <a:pt x="11435" y="1057"/>
                  <a:pt x="13412" y="1057"/>
                </a:cubicBezTo>
                <a:close/>
                <a:moveTo>
                  <a:pt x="17365" y="14954"/>
                </a:moveTo>
                <a:cubicBezTo>
                  <a:pt x="8329" y="14954"/>
                  <a:pt x="8329" y="14954"/>
                  <a:pt x="8329" y="14954"/>
                </a:cubicBezTo>
                <a:cubicBezTo>
                  <a:pt x="6212" y="7401"/>
                  <a:pt x="6212" y="7401"/>
                  <a:pt x="6212" y="7401"/>
                </a:cubicBezTo>
                <a:cubicBezTo>
                  <a:pt x="9741" y="7401"/>
                  <a:pt x="9741" y="7401"/>
                  <a:pt x="9741" y="7401"/>
                </a:cubicBezTo>
                <a:cubicBezTo>
                  <a:pt x="10447" y="8610"/>
                  <a:pt x="11859" y="9365"/>
                  <a:pt x="13412" y="9365"/>
                </a:cubicBezTo>
                <a:cubicBezTo>
                  <a:pt x="14824" y="9365"/>
                  <a:pt x="16235" y="8610"/>
                  <a:pt x="16941" y="7401"/>
                </a:cubicBezTo>
                <a:cubicBezTo>
                  <a:pt x="20188" y="7401"/>
                  <a:pt x="20188" y="7401"/>
                  <a:pt x="20188" y="7401"/>
                </a:cubicBezTo>
                <a:lnTo>
                  <a:pt x="17365" y="14954"/>
                </a:lnTo>
                <a:close/>
                <a:moveTo>
                  <a:pt x="11294" y="4229"/>
                </a:moveTo>
                <a:cubicBezTo>
                  <a:pt x="15388" y="4229"/>
                  <a:pt x="15388" y="4229"/>
                  <a:pt x="15388" y="4229"/>
                </a:cubicBezTo>
                <a:cubicBezTo>
                  <a:pt x="15388" y="5287"/>
                  <a:pt x="15388" y="5287"/>
                  <a:pt x="15388" y="5287"/>
                </a:cubicBezTo>
                <a:cubicBezTo>
                  <a:pt x="11294" y="5287"/>
                  <a:pt x="11294" y="5287"/>
                  <a:pt x="11294" y="5287"/>
                </a:cubicBezTo>
                <a:lnTo>
                  <a:pt x="11294" y="422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13" name="Freeform 225"/>
          <p:cNvSpPr/>
          <p:nvPr/>
        </p:nvSpPr>
        <p:spPr>
          <a:xfrm>
            <a:off x="16465550" y="1978025"/>
            <a:ext cx="1044576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0" y="0"/>
                </a:lnTo>
                <a:lnTo>
                  <a:pt x="0" y="17241"/>
                </a:lnTo>
                <a:lnTo>
                  <a:pt x="6894" y="17241"/>
                </a:lnTo>
                <a:lnTo>
                  <a:pt x="4530" y="21210"/>
                </a:lnTo>
                <a:lnTo>
                  <a:pt x="5384" y="21600"/>
                </a:lnTo>
                <a:lnTo>
                  <a:pt x="7878" y="17241"/>
                </a:lnTo>
                <a:lnTo>
                  <a:pt x="10308" y="17241"/>
                </a:lnTo>
                <a:lnTo>
                  <a:pt x="10308" y="20234"/>
                </a:lnTo>
                <a:lnTo>
                  <a:pt x="11292" y="20234"/>
                </a:lnTo>
                <a:lnTo>
                  <a:pt x="11292" y="17241"/>
                </a:lnTo>
                <a:lnTo>
                  <a:pt x="13722" y="17241"/>
                </a:lnTo>
                <a:lnTo>
                  <a:pt x="16282" y="21600"/>
                </a:lnTo>
                <a:lnTo>
                  <a:pt x="17070" y="21210"/>
                </a:lnTo>
                <a:lnTo>
                  <a:pt x="14706" y="17241"/>
                </a:lnTo>
                <a:lnTo>
                  <a:pt x="21600" y="17241"/>
                </a:lnTo>
                <a:lnTo>
                  <a:pt x="21600" y="0"/>
                </a:lnTo>
                <a:close/>
                <a:moveTo>
                  <a:pt x="20747" y="16395"/>
                </a:moveTo>
                <a:lnTo>
                  <a:pt x="985" y="16395"/>
                </a:lnTo>
                <a:lnTo>
                  <a:pt x="985" y="976"/>
                </a:lnTo>
                <a:lnTo>
                  <a:pt x="20747" y="976"/>
                </a:lnTo>
                <a:lnTo>
                  <a:pt x="20747" y="16395"/>
                </a:lnTo>
                <a:close/>
                <a:moveTo>
                  <a:pt x="7222" y="7872"/>
                </a:moveTo>
                <a:lnTo>
                  <a:pt x="3217" y="7872"/>
                </a:lnTo>
                <a:lnTo>
                  <a:pt x="3217" y="14248"/>
                </a:lnTo>
                <a:lnTo>
                  <a:pt x="7353" y="14248"/>
                </a:lnTo>
                <a:lnTo>
                  <a:pt x="7353" y="7872"/>
                </a:lnTo>
                <a:lnTo>
                  <a:pt x="7222" y="7872"/>
                </a:lnTo>
                <a:close/>
                <a:moveTo>
                  <a:pt x="6368" y="13272"/>
                </a:moveTo>
                <a:lnTo>
                  <a:pt x="4202" y="13272"/>
                </a:lnTo>
                <a:lnTo>
                  <a:pt x="4202" y="8913"/>
                </a:lnTo>
                <a:lnTo>
                  <a:pt x="6368" y="8913"/>
                </a:lnTo>
                <a:lnTo>
                  <a:pt x="6368" y="13272"/>
                </a:lnTo>
                <a:close/>
                <a:moveTo>
                  <a:pt x="12868" y="3643"/>
                </a:moveTo>
                <a:lnTo>
                  <a:pt x="8863" y="3643"/>
                </a:lnTo>
                <a:lnTo>
                  <a:pt x="8863" y="14248"/>
                </a:lnTo>
                <a:lnTo>
                  <a:pt x="12868" y="14248"/>
                </a:lnTo>
                <a:lnTo>
                  <a:pt x="12868" y="3643"/>
                </a:lnTo>
                <a:close/>
                <a:moveTo>
                  <a:pt x="11883" y="13272"/>
                </a:moveTo>
                <a:lnTo>
                  <a:pt x="9717" y="13272"/>
                </a:lnTo>
                <a:lnTo>
                  <a:pt x="9717" y="4684"/>
                </a:lnTo>
                <a:lnTo>
                  <a:pt x="11883" y="4684"/>
                </a:lnTo>
                <a:lnTo>
                  <a:pt x="11883" y="13272"/>
                </a:lnTo>
                <a:close/>
                <a:moveTo>
                  <a:pt x="18383" y="6051"/>
                </a:moveTo>
                <a:lnTo>
                  <a:pt x="14444" y="6051"/>
                </a:lnTo>
                <a:lnTo>
                  <a:pt x="14444" y="14248"/>
                </a:lnTo>
                <a:lnTo>
                  <a:pt x="18383" y="14248"/>
                </a:lnTo>
                <a:lnTo>
                  <a:pt x="18383" y="6051"/>
                </a:lnTo>
                <a:close/>
                <a:moveTo>
                  <a:pt x="17398" y="13272"/>
                </a:moveTo>
                <a:lnTo>
                  <a:pt x="15232" y="13272"/>
                </a:lnTo>
                <a:lnTo>
                  <a:pt x="15232" y="6896"/>
                </a:lnTo>
                <a:lnTo>
                  <a:pt x="17398" y="6896"/>
                </a:lnTo>
                <a:lnTo>
                  <a:pt x="17398" y="1327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14" name="Freeform 226"/>
          <p:cNvSpPr/>
          <p:nvPr/>
        </p:nvSpPr>
        <p:spPr>
          <a:xfrm>
            <a:off x="16465550" y="3219450"/>
            <a:ext cx="1044576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53" y="17506"/>
                </a:moveTo>
                <a:cubicBezTo>
                  <a:pt x="1835" y="17506"/>
                  <a:pt x="1835" y="17506"/>
                  <a:pt x="1835" y="17506"/>
                </a:cubicBezTo>
                <a:cubicBezTo>
                  <a:pt x="1553" y="17506"/>
                  <a:pt x="1412" y="17506"/>
                  <a:pt x="1412" y="17365"/>
                </a:cubicBezTo>
                <a:cubicBezTo>
                  <a:pt x="1271" y="17224"/>
                  <a:pt x="1271" y="17082"/>
                  <a:pt x="1412" y="16941"/>
                </a:cubicBezTo>
                <a:cubicBezTo>
                  <a:pt x="6353" y="10306"/>
                  <a:pt x="6353" y="10306"/>
                  <a:pt x="6353" y="10306"/>
                </a:cubicBezTo>
                <a:cubicBezTo>
                  <a:pt x="6494" y="10165"/>
                  <a:pt x="6776" y="10165"/>
                  <a:pt x="6918" y="10306"/>
                </a:cubicBezTo>
                <a:cubicBezTo>
                  <a:pt x="9176" y="11718"/>
                  <a:pt x="9176" y="11718"/>
                  <a:pt x="9176" y="11718"/>
                </a:cubicBezTo>
                <a:cubicBezTo>
                  <a:pt x="12282" y="6071"/>
                  <a:pt x="12282" y="6071"/>
                  <a:pt x="12282" y="6071"/>
                </a:cubicBezTo>
                <a:cubicBezTo>
                  <a:pt x="12424" y="5929"/>
                  <a:pt x="12565" y="5788"/>
                  <a:pt x="12706" y="5788"/>
                </a:cubicBezTo>
                <a:cubicBezTo>
                  <a:pt x="12847" y="5788"/>
                  <a:pt x="12988" y="5788"/>
                  <a:pt x="13129" y="5929"/>
                </a:cubicBezTo>
                <a:cubicBezTo>
                  <a:pt x="15529" y="8329"/>
                  <a:pt x="15529" y="8329"/>
                  <a:pt x="15529" y="8329"/>
                </a:cubicBezTo>
                <a:cubicBezTo>
                  <a:pt x="20471" y="282"/>
                  <a:pt x="20471" y="282"/>
                  <a:pt x="20471" y="282"/>
                </a:cubicBezTo>
                <a:cubicBezTo>
                  <a:pt x="20471" y="0"/>
                  <a:pt x="20753" y="0"/>
                  <a:pt x="20894" y="0"/>
                </a:cubicBezTo>
                <a:cubicBezTo>
                  <a:pt x="21176" y="0"/>
                  <a:pt x="21318" y="282"/>
                  <a:pt x="21318" y="424"/>
                </a:cubicBezTo>
                <a:cubicBezTo>
                  <a:pt x="21318" y="17082"/>
                  <a:pt x="21318" y="17082"/>
                  <a:pt x="21318" y="17082"/>
                </a:cubicBezTo>
                <a:cubicBezTo>
                  <a:pt x="21318" y="17365"/>
                  <a:pt x="21035" y="17506"/>
                  <a:pt x="20753" y="17506"/>
                </a:cubicBezTo>
                <a:close/>
                <a:moveTo>
                  <a:pt x="2682" y="16659"/>
                </a:moveTo>
                <a:cubicBezTo>
                  <a:pt x="20329" y="16659"/>
                  <a:pt x="20329" y="16659"/>
                  <a:pt x="20329" y="16659"/>
                </a:cubicBezTo>
                <a:cubicBezTo>
                  <a:pt x="20329" y="2118"/>
                  <a:pt x="20329" y="2118"/>
                  <a:pt x="20329" y="2118"/>
                </a:cubicBezTo>
                <a:cubicBezTo>
                  <a:pt x="15953" y="9318"/>
                  <a:pt x="15953" y="9318"/>
                  <a:pt x="15953" y="9318"/>
                </a:cubicBezTo>
                <a:cubicBezTo>
                  <a:pt x="15953" y="9318"/>
                  <a:pt x="15812" y="9459"/>
                  <a:pt x="15671" y="9459"/>
                </a:cubicBezTo>
                <a:cubicBezTo>
                  <a:pt x="15529" y="9459"/>
                  <a:pt x="15388" y="9459"/>
                  <a:pt x="15247" y="9318"/>
                </a:cubicBezTo>
                <a:cubicBezTo>
                  <a:pt x="12988" y="7059"/>
                  <a:pt x="12988" y="7059"/>
                  <a:pt x="12988" y="7059"/>
                </a:cubicBezTo>
                <a:cubicBezTo>
                  <a:pt x="9741" y="12565"/>
                  <a:pt x="9741" y="12565"/>
                  <a:pt x="9741" y="12565"/>
                </a:cubicBezTo>
                <a:cubicBezTo>
                  <a:pt x="9741" y="12706"/>
                  <a:pt x="9600" y="12706"/>
                  <a:pt x="9459" y="12847"/>
                </a:cubicBezTo>
                <a:cubicBezTo>
                  <a:pt x="9318" y="12847"/>
                  <a:pt x="9176" y="12847"/>
                  <a:pt x="9176" y="12706"/>
                </a:cubicBezTo>
                <a:cubicBezTo>
                  <a:pt x="6776" y="11294"/>
                  <a:pt x="6776" y="11294"/>
                  <a:pt x="6776" y="11294"/>
                </a:cubicBezTo>
                <a:lnTo>
                  <a:pt x="2682" y="16659"/>
                </a:lnTo>
                <a:close/>
                <a:moveTo>
                  <a:pt x="0" y="20753"/>
                </a:moveTo>
                <a:cubicBezTo>
                  <a:pt x="21600" y="20753"/>
                  <a:pt x="21600" y="20753"/>
                  <a:pt x="21600" y="20753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lnTo>
                  <a:pt x="0" y="2075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15" name="Freeform 227"/>
          <p:cNvSpPr/>
          <p:nvPr/>
        </p:nvSpPr>
        <p:spPr>
          <a:xfrm>
            <a:off x="16465550" y="4460876"/>
            <a:ext cx="1044576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5187" y="21600"/>
                </a:lnTo>
                <a:lnTo>
                  <a:pt x="5187" y="12882"/>
                </a:lnTo>
                <a:lnTo>
                  <a:pt x="0" y="12882"/>
                </a:lnTo>
                <a:lnTo>
                  <a:pt x="0" y="21600"/>
                </a:lnTo>
                <a:close/>
                <a:moveTo>
                  <a:pt x="985" y="13728"/>
                </a:moveTo>
                <a:lnTo>
                  <a:pt x="4202" y="13728"/>
                </a:lnTo>
                <a:lnTo>
                  <a:pt x="4202" y="20754"/>
                </a:lnTo>
                <a:lnTo>
                  <a:pt x="985" y="20754"/>
                </a:lnTo>
                <a:lnTo>
                  <a:pt x="985" y="13728"/>
                </a:lnTo>
                <a:close/>
                <a:moveTo>
                  <a:pt x="8207" y="21600"/>
                </a:moveTo>
                <a:lnTo>
                  <a:pt x="13393" y="21600"/>
                </a:lnTo>
                <a:lnTo>
                  <a:pt x="13393" y="9304"/>
                </a:lnTo>
                <a:lnTo>
                  <a:pt x="8207" y="9304"/>
                </a:lnTo>
                <a:lnTo>
                  <a:pt x="8207" y="21600"/>
                </a:lnTo>
                <a:close/>
                <a:moveTo>
                  <a:pt x="9191" y="10149"/>
                </a:moveTo>
                <a:lnTo>
                  <a:pt x="12409" y="10149"/>
                </a:lnTo>
                <a:lnTo>
                  <a:pt x="12409" y="20754"/>
                </a:lnTo>
                <a:lnTo>
                  <a:pt x="9191" y="20754"/>
                </a:lnTo>
                <a:lnTo>
                  <a:pt x="9191" y="10149"/>
                </a:lnTo>
                <a:close/>
                <a:moveTo>
                  <a:pt x="16413" y="0"/>
                </a:moveTo>
                <a:lnTo>
                  <a:pt x="16413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6413" y="0"/>
                </a:lnTo>
                <a:close/>
                <a:moveTo>
                  <a:pt x="20747" y="20754"/>
                </a:moveTo>
                <a:lnTo>
                  <a:pt x="17398" y="20754"/>
                </a:lnTo>
                <a:lnTo>
                  <a:pt x="17398" y="976"/>
                </a:lnTo>
                <a:lnTo>
                  <a:pt x="20747" y="976"/>
                </a:lnTo>
                <a:lnTo>
                  <a:pt x="20747" y="2075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16" name="Freeform 228"/>
          <p:cNvSpPr/>
          <p:nvPr/>
        </p:nvSpPr>
        <p:spPr>
          <a:xfrm>
            <a:off x="16465550" y="5702300"/>
            <a:ext cx="1044576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94" y="12166"/>
                </a:moveTo>
                <a:lnTo>
                  <a:pt x="10570" y="16005"/>
                </a:lnTo>
                <a:lnTo>
                  <a:pt x="17661" y="9043"/>
                </a:lnTo>
                <a:lnTo>
                  <a:pt x="17661" y="13402"/>
                </a:lnTo>
                <a:lnTo>
                  <a:pt x="18646" y="13402"/>
                </a:lnTo>
                <a:lnTo>
                  <a:pt x="18646" y="7352"/>
                </a:lnTo>
                <a:lnTo>
                  <a:pt x="12737" y="7352"/>
                </a:lnTo>
                <a:lnTo>
                  <a:pt x="12737" y="8198"/>
                </a:lnTo>
                <a:lnTo>
                  <a:pt x="17070" y="8328"/>
                </a:lnTo>
                <a:lnTo>
                  <a:pt x="10702" y="14704"/>
                </a:lnTo>
                <a:lnTo>
                  <a:pt x="6894" y="10865"/>
                </a:lnTo>
                <a:lnTo>
                  <a:pt x="853" y="16981"/>
                </a:lnTo>
                <a:lnTo>
                  <a:pt x="1510" y="17696"/>
                </a:lnTo>
                <a:lnTo>
                  <a:pt x="6894" y="12166"/>
                </a:lnTo>
                <a:close/>
                <a:moveTo>
                  <a:pt x="20747" y="0"/>
                </a:moveTo>
                <a:lnTo>
                  <a:pt x="20747" y="20754"/>
                </a:lnTo>
                <a:lnTo>
                  <a:pt x="0" y="20754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0747" y="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17" name="Freeform 229"/>
          <p:cNvSpPr/>
          <p:nvPr/>
        </p:nvSpPr>
        <p:spPr>
          <a:xfrm>
            <a:off x="16465550" y="6943725"/>
            <a:ext cx="1044576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5" y="20754"/>
                </a:moveTo>
                <a:lnTo>
                  <a:pt x="985" y="0"/>
                </a:ln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0754"/>
                </a:lnTo>
                <a:lnTo>
                  <a:pt x="985" y="20754"/>
                </a:lnTo>
                <a:close/>
                <a:moveTo>
                  <a:pt x="13590" y="11190"/>
                </a:moveTo>
                <a:lnTo>
                  <a:pt x="17923" y="15419"/>
                </a:lnTo>
                <a:lnTo>
                  <a:pt x="13984" y="15419"/>
                </a:lnTo>
                <a:lnTo>
                  <a:pt x="13984" y="16395"/>
                </a:lnTo>
                <a:lnTo>
                  <a:pt x="19499" y="16395"/>
                </a:lnTo>
                <a:lnTo>
                  <a:pt x="19499" y="10865"/>
                </a:lnTo>
                <a:lnTo>
                  <a:pt x="18514" y="10865"/>
                </a:lnTo>
                <a:lnTo>
                  <a:pt x="18514" y="14704"/>
                </a:lnTo>
                <a:lnTo>
                  <a:pt x="13590" y="9889"/>
                </a:lnTo>
                <a:lnTo>
                  <a:pt x="10308" y="12557"/>
                </a:lnTo>
                <a:lnTo>
                  <a:pt x="3348" y="5660"/>
                </a:lnTo>
                <a:lnTo>
                  <a:pt x="2823" y="6376"/>
                </a:lnTo>
                <a:lnTo>
                  <a:pt x="10308" y="13728"/>
                </a:lnTo>
                <a:lnTo>
                  <a:pt x="13590" y="111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18" name="Freeform 230"/>
          <p:cNvSpPr/>
          <p:nvPr/>
        </p:nvSpPr>
        <p:spPr>
          <a:xfrm>
            <a:off x="16465550" y="8185150"/>
            <a:ext cx="1044576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0" y="21600"/>
                </a:lnTo>
                <a:lnTo>
                  <a:pt x="0" y="0"/>
                </a:lnTo>
                <a:lnTo>
                  <a:pt x="985" y="0"/>
                </a:lnTo>
                <a:lnTo>
                  <a:pt x="985" y="20692"/>
                </a:lnTo>
                <a:lnTo>
                  <a:pt x="21600" y="20692"/>
                </a:lnTo>
                <a:lnTo>
                  <a:pt x="21600" y="21600"/>
                </a:lnTo>
                <a:close/>
                <a:moveTo>
                  <a:pt x="18777" y="18746"/>
                </a:moveTo>
                <a:lnTo>
                  <a:pt x="15100" y="18746"/>
                </a:lnTo>
                <a:lnTo>
                  <a:pt x="15100" y="13232"/>
                </a:lnTo>
                <a:lnTo>
                  <a:pt x="18777" y="13232"/>
                </a:lnTo>
                <a:lnTo>
                  <a:pt x="18777" y="18746"/>
                </a:lnTo>
                <a:close/>
                <a:moveTo>
                  <a:pt x="15954" y="17903"/>
                </a:moveTo>
                <a:lnTo>
                  <a:pt x="17792" y="17903"/>
                </a:lnTo>
                <a:lnTo>
                  <a:pt x="17792" y="14270"/>
                </a:lnTo>
                <a:lnTo>
                  <a:pt x="15954" y="14270"/>
                </a:lnTo>
                <a:lnTo>
                  <a:pt x="15954" y="17903"/>
                </a:lnTo>
                <a:close/>
                <a:moveTo>
                  <a:pt x="12999" y="18746"/>
                </a:moveTo>
                <a:lnTo>
                  <a:pt x="9191" y="18746"/>
                </a:lnTo>
                <a:lnTo>
                  <a:pt x="9191" y="10832"/>
                </a:lnTo>
                <a:lnTo>
                  <a:pt x="12999" y="10832"/>
                </a:lnTo>
                <a:lnTo>
                  <a:pt x="12999" y="18746"/>
                </a:lnTo>
                <a:close/>
                <a:moveTo>
                  <a:pt x="10045" y="17903"/>
                </a:moveTo>
                <a:lnTo>
                  <a:pt x="12015" y="17903"/>
                </a:lnTo>
                <a:lnTo>
                  <a:pt x="12015" y="11676"/>
                </a:lnTo>
                <a:lnTo>
                  <a:pt x="10045" y="11676"/>
                </a:lnTo>
                <a:lnTo>
                  <a:pt x="10045" y="17903"/>
                </a:lnTo>
                <a:close/>
                <a:moveTo>
                  <a:pt x="7025" y="18746"/>
                </a:moveTo>
                <a:lnTo>
                  <a:pt x="3217" y="18746"/>
                </a:lnTo>
                <a:lnTo>
                  <a:pt x="3217" y="6941"/>
                </a:lnTo>
                <a:lnTo>
                  <a:pt x="7025" y="6941"/>
                </a:lnTo>
                <a:lnTo>
                  <a:pt x="7025" y="18746"/>
                </a:lnTo>
                <a:close/>
                <a:moveTo>
                  <a:pt x="4202" y="17903"/>
                </a:moveTo>
                <a:lnTo>
                  <a:pt x="6040" y="17903"/>
                </a:lnTo>
                <a:lnTo>
                  <a:pt x="6040" y="7914"/>
                </a:lnTo>
                <a:lnTo>
                  <a:pt x="4202" y="7914"/>
                </a:lnTo>
                <a:lnTo>
                  <a:pt x="4202" y="1790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19" name="Freeform 231"/>
          <p:cNvSpPr/>
          <p:nvPr/>
        </p:nvSpPr>
        <p:spPr>
          <a:xfrm>
            <a:off x="16465550" y="9426575"/>
            <a:ext cx="1044576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297"/>
                </a:moveTo>
                <a:lnTo>
                  <a:pt x="11292" y="1297"/>
                </a:lnTo>
                <a:lnTo>
                  <a:pt x="11292" y="0"/>
                </a:lnTo>
                <a:lnTo>
                  <a:pt x="10308" y="0"/>
                </a:lnTo>
                <a:lnTo>
                  <a:pt x="10308" y="1297"/>
                </a:lnTo>
                <a:lnTo>
                  <a:pt x="0" y="1297"/>
                </a:lnTo>
                <a:lnTo>
                  <a:pt x="0" y="17514"/>
                </a:lnTo>
                <a:lnTo>
                  <a:pt x="6762" y="17514"/>
                </a:lnTo>
                <a:lnTo>
                  <a:pt x="4530" y="21016"/>
                </a:lnTo>
                <a:lnTo>
                  <a:pt x="5384" y="21600"/>
                </a:lnTo>
                <a:lnTo>
                  <a:pt x="7878" y="17514"/>
                </a:lnTo>
                <a:lnTo>
                  <a:pt x="13722" y="17514"/>
                </a:lnTo>
                <a:lnTo>
                  <a:pt x="16413" y="21600"/>
                </a:lnTo>
                <a:lnTo>
                  <a:pt x="17070" y="21016"/>
                </a:lnTo>
                <a:lnTo>
                  <a:pt x="14838" y="17514"/>
                </a:lnTo>
                <a:lnTo>
                  <a:pt x="21600" y="17514"/>
                </a:lnTo>
                <a:lnTo>
                  <a:pt x="21600" y="1297"/>
                </a:lnTo>
                <a:close/>
                <a:moveTo>
                  <a:pt x="20747" y="16670"/>
                </a:moveTo>
                <a:lnTo>
                  <a:pt x="985" y="16670"/>
                </a:lnTo>
                <a:lnTo>
                  <a:pt x="985" y="2141"/>
                </a:lnTo>
                <a:lnTo>
                  <a:pt x="20747" y="2141"/>
                </a:lnTo>
                <a:lnTo>
                  <a:pt x="20747" y="16670"/>
                </a:lnTo>
                <a:close/>
                <a:moveTo>
                  <a:pt x="9914" y="8173"/>
                </a:moveTo>
                <a:lnTo>
                  <a:pt x="11424" y="12714"/>
                </a:lnTo>
                <a:lnTo>
                  <a:pt x="17070" y="7459"/>
                </a:lnTo>
                <a:lnTo>
                  <a:pt x="16807" y="11416"/>
                </a:lnTo>
                <a:lnTo>
                  <a:pt x="17661" y="11546"/>
                </a:lnTo>
                <a:lnTo>
                  <a:pt x="18252" y="5903"/>
                </a:lnTo>
                <a:lnTo>
                  <a:pt x="13131" y="5514"/>
                </a:lnTo>
                <a:lnTo>
                  <a:pt x="12999" y="6357"/>
                </a:lnTo>
                <a:lnTo>
                  <a:pt x="16545" y="6746"/>
                </a:lnTo>
                <a:lnTo>
                  <a:pt x="11883" y="11157"/>
                </a:lnTo>
                <a:lnTo>
                  <a:pt x="10308" y="6616"/>
                </a:lnTo>
                <a:lnTo>
                  <a:pt x="3677" y="12389"/>
                </a:lnTo>
                <a:lnTo>
                  <a:pt x="4202" y="13103"/>
                </a:lnTo>
                <a:lnTo>
                  <a:pt x="9914" y="817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20" name="Freeform 232"/>
          <p:cNvSpPr/>
          <p:nvPr/>
        </p:nvSpPr>
        <p:spPr>
          <a:xfrm>
            <a:off x="16465550" y="10668000"/>
            <a:ext cx="1044576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18" y="3953"/>
                </a:moveTo>
                <a:cubicBezTo>
                  <a:pt x="16800" y="141"/>
                  <a:pt x="16800" y="141"/>
                  <a:pt x="16800" y="141"/>
                </a:cubicBezTo>
                <a:cubicBezTo>
                  <a:pt x="16659" y="0"/>
                  <a:pt x="16518" y="0"/>
                  <a:pt x="16518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5082" y="0"/>
                  <a:pt x="4941" y="0"/>
                  <a:pt x="4800" y="141"/>
                </a:cubicBezTo>
                <a:cubicBezTo>
                  <a:pt x="282" y="3812"/>
                  <a:pt x="282" y="3812"/>
                  <a:pt x="282" y="3812"/>
                </a:cubicBezTo>
                <a:cubicBezTo>
                  <a:pt x="141" y="4094"/>
                  <a:pt x="0" y="4235"/>
                  <a:pt x="0" y="4518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1294" y="21600"/>
                  <a:pt x="11294" y="21600"/>
                  <a:pt x="11294" y="21600"/>
                </a:cubicBezTo>
                <a:cubicBezTo>
                  <a:pt x="11294" y="15812"/>
                  <a:pt x="11294" y="15812"/>
                  <a:pt x="11294" y="15812"/>
                </a:cubicBezTo>
                <a:cubicBezTo>
                  <a:pt x="11294" y="14400"/>
                  <a:pt x="12424" y="13271"/>
                  <a:pt x="13835" y="13271"/>
                </a:cubicBezTo>
                <a:cubicBezTo>
                  <a:pt x="15247" y="13271"/>
                  <a:pt x="16518" y="14400"/>
                  <a:pt x="16518" y="15812"/>
                </a:cubicBezTo>
                <a:cubicBezTo>
                  <a:pt x="16518" y="21600"/>
                  <a:pt x="16518" y="21600"/>
                  <a:pt x="16518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4376"/>
                  <a:pt x="21600" y="4376"/>
                  <a:pt x="21600" y="4376"/>
                </a:cubicBezTo>
                <a:cubicBezTo>
                  <a:pt x="21600" y="4235"/>
                  <a:pt x="21459" y="4094"/>
                  <a:pt x="21318" y="3953"/>
                </a:cubicBezTo>
                <a:close/>
                <a:moveTo>
                  <a:pt x="16518" y="6212"/>
                </a:moveTo>
                <a:cubicBezTo>
                  <a:pt x="16518" y="7059"/>
                  <a:pt x="15812" y="7765"/>
                  <a:pt x="14965" y="7765"/>
                </a:cubicBezTo>
                <a:cubicBezTo>
                  <a:pt x="14118" y="7765"/>
                  <a:pt x="13271" y="7059"/>
                  <a:pt x="13271" y="6212"/>
                </a:cubicBezTo>
                <a:cubicBezTo>
                  <a:pt x="13271" y="4800"/>
                  <a:pt x="13271" y="4800"/>
                  <a:pt x="13271" y="4800"/>
                </a:cubicBezTo>
                <a:cubicBezTo>
                  <a:pt x="16518" y="4800"/>
                  <a:pt x="16518" y="4800"/>
                  <a:pt x="16518" y="4800"/>
                </a:cubicBezTo>
                <a:lnTo>
                  <a:pt x="16518" y="6212"/>
                </a:lnTo>
                <a:close/>
                <a:moveTo>
                  <a:pt x="12424" y="6212"/>
                </a:moveTo>
                <a:cubicBezTo>
                  <a:pt x="12424" y="7059"/>
                  <a:pt x="11718" y="7765"/>
                  <a:pt x="10871" y="7765"/>
                </a:cubicBezTo>
                <a:cubicBezTo>
                  <a:pt x="9882" y="7765"/>
                  <a:pt x="9176" y="7059"/>
                  <a:pt x="9176" y="6212"/>
                </a:cubicBezTo>
                <a:cubicBezTo>
                  <a:pt x="9176" y="4800"/>
                  <a:pt x="9176" y="4800"/>
                  <a:pt x="9176" y="4800"/>
                </a:cubicBezTo>
                <a:cubicBezTo>
                  <a:pt x="12424" y="4800"/>
                  <a:pt x="12424" y="4800"/>
                  <a:pt x="12424" y="4800"/>
                </a:cubicBezTo>
                <a:lnTo>
                  <a:pt x="12424" y="6212"/>
                </a:lnTo>
                <a:close/>
                <a:moveTo>
                  <a:pt x="8329" y="6212"/>
                </a:moveTo>
                <a:cubicBezTo>
                  <a:pt x="8329" y="7059"/>
                  <a:pt x="7482" y="7765"/>
                  <a:pt x="6635" y="7765"/>
                </a:cubicBezTo>
                <a:cubicBezTo>
                  <a:pt x="5788" y="7765"/>
                  <a:pt x="5082" y="7059"/>
                  <a:pt x="5082" y="6212"/>
                </a:cubicBezTo>
                <a:cubicBezTo>
                  <a:pt x="5082" y="4800"/>
                  <a:pt x="5082" y="4800"/>
                  <a:pt x="5082" y="4800"/>
                </a:cubicBezTo>
                <a:cubicBezTo>
                  <a:pt x="8329" y="4800"/>
                  <a:pt x="8329" y="4800"/>
                  <a:pt x="8329" y="4800"/>
                </a:cubicBezTo>
                <a:lnTo>
                  <a:pt x="8329" y="6212"/>
                </a:lnTo>
                <a:close/>
                <a:moveTo>
                  <a:pt x="4094" y="6212"/>
                </a:moveTo>
                <a:cubicBezTo>
                  <a:pt x="4094" y="7059"/>
                  <a:pt x="3388" y="7765"/>
                  <a:pt x="2541" y="7765"/>
                </a:cubicBezTo>
                <a:cubicBezTo>
                  <a:pt x="1694" y="7765"/>
                  <a:pt x="988" y="7059"/>
                  <a:pt x="988" y="6212"/>
                </a:cubicBezTo>
                <a:cubicBezTo>
                  <a:pt x="988" y="4800"/>
                  <a:pt x="988" y="4800"/>
                  <a:pt x="988" y="4800"/>
                </a:cubicBezTo>
                <a:cubicBezTo>
                  <a:pt x="4094" y="4800"/>
                  <a:pt x="4094" y="4800"/>
                  <a:pt x="4094" y="4800"/>
                </a:cubicBezTo>
                <a:lnTo>
                  <a:pt x="4094" y="6212"/>
                </a:lnTo>
                <a:close/>
                <a:moveTo>
                  <a:pt x="11576" y="988"/>
                </a:moveTo>
                <a:cubicBezTo>
                  <a:pt x="12282" y="3812"/>
                  <a:pt x="12282" y="3812"/>
                  <a:pt x="12282" y="3812"/>
                </a:cubicBezTo>
                <a:cubicBezTo>
                  <a:pt x="9318" y="3812"/>
                  <a:pt x="9318" y="3812"/>
                  <a:pt x="9318" y="3812"/>
                </a:cubicBezTo>
                <a:cubicBezTo>
                  <a:pt x="10024" y="988"/>
                  <a:pt x="10024" y="988"/>
                  <a:pt x="10024" y="988"/>
                </a:cubicBezTo>
                <a:lnTo>
                  <a:pt x="11576" y="988"/>
                </a:lnTo>
                <a:close/>
                <a:moveTo>
                  <a:pt x="13976" y="988"/>
                </a:moveTo>
                <a:cubicBezTo>
                  <a:pt x="16094" y="3812"/>
                  <a:pt x="16094" y="3812"/>
                  <a:pt x="16094" y="3812"/>
                </a:cubicBezTo>
                <a:cubicBezTo>
                  <a:pt x="13271" y="3812"/>
                  <a:pt x="13271" y="3812"/>
                  <a:pt x="13271" y="3812"/>
                </a:cubicBezTo>
                <a:cubicBezTo>
                  <a:pt x="12847" y="2118"/>
                  <a:pt x="12847" y="2118"/>
                  <a:pt x="12847" y="2118"/>
                </a:cubicBezTo>
                <a:cubicBezTo>
                  <a:pt x="12565" y="988"/>
                  <a:pt x="12565" y="988"/>
                  <a:pt x="12565" y="988"/>
                </a:cubicBezTo>
                <a:lnTo>
                  <a:pt x="13976" y="988"/>
                </a:lnTo>
                <a:close/>
                <a:moveTo>
                  <a:pt x="8329" y="3812"/>
                </a:moveTo>
                <a:cubicBezTo>
                  <a:pt x="5506" y="3812"/>
                  <a:pt x="5506" y="3812"/>
                  <a:pt x="5506" y="3812"/>
                </a:cubicBezTo>
                <a:cubicBezTo>
                  <a:pt x="7624" y="988"/>
                  <a:pt x="7624" y="988"/>
                  <a:pt x="7624" y="988"/>
                </a:cubicBezTo>
                <a:cubicBezTo>
                  <a:pt x="9035" y="988"/>
                  <a:pt x="9035" y="988"/>
                  <a:pt x="9035" y="988"/>
                </a:cubicBezTo>
                <a:lnTo>
                  <a:pt x="8329" y="3812"/>
                </a:lnTo>
                <a:close/>
                <a:moveTo>
                  <a:pt x="17506" y="4800"/>
                </a:moveTo>
                <a:cubicBezTo>
                  <a:pt x="20753" y="4800"/>
                  <a:pt x="20753" y="4800"/>
                  <a:pt x="20753" y="4800"/>
                </a:cubicBezTo>
                <a:cubicBezTo>
                  <a:pt x="20753" y="6212"/>
                  <a:pt x="20753" y="6212"/>
                  <a:pt x="20753" y="6212"/>
                </a:cubicBezTo>
                <a:cubicBezTo>
                  <a:pt x="20753" y="7059"/>
                  <a:pt x="19906" y="7765"/>
                  <a:pt x="19059" y="7765"/>
                </a:cubicBezTo>
                <a:cubicBezTo>
                  <a:pt x="18212" y="7765"/>
                  <a:pt x="17506" y="7059"/>
                  <a:pt x="17506" y="6212"/>
                </a:cubicBezTo>
                <a:lnTo>
                  <a:pt x="17506" y="4800"/>
                </a:lnTo>
                <a:close/>
                <a:moveTo>
                  <a:pt x="19906" y="3812"/>
                </a:moveTo>
                <a:cubicBezTo>
                  <a:pt x="17224" y="3812"/>
                  <a:pt x="17224" y="3812"/>
                  <a:pt x="17224" y="3812"/>
                </a:cubicBezTo>
                <a:cubicBezTo>
                  <a:pt x="15106" y="988"/>
                  <a:pt x="15106" y="988"/>
                  <a:pt x="15106" y="988"/>
                </a:cubicBezTo>
                <a:cubicBezTo>
                  <a:pt x="16376" y="988"/>
                  <a:pt x="16376" y="988"/>
                  <a:pt x="16376" y="988"/>
                </a:cubicBezTo>
                <a:lnTo>
                  <a:pt x="19906" y="3812"/>
                </a:lnTo>
                <a:close/>
                <a:moveTo>
                  <a:pt x="5224" y="988"/>
                </a:moveTo>
                <a:cubicBezTo>
                  <a:pt x="6494" y="988"/>
                  <a:pt x="6494" y="988"/>
                  <a:pt x="6494" y="988"/>
                </a:cubicBezTo>
                <a:cubicBezTo>
                  <a:pt x="4376" y="3812"/>
                  <a:pt x="4376" y="3812"/>
                  <a:pt x="4376" y="3812"/>
                </a:cubicBezTo>
                <a:cubicBezTo>
                  <a:pt x="1694" y="3812"/>
                  <a:pt x="1694" y="3812"/>
                  <a:pt x="1694" y="3812"/>
                </a:cubicBezTo>
                <a:lnTo>
                  <a:pt x="5224" y="988"/>
                </a:lnTo>
                <a:close/>
                <a:moveTo>
                  <a:pt x="17365" y="20612"/>
                </a:moveTo>
                <a:cubicBezTo>
                  <a:pt x="17365" y="15812"/>
                  <a:pt x="17365" y="15812"/>
                  <a:pt x="17365" y="15812"/>
                </a:cubicBezTo>
                <a:cubicBezTo>
                  <a:pt x="17365" y="13976"/>
                  <a:pt x="15812" y="12424"/>
                  <a:pt x="13835" y="12424"/>
                </a:cubicBezTo>
                <a:cubicBezTo>
                  <a:pt x="11859" y="12424"/>
                  <a:pt x="10306" y="13976"/>
                  <a:pt x="10306" y="15812"/>
                </a:cubicBezTo>
                <a:cubicBezTo>
                  <a:pt x="10306" y="20753"/>
                  <a:pt x="10306" y="20753"/>
                  <a:pt x="10306" y="20753"/>
                </a:cubicBezTo>
                <a:cubicBezTo>
                  <a:pt x="988" y="20753"/>
                  <a:pt x="988" y="20753"/>
                  <a:pt x="988" y="20753"/>
                </a:cubicBezTo>
                <a:cubicBezTo>
                  <a:pt x="988" y="8047"/>
                  <a:pt x="988" y="8047"/>
                  <a:pt x="988" y="8047"/>
                </a:cubicBezTo>
                <a:cubicBezTo>
                  <a:pt x="1412" y="8471"/>
                  <a:pt x="1976" y="8612"/>
                  <a:pt x="2541" y="8612"/>
                </a:cubicBezTo>
                <a:cubicBezTo>
                  <a:pt x="3388" y="8612"/>
                  <a:pt x="4094" y="8188"/>
                  <a:pt x="4659" y="7624"/>
                </a:cubicBezTo>
                <a:cubicBezTo>
                  <a:pt x="5082" y="8188"/>
                  <a:pt x="5788" y="8612"/>
                  <a:pt x="6635" y="8612"/>
                </a:cubicBezTo>
                <a:cubicBezTo>
                  <a:pt x="7482" y="8612"/>
                  <a:pt x="8329" y="8188"/>
                  <a:pt x="8753" y="7624"/>
                </a:cubicBezTo>
                <a:cubicBezTo>
                  <a:pt x="9176" y="8188"/>
                  <a:pt x="10024" y="8612"/>
                  <a:pt x="10871" y="8612"/>
                </a:cubicBezTo>
                <a:cubicBezTo>
                  <a:pt x="11718" y="8612"/>
                  <a:pt x="12424" y="8188"/>
                  <a:pt x="12847" y="7624"/>
                </a:cubicBezTo>
                <a:cubicBezTo>
                  <a:pt x="13271" y="8188"/>
                  <a:pt x="14118" y="8612"/>
                  <a:pt x="14965" y="8612"/>
                </a:cubicBezTo>
                <a:cubicBezTo>
                  <a:pt x="15812" y="8612"/>
                  <a:pt x="16518" y="8188"/>
                  <a:pt x="17082" y="7624"/>
                </a:cubicBezTo>
                <a:cubicBezTo>
                  <a:pt x="17506" y="8188"/>
                  <a:pt x="18212" y="8612"/>
                  <a:pt x="19059" y="8612"/>
                </a:cubicBezTo>
                <a:cubicBezTo>
                  <a:pt x="19624" y="8612"/>
                  <a:pt x="20188" y="8471"/>
                  <a:pt x="20753" y="8047"/>
                </a:cubicBezTo>
                <a:cubicBezTo>
                  <a:pt x="20753" y="20612"/>
                  <a:pt x="20753" y="20612"/>
                  <a:pt x="20753" y="20612"/>
                </a:cubicBezTo>
                <a:cubicBezTo>
                  <a:pt x="17365" y="20612"/>
                  <a:pt x="17365" y="20612"/>
                  <a:pt x="17365" y="206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21" name="Freeform 233"/>
          <p:cNvSpPr/>
          <p:nvPr/>
        </p:nvSpPr>
        <p:spPr>
          <a:xfrm>
            <a:off x="16465550" y="11909425"/>
            <a:ext cx="1044576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18" y="3953"/>
                </a:moveTo>
                <a:cubicBezTo>
                  <a:pt x="16800" y="141"/>
                  <a:pt x="16800" y="141"/>
                  <a:pt x="16800" y="141"/>
                </a:cubicBezTo>
                <a:cubicBezTo>
                  <a:pt x="16659" y="0"/>
                  <a:pt x="16518" y="0"/>
                  <a:pt x="16518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5082" y="0"/>
                  <a:pt x="4941" y="0"/>
                  <a:pt x="4800" y="141"/>
                </a:cubicBezTo>
                <a:cubicBezTo>
                  <a:pt x="282" y="3953"/>
                  <a:pt x="282" y="3953"/>
                  <a:pt x="282" y="3953"/>
                </a:cubicBezTo>
                <a:cubicBezTo>
                  <a:pt x="141" y="4094"/>
                  <a:pt x="0" y="4235"/>
                  <a:pt x="0" y="4518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4376"/>
                  <a:pt x="21600" y="4376"/>
                  <a:pt x="21600" y="4376"/>
                </a:cubicBezTo>
                <a:cubicBezTo>
                  <a:pt x="21600" y="4235"/>
                  <a:pt x="21459" y="4094"/>
                  <a:pt x="21318" y="3953"/>
                </a:cubicBezTo>
                <a:close/>
                <a:moveTo>
                  <a:pt x="16518" y="6212"/>
                </a:moveTo>
                <a:cubicBezTo>
                  <a:pt x="16518" y="7059"/>
                  <a:pt x="15812" y="7765"/>
                  <a:pt x="14965" y="7765"/>
                </a:cubicBezTo>
                <a:cubicBezTo>
                  <a:pt x="14118" y="7765"/>
                  <a:pt x="13271" y="7059"/>
                  <a:pt x="13271" y="6212"/>
                </a:cubicBezTo>
                <a:cubicBezTo>
                  <a:pt x="13271" y="4800"/>
                  <a:pt x="13271" y="4800"/>
                  <a:pt x="13271" y="4800"/>
                </a:cubicBezTo>
                <a:cubicBezTo>
                  <a:pt x="16518" y="4800"/>
                  <a:pt x="16518" y="4800"/>
                  <a:pt x="16518" y="4800"/>
                </a:cubicBezTo>
                <a:lnTo>
                  <a:pt x="16518" y="6212"/>
                </a:lnTo>
                <a:close/>
                <a:moveTo>
                  <a:pt x="12424" y="6212"/>
                </a:moveTo>
                <a:cubicBezTo>
                  <a:pt x="12424" y="7059"/>
                  <a:pt x="11718" y="7765"/>
                  <a:pt x="10871" y="7765"/>
                </a:cubicBezTo>
                <a:cubicBezTo>
                  <a:pt x="9882" y="7765"/>
                  <a:pt x="9176" y="7059"/>
                  <a:pt x="9176" y="6212"/>
                </a:cubicBezTo>
                <a:cubicBezTo>
                  <a:pt x="9176" y="4800"/>
                  <a:pt x="9176" y="4800"/>
                  <a:pt x="9176" y="4800"/>
                </a:cubicBezTo>
                <a:cubicBezTo>
                  <a:pt x="12424" y="4800"/>
                  <a:pt x="12424" y="4800"/>
                  <a:pt x="12424" y="4800"/>
                </a:cubicBezTo>
                <a:lnTo>
                  <a:pt x="12424" y="6212"/>
                </a:lnTo>
                <a:close/>
                <a:moveTo>
                  <a:pt x="8329" y="6212"/>
                </a:moveTo>
                <a:cubicBezTo>
                  <a:pt x="8329" y="7059"/>
                  <a:pt x="7482" y="7765"/>
                  <a:pt x="6635" y="7765"/>
                </a:cubicBezTo>
                <a:cubicBezTo>
                  <a:pt x="5788" y="7765"/>
                  <a:pt x="5082" y="7059"/>
                  <a:pt x="5082" y="6212"/>
                </a:cubicBezTo>
                <a:cubicBezTo>
                  <a:pt x="5082" y="4800"/>
                  <a:pt x="5082" y="4800"/>
                  <a:pt x="5082" y="4800"/>
                </a:cubicBezTo>
                <a:cubicBezTo>
                  <a:pt x="8329" y="4800"/>
                  <a:pt x="8329" y="4800"/>
                  <a:pt x="8329" y="4800"/>
                </a:cubicBezTo>
                <a:lnTo>
                  <a:pt x="8329" y="6212"/>
                </a:lnTo>
                <a:close/>
                <a:moveTo>
                  <a:pt x="11576" y="988"/>
                </a:moveTo>
                <a:cubicBezTo>
                  <a:pt x="12282" y="3812"/>
                  <a:pt x="12282" y="3812"/>
                  <a:pt x="12282" y="3812"/>
                </a:cubicBezTo>
                <a:cubicBezTo>
                  <a:pt x="9318" y="3812"/>
                  <a:pt x="9318" y="3812"/>
                  <a:pt x="9318" y="3812"/>
                </a:cubicBezTo>
                <a:cubicBezTo>
                  <a:pt x="10024" y="988"/>
                  <a:pt x="10024" y="988"/>
                  <a:pt x="10024" y="988"/>
                </a:cubicBezTo>
                <a:lnTo>
                  <a:pt x="11576" y="988"/>
                </a:lnTo>
                <a:close/>
                <a:moveTo>
                  <a:pt x="13976" y="988"/>
                </a:moveTo>
                <a:cubicBezTo>
                  <a:pt x="16094" y="3812"/>
                  <a:pt x="16094" y="3812"/>
                  <a:pt x="16094" y="3812"/>
                </a:cubicBezTo>
                <a:cubicBezTo>
                  <a:pt x="13271" y="3812"/>
                  <a:pt x="13271" y="3812"/>
                  <a:pt x="13271" y="3812"/>
                </a:cubicBezTo>
                <a:cubicBezTo>
                  <a:pt x="12847" y="2118"/>
                  <a:pt x="12847" y="2118"/>
                  <a:pt x="12847" y="2118"/>
                </a:cubicBezTo>
                <a:cubicBezTo>
                  <a:pt x="12565" y="988"/>
                  <a:pt x="12565" y="988"/>
                  <a:pt x="12565" y="988"/>
                </a:cubicBezTo>
                <a:lnTo>
                  <a:pt x="13976" y="988"/>
                </a:lnTo>
                <a:close/>
                <a:moveTo>
                  <a:pt x="8329" y="3812"/>
                </a:moveTo>
                <a:cubicBezTo>
                  <a:pt x="5506" y="3812"/>
                  <a:pt x="5506" y="3812"/>
                  <a:pt x="5506" y="3812"/>
                </a:cubicBezTo>
                <a:cubicBezTo>
                  <a:pt x="7624" y="988"/>
                  <a:pt x="7624" y="988"/>
                  <a:pt x="7624" y="988"/>
                </a:cubicBezTo>
                <a:cubicBezTo>
                  <a:pt x="9035" y="988"/>
                  <a:pt x="9035" y="988"/>
                  <a:pt x="9035" y="988"/>
                </a:cubicBezTo>
                <a:lnTo>
                  <a:pt x="8329" y="3812"/>
                </a:lnTo>
                <a:close/>
                <a:moveTo>
                  <a:pt x="19906" y="3812"/>
                </a:moveTo>
                <a:cubicBezTo>
                  <a:pt x="17224" y="3812"/>
                  <a:pt x="17224" y="3812"/>
                  <a:pt x="17224" y="3812"/>
                </a:cubicBezTo>
                <a:cubicBezTo>
                  <a:pt x="15106" y="988"/>
                  <a:pt x="15106" y="988"/>
                  <a:pt x="15106" y="988"/>
                </a:cubicBezTo>
                <a:cubicBezTo>
                  <a:pt x="16376" y="988"/>
                  <a:pt x="16376" y="988"/>
                  <a:pt x="16376" y="988"/>
                </a:cubicBezTo>
                <a:lnTo>
                  <a:pt x="19906" y="3812"/>
                </a:lnTo>
                <a:close/>
                <a:moveTo>
                  <a:pt x="5224" y="988"/>
                </a:moveTo>
                <a:cubicBezTo>
                  <a:pt x="6494" y="988"/>
                  <a:pt x="6494" y="988"/>
                  <a:pt x="6494" y="988"/>
                </a:cubicBezTo>
                <a:cubicBezTo>
                  <a:pt x="4376" y="3812"/>
                  <a:pt x="4376" y="3812"/>
                  <a:pt x="4376" y="3812"/>
                </a:cubicBezTo>
                <a:cubicBezTo>
                  <a:pt x="1694" y="3812"/>
                  <a:pt x="1694" y="3812"/>
                  <a:pt x="1694" y="3812"/>
                </a:cubicBezTo>
                <a:lnTo>
                  <a:pt x="5224" y="988"/>
                </a:lnTo>
                <a:close/>
                <a:moveTo>
                  <a:pt x="988" y="4800"/>
                </a:moveTo>
                <a:cubicBezTo>
                  <a:pt x="4094" y="4800"/>
                  <a:pt x="4094" y="4800"/>
                  <a:pt x="4094" y="4800"/>
                </a:cubicBezTo>
                <a:cubicBezTo>
                  <a:pt x="4094" y="6212"/>
                  <a:pt x="4094" y="6212"/>
                  <a:pt x="4094" y="6212"/>
                </a:cubicBezTo>
                <a:cubicBezTo>
                  <a:pt x="4094" y="7059"/>
                  <a:pt x="3388" y="7765"/>
                  <a:pt x="2541" y="7765"/>
                </a:cubicBezTo>
                <a:cubicBezTo>
                  <a:pt x="1694" y="7765"/>
                  <a:pt x="988" y="7059"/>
                  <a:pt x="988" y="6212"/>
                </a:cubicBezTo>
                <a:lnTo>
                  <a:pt x="988" y="4800"/>
                </a:lnTo>
                <a:close/>
                <a:moveTo>
                  <a:pt x="988" y="20753"/>
                </a:moveTo>
                <a:cubicBezTo>
                  <a:pt x="988" y="8047"/>
                  <a:pt x="988" y="8047"/>
                  <a:pt x="988" y="8047"/>
                </a:cubicBezTo>
                <a:cubicBezTo>
                  <a:pt x="1412" y="8471"/>
                  <a:pt x="1976" y="8753"/>
                  <a:pt x="2541" y="8753"/>
                </a:cubicBezTo>
                <a:cubicBezTo>
                  <a:pt x="3388" y="8753"/>
                  <a:pt x="4094" y="8329"/>
                  <a:pt x="4659" y="7624"/>
                </a:cubicBezTo>
                <a:cubicBezTo>
                  <a:pt x="5082" y="8329"/>
                  <a:pt x="5788" y="8753"/>
                  <a:pt x="6635" y="8753"/>
                </a:cubicBezTo>
                <a:cubicBezTo>
                  <a:pt x="7482" y="8753"/>
                  <a:pt x="8329" y="8329"/>
                  <a:pt x="8753" y="7624"/>
                </a:cubicBezTo>
                <a:cubicBezTo>
                  <a:pt x="9176" y="8329"/>
                  <a:pt x="10024" y="8753"/>
                  <a:pt x="10871" y="8753"/>
                </a:cubicBezTo>
                <a:cubicBezTo>
                  <a:pt x="11718" y="8753"/>
                  <a:pt x="12424" y="8329"/>
                  <a:pt x="12847" y="7624"/>
                </a:cubicBezTo>
                <a:cubicBezTo>
                  <a:pt x="13271" y="8329"/>
                  <a:pt x="14118" y="8753"/>
                  <a:pt x="14965" y="8753"/>
                </a:cubicBezTo>
                <a:cubicBezTo>
                  <a:pt x="15812" y="8753"/>
                  <a:pt x="16518" y="8329"/>
                  <a:pt x="17082" y="7624"/>
                </a:cubicBezTo>
                <a:cubicBezTo>
                  <a:pt x="17506" y="8329"/>
                  <a:pt x="18212" y="8753"/>
                  <a:pt x="19059" y="8753"/>
                </a:cubicBezTo>
                <a:cubicBezTo>
                  <a:pt x="19765" y="8753"/>
                  <a:pt x="20188" y="8471"/>
                  <a:pt x="20753" y="8047"/>
                </a:cubicBezTo>
                <a:cubicBezTo>
                  <a:pt x="20753" y="20753"/>
                  <a:pt x="20753" y="20753"/>
                  <a:pt x="20753" y="20753"/>
                </a:cubicBezTo>
                <a:cubicBezTo>
                  <a:pt x="988" y="20753"/>
                  <a:pt x="988" y="20753"/>
                  <a:pt x="988" y="20753"/>
                </a:cubicBezTo>
                <a:close/>
                <a:moveTo>
                  <a:pt x="20753" y="6212"/>
                </a:moveTo>
                <a:cubicBezTo>
                  <a:pt x="20753" y="7059"/>
                  <a:pt x="19906" y="7765"/>
                  <a:pt x="19059" y="7765"/>
                </a:cubicBezTo>
                <a:cubicBezTo>
                  <a:pt x="18212" y="7765"/>
                  <a:pt x="17506" y="7059"/>
                  <a:pt x="17506" y="6212"/>
                </a:cubicBezTo>
                <a:cubicBezTo>
                  <a:pt x="17506" y="4800"/>
                  <a:pt x="17506" y="4800"/>
                  <a:pt x="17506" y="4800"/>
                </a:cubicBezTo>
                <a:cubicBezTo>
                  <a:pt x="20753" y="4800"/>
                  <a:pt x="20753" y="4800"/>
                  <a:pt x="20753" y="4800"/>
                </a:cubicBezTo>
                <a:lnTo>
                  <a:pt x="20753" y="6212"/>
                </a:lnTo>
                <a:close/>
                <a:moveTo>
                  <a:pt x="565" y="14259"/>
                </a:moveTo>
                <a:cubicBezTo>
                  <a:pt x="21176" y="14259"/>
                  <a:pt x="21176" y="14259"/>
                  <a:pt x="21176" y="14259"/>
                </a:cubicBezTo>
                <a:cubicBezTo>
                  <a:pt x="21176" y="15247"/>
                  <a:pt x="21176" y="15247"/>
                  <a:pt x="21176" y="15247"/>
                </a:cubicBezTo>
                <a:cubicBezTo>
                  <a:pt x="565" y="15247"/>
                  <a:pt x="565" y="15247"/>
                  <a:pt x="565" y="15247"/>
                </a:cubicBezTo>
                <a:lnTo>
                  <a:pt x="565" y="1425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22" name="Freeform 234"/>
          <p:cNvSpPr/>
          <p:nvPr/>
        </p:nvSpPr>
        <p:spPr>
          <a:xfrm>
            <a:off x="18380076" y="736600"/>
            <a:ext cx="1047751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71" y="2928"/>
                </a:moveTo>
                <a:lnTo>
                  <a:pt x="15971" y="0"/>
                </a:lnTo>
                <a:lnTo>
                  <a:pt x="5629" y="0"/>
                </a:lnTo>
                <a:lnTo>
                  <a:pt x="5629" y="2928"/>
                </a:lnTo>
                <a:lnTo>
                  <a:pt x="0" y="2928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928"/>
                </a:lnTo>
                <a:lnTo>
                  <a:pt x="15971" y="2928"/>
                </a:lnTo>
                <a:close/>
                <a:moveTo>
                  <a:pt x="6611" y="976"/>
                </a:moveTo>
                <a:lnTo>
                  <a:pt x="15120" y="976"/>
                </a:lnTo>
                <a:lnTo>
                  <a:pt x="15120" y="3123"/>
                </a:lnTo>
                <a:lnTo>
                  <a:pt x="6611" y="3123"/>
                </a:lnTo>
                <a:lnTo>
                  <a:pt x="6611" y="976"/>
                </a:lnTo>
                <a:close/>
                <a:moveTo>
                  <a:pt x="5629" y="3969"/>
                </a:moveTo>
                <a:lnTo>
                  <a:pt x="20749" y="3969"/>
                </a:lnTo>
                <a:lnTo>
                  <a:pt x="20749" y="9629"/>
                </a:lnTo>
                <a:lnTo>
                  <a:pt x="12698" y="9629"/>
                </a:lnTo>
                <a:lnTo>
                  <a:pt x="12698" y="7222"/>
                </a:lnTo>
                <a:lnTo>
                  <a:pt x="9033" y="7222"/>
                </a:lnTo>
                <a:lnTo>
                  <a:pt x="9033" y="9629"/>
                </a:lnTo>
                <a:lnTo>
                  <a:pt x="982" y="9629"/>
                </a:lnTo>
                <a:lnTo>
                  <a:pt x="982" y="3969"/>
                </a:lnTo>
                <a:lnTo>
                  <a:pt x="5629" y="3969"/>
                </a:lnTo>
                <a:close/>
                <a:moveTo>
                  <a:pt x="11716" y="8067"/>
                </a:moveTo>
                <a:lnTo>
                  <a:pt x="11716" y="12166"/>
                </a:lnTo>
                <a:lnTo>
                  <a:pt x="9884" y="12166"/>
                </a:lnTo>
                <a:lnTo>
                  <a:pt x="9884" y="8067"/>
                </a:lnTo>
                <a:lnTo>
                  <a:pt x="11716" y="8067"/>
                </a:lnTo>
                <a:close/>
                <a:moveTo>
                  <a:pt x="982" y="20754"/>
                </a:moveTo>
                <a:lnTo>
                  <a:pt x="982" y="10605"/>
                </a:lnTo>
                <a:lnTo>
                  <a:pt x="9033" y="10605"/>
                </a:lnTo>
                <a:lnTo>
                  <a:pt x="9033" y="13142"/>
                </a:lnTo>
                <a:lnTo>
                  <a:pt x="12698" y="13142"/>
                </a:lnTo>
                <a:lnTo>
                  <a:pt x="12698" y="10605"/>
                </a:lnTo>
                <a:lnTo>
                  <a:pt x="20749" y="10605"/>
                </a:lnTo>
                <a:lnTo>
                  <a:pt x="20749" y="20754"/>
                </a:lnTo>
                <a:lnTo>
                  <a:pt x="982" y="2075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23" name="Freeform 235"/>
          <p:cNvSpPr/>
          <p:nvPr/>
        </p:nvSpPr>
        <p:spPr>
          <a:xfrm>
            <a:off x="18380076" y="1978025"/>
            <a:ext cx="1047751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65" y="2541"/>
                </a:moveTo>
                <a:cubicBezTo>
                  <a:pt x="14965" y="2541"/>
                  <a:pt x="14965" y="2541"/>
                  <a:pt x="14965" y="2541"/>
                </a:cubicBezTo>
                <a:cubicBezTo>
                  <a:pt x="14965" y="1694"/>
                  <a:pt x="14965" y="1694"/>
                  <a:pt x="14965" y="1694"/>
                </a:cubicBezTo>
                <a:cubicBezTo>
                  <a:pt x="14965" y="847"/>
                  <a:pt x="14259" y="0"/>
                  <a:pt x="13271" y="0"/>
                </a:cubicBezTo>
                <a:cubicBezTo>
                  <a:pt x="8329" y="0"/>
                  <a:pt x="8329" y="0"/>
                  <a:pt x="8329" y="0"/>
                </a:cubicBezTo>
                <a:cubicBezTo>
                  <a:pt x="7341" y="0"/>
                  <a:pt x="6635" y="847"/>
                  <a:pt x="6635" y="1694"/>
                </a:cubicBezTo>
                <a:cubicBezTo>
                  <a:pt x="6635" y="2541"/>
                  <a:pt x="6635" y="2541"/>
                  <a:pt x="6635" y="2541"/>
                </a:cubicBezTo>
                <a:cubicBezTo>
                  <a:pt x="1835" y="2541"/>
                  <a:pt x="1835" y="2541"/>
                  <a:pt x="1835" y="2541"/>
                </a:cubicBezTo>
                <a:cubicBezTo>
                  <a:pt x="847" y="2541"/>
                  <a:pt x="0" y="3388"/>
                  <a:pt x="0" y="4376"/>
                </a:cubicBezTo>
                <a:cubicBezTo>
                  <a:pt x="0" y="19765"/>
                  <a:pt x="0" y="19765"/>
                  <a:pt x="0" y="19765"/>
                </a:cubicBezTo>
                <a:cubicBezTo>
                  <a:pt x="0" y="20753"/>
                  <a:pt x="847" y="21600"/>
                  <a:pt x="1835" y="21600"/>
                </a:cubicBezTo>
                <a:cubicBezTo>
                  <a:pt x="19765" y="21600"/>
                  <a:pt x="19765" y="21600"/>
                  <a:pt x="19765" y="21600"/>
                </a:cubicBezTo>
                <a:cubicBezTo>
                  <a:pt x="20753" y="21600"/>
                  <a:pt x="21600" y="20753"/>
                  <a:pt x="21600" y="19765"/>
                </a:cubicBezTo>
                <a:cubicBezTo>
                  <a:pt x="21600" y="4376"/>
                  <a:pt x="21600" y="4376"/>
                  <a:pt x="21600" y="4376"/>
                </a:cubicBezTo>
                <a:cubicBezTo>
                  <a:pt x="21600" y="3388"/>
                  <a:pt x="20753" y="2541"/>
                  <a:pt x="19765" y="2541"/>
                </a:cubicBezTo>
                <a:close/>
                <a:moveTo>
                  <a:pt x="7482" y="1694"/>
                </a:moveTo>
                <a:cubicBezTo>
                  <a:pt x="7482" y="1271"/>
                  <a:pt x="7906" y="988"/>
                  <a:pt x="8329" y="988"/>
                </a:cubicBezTo>
                <a:cubicBezTo>
                  <a:pt x="13271" y="988"/>
                  <a:pt x="13271" y="988"/>
                  <a:pt x="13271" y="988"/>
                </a:cubicBezTo>
                <a:cubicBezTo>
                  <a:pt x="13694" y="988"/>
                  <a:pt x="14118" y="1271"/>
                  <a:pt x="14118" y="1694"/>
                </a:cubicBezTo>
                <a:cubicBezTo>
                  <a:pt x="14118" y="2541"/>
                  <a:pt x="14118" y="2541"/>
                  <a:pt x="14118" y="2541"/>
                </a:cubicBezTo>
                <a:cubicBezTo>
                  <a:pt x="7482" y="2541"/>
                  <a:pt x="7482" y="2541"/>
                  <a:pt x="7482" y="2541"/>
                </a:cubicBezTo>
                <a:lnTo>
                  <a:pt x="7482" y="1694"/>
                </a:lnTo>
                <a:close/>
                <a:moveTo>
                  <a:pt x="1835" y="3388"/>
                </a:moveTo>
                <a:cubicBezTo>
                  <a:pt x="19765" y="3388"/>
                  <a:pt x="19765" y="3388"/>
                  <a:pt x="19765" y="3388"/>
                </a:cubicBezTo>
                <a:cubicBezTo>
                  <a:pt x="20329" y="3388"/>
                  <a:pt x="20753" y="3812"/>
                  <a:pt x="20753" y="4376"/>
                </a:cubicBezTo>
                <a:cubicBezTo>
                  <a:pt x="20753" y="8612"/>
                  <a:pt x="20753" y="8612"/>
                  <a:pt x="20753" y="8612"/>
                </a:cubicBezTo>
                <a:cubicBezTo>
                  <a:pt x="13129" y="13129"/>
                  <a:pt x="13129" y="13129"/>
                  <a:pt x="13129" y="13129"/>
                </a:cubicBezTo>
                <a:cubicBezTo>
                  <a:pt x="12847" y="12141"/>
                  <a:pt x="11859" y="11435"/>
                  <a:pt x="10871" y="11435"/>
                </a:cubicBezTo>
                <a:cubicBezTo>
                  <a:pt x="9741" y="11435"/>
                  <a:pt x="8894" y="12141"/>
                  <a:pt x="8471" y="13129"/>
                </a:cubicBezTo>
                <a:cubicBezTo>
                  <a:pt x="988" y="8612"/>
                  <a:pt x="988" y="8612"/>
                  <a:pt x="988" y="8612"/>
                </a:cubicBezTo>
                <a:cubicBezTo>
                  <a:pt x="988" y="4376"/>
                  <a:pt x="988" y="4376"/>
                  <a:pt x="988" y="4376"/>
                </a:cubicBezTo>
                <a:cubicBezTo>
                  <a:pt x="988" y="3812"/>
                  <a:pt x="1271" y="3388"/>
                  <a:pt x="1835" y="3388"/>
                </a:cubicBezTo>
                <a:close/>
                <a:moveTo>
                  <a:pt x="12282" y="13976"/>
                </a:moveTo>
                <a:cubicBezTo>
                  <a:pt x="12282" y="14824"/>
                  <a:pt x="11576" y="15529"/>
                  <a:pt x="10871" y="15529"/>
                </a:cubicBezTo>
                <a:cubicBezTo>
                  <a:pt x="10024" y="15529"/>
                  <a:pt x="9318" y="14824"/>
                  <a:pt x="9318" y="13976"/>
                </a:cubicBezTo>
                <a:cubicBezTo>
                  <a:pt x="9318" y="13129"/>
                  <a:pt x="10024" y="12424"/>
                  <a:pt x="10871" y="12424"/>
                </a:cubicBezTo>
                <a:cubicBezTo>
                  <a:pt x="11576" y="12424"/>
                  <a:pt x="12282" y="13129"/>
                  <a:pt x="12282" y="13976"/>
                </a:cubicBezTo>
                <a:close/>
                <a:moveTo>
                  <a:pt x="19765" y="20753"/>
                </a:moveTo>
                <a:cubicBezTo>
                  <a:pt x="1835" y="20753"/>
                  <a:pt x="1835" y="20753"/>
                  <a:pt x="1835" y="20753"/>
                </a:cubicBezTo>
                <a:cubicBezTo>
                  <a:pt x="1271" y="20753"/>
                  <a:pt x="988" y="20329"/>
                  <a:pt x="988" y="19765"/>
                </a:cubicBezTo>
                <a:cubicBezTo>
                  <a:pt x="988" y="9741"/>
                  <a:pt x="988" y="9741"/>
                  <a:pt x="988" y="9741"/>
                </a:cubicBezTo>
                <a:cubicBezTo>
                  <a:pt x="8329" y="14118"/>
                  <a:pt x="8329" y="14118"/>
                  <a:pt x="8329" y="14118"/>
                </a:cubicBezTo>
                <a:cubicBezTo>
                  <a:pt x="8471" y="15388"/>
                  <a:pt x="9600" y="16376"/>
                  <a:pt x="10871" y="16376"/>
                </a:cubicBezTo>
                <a:cubicBezTo>
                  <a:pt x="12141" y="16376"/>
                  <a:pt x="13129" y="15388"/>
                  <a:pt x="13271" y="14118"/>
                </a:cubicBezTo>
                <a:cubicBezTo>
                  <a:pt x="20753" y="9741"/>
                  <a:pt x="20753" y="9741"/>
                  <a:pt x="20753" y="9741"/>
                </a:cubicBezTo>
                <a:cubicBezTo>
                  <a:pt x="20753" y="19765"/>
                  <a:pt x="20753" y="19765"/>
                  <a:pt x="20753" y="19765"/>
                </a:cubicBezTo>
                <a:cubicBezTo>
                  <a:pt x="20753" y="20329"/>
                  <a:pt x="20329" y="20753"/>
                  <a:pt x="19765" y="207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24" name="Freeform 236"/>
          <p:cNvSpPr/>
          <p:nvPr/>
        </p:nvSpPr>
        <p:spPr>
          <a:xfrm>
            <a:off x="18497550" y="3336926"/>
            <a:ext cx="238126" cy="2413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09" y="0"/>
                </a:moveTo>
                <a:cubicBezTo>
                  <a:pt x="4937" y="0"/>
                  <a:pt x="0" y="4937"/>
                  <a:pt x="0" y="11109"/>
                </a:cubicBezTo>
                <a:cubicBezTo>
                  <a:pt x="0" y="16663"/>
                  <a:pt x="4937" y="21600"/>
                  <a:pt x="11109" y="21600"/>
                </a:cubicBezTo>
                <a:cubicBezTo>
                  <a:pt x="16663" y="21600"/>
                  <a:pt x="21600" y="16663"/>
                  <a:pt x="21600" y="11109"/>
                </a:cubicBezTo>
                <a:cubicBezTo>
                  <a:pt x="21600" y="4937"/>
                  <a:pt x="16663" y="0"/>
                  <a:pt x="11109" y="0"/>
                </a:cubicBezTo>
                <a:close/>
                <a:moveTo>
                  <a:pt x="11109" y="17897"/>
                </a:moveTo>
                <a:cubicBezTo>
                  <a:pt x="6789" y="17897"/>
                  <a:pt x="3703" y="14811"/>
                  <a:pt x="3703" y="11109"/>
                </a:cubicBezTo>
                <a:cubicBezTo>
                  <a:pt x="3703" y="6789"/>
                  <a:pt x="6789" y="3703"/>
                  <a:pt x="11109" y="3703"/>
                </a:cubicBezTo>
                <a:cubicBezTo>
                  <a:pt x="14811" y="3703"/>
                  <a:pt x="17897" y="6789"/>
                  <a:pt x="17897" y="11109"/>
                </a:cubicBezTo>
                <a:cubicBezTo>
                  <a:pt x="17897" y="14811"/>
                  <a:pt x="14811" y="17897"/>
                  <a:pt x="11109" y="1789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25" name="Freeform 237"/>
          <p:cNvSpPr/>
          <p:nvPr/>
        </p:nvSpPr>
        <p:spPr>
          <a:xfrm>
            <a:off x="18380076" y="3219450"/>
            <a:ext cx="1047751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6" y="847"/>
                </a:moveTo>
                <a:cubicBezTo>
                  <a:pt x="9882" y="282"/>
                  <a:pt x="9176" y="0"/>
                  <a:pt x="8471" y="0"/>
                </a:cubicBezTo>
                <a:cubicBezTo>
                  <a:pt x="3812" y="0"/>
                  <a:pt x="3812" y="0"/>
                  <a:pt x="3812" y="0"/>
                </a:cubicBezTo>
                <a:cubicBezTo>
                  <a:pt x="2824" y="0"/>
                  <a:pt x="1835" y="424"/>
                  <a:pt x="1129" y="1129"/>
                </a:cubicBezTo>
                <a:cubicBezTo>
                  <a:pt x="424" y="1835"/>
                  <a:pt x="0" y="2824"/>
                  <a:pt x="0" y="3812"/>
                </a:cubicBezTo>
                <a:cubicBezTo>
                  <a:pt x="0" y="8471"/>
                  <a:pt x="0" y="8471"/>
                  <a:pt x="0" y="8471"/>
                </a:cubicBezTo>
                <a:cubicBezTo>
                  <a:pt x="141" y="9176"/>
                  <a:pt x="282" y="9741"/>
                  <a:pt x="847" y="10306"/>
                </a:cubicBezTo>
                <a:cubicBezTo>
                  <a:pt x="12141" y="21600"/>
                  <a:pt x="12141" y="21600"/>
                  <a:pt x="12141" y="21600"/>
                </a:cubicBezTo>
                <a:cubicBezTo>
                  <a:pt x="21600" y="12141"/>
                  <a:pt x="21600" y="12141"/>
                  <a:pt x="21600" y="12141"/>
                </a:cubicBezTo>
                <a:lnTo>
                  <a:pt x="10306" y="847"/>
                </a:lnTo>
                <a:close/>
                <a:moveTo>
                  <a:pt x="12141" y="20329"/>
                </a:moveTo>
                <a:cubicBezTo>
                  <a:pt x="1412" y="9600"/>
                  <a:pt x="1412" y="9600"/>
                  <a:pt x="1412" y="9600"/>
                </a:cubicBezTo>
                <a:cubicBezTo>
                  <a:pt x="1129" y="9318"/>
                  <a:pt x="988" y="8894"/>
                  <a:pt x="988" y="8471"/>
                </a:cubicBezTo>
                <a:cubicBezTo>
                  <a:pt x="847" y="3812"/>
                  <a:pt x="847" y="3812"/>
                  <a:pt x="847" y="3812"/>
                </a:cubicBezTo>
                <a:cubicBezTo>
                  <a:pt x="847" y="3106"/>
                  <a:pt x="1129" y="2259"/>
                  <a:pt x="1694" y="1694"/>
                </a:cubicBezTo>
                <a:cubicBezTo>
                  <a:pt x="2259" y="1129"/>
                  <a:pt x="2965" y="847"/>
                  <a:pt x="3812" y="847"/>
                </a:cubicBezTo>
                <a:cubicBezTo>
                  <a:pt x="8471" y="988"/>
                  <a:pt x="8471" y="988"/>
                  <a:pt x="8471" y="988"/>
                </a:cubicBezTo>
                <a:cubicBezTo>
                  <a:pt x="8894" y="988"/>
                  <a:pt x="9318" y="1129"/>
                  <a:pt x="9600" y="1412"/>
                </a:cubicBezTo>
                <a:cubicBezTo>
                  <a:pt x="20329" y="12141"/>
                  <a:pt x="20329" y="12141"/>
                  <a:pt x="20329" y="12141"/>
                </a:cubicBezTo>
                <a:lnTo>
                  <a:pt x="12141" y="2032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26" name="Freeform 238"/>
          <p:cNvSpPr/>
          <p:nvPr/>
        </p:nvSpPr>
        <p:spPr>
          <a:xfrm>
            <a:off x="18380076" y="4460876"/>
            <a:ext cx="1047751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306"/>
                </a:moveTo>
                <a:cubicBezTo>
                  <a:pt x="18918" y="10306"/>
                  <a:pt x="18918" y="10306"/>
                  <a:pt x="18918" y="10306"/>
                </a:cubicBezTo>
                <a:cubicBezTo>
                  <a:pt x="18776" y="6212"/>
                  <a:pt x="15388" y="2824"/>
                  <a:pt x="11294" y="2682"/>
                </a:cubicBezTo>
                <a:cubicBezTo>
                  <a:pt x="11294" y="0"/>
                  <a:pt x="11294" y="0"/>
                  <a:pt x="11294" y="0"/>
                </a:cubicBezTo>
                <a:cubicBezTo>
                  <a:pt x="10306" y="0"/>
                  <a:pt x="10306" y="0"/>
                  <a:pt x="10306" y="0"/>
                </a:cubicBezTo>
                <a:cubicBezTo>
                  <a:pt x="10306" y="2682"/>
                  <a:pt x="10306" y="2682"/>
                  <a:pt x="10306" y="2682"/>
                </a:cubicBezTo>
                <a:cubicBezTo>
                  <a:pt x="6212" y="2824"/>
                  <a:pt x="2824" y="6212"/>
                  <a:pt x="2682" y="10306"/>
                </a:cubicBezTo>
                <a:cubicBezTo>
                  <a:pt x="0" y="10306"/>
                  <a:pt x="0" y="10306"/>
                  <a:pt x="0" y="10306"/>
                </a:cubicBezTo>
                <a:cubicBezTo>
                  <a:pt x="0" y="11294"/>
                  <a:pt x="0" y="11294"/>
                  <a:pt x="0" y="11294"/>
                </a:cubicBezTo>
                <a:cubicBezTo>
                  <a:pt x="2682" y="11294"/>
                  <a:pt x="2682" y="11294"/>
                  <a:pt x="2682" y="11294"/>
                </a:cubicBezTo>
                <a:cubicBezTo>
                  <a:pt x="2824" y="15388"/>
                  <a:pt x="6212" y="18776"/>
                  <a:pt x="10306" y="18918"/>
                </a:cubicBezTo>
                <a:cubicBezTo>
                  <a:pt x="10306" y="21600"/>
                  <a:pt x="10306" y="21600"/>
                  <a:pt x="10306" y="21600"/>
                </a:cubicBezTo>
                <a:cubicBezTo>
                  <a:pt x="11294" y="21600"/>
                  <a:pt x="11294" y="21600"/>
                  <a:pt x="11294" y="21600"/>
                </a:cubicBezTo>
                <a:cubicBezTo>
                  <a:pt x="11294" y="18918"/>
                  <a:pt x="11294" y="18918"/>
                  <a:pt x="11294" y="18918"/>
                </a:cubicBezTo>
                <a:cubicBezTo>
                  <a:pt x="15388" y="18776"/>
                  <a:pt x="18776" y="15388"/>
                  <a:pt x="18918" y="11294"/>
                </a:cubicBezTo>
                <a:cubicBezTo>
                  <a:pt x="21600" y="11294"/>
                  <a:pt x="21600" y="11294"/>
                  <a:pt x="21600" y="11294"/>
                </a:cubicBezTo>
                <a:lnTo>
                  <a:pt x="21600" y="10306"/>
                </a:lnTo>
                <a:close/>
                <a:moveTo>
                  <a:pt x="18071" y="10306"/>
                </a:moveTo>
                <a:cubicBezTo>
                  <a:pt x="15953" y="10306"/>
                  <a:pt x="15953" y="10306"/>
                  <a:pt x="15953" y="10306"/>
                </a:cubicBezTo>
                <a:cubicBezTo>
                  <a:pt x="15671" y="7906"/>
                  <a:pt x="13694" y="5929"/>
                  <a:pt x="11294" y="5647"/>
                </a:cubicBezTo>
                <a:cubicBezTo>
                  <a:pt x="11294" y="3529"/>
                  <a:pt x="11294" y="3529"/>
                  <a:pt x="11294" y="3529"/>
                </a:cubicBezTo>
                <a:cubicBezTo>
                  <a:pt x="14965" y="3812"/>
                  <a:pt x="17788" y="6776"/>
                  <a:pt x="18071" y="10306"/>
                </a:cubicBezTo>
                <a:close/>
                <a:moveTo>
                  <a:pt x="14965" y="11294"/>
                </a:moveTo>
                <a:cubicBezTo>
                  <a:pt x="14824" y="13271"/>
                  <a:pt x="13271" y="14824"/>
                  <a:pt x="11294" y="14965"/>
                </a:cubicBezTo>
                <a:cubicBezTo>
                  <a:pt x="11294" y="13553"/>
                  <a:pt x="11294" y="13553"/>
                  <a:pt x="11294" y="13553"/>
                </a:cubicBezTo>
                <a:cubicBezTo>
                  <a:pt x="10306" y="13553"/>
                  <a:pt x="10306" y="13553"/>
                  <a:pt x="10306" y="13553"/>
                </a:cubicBezTo>
                <a:cubicBezTo>
                  <a:pt x="10306" y="14965"/>
                  <a:pt x="10306" y="14965"/>
                  <a:pt x="10306" y="14965"/>
                </a:cubicBezTo>
                <a:cubicBezTo>
                  <a:pt x="8329" y="14824"/>
                  <a:pt x="6776" y="13271"/>
                  <a:pt x="6635" y="11294"/>
                </a:cubicBezTo>
                <a:cubicBezTo>
                  <a:pt x="8047" y="11294"/>
                  <a:pt x="8047" y="11294"/>
                  <a:pt x="8047" y="11294"/>
                </a:cubicBezTo>
                <a:cubicBezTo>
                  <a:pt x="8047" y="10306"/>
                  <a:pt x="8047" y="10306"/>
                  <a:pt x="8047" y="10306"/>
                </a:cubicBezTo>
                <a:cubicBezTo>
                  <a:pt x="6635" y="10306"/>
                  <a:pt x="6635" y="10306"/>
                  <a:pt x="6635" y="10306"/>
                </a:cubicBezTo>
                <a:cubicBezTo>
                  <a:pt x="6776" y="8329"/>
                  <a:pt x="8471" y="6776"/>
                  <a:pt x="10306" y="6635"/>
                </a:cubicBezTo>
                <a:cubicBezTo>
                  <a:pt x="10306" y="8047"/>
                  <a:pt x="10306" y="8047"/>
                  <a:pt x="10306" y="8047"/>
                </a:cubicBezTo>
                <a:cubicBezTo>
                  <a:pt x="11294" y="8047"/>
                  <a:pt x="11294" y="8047"/>
                  <a:pt x="11294" y="8047"/>
                </a:cubicBezTo>
                <a:cubicBezTo>
                  <a:pt x="11294" y="6635"/>
                  <a:pt x="11294" y="6635"/>
                  <a:pt x="11294" y="6635"/>
                </a:cubicBezTo>
                <a:cubicBezTo>
                  <a:pt x="13271" y="6776"/>
                  <a:pt x="14824" y="8329"/>
                  <a:pt x="14965" y="10306"/>
                </a:cubicBezTo>
                <a:cubicBezTo>
                  <a:pt x="13553" y="10306"/>
                  <a:pt x="13553" y="10306"/>
                  <a:pt x="13553" y="10306"/>
                </a:cubicBezTo>
                <a:cubicBezTo>
                  <a:pt x="13553" y="11294"/>
                  <a:pt x="13553" y="11294"/>
                  <a:pt x="13553" y="11294"/>
                </a:cubicBezTo>
                <a:cubicBezTo>
                  <a:pt x="14965" y="11294"/>
                  <a:pt x="14965" y="11294"/>
                  <a:pt x="14965" y="11294"/>
                </a:cubicBezTo>
                <a:close/>
                <a:moveTo>
                  <a:pt x="10306" y="3529"/>
                </a:moveTo>
                <a:cubicBezTo>
                  <a:pt x="10306" y="5647"/>
                  <a:pt x="10306" y="5647"/>
                  <a:pt x="10306" y="5647"/>
                </a:cubicBezTo>
                <a:cubicBezTo>
                  <a:pt x="7906" y="5929"/>
                  <a:pt x="5929" y="7906"/>
                  <a:pt x="5647" y="10306"/>
                </a:cubicBezTo>
                <a:cubicBezTo>
                  <a:pt x="3529" y="10306"/>
                  <a:pt x="3529" y="10306"/>
                  <a:pt x="3529" y="10306"/>
                </a:cubicBezTo>
                <a:cubicBezTo>
                  <a:pt x="3812" y="6776"/>
                  <a:pt x="6776" y="3812"/>
                  <a:pt x="10306" y="3529"/>
                </a:cubicBezTo>
                <a:close/>
                <a:moveTo>
                  <a:pt x="3529" y="11294"/>
                </a:moveTo>
                <a:cubicBezTo>
                  <a:pt x="5647" y="11294"/>
                  <a:pt x="5647" y="11294"/>
                  <a:pt x="5647" y="11294"/>
                </a:cubicBezTo>
                <a:cubicBezTo>
                  <a:pt x="5929" y="13694"/>
                  <a:pt x="7906" y="15671"/>
                  <a:pt x="10306" y="15953"/>
                </a:cubicBezTo>
                <a:cubicBezTo>
                  <a:pt x="10306" y="18071"/>
                  <a:pt x="10306" y="18071"/>
                  <a:pt x="10306" y="18071"/>
                </a:cubicBezTo>
                <a:cubicBezTo>
                  <a:pt x="6776" y="17788"/>
                  <a:pt x="3812" y="14965"/>
                  <a:pt x="3529" y="11294"/>
                </a:cubicBezTo>
                <a:close/>
                <a:moveTo>
                  <a:pt x="11294" y="18071"/>
                </a:moveTo>
                <a:cubicBezTo>
                  <a:pt x="11294" y="15953"/>
                  <a:pt x="11294" y="15953"/>
                  <a:pt x="11294" y="15953"/>
                </a:cubicBezTo>
                <a:cubicBezTo>
                  <a:pt x="13694" y="15671"/>
                  <a:pt x="15671" y="13694"/>
                  <a:pt x="15953" y="11294"/>
                </a:cubicBezTo>
                <a:cubicBezTo>
                  <a:pt x="18071" y="11294"/>
                  <a:pt x="18071" y="11294"/>
                  <a:pt x="18071" y="11294"/>
                </a:cubicBezTo>
                <a:cubicBezTo>
                  <a:pt x="17788" y="14965"/>
                  <a:pt x="14965" y="17788"/>
                  <a:pt x="11294" y="180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27" name="Freeform 239"/>
          <p:cNvSpPr/>
          <p:nvPr/>
        </p:nvSpPr>
        <p:spPr>
          <a:xfrm>
            <a:off x="18380076" y="5730876"/>
            <a:ext cx="1047751" cy="1012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71" y="4996"/>
                </a:moveTo>
                <a:cubicBezTo>
                  <a:pt x="11718" y="4996"/>
                  <a:pt x="12424" y="4114"/>
                  <a:pt x="12424" y="3233"/>
                </a:cubicBezTo>
                <a:cubicBezTo>
                  <a:pt x="12424" y="2351"/>
                  <a:pt x="11718" y="1616"/>
                  <a:pt x="10871" y="1616"/>
                </a:cubicBezTo>
                <a:cubicBezTo>
                  <a:pt x="9882" y="1616"/>
                  <a:pt x="9318" y="2351"/>
                  <a:pt x="9318" y="3233"/>
                </a:cubicBezTo>
                <a:cubicBezTo>
                  <a:pt x="9318" y="4261"/>
                  <a:pt x="9882" y="4996"/>
                  <a:pt x="10871" y="4996"/>
                </a:cubicBezTo>
                <a:close/>
                <a:moveTo>
                  <a:pt x="10871" y="2498"/>
                </a:moveTo>
                <a:cubicBezTo>
                  <a:pt x="11294" y="2498"/>
                  <a:pt x="11435" y="2939"/>
                  <a:pt x="11435" y="3233"/>
                </a:cubicBezTo>
                <a:cubicBezTo>
                  <a:pt x="11435" y="3673"/>
                  <a:pt x="11153" y="3967"/>
                  <a:pt x="10871" y="3967"/>
                </a:cubicBezTo>
                <a:cubicBezTo>
                  <a:pt x="10447" y="3967"/>
                  <a:pt x="10165" y="3673"/>
                  <a:pt x="10165" y="3233"/>
                </a:cubicBezTo>
                <a:cubicBezTo>
                  <a:pt x="10165" y="2939"/>
                  <a:pt x="10447" y="2498"/>
                  <a:pt x="10871" y="2498"/>
                </a:cubicBezTo>
                <a:close/>
                <a:moveTo>
                  <a:pt x="4518" y="13959"/>
                </a:moveTo>
                <a:cubicBezTo>
                  <a:pt x="3529" y="13959"/>
                  <a:pt x="2965" y="14694"/>
                  <a:pt x="2965" y="15722"/>
                </a:cubicBezTo>
                <a:cubicBezTo>
                  <a:pt x="2965" y="16604"/>
                  <a:pt x="3529" y="17339"/>
                  <a:pt x="4518" y="17339"/>
                </a:cubicBezTo>
                <a:cubicBezTo>
                  <a:pt x="5224" y="17339"/>
                  <a:pt x="6071" y="16604"/>
                  <a:pt x="6071" y="15722"/>
                </a:cubicBezTo>
                <a:cubicBezTo>
                  <a:pt x="6071" y="14694"/>
                  <a:pt x="5365" y="13959"/>
                  <a:pt x="4518" y="13959"/>
                </a:cubicBezTo>
                <a:close/>
                <a:moveTo>
                  <a:pt x="4518" y="16310"/>
                </a:moveTo>
                <a:cubicBezTo>
                  <a:pt x="4094" y="16310"/>
                  <a:pt x="3812" y="16016"/>
                  <a:pt x="3812" y="15576"/>
                </a:cubicBezTo>
                <a:cubicBezTo>
                  <a:pt x="3812" y="15282"/>
                  <a:pt x="4094" y="14841"/>
                  <a:pt x="4518" y="14841"/>
                </a:cubicBezTo>
                <a:cubicBezTo>
                  <a:pt x="4800" y="14841"/>
                  <a:pt x="5082" y="15282"/>
                  <a:pt x="5082" y="15576"/>
                </a:cubicBezTo>
                <a:cubicBezTo>
                  <a:pt x="5082" y="16016"/>
                  <a:pt x="4941" y="16310"/>
                  <a:pt x="4518" y="16310"/>
                </a:cubicBezTo>
                <a:close/>
                <a:moveTo>
                  <a:pt x="17224" y="12343"/>
                </a:moveTo>
                <a:cubicBezTo>
                  <a:pt x="15671" y="12343"/>
                  <a:pt x="14400" y="13078"/>
                  <a:pt x="13553" y="14106"/>
                </a:cubicBezTo>
                <a:cubicBezTo>
                  <a:pt x="11294" y="11902"/>
                  <a:pt x="11294" y="11902"/>
                  <a:pt x="11294" y="11902"/>
                </a:cubicBezTo>
                <a:cubicBezTo>
                  <a:pt x="11294" y="9257"/>
                  <a:pt x="11294" y="9257"/>
                  <a:pt x="11294" y="9257"/>
                </a:cubicBezTo>
                <a:cubicBezTo>
                  <a:pt x="13412" y="9110"/>
                  <a:pt x="15247" y="7053"/>
                  <a:pt x="15247" y="4702"/>
                </a:cubicBezTo>
                <a:cubicBezTo>
                  <a:pt x="15247" y="2057"/>
                  <a:pt x="13271" y="0"/>
                  <a:pt x="10871" y="0"/>
                </a:cubicBezTo>
                <a:cubicBezTo>
                  <a:pt x="8329" y="0"/>
                  <a:pt x="6353" y="2057"/>
                  <a:pt x="6353" y="4702"/>
                </a:cubicBezTo>
                <a:cubicBezTo>
                  <a:pt x="6353" y="7053"/>
                  <a:pt x="8188" y="9110"/>
                  <a:pt x="10447" y="9257"/>
                </a:cubicBezTo>
                <a:cubicBezTo>
                  <a:pt x="10447" y="11902"/>
                  <a:pt x="10447" y="11902"/>
                  <a:pt x="10447" y="11902"/>
                </a:cubicBezTo>
                <a:cubicBezTo>
                  <a:pt x="8047" y="14106"/>
                  <a:pt x="8047" y="14106"/>
                  <a:pt x="8047" y="14106"/>
                </a:cubicBezTo>
                <a:cubicBezTo>
                  <a:pt x="7200" y="13078"/>
                  <a:pt x="5929" y="12343"/>
                  <a:pt x="4518" y="12343"/>
                </a:cubicBezTo>
                <a:cubicBezTo>
                  <a:pt x="1976" y="12343"/>
                  <a:pt x="0" y="14400"/>
                  <a:pt x="0" y="17045"/>
                </a:cubicBezTo>
                <a:cubicBezTo>
                  <a:pt x="0" y="19543"/>
                  <a:pt x="1976" y="21600"/>
                  <a:pt x="4518" y="21600"/>
                </a:cubicBezTo>
                <a:cubicBezTo>
                  <a:pt x="6918" y="21600"/>
                  <a:pt x="8894" y="19543"/>
                  <a:pt x="8894" y="17045"/>
                </a:cubicBezTo>
                <a:cubicBezTo>
                  <a:pt x="8894" y="16310"/>
                  <a:pt x="8753" y="15576"/>
                  <a:pt x="8471" y="14988"/>
                </a:cubicBezTo>
                <a:cubicBezTo>
                  <a:pt x="10729" y="12784"/>
                  <a:pt x="10729" y="12784"/>
                  <a:pt x="10729" y="12784"/>
                </a:cubicBezTo>
                <a:cubicBezTo>
                  <a:pt x="13129" y="14988"/>
                  <a:pt x="13129" y="14988"/>
                  <a:pt x="13129" y="14988"/>
                </a:cubicBezTo>
                <a:cubicBezTo>
                  <a:pt x="12847" y="15576"/>
                  <a:pt x="12706" y="16310"/>
                  <a:pt x="12706" y="17045"/>
                </a:cubicBezTo>
                <a:cubicBezTo>
                  <a:pt x="12706" y="19543"/>
                  <a:pt x="14682" y="21600"/>
                  <a:pt x="17224" y="21600"/>
                </a:cubicBezTo>
                <a:cubicBezTo>
                  <a:pt x="19624" y="21600"/>
                  <a:pt x="21600" y="19543"/>
                  <a:pt x="21600" y="17045"/>
                </a:cubicBezTo>
                <a:cubicBezTo>
                  <a:pt x="21600" y="14400"/>
                  <a:pt x="19624" y="12343"/>
                  <a:pt x="17224" y="12343"/>
                </a:cubicBezTo>
                <a:close/>
                <a:moveTo>
                  <a:pt x="2400" y="20131"/>
                </a:moveTo>
                <a:cubicBezTo>
                  <a:pt x="2682" y="19396"/>
                  <a:pt x="3247" y="18808"/>
                  <a:pt x="4094" y="18808"/>
                </a:cubicBezTo>
                <a:cubicBezTo>
                  <a:pt x="4941" y="18808"/>
                  <a:pt x="4941" y="18808"/>
                  <a:pt x="4941" y="18808"/>
                </a:cubicBezTo>
                <a:cubicBezTo>
                  <a:pt x="5647" y="18808"/>
                  <a:pt x="6212" y="19396"/>
                  <a:pt x="6494" y="20131"/>
                </a:cubicBezTo>
                <a:cubicBezTo>
                  <a:pt x="5929" y="20424"/>
                  <a:pt x="5224" y="20718"/>
                  <a:pt x="4518" y="20718"/>
                </a:cubicBezTo>
                <a:cubicBezTo>
                  <a:pt x="3671" y="20718"/>
                  <a:pt x="2965" y="20424"/>
                  <a:pt x="2400" y="20131"/>
                </a:cubicBezTo>
                <a:close/>
                <a:moveTo>
                  <a:pt x="7200" y="19396"/>
                </a:moveTo>
                <a:cubicBezTo>
                  <a:pt x="6776" y="18661"/>
                  <a:pt x="5788" y="17927"/>
                  <a:pt x="4941" y="17927"/>
                </a:cubicBezTo>
                <a:cubicBezTo>
                  <a:pt x="4094" y="17927"/>
                  <a:pt x="4094" y="17927"/>
                  <a:pt x="4094" y="17927"/>
                </a:cubicBezTo>
                <a:cubicBezTo>
                  <a:pt x="3106" y="17927"/>
                  <a:pt x="2118" y="18514"/>
                  <a:pt x="1694" y="19396"/>
                </a:cubicBezTo>
                <a:cubicBezTo>
                  <a:pt x="1271" y="18808"/>
                  <a:pt x="847" y="17927"/>
                  <a:pt x="847" y="17045"/>
                </a:cubicBezTo>
                <a:cubicBezTo>
                  <a:pt x="847" y="14988"/>
                  <a:pt x="2541" y="13224"/>
                  <a:pt x="4518" y="13224"/>
                </a:cubicBezTo>
                <a:cubicBezTo>
                  <a:pt x="6353" y="13224"/>
                  <a:pt x="8047" y="14988"/>
                  <a:pt x="8047" y="17045"/>
                </a:cubicBezTo>
                <a:cubicBezTo>
                  <a:pt x="8047" y="17927"/>
                  <a:pt x="7765" y="18808"/>
                  <a:pt x="7200" y="19396"/>
                </a:cubicBezTo>
                <a:close/>
                <a:moveTo>
                  <a:pt x="10871" y="8376"/>
                </a:moveTo>
                <a:cubicBezTo>
                  <a:pt x="10024" y="8376"/>
                  <a:pt x="9318" y="8082"/>
                  <a:pt x="8753" y="7788"/>
                </a:cubicBezTo>
                <a:cubicBezTo>
                  <a:pt x="9035" y="7053"/>
                  <a:pt x="9600" y="6465"/>
                  <a:pt x="10447" y="6465"/>
                </a:cubicBezTo>
                <a:cubicBezTo>
                  <a:pt x="11294" y="6465"/>
                  <a:pt x="11294" y="6465"/>
                  <a:pt x="11294" y="6465"/>
                </a:cubicBezTo>
                <a:cubicBezTo>
                  <a:pt x="12000" y="6465"/>
                  <a:pt x="12565" y="7053"/>
                  <a:pt x="12847" y="7788"/>
                </a:cubicBezTo>
                <a:cubicBezTo>
                  <a:pt x="12282" y="8082"/>
                  <a:pt x="11576" y="8376"/>
                  <a:pt x="10871" y="8376"/>
                </a:cubicBezTo>
                <a:close/>
                <a:moveTo>
                  <a:pt x="7200" y="4702"/>
                </a:moveTo>
                <a:cubicBezTo>
                  <a:pt x="7200" y="2645"/>
                  <a:pt x="8894" y="882"/>
                  <a:pt x="10871" y="882"/>
                </a:cubicBezTo>
                <a:cubicBezTo>
                  <a:pt x="12847" y="882"/>
                  <a:pt x="14400" y="2645"/>
                  <a:pt x="14400" y="4702"/>
                </a:cubicBezTo>
                <a:cubicBezTo>
                  <a:pt x="14400" y="5584"/>
                  <a:pt x="14118" y="6465"/>
                  <a:pt x="13553" y="7053"/>
                </a:cubicBezTo>
                <a:cubicBezTo>
                  <a:pt x="13129" y="6171"/>
                  <a:pt x="12141" y="5584"/>
                  <a:pt x="11294" y="5584"/>
                </a:cubicBezTo>
                <a:cubicBezTo>
                  <a:pt x="10447" y="5584"/>
                  <a:pt x="10447" y="5584"/>
                  <a:pt x="10447" y="5584"/>
                </a:cubicBezTo>
                <a:cubicBezTo>
                  <a:pt x="9318" y="5584"/>
                  <a:pt x="8471" y="6171"/>
                  <a:pt x="8047" y="7053"/>
                </a:cubicBezTo>
                <a:cubicBezTo>
                  <a:pt x="7624" y="6465"/>
                  <a:pt x="7200" y="5584"/>
                  <a:pt x="7200" y="4702"/>
                </a:cubicBezTo>
                <a:close/>
                <a:moveTo>
                  <a:pt x="15106" y="20131"/>
                </a:moveTo>
                <a:cubicBezTo>
                  <a:pt x="15388" y="19396"/>
                  <a:pt x="15953" y="18808"/>
                  <a:pt x="16800" y="18808"/>
                </a:cubicBezTo>
                <a:cubicBezTo>
                  <a:pt x="17506" y="18808"/>
                  <a:pt x="17506" y="18808"/>
                  <a:pt x="17506" y="18808"/>
                </a:cubicBezTo>
                <a:cubicBezTo>
                  <a:pt x="18353" y="18808"/>
                  <a:pt x="18918" y="19396"/>
                  <a:pt x="19200" y="20131"/>
                </a:cubicBezTo>
                <a:cubicBezTo>
                  <a:pt x="18635" y="20424"/>
                  <a:pt x="17929" y="20718"/>
                  <a:pt x="17224" y="20718"/>
                </a:cubicBezTo>
                <a:cubicBezTo>
                  <a:pt x="16376" y="20718"/>
                  <a:pt x="15671" y="20424"/>
                  <a:pt x="15106" y="20131"/>
                </a:cubicBezTo>
                <a:close/>
                <a:moveTo>
                  <a:pt x="19906" y="19396"/>
                </a:moveTo>
                <a:cubicBezTo>
                  <a:pt x="19482" y="18661"/>
                  <a:pt x="18494" y="17927"/>
                  <a:pt x="17506" y="17927"/>
                </a:cubicBezTo>
                <a:cubicBezTo>
                  <a:pt x="16800" y="17927"/>
                  <a:pt x="16800" y="17927"/>
                  <a:pt x="16800" y="17927"/>
                </a:cubicBezTo>
                <a:cubicBezTo>
                  <a:pt x="15671" y="17927"/>
                  <a:pt x="14824" y="18514"/>
                  <a:pt x="14400" y="19396"/>
                </a:cubicBezTo>
                <a:cubicBezTo>
                  <a:pt x="13835" y="18808"/>
                  <a:pt x="13553" y="17927"/>
                  <a:pt x="13553" y="17045"/>
                </a:cubicBezTo>
                <a:cubicBezTo>
                  <a:pt x="13553" y="14988"/>
                  <a:pt x="15247" y="13224"/>
                  <a:pt x="17224" y="13224"/>
                </a:cubicBezTo>
                <a:cubicBezTo>
                  <a:pt x="19200" y="13224"/>
                  <a:pt x="20753" y="14988"/>
                  <a:pt x="20753" y="17045"/>
                </a:cubicBezTo>
                <a:cubicBezTo>
                  <a:pt x="20753" y="17927"/>
                  <a:pt x="20471" y="18808"/>
                  <a:pt x="19906" y="19396"/>
                </a:cubicBezTo>
                <a:close/>
                <a:moveTo>
                  <a:pt x="17224" y="13959"/>
                </a:moveTo>
                <a:cubicBezTo>
                  <a:pt x="16235" y="13959"/>
                  <a:pt x="15529" y="14694"/>
                  <a:pt x="15529" y="15722"/>
                </a:cubicBezTo>
                <a:cubicBezTo>
                  <a:pt x="15529" y="16604"/>
                  <a:pt x="16235" y="17339"/>
                  <a:pt x="17224" y="17339"/>
                </a:cubicBezTo>
                <a:cubicBezTo>
                  <a:pt x="18071" y="17339"/>
                  <a:pt x="18776" y="16604"/>
                  <a:pt x="18776" y="15722"/>
                </a:cubicBezTo>
                <a:cubicBezTo>
                  <a:pt x="18776" y="14694"/>
                  <a:pt x="18071" y="13959"/>
                  <a:pt x="17224" y="13959"/>
                </a:cubicBezTo>
                <a:close/>
                <a:moveTo>
                  <a:pt x="17224" y="16310"/>
                </a:moveTo>
                <a:cubicBezTo>
                  <a:pt x="16800" y="16310"/>
                  <a:pt x="16518" y="16016"/>
                  <a:pt x="16518" y="15576"/>
                </a:cubicBezTo>
                <a:cubicBezTo>
                  <a:pt x="16518" y="15282"/>
                  <a:pt x="16800" y="14841"/>
                  <a:pt x="17224" y="14841"/>
                </a:cubicBezTo>
                <a:cubicBezTo>
                  <a:pt x="17506" y="14841"/>
                  <a:pt x="17788" y="15282"/>
                  <a:pt x="17788" y="15576"/>
                </a:cubicBezTo>
                <a:cubicBezTo>
                  <a:pt x="17788" y="16016"/>
                  <a:pt x="17506" y="16310"/>
                  <a:pt x="17224" y="163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28" name="Freeform 240"/>
          <p:cNvSpPr/>
          <p:nvPr/>
        </p:nvSpPr>
        <p:spPr>
          <a:xfrm>
            <a:off x="18380076" y="6943725"/>
            <a:ext cx="1047751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407"/>
                </a:moveTo>
                <a:lnTo>
                  <a:pt x="19178" y="0"/>
                </a:lnTo>
                <a:lnTo>
                  <a:pt x="15971" y="846"/>
                </a:lnTo>
                <a:lnTo>
                  <a:pt x="15251" y="3513"/>
                </a:lnTo>
                <a:lnTo>
                  <a:pt x="0" y="16005"/>
                </a:lnTo>
                <a:lnTo>
                  <a:pt x="131" y="21470"/>
                </a:lnTo>
                <a:lnTo>
                  <a:pt x="5629" y="21600"/>
                </a:lnTo>
                <a:lnTo>
                  <a:pt x="18065" y="6376"/>
                </a:lnTo>
                <a:lnTo>
                  <a:pt x="20749" y="5660"/>
                </a:lnTo>
                <a:lnTo>
                  <a:pt x="21600" y="2407"/>
                </a:lnTo>
                <a:close/>
                <a:moveTo>
                  <a:pt x="5236" y="20754"/>
                </a:moveTo>
                <a:lnTo>
                  <a:pt x="982" y="20624"/>
                </a:lnTo>
                <a:lnTo>
                  <a:pt x="982" y="16395"/>
                </a:lnTo>
                <a:lnTo>
                  <a:pt x="15513" y="4554"/>
                </a:lnTo>
                <a:lnTo>
                  <a:pt x="17084" y="6051"/>
                </a:lnTo>
                <a:lnTo>
                  <a:pt x="5236" y="20754"/>
                </a:lnTo>
                <a:close/>
                <a:moveTo>
                  <a:pt x="20029" y="4945"/>
                </a:moveTo>
                <a:lnTo>
                  <a:pt x="17804" y="5530"/>
                </a:lnTo>
                <a:lnTo>
                  <a:pt x="16102" y="3839"/>
                </a:lnTo>
                <a:lnTo>
                  <a:pt x="16625" y="1561"/>
                </a:lnTo>
                <a:lnTo>
                  <a:pt x="18916" y="976"/>
                </a:lnTo>
                <a:lnTo>
                  <a:pt x="20618" y="2667"/>
                </a:lnTo>
                <a:lnTo>
                  <a:pt x="20029" y="49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29" name="Freeform 241"/>
          <p:cNvSpPr/>
          <p:nvPr/>
        </p:nvSpPr>
        <p:spPr>
          <a:xfrm>
            <a:off x="18380076" y="8185150"/>
            <a:ext cx="1047751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12" y="14824"/>
                </a:moveTo>
                <a:cubicBezTo>
                  <a:pt x="0" y="14824"/>
                  <a:pt x="0" y="14824"/>
                  <a:pt x="0" y="14824"/>
                </a:cubicBezTo>
                <a:cubicBezTo>
                  <a:pt x="0" y="13835"/>
                  <a:pt x="0" y="13835"/>
                  <a:pt x="0" y="13835"/>
                </a:cubicBezTo>
                <a:cubicBezTo>
                  <a:pt x="15106" y="13835"/>
                  <a:pt x="15106" y="13835"/>
                  <a:pt x="15106" y="13835"/>
                </a:cubicBezTo>
                <a:cubicBezTo>
                  <a:pt x="18353" y="0"/>
                  <a:pt x="18353" y="0"/>
                  <a:pt x="18353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988"/>
                  <a:pt x="21600" y="988"/>
                  <a:pt x="21600" y="988"/>
                </a:cubicBezTo>
                <a:cubicBezTo>
                  <a:pt x="19059" y="988"/>
                  <a:pt x="19059" y="988"/>
                  <a:pt x="19059" y="988"/>
                </a:cubicBezTo>
                <a:lnTo>
                  <a:pt x="15812" y="14824"/>
                </a:lnTo>
                <a:close/>
                <a:moveTo>
                  <a:pt x="12706" y="21600"/>
                </a:moveTo>
                <a:cubicBezTo>
                  <a:pt x="11294" y="21600"/>
                  <a:pt x="10165" y="20471"/>
                  <a:pt x="10165" y="19059"/>
                </a:cubicBezTo>
                <a:cubicBezTo>
                  <a:pt x="10165" y="17788"/>
                  <a:pt x="11294" y="16659"/>
                  <a:pt x="12706" y="16659"/>
                </a:cubicBezTo>
                <a:cubicBezTo>
                  <a:pt x="13976" y="16659"/>
                  <a:pt x="15106" y="17788"/>
                  <a:pt x="15106" y="19059"/>
                </a:cubicBezTo>
                <a:cubicBezTo>
                  <a:pt x="15106" y="20471"/>
                  <a:pt x="13976" y="21600"/>
                  <a:pt x="12706" y="21600"/>
                </a:cubicBezTo>
                <a:close/>
                <a:moveTo>
                  <a:pt x="12706" y="17506"/>
                </a:moveTo>
                <a:cubicBezTo>
                  <a:pt x="11718" y="17506"/>
                  <a:pt x="11153" y="18212"/>
                  <a:pt x="11153" y="19059"/>
                </a:cubicBezTo>
                <a:cubicBezTo>
                  <a:pt x="11153" y="20047"/>
                  <a:pt x="11718" y="20753"/>
                  <a:pt x="12706" y="20753"/>
                </a:cubicBezTo>
                <a:cubicBezTo>
                  <a:pt x="13553" y="20753"/>
                  <a:pt x="14259" y="20047"/>
                  <a:pt x="14259" y="19059"/>
                </a:cubicBezTo>
                <a:cubicBezTo>
                  <a:pt x="14259" y="18212"/>
                  <a:pt x="13412" y="17506"/>
                  <a:pt x="12706" y="17506"/>
                </a:cubicBezTo>
                <a:close/>
                <a:moveTo>
                  <a:pt x="3388" y="21600"/>
                </a:moveTo>
                <a:cubicBezTo>
                  <a:pt x="1976" y="21600"/>
                  <a:pt x="847" y="20471"/>
                  <a:pt x="847" y="19059"/>
                </a:cubicBezTo>
                <a:cubicBezTo>
                  <a:pt x="847" y="17788"/>
                  <a:pt x="1976" y="16659"/>
                  <a:pt x="3388" y="16659"/>
                </a:cubicBezTo>
                <a:cubicBezTo>
                  <a:pt x="4800" y="16659"/>
                  <a:pt x="5788" y="17788"/>
                  <a:pt x="5788" y="19059"/>
                </a:cubicBezTo>
                <a:cubicBezTo>
                  <a:pt x="5788" y="20471"/>
                  <a:pt x="4800" y="21600"/>
                  <a:pt x="3388" y="21600"/>
                </a:cubicBezTo>
                <a:close/>
                <a:moveTo>
                  <a:pt x="3388" y="17506"/>
                </a:moveTo>
                <a:cubicBezTo>
                  <a:pt x="2541" y="17506"/>
                  <a:pt x="1835" y="18212"/>
                  <a:pt x="1835" y="19059"/>
                </a:cubicBezTo>
                <a:cubicBezTo>
                  <a:pt x="1835" y="20047"/>
                  <a:pt x="2541" y="20753"/>
                  <a:pt x="3388" y="20753"/>
                </a:cubicBezTo>
                <a:cubicBezTo>
                  <a:pt x="4235" y="20753"/>
                  <a:pt x="4941" y="20047"/>
                  <a:pt x="4941" y="19059"/>
                </a:cubicBezTo>
                <a:cubicBezTo>
                  <a:pt x="4941" y="18212"/>
                  <a:pt x="4235" y="17506"/>
                  <a:pt x="3388" y="17506"/>
                </a:cubicBezTo>
                <a:close/>
                <a:moveTo>
                  <a:pt x="13553" y="12424"/>
                </a:moveTo>
                <a:cubicBezTo>
                  <a:pt x="2400" y="12424"/>
                  <a:pt x="2400" y="12424"/>
                  <a:pt x="2400" y="12424"/>
                </a:cubicBezTo>
                <a:cubicBezTo>
                  <a:pt x="2400" y="424"/>
                  <a:pt x="2400" y="424"/>
                  <a:pt x="2400" y="424"/>
                </a:cubicBezTo>
                <a:cubicBezTo>
                  <a:pt x="13553" y="424"/>
                  <a:pt x="13553" y="424"/>
                  <a:pt x="13553" y="424"/>
                </a:cubicBezTo>
                <a:lnTo>
                  <a:pt x="13553" y="12424"/>
                </a:lnTo>
                <a:close/>
                <a:moveTo>
                  <a:pt x="3388" y="11576"/>
                </a:moveTo>
                <a:cubicBezTo>
                  <a:pt x="12706" y="11576"/>
                  <a:pt x="12706" y="11576"/>
                  <a:pt x="12706" y="11576"/>
                </a:cubicBezTo>
                <a:cubicBezTo>
                  <a:pt x="12706" y="1412"/>
                  <a:pt x="12706" y="1412"/>
                  <a:pt x="12706" y="1412"/>
                </a:cubicBezTo>
                <a:cubicBezTo>
                  <a:pt x="3388" y="1412"/>
                  <a:pt x="3388" y="1412"/>
                  <a:pt x="3388" y="1412"/>
                </a:cubicBezTo>
                <a:lnTo>
                  <a:pt x="3388" y="1157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30" name="Freeform 242"/>
          <p:cNvSpPr/>
          <p:nvPr/>
        </p:nvSpPr>
        <p:spPr>
          <a:xfrm>
            <a:off x="18408650" y="9426575"/>
            <a:ext cx="984250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6094"/>
                </a:moveTo>
                <a:cubicBezTo>
                  <a:pt x="21450" y="15247"/>
                  <a:pt x="21450" y="15247"/>
                  <a:pt x="21450" y="15247"/>
                </a:cubicBezTo>
                <a:cubicBezTo>
                  <a:pt x="12150" y="17506"/>
                  <a:pt x="12150" y="17506"/>
                  <a:pt x="12150" y="17506"/>
                </a:cubicBezTo>
                <a:cubicBezTo>
                  <a:pt x="11700" y="16235"/>
                  <a:pt x="10350" y="15247"/>
                  <a:pt x="8850" y="15247"/>
                </a:cubicBezTo>
                <a:cubicBezTo>
                  <a:pt x="8550" y="15247"/>
                  <a:pt x="8100" y="15388"/>
                  <a:pt x="7800" y="15388"/>
                </a:cubicBezTo>
                <a:cubicBezTo>
                  <a:pt x="4800" y="3106"/>
                  <a:pt x="4800" y="3106"/>
                  <a:pt x="4800" y="3106"/>
                </a:cubicBezTo>
                <a:cubicBezTo>
                  <a:pt x="600" y="0"/>
                  <a:pt x="600" y="0"/>
                  <a:pt x="600" y="0"/>
                </a:cubicBezTo>
                <a:cubicBezTo>
                  <a:pt x="0" y="706"/>
                  <a:pt x="0" y="706"/>
                  <a:pt x="0" y="706"/>
                </a:cubicBezTo>
                <a:cubicBezTo>
                  <a:pt x="3900" y="3529"/>
                  <a:pt x="3900" y="3529"/>
                  <a:pt x="3900" y="3529"/>
                </a:cubicBezTo>
                <a:cubicBezTo>
                  <a:pt x="6900" y="15812"/>
                  <a:pt x="6900" y="15812"/>
                  <a:pt x="6900" y="15812"/>
                </a:cubicBezTo>
                <a:cubicBezTo>
                  <a:pt x="6000" y="16376"/>
                  <a:pt x="5400" y="17365"/>
                  <a:pt x="5400" y="18494"/>
                </a:cubicBezTo>
                <a:cubicBezTo>
                  <a:pt x="5400" y="20188"/>
                  <a:pt x="7050" y="21600"/>
                  <a:pt x="8850" y="21600"/>
                </a:cubicBezTo>
                <a:cubicBezTo>
                  <a:pt x="10800" y="21600"/>
                  <a:pt x="12150" y="20188"/>
                  <a:pt x="12150" y="18494"/>
                </a:cubicBezTo>
                <a:lnTo>
                  <a:pt x="21600" y="16094"/>
                </a:lnTo>
                <a:close/>
                <a:moveTo>
                  <a:pt x="8850" y="20753"/>
                </a:moveTo>
                <a:cubicBezTo>
                  <a:pt x="7500" y="20753"/>
                  <a:pt x="6450" y="19624"/>
                  <a:pt x="6450" y="18494"/>
                </a:cubicBezTo>
                <a:cubicBezTo>
                  <a:pt x="6450" y="17224"/>
                  <a:pt x="7500" y="16094"/>
                  <a:pt x="8850" y="16094"/>
                </a:cubicBezTo>
                <a:cubicBezTo>
                  <a:pt x="10200" y="16094"/>
                  <a:pt x="11250" y="17224"/>
                  <a:pt x="11250" y="18494"/>
                </a:cubicBezTo>
                <a:cubicBezTo>
                  <a:pt x="11250" y="19765"/>
                  <a:pt x="10200" y="20753"/>
                  <a:pt x="8850" y="20753"/>
                </a:cubicBezTo>
                <a:close/>
                <a:moveTo>
                  <a:pt x="10050" y="8471"/>
                </a:moveTo>
                <a:cubicBezTo>
                  <a:pt x="12150" y="16094"/>
                  <a:pt x="12150" y="16094"/>
                  <a:pt x="12150" y="16094"/>
                </a:cubicBezTo>
                <a:cubicBezTo>
                  <a:pt x="20550" y="13976"/>
                  <a:pt x="20550" y="13976"/>
                  <a:pt x="20550" y="13976"/>
                </a:cubicBezTo>
                <a:cubicBezTo>
                  <a:pt x="18450" y="6494"/>
                  <a:pt x="18450" y="6494"/>
                  <a:pt x="18450" y="6494"/>
                </a:cubicBezTo>
                <a:cubicBezTo>
                  <a:pt x="16800" y="6918"/>
                  <a:pt x="16800" y="6918"/>
                  <a:pt x="16800" y="6918"/>
                </a:cubicBezTo>
                <a:cubicBezTo>
                  <a:pt x="15300" y="1553"/>
                  <a:pt x="15300" y="1553"/>
                  <a:pt x="15300" y="1553"/>
                </a:cubicBezTo>
                <a:cubicBezTo>
                  <a:pt x="8700" y="3106"/>
                  <a:pt x="8700" y="3106"/>
                  <a:pt x="8700" y="3106"/>
                </a:cubicBezTo>
                <a:cubicBezTo>
                  <a:pt x="10050" y="8471"/>
                  <a:pt x="10050" y="8471"/>
                  <a:pt x="10050" y="8471"/>
                </a:cubicBezTo>
                <a:close/>
                <a:moveTo>
                  <a:pt x="14550" y="2682"/>
                </a:moveTo>
                <a:cubicBezTo>
                  <a:pt x="15750" y="7059"/>
                  <a:pt x="15750" y="7059"/>
                  <a:pt x="15750" y="7059"/>
                </a:cubicBezTo>
                <a:cubicBezTo>
                  <a:pt x="10950" y="8188"/>
                  <a:pt x="10950" y="8188"/>
                  <a:pt x="10950" y="8188"/>
                </a:cubicBezTo>
                <a:cubicBezTo>
                  <a:pt x="9750" y="3812"/>
                  <a:pt x="9750" y="3812"/>
                  <a:pt x="9750" y="3812"/>
                </a:cubicBezTo>
                <a:lnTo>
                  <a:pt x="14550" y="2682"/>
                </a:lnTo>
                <a:close/>
                <a:moveTo>
                  <a:pt x="19350" y="13412"/>
                </a:moveTo>
                <a:cubicBezTo>
                  <a:pt x="12750" y="14965"/>
                  <a:pt x="12750" y="14965"/>
                  <a:pt x="12750" y="14965"/>
                </a:cubicBezTo>
                <a:cubicBezTo>
                  <a:pt x="11250" y="9176"/>
                  <a:pt x="11250" y="9176"/>
                  <a:pt x="11250" y="9176"/>
                </a:cubicBezTo>
                <a:cubicBezTo>
                  <a:pt x="17850" y="7482"/>
                  <a:pt x="17850" y="7482"/>
                  <a:pt x="17850" y="7482"/>
                </a:cubicBezTo>
                <a:lnTo>
                  <a:pt x="19350" y="1341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31" name="Freeform 243"/>
          <p:cNvSpPr/>
          <p:nvPr/>
        </p:nvSpPr>
        <p:spPr>
          <a:xfrm>
            <a:off x="18408650" y="10668000"/>
            <a:ext cx="996950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126" y="15671"/>
                </a:moveTo>
                <a:cubicBezTo>
                  <a:pt x="0" y="15671"/>
                  <a:pt x="0" y="15671"/>
                  <a:pt x="0" y="15671"/>
                </a:cubicBezTo>
                <a:cubicBezTo>
                  <a:pt x="0" y="14682"/>
                  <a:pt x="0" y="14682"/>
                  <a:pt x="0" y="14682"/>
                </a:cubicBezTo>
                <a:cubicBezTo>
                  <a:pt x="15386" y="14682"/>
                  <a:pt x="15386" y="14682"/>
                  <a:pt x="15386" y="14682"/>
                </a:cubicBezTo>
                <a:cubicBezTo>
                  <a:pt x="17901" y="0"/>
                  <a:pt x="17901" y="0"/>
                  <a:pt x="17901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988"/>
                  <a:pt x="21600" y="988"/>
                  <a:pt x="21600" y="988"/>
                </a:cubicBezTo>
                <a:cubicBezTo>
                  <a:pt x="18641" y="988"/>
                  <a:pt x="18641" y="988"/>
                  <a:pt x="18641" y="988"/>
                </a:cubicBezTo>
                <a:lnTo>
                  <a:pt x="16126" y="15671"/>
                </a:lnTo>
                <a:close/>
                <a:moveTo>
                  <a:pt x="12132" y="21600"/>
                </a:moveTo>
                <a:cubicBezTo>
                  <a:pt x="10800" y="21600"/>
                  <a:pt x="9616" y="20471"/>
                  <a:pt x="9616" y="19200"/>
                </a:cubicBezTo>
                <a:cubicBezTo>
                  <a:pt x="9616" y="17788"/>
                  <a:pt x="10800" y="16800"/>
                  <a:pt x="12132" y="16800"/>
                </a:cubicBezTo>
                <a:cubicBezTo>
                  <a:pt x="13463" y="16800"/>
                  <a:pt x="14647" y="17788"/>
                  <a:pt x="14647" y="19200"/>
                </a:cubicBezTo>
                <a:cubicBezTo>
                  <a:pt x="14647" y="20471"/>
                  <a:pt x="13463" y="21600"/>
                  <a:pt x="12132" y="21600"/>
                </a:cubicBezTo>
                <a:close/>
                <a:moveTo>
                  <a:pt x="12132" y="17788"/>
                </a:moveTo>
                <a:cubicBezTo>
                  <a:pt x="11244" y="17788"/>
                  <a:pt x="10652" y="18353"/>
                  <a:pt x="10652" y="19200"/>
                </a:cubicBezTo>
                <a:cubicBezTo>
                  <a:pt x="10652" y="20047"/>
                  <a:pt x="11244" y="20612"/>
                  <a:pt x="12132" y="20612"/>
                </a:cubicBezTo>
                <a:cubicBezTo>
                  <a:pt x="13019" y="20612"/>
                  <a:pt x="13611" y="19906"/>
                  <a:pt x="13611" y="19200"/>
                </a:cubicBezTo>
                <a:cubicBezTo>
                  <a:pt x="13611" y="18353"/>
                  <a:pt x="12871" y="17788"/>
                  <a:pt x="12132" y="17788"/>
                </a:cubicBezTo>
                <a:close/>
                <a:moveTo>
                  <a:pt x="3255" y="21600"/>
                </a:moveTo>
                <a:cubicBezTo>
                  <a:pt x="1923" y="21600"/>
                  <a:pt x="740" y="20471"/>
                  <a:pt x="740" y="19200"/>
                </a:cubicBezTo>
                <a:cubicBezTo>
                  <a:pt x="740" y="17788"/>
                  <a:pt x="1923" y="16800"/>
                  <a:pt x="3255" y="16800"/>
                </a:cubicBezTo>
                <a:cubicBezTo>
                  <a:pt x="4586" y="16800"/>
                  <a:pt x="5622" y="17788"/>
                  <a:pt x="5622" y="19200"/>
                </a:cubicBezTo>
                <a:cubicBezTo>
                  <a:pt x="5770" y="20471"/>
                  <a:pt x="4586" y="21600"/>
                  <a:pt x="3255" y="21600"/>
                </a:cubicBezTo>
                <a:close/>
                <a:moveTo>
                  <a:pt x="3255" y="17788"/>
                </a:moveTo>
                <a:cubicBezTo>
                  <a:pt x="2367" y="17788"/>
                  <a:pt x="1627" y="18353"/>
                  <a:pt x="1627" y="19200"/>
                </a:cubicBezTo>
                <a:cubicBezTo>
                  <a:pt x="1627" y="20047"/>
                  <a:pt x="2367" y="20612"/>
                  <a:pt x="3255" y="20612"/>
                </a:cubicBezTo>
                <a:cubicBezTo>
                  <a:pt x="4142" y="20612"/>
                  <a:pt x="4734" y="19906"/>
                  <a:pt x="4734" y="19200"/>
                </a:cubicBezTo>
                <a:cubicBezTo>
                  <a:pt x="4734" y="18353"/>
                  <a:pt x="4142" y="17788"/>
                  <a:pt x="3255" y="17788"/>
                </a:cubicBezTo>
                <a:close/>
                <a:moveTo>
                  <a:pt x="13167" y="13553"/>
                </a:moveTo>
                <a:cubicBezTo>
                  <a:pt x="3107" y="13553"/>
                  <a:pt x="3107" y="13553"/>
                  <a:pt x="3107" y="13553"/>
                </a:cubicBezTo>
                <a:cubicBezTo>
                  <a:pt x="3107" y="988"/>
                  <a:pt x="3107" y="988"/>
                  <a:pt x="3107" y="988"/>
                </a:cubicBezTo>
                <a:cubicBezTo>
                  <a:pt x="13167" y="988"/>
                  <a:pt x="13167" y="988"/>
                  <a:pt x="13167" y="988"/>
                </a:cubicBezTo>
                <a:lnTo>
                  <a:pt x="13167" y="13553"/>
                </a:lnTo>
                <a:close/>
                <a:moveTo>
                  <a:pt x="3995" y="12565"/>
                </a:moveTo>
                <a:cubicBezTo>
                  <a:pt x="12279" y="12565"/>
                  <a:pt x="12279" y="12565"/>
                  <a:pt x="12279" y="12565"/>
                </a:cubicBezTo>
                <a:cubicBezTo>
                  <a:pt x="12279" y="1835"/>
                  <a:pt x="12279" y="1835"/>
                  <a:pt x="12279" y="1835"/>
                </a:cubicBezTo>
                <a:cubicBezTo>
                  <a:pt x="3995" y="1835"/>
                  <a:pt x="3995" y="1835"/>
                  <a:pt x="3995" y="1835"/>
                </a:cubicBezTo>
                <a:lnTo>
                  <a:pt x="3995" y="125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32" name="Freeform 244"/>
          <p:cNvSpPr/>
          <p:nvPr/>
        </p:nvSpPr>
        <p:spPr>
          <a:xfrm>
            <a:off x="18380076" y="12020550"/>
            <a:ext cx="1047751" cy="8540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24" y="3658"/>
                </a:moveTo>
                <a:cubicBezTo>
                  <a:pt x="13129" y="3658"/>
                  <a:pt x="13129" y="3658"/>
                  <a:pt x="13129" y="3658"/>
                </a:cubicBezTo>
                <a:cubicBezTo>
                  <a:pt x="13129" y="0"/>
                  <a:pt x="13129" y="0"/>
                  <a:pt x="13129" y="0"/>
                </a:cubicBezTo>
                <a:cubicBezTo>
                  <a:pt x="1271" y="0"/>
                  <a:pt x="1271" y="0"/>
                  <a:pt x="1271" y="0"/>
                </a:cubicBezTo>
                <a:cubicBezTo>
                  <a:pt x="565" y="0"/>
                  <a:pt x="0" y="697"/>
                  <a:pt x="0" y="1568"/>
                </a:cubicBezTo>
                <a:cubicBezTo>
                  <a:pt x="0" y="15852"/>
                  <a:pt x="0" y="15852"/>
                  <a:pt x="0" y="15852"/>
                </a:cubicBezTo>
                <a:cubicBezTo>
                  <a:pt x="0" y="16548"/>
                  <a:pt x="565" y="17245"/>
                  <a:pt x="1271" y="17245"/>
                </a:cubicBezTo>
                <a:cubicBezTo>
                  <a:pt x="2682" y="17245"/>
                  <a:pt x="2682" y="17245"/>
                  <a:pt x="2682" y="17245"/>
                </a:cubicBezTo>
                <a:cubicBezTo>
                  <a:pt x="2682" y="17594"/>
                  <a:pt x="2682" y="17768"/>
                  <a:pt x="2682" y="17942"/>
                </a:cubicBezTo>
                <a:cubicBezTo>
                  <a:pt x="2682" y="20032"/>
                  <a:pt x="3953" y="21600"/>
                  <a:pt x="5647" y="21600"/>
                </a:cubicBezTo>
                <a:cubicBezTo>
                  <a:pt x="7200" y="21600"/>
                  <a:pt x="8612" y="20032"/>
                  <a:pt x="8612" y="17942"/>
                </a:cubicBezTo>
                <a:cubicBezTo>
                  <a:pt x="8612" y="17768"/>
                  <a:pt x="8612" y="17594"/>
                  <a:pt x="8471" y="17245"/>
                </a:cubicBezTo>
                <a:cubicBezTo>
                  <a:pt x="12282" y="17245"/>
                  <a:pt x="12282" y="17245"/>
                  <a:pt x="12282" y="17245"/>
                </a:cubicBezTo>
                <a:cubicBezTo>
                  <a:pt x="13129" y="17245"/>
                  <a:pt x="13129" y="17245"/>
                  <a:pt x="13129" y="17245"/>
                </a:cubicBezTo>
                <a:cubicBezTo>
                  <a:pt x="13976" y="17245"/>
                  <a:pt x="13976" y="17245"/>
                  <a:pt x="13976" y="17245"/>
                </a:cubicBezTo>
                <a:cubicBezTo>
                  <a:pt x="13976" y="17594"/>
                  <a:pt x="13976" y="17768"/>
                  <a:pt x="13976" y="17942"/>
                </a:cubicBezTo>
                <a:cubicBezTo>
                  <a:pt x="13976" y="20032"/>
                  <a:pt x="15247" y="21600"/>
                  <a:pt x="16941" y="21600"/>
                </a:cubicBezTo>
                <a:cubicBezTo>
                  <a:pt x="18635" y="21600"/>
                  <a:pt x="19906" y="20032"/>
                  <a:pt x="19906" y="17942"/>
                </a:cubicBezTo>
                <a:cubicBezTo>
                  <a:pt x="19906" y="17768"/>
                  <a:pt x="19906" y="17594"/>
                  <a:pt x="19906" y="17245"/>
                </a:cubicBezTo>
                <a:cubicBezTo>
                  <a:pt x="20329" y="17245"/>
                  <a:pt x="20329" y="17245"/>
                  <a:pt x="20329" y="17245"/>
                </a:cubicBezTo>
                <a:cubicBezTo>
                  <a:pt x="21035" y="17245"/>
                  <a:pt x="21600" y="16548"/>
                  <a:pt x="21600" y="15677"/>
                </a:cubicBezTo>
                <a:cubicBezTo>
                  <a:pt x="21600" y="10452"/>
                  <a:pt x="21600" y="10452"/>
                  <a:pt x="21600" y="10452"/>
                </a:cubicBezTo>
                <a:lnTo>
                  <a:pt x="17224" y="3658"/>
                </a:lnTo>
                <a:close/>
                <a:moveTo>
                  <a:pt x="5647" y="20555"/>
                </a:moveTo>
                <a:cubicBezTo>
                  <a:pt x="4518" y="20555"/>
                  <a:pt x="3529" y="19335"/>
                  <a:pt x="3529" y="17942"/>
                </a:cubicBezTo>
                <a:cubicBezTo>
                  <a:pt x="3529" y="16548"/>
                  <a:pt x="4518" y="15329"/>
                  <a:pt x="5647" y="15329"/>
                </a:cubicBezTo>
                <a:cubicBezTo>
                  <a:pt x="6776" y="15329"/>
                  <a:pt x="7765" y="16548"/>
                  <a:pt x="7765" y="17942"/>
                </a:cubicBezTo>
                <a:cubicBezTo>
                  <a:pt x="7765" y="19335"/>
                  <a:pt x="6776" y="20555"/>
                  <a:pt x="5647" y="20555"/>
                </a:cubicBezTo>
                <a:close/>
                <a:moveTo>
                  <a:pt x="8188" y="16200"/>
                </a:moveTo>
                <a:cubicBezTo>
                  <a:pt x="7765" y="14981"/>
                  <a:pt x="6776" y="14284"/>
                  <a:pt x="5647" y="14284"/>
                </a:cubicBezTo>
                <a:cubicBezTo>
                  <a:pt x="4518" y="14284"/>
                  <a:pt x="3529" y="14981"/>
                  <a:pt x="2965" y="16200"/>
                </a:cubicBezTo>
                <a:cubicBezTo>
                  <a:pt x="1271" y="16200"/>
                  <a:pt x="1271" y="16200"/>
                  <a:pt x="1271" y="16200"/>
                </a:cubicBezTo>
                <a:cubicBezTo>
                  <a:pt x="988" y="16200"/>
                  <a:pt x="988" y="16026"/>
                  <a:pt x="988" y="15852"/>
                </a:cubicBezTo>
                <a:cubicBezTo>
                  <a:pt x="988" y="1568"/>
                  <a:pt x="988" y="1568"/>
                  <a:pt x="988" y="1568"/>
                </a:cubicBezTo>
                <a:cubicBezTo>
                  <a:pt x="988" y="1394"/>
                  <a:pt x="988" y="1219"/>
                  <a:pt x="1271" y="1219"/>
                </a:cubicBezTo>
                <a:cubicBezTo>
                  <a:pt x="12282" y="1219"/>
                  <a:pt x="12282" y="1219"/>
                  <a:pt x="12282" y="1219"/>
                </a:cubicBezTo>
                <a:cubicBezTo>
                  <a:pt x="12282" y="16200"/>
                  <a:pt x="12282" y="16200"/>
                  <a:pt x="12282" y="16200"/>
                </a:cubicBezTo>
                <a:cubicBezTo>
                  <a:pt x="8188" y="16200"/>
                  <a:pt x="8188" y="16200"/>
                  <a:pt x="8188" y="16200"/>
                </a:cubicBezTo>
                <a:close/>
                <a:moveTo>
                  <a:pt x="16941" y="20555"/>
                </a:moveTo>
                <a:cubicBezTo>
                  <a:pt x="15812" y="20555"/>
                  <a:pt x="14824" y="19335"/>
                  <a:pt x="14824" y="17942"/>
                </a:cubicBezTo>
                <a:cubicBezTo>
                  <a:pt x="14824" y="16548"/>
                  <a:pt x="15812" y="15329"/>
                  <a:pt x="16941" y="15329"/>
                </a:cubicBezTo>
                <a:cubicBezTo>
                  <a:pt x="18071" y="15329"/>
                  <a:pt x="19059" y="16548"/>
                  <a:pt x="19059" y="17942"/>
                </a:cubicBezTo>
                <a:cubicBezTo>
                  <a:pt x="19059" y="19335"/>
                  <a:pt x="18071" y="20555"/>
                  <a:pt x="16941" y="20555"/>
                </a:cubicBezTo>
                <a:close/>
                <a:moveTo>
                  <a:pt x="20753" y="15677"/>
                </a:moveTo>
                <a:cubicBezTo>
                  <a:pt x="20753" y="15852"/>
                  <a:pt x="20612" y="16200"/>
                  <a:pt x="20329" y="16200"/>
                </a:cubicBezTo>
                <a:cubicBezTo>
                  <a:pt x="19624" y="16200"/>
                  <a:pt x="19624" y="16200"/>
                  <a:pt x="19624" y="16200"/>
                </a:cubicBezTo>
                <a:cubicBezTo>
                  <a:pt x="19059" y="14981"/>
                  <a:pt x="18071" y="14284"/>
                  <a:pt x="16941" y="14284"/>
                </a:cubicBezTo>
                <a:cubicBezTo>
                  <a:pt x="15812" y="14284"/>
                  <a:pt x="14824" y="14981"/>
                  <a:pt x="14400" y="16200"/>
                </a:cubicBezTo>
                <a:cubicBezTo>
                  <a:pt x="13271" y="16200"/>
                  <a:pt x="13271" y="16200"/>
                  <a:pt x="13271" y="16200"/>
                </a:cubicBezTo>
                <a:cubicBezTo>
                  <a:pt x="13271" y="4703"/>
                  <a:pt x="13271" y="4703"/>
                  <a:pt x="13271" y="4703"/>
                </a:cubicBezTo>
                <a:cubicBezTo>
                  <a:pt x="16800" y="4703"/>
                  <a:pt x="16800" y="4703"/>
                  <a:pt x="16800" y="4703"/>
                </a:cubicBezTo>
                <a:cubicBezTo>
                  <a:pt x="20753" y="10800"/>
                  <a:pt x="20753" y="10800"/>
                  <a:pt x="20753" y="10800"/>
                </a:cubicBezTo>
                <a:lnTo>
                  <a:pt x="20753" y="1567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33" name="Freeform 245"/>
          <p:cNvSpPr/>
          <p:nvPr/>
        </p:nvSpPr>
        <p:spPr>
          <a:xfrm>
            <a:off x="20294600" y="790576"/>
            <a:ext cx="1047750" cy="946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24" y="2365"/>
                </a:moveTo>
                <a:cubicBezTo>
                  <a:pt x="13271" y="2365"/>
                  <a:pt x="13271" y="2365"/>
                  <a:pt x="13271" y="2365"/>
                </a:cubicBezTo>
                <a:cubicBezTo>
                  <a:pt x="13271" y="0"/>
                  <a:pt x="13271" y="0"/>
                  <a:pt x="13271" y="0"/>
                </a:cubicBezTo>
                <a:cubicBezTo>
                  <a:pt x="1271" y="0"/>
                  <a:pt x="1271" y="0"/>
                  <a:pt x="1271" y="0"/>
                </a:cubicBezTo>
                <a:cubicBezTo>
                  <a:pt x="565" y="0"/>
                  <a:pt x="0" y="631"/>
                  <a:pt x="0" y="1419"/>
                </a:cubicBezTo>
                <a:cubicBezTo>
                  <a:pt x="0" y="16239"/>
                  <a:pt x="0" y="16239"/>
                  <a:pt x="0" y="16239"/>
                </a:cubicBezTo>
                <a:cubicBezTo>
                  <a:pt x="0" y="17028"/>
                  <a:pt x="565" y="17658"/>
                  <a:pt x="1271" y="17658"/>
                </a:cubicBezTo>
                <a:cubicBezTo>
                  <a:pt x="2682" y="17658"/>
                  <a:pt x="2682" y="17658"/>
                  <a:pt x="2682" y="17658"/>
                </a:cubicBezTo>
                <a:cubicBezTo>
                  <a:pt x="2682" y="17816"/>
                  <a:pt x="2682" y="18131"/>
                  <a:pt x="2682" y="18289"/>
                </a:cubicBezTo>
                <a:cubicBezTo>
                  <a:pt x="2682" y="20181"/>
                  <a:pt x="3953" y="21600"/>
                  <a:pt x="5647" y="21600"/>
                </a:cubicBezTo>
                <a:cubicBezTo>
                  <a:pt x="7200" y="21600"/>
                  <a:pt x="8612" y="20181"/>
                  <a:pt x="8612" y="18289"/>
                </a:cubicBezTo>
                <a:cubicBezTo>
                  <a:pt x="8612" y="18131"/>
                  <a:pt x="8612" y="17974"/>
                  <a:pt x="8612" y="17658"/>
                </a:cubicBezTo>
                <a:cubicBezTo>
                  <a:pt x="13976" y="17658"/>
                  <a:pt x="13976" y="17658"/>
                  <a:pt x="13976" y="17658"/>
                </a:cubicBezTo>
                <a:cubicBezTo>
                  <a:pt x="13976" y="17974"/>
                  <a:pt x="13976" y="18131"/>
                  <a:pt x="13976" y="18289"/>
                </a:cubicBezTo>
                <a:cubicBezTo>
                  <a:pt x="13976" y="20181"/>
                  <a:pt x="15247" y="21600"/>
                  <a:pt x="16941" y="21600"/>
                </a:cubicBezTo>
                <a:cubicBezTo>
                  <a:pt x="18635" y="21600"/>
                  <a:pt x="19906" y="20181"/>
                  <a:pt x="19906" y="18289"/>
                </a:cubicBezTo>
                <a:cubicBezTo>
                  <a:pt x="19906" y="18131"/>
                  <a:pt x="19906" y="17974"/>
                  <a:pt x="19906" y="17658"/>
                </a:cubicBezTo>
                <a:cubicBezTo>
                  <a:pt x="20329" y="17658"/>
                  <a:pt x="20329" y="17658"/>
                  <a:pt x="20329" y="17658"/>
                </a:cubicBezTo>
                <a:cubicBezTo>
                  <a:pt x="21035" y="17658"/>
                  <a:pt x="21600" y="17028"/>
                  <a:pt x="21600" y="16239"/>
                </a:cubicBezTo>
                <a:cubicBezTo>
                  <a:pt x="21600" y="9460"/>
                  <a:pt x="21600" y="9460"/>
                  <a:pt x="21600" y="9460"/>
                </a:cubicBezTo>
                <a:lnTo>
                  <a:pt x="17224" y="2365"/>
                </a:lnTo>
                <a:close/>
                <a:moveTo>
                  <a:pt x="16800" y="3311"/>
                </a:moveTo>
                <a:cubicBezTo>
                  <a:pt x="20329" y="9145"/>
                  <a:pt x="20329" y="9145"/>
                  <a:pt x="20329" y="9145"/>
                </a:cubicBezTo>
                <a:cubicBezTo>
                  <a:pt x="13271" y="9145"/>
                  <a:pt x="13271" y="9145"/>
                  <a:pt x="13271" y="9145"/>
                </a:cubicBezTo>
                <a:cubicBezTo>
                  <a:pt x="13271" y="3311"/>
                  <a:pt x="13271" y="3311"/>
                  <a:pt x="13271" y="3311"/>
                </a:cubicBezTo>
                <a:lnTo>
                  <a:pt x="16800" y="3311"/>
                </a:lnTo>
                <a:close/>
                <a:moveTo>
                  <a:pt x="5647" y="20654"/>
                </a:moveTo>
                <a:cubicBezTo>
                  <a:pt x="4518" y="20654"/>
                  <a:pt x="3529" y="19550"/>
                  <a:pt x="3529" y="18289"/>
                </a:cubicBezTo>
                <a:cubicBezTo>
                  <a:pt x="3529" y="17028"/>
                  <a:pt x="4518" y="15924"/>
                  <a:pt x="5647" y="15924"/>
                </a:cubicBezTo>
                <a:cubicBezTo>
                  <a:pt x="6776" y="15924"/>
                  <a:pt x="7765" y="17028"/>
                  <a:pt x="7765" y="18289"/>
                </a:cubicBezTo>
                <a:cubicBezTo>
                  <a:pt x="7765" y="19550"/>
                  <a:pt x="6776" y="20654"/>
                  <a:pt x="5647" y="20654"/>
                </a:cubicBezTo>
                <a:close/>
                <a:moveTo>
                  <a:pt x="8188" y="16712"/>
                </a:moveTo>
                <a:cubicBezTo>
                  <a:pt x="7765" y="15609"/>
                  <a:pt x="6776" y="14978"/>
                  <a:pt x="5647" y="14978"/>
                </a:cubicBezTo>
                <a:cubicBezTo>
                  <a:pt x="4518" y="14978"/>
                  <a:pt x="3529" y="15609"/>
                  <a:pt x="3106" y="16712"/>
                </a:cubicBezTo>
                <a:cubicBezTo>
                  <a:pt x="1271" y="16712"/>
                  <a:pt x="1271" y="16712"/>
                  <a:pt x="1271" y="16712"/>
                </a:cubicBezTo>
                <a:cubicBezTo>
                  <a:pt x="988" y="16712"/>
                  <a:pt x="988" y="16555"/>
                  <a:pt x="988" y="16239"/>
                </a:cubicBezTo>
                <a:cubicBezTo>
                  <a:pt x="988" y="1419"/>
                  <a:pt x="988" y="1419"/>
                  <a:pt x="988" y="1419"/>
                </a:cubicBezTo>
                <a:cubicBezTo>
                  <a:pt x="988" y="1104"/>
                  <a:pt x="988" y="1104"/>
                  <a:pt x="1271" y="1104"/>
                </a:cubicBezTo>
                <a:cubicBezTo>
                  <a:pt x="12282" y="1104"/>
                  <a:pt x="12282" y="1104"/>
                  <a:pt x="12282" y="1104"/>
                </a:cubicBezTo>
                <a:cubicBezTo>
                  <a:pt x="12282" y="16712"/>
                  <a:pt x="12282" y="16712"/>
                  <a:pt x="12282" y="16712"/>
                </a:cubicBezTo>
                <a:lnTo>
                  <a:pt x="8188" y="16712"/>
                </a:lnTo>
                <a:close/>
                <a:moveTo>
                  <a:pt x="16941" y="20654"/>
                </a:moveTo>
                <a:cubicBezTo>
                  <a:pt x="15812" y="20654"/>
                  <a:pt x="14824" y="19550"/>
                  <a:pt x="14824" y="18289"/>
                </a:cubicBezTo>
                <a:cubicBezTo>
                  <a:pt x="14824" y="17028"/>
                  <a:pt x="15812" y="15924"/>
                  <a:pt x="16941" y="15924"/>
                </a:cubicBezTo>
                <a:cubicBezTo>
                  <a:pt x="18071" y="15924"/>
                  <a:pt x="19059" y="17028"/>
                  <a:pt x="19059" y="18289"/>
                </a:cubicBezTo>
                <a:cubicBezTo>
                  <a:pt x="19059" y="19550"/>
                  <a:pt x="18071" y="20654"/>
                  <a:pt x="16941" y="20654"/>
                </a:cubicBezTo>
                <a:close/>
                <a:moveTo>
                  <a:pt x="20329" y="16712"/>
                </a:moveTo>
                <a:cubicBezTo>
                  <a:pt x="19624" y="16712"/>
                  <a:pt x="19624" y="16712"/>
                  <a:pt x="19624" y="16712"/>
                </a:cubicBezTo>
                <a:cubicBezTo>
                  <a:pt x="19059" y="15609"/>
                  <a:pt x="18071" y="14978"/>
                  <a:pt x="16941" y="14978"/>
                </a:cubicBezTo>
                <a:cubicBezTo>
                  <a:pt x="15812" y="14978"/>
                  <a:pt x="14824" y="15609"/>
                  <a:pt x="14400" y="16712"/>
                </a:cubicBezTo>
                <a:cubicBezTo>
                  <a:pt x="13271" y="16712"/>
                  <a:pt x="13271" y="16712"/>
                  <a:pt x="13271" y="16712"/>
                </a:cubicBezTo>
                <a:cubicBezTo>
                  <a:pt x="13271" y="10091"/>
                  <a:pt x="13271" y="10091"/>
                  <a:pt x="13271" y="10091"/>
                </a:cubicBezTo>
                <a:cubicBezTo>
                  <a:pt x="20753" y="10091"/>
                  <a:pt x="20753" y="10091"/>
                  <a:pt x="20753" y="10091"/>
                </a:cubicBezTo>
                <a:cubicBezTo>
                  <a:pt x="20753" y="16239"/>
                  <a:pt x="20753" y="16239"/>
                  <a:pt x="20753" y="16239"/>
                </a:cubicBezTo>
                <a:cubicBezTo>
                  <a:pt x="20753" y="16555"/>
                  <a:pt x="20612" y="16712"/>
                  <a:pt x="20329" y="16712"/>
                </a:cubicBezTo>
                <a:close/>
                <a:moveTo>
                  <a:pt x="2400" y="8199"/>
                </a:moveTo>
                <a:cubicBezTo>
                  <a:pt x="10871" y="8199"/>
                  <a:pt x="10871" y="8199"/>
                  <a:pt x="10871" y="8199"/>
                </a:cubicBezTo>
                <a:cubicBezTo>
                  <a:pt x="10871" y="4099"/>
                  <a:pt x="10871" y="4099"/>
                  <a:pt x="10871" y="4099"/>
                </a:cubicBezTo>
                <a:cubicBezTo>
                  <a:pt x="2400" y="4099"/>
                  <a:pt x="2400" y="4099"/>
                  <a:pt x="2400" y="4099"/>
                </a:cubicBezTo>
                <a:lnTo>
                  <a:pt x="2400" y="8199"/>
                </a:lnTo>
                <a:close/>
                <a:moveTo>
                  <a:pt x="3247" y="5203"/>
                </a:moveTo>
                <a:cubicBezTo>
                  <a:pt x="10024" y="5203"/>
                  <a:pt x="10024" y="5203"/>
                  <a:pt x="10024" y="5203"/>
                </a:cubicBezTo>
                <a:cubicBezTo>
                  <a:pt x="10024" y="7253"/>
                  <a:pt x="10024" y="7253"/>
                  <a:pt x="10024" y="7253"/>
                </a:cubicBezTo>
                <a:cubicBezTo>
                  <a:pt x="3247" y="7253"/>
                  <a:pt x="3247" y="7253"/>
                  <a:pt x="3247" y="7253"/>
                </a:cubicBezTo>
                <a:lnTo>
                  <a:pt x="3247" y="520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34" name="Freeform 246"/>
          <p:cNvSpPr/>
          <p:nvPr/>
        </p:nvSpPr>
        <p:spPr>
          <a:xfrm>
            <a:off x="20294600" y="2032000"/>
            <a:ext cx="1047750" cy="974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41" y="4289"/>
                </a:moveTo>
                <a:cubicBezTo>
                  <a:pt x="14541" y="9038"/>
                  <a:pt x="14541" y="9038"/>
                  <a:pt x="14541" y="9038"/>
                </a:cubicBezTo>
                <a:cubicBezTo>
                  <a:pt x="18635" y="9038"/>
                  <a:pt x="18635" y="9038"/>
                  <a:pt x="18635" y="9038"/>
                </a:cubicBezTo>
                <a:cubicBezTo>
                  <a:pt x="18635" y="7353"/>
                  <a:pt x="18635" y="7353"/>
                  <a:pt x="18635" y="7353"/>
                </a:cubicBezTo>
                <a:cubicBezTo>
                  <a:pt x="16800" y="4289"/>
                  <a:pt x="16800" y="4289"/>
                  <a:pt x="16800" y="4289"/>
                </a:cubicBezTo>
                <a:cubicBezTo>
                  <a:pt x="14541" y="4289"/>
                  <a:pt x="14541" y="4289"/>
                  <a:pt x="14541" y="4289"/>
                </a:cubicBezTo>
                <a:close/>
                <a:moveTo>
                  <a:pt x="17647" y="7966"/>
                </a:moveTo>
                <a:cubicBezTo>
                  <a:pt x="15388" y="7966"/>
                  <a:pt x="15388" y="7966"/>
                  <a:pt x="15388" y="7966"/>
                </a:cubicBezTo>
                <a:cubicBezTo>
                  <a:pt x="15388" y="5209"/>
                  <a:pt x="15388" y="5209"/>
                  <a:pt x="15388" y="5209"/>
                </a:cubicBezTo>
                <a:cubicBezTo>
                  <a:pt x="16235" y="5209"/>
                  <a:pt x="16235" y="5209"/>
                  <a:pt x="16235" y="5209"/>
                </a:cubicBezTo>
                <a:cubicBezTo>
                  <a:pt x="17647" y="7506"/>
                  <a:pt x="17647" y="7506"/>
                  <a:pt x="17647" y="7506"/>
                </a:cubicBezTo>
                <a:lnTo>
                  <a:pt x="17647" y="7966"/>
                </a:lnTo>
                <a:close/>
                <a:moveTo>
                  <a:pt x="21600" y="14860"/>
                </a:moveTo>
                <a:cubicBezTo>
                  <a:pt x="20894" y="14860"/>
                  <a:pt x="20894" y="14860"/>
                  <a:pt x="20894" y="14860"/>
                </a:cubicBezTo>
                <a:cubicBezTo>
                  <a:pt x="20894" y="8119"/>
                  <a:pt x="20894" y="8119"/>
                  <a:pt x="20894" y="8119"/>
                </a:cubicBezTo>
                <a:cubicBezTo>
                  <a:pt x="17506" y="2451"/>
                  <a:pt x="17506" y="2451"/>
                  <a:pt x="17506" y="2451"/>
                </a:cubicBezTo>
                <a:cubicBezTo>
                  <a:pt x="12847" y="2451"/>
                  <a:pt x="12847" y="2451"/>
                  <a:pt x="12847" y="2451"/>
                </a:cubicBezTo>
                <a:cubicBezTo>
                  <a:pt x="12847" y="14860"/>
                  <a:pt x="12847" y="14860"/>
                  <a:pt x="12847" y="14860"/>
                </a:cubicBezTo>
                <a:cubicBezTo>
                  <a:pt x="11859" y="14860"/>
                  <a:pt x="11859" y="14860"/>
                  <a:pt x="11859" y="14860"/>
                </a:cubicBezTo>
                <a:cubicBezTo>
                  <a:pt x="11859" y="1991"/>
                  <a:pt x="11859" y="1991"/>
                  <a:pt x="11859" y="1991"/>
                </a:cubicBezTo>
                <a:cubicBezTo>
                  <a:pt x="14259" y="919"/>
                  <a:pt x="14259" y="919"/>
                  <a:pt x="14259" y="919"/>
                </a:cubicBezTo>
                <a:cubicBezTo>
                  <a:pt x="13835" y="0"/>
                  <a:pt x="13835" y="0"/>
                  <a:pt x="13835" y="0"/>
                </a:cubicBezTo>
                <a:cubicBezTo>
                  <a:pt x="10871" y="1379"/>
                  <a:pt x="10871" y="1379"/>
                  <a:pt x="10871" y="1379"/>
                </a:cubicBezTo>
                <a:cubicBezTo>
                  <a:pt x="10871" y="3217"/>
                  <a:pt x="10871" y="3217"/>
                  <a:pt x="10871" y="3217"/>
                </a:cubicBezTo>
                <a:cubicBezTo>
                  <a:pt x="0" y="3217"/>
                  <a:pt x="0" y="3217"/>
                  <a:pt x="0" y="3217"/>
                </a:cubicBezTo>
                <a:cubicBezTo>
                  <a:pt x="0" y="19302"/>
                  <a:pt x="0" y="19302"/>
                  <a:pt x="0" y="19302"/>
                </a:cubicBezTo>
                <a:cubicBezTo>
                  <a:pt x="1976" y="19302"/>
                  <a:pt x="1976" y="19302"/>
                  <a:pt x="1976" y="19302"/>
                </a:cubicBezTo>
                <a:cubicBezTo>
                  <a:pt x="2118" y="20528"/>
                  <a:pt x="3106" y="21600"/>
                  <a:pt x="4376" y="21600"/>
                </a:cubicBezTo>
                <a:cubicBezTo>
                  <a:pt x="5506" y="21600"/>
                  <a:pt x="6494" y="20528"/>
                  <a:pt x="6776" y="19302"/>
                </a:cubicBezTo>
                <a:cubicBezTo>
                  <a:pt x="14965" y="19302"/>
                  <a:pt x="14965" y="19302"/>
                  <a:pt x="14965" y="19302"/>
                </a:cubicBezTo>
                <a:cubicBezTo>
                  <a:pt x="15106" y="20528"/>
                  <a:pt x="16094" y="21447"/>
                  <a:pt x="17365" y="21447"/>
                </a:cubicBezTo>
                <a:cubicBezTo>
                  <a:pt x="18635" y="21447"/>
                  <a:pt x="19624" y="20528"/>
                  <a:pt x="19765" y="19302"/>
                </a:cubicBezTo>
                <a:cubicBezTo>
                  <a:pt x="21600" y="19302"/>
                  <a:pt x="21600" y="19302"/>
                  <a:pt x="21600" y="19302"/>
                </a:cubicBezTo>
                <a:lnTo>
                  <a:pt x="21600" y="14860"/>
                </a:lnTo>
                <a:close/>
                <a:moveTo>
                  <a:pt x="988" y="4136"/>
                </a:moveTo>
                <a:cubicBezTo>
                  <a:pt x="11012" y="4136"/>
                  <a:pt x="11012" y="4136"/>
                  <a:pt x="11012" y="4136"/>
                </a:cubicBezTo>
                <a:cubicBezTo>
                  <a:pt x="11012" y="14860"/>
                  <a:pt x="11012" y="14860"/>
                  <a:pt x="11012" y="14860"/>
                </a:cubicBezTo>
                <a:cubicBezTo>
                  <a:pt x="988" y="14860"/>
                  <a:pt x="988" y="14860"/>
                  <a:pt x="988" y="14860"/>
                </a:cubicBezTo>
                <a:lnTo>
                  <a:pt x="988" y="4136"/>
                </a:lnTo>
                <a:close/>
                <a:moveTo>
                  <a:pt x="13835" y="3523"/>
                </a:moveTo>
                <a:cubicBezTo>
                  <a:pt x="17082" y="3523"/>
                  <a:pt x="17082" y="3523"/>
                  <a:pt x="17082" y="3523"/>
                </a:cubicBezTo>
                <a:cubicBezTo>
                  <a:pt x="20047" y="8579"/>
                  <a:pt x="20047" y="8579"/>
                  <a:pt x="20047" y="8579"/>
                </a:cubicBezTo>
                <a:cubicBezTo>
                  <a:pt x="20047" y="14860"/>
                  <a:pt x="20047" y="14860"/>
                  <a:pt x="20047" y="14860"/>
                </a:cubicBezTo>
                <a:cubicBezTo>
                  <a:pt x="13835" y="14860"/>
                  <a:pt x="13835" y="14860"/>
                  <a:pt x="13835" y="14860"/>
                </a:cubicBezTo>
                <a:lnTo>
                  <a:pt x="13835" y="3523"/>
                </a:lnTo>
                <a:close/>
                <a:moveTo>
                  <a:pt x="4235" y="20528"/>
                </a:moveTo>
                <a:cubicBezTo>
                  <a:pt x="3529" y="20528"/>
                  <a:pt x="2824" y="19762"/>
                  <a:pt x="2824" y="18843"/>
                </a:cubicBezTo>
                <a:cubicBezTo>
                  <a:pt x="2824" y="17923"/>
                  <a:pt x="3529" y="17311"/>
                  <a:pt x="4235" y="17311"/>
                </a:cubicBezTo>
                <a:cubicBezTo>
                  <a:pt x="5082" y="17311"/>
                  <a:pt x="5788" y="17923"/>
                  <a:pt x="5788" y="18843"/>
                </a:cubicBezTo>
                <a:cubicBezTo>
                  <a:pt x="5788" y="19762"/>
                  <a:pt x="5082" y="20528"/>
                  <a:pt x="4235" y="20528"/>
                </a:cubicBezTo>
                <a:close/>
                <a:moveTo>
                  <a:pt x="17365" y="20528"/>
                </a:moveTo>
                <a:cubicBezTo>
                  <a:pt x="16518" y="20528"/>
                  <a:pt x="15812" y="19762"/>
                  <a:pt x="15812" y="18843"/>
                </a:cubicBezTo>
                <a:cubicBezTo>
                  <a:pt x="15812" y="17923"/>
                  <a:pt x="16518" y="17311"/>
                  <a:pt x="17365" y="17311"/>
                </a:cubicBezTo>
                <a:cubicBezTo>
                  <a:pt x="18212" y="17311"/>
                  <a:pt x="18776" y="17923"/>
                  <a:pt x="18776" y="18843"/>
                </a:cubicBezTo>
                <a:cubicBezTo>
                  <a:pt x="18776" y="19762"/>
                  <a:pt x="18212" y="20528"/>
                  <a:pt x="17365" y="20528"/>
                </a:cubicBezTo>
                <a:close/>
                <a:moveTo>
                  <a:pt x="20612" y="18230"/>
                </a:moveTo>
                <a:cubicBezTo>
                  <a:pt x="19624" y="18230"/>
                  <a:pt x="19624" y="18230"/>
                  <a:pt x="19624" y="18230"/>
                </a:cubicBezTo>
                <a:cubicBezTo>
                  <a:pt x="19482" y="17157"/>
                  <a:pt x="18494" y="16238"/>
                  <a:pt x="17365" y="16238"/>
                </a:cubicBezTo>
                <a:cubicBezTo>
                  <a:pt x="16235" y="16238"/>
                  <a:pt x="15247" y="17157"/>
                  <a:pt x="14965" y="18230"/>
                </a:cubicBezTo>
                <a:cubicBezTo>
                  <a:pt x="6635" y="18230"/>
                  <a:pt x="6635" y="18230"/>
                  <a:pt x="6635" y="18230"/>
                </a:cubicBezTo>
                <a:cubicBezTo>
                  <a:pt x="6353" y="17157"/>
                  <a:pt x="5506" y="16238"/>
                  <a:pt x="4235" y="16238"/>
                </a:cubicBezTo>
                <a:cubicBezTo>
                  <a:pt x="3106" y="16238"/>
                  <a:pt x="2118" y="17157"/>
                  <a:pt x="1976" y="18230"/>
                </a:cubicBezTo>
                <a:cubicBezTo>
                  <a:pt x="988" y="18230"/>
                  <a:pt x="988" y="18230"/>
                  <a:pt x="988" y="18230"/>
                </a:cubicBezTo>
                <a:cubicBezTo>
                  <a:pt x="988" y="15779"/>
                  <a:pt x="988" y="15779"/>
                  <a:pt x="988" y="15779"/>
                </a:cubicBezTo>
                <a:cubicBezTo>
                  <a:pt x="20612" y="15779"/>
                  <a:pt x="20612" y="15779"/>
                  <a:pt x="20612" y="15779"/>
                </a:cubicBezTo>
                <a:cubicBezTo>
                  <a:pt x="20612" y="18230"/>
                  <a:pt x="20612" y="18230"/>
                  <a:pt x="20612" y="182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35" name="Freeform 247"/>
          <p:cNvSpPr/>
          <p:nvPr/>
        </p:nvSpPr>
        <p:spPr>
          <a:xfrm>
            <a:off x="20294600" y="3219450"/>
            <a:ext cx="1047750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53" y="706"/>
                </a:moveTo>
                <a:cubicBezTo>
                  <a:pt x="11153" y="0"/>
                  <a:pt x="11153" y="0"/>
                  <a:pt x="11153" y="0"/>
                </a:cubicBezTo>
                <a:cubicBezTo>
                  <a:pt x="10306" y="0"/>
                  <a:pt x="10306" y="0"/>
                  <a:pt x="10306" y="0"/>
                </a:cubicBezTo>
                <a:cubicBezTo>
                  <a:pt x="10306" y="706"/>
                  <a:pt x="10306" y="706"/>
                  <a:pt x="10306" y="706"/>
                </a:cubicBezTo>
                <a:cubicBezTo>
                  <a:pt x="4518" y="988"/>
                  <a:pt x="0" y="4941"/>
                  <a:pt x="0" y="9882"/>
                </a:cubicBezTo>
                <a:cubicBezTo>
                  <a:pt x="0" y="10024"/>
                  <a:pt x="0" y="10024"/>
                  <a:pt x="0" y="10024"/>
                </a:cubicBezTo>
                <a:cubicBezTo>
                  <a:pt x="706" y="9882"/>
                  <a:pt x="706" y="9882"/>
                  <a:pt x="706" y="9882"/>
                </a:cubicBezTo>
                <a:cubicBezTo>
                  <a:pt x="706" y="9035"/>
                  <a:pt x="1694" y="8188"/>
                  <a:pt x="2824" y="8188"/>
                </a:cubicBezTo>
                <a:cubicBezTo>
                  <a:pt x="4094" y="8188"/>
                  <a:pt x="5082" y="9035"/>
                  <a:pt x="5082" y="10024"/>
                </a:cubicBezTo>
                <a:cubicBezTo>
                  <a:pt x="5929" y="10024"/>
                  <a:pt x="5929" y="10024"/>
                  <a:pt x="5929" y="10024"/>
                </a:cubicBezTo>
                <a:cubicBezTo>
                  <a:pt x="5929" y="9035"/>
                  <a:pt x="6918" y="8188"/>
                  <a:pt x="8047" y="8188"/>
                </a:cubicBezTo>
                <a:cubicBezTo>
                  <a:pt x="9318" y="8188"/>
                  <a:pt x="10306" y="9035"/>
                  <a:pt x="10306" y="10024"/>
                </a:cubicBezTo>
                <a:cubicBezTo>
                  <a:pt x="10306" y="18918"/>
                  <a:pt x="10306" y="18918"/>
                  <a:pt x="10306" y="18918"/>
                </a:cubicBezTo>
                <a:cubicBezTo>
                  <a:pt x="10306" y="20471"/>
                  <a:pt x="11435" y="21600"/>
                  <a:pt x="12847" y="21600"/>
                </a:cubicBezTo>
                <a:cubicBezTo>
                  <a:pt x="14259" y="21600"/>
                  <a:pt x="15388" y="20471"/>
                  <a:pt x="15388" y="18918"/>
                </a:cubicBezTo>
                <a:cubicBezTo>
                  <a:pt x="14541" y="18918"/>
                  <a:pt x="14541" y="18918"/>
                  <a:pt x="14541" y="18918"/>
                </a:cubicBezTo>
                <a:cubicBezTo>
                  <a:pt x="14541" y="19906"/>
                  <a:pt x="13694" y="20612"/>
                  <a:pt x="12847" y="20612"/>
                </a:cubicBezTo>
                <a:cubicBezTo>
                  <a:pt x="11859" y="20612"/>
                  <a:pt x="11153" y="19906"/>
                  <a:pt x="11153" y="18918"/>
                </a:cubicBezTo>
                <a:cubicBezTo>
                  <a:pt x="11153" y="9882"/>
                  <a:pt x="11153" y="9882"/>
                  <a:pt x="11153" y="9882"/>
                </a:cubicBezTo>
                <a:cubicBezTo>
                  <a:pt x="11153" y="9035"/>
                  <a:pt x="12141" y="8188"/>
                  <a:pt x="13412" y="8188"/>
                </a:cubicBezTo>
                <a:cubicBezTo>
                  <a:pt x="14541" y="8188"/>
                  <a:pt x="15529" y="9035"/>
                  <a:pt x="15529" y="10024"/>
                </a:cubicBezTo>
                <a:cubicBezTo>
                  <a:pt x="16376" y="10024"/>
                  <a:pt x="16376" y="10024"/>
                  <a:pt x="16376" y="10024"/>
                </a:cubicBezTo>
                <a:cubicBezTo>
                  <a:pt x="16376" y="9035"/>
                  <a:pt x="17365" y="8188"/>
                  <a:pt x="18635" y="8188"/>
                </a:cubicBezTo>
                <a:cubicBezTo>
                  <a:pt x="19765" y="8188"/>
                  <a:pt x="20753" y="9035"/>
                  <a:pt x="20753" y="9882"/>
                </a:cubicBezTo>
                <a:cubicBezTo>
                  <a:pt x="21600" y="9882"/>
                  <a:pt x="21600" y="9882"/>
                  <a:pt x="21600" y="9882"/>
                </a:cubicBezTo>
                <a:cubicBezTo>
                  <a:pt x="21600" y="9882"/>
                  <a:pt x="21600" y="9882"/>
                  <a:pt x="21600" y="9882"/>
                </a:cubicBezTo>
                <a:cubicBezTo>
                  <a:pt x="21600" y="4941"/>
                  <a:pt x="16941" y="847"/>
                  <a:pt x="11153" y="706"/>
                </a:cubicBezTo>
                <a:close/>
                <a:moveTo>
                  <a:pt x="18494" y="7341"/>
                </a:moveTo>
                <a:cubicBezTo>
                  <a:pt x="17506" y="7341"/>
                  <a:pt x="16518" y="7765"/>
                  <a:pt x="15953" y="8612"/>
                </a:cubicBezTo>
                <a:cubicBezTo>
                  <a:pt x="15388" y="7765"/>
                  <a:pt x="14541" y="7341"/>
                  <a:pt x="13412" y="7341"/>
                </a:cubicBezTo>
                <a:cubicBezTo>
                  <a:pt x="12282" y="7341"/>
                  <a:pt x="11294" y="7765"/>
                  <a:pt x="10729" y="8612"/>
                </a:cubicBezTo>
                <a:cubicBezTo>
                  <a:pt x="10306" y="7906"/>
                  <a:pt x="9318" y="7341"/>
                  <a:pt x="8188" y="7341"/>
                </a:cubicBezTo>
                <a:cubicBezTo>
                  <a:pt x="7059" y="7341"/>
                  <a:pt x="6212" y="7906"/>
                  <a:pt x="5647" y="8612"/>
                </a:cubicBezTo>
                <a:cubicBezTo>
                  <a:pt x="5082" y="7906"/>
                  <a:pt x="4094" y="7341"/>
                  <a:pt x="2965" y="7341"/>
                </a:cubicBezTo>
                <a:cubicBezTo>
                  <a:pt x="2400" y="7341"/>
                  <a:pt x="1694" y="7482"/>
                  <a:pt x="1129" y="7906"/>
                </a:cubicBezTo>
                <a:cubicBezTo>
                  <a:pt x="2259" y="4235"/>
                  <a:pt x="6212" y="1694"/>
                  <a:pt x="10871" y="1694"/>
                </a:cubicBezTo>
                <a:cubicBezTo>
                  <a:pt x="15388" y="1694"/>
                  <a:pt x="19341" y="4235"/>
                  <a:pt x="20329" y="7765"/>
                </a:cubicBezTo>
                <a:cubicBezTo>
                  <a:pt x="19906" y="7482"/>
                  <a:pt x="19200" y="7341"/>
                  <a:pt x="18494" y="734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36" name="Freeform 248"/>
          <p:cNvSpPr/>
          <p:nvPr/>
        </p:nvSpPr>
        <p:spPr>
          <a:xfrm>
            <a:off x="20577176" y="5048250"/>
            <a:ext cx="273051" cy="288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260" y="4629"/>
                </a:moveTo>
                <a:cubicBezTo>
                  <a:pt x="11340" y="3600"/>
                  <a:pt x="12420" y="3600"/>
                  <a:pt x="13500" y="3600"/>
                </a:cubicBezTo>
                <a:cubicBezTo>
                  <a:pt x="14580" y="3600"/>
                  <a:pt x="15660" y="3600"/>
                  <a:pt x="16740" y="4114"/>
                </a:cubicBezTo>
                <a:cubicBezTo>
                  <a:pt x="17280" y="4114"/>
                  <a:pt x="18360" y="5143"/>
                  <a:pt x="19440" y="6171"/>
                </a:cubicBezTo>
                <a:cubicBezTo>
                  <a:pt x="21600" y="3086"/>
                  <a:pt x="21600" y="3086"/>
                  <a:pt x="21600" y="3086"/>
                </a:cubicBezTo>
                <a:cubicBezTo>
                  <a:pt x="19440" y="1029"/>
                  <a:pt x="16740" y="0"/>
                  <a:pt x="13500" y="0"/>
                </a:cubicBezTo>
                <a:cubicBezTo>
                  <a:pt x="11340" y="0"/>
                  <a:pt x="9180" y="514"/>
                  <a:pt x="7020" y="1543"/>
                </a:cubicBezTo>
                <a:cubicBezTo>
                  <a:pt x="5400" y="3086"/>
                  <a:pt x="4320" y="4629"/>
                  <a:pt x="3780" y="7200"/>
                </a:cubicBezTo>
                <a:cubicBezTo>
                  <a:pt x="0" y="7200"/>
                  <a:pt x="0" y="7200"/>
                  <a:pt x="0" y="7200"/>
                </a:cubicBezTo>
                <a:cubicBezTo>
                  <a:pt x="0" y="9771"/>
                  <a:pt x="0" y="9771"/>
                  <a:pt x="0" y="9771"/>
                </a:cubicBezTo>
                <a:cubicBezTo>
                  <a:pt x="0" y="9771"/>
                  <a:pt x="0" y="9771"/>
                  <a:pt x="0" y="9771"/>
                </a:cubicBezTo>
                <a:cubicBezTo>
                  <a:pt x="2700" y="9771"/>
                  <a:pt x="2700" y="9771"/>
                  <a:pt x="2700" y="9771"/>
                </a:cubicBezTo>
                <a:cubicBezTo>
                  <a:pt x="2700" y="11314"/>
                  <a:pt x="3240" y="11829"/>
                  <a:pt x="3240" y="12343"/>
                </a:cubicBezTo>
                <a:cubicBezTo>
                  <a:pt x="0" y="12343"/>
                  <a:pt x="0" y="12343"/>
                  <a:pt x="0" y="12343"/>
                </a:cubicBezTo>
                <a:cubicBezTo>
                  <a:pt x="0" y="14914"/>
                  <a:pt x="0" y="14914"/>
                  <a:pt x="0" y="14914"/>
                </a:cubicBezTo>
                <a:cubicBezTo>
                  <a:pt x="3780" y="14914"/>
                  <a:pt x="3780" y="14914"/>
                  <a:pt x="3780" y="14914"/>
                </a:cubicBezTo>
                <a:cubicBezTo>
                  <a:pt x="4320" y="16971"/>
                  <a:pt x="5940" y="18514"/>
                  <a:pt x="7560" y="20057"/>
                </a:cubicBezTo>
                <a:cubicBezTo>
                  <a:pt x="9180" y="21086"/>
                  <a:pt x="11340" y="21600"/>
                  <a:pt x="13500" y="21600"/>
                </a:cubicBezTo>
                <a:cubicBezTo>
                  <a:pt x="16740" y="21600"/>
                  <a:pt x="19440" y="20571"/>
                  <a:pt x="21060" y="18000"/>
                </a:cubicBezTo>
                <a:cubicBezTo>
                  <a:pt x="18900" y="15429"/>
                  <a:pt x="18900" y="15429"/>
                  <a:pt x="18900" y="15429"/>
                </a:cubicBezTo>
                <a:cubicBezTo>
                  <a:pt x="18360" y="16457"/>
                  <a:pt x="17280" y="16971"/>
                  <a:pt x="16200" y="17486"/>
                </a:cubicBezTo>
                <a:cubicBezTo>
                  <a:pt x="15660" y="18000"/>
                  <a:pt x="14580" y="18000"/>
                  <a:pt x="13500" y="18000"/>
                </a:cubicBezTo>
                <a:cubicBezTo>
                  <a:pt x="10800" y="18000"/>
                  <a:pt x="9180" y="16971"/>
                  <a:pt x="8100" y="14914"/>
                </a:cubicBezTo>
                <a:cubicBezTo>
                  <a:pt x="15660" y="14914"/>
                  <a:pt x="15660" y="14914"/>
                  <a:pt x="15660" y="14914"/>
                </a:cubicBezTo>
                <a:cubicBezTo>
                  <a:pt x="15660" y="12343"/>
                  <a:pt x="15660" y="12343"/>
                  <a:pt x="15660" y="12343"/>
                </a:cubicBezTo>
                <a:cubicBezTo>
                  <a:pt x="7020" y="12343"/>
                  <a:pt x="7020" y="12343"/>
                  <a:pt x="7020" y="12343"/>
                </a:cubicBezTo>
                <a:cubicBezTo>
                  <a:pt x="7020" y="11829"/>
                  <a:pt x="7020" y="10800"/>
                  <a:pt x="7020" y="9771"/>
                </a:cubicBezTo>
                <a:cubicBezTo>
                  <a:pt x="15120" y="9771"/>
                  <a:pt x="15120" y="9771"/>
                  <a:pt x="15120" y="9771"/>
                </a:cubicBezTo>
                <a:cubicBezTo>
                  <a:pt x="15120" y="7200"/>
                  <a:pt x="15120" y="7200"/>
                  <a:pt x="15120" y="7200"/>
                </a:cubicBezTo>
                <a:cubicBezTo>
                  <a:pt x="7560" y="7200"/>
                  <a:pt x="7560" y="7200"/>
                  <a:pt x="7560" y="7200"/>
                </a:cubicBezTo>
                <a:cubicBezTo>
                  <a:pt x="8100" y="6171"/>
                  <a:pt x="9180" y="5143"/>
                  <a:pt x="10260" y="46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37" name="Freeform 249"/>
          <p:cNvSpPr/>
          <p:nvPr/>
        </p:nvSpPr>
        <p:spPr>
          <a:xfrm>
            <a:off x="20434300" y="4460876"/>
            <a:ext cx="790577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9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082"/>
                  <a:pt x="21600" y="5082"/>
                  <a:pt x="21600" y="5082"/>
                </a:cubicBezTo>
                <a:lnTo>
                  <a:pt x="14897" y="0"/>
                </a:lnTo>
                <a:close/>
                <a:moveTo>
                  <a:pt x="19552" y="4800"/>
                </a:moveTo>
                <a:cubicBezTo>
                  <a:pt x="15269" y="4800"/>
                  <a:pt x="15269" y="4800"/>
                  <a:pt x="15269" y="4800"/>
                </a:cubicBezTo>
                <a:cubicBezTo>
                  <a:pt x="15269" y="1553"/>
                  <a:pt x="15269" y="1553"/>
                  <a:pt x="15269" y="1553"/>
                </a:cubicBezTo>
                <a:lnTo>
                  <a:pt x="19552" y="4800"/>
                </a:lnTo>
                <a:close/>
                <a:moveTo>
                  <a:pt x="1117" y="20612"/>
                </a:moveTo>
                <a:cubicBezTo>
                  <a:pt x="1117" y="988"/>
                  <a:pt x="1117" y="988"/>
                  <a:pt x="1117" y="988"/>
                </a:cubicBezTo>
                <a:cubicBezTo>
                  <a:pt x="13966" y="988"/>
                  <a:pt x="13966" y="988"/>
                  <a:pt x="13966" y="988"/>
                </a:cubicBezTo>
                <a:cubicBezTo>
                  <a:pt x="13966" y="5224"/>
                  <a:pt x="13966" y="5224"/>
                  <a:pt x="13966" y="5224"/>
                </a:cubicBezTo>
                <a:cubicBezTo>
                  <a:pt x="13966" y="5506"/>
                  <a:pt x="14338" y="5788"/>
                  <a:pt x="14524" y="5788"/>
                </a:cubicBezTo>
                <a:cubicBezTo>
                  <a:pt x="20483" y="5788"/>
                  <a:pt x="20483" y="5788"/>
                  <a:pt x="20483" y="5788"/>
                </a:cubicBezTo>
                <a:cubicBezTo>
                  <a:pt x="20483" y="20612"/>
                  <a:pt x="20483" y="20612"/>
                  <a:pt x="20483" y="20612"/>
                </a:cubicBezTo>
                <a:cubicBezTo>
                  <a:pt x="1117" y="20612"/>
                  <a:pt x="1117" y="20612"/>
                  <a:pt x="1117" y="206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38" name="Freeform 250"/>
          <p:cNvSpPr/>
          <p:nvPr/>
        </p:nvSpPr>
        <p:spPr>
          <a:xfrm>
            <a:off x="20434300" y="5702300"/>
            <a:ext cx="790577" cy="1054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10" y="15106"/>
                </a:moveTo>
                <a:cubicBezTo>
                  <a:pt x="8752" y="14824"/>
                  <a:pt x="8193" y="14541"/>
                  <a:pt x="7448" y="14400"/>
                </a:cubicBezTo>
                <a:cubicBezTo>
                  <a:pt x="7262" y="14400"/>
                  <a:pt x="7262" y="14400"/>
                  <a:pt x="7262" y="14400"/>
                </a:cubicBezTo>
                <a:cubicBezTo>
                  <a:pt x="7262" y="12847"/>
                  <a:pt x="7262" y="12847"/>
                  <a:pt x="7262" y="12847"/>
                </a:cubicBezTo>
                <a:cubicBezTo>
                  <a:pt x="7821" y="12988"/>
                  <a:pt x="8379" y="13129"/>
                  <a:pt x="8938" y="13412"/>
                </a:cubicBezTo>
                <a:cubicBezTo>
                  <a:pt x="9683" y="12565"/>
                  <a:pt x="9683" y="12565"/>
                  <a:pt x="9683" y="12565"/>
                </a:cubicBezTo>
                <a:cubicBezTo>
                  <a:pt x="8938" y="12282"/>
                  <a:pt x="8193" y="12000"/>
                  <a:pt x="7262" y="12000"/>
                </a:cubicBezTo>
                <a:cubicBezTo>
                  <a:pt x="7262" y="11576"/>
                  <a:pt x="7262" y="11576"/>
                  <a:pt x="7262" y="11576"/>
                </a:cubicBezTo>
                <a:cubicBezTo>
                  <a:pt x="6517" y="11576"/>
                  <a:pt x="6517" y="11576"/>
                  <a:pt x="6517" y="11576"/>
                </a:cubicBezTo>
                <a:cubicBezTo>
                  <a:pt x="6517" y="12000"/>
                  <a:pt x="6517" y="12000"/>
                  <a:pt x="6517" y="12000"/>
                </a:cubicBezTo>
                <a:cubicBezTo>
                  <a:pt x="5959" y="12000"/>
                  <a:pt x="5214" y="12141"/>
                  <a:pt x="4841" y="12424"/>
                </a:cubicBezTo>
                <a:cubicBezTo>
                  <a:pt x="4469" y="12847"/>
                  <a:pt x="4097" y="13129"/>
                  <a:pt x="4097" y="13694"/>
                </a:cubicBezTo>
                <a:cubicBezTo>
                  <a:pt x="4097" y="14118"/>
                  <a:pt x="4469" y="14541"/>
                  <a:pt x="4841" y="14824"/>
                </a:cubicBezTo>
                <a:cubicBezTo>
                  <a:pt x="5214" y="14965"/>
                  <a:pt x="5772" y="15247"/>
                  <a:pt x="6517" y="15388"/>
                </a:cubicBezTo>
                <a:cubicBezTo>
                  <a:pt x="6517" y="17082"/>
                  <a:pt x="6517" y="17082"/>
                  <a:pt x="6517" y="17082"/>
                </a:cubicBezTo>
                <a:cubicBezTo>
                  <a:pt x="5959" y="16941"/>
                  <a:pt x="5214" y="16659"/>
                  <a:pt x="4655" y="16235"/>
                </a:cubicBezTo>
                <a:cubicBezTo>
                  <a:pt x="3910" y="17082"/>
                  <a:pt x="3910" y="17082"/>
                  <a:pt x="3910" y="17082"/>
                </a:cubicBezTo>
                <a:cubicBezTo>
                  <a:pt x="4655" y="17647"/>
                  <a:pt x="5586" y="17788"/>
                  <a:pt x="6517" y="17929"/>
                </a:cubicBezTo>
                <a:cubicBezTo>
                  <a:pt x="6517" y="18494"/>
                  <a:pt x="6517" y="18494"/>
                  <a:pt x="6517" y="18494"/>
                </a:cubicBezTo>
                <a:cubicBezTo>
                  <a:pt x="7448" y="18494"/>
                  <a:pt x="7448" y="18494"/>
                  <a:pt x="7448" y="18494"/>
                </a:cubicBezTo>
                <a:cubicBezTo>
                  <a:pt x="7448" y="17788"/>
                  <a:pt x="7448" y="17788"/>
                  <a:pt x="7448" y="17788"/>
                </a:cubicBezTo>
                <a:cubicBezTo>
                  <a:pt x="8193" y="17788"/>
                  <a:pt x="8752" y="17647"/>
                  <a:pt x="9124" y="17365"/>
                </a:cubicBezTo>
                <a:cubicBezTo>
                  <a:pt x="9683" y="17082"/>
                  <a:pt x="9869" y="16659"/>
                  <a:pt x="9869" y="16094"/>
                </a:cubicBezTo>
                <a:cubicBezTo>
                  <a:pt x="9869" y="15671"/>
                  <a:pt x="9683" y="15388"/>
                  <a:pt x="9310" y="15106"/>
                </a:cubicBezTo>
                <a:close/>
                <a:moveTo>
                  <a:pt x="6517" y="14400"/>
                </a:moveTo>
                <a:cubicBezTo>
                  <a:pt x="6145" y="14259"/>
                  <a:pt x="5959" y="14118"/>
                  <a:pt x="5772" y="14118"/>
                </a:cubicBezTo>
                <a:cubicBezTo>
                  <a:pt x="5586" y="13976"/>
                  <a:pt x="5586" y="13835"/>
                  <a:pt x="5586" y="13553"/>
                </a:cubicBezTo>
                <a:cubicBezTo>
                  <a:pt x="5586" y="13412"/>
                  <a:pt x="5586" y="13271"/>
                  <a:pt x="5772" y="13129"/>
                </a:cubicBezTo>
                <a:cubicBezTo>
                  <a:pt x="5959" y="12988"/>
                  <a:pt x="6145" y="12988"/>
                  <a:pt x="6517" y="12847"/>
                </a:cubicBezTo>
                <a:cubicBezTo>
                  <a:pt x="6517" y="14400"/>
                  <a:pt x="6517" y="14400"/>
                  <a:pt x="6517" y="14400"/>
                </a:cubicBezTo>
                <a:close/>
                <a:moveTo>
                  <a:pt x="8193" y="16800"/>
                </a:moveTo>
                <a:cubicBezTo>
                  <a:pt x="8007" y="16941"/>
                  <a:pt x="7634" y="16941"/>
                  <a:pt x="7262" y="17082"/>
                </a:cubicBezTo>
                <a:cubicBezTo>
                  <a:pt x="7262" y="15529"/>
                  <a:pt x="7262" y="15529"/>
                  <a:pt x="7262" y="15529"/>
                </a:cubicBezTo>
                <a:cubicBezTo>
                  <a:pt x="7634" y="15671"/>
                  <a:pt x="8007" y="15812"/>
                  <a:pt x="8193" y="15812"/>
                </a:cubicBezTo>
                <a:cubicBezTo>
                  <a:pt x="8379" y="15953"/>
                  <a:pt x="8379" y="16094"/>
                  <a:pt x="8379" y="16235"/>
                </a:cubicBezTo>
                <a:cubicBezTo>
                  <a:pt x="8379" y="16518"/>
                  <a:pt x="8379" y="16659"/>
                  <a:pt x="8193" y="16800"/>
                </a:cubicBezTo>
                <a:close/>
                <a:moveTo>
                  <a:pt x="1489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082"/>
                  <a:pt x="21600" y="5082"/>
                  <a:pt x="21600" y="5082"/>
                </a:cubicBezTo>
                <a:lnTo>
                  <a:pt x="14897" y="0"/>
                </a:lnTo>
                <a:close/>
                <a:moveTo>
                  <a:pt x="15269" y="1553"/>
                </a:moveTo>
                <a:cubicBezTo>
                  <a:pt x="19552" y="4800"/>
                  <a:pt x="19552" y="4800"/>
                  <a:pt x="19552" y="4800"/>
                </a:cubicBezTo>
                <a:cubicBezTo>
                  <a:pt x="15269" y="4800"/>
                  <a:pt x="15269" y="4800"/>
                  <a:pt x="15269" y="4800"/>
                </a:cubicBezTo>
                <a:lnTo>
                  <a:pt x="15269" y="1553"/>
                </a:lnTo>
                <a:close/>
                <a:moveTo>
                  <a:pt x="1117" y="20612"/>
                </a:moveTo>
                <a:cubicBezTo>
                  <a:pt x="1117" y="988"/>
                  <a:pt x="1117" y="988"/>
                  <a:pt x="1117" y="988"/>
                </a:cubicBezTo>
                <a:cubicBezTo>
                  <a:pt x="13966" y="988"/>
                  <a:pt x="13966" y="988"/>
                  <a:pt x="13966" y="988"/>
                </a:cubicBezTo>
                <a:cubicBezTo>
                  <a:pt x="13966" y="5224"/>
                  <a:pt x="13966" y="5224"/>
                  <a:pt x="13966" y="5224"/>
                </a:cubicBezTo>
                <a:cubicBezTo>
                  <a:pt x="13966" y="5506"/>
                  <a:pt x="14338" y="5788"/>
                  <a:pt x="14524" y="5788"/>
                </a:cubicBezTo>
                <a:cubicBezTo>
                  <a:pt x="20483" y="5788"/>
                  <a:pt x="20483" y="5788"/>
                  <a:pt x="20483" y="5788"/>
                </a:cubicBezTo>
                <a:cubicBezTo>
                  <a:pt x="20483" y="20612"/>
                  <a:pt x="20483" y="20612"/>
                  <a:pt x="20483" y="20612"/>
                </a:cubicBezTo>
                <a:cubicBezTo>
                  <a:pt x="1117" y="20612"/>
                  <a:pt x="1117" y="20612"/>
                  <a:pt x="1117" y="206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39" name="Freeform 251"/>
          <p:cNvSpPr/>
          <p:nvPr/>
        </p:nvSpPr>
        <p:spPr>
          <a:xfrm>
            <a:off x="20459700" y="6943725"/>
            <a:ext cx="704850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346" y="4229"/>
                </a:moveTo>
                <a:lnTo>
                  <a:pt x="16346" y="0"/>
                </a:lnTo>
                <a:lnTo>
                  <a:pt x="5254" y="0"/>
                </a:lnTo>
                <a:lnTo>
                  <a:pt x="5254" y="4229"/>
                </a:lnTo>
                <a:lnTo>
                  <a:pt x="0" y="4229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4229"/>
                </a:lnTo>
                <a:lnTo>
                  <a:pt x="16346" y="4229"/>
                </a:lnTo>
                <a:close/>
                <a:moveTo>
                  <a:pt x="6714" y="846"/>
                </a:moveTo>
                <a:lnTo>
                  <a:pt x="15081" y="846"/>
                </a:lnTo>
                <a:lnTo>
                  <a:pt x="15081" y="8067"/>
                </a:lnTo>
                <a:lnTo>
                  <a:pt x="6714" y="8067"/>
                </a:lnTo>
                <a:lnTo>
                  <a:pt x="6714" y="846"/>
                </a:lnTo>
                <a:close/>
                <a:moveTo>
                  <a:pt x="20335" y="20754"/>
                </a:moveTo>
                <a:lnTo>
                  <a:pt x="1265" y="20754"/>
                </a:lnTo>
                <a:lnTo>
                  <a:pt x="1265" y="5075"/>
                </a:lnTo>
                <a:lnTo>
                  <a:pt x="5254" y="5075"/>
                </a:lnTo>
                <a:lnTo>
                  <a:pt x="5254" y="8067"/>
                </a:lnTo>
                <a:lnTo>
                  <a:pt x="3795" y="8067"/>
                </a:lnTo>
                <a:lnTo>
                  <a:pt x="3795" y="8913"/>
                </a:lnTo>
                <a:lnTo>
                  <a:pt x="18000" y="8913"/>
                </a:lnTo>
                <a:lnTo>
                  <a:pt x="18000" y="8067"/>
                </a:lnTo>
                <a:lnTo>
                  <a:pt x="16346" y="8067"/>
                </a:lnTo>
                <a:lnTo>
                  <a:pt x="16346" y="5075"/>
                </a:lnTo>
                <a:lnTo>
                  <a:pt x="20335" y="5075"/>
                </a:lnTo>
                <a:lnTo>
                  <a:pt x="20335" y="20754"/>
                </a:lnTo>
                <a:close/>
                <a:moveTo>
                  <a:pt x="4184" y="11320"/>
                </a:moveTo>
                <a:lnTo>
                  <a:pt x="6714" y="11320"/>
                </a:lnTo>
                <a:lnTo>
                  <a:pt x="6714" y="12296"/>
                </a:lnTo>
                <a:lnTo>
                  <a:pt x="4184" y="12296"/>
                </a:lnTo>
                <a:lnTo>
                  <a:pt x="4184" y="11320"/>
                </a:lnTo>
                <a:close/>
                <a:moveTo>
                  <a:pt x="9632" y="11320"/>
                </a:moveTo>
                <a:lnTo>
                  <a:pt x="12162" y="11320"/>
                </a:lnTo>
                <a:lnTo>
                  <a:pt x="12162" y="12296"/>
                </a:lnTo>
                <a:lnTo>
                  <a:pt x="9632" y="12296"/>
                </a:lnTo>
                <a:lnTo>
                  <a:pt x="9632" y="11320"/>
                </a:lnTo>
                <a:close/>
                <a:moveTo>
                  <a:pt x="15081" y="11320"/>
                </a:moveTo>
                <a:lnTo>
                  <a:pt x="17611" y="11320"/>
                </a:lnTo>
                <a:lnTo>
                  <a:pt x="17611" y="12296"/>
                </a:lnTo>
                <a:lnTo>
                  <a:pt x="15081" y="12296"/>
                </a:lnTo>
                <a:lnTo>
                  <a:pt x="15081" y="11320"/>
                </a:lnTo>
                <a:close/>
                <a:moveTo>
                  <a:pt x="4184" y="14443"/>
                </a:moveTo>
                <a:lnTo>
                  <a:pt x="6714" y="14443"/>
                </a:lnTo>
                <a:lnTo>
                  <a:pt x="6714" y="15419"/>
                </a:lnTo>
                <a:lnTo>
                  <a:pt x="4184" y="15419"/>
                </a:lnTo>
                <a:lnTo>
                  <a:pt x="4184" y="14443"/>
                </a:lnTo>
                <a:close/>
                <a:moveTo>
                  <a:pt x="9632" y="14443"/>
                </a:moveTo>
                <a:lnTo>
                  <a:pt x="12162" y="14443"/>
                </a:lnTo>
                <a:lnTo>
                  <a:pt x="12162" y="15419"/>
                </a:lnTo>
                <a:lnTo>
                  <a:pt x="9632" y="15419"/>
                </a:lnTo>
                <a:lnTo>
                  <a:pt x="9632" y="14443"/>
                </a:lnTo>
                <a:close/>
                <a:moveTo>
                  <a:pt x="15081" y="14443"/>
                </a:moveTo>
                <a:lnTo>
                  <a:pt x="17611" y="14443"/>
                </a:lnTo>
                <a:lnTo>
                  <a:pt x="17611" y="15419"/>
                </a:lnTo>
                <a:lnTo>
                  <a:pt x="15081" y="15419"/>
                </a:lnTo>
                <a:lnTo>
                  <a:pt x="15081" y="14443"/>
                </a:lnTo>
                <a:close/>
                <a:moveTo>
                  <a:pt x="4184" y="17501"/>
                </a:moveTo>
                <a:lnTo>
                  <a:pt x="6714" y="17501"/>
                </a:lnTo>
                <a:lnTo>
                  <a:pt x="6714" y="18412"/>
                </a:lnTo>
                <a:lnTo>
                  <a:pt x="4184" y="18412"/>
                </a:lnTo>
                <a:lnTo>
                  <a:pt x="4184" y="17501"/>
                </a:lnTo>
                <a:close/>
                <a:moveTo>
                  <a:pt x="9632" y="17501"/>
                </a:moveTo>
                <a:lnTo>
                  <a:pt x="12162" y="17501"/>
                </a:lnTo>
                <a:lnTo>
                  <a:pt x="12162" y="18412"/>
                </a:lnTo>
                <a:lnTo>
                  <a:pt x="9632" y="18412"/>
                </a:lnTo>
                <a:lnTo>
                  <a:pt x="9632" y="17501"/>
                </a:lnTo>
                <a:close/>
                <a:moveTo>
                  <a:pt x="15081" y="17501"/>
                </a:moveTo>
                <a:lnTo>
                  <a:pt x="17611" y="17501"/>
                </a:lnTo>
                <a:lnTo>
                  <a:pt x="17611" y="18412"/>
                </a:lnTo>
                <a:lnTo>
                  <a:pt x="15081" y="18412"/>
                </a:lnTo>
                <a:lnTo>
                  <a:pt x="15081" y="17501"/>
                </a:lnTo>
                <a:close/>
                <a:moveTo>
                  <a:pt x="8562" y="2277"/>
                </a:moveTo>
                <a:lnTo>
                  <a:pt x="13038" y="2277"/>
                </a:lnTo>
                <a:lnTo>
                  <a:pt x="13038" y="3123"/>
                </a:lnTo>
                <a:lnTo>
                  <a:pt x="8562" y="3123"/>
                </a:lnTo>
                <a:lnTo>
                  <a:pt x="8562" y="2277"/>
                </a:lnTo>
                <a:close/>
                <a:moveTo>
                  <a:pt x="8562" y="4814"/>
                </a:moveTo>
                <a:lnTo>
                  <a:pt x="13038" y="4814"/>
                </a:lnTo>
                <a:lnTo>
                  <a:pt x="13038" y="5660"/>
                </a:lnTo>
                <a:lnTo>
                  <a:pt x="8562" y="5660"/>
                </a:lnTo>
                <a:lnTo>
                  <a:pt x="8562" y="481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40" name="Freeform 252"/>
          <p:cNvSpPr/>
          <p:nvPr/>
        </p:nvSpPr>
        <p:spPr>
          <a:xfrm>
            <a:off x="20294600" y="8185150"/>
            <a:ext cx="1047750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6746"/>
                </a:moveTo>
                <a:lnTo>
                  <a:pt x="17673" y="4800"/>
                </a:lnTo>
                <a:lnTo>
                  <a:pt x="20356" y="4800"/>
                </a:lnTo>
                <a:lnTo>
                  <a:pt x="20356" y="0"/>
                </a:lnTo>
                <a:lnTo>
                  <a:pt x="11585" y="0"/>
                </a:lnTo>
                <a:lnTo>
                  <a:pt x="11585" y="4800"/>
                </a:lnTo>
                <a:lnTo>
                  <a:pt x="14269" y="4800"/>
                </a:lnTo>
                <a:lnTo>
                  <a:pt x="14269" y="6746"/>
                </a:lnTo>
                <a:lnTo>
                  <a:pt x="8509" y="6746"/>
                </a:lnTo>
                <a:lnTo>
                  <a:pt x="8509" y="3957"/>
                </a:lnTo>
                <a:lnTo>
                  <a:pt x="2880" y="3957"/>
                </a:lnTo>
                <a:lnTo>
                  <a:pt x="2880" y="6746"/>
                </a:lnTo>
                <a:lnTo>
                  <a:pt x="0" y="6746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6746"/>
                </a:lnTo>
                <a:lnTo>
                  <a:pt x="17673" y="6746"/>
                </a:lnTo>
                <a:close/>
                <a:moveTo>
                  <a:pt x="12436" y="973"/>
                </a:moveTo>
                <a:lnTo>
                  <a:pt x="19375" y="973"/>
                </a:lnTo>
                <a:lnTo>
                  <a:pt x="19375" y="3827"/>
                </a:lnTo>
                <a:lnTo>
                  <a:pt x="12436" y="3827"/>
                </a:lnTo>
                <a:lnTo>
                  <a:pt x="12436" y="973"/>
                </a:lnTo>
                <a:close/>
                <a:moveTo>
                  <a:pt x="15120" y="4800"/>
                </a:moveTo>
                <a:lnTo>
                  <a:pt x="16691" y="4800"/>
                </a:lnTo>
                <a:lnTo>
                  <a:pt x="16691" y="6746"/>
                </a:lnTo>
                <a:lnTo>
                  <a:pt x="15120" y="6746"/>
                </a:lnTo>
                <a:lnTo>
                  <a:pt x="15120" y="4800"/>
                </a:lnTo>
                <a:close/>
                <a:moveTo>
                  <a:pt x="3665" y="4930"/>
                </a:moveTo>
                <a:lnTo>
                  <a:pt x="7527" y="4930"/>
                </a:lnTo>
                <a:lnTo>
                  <a:pt x="7527" y="9989"/>
                </a:lnTo>
                <a:lnTo>
                  <a:pt x="3665" y="9989"/>
                </a:lnTo>
                <a:lnTo>
                  <a:pt x="3665" y="4930"/>
                </a:lnTo>
                <a:close/>
                <a:moveTo>
                  <a:pt x="20749" y="20692"/>
                </a:moveTo>
                <a:lnTo>
                  <a:pt x="1047" y="20692"/>
                </a:lnTo>
                <a:lnTo>
                  <a:pt x="1047" y="7589"/>
                </a:lnTo>
                <a:lnTo>
                  <a:pt x="2880" y="7589"/>
                </a:lnTo>
                <a:lnTo>
                  <a:pt x="2880" y="9989"/>
                </a:lnTo>
                <a:lnTo>
                  <a:pt x="1571" y="9989"/>
                </a:lnTo>
                <a:lnTo>
                  <a:pt x="1571" y="11027"/>
                </a:lnTo>
                <a:lnTo>
                  <a:pt x="9622" y="11027"/>
                </a:lnTo>
                <a:lnTo>
                  <a:pt x="9622" y="9989"/>
                </a:lnTo>
                <a:lnTo>
                  <a:pt x="8509" y="9989"/>
                </a:lnTo>
                <a:lnTo>
                  <a:pt x="8509" y="7589"/>
                </a:lnTo>
                <a:lnTo>
                  <a:pt x="20749" y="7589"/>
                </a:lnTo>
                <a:lnTo>
                  <a:pt x="20749" y="20692"/>
                </a:lnTo>
                <a:close/>
                <a:moveTo>
                  <a:pt x="19505" y="8757"/>
                </a:moveTo>
                <a:lnTo>
                  <a:pt x="11324" y="8757"/>
                </a:lnTo>
                <a:lnTo>
                  <a:pt x="11324" y="11546"/>
                </a:lnTo>
                <a:lnTo>
                  <a:pt x="19505" y="11546"/>
                </a:lnTo>
                <a:lnTo>
                  <a:pt x="19505" y="8757"/>
                </a:lnTo>
                <a:close/>
                <a:moveTo>
                  <a:pt x="18655" y="10573"/>
                </a:moveTo>
                <a:lnTo>
                  <a:pt x="12175" y="10573"/>
                </a:lnTo>
                <a:lnTo>
                  <a:pt x="12175" y="9600"/>
                </a:lnTo>
                <a:lnTo>
                  <a:pt x="18655" y="9600"/>
                </a:lnTo>
                <a:lnTo>
                  <a:pt x="18655" y="10573"/>
                </a:lnTo>
                <a:close/>
                <a:moveTo>
                  <a:pt x="2029" y="15632"/>
                </a:moveTo>
                <a:lnTo>
                  <a:pt x="4975" y="15632"/>
                </a:lnTo>
                <a:lnTo>
                  <a:pt x="4975" y="12714"/>
                </a:lnTo>
                <a:lnTo>
                  <a:pt x="2029" y="12714"/>
                </a:lnTo>
                <a:lnTo>
                  <a:pt x="2029" y="15632"/>
                </a:lnTo>
                <a:close/>
                <a:moveTo>
                  <a:pt x="2880" y="13557"/>
                </a:moveTo>
                <a:lnTo>
                  <a:pt x="4124" y="13557"/>
                </a:lnTo>
                <a:lnTo>
                  <a:pt x="4124" y="14789"/>
                </a:lnTo>
                <a:lnTo>
                  <a:pt x="2880" y="14789"/>
                </a:lnTo>
                <a:lnTo>
                  <a:pt x="2880" y="13557"/>
                </a:lnTo>
                <a:close/>
                <a:moveTo>
                  <a:pt x="6938" y="15632"/>
                </a:moveTo>
                <a:lnTo>
                  <a:pt x="9884" y="15632"/>
                </a:lnTo>
                <a:lnTo>
                  <a:pt x="9884" y="12714"/>
                </a:lnTo>
                <a:lnTo>
                  <a:pt x="6938" y="12714"/>
                </a:lnTo>
                <a:lnTo>
                  <a:pt x="6938" y="15632"/>
                </a:lnTo>
                <a:close/>
                <a:moveTo>
                  <a:pt x="7789" y="13557"/>
                </a:moveTo>
                <a:lnTo>
                  <a:pt x="9033" y="13557"/>
                </a:lnTo>
                <a:lnTo>
                  <a:pt x="9033" y="14789"/>
                </a:lnTo>
                <a:lnTo>
                  <a:pt x="7789" y="14789"/>
                </a:lnTo>
                <a:lnTo>
                  <a:pt x="7789" y="13557"/>
                </a:lnTo>
                <a:close/>
                <a:moveTo>
                  <a:pt x="11716" y="15632"/>
                </a:moveTo>
                <a:lnTo>
                  <a:pt x="14858" y="15632"/>
                </a:lnTo>
                <a:lnTo>
                  <a:pt x="14858" y="12714"/>
                </a:lnTo>
                <a:lnTo>
                  <a:pt x="11716" y="12714"/>
                </a:lnTo>
                <a:lnTo>
                  <a:pt x="11716" y="15632"/>
                </a:lnTo>
                <a:close/>
                <a:moveTo>
                  <a:pt x="12698" y="13557"/>
                </a:moveTo>
                <a:lnTo>
                  <a:pt x="13876" y="13557"/>
                </a:lnTo>
                <a:lnTo>
                  <a:pt x="13876" y="14789"/>
                </a:lnTo>
                <a:lnTo>
                  <a:pt x="12698" y="14789"/>
                </a:lnTo>
                <a:lnTo>
                  <a:pt x="12698" y="13557"/>
                </a:lnTo>
                <a:close/>
                <a:moveTo>
                  <a:pt x="16691" y="15632"/>
                </a:moveTo>
                <a:lnTo>
                  <a:pt x="19636" y="15632"/>
                </a:lnTo>
                <a:lnTo>
                  <a:pt x="19636" y="12714"/>
                </a:lnTo>
                <a:lnTo>
                  <a:pt x="16691" y="12714"/>
                </a:lnTo>
                <a:lnTo>
                  <a:pt x="16691" y="15632"/>
                </a:lnTo>
                <a:close/>
                <a:moveTo>
                  <a:pt x="17542" y="13557"/>
                </a:moveTo>
                <a:lnTo>
                  <a:pt x="18785" y="13557"/>
                </a:lnTo>
                <a:lnTo>
                  <a:pt x="18785" y="14789"/>
                </a:lnTo>
                <a:lnTo>
                  <a:pt x="17542" y="14789"/>
                </a:lnTo>
                <a:lnTo>
                  <a:pt x="17542" y="13557"/>
                </a:lnTo>
                <a:close/>
                <a:moveTo>
                  <a:pt x="2029" y="19589"/>
                </a:moveTo>
                <a:lnTo>
                  <a:pt x="4975" y="19589"/>
                </a:lnTo>
                <a:lnTo>
                  <a:pt x="4975" y="16605"/>
                </a:lnTo>
                <a:lnTo>
                  <a:pt x="2029" y="16605"/>
                </a:lnTo>
                <a:lnTo>
                  <a:pt x="2029" y="19589"/>
                </a:lnTo>
                <a:close/>
                <a:moveTo>
                  <a:pt x="2880" y="17514"/>
                </a:moveTo>
                <a:lnTo>
                  <a:pt x="4124" y="17514"/>
                </a:lnTo>
                <a:lnTo>
                  <a:pt x="4124" y="18746"/>
                </a:lnTo>
                <a:lnTo>
                  <a:pt x="2880" y="18746"/>
                </a:lnTo>
                <a:lnTo>
                  <a:pt x="2880" y="17514"/>
                </a:lnTo>
                <a:close/>
                <a:moveTo>
                  <a:pt x="6938" y="19589"/>
                </a:moveTo>
                <a:lnTo>
                  <a:pt x="9884" y="19589"/>
                </a:lnTo>
                <a:lnTo>
                  <a:pt x="9884" y="16605"/>
                </a:lnTo>
                <a:lnTo>
                  <a:pt x="6938" y="16605"/>
                </a:lnTo>
                <a:lnTo>
                  <a:pt x="6938" y="19589"/>
                </a:lnTo>
                <a:close/>
                <a:moveTo>
                  <a:pt x="7789" y="17514"/>
                </a:moveTo>
                <a:lnTo>
                  <a:pt x="9033" y="17514"/>
                </a:lnTo>
                <a:lnTo>
                  <a:pt x="9033" y="18746"/>
                </a:lnTo>
                <a:lnTo>
                  <a:pt x="7789" y="18746"/>
                </a:lnTo>
                <a:lnTo>
                  <a:pt x="7789" y="17514"/>
                </a:lnTo>
                <a:close/>
                <a:moveTo>
                  <a:pt x="11716" y="19589"/>
                </a:moveTo>
                <a:lnTo>
                  <a:pt x="14858" y="19589"/>
                </a:lnTo>
                <a:lnTo>
                  <a:pt x="14858" y="16605"/>
                </a:lnTo>
                <a:lnTo>
                  <a:pt x="11716" y="16605"/>
                </a:lnTo>
                <a:lnTo>
                  <a:pt x="11716" y="19589"/>
                </a:lnTo>
                <a:close/>
                <a:moveTo>
                  <a:pt x="12698" y="17514"/>
                </a:moveTo>
                <a:lnTo>
                  <a:pt x="13876" y="17514"/>
                </a:lnTo>
                <a:lnTo>
                  <a:pt x="13876" y="18746"/>
                </a:lnTo>
                <a:lnTo>
                  <a:pt x="12698" y="18746"/>
                </a:lnTo>
                <a:lnTo>
                  <a:pt x="12698" y="17514"/>
                </a:lnTo>
                <a:close/>
                <a:moveTo>
                  <a:pt x="16691" y="19589"/>
                </a:moveTo>
                <a:lnTo>
                  <a:pt x="19636" y="19589"/>
                </a:lnTo>
                <a:lnTo>
                  <a:pt x="19636" y="16605"/>
                </a:lnTo>
                <a:lnTo>
                  <a:pt x="16691" y="16605"/>
                </a:lnTo>
                <a:lnTo>
                  <a:pt x="16691" y="19589"/>
                </a:lnTo>
                <a:close/>
                <a:moveTo>
                  <a:pt x="17542" y="17514"/>
                </a:moveTo>
                <a:lnTo>
                  <a:pt x="18785" y="17514"/>
                </a:lnTo>
                <a:lnTo>
                  <a:pt x="18785" y="18746"/>
                </a:lnTo>
                <a:lnTo>
                  <a:pt x="17542" y="18746"/>
                </a:lnTo>
                <a:lnTo>
                  <a:pt x="17542" y="1751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41" name="Freeform 253"/>
          <p:cNvSpPr/>
          <p:nvPr/>
        </p:nvSpPr>
        <p:spPr>
          <a:xfrm>
            <a:off x="20434300" y="9426575"/>
            <a:ext cx="790577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703" y="12847"/>
                </a:moveTo>
                <a:cubicBezTo>
                  <a:pt x="6890" y="12706"/>
                  <a:pt x="7262" y="12706"/>
                  <a:pt x="7634" y="12706"/>
                </a:cubicBezTo>
                <a:cubicBezTo>
                  <a:pt x="8193" y="12706"/>
                  <a:pt x="8566" y="12847"/>
                  <a:pt x="8752" y="13271"/>
                </a:cubicBezTo>
                <a:cubicBezTo>
                  <a:pt x="9683" y="12706"/>
                  <a:pt x="9683" y="12706"/>
                  <a:pt x="9683" y="12706"/>
                </a:cubicBezTo>
                <a:cubicBezTo>
                  <a:pt x="9310" y="12000"/>
                  <a:pt x="8566" y="11718"/>
                  <a:pt x="7448" y="11718"/>
                </a:cubicBezTo>
                <a:cubicBezTo>
                  <a:pt x="6703" y="11718"/>
                  <a:pt x="6145" y="11859"/>
                  <a:pt x="5772" y="12141"/>
                </a:cubicBezTo>
                <a:cubicBezTo>
                  <a:pt x="5400" y="12565"/>
                  <a:pt x="5028" y="12988"/>
                  <a:pt x="5028" y="13694"/>
                </a:cubicBezTo>
                <a:cubicBezTo>
                  <a:pt x="5028" y="14682"/>
                  <a:pt x="5028" y="14682"/>
                  <a:pt x="5028" y="14682"/>
                </a:cubicBezTo>
                <a:cubicBezTo>
                  <a:pt x="4097" y="14682"/>
                  <a:pt x="4097" y="14682"/>
                  <a:pt x="4097" y="14682"/>
                </a:cubicBezTo>
                <a:cubicBezTo>
                  <a:pt x="4097" y="15529"/>
                  <a:pt x="4097" y="15529"/>
                  <a:pt x="4097" y="15529"/>
                </a:cubicBezTo>
                <a:cubicBezTo>
                  <a:pt x="5028" y="15529"/>
                  <a:pt x="5028" y="15529"/>
                  <a:pt x="5028" y="15529"/>
                </a:cubicBezTo>
                <a:cubicBezTo>
                  <a:pt x="5028" y="17082"/>
                  <a:pt x="5028" y="17082"/>
                  <a:pt x="5028" y="17082"/>
                </a:cubicBezTo>
                <a:cubicBezTo>
                  <a:pt x="4097" y="17082"/>
                  <a:pt x="4097" y="17082"/>
                  <a:pt x="4097" y="17082"/>
                </a:cubicBezTo>
                <a:cubicBezTo>
                  <a:pt x="4097" y="17929"/>
                  <a:pt x="4097" y="17929"/>
                  <a:pt x="4097" y="17929"/>
                </a:cubicBezTo>
                <a:cubicBezTo>
                  <a:pt x="9683" y="17929"/>
                  <a:pt x="9683" y="17929"/>
                  <a:pt x="9683" y="17929"/>
                </a:cubicBezTo>
                <a:cubicBezTo>
                  <a:pt x="9683" y="17082"/>
                  <a:pt x="9683" y="17082"/>
                  <a:pt x="9683" y="17082"/>
                </a:cubicBezTo>
                <a:cubicBezTo>
                  <a:pt x="6331" y="17082"/>
                  <a:pt x="6331" y="17082"/>
                  <a:pt x="6331" y="17082"/>
                </a:cubicBezTo>
                <a:cubicBezTo>
                  <a:pt x="6331" y="15529"/>
                  <a:pt x="6331" y="15529"/>
                  <a:pt x="6331" y="15529"/>
                </a:cubicBezTo>
                <a:cubicBezTo>
                  <a:pt x="8193" y="15529"/>
                  <a:pt x="8193" y="15529"/>
                  <a:pt x="8193" y="15529"/>
                </a:cubicBezTo>
                <a:cubicBezTo>
                  <a:pt x="8193" y="14682"/>
                  <a:pt x="8193" y="14682"/>
                  <a:pt x="8193" y="14682"/>
                </a:cubicBezTo>
                <a:cubicBezTo>
                  <a:pt x="6331" y="14682"/>
                  <a:pt x="6331" y="14682"/>
                  <a:pt x="6331" y="14682"/>
                </a:cubicBezTo>
                <a:cubicBezTo>
                  <a:pt x="6331" y="13553"/>
                  <a:pt x="6331" y="13553"/>
                  <a:pt x="6331" y="13553"/>
                </a:cubicBezTo>
                <a:cubicBezTo>
                  <a:pt x="6331" y="13271"/>
                  <a:pt x="6517" y="13129"/>
                  <a:pt x="6703" y="12847"/>
                </a:cubicBezTo>
                <a:close/>
                <a:moveTo>
                  <a:pt x="1489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082"/>
                  <a:pt x="21600" y="5082"/>
                  <a:pt x="21600" y="5082"/>
                </a:cubicBezTo>
                <a:lnTo>
                  <a:pt x="14897" y="0"/>
                </a:lnTo>
                <a:close/>
                <a:moveTo>
                  <a:pt x="15269" y="1553"/>
                </a:moveTo>
                <a:cubicBezTo>
                  <a:pt x="19552" y="4941"/>
                  <a:pt x="19552" y="4941"/>
                  <a:pt x="19552" y="4941"/>
                </a:cubicBezTo>
                <a:cubicBezTo>
                  <a:pt x="15269" y="4941"/>
                  <a:pt x="15269" y="4941"/>
                  <a:pt x="15269" y="4941"/>
                </a:cubicBezTo>
                <a:lnTo>
                  <a:pt x="15269" y="1553"/>
                </a:lnTo>
                <a:close/>
                <a:moveTo>
                  <a:pt x="1117" y="20753"/>
                </a:moveTo>
                <a:cubicBezTo>
                  <a:pt x="1117" y="988"/>
                  <a:pt x="1117" y="988"/>
                  <a:pt x="1117" y="988"/>
                </a:cubicBezTo>
                <a:cubicBezTo>
                  <a:pt x="13966" y="988"/>
                  <a:pt x="13966" y="988"/>
                  <a:pt x="13966" y="988"/>
                </a:cubicBezTo>
                <a:cubicBezTo>
                  <a:pt x="13966" y="5224"/>
                  <a:pt x="13966" y="5224"/>
                  <a:pt x="13966" y="5224"/>
                </a:cubicBezTo>
                <a:cubicBezTo>
                  <a:pt x="13966" y="5506"/>
                  <a:pt x="14338" y="5788"/>
                  <a:pt x="14710" y="5788"/>
                </a:cubicBezTo>
                <a:cubicBezTo>
                  <a:pt x="20483" y="5788"/>
                  <a:pt x="20483" y="5788"/>
                  <a:pt x="20483" y="5788"/>
                </a:cubicBezTo>
                <a:cubicBezTo>
                  <a:pt x="20483" y="20753"/>
                  <a:pt x="20483" y="20753"/>
                  <a:pt x="20483" y="20753"/>
                </a:cubicBezTo>
                <a:cubicBezTo>
                  <a:pt x="1117" y="20753"/>
                  <a:pt x="1117" y="20753"/>
                  <a:pt x="1117" y="207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42" name="Freeform 254"/>
          <p:cNvSpPr/>
          <p:nvPr/>
        </p:nvSpPr>
        <p:spPr>
          <a:xfrm>
            <a:off x="20294600" y="10668000"/>
            <a:ext cx="1047750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76" y="9318"/>
                </a:moveTo>
                <a:cubicBezTo>
                  <a:pt x="20612" y="9318"/>
                  <a:pt x="20612" y="9318"/>
                  <a:pt x="20612" y="9318"/>
                </a:cubicBezTo>
                <a:cubicBezTo>
                  <a:pt x="20612" y="5647"/>
                  <a:pt x="20612" y="5647"/>
                  <a:pt x="20612" y="5647"/>
                </a:cubicBezTo>
                <a:cubicBezTo>
                  <a:pt x="20612" y="4800"/>
                  <a:pt x="19906" y="4094"/>
                  <a:pt x="19059" y="4094"/>
                </a:cubicBezTo>
                <a:cubicBezTo>
                  <a:pt x="18635" y="4094"/>
                  <a:pt x="18635" y="4094"/>
                  <a:pt x="18635" y="4094"/>
                </a:cubicBezTo>
                <a:cubicBezTo>
                  <a:pt x="18635" y="1553"/>
                  <a:pt x="18635" y="1553"/>
                  <a:pt x="18635" y="1553"/>
                </a:cubicBezTo>
                <a:cubicBezTo>
                  <a:pt x="18635" y="706"/>
                  <a:pt x="18071" y="0"/>
                  <a:pt x="17224" y="0"/>
                </a:cubicBezTo>
                <a:cubicBezTo>
                  <a:pt x="17224" y="0"/>
                  <a:pt x="17224" y="0"/>
                  <a:pt x="17224" y="0"/>
                </a:cubicBezTo>
                <a:cubicBezTo>
                  <a:pt x="1412" y="4094"/>
                  <a:pt x="1412" y="4094"/>
                  <a:pt x="1412" y="4094"/>
                </a:cubicBezTo>
                <a:cubicBezTo>
                  <a:pt x="1412" y="4094"/>
                  <a:pt x="1412" y="4094"/>
                  <a:pt x="1412" y="4094"/>
                </a:cubicBezTo>
                <a:cubicBezTo>
                  <a:pt x="565" y="4094"/>
                  <a:pt x="0" y="4800"/>
                  <a:pt x="0" y="5647"/>
                </a:cubicBezTo>
                <a:cubicBezTo>
                  <a:pt x="0" y="20047"/>
                  <a:pt x="0" y="20047"/>
                  <a:pt x="0" y="20047"/>
                </a:cubicBezTo>
                <a:cubicBezTo>
                  <a:pt x="0" y="20894"/>
                  <a:pt x="706" y="21600"/>
                  <a:pt x="1553" y="21600"/>
                </a:cubicBezTo>
                <a:cubicBezTo>
                  <a:pt x="19059" y="21600"/>
                  <a:pt x="19059" y="21600"/>
                  <a:pt x="19059" y="21600"/>
                </a:cubicBezTo>
                <a:cubicBezTo>
                  <a:pt x="19906" y="21600"/>
                  <a:pt x="20612" y="20894"/>
                  <a:pt x="20612" y="20047"/>
                </a:cubicBezTo>
                <a:cubicBezTo>
                  <a:pt x="20612" y="16235"/>
                  <a:pt x="20612" y="16235"/>
                  <a:pt x="20612" y="16235"/>
                </a:cubicBezTo>
                <a:cubicBezTo>
                  <a:pt x="21176" y="16235"/>
                  <a:pt x="21176" y="16235"/>
                  <a:pt x="21176" y="16235"/>
                </a:cubicBezTo>
                <a:cubicBezTo>
                  <a:pt x="21459" y="16235"/>
                  <a:pt x="21600" y="16094"/>
                  <a:pt x="21600" y="15812"/>
                </a:cubicBezTo>
                <a:cubicBezTo>
                  <a:pt x="21600" y="9741"/>
                  <a:pt x="21600" y="9741"/>
                  <a:pt x="21600" y="9741"/>
                </a:cubicBezTo>
                <a:cubicBezTo>
                  <a:pt x="21600" y="9459"/>
                  <a:pt x="21459" y="9318"/>
                  <a:pt x="21176" y="9318"/>
                </a:cubicBezTo>
                <a:close/>
                <a:moveTo>
                  <a:pt x="17365" y="847"/>
                </a:moveTo>
                <a:cubicBezTo>
                  <a:pt x="17506" y="988"/>
                  <a:pt x="17788" y="1129"/>
                  <a:pt x="17788" y="1553"/>
                </a:cubicBezTo>
                <a:cubicBezTo>
                  <a:pt x="17788" y="4094"/>
                  <a:pt x="17788" y="4094"/>
                  <a:pt x="17788" y="4094"/>
                </a:cubicBezTo>
                <a:cubicBezTo>
                  <a:pt x="5082" y="4094"/>
                  <a:pt x="5082" y="4094"/>
                  <a:pt x="5082" y="4094"/>
                </a:cubicBezTo>
                <a:lnTo>
                  <a:pt x="17365" y="847"/>
                </a:lnTo>
                <a:close/>
                <a:moveTo>
                  <a:pt x="19765" y="20047"/>
                </a:moveTo>
                <a:cubicBezTo>
                  <a:pt x="19765" y="20471"/>
                  <a:pt x="19482" y="20753"/>
                  <a:pt x="19059" y="20753"/>
                </a:cubicBezTo>
                <a:cubicBezTo>
                  <a:pt x="1553" y="20753"/>
                  <a:pt x="1553" y="20753"/>
                  <a:pt x="1553" y="20753"/>
                </a:cubicBezTo>
                <a:cubicBezTo>
                  <a:pt x="1129" y="20753"/>
                  <a:pt x="847" y="20471"/>
                  <a:pt x="847" y="20047"/>
                </a:cubicBezTo>
                <a:cubicBezTo>
                  <a:pt x="847" y="5647"/>
                  <a:pt x="847" y="5647"/>
                  <a:pt x="847" y="5647"/>
                </a:cubicBezTo>
                <a:cubicBezTo>
                  <a:pt x="847" y="5224"/>
                  <a:pt x="1129" y="4941"/>
                  <a:pt x="1553" y="4941"/>
                </a:cubicBezTo>
                <a:cubicBezTo>
                  <a:pt x="19059" y="4941"/>
                  <a:pt x="19059" y="4941"/>
                  <a:pt x="19059" y="4941"/>
                </a:cubicBezTo>
                <a:cubicBezTo>
                  <a:pt x="19341" y="4941"/>
                  <a:pt x="19624" y="5224"/>
                  <a:pt x="19624" y="5647"/>
                </a:cubicBezTo>
                <a:cubicBezTo>
                  <a:pt x="19624" y="9318"/>
                  <a:pt x="19624" y="9318"/>
                  <a:pt x="19624" y="9318"/>
                </a:cubicBezTo>
                <a:cubicBezTo>
                  <a:pt x="15106" y="9318"/>
                  <a:pt x="15106" y="9318"/>
                  <a:pt x="15106" y="9318"/>
                </a:cubicBezTo>
                <a:cubicBezTo>
                  <a:pt x="13271" y="9318"/>
                  <a:pt x="11718" y="10871"/>
                  <a:pt x="11718" y="12847"/>
                </a:cubicBezTo>
                <a:cubicBezTo>
                  <a:pt x="11718" y="14682"/>
                  <a:pt x="13271" y="16235"/>
                  <a:pt x="15106" y="16235"/>
                </a:cubicBezTo>
                <a:cubicBezTo>
                  <a:pt x="19765" y="16235"/>
                  <a:pt x="19765" y="16235"/>
                  <a:pt x="19765" y="16235"/>
                </a:cubicBezTo>
                <a:lnTo>
                  <a:pt x="19765" y="20047"/>
                </a:lnTo>
                <a:close/>
                <a:moveTo>
                  <a:pt x="20753" y="15388"/>
                </a:moveTo>
                <a:cubicBezTo>
                  <a:pt x="15106" y="15388"/>
                  <a:pt x="15106" y="15388"/>
                  <a:pt x="15106" y="15388"/>
                </a:cubicBezTo>
                <a:cubicBezTo>
                  <a:pt x="13694" y="15388"/>
                  <a:pt x="12565" y="14259"/>
                  <a:pt x="12565" y="12847"/>
                </a:cubicBezTo>
                <a:cubicBezTo>
                  <a:pt x="12565" y="11435"/>
                  <a:pt x="13694" y="10306"/>
                  <a:pt x="15106" y="10306"/>
                </a:cubicBezTo>
                <a:cubicBezTo>
                  <a:pt x="20753" y="10306"/>
                  <a:pt x="20753" y="10306"/>
                  <a:pt x="20753" y="10306"/>
                </a:cubicBezTo>
                <a:lnTo>
                  <a:pt x="20753" y="15388"/>
                </a:lnTo>
                <a:close/>
                <a:moveTo>
                  <a:pt x="14682" y="12847"/>
                </a:moveTo>
                <a:cubicBezTo>
                  <a:pt x="14682" y="13129"/>
                  <a:pt x="14824" y="13271"/>
                  <a:pt x="15106" y="13271"/>
                </a:cubicBezTo>
                <a:cubicBezTo>
                  <a:pt x="15529" y="13271"/>
                  <a:pt x="15529" y="13271"/>
                  <a:pt x="15529" y="13271"/>
                </a:cubicBezTo>
                <a:cubicBezTo>
                  <a:pt x="15671" y="13271"/>
                  <a:pt x="15953" y="13129"/>
                  <a:pt x="15953" y="12847"/>
                </a:cubicBezTo>
                <a:cubicBezTo>
                  <a:pt x="15953" y="12565"/>
                  <a:pt x="15671" y="12424"/>
                  <a:pt x="15529" y="12424"/>
                </a:cubicBezTo>
                <a:cubicBezTo>
                  <a:pt x="15106" y="12424"/>
                  <a:pt x="15106" y="12424"/>
                  <a:pt x="15106" y="12424"/>
                </a:cubicBezTo>
                <a:cubicBezTo>
                  <a:pt x="14824" y="12424"/>
                  <a:pt x="14682" y="12565"/>
                  <a:pt x="14682" y="128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43" name="Freeform 255"/>
          <p:cNvSpPr/>
          <p:nvPr/>
        </p:nvSpPr>
        <p:spPr>
          <a:xfrm>
            <a:off x="20294600" y="11909425"/>
            <a:ext cx="1047750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65" y="8329"/>
                </a:moveTo>
                <a:cubicBezTo>
                  <a:pt x="16941" y="7624"/>
                  <a:pt x="16094" y="7200"/>
                  <a:pt x="15247" y="7200"/>
                </a:cubicBezTo>
                <a:cubicBezTo>
                  <a:pt x="14541" y="7200"/>
                  <a:pt x="14541" y="7200"/>
                  <a:pt x="14541" y="7200"/>
                </a:cubicBezTo>
                <a:cubicBezTo>
                  <a:pt x="13976" y="7200"/>
                  <a:pt x="13271" y="7482"/>
                  <a:pt x="12988" y="8047"/>
                </a:cubicBezTo>
                <a:cubicBezTo>
                  <a:pt x="10871" y="10588"/>
                  <a:pt x="10871" y="10588"/>
                  <a:pt x="10871" y="10588"/>
                </a:cubicBezTo>
                <a:cubicBezTo>
                  <a:pt x="8753" y="8047"/>
                  <a:pt x="8753" y="8047"/>
                  <a:pt x="8753" y="8047"/>
                </a:cubicBezTo>
                <a:cubicBezTo>
                  <a:pt x="8329" y="7482"/>
                  <a:pt x="7624" y="7200"/>
                  <a:pt x="7059" y="7200"/>
                </a:cubicBezTo>
                <a:cubicBezTo>
                  <a:pt x="6353" y="7200"/>
                  <a:pt x="6353" y="7200"/>
                  <a:pt x="6353" y="7200"/>
                </a:cubicBezTo>
                <a:cubicBezTo>
                  <a:pt x="5506" y="7200"/>
                  <a:pt x="4800" y="7624"/>
                  <a:pt x="4235" y="8329"/>
                </a:cubicBezTo>
                <a:cubicBezTo>
                  <a:pt x="0" y="14259"/>
                  <a:pt x="0" y="14259"/>
                  <a:pt x="0" y="14259"/>
                </a:cubicBezTo>
                <a:cubicBezTo>
                  <a:pt x="3388" y="16800"/>
                  <a:pt x="3388" y="16800"/>
                  <a:pt x="3388" y="16800"/>
                </a:cubicBezTo>
                <a:cubicBezTo>
                  <a:pt x="5224" y="14118"/>
                  <a:pt x="5224" y="14118"/>
                  <a:pt x="5224" y="14118"/>
                </a:cubicBezTo>
                <a:cubicBezTo>
                  <a:pt x="5224" y="21600"/>
                  <a:pt x="5224" y="21600"/>
                  <a:pt x="5224" y="21600"/>
                </a:cubicBezTo>
                <a:cubicBezTo>
                  <a:pt x="16376" y="21600"/>
                  <a:pt x="16376" y="21600"/>
                  <a:pt x="16376" y="21600"/>
                </a:cubicBezTo>
                <a:cubicBezTo>
                  <a:pt x="16376" y="14118"/>
                  <a:pt x="16376" y="14118"/>
                  <a:pt x="16376" y="14118"/>
                </a:cubicBezTo>
                <a:cubicBezTo>
                  <a:pt x="18212" y="16800"/>
                  <a:pt x="18212" y="16800"/>
                  <a:pt x="18212" y="16800"/>
                </a:cubicBezTo>
                <a:cubicBezTo>
                  <a:pt x="21600" y="14259"/>
                  <a:pt x="21600" y="14259"/>
                  <a:pt x="21600" y="14259"/>
                </a:cubicBezTo>
                <a:lnTo>
                  <a:pt x="17365" y="8329"/>
                </a:lnTo>
                <a:close/>
                <a:moveTo>
                  <a:pt x="16518" y="12706"/>
                </a:moveTo>
                <a:cubicBezTo>
                  <a:pt x="16376" y="12565"/>
                  <a:pt x="16235" y="12565"/>
                  <a:pt x="16094" y="12565"/>
                </a:cubicBezTo>
                <a:cubicBezTo>
                  <a:pt x="15671" y="12565"/>
                  <a:pt x="15529" y="12706"/>
                  <a:pt x="15529" y="13129"/>
                </a:cubicBezTo>
                <a:cubicBezTo>
                  <a:pt x="15529" y="20753"/>
                  <a:pt x="15529" y="20753"/>
                  <a:pt x="15529" y="20753"/>
                </a:cubicBezTo>
                <a:cubicBezTo>
                  <a:pt x="6071" y="20753"/>
                  <a:pt x="6071" y="20753"/>
                  <a:pt x="6071" y="20753"/>
                </a:cubicBezTo>
                <a:cubicBezTo>
                  <a:pt x="6071" y="13129"/>
                  <a:pt x="6071" y="13129"/>
                  <a:pt x="6071" y="13129"/>
                </a:cubicBezTo>
                <a:cubicBezTo>
                  <a:pt x="6071" y="12706"/>
                  <a:pt x="5929" y="12565"/>
                  <a:pt x="5506" y="12565"/>
                </a:cubicBezTo>
                <a:cubicBezTo>
                  <a:pt x="5365" y="12565"/>
                  <a:pt x="5224" y="12565"/>
                  <a:pt x="5082" y="12706"/>
                </a:cubicBezTo>
                <a:cubicBezTo>
                  <a:pt x="3247" y="15529"/>
                  <a:pt x="3247" y="15529"/>
                  <a:pt x="3247" y="15529"/>
                </a:cubicBezTo>
                <a:cubicBezTo>
                  <a:pt x="1271" y="14118"/>
                  <a:pt x="1271" y="14118"/>
                  <a:pt x="1271" y="14118"/>
                </a:cubicBezTo>
                <a:cubicBezTo>
                  <a:pt x="5082" y="8753"/>
                  <a:pt x="5082" y="8753"/>
                  <a:pt x="5082" y="8753"/>
                </a:cubicBezTo>
                <a:cubicBezTo>
                  <a:pt x="5365" y="8329"/>
                  <a:pt x="5788" y="8047"/>
                  <a:pt x="6353" y="8047"/>
                </a:cubicBezTo>
                <a:cubicBezTo>
                  <a:pt x="7059" y="8047"/>
                  <a:pt x="7059" y="8047"/>
                  <a:pt x="7059" y="8047"/>
                </a:cubicBezTo>
                <a:cubicBezTo>
                  <a:pt x="7341" y="8047"/>
                  <a:pt x="7765" y="8329"/>
                  <a:pt x="8047" y="8612"/>
                </a:cubicBezTo>
                <a:cubicBezTo>
                  <a:pt x="10871" y="12000"/>
                  <a:pt x="10871" y="12000"/>
                  <a:pt x="10871" y="12000"/>
                </a:cubicBezTo>
                <a:cubicBezTo>
                  <a:pt x="13553" y="8612"/>
                  <a:pt x="13553" y="8612"/>
                  <a:pt x="13553" y="8612"/>
                </a:cubicBezTo>
                <a:cubicBezTo>
                  <a:pt x="13835" y="8329"/>
                  <a:pt x="14259" y="8047"/>
                  <a:pt x="14541" y="8047"/>
                </a:cubicBezTo>
                <a:cubicBezTo>
                  <a:pt x="15388" y="8047"/>
                  <a:pt x="15388" y="8047"/>
                  <a:pt x="15388" y="8047"/>
                </a:cubicBezTo>
                <a:cubicBezTo>
                  <a:pt x="15812" y="8047"/>
                  <a:pt x="16376" y="8329"/>
                  <a:pt x="16659" y="8753"/>
                </a:cubicBezTo>
                <a:cubicBezTo>
                  <a:pt x="20329" y="14118"/>
                  <a:pt x="20329" y="14118"/>
                  <a:pt x="20329" y="14118"/>
                </a:cubicBezTo>
                <a:cubicBezTo>
                  <a:pt x="18494" y="15529"/>
                  <a:pt x="18494" y="15529"/>
                  <a:pt x="18494" y="15529"/>
                </a:cubicBezTo>
                <a:lnTo>
                  <a:pt x="16518" y="12706"/>
                </a:lnTo>
                <a:close/>
                <a:moveTo>
                  <a:pt x="10871" y="7624"/>
                </a:moveTo>
                <a:cubicBezTo>
                  <a:pt x="12847" y="7624"/>
                  <a:pt x="14541" y="5929"/>
                  <a:pt x="14541" y="3812"/>
                </a:cubicBezTo>
                <a:cubicBezTo>
                  <a:pt x="14541" y="1694"/>
                  <a:pt x="12847" y="0"/>
                  <a:pt x="10871" y="0"/>
                </a:cubicBezTo>
                <a:cubicBezTo>
                  <a:pt x="8753" y="0"/>
                  <a:pt x="7059" y="1694"/>
                  <a:pt x="7059" y="3812"/>
                </a:cubicBezTo>
                <a:cubicBezTo>
                  <a:pt x="7059" y="5929"/>
                  <a:pt x="8753" y="7624"/>
                  <a:pt x="10871" y="7624"/>
                </a:cubicBezTo>
                <a:close/>
                <a:moveTo>
                  <a:pt x="10871" y="847"/>
                </a:moveTo>
                <a:cubicBezTo>
                  <a:pt x="12424" y="847"/>
                  <a:pt x="13694" y="2259"/>
                  <a:pt x="13694" y="3812"/>
                </a:cubicBezTo>
                <a:cubicBezTo>
                  <a:pt x="13694" y="5506"/>
                  <a:pt x="12424" y="6776"/>
                  <a:pt x="10871" y="6776"/>
                </a:cubicBezTo>
                <a:cubicBezTo>
                  <a:pt x="9176" y="6776"/>
                  <a:pt x="7906" y="5506"/>
                  <a:pt x="7906" y="3812"/>
                </a:cubicBezTo>
                <a:cubicBezTo>
                  <a:pt x="7906" y="2259"/>
                  <a:pt x="9176" y="847"/>
                  <a:pt x="10871" y="847"/>
                </a:cubicBezTo>
                <a:close/>
                <a:moveTo>
                  <a:pt x="9882" y="4376"/>
                </a:moveTo>
                <a:cubicBezTo>
                  <a:pt x="9318" y="4941"/>
                  <a:pt x="9318" y="4941"/>
                  <a:pt x="9318" y="4941"/>
                </a:cubicBezTo>
                <a:cubicBezTo>
                  <a:pt x="9741" y="5224"/>
                  <a:pt x="10165" y="5506"/>
                  <a:pt x="10588" y="5506"/>
                </a:cubicBezTo>
                <a:cubicBezTo>
                  <a:pt x="10588" y="5929"/>
                  <a:pt x="10588" y="5929"/>
                  <a:pt x="10588" y="5929"/>
                </a:cubicBezTo>
                <a:cubicBezTo>
                  <a:pt x="11153" y="5929"/>
                  <a:pt x="11153" y="5929"/>
                  <a:pt x="11153" y="5929"/>
                </a:cubicBezTo>
                <a:cubicBezTo>
                  <a:pt x="11153" y="5506"/>
                  <a:pt x="11153" y="5506"/>
                  <a:pt x="11153" y="5506"/>
                </a:cubicBezTo>
                <a:cubicBezTo>
                  <a:pt x="11435" y="5506"/>
                  <a:pt x="11718" y="5365"/>
                  <a:pt x="12000" y="5224"/>
                </a:cubicBezTo>
                <a:cubicBezTo>
                  <a:pt x="12141" y="5082"/>
                  <a:pt x="12282" y="4800"/>
                  <a:pt x="12282" y="4518"/>
                </a:cubicBezTo>
                <a:cubicBezTo>
                  <a:pt x="12282" y="4235"/>
                  <a:pt x="12141" y="3953"/>
                  <a:pt x="12000" y="3812"/>
                </a:cubicBezTo>
                <a:cubicBezTo>
                  <a:pt x="11718" y="3671"/>
                  <a:pt x="11435" y="3529"/>
                  <a:pt x="11153" y="3388"/>
                </a:cubicBezTo>
                <a:cubicBezTo>
                  <a:pt x="11153" y="2682"/>
                  <a:pt x="11153" y="2682"/>
                  <a:pt x="11153" y="2682"/>
                </a:cubicBezTo>
                <a:cubicBezTo>
                  <a:pt x="11294" y="2824"/>
                  <a:pt x="11435" y="2824"/>
                  <a:pt x="11718" y="2965"/>
                </a:cubicBezTo>
                <a:cubicBezTo>
                  <a:pt x="12141" y="2400"/>
                  <a:pt x="12141" y="2400"/>
                  <a:pt x="12141" y="2400"/>
                </a:cubicBezTo>
                <a:cubicBezTo>
                  <a:pt x="11859" y="2259"/>
                  <a:pt x="11435" y="2118"/>
                  <a:pt x="11153" y="1976"/>
                </a:cubicBezTo>
                <a:cubicBezTo>
                  <a:pt x="11153" y="1694"/>
                  <a:pt x="11153" y="1694"/>
                  <a:pt x="11153" y="1694"/>
                </a:cubicBezTo>
                <a:cubicBezTo>
                  <a:pt x="10588" y="1694"/>
                  <a:pt x="10588" y="1694"/>
                  <a:pt x="10588" y="1694"/>
                </a:cubicBezTo>
                <a:cubicBezTo>
                  <a:pt x="10588" y="1976"/>
                  <a:pt x="10588" y="1976"/>
                  <a:pt x="10588" y="1976"/>
                </a:cubicBezTo>
                <a:cubicBezTo>
                  <a:pt x="10306" y="2118"/>
                  <a:pt x="10024" y="2118"/>
                  <a:pt x="9882" y="2400"/>
                </a:cubicBezTo>
                <a:cubicBezTo>
                  <a:pt x="9600" y="2541"/>
                  <a:pt x="9600" y="2824"/>
                  <a:pt x="9600" y="3106"/>
                </a:cubicBezTo>
                <a:cubicBezTo>
                  <a:pt x="9600" y="3388"/>
                  <a:pt x="9600" y="3529"/>
                  <a:pt x="9741" y="3671"/>
                </a:cubicBezTo>
                <a:cubicBezTo>
                  <a:pt x="10024" y="3812"/>
                  <a:pt x="10165" y="3953"/>
                  <a:pt x="10588" y="4094"/>
                </a:cubicBezTo>
                <a:cubicBezTo>
                  <a:pt x="10588" y="4800"/>
                  <a:pt x="10588" y="4800"/>
                  <a:pt x="10588" y="4800"/>
                </a:cubicBezTo>
                <a:cubicBezTo>
                  <a:pt x="10306" y="4800"/>
                  <a:pt x="10165" y="4659"/>
                  <a:pt x="9882" y="4376"/>
                </a:cubicBezTo>
                <a:close/>
                <a:moveTo>
                  <a:pt x="11153" y="4235"/>
                </a:moveTo>
                <a:cubicBezTo>
                  <a:pt x="11294" y="4235"/>
                  <a:pt x="11294" y="4376"/>
                  <a:pt x="11294" y="4376"/>
                </a:cubicBezTo>
                <a:cubicBezTo>
                  <a:pt x="11435" y="4376"/>
                  <a:pt x="11435" y="4518"/>
                  <a:pt x="11435" y="4518"/>
                </a:cubicBezTo>
                <a:cubicBezTo>
                  <a:pt x="11435" y="4800"/>
                  <a:pt x="11294" y="4800"/>
                  <a:pt x="11153" y="4941"/>
                </a:cubicBezTo>
                <a:lnTo>
                  <a:pt x="11153" y="4235"/>
                </a:lnTo>
                <a:close/>
                <a:moveTo>
                  <a:pt x="10306" y="2965"/>
                </a:moveTo>
                <a:cubicBezTo>
                  <a:pt x="10306" y="2824"/>
                  <a:pt x="10447" y="2682"/>
                  <a:pt x="10588" y="2682"/>
                </a:cubicBezTo>
                <a:cubicBezTo>
                  <a:pt x="10588" y="3247"/>
                  <a:pt x="10588" y="3247"/>
                  <a:pt x="10588" y="3247"/>
                </a:cubicBezTo>
                <a:cubicBezTo>
                  <a:pt x="10447" y="3247"/>
                  <a:pt x="10306" y="3106"/>
                  <a:pt x="10306" y="2965"/>
                </a:cubicBezTo>
                <a:close/>
                <a:moveTo>
                  <a:pt x="11576" y="13129"/>
                </a:moveTo>
                <a:cubicBezTo>
                  <a:pt x="14400" y="13129"/>
                  <a:pt x="14400" y="13129"/>
                  <a:pt x="14400" y="13129"/>
                </a:cubicBezTo>
                <a:cubicBezTo>
                  <a:pt x="14400" y="13976"/>
                  <a:pt x="14400" y="13976"/>
                  <a:pt x="14400" y="13976"/>
                </a:cubicBezTo>
                <a:cubicBezTo>
                  <a:pt x="11576" y="13976"/>
                  <a:pt x="11576" y="13976"/>
                  <a:pt x="11576" y="13976"/>
                </a:cubicBezTo>
                <a:lnTo>
                  <a:pt x="11576" y="1312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" name="Freeform 1853"/>
          <p:cNvSpPr/>
          <p:nvPr/>
        </p:nvSpPr>
        <p:spPr>
          <a:xfrm>
            <a:off x="3048000" y="759113"/>
            <a:ext cx="1089342" cy="10246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3240" y="9278"/>
                </a:moveTo>
                <a:cubicBezTo>
                  <a:pt x="6075" y="9278"/>
                  <a:pt x="6075" y="9278"/>
                  <a:pt x="6075" y="9278"/>
                </a:cubicBezTo>
                <a:cubicBezTo>
                  <a:pt x="6075" y="5364"/>
                  <a:pt x="6075" y="5364"/>
                  <a:pt x="6075" y="5364"/>
                </a:cubicBezTo>
                <a:cubicBezTo>
                  <a:pt x="3240" y="5364"/>
                  <a:pt x="3240" y="5364"/>
                  <a:pt x="3240" y="5364"/>
                </a:cubicBezTo>
                <a:lnTo>
                  <a:pt x="3240" y="9278"/>
                </a:lnTo>
                <a:close/>
                <a:moveTo>
                  <a:pt x="3915" y="6234"/>
                </a:moveTo>
                <a:cubicBezTo>
                  <a:pt x="5400" y="6234"/>
                  <a:pt x="5400" y="6234"/>
                  <a:pt x="5400" y="6234"/>
                </a:cubicBezTo>
                <a:cubicBezTo>
                  <a:pt x="5400" y="8553"/>
                  <a:pt x="5400" y="8553"/>
                  <a:pt x="5400" y="8553"/>
                </a:cubicBezTo>
                <a:cubicBezTo>
                  <a:pt x="3915" y="8553"/>
                  <a:pt x="3915" y="8553"/>
                  <a:pt x="3915" y="8553"/>
                </a:cubicBezTo>
                <a:lnTo>
                  <a:pt x="3915" y="6234"/>
                </a:lnTo>
                <a:close/>
                <a:moveTo>
                  <a:pt x="3240" y="13917"/>
                </a:moveTo>
                <a:cubicBezTo>
                  <a:pt x="6075" y="13917"/>
                  <a:pt x="6075" y="13917"/>
                  <a:pt x="6075" y="13917"/>
                </a:cubicBezTo>
                <a:cubicBezTo>
                  <a:pt x="6075" y="10003"/>
                  <a:pt x="6075" y="10003"/>
                  <a:pt x="6075" y="10003"/>
                </a:cubicBezTo>
                <a:cubicBezTo>
                  <a:pt x="3240" y="10003"/>
                  <a:pt x="3240" y="10003"/>
                  <a:pt x="3240" y="10003"/>
                </a:cubicBezTo>
                <a:lnTo>
                  <a:pt x="3240" y="13917"/>
                </a:lnTo>
                <a:close/>
                <a:moveTo>
                  <a:pt x="3915" y="10872"/>
                </a:moveTo>
                <a:cubicBezTo>
                  <a:pt x="5400" y="10872"/>
                  <a:pt x="5400" y="10872"/>
                  <a:pt x="5400" y="10872"/>
                </a:cubicBezTo>
                <a:cubicBezTo>
                  <a:pt x="5400" y="13192"/>
                  <a:pt x="5400" y="13192"/>
                  <a:pt x="5400" y="13192"/>
                </a:cubicBezTo>
                <a:cubicBezTo>
                  <a:pt x="3915" y="13192"/>
                  <a:pt x="3915" y="13192"/>
                  <a:pt x="3915" y="13192"/>
                </a:cubicBezTo>
                <a:lnTo>
                  <a:pt x="3915" y="10872"/>
                </a:lnTo>
                <a:close/>
                <a:moveTo>
                  <a:pt x="3240" y="18556"/>
                </a:moveTo>
                <a:cubicBezTo>
                  <a:pt x="6075" y="18556"/>
                  <a:pt x="6075" y="18556"/>
                  <a:pt x="6075" y="18556"/>
                </a:cubicBezTo>
                <a:cubicBezTo>
                  <a:pt x="6075" y="14642"/>
                  <a:pt x="6075" y="14642"/>
                  <a:pt x="6075" y="14642"/>
                </a:cubicBezTo>
                <a:cubicBezTo>
                  <a:pt x="3240" y="14642"/>
                  <a:pt x="3240" y="14642"/>
                  <a:pt x="3240" y="14642"/>
                </a:cubicBezTo>
                <a:lnTo>
                  <a:pt x="3240" y="18556"/>
                </a:lnTo>
                <a:close/>
                <a:moveTo>
                  <a:pt x="3915" y="15511"/>
                </a:moveTo>
                <a:cubicBezTo>
                  <a:pt x="5400" y="15511"/>
                  <a:pt x="5400" y="15511"/>
                  <a:pt x="5400" y="15511"/>
                </a:cubicBezTo>
                <a:cubicBezTo>
                  <a:pt x="5400" y="17831"/>
                  <a:pt x="5400" y="17831"/>
                  <a:pt x="5400" y="17831"/>
                </a:cubicBezTo>
                <a:cubicBezTo>
                  <a:pt x="3915" y="17831"/>
                  <a:pt x="3915" y="17831"/>
                  <a:pt x="3915" y="17831"/>
                </a:cubicBezTo>
                <a:lnTo>
                  <a:pt x="3915" y="15511"/>
                </a:lnTo>
                <a:close/>
                <a:moveTo>
                  <a:pt x="13365" y="9278"/>
                </a:moveTo>
                <a:cubicBezTo>
                  <a:pt x="13365" y="12757"/>
                  <a:pt x="13365" y="12757"/>
                  <a:pt x="13365" y="12757"/>
                </a:cubicBezTo>
                <a:cubicBezTo>
                  <a:pt x="13365" y="12902"/>
                  <a:pt x="13095" y="13192"/>
                  <a:pt x="12960" y="13192"/>
                </a:cubicBezTo>
                <a:cubicBezTo>
                  <a:pt x="12825" y="13192"/>
                  <a:pt x="12555" y="12902"/>
                  <a:pt x="12555" y="12757"/>
                </a:cubicBezTo>
                <a:cubicBezTo>
                  <a:pt x="12555" y="9278"/>
                  <a:pt x="12555" y="9278"/>
                  <a:pt x="12555" y="9278"/>
                </a:cubicBezTo>
                <a:cubicBezTo>
                  <a:pt x="12555" y="9133"/>
                  <a:pt x="12825" y="8843"/>
                  <a:pt x="12960" y="8843"/>
                </a:cubicBezTo>
                <a:cubicBezTo>
                  <a:pt x="13095" y="8843"/>
                  <a:pt x="13365" y="9133"/>
                  <a:pt x="13365" y="9278"/>
                </a:cubicBezTo>
                <a:close/>
                <a:moveTo>
                  <a:pt x="13365" y="14352"/>
                </a:moveTo>
                <a:cubicBezTo>
                  <a:pt x="13365" y="17831"/>
                  <a:pt x="13365" y="17831"/>
                  <a:pt x="13365" y="17831"/>
                </a:cubicBezTo>
                <a:cubicBezTo>
                  <a:pt x="13365" y="17976"/>
                  <a:pt x="13095" y="18121"/>
                  <a:pt x="12960" y="18121"/>
                </a:cubicBezTo>
                <a:cubicBezTo>
                  <a:pt x="12825" y="18121"/>
                  <a:pt x="12555" y="17976"/>
                  <a:pt x="12555" y="17831"/>
                </a:cubicBezTo>
                <a:cubicBezTo>
                  <a:pt x="12555" y="14352"/>
                  <a:pt x="12555" y="14352"/>
                  <a:pt x="12555" y="14352"/>
                </a:cubicBezTo>
                <a:cubicBezTo>
                  <a:pt x="12555" y="14062"/>
                  <a:pt x="12825" y="13917"/>
                  <a:pt x="12960" y="13917"/>
                </a:cubicBezTo>
                <a:cubicBezTo>
                  <a:pt x="13095" y="13917"/>
                  <a:pt x="13365" y="14062"/>
                  <a:pt x="13365" y="14352"/>
                </a:cubicBezTo>
                <a:close/>
                <a:moveTo>
                  <a:pt x="11475" y="9278"/>
                </a:moveTo>
                <a:cubicBezTo>
                  <a:pt x="11475" y="9713"/>
                  <a:pt x="11475" y="9713"/>
                  <a:pt x="11475" y="9713"/>
                </a:cubicBezTo>
                <a:cubicBezTo>
                  <a:pt x="11475" y="9858"/>
                  <a:pt x="11340" y="10003"/>
                  <a:pt x="11205" y="10003"/>
                </a:cubicBezTo>
                <a:cubicBezTo>
                  <a:pt x="10935" y="10003"/>
                  <a:pt x="10800" y="9858"/>
                  <a:pt x="10800" y="9713"/>
                </a:cubicBezTo>
                <a:cubicBezTo>
                  <a:pt x="10800" y="9278"/>
                  <a:pt x="10800" y="9278"/>
                  <a:pt x="10800" y="9278"/>
                </a:cubicBezTo>
                <a:cubicBezTo>
                  <a:pt x="10800" y="9133"/>
                  <a:pt x="10935" y="8843"/>
                  <a:pt x="11205" y="8843"/>
                </a:cubicBezTo>
                <a:cubicBezTo>
                  <a:pt x="11340" y="8843"/>
                  <a:pt x="11475" y="9133"/>
                  <a:pt x="11475" y="9278"/>
                </a:cubicBezTo>
                <a:close/>
                <a:moveTo>
                  <a:pt x="11475" y="11162"/>
                </a:moveTo>
                <a:cubicBezTo>
                  <a:pt x="11475" y="12032"/>
                  <a:pt x="11475" y="12032"/>
                  <a:pt x="11475" y="12032"/>
                </a:cubicBezTo>
                <a:cubicBezTo>
                  <a:pt x="11475" y="12177"/>
                  <a:pt x="11340" y="12322"/>
                  <a:pt x="11205" y="12322"/>
                </a:cubicBezTo>
                <a:cubicBezTo>
                  <a:pt x="10935" y="12322"/>
                  <a:pt x="10800" y="12177"/>
                  <a:pt x="10800" y="12032"/>
                </a:cubicBezTo>
                <a:cubicBezTo>
                  <a:pt x="10800" y="11162"/>
                  <a:pt x="10800" y="11162"/>
                  <a:pt x="10800" y="11162"/>
                </a:cubicBezTo>
                <a:cubicBezTo>
                  <a:pt x="10800" y="11017"/>
                  <a:pt x="10935" y="10872"/>
                  <a:pt x="11205" y="10872"/>
                </a:cubicBezTo>
                <a:cubicBezTo>
                  <a:pt x="11340" y="10872"/>
                  <a:pt x="11475" y="11017"/>
                  <a:pt x="11475" y="11162"/>
                </a:cubicBezTo>
                <a:close/>
                <a:moveTo>
                  <a:pt x="11475" y="13482"/>
                </a:moveTo>
                <a:cubicBezTo>
                  <a:pt x="11475" y="13917"/>
                  <a:pt x="11475" y="13917"/>
                  <a:pt x="11475" y="13917"/>
                </a:cubicBezTo>
                <a:cubicBezTo>
                  <a:pt x="11475" y="14062"/>
                  <a:pt x="11340" y="14352"/>
                  <a:pt x="11205" y="14352"/>
                </a:cubicBezTo>
                <a:cubicBezTo>
                  <a:pt x="10935" y="14352"/>
                  <a:pt x="10800" y="14062"/>
                  <a:pt x="10800" y="13917"/>
                </a:cubicBezTo>
                <a:cubicBezTo>
                  <a:pt x="10800" y="13482"/>
                  <a:pt x="10800" y="13482"/>
                  <a:pt x="10800" y="13482"/>
                </a:cubicBezTo>
                <a:cubicBezTo>
                  <a:pt x="10800" y="13337"/>
                  <a:pt x="10935" y="13192"/>
                  <a:pt x="11205" y="13192"/>
                </a:cubicBezTo>
                <a:cubicBezTo>
                  <a:pt x="11340" y="13192"/>
                  <a:pt x="11475" y="13337"/>
                  <a:pt x="11475" y="13482"/>
                </a:cubicBezTo>
                <a:close/>
                <a:moveTo>
                  <a:pt x="11475" y="15511"/>
                </a:moveTo>
                <a:cubicBezTo>
                  <a:pt x="11475" y="16236"/>
                  <a:pt x="11475" y="16236"/>
                  <a:pt x="11475" y="16236"/>
                </a:cubicBezTo>
                <a:cubicBezTo>
                  <a:pt x="11475" y="16381"/>
                  <a:pt x="11340" y="16671"/>
                  <a:pt x="11205" y="16671"/>
                </a:cubicBezTo>
                <a:cubicBezTo>
                  <a:pt x="10935" y="16671"/>
                  <a:pt x="10800" y="16381"/>
                  <a:pt x="10800" y="16236"/>
                </a:cubicBezTo>
                <a:cubicBezTo>
                  <a:pt x="10800" y="15511"/>
                  <a:pt x="10800" y="15511"/>
                  <a:pt x="10800" y="15511"/>
                </a:cubicBezTo>
                <a:cubicBezTo>
                  <a:pt x="10800" y="15221"/>
                  <a:pt x="10935" y="15077"/>
                  <a:pt x="11205" y="15077"/>
                </a:cubicBezTo>
                <a:cubicBezTo>
                  <a:pt x="11340" y="15077"/>
                  <a:pt x="11475" y="15221"/>
                  <a:pt x="11475" y="15511"/>
                </a:cubicBezTo>
                <a:close/>
                <a:moveTo>
                  <a:pt x="11475" y="17541"/>
                </a:moveTo>
                <a:cubicBezTo>
                  <a:pt x="11475" y="17541"/>
                  <a:pt x="11475" y="17686"/>
                  <a:pt x="11475" y="17831"/>
                </a:cubicBezTo>
                <a:cubicBezTo>
                  <a:pt x="11475" y="17831"/>
                  <a:pt x="11475" y="17976"/>
                  <a:pt x="11475" y="18121"/>
                </a:cubicBezTo>
                <a:cubicBezTo>
                  <a:pt x="11340" y="18121"/>
                  <a:pt x="11205" y="18121"/>
                  <a:pt x="11205" y="18121"/>
                </a:cubicBezTo>
                <a:cubicBezTo>
                  <a:pt x="11070" y="18121"/>
                  <a:pt x="10935" y="18121"/>
                  <a:pt x="10935" y="18121"/>
                </a:cubicBezTo>
                <a:cubicBezTo>
                  <a:pt x="10800" y="17976"/>
                  <a:pt x="10800" y="17831"/>
                  <a:pt x="10800" y="17831"/>
                </a:cubicBezTo>
                <a:cubicBezTo>
                  <a:pt x="10800" y="17686"/>
                  <a:pt x="10800" y="17541"/>
                  <a:pt x="10935" y="17541"/>
                </a:cubicBezTo>
                <a:cubicBezTo>
                  <a:pt x="11070" y="17396"/>
                  <a:pt x="11340" y="17396"/>
                  <a:pt x="11475" y="17541"/>
                </a:cubicBezTo>
                <a:close/>
                <a:moveTo>
                  <a:pt x="1728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754"/>
                  <a:pt x="0" y="2754"/>
                  <a:pt x="0" y="2754"/>
                </a:cubicBezTo>
                <a:cubicBezTo>
                  <a:pt x="1080" y="2754"/>
                  <a:pt x="1080" y="2754"/>
                  <a:pt x="1080" y="2754"/>
                </a:cubicBezTo>
                <a:cubicBezTo>
                  <a:pt x="1080" y="20005"/>
                  <a:pt x="1080" y="20005"/>
                  <a:pt x="1080" y="20005"/>
                </a:cubicBezTo>
                <a:cubicBezTo>
                  <a:pt x="1080" y="20875"/>
                  <a:pt x="1755" y="21600"/>
                  <a:pt x="2565" y="21600"/>
                </a:cubicBezTo>
                <a:cubicBezTo>
                  <a:pt x="14715" y="21600"/>
                  <a:pt x="14715" y="21600"/>
                  <a:pt x="14715" y="21600"/>
                </a:cubicBezTo>
                <a:cubicBezTo>
                  <a:pt x="15525" y="21600"/>
                  <a:pt x="16200" y="20875"/>
                  <a:pt x="16200" y="20005"/>
                </a:cubicBezTo>
                <a:cubicBezTo>
                  <a:pt x="16200" y="2754"/>
                  <a:pt x="16200" y="2754"/>
                  <a:pt x="16200" y="2754"/>
                </a:cubicBezTo>
                <a:cubicBezTo>
                  <a:pt x="17280" y="2754"/>
                  <a:pt x="17280" y="2754"/>
                  <a:pt x="17280" y="2754"/>
                </a:cubicBezTo>
                <a:lnTo>
                  <a:pt x="17280" y="0"/>
                </a:lnTo>
                <a:close/>
                <a:moveTo>
                  <a:pt x="15525" y="20005"/>
                </a:moveTo>
                <a:cubicBezTo>
                  <a:pt x="15525" y="20440"/>
                  <a:pt x="15120" y="20875"/>
                  <a:pt x="14715" y="20875"/>
                </a:cubicBezTo>
                <a:cubicBezTo>
                  <a:pt x="2565" y="20875"/>
                  <a:pt x="2565" y="20875"/>
                  <a:pt x="2565" y="20875"/>
                </a:cubicBezTo>
                <a:cubicBezTo>
                  <a:pt x="2160" y="20875"/>
                  <a:pt x="1755" y="20440"/>
                  <a:pt x="1755" y="20005"/>
                </a:cubicBezTo>
                <a:cubicBezTo>
                  <a:pt x="1755" y="1885"/>
                  <a:pt x="1755" y="1885"/>
                  <a:pt x="1755" y="1885"/>
                </a:cubicBezTo>
                <a:cubicBezTo>
                  <a:pt x="3240" y="1885"/>
                  <a:pt x="3240" y="1885"/>
                  <a:pt x="3240" y="1885"/>
                </a:cubicBezTo>
                <a:cubicBezTo>
                  <a:pt x="3240" y="4639"/>
                  <a:pt x="3240" y="4639"/>
                  <a:pt x="3240" y="4639"/>
                </a:cubicBezTo>
                <a:cubicBezTo>
                  <a:pt x="6075" y="4639"/>
                  <a:pt x="6075" y="4639"/>
                  <a:pt x="6075" y="4639"/>
                </a:cubicBezTo>
                <a:cubicBezTo>
                  <a:pt x="6075" y="1885"/>
                  <a:pt x="6075" y="1885"/>
                  <a:pt x="6075" y="1885"/>
                </a:cubicBezTo>
                <a:cubicBezTo>
                  <a:pt x="9315" y="1885"/>
                  <a:pt x="9315" y="1885"/>
                  <a:pt x="9315" y="1885"/>
                </a:cubicBezTo>
                <a:cubicBezTo>
                  <a:pt x="9315" y="3624"/>
                  <a:pt x="9315" y="3624"/>
                  <a:pt x="9315" y="3624"/>
                </a:cubicBezTo>
                <a:cubicBezTo>
                  <a:pt x="9315" y="4204"/>
                  <a:pt x="9315" y="4204"/>
                  <a:pt x="9315" y="4204"/>
                </a:cubicBezTo>
                <a:cubicBezTo>
                  <a:pt x="9315" y="6523"/>
                  <a:pt x="9315" y="6523"/>
                  <a:pt x="9315" y="6523"/>
                </a:cubicBezTo>
                <a:cubicBezTo>
                  <a:pt x="9315" y="6958"/>
                  <a:pt x="9720" y="7393"/>
                  <a:pt x="10125" y="7393"/>
                </a:cubicBezTo>
                <a:cubicBezTo>
                  <a:pt x="13095" y="7393"/>
                  <a:pt x="13095" y="7393"/>
                  <a:pt x="13095" y="7393"/>
                </a:cubicBezTo>
                <a:cubicBezTo>
                  <a:pt x="13635" y="7393"/>
                  <a:pt x="13635" y="7393"/>
                  <a:pt x="13635" y="7393"/>
                </a:cubicBezTo>
                <a:cubicBezTo>
                  <a:pt x="14040" y="7393"/>
                  <a:pt x="14445" y="6958"/>
                  <a:pt x="14445" y="6523"/>
                </a:cubicBezTo>
                <a:cubicBezTo>
                  <a:pt x="14445" y="3624"/>
                  <a:pt x="14445" y="3624"/>
                  <a:pt x="14445" y="3624"/>
                </a:cubicBezTo>
                <a:cubicBezTo>
                  <a:pt x="14445" y="1885"/>
                  <a:pt x="14445" y="1885"/>
                  <a:pt x="14445" y="1885"/>
                </a:cubicBezTo>
                <a:cubicBezTo>
                  <a:pt x="15525" y="1885"/>
                  <a:pt x="15525" y="1885"/>
                  <a:pt x="15525" y="1885"/>
                </a:cubicBezTo>
                <a:lnTo>
                  <a:pt x="15525" y="20005"/>
                </a:lnTo>
                <a:close/>
                <a:moveTo>
                  <a:pt x="3915" y="1885"/>
                </a:moveTo>
                <a:cubicBezTo>
                  <a:pt x="5400" y="1885"/>
                  <a:pt x="5400" y="1885"/>
                  <a:pt x="5400" y="1885"/>
                </a:cubicBezTo>
                <a:cubicBezTo>
                  <a:pt x="5400" y="3914"/>
                  <a:pt x="5400" y="3914"/>
                  <a:pt x="5400" y="3914"/>
                </a:cubicBezTo>
                <a:cubicBezTo>
                  <a:pt x="3915" y="3914"/>
                  <a:pt x="3915" y="3914"/>
                  <a:pt x="3915" y="3914"/>
                </a:cubicBezTo>
                <a:lnTo>
                  <a:pt x="3915" y="1885"/>
                </a:lnTo>
                <a:close/>
                <a:moveTo>
                  <a:pt x="12285" y="1885"/>
                </a:moveTo>
                <a:cubicBezTo>
                  <a:pt x="12285" y="2754"/>
                  <a:pt x="12285" y="2754"/>
                  <a:pt x="12285" y="2754"/>
                </a:cubicBezTo>
                <a:cubicBezTo>
                  <a:pt x="11475" y="2754"/>
                  <a:pt x="11475" y="2754"/>
                  <a:pt x="11475" y="2754"/>
                </a:cubicBezTo>
                <a:cubicBezTo>
                  <a:pt x="11475" y="1885"/>
                  <a:pt x="11475" y="1885"/>
                  <a:pt x="11475" y="1885"/>
                </a:cubicBezTo>
                <a:lnTo>
                  <a:pt x="12285" y="1885"/>
                </a:lnTo>
                <a:close/>
                <a:moveTo>
                  <a:pt x="13635" y="1885"/>
                </a:moveTo>
                <a:cubicBezTo>
                  <a:pt x="13635" y="2754"/>
                  <a:pt x="13635" y="2754"/>
                  <a:pt x="13635" y="2754"/>
                </a:cubicBezTo>
                <a:cubicBezTo>
                  <a:pt x="13635" y="2754"/>
                  <a:pt x="13635" y="2754"/>
                  <a:pt x="13635" y="2754"/>
                </a:cubicBezTo>
                <a:cubicBezTo>
                  <a:pt x="12960" y="2754"/>
                  <a:pt x="12960" y="2754"/>
                  <a:pt x="12960" y="2754"/>
                </a:cubicBezTo>
                <a:cubicBezTo>
                  <a:pt x="12960" y="1885"/>
                  <a:pt x="12960" y="1885"/>
                  <a:pt x="12960" y="1885"/>
                </a:cubicBezTo>
                <a:lnTo>
                  <a:pt x="13635" y="1885"/>
                </a:lnTo>
                <a:close/>
                <a:moveTo>
                  <a:pt x="10125" y="6523"/>
                </a:moveTo>
                <a:cubicBezTo>
                  <a:pt x="10125" y="6523"/>
                  <a:pt x="10125" y="6523"/>
                  <a:pt x="10125" y="6523"/>
                </a:cubicBezTo>
                <a:cubicBezTo>
                  <a:pt x="10125" y="5074"/>
                  <a:pt x="10125" y="5074"/>
                  <a:pt x="10125" y="5074"/>
                </a:cubicBezTo>
                <a:cubicBezTo>
                  <a:pt x="10125" y="5074"/>
                  <a:pt x="10125" y="5074"/>
                  <a:pt x="10125" y="5074"/>
                </a:cubicBezTo>
                <a:cubicBezTo>
                  <a:pt x="10800" y="5074"/>
                  <a:pt x="10800" y="5074"/>
                  <a:pt x="10800" y="5074"/>
                </a:cubicBezTo>
                <a:cubicBezTo>
                  <a:pt x="10800" y="6523"/>
                  <a:pt x="10800" y="6523"/>
                  <a:pt x="10800" y="6523"/>
                </a:cubicBezTo>
                <a:lnTo>
                  <a:pt x="10125" y="6523"/>
                </a:lnTo>
                <a:close/>
                <a:moveTo>
                  <a:pt x="11475" y="5074"/>
                </a:moveTo>
                <a:cubicBezTo>
                  <a:pt x="12150" y="5074"/>
                  <a:pt x="12150" y="5074"/>
                  <a:pt x="12150" y="5074"/>
                </a:cubicBezTo>
                <a:cubicBezTo>
                  <a:pt x="12150" y="5074"/>
                  <a:pt x="12285" y="5074"/>
                  <a:pt x="12285" y="5074"/>
                </a:cubicBezTo>
                <a:cubicBezTo>
                  <a:pt x="12285" y="6523"/>
                  <a:pt x="12285" y="6523"/>
                  <a:pt x="12285" y="6523"/>
                </a:cubicBezTo>
                <a:cubicBezTo>
                  <a:pt x="12285" y="6523"/>
                  <a:pt x="12285" y="6523"/>
                  <a:pt x="12285" y="6523"/>
                </a:cubicBezTo>
                <a:cubicBezTo>
                  <a:pt x="11475" y="6523"/>
                  <a:pt x="11475" y="6523"/>
                  <a:pt x="11475" y="6523"/>
                </a:cubicBezTo>
                <a:lnTo>
                  <a:pt x="11475" y="5074"/>
                </a:lnTo>
                <a:close/>
                <a:moveTo>
                  <a:pt x="12960" y="6523"/>
                </a:moveTo>
                <a:cubicBezTo>
                  <a:pt x="12960" y="5074"/>
                  <a:pt x="12960" y="5074"/>
                  <a:pt x="12960" y="5074"/>
                </a:cubicBezTo>
                <a:cubicBezTo>
                  <a:pt x="12960" y="4639"/>
                  <a:pt x="12555" y="4204"/>
                  <a:pt x="12150" y="4204"/>
                </a:cubicBezTo>
                <a:cubicBezTo>
                  <a:pt x="10125" y="4204"/>
                  <a:pt x="10125" y="4204"/>
                  <a:pt x="10125" y="4204"/>
                </a:cubicBezTo>
                <a:cubicBezTo>
                  <a:pt x="10125" y="4204"/>
                  <a:pt x="10125" y="4204"/>
                  <a:pt x="10125" y="4204"/>
                </a:cubicBezTo>
                <a:cubicBezTo>
                  <a:pt x="10125" y="3624"/>
                  <a:pt x="10125" y="3624"/>
                  <a:pt x="10125" y="3624"/>
                </a:cubicBezTo>
                <a:cubicBezTo>
                  <a:pt x="10125" y="3479"/>
                  <a:pt x="10125" y="3479"/>
                  <a:pt x="10125" y="3479"/>
                </a:cubicBezTo>
                <a:cubicBezTo>
                  <a:pt x="13635" y="3479"/>
                  <a:pt x="13635" y="3479"/>
                  <a:pt x="13635" y="3479"/>
                </a:cubicBezTo>
                <a:cubicBezTo>
                  <a:pt x="13635" y="3479"/>
                  <a:pt x="13635" y="3479"/>
                  <a:pt x="13635" y="3624"/>
                </a:cubicBezTo>
                <a:cubicBezTo>
                  <a:pt x="13635" y="6523"/>
                  <a:pt x="13635" y="6523"/>
                  <a:pt x="13635" y="6523"/>
                </a:cubicBezTo>
                <a:cubicBezTo>
                  <a:pt x="13635" y="6523"/>
                  <a:pt x="13635" y="6523"/>
                  <a:pt x="13635" y="6523"/>
                </a:cubicBezTo>
                <a:cubicBezTo>
                  <a:pt x="13095" y="6523"/>
                  <a:pt x="13095" y="6523"/>
                  <a:pt x="13095" y="6523"/>
                </a:cubicBezTo>
                <a:cubicBezTo>
                  <a:pt x="12960" y="6523"/>
                  <a:pt x="12960" y="6523"/>
                  <a:pt x="12960" y="6523"/>
                </a:cubicBezTo>
                <a:close/>
                <a:moveTo>
                  <a:pt x="10800" y="2754"/>
                </a:moveTo>
                <a:cubicBezTo>
                  <a:pt x="10125" y="2754"/>
                  <a:pt x="10125" y="2754"/>
                  <a:pt x="10125" y="2754"/>
                </a:cubicBezTo>
                <a:cubicBezTo>
                  <a:pt x="10125" y="2754"/>
                  <a:pt x="10125" y="2754"/>
                  <a:pt x="10125" y="2754"/>
                </a:cubicBezTo>
                <a:cubicBezTo>
                  <a:pt x="10125" y="1885"/>
                  <a:pt x="10125" y="1885"/>
                  <a:pt x="10125" y="1885"/>
                </a:cubicBezTo>
                <a:cubicBezTo>
                  <a:pt x="10800" y="1885"/>
                  <a:pt x="10800" y="1885"/>
                  <a:pt x="10800" y="1885"/>
                </a:cubicBezTo>
                <a:lnTo>
                  <a:pt x="10800" y="2754"/>
                </a:lnTo>
                <a:close/>
                <a:moveTo>
                  <a:pt x="16605" y="1885"/>
                </a:moveTo>
                <a:cubicBezTo>
                  <a:pt x="16200" y="1885"/>
                  <a:pt x="16200" y="1885"/>
                  <a:pt x="16200" y="1885"/>
                </a:cubicBezTo>
                <a:cubicBezTo>
                  <a:pt x="16200" y="1160"/>
                  <a:pt x="16200" y="1160"/>
                  <a:pt x="16200" y="1160"/>
                </a:cubicBezTo>
                <a:cubicBezTo>
                  <a:pt x="14445" y="1160"/>
                  <a:pt x="14445" y="1160"/>
                  <a:pt x="14445" y="1160"/>
                </a:cubicBezTo>
                <a:cubicBezTo>
                  <a:pt x="9315" y="1160"/>
                  <a:pt x="9315" y="1160"/>
                  <a:pt x="9315" y="1160"/>
                </a:cubicBezTo>
                <a:cubicBezTo>
                  <a:pt x="6075" y="1160"/>
                  <a:pt x="6075" y="1160"/>
                  <a:pt x="6075" y="1160"/>
                </a:cubicBezTo>
                <a:cubicBezTo>
                  <a:pt x="3240" y="1160"/>
                  <a:pt x="3240" y="1160"/>
                  <a:pt x="3240" y="1160"/>
                </a:cubicBezTo>
                <a:cubicBezTo>
                  <a:pt x="1080" y="1160"/>
                  <a:pt x="1080" y="1160"/>
                  <a:pt x="1080" y="1160"/>
                </a:cubicBezTo>
                <a:cubicBezTo>
                  <a:pt x="1080" y="1885"/>
                  <a:pt x="1080" y="1885"/>
                  <a:pt x="1080" y="1885"/>
                </a:cubicBezTo>
                <a:cubicBezTo>
                  <a:pt x="675" y="1885"/>
                  <a:pt x="675" y="1885"/>
                  <a:pt x="675" y="1885"/>
                </a:cubicBezTo>
                <a:cubicBezTo>
                  <a:pt x="675" y="725"/>
                  <a:pt x="675" y="725"/>
                  <a:pt x="675" y="725"/>
                </a:cubicBezTo>
                <a:cubicBezTo>
                  <a:pt x="16605" y="725"/>
                  <a:pt x="16605" y="725"/>
                  <a:pt x="16605" y="725"/>
                </a:cubicBezTo>
                <a:lnTo>
                  <a:pt x="16605" y="1885"/>
                </a:lnTo>
                <a:close/>
                <a:moveTo>
                  <a:pt x="21465" y="13047"/>
                </a:moveTo>
                <a:cubicBezTo>
                  <a:pt x="21465" y="13047"/>
                  <a:pt x="21330" y="13192"/>
                  <a:pt x="21195" y="13192"/>
                </a:cubicBezTo>
                <a:cubicBezTo>
                  <a:pt x="21195" y="13192"/>
                  <a:pt x="21060" y="13047"/>
                  <a:pt x="20925" y="13047"/>
                </a:cubicBezTo>
                <a:cubicBezTo>
                  <a:pt x="19440" y="11307"/>
                  <a:pt x="19440" y="11307"/>
                  <a:pt x="19440" y="11307"/>
                </a:cubicBezTo>
                <a:cubicBezTo>
                  <a:pt x="19440" y="21310"/>
                  <a:pt x="19440" y="21310"/>
                  <a:pt x="19440" y="21310"/>
                </a:cubicBezTo>
                <a:cubicBezTo>
                  <a:pt x="19440" y="21455"/>
                  <a:pt x="19305" y="21600"/>
                  <a:pt x="19035" y="21600"/>
                </a:cubicBezTo>
                <a:cubicBezTo>
                  <a:pt x="18900" y="21600"/>
                  <a:pt x="18765" y="21455"/>
                  <a:pt x="18765" y="21310"/>
                </a:cubicBezTo>
                <a:cubicBezTo>
                  <a:pt x="18765" y="11307"/>
                  <a:pt x="18765" y="11307"/>
                  <a:pt x="18765" y="11307"/>
                </a:cubicBezTo>
                <a:cubicBezTo>
                  <a:pt x="17145" y="13047"/>
                  <a:pt x="17145" y="13047"/>
                  <a:pt x="17145" y="13047"/>
                </a:cubicBezTo>
                <a:cubicBezTo>
                  <a:pt x="17145" y="13047"/>
                  <a:pt x="17010" y="13192"/>
                  <a:pt x="16875" y="13192"/>
                </a:cubicBezTo>
                <a:cubicBezTo>
                  <a:pt x="16875" y="13192"/>
                  <a:pt x="16740" y="13047"/>
                  <a:pt x="16605" y="13047"/>
                </a:cubicBezTo>
                <a:cubicBezTo>
                  <a:pt x="16470" y="12902"/>
                  <a:pt x="16470" y="12612"/>
                  <a:pt x="16605" y="12467"/>
                </a:cubicBezTo>
                <a:cubicBezTo>
                  <a:pt x="18765" y="10148"/>
                  <a:pt x="18765" y="10148"/>
                  <a:pt x="18765" y="10148"/>
                </a:cubicBezTo>
                <a:cubicBezTo>
                  <a:pt x="18900" y="10148"/>
                  <a:pt x="18900" y="10148"/>
                  <a:pt x="18900" y="10148"/>
                </a:cubicBezTo>
                <a:cubicBezTo>
                  <a:pt x="19035" y="10003"/>
                  <a:pt x="19170" y="10003"/>
                  <a:pt x="19170" y="10148"/>
                </a:cubicBezTo>
                <a:cubicBezTo>
                  <a:pt x="19305" y="10148"/>
                  <a:pt x="19305" y="10148"/>
                  <a:pt x="19305" y="10148"/>
                </a:cubicBezTo>
                <a:cubicBezTo>
                  <a:pt x="21465" y="12467"/>
                  <a:pt x="21465" y="12467"/>
                  <a:pt x="21465" y="12467"/>
                </a:cubicBezTo>
                <a:cubicBezTo>
                  <a:pt x="21600" y="12612"/>
                  <a:pt x="21600" y="12902"/>
                  <a:pt x="21465" y="130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46" name="Freeform 1854"/>
          <p:cNvSpPr/>
          <p:nvPr/>
        </p:nvSpPr>
        <p:spPr>
          <a:xfrm>
            <a:off x="3048000" y="1997363"/>
            <a:ext cx="1089342" cy="10246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3240" y="9278"/>
                </a:moveTo>
                <a:cubicBezTo>
                  <a:pt x="6075" y="9278"/>
                  <a:pt x="6075" y="9278"/>
                  <a:pt x="6075" y="9278"/>
                </a:cubicBezTo>
                <a:cubicBezTo>
                  <a:pt x="6075" y="5364"/>
                  <a:pt x="6075" y="5364"/>
                  <a:pt x="6075" y="5364"/>
                </a:cubicBezTo>
                <a:cubicBezTo>
                  <a:pt x="3240" y="5364"/>
                  <a:pt x="3240" y="5364"/>
                  <a:pt x="3240" y="5364"/>
                </a:cubicBezTo>
                <a:lnTo>
                  <a:pt x="3240" y="9278"/>
                </a:lnTo>
                <a:close/>
                <a:moveTo>
                  <a:pt x="3915" y="6234"/>
                </a:moveTo>
                <a:cubicBezTo>
                  <a:pt x="5400" y="6234"/>
                  <a:pt x="5400" y="6234"/>
                  <a:pt x="5400" y="6234"/>
                </a:cubicBezTo>
                <a:cubicBezTo>
                  <a:pt x="5400" y="8553"/>
                  <a:pt x="5400" y="8553"/>
                  <a:pt x="5400" y="8553"/>
                </a:cubicBezTo>
                <a:cubicBezTo>
                  <a:pt x="3915" y="8553"/>
                  <a:pt x="3915" y="8553"/>
                  <a:pt x="3915" y="8553"/>
                </a:cubicBezTo>
                <a:lnTo>
                  <a:pt x="3915" y="6234"/>
                </a:lnTo>
                <a:close/>
                <a:moveTo>
                  <a:pt x="3240" y="13917"/>
                </a:moveTo>
                <a:cubicBezTo>
                  <a:pt x="6075" y="13917"/>
                  <a:pt x="6075" y="13917"/>
                  <a:pt x="6075" y="13917"/>
                </a:cubicBezTo>
                <a:cubicBezTo>
                  <a:pt x="6075" y="10003"/>
                  <a:pt x="6075" y="10003"/>
                  <a:pt x="6075" y="10003"/>
                </a:cubicBezTo>
                <a:cubicBezTo>
                  <a:pt x="3240" y="10003"/>
                  <a:pt x="3240" y="10003"/>
                  <a:pt x="3240" y="10003"/>
                </a:cubicBezTo>
                <a:lnTo>
                  <a:pt x="3240" y="13917"/>
                </a:lnTo>
                <a:close/>
                <a:moveTo>
                  <a:pt x="3915" y="10872"/>
                </a:moveTo>
                <a:cubicBezTo>
                  <a:pt x="5400" y="10872"/>
                  <a:pt x="5400" y="10872"/>
                  <a:pt x="5400" y="10872"/>
                </a:cubicBezTo>
                <a:cubicBezTo>
                  <a:pt x="5400" y="13192"/>
                  <a:pt x="5400" y="13192"/>
                  <a:pt x="5400" y="13192"/>
                </a:cubicBezTo>
                <a:cubicBezTo>
                  <a:pt x="3915" y="13192"/>
                  <a:pt x="3915" y="13192"/>
                  <a:pt x="3915" y="13192"/>
                </a:cubicBezTo>
                <a:lnTo>
                  <a:pt x="3915" y="10872"/>
                </a:lnTo>
                <a:close/>
                <a:moveTo>
                  <a:pt x="3240" y="18556"/>
                </a:moveTo>
                <a:cubicBezTo>
                  <a:pt x="6075" y="18556"/>
                  <a:pt x="6075" y="18556"/>
                  <a:pt x="6075" y="18556"/>
                </a:cubicBezTo>
                <a:cubicBezTo>
                  <a:pt x="6075" y="14642"/>
                  <a:pt x="6075" y="14642"/>
                  <a:pt x="6075" y="14642"/>
                </a:cubicBezTo>
                <a:cubicBezTo>
                  <a:pt x="3240" y="14642"/>
                  <a:pt x="3240" y="14642"/>
                  <a:pt x="3240" y="14642"/>
                </a:cubicBezTo>
                <a:lnTo>
                  <a:pt x="3240" y="18556"/>
                </a:lnTo>
                <a:close/>
                <a:moveTo>
                  <a:pt x="3915" y="15511"/>
                </a:moveTo>
                <a:cubicBezTo>
                  <a:pt x="5400" y="15511"/>
                  <a:pt x="5400" y="15511"/>
                  <a:pt x="5400" y="15511"/>
                </a:cubicBezTo>
                <a:cubicBezTo>
                  <a:pt x="5400" y="17831"/>
                  <a:pt x="5400" y="17831"/>
                  <a:pt x="5400" y="17831"/>
                </a:cubicBezTo>
                <a:cubicBezTo>
                  <a:pt x="3915" y="17831"/>
                  <a:pt x="3915" y="17831"/>
                  <a:pt x="3915" y="17831"/>
                </a:cubicBezTo>
                <a:lnTo>
                  <a:pt x="3915" y="15511"/>
                </a:lnTo>
                <a:close/>
                <a:moveTo>
                  <a:pt x="13365" y="9278"/>
                </a:moveTo>
                <a:cubicBezTo>
                  <a:pt x="13365" y="12757"/>
                  <a:pt x="13365" y="12757"/>
                  <a:pt x="13365" y="12757"/>
                </a:cubicBezTo>
                <a:cubicBezTo>
                  <a:pt x="13365" y="12902"/>
                  <a:pt x="13095" y="13192"/>
                  <a:pt x="12960" y="13192"/>
                </a:cubicBezTo>
                <a:cubicBezTo>
                  <a:pt x="12825" y="13192"/>
                  <a:pt x="12555" y="12902"/>
                  <a:pt x="12555" y="12757"/>
                </a:cubicBezTo>
                <a:cubicBezTo>
                  <a:pt x="12555" y="9278"/>
                  <a:pt x="12555" y="9278"/>
                  <a:pt x="12555" y="9278"/>
                </a:cubicBezTo>
                <a:cubicBezTo>
                  <a:pt x="12555" y="9133"/>
                  <a:pt x="12825" y="8843"/>
                  <a:pt x="12960" y="8843"/>
                </a:cubicBezTo>
                <a:cubicBezTo>
                  <a:pt x="13095" y="8843"/>
                  <a:pt x="13365" y="9133"/>
                  <a:pt x="13365" y="9278"/>
                </a:cubicBezTo>
                <a:close/>
                <a:moveTo>
                  <a:pt x="13365" y="14352"/>
                </a:moveTo>
                <a:cubicBezTo>
                  <a:pt x="13365" y="17831"/>
                  <a:pt x="13365" y="17831"/>
                  <a:pt x="13365" y="17831"/>
                </a:cubicBezTo>
                <a:cubicBezTo>
                  <a:pt x="13365" y="17976"/>
                  <a:pt x="13095" y="18121"/>
                  <a:pt x="12960" y="18121"/>
                </a:cubicBezTo>
                <a:cubicBezTo>
                  <a:pt x="12825" y="18121"/>
                  <a:pt x="12555" y="17976"/>
                  <a:pt x="12555" y="17831"/>
                </a:cubicBezTo>
                <a:cubicBezTo>
                  <a:pt x="12555" y="14352"/>
                  <a:pt x="12555" y="14352"/>
                  <a:pt x="12555" y="14352"/>
                </a:cubicBezTo>
                <a:cubicBezTo>
                  <a:pt x="12555" y="14062"/>
                  <a:pt x="12825" y="13917"/>
                  <a:pt x="12960" y="13917"/>
                </a:cubicBezTo>
                <a:cubicBezTo>
                  <a:pt x="13095" y="13917"/>
                  <a:pt x="13365" y="14062"/>
                  <a:pt x="13365" y="14352"/>
                </a:cubicBezTo>
                <a:close/>
                <a:moveTo>
                  <a:pt x="11475" y="9278"/>
                </a:moveTo>
                <a:cubicBezTo>
                  <a:pt x="11475" y="9713"/>
                  <a:pt x="11475" y="9713"/>
                  <a:pt x="11475" y="9713"/>
                </a:cubicBezTo>
                <a:cubicBezTo>
                  <a:pt x="11475" y="9858"/>
                  <a:pt x="11340" y="10003"/>
                  <a:pt x="11205" y="10003"/>
                </a:cubicBezTo>
                <a:cubicBezTo>
                  <a:pt x="10935" y="10003"/>
                  <a:pt x="10800" y="9858"/>
                  <a:pt x="10800" y="9713"/>
                </a:cubicBezTo>
                <a:cubicBezTo>
                  <a:pt x="10800" y="9278"/>
                  <a:pt x="10800" y="9278"/>
                  <a:pt x="10800" y="9278"/>
                </a:cubicBezTo>
                <a:cubicBezTo>
                  <a:pt x="10800" y="9133"/>
                  <a:pt x="10935" y="8843"/>
                  <a:pt x="11205" y="8843"/>
                </a:cubicBezTo>
                <a:cubicBezTo>
                  <a:pt x="11340" y="8843"/>
                  <a:pt x="11475" y="9133"/>
                  <a:pt x="11475" y="9278"/>
                </a:cubicBezTo>
                <a:close/>
                <a:moveTo>
                  <a:pt x="11475" y="11162"/>
                </a:moveTo>
                <a:cubicBezTo>
                  <a:pt x="11475" y="12032"/>
                  <a:pt x="11475" y="12032"/>
                  <a:pt x="11475" y="12032"/>
                </a:cubicBezTo>
                <a:cubicBezTo>
                  <a:pt x="11475" y="12177"/>
                  <a:pt x="11340" y="12322"/>
                  <a:pt x="11205" y="12322"/>
                </a:cubicBezTo>
                <a:cubicBezTo>
                  <a:pt x="10935" y="12322"/>
                  <a:pt x="10800" y="12177"/>
                  <a:pt x="10800" y="12032"/>
                </a:cubicBezTo>
                <a:cubicBezTo>
                  <a:pt x="10800" y="11162"/>
                  <a:pt x="10800" y="11162"/>
                  <a:pt x="10800" y="11162"/>
                </a:cubicBezTo>
                <a:cubicBezTo>
                  <a:pt x="10800" y="11017"/>
                  <a:pt x="10935" y="10872"/>
                  <a:pt x="11205" y="10872"/>
                </a:cubicBezTo>
                <a:cubicBezTo>
                  <a:pt x="11340" y="10872"/>
                  <a:pt x="11475" y="11017"/>
                  <a:pt x="11475" y="11162"/>
                </a:cubicBezTo>
                <a:close/>
                <a:moveTo>
                  <a:pt x="11475" y="13482"/>
                </a:moveTo>
                <a:cubicBezTo>
                  <a:pt x="11475" y="13917"/>
                  <a:pt x="11475" y="13917"/>
                  <a:pt x="11475" y="13917"/>
                </a:cubicBezTo>
                <a:cubicBezTo>
                  <a:pt x="11475" y="14062"/>
                  <a:pt x="11340" y="14352"/>
                  <a:pt x="11205" y="14352"/>
                </a:cubicBezTo>
                <a:cubicBezTo>
                  <a:pt x="10935" y="14352"/>
                  <a:pt x="10800" y="14062"/>
                  <a:pt x="10800" y="13917"/>
                </a:cubicBezTo>
                <a:cubicBezTo>
                  <a:pt x="10800" y="13482"/>
                  <a:pt x="10800" y="13482"/>
                  <a:pt x="10800" y="13482"/>
                </a:cubicBezTo>
                <a:cubicBezTo>
                  <a:pt x="10800" y="13337"/>
                  <a:pt x="10935" y="13192"/>
                  <a:pt x="11205" y="13192"/>
                </a:cubicBezTo>
                <a:cubicBezTo>
                  <a:pt x="11340" y="13192"/>
                  <a:pt x="11475" y="13337"/>
                  <a:pt x="11475" y="13482"/>
                </a:cubicBezTo>
                <a:close/>
                <a:moveTo>
                  <a:pt x="11475" y="15511"/>
                </a:moveTo>
                <a:cubicBezTo>
                  <a:pt x="11475" y="16236"/>
                  <a:pt x="11475" y="16236"/>
                  <a:pt x="11475" y="16236"/>
                </a:cubicBezTo>
                <a:cubicBezTo>
                  <a:pt x="11475" y="16381"/>
                  <a:pt x="11340" y="16671"/>
                  <a:pt x="11205" y="16671"/>
                </a:cubicBezTo>
                <a:cubicBezTo>
                  <a:pt x="10935" y="16671"/>
                  <a:pt x="10800" y="16381"/>
                  <a:pt x="10800" y="16236"/>
                </a:cubicBezTo>
                <a:cubicBezTo>
                  <a:pt x="10800" y="15511"/>
                  <a:pt x="10800" y="15511"/>
                  <a:pt x="10800" y="15511"/>
                </a:cubicBezTo>
                <a:cubicBezTo>
                  <a:pt x="10800" y="15221"/>
                  <a:pt x="10935" y="15077"/>
                  <a:pt x="11205" y="15077"/>
                </a:cubicBezTo>
                <a:cubicBezTo>
                  <a:pt x="11340" y="15077"/>
                  <a:pt x="11475" y="15221"/>
                  <a:pt x="11475" y="15511"/>
                </a:cubicBezTo>
                <a:close/>
                <a:moveTo>
                  <a:pt x="11475" y="17541"/>
                </a:moveTo>
                <a:cubicBezTo>
                  <a:pt x="11475" y="17541"/>
                  <a:pt x="11475" y="17686"/>
                  <a:pt x="11475" y="17831"/>
                </a:cubicBezTo>
                <a:cubicBezTo>
                  <a:pt x="11475" y="17831"/>
                  <a:pt x="11475" y="17976"/>
                  <a:pt x="11475" y="18121"/>
                </a:cubicBezTo>
                <a:cubicBezTo>
                  <a:pt x="11340" y="18121"/>
                  <a:pt x="11205" y="18121"/>
                  <a:pt x="11205" y="18121"/>
                </a:cubicBezTo>
                <a:cubicBezTo>
                  <a:pt x="11070" y="18121"/>
                  <a:pt x="10935" y="18121"/>
                  <a:pt x="10935" y="18121"/>
                </a:cubicBezTo>
                <a:cubicBezTo>
                  <a:pt x="10800" y="17976"/>
                  <a:pt x="10800" y="17831"/>
                  <a:pt x="10800" y="17831"/>
                </a:cubicBezTo>
                <a:cubicBezTo>
                  <a:pt x="10800" y="17686"/>
                  <a:pt x="10800" y="17541"/>
                  <a:pt x="10935" y="17541"/>
                </a:cubicBezTo>
                <a:cubicBezTo>
                  <a:pt x="11070" y="17396"/>
                  <a:pt x="11340" y="17396"/>
                  <a:pt x="11475" y="17541"/>
                </a:cubicBezTo>
                <a:close/>
                <a:moveTo>
                  <a:pt x="1728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754"/>
                  <a:pt x="0" y="2754"/>
                  <a:pt x="0" y="2754"/>
                </a:cubicBezTo>
                <a:cubicBezTo>
                  <a:pt x="1080" y="2754"/>
                  <a:pt x="1080" y="2754"/>
                  <a:pt x="1080" y="2754"/>
                </a:cubicBezTo>
                <a:cubicBezTo>
                  <a:pt x="1080" y="20005"/>
                  <a:pt x="1080" y="20005"/>
                  <a:pt x="1080" y="20005"/>
                </a:cubicBezTo>
                <a:cubicBezTo>
                  <a:pt x="1080" y="20875"/>
                  <a:pt x="1755" y="21600"/>
                  <a:pt x="2565" y="21600"/>
                </a:cubicBezTo>
                <a:cubicBezTo>
                  <a:pt x="14715" y="21600"/>
                  <a:pt x="14715" y="21600"/>
                  <a:pt x="14715" y="21600"/>
                </a:cubicBezTo>
                <a:cubicBezTo>
                  <a:pt x="15525" y="21600"/>
                  <a:pt x="16200" y="20875"/>
                  <a:pt x="16200" y="20005"/>
                </a:cubicBezTo>
                <a:cubicBezTo>
                  <a:pt x="16200" y="2754"/>
                  <a:pt x="16200" y="2754"/>
                  <a:pt x="16200" y="2754"/>
                </a:cubicBezTo>
                <a:cubicBezTo>
                  <a:pt x="17280" y="2754"/>
                  <a:pt x="17280" y="2754"/>
                  <a:pt x="17280" y="2754"/>
                </a:cubicBezTo>
                <a:lnTo>
                  <a:pt x="17280" y="0"/>
                </a:lnTo>
                <a:close/>
                <a:moveTo>
                  <a:pt x="15525" y="20005"/>
                </a:moveTo>
                <a:cubicBezTo>
                  <a:pt x="15525" y="20440"/>
                  <a:pt x="15120" y="20875"/>
                  <a:pt x="14715" y="20875"/>
                </a:cubicBezTo>
                <a:cubicBezTo>
                  <a:pt x="2565" y="20875"/>
                  <a:pt x="2565" y="20875"/>
                  <a:pt x="2565" y="20875"/>
                </a:cubicBezTo>
                <a:cubicBezTo>
                  <a:pt x="2160" y="20875"/>
                  <a:pt x="1755" y="20440"/>
                  <a:pt x="1755" y="20005"/>
                </a:cubicBezTo>
                <a:cubicBezTo>
                  <a:pt x="1755" y="1885"/>
                  <a:pt x="1755" y="1885"/>
                  <a:pt x="1755" y="1885"/>
                </a:cubicBezTo>
                <a:cubicBezTo>
                  <a:pt x="3240" y="1885"/>
                  <a:pt x="3240" y="1885"/>
                  <a:pt x="3240" y="1885"/>
                </a:cubicBezTo>
                <a:cubicBezTo>
                  <a:pt x="3240" y="4639"/>
                  <a:pt x="3240" y="4639"/>
                  <a:pt x="3240" y="4639"/>
                </a:cubicBezTo>
                <a:cubicBezTo>
                  <a:pt x="6075" y="4639"/>
                  <a:pt x="6075" y="4639"/>
                  <a:pt x="6075" y="4639"/>
                </a:cubicBezTo>
                <a:cubicBezTo>
                  <a:pt x="6075" y="1885"/>
                  <a:pt x="6075" y="1885"/>
                  <a:pt x="6075" y="1885"/>
                </a:cubicBezTo>
                <a:cubicBezTo>
                  <a:pt x="9315" y="1885"/>
                  <a:pt x="9315" y="1885"/>
                  <a:pt x="9315" y="1885"/>
                </a:cubicBezTo>
                <a:cubicBezTo>
                  <a:pt x="9315" y="3624"/>
                  <a:pt x="9315" y="3624"/>
                  <a:pt x="9315" y="3624"/>
                </a:cubicBezTo>
                <a:cubicBezTo>
                  <a:pt x="9315" y="4204"/>
                  <a:pt x="9315" y="4204"/>
                  <a:pt x="9315" y="4204"/>
                </a:cubicBezTo>
                <a:cubicBezTo>
                  <a:pt x="9315" y="6523"/>
                  <a:pt x="9315" y="6523"/>
                  <a:pt x="9315" y="6523"/>
                </a:cubicBezTo>
                <a:cubicBezTo>
                  <a:pt x="9315" y="6958"/>
                  <a:pt x="9720" y="7393"/>
                  <a:pt x="10125" y="7393"/>
                </a:cubicBezTo>
                <a:cubicBezTo>
                  <a:pt x="13095" y="7393"/>
                  <a:pt x="13095" y="7393"/>
                  <a:pt x="13095" y="7393"/>
                </a:cubicBezTo>
                <a:cubicBezTo>
                  <a:pt x="13635" y="7393"/>
                  <a:pt x="13635" y="7393"/>
                  <a:pt x="13635" y="7393"/>
                </a:cubicBezTo>
                <a:cubicBezTo>
                  <a:pt x="14040" y="7393"/>
                  <a:pt x="14445" y="6958"/>
                  <a:pt x="14445" y="6523"/>
                </a:cubicBezTo>
                <a:cubicBezTo>
                  <a:pt x="14445" y="3624"/>
                  <a:pt x="14445" y="3624"/>
                  <a:pt x="14445" y="3624"/>
                </a:cubicBezTo>
                <a:cubicBezTo>
                  <a:pt x="14445" y="1885"/>
                  <a:pt x="14445" y="1885"/>
                  <a:pt x="14445" y="1885"/>
                </a:cubicBezTo>
                <a:cubicBezTo>
                  <a:pt x="15525" y="1885"/>
                  <a:pt x="15525" y="1885"/>
                  <a:pt x="15525" y="1885"/>
                </a:cubicBezTo>
                <a:lnTo>
                  <a:pt x="15525" y="20005"/>
                </a:lnTo>
                <a:close/>
                <a:moveTo>
                  <a:pt x="3915" y="1885"/>
                </a:moveTo>
                <a:cubicBezTo>
                  <a:pt x="5400" y="1885"/>
                  <a:pt x="5400" y="1885"/>
                  <a:pt x="5400" y="1885"/>
                </a:cubicBezTo>
                <a:cubicBezTo>
                  <a:pt x="5400" y="3914"/>
                  <a:pt x="5400" y="3914"/>
                  <a:pt x="5400" y="3914"/>
                </a:cubicBezTo>
                <a:cubicBezTo>
                  <a:pt x="3915" y="3914"/>
                  <a:pt x="3915" y="3914"/>
                  <a:pt x="3915" y="3914"/>
                </a:cubicBezTo>
                <a:lnTo>
                  <a:pt x="3915" y="1885"/>
                </a:lnTo>
                <a:close/>
                <a:moveTo>
                  <a:pt x="12285" y="1885"/>
                </a:moveTo>
                <a:cubicBezTo>
                  <a:pt x="12285" y="2754"/>
                  <a:pt x="12285" y="2754"/>
                  <a:pt x="12285" y="2754"/>
                </a:cubicBezTo>
                <a:cubicBezTo>
                  <a:pt x="11475" y="2754"/>
                  <a:pt x="11475" y="2754"/>
                  <a:pt x="11475" y="2754"/>
                </a:cubicBezTo>
                <a:cubicBezTo>
                  <a:pt x="11475" y="1885"/>
                  <a:pt x="11475" y="1885"/>
                  <a:pt x="11475" y="1885"/>
                </a:cubicBezTo>
                <a:lnTo>
                  <a:pt x="12285" y="1885"/>
                </a:lnTo>
                <a:close/>
                <a:moveTo>
                  <a:pt x="13635" y="1885"/>
                </a:moveTo>
                <a:cubicBezTo>
                  <a:pt x="13635" y="2754"/>
                  <a:pt x="13635" y="2754"/>
                  <a:pt x="13635" y="2754"/>
                </a:cubicBezTo>
                <a:cubicBezTo>
                  <a:pt x="13635" y="2754"/>
                  <a:pt x="13635" y="2754"/>
                  <a:pt x="13635" y="2754"/>
                </a:cubicBezTo>
                <a:cubicBezTo>
                  <a:pt x="12960" y="2754"/>
                  <a:pt x="12960" y="2754"/>
                  <a:pt x="12960" y="2754"/>
                </a:cubicBezTo>
                <a:cubicBezTo>
                  <a:pt x="12960" y="1885"/>
                  <a:pt x="12960" y="1885"/>
                  <a:pt x="12960" y="1885"/>
                </a:cubicBezTo>
                <a:lnTo>
                  <a:pt x="13635" y="1885"/>
                </a:lnTo>
                <a:close/>
                <a:moveTo>
                  <a:pt x="10125" y="6523"/>
                </a:moveTo>
                <a:cubicBezTo>
                  <a:pt x="10125" y="6523"/>
                  <a:pt x="10125" y="6523"/>
                  <a:pt x="10125" y="6523"/>
                </a:cubicBezTo>
                <a:cubicBezTo>
                  <a:pt x="10125" y="5074"/>
                  <a:pt x="10125" y="5074"/>
                  <a:pt x="10125" y="5074"/>
                </a:cubicBezTo>
                <a:cubicBezTo>
                  <a:pt x="10125" y="5074"/>
                  <a:pt x="10125" y="5074"/>
                  <a:pt x="10125" y="5074"/>
                </a:cubicBezTo>
                <a:cubicBezTo>
                  <a:pt x="10800" y="5074"/>
                  <a:pt x="10800" y="5074"/>
                  <a:pt x="10800" y="5074"/>
                </a:cubicBezTo>
                <a:cubicBezTo>
                  <a:pt x="10800" y="6523"/>
                  <a:pt x="10800" y="6523"/>
                  <a:pt x="10800" y="6523"/>
                </a:cubicBezTo>
                <a:lnTo>
                  <a:pt x="10125" y="6523"/>
                </a:lnTo>
                <a:close/>
                <a:moveTo>
                  <a:pt x="11475" y="5074"/>
                </a:moveTo>
                <a:cubicBezTo>
                  <a:pt x="12150" y="5074"/>
                  <a:pt x="12150" y="5074"/>
                  <a:pt x="12150" y="5074"/>
                </a:cubicBezTo>
                <a:cubicBezTo>
                  <a:pt x="12150" y="5074"/>
                  <a:pt x="12285" y="5074"/>
                  <a:pt x="12285" y="5074"/>
                </a:cubicBezTo>
                <a:cubicBezTo>
                  <a:pt x="12285" y="6523"/>
                  <a:pt x="12285" y="6523"/>
                  <a:pt x="12285" y="6523"/>
                </a:cubicBezTo>
                <a:cubicBezTo>
                  <a:pt x="12285" y="6523"/>
                  <a:pt x="12285" y="6523"/>
                  <a:pt x="12285" y="6523"/>
                </a:cubicBezTo>
                <a:cubicBezTo>
                  <a:pt x="11475" y="6523"/>
                  <a:pt x="11475" y="6523"/>
                  <a:pt x="11475" y="6523"/>
                </a:cubicBezTo>
                <a:lnTo>
                  <a:pt x="11475" y="5074"/>
                </a:lnTo>
                <a:close/>
                <a:moveTo>
                  <a:pt x="12960" y="6523"/>
                </a:moveTo>
                <a:cubicBezTo>
                  <a:pt x="12960" y="5074"/>
                  <a:pt x="12960" y="5074"/>
                  <a:pt x="12960" y="5074"/>
                </a:cubicBezTo>
                <a:cubicBezTo>
                  <a:pt x="12960" y="4639"/>
                  <a:pt x="12555" y="4204"/>
                  <a:pt x="12150" y="4204"/>
                </a:cubicBezTo>
                <a:cubicBezTo>
                  <a:pt x="10125" y="4204"/>
                  <a:pt x="10125" y="4204"/>
                  <a:pt x="10125" y="4204"/>
                </a:cubicBezTo>
                <a:cubicBezTo>
                  <a:pt x="10125" y="4204"/>
                  <a:pt x="10125" y="4204"/>
                  <a:pt x="10125" y="4204"/>
                </a:cubicBezTo>
                <a:cubicBezTo>
                  <a:pt x="10125" y="3624"/>
                  <a:pt x="10125" y="3624"/>
                  <a:pt x="10125" y="3624"/>
                </a:cubicBezTo>
                <a:cubicBezTo>
                  <a:pt x="10125" y="3479"/>
                  <a:pt x="10125" y="3479"/>
                  <a:pt x="10125" y="3479"/>
                </a:cubicBezTo>
                <a:cubicBezTo>
                  <a:pt x="13635" y="3479"/>
                  <a:pt x="13635" y="3479"/>
                  <a:pt x="13635" y="3479"/>
                </a:cubicBezTo>
                <a:cubicBezTo>
                  <a:pt x="13635" y="3479"/>
                  <a:pt x="13635" y="3479"/>
                  <a:pt x="13635" y="3624"/>
                </a:cubicBezTo>
                <a:cubicBezTo>
                  <a:pt x="13635" y="6523"/>
                  <a:pt x="13635" y="6523"/>
                  <a:pt x="13635" y="6523"/>
                </a:cubicBezTo>
                <a:cubicBezTo>
                  <a:pt x="13635" y="6523"/>
                  <a:pt x="13635" y="6523"/>
                  <a:pt x="13635" y="6523"/>
                </a:cubicBezTo>
                <a:cubicBezTo>
                  <a:pt x="13095" y="6523"/>
                  <a:pt x="13095" y="6523"/>
                  <a:pt x="13095" y="6523"/>
                </a:cubicBezTo>
                <a:cubicBezTo>
                  <a:pt x="12960" y="6523"/>
                  <a:pt x="12960" y="6523"/>
                  <a:pt x="12960" y="6523"/>
                </a:cubicBezTo>
                <a:close/>
                <a:moveTo>
                  <a:pt x="10800" y="2754"/>
                </a:moveTo>
                <a:cubicBezTo>
                  <a:pt x="10125" y="2754"/>
                  <a:pt x="10125" y="2754"/>
                  <a:pt x="10125" y="2754"/>
                </a:cubicBezTo>
                <a:cubicBezTo>
                  <a:pt x="10125" y="2754"/>
                  <a:pt x="10125" y="2754"/>
                  <a:pt x="10125" y="2754"/>
                </a:cubicBezTo>
                <a:cubicBezTo>
                  <a:pt x="10125" y="1885"/>
                  <a:pt x="10125" y="1885"/>
                  <a:pt x="10125" y="1885"/>
                </a:cubicBezTo>
                <a:cubicBezTo>
                  <a:pt x="10800" y="1885"/>
                  <a:pt x="10800" y="1885"/>
                  <a:pt x="10800" y="1885"/>
                </a:cubicBezTo>
                <a:lnTo>
                  <a:pt x="10800" y="2754"/>
                </a:lnTo>
                <a:close/>
                <a:moveTo>
                  <a:pt x="16605" y="1885"/>
                </a:moveTo>
                <a:cubicBezTo>
                  <a:pt x="16200" y="1885"/>
                  <a:pt x="16200" y="1885"/>
                  <a:pt x="16200" y="1885"/>
                </a:cubicBezTo>
                <a:cubicBezTo>
                  <a:pt x="16200" y="1160"/>
                  <a:pt x="16200" y="1160"/>
                  <a:pt x="16200" y="1160"/>
                </a:cubicBezTo>
                <a:cubicBezTo>
                  <a:pt x="14445" y="1160"/>
                  <a:pt x="14445" y="1160"/>
                  <a:pt x="14445" y="1160"/>
                </a:cubicBezTo>
                <a:cubicBezTo>
                  <a:pt x="9315" y="1160"/>
                  <a:pt x="9315" y="1160"/>
                  <a:pt x="9315" y="1160"/>
                </a:cubicBezTo>
                <a:cubicBezTo>
                  <a:pt x="6075" y="1160"/>
                  <a:pt x="6075" y="1160"/>
                  <a:pt x="6075" y="1160"/>
                </a:cubicBezTo>
                <a:cubicBezTo>
                  <a:pt x="3240" y="1160"/>
                  <a:pt x="3240" y="1160"/>
                  <a:pt x="3240" y="1160"/>
                </a:cubicBezTo>
                <a:cubicBezTo>
                  <a:pt x="1080" y="1160"/>
                  <a:pt x="1080" y="1160"/>
                  <a:pt x="1080" y="1160"/>
                </a:cubicBezTo>
                <a:cubicBezTo>
                  <a:pt x="1080" y="1885"/>
                  <a:pt x="1080" y="1885"/>
                  <a:pt x="1080" y="1885"/>
                </a:cubicBezTo>
                <a:cubicBezTo>
                  <a:pt x="675" y="1885"/>
                  <a:pt x="675" y="1885"/>
                  <a:pt x="675" y="1885"/>
                </a:cubicBezTo>
                <a:cubicBezTo>
                  <a:pt x="675" y="725"/>
                  <a:pt x="675" y="725"/>
                  <a:pt x="675" y="725"/>
                </a:cubicBezTo>
                <a:cubicBezTo>
                  <a:pt x="16605" y="725"/>
                  <a:pt x="16605" y="725"/>
                  <a:pt x="16605" y="725"/>
                </a:cubicBezTo>
                <a:lnTo>
                  <a:pt x="16605" y="1885"/>
                </a:lnTo>
                <a:close/>
                <a:moveTo>
                  <a:pt x="21465" y="19281"/>
                </a:moveTo>
                <a:cubicBezTo>
                  <a:pt x="19305" y="21600"/>
                  <a:pt x="19305" y="21600"/>
                  <a:pt x="19305" y="21600"/>
                </a:cubicBezTo>
                <a:cubicBezTo>
                  <a:pt x="19305" y="21600"/>
                  <a:pt x="19305" y="21600"/>
                  <a:pt x="19170" y="21600"/>
                </a:cubicBezTo>
                <a:cubicBezTo>
                  <a:pt x="19170" y="21600"/>
                  <a:pt x="19170" y="21600"/>
                  <a:pt x="19035" y="21600"/>
                </a:cubicBezTo>
                <a:cubicBezTo>
                  <a:pt x="19035" y="21600"/>
                  <a:pt x="19035" y="21600"/>
                  <a:pt x="18900" y="21600"/>
                </a:cubicBezTo>
                <a:cubicBezTo>
                  <a:pt x="18900" y="21600"/>
                  <a:pt x="18900" y="21600"/>
                  <a:pt x="18765" y="21600"/>
                </a:cubicBezTo>
                <a:cubicBezTo>
                  <a:pt x="16605" y="19281"/>
                  <a:pt x="16605" y="19281"/>
                  <a:pt x="16605" y="19281"/>
                </a:cubicBezTo>
                <a:cubicBezTo>
                  <a:pt x="16470" y="19136"/>
                  <a:pt x="16470" y="18846"/>
                  <a:pt x="16605" y="18701"/>
                </a:cubicBezTo>
                <a:cubicBezTo>
                  <a:pt x="16740" y="18556"/>
                  <a:pt x="17010" y="18556"/>
                  <a:pt x="17145" y="18701"/>
                </a:cubicBezTo>
                <a:cubicBezTo>
                  <a:pt x="18765" y="20295"/>
                  <a:pt x="18765" y="20295"/>
                  <a:pt x="18765" y="20295"/>
                </a:cubicBezTo>
                <a:cubicBezTo>
                  <a:pt x="18765" y="10438"/>
                  <a:pt x="18765" y="10438"/>
                  <a:pt x="18765" y="10438"/>
                </a:cubicBezTo>
                <a:cubicBezTo>
                  <a:pt x="18765" y="10293"/>
                  <a:pt x="18900" y="10003"/>
                  <a:pt x="19035" y="10003"/>
                </a:cubicBezTo>
                <a:cubicBezTo>
                  <a:pt x="19305" y="10003"/>
                  <a:pt x="19440" y="10293"/>
                  <a:pt x="19440" y="10438"/>
                </a:cubicBezTo>
                <a:cubicBezTo>
                  <a:pt x="19440" y="20295"/>
                  <a:pt x="19440" y="20295"/>
                  <a:pt x="19440" y="20295"/>
                </a:cubicBezTo>
                <a:cubicBezTo>
                  <a:pt x="20925" y="18701"/>
                  <a:pt x="20925" y="18701"/>
                  <a:pt x="20925" y="18701"/>
                </a:cubicBezTo>
                <a:cubicBezTo>
                  <a:pt x="21060" y="18556"/>
                  <a:pt x="21330" y="18556"/>
                  <a:pt x="21465" y="18701"/>
                </a:cubicBezTo>
                <a:cubicBezTo>
                  <a:pt x="21600" y="18846"/>
                  <a:pt x="21600" y="19136"/>
                  <a:pt x="21465" y="1928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47" name="Freeform 1855"/>
          <p:cNvSpPr/>
          <p:nvPr/>
        </p:nvSpPr>
        <p:spPr>
          <a:xfrm>
            <a:off x="3048000" y="320963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85" y="3240"/>
                </a:moveTo>
                <a:cubicBezTo>
                  <a:pt x="1215" y="3240"/>
                  <a:pt x="1215" y="3240"/>
                  <a:pt x="1215" y="3240"/>
                </a:cubicBezTo>
                <a:cubicBezTo>
                  <a:pt x="540" y="3240"/>
                  <a:pt x="0" y="3780"/>
                  <a:pt x="0" y="4455"/>
                </a:cubicBezTo>
                <a:cubicBezTo>
                  <a:pt x="0" y="5940"/>
                  <a:pt x="0" y="5940"/>
                  <a:pt x="0" y="5940"/>
                </a:cubicBezTo>
                <a:cubicBezTo>
                  <a:pt x="0" y="7965"/>
                  <a:pt x="0" y="7965"/>
                  <a:pt x="0" y="7965"/>
                </a:cubicBezTo>
                <a:cubicBezTo>
                  <a:pt x="0" y="9990"/>
                  <a:pt x="0" y="9990"/>
                  <a:pt x="0" y="9990"/>
                </a:cubicBezTo>
                <a:cubicBezTo>
                  <a:pt x="0" y="10665"/>
                  <a:pt x="540" y="11205"/>
                  <a:pt x="1215" y="11205"/>
                </a:cubicBezTo>
                <a:cubicBezTo>
                  <a:pt x="1485" y="11205"/>
                  <a:pt x="1485" y="11205"/>
                  <a:pt x="1485" y="11205"/>
                </a:cubicBezTo>
                <a:cubicBezTo>
                  <a:pt x="1485" y="14445"/>
                  <a:pt x="1485" y="14445"/>
                  <a:pt x="1485" y="14445"/>
                </a:cubicBezTo>
                <a:cubicBezTo>
                  <a:pt x="1485" y="16605"/>
                  <a:pt x="1485" y="16605"/>
                  <a:pt x="1485" y="16605"/>
                </a:cubicBezTo>
                <a:cubicBezTo>
                  <a:pt x="1485" y="17280"/>
                  <a:pt x="1485" y="17280"/>
                  <a:pt x="1485" y="17280"/>
                </a:cubicBezTo>
                <a:cubicBezTo>
                  <a:pt x="1485" y="17685"/>
                  <a:pt x="1485" y="17685"/>
                  <a:pt x="1485" y="17685"/>
                </a:cubicBezTo>
                <a:cubicBezTo>
                  <a:pt x="1485" y="18360"/>
                  <a:pt x="1485" y="18360"/>
                  <a:pt x="1485" y="18360"/>
                </a:cubicBezTo>
                <a:cubicBezTo>
                  <a:pt x="1485" y="19440"/>
                  <a:pt x="1485" y="19440"/>
                  <a:pt x="1485" y="19440"/>
                </a:cubicBezTo>
                <a:cubicBezTo>
                  <a:pt x="20115" y="19440"/>
                  <a:pt x="20115" y="19440"/>
                  <a:pt x="20115" y="19440"/>
                </a:cubicBezTo>
                <a:cubicBezTo>
                  <a:pt x="20115" y="18360"/>
                  <a:pt x="20115" y="18360"/>
                  <a:pt x="20115" y="18360"/>
                </a:cubicBezTo>
                <a:cubicBezTo>
                  <a:pt x="20115" y="17685"/>
                  <a:pt x="20115" y="17685"/>
                  <a:pt x="20115" y="17685"/>
                </a:cubicBezTo>
                <a:cubicBezTo>
                  <a:pt x="20115" y="17280"/>
                  <a:pt x="20115" y="17280"/>
                  <a:pt x="20115" y="17280"/>
                </a:cubicBezTo>
                <a:cubicBezTo>
                  <a:pt x="20115" y="16605"/>
                  <a:pt x="20115" y="16605"/>
                  <a:pt x="20115" y="16605"/>
                </a:cubicBezTo>
                <a:cubicBezTo>
                  <a:pt x="20115" y="14445"/>
                  <a:pt x="20115" y="14445"/>
                  <a:pt x="20115" y="14445"/>
                </a:cubicBezTo>
                <a:cubicBezTo>
                  <a:pt x="20115" y="11205"/>
                  <a:pt x="20115" y="11205"/>
                  <a:pt x="20115" y="11205"/>
                </a:cubicBezTo>
                <a:cubicBezTo>
                  <a:pt x="20385" y="11205"/>
                  <a:pt x="20385" y="11205"/>
                  <a:pt x="20385" y="11205"/>
                </a:cubicBezTo>
                <a:cubicBezTo>
                  <a:pt x="21060" y="11205"/>
                  <a:pt x="21600" y="10665"/>
                  <a:pt x="21600" y="9990"/>
                </a:cubicBezTo>
                <a:cubicBezTo>
                  <a:pt x="21600" y="7965"/>
                  <a:pt x="21600" y="7965"/>
                  <a:pt x="21600" y="7965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4455"/>
                  <a:pt x="21600" y="4455"/>
                  <a:pt x="21600" y="4455"/>
                </a:cubicBezTo>
                <a:cubicBezTo>
                  <a:pt x="21600" y="3780"/>
                  <a:pt x="21060" y="3240"/>
                  <a:pt x="20385" y="3240"/>
                </a:cubicBezTo>
                <a:close/>
                <a:moveTo>
                  <a:pt x="675" y="4455"/>
                </a:moveTo>
                <a:cubicBezTo>
                  <a:pt x="675" y="4185"/>
                  <a:pt x="945" y="3915"/>
                  <a:pt x="1215" y="3915"/>
                </a:cubicBezTo>
                <a:cubicBezTo>
                  <a:pt x="20385" y="3915"/>
                  <a:pt x="20385" y="3915"/>
                  <a:pt x="20385" y="3915"/>
                </a:cubicBezTo>
                <a:cubicBezTo>
                  <a:pt x="20655" y="3915"/>
                  <a:pt x="20925" y="4185"/>
                  <a:pt x="20925" y="4455"/>
                </a:cubicBezTo>
                <a:cubicBezTo>
                  <a:pt x="20925" y="4725"/>
                  <a:pt x="20925" y="4725"/>
                  <a:pt x="20925" y="4725"/>
                </a:cubicBezTo>
                <a:cubicBezTo>
                  <a:pt x="20925" y="4725"/>
                  <a:pt x="20925" y="4725"/>
                  <a:pt x="20925" y="4725"/>
                </a:cubicBezTo>
                <a:cubicBezTo>
                  <a:pt x="20790" y="4725"/>
                  <a:pt x="20790" y="4725"/>
                  <a:pt x="20655" y="4725"/>
                </a:cubicBezTo>
                <a:cubicBezTo>
                  <a:pt x="20655" y="4725"/>
                  <a:pt x="20655" y="4725"/>
                  <a:pt x="20655" y="4725"/>
                </a:cubicBezTo>
                <a:cubicBezTo>
                  <a:pt x="20520" y="4725"/>
                  <a:pt x="20520" y="4725"/>
                  <a:pt x="20385" y="4725"/>
                </a:cubicBezTo>
                <a:cubicBezTo>
                  <a:pt x="1215" y="4725"/>
                  <a:pt x="1215" y="4725"/>
                  <a:pt x="1215" y="4725"/>
                </a:cubicBezTo>
                <a:cubicBezTo>
                  <a:pt x="1080" y="4725"/>
                  <a:pt x="1080" y="4725"/>
                  <a:pt x="945" y="4725"/>
                </a:cubicBezTo>
                <a:cubicBezTo>
                  <a:pt x="945" y="4725"/>
                  <a:pt x="945" y="4725"/>
                  <a:pt x="945" y="4725"/>
                </a:cubicBezTo>
                <a:cubicBezTo>
                  <a:pt x="810" y="4725"/>
                  <a:pt x="810" y="4725"/>
                  <a:pt x="675" y="4725"/>
                </a:cubicBezTo>
                <a:cubicBezTo>
                  <a:pt x="675" y="4725"/>
                  <a:pt x="675" y="4725"/>
                  <a:pt x="675" y="4725"/>
                </a:cubicBezTo>
                <a:lnTo>
                  <a:pt x="675" y="4455"/>
                </a:lnTo>
                <a:close/>
                <a:moveTo>
                  <a:pt x="1215" y="10395"/>
                </a:moveTo>
                <a:cubicBezTo>
                  <a:pt x="945" y="10395"/>
                  <a:pt x="675" y="10260"/>
                  <a:pt x="675" y="9990"/>
                </a:cubicBezTo>
                <a:cubicBezTo>
                  <a:pt x="675" y="7965"/>
                  <a:pt x="675" y="7965"/>
                  <a:pt x="675" y="7965"/>
                </a:cubicBezTo>
                <a:cubicBezTo>
                  <a:pt x="1485" y="7965"/>
                  <a:pt x="1485" y="7965"/>
                  <a:pt x="1485" y="7965"/>
                </a:cubicBezTo>
                <a:cubicBezTo>
                  <a:pt x="1485" y="10395"/>
                  <a:pt x="1485" y="10395"/>
                  <a:pt x="1485" y="10395"/>
                </a:cubicBezTo>
                <a:lnTo>
                  <a:pt x="1215" y="10395"/>
                </a:lnTo>
                <a:close/>
                <a:moveTo>
                  <a:pt x="2160" y="15120"/>
                </a:moveTo>
                <a:cubicBezTo>
                  <a:pt x="2835" y="15255"/>
                  <a:pt x="3375" y="15795"/>
                  <a:pt x="3510" y="16605"/>
                </a:cubicBezTo>
                <a:cubicBezTo>
                  <a:pt x="2160" y="16605"/>
                  <a:pt x="2160" y="16605"/>
                  <a:pt x="2160" y="16605"/>
                </a:cubicBezTo>
                <a:lnTo>
                  <a:pt x="2160" y="15120"/>
                </a:lnTo>
                <a:close/>
                <a:moveTo>
                  <a:pt x="19440" y="18765"/>
                </a:moveTo>
                <a:cubicBezTo>
                  <a:pt x="2160" y="18765"/>
                  <a:pt x="2160" y="18765"/>
                  <a:pt x="2160" y="18765"/>
                </a:cubicBezTo>
                <a:cubicBezTo>
                  <a:pt x="2160" y="18360"/>
                  <a:pt x="2160" y="18360"/>
                  <a:pt x="2160" y="18360"/>
                </a:cubicBezTo>
                <a:cubicBezTo>
                  <a:pt x="19440" y="18360"/>
                  <a:pt x="19440" y="18360"/>
                  <a:pt x="19440" y="18360"/>
                </a:cubicBezTo>
                <a:lnTo>
                  <a:pt x="19440" y="18765"/>
                </a:lnTo>
                <a:close/>
                <a:moveTo>
                  <a:pt x="19440" y="17685"/>
                </a:moveTo>
                <a:cubicBezTo>
                  <a:pt x="2160" y="17685"/>
                  <a:pt x="2160" y="17685"/>
                  <a:pt x="2160" y="17685"/>
                </a:cubicBezTo>
                <a:cubicBezTo>
                  <a:pt x="2160" y="17280"/>
                  <a:pt x="2160" y="17280"/>
                  <a:pt x="2160" y="17280"/>
                </a:cubicBezTo>
                <a:cubicBezTo>
                  <a:pt x="4320" y="17280"/>
                  <a:pt x="4320" y="17280"/>
                  <a:pt x="4320" y="17280"/>
                </a:cubicBezTo>
                <a:cubicBezTo>
                  <a:pt x="17280" y="17280"/>
                  <a:pt x="17280" y="17280"/>
                  <a:pt x="17280" y="17280"/>
                </a:cubicBezTo>
                <a:cubicBezTo>
                  <a:pt x="19440" y="17280"/>
                  <a:pt x="19440" y="17280"/>
                  <a:pt x="19440" y="17280"/>
                </a:cubicBezTo>
                <a:lnTo>
                  <a:pt x="19440" y="17685"/>
                </a:lnTo>
                <a:close/>
                <a:moveTo>
                  <a:pt x="18090" y="16605"/>
                </a:moveTo>
                <a:cubicBezTo>
                  <a:pt x="18225" y="15795"/>
                  <a:pt x="18765" y="15255"/>
                  <a:pt x="19440" y="15120"/>
                </a:cubicBezTo>
                <a:cubicBezTo>
                  <a:pt x="19440" y="16605"/>
                  <a:pt x="19440" y="16605"/>
                  <a:pt x="19440" y="16605"/>
                </a:cubicBezTo>
                <a:lnTo>
                  <a:pt x="18090" y="16605"/>
                </a:lnTo>
                <a:close/>
                <a:moveTo>
                  <a:pt x="19440" y="14445"/>
                </a:moveTo>
                <a:cubicBezTo>
                  <a:pt x="18360" y="14580"/>
                  <a:pt x="17415" y="15525"/>
                  <a:pt x="17280" y="16605"/>
                </a:cubicBezTo>
                <a:cubicBezTo>
                  <a:pt x="4320" y="16605"/>
                  <a:pt x="4320" y="16605"/>
                  <a:pt x="4320" y="16605"/>
                </a:cubicBezTo>
                <a:cubicBezTo>
                  <a:pt x="4185" y="15525"/>
                  <a:pt x="3240" y="14580"/>
                  <a:pt x="2160" y="14445"/>
                </a:cubicBezTo>
                <a:cubicBezTo>
                  <a:pt x="2160" y="11205"/>
                  <a:pt x="2160" y="11205"/>
                  <a:pt x="2160" y="11205"/>
                </a:cubicBezTo>
                <a:cubicBezTo>
                  <a:pt x="2160" y="7965"/>
                  <a:pt x="2160" y="7965"/>
                  <a:pt x="2160" y="7965"/>
                </a:cubicBezTo>
                <a:cubicBezTo>
                  <a:pt x="6885" y="7965"/>
                  <a:pt x="6885" y="7965"/>
                  <a:pt x="6885" y="7965"/>
                </a:cubicBezTo>
                <a:cubicBezTo>
                  <a:pt x="6345" y="8640"/>
                  <a:pt x="6075" y="9585"/>
                  <a:pt x="6075" y="10395"/>
                </a:cubicBezTo>
                <a:cubicBezTo>
                  <a:pt x="6075" y="12960"/>
                  <a:pt x="8235" y="15120"/>
                  <a:pt x="10800" y="15120"/>
                </a:cubicBezTo>
                <a:cubicBezTo>
                  <a:pt x="13365" y="15120"/>
                  <a:pt x="15525" y="12960"/>
                  <a:pt x="15525" y="10395"/>
                </a:cubicBezTo>
                <a:cubicBezTo>
                  <a:pt x="15525" y="9585"/>
                  <a:pt x="15255" y="8640"/>
                  <a:pt x="14715" y="7965"/>
                </a:cubicBezTo>
                <a:cubicBezTo>
                  <a:pt x="19440" y="7965"/>
                  <a:pt x="19440" y="7965"/>
                  <a:pt x="19440" y="7965"/>
                </a:cubicBezTo>
                <a:cubicBezTo>
                  <a:pt x="19440" y="11205"/>
                  <a:pt x="19440" y="11205"/>
                  <a:pt x="19440" y="11205"/>
                </a:cubicBezTo>
                <a:lnTo>
                  <a:pt x="19440" y="14445"/>
                </a:lnTo>
                <a:close/>
                <a:moveTo>
                  <a:pt x="10395" y="7965"/>
                </a:moveTo>
                <a:cubicBezTo>
                  <a:pt x="10395" y="8640"/>
                  <a:pt x="10395" y="8640"/>
                  <a:pt x="10395" y="8640"/>
                </a:cubicBezTo>
                <a:cubicBezTo>
                  <a:pt x="10125" y="8370"/>
                  <a:pt x="10125" y="8370"/>
                  <a:pt x="10125" y="8370"/>
                </a:cubicBezTo>
                <a:cubicBezTo>
                  <a:pt x="9990" y="8235"/>
                  <a:pt x="9855" y="8100"/>
                  <a:pt x="9855" y="7965"/>
                </a:cubicBezTo>
                <a:lnTo>
                  <a:pt x="10395" y="7965"/>
                </a:lnTo>
                <a:close/>
                <a:moveTo>
                  <a:pt x="9180" y="7965"/>
                </a:moveTo>
                <a:cubicBezTo>
                  <a:pt x="9180" y="8370"/>
                  <a:pt x="9315" y="8640"/>
                  <a:pt x="9585" y="8910"/>
                </a:cubicBezTo>
                <a:cubicBezTo>
                  <a:pt x="10395" y="9585"/>
                  <a:pt x="10395" y="9585"/>
                  <a:pt x="10395" y="9585"/>
                </a:cubicBezTo>
                <a:cubicBezTo>
                  <a:pt x="10395" y="11475"/>
                  <a:pt x="10395" y="11475"/>
                  <a:pt x="10395" y="11475"/>
                </a:cubicBezTo>
                <a:cubicBezTo>
                  <a:pt x="9990" y="11340"/>
                  <a:pt x="9720" y="10935"/>
                  <a:pt x="9720" y="10530"/>
                </a:cubicBezTo>
                <a:cubicBezTo>
                  <a:pt x="9720" y="10260"/>
                  <a:pt x="9585" y="10125"/>
                  <a:pt x="9315" y="10125"/>
                </a:cubicBezTo>
                <a:cubicBezTo>
                  <a:pt x="9180" y="10125"/>
                  <a:pt x="9045" y="10260"/>
                  <a:pt x="9045" y="10530"/>
                </a:cubicBezTo>
                <a:cubicBezTo>
                  <a:pt x="9045" y="11340"/>
                  <a:pt x="9585" y="12150"/>
                  <a:pt x="10395" y="12285"/>
                </a:cubicBezTo>
                <a:cubicBezTo>
                  <a:pt x="10395" y="12555"/>
                  <a:pt x="10395" y="12555"/>
                  <a:pt x="10395" y="12555"/>
                </a:cubicBezTo>
                <a:cubicBezTo>
                  <a:pt x="10395" y="12825"/>
                  <a:pt x="10665" y="12960"/>
                  <a:pt x="10800" y="12960"/>
                </a:cubicBezTo>
                <a:cubicBezTo>
                  <a:pt x="10935" y="12960"/>
                  <a:pt x="11205" y="12825"/>
                  <a:pt x="11205" y="12555"/>
                </a:cubicBezTo>
                <a:cubicBezTo>
                  <a:pt x="11205" y="12285"/>
                  <a:pt x="11205" y="12285"/>
                  <a:pt x="11205" y="12285"/>
                </a:cubicBezTo>
                <a:cubicBezTo>
                  <a:pt x="11610" y="12150"/>
                  <a:pt x="11880" y="12015"/>
                  <a:pt x="12150" y="11745"/>
                </a:cubicBezTo>
                <a:cubicBezTo>
                  <a:pt x="12420" y="11475"/>
                  <a:pt x="12555" y="11070"/>
                  <a:pt x="12420" y="10800"/>
                </a:cubicBezTo>
                <a:cubicBezTo>
                  <a:pt x="12420" y="10395"/>
                  <a:pt x="12285" y="10125"/>
                  <a:pt x="12015" y="9855"/>
                </a:cubicBezTo>
                <a:cubicBezTo>
                  <a:pt x="11205" y="9180"/>
                  <a:pt x="11205" y="9180"/>
                  <a:pt x="11205" y="9180"/>
                </a:cubicBezTo>
                <a:cubicBezTo>
                  <a:pt x="11205" y="7965"/>
                  <a:pt x="11205" y="7965"/>
                  <a:pt x="11205" y="7965"/>
                </a:cubicBezTo>
                <a:cubicBezTo>
                  <a:pt x="13905" y="7965"/>
                  <a:pt x="13905" y="7965"/>
                  <a:pt x="13905" y="7965"/>
                </a:cubicBezTo>
                <a:cubicBezTo>
                  <a:pt x="14445" y="8640"/>
                  <a:pt x="14715" y="9585"/>
                  <a:pt x="14715" y="10395"/>
                </a:cubicBezTo>
                <a:cubicBezTo>
                  <a:pt x="14715" y="12690"/>
                  <a:pt x="12960" y="14445"/>
                  <a:pt x="10800" y="14445"/>
                </a:cubicBezTo>
                <a:cubicBezTo>
                  <a:pt x="8640" y="14445"/>
                  <a:pt x="6885" y="12690"/>
                  <a:pt x="6885" y="10395"/>
                </a:cubicBezTo>
                <a:cubicBezTo>
                  <a:pt x="6885" y="9585"/>
                  <a:pt x="7155" y="8640"/>
                  <a:pt x="7695" y="7965"/>
                </a:cubicBezTo>
                <a:lnTo>
                  <a:pt x="9180" y="7965"/>
                </a:lnTo>
                <a:close/>
                <a:moveTo>
                  <a:pt x="11205" y="10125"/>
                </a:moveTo>
                <a:cubicBezTo>
                  <a:pt x="11475" y="10395"/>
                  <a:pt x="11475" y="10395"/>
                  <a:pt x="11475" y="10395"/>
                </a:cubicBezTo>
                <a:cubicBezTo>
                  <a:pt x="11610" y="10530"/>
                  <a:pt x="11745" y="10665"/>
                  <a:pt x="11745" y="10800"/>
                </a:cubicBezTo>
                <a:cubicBezTo>
                  <a:pt x="11745" y="10935"/>
                  <a:pt x="11745" y="11070"/>
                  <a:pt x="11610" y="11205"/>
                </a:cubicBezTo>
                <a:cubicBezTo>
                  <a:pt x="11475" y="11340"/>
                  <a:pt x="11340" y="11475"/>
                  <a:pt x="11205" y="11475"/>
                </a:cubicBezTo>
                <a:lnTo>
                  <a:pt x="11205" y="10125"/>
                </a:lnTo>
                <a:close/>
                <a:moveTo>
                  <a:pt x="20925" y="9990"/>
                </a:moveTo>
                <a:cubicBezTo>
                  <a:pt x="20925" y="10260"/>
                  <a:pt x="20655" y="10395"/>
                  <a:pt x="20385" y="10395"/>
                </a:cubicBezTo>
                <a:cubicBezTo>
                  <a:pt x="20115" y="10395"/>
                  <a:pt x="20115" y="10395"/>
                  <a:pt x="20115" y="10395"/>
                </a:cubicBezTo>
                <a:cubicBezTo>
                  <a:pt x="20115" y="7965"/>
                  <a:pt x="20115" y="7965"/>
                  <a:pt x="20115" y="7965"/>
                </a:cubicBezTo>
                <a:cubicBezTo>
                  <a:pt x="20925" y="7965"/>
                  <a:pt x="20925" y="7965"/>
                  <a:pt x="20925" y="7965"/>
                </a:cubicBezTo>
                <a:lnTo>
                  <a:pt x="20925" y="9990"/>
                </a:lnTo>
                <a:close/>
                <a:moveTo>
                  <a:pt x="20925" y="7155"/>
                </a:moveTo>
                <a:cubicBezTo>
                  <a:pt x="20115" y="7155"/>
                  <a:pt x="20115" y="7155"/>
                  <a:pt x="20115" y="7155"/>
                </a:cubicBezTo>
                <a:cubicBezTo>
                  <a:pt x="14175" y="7155"/>
                  <a:pt x="14175" y="7155"/>
                  <a:pt x="14175" y="7155"/>
                </a:cubicBezTo>
                <a:cubicBezTo>
                  <a:pt x="9585" y="7155"/>
                  <a:pt x="9585" y="7155"/>
                  <a:pt x="9585" y="7155"/>
                </a:cubicBezTo>
                <a:cubicBezTo>
                  <a:pt x="9585" y="7155"/>
                  <a:pt x="9585" y="7155"/>
                  <a:pt x="9585" y="7155"/>
                </a:cubicBezTo>
                <a:cubicBezTo>
                  <a:pt x="7425" y="7155"/>
                  <a:pt x="7425" y="7155"/>
                  <a:pt x="7425" y="7155"/>
                </a:cubicBezTo>
                <a:cubicBezTo>
                  <a:pt x="1485" y="7155"/>
                  <a:pt x="1485" y="7155"/>
                  <a:pt x="1485" y="7155"/>
                </a:cubicBezTo>
                <a:cubicBezTo>
                  <a:pt x="675" y="7155"/>
                  <a:pt x="675" y="7155"/>
                  <a:pt x="675" y="7155"/>
                </a:cubicBezTo>
                <a:cubicBezTo>
                  <a:pt x="675" y="5940"/>
                  <a:pt x="675" y="5940"/>
                  <a:pt x="675" y="5940"/>
                </a:cubicBezTo>
                <a:cubicBezTo>
                  <a:pt x="675" y="5670"/>
                  <a:pt x="945" y="5400"/>
                  <a:pt x="1215" y="5400"/>
                </a:cubicBezTo>
                <a:cubicBezTo>
                  <a:pt x="20385" y="5400"/>
                  <a:pt x="20385" y="5400"/>
                  <a:pt x="20385" y="5400"/>
                </a:cubicBezTo>
                <a:cubicBezTo>
                  <a:pt x="20655" y="5400"/>
                  <a:pt x="20925" y="5670"/>
                  <a:pt x="20925" y="5940"/>
                </a:cubicBezTo>
                <a:cubicBezTo>
                  <a:pt x="20925" y="7155"/>
                  <a:pt x="20925" y="7155"/>
                  <a:pt x="20925" y="7155"/>
                </a:cubicBezTo>
                <a:close/>
                <a:moveTo>
                  <a:pt x="0" y="2160"/>
                </a:moveTo>
                <a:cubicBezTo>
                  <a:pt x="0" y="0"/>
                  <a:pt x="0" y="0"/>
                  <a:pt x="0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2160"/>
                  <a:pt x="21600" y="2160"/>
                  <a:pt x="21600" y="2160"/>
                </a:cubicBezTo>
                <a:cubicBezTo>
                  <a:pt x="21600" y="2295"/>
                  <a:pt x="21465" y="2565"/>
                  <a:pt x="21195" y="2565"/>
                </a:cubicBezTo>
                <a:cubicBezTo>
                  <a:pt x="21060" y="2565"/>
                  <a:pt x="20925" y="2295"/>
                  <a:pt x="20925" y="2160"/>
                </a:cubicBezTo>
                <a:cubicBezTo>
                  <a:pt x="20925" y="675"/>
                  <a:pt x="20925" y="675"/>
                  <a:pt x="20925" y="67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675" y="2295"/>
                  <a:pt x="540" y="2565"/>
                  <a:pt x="405" y="2565"/>
                </a:cubicBezTo>
                <a:cubicBezTo>
                  <a:pt x="135" y="2565"/>
                  <a:pt x="0" y="2295"/>
                  <a:pt x="0" y="2160"/>
                </a:cubicBezTo>
                <a:close/>
                <a:moveTo>
                  <a:pt x="21600" y="12285"/>
                </a:move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2285"/>
                  <a:pt x="0" y="12285"/>
                  <a:pt x="0" y="12285"/>
                </a:cubicBezTo>
                <a:cubicBezTo>
                  <a:pt x="0" y="12015"/>
                  <a:pt x="135" y="11880"/>
                  <a:pt x="405" y="11880"/>
                </a:cubicBezTo>
                <a:cubicBezTo>
                  <a:pt x="540" y="11880"/>
                  <a:pt x="675" y="12015"/>
                  <a:pt x="675" y="1228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20925" y="20925"/>
                  <a:pt x="20925" y="20925"/>
                  <a:pt x="20925" y="20925"/>
                </a:cubicBezTo>
                <a:cubicBezTo>
                  <a:pt x="20925" y="12285"/>
                  <a:pt x="20925" y="12285"/>
                  <a:pt x="20925" y="12285"/>
                </a:cubicBezTo>
                <a:cubicBezTo>
                  <a:pt x="20925" y="12015"/>
                  <a:pt x="21060" y="11880"/>
                  <a:pt x="21195" y="11880"/>
                </a:cubicBezTo>
                <a:cubicBezTo>
                  <a:pt x="21465" y="11880"/>
                  <a:pt x="21600" y="12015"/>
                  <a:pt x="21600" y="122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48" name="Freeform 1856"/>
          <p:cNvSpPr/>
          <p:nvPr/>
        </p:nvSpPr>
        <p:spPr>
          <a:xfrm>
            <a:off x="3157682" y="4447887"/>
            <a:ext cx="874569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256" y="7155"/>
                </a:moveTo>
                <a:cubicBezTo>
                  <a:pt x="6750" y="7155"/>
                  <a:pt x="6244" y="7560"/>
                  <a:pt x="6244" y="7965"/>
                </a:cubicBezTo>
                <a:cubicBezTo>
                  <a:pt x="6244" y="8100"/>
                  <a:pt x="6075" y="8235"/>
                  <a:pt x="5906" y="8235"/>
                </a:cubicBezTo>
                <a:cubicBezTo>
                  <a:pt x="5569" y="8235"/>
                  <a:pt x="5400" y="8100"/>
                  <a:pt x="5400" y="7965"/>
                </a:cubicBezTo>
                <a:cubicBezTo>
                  <a:pt x="5400" y="7155"/>
                  <a:pt x="6244" y="6480"/>
                  <a:pt x="7256" y="6480"/>
                </a:cubicBezTo>
                <a:cubicBezTo>
                  <a:pt x="8269" y="6480"/>
                  <a:pt x="8944" y="7155"/>
                  <a:pt x="8944" y="7965"/>
                </a:cubicBezTo>
                <a:cubicBezTo>
                  <a:pt x="8944" y="8100"/>
                  <a:pt x="8775" y="8235"/>
                  <a:pt x="8606" y="8235"/>
                </a:cubicBezTo>
                <a:cubicBezTo>
                  <a:pt x="8269" y="8235"/>
                  <a:pt x="8100" y="8100"/>
                  <a:pt x="8100" y="7965"/>
                </a:cubicBezTo>
                <a:cubicBezTo>
                  <a:pt x="8100" y="7560"/>
                  <a:pt x="7762" y="7155"/>
                  <a:pt x="7256" y="7155"/>
                </a:cubicBezTo>
                <a:close/>
                <a:moveTo>
                  <a:pt x="14344" y="6480"/>
                </a:moveTo>
                <a:cubicBezTo>
                  <a:pt x="13331" y="6480"/>
                  <a:pt x="12656" y="7155"/>
                  <a:pt x="12656" y="7965"/>
                </a:cubicBezTo>
                <a:cubicBezTo>
                  <a:pt x="12656" y="8100"/>
                  <a:pt x="12825" y="8235"/>
                  <a:pt x="12994" y="8235"/>
                </a:cubicBezTo>
                <a:cubicBezTo>
                  <a:pt x="13331" y="8235"/>
                  <a:pt x="13500" y="8100"/>
                  <a:pt x="13500" y="7965"/>
                </a:cubicBezTo>
                <a:cubicBezTo>
                  <a:pt x="13500" y="7560"/>
                  <a:pt x="13837" y="7155"/>
                  <a:pt x="14344" y="7155"/>
                </a:cubicBezTo>
                <a:cubicBezTo>
                  <a:pt x="14850" y="7155"/>
                  <a:pt x="15356" y="7560"/>
                  <a:pt x="15356" y="7965"/>
                </a:cubicBezTo>
                <a:cubicBezTo>
                  <a:pt x="15356" y="8100"/>
                  <a:pt x="15525" y="8235"/>
                  <a:pt x="15694" y="8235"/>
                </a:cubicBezTo>
                <a:cubicBezTo>
                  <a:pt x="16031" y="8235"/>
                  <a:pt x="16200" y="8100"/>
                  <a:pt x="16200" y="7965"/>
                </a:cubicBezTo>
                <a:cubicBezTo>
                  <a:pt x="16200" y="7155"/>
                  <a:pt x="15356" y="6480"/>
                  <a:pt x="14344" y="6480"/>
                </a:cubicBezTo>
                <a:close/>
                <a:moveTo>
                  <a:pt x="21600" y="4995"/>
                </a:move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4995"/>
                  <a:pt x="0" y="4995"/>
                  <a:pt x="0" y="4995"/>
                </a:cubicBezTo>
                <a:cubicBezTo>
                  <a:pt x="506" y="4995"/>
                  <a:pt x="506" y="4995"/>
                  <a:pt x="506" y="4995"/>
                </a:cubicBezTo>
                <a:cubicBezTo>
                  <a:pt x="506" y="0"/>
                  <a:pt x="506" y="0"/>
                  <a:pt x="506" y="0"/>
                </a:cubicBezTo>
                <a:cubicBezTo>
                  <a:pt x="21094" y="0"/>
                  <a:pt x="21094" y="0"/>
                  <a:pt x="21094" y="0"/>
                </a:cubicBezTo>
                <a:cubicBezTo>
                  <a:pt x="21094" y="4995"/>
                  <a:pt x="21094" y="4995"/>
                  <a:pt x="21094" y="4995"/>
                </a:cubicBezTo>
                <a:lnTo>
                  <a:pt x="21600" y="4995"/>
                </a:lnTo>
                <a:close/>
                <a:moveTo>
                  <a:pt x="20250" y="4995"/>
                </a:moveTo>
                <a:cubicBezTo>
                  <a:pt x="20250" y="675"/>
                  <a:pt x="20250" y="675"/>
                  <a:pt x="20250" y="675"/>
                </a:cubicBezTo>
                <a:cubicBezTo>
                  <a:pt x="19912" y="675"/>
                  <a:pt x="19912" y="675"/>
                  <a:pt x="19912" y="675"/>
                </a:cubicBezTo>
                <a:cubicBezTo>
                  <a:pt x="17719" y="2565"/>
                  <a:pt x="17719" y="2565"/>
                  <a:pt x="17719" y="2565"/>
                </a:cubicBezTo>
                <a:cubicBezTo>
                  <a:pt x="20081" y="4995"/>
                  <a:pt x="20081" y="4995"/>
                  <a:pt x="20081" y="4995"/>
                </a:cubicBezTo>
                <a:lnTo>
                  <a:pt x="20250" y="4995"/>
                </a:lnTo>
                <a:close/>
                <a:moveTo>
                  <a:pt x="16706" y="4995"/>
                </a:moveTo>
                <a:cubicBezTo>
                  <a:pt x="16706" y="2565"/>
                  <a:pt x="16706" y="2565"/>
                  <a:pt x="16706" y="2565"/>
                </a:cubicBezTo>
                <a:cubicBezTo>
                  <a:pt x="16706" y="2565"/>
                  <a:pt x="16706" y="2565"/>
                  <a:pt x="16706" y="2430"/>
                </a:cubicBezTo>
                <a:cubicBezTo>
                  <a:pt x="16706" y="2430"/>
                  <a:pt x="16706" y="2430"/>
                  <a:pt x="16706" y="2430"/>
                </a:cubicBezTo>
                <a:cubicBezTo>
                  <a:pt x="16706" y="2430"/>
                  <a:pt x="16706" y="2430"/>
                  <a:pt x="16706" y="2430"/>
                </a:cubicBezTo>
                <a:cubicBezTo>
                  <a:pt x="16706" y="2430"/>
                  <a:pt x="16706" y="2430"/>
                  <a:pt x="16706" y="2295"/>
                </a:cubicBezTo>
                <a:cubicBezTo>
                  <a:pt x="16706" y="2295"/>
                  <a:pt x="16706" y="2295"/>
                  <a:pt x="16706" y="2295"/>
                </a:cubicBezTo>
                <a:cubicBezTo>
                  <a:pt x="16706" y="2295"/>
                  <a:pt x="16706" y="2295"/>
                  <a:pt x="16706" y="2295"/>
                </a:cubicBezTo>
                <a:cubicBezTo>
                  <a:pt x="18731" y="675"/>
                  <a:pt x="18731" y="675"/>
                  <a:pt x="18731" y="675"/>
                </a:cubicBezTo>
                <a:cubicBezTo>
                  <a:pt x="2869" y="675"/>
                  <a:pt x="2869" y="675"/>
                  <a:pt x="2869" y="675"/>
                </a:cubicBezTo>
                <a:cubicBezTo>
                  <a:pt x="4894" y="2295"/>
                  <a:pt x="4894" y="2295"/>
                  <a:pt x="4894" y="2295"/>
                </a:cubicBezTo>
                <a:cubicBezTo>
                  <a:pt x="4894" y="2295"/>
                  <a:pt x="4894" y="2295"/>
                  <a:pt x="4894" y="2295"/>
                </a:cubicBezTo>
                <a:cubicBezTo>
                  <a:pt x="4894" y="2295"/>
                  <a:pt x="4894" y="2295"/>
                  <a:pt x="4894" y="2295"/>
                </a:cubicBezTo>
                <a:cubicBezTo>
                  <a:pt x="4894" y="2430"/>
                  <a:pt x="4894" y="2430"/>
                  <a:pt x="4894" y="2430"/>
                </a:cubicBezTo>
                <a:cubicBezTo>
                  <a:pt x="4894" y="2430"/>
                  <a:pt x="4894" y="2430"/>
                  <a:pt x="4894" y="2430"/>
                </a:cubicBezTo>
                <a:cubicBezTo>
                  <a:pt x="4894" y="2430"/>
                  <a:pt x="4894" y="2430"/>
                  <a:pt x="4894" y="2430"/>
                </a:cubicBezTo>
                <a:cubicBezTo>
                  <a:pt x="4894" y="2565"/>
                  <a:pt x="4894" y="2565"/>
                  <a:pt x="4894" y="2565"/>
                </a:cubicBezTo>
                <a:cubicBezTo>
                  <a:pt x="4894" y="4995"/>
                  <a:pt x="4894" y="4995"/>
                  <a:pt x="4894" y="4995"/>
                </a:cubicBezTo>
                <a:lnTo>
                  <a:pt x="16706" y="4995"/>
                </a:lnTo>
                <a:close/>
                <a:moveTo>
                  <a:pt x="4050" y="4995"/>
                </a:moveTo>
                <a:cubicBezTo>
                  <a:pt x="4050" y="3645"/>
                  <a:pt x="4050" y="3645"/>
                  <a:pt x="4050" y="3645"/>
                </a:cubicBezTo>
                <a:cubicBezTo>
                  <a:pt x="2700" y="4995"/>
                  <a:pt x="2700" y="4995"/>
                  <a:pt x="2700" y="4995"/>
                </a:cubicBezTo>
                <a:lnTo>
                  <a:pt x="4050" y="4995"/>
                </a:lnTo>
                <a:close/>
                <a:moveTo>
                  <a:pt x="17550" y="4995"/>
                </a:moveTo>
                <a:cubicBezTo>
                  <a:pt x="18900" y="4995"/>
                  <a:pt x="18900" y="4995"/>
                  <a:pt x="18900" y="4995"/>
                </a:cubicBezTo>
                <a:cubicBezTo>
                  <a:pt x="17550" y="3645"/>
                  <a:pt x="17550" y="3645"/>
                  <a:pt x="17550" y="3645"/>
                </a:cubicBezTo>
                <a:lnTo>
                  <a:pt x="17550" y="4995"/>
                </a:lnTo>
                <a:close/>
                <a:moveTo>
                  <a:pt x="1350" y="4995"/>
                </a:moveTo>
                <a:cubicBezTo>
                  <a:pt x="1519" y="4995"/>
                  <a:pt x="1519" y="4995"/>
                  <a:pt x="1519" y="4995"/>
                </a:cubicBezTo>
                <a:cubicBezTo>
                  <a:pt x="3881" y="2565"/>
                  <a:pt x="3881" y="2565"/>
                  <a:pt x="3881" y="2565"/>
                </a:cubicBezTo>
                <a:cubicBezTo>
                  <a:pt x="1687" y="675"/>
                  <a:pt x="1687" y="675"/>
                  <a:pt x="1687" y="675"/>
                </a:cubicBezTo>
                <a:cubicBezTo>
                  <a:pt x="1350" y="675"/>
                  <a:pt x="1350" y="675"/>
                  <a:pt x="1350" y="675"/>
                </a:cubicBezTo>
                <a:lnTo>
                  <a:pt x="1350" y="4995"/>
                </a:lnTo>
                <a:close/>
                <a:moveTo>
                  <a:pt x="20756" y="5805"/>
                </a:moveTo>
                <a:cubicBezTo>
                  <a:pt x="844" y="5805"/>
                  <a:pt x="844" y="5805"/>
                  <a:pt x="844" y="5805"/>
                </a:cubicBezTo>
                <a:cubicBezTo>
                  <a:pt x="844" y="20925"/>
                  <a:pt x="844" y="20925"/>
                  <a:pt x="844" y="20925"/>
                </a:cubicBezTo>
                <a:cubicBezTo>
                  <a:pt x="20756" y="20925"/>
                  <a:pt x="20756" y="20925"/>
                  <a:pt x="20756" y="20925"/>
                </a:cubicBezTo>
                <a:lnTo>
                  <a:pt x="20756" y="5805"/>
                </a:lnTo>
                <a:close/>
                <a:moveTo>
                  <a:pt x="14344" y="7560"/>
                </a:moveTo>
                <a:cubicBezTo>
                  <a:pt x="14175" y="7560"/>
                  <a:pt x="14006" y="7695"/>
                  <a:pt x="14006" y="7965"/>
                </a:cubicBezTo>
                <a:cubicBezTo>
                  <a:pt x="14006" y="10125"/>
                  <a:pt x="14006" y="10125"/>
                  <a:pt x="14006" y="10125"/>
                </a:cubicBezTo>
                <a:cubicBezTo>
                  <a:pt x="14006" y="11475"/>
                  <a:pt x="12487" y="12555"/>
                  <a:pt x="10800" y="12555"/>
                </a:cubicBezTo>
                <a:cubicBezTo>
                  <a:pt x="9112" y="12555"/>
                  <a:pt x="7594" y="11475"/>
                  <a:pt x="7594" y="10125"/>
                </a:cubicBezTo>
                <a:cubicBezTo>
                  <a:pt x="7594" y="7965"/>
                  <a:pt x="7594" y="7965"/>
                  <a:pt x="7594" y="7965"/>
                </a:cubicBezTo>
                <a:cubicBezTo>
                  <a:pt x="7594" y="7695"/>
                  <a:pt x="7425" y="7560"/>
                  <a:pt x="7256" y="7560"/>
                </a:cubicBezTo>
                <a:cubicBezTo>
                  <a:pt x="6919" y="7560"/>
                  <a:pt x="6750" y="7695"/>
                  <a:pt x="6750" y="7965"/>
                </a:cubicBezTo>
                <a:cubicBezTo>
                  <a:pt x="6750" y="10125"/>
                  <a:pt x="6750" y="10125"/>
                  <a:pt x="6750" y="10125"/>
                </a:cubicBezTo>
                <a:cubicBezTo>
                  <a:pt x="6750" y="11880"/>
                  <a:pt x="8606" y="13365"/>
                  <a:pt x="10800" y="13365"/>
                </a:cubicBezTo>
                <a:cubicBezTo>
                  <a:pt x="12994" y="13365"/>
                  <a:pt x="14850" y="11880"/>
                  <a:pt x="14850" y="10125"/>
                </a:cubicBezTo>
                <a:cubicBezTo>
                  <a:pt x="14850" y="7965"/>
                  <a:pt x="14850" y="7965"/>
                  <a:pt x="14850" y="7965"/>
                </a:cubicBezTo>
                <a:cubicBezTo>
                  <a:pt x="14850" y="7695"/>
                  <a:pt x="14681" y="7560"/>
                  <a:pt x="14344" y="75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49" name="Freeform 1857"/>
          <p:cNvSpPr/>
          <p:nvPr/>
        </p:nvSpPr>
        <p:spPr>
          <a:xfrm>
            <a:off x="3157682" y="5686137"/>
            <a:ext cx="890771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3" h="21600" extrusionOk="0">
                <a:moveTo>
                  <a:pt x="6266" y="6075"/>
                </a:moveTo>
                <a:cubicBezTo>
                  <a:pt x="6266" y="6210"/>
                  <a:pt x="6101" y="6480"/>
                  <a:pt x="5771" y="6480"/>
                </a:cubicBezTo>
                <a:cubicBezTo>
                  <a:pt x="5606" y="6480"/>
                  <a:pt x="5276" y="6210"/>
                  <a:pt x="5276" y="6075"/>
                </a:cubicBezTo>
                <a:cubicBezTo>
                  <a:pt x="5276" y="5265"/>
                  <a:pt x="6101" y="4590"/>
                  <a:pt x="7090" y="4590"/>
                </a:cubicBezTo>
                <a:cubicBezTo>
                  <a:pt x="8079" y="4590"/>
                  <a:pt x="8904" y="5265"/>
                  <a:pt x="8904" y="6075"/>
                </a:cubicBezTo>
                <a:cubicBezTo>
                  <a:pt x="8904" y="6210"/>
                  <a:pt x="8739" y="6480"/>
                  <a:pt x="8409" y="6480"/>
                </a:cubicBezTo>
                <a:cubicBezTo>
                  <a:pt x="8244" y="6480"/>
                  <a:pt x="8079" y="6210"/>
                  <a:pt x="8079" y="6075"/>
                </a:cubicBezTo>
                <a:cubicBezTo>
                  <a:pt x="8079" y="5670"/>
                  <a:pt x="7585" y="5265"/>
                  <a:pt x="7090" y="5265"/>
                </a:cubicBezTo>
                <a:cubicBezTo>
                  <a:pt x="6595" y="5265"/>
                  <a:pt x="6266" y="5670"/>
                  <a:pt x="6266" y="6075"/>
                </a:cubicBezTo>
                <a:close/>
                <a:moveTo>
                  <a:pt x="15664" y="6480"/>
                </a:moveTo>
                <a:cubicBezTo>
                  <a:pt x="15994" y="6480"/>
                  <a:pt x="16159" y="6210"/>
                  <a:pt x="16159" y="6075"/>
                </a:cubicBezTo>
                <a:cubicBezTo>
                  <a:pt x="16159" y="5265"/>
                  <a:pt x="15334" y="4590"/>
                  <a:pt x="14345" y="4590"/>
                </a:cubicBezTo>
                <a:cubicBezTo>
                  <a:pt x="13356" y="4590"/>
                  <a:pt x="12531" y="5265"/>
                  <a:pt x="12531" y="6075"/>
                </a:cubicBezTo>
                <a:cubicBezTo>
                  <a:pt x="12531" y="6210"/>
                  <a:pt x="12696" y="6480"/>
                  <a:pt x="13026" y="6480"/>
                </a:cubicBezTo>
                <a:cubicBezTo>
                  <a:pt x="13191" y="6480"/>
                  <a:pt x="13521" y="6210"/>
                  <a:pt x="13521" y="6075"/>
                </a:cubicBezTo>
                <a:cubicBezTo>
                  <a:pt x="13521" y="5670"/>
                  <a:pt x="13850" y="5265"/>
                  <a:pt x="14345" y="5265"/>
                </a:cubicBezTo>
                <a:cubicBezTo>
                  <a:pt x="14840" y="5265"/>
                  <a:pt x="15334" y="5670"/>
                  <a:pt x="15334" y="6075"/>
                </a:cubicBezTo>
                <a:cubicBezTo>
                  <a:pt x="15334" y="6210"/>
                  <a:pt x="15499" y="6480"/>
                  <a:pt x="15664" y="6480"/>
                </a:cubicBezTo>
                <a:close/>
                <a:moveTo>
                  <a:pt x="14345" y="5670"/>
                </a:moveTo>
                <a:cubicBezTo>
                  <a:pt x="14180" y="5670"/>
                  <a:pt x="13850" y="5805"/>
                  <a:pt x="13850" y="6075"/>
                </a:cubicBezTo>
                <a:cubicBezTo>
                  <a:pt x="13850" y="8235"/>
                  <a:pt x="13850" y="8235"/>
                  <a:pt x="13850" y="8235"/>
                </a:cubicBezTo>
                <a:cubicBezTo>
                  <a:pt x="13850" y="9720"/>
                  <a:pt x="12531" y="10935"/>
                  <a:pt x="10718" y="10935"/>
                </a:cubicBezTo>
                <a:cubicBezTo>
                  <a:pt x="9069" y="10935"/>
                  <a:pt x="7585" y="9720"/>
                  <a:pt x="7585" y="8235"/>
                </a:cubicBezTo>
                <a:cubicBezTo>
                  <a:pt x="7585" y="6075"/>
                  <a:pt x="7585" y="6075"/>
                  <a:pt x="7585" y="6075"/>
                </a:cubicBezTo>
                <a:cubicBezTo>
                  <a:pt x="7585" y="5805"/>
                  <a:pt x="7420" y="5670"/>
                  <a:pt x="7090" y="5670"/>
                </a:cubicBezTo>
                <a:cubicBezTo>
                  <a:pt x="6925" y="5670"/>
                  <a:pt x="6760" y="5805"/>
                  <a:pt x="6760" y="6075"/>
                </a:cubicBezTo>
                <a:cubicBezTo>
                  <a:pt x="6760" y="8235"/>
                  <a:pt x="6760" y="8235"/>
                  <a:pt x="6760" y="8235"/>
                </a:cubicBezTo>
                <a:cubicBezTo>
                  <a:pt x="6760" y="10125"/>
                  <a:pt x="8574" y="11610"/>
                  <a:pt x="10718" y="11610"/>
                </a:cubicBezTo>
                <a:cubicBezTo>
                  <a:pt x="13026" y="11610"/>
                  <a:pt x="14840" y="10125"/>
                  <a:pt x="14840" y="8235"/>
                </a:cubicBezTo>
                <a:cubicBezTo>
                  <a:pt x="14840" y="6075"/>
                  <a:pt x="14840" y="6075"/>
                  <a:pt x="14840" y="6075"/>
                </a:cubicBezTo>
                <a:cubicBezTo>
                  <a:pt x="14840" y="5805"/>
                  <a:pt x="14675" y="5670"/>
                  <a:pt x="14345" y="5670"/>
                </a:cubicBezTo>
                <a:close/>
                <a:moveTo>
                  <a:pt x="21270" y="21330"/>
                </a:moveTo>
                <a:cubicBezTo>
                  <a:pt x="21105" y="21465"/>
                  <a:pt x="20776" y="21600"/>
                  <a:pt x="20446" y="21600"/>
                </a:cubicBezTo>
                <a:cubicBezTo>
                  <a:pt x="989" y="21600"/>
                  <a:pt x="989" y="21600"/>
                  <a:pt x="989" y="21600"/>
                </a:cubicBezTo>
                <a:cubicBezTo>
                  <a:pt x="660" y="21600"/>
                  <a:pt x="495" y="21465"/>
                  <a:pt x="165" y="21330"/>
                </a:cubicBezTo>
                <a:cubicBezTo>
                  <a:pt x="0" y="21060"/>
                  <a:pt x="0" y="20925"/>
                  <a:pt x="0" y="20655"/>
                </a:cubicBezTo>
                <a:cubicBezTo>
                  <a:pt x="0" y="20655"/>
                  <a:pt x="0" y="20655"/>
                  <a:pt x="0" y="20655"/>
                </a:cubicBezTo>
                <a:cubicBezTo>
                  <a:pt x="1319" y="17280"/>
                  <a:pt x="1319" y="17280"/>
                  <a:pt x="1319" y="17280"/>
                </a:cubicBezTo>
                <a:cubicBezTo>
                  <a:pt x="1979" y="16875"/>
                  <a:pt x="1979" y="16875"/>
                  <a:pt x="1979" y="16875"/>
                </a:cubicBezTo>
                <a:cubicBezTo>
                  <a:pt x="1319" y="16335"/>
                  <a:pt x="1319" y="16335"/>
                  <a:pt x="1319" y="16335"/>
                </a:cubicBezTo>
                <a:cubicBezTo>
                  <a:pt x="1319" y="0"/>
                  <a:pt x="1319" y="0"/>
                  <a:pt x="1319" y="0"/>
                </a:cubicBezTo>
                <a:cubicBezTo>
                  <a:pt x="2638" y="1080"/>
                  <a:pt x="2638" y="1080"/>
                  <a:pt x="2638" y="1080"/>
                </a:cubicBezTo>
                <a:cubicBezTo>
                  <a:pt x="3957" y="0"/>
                  <a:pt x="3957" y="0"/>
                  <a:pt x="3957" y="0"/>
                </a:cubicBezTo>
                <a:cubicBezTo>
                  <a:pt x="5276" y="1080"/>
                  <a:pt x="5276" y="1080"/>
                  <a:pt x="5276" y="1080"/>
                </a:cubicBezTo>
                <a:cubicBezTo>
                  <a:pt x="6760" y="0"/>
                  <a:pt x="6760" y="0"/>
                  <a:pt x="6760" y="0"/>
                </a:cubicBezTo>
                <a:cubicBezTo>
                  <a:pt x="8079" y="1080"/>
                  <a:pt x="8079" y="1080"/>
                  <a:pt x="8079" y="1080"/>
                </a:cubicBezTo>
                <a:cubicBezTo>
                  <a:pt x="9398" y="0"/>
                  <a:pt x="9398" y="0"/>
                  <a:pt x="9398" y="0"/>
                </a:cubicBezTo>
                <a:cubicBezTo>
                  <a:pt x="10718" y="1080"/>
                  <a:pt x="10718" y="1080"/>
                  <a:pt x="10718" y="1080"/>
                </a:cubicBezTo>
                <a:cubicBezTo>
                  <a:pt x="12037" y="0"/>
                  <a:pt x="12037" y="0"/>
                  <a:pt x="12037" y="0"/>
                </a:cubicBezTo>
                <a:cubicBezTo>
                  <a:pt x="13521" y="1080"/>
                  <a:pt x="13521" y="1080"/>
                  <a:pt x="13521" y="1080"/>
                </a:cubicBezTo>
                <a:cubicBezTo>
                  <a:pt x="14840" y="0"/>
                  <a:pt x="14840" y="0"/>
                  <a:pt x="14840" y="0"/>
                </a:cubicBezTo>
                <a:cubicBezTo>
                  <a:pt x="16159" y="1080"/>
                  <a:pt x="16159" y="1080"/>
                  <a:pt x="16159" y="1080"/>
                </a:cubicBezTo>
                <a:cubicBezTo>
                  <a:pt x="17478" y="0"/>
                  <a:pt x="17478" y="0"/>
                  <a:pt x="17478" y="0"/>
                </a:cubicBezTo>
                <a:cubicBezTo>
                  <a:pt x="18797" y="1080"/>
                  <a:pt x="18797" y="1080"/>
                  <a:pt x="18797" y="1080"/>
                </a:cubicBezTo>
                <a:cubicBezTo>
                  <a:pt x="20281" y="0"/>
                  <a:pt x="20281" y="0"/>
                  <a:pt x="20281" y="0"/>
                </a:cubicBezTo>
                <a:cubicBezTo>
                  <a:pt x="20281" y="16605"/>
                  <a:pt x="20281" y="16605"/>
                  <a:pt x="20281" y="16605"/>
                </a:cubicBezTo>
                <a:cubicBezTo>
                  <a:pt x="19621" y="16875"/>
                  <a:pt x="19621" y="16875"/>
                  <a:pt x="19621" y="16875"/>
                </a:cubicBezTo>
                <a:cubicBezTo>
                  <a:pt x="20116" y="17280"/>
                  <a:pt x="20116" y="17280"/>
                  <a:pt x="20116" y="17280"/>
                </a:cubicBezTo>
                <a:cubicBezTo>
                  <a:pt x="21435" y="20655"/>
                  <a:pt x="21435" y="20655"/>
                  <a:pt x="21435" y="20655"/>
                </a:cubicBezTo>
                <a:cubicBezTo>
                  <a:pt x="21600" y="20925"/>
                  <a:pt x="21435" y="21060"/>
                  <a:pt x="21270" y="21330"/>
                </a:cubicBezTo>
                <a:close/>
                <a:moveTo>
                  <a:pt x="20611" y="20790"/>
                </a:moveTo>
                <a:cubicBezTo>
                  <a:pt x="19456" y="17685"/>
                  <a:pt x="19456" y="17685"/>
                  <a:pt x="19456" y="17685"/>
                </a:cubicBezTo>
                <a:cubicBezTo>
                  <a:pt x="18632" y="17145"/>
                  <a:pt x="18632" y="17145"/>
                  <a:pt x="18632" y="17145"/>
                </a:cubicBezTo>
                <a:cubicBezTo>
                  <a:pt x="15664" y="17145"/>
                  <a:pt x="15664" y="17145"/>
                  <a:pt x="15664" y="17145"/>
                </a:cubicBezTo>
                <a:cubicBezTo>
                  <a:pt x="15499" y="17145"/>
                  <a:pt x="15334" y="17010"/>
                  <a:pt x="15334" y="16740"/>
                </a:cubicBezTo>
                <a:cubicBezTo>
                  <a:pt x="15334" y="16605"/>
                  <a:pt x="15499" y="16470"/>
                  <a:pt x="15664" y="16470"/>
                </a:cubicBezTo>
                <a:cubicBezTo>
                  <a:pt x="18797" y="16470"/>
                  <a:pt x="18797" y="16470"/>
                  <a:pt x="18797" y="16470"/>
                </a:cubicBezTo>
                <a:cubicBezTo>
                  <a:pt x="19292" y="16200"/>
                  <a:pt x="19292" y="16200"/>
                  <a:pt x="19292" y="16200"/>
                </a:cubicBezTo>
                <a:cubicBezTo>
                  <a:pt x="19292" y="1755"/>
                  <a:pt x="19292" y="1755"/>
                  <a:pt x="19292" y="1755"/>
                </a:cubicBezTo>
                <a:cubicBezTo>
                  <a:pt x="18797" y="2160"/>
                  <a:pt x="18797" y="2160"/>
                  <a:pt x="18797" y="2160"/>
                </a:cubicBezTo>
                <a:cubicBezTo>
                  <a:pt x="17478" y="1080"/>
                  <a:pt x="17478" y="1080"/>
                  <a:pt x="17478" y="1080"/>
                </a:cubicBezTo>
                <a:cubicBezTo>
                  <a:pt x="16159" y="2160"/>
                  <a:pt x="16159" y="2160"/>
                  <a:pt x="16159" y="2160"/>
                </a:cubicBezTo>
                <a:cubicBezTo>
                  <a:pt x="14840" y="1080"/>
                  <a:pt x="14840" y="1080"/>
                  <a:pt x="14840" y="1080"/>
                </a:cubicBezTo>
                <a:cubicBezTo>
                  <a:pt x="13521" y="2160"/>
                  <a:pt x="13521" y="2160"/>
                  <a:pt x="13521" y="2160"/>
                </a:cubicBezTo>
                <a:cubicBezTo>
                  <a:pt x="12037" y="1080"/>
                  <a:pt x="12037" y="1080"/>
                  <a:pt x="12037" y="1080"/>
                </a:cubicBezTo>
                <a:cubicBezTo>
                  <a:pt x="10718" y="2160"/>
                  <a:pt x="10718" y="2160"/>
                  <a:pt x="10718" y="2160"/>
                </a:cubicBezTo>
                <a:cubicBezTo>
                  <a:pt x="9398" y="1080"/>
                  <a:pt x="9398" y="1080"/>
                  <a:pt x="9398" y="1080"/>
                </a:cubicBezTo>
                <a:cubicBezTo>
                  <a:pt x="8079" y="2160"/>
                  <a:pt x="8079" y="2160"/>
                  <a:pt x="8079" y="2160"/>
                </a:cubicBezTo>
                <a:cubicBezTo>
                  <a:pt x="6760" y="1080"/>
                  <a:pt x="6760" y="1080"/>
                  <a:pt x="6760" y="1080"/>
                </a:cubicBezTo>
                <a:cubicBezTo>
                  <a:pt x="5276" y="2160"/>
                  <a:pt x="5276" y="2160"/>
                  <a:pt x="5276" y="2160"/>
                </a:cubicBezTo>
                <a:cubicBezTo>
                  <a:pt x="3957" y="1080"/>
                  <a:pt x="3957" y="1080"/>
                  <a:pt x="3957" y="1080"/>
                </a:cubicBezTo>
                <a:cubicBezTo>
                  <a:pt x="2638" y="2160"/>
                  <a:pt x="2638" y="2160"/>
                  <a:pt x="2638" y="2160"/>
                </a:cubicBezTo>
                <a:cubicBezTo>
                  <a:pt x="2144" y="1755"/>
                  <a:pt x="2144" y="1755"/>
                  <a:pt x="2144" y="1755"/>
                </a:cubicBezTo>
                <a:cubicBezTo>
                  <a:pt x="2144" y="15930"/>
                  <a:pt x="2144" y="15930"/>
                  <a:pt x="2144" y="15930"/>
                </a:cubicBezTo>
                <a:cubicBezTo>
                  <a:pt x="2803" y="16470"/>
                  <a:pt x="2803" y="16470"/>
                  <a:pt x="2803" y="16470"/>
                </a:cubicBezTo>
                <a:cubicBezTo>
                  <a:pt x="2968" y="16470"/>
                  <a:pt x="2968" y="16470"/>
                  <a:pt x="3133" y="16470"/>
                </a:cubicBezTo>
                <a:cubicBezTo>
                  <a:pt x="5276" y="16470"/>
                  <a:pt x="5276" y="16470"/>
                  <a:pt x="5276" y="16470"/>
                </a:cubicBezTo>
                <a:cubicBezTo>
                  <a:pt x="5441" y="16470"/>
                  <a:pt x="5606" y="16605"/>
                  <a:pt x="5606" y="16740"/>
                </a:cubicBezTo>
                <a:cubicBezTo>
                  <a:pt x="5606" y="17010"/>
                  <a:pt x="5441" y="17145"/>
                  <a:pt x="5276" y="17145"/>
                </a:cubicBezTo>
                <a:cubicBezTo>
                  <a:pt x="3133" y="17145"/>
                  <a:pt x="3133" y="17145"/>
                  <a:pt x="3133" y="17145"/>
                </a:cubicBezTo>
                <a:cubicBezTo>
                  <a:pt x="2968" y="17145"/>
                  <a:pt x="2968" y="17145"/>
                  <a:pt x="2803" y="17145"/>
                </a:cubicBezTo>
                <a:cubicBezTo>
                  <a:pt x="2144" y="17685"/>
                  <a:pt x="2144" y="17685"/>
                  <a:pt x="2144" y="17685"/>
                </a:cubicBezTo>
                <a:cubicBezTo>
                  <a:pt x="824" y="20790"/>
                  <a:pt x="824" y="20790"/>
                  <a:pt x="824" y="20790"/>
                </a:cubicBezTo>
                <a:cubicBezTo>
                  <a:pt x="824" y="20790"/>
                  <a:pt x="989" y="20790"/>
                  <a:pt x="989" y="20790"/>
                </a:cubicBezTo>
                <a:cubicBezTo>
                  <a:pt x="989" y="20790"/>
                  <a:pt x="989" y="20925"/>
                  <a:pt x="989" y="20925"/>
                </a:cubicBezTo>
                <a:cubicBezTo>
                  <a:pt x="20446" y="20925"/>
                  <a:pt x="20446" y="20925"/>
                  <a:pt x="20446" y="20925"/>
                </a:cubicBezTo>
                <a:cubicBezTo>
                  <a:pt x="20446" y="20925"/>
                  <a:pt x="20611" y="20790"/>
                  <a:pt x="20611" y="20790"/>
                </a:cubicBezTo>
                <a:cubicBezTo>
                  <a:pt x="20611" y="20790"/>
                  <a:pt x="20611" y="20790"/>
                  <a:pt x="20611" y="20790"/>
                </a:cubicBezTo>
                <a:close/>
                <a:moveTo>
                  <a:pt x="9728" y="16470"/>
                </a:moveTo>
                <a:cubicBezTo>
                  <a:pt x="6760" y="16470"/>
                  <a:pt x="6760" y="16470"/>
                  <a:pt x="6760" y="16470"/>
                </a:cubicBezTo>
                <a:cubicBezTo>
                  <a:pt x="6431" y="16470"/>
                  <a:pt x="6266" y="16605"/>
                  <a:pt x="6266" y="16740"/>
                </a:cubicBezTo>
                <a:cubicBezTo>
                  <a:pt x="6266" y="17010"/>
                  <a:pt x="6431" y="17145"/>
                  <a:pt x="6760" y="17145"/>
                </a:cubicBezTo>
                <a:cubicBezTo>
                  <a:pt x="9728" y="17145"/>
                  <a:pt x="9728" y="17145"/>
                  <a:pt x="9728" y="17145"/>
                </a:cubicBezTo>
                <a:cubicBezTo>
                  <a:pt x="10058" y="17145"/>
                  <a:pt x="10223" y="17010"/>
                  <a:pt x="10223" y="16740"/>
                </a:cubicBezTo>
                <a:cubicBezTo>
                  <a:pt x="10223" y="16605"/>
                  <a:pt x="10058" y="16470"/>
                  <a:pt x="9728" y="16470"/>
                </a:cubicBezTo>
                <a:close/>
                <a:moveTo>
                  <a:pt x="13521" y="16470"/>
                </a:moveTo>
                <a:cubicBezTo>
                  <a:pt x="11707" y="16470"/>
                  <a:pt x="11707" y="16470"/>
                  <a:pt x="11707" y="16470"/>
                </a:cubicBezTo>
                <a:cubicBezTo>
                  <a:pt x="11377" y="16470"/>
                  <a:pt x="11212" y="16605"/>
                  <a:pt x="11212" y="16740"/>
                </a:cubicBezTo>
                <a:cubicBezTo>
                  <a:pt x="11212" y="17010"/>
                  <a:pt x="11377" y="17145"/>
                  <a:pt x="11707" y="17145"/>
                </a:cubicBezTo>
                <a:cubicBezTo>
                  <a:pt x="13521" y="17145"/>
                  <a:pt x="13521" y="17145"/>
                  <a:pt x="13521" y="17145"/>
                </a:cubicBezTo>
                <a:cubicBezTo>
                  <a:pt x="13850" y="17145"/>
                  <a:pt x="14015" y="17010"/>
                  <a:pt x="14015" y="16740"/>
                </a:cubicBezTo>
                <a:cubicBezTo>
                  <a:pt x="14015" y="16605"/>
                  <a:pt x="13850" y="16470"/>
                  <a:pt x="13521" y="164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50" name="Freeform 1858"/>
          <p:cNvSpPr/>
          <p:nvPr/>
        </p:nvSpPr>
        <p:spPr>
          <a:xfrm>
            <a:off x="3048000" y="6950364"/>
            <a:ext cx="1091047" cy="10246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5364"/>
                </a:moveTo>
                <a:cubicBezTo>
                  <a:pt x="21195" y="0"/>
                  <a:pt x="21195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405" y="5364"/>
                  <a:pt x="405" y="5364"/>
                  <a:pt x="405" y="5364"/>
                </a:cubicBezTo>
                <a:cubicBezTo>
                  <a:pt x="0" y="5364"/>
                  <a:pt x="0" y="5364"/>
                  <a:pt x="0" y="5364"/>
                </a:cubicBezTo>
                <a:cubicBezTo>
                  <a:pt x="0" y="19860"/>
                  <a:pt x="0" y="19860"/>
                  <a:pt x="0" y="19860"/>
                </a:cubicBezTo>
                <a:cubicBezTo>
                  <a:pt x="0" y="20875"/>
                  <a:pt x="810" y="21600"/>
                  <a:pt x="175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875"/>
                  <a:pt x="21600" y="19860"/>
                </a:cubicBezTo>
                <a:cubicBezTo>
                  <a:pt x="21600" y="5364"/>
                  <a:pt x="21600" y="5364"/>
                  <a:pt x="21600" y="5364"/>
                </a:cubicBezTo>
                <a:lnTo>
                  <a:pt x="21195" y="5364"/>
                </a:lnTo>
                <a:close/>
                <a:moveTo>
                  <a:pt x="20385" y="5364"/>
                </a:moveTo>
                <a:cubicBezTo>
                  <a:pt x="18495" y="2754"/>
                  <a:pt x="18495" y="2754"/>
                  <a:pt x="18495" y="2754"/>
                </a:cubicBezTo>
                <a:cubicBezTo>
                  <a:pt x="20250" y="725"/>
                  <a:pt x="20250" y="725"/>
                  <a:pt x="20250" y="725"/>
                </a:cubicBezTo>
                <a:cubicBezTo>
                  <a:pt x="20520" y="725"/>
                  <a:pt x="20520" y="725"/>
                  <a:pt x="20520" y="725"/>
                </a:cubicBezTo>
                <a:cubicBezTo>
                  <a:pt x="20520" y="5364"/>
                  <a:pt x="20520" y="5364"/>
                  <a:pt x="20520" y="5364"/>
                </a:cubicBezTo>
                <a:lnTo>
                  <a:pt x="20385" y="5364"/>
                </a:lnTo>
                <a:close/>
                <a:moveTo>
                  <a:pt x="18360" y="3914"/>
                </a:moveTo>
                <a:cubicBezTo>
                  <a:pt x="19440" y="5364"/>
                  <a:pt x="19440" y="5364"/>
                  <a:pt x="19440" y="5364"/>
                </a:cubicBezTo>
                <a:cubicBezTo>
                  <a:pt x="18360" y="5364"/>
                  <a:pt x="18360" y="5364"/>
                  <a:pt x="18360" y="5364"/>
                </a:cubicBezTo>
                <a:lnTo>
                  <a:pt x="18360" y="3914"/>
                </a:lnTo>
                <a:close/>
                <a:moveTo>
                  <a:pt x="5400" y="725"/>
                </a:moveTo>
                <a:cubicBezTo>
                  <a:pt x="7560" y="725"/>
                  <a:pt x="7560" y="725"/>
                  <a:pt x="7560" y="725"/>
                </a:cubicBezTo>
                <a:cubicBezTo>
                  <a:pt x="9720" y="725"/>
                  <a:pt x="9720" y="725"/>
                  <a:pt x="9720" y="725"/>
                </a:cubicBezTo>
                <a:cubicBezTo>
                  <a:pt x="11880" y="725"/>
                  <a:pt x="11880" y="725"/>
                  <a:pt x="11880" y="725"/>
                </a:cubicBezTo>
                <a:cubicBezTo>
                  <a:pt x="14040" y="725"/>
                  <a:pt x="14040" y="725"/>
                  <a:pt x="14040" y="725"/>
                </a:cubicBezTo>
                <a:cubicBezTo>
                  <a:pt x="16200" y="725"/>
                  <a:pt x="16200" y="725"/>
                  <a:pt x="16200" y="725"/>
                </a:cubicBezTo>
                <a:cubicBezTo>
                  <a:pt x="18360" y="725"/>
                  <a:pt x="18360" y="725"/>
                  <a:pt x="18360" y="725"/>
                </a:cubicBezTo>
                <a:cubicBezTo>
                  <a:pt x="19305" y="725"/>
                  <a:pt x="19305" y="725"/>
                  <a:pt x="19305" y="725"/>
                </a:cubicBezTo>
                <a:cubicBezTo>
                  <a:pt x="17685" y="2464"/>
                  <a:pt x="17685" y="2464"/>
                  <a:pt x="17685" y="2464"/>
                </a:cubicBezTo>
                <a:cubicBezTo>
                  <a:pt x="17685" y="2464"/>
                  <a:pt x="17685" y="2464"/>
                  <a:pt x="17685" y="2464"/>
                </a:cubicBezTo>
                <a:cubicBezTo>
                  <a:pt x="17685" y="2464"/>
                  <a:pt x="17685" y="2464"/>
                  <a:pt x="17685" y="2464"/>
                </a:cubicBezTo>
                <a:cubicBezTo>
                  <a:pt x="17685" y="2609"/>
                  <a:pt x="17685" y="2609"/>
                  <a:pt x="17685" y="2609"/>
                </a:cubicBezTo>
                <a:cubicBezTo>
                  <a:pt x="17685" y="2609"/>
                  <a:pt x="17685" y="2609"/>
                  <a:pt x="17685" y="2609"/>
                </a:cubicBezTo>
                <a:cubicBezTo>
                  <a:pt x="17685" y="2609"/>
                  <a:pt x="17685" y="2609"/>
                  <a:pt x="17685" y="2609"/>
                </a:cubicBezTo>
                <a:cubicBezTo>
                  <a:pt x="17685" y="2754"/>
                  <a:pt x="17685" y="2754"/>
                  <a:pt x="17685" y="2754"/>
                </a:cubicBezTo>
                <a:cubicBezTo>
                  <a:pt x="17685" y="4639"/>
                  <a:pt x="17685" y="4639"/>
                  <a:pt x="17685" y="4639"/>
                </a:cubicBezTo>
                <a:cubicBezTo>
                  <a:pt x="17685" y="5364"/>
                  <a:pt x="17685" y="5364"/>
                  <a:pt x="17685" y="5364"/>
                </a:cubicBezTo>
                <a:cubicBezTo>
                  <a:pt x="3915" y="5364"/>
                  <a:pt x="3915" y="5364"/>
                  <a:pt x="3915" y="5364"/>
                </a:cubicBezTo>
                <a:cubicBezTo>
                  <a:pt x="3915" y="4639"/>
                  <a:pt x="3915" y="4639"/>
                  <a:pt x="3915" y="4639"/>
                </a:cubicBezTo>
                <a:cubicBezTo>
                  <a:pt x="3915" y="2754"/>
                  <a:pt x="3915" y="2754"/>
                  <a:pt x="3915" y="2754"/>
                </a:cubicBezTo>
                <a:cubicBezTo>
                  <a:pt x="3915" y="2754"/>
                  <a:pt x="3915" y="2754"/>
                  <a:pt x="3915" y="2609"/>
                </a:cubicBezTo>
                <a:cubicBezTo>
                  <a:pt x="3915" y="2609"/>
                  <a:pt x="3915" y="2609"/>
                  <a:pt x="3915" y="2609"/>
                </a:cubicBezTo>
                <a:cubicBezTo>
                  <a:pt x="3915" y="2609"/>
                  <a:pt x="3915" y="2609"/>
                  <a:pt x="3915" y="2609"/>
                </a:cubicBezTo>
                <a:cubicBezTo>
                  <a:pt x="3915" y="2609"/>
                  <a:pt x="3915" y="2609"/>
                  <a:pt x="3915" y="2464"/>
                </a:cubicBezTo>
                <a:cubicBezTo>
                  <a:pt x="3915" y="2464"/>
                  <a:pt x="3915" y="2464"/>
                  <a:pt x="3915" y="2464"/>
                </a:cubicBezTo>
                <a:cubicBezTo>
                  <a:pt x="3915" y="2464"/>
                  <a:pt x="3915" y="2464"/>
                  <a:pt x="3915" y="2464"/>
                </a:cubicBezTo>
                <a:cubicBezTo>
                  <a:pt x="2295" y="725"/>
                  <a:pt x="2295" y="725"/>
                  <a:pt x="2295" y="725"/>
                </a:cubicBezTo>
                <a:cubicBezTo>
                  <a:pt x="3240" y="725"/>
                  <a:pt x="3240" y="725"/>
                  <a:pt x="3240" y="725"/>
                </a:cubicBezTo>
                <a:lnTo>
                  <a:pt x="5400" y="725"/>
                </a:lnTo>
                <a:close/>
                <a:moveTo>
                  <a:pt x="2160" y="5364"/>
                </a:moveTo>
                <a:cubicBezTo>
                  <a:pt x="3240" y="3914"/>
                  <a:pt x="3240" y="3914"/>
                  <a:pt x="3240" y="3914"/>
                </a:cubicBezTo>
                <a:cubicBezTo>
                  <a:pt x="3240" y="5364"/>
                  <a:pt x="3240" y="5364"/>
                  <a:pt x="3240" y="5364"/>
                </a:cubicBezTo>
                <a:lnTo>
                  <a:pt x="2160" y="5364"/>
                </a:lnTo>
                <a:close/>
                <a:moveTo>
                  <a:pt x="1080" y="725"/>
                </a:moveTo>
                <a:cubicBezTo>
                  <a:pt x="1350" y="725"/>
                  <a:pt x="1350" y="725"/>
                  <a:pt x="1350" y="725"/>
                </a:cubicBezTo>
                <a:cubicBezTo>
                  <a:pt x="3105" y="2754"/>
                  <a:pt x="3105" y="2754"/>
                  <a:pt x="3105" y="2754"/>
                </a:cubicBezTo>
                <a:cubicBezTo>
                  <a:pt x="1215" y="5364"/>
                  <a:pt x="1215" y="5364"/>
                  <a:pt x="1215" y="5364"/>
                </a:cubicBezTo>
                <a:cubicBezTo>
                  <a:pt x="1080" y="5364"/>
                  <a:pt x="1080" y="5364"/>
                  <a:pt x="1080" y="5364"/>
                </a:cubicBezTo>
                <a:lnTo>
                  <a:pt x="1080" y="725"/>
                </a:lnTo>
                <a:close/>
                <a:moveTo>
                  <a:pt x="20925" y="19860"/>
                </a:moveTo>
                <a:cubicBezTo>
                  <a:pt x="20925" y="20440"/>
                  <a:pt x="20385" y="20875"/>
                  <a:pt x="19845" y="20875"/>
                </a:cubicBezTo>
                <a:cubicBezTo>
                  <a:pt x="1755" y="20875"/>
                  <a:pt x="1755" y="20875"/>
                  <a:pt x="1755" y="20875"/>
                </a:cubicBezTo>
                <a:cubicBezTo>
                  <a:pt x="1215" y="20875"/>
                  <a:pt x="675" y="20440"/>
                  <a:pt x="675" y="19860"/>
                </a:cubicBezTo>
                <a:cubicBezTo>
                  <a:pt x="675" y="6234"/>
                  <a:pt x="675" y="6234"/>
                  <a:pt x="675" y="6234"/>
                </a:cubicBezTo>
                <a:cubicBezTo>
                  <a:pt x="20925" y="6234"/>
                  <a:pt x="20925" y="6234"/>
                  <a:pt x="20925" y="6234"/>
                </a:cubicBezTo>
                <a:lnTo>
                  <a:pt x="20925" y="19860"/>
                </a:lnTo>
                <a:close/>
                <a:moveTo>
                  <a:pt x="15525" y="8843"/>
                </a:moveTo>
                <a:cubicBezTo>
                  <a:pt x="15525" y="11162"/>
                  <a:pt x="15525" y="11162"/>
                  <a:pt x="15525" y="11162"/>
                </a:cubicBezTo>
                <a:cubicBezTo>
                  <a:pt x="15525" y="13917"/>
                  <a:pt x="13365" y="16236"/>
                  <a:pt x="10800" y="16236"/>
                </a:cubicBezTo>
                <a:cubicBezTo>
                  <a:pt x="8235" y="16236"/>
                  <a:pt x="6075" y="13917"/>
                  <a:pt x="6075" y="11162"/>
                </a:cubicBezTo>
                <a:cubicBezTo>
                  <a:pt x="6075" y="8843"/>
                  <a:pt x="6075" y="8843"/>
                  <a:pt x="6075" y="8843"/>
                </a:cubicBezTo>
                <a:cubicBezTo>
                  <a:pt x="6075" y="8698"/>
                  <a:pt x="6345" y="8553"/>
                  <a:pt x="6480" y="8553"/>
                </a:cubicBezTo>
                <a:cubicBezTo>
                  <a:pt x="6615" y="8553"/>
                  <a:pt x="6885" y="8698"/>
                  <a:pt x="6885" y="8843"/>
                </a:cubicBezTo>
                <a:cubicBezTo>
                  <a:pt x="6885" y="11162"/>
                  <a:pt x="6885" y="11162"/>
                  <a:pt x="6885" y="11162"/>
                </a:cubicBezTo>
                <a:cubicBezTo>
                  <a:pt x="6885" y="13627"/>
                  <a:pt x="8640" y="15511"/>
                  <a:pt x="10800" y="15511"/>
                </a:cubicBezTo>
                <a:cubicBezTo>
                  <a:pt x="12960" y="15511"/>
                  <a:pt x="14715" y="13627"/>
                  <a:pt x="14715" y="11162"/>
                </a:cubicBezTo>
                <a:cubicBezTo>
                  <a:pt x="14715" y="8843"/>
                  <a:pt x="14715" y="8843"/>
                  <a:pt x="14715" y="8843"/>
                </a:cubicBezTo>
                <a:cubicBezTo>
                  <a:pt x="14715" y="8698"/>
                  <a:pt x="14985" y="8553"/>
                  <a:pt x="15120" y="8553"/>
                </a:cubicBezTo>
                <a:cubicBezTo>
                  <a:pt x="15255" y="8553"/>
                  <a:pt x="15525" y="8698"/>
                  <a:pt x="15525" y="8843"/>
                </a:cubicBezTo>
                <a:close/>
                <a:moveTo>
                  <a:pt x="6480" y="8118"/>
                </a:moveTo>
                <a:cubicBezTo>
                  <a:pt x="6075" y="8118"/>
                  <a:pt x="5805" y="8408"/>
                  <a:pt x="5805" y="8843"/>
                </a:cubicBezTo>
                <a:cubicBezTo>
                  <a:pt x="5805" y="9133"/>
                  <a:pt x="5535" y="9278"/>
                  <a:pt x="5400" y="9278"/>
                </a:cubicBezTo>
                <a:cubicBezTo>
                  <a:pt x="5265" y="9278"/>
                  <a:pt x="4995" y="9133"/>
                  <a:pt x="4995" y="8843"/>
                </a:cubicBezTo>
                <a:cubicBezTo>
                  <a:pt x="4995" y="7973"/>
                  <a:pt x="5670" y="7393"/>
                  <a:pt x="6480" y="7393"/>
                </a:cubicBezTo>
                <a:cubicBezTo>
                  <a:pt x="7290" y="7393"/>
                  <a:pt x="7965" y="7973"/>
                  <a:pt x="7965" y="8843"/>
                </a:cubicBezTo>
                <a:cubicBezTo>
                  <a:pt x="7965" y="9133"/>
                  <a:pt x="7695" y="9278"/>
                  <a:pt x="7560" y="9278"/>
                </a:cubicBezTo>
                <a:cubicBezTo>
                  <a:pt x="7425" y="9278"/>
                  <a:pt x="7155" y="9133"/>
                  <a:pt x="7155" y="8843"/>
                </a:cubicBezTo>
                <a:cubicBezTo>
                  <a:pt x="7155" y="8408"/>
                  <a:pt x="6885" y="8118"/>
                  <a:pt x="6480" y="8118"/>
                </a:cubicBezTo>
                <a:close/>
                <a:moveTo>
                  <a:pt x="16605" y="8843"/>
                </a:moveTo>
                <a:cubicBezTo>
                  <a:pt x="16605" y="9133"/>
                  <a:pt x="16335" y="9278"/>
                  <a:pt x="16200" y="9278"/>
                </a:cubicBezTo>
                <a:cubicBezTo>
                  <a:pt x="16065" y="9278"/>
                  <a:pt x="15795" y="9133"/>
                  <a:pt x="15795" y="8843"/>
                </a:cubicBezTo>
                <a:cubicBezTo>
                  <a:pt x="15795" y="8408"/>
                  <a:pt x="15525" y="8118"/>
                  <a:pt x="15120" y="8118"/>
                </a:cubicBezTo>
                <a:cubicBezTo>
                  <a:pt x="14715" y="8118"/>
                  <a:pt x="14445" y="8408"/>
                  <a:pt x="14445" y="8843"/>
                </a:cubicBezTo>
                <a:cubicBezTo>
                  <a:pt x="14445" y="9133"/>
                  <a:pt x="14175" y="9278"/>
                  <a:pt x="14040" y="9278"/>
                </a:cubicBezTo>
                <a:cubicBezTo>
                  <a:pt x="13905" y="9278"/>
                  <a:pt x="13635" y="9133"/>
                  <a:pt x="13635" y="8843"/>
                </a:cubicBezTo>
                <a:cubicBezTo>
                  <a:pt x="13635" y="7973"/>
                  <a:pt x="14310" y="7393"/>
                  <a:pt x="15120" y="7393"/>
                </a:cubicBezTo>
                <a:cubicBezTo>
                  <a:pt x="15930" y="7393"/>
                  <a:pt x="16605" y="7973"/>
                  <a:pt x="16605" y="8843"/>
                </a:cubicBezTo>
                <a:close/>
                <a:moveTo>
                  <a:pt x="8640" y="1885"/>
                </a:moveTo>
                <a:cubicBezTo>
                  <a:pt x="8775" y="1885"/>
                  <a:pt x="9045" y="2174"/>
                  <a:pt x="9045" y="2319"/>
                </a:cubicBezTo>
                <a:cubicBezTo>
                  <a:pt x="9045" y="2464"/>
                  <a:pt x="8775" y="2754"/>
                  <a:pt x="8640" y="2754"/>
                </a:cubicBezTo>
                <a:cubicBezTo>
                  <a:pt x="8505" y="2754"/>
                  <a:pt x="8235" y="2464"/>
                  <a:pt x="8235" y="2319"/>
                </a:cubicBezTo>
                <a:cubicBezTo>
                  <a:pt x="8235" y="2174"/>
                  <a:pt x="8505" y="1885"/>
                  <a:pt x="8640" y="1885"/>
                </a:cubicBezTo>
                <a:close/>
                <a:moveTo>
                  <a:pt x="9720" y="725"/>
                </a:moveTo>
                <a:cubicBezTo>
                  <a:pt x="9855" y="725"/>
                  <a:pt x="10125" y="1015"/>
                  <a:pt x="10125" y="1160"/>
                </a:cubicBezTo>
                <a:cubicBezTo>
                  <a:pt x="10125" y="1305"/>
                  <a:pt x="9855" y="1595"/>
                  <a:pt x="9720" y="1595"/>
                </a:cubicBezTo>
                <a:cubicBezTo>
                  <a:pt x="9585" y="1595"/>
                  <a:pt x="9315" y="1305"/>
                  <a:pt x="9315" y="1160"/>
                </a:cubicBezTo>
                <a:cubicBezTo>
                  <a:pt x="9315" y="1015"/>
                  <a:pt x="9585" y="725"/>
                  <a:pt x="9720" y="725"/>
                </a:cubicBezTo>
                <a:close/>
                <a:moveTo>
                  <a:pt x="9720" y="3044"/>
                </a:moveTo>
                <a:cubicBezTo>
                  <a:pt x="9855" y="3044"/>
                  <a:pt x="10125" y="3334"/>
                  <a:pt x="10125" y="3479"/>
                </a:cubicBezTo>
                <a:cubicBezTo>
                  <a:pt x="10125" y="3624"/>
                  <a:pt x="9855" y="3914"/>
                  <a:pt x="9720" y="3914"/>
                </a:cubicBezTo>
                <a:cubicBezTo>
                  <a:pt x="9585" y="3914"/>
                  <a:pt x="9315" y="3624"/>
                  <a:pt x="9315" y="3479"/>
                </a:cubicBezTo>
                <a:cubicBezTo>
                  <a:pt x="9315" y="3334"/>
                  <a:pt x="9585" y="3044"/>
                  <a:pt x="9720" y="3044"/>
                </a:cubicBezTo>
                <a:close/>
                <a:moveTo>
                  <a:pt x="10800" y="1885"/>
                </a:moveTo>
                <a:cubicBezTo>
                  <a:pt x="10935" y="1885"/>
                  <a:pt x="11205" y="2174"/>
                  <a:pt x="11205" y="2319"/>
                </a:cubicBezTo>
                <a:cubicBezTo>
                  <a:pt x="11205" y="2464"/>
                  <a:pt x="10935" y="2754"/>
                  <a:pt x="10800" y="2754"/>
                </a:cubicBezTo>
                <a:cubicBezTo>
                  <a:pt x="10665" y="2754"/>
                  <a:pt x="10395" y="2464"/>
                  <a:pt x="10395" y="2319"/>
                </a:cubicBezTo>
                <a:cubicBezTo>
                  <a:pt x="10395" y="2174"/>
                  <a:pt x="10665" y="1885"/>
                  <a:pt x="10800" y="1885"/>
                </a:cubicBezTo>
                <a:close/>
                <a:moveTo>
                  <a:pt x="6480" y="1885"/>
                </a:moveTo>
                <a:cubicBezTo>
                  <a:pt x="6615" y="1885"/>
                  <a:pt x="6885" y="2174"/>
                  <a:pt x="6885" y="2319"/>
                </a:cubicBezTo>
                <a:cubicBezTo>
                  <a:pt x="6885" y="2464"/>
                  <a:pt x="6615" y="2754"/>
                  <a:pt x="6480" y="2754"/>
                </a:cubicBezTo>
                <a:cubicBezTo>
                  <a:pt x="6345" y="2754"/>
                  <a:pt x="6075" y="2464"/>
                  <a:pt x="6075" y="2319"/>
                </a:cubicBezTo>
                <a:cubicBezTo>
                  <a:pt x="6075" y="2174"/>
                  <a:pt x="6345" y="1885"/>
                  <a:pt x="6480" y="1885"/>
                </a:cubicBezTo>
                <a:close/>
                <a:moveTo>
                  <a:pt x="7560" y="725"/>
                </a:moveTo>
                <a:cubicBezTo>
                  <a:pt x="7695" y="725"/>
                  <a:pt x="7965" y="1015"/>
                  <a:pt x="7965" y="1160"/>
                </a:cubicBezTo>
                <a:cubicBezTo>
                  <a:pt x="7965" y="1305"/>
                  <a:pt x="7695" y="1595"/>
                  <a:pt x="7560" y="1595"/>
                </a:cubicBezTo>
                <a:cubicBezTo>
                  <a:pt x="7425" y="1595"/>
                  <a:pt x="7155" y="1305"/>
                  <a:pt x="7155" y="1160"/>
                </a:cubicBezTo>
                <a:cubicBezTo>
                  <a:pt x="7155" y="1015"/>
                  <a:pt x="7425" y="725"/>
                  <a:pt x="7560" y="725"/>
                </a:cubicBezTo>
                <a:close/>
                <a:moveTo>
                  <a:pt x="7560" y="3044"/>
                </a:moveTo>
                <a:cubicBezTo>
                  <a:pt x="7695" y="3044"/>
                  <a:pt x="7965" y="3334"/>
                  <a:pt x="7965" y="3479"/>
                </a:cubicBezTo>
                <a:cubicBezTo>
                  <a:pt x="7965" y="3624"/>
                  <a:pt x="7695" y="3914"/>
                  <a:pt x="7560" y="3914"/>
                </a:cubicBezTo>
                <a:cubicBezTo>
                  <a:pt x="7425" y="3914"/>
                  <a:pt x="7155" y="3624"/>
                  <a:pt x="7155" y="3479"/>
                </a:cubicBezTo>
                <a:cubicBezTo>
                  <a:pt x="7155" y="3334"/>
                  <a:pt x="7425" y="3044"/>
                  <a:pt x="7560" y="3044"/>
                </a:cubicBezTo>
                <a:close/>
                <a:moveTo>
                  <a:pt x="4320" y="1885"/>
                </a:moveTo>
                <a:cubicBezTo>
                  <a:pt x="4455" y="1885"/>
                  <a:pt x="4725" y="2174"/>
                  <a:pt x="4725" y="2319"/>
                </a:cubicBezTo>
                <a:cubicBezTo>
                  <a:pt x="4725" y="2464"/>
                  <a:pt x="4455" y="2754"/>
                  <a:pt x="4320" y="2754"/>
                </a:cubicBezTo>
                <a:cubicBezTo>
                  <a:pt x="4185" y="2754"/>
                  <a:pt x="3915" y="2464"/>
                  <a:pt x="3915" y="2319"/>
                </a:cubicBezTo>
                <a:cubicBezTo>
                  <a:pt x="3915" y="2174"/>
                  <a:pt x="4185" y="1885"/>
                  <a:pt x="4320" y="1885"/>
                </a:cubicBezTo>
                <a:close/>
                <a:moveTo>
                  <a:pt x="3240" y="725"/>
                </a:moveTo>
                <a:cubicBezTo>
                  <a:pt x="3375" y="725"/>
                  <a:pt x="3645" y="1015"/>
                  <a:pt x="3645" y="1160"/>
                </a:cubicBezTo>
                <a:cubicBezTo>
                  <a:pt x="3645" y="1305"/>
                  <a:pt x="3375" y="1595"/>
                  <a:pt x="3240" y="1595"/>
                </a:cubicBezTo>
                <a:cubicBezTo>
                  <a:pt x="3105" y="1595"/>
                  <a:pt x="2835" y="1305"/>
                  <a:pt x="2835" y="1160"/>
                </a:cubicBezTo>
                <a:cubicBezTo>
                  <a:pt x="2835" y="1015"/>
                  <a:pt x="3105" y="725"/>
                  <a:pt x="3240" y="725"/>
                </a:cubicBezTo>
                <a:close/>
                <a:moveTo>
                  <a:pt x="5400" y="725"/>
                </a:moveTo>
                <a:cubicBezTo>
                  <a:pt x="5535" y="725"/>
                  <a:pt x="5805" y="1015"/>
                  <a:pt x="5805" y="1160"/>
                </a:cubicBezTo>
                <a:cubicBezTo>
                  <a:pt x="5805" y="1305"/>
                  <a:pt x="5535" y="1595"/>
                  <a:pt x="5400" y="1595"/>
                </a:cubicBezTo>
                <a:cubicBezTo>
                  <a:pt x="5265" y="1595"/>
                  <a:pt x="4995" y="1305"/>
                  <a:pt x="4995" y="1160"/>
                </a:cubicBezTo>
                <a:cubicBezTo>
                  <a:pt x="4995" y="1015"/>
                  <a:pt x="5265" y="725"/>
                  <a:pt x="5400" y="725"/>
                </a:cubicBezTo>
                <a:close/>
                <a:moveTo>
                  <a:pt x="5400" y="3044"/>
                </a:moveTo>
                <a:cubicBezTo>
                  <a:pt x="5535" y="3044"/>
                  <a:pt x="5805" y="3334"/>
                  <a:pt x="5805" y="3479"/>
                </a:cubicBezTo>
                <a:cubicBezTo>
                  <a:pt x="5805" y="3624"/>
                  <a:pt x="5535" y="3914"/>
                  <a:pt x="5400" y="3914"/>
                </a:cubicBezTo>
                <a:cubicBezTo>
                  <a:pt x="5265" y="3914"/>
                  <a:pt x="4995" y="3624"/>
                  <a:pt x="4995" y="3479"/>
                </a:cubicBezTo>
                <a:cubicBezTo>
                  <a:pt x="4995" y="3334"/>
                  <a:pt x="5265" y="3044"/>
                  <a:pt x="5400" y="3044"/>
                </a:cubicBezTo>
                <a:close/>
                <a:moveTo>
                  <a:pt x="17280" y="1885"/>
                </a:moveTo>
                <a:cubicBezTo>
                  <a:pt x="17415" y="1885"/>
                  <a:pt x="17685" y="2174"/>
                  <a:pt x="17685" y="2319"/>
                </a:cubicBezTo>
                <a:cubicBezTo>
                  <a:pt x="17685" y="2464"/>
                  <a:pt x="17415" y="2754"/>
                  <a:pt x="17280" y="2754"/>
                </a:cubicBezTo>
                <a:cubicBezTo>
                  <a:pt x="17145" y="2754"/>
                  <a:pt x="16875" y="2464"/>
                  <a:pt x="16875" y="2319"/>
                </a:cubicBezTo>
                <a:cubicBezTo>
                  <a:pt x="16875" y="2174"/>
                  <a:pt x="17145" y="1885"/>
                  <a:pt x="17280" y="1885"/>
                </a:cubicBezTo>
                <a:close/>
                <a:moveTo>
                  <a:pt x="18360" y="725"/>
                </a:moveTo>
                <a:cubicBezTo>
                  <a:pt x="18495" y="725"/>
                  <a:pt x="18765" y="1015"/>
                  <a:pt x="18765" y="1160"/>
                </a:cubicBezTo>
                <a:cubicBezTo>
                  <a:pt x="18765" y="1305"/>
                  <a:pt x="18495" y="1595"/>
                  <a:pt x="18360" y="1595"/>
                </a:cubicBezTo>
                <a:cubicBezTo>
                  <a:pt x="18225" y="1595"/>
                  <a:pt x="17955" y="1305"/>
                  <a:pt x="17955" y="1160"/>
                </a:cubicBezTo>
                <a:cubicBezTo>
                  <a:pt x="17955" y="1015"/>
                  <a:pt x="18225" y="725"/>
                  <a:pt x="18360" y="725"/>
                </a:cubicBezTo>
                <a:close/>
                <a:moveTo>
                  <a:pt x="11880" y="725"/>
                </a:moveTo>
                <a:cubicBezTo>
                  <a:pt x="12015" y="725"/>
                  <a:pt x="12285" y="1015"/>
                  <a:pt x="12285" y="1160"/>
                </a:cubicBezTo>
                <a:cubicBezTo>
                  <a:pt x="12285" y="1305"/>
                  <a:pt x="12015" y="1595"/>
                  <a:pt x="11880" y="1595"/>
                </a:cubicBezTo>
                <a:cubicBezTo>
                  <a:pt x="11745" y="1595"/>
                  <a:pt x="11475" y="1305"/>
                  <a:pt x="11475" y="1160"/>
                </a:cubicBezTo>
                <a:cubicBezTo>
                  <a:pt x="11475" y="1015"/>
                  <a:pt x="11745" y="725"/>
                  <a:pt x="11880" y="725"/>
                </a:cubicBezTo>
                <a:close/>
                <a:moveTo>
                  <a:pt x="11880" y="3044"/>
                </a:moveTo>
                <a:cubicBezTo>
                  <a:pt x="12015" y="3044"/>
                  <a:pt x="12285" y="3334"/>
                  <a:pt x="12285" y="3479"/>
                </a:cubicBezTo>
                <a:cubicBezTo>
                  <a:pt x="12285" y="3624"/>
                  <a:pt x="12015" y="3914"/>
                  <a:pt x="11880" y="3914"/>
                </a:cubicBezTo>
                <a:cubicBezTo>
                  <a:pt x="11745" y="3914"/>
                  <a:pt x="11475" y="3624"/>
                  <a:pt x="11475" y="3479"/>
                </a:cubicBezTo>
                <a:cubicBezTo>
                  <a:pt x="11475" y="3334"/>
                  <a:pt x="11745" y="3044"/>
                  <a:pt x="11880" y="3044"/>
                </a:cubicBezTo>
                <a:close/>
                <a:moveTo>
                  <a:pt x="12960" y="1885"/>
                </a:moveTo>
                <a:cubicBezTo>
                  <a:pt x="13095" y="1885"/>
                  <a:pt x="13365" y="2174"/>
                  <a:pt x="13365" y="2319"/>
                </a:cubicBezTo>
                <a:cubicBezTo>
                  <a:pt x="13365" y="2464"/>
                  <a:pt x="13095" y="2754"/>
                  <a:pt x="12960" y="2754"/>
                </a:cubicBezTo>
                <a:cubicBezTo>
                  <a:pt x="12825" y="2754"/>
                  <a:pt x="12555" y="2464"/>
                  <a:pt x="12555" y="2319"/>
                </a:cubicBezTo>
                <a:cubicBezTo>
                  <a:pt x="12555" y="2174"/>
                  <a:pt x="12825" y="1885"/>
                  <a:pt x="12960" y="1885"/>
                </a:cubicBezTo>
                <a:close/>
                <a:moveTo>
                  <a:pt x="15120" y="1885"/>
                </a:moveTo>
                <a:cubicBezTo>
                  <a:pt x="15255" y="1885"/>
                  <a:pt x="15525" y="2174"/>
                  <a:pt x="15525" y="2319"/>
                </a:cubicBezTo>
                <a:cubicBezTo>
                  <a:pt x="15525" y="2464"/>
                  <a:pt x="15255" y="2754"/>
                  <a:pt x="15120" y="2754"/>
                </a:cubicBezTo>
                <a:cubicBezTo>
                  <a:pt x="14985" y="2754"/>
                  <a:pt x="14715" y="2464"/>
                  <a:pt x="14715" y="2319"/>
                </a:cubicBezTo>
                <a:cubicBezTo>
                  <a:pt x="14715" y="2174"/>
                  <a:pt x="14985" y="1885"/>
                  <a:pt x="15120" y="1885"/>
                </a:cubicBezTo>
                <a:close/>
                <a:moveTo>
                  <a:pt x="8640" y="4204"/>
                </a:moveTo>
                <a:cubicBezTo>
                  <a:pt x="8775" y="4204"/>
                  <a:pt x="9045" y="4494"/>
                  <a:pt x="9045" y="4639"/>
                </a:cubicBezTo>
                <a:cubicBezTo>
                  <a:pt x="9045" y="4784"/>
                  <a:pt x="8775" y="5074"/>
                  <a:pt x="8640" y="5074"/>
                </a:cubicBezTo>
                <a:cubicBezTo>
                  <a:pt x="8505" y="5074"/>
                  <a:pt x="8235" y="4784"/>
                  <a:pt x="8235" y="4639"/>
                </a:cubicBezTo>
                <a:cubicBezTo>
                  <a:pt x="8235" y="4494"/>
                  <a:pt x="8505" y="4204"/>
                  <a:pt x="8640" y="4204"/>
                </a:cubicBezTo>
                <a:close/>
                <a:moveTo>
                  <a:pt x="10800" y="4204"/>
                </a:moveTo>
                <a:cubicBezTo>
                  <a:pt x="10935" y="4204"/>
                  <a:pt x="11205" y="4494"/>
                  <a:pt x="11205" y="4639"/>
                </a:cubicBezTo>
                <a:cubicBezTo>
                  <a:pt x="11205" y="4784"/>
                  <a:pt x="10935" y="5074"/>
                  <a:pt x="10800" y="5074"/>
                </a:cubicBezTo>
                <a:cubicBezTo>
                  <a:pt x="10665" y="5074"/>
                  <a:pt x="10395" y="4784"/>
                  <a:pt x="10395" y="4639"/>
                </a:cubicBezTo>
                <a:cubicBezTo>
                  <a:pt x="10395" y="4494"/>
                  <a:pt x="10665" y="4204"/>
                  <a:pt x="10800" y="4204"/>
                </a:cubicBezTo>
                <a:close/>
                <a:moveTo>
                  <a:pt x="6480" y="4204"/>
                </a:moveTo>
                <a:cubicBezTo>
                  <a:pt x="6615" y="4204"/>
                  <a:pt x="6885" y="4494"/>
                  <a:pt x="6885" y="4639"/>
                </a:cubicBezTo>
                <a:cubicBezTo>
                  <a:pt x="6885" y="4784"/>
                  <a:pt x="6615" y="5074"/>
                  <a:pt x="6480" y="5074"/>
                </a:cubicBezTo>
                <a:cubicBezTo>
                  <a:pt x="6345" y="5074"/>
                  <a:pt x="6075" y="4784"/>
                  <a:pt x="6075" y="4639"/>
                </a:cubicBezTo>
                <a:cubicBezTo>
                  <a:pt x="6075" y="4494"/>
                  <a:pt x="6345" y="4204"/>
                  <a:pt x="6480" y="4204"/>
                </a:cubicBezTo>
                <a:close/>
                <a:moveTo>
                  <a:pt x="4320" y="4204"/>
                </a:moveTo>
                <a:cubicBezTo>
                  <a:pt x="4455" y="4204"/>
                  <a:pt x="4725" y="4494"/>
                  <a:pt x="4725" y="4639"/>
                </a:cubicBezTo>
                <a:cubicBezTo>
                  <a:pt x="4725" y="4784"/>
                  <a:pt x="4455" y="5074"/>
                  <a:pt x="4320" y="5074"/>
                </a:cubicBezTo>
                <a:cubicBezTo>
                  <a:pt x="4185" y="5074"/>
                  <a:pt x="3915" y="4784"/>
                  <a:pt x="3915" y="4639"/>
                </a:cubicBezTo>
                <a:cubicBezTo>
                  <a:pt x="3915" y="4494"/>
                  <a:pt x="4185" y="4204"/>
                  <a:pt x="4320" y="4204"/>
                </a:cubicBezTo>
                <a:close/>
                <a:moveTo>
                  <a:pt x="17280" y="4204"/>
                </a:moveTo>
                <a:cubicBezTo>
                  <a:pt x="17415" y="4204"/>
                  <a:pt x="17685" y="4494"/>
                  <a:pt x="17685" y="4639"/>
                </a:cubicBezTo>
                <a:cubicBezTo>
                  <a:pt x="17685" y="4784"/>
                  <a:pt x="17415" y="5074"/>
                  <a:pt x="17280" y="5074"/>
                </a:cubicBezTo>
                <a:cubicBezTo>
                  <a:pt x="17145" y="5074"/>
                  <a:pt x="16875" y="4784"/>
                  <a:pt x="16875" y="4639"/>
                </a:cubicBezTo>
                <a:cubicBezTo>
                  <a:pt x="16875" y="4494"/>
                  <a:pt x="17145" y="4204"/>
                  <a:pt x="17280" y="4204"/>
                </a:cubicBezTo>
                <a:close/>
                <a:moveTo>
                  <a:pt x="12960" y="4204"/>
                </a:moveTo>
                <a:cubicBezTo>
                  <a:pt x="13095" y="4204"/>
                  <a:pt x="13365" y="4494"/>
                  <a:pt x="13365" y="4639"/>
                </a:cubicBezTo>
                <a:cubicBezTo>
                  <a:pt x="13365" y="4784"/>
                  <a:pt x="13095" y="5074"/>
                  <a:pt x="12960" y="5074"/>
                </a:cubicBezTo>
                <a:cubicBezTo>
                  <a:pt x="12825" y="5074"/>
                  <a:pt x="12555" y="4784"/>
                  <a:pt x="12555" y="4639"/>
                </a:cubicBezTo>
                <a:cubicBezTo>
                  <a:pt x="12555" y="4494"/>
                  <a:pt x="12825" y="4204"/>
                  <a:pt x="12960" y="4204"/>
                </a:cubicBezTo>
                <a:close/>
                <a:moveTo>
                  <a:pt x="15120" y="4204"/>
                </a:moveTo>
                <a:cubicBezTo>
                  <a:pt x="15255" y="4204"/>
                  <a:pt x="15525" y="4494"/>
                  <a:pt x="15525" y="4639"/>
                </a:cubicBezTo>
                <a:cubicBezTo>
                  <a:pt x="15525" y="4784"/>
                  <a:pt x="15255" y="5074"/>
                  <a:pt x="15120" y="5074"/>
                </a:cubicBezTo>
                <a:cubicBezTo>
                  <a:pt x="14985" y="5074"/>
                  <a:pt x="14715" y="4784"/>
                  <a:pt x="14715" y="4639"/>
                </a:cubicBezTo>
                <a:cubicBezTo>
                  <a:pt x="14715" y="4494"/>
                  <a:pt x="14985" y="4204"/>
                  <a:pt x="15120" y="4204"/>
                </a:cubicBezTo>
                <a:close/>
                <a:moveTo>
                  <a:pt x="14040" y="725"/>
                </a:moveTo>
                <a:cubicBezTo>
                  <a:pt x="14175" y="725"/>
                  <a:pt x="14445" y="1015"/>
                  <a:pt x="14445" y="1160"/>
                </a:cubicBezTo>
                <a:cubicBezTo>
                  <a:pt x="14445" y="1305"/>
                  <a:pt x="14175" y="1595"/>
                  <a:pt x="14040" y="1595"/>
                </a:cubicBezTo>
                <a:cubicBezTo>
                  <a:pt x="13905" y="1595"/>
                  <a:pt x="13635" y="1305"/>
                  <a:pt x="13635" y="1160"/>
                </a:cubicBezTo>
                <a:cubicBezTo>
                  <a:pt x="13635" y="1015"/>
                  <a:pt x="13905" y="725"/>
                  <a:pt x="14040" y="725"/>
                </a:cubicBezTo>
                <a:close/>
                <a:moveTo>
                  <a:pt x="16200" y="725"/>
                </a:moveTo>
                <a:cubicBezTo>
                  <a:pt x="16335" y="725"/>
                  <a:pt x="16605" y="1015"/>
                  <a:pt x="16605" y="1160"/>
                </a:cubicBezTo>
                <a:cubicBezTo>
                  <a:pt x="16605" y="1305"/>
                  <a:pt x="16335" y="1595"/>
                  <a:pt x="16200" y="1595"/>
                </a:cubicBezTo>
                <a:cubicBezTo>
                  <a:pt x="16065" y="1595"/>
                  <a:pt x="15795" y="1305"/>
                  <a:pt x="15795" y="1160"/>
                </a:cubicBezTo>
                <a:cubicBezTo>
                  <a:pt x="15795" y="1015"/>
                  <a:pt x="16065" y="725"/>
                  <a:pt x="16200" y="725"/>
                </a:cubicBezTo>
                <a:close/>
                <a:moveTo>
                  <a:pt x="14040" y="3044"/>
                </a:moveTo>
                <a:cubicBezTo>
                  <a:pt x="14175" y="3044"/>
                  <a:pt x="14445" y="3334"/>
                  <a:pt x="14445" y="3479"/>
                </a:cubicBezTo>
                <a:cubicBezTo>
                  <a:pt x="14445" y="3624"/>
                  <a:pt x="14175" y="3914"/>
                  <a:pt x="14040" y="3914"/>
                </a:cubicBezTo>
                <a:cubicBezTo>
                  <a:pt x="13905" y="3914"/>
                  <a:pt x="13635" y="3624"/>
                  <a:pt x="13635" y="3479"/>
                </a:cubicBezTo>
                <a:cubicBezTo>
                  <a:pt x="13635" y="3334"/>
                  <a:pt x="13905" y="3044"/>
                  <a:pt x="14040" y="3044"/>
                </a:cubicBezTo>
                <a:close/>
                <a:moveTo>
                  <a:pt x="16200" y="3044"/>
                </a:moveTo>
                <a:cubicBezTo>
                  <a:pt x="16335" y="3044"/>
                  <a:pt x="16605" y="3334"/>
                  <a:pt x="16605" y="3479"/>
                </a:cubicBezTo>
                <a:cubicBezTo>
                  <a:pt x="16605" y="3624"/>
                  <a:pt x="16335" y="3914"/>
                  <a:pt x="16200" y="3914"/>
                </a:cubicBezTo>
                <a:cubicBezTo>
                  <a:pt x="16065" y="3914"/>
                  <a:pt x="15795" y="3624"/>
                  <a:pt x="15795" y="3479"/>
                </a:cubicBezTo>
                <a:cubicBezTo>
                  <a:pt x="15795" y="3334"/>
                  <a:pt x="16065" y="3044"/>
                  <a:pt x="16200" y="304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51" name="Freeform 1859"/>
          <p:cNvSpPr/>
          <p:nvPr/>
        </p:nvSpPr>
        <p:spPr>
          <a:xfrm>
            <a:off x="3048000" y="8164356"/>
            <a:ext cx="1091047" cy="10979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1195" y="6446"/>
                </a:moveTo>
                <a:cubicBezTo>
                  <a:pt x="21195" y="1451"/>
                  <a:pt x="21195" y="1451"/>
                  <a:pt x="21195" y="1451"/>
                </a:cubicBezTo>
                <a:cubicBezTo>
                  <a:pt x="14040" y="1451"/>
                  <a:pt x="14040" y="1451"/>
                  <a:pt x="14040" y="1451"/>
                </a:cubicBezTo>
                <a:cubicBezTo>
                  <a:pt x="13905" y="1451"/>
                  <a:pt x="13635" y="1586"/>
                  <a:pt x="13635" y="1721"/>
                </a:cubicBezTo>
                <a:cubicBezTo>
                  <a:pt x="13635" y="1991"/>
                  <a:pt x="13905" y="2126"/>
                  <a:pt x="14040" y="2126"/>
                </a:cubicBezTo>
                <a:cubicBezTo>
                  <a:pt x="19305" y="2126"/>
                  <a:pt x="19305" y="2126"/>
                  <a:pt x="19305" y="2126"/>
                </a:cubicBezTo>
                <a:cubicBezTo>
                  <a:pt x="17685" y="3611"/>
                  <a:pt x="17685" y="3611"/>
                  <a:pt x="17685" y="3611"/>
                </a:cubicBezTo>
                <a:cubicBezTo>
                  <a:pt x="17685" y="3746"/>
                  <a:pt x="17685" y="3746"/>
                  <a:pt x="17685" y="3746"/>
                </a:cubicBezTo>
                <a:cubicBezTo>
                  <a:pt x="17685" y="3746"/>
                  <a:pt x="17685" y="3746"/>
                  <a:pt x="17685" y="3746"/>
                </a:cubicBezTo>
                <a:cubicBezTo>
                  <a:pt x="17685" y="3746"/>
                  <a:pt x="17685" y="3746"/>
                  <a:pt x="17685" y="3746"/>
                </a:cubicBezTo>
                <a:cubicBezTo>
                  <a:pt x="17685" y="3746"/>
                  <a:pt x="17685" y="3881"/>
                  <a:pt x="17685" y="3881"/>
                </a:cubicBezTo>
                <a:cubicBezTo>
                  <a:pt x="17685" y="3881"/>
                  <a:pt x="17685" y="3881"/>
                  <a:pt x="17685" y="3881"/>
                </a:cubicBezTo>
                <a:cubicBezTo>
                  <a:pt x="17685" y="3881"/>
                  <a:pt x="17685" y="3881"/>
                  <a:pt x="17685" y="3881"/>
                </a:cubicBezTo>
                <a:cubicBezTo>
                  <a:pt x="17685" y="6446"/>
                  <a:pt x="17685" y="6446"/>
                  <a:pt x="17685" y="6446"/>
                </a:cubicBezTo>
                <a:cubicBezTo>
                  <a:pt x="3915" y="6446"/>
                  <a:pt x="3915" y="6446"/>
                  <a:pt x="3915" y="6446"/>
                </a:cubicBezTo>
                <a:cubicBezTo>
                  <a:pt x="3915" y="3881"/>
                  <a:pt x="3915" y="3881"/>
                  <a:pt x="3915" y="3881"/>
                </a:cubicBezTo>
                <a:cubicBezTo>
                  <a:pt x="3915" y="3881"/>
                  <a:pt x="3915" y="3881"/>
                  <a:pt x="3915" y="3881"/>
                </a:cubicBezTo>
                <a:cubicBezTo>
                  <a:pt x="3915" y="3881"/>
                  <a:pt x="3915" y="3881"/>
                  <a:pt x="3915" y="3881"/>
                </a:cubicBezTo>
                <a:cubicBezTo>
                  <a:pt x="3915" y="3881"/>
                  <a:pt x="3915" y="3746"/>
                  <a:pt x="3915" y="3746"/>
                </a:cubicBezTo>
                <a:cubicBezTo>
                  <a:pt x="3915" y="3746"/>
                  <a:pt x="3915" y="3746"/>
                  <a:pt x="3915" y="3746"/>
                </a:cubicBezTo>
                <a:cubicBezTo>
                  <a:pt x="3915" y="3746"/>
                  <a:pt x="3915" y="3746"/>
                  <a:pt x="3915" y="3746"/>
                </a:cubicBezTo>
                <a:cubicBezTo>
                  <a:pt x="3915" y="3746"/>
                  <a:pt x="3915" y="3746"/>
                  <a:pt x="3915" y="3611"/>
                </a:cubicBezTo>
                <a:cubicBezTo>
                  <a:pt x="2295" y="2126"/>
                  <a:pt x="2295" y="2126"/>
                  <a:pt x="2295" y="2126"/>
                </a:cubicBezTo>
                <a:cubicBezTo>
                  <a:pt x="7560" y="2126"/>
                  <a:pt x="7560" y="2126"/>
                  <a:pt x="7560" y="2126"/>
                </a:cubicBezTo>
                <a:cubicBezTo>
                  <a:pt x="7695" y="2126"/>
                  <a:pt x="7965" y="1991"/>
                  <a:pt x="7965" y="1721"/>
                </a:cubicBezTo>
                <a:cubicBezTo>
                  <a:pt x="7965" y="1586"/>
                  <a:pt x="7695" y="1451"/>
                  <a:pt x="7560" y="1451"/>
                </a:cubicBezTo>
                <a:cubicBezTo>
                  <a:pt x="405" y="1451"/>
                  <a:pt x="405" y="1451"/>
                  <a:pt x="405" y="1451"/>
                </a:cubicBezTo>
                <a:cubicBezTo>
                  <a:pt x="405" y="6446"/>
                  <a:pt x="405" y="6446"/>
                  <a:pt x="405" y="6446"/>
                </a:cubicBezTo>
                <a:cubicBezTo>
                  <a:pt x="0" y="6446"/>
                  <a:pt x="0" y="6446"/>
                  <a:pt x="0" y="6446"/>
                </a:cubicBezTo>
                <a:cubicBezTo>
                  <a:pt x="0" y="19811"/>
                  <a:pt x="0" y="19811"/>
                  <a:pt x="0" y="19811"/>
                </a:cubicBezTo>
                <a:cubicBezTo>
                  <a:pt x="0" y="20756"/>
                  <a:pt x="810" y="21566"/>
                  <a:pt x="1755" y="21566"/>
                </a:cubicBezTo>
                <a:cubicBezTo>
                  <a:pt x="19845" y="21566"/>
                  <a:pt x="19845" y="21566"/>
                  <a:pt x="19845" y="21566"/>
                </a:cubicBezTo>
                <a:cubicBezTo>
                  <a:pt x="20790" y="21566"/>
                  <a:pt x="21600" y="20756"/>
                  <a:pt x="21600" y="19811"/>
                </a:cubicBezTo>
                <a:cubicBezTo>
                  <a:pt x="21600" y="6446"/>
                  <a:pt x="21600" y="6446"/>
                  <a:pt x="21600" y="6446"/>
                </a:cubicBezTo>
                <a:lnTo>
                  <a:pt x="21195" y="6446"/>
                </a:lnTo>
                <a:close/>
                <a:moveTo>
                  <a:pt x="20520" y="2126"/>
                </a:moveTo>
                <a:cubicBezTo>
                  <a:pt x="20520" y="6446"/>
                  <a:pt x="20520" y="6446"/>
                  <a:pt x="20520" y="6446"/>
                </a:cubicBezTo>
                <a:cubicBezTo>
                  <a:pt x="20385" y="6446"/>
                  <a:pt x="20385" y="6446"/>
                  <a:pt x="20385" y="6446"/>
                </a:cubicBezTo>
                <a:cubicBezTo>
                  <a:pt x="18495" y="4016"/>
                  <a:pt x="18495" y="4016"/>
                  <a:pt x="18495" y="4016"/>
                </a:cubicBezTo>
                <a:cubicBezTo>
                  <a:pt x="20250" y="2126"/>
                  <a:pt x="20250" y="2126"/>
                  <a:pt x="20250" y="2126"/>
                </a:cubicBezTo>
                <a:lnTo>
                  <a:pt x="20520" y="2126"/>
                </a:lnTo>
                <a:close/>
                <a:moveTo>
                  <a:pt x="18360" y="4961"/>
                </a:moveTo>
                <a:cubicBezTo>
                  <a:pt x="19440" y="6446"/>
                  <a:pt x="19440" y="6446"/>
                  <a:pt x="19440" y="6446"/>
                </a:cubicBezTo>
                <a:cubicBezTo>
                  <a:pt x="18360" y="6446"/>
                  <a:pt x="18360" y="6446"/>
                  <a:pt x="18360" y="6446"/>
                </a:cubicBezTo>
                <a:lnTo>
                  <a:pt x="18360" y="4961"/>
                </a:lnTo>
                <a:close/>
                <a:moveTo>
                  <a:pt x="2160" y="6446"/>
                </a:moveTo>
                <a:cubicBezTo>
                  <a:pt x="3240" y="4961"/>
                  <a:pt x="3240" y="4961"/>
                  <a:pt x="3240" y="4961"/>
                </a:cubicBezTo>
                <a:cubicBezTo>
                  <a:pt x="3240" y="6446"/>
                  <a:pt x="3240" y="6446"/>
                  <a:pt x="3240" y="6446"/>
                </a:cubicBezTo>
                <a:lnTo>
                  <a:pt x="2160" y="6446"/>
                </a:lnTo>
                <a:close/>
                <a:moveTo>
                  <a:pt x="1080" y="2126"/>
                </a:moveTo>
                <a:cubicBezTo>
                  <a:pt x="1350" y="2126"/>
                  <a:pt x="1350" y="2126"/>
                  <a:pt x="1350" y="2126"/>
                </a:cubicBezTo>
                <a:cubicBezTo>
                  <a:pt x="3105" y="4016"/>
                  <a:pt x="3105" y="4016"/>
                  <a:pt x="3105" y="4016"/>
                </a:cubicBezTo>
                <a:cubicBezTo>
                  <a:pt x="1215" y="6446"/>
                  <a:pt x="1215" y="6446"/>
                  <a:pt x="1215" y="6446"/>
                </a:cubicBezTo>
                <a:cubicBezTo>
                  <a:pt x="1080" y="6446"/>
                  <a:pt x="1080" y="6446"/>
                  <a:pt x="1080" y="6446"/>
                </a:cubicBezTo>
                <a:lnTo>
                  <a:pt x="1080" y="2126"/>
                </a:lnTo>
                <a:close/>
                <a:moveTo>
                  <a:pt x="20925" y="19811"/>
                </a:moveTo>
                <a:cubicBezTo>
                  <a:pt x="20925" y="20351"/>
                  <a:pt x="20385" y="20891"/>
                  <a:pt x="19845" y="20891"/>
                </a:cubicBezTo>
                <a:cubicBezTo>
                  <a:pt x="1755" y="20891"/>
                  <a:pt x="1755" y="20891"/>
                  <a:pt x="1755" y="20891"/>
                </a:cubicBezTo>
                <a:cubicBezTo>
                  <a:pt x="1215" y="20891"/>
                  <a:pt x="675" y="20351"/>
                  <a:pt x="675" y="19811"/>
                </a:cubicBezTo>
                <a:cubicBezTo>
                  <a:pt x="675" y="7121"/>
                  <a:pt x="675" y="7121"/>
                  <a:pt x="675" y="7121"/>
                </a:cubicBezTo>
                <a:cubicBezTo>
                  <a:pt x="20925" y="7121"/>
                  <a:pt x="20925" y="7121"/>
                  <a:pt x="20925" y="7121"/>
                </a:cubicBezTo>
                <a:lnTo>
                  <a:pt x="20925" y="19811"/>
                </a:lnTo>
                <a:close/>
                <a:moveTo>
                  <a:pt x="15525" y="9686"/>
                </a:moveTo>
                <a:cubicBezTo>
                  <a:pt x="15525" y="11846"/>
                  <a:pt x="15525" y="11846"/>
                  <a:pt x="15525" y="11846"/>
                </a:cubicBezTo>
                <a:cubicBezTo>
                  <a:pt x="15525" y="14411"/>
                  <a:pt x="13365" y="16571"/>
                  <a:pt x="10800" y="16571"/>
                </a:cubicBezTo>
                <a:cubicBezTo>
                  <a:pt x="8235" y="16571"/>
                  <a:pt x="6075" y="14411"/>
                  <a:pt x="6075" y="11846"/>
                </a:cubicBezTo>
                <a:cubicBezTo>
                  <a:pt x="6075" y="9686"/>
                  <a:pt x="6075" y="9686"/>
                  <a:pt x="6075" y="9686"/>
                </a:cubicBezTo>
                <a:cubicBezTo>
                  <a:pt x="6075" y="9551"/>
                  <a:pt x="6345" y="9281"/>
                  <a:pt x="6480" y="9281"/>
                </a:cubicBezTo>
                <a:cubicBezTo>
                  <a:pt x="6615" y="9281"/>
                  <a:pt x="6885" y="9551"/>
                  <a:pt x="6885" y="9686"/>
                </a:cubicBezTo>
                <a:cubicBezTo>
                  <a:pt x="6885" y="11846"/>
                  <a:pt x="6885" y="11846"/>
                  <a:pt x="6885" y="11846"/>
                </a:cubicBezTo>
                <a:cubicBezTo>
                  <a:pt x="6885" y="14006"/>
                  <a:pt x="8640" y="15761"/>
                  <a:pt x="10800" y="15761"/>
                </a:cubicBezTo>
                <a:cubicBezTo>
                  <a:pt x="12960" y="15761"/>
                  <a:pt x="14715" y="14006"/>
                  <a:pt x="14715" y="11846"/>
                </a:cubicBezTo>
                <a:cubicBezTo>
                  <a:pt x="14715" y="9686"/>
                  <a:pt x="14715" y="9686"/>
                  <a:pt x="14715" y="9686"/>
                </a:cubicBezTo>
                <a:cubicBezTo>
                  <a:pt x="14715" y="9551"/>
                  <a:pt x="14985" y="9281"/>
                  <a:pt x="15120" y="9281"/>
                </a:cubicBezTo>
                <a:cubicBezTo>
                  <a:pt x="15255" y="9281"/>
                  <a:pt x="15525" y="9551"/>
                  <a:pt x="15525" y="9686"/>
                </a:cubicBezTo>
                <a:close/>
                <a:moveTo>
                  <a:pt x="6480" y="9011"/>
                </a:moveTo>
                <a:cubicBezTo>
                  <a:pt x="6075" y="9011"/>
                  <a:pt x="5805" y="9281"/>
                  <a:pt x="5805" y="9686"/>
                </a:cubicBezTo>
                <a:cubicBezTo>
                  <a:pt x="5805" y="9821"/>
                  <a:pt x="5535" y="10091"/>
                  <a:pt x="5400" y="10091"/>
                </a:cubicBezTo>
                <a:cubicBezTo>
                  <a:pt x="5265" y="10091"/>
                  <a:pt x="4995" y="9821"/>
                  <a:pt x="4995" y="9686"/>
                </a:cubicBezTo>
                <a:cubicBezTo>
                  <a:pt x="4995" y="8876"/>
                  <a:pt x="5670" y="8201"/>
                  <a:pt x="6480" y="8201"/>
                </a:cubicBezTo>
                <a:cubicBezTo>
                  <a:pt x="7290" y="8201"/>
                  <a:pt x="7965" y="8876"/>
                  <a:pt x="7965" y="9686"/>
                </a:cubicBezTo>
                <a:cubicBezTo>
                  <a:pt x="7965" y="9821"/>
                  <a:pt x="7695" y="10091"/>
                  <a:pt x="7560" y="10091"/>
                </a:cubicBezTo>
                <a:cubicBezTo>
                  <a:pt x="7425" y="10091"/>
                  <a:pt x="7155" y="9821"/>
                  <a:pt x="7155" y="9686"/>
                </a:cubicBezTo>
                <a:cubicBezTo>
                  <a:pt x="7155" y="9281"/>
                  <a:pt x="6885" y="9011"/>
                  <a:pt x="6480" y="9011"/>
                </a:cubicBezTo>
                <a:close/>
                <a:moveTo>
                  <a:pt x="16605" y="9686"/>
                </a:moveTo>
                <a:cubicBezTo>
                  <a:pt x="16605" y="9821"/>
                  <a:pt x="16335" y="10091"/>
                  <a:pt x="16200" y="10091"/>
                </a:cubicBezTo>
                <a:cubicBezTo>
                  <a:pt x="16065" y="10091"/>
                  <a:pt x="15795" y="9821"/>
                  <a:pt x="15795" y="9686"/>
                </a:cubicBezTo>
                <a:cubicBezTo>
                  <a:pt x="15795" y="9281"/>
                  <a:pt x="15525" y="9011"/>
                  <a:pt x="15120" y="9011"/>
                </a:cubicBezTo>
                <a:cubicBezTo>
                  <a:pt x="14715" y="9011"/>
                  <a:pt x="14445" y="9281"/>
                  <a:pt x="14445" y="9686"/>
                </a:cubicBezTo>
                <a:cubicBezTo>
                  <a:pt x="14445" y="9821"/>
                  <a:pt x="14175" y="10091"/>
                  <a:pt x="14040" y="10091"/>
                </a:cubicBezTo>
                <a:cubicBezTo>
                  <a:pt x="13905" y="10091"/>
                  <a:pt x="13635" y="9821"/>
                  <a:pt x="13635" y="9686"/>
                </a:cubicBezTo>
                <a:cubicBezTo>
                  <a:pt x="13635" y="8876"/>
                  <a:pt x="14310" y="8201"/>
                  <a:pt x="15120" y="8201"/>
                </a:cubicBezTo>
                <a:cubicBezTo>
                  <a:pt x="15930" y="8201"/>
                  <a:pt x="16605" y="8876"/>
                  <a:pt x="16605" y="9686"/>
                </a:cubicBezTo>
                <a:close/>
                <a:moveTo>
                  <a:pt x="7965" y="641"/>
                </a:moveTo>
                <a:cubicBezTo>
                  <a:pt x="7830" y="506"/>
                  <a:pt x="7830" y="236"/>
                  <a:pt x="7965" y="101"/>
                </a:cubicBezTo>
                <a:cubicBezTo>
                  <a:pt x="8100" y="-34"/>
                  <a:pt x="8370" y="-34"/>
                  <a:pt x="8505" y="101"/>
                </a:cubicBezTo>
                <a:cubicBezTo>
                  <a:pt x="10800" y="2396"/>
                  <a:pt x="10800" y="2396"/>
                  <a:pt x="10800" y="2396"/>
                </a:cubicBezTo>
                <a:cubicBezTo>
                  <a:pt x="13095" y="101"/>
                  <a:pt x="13095" y="101"/>
                  <a:pt x="13095" y="101"/>
                </a:cubicBezTo>
                <a:cubicBezTo>
                  <a:pt x="13230" y="-34"/>
                  <a:pt x="13500" y="-34"/>
                  <a:pt x="13635" y="101"/>
                </a:cubicBezTo>
                <a:cubicBezTo>
                  <a:pt x="13770" y="236"/>
                  <a:pt x="13770" y="506"/>
                  <a:pt x="13635" y="641"/>
                </a:cubicBezTo>
                <a:cubicBezTo>
                  <a:pt x="11340" y="2801"/>
                  <a:pt x="11340" y="2801"/>
                  <a:pt x="11340" y="2801"/>
                </a:cubicBezTo>
                <a:cubicBezTo>
                  <a:pt x="13635" y="5096"/>
                  <a:pt x="13635" y="5096"/>
                  <a:pt x="13635" y="5096"/>
                </a:cubicBezTo>
                <a:cubicBezTo>
                  <a:pt x="13770" y="5231"/>
                  <a:pt x="13770" y="5501"/>
                  <a:pt x="13635" y="5636"/>
                </a:cubicBezTo>
                <a:cubicBezTo>
                  <a:pt x="13500" y="5636"/>
                  <a:pt x="13365" y="5771"/>
                  <a:pt x="13365" y="5771"/>
                </a:cubicBezTo>
                <a:cubicBezTo>
                  <a:pt x="13230" y="5771"/>
                  <a:pt x="13095" y="5636"/>
                  <a:pt x="13095" y="5636"/>
                </a:cubicBezTo>
                <a:cubicBezTo>
                  <a:pt x="10800" y="3341"/>
                  <a:pt x="10800" y="3341"/>
                  <a:pt x="10800" y="3341"/>
                </a:cubicBezTo>
                <a:cubicBezTo>
                  <a:pt x="8505" y="5636"/>
                  <a:pt x="8505" y="5636"/>
                  <a:pt x="8505" y="5636"/>
                </a:cubicBezTo>
                <a:cubicBezTo>
                  <a:pt x="8505" y="5636"/>
                  <a:pt x="8370" y="5771"/>
                  <a:pt x="8235" y="5771"/>
                </a:cubicBezTo>
                <a:cubicBezTo>
                  <a:pt x="8235" y="5771"/>
                  <a:pt x="8100" y="5636"/>
                  <a:pt x="7965" y="5636"/>
                </a:cubicBezTo>
                <a:cubicBezTo>
                  <a:pt x="7830" y="5501"/>
                  <a:pt x="7830" y="5231"/>
                  <a:pt x="7965" y="5096"/>
                </a:cubicBezTo>
                <a:cubicBezTo>
                  <a:pt x="10260" y="2801"/>
                  <a:pt x="10260" y="2801"/>
                  <a:pt x="10260" y="2801"/>
                </a:cubicBezTo>
                <a:lnTo>
                  <a:pt x="7965" y="64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52" name="Freeform 1860"/>
          <p:cNvSpPr/>
          <p:nvPr/>
        </p:nvSpPr>
        <p:spPr>
          <a:xfrm>
            <a:off x="3048000" y="940088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6480"/>
                </a:moveTo>
                <a:cubicBezTo>
                  <a:pt x="21195" y="1485"/>
                  <a:pt x="21195" y="1485"/>
                  <a:pt x="21195" y="1485"/>
                </a:cubicBezTo>
                <a:cubicBezTo>
                  <a:pt x="12960" y="1485"/>
                  <a:pt x="12960" y="1485"/>
                  <a:pt x="12960" y="1485"/>
                </a:cubicBezTo>
                <a:cubicBezTo>
                  <a:pt x="12825" y="1485"/>
                  <a:pt x="12555" y="1620"/>
                  <a:pt x="12555" y="1755"/>
                </a:cubicBezTo>
                <a:cubicBezTo>
                  <a:pt x="12555" y="2025"/>
                  <a:pt x="12825" y="2160"/>
                  <a:pt x="12960" y="2160"/>
                </a:cubicBezTo>
                <a:cubicBezTo>
                  <a:pt x="19305" y="2160"/>
                  <a:pt x="19305" y="2160"/>
                  <a:pt x="19305" y="2160"/>
                </a:cubicBezTo>
                <a:cubicBezTo>
                  <a:pt x="17685" y="3645"/>
                  <a:pt x="17685" y="3645"/>
                  <a:pt x="17685" y="3645"/>
                </a:cubicBezTo>
                <a:cubicBezTo>
                  <a:pt x="17685" y="3780"/>
                  <a:pt x="17685" y="3780"/>
                  <a:pt x="17685" y="3780"/>
                </a:cubicBezTo>
                <a:cubicBezTo>
                  <a:pt x="17685" y="3780"/>
                  <a:pt x="17685" y="3780"/>
                  <a:pt x="17685" y="3780"/>
                </a:cubicBezTo>
                <a:cubicBezTo>
                  <a:pt x="17685" y="3780"/>
                  <a:pt x="17685" y="3780"/>
                  <a:pt x="17685" y="3780"/>
                </a:cubicBezTo>
                <a:cubicBezTo>
                  <a:pt x="17685" y="3780"/>
                  <a:pt x="17685" y="3915"/>
                  <a:pt x="17685" y="3915"/>
                </a:cubicBezTo>
                <a:cubicBezTo>
                  <a:pt x="17685" y="3915"/>
                  <a:pt x="17685" y="3915"/>
                  <a:pt x="17685" y="3915"/>
                </a:cubicBezTo>
                <a:cubicBezTo>
                  <a:pt x="17685" y="3915"/>
                  <a:pt x="17685" y="3915"/>
                  <a:pt x="17685" y="3915"/>
                </a:cubicBezTo>
                <a:cubicBezTo>
                  <a:pt x="17685" y="6480"/>
                  <a:pt x="17685" y="6480"/>
                  <a:pt x="17685" y="6480"/>
                </a:cubicBezTo>
                <a:cubicBezTo>
                  <a:pt x="3915" y="6480"/>
                  <a:pt x="3915" y="6480"/>
                  <a:pt x="3915" y="6480"/>
                </a:cubicBezTo>
                <a:cubicBezTo>
                  <a:pt x="3915" y="3915"/>
                  <a:pt x="3915" y="3915"/>
                  <a:pt x="3915" y="3915"/>
                </a:cubicBezTo>
                <a:cubicBezTo>
                  <a:pt x="3915" y="3915"/>
                  <a:pt x="3915" y="3915"/>
                  <a:pt x="3915" y="3915"/>
                </a:cubicBezTo>
                <a:cubicBezTo>
                  <a:pt x="3915" y="3915"/>
                  <a:pt x="3915" y="3915"/>
                  <a:pt x="3915" y="3915"/>
                </a:cubicBezTo>
                <a:cubicBezTo>
                  <a:pt x="3915" y="3915"/>
                  <a:pt x="3915" y="3780"/>
                  <a:pt x="3915" y="3780"/>
                </a:cubicBezTo>
                <a:cubicBezTo>
                  <a:pt x="3915" y="3780"/>
                  <a:pt x="3915" y="3780"/>
                  <a:pt x="3915" y="3780"/>
                </a:cubicBezTo>
                <a:cubicBezTo>
                  <a:pt x="3915" y="3780"/>
                  <a:pt x="3915" y="3780"/>
                  <a:pt x="3915" y="3780"/>
                </a:cubicBezTo>
                <a:cubicBezTo>
                  <a:pt x="3915" y="3780"/>
                  <a:pt x="3915" y="3780"/>
                  <a:pt x="3915" y="3645"/>
                </a:cubicBezTo>
                <a:cubicBezTo>
                  <a:pt x="2295" y="2160"/>
                  <a:pt x="2295" y="2160"/>
                  <a:pt x="2295" y="2160"/>
                </a:cubicBezTo>
                <a:cubicBezTo>
                  <a:pt x="8640" y="2160"/>
                  <a:pt x="8640" y="2160"/>
                  <a:pt x="8640" y="2160"/>
                </a:cubicBezTo>
                <a:cubicBezTo>
                  <a:pt x="8775" y="2160"/>
                  <a:pt x="9045" y="2025"/>
                  <a:pt x="9045" y="1755"/>
                </a:cubicBezTo>
                <a:cubicBezTo>
                  <a:pt x="9045" y="1620"/>
                  <a:pt x="8775" y="1485"/>
                  <a:pt x="8640" y="1485"/>
                </a:cubicBezTo>
                <a:cubicBezTo>
                  <a:pt x="405" y="1485"/>
                  <a:pt x="405" y="1485"/>
                  <a:pt x="405" y="1485"/>
                </a:cubicBezTo>
                <a:cubicBezTo>
                  <a:pt x="405" y="6480"/>
                  <a:pt x="405" y="6480"/>
                  <a:pt x="405" y="6480"/>
                </a:cubicBezTo>
                <a:cubicBezTo>
                  <a:pt x="0" y="6480"/>
                  <a:pt x="0" y="6480"/>
                  <a:pt x="0" y="6480"/>
                </a:cubicBezTo>
                <a:cubicBezTo>
                  <a:pt x="0" y="19845"/>
                  <a:pt x="0" y="19845"/>
                  <a:pt x="0" y="19845"/>
                </a:cubicBezTo>
                <a:cubicBezTo>
                  <a:pt x="0" y="20790"/>
                  <a:pt x="810" y="21600"/>
                  <a:pt x="175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790"/>
                  <a:pt x="21600" y="19845"/>
                </a:cubicBezTo>
                <a:cubicBezTo>
                  <a:pt x="21600" y="6480"/>
                  <a:pt x="21600" y="6480"/>
                  <a:pt x="21600" y="6480"/>
                </a:cubicBezTo>
                <a:lnTo>
                  <a:pt x="21195" y="6480"/>
                </a:lnTo>
                <a:close/>
                <a:moveTo>
                  <a:pt x="20520" y="2160"/>
                </a:moveTo>
                <a:cubicBezTo>
                  <a:pt x="20520" y="6480"/>
                  <a:pt x="20520" y="6480"/>
                  <a:pt x="20520" y="6480"/>
                </a:cubicBezTo>
                <a:cubicBezTo>
                  <a:pt x="20385" y="6480"/>
                  <a:pt x="20385" y="6480"/>
                  <a:pt x="20385" y="6480"/>
                </a:cubicBezTo>
                <a:cubicBezTo>
                  <a:pt x="18495" y="4050"/>
                  <a:pt x="18495" y="4050"/>
                  <a:pt x="18495" y="4050"/>
                </a:cubicBezTo>
                <a:cubicBezTo>
                  <a:pt x="20250" y="2160"/>
                  <a:pt x="20250" y="2160"/>
                  <a:pt x="20250" y="2160"/>
                </a:cubicBezTo>
                <a:lnTo>
                  <a:pt x="20520" y="2160"/>
                </a:lnTo>
                <a:close/>
                <a:moveTo>
                  <a:pt x="18360" y="4995"/>
                </a:moveTo>
                <a:cubicBezTo>
                  <a:pt x="19440" y="6480"/>
                  <a:pt x="19440" y="6480"/>
                  <a:pt x="19440" y="6480"/>
                </a:cubicBezTo>
                <a:cubicBezTo>
                  <a:pt x="18360" y="6480"/>
                  <a:pt x="18360" y="6480"/>
                  <a:pt x="18360" y="6480"/>
                </a:cubicBezTo>
                <a:lnTo>
                  <a:pt x="18360" y="4995"/>
                </a:lnTo>
                <a:close/>
                <a:moveTo>
                  <a:pt x="2160" y="6480"/>
                </a:moveTo>
                <a:cubicBezTo>
                  <a:pt x="3240" y="4995"/>
                  <a:pt x="3240" y="4995"/>
                  <a:pt x="3240" y="4995"/>
                </a:cubicBezTo>
                <a:cubicBezTo>
                  <a:pt x="3240" y="6480"/>
                  <a:pt x="3240" y="6480"/>
                  <a:pt x="3240" y="6480"/>
                </a:cubicBezTo>
                <a:lnTo>
                  <a:pt x="2160" y="6480"/>
                </a:lnTo>
                <a:close/>
                <a:moveTo>
                  <a:pt x="1080" y="2160"/>
                </a:moveTo>
                <a:cubicBezTo>
                  <a:pt x="1350" y="2160"/>
                  <a:pt x="1350" y="2160"/>
                  <a:pt x="1350" y="2160"/>
                </a:cubicBezTo>
                <a:cubicBezTo>
                  <a:pt x="3105" y="4050"/>
                  <a:pt x="3105" y="4050"/>
                  <a:pt x="3105" y="4050"/>
                </a:cubicBezTo>
                <a:cubicBezTo>
                  <a:pt x="1215" y="6480"/>
                  <a:pt x="1215" y="6480"/>
                  <a:pt x="1215" y="6480"/>
                </a:cubicBezTo>
                <a:cubicBezTo>
                  <a:pt x="1080" y="6480"/>
                  <a:pt x="1080" y="6480"/>
                  <a:pt x="1080" y="6480"/>
                </a:cubicBezTo>
                <a:lnTo>
                  <a:pt x="1080" y="2160"/>
                </a:lnTo>
                <a:close/>
                <a:moveTo>
                  <a:pt x="20925" y="19845"/>
                </a:moveTo>
                <a:cubicBezTo>
                  <a:pt x="20925" y="20385"/>
                  <a:pt x="20385" y="20925"/>
                  <a:pt x="19845" y="20925"/>
                </a:cubicBezTo>
                <a:cubicBezTo>
                  <a:pt x="1755" y="20925"/>
                  <a:pt x="1755" y="20925"/>
                  <a:pt x="1755" y="20925"/>
                </a:cubicBezTo>
                <a:cubicBezTo>
                  <a:pt x="1215" y="20925"/>
                  <a:pt x="675" y="20385"/>
                  <a:pt x="675" y="19845"/>
                </a:cubicBezTo>
                <a:cubicBezTo>
                  <a:pt x="675" y="7155"/>
                  <a:pt x="675" y="7155"/>
                  <a:pt x="675" y="7155"/>
                </a:cubicBezTo>
                <a:cubicBezTo>
                  <a:pt x="20925" y="7155"/>
                  <a:pt x="20925" y="7155"/>
                  <a:pt x="20925" y="7155"/>
                </a:cubicBezTo>
                <a:lnTo>
                  <a:pt x="20925" y="19845"/>
                </a:lnTo>
                <a:close/>
                <a:moveTo>
                  <a:pt x="15525" y="9720"/>
                </a:moveTo>
                <a:cubicBezTo>
                  <a:pt x="15525" y="11880"/>
                  <a:pt x="15525" y="11880"/>
                  <a:pt x="15525" y="11880"/>
                </a:cubicBezTo>
                <a:cubicBezTo>
                  <a:pt x="15525" y="14445"/>
                  <a:pt x="13365" y="16605"/>
                  <a:pt x="10800" y="16605"/>
                </a:cubicBezTo>
                <a:cubicBezTo>
                  <a:pt x="8235" y="16605"/>
                  <a:pt x="6075" y="14445"/>
                  <a:pt x="6075" y="11880"/>
                </a:cubicBezTo>
                <a:cubicBezTo>
                  <a:pt x="6075" y="9720"/>
                  <a:pt x="6075" y="9720"/>
                  <a:pt x="6075" y="9720"/>
                </a:cubicBezTo>
                <a:cubicBezTo>
                  <a:pt x="6075" y="9585"/>
                  <a:pt x="6345" y="9315"/>
                  <a:pt x="6480" y="9315"/>
                </a:cubicBezTo>
                <a:cubicBezTo>
                  <a:pt x="6615" y="9315"/>
                  <a:pt x="6885" y="9585"/>
                  <a:pt x="6885" y="9720"/>
                </a:cubicBezTo>
                <a:cubicBezTo>
                  <a:pt x="6885" y="11880"/>
                  <a:pt x="6885" y="11880"/>
                  <a:pt x="6885" y="11880"/>
                </a:cubicBezTo>
                <a:cubicBezTo>
                  <a:pt x="6885" y="14040"/>
                  <a:pt x="8640" y="15795"/>
                  <a:pt x="10800" y="15795"/>
                </a:cubicBezTo>
                <a:cubicBezTo>
                  <a:pt x="12960" y="15795"/>
                  <a:pt x="14715" y="14040"/>
                  <a:pt x="14715" y="11880"/>
                </a:cubicBezTo>
                <a:cubicBezTo>
                  <a:pt x="14715" y="9720"/>
                  <a:pt x="14715" y="9720"/>
                  <a:pt x="14715" y="9720"/>
                </a:cubicBezTo>
                <a:cubicBezTo>
                  <a:pt x="14715" y="9585"/>
                  <a:pt x="14985" y="9315"/>
                  <a:pt x="15120" y="9315"/>
                </a:cubicBezTo>
                <a:cubicBezTo>
                  <a:pt x="15255" y="9315"/>
                  <a:pt x="15525" y="9585"/>
                  <a:pt x="15525" y="9720"/>
                </a:cubicBezTo>
                <a:close/>
                <a:moveTo>
                  <a:pt x="6480" y="9045"/>
                </a:moveTo>
                <a:cubicBezTo>
                  <a:pt x="6075" y="9045"/>
                  <a:pt x="5805" y="9315"/>
                  <a:pt x="5805" y="9720"/>
                </a:cubicBezTo>
                <a:cubicBezTo>
                  <a:pt x="5805" y="9855"/>
                  <a:pt x="5535" y="10125"/>
                  <a:pt x="5400" y="10125"/>
                </a:cubicBezTo>
                <a:cubicBezTo>
                  <a:pt x="5265" y="10125"/>
                  <a:pt x="4995" y="9855"/>
                  <a:pt x="4995" y="9720"/>
                </a:cubicBezTo>
                <a:cubicBezTo>
                  <a:pt x="4995" y="8910"/>
                  <a:pt x="5670" y="8235"/>
                  <a:pt x="6480" y="8235"/>
                </a:cubicBezTo>
                <a:cubicBezTo>
                  <a:pt x="7290" y="8235"/>
                  <a:pt x="7965" y="8910"/>
                  <a:pt x="7965" y="9720"/>
                </a:cubicBezTo>
                <a:cubicBezTo>
                  <a:pt x="7965" y="9855"/>
                  <a:pt x="7695" y="10125"/>
                  <a:pt x="7560" y="10125"/>
                </a:cubicBezTo>
                <a:cubicBezTo>
                  <a:pt x="7425" y="10125"/>
                  <a:pt x="7155" y="9855"/>
                  <a:pt x="7155" y="9720"/>
                </a:cubicBezTo>
                <a:cubicBezTo>
                  <a:pt x="7155" y="9315"/>
                  <a:pt x="6885" y="9045"/>
                  <a:pt x="6480" y="9045"/>
                </a:cubicBezTo>
                <a:close/>
                <a:moveTo>
                  <a:pt x="16605" y="9720"/>
                </a:moveTo>
                <a:cubicBezTo>
                  <a:pt x="16605" y="9855"/>
                  <a:pt x="16335" y="10125"/>
                  <a:pt x="16200" y="10125"/>
                </a:cubicBezTo>
                <a:cubicBezTo>
                  <a:pt x="16065" y="10125"/>
                  <a:pt x="15795" y="9855"/>
                  <a:pt x="15795" y="9720"/>
                </a:cubicBezTo>
                <a:cubicBezTo>
                  <a:pt x="15795" y="9315"/>
                  <a:pt x="15525" y="9045"/>
                  <a:pt x="15120" y="9045"/>
                </a:cubicBezTo>
                <a:cubicBezTo>
                  <a:pt x="14715" y="9045"/>
                  <a:pt x="14445" y="9315"/>
                  <a:pt x="14445" y="9720"/>
                </a:cubicBezTo>
                <a:cubicBezTo>
                  <a:pt x="14445" y="9855"/>
                  <a:pt x="14175" y="10125"/>
                  <a:pt x="14040" y="10125"/>
                </a:cubicBezTo>
                <a:cubicBezTo>
                  <a:pt x="13905" y="10125"/>
                  <a:pt x="13635" y="9855"/>
                  <a:pt x="13635" y="9720"/>
                </a:cubicBezTo>
                <a:cubicBezTo>
                  <a:pt x="13635" y="8910"/>
                  <a:pt x="14310" y="8235"/>
                  <a:pt x="15120" y="8235"/>
                </a:cubicBezTo>
                <a:cubicBezTo>
                  <a:pt x="15930" y="8235"/>
                  <a:pt x="16605" y="8910"/>
                  <a:pt x="16605" y="9720"/>
                </a:cubicBezTo>
                <a:close/>
                <a:moveTo>
                  <a:pt x="10395" y="4860"/>
                </a:moveTo>
                <a:cubicBezTo>
                  <a:pt x="10395" y="405"/>
                  <a:pt x="10395" y="405"/>
                  <a:pt x="10395" y="405"/>
                </a:cubicBezTo>
                <a:cubicBezTo>
                  <a:pt x="10395" y="135"/>
                  <a:pt x="10665" y="0"/>
                  <a:pt x="10800" y="0"/>
                </a:cubicBezTo>
                <a:cubicBezTo>
                  <a:pt x="10935" y="0"/>
                  <a:pt x="11205" y="135"/>
                  <a:pt x="11205" y="405"/>
                </a:cubicBezTo>
                <a:cubicBezTo>
                  <a:pt x="11205" y="4860"/>
                  <a:pt x="11205" y="4860"/>
                  <a:pt x="11205" y="4860"/>
                </a:cubicBezTo>
                <a:cubicBezTo>
                  <a:pt x="13095" y="2970"/>
                  <a:pt x="13095" y="2970"/>
                  <a:pt x="13095" y="2970"/>
                </a:cubicBezTo>
                <a:cubicBezTo>
                  <a:pt x="13230" y="2835"/>
                  <a:pt x="13500" y="2835"/>
                  <a:pt x="13635" y="2970"/>
                </a:cubicBezTo>
                <a:cubicBezTo>
                  <a:pt x="13770" y="3105"/>
                  <a:pt x="13770" y="3375"/>
                  <a:pt x="13635" y="3510"/>
                </a:cubicBezTo>
                <a:cubicBezTo>
                  <a:pt x="11070" y="6075"/>
                  <a:pt x="11070" y="6075"/>
                  <a:pt x="11070" y="6075"/>
                </a:cubicBezTo>
                <a:cubicBezTo>
                  <a:pt x="11070" y="6075"/>
                  <a:pt x="10935" y="6075"/>
                  <a:pt x="10935" y="6075"/>
                </a:cubicBezTo>
                <a:cubicBezTo>
                  <a:pt x="10935" y="6075"/>
                  <a:pt x="10800" y="6075"/>
                  <a:pt x="10800" y="6075"/>
                </a:cubicBezTo>
                <a:cubicBezTo>
                  <a:pt x="10800" y="6075"/>
                  <a:pt x="10665" y="6075"/>
                  <a:pt x="10665" y="6075"/>
                </a:cubicBezTo>
                <a:cubicBezTo>
                  <a:pt x="10665" y="6075"/>
                  <a:pt x="10530" y="6075"/>
                  <a:pt x="10530" y="6075"/>
                </a:cubicBezTo>
                <a:cubicBezTo>
                  <a:pt x="7965" y="3510"/>
                  <a:pt x="7965" y="3510"/>
                  <a:pt x="7965" y="3510"/>
                </a:cubicBezTo>
                <a:cubicBezTo>
                  <a:pt x="7830" y="3375"/>
                  <a:pt x="7830" y="3105"/>
                  <a:pt x="7965" y="2970"/>
                </a:cubicBezTo>
                <a:cubicBezTo>
                  <a:pt x="8100" y="2835"/>
                  <a:pt x="8370" y="2835"/>
                  <a:pt x="8505" y="2970"/>
                </a:cubicBezTo>
                <a:lnTo>
                  <a:pt x="10395" y="48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53" name="Freeform 1861"/>
          <p:cNvSpPr/>
          <p:nvPr/>
        </p:nvSpPr>
        <p:spPr>
          <a:xfrm>
            <a:off x="3048000" y="10639138"/>
            <a:ext cx="1091047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6191"/>
                </a:moveTo>
                <a:cubicBezTo>
                  <a:pt x="21195" y="1101"/>
                  <a:pt x="21195" y="1101"/>
                  <a:pt x="21195" y="1101"/>
                </a:cubicBezTo>
                <a:cubicBezTo>
                  <a:pt x="13635" y="1101"/>
                  <a:pt x="13635" y="1101"/>
                  <a:pt x="13635" y="1101"/>
                </a:cubicBezTo>
                <a:cubicBezTo>
                  <a:pt x="13500" y="1101"/>
                  <a:pt x="13365" y="1238"/>
                  <a:pt x="13365" y="1513"/>
                </a:cubicBezTo>
                <a:cubicBezTo>
                  <a:pt x="13365" y="1651"/>
                  <a:pt x="13500" y="1789"/>
                  <a:pt x="13635" y="1789"/>
                </a:cubicBezTo>
                <a:cubicBezTo>
                  <a:pt x="19305" y="1789"/>
                  <a:pt x="19305" y="1789"/>
                  <a:pt x="19305" y="1789"/>
                </a:cubicBezTo>
                <a:cubicBezTo>
                  <a:pt x="17685" y="3439"/>
                  <a:pt x="17685" y="3439"/>
                  <a:pt x="17685" y="3439"/>
                </a:cubicBezTo>
                <a:cubicBezTo>
                  <a:pt x="17685" y="3439"/>
                  <a:pt x="17685" y="3439"/>
                  <a:pt x="17685" y="3439"/>
                </a:cubicBezTo>
                <a:cubicBezTo>
                  <a:pt x="17685" y="3439"/>
                  <a:pt x="17685" y="3439"/>
                  <a:pt x="17685" y="3439"/>
                </a:cubicBezTo>
                <a:cubicBezTo>
                  <a:pt x="17685" y="3577"/>
                  <a:pt x="17685" y="3577"/>
                  <a:pt x="17685" y="3577"/>
                </a:cubicBezTo>
                <a:cubicBezTo>
                  <a:pt x="17685" y="3577"/>
                  <a:pt x="17685" y="3577"/>
                  <a:pt x="17685" y="3577"/>
                </a:cubicBezTo>
                <a:cubicBezTo>
                  <a:pt x="17685" y="3577"/>
                  <a:pt x="17685" y="3577"/>
                  <a:pt x="17685" y="3577"/>
                </a:cubicBezTo>
                <a:cubicBezTo>
                  <a:pt x="17685" y="3715"/>
                  <a:pt x="17685" y="3715"/>
                  <a:pt x="17685" y="3715"/>
                </a:cubicBezTo>
                <a:cubicBezTo>
                  <a:pt x="17685" y="6191"/>
                  <a:pt x="17685" y="6191"/>
                  <a:pt x="17685" y="6191"/>
                </a:cubicBezTo>
                <a:cubicBezTo>
                  <a:pt x="11205" y="6191"/>
                  <a:pt x="11205" y="6191"/>
                  <a:pt x="11205" y="6191"/>
                </a:cubicBezTo>
                <a:cubicBezTo>
                  <a:pt x="11205" y="1238"/>
                  <a:pt x="11205" y="1238"/>
                  <a:pt x="11205" y="1238"/>
                </a:cubicBezTo>
                <a:cubicBezTo>
                  <a:pt x="13095" y="3164"/>
                  <a:pt x="13095" y="3164"/>
                  <a:pt x="13095" y="3164"/>
                </a:cubicBezTo>
                <a:cubicBezTo>
                  <a:pt x="13095" y="3302"/>
                  <a:pt x="13230" y="3302"/>
                  <a:pt x="13365" y="3302"/>
                </a:cubicBezTo>
                <a:cubicBezTo>
                  <a:pt x="13365" y="3302"/>
                  <a:pt x="13500" y="3302"/>
                  <a:pt x="13635" y="3164"/>
                </a:cubicBezTo>
                <a:cubicBezTo>
                  <a:pt x="13770" y="3027"/>
                  <a:pt x="13770" y="2752"/>
                  <a:pt x="13635" y="2614"/>
                </a:cubicBezTo>
                <a:cubicBezTo>
                  <a:pt x="11070" y="138"/>
                  <a:pt x="11070" y="138"/>
                  <a:pt x="11070" y="138"/>
                </a:cubicBezTo>
                <a:cubicBezTo>
                  <a:pt x="11070" y="138"/>
                  <a:pt x="10935" y="0"/>
                  <a:pt x="10935" y="0"/>
                </a:cubicBezTo>
                <a:cubicBezTo>
                  <a:pt x="10800" y="0"/>
                  <a:pt x="10800" y="0"/>
                  <a:pt x="10665" y="0"/>
                </a:cubicBezTo>
                <a:cubicBezTo>
                  <a:pt x="10665" y="0"/>
                  <a:pt x="10530" y="138"/>
                  <a:pt x="10530" y="138"/>
                </a:cubicBezTo>
                <a:cubicBezTo>
                  <a:pt x="7965" y="2614"/>
                  <a:pt x="7965" y="2614"/>
                  <a:pt x="7965" y="2614"/>
                </a:cubicBezTo>
                <a:cubicBezTo>
                  <a:pt x="7830" y="2752"/>
                  <a:pt x="7830" y="3027"/>
                  <a:pt x="7965" y="3164"/>
                </a:cubicBezTo>
                <a:cubicBezTo>
                  <a:pt x="8100" y="3302"/>
                  <a:pt x="8235" y="3302"/>
                  <a:pt x="8235" y="3302"/>
                </a:cubicBezTo>
                <a:cubicBezTo>
                  <a:pt x="8370" y="3302"/>
                  <a:pt x="8505" y="3302"/>
                  <a:pt x="8505" y="3164"/>
                </a:cubicBezTo>
                <a:cubicBezTo>
                  <a:pt x="10395" y="1238"/>
                  <a:pt x="10395" y="1238"/>
                  <a:pt x="10395" y="1238"/>
                </a:cubicBezTo>
                <a:cubicBezTo>
                  <a:pt x="10395" y="6191"/>
                  <a:pt x="10395" y="6191"/>
                  <a:pt x="10395" y="6191"/>
                </a:cubicBezTo>
                <a:cubicBezTo>
                  <a:pt x="3915" y="6191"/>
                  <a:pt x="3915" y="6191"/>
                  <a:pt x="3915" y="6191"/>
                </a:cubicBezTo>
                <a:cubicBezTo>
                  <a:pt x="3915" y="3715"/>
                  <a:pt x="3915" y="3715"/>
                  <a:pt x="3915" y="3715"/>
                </a:cubicBezTo>
                <a:cubicBezTo>
                  <a:pt x="3915" y="3715"/>
                  <a:pt x="3915" y="3715"/>
                  <a:pt x="3915" y="3577"/>
                </a:cubicBezTo>
                <a:cubicBezTo>
                  <a:pt x="3915" y="3577"/>
                  <a:pt x="3915" y="3577"/>
                  <a:pt x="3915" y="3577"/>
                </a:cubicBezTo>
                <a:cubicBezTo>
                  <a:pt x="3915" y="3577"/>
                  <a:pt x="3915" y="3577"/>
                  <a:pt x="3915" y="3577"/>
                </a:cubicBezTo>
                <a:cubicBezTo>
                  <a:pt x="3915" y="3577"/>
                  <a:pt x="3915" y="3577"/>
                  <a:pt x="3915" y="3439"/>
                </a:cubicBezTo>
                <a:cubicBezTo>
                  <a:pt x="3915" y="3439"/>
                  <a:pt x="3915" y="3439"/>
                  <a:pt x="3915" y="3439"/>
                </a:cubicBezTo>
                <a:cubicBezTo>
                  <a:pt x="3915" y="3439"/>
                  <a:pt x="3915" y="3439"/>
                  <a:pt x="3915" y="3439"/>
                </a:cubicBezTo>
                <a:cubicBezTo>
                  <a:pt x="2295" y="1789"/>
                  <a:pt x="2295" y="1789"/>
                  <a:pt x="2295" y="1789"/>
                </a:cubicBezTo>
                <a:cubicBezTo>
                  <a:pt x="7965" y="1789"/>
                  <a:pt x="7965" y="1789"/>
                  <a:pt x="7965" y="1789"/>
                </a:cubicBezTo>
                <a:cubicBezTo>
                  <a:pt x="8100" y="1789"/>
                  <a:pt x="8235" y="1651"/>
                  <a:pt x="8235" y="1513"/>
                </a:cubicBezTo>
                <a:cubicBezTo>
                  <a:pt x="8235" y="1238"/>
                  <a:pt x="8100" y="1101"/>
                  <a:pt x="7965" y="1101"/>
                </a:cubicBezTo>
                <a:cubicBezTo>
                  <a:pt x="405" y="1101"/>
                  <a:pt x="405" y="1101"/>
                  <a:pt x="405" y="1101"/>
                </a:cubicBezTo>
                <a:cubicBezTo>
                  <a:pt x="405" y="6191"/>
                  <a:pt x="405" y="6191"/>
                  <a:pt x="405" y="6191"/>
                </a:cubicBezTo>
                <a:cubicBezTo>
                  <a:pt x="0" y="6191"/>
                  <a:pt x="0" y="6191"/>
                  <a:pt x="0" y="6191"/>
                </a:cubicBezTo>
                <a:cubicBezTo>
                  <a:pt x="0" y="19949"/>
                  <a:pt x="0" y="19949"/>
                  <a:pt x="0" y="19949"/>
                </a:cubicBezTo>
                <a:cubicBezTo>
                  <a:pt x="0" y="20912"/>
                  <a:pt x="810" y="21600"/>
                  <a:pt x="175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912"/>
                  <a:pt x="21600" y="19949"/>
                </a:cubicBezTo>
                <a:cubicBezTo>
                  <a:pt x="21600" y="6191"/>
                  <a:pt x="21600" y="6191"/>
                  <a:pt x="21600" y="6191"/>
                </a:cubicBezTo>
                <a:lnTo>
                  <a:pt x="21195" y="6191"/>
                </a:lnTo>
                <a:close/>
                <a:moveTo>
                  <a:pt x="20520" y="1789"/>
                </a:moveTo>
                <a:cubicBezTo>
                  <a:pt x="20520" y="6191"/>
                  <a:pt x="20520" y="6191"/>
                  <a:pt x="20520" y="6191"/>
                </a:cubicBezTo>
                <a:cubicBezTo>
                  <a:pt x="20385" y="6191"/>
                  <a:pt x="20385" y="6191"/>
                  <a:pt x="20385" y="6191"/>
                </a:cubicBezTo>
                <a:cubicBezTo>
                  <a:pt x="18495" y="3715"/>
                  <a:pt x="18495" y="3715"/>
                  <a:pt x="18495" y="3715"/>
                </a:cubicBezTo>
                <a:cubicBezTo>
                  <a:pt x="20250" y="1789"/>
                  <a:pt x="20250" y="1789"/>
                  <a:pt x="20250" y="1789"/>
                </a:cubicBezTo>
                <a:lnTo>
                  <a:pt x="20520" y="1789"/>
                </a:lnTo>
                <a:close/>
                <a:moveTo>
                  <a:pt x="18360" y="4815"/>
                </a:moveTo>
                <a:cubicBezTo>
                  <a:pt x="19440" y="6191"/>
                  <a:pt x="19440" y="6191"/>
                  <a:pt x="19440" y="6191"/>
                </a:cubicBezTo>
                <a:cubicBezTo>
                  <a:pt x="18360" y="6191"/>
                  <a:pt x="18360" y="6191"/>
                  <a:pt x="18360" y="6191"/>
                </a:cubicBezTo>
                <a:lnTo>
                  <a:pt x="18360" y="4815"/>
                </a:lnTo>
                <a:close/>
                <a:moveTo>
                  <a:pt x="2160" y="6191"/>
                </a:moveTo>
                <a:cubicBezTo>
                  <a:pt x="3240" y="4815"/>
                  <a:pt x="3240" y="4815"/>
                  <a:pt x="3240" y="4815"/>
                </a:cubicBezTo>
                <a:cubicBezTo>
                  <a:pt x="3240" y="6191"/>
                  <a:pt x="3240" y="6191"/>
                  <a:pt x="3240" y="6191"/>
                </a:cubicBezTo>
                <a:lnTo>
                  <a:pt x="2160" y="6191"/>
                </a:lnTo>
                <a:close/>
                <a:moveTo>
                  <a:pt x="1080" y="1789"/>
                </a:moveTo>
                <a:cubicBezTo>
                  <a:pt x="1350" y="1789"/>
                  <a:pt x="1350" y="1789"/>
                  <a:pt x="1350" y="1789"/>
                </a:cubicBezTo>
                <a:cubicBezTo>
                  <a:pt x="3105" y="3715"/>
                  <a:pt x="3105" y="3715"/>
                  <a:pt x="3105" y="3715"/>
                </a:cubicBezTo>
                <a:cubicBezTo>
                  <a:pt x="1215" y="6191"/>
                  <a:pt x="1215" y="6191"/>
                  <a:pt x="1215" y="6191"/>
                </a:cubicBezTo>
                <a:cubicBezTo>
                  <a:pt x="1080" y="6191"/>
                  <a:pt x="1080" y="6191"/>
                  <a:pt x="1080" y="6191"/>
                </a:cubicBezTo>
                <a:lnTo>
                  <a:pt x="1080" y="1789"/>
                </a:lnTo>
                <a:close/>
                <a:moveTo>
                  <a:pt x="20925" y="19949"/>
                </a:moveTo>
                <a:cubicBezTo>
                  <a:pt x="20925" y="20499"/>
                  <a:pt x="20385" y="20912"/>
                  <a:pt x="19845" y="20912"/>
                </a:cubicBezTo>
                <a:cubicBezTo>
                  <a:pt x="1755" y="20912"/>
                  <a:pt x="1755" y="20912"/>
                  <a:pt x="1755" y="20912"/>
                </a:cubicBezTo>
                <a:cubicBezTo>
                  <a:pt x="1215" y="20912"/>
                  <a:pt x="675" y="20499"/>
                  <a:pt x="675" y="19949"/>
                </a:cubicBezTo>
                <a:cubicBezTo>
                  <a:pt x="675" y="7017"/>
                  <a:pt x="675" y="7017"/>
                  <a:pt x="675" y="7017"/>
                </a:cubicBezTo>
                <a:cubicBezTo>
                  <a:pt x="20925" y="7017"/>
                  <a:pt x="20925" y="7017"/>
                  <a:pt x="20925" y="7017"/>
                </a:cubicBezTo>
                <a:lnTo>
                  <a:pt x="20925" y="19949"/>
                </a:lnTo>
                <a:close/>
                <a:moveTo>
                  <a:pt x="15525" y="9493"/>
                </a:moveTo>
                <a:cubicBezTo>
                  <a:pt x="15525" y="11694"/>
                  <a:pt x="15525" y="11694"/>
                  <a:pt x="15525" y="11694"/>
                </a:cubicBezTo>
                <a:cubicBezTo>
                  <a:pt x="15525" y="14308"/>
                  <a:pt x="13365" y="16510"/>
                  <a:pt x="10800" y="16510"/>
                </a:cubicBezTo>
                <a:cubicBezTo>
                  <a:pt x="8235" y="16510"/>
                  <a:pt x="6075" y="14308"/>
                  <a:pt x="6075" y="11694"/>
                </a:cubicBezTo>
                <a:cubicBezTo>
                  <a:pt x="6075" y="9493"/>
                  <a:pt x="6075" y="9493"/>
                  <a:pt x="6075" y="9493"/>
                </a:cubicBezTo>
                <a:cubicBezTo>
                  <a:pt x="6075" y="9355"/>
                  <a:pt x="6345" y="9218"/>
                  <a:pt x="6480" y="9218"/>
                </a:cubicBezTo>
                <a:cubicBezTo>
                  <a:pt x="6615" y="9218"/>
                  <a:pt x="6885" y="9355"/>
                  <a:pt x="6885" y="9493"/>
                </a:cubicBezTo>
                <a:cubicBezTo>
                  <a:pt x="6885" y="11694"/>
                  <a:pt x="6885" y="11694"/>
                  <a:pt x="6885" y="11694"/>
                </a:cubicBezTo>
                <a:cubicBezTo>
                  <a:pt x="6885" y="14033"/>
                  <a:pt x="8640" y="15822"/>
                  <a:pt x="10800" y="15822"/>
                </a:cubicBezTo>
                <a:cubicBezTo>
                  <a:pt x="12960" y="15822"/>
                  <a:pt x="14715" y="14033"/>
                  <a:pt x="14715" y="11694"/>
                </a:cubicBezTo>
                <a:cubicBezTo>
                  <a:pt x="14715" y="9493"/>
                  <a:pt x="14715" y="9493"/>
                  <a:pt x="14715" y="9493"/>
                </a:cubicBezTo>
                <a:cubicBezTo>
                  <a:pt x="14715" y="9355"/>
                  <a:pt x="14985" y="9218"/>
                  <a:pt x="15120" y="9218"/>
                </a:cubicBezTo>
                <a:cubicBezTo>
                  <a:pt x="15255" y="9218"/>
                  <a:pt x="15525" y="9355"/>
                  <a:pt x="15525" y="9493"/>
                </a:cubicBezTo>
                <a:close/>
                <a:moveTo>
                  <a:pt x="6480" y="8805"/>
                </a:moveTo>
                <a:cubicBezTo>
                  <a:pt x="6075" y="8805"/>
                  <a:pt x="5805" y="9080"/>
                  <a:pt x="5805" y="9493"/>
                </a:cubicBezTo>
                <a:cubicBezTo>
                  <a:pt x="5805" y="9768"/>
                  <a:pt x="5535" y="9906"/>
                  <a:pt x="5400" y="9906"/>
                </a:cubicBezTo>
                <a:cubicBezTo>
                  <a:pt x="5265" y="9906"/>
                  <a:pt x="4995" y="9768"/>
                  <a:pt x="4995" y="9493"/>
                </a:cubicBezTo>
                <a:cubicBezTo>
                  <a:pt x="4995" y="8668"/>
                  <a:pt x="5670" y="8117"/>
                  <a:pt x="6480" y="8117"/>
                </a:cubicBezTo>
                <a:cubicBezTo>
                  <a:pt x="7290" y="8117"/>
                  <a:pt x="7965" y="8668"/>
                  <a:pt x="7965" y="9493"/>
                </a:cubicBezTo>
                <a:cubicBezTo>
                  <a:pt x="7965" y="9768"/>
                  <a:pt x="7695" y="9906"/>
                  <a:pt x="7560" y="9906"/>
                </a:cubicBezTo>
                <a:cubicBezTo>
                  <a:pt x="7425" y="9906"/>
                  <a:pt x="7155" y="9768"/>
                  <a:pt x="7155" y="9493"/>
                </a:cubicBezTo>
                <a:cubicBezTo>
                  <a:pt x="7155" y="9080"/>
                  <a:pt x="6885" y="8805"/>
                  <a:pt x="6480" y="8805"/>
                </a:cubicBezTo>
                <a:close/>
                <a:moveTo>
                  <a:pt x="16605" y="9493"/>
                </a:moveTo>
                <a:cubicBezTo>
                  <a:pt x="16605" y="9768"/>
                  <a:pt x="16335" y="9906"/>
                  <a:pt x="16200" y="9906"/>
                </a:cubicBezTo>
                <a:cubicBezTo>
                  <a:pt x="16065" y="9906"/>
                  <a:pt x="15795" y="9768"/>
                  <a:pt x="15795" y="9493"/>
                </a:cubicBezTo>
                <a:cubicBezTo>
                  <a:pt x="15795" y="9080"/>
                  <a:pt x="15525" y="8805"/>
                  <a:pt x="15120" y="8805"/>
                </a:cubicBezTo>
                <a:cubicBezTo>
                  <a:pt x="14715" y="8805"/>
                  <a:pt x="14445" y="9080"/>
                  <a:pt x="14445" y="9493"/>
                </a:cubicBezTo>
                <a:cubicBezTo>
                  <a:pt x="14445" y="9768"/>
                  <a:pt x="14175" y="9906"/>
                  <a:pt x="14040" y="9906"/>
                </a:cubicBezTo>
                <a:cubicBezTo>
                  <a:pt x="13905" y="9906"/>
                  <a:pt x="13635" y="9768"/>
                  <a:pt x="13635" y="9493"/>
                </a:cubicBezTo>
                <a:cubicBezTo>
                  <a:pt x="13635" y="8668"/>
                  <a:pt x="14310" y="8117"/>
                  <a:pt x="15120" y="8117"/>
                </a:cubicBezTo>
                <a:cubicBezTo>
                  <a:pt x="15930" y="8117"/>
                  <a:pt x="16605" y="8668"/>
                  <a:pt x="16605" y="949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54" name="Freeform 1862"/>
          <p:cNvSpPr/>
          <p:nvPr/>
        </p:nvSpPr>
        <p:spPr>
          <a:xfrm>
            <a:off x="3048000" y="11903364"/>
            <a:ext cx="1091047" cy="10246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5364"/>
                </a:moveTo>
                <a:cubicBezTo>
                  <a:pt x="21195" y="0"/>
                  <a:pt x="21195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405" y="5364"/>
                  <a:pt x="405" y="5364"/>
                  <a:pt x="405" y="5364"/>
                </a:cubicBezTo>
                <a:cubicBezTo>
                  <a:pt x="0" y="5364"/>
                  <a:pt x="0" y="5364"/>
                  <a:pt x="0" y="5364"/>
                </a:cubicBezTo>
                <a:cubicBezTo>
                  <a:pt x="0" y="19860"/>
                  <a:pt x="0" y="19860"/>
                  <a:pt x="0" y="19860"/>
                </a:cubicBezTo>
                <a:cubicBezTo>
                  <a:pt x="0" y="20875"/>
                  <a:pt x="810" y="21600"/>
                  <a:pt x="175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875"/>
                  <a:pt x="21600" y="19860"/>
                </a:cubicBezTo>
                <a:cubicBezTo>
                  <a:pt x="21600" y="5364"/>
                  <a:pt x="21600" y="5364"/>
                  <a:pt x="21600" y="5364"/>
                </a:cubicBezTo>
                <a:lnTo>
                  <a:pt x="21195" y="5364"/>
                </a:lnTo>
                <a:close/>
                <a:moveTo>
                  <a:pt x="20385" y="5364"/>
                </a:moveTo>
                <a:cubicBezTo>
                  <a:pt x="18495" y="2754"/>
                  <a:pt x="18495" y="2754"/>
                  <a:pt x="18495" y="2754"/>
                </a:cubicBezTo>
                <a:cubicBezTo>
                  <a:pt x="20250" y="725"/>
                  <a:pt x="20250" y="725"/>
                  <a:pt x="20250" y="725"/>
                </a:cubicBezTo>
                <a:cubicBezTo>
                  <a:pt x="20520" y="725"/>
                  <a:pt x="20520" y="725"/>
                  <a:pt x="20520" y="725"/>
                </a:cubicBezTo>
                <a:cubicBezTo>
                  <a:pt x="20520" y="5364"/>
                  <a:pt x="20520" y="5364"/>
                  <a:pt x="20520" y="5364"/>
                </a:cubicBezTo>
                <a:lnTo>
                  <a:pt x="20385" y="5364"/>
                </a:lnTo>
                <a:close/>
                <a:moveTo>
                  <a:pt x="3915" y="5364"/>
                </a:moveTo>
                <a:cubicBezTo>
                  <a:pt x="3915" y="2754"/>
                  <a:pt x="3915" y="2754"/>
                  <a:pt x="3915" y="2754"/>
                </a:cubicBezTo>
                <a:cubicBezTo>
                  <a:pt x="3915" y="2754"/>
                  <a:pt x="3915" y="2754"/>
                  <a:pt x="3915" y="2609"/>
                </a:cubicBezTo>
                <a:cubicBezTo>
                  <a:pt x="3915" y="2609"/>
                  <a:pt x="3915" y="2609"/>
                  <a:pt x="3915" y="2609"/>
                </a:cubicBezTo>
                <a:cubicBezTo>
                  <a:pt x="3915" y="2609"/>
                  <a:pt x="3915" y="2609"/>
                  <a:pt x="3915" y="2609"/>
                </a:cubicBezTo>
                <a:cubicBezTo>
                  <a:pt x="3915" y="2609"/>
                  <a:pt x="3915" y="2609"/>
                  <a:pt x="3915" y="2464"/>
                </a:cubicBezTo>
                <a:cubicBezTo>
                  <a:pt x="3915" y="2464"/>
                  <a:pt x="3915" y="2464"/>
                  <a:pt x="3915" y="2464"/>
                </a:cubicBezTo>
                <a:cubicBezTo>
                  <a:pt x="3915" y="2464"/>
                  <a:pt x="3915" y="2464"/>
                  <a:pt x="3915" y="2464"/>
                </a:cubicBezTo>
                <a:cubicBezTo>
                  <a:pt x="2295" y="725"/>
                  <a:pt x="2295" y="725"/>
                  <a:pt x="2295" y="725"/>
                </a:cubicBezTo>
                <a:cubicBezTo>
                  <a:pt x="19305" y="725"/>
                  <a:pt x="19305" y="725"/>
                  <a:pt x="19305" y="725"/>
                </a:cubicBezTo>
                <a:cubicBezTo>
                  <a:pt x="17685" y="2464"/>
                  <a:pt x="17685" y="2464"/>
                  <a:pt x="17685" y="2464"/>
                </a:cubicBezTo>
                <a:cubicBezTo>
                  <a:pt x="17685" y="2464"/>
                  <a:pt x="17685" y="2464"/>
                  <a:pt x="17685" y="2464"/>
                </a:cubicBezTo>
                <a:cubicBezTo>
                  <a:pt x="17685" y="2464"/>
                  <a:pt x="17685" y="2464"/>
                  <a:pt x="17685" y="2464"/>
                </a:cubicBezTo>
                <a:cubicBezTo>
                  <a:pt x="17685" y="2609"/>
                  <a:pt x="17685" y="2609"/>
                  <a:pt x="17685" y="2609"/>
                </a:cubicBezTo>
                <a:cubicBezTo>
                  <a:pt x="17685" y="2609"/>
                  <a:pt x="17685" y="2609"/>
                  <a:pt x="17685" y="2609"/>
                </a:cubicBezTo>
                <a:cubicBezTo>
                  <a:pt x="17685" y="2609"/>
                  <a:pt x="17685" y="2609"/>
                  <a:pt x="17685" y="2609"/>
                </a:cubicBezTo>
                <a:cubicBezTo>
                  <a:pt x="17685" y="2754"/>
                  <a:pt x="17685" y="2754"/>
                  <a:pt x="17685" y="2754"/>
                </a:cubicBezTo>
                <a:cubicBezTo>
                  <a:pt x="17685" y="5364"/>
                  <a:pt x="17685" y="5364"/>
                  <a:pt x="17685" y="5364"/>
                </a:cubicBezTo>
                <a:lnTo>
                  <a:pt x="3915" y="5364"/>
                </a:lnTo>
                <a:close/>
                <a:moveTo>
                  <a:pt x="2160" y="5364"/>
                </a:moveTo>
                <a:cubicBezTo>
                  <a:pt x="3240" y="3914"/>
                  <a:pt x="3240" y="3914"/>
                  <a:pt x="3240" y="3914"/>
                </a:cubicBezTo>
                <a:cubicBezTo>
                  <a:pt x="3240" y="5364"/>
                  <a:pt x="3240" y="5364"/>
                  <a:pt x="3240" y="5364"/>
                </a:cubicBezTo>
                <a:lnTo>
                  <a:pt x="2160" y="5364"/>
                </a:lnTo>
                <a:close/>
                <a:moveTo>
                  <a:pt x="18360" y="3914"/>
                </a:moveTo>
                <a:cubicBezTo>
                  <a:pt x="19440" y="5364"/>
                  <a:pt x="19440" y="5364"/>
                  <a:pt x="19440" y="5364"/>
                </a:cubicBezTo>
                <a:cubicBezTo>
                  <a:pt x="18360" y="5364"/>
                  <a:pt x="18360" y="5364"/>
                  <a:pt x="18360" y="5364"/>
                </a:cubicBezTo>
                <a:lnTo>
                  <a:pt x="18360" y="3914"/>
                </a:lnTo>
                <a:close/>
                <a:moveTo>
                  <a:pt x="1080" y="725"/>
                </a:moveTo>
                <a:cubicBezTo>
                  <a:pt x="1350" y="725"/>
                  <a:pt x="1350" y="725"/>
                  <a:pt x="1350" y="725"/>
                </a:cubicBezTo>
                <a:cubicBezTo>
                  <a:pt x="3105" y="2754"/>
                  <a:pt x="3105" y="2754"/>
                  <a:pt x="3105" y="2754"/>
                </a:cubicBezTo>
                <a:cubicBezTo>
                  <a:pt x="1215" y="5364"/>
                  <a:pt x="1215" y="5364"/>
                  <a:pt x="1215" y="5364"/>
                </a:cubicBezTo>
                <a:cubicBezTo>
                  <a:pt x="1080" y="5364"/>
                  <a:pt x="1080" y="5364"/>
                  <a:pt x="1080" y="5364"/>
                </a:cubicBezTo>
                <a:lnTo>
                  <a:pt x="1080" y="725"/>
                </a:lnTo>
                <a:close/>
                <a:moveTo>
                  <a:pt x="20925" y="19860"/>
                </a:moveTo>
                <a:cubicBezTo>
                  <a:pt x="20925" y="20440"/>
                  <a:pt x="20385" y="20875"/>
                  <a:pt x="19845" y="20875"/>
                </a:cubicBezTo>
                <a:cubicBezTo>
                  <a:pt x="1755" y="20875"/>
                  <a:pt x="1755" y="20875"/>
                  <a:pt x="1755" y="20875"/>
                </a:cubicBezTo>
                <a:cubicBezTo>
                  <a:pt x="1215" y="20875"/>
                  <a:pt x="675" y="20440"/>
                  <a:pt x="675" y="19860"/>
                </a:cubicBezTo>
                <a:cubicBezTo>
                  <a:pt x="675" y="6234"/>
                  <a:pt x="675" y="6234"/>
                  <a:pt x="675" y="6234"/>
                </a:cubicBezTo>
                <a:cubicBezTo>
                  <a:pt x="20925" y="6234"/>
                  <a:pt x="20925" y="6234"/>
                  <a:pt x="20925" y="6234"/>
                </a:cubicBezTo>
                <a:lnTo>
                  <a:pt x="20925" y="19860"/>
                </a:lnTo>
                <a:close/>
                <a:moveTo>
                  <a:pt x="15525" y="8843"/>
                </a:moveTo>
                <a:cubicBezTo>
                  <a:pt x="15525" y="11162"/>
                  <a:pt x="15525" y="11162"/>
                  <a:pt x="15525" y="11162"/>
                </a:cubicBezTo>
                <a:cubicBezTo>
                  <a:pt x="15525" y="13917"/>
                  <a:pt x="13365" y="16236"/>
                  <a:pt x="10800" y="16236"/>
                </a:cubicBezTo>
                <a:cubicBezTo>
                  <a:pt x="8235" y="16236"/>
                  <a:pt x="6075" y="13917"/>
                  <a:pt x="6075" y="11162"/>
                </a:cubicBezTo>
                <a:cubicBezTo>
                  <a:pt x="6075" y="8843"/>
                  <a:pt x="6075" y="8843"/>
                  <a:pt x="6075" y="8843"/>
                </a:cubicBezTo>
                <a:cubicBezTo>
                  <a:pt x="6075" y="8698"/>
                  <a:pt x="6345" y="8553"/>
                  <a:pt x="6480" y="8553"/>
                </a:cubicBezTo>
                <a:cubicBezTo>
                  <a:pt x="6615" y="8553"/>
                  <a:pt x="6885" y="8698"/>
                  <a:pt x="6885" y="8843"/>
                </a:cubicBezTo>
                <a:cubicBezTo>
                  <a:pt x="6885" y="11162"/>
                  <a:pt x="6885" y="11162"/>
                  <a:pt x="6885" y="11162"/>
                </a:cubicBezTo>
                <a:cubicBezTo>
                  <a:pt x="6885" y="13627"/>
                  <a:pt x="8640" y="15511"/>
                  <a:pt x="10800" y="15511"/>
                </a:cubicBezTo>
                <a:cubicBezTo>
                  <a:pt x="12960" y="15511"/>
                  <a:pt x="14715" y="13627"/>
                  <a:pt x="14715" y="11162"/>
                </a:cubicBezTo>
                <a:cubicBezTo>
                  <a:pt x="14715" y="8843"/>
                  <a:pt x="14715" y="8843"/>
                  <a:pt x="14715" y="8843"/>
                </a:cubicBezTo>
                <a:cubicBezTo>
                  <a:pt x="14715" y="8698"/>
                  <a:pt x="14985" y="8553"/>
                  <a:pt x="15120" y="8553"/>
                </a:cubicBezTo>
                <a:cubicBezTo>
                  <a:pt x="15255" y="8553"/>
                  <a:pt x="15525" y="8698"/>
                  <a:pt x="15525" y="8843"/>
                </a:cubicBezTo>
                <a:close/>
                <a:moveTo>
                  <a:pt x="6480" y="8118"/>
                </a:moveTo>
                <a:cubicBezTo>
                  <a:pt x="6075" y="8118"/>
                  <a:pt x="5805" y="8408"/>
                  <a:pt x="5805" y="8843"/>
                </a:cubicBezTo>
                <a:cubicBezTo>
                  <a:pt x="5805" y="9133"/>
                  <a:pt x="5535" y="9278"/>
                  <a:pt x="5400" y="9278"/>
                </a:cubicBezTo>
                <a:cubicBezTo>
                  <a:pt x="5265" y="9278"/>
                  <a:pt x="4995" y="9133"/>
                  <a:pt x="4995" y="8843"/>
                </a:cubicBezTo>
                <a:cubicBezTo>
                  <a:pt x="4995" y="7973"/>
                  <a:pt x="5670" y="7393"/>
                  <a:pt x="6480" y="7393"/>
                </a:cubicBezTo>
                <a:cubicBezTo>
                  <a:pt x="7290" y="7393"/>
                  <a:pt x="7965" y="7973"/>
                  <a:pt x="7965" y="8843"/>
                </a:cubicBezTo>
                <a:cubicBezTo>
                  <a:pt x="7965" y="9133"/>
                  <a:pt x="7695" y="9278"/>
                  <a:pt x="7560" y="9278"/>
                </a:cubicBezTo>
                <a:cubicBezTo>
                  <a:pt x="7425" y="9278"/>
                  <a:pt x="7155" y="9133"/>
                  <a:pt x="7155" y="8843"/>
                </a:cubicBezTo>
                <a:cubicBezTo>
                  <a:pt x="7155" y="8408"/>
                  <a:pt x="6885" y="8118"/>
                  <a:pt x="6480" y="8118"/>
                </a:cubicBezTo>
                <a:close/>
                <a:moveTo>
                  <a:pt x="16605" y="8843"/>
                </a:moveTo>
                <a:cubicBezTo>
                  <a:pt x="16605" y="9133"/>
                  <a:pt x="16335" y="9278"/>
                  <a:pt x="16200" y="9278"/>
                </a:cubicBezTo>
                <a:cubicBezTo>
                  <a:pt x="16065" y="9278"/>
                  <a:pt x="15795" y="9133"/>
                  <a:pt x="15795" y="8843"/>
                </a:cubicBezTo>
                <a:cubicBezTo>
                  <a:pt x="15795" y="8408"/>
                  <a:pt x="15525" y="8118"/>
                  <a:pt x="15120" y="8118"/>
                </a:cubicBezTo>
                <a:cubicBezTo>
                  <a:pt x="14715" y="8118"/>
                  <a:pt x="14445" y="8408"/>
                  <a:pt x="14445" y="8843"/>
                </a:cubicBezTo>
                <a:cubicBezTo>
                  <a:pt x="14445" y="9133"/>
                  <a:pt x="14175" y="9278"/>
                  <a:pt x="14040" y="9278"/>
                </a:cubicBezTo>
                <a:cubicBezTo>
                  <a:pt x="13905" y="9278"/>
                  <a:pt x="13635" y="9133"/>
                  <a:pt x="13635" y="8843"/>
                </a:cubicBezTo>
                <a:cubicBezTo>
                  <a:pt x="13635" y="7973"/>
                  <a:pt x="14310" y="7393"/>
                  <a:pt x="15120" y="7393"/>
                </a:cubicBezTo>
                <a:cubicBezTo>
                  <a:pt x="15930" y="7393"/>
                  <a:pt x="16605" y="7973"/>
                  <a:pt x="16605" y="884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55" name="Freeform 1863"/>
          <p:cNvSpPr/>
          <p:nvPr/>
        </p:nvSpPr>
        <p:spPr>
          <a:xfrm>
            <a:off x="4958772" y="759113"/>
            <a:ext cx="1093933" cy="10448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9326"/>
                </a:moveTo>
                <a:cubicBezTo>
                  <a:pt x="21195" y="17763"/>
                  <a:pt x="21195" y="17763"/>
                  <a:pt x="21195" y="17763"/>
                </a:cubicBezTo>
                <a:cubicBezTo>
                  <a:pt x="20520" y="17763"/>
                  <a:pt x="20520" y="17763"/>
                  <a:pt x="20520" y="17763"/>
                </a:cubicBezTo>
                <a:cubicBezTo>
                  <a:pt x="20520" y="17053"/>
                  <a:pt x="20520" y="17053"/>
                  <a:pt x="20520" y="17053"/>
                </a:cubicBezTo>
                <a:cubicBezTo>
                  <a:pt x="20520" y="16626"/>
                  <a:pt x="20250" y="16342"/>
                  <a:pt x="19845" y="16342"/>
                </a:cubicBezTo>
                <a:cubicBezTo>
                  <a:pt x="19845" y="10232"/>
                  <a:pt x="19845" y="10232"/>
                  <a:pt x="19845" y="10232"/>
                </a:cubicBezTo>
                <a:cubicBezTo>
                  <a:pt x="20250" y="10232"/>
                  <a:pt x="20520" y="9947"/>
                  <a:pt x="20520" y="9521"/>
                </a:cubicBezTo>
                <a:cubicBezTo>
                  <a:pt x="20520" y="8668"/>
                  <a:pt x="20520" y="8668"/>
                  <a:pt x="20520" y="8668"/>
                </a:cubicBezTo>
                <a:cubicBezTo>
                  <a:pt x="21465" y="8668"/>
                  <a:pt x="21465" y="8668"/>
                  <a:pt x="21465" y="8668"/>
                </a:cubicBezTo>
                <a:cubicBezTo>
                  <a:pt x="20385" y="6395"/>
                  <a:pt x="20385" y="6395"/>
                  <a:pt x="20385" y="6395"/>
                </a:cubicBezTo>
                <a:cubicBezTo>
                  <a:pt x="17955" y="6395"/>
                  <a:pt x="17955" y="6395"/>
                  <a:pt x="17955" y="6395"/>
                </a:cubicBezTo>
                <a:cubicBezTo>
                  <a:pt x="17145" y="4121"/>
                  <a:pt x="17145" y="4121"/>
                  <a:pt x="17145" y="4121"/>
                </a:cubicBezTo>
                <a:cubicBezTo>
                  <a:pt x="16740" y="4121"/>
                  <a:pt x="16740" y="4121"/>
                  <a:pt x="16740" y="4121"/>
                </a:cubicBezTo>
                <a:cubicBezTo>
                  <a:pt x="16470" y="1847"/>
                  <a:pt x="13905" y="0"/>
                  <a:pt x="10800" y="0"/>
                </a:cubicBezTo>
                <a:cubicBezTo>
                  <a:pt x="7695" y="0"/>
                  <a:pt x="5130" y="1847"/>
                  <a:pt x="4860" y="4121"/>
                </a:cubicBezTo>
                <a:cubicBezTo>
                  <a:pt x="4455" y="4121"/>
                  <a:pt x="4455" y="4121"/>
                  <a:pt x="4455" y="4121"/>
                </a:cubicBezTo>
                <a:cubicBezTo>
                  <a:pt x="3645" y="6395"/>
                  <a:pt x="3645" y="6395"/>
                  <a:pt x="3645" y="6395"/>
                </a:cubicBezTo>
                <a:cubicBezTo>
                  <a:pt x="1215" y="6395"/>
                  <a:pt x="1215" y="6395"/>
                  <a:pt x="1215" y="6395"/>
                </a:cubicBezTo>
                <a:cubicBezTo>
                  <a:pt x="135" y="8668"/>
                  <a:pt x="135" y="8668"/>
                  <a:pt x="135" y="8668"/>
                </a:cubicBezTo>
                <a:cubicBezTo>
                  <a:pt x="1080" y="8668"/>
                  <a:pt x="1080" y="8668"/>
                  <a:pt x="1080" y="8668"/>
                </a:cubicBezTo>
                <a:cubicBezTo>
                  <a:pt x="1080" y="9521"/>
                  <a:pt x="1080" y="9521"/>
                  <a:pt x="1080" y="9521"/>
                </a:cubicBezTo>
                <a:cubicBezTo>
                  <a:pt x="1080" y="9947"/>
                  <a:pt x="1350" y="10232"/>
                  <a:pt x="1755" y="10232"/>
                </a:cubicBezTo>
                <a:cubicBezTo>
                  <a:pt x="1755" y="16342"/>
                  <a:pt x="1755" y="16342"/>
                  <a:pt x="1755" y="16342"/>
                </a:cubicBezTo>
                <a:cubicBezTo>
                  <a:pt x="1350" y="16342"/>
                  <a:pt x="1080" y="16626"/>
                  <a:pt x="1080" y="17053"/>
                </a:cubicBezTo>
                <a:cubicBezTo>
                  <a:pt x="1080" y="17763"/>
                  <a:pt x="1080" y="17763"/>
                  <a:pt x="1080" y="17763"/>
                </a:cubicBezTo>
                <a:cubicBezTo>
                  <a:pt x="405" y="17763"/>
                  <a:pt x="405" y="17763"/>
                  <a:pt x="405" y="17763"/>
                </a:cubicBezTo>
                <a:cubicBezTo>
                  <a:pt x="405" y="19326"/>
                  <a:pt x="405" y="19326"/>
                  <a:pt x="405" y="19326"/>
                </a:cubicBezTo>
                <a:cubicBezTo>
                  <a:pt x="0" y="19326"/>
                  <a:pt x="0" y="19326"/>
                  <a:pt x="0" y="19326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9326"/>
                  <a:pt x="21600" y="19326"/>
                  <a:pt x="21600" y="19326"/>
                </a:cubicBezTo>
                <a:lnTo>
                  <a:pt x="21195" y="19326"/>
                </a:lnTo>
                <a:close/>
                <a:moveTo>
                  <a:pt x="19845" y="9521"/>
                </a:moveTo>
                <a:cubicBezTo>
                  <a:pt x="19440" y="9521"/>
                  <a:pt x="19035" y="9805"/>
                  <a:pt x="19035" y="10232"/>
                </a:cubicBezTo>
                <a:cubicBezTo>
                  <a:pt x="19035" y="16342"/>
                  <a:pt x="19035" y="16342"/>
                  <a:pt x="19035" y="16342"/>
                </a:cubicBezTo>
                <a:cubicBezTo>
                  <a:pt x="19035" y="16768"/>
                  <a:pt x="19440" y="17053"/>
                  <a:pt x="19845" y="17053"/>
                </a:cubicBezTo>
                <a:cubicBezTo>
                  <a:pt x="19845" y="17763"/>
                  <a:pt x="19845" y="17763"/>
                  <a:pt x="19845" y="17763"/>
                </a:cubicBezTo>
                <a:cubicBezTo>
                  <a:pt x="17685" y="17763"/>
                  <a:pt x="17685" y="17763"/>
                  <a:pt x="17685" y="17763"/>
                </a:cubicBezTo>
                <a:cubicBezTo>
                  <a:pt x="17685" y="17053"/>
                  <a:pt x="17685" y="17053"/>
                  <a:pt x="17685" y="17053"/>
                </a:cubicBezTo>
                <a:cubicBezTo>
                  <a:pt x="18090" y="17053"/>
                  <a:pt x="18360" y="16768"/>
                  <a:pt x="18360" y="16342"/>
                </a:cubicBezTo>
                <a:cubicBezTo>
                  <a:pt x="18360" y="10232"/>
                  <a:pt x="18360" y="10232"/>
                  <a:pt x="18360" y="10232"/>
                </a:cubicBezTo>
                <a:cubicBezTo>
                  <a:pt x="18360" y="9805"/>
                  <a:pt x="18090" y="9521"/>
                  <a:pt x="17685" y="9521"/>
                </a:cubicBezTo>
                <a:cubicBezTo>
                  <a:pt x="17685" y="8668"/>
                  <a:pt x="17685" y="8668"/>
                  <a:pt x="17685" y="8668"/>
                </a:cubicBezTo>
                <a:cubicBezTo>
                  <a:pt x="19845" y="8668"/>
                  <a:pt x="19845" y="8668"/>
                  <a:pt x="19845" y="8668"/>
                </a:cubicBezTo>
                <a:lnTo>
                  <a:pt x="19845" y="9521"/>
                </a:lnTo>
                <a:close/>
                <a:moveTo>
                  <a:pt x="3915" y="16342"/>
                </a:moveTo>
                <a:cubicBezTo>
                  <a:pt x="3915" y="10232"/>
                  <a:pt x="3915" y="10232"/>
                  <a:pt x="3915" y="10232"/>
                </a:cubicBezTo>
                <a:cubicBezTo>
                  <a:pt x="4320" y="10232"/>
                  <a:pt x="4725" y="9947"/>
                  <a:pt x="4725" y="9521"/>
                </a:cubicBezTo>
                <a:cubicBezTo>
                  <a:pt x="4725" y="8668"/>
                  <a:pt x="4725" y="8668"/>
                  <a:pt x="4725" y="8668"/>
                </a:cubicBezTo>
                <a:cubicBezTo>
                  <a:pt x="4995" y="8668"/>
                  <a:pt x="4995" y="8668"/>
                  <a:pt x="4995" y="8668"/>
                </a:cubicBezTo>
                <a:cubicBezTo>
                  <a:pt x="4995" y="9521"/>
                  <a:pt x="4995" y="9521"/>
                  <a:pt x="4995" y="9521"/>
                </a:cubicBezTo>
                <a:cubicBezTo>
                  <a:pt x="4995" y="9947"/>
                  <a:pt x="5400" y="10232"/>
                  <a:pt x="5805" y="10232"/>
                </a:cubicBezTo>
                <a:cubicBezTo>
                  <a:pt x="5805" y="16342"/>
                  <a:pt x="5805" y="16342"/>
                  <a:pt x="5805" y="16342"/>
                </a:cubicBezTo>
                <a:cubicBezTo>
                  <a:pt x="5400" y="16342"/>
                  <a:pt x="4995" y="16626"/>
                  <a:pt x="4995" y="17053"/>
                </a:cubicBezTo>
                <a:cubicBezTo>
                  <a:pt x="4995" y="17763"/>
                  <a:pt x="4995" y="17763"/>
                  <a:pt x="4995" y="17763"/>
                </a:cubicBezTo>
                <a:cubicBezTo>
                  <a:pt x="4725" y="17763"/>
                  <a:pt x="4725" y="17763"/>
                  <a:pt x="4725" y="17763"/>
                </a:cubicBezTo>
                <a:cubicBezTo>
                  <a:pt x="4725" y="17053"/>
                  <a:pt x="4725" y="17053"/>
                  <a:pt x="4725" y="17053"/>
                </a:cubicBezTo>
                <a:cubicBezTo>
                  <a:pt x="4725" y="16626"/>
                  <a:pt x="4320" y="16342"/>
                  <a:pt x="3915" y="16342"/>
                </a:cubicBezTo>
                <a:close/>
                <a:moveTo>
                  <a:pt x="5805" y="17053"/>
                </a:moveTo>
                <a:cubicBezTo>
                  <a:pt x="6210" y="17053"/>
                  <a:pt x="6480" y="16768"/>
                  <a:pt x="6480" y="16342"/>
                </a:cubicBezTo>
                <a:cubicBezTo>
                  <a:pt x="6480" y="10232"/>
                  <a:pt x="6480" y="10232"/>
                  <a:pt x="6480" y="10232"/>
                </a:cubicBezTo>
                <a:cubicBezTo>
                  <a:pt x="6480" y="9805"/>
                  <a:pt x="6210" y="9521"/>
                  <a:pt x="5805" y="9521"/>
                </a:cubicBezTo>
                <a:cubicBezTo>
                  <a:pt x="5805" y="8668"/>
                  <a:pt x="5805" y="8668"/>
                  <a:pt x="5805" y="8668"/>
                </a:cubicBezTo>
                <a:cubicBezTo>
                  <a:pt x="7965" y="8668"/>
                  <a:pt x="7965" y="8668"/>
                  <a:pt x="7965" y="8668"/>
                </a:cubicBezTo>
                <a:cubicBezTo>
                  <a:pt x="7965" y="9521"/>
                  <a:pt x="7965" y="9521"/>
                  <a:pt x="7965" y="9521"/>
                </a:cubicBezTo>
                <a:cubicBezTo>
                  <a:pt x="7560" y="9521"/>
                  <a:pt x="7155" y="9805"/>
                  <a:pt x="7155" y="10232"/>
                </a:cubicBezTo>
                <a:cubicBezTo>
                  <a:pt x="7155" y="16342"/>
                  <a:pt x="7155" y="16342"/>
                  <a:pt x="7155" y="16342"/>
                </a:cubicBezTo>
                <a:cubicBezTo>
                  <a:pt x="7155" y="16768"/>
                  <a:pt x="7560" y="17053"/>
                  <a:pt x="7965" y="17053"/>
                </a:cubicBezTo>
                <a:cubicBezTo>
                  <a:pt x="7965" y="17763"/>
                  <a:pt x="7965" y="17763"/>
                  <a:pt x="7965" y="17763"/>
                </a:cubicBezTo>
                <a:cubicBezTo>
                  <a:pt x="5805" y="17763"/>
                  <a:pt x="5805" y="17763"/>
                  <a:pt x="5805" y="17763"/>
                </a:cubicBezTo>
                <a:lnTo>
                  <a:pt x="5805" y="17053"/>
                </a:lnTo>
                <a:close/>
                <a:moveTo>
                  <a:pt x="7965" y="16342"/>
                </a:moveTo>
                <a:cubicBezTo>
                  <a:pt x="7965" y="10232"/>
                  <a:pt x="7965" y="10232"/>
                  <a:pt x="7965" y="10232"/>
                </a:cubicBezTo>
                <a:cubicBezTo>
                  <a:pt x="8370" y="10232"/>
                  <a:pt x="8640" y="9947"/>
                  <a:pt x="8640" y="9521"/>
                </a:cubicBezTo>
                <a:cubicBezTo>
                  <a:pt x="8640" y="8668"/>
                  <a:pt x="8640" y="8668"/>
                  <a:pt x="8640" y="8668"/>
                </a:cubicBezTo>
                <a:cubicBezTo>
                  <a:pt x="9045" y="8668"/>
                  <a:pt x="9045" y="8668"/>
                  <a:pt x="9045" y="8668"/>
                </a:cubicBezTo>
                <a:cubicBezTo>
                  <a:pt x="9045" y="9521"/>
                  <a:pt x="9045" y="9521"/>
                  <a:pt x="9045" y="9521"/>
                </a:cubicBezTo>
                <a:cubicBezTo>
                  <a:pt x="9045" y="9947"/>
                  <a:pt x="9315" y="10232"/>
                  <a:pt x="9720" y="10232"/>
                </a:cubicBezTo>
                <a:cubicBezTo>
                  <a:pt x="9720" y="16342"/>
                  <a:pt x="9720" y="16342"/>
                  <a:pt x="9720" y="16342"/>
                </a:cubicBezTo>
                <a:cubicBezTo>
                  <a:pt x="9315" y="16342"/>
                  <a:pt x="9045" y="16626"/>
                  <a:pt x="9045" y="17053"/>
                </a:cubicBezTo>
                <a:cubicBezTo>
                  <a:pt x="9045" y="17763"/>
                  <a:pt x="9045" y="17763"/>
                  <a:pt x="9045" y="17763"/>
                </a:cubicBezTo>
                <a:cubicBezTo>
                  <a:pt x="8640" y="17763"/>
                  <a:pt x="8640" y="17763"/>
                  <a:pt x="8640" y="17763"/>
                </a:cubicBezTo>
                <a:cubicBezTo>
                  <a:pt x="8640" y="17053"/>
                  <a:pt x="8640" y="17053"/>
                  <a:pt x="8640" y="17053"/>
                </a:cubicBezTo>
                <a:cubicBezTo>
                  <a:pt x="8640" y="16626"/>
                  <a:pt x="8370" y="16342"/>
                  <a:pt x="7965" y="16342"/>
                </a:cubicBezTo>
                <a:close/>
                <a:moveTo>
                  <a:pt x="9720" y="17053"/>
                </a:moveTo>
                <a:cubicBezTo>
                  <a:pt x="10125" y="17053"/>
                  <a:pt x="10395" y="16768"/>
                  <a:pt x="10395" y="16342"/>
                </a:cubicBezTo>
                <a:cubicBezTo>
                  <a:pt x="10395" y="10232"/>
                  <a:pt x="10395" y="10232"/>
                  <a:pt x="10395" y="10232"/>
                </a:cubicBezTo>
                <a:cubicBezTo>
                  <a:pt x="10395" y="9805"/>
                  <a:pt x="10125" y="9521"/>
                  <a:pt x="9720" y="9521"/>
                </a:cubicBezTo>
                <a:cubicBezTo>
                  <a:pt x="9720" y="8668"/>
                  <a:pt x="9720" y="8668"/>
                  <a:pt x="9720" y="8668"/>
                </a:cubicBezTo>
                <a:cubicBezTo>
                  <a:pt x="11880" y="8668"/>
                  <a:pt x="11880" y="8668"/>
                  <a:pt x="11880" y="8668"/>
                </a:cubicBezTo>
                <a:cubicBezTo>
                  <a:pt x="11880" y="9521"/>
                  <a:pt x="11880" y="9521"/>
                  <a:pt x="11880" y="9521"/>
                </a:cubicBezTo>
                <a:cubicBezTo>
                  <a:pt x="11475" y="9521"/>
                  <a:pt x="11205" y="9805"/>
                  <a:pt x="11205" y="10232"/>
                </a:cubicBezTo>
                <a:cubicBezTo>
                  <a:pt x="11205" y="16342"/>
                  <a:pt x="11205" y="16342"/>
                  <a:pt x="11205" y="16342"/>
                </a:cubicBezTo>
                <a:cubicBezTo>
                  <a:pt x="11205" y="16768"/>
                  <a:pt x="11475" y="17053"/>
                  <a:pt x="11880" y="17053"/>
                </a:cubicBezTo>
                <a:cubicBezTo>
                  <a:pt x="11880" y="17763"/>
                  <a:pt x="11880" y="17763"/>
                  <a:pt x="11880" y="17763"/>
                </a:cubicBezTo>
                <a:cubicBezTo>
                  <a:pt x="9720" y="17763"/>
                  <a:pt x="9720" y="17763"/>
                  <a:pt x="9720" y="17763"/>
                </a:cubicBezTo>
                <a:lnTo>
                  <a:pt x="9720" y="17053"/>
                </a:lnTo>
                <a:close/>
                <a:moveTo>
                  <a:pt x="11880" y="16342"/>
                </a:moveTo>
                <a:cubicBezTo>
                  <a:pt x="11880" y="10232"/>
                  <a:pt x="11880" y="10232"/>
                  <a:pt x="11880" y="10232"/>
                </a:cubicBezTo>
                <a:cubicBezTo>
                  <a:pt x="12285" y="10232"/>
                  <a:pt x="12555" y="9947"/>
                  <a:pt x="12555" y="9521"/>
                </a:cubicBezTo>
                <a:cubicBezTo>
                  <a:pt x="12555" y="8668"/>
                  <a:pt x="12555" y="8668"/>
                  <a:pt x="12555" y="8668"/>
                </a:cubicBezTo>
                <a:cubicBezTo>
                  <a:pt x="12960" y="8668"/>
                  <a:pt x="12960" y="8668"/>
                  <a:pt x="12960" y="8668"/>
                </a:cubicBezTo>
                <a:cubicBezTo>
                  <a:pt x="12960" y="9521"/>
                  <a:pt x="12960" y="9521"/>
                  <a:pt x="12960" y="9521"/>
                </a:cubicBezTo>
                <a:cubicBezTo>
                  <a:pt x="12960" y="9947"/>
                  <a:pt x="13230" y="10232"/>
                  <a:pt x="13635" y="10232"/>
                </a:cubicBezTo>
                <a:cubicBezTo>
                  <a:pt x="13635" y="16342"/>
                  <a:pt x="13635" y="16342"/>
                  <a:pt x="13635" y="16342"/>
                </a:cubicBezTo>
                <a:cubicBezTo>
                  <a:pt x="13230" y="16342"/>
                  <a:pt x="12960" y="16626"/>
                  <a:pt x="12960" y="17053"/>
                </a:cubicBezTo>
                <a:cubicBezTo>
                  <a:pt x="12960" y="17763"/>
                  <a:pt x="12960" y="17763"/>
                  <a:pt x="12960" y="17763"/>
                </a:cubicBezTo>
                <a:cubicBezTo>
                  <a:pt x="12555" y="17763"/>
                  <a:pt x="12555" y="17763"/>
                  <a:pt x="12555" y="17763"/>
                </a:cubicBezTo>
                <a:cubicBezTo>
                  <a:pt x="12555" y="17053"/>
                  <a:pt x="12555" y="17053"/>
                  <a:pt x="12555" y="17053"/>
                </a:cubicBezTo>
                <a:cubicBezTo>
                  <a:pt x="12555" y="16626"/>
                  <a:pt x="12285" y="16342"/>
                  <a:pt x="11880" y="16342"/>
                </a:cubicBezTo>
                <a:close/>
                <a:moveTo>
                  <a:pt x="13635" y="17053"/>
                </a:moveTo>
                <a:cubicBezTo>
                  <a:pt x="14040" y="17053"/>
                  <a:pt x="14445" y="16768"/>
                  <a:pt x="14445" y="16342"/>
                </a:cubicBezTo>
                <a:cubicBezTo>
                  <a:pt x="14445" y="10232"/>
                  <a:pt x="14445" y="10232"/>
                  <a:pt x="14445" y="10232"/>
                </a:cubicBezTo>
                <a:cubicBezTo>
                  <a:pt x="14445" y="9805"/>
                  <a:pt x="14040" y="9521"/>
                  <a:pt x="13635" y="9521"/>
                </a:cubicBezTo>
                <a:cubicBezTo>
                  <a:pt x="13635" y="8668"/>
                  <a:pt x="13635" y="8668"/>
                  <a:pt x="13635" y="8668"/>
                </a:cubicBezTo>
                <a:cubicBezTo>
                  <a:pt x="15795" y="8668"/>
                  <a:pt x="15795" y="8668"/>
                  <a:pt x="15795" y="8668"/>
                </a:cubicBezTo>
                <a:cubicBezTo>
                  <a:pt x="15795" y="9521"/>
                  <a:pt x="15795" y="9521"/>
                  <a:pt x="15795" y="9521"/>
                </a:cubicBezTo>
                <a:cubicBezTo>
                  <a:pt x="15390" y="9521"/>
                  <a:pt x="15120" y="9805"/>
                  <a:pt x="15120" y="10232"/>
                </a:cubicBezTo>
                <a:cubicBezTo>
                  <a:pt x="15120" y="16342"/>
                  <a:pt x="15120" y="16342"/>
                  <a:pt x="15120" y="16342"/>
                </a:cubicBezTo>
                <a:cubicBezTo>
                  <a:pt x="15120" y="16768"/>
                  <a:pt x="15390" y="17053"/>
                  <a:pt x="15795" y="17053"/>
                </a:cubicBezTo>
                <a:cubicBezTo>
                  <a:pt x="15795" y="17763"/>
                  <a:pt x="15795" y="17763"/>
                  <a:pt x="15795" y="17763"/>
                </a:cubicBezTo>
                <a:cubicBezTo>
                  <a:pt x="13635" y="17763"/>
                  <a:pt x="13635" y="17763"/>
                  <a:pt x="13635" y="17763"/>
                </a:cubicBezTo>
                <a:lnTo>
                  <a:pt x="13635" y="17053"/>
                </a:lnTo>
                <a:close/>
                <a:moveTo>
                  <a:pt x="15795" y="16342"/>
                </a:moveTo>
                <a:cubicBezTo>
                  <a:pt x="15795" y="10232"/>
                  <a:pt x="15795" y="10232"/>
                  <a:pt x="15795" y="10232"/>
                </a:cubicBezTo>
                <a:cubicBezTo>
                  <a:pt x="16200" y="10232"/>
                  <a:pt x="16605" y="9947"/>
                  <a:pt x="16605" y="9521"/>
                </a:cubicBezTo>
                <a:cubicBezTo>
                  <a:pt x="16605" y="8668"/>
                  <a:pt x="16605" y="8668"/>
                  <a:pt x="16605" y="8668"/>
                </a:cubicBezTo>
                <a:cubicBezTo>
                  <a:pt x="16875" y="8668"/>
                  <a:pt x="16875" y="8668"/>
                  <a:pt x="16875" y="8668"/>
                </a:cubicBezTo>
                <a:cubicBezTo>
                  <a:pt x="16875" y="9521"/>
                  <a:pt x="16875" y="9521"/>
                  <a:pt x="16875" y="9521"/>
                </a:cubicBezTo>
                <a:cubicBezTo>
                  <a:pt x="16875" y="9947"/>
                  <a:pt x="17280" y="10232"/>
                  <a:pt x="17685" y="10232"/>
                </a:cubicBezTo>
                <a:cubicBezTo>
                  <a:pt x="17685" y="16342"/>
                  <a:pt x="17685" y="16342"/>
                  <a:pt x="17685" y="16342"/>
                </a:cubicBezTo>
                <a:cubicBezTo>
                  <a:pt x="17280" y="16342"/>
                  <a:pt x="16875" y="16626"/>
                  <a:pt x="16875" y="17053"/>
                </a:cubicBezTo>
                <a:cubicBezTo>
                  <a:pt x="16875" y="17763"/>
                  <a:pt x="16875" y="17763"/>
                  <a:pt x="16875" y="17763"/>
                </a:cubicBezTo>
                <a:cubicBezTo>
                  <a:pt x="16605" y="17763"/>
                  <a:pt x="16605" y="17763"/>
                  <a:pt x="16605" y="17763"/>
                </a:cubicBezTo>
                <a:cubicBezTo>
                  <a:pt x="16605" y="17053"/>
                  <a:pt x="16605" y="17053"/>
                  <a:pt x="16605" y="17053"/>
                </a:cubicBezTo>
                <a:cubicBezTo>
                  <a:pt x="16605" y="16626"/>
                  <a:pt x="16200" y="16342"/>
                  <a:pt x="15795" y="16342"/>
                </a:cubicBezTo>
                <a:close/>
                <a:moveTo>
                  <a:pt x="5670" y="5400"/>
                </a:moveTo>
                <a:cubicBezTo>
                  <a:pt x="4590" y="5968"/>
                  <a:pt x="4590" y="5968"/>
                  <a:pt x="4590" y="5968"/>
                </a:cubicBezTo>
                <a:cubicBezTo>
                  <a:pt x="4995" y="4974"/>
                  <a:pt x="4995" y="4974"/>
                  <a:pt x="4995" y="4974"/>
                </a:cubicBezTo>
                <a:cubicBezTo>
                  <a:pt x="6345" y="4974"/>
                  <a:pt x="6345" y="4974"/>
                  <a:pt x="6345" y="4974"/>
                </a:cubicBezTo>
                <a:lnTo>
                  <a:pt x="5670" y="5400"/>
                </a:lnTo>
                <a:close/>
                <a:moveTo>
                  <a:pt x="6210" y="5826"/>
                </a:moveTo>
                <a:cubicBezTo>
                  <a:pt x="10800" y="3126"/>
                  <a:pt x="10800" y="3126"/>
                  <a:pt x="10800" y="3126"/>
                </a:cubicBezTo>
                <a:cubicBezTo>
                  <a:pt x="16335" y="6395"/>
                  <a:pt x="16335" y="6395"/>
                  <a:pt x="16335" y="6395"/>
                </a:cubicBezTo>
                <a:cubicBezTo>
                  <a:pt x="5265" y="6395"/>
                  <a:pt x="5265" y="6395"/>
                  <a:pt x="5265" y="6395"/>
                </a:cubicBezTo>
                <a:lnTo>
                  <a:pt x="6210" y="5826"/>
                </a:lnTo>
                <a:close/>
                <a:moveTo>
                  <a:pt x="17010" y="5968"/>
                </a:moveTo>
                <a:cubicBezTo>
                  <a:pt x="15930" y="5400"/>
                  <a:pt x="15930" y="5400"/>
                  <a:pt x="15930" y="5400"/>
                </a:cubicBezTo>
                <a:cubicBezTo>
                  <a:pt x="15255" y="4974"/>
                  <a:pt x="15255" y="4974"/>
                  <a:pt x="15255" y="4974"/>
                </a:cubicBezTo>
                <a:cubicBezTo>
                  <a:pt x="16605" y="4974"/>
                  <a:pt x="16605" y="4974"/>
                  <a:pt x="16605" y="4974"/>
                </a:cubicBezTo>
                <a:lnTo>
                  <a:pt x="17010" y="5968"/>
                </a:lnTo>
                <a:close/>
                <a:moveTo>
                  <a:pt x="10800" y="711"/>
                </a:moveTo>
                <a:cubicBezTo>
                  <a:pt x="13500" y="711"/>
                  <a:pt x="15795" y="2274"/>
                  <a:pt x="15930" y="4121"/>
                </a:cubicBezTo>
                <a:cubicBezTo>
                  <a:pt x="14040" y="4121"/>
                  <a:pt x="14040" y="4121"/>
                  <a:pt x="14040" y="4121"/>
                </a:cubicBezTo>
                <a:cubicBezTo>
                  <a:pt x="10800" y="2274"/>
                  <a:pt x="10800" y="2274"/>
                  <a:pt x="10800" y="2274"/>
                </a:cubicBezTo>
                <a:cubicBezTo>
                  <a:pt x="7560" y="4121"/>
                  <a:pt x="7560" y="4121"/>
                  <a:pt x="7560" y="4121"/>
                </a:cubicBezTo>
                <a:cubicBezTo>
                  <a:pt x="5535" y="4121"/>
                  <a:pt x="5535" y="4121"/>
                  <a:pt x="5535" y="4121"/>
                </a:cubicBezTo>
                <a:cubicBezTo>
                  <a:pt x="5805" y="2274"/>
                  <a:pt x="8100" y="711"/>
                  <a:pt x="10800" y="711"/>
                </a:cubicBezTo>
                <a:close/>
                <a:moveTo>
                  <a:pt x="1620" y="7247"/>
                </a:moveTo>
                <a:cubicBezTo>
                  <a:pt x="2565" y="7247"/>
                  <a:pt x="2565" y="7247"/>
                  <a:pt x="2565" y="7247"/>
                </a:cubicBezTo>
                <a:cubicBezTo>
                  <a:pt x="3915" y="7247"/>
                  <a:pt x="3915" y="7247"/>
                  <a:pt x="3915" y="7247"/>
                </a:cubicBezTo>
                <a:cubicBezTo>
                  <a:pt x="3915" y="7247"/>
                  <a:pt x="3915" y="7247"/>
                  <a:pt x="3915" y="7247"/>
                </a:cubicBezTo>
                <a:cubicBezTo>
                  <a:pt x="4050" y="7247"/>
                  <a:pt x="4050" y="7247"/>
                  <a:pt x="4050" y="7247"/>
                </a:cubicBezTo>
                <a:cubicBezTo>
                  <a:pt x="17550" y="7247"/>
                  <a:pt x="17550" y="7247"/>
                  <a:pt x="17550" y="7247"/>
                </a:cubicBezTo>
                <a:cubicBezTo>
                  <a:pt x="17685" y="7247"/>
                  <a:pt x="17685" y="7247"/>
                  <a:pt x="17685" y="7247"/>
                </a:cubicBezTo>
                <a:cubicBezTo>
                  <a:pt x="17685" y="7247"/>
                  <a:pt x="17685" y="7247"/>
                  <a:pt x="17685" y="7247"/>
                </a:cubicBezTo>
                <a:cubicBezTo>
                  <a:pt x="19035" y="7247"/>
                  <a:pt x="19035" y="7247"/>
                  <a:pt x="19035" y="7247"/>
                </a:cubicBezTo>
                <a:cubicBezTo>
                  <a:pt x="19980" y="7247"/>
                  <a:pt x="19980" y="7247"/>
                  <a:pt x="19980" y="7247"/>
                </a:cubicBezTo>
                <a:cubicBezTo>
                  <a:pt x="20250" y="7958"/>
                  <a:pt x="20250" y="7958"/>
                  <a:pt x="20250" y="7958"/>
                </a:cubicBezTo>
                <a:cubicBezTo>
                  <a:pt x="16875" y="7958"/>
                  <a:pt x="16875" y="7958"/>
                  <a:pt x="16875" y="7958"/>
                </a:cubicBezTo>
                <a:cubicBezTo>
                  <a:pt x="16605" y="7958"/>
                  <a:pt x="16605" y="7958"/>
                  <a:pt x="16605" y="7958"/>
                </a:cubicBezTo>
                <a:cubicBezTo>
                  <a:pt x="12960" y="7958"/>
                  <a:pt x="12960" y="7958"/>
                  <a:pt x="12960" y="7958"/>
                </a:cubicBezTo>
                <a:cubicBezTo>
                  <a:pt x="12555" y="7958"/>
                  <a:pt x="12555" y="7958"/>
                  <a:pt x="12555" y="7958"/>
                </a:cubicBezTo>
                <a:cubicBezTo>
                  <a:pt x="9045" y="7958"/>
                  <a:pt x="9045" y="7958"/>
                  <a:pt x="9045" y="7958"/>
                </a:cubicBezTo>
                <a:cubicBezTo>
                  <a:pt x="8640" y="7958"/>
                  <a:pt x="8640" y="7958"/>
                  <a:pt x="8640" y="7958"/>
                </a:cubicBezTo>
                <a:cubicBezTo>
                  <a:pt x="4995" y="7958"/>
                  <a:pt x="4995" y="7958"/>
                  <a:pt x="4995" y="7958"/>
                </a:cubicBezTo>
                <a:cubicBezTo>
                  <a:pt x="4725" y="7958"/>
                  <a:pt x="4725" y="7958"/>
                  <a:pt x="4725" y="7958"/>
                </a:cubicBezTo>
                <a:cubicBezTo>
                  <a:pt x="1350" y="7958"/>
                  <a:pt x="1350" y="7958"/>
                  <a:pt x="1350" y="7958"/>
                </a:cubicBezTo>
                <a:lnTo>
                  <a:pt x="1620" y="7247"/>
                </a:lnTo>
                <a:close/>
                <a:moveTo>
                  <a:pt x="1755" y="17053"/>
                </a:moveTo>
                <a:cubicBezTo>
                  <a:pt x="2160" y="17053"/>
                  <a:pt x="2565" y="16768"/>
                  <a:pt x="2565" y="16342"/>
                </a:cubicBezTo>
                <a:cubicBezTo>
                  <a:pt x="2565" y="10232"/>
                  <a:pt x="2565" y="10232"/>
                  <a:pt x="2565" y="10232"/>
                </a:cubicBezTo>
                <a:cubicBezTo>
                  <a:pt x="2565" y="9805"/>
                  <a:pt x="2160" y="9521"/>
                  <a:pt x="1755" y="9521"/>
                </a:cubicBezTo>
                <a:cubicBezTo>
                  <a:pt x="1755" y="8668"/>
                  <a:pt x="1755" y="8668"/>
                  <a:pt x="1755" y="8668"/>
                </a:cubicBezTo>
                <a:cubicBezTo>
                  <a:pt x="3915" y="8668"/>
                  <a:pt x="3915" y="8668"/>
                  <a:pt x="3915" y="8668"/>
                </a:cubicBezTo>
                <a:cubicBezTo>
                  <a:pt x="3915" y="9521"/>
                  <a:pt x="3915" y="9521"/>
                  <a:pt x="3915" y="9521"/>
                </a:cubicBezTo>
                <a:cubicBezTo>
                  <a:pt x="3510" y="9521"/>
                  <a:pt x="3240" y="9805"/>
                  <a:pt x="3240" y="10232"/>
                </a:cubicBezTo>
                <a:cubicBezTo>
                  <a:pt x="3240" y="16342"/>
                  <a:pt x="3240" y="16342"/>
                  <a:pt x="3240" y="16342"/>
                </a:cubicBezTo>
                <a:cubicBezTo>
                  <a:pt x="3240" y="16768"/>
                  <a:pt x="3510" y="17053"/>
                  <a:pt x="3915" y="17053"/>
                </a:cubicBezTo>
                <a:cubicBezTo>
                  <a:pt x="3915" y="17763"/>
                  <a:pt x="3915" y="17763"/>
                  <a:pt x="3915" y="17763"/>
                </a:cubicBezTo>
                <a:cubicBezTo>
                  <a:pt x="1755" y="17763"/>
                  <a:pt x="1755" y="17763"/>
                  <a:pt x="1755" y="17763"/>
                </a:cubicBezTo>
                <a:lnTo>
                  <a:pt x="1755" y="17053"/>
                </a:lnTo>
                <a:close/>
                <a:moveTo>
                  <a:pt x="1080" y="18616"/>
                </a:moveTo>
                <a:cubicBezTo>
                  <a:pt x="4725" y="18616"/>
                  <a:pt x="4725" y="18616"/>
                  <a:pt x="4725" y="18616"/>
                </a:cubicBezTo>
                <a:cubicBezTo>
                  <a:pt x="4995" y="18616"/>
                  <a:pt x="4995" y="18616"/>
                  <a:pt x="4995" y="18616"/>
                </a:cubicBezTo>
                <a:cubicBezTo>
                  <a:pt x="8640" y="18616"/>
                  <a:pt x="8640" y="18616"/>
                  <a:pt x="8640" y="18616"/>
                </a:cubicBezTo>
                <a:cubicBezTo>
                  <a:pt x="9045" y="18616"/>
                  <a:pt x="9045" y="18616"/>
                  <a:pt x="9045" y="18616"/>
                </a:cubicBezTo>
                <a:cubicBezTo>
                  <a:pt x="12555" y="18616"/>
                  <a:pt x="12555" y="18616"/>
                  <a:pt x="12555" y="18616"/>
                </a:cubicBezTo>
                <a:cubicBezTo>
                  <a:pt x="12960" y="18616"/>
                  <a:pt x="12960" y="18616"/>
                  <a:pt x="12960" y="18616"/>
                </a:cubicBezTo>
                <a:cubicBezTo>
                  <a:pt x="16605" y="18616"/>
                  <a:pt x="16605" y="18616"/>
                  <a:pt x="16605" y="18616"/>
                </a:cubicBezTo>
                <a:cubicBezTo>
                  <a:pt x="16875" y="18616"/>
                  <a:pt x="16875" y="18616"/>
                  <a:pt x="16875" y="18616"/>
                </a:cubicBezTo>
                <a:cubicBezTo>
                  <a:pt x="20520" y="18616"/>
                  <a:pt x="20520" y="18616"/>
                  <a:pt x="20520" y="18616"/>
                </a:cubicBezTo>
                <a:cubicBezTo>
                  <a:pt x="20520" y="19326"/>
                  <a:pt x="20520" y="19326"/>
                  <a:pt x="20520" y="19326"/>
                </a:cubicBezTo>
                <a:cubicBezTo>
                  <a:pt x="1080" y="19326"/>
                  <a:pt x="1080" y="19326"/>
                  <a:pt x="1080" y="19326"/>
                </a:cubicBezTo>
                <a:lnTo>
                  <a:pt x="1080" y="18616"/>
                </a:lnTo>
                <a:close/>
                <a:moveTo>
                  <a:pt x="20925" y="20889"/>
                </a:moveTo>
                <a:cubicBezTo>
                  <a:pt x="675" y="20889"/>
                  <a:pt x="675" y="20889"/>
                  <a:pt x="675" y="20889"/>
                </a:cubicBezTo>
                <a:cubicBezTo>
                  <a:pt x="675" y="20037"/>
                  <a:pt x="675" y="20037"/>
                  <a:pt x="675" y="20037"/>
                </a:cubicBezTo>
                <a:cubicBezTo>
                  <a:pt x="20925" y="20037"/>
                  <a:pt x="20925" y="20037"/>
                  <a:pt x="20925" y="20037"/>
                </a:cubicBezTo>
                <a:lnTo>
                  <a:pt x="20925" y="2088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56" name="Freeform 1864"/>
          <p:cNvSpPr/>
          <p:nvPr/>
        </p:nvSpPr>
        <p:spPr>
          <a:xfrm>
            <a:off x="4958772" y="1971388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1890"/>
                </a:moveTo>
                <a:cubicBezTo>
                  <a:pt x="20520" y="0"/>
                  <a:pt x="20520" y="0"/>
                  <a:pt x="2052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1080" y="1890"/>
                  <a:pt x="1080" y="1890"/>
                  <a:pt x="1080" y="1890"/>
                </a:cubicBezTo>
                <a:cubicBezTo>
                  <a:pt x="0" y="1890"/>
                  <a:pt x="0" y="1890"/>
                  <a:pt x="0" y="1890"/>
                </a:cubicBezTo>
                <a:cubicBezTo>
                  <a:pt x="0" y="4050"/>
                  <a:pt x="0" y="4050"/>
                  <a:pt x="0" y="4050"/>
                </a:cubicBezTo>
                <a:cubicBezTo>
                  <a:pt x="0" y="4860"/>
                  <a:pt x="0" y="4860"/>
                  <a:pt x="0" y="4860"/>
                </a:cubicBezTo>
                <a:cubicBezTo>
                  <a:pt x="0" y="6750"/>
                  <a:pt x="0" y="6750"/>
                  <a:pt x="0" y="675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485" y="21600"/>
                  <a:pt x="1485" y="21600"/>
                  <a:pt x="1485" y="21600"/>
                </a:cubicBezTo>
                <a:cubicBezTo>
                  <a:pt x="3780" y="21600"/>
                  <a:pt x="3780" y="21600"/>
                  <a:pt x="3780" y="21600"/>
                </a:cubicBezTo>
                <a:cubicBezTo>
                  <a:pt x="4860" y="21600"/>
                  <a:pt x="4860" y="21600"/>
                  <a:pt x="4860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750"/>
                  <a:pt x="21600" y="6750"/>
                  <a:pt x="21600" y="6750"/>
                </a:cubicBezTo>
                <a:cubicBezTo>
                  <a:pt x="21600" y="4860"/>
                  <a:pt x="21600" y="4860"/>
                  <a:pt x="21600" y="4860"/>
                </a:cubicBezTo>
                <a:cubicBezTo>
                  <a:pt x="21600" y="4050"/>
                  <a:pt x="21600" y="4050"/>
                  <a:pt x="21600" y="4050"/>
                </a:cubicBezTo>
                <a:cubicBezTo>
                  <a:pt x="21600" y="1890"/>
                  <a:pt x="21600" y="1890"/>
                  <a:pt x="21600" y="1890"/>
                </a:cubicBezTo>
                <a:lnTo>
                  <a:pt x="20520" y="1890"/>
                </a:lnTo>
                <a:close/>
                <a:moveTo>
                  <a:pt x="1890" y="810"/>
                </a:moveTo>
                <a:cubicBezTo>
                  <a:pt x="19710" y="810"/>
                  <a:pt x="19710" y="810"/>
                  <a:pt x="19710" y="810"/>
                </a:cubicBezTo>
                <a:cubicBezTo>
                  <a:pt x="19710" y="1890"/>
                  <a:pt x="19710" y="1890"/>
                  <a:pt x="19710" y="1890"/>
                </a:cubicBezTo>
                <a:cubicBezTo>
                  <a:pt x="1890" y="1890"/>
                  <a:pt x="1890" y="1890"/>
                  <a:pt x="1890" y="1890"/>
                </a:cubicBezTo>
                <a:lnTo>
                  <a:pt x="1890" y="810"/>
                </a:lnTo>
                <a:close/>
                <a:moveTo>
                  <a:pt x="17820" y="6750"/>
                </a:moveTo>
                <a:cubicBezTo>
                  <a:pt x="17820" y="7290"/>
                  <a:pt x="17415" y="7830"/>
                  <a:pt x="16740" y="7830"/>
                </a:cubicBezTo>
                <a:cubicBezTo>
                  <a:pt x="16200" y="7830"/>
                  <a:pt x="15660" y="7290"/>
                  <a:pt x="15660" y="6750"/>
                </a:cubicBezTo>
                <a:cubicBezTo>
                  <a:pt x="15660" y="4860"/>
                  <a:pt x="15660" y="4860"/>
                  <a:pt x="15660" y="4860"/>
                </a:cubicBezTo>
                <a:cubicBezTo>
                  <a:pt x="17820" y="4860"/>
                  <a:pt x="17820" y="4860"/>
                  <a:pt x="17820" y="4860"/>
                </a:cubicBezTo>
                <a:lnTo>
                  <a:pt x="17820" y="6750"/>
                </a:lnTo>
                <a:close/>
                <a:moveTo>
                  <a:pt x="14850" y="6750"/>
                </a:moveTo>
                <a:cubicBezTo>
                  <a:pt x="14850" y="7290"/>
                  <a:pt x="14445" y="7830"/>
                  <a:pt x="13770" y="7830"/>
                </a:cubicBezTo>
                <a:cubicBezTo>
                  <a:pt x="13230" y="7830"/>
                  <a:pt x="12690" y="7290"/>
                  <a:pt x="12690" y="6750"/>
                </a:cubicBezTo>
                <a:cubicBezTo>
                  <a:pt x="12690" y="4860"/>
                  <a:pt x="12690" y="4860"/>
                  <a:pt x="12690" y="4860"/>
                </a:cubicBezTo>
                <a:cubicBezTo>
                  <a:pt x="14850" y="4860"/>
                  <a:pt x="14850" y="4860"/>
                  <a:pt x="14850" y="4860"/>
                </a:cubicBezTo>
                <a:lnTo>
                  <a:pt x="14850" y="6750"/>
                </a:lnTo>
                <a:close/>
                <a:moveTo>
                  <a:pt x="11880" y="6750"/>
                </a:moveTo>
                <a:cubicBezTo>
                  <a:pt x="11880" y="7290"/>
                  <a:pt x="11475" y="7830"/>
                  <a:pt x="10800" y="7830"/>
                </a:cubicBezTo>
                <a:cubicBezTo>
                  <a:pt x="10125" y="7830"/>
                  <a:pt x="9720" y="7290"/>
                  <a:pt x="9720" y="6750"/>
                </a:cubicBezTo>
                <a:cubicBezTo>
                  <a:pt x="9720" y="4860"/>
                  <a:pt x="9720" y="4860"/>
                  <a:pt x="9720" y="4860"/>
                </a:cubicBezTo>
                <a:cubicBezTo>
                  <a:pt x="11880" y="4860"/>
                  <a:pt x="11880" y="4860"/>
                  <a:pt x="11880" y="4860"/>
                </a:cubicBezTo>
                <a:lnTo>
                  <a:pt x="11880" y="6750"/>
                </a:lnTo>
                <a:close/>
                <a:moveTo>
                  <a:pt x="8910" y="6750"/>
                </a:moveTo>
                <a:cubicBezTo>
                  <a:pt x="8910" y="7290"/>
                  <a:pt x="8370" y="7830"/>
                  <a:pt x="7830" y="7830"/>
                </a:cubicBezTo>
                <a:cubicBezTo>
                  <a:pt x="7155" y="7830"/>
                  <a:pt x="6750" y="7290"/>
                  <a:pt x="6750" y="6750"/>
                </a:cubicBezTo>
                <a:cubicBezTo>
                  <a:pt x="6750" y="4860"/>
                  <a:pt x="6750" y="4860"/>
                  <a:pt x="6750" y="4860"/>
                </a:cubicBezTo>
                <a:cubicBezTo>
                  <a:pt x="8910" y="4860"/>
                  <a:pt x="8910" y="4860"/>
                  <a:pt x="8910" y="4860"/>
                </a:cubicBezTo>
                <a:lnTo>
                  <a:pt x="8910" y="6750"/>
                </a:lnTo>
                <a:close/>
                <a:moveTo>
                  <a:pt x="5940" y="6750"/>
                </a:moveTo>
                <a:cubicBezTo>
                  <a:pt x="5940" y="7290"/>
                  <a:pt x="5400" y="7830"/>
                  <a:pt x="4860" y="7830"/>
                </a:cubicBezTo>
                <a:cubicBezTo>
                  <a:pt x="4185" y="7830"/>
                  <a:pt x="3780" y="7290"/>
                  <a:pt x="3780" y="6750"/>
                </a:cubicBezTo>
                <a:cubicBezTo>
                  <a:pt x="3780" y="4860"/>
                  <a:pt x="3780" y="4860"/>
                  <a:pt x="3780" y="4860"/>
                </a:cubicBezTo>
                <a:cubicBezTo>
                  <a:pt x="5940" y="4860"/>
                  <a:pt x="5940" y="4860"/>
                  <a:pt x="5940" y="4860"/>
                </a:cubicBezTo>
                <a:lnTo>
                  <a:pt x="5940" y="6750"/>
                </a:lnTo>
                <a:close/>
                <a:moveTo>
                  <a:pt x="2970" y="6750"/>
                </a:moveTo>
                <a:cubicBezTo>
                  <a:pt x="2970" y="7290"/>
                  <a:pt x="2430" y="7830"/>
                  <a:pt x="1890" y="7830"/>
                </a:cubicBezTo>
                <a:cubicBezTo>
                  <a:pt x="1215" y="7830"/>
                  <a:pt x="810" y="7290"/>
                  <a:pt x="810" y="6750"/>
                </a:cubicBezTo>
                <a:cubicBezTo>
                  <a:pt x="810" y="4860"/>
                  <a:pt x="810" y="4860"/>
                  <a:pt x="810" y="4860"/>
                </a:cubicBezTo>
                <a:cubicBezTo>
                  <a:pt x="2970" y="4860"/>
                  <a:pt x="2970" y="4860"/>
                  <a:pt x="2970" y="4860"/>
                </a:cubicBezTo>
                <a:lnTo>
                  <a:pt x="2970" y="6750"/>
                </a:lnTo>
                <a:close/>
                <a:moveTo>
                  <a:pt x="2295" y="20790"/>
                </a:moveTo>
                <a:cubicBezTo>
                  <a:pt x="2295" y="20250"/>
                  <a:pt x="2295" y="20250"/>
                  <a:pt x="2295" y="20250"/>
                </a:cubicBezTo>
                <a:cubicBezTo>
                  <a:pt x="2970" y="19575"/>
                  <a:pt x="2970" y="19575"/>
                  <a:pt x="2970" y="19575"/>
                </a:cubicBezTo>
                <a:cubicBezTo>
                  <a:pt x="2970" y="20790"/>
                  <a:pt x="2970" y="20790"/>
                  <a:pt x="2970" y="20790"/>
                </a:cubicBezTo>
                <a:lnTo>
                  <a:pt x="2295" y="20790"/>
                </a:lnTo>
                <a:close/>
                <a:moveTo>
                  <a:pt x="2565" y="11610"/>
                </a:moveTo>
                <a:cubicBezTo>
                  <a:pt x="2160" y="11610"/>
                  <a:pt x="1890" y="11205"/>
                  <a:pt x="1890" y="10800"/>
                </a:cubicBezTo>
                <a:cubicBezTo>
                  <a:pt x="1890" y="10395"/>
                  <a:pt x="2160" y="9990"/>
                  <a:pt x="2565" y="9990"/>
                </a:cubicBezTo>
                <a:cubicBezTo>
                  <a:pt x="2970" y="9990"/>
                  <a:pt x="3375" y="10395"/>
                  <a:pt x="3375" y="10800"/>
                </a:cubicBezTo>
                <a:cubicBezTo>
                  <a:pt x="3375" y="11205"/>
                  <a:pt x="2970" y="11610"/>
                  <a:pt x="2565" y="11610"/>
                </a:cubicBezTo>
                <a:close/>
                <a:moveTo>
                  <a:pt x="2295" y="15795"/>
                </a:moveTo>
                <a:cubicBezTo>
                  <a:pt x="2970" y="14985"/>
                  <a:pt x="2970" y="14985"/>
                  <a:pt x="2970" y="14985"/>
                </a:cubicBezTo>
                <a:cubicBezTo>
                  <a:pt x="2970" y="16200"/>
                  <a:pt x="2970" y="16200"/>
                  <a:pt x="2970" y="16200"/>
                </a:cubicBezTo>
                <a:cubicBezTo>
                  <a:pt x="2295" y="17010"/>
                  <a:pt x="2295" y="17010"/>
                  <a:pt x="2295" y="17010"/>
                </a:cubicBezTo>
                <a:lnTo>
                  <a:pt x="2295" y="15795"/>
                </a:lnTo>
                <a:close/>
                <a:moveTo>
                  <a:pt x="2295" y="18090"/>
                </a:moveTo>
                <a:cubicBezTo>
                  <a:pt x="2970" y="17280"/>
                  <a:pt x="2970" y="17280"/>
                  <a:pt x="2970" y="17280"/>
                </a:cubicBezTo>
                <a:cubicBezTo>
                  <a:pt x="2970" y="18495"/>
                  <a:pt x="2970" y="18495"/>
                  <a:pt x="2970" y="18495"/>
                </a:cubicBezTo>
                <a:cubicBezTo>
                  <a:pt x="2295" y="19170"/>
                  <a:pt x="2295" y="19170"/>
                  <a:pt x="2295" y="19170"/>
                </a:cubicBezTo>
                <a:lnTo>
                  <a:pt x="2295" y="18090"/>
                </a:lnTo>
                <a:close/>
                <a:moveTo>
                  <a:pt x="2970" y="13365"/>
                </a:moveTo>
                <a:cubicBezTo>
                  <a:pt x="2970" y="14040"/>
                  <a:pt x="2970" y="14040"/>
                  <a:pt x="2970" y="14040"/>
                </a:cubicBezTo>
                <a:cubicBezTo>
                  <a:pt x="2295" y="14715"/>
                  <a:pt x="2295" y="14715"/>
                  <a:pt x="2295" y="14715"/>
                </a:cubicBezTo>
                <a:cubicBezTo>
                  <a:pt x="2295" y="13365"/>
                  <a:pt x="2295" y="13365"/>
                  <a:pt x="2295" y="13365"/>
                </a:cubicBezTo>
                <a:lnTo>
                  <a:pt x="2970" y="13365"/>
                </a:lnTo>
                <a:close/>
                <a:moveTo>
                  <a:pt x="5535" y="20790"/>
                </a:moveTo>
                <a:cubicBezTo>
                  <a:pt x="5535" y="10395"/>
                  <a:pt x="5535" y="10395"/>
                  <a:pt x="5535" y="10395"/>
                </a:cubicBezTo>
                <a:cubicBezTo>
                  <a:pt x="11205" y="10395"/>
                  <a:pt x="11205" y="10395"/>
                  <a:pt x="11205" y="10395"/>
                </a:cubicBezTo>
                <a:cubicBezTo>
                  <a:pt x="11205" y="20790"/>
                  <a:pt x="11205" y="20790"/>
                  <a:pt x="11205" y="20790"/>
                </a:cubicBezTo>
                <a:lnTo>
                  <a:pt x="5535" y="20790"/>
                </a:lnTo>
                <a:close/>
                <a:moveTo>
                  <a:pt x="11880" y="20790"/>
                </a:moveTo>
                <a:cubicBezTo>
                  <a:pt x="11880" y="10395"/>
                  <a:pt x="11880" y="10395"/>
                  <a:pt x="11880" y="10395"/>
                </a:cubicBezTo>
                <a:cubicBezTo>
                  <a:pt x="17550" y="10395"/>
                  <a:pt x="17550" y="10395"/>
                  <a:pt x="17550" y="10395"/>
                </a:cubicBezTo>
                <a:cubicBezTo>
                  <a:pt x="17550" y="20790"/>
                  <a:pt x="17550" y="20790"/>
                  <a:pt x="17550" y="20790"/>
                </a:cubicBezTo>
                <a:lnTo>
                  <a:pt x="11880" y="20790"/>
                </a:lnTo>
                <a:close/>
                <a:moveTo>
                  <a:pt x="18225" y="20790"/>
                </a:moveTo>
                <a:cubicBezTo>
                  <a:pt x="18225" y="9720"/>
                  <a:pt x="18225" y="9720"/>
                  <a:pt x="18225" y="9720"/>
                </a:cubicBezTo>
                <a:cubicBezTo>
                  <a:pt x="11880" y="9720"/>
                  <a:pt x="11880" y="9720"/>
                  <a:pt x="11880" y="9720"/>
                </a:cubicBezTo>
                <a:cubicBezTo>
                  <a:pt x="11205" y="9720"/>
                  <a:pt x="11205" y="9720"/>
                  <a:pt x="11205" y="9720"/>
                </a:cubicBezTo>
                <a:cubicBezTo>
                  <a:pt x="4860" y="9720"/>
                  <a:pt x="4860" y="9720"/>
                  <a:pt x="4860" y="9720"/>
                </a:cubicBezTo>
                <a:cubicBezTo>
                  <a:pt x="4860" y="20790"/>
                  <a:pt x="4860" y="20790"/>
                  <a:pt x="4860" y="20790"/>
                </a:cubicBezTo>
                <a:cubicBezTo>
                  <a:pt x="3780" y="20790"/>
                  <a:pt x="3780" y="20790"/>
                  <a:pt x="3780" y="20790"/>
                </a:cubicBezTo>
                <a:cubicBezTo>
                  <a:pt x="3780" y="12690"/>
                  <a:pt x="3780" y="12690"/>
                  <a:pt x="3780" y="12690"/>
                </a:cubicBezTo>
                <a:cubicBezTo>
                  <a:pt x="2970" y="12690"/>
                  <a:pt x="2970" y="12690"/>
                  <a:pt x="2970" y="12690"/>
                </a:cubicBezTo>
                <a:cubicBezTo>
                  <a:pt x="2970" y="12285"/>
                  <a:pt x="2970" y="12285"/>
                  <a:pt x="2970" y="12285"/>
                </a:cubicBezTo>
                <a:cubicBezTo>
                  <a:pt x="3645" y="12015"/>
                  <a:pt x="4050" y="11475"/>
                  <a:pt x="4050" y="10800"/>
                </a:cubicBezTo>
                <a:cubicBezTo>
                  <a:pt x="4050" y="9990"/>
                  <a:pt x="3375" y="9315"/>
                  <a:pt x="2565" y="9315"/>
                </a:cubicBezTo>
                <a:cubicBezTo>
                  <a:pt x="1755" y="9315"/>
                  <a:pt x="1080" y="9990"/>
                  <a:pt x="1080" y="10800"/>
                </a:cubicBezTo>
                <a:cubicBezTo>
                  <a:pt x="1080" y="11475"/>
                  <a:pt x="1620" y="12015"/>
                  <a:pt x="2295" y="12285"/>
                </a:cubicBezTo>
                <a:cubicBezTo>
                  <a:pt x="2295" y="12690"/>
                  <a:pt x="2295" y="12690"/>
                  <a:pt x="2295" y="12690"/>
                </a:cubicBezTo>
                <a:cubicBezTo>
                  <a:pt x="1485" y="12690"/>
                  <a:pt x="1485" y="12690"/>
                  <a:pt x="1485" y="12690"/>
                </a:cubicBezTo>
                <a:cubicBezTo>
                  <a:pt x="1485" y="20790"/>
                  <a:pt x="1485" y="20790"/>
                  <a:pt x="1485" y="20790"/>
                </a:cubicBezTo>
                <a:cubicBezTo>
                  <a:pt x="810" y="20790"/>
                  <a:pt x="810" y="20790"/>
                  <a:pt x="810" y="20790"/>
                </a:cubicBezTo>
                <a:cubicBezTo>
                  <a:pt x="810" y="8235"/>
                  <a:pt x="810" y="8235"/>
                  <a:pt x="810" y="8235"/>
                </a:cubicBezTo>
                <a:cubicBezTo>
                  <a:pt x="1080" y="8370"/>
                  <a:pt x="1485" y="8505"/>
                  <a:pt x="1890" y="8505"/>
                </a:cubicBezTo>
                <a:cubicBezTo>
                  <a:pt x="2430" y="8505"/>
                  <a:pt x="2970" y="8235"/>
                  <a:pt x="3375" y="7830"/>
                </a:cubicBezTo>
                <a:cubicBezTo>
                  <a:pt x="3645" y="8235"/>
                  <a:pt x="4185" y="8505"/>
                  <a:pt x="4860" y="8505"/>
                </a:cubicBezTo>
                <a:cubicBezTo>
                  <a:pt x="5400" y="8505"/>
                  <a:pt x="5940" y="8235"/>
                  <a:pt x="6345" y="7830"/>
                </a:cubicBezTo>
                <a:cubicBezTo>
                  <a:pt x="6615" y="8235"/>
                  <a:pt x="7155" y="8505"/>
                  <a:pt x="7830" y="8505"/>
                </a:cubicBezTo>
                <a:cubicBezTo>
                  <a:pt x="8370" y="8505"/>
                  <a:pt x="8910" y="8235"/>
                  <a:pt x="9315" y="7830"/>
                </a:cubicBezTo>
                <a:cubicBezTo>
                  <a:pt x="9585" y="8235"/>
                  <a:pt x="10125" y="8505"/>
                  <a:pt x="10800" y="8505"/>
                </a:cubicBezTo>
                <a:cubicBezTo>
                  <a:pt x="11475" y="8505"/>
                  <a:pt x="12015" y="8235"/>
                  <a:pt x="12285" y="7830"/>
                </a:cubicBezTo>
                <a:cubicBezTo>
                  <a:pt x="12690" y="8235"/>
                  <a:pt x="13230" y="8505"/>
                  <a:pt x="13770" y="8505"/>
                </a:cubicBezTo>
                <a:cubicBezTo>
                  <a:pt x="14445" y="8505"/>
                  <a:pt x="14985" y="8235"/>
                  <a:pt x="15255" y="7830"/>
                </a:cubicBezTo>
                <a:cubicBezTo>
                  <a:pt x="15660" y="8235"/>
                  <a:pt x="16200" y="8505"/>
                  <a:pt x="16740" y="8505"/>
                </a:cubicBezTo>
                <a:cubicBezTo>
                  <a:pt x="17415" y="8505"/>
                  <a:pt x="17955" y="8235"/>
                  <a:pt x="18225" y="7830"/>
                </a:cubicBezTo>
                <a:cubicBezTo>
                  <a:pt x="18630" y="8235"/>
                  <a:pt x="19170" y="8505"/>
                  <a:pt x="19710" y="8505"/>
                </a:cubicBezTo>
                <a:cubicBezTo>
                  <a:pt x="20115" y="8505"/>
                  <a:pt x="20520" y="8370"/>
                  <a:pt x="20790" y="8235"/>
                </a:cubicBezTo>
                <a:cubicBezTo>
                  <a:pt x="20790" y="20790"/>
                  <a:pt x="20790" y="20790"/>
                  <a:pt x="20790" y="20790"/>
                </a:cubicBezTo>
                <a:lnTo>
                  <a:pt x="18225" y="20790"/>
                </a:lnTo>
                <a:close/>
                <a:moveTo>
                  <a:pt x="20790" y="6750"/>
                </a:moveTo>
                <a:cubicBezTo>
                  <a:pt x="20790" y="7290"/>
                  <a:pt x="20385" y="7830"/>
                  <a:pt x="19710" y="7830"/>
                </a:cubicBezTo>
                <a:cubicBezTo>
                  <a:pt x="19170" y="7830"/>
                  <a:pt x="18630" y="7290"/>
                  <a:pt x="18630" y="6750"/>
                </a:cubicBezTo>
                <a:cubicBezTo>
                  <a:pt x="18630" y="4860"/>
                  <a:pt x="18630" y="4860"/>
                  <a:pt x="18630" y="4860"/>
                </a:cubicBezTo>
                <a:cubicBezTo>
                  <a:pt x="20790" y="4860"/>
                  <a:pt x="20790" y="4860"/>
                  <a:pt x="20790" y="4860"/>
                </a:cubicBezTo>
                <a:lnTo>
                  <a:pt x="20790" y="6750"/>
                </a:lnTo>
                <a:close/>
                <a:moveTo>
                  <a:pt x="18630" y="4050"/>
                </a:moveTo>
                <a:cubicBezTo>
                  <a:pt x="17820" y="4050"/>
                  <a:pt x="17820" y="4050"/>
                  <a:pt x="17820" y="4050"/>
                </a:cubicBezTo>
                <a:cubicBezTo>
                  <a:pt x="15660" y="4050"/>
                  <a:pt x="15660" y="4050"/>
                  <a:pt x="15660" y="4050"/>
                </a:cubicBezTo>
                <a:cubicBezTo>
                  <a:pt x="14850" y="4050"/>
                  <a:pt x="14850" y="4050"/>
                  <a:pt x="14850" y="4050"/>
                </a:cubicBezTo>
                <a:cubicBezTo>
                  <a:pt x="12690" y="4050"/>
                  <a:pt x="12690" y="4050"/>
                  <a:pt x="12690" y="4050"/>
                </a:cubicBezTo>
                <a:cubicBezTo>
                  <a:pt x="11880" y="4050"/>
                  <a:pt x="11880" y="4050"/>
                  <a:pt x="11880" y="4050"/>
                </a:cubicBezTo>
                <a:cubicBezTo>
                  <a:pt x="9720" y="4050"/>
                  <a:pt x="9720" y="4050"/>
                  <a:pt x="9720" y="4050"/>
                </a:cubicBezTo>
                <a:cubicBezTo>
                  <a:pt x="8910" y="4050"/>
                  <a:pt x="8910" y="4050"/>
                  <a:pt x="8910" y="4050"/>
                </a:cubicBezTo>
                <a:cubicBezTo>
                  <a:pt x="6750" y="4050"/>
                  <a:pt x="6750" y="4050"/>
                  <a:pt x="6750" y="4050"/>
                </a:cubicBezTo>
                <a:cubicBezTo>
                  <a:pt x="5940" y="4050"/>
                  <a:pt x="5940" y="4050"/>
                  <a:pt x="5940" y="4050"/>
                </a:cubicBezTo>
                <a:cubicBezTo>
                  <a:pt x="3780" y="4050"/>
                  <a:pt x="3780" y="4050"/>
                  <a:pt x="3780" y="4050"/>
                </a:cubicBezTo>
                <a:cubicBezTo>
                  <a:pt x="2970" y="4050"/>
                  <a:pt x="2970" y="4050"/>
                  <a:pt x="2970" y="4050"/>
                </a:cubicBezTo>
                <a:cubicBezTo>
                  <a:pt x="810" y="4050"/>
                  <a:pt x="810" y="4050"/>
                  <a:pt x="810" y="4050"/>
                </a:cubicBezTo>
                <a:cubicBezTo>
                  <a:pt x="810" y="2565"/>
                  <a:pt x="810" y="2565"/>
                  <a:pt x="810" y="2565"/>
                </a:cubicBezTo>
                <a:cubicBezTo>
                  <a:pt x="1080" y="2565"/>
                  <a:pt x="1080" y="2565"/>
                  <a:pt x="1080" y="2565"/>
                </a:cubicBezTo>
                <a:cubicBezTo>
                  <a:pt x="20520" y="2565"/>
                  <a:pt x="20520" y="2565"/>
                  <a:pt x="20520" y="2565"/>
                </a:cubicBezTo>
                <a:cubicBezTo>
                  <a:pt x="20790" y="2565"/>
                  <a:pt x="20790" y="2565"/>
                  <a:pt x="20790" y="2565"/>
                </a:cubicBezTo>
                <a:cubicBezTo>
                  <a:pt x="20790" y="4050"/>
                  <a:pt x="20790" y="4050"/>
                  <a:pt x="20790" y="4050"/>
                </a:cubicBezTo>
                <a:lnTo>
                  <a:pt x="18630" y="4050"/>
                </a:lnTo>
                <a:close/>
                <a:moveTo>
                  <a:pt x="12420" y="13635"/>
                </a:moveTo>
                <a:cubicBezTo>
                  <a:pt x="12285" y="13500"/>
                  <a:pt x="12285" y="13230"/>
                  <a:pt x="12420" y="13095"/>
                </a:cubicBezTo>
                <a:cubicBezTo>
                  <a:pt x="13095" y="12420"/>
                  <a:pt x="13095" y="12420"/>
                  <a:pt x="13095" y="12420"/>
                </a:cubicBezTo>
                <a:cubicBezTo>
                  <a:pt x="13230" y="12285"/>
                  <a:pt x="13500" y="12285"/>
                  <a:pt x="13635" y="12420"/>
                </a:cubicBezTo>
                <a:cubicBezTo>
                  <a:pt x="13770" y="12555"/>
                  <a:pt x="13770" y="12825"/>
                  <a:pt x="13635" y="12960"/>
                </a:cubicBezTo>
                <a:cubicBezTo>
                  <a:pt x="12960" y="13635"/>
                  <a:pt x="12960" y="13635"/>
                  <a:pt x="12960" y="13635"/>
                </a:cubicBezTo>
                <a:cubicBezTo>
                  <a:pt x="12825" y="13770"/>
                  <a:pt x="12825" y="13770"/>
                  <a:pt x="12690" y="13770"/>
                </a:cubicBezTo>
                <a:cubicBezTo>
                  <a:pt x="12555" y="13770"/>
                  <a:pt x="12420" y="13770"/>
                  <a:pt x="12420" y="13635"/>
                </a:cubicBezTo>
                <a:close/>
                <a:moveTo>
                  <a:pt x="15930" y="12420"/>
                </a:moveTo>
                <a:cubicBezTo>
                  <a:pt x="16065" y="12555"/>
                  <a:pt x="16065" y="12825"/>
                  <a:pt x="15930" y="12960"/>
                </a:cubicBezTo>
                <a:cubicBezTo>
                  <a:pt x="12960" y="15930"/>
                  <a:pt x="12960" y="15930"/>
                  <a:pt x="12960" y="15930"/>
                </a:cubicBezTo>
                <a:cubicBezTo>
                  <a:pt x="12825" y="15930"/>
                  <a:pt x="12825" y="16065"/>
                  <a:pt x="12690" y="16065"/>
                </a:cubicBezTo>
                <a:cubicBezTo>
                  <a:pt x="12555" y="16065"/>
                  <a:pt x="12420" y="15930"/>
                  <a:pt x="12420" y="15930"/>
                </a:cubicBezTo>
                <a:cubicBezTo>
                  <a:pt x="12285" y="15795"/>
                  <a:pt x="12285" y="15525"/>
                  <a:pt x="12420" y="15390"/>
                </a:cubicBezTo>
                <a:cubicBezTo>
                  <a:pt x="15390" y="12420"/>
                  <a:pt x="15390" y="12420"/>
                  <a:pt x="15390" y="12420"/>
                </a:cubicBezTo>
                <a:cubicBezTo>
                  <a:pt x="15525" y="12285"/>
                  <a:pt x="15795" y="12285"/>
                  <a:pt x="15930" y="12420"/>
                </a:cubicBezTo>
                <a:close/>
                <a:moveTo>
                  <a:pt x="15930" y="14580"/>
                </a:moveTo>
                <a:cubicBezTo>
                  <a:pt x="16065" y="14715"/>
                  <a:pt x="16065" y="14985"/>
                  <a:pt x="15930" y="15120"/>
                </a:cubicBezTo>
                <a:cubicBezTo>
                  <a:pt x="12960" y="18090"/>
                  <a:pt x="12960" y="18090"/>
                  <a:pt x="12960" y="18090"/>
                </a:cubicBezTo>
                <a:cubicBezTo>
                  <a:pt x="12825" y="18225"/>
                  <a:pt x="12825" y="18225"/>
                  <a:pt x="12690" y="18225"/>
                </a:cubicBezTo>
                <a:cubicBezTo>
                  <a:pt x="12555" y="18225"/>
                  <a:pt x="12420" y="18225"/>
                  <a:pt x="12420" y="18090"/>
                </a:cubicBezTo>
                <a:cubicBezTo>
                  <a:pt x="12285" y="17955"/>
                  <a:pt x="12285" y="17820"/>
                  <a:pt x="12420" y="17550"/>
                </a:cubicBezTo>
                <a:cubicBezTo>
                  <a:pt x="15390" y="14580"/>
                  <a:pt x="15390" y="14580"/>
                  <a:pt x="15390" y="14580"/>
                </a:cubicBezTo>
                <a:cubicBezTo>
                  <a:pt x="15525" y="14445"/>
                  <a:pt x="15795" y="14445"/>
                  <a:pt x="15930" y="14580"/>
                </a:cubicBezTo>
                <a:close/>
                <a:moveTo>
                  <a:pt x="7155" y="13635"/>
                </a:moveTo>
                <a:cubicBezTo>
                  <a:pt x="7020" y="13500"/>
                  <a:pt x="7020" y="13230"/>
                  <a:pt x="7155" y="13095"/>
                </a:cubicBezTo>
                <a:cubicBezTo>
                  <a:pt x="7965" y="12420"/>
                  <a:pt x="7965" y="12420"/>
                  <a:pt x="7965" y="12420"/>
                </a:cubicBezTo>
                <a:cubicBezTo>
                  <a:pt x="8100" y="12285"/>
                  <a:pt x="8370" y="12285"/>
                  <a:pt x="8505" y="12420"/>
                </a:cubicBezTo>
                <a:cubicBezTo>
                  <a:pt x="8640" y="12555"/>
                  <a:pt x="8640" y="12825"/>
                  <a:pt x="8505" y="12960"/>
                </a:cubicBezTo>
                <a:cubicBezTo>
                  <a:pt x="7695" y="13635"/>
                  <a:pt x="7695" y="13635"/>
                  <a:pt x="7695" y="13635"/>
                </a:cubicBezTo>
                <a:cubicBezTo>
                  <a:pt x="7695" y="13770"/>
                  <a:pt x="7560" y="13770"/>
                  <a:pt x="7425" y="13770"/>
                </a:cubicBezTo>
                <a:cubicBezTo>
                  <a:pt x="7290" y="13770"/>
                  <a:pt x="7290" y="13770"/>
                  <a:pt x="7155" y="13635"/>
                </a:cubicBezTo>
                <a:close/>
                <a:moveTo>
                  <a:pt x="10665" y="12420"/>
                </a:moveTo>
                <a:cubicBezTo>
                  <a:pt x="10800" y="12555"/>
                  <a:pt x="10800" y="12825"/>
                  <a:pt x="10665" y="12960"/>
                </a:cubicBezTo>
                <a:cubicBezTo>
                  <a:pt x="7695" y="15930"/>
                  <a:pt x="7695" y="15930"/>
                  <a:pt x="7695" y="15930"/>
                </a:cubicBezTo>
                <a:cubicBezTo>
                  <a:pt x="7695" y="15930"/>
                  <a:pt x="7560" y="16065"/>
                  <a:pt x="7425" y="16065"/>
                </a:cubicBezTo>
                <a:cubicBezTo>
                  <a:pt x="7290" y="16065"/>
                  <a:pt x="7290" y="15930"/>
                  <a:pt x="7155" y="15930"/>
                </a:cubicBezTo>
                <a:cubicBezTo>
                  <a:pt x="7020" y="15795"/>
                  <a:pt x="7020" y="15525"/>
                  <a:pt x="7155" y="15390"/>
                </a:cubicBezTo>
                <a:cubicBezTo>
                  <a:pt x="10125" y="12420"/>
                  <a:pt x="10125" y="12420"/>
                  <a:pt x="10125" y="12420"/>
                </a:cubicBezTo>
                <a:cubicBezTo>
                  <a:pt x="10260" y="12285"/>
                  <a:pt x="10530" y="12285"/>
                  <a:pt x="10665" y="12420"/>
                </a:cubicBezTo>
                <a:close/>
                <a:moveTo>
                  <a:pt x="10665" y="14580"/>
                </a:moveTo>
                <a:cubicBezTo>
                  <a:pt x="10800" y="14715"/>
                  <a:pt x="10800" y="14985"/>
                  <a:pt x="10665" y="15120"/>
                </a:cubicBezTo>
                <a:cubicBezTo>
                  <a:pt x="7695" y="18090"/>
                  <a:pt x="7695" y="18090"/>
                  <a:pt x="7695" y="18090"/>
                </a:cubicBezTo>
                <a:cubicBezTo>
                  <a:pt x="7695" y="18225"/>
                  <a:pt x="7560" y="18225"/>
                  <a:pt x="7425" y="18225"/>
                </a:cubicBezTo>
                <a:cubicBezTo>
                  <a:pt x="7290" y="18225"/>
                  <a:pt x="7290" y="18225"/>
                  <a:pt x="7155" y="18090"/>
                </a:cubicBezTo>
                <a:cubicBezTo>
                  <a:pt x="7020" y="17955"/>
                  <a:pt x="7020" y="17820"/>
                  <a:pt x="7155" y="17550"/>
                </a:cubicBezTo>
                <a:cubicBezTo>
                  <a:pt x="10125" y="14580"/>
                  <a:pt x="10125" y="14580"/>
                  <a:pt x="10125" y="14580"/>
                </a:cubicBezTo>
                <a:cubicBezTo>
                  <a:pt x="10260" y="14445"/>
                  <a:pt x="10530" y="14445"/>
                  <a:pt x="10665" y="145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57" name="Freeform 1865"/>
          <p:cNvSpPr/>
          <p:nvPr/>
        </p:nvSpPr>
        <p:spPr>
          <a:xfrm>
            <a:off x="4958772" y="3290456"/>
            <a:ext cx="1093933" cy="9351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5" y="19059"/>
                </a:moveTo>
                <a:cubicBezTo>
                  <a:pt x="1620" y="19059"/>
                  <a:pt x="1485" y="18900"/>
                  <a:pt x="1485" y="18582"/>
                </a:cubicBezTo>
                <a:cubicBezTo>
                  <a:pt x="1485" y="11435"/>
                  <a:pt x="1485" y="11435"/>
                  <a:pt x="1485" y="11435"/>
                </a:cubicBezTo>
                <a:cubicBezTo>
                  <a:pt x="1485" y="11276"/>
                  <a:pt x="1620" y="10959"/>
                  <a:pt x="1755" y="10959"/>
                </a:cubicBezTo>
                <a:cubicBezTo>
                  <a:pt x="2025" y="10959"/>
                  <a:pt x="2160" y="11276"/>
                  <a:pt x="2160" y="11435"/>
                </a:cubicBezTo>
                <a:cubicBezTo>
                  <a:pt x="2160" y="18582"/>
                  <a:pt x="2160" y="18582"/>
                  <a:pt x="2160" y="18582"/>
                </a:cubicBezTo>
                <a:cubicBezTo>
                  <a:pt x="2160" y="18900"/>
                  <a:pt x="2025" y="19059"/>
                  <a:pt x="1755" y="19059"/>
                </a:cubicBezTo>
                <a:close/>
                <a:moveTo>
                  <a:pt x="20115" y="18582"/>
                </a:moveTo>
                <a:cubicBezTo>
                  <a:pt x="20115" y="11435"/>
                  <a:pt x="20115" y="11435"/>
                  <a:pt x="20115" y="11435"/>
                </a:cubicBezTo>
                <a:cubicBezTo>
                  <a:pt x="20115" y="11276"/>
                  <a:pt x="19980" y="10959"/>
                  <a:pt x="19845" y="10959"/>
                </a:cubicBezTo>
                <a:cubicBezTo>
                  <a:pt x="19575" y="10959"/>
                  <a:pt x="19440" y="11276"/>
                  <a:pt x="19440" y="11435"/>
                </a:cubicBezTo>
                <a:cubicBezTo>
                  <a:pt x="19440" y="18582"/>
                  <a:pt x="19440" y="18582"/>
                  <a:pt x="19440" y="18582"/>
                </a:cubicBezTo>
                <a:cubicBezTo>
                  <a:pt x="19440" y="18900"/>
                  <a:pt x="19575" y="19059"/>
                  <a:pt x="19845" y="19059"/>
                </a:cubicBezTo>
                <a:cubicBezTo>
                  <a:pt x="19980" y="19059"/>
                  <a:pt x="20115" y="18900"/>
                  <a:pt x="20115" y="18582"/>
                </a:cubicBezTo>
                <a:close/>
                <a:moveTo>
                  <a:pt x="3240" y="10959"/>
                </a:moveTo>
                <a:cubicBezTo>
                  <a:pt x="3105" y="10959"/>
                  <a:pt x="2835" y="11276"/>
                  <a:pt x="2835" y="11435"/>
                </a:cubicBezTo>
                <a:cubicBezTo>
                  <a:pt x="2835" y="15247"/>
                  <a:pt x="2835" y="15247"/>
                  <a:pt x="2835" y="15247"/>
                </a:cubicBezTo>
                <a:cubicBezTo>
                  <a:pt x="2835" y="15406"/>
                  <a:pt x="3105" y="15724"/>
                  <a:pt x="3240" y="15724"/>
                </a:cubicBezTo>
                <a:cubicBezTo>
                  <a:pt x="3375" y="15724"/>
                  <a:pt x="3645" y="15406"/>
                  <a:pt x="3645" y="15247"/>
                </a:cubicBezTo>
                <a:cubicBezTo>
                  <a:pt x="3645" y="11435"/>
                  <a:pt x="3645" y="11435"/>
                  <a:pt x="3645" y="11435"/>
                </a:cubicBezTo>
                <a:cubicBezTo>
                  <a:pt x="3645" y="11276"/>
                  <a:pt x="3375" y="10959"/>
                  <a:pt x="3240" y="10959"/>
                </a:cubicBezTo>
                <a:close/>
                <a:moveTo>
                  <a:pt x="4320" y="10959"/>
                </a:moveTo>
                <a:cubicBezTo>
                  <a:pt x="4185" y="10959"/>
                  <a:pt x="3915" y="11276"/>
                  <a:pt x="3915" y="11435"/>
                </a:cubicBezTo>
                <a:cubicBezTo>
                  <a:pt x="3915" y="15247"/>
                  <a:pt x="3915" y="15247"/>
                  <a:pt x="3915" y="15247"/>
                </a:cubicBezTo>
                <a:cubicBezTo>
                  <a:pt x="3915" y="15406"/>
                  <a:pt x="4185" y="15724"/>
                  <a:pt x="4320" y="15724"/>
                </a:cubicBezTo>
                <a:cubicBezTo>
                  <a:pt x="4455" y="15724"/>
                  <a:pt x="4725" y="15406"/>
                  <a:pt x="4725" y="15247"/>
                </a:cubicBezTo>
                <a:cubicBezTo>
                  <a:pt x="4725" y="11435"/>
                  <a:pt x="4725" y="11435"/>
                  <a:pt x="4725" y="11435"/>
                </a:cubicBezTo>
                <a:cubicBezTo>
                  <a:pt x="4725" y="11276"/>
                  <a:pt x="4455" y="10959"/>
                  <a:pt x="4320" y="10959"/>
                </a:cubicBezTo>
                <a:close/>
                <a:moveTo>
                  <a:pt x="6480" y="15247"/>
                </a:moveTo>
                <a:cubicBezTo>
                  <a:pt x="6480" y="11435"/>
                  <a:pt x="6480" y="11435"/>
                  <a:pt x="6480" y="11435"/>
                </a:cubicBezTo>
                <a:cubicBezTo>
                  <a:pt x="6480" y="11276"/>
                  <a:pt x="6345" y="10959"/>
                  <a:pt x="6075" y="10959"/>
                </a:cubicBezTo>
                <a:cubicBezTo>
                  <a:pt x="5940" y="10959"/>
                  <a:pt x="5805" y="11276"/>
                  <a:pt x="5805" y="11435"/>
                </a:cubicBezTo>
                <a:cubicBezTo>
                  <a:pt x="5805" y="15247"/>
                  <a:pt x="5805" y="15247"/>
                  <a:pt x="5805" y="15247"/>
                </a:cubicBezTo>
                <a:cubicBezTo>
                  <a:pt x="5805" y="15406"/>
                  <a:pt x="5940" y="15724"/>
                  <a:pt x="6075" y="15724"/>
                </a:cubicBezTo>
                <a:cubicBezTo>
                  <a:pt x="6345" y="15724"/>
                  <a:pt x="6480" y="15406"/>
                  <a:pt x="6480" y="15247"/>
                </a:cubicBezTo>
                <a:close/>
                <a:moveTo>
                  <a:pt x="7560" y="15247"/>
                </a:moveTo>
                <a:cubicBezTo>
                  <a:pt x="7560" y="11435"/>
                  <a:pt x="7560" y="11435"/>
                  <a:pt x="7560" y="11435"/>
                </a:cubicBezTo>
                <a:cubicBezTo>
                  <a:pt x="7560" y="11276"/>
                  <a:pt x="7425" y="10959"/>
                  <a:pt x="7155" y="10959"/>
                </a:cubicBezTo>
                <a:cubicBezTo>
                  <a:pt x="7020" y="10959"/>
                  <a:pt x="6885" y="11276"/>
                  <a:pt x="6885" y="11435"/>
                </a:cubicBezTo>
                <a:cubicBezTo>
                  <a:pt x="6885" y="15247"/>
                  <a:pt x="6885" y="15247"/>
                  <a:pt x="6885" y="15247"/>
                </a:cubicBezTo>
                <a:cubicBezTo>
                  <a:pt x="6885" y="15406"/>
                  <a:pt x="7020" y="15724"/>
                  <a:pt x="7155" y="15724"/>
                </a:cubicBezTo>
                <a:cubicBezTo>
                  <a:pt x="7425" y="15724"/>
                  <a:pt x="7560" y="15406"/>
                  <a:pt x="7560" y="15247"/>
                </a:cubicBezTo>
                <a:close/>
                <a:moveTo>
                  <a:pt x="8640" y="15247"/>
                </a:moveTo>
                <a:cubicBezTo>
                  <a:pt x="8640" y="11435"/>
                  <a:pt x="8640" y="11435"/>
                  <a:pt x="8640" y="11435"/>
                </a:cubicBezTo>
                <a:cubicBezTo>
                  <a:pt x="8640" y="11276"/>
                  <a:pt x="8505" y="10959"/>
                  <a:pt x="8235" y="10959"/>
                </a:cubicBezTo>
                <a:cubicBezTo>
                  <a:pt x="8100" y="10959"/>
                  <a:pt x="7965" y="11276"/>
                  <a:pt x="7965" y="11435"/>
                </a:cubicBezTo>
                <a:cubicBezTo>
                  <a:pt x="7965" y="15247"/>
                  <a:pt x="7965" y="15247"/>
                  <a:pt x="7965" y="15247"/>
                </a:cubicBezTo>
                <a:cubicBezTo>
                  <a:pt x="7965" y="15406"/>
                  <a:pt x="8100" y="15724"/>
                  <a:pt x="8235" y="15724"/>
                </a:cubicBezTo>
                <a:cubicBezTo>
                  <a:pt x="8505" y="15724"/>
                  <a:pt x="8640" y="15406"/>
                  <a:pt x="8640" y="15247"/>
                </a:cubicBezTo>
                <a:close/>
                <a:moveTo>
                  <a:pt x="10800" y="15247"/>
                </a:moveTo>
                <a:cubicBezTo>
                  <a:pt x="10800" y="11435"/>
                  <a:pt x="10800" y="11435"/>
                  <a:pt x="10800" y="11435"/>
                </a:cubicBezTo>
                <a:cubicBezTo>
                  <a:pt x="10800" y="11276"/>
                  <a:pt x="10665" y="10959"/>
                  <a:pt x="10395" y="10959"/>
                </a:cubicBezTo>
                <a:cubicBezTo>
                  <a:pt x="10260" y="10959"/>
                  <a:pt x="10125" y="11276"/>
                  <a:pt x="10125" y="11435"/>
                </a:cubicBezTo>
                <a:cubicBezTo>
                  <a:pt x="10125" y="15247"/>
                  <a:pt x="10125" y="15247"/>
                  <a:pt x="10125" y="15247"/>
                </a:cubicBezTo>
                <a:cubicBezTo>
                  <a:pt x="10125" y="15406"/>
                  <a:pt x="10260" y="15724"/>
                  <a:pt x="10395" y="15724"/>
                </a:cubicBezTo>
                <a:cubicBezTo>
                  <a:pt x="10665" y="15724"/>
                  <a:pt x="10800" y="15406"/>
                  <a:pt x="10800" y="15247"/>
                </a:cubicBezTo>
                <a:close/>
                <a:moveTo>
                  <a:pt x="12555" y="11435"/>
                </a:moveTo>
                <a:cubicBezTo>
                  <a:pt x="12555" y="11276"/>
                  <a:pt x="12420" y="10959"/>
                  <a:pt x="12285" y="10959"/>
                </a:cubicBezTo>
                <a:cubicBezTo>
                  <a:pt x="12015" y="10959"/>
                  <a:pt x="11880" y="11276"/>
                  <a:pt x="11880" y="11435"/>
                </a:cubicBezTo>
                <a:cubicBezTo>
                  <a:pt x="11880" y="15247"/>
                  <a:pt x="11880" y="15247"/>
                  <a:pt x="11880" y="15247"/>
                </a:cubicBezTo>
                <a:cubicBezTo>
                  <a:pt x="11880" y="15406"/>
                  <a:pt x="12015" y="15724"/>
                  <a:pt x="12285" y="15724"/>
                </a:cubicBezTo>
                <a:cubicBezTo>
                  <a:pt x="12420" y="15724"/>
                  <a:pt x="12555" y="15406"/>
                  <a:pt x="12555" y="15247"/>
                </a:cubicBezTo>
                <a:lnTo>
                  <a:pt x="12555" y="11435"/>
                </a:lnTo>
                <a:close/>
                <a:moveTo>
                  <a:pt x="13635" y="11435"/>
                </a:moveTo>
                <a:cubicBezTo>
                  <a:pt x="13635" y="11276"/>
                  <a:pt x="13500" y="10959"/>
                  <a:pt x="13365" y="10959"/>
                </a:cubicBezTo>
                <a:cubicBezTo>
                  <a:pt x="13095" y="10959"/>
                  <a:pt x="12960" y="11276"/>
                  <a:pt x="12960" y="11435"/>
                </a:cubicBezTo>
                <a:cubicBezTo>
                  <a:pt x="12960" y="15247"/>
                  <a:pt x="12960" y="15247"/>
                  <a:pt x="12960" y="15247"/>
                </a:cubicBezTo>
                <a:cubicBezTo>
                  <a:pt x="12960" y="15406"/>
                  <a:pt x="13095" y="15724"/>
                  <a:pt x="13365" y="15724"/>
                </a:cubicBezTo>
                <a:cubicBezTo>
                  <a:pt x="13500" y="15724"/>
                  <a:pt x="13635" y="15406"/>
                  <a:pt x="13635" y="15247"/>
                </a:cubicBezTo>
                <a:lnTo>
                  <a:pt x="13635" y="11435"/>
                </a:lnTo>
                <a:close/>
                <a:moveTo>
                  <a:pt x="15120" y="10959"/>
                </a:moveTo>
                <a:cubicBezTo>
                  <a:pt x="14985" y="10959"/>
                  <a:pt x="14715" y="11276"/>
                  <a:pt x="14715" y="11435"/>
                </a:cubicBezTo>
                <a:cubicBezTo>
                  <a:pt x="14715" y="15247"/>
                  <a:pt x="14715" y="15247"/>
                  <a:pt x="14715" y="15247"/>
                </a:cubicBezTo>
                <a:cubicBezTo>
                  <a:pt x="14715" y="15406"/>
                  <a:pt x="14985" y="15724"/>
                  <a:pt x="15120" y="15724"/>
                </a:cubicBezTo>
                <a:cubicBezTo>
                  <a:pt x="15255" y="15724"/>
                  <a:pt x="15525" y="15406"/>
                  <a:pt x="15525" y="15247"/>
                </a:cubicBezTo>
                <a:cubicBezTo>
                  <a:pt x="15525" y="11435"/>
                  <a:pt x="15525" y="11435"/>
                  <a:pt x="15525" y="11435"/>
                </a:cubicBezTo>
                <a:cubicBezTo>
                  <a:pt x="15525" y="11276"/>
                  <a:pt x="15255" y="10959"/>
                  <a:pt x="15120" y="10959"/>
                </a:cubicBezTo>
                <a:close/>
                <a:moveTo>
                  <a:pt x="16200" y="10959"/>
                </a:moveTo>
                <a:cubicBezTo>
                  <a:pt x="16065" y="10959"/>
                  <a:pt x="15795" y="11276"/>
                  <a:pt x="15795" y="11435"/>
                </a:cubicBezTo>
                <a:cubicBezTo>
                  <a:pt x="15795" y="15247"/>
                  <a:pt x="15795" y="15247"/>
                  <a:pt x="15795" y="15247"/>
                </a:cubicBezTo>
                <a:cubicBezTo>
                  <a:pt x="15795" y="15406"/>
                  <a:pt x="16065" y="15724"/>
                  <a:pt x="16200" y="15724"/>
                </a:cubicBezTo>
                <a:cubicBezTo>
                  <a:pt x="16335" y="15724"/>
                  <a:pt x="16605" y="15406"/>
                  <a:pt x="16605" y="15247"/>
                </a:cubicBezTo>
                <a:cubicBezTo>
                  <a:pt x="16605" y="11435"/>
                  <a:pt x="16605" y="11435"/>
                  <a:pt x="16605" y="11435"/>
                </a:cubicBezTo>
                <a:cubicBezTo>
                  <a:pt x="16605" y="11276"/>
                  <a:pt x="16335" y="10959"/>
                  <a:pt x="16200" y="10959"/>
                </a:cubicBezTo>
                <a:close/>
                <a:moveTo>
                  <a:pt x="18360" y="15724"/>
                </a:moveTo>
                <a:cubicBezTo>
                  <a:pt x="18495" y="15724"/>
                  <a:pt x="18765" y="15406"/>
                  <a:pt x="18765" y="15247"/>
                </a:cubicBezTo>
                <a:cubicBezTo>
                  <a:pt x="18765" y="11435"/>
                  <a:pt x="18765" y="11435"/>
                  <a:pt x="18765" y="11435"/>
                </a:cubicBezTo>
                <a:cubicBezTo>
                  <a:pt x="18765" y="11276"/>
                  <a:pt x="18495" y="10959"/>
                  <a:pt x="18360" y="10959"/>
                </a:cubicBezTo>
                <a:cubicBezTo>
                  <a:pt x="18225" y="10959"/>
                  <a:pt x="17955" y="11276"/>
                  <a:pt x="17955" y="11435"/>
                </a:cubicBezTo>
                <a:cubicBezTo>
                  <a:pt x="17955" y="15247"/>
                  <a:pt x="17955" y="15247"/>
                  <a:pt x="17955" y="15247"/>
                </a:cubicBezTo>
                <a:cubicBezTo>
                  <a:pt x="17955" y="15406"/>
                  <a:pt x="18225" y="15724"/>
                  <a:pt x="18360" y="15724"/>
                </a:cubicBezTo>
                <a:close/>
                <a:moveTo>
                  <a:pt x="1485" y="3018"/>
                </a:moveTo>
                <a:cubicBezTo>
                  <a:pt x="1485" y="8894"/>
                  <a:pt x="1485" y="8894"/>
                  <a:pt x="1485" y="8894"/>
                </a:cubicBezTo>
                <a:cubicBezTo>
                  <a:pt x="1485" y="9053"/>
                  <a:pt x="1620" y="9371"/>
                  <a:pt x="1755" y="9371"/>
                </a:cubicBezTo>
                <a:cubicBezTo>
                  <a:pt x="2025" y="9371"/>
                  <a:pt x="2160" y="9053"/>
                  <a:pt x="2160" y="8894"/>
                </a:cubicBezTo>
                <a:cubicBezTo>
                  <a:pt x="2160" y="3018"/>
                  <a:pt x="2160" y="3018"/>
                  <a:pt x="2160" y="3018"/>
                </a:cubicBezTo>
                <a:cubicBezTo>
                  <a:pt x="2160" y="2700"/>
                  <a:pt x="2025" y="2541"/>
                  <a:pt x="1755" y="2541"/>
                </a:cubicBezTo>
                <a:cubicBezTo>
                  <a:pt x="1620" y="2541"/>
                  <a:pt x="1485" y="2700"/>
                  <a:pt x="1485" y="3018"/>
                </a:cubicBezTo>
                <a:close/>
                <a:moveTo>
                  <a:pt x="20115" y="8894"/>
                </a:moveTo>
                <a:cubicBezTo>
                  <a:pt x="20115" y="3018"/>
                  <a:pt x="20115" y="3018"/>
                  <a:pt x="20115" y="3018"/>
                </a:cubicBezTo>
                <a:cubicBezTo>
                  <a:pt x="20115" y="2700"/>
                  <a:pt x="19980" y="2541"/>
                  <a:pt x="19845" y="2541"/>
                </a:cubicBezTo>
                <a:cubicBezTo>
                  <a:pt x="19575" y="2541"/>
                  <a:pt x="19440" y="2700"/>
                  <a:pt x="19440" y="3018"/>
                </a:cubicBezTo>
                <a:cubicBezTo>
                  <a:pt x="19440" y="8894"/>
                  <a:pt x="19440" y="8894"/>
                  <a:pt x="19440" y="8894"/>
                </a:cubicBezTo>
                <a:cubicBezTo>
                  <a:pt x="19440" y="9053"/>
                  <a:pt x="19575" y="9371"/>
                  <a:pt x="19845" y="9371"/>
                </a:cubicBezTo>
                <a:cubicBezTo>
                  <a:pt x="19980" y="9371"/>
                  <a:pt x="20115" y="9053"/>
                  <a:pt x="20115" y="8894"/>
                </a:cubicBezTo>
                <a:close/>
                <a:moveTo>
                  <a:pt x="2835" y="8894"/>
                </a:moveTo>
                <a:cubicBezTo>
                  <a:pt x="2835" y="9053"/>
                  <a:pt x="3105" y="9371"/>
                  <a:pt x="3240" y="9371"/>
                </a:cubicBezTo>
                <a:cubicBezTo>
                  <a:pt x="3375" y="9371"/>
                  <a:pt x="3645" y="9053"/>
                  <a:pt x="3645" y="8894"/>
                </a:cubicBezTo>
                <a:cubicBezTo>
                  <a:pt x="3645" y="3018"/>
                  <a:pt x="3645" y="3018"/>
                  <a:pt x="3645" y="3018"/>
                </a:cubicBezTo>
                <a:cubicBezTo>
                  <a:pt x="3645" y="2700"/>
                  <a:pt x="3375" y="2541"/>
                  <a:pt x="3240" y="2541"/>
                </a:cubicBezTo>
                <a:cubicBezTo>
                  <a:pt x="3105" y="2541"/>
                  <a:pt x="2835" y="2700"/>
                  <a:pt x="2835" y="3018"/>
                </a:cubicBezTo>
                <a:lnTo>
                  <a:pt x="2835" y="8894"/>
                </a:lnTo>
                <a:close/>
                <a:moveTo>
                  <a:pt x="4320" y="9371"/>
                </a:moveTo>
                <a:cubicBezTo>
                  <a:pt x="4455" y="9371"/>
                  <a:pt x="4725" y="9053"/>
                  <a:pt x="4725" y="8894"/>
                </a:cubicBezTo>
                <a:cubicBezTo>
                  <a:pt x="4725" y="3018"/>
                  <a:pt x="4725" y="3018"/>
                  <a:pt x="4725" y="3018"/>
                </a:cubicBezTo>
                <a:cubicBezTo>
                  <a:pt x="4725" y="2700"/>
                  <a:pt x="4455" y="2541"/>
                  <a:pt x="4320" y="2541"/>
                </a:cubicBezTo>
                <a:cubicBezTo>
                  <a:pt x="4185" y="2541"/>
                  <a:pt x="3915" y="2700"/>
                  <a:pt x="3915" y="3018"/>
                </a:cubicBezTo>
                <a:cubicBezTo>
                  <a:pt x="3915" y="8894"/>
                  <a:pt x="3915" y="8894"/>
                  <a:pt x="3915" y="8894"/>
                </a:cubicBezTo>
                <a:cubicBezTo>
                  <a:pt x="3915" y="9053"/>
                  <a:pt x="4185" y="9371"/>
                  <a:pt x="4320" y="9371"/>
                </a:cubicBezTo>
                <a:close/>
                <a:moveTo>
                  <a:pt x="6075" y="9371"/>
                </a:moveTo>
                <a:cubicBezTo>
                  <a:pt x="6345" y="9371"/>
                  <a:pt x="6480" y="9053"/>
                  <a:pt x="6480" y="8894"/>
                </a:cubicBezTo>
                <a:cubicBezTo>
                  <a:pt x="6480" y="3018"/>
                  <a:pt x="6480" y="3018"/>
                  <a:pt x="6480" y="3018"/>
                </a:cubicBezTo>
                <a:cubicBezTo>
                  <a:pt x="6480" y="2700"/>
                  <a:pt x="6345" y="2541"/>
                  <a:pt x="6075" y="2541"/>
                </a:cubicBezTo>
                <a:cubicBezTo>
                  <a:pt x="5940" y="2541"/>
                  <a:pt x="5805" y="2700"/>
                  <a:pt x="5805" y="3018"/>
                </a:cubicBezTo>
                <a:cubicBezTo>
                  <a:pt x="5805" y="8894"/>
                  <a:pt x="5805" y="8894"/>
                  <a:pt x="5805" y="8894"/>
                </a:cubicBezTo>
                <a:cubicBezTo>
                  <a:pt x="5805" y="9053"/>
                  <a:pt x="5940" y="9371"/>
                  <a:pt x="6075" y="9371"/>
                </a:cubicBezTo>
                <a:close/>
                <a:moveTo>
                  <a:pt x="7155" y="9371"/>
                </a:moveTo>
                <a:cubicBezTo>
                  <a:pt x="7425" y="9371"/>
                  <a:pt x="7560" y="9053"/>
                  <a:pt x="7560" y="8894"/>
                </a:cubicBezTo>
                <a:cubicBezTo>
                  <a:pt x="7560" y="3018"/>
                  <a:pt x="7560" y="3018"/>
                  <a:pt x="7560" y="3018"/>
                </a:cubicBezTo>
                <a:cubicBezTo>
                  <a:pt x="7560" y="2700"/>
                  <a:pt x="7425" y="2541"/>
                  <a:pt x="7155" y="2541"/>
                </a:cubicBezTo>
                <a:cubicBezTo>
                  <a:pt x="7020" y="2541"/>
                  <a:pt x="6885" y="2700"/>
                  <a:pt x="6885" y="3018"/>
                </a:cubicBezTo>
                <a:cubicBezTo>
                  <a:pt x="6885" y="8894"/>
                  <a:pt x="6885" y="8894"/>
                  <a:pt x="6885" y="8894"/>
                </a:cubicBezTo>
                <a:cubicBezTo>
                  <a:pt x="6885" y="9053"/>
                  <a:pt x="7020" y="9371"/>
                  <a:pt x="7155" y="9371"/>
                </a:cubicBezTo>
                <a:close/>
                <a:moveTo>
                  <a:pt x="8235" y="9371"/>
                </a:moveTo>
                <a:cubicBezTo>
                  <a:pt x="8505" y="9371"/>
                  <a:pt x="8640" y="9053"/>
                  <a:pt x="8640" y="8894"/>
                </a:cubicBezTo>
                <a:cubicBezTo>
                  <a:pt x="8640" y="3018"/>
                  <a:pt x="8640" y="3018"/>
                  <a:pt x="8640" y="3018"/>
                </a:cubicBezTo>
                <a:cubicBezTo>
                  <a:pt x="8640" y="2700"/>
                  <a:pt x="8505" y="2541"/>
                  <a:pt x="8235" y="2541"/>
                </a:cubicBezTo>
                <a:cubicBezTo>
                  <a:pt x="8100" y="2541"/>
                  <a:pt x="7965" y="2700"/>
                  <a:pt x="7965" y="3018"/>
                </a:cubicBezTo>
                <a:cubicBezTo>
                  <a:pt x="7965" y="8894"/>
                  <a:pt x="7965" y="8894"/>
                  <a:pt x="7965" y="8894"/>
                </a:cubicBezTo>
                <a:cubicBezTo>
                  <a:pt x="7965" y="9053"/>
                  <a:pt x="8100" y="9371"/>
                  <a:pt x="8235" y="9371"/>
                </a:cubicBezTo>
                <a:close/>
                <a:moveTo>
                  <a:pt x="10395" y="9371"/>
                </a:moveTo>
                <a:cubicBezTo>
                  <a:pt x="10665" y="9371"/>
                  <a:pt x="10800" y="9053"/>
                  <a:pt x="10800" y="8894"/>
                </a:cubicBezTo>
                <a:cubicBezTo>
                  <a:pt x="10800" y="3018"/>
                  <a:pt x="10800" y="3018"/>
                  <a:pt x="10800" y="3018"/>
                </a:cubicBezTo>
                <a:cubicBezTo>
                  <a:pt x="10800" y="2700"/>
                  <a:pt x="10665" y="2541"/>
                  <a:pt x="10395" y="2541"/>
                </a:cubicBezTo>
                <a:cubicBezTo>
                  <a:pt x="10260" y="2541"/>
                  <a:pt x="10125" y="2700"/>
                  <a:pt x="10125" y="3018"/>
                </a:cubicBezTo>
                <a:cubicBezTo>
                  <a:pt x="10125" y="8894"/>
                  <a:pt x="10125" y="8894"/>
                  <a:pt x="10125" y="8894"/>
                </a:cubicBezTo>
                <a:cubicBezTo>
                  <a:pt x="10125" y="9053"/>
                  <a:pt x="10260" y="9371"/>
                  <a:pt x="10395" y="9371"/>
                </a:cubicBezTo>
                <a:close/>
                <a:moveTo>
                  <a:pt x="12285" y="9371"/>
                </a:moveTo>
                <a:cubicBezTo>
                  <a:pt x="12420" y="9371"/>
                  <a:pt x="12555" y="9053"/>
                  <a:pt x="12555" y="8894"/>
                </a:cubicBezTo>
                <a:cubicBezTo>
                  <a:pt x="12555" y="3018"/>
                  <a:pt x="12555" y="3018"/>
                  <a:pt x="12555" y="3018"/>
                </a:cubicBezTo>
                <a:cubicBezTo>
                  <a:pt x="12555" y="2700"/>
                  <a:pt x="12420" y="2541"/>
                  <a:pt x="12285" y="2541"/>
                </a:cubicBezTo>
                <a:cubicBezTo>
                  <a:pt x="12015" y="2541"/>
                  <a:pt x="11880" y="2700"/>
                  <a:pt x="11880" y="3018"/>
                </a:cubicBezTo>
                <a:cubicBezTo>
                  <a:pt x="11880" y="8894"/>
                  <a:pt x="11880" y="8894"/>
                  <a:pt x="11880" y="8894"/>
                </a:cubicBezTo>
                <a:cubicBezTo>
                  <a:pt x="11880" y="9053"/>
                  <a:pt x="12015" y="9371"/>
                  <a:pt x="12285" y="9371"/>
                </a:cubicBezTo>
                <a:close/>
                <a:moveTo>
                  <a:pt x="13365" y="9371"/>
                </a:moveTo>
                <a:cubicBezTo>
                  <a:pt x="13500" y="9371"/>
                  <a:pt x="13635" y="9053"/>
                  <a:pt x="13635" y="8894"/>
                </a:cubicBezTo>
                <a:cubicBezTo>
                  <a:pt x="13635" y="3018"/>
                  <a:pt x="13635" y="3018"/>
                  <a:pt x="13635" y="3018"/>
                </a:cubicBezTo>
                <a:cubicBezTo>
                  <a:pt x="13635" y="2700"/>
                  <a:pt x="13500" y="2541"/>
                  <a:pt x="13365" y="2541"/>
                </a:cubicBezTo>
                <a:cubicBezTo>
                  <a:pt x="13095" y="2541"/>
                  <a:pt x="12960" y="2700"/>
                  <a:pt x="12960" y="3018"/>
                </a:cubicBezTo>
                <a:cubicBezTo>
                  <a:pt x="12960" y="8894"/>
                  <a:pt x="12960" y="8894"/>
                  <a:pt x="12960" y="8894"/>
                </a:cubicBezTo>
                <a:cubicBezTo>
                  <a:pt x="12960" y="9053"/>
                  <a:pt x="13095" y="9371"/>
                  <a:pt x="13365" y="9371"/>
                </a:cubicBezTo>
                <a:close/>
                <a:moveTo>
                  <a:pt x="15120" y="9371"/>
                </a:moveTo>
                <a:cubicBezTo>
                  <a:pt x="15255" y="9371"/>
                  <a:pt x="15525" y="9053"/>
                  <a:pt x="15525" y="8894"/>
                </a:cubicBezTo>
                <a:cubicBezTo>
                  <a:pt x="15525" y="3018"/>
                  <a:pt x="15525" y="3018"/>
                  <a:pt x="15525" y="3018"/>
                </a:cubicBezTo>
                <a:cubicBezTo>
                  <a:pt x="15525" y="2700"/>
                  <a:pt x="15255" y="2541"/>
                  <a:pt x="15120" y="2541"/>
                </a:cubicBezTo>
                <a:cubicBezTo>
                  <a:pt x="14985" y="2541"/>
                  <a:pt x="14715" y="2700"/>
                  <a:pt x="14715" y="3018"/>
                </a:cubicBezTo>
                <a:cubicBezTo>
                  <a:pt x="14715" y="8894"/>
                  <a:pt x="14715" y="8894"/>
                  <a:pt x="14715" y="8894"/>
                </a:cubicBezTo>
                <a:cubicBezTo>
                  <a:pt x="14715" y="9053"/>
                  <a:pt x="14985" y="9371"/>
                  <a:pt x="15120" y="9371"/>
                </a:cubicBezTo>
                <a:close/>
                <a:moveTo>
                  <a:pt x="16200" y="9371"/>
                </a:moveTo>
                <a:cubicBezTo>
                  <a:pt x="16335" y="9371"/>
                  <a:pt x="16605" y="9053"/>
                  <a:pt x="16605" y="8894"/>
                </a:cubicBezTo>
                <a:cubicBezTo>
                  <a:pt x="16605" y="3018"/>
                  <a:pt x="16605" y="3018"/>
                  <a:pt x="16605" y="3018"/>
                </a:cubicBezTo>
                <a:cubicBezTo>
                  <a:pt x="16605" y="2700"/>
                  <a:pt x="16335" y="2541"/>
                  <a:pt x="16200" y="2541"/>
                </a:cubicBezTo>
                <a:cubicBezTo>
                  <a:pt x="16065" y="2541"/>
                  <a:pt x="15795" y="2700"/>
                  <a:pt x="15795" y="3018"/>
                </a:cubicBezTo>
                <a:cubicBezTo>
                  <a:pt x="15795" y="8894"/>
                  <a:pt x="15795" y="8894"/>
                  <a:pt x="15795" y="8894"/>
                </a:cubicBezTo>
                <a:cubicBezTo>
                  <a:pt x="15795" y="9053"/>
                  <a:pt x="16065" y="9371"/>
                  <a:pt x="16200" y="9371"/>
                </a:cubicBezTo>
                <a:close/>
                <a:moveTo>
                  <a:pt x="18360" y="9371"/>
                </a:moveTo>
                <a:cubicBezTo>
                  <a:pt x="18495" y="9371"/>
                  <a:pt x="18765" y="9053"/>
                  <a:pt x="18765" y="8894"/>
                </a:cubicBezTo>
                <a:cubicBezTo>
                  <a:pt x="18765" y="3018"/>
                  <a:pt x="18765" y="3018"/>
                  <a:pt x="18765" y="3018"/>
                </a:cubicBezTo>
                <a:cubicBezTo>
                  <a:pt x="18765" y="2700"/>
                  <a:pt x="18495" y="2541"/>
                  <a:pt x="18360" y="2541"/>
                </a:cubicBezTo>
                <a:cubicBezTo>
                  <a:pt x="18225" y="2541"/>
                  <a:pt x="17955" y="2700"/>
                  <a:pt x="17955" y="3018"/>
                </a:cubicBezTo>
                <a:cubicBezTo>
                  <a:pt x="17955" y="8894"/>
                  <a:pt x="17955" y="8894"/>
                  <a:pt x="17955" y="8894"/>
                </a:cubicBezTo>
                <a:cubicBezTo>
                  <a:pt x="17955" y="9053"/>
                  <a:pt x="18225" y="9371"/>
                  <a:pt x="18360" y="9371"/>
                </a:cubicBezTo>
                <a:close/>
                <a:moveTo>
                  <a:pt x="3240" y="16994"/>
                </a:moveTo>
                <a:cubicBezTo>
                  <a:pt x="3105" y="16994"/>
                  <a:pt x="2835" y="17153"/>
                  <a:pt x="2835" y="17312"/>
                </a:cubicBezTo>
                <a:cubicBezTo>
                  <a:pt x="2835" y="17788"/>
                  <a:pt x="2835" y="17788"/>
                  <a:pt x="2835" y="17788"/>
                </a:cubicBezTo>
                <a:cubicBezTo>
                  <a:pt x="2835" y="17947"/>
                  <a:pt x="3105" y="18265"/>
                  <a:pt x="3240" y="18265"/>
                </a:cubicBezTo>
                <a:cubicBezTo>
                  <a:pt x="3375" y="18265"/>
                  <a:pt x="3645" y="17947"/>
                  <a:pt x="3645" y="17788"/>
                </a:cubicBezTo>
                <a:cubicBezTo>
                  <a:pt x="3645" y="17312"/>
                  <a:pt x="3645" y="17312"/>
                  <a:pt x="3645" y="17312"/>
                </a:cubicBezTo>
                <a:cubicBezTo>
                  <a:pt x="3645" y="17153"/>
                  <a:pt x="3375" y="16994"/>
                  <a:pt x="3240" y="16994"/>
                </a:cubicBezTo>
                <a:close/>
                <a:moveTo>
                  <a:pt x="4320" y="16994"/>
                </a:moveTo>
                <a:cubicBezTo>
                  <a:pt x="4185" y="16994"/>
                  <a:pt x="3915" y="17153"/>
                  <a:pt x="3915" y="17312"/>
                </a:cubicBezTo>
                <a:cubicBezTo>
                  <a:pt x="3915" y="17788"/>
                  <a:pt x="3915" y="17788"/>
                  <a:pt x="3915" y="17788"/>
                </a:cubicBezTo>
                <a:cubicBezTo>
                  <a:pt x="3915" y="17947"/>
                  <a:pt x="4185" y="18265"/>
                  <a:pt x="4320" y="18265"/>
                </a:cubicBezTo>
                <a:cubicBezTo>
                  <a:pt x="4455" y="18265"/>
                  <a:pt x="4725" y="17947"/>
                  <a:pt x="4725" y="17788"/>
                </a:cubicBezTo>
                <a:cubicBezTo>
                  <a:pt x="4725" y="17312"/>
                  <a:pt x="4725" y="17312"/>
                  <a:pt x="4725" y="17312"/>
                </a:cubicBezTo>
                <a:cubicBezTo>
                  <a:pt x="4725" y="17153"/>
                  <a:pt x="4455" y="16994"/>
                  <a:pt x="4320" y="16994"/>
                </a:cubicBezTo>
                <a:close/>
                <a:moveTo>
                  <a:pt x="5400" y="16994"/>
                </a:moveTo>
                <a:cubicBezTo>
                  <a:pt x="5265" y="16994"/>
                  <a:pt x="4995" y="17153"/>
                  <a:pt x="4995" y="17312"/>
                </a:cubicBezTo>
                <a:cubicBezTo>
                  <a:pt x="4995" y="17788"/>
                  <a:pt x="4995" y="17788"/>
                  <a:pt x="4995" y="17788"/>
                </a:cubicBezTo>
                <a:cubicBezTo>
                  <a:pt x="4995" y="17947"/>
                  <a:pt x="5265" y="18265"/>
                  <a:pt x="5400" y="18265"/>
                </a:cubicBezTo>
                <a:cubicBezTo>
                  <a:pt x="5535" y="18265"/>
                  <a:pt x="5805" y="17947"/>
                  <a:pt x="5805" y="17788"/>
                </a:cubicBezTo>
                <a:cubicBezTo>
                  <a:pt x="5805" y="17312"/>
                  <a:pt x="5805" y="17312"/>
                  <a:pt x="5805" y="17312"/>
                </a:cubicBezTo>
                <a:cubicBezTo>
                  <a:pt x="5805" y="17153"/>
                  <a:pt x="5535" y="16994"/>
                  <a:pt x="5400" y="16994"/>
                </a:cubicBezTo>
                <a:close/>
                <a:moveTo>
                  <a:pt x="6480" y="16994"/>
                </a:moveTo>
                <a:cubicBezTo>
                  <a:pt x="6345" y="16994"/>
                  <a:pt x="6075" y="17153"/>
                  <a:pt x="6075" y="17312"/>
                </a:cubicBezTo>
                <a:cubicBezTo>
                  <a:pt x="6075" y="17788"/>
                  <a:pt x="6075" y="17788"/>
                  <a:pt x="6075" y="17788"/>
                </a:cubicBezTo>
                <a:cubicBezTo>
                  <a:pt x="6075" y="17947"/>
                  <a:pt x="6345" y="18265"/>
                  <a:pt x="6480" y="18265"/>
                </a:cubicBezTo>
                <a:cubicBezTo>
                  <a:pt x="6615" y="18265"/>
                  <a:pt x="6885" y="17947"/>
                  <a:pt x="6885" y="17788"/>
                </a:cubicBezTo>
                <a:cubicBezTo>
                  <a:pt x="6885" y="17312"/>
                  <a:pt x="6885" y="17312"/>
                  <a:pt x="6885" y="17312"/>
                </a:cubicBezTo>
                <a:cubicBezTo>
                  <a:pt x="6885" y="17153"/>
                  <a:pt x="6615" y="16994"/>
                  <a:pt x="6480" y="16994"/>
                </a:cubicBezTo>
                <a:close/>
                <a:moveTo>
                  <a:pt x="7560" y="16994"/>
                </a:moveTo>
                <a:cubicBezTo>
                  <a:pt x="7425" y="16994"/>
                  <a:pt x="7155" y="17153"/>
                  <a:pt x="7155" y="17312"/>
                </a:cubicBezTo>
                <a:cubicBezTo>
                  <a:pt x="7155" y="17788"/>
                  <a:pt x="7155" y="17788"/>
                  <a:pt x="7155" y="17788"/>
                </a:cubicBezTo>
                <a:cubicBezTo>
                  <a:pt x="7155" y="17947"/>
                  <a:pt x="7425" y="18265"/>
                  <a:pt x="7560" y="18265"/>
                </a:cubicBezTo>
                <a:cubicBezTo>
                  <a:pt x="7695" y="18265"/>
                  <a:pt x="7965" y="17947"/>
                  <a:pt x="7965" y="17788"/>
                </a:cubicBezTo>
                <a:cubicBezTo>
                  <a:pt x="7965" y="17312"/>
                  <a:pt x="7965" y="17312"/>
                  <a:pt x="7965" y="17312"/>
                </a:cubicBezTo>
                <a:cubicBezTo>
                  <a:pt x="7965" y="17153"/>
                  <a:pt x="7695" y="16994"/>
                  <a:pt x="7560" y="16994"/>
                </a:cubicBezTo>
                <a:close/>
                <a:moveTo>
                  <a:pt x="8640" y="16994"/>
                </a:moveTo>
                <a:cubicBezTo>
                  <a:pt x="8505" y="16994"/>
                  <a:pt x="8235" y="17153"/>
                  <a:pt x="8235" y="17312"/>
                </a:cubicBezTo>
                <a:cubicBezTo>
                  <a:pt x="8235" y="17788"/>
                  <a:pt x="8235" y="17788"/>
                  <a:pt x="8235" y="17788"/>
                </a:cubicBezTo>
                <a:cubicBezTo>
                  <a:pt x="8235" y="17947"/>
                  <a:pt x="8505" y="18265"/>
                  <a:pt x="8640" y="18265"/>
                </a:cubicBezTo>
                <a:cubicBezTo>
                  <a:pt x="8775" y="18265"/>
                  <a:pt x="9045" y="17947"/>
                  <a:pt x="9045" y="17788"/>
                </a:cubicBezTo>
                <a:cubicBezTo>
                  <a:pt x="9045" y="17312"/>
                  <a:pt x="9045" y="17312"/>
                  <a:pt x="9045" y="17312"/>
                </a:cubicBezTo>
                <a:cubicBezTo>
                  <a:pt x="9045" y="17153"/>
                  <a:pt x="8775" y="16994"/>
                  <a:pt x="8640" y="16994"/>
                </a:cubicBezTo>
                <a:close/>
                <a:moveTo>
                  <a:pt x="9720" y="16994"/>
                </a:moveTo>
                <a:cubicBezTo>
                  <a:pt x="9585" y="16994"/>
                  <a:pt x="9315" y="17153"/>
                  <a:pt x="9315" y="17312"/>
                </a:cubicBezTo>
                <a:cubicBezTo>
                  <a:pt x="9315" y="17788"/>
                  <a:pt x="9315" y="17788"/>
                  <a:pt x="9315" y="17788"/>
                </a:cubicBezTo>
                <a:cubicBezTo>
                  <a:pt x="9315" y="17947"/>
                  <a:pt x="9585" y="18265"/>
                  <a:pt x="9720" y="18265"/>
                </a:cubicBezTo>
                <a:cubicBezTo>
                  <a:pt x="9855" y="18265"/>
                  <a:pt x="10125" y="17947"/>
                  <a:pt x="10125" y="17788"/>
                </a:cubicBezTo>
                <a:cubicBezTo>
                  <a:pt x="10125" y="17312"/>
                  <a:pt x="10125" y="17312"/>
                  <a:pt x="10125" y="17312"/>
                </a:cubicBezTo>
                <a:cubicBezTo>
                  <a:pt x="10125" y="17153"/>
                  <a:pt x="9855" y="16994"/>
                  <a:pt x="9720" y="16994"/>
                </a:cubicBezTo>
                <a:close/>
                <a:moveTo>
                  <a:pt x="10800" y="16994"/>
                </a:moveTo>
                <a:cubicBezTo>
                  <a:pt x="10665" y="16994"/>
                  <a:pt x="10395" y="17153"/>
                  <a:pt x="10395" y="17312"/>
                </a:cubicBezTo>
                <a:cubicBezTo>
                  <a:pt x="10395" y="17788"/>
                  <a:pt x="10395" y="17788"/>
                  <a:pt x="10395" y="17788"/>
                </a:cubicBezTo>
                <a:cubicBezTo>
                  <a:pt x="10395" y="17947"/>
                  <a:pt x="10665" y="18265"/>
                  <a:pt x="10800" y="18265"/>
                </a:cubicBezTo>
                <a:cubicBezTo>
                  <a:pt x="10935" y="18265"/>
                  <a:pt x="11205" y="17947"/>
                  <a:pt x="11205" y="17788"/>
                </a:cubicBezTo>
                <a:cubicBezTo>
                  <a:pt x="11205" y="17312"/>
                  <a:pt x="11205" y="17312"/>
                  <a:pt x="11205" y="17312"/>
                </a:cubicBezTo>
                <a:cubicBezTo>
                  <a:pt x="11205" y="17153"/>
                  <a:pt x="10935" y="16994"/>
                  <a:pt x="10800" y="16994"/>
                </a:cubicBezTo>
                <a:close/>
                <a:moveTo>
                  <a:pt x="11880" y="16994"/>
                </a:moveTo>
                <a:cubicBezTo>
                  <a:pt x="11745" y="16994"/>
                  <a:pt x="11475" y="17153"/>
                  <a:pt x="11475" y="17312"/>
                </a:cubicBezTo>
                <a:cubicBezTo>
                  <a:pt x="11475" y="17788"/>
                  <a:pt x="11475" y="17788"/>
                  <a:pt x="11475" y="17788"/>
                </a:cubicBezTo>
                <a:cubicBezTo>
                  <a:pt x="11475" y="17947"/>
                  <a:pt x="11745" y="18265"/>
                  <a:pt x="11880" y="18265"/>
                </a:cubicBezTo>
                <a:cubicBezTo>
                  <a:pt x="12015" y="18265"/>
                  <a:pt x="12285" y="17947"/>
                  <a:pt x="12285" y="17788"/>
                </a:cubicBezTo>
                <a:cubicBezTo>
                  <a:pt x="12285" y="17312"/>
                  <a:pt x="12285" y="17312"/>
                  <a:pt x="12285" y="17312"/>
                </a:cubicBezTo>
                <a:cubicBezTo>
                  <a:pt x="12285" y="17153"/>
                  <a:pt x="12015" y="16994"/>
                  <a:pt x="11880" y="16994"/>
                </a:cubicBezTo>
                <a:close/>
                <a:moveTo>
                  <a:pt x="12960" y="16994"/>
                </a:moveTo>
                <a:cubicBezTo>
                  <a:pt x="12825" y="16994"/>
                  <a:pt x="12555" y="17153"/>
                  <a:pt x="12555" y="17312"/>
                </a:cubicBezTo>
                <a:cubicBezTo>
                  <a:pt x="12555" y="17788"/>
                  <a:pt x="12555" y="17788"/>
                  <a:pt x="12555" y="17788"/>
                </a:cubicBezTo>
                <a:cubicBezTo>
                  <a:pt x="12555" y="17947"/>
                  <a:pt x="12825" y="18265"/>
                  <a:pt x="12960" y="18265"/>
                </a:cubicBezTo>
                <a:cubicBezTo>
                  <a:pt x="13095" y="18265"/>
                  <a:pt x="13365" y="17947"/>
                  <a:pt x="13365" y="17788"/>
                </a:cubicBezTo>
                <a:cubicBezTo>
                  <a:pt x="13365" y="17312"/>
                  <a:pt x="13365" y="17312"/>
                  <a:pt x="13365" y="17312"/>
                </a:cubicBezTo>
                <a:cubicBezTo>
                  <a:pt x="13365" y="17153"/>
                  <a:pt x="13095" y="16994"/>
                  <a:pt x="12960" y="16994"/>
                </a:cubicBezTo>
                <a:close/>
                <a:moveTo>
                  <a:pt x="14040" y="16994"/>
                </a:moveTo>
                <a:cubicBezTo>
                  <a:pt x="13905" y="16994"/>
                  <a:pt x="13635" y="17153"/>
                  <a:pt x="13635" y="17312"/>
                </a:cubicBezTo>
                <a:cubicBezTo>
                  <a:pt x="13635" y="17788"/>
                  <a:pt x="13635" y="17788"/>
                  <a:pt x="13635" y="17788"/>
                </a:cubicBezTo>
                <a:cubicBezTo>
                  <a:pt x="13635" y="17947"/>
                  <a:pt x="13905" y="18265"/>
                  <a:pt x="14040" y="18265"/>
                </a:cubicBezTo>
                <a:cubicBezTo>
                  <a:pt x="14175" y="18265"/>
                  <a:pt x="14445" y="17947"/>
                  <a:pt x="14445" y="17788"/>
                </a:cubicBezTo>
                <a:cubicBezTo>
                  <a:pt x="14445" y="17312"/>
                  <a:pt x="14445" y="17312"/>
                  <a:pt x="14445" y="17312"/>
                </a:cubicBezTo>
                <a:cubicBezTo>
                  <a:pt x="14445" y="17153"/>
                  <a:pt x="14175" y="16994"/>
                  <a:pt x="14040" y="16994"/>
                </a:cubicBezTo>
                <a:close/>
                <a:moveTo>
                  <a:pt x="15120" y="16994"/>
                </a:moveTo>
                <a:cubicBezTo>
                  <a:pt x="14985" y="16994"/>
                  <a:pt x="14715" y="17153"/>
                  <a:pt x="14715" y="17312"/>
                </a:cubicBezTo>
                <a:cubicBezTo>
                  <a:pt x="14715" y="17788"/>
                  <a:pt x="14715" y="17788"/>
                  <a:pt x="14715" y="17788"/>
                </a:cubicBezTo>
                <a:cubicBezTo>
                  <a:pt x="14715" y="17947"/>
                  <a:pt x="14985" y="18265"/>
                  <a:pt x="15120" y="18265"/>
                </a:cubicBezTo>
                <a:cubicBezTo>
                  <a:pt x="15255" y="18265"/>
                  <a:pt x="15525" y="17947"/>
                  <a:pt x="15525" y="17788"/>
                </a:cubicBezTo>
                <a:cubicBezTo>
                  <a:pt x="15525" y="17312"/>
                  <a:pt x="15525" y="17312"/>
                  <a:pt x="15525" y="17312"/>
                </a:cubicBezTo>
                <a:cubicBezTo>
                  <a:pt x="15525" y="17153"/>
                  <a:pt x="15255" y="16994"/>
                  <a:pt x="15120" y="16994"/>
                </a:cubicBezTo>
                <a:close/>
                <a:moveTo>
                  <a:pt x="16200" y="16994"/>
                </a:moveTo>
                <a:cubicBezTo>
                  <a:pt x="16065" y="16994"/>
                  <a:pt x="15795" y="17153"/>
                  <a:pt x="15795" y="17312"/>
                </a:cubicBezTo>
                <a:cubicBezTo>
                  <a:pt x="15795" y="17788"/>
                  <a:pt x="15795" y="17788"/>
                  <a:pt x="15795" y="17788"/>
                </a:cubicBezTo>
                <a:cubicBezTo>
                  <a:pt x="15795" y="17947"/>
                  <a:pt x="16065" y="18265"/>
                  <a:pt x="16200" y="18265"/>
                </a:cubicBezTo>
                <a:cubicBezTo>
                  <a:pt x="16335" y="18265"/>
                  <a:pt x="16605" y="17947"/>
                  <a:pt x="16605" y="17788"/>
                </a:cubicBezTo>
                <a:cubicBezTo>
                  <a:pt x="16605" y="17312"/>
                  <a:pt x="16605" y="17312"/>
                  <a:pt x="16605" y="17312"/>
                </a:cubicBezTo>
                <a:cubicBezTo>
                  <a:pt x="16605" y="17153"/>
                  <a:pt x="16335" y="16994"/>
                  <a:pt x="16200" y="16994"/>
                </a:cubicBezTo>
                <a:close/>
                <a:moveTo>
                  <a:pt x="17280" y="16994"/>
                </a:moveTo>
                <a:cubicBezTo>
                  <a:pt x="17145" y="16994"/>
                  <a:pt x="16875" y="17153"/>
                  <a:pt x="16875" y="17312"/>
                </a:cubicBezTo>
                <a:cubicBezTo>
                  <a:pt x="16875" y="17788"/>
                  <a:pt x="16875" y="17788"/>
                  <a:pt x="16875" y="17788"/>
                </a:cubicBezTo>
                <a:cubicBezTo>
                  <a:pt x="16875" y="17947"/>
                  <a:pt x="17145" y="18265"/>
                  <a:pt x="17280" y="18265"/>
                </a:cubicBezTo>
                <a:cubicBezTo>
                  <a:pt x="17415" y="18265"/>
                  <a:pt x="17685" y="17947"/>
                  <a:pt x="17685" y="17788"/>
                </a:cubicBezTo>
                <a:cubicBezTo>
                  <a:pt x="17685" y="17312"/>
                  <a:pt x="17685" y="17312"/>
                  <a:pt x="17685" y="17312"/>
                </a:cubicBezTo>
                <a:cubicBezTo>
                  <a:pt x="17685" y="17153"/>
                  <a:pt x="17415" y="16994"/>
                  <a:pt x="17280" y="16994"/>
                </a:cubicBezTo>
                <a:close/>
                <a:moveTo>
                  <a:pt x="18765" y="17312"/>
                </a:moveTo>
                <a:cubicBezTo>
                  <a:pt x="18765" y="17153"/>
                  <a:pt x="18495" y="16994"/>
                  <a:pt x="18360" y="16994"/>
                </a:cubicBezTo>
                <a:cubicBezTo>
                  <a:pt x="18225" y="16994"/>
                  <a:pt x="17955" y="17153"/>
                  <a:pt x="17955" y="17312"/>
                </a:cubicBezTo>
                <a:cubicBezTo>
                  <a:pt x="17955" y="17788"/>
                  <a:pt x="17955" y="17788"/>
                  <a:pt x="17955" y="17788"/>
                </a:cubicBezTo>
                <a:cubicBezTo>
                  <a:pt x="17955" y="17947"/>
                  <a:pt x="18225" y="18265"/>
                  <a:pt x="18360" y="18265"/>
                </a:cubicBezTo>
                <a:cubicBezTo>
                  <a:pt x="18495" y="18265"/>
                  <a:pt x="18765" y="17947"/>
                  <a:pt x="18765" y="17788"/>
                </a:cubicBezTo>
                <a:lnTo>
                  <a:pt x="18765" y="17312"/>
                </a:lnTo>
                <a:close/>
                <a:moveTo>
                  <a:pt x="2835" y="20806"/>
                </a:moveTo>
                <a:cubicBezTo>
                  <a:pt x="675" y="20806"/>
                  <a:pt x="675" y="20806"/>
                  <a:pt x="675" y="20806"/>
                </a:cubicBezTo>
                <a:cubicBezTo>
                  <a:pt x="675" y="18582"/>
                  <a:pt x="675" y="18582"/>
                  <a:pt x="675" y="18582"/>
                </a:cubicBezTo>
                <a:cubicBezTo>
                  <a:pt x="675" y="18424"/>
                  <a:pt x="540" y="18265"/>
                  <a:pt x="405" y="18265"/>
                </a:cubicBezTo>
                <a:cubicBezTo>
                  <a:pt x="135" y="18265"/>
                  <a:pt x="0" y="18424"/>
                  <a:pt x="0" y="18582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835" y="21600"/>
                  <a:pt x="2835" y="21600"/>
                  <a:pt x="2835" y="21600"/>
                </a:cubicBezTo>
                <a:cubicBezTo>
                  <a:pt x="3105" y="21600"/>
                  <a:pt x="3240" y="21441"/>
                  <a:pt x="3240" y="21124"/>
                </a:cubicBezTo>
                <a:cubicBezTo>
                  <a:pt x="3240" y="20965"/>
                  <a:pt x="3105" y="20806"/>
                  <a:pt x="2835" y="20806"/>
                </a:cubicBezTo>
                <a:close/>
                <a:moveTo>
                  <a:pt x="21195" y="18265"/>
                </a:moveTo>
                <a:cubicBezTo>
                  <a:pt x="21060" y="18265"/>
                  <a:pt x="20925" y="18424"/>
                  <a:pt x="20925" y="18582"/>
                </a:cubicBezTo>
                <a:cubicBezTo>
                  <a:pt x="20925" y="20806"/>
                  <a:pt x="20925" y="20806"/>
                  <a:pt x="20925" y="20806"/>
                </a:cubicBezTo>
                <a:cubicBezTo>
                  <a:pt x="19035" y="20806"/>
                  <a:pt x="19035" y="20806"/>
                  <a:pt x="19035" y="20806"/>
                </a:cubicBezTo>
                <a:cubicBezTo>
                  <a:pt x="18900" y="20806"/>
                  <a:pt x="18765" y="20965"/>
                  <a:pt x="18765" y="21124"/>
                </a:cubicBezTo>
                <a:cubicBezTo>
                  <a:pt x="18765" y="21441"/>
                  <a:pt x="18900" y="21600"/>
                  <a:pt x="1903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8582"/>
                  <a:pt x="21600" y="18582"/>
                  <a:pt x="21600" y="18582"/>
                </a:cubicBezTo>
                <a:cubicBezTo>
                  <a:pt x="21600" y="18424"/>
                  <a:pt x="21465" y="18265"/>
                  <a:pt x="21195" y="18265"/>
                </a:cubicBezTo>
                <a:close/>
                <a:moveTo>
                  <a:pt x="18765" y="0"/>
                </a:moveTo>
                <a:cubicBezTo>
                  <a:pt x="18495" y="0"/>
                  <a:pt x="18360" y="159"/>
                  <a:pt x="18360" y="476"/>
                </a:cubicBezTo>
                <a:cubicBezTo>
                  <a:pt x="18360" y="635"/>
                  <a:pt x="18495" y="794"/>
                  <a:pt x="18765" y="794"/>
                </a:cubicBezTo>
                <a:cubicBezTo>
                  <a:pt x="20925" y="794"/>
                  <a:pt x="20925" y="794"/>
                  <a:pt x="20925" y="794"/>
                </a:cubicBezTo>
                <a:cubicBezTo>
                  <a:pt x="20925" y="3018"/>
                  <a:pt x="20925" y="3018"/>
                  <a:pt x="20925" y="3018"/>
                </a:cubicBezTo>
                <a:cubicBezTo>
                  <a:pt x="20925" y="3176"/>
                  <a:pt x="21060" y="3335"/>
                  <a:pt x="21195" y="3335"/>
                </a:cubicBezTo>
                <a:cubicBezTo>
                  <a:pt x="21465" y="3335"/>
                  <a:pt x="21600" y="3176"/>
                  <a:pt x="21600" y="3018"/>
                </a:cubicBezTo>
                <a:cubicBezTo>
                  <a:pt x="21600" y="0"/>
                  <a:pt x="21600" y="0"/>
                  <a:pt x="21600" y="0"/>
                </a:cubicBezTo>
                <a:lnTo>
                  <a:pt x="18765" y="0"/>
                </a:lnTo>
                <a:close/>
                <a:moveTo>
                  <a:pt x="405" y="3335"/>
                </a:moveTo>
                <a:cubicBezTo>
                  <a:pt x="540" y="3335"/>
                  <a:pt x="675" y="3176"/>
                  <a:pt x="675" y="3018"/>
                </a:cubicBezTo>
                <a:cubicBezTo>
                  <a:pt x="675" y="794"/>
                  <a:pt x="675" y="794"/>
                  <a:pt x="675" y="794"/>
                </a:cubicBezTo>
                <a:cubicBezTo>
                  <a:pt x="2565" y="794"/>
                  <a:pt x="2565" y="794"/>
                  <a:pt x="2565" y="794"/>
                </a:cubicBezTo>
                <a:cubicBezTo>
                  <a:pt x="2700" y="794"/>
                  <a:pt x="2835" y="635"/>
                  <a:pt x="2835" y="476"/>
                </a:cubicBezTo>
                <a:cubicBezTo>
                  <a:pt x="2835" y="159"/>
                  <a:pt x="2700" y="0"/>
                  <a:pt x="256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18"/>
                  <a:pt x="0" y="3018"/>
                  <a:pt x="0" y="3018"/>
                </a:cubicBezTo>
                <a:cubicBezTo>
                  <a:pt x="0" y="3176"/>
                  <a:pt x="135" y="3335"/>
                  <a:pt x="405" y="3335"/>
                </a:cubicBezTo>
                <a:close/>
                <a:moveTo>
                  <a:pt x="21195" y="9688"/>
                </a:moveTo>
                <a:cubicBezTo>
                  <a:pt x="405" y="9688"/>
                  <a:pt x="405" y="9688"/>
                  <a:pt x="405" y="9688"/>
                </a:cubicBezTo>
                <a:cubicBezTo>
                  <a:pt x="135" y="9688"/>
                  <a:pt x="0" y="10006"/>
                  <a:pt x="0" y="10165"/>
                </a:cubicBezTo>
                <a:cubicBezTo>
                  <a:pt x="0" y="10324"/>
                  <a:pt x="135" y="10641"/>
                  <a:pt x="405" y="10641"/>
                </a:cubicBezTo>
                <a:cubicBezTo>
                  <a:pt x="21195" y="10641"/>
                  <a:pt x="21195" y="10641"/>
                  <a:pt x="21195" y="10641"/>
                </a:cubicBezTo>
                <a:cubicBezTo>
                  <a:pt x="21465" y="10641"/>
                  <a:pt x="21600" y="10324"/>
                  <a:pt x="21600" y="10165"/>
                </a:cubicBezTo>
                <a:cubicBezTo>
                  <a:pt x="21600" y="10006"/>
                  <a:pt x="21465" y="9688"/>
                  <a:pt x="21195" y="968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58" name="Freeform 1866"/>
          <p:cNvSpPr/>
          <p:nvPr/>
        </p:nvSpPr>
        <p:spPr>
          <a:xfrm>
            <a:off x="4958772" y="4528706"/>
            <a:ext cx="1093933" cy="914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5" y="18677"/>
                </a:moveTo>
                <a:cubicBezTo>
                  <a:pt x="1485" y="2598"/>
                  <a:pt x="1485" y="2598"/>
                  <a:pt x="1485" y="2598"/>
                </a:cubicBezTo>
                <a:cubicBezTo>
                  <a:pt x="1485" y="2436"/>
                  <a:pt x="1620" y="2111"/>
                  <a:pt x="1755" y="2111"/>
                </a:cubicBezTo>
                <a:cubicBezTo>
                  <a:pt x="2025" y="2111"/>
                  <a:pt x="2160" y="2436"/>
                  <a:pt x="2160" y="2598"/>
                </a:cubicBezTo>
                <a:cubicBezTo>
                  <a:pt x="2160" y="18677"/>
                  <a:pt x="2160" y="18677"/>
                  <a:pt x="2160" y="18677"/>
                </a:cubicBezTo>
                <a:cubicBezTo>
                  <a:pt x="2160" y="18839"/>
                  <a:pt x="2025" y="19002"/>
                  <a:pt x="1755" y="19002"/>
                </a:cubicBezTo>
                <a:cubicBezTo>
                  <a:pt x="1620" y="19002"/>
                  <a:pt x="1485" y="18839"/>
                  <a:pt x="1485" y="18677"/>
                </a:cubicBezTo>
                <a:close/>
                <a:moveTo>
                  <a:pt x="19845" y="19002"/>
                </a:moveTo>
                <a:cubicBezTo>
                  <a:pt x="19980" y="19002"/>
                  <a:pt x="20115" y="18839"/>
                  <a:pt x="20115" y="18677"/>
                </a:cubicBezTo>
                <a:cubicBezTo>
                  <a:pt x="20115" y="2598"/>
                  <a:pt x="20115" y="2598"/>
                  <a:pt x="20115" y="2598"/>
                </a:cubicBezTo>
                <a:cubicBezTo>
                  <a:pt x="20115" y="2436"/>
                  <a:pt x="19980" y="2111"/>
                  <a:pt x="19845" y="2111"/>
                </a:cubicBezTo>
                <a:cubicBezTo>
                  <a:pt x="19575" y="2111"/>
                  <a:pt x="19440" y="2436"/>
                  <a:pt x="19440" y="2598"/>
                </a:cubicBezTo>
                <a:cubicBezTo>
                  <a:pt x="19440" y="18677"/>
                  <a:pt x="19440" y="18677"/>
                  <a:pt x="19440" y="18677"/>
                </a:cubicBezTo>
                <a:cubicBezTo>
                  <a:pt x="19440" y="18839"/>
                  <a:pt x="19575" y="19002"/>
                  <a:pt x="19845" y="19002"/>
                </a:cubicBezTo>
                <a:close/>
                <a:moveTo>
                  <a:pt x="3240" y="15591"/>
                </a:moveTo>
                <a:cubicBezTo>
                  <a:pt x="3375" y="15591"/>
                  <a:pt x="3645" y="15429"/>
                  <a:pt x="3645" y="15104"/>
                </a:cubicBezTo>
                <a:cubicBezTo>
                  <a:pt x="3645" y="2598"/>
                  <a:pt x="3645" y="2598"/>
                  <a:pt x="3645" y="2598"/>
                </a:cubicBezTo>
                <a:cubicBezTo>
                  <a:pt x="3645" y="2436"/>
                  <a:pt x="3375" y="2111"/>
                  <a:pt x="3240" y="2111"/>
                </a:cubicBezTo>
                <a:cubicBezTo>
                  <a:pt x="3105" y="2111"/>
                  <a:pt x="2835" y="2436"/>
                  <a:pt x="2835" y="2598"/>
                </a:cubicBezTo>
                <a:cubicBezTo>
                  <a:pt x="2835" y="15104"/>
                  <a:pt x="2835" y="15104"/>
                  <a:pt x="2835" y="15104"/>
                </a:cubicBezTo>
                <a:cubicBezTo>
                  <a:pt x="2835" y="15429"/>
                  <a:pt x="3105" y="15591"/>
                  <a:pt x="3240" y="15591"/>
                </a:cubicBezTo>
                <a:close/>
                <a:moveTo>
                  <a:pt x="4320" y="15591"/>
                </a:moveTo>
                <a:cubicBezTo>
                  <a:pt x="4455" y="15591"/>
                  <a:pt x="4725" y="15429"/>
                  <a:pt x="4725" y="15104"/>
                </a:cubicBezTo>
                <a:cubicBezTo>
                  <a:pt x="4725" y="2598"/>
                  <a:pt x="4725" y="2598"/>
                  <a:pt x="4725" y="2598"/>
                </a:cubicBezTo>
                <a:cubicBezTo>
                  <a:pt x="4725" y="2436"/>
                  <a:pt x="4455" y="2111"/>
                  <a:pt x="4320" y="2111"/>
                </a:cubicBezTo>
                <a:cubicBezTo>
                  <a:pt x="4185" y="2111"/>
                  <a:pt x="3915" y="2436"/>
                  <a:pt x="3915" y="2598"/>
                </a:cubicBezTo>
                <a:cubicBezTo>
                  <a:pt x="3915" y="15104"/>
                  <a:pt x="3915" y="15104"/>
                  <a:pt x="3915" y="15104"/>
                </a:cubicBezTo>
                <a:cubicBezTo>
                  <a:pt x="3915" y="15429"/>
                  <a:pt x="4185" y="15591"/>
                  <a:pt x="4320" y="15591"/>
                </a:cubicBezTo>
                <a:close/>
                <a:moveTo>
                  <a:pt x="6075" y="15591"/>
                </a:moveTo>
                <a:cubicBezTo>
                  <a:pt x="6345" y="15591"/>
                  <a:pt x="6480" y="15429"/>
                  <a:pt x="6480" y="15104"/>
                </a:cubicBezTo>
                <a:cubicBezTo>
                  <a:pt x="6480" y="2598"/>
                  <a:pt x="6480" y="2598"/>
                  <a:pt x="6480" y="2598"/>
                </a:cubicBezTo>
                <a:cubicBezTo>
                  <a:pt x="6480" y="2436"/>
                  <a:pt x="6345" y="2111"/>
                  <a:pt x="6075" y="2111"/>
                </a:cubicBezTo>
                <a:cubicBezTo>
                  <a:pt x="5940" y="2111"/>
                  <a:pt x="5805" y="2436"/>
                  <a:pt x="5805" y="2598"/>
                </a:cubicBezTo>
                <a:cubicBezTo>
                  <a:pt x="5805" y="15104"/>
                  <a:pt x="5805" y="15104"/>
                  <a:pt x="5805" y="15104"/>
                </a:cubicBezTo>
                <a:cubicBezTo>
                  <a:pt x="5805" y="15429"/>
                  <a:pt x="5940" y="15591"/>
                  <a:pt x="6075" y="15591"/>
                </a:cubicBezTo>
                <a:close/>
                <a:moveTo>
                  <a:pt x="7155" y="15591"/>
                </a:moveTo>
                <a:cubicBezTo>
                  <a:pt x="7425" y="15591"/>
                  <a:pt x="7560" y="15429"/>
                  <a:pt x="7560" y="15104"/>
                </a:cubicBezTo>
                <a:cubicBezTo>
                  <a:pt x="7560" y="2598"/>
                  <a:pt x="7560" y="2598"/>
                  <a:pt x="7560" y="2598"/>
                </a:cubicBezTo>
                <a:cubicBezTo>
                  <a:pt x="7560" y="2436"/>
                  <a:pt x="7425" y="2111"/>
                  <a:pt x="7155" y="2111"/>
                </a:cubicBezTo>
                <a:cubicBezTo>
                  <a:pt x="7020" y="2111"/>
                  <a:pt x="6885" y="2436"/>
                  <a:pt x="6885" y="2598"/>
                </a:cubicBezTo>
                <a:cubicBezTo>
                  <a:pt x="6885" y="15104"/>
                  <a:pt x="6885" y="15104"/>
                  <a:pt x="6885" y="15104"/>
                </a:cubicBezTo>
                <a:cubicBezTo>
                  <a:pt x="6885" y="15429"/>
                  <a:pt x="7020" y="15591"/>
                  <a:pt x="7155" y="15591"/>
                </a:cubicBezTo>
                <a:close/>
                <a:moveTo>
                  <a:pt x="8235" y="15591"/>
                </a:moveTo>
                <a:cubicBezTo>
                  <a:pt x="8505" y="15591"/>
                  <a:pt x="8640" y="15429"/>
                  <a:pt x="8640" y="15104"/>
                </a:cubicBezTo>
                <a:cubicBezTo>
                  <a:pt x="8640" y="2598"/>
                  <a:pt x="8640" y="2598"/>
                  <a:pt x="8640" y="2598"/>
                </a:cubicBezTo>
                <a:cubicBezTo>
                  <a:pt x="8640" y="2436"/>
                  <a:pt x="8505" y="2111"/>
                  <a:pt x="8235" y="2111"/>
                </a:cubicBezTo>
                <a:cubicBezTo>
                  <a:pt x="8100" y="2111"/>
                  <a:pt x="7965" y="2436"/>
                  <a:pt x="7965" y="2598"/>
                </a:cubicBezTo>
                <a:cubicBezTo>
                  <a:pt x="7965" y="15104"/>
                  <a:pt x="7965" y="15104"/>
                  <a:pt x="7965" y="15104"/>
                </a:cubicBezTo>
                <a:cubicBezTo>
                  <a:pt x="7965" y="15429"/>
                  <a:pt x="8100" y="15591"/>
                  <a:pt x="8235" y="15591"/>
                </a:cubicBezTo>
                <a:close/>
                <a:moveTo>
                  <a:pt x="10395" y="15591"/>
                </a:moveTo>
                <a:cubicBezTo>
                  <a:pt x="10665" y="15591"/>
                  <a:pt x="10800" y="15429"/>
                  <a:pt x="10800" y="15104"/>
                </a:cubicBezTo>
                <a:cubicBezTo>
                  <a:pt x="10800" y="2598"/>
                  <a:pt x="10800" y="2598"/>
                  <a:pt x="10800" y="2598"/>
                </a:cubicBezTo>
                <a:cubicBezTo>
                  <a:pt x="10800" y="2436"/>
                  <a:pt x="10665" y="2111"/>
                  <a:pt x="10395" y="2111"/>
                </a:cubicBezTo>
                <a:cubicBezTo>
                  <a:pt x="10260" y="2111"/>
                  <a:pt x="10125" y="2436"/>
                  <a:pt x="10125" y="2598"/>
                </a:cubicBezTo>
                <a:cubicBezTo>
                  <a:pt x="10125" y="15104"/>
                  <a:pt x="10125" y="15104"/>
                  <a:pt x="10125" y="15104"/>
                </a:cubicBezTo>
                <a:cubicBezTo>
                  <a:pt x="10125" y="15429"/>
                  <a:pt x="10260" y="15591"/>
                  <a:pt x="10395" y="15591"/>
                </a:cubicBezTo>
                <a:close/>
                <a:moveTo>
                  <a:pt x="12285" y="15591"/>
                </a:moveTo>
                <a:cubicBezTo>
                  <a:pt x="12420" y="15591"/>
                  <a:pt x="12555" y="15429"/>
                  <a:pt x="12555" y="15104"/>
                </a:cubicBezTo>
                <a:cubicBezTo>
                  <a:pt x="12555" y="2598"/>
                  <a:pt x="12555" y="2598"/>
                  <a:pt x="12555" y="2598"/>
                </a:cubicBezTo>
                <a:cubicBezTo>
                  <a:pt x="12555" y="2436"/>
                  <a:pt x="12420" y="2111"/>
                  <a:pt x="12285" y="2111"/>
                </a:cubicBezTo>
                <a:cubicBezTo>
                  <a:pt x="12015" y="2111"/>
                  <a:pt x="11880" y="2436"/>
                  <a:pt x="11880" y="2598"/>
                </a:cubicBezTo>
                <a:cubicBezTo>
                  <a:pt x="11880" y="15104"/>
                  <a:pt x="11880" y="15104"/>
                  <a:pt x="11880" y="15104"/>
                </a:cubicBezTo>
                <a:cubicBezTo>
                  <a:pt x="11880" y="15429"/>
                  <a:pt x="12015" y="15591"/>
                  <a:pt x="12285" y="15591"/>
                </a:cubicBezTo>
                <a:close/>
                <a:moveTo>
                  <a:pt x="13365" y="15591"/>
                </a:moveTo>
                <a:cubicBezTo>
                  <a:pt x="13500" y="15591"/>
                  <a:pt x="13635" y="15429"/>
                  <a:pt x="13635" y="15104"/>
                </a:cubicBezTo>
                <a:cubicBezTo>
                  <a:pt x="13635" y="2598"/>
                  <a:pt x="13635" y="2598"/>
                  <a:pt x="13635" y="2598"/>
                </a:cubicBezTo>
                <a:cubicBezTo>
                  <a:pt x="13635" y="2436"/>
                  <a:pt x="13500" y="2111"/>
                  <a:pt x="13365" y="2111"/>
                </a:cubicBezTo>
                <a:cubicBezTo>
                  <a:pt x="13095" y="2111"/>
                  <a:pt x="12960" y="2436"/>
                  <a:pt x="12960" y="2598"/>
                </a:cubicBezTo>
                <a:cubicBezTo>
                  <a:pt x="12960" y="15104"/>
                  <a:pt x="12960" y="15104"/>
                  <a:pt x="12960" y="15104"/>
                </a:cubicBezTo>
                <a:cubicBezTo>
                  <a:pt x="12960" y="15429"/>
                  <a:pt x="13095" y="15591"/>
                  <a:pt x="13365" y="15591"/>
                </a:cubicBezTo>
                <a:close/>
                <a:moveTo>
                  <a:pt x="15120" y="15591"/>
                </a:moveTo>
                <a:cubicBezTo>
                  <a:pt x="15255" y="15591"/>
                  <a:pt x="15525" y="15429"/>
                  <a:pt x="15525" y="15104"/>
                </a:cubicBezTo>
                <a:cubicBezTo>
                  <a:pt x="15525" y="2598"/>
                  <a:pt x="15525" y="2598"/>
                  <a:pt x="15525" y="2598"/>
                </a:cubicBezTo>
                <a:cubicBezTo>
                  <a:pt x="15525" y="2436"/>
                  <a:pt x="15255" y="2111"/>
                  <a:pt x="15120" y="2111"/>
                </a:cubicBezTo>
                <a:cubicBezTo>
                  <a:pt x="14985" y="2111"/>
                  <a:pt x="14715" y="2436"/>
                  <a:pt x="14715" y="2598"/>
                </a:cubicBezTo>
                <a:cubicBezTo>
                  <a:pt x="14715" y="15104"/>
                  <a:pt x="14715" y="15104"/>
                  <a:pt x="14715" y="15104"/>
                </a:cubicBezTo>
                <a:cubicBezTo>
                  <a:pt x="14715" y="15429"/>
                  <a:pt x="14985" y="15591"/>
                  <a:pt x="15120" y="15591"/>
                </a:cubicBezTo>
                <a:close/>
                <a:moveTo>
                  <a:pt x="16200" y="15591"/>
                </a:moveTo>
                <a:cubicBezTo>
                  <a:pt x="16335" y="15591"/>
                  <a:pt x="16605" y="15429"/>
                  <a:pt x="16605" y="15104"/>
                </a:cubicBezTo>
                <a:cubicBezTo>
                  <a:pt x="16605" y="2598"/>
                  <a:pt x="16605" y="2598"/>
                  <a:pt x="16605" y="2598"/>
                </a:cubicBezTo>
                <a:cubicBezTo>
                  <a:pt x="16605" y="2436"/>
                  <a:pt x="16335" y="2111"/>
                  <a:pt x="16200" y="2111"/>
                </a:cubicBezTo>
                <a:cubicBezTo>
                  <a:pt x="16065" y="2111"/>
                  <a:pt x="15795" y="2436"/>
                  <a:pt x="15795" y="2598"/>
                </a:cubicBezTo>
                <a:cubicBezTo>
                  <a:pt x="15795" y="15104"/>
                  <a:pt x="15795" y="15104"/>
                  <a:pt x="15795" y="15104"/>
                </a:cubicBezTo>
                <a:cubicBezTo>
                  <a:pt x="15795" y="15429"/>
                  <a:pt x="16065" y="15591"/>
                  <a:pt x="16200" y="15591"/>
                </a:cubicBezTo>
                <a:close/>
                <a:moveTo>
                  <a:pt x="18360" y="15591"/>
                </a:moveTo>
                <a:cubicBezTo>
                  <a:pt x="18495" y="15591"/>
                  <a:pt x="18765" y="15429"/>
                  <a:pt x="18765" y="15104"/>
                </a:cubicBezTo>
                <a:cubicBezTo>
                  <a:pt x="18765" y="2598"/>
                  <a:pt x="18765" y="2598"/>
                  <a:pt x="18765" y="2598"/>
                </a:cubicBezTo>
                <a:cubicBezTo>
                  <a:pt x="18765" y="2436"/>
                  <a:pt x="18495" y="2111"/>
                  <a:pt x="18360" y="2111"/>
                </a:cubicBezTo>
                <a:cubicBezTo>
                  <a:pt x="18225" y="2111"/>
                  <a:pt x="17955" y="2436"/>
                  <a:pt x="17955" y="2598"/>
                </a:cubicBezTo>
                <a:cubicBezTo>
                  <a:pt x="17955" y="15104"/>
                  <a:pt x="17955" y="15104"/>
                  <a:pt x="17955" y="15104"/>
                </a:cubicBezTo>
                <a:cubicBezTo>
                  <a:pt x="17955" y="15429"/>
                  <a:pt x="18225" y="15591"/>
                  <a:pt x="18360" y="15591"/>
                </a:cubicBezTo>
                <a:close/>
                <a:moveTo>
                  <a:pt x="3240" y="18189"/>
                </a:moveTo>
                <a:cubicBezTo>
                  <a:pt x="3375" y="18189"/>
                  <a:pt x="3645" y="18027"/>
                  <a:pt x="3645" y="17702"/>
                </a:cubicBezTo>
                <a:cubicBezTo>
                  <a:pt x="3645" y="17377"/>
                  <a:pt x="3645" y="17377"/>
                  <a:pt x="3645" y="17377"/>
                </a:cubicBezTo>
                <a:cubicBezTo>
                  <a:pt x="3645" y="17053"/>
                  <a:pt x="3375" y="16890"/>
                  <a:pt x="3240" y="16890"/>
                </a:cubicBezTo>
                <a:cubicBezTo>
                  <a:pt x="3105" y="16890"/>
                  <a:pt x="2835" y="17053"/>
                  <a:pt x="2835" y="17377"/>
                </a:cubicBezTo>
                <a:cubicBezTo>
                  <a:pt x="2835" y="17702"/>
                  <a:pt x="2835" y="17702"/>
                  <a:pt x="2835" y="17702"/>
                </a:cubicBezTo>
                <a:cubicBezTo>
                  <a:pt x="2835" y="18027"/>
                  <a:pt x="3105" y="18189"/>
                  <a:pt x="3240" y="18189"/>
                </a:cubicBezTo>
                <a:close/>
                <a:moveTo>
                  <a:pt x="4320" y="18189"/>
                </a:moveTo>
                <a:cubicBezTo>
                  <a:pt x="4455" y="18189"/>
                  <a:pt x="4725" y="18027"/>
                  <a:pt x="4725" y="17702"/>
                </a:cubicBezTo>
                <a:cubicBezTo>
                  <a:pt x="4725" y="17377"/>
                  <a:pt x="4725" y="17377"/>
                  <a:pt x="4725" y="17377"/>
                </a:cubicBezTo>
                <a:cubicBezTo>
                  <a:pt x="4725" y="17053"/>
                  <a:pt x="4455" y="16890"/>
                  <a:pt x="4320" y="16890"/>
                </a:cubicBezTo>
                <a:cubicBezTo>
                  <a:pt x="4185" y="16890"/>
                  <a:pt x="3915" y="17053"/>
                  <a:pt x="3915" y="17377"/>
                </a:cubicBezTo>
                <a:cubicBezTo>
                  <a:pt x="3915" y="17702"/>
                  <a:pt x="3915" y="17702"/>
                  <a:pt x="3915" y="17702"/>
                </a:cubicBezTo>
                <a:cubicBezTo>
                  <a:pt x="3915" y="18027"/>
                  <a:pt x="4185" y="18189"/>
                  <a:pt x="4320" y="18189"/>
                </a:cubicBezTo>
                <a:close/>
                <a:moveTo>
                  <a:pt x="5400" y="18189"/>
                </a:moveTo>
                <a:cubicBezTo>
                  <a:pt x="5535" y="18189"/>
                  <a:pt x="5805" y="18027"/>
                  <a:pt x="5805" y="17702"/>
                </a:cubicBezTo>
                <a:cubicBezTo>
                  <a:pt x="5805" y="17377"/>
                  <a:pt x="5805" y="17377"/>
                  <a:pt x="5805" y="17377"/>
                </a:cubicBezTo>
                <a:cubicBezTo>
                  <a:pt x="5805" y="17053"/>
                  <a:pt x="5535" y="16890"/>
                  <a:pt x="5400" y="16890"/>
                </a:cubicBezTo>
                <a:cubicBezTo>
                  <a:pt x="5265" y="16890"/>
                  <a:pt x="4995" y="17053"/>
                  <a:pt x="4995" y="17377"/>
                </a:cubicBezTo>
                <a:cubicBezTo>
                  <a:pt x="4995" y="17702"/>
                  <a:pt x="4995" y="17702"/>
                  <a:pt x="4995" y="17702"/>
                </a:cubicBezTo>
                <a:cubicBezTo>
                  <a:pt x="4995" y="18027"/>
                  <a:pt x="5265" y="18189"/>
                  <a:pt x="5400" y="18189"/>
                </a:cubicBezTo>
                <a:close/>
                <a:moveTo>
                  <a:pt x="6075" y="17377"/>
                </a:moveTo>
                <a:cubicBezTo>
                  <a:pt x="6075" y="17702"/>
                  <a:pt x="6075" y="17702"/>
                  <a:pt x="6075" y="17702"/>
                </a:cubicBezTo>
                <a:cubicBezTo>
                  <a:pt x="6075" y="18027"/>
                  <a:pt x="6345" y="18189"/>
                  <a:pt x="6480" y="18189"/>
                </a:cubicBezTo>
                <a:cubicBezTo>
                  <a:pt x="6615" y="18189"/>
                  <a:pt x="6885" y="18027"/>
                  <a:pt x="6885" y="17702"/>
                </a:cubicBezTo>
                <a:cubicBezTo>
                  <a:pt x="6885" y="17377"/>
                  <a:pt x="6885" y="17377"/>
                  <a:pt x="6885" y="17377"/>
                </a:cubicBezTo>
                <a:cubicBezTo>
                  <a:pt x="6885" y="17053"/>
                  <a:pt x="6615" y="16890"/>
                  <a:pt x="6480" y="16890"/>
                </a:cubicBezTo>
                <a:cubicBezTo>
                  <a:pt x="6345" y="16890"/>
                  <a:pt x="6075" y="17053"/>
                  <a:pt x="6075" y="17377"/>
                </a:cubicBezTo>
                <a:close/>
                <a:moveTo>
                  <a:pt x="7155" y="17377"/>
                </a:moveTo>
                <a:cubicBezTo>
                  <a:pt x="7155" y="17702"/>
                  <a:pt x="7155" y="17702"/>
                  <a:pt x="7155" y="17702"/>
                </a:cubicBezTo>
                <a:cubicBezTo>
                  <a:pt x="7155" y="18027"/>
                  <a:pt x="7425" y="18189"/>
                  <a:pt x="7560" y="18189"/>
                </a:cubicBezTo>
                <a:cubicBezTo>
                  <a:pt x="7695" y="18189"/>
                  <a:pt x="7965" y="18027"/>
                  <a:pt x="7965" y="17702"/>
                </a:cubicBezTo>
                <a:cubicBezTo>
                  <a:pt x="7965" y="17377"/>
                  <a:pt x="7965" y="17377"/>
                  <a:pt x="7965" y="17377"/>
                </a:cubicBezTo>
                <a:cubicBezTo>
                  <a:pt x="7965" y="17053"/>
                  <a:pt x="7695" y="16890"/>
                  <a:pt x="7560" y="16890"/>
                </a:cubicBezTo>
                <a:cubicBezTo>
                  <a:pt x="7425" y="16890"/>
                  <a:pt x="7155" y="17053"/>
                  <a:pt x="7155" y="17377"/>
                </a:cubicBezTo>
                <a:close/>
                <a:moveTo>
                  <a:pt x="8235" y="17377"/>
                </a:moveTo>
                <a:cubicBezTo>
                  <a:pt x="8235" y="17702"/>
                  <a:pt x="8235" y="17702"/>
                  <a:pt x="8235" y="17702"/>
                </a:cubicBezTo>
                <a:cubicBezTo>
                  <a:pt x="8235" y="18027"/>
                  <a:pt x="8505" y="18189"/>
                  <a:pt x="8640" y="18189"/>
                </a:cubicBezTo>
                <a:cubicBezTo>
                  <a:pt x="8775" y="18189"/>
                  <a:pt x="9045" y="18027"/>
                  <a:pt x="9045" y="17702"/>
                </a:cubicBezTo>
                <a:cubicBezTo>
                  <a:pt x="9045" y="17377"/>
                  <a:pt x="9045" y="17377"/>
                  <a:pt x="9045" y="17377"/>
                </a:cubicBezTo>
                <a:cubicBezTo>
                  <a:pt x="9045" y="17053"/>
                  <a:pt x="8775" y="16890"/>
                  <a:pt x="8640" y="16890"/>
                </a:cubicBezTo>
                <a:cubicBezTo>
                  <a:pt x="8505" y="16890"/>
                  <a:pt x="8235" y="17053"/>
                  <a:pt x="8235" y="17377"/>
                </a:cubicBezTo>
                <a:close/>
                <a:moveTo>
                  <a:pt x="9720" y="18189"/>
                </a:moveTo>
                <a:cubicBezTo>
                  <a:pt x="9855" y="18189"/>
                  <a:pt x="10125" y="18027"/>
                  <a:pt x="10125" y="17702"/>
                </a:cubicBezTo>
                <a:cubicBezTo>
                  <a:pt x="10125" y="17377"/>
                  <a:pt x="10125" y="17377"/>
                  <a:pt x="10125" y="17377"/>
                </a:cubicBezTo>
                <a:cubicBezTo>
                  <a:pt x="10125" y="17053"/>
                  <a:pt x="9855" y="16890"/>
                  <a:pt x="9720" y="16890"/>
                </a:cubicBezTo>
                <a:cubicBezTo>
                  <a:pt x="9585" y="16890"/>
                  <a:pt x="9315" y="17053"/>
                  <a:pt x="9315" y="17377"/>
                </a:cubicBezTo>
                <a:cubicBezTo>
                  <a:pt x="9315" y="17702"/>
                  <a:pt x="9315" y="17702"/>
                  <a:pt x="9315" y="17702"/>
                </a:cubicBezTo>
                <a:cubicBezTo>
                  <a:pt x="9315" y="18027"/>
                  <a:pt x="9585" y="18189"/>
                  <a:pt x="9720" y="18189"/>
                </a:cubicBezTo>
                <a:close/>
                <a:moveTo>
                  <a:pt x="10395" y="17377"/>
                </a:moveTo>
                <a:cubicBezTo>
                  <a:pt x="10395" y="17702"/>
                  <a:pt x="10395" y="17702"/>
                  <a:pt x="10395" y="17702"/>
                </a:cubicBezTo>
                <a:cubicBezTo>
                  <a:pt x="10395" y="18027"/>
                  <a:pt x="10665" y="18189"/>
                  <a:pt x="10800" y="18189"/>
                </a:cubicBezTo>
                <a:cubicBezTo>
                  <a:pt x="10935" y="18189"/>
                  <a:pt x="11205" y="18027"/>
                  <a:pt x="11205" y="17702"/>
                </a:cubicBezTo>
                <a:cubicBezTo>
                  <a:pt x="11205" y="17377"/>
                  <a:pt x="11205" y="17377"/>
                  <a:pt x="11205" y="17377"/>
                </a:cubicBezTo>
                <a:cubicBezTo>
                  <a:pt x="11205" y="17053"/>
                  <a:pt x="10935" y="16890"/>
                  <a:pt x="10800" y="16890"/>
                </a:cubicBezTo>
                <a:cubicBezTo>
                  <a:pt x="10665" y="16890"/>
                  <a:pt x="10395" y="17053"/>
                  <a:pt x="10395" y="17377"/>
                </a:cubicBezTo>
                <a:close/>
                <a:moveTo>
                  <a:pt x="11880" y="18189"/>
                </a:moveTo>
                <a:cubicBezTo>
                  <a:pt x="12015" y="18189"/>
                  <a:pt x="12285" y="18027"/>
                  <a:pt x="12285" y="17702"/>
                </a:cubicBezTo>
                <a:cubicBezTo>
                  <a:pt x="12285" y="17377"/>
                  <a:pt x="12285" y="17377"/>
                  <a:pt x="12285" y="17377"/>
                </a:cubicBezTo>
                <a:cubicBezTo>
                  <a:pt x="12285" y="17053"/>
                  <a:pt x="12015" y="16890"/>
                  <a:pt x="11880" y="16890"/>
                </a:cubicBezTo>
                <a:cubicBezTo>
                  <a:pt x="11745" y="16890"/>
                  <a:pt x="11475" y="17053"/>
                  <a:pt x="11475" y="17377"/>
                </a:cubicBezTo>
                <a:cubicBezTo>
                  <a:pt x="11475" y="17702"/>
                  <a:pt x="11475" y="17702"/>
                  <a:pt x="11475" y="17702"/>
                </a:cubicBezTo>
                <a:cubicBezTo>
                  <a:pt x="11475" y="18027"/>
                  <a:pt x="11745" y="18189"/>
                  <a:pt x="11880" y="18189"/>
                </a:cubicBezTo>
                <a:close/>
                <a:moveTo>
                  <a:pt x="12555" y="17702"/>
                </a:moveTo>
                <a:cubicBezTo>
                  <a:pt x="12555" y="18027"/>
                  <a:pt x="12825" y="18189"/>
                  <a:pt x="12960" y="18189"/>
                </a:cubicBezTo>
                <a:cubicBezTo>
                  <a:pt x="13095" y="18189"/>
                  <a:pt x="13365" y="18027"/>
                  <a:pt x="13365" y="17702"/>
                </a:cubicBezTo>
                <a:cubicBezTo>
                  <a:pt x="13365" y="17377"/>
                  <a:pt x="13365" y="17377"/>
                  <a:pt x="13365" y="17377"/>
                </a:cubicBezTo>
                <a:cubicBezTo>
                  <a:pt x="13365" y="17053"/>
                  <a:pt x="13095" y="16890"/>
                  <a:pt x="12960" y="16890"/>
                </a:cubicBezTo>
                <a:cubicBezTo>
                  <a:pt x="12825" y="16890"/>
                  <a:pt x="12555" y="17053"/>
                  <a:pt x="12555" y="17377"/>
                </a:cubicBezTo>
                <a:lnTo>
                  <a:pt x="12555" y="17702"/>
                </a:lnTo>
                <a:close/>
                <a:moveTo>
                  <a:pt x="13635" y="17702"/>
                </a:moveTo>
                <a:cubicBezTo>
                  <a:pt x="13635" y="18027"/>
                  <a:pt x="13905" y="18189"/>
                  <a:pt x="14040" y="18189"/>
                </a:cubicBezTo>
                <a:cubicBezTo>
                  <a:pt x="14175" y="18189"/>
                  <a:pt x="14445" y="18027"/>
                  <a:pt x="14445" y="17702"/>
                </a:cubicBezTo>
                <a:cubicBezTo>
                  <a:pt x="14445" y="17377"/>
                  <a:pt x="14445" y="17377"/>
                  <a:pt x="14445" y="17377"/>
                </a:cubicBezTo>
                <a:cubicBezTo>
                  <a:pt x="14445" y="17053"/>
                  <a:pt x="14175" y="16890"/>
                  <a:pt x="14040" y="16890"/>
                </a:cubicBezTo>
                <a:cubicBezTo>
                  <a:pt x="13905" y="16890"/>
                  <a:pt x="13635" y="17053"/>
                  <a:pt x="13635" y="17377"/>
                </a:cubicBezTo>
                <a:lnTo>
                  <a:pt x="13635" y="17702"/>
                </a:lnTo>
                <a:close/>
                <a:moveTo>
                  <a:pt x="15120" y="18189"/>
                </a:moveTo>
                <a:cubicBezTo>
                  <a:pt x="15255" y="18189"/>
                  <a:pt x="15525" y="18027"/>
                  <a:pt x="15525" y="17702"/>
                </a:cubicBezTo>
                <a:cubicBezTo>
                  <a:pt x="15525" y="17377"/>
                  <a:pt x="15525" y="17377"/>
                  <a:pt x="15525" y="17377"/>
                </a:cubicBezTo>
                <a:cubicBezTo>
                  <a:pt x="15525" y="17053"/>
                  <a:pt x="15255" y="16890"/>
                  <a:pt x="15120" y="16890"/>
                </a:cubicBezTo>
                <a:cubicBezTo>
                  <a:pt x="14985" y="16890"/>
                  <a:pt x="14715" y="17053"/>
                  <a:pt x="14715" y="17377"/>
                </a:cubicBezTo>
                <a:cubicBezTo>
                  <a:pt x="14715" y="17702"/>
                  <a:pt x="14715" y="17702"/>
                  <a:pt x="14715" y="17702"/>
                </a:cubicBezTo>
                <a:cubicBezTo>
                  <a:pt x="14715" y="18027"/>
                  <a:pt x="14985" y="18189"/>
                  <a:pt x="15120" y="18189"/>
                </a:cubicBezTo>
                <a:close/>
                <a:moveTo>
                  <a:pt x="16200" y="18189"/>
                </a:moveTo>
                <a:cubicBezTo>
                  <a:pt x="16335" y="18189"/>
                  <a:pt x="16605" y="18027"/>
                  <a:pt x="16605" y="17702"/>
                </a:cubicBezTo>
                <a:cubicBezTo>
                  <a:pt x="16605" y="17377"/>
                  <a:pt x="16605" y="17377"/>
                  <a:pt x="16605" y="17377"/>
                </a:cubicBezTo>
                <a:cubicBezTo>
                  <a:pt x="16605" y="17053"/>
                  <a:pt x="16335" y="16890"/>
                  <a:pt x="16200" y="16890"/>
                </a:cubicBezTo>
                <a:cubicBezTo>
                  <a:pt x="16065" y="16890"/>
                  <a:pt x="15795" y="17053"/>
                  <a:pt x="15795" y="17377"/>
                </a:cubicBezTo>
                <a:cubicBezTo>
                  <a:pt x="15795" y="17702"/>
                  <a:pt x="15795" y="17702"/>
                  <a:pt x="15795" y="17702"/>
                </a:cubicBezTo>
                <a:cubicBezTo>
                  <a:pt x="15795" y="18027"/>
                  <a:pt x="16065" y="18189"/>
                  <a:pt x="16200" y="18189"/>
                </a:cubicBezTo>
                <a:close/>
                <a:moveTo>
                  <a:pt x="17280" y="18189"/>
                </a:moveTo>
                <a:cubicBezTo>
                  <a:pt x="17415" y="18189"/>
                  <a:pt x="17685" y="18027"/>
                  <a:pt x="17685" y="17702"/>
                </a:cubicBezTo>
                <a:cubicBezTo>
                  <a:pt x="17685" y="17377"/>
                  <a:pt x="17685" y="17377"/>
                  <a:pt x="17685" y="17377"/>
                </a:cubicBezTo>
                <a:cubicBezTo>
                  <a:pt x="17685" y="17053"/>
                  <a:pt x="17415" y="16890"/>
                  <a:pt x="17280" y="16890"/>
                </a:cubicBezTo>
                <a:cubicBezTo>
                  <a:pt x="17145" y="16890"/>
                  <a:pt x="16875" y="17053"/>
                  <a:pt x="16875" y="17377"/>
                </a:cubicBezTo>
                <a:cubicBezTo>
                  <a:pt x="16875" y="17702"/>
                  <a:pt x="16875" y="17702"/>
                  <a:pt x="16875" y="17702"/>
                </a:cubicBezTo>
                <a:cubicBezTo>
                  <a:pt x="16875" y="18027"/>
                  <a:pt x="17145" y="18189"/>
                  <a:pt x="17280" y="18189"/>
                </a:cubicBezTo>
                <a:close/>
                <a:moveTo>
                  <a:pt x="18360" y="18189"/>
                </a:moveTo>
                <a:cubicBezTo>
                  <a:pt x="18495" y="18189"/>
                  <a:pt x="18765" y="18027"/>
                  <a:pt x="18765" y="17702"/>
                </a:cubicBezTo>
                <a:cubicBezTo>
                  <a:pt x="18765" y="17377"/>
                  <a:pt x="18765" y="17377"/>
                  <a:pt x="18765" y="17377"/>
                </a:cubicBezTo>
                <a:cubicBezTo>
                  <a:pt x="18765" y="17053"/>
                  <a:pt x="18495" y="16890"/>
                  <a:pt x="18360" y="16890"/>
                </a:cubicBezTo>
                <a:cubicBezTo>
                  <a:pt x="18225" y="16890"/>
                  <a:pt x="17955" y="17053"/>
                  <a:pt x="17955" y="17377"/>
                </a:cubicBezTo>
                <a:cubicBezTo>
                  <a:pt x="17955" y="17702"/>
                  <a:pt x="17955" y="17702"/>
                  <a:pt x="17955" y="17702"/>
                </a:cubicBezTo>
                <a:cubicBezTo>
                  <a:pt x="17955" y="18027"/>
                  <a:pt x="18225" y="18189"/>
                  <a:pt x="18360" y="18189"/>
                </a:cubicBezTo>
                <a:close/>
                <a:moveTo>
                  <a:pt x="21600" y="0"/>
                </a:move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0"/>
                  <a:pt x="0" y="0"/>
                  <a:pt x="0" y="0"/>
                </a:cubicBezTo>
                <a:lnTo>
                  <a:pt x="21600" y="0"/>
                </a:lnTo>
                <a:close/>
                <a:moveTo>
                  <a:pt x="20925" y="812"/>
                </a:moveTo>
                <a:cubicBezTo>
                  <a:pt x="675" y="812"/>
                  <a:pt x="675" y="812"/>
                  <a:pt x="675" y="812"/>
                </a:cubicBezTo>
                <a:cubicBezTo>
                  <a:pt x="675" y="20788"/>
                  <a:pt x="675" y="20788"/>
                  <a:pt x="675" y="20788"/>
                </a:cubicBezTo>
                <a:cubicBezTo>
                  <a:pt x="20925" y="20788"/>
                  <a:pt x="20925" y="20788"/>
                  <a:pt x="20925" y="20788"/>
                </a:cubicBezTo>
                <a:lnTo>
                  <a:pt x="20925" y="81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59" name="Freeform 1867"/>
          <p:cNvSpPr/>
          <p:nvPr/>
        </p:nvSpPr>
        <p:spPr>
          <a:xfrm>
            <a:off x="4958772" y="5686137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155"/>
                </a:moveTo>
                <a:cubicBezTo>
                  <a:pt x="12690" y="7155"/>
                  <a:pt x="12690" y="7155"/>
                  <a:pt x="12690" y="7155"/>
                </a:cubicBezTo>
                <a:cubicBezTo>
                  <a:pt x="16605" y="3240"/>
                  <a:pt x="16605" y="3240"/>
                  <a:pt x="16605" y="3240"/>
                </a:cubicBezTo>
                <a:cubicBezTo>
                  <a:pt x="16875" y="3510"/>
                  <a:pt x="17280" y="3645"/>
                  <a:pt x="17685" y="3645"/>
                </a:cubicBezTo>
                <a:cubicBezTo>
                  <a:pt x="18630" y="3645"/>
                  <a:pt x="19440" y="2835"/>
                  <a:pt x="19440" y="1755"/>
                </a:cubicBezTo>
                <a:cubicBezTo>
                  <a:pt x="19440" y="810"/>
                  <a:pt x="18630" y="0"/>
                  <a:pt x="17685" y="0"/>
                </a:cubicBezTo>
                <a:cubicBezTo>
                  <a:pt x="16605" y="0"/>
                  <a:pt x="15795" y="810"/>
                  <a:pt x="15795" y="1755"/>
                </a:cubicBezTo>
                <a:cubicBezTo>
                  <a:pt x="15795" y="2160"/>
                  <a:pt x="15930" y="2565"/>
                  <a:pt x="16200" y="2835"/>
                </a:cubicBezTo>
                <a:cubicBezTo>
                  <a:pt x="11745" y="7155"/>
                  <a:pt x="11745" y="7155"/>
                  <a:pt x="11745" y="7155"/>
                </a:cubicBezTo>
                <a:cubicBezTo>
                  <a:pt x="9855" y="7155"/>
                  <a:pt x="9855" y="7155"/>
                  <a:pt x="9855" y="7155"/>
                </a:cubicBezTo>
                <a:cubicBezTo>
                  <a:pt x="5400" y="2835"/>
                  <a:pt x="5400" y="2835"/>
                  <a:pt x="5400" y="2835"/>
                </a:cubicBezTo>
                <a:cubicBezTo>
                  <a:pt x="5670" y="2565"/>
                  <a:pt x="5805" y="2160"/>
                  <a:pt x="5805" y="1755"/>
                </a:cubicBezTo>
                <a:cubicBezTo>
                  <a:pt x="5805" y="810"/>
                  <a:pt x="4995" y="0"/>
                  <a:pt x="3915" y="0"/>
                </a:cubicBezTo>
                <a:cubicBezTo>
                  <a:pt x="2970" y="0"/>
                  <a:pt x="2160" y="810"/>
                  <a:pt x="2160" y="1755"/>
                </a:cubicBezTo>
                <a:cubicBezTo>
                  <a:pt x="2160" y="2835"/>
                  <a:pt x="2970" y="3645"/>
                  <a:pt x="3915" y="3645"/>
                </a:cubicBezTo>
                <a:cubicBezTo>
                  <a:pt x="4320" y="3645"/>
                  <a:pt x="4725" y="3510"/>
                  <a:pt x="4995" y="3240"/>
                </a:cubicBezTo>
                <a:cubicBezTo>
                  <a:pt x="8910" y="7155"/>
                  <a:pt x="8910" y="7155"/>
                  <a:pt x="8910" y="7155"/>
                </a:cubicBezTo>
                <a:cubicBezTo>
                  <a:pt x="0" y="7155"/>
                  <a:pt x="0" y="7155"/>
                  <a:pt x="0" y="7155"/>
                </a:cubicBezTo>
                <a:cubicBezTo>
                  <a:pt x="0" y="10125"/>
                  <a:pt x="0" y="10125"/>
                  <a:pt x="0" y="10125"/>
                </a:cubicBezTo>
                <a:cubicBezTo>
                  <a:pt x="675" y="10125"/>
                  <a:pt x="675" y="10125"/>
                  <a:pt x="675" y="10125"/>
                </a:cubicBezTo>
                <a:cubicBezTo>
                  <a:pt x="675" y="19980"/>
                  <a:pt x="675" y="19980"/>
                  <a:pt x="675" y="19980"/>
                </a:cubicBezTo>
                <a:cubicBezTo>
                  <a:pt x="675" y="20925"/>
                  <a:pt x="1485" y="21600"/>
                  <a:pt x="2430" y="21600"/>
                </a:cubicBezTo>
                <a:cubicBezTo>
                  <a:pt x="19170" y="21600"/>
                  <a:pt x="19170" y="21600"/>
                  <a:pt x="19170" y="21600"/>
                </a:cubicBezTo>
                <a:cubicBezTo>
                  <a:pt x="20115" y="21600"/>
                  <a:pt x="20925" y="20925"/>
                  <a:pt x="20925" y="19980"/>
                </a:cubicBezTo>
                <a:cubicBezTo>
                  <a:pt x="20925" y="10125"/>
                  <a:pt x="20925" y="10125"/>
                  <a:pt x="20925" y="10125"/>
                </a:cubicBezTo>
                <a:cubicBezTo>
                  <a:pt x="21600" y="10125"/>
                  <a:pt x="21600" y="10125"/>
                  <a:pt x="21600" y="10125"/>
                </a:cubicBezTo>
                <a:lnTo>
                  <a:pt x="21600" y="7155"/>
                </a:lnTo>
                <a:close/>
                <a:moveTo>
                  <a:pt x="16605" y="1755"/>
                </a:moveTo>
                <a:cubicBezTo>
                  <a:pt x="16605" y="1215"/>
                  <a:pt x="17010" y="675"/>
                  <a:pt x="17685" y="675"/>
                </a:cubicBezTo>
                <a:cubicBezTo>
                  <a:pt x="18225" y="675"/>
                  <a:pt x="18765" y="1215"/>
                  <a:pt x="18765" y="1755"/>
                </a:cubicBezTo>
                <a:cubicBezTo>
                  <a:pt x="18765" y="2430"/>
                  <a:pt x="18225" y="2835"/>
                  <a:pt x="17685" y="2835"/>
                </a:cubicBezTo>
                <a:cubicBezTo>
                  <a:pt x="17415" y="2835"/>
                  <a:pt x="17280" y="2835"/>
                  <a:pt x="17145" y="2835"/>
                </a:cubicBezTo>
                <a:cubicBezTo>
                  <a:pt x="17955" y="2025"/>
                  <a:pt x="17955" y="2025"/>
                  <a:pt x="17955" y="2025"/>
                </a:cubicBezTo>
                <a:cubicBezTo>
                  <a:pt x="18090" y="1890"/>
                  <a:pt x="18090" y="1620"/>
                  <a:pt x="17955" y="1485"/>
                </a:cubicBezTo>
                <a:cubicBezTo>
                  <a:pt x="17820" y="1350"/>
                  <a:pt x="17550" y="1350"/>
                  <a:pt x="17415" y="1485"/>
                </a:cubicBezTo>
                <a:cubicBezTo>
                  <a:pt x="16605" y="2295"/>
                  <a:pt x="16605" y="2295"/>
                  <a:pt x="16605" y="2295"/>
                </a:cubicBezTo>
                <a:cubicBezTo>
                  <a:pt x="16605" y="2160"/>
                  <a:pt x="16605" y="2025"/>
                  <a:pt x="16605" y="1755"/>
                </a:cubicBezTo>
                <a:close/>
                <a:moveTo>
                  <a:pt x="3915" y="2835"/>
                </a:moveTo>
                <a:cubicBezTo>
                  <a:pt x="3375" y="2835"/>
                  <a:pt x="2835" y="2430"/>
                  <a:pt x="2835" y="1755"/>
                </a:cubicBezTo>
                <a:cubicBezTo>
                  <a:pt x="2835" y="1215"/>
                  <a:pt x="3375" y="675"/>
                  <a:pt x="3915" y="675"/>
                </a:cubicBezTo>
                <a:cubicBezTo>
                  <a:pt x="4590" y="675"/>
                  <a:pt x="4995" y="1215"/>
                  <a:pt x="4995" y="1755"/>
                </a:cubicBezTo>
                <a:cubicBezTo>
                  <a:pt x="4995" y="2025"/>
                  <a:pt x="4995" y="2160"/>
                  <a:pt x="4995" y="2295"/>
                </a:cubicBezTo>
                <a:cubicBezTo>
                  <a:pt x="4185" y="1485"/>
                  <a:pt x="4185" y="1485"/>
                  <a:pt x="4185" y="1485"/>
                </a:cubicBezTo>
                <a:cubicBezTo>
                  <a:pt x="4050" y="1350"/>
                  <a:pt x="3780" y="1350"/>
                  <a:pt x="3645" y="1485"/>
                </a:cubicBezTo>
                <a:cubicBezTo>
                  <a:pt x="3510" y="1620"/>
                  <a:pt x="3510" y="1890"/>
                  <a:pt x="3645" y="2025"/>
                </a:cubicBezTo>
                <a:cubicBezTo>
                  <a:pt x="4455" y="2835"/>
                  <a:pt x="4455" y="2835"/>
                  <a:pt x="4455" y="2835"/>
                </a:cubicBezTo>
                <a:cubicBezTo>
                  <a:pt x="4320" y="2835"/>
                  <a:pt x="4185" y="2835"/>
                  <a:pt x="3915" y="2835"/>
                </a:cubicBezTo>
                <a:close/>
                <a:moveTo>
                  <a:pt x="11070" y="7965"/>
                </a:moveTo>
                <a:cubicBezTo>
                  <a:pt x="10800" y="8100"/>
                  <a:pt x="10800" y="8100"/>
                  <a:pt x="10800" y="8100"/>
                </a:cubicBezTo>
                <a:cubicBezTo>
                  <a:pt x="10530" y="7965"/>
                  <a:pt x="10530" y="7965"/>
                  <a:pt x="10530" y="7965"/>
                </a:cubicBezTo>
                <a:lnTo>
                  <a:pt x="11070" y="7965"/>
                </a:lnTo>
                <a:close/>
                <a:moveTo>
                  <a:pt x="20115" y="19980"/>
                </a:moveTo>
                <a:cubicBezTo>
                  <a:pt x="20115" y="20520"/>
                  <a:pt x="19710" y="20925"/>
                  <a:pt x="19170" y="20925"/>
                </a:cubicBezTo>
                <a:cubicBezTo>
                  <a:pt x="2430" y="20925"/>
                  <a:pt x="2430" y="20925"/>
                  <a:pt x="2430" y="20925"/>
                </a:cubicBezTo>
                <a:cubicBezTo>
                  <a:pt x="1890" y="20925"/>
                  <a:pt x="1485" y="20520"/>
                  <a:pt x="1485" y="19980"/>
                </a:cubicBezTo>
                <a:cubicBezTo>
                  <a:pt x="1485" y="10125"/>
                  <a:pt x="1485" y="10125"/>
                  <a:pt x="1485" y="10125"/>
                </a:cubicBezTo>
                <a:cubicBezTo>
                  <a:pt x="20115" y="10125"/>
                  <a:pt x="20115" y="10125"/>
                  <a:pt x="20115" y="10125"/>
                </a:cubicBezTo>
                <a:lnTo>
                  <a:pt x="20115" y="19980"/>
                </a:lnTo>
                <a:close/>
                <a:moveTo>
                  <a:pt x="20925" y="9315"/>
                </a:moveTo>
                <a:cubicBezTo>
                  <a:pt x="675" y="9315"/>
                  <a:pt x="675" y="9315"/>
                  <a:pt x="675" y="9315"/>
                </a:cubicBezTo>
                <a:cubicBezTo>
                  <a:pt x="675" y="7965"/>
                  <a:pt x="675" y="7965"/>
                  <a:pt x="675" y="7965"/>
                </a:cubicBezTo>
                <a:cubicBezTo>
                  <a:pt x="9585" y="7965"/>
                  <a:pt x="9585" y="7965"/>
                  <a:pt x="9585" y="7965"/>
                </a:cubicBezTo>
                <a:cubicBezTo>
                  <a:pt x="10530" y="8910"/>
                  <a:pt x="10530" y="8910"/>
                  <a:pt x="10530" y="8910"/>
                </a:cubicBezTo>
                <a:cubicBezTo>
                  <a:pt x="10665" y="8910"/>
                  <a:pt x="10665" y="9045"/>
                  <a:pt x="10800" y="9045"/>
                </a:cubicBezTo>
                <a:cubicBezTo>
                  <a:pt x="10935" y="9045"/>
                  <a:pt x="10935" y="8910"/>
                  <a:pt x="11070" y="8910"/>
                </a:cubicBezTo>
                <a:cubicBezTo>
                  <a:pt x="12015" y="7965"/>
                  <a:pt x="12015" y="7965"/>
                  <a:pt x="12015" y="7965"/>
                </a:cubicBezTo>
                <a:cubicBezTo>
                  <a:pt x="20925" y="7965"/>
                  <a:pt x="20925" y="7965"/>
                  <a:pt x="20925" y="7965"/>
                </a:cubicBezTo>
                <a:lnTo>
                  <a:pt x="20925" y="9315"/>
                </a:lnTo>
                <a:close/>
                <a:moveTo>
                  <a:pt x="3240" y="11880"/>
                </a:moveTo>
                <a:cubicBezTo>
                  <a:pt x="3240" y="11745"/>
                  <a:pt x="3375" y="11475"/>
                  <a:pt x="3645" y="11475"/>
                </a:cubicBezTo>
                <a:cubicBezTo>
                  <a:pt x="4995" y="11475"/>
                  <a:pt x="4995" y="11475"/>
                  <a:pt x="4995" y="11475"/>
                </a:cubicBezTo>
                <a:cubicBezTo>
                  <a:pt x="5265" y="11475"/>
                  <a:pt x="5400" y="11745"/>
                  <a:pt x="5400" y="11880"/>
                </a:cubicBezTo>
                <a:cubicBezTo>
                  <a:pt x="5400" y="12015"/>
                  <a:pt x="5265" y="12285"/>
                  <a:pt x="4995" y="12285"/>
                </a:cubicBezTo>
                <a:cubicBezTo>
                  <a:pt x="3645" y="12285"/>
                  <a:pt x="3645" y="12285"/>
                  <a:pt x="3645" y="12285"/>
                </a:cubicBezTo>
                <a:cubicBezTo>
                  <a:pt x="3375" y="12285"/>
                  <a:pt x="3240" y="12015"/>
                  <a:pt x="3240" y="11880"/>
                </a:cubicBezTo>
                <a:close/>
                <a:moveTo>
                  <a:pt x="3240" y="13365"/>
                </a:moveTo>
                <a:cubicBezTo>
                  <a:pt x="3240" y="13095"/>
                  <a:pt x="3375" y="12960"/>
                  <a:pt x="3645" y="12960"/>
                </a:cubicBezTo>
                <a:cubicBezTo>
                  <a:pt x="4995" y="12960"/>
                  <a:pt x="4995" y="12960"/>
                  <a:pt x="4995" y="12960"/>
                </a:cubicBezTo>
                <a:cubicBezTo>
                  <a:pt x="5265" y="12960"/>
                  <a:pt x="5400" y="13095"/>
                  <a:pt x="5400" y="13365"/>
                </a:cubicBezTo>
                <a:cubicBezTo>
                  <a:pt x="5400" y="13500"/>
                  <a:pt x="5265" y="13635"/>
                  <a:pt x="4995" y="13635"/>
                </a:cubicBezTo>
                <a:cubicBezTo>
                  <a:pt x="3645" y="13635"/>
                  <a:pt x="3645" y="13635"/>
                  <a:pt x="3645" y="13635"/>
                </a:cubicBezTo>
                <a:cubicBezTo>
                  <a:pt x="3375" y="13635"/>
                  <a:pt x="3240" y="13500"/>
                  <a:pt x="3240" y="13365"/>
                </a:cubicBezTo>
                <a:close/>
                <a:moveTo>
                  <a:pt x="3240" y="14715"/>
                </a:moveTo>
                <a:cubicBezTo>
                  <a:pt x="3240" y="14580"/>
                  <a:pt x="3375" y="14445"/>
                  <a:pt x="3645" y="14445"/>
                </a:cubicBezTo>
                <a:cubicBezTo>
                  <a:pt x="4995" y="14445"/>
                  <a:pt x="4995" y="14445"/>
                  <a:pt x="4995" y="14445"/>
                </a:cubicBezTo>
                <a:cubicBezTo>
                  <a:pt x="5265" y="14445"/>
                  <a:pt x="5400" y="14580"/>
                  <a:pt x="5400" y="14715"/>
                </a:cubicBezTo>
                <a:cubicBezTo>
                  <a:pt x="5400" y="14985"/>
                  <a:pt x="5265" y="15120"/>
                  <a:pt x="4995" y="15120"/>
                </a:cubicBezTo>
                <a:cubicBezTo>
                  <a:pt x="3645" y="15120"/>
                  <a:pt x="3645" y="15120"/>
                  <a:pt x="3645" y="15120"/>
                </a:cubicBezTo>
                <a:cubicBezTo>
                  <a:pt x="3375" y="15120"/>
                  <a:pt x="3240" y="14985"/>
                  <a:pt x="3240" y="14715"/>
                </a:cubicBezTo>
                <a:close/>
                <a:moveTo>
                  <a:pt x="3240" y="16200"/>
                </a:moveTo>
                <a:cubicBezTo>
                  <a:pt x="3240" y="16065"/>
                  <a:pt x="3375" y="15795"/>
                  <a:pt x="3645" y="15795"/>
                </a:cubicBezTo>
                <a:cubicBezTo>
                  <a:pt x="4995" y="15795"/>
                  <a:pt x="4995" y="15795"/>
                  <a:pt x="4995" y="15795"/>
                </a:cubicBezTo>
                <a:cubicBezTo>
                  <a:pt x="5265" y="15795"/>
                  <a:pt x="5400" y="16065"/>
                  <a:pt x="5400" y="16200"/>
                </a:cubicBezTo>
                <a:cubicBezTo>
                  <a:pt x="5400" y="16335"/>
                  <a:pt x="5265" y="16605"/>
                  <a:pt x="4995" y="16605"/>
                </a:cubicBezTo>
                <a:cubicBezTo>
                  <a:pt x="3645" y="16605"/>
                  <a:pt x="3645" y="16605"/>
                  <a:pt x="3645" y="16605"/>
                </a:cubicBezTo>
                <a:cubicBezTo>
                  <a:pt x="3375" y="16605"/>
                  <a:pt x="3240" y="16335"/>
                  <a:pt x="3240" y="16200"/>
                </a:cubicBezTo>
                <a:close/>
                <a:moveTo>
                  <a:pt x="3240" y="17685"/>
                </a:moveTo>
                <a:cubicBezTo>
                  <a:pt x="3240" y="17415"/>
                  <a:pt x="3375" y="17280"/>
                  <a:pt x="3645" y="17280"/>
                </a:cubicBezTo>
                <a:cubicBezTo>
                  <a:pt x="4995" y="17280"/>
                  <a:pt x="4995" y="17280"/>
                  <a:pt x="4995" y="17280"/>
                </a:cubicBezTo>
                <a:cubicBezTo>
                  <a:pt x="5265" y="17280"/>
                  <a:pt x="5400" y="17415"/>
                  <a:pt x="5400" y="17685"/>
                </a:cubicBezTo>
                <a:cubicBezTo>
                  <a:pt x="5400" y="17820"/>
                  <a:pt x="5265" y="17955"/>
                  <a:pt x="4995" y="17955"/>
                </a:cubicBezTo>
                <a:cubicBezTo>
                  <a:pt x="3645" y="17955"/>
                  <a:pt x="3645" y="17955"/>
                  <a:pt x="3645" y="17955"/>
                </a:cubicBezTo>
                <a:cubicBezTo>
                  <a:pt x="3375" y="17955"/>
                  <a:pt x="3240" y="17820"/>
                  <a:pt x="3240" y="17685"/>
                </a:cubicBezTo>
                <a:close/>
                <a:moveTo>
                  <a:pt x="3240" y="19035"/>
                </a:moveTo>
                <a:cubicBezTo>
                  <a:pt x="3240" y="18900"/>
                  <a:pt x="3375" y="18765"/>
                  <a:pt x="3645" y="18765"/>
                </a:cubicBezTo>
                <a:cubicBezTo>
                  <a:pt x="4995" y="18765"/>
                  <a:pt x="4995" y="18765"/>
                  <a:pt x="4995" y="18765"/>
                </a:cubicBezTo>
                <a:cubicBezTo>
                  <a:pt x="5265" y="18765"/>
                  <a:pt x="5400" y="18900"/>
                  <a:pt x="5400" y="19035"/>
                </a:cubicBezTo>
                <a:cubicBezTo>
                  <a:pt x="5400" y="19305"/>
                  <a:pt x="5265" y="19440"/>
                  <a:pt x="4995" y="19440"/>
                </a:cubicBezTo>
                <a:cubicBezTo>
                  <a:pt x="3645" y="19440"/>
                  <a:pt x="3645" y="19440"/>
                  <a:pt x="3645" y="19440"/>
                </a:cubicBezTo>
                <a:cubicBezTo>
                  <a:pt x="3375" y="19440"/>
                  <a:pt x="3240" y="19305"/>
                  <a:pt x="3240" y="19035"/>
                </a:cubicBezTo>
                <a:close/>
                <a:moveTo>
                  <a:pt x="7560" y="11880"/>
                </a:moveTo>
                <a:cubicBezTo>
                  <a:pt x="7560" y="11745"/>
                  <a:pt x="7695" y="11475"/>
                  <a:pt x="7965" y="11475"/>
                </a:cubicBezTo>
                <a:cubicBezTo>
                  <a:pt x="9315" y="11475"/>
                  <a:pt x="9315" y="11475"/>
                  <a:pt x="9315" y="11475"/>
                </a:cubicBezTo>
                <a:cubicBezTo>
                  <a:pt x="9585" y="11475"/>
                  <a:pt x="9720" y="11745"/>
                  <a:pt x="9720" y="11880"/>
                </a:cubicBezTo>
                <a:cubicBezTo>
                  <a:pt x="9720" y="12015"/>
                  <a:pt x="9585" y="12285"/>
                  <a:pt x="9315" y="12285"/>
                </a:cubicBezTo>
                <a:cubicBezTo>
                  <a:pt x="7965" y="12285"/>
                  <a:pt x="7965" y="12285"/>
                  <a:pt x="7965" y="12285"/>
                </a:cubicBezTo>
                <a:cubicBezTo>
                  <a:pt x="7695" y="12285"/>
                  <a:pt x="7560" y="12015"/>
                  <a:pt x="7560" y="11880"/>
                </a:cubicBezTo>
                <a:close/>
                <a:moveTo>
                  <a:pt x="7560" y="13365"/>
                </a:moveTo>
                <a:cubicBezTo>
                  <a:pt x="7560" y="13095"/>
                  <a:pt x="7695" y="12960"/>
                  <a:pt x="7965" y="12960"/>
                </a:cubicBezTo>
                <a:cubicBezTo>
                  <a:pt x="9315" y="12960"/>
                  <a:pt x="9315" y="12960"/>
                  <a:pt x="9315" y="12960"/>
                </a:cubicBezTo>
                <a:cubicBezTo>
                  <a:pt x="9585" y="12960"/>
                  <a:pt x="9720" y="13095"/>
                  <a:pt x="9720" y="13365"/>
                </a:cubicBezTo>
                <a:cubicBezTo>
                  <a:pt x="9720" y="13500"/>
                  <a:pt x="9585" y="13635"/>
                  <a:pt x="9315" y="13635"/>
                </a:cubicBezTo>
                <a:cubicBezTo>
                  <a:pt x="7965" y="13635"/>
                  <a:pt x="7965" y="13635"/>
                  <a:pt x="7965" y="13635"/>
                </a:cubicBezTo>
                <a:cubicBezTo>
                  <a:pt x="7695" y="13635"/>
                  <a:pt x="7560" y="13500"/>
                  <a:pt x="7560" y="13365"/>
                </a:cubicBezTo>
                <a:close/>
                <a:moveTo>
                  <a:pt x="7560" y="14715"/>
                </a:moveTo>
                <a:cubicBezTo>
                  <a:pt x="7560" y="14580"/>
                  <a:pt x="7695" y="14445"/>
                  <a:pt x="7965" y="14445"/>
                </a:cubicBezTo>
                <a:cubicBezTo>
                  <a:pt x="9315" y="14445"/>
                  <a:pt x="9315" y="14445"/>
                  <a:pt x="9315" y="14445"/>
                </a:cubicBezTo>
                <a:cubicBezTo>
                  <a:pt x="9585" y="14445"/>
                  <a:pt x="9720" y="14580"/>
                  <a:pt x="9720" y="14715"/>
                </a:cubicBezTo>
                <a:cubicBezTo>
                  <a:pt x="9720" y="14985"/>
                  <a:pt x="9585" y="15120"/>
                  <a:pt x="9315" y="15120"/>
                </a:cubicBezTo>
                <a:cubicBezTo>
                  <a:pt x="7965" y="15120"/>
                  <a:pt x="7965" y="15120"/>
                  <a:pt x="7965" y="15120"/>
                </a:cubicBezTo>
                <a:cubicBezTo>
                  <a:pt x="7695" y="15120"/>
                  <a:pt x="7560" y="14985"/>
                  <a:pt x="7560" y="14715"/>
                </a:cubicBezTo>
                <a:close/>
                <a:moveTo>
                  <a:pt x="7560" y="16200"/>
                </a:moveTo>
                <a:cubicBezTo>
                  <a:pt x="7560" y="16065"/>
                  <a:pt x="7695" y="15795"/>
                  <a:pt x="7965" y="15795"/>
                </a:cubicBezTo>
                <a:cubicBezTo>
                  <a:pt x="9315" y="15795"/>
                  <a:pt x="9315" y="15795"/>
                  <a:pt x="9315" y="15795"/>
                </a:cubicBezTo>
                <a:cubicBezTo>
                  <a:pt x="9585" y="15795"/>
                  <a:pt x="9720" y="16065"/>
                  <a:pt x="9720" y="16200"/>
                </a:cubicBezTo>
                <a:cubicBezTo>
                  <a:pt x="9720" y="16335"/>
                  <a:pt x="9585" y="16605"/>
                  <a:pt x="9315" y="16605"/>
                </a:cubicBezTo>
                <a:cubicBezTo>
                  <a:pt x="7965" y="16605"/>
                  <a:pt x="7965" y="16605"/>
                  <a:pt x="7965" y="16605"/>
                </a:cubicBezTo>
                <a:cubicBezTo>
                  <a:pt x="7695" y="16605"/>
                  <a:pt x="7560" y="16335"/>
                  <a:pt x="7560" y="16200"/>
                </a:cubicBezTo>
                <a:close/>
                <a:moveTo>
                  <a:pt x="7560" y="17685"/>
                </a:moveTo>
                <a:cubicBezTo>
                  <a:pt x="7560" y="17415"/>
                  <a:pt x="7695" y="17280"/>
                  <a:pt x="7965" y="17280"/>
                </a:cubicBezTo>
                <a:cubicBezTo>
                  <a:pt x="9315" y="17280"/>
                  <a:pt x="9315" y="17280"/>
                  <a:pt x="9315" y="17280"/>
                </a:cubicBezTo>
                <a:cubicBezTo>
                  <a:pt x="9585" y="17280"/>
                  <a:pt x="9720" y="17415"/>
                  <a:pt x="9720" y="17685"/>
                </a:cubicBezTo>
                <a:cubicBezTo>
                  <a:pt x="9720" y="17820"/>
                  <a:pt x="9585" y="17955"/>
                  <a:pt x="9315" y="17955"/>
                </a:cubicBezTo>
                <a:cubicBezTo>
                  <a:pt x="7965" y="17955"/>
                  <a:pt x="7965" y="17955"/>
                  <a:pt x="7965" y="17955"/>
                </a:cubicBezTo>
                <a:cubicBezTo>
                  <a:pt x="7695" y="17955"/>
                  <a:pt x="7560" y="17820"/>
                  <a:pt x="7560" y="17685"/>
                </a:cubicBezTo>
                <a:close/>
                <a:moveTo>
                  <a:pt x="7560" y="19035"/>
                </a:moveTo>
                <a:cubicBezTo>
                  <a:pt x="7560" y="18900"/>
                  <a:pt x="7695" y="18765"/>
                  <a:pt x="7965" y="18765"/>
                </a:cubicBezTo>
                <a:cubicBezTo>
                  <a:pt x="9315" y="18765"/>
                  <a:pt x="9315" y="18765"/>
                  <a:pt x="9315" y="18765"/>
                </a:cubicBezTo>
                <a:cubicBezTo>
                  <a:pt x="9585" y="18765"/>
                  <a:pt x="9720" y="18900"/>
                  <a:pt x="9720" y="19035"/>
                </a:cubicBezTo>
                <a:cubicBezTo>
                  <a:pt x="9720" y="19305"/>
                  <a:pt x="9585" y="19440"/>
                  <a:pt x="9315" y="19440"/>
                </a:cubicBezTo>
                <a:cubicBezTo>
                  <a:pt x="7965" y="19440"/>
                  <a:pt x="7965" y="19440"/>
                  <a:pt x="7965" y="19440"/>
                </a:cubicBezTo>
                <a:cubicBezTo>
                  <a:pt x="7695" y="19440"/>
                  <a:pt x="7560" y="19305"/>
                  <a:pt x="7560" y="19035"/>
                </a:cubicBezTo>
                <a:close/>
                <a:moveTo>
                  <a:pt x="11880" y="11880"/>
                </a:moveTo>
                <a:cubicBezTo>
                  <a:pt x="11880" y="11745"/>
                  <a:pt x="12015" y="11475"/>
                  <a:pt x="12285" y="11475"/>
                </a:cubicBezTo>
                <a:cubicBezTo>
                  <a:pt x="13635" y="11475"/>
                  <a:pt x="13635" y="11475"/>
                  <a:pt x="13635" y="11475"/>
                </a:cubicBezTo>
                <a:cubicBezTo>
                  <a:pt x="13905" y="11475"/>
                  <a:pt x="14040" y="11745"/>
                  <a:pt x="14040" y="11880"/>
                </a:cubicBezTo>
                <a:cubicBezTo>
                  <a:pt x="14040" y="12015"/>
                  <a:pt x="13905" y="12285"/>
                  <a:pt x="13635" y="12285"/>
                </a:cubicBezTo>
                <a:cubicBezTo>
                  <a:pt x="12285" y="12285"/>
                  <a:pt x="12285" y="12285"/>
                  <a:pt x="12285" y="12285"/>
                </a:cubicBezTo>
                <a:cubicBezTo>
                  <a:pt x="12015" y="12285"/>
                  <a:pt x="11880" y="12015"/>
                  <a:pt x="11880" y="11880"/>
                </a:cubicBezTo>
                <a:close/>
                <a:moveTo>
                  <a:pt x="11880" y="13365"/>
                </a:moveTo>
                <a:cubicBezTo>
                  <a:pt x="11880" y="13095"/>
                  <a:pt x="12015" y="12960"/>
                  <a:pt x="12285" y="12960"/>
                </a:cubicBezTo>
                <a:cubicBezTo>
                  <a:pt x="13635" y="12960"/>
                  <a:pt x="13635" y="12960"/>
                  <a:pt x="13635" y="12960"/>
                </a:cubicBezTo>
                <a:cubicBezTo>
                  <a:pt x="13905" y="12960"/>
                  <a:pt x="14040" y="13095"/>
                  <a:pt x="14040" y="13365"/>
                </a:cubicBezTo>
                <a:cubicBezTo>
                  <a:pt x="14040" y="13500"/>
                  <a:pt x="13905" y="13635"/>
                  <a:pt x="13635" y="13635"/>
                </a:cubicBezTo>
                <a:cubicBezTo>
                  <a:pt x="12285" y="13635"/>
                  <a:pt x="12285" y="13635"/>
                  <a:pt x="12285" y="13635"/>
                </a:cubicBezTo>
                <a:cubicBezTo>
                  <a:pt x="12015" y="13635"/>
                  <a:pt x="11880" y="13500"/>
                  <a:pt x="11880" y="13365"/>
                </a:cubicBezTo>
                <a:close/>
                <a:moveTo>
                  <a:pt x="11880" y="14715"/>
                </a:moveTo>
                <a:cubicBezTo>
                  <a:pt x="11880" y="14580"/>
                  <a:pt x="12015" y="14445"/>
                  <a:pt x="12285" y="14445"/>
                </a:cubicBezTo>
                <a:cubicBezTo>
                  <a:pt x="13635" y="14445"/>
                  <a:pt x="13635" y="14445"/>
                  <a:pt x="13635" y="14445"/>
                </a:cubicBezTo>
                <a:cubicBezTo>
                  <a:pt x="13905" y="14445"/>
                  <a:pt x="14040" y="14580"/>
                  <a:pt x="14040" y="14715"/>
                </a:cubicBezTo>
                <a:cubicBezTo>
                  <a:pt x="14040" y="14985"/>
                  <a:pt x="13905" y="15120"/>
                  <a:pt x="13635" y="15120"/>
                </a:cubicBezTo>
                <a:cubicBezTo>
                  <a:pt x="12285" y="15120"/>
                  <a:pt x="12285" y="15120"/>
                  <a:pt x="12285" y="15120"/>
                </a:cubicBezTo>
                <a:cubicBezTo>
                  <a:pt x="12015" y="15120"/>
                  <a:pt x="11880" y="14985"/>
                  <a:pt x="11880" y="14715"/>
                </a:cubicBezTo>
                <a:close/>
                <a:moveTo>
                  <a:pt x="11880" y="16200"/>
                </a:moveTo>
                <a:cubicBezTo>
                  <a:pt x="11880" y="16065"/>
                  <a:pt x="12015" y="15795"/>
                  <a:pt x="12285" y="15795"/>
                </a:cubicBezTo>
                <a:cubicBezTo>
                  <a:pt x="13635" y="15795"/>
                  <a:pt x="13635" y="15795"/>
                  <a:pt x="13635" y="15795"/>
                </a:cubicBezTo>
                <a:cubicBezTo>
                  <a:pt x="13905" y="15795"/>
                  <a:pt x="14040" y="16065"/>
                  <a:pt x="14040" y="16200"/>
                </a:cubicBezTo>
                <a:cubicBezTo>
                  <a:pt x="14040" y="16335"/>
                  <a:pt x="13905" y="16605"/>
                  <a:pt x="13635" y="16605"/>
                </a:cubicBezTo>
                <a:cubicBezTo>
                  <a:pt x="12285" y="16605"/>
                  <a:pt x="12285" y="16605"/>
                  <a:pt x="12285" y="16605"/>
                </a:cubicBezTo>
                <a:cubicBezTo>
                  <a:pt x="12015" y="16605"/>
                  <a:pt x="11880" y="16335"/>
                  <a:pt x="11880" y="16200"/>
                </a:cubicBezTo>
                <a:close/>
                <a:moveTo>
                  <a:pt x="11880" y="17685"/>
                </a:moveTo>
                <a:cubicBezTo>
                  <a:pt x="11880" y="17415"/>
                  <a:pt x="12015" y="17280"/>
                  <a:pt x="12285" y="17280"/>
                </a:cubicBezTo>
                <a:cubicBezTo>
                  <a:pt x="13635" y="17280"/>
                  <a:pt x="13635" y="17280"/>
                  <a:pt x="13635" y="17280"/>
                </a:cubicBezTo>
                <a:cubicBezTo>
                  <a:pt x="13905" y="17280"/>
                  <a:pt x="14040" y="17415"/>
                  <a:pt x="14040" y="17685"/>
                </a:cubicBezTo>
                <a:cubicBezTo>
                  <a:pt x="14040" y="17820"/>
                  <a:pt x="13905" y="17955"/>
                  <a:pt x="13635" y="17955"/>
                </a:cubicBezTo>
                <a:cubicBezTo>
                  <a:pt x="12285" y="17955"/>
                  <a:pt x="12285" y="17955"/>
                  <a:pt x="12285" y="17955"/>
                </a:cubicBezTo>
                <a:cubicBezTo>
                  <a:pt x="12015" y="17955"/>
                  <a:pt x="11880" y="17820"/>
                  <a:pt x="11880" y="17685"/>
                </a:cubicBezTo>
                <a:close/>
                <a:moveTo>
                  <a:pt x="11880" y="19035"/>
                </a:moveTo>
                <a:cubicBezTo>
                  <a:pt x="11880" y="18900"/>
                  <a:pt x="12015" y="18765"/>
                  <a:pt x="12285" y="18765"/>
                </a:cubicBezTo>
                <a:cubicBezTo>
                  <a:pt x="13635" y="18765"/>
                  <a:pt x="13635" y="18765"/>
                  <a:pt x="13635" y="18765"/>
                </a:cubicBezTo>
                <a:cubicBezTo>
                  <a:pt x="13905" y="18765"/>
                  <a:pt x="14040" y="18900"/>
                  <a:pt x="14040" y="19035"/>
                </a:cubicBezTo>
                <a:cubicBezTo>
                  <a:pt x="14040" y="19305"/>
                  <a:pt x="13905" y="19440"/>
                  <a:pt x="13635" y="19440"/>
                </a:cubicBezTo>
                <a:cubicBezTo>
                  <a:pt x="12285" y="19440"/>
                  <a:pt x="12285" y="19440"/>
                  <a:pt x="12285" y="19440"/>
                </a:cubicBezTo>
                <a:cubicBezTo>
                  <a:pt x="12015" y="19440"/>
                  <a:pt x="11880" y="19305"/>
                  <a:pt x="11880" y="19035"/>
                </a:cubicBezTo>
                <a:close/>
                <a:moveTo>
                  <a:pt x="16200" y="11880"/>
                </a:moveTo>
                <a:cubicBezTo>
                  <a:pt x="16200" y="11745"/>
                  <a:pt x="16335" y="11475"/>
                  <a:pt x="16605" y="11475"/>
                </a:cubicBezTo>
                <a:cubicBezTo>
                  <a:pt x="17955" y="11475"/>
                  <a:pt x="17955" y="11475"/>
                  <a:pt x="17955" y="11475"/>
                </a:cubicBezTo>
                <a:cubicBezTo>
                  <a:pt x="18225" y="11475"/>
                  <a:pt x="18360" y="11745"/>
                  <a:pt x="18360" y="11880"/>
                </a:cubicBezTo>
                <a:cubicBezTo>
                  <a:pt x="18360" y="12015"/>
                  <a:pt x="18225" y="12285"/>
                  <a:pt x="17955" y="12285"/>
                </a:cubicBezTo>
                <a:cubicBezTo>
                  <a:pt x="16605" y="12285"/>
                  <a:pt x="16605" y="12285"/>
                  <a:pt x="16605" y="12285"/>
                </a:cubicBezTo>
                <a:cubicBezTo>
                  <a:pt x="16335" y="12285"/>
                  <a:pt x="16200" y="12015"/>
                  <a:pt x="16200" y="11880"/>
                </a:cubicBezTo>
                <a:close/>
                <a:moveTo>
                  <a:pt x="16200" y="13365"/>
                </a:moveTo>
                <a:cubicBezTo>
                  <a:pt x="16200" y="13095"/>
                  <a:pt x="16335" y="12960"/>
                  <a:pt x="16605" y="12960"/>
                </a:cubicBezTo>
                <a:cubicBezTo>
                  <a:pt x="17955" y="12960"/>
                  <a:pt x="17955" y="12960"/>
                  <a:pt x="17955" y="12960"/>
                </a:cubicBezTo>
                <a:cubicBezTo>
                  <a:pt x="18225" y="12960"/>
                  <a:pt x="18360" y="13095"/>
                  <a:pt x="18360" y="13365"/>
                </a:cubicBezTo>
                <a:cubicBezTo>
                  <a:pt x="18360" y="13500"/>
                  <a:pt x="18225" y="13635"/>
                  <a:pt x="17955" y="13635"/>
                </a:cubicBezTo>
                <a:cubicBezTo>
                  <a:pt x="16605" y="13635"/>
                  <a:pt x="16605" y="13635"/>
                  <a:pt x="16605" y="13635"/>
                </a:cubicBezTo>
                <a:cubicBezTo>
                  <a:pt x="16335" y="13635"/>
                  <a:pt x="16200" y="13500"/>
                  <a:pt x="16200" y="13365"/>
                </a:cubicBezTo>
                <a:close/>
                <a:moveTo>
                  <a:pt x="16200" y="14715"/>
                </a:moveTo>
                <a:cubicBezTo>
                  <a:pt x="16200" y="14580"/>
                  <a:pt x="16335" y="14445"/>
                  <a:pt x="16605" y="14445"/>
                </a:cubicBezTo>
                <a:cubicBezTo>
                  <a:pt x="17955" y="14445"/>
                  <a:pt x="17955" y="14445"/>
                  <a:pt x="17955" y="14445"/>
                </a:cubicBezTo>
                <a:cubicBezTo>
                  <a:pt x="18225" y="14445"/>
                  <a:pt x="18360" y="14580"/>
                  <a:pt x="18360" y="14715"/>
                </a:cubicBezTo>
                <a:cubicBezTo>
                  <a:pt x="18360" y="14985"/>
                  <a:pt x="18225" y="15120"/>
                  <a:pt x="17955" y="15120"/>
                </a:cubicBezTo>
                <a:cubicBezTo>
                  <a:pt x="16605" y="15120"/>
                  <a:pt x="16605" y="15120"/>
                  <a:pt x="16605" y="15120"/>
                </a:cubicBezTo>
                <a:cubicBezTo>
                  <a:pt x="16335" y="15120"/>
                  <a:pt x="16200" y="14985"/>
                  <a:pt x="16200" y="14715"/>
                </a:cubicBezTo>
                <a:close/>
                <a:moveTo>
                  <a:pt x="16200" y="16200"/>
                </a:moveTo>
                <a:cubicBezTo>
                  <a:pt x="16200" y="16065"/>
                  <a:pt x="16335" y="15795"/>
                  <a:pt x="16605" y="15795"/>
                </a:cubicBezTo>
                <a:cubicBezTo>
                  <a:pt x="17955" y="15795"/>
                  <a:pt x="17955" y="15795"/>
                  <a:pt x="17955" y="15795"/>
                </a:cubicBezTo>
                <a:cubicBezTo>
                  <a:pt x="18225" y="15795"/>
                  <a:pt x="18360" y="16065"/>
                  <a:pt x="18360" y="16200"/>
                </a:cubicBezTo>
                <a:cubicBezTo>
                  <a:pt x="18360" y="16335"/>
                  <a:pt x="18225" y="16605"/>
                  <a:pt x="17955" y="16605"/>
                </a:cubicBezTo>
                <a:cubicBezTo>
                  <a:pt x="16605" y="16605"/>
                  <a:pt x="16605" y="16605"/>
                  <a:pt x="16605" y="16605"/>
                </a:cubicBezTo>
                <a:cubicBezTo>
                  <a:pt x="16335" y="16605"/>
                  <a:pt x="16200" y="16335"/>
                  <a:pt x="16200" y="16200"/>
                </a:cubicBezTo>
                <a:close/>
                <a:moveTo>
                  <a:pt x="16200" y="17685"/>
                </a:moveTo>
                <a:cubicBezTo>
                  <a:pt x="16200" y="17415"/>
                  <a:pt x="16335" y="17280"/>
                  <a:pt x="16605" y="17280"/>
                </a:cubicBezTo>
                <a:cubicBezTo>
                  <a:pt x="17955" y="17280"/>
                  <a:pt x="17955" y="17280"/>
                  <a:pt x="17955" y="17280"/>
                </a:cubicBezTo>
                <a:cubicBezTo>
                  <a:pt x="18225" y="17280"/>
                  <a:pt x="18360" y="17415"/>
                  <a:pt x="18360" y="17685"/>
                </a:cubicBezTo>
                <a:cubicBezTo>
                  <a:pt x="18360" y="17820"/>
                  <a:pt x="18225" y="17955"/>
                  <a:pt x="17955" y="17955"/>
                </a:cubicBezTo>
                <a:cubicBezTo>
                  <a:pt x="16605" y="17955"/>
                  <a:pt x="16605" y="17955"/>
                  <a:pt x="16605" y="17955"/>
                </a:cubicBezTo>
                <a:cubicBezTo>
                  <a:pt x="16335" y="17955"/>
                  <a:pt x="16200" y="17820"/>
                  <a:pt x="16200" y="17685"/>
                </a:cubicBezTo>
                <a:close/>
                <a:moveTo>
                  <a:pt x="16200" y="19035"/>
                </a:moveTo>
                <a:cubicBezTo>
                  <a:pt x="16200" y="18900"/>
                  <a:pt x="16335" y="18765"/>
                  <a:pt x="16605" y="18765"/>
                </a:cubicBezTo>
                <a:cubicBezTo>
                  <a:pt x="17955" y="18765"/>
                  <a:pt x="17955" y="18765"/>
                  <a:pt x="17955" y="18765"/>
                </a:cubicBezTo>
                <a:cubicBezTo>
                  <a:pt x="18225" y="18765"/>
                  <a:pt x="18360" y="18900"/>
                  <a:pt x="18360" y="19035"/>
                </a:cubicBezTo>
                <a:cubicBezTo>
                  <a:pt x="18360" y="19305"/>
                  <a:pt x="18225" y="19440"/>
                  <a:pt x="17955" y="19440"/>
                </a:cubicBezTo>
                <a:cubicBezTo>
                  <a:pt x="16605" y="19440"/>
                  <a:pt x="16605" y="19440"/>
                  <a:pt x="16605" y="19440"/>
                </a:cubicBezTo>
                <a:cubicBezTo>
                  <a:pt x="16335" y="19440"/>
                  <a:pt x="16200" y="19305"/>
                  <a:pt x="16200" y="190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60" name="Freeform 1868"/>
          <p:cNvSpPr/>
          <p:nvPr/>
        </p:nvSpPr>
        <p:spPr>
          <a:xfrm>
            <a:off x="4958772" y="6924388"/>
            <a:ext cx="1093933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017"/>
                </a:moveTo>
                <a:cubicBezTo>
                  <a:pt x="18900" y="7017"/>
                  <a:pt x="18900" y="7017"/>
                  <a:pt x="18900" y="7017"/>
                </a:cubicBezTo>
                <a:cubicBezTo>
                  <a:pt x="16740" y="1926"/>
                  <a:pt x="16740" y="1926"/>
                  <a:pt x="16740" y="1926"/>
                </a:cubicBezTo>
                <a:cubicBezTo>
                  <a:pt x="16605" y="1376"/>
                  <a:pt x="16065" y="1101"/>
                  <a:pt x="15660" y="1101"/>
                </a:cubicBezTo>
                <a:cubicBezTo>
                  <a:pt x="15120" y="1101"/>
                  <a:pt x="15120" y="1101"/>
                  <a:pt x="15120" y="1101"/>
                </a:cubicBezTo>
                <a:cubicBezTo>
                  <a:pt x="14850" y="413"/>
                  <a:pt x="14310" y="0"/>
                  <a:pt x="13635" y="0"/>
                </a:cubicBezTo>
                <a:cubicBezTo>
                  <a:pt x="7965" y="0"/>
                  <a:pt x="7965" y="0"/>
                  <a:pt x="7965" y="0"/>
                </a:cubicBezTo>
                <a:cubicBezTo>
                  <a:pt x="7290" y="0"/>
                  <a:pt x="6750" y="413"/>
                  <a:pt x="6480" y="1101"/>
                </a:cubicBezTo>
                <a:cubicBezTo>
                  <a:pt x="5940" y="1101"/>
                  <a:pt x="5940" y="1101"/>
                  <a:pt x="5940" y="1101"/>
                </a:cubicBezTo>
                <a:cubicBezTo>
                  <a:pt x="5535" y="1101"/>
                  <a:pt x="4995" y="1376"/>
                  <a:pt x="4860" y="1926"/>
                </a:cubicBezTo>
                <a:cubicBezTo>
                  <a:pt x="2700" y="7017"/>
                  <a:pt x="2700" y="7017"/>
                  <a:pt x="2700" y="7017"/>
                </a:cubicBezTo>
                <a:cubicBezTo>
                  <a:pt x="0" y="7017"/>
                  <a:pt x="0" y="7017"/>
                  <a:pt x="0" y="7017"/>
                </a:cubicBezTo>
                <a:cubicBezTo>
                  <a:pt x="0" y="9906"/>
                  <a:pt x="0" y="9906"/>
                  <a:pt x="0" y="9906"/>
                </a:cubicBezTo>
                <a:cubicBezTo>
                  <a:pt x="675" y="9906"/>
                  <a:pt x="675" y="9906"/>
                  <a:pt x="675" y="9906"/>
                </a:cubicBezTo>
                <a:cubicBezTo>
                  <a:pt x="675" y="19949"/>
                  <a:pt x="675" y="19949"/>
                  <a:pt x="675" y="19949"/>
                </a:cubicBezTo>
                <a:cubicBezTo>
                  <a:pt x="675" y="20912"/>
                  <a:pt x="1485" y="21600"/>
                  <a:pt x="2430" y="21600"/>
                </a:cubicBezTo>
                <a:cubicBezTo>
                  <a:pt x="19170" y="21600"/>
                  <a:pt x="19170" y="21600"/>
                  <a:pt x="19170" y="21600"/>
                </a:cubicBezTo>
                <a:cubicBezTo>
                  <a:pt x="20115" y="21600"/>
                  <a:pt x="20925" y="20912"/>
                  <a:pt x="20925" y="19949"/>
                </a:cubicBezTo>
                <a:cubicBezTo>
                  <a:pt x="20925" y="9906"/>
                  <a:pt x="20925" y="9906"/>
                  <a:pt x="20925" y="9906"/>
                </a:cubicBezTo>
                <a:cubicBezTo>
                  <a:pt x="21600" y="9906"/>
                  <a:pt x="21600" y="9906"/>
                  <a:pt x="21600" y="9906"/>
                </a:cubicBezTo>
                <a:cubicBezTo>
                  <a:pt x="21600" y="7017"/>
                  <a:pt x="21600" y="7017"/>
                  <a:pt x="21600" y="7017"/>
                </a:cubicBezTo>
                <a:close/>
                <a:moveTo>
                  <a:pt x="7965" y="688"/>
                </a:moveTo>
                <a:cubicBezTo>
                  <a:pt x="13635" y="688"/>
                  <a:pt x="13635" y="688"/>
                  <a:pt x="13635" y="688"/>
                </a:cubicBezTo>
                <a:cubicBezTo>
                  <a:pt x="14040" y="688"/>
                  <a:pt x="14445" y="1101"/>
                  <a:pt x="14445" y="1513"/>
                </a:cubicBezTo>
                <a:cubicBezTo>
                  <a:pt x="14445" y="1926"/>
                  <a:pt x="14040" y="2201"/>
                  <a:pt x="13635" y="2201"/>
                </a:cubicBezTo>
                <a:cubicBezTo>
                  <a:pt x="7965" y="2201"/>
                  <a:pt x="7965" y="2201"/>
                  <a:pt x="7965" y="2201"/>
                </a:cubicBezTo>
                <a:cubicBezTo>
                  <a:pt x="7560" y="2201"/>
                  <a:pt x="7155" y="1926"/>
                  <a:pt x="7155" y="1513"/>
                </a:cubicBezTo>
                <a:cubicBezTo>
                  <a:pt x="7155" y="1101"/>
                  <a:pt x="7560" y="688"/>
                  <a:pt x="7965" y="688"/>
                </a:cubicBezTo>
                <a:close/>
                <a:moveTo>
                  <a:pt x="5535" y="2201"/>
                </a:moveTo>
                <a:cubicBezTo>
                  <a:pt x="5535" y="1926"/>
                  <a:pt x="5805" y="1789"/>
                  <a:pt x="5940" y="1789"/>
                </a:cubicBezTo>
                <a:cubicBezTo>
                  <a:pt x="6480" y="1789"/>
                  <a:pt x="6480" y="1789"/>
                  <a:pt x="6480" y="1789"/>
                </a:cubicBezTo>
                <a:cubicBezTo>
                  <a:pt x="6750" y="2476"/>
                  <a:pt x="7290" y="2889"/>
                  <a:pt x="7965" y="2889"/>
                </a:cubicBezTo>
                <a:cubicBezTo>
                  <a:pt x="13635" y="2889"/>
                  <a:pt x="13635" y="2889"/>
                  <a:pt x="13635" y="2889"/>
                </a:cubicBezTo>
                <a:cubicBezTo>
                  <a:pt x="14310" y="2889"/>
                  <a:pt x="14850" y="2476"/>
                  <a:pt x="15120" y="1789"/>
                </a:cubicBezTo>
                <a:cubicBezTo>
                  <a:pt x="15660" y="1789"/>
                  <a:pt x="15660" y="1789"/>
                  <a:pt x="15660" y="1789"/>
                </a:cubicBezTo>
                <a:cubicBezTo>
                  <a:pt x="15795" y="1789"/>
                  <a:pt x="16065" y="1926"/>
                  <a:pt x="16065" y="2201"/>
                </a:cubicBezTo>
                <a:cubicBezTo>
                  <a:pt x="18090" y="7017"/>
                  <a:pt x="18090" y="7017"/>
                  <a:pt x="18090" y="7017"/>
                </a:cubicBezTo>
                <a:cubicBezTo>
                  <a:pt x="3510" y="7017"/>
                  <a:pt x="3510" y="7017"/>
                  <a:pt x="3510" y="7017"/>
                </a:cubicBezTo>
                <a:lnTo>
                  <a:pt x="5535" y="2201"/>
                </a:lnTo>
                <a:close/>
                <a:moveTo>
                  <a:pt x="20115" y="19949"/>
                </a:moveTo>
                <a:cubicBezTo>
                  <a:pt x="20115" y="20362"/>
                  <a:pt x="19980" y="20637"/>
                  <a:pt x="19710" y="20775"/>
                </a:cubicBezTo>
                <a:cubicBezTo>
                  <a:pt x="19710" y="20775"/>
                  <a:pt x="19845" y="20637"/>
                  <a:pt x="19845" y="20499"/>
                </a:cubicBezTo>
                <a:cubicBezTo>
                  <a:pt x="19845" y="20362"/>
                  <a:pt x="19575" y="20224"/>
                  <a:pt x="19440" y="20224"/>
                </a:cubicBezTo>
                <a:cubicBezTo>
                  <a:pt x="19305" y="20224"/>
                  <a:pt x="19035" y="20362"/>
                  <a:pt x="19035" y="20499"/>
                </a:cubicBezTo>
                <a:cubicBezTo>
                  <a:pt x="19035" y="20775"/>
                  <a:pt x="19170" y="20912"/>
                  <a:pt x="19305" y="20912"/>
                </a:cubicBezTo>
                <a:cubicBezTo>
                  <a:pt x="19305" y="20912"/>
                  <a:pt x="19305" y="20912"/>
                  <a:pt x="19170" y="20912"/>
                </a:cubicBezTo>
                <a:cubicBezTo>
                  <a:pt x="17280" y="20912"/>
                  <a:pt x="17280" y="20912"/>
                  <a:pt x="17280" y="20912"/>
                </a:cubicBezTo>
                <a:cubicBezTo>
                  <a:pt x="15120" y="20912"/>
                  <a:pt x="15120" y="20912"/>
                  <a:pt x="15120" y="20912"/>
                </a:cubicBezTo>
                <a:cubicBezTo>
                  <a:pt x="12960" y="20912"/>
                  <a:pt x="12960" y="20912"/>
                  <a:pt x="12960" y="20912"/>
                </a:cubicBezTo>
                <a:cubicBezTo>
                  <a:pt x="10800" y="20912"/>
                  <a:pt x="10800" y="20912"/>
                  <a:pt x="10800" y="20912"/>
                </a:cubicBezTo>
                <a:cubicBezTo>
                  <a:pt x="8640" y="20912"/>
                  <a:pt x="8640" y="20912"/>
                  <a:pt x="8640" y="20912"/>
                </a:cubicBezTo>
                <a:cubicBezTo>
                  <a:pt x="6480" y="20912"/>
                  <a:pt x="6480" y="20912"/>
                  <a:pt x="6480" y="20912"/>
                </a:cubicBezTo>
                <a:cubicBezTo>
                  <a:pt x="4320" y="20912"/>
                  <a:pt x="4320" y="20912"/>
                  <a:pt x="4320" y="20912"/>
                </a:cubicBezTo>
                <a:cubicBezTo>
                  <a:pt x="2430" y="20912"/>
                  <a:pt x="2430" y="20912"/>
                  <a:pt x="2430" y="20912"/>
                </a:cubicBezTo>
                <a:cubicBezTo>
                  <a:pt x="2295" y="20912"/>
                  <a:pt x="2295" y="20912"/>
                  <a:pt x="2295" y="20912"/>
                </a:cubicBezTo>
                <a:cubicBezTo>
                  <a:pt x="2430" y="20912"/>
                  <a:pt x="2565" y="20775"/>
                  <a:pt x="2565" y="20499"/>
                </a:cubicBezTo>
                <a:cubicBezTo>
                  <a:pt x="2565" y="20362"/>
                  <a:pt x="2295" y="20224"/>
                  <a:pt x="2160" y="20224"/>
                </a:cubicBezTo>
                <a:cubicBezTo>
                  <a:pt x="2025" y="20224"/>
                  <a:pt x="1755" y="20362"/>
                  <a:pt x="1755" y="20499"/>
                </a:cubicBezTo>
                <a:cubicBezTo>
                  <a:pt x="1755" y="20637"/>
                  <a:pt x="1890" y="20775"/>
                  <a:pt x="1890" y="20775"/>
                </a:cubicBezTo>
                <a:cubicBezTo>
                  <a:pt x="1620" y="20637"/>
                  <a:pt x="1485" y="20362"/>
                  <a:pt x="1485" y="19949"/>
                </a:cubicBezTo>
                <a:cubicBezTo>
                  <a:pt x="1485" y="9906"/>
                  <a:pt x="1485" y="9906"/>
                  <a:pt x="1485" y="9906"/>
                </a:cubicBezTo>
                <a:cubicBezTo>
                  <a:pt x="20115" y="9906"/>
                  <a:pt x="20115" y="9906"/>
                  <a:pt x="20115" y="9906"/>
                </a:cubicBezTo>
                <a:lnTo>
                  <a:pt x="20115" y="19949"/>
                </a:lnTo>
                <a:close/>
                <a:moveTo>
                  <a:pt x="20925" y="9218"/>
                </a:moveTo>
                <a:cubicBezTo>
                  <a:pt x="675" y="9218"/>
                  <a:pt x="675" y="9218"/>
                  <a:pt x="675" y="9218"/>
                </a:cubicBezTo>
                <a:cubicBezTo>
                  <a:pt x="675" y="7704"/>
                  <a:pt x="675" y="7704"/>
                  <a:pt x="675" y="7704"/>
                </a:cubicBezTo>
                <a:cubicBezTo>
                  <a:pt x="2430" y="7704"/>
                  <a:pt x="2430" y="7704"/>
                  <a:pt x="2430" y="7704"/>
                </a:cubicBezTo>
                <a:cubicBezTo>
                  <a:pt x="2160" y="8255"/>
                  <a:pt x="2160" y="8255"/>
                  <a:pt x="2160" y="8255"/>
                </a:cubicBezTo>
                <a:cubicBezTo>
                  <a:pt x="2160" y="8530"/>
                  <a:pt x="2160" y="8668"/>
                  <a:pt x="2430" y="8805"/>
                </a:cubicBezTo>
                <a:cubicBezTo>
                  <a:pt x="2430" y="8805"/>
                  <a:pt x="2430" y="8805"/>
                  <a:pt x="2565" y="8805"/>
                </a:cubicBezTo>
                <a:cubicBezTo>
                  <a:pt x="2700" y="8805"/>
                  <a:pt x="2835" y="8668"/>
                  <a:pt x="2835" y="8530"/>
                </a:cubicBezTo>
                <a:cubicBezTo>
                  <a:pt x="3240" y="7704"/>
                  <a:pt x="3240" y="7704"/>
                  <a:pt x="3240" y="7704"/>
                </a:cubicBezTo>
                <a:cubicBezTo>
                  <a:pt x="18360" y="7704"/>
                  <a:pt x="18360" y="7704"/>
                  <a:pt x="18360" y="7704"/>
                </a:cubicBezTo>
                <a:cubicBezTo>
                  <a:pt x="18765" y="8530"/>
                  <a:pt x="18765" y="8530"/>
                  <a:pt x="18765" y="8530"/>
                </a:cubicBezTo>
                <a:cubicBezTo>
                  <a:pt x="18765" y="8668"/>
                  <a:pt x="18900" y="8805"/>
                  <a:pt x="19035" y="8805"/>
                </a:cubicBezTo>
                <a:cubicBezTo>
                  <a:pt x="19170" y="8805"/>
                  <a:pt x="19170" y="8805"/>
                  <a:pt x="19170" y="8805"/>
                </a:cubicBezTo>
                <a:cubicBezTo>
                  <a:pt x="19440" y="8668"/>
                  <a:pt x="19440" y="8530"/>
                  <a:pt x="19440" y="8255"/>
                </a:cubicBezTo>
                <a:cubicBezTo>
                  <a:pt x="19170" y="7704"/>
                  <a:pt x="19170" y="7704"/>
                  <a:pt x="19170" y="7704"/>
                </a:cubicBezTo>
                <a:cubicBezTo>
                  <a:pt x="20925" y="7704"/>
                  <a:pt x="20925" y="7704"/>
                  <a:pt x="20925" y="7704"/>
                </a:cubicBezTo>
                <a:lnTo>
                  <a:pt x="20925" y="9218"/>
                </a:lnTo>
                <a:close/>
                <a:moveTo>
                  <a:pt x="8640" y="11419"/>
                </a:moveTo>
                <a:cubicBezTo>
                  <a:pt x="8775" y="11419"/>
                  <a:pt x="9045" y="11557"/>
                  <a:pt x="9045" y="11694"/>
                </a:cubicBezTo>
                <a:cubicBezTo>
                  <a:pt x="9045" y="11969"/>
                  <a:pt x="8775" y="12107"/>
                  <a:pt x="8640" y="12107"/>
                </a:cubicBezTo>
                <a:cubicBezTo>
                  <a:pt x="8505" y="12107"/>
                  <a:pt x="8235" y="11969"/>
                  <a:pt x="8235" y="11694"/>
                </a:cubicBezTo>
                <a:cubicBezTo>
                  <a:pt x="8235" y="11557"/>
                  <a:pt x="8505" y="11419"/>
                  <a:pt x="8640" y="11419"/>
                </a:cubicBezTo>
                <a:close/>
                <a:moveTo>
                  <a:pt x="9720" y="10318"/>
                </a:moveTo>
                <a:cubicBezTo>
                  <a:pt x="9855" y="10318"/>
                  <a:pt x="10125" y="10456"/>
                  <a:pt x="10125" y="10594"/>
                </a:cubicBezTo>
                <a:cubicBezTo>
                  <a:pt x="10125" y="10869"/>
                  <a:pt x="9855" y="11006"/>
                  <a:pt x="9720" y="11006"/>
                </a:cubicBezTo>
                <a:cubicBezTo>
                  <a:pt x="9585" y="11006"/>
                  <a:pt x="9315" y="10869"/>
                  <a:pt x="9315" y="10594"/>
                </a:cubicBezTo>
                <a:cubicBezTo>
                  <a:pt x="9315" y="10456"/>
                  <a:pt x="9585" y="10318"/>
                  <a:pt x="9720" y="10318"/>
                </a:cubicBezTo>
                <a:close/>
                <a:moveTo>
                  <a:pt x="9720" y="12520"/>
                </a:moveTo>
                <a:cubicBezTo>
                  <a:pt x="9855" y="12520"/>
                  <a:pt x="10125" y="12657"/>
                  <a:pt x="10125" y="12795"/>
                </a:cubicBezTo>
                <a:cubicBezTo>
                  <a:pt x="10125" y="13070"/>
                  <a:pt x="9855" y="13208"/>
                  <a:pt x="9720" y="13208"/>
                </a:cubicBezTo>
                <a:cubicBezTo>
                  <a:pt x="9585" y="13208"/>
                  <a:pt x="9315" y="13070"/>
                  <a:pt x="9315" y="12795"/>
                </a:cubicBezTo>
                <a:cubicBezTo>
                  <a:pt x="9315" y="12657"/>
                  <a:pt x="9585" y="12520"/>
                  <a:pt x="9720" y="12520"/>
                </a:cubicBezTo>
                <a:close/>
                <a:moveTo>
                  <a:pt x="10800" y="11419"/>
                </a:moveTo>
                <a:cubicBezTo>
                  <a:pt x="10935" y="11419"/>
                  <a:pt x="11205" y="11557"/>
                  <a:pt x="11205" y="11694"/>
                </a:cubicBezTo>
                <a:cubicBezTo>
                  <a:pt x="11205" y="11969"/>
                  <a:pt x="10935" y="12107"/>
                  <a:pt x="10800" y="12107"/>
                </a:cubicBezTo>
                <a:cubicBezTo>
                  <a:pt x="10665" y="12107"/>
                  <a:pt x="10395" y="11969"/>
                  <a:pt x="10395" y="11694"/>
                </a:cubicBezTo>
                <a:cubicBezTo>
                  <a:pt x="10395" y="11557"/>
                  <a:pt x="10665" y="11419"/>
                  <a:pt x="10800" y="11419"/>
                </a:cubicBezTo>
                <a:close/>
                <a:moveTo>
                  <a:pt x="6480" y="11419"/>
                </a:moveTo>
                <a:cubicBezTo>
                  <a:pt x="6615" y="11419"/>
                  <a:pt x="6885" y="11557"/>
                  <a:pt x="6885" y="11694"/>
                </a:cubicBezTo>
                <a:cubicBezTo>
                  <a:pt x="6885" y="11969"/>
                  <a:pt x="6615" y="12107"/>
                  <a:pt x="6480" y="12107"/>
                </a:cubicBezTo>
                <a:cubicBezTo>
                  <a:pt x="6345" y="12107"/>
                  <a:pt x="6075" y="11969"/>
                  <a:pt x="6075" y="11694"/>
                </a:cubicBezTo>
                <a:cubicBezTo>
                  <a:pt x="6075" y="11557"/>
                  <a:pt x="6345" y="11419"/>
                  <a:pt x="6480" y="11419"/>
                </a:cubicBezTo>
                <a:close/>
                <a:moveTo>
                  <a:pt x="7560" y="10318"/>
                </a:moveTo>
                <a:cubicBezTo>
                  <a:pt x="7695" y="10318"/>
                  <a:pt x="7965" y="10456"/>
                  <a:pt x="7965" y="10594"/>
                </a:cubicBezTo>
                <a:cubicBezTo>
                  <a:pt x="7965" y="10869"/>
                  <a:pt x="7695" y="11006"/>
                  <a:pt x="7560" y="11006"/>
                </a:cubicBezTo>
                <a:cubicBezTo>
                  <a:pt x="7425" y="11006"/>
                  <a:pt x="7155" y="10869"/>
                  <a:pt x="7155" y="10594"/>
                </a:cubicBezTo>
                <a:cubicBezTo>
                  <a:pt x="7155" y="10456"/>
                  <a:pt x="7425" y="10318"/>
                  <a:pt x="7560" y="10318"/>
                </a:cubicBezTo>
                <a:close/>
                <a:moveTo>
                  <a:pt x="7560" y="12520"/>
                </a:moveTo>
                <a:cubicBezTo>
                  <a:pt x="7695" y="12520"/>
                  <a:pt x="7965" y="12657"/>
                  <a:pt x="7965" y="12795"/>
                </a:cubicBezTo>
                <a:cubicBezTo>
                  <a:pt x="7965" y="13070"/>
                  <a:pt x="7695" y="13208"/>
                  <a:pt x="7560" y="13208"/>
                </a:cubicBezTo>
                <a:cubicBezTo>
                  <a:pt x="7425" y="13208"/>
                  <a:pt x="7155" y="13070"/>
                  <a:pt x="7155" y="12795"/>
                </a:cubicBezTo>
                <a:cubicBezTo>
                  <a:pt x="7155" y="12657"/>
                  <a:pt x="7425" y="12520"/>
                  <a:pt x="7560" y="12520"/>
                </a:cubicBezTo>
                <a:close/>
                <a:moveTo>
                  <a:pt x="2160" y="11419"/>
                </a:moveTo>
                <a:cubicBezTo>
                  <a:pt x="2295" y="11419"/>
                  <a:pt x="2565" y="11557"/>
                  <a:pt x="2565" y="11694"/>
                </a:cubicBezTo>
                <a:cubicBezTo>
                  <a:pt x="2565" y="11969"/>
                  <a:pt x="2295" y="12107"/>
                  <a:pt x="2160" y="12107"/>
                </a:cubicBezTo>
                <a:cubicBezTo>
                  <a:pt x="2025" y="12107"/>
                  <a:pt x="1755" y="11969"/>
                  <a:pt x="1755" y="11694"/>
                </a:cubicBezTo>
                <a:cubicBezTo>
                  <a:pt x="1755" y="11557"/>
                  <a:pt x="2025" y="11419"/>
                  <a:pt x="2160" y="11419"/>
                </a:cubicBezTo>
                <a:close/>
                <a:moveTo>
                  <a:pt x="4320" y="11419"/>
                </a:moveTo>
                <a:cubicBezTo>
                  <a:pt x="4455" y="11419"/>
                  <a:pt x="4725" y="11557"/>
                  <a:pt x="4725" y="11694"/>
                </a:cubicBezTo>
                <a:cubicBezTo>
                  <a:pt x="4725" y="11969"/>
                  <a:pt x="4455" y="12107"/>
                  <a:pt x="4320" y="12107"/>
                </a:cubicBezTo>
                <a:cubicBezTo>
                  <a:pt x="4185" y="12107"/>
                  <a:pt x="3915" y="11969"/>
                  <a:pt x="3915" y="11694"/>
                </a:cubicBezTo>
                <a:cubicBezTo>
                  <a:pt x="3915" y="11557"/>
                  <a:pt x="4185" y="11419"/>
                  <a:pt x="4320" y="11419"/>
                </a:cubicBezTo>
                <a:close/>
                <a:moveTo>
                  <a:pt x="3240" y="10318"/>
                </a:moveTo>
                <a:cubicBezTo>
                  <a:pt x="3375" y="10318"/>
                  <a:pt x="3645" y="10456"/>
                  <a:pt x="3645" y="10594"/>
                </a:cubicBezTo>
                <a:cubicBezTo>
                  <a:pt x="3645" y="10869"/>
                  <a:pt x="3375" y="11006"/>
                  <a:pt x="3240" y="11006"/>
                </a:cubicBezTo>
                <a:cubicBezTo>
                  <a:pt x="3105" y="11006"/>
                  <a:pt x="2835" y="10869"/>
                  <a:pt x="2835" y="10594"/>
                </a:cubicBezTo>
                <a:cubicBezTo>
                  <a:pt x="2835" y="10456"/>
                  <a:pt x="3105" y="10318"/>
                  <a:pt x="3240" y="10318"/>
                </a:cubicBezTo>
                <a:close/>
                <a:moveTo>
                  <a:pt x="5400" y="10318"/>
                </a:moveTo>
                <a:cubicBezTo>
                  <a:pt x="5535" y="10318"/>
                  <a:pt x="5805" y="10456"/>
                  <a:pt x="5805" y="10594"/>
                </a:cubicBezTo>
                <a:cubicBezTo>
                  <a:pt x="5805" y="10869"/>
                  <a:pt x="5535" y="11006"/>
                  <a:pt x="5400" y="11006"/>
                </a:cubicBezTo>
                <a:cubicBezTo>
                  <a:pt x="5265" y="11006"/>
                  <a:pt x="4995" y="10869"/>
                  <a:pt x="4995" y="10594"/>
                </a:cubicBezTo>
                <a:cubicBezTo>
                  <a:pt x="4995" y="10456"/>
                  <a:pt x="5265" y="10318"/>
                  <a:pt x="5400" y="10318"/>
                </a:cubicBezTo>
                <a:close/>
                <a:moveTo>
                  <a:pt x="3240" y="12520"/>
                </a:moveTo>
                <a:cubicBezTo>
                  <a:pt x="3375" y="12520"/>
                  <a:pt x="3645" y="12657"/>
                  <a:pt x="3645" y="12795"/>
                </a:cubicBezTo>
                <a:cubicBezTo>
                  <a:pt x="3645" y="13070"/>
                  <a:pt x="3375" y="13208"/>
                  <a:pt x="3240" y="13208"/>
                </a:cubicBezTo>
                <a:cubicBezTo>
                  <a:pt x="3105" y="13208"/>
                  <a:pt x="2835" y="13070"/>
                  <a:pt x="2835" y="12795"/>
                </a:cubicBezTo>
                <a:cubicBezTo>
                  <a:pt x="2835" y="12657"/>
                  <a:pt x="3105" y="12520"/>
                  <a:pt x="3240" y="12520"/>
                </a:cubicBezTo>
                <a:close/>
                <a:moveTo>
                  <a:pt x="5400" y="12520"/>
                </a:moveTo>
                <a:cubicBezTo>
                  <a:pt x="5535" y="12520"/>
                  <a:pt x="5805" y="12657"/>
                  <a:pt x="5805" y="12795"/>
                </a:cubicBezTo>
                <a:cubicBezTo>
                  <a:pt x="5805" y="13070"/>
                  <a:pt x="5535" y="13208"/>
                  <a:pt x="5400" y="13208"/>
                </a:cubicBezTo>
                <a:cubicBezTo>
                  <a:pt x="5265" y="13208"/>
                  <a:pt x="4995" y="13070"/>
                  <a:pt x="4995" y="12795"/>
                </a:cubicBezTo>
                <a:cubicBezTo>
                  <a:pt x="4995" y="12657"/>
                  <a:pt x="5265" y="12520"/>
                  <a:pt x="5400" y="12520"/>
                </a:cubicBezTo>
                <a:close/>
                <a:moveTo>
                  <a:pt x="19440" y="11419"/>
                </a:moveTo>
                <a:cubicBezTo>
                  <a:pt x="19575" y="11419"/>
                  <a:pt x="19845" y="11557"/>
                  <a:pt x="19845" y="11694"/>
                </a:cubicBezTo>
                <a:cubicBezTo>
                  <a:pt x="19845" y="11969"/>
                  <a:pt x="19575" y="12107"/>
                  <a:pt x="19440" y="12107"/>
                </a:cubicBezTo>
                <a:cubicBezTo>
                  <a:pt x="19305" y="12107"/>
                  <a:pt x="19035" y="11969"/>
                  <a:pt x="19035" y="11694"/>
                </a:cubicBezTo>
                <a:cubicBezTo>
                  <a:pt x="19035" y="11557"/>
                  <a:pt x="19305" y="11419"/>
                  <a:pt x="19440" y="11419"/>
                </a:cubicBezTo>
                <a:close/>
                <a:moveTo>
                  <a:pt x="17280" y="11419"/>
                </a:moveTo>
                <a:cubicBezTo>
                  <a:pt x="17415" y="11419"/>
                  <a:pt x="17685" y="11557"/>
                  <a:pt x="17685" y="11694"/>
                </a:cubicBezTo>
                <a:cubicBezTo>
                  <a:pt x="17685" y="11969"/>
                  <a:pt x="17415" y="12107"/>
                  <a:pt x="17280" y="12107"/>
                </a:cubicBezTo>
                <a:cubicBezTo>
                  <a:pt x="17145" y="12107"/>
                  <a:pt x="16875" y="11969"/>
                  <a:pt x="16875" y="11694"/>
                </a:cubicBezTo>
                <a:cubicBezTo>
                  <a:pt x="16875" y="11557"/>
                  <a:pt x="17145" y="11419"/>
                  <a:pt x="17280" y="11419"/>
                </a:cubicBezTo>
                <a:close/>
                <a:moveTo>
                  <a:pt x="18360" y="10318"/>
                </a:moveTo>
                <a:cubicBezTo>
                  <a:pt x="18495" y="10318"/>
                  <a:pt x="18765" y="10456"/>
                  <a:pt x="18765" y="10594"/>
                </a:cubicBezTo>
                <a:cubicBezTo>
                  <a:pt x="18765" y="10869"/>
                  <a:pt x="18495" y="11006"/>
                  <a:pt x="18360" y="11006"/>
                </a:cubicBezTo>
                <a:cubicBezTo>
                  <a:pt x="18225" y="11006"/>
                  <a:pt x="17955" y="10869"/>
                  <a:pt x="17955" y="10594"/>
                </a:cubicBezTo>
                <a:cubicBezTo>
                  <a:pt x="17955" y="10456"/>
                  <a:pt x="18225" y="10318"/>
                  <a:pt x="18360" y="10318"/>
                </a:cubicBezTo>
                <a:close/>
                <a:moveTo>
                  <a:pt x="18360" y="12520"/>
                </a:moveTo>
                <a:cubicBezTo>
                  <a:pt x="18495" y="12520"/>
                  <a:pt x="18765" y="12657"/>
                  <a:pt x="18765" y="12795"/>
                </a:cubicBezTo>
                <a:cubicBezTo>
                  <a:pt x="18765" y="13070"/>
                  <a:pt x="18495" y="13208"/>
                  <a:pt x="18360" y="13208"/>
                </a:cubicBezTo>
                <a:cubicBezTo>
                  <a:pt x="18225" y="13208"/>
                  <a:pt x="17955" y="13070"/>
                  <a:pt x="17955" y="12795"/>
                </a:cubicBezTo>
                <a:cubicBezTo>
                  <a:pt x="17955" y="12657"/>
                  <a:pt x="18225" y="12520"/>
                  <a:pt x="18360" y="12520"/>
                </a:cubicBezTo>
                <a:close/>
                <a:moveTo>
                  <a:pt x="11880" y="10318"/>
                </a:moveTo>
                <a:cubicBezTo>
                  <a:pt x="12015" y="10318"/>
                  <a:pt x="12285" y="10456"/>
                  <a:pt x="12285" y="10594"/>
                </a:cubicBezTo>
                <a:cubicBezTo>
                  <a:pt x="12285" y="10869"/>
                  <a:pt x="12015" y="11006"/>
                  <a:pt x="11880" y="11006"/>
                </a:cubicBezTo>
                <a:cubicBezTo>
                  <a:pt x="11745" y="11006"/>
                  <a:pt x="11475" y="10869"/>
                  <a:pt x="11475" y="10594"/>
                </a:cubicBezTo>
                <a:cubicBezTo>
                  <a:pt x="11475" y="10456"/>
                  <a:pt x="11745" y="10318"/>
                  <a:pt x="11880" y="10318"/>
                </a:cubicBezTo>
                <a:close/>
                <a:moveTo>
                  <a:pt x="11880" y="12520"/>
                </a:moveTo>
                <a:cubicBezTo>
                  <a:pt x="12015" y="12520"/>
                  <a:pt x="12285" y="12657"/>
                  <a:pt x="12285" y="12795"/>
                </a:cubicBezTo>
                <a:cubicBezTo>
                  <a:pt x="12285" y="13070"/>
                  <a:pt x="12015" y="13208"/>
                  <a:pt x="11880" y="13208"/>
                </a:cubicBezTo>
                <a:cubicBezTo>
                  <a:pt x="11745" y="13208"/>
                  <a:pt x="11475" y="13070"/>
                  <a:pt x="11475" y="12795"/>
                </a:cubicBezTo>
                <a:cubicBezTo>
                  <a:pt x="11475" y="12657"/>
                  <a:pt x="11745" y="12520"/>
                  <a:pt x="11880" y="12520"/>
                </a:cubicBezTo>
                <a:close/>
                <a:moveTo>
                  <a:pt x="12960" y="11419"/>
                </a:moveTo>
                <a:cubicBezTo>
                  <a:pt x="13095" y="11419"/>
                  <a:pt x="13365" y="11557"/>
                  <a:pt x="13365" y="11694"/>
                </a:cubicBezTo>
                <a:cubicBezTo>
                  <a:pt x="13365" y="11969"/>
                  <a:pt x="13095" y="12107"/>
                  <a:pt x="12960" y="12107"/>
                </a:cubicBezTo>
                <a:cubicBezTo>
                  <a:pt x="12825" y="12107"/>
                  <a:pt x="12555" y="11969"/>
                  <a:pt x="12555" y="11694"/>
                </a:cubicBezTo>
                <a:cubicBezTo>
                  <a:pt x="12555" y="11557"/>
                  <a:pt x="12825" y="11419"/>
                  <a:pt x="12960" y="11419"/>
                </a:cubicBezTo>
                <a:close/>
                <a:moveTo>
                  <a:pt x="15120" y="11419"/>
                </a:moveTo>
                <a:cubicBezTo>
                  <a:pt x="15255" y="11419"/>
                  <a:pt x="15525" y="11557"/>
                  <a:pt x="15525" y="11694"/>
                </a:cubicBezTo>
                <a:cubicBezTo>
                  <a:pt x="15525" y="11969"/>
                  <a:pt x="15255" y="12107"/>
                  <a:pt x="15120" y="12107"/>
                </a:cubicBezTo>
                <a:cubicBezTo>
                  <a:pt x="14985" y="12107"/>
                  <a:pt x="14715" y="11969"/>
                  <a:pt x="14715" y="11694"/>
                </a:cubicBezTo>
                <a:cubicBezTo>
                  <a:pt x="14715" y="11557"/>
                  <a:pt x="14985" y="11419"/>
                  <a:pt x="15120" y="11419"/>
                </a:cubicBezTo>
                <a:close/>
                <a:moveTo>
                  <a:pt x="8640" y="13620"/>
                </a:moveTo>
                <a:cubicBezTo>
                  <a:pt x="8775" y="13620"/>
                  <a:pt x="9045" y="13758"/>
                  <a:pt x="9045" y="13896"/>
                </a:cubicBezTo>
                <a:cubicBezTo>
                  <a:pt x="9045" y="14171"/>
                  <a:pt x="8775" y="14308"/>
                  <a:pt x="8640" y="14308"/>
                </a:cubicBezTo>
                <a:cubicBezTo>
                  <a:pt x="8505" y="14308"/>
                  <a:pt x="8235" y="14171"/>
                  <a:pt x="8235" y="13896"/>
                </a:cubicBezTo>
                <a:cubicBezTo>
                  <a:pt x="8235" y="13758"/>
                  <a:pt x="8505" y="13620"/>
                  <a:pt x="8640" y="13620"/>
                </a:cubicBezTo>
                <a:close/>
                <a:moveTo>
                  <a:pt x="10800" y="13620"/>
                </a:moveTo>
                <a:cubicBezTo>
                  <a:pt x="10935" y="13620"/>
                  <a:pt x="11205" y="13758"/>
                  <a:pt x="11205" y="13896"/>
                </a:cubicBezTo>
                <a:cubicBezTo>
                  <a:pt x="11205" y="14171"/>
                  <a:pt x="10935" y="14308"/>
                  <a:pt x="10800" y="14308"/>
                </a:cubicBezTo>
                <a:cubicBezTo>
                  <a:pt x="10665" y="14308"/>
                  <a:pt x="10395" y="14171"/>
                  <a:pt x="10395" y="13896"/>
                </a:cubicBezTo>
                <a:cubicBezTo>
                  <a:pt x="10395" y="13758"/>
                  <a:pt x="10665" y="13620"/>
                  <a:pt x="10800" y="13620"/>
                </a:cubicBezTo>
                <a:close/>
                <a:moveTo>
                  <a:pt x="6480" y="13620"/>
                </a:moveTo>
                <a:cubicBezTo>
                  <a:pt x="6615" y="13620"/>
                  <a:pt x="6885" y="13758"/>
                  <a:pt x="6885" y="13896"/>
                </a:cubicBezTo>
                <a:cubicBezTo>
                  <a:pt x="6885" y="14171"/>
                  <a:pt x="6615" y="14308"/>
                  <a:pt x="6480" y="14308"/>
                </a:cubicBezTo>
                <a:cubicBezTo>
                  <a:pt x="6345" y="14308"/>
                  <a:pt x="6075" y="14171"/>
                  <a:pt x="6075" y="13896"/>
                </a:cubicBezTo>
                <a:cubicBezTo>
                  <a:pt x="6075" y="13758"/>
                  <a:pt x="6345" y="13620"/>
                  <a:pt x="6480" y="13620"/>
                </a:cubicBezTo>
                <a:close/>
                <a:moveTo>
                  <a:pt x="2160" y="13620"/>
                </a:moveTo>
                <a:cubicBezTo>
                  <a:pt x="2295" y="13620"/>
                  <a:pt x="2565" y="13758"/>
                  <a:pt x="2565" y="13896"/>
                </a:cubicBezTo>
                <a:cubicBezTo>
                  <a:pt x="2565" y="14171"/>
                  <a:pt x="2295" y="14308"/>
                  <a:pt x="2160" y="14308"/>
                </a:cubicBezTo>
                <a:cubicBezTo>
                  <a:pt x="2025" y="14308"/>
                  <a:pt x="1755" y="14171"/>
                  <a:pt x="1755" y="13896"/>
                </a:cubicBezTo>
                <a:cubicBezTo>
                  <a:pt x="1755" y="13758"/>
                  <a:pt x="2025" y="13620"/>
                  <a:pt x="2160" y="13620"/>
                </a:cubicBezTo>
                <a:close/>
                <a:moveTo>
                  <a:pt x="4320" y="13620"/>
                </a:moveTo>
                <a:cubicBezTo>
                  <a:pt x="4455" y="13620"/>
                  <a:pt x="4725" y="13758"/>
                  <a:pt x="4725" y="13896"/>
                </a:cubicBezTo>
                <a:cubicBezTo>
                  <a:pt x="4725" y="14171"/>
                  <a:pt x="4455" y="14308"/>
                  <a:pt x="4320" y="14308"/>
                </a:cubicBezTo>
                <a:cubicBezTo>
                  <a:pt x="4185" y="14308"/>
                  <a:pt x="3915" y="14171"/>
                  <a:pt x="3915" y="13896"/>
                </a:cubicBezTo>
                <a:cubicBezTo>
                  <a:pt x="3915" y="13758"/>
                  <a:pt x="4185" y="13620"/>
                  <a:pt x="4320" y="13620"/>
                </a:cubicBezTo>
                <a:close/>
                <a:moveTo>
                  <a:pt x="19440" y="13620"/>
                </a:moveTo>
                <a:cubicBezTo>
                  <a:pt x="19575" y="13620"/>
                  <a:pt x="19845" y="13758"/>
                  <a:pt x="19845" y="13896"/>
                </a:cubicBezTo>
                <a:cubicBezTo>
                  <a:pt x="19845" y="14171"/>
                  <a:pt x="19575" y="14308"/>
                  <a:pt x="19440" y="14308"/>
                </a:cubicBezTo>
                <a:cubicBezTo>
                  <a:pt x="19305" y="14308"/>
                  <a:pt x="19035" y="14171"/>
                  <a:pt x="19035" y="13896"/>
                </a:cubicBezTo>
                <a:cubicBezTo>
                  <a:pt x="19035" y="13758"/>
                  <a:pt x="19305" y="13620"/>
                  <a:pt x="19440" y="13620"/>
                </a:cubicBezTo>
                <a:close/>
                <a:moveTo>
                  <a:pt x="17280" y="13620"/>
                </a:moveTo>
                <a:cubicBezTo>
                  <a:pt x="17415" y="13620"/>
                  <a:pt x="17685" y="13758"/>
                  <a:pt x="17685" y="13896"/>
                </a:cubicBezTo>
                <a:cubicBezTo>
                  <a:pt x="17685" y="14171"/>
                  <a:pt x="17415" y="14308"/>
                  <a:pt x="17280" y="14308"/>
                </a:cubicBezTo>
                <a:cubicBezTo>
                  <a:pt x="17145" y="14308"/>
                  <a:pt x="16875" y="14171"/>
                  <a:pt x="16875" y="13896"/>
                </a:cubicBezTo>
                <a:cubicBezTo>
                  <a:pt x="16875" y="13758"/>
                  <a:pt x="17145" y="13620"/>
                  <a:pt x="17280" y="13620"/>
                </a:cubicBezTo>
                <a:close/>
                <a:moveTo>
                  <a:pt x="12960" y="13620"/>
                </a:moveTo>
                <a:cubicBezTo>
                  <a:pt x="13095" y="13620"/>
                  <a:pt x="13365" y="13758"/>
                  <a:pt x="13365" y="13896"/>
                </a:cubicBezTo>
                <a:cubicBezTo>
                  <a:pt x="13365" y="14171"/>
                  <a:pt x="13095" y="14308"/>
                  <a:pt x="12960" y="14308"/>
                </a:cubicBezTo>
                <a:cubicBezTo>
                  <a:pt x="12825" y="14308"/>
                  <a:pt x="12555" y="14171"/>
                  <a:pt x="12555" y="13896"/>
                </a:cubicBezTo>
                <a:cubicBezTo>
                  <a:pt x="12555" y="13758"/>
                  <a:pt x="12825" y="13620"/>
                  <a:pt x="12960" y="13620"/>
                </a:cubicBezTo>
                <a:close/>
                <a:moveTo>
                  <a:pt x="15120" y="13620"/>
                </a:moveTo>
                <a:cubicBezTo>
                  <a:pt x="15255" y="13620"/>
                  <a:pt x="15525" y="13758"/>
                  <a:pt x="15525" y="13896"/>
                </a:cubicBezTo>
                <a:cubicBezTo>
                  <a:pt x="15525" y="14171"/>
                  <a:pt x="15255" y="14308"/>
                  <a:pt x="15120" y="14308"/>
                </a:cubicBezTo>
                <a:cubicBezTo>
                  <a:pt x="14985" y="14308"/>
                  <a:pt x="14715" y="14171"/>
                  <a:pt x="14715" y="13896"/>
                </a:cubicBezTo>
                <a:cubicBezTo>
                  <a:pt x="14715" y="13758"/>
                  <a:pt x="14985" y="13620"/>
                  <a:pt x="15120" y="13620"/>
                </a:cubicBezTo>
                <a:close/>
                <a:moveTo>
                  <a:pt x="14040" y="10318"/>
                </a:moveTo>
                <a:cubicBezTo>
                  <a:pt x="14175" y="10318"/>
                  <a:pt x="14445" y="10456"/>
                  <a:pt x="14445" y="10594"/>
                </a:cubicBezTo>
                <a:cubicBezTo>
                  <a:pt x="14445" y="10869"/>
                  <a:pt x="14175" y="11006"/>
                  <a:pt x="14040" y="11006"/>
                </a:cubicBezTo>
                <a:cubicBezTo>
                  <a:pt x="13905" y="11006"/>
                  <a:pt x="13635" y="10869"/>
                  <a:pt x="13635" y="10594"/>
                </a:cubicBezTo>
                <a:cubicBezTo>
                  <a:pt x="13635" y="10456"/>
                  <a:pt x="13905" y="10318"/>
                  <a:pt x="14040" y="10318"/>
                </a:cubicBezTo>
                <a:close/>
                <a:moveTo>
                  <a:pt x="16200" y="10318"/>
                </a:moveTo>
                <a:cubicBezTo>
                  <a:pt x="16335" y="10318"/>
                  <a:pt x="16605" y="10456"/>
                  <a:pt x="16605" y="10594"/>
                </a:cubicBezTo>
                <a:cubicBezTo>
                  <a:pt x="16605" y="10869"/>
                  <a:pt x="16335" y="11006"/>
                  <a:pt x="16200" y="11006"/>
                </a:cubicBezTo>
                <a:cubicBezTo>
                  <a:pt x="16065" y="11006"/>
                  <a:pt x="15795" y="10869"/>
                  <a:pt x="15795" y="10594"/>
                </a:cubicBezTo>
                <a:cubicBezTo>
                  <a:pt x="15795" y="10456"/>
                  <a:pt x="16065" y="10318"/>
                  <a:pt x="16200" y="10318"/>
                </a:cubicBezTo>
                <a:close/>
                <a:moveTo>
                  <a:pt x="14040" y="12520"/>
                </a:moveTo>
                <a:cubicBezTo>
                  <a:pt x="14175" y="12520"/>
                  <a:pt x="14445" y="12657"/>
                  <a:pt x="14445" y="12795"/>
                </a:cubicBezTo>
                <a:cubicBezTo>
                  <a:pt x="14445" y="13070"/>
                  <a:pt x="14175" y="13208"/>
                  <a:pt x="14040" y="13208"/>
                </a:cubicBezTo>
                <a:cubicBezTo>
                  <a:pt x="13905" y="13208"/>
                  <a:pt x="13635" y="13070"/>
                  <a:pt x="13635" y="12795"/>
                </a:cubicBezTo>
                <a:cubicBezTo>
                  <a:pt x="13635" y="12657"/>
                  <a:pt x="13905" y="12520"/>
                  <a:pt x="14040" y="12520"/>
                </a:cubicBezTo>
                <a:close/>
                <a:moveTo>
                  <a:pt x="16200" y="12520"/>
                </a:moveTo>
                <a:cubicBezTo>
                  <a:pt x="16335" y="12520"/>
                  <a:pt x="16605" y="12657"/>
                  <a:pt x="16605" y="12795"/>
                </a:cubicBezTo>
                <a:cubicBezTo>
                  <a:pt x="16605" y="13070"/>
                  <a:pt x="16335" y="13208"/>
                  <a:pt x="16200" y="13208"/>
                </a:cubicBezTo>
                <a:cubicBezTo>
                  <a:pt x="16065" y="13208"/>
                  <a:pt x="15795" y="13070"/>
                  <a:pt x="15795" y="12795"/>
                </a:cubicBezTo>
                <a:cubicBezTo>
                  <a:pt x="15795" y="12657"/>
                  <a:pt x="16065" y="12520"/>
                  <a:pt x="16200" y="12520"/>
                </a:cubicBezTo>
                <a:close/>
                <a:moveTo>
                  <a:pt x="8640" y="15822"/>
                </a:moveTo>
                <a:cubicBezTo>
                  <a:pt x="8775" y="15822"/>
                  <a:pt x="9045" y="15959"/>
                  <a:pt x="9045" y="16097"/>
                </a:cubicBezTo>
                <a:cubicBezTo>
                  <a:pt x="9045" y="16372"/>
                  <a:pt x="8775" y="16510"/>
                  <a:pt x="8640" y="16510"/>
                </a:cubicBezTo>
                <a:cubicBezTo>
                  <a:pt x="8505" y="16510"/>
                  <a:pt x="8235" y="16372"/>
                  <a:pt x="8235" y="16097"/>
                </a:cubicBezTo>
                <a:cubicBezTo>
                  <a:pt x="8235" y="15959"/>
                  <a:pt x="8505" y="15822"/>
                  <a:pt x="8640" y="15822"/>
                </a:cubicBezTo>
                <a:close/>
                <a:moveTo>
                  <a:pt x="9720" y="14721"/>
                </a:moveTo>
                <a:cubicBezTo>
                  <a:pt x="9855" y="14721"/>
                  <a:pt x="10125" y="14859"/>
                  <a:pt x="10125" y="14996"/>
                </a:cubicBezTo>
                <a:cubicBezTo>
                  <a:pt x="10125" y="15271"/>
                  <a:pt x="9855" y="15409"/>
                  <a:pt x="9720" y="15409"/>
                </a:cubicBezTo>
                <a:cubicBezTo>
                  <a:pt x="9585" y="15409"/>
                  <a:pt x="9315" y="15271"/>
                  <a:pt x="9315" y="14996"/>
                </a:cubicBezTo>
                <a:cubicBezTo>
                  <a:pt x="9315" y="14859"/>
                  <a:pt x="9585" y="14721"/>
                  <a:pt x="9720" y="14721"/>
                </a:cubicBezTo>
                <a:close/>
                <a:moveTo>
                  <a:pt x="9720" y="16922"/>
                </a:moveTo>
                <a:cubicBezTo>
                  <a:pt x="9855" y="16922"/>
                  <a:pt x="10125" y="17060"/>
                  <a:pt x="10125" y="17197"/>
                </a:cubicBezTo>
                <a:cubicBezTo>
                  <a:pt x="10125" y="17473"/>
                  <a:pt x="9855" y="17610"/>
                  <a:pt x="9720" y="17610"/>
                </a:cubicBezTo>
                <a:cubicBezTo>
                  <a:pt x="9585" y="17610"/>
                  <a:pt x="9315" y="17473"/>
                  <a:pt x="9315" y="17197"/>
                </a:cubicBezTo>
                <a:cubicBezTo>
                  <a:pt x="9315" y="17060"/>
                  <a:pt x="9585" y="16922"/>
                  <a:pt x="9720" y="16922"/>
                </a:cubicBezTo>
                <a:close/>
                <a:moveTo>
                  <a:pt x="10800" y="15822"/>
                </a:moveTo>
                <a:cubicBezTo>
                  <a:pt x="10935" y="15822"/>
                  <a:pt x="11205" y="15959"/>
                  <a:pt x="11205" y="16097"/>
                </a:cubicBezTo>
                <a:cubicBezTo>
                  <a:pt x="11205" y="16372"/>
                  <a:pt x="10935" y="16510"/>
                  <a:pt x="10800" y="16510"/>
                </a:cubicBezTo>
                <a:cubicBezTo>
                  <a:pt x="10665" y="16510"/>
                  <a:pt x="10395" y="16372"/>
                  <a:pt x="10395" y="16097"/>
                </a:cubicBezTo>
                <a:cubicBezTo>
                  <a:pt x="10395" y="15959"/>
                  <a:pt x="10665" y="15822"/>
                  <a:pt x="10800" y="15822"/>
                </a:cubicBezTo>
                <a:close/>
                <a:moveTo>
                  <a:pt x="6480" y="15822"/>
                </a:moveTo>
                <a:cubicBezTo>
                  <a:pt x="6615" y="15822"/>
                  <a:pt x="6885" y="15959"/>
                  <a:pt x="6885" y="16097"/>
                </a:cubicBezTo>
                <a:cubicBezTo>
                  <a:pt x="6885" y="16372"/>
                  <a:pt x="6615" y="16510"/>
                  <a:pt x="6480" y="16510"/>
                </a:cubicBezTo>
                <a:cubicBezTo>
                  <a:pt x="6345" y="16510"/>
                  <a:pt x="6075" y="16372"/>
                  <a:pt x="6075" y="16097"/>
                </a:cubicBezTo>
                <a:cubicBezTo>
                  <a:pt x="6075" y="15959"/>
                  <a:pt x="6345" y="15822"/>
                  <a:pt x="6480" y="15822"/>
                </a:cubicBezTo>
                <a:close/>
                <a:moveTo>
                  <a:pt x="7560" y="14721"/>
                </a:moveTo>
                <a:cubicBezTo>
                  <a:pt x="7695" y="14721"/>
                  <a:pt x="7965" y="14859"/>
                  <a:pt x="7965" y="14996"/>
                </a:cubicBezTo>
                <a:cubicBezTo>
                  <a:pt x="7965" y="15271"/>
                  <a:pt x="7695" y="15409"/>
                  <a:pt x="7560" y="15409"/>
                </a:cubicBezTo>
                <a:cubicBezTo>
                  <a:pt x="7425" y="15409"/>
                  <a:pt x="7155" y="15271"/>
                  <a:pt x="7155" y="14996"/>
                </a:cubicBezTo>
                <a:cubicBezTo>
                  <a:pt x="7155" y="14859"/>
                  <a:pt x="7425" y="14721"/>
                  <a:pt x="7560" y="14721"/>
                </a:cubicBezTo>
                <a:close/>
                <a:moveTo>
                  <a:pt x="7560" y="16922"/>
                </a:moveTo>
                <a:cubicBezTo>
                  <a:pt x="7695" y="16922"/>
                  <a:pt x="7965" y="17060"/>
                  <a:pt x="7965" y="17197"/>
                </a:cubicBezTo>
                <a:cubicBezTo>
                  <a:pt x="7965" y="17473"/>
                  <a:pt x="7695" y="17610"/>
                  <a:pt x="7560" y="17610"/>
                </a:cubicBezTo>
                <a:cubicBezTo>
                  <a:pt x="7425" y="17610"/>
                  <a:pt x="7155" y="17473"/>
                  <a:pt x="7155" y="17197"/>
                </a:cubicBezTo>
                <a:cubicBezTo>
                  <a:pt x="7155" y="17060"/>
                  <a:pt x="7425" y="16922"/>
                  <a:pt x="7560" y="16922"/>
                </a:cubicBezTo>
                <a:close/>
                <a:moveTo>
                  <a:pt x="2160" y="15822"/>
                </a:moveTo>
                <a:cubicBezTo>
                  <a:pt x="2295" y="15822"/>
                  <a:pt x="2565" y="15959"/>
                  <a:pt x="2565" y="16097"/>
                </a:cubicBezTo>
                <a:cubicBezTo>
                  <a:pt x="2565" y="16372"/>
                  <a:pt x="2295" y="16510"/>
                  <a:pt x="2160" y="16510"/>
                </a:cubicBezTo>
                <a:cubicBezTo>
                  <a:pt x="2025" y="16510"/>
                  <a:pt x="1755" y="16372"/>
                  <a:pt x="1755" y="16097"/>
                </a:cubicBezTo>
                <a:cubicBezTo>
                  <a:pt x="1755" y="15959"/>
                  <a:pt x="2025" y="15822"/>
                  <a:pt x="2160" y="15822"/>
                </a:cubicBezTo>
                <a:close/>
                <a:moveTo>
                  <a:pt x="4320" y="15822"/>
                </a:moveTo>
                <a:cubicBezTo>
                  <a:pt x="4455" y="15822"/>
                  <a:pt x="4725" y="15959"/>
                  <a:pt x="4725" y="16097"/>
                </a:cubicBezTo>
                <a:cubicBezTo>
                  <a:pt x="4725" y="16372"/>
                  <a:pt x="4455" y="16510"/>
                  <a:pt x="4320" y="16510"/>
                </a:cubicBezTo>
                <a:cubicBezTo>
                  <a:pt x="4185" y="16510"/>
                  <a:pt x="3915" y="16372"/>
                  <a:pt x="3915" y="16097"/>
                </a:cubicBezTo>
                <a:cubicBezTo>
                  <a:pt x="3915" y="15959"/>
                  <a:pt x="4185" y="15822"/>
                  <a:pt x="4320" y="15822"/>
                </a:cubicBezTo>
                <a:close/>
                <a:moveTo>
                  <a:pt x="3240" y="14721"/>
                </a:moveTo>
                <a:cubicBezTo>
                  <a:pt x="3375" y="14721"/>
                  <a:pt x="3645" y="14859"/>
                  <a:pt x="3645" y="14996"/>
                </a:cubicBezTo>
                <a:cubicBezTo>
                  <a:pt x="3645" y="15271"/>
                  <a:pt x="3375" y="15409"/>
                  <a:pt x="3240" y="15409"/>
                </a:cubicBezTo>
                <a:cubicBezTo>
                  <a:pt x="3105" y="15409"/>
                  <a:pt x="2835" y="15271"/>
                  <a:pt x="2835" y="14996"/>
                </a:cubicBezTo>
                <a:cubicBezTo>
                  <a:pt x="2835" y="14859"/>
                  <a:pt x="3105" y="14721"/>
                  <a:pt x="3240" y="14721"/>
                </a:cubicBezTo>
                <a:close/>
                <a:moveTo>
                  <a:pt x="5400" y="14721"/>
                </a:moveTo>
                <a:cubicBezTo>
                  <a:pt x="5535" y="14721"/>
                  <a:pt x="5805" y="14859"/>
                  <a:pt x="5805" y="14996"/>
                </a:cubicBezTo>
                <a:cubicBezTo>
                  <a:pt x="5805" y="15271"/>
                  <a:pt x="5535" y="15409"/>
                  <a:pt x="5400" y="15409"/>
                </a:cubicBezTo>
                <a:cubicBezTo>
                  <a:pt x="5265" y="15409"/>
                  <a:pt x="4995" y="15271"/>
                  <a:pt x="4995" y="14996"/>
                </a:cubicBezTo>
                <a:cubicBezTo>
                  <a:pt x="4995" y="14859"/>
                  <a:pt x="5265" y="14721"/>
                  <a:pt x="5400" y="14721"/>
                </a:cubicBezTo>
                <a:close/>
                <a:moveTo>
                  <a:pt x="3240" y="16922"/>
                </a:moveTo>
                <a:cubicBezTo>
                  <a:pt x="3375" y="16922"/>
                  <a:pt x="3645" y="17060"/>
                  <a:pt x="3645" y="17197"/>
                </a:cubicBezTo>
                <a:cubicBezTo>
                  <a:pt x="3645" y="17473"/>
                  <a:pt x="3375" y="17610"/>
                  <a:pt x="3240" y="17610"/>
                </a:cubicBezTo>
                <a:cubicBezTo>
                  <a:pt x="3105" y="17610"/>
                  <a:pt x="2835" y="17473"/>
                  <a:pt x="2835" y="17197"/>
                </a:cubicBezTo>
                <a:cubicBezTo>
                  <a:pt x="2835" y="17060"/>
                  <a:pt x="3105" y="16922"/>
                  <a:pt x="3240" y="16922"/>
                </a:cubicBezTo>
                <a:close/>
                <a:moveTo>
                  <a:pt x="5400" y="16922"/>
                </a:moveTo>
                <a:cubicBezTo>
                  <a:pt x="5535" y="16922"/>
                  <a:pt x="5805" y="17060"/>
                  <a:pt x="5805" y="17197"/>
                </a:cubicBezTo>
                <a:cubicBezTo>
                  <a:pt x="5805" y="17473"/>
                  <a:pt x="5535" y="17610"/>
                  <a:pt x="5400" y="17610"/>
                </a:cubicBezTo>
                <a:cubicBezTo>
                  <a:pt x="5265" y="17610"/>
                  <a:pt x="4995" y="17473"/>
                  <a:pt x="4995" y="17197"/>
                </a:cubicBezTo>
                <a:cubicBezTo>
                  <a:pt x="4995" y="17060"/>
                  <a:pt x="5265" y="16922"/>
                  <a:pt x="5400" y="16922"/>
                </a:cubicBezTo>
                <a:close/>
                <a:moveTo>
                  <a:pt x="19440" y="15822"/>
                </a:moveTo>
                <a:cubicBezTo>
                  <a:pt x="19575" y="15822"/>
                  <a:pt x="19845" y="15959"/>
                  <a:pt x="19845" y="16097"/>
                </a:cubicBezTo>
                <a:cubicBezTo>
                  <a:pt x="19845" y="16372"/>
                  <a:pt x="19575" y="16510"/>
                  <a:pt x="19440" y="16510"/>
                </a:cubicBezTo>
                <a:cubicBezTo>
                  <a:pt x="19305" y="16510"/>
                  <a:pt x="19035" y="16372"/>
                  <a:pt x="19035" y="16097"/>
                </a:cubicBezTo>
                <a:cubicBezTo>
                  <a:pt x="19035" y="15959"/>
                  <a:pt x="19305" y="15822"/>
                  <a:pt x="19440" y="15822"/>
                </a:cubicBezTo>
                <a:close/>
                <a:moveTo>
                  <a:pt x="17280" y="15822"/>
                </a:moveTo>
                <a:cubicBezTo>
                  <a:pt x="17415" y="15822"/>
                  <a:pt x="17685" y="15959"/>
                  <a:pt x="17685" y="16097"/>
                </a:cubicBezTo>
                <a:cubicBezTo>
                  <a:pt x="17685" y="16372"/>
                  <a:pt x="17415" y="16510"/>
                  <a:pt x="17280" y="16510"/>
                </a:cubicBezTo>
                <a:cubicBezTo>
                  <a:pt x="17145" y="16510"/>
                  <a:pt x="16875" y="16372"/>
                  <a:pt x="16875" y="16097"/>
                </a:cubicBezTo>
                <a:cubicBezTo>
                  <a:pt x="16875" y="15959"/>
                  <a:pt x="17145" y="15822"/>
                  <a:pt x="17280" y="15822"/>
                </a:cubicBezTo>
                <a:close/>
                <a:moveTo>
                  <a:pt x="18360" y="14721"/>
                </a:moveTo>
                <a:cubicBezTo>
                  <a:pt x="18495" y="14721"/>
                  <a:pt x="18765" y="14859"/>
                  <a:pt x="18765" y="14996"/>
                </a:cubicBezTo>
                <a:cubicBezTo>
                  <a:pt x="18765" y="15271"/>
                  <a:pt x="18495" y="15409"/>
                  <a:pt x="18360" y="15409"/>
                </a:cubicBezTo>
                <a:cubicBezTo>
                  <a:pt x="18225" y="15409"/>
                  <a:pt x="17955" y="15271"/>
                  <a:pt x="17955" y="14996"/>
                </a:cubicBezTo>
                <a:cubicBezTo>
                  <a:pt x="17955" y="14859"/>
                  <a:pt x="18225" y="14721"/>
                  <a:pt x="18360" y="14721"/>
                </a:cubicBezTo>
                <a:close/>
                <a:moveTo>
                  <a:pt x="18360" y="16922"/>
                </a:moveTo>
                <a:cubicBezTo>
                  <a:pt x="18495" y="16922"/>
                  <a:pt x="18765" y="17060"/>
                  <a:pt x="18765" y="17197"/>
                </a:cubicBezTo>
                <a:cubicBezTo>
                  <a:pt x="18765" y="17473"/>
                  <a:pt x="18495" y="17610"/>
                  <a:pt x="18360" y="17610"/>
                </a:cubicBezTo>
                <a:cubicBezTo>
                  <a:pt x="18225" y="17610"/>
                  <a:pt x="17955" y="17473"/>
                  <a:pt x="17955" y="17197"/>
                </a:cubicBezTo>
                <a:cubicBezTo>
                  <a:pt x="17955" y="17060"/>
                  <a:pt x="18225" y="16922"/>
                  <a:pt x="18360" y="16922"/>
                </a:cubicBezTo>
                <a:close/>
                <a:moveTo>
                  <a:pt x="11880" y="14721"/>
                </a:moveTo>
                <a:cubicBezTo>
                  <a:pt x="12015" y="14721"/>
                  <a:pt x="12285" y="14859"/>
                  <a:pt x="12285" y="14996"/>
                </a:cubicBezTo>
                <a:cubicBezTo>
                  <a:pt x="12285" y="15271"/>
                  <a:pt x="12015" y="15409"/>
                  <a:pt x="11880" y="15409"/>
                </a:cubicBezTo>
                <a:cubicBezTo>
                  <a:pt x="11745" y="15409"/>
                  <a:pt x="11475" y="15271"/>
                  <a:pt x="11475" y="14996"/>
                </a:cubicBezTo>
                <a:cubicBezTo>
                  <a:pt x="11475" y="14859"/>
                  <a:pt x="11745" y="14721"/>
                  <a:pt x="11880" y="14721"/>
                </a:cubicBezTo>
                <a:close/>
                <a:moveTo>
                  <a:pt x="11880" y="16922"/>
                </a:moveTo>
                <a:cubicBezTo>
                  <a:pt x="12015" y="16922"/>
                  <a:pt x="12285" y="17060"/>
                  <a:pt x="12285" y="17197"/>
                </a:cubicBezTo>
                <a:cubicBezTo>
                  <a:pt x="12285" y="17473"/>
                  <a:pt x="12015" y="17610"/>
                  <a:pt x="11880" y="17610"/>
                </a:cubicBezTo>
                <a:cubicBezTo>
                  <a:pt x="11745" y="17610"/>
                  <a:pt x="11475" y="17473"/>
                  <a:pt x="11475" y="17197"/>
                </a:cubicBezTo>
                <a:cubicBezTo>
                  <a:pt x="11475" y="17060"/>
                  <a:pt x="11745" y="16922"/>
                  <a:pt x="11880" y="16922"/>
                </a:cubicBezTo>
                <a:close/>
                <a:moveTo>
                  <a:pt x="12960" y="15822"/>
                </a:moveTo>
                <a:cubicBezTo>
                  <a:pt x="13095" y="15822"/>
                  <a:pt x="13365" y="15959"/>
                  <a:pt x="13365" y="16097"/>
                </a:cubicBezTo>
                <a:cubicBezTo>
                  <a:pt x="13365" y="16372"/>
                  <a:pt x="13095" y="16510"/>
                  <a:pt x="12960" y="16510"/>
                </a:cubicBezTo>
                <a:cubicBezTo>
                  <a:pt x="12825" y="16510"/>
                  <a:pt x="12555" y="16372"/>
                  <a:pt x="12555" y="16097"/>
                </a:cubicBezTo>
                <a:cubicBezTo>
                  <a:pt x="12555" y="15959"/>
                  <a:pt x="12825" y="15822"/>
                  <a:pt x="12960" y="15822"/>
                </a:cubicBezTo>
                <a:close/>
                <a:moveTo>
                  <a:pt x="15120" y="15822"/>
                </a:moveTo>
                <a:cubicBezTo>
                  <a:pt x="15255" y="15822"/>
                  <a:pt x="15525" y="15959"/>
                  <a:pt x="15525" y="16097"/>
                </a:cubicBezTo>
                <a:cubicBezTo>
                  <a:pt x="15525" y="16372"/>
                  <a:pt x="15255" y="16510"/>
                  <a:pt x="15120" y="16510"/>
                </a:cubicBezTo>
                <a:cubicBezTo>
                  <a:pt x="14985" y="16510"/>
                  <a:pt x="14715" y="16372"/>
                  <a:pt x="14715" y="16097"/>
                </a:cubicBezTo>
                <a:cubicBezTo>
                  <a:pt x="14715" y="15959"/>
                  <a:pt x="14985" y="15822"/>
                  <a:pt x="15120" y="15822"/>
                </a:cubicBezTo>
                <a:close/>
                <a:moveTo>
                  <a:pt x="8640" y="18023"/>
                </a:moveTo>
                <a:cubicBezTo>
                  <a:pt x="8775" y="18023"/>
                  <a:pt x="9045" y="18161"/>
                  <a:pt x="9045" y="18298"/>
                </a:cubicBezTo>
                <a:cubicBezTo>
                  <a:pt x="9045" y="18573"/>
                  <a:pt x="8775" y="18711"/>
                  <a:pt x="8640" y="18711"/>
                </a:cubicBezTo>
                <a:cubicBezTo>
                  <a:pt x="8505" y="18711"/>
                  <a:pt x="8235" y="18573"/>
                  <a:pt x="8235" y="18298"/>
                </a:cubicBezTo>
                <a:cubicBezTo>
                  <a:pt x="8235" y="18161"/>
                  <a:pt x="8505" y="18023"/>
                  <a:pt x="8640" y="18023"/>
                </a:cubicBezTo>
                <a:close/>
                <a:moveTo>
                  <a:pt x="10800" y="18023"/>
                </a:moveTo>
                <a:cubicBezTo>
                  <a:pt x="10935" y="18023"/>
                  <a:pt x="11205" y="18161"/>
                  <a:pt x="11205" y="18298"/>
                </a:cubicBezTo>
                <a:cubicBezTo>
                  <a:pt x="11205" y="18573"/>
                  <a:pt x="10935" y="18711"/>
                  <a:pt x="10800" y="18711"/>
                </a:cubicBezTo>
                <a:cubicBezTo>
                  <a:pt x="10665" y="18711"/>
                  <a:pt x="10395" y="18573"/>
                  <a:pt x="10395" y="18298"/>
                </a:cubicBezTo>
                <a:cubicBezTo>
                  <a:pt x="10395" y="18161"/>
                  <a:pt x="10665" y="18023"/>
                  <a:pt x="10800" y="18023"/>
                </a:cubicBezTo>
                <a:close/>
                <a:moveTo>
                  <a:pt x="6480" y="18023"/>
                </a:moveTo>
                <a:cubicBezTo>
                  <a:pt x="6615" y="18023"/>
                  <a:pt x="6885" y="18161"/>
                  <a:pt x="6885" y="18298"/>
                </a:cubicBezTo>
                <a:cubicBezTo>
                  <a:pt x="6885" y="18573"/>
                  <a:pt x="6615" y="18711"/>
                  <a:pt x="6480" y="18711"/>
                </a:cubicBezTo>
                <a:cubicBezTo>
                  <a:pt x="6345" y="18711"/>
                  <a:pt x="6075" y="18573"/>
                  <a:pt x="6075" y="18298"/>
                </a:cubicBezTo>
                <a:cubicBezTo>
                  <a:pt x="6075" y="18161"/>
                  <a:pt x="6345" y="18023"/>
                  <a:pt x="6480" y="18023"/>
                </a:cubicBezTo>
                <a:close/>
                <a:moveTo>
                  <a:pt x="2160" y="18023"/>
                </a:moveTo>
                <a:cubicBezTo>
                  <a:pt x="2295" y="18023"/>
                  <a:pt x="2565" y="18161"/>
                  <a:pt x="2565" y="18298"/>
                </a:cubicBezTo>
                <a:cubicBezTo>
                  <a:pt x="2565" y="18573"/>
                  <a:pt x="2295" y="18711"/>
                  <a:pt x="2160" y="18711"/>
                </a:cubicBezTo>
                <a:cubicBezTo>
                  <a:pt x="2025" y="18711"/>
                  <a:pt x="1755" y="18573"/>
                  <a:pt x="1755" y="18298"/>
                </a:cubicBezTo>
                <a:cubicBezTo>
                  <a:pt x="1755" y="18161"/>
                  <a:pt x="2025" y="18023"/>
                  <a:pt x="2160" y="18023"/>
                </a:cubicBezTo>
                <a:close/>
                <a:moveTo>
                  <a:pt x="4320" y="18023"/>
                </a:moveTo>
                <a:cubicBezTo>
                  <a:pt x="4455" y="18023"/>
                  <a:pt x="4725" y="18161"/>
                  <a:pt x="4725" y="18298"/>
                </a:cubicBezTo>
                <a:cubicBezTo>
                  <a:pt x="4725" y="18573"/>
                  <a:pt x="4455" y="18711"/>
                  <a:pt x="4320" y="18711"/>
                </a:cubicBezTo>
                <a:cubicBezTo>
                  <a:pt x="4185" y="18711"/>
                  <a:pt x="3915" y="18573"/>
                  <a:pt x="3915" y="18298"/>
                </a:cubicBezTo>
                <a:cubicBezTo>
                  <a:pt x="3915" y="18161"/>
                  <a:pt x="4185" y="18023"/>
                  <a:pt x="4320" y="18023"/>
                </a:cubicBezTo>
                <a:close/>
                <a:moveTo>
                  <a:pt x="19440" y="18023"/>
                </a:moveTo>
                <a:cubicBezTo>
                  <a:pt x="19575" y="18023"/>
                  <a:pt x="19845" y="18161"/>
                  <a:pt x="19845" y="18298"/>
                </a:cubicBezTo>
                <a:cubicBezTo>
                  <a:pt x="19845" y="18573"/>
                  <a:pt x="19575" y="18711"/>
                  <a:pt x="19440" y="18711"/>
                </a:cubicBezTo>
                <a:cubicBezTo>
                  <a:pt x="19305" y="18711"/>
                  <a:pt x="19035" y="18573"/>
                  <a:pt x="19035" y="18298"/>
                </a:cubicBezTo>
                <a:cubicBezTo>
                  <a:pt x="19035" y="18161"/>
                  <a:pt x="19305" y="18023"/>
                  <a:pt x="19440" y="18023"/>
                </a:cubicBezTo>
                <a:close/>
                <a:moveTo>
                  <a:pt x="17280" y="18023"/>
                </a:moveTo>
                <a:cubicBezTo>
                  <a:pt x="17415" y="18023"/>
                  <a:pt x="17685" y="18161"/>
                  <a:pt x="17685" y="18298"/>
                </a:cubicBezTo>
                <a:cubicBezTo>
                  <a:pt x="17685" y="18573"/>
                  <a:pt x="17415" y="18711"/>
                  <a:pt x="17280" y="18711"/>
                </a:cubicBezTo>
                <a:cubicBezTo>
                  <a:pt x="17145" y="18711"/>
                  <a:pt x="16875" y="18573"/>
                  <a:pt x="16875" y="18298"/>
                </a:cubicBezTo>
                <a:cubicBezTo>
                  <a:pt x="16875" y="18161"/>
                  <a:pt x="17145" y="18023"/>
                  <a:pt x="17280" y="18023"/>
                </a:cubicBezTo>
                <a:close/>
                <a:moveTo>
                  <a:pt x="12960" y="18023"/>
                </a:moveTo>
                <a:cubicBezTo>
                  <a:pt x="13095" y="18023"/>
                  <a:pt x="13365" y="18161"/>
                  <a:pt x="13365" y="18298"/>
                </a:cubicBezTo>
                <a:cubicBezTo>
                  <a:pt x="13365" y="18573"/>
                  <a:pt x="13095" y="18711"/>
                  <a:pt x="12960" y="18711"/>
                </a:cubicBezTo>
                <a:cubicBezTo>
                  <a:pt x="12825" y="18711"/>
                  <a:pt x="12555" y="18573"/>
                  <a:pt x="12555" y="18298"/>
                </a:cubicBezTo>
                <a:cubicBezTo>
                  <a:pt x="12555" y="18161"/>
                  <a:pt x="12825" y="18023"/>
                  <a:pt x="12960" y="18023"/>
                </a:cubicBezTo>
                <a:close/>
                <a:moveTo>
                  <a:pt x="15120" y="18023"/>
                </a:moveTo>
                <a:cubicBezTo>
                  <a:pt x="15255" y="18023"/>
                  <a:pt x="15525" y="18161"/>
                  <a:pt x="15525" y="18298"/>
                </a:cubicBezTo>
                <a:cubicBezTo>
                  <a:pt x="15525" y="18573"/>
                  <a:pt x="15255" y="18711"/>
                  <a:pt x="15120" y="18711"/>
                </a:cubicBezTo>
                <a:cubicBezTo>
                  <a:pt x="14985" y="18711"/>
                  <a:pt x="14715" y="18573"/>
                  <a:pt x="14715" y="18298"/>
                </a:cubicBezTo>
                <a:cubicBezTo>
                  <a:pt x="14715" y="18161"/>
                  <a:pt x="14985" y="18023"/>
                  <a:pt x="15120" y="18023"/>
                </a:cubicBezTo>
                <a:close/>
                <a:moveTo>
                  <a:pt x="14040" y="14721"/>
                </a:moveTo>
                <a:cubicBezTo>
                  <a:pt x="14175" y="14721"/>
                  <a:pt x="14445" y="14859"/>
                  <a:pt x="14445" y="14996"/>
                </a:cubicBezTo>
                <a:cubicBezTo>
                  <a:pt x="14445" y="15271"/>
                  <a:pt x="14175" y="15409"/>
                  <a:pt x="14040" y="15409"/>
                </a:cubicBezTo>
                <a:cubicBezTo>
                  <a:pt x="13905" y="15409"/>
                  <a:pt x="13635" y="15271"/>
                  <a:pt x="13635" y="14996"/>
                </a:cubicBezTo>
                <a:cubicBezTo>
                  <a:pt x="13635" y="14859"/>
                  <a:pt x="13905" y="14721"/>
                  <a:pt x="14040" y="14721"/>
                </a:cubicBezTo>
                <a:close/>
                <a:moveTo>
                  <a:pt x="16200" y="14721"/>
                </a:moveTo>
                <a:cubicBezTo>
                  <a:pt x="16335" y="14721"/>
                  <a:pt x="16605" y="14859"/>
                  <a:pt x="16605" y="14996"/>
                </a:cubicBezTo>
                <a:cubicBezTo>
                  <a:pt x="16605" y="15271"/>
                  <a:pt x="16335" y="15409"/>
                  <a:pt x="16200" y="15409"/>
                </a:cubicBezTo>
                <a:cubicBezTo>
                  <a:pt x="16065" y="15409"/>
                  <a:pt x="15795" y="15271"/>
                  <a:pt x="15795" y="14996"/>
                </a:cubicBezTo>
                <a:cubicBezTo>
                  <a:pt x="15795" y="14859"/>
                  <a:pt x="16065" y="14721"/>
                  <a:pt x="16200" y="14721"/>
                </a:cubicBezTo>
                <a:close/>
                <a:moveTo>
                  <a:pt x="14040" y="16922"/>
                </a:moveTo>
                <a:cubicBezTo>
                  <a:pt x="14175" y="16922"/>
                  <a:pt x="14445" y="17060"/>
                  <a:pt x="14445" y="17197"/>
                </a:cubicBezTo>
                <a:cubicBezTo>
                  <a:pt x="14445" y="17473"/>
                  <a:pt x="14175" y="17610"/>
                  <a:pt x="14040" y="17610"/>
                </a:cubicBezTo>
                <a:cubicBezTo>
                  <a:pt x="13905" y="17610"/>
                  <a:pt x="13635" y="17473"/>
                  <a:pt x="13635" y="17197"/>
                </a:cubicBezTo>
                <a:cubicBezTo>
                  <a:pt x="13635" y="17060"/>
                  <a:pt x="13905" y="16922"/>
                  <a:pt x="14040" y="16922"/>
                </a:cubicBezTo>
                <a:close/>
                <a:moveTo>
                  <a:pt x="16200" y="16922"/>
                </a:moveTo>
                <a:cubicBezTo>
                  <a:pt x="16335" y="16922"/>
                  <a:pt x="16605" y="17060"/>
                  <a:pt x="16605" y="17197"/>
                </a:cubicBezTo>
                <a:cubicBezTo>
                  <a:pt x="16605" y="17473"/>
                  <a:pt x="16335" y="17610"/>
                  <a:pt x="16200" y="17610"/>
                </a:cubicBezTo>
                <a:cubicBezTo>
                  <a:pt x="16065" y="17610"/>
                  <a:pt x="15795" y="17473"/>
                  <a:pt x="15795" y="17197"/>
                </a:cubicBezTo>
                <a:cubicBezTo>
                  <a:pt x="15795" y="17060"/>
                  <a:pt x="16065" y="16922"/>
                  <a:pt x="16200" y="16922"/>
                </a:cubicBezTo>
                <a:close/>
                <a:moveTo>
                  <a:pt x="8640" y="20224"/>
                </a:moveTo>
                <a:cubicBezTo>
                  <a:pt x="8775" y="20224"/>
                  <a:pt x="9045" y="20362"/>
                  <a:pt x="9045" y="20499"/>
                </a:cubicBezTo>
                <a:cubicBezTo>
                  <a:pt x="9045" y="20775"/>
                  <a:pt x="8775" y="20912"/>
                  <a:pt x="8640" y="20912"/>
                </a:cubicBezTo>
                <a:cubicBezTo>
                  <a:pt x="8505" y="20912"/>
                  <a:pt x="8235" y="20775"/>
                  <a:pt x="8235" y="20499"/>
                </a:cubicBezTo>
                <a:cubicBezTo>
                  <a:pt x="8235" y="20362"/>
                  <a:pt x="8505" y="20224"/>
                  <a:pt x="8640" y="20224"/>
                </a:cubicBezTo>
                <a:close/>
                <a:moveTo>
                  <a:pt x="9720" y="19124"/>
                </a:moveTo>
                <a:cubicBezTo>
                  <a:pt x="9855" y="19124"/>
                  <a:pt x="10125" y="19261"/>
                  <a:pt x="10125" y="19399"/>
                </a:cubicBezTo>
                <a:cubicBezTo>
                  <a:pt x="10125" y="19674"/>
                  <a:pt x="9855" y="19811"/>
                  <a:pt x="9720" y="19811"/>
                </a:cubicBezTo>
                <a:cubicBezTo>
                  <a:pt x="9585" y="19811"/>
                  <a:pt x="9315" y="19674"/>
                  <a:pt x="9315" y="19399"/>
                </a:cubicBezTo>
                <a:cubicBezTo>
                  <a:pt x="9315" y="19261"/>
                  <a:pt x="9585" y="19124"/>
                  <a:pt x="9720" y="19124"/>
                </a:cubicBezTo>
                <a:close/>
                <a:moveTo>
                  <a:pt x="10800" y="20224"/>
                </a:moveTo>
                <a:cubicBezTo>
                  <a:pt x="10935" y="20224"/>
                  <a:pt x="11205" y="20362"/>
                  <a:pt x="11205" y="20499"/>
                </a:cubicBezTo>
                <a:cubicBezTo>
                  <a:pt x="11205" y="20775"/>
                  <a:pt x="10935" y="20912"/>
                  <a:pt x="10800" y="20912"/>
                </a:cubicBezTo>
                <a:cubicBezTo>
                  <a:pt x="10665" y="20912"/>
                  <a:pt x="10395" y="20775"/>
                  <a:pt x="10395" y="20499"/>
                </a:cubicBezTo>
                <a:cubicBezTo>
                  <a:pt x="10395" y="20362"/>
                  <a:pt x="10665" y="20224"/>
                  <a:pt x="10800" y="20224"/>
                </a:cubicBezTo>
                <a:close/>
                <a:moveTo>
                  <a:pt x="6480" y="20224"/>
                </a:moveTo>
                <a:cubicBezTo>
                  <a:pt x="6615" y="20224"/>
                  <a:pt x="6885" y="20362"/>
                  <a:pt x="6885" y="20499"/>
                </a:cubicBezTo>
                <a:cubicBezTo>
                  <a:pt x="6885" y="20775"/>
                  <a:pt x="6615" y="20912"/>
                  <a:pt x="6480" y="20912"/>
                </a:cubicBezTo>
                <a:cubicBezTo>
                  <a:pt x="6345" y="20912"/>
                  <a:pt x="6075" y="20775"/>
                  <a:pt x="6075" y="20499"/>
                </a:cubicBezTo>
                <a:cubicBezTo>
                  <a:pt x="6075" y="20362"/>
                  <a:pt x="6345" y="20224"/>
                  <a:pt x="6480" y="20224"/>
                </a:cubicBezTo>
                <a:close/>
                <a:moveTo>
                  <a:pt x="7560" y="19124"/>
                </a:moveTo>
                <a:cubicBezTo>
                  <a:pt x="7695" y="19124"/>
                  <a:pt x="7965" y="19261"/>
                  <a:pt x="7965" y="19399"/>
                </a:cubicBezTo>
                <a:cubicBezTo>
                  <a:pt x="7965" y="19674"/>
                  <a:pt x="7695" y="19811"/>
                  <a:pt x="7560" y="19811"/>
                </a:cubicBezTo>
                <a:cubicBezTo>
                  <a:pt x="7425" y="19811"/>
                  <a:pt x="7155" y="19674"/>
                  <a:pt x="7155" y="19399"/>
                </a:cubicBezTo>
                <a:cubicBezTo>
                  <a:pt x="7155" y="19261"/>
                  <a:pt x="7425" y="19124"/>
                  <a:pt x="7560" y="19124"/>
                </a:cubicBezTo>
                <a:close/>
                <a:moveTo>
                  <a:pt x="4320" y="20224"/>
                </a:moveTo>
                <a:cubicBezTo>
                  <a:pt x="4455" y="20224"/>
                  <a:pt x="4725" y="20362"/>
                  <a:pt x="4725" y="20499"/>
                </a:cubicBezTo>
                <a:cubicBezTo>
                  <a:pt x="4725" y="20775"/>
                  <a:pt x="4455" y="20912"/>
                  <a:pt x="4320" y="20912"/>
                </a:cubicBezTo>
                <a:cubicBezTo>
                  <a:pt x="4185" y="20912"/>
                  <a:pt x="3915" y="20775"/>
                  <a:pt x="3915" y="20499"/>
                </a:cubicBezTo>
                <a:cubicBezTo>
                  <a:pt x="3915" y="20362"/>
                  <a:pt x="4185" y="20224"/>
                  <a:pt x="4320" y="20224"/>
                </a:cubicBezTo>
                <a:close/>
                <a:moveTo>
                  <a:pt x="3240" y="19124"/>
                </a:moveTo>
                <a:cubicBezTo>
                  <a:pt x="3375" y="19124"/>
                  <a:pt x="3645" y="19261"/>
                  <a:pt x="3645" y="19399"/>
                </a:cubicBezTo>
                <a:cubicBezTo>
                  <a:pt x="3645" y="19674"/>
                  <a:pt x="3375" y="19811"/>
                  <a:pt x="3240" y="19811"/>
                </a:cubicBezTo>
                <a:cubicBezTo>
                  <a:pt x="3105" y="19811"/>
                  <a:pt x="2835" y="19674"/>
                  <a:pt x="2835" y="19399"/>
                </a:cubicBezTo>
                <a:cubicBezTo>
                  <a:pt x="2835" y="19261"/>
                  <a:pt x="3105" y="19124"/>
                  <a:pt x="3240" y="19124"/>
                </a:cubicBezTo>
                <a:close/>
                <a:moveTo>
                  <a:pt x="5400" y="19124"/>
                </a:moveTo>
                <a:cubicBezTo>
                  <a:pt x="5535" y="19124"/>
                  <a:pt x="5805" y="19261"/>
                  <a:pt x="5805" y="19399"/>
                </a:cubicBezTo>
                <a:cubicBezTo>
                  <a:pt x="5805" y="19674"/>
                  <a:pt x="5535" y="19811"/>
                  <a:pt x="5400" y="19811"/>
                </a:cubicBezTo>
                <a:cubicBezTo>
                  <a:pt x="5265" y="19811"/>
                  <a:pt x="4995" y="19674"/>
                  <a:pt x="4995" y="19399"/>
                </a:cubicBezTo>
                <a:cubicBezTo>
                  <a:pt x="4995" y="19261"/>
                  <a:pt x="5265" y="19124"/>
                  <a:pt x="5400" y="19124"/>
                </a:cubicBezTo>
                <a:close/>
                <a:moveTo>
                  <a:pt x="17280" y="20224"/>
                </a:moveTo>
                <a:cubicBezTo>
                  <a:pt x="17415" y="20224"/>
                  <a:pt x="17685" y="20362"/>
                  <a:pt x="17685" y="20499"/>
                </a:cubicBezTo>
                <a:cubicBezTo>
                  <a:pt x="17685" y="20775"/>
                  <a:pt x="17415" y="20912"/>
                  <a:pt x="17280" y="20912"/>
                </a:cubicBezTo>
                <a:cubicBezTo>
                  <a:pt x="17145" y="20912"/>
                  <a:pt x="16875" y="20775"/>
                  <a:pt x="16875" y="20499"/>
                </a:cubicBezTo>
                <a:cubicBezTo>
                  <a:pt x="16875" y="20362"/>
                  <a:pt x="17145" y="20224"/>
                  <a:pt x="17280" y="20224"/>
                </a:cubicBezTo>
                <a:close/>
                <a:moveTo>
                  <a:pt x="18360" y="19124"/>
                </a:moveTo>
                <a:cubicBezTo>
                  <a:pt x="18495" y="19124"/>
                  <a:pt x="18765" y="19261"/>
                  <a:pt x="18765" y="19399"/>
                </a:cubicBezTo>
                <a:cubicBezTo>
                  <a:pt x="18765" y="19674"/>
                  <a:pt x="18495" y="19811"/>
                  <a:pt x="18360" y="19811"/>
                </a:cubicBezTo>
                <a:cubicBezTo>
                  <a:pt x="18225" y="19811"/>
                  <a:pt x="17955" y="19674"/>
                  <a:pt x="17955" y="19399"/>
                </a:cubicBezTo>
                <a:cubicBezTo>
                  <a:pt x="17955" y="19261"/>
                  <a:pt x="18225" y="19124"/>
                  <a:pt x="18360" y="19124"/>
                </a:cubicBezTo>
                <a:close/>
                <a:moveTo>
                  <a:pt x="11880" y="19124"/>
                </a:moveTo>
                <a:cubicBezTo>
                  <a:pt x="12015" y="19124"/>
                  <a:pt x="12285" y="19261"/>
                  <a:pt x="12285" y="19399"/>
                </a:cubicBezTo>
                <a:cubicBezTo>
                  <a:pt x="12285" y="19674"/>
                  <a:pt x="12015" y="19811"/>
                  <a:pt x="11880" y="19811"/>
                </a:cubicBezTo>
                <a:cubicBezTo>
                  <a:pt x="11745" y="19811"/>
                  <a:pt x="11475" y="19674"/>
                  <a:pt x="11475" y="19399"/>
                </a:cubicBezTo>
                <a:cubicBezTo>
                  <a:pt x="11475" y="19261"/>
                  <a:pt x="11745" y="19124"/>
                  <a:pt x="11880" y="19124"/>
                </a:cubicBezTo>
                <a:close/>
                <a:moveTo>
                  <a:pt x="12960" y="20224"/>
                </a:moveTo>
                <a:cubicBezTo>
                  <a:pt x="13095" y="20224"/>
                  <a:pt x="13365" y="20362"/>
                  <a:pt x="13365" y="20499"/>
                </a:cubicBezTo>
                <a:cubicBezTo>
                  <a:pt x="13365" y="20775"/>
                  <a:pt x="13095" y="20912"/>
                  <a:pt x="12960" y="20912"/>
                </a:cubicBezTo>
                <a:cubicBezTo>
                  <a:pt x="12825" y="20912"/>
                  <a:pt x="12555" y="20775"/>
                  <a:pt x="12555" y="20499"/>
                </a:cubicBezTo>
                <a:cubicBezTo>
                  <a:pt x="12555" y="20362"/>
                  <a:pt x="12825" y="20224"/>
                  <a:pt x="12960" y="20224"/>
                </a:cubicBezTo>
                <a:close/>
                <a:moveTo>
                  <a:pt x="15120" y="20224"/>
                </a:moveTo>
                <a:cubicBezTo>
                  <a:pt x="15255" y="20224"/>
                  <a:pt x="15525" y="20362"/>
                  <a:pt x="15525" y="20499"/>
                </a:cubicBezTo>
                <a:cubicBezTo>
                  <a:pt x="15525" y="20775"/>
                  <a:pt x="15255" y="20912"/>
                  <a:pt x="15120" y="20912"/>
                </a:cubicBezTo>
                <a:cubicBezTo>
                  <a:pt x="14985" y="20912"/>
                  <a:pt x="14715" y="20775"/>
                  <a:pt x="14715" y="20499"/>
                </a:cubicBezTo>
                <a:cubicBezTo>
                  <a:pt x="14715" y="20362"/>
                  <a:pt x="14985" y="20224"/>
                  <a:pt x="15120" y="20224"/>
                </a:cubicBezTo>
                <a:close/>
                <a:moveTo>
                  <a:pt x="14040" y="19124"/>
                </a:moveTo>
                <a:cubicBezTo>
                  <a:pt x="14175" y="19124"/>
                  <a:pt x="14445" y="19261"/>
                  <a:pt x="14445" y="19399"/>
                </a:cubicBezTo>
                <a:cubicBezTo>
                  <a:pt x="14445" y="19674"/>
                  <a:pt x="14175" y="19811"/>
                  <a:pt x="14040" y="19811"/>
                </a:cubicBezTo>
                <a:cubicBezTo>
                  <a:pt x="13905" y="19811"/>
                  <a:pt x="13635" y="19674"/>
                  <a:pt x="13635" y="19399"/>
                </a:cubicBezTo>
                <a:cubicBezTo>
                  <a:pt x="13635" y="19261"/>
                  <a:pt x="13905" y="19124"/>
                  <a:pt x="14040" y="19124"/>
                </a:cubicBezTo>
                <a:close/>
                <a:moveTo>
                  <a:pt x="16200" y="19124"/>
                </a:moveTo>
                <a:cubicBezTo>
                  <a:pt x="16335" y="19124"/>
                  <a:pt x="16605" y="19261"/>
                  <a:pt x="16605" y="19399"/>
                </a:cubicBezTo>
                <a:cubicBezTo>
                  <a:pt x="16605" y="19674"/>
                  <a:pt x="16335" y="19811"/>
                  <a:pt x="16200" y="19811"/>
                </a:cubicBezTo>
                <a:cubicBezTo>
                  <a:pt x="16065" y="19811"/>
                  <a:pt x="15795" y="19674"/>
                  <a:pt x="15795" y="19399"/>
                </a:cubicBezTo>
                <a:cubicBezTo>
                  <a:pt x="15795" y="19261"/>
                  <a:pt x="16065" y="19124"/>
                  <a:pt x="16200" y="1912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61" name="Freeform 1869"/>
          <p:cNvSpPr/>
          <p:nvPr/>
        </p:nvSpPr>
        <p:spPr>
          <a:xfrm>
            <a:off x="4958772" y="8159140"/>
            <a:ext cx="1093933" cy="10685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6" extrusionOk="0">
                <a:moveTo>
                  <a:pt x="20520" y="8896"/>
                </a:moveTo>
                <a:cubicBezTo>
                  <a:pt x="13365" y="8896"/>
                  <a:pt x="13365" y="8896"/>
                  <a:pt x="13365" y="8896"/>
                </a:cubicBezTo>
                <a:cubicBezTo>
                  <a:pt x="20115" y="1973"/>
                  <a:pt x="20115" y="1973"/>
                  <a:pt x="20115" y="1973"/>
                </a:cubicBezTo>
                <a:cubicBezTo>
                  <a:pt x="20655" y="1558"/>
                  <a:pt x="20655" y="727"/>
                  <a:pt x="20115" y="311"/>
                </a:cubicBezTo>
                <a:cubicBezTo>
                  <a:pt x="19710" y="-104"/>
                  <a:pt x="19035" y="-104"/>
                  <a:pt x="18630" y="311"/>
                </a:cubicBezTo>
                <a:cubicBezTo>
                  <a:pt x="11340" y="7927"/>
                  <a:pt x="11340" y="7927"/>
                  <a:pt x="11340" y="7927"/>
                </a:cubicBezTo>
                <a:cubicBezTo>
                  <a:pt x="11205" y="7788"/>
                  <a:pt x="10935" y="7788"/>
                  <a:pt x="10800" y="7788"/>
                </a:cubicBezTo>
                <a:cubicBezTo>
                  <a:pt x="10665" y="7788"/>
                  <a:pt x="10395" y="7788"/>
                  <a:pt x="10260" y="7927"/>
                </a:cubicBezTo>
                <a:cubicBezTo>
                  <a:pt x="2970" y="311"/>
                  <a:pt x="2970" y="311"/>
                  <a:pt x="2970" y="311"/>
                </a:cubicBezTo>
                <a:cubicBezTo>
                  <a:pt x="2565" y="-104"/>
                  <a:pt x="1890" y="-104"/>
                  <a:pt x="1485" y="311"/>
                </a:cubicBezTo>
                <a:cubicBezTo>
                  <a:pt x="1215" y="588"/>
                  <a:pt x="1080" y="865"/>
                  <a:pt x="1080" y="1142"/>
                </a:cubicBezTo>
                <a:cubicBezTo>
                  <a:pt x="1080" y="1419"/>
                  <a:pt x="1215" y="1696"/>
                  <a:pt x="1485" y="1973"/>
                </a:cubicBezTo>
                <a:cubicBezTo>
                  <a:pt x="8235" y="8896"/>
                  <a:pt x="8235" y="8896"/>
                  <a:pt x="8235" y="8896"/>
                </a:cubicBezTo>
                <a:cubicBezTo>
                  <a:pt x="1080" y="8896"/>
                  <a:pt x="1080" y="8896"/>
                  <a:pt x="1080" y="8896"/>
                </a:cubicBezTo>
                <a:cubicBezTo>
                  <a:pt x="540" y="8896"/>
                  <a:pt x="0" y="9450"/>
                  <a:pt x="0" y="10004"/>
                </a:cubicBezTo>
                <a:cubicBezTo>
                  <a:pt x="0" y="10696"/>
                  <a:pt x="540" y="11111"/>
                  <a:pt x="1080" y="11111"/>
                </a:cubicBezTo>
                <a:cubicBezTo>
                  <a:pt x="1215" y="11111"/>
                  <a:pt x="1215" y="11111"/>
                  <a:pt x="1215" y="11111"/>
                </a:cubicBezTo>
                <a:cubicBezTo>
                  <a:pt x="4455" y="20527"/>
                  <a:pt x="4455" y="20527"/>
                  <a:pt x="4455" y="20527"/>
                </a:cubicBezTo>
                <a:cubicBezTo>
                  <a:pt x="4590" y="21081"/>
                  <a:pt x="5265" y="21496"/>
                  <a:pt x="5805" y="21496"/>
                </a:cubicBezTo>
                <a:cubicBezTo>
                  <a:pt x="15795" y="21496"/>
                  <a:pt x="15795" y="21496"/>
                  <a:pt x="15795" y="21496"/>
                </a:cubicBezTo>
                <a:cubicBezTo>
                  <a:pt x="16335" y="21496"/>
                  <a:pt x="17010" y="21081"/>
                  <a:pt x="17145" y="20527"/>
                </a:cubicBezTo>
                <a:cubicBezTo>
                  <a:pt x="20385" y="11111"/>
                  <a:pt x="20385" y="11111"/>
                  <a:pt x="20385" y="11111"/>
                </a:cubicBezTo>
                <a:cubicBezTo>
                  <a:pt x="20520" y="11111"/>
                  <a:pt x="20520" y="11111"/>
                  <a:pt x="20520" y="11111"/>
                </a:cubicBezTo>
                <a:cubicBezTo>
                  <a:pt x="21060" y="11111"/>
                  <a:pt x="21600" y="10696"/>
                  <a:pt x="21600" y="10004"/>
                </a:cubicBezTo>
                <a:cubicBezTo>
                  <a:pt x="21600" y="9450"/>
                  <a:pt x="21060" y="8896"/>
                  <a:pt x="20520" y="8896"/>
                </a:cubicBezTo>
                <a:close/>
                <a:moveTo>
                  <a:pt x="19170" y="865"/>
                </a:moveTo>
                <a:cubicBezTo>
                  <a:pt x="19305" y="727"/>
                  <a:pt x="19575" y="727"/>
                  <a:pt x="19710" y="865"/>
                </a:cubicBezTo>
                <a:cubicBezTo>
                  <a:pt x="19845" y="1004"/>
                  <a:pt x="19845" y="1281"/>
                  <a:pt x="19710" y="1419"/>
                </a:cubicBezTo>
                <a:cubicBezTo>
                  <a:pt x="12555" y="8758"/>
                  <a:pt x="12555" y="8758"/>
                  <a:pt x="12555" y="8758"/>
                </a:cubicBezTo>
                <a:cubicBezTo>
                  <a:pt x="12420" y="8481"/>
                  <a:pt x="12150" y="8342"/>
                  <a:pt x="12015" y="8204"/>
                </a:cubicBezTo>
                <a:lnTo>
                  <a:pt x="19170" y="865"/>
                </a:lnTo>
                <a:close/>
                <a:moveTo>
                  <a:pt x="11205" y="8619"/>
                </a:moveTo>
                <a:cubicBezTo>
                  <a:pt x="11205" y="8619"/>
                  <a:pt x="11205" y="8619"/>
                  <a:pt x="11205" y="8619"/>
                </a:cubicBezTo>
                <a:cubicBezTo>
                  <a:pt x="11610" y="8758"/>
                  <a:pt x="12015" y="9034"/>
                  <a:pt x="12150" y="9450"/>
                </a:cubicBezTo>
                <a:cubicBezTo>
                  <a:pt x="12150" y="9450"/>
                  <a:pt x="12150" y="9450"/>
                  <a:pt x="12150" y="9450"/>
                </a:cubicBezTo>
                <a:cubicBezTo>
                  <a:pt x="12150" y="9450"/>
                  <a:pt x="12150" y="9450"/>
                  <a:pt x="12150" y="9450"/>
                </a:cubicBezTo>
                <a:cubicBezTo>
                  <a:pt x="12150" y="9588"/>
                  <a:pt x="12150" y="9588"/>
                  <a:pt x="12150" y="9727"/>
                </a:cubicBezTo>
                <a:cubicBezTo>
                  <a:pt x="12150" y="9727"/>
                  <a:pt x="12150" y="9727"/>
                  <a:pt x="12150" y="9727"/>
                </a:cubicBezTo>
                <a:cubicBezTo>
                  <a:pt x="12285" y="9865"/>
                  <a:pt x="12285" y="10004"/>
                  <a:pt x="12285" y="10004"/>
                </a:cubicBezTo>
                <a:cubicBezTo>
                  <a:pt x="12285" y="10142"/>
                  <a:pt x="12285" y="10281"/>
                  <a:pt x="12150" y="10281"/>
                </a:cubicBezTo>
                <a:cubicBezTo>
                  <a:pt x="12150" y="10281"/>
                  <a:pt x="12150" y="10281"/>
                  <a:pt x="12150" y="10281"/>
                </a:cubicBezTo>
                <a:cubicBezTo>
                  <a:pt x="12150" y="10419"/>
                  <a:pt x="12150" y="10558"/>
                  <a:pt x="12150" y="10558"/>
                </a:cubicBezTo>
                <a:cubicBezTo>
                  <a:pt x="12150" y="10696"/>
                  <a:pt x="12150" y="10696"/>
                  <a:pt x="12150" y="10696"/>
                </a:cubicBezTo>
                <a:cubicBezTo>
                  <a:pt x="12015" y="10696"/>
                  <a:pt x="12015" y="10834"/>
                  <a:pt x="12015" y="10834"/>
                </a:cubicBezTo>
                <a:cubicBezTo>
                  <a:pt x="12015" y="10834"/>
                  <a:pt x="12015" y="10834"/>
                  <a:pt x="12015" y="10973"/>
                </a:cubicBezTo>
                <a:cubicBezTo>
                  <a:pt x="11880" y="10973"/>
                  <a:pt x="11880" y="10973"/>
                  <a:pt x="11880" y="10973"/>
                </a:cubicBezTo>
                <a:cubicBezTo>
                  <a:pt x="11880" y="11111"/>
                  <a:pt x="11745" y="11111"/>
                  <a:pt x="11745" y="11111"/>
                </a:cubicBezTo>
                <a:cubicBezTo>
                  <a:pt x="11745" y="11111"/>
                  <a:pt x="11745" y="11250"/>
                  <a:pt x="11610" y="11250"/>
                </a:cubicBezTo>
                <a:cubicBezTo>
                  <a:pt x="11610" y="11250"/>
                  <a:pt x="11610" y="11250"/>
                  <a:pt x="11610" y="11250"/>
                </a:cubicBezTo>
                <a:cubicBezTo>
                  <a:pt x="11475" y="11250"/>
                  <a:pt x="11475" y="11388"/>
                  <a:pt x="11340" y="11388"/>
                </a:cubicBezTo>
                <a:cubicBezTo>
                  <a:pt x="11340" y="11388"/>
                  <a:pt x="11340" y="11388"/>
                  <a:pt x="11340" y="11388"/>
                </a:cubicBezTo>
                <a:cubicBezTo>
                  <a:pt x="11205" y="11388"/>
                  <a:pt x="11205" y="11388"/>
                  <a:pt x="11070" y="11527"/>
                </a:cubicBezTo>
                <a:cubicBezTo>
                  <a:pt x="11070" y="11527"/>
                  <a:pt x="11070" y="11527"/>
                  <a:pt x="11070" y="11527"/>
                </a:cubicBezTo>
                <a:cubicBezTo>
                  <a:pt x="10935" y="11527"/>
                  <a:pt x="10935" y="11527"/>
                  <a:pt x="10800" y="11527"/>
                </a:cubicBezTo>
                <a:cubicBezTo>
                  <a:pt x="10665" y="11527"/>
                  <a:pt x="10665" y="11527"/>
                  <a:pt x="10530" y="11527"/>
                </a:cubicBezTo>
                <a:cubicBezTo>
                  <a:pt x="10530" y="11527"/>
                  <a:pt x="10530" y="11527"/>
                  <a:pt x="10530" y="11527"/>
                </a:cubicBezTo>
                <a:cubicBezTo>
                  <a:pt x="10395" y="11388"/>
                  <a:pt x="10395" y="11388"/>
                  <a:pt x="10260" y="11388"/>
                </a:cubicBezTo>
                <a:cubicBezTo>
                  <a:pt x="10260" y="11388"/>
                  <a:pt x="10260" y="11388"/>
                  <a:pt x="10260" y="11388"/>
                </a:cubicBezTo>
                <a:cubicBezTo>
                  <a:pt x="10125" y="11388"/>
                  <a:pt x="10125" y="11250"/>
                  <a:pt x="9990" y="11250"/>
                </a:cubicBezTo>
                <a:cubicBezTo>
                  <a:pt x="9990" y="11250"/>
                  <a:pt x="9990" y="11250"/>
                  <a:pt x="9990" y="11250"/>
                </a:cubicBezTo>
                <a:cubicBezTo>
                  <a:pt x="9855" y="11250"/>
                  <a:pt x="9855" y="11111"/>
                  <a:pt x="9855" y="11111"/>
                </a:cubicBezTo>
                <a:cubicBezTo>
                  <a:pt x="9855" y="11111"/>
                  <a:pt x="9720" y="11111"/>
                  <a:pt x="9720" y="10973"/>
                </a:cubicBezTo>
                <a:cubicBezTo>
                  <a:pt x="9720" y="10973"/>
                  <a:pt x="9720" y="10973"/>
                  <a:pt x="9585" y="10973"/>
                </a:cubicBezTo>
                <a:cubicBezTo>
                  <a:pt x="9585" y="10834"/>
                  <a:pt x="9585" y="10834"/>
                  <a:pt x="9585" y="10834"/>
                </a:cubicBezTo>
                <a:cubicBezTo>
                  <a:pt x="9585" y="10834"/>
                  <a:pt x="9450" y="10696"/>
                  <a:pt x="9450" y="10696"/>
                </a:cubicBezTo>
                <a:cubicBezTo>
                  <a:pt x="9450" y="10419"/>
                  <a:pt x="9315" y="10281"/>
                  <a:pt x="9315" y="10004"/>
                </a:cubicBezTo>
                <a:cubicBezTo>
                  <a:pt x="9315" y="9865"/>
                  <a:pt x="9450" y="9588"/>
                  <a:pt x="9450" y="9450"/>
                </a:cubicBezTo>
                <a:cubicBezTo>
                  <a:pt x="9585" y="9034"/>
                  <a:pt x="9990" y="8758"/>
                  <a:pt x="10395" y="8619"/>
                </a:cubicBezTo>
                <a:cubicBezTo>
                  <a:pt x="10395" y="8619"/>
                  <a:pt x="10395" y="8619"/>
                  <a:pt x="10395" y="8619"/>
                </a:cubicBezTo>
                <a:cubicBezTo>
                  <a:pt x="10530" y="8619"/>
                  <a:pt x="10665" y="8619"/>
                  <a:pt x="10800" y="8619"/>
                </a:cubicBezTo>
                <a:cubicBezTo>
                  <a:pt x="10935" y="8619"/>
                  <a:pt x="11070" y="8619"/>
                  <a:pt x="11205" y="8619"/>
                </a:cubicBezTo>
                <a:close/>
                <a:moveTo>
                  <a:pt x="1890" y="1142"/>
                </a:moveTo>
                <a:cubicBezTo>
                  <a:pt x="1890" y="1004"/>
                  <a:pt x="1890" y="1004"/>
                  <a:pt x="1890" y="865"/>
                </a:cubicBezTo>
                <a:cubicBezTo>
                  <a:pt x="2025" y="727"/>
                  <a:pt x="2295" y="727"/>
                  <a:pt x="2430" y="865"/>
                </a:cubicBezTo>
                <a:cubicBezTo>
                  <a:pt x="9585" y="8204"/>
                  <a:pt x="9585" y="8204"/>
                  <a:pt x="9585" y="8204"/>
                </a:cubicBezTo>
                <a:cubicBezTo>
                  <a:pt x="9450" y="8342"/>
                  <a:pt x="9180" y="8481"/>
                  <a:pt x="9045" y="8758"/>
                </a:cubicBezTo>
                <a:cubicBezTo>
                  <a:pt x="1890" y="1419"/>
                  <a:pt x="1890" y="1419"/>
                  <a:pt x="1890" y="1419"/>
                </a:cubicBezTo>
                <a:cubicBezTo>
                  <a:pt x="1890" y="1281"/>
                  <a:pt x="1890" y="1281"/>
                  <a:pt x="1890" y="1142"/>
                </a:cubicBezTo>
                <a:close/>
                <a:moveTo>
                  <a:pt x="675" y="10004"/>
                </a:moveTo>
                <a:cubicBezTo>
                  <a:pt x="675" y="9865"/>
                  <a:pt x="945" y="9727"/>
                  <a:pt x="1080" y="9727"/>
                </a:cubicBezTo>
                <a:cubicBezTo>
                  <a:pt x="8640" y="9727"/>
                  <a:pt x="8640" y="9727"/>
                  <a:pt x="8640" y="9727"/>
                </a:cubicBezTo>
                <a:cubicBezTo>
                  <a:pt x="8640" y="9727"/>
                  <a:pt x="8640" y="9727"/>
                  <a:pt x="8640" y="9727"/>
                </a:cubicBezTo>
                <a:cubicBezTo>
                  <a:pt x="8640" y="9865"/>
                  <a:pt x="8640" y="9865"/>
                  <a:pt x="8640" y="10004"/>
                </a:cubicBezTo>
                <a:cubicBezTo>
                  <a:pt x="8640" y="10142"/>
                  <a:pt x="8640" y="10281"/>
                  <a:pt x="8640" y="10419"/>
                </a:cubicBezTo>
                <a:cubicBezTo>
                  <a:pt x="8640" y="10419"/>
                  <a:pt x="8640" y="10419"/>
                  <a:pt x="8640" y="10419"/>
                </a:cubicBezTo>
                <a:cubicBezTo>
                  <a:pt x="1080" y="10419"/>
                  <a:pt x="1080" y="10419"/>
                  <a:pt x="1080" y="10419"/>
                </a:cubicBezTo>
                <a:cubicBezTo>
                  <a:pt x="945" y="10419"/>
                  <a:pt x="675" y="10281"/>
                  <a:pt x="675" y="10004"/>
                </a:cubicBezTo>
                <a:close/>
                <a:moveTo>
                  <a:pt x="16470" y="20250"/>
                </a:moveTo>
                <a:cubicBezTo>
                  <a:pt x="16335" y="20527"/>
                  <a:pt x="16065" y="20804"/>
                  <a:pt x="15795" y="20804"/>
                </a:cubicBezTo>
                <a:cubicBezTo>
                  <a:pt x="5805" y="20804"/>
                  <a:pt x="5805" y="20804"/>
                  <a:pt x="5805" y="20804"/>
                </a:cubicBezTo>
                <a:cubicBezTo>
                  <a:pt x="5535" y="20804"/>
                  <a:pt x="5265" y="20527"/>
                  <a:pt x="5130" y="20250"/>
                </a:cubicBezTo>
                <a:cubicBezTo>
                  <a:pt x="1890" y="11111"/>
                  <a:pt x="1890" y="11111"/>
                  <a:pt x="1890" y="11111"/>
                </a:cubicBezTo>
                <a:cubicBezTo>
                  <a:pt x="8910" y="11111"/>
                  <a:pt x="8910" y="11111"/>
                  <a:pt x="8910" y="11111"/>
                </a:cubicBezTo>
                <a:cubicBezTo>
                  <a:pt x="8910" y="11111"/>
                  <a:pt x="8910" y="11111"/>
                  <a:pt x="8910" y="11111"/>
                </a:cubicBezTo>
                <a:cubicBezTo>
                  <a:pt x="9045" y="11250"/>
                  <a:pt x="9045" y="11250"/>
                  <a:pt x="9045" y="11388"/>
                </a:cubicBezTo>
                <a:cubicBezTo>
                  <a:pt x="9045" y="11388"/>
                  <a:pt x="9045" y="11388"/>
                  <a:pt x="9045" y="11388"/>
                </a:cubicBezTo>
                <a:cubicBezTo>
                  <a:pt x="9180" y="11527"/>
                  <a:pt x="9315" y="11665"/>
                  <a:pt x="9450" y="11804"/>
                </a:cubicBezTo>
                <a:cubicBezTo>
                  <a:pt x="9450" y="11804"/>
                  <a:pt x="9450" y="11804"/>
                  <a:pt x="9585" y="11804"/>
                </a:cubicBezTo>
                <a:cubicBezTo>
                  <a:pt x="9585" y="11804"/>
                  <a:pt x="9585" y="11942"/>
                  <a:pt x="9720" y="11942"/>
                </a:cubicBezTo>
                <a:cubicBezTo>
                  <a:pt x="9720" y="11942"/>
                  <a:pt x="9720" y="11942"/>
                  <a:pt x="9720" y="11942"/>
                </a:cubicBezTo>
                <a:cubicBezTo>
                  <a:pt x="9855" y="12081"/>
                  <a:pt x="9990" y="12081"/>
                  <a:pt x="10260" y="12219"/>
                </a:cubicBezTo>
                <a:cubicBezTo>
                  <a:pt x="10260" y="12219"/>
                  <a:pt x="10260" y="12219"/>
                  <a:pt x="10260" y="12219"/>
                </a:cubicBezTo>
                <a:cubicBezTo>
                  <a:pt x="10395" y="12219"/>
                  <a:pt x="10395" y="12219"/>
                  <a:pt x="10530" y="12219"/>
                </a:cubicBezTo>
                <a:cubicBezTo>
                  <a:pt x="10530" y="12219"/>
                  <a:pt x="10530" y="12219"/>
                  <a:pt x="10530" y="12219"/>
                </a:cubicBezTo>
                <a:cubicBezTo>
                  <a:pt x="10665" y="12219"/>
                  <a:pt x="10665" y="12219"/>
                  <a:pt x="10800" y="12219"/>
                </a:cubicBezTo>
                <a:cubicBezTo>
                  <a:pt x="10935" y="12219"/>
                  <a:pt x="10935" y="12219"/>
                  <a:pt x="11070" y="12219"/>
                </a:cubicBezTo>
                <a:cubicBezTo>
                  <a:pt x="11070" y="12219"/>
                  <a:pt x="11070" y="12219"/>
                  <a:pt x="11070" y="12219"/>
                </a:cubicBezTo>
                <a:cubicBezTo>
                  <a:pt x="11205" y="12219"/>
                  <a:pt x="11205" y="12219"/>
                  <a:pt x="11340" y="12219"/>
                </a:cubicBezTo>
                <a:cubicBezTo>
                  <a:pt x="11340" y="12219"/>
                  <a:pt x="11340" y="12219"/>
                  <a:pt x="11340" y="12219"/>
                </a:cubicBezTo>
                <a:cubicBezTo>
                  <a:pt x="11610" y="12081"/>
                  <a:pt x="11745" y="12081"/>
                  <a:pt x="11880" y="11942"/>
                </a:cubicBezTo>
                <a:cubicBezTo>
                  <a:pt x="11880" y="11942"/>
                  <a:pt x="11880" y="11942"/>
                  <a:pt x="11880" y="11942"/>
                </a:cubicBezTo>
                <a:cubicBezTo>
                  <a:pt x="12015" y="11942"/>
                  <a:pt x="12015" y="11804"/>
                  <a:pt x="12015" y="11804"/>
                </a:cubicBezTo>
                <a:cubicBezTo>
                  <a:pt x="12150" y="11804"/>
                  <a:pt x="12150" y="11804"/>
                  <a:pt x="12150" y="11804"/>
                </a:cubicBezTo>
                <a:cubicBezTo>
                  <a:pt x="12285" y="11665"/>
                  <a:pt x="12420" y="11527"/>
                  <a:pt x="12555" y="11388"/>
                </a:cubicBezTo>
                <a:cubicBezTo>
                  <a:pt x="12555" y="11388"/>
                  <a:pt x="12555" y="11388"/>
                  <a:pt x="12555" y="11388"/>
                </a:cubicBezTo>
                <a:cubicBezTo>
                  <a:pt x="12555" y="11250"/>
                  <a:pt x="12555" y="11250"/>
                  <a:pt x="12690" y="11111"/>
                </a:cubicBezTo>
                <a:cubicBezTo>
                  <a:pt x="12690" y="11111"/>
                  <a:pt x="12690" y="11111"/>
                  <a:pt x="12690" y="11111"/>
                </a:cubicBezTo>
                <a:cubicBezTo>
                  <a:pt x="19710" y="11111"/>
                  <a:pt x="19710" y="11111"/>
                  <a:pt x="19710" y="11111"/>
                </a:cubicBezTo>
                <a:lnTo>
                  <a:pt x="16470" y="20250"/>
                </a:lnTo>
                <a:close/>
                <a:moveTo>
                  <a:pt x="20520" y="10419"/>
                </a:moveTo>
                <a:cubicBezTo>
                  <a:pt x="12960" y="10419"/>
                  <a:pt x="12960" y="10419"/>
                  <a:pt x="12960" y="10419"/>
                </a:cubicBezTo>
                <a:cubicBezTo>
                  <a:pt x="12960" y="10419"/>
                  <a:pt x="12960" y="10419"/>
                  <a:pt x="12960" y="10419"/>
                </a:cubicBezTo>
                <a:cubicBezTo>
                  <a:pt x="12960" y="10281"/>
                  <a:pt x="12960" y="10142"/>
                  <a:pt x="12960" y="10004"/>
                </a:cubicBezTo>
                <a:cubicBezTo>
                  <a:pt x="12960" y="9865"/>
                  <a:pt x="12960" y="9727"/>
                  <a:pt x="12960" y="9727"/>
                </a:cubicBezTo>
                <a:cubicBezTo>
                  <a:pt x="12960" y="9727"/>
                  <a:pt x="12960" y="9727"/>
                  <a:pt x="12960" y="9727"/>
                </a:cubicBezTo>
                <a:cubicBezTo>
                  <a:pt x="20520" y="9727"/>
                  <a:pt x="20520" y="9727"/>
                  <a:pt x="20520" y="9727"/>
                </a:cubicBezTo>
                <a:cubicBezTo>
                  <a:pt x="20655" y="9727"/>
                  <a:pt x="20925" y="9865"/>
                  <a:pt x="20925" y="10004"/>
                </a:cubicBezTo>
                <a:cubicBezTo>
                  <a:pt x="20925" y="10281"/>
                  <a:pt x="20655" y="10419"/>
                  <a:pt x="20520" y="10419"/>
                </a:cubicBezTo>
                <a:close/>
                <a:moveTo>
                  <a:pt x="4320" y="13050"/>
                </a:moveTo>
                <a:cubicBezTo>
                  <a:pt x="17280" y="13050"/>
                  <a:pt x="17280" y="13050"/>
                  <a:pt x="17280" y="13050"/>
                </a:cubicBezTo>
                <a:cubicBezTo>
                  <a:pt x="17415" y="13050"/>
                  <a:pt x="17685" y="13188"/>
                  <a:pt x="17685" y="13327"/>
                </a:cubicBezTo>
                <a:cubicBezTo>
                  <a:pt x="17685" y="13604"/>
                  <a:pt x="17415" y="13742"/>
                  <a:pt x="17280" y="13742"/>
                </a:cubicBezTo>
                <a:cubicBezTo>
                  <a:pt x="4320" y="13742"/>
                  <a:pt x="4320" y="13742"/>
                  <a:pt x="4320" y="13742"/>
                </a:cubicBezTo>
                <a:cubicBezTo>
                  <a:pt x="4185" y="13742"/>
                  <a:pt x="3915" y="13604"/>
                  <a:pt x="3915" y="13327"/>
                </a:cubicBezTo>
                <a:cubicBezTo>
                  <a:pt x="3915" y="13188"/>
                  <a:pt x="4185" y="13050"/>
                  <a:pt x="4320" y="13050"/>
                </a:cubicBezTo>
                <a:close/>
                <a:moveTo>
                  <a:pt x="16605" y="15265"/>
                </a:moveTo>
                <a:cubicBezTo>
                  <a:pt x="16605" y="15404"/>
                  <a:pt x="16335" y="15542"/>
                  <a:pt x="16200" y="15542"/>
                </a:cubicBezTo>
                <a:cubicBezTo>
                  <a:pt x="5400" y="15542"/>
                  <a:pt x="5400" y="15542"/>
                  <a:pt x="5400" y="15542"/>
                </a:cubicBezTo>
                <a:cubicBezTo>
                  <a:pt x="5265" y="15542"/>
                  <a:pt x="4995" y="15404"/>
                  <a:pt x="4995" y="15265"/>
                </a:cubicBezTo>
                <a:cubicBezTo>
                  <a:pt x="4995" y="14988"/>
                  <a:pt x="5265" y="14850"/>
                  <a:pt x="5400" y="14850"/>
                </a:cubicBezTo>
                <a:cubicBezTo>
                  <a:pt x="16200" y="14850"/>
                  <a:pt x="16200" y="14850"/>
                  <a:pt x="16200" y="14850"/>
                </a:cubicBezTo>
                <a:cubicBezTo>
                  <a:pt x="16335" y="14850"/>
                  <a:pt x="16605" y="14988"/>
                  <a:pt x="16605" y="15265"/>
                </a:cubicBezTo>
                <a:close/>
                <a:moveTo>
                  <a:pt x="15525" y="17065"/>
                </a:moveTo>
                <a:cubicBezTo>
                  <a:pt x="15525" y="17204"/>
                  <a:pt x="15255" y="17481"/>
                  <a:pt x="15120" y="17481"/>
                </a:cubicBezTo>
                <a:cubicBezTo>
                  <a:pt x="6480" y="17481"/>
                  <a:pt x="6480" y="17481"/>
                  <a:pt x="6480" y="17481"/>
                </a:cubicBezTo>
                <a:cubicBezTo>
                  <a:pt x="6345" y="17481"/>
                  <a:pt x="6075" y="17204"/>
                  <a:pt x="6075" y="17065"/>
                </a:cubicBezTo>
                <a:cubicBezTo>
                  <a:pt x="6075" y="16788"/>
                  <a:pt x="6345" y="16650"/>
                  <a:pt x="6480" y="16650"/>
                </a:cubicBezTo>
                <a:cubicBezTo>
                  <a:pt x="15120" y="16650"/>
                  <a:pt x="15120" y="16650"/>
                  <a:pt x="15120" y="16650"/>
                </a:cubicBezTo>
                <a:cubicBezTo>
                  <a:pt x="15255" y="16650"/>
                  <a:pt x="15525" y="16788"/>
                  <a:pt x="15525" y="17065"/>
                </a:cubicBezTo>
                <a:close/>
                <a:moveTo>
                  <a:pt x="14715" y="18865"/>
                </a:moveTo>
                <a:cubicBezTo>
                  <a:pt x="14715" y="19142"/>
                  <a:pt x="14580" y="19281"/>
                  <a:pt x="14445" y="19281"/>
                </a:cubicBezTo>
                <a:cubicBezTo>
                  <a:pt x="7155" y="19281"/>
                  <a:pt x="7155" y="19281"/>
                  <a:pt x="7155" y="19281"/>
                </a:cubicBezTo>
                <a:cubicBezTo>
                  <a:pt x="7020" y="19281"/>
                  <a:pt x="6885" y="19142"/>
                  <a:pt x="6885" y="18865"/>
                </a:cubicBezTo>
                <a:cubicBezTo>
                  <a:pt x="6885" y="18727"/>
                  <a:pt x="7020" y="18588"/>
                  <a:pt x="7155" y="18588"/>
                </a:cubicBezTo>
                <a:cubicBezTo>
                  <a:pt x="14445" y="18588"/>
                  <a:pt x="14445" y="18588"/>
                  <a:pt x="14445" y="18588"/>
                </a:cubicBezTo>
                <a:cubicBezTo>
                  <a:pt x="14580" y="18588"/>
                  <a:pt x="14715" y="18727"/>
                  <a:pt x="14715" y="188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62" name="Freeform 1870"/>
          <p:cNvSpPr/>
          <p:nvPr/>
        </p:nvSpPr>
        <p:spPr>
          <a:xfrm>
            <a:off x="4958772" y="9400888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20" y="0"/>
                </a:moveTo>
                <a:cubicBezTo>
                  <a:pt x="13365" y="0"/>
                  <a:pt x="13365" y="0"/>
                  <a:pt x="13365" y="0"/>
                </a:cubicBezTo>
                <a:cubicBezTo>
                  <a:pt x="8235" y="0"/>
                  <a:pt x="8235" y="0"/>
                  <a:pt x="8235" y="0"/>
                </a:cubicBezTo>
                <a:cubicBezTo>
                  <a:pt x="3780" y="0"/>
                  <a:pt x="3780" y="0"/>
                  <a:pt x="3780" y="0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8235" y="21600"/>
                  <a:pt x="8235" y="21600"/>
                  <a:pt x="8235" y="21600"/>
                </a:cubicBezTo>
                <a:cubicBezTo>
                  <a:pt x="13365" y="21600"/>
                  <a:pt x="13365" y="21600"/>
                  <a:pt x="1336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075"/>
                  <a:pt x="21600" y="6075"/>
                  <a:pt x="21600" y="6075"/>
                </a:cubicBezTo>
                <a:lnTo>
                  <a:pt x="17820" y="0"/>
                </a:lnTo>
                <a:close/>
                <a:moveTo>
                  <a:pt x="17415" y="675"/>
                </a:moveTo>
                <a:cubicBezTo>
                  <a:pt x="20655" y="5805"/>
                  <a:pt x="20655" y="5805"/>
                  <a:pt x="20655" y="5805"/>
                </a:cubicBezTo>
                <a:cubicBezTo>
                  <a:pt x="13365" y="5805"/>
                  <a:pt x="13365" y="5805"/>
                  <a:pt x="13365" y="5805"/>
                </a:cubicBezTo>
                <a:cubicBezTo>
                  <a:pt x="13365" y="675"/>
                  <a:pt x="13365" y="675"/>
                  <a:pt x="13365" y="675"/>
                </a:cubicBezTo>
                <a:lnTo>
                  <a:pt x="17415" y="675"/>
                </a:lnTo>
                <a:close/>
                <a:moveTo>
                  <a:pt x="10800" y="675"/>
                </a:moveTo>
                <a:cubicBezTo>
                  <a:pt x="12555" y="675"/>
                  <a:pt x="12555" y="675"/>
                  <a:pt x="12555" y="675"/>
                </a:cubicBezTo>
                <a:cubicBezTo>
                  <a:pt x="12555" y="5805"/>
                  <a:pt x="12555" y="5805"/>
                  <a:pt x="12555" y="5805"/>
                </a:cubicBezTo>
                <a:cubicBezTo>
                  <a:pt x="10800" y="5805"/>
                  <a:pt x="10800" y="5805"/>
                  <a:pt x="10800" y="5805"/>
                </a:cubicBezTo>
                <a:cubicBezTo>
                  <a:pt x="9045" y="5805"/>
                  <a:pt x="9045" y="5805"/>
                  <a:pt x="9045" y="5805"/>
                </a:cubicBezTo>
                <a:cubicBezTo>
                  <a:pt x="9045" y="675"/>
                  <a:pt x="9045" y="675"/>
                  <a:pt x="9045" y="675"/>
                </a:cubicBezTo>
                <a:lnTo>
                  <a:pt x="10800" y="675"/>
                </a:lnTo>
                <a:close/>
                <a:moveTo>
                  <a:pt x="12150" y="8505"/>
                </a:moveTo>
                <a:cubicBezTo>
                  <a:pt x="12150" y="8370"/>
                  <a:pt x="12015" y="8235"/>
                  <a:pt x="11880" y="8235"/>
                </a:cubicBezTo>
                <a:cubicBezTo>
                  <a:pt x="11745" y="8235"/>
                  <a:pt x="11475" y="8505"/>
                  <a:pt x="11475" y="8640"/>
                </a:cubicBezTo>
                <a:cubicBezTo>
                  <a:pt x="11475" y="8775"/>
                  <a:pt x="11610" y="8910"/>
                  <a:pt x="11745" y="8910"/>
                </a:cubicBezTo>
                <a:cubicBezTo>
                  <a:pt x="11070" y="9585"/>
                  <a:pt x="11070" y="9585"/>
                  <a:pt x="11070" y="9585"/>
                </a:cubicBezTo>
                <a:cubicBezTo>
                  <a:pt x="11070" y="9450"/>
                  <a:pt x="10935" y="9315"/>
                  <a:pt x="10800" y="9315"/>
                </a:cubicBezTo>
                <a:cubicBezTo>
                  <a:pt x="10665" y="9315"/>
                  <a:pt x="10530" y="9450"/>
                  <a:pt x="10530" y="9585"/>
                </a:cubicBezTo>
                <a:cubicBezTo>
                  <a:pt x="9855" y="8910"/>
                  <a:pt x="9855" y="8910"/>
                  <a:pt x="9855" y="8910"/>
                </a:cubicBezTo>
                <a:cubicBezTo>
                  <a:pt x="9990" y="8910"/>
                  <a:pt x="10125" y="8775"/>
                  <a:pt x="10125" y="8640"/>
                </a:cubicBezTo>
                <a:cubicBezTo>
                  <a:pt x="10125" y="8505"/>
                  <a:pt x="9855" y="8235"/>
                  <a:pt x="9720" y="8235"/>
                </a:cubicBezTo>
                <a:cubicBezTo>
                  <a:pt x="9585" y="8235"/>
                  <a:pt x="9450" y="8370"/>
                  <a:pt x="9450" y="8505"/>
                </a:cubicBezTo>
                <a:cubicBezTo>
                  <a:pt x="9315" y="8505"/>
                  <a:pt x="9315" y="8505"/>
                  <a:pt x="9315" y="8505"/>
                </a:cubicBezTo>
                <a:cubicBezTo>
                  <a:pt x="9045" y="8910"/>
                  <a:pt x="9045" y="8910"/>
                  <a:pt x="9045" y="8910"/>
                </a:cubicBezTo>
                <a:cubicBezTo>
                  <a:pt x="9045" y="6480"/>
                  <a:pt x="9045" y="6480"/>
                  <a:pt x="9045" y="6480"/>
                </a:cubicBezTo>
                <a:cubicBezTo>
                  <a:pt x="9315" y="6480"/>
                  <a:pt x="9315" y="6480"/>
                  <a:pt x="9315" y="6480"/>
                </a:cubicBezTo>
                <a:cubicBezTo>
                  <a:pt x="9315" y="6615"/>
                  <a:pt x="9585" y="6885"/>
                  <a:pt x="9720" y="6885"/>
                </a:cubicBezTo>
                <a:cubicBezTo>
                  <a:pt x="9855" y="6885"/>
                  <a:pt x="10125" y="6615"/>
                  <a:pt x="10125" y="6480"/>
                </a:cubicBezTo>
                <a:cubicBezTo>
                  <a:pt x="11475" y="6480"/>
                  <a:pt x="11475" y="6480"/>
                  <a:pt x="11475" y="6480"/>
                </a:cubicBezTo>
                <a:cubicBezTo>
                  <a:pt x="11475" y="6615"/>
                  <a:pt x="11745" y="6885"/>
                  <a:pt x="11880" y="6885"/>
                </a:cubicBezTo>
                <a:cubicBezTo>
                  <a:pt x="12015" y="6885"/>
                  <a:pt x="12285" y="6615"/>
                  <a:pt x="12285" y="6480"/>
                </a:cubicBezTo>
                <a:cubicBezTo>
                  <a:pt x="12555" y="6480"/>
                  <a:pt x="12555" y="6480"/>
                  <a:pt x="12555" y="6480"/>
                </a:cubicBezTo>
                <a:cubicBezTo>
                  <a:pt x="12555" y="8910"/>
                  <a:pt x="12555" y="8910"/>
                  <a:pt x="12555" y="8910"/>
                </a:cubicBezTo>
                <a:cubicBezTo>
                  <a:pt x="12285" y="8505"/>
                  <a:pt x="12285" y="8505"/>
                  <a:pt x="12285" y="8505"/>
                </a:cubicBezTo>
                <a:lnTo>
                  <a:pt x="12150" y="8505"/>
                </a:lnTo>
                <a:close/>
                <a:moveTo>
                  <a:pt x="4185" y="675"/>
                </a:moveTo>
                <a:cubicBezTo>
                  <a:pt x="8235" y="675"/>
                  <a:pt x="8235" y="675"/>
                  <a:pt x="8235" y="675"/>
                </a:cubicBezTo>
                <a:cubicBezTo>
                  <a:pt x="8235" y="5805"/>
                  <a:pt x="8235" y="5805"/>
                  <a:pt x="8235" y="5805"/>
                </a:cubicBezTo>
                <a:cubicBezTo>
                  <a:pt x="945" y="5805"/>
                  <a:pt x="945" y="5805"/>
                  <a:pt x="945" y="5805"/>
                </a:cubicBezTo>
                <a:lnTo>
                  <a:pt x="4185" y="675"/>
                </a:lnTo>
                <a:close/>
                <a:moveTo>
                  <a:pt x="9045" y="20925"/>
                </a:moveTo>
                <a:cubicBezTo>
                  <a:pt x="9045" y="19575"/>
                  <a:pt x="9045" y="19575"/>
                  <a:pt x="9045" y="19575"/>
                </a:cubicBezTo>
                <a:cubicBezTo>
                  <a:pt x="9315" y="19980"/>
                  <a:pt x="9315" y="19980"/>
                  <a:pt x="9315" y="19980"/>
                </a:cubicBezTo>
                <a:cubicBezTo>
                  <a:pt x="10800" y="18495"/>
                  <a:pt x="10800" y="18495"/>
                  <a:pt x="10800" y="18495"/>
                </a:cubicBezTo>
                <a:cubicBezTo>
                  <a:pt x="12285" y="19980"/>
                  <a:pt x="12285" y="19980"/>
                  <a:pt x="12285" y="19980"/>
                </a:cubicBezTo>
                <a:cubicBezTo>
                  <a:pt x="12555" y="19575"/>
                  <a:pt x="12555" y="19575"/>
                  <a:pt x="12555" y="19575"/>
                </a:cubicBezTo>
                <a:cubicBezTo>
                  <a:pt x="12555" y="20925"/>
                  <a:pt x="12555" y="20925"/>
                  <a:pt x="12555" y="20925"/>
                </a:cubicBezTo>
                <a:lnTo>
                  <a:pt x="9045" y="20925"/>
                </a:lnTo>
                <a:close/>
                <a:moveTo>
                  <a:pt x="13365" y="20925"/>
                </a:moveTo>
                <a:cubicBezTo>
                  <a:pt x="13365" y="17820"/>
                  <a:pt x="13365" y="17820"/>
                  <a:pt x="13365" y="17820"/>
                </a:cubicBezTo>
                <a:cubicBezTo>
                  <a:pt x="12285" y="18900"/>
                  <a:pt x="12285" y="18900"/>
                  <a:pt x="12285" y="18900"/>
                </a:cubicBezTo>
                <a:cubicBezTo>
                  <a:pt x="10800" y="17550"/>
                  <a:pt x="10800" y="17550"/>
                  <a:pt x="10800" y="17550"/>
                </a:cubicBezTo>
                <a:cubicBezTo>
                  <a:pt x="9315" y="18900"/>
                  <a:pt x="9315" y="18900"/>
                  <a:pt x="9315" y="18900"/>
                </a:cubicBezTo>
                <a:cubicBezTo>
                  <a:pt x="8235" y="17820"/>
                  <a:pt x="8235" y="17820"/>
                  <a:pt x="8235" y="17820"/>
                </a:cubicBezTo>
                <a:cubicBezTo>
                  <a:pt x="8235" y="20925"/>
                  <a:pt x="8235" y="20925"/>
                  <a:pt x="8235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6480"/>
                  <a:pt x="675" y="6480"/>
                  <a:pt x="675" y="6480"/>
                </a:cubicBezTo>
                <a:cubicBezTo>
                  <a:pt x="8235" y="6480"/>
                  <a:pt x="8235" y="6480"/>
                  <a:pt x="8235" y="6480"/>
                </a:cubicBezTo>
                <a:cubicBezTo>
                  <a:pt x="8235" y="10530"/>
                  <a:pt x="8235" y="10530"/>
                  <a:pt x="8235" y="10530"/>
                </a:cubicBezTo>
                <a:cubicBezTo>
                  <a:pt x="9315" y="9450"/>
                  <a:pt x="9315" y="9450"/>
                  <a:pt x="9315" y="9450"/>
                </a:cubicBezTo>
                <a:cubicBezTo>
                  <a:pt x="10800" y="10935"/>
                  <a:pt x="10800" y="10935"/>
                  <a:pt x="10800" y="10935"/>
                </a:cubicBezTo>
                <a:cubicBezTo>
                  <a:pt x="12285" y="9450"/>
                  <a:pt x="12285" y="9450"/>
                  <a:pt x="12285" y="9450"/>
                </a:cubicBezTo>
                <a:cubicBezTo>
                  <a:pt x="13365" y="10530"/>
                  <a:pt x="13365" y="10530"/>
                  <a:pt x="13365" y="10530"/>
                </a:cubicBezTo>
                <a:cubicBezTo>
                  <a:pt x="13365" y="6480"/>
                  <a:pt x="13365" y="6480"/>
                  <a:pt x="13365" y="6480"/>
                </a:cubicBezTo>
                <a:cubicBezTo>
                  <a:pt x="20925" y="6480"/>
                  <a:pt x="20925" y="6480"/>
                  <a:pt x="20925" y="6480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13365" y="20925"/>
                </a:lnTo>
                <a:close/>
                <a:moveTo>
                  <a:pt x="10800" y="675"/>
                </a:moveTo>
                <a:cubicBezTo>
                  <a:pt x="10935" y="675"/>
                  <a:pt x="11205" y="945"/>
                  <a:pt x="11205" y="1080"/>
                </a:cubicBezTo>
                <a:cubicBezTo>
                  <a:pt x="11205" y="1215"/>
                  <a:pt x="10935" y="1485"/>
                  <a:pt x="10800" y="1485"/>
                </a:cubicBezTo>
                <a:cubicBezTo>
                  <a:pt x="10665" y="1485"/>
                  <a:pt x="10395" y="1215"/>
                  <a:pt x="10395" y="1080"/>
                </a:cubicBezTo>
                <a:cubicBezTo>
                  <a:pt x="10395" y="945"/>
                  <a:pt x="10665" y="675"/>
                  <a:pt x="10800" y="675"/>
                </a:cubicBezTo>
                <a:close/>
                <a:moveTo>
                  <a:pt x="9720" y="1755"/>
                </a:moveTo>
                <a:cubicBezTo>
                  <a:pt x="9855" y="1755"/>
                  <a:pt x="10125" y="2025"/>
                  <a:pt x="10125" y="2160"/>
                </a:cubicBezTo>
                <a:cubicBezTo>
                  <a:pt x="10125" y="2295"/>
                  <a:pt x="9855" y="2565"/>
                  <a:pt x="9720" y="2565"/>
                </a:cubicBezTo>
                <a:cubicBezTo>
                  <a:pt x="9585" y="2565"/>
                  <a:pt x="9315" y="2295"/>
                  <a:pt x="9315" y="2160"/>
                </a:cubicBezTo>
                <a:cubicBezTo>
                  <a:pt x="9315" y="2025"/>
                  <a:pt x="9585" y="1755"/>
                  <a:pt x="9720" y="1755"/>
                </a:cubicBezTo>
                <a:close/>
                <a:moveTo>
                  <a:pt x="9720" y="3915"/>
                </a:moveTo>
                <a:cubicBezTo>
                  <a:pt x="9855" y="3915"/>
                  <a:pt x="10125" y="4185"/>
                  <a:pt x="10125" y="4320"/>
                </a:cubicBezTo>
                <a:cubicBezTo>
                  <a:pt x="10125" y="4455"/>
                  <a:pt x="9855" y="4725"/>
                  <a:pt x="9720" y="4725"/>
                </a:cubicBezTo>
                <a:cubicBezTo>
                  <a:pt x="9585" y="4725"/>
                  <a:pt x="9315" y="4455"/>
                  <a:pt x="9315" y="4320"/>
                </a:cubicBezTo>
                <a:cubicBezTo>
                  <a:pt x="9315" y="4185"/>
                  <a:pt x="9585" y="3915"/>
                  <a:pt x="9720" y="3915"/>
                </a:cubicBezTo>
                <a:close/>
                <a:moveTo>
                  <a:pt x="10800" y="2835"/>
                </a:moveTo>
                <a:cubicBezTo>
                  <a:pt x="10935" y="2835"/>
                  <a:pt x="11205" y="3105"/>
                  <a:pt x="11205" y="3240"/>
                </a:cubicBezTo>
                <a:cubicBezTo>
                  <a:pt x="11205" y="3375"/>
                  <a:pt x="10935" y="3645"/>
                  <a:pt x="10800" y="3645"/>
                </a:cubicBezTo>
                <a:cubicBezTo>
                  <a:pt x="10665" y="3645"/>
                  <a:pt x="10395" y="3375"/>
                  <a:pt x="10395" y="3240"/>
                </a:cubicBezTo>
                <a:cubicBezTo>
                  <a:pt x="10395" y="3105"/>
                  <a:pt x="10665" y="2835"/>
                  <a:pt x="10800" y="2835"/>
                </a:cubicBezTo>
                <a:close/>
                <a:moveTo>
                  <a:pt x="11880" y="1755"/>
                </a:moveTo>
                <a:cubicBezTo>
                  <a:pt x="12015" y="1755"/>
                  <a:pt x="12285" y="2025"/>
                  <a:pt x="12285" y="2160"/>
                </a:cubicBezTo>
                <a:cubicBezTo>
                  <a:pt x="12285" y="2295"/>
                  <a:pt x="12015" y="2565"/>
                  <a:pt x="11880" y="2565"/>
                </a:cubicBezTo>
                <a:cubicBezTo>
                  <a:pt x="11745" y="2565"/>
                  <a:pt x="11475" y="2295"/>
                  <a:pt x="11475" y="2160"/>
                </a:cubicBezTo>
                <a:cubicBezTo>
                  <a:pt x="11475" y="2025"/>
                  <a:pt x="11745" y="1755"/>
                  <a:pt x="11880" y="1755"/>
                </a:cubicBezTo>
                <a:close/>
                <a:moveTo>
                  <a:pt x="11880" y="3915"/>
                </a:moveTo>
                <a:cubicBezTo>
                  <a:pt x="12015" y="3915"/>
                  <a:pt x="12285" y="4185"/>
                  <a:pt x="12285" y="4320"/>
                </a:cubicBezTo>
                <a:cubicBezTo>
                  <a:pt x="12285" y="4455"/>
                  <a:pt x="12015" y="4725"/>
                  <a:pt x="11880" y="4725"/>
                </a:cubicBezTo>
                <a:cubicBezTo>
                  <a:pt x="11745" y="4725"/>
                  <a:pt x="11475" y="4455"/>
                  <a:pt x="11475" y="4320"/>
                </a:cubicBezTo>
                <a:cubicBezTo>
                  <a:pt x="11475" y="4185"/>
                  <a:pt x="11745" y="3915"/>
                  <a:pt x="11880" y="3915"/>
                </a:cubicBezTo>
                <a:close/>
                <a:moveTo>
                  <a:pt x="10800" y="4995"/>
                </a:moveTo>
                <a:cubicBezTo>
                  <a:pt x="10935" y="4995"/>
                  <a:pt x="11205" y="5265"/>
                  <a:pt x="11205" y="5400"/>
                </a:cubicBezTo>
                <a:cubicBezTo>
                  <a:pt x="11205" y="5535"/>
                  <a:pt x="10935" y="5805"/>
                  <a:pt x="10800" y="5805"/>
                </a:cubicBezTo>
                <a:cubicBezTo>
                  <a:pt x="10665" y="5805"/>
                  <a:pt x="10395" y="5535"/>
                  <a:pt x="10395" y="5400"/>
                </a:cubicBezTo>
                <a:cubicBezTo>
                  <a:pt x="10395" y="5265"/>
                  <a:pt x="10665" y="4995"/>
                  <a:pt x="10800" y="4995"/>
                </a:cubicBezTo>
                <a:close/>
                <a:moveTo>
                  <a:pt x="10800" y="7155"/>
                </a:moveTo>
                <a:cubicBezTo>
                  <a:pt x="10935" y="7155"/>
                  <a:pt x="11205" y="7425"/>
                  <a:pt x="11205" y="7560"/>
                </a:cubicBezTo>
                <a:cubicBezTo>
                  <a:pt x="11205" y="7695"/>
                  <a:pt x="10935" y="7965"/>
                  <a:pt x="10800" y="7965"/>
                </a:cubicBezTo>
                <a:cubicBezTo>
                  <a:pt x="10665" y="7965"/>
                  <a:pt x="10395" y="7695"/>
                  <a:pt x="10395" y="7560"/>
                </a:cubicBezTo>
                <a:cubicBezTo>
                  <a:pt x="10395" y="7425"/>
                  <a:pt x="10665" y="7155"/>
                  <a:pt x="10800" y="71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63" name="Freeform 1871"/>
          <p:cNvSpPr/>
          <p:nvPr/>
        </p:nvSpPr>
        <p:spPr>
          <a:xfrm>
            <a:off x="4958772" y="10639138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20" y="0"/>
                </a:moveTo>
                <a:cubicBezTo>
                  <a:pt x="3780" y="0"/>
                  <a:pt x="3780" y="0"/>
                  <a:pt x="3780" y="0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075"/>
                  <a:pt x="21600" y="6075"/>
                  <a:pt x="21600" y="6075"/>
                </a:cubicBezTo>
                <a:lnTo>
                  <a:pt x="17820" y="0"/>
                </a:lnTo>
                <a:close/>
                <a:moveTo>
                  <a:pt x="20655" y="5805"/>
                </a:moveTo>
                <a:cubicBezTo>
                  <a:pt x="11205" y="5805"/>
                  <a:pt x="11205" y="5805"/>
                  <a:pt x="11205" y="5805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7415" y="675"/>
                  <a:pt x="17415" y="675"/>
                  <a:pt x="17415" y="675"/>
                </a:cubicBezTo>
                <a:lnTo>
                  <a:pt x="20655" y="5805"/>
                </a:lnTo>
                <a:close/>
                <a:moveTo>
                  <a:pt x="4185" y="675"/>
                </a:moveTo>
                <a:cubicBezTo>
                  <a:pt x="10395" y="675"/>
                  <a:pt x="10395" y="675"/>
                  <a:pt x="10395" y="675"/>
                </a:cubicBezTo>
                <a:cubicBezTo>
                  <a:pt x="10395" y="5805"/>
                  <a:pt x="10395" y="5805"/>
                  <a:pt x="10395" y="5805"/>
                </a:cubicBezTo>
                <a:cubicBezTo>
                  <a:pt x="945" y="5805"/>
                  <a:pt x="945" y="5805"/>
                  <a:pt x="945" y="5805"/>
                </a:cubicBezTo>
                <a:lnTo>
                  <a:pt x="4185" y="675"/>
                </a:lnTo>
                <a:close/>
                <a:moveTo>
                  <a:pt x="675" y="20925"/>
                </a:moveTo>
                <a:cubicBezTo>
                  <a:pt x="675" y="6480"/>
                  <a:pt x="675" y="6480"/>
                  <a:pt x="675" y="6480"/>
                </a:cubicBezTo>
                <a:cubicBezTo>
                  <a:pt x="20925" y="6480"/>
                  <a:pt x="20925" y="6480"/>
                  <a:pt x="20925" y="6480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675" y="20925"/>
                </a:lnTo>
                <a:close/>
                <a:moveTo>
                  <a:pt x="12960" y="8235"/>
                </a:moveTo>
                <a:cubicBezTo>
                  <a:pt x="8640" y="8235"/>
                  <a:pt x="8640" y="8235"/>
                  <a:pt x="8640" y="8235"/>
                </a:cubicBezTo>
                <a:cubicBezTo>
                  <a:pt x="8100" y="8235"/>
                  <a:pt x="7560" y="8775"/>
                  <a:pt x="7560" y="9315"/>
                </a:cubicBezTo>
                <a:cubicBezTo>
                  <a:pt x="7560" y="9990"/>
                  <a:pt x="8100" y="10395"/>
                  <a:pt x="8640" y="10395"/>
                </a:cubicBezTo>
                <a:cubicBezTo>
                  <a:pt x="12960" y="10395"/>
                  <a:pt x="12960" y="10395"/>
                  <a:pt x="12960" y="10395"/>
                </a:cubicBezTo>
                <a:cubicBezTo>
                  <a:pt x="13500" y="10395"/>
                  <a:pt x="14040" y="9990"/>
                  <a:pt x="14040" y="9315"/>
                </a:cubicBezTo>
                <a:cubicBezTo>
                  <a:pt x="14040" y="8775"/>
                  <a:pt x="13500" y="8235"/>
                  <a:pt x="12960" y="8235"/>
                </a:cubicBezTo>
                <a:close/>
                <a:moveTo>
                  <a:pt x="12960" y="9720"/>
                </a:moveTo>
                <a:cubicBezTo>
                  <a:pt x="8640" y="9720"/>
                  <a:pt x="8640" y="9720"/>
                  <a:pt x="8640" y="9720"/>
                </a:cubicBezTo>
                <a:cubicBezTo>
                  <a:pt x="8505" y="9720"/>
                  <a:pt x="8235" y="9585"/>
                  <a:pt x="8235" y="9315"/>
                </a:cubicBezTo>
                <a:cubicBezTo>
                  <a:pt x="8235" y="9180"/>
                  <a:pt x="8505" y="9045"/>
                  <a:pt x="8640" y="9045"/>
                </a:cubicBezTo>
                <a:cubicBezTo>
                  <a:pt x="12960" y="9045"/>
                  <a:pt x="12960" y="9045"/>
                  <a:pt x="12960" y="9045"/>
                </a:cubicBezTo>
                <a:cubicBezTo>
                  <a:pt x="13095" y="9045"/>
                  <a:pt x="13365" y="9180"/>
                  <a:pt x="13365" y="9315"/>
                </a:cubicBezTo>
                <a:cubicBezTo>
                  <a:pt x="13365" y="9585"/>
                  <a:pt x="13095" y="9720"/>
                  <a:pt x="12960" y="9720"/>
                </a:cubicBezTo>
                <a:close/>
                <a:moveTo>
                  <a:pt x="14040" y="19035"/>
                </a:moveTo>
                <a:cubicBezTo>
                  <a:pt x="14040" y="19305"/>
                  <a:pt x="13905" y="19440"/>
                  <a:pt x="13635" y="19440"/>
                </a:cubicBezTo>
                <a:cubicBezTo>
                  <a:pt x="7965" y="19440"/>
                  <a:pt x="7965" y="19440"/>
                  <a:pt x="7965" y="19440"/>
                </a:cubicBezTo>
                <a:cubicBezTo>
                  <a:pt x="7695" y="19440"/>
                  <a:pt x="7560" y="19305"/>
                  <a:pt x="7560" y="19035"/>
                </a:cubicBezTo>
                <a:cubicBezTo>
                  <a:pt x="7560" y="18900"/>
                  <a:pt x="7695" y="18765"/>
                  <a:pt x="7965" y="18765"/>
                </a:cubicBezTo>
                <a:cubicBezTo>
                  <a:pt x="13635" y="18765"/>
                  <a:pt x="13635" y="18765"/>
                  <a:pt x="13635" y="18765"/>
                </a:cubicBezTo>
                <a:cubicBezTo>
                  <a:pt x="13905" y="18765"/>
                  <a:pt x="14040" y="18900"/>
                  <a:pt x="14040" y="19035"/>
                </a:cubicBezTo>
                <a:close/>
                <a:moveTo>
                  <a:pt x="8640" y="17685"/>
                </a:moveTo>
                <a:cubicBezTo>
                  <a:pt x="8640" y="15255"/>
                  <a:pt x="8640" y="15255"/>
                  <a:pt x="8640" y="15255"/>
                </a:cubicBezTo>
                <a:cubicBezTo>
                  <a:pt x="8235" y="15795"/>
                  <a:pt x="8235" y="15795"/>
                  <a:pt x="8235" y="15795"/>
                </a:cubicBezTo>
                <a:cubicBezTo>
                  <a:pt x="8100" y="15795"/>
                  <a:pt x="7965" y="15795"/>
                  <a:pt x="7965" y="15795"/>
                </a:cubicBezTo>
                <a:cubicBezTo>
                  <a:pt x="7830" y="15795"/>
                  <a:pt x="7695" y="15795"/>
                  <a:pt x="7695" y="15795"/>
                </a:cubicBezTo>
                <a:cubicBezTo>
                  <a:pt x="7560" y="15660"/>
                  <a:pt x="7560" y="15390"/>
                  <a:pt x="7695" y="15255"/>
                </a:cubicBezTo>
                <a:cubicBezTo>
                  <a:pt x="8775" y="14175"/>
                  <a:pt x="8775" y="14175"/>
                  <a:pt x="8775" y="14175"/>
                </a:cubicBezTo>
                <a:cubicBezTo>
                  <a:pt x="8775" y="14175"/>
                  <a:pt x="8775" y="14040"/>
                  <a:pt x="8910" y="14040"/>
                </a:cubicBezTo>
                <a:cubicBezTo>
                  <a:pt x="8910" y="14040"/>
                  <a:pt x="9045" y="14040"/>
                  <a:pt x="9180" y="14040"/>
                </a:cubicBezTo>
                <a:cubicBezTo>
                  <a:pt x="9180" y="14040"/>
                  <a:pt x="9180" y="14175"/>
                  <a:pt x="9315" y="14175"/>
                </a:cubicBezTo>
                <a:cubicBezTo>
                  <a:pt x="10395" y="15255"/>
                  <a:pt x="10395" y="15255"/>
                  <a:pt x="10395" y="15255"/>
                </a:cubicBezTo>
                <a:cubicBezTo>
                  <a:pt x="10530" y="15390"/>
                  <a:pt x="10530" y="15660"/>
                  <a:pt x="10395" y="15795"/>
                </a:cubicBezTo>
                <a:cubicBezTo>
                  <a:pt x="10260" y="15795"/>
                  <a:pt x="10125" y="15795"/>
                  <a:pt x="10125" y="15795"/>
                </a:cubicBezTo>
                <a:cubicBezTo>
                  <a:pt x="9990" y="15795"/>
                  <a:pt x="9855" y="15795"/>
                  <a:pt x="9855" y="15795"/>
                </a:cubicBezTo>
                <a:cubicBezTo>
                  <a:pt x="9315" y="15255"/>
                  <a:pt x="9315" y="15255"/>
                  <a:pt x="9315" y="15255"/>
                </a:cubicBezTo>
                <a:cubicBezTo>
                  <a:pt x="9315" y="17685"/>
                  <a:pt x="9315" y="17685"/>
                  <a:pt x="9315" y="17685"/>
                </a:cubicBezTo>
                <a:cubicBezTo>
                  <a:pt x="9315" y="17820"/>
                  <a:pt x="9180" y="17955"/>
                  <a:pt x="9045" y="17955"/>
                </a:cubicBezTo>
                <a:cubicBezTo>
                  <a:pt x="8775" y="17955"/>
                  <a:pt x="8640" y="17820"/>
                  <a:pt x="8640" y="17685"/>
                </a:cubicBezTo>
                <a:close/>
                <a:moveTo>
                  <a:pt x="13905" y="15255"/>
                </a:moveTo>
                <a:cubicBezTo>
                  <a:pt x="14040" y="15390"/>
                  <a:pt x="14040" y="15660"/>
                  <a:pt x="13905" y="15795"/>
                </a:cubicBezTo>
                <a:cubicBezTo>
                  <a:pt x="13905" y="15795"/>
                  <a:pt x="13770" y="15795"/>
                  <a:pt x="13635" y="15795"/>
                </a:cubicBezTo>
                <a:cubicBezTo>
                  <a:pt x="13635" y="15795"/>
                  <a:pt x="13500" y="15795"/>
                  <a:pt x="13365" y="15795"/>
                </a:cubicBezTo>
                <a:cubicBezTo>
                  <a:pt x="12960" y="15255"/>
                  <a:pt x="12960" y="15255"/>
                  <a:pt x="12960" y="15255"/>
                </a:cubicBezTo>
                <a:cubicBezTo>
                  <a:pt x="12960" y="17685"/>
                  <a:pt x="12960" y="17685"/>
                  <a:pt x="12960" y="17685"/>
                </a:cubicBezTo>
                <a:cubicBezTo>
                  <a:pt x="12960" y="17820"/>
                  <a:pt x="12825" y="17955"/>
                  <a:pt x="12555" y="17955"/>
                </a:cubicBezTo>
                <a:cubicBezTo>
                  <a:pt x="12420" y="17955"/>
                  <a:pt x="12285" y="17820"/>
                  <a:pt x="12285" y="17685"/>
                </a:cubicBezTo>
                <a:cubicBezTo>
                  <a:pt x="12285" y="15255"/>
                  <a:pt x="12285" y="15255"/>
                  <a:pt x="12285" y="15255"/>
                </a:cubicBezTo>
                <a:cubicBezTo>
                  <a:pt x="11745" y="15795"/>
                  <a:pt x="11745" y="15795"/>
                  <a:pt x="11745" y="15795"/>
                </a:cubicBezTo>
                <a:cubicBezTo>
                  <a:pt x="11745" y="15795"/>
                  <a:pt x="11610" y="15795"/>
                  <a:pt x="11475" y="15795"/>
                </a:cubicBezTo>
                <a:cubicBezTo>
                  <a:pt x="11475" y="15795"/>
                  <a:pt x="11340" y="15795"/>
                  <a:pt x="11205" y="15795"/>
                </a:cubicBezTo>
                <a:cubicBezTo>
                  <a:pt x="11070" y="15660"/>
                  <a:pt x="11070" y="15390"/>
                  <a:pt x="11205" y="15255"/>
                </a:cubicBezTo>
                <a:cubicBezTo>
                  <a:pt x="12285" y="14175"/>
                  <a:pt x="12285" y="14175"/>
                  <a:pt x="12285" y="14175"/>
                </a:cubicBezTo>
                <a:cubicBezTo>
                  <a:pt x="12420" y="14175"/>
                  <a:pt x="12420" y="14040"/>
                  <a:pt x="12420" y="14040"/>
                </a:cubicBezTo>
                <a:cubicBezTo>
                  <a:pt x="12555" y="14040"/>
                  <a:pt x="12690" y="14040"/>
                  <a:pt x="12690" y="14040"/>
                </a:cubicBezTo>
                <a:cubicBezTo>
                  <a:pt x="12825" y="14040"/>
                  <a:pt x="12825" y="14175"/>
                  <a:pt x="12825" y="14175"/>
                </a:cubicBezTo>
                <a:lnTo>
                  <a:pt x="13905" y="152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64" name="Freeform 1872"/>
          <p:cNvSpPr/>
          <p:nvPr/>
        </p:nvSpPr>
        <p:spPr>
          <a:xfrm>
            <a:off x="4958772" y="11877388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25" y="540"/>
                </a:moveTo>
                <a:cubicBezTo>
                  <a:pt x="17415" y="675"/>
                  <a:pt x="17415" y="675"/>
                  <a:pt x="17415" y="675"/>
                </a:cubicBezTo>
                <a:cubicBezTo>
                  <a:pt x="17550" y="0"/>
                  <a:pt x="17550" y="0"/>
                  <a:pt x="17550" y="0"/>
                </a:cubicBezTo>
                <a:cubicBezTo>
                  <a:pt x="13365" y="0"/>
                  <a:pt x="13365" y="0"/>
                  <a:pt x="13365" y="0"/>
                </a:cubicBezTo>
                <a:cubicBezTo>
                  <a:pt x="8235" y="0"/>
                  <a:pt x="8235" y="0"/>
                  <a:pt x="8235" y="0"/>
                </a:cubicBezTo>
                <a:cubicBezTo>
                  <a:pt x="4590" y="0"/>
                  <a:pt x="4590" y="0"/>
                  <a:pt x="4590" y="0"/>
                </a:cubicBezTo>
                <a:cubicBezTo>
                  <a:pt x="4455" y="540"/>
                  <a:pt x="4455" y="540"/>
                  <a:pt x="4455" y="540"/>
                </a:cubicBezTo>
                <a:cubicBezTo>
                  <a:pt x="4320" y="540"/>
                  <a:pt x="4050" y="405"/>
                  <a:pt x="3915" y="405"/>
                </a:cubicBezTo>
                <a:cubicBezTo>
                  <a:pt x="3645" y="270"/>
                  <a:pt x="3645" y="270"/>
                  <a:pt x="3645" y="270"/>
                </a:cubicBezTo>
                <a:cubicBezTo>
                  <a:pt x="405" y="5265"/>
                  <a:pt x="405" y="5265"/>
                  <a:pt x="405" y="5265"/>
                </a:cubicBezTo>
                <a:cubicBezTo>
                  <a:pt x="810" y="6480"/>
                  <a:pt x="810" y="6480"/>
                  <a:pt x="810" y="6480"/>
                </a:cubicBezTo>
                <a:cubicBezTo>
                  <a:pt x="675" y="6345"/>
                  <a:pt x="675" y="6345"/>
                  <a:pt x="540" y="6345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11475"/>
                  <a:pt x="0" y="11475"/>
                  <a:pt x="0" y="11475"/>
                </a:cubicBezTo>
                <a:cubicBezTo>
                  <a:pt x="0" y="11745"/>
                  <a:pt x="135" y="12150"/>
                  <a:pt x="270" y="12285"/>
                </a:cubicBezTo>
                <a:cubicBezTo>
                  <a:pt x="810" y="12960"/>
                  <a:pt x="1215" y="13365"/>
                  <a:pt x="1485" y="13770"/>
                </a:cubicBezTo>
                <a:cubicBezTo>
                  <a:pt x="1485" y="13905"/>
                  <a:pt x="1485" y="13905"/>
                  <a:pt x="1485" y="13905"/>
                </a:cubicBezTo>
                <a:cubicBezTo>
                  <a:pt x="1755" y="13905"/>
                  <a:pt x="1755" y="13905"/>
                  <a:pt x="1755" y="13905"/>
                </a:cubicBezTo>
                <a:cubicBezTo>
                  <a:pt x="2025" y="13905"/>
                  <a:pt x="2430" y="13905"/>
                  <a:pt x="2700" y="13905"/>
                </a:cubicBezTo>
                <a:cubicBezTo>
                  <a:pt x="1620" y="14310"/>
                  <a:pt x="1620" y="14310"/>
                  <a:pt x="1620" y="14310"/>
                </a:cubicBezTo>
                <a:cubicBezTo>
                  <a:pt x="135" y="18900"/>
                  <a:pt x="135" y="18900"/>
                  <a:pt x="135" y="18900"/>
                </a:cubicBezTo>
                <a:cubicBezTo>
                  <a:pt x="0" y="19035"/>
                  <a:pt x="0" y="19170"/>
                  <a:pt x="0" y="19305"/>
                </a:cubicBezTo>
                <a:cubicBezTo>
                  <a:pt x="0" y="20250"/>
                  <a:pt x="0" y="20250"/>
                  <a:pt x="0" y="20250"/>
                </a:cubicBezTo>
                <a:cubicBezTo>
                  <a:pt x="0" y="20925"/>
                  <a:pt x="675" y="21600"/>
                  <a:pt x="1350" y="21600"/>
                </a:cubicBezTo>
                <a:cubicBezTo>
                  <a:pt x="9045" y="21600"/>
                  <a:pt x="9045" y="21600"/>
                  <a:pt x="9045" y="21600"/>
                </a:cubicBezTo>
                <a:cubicBezTo>
                  <a:pt x="9180" y="21600"/>
                  <a:pt x="9315" y="21600"/>
                  <a:pt x="9315" y="21600"/>
                </a:cubicBezTo>
                <a:cubicBezTo>
                  <a:pt x="11745" y="21060"/>
                  <a:pt x="13905" y="20520"/>
                  <a:pt x="14715" y="20250"/>
                </a:cubicBezTo>
                <a:cubicBezTo>
                  <a:pt x="14985" y="20250"/>
                  <a:pt x="14985" y="20250"/>
                  <a:pt x="14985" y="20250"/>
                </a:cubicBezTo>
                <a:cubicBezTo>
                  <a:pt x="14985" y="19980"/>
                  <a:pt x="14985" y="19980"/>
                  <a:pt x="14985" y="19980"/>
                </a:cubicBezTo>
                <a:cubicBezTo>
                  <a:pt x="14985" y="19845"/>
                  <a:pt x="15120" y="19710"/>
                  <a:pt x="15120" y="19710"/>
                </a:cubicBezTo>
                <a:cubicBezTo>
                  <a:pt x="15255" y="20250"/>
                  <a:pt x="15255" y="20250"/>
                  <a:pt x="15255" y="20250"/>
                </a:cubicBezTo>
                <a:cubicBezTo>
                  <a:pt x="17955" y="21465"/>
                  <a:pt x="17955" y="21465"/>
                  <a:pt x="17955" y="21465"/>
                </a:cubicBezTo>
                <a:cubicBezTo>
                  <a:pt x="18090" y="21600"/>
                  <a:pt x="18360" y="21600"/>
                  <a:pt x="18495" y="21600"/>
                </a:cubicBezTo>
                <a:cubicBezTo>
                  <a:pt x="20250" y="21600"/>
                  <a:pt x="20250" y="21600"/>
                  <a:pt x="20250" y="21600"/>
                </a:cubicBezTo>
                <a:cubicBezTo>
                  <a:pt x="20925" y="21600"/>
                  <a:pt x="21600" y="20925"/>
                  <a:pt x="21600" y="20250"/>
                </a:cubicBezTo>
                <a:cubicBezTo>
                  <a:pt x="21600" y="17550"/>
                  <a:pt x="21600" y="17550"/>
                  <a:pt x="21600" y="17550"/>
                </a:cubicBezTo>
                <a:cubicBezTo>
                  <a:pt x="21600" y="17415"/>
                  <a:pt x="21600" y="17145"/>
                  <a:pt x="21465" y="17010"/>
                </a:cubicBezTo>
                <a:cubicBezTo>
                  <a:pt x="19710" y="13230"/>
                  <a:pt x="19710" y="13230"/>
                  <a:pt x="19710" y="13230"/>
                </a:cubicBezTo>
                <a:cubicBezTo>
                  <a:pt x="19710" y="13095"/>
                  <a:pt x="19575" y="13095"/>
                  <a:pt x="19575" y="13095"/>
                </a:cubicBezTo>
                <a:cubicBezTo>
                  <a:pt x="19575" y="12960"/>
                  <a:pt x="19575" y="12960"/>
                  <a:pt x="19575" y="12960"/>
                </a:cubicBezTo>
                <a:cubicBezTo>
                  <a:pt x="18495" y="12420"/>
                  <a:pt x="18495" y="12420"/>
                  <a:pt x="18495" y="12420"/>
                </a:cubicBezTo>
                <a:cubicBezTo>
                  <a:pt x="19575" y="12285"/>
                  <a:pt x="19575" y="12285"/>
                  <a:pt x="19575" y="12285"/>
                </a:cubicBezTo>
                <a:cubicBezTo>
                  <a:pt x="19710" y="12150"/>
                  <a:pt x="19710" y="12150"/>
                  <a:pt x="19710" y="12150"/>
                </a:cubicBezTo>
                <a:cubicBezTo>
                  <a:pt x="19710" y="12015"/>
                  <a:pt x="19710" y="12015"/>
                  <a:pt x="19710" y="12015"/>
                </a:cubicBezTo>
                <a:cubicBezTo>
                  <a:pt x="21330" y="10125"/>
                  <a:pt x="21330" y="10125"/>
                  <a:pt x="21330" y="10125"/>
                </a:cubicBezTo>
                <a:cubicBezTo>
                  <a:pt x="21465" y="9855"/>
                  <a:pt x="21600" y="9585"/>
                  <a:pt x="21600" y="9180"/>
                </a:cubicBezTo>
                <a:cubicBezTo>
                  <a:pt x="21600" y="6075"/>
                  <a:pt x="21600" y="6075"/>
                  <a:pt x="21600" y="6075"/>
                </a:cubicBezTo>
                <a:lnTo>
                  <a:pt x="18225" y="540"/>
                </a:lnTo>
                <a:close/>
                <a:moveTo>
                  <a:pt x="16605" y="675"/>
                </a:moveTo>
                <a:cubicBezTo>
                  <a:pt x="16470" y="1485"/>
                  <a:pt x="16470" y="1485"/>
                  <a:pt x="16470" y="1485"/>
                </a:cubicBezTo>
                <a:cubicBezTo>
                  <a:pt x="17820" y="1350"/>
                  <a:pt x="17820" y="1350"/>
                  <a:pt x="17820" y="1350"/>
                </a:cubicBezTo>
                <a:cubicBezTo>
                  <a:pt x="20655" y="5805"/>
                  <a:pt x="20655" y="5805"/>
                  <a:pt x="20655" y="5805"/>
                </a:cubicBezTo>
                <a:cubicBezTo>
                  <a:pt x="13365" y="5805"/>
                  <a:pt x="13365" y="5805"/>
                  <a:pt x="13365" y="5805"/>
                </a:cubicBezTo>
                <a:cubicBezTo>
                  <a:pt x="13365" y="675"/>
                  <a:pt x="13365" y="675"/>
                  <a:pt x="13365" y="675"/>
                </a:cubicBezTo>
                <a:lnTo>
                  <a:pt x="16605" y="675"/>
                </a:lnTo>
                <a:close/>
                <a:moveTo>
                  <a:pt x="10800" y="675"/>
                </a:moveTo>
                <a:cubicBezTo>
                  <a:pt x="12555" y="675"/>
                  <a:pt x="12555" y="675"/>
                  <a:pt x="12555" y="675"/>
                </a:cubicBezTo>
                <a:cubicBezTo>
                  <a:pt x="12555" y="5805"/>
                  <a:pt x="12555" y="5805"/>
                  <a:pt x="12555" y="5805"/>
                </a:cubicBezTo>
                <a:cubicBezTo>
                  <a:pt x="10800" y="5805"/>
                  <a:pt x="10800" y="5805"/>
                  <a:pt x="10800" y="5805"/>
                </a:cubicBezTo>
                <a:cubicBezTo>
                  <a:pt x="9045" y="5805"/>
                  <a:pt x="9045" y="5805"/>
                  <a:pt x="9045" y="5805"/>
                </a:cubicBezTo>
                <a:cubicBezTo>
                  <a:pt x="9045" y="675"/>
                  <a:pt x="9045" y="675"/>
                  <a:pt x="9045" y="675"/>
                </a:cubicBezTo>
                <a:lnTo>
                  <a:pt x="10800" y="675"/>
                </a:lnTo>
                <a:close/>
                <a:moveTo>
                  <a:pt x="9045" y="6480"/>
                </a:moveTo>
                <a:cubicBezTo>
                  <a:pt x="9315" y="6480"/>
                  <a:pt x="9315" y="6480"/>
                  <a:pt x="9315" y="6480"/>
                </a:cubicBezTo>
                <a:cubicBezTo>
                  <a:pt x="9315" y="6615"/>
                  <a:pt x="9585" y="6885"/>
                  <a:pt x="9720" y="6885"/>
                </a:cubicBezTo>
                <a:cubicBezTo>
                  <a:pt x="9855" y="6885"/>
                  <a:pt x="10125" y="6615"/>
                  <a:pt x="10125" y="6480"/>
                </a:cubicBezTo>
                <a:cubicBezTo>
                  <a:pt x="11475" y="6480"/>
                  <a:pt x="11475" y="6480"/>
                  <a:pt x="11475" y="6480"/>
                </a:cubicBezTo>
                <a:cubicBezTo>
                  <a:pt x="11475" y="6615"/>
                  <a:pt x="11745" y="6885"/>
                  <a:pt x="11880" y="6885"/>
                </a:cubicBezTo>
                <a:cubicBezTo>
                  <a:pt x="12015" y="6885"/>
                  <a:pt x="12285" y="6615"/>
                  <a:pt x="12285" y="6480"/>
                </a:cubicBezTo>
                <a:cubicBezTo>
                  <a:pt x="12555" y="6480"/>
                  <a:pt x="12555" y="6480"/>
                  <a:pt x="12555" y="6480"/>
                </a:cubicBezTo>
                <a:cubicBezTo>
                  <a:pt x="12555" y="12150"/>
                  <a:pt x="12555" y="12150"/>
                  <a:pt x="12555" y="12150"/>
                </a:cubicBezTo>
                <a:cubicBezTo>
                  <a:pt x="12285" y="11745"/>
                  <a:pt x="12285" y="11745"/>
                  <a:pt x="12285" y="11745"/>
                </a:cubicBezTo>
                <a:cubicBezTo>
                  <a:pt x="10800" y="13230"/>
                  <a:pt x="10800" y="13230"/>
                  <a:pt x="10800" y="13230"/>
                </a:cubicBezTo>
                <a:cubicBezTo>
                  <a:pt x="9315" y="11745"/>
                  <a:pt x="9315" y="11745"/>
                  <a:pt x="9315" y="11745"/>
                </a:cubicBezTo>
                <a:cubicBezTo>
                  <a:pt x="9045" y="12150"/>
                  <a:pt x="9045" y="12150"/>
                  <a:pt x="9045" y="12150"/>
                </a:cubicBezTo>
                <a:lnTo>
                  <a:pt x="9045" y="6480"/>
                </a:lnTo>
                <a:close/>
                <a:moveTo>
                  <a:pt x="3915" y="1215"/>
                </a:moveTo>
                <a:cubicBezTo>
                  <a:pt x="4185" y="1350"/>
                  <a:pt x="4590" y="1350"/>
                  <a:pt x="4590" y="1350"/>
                </a:cubicBezTo>
                <a:cubicBezTo>
                  <a:pt x="4995" y="1620"/>
                  <a:pt x="4995" y="1620"/>
                  <a:pt x="4995" y="1620"/>
                </a:cubicBezTo>
                <a:cubicBezTo>
                  <a:pt x="5130" y="675"/>
                  <a:pt x="5130" y="675"/>
                  <a:pt x="5130" y="675"/>
                </a:cubicBezTo>
                <a:cubicBezTo>
                  <a:pt x="8235" y="675"/>
                  <a:pt x="8235" y="675"/>
                  <a:pt x="8235" y="675"/>
                </a:cubicBezTo>
                <a:cubicBezTo>
                  <a:pt x="8235" y="5805"/>
                  <a:pt x="8235" y="5805"/>
                  <a:pt x="8235" y="5805"/>
                </a:cubicBezTo>
                <a:cubicBezTo>
                  <a:pt x="1350" y="5805"/>
                  <a:pt x="1350" y="5805"/>
                  <a:pt x="1350" y="5805"/>
                </a:cubicBezTo>
                <a:cubicBezTo>
                  <a:pt x="1215" y="5400"/>
                  <a:pt x="1215" y="5400"/>
                  <a:pt x="1215" y="5400"/>
                </a:cubicBezTo>
                <a:lnTo>
                  <a:pt x="3915" y="1215"/>
                </a:lnTo>
                <a:close/>
                <a:moveTo>
                  <a:pt x="20790" y="9720"/>
                </a:moveTo>
                <a:cubicBezTo>
                  <a:pt x="19170" y="11475"/>
                  <a:pt x="19170" y="11475"/>
                  <a:pt x="19170" y="11475"/>
                </a:cubicBezTo>
                <a:cubicBezTo>
                  <a:pt x="19170" y="11610"/>
                  <a:pt x="19170" y="11610"/>
                  <a:pt x="19170" y="11610"/>
                </a:cubicBezTo>
                <a:cubicBezTo>
                  <a:pt x="16065" y="12015"/>
                  <a:pt x="16065" y="12015"/>
                  <a:pt x="16065" y="12015"/>
                </a:cubicBezTo>
                <a:cubicBezTo>
                  <a:pt x="19035" y="13500"/>
                  <a:pt x="19035" y="13500"/>
                  <a:pt x="19035" y="13500"/>
                </a:cubicBezTo>
                <a:cubicBezTo>
                  <a:pt x="19035" y="13500"/>
                  <a:pt x="19035" y="13500"/>
                  <a:pt x="19035" y="13500"/>
                </a:cubicBezTo>
                <a:cubicBezTo>
                  <a:pt x="20790" y="17280"/>
                  <a:pt x="20790" y="17280"/>
                  <a:pt x="20790" y="17280"/>
                </a:cubicBezTo>
                <a:cubicBezTo>
                  <a:pt x="20925" y="17415"/>
                  <a:pt x="20925" y="17550"/>
                  <a:pt x="20925" y="17550"/>
                </a:cubicBezTo>
                <a:cubicBezTo>
                  <a:pt x="20925" y="20250"/>
                  <a:pt x="20925" y="20250"/>
                  <a:pt x="20925" y="20250"/>
                </a:cubicBezTo>
                <a:cubicBezTo>
                  <a:pt x="20925" y="20520"/>
                  <a:pt x="20520" y="20925"/>
                  <a:pt x="20250" y="20925"/>
                </a:cubicBezTo>
                <a:cubicBezTo>
                  <a:pt x="18495" y="20925"/>
                  <a:pt x="18495" y="20925"/>
                  <a:pt x="18495" y="20925"/>
                </a:cubicBezTo>
                <a:cubicBezTo>
                  <a:pt x="18495" y="20925"/>
                  <a:pt x="18360" y="20925"/>
                  <a:pt x="18225" y="20790"/>
                </a:cubicBezTo>
                <a:cubicBezTo>
                  <a:pt x="15930" y="19710"/>
                  <a:pt x="15930" y="19710"/>
                  <a:pt x="15930" y="19710"/>
                </a:cubicBezTo>
                <a:cubicBezTo>
                  <a:pt x="15120" y="17145"/>
                  <a:pt x="15120" y="17145"/>
                  <a:pt x="15120" y="17145"/>
                </a:cubicBezTo>
                <a:cubicBezTo>
                  <a:pt x="14715" y="18225"/>
                  <a:pt x="14715" y="18225"/>
                  <a:pt x="14715" y="18225"/>
                </a:cubicBezTo>
                <a:cubicBezTo>
                  <a:pt x="14715" y="18225"/>
                  <a:pt x="14580" y="18900"/>
                  <a:pt x="14310" y="19575"/>
                </a:cubicBezTo>
                <a:cubicBezTo>
                  <a:pt x="13365" y="19845"/>
                  <a:pt x="11340" y="20385"/>
                  <a:pt x="9180" y="20925"/>
                </a:cubicBezTo>
                <a:cubicBezTo>
                  <a:pt x="9180" y="20925"/>
                  <a:pt x="9045" y="20925"/>
                  <a:pt x="9045" y="20925"/>
                </a:cubicBezTo>
                <a:cubicBezTo>
                  <a:pt x="1350" y="20925"/>
                  <a:pt x="1350" y="20925"/>
                  <a:pt x="1350" y="20925"/>
                </a:cubicBezTo>
                <a:cubicBezTo>
                  <a:pt x="1350" y="20925"/>
                  <a:pt x="1350" y="20925"/>
                  <a:pt x="1215" y="20925"/>
                </a:cubicBezTo>
                <a:cubicBezTo>
                  <a:pt x="2025" y="20115"/>
                  <a:pt x="2025" y="20115"/>
                  <a:pt x="2025" y="20115"/>
                </a:cubicBezTo>
                <a:cubicBezTo>
                  <a:pt x="2160" y="19980"/>
                  <a:pt x="2160" y="19710"/>
                  <a:pt x="2025" y="19575"/>
                </a:cubicBezTo>
                <a:cubicBezTo>
                  <a:pt x="1890" y="19440"/>
                  <a:pt x="1620" y="19440"/>
                  <a:pt x="1485" y="19575"/>
                </a:cubicBezTo>
                <a:cubicBezTo>
                  <a:pt x="675" y="20385"/>
                  <a:pt x="675" y="20385"/>
                  <a:pt x="675" y="20385"/>
                </a:cubicBezTo>
                <a:cubicBezTo>
                  <a:pt x="675" y="20250"/>
                  <a:pt x="675" y="20250"/>
                  <a:pt x="675" y="20250"/>
                </a:cubicBezTo>
                <a:cubicBezTo>
                  <a:pt x="675" y="19305"/>
                  <a:pt x="675" y="19305"/>
                  <a:pt x="675" y="19305"/>
                </a:cubicBezTo>
                <a:cubicBezTo>
                  <a:pt x="675" y="19305"/>
                  <a:pt x="675" y="19170"/>
                  <a:pt x="810" y="19170"/>
                </a:cubicBezTo>
                <a:cubicBezTo>
                  <a:pt x="2295" y="14850"/>
                  <a:pt x="2295" y="14850"/>
                  <a:pt x="2295" y="14850"/>
                </a:cubicBezTo>
                <a:cubicBezTo>
                  <a:pt x="5940" y="13365"/>
                  <a:pt x="5940" y="13365"/>
                  <a:pt x="5940" y="13365"/>
                </a:cubicBezTo>
                <a:cubicBezTo>
                  <a:pt x="4320" y="13365"/>
                  <a:pt x="4320" y="13365"/>
                  <a:pt x="4320" y="13365"/>
                </a:cubicBezTo>
                <a:cubicBezTo>
                  <a:pt x="4320" y="13365"/>
                  <a:pt x="3105" y="13230"/>
                  <a:pt x="1890" y="13230"/>
                </a:cubicBezTo>
                <a:cubicBezTo>
                  <a:pt x="1620" y="12825"/>
                  <a:pt x="1215" y="12420"/>
                  <a:pt x="810" y="11880"/>
                </a:cubicBezTo>
                <a:cubicBezTo>
                  <a:pt x="810" y="11745"/>
                  <a:pt x="675" y="11610"/>
                  <a:pt x="675" y="11475"/>
                </a:cubicBezTo>
                <a:cubicBezTo>
                  <a:pt x="675" y="7290"/>
                  <a:pt x="675" y="7290"/>
                  <a:pt x="675" y="7290"/>
                </a:cubicBezTo>
                <a:cubicBezTo>
                  <a:pt x="1080" y="7425"/>
                  <a:pt x="1215" y="7560"/>
                  <a:pt x="1215" y="7560"/>
                </a:cubicBezTo>
                <a:cubicBezTo>
                  <a:pt x="2025" y="7965"/>
                  <a:pt x="2025" y="7965"/>
                  <a:pt x="2025" y="7965"/>
                </a:cubicBezTo>
                <a:cubicBezTo>
                  <a:pt x="1620" y="6480"/>
                  <a:pt x="1620" y="6480"/>
                  <a:pt x="1620" y="6480"/>
                </a:cubicBezTo>
                <a:cubicBezTo>
                  <a:pt x="8235" y="6480"/>
                  <a:pt x="8235" y="6480"/>
                  <a:pt x="8235" y="6480"/>
                </a:cubicBezTo>
                <a:cubicBezTo>
                  <a:pt x="8235" y="13770"/>
                  <a:pt x="8235" y="13770"/>
                  <a:pt x="8235" y="13770"/>
                </a:cubicBezTo>
                <a:cubicBezTo>
                  <a:pt x="9315" y="12690"/>
                  <a:pt x="9315" y="12690"/>
                  <a:pt x="9315" y="12690"/>
                </a:cubicBezTo>
                <a:cubicBezTo>
                  <a:pt x="10800" y="14175"/>
                  <a:pt x="10800" y="14175"/>
                  <a:pt x="10800" y="14175"/>
                </a:cubicBezTo>
                <a:cubicBezTo>
                  <a:pt x="12285" y="12690"/>
                  <a:pt x="12285" y="12690"/>
                  <a:pt x="12285" y="12690"/>
                </a:cubicBezTo>
                <a:cubicBezTo>
                  <a:pt x="13365" y="13770"/>
                  <a:pt x="13365" y="13770"/>
                  <a:pt x="13365" y="13770"/>
                </a:cubicBezTo>
                <a:cubicBezTo>
                  <a:pt x="13365" y="6480"/>
                  <a:pt x="13365" y="6480"/>
                  <a:pt x="13365" y="6480"/>
                </a:cubicBezTo>
                <a:cubicBezTo>
                  <a:pt x="20925" y="6480"/>
                  <a:pt x="20925" y="6480"/>
                  <a:pt x="20925" y="6480"/>
                </a:cubicBezTo>
                <a:cubicBezTo>
                  <a:pt x="20925" y="9180"/>
                  <a:pt x="20925" y="9180"/>
                  <a:pt x="20925" y="9180"/>
                </a:cubicBezTo>
                <a:cubicBezTo>
                  <a:pt x="20925" y="9450"/>
                  <a:pt x="20790" y="9585"/>
                  <a:pt x="20790" y="9720"/>
                </a:cubicBezTo>
                <a:close/>
                <a:moveTo>
                  <a:pt x="10800" y="675"/>
                </a:moveTo>
                <a:cubicBezTo>
                  <a:pt x="10935" y="675"/>
                  <a:pt x="11205" y="945"/>
                  <a:pt x="11205" y="1080"/>
                </a:cubicBezTo>
                <a:cubicBezTo>
                  <a:pt x="11205" y="1215"/>
                  <a:pt x="10935" y="1485"/>
                  <a:pt x="10800" y="1485"/>
                </a:cubicBezTo>
                <a:cubicBezTo>
                  <a:pt x="10665" y="1485"/>
                  <a:pt x="10395" y="1215"/>
                  <a:pt x="10395" y="1080"/>
                </a:cubicBezTo>
                <a:cubicBezTo>
                  <a:pt x="10395" y="945"/>
                  <a:pt x="10665" y="675"/>
                  <a:pt x="10800" y="675"/>
                </a:cubicBezTo>
                <a:close/>
                <a:moveTo>
                  <a:pt x="9720" y="1755"/>
                </a:moveTo>
                <a:cubicBezTo>
                  <a:pt x="9855" y="1755"/>
                  <a:pt x="10125" y="2025"/>
                  <a:pt x="10125" y="2160"/>
                </a:cubicBezTo>
                <a:cubicBezTo>
                  <a:pt x="10125" y="2295"/>
                  <a:pt x="9855" y="2565"/>
                  <a:pt x="9720" y="2565"/>
                </a:cubicBezTo>
                <a:cubicBezTo>
                  <a:pt x="9585" y="2565"/>
                  <a:pt x="9315" y="2295"/>
                  <a:pt x="9315" y="2160"/>
                </a:cubicBezTo>
                <a:cubicBezTo>
                  <a:pt x="9315" y="2025"/>
                  <a:pt x="9585" y="1755"/>
                  <a:pt x="9720" y="1755"/>
                </a:cubicBezTo>
                <a:close/>
                <a:moveTo>
                  <a:pt x="9720" y="3915"/>
                </a:moveTo>
                <a:cubicBezTo>
                  <a:pt x="9855" y="3915"/>
                  <a:pt x="10125" y="4185"/>
                  <a:pt x="10125" y="4320"/>
                </a:cubicBezTo>
                <a:cubicBezTo>
                  <a:pt x="10125" y="4455"/>
                  <a:pt x="9855" y="4725"/>
                  <a:pt x="9720" y="4725"/>
                </a:cubicBezTo>
                <a:cubicBezTo>
                  <a:pt x="9585" y="4725"/>
                  <a:pt x="9315" y="4455"/>
                  <a:pt x="9315" y="4320"/>
                </a:cubicBezTo>
                <a:cubicBezTo>
                  <a:pt x="9315" y="4185"/>
                  <a:pt x="9585" y="3915"/>
                  <a:pt x="9720" y="3915"/>
                </a:cubicBezTo>
                <a:close/>
                <a:moveTo>
                  <a:pt x="10800" y="2835"/>
                </a:moveTo>
                <a:cubicBezTo>
                  <a:pt x="10935" y="2835"/>
                  <a:pt x="11205" y="3105"/>
                  <a:pt x="11205" y="3240"/>
                </a:cubicBezTo>
                <a:cubicBezTo>
                  <a:pt x="11205" y="3375"/>
                  <a:pt x="10935" y="3645"/>
                  <a:pt x="10800" y="3645"/>
                </a:cubicBezTo>
                <a:cubicBezTo>
                  <a:pt x="10665" y="3645"/>
                  <a:pt x="10395" y="3375"/>
                  <a:pt x="10395" y="3240"/>
                </a:cubicBezTo>
                <a:cubicBezTo>
                  <a:pt x="10395" y="3105"/>
                  <a:pt x="10665" y="2835"/>
                  <a:pt x="10800" y="2835"/>
                </a:cubicBezTo>
                <a:close/>
                <a:moveTo>
                  <a:pt x="11880" y="1755"/>
                </a:moveTo>
                <a:cubicBezTo>
                  <a:pt x="12015" y="1755"/>
                  <a:pt x="12285" y="2025"/>
                  <a:pt x="12285" y="2160"/>
                </a:cubicBezTo>
                <a:cubicBezTo>
                  <a:pt x="12285" y="2295"/>
                  <a:pt x="12015" y="2565"/>
                  <a:pt x="11880" y="2565"/>
                </a:cubicBezTo>
                <a:cubicBezTo>
                  <a:pt x="11745" y="2565"/>
                  <a:pt x="11475" y="2295"/>
                  <a:pt x="11475" y="2160"/>
                </a:cubicBezTo>
                <a:cubicBezTo>
                  <a:pt x="11475" y="2025"/>
                  <a:pt x="11745" y="1755"/>
                  <a:pt x="11880" y="1755"/>
                </a:cubicBezTo>
                <a:close/>
                <a:moveTo>
                  <a:pt x="11880" y="3915"/>
                </a:moveTo>
                <a:cubicBezTo>
                  <a:pt x="12015" y="3915"/>
                  <a:pt x="12285" y="4185"/>
                  <a:pt x="12285" y="4320"/>
                </a:cubicBezTo>
                <a:cubicBezTo>
                  <a:pt x="12285" y="4455"/>
                  <a:pt x="12015" y="4725"/>
                  <a:pt x="11880" y="4725"/>
                </a:cubicBezTo>
                <a:cubicBezTo>
                  <a:pt x="11745" y="4725"/>
                  <a:pt x="11475" y="4455"/>
                  <a:pt x="11475" y="4320"/>
                </a:cubicBezTo>
                <a:cubicBezTo>
                  <a:pt x="11475" y="4185"/>
                  <a:pt x="11745" y="3915"/>
                  <a:pt x="11880" y="3915"/>
                </a:cubicBezTo>
                <a:close/>
                <a:moveTo>
                  <a:pt x="10800" y="4995"/>
                </a:moveTo>
                <a:cubicBezTo>
                  <a:pt x="10935" y="4995"/>
                  <a:pt x="11205" y="5265"/>
                  <a:pt x="11205" y="5400"/>
                </a:cubicBezTo>
                <a:cubicBezTo>
                  <a:pt x="11205" y="5535"/>
                  <a:pt x="10935" y="5805"/>
                  <a:pt x="10800" y="5805"/>
                </a:cubicBezTo>
                <a:cubicBezTo>
                  <a:pt x="10665" y="5805"/>
                  <a:pt x="10395" y="5535"/>
                  <a:pt x="10395" y="5400"/>
                </a:cubicBezTo>
                <a:cubicBezTo>
                  <a:pt x="10395" y="5265"/>
                  <a:pt x="10665" y="4995"/>
                  <a:pt x="10800" y="4995"/>
                </a:cubicBezTo>
                <a:close/>
                <a:moveTo>
                  <a:pt x="9720" y="8235"/>
                </a:moveTo>
                <a:cubicBezTo>
                  <a:pt x="9855" y="8235"/>
                  <a:pt x="10125" y="8505"/>
                  <a:pt x="10125" y="8640"/>
                </a:cubicBezTo>
                <a:cubicBezTo>
                  <a:pt x="10125" y="8775"/>
                  <a:pt x="9855" y="9045"/>
                  <a:pt x="9720" y="9045"/>
                </a:cubicBezTo>
                <a:cubicBezTo>
                  <a:pt x="9585" y="9045"/>
                  <a:pt x="9315" y="8775"/>
                  <a:pt x="9315" y="8640"/>
                </a:cubicBezTo>
                <a:cubicBezTo>
                  <a:pt x="9315" y="8505"/>
                  <a:pt x="9585" y="8235"/>
                  <a:pt x="9720" y="8235"/>
                </a:cubicBezTo>
                <a:close/>
                <a:moveTo>
                  <a:pt x="10800" y="7155"/>
                </a:moveTo>
                <a:cubicBezTo>
                  <a:pt x="10935" y="7155"/>
                  <a:pt x="11205" y="7425"/>
                  <a:pt x="11205" y="7560"/>
                </a:cubicBezTo>
                <a:cubicBezTo>
                  <a:pt x="11205" y="7695"/>
                  <a:pt x="10935" y="7965"/>
                  <a:pt x="10800" y="7965"/>
                </a:cubicBezTo>
                <a:cubicBezTo>
                  <a:pt x="10665" y="7965"/>
                  <a:pt x="10395" y="7695"/>
                  <a:pt x="10395" y="7560"/>
                </a:cubicBezTo>
                <a:cubicBezTo>
                  <a:pt x="10395" y="7425"/>
                  <a:pt x="10665" y="7155"/>
                  <a:pt x="10800" y="7155"/>
                </a:cubicBezTo>
                <a:close/>
                <a:moveTo>
                  <a:pt x="11880" y="8235"/>
                </a:moveTo>
                <a:cubicBezTo>
                  <a:pt x="12015" y="8235"/>
                  <a:pt x="12285" y="8505"/>
                  <a:pt x="12285" y="8640"/>
                </a:cubicBezTo>
                <a:cubicBezTo>
                  <a:pt x="12285" y="8775"/>
                  <a:pt x="12015" y="9045"/>
                  <a:pt x="11880" y="9045"/>
                </a:cubicBezTo>
                <a:cubicBezTo>
                  <a:pt x="11745" y="9045"/>
                  <a:pt x="11475" y="8775"/>
                  <a:pt x="11475" y="8640"/>
                </a:cubicBezTo>
                <a:cubicBezTo>
                  <a:pt x="11475" y="8505"/>
                  <a:pt x="11745" y="8235"/>
                  <a:pt x="11880" y="8235"/>
                </a:cubicBezTo>
                <a:close/>
                <a:moveTo>
                  <a:pt x="10800" y="9315"/>
                </a:moveTo>
                <a:cubicBezTo>
                  <a:pt x="10935" y="9315"/>
                  <a:pt x="11205" y="9585"/>
                  <a:pt x="11205" y="9720"/>
                </a:cubicBezTo>
                <a:cubicBezTo>
                  <a:pt x="11205" y="9855"/>
                  <a:pt x="10935" y="10125"/>
                  <a:pt x="10800" y="10125"/>
                </a:cubicBezTo>
                <a:cubicBezTo>
                  <a:pt x="10665" y="10125"/>
                  <a:pt x="10395" y="9855"/>
                  <a:pt x="10395" y="9720"/>
                </a:cubicBezTo>
                <a:cubicBezTo>
                  <a:pt x="10395" y="9585"/>
                  <a:pt x="10665" y="9315"/>
                  <a:pt x="10800" y="9315"/>
                </a:cubicBezTo>
                <a:close/>
                <a:moveTo>
                  <a:pt x="9720" y="10395"/>
                </a:moveTo>
                <a:cubicBezTo>
                  <a:pt x="9855" y="10395"/>
                  <a:pt x="10125" y="10665"/>
                  <a:pt x="10125" y="10800"/>
                </a:cubicBezTo>
                <a:cubicBezTo>
                  <a:pt x="10125" y="10935"/>
                  <a:pt x="9855" y="11205"/>
                  <a:pt x="9720" y="11205"/>
                </a:cubicBezTo>
                <a:cubicBezTo>
                  <a:pt x="9585" y="11205"/>
                  <a:pt x="9315" y="10935"/>
                  <a:pt x="9315" y="10800"/>
                </a:cubicBezTo>
                <a:cubicBezTo>
                  <a:pt x="9315" y="10665"/>
                  <a:pt x="9585" y="10395"/>
                  <a:pt x="9720" y="10395"/>
                </a:cubicBezTo>
                <a:close/>
                <a:moveTo>
                  <a:pt x="10800" y="11475"/>
                </a:moveTo>
                <a:cubicBezTo>
                  <a:pt x="10935" y="11475"/>
                  <a:pt x="11205" y="11745"/>
                  <a:pt x="11205" y="11880"/>
                </a:cubicBezTo>
                <a:cubicBezTo>
                  <a:pt x="11205" y="12015"/>
                  <a:pt x="10935" y="12285"/>
                  <a:pt x="10800" y="12285"/>
                </a:cubicBezTo>
                <a:cubicBezTo>
                  <a:pt x="10665" y="12285"/>
                  <a:pt x="10395" y="12015"/>
                  <a:pt x="10395" y="11880"/>
                </a:cubicBezTo>
                <a:cubicBezTo>
                  <a:pt x="10395" y="11745"/>
                  <a:pt x="10665" y="11475"/>
                  <a:pt x="10800" y="11475"/>
                </a:cubicBezTo>
                <a:close/>
                <a:moveTo>
                  <a:pt x="11880" y="10395"/>
                </a:moveTo>
                <a:cubicBezTo>
                  <a:pt x="12015" y="10395"/>
                  <a:pt x="12285" y="10665"/>
                  <a:pt x="12285" y="10800"/>
                </a:cubicBezTo>
                <a:cubicBezTo>
                  <a:pt x="12285" y="10935"/>
                  <a:pt x="12015" y="11205"/>
                  <a:pt x="11880" y="11205"/>
                </a:cubicBezTo>
                <a:cubicBezTo>
                  <a:pt x="11745" y="11205"/>
                  <a:pt x="11475" y="10935"/>
                  <a:pt x="11475" y="10800"/>
                </a:cubicBezTo>
                <a:cubicBezTo>
                  <a:pt x="11475" y="10665"/>
                  <a:pt x="11745" y="10395"/>
                  <a:pt x="11880" y="103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65" name="Freeform 1873"/>
          <p:cNvSpPr/>
          <p:nvPr/>
        </p:nvSpPr>
        <p:spPr>
          <a:xfrm>
            <a:off x="6869545" y="733138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20" y="0"/>
                </a:moveTo>
                <a:cubicBezTo>
                  <a:pt x="13365" y="0"/>
                  <a:pt x="13365" y="0"/>
                  <a:pt x="13365" y="0"/>
                </a:cubicBezTo>
                <a:cubicBezTo>
                  <a:pt x="8235" y="0"/>
                  <a:pt x="8235" y="0"/>
                  <a:pt x="8235" y="0"/>
                </a:cubicBezTo>
                <a:cubicBezTo>
                  <a:pt x="3780" y="0"/>
                  <a:pt x="3780" y="0"/>
                  <a:pt x="3780" y="0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8235" y="21600"/>
                  <a:pt x="8235" y="21600"/>
                  <a:pt x="8235" y="21600"/>
                </a:cubicBezTo>
                <a:cubicBezTo>
                  <a:pt x="13365" y="21600"/>
                  <a:pt x="13365" y="21600"/>
                  <a:pt x="1336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075"/>
                  <a:pt x="21600" y="6075"/>
                  <a:pt x="21600" y="6075"/>
                </a:cubicBezTo>
                <a:lnTo>
                  <a:pt x="17820" y="0"/>
                </a:lnTo>
                <a:close/>
                <a:moveTo>
                  <a:pt x="17415" y="675"/>
                </a:moveTo>
                <a:cubicBezTo>
                  <a:pt x="20655" y="5805"/>
                  <a:pt x="20655" y="5805"/>
                  <a:pt x="20655" y="5805"/>
                </a:cubicBezTo>
                <a:cubicBezTo>
                  <a:pt x="13365" y="5805"/>
                  <a:pt x="13365" y="5805"/>
                  <a:pt x="13365" y="5805"/>
                </a:cubicBezTo>
                <a:cubicBezTo>
                  <a:pt x="13365" y="675"/>
                  <a:pt x="13365" y="675"/>
                  <a:pt x="13365" y="675"/>
                </a:cubicBezTo>
                <a:lnTo>
                  <a:pt x="17415" y="675"/>
                </a:lnTo>
                <a:close/>
                <a:moveTo>
                  <a:pt x="10800" y="675"/>
                </a:moveTo>
                <a:cubicBezTo>
                  <a:pt x="12555" y="675"/>
                  <a:pt x="12555" y="675"/>
                  <a:pt x="12555" y="675"/>
                </a:cubicBezTo>
                <a:cubicBezTo>
                  <a:pt x="12555" y="5805"/>
                  <a:pt x="12555" y="5805"/>
                  <a:pt x="12555" y="5805"/>
                </a:cubicBezTo>
                <a:cubicBezTo>
                  <a:pt x="10800" y="5805"/>
                  <a:pt x="10800" y="5805"/>
                  <a:pt x="10800" y="5805"/>
                </a:cubicBezTo>
                <a:cubicBezTo>
                  <a:pt x="9045" y="5805"/>
                  <a:pt x="9045" y="5805"/>
                  <a:pt x="9045" y="5805"/>
                </a:cubicBezTo>
                <a:cubicBezTo>
                  <a:pt x="9045" y="675"/>
                  <a:pt x="9045" y="675"/>
                  <a:pt x="9045" y="675"/>
                </a:cubicBezTo>
                <a:lnTo>
                  <a:pt x="10800" y="675"/>
                </a:lnTo>
                <a:close/>
                <a:moveTo>
                  <a:pt x="9045" y="6480"/>
                </a:moveTo>
                <a:cubicBezTo>
                  <a:pt x="9315" y="6480"/>
                  <a:pt x="9315" y="6480"/>
                  <a:pt x="9315" y="6480"/>
                </a:cubicBezTo>
                <a:cubicBezTo>
                  <a:pt x="9315" y="6615"/>
                  <a:pt x="9585" y="6885"/>
                  <a:pt x="9720" y="6885"/>
                </a:cubicBezTo>
                <a:cubicBezTo>
                  <a:pt x="9855" y="6885"/>
                  <a:pt x="10125" y="6615"/>
                  <a:pt x="10125" y="6480"/>
                </a:cubicBezTo>
                <a:cubicBezTo>
                  <a:pt x="11475" y="6480"/>
                  <a:pt x="11475" y="6480"/>
                  <a:pt x="11475" y="6480"/>
                </a:cubicBezTo>
                <a:cubicBezTo>
                  <a:pt x="11475" y="6615"/>
                  <a:pt x="11745" y="6885"/>
                  <a:pt x="11880" y="6885"/>
                </a:cubicBezTo>
                <a:cubicBezTo>
                  <a:pt x="12015" y="6885"/>
                  <a:pt x="12285" y="6615"/>
                  <a:pt x="12285" y="6480"/>
                </a:cubicBezTo>
                <a:cubicBezTo>
                  <a:pt x="12555" y="6480"/>
                  <a:pt x="12555" y="6480"/>
                  <a:pt x="12555" y="6480"/>
                </a:cubicBezTo>
                <a:cubicBezTo>
                  <a:pt x="12555" y="7830"/>
                  <a:pt x="12555" y="7830"/>
                  <a:pt x="12555" y="7830"/>
                </a:cubicBezTo>
                <a:cubicBezTo>
                  <a:pt x="12285" y="7425"/>
                  <a:pt x="12285" y="7425"/>
                  <a:pt x="12285" y="7425"/>
                </a:cubicBezTo>
                <a:cubicBezTo>
                  <a:pt x="10800" y="8910"/>
                  <a:pt x="10800" y="8910"/>
                  <a:pt x="10800" y="8910"/>
                </a:cubicBezTo>
                <a:cubicBezTo>
                  <a:pt x="9315" y="7425"/>
                  <a:pt x="9315" y="7425"/>
                  <a:pt x="9315" y="7425"/>
                </a:cubicBezTo>
                <a:cubicBezTo>
                  <a:pt x="9045" y="7830"/>
                  <a:pt x="9045" y="7830"/>
                  <a:pt x="9045" y="7830"/>
                </a:cubicBezTo>
                <a:lnTo>
                  <a:pt x="9045" y="6480"/>
                </a:lnTo>
                <a:close/>
                <a:moveTo>
                  <a:pt x="4185" y="675"/>
                </a:moveTo>
                <a:cubicBezTo>
                  <a:pt x="8235" y="675"/>
                  <a:pt x="8235" y="675"/>
                  <a:pt x="8235" y="675"/>
                </a:cubicBezTo>
                <a:cubicBezTo>
                  <a:pt x="8235" y="5805"/>
                  <a:pt x="8235" y="5805"/>
                  <a:pt x="8235" y="5805"/>
                </a:cubicBezTo>
                <a:cubicBezTo>
                  <a:pt x="945" y="5805"/>
                  <a:pt x="945" y="5805"/>
                  <a:pt x="945" y="5805"/>
                </a:cubicBezTo>
                <a:lnTo>
                  <a:pt x="4185" y="675"/>
                </a:lnTo>
                <a:close/>
                <a:moveTo>
                  <a:pt x="9045" y="20925"/>
                </a:moveTo>
                <a:cubicBezTo>
                  <a:pt x="9045" y="19980"/>
                  <a:pt x="9045" y="19980"/>
                  <a:pt x="9045" y="19980"/>
                </a:cubicBezTo>
                <a:cubicBezTo>
                  <a:pt x="9315" y="20250"/>
                  <a:pt x="9315" y="20250"/>
                  <a:pt x="9315" y="20250"/>
                </a:cubicBezTo>
                <a:cubicBezTo>
                  <a:pt x="10800" y="18900"/>
                  <a:pt x="10800" y="18900"/>
                  <a:pt x="10800" y="18900"/>
                </a:cubicBezTo>
                <a:cubicBezTo>
                  <a:pt x="12285" y="20250"/>
                  <a:pt x="12285" y="20250"/>
                  <a:pt x="12285" y="20250"/>
                </a:cubicBezTo>
                <a:cubicBezTo>
                  <a:pt x="12555" y="19980"/>
                  <a:pt x="12555" y="19980"/>
                  <a:pt x="12555" y="19980"/>
                </a:cubicBezTo>
                <a:cubicBezTo>
                  <a:pt x="12555" y="20925"/>
                  <a:pt x="12555" y="20925"/>
                  <a:pt x="12555" y="20925"/>
                </a:cubicBezTo>
                <a:lnTo>
                  <a:pt x="9045" y="20925"/>
                </a:lnTo>
                <a:close/>
                <a:moveTo>
                  <a:pt x="13365" y="20925"/>
                </a:moveTo>
                <a:cubicBezTo>
                  <a:pt x="13365" y="18225"/>
                  <a:pt x="13365" y="18225"/>
                  <a:pt x="13365" y="18225"/>
                </a:cubicBezTo>
                <a:cubicBezTo>
                  <a:pt x="12285" y="19305"/>
                  <a:pt x="12285" y="19305"/>
                  <a:pt x="12285" y="19305"/>
                </a:cubicBezTo>
                <a:cubicBezTo>
                  <a:pt x="10800" y="17820"/>
                  <a:pt x="10800" y="17820"/>
                  <a:pt x="10800" y="17820"/>
                </a:cubicBezTo>
                <a:cubicBezTo>
                  <a:pt x="9315" y="19305"/>
                  <a:pt x="9315" y="19305"/>
                  <a:pt x="9315" y="19305"/>
                </a:cubicBezTo>
                <a:cubicBezTo>
                  <a:pt x="8235" y="18225"/>
                  <a:pt x="8235" y="18225"/>
                  <a:pt x="8235" y="18225"/>
                </a:cubicBezTo>
                <a:cubicBezTo>
                  <a:pt x="8235" y="20925"/>
                  <a:pt x="8235" y="20925"/>
                  <a:pt x="8235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6480"/>
                  <a:pt x="675" y="6480"/>
                  <a:pt x="675" y="6480"/>
                </a:cubicBezTo>
                <a:cubicBezTo>
                  <a:pt x="8235" y="6480"/>
                  <a:pt x="8235" y="6480"/>
                  <a:pt x="8235" y="6480"/>
                </a:cubicBezTo>
                <a:cubicBezTo>
                  <a:pt x="8235" y="9450"/>
                  <a:pt x="8235" y="9450"/>
                  <a:pt x="8235" y="9450"/>
                </a:cubicBezTo>
                <a:cubicBezTo>
                  <a:pt x="9315" y="8370"/>
                  <a:pt x="9315" y="8370"/>
                  <a:pt x="9315" y="8370"/>
                </a:cubicBezTo>
                <a:cubicBezTo>
                  <a:pt x="10800" y="9855"/>
                  <a:pt x="10800" y="9855"/>
                  <a:pt x="10800" y="9855"/>
                </a:cubicBezTo>
                <a:cubicBezTo>
                  <a:pt x="12285" y="8370"/>
                  <a:pt x="12285" y="8370"/>
                  <a:pt x="12285" y="8370"/>
                </a:cubicBezTo>
                <a:cubicBezTo>
                  <a:pt x="13365" y="9450"/>
                  <a:pt x="13365" y="9450"/>
                  <a:pt x="13365" y="9450"/>
                </a:cubicBezTo>
                <a:cubicBezTo>
                  <a:pt x="13365" y="6480"/>
                  <a:pt x="13365" y="6480"/>
                  <a:pt x="13365" y="6480"/>
                </a:cubicBezTo>
                <a:cubicBezTo>
                  <a:pt x="20925" y="6480"/>
                  <a:pt x="20925" y="6480"/>
                  <a:pt x="20925" y="6480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13365" y="20925"/>
                </a:lnTo>
                <a:close/>
                <a:moveTo>
                  <a:pt x="7155" y="17280"/>
                </a:moveTo>
                <a:cubicBezTo>
                  <a:pt x="14445" y="17280"/>
                  <a:pt x="14445" y="17280"/>
                  <a:pt x="14445" y="17280"/>
                </a:cubicBezTo>
                <a:cubicBezTo>
                  <a:pt x="14445" y="10800"/>
                  <a:pt x="14445" y="10800"/>
                  <a:pt x="14445" y="10800"/>
                </a:cubicBezTo>
                <a:cubicBezTo>
                  <a:pt x="7155" y="10800"/>
                  <a:pt x="7155" y="10800"/>
                  <a:pt x="7155" y="10800"/>
                </a:cubicBezTo>
                <a:lnTo>
                  <a:pt x="7155" y="17280"/>
                </a:lnTo>
                <a:close/>
                <a:moveTo>
                  <a:pt x="7965" y="11475"/>
                </a:moveTo>
                <a:cubicBezTo>
                  <a:pt x="13635" y="11475"/>
                  <a:pt x="13635" y="11475"/>
                  <a:pt x="13635" y="11475"/>
                </a:cubicBezTo>
                <a:cubicBezTo>
                  <a:pt x="13635" y="16605"/>
                  <a:pt x="13635" y="16605"/>
                  <a:pt x="13635" y="16605"/>
                </a:cubicBezTo>
                <a:cubicBezTo>
                  <a:pt x="7965" y="16605"/>
                  <a:pt x="7965" y="16605"/>
                  <a:pt x="7965" y="16605"/>
                </a:cubicBezTo>
                <a:lnTo>
                  <a:pt x="7965" y="11475"/>
                </a:lnTo>
                <a:close/>
                <a:moveTo>
                  <a:pt x="11475" y="15525"/>
                </a:moveTo>
                <a:cubicBezTo>
                  <a:pt x="11475" y="15660"/>
                  <a:pt x="11340" y="15795"/>
                  <a:pt x="11205" y="15795"/>
                </a:cubicBezTo>
                <a:cubicBezTo>
                  <a:pt x="9045" y="15795"/>
                  <a:pt x="9045" y="15795"/>
                  <a:pt x="9045" y="15795"/>
                </a:cubicBezTo>
                <a:cubicBezTo>
                  <a:pt x="8775" y="15795"/>
                  <a:pt x="8640" y="15660"/>
                  <a:pt x="8640" y="15525"/>
                </a:cubicBezTo>
                <a:cubicBezTo>
                  <a:pt x="8640" y="15255"/>
                  <a:pt x="8775" y="15120"/>
                  <a:pt x="9045" y="15120"/>
                </a:cubicBezTo>
                <a:cubicBezTo>
                  <a:pt x="11205" y="15120"/>
                  <a:pt x="11205" y="15120"/>
                  <a:pt x="11205" y="15120"/>
                </a:cubicBezTo>
                <a:cubicBezTo>
                  <a:pt x="11340" y="15120"/>
                  <a:pt x="11475" y="15255"/>
                  <a:pt x="11475" y="15525"/>
                </a:cubicBezTo>
                <a:close/>
                <a:moveTo>
                  <a:pt x="12960" y="15525"/>
                </a:moveTo>
                <a:cubicBezTo>
                  <a:pt x="12960" y="15660"/>
                  <a:pt x="12825" y="15795"/>
                  <a:pt x="12555" y="15795"/>
                </a:cubicBezTo>
                <a:cubicBezTo>
                  <a:pt x="12285" y="15795"/>
                  <a:pt x="12285" y="15795"/>
                  <a:pt x="12285" y="15795"/>
                </a:cubicBezTo>
                <a:cubicBezTo>
                  <a:pt x="12015" y="15795"/>
                  <a:pt x="11880" y="15660"/>
                  <a:pt x="11880" y="15525"/>
                </a:cubicBezTo>
                <a:cubicBezTo>
                  <a:pt x="11880" y="15255"/>
                  <a:pt x="12015" y="15120"/>
                  <a:pt x="12285" y="15120"/>
                </a:cubicBezTo>
                <a:cubicBezTo>
                  <a:pt x="12555" y="15120"/>
                  <a:pt x="12555" y="15120"/>
                  <a:pt x="12555" y="15120"/>
                </a:cubicBezTo>
                <a:cubicBezTo>
                  <a:pt x="12825" y="15120"/>
                  <a:pt x="12960" y="15255"/>
                  <a:pt x="12960" y="15525"/>
                </a:cubicBezTo>
                <a:close/>
                <a:moveTo>
                  <a:pt x="12960" y="12555"/>
                </a:moveTo>
                <a:cubicBezTo>
                  <a:pt x="12960" y="12825"/>
                  <a:pt x="12825" y="12960"/>
                  <a:pt x="12555" y="12960"/>
                </a:cubicBezTo>
                <a:cubicBezTo>
                  <a:pt x="10395" y="12960"/>
                  <a:pt x="10395" y="12960"/>
                  <a:pt x="10395" y="12960"/>
                </a:cubicBezTo>
                <a:cubicBezTo>
                  <a:pt x="10260" y="12960"/>
                  <a:pt x="10125" y="12825"/>
                  <a:pt x="10125" y="12555"/>
                </a:cubicBezTo>
                <a:cubicBezTo>
                  <a:pt x="10125" y="12420"/>
                  <a:pt x="10260" y="12285"/>
                  <a:pt x="10395" y="12285"/>
                </a:cubicBezTo>
                <a:cubicBezTo>
                  <a:pt x="12555" y="12285"/>
                  <a:pt x="12555" y="12285"/>
                  <a:pt x="12555" y="12285"/>
                </a:cubicBezTo>
                <a:cubicBezTo>
                  <a:pt x="12825" y="12285"/>
                  <a:pt x="12960" y="12420"/>
                  <a:pt x="12960" y="12555"/>
                </a:cubicBezTo>
                <a:close/>
                <a:moveTo>
                  <a:pt x="12960" y="14040"/>
                </a:moveTo>
                <a:cubicBezTo>
                  <a:pt x="12960" y="14175"/>
                  <a:pt x="12825" y="14445"/>
                  <a:pt x="12555" y="14445"/>
                </a:cubicBezTo>
                <a:cubicBezTo>
                  <a:pt x="11880" y="14445"/>
                  <a:pt x="11880" y="14445"/>
                  <a:pt x="11880" y="14445"/>
                </a:cubicBezTo>
                <a:cubicBezTo>
                  <a:pt x="11745" y="14445"/>
                  <a:pt x="11475" y="14175"/>
                  <a:pt x="11475" y="14040"/>
                </a:cubicBezTo>
                <a:cubicBezTo>
                  <a:pt x="11475" y="13905"/>
                  <a:pt x="11745" y="13635"/>
                  <a:pt x="11880" y="13635"/>
                </a:cubicBezTo>
                <a:cubicBezTo>
                  <a:pt x="12555" y="13635"/>
                  <a:pt x="12555" y="13635"/>
                  <a:pt x="12555" y="13635"/>
                </a:cubicBezTo>
                <a:cubicBezTo>
                  <a:pt x="12825" y="13635"/>
                  <a:pt x="12960" y="13905"/>
                  <a:pt x="12960" y="14040"/>
                </a:cubicBezTo>
                <a:close/>
                <a:moveTo>
                  <a:pt x="8640" y="14040"/>
                </a:moveTo>
                <a:cubicBezTo>
                  <a:pt x="8640" y="13905"/>
                  <a:pt x="8775" y="13635"/>
                  <a:pt x="9045" y="13635"/>
                </a:cubicBezTo>
                <a:cubicBezTo>
                  <a:pt x="9720" y="13635"/>
                  <a:pt x="9720" y="13635"/>
                  <a:pt x="9720" y="13635"/>
                </a:cubicBezTo>
                <a:cubicBezTo>
                  <a:pt x="9855" y="13635"/>
                  <a:pt x="10125" y="13905"/>
                  <a:pt x="10125" y="14040"/>
                </a:cubicBezTo>
                <a:cubicBezTo>
                  <a:pt x="10125" y="14175"/>
                  <a:pt x="9855" y="14445"/>
                  <a:pt x="9720" y="14445"/>
                </a:cubicBezTo>
                <a:cubicBezTo>
                  <a:pt x="9045" y="14445"/>
                  <a:pt x="9045" y="14445"/>
                  <a:pt x="9045" y="14445"/>
                </a:cubicBezTo>
                <a:cubicBezTo>
                  <a:pt x="8775" y="14445"/>
                  <a:pt x="8640" y="14175"/>
                  <a:pt x="8640" y="14040"/>
                </a:cubicBezTo>
                <a:close/>
                <a:moveTo>
                  <a:pt x="8640" y="12555"/>
                </a:moveTo>
                <a:cubicBezTo>
                  <a:pt x="8640" y="12420"/>
                  <a:pt x="8775" y="12285"/>
                  <a:pt x="9045" y="12285"/>
                </a:cubicBezTo>
                <a:cubicBezTo>
                  <a:pt x="9315" y="12285"/>
                  <a:pt x="9315" y="12285"/>
                  <a:pt x="9315" y="12285"/>
                </a:cubicBezTo>
                <a:cubicBezTo>
                  <a:pt x="9585" y="12285"/>
                  <a:pt x="9720" y="12420"/>
                  <a:pt x="9720" y="12555"/>
                </a:cubicBezTo>
                <a:cubicBezTo>
                  <a:pt x="9720" y="12825"/>
                  <a:pt x="9585" y="12960"/>
                  <a:pt x="9315" y="12960"/>
                </a:cubicBezTo>
                <a:cubicBezTo>
                  <a:pt x="9045" y="12960"/>
                  <a:pt x="9045" y="12960"/>
                  <a:pt x="9045" y="12960"/>
                </a:cubicBezTo>
                <a:cubicBezTo>
                  <a:pt x="8775" y="12960"/>
                  <a:pt x="8640" y="12825"/>
                  <a:pt x="8640" y="12555"/>
                </a:cubicBezTo>
                <a:close/>
                <a:moveTo>
                  <a:pt x="10800" y="14445"/>
                </a:moveTo>
                <a:cubicBezTo>
                  <a:pt x="10665" y="14445"/>
                  <a:pt x="10665" y="14310"/>
                  <a:pt x="10530" y="14310"/>
                </a:cubicBezTo>
                <a:cubicBezTo>
                  <a:pt x="10530" y="14175"/>
                  <a:pt x="10395" y="14175"/>
                  <a:pt x="10395" y="14040"/>
                </a:cubicBezTo>
                <a:cubicBezTo>
                  <a:pt x="10395" y="13905"/>
                  <a:pt x="10530" y="13905"/>
                  <a:pt x="10530" y="13770"/>
                </a:cubicBezTo>
                <a:cubicBezTo>
                  <a:pt x="10665" y="13635"/>
                  <a:pt x="10935" y="13635"/>
                  <a:pt x="11070" y="13770"/>
                </a:cubicBezTo>
                <a:cubicBezTo>
                  <a:pt x="11070" y="13905"/>
                  <a:pt x="11205" y="13905"/>
                  <a:pt x="11205" y="14040"/>
                </a:cubicBezTo>
                <a:cubicBezTo>
                  <a:pt x="11205" y="14175"/>
                  <a:pt x="11070" y="14175"/>
                  <a:pt x="11070" y="14310"/>
                </a:cubicBezTo>
                <a:cubicBezTo>
                  <a:pt x="10935" y="14310"/>
                  <a:pt x="10935" y="14445"/>
                  <a:pt x="10800" y="14445"/>
                </a:cubicBezTo>
                <a:close/>
                <a:moveTo>
                  <a:pt x="10800" y="675"/>
                </a:moveTo>
                <a:cubicBezTo>
                  <a:pt x="10935" y="675"/>
                  <a:pt x="11205" y="945"/>
                  <a:pt x="11205" y="1080"/>
                </a:cubicBezTo>
                <a:cubicBezTo>
                  <a:pt x="11205" y="1215"/>
                  <a:pt x="10935" y="1485"/>
                  <a:pt x="10800" y="1485"/>
                </a:cubicBezTo>
                <a:cubicBezTo>
                  <a:pt x="10665" y="1485"/>
                  <a:pt x="10395" y="1215"/>
                  <a:pt x="10395" y="1080"/>
                </a:cubicBezTo>
                <a:cubicBezTo>
                  <a:pt x="10395" y="945"/>
                  <a:pt x="10665" y="675"/>
                  <a:pt x="10800" y="675"/>
                </a:cubicBezTo>
                <a:close/>
                <a:moveTo>
                  <a:pt x="9720" y="1755"/>
                </a:moveTo>
                <a:cubicBezTo>
                  <a:pt x="9855" y="1755"/>
                  <a:pt x="10125" y="2025"/>
                  <a:pt x="10125" y="2160"/>
                </a:cubicBezTo>
                <a:cubicBezTo>
                  <a:pt x="10125" y="2295"/>
                  <a:pt x="9855" y="2565"/>
                  <a:pt x="9720" y="2565"/>
                </a:cubicBezTo>
                <a:cubicBezTo>
                  <a:pt x="9585" y="2565"/>
                  <a:pt x="9315" y="2295"/>
                  <a:pt x="9315" y="2160"/>
                </a:cubicBezTo>
                <a:cubicBezTo>
                  <a:pt x="9315" y="2025"/>
                  <a:pt x="9585" y="1755"/>
                  <a:pt x="9720" y="1755"/>
                </a:cubicBezTo>
                <a:close/>
                <a:moveTo>
                  <a:pt x="9720" y="3915"/>
                </a:moveTo>
                <a:cubicBezTo>
                  <a:pt x="9855" y="3915"/>
                  <a:pt x="10125" y="4185"/>
                  <a:pt x="10125" y="4320"/>
                </a:cubicBezTo>
                <a:cubicBezTo>
                  <a:pt x="10125" y="4455"/>
                  <a:pt x="9855" y="4725"/>
                  <a:pt x="9720" y="4725"/>
                </a:cubicBezTo>
                <a:cubicBezTo>
                  <a:pt x="9585" y="4725"/>
                  <a:pt x="9315" y="4455"/>
                  <a:pt x="9315" y="4320"/>
                </a:cubicBezTo>
                <a:cubicBezTo>
                  <a:pt x="9315" y="4185"/>
                  <a:pt x="9585" y="3915"/>
                  <a:pt x="9720" y="3915"/>
                </a:cubicBezTo>
                <a:close/>
                <a:moveTo>
                  <a:pt x="10800" y="2835"/>
                </a:moveTo>
                <a:cubicBezTo>
                  <a:pt x="10935" y="2835"/>
                  <a:pt x="11205" y="3105"/>
                  <a:pt x="11205" y="3240"/>
                </a:cubicBezTo>
                <a:cubicBezTo>
                  <a:pt x="11205" y="3375"/>
                  <a:pt x="10935" y="3645"/>
                  <a:pt x="10800" y="3645"/>
                </a:cubicBezTo>
                <a:cubicBezTo>
                  <a:pt x="10665" y="3645"/>
                  <a:pt x="10395" y="3375"/>
                  <a:pt x="10395" y="3240"/>
                </a:cubicBezTo>
                <a:cubicBezTo>
                  <a:pt x="10395" y="3105"/>
                  <a:pt x="10665" y="2835"/>
                  <a:pt x="10800" y="2835"/>
                </a:cubicBezTo>
                <a:close/>
                <a:moveTo>
                  <a:pt x="11880" y="1755"/>
                </a:moveTo>
                <a:cubicBezTo>
                  <a:pt x="12015" y="1755"/>
                  <a:pt x="12285" y="2025"/>
                  <a:pt x="12285" y="2160"/>
                </a:cubicBezTo>
                <a:cubicBezTo>
                  <a:pt x="12285" y="2295"/>
                  <a:pt x="12015" y="2565"/>
                  <a:pt x="11880" y="2565"/>
                </a:cubicBezTo>
                <a:cubicBezTo>
                  <a:pt x="11745" y="2565"/>
                  <a:pt x="11475" y="2295"/>
                  <a:pt x="11475" y="2160"/>
                </a:cubicBezTo>
                <a:cubicBezTo>
                  <a:pt x="11475" y="2025"/>
                  <a:pt x="11745" y="1755"/>
                  <a:pt x="11880" y="1755"/>
                </a:cubicBezTo>
                <a:close/>
                <a:moveTo>
                  <a:pt x="11880" y="3915"/>
                </a:moveTo>
                <a:cubicBezTo>
                  <a:pt x="12015" y="3915"/>
                  <a:pt x="12285" y="4185"/>
                  <a:pt x="12285" y="4320"/>
                </a:cubicBezTo>
                <a:cubicBezTo>
                  <a:pt x="12285" y="4455"/>
                  <a:pt x="12015" y="4725"/>
                  <a:pt x="11880" y="4725"/>
                </a:cubicBezTo>
                <a:cubicBezTo>
                  <a:pt x="11745" y="4725"/>
                  <a:pt x="11475" y="4455"/>
                  <a:pt x="11475" y="4320"/>
                </a:cubicBezTo>
                <a:cubicBezTo>
                  <a:pt x="11475" y="4185"/>
                  <a:pt x="11745" y="3915"/>
                  <a:pt x="11880" y="3915"/>
                </a:cubicBezTo>
                <a:close/>
                <a:moveTo>
                  <a:pt x="10800" y="4995"/>
                </a:moveTo>
                <a:cubicBezTo>
                  <a:pt x="10935" y="4995"/>
                  <a:pt x="11205" y="5265"/>
                  <a:pt x="11205" y="5400"/>
                </a:cubicBezTo>
                <a:cubicBezTo>
                  <a:pt x="11205" y="5535"/>
                  <a:pt x="10935" y="5805"/>
                  <a:pt x="10800" y="5805"/>
                </a:cubicBezTo>
                <a:cubicBezTo>
                  <a:pt x="10665" y="5805"/>
                  <a:pt x="10395" y="5535"/>
                  <a:pt x="10395" y="5400"/>
                </a:cubicBezTo>
                <a:cubicBezTo>
                  <a:pt x="10395" y="5265"/>
                  <a:pt x="10665" y="4995"/>
                  <a:pt x="10800" y="4995"/>
                </a:cubicBezTo>
                <a:close/>
                <a:moveTo>
                  <a:pt x="10800" y="7155"/>
                </a:moveTo>
                <a:cubicBezTo>
                  <a:pt x="10935" y="7155"/>
                  <a:pt x="11205" y="7425"/>
                  <a:pt x="11205" y="7560"/>
                </a:cubicBezTo>
                <a:cubicBezTo>
                  <a:pt x="11205" y="7695"/>
                  <a:pt x="10935" y="7965"/>
                  <a:pt x="10800" y="7965"/>
                </a:cubicBezTo>
                <a:cubicBezTo>
                  <a:pt x="10665" y="7965"/>
                  <a:pt x="10395" y="7695"/>
                  <a:pt x="10395" y="7560"/>
                </a:cubicBezTo>
                <a:cubicBezTo>
                  <a:pt x="10395" y="7425"/>
                  <a:pt x="10665" y="7155"/>
                  <a:pt x="10800" y="71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66" name="Freeform 1874"/>
          <p:cNvSpPr/>
          <p:nvPr/>
        </p:nvSpPr>
        <p:spPr>
          <a:xfrm>
            <a:off x="6869545" y="1971388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885"/>
                </a:moveTo>
                <a:cubicBezTo>
                  <a:pt x="21600" y="5265"/>
                  <a:pt x="20250" y="3915"/>
                  <a:pt x="18630" y="3915"/>
                </a:cubicBezTo>
                <a:cubicBezTo>
                  <a:pt x="15795" y="3915"/>
                  <a:pt x="15795" y="3915"/>
                  <a:pt x="15795" y="3915"/>
                </a:cubicBezTo>
                <a:cubicBezTo>
                  <a:pt x="15795" y="2835"/>
                  <a:pt x="15795" y="2835"/>
                  <a:pt x="15795" y="2835"/>
                </a:cubicBezTo>
                <a:cubicBezTo>
                  <a:pt x="15120" y="2835"/>
                  <a:pt x="15120" y="2835"/>
                  <a:pt x="15120" y="2835"/>
                </a:cubicBezTo>
                <a:cubicBezTo>
                  <a:pt x="15120" y="2430"/>
                  <a:pt x="15120" y="2430"/>
                  <a:pt x="15120" y="2430"/>
                </a:cubicBezTo>
                <a:cubicBezTo>
                  <a:pt x="15120" y="1080"/>
                  <a:pt x="14040" y="0"/>
                  <a:pt x="12690" y="0"/>
                </a:cubicBezTo>
                <a:cubicBezTo>
                  <a:pt x="8910" y="0"/>
                  <a:pt x="8910" y="0"/>
                  <a:pt x="8910" y="0"/>
                </a:cubicBezTo>
                <a:cubicBezTo>
                  <a:pt x="7560" y="0"/>
                  <a:pt x="6480" y="1080"/>
                  <a:pt x="6480" y="2430"/>
                </a:cubicBezTo>
                <a:cubicBezTo>
                  <a:pt x="6480" y="2835"/>
                  <a:pt x="6480" y="2835"/>
                  <a:pt x="6480" y="2835"/>
                </a:cubicBezTo>
                <a:cubicBezTo>
                  <a:pt x="5805" y="2835"/>
                  <a:pt x="5805" y="2835"/>
                  <a:pt x="5805" y="2835"/>
                </a:cubicBezTo>
                <a:cubicBezTo>
                  <a:pt x="5805" y="3915"/>
                  <a:pt x="5805" y="3915"/>
                  <a:pt x="5805" y="3915"/>
                </a:cubicBezTo>
                <a:cubicBezTo>
                  <a:pt x="2970" y="3915"/>
                  <a:pt x="2970" y="3915"/>
                  <a:pt x="2970" y="3915"/>
                </a:cubicBezTo>
                <a:cubicBezTo>
                  <a:pt x="1350" y="3915"/>
                  <a:pt x="0" y="5265"/>
                  <a:pt x="0" y="6885"/>
                </a:cubicBezTo>
                <a:cubicBezTo>
                  <a:pt x="0" y="10530"/>
                  <a:pt x="0" y="10530"/>
                  <a:pt x="0" y="10530"/>
                </a:cubicBezTo>
                <a:cubicBezTo>
                  <a:pt x="270" y="10665"/>
                  <a:pt x="270" y="10665"/>
                  <a:pt x="270" y="10665"/>
                </a:cubicBezTo>
                <a:cubicBezTo>
                  <a:pt x="270" y="10665"/>
                  <a:pt x="270" y="10665"/>
                  <a:pt x="270" y="10665"/>
                </a:cubicBezTo>
                <a:cubicBezTo>
                  <a:pt x="405" y="10665"/>
                  <a:pt x="405" y="10665"/>
                  <a:pt x="405" y="10665"/>
                </a:cubicBezTo>
                <a:cubicBezTo>
                  <a:pt x="405" y="20385"/>
                  <a:pt x="405" y="20385"/>
                  <a:pt x="405" y="20385"/>
                </a:cubicBezTo>
                <a:cubicBezTo>
                  <a:pt x="405" y="21060"/>
                  <a:pt x="94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655" y="21600"/>
                  <a:pt x="21195" y="21060"/>
                  <a:pt x="21195" y="20385"/>
                </a:cubicBezTo>
                <a:cubicBezTo>
                  <a:pt x="21195" y="10665"/>
                  <a:pt x="21195" y="10665"/>
                  <a:pt x="21195" y="10665"/>
                </a:cubicBezTo>
                <a:cubicBezTo>
                  <a:pt x="21330" y="10665"/>
                  <a:pt x="21330" y="10665"/>
                  <a:pt x="21330" y="10665"/>
                </a:cubicBezTo>
                <a:cubicBezTo>
                  <a:pt x="21330" y="10665"/>
                  <a:pt x="21330" y="10665"/>
                  <a:pt x="21330" y="10665"/>
                </a:cubicBezTo>
                <a:cubicBezTo>
                  <a:pt x="21600" y="10530"/>
                  <a:pt x="21600" y="10530"/>
                  <a:pt x="21600" y="10530"/>
                </a:cubicBezTo>
                <a:lnTo>
                  <a:pt x="21600" y="6885"/>
                </a:lnTo>
                <a:close/>
                <a:moveTo>
                  <a:pt x="18630" y="4725"/>
                </a:moveTo>
                <a:cubicBezTo>
                  <a:pt x="19845" y="4725"/>
                  <a:pt x="20925" y="5670"/>
                  <a:pt x="20925" y="6885"/>
                </a:cubicBezTo>
                <a:cubicBezTo>
                  <a:pt x="20925" y="9990"/>
                  <a:pt x="20925" y="9990"/>
                  <a:pt x="20925" y="9990"/>
                </a:cubicBezTo>
                <a:cubicBezTo>
                  <a:pt x="20520" y="10125"/>
                  <a:pt x="20520" y="10125"/>
                  <a:pt x="20520" y="10125"/>
                </a:cubicBezTo>
                <a:cubicBezTo>
                  <a:pt x="20520" y="10125"/>
                  <a:pt x="20520" y="10125"/>
                  <a:pt x="20520" y="10125"/>
                </a:cubicBezTo>
                <a:cubicBezTo>
                  <a:pt x="20520" y="10125"/>
                  <a:pt x="20520" y="10125"/>
                  <a:pt x="20520" y="10125"/>
                </a:cubicBezTo>
                <a:cubicBezTo>
                  <a:pt x="19035" y="10665"/>
                  <a:pt x="19035" y="10665"/>
                  <a:pt x="19035" y="10665"/>
                </a:cubicBezTo>
                <a:cubicBezTo>
                  <a:pt x="17415" y="11205"/>
                  <a:pt x="15795" y="11610"/>
                  <a:pt x="13635" y="11745"/>
                </a:cubicBezTo>
                <a:cubicBezTo>
                  <a:pt x="13635" y="9045"/>
                  <a:pt x="13635" y="9045"/>
                  <a:pt x="13635" y="9045"/>
                </a:cubicBezTo>
                <a:cubicBezTo>
                  <a:pt x="12555" y="9045"/>
                  <a:pt x="12555" y="9045"/>
                  <a:pt x="12555" y="9045"/>
                </a:cubicBezTo>
                <a:cubicBezTo>
                  <a:pt x="12555" y="4725"/>
                  <a:pt x="12555" y="4725"/>
                  <a:pt x="12555" y="4725"/>
                </a:cubicBezTo>
                <a:cubicBezTo>
                  <a:pt x="15795" y="4725"/>
                  <a:pt x="15795" y="4725"/>
                  <a:pt x="15795" y="4725"/>
                </a:cubicBezTo>
                <a:lnTo>
                  <a:pt x="18630" y="4725"/>
                </a:lnTo>
                <a:close/>
                <a:moveTo>
                  <a:pt x="9720" y="14040"/>
                </a:moveTo>
                <a:cubicBezTo>
                  <a:pt x="11880" y="14040"/>
                  <a:pt x="11880" y="14040"/>
                  <a:pt x="11880" y="14040"/>
                </a:cubicBezTo>
                <a:cubicBezTo>
                  <a:pt x="11880" y="14580"/>
                  <a:pt x="11880" y="14580"/>
                  <a:pt x="11880" y="14580"/>
                </a:cubicBezTo>
                <a:cubicBezTo>
                  <a:pt x="11070" y="15525"/>
                  <a:pt x="11070" y="15525"/>
                  <a:pt x="11070" y="15525"/>
                </a:cubicBezTo>
                <a:cubicBezTo>
                  <a:pt x="10530" y="15525"/>
                  <a:pt x="10530" y="15525"/>
                  <a:pt x="10530" y="15525"/>
                </a:cubicBezTo>
                <a:cubicBezTo>
                  <a:pt x="9720" y="14580"/>
                  <a:pt x="9720" y="14580"/>
                  <a:pt x="9720" y="14580"/>
                </a:cubicBezTo>
                <a:lnTo>
                  <a:pt x="9720" y="14040"/>
                </a:lnTo>
                <a:close/>
                <a:moveTo>
                  <a:pt x="9045" y="13365"/>
                </a:moveTo>
                <a:cubicBezTo>
                  <a:pt x="8640" y="13365"/>
                  <a:pt x="8640" y="13365"/>
                  <a:pt x="8640" y="13365"/>
                </a:cubicBezTo>
                <a:cubicBezTo>
                  <a:pt x="8640" y="12555"/>
                  <a:pt x="8640" y="12555"/>
                  <a:pt x="8640" y="12555"/>
                </a:cubicBezTo>
                <a:cubicBezTo>
                  <a:pt x="8640" y="9720"/>
                  <a:pt x="8640" y="9720"/>
                  <a:pt x="8640" y="9720"/>
                </a:cubicBezTo>
                <a:cubicBezTo>
                  <a:pt x="9045" y="9720"/>
                  <a:pt x="9045" y="9720"/>
                  <a:pt x="9045" y="9720"/>
                </a:cubicBezTo>
                <a:cubicBezTo>
                  <a:pt x="12555" y="9720"/>
                  <a:pt x="12555" y="9720"/>
                  <a:pt x="12555" y="9720"/>
                </a:cubicBezTo>
                <a:cubicBezTo>
                  <a:pt x="12960" y="9720"/>
                  <a:pt x="12960" y="9720"/>
                  <a:pt x="12960" y="9720"/>
                </a:cubicBezTo>
                <a:cubicBezTo>
                  <a:pt x="12960" y="12555"/>
                  <a:pt x="12960" y="12555"/>
                  <a:pt x="12960" y="12555"/>
                </a:cubicBezTo>
                <a:cubicBezTo>
                  <a:pt x="12960" y="13365"/>
                  <a:pt x="12960" y="13365"/>
                  <a:pt x="12960" y="13365"/>
                </a:cubicBezTo>
                <a:cubicBezTo>
                  <a:pt x="12555" y="13365"/>
                  <a:pt x="12555" y="13365"/>
                  <a:pt x="12555" y="13365"/>
                </a:cubicBezTo>
                <a:lnTo>
                  <a:pt x="9045" y="13365"/>
                </a:lnTo>
                <a:close/>
                <a:moveTo>
                  <a:pt x="12960" y="2835"/>
                </a:moveTo>
                <a:cubicBezTo>
                  <a:pt x="12285" y="2835"/>
                  <a:pt x="12285" y="2835"/>
                  <a:pt x="12285" y="2835"/>
                </a:cubicBezTo>
                <a:cubicBezTo>
                  <a:pt x="12285" y="3915"/>
                  <a:pt x="12285" y="3915"/>
                  <a:pt x="12285" y="3915"/>
                </a:cubicBezTo>
                <a:cubicBezTo>
                  <a:pt x="9315" y="3915"/>
                  <a:pt x="9315" y="3915"/>
                  <a:pt x="9315" y="3915"/>
                </a:cubicBezTo>
                <a:cubicBezTo>
                  <a:pt x="9315" y="2835"/>
                  <a:pt x="9315" y="2835"/>
                  <a:pt x="9315" y="2835"/>
                </a:cubicBezTo>
                <a:cubicBezTo>
                  <a:pt x="8640" y="2835"/>
                  <a:pt x="8640" y="2835"/>
                  <a:pt x="8640" y="2835"/>
                </a:cubicBezTo>
                <a:cubicBezTo>
                  <a:pt x="8640" y="2295"/>
                  <a:pt x="8640" y="2295"/>
                  <a:pt x="8640" y="2295"/>
                </a:cubicBezTo>
                <a:cubicBezTo>
                  <a:pt x="8640" y="2160"/>
                  <a:pt x="8640" y="2160"/>
                  <a:pt x="8775" y="2160"/>
                </a:cubicBezTo>
                <a:cubicBezTo>
                  <a:pt x="8775" y="2160"/>
                  <a:pt x="8775" y="2160"/>
                  <a:pt x="8910" y="2160"/>
                </a:cubicBezTo>
                <a:cubicBezTo>
                  <a:pt x="10125" y="2700"/>
                  <a:pt x="11475" y="2700"/>
                  <a:pt x="12690" y="2160"/>
                </a:cubicBezTo>
                <a:cubicBezTo>
                  <a:pt x="12825" y="2160"/>
                  <a:pt x="12825" y="2160"/>
                  <a:pt x="12825" y="2160"/>
                </a:cubicBezTo>
                <a:cubicBezTo>
                  <a:pt x="12960" y="2160"/>
                  <a:pt x="12960" y="2160"/>
                  <a:pt x="12960" y="2295"/>
                </a:cubicBezTo>
                <a:lnTo>
                  <a:pt x="12960" y="2835"/>
                </a:lnTo>
                <a:close/>
                <a:moveTo>
                  <a:pt x="9720" y="4725"/>
                </a:moveTo>
                <a:cubicBezTo>
                  <a:pt x="11880" y="4725"/>
                  <a:pt x="11880" y="4725"/>
                  <a:pt x="11880" y="4725"/>
                </a:cubicBezTo>
                <a:cubicBezTo>
                  <a:pt x="11880" y="9045"/>
                  <a:pt x="11880" y="9045"/>
                  <a:pt x="11880" y="9045"/>
                </a:cubicBezTo>
                <a:cubicBezTo>
                  <a:pt x="9720" y="9045"/>
                  <a:pt x="9720" y="9045"/>
                  <a:pt x="9720" y="9045"/>
                </a:cubicBezTo>
                <a:lnTo>
                  <a:pt x="9720" y="4725"/>
                </a:lnTo>
                <a:close/>
                <a:moveTo>
                  <a:pt x="15120" y="3915"/>
                </a:moveTo>
                <a:cubicBezTo>
                  <a:pt x="12960" y="3915"/>
                  <a:pt x="12960" y="3915"/>
                  <a:pt x="12960" y="3915"/>
                </a:cubicBezTo>
                <a:cubicBezTo>
                  <a:pt x="12960" y="3645"/>
                  <a:pt x="12960" y="3645"/>
                  <a:pt x="12960" y="3645"/>
                </a:cubicBezTo>
                <a:cubicBezTo>
                  <a:pt x="15120" y="3645"/>
                  <a:pt x="15120" y="3645"/>
                  <a:pt x="15120" y="3645"/>
                </a:cubicBezTo>
                <a:lnTo>
                  <a:pt x="15120" y="3915"/>
                </a:lnTo>
                <a:close/>
                <a:moveTo>
                  <a:pt x="7155" y="2430"/>
                </a:moveTo>
                <a:cubicBezTo>
                  <a:pt x="7155" y="1485"/>
                  <a:pt x="7965" y="675"/>
                  <a:pt x="8910" y="675"/>
                </a:cubicBezTo>
                <a:cubicBezTo>
                  <a:pt x="12690" y="675"/>
                  <a:pt x="12690" y="675"/>
                  <a:pt x="12690" y="675"/>
                </a:cubicBezTo>
                <a:cubicBezTo>
                  <a:pt x="13635" y="675"/>
                  <a:pt x="14445" y="1485"/>
                  <a:pt x="14445" y="2430"/>
                </a:cubicBezTo>
                <a:cubicBezTo>
                  <a:pt x="14445" y="2835"/>
                  <a:pt x="14445" y="2835"/>
                  <a:pt x="14445" y="2835"/>
                </a:cubicBezTo>
                <a:cubicBezTo>
                  <a:pt x="13635" y="2835"/>
                  <a:pt x="13635" y="2835"/>
                  <a:pt x="13635" y="2835"/>
                </a:cubicBezTo>
                <a:cubicBezTo>
                  <a:pt x="13635" y="2295"/>
                  <a:pt x="13635" y="2295"/>
                  <a:pt x="13635" y="2295"/>
                </a:cubicBezTo>
                <a:cubicBezTo>
                  <a:pt x="13635" y="2025"/>
                  <a:pt x="13500" y="1755"/>
                  <a:pt x="13230" y="1620"/>
                </a:cubicBezTo>
                <a:cubicBezTo>
                  <a:pt x="12960" y="1350"/>
                  <a:pt x="12690" y="1350"/>
                  <a:pt x="12420" y="1485"/>
                </a:cubicBezTo>
                <a:cubicBezTo>
                  <a:pt x="11340" y="1890"/>
                  <a:pt x="10260" y="1890"/>
                  <a:pt x="9180" y="1485"/>
                </a:cubicBezTo>
                <a:cubicBezTo>
                  <a:pt x="8910" y="1350"/>
                  <a:pt x="8640" y="1350"/>
                  <a:pt x="8370" y="1620"/>
                </a:cubicBezTo>
                <a:cubicBezTo>
                  <a:pt x="8100" y="1755"/>
                  <a:pt x="7965" y="2025"/>
                  <a:pt x="7965" y="2295"/>
                </a:cubicBezTo>
                <a:cubicBezTo>
                  <a:pt x="7965" y="2835"/>
                  <a:pt x="7965" y="2835"/>
                  <a:pt x="7965" y="2835"/>
                </a:cubicBezTo>
                <a:cubicBezTo>
                  <a:pt x="7155" y="2835"/>
                  <a:pt x="7155" y="2835"/>
                  <a:pt x="7155" y="2835"/>
                </a:cubicBezTo>
                <a:lnTo>
                  <a:pt x="7155" y="2430"/>
                </a:lnTo>
                <a:close/>
                <a:moveTo>
                  <a:pt x="6480" y="3645"/>
                </a:moveTo>
                <a:cubicBezTo>
                  <a:pt x="8640" y="3645"/>
                  <a:pt x="8640" y="3645"/>
                  <a:pt x="8640" y="3645"/>
                </a:cubicBezTo>
                <a:cubicBezTo>
                  <a:pt x="8640" y="3915"/>
                  <a:pt x="8640" y="3915"/>
                  <a:pt x="8640" y="3915"/>
                </a:cubicBezTo>
                <a:cubicBezTo>
                  <a:pt x="6480" y="3915"/>
                  <a:pt x="6480" y="3915"/>
                  <a:pt x="6480" y="3915"/>
                </a:cubicBezTo>
                <a:lnTo>
                  <a:pt x="6480" y="3645"/>
                </a:lnTo>
                <a:close/>
                <a:moveTo>
                  <a:pt x="2970" y="4725"/>
                </a:moveTo>
                <a:cubicBezTo>
                  <a:pt x="5805" y="4725"/>
                  <a:pt x="5805" y="4725"/>
                  <a:pt x="5805" y="4725"/>
                </a:cubicBezTo>
                <a:cubicBezTo>
                  <a:pt x="9045" y="4725"/>
                  <a:pt x="9045" y="4725"/>
                  <a:pt x="9045" y="4725"/>
                </a:cubicBezTo>
                <a:cubicBezTo>
                  <a:pt x="9045" y="9045"/>
                  <a:pt x="9045" y="9045"/>
                  <a:pt x="9045" y="9045"/>
                </a:cubicBezTo>
                <a:cubicBezTo>
                  <a:pt x="7965" y="9045"/>
                  <a:pt x="7965" y="9045"/>
                  <a:pt x="7965" y="9045"/>
                </a:cubicBezTo>
                <a:cubicBezTo>
                  <a:pt x="7965" y="11880"/>
                  <a:pt x="7965" y="11880"/>
                  <a:pt x="7965" y="11880"/>
                </a:cubicBezTo>
                <a:cubicBezTo>
                  <a:pt x="5940" y="11610"/>
                  <a:pt x="4320" y="11340"/>
                  <a:pt x="2565" y="10665"/>
                </a:cubicBezTo>
                <a:cubicBezTo>
                  <a:pt x="1080" y="10125"/>
                  <a:pt x="1080" y="10125"/>
                  <a:pt x="1080" y="10125"/>
                </a:cubicBezTo>
                <a:cubicBezTo>
                  <a:pt x="1080" y="10125"/>
                  <a:pt x="1080" y="10125"/>
                  <a:pt x="1080" y="10125"/>
                </a:cubicBezTo>
                <a:cubicBezTo>
                  <a:pt x="945" y="10125"/>
                  <a:pt x="945" y="10125"/>
                  <a:pt x="945" y="10125"/>
                </a:cubicBezTo>
                <a:cubicBezTo>
                  <a:pt x="675" y="9990"/>
                  <a:pt x="675" y="9990"/>
                  <a:pt x="675" y="9990"/>
                </a:cubicBezTo>
                <a:cubicBezTo>
                  <a:pt x="675" y="6885"/>
                  <a:pt x="675" y="6885"/>
                  <a:pt x="675" y="6885"/>
                </a:cubicBezTo>
                <a:cubicBezTo>
                  <a:pt x="675" y="5670"/>
                  <a:pt x="1755" y="4725"/>
                  <a:pt x="2970" y="4725"/>
                </a:cubicBezTo>
                <a:close/>
                <a:moveTo>
                  <a:pt x="20520" y="20385"/>
                </a:moveTo>
                <a:cubicBezTo>
                  <a:pt x="20520" y="20655"/>
                  <a:pt x="20385" y="20925"/>
                  <a:pt x="20115" y="20925"/>
                </a:cubicBezTo>
                <a:cubicBezTo>
                  <a:pt x="1485" y="20925"/>
                  <a:pt x="1485" y="20925"/>
                  <a:pt x="1485" y="20925"/>
                </a:cubicBezTo>
                <a:cubicBezTo>
                  <a:pt x="1215" y="20925"/>
                  <a:pt x="1080" y="20655"/>
                  <a:pt x="1080" y="20385"/>
                </a:cubicBezTo>
                <a:cubicBezTo>
                  <a:pt x="1080" y="10935"/>
                  <a:pt x="1080" y="10935"/>
                  <a:pt x="1080" y="10935"/>
                </a:cubicBezTo>
                <a:cubicBezTo>
                  <a:pt x="2430" y="11340"/>
                  <a:pt x="2430" y="11340"/>
                  <a:pt x="2430" y="11340"/>
                </a:cubicBezTo>
                <a:cubicBezTo>
                  <a:pt x="4185" y="12015"/>
                  <a:pt x="5805" y="12285"/>
                  <a:pt x="7965" y="12555"/>
                </a:cubicBezTo>
                <a:cubicBezTo>
                  <a:pt x="7965" y="14040"/>
                  <a:pt x="7965" y="14040"/>
                  <a:pt x="7965" y="14040"/>
                </a:cubicBezTo>
                <a:cubicBezTo>
                  <a:pt x="9045" y="14040"/>
                  <a:pt x="9045" y="14040"/>
                  <a:pt x="9045" y="14040"/>
                </a:cubicBezTo>
                <a:cubicBezTo>
                  <a:pt x="9045" y="14850"/>
                  <a:pt x="9045" y="14850"/>
                  <a:pt x="9045" y="14850"/>
                </a:cubicBezTo>
                <a:cubicBezTo>
                  <a:pt x="10260" y="16200"/>
                  <a:pt x="10260" y="16200"/>
                  <a:pt x="10260" y="16200"/>
                </a:cubicBezTo>
                <a:cubicBezTo>
                  <a:pt x="11340" y="16200"/>
                  <a:pt x="11340" y="16200"/>
                  <a:pt x="11340" y="16200"/>
                </a:cubicBezTo>
                <a:cubicBezTo>
                  <a:pt x="12555" y="14850"/>
                  <a:pt x="12555" y="14850"/>
                  <a:pt x="12555" y="14850"/>
                </a:cubicBezTo>
                <a:cubicBezTo>
                  <a:pt x="12555" y="14040"/>
                  <a:pt x="12555" y="14040"/>
                  <a:pt x="12555" y="14040"/>
                </a:cubicBezTo>
                <a:cubicBezTo>
                  <a:pt x="13635" y="14040"/>
                  <a:pt x="13635" y="14040"/>
                  <a:pt x="13635" y="14040"/>
                </a:cubicBezTo>
                <a:cubicBezTo>
                  <a:pt x="13635" y="12555"/>
                  <a:pt x="13635" y="12555"/>
                  <a:pt x="13635" y="12555"/>
                </a:cubicBezTo>
                <a:cubicBezTo>
                  <a:pt x="15795" y="12285"/>
                  <a:pt x="17550" y="12015"/>
                  <a:pt x="19170" y="11340"/>
                </a:cubicBezTo>
                <a:cubicBezTo>
                  <a:pt x="20520" y="10935"/>
                  <a:pt x="20520" y="10935"/>
                  <a:pt x="20520" y="10935"/>
                </a:cubicBezTo>
                <a:lnTo>
                  <a:pt x="20520" y="20385"/>
                </a:lnTo>
                <a:close/>
                <a:moveTo>
                  <a:pt x="15120" y="19845"/>
                </a:moveTo>
                <a:cubicBezTo>
                  <a:pt x="19440" y="19845"/>
                  <a:pt x="19440" y="19845"/>
                  <a:pt x="19440" y="19845"/>
                </a:cubicBezTo>
                <a:cubicBezTo>
                  <a:pt x="19440" y="17685"/>
                  <a:pt x="19440" y="17685"/>
                  <a:pt x="19440" y="17685"/>
                </a:cubicBezTo>
                <a:cubicBezTo>
                  <a:pt x="15120" y="17685"/>
                  <a:pt x="15120" y="17685"/>
                  <a:pt x="15120" y="17685"/>
                </a:cubicBezTo>
                <a:lnTo>
                  <a:pt x="15120" y="19845"/>
                </a:lnTo>
                <a:close/>
                <a:moveTo>
                  <a:pt x="15795" y="18360"/>
                </a:moveTo>
                <a:cubicBezTo>
                  <a:pt x="18765" y="18360"/>
                  <a:pt x="18765" y="18360"/>
                  <a:pt x="18765" y="18360"/>
                </a:cubicBezTo>
                <a:cubicBezTo>
                  <a:pt x="18765" y="19035"/>
                  <a:pt x="18765" y="19035"/>
                  <a:pt x="18765" y="19035"/>
                </a:cubicBezTo>
                <a:cubicBezTo>
                  <a:pt x="15795" y="19035"/>
                  <a:pt x="15795" y="19035"/>
                  <a:pt x="15795" y="19035"/>
                </a:cubicBezTo>
                <a:lnTo>
                  <a:pt x="15795" y="18360"/>
                </a:lnTo>
                <a:close/>
                <a:moveTo>
                  <a:pt x="9720" y="12285"/>
                </a:moveTo>
                <a:cubicBezTo>
                  <a:pt x="10395" y="12285"/>
                  <a:pt x="10395" y="12285"/>
                  <a:pt x="10395" y="12285"/>
                </a:cubicBezTo>
                <a:cubicBezTo>
                  <a:pt x="10395" y="12555"/>
                  <a:pt x="10395" y="12555"/>
                  <a:pt x="10395" y="12555"/>
                </a:cubicBezTo>
                <a:cubicBezTo>
                  <a:pt x="10395" y="12825"/>
                  <a:pt x="10665" y="12960"/>
                  <a:pt x="10800" y="12960"/>
                </a:cubicBezTo>
                <a:cubicBezTo>
                  <a:pt x="10935" y="12960"/>
                  <a:pt x="11205" y="12825"/>
                  <a:pt x="11205" y="12555"/>
                </a:cubicBezTo>
                <a:cubicBezTo>
                  <a:pt x="11205" y="12285"/>
                  <a:pt x="11205" y="12285"/>
                  <a:pt x="11205" y="12285"/>
                </a:cubicBezTo>
                <a:cubicBezTo>
                  <a:pt x="11880" y="12285"/>
                  <a:pt x="11880" y="12285"/>
                  <a:pt x="11880" y="12285"/>
                </a:cubicBezTo>
                <a:cubicBezTo>
                  <a:pt x="11880" y="10125"/>
                  <a:pt x="11880" y="10125"/>
                  <a:pt x="11880" y="10125"/>
                </a:cubicBezTo>
                <a:cubicBezTo>
                  <a:pt x="9720" y="10125"/>
                  <a:pt x="9720" y="10125"/>
                  <a:pt x="9720" y="10125"/>
                </a:cubicBezTo>
                <a:lnTo>
                  <a:pt x="9720" y="12285"/>
                </a:lnTo>
                <a:close/>
                <a:moveTo>
                  <a:pt x="10395" y="10800"/>
                </a:moveTo>
                <a:cubicBezTo>
                  <a:pt x="11205" y="10800"/>
                  <a:pt x="11205" y="10800"/>
                  <a:pt x="11205" y="10800"/>
                </a:cubicBezTo>
                <a:cubicBezTo>
                  <a:pt x="11205" y="11475"/>
                  <a:pt x="11205" y="11475"/>
                  <a:pt x="11205" y="11475"/>
                </a:cubicBezTo>
                <a:cubicBezTo>
                  <a:pt x="10395" y="11475"/>
                  <a:pt x="10395" y="11475"/>
                  <a:pt x="10395" y="11475"/>
                </a:cubicBezTo>
                <a:lnTo>
                  <a:pt x="10395" y="108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67" name="Freeform 1875"/>
          <p:cNvSpPr/>
          <p:nvPr/>
        </p:nvSpPr>
        <p:spPr>
          <a:xfrm>
            <a:off x="6869545" y="3209638"/>
            <a:ext cx="1093933" cy="10650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60" y="7386"/>
                </a:moveTo>
                <a:cubicBezTo>
                  <a:pt x="8640" y="7386"/>
                  <a:pt x="8640" y="7386"/>
                  <a:pt x="8640" y="7386"/>
                </a:cubicBezTo>
                <a:cubicBezTo>
                  <a:pt x="8640" y="9615"/>
                  <a:pt x="8640" y="9615"/>
                  <a:pt x="8640" y="9615"/>
                </a:cubicBezTo>
                <a:cubicBezTo>
                  <a:pt x="12960" y="9615"/>
                  <a:pt x="12960" y="9615"/>
                  <a:pt x="12960" y="9615"/>
                </a:cubicBezTo>
                <a:lnTo>
                  <a:pt x="12960" y="7386"/>
                </a:lnTo>
                <a:close/>
                <a:moveTo>
                  <a:pt x="12285" y="8919"/>
                </a:moveTo>
                <a:cubicBezTo>
                  <a:pt x="9315" y="8919"/>
                  <a:pt x="9315" y="8919"/>
                  <a:pt x="9315" y="8919"/>
                </a:cubicBezTo>
                <a:cubicBezTo>
                  <a:pt x="9315" y="8222"/>
                  <a:pt x="9315" y="8222"/>
                  <a:pt x="9315" y="8222"/>
                </a:cubicBezTo>
                <a:cubicBezTo>
                  <a:pt x="12285" y="8222"/>
                  <a:pt x="12285" y="8222"/>
                  <a:pt x="12285" y="8222"/>
                </a:cubicBezTo>
                <a:lnTo>
                  <a:pt x="12285" y="8919"/>
                </a:lnTo>
                <a:close/>
                <a:moveTo>
                  <a:pt x="3915" y="8919"/>
                </a:moveTo>
                <a:cubicBezTo>
                  <a:pt x="4185" y="8919"/>
                  <a:pt x="4320" y="9058"/>
                  <a:pt x="4320" y="9337"/>
                </a:cubicBezTo>
                <a:cubicBezTo>
                  <a:pt x="4320" y="9476"/>
                  <a:pt x="4185" y="9615"/>
                  <a:pt x="3915" y="9615"/>
                </a:cubicBezTo>
                <a:cubicBezTo>
                  <a:pt x="3780" y="9615"/>
                  <a:pt x="3645" y="9476"/>
                  <a:pt x="3645" y="9337"/>
                </a:cubicBezTo>
                <a:cubicBezTo>
                  <a:pt x="3645" y="9058"/>
                  <a:pt x="3780" y="8919"/>
                  <a:pt x="3915" y="8919"/>
                </a:cubicBezTo>
                <a:close/>
                <a:moveTo>
                  <a:pt x="3915" y="14493"/>
                </a:moveTo>
                <a:cubicBezTo>
                  <a:pt x="4185" y="14493"/>
                  <a:pt x="4320" y="14632"/>
                  <a:pt x="4320" y="14911"/>
                </a:cubicBezTo>
                <a:cubicBezTo>
                  <a:pt x="4320" y="15050"/>
                  <a:pt x="4185" y="15190"/>
                  <a:pt x="3915" y="15190"/>
                </a:cubicBezTo>
                <a:cubicBezTo>
                  <a:pt x="3780" y="15190"/>
                  <a:pt x="3645" y="15050"/>
                  <a:pt x="3645" y="14911"/>
                </a:cubicBezTo>
                <a:cubicBezTo>
                  <a:pt x="3645" y="14632"/>
                  <a:pt x="3780" y="14493"/>
                  <a:pt x="3915" y="14493"/>
                </a:cubicBezTo>
                <a:close/>
                <a:moveTo>
                  <a:pt x="17685" y="8919"/>
                </a:moveTo>
                <a:cubicBezTo>
                  <a:pt x="17820" y="8919"/>
                  <a:pt x="17955" y="9058"/>
                  <a:pt x="17955" y="9337"/>
                </a:cubicBezTo>
                <a:cubicBezTo>
                  <a:pt x="17955" y="9476"/>
                  <a:pt x="17820" y="9615"/>
                  <a:pt x="17685" y="9615"/>
                </a:cubicBezTo>
                <a:cubicBezTo>
                  <a:pt x="17415" y="9615"/>
                  <a:pt x="17280" y="9476"/>
                  <a:pt x="17280" y="9337"/>
                </a:cubicBezTo>
                <a:cubicBezTo>
                  <a:pt x="17280" y="9058"/>
                  <a:pt x="17415" y="8919"/>
                  <a:pt x="17685" y="8919"/>
                </a:cubicBezTo>
                <a:close/>
                <a:moveTo>
                  <a:pt x="17685" y="14493"/>
                </a:moveTo>
                <a:cubicBezTo>
                  <a:pt x="17820" y="14493"/>
                  <a:pt x="17955" y="14632"/>
                  <a:pt x="17955" y="14911"/>
                </a:cubicBezTo>
                <a:cubicBezTo>
                  <a:pt x="17955" y="15050"/>
                  <a:pt x="17820" y="15190"/>
                  <a:pt x="17685" y="15190"/>
                </a:cubicBezTo>
                <a:cubicBezTo>
                  <a:pt x="17415" y="15190"/>
                  <a:pt x="17280" y="15050"/>
                  <a:pt x="17280" y="14911"/>
                </a:cubicBezTo>
                <a:cubicBezTo>
                  <a:pt x="17280" y="14632"/>
                  <a:pt x="17415" y="14493"/>
                  <a:pt x="17685" y="14493"/>
                </a:cubicBezTo>
                <a:close/>
                <a:moveTo>
                  <a:pt x="20655" y="4599"/>
                </a:moveTo>
                <a:cubicBezTo>
                  <a:pt x="20115" y="4320"/>
                  <a:pt x="19575" y="4041"/>
                  <a:pt x="19035" y="4041"/>
                </a:cubicBezTo>
                <a:cubicBezTo>
                  <a:pt x="19035" y="4041"/>
                  <a:pt x="19035" y="4041"/>
                  <a:pt x="19035" y="4041"/>
                </a:cubicBezTo>
                <a:cubicBezTo>
                  <a:pt x="19035" y="3484"/>
                  <a:pt x="18630" y="2926"/>
                  <a:pt x="18090" y="2926"/>
                </a:cubicBezTo>
                <a:cubicBezTo>
                  <a:pt x="17280" y="2926"/>
                  <a:pt x="17280" y="2926"/>
                  <a:pt x="17280" y="2926"/>
                </a:cubicBezTo>
                <a:cubicBezTo>
                  <a:pt x="16605" y="2926"/>
                  <a:pt x="16200" y="3484"/>
                  <a:pt x="16200" y="4041"/>
                </a:cubicBezTo>
                <a:cubicBezTo>
                  <a:pt x="16200" y="4041"/>
                  <a:pt x="16200" y="4041"/>
                  <a:pt x="16200" y="4041"/>
                </a:cubicBezTo>
                <a:cubicBezTo>
                  <a:pt x="15795" y="4041"/>
                  <a:pt x="15795" y="4041"/>
                  <a:pt x="15795" y="4041"/>
                </a:cubicBezTo>
                <a:cubicBezTo>
                  <a:pt x="15795" y="2926"/>
                  <a:pt x="15795" y="2926"/>
                  <a:pt x="15795" y="2926"/>
                </a:cubicBezTo>
                <a:cubicBezTo>
                  <a:pt x="15120" y="2926"/>
                  <a:pt x="15120" y="2926"/>
                  <a:pt x="15120" y="2926"/>
                </a:cubicBezTo>
                <a:cubicBezTo>
                  <a:pt x="15120" y="2508"/>
                  <a:pt x="15120" y="2508"/>
                  <a:pt x="15120" y="2508"/>
                </a:cubicBezTo>
                <a:cubicBezTo>
                  <a:pt x="15120" y="1115"/>
                  <a:pt x="14040" y="0"/>
                  <a:pt x="12690" y="0"/>
                </a:cubicBezTo>
                <a:cubicBezTo>
                  <a:pt x="8910" y="0"/>
                  <a:pt x="8910" y="0"/>
                  <a:pt x="8910" y="0"/>
                </a:cubicBezTo>
                <a:cubicBezTo>
                  <a:pt x="7560" y="0"/>
                  <a:pt x="6480" y="1115"/>
                  <a:pt x="6480" y="2508"/>
                </a:cubicBezTo>
                <a:cubicBezTo>
                  <a:pt x="6480" y="2926"/>
                  <a:pt x="6480" y="2926"/>
                  <a:pt x="6480" y="2926"/>
                </a:cubicBezTo>
                <a:cubicBezTo>
                  <a:pt x="5805" y="2926"/>
                  <a:pt x="5805" y="2926"/>
                  <a:pt x="5805" y="2926"/>
                </a:cubicBezTo>
                <a:cubicBezTo>
                  <a:pt x="5805" y="4041"/>
                  <a:pt x="5805" y="4041"/>
                  <a:pt x="5805" y="4041"/>
                </a:cubicBezTo>
                <a:cubicBezTo>
                  <a:pt x="5400" y="4041"/>
                  <a:pt x="5400" y="4041"/>
                  <a:pt x="5400" y="4041"/>
                </a:cubicBezTo>
                <a:cubicBezTo>
                  <a:pt x="5400" y="4041"/>
                  <a:pt x="5400" y="4041"/>
                  <a:pt x="5400" y="4041"/>
                </a:cubicBezTo>
                <a:cubicBezTo>
                  <a:pt x="5400" y="3484"/>
                  <a:pt x="4995" y="2926"/>
                  <a:pt x="4320" y="2926"/>
                </a:cubicBezTo>
                <a:cubicBezTo>
                  <a:pt x="3510" y="2926"/>
                  <a:pt x="3510" y="2926"/>
                  <a:pt x="3510" y="2926"/>
                </a:cubicBezTo>
                <a:cubicBezTo>
                  <a:pt x="2970" y="2926"/>
                  <a:pt x="2565" y="3484"/>
                  <a:pt x="2565" y="4041"/>
                </a:cubicBezTo>
                <a:cubicBezTo>
                  <a:pt x="2565" y="4041"/>
                  <a:pt x="2565" y="4041"/>
                  <a:pt x="2565" y="4041"/>
                </a:cubicBezTo>
                <a:cubicBezTo>
                  <a:pt x="2025" y="4041"/>
                  <a:pt x="1485" y="4320"/>
                  <a:pt x="945" y="4599"/>
                </a:cubicBezTo>
                <a:cubicBezTo>
                  <a:pt x="405" y="5156"/>
                  <a:pt x="0" y="5853"/>
                  <a:pt x="0" y="6689"/>
                </a:cubicBezTo>
                <a:cubicBezTo>
                  <a:pt x="0" y="18255"/>
                  <a:pt x="0" y="18255"/>
                  <a:pt x="0" y="18255"/>
                </a:cubicBezTo>
                <a:cubicBezTo>
                  <a:pt x="0" y="18534"/>
                  <a:pt x="0" y="18534"/>
                  <a:pt x="0" y="18534"/>
                </a:cubicBezTo>
                <a:cubicBezTo>
                  <a:pt x="0" y="19510"/>
                  <a:pt x="0" y="19510"/>
                  <a:pt x="0" y="19510"/>
                </a:cubicBezTo>
                <a:cubicBezTo>
                  <a:pt x="0" y="20625"/>
                  <a:pt x="810" y="21600"/>
                  <a:pt x="1890" y="21600"/>
                </a:cubicBezTo>
                <a:cubicBezTo>
                  <a:pt x="2835" y="21600"/>
                  <a:pt x="2835" y="21600"/>
                  <a:pt x="2835" y="21600"/>
                </a:cubicBezTo>
                <a:cubicBezTo>
                  <a:pt x="3240" y="21600"/>
                  <a:pt x="3240" y="21600"/>
                  <a:pt x="324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20790" y="21600"/>
                  <a:pt x="21600" y="20625"/>
                  <a:pt x="21600" y="19510"/>
                </a:cubicBezTo>
                <a:cubicBezTo>
                  <a:pt x="21600" y="18534"/>
                  <a:pt x="21600" y="18534"/>
                  <a:pt x="21600" y="18534"/>
                </a:cubicBezTo>
                <a:cubicBezTo>
                  <a:pt x="21600" y="18255"/>
                  <a:pt x="21600" y="18255"/>
                  <a:pt x="21600" y="18255"/>
                </a:cubicBezTo>
                <a:cubicBezTo>
                  <a:pt x="21600" y="6689"/>
                  <a:pt x="21600" y="6689"/>
                  <a:pt x="21600" y="6689"/>
                </a:cubicBezTo>
                <a:cubicBezTo>
                  <a:pt x="21600" y="5853"/>
                  <a:pt x="21195" y="5156"/>
                  <a:pt x="20655" y="4599"/>
                </a:cubicBezTo>
                <a:close/>
                <a:moveTo>
                  <a:pt x="20115" y="5156"/>
                </a:moveTo>
                <a:cubicBezTo>
                  <a:pt x="20655" y="5574"/>
                  <a:pt x="20925" y="6132"/>
                  <a:pt x="20925" y="6689"/>
                </a:cubicBezTo>
                <a:cubicBezTo>
                  <a:pt x="20925" y="12263"/>
                  <a:pt x="20925" y="12263"/>
                  <a:pt x="20925" y="12263"/>
                </a:cubicBezTo>
                <a:cubicBezTo>
                  <a:pt x="19845" y="12263"/>
                  <a:pt x="19845" y="12263"/>
                  <a:pt x="19845" y="12263"/>
                </a:cubicBezTo>
                <a:cubicBezTo>
                  <a:pt x="19845" y="11148"/>
                  <a:pt x="19845" y="11148"/>
                  <a:pt x="19845" y="11148"/>
                </a:cubicBezTo>
                <a:cubicBezTo>
                  <a:pt x="19035" y="11148"/>
                  <a:pt x="19035" y="11148"/>
                  <a:pt x="19035" y="11148"/>
                </a:cubicBezTo>
                <a:cubicBezTo>
                  <a:pt x="19035" y="4877"/>
                  <a:pt x="19035" y="4877"/>
                  <a:pt x="19035" y="4877"/>
                </a:cubicBezTo>
                <a:cubicBezTo>
                  <a:pt x="19440" y="4877"/>
                  <a:pt x="19845" y="5017"/>
                  <a:pt x="20115" y="5156"/>
                </a:cubicBezTo>
                <a:close/>
                <a:moveTo>
                  <a:pt x="16875" y="14075"/>
                </a:moveTo>
                <a:cubicBezTo>
                  <a:pt x="18360" y="14075"/>
                  <a:pt x="18360" y="14075"/>
                  <a:pt x="18360" y="14075"/>
                </a:cubicBezTo>
                <a:cubicBezTo>
                  <a:pt x="18360" y="15190"/>
                  <a:pt x="18360" y="15190"/>
                  <a:pt x="18360" y="15190"/>
                </a:cubicBezTo>
                <a:cubicBezTo>
                  <a:pt x="18360" y="15608"/>
                  <a:pt x="18090" y="16026"/>
                  <a:pt x="17685" y="16026"/>
                </a:cubicBezTo>
                <a:cubicBezTo>
                  <a:pt x="17280" y="16026"/>
                  <a:pt x="16875" y="15608"/>
                  <a:pt x="16875" y="15190"/>
                </a:cubicBezTo>
                <a:lnTo>
                  <a:pt x="16875" y="14075"/>
                </a:lnTo>
                <a:close/>
                <a:moveTo>
                  <a:pt x="18765" y="13378"/>
                </a:moveTo>
                <a:cubicBezTo>
                  <a:pt x="16605" y="13378"/>
                  <a:pt x="16605" y="13378"/>
                  <a:pt x="16605" y="13378"/>
                </a:cubicBezTo>
                <a:cubicBezTo>
                  <a:pt x="16200" y="13378"/>
                  <a:pt x="16200" y="13378"/>
                  <a:pt x="16200" y="13378"/>
                </a:cubicBezTo>
                <a:cubicBezTo>
                  <a:pt x="16200" y="11845"/>
                  <a:pt x="16200" y="11845"/>
                  <a:pt x="16200" y="11845"/>
                </a:cubicBezTo>
                <a:cubicBezTo>
                  <a:pt x="16605" y="11845"/>
                  <a:pt x="16605" y="11845"/>
                  <a:pt x="16605" y="11845"/>
                </a:cubicBezTo>
                <a:cubicBezTo>
                  <a:pt x="17280" y="11845"/>
                  <a:pt x="17280" y="11845"/>
                  <a:pt x="17280" y="11845"/>
                </a:cubicBezTo>
                <a:cubicBezTo>
                  <a:pt x="17280" y="12263"/>
                  <a:pt x="17280" y="12263"/>
                  <a:pt x="17280" y="12263"/>
                </a:cubicBezTo>
                <a:cubicBezTo>
                  <a:pt x="17280" y="12403"/>
                  <a:pt x="17415" y="12681"/>
                  <a:pt x="17685" y="12681"/>
                </a:cubicBezTo>
                <a:cubicBezTo>
                  <a:pt x="17820" y="12681"/>
                  <a:pt x="17955" y="12403"/>
                  <a:pt x="17955" y="12263"/>
                </a:cubicBezTo>
                <a:cubicBezTo>
                  <a:pt x="17955" y="11845"/>
                  <a:pt x="17955" y="11845"/>
                  <a:pt x="17955" y="11845"/>
                </a:cubicBezTo>
                <a:cubicBezTo>
                  <a:pt x="18765" y="11845"/>
                  <a:pt x="18765" y="11845"/>
                  <a:pt x="18765" y="11845"/>
                </a:cubicBezTo>
                <a:cubicBezTo>
                  <a:pt x="19035" y="11845"/>
                  <a:pt x="19035" y="11845"/>
                  <a:pt x="19035" y="11845"/>
                </a:cubicBezTo>
                <a:cubicBezTo>
                  <a:pt x="19035" y="13378"/>
                  <a:pt x="19035" y="13378"/>
                  <a:pt x="19035" y="13378"/>
                </a:cubicBezTo>
                <a:lnTo>
                  <a:pt x="18765" y="13378"/>
                </a:lnTo>
                <a:close/>
                <a:moveTo>
                  <a:pt x="16875" y="4041"/>
                </a:moveTo>
                <a:cubicBezTo>
                  <a:pt x="16875" y="3902"/>
                  <a:pt x="17010" y="3763"/>
                  <a:pt x="17280" y="3763"/>
                </a:cubicBezTo>
                <a:cubicBezTo>
                  <a:pt x="18090" y="3763"/>
                  <a:pt x="18090" y="3763"/>
                  <a:pt x="18090" y="3763"/>
                </a:cubicBezTo>
                <a:cubicBezTo>
                  <a:pt x="18225" y="3763"/>
                  <a:pt x="18360" y="3902"/>
                  <a:pt x="18360" y="4041"/>
                </a:cubicBezTo>
                <a:cubicBezTo>
                  <a:pt x="18360" y="4459"/>
                  <a:pt x="18360" y="4459"/>
                  <a:pt x="18360" y="4459"/>
                </a:cubicBezTo>
                <a:cubicBezTo>
                  <a:pt x="18360" y="11148"/>
                  <a:pt x="18360" y="11148"/>
                  <a:pt x="18360" y="11148"/>
                </a:cubicBezTo>
                <a:cubicBezTo>
                  <a:pt x="17955" y="11148"/>
                  <a:pt x="17955" y="11148"/>
                  <a:pt x="17955" y="11148"/>
                </a:cubicBezTo>
                <a:cubicBezTo>
                  <a:pt x="17955" y="10730"/>
                  <a:pt x="17955" y="10730"/>
                  <a:pt x="17955" y="10730"/>
                </a:cubicBezTo>
                <a:cubicBezTo>
                  <a:pt x="17955" y="10591"/>
                  <a:pt x="17820" y="10452"/>
                  <a:pt x="17685" y="10452"/>
                </a:cubicBezTo>
                <a:cubicBezTo>
                  <a:pt x="17415" y="10452"/>
                  <a:pt x="17280" y="10591"/>
                  <a:pt x="17280" y="10730"/>
                </a:cubicBezTo>
                <a:cubicBezTo>
                  <a:pt x="17280" y="11148"/>
                  <a:pt x="17280" y="11148"/>
                  <a:pt x="17280" y="11148"/>
                </a:cubicBezTo>
                <a:cubicBezTo>
                  <a:pt x="16875" y="11148"/>
                  <a:pt x="16875" y="11148"/>
                  <a:pt x="16875" y="11148"/>
                </a:cubicBezTo>
                <a:cubicBezTo>
                  <a:pt x="16875" y="4459"/>
                  <a:pt x="16875" y="4459"/>
                  <a:pt x="16875" y="4459"/>
                </a:cubicBezTo>
                <a:lnTo>
                  <a:pt x="16875" y="4041"/>
                </a:lnTo>
                <a:close/>
                <a:moveTo>
                  <a:pt x="15120" y="4041"/>
                </a:moveTo>
                <a:cubicBezTo>
                  <a:pt x="12960" y="4041"/>
                  <a:pt x="12960" y="4041"/>
                  <a:pt x="12960" y="4041"/>
                </a:cubicBezTo>
                <a:cubicBezTo>
                  <a:pt x="12960" y="3763"/>
                  <a:pt x="12960" y="3763"/>
                  <a:pt x="12960" y="3763"/>
                </a:cubicBezTo>
                <a:cubicBezTo>
                  <a:pt x="15120" y="3763"/>
                  <a:pt x="15120" y="3763"/>
                  <a:pt x="15120" y="3763"/>
                </a:cubicBezTo>
                <a:lnTo>
                  <a:pt x="15120" y="4041"/>
                </a:lnTo>
                <a:close/>
                <a:moveTo>
                  <a:pt x="12960" y="2926"/>
                </a:moveTo>
                <a:cubicBezTo>
                  <a:pt x="12285" y="2926"/>
                  <a:pt x="12285" y="2926"/>
                  <a:pt x="12285" y="2926"/>
                </a:cubicBezTo>
                <a:cubicBezTo>
                  <a:pt x="12285" y="4041"/>
                  <a:pt x="12285" y="4041"/>
                  <a:pt x="12285" y="4041"/>
                </a:cubicBezTo>
                <a:cubicBezTo>
                  <a:pt x="9315" y="4041"/>
                  <a:pt x="9315" y="4041"/>
                  <a:pt x="9315" y="4041"/>
                </a:cubicBezTo>
                <a:cubicBezTo>
                  <a:pt x="9315" y="2926"/>
                  <a:pt x="9315" y="2926"/>
                  <a:pt x="9315" y="2926"/>
                </a:cubicBezTo>
                <a:cubicBezTo>
                  <a:pt x="8640" y="2926"/>
                  <a:pt x="8640" y="2926"/>
                  <a:pt x="8640" y="2926"/>
                </a:cubicBezTo>
                <a:cubicBezTo>
                  <a:pt x="8640" y="2369"/>
                  <a:pt x="8640" y="2369"/>
                  <a:pt x="8640" y="2369"/>
                </a:cubicBezTo>
                <a:cubicBezTo>
                  <a:pt x="8640" y="2230"/>
                  <a:pt x="8640" y="2230"/>
                  <a:pt x="8775" y="2230"/>
                </a:cubicBezTo>
                <a:cubicBezTo>
                  <a:pt x="8775" y="2230"/>
                  <a:pt x="8775" y="2230"/>
                  <a:pt x="8910" y="2230"/>
                </a:cubicBezTo>
                <a:cubicBezTo>
                  <a:pt x="10125" y="2787"/>
                  <a:pt x="11475" y="2787"/>
                  <a:pt x="12690" y="2230"/>
                </a:cubicBezTo>
                <a:cubicBezTo>
                  <a:pt x="12825" y="2230"/>
                  <a:pt x="12825" y="2230"/>
                  <a:pt x="12825" y="2230"/>
                </a:cubicBezTo>
                <a:cubicBezTo>
                  <a:pt x="12960" y="2230"/>
                  <a:pt x="12960" y="2230"/>
                  <a:pt x="12960" y="2369"/>
                </a:cubicBezTo>
                <a:lnTo>
                  <a:pt x="12960" y="2926"/>
                </a:lnTo>
                <a:close/>
                <a:moveTo>
                  <a:pt x="7155" y="2508"/>
                </a:moveTo>
                <a:cubicBezTo>
                  <a:pt x="7155" y="1533"/>
                  <a:pt x="7965" y="697"/>
                  <a:pt x="8910" y="697"/>
                </a:cubicBezTo>
                <a:cubicBezTo>
                  <a:pt x="12690" y="697"/>
                  <a:pt x="12690" y="697"/>
                  <a:pt x="12690" y="697"/>
                </a:cubicBezTo>
                <a:cubicBezTo>
                  <a:pt x="13635" y="697"/>
                  <a:pt x="14445" y="1533"/>
                  <a:pt x="14445" y="2508"/>
                </a:cubicBezTo>
                <a:cubicBezTo>
                  <a:pt x="14445" y="2926"/>
                  <a:pt x="14445" y="2926"/>
                  <a:pt x="14445" y="2926"/>
                </a:cubicBezTo>
                <a:cubicBezTo>
                  <a:pt x="13635" y="2926"/>
                  <a:pt x="13635" y="2926"/>
                  <a:pt x="13635" y="2926"/>
                </a:cubicBezTo>
                <a:cubicBezTo>
                  <a:pt x="13635" y="2369"/>
                  <a:pt x="13635" y="2369"/>
                  <a:pt x="13635" y="2369"/>
                </a:cubicBezTo>
                <a:cubicBezTo>
                  <a:pt x="13635" y="2090"/>
                  <a:pt x="13500" y="1812"/>
                  <a:pt x="13230" y="1672"/>
                </a:cubicBezTo>
                <a:cubicBezTo>
                  <a:pt x="12960" y="1394"/>
                  <a:pt x="12690" y="1394"/>
                  <a:pt x="12420" y="1533"/>
                </a:cubicBezTo>
                <a:cubicBezTo>
                  <a:pt x="11340" y="1951"/>
                  <a:pt x="10260" y="1951"/>
                  <a:pt x="9180" y="1533"/>
                </a:cubicBezTo>
                <a:cubicBezTo>
                  <a:pt x="8910" y="1394"/>
                  <a:pt x="8640" y="1394"/>
                  <a:pt x="8370" y="1672"/>
                </a:cubicBezTo>
                <a:cubicBezTo>
                  <a:pt x="8100" y="1812"/>
                  <a:pt x="7965" y="2090"/>
                  <a:pt x="7965" y="2369"/>
                </a:cubicBezTo>
                <a:cubicBezTo>
                  <a:pt x="7965" y="2926"/>
                  <a:pt x="7965" y="2926"/>
                  <a:pt x="7965" y="2926"/>
                </a:cubicBezTo>
                <a:cubicBezTo>
                  <a:pt x="7155" y="2926"/>
                  <a:pt x="7155" y="2926"/>
                  <a:pt x="7155" y="2926"/>
                </a:cubicBezTo>
                <a:lnTo>
                  <a:pt x="7155" y="2508"/>
                </a:lnTo>
                <a:close/>
                <a:moveTo>
                  <a:pt x="6480" y="3763"/>
                </a:moveTo>
                <a:cubicBezTo>
                  <a:pt x="8640" y="3763"/>
                  <a:pt x="8640" y="3763"/>
                  <a:pt x="8640" y="3763"/>
                </a:cubicBezTo>
                <a:cubicBezTo>
                  <a:pt x="8640" y="4041"/>
                  <a:pt x="8640" y="4041"/>
                  <a:pt x="8640" y="4041"/>
                </a:cubicBezTo>
                <a:cubicBezTo>
                  <a:pt x="6480" y="4041"/>
                  <a:pt x="6480" y="4041"/>
                  <a:pt x="6480" y="4041"/>
                </a:cubicBezTo>
                <a:lnTo>
                  <a:pt x="6480" y="3763"/>
                </a:lnTo>
                <a:close/>
                <a:moveTo>
                  <a:pt x="5805" y="4877"/>
                </a:moveTo>
                <a:cubicBezTo>
                  <a:pt x="9315" y="4877"/>
                  <a:pt x="9315" y="4877"/>
                  <a:pt x="9315" y="4877"/>
                </a:cubicBezTo>
                <a:cubicBezTo>
                  <a:pt x="12285" y="4877"/>
                  <a:pt x="12285" y="4877"/>
                  <a:pt x="12285" y="4877"/>
                </a:cubicBezTo>
                <a:cubicBezTo>
                  <a:pt x="15795" y="4877"/>
                  <a:pt x="15795" y="4877"/>
                  <a:pt x="15795" y="4877"/>
                </a:cubicBezTo>
                <a:cubicBezTo>
                  <a:pt x="16200" y="4877"/>
                  <a:pt x="16200" y="4877"/>
                  <a:pt x="16200" y="4877"/>
                </a:cubicBezTo>
                <a:cubicBezTo>
                  <a:pt x="16200" y="11148"/>
                  <a:pt x="16200" y="11148"/>
                  <a:pt x="16200" y="11148"/>
                </a:cubicBezTo>
                <a:cubicBezTo>
                  <a:pt x="15525" y="11148"/>
                  <a:pt x="15525" y="11148"/>
                  <a:pt x="15525" y="11148"/>
                </a:cubicBezTo>
                <a:cubicBezTo>
                  <a:pt x="15525" y="12263"/>
                  <a:pt x="15525" y="12263"/>
                  <a:pt x="15525" y="12263"/>
                </a:cubicBezTo>
                <a:cubicBezTo>
                  <a:pt x="6075" y="12263"/>
                  <a:pt x="6075" y="12263"/>
                  <a:pt x="6075" y="12263"/>
                </a:cubicBezTo>
                <a:cubicBezTo>
                  <a:pt x="6075" y="11148"/>
                  <a:pt x="6075" y="11148"/>
                  <a:pt x="6075" y="11148"/>
                </a:cubicBezTo>
                <a:cubicBezTo>
                  <a:pt x="5400" y="11148"/>
                  <a:pt x="5400" y="11148"/>
                  <a:pt x="5400" y="11148"/>
                </a:cubicBezTo>
                <a:cubicBezTo>
                  <a:pt x="5400" y="4877"/>
                  <a:pt x="5400" y="4877"/>
                  <a:pt x="5400" y="4877"/>
                </a:cubicBezTo>
                <a:lnTo>
                  <a:pt x="5805" y="4877"/>
                </a:lnTo>
                <a:close/>
                <a:moveTo>
                  <a:pt x="3240" y="14075"/>
                </a:moveTo>
                <a:cubicBezTo>
                  <a:pt x="4725" y="14075"/>
                  <a:pt x="4725" y="14075"/>
                  <a:pt x="4725" y="14075"/>
                </a:cubicBezTo>
                <a:cubicBezTo>
                  <a:pt x="4725" y="15190"/>
                  <a:pt x="4725" y="15190"/>
                  <a:pt x="4725" y="15190"/>
                </a:cubicBezTo>
                <a:cubicBezTo>
                  <a:pt x="4725" y="15608"/>
                  <a:pt x="4320" y="16026"/>
                  <a:pt x="3915" y="16026"/>
                </a:cubicBezTo>
                <a:cubicBezTo>
                  <a:pt x="3510" y="16026"/>
                  <a:pt x="3240" y="15608"/>
                  <a:pt x="3240" y="15190"/>
                </a:cubicBezTo>
                <a:lnTo>
                  <a:pt x="3240" y="14075"/>
                </a:lnTo>
                <a:close/>
                <a:moveTo>
                  <a:pt x="4995" y="13378"/>
                </a:moveTo>
                <a:cubicBezTo>
                  <a:pt x="2835" y="13378"/>
                  <a:pt x="2835" y="13378"/>
                  <a:pt x="2835" y="13378"/>
                </a:cubicBezTo>
                <a:cubicBezTo>
                  <a:pt x="2565" y="13378"/>
                  <a:pt x="2565" y="13378"/>
                  <a:pt x="2565" y="13378"/>
                </a:cubicBezTo>
                <a:cubicBezTo>
                  <a:pt x="2565" y="11845"/>
                  <a:pt x="2565" y="11845"/>
                  <a:pt x="2565" y="11845"/>
                </a:cubicBezTo>
                <a:cubicBezTo>
                  <a:pt x="2835" y="11845"/>
                  <a:pt x="2835" y="11845"/>
                  <a:pt x="2835" y="11845"/>
                </a:cubicBezTo>
                <a:cubicBezTo>
                  <a:pt x="3645" y="11845"/>
                  <a:pt x="3645" y="11845"/>
                  <a:pt x="3645" y="11845"/>
                </a:cubicBezTo>
                <a:cubicBezTo>
                  <a:pt x="3645" y="12263"/>
                  <a:pt x="3645" y="12263"/>
                  <a:pt x="3645" y="12263"/>
                </a:cubicBezTo>
                <a:cubicBezTo>
                  <a:pt x="3645" y="12403"/>
                  <a:pt x="3780" y="12681"/>
                  <a:pt x="3915" y="12681"/>
                </a:cubicBezTo>
                <a:cubicBezTo>
                  <a:pt x="4185" y="12681"/>
                  <a:pt x="4320" y="12403"/>
                  <a:pt x="4320" y="12263"/>
                </a:cubicBezTo>
                <a:cubicBezTo>
                  <a:pt x="4320" y="11845"/>
                  <a:pt x="4320" y="11845"/>
                  <a:pt x="4320" y="11845"/>
                </a:cubicBezTo>
                <a:cubicBezTo>
                  <a:pt x="4995" y="11845"/>
                  <a:pt x="4995" y="11845"/>
                  <a:pt x="4995" y="11845"/>
                </a:cubicBezTo>
                <a:cubicBezTo>
                  <a:pt x="5400" y="11845"/>
                  <a:pt x="5400" y="11845"/>
                  <a:pt x="5400" y="11845"/>
                </a:cubicBezTo>
                <a:cubicBezTo>
                  <a:pt x="5400" y="13378"/>
                  <a:pt x="5400" y="13378"/>
                  <a:pt x="5400" y="13378"/>
                </a:cubicBezTo>
                <a:lnTo>
                  <a:pt x="4995" y="13378"/>
                </a:lnTo>
                <a:close/>
                <a:moveTo>
                  <a:pt x="3240" y="4041"/>
                </a:moveTo>
                <a:cubicBezTo>
                  <a:pt x="3240" y="3902"/>
                  <a:pt x="3375" y="3763"/>
                  <a:pt x="3510" y="3763"/>
                </a:cubicBezTo>
                <a:cubicBezTo>
                  <a:pt x="4320" y="3763"/>
                  <a:pt x="4320" y="3763"/>
                  <a:pt x="4320" y="3763"/>
                </a:cubicBezTo>
                <a:cubicBezTo>
                  <a:pt x="4590" y="3763"/>
                  <a:pt x="4725" y="3902"/>
                  <a:pt x="4725" y="4041"/>
                </a:cubicBezTo>
                <a:cubicBezTo>
                  <a:pt x="4725" y="4459"/>
                  <a:pt x="4725" y="4459"/>
                  <a:pt x="4725" y="4459"/>
                </a:cubicBezTo>
                <a:cubicBezTo>
                  <a:pt x="4725" y="11148"/>
                  <a:pt x="4725" y="11148"/>
                  <a:pt x="4725" y="11148"/>
                </a:cubicBezTo>
                <a:cubicBezTo>
                  <a:pt x="4320" y="11148"/>
                  <a:pt x="4320" y="11148"/>
                  <a:pt x="4320" y="11148"/>
                </a:cubicBezTo>
                <a:cubicBezTo>
                  <a:pt x="4320" y="10730"/>
                  <a:pt x="4320" y="10730"/>
                  <a:pt x="4320" y="10730"/>
                </a:cubicBezTo>
                <a:cubicBezTo>
                  <a:pt x="4320" y="10591"/>
                  <a:pt x="4185" y="10452"/>
                  <a:pt x="3915" y="10452"/>
                </a:cubicBezTo>
                <a:cubicBezTo>
                  <a:pt x="3780" y="10452"/>
                  <a:pt x="3645" y="10591"/>
                  <a:pt x="3645" y="10730"/>
                </a:cubicBezTo>
                <a:cubicBezTo>
                  <a:pt x="3645" y="11148"/>
                  <a:pt x="3645" y="11148"/>
                  <a:pt x="3645" y="11148"/>
                </a:cubicBezTo>
                <a:cubicBezTo>
                  <a:pt x="3240" y="11148"/>
                  <a:pt x="3240" y="11148"/>
                  <a:pt x="3240" y="11148"/>
                </a:cubicBezTo>
                <a:cubicBezTo>
                  <a:pt x="3240" y="4459"/>
                  <a:pt x="3240" y="4459"/>
                  <a:pt x="3240" y="4459"/>
                </a:cubicBezTo>
                <a:lnTo>
                  <a:pt x="3240" y="4041"/>
                </a:lnTo>
                <a:close/>
                <a:moveTo>
                  <a:pt x="1485" y="5156"/>
                </a:moveTo>
                <a:cubicBezTo>
                  <a:pt x="1755" y="5017"/>
                  <a:pt x="2160" y="4877"/>
                  <a:pt x="2565" y="4877"/>
                </a:cubicBezTo>
                <a:cubicBezTo>
                  <a:pt x="2565" y="11148"/>
                  <a:pt x="2565" y="11148"/>
                  <a:pt x="2565" y="11148"/>
                </a:cubicBezTo>
                <a:cubicBezTo>
                  <a:pt x="1755" y="11148"/>
                  <a:pt x="1755" y="11148"/>
                  <a:pt x="1755" y="11148"/>
                </a:cubicBezTo>
                <a:cubicBezTo>
                  <a:pt x="1755" y="12263"/>
                  <a:pt x="1755" y="12263"/>
                  <a:pt x="1755" y="12263"/>
                </a:cubicBezTo>
                <a:cubicBezTo>
                  <a:pt x="675" y="12263"/>
                  <a:pt x="675" y="12263"/>
                  <a:pt x="675" y="12263"/>
                </a:cubicBezTo>
                <a:cubicBezTo>
                  <a:pt x="675" y="6689"/>
                  <a:pt x="675" y="6689"/>
                  <a:pt x="675" y="6689"/>
                </a:cubicBezTo>
                <a:cubicBezTo>
                  <a:pt x="675" y="6132"/>
                  <a:pt x="945" y="5574"/>
                  <a:pt x="1485" y="5156"/>
                </a:cubicBezTo>
                <a:close/>
                <a:moveTo>
                  <a:pt x="675" y="19510"/>
                </a:moveTo>
                <a:cubicBezTo>
                  <a:pt x="675" y="18952"/>
                  <a:pt x="675" y="18952"/>
                  <a:pt x="675" y="18952"/>
                </a:cubicBezTo>
                <a:cubicBezTo>
                  <a:pt x="1215" y="18952"/>
                  <a:pt x="1215" y="18952"/>
                  <a:pt x="1215" y="18952"/>
                </a:cubicBezTo>
                <a:cubicBezTo>
                  <a:pt x="1890" y="18952"/>
                  <a:pt x="2565" y="19510"/>
                  <a:pt x="2565" y="20346"/>
                </a:cubicBezTo>
                <a:cubicBezTo>
                  <a:pt x="2565" y="20764"/>
                  <a:pt x="2565" y="20764"/>
                  <a:pt x="2565" y="20764"/>
                </a:cubicBezTo>
                <a:cubicBezTo>
                  <a:pt x="1890" y="20764"/>
                  <a:pt x="1890" y="20764"/>
                  <a:pt x="1890" y="20764"/>
                </a:cubicBezTo>
                <a:cubicBezTo>
                  <a:pt x="1215" y="20764"/>
                  <a:pt x="675" y="20206"/>
                  <a:pt x="675" y="19510"/>
                </a:cubicBezTo>
                <a:close/>
                <a:moveTo>
                  <a:pt x="1215" y="18255"/>
                </a:moveTo>
                <a:cubicBezTo>
                  <a:pt x="675" y="18255"/>
                  <a:pt x="675" y="18255"/>
                  <a:pt x="675" y="18255"/>
                </a:cubicBezTo>
                <a:cubicBezTo>
                  <a:pt x="675" y="12960"/>
                  <a:pt x="675" y="12960"/>
                  <a:pt x="675" y="12960"/>
                </a:cubicBezTo>
                <a:cubicBezTo>
                  <a:pt x="1755" y="12960"/>
                  <a:pt x="1755" y="12960"/>
                  <a:pt x="1755" y="12960"/>
                </a:cubicBezTo>
                <a:cubicBezTo>
                  <a:pt x="1755" y="14075"/>
                  <a:pt x="1755" y="14075"/>
                  <a:pt x="1755" y="14075"/>
                </a:cubicBezTo>
                <a:cubicBezTo>
                  <a:pt x="2565" y="14075"/>
                  <a:pt x="2565" y="14075"/>
                  <a:pt x="2565" y="14075"/>
                </a:cubicBezTo>
                <a:cubicBezTo>
                  <a:pt x="2565" y="15190"/>
                  <a:pt x="2565" y="15190"/>
                  <a:pt x="2565" y="15190"/>
                </a:cubicBezTo>
                <a:cubicBezTo>
                  <a:pt x="2565" y="16026"/>
                  <a:pt x="3105" y="16723"/>
                  <a:pt x="3915" y="16723"/>
                </a:cubicBezTo>
                <a:cubicBezTo>
                  <a:pt x="4725" y="16723"/>
                  <a:pt x="5400" y="16026"/>
                  <a:pt x="5400" y="15190"/>
                </a:cubicBezTo>
                <a:cubicBezTo>
                  <a:pt x="5400" y="14075"/>
                  <a:pt x="5400" y="14075"/>
                  <a:pt x="5400" y="14075"/>
                </a:cubicBezTo>
                <a:cubicBezTo>
                  <a:pt x="6075" y="14075"/>
                  <a:pt x="6075" y="14075"/>
                  <a:pt x="6075" y="14075"/>
                </a:cubicBezTo>
                <a:cubicBezTo>
                  <a:pt x="6075" y="12960"/>
                  <a:pt x="6075" y="12960"/>
                  <a:pt x="6075" y="12960"/>
                </a:cubicBezTo>
                <a:cubicBezTo>
                  <a:pt x="10395" y="12960"/>
                  <a:pt x="10395" y="12960"/>
                  <a:pt x="10395" y="12960"/>
                </a:cubicBezTo>
                <a:cubicBezTo>
                  <a:pt x="10395" y="20764"/>
                  <a:pt x="10395" y="20764"/>
                  <a:pt x="10395" y="20764"/>
                </a:cubicBezTo>
                <a:cubicBezTo>
                  <a:pt x="3240" y="20764"/>
                  <a:pt x="3240" y="20764"/>
                  <a:pt x="3240" y="20764"/>
                </a:cubicBezTo>
                <a:cubicBezTo>
                  <a:pt x="3240" y="20346"/>
                  <a:pt x="3240" y="20346"/>
                  <a:pt x="3240" y="20346"/>
                </a:cubicBezTo>
                <a:cubicBezTo>
                  <a:pt x="3240" y="19092"/>
                  <a:pt x="2295" y="18255"/>
                  <a:pt x="1215" y="18255"/>
                </a:cubicBezTo>
                <a:close/>
                <a:moveTo>
                  <a:pt x="20925" y="19510"/>
                </a:moveTo>
                <a:cubicBezTo>
                  <a:pt x="20925" y="20206"/>
                  <a:pt x="20385" y="20764"/>
                  <a:pt x="19710" y="20764"/>
                </a:cubicBezTo>
                <a:cubicBezTo>
                  <a:pt x="19035" y="20764"/>
                  <a:pt x="19035" y="20764"/>
                  <a:pt x="19035" y="20764"/>
                </a:cubicBezTo>
                <a:cubicBezTo>
                  <a:pt x="19035" y="20346"/>
                  <a:pt x="19035" y="20346"/>
                  <a:pt x="19035" y="20346"/>
                </a:cubicBezTo>
                <a:cubicBezTo>
                  <a:pt x="19035" y="19510"/>
                  <a:pt x="19710" y="18952"/>
                  <a:pt x="20385" y="18952"/>
                </a:cubicBezTo>
                <a:cubicBezTo>
                  <a:pt x="20925" y="18952"/>
                  <a:pt x="20925" y="18952"/>
                  <a:pt x="20925" y="18952"/>
                </a:cubicBezTo>
                <a:lnTo>
                  <a:pt x="20925" y="19510"/>
                </a:lnTo>
                <a:close/>
                <a:moveTo>
                  <a:pt x="20385" y="18255"/>
                </a:moveTo>
                <a:cubicBezTo>
                  <a:pt x="19305" y="18255"/>
                  <a:pt x="18360" y="19092"/>
                  <a:pt x="18360" y="20346"/>
                </a:cubicBezTo>
                <a:cubicBezTo>
                  <a:pt x="18360" y="20764"/>
                  <a:pt x="18360" y="20764"/>
                  <a:pt x="18360" y="20764"/>
                </a:cubicBezTo>
                <a:cubicBezTo>
                  <a:pt x="11205" y="20764"/>
                  <a:pt x="11205" y="20764"/>
                  <a:pt x="11205" y="20764"/>
                </a:cubicBezTo>
                <a:cubicBezTo>
                  <a:pt x="11205" y="12960"/>
                  <a:pt x="11205" y="12960"/>
                  <a:pt x="11205" y="12960"/>
                </a:cubicBezTo>
                <a:cubicBezTo>
                  <a:pt x="15525" y="12960"/>
                  <a:pt x="15525" y="12960"/>
                  <a:pt x="15525" y="12960"/>
                </a:cubicBezTo>
                <a:cubicBezTo>
                  <a:pt x="15525" y="14075"/>
                  <a:pt x="15525" y="14075"/>
                  <a:pt x="15525" y="14075"/>
                </a:cubicBezTo>
                <a:cubicBezTo>
                  <a:pt x="16200" y="14075"/>
                  <a:pt x="16200" y="14075"/>
                  <a:pt x="16200" y="14075"/>
                </a:cubicBezTo>
                <a:cubicBezTo>
                  <a:pt x="16200" y="15190"/>
                  <a:pt x="16200" y="15190"/>
                  <a:pt x="16200" y="15190"/>
                </a:cubicBezTo>
                <a:cubicBezTo>
                  <a:pt x="16200" y="16026"/>
                  <a:pt x="16875" y="16723"/>
                  <a:pt x="17685" y="16723"/>
                </a:cubicBezTo>
                <a:cubicBezTo>
                  <a:pt x="18495" y="16723"/>
                  <a:pt x="19035" y="16026"/>
                  <a:pt x="19035" y="15190"/>
                </a:cubicBezTo>
                <a:cubicBezTo>
                  <a:pt x="19035" y="14075"/>
                  <a:pt x="19035" y="14075"/>
                  <a:pt x="19035" y="14075"/>
                </a:cubicBezTo>
                <a:cubicBezTo>
                  <a:pt x="19845" y="14075"/>
                  <a:pt x="19845" y="14075"/>
                  <a:pt x="19845" y="14075"/>
                </a:cubicBezTo>
                <a:cubicBezTo>
                  <a:pt x="19845" y="12960"/>
                  <a:pt x="19845" y="12960"/>
                  <a:pt x="19845" y="12960"/>
                </a:cubicBezTo>
                <a:cubicBezTo>
                  <a:pt x="20925" y="12960"/>
                  <a:pt x="20925" y="12960"/>
                  <a:pt x="20925" y="12960"/>
                </a:cubicBezTo>
                <a:cubicBezTo>
                  <a:pt x="20925" y="18255"/>
                  <a:pt x="20925" y="18255"/>
                  <a:pt x="20925" y="18255"/>
                </a:cubicBezTo>
                <a:lnTo>
                  <a:pt x="20385" y="182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68" name="Freeform 1876"/>
          <p:cNvSpPr/>
          <p:nvPr/>
        </p:nvSpPr>
        <p:spPr>
          <a:xfrm>
            <a:off x="6979228" y="4447887"/>
            <a:ext cx="889001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1052" y="8220"/>
                </a:moveTo>
                <a:lnTo>
                  <a:pt x="6803" y="8220"/>
                </a:lnTo>
                <a:lnTo>
                  <a:pt x="6803" y="14173"/>
                </a:lnTo>
                <a:lnTo>
                  <a:pt x="1052" y="14173"/>
                </a:lnTo>
                <a:lnTo>
                  <a:pt x="1052" y="8220"/>
                </a:lnTo>
                <a:close/>
                <a:moveTo>
                  <a:pt x="13816" y="14173"/>
                </a:moveTo>
                <a:lnTo>
                  <a:pt x="7784" y="14173"/>
                </a:lnTo>
                <a:lnTo>
                  <a:pt x="7784" y="8220"/>
                </a:lnTo>
                <a:lnTo>
                  <a:pt x="13816" y="8220"/>
                </a:lnTo>
                <a:lnTo>
                  <a:pt x="13816" y="14173"/>
                </a:lnTo>
                <a:close/>
                <a:moveTo>
                  <a:pt x="1052" y="20806"/>
                </a:moveTo>
                <a:lnTo>
                  <a:pt x="1052" y="14854"/>
                </a:lnTo>
                <a:lnTo>
                  <a:pt x="6803" y="14854"/>
                </a:lnTo>
                <a:lnTo>
                  <a:pt x="6803" y="20806"/>
                </a:lnTo>
                <a:lnTo>
                  <a:pt x="1052" y="20806"/>
                </a:lnTo>
                <a:close/>
                <a:moveTo>
                  <a:pt x="7784" y="20806"/>
                </a:moveTo>
                <a:lnTo>
                  <a:pt x="7784" y="14854"/>
                </a:lnTo>
                <a:lnTo>
                  <a:pt x="13816" y="14854"/>
                </a:lnTo>
                <a:lnTo>
                  <a:pt x="13816" y="20806"/>
                </a:lnTo>
                <a:lnTo>
                  <a:pt x="7784" y="20806"/>
                </a:lnTo>
                <a:close/>
                <a:moveTo>
                  <a:pt x="20618" y="20806"/>
                </a:moveTo>
                <a:lnTo>
                  <a:pt x="14587" y="20806"/>
                </a:lnTo>
                <a:lnTo>
                  <a:pt x="14587" y="8220"/>
                </a:lnTo>
                <a:lnTo>
                  <a:pt x="20618" y="8220"/>
                </a:lnTo>
                <a:lnTo>
                  <a:pt x="20618" y="20806"/>
                </a:lnTo>
                <a:close/>
                <a:moveTo>
                  <a:pt x="14587" y="7427"/>
                </a:moveTo>
                <a:lnTo>
                  <a:pt x="1052" y="7427"/>
                </a:lnTo>
                <a:lnTo>
                  <a:pt x="1052" y="794"/>
                </a:lnTo>
                <a:lnTo>
                  <a:pt x="20618" y="794"/>
                </a:lnTo>
                <a:lnTo>
                  <a:pt x="20618" y="7427"/>
                </a:lnTo>
                <a:lnTo>
                  <a:pt x="14587" y="7427"/>
                </a:lnTo>
                <a:close/>
                <a:moveTo>
                  <a:pt x="2314" y="1871"/>
                </a:moveTo>
                <a:lnTo>
                  <a:pt x="2314" y="6350"/>
                </a:lnTo>
                <a:lnTo>
                  <a:pt x="19286" y="6350"/>
                </a:lnTo>
                <a:lnTo>
                  <a:pt x="19286" y="1871"/>
                </a:lnTo>
                <a:lnTo>
                  <a:pt x="2314" y="1871"/>
                </a:lnTo>
                <a:close/>
                <a:moveTo>
                  <a:pt x="18234" y="5499"/>
                </a:moveTo>
                <a:lnTo>
                  <a:pt x="3156" y="5499"/>
                </a:lnTo>
                <a:lnTo>
                  <a:pt x="3156" y="2551"/>
                </a:lnTo>
                <a:lnTo>
                  <a:pt x="18234" y="2551"/>
                </a:lnTo>
                <a:lnTo>
                  <a:pt x="18234" y="549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69" name="Freeform 1877"/>
          <p:cNvSpPr/>
          <p:nvPr/>
        </p:nvSpPr>
        <p:spPr>
          <a:xfrm>
            <a:off x="6898409" y="5686137"/>
            <a:ext cx="1036205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255"/>
                </a:moveTo>
                <a:cubicBezTo>
                  <a:pt x="21600" y="4050"/>
                  <a:pt x="21600" y="4050"/>
                  <a:pt x="21600" y="4050"/>
                </a:cubicBezTo>
                <a:cubicBezTo>
                  <a:pt x="2700" y="4050"/>
                  <a:pt x="2700" y="4050"/>
                  <a:pt x="2700" y="4050"/>
                </a:cubicBezTo>
                <a:cubicBezTo>
                  <a:pt x="2700" y="405"/>
                  <a:pt x="2700" y="405"/>
                  <a:pt x="2700" y="405"/>
                </a:cubicBezTo>
                <a:cubicBezTo>
                  <a:pt x="2700" y="135"/>
                  <a:pt x="2558" y="0"/>
                  <a:pt x="2416" y="0"/>
                </a:cubicBezTo>
                <a:cubicBezTo>
                  <a:pt x="426" y="0"/>
                  <a:pt x="426" y="0"/>
                  <a:pt x="426" y="0"/>
                </a:cubicBezTo>
                <a:cubicBezTo>
                  <a:pt x="142" y="0"/>
                  <a:pt x="0" y="135"/>
                  <a:pt x="0" y="405"/>
                </a:cubicBezTo>
                <a:cubicBezTo>
                  <a:pt x="0" y="540"/>
                  <a:pt x="142" y="810"/>
                  <a:pt x="426" y="810"/>
                </a:cubicBezTo>
                <a:cubicBezTo>
                  <a:pt x="1989" y="810"/>
                  <a:pt x="1989" y="810"/>
                  <a:pt x="1989" y="810"/>
                </a:cubicBezTo>
                <a:cubicBezTo>
                  <a:pt x="1989" y="4050"/>
                  <a:pt x="1989" y="4050"/>
                  <a:pt x="1989" y="4050"/>
                </a:cubicBezTo>
                <a:cubicBezTo>
                  <a:pt x="1989" y="4455"/>
                  <a:pt x="1989" y="4455"/>
                  <a:pt x="1989" y="4455"/>
                </a:cubicBezTo>
                <a:cubicBezTo>
                  <a:pt x="1989" y="14850"/>
                  <a:pt x="1989" y="14850"/>
                  <a:pt x="1989" y="14850"/>
                </a:cubicBezTo>
                <a:cubicBezTo>
                  <a:pt x="1989" y="15255"/>
                  <a:pt x="1989" y="15255"/>
                  <a:pt x="1989" y="15255"/>
                </a:cubicBezTo>
                <a:cubicBezTo>
                  <a:pt x="1989" y="17820"/>
                  <a:pt x="1989" y="17820"/>
                  <a:pt x="1989" y="17820"/>
                </a:cubicBezTo>
                <a:cubicBezTo>
                  <a:pt x="1989" y="18090"/>
                  <a:pt x="2132" y="18225"/>
                  <a:pt x="2416" y="18225"/>
                </a:cubicBezTo>
                <a:cubicBezTo>
                  <a:pt x="5116" y="18225"/>
                  <a:pt x="5116" y="18225"/>
                  <a:pt x="5116" y="18225"/>
                </a:cubicBezTo>
                <a:cubicBezTo>
                  <a:pt x="4689" y="18630"/>
                  <a:pt x="4263" y="19170"/>
                  <a:pt x="4263" y="19710"/>
                </a:cubicBezTo>
                <a:cubicBezTo>
                  <a:pt x="4263" y="20790"/>
                  <a:pt x="5258" y="21600"/>
                  <a:pt x="6253" y="21600"/>
                </a:cubicBezTo>
                <a:cubicBezTo>
                  <a:pt x="7389" y="21600"/>
                  <a:pt x="8242" y="20790"/>
                  <a:pt x="8242" y="19710"/>
                </a:cubicBezTo>
                <a:cubicBezTo>
                  <a:pt x="8242" y="19170"/>
                  <a:pt x="7958" y="18630"/>
                  <a:pt x="7389" y="18225"/>
                </a:cubicBezTo>
                <a:cubicBezTo>
                  <a:pt x="14495" y="18225"/>
                  <a:pt x="14495" y="18225"/>
                  <a:pt x="14495" y="18225"/>
                </a:cubicBezTo>
                <a:cubicBezTo>
                  <a:pt x="14068" y="18630"/>
                  <a:pt x="13784" y="19170"/>
                  <a:pt x="13784" y="19710"/>
                </a:cubicBezTo>
                <a:cubicBezTo>
                  <a:pt x="13784" y="20790"/>
                  <a:pt x="14637" y="21600"/>
                  <a:pt x="15632" y="21600"/>
                </a:cubicBezTo>
                <a:cubicBezTo>
                  <a:pt x="16768" y="21600"/>
                  <a:pt x="17621" y="20790"/>
                  <a:pt x="17621" y="19710"/>
                </a:cubicBezTo>
                <a:cubicBezTo>
                  <a:pt x="17621" y="19170"/>
                  <a:pt x="17337" y="18630"/>
                  <a:pt x="16911" y="18225"/>
                </a:cubicBezTo>
                <a:cubicBezTo>
                  <a:pt x="19184" y="18225"/>
                  <a:pt x="19184" y="18225"/>
                  <a:pt x="19184" y="18225"/>
                </a:cubicBezTo>
                <a:cubicBezTo>
                  <a:pt x="19468" y="18225"/>
                  <a:pt x="19611" y="18090"/>
                  <a:pt x="19611" y="17820"/>
                </a:cubicBezTo>
                <a:cubicBezTo>
                  <a:pt x="19611" y="17685"/>
                  <a:pt x="19468" y="17550"/>
                  <a:pt x="19184" y="17550"/>
                </a:cubicBezTo>
                <a:cubicBezTo>
                  <a:pt x="2700" y="17550"/>
                  <a:pt x="2700" y="17550"/>
                  <a:pt x="2700" y="17550"/>
                </a:cubicBezTo>
                <a:cubicBezTo>
                  <a:pt x="2700" y="15255"/>
                  <a:pt x="2700" y="15255"/>
                  <a:pt x="2700" y="15255"/>
                </a:cubicBezTo>
                <a:lnTo>
                  <a:pt x="21600" y="15255"/>
                </a:lnTo>
                <a:close/>
                <a:moveTo>
                  <a:pt x="6253" y="20790"/>
                </a:moveTo>
                <a:cubicBezTo>
                  <a:pt x="5684" y="20790"/>
                  <a:pt x="5116" y="20385"/>
                  <a:pt x="5116" y="19710"/>
                </a:cubicBezTo>
                <a:cubicBezTo>
                  <a:pt x="5116" y="19170"/>
                  <a:pt x="5684" y="18630"/>
                  <a:pt x="6253" y="18630"/>
                </a:cubicBezTo>
                <a:cubicBezTo>
                  <a:pt x="6963" y="18630"/>
                  <a:pt x="7389" y="19170"/>
                  <a:pt x="7389" y="19710"/>
                </a:cubicBezTo>
                <a:cubicBezTo>
                  <a:pt x="7389" y="20385"/>
                  <a:pt x="6963" y="20790"/>
                  <a:pt x="6253" y="20790"/>
                </a:cubicBezTo>
                <a:close/>
                <a:moveTo>
                  <a:pt x="15632" y="20790"/>
                </a:moveTo>
                <a:cubicBezTo>
                  <a:pt x="15063" y="20790"/>
                  <a:pt x="14495" y="20385"/>
                  <a:pt x="14495" y="19710"/>
                </a:cubicBezTo>
                <a:cubicBezTo>
                  <a:pt x="14495" y="19170"/>
                  <a:pt x="15063" y="18630"/>
                  <a:pt x="15632" y="18630"/>
                </a:cubicBezTo>
                <a:cubicBezTo>
                  <a:pt x="16342" y="18630"/>
                  <a:pt x="16911" y="19170"/>
                  <a:pt x="16911" y="19710"/>
                </a:cubicBezTo>
                <a:cubicBezTo>
                  <a:pt x="16911" y="20385"/>
                  <a:pt x="16342" y="20790"/>
                  <a:pt x="15632" y="20790"/>
                </a:cubicBezTo>
                <a:close/>
                <a:moveTo>
                  <a:pt x="2700" y="4860"/>
                </a:moveTo>
                <a:cubicBezTo>
                  <a:pt x="5116" y="4860"/>
                  <a:pt x="5116" y="4860"/>
                  <a:pt x="5116" y="4860"/>
                </a:cubicBezTo>
                <a:cubicBezTo>
                  <a:pt x="5116" y="14580"/>
                  <a:pt x="5116" y="14580"/>
                  <a:pt x="5116" y="14580"/>
                </a:cubicBezTo>
                <a:cubicBezTo>
                  <a:pt x="2700" y="14580"/>
                  <a:pt x="2700" y="14580"/>
                  <a:pt x="2700" y="14580"/>
                </a:cubicBezTo>
                <a:lnTo>
                  <a:pt x="2700" y="4860"/>
                </a:lnTo>
                <a:close/>
                <a:moveTo>
                  <a:pt x="14495" y="14580"/>
                </a:moveTo>
                <a:cubicBezTo>
                  <a:pt x="12221" y="14580"/>
                  <a:pt x="12221" y="14580"/>
                  <a:pt x="12221" y="14580"/>
                </a:cubicBezTo>
                <a:cubicBezTo>
                  <a:pt x="12221" y="4860"/>
                  <a:pt x="12221" y="4860"/>
                  <a:pt x="12221" y="4860"/>
                </a:cubicBezTo>
                <a:cubicBezTo>
                  <a:pt x="14495" y="4860"/>
                  <a:pt x="14495" y="4860"/>
                  <a:pt x="14495" y="4860"/>
                </a:cubicBezTo>
                <a:lnTo>
                  <a:pt x="14495" y="14580"/>
                </a:lnTo>
                <a:close/>
                <a:moveTo>
                  <a:pt x="15347" y="4860"/>
                </a:moveTo>
                <a:cubicBezTo>
                  <a:pt x="17621" y="4860"/>
                  <a:pt x="17621" y="4860"/>
                  <a:pt x="17621" y="4860"/>
                </a:cubicBezTo>
                <a:cubicBezTo>
                  <a:pt x="17621" y="14580"/>
                  <a:pt x="17621" y="14580"/>
                  <a:pt x="17621" y="14580"/>
                </a:cubicBezTo>
                <a:cubicBezTo>
                  <a:pt x="15347" y="14580"/>
                  <a:pt x="15347" y="14580"/>
                  <a:pt x="15347" y="14580"/>
                </a:cubicBezTo>
                <a:lnTo>
                  <a:pt x="15347" y="4860"/>
                </a:lnTo>
                <a:close/>
                <a:moveTo>
                  <a:pt x="11368" y="14580"/>
                </a:moveTo>
                <a:cubicBezTo>
                  <a:pt x="8953" y="14580"/>
                  <a:pt x="8953" y="14580"/>
                  <a:pt x="8953" y="14580"/>
                </a:cubicBezTo>
                <a:cubicBezTo>
                  <a:pt x="8953" y="4860"/>
                  <a:pt x="8953" y="4860"/>
                  <a:pt x="8953" y="4860"/>
                </a:cubicBezTo>
                <a:cubicBezTo>
                  <a:pt x="11368" y="4860"/>
                  <a:pt x="11368" y="4860"/>
                  <a:pt x="11368" y="4860"/>
                </a:cubicBezTo>
                <a:lnTo>
                  <a:pt x="11368" y="14580"/>
                </a:lnTo>
                <a:close/>
                <a:moveTo>
                  <a:pt x="8242" y="14580"/>
                </a:moveTo>
                <a:cubicBezTo>
                  <a:pt x="5826" y="14580"/>
                  <a:pt x="5826" y="14580"/>
                  <a:pt x="5826" y="14580"/>
                </a:cubicBezTo>
                <a:cubicBezTo>
                  <a:pt x="5826" y="4860"/>
                  <a:pt x="5826" y="4860"/>
                  <a:pt x="5826" y="4860"/>
                </a:cubicBezTo>
                <a:cubicBezTo>
                  <a:pt x="8242" y="4860"/>
                  <a:pt x="8242" y="4860"/>
                  <a:pt x="8242" y="4860"/>
                </a:cubicBezTo>
                <a:lnTo>
                  <a:pt x="8242" y="14580"/>
                </a:lnTo>
                <a:close/>
                <a:moveTo>
                  <a:pt x="20747" y="14580"/>
                </a:moveTo>
                <a:cubicBezTo>
                  <a:pt x="18474" y="14580"/>
                  <a:pt x="18474" y="14580"/>
                  <a:pt x="18474" y="14580"/>
                </a:cubicBezTo>
                <a:cubicBezTo>
                  <a:pt x="18474" y="4860"/>
                  <a:pt x="18474" y="4860"/>
                  <a:pt x="18474" y="4860"/>
                </a:cubicBezTo>
                <a:cubicBezTo>
                  <a:pt x="20747" y="4860"/>
                  <a:pt x="20747" y="4860"/>
                  <a:pt x="20747" y="4860"/>
                </a:cubicBezTo>
                <a:lnTo>
                  <a:pt x="20747" y="145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70" name="Freeform 1878"/>
          <p:cNvSpPr/>
          <p:nvPr/>
        </p:nvSpPr>
        <p:spPr>
          <a:xfrm>
            <a:off x="6869545" y="6979228"/>
            <a:ext cx="1093933" cy="990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450"/>
                </a:moveTo>
                <a:cubicBezTo>
                  <a:pt x="21600" y="4950"/>
                  <a:pt x="21600" y="4950"/>
                  <a:pt x="21600" y="4950"/>
                </a:cubicBezTo>
                <a:cubicBezTo>
                  <a:pt x="4050" y="4950"/>
                  <a:pt x="4050" y="4950"/>
                  <a:pt x="4050" y="4950"/>
                </a:cubicBezTo>
                <a:cubicBezTo>
                  <a:pt x="4050" y="1650"/>
                  <a:pt x="4050" y="1650"/>
                  <a:pt x="4050" y="1650"/>
                </a:cubicBezTo>
                <a:cubicBezTo>
                  <a:pt x="4050" y="1350"/>
                  <a:pt x="3915" y="1200"/>
                  <a:pt x="3645" y="1200"/>
                </a:cubicBezTo>
                <a:cubicBezTo>
                  <a:pt x="2835" y="1200"/>
                  <a:pt x="2835" y="1200"/>
                  <a:pt x="2835" y="1200"/>
                </a:cubicBezTo>
                <a:cubicBezTo>
                  <a:pt x="2700" y="450"/>
                  <a:pt x="2160" y="0"/>
                  <a:pt x="1485" y="0"/>
                </a:cubicBezTo>
                <a:cubicBezTo>
                  <a:pt x="675" y="0"/>
                  <a:pt x="0" y="750"/>
                  <a:pt x="0" y="1650"/>
                </a:cubicBezTo>
                <a:cubicBezTo>
                  <a:pt x="0" y="2550"/>
                  <a:pt x="675" y="3300"/>
                  <a:pt x="1485" y="3300"/>
                </a:cubicBezTo>
                <a:cubicBezTo>
                  <a:pt x="2160" y="3300"/>
                  <a:pt x="2700" y="2700"/>
                  <a:pt x="2835" y="2100"/>
                </a:cubicBezTo>
                <a:cubicBezTo>
                  <a:pt x="3240" y="2100"/>
                  <a:pt x="3240" y="2100"/>
                  <a:pt x="3240" y="2100"/>
                </a:cubicBezTo>
                <a:cubicBezTo>
                  <a:pt x="3240" y="4950"/>
                  <a:pt x="3240" y="4950"/>
                  <a:pt x="3240" y="4950"/>
                </a:cubicBezTo>
                <a:cubicBezTo>
                  <a:pt x="3240" y="5250"/>
                  <a:pt x="3240" y="5250"/>
                  <a:pt x="3240" y="5250"/>
                </a:cubicBezTo>
                <a:cubicBezTo>
                  <a:pt x="3240" y="15000"/>
                  <a:pt x="3240" y="15000"/>
                  <a:pt x="3240" y="15000"/>
                </a:cubicBezTo>
                <a:cubicBezTo>
                  <a:pt x="3240" y="15450"/>
                  <a:pt x="3240" y="15450"/>
                  <a:pt x="3240" y="15450"/>
                </a:cubicBezTo>
                <a:cubicBezTo>
                  <a:pt x="3240" y="17550"/>
                  <a:pt x="3240" y="17550"/>
                  <a:pt x="3240" y="17550"/>
                </a:cubicBezTo>
                <a:cubicBezTo>
                  <a:pt x="3240" y="17700"/>
                  <a:pt x="3510" y="17850"/>
                  <a:pt x="3645" y="17850"/>
                </a:cubicBezTo>
                <a:cubicBezTo>
                  <a:pt x="6210" y="17850"/>
                  <a:pt x="6210" y="17850"/>
                  <a:pt x="6210" y="17850"/>
                </a:cubicBezTo>
                <a:cubicBezTo>
                  <a:pt x="5805" y="18300"/>
                  <a:pt x="5535" y="18900"/>
                  <a:pt x="5535" y="19500"/>
                </a:cubicBezTo>
                <a:cubicBezTo>
                  <a:pt x="5535" y="20700"/>
                  <a:pt x="6345" y="21600"/>
                  <a:pt x="7290" y="21600"/>
                </a:cubicBezTo>
                <a:cubicBezTo>
                  <a:pt x="8370" y="21600"/>
                  <a:pt x="9180" y="20700"/>
                  <a:pt x="9180" y="19500"/>
                </a:cubicBezTo>
                <a:cubicBezTo>
                  <a:pt x="9180" y="18900"/>
                  <a:pt x="8910" y="18300"/>
                  <a:pt x="8370" y="17850"/>
                </a:cubicBezTo>
                <a:cubicBezTo>
                  <a:pt x="14985" y="17850"/>
                  <a:pt x="14985" y="17850"/>
                  <a:pt x="14985" y="17850"/>
                </a:cubicBezTo>
                <a:cubicBezTo>
                  <a:pt x="14580" y="18300"/>
                  <a:pt x="14310" y="18900"/>
                  <a:pt x="14310" y="19500"/>
                </a:cubicBezTo>
                <a:cubicBezTo>
                  <a:pt x="14310" y="20700"/>
                  <a:pt x="15120" y="21600"/>
                  <a:pt x="16065" y="21600"/>
                </a:cubicBezTo>
                <a:cubicBezTo>
                  <a:pt x="17145" y="21600"/>
                  <a:pt x="17955" y="20700"/>
                  <a:pt x="17955" y="19500"/>
                </a:cubicBezTo>
                <a:cubicBezTo>
                  <a:pt x="17955" y="18900"/>
                  <a:pt x="17685" y="18300"/>
                  <a:pt x="17145" y="17850"/>
                </a:cubicBezTo>
                <a:cubicBezTo>
                  <a:pt x="19440" y="17850"/>
                  <a:pt x="19440" y="17850"/>
                  <a:pt x="19440" y="17850"/>
                </a:cubicBezTo>
                <a:cubicBezTo>
                  <a:pt x="19575" y="17850"/>
                  <a:pt x="19710" y="17700"/>
                  <a:pt x="19710" y="17550"/>
                </a:cubicBezTo>
                <a:cubicBezTo>
                  <a:pt x="19710" y="17250"/>
                  <a:pt x="19575" y="17100"/>
                  <a:pt x="19440" y="17100"/>
                </a:cubicBezTo>
                <a:cubicBezTo>
                  <a:pt x="4050" y="17100"/>
                  <a:pt x="4050" y="17100"/>
                  <a:pt x="4050" y="17100"/>
                </a:cubicBezTo>
                <a:cubicBezTo>
                  <a:pt x="4050" y="15450"/>
                  <a:pt x="4050" y="15450"/>
                  <a:pt x="4050" y="15450"/>
                </a:cubicBezTo>
                <a:lnTo>
                  <a:pt x="21600" y="15450"/>
                </a:lnTo>
                <a:close/>
                <a:moveTo>
                  <a:pt x="1485" y="2400"/>
                </a:moveTo>
                <a:cubicBezTo>
                  <a:pt x="1080" y="2400"/>
                  <a:pt x="675" y="2100"/>
                  <a:pt x="675" y="1650"/>
                </a:cubicBezTo>
                <a:cubicBezTo>
                  <a:pt x="675" y="1200"/>
                  <a:pt x="1080" y="750"/>
                  <a:pt x="1485" y="750"/>
                </a:cubicBezTo>
                <a:cubicBezTo>
                  <a:pt x="1755" y="750"/>
                  <a:pt x="2025" y="1050"/>
                  <a:pt x="2160" y="1200"/>
                </a:cubicBezTo>
                <a:cubicBezTo>
                  <a:pt x="1890" y="1200"/>
                  <a:pt x="1890" y="1200"/>
                  <a:pt x="1890" y="1200"/>
                </a:cubicBezTo>
                <a:cubicBezTo>
                  <a:pt x="1620" y="1200"/>
                  <a:pt x="1485" y="1350"/>
                  <a:pt x="1485" y="1650"/>
                </a:cubicBezTo>
                <a:cubicBezTo>
                  <a:pt x="1485" y="1800"/>
                  <a:pt x="1620" y="2100"/>
                  <a:pt x="1890" y="2100"/>
                </a:cubicBezTo>
                <a:cubicBezTo>
                  <a:pt x="2160" y="2100"/>
                  <a:pt x="2160" y="2100"/>
                  <a:pt x="2160" y="2100"/>
                </a:cubicBezTo>
                <a:cubicBezTo>
                  <a:pt x="2025" y="2250"/>
                  <a:pt x="1755" y="2400"/>
                  <a:pt x="1485" y="2400"/>
                </a:cubicBezTo>
                <a:close/>
                <a:moveTo>
                  <a:pt x="7290" y="20700"/>
                </a:moveTo>
                <a:cubicBezTo>
                  <a:pt x="6750" y="20700"/>
                  <a:pt x="6210" y="20250"/>
                  <a:pt x="6210" y="19500"/>
                </a:cubicBezTo>
                <a:cubicBezTo>
                  <a:pt x="6210" y="18900"/>
                  <a:pt x="6750" y="18300"/>
                  <a:pt x="7290" y="18300"/>
                </a:cubicBezTo>
                <a:cubicBezTo>
                  <a:pt x="7965" y="18300"/>
                  <a:pt x="8370" y="18900"/>
                  <a:pt x="8370" y="19500"/>
                </a:cubicBezTo>
                <a:cubicBezTo>
                  <a:pt x="8370" y="20250"/>
                  <a:pt x="7965" y="20700"/>
                  <a:pt x="7290" y="20700"/>
                </a:cubicBezTo>
                <a:close/>
                <a:moveTo>
                  <a:pt x="16065" y="20700"/>
                </a:moveTo>
                <a:cubicBezTo>
                  <a:pt x="15525" y="20700"/>
                  <a:pt x="14985" y="20250"/>
                  <a:pt x="14985" y="19500"/>
                </a:cubicBezTo>
                <a:cubicBezTo>
                  <a:pt x="14985" y="18900"/>
                  <a:pt x="15525" y="18300"/>
                  <a:pt x="16065" y="18300"/>
                </a:cubicBezTo>
                <a:cubicBezTo>
                  <a:pt x="16740" y="18300"/>
                  <a:pt x="17145" y="18900"/>
                  <a:pt x="17145" y="19500"/>
                </a:cubicBezTo>
                <a:cubicBezTo>
                  <a:pt x="17145" y="20250"/>
                  <a:pt x="16740" y="20700"/>
                  <a:pt x="16065" y="20700"/>
                </a:cubicBezTo>
                <a:close/>
                <a:moveTo>
                  <a:pt x="20925" y="14700"/>
                </a:moveTo>
                <a:cubicBezTo>
                  <a:pt x="4050" y="14700"/>
                  <a:pt x="4050" y="14700"/>
                  <a:pt x="4050" y="14700"/>
                </a:cubicBezTo>
                <a:cubicBezTo>
                  <a:pt x="4050" y="5700"/>
                  <a:pt x="4050" y="5700"/>
                  <a:pt x="4050" y="5700"/>
                </a:cubicBezTo>
                <a:cubicBezTo>
                  <a:pt x="20925" y="5700"/>
                  <a:pt x="20925" y="5700"/>
                  <a:pt x="20925" y="5700"/>
                </a:cubicBezTo>
                <a:lnTo>
                  <a:pt x="20925" y="14700"/>
                </a:lnTo>
                <a:close/>
                <a:moveTo>
                  <a:pt x="7020" y="13050"/>
                </a:moveTo>
                <a:cubicBezTo>
                  <a:pt x="7020" y="13800"/>
                  <a:pt x="7020" y="13800"/>
                  <a:pt x="7020" y="13800"/>
                </a:cubicBezTo>
                <a:cubicBezTo>
                  <a:pt x="7020" y="14100"/>
                  <a:pt x="6750" y="14250"/>
                  <a:pt x="6615" y="14250"/>
                </a:cubicBezTo>
                <a:cubicBezTo>
                  <a:pt x="6345" y="14250"/>
                  <a:pt x="6210" y="14100"/>
                  <a:pt x="6210" y="13800"/>
                </a:cubicBezTo>
                <a:cubicBezTo>
                  <a:pt x="6210" y="13050"/>
                  <a:pt x="6210" y="13050"/>
                  <a:pt x="6210" y="13050"/>
                </a:cubicBezTo>
                <a:cubicBezTo>
                  <a:pt x="6210" y="12750"/>
                  <a:pt x="6345" y="12600"/>
                  <a:pt x="6615" y="12600"/>
                </a:cubicBezTo>
                <a:cubicBezTo>
                  <a:pt x="6750" y="12600"/>
                  <a:pt x="7020" y="12750"/>
                  <a:pt x="7020" y="13050"/>
                </a:cubicBezTo>
                <a:close/>
                <a:moveTo>
                  <a:pt x="6210" y="7350"/>
                </a:moveTo>
                <a:cubicBezTo>
                  <a:pt x="6210" y="6450"/>
                  <a:pt x="6210" y="6450"/>
                  <a:pt x="6210" y="6450"/>
                </a:cubicBezTo>
                <a:cubicBezTo>
                  <a:pt x="6210" y="6300"/>
                  <a:pt x="6345" y="6150"/>
                  <a:pt x="6615" y="6150"/>
                </a:cubicBezTo>
                <a:cubicBezTo>
                  <a:pt x="6750" y="6150"/>
                  <a:pt x="7020" y="6300"/>
                  <a:pt x="7020" y="6450"/>
                </a:cubicBezTo>
                <a:cubicBezTo>
                  <a:pt x="7020" y="7350"/>
                  <a:pt x="7020" y="7350"/>
                  <a:pt x="7020" y="7350"/>
                </a:cubicBezTo>
                <a:cubicBezTo>
                  <a:pt x="7020" y="7500"/>
                  <a:pt x="6750" y="7800"/>
                  <a:pt x="6615" y="7800"/>
                </a:cubicBezTo>
                <a:cubicBezTo>
                  <a:pt x="6345" y="7800"/>
                  <a:pt x="6210" y="7500"/>
                  <a:pt x="6210" y="7350"/>
                </a:cubicBezTo>
                <a:close/>
                <a:moveTo>
                  <a:pt x="6210" y="10650"/>
                </a:moveTo>
                <a:cubicBezTo>
                  <a:pt x="6210" y="9750"/>
                  <a:pt x="6210" y="9750"/>
                  <a:pt x="6210" y="9750"/>
                </a:cubicBezTo>
                <a:cubicBezTo>
                  <a:pt x="6210" y="9600"/>
                  <a:pt x="6345" y="9300"/>
                  <a:pt x="6615" y="9300"/>
                </a:cubicBezTo>
                <a:cubicBezTo>
                  <a:pt x="6750" y="9300"/>
                  <a:pt x="7020" y="9600"/>
                  <a:pt x="7020" y="9750"/>
                </a:cubicBezTo>
                <a:cubicBezTo>
                  <a:pt x="7020" y="10650"/>
                  <a:pt x="7020" y="10650"/>
                  <a:pt x="7020" y="10650"/>
                </a:cubicBezTo>
                <a:cubicBezTo>
                  <a:pt x="7020" y="10800"/>
                  <a:pt x="6750" y="10950"/>
                  <a:pt x="6615" y="10950"/>
                </a:cubicBezTo>
                <a:cubicBezTo>
                  <a:pt x="6345" y="10950"/>
                  <a:pt x="6210" y="10800"/>
                  <a:pt x="6210" y="10650"/>
                </a:cubicBezTo>
                <a:close/>
                <a:moveTo>
                  <a:pt x="9855" y="13050"/>
                </a:moveTo>
                <a:cubicBezTo>
                  <a:pt x="9855" y="13800"/>
                  <a:pt x="9855" y="13800"/>
                  <a:pt x="9855" y="13800"/>
                </a:cubicBezTo>
                <a:cubicBezTo>
                  <a:pt x="9855" y="14100"/>
                  <a:pt x="9720" y="14250"/>
                  <a:pt x="9585" y="14250"/>
                </a:cubicBezTo>
                <a:cubicBezTo>
                  <a:pt x="9315" y="14250"/>
                  <a:pt x="9180" y="14100"/>
                  <a:pt x="9180" y="13800"/>
                </a:cubicBezTo>
                <a:cubicBezTo>
                  <a:pt x="9180" y="13050"/>
                  <a:pt x="9180" y="13050"/>
                  <a:pt x="9180" y="13050"/>
                </a:cubicBezTo>
                <a:cubicBezTo>
                  <a:pt x="9180" y="12750"/>
                  <a:pt x="9315" y="12600"/>
                  <a:pt x="9585" y="12600"/>
                </a:cubicBezTo>
                <a:cubicBezTo>
                  <a:pt x="9720" y="12600"/>
                  <a:pt x="9855" y="12750"/>
                  <a:pt x="9855" y="13050"/>
                </a:cubicBezTo>
                <a:close/>
                <a:moveTo>
                  <a:pt x="9180" y="7350"/>
                </a:moveTo>
                <a:cubicBezTo>
                  <a:pt x="9180" y="6450"/>
                  <a:pt x="9180" y="6450"/>
                  <a:pt x="9180" y="6450"/>
                </a:cubicBezTo>
                <a:cubicBezTo>
                  <a:pt x="9180" y="6300"/>
                  <a:pt x="9315" y="6150"/>
                  <a:pt x="9585" y="6150"/>
                </a:cubicBezTo>
                <a:cubicBezTo>
                  <a:pt x="9720" y="6150"/>
                  <a:pt x="9855" y="6300"/>
                  <a:pt x="9855" y="6450"/>
                </a:cubicBezTo>
                <a:cubicBezTo>
                  <a:pt x="9855" y="7350"/>
                  <a:pt x="9855" y="7350"/>
                  <a:pt x="9855" y="7350"/>
                </a:cubicBezTo>
                <a:cubicBezTo>
                  <a:pt x="9855" y="7500"/>
                  <a:pt x="9720" y="7800"/>
                  <a:pt x="9585" y="7800"/>
                </a:cubicBezTo>
                <a:cubicBezTo>
                  <a:pt x="9315" y="7800"/>
                  <a:pt x="9180" y="7500"/>
                  <a:pt x="9180" y="7350"/>
                </a:cubicBezTo>
                <a:close/>
                <a:moveTo>
                  <a:pt x="9180" y="10650"/>
                </a:moveTo>
                <a:cubicBezTo>
                  <a:pt x="9180" y="9750"/>
                  <a:pt x="9180" y="9750"/>
                  <a:pt x="9180" y="9750"/>
                </a:cubicBezTo>
                <a:cubicBezTo>
                  <a:pt x="9180" y="9600"/>
                  <a:pt x="9315" y="9300"/>
                  <a:pt x="9585" y="9300"/>
                </a:cubicBezTo>
                <a:cubicBezTo>
                  <a:pt x="9720" y="9300"/>
                  <a:pt x="9855" y="9600"/>
                  <a:pt x="9855" y="9750"/>
                </a:cubicBezTo>
                <a:cubicBezTo>
                  <a:pt x="9855" y="10650"/>
                  <a:pt x="9855" y="10650"/>
                  <a:pt x="9855" y="10650"/>
                </a:cubicBezTo>
                <a:cubicBezTo>
                  <a:pt x="9855" y="10800"/>
                  <a:pt x="9720" y="10950"/>
                  <a:pt x="9585" y="10950"/>
                </a:cubicBezTo>
                <a:cubicBezTo>
                  <a:pt x="9315" y="10950"/>
                  <a:pt x="9180" y="10800"/>
                  <a:pt x="9180" y="10650"/>
                </a:cubicBezTo>
                <a:close/>
                <a:moveTo>
                  <a:pt x="12825" y="13050"/>
                </a:moveTo>
                <a:cubicBezTo>
                  <a:pt x="12825" y="13800"/>
                  <a:pt x="12825" y="13800"/>
                  <a:pt x="12825" y="13800"/>
                </a:cubicBezTo>
                <a:cubicBezTo>
                  <a:pt x="12825" y="14100"/>
                  <a:pt x="12690" y="14250"/>
                  <a:pt x="12420" y="14250"/>
                </a:cubicBezTo>
                <a:cubicBezTo>
                  <a:pt x="12285" y="14250"/>
                  <a:pt x="12015" y="14100"/>
                  <a:pt x="12015" y="13800"/>
                </a:cubicBezTo>
                <a:cubicBezTo>
                  <a:pt x="12015" y="13050"/>
                  <a:pt x="12015" y="13050"/>
                  <a:pt x="12015" y="13050"/>
                </a:cubicBezTo>
                <a:cubicBezTo>
                  <a:pt x="12015" y="12750"/>
                  <a:pt x="12285" y="12600"/>
                  <a:pt x="12420" y="12600"/>
                </a:cubicBezTo>
                <a:cubicBezTo>
                  <a:pt x="12690" y="12600"/>
                  <a:pt x="12825" y="12750"/>
                  <a:pt x="12825" y="13050"/>
                </a:cubicBezTo>
                <a:close/>
                <a:moveTo>
                  <a:pt x="12015" y="7350"/>
                </a:moveTo>
                <a:cubicBezTo>
                  <a:pt x="12015" y="6450"/>
                  <a:pt x="12015" y="6450"/>
                  <a:pt x="12015" y="6450"/>
                </a:cubicBezTo>
                <a:cubicBezTo>
                  <a:pt x="12015" y="6300"/>
                  <a:pt x="12285" y="6150"/>
                  <a:pt x="12420" y="6150"/>
                </a:cubicBezTo>
                <a:cubicBezTo>
                  <a:pt x="12690" y="6150"/>
                  <a:pt x="12825" y="6300"/>
                  <a:pt x="12825" y="6450"/>
                </a:cubicBezTo>
                <a:cubicBezTo>
                  <a:pt x="12825" y="7350"/>
                  <a:pt x="12825" y="7350"/>
                  <a:pt x="12825" y="7350"/>
                </a:cubicBezTo>
                <a:cubicBezTo>
                  <a:pt x="12825" y="7500"/>
                  <a:pt x="12690" y="7800"/>
                  <a:pt x="12420" y="7800"/>
                </a:cubicBezTo>
                <a:cubicBezTo>
                  <a:pt x="12285" y="7800"/>
                  <a:pt x="12015" y="7500"/>
                  <a:pt x="12015" y="7350"/>
                </a:cubicBezTo>
                <a:close/>
                <a:moveTo>
                  <a:pt x="12015" y="10650"/>
                </a:moveTo>
                <a:cubicBezTo>
                  <a:pt x="12015" y="9750"/>
                  <a:pt x="12015" y="9750"/>
                  <a:pt x="12015" y="9750"/>
                </a:cubicBezTo>
                <a:cubicBezTo>
                  <a:pt x="12015" y="9600"/>
                  <a:pt x="12285" y="9300"/>
                  <a:pt x="12420" y="9300"/>
                </a:cubicBezTo>
                <a:cubicBezTo>
                  <a:pt x="12690" y="9300"/>
                  <a:pt x="12825" y="9600"/>
                  <a:pt x="12825" y="9750"/>
                </a:cubicBezTo>
                <a:cubicBezTo>
                  <a:pt x="12825" y="10650"/>
                  <a:pt x="12825" y="10650"/>
                  <a:pt x="12825" y="10650"/>
                </a:cubicBezTo>
                <a:cubicBezTo>
                  <a:pt x="12825" y="10800"/>
                  <a:pt x="12690" y="10950"/>
                  <a:pt x="12420" y="10950"/>
                </a:cubicBezTo>
                <a:cubicBezTo>
                  <a:pt x="12285" y="10950"/>
                  <a:pt x="12015" y="10800"/>
                  <a:pt x="12015" y="10650"/>
                </a:cubicBezTo>
                <a:close/>
                <a:moveTo>
                  <a:pt x="15795" y="13050"/>
                </a:moveTo>
                <a:cubicBezTo>
                  <a:pt x="15795" y="13800"/>
                  <a:pt x="15795" y="13800"/>
                  <a:pt x="15795" y="13800"/>
                </a:cubicBezTo>
                <a:cubicBezTo>
                  <a:pt x="15795" y="14100"/>
                  <a:pt x="15525" y="14250"/>
                  <a:pt x="15390" y="14250"/>
                </a:cubicBezTo>
                <a:cubicBezTo>
                  <a:pt x="15120" y="14250"/>
                  <a:pt x="14985" y="14100"/>
                  <a:pt x="14985" y="13800"/>
                </a:cubicBezTo>
                <a:cubicBezTo>
                  <a:pt x="14985" y="13050"/>
                  <a:pt x="14985" y="13050"/>
                  <a:pt x="14985" y="13050"/>
                </a:cubicBezTo>
                <a:cubicBezTo>
                  <a:pt x="14985" y="12750"/>
                  <a:pt x="15120" y="12600"/>
                  <a:pt x="15390" y="12600"/>
                </a:cubicBezTo>
                <a:cubicBezTo>
                  <a:pt x="15525" y="12600"/>
                  <a:pt x="15795" y="12750"/>
                  <a:pt x="15795" y="13050"/>
                </a:cubicBezTo>
                <a:close/>
                <a:moveTo>
                  <a:pt x="14985" y="7350"/>
                </a:moveTo>
                <a:cubicBezTo>
                  <a:pt x="14985" y="6450"/>
                  <a:pt x="14985" y="6450"/>
                  <a:pt x="14985" y="6450"/>
                </a:cubicBezTo>
                <a:cubicBezTo>
                  <a:pt x="14985" y="6300"/>
                  <a:pt x="15120" y="6150"/>
                  <a:pt x="15390" y="6150"/>
                </a:cubicBezTo>
                <a:cubicBezTo>
                  <a:pt x="15525" y="6150"/>
                  <a:pt x="15795" y="6300"/>
                  <a:pt x="15795" y="6450"/>
                </a:cubicBezTo>
                <a:cubicBezTo>
                  <a:pt x="15795" y="7350"/>
                  <a:pt x="15795" y="7350"/>
                  <a:pt x="15795" y="7350"/>
                </a:cubicBezTo>
                <a:cubicBezTo>
                  <a:pt x="15795" y="7500"/>
                  <a:pt x="15525" y="7800"/>
                  <a:pt x="15390" y="7800"/>
                </a:cubicBezTo>
                <a:cubicBezTo>
                  <a:pt x="15120" y="7800"/>
                  <a:pt x="14985" y="7500"/>
                  <a:pt x="14985" y="7350"/>
                </a:cubicBezTo>
                <a:close/>
                <a:moveTo>
                  <a:pt x="14985" y="10650"/>
                </a:moveTo>
                <a:cubicBezTo>
                  <a:pt x="14985" y="9750"/>
                  <a:pt x="14985" y="9750"/>
                  <a:pt x="14985" y="9750"/>
                </a:cubicBezTo>
                <a:cubicBezTo>
                  <a:pt x="14985" y="9600"/>
                  <a:pt x="15120" y="9300"/>
                  <a:pt x="15390" y="9300"/>
                </a:cubicBezTo>
                <a:cubicBezTo>
                  <a:pt x="15525" y="9300"/>
                  <a:pt x="15795" y="9600"/>
                  <a:pt x="15795" y="9750"/>
                </a:cubicBezTo>
                <a:cubicBezTo>
                  <a:pt x="15795" y="10650"/>
                  <a:pt x="15795" y="10650"/>
                  <a:pt x="15795" y="10650"/>
                </a:cubicBezTo>
                <a:cubicBezTo>
                  <a:pt x="15795" y="10800"/>
                  <a:pt x="15525" y="10950"/>
                  <a:pt x="15390" y="10950"/>
                </a:cubicBezTo>
                <a:cubicBezTo>
                  <a:pt x="15120" y="10950"/>
                  <a:pt x="14985" y="10800"/>
                  <a:pt x="14985" y="10650"/>
                </a:cubicBezTo>
                <a:close/>
                <a:moveTo>
                  <a:pt x="18630" y="13050"/>
                </a:moveTo>
                <a:cubicBezTo>
                  <a:pt x="18630" y="13800"/>
                  <a:pt x="18630" y="13800"/>
                  <a:pt x="18630" y="13800"/>
                </a:cubicBezTo>
                <a:cubicBezTo>
                  <a:pt x="18630" y="14100"/>
                  <a:pt x="18495" y="14250"/>
                  <a:pt x="18360" y="14250"/>
                </a:cubicBezTo>
                <a:cubicBezTo>
                  <a:pt x="18090" y="14250"/>
                  <a:pt x="17955" y="14100"/>
                  <a:pt x="17955" y="13800"/>
                </a:cubicBezTo>
                <a:cubicBezTo>
                  <a:pt x="17955" y="13050"/>
                  <a:pt x="17955" y="13050"/>
                  <a:pt x="17955" y="13050"/>
                </a:cubicBezTo>
                <a:cubicBezTo>
                  <a:pt x="17955" y="12750"/>
                  <a:pt x="18090" y="12600"/>
                  <a:pt x="18360" y="12600"/>
                </a:cubicBezTo>
                <a:cubicBezTo>
                  <a:pt x="18495" y="12600"/>
                  <a:pt x="18630" y="12750"/>
                  <a:pt x="18630" y="13050"/>
                </a:cubicBezTo>
                <a:close/>
                <a:moveTo>
                  <a:pt x="17955" y="7350"/>
                </a:moveTo>
                <a:cubicBezTo>
                  <a:pt x="17955" y="6450"/>
                  <a:pt x="17955" y="6450"/>
                  <a:pt x="17955" y="6450"/>
                </a:cubicBezTo>
                <a:cubicBezTo>
                  <a:pt x="17955" y="6300"/>
                  <a:pt x="18090" y="6150"/>
                  <a:pt x="18360" y="6150"/>
                </a:cubicBezTo>
                <a:cubicBezTo>
                  <a:pt x="18495" y="6150"/>
                  <a:pt x="18630" y="6300"/>
                  <a:pt x="18630" y="6450"/>
                </a:cubicBezTo>
                <a:cubicBezTo>
                  <a:pt x="18630" y="7350"/>
                  <a:pt x="18630" y="7350"/>
                  <a:pt x="18630" y="7350"/>
                </a:cubicBezTo>
                <a:cubicBezTo>
                  <a:pt x="18630" y="7500"/>
                  <a:pt x="18495" y="7800"/>
                  <a:pt x="18360" y="7800"/>
                </a:cubicBezTo>
                <a:cubicBezTo>
                  <a:pt x="18090" y="7800"/>
                  <a:pt x="17955" y="7500"/>
                  <a:pt x="17955" y="7350"/>
                </a:cubicBezTo>
                <a:close/>
                <a:moveTo>
                  <a:pt x="17955" y="10650"/>
                </a:moveTo>
                <a:cubicBezTo>
                  <a:pt x="17955" y="9750"/>
                  <a:pt x="17955" y="9750"/>
                  <a:pt x="17955" y="9750"/>
                </a:cubicBezTo>
                <a:cubicBezTo>
                  <a:pt x="17955" y="9600"/>
                  <a:pt x="18090" y="9300"/>
                  <a:pt x="18360" y="9300"/>
                </a:cubicBezTo>
                <a:cubicBezTo>
                  <a:pt x="18495" y="9300"/>
                  <a:pt x="18630" y="9600"/>
                  <a:pt x="18630" y="9750"/>
                </a:cubicBezTo>
                <a:cubicBezTo>
                  <a:pt x="18630" y="10650"/>
                  <a:pt x="18630" y="10650"/>
                  <a:pt x="18630" y="10650"/>
                </a:cubicBezTo>
                <a:cubicBezTo>
                  <a:pt x="18630" y="10800"/>
                  <a:pt x="18495" y="10950"/>
                  <a:pt x="18360" y="10950"/>
                </a:cubicBezTo>
                <a:cubicBezTo>
                  <a:pt x="18090" y="10950"/>
                  <a:pt x="17955" y="10800"/>
                  <a:pt x="17955" y="10650"/>
                </a:cubicBezTo>
                <a:close/>
                <a:moveTo>
                  <a:pt x="4455" y="11850"/>
                </a:moveTo>
                <a:cubicBezTo>
                  <a:pt x="4455" y="11550"/>
                  <a:pt x="4590" y="11400"/>
                  <a:pt x="4725" y="11400"/>
                </a:cubicBezTo>
                <a:cubicBezTo>
                  <a:pt x="5805" y="11400"/>
                  <a:pt x="5805" y="11400"/>
                  <a:pt x="5805" y="11400"/>
                </a:cubicBezTo>
                <a:cubicBezTo>
                  <a:pt x="6075" y="11400"/>
                  <a:pt x="6210" y="11550"/>
                  <a:pt x="6210" y="11850"/>
                </a:cubicBezTo>
                <a:cubicBezTo>
                  <a:pt x="6210" y="12000"/>
                  <a:pt x="6075" y="12150"/>
                  <a:pt x="5805" y="12150"/>
                </a:cubicBezTo>
                <a:cubicBezTo>
                  <a:pt x="4725" y="12150"/>
                  <a:pt x="4725" y="12150"/>
                  <a:pt x="4725" y="12150"/>
                </a:cubicBezTo>
                <a:cubicBezTo>
                  <a:pt x="4590" y="12150"/>
                  <a:pt x="4455" y="12000"/>
                  <a:pt x="4455" y="11850"/>
                </a:cubicBezTo>
                <a:close/>
                <a:moveTo>
                  <a:pt x="4455" y="8550"/>
                </a:moveTo>
                <a:cubicBezTo>
                  <a:pt x="4455" y="8250"/>
                  <a:pt x="4590" y="8100"/>
                  <a:pt x="4725" y="8100"/>
                </a:cubicBezTo>
                <a:cubicBezTo>
                  <a:pt x="5805" y="8100"/>
                  <a:pt x="5805" y="8100"/>
                  <a:pt x="5805" y="8100"/>
                </a:cubicBezTo>
                <a:cubicBezTo>
                  <a:pt x="6075" y="8100"/>
                  <a:pt x="6210" y="8250"/>
                  <a:pt x="6210" y="8550"/>
                </a:cubicBezTo>
                <a:cubicBezTo>
                  <a:pt x="6210" y="8700"/>
                  <a:pt x="6075" y="9000"/>
                  <a:pt x="5805" y="9000"/>
                </a:cubicBezTo>
                <a:cubicBezTo>
                  <a:pt x="4725" y="9000"/>
                  <a:pt x="4725" y="9000"/>
                  <a:pt x="4725" y="9000"/>
                </a:cubicBezTo>
                <a:cubicBezTo>
                  <a:pt x="4590" y="9000"/>
                  <a:pt x="4455" y="8700"/>
                  <a:pt x="4455" y="8550"/>
                </a:cubicBezTo>
                <a:close/>
                <a:moveTo>
                  <a:pt x="9180" y="11850"/>
                </a:moveTo>
                <a:cubicBezTo>
                  <a:pt x="9180" y="12000"/>
                  <a:pt x="9045" y="12150"/>
                  <a:pt x="8775" y="12150"/>
                </a:cubicBezTo>
                <a:cubicBezTo>
                  <a:pt x="7290" y="12150"/>
                  <a:pt x="7290" y="12150"/>
                  <a:pt x="7290" y="12150"/>
                </a:cubicBezTo>
                <a:cubicBezTo>
                  <a:pt x="7155" y="12150"/>
                  <a:pt x="7020" y="12000"/>
                  <a:pt x="7020" y="11850"/>
                </a:cubicBezTo>
                <a:cubicBezTo>
                  <a:pt x="7020" y="11550"/>
                  <a:pt x="7155" y="11400"/>
                  <a:pt x="7290" y="11400"/>
                </a:cubicBezTo>
                <a:cubicBezTo>
                  <a:pt x="8775" y="11400"/>
                  <a:pt x="8775" y="11400"/>
                  <a:pt x="8775" y="11400"/>
                </a:cubicBezTo>
                <a:cubicBezTo>
                  <a:pt x="9045" y="11400"/>
                  <a:pt x="9180" y="11550"/>
                  <a:pt x="9180" y="11850"/>
                </a:cubicBezTo>
                <a:close/>
                <a:moveTo>
                  <a:pt x="7020" y="8550"/>
                </a:moveTo>
                <a:cubicBezTo>
                  <a:pt x="7020" y="8250"/>
                  <a:pt x="7155" y="8100"/>
                  <a:pt x="7290" y="8100"/>
                </a:cubicBezTo>
                <a:cubicBezTo>
                  <a:pt x="8775" y="8100"/>
                  <a:pt x="8775" y="8100"/>
                  <a:pt x="8775" y="8100"/>
                </a:cubicBezTo>
                <a:cubicBezTo>
                  <a:pt x="9045" y="8100"/>
                  <a:pt x="9180" y="8250"/>
                  <a:pt x="9180" y="8550"/>
                </a:cubicBezTo>
                <a:cubicBezTo>
                  <a:pt x="9180" y="8700"/>
                  <a:pt x="9045" y="9000"/>
                  <a:pt x="8775" y="9000"/>
                </a:cubicBezTo>
                <a:cubicBezTo>
                  <a:pt x="7290" y="9000"/>
                  <a:pt x="7290" y="9000"/>
                  <a:pt x="7290" y="9000"/>
                </a:cubicBezTo>
                <a:cubicBezTo>
                  <a:pt x="7155" y="9000"/>
                  <a:pt x="7020" y="8700"/>
                  <a:pt x="7020" y="8550"/>
                </a:cubicBezTo>
                <a:close/>
                <a:moveTo>
                  <a:pt x="12015" y="11850"/>
                </a:moveTo>
                <a:cubicBezTo>
                  <a:pt x="12015" y="12000"/>
                  <a:pt x="11880" y="12150"/>
                  <a:pt x="11745" y="12150"/>
                </a:cubicBezTo>
                <a:cubicBezTo>
                  <a:pt x="10260" y="12150"/>
                  <a:pt x="10260" y="12150"/>
                  <a:pt x="10260" y="12150"/>
                </a:cubicBezTo>
                <a:cubicBezTo>
                  <a:pt x="9990" y="12150"/>
                  <a:pt x="9855" y="12000"/>
                  <a:pt x="9855" y="11850"/>
                </a:cubicBezTo>
                <a:cubicBezTo>
                  <a:pt x="9855" y="11550"/>
                  <a:pt x="9990" y="11400"/>
                  <a:pt x="10260" y="11400"/>
                </a:cubicBezTo>
                <a:cubicBezTo>
                  <a:pt x="11745" y="11400"/>
                  <a:pt x="11745" y="11400"/>
                  <a:pt x="11745" y="11400"/>
                </a:cubicBezTo>
                <a:cubicBezTo>
                  <a:pt x="11880" y="11400"/>
                  <a:pt x="12015" y="11550"/>
                  <a:pt x="12015" y="11850"/>
                </a:cubicBezTo>
                <a:close/>
                <a:moveTo>
                  <a:pt x="9855" y="8550"/>
                </a:moveTo>
                <a:cubicBezTo>
                  <a:pt x="9855" y="8250"/>
                  <a:pt x="9990" y="8100"/>
                  <a:pt x="10260" y="8100"/>
                </a:cubicBezTo>
                <a:cubicBezTo>
                  <a:pt x="11745" y="8100"/>
                  <a:pt x="11745" y="8100"/>
                  <a:pt x="11745" y="8100"/>
                </a:cubicBezTo>
                <a:cubicBezTo>
                  <a:pt x="11880" y="8100"/>
                  <a:pt x="12015" y="8250"/>
                  <a:pt x="12015" y="8550"/>
                </a:cubicBezTo>
                <a:cubicBezTo>
                  <a:pt x="12015" y="8700"/>
                  <a:pt x="11880" y="9000"/>
                  <a:pt x="11745" y="9000"/>
                </a:cubicBezTo>
                <a:cubicBezTo>
                  <a:pt x="10260" y="9000"/>
                  <a:pt x="10260" y="9000"/>
                  <a:pt x="10260" y="9000"/>
                </a:cubicBezTo>
                <a:cubicBezTo>
                  <a:pt x="9990" y="9000"/>
                  <a:pt x="9855" y="8700"/>
                  <a:pt x="9855" y="8550"/>
                </a:cubicBezTo>
                <a:close/>
                <a:moveTo>
                  <a:pt x="14985" y="11850"/>
                </a:moveTo>
                <a:cubicBezTo>
                  <a:pt x="14985" y="12000"/>
                  <a:pt x="14850" y="12150"/>
                  <a:pt x="14580" y="12150"/>
                </a:cubicBezTo>
                <a:cubicBezTo>
                  <a:pt x="13230" y="12150"/>
                  <a:pt x="13230" y="12150"/>
                  <a:pt x="13230" y="12150"/>
                </a:cubicBezTo>
                <a:cubicBezTo>
                  <a:pt x="12960" y="12150"/>
                  <a:pt x="12825" y="12000"/>
                  <a:pt x="12825" y="11850"/>
                </a:cubicBezTo>
                <a:cubicBezTo>
                  <a:pt x="12825" y="11550"/>
                  <a:pt x="12960" y="11400"/>
                  <a:pt x="13230" y="11400"/>
                </a:cubicBezTo>
                <a:cubicBezTo>
                  <a:pt x="14580" y="11400"/>
                  <a:pt x="14580" y="11400"/>
                  <a:pt x="14580" y="11400"/>
                </a:cubicBezTo>
                <a:cubicBezTo>
                  <a:pt x="14850" y="11400"/>
                  <a:pt x="14985" y="11550"/>
                  <a:pt x="14985" y="11850"/>
                </a:cubicBezTo>
                <a:close/>
                <a:moveTo>
                  <a:pt x="12825" y="8550"/>
                </a:moveTo>
                <a:cubicBezTo>
                  <a:pt x="12825" y="8250"/>
                  <a:pt x="12960" y="8100"/>
                  <a:pt x="13230" y="8100"/>
                </a:cubicBezTo>
                <a:cubicBezTo>
                  <a:pt x="14580" y="8100"/>
                  <a:pt x="14580" y="8100"/>
                  <a:pt x="14580" y="8100"/>
                </a:cubicBezTo>
                <a:cubicBezTo>
                  <a:pt x="14850" y="8100"/>
                  <a:pt x="14985" y="8250"/>
                  <a:pt x="14985" y="8550"/>
                </a:cubicBezTo>
                <a:cubicBezTo>
                  <a:pt x="14985" y="8700"/>
                  <a:pt x="14850" y="9000"/>
                  <a:pt x="14580" y="9000"/>
                </a:cubicBezTo>
                <a:cubicBezTo>
                  <a:pt x="13230" y="9000"/>
                  <a:pt x="13230" y="9000"/>
                  <a:pt x="13230" y="9000"/>
                </a:cubicBezTo>
                <a:cubicBezTo>
                  <a:pt x="12960" y="9000"/>
                  <a:pt x="12825" y="8700"/>
                  <a:pt x="12825" y="8550"/>
                </a:cubicBezTo>
                <a:close/>
                <a:moveTo>
                  <a:pt x="17955" y="11850"/>
                </a:moveTo>
                <a:cubicBezTo>
                  <a:pt x="17955" y="12000"/>
                  <a:pt x="17820" y="12150"/>
                  <a:pt x="17550" y="12150"/>
                </a:cubicBezTo>
                <a:cubicBezTo>
                  <a:pt x="16065" y="12150"/>
                  <a:pt x="16065" y="12150"/>
                  <a:pt x="16065" y="12150"/>
                </a:cubicBezTo>
                <a:cubicBezTo>
                  <a:pt x="15930" y="12150"/>
                  <a:pt x="15795" y="12000"/>
                  <a:pt x="15795" y="11850"/>
                </a:cubicBezTo>
                <a:cubicBezTo>
                  <a:pt x="15795" y="11550"/>
                  <a:pt x="15930" y="11400"/>
                  <a:pt x="16065" y="11400"/>
                </a:cubicBezTo>
                <a:cubicBezTo>
                  <a:pt x="17550" y="11400"/>
                  <a:pt x="17550" y="11400"/>
                  <a:pt x="17550" y="11400"/>
                </a:cubicBezTo>
                <a:cubicBezTo>
                  <a:pt x="17820" y="11400"/>
                  <a:pt x="17955" y="11550"/>
                  <a:pt x="17955" y="11850"/>
                </a:cubicBezTo>
                <a:close/>
                <a:moveTo>
                  <a:pt x="15795" y="8550"/>
                </a:moveTo>
                <a:cubicBezTo>
                  <a:pt x="15795" y="8250"/>
                  <a:pt x="15930" y="8100"/>
                  <a:pt x="16065" y="8100"/>
                </a:cubicBezTo>
                <a:cubicBezTo>
                  <a:pt x="17550" y="8100"/>
                  <a:pt x="17550" y="8100"/>
                  <a:pt x="17550" y="8100"/>
                </a:cubicBezTo>
                <a:cubicBezTo>
                  <a:pt x="17820" y="8100"/>
                  <a:pt x="17955" y="8250"/>
                  <a:pt x="17955" y="8550"/>
                </a:cubicBezTo>
                <a:cubicBezTo>
                  <a:pt x="17955" y="8700"/>
                  <a:pt x="17820" y="9000"/>
                  <a:pt x="17550" y="9000"/>
                </a:cubicBezTo>
                <a:cubicBezTo>
                  <a:pt x="16065" y="9000"/>
                  <a:pt x="16065" y="9000"/>
                  <a:pt x="16065" y="9000"/>
                </a:cubicBezTo>
                <a:cubicBezTo>
                  <a:pt x="15930" y="9000"/>
                  <a:pt x="15795" y="8700"/>
                  <a:pt x="15795" y="8550"/>
                </a:cubicBezTo>
                <a:close/>
                <a:moveTo>
                  <a:pt x="20520" y="11850"/>
                </a:moveTo>
                <a:cubicBezTo>
                  <a:pt x="20520" y="12000"/>
                  <a:pt x="20385" y="12150"/>
                  <a:pt x="20115" y="12150"/>
                </a:cubicBezTo>
                <a:cubicBezTo>
                  <a:pt x="19035" y="12150"/>
                  <a:pt x="19035" y="12150"/>
                  <a:pt x="19035" y="12150"/>
                </a:cubicBezTo>
                <a:cubicBezTo>
                  <a:pt x="18900" y="12150"/>
                  <a:pt x="18630" y="12000"/>
                  <a:pt x="18630" y="11850"/>
                </a:cubicBezTo>
                <a:cubicBezTo>
                  <a:pt x="18630" y="11550"/>
                  <a:pt x="18900" y="11400"/>
                  <a:pt x="19035" y="11400"/>
                </a:cubicBezTo>
                <a:cubicBezTo>
                  <a:pt x="20115" y="11400"/>
                  <a:pt x="20115" y="11400"/>
                  <a:pt x="20115" y="11400"/>
                </a:cubicBezTo>
                <a:cubicBezTo>
                  <a:pt x="20385" y="11400"/>
                  <a:pt x="20520" y="11550"/>
                  <a:pt x="20520" y="11850"/>
                </a:cubicBezTo>
                <a:close/>
                <a:moveTo>
                  <a:pt x="18630" y="8550"/>
                </a:moveTo>
                <a:cubicBezTo>
                  <a:pt x="18630" y="8250"/>
                  <a:pt x="18900" y="8100"/>
                  <a:pt x="19035" y="8100"/>
                </a:cubicBezTo>
                <a:cubicBezTo>
                  <a:pt x="20115" y="8100"/>
                  <a:pt x="20115" y="8100"/>
                  <a:pt x="20115" y="8100"/>
                </a:cubicBezTo>
                <a:cubicBezTo>
                  <a:pt x="20385" y="8100"/>
                  <a:pt x="20520" y="8250"/>
                  <a:pt x="20520" y="8550"/>
                </a:cubicBezTo>
                <a:cubicBezTo>
                  <a:pt x="20520" y="8700"/>
                  <a:pt x="20385" y="9000"/>
                  <a:pt x="20115" y="9000"/>
                </a:cubicBezTo>
                <a:cubicBezTo>
                  <a:pt x="19035" y="9000"/>
                  <a:pt x="19035" y="9000"/>
                  <a:pt x="19035" y="9000"/>
                </a:cubicBezTo>
                <a:cubicBezTo>
                  <a:pt x="18900" y="9000"/>
                  <a:pt x="18630" y="8700"/>
                  <a:pt x="18630" y="85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71" name="Freeform 1879"/>
          <p:cNvSpPr/>
          <p:nvPr/>
        </p:nvSpPr>
        <p:spPr>
          <a:xfrm>
            <a:off x="6869545" y="8217478"/>
            <a:ext cx="1093933" cy="990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450"/>
                </a:moveTo>
                <a:cubicBezTo>
                  <a:pt x="21600" y="4500"/>
                  <a:pt x="21600" y="4500"/>
                  <a:pt x="21600" y="4500"/>
                </a:cubicBezTo>
                <a:cubicBezTo>
                  <a:pt x="4050" y="4500"/>
                  <a:pt x="4050" y="4500"/>
                  <a:pt x="4050" y="4500"/>
                </a:cubicBezTo>
                <a:cubicBezTo>
                  <a:pt x="4050" y="1650"/>
                  <a:pt x="4050" y="1650"/>
                  <a:pt x="4050" y="1650"/>
                </a:cubicBezTo>
                <a:cubicBezTo>
                  <a:pt x="4050" y="1350"/>
                  <a:pt x="3915" y="1200"/>
                  <a:pt x="3645" y="1200"/>
                </a:cubicBezTo>
                <a:cubicBezTo>
                  <a:pt x="2835" y="1200"/>
                  <a:pt x="2835" y="1200"/>
                  <a:pt x="2835" y="1200"/>
                </a:cubicBezTo>
                <a:cubicBezTo>
                  <a:pt x="2700" y="450"/>
                  <a:pt x="2160" y="0"/>
                  <a:pt x="1485" y="0"/>
                </a:cubicBezTo>
                <a:cubicBezTo>
                  <a:pt x="675" y="0"/>
                  <a:pt x="0" y="750"/>
                  <a:pt x="0" y="1650"/>
                </a:cubicBezTo>
                <a:cubicBezTo>
                  <a:pt x="0" y="2550"/>
                  <a:pt x="675" y="3300"/>
                  <a:pt x="1485" y="3300"/>
                </a:cubicBezTo>
                <a:cubicBezTo>
                  <a:pt x="2160" y="3300"/>
                  <a:pt x="2700" y="2700"/>
                  <a:pt x="2835" y="2100"/>
                </a:cubicBezTo>
                <a:cubicBezTo>
                  <a:pt x="3240" y="2100"/>
                  <a:pt x="3240" y="2100"/>
                  <a:pt x="3240" y="2100"/>
                </a:cubicBezTo>
                <a:cubicBezTo>
                  <a:pt x="3240" y="4500"/>
                  <a:pt x="3240" y="4500"/>
                  <a:pt x="3240" y="4500"/>
                </a:cubicBezTo>
                <a:cubicBezTo>
                  <a:pt x="3240" y="5250"/>
                  <a:pt x="3240" y="5250"/>
                  <a:pt x="3240" y="5250"/>
                </a:cubicBezTo>
                <a:cubicBezTo>
                  <a:pt x="3240" y="15000"/>
                  <a:pt x="3240" y="15000"/>
                  <a:pt x="3240" y="15000"/>
                </a:cubicBezTo>
                <a:cubicBezTo>
                  <a:pt x="3240" y="15450"/>
                  <a:pt x="3240" y="15450"/>
                  <a:pt x="3240" y="15450"/>
                </a:cubicBezTo>
                <a:cubicBezTo>
                  <a:pt x="3240" y="17550"/>
                  <a:pt x="3240" y="17550"/>
                  <a:pt x="3240" y="17550"/>
                </a:cubicBezTo>
                <a:cubicBezTo>
                  <a:pt x="3240" y="17700"/>
                  <a:pt x="3510" y="17850"/>
                  <a:pt x="3645" y="17850"/>
                </a:cubicBezTo>
                <a:cubicBezTo>
                  <a:pt x="6210" y="17850"/>
                  <a:pt x="6210" y="17850"/>
                  <a:pt x="6210" y="17850"/>
                </a:cubicBezTo>
                <a:cubicBezTo>
                  <a:pt x="5805" y="18300"/>
                  <a:pt x="5535" y="18900"/>
                  <a:pt x="5535" y="19500"/>
                </a:cubicBezTo>
                <a:cubicBezTo>
                  <a:pt x="5535" y="20700"/>
                  <a:pt x="6345" y="21600"/>
                  <a:pt x="7290" y="21600"/>
                </a:cubicBezTo>
                <a:cubicBezTo>
                  <a:pt x="8370" y="21600"/>
                  <a:pt x="9180" y="20700"/>
                  <a:pt x="9180" y="19500"/>
                </a:cubicBezTo>
                <a:cubicBezTo>
                  <a:pt x="9180" y="18900"/>
                  <a:pt x="8910" y="18300"/>
                  <a:pt x="8370" y="17850"/>
                </a:cubicBezTo>
                <a:cubicBezTo>
                  <a:pt x="14985" y="17850"/>
                  <a:pt x="14985" y="17850"/>
                  <a:pt x="14985" y="17850"/>
                </a:cubicBezTo>
                <a:cubicBezTo>
                  <a:pt x="14580" y="18300"/>
                  <a:pt x="14310" y="18900"/>
                  <a:pt x="14310" y="19500"/>
                </a:cubicBezTo>
                <a:cubicBezTo>
                  <a:pt x="14310" y="20700"/>
                  <a:pt x="15120" y="21600"/>
                  <a:pt x="16065" y="21600"/>
                </a:cubicBezTo>
                <a:cubicBezTo>
                  <a:pt x="17145" y="21600"/>
                  <a:pt x="17955" y="20700"/>
                  <a:pt x="17955" y="19500"/>
                </a:cubicBezTo>
                <a:cubicBezTo>
                  <a:pt x="17955" y="18900"/>
                  <a:pt x="17685" y="18300"/>
                  <a:pt x="17145" y="17850"/>
                </a:cubicBezTo>
                <a:cubicBezTo>
                  <a:pt x="19440" y="17850"/>
                  <a:pt x="19440" y="17850"/>
                  <a:pt x="19440" y="17850"/>
                </a:cubicBezTo>
                <a:cubicBezTo>
                  <a:pt x="19575" y="17850"/>
                  <a:pt x="19710" y="17700"/>
                  <a:pt x="19710" y="17550"/>
                </a:cubicBezTo>
                <a:cubicBezTo>
                  <a:pt x="19710" y="17250"/>
                  <a:pt x="19575" y="17100"/>
                  <a:pt x="19440" y="17100"/>
                </a:cubicBezTo>
                <a:cubicBezTo>
                  <a:pt x="4050" y="17100"/>
                  <a:pt x="4050" y="17100"/>
                  <a:pt x="4050" y="17100"/>
                </a:cubicBezTo>
                <a:cubicBezTo>
                  <a:pt x="4050" y="15450"/>
                  <a:pt x="4050" y="15450"/>
                  <a:pt x="4050" y="15450"/>
                </a:cubicBezTo>
                <a:lnTo>
                  <a:pt x="21600" y="15450"/>
                </a:lnTo>
                <a:close/>
                <a:moveTo>
                  <a:pt x="1485" y="2400"/>
                </a:moveTo>
                <a:cubicBezTo>
                  <a:pt x="1080" y="2400"/>
                  <a:pt x="675" y="2100"/>
                  <a:pt x="675" y="1650"/>
                </a:cubicBezTo>
                <a:cubicBezTo>
                  <a:pt x="675" y="1200"/>
                  <a:pt x="1080" y="750"/>
                  <a:pt x="1485" y="750"/>
                </a:cubicBezTo>
                <a:cubicBezTo>
                  <a:pt x="1755" y="750"/>
                  <a:pt x="2025" y="1050"/>
                  <a:pt x="2160" y="1200"/>
                </a:cubicBezTo>
                <a:cubicBezTo>
                  <a:pt x="1890" y="1200"/>
                  <a:pt x="1890" y="1200"/>
                  <a:pt x="1890" y="1200"/>
                </a:cubicBezTo>
                <a:cubicBezTo>
                  <a:pt x="1620" y="1200"/>
                  <a:pt x="1485" y="1350"/>
                  <a:pt x="1485" y="1650"/>
                </a:cubicBezTo>
                <a:cubicBezTo>
                  <a:pt x="1485" y="1800"/>
                  <a:pt x="1620" y="2100"/>
                  <a:pt x="1890" y="2100"/>
                </a:cubicBezTo>
                <a:cubicBezTo>
                  <a:pt x="2160" y="2100"/>
                  <a:pt x="2160" y="2100"/>
                  <a:pt x="2160" y="2100"/>
                </a:cubicBezTo>
                <a:cubicBezTo>
                  <a:pt x="2025" y="2250"/>
                  <a:pt x="1755" y="2400"/>
                  <a:pt x="1485" y="2400"/>
                </a:cubicBezTo>
                <a:close/>
                <a:moveTo>
                  <a:pt x="7290" y="20700"/>
                </a:moveTo>
                <a:cubicBezTo>
                  <a:pt x="6750" y="20700"/>
                  <a:pt x="6210" y="20250"/>
                  <a:pt x="6210" y="19500"/>
                </a:cubicBezTo>
                <a:cubicBezTo>
                  <a:pt x="6210" y="18900"/>
                  <a:pt x="6750" y="18300"/>
                  <a:pt x="7290" y="18300"/>
                </a:cubicBezTo>
                <a:cubicBezTo>
                  <a:pt x="7965" y="18300"/>
                  <a:pt x="8370" y="18900"/>
                  <a:pt x="8370" y="19500"/>
                </a:cubicBezTo>
                <a:cubicBezTo>
                  <a:pt x="8370" y="20250"/>
                  <a:pt x="7965" y="20700"/>
                  <a:pt x="7290" y="20700"/>
                </a:cubicBezTo>
                <a:close/>
                <a:moveTo>
                  <a:pt x="16065" y="20700"/>
                </a:moveTo>
                <a:cubicBezTo>
                  <a:pt x="15525" y="20700"/>
                  <a:pt x="14985" y="20250"/>
                  <a:pt x="14985" y="19500"/>
                </a:cubicBezTo>
                <a:cubicBezTo>
                  <a:pt x="14985" y="18900"/>
                  <a:pt x="15525" y="18300"/>
                  <a:pt x="16065" y="18300"/>
                </a:cubicBezTo>
                <a:cubicBezTo>
                  <a:pt x="16740" y="18300"/>
                  <a:pt x="17145" y="18900"/>
                  <a:pt x="17145" y="19500"/>
                </a:cubicBezTo>
                <a:cubicBezTo>
                  <a:pt x="17145" y="20250"/>
                  <a:pt x="16740" y="20700"/>
                  <a:pt x="16065" y="20700"/>
                </a:cubicBezTo>
                <a:close/>
                <a:moveTo>
                  <a:pt x="20925" y="5250"/>
                </a:moveTo>
                <a:cubicBezTo>
                  <a:pt x="20925" y="14700"/>
                  <a:pt x="20925" y="14700"/>
                  <a:pt x="20925" y="14700"/>
                </a:cubicBezTo>
                <a:cubicBezTo>
                  <a:pt x="4050" y="14700"/>
                  <a:pt x="4050" y="14700"/>
                  <a:pt x="4050" y="14700"/>
                </a:cubicBezTo>
                <a:cubicBezTo>
                  <a:pt x="4050" y="5250"/>
                  <a:pt x="4050" y="5250"/>
                  <a:pt x="4050" y="5250"/>
                </a:cubicBezTo>
                <a:lnTo>
                  <a:pt x="20925" y="5250"/>
                </a:lnTo>
                <a:close/>
                <a:moveTo>
                  <a:pt x="6210" y="13350"/>
                </a:moveTo>
                <a:cubicBezTo>
                  <a:pt x="6210" y="12150"/>
                  <a:pt x="6210" y="12150"/>
                  <a:pt x="6210" y="12150"/>
                </a:cubicBezTo>
                <a:cubicBezTo>
                  <a:pt x="6210" y="12000"/>
                  <a:pt x="6345" y="11850"/>
                  <a:pt x="6615" y="11850"/>
                </a:cubicBezTo>
                <a:cubicBezTo>
                  <a:pt x="6750" y="11850"/>
                  <a:pt x="7020" y="12000"/>
                  <a:pt x="7020" y="12150"/>
                </a:cubicBezTo>
                <a:cubicBezTo>
                  <a:pt x="7020" y="13350"/>
                  <a:pt x="7020" y="13350"/>
                  <a:pt x="7020" y="13350"/>
                </a:cubicBezTo>
                <a:cubicBezTo>
                  <a:pt x="7020" y="13650"/>
                  <a:pt x="6750" y="13800"/>
                  <a:pt x="6615" y="13800"/>
                </a:cubicBezTo>
                <a:cubicBezTo>
                  <a:pt x="6345" y="13800"/>
                  <a:pt x="6210" y="13650"/>
                  <a:pt x="6210" y="13350"/>
                </a:cubicBezTo>
                <a:close/>
                <a:moveTo>
                  <a:pt x="6210" y="7800"/>
                </a:moveTo>
                <a:cubicBezTo>
                  <a:pt x="6210" y="6450"/>
                  <a:pt x="6210" y="6450"/>
                  <a:pt x="6210" y="6450"/>
                </a:cubicBezTo>
                <a:cubicBezTo>
                  <a:pt x="6210" y="6300"/>
                  <a:pt x="6345" y="6150"/>
                  <a:pt x="6615" y="6150"/>
                </a:cubicBezTo>
                <a:cubicBezTo>
                  <a:pt x="6750" y="6150"/>
                  <a:pt x="7020" y="6300"/>
                  <a:pt x="7020" y="6450"/>
                </a:cubicBezTo>
                <a:cubicBezTo>
                  <a:pt x="7020" y="7800"/>
                  <a:pt x="7020" y="7800"/>
                  <a:pt x="7020" y="7800"/>
                </a:cubicBezTo>
                <a:cubicBezTo>
                  <a:pt x="7020" y="7950"/>
                  <a:pt x="6750" y="8100"/>
                  <a:pt x="6615" y="8100"/>
                </a:cubicBezTo>
                <a:cubicBezTo>
                  <a:pt x="6345" y="8100"/>
                  <a:pt x="6210" y="7950"/>
                  <a:pt x="6210" y="7800"/>
                </a:cubicBezTo>
                <a:close/>
                <a:moveTo>
                  <a:pt x="6210" y="10650"/>
                </a:moveTo>
                <a:cubicBezTo>
                  <a:pt x="6210" y="9300"/>
                  <a:pt x="6210" y="9300"/>
                  <a:pt x="6210" y="9300"/>
                </a:cubicBezTo>
                <a:cubicBezTo>
                  <a:pt x="6210" y="9150"/>
                  <a:pt x="6345" y="9000"/>
                  <a:pt x="6615" y="9000"/>
                </a:cubicBezTo>
                <a:cubicBezTo>
                  <a:pt x="6750" y="9000"/>
                  <a:pt x="7020" y="9150"/>
                  <a:pt x="7020" y="9300"/>
                </a:cubicBezTo>
                <a:cubicBezTo>
                  <a:pt x="7020" y="10650"/>
                  <a:pt x="7020" y="10650"/>
                  <a:pt x="7020" y="10650"/>
                </a:cubicBezTo>
                <a:cubicBezTo>
                  <a:pt x="7020" y="10800"/>
                  <a:pt x="6750" y="10950"/>
                  <a:pt x="6615" y="10950"/>
                </a:cubicBezTo>
                <a:cubicBezTo>
                  <a:pt x="6345" y="10950"/>
                  <a:pt x="6210" y="10800"/>
                  <a:pt x="6210" y="10650"/>
                </a:cubicBezTo>
                <a:close/>
                <a:moveTo>
                  <a:pt x="9180" y="13350"/>
                </a:moveTo>
                <a:cubicBezTo>
                  <a:pt x="9180" y="12150"/>
                  <a:pt x="9180" y="12150"/>
                  <a:pt x="9180" y="12150"/>
                </a:cubicBezTo>
                <a:cubicBezTo>
                  <a:pt x="9180" y="12000"/>
                  <a:pt x="9315" y="11850"/>
                  <a:pt x="9585" y="11850"/>
                </a:cubicBezTo>
                <a:cubicBezTo>
                  <a:pt x="9720" y="11850"/>
                  <a:pt x="9855" y="12000"/>
                  <a:pt x="9855" y="12150"/>
                </a:cubicBezTo>
                <a:cubicBezTo>
                  <a:pt x="9855" y="13350"/>
                  <a:pt x="9855" y="13350"/>
                  <a:pt x="9855" y="13350"/>
                </a:cubicBezTo>
                <a:cubicBezTo>
                  <a:pt x="9855" y="13650"/>
                  <a:pt x="9720" y="13800"/>
                  <a:pt x="9585" y="13800"/>
                </a:cubicBezTo>
                <a:cubicBezTo>
                  <a:pt x="9315" y="13800"/>
                  <a:pt x="9180" y="13650"/>
                  <a:pt x="9180" y="13350"/>
                </a:cubicBezTo>
                <a:close/>
                <a:moveTo>
                  <a:pt x="9180" y="7800"/>
                </a:moveTo>
                <a:cubicBezTo>
                  <a:pt x="9180" y="6450"/>
                  <a:pt x="9180" y="6450"/>
                  <a:pt x="9180" y="6450"/>
                </a:cubicBezTo>
                <a:cubicBezTo>
                  <a:pt x="9180" y="6300"/>
                  <a:pt x="9315" y="6150"/>
                  <a:pt x="9585" y="6150"/>
                </a:cubicBezTo>
                <a:cubicBezTo>
                  <a:pt x="9720" y="6150"/>
                  <a:pt x="9855" y="6300"/>
                  <a:pt x="9855" y="6450"/>
                </a:cubicBezTo>
                <a:cubicBezTo>
                  <a:pt x="9855" y="7800"/>
                  <a:pt x="9855" y="7800"/>
                  <a:pt x="9855" y="7800"/>
                </a:cubicBezTo>
                <a:cubicBezTo>
                  <a:pt x="9855" y="7950"/>
                  <a:pt x="9720" y="8100"/>
                  <a:pt x="9585" y="8100"/>
                </a:cubicBezTo>
                <a:cubicBezTo>
                  <a:pt x="9315" y="8100"/>
                  <a:pt x="9180" y="7950"/>
                  <a:pt x="9180" y="7800"/>
                </a:cubicBezTo>
                <a:close/>
                <a:moveTo>
                  <a:pt x="9180" y="10650"/>
                </a:moveTo>
                <a:cubicBezTo>
                  <a:pt x="9180" y="9300"/>
                  <a:pt x="9180" y="9300"/>
                  <a:pt x="9180" y="9300"/>
                </a:cubicBezTo>
                <a:cubicBezTo>
                  <a:pt x="9180" y="9150"/>
                  <a:pt x="9315" y="9000"/>
                  <a:pt x="9585" y="9000"/>
                </a:cubicBezTo>
                <a:cubicBezTo>
                  <a:pt x="9720" y="9000"/>
                  <a:pt x="9855" y="9150"/>
                  <a:pt x="9855" y="9300"/>
                </a:cubicBezTo>
                <a:cubicBezTo>
                  <a:pt x="9855" y="10650"/>
                  <a:pt x="9855" y="10650"/>
                  <a:pt x="9855" y="10650"/>
                </a:cubicBezTo>
                <a:cubicBezTo>
                  <a:pt x="9855" y="10800"/>
                  <a:pt x="9720" y="10950"/>
                  <a:pt x="9585" y="10950"/>
                </a:cubicBezTo>
                <a:cubicBezTo>
                  <a:pt x="9315" y="10950"/>
                  <a:pt x="9180" y="10800"/>
                  <a:pt x="9180" y="10650"/>
                </a:cubicBezTo>
                <a:close/>
                <a:moveTo>
                  <a:pt x="12015" y="13350"/>
                </a:moveTo>
                <a:cubicBezTo>
                  <a:pt x="12015" y="12150"/>
                  <a:pt x="12015" y="12150"/>
                  <a:pt x="12015" y="12150"/>
                </a:cubicBezTo>
                <a:cubicBezTo>
                  <a:pt x="12015" y="12000"/>
                  <a:pt x="12285" y="11850"/>
                  <a:pt x="12420" y="11850"/>
                </a:cubicBezTo>
                <a:cubicBezTo>
                  <a:pt x="12690" y="11850"/>
                  <a:pt x="12825" y="12000"/>
                  <a:pt x="12825" y="12150"/>
                </a:cubicBezTo>
                <a:cubicBezTo>
                  <a:pt x="12825" y="13350"/>
                  <a:pt x="12825" y="13350"/>
                  <a:pt x="12825" y="13350"/>
                </a:cubicBezTo>
                <a:cubicBezTo>
                  <a:pt x="12825" y="13650"/>
                  <a:pt x="12690" y="13800"/>
                  <a:pt x="12420" y="13800"/>
                </a:cubicBezTo>
                <a:cubicBezTo>
                  <a:pt x="12285" y="13800"/>
                  <a:pt x="12015" y="13650"/>
                  <a:pt x="12015" y="13350"/>
                </a:cubicBezTo>
                <a:close/>
                <a:moveTo>
                  <a:pt x="12015" y="7800"/>
                </a:moveTo>
                <a:cubicBezTo>
                  <a:pt x="12015" y="6450"/>
                  <a:pt x="12015" y="6450"/>
                  <a:pt x="12015" y="6450"/>
                </a:cubicBezTo>
                <a:cubicBezTo>
                  <a:pt x="12015" y="6300"/>
                  <a:pt x="12285" y="6150"/>
                  <a:pt x="12420" y="6150"/>
                </a:cubicBezTo>
                <a:cubicBezTo>
                  <a:pt x="12690" y="6150"/>
                  <a:pt x="12825" y="6300"/>
                  <a:pt x="12825" y="6450"/>
                </a:cubicBezTo>
                <a:cubicBezTo>
                  <a:pt x="12825" y="7800"/>
                  <a:pt x="12825" y="7800"/>
                  <a:pt x="12825" y="7800"/>
                </a:cubicBezTo>
                <a:cubicBezTo>
                  <a:pt x="12825" y="7950"/>
                  <a:pt x="12690" y="8100"/>
                  <a:pt x="12420" y="8100"/>
                </a:cubicBezTo>
                <a:cubicBezTo>
                  <a:pt x="12285" y="8100"/>
                  <a:pt x="12015" y="7950"/>
                  <a:pt x="12015" y="7800"/>
                </a:cubicBezTo>
                <a:close/>
                <a:moveTo>
                  <a:pt x="12015" y="10650"/>
                </a:moveTo>
                <a:cubicBezTo>
                  <a:pt x="12015" y="9300"/>
                  <a:pt x="12015" y="9300"/>
                  <a:pt x="12015" y="9300"/>
                </a:cubicBezTo>
                <a:cubicBezTo>
                  <a:pt x="12015" y="9150"/>
                  <a:pt x="12285" y="9000"/>
                  <a:pt x="12420" y="9000"/>
                </a:cubicBezTo>
                <a:cubicBezTo>
                  <a:pt x="12690" y="9000"/>
                  <a:pt x="12825" y="9150"/>
                  <a:pt x="12825" y="9300"/>
                </a:cubicBezTo>
                <a:cubicBezTo>
                  <a:pt x="12825" y="10650"/>
                  <a:pt x="12825" y="10650"/>
                  <a:pt x="12825" y="10650"/>
                </a:cubicBezTo>
                <a:cubicBezTo>
                  <a:pt x="12825" y="10800"/>
                  <a:pt x="12690" y="10950"/>
                  <a:pt x="12420" y="10950"/>
                </a:cubicBezTo>
                <a:cubicBezTo>
                  <a:pt x="12285" y="10950"/>
                  <a:pt x="12015" y="10800"/>
                  <a:pt x="12015" y="10650"/>
                </a:cubicBezTo>
                <a:close/>
                <a:moveTo>
                  <a:pt x="14985" y="13350"/>
                </a:moveTo>
                <a:cubicBezTo>
                  <a:pt x="14985" y="12150"/>
                  <a:pt x="14985" y="12150"/>
                  <a:pt x="14985" y="12150"/>
                </a:cubicBezTo>
                <a:cubicBezTo>
                  <a:pt x="14985" y="12000"/>
                  <a:pt x="15120" y="11850"/>
                  <a:pt x="15390" y="11850"/>
                </a:cubicBezTo>
                <a:cubicBezTo>
                  <a:pt x="15525" y="11850"/>
                  <a:pt x="15795" y="12000"/>
                  <a:pt x="15795" y="12150"/>
                </a:cubicBezTo>
                <a:cubicBezTo>
                  <a:pt x="15795" y="13350"/>
                  <a:pt x="15795" y="13350"/>
                  <a:pt x="15795" y="13350"/>
                </a:cubicBezTo>
                <a:cubicBezTo>
                  <a:pt x="15795" y="13650"/>
                  <a:pt x="15525" y="13800"/>
                  <a:pt x="15390" y="13800"/>
                </a:cubicBezTo>
                <a:cubicBezTo>
                  <a:pt x="15120" y="13800"/>
                  <a:pt x="14985" y="13650"/>
                  <a:pt x="14985" y="13350"/>
                </a:cubicBezTo>
                <a:close/>
                <a:moveTo>
                  <a:pt x="14985" y="7800"/>
                </a:moveTo>
                <a:cubicBezTo>
                  <a:pt x="14985" y="6450"/>
                  <a:pt x="14985" y="6450"/>
                  <a:pt x="14985" y="6450"/>
                </a:cubicBezTo>
                <a:cubicBezTo>
                  <a:pt x="14985" y="6300"/>
                  <a:pt x="15120" y="6150"/>
                  <a:pt x="15390" y="6150"/>
                </a:cubicBezTo>
                <a:cubicBezTo>
                  <a:pt x="15525" y="6150"/>
                  <a:pt x="15795" y="6300"/>
                  <a:pt x="15795" y="6450"/>
                </a:cubicBezTo>
                <a:cubicBezTo>
                  <a:pt x="15795" y="7800"/>
                  <a:pt x="15795" y="7800"/>
                  <a:pt x="15795" y="7800"/>
                </a:cubicBezTo>
                <a:cubicBezTo>
                  <a:pt x="15795" y="7950"/>
                  <a:pt x="15525" y="8100"/>
                  <a:pt x="15390" y="8100"/>
                </a:cubicBezTo>
                <a:cubicBezTo>
                  <a:pt x="15120" y="8100"/>
                  <a:pt x="14985" y="7950"/>
                  <a:pt x="14985" y="7800"/>
                </a:cubicBezTo>
                <a:close/>
                <a:moveTo>
                  <a:pt x="14985" y="10650"/>
                </a:moveTo>
                <a:cubicBezTo>
                  <a:pt x="14985" y="9300"/>
                  <a:pt x="14985" y="9300"/>
                  <a:pt x="14985" y="9300"/>
                </a:cubicBezTo>
                <a:cubicBezTo>
                  <a:pt x="14985" y="9150"/>
                  <a:pt x="15120" y="9000"/>
                  <a:pt x="15390" y="9000"/>
                </a:cubicBezTo>
                <a:cubicBezTo>
                  <a:pt x="15525" y="9000"/>
                  <a:pt x="15795" y="9150"/>
                  <a:pt x="15795" y="9300"/>
                </a:cubicBezTo>
                <a:cubicBezTo>
                  <a:pt x="15795" y="10650"/>
                  <a:pt x="15795" y="10650"/>
                  <a:pt x="15795" y="10650"/>
                </a:cubicBezTo>
                <a:cubicBezTo>
                  <a:pt x="15795" y="10800"/>
                  <a:pt x="15525" y="10950"/>
                  <a:pt x="15390" y="10950"/>
                </a:cubicBezTo>
                <a:cubicBezTo>
                  <a:pt x="15120" y="10950"/>
                  <a:pt x="14985" y="10800"/>
                  <a:pt x="14985" y="10650"/>
                </a:cubicBezTo>
                <a:close/>
                <a:moveTo>
                  <a:pt x="17955" y="13350"/>
                </a:moveTo>
                <a:cubicBezTo>
                  <a:pt x="17955" y="12150"/>
                  <a:pt x="17955" y="12150"/>
                  <a:pt x="17955" y="12150"/>
                </a:cubicBezTo>
                <a:cubicBezTo>
                  <a:pt x="17955" y="12000"/>
                  <a:pt x="18090" y="11850"/>
                  <a:pt x="18360" y="11850"/>
                </a:cubicBezTo>
                <a:cubicBezTo>
                  <a:pt x="18495" y="11850"/>
                  <a:pt x="18630" y="12000"/>
                  <a:pt x="18630" y="12150"/>
                </a:cubicBezTo>
                <a:cubicBezTo>
                  <a:pt x="18630" y="13350"/>
                  <a:pt x="18630" y="13350"/>
                  <a:pt x="18630" y="13350"/>
                </a:cubicBezTo>
                <a:cubicBezTo>
                  <a:pt x="18630" y="13650"/>
                  <a:pt x="18495" y="13800"/>
                  <a:pt x="18360" y="13800"/>
                </a:cubicBezTo>
                <a:cubicBezTo>
                  <a:pt x="18090" y="13800"/>
                  <a:pt x="17955" y="13650"/>
                  <a:pt x="17955" y="13350"/>
                </a:cubicBezTo>
                <a:close/>
                <a:moveTo>
                  <a:pt x="17955" y="7800"/>
                </a:moveTo>
                <a:cubicBezTo>
                  <a:pt x="17955" y="6450"/>
                  <a:pt x="17955" y="6450"/>
                  <a:pt x="17955" y="6450"/>
                </a:cubicBezTo>
                <a:cubicBezTo>
                  <a:pt x="17955" y="6300"/>
                  <a:pt x="18090" y="6150"/>
                  <a:pt x="18360" y="6150"/>
                </a:cubicBezTo>
                <a:cubicBezTo>
                  <a:pt x="18495" y="6150"/>
                  <a:pt x="18630" y="6300"/>
                  <a:pt x="18630" y="6450"/>
                </a:cubicBezTo>
                <a:cubicBezTo>
                  <a:pt x="18630" y="7800"/>
                  <a:pt x="18630" y="7800"/>
                  <a:pt x="18630" y="7800"/>
                </a:cubicBezTo>
                <a:cubicBezTo>
                  <a:pt x="18630" y="7950"/>
                  <a:pt x="18495" y="8100"/>
                  <a:pt x="18360" y="8100"/>
                </a:cubicBezTo>
                <a:cubicBezTo>
                  <a:pt x="18090" y="8100"/>
                  <a:pt x="17955" y="7950"/>
                  <a:pt x="17955" y="7800"/>
                </a:cubicBezTo>
                <a:close/>
                <a:moveTo>
                  <a:pt x="17955" y="10650"/>
                </a:moveTo>
                <a:cubicBezTo>
                  <a:pt x="17955" y="9300"/>
                  <a:pt x="17955" y="9300"/>
                  <a:pt x="17955" y="9300"/>
                </a:cubicBezTo>
                <a:cubicBezTo>
                  <a:pt x="17955" y="9150"/>
                  <a:pt x="18090" y="9000"/>
                  <a:pt x="18360" y="9000"/>
                </a:cubicBezTo>
                <a:cubicBezTo>
                  <a:pt x="18495" y="9000"/>
                  <a:pt x="18630" y="9150"/>
                  <a:pt x="18630" y="9300"/>
                </a:cubicBezTo>
                <a:cubicBezTo>
                  <a:pt x="18630" y="10650"/>
                  <a:pt x="18630" y="10650"/>
                  <a:pt x="18630" y="10650"/>
                </a:cubicBezTo>
                <a:cubicBezTo>
                  <a:pt x="18630" y="10800"/>
                  <a:pt x="18495" y="10950"/>
                  <a:pt x="18360" y="10950"/>
                </a:cubicBezTo>
                <a:cubicBezTo>
                  <a:pt x="18090" y="10950"/>
                  <a:pt x="17955" y="10800"/>
                  <a:pt x="17955" y="106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72" name="Freeform 1880"/>
          <p:cNvSpPr/>
          <p:nvPr/>
        </p:nvSpPr>
        <p:spPr>
          <a:xfrm>
            <a:off x="6869545" y="9400888"/>
            <a:ext cx="1093933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5916"/>
                </a:moveTo>
                <a:cubicBezTo>
                  <a:pt x="20520" y="1101"/>
                  <a:pt x="20520" y="1101"/>
                  <a:pt x="20520" y="1101"/>
                </a:cubicBezTo>
                <a:cubicBezTo>
                  <a:pt x="16875" y="1101"/>
                  <a:pt x="16875" y="1101"/>
                  <a:pt x="16875" y="1101"/>
                </a:cubicBezTo>
                <a:cubicBezTo>
                  <a:pt x="16875" y="0"/>
                  <a:pt x="16875" y="0"/>
                  <a:pt x="16875" y="0"/>
                </a:cubicBezTo>
                <a:cubicBezTo>
                  <a:pt x="10260" y="0"/>
                  <a:pt x="10260" y="0"/>
                  <a:pt x="10260" y="0"/>
                </a:cubicBezTo>
                <a:cubicBezTo>
                  <a:pt x="10260" y="3027"/>
                  <a:pt x="10260" y="3027"/>
                  <a:pt x="10260" y="3027"/>
                </a:cubicBezTo>
                <a:cubicBezTo>
                  <a:pt x="5130" y="3027"/>
                  <a:pt x="5130" y="3027"/>
                  <a:pt x="5130" y="3027"/>
                </a:cubicBezTo>
                <a:cubicBezTo>
                  <a:pt x="5130" y="5916"/>
                  <a:pt x="5130" y="5916"/>
                  <a:pt x="5130" y="5916"/>
                </a:cubicBezTo>
                <a:cubicBezTo>
                  <a:pt x="4050" y="5916"/>
                  <a:pt x="4050" y="5916"/>
                  <a:pt x="4050" y="5916"/>
                </a:cubicBezTo>
                <a:cubicBezTo>
                  <a:pt x="4050" y="3027"/>
                  <a:pt x="4050" y="3027"/>
                  <a:pt x="4050" y="3027"/>
                </a:cubicBezTo>
                <a:cubicBezTo>
                  <a:pt x="4050" y="2752"/>
                  <a:pt x="3915" y="2614"/>
                  <a:pt x="3645" y="2614"/>
                </a:cubicBezTo>
                <a:cubicBezTo>
                  <a:pt x="2835" y="2614"/>
                  <a:pt x="2835" y="2614"/>
                  <a:pt x="2835" y="2614"/>
                </a:cubicBezTo>
                <a:cubicBezTo>
                  <a:pt x="2700" y="1926"/>
                  <a:pt x="2160" y="1513"/>
                  <a:pt x="1485" y="1513"/>
                </a:cubicBezTo>
                <a:cubicBezTo>
                  <a:pt x="675" y="1513"/>
                  <a:pt x="0" y="2201"/>
                  <a:pt x="0" y="3027"/>
                </a:cubicBezTo>
                <a:cubicBezTo>
                  <a:pt x="0" y="3852"/>
                  <a:pt x="675" y="4540"/>
                  <a:pt x="1485" y="4540"/>
                </a:cubicBezTo>
                <a:cubicBezTo>
                  <a:pt x="2160" y="4540"/>
                  <a:pt x="2700" y="3990"/>
                  <a:pt x="2835" y="3302"/>
                </a:cubicBezTo>
                <a:cubicBezTo>
                  <a:pt x="3240" y="3302"/>
                  <a:pt x="3240" y="3302"/>
                  <a:pt x="3240" y="3302"/>
                </a:cubicBezTo>
                <a:cubicBezTo>
                  <a:pt x="3240" y="5916"/>
                  <a:pt x="3240" y="5916"/>
                  <a:pt x="3240" y="5916"/>
                </a:cubicBezTo>
                <a:cubicBezTo>
                  <a:pt x="3240" y="6329"/>
                  <a:pt x="3240" y="6329"/>
                  <a:pt x="3240" y="6329"/>
                </a:cubicBezTo>
                <a:cubicBezTo>
                  <a:pt x="3240" y="15271"/>
                  <a:pt x="3240" y="15271"/>
                  <a:pt x="3240" y="15271"/>
                </a:cubicBezTo>
                <a:cubicBezTo>
                  <a:pt x="3240" y="15684"/>
                  <a:pt x="3240" y="15684"/>
                  <a:pt x="3240" y="15684"/>
                </a:cubicBezTo>
                <a:cubicBezTo>
                  <a:pt x="3240" y="17885"/>
                  <a:pt x="3240" y="17885"/>
                  <a:pt x="3240" y="17885"/>
                </a:cubicBezTo>
                <a:cubicBezTo>
                  <a:pt x="3240" y="18161"/>
                  <a:pt x="3510" y="18298"/>
                  <a:pt x="3645" y="18298"/>
                </a:cubicBezTo>
                <a:cubicBezTo>
                  <a:pt x="6210" y="18298"/>
                  <a:pt x="6210" y="18298"/>
                  <a:pt x="6210" y="18298"/>
                </a:cubicBezTo>
                <a:cubicBezTo>
                  <a:pt x="5805" y="18573"/>
                  <a:pt x="5535" y="19124"/>
                  <a:pt x="5535" y="19811"/>
                </a:cubicBezTo>
                <a:cubicBezTo>
                  <a:pt x="5535" y="20775"/>
                  <a:pt x="6345" y="21600"/>
                  <a:pt x="7290" y="21600"/>
                </a:cubicBezTo>
                <a:cubicBezTo>
                  <a:pt x="8370" y="21600"/>
                  <a:pt x="9180" y="20775"/>
                  <a:pt x="9180" y="19811"/>
                </a:cubicBezTo>
                <a:cubicBezTo>
                  <a:pt x="9180" y="19124"/>
                  <a:pt x="8910" y="18573"/>
                  <a:pt x="8370" y="18298"/>
                </a:cubicBezTo>
                <a:cubicBezTo>
                  <a:pt x="14985" y="18298"/>
                  <a:pt x="14985" y="18298"/>
                  <a:pt x="14985" y="18298"/>
                </a:cubicBezTo>
                <a:cubicBezTo>
                  <a:pt x="14580" y="18573"/>
                  <a:pt x="14310" y="19124"/>
                  <a:pt x="14310" y="19811"/>
                </a:cubicBezTo>
                <a:cubicBezTo>
                  <a:pt x="14310" y="20775"/>
                  <a:pt x="15120" y="21600"/>
                  <a:pt x="16065" y="21600"/>
                </a:cubicBezTo>
                <a:cubicBezTo>
                  <a:pt x="17145" y="21600"/>
                  <a:pt x="17955" y="20775"/>
                  <a:pt x="17955" y="19811"/>
                </a:cubicBezTo>
                <a:cubicBezTo>
                  <a:pt x="17955" y="19124"/>
                  <a:pt x="17685" y="18573"/>
                  <a:pt x="17145" y="18298"/>
                </a:cubicBezTo>
                <a:cubicBezTo>
                  <a:pt x="19440" y="18298"/>
                  <a:pt x="19440" y="18298"/>
                  <a:pt x="19440" y="18298"/>
                </a:cubicBezTo>
                <a:cubicBezTo>
                  <a:pt x="19575" y="18298"/>
                  <a:pt x="19710" y="18161"/>
                  <a:pt x="19710" y="17885"/>
                </a:cubicBezTo>
                <a:cubicBezTo>
                  <a:pt x="19710" y="17748"/>
                  <a:pt x="19575" y="17473"/>
                  <a:pt x="19440" y="17473"/>
                </a:cubicBezTo>
                <a:cubicBezTo>
                  <a:pt x="4050" y="17473"/>
                  <a:pt x="4050" y="17473"/>
                  <a:pt x="4050" y="17473"/>
                </a:cubicBezTo>
                <a:cubicBezTo>
                  <a:pt x="4050" y="15684"/>
                  <a:pt x="4050" y="15684"/>
                  <a:pt x="4050" y="15684"/>
                </a:cubicBezTo>
                <a:cubicBezTo>
                  <a:pt x="21600" y="15684"/>
                  <a:pt x="21600" y="15684"/>
                  <a:pt x="21600" y="15684"/>
                </a:cubicBezTo>
                <a:cubicBezTo>
                  <a:pt x="21600" y="5916"/>
                  <a:pt x="21600" y="5916"/>
                  <a:pt x="21600" y="5916"/>
                </a:cubicBezTo>
                <a:lnTo>
                  <a:pt x="20520" y="5916"/>
                </a:lnTo>
                <a:close/>
                <a:moveTo>
                  <a:pt x="1485" y="3715"/>
                </a:moveTo>
                <a:cubicBezTo>
                  <a:pt x="1080" y="3715"/>
                  <a:pt x="675" y="3439"/>
                  <a:pt x="675" y="3027"/>
                </a:cubicBezTo>
                <a:cubicBezTo>
                  <a:pt x="675" y="2614"/>
                  <a:pt x="1080" y="2201"/>
                  <a:pt x="1485" y="2201"/>
                </a:cubicBezTo>
                <a:cubicBezTo>
                  <a:pt x="1755" y="2201"/>
                  <a:pt x="2025" y="2339"/>
                  <a:pt x="2160" y="2614"/>
                </a:cubicBezTo>
                <a:cubicBezTo>
                  <a:pt x="1890" y="2614"/>
                  <a:pt x="1890" y="2614"/>
                  <a:pt x="1890" y="2614"/>
                </a:cubicBezTo>
                <a:cubicBezTo>
                  <a:pt x="1620" y="2614"/>
                  <a:pt x="1485" y="2752"/>
                  <a:pt x="1485" y="3027"/>
                </a:cubicBezTo>
                <a:cubicBezTo>
                  <a:pt x="1485" y="3164"/>
                  <a:pt x="1620" y="3302"/>
                  <a:pt x="1890" y="3302"/>
                </a:cubicBezTo>
                <a:cubicBezTo>
                  <a:pt x="2160" y="3302"/>
                  <a:pt x="2160" y="3302"/>
                  <a:pt x="2160" y="3302"/>
                </a:cubicBezTo>
                <a:cubicBezTo>
                  <a:pt x="2025" y="3577"/>
                  <a:pt x="1755" y="3715"/>
                  <a:pt x="1485" y="3715"/>
                </a:cubicBezTo>
                <a:close/>
                <a:moveTo>
                  <a:pt x="7290" y="20912"/>
                </a:moveTo>
                <a:cubicBezTo>
                  <a:pt x="6750" y="20912"/>
                  <a:pt x="6210" y="20362"/>
                  <a:pt x="6210" y="19811"/>
                </a:cubicBezTo>
                <a:cubicBezTo>
                  <a:pt x="6210" y="19124"/>
                  <a:pt x="6750" y="18711"/>
                  <a:pt x="7290" y="18711"/>
                </a:cubicBezTo>
                <a:cubicBezTo>
                  <a:pt x="7965" y="18711"/>
                  <a:pt x="8370" y="19124"/>
                  <a:pt x="8370" y="19811"/>
                </a:cubicBezTo>
                <a:cubicBezTo>
                  <a:pt x="8370" y="20362"/>
                  <a:pt x="7965" y="20912"/>
                  <a:pt x="7290" y="20912"/>
                </a:cubicBezTo>
                <a:close/>
                <a:moveTo>
                  <a:pt x="16065" y="20912"/>
                </a:moveTo>
                <a:cubicBezTo>
                  <a:pt x="15525" y="20912"/>
                  <a:pt x="14985" y="20362"/>
                  <a:pt x="14985" y="19811"/>
                </a:cubicBezTo>
                <a:cubicBezTo>
                  <a:pt x="14985" y="19124"/>
                  <a:pt x="15525" y="18711"/>
                  <a:pt x="16065" y="18711"/>
                </a:cubicBezTo>
                <a:cubicBezTo>
                  <a:pt x="16740" y="18711"/>
                  <a:pt x="17145" y="19124"/>
                  <a:pt x="17145" y="19811"/>
                </a:cubicBezTo>
                <a:cubicBezTo>
                  <a:pt x="17145" y="20362"/>
                  <a:pt x="16740" y="20912"/>
                  <a:pt x="16065" y="20912"/>
                </a:cubicBezTo>
                <a:close/>
                <a:moveTo>
                  <a:pt x="4050" y="9768"/>
                </a:moveTo>
                <a:cubicBezTo>
                  <a:pt x="6210" y="9768"/>
                  <a:pt x="6210" y="9768"/>
                  <a:pt x="6210" y="9768"/>
                </a:cubicBezTo>
                <a:cubicBezTo>
                  <a:pt x="6210" y="11969"/>
                  <a:pt x="6210" y="11969"/>
                  <a:pt x="6210" y="11969"/>
                </a:cubicBezTo>
                <a:cubicBezTo>
                  <a:pt x="4050" y="11969"/>
                  <a:pt x="4050" y="11969"/>
                  <a:pt x="4050" y="11969"/>
                </a:cubicBezTo>
                <a:lnTo>
                  <a:pt x="4050" y="9768"/>
                </a:lnTo>
                <a:close/>
                <a:moveTo>
                  <a:pt x="7020" y="9768"/>
                </a:moveTo>
                <a:cubicBezTo>
                  <a:pt x="9180" y="9768"/>
                  <a:pt x="9180" y="9768"/>
                  <a:pt x="9180" y="9768"/>
                </a:cubicBezTo>
                <a:cubicBezTo>
                  <a:pt x="9180" y="11969"/>
                  <a:pt x="9180" y="11969"/>
                  <a:pt x="9180" y="11969"/>
                </a:cubicBezTo>
                <a:cubicBezTo>
                  <a:pt x="7020" y="11969"/>
                  <a:pt x="7020" y="11969"/>
                  <a:pt x="7020" y="11969"/>
                </a:cubicBezTo>
                <a:lnTo>
                  <a:pt x="7020" y="9768"/>
                </a:lnTo>
                <a:close/>
                <a:moveTo>
                  <a:pt x="9180" y="6741"/>
                </a:moveTo>
                <a:cubicBezTo>
                  <a:pt x="9180" y="8943"/>
                  <a:pt x="9180" y="8943"/>
                  <a:pt x="9180" y="8943"/>
                </a:cubicBezTo>
                <a:cubicBezTo>
                  <a:pt x="7020" y="8943"/>
                  <a:pt x="7020" y="8943"/>
                  <a:pt x="7020" y="8943"/>
                </a:cubicBezTo>
                <a:cubicBezTo>
                  <a:pt x="7020" y="6741"/>
                  <a:pt x="7020" y="6741"/>
                  <a:pt x="7020" y="6741"/>
                </a:cubicBezTo>
                <a:lnTo>
                  <a:pt x="9180" y="6741"/>
                </a:lnTo>
                <a:close/>
                <a:moveTo>
                  <a:pt x="10260" y="6741"/>
                </a:moveTo>
                <a:cubicBezTo>
                  <a:pt x="10935" y="6741"/>
                  <a:pt x="10935" y="6741"/>
                  <a:pt x="10935" y="6741"/>
                </a:cubicBezTo>
                <a:cubicBezTo>
                  <a:pt x="12015" y="6741"/>
                  <a:pt x="12015" y="6741"/>
                  <a:pt x="12015" y="6741"/>
                </a:cubicBezTo>
                <a:cubicBezTo>
                  <a:pt x="12015" y="8943"/>
                  <a:pt x="12015" y="8943"/>
                  <a:pt x="12015" y="8943"/>
                </a:cubicBezTo>
                <a:cubicBezTo>
                  <a:pt x="9855" y="8943"/>
                  <a:pt x="9855" y="8943"/>
                  <a:pt x="9855" y="8943"/>
                </a:cubicBezTo>
                <a:cubicBezTo>
                  <a:pt x="9855" y="6741"/>
                  <a:pt x="9855" y="6741"/>
                  <a:pt x="9855" y="6741"/>
                </a:cubicBezTo>
                <a:lnTo>
                  <a:pt x="10260" y="6741"/>
                </a:lnTo>
                <a:close/>
                <a:moveTo>
                  <a:pt x="14985" y="6741"/>
                </a:moveTo>
                <a:cubicBezTo>
                  <a:pt x="14985" y="8943"/>
                  <a:pt x="14985" y="8943"/>
                  <a:pt x="14985" y="8943"/>
                </a:cubicBezTo>
                <a:cubicBezTo>
                  <a:pt x="12825" y="8943"/>
                  <a:pt x="12825" y="8943"/>
                  <a:pt x="12825" y="8943"/>
                </a:cubicBezTo>
                <a:cubicBezTo>
                  <a:pt x="12825" y="6741"/>
                  <a:pt x="12825" y="6741"/>
                  <a:pt x="12825" y="6741"/>
                </a:cubicBezTo>
                <a:lnTo>
                  <a:pt x="14985" y="6741"/>
                </a:lnTo>
                <a:close/>
                <a:moveTo>
                  <a:pt x="16065" y="6741"/>
                </a:moveTo>
                <a:cubicBezTo>
                  <a:pt x="16875" y="6741"/>
                  <a:pt x="16875" y="6741"/>
                  <a:pt x="16875" y="6741"/>
                </a:cubicBezTo>
                <a:cubicBezTo>
                  <a:pt x="17955" y="6741"/>
                  <a:pt x="17955" y="6741"/>
                  <a:pt x="17955" y="6741"/>
                </a:cubicBezTo>
                <a:cubicBezTo>
                  <a:pt x="17955" y="8943"/>
                  <a:pt x="17955" y="8943"/>
                  <a:pt x="17955" y="8943"/>
                </a:cubicBezTo>
                <a:cubicBezTo>
                  <a:pt x="15795" y="8943"/>
                  <a:pt x="15795" y="8943"/>
                  <a:pt x="15795" y="8943"/>
                </a:cubicBezTo>
                <a:cubicBezTo>
                  <a:pt x="15795" y="6741"/>
                  <a:pt x="15795" y="6741"/>
                  <a:pt x="15795" y="6741"/>
                </a:cubicBezTo>
                <a:lnTo>
                  <a:pt x="16065" y="6741"/>
                </a:lnTo>
                <a:close/>
                <a:moveTo>
                  <a:pt x="12825" y="9768"/>
                </a:moveTo>
                <a:cubicBezTo>
                  <a:pt x="14985" y="9768"/>
                  <a:pt x="14985" y="9768"/>
                  <a:pt x="14985" y="9768"/>
                </a:cubicBezTo>
                <a:cubicBezTo>
                  <a:pt x="14985" y="11969"/>
                  <a:pt x="14985" y="11969"/>
                  <a:pt x="14985" y="11969"/>
                </a:cubicBezTo>
                <a:cubicBezTo>
                  <a:pt x="12825" y="11969"/>
                  <a:pt x="12825" y="11969"/>
                  <a:pt x="12825" y="11969"/>
                </a:cubicBezTo>
                <a:lnTo>
                  <a:pt x="12825" y="9768"/>
                </a:lnTo>
                <a:close/>
                <a:moveTo>
                  <a:pt x="12015" y="11969"/>
                </a:moveTo>
                <a:cubicBezTo>
                  <a:pt x="9855" y="11969"/>
                  <a:pt x="9855" y="11969"/>
                  <a:pt x="9855" y="11969"/>
                </a:cubicBezTo>
                <a:cubicBezTo>
                  <a:pt x="9855" y="9768"/>
                  <a:pt x="9855" y="9768"/>
                  <a:pt x="9855" y="9768"/>
                </a:cubicBezTo>
                <a:cubicBezTo>
                  <a:pt x="12015" y="9768"/>
                  <a:pt x="12015" y="9768"/>
                  <a:pt x="12015" y="9768"/>
                </a:cubicBezTo>
                <a:lnTo>
                  <a:pt x="12015" y="11969"/>
                </a:lnTo>
                <a:close/>
                <a:moveTo>
                  <a:pt x="9180" y="12657"/>
                </a:moveTo>
                <a:cubicBezTo>
                  <a:pt x="9180" y="14859"/>
                  <a:pt x="9180" y="14859"/>
                  <a:pt x="9180" y="14859"/>
                </a:cubicBezTo>
                <a:cubicBezTo>
                  <a:pt x="7020" y="14859"/>
                  <a:pt x="7020" y="14859"/>
                  <a:pt x="7020" y="14859"/>
                </a:cubicBezTo>
                <a:cubicBezTo>
                  <a:pt x="7020" y="12657"/>
                  <a:pt x="7020" y="12657"/>
                  <a:pt x="7020" y="12657"/>
                </a:cubicBezTo>
                <a:lnTo>
                  <a:pt x="9180" y="12657"/>
                </a:lnTo>
                <a:close/>
                <a:moveTo>
                  <a:pt x="9855" y="12657"/>
                </a:moveTo>
                <a:cubicBezTo>
                  <a:pt x="12015" y="12657"/>
                  <a:pt x="12015" y="12657"/>
                  <a:pt x="12015" y="12657"/>
                </a:cubicBezTo>
                <a:cubicBezTo>
                  <a:pt x="12015" y="14859"/>
                  <a:pt x="12015" y="14859"/>
                  <a:pt x="12015" y="14859"/>
                </a:cubicBezTo>
                <a:cubicBezTo>
                  <a:pt x="9855" y="14859"/>
                  <a:pt x="9855" y="14859"/>
                  <a:pt x="9855" y="14859"/>
                </a:cubicBezTo>
                <a:lnTo>
                  <a:pt x="9855" y="12657"/>
                </a:lnTo>
                <a:close/>
                <a:moveTo>
                  <a:pt x="12825" y="12657"/>
                </a:moveTo>
                <a:cubicBezTo>
                  <a:pt x="14985" y="12657"/>
                  <a:pt x="14985" y="12657"/>
                  <a:pt x="14985" y="12657"/>
                </a:cubicBezTo>
                <a:cubicBezTo>
                  <a:pt x="14985" y="14859"/>
                  <a:pt x="14985" y="14859"/>
                  <a:pt x="14985" y="14859"/>
                </a:cubicBezTo>
                <a:cubicBezTo>
                  <a:pt x="12825" y="14859"/>
                  <a:pt x="12825" y="14859"/>
                  <a:pt x="12825" y="14859"/>
                </a:cubicBezTo>
                <a:lnTo>
                  <a:pt x="12825" y="12657"/>
                </a:lnTo>
                <a:close/>
                <a:moveTo>
                  <a:pt x="15795" y="12657"/>
                </a:moveTo>
                <a:cubicBezTo>
                  <a:pt x="17955" y="12657"/>
                  <a:pt x="17955" y="12657"/>
                  <a:pt x="17955" y="12657"/>
                </a:cubicBezTo>
                <a:cubicBezTo>
                  <a:pt x="17955" y="14859"/>
                  <a:pt x="17955" y="14859"/>
                  <a:pt x="17955" y="14859"/>
                </a:cubicBezTo>
                <a:cubicBezTo>
                  <a:pt x="15795" y="14859"/>
                  <a:pt x="15795" y="14859"/>
                  <a:pt x="15795" y="14859"/>
                </a:cubicBezTo>
                <a:lnTo>
                  <a:pt x="15795" y="12657"/>
                </a:lnTo>
                <a:close/>
                <a:moveTo>
                  <a:pt x="15795" y="11969"/>
                </a:moveTo>
                <a:cubicBezTo>
                  <a:pt x="15795" y="9768"/>
                  <a:pt x="15795" y="9768"/>
                  <a:pt x="15795" y="9768"/>
                </a:cubicBezTo>
                <a:cubicBezTo>
                  <a:pt x="17955" y="9768"/>
                  <a:pt x="17955" y="9768"/>
                  <a:pt x="17955" y="9768"/>
                </a:cubicBezTo>
                <a:cubicBezTo>
                  <a:pt x="17955" y="11969"/>
                  <a:pt x="17955" y="11969"/>
                  <a:pt x="17955" y="11969"/>
                </a:cubicBezTo>
                <a:lnTo>
                  <a:pt x="15795" y="11969"/>
                </a:lnTo>
                <a:close/>
                <a:moveTo>
                  <a:pt x="18630" y="9768"/>
                </a:moveTo>
                <a:cubicBezTo>
                  <a:pt x="20925" y="9768"/>
                  <a:pt x="20925" y="9768"/>
                  <a:pt x="20925" y="9768"/>
                </a:cubicBezTo>
                <a:cubicBezTo>
                  <a:pt x="20925" y="11969"/>
                  <a:pt x="20925" y="11969"/>
                  <a:pt x="20925" y="11969"/>
                </a:cubicBezTo>
                <a:cubicBezTo>
                  <a:pt x="18630" y="11969"/>
                  <a:pt x="18630" y="11969"/>
                  <a:pt x="18630" y="11969"/>
                </a:cubicBezTo>
                <a:lnTo>
                  <a:pt x="18630" y="9768"/>
                </a:lnTo>
                <a:close/>
                <a:moveTo>
                  <a:pt x="20925" y="6741"/>
                </a:moveTo>
                <a:cubicBezTo>
                  <a:pt x="20925" y="8943"/>
                  <a:pt x="20925" y="8943"/>
                  <a:pt x="20925" y="8943"/>
                </a:cubicBezTo>
                <a:cubicBezTo>
                  <a:pt x="18630" y="8943"/>
                  <a:pt x="18630" y="8943"/>
                  <a:pt x="18630" y="8943"/>
                </a:cubicBezTo>
                <a:cubicBezTo>
                  <a:pt x="18630" y="6741"/>
                  <a:pt x="18630" y="6741"/>
                  <a:pt x="18630" y="6741"/>
                </a:cubicBezTo>
                <a:cubicBezTo>
                  <a:pt x="20520" y="6741"/>
                  <a:pt x="20520" y="6741"/>
                  <a:pt x="20520" y="6741"/>
                </a:cubicBezTo>
                <a:lnTo>
                  <a:pt x="20925" y="6741"/>
                </a:lnTo>
                <a:close/>
                <a:moveTo>
                  <a:pt x="19710" y="1926"/>
                </a:moveTo>
                <a:cubicBezTo>
                  <a:pt x="19710" y="5916"/>
                  <a:pt x="19710" y="5916"/>
                  <a:pt x="19710" y="5916"/>
                </a:cubicBezTo>
                <a:cubicBezTo>
                  <a:pt x="16875" y="5916"/>
                  <a:pt x="16875" y="5916"/>
                  <a:pt x="16875" y="5916"/>
                </a:cubicBezTo>
                <a:cubicBezTo>
                  <a:pt x="16875" y="1926"/>
                  <a:pt x="16875" y="1926"/>
                  <a:pt x="16875" y="1926"/>
                </a:cubicBezTo>
                <a:lnTo>
                  <a:pt x="19710" y="1926"/>
                </a:lnTo>
                <a:close/>
                <a:moveTo>
                  <a:pt x="10935" y="688"/>
                </a:moveTo>
                <a:cubicBezTo>
                  <a:pt x="16065" y="688"/>
                  <a:pt x="16065" y="688"/>
                  <a:pt x="16065" y="688"/>
                </a:cubicBezTo>
                <a:cubicBezTo>
                  <a:pt x="16065" y="1101"/>
                  <a:pt x="16065" y="1101"/>
                  <a:pt x="16065" y="1101"/>
                </a:cubicBezTo>
                <a:cubicBezTo>
                  <a:pt x="16065" y="5916"/>
                  <a:pt x="16065" y="5916"/>
                  <a:pt x="16065" y="5916"/>
                </a:cubicBezTo>
                <a:cubicBezTo>
                  <a:pt x="10935" y="5916"/>
                  <a:pt x="10935" y="5916"/>
                  <a:pt x="10935" y="5916"/>
                </a:cubicBezTo>
                <a:cubicBezTo>
                  <a:pt x="10935" y="3027"/>
                  <a:pt x="10935" y="3027"/>
                  <a:pt x="10935" y="3027"/>
                </a:cubicBezTo>
                <a:lnTo>
                  <a:pt x="10935" y="688"/>
                </a:lnTo>
                <a:close/>
                <a:moveTo>
                  <a:pt x="5805" y="3715"/>
                </a:moveTo>
                <a:cubicBezTo>
                  <a:pt x="10260" y="3715"/>
                  <a:pt x="10260" y="3715"/>
                  <a:pt x="10260" y="3715"/>
                </a:cubicBezTo>
                <a:cubicBezTo>
                  <a:pt x="10260" y="5916"/>
                  <a:pt x="10260" y="5916"/>
                  <a:pt x="10260" y="5916"/>
                </a:cubicBezTo>
                <a:cubicBezTo>
                  <a:pt x="5805" y="5916"/>
                  <a:pt x="5805" y="5916"/>
                  <a:pt x="5805" y="5916"/>
                </a:cubicBezTo>
                <a:lnTo>
                  <a:pt x="5805" y="3715"/>
                </a:lnTo>
                <a:close/>
                <a:moveTo>
                  <a:pt x="6210" y="6741"/>
                </a:moveTo>
                <a:cubicBezTo>
                  <a:pt x="6210" y="8943"/>
                  <a:pt x="6210" y="8943"/>
                  <a:pt x="6210" y="8943"/>
                </a:cubicBezTo>
                <a:cubicBezTo>
                  <a:pt x="4050" y="8943"/>
                  <a:pt x="4050" y="8943"/>
                  <a:pt x="4050" y="8943"/>
                </a:cubicBezTo>
                <a:cubicBezTo>
                  <a:pt x="4050" y="6741"/>
                  <a:pt x="4050" y="6741"/>
                  <a:pt x="4050" y="6741"/>
                </a:cubicBezTo>
                <a:cubicBezTo>
                  <a:pt x="5130" y="6741"/>
                  <a:pt x="5130" y="6741"/>
                  <a:pt x="5130" y="6741"/>
                </a:cubicBezTo>
                <a:lnTo>
                  <a:pt x="6210" y="6741"/>
                </a:lnTo>
                <a:close/>
                <a:moveTo>
                  <a:pt x="4050" y="12657"/>
                </a:moveTo>
                <a:cubicBezTo>
                  <a:pt x="6210" y="12657"/>
                  <a:pt x="6210" y="12657"/>
                  <a:pt x="6210" y="12657"/>
                </a:cubicBezTo>
                <a:cubicBezTo>
                  <a:pt x="6210" y="14859"/>
                  <a:pt x="6210" y="14859"/>
                  <a:pt x="6210" y="14859"/>
                </a:cubicBezTo>
                <a:cubicBezTo>
                  <a:pt x="4050" y="14859"/>
                  <a:pt x="4050" y="14859"/>
                  <a:pt x="4050" y="14859"/>
                </a:cubicBezTo>
                <a:lnTo>
                  <a:pt x="4050" y="12657"/>
                </a:lnTo>
                <a:close/>
                <a:moveTo>
                  <a:pt x="18630" y="14859"/>
                </a:moveTo>
                <a:cubicBezTo>
                  <a:pt x="18630" y="12657"/>
                  <a:pt x="18630" y="12657"/>
                  <a:pt x="18630" y="12657"/>
                </a:cubicBezTo>
                <a:cubicBezTo>
                  <a:pt x="20925" y="12657"/>
                  <a:pt x="20925" y="12657"/>
                  <a:pt x="20925" y="12657"/>
                </a:cubicBezTo>
                <a:cubicBezTo>
                  <a:pt x="20925" y="14859"/>
                  <a:pt x="20925" y="14859"/>
                  <a:pt x="20925" y="14859"/>
                </a:cubicBezTo>
                <a:lnTo>
                  <a:pt x="18630" y="1485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73" name="Freeform 1881"/>
          <p:cNvSpPr/>
          <p:nvPr/>
        </p:nvSpPr>
        <p:spPr>
          <a:xfrm>
            <a:off x="6869545" y="10665114"/>
            <a:ext cx="1093933" cy="10246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366"/>
                </a:moveTo>
                <a:cubicBezTo>
                  <a:pt x="21600" y="5074"/>
                  <a:pt x="21600" y="5074"/>
                  <a:pt x="21600" y="5074"/>
                </a:cubicBezTo>
                <a:cubicBezTo>
                  <a:pt x="18360" y="5074"/>
                  <a:pt x="18360" y="5074"/>
                  <a:pt x="18360" y="5074"/>
                </a:cubicBezTo>
                <a:cubicBezTo>
                  <a:pt x="18090" y="5074"/>
                  <a:pt x="17955" y="5219"/>
                  <a:pt x="17955" y="5509"/>
                </a:cubicBezTo>
                <a:cubicBezTo>
                  <a:pt x="17955" y="5654"/>
                  <a:pt x="18090" y="5944"/>
                  <a:pt x="18360" y="5944"/>
                </a:cubicBezTo>
                <a:cubicBezTo>
                  <a:pt x="20925" y="5944"/>
                  <a:pt x="20925" y="5944"/>
                  <a:pt x="20925" y="5944"/>
                </a:cubicBezTo>
                <a:cubicBezTo>
                  <a:pt x="20925" y="14497"/>
                  <a:pt x="20925" y="14497"/>
                  <a:pt x="20925" y="14497"/>
                </a:cubicBezTo>
                <a:cubicBezTo>
                  <a:pt x="4050" y="14497"/>
                  <a:pt x="4050" y="14497"/>
                  <a:pt x="4050" y="14497"/>
                </a:cubicBezTo>
                <a:cubicBezTo>
                  <a:pt x="4050" y="5944"/>
                  <a:pt x="4050" y="5944"/>
                  <a:pt x="4050" y="5944"/>
                </a:cubicBezTo>
                <a:cubicBezTo>
                  <a:pt x="6615" y="5944"/>
                  <a:pt x="6615" y="5944"/>
                  <a:pt x="6615" y="5944"/>
                </a:cubicBezTo>
                <a:cubicBezTo>
                  <a:pt x="6750" y="5944"/>
                  <a:pt x="7020" y="5654"/>
                  <a:pt x="7020" y="5509"/>
                </a:cubicBezTo>
                <a:cubicBezTo>
                  <a:pt x="7020" y="5219"/>
                  <a:pt x="6750" y="5074"/>
                  <a:pt x="6615" y="5074"/>
                </a:cubicBezTo>
                <a:cubicBezTo>
                  <a:pt x="4050" y="5074"/>
                  <a:pt x="4050" y="5074"/>
                  <a:pt x="4050" y="5074"/>
                </a:cubicBezTo>
                <a:cubicBezTo>
                  <a:pt x="4050" y="2030"/>
                  <a:pt x="4050" y="2030"/>
                  <a:pt x="4050" y="2030"/>
                </a:cubicBezTo>
                <a:cubicBezTo>
                  <a:pt x="4050" y="1740"/>
                  <a:pt x="3915" y="1595"/>
                  <a:pt x="3645" y="1595"/>
                </a:cubicBezTo>
                <a:cubicBezTo>
                  <a:pt x="2835" y="1595"/>
                  <a:pt x="2835" y="1595"/>
                  <a:pt x="2835" y="1595"/>
                </a:cubicBezTo>
                <a:cubicBezTo>
                  <a:pt x="2700" y="870"/>
                  <a:pt x="2160" y="435"/>
                  <a:pt x="1485" y="435"/>
                </a:cubicBezTo>
                <a:cubicBezTo>
                  <a:pt x="675" y="435"/>
                  <a:pt x="0" y="1160"/>
                  <a:pt x="0" y="2030"/>
                </a:cubicBezTo>
                <a:cubicBezTo>
                  <a:pt x="0" y="2899"/>
                  <a:pt x="675" y="3479"/>
                  <a:pt x="1485" y="3479"/>
                </a:cubicBezTo>
                <a:cubicBezTo>
                  <a:pt x="2160" y="3479"/>
                  <a:pt x="2700" y="3044"/>
                  <a:pt x="2835" y="2319"/>
                </a:cubicBezTo>
                <a:cubicBezTo>
                  <a:pt x="3240" y="2319"/>
                  <a:pt x="3240" y="2319"/>
                  <a:pt x="3240" y="2319"/>
                </a:cubicBezTo>
                <a:cubicBezTo>
                  <a:pt x="3240" y="5074"/>
                  <a:pt x="3240" y="5074"/>
                  <a:pt x="3240" y="5074"/>
                </a:cubicBezTo>
                <a:cubicBezTo>
                  <a:pt x="3240" y="5509"/>
                  <a:pt x="3240" y="5509"/>
                  <a:pt x="3240" y="5509"/>
                </a:cubicBezTo>
                <a:cubicBezTo>
                  <a:pt x="3240" y="14932"/>
                  <a:pt x="3240" y="14932"/>
                  <a:pt x="3240" y="14932"/>
                </a:cubicBezTo>
                <a:cubicBezTo>
                  <a:pt x="3240" y="15366"/>
                  <a:pt x="3240" y="15366"/>
                  <a:pt x="3240" y="15366"/>
                </a:cubicBezTo>
                <a:cubicBezTo>
                  <a:pt x="3240" y="17686"/>
                  <a:pt x="3240" y="17686"/>
                  <a:pt x="3240" y="17686"/>
                </a:cubicBezTo>
                <a:cubicBezTo>
                  <a:pt x="3240" y="17976"/>
                  <a:pt x="3510" y="18121"/>
                  <a:pt x="3645" y="18121"/>
                </a:cubicBezTo>
                <a:cubicBezTo>
                  <a:pt x="6210" y="18121"/>
                  <a:pt x="6210" y="18121"/>
                  <a:pt x="6210" y="18121"/>
                </a:cubicBezTo>
                <a:cubicBezTo>
                  <a:pt x="5805" y="18411"/>
                  <a:pt x="5535" y="18991"/>
                  <a:pt x="5535" y="19715"/>
                </a:cubicBezTo>
                <a:cubicBezTo>
                  <a:pt x="5535" y="20730"/>
                  <a:pt x="6345" y="21600"/>
                  <a:pt x="7290" y="21600"/>
                </a:cubicBezTo>
                <a:cubicBezTo>
                  <a:pt x="8370" y="21600"/>
                  <a:pt x="9180" y="20730"/>
                  <a:pt x="9180" y="19715"/>
                </a:cubicBezTo>
                <a:cubicBezTo>
                  <a:pt x="9180" y="18991"/>
                  <a:pt x="8910" y="18411"/>
                  <a:pt x="8370" y="18121"/>
                </a:cubicBezTo>
                <a:cubicBezTo>
                  <a:pt x="14985" y="18121"/>
                  <a:pt x="14985" y="18121"/>
                  <a:pt x="14985" y="18121"/>
                </a:cubicBezTo>
                <a:cubicBezTo>
                  <a:pt x="14580" y="18411"/>
                  <a:pt x="14310" y="18991"/>
                  <a:pt x="14310" y="19715"/>
                </a:cubicBezTo>
                <a:cubicBezTo>
                  <a:pt x="14310" y="20730"/>
                  <a:pt x="15120" y="21600"/>
                  <a:pt x="16065" y="21600"/>
                </a:cubicBezTo>
                <a:cubicBezTo>
                  <a:pt x="17145" y="21600"/>
                  <a:pt x="17955" y="20730"/>
                  <a:pt x="17955" y="19715"/>
                </a:cubicBezTo>
                <a:cubicBezTo>
                  <a:pt x="17955" y="18991"/>
                  <a:pt x="17685" y="18411"/>
                  <a:pt x="17145" y="18121"/>
                </a:cubicBezTo>
                <a:cubicBezTo>
                  <a:pt x="19440" y="18121"/>
                  <a:pt x="19440" y="18121"/>
                  <a:pt x="19440" y="18121"/>
                </a:cubicBezTo>
                <a:cubicBezTo>
                  <a:pt x="19575" y="18121"/>
                  <a:pt x="19710" y="17976"/>
                  <a:pt x="19710" y="17686"/>
                </a:cubicBezTo>
                <a:cubicBezTo>
                  <a:pt x="19710" y="17541"/>
                  <a:pt x="19575" y="17251"/>
                  <a:pt x="19440" y="17251"/>
                </a:cubicBezTo>
                <a:cubicBezTo>
                  <a:pt x="4050" y="17251"/>
                  <a:pt x="4050" y="17251"/>
                  <a:pt x="4050" y="17251"/>
                </a:cubicBezTo>
                <a:cubicBezTo>
                  <a:pt x="4050" y="15366"/>
                  <a:pt x="4050" y="15366"/>
                  <a:pt x="4050" y="15366"/>
                </a:cubicBezTo>
                <a:lnTo>
                  <a:pt x="21600" y="15366"/>
                </a:lnTo>
                <a:close/>
                <a:moveTo>
                  <a:pt x="1485" y="2754"/>
                </a:moveTo>
                <a:cubicBezTo>
                  <a:pt x="1080" y="2754"/>
                  <a:pt x="675" y="2464"/>
                  <a:pt x="675" y="2030"/>
                </a:cubicBezTo>
                <a:cubicBezTo>
                  <a:pt x="675" y="1595"/>
                  <a:pt x="1080" y="1160"/>
                  <a:pt x="1485" y="1160"/>
                </a:cubicBezTo>
                <a:cubicBezTo>
                  <a:pt x="1755" y="1160"/>
                  <a:pt x="2025" y="1305"/>
                  <a:pt x="2160" y="1595"/>
                </a:cubicBezTo>
                <a:cubicBezTo>
                  <a:pt x="1890" y="1595"/>
                  <a:pt x="1890" y="1595"/>
                  <a:pt x="1890" y="1595"/>
                </a:cubicBezTo>
                <a:cubicBezTo>
                  <a:pt x="1620" y="1595"/>
                  <a:pt x="1485" y="1740"/>
                  <a:pt x="1485" y="2030"/>
                </a:cubicBezTo>
                <a:cubicBezTo>
                  <a:pt x="1485" y="2174"/>
                  <a:pt x="1620" y="2319"/>
                  <a:pt x="1890" y="2319"/>
                </a:cubicBezTo>
                <a:cubicBezTo>
                  <a:pt x="2160" y="2319"/>
                  <a:pt x="2160" y="2319"/>
                  <a:pt x="2160" y="2319"/>
                </a:cubicBezTo>
                <a:cubicBezTo>
                  <a:pt x="2025" y="2609"/>
                  <a:pt x="1755" y="2754"/>
                  <a:pt x="1485" y="2754"/>
                </a:cubicBezTo>
                <a:close/>
                <a:moveTo>
                  <a:pt x="7290" y="20875"/>
                </a:moveTo>
                <a:cubicBezTo>
                  <a:pt x="6750" y="20875"/>
                  <a:pt x="6210" y="20295"/>
                  <a:pt x="6210" y="19715"/>
                </a:cubicBezTo>
                <a:cubicBezTo>
                  <a:pt x="6210" y="18991"/>
                  <a:pt x="6750" y="18411"/>
                  <a:pt x="7290" y="18411"/>
                </a:cubicBezTo>
                <a:cubicBezTo>
                  <a:pt x="7965" y="18411"/>
                  <a:pt x="8370" y="18991"/>
                  <a:pt x="8370" y="19715"/>
                </a:cubicBezTo>
                <a:cubicBezTo>
                  <a:pt x="8370" y="20295"/>
                  <a:pt x="7965" y="20875"/>
                  <a:pt x="7290" y="20875"/>
                </a:cubicBezTo>
                <a:close/>
                <a:moveTo>
                  <a:pt x="16065" y="20875"/>
                </a:moveTo>
                <a:cubicBezTo>
                  <a:pt x="15525" y="20875"/>
                  <a:pt x="14985" y="20295"/>
                  <a:pt x="14985" y="19715"/>
                </a:cubicBezTo>
                <a:cubicBezTo>
                  <a:pt x="14985" y="18991"/>
                  <a:pt x="15525" y="18411"/>
                  <a:pt x="16065" y="18411"/>
                </a:cubicBezTo>
                <a:cubicBezTo>
                  <a:pt x="16740" y="18411"/>
                  <a:pt x="17145" y="18991"/>
                  <a:pt x="17145" y="19715"/>
                </a:cubicBezTo>
                <a:cubicBezTo>
                  <a:pt x="17145" y="20295"/>
                  <a:pt x="16740" y="20875"/>
                  <a:pt x="16065" y="20875"/>
                </a:cubicBezTo>
                <a:close/>
                <a:moveTo>
                  <a:pt x="12420" y="11017"/>
                </a:moveTo>
                <a:cubicBezTo>
                  <a:pt x="15255" y="11017"/>
                  <a:pt x="17550" y="8553"/>
                  <a:pt x="17550" y="5509"/>
                </a:cubicBezTo>
                <a:cubicBezTo>
                  <a:pt x="17550" y="2464"/>
                  <a:pt x="15255" y="0"/>
                  <a:pt x="12420" y="0"/>
                </a:cubicBezTo>
                <a:cubicBezTo>
                  <a:pt x="9585" y="0"/>
                  <a:pt x="7290" y="2464"/>
                  <a:pt x="7290" y="5509"/>
                </a:cubicBezTo>
                <a:cubicBezTo>
                  <a:pt x="7290" y="8553"/>
                  <a:pt x="9585" y="11017"/>
                  <a:pt x="12420" y="11017"/>
                </a:cubicBezTo>
                <a:close/>
                <a:moveTo>
                  <a:pt x="12420" y="725"/>
                </a:moveTo>
                <a:cubicBezTo>
                  <a:pt x="14850" y="725"/>
                  <a:pt x="16875" y="2899"/>
                  <a:pt x="16875" y="5509"/>
                </a:cubicBezTo>
                <a:cubicBezTo>
                  <a:pt x="16875" y="8118"/>
                  <a:pt x="14850" y="10293"/>
                  <a:pt x="12420" y="10293"/>
                </a:cubicBezTo>
                <a:cubicBezTo>
                  <a:pt x="9990" y="10293"/>
                  <a:pt x="8100" y="8118"/>
                  <a:pt x="8100" y="5509"/>
                </a:cubicBezTo>
                <a:cubicBezTo>
                  <a:pt x="8100" y="2899"/>
                  <a:pt x="9990" y="725"/>
                  <a:pt x="12420" y="725"/>
                </a:cubicBezTo>
                <a:close/>
                <a:moveTo>
                  <a:pt x="9585" y="6234"/>
                </a:moveTo>
                <a:cubicBezTo>
                  <a:pt x="9450" y="6089"/>
                  <a:pt x="9450" y="5799"/>
                  <a:pt x="9585" y="5654"/>
                </a:cubicBezTo>
                <a:cubicBezTo>
                  <a:pt x="9720" y="5509"/>
                  <a:pt x="9990" y="5509"/>
                  <a:pt x="10125" y="5654"/>
                </a:cubicBezTo>
                <a:cubicBezTo>
                  <a:pt x="12015" y="7683"/>
                  <a:pt x="12015" y="7683"/>
                  <a:pt x="12015" y="7683"/>
                </a:cubicBezTo>
                <a:cubicBezTo>
                  <a:pt x="12015" y="2319"/>
                  <a:pt x="12015" y="2319"/>
                  <a:pt x="12015" y="2319"/>
                </a:cubicBezTo>
                <a:cubicBezTo>
                  <a:pt x="12015" y="2174"/>
                  <a:pt x="12285" y="2030"/>
                  <a:pt x="12420" y="2030"/>
                </a:cubicBezTo>
                <a:cubicBezTo>
                  <a:pt x="12690" y="2030"/>
                  <a:pt x="12825" y="2174"/>
                  <a:pt x="12825" y="2319"/>
                </a:cubicBezTo>
                <a:cubicBezTo>
                  <a:pt x="12825" y="7683"/>
                  <a:pt x="12825" y="7683"/>
                  <a:pt x="12825" y="7683"/>
                </a:cubicBezTo>
                <a:cubicBezTo>
                  <a:pt x="14715" y="5654"/>
                  <a:pt x="14715" y="5654"/>
                  <a:pt x="14715" y="5654"/>
                </a:cubicBezTo>
                <a:cubicBezTo>
                  <a:pt x="14850" y="5509"/>
                  <a:pt x="15120" y="5509"/>
                  <a:pt x="15255" y="5654"/>
                </a:cubicBezTo>
                <a:cubicBezTo>
                  <a:pt x="15390" y="5799"/>
                  <a:pt x="15390" y="6089"/>
                  <a:pt x="15255" y="6234"/>
                </a:cubicBezTo>
                <a:cubicBezTo>
                  <a:pt x="12690" y="8988"/>
                  <a:pt x="12690" y="8988"/>
                  <a:pt x="12690" y="8988"/>
                </a:cubicBezTo>
                <a:cubicBezTo>
                  <a:pt x="12690" y="8988"/>
                  <a:pt x="12690" y="8988"/>
                  <a:pt x="12555" y="8988"/>
                </a:cubicBezTo>
                <a:cubicBezTo>
                  <a:pt x="12555" y="8988"/>
                  <a:pt x="12555" y="8988"/>
                  <a:pt x="12420" y="8988"/>
                </a:cubicBezTo>
                <a:cubicBezTo>
                  <a:pt x="12420" y="8988"/>
                  <a:pt x="12420" y="8988"/>
                  <a:pt x="12285" y="8988"/>
                </a:cubicBezTo>
                <a:cubicBezTo>
                  <a:pt x="12285" y="8988"/>
                  <a:pt x="12285" y="8988"/>
                  <a:pt x="12150" y="8988"/>
                </a:cubicBezTo>
                <a:lnTo>
                  <a:pt x="9585" y="623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74" name="Freeform 1882"/>
          <p:cNvSpPr/>
          <p:nvPr/>
        </p:nvSpPr>
        <p:spPr>
          <a:xfrm>
            <a:off x="6869545" y="11903364"/>
            <a:ext cx="1093933" cy="10246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366"/>
                </a:moveTo>
                <a:cubicBezTo>
                  <a:pt x="21600" y="5074"/>
                  <a:pt x="21600" y="5074"/>
                  <a:pt x="21600" y="5074"/>
                </a:cubicBezTo>
                <a:cubicBezTo>
                  <a:pt x="18360" y="5074"/>
                  <a:pt x="18360" y="5074"/>
                  <a:pt x="18360" y="5074"/>
                </a:cubicBezTo>
                <a:cubicBezTo>
                  <a:pt x="18090" y="5074"/>
                  <a:pt x="17955" y="5219"/>
                  <a:pt x="17955" y="5509"/>
                </a:cubicBezTo>
                <a:cubicBezTo>
                  <a:pt x="17955" y="5654"/>
                  <a:pt x="18090" y="5944"/>
                  <a:pt x="18360" y="5944"/>
                </a:cubicBezTo>
                <a:cubicBezTo>
                  <a:pt x="20925" y="5944"/>
                  <a:pt x="20925" y="5944"/>
                  <a:pt x="20925" y="5944"/>
                </a:cubicBezTo>
                <a:cubicBezTo>
                  <a:pt x="20925" y="14497"/>
                  <a:pt x="20925" y="14497"/>
                  <a:pt x="20925" y="14497"/>
                </a:cubicBezTo>
                <a:cubicBezTo>
                  <a:pt x="4050" y="14497"/>
                  <a:pt x="4050" y="14497"/>
                  <a:pt x="4050" y="14497"/>
                </a:cubicBezTo>
                <a:cubicBezTo>
                  <a:pt x="4050" y="5944"/>
                  <a:pt x="4050" y="5944"/>
                  <a:pt x="4050" y="5944"/>
                </a:cubicBezTo>
                <a:cubicBezTo>
                  <a:pt x="6615" y="5944"/>
                  <a:pt x="6615" y="5944"/>
                  <a:pt x="6615" y="5944"/>
                </a:cubicBezTo>
                <a:cubicBezTo>
                  <a:pt x="6750" y="5944"/>
                  <a:pt x="7020" y="5654"/>
                  <a:pt x="7020" y="5509"/>
                </a:cubicBezTo>
                <a:cubicBezTo>
                  <a:pt x="7020" y="5219"/>
                  <a:pt x="6750" y="5074"/>
                  <a:pt x="6615" y="5074"/>
                </a:cubicBezTo>
                <a:cubicBezTo>
                  <a:pt x="4050" y="5074"/>
                  <a:pt x="4050" y="5074"/>
                  <a:pt x="4050" y="5074"/>
                </a:cubicBezTo>
                <a:cubicBezTo>
                  <a:pt x="4050" y="2030"/>
                  <a:pt x="4050" y="2030"/>
                  <a:pt x="4050" y="2030"/>
                </a:cubicBezTo>
                <a:cubicBezTo>
                  <a:pt x="4050" y="1740"/>
                  <a:pt x="3915" y="1595"/>
                  <a:pt x="3645" y="1595"/>
                </a:cubicBezTo>
                <a:cubicBezTo>
                  <a:pt x="2835" y="1595"/>
                  <a:pt x="2835" y="1595"/>
                  <a:pt x="2835" y="1595"/>
                </a:cubicBezTo>
                <a:cubicBezTo>
                  <a:pt x="2700" y="870"/>
                  <a:pt x="2160" y="435"/>
                  <a:pt x="1485" y="435"/>
                </a:cubicBezTo>
                <a:cubicBezTo>
                  <a:pt x="675" y="435"/>
                  <a:pt x="0" y="1160"/>
                  <a:pt x="0" y="2030"/>
                </a:cubicBezTo>
                <a:cubicBezTo>
                  <a:pt x="0" y="2899"/>
                  <a:pt x="675" y="3479"/>
                  <a:pt x="1485" y="3479"/>
                </a:cubicBezTo>
                <a:cubicBezTo>
                  <a:pt x="2160" y="3479"/>
                  <a:pt x="2700" y="3044"/>
                  <a:pt x="2835" y="2319"/>
                </a:cubicBezTo>
                <a:cubicBezTo>
                  <a:pt x="3240" y="2319"/>
                  <a:pt x="3240" y="2319"/>
                  <a:pt x="3240" y="2319"/>
                </a:cubicBezTo>
                <a:cubicBezTo>
                  <a:pt x="3240" y="5074"/>
                  <a:pt x="3240" y="5074"/>
                  <a:pt x="3240" y="5074"/>
                </a:cubicBezTo>
                <a:cubicBezTo>
                  <a:pt x="3240" y="5509"/>
                  <a:pt x="3240" y="5509"/>
                  <a:pt x="3240" y="5509"/>
                </a:cubicBezTo>
                <a:cubicBezTo>
                  <a:pt x="3240" y="14932"/>
                  <a:pt x="3240" y="14932"/>
                  <a:pt x="3240" y="14932"/>
                </a:cubicBezTo>
                <a:cubicBezTo>
                  <a:pt x="3240" y="15366"/>
                  <a:pt x="3240" y="15366"/>
                  <a:pt x="3240" y="15366"/>
                </a:cubicBezTo>
                <a:cubicBezTo>
                  <a:pt x="3240" y="17686"/>
                  <a:pt x="3240" y="17686"/>
                  <a:pt x="3240" y="17686"/>
                </a:cubicBezTo>
                <a:cubicBezTo>
                  <a:pt x="3240" y="17976"/>
                  <a:pt x="3510" y="18121"/>
                  <a:pt x="3645" y="18121"/>
                </a:cubicBezTo>
                <a:cubicBezTo>
                  <a:pt x="6210" y="18121"/>
                  <a:pt x="6210" y="18121"/>
                  <a:pt x="6210" y="18121"/>
                </a:cubicBezTo>
                <a:cubicBezTo>
                  <a:pt x="5805" y="18411"/>
                  <a:pt x="5535" y="18991"/>
                  <a:pt x="5535" y="19715"/>
                </a:cubicBezTo>
                <a:cubicBezTo>
                  <a:pt x="5535" y="20730"/>
                  <a:pt x="6345" y="21600"/>
                  <a:pt x="7290" y="21600"/>
                </a:cubicBezTo>
                <a:cubicBezTo>
                  <a:pt x="8370" y="21600"/>
                  <a:pt x="9180" y="20730"/>
                  <a:pt x="9180" y="19715"/>
                </a:cubicBezTo>
                <a:cubicBezTo>
                  <a:pt x="9180" y="18991"/>
                  <a:pt x="8910" y="18411"/>
                  <a:pt x="8370" y="18121"/>
                </a:cubicBezTo>
                <a:cubicBezTo>
                  <a:pt x="14985" y="18121"/>
                  <a:pt x="14985" y="18121"/>
                  <a:pt x="14985" y="18121"/>
                </a:cubicBezTo>
                <a:cubicBezTo>
                  <a:pt x="14580" y="18411"/>
                  <a:pt x="14310" y="18991"/>
                  <a:pt x="14310" y="19715"/>
                </a:cubicBezTo>
                <a:cubicBezTo>
                  <a:pt x="14310" y="20730"/>
                  <a:pt x="15120" y="21600"/>
                  <a:pt x="16065" y="21600"/>
                </a:cubicBezTo>
                <a:cubicBezTo>
                  <a:pt x="17145" y="21600"/>
                  <a:pt x="17955" y="20730"/>
                  <a:pt x="17955" y="19715"/>
                </a:cubicBezTo>
                <a:cubicBezTo>
                  <a:pt x="17955" y="18991"/>
                  <a:pt x="17685" y="18411"/>
                  <a:pt x="17145" y="18121"/>
                </a:cubicBezTo>
                <a:cubicBezTo>
                  <a:pt x="19440" y="18121"/>
                  <a:pt x="19440" y="18121"/>
                  <a:pt x="19440" y="18121"/>
                </a:cubicBezTo>
                <a:cubicBezTo>
                  <a:pt x="19575" y="18121"/>
                  <a:pt x="19710" y="17976"/>
                  <a:pt x="19710" y="17686"/>
                </a:cubicBezTo>
                <a:cubicBezTo>
                  <a:pt x="19710" y="17541"/>
                  <a:pt x="19575" y="17251"/>
                  <a:pt x="19440" y="17251"/>
                </a:cubicBezTo>
                <a:cubicBezTo>
                  <a:pt x="4050" y="17251"/>
                  <a:pt x="4050" y="17251"/>
                  <a:pt x="4050" y="17251"/>
                </a:cubicBezTo>
                <a:cubicBezTo>
                  <a:pt x="4050" y="15366"/>
                  <a:pt x="4050" y="15366"/>
                  <a:pt x="4050" y="15366"/>
                </a:cubicBezTo>
                <a:lnTo>
                  <a:pt x="21600" y="15366"/>
                </a:lnTo>
                <a:close/>
                <a:moveTo>
                  <a:pt x="1485" y="2754"/>
                </a:moveTo>
                <a:cubicBezTo>
                  <a:pt x="1080" y="2754"/>
                  <a:pt x="675" y="2464"/>
                  <a:pt x="675" y="2030"/>
                </a:cubicBezTo>
                <a:cubicBezTo>
                  <a:pt x="675" y="1595"/>
                  <a:pt x="1080" y="1160"/>
                  <a:pt x="1485" y="1160"/>
                </a:cubicBezTo>
                <a:cubicBezTo>
                  <a:pt x="1755" y="1160"/>
                  <a:pt x="2025" y="1305"/>
                  <a:pt x="2160" y="1595"/>
                </a:cubicBezTo>
                <a:cubicBezTo>
                  <a:pt x="1890" y="1595"/>
                  <a:pt x="1890" y="1595"/>
                  <a:pt x="1890" y="1595"/>
                </a:cubicBezTo>
                <a:cubicBezTo>
                  <a:pt x="1620" y="1595"/>
                  <a:pt x="1485" y="1740"/>
                  <a:pt x="1485" y="2030"/>
                </a:cubicBezTo>
                <a:cubicBezTo>
                  <a:pt x="1485" y="2174"/>
                  <a:pt x="1620" y="2319"/>
                  <a:pt x="1890" y="2319"/>
                </a:cubicBezTo>
                <a:cubicBezTo>
                  <a:pt x="2160" y="2319"/>
                  <a:pt x="2160" y="2319"/>
                  <a:pt x="2160" y="2319"/>
                </a:cubicBezTo>
                <a:cubicBezTo>
                  <a:pt x="2025" y="2609"/>
                  <a:pt x="1755" y="2754"/>
                  <a:pt x="1485" y="2754"/>
                </a:cubicBezTo>
                <a:close/>
                <a:moveTo>
                  <a:pt x="7290" y="20875"/>
                </a:moveTo>
                <a:cubicBezTo>
                  <a:pt x="6750" y="20875"/>
                  <a:pt x="6210" y="20295"/>
                  <a:pt x="6210" y="19715"/>
                </a:cubicBezTo>
                <a:cubicBezTo>
                  <a:pt x="6210" y="18991"/>
                  <a:pt x="6750" y="18411"/>
                  <a:pt x="7290" y="18411"/>
                </a:cubicBezTo>
                <a:cubicBezTo>
                  <a:pt x="7965" y="18411"/>
                  <a:pt x="8370" y="18991"/>
                  <a:pt x="8370" y="19715"/>
                </a:cubicBezTo>
                <a:cubicBezTo>
                  <a:pt x="8370" y="20295"/>
                  <a:pt x="7965" y="20875"/>
                  <a:pt x="7290" y="20875"/>
                </a:cubicBezTo>
                <a:close/>
                <a:moveTo>
                  <a:pt x="16065" y="20875"/>
                </a:moveTo>
                <a:cubicBezTo>
                  <a:pt x="15525" y="20875"/>
                  <a:pt x="14985" y="20295"/>
                  <a:pt x="14985" y="19715"/>
                </a:cubicBezTo>
                <a:cubicBezTo>
                  <a:pt x="14985" y="18991"/>
                  <a:pt x="15525" y="18411"/>
                  <a:pt x="16065" y="18411"/>
                </a:cubicBezTo>
                <a:cubicBezTo>
                  <a:pt x="16740" y="18411"/>
                  <a:pt x="17145" y="18991"/>
                  <a:pt x="17145" y="19715"/>
                </a:cubicBezTo>
                <a:cubicBezTo>
                  <a:pt x="17145" y="20295"/>
                  <a:pt x="16740" y="20875"/>
                  <a:pt x="16065" y="20875"/>
                </a:cubicBezTo>
                <a:close/>
                <a:moveTo>
                  <a:pt x="12420" y="11017"/>
                </a:moveTo>
                <a:cubicBezTo>
                  <a:pt x="15255" y="11017"/>
                  <a:pt x="17550" y="8553"/>
                  <a:pt x="17550" y="5509"/>
                </a:cubicBezTo>
                <a:cubicBezTo>
                  <a:pt x="17550" y="2464"/>
                  <a:pt x="15255" y="0"/>
                  <a:pt x="12420" y="0"/>
                </a:cubicBezTo>
                <a:cubicBezTo>
                  <a:pt x="9585" y="0"/>
                  <a:pt x="7290" y="2464"/>
                  <a:pt x="7290" y="5509"/>
                </a:cubicBezTo>
                <a:cubicBezTo>
                  <a:pt x="7290" y="8553"/>
                  <a:pt x="9585" y="11017"/>
                  <a:pt x="12420" y="11017"/>
                </a:cubicBezTo>
                <a:close/>
                <a:moveTo>
                  <a:pt x="12420" y="725"/>
                </a:moveTo>
                <a:cubicBezTo>
                  <a:pt x="14850" y="725"/>
                  <a:pt x="16875" y="2899"/>
                  <a:pt x="16875" y="5509"/>
                </a:cubicBezTo>
                <a:cubicBezTo>
                  <a:pt x="16875" y="8118"/>
                  <a:pt x="14850" y="10293"/>
                  <a:pt x="12420" y="10293"/>
                </a:cubicBezTo>
                <a:cubicBezTo>
                  <a:pt x="9990" y="10293"/>
                  <a:pt x="8100" y="8118"/>
                  <a:pt x="8100" y="5509"/>
                </a:cubicBezTo>
                <a:cubicBezTo>
                  <a:pt x="8100" y="2899"/>
                  <a:pt x="9990" y="725"/>
                  <a:pt x="12420" y="725"/>
                </a:cubicBezTo>
                <a:close/>
                <a:moveTo>
                  <a:pt x="9585" y="5364"/>
                </a:moveTo>
                <a:cubicBezTo>
                  <a:pt x="9450" y="5219"/>
                  <a:pt x="9450" y="4929"/>
                  <a:pt x="9585" y="4784"/>
                </a:cubicBezTo>
                <a:cubicBezTo>
                  <a:pt x="12150" y="2030"/>
                  <a:pt x="12150" y="2030"/>
                  <a:pt x="12150" y="2030"/>
                </a:cubicBezTo>
                <a:cubicBezTo>
                  <a:pt x="12285" y="2030"/>
                  <a:pt x="12285" y="2030"/>
                  <a:pt x="12285" y="2030"/>
                </a:cubicBezTo>
                <a:cubicBezTo>
                  <a:pt x="12420" y="1885"/>
                  <a:pt x="12555" y="1885"/>
                  <a:pt x="12555" y="2030"/>
                </a:cubicBezTo>
                <a:cubicBezTo>
                  <a:pt x="12690" y="2030"/>
                  <a:pt x="12690" y="2030"/>
                  <a:pt x="12690" y="2030"/>
                </a:cubicBezTo>
                <a:cubicBezTo>
                  <a:pt x="15255" y="4784"/>
                  <a:pt x="15255" y="4784"/>
                  <a:pt x="15255" y="4784"/>
                </a:cubicBezTo>
                <a:cubicBezTo>
                  <a:pt x="15390" y="4929"/>
                  <a:pt x="15390" y="5219"/>
                  <a:pt x="15255" y="5364"/>
                </a:cubicBezTo>
                <a:cubicBezTo>
                  <a:pt x="15255" y="5509"/>
                  <a:pt x="15120" y="5509"/>
                  <a:pt x="14985" y="5509"/>
                </a:cubicBezTo>
                <a:cubicBezTo>
                  <a:pt x="14850" y="5509"/>
                  <a:pt x="14850" y="5509"/>
                  <a:pt x="14715" y="5364"/>
                </a:cubicBezTo>
                <a:cubicBezTo>
                  <a:pt x="12825" y="3334"/>
                  <a:pt x="12825" y="3334"/>
                  <a:pt x="12825" y="3334"/>
                </a:cubicBezTo>
                <a:cubicBezTo>
                  <a:pt x="12825" y="8698"/>
                  <a:pt x="12825" y="8698"/>
                  <a:pt x="12825" y="8698"/>
                </a:cubicBezTo>
                <a:cubicBezTo>
                  <a:pt x="12825" y="8843"/>
                  <a:pt x="12690" y="8988"/>
                  <a:pt x="12420" y="8988"/>
                </a:cubicBezTo>
                <a:cubicBezTo>
                  <a:pt x="12285" y="8988"/>
                  <a:pt x="12015" y="8843"/>
                  <a:pt x="12015" y="8698"/>
                </a:cubicBezTo>
                <a:cubicBezTo>
                  <a:pt x="12015" y="3334"/>
                  <a:pt x="12015" y="3334"/>
                  <a:pt x="12015" y="3334"/>
                </a:cubicBezTo>
                <a:cubicBezTo>
                  <a:pt x="10125" y="5364"/>
                  <a:pt x="10125" y="5364"/>
                  <a:pt x="10125" y="5364"/>
                </a:cubicBezTo>
                <a:cubicBezTo>
                  <a:pt x="10125" y="5509"/>
                  <a:pt x="9990" y="5509"/>
                  <a:pt x="9855" y="5509"/>
                </a:cubicBezTo>
                <a:cubicBezTo>
                  <a:pt x="9855" y="5509"/>
                  <a:pt x="9720" y="5509"/>
                  <a:pt x="9585" y="536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75" name="Freeform 1883"/>
          <p:cNvSpPr/>
          <p:nvPr/>
        </p:nvSpPr>
        <p:spPr>
          <a:xfrm>
            <a:off x="8783204" y="759113"/>
            <a:ext cx="1091047" cy="10246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366"/>
                </a:moveTo>
                <a:cubicBezTo>
                  <a:pt x="21600" y="5074"/>
                  <a:pt x="21600" y="5074"/>
                  <a:pt x="21600" y="5074"/>
                </a:cubicBezTo>
                <a:cubicBezTo>
                  <a:pt x="18360" y="5074"/>
                  <a:pt x="18360" y="5074"/>
                  <a:pt x="18360" y="5074"/>
                </a:cubicBezTo>
                <a:cubicBezTo>
                  <a:pt x="18090" y="5074"/>
                  <a:pt x="17955" y="5219"/>
                  <a:pt x="17955" y="5509"/>
                </a:cubicBezTo>
                <a:cubicBezTo>
                  <a:pt x="17955" y="5654"/>
                  <a:pt x="18090" y="5944"/>
                  <a:pt x="18360" y="5944"/>
                </a:cubicBezTo>
                <a:cubicBezTo>
                  <a:pt x="20925" y="5944"/>
                  <a:pt x="20925" y="5944"/>
                  <a:pt x="20925" y="5944"/>
                </a:cubicBezTo>
                <a:cubicBezTo>
                  <a:pt x="20925" y="14497"/>
                  <a:pt x="20925" y="14497"/>
                  <a:pt x="20925" y="14497"/>
                </a:cubicBezTo>
                <a:cubicBezTo>
                  <a:pt x="4050" y="14497"/>
                  <a:pt x="4050" y="14497"/>
                  <a:pt x="4050" y="14497"/>
                </a:cubicBezTo>
                <a:cubicBezTo>
                  <a:pt x="4050" y="5944"/>
                  <a:pt x="4050" y="5944"/>
                  <a:pt x="4050" y="5944"/>
                </a:cubicBezTo>
                <a:cubicBezTo>
                  <a:pt x="6615" y="5944"/>
                  <a:pt x="6615" y="5944"/>
                  <a:pt x="6615" y="5944"/>
                </a:cubicBezTo>
                <a:cubicBezTo>
                  <a:pt x="6750" y="5944"/>
                  <a:pt x="7020" y="5654"/>
                  <a:pt x="7020" y="5509"/>
                </a:cubicBezTo>
                <a:cubicBezTo>
                  <a:pt x="7020" y="5219"/>
                  <a:pt x="6750" y="5074"/>
                  <a:pt x="6615" y="5074"/>
                </a:cubicBezTo>
                <a:cubicBezTo>
                  <a:pt x="4050" y="5074"/>
                  <a:pt x="4050" y="5074"/>
                  <a:pt x="4050" y="5074"/>
                </a:cubicBezTo>
                <a:cubicBezTo>
                  <a:pt x="4050" y="2030"/>
                  <a:pt x="4050" y="2030"/>
                  <a:pt x="4050" y="2030"/>
                </a:cubicBezTo>
                <a:cubicBezTo>
                  <a:pt x="4050" y="1740"/>
                  <a:pt x="3915" y="1595"/>
                  <a:pt x="3645" y="1595"/>
                </a:cubicBezTo>
                <a:cubicBezTo>
                  <a:pt x="2835" y="1595"/>
                  <a:pt x="2835" y="1595"/>
                  <a:pt x="2835" y="1595"/>
                </a:cubicBezTo>
                <a:cubicBezTo>
                  <a:pt x="2700" y="870"/>
                  <a:pt x="2160" y="435"/>
                  <a:pt x="1485" y="435"/>
                </a:cubicBezTo>
                <a:cubicBezTo>
                  <a:pt x="675" y="435"/>
                  <a:pt x="0" y="1160"/>
                  <a:pt x="0" y="2030"/>
                </a:cubicBezTo>
                <a:cubicBezTo>
                  <a:pt x="0" y="2899"/>
                  <a:pt x="675" y="3479"/>
                  <a:pt x="1485" y="3479"/>
                </a:cubicBezTo>
                <a:cubicBezTo>
                  <a:pt x="2160" y="3479"/>
                  <a:pt x="2700" y="3044"/>
                  <a:pt x="2835" y="2319"/>
                </a:cubicBezTo>
                <a:cubicBezTo>
                  <a:pt x="3240" y="2319"/>
                  <a:pt x="3240" y="2319"/>
                  <a:pt x="3240" y="2319"/>
                </a:cubicBezTo>
                <a:cubicBezTo>
                  <a:pt x="3240" y="5074"/>
                  <a:pt x="3240" y="5074"/>
                  <a:pt x="3240" y="5074"/>
                </a:cubicBezTo>
                <a:cubicBezTo>
                  <a:pt x="3240" y="5509"/>
                  <a:pt x="3240" y="5509"/>
                  <a:pt x="3240" y="5509"/>
                </a:cubicBezTo>
                <a:cubicBezTo>
                  <a:pt x="3240" y="14932"/>
                  <a:pt x="3240" y="14932"/>
                  <a:pt x="3240" y="14932"/>
                </a:cubicBezTo>
                <a:cubicBezTo>
                  <a:pt x="3240" y="15366"/>
                  <a:pt x="3240" y="15366"/>
                  <a:pt x="3240" y="15366"/>
                </a:cubicBezTo>
                <a:cubicBezTo>
                  <a:pt x="3240" y="17686"/>
                  <a:pt x="3240" y="17686"/>
                  <a:pt x="3240" y="17686"/>
                </a:cubicBezTo>
                <a:cubicBezTo>
                  <a:pt x="3240" y="17976"/>
                  <a:pt x="3510" y="18121"/>
                  <a:pt x="3645" y="18121"/>
                </a:cubicBezTo>
                <a:cubicBezTo>
                  <a:pt x="6210" y="18121"/>
                  <a:pt x="6210" y="18121"/>
                  <a:pt x="6210" y="18121"/>
                </a:cubicBezTo>
                <a:cubicBezTo>
                  <a:pt x="5805" y="18411"/>
                  <a:pt x="5535" y="18991"/>
                  <a:pt x="5535" y="19715"/>
                </a:cubicBezTo>
                <a:cubicBezTo>
                  <a:pt x="5535" y="20730"/>
                  <a:pt x="6345" y="21600"/>
                  <a:pt x="7290" y="21600"/>
                </a:cubicBezTo>
                <a:cubicBezTo>
                  <a:pt x="8370" y="21600"/>
                  <a:pt x="9180" y="20730"/>
                  <a:pt x="9180" y="19715"/>
                </a:cubicBezTo>
                <a:cubicBezTo>
                  <a:pt x="9180" y="18991"/>
                  <a:pt x="8910" y="18411"/>
                  <a:pt x="8370" y="18121"/>
                </a:cubicBezTo>
                <a:cubicBezTo>
                  <a:pt x="14985" y="18121"/>
                  <a:pt x="14985" y="18121"/>
                  <a:pt x="14985" y="18121"/>
                </a:cubicBezTo>
                <a:cubicBezTo>
                  <a:pt x="14580" y="18411"/>
                  <a:pt x="14310" y="18991"/>
                  <a:pt x="14310" y="19715"/>
                </a:cubicBezTo>
                <a:cubicBezTo>
                  <a:pt x="14310" y="20730"/>
                  <a:pt x="15120" y="21600"/>
                  <a:pt x="16065" y="21600"/>
                </a:cubicBezTo>
                <a:cubicBezTo>
                  <a:pt x="17145" y="21600"/>
                  <a:pt x="17955" y="20730"/>
                  <a:pt x="17955" y="19715"/>
                </a:cubicBezTo>
                <a:cubicBezTo>
                  <a:pt x="17955" y="18991"/>
                  <a:pt x="17685" y="18411"/>
                  <a:pt x="17145" y="18121"/>
                </a:cubicBezTo>
                <a:cubicBezTo>
                  <a:pt x="19440" y="18121"/>
                  <a:pt x="19440" y="18121"/>
                  <a:pt x="19440" y="18121"/>
                </a:cubicBezTo>
                <a:cubicBezTo>
                  <a:pt x="19575" y="18121"/>
                  <a:pt x="19710" y="17976"/>
                  <a:pt x="19710" y="17686"/>
                </a:cubicBezTo>
                <a:cubicBezTo>
                  <a:pt x="19710" y="17541"/>
                  <a:pt x="19575" y="17251"/>
                  <a:pt x="19440" y="17251"/>
                </a:cubicBezTo>
                <a:cubicBezTo>
                  <a:pt x="4050" y="17251"/>
                  <a:pt x="4050" y="17251"/>
                  <a:pt x="4050" y="17251"/>
                </a:cubicBezTo>
                <a:cubicBezTo>
                  <a:pt x="4050" y="15366"/>
                  <a:pt x="4050" y="15366"/>
                  <a:pt x="4050" y="15366"/>
                </a:cubicBezTo>
                <a:lnTo>
                  <a:pt x="21600" y="15366"/>
                </a:lnTo>
                <a:close/>
                <a:moveTo>
                  <a:pt x="1485" y="2754"/>
                </a:moveTo>
                <a:cubicBezTo>
                  <a:pt x="1080" y="2754"/>
                  <a:pt x="675" y="2464"/>
                  <a:pt x="675" y="2030"/>
                </a:cubicBezTo>
                <a:cubicBezTo>
                  <a:pt x="675" y="1595"/>
                  <a:pt x="1080" y="1160"/>
                  <a:pt x="1485" y="1160"/>
                </a:cubicBezTo>
                <a:cubicBezTo>
                  <a:pt x="1755" y="1160"/>
                  <a:pt x="2025" y="1305"/>
                  <a:pt x="2160" y="1595"/>
                </a:cubicBezTo>
                <a:cubicBezTo>
                  <a:pt x="1890" y="1595"/>
                  <a:pt x="1890" y="1595"/>
                  <a:pt x="1890" y="1595"/>
                </a:cubicBezTo>
                <a:cubicBezTo>
                  <a:pt x="1620" y="1595"/>
                  <a:pt x="1485" y="1740"/>
                  <a:pt x="1485" y="2030"/>
                </a:cubicBezTo>
                <a:cubicBezTo>
                  <a:pt x="1485" y="2174"/>
                  <a:pt x="1620" y="2319"/>
                  <a:pt x="1890" y="2319"/>
                </a:cubicBezTo>
                <a:cubicBezTo>
                  <a:pt x="2160" y="2319"/>
                  <a:pt x="2160" y="2319"/>
                  <a:pt x="2160" y="2319"/>
                </a:cubicBezTo>
                <a:cubicBezTo>
                  <a:pt x="2025" y="2609"/>
                  <a:pt x="1755" y="2754"/>
                  <a:pt x="1485" y="2754"/>
                </a:cubicBezTo>
                <a:close/>
                <a:moveTo>
                  <a:pt x="7290" y="20875"/>
                </a:moveTo>
                <a:cubicBezTo>
                  <a:pt x="6750" y="20875"/>
                  <a:pt x="6210" y="20295"/>
                  <a:pt x="6210" y="19715"/>
                </a:cubicBezTo>
                <a:cubicBezTo>
                  <a:pt x="6210" y="18991"/>
                  <a:pt x="6750" y="18411"/>
                  <a:pt x="7290" y="18411"/>
                </a:cubicBezTo>
                <a:cubicBezTo>
                  <a:pt x="7965" y="18411"/>
                  <a:pt x="8370" y="18991"/>
                  <a:pt x="8370" y="19715"/>
                </a:cubicBezTo>
                <a:cubicBezTo>
                  <a:pt x="8370" y="20295"/>
                  <a:pt x="7965" y="20875"/>
                  <a:pt x="7290" y="20875"/>
                </a:cubicBezTo>
                <a:close/>
                <a:moveTo>
                  <a:pt x="16065" y="20875"/>
                </a:moveTo>
                <a:cubicBezTo>
                  <a:pt x="15525" y="20875"/>
                  <a:pt x="14985" y="20295"/>
                  <a:pt x="14985" y="19715"/>
                </a:cubicBezTo>
                <a:cubicBezTo>
                  <a:pt x="14985" y="18991"/>
                  <a:pt x="15525" y="18411"/>
                  <a:pt x="16065" y="18411"/>
                </a:cubicBezTo>
                <a:cubicBezTo>
                  <a:pt x="16740" y="18411"/>
                  <a:pt x="17145" y="18991"/>
                  <a:pt x="17145" y="19715"/>
                </a:cubicBezTo>
                <a:cubicBezTo>
                  <a:pt x="17145" y="20295"/>
                  <a:pt x="16740" y="20875"/>
                  <a:pt x="16065" y="20875"/>
                </a:cubicBezTo>
                <a:close/>
                <a:moveTo>
                  <a:pt x="12420" y="11017"/>
                </a:moveTo>
                <a:cubicBezTo>
                  <a:pt x="15255" y="11017"/>
                  <a:pt x="17550" y="8553"/>
                  <a:pt x="17550" y="5509"/>
                </a:cubicBezTo>
                <a:cubicBezTo>
                  <a:pt x="17550" y="2464"/>
                  <a:pt x="15255" y="0"/>
                  <a:pt x="12420" y="0"/>
                </a:cubicBezTo>
                <a:cubicBezTo>
                  <a:pt x="9585" y="0"/>
                  <a:pt x="7290" y="2464"/>
                  <a:pt x="7290" y="5509"/>
                </a:cubicBezTo>
                <a:cubicBezTo>
                  <a:pt x="7290" y="8553"/>
                  <a:pt x="9585" y="11017"/>
                  <a:pt x="12420" y="11017"/>
                </a:cubicBezTo>
                <a:close/>
                <a:moveTo>
                  <a:pt x="12420" y="725"/>
                </a:moveTo>
                <a:cubicBezTo>
                  <a:pt x="14850" y="725"/>
                  <a:pt x="16875" y="2899"/>
                  <a:pt x="16875" y="5509"/>
                </a:cubicBezTo>
                <a:cubicBezTo>
                  <a:pt x="16875" y="8118"/>
                  <a:pt x="14850" y="10293"/>
                  <a:pt x="12420" y="10293"/>
                </a:cubicBezTo>
                <a:cubicBezTo>
                  <a:pt x="9990" y="10293"/>
                  <a:pt x="8100" y="8118"/>
                  <a:pt x="8100" y="5509"/>
                </a:cubicBezTo>
                <a:cubicBezTo>
                  <a:pt x="8100" y="2899"/>
                  <a:pt x="9990" y="725"/>
                  <a:pt x="12420" y="725"/>
                </a:cubicBezTo>
                <a:close/>
                <a:moveTo>
                  <a:pt x="9585" y="5799"/>
                </a:moveTo>
                <a:cubicBezTo>
                  <a:pt x="9450" y="5654"/>
                  <a:pt x="9450" y="5364"/>
                  <a:pt x="9585" y="5219"/>
                </a:cubicBezTo>
                <a:cubicBezTo>
                  <a:pt x="9720" y="5074"/>
                  <a:pt x="9990" y="5074"/>
                  <a:pt x="10125" y="5219"/>
                </a:cubicBezTo>
                <a:cubicBezTo>
                  <a:pt x="12015" y="6958"/>
                  <a:pt x="12015" y="6958"/>
                  <a:pt x="12015" y="6958"/>
                </a:cubicBezTo>
                <a:cubicBezTo>
                  <a:pt x="14715" y="3624"/>
                  <a:pt x="14715" y="3624"/>
                  <a:pt x="14715" y="3624"/>
                </a:cubicBezTo>
                <a:cubicBezTo>
                  <a:pt x="14850" y="3479"/>
                  <a:pt x="15120" y="3479"/>
                  <a:pt x="15255" y="3624"/>
                </a:cubicBezTo>
                <a:cubicBezTo>
                  <a:pt x="15390" y="3769"/>
                  <a:pt x="15390" y="4059"/>
                  <a:pt x="15255" y="4204"/>
                </a:cubicBezTo>
                <a:cubicBezTo>
                  <a:pt x="12420" y="7683"/>
                  <a:pt x="12420" y="7683"/>
                  <a:pt x="12420" y="7683"/>
                </a:cubicBezTo>
                <a:cubicBezTo>
                  <a:pt x="12420" y="7683"/>
                  <a:pt x="12420" y="7683"/>
                  <a:pt x="12420" y="7683"/>
                </a:cubicBezTo>
                <a:cubicBezTo>
                  <a:pt x="12420" y="7683"/>
                  <a:pt x="12420" y="7683"/>
                  <a:pt x="12420" y="7683"/>
                </a:cubicBezTo>
                <a:cubicBezTo>
                  <a:pt x="12420" y="7683"/>
                  <a:pt x="12420" y="7683"/>
                  <a:pt x="12420" y="7683"/>
                </a:cubicBezTo>
                <a:cubicBezTo>
                  <a:pt x="12285" y="7828"/>
                  <a:pt x="12285" y="7828"/>
                  <a:pt x="12285" y="7828"/>
                </a:cubicBezTo>
                <a:cubicBezTo>
                  <a:pt x="12285" y="7828"/>
                  <a:pt x="12285" y="7828"/>
                  <a:pt x="12285" y="7828"/>
                </a:cubicBezTo>
                <a:cubicBezTo>
                  <a:pt x="12150" y="7828"/>
                  <a:pt x="12150" y="7828"/>
                  <a:pt x="12015" y="7828"/>
                </a:cubicBezTo>
                <a:cubicBezTo>
                  <a:pt x="12015" y="7828"/>
                  <a:pt x="12015" y="7828"/>
                  <a:pt x="12015" y="7828"/>
                </a:cubicBezTo>
                <a:cubicBezTo>
                  <a:pt x="12015" y="7828"/>
                  <a:pt x="12015" y="7828"/>
                  <a:pt x="12015" y="7828"/>
                </a:cubicBezTo>
                <a:cubicBezTo>
                  <a:pt x="12015" y="7828"/>
                  <a:pt x="12015" y="7828"/>
                  <a:pt x="12015" y="7828"/>
                </a:cubicBezTo>
                <a:cubicBezTo>
                  <a:pt x="11880" y="7828"/>
                  <a:pt x="11880" y="7828"/>
                  <a:pt x="11880" y="7828"/>
                </a:cubicBezTo>
                <a:cubicBezTo>
                  <a:pt x="11880" y="7828"/>
                  <a:pt x="11880" y="7828"/>
                  <a:pt x="11880" y="7828"/>
                </a:cubicBezTo>
                <a:lnTo>
                  <a:pt x="9585" y="579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76" name="Freeform 1884"/>
          <p:cNvSpPr/>
          <p:nvPr/>
        </p:nvSpPr>
        <p:spPr>
          <a:xfrm>
            <a:off x="8783204" y="1997363"/>
            <a:ext cx="1091047" cy="10246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366"/>
                </a:moveTo>
                <a:cubicBezTo>
                  <a:pt x="21600" y="5074"/>
                  <a:pt x="21600" y="5074"/>
                  <a:pt x="21600" y="5074"/>
                </a:cubicBezTo>
                <a:cubicBezTo>
                  <a:pt x="18360" y="5074"/>
                  <a:pt x="18360" y="5074"/>
                  <a:pt x="18360" y="5074"/>
                </a:cubicBezTo>
                <a:cubicBezTo>
                  <a:pt x="18090" y="5074"/>
                  <a:pt x="17955" y="5219"/>
                  <a:pt x="17955" y="5509"/>
                </a:cubicBezTo>
                <a:cubicBezTo>
                  <a:pt x="17955" y="5654"/>
                  <a:pt x="18090" y="5944"/>
                  <a:pt x="18360" y="5944"/>
                </a:cubicBezTo>
                <a:cubicBezTo>
                  <a:pt x="20925" y="5944"/>
                  <a:pt x="20925" y="5944"/>
                  <a:pt x="20925" y="5944"/>
                </a:cubicBezTo>
                <a:cubicBezTo>
                  <a:pt x="20925" y="14497"/>
                  <a:pt x="20925" y="14497"/>
                  <a:pt x="20925" y="14497"/>
                </a:cubicBezTo>
                <a:cubicBezTo>
                  <a:pt x="4050" y="14497"/>
                  <a:pt x="4050" y="14497"/>
                  <a:pt x="4050" y="14497"/>
                </a:cubicBezTo>
                <a:cubicBezTo>
                  <a:pt x="4050" y="5944"/>
                  <a:pt x="4050" y="5944"/>
                  <a:pt x="4050" y="5944"/>
                </a:cubicBezTo>
                <a:cubicBezTo>
                  <a:pt x="6615" y="5944"/>
                  <a:pt x="6615" y="5944"/>
                  <a:pt x="6615" y="5944"/>
                </a:cubicBezTo>
                <a:cubicBezTo>
                  <a:pt x="6750" y="5944"/>
                  <a:pt x="7020" y="5654"/>
                  <a:pt x="7020" y="5509"/>
                </a:cubicBezTo>
                <a:cubicBezTo>
                  <a:pt x="7020" y="5219"/>
                  <a:pt x="6750" y="5074"/>
                  <a:pt x="6615" y="5074"/>
                </a:cubicBezTo>
                <a:cubicBezTo>
                  <a:pt x="4050" y="5074"/>
                  <a:pt x="4050" y="5074"/>
                  <a:pt x="4050" y="5074"/>
                </a:cubicBezTo>
                <a:cubicBezTo>
                  <a:pt x="4050" y="2030"/>
                  <a:pt x="4050" y="2030"/>
                  <a:pt x="4050" y="2030"/>
                </a:cubicBezTo>
                <a:cubicBezTo>
                  <a:pt x="4050" y="1740"/>
                  <a:pt x="3915" y="1595"/>
                  <a:pt x="3645" y="1595"/>
                </a:cubicBezTo>
                <a:cubicBezTo>
                  <a:pt x="2835" y="1595"/>
                  <a:pt x="2835" y="1595"/>
                  <a:pt x="2835" y="1595"/>
                </a:cubicBezTo>
                <a:cubicBezTo>
                  <a:pt x="2700" y="870"/>
                  <a:pt x="2160" y="435"/>
                  <a:pt x="1485" y="435"/>
                </a:cubicBezTo>
                <a:cubicBezTo>
                  <a:pt x="675" y="435"/>
                  <a:pt x="0" y="1160"/>
                  <a:pt x="0" y="2030"/>
                </a:cubicBezTo>
                <a:cubicBezTo>
                  <a:pt x="0" y="2899"/>
                  <a:pt x="675" y="3479"/>
                  <a:pt x="1485" y="3479"/>
                </a:cubicBezTo>
                <a:cubicBezTo>
                  <a:pt x="2160" y="3479"/>
                  <a:pt x="2700" y="3044"/>
                  <a:pt x="2835" y="2319"/>
                </a:cubicBezTo>
                <a:cubicBezTo>
                  <a:pt x="3240" y="2319"/>
                  <a:pt x="3240" y="2319"/>
                  <a:pt x="3240" y="2319"/>
                </a:cubicBezTo>
                <a:cubicBezTo>
                  <a:pt x="3240" y="5074"/>
                  <a:pt x="3240" y="5074"/>
                  <a:pt x="3240" y="5074"/>
                </a:cubicBezTo>
                <a:cubicBezTo>
                  <a:pt x="3240" y="5509"/>
                  <a:pt x="3240" y="5509"/>
                  <a:pt x="3240" y="5509"/>
                </a:cubicBezTo>
                <a:cubicBezTo>
                  <a:pt x="3240" y="14932"/>
                  <a:pt x="3240" y="14932"/>
                  <a:pt x="3240" y="14932"/>
                </a:cubicBezTo>
                <a:cubicBezTo>
                  <a:pt x="3240" y="15366"/>
                  <a:pt x="3240" y="15366"/>
                  <a:pt x="3240" y="15366"/>
                </a:cubicBezTo>
                <a:cubicBezTo>
                  <a:pt x="3240" y="17686"/>
                  <a:pt x="3240" y="17686"/>
                  <a:pt x="3240" y="17686"/>
                </a:cubicBezTo>
                <a:cubicBezTo>
                  <a:pt x="3240" y="17976"/>
                  <a:pt x="3510" y="18121"/>
                  <a:pt x="3645" y="18121"/>
                </a:cubicBezTo>
                <a:cubicBezTo>
                  <a:pt x="6210" y="18121"/>
                  <a:pt x="6210" y="18121"/>
                  <a:pt x="6210" y="18121"/>
                </a:cubicBezTo>
                <a:cubicBezTo>
                  <a:pt x="5805" y="18411"/>
                  <a:pt x="5535" y="18991"/>
                  <a:pt x="5535" y="19715"/>
                </a:cubicBezTo>
                <a:cubicBezTo>
                  <a:pt x="5535" y="20730"/>
                  <a:pt x="6345" y="21600"/>
                  <a:pt x="7290" y="21600"/>
                </a:cubicBezTo>
                <a:cubicBezTo>
                  <a:pt x="8370" y="21600"/>
                  <a:pt x="9180" y="20730"/>
                  <a:pt x="9180" y="19715"/>
                </a:cubicBezTo>
                <a:cubicBezTo>
                  <a:pt x="9180" y="18991"/>
                  <a:pt x="8910" y="18411"/>
                  <a:pt x="8370" y="18121"/>
                </a:cubicBezTo>
                <a:cubicBezTo>
                  <a:pt x="14985" y="18121"/>
                  <a:pt x="14985" y="18121"/>
                  <a:pt x="14985" y="18121"/>
                </a:cubicBezTo>
                <a:cubicBezTo>
                  <a:pt x="14580" y="18411"/>
                  <a:pt x="14310" y="18991"/>
                  <a:pt x="14310" y="19715"/>
                </a:cubicBezTo>
                <a:cubicBezTo>
                  <a:pt x="14310" y="20730"/>
                  <a:pt x="15120" y="21600"/>
                  <a:pt x="16065" y="21600"/>
                </a:cubicBezTo>
                <a:cubicBezTo>
                  <a:pt x="17145" y="21600"/>
                  <a:pt x="17955" y="20730"/>
                  <a:pt x="17955" y="19715"/>
                </a:cubicBezTo>
                <a:cubicBezTo>
                  <a:pt x="17955" y="18991"/>
                  <a:pt x="17685" y="18411"/>
                  <a:pt x="17145" y="18121"/>
                </a:cubicBezTo>
                <a:cubicBezTo>
                  <a:pt x="19440" y="18121"/>
                  <a:pt x="19440" y="18121"/>
                  <a:pt x="19440" y="18121"/>
                </a:cubicBezTo>
                <a:cubicBezTo>
                  <a:pt x="19575" y="18121"/>
                  <a:pt x="19710" y="17976"/>
                  <a:pt x="19710" y="17686"/>
                </a:cubicBezTo>
                <a:cubicBezTo>
                  <a:pt x="19710" y="17541"/>
                  <a:pt x="19575" y="17251"/>
                  <a:pt x="19440" y="17251"/>
                </a:cubicBezTo>
                <a:cubicBezTo>
                  <a:pt x="4050" y="17251"/>
                  <a:pt x="4050" y="17251"/>
                  <a:pt x="4050" y="17251"/>
                </a:cubicBezTo>
                <a:cubicBezTo>
                  <a:pt x="4050" y="15366"/>
                  <a:pt x="4050" y="15366"/>
                  <a:pt x="4050" y="15366"/>
                </a:cubicBezTo>
                <a:lnTo>
                  <a:pt x="21600" y="15366"/>
                </a:lnTo>
                <a:close/>
                <a:moveTo>
                  <a:pt x="1485" y="2754"/>
                </a:moveTo>
                <a:cubicBezTo>
                  <a:pt x="1080" y="2754"/>
                  <a:pt x="675" y="2464"/>
                  <a:pt x="675" y="2030"/>
                </a:cubicBezTo>
                <a:cubicBezTo>
                  <a:pt x="675" y="1595"/>
                  <a:pt x="1080" y="1160"/>
                  <a:pt x="1485" y="1160"/>
                </a:cubicBezTo>
                <a:cubicBezTo>
                  <a:pt x="1755" y="1160"/>
                  <a:pt x="2025" y="1305"/>
                  <a:pt x="2160" y="1595"/>
                </a:cubicBezTo>
                <a:cubicBezTo>
                  <a:pt x="1890" y="1595"/>
                  <a:pt x="1890" y="1595"/>
                  <a:pt x="1890" y="1595"/>
                </a:cubicBezTo>
                <a:cubicBezTo>
                  <a:pt x="1620" y="1595"/>
                  <a:pt x="1485" y="1740"/>
                  <a:pt x="1485" y="2030"/>
                </a:cubicBezTo>
                <a:cubicBezTo>
                  <a:pt x="1485" y="2174"/>
                  <a:pt x="1620" y="2319"/>
                  <a:pt x="1890" y="2319"/>
                </a:cubicBezTo>
                <a:cubicBezTo>
                  <a:pt x="2160" y="2319"/>
                  <a:pt x="2160" y="2319"/>
                  <a:pt x="2160" y="2319"/>
                </a:cubicBezTo>
                <a:cubicBezTo>
                  <a:pt x="2025" y="2609"/>
                  <a:pt x="1755" y="2754"/>
                  <a:pt x="1485" y="2754"/>
                </a:cubicBezTo>
                <a:close/>
                <a:moveTo>
                  <a:pt x="7290" y="20875"/>
                </a:moveTo>
                <a:cubicBezTo>
                  <a:pt x="6750" y="20875"/>
                  <a:pt x="6210" y="20295"/>
                  <a:pt x="6210" y="19715"/>
                </a:cubicBezTo>
                <a:cubicBezTo>
                  <a:pt x="6210" y="18991"/>
                  <a:pt x="6750" y="18411"/>
                  <a:pt x="7290" y="18411"/>
                </a:cubicBezTo>
                <a:cubicBezTo>
                  <a:pt x="7965" y="18411"/>
                  <a:pt x="8370" y="18991"/>
                  <a:pt x="8370" y="19715"/>
                </a:cubicBezTo>
                <a:cubicBezTo>
                  <a:pt x="8370" y="20295"/>
                  <a:pt x="7965" y="20875"/>
                  <a:pt x="7290" y="20875"/>
                </a:cubicBezTo>
                <a:close/>
                <a:moveTo>
                  <a:pt x="16065" y="20875"/>
                </a:moveTo>
                <a:cubicBezTo>
                  <a:pt x="15525" y="20875"/>
                  <a:pt x="14985" y="20295"/>
                  <a:pt x="14985" y="19715"/>
                </a:cubicBezTo>
                <a:cubicBezTo>
                  <a:pt x="14985" y="18991"/>
                  <a:pt x="15525" y="18411"/>
                  <a:pt x="16065" y="18411"/>
                </a:cubicBezTo>
                <a:cubicBezTo>
                  <a:pt x="16740" y="18411"/>
                  <a:pt x="17145" y="18991"/>
                  <a:pt x="17145" y="19715"/>
                </a:cubicBezTo>
                <a:cubicBezTo>
                  <a:pt x="17145" y="20295"/>
                  <a:pt x="16740" y="20875"/>
                  <a:pt x="16065" y="20875"/>
                </a:cubicBezTo>
                <a:close/>
                <a:moveTo>
                  <a:pt x="12420" y="11017"/>
                </a:moveTo>
                <a:cubicBezTo>
                  <a:pt x="15255" y="11017"/>
                  <a:pt x="17550" y="8553"/>
                  <a:pt x="17550" y="5509"/>
                </a:cubicBezTo>
                <a:cubicBezTo>
                  <a:pt x="17550" y="2464"/>
                  <a:pt x="15255" y="0"/>
                  <a:pt x="12420" y="0"/>
                </a:cubicBezTo>
                <a:cubicBezTo>
                  <a:pt x="9585" y="0"/>
                  <a:pt x="7290" y="2464"/>
                  <a:pt x="7290" y="5509"/>
                </a:cubicBezTo>
                <a:cubicBezTo>
                  <a:pt x="7290" y="8553"/>
                  <a:pt x="9585" y="11017"/>
                  <a:pt x="12420" y="11017"/>
                </a:cubicBezTo>
                <a:close/>
                <a:moveTo>
                  <a:pt x="12420" y="725"/>
                </a:moveTo>
                <a:cubicBezTo>
                  <a:pt x="14850" y="725"/>
                  <a:pt x="16875" y="2899"/>
                  <a:pt x="16875" y="5509"/>
                </a:cubicBezTo>
                <a:cubicBezTo>
                  <a:pt x="16875" y="8118"/>
                  <a:pt x="14850" y="10293"/>
                  <a:pt x="12420" y="10293"/>
                </a:cubicBezTo>
                <a:cubicBezTo>
                  <a:pt x="9990" y="10293"/>
                  <a:pt x="8100" y="8118"/>
                  <a:pt x="8100" y="5509"/>
                </a:cubicBezTo>
                <a:cubicBezTo>
                  <a:pt x="8100" y="2899"/>
                  <a:pt x="9990" y="725"/>
                  <a:pt x="12420" y="725"/>
                </a:cubicBezTo>
                <a:close/>
                <a:moveTo>
                  <a:pt x="9585" y="5944"/>
                </a:moveTo>
                <a:cubicBezTo>
                  <a:pt x="9315" y="5944"/>
                  <a:pt x="9180" y="5654"/>
                  <a:pt x="9180" y="5509"/>
                </a:cubicBezTo>
                <a:cubicBezTo>
                  <a:pt x="9180" y="5219"/>
                  <a:pt x="9315" y="5074"/>
                  <a:pt x="9585" y="5074"/>
                </a:cubicBezTo>
                <a:cubicBezTo>
                  <a:pt x="12015" y="5074"/>
                  <a:pt x="12015" y="5074"/>
                  <a:pt x="12015" y="5074"/>
                </a:cubicBezTo>
                <a:cubicBezTo>
                  <a:pt x="12015" y="2319"/>
                  <a:pt x="12015" y="2319"/>
                  <a:pt x="12015" y="2319"/>
                </a:cubicBezTo>
                <a:cubicBezTo>
                  <a:pt x="12015" y="2174"/>
                  <a:pt x="12285" y="2030"/>
                  <a:pt x="12420" y="2030"/>
                </a:cubicBezTo>
                <a:cubicBezTo>
                  <a:pt x="12690" y="2030"/>
                  <a:pt x="12825" y="2174"/>
                  <a:pt x="12825" y="2319"/>
                </a:cubicBezTo>
                <a:cubicBezTo>
                  <a:pt x="12825" y="5074"/>
                  <a:pt x="12825" y="5074"/>
                  <a:pt x="12825" y="5074"/>
                </a:cubicBezTo>
                <a:cubicBezTo>
                  <a:pt x="15390" y="5074"/>
                  <a:pt x="15390" y="5074"/>
                  <a:pt x="15390" y="5074"/>
                </a:cubicBezTo>
                <a:cubicBezTo>
                  <a:pt x="15525" y="5074"/>
                  <a:pt x="15795" y="5219"/>
                  <a:pt x="15795" y="5509"/>
                </a:cubicBezTo>
                <a:cubicBezTo>
                  <a:pt x="15795" y="5654"/>
                  <a:pt x="15525" y="5944"/>
                  <a:pt x="15390" y="5944"/>
                </a:cubicBezTo>
                <a:cubicBezTo>
                  <a:pt x="12825" y="5944"/>
                  <a:pt x="12825" y="5944"/>
                  <a:pt x="12825" y="5944"/>
                </a:cubicBezTo>
                <a:cubicBezTo>
                  <a:pt x="12825" y="8698"/>
                  <a:pt x="12825" y="8698"/>
                  <a:pt x="12825" y="8698"/>
                </a:cubicBezTo>
                <a:cubicBezTo>
                  <a:pt x="12825" y="8843"/>
                  <a:pt x="12690" y="8988"/>
                  <a:pt x="12420" y="8988"/>
                </a:cubicBezTo>
                <a:cubicBezTo>
                  <a:pt x="12285" y="8988"/>
                  <a:pt x="12015" y="8843"/>
                  <a:pt x="12015" y="8698"/>
                </a:cubicBezTo>
                <a:cubicBezTo>
                  <a:pt x="12015" y="5944"/>
                  <a:pt x="12015" y="5944"/>
                  <a:pt x="12015" y="5944"/>
                </a:cubicBezTo>
                <a:lnTo>
                  <a:pt x="9585" y="594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77" name="Freeform 1885"/>
          <p:cNvSpPr/>
          <p:nvPr/>
        </p:nvSpPr>
        <p:spPr>
          <a:xfrm>
            <a:off x="8783204" y="3235613"/>
            <a:ext cx="1091047" cy="10246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366"/>
                </a:moveTo>
                <a:cubicBezTo>
                  <a:pt x="21600" y="5074"/>
                  <a:pt x="21600" y="5074"/>
                  <a:pt x="21600" y="5074"/>
                </a:cubicBezTo>
                <a:cubicBezTo>
                  <a:pt x="18360" y="5074"/>
                  <a:pt x="18360" y="5074"/>
                  <a:pt x="18360" y="5074"/>
                </a:cubicBezTo>
                <a:cubicBezTo>
                  <a:pt x="18090" y="5074"/>
                  <a:pt x="17955" y="5219"/>
                  <a:pt x="17955" y="5509"/>
                </a:cubicBezTo>
                <a:cubicBezTo>
                  <a:pt x="17955" y="5654"/>
                  <a:pt x="18090" y="5944"/>
                  <a:pt x="18360" y="5944"/>
                </a:cubicBezTo>
                <a:cubicBezTo>
                  <a:pt x="20925" y="5944"/>
                  <a:pt x="20925" y="5944"/>
                  <a:pt x="20925" y="5944"/>
                </a:cubicBezTo>
                <a:cubicBezTo>
                  <a:pt x="20925" y="14497"/>
                  <a:pt x="20925" y="14497"/>
                  <a:pt x="20925" y="14497"/>
                </a:cubicBezTo>
                <a:cubicBezTo>
                  <a:pt x="4050" y="14497"/>
                  <a:pt x="4050" y="14497"/>
                  <a:pt x="4050" y="14497"/>
                </a:cubicBezTo>
                <a:cubicBezTo>
                  <a:pt x="4050" y="5944"/>
                  <a:pt x="4050" y="5944"/>
                  <a:pt x="4050" y="5944"/>
                </a:cubicBezTo>
                <a:cubicBezTo>
                  <a:pt x="6615" y="5944"/>
                  <a:pt x="6615" y="5944"/>
                  <a:pt x="6615" y="5944"/>
                </a:cubicBezTo>
                <a:cubicBezTo>
                  <a:pt x="6750" y="5944"/>
                  <a:pt x="7020" y="5654"/>
                  <a:pt x="7020" y="5509"/>
                </a:cubicBezTo>
                <a:cubicBezTo>
                  <a:pt x="7020" y="5219"/>
                  <a:pt x="6750" y="5074"/>
                  <a:pt x="6615" y="5074"/>
                </a:cubicBezTo>
                <a:cubicBezTo>
                  <a:pt x="4050" y="5074"/>
                  <a:pt x="4050" y="5074"/>
                  <a:pt x="4050" y="5074"/>
                </a:cubicBezTo>
                <a:cubicBezTo>
                  <a:pt x="4050" y="2030"/>
                  <a:pt x="4050" y="2030"/>
                  <a:pt x="4050" y="2030"/>
                </a:cubicBezTo>
                <a:cubicBezTo>
                  <a:pt x="4050" y="1740"/>
                  <a:pt x="3915" y="1595"/>
                  <a:pt x="3645" y="1595"/>
                </a:cubicBezTo>
                <a:cubicBezTo>
                  <a:pt x="2835" y="1595"/>
                  <a:pt x="2835" y="1595"/>
                  <a:pt x="2835" y="1595"/>
                </a:cubicBezTo>
                <a:cubicBezTo>
                  <a:pt x="2700" y="870"/>
                  <a:pt x="2160" y="435"/>
                  <a:pt x="1485" y="435"/>
                </a:cubicBezTo>
                <a:cubicBezTo>
                  <a:pt x="675" y="435"/>
                  <a:pt x="0" y="1160"/>
                  <a:pt x="0" y="2030"/>
                </a:cubicBezTo>
                <a:cubicBezTo>
                  <a:pt x="0" y="2899"/>
                  <a:pt x="675" y="3479"/>
                  <a:pt x="1485" y="3479"/>
                </a:cubicBezTo>
                <a:cubicBezTo>
                  <a:pt x="2160" y="3479"/>
                  <a:pt x="2700" y="3044"/>
                  <a:pt x="2835" y="2319"/>
                </a:cubicBezTo>
                <a:cubicBezTo>
                  <a:pt x="3240" y="2319"/>
                  <a:pt x="3240" y="2319"/>
                  <a:pt x="3240" y="2319"/>
                </a:cubicBezTo>
                <a:cubicBezTo>
                  <a:pt x="3240" y="5074"/>
                  <a:pt x="3240" y="5074"/>
                  <a:pt x="3240" y="5074"/>
                </a:cubicBezTo>
                <a:cubicBezTo>
                  <a:pt x="3240" y="5509"/>
                  <a:pt x="3240" y="5509"/>
                  <a:pt x="3240" y="5509"/>
                </a:cubicBezTo>
                <a:cubicBezTo>
                  <a:pt x="3240" y="14932"/>
                  <a:pt x="3240" y="14932"/>
                  <a:pt x="3240" y="14932"/>
                </a:cubicBezTo>
                <a:cubicBezTo>
                  <a:pt x="3240" y="15366"/>
                  <a:pt x="3240" y="15366"/>
                  <a:pt x="3240" y="15366"/>
                </a:cubicBezTo>
                <a:cubicBezTo>
                  <a:pt x="3240" y="17686"/>
                  <a:pt x="3240" y="17686"/>
                  <a:pt x="3240" y="17686"/>
                </a:cubicBezTo>
                <a:cubicBezTo>
                  <a:pt x="3240" y="17976"/>
                  <a:pt x="3510" y="18121"/>
                  <a:pt x="3645" y="18121"/>
                </a:cubicBezTo>
                <a:cubicBezTo>
                  <a:pt x="6210" y="18121"/>
                  <a:pt x="6210" y="18121"/>
                  <a:pt x="6210" y="18121"/>
                </a:cubicBezTo>
                <a:cubicBezTo>
                  <a:pt x="5805" y="18411"/>
                  <a:pt x="5535" y="18991"/>
                  <a:pt x="5535" y="19715"/>
                </a:cubicBezTo>
                <a:cubicBezTo>
                  <a:pt x="5535" y="20730"/>
                  <a:pt x="6345" y="21600"/>
                  <a:pt x="7290" y="21600"/>
                </a:cubicBezTo>
                <a:cubicBezTo>
                  <a:pt x="8370" y="21600"/>
                  <a:pt x="9180" y="20730"/>
                  <a:pt x="9180" y="19715"/>
                </a:cubicBezTo>
                <a:cubicBezTo>
                  <a:pt x="9180" y="18991"/>
                  <a:pt x="8910" y="18411"/>
                  <a:pt x="8370" y="18121"/>
                </a:cubicBezTo>
                <a:cubicBezTo>
                  <a:pt x="14985" y="18121"/>
                  <a:pt x="14985" y="18121"/>
                  <a:pt x="14985" y="18121"/>
                </a:cubicBezTo>
                <a:cubicBezTo>
                  <a:pt x="14580" y="18411"/>
                  <a:pt x="14310" y="18991"/>
                  <a:pt x="14310" y="19715"/>
                </a:cubicBezTo>
                <a:cubicBezTo>
                  <a:pt x="14310" y="20730"/>
                  <a:pt x="15120" y="21600"/>
                  <a:pt x="16065" y="21600"/>
                </a:cubicBezTo>
                <a:cubicBezTo>
                  <a:pt x="17145" y="21600"/>
                  <a:pt x="17955" y="20730"/>
                  <a:pt x="17955" y="19715"/>
                </a:cubicBezTo>
                <a:cubicBezTo>
                  <a:pt x="17955" y="18991"/>
                  <a:pt x="17685" y="18411"/>
                  <a:pt x="17145" y="18121"/>
                </a:cubicBezTo>
                <a:cubicBezTo>
                  <a:pt x="19440" y="18121"/>
                  <a:pt x="19440" y="18121"/>
                  <a:pt x="19440" y="18121"/>
                </a:cubicBezTo>
                <a:cubicBezTo>
                  <a:pt x="19575" y="18121"/>
                  <a:pt x="19710" y="17976"/>
                  <a:pt x="19710" y="17686"/>
                </a:cubicBezTo>
                <a:cubicBezTo>
                  <a:pt x="19710" y="17541"/>
                  <a:pt x="19575" y="17251"/>
                  <a:pt x="19440" y="17251"/>
                </a:cubicBezTo>
                <a:cubicBezTo>
                  <a:pt x="4050" y="17251"/>
                  <a:pt x="4050" y="17251"/>
                  <a:pt x="4050" y="17251"/>
                </a:cubicBezTo>
                <a:cubicBezTo>
                  <a:pt x="4050" y="15366"/>
                  <a:pt x="4050" y="15366"/>
                  <a:pt x="4050" y="15366"/>
                </a:cubicBezTo>
                <a:lnTo>
                  <a:pt x="21600" y="15366"/>
                </a:lnTo>
                <a:close/>
                <a:moveTo>
                  <a:pt x="1485" y="2754"/>
                </a:moveTo>
                <a:cubicBezTo>
                  <a:pt x="1080" y="2754"/>
                  <a:pt x="675" y="2464"/>
                  <a:pt x="675" y="2030"/>
                </a:cubicBezTo>
                <a:cubicBezTo>
                  <a:pt x="675" y="1595"/>
                  <a:pt x="1080" y="1160"/>
                  <a:pt x="1485" y="1160"/>
                </a:cubicBezTo>
                <a:cubicBezTo>
                  <a:pt x="1755" y="1160"/>
                  <a:pt x="2025" y="1305"/>
                  <a:pt x="2160" y="1595"/>
                </a:cubicBezTo>
                <a:cubicBezTo>
                  <a:pt x="1890" y="1595"/>
                  <a:pt x="1890" y="1595"/>
                  <a:pt x="1890" y="1595"/>
                </a:cubicBezTo>
                <a:cubicBezTo>
                  <a:pt x="1620" y="1595"/>
                  <a:pt x="1485" y="1740"/>
                  <a:pt x="1485" y="2030"/>
                </a:cubicBezTo>
                <a:cubicBezTo>
                  <a:pt x="1485" y="2174"/>
                  <a:pt x="1620" y="2319"/>
                  <a:pt x="1890" y="2319"/>
                </a:cubicBezTo>
                <a:cubicBezTo>
                  <a:pt x="2160" y="2319"/>
                  <a:pt x="2160" y="2319"/>
                  <a:pt x="2160" y="2319"/>
                </a:cubicBezTo>
                <a:cubicBezTo>
                  <a:pt x="2025" y="2609"/>
                  <a:pt x="1755" y="2754"/>
                  <a:pt x="1485" y="2754"/>
                </a:cubicBezTo>
                <a:close/>
                <a:moveTo>
                  <a:pt x="7290" y="20875"/>
                </a:moveTo>
                <a:cubicBezTo>
                  <a:pt x="6750" y="20875"/>
                  <a:pt x="6210" y="20295"/>
                  <a:pt x="6210" y="19715"/>
                </a:cubicBezTo>
                <a:cubicBezTo>
                  <a:pt x="6210" y="18991"/>
                  <a:pt x="6750" y="18411"/>
                  <a:pt x="7290" y="18411"/>
                </a:cubicBezTo>
                <a:cubicBezTo>
                  <a:pt x="7965" y="18411"/>
                  <a:pt x="8370" y="18991"/>
                  <a:pt x="8370" y="19715"/>
                </a:cubicBezTo>
                <a:cubicBezTo>
                  <a:pt x="8370" y="20295"/>
                  <a:pt x="7965" y="20875"/>
                  <a:pt x="7290" y="20875"/>
                </a:cubicBezTo>
                <a:close/>
                <a:moveTo>
                  <a:pt x="16065" y="20875"/>
                </a:moveTo>
                <a:cubicBezTo>
                  <a:pt x="15525" y="20875"/>
                  <a:pt x="14985" y="20295"/>
                  <a:pt x="14985" y="19715"/>
                </a:cubicBezTo>
                <a:cubicBezTo>
                  <a:pt x="14985" y="18991"/>
                  <a:pt x="15525" y="18411"/>
                  <a:pt x="16065" y="18411"/>
                </a:cubicBezTo>
                <a:cubicBezTo>
                  <a:pt x="16740" y="18411"/>
                  <a:pt x="17145" y="18991"/>
                  <a:pt x="17145" y="19715"/>
                </a:cubicBezTo>
                <a:cubicBezTo>
                  <a:pt x="17145" y="20295"/>
                  <a:pt x="16740" y="20875"/>
                  <a:pt x="16065" y="20875"/>
                </a:cubicBezTo>
                <a:close/>
                <a:moveTo>
                  <a:pt x="12420" y="11017"/>
                </a:moveTo>
                <a:cubicBezTo>
                  <a:pt x="15255" y="11017"/>
                  <a:pt x="17550" y="8553"/>
                  <a:pt x="17550" y="5509"/>
                </a:cubicBezTo>
                <a:cubicBezTo>
                  <a:pt x="17550" y="2464"/>
                  <a:pt x="15255" y="0"/>
                  <a:pt x="12420" y="0"/>
                </a:cubicBezTo>
                <a:cubicBezTo>
                  <a:pt x="9585" y="0"/>
                  <a:pt x="7290" y="2464"/>
                  <a:pt x="7290" y="5509"/>
                </a:cubicBezTo>
                <a:cubicBezTo>
                  <a:pt x="7290" y="8553"/>
                  <a:pt x="9585" y="11017"/>
                  <a:pt x="12420" y="11017"/>
                </a:cubicBezTo>
                <a:close/>
                <a:moveTo>
                  <a:pt x="12420" y="725"/>
                </a:moveTo>
                <a:cubicBezTo>
                  <a:pt x="14850" y="725"/>
                  <a:pt x="16875" y="2899"/>
                  <a:pt x="16875" y="5509"/>
                </a:cubicBezTo>
                <a:cubicBezTo>
                  <a:pt x="16875" y="8118"/>
                  <a:pt x="14850" y="10293"/>
                  <a:pt x="12420" y="10293"/>
                </a:cubicBezTo>
                <a:cubicBezTo>
                  <a:pt x="9990" y="10293"/>
                  <a:pt x="8100" y="8118"/>
                  <a:pt x="8100" y="5509"/>
                </a:cubicBezTo>
                <a:cubicBezTo>
                  <a:pt x="8100" y="2899"/>
                  <a:pt x="9990" y="725"/>
                  <a:pt x="12420" y="725"/>
                </a:cubicBezTo>
                <a:close/>
                <a:moveTo>
                  <a:pt x="10125" y="7393"/>
                </a:moveTo>
                <a:cubicBezTo>
                  <a:pt x="11880" y="5509"/>
                  <a:pt x="11880" y="5509"/>
                  <a:pt x="11880" y="5509"/>
                </a:cubicBezTo>
                <a:cubicBezTo>
                  <a:pt x="10125" y="3624"/>
                  <a:pt x="10125" y="3624"/>
                  <a:pt x="10125" y="3624"/>
                </a:cubicBezTo>
                <a:cubicBezTo>
                  <a:pt x="9990" y="3334"/>
                  <a:pt x="9990" y="3189"/>
                  <a:pt x="10125" y="3044"/>
                </a:cubicBezTo>
                <a:cubicBezTo>
                  <a:pt x="10260" y="2899"/>
                  <a:pt x="10530" y="2899"/>
                  <a:pt x="10665" y="3044"/>
                </a:cubicBezTo>
                <a:cubicBezTo>
                  <a:pt x="12420" y="4929"/>
                  <a:pt x="12420" y="4929"/>
                  <a:pt x="12420" y="4929"/>
                </a:cubicBezTo>
                <a:cubicBezTo>
                  <a:pt x="14310" y="3044"/>
                  <a:pt x="14310" y="3044"/>
                  <a:pt x="14310" y="3044"/>
                </a:cubicBezTo>
                <a:cubicBezTo>
                  <a:pt x="14445" y="2899"/>
                  <a:pt x="14580" y="2899"/>
                  <a:pt x="14715" y="3044"/>
                </a:cubicBezTo>
                <a:cubicBezTo>
                  <a:pt x="14985" y="3189"/>
                  <a:pt x="14985" y="3334"/>
                  <a:pt x="14715" y="3624"/>
                </a:cubicBezTo>
                <a:cubicBezTo>
                  <a:pt x="12960" y="5509"/>
                  <a:pt x="12960" y="5509"/>
                  <a:pt x="12960" y="5509"/>
                </a:cubicBezTo>
                <a:cubicBezTo>
                  <a:pt x="14715" y="7393"/>
                  <a:pt x="14715" y="7393"/>
                  <a:pt x="14715" y="7393"/>
                </a:cubicBezTo>
                <a:cubicBezTo>
                  <a:pt x="14985" y="7538"/>
                  <a:pt x="14985" y="7828"/>
                  <a:pt x="14715" y="7973"/>
                </a:cubicBezTo>
                <a:cubicBezTo>
                  <a:pt x="14715" y="8118"/>
                  <a:pt x="14580" y="8118"/>
                  <a:pt x="14580" y="8118"/>
                </a:cubicBezTo>
                <a:cubicBezTo>
                  <a:pt x="14445" y="8118"/>
                  <a:pt x="14310" y="8118"/>
                  <a:pt x="14310" y="7973"/>
                </a:cubicBezTo>
                <a:cubicBezTo>
                  <a:pt x="12420" y="6089"/>
                  <a:pt x="12420" y="6089"/>
                  <a:pt x="12420" y="6089"/>
                </a:cubicBezTo>
                <a:cubicBezTo>
                  <a:pt x="10665" y="7973"/>
                  <a:pt x="10665" y="7973"/>
                  <a:pt x="10665" y="7973"/>
                </a:cubicBezTo>
                <a:cubicBezTo>
                  <a:pt x="10530" y="8118"/>
                  <a:pt x="10530" y="8118"/>
                  <a:pt x="10395" y="8118"/>
                </a:cubicBezTo>
                <a:cubicBezTo>
                  <a:pt x="10260" y="8118"/>
                  <a:pt x="10125" y="8118"/>
                  <a:pt x="10125" y="7973"/>
                </a:cubicBezTo>
                <a:cubicBezTo>
                  <a:pt x="9990" y="7828"/>
                  <a:pt x="9990" y="7538"/>
                  <a:pt x="10125" y="739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78" name="Freeform 1886"/>
          <p:cNvSpPr/>
          <p:nvPr/>
        </p:nvSpPr>
        <p:spPr>
          <a:xfrm>
            <a:off x="8783204" y="4502727"/>
            <a:ext cx="1091047" cy="990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65" y="3600"/>
                </a:moveTo>
                <a:cubicBezTo>
                  <a:pt x="2565" y="450"/>
                  <a:pt x="2565" y="450"/>
                  <a:pt x="2565" y="450"/>
                </a:cubicBezTo>
                <a:cubicBezTo>
                  <a:pt x="2565" y="150"/>
                  <a:pt x="2295" y="0"/>
                  <a:pt x="2160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50"/>
                  <a:pt x="0" y="450"/>
                </a:cubicBezTo>
                <a:cubicBezTo>
                  <a:pt x="0" y="600"/>
                  <a:pt x="135" y="750"/>
                  <a:pt x="405" y="750"/>
                </a:cubicBezTo>
                <a:cubicBezTo>
                  <a:pt x="1755" y="750"/>
                  <a:pt x="1755" y="750"/>
                  <a:pt x="1755" y="750"/>
                </a:cubicBezTo>
                <a:cubicBezTo>
                  <a:pt x="1755" y="3600"/>
                  <a:pt x="1755" y="3600"/>
                  <a:pt x="1755" y="3600"/>
                </a:cubicBezTo>
                <a:cubicBezTo>
                  <a:pt x="1755" y="4050"/>
                  <a:pt x="1755" y="4050"/>
                  <a:pt x="1755" y="4050"/>
                </a:cubicBezTo>
                <a:cubicBezTo>
                  <a:pt x="1755" y="13650"/>
                  <a:pt x="1755" y="13650"/>
                  <a:pt x="1755" y="13650"/>
                </a:cubicBezTo>
                <a:cubicBezTo>
                  <a:pt x="1755" y="13950"/>
                  <a:pt x="1755" y="13950"/>
                  <a:pt x="1755" y="13950"/>
                </a:cubicBezTo>
                <a:cubicBezTo>
                  <a:pt x="1755" y="17550"/>
                  <a:pt x="1755" y="17550"/>
                  <a:pt x="1755" y="17550"/>
                </a:cubicBezTo>
                <a:cubicBezTo>
                  <a:pt x="1755" y="17850"/>
                  <a:pt x="2025" y="18000"/>
                  <a:pt x="2160" y="18000"/>
                </a:cubicBezTo>
                <a:cubicBezTo>
                  <a:pt x="4725" y="18000"/>
                  <a:pt x="4725" y="18000"/>
                  <a:pt x="4725" y="18000"/>
                </a:cubicBezTo>
                <a:cubicBezTo>
                  <a:pt x="4185" y="18300"/>
                  <a:pt x="3915" y="18900"/>
                  <a:pt x="3915" y="19650"/>
                </a:cubicBezTo>
                <a:cubicBezTo>
                  <a:pt x="3915" y="20700"/>
                  <a:pt x="4725" y="21600"/>
                  <a:pt x="5805" y="21600"/>
                </a:cubicBezTo>
                <a:cubicBezTo>
                  <a:pt x="6750" y="21600"/>
                  <a:pt x="7560" y="20700"/>
                  <a:pt x="7560" y="19650"/>
                </a:cubicBezTo>
                <a:cubicBezTo>
                  <a:pt x="7560" y="18900"/>
                  <a:pt x="7290" y="18300"/>
                  <a:pt x="6885" y="18000"/>
                </a:cubicBezTo>
                <a:cubicBezTo>
                  <a:pt x="14445" y="18000"/>
                  <a:pt x="14445" y="18000"/>
                  <a:pt x="14445" y="18000"/>
                </a:cubicBezTo>
                <a:cubicBezTo>
                  <a:pt x="13905" y="18300"/>
                  <a:pt x="13635" y="18900"/>
                  <a:pt x="13635" y="19650"/>
                </a:cubicBezTo>
                <a:cubicBezTo>
                  <a:pt x="13635" y="20700"/>
                  <a:pt x="14445" y="21600"/>
                  <a:pt x="15525" y="21600"/>
                </a:cubicBezTo>
                <a:cubicBezTo>
                  <a:pt x="16470" y="21600"/>
                  <a:pt x="17280" y="20700"/>
                  <a:pt x="17280" y="19650"/>
                </a:cubicBezTo>
                <a:cubicBezTo>
                  <a:pt x="17280" y="18900"/>
                  <a:pt x="17010" y="18300"/>
                  <a:pt x="16605" y="18000"/>
                </a:cubicBezTo>
                <a:cubicBezTo>
                  <a:pt x="18765" y="18000"/>
                  <a:pt x="18765" y="18000"/>
                  <a:pt x="18765" y="18000"/>
                </a:cubicBezTo>
                <a:cubicBezTo>
                  <a:pt x="18900" y="18000"/>
                  <a:pt x="19035" y="17850"/>
                  <a:pt x="19035" y="17550"/>
                </a:cubicBezTo>
                <a:cubicBezTo>
                  <a:pt x="19035" y="17400"/>
                  <a:pt x="18900" y="17250"/>
                  <a:pt x="18765" y="17250"/>
                </a:cubicBezTo>
                <a:cubicBezTo>
                  <a:pt x="2565" y="17250"/>
                  <a:pt x="2565" y="17250"/>
                  <a:pt x="2565" y="17250"/>
                </a:cubicBezTo>
                <a:cubicBezTo>
                  <a:pt x="2565" y="13950"/>
                  <a:pt x="2565" y="13950"/>
                  <a:pt x="2565" y="13950"/>
                </a:cubicBezTo>
                <a:cubicBezTo>
                  <a:pt x="21600" y="13950"/>
                  <a:pt x="21600" y="13950"/>
                  <a:pt x="21600" y="13950"/>
                </a:cubicBezTo>
                <a:cubicBezTo>
                  <a:pt x="21600" y="3600"/>
                  <a:pt x="21600" y="3600"/>
                  <a:pt x="21600" y="3600"/>
                </a:cubicBezTo>
                <a:lnTo>
                  <a:pt x="2565" y="3600"/>
                </a:lnTo>
                <a:close/>
                <a:moveTo>
                  <a:pt x="5805" y="20850"/>
                </a:moveTo>
                <a:cubicBezTo>
                  <a:pt x="5130" y="20850"/>
                  <a:pt x="4725" y="20250"/>
                  <a:pt x="4725" y="19650"/>
                </a:cubicBezTo>
                <a:cubicBezTo>
                  <a:pt x="4725" y="18900"/>
                  <a:pt x="5130" y="18450"/>
                  <a:pt x="5805" y="18450"/>
                </a:cubicBezTo>
                <a:cubicBezTo>
                  <a:pt x="6345" y="18450"/>
                  <a:pt x="6885" y="18900"/>
                  <a:pt x="6885" y="19650"/>
                </a:cubicBezTo>
                <a:cubicBezTo>
                  <a:pt x="6885" y="20250"/>
                  <a:pt x="6345" y="20850"/>
                  <a:pt x="5805" y="20850"/>
                </a:cubicBezTo>
                <a:close/>
                <a:moveTo>
                  <a:pt x="15525" y="20850"/>
                </a:moveTo>
                <a:cubicBezTo>
                  <a:pt x="14850" y="20850"/>
                  <a:pt x="14445" y="20250"/>
                  <a:pt x="14445" y="19650"/>
                </a:cubicBezTo>
                <a:cubicBezTo>
                  <a:pt x="14445" y="18900"/>
                  <a:pt x="14850" y="18450"/>
                  <a:pt x="15525" y="18450"/>
                </a:cubicBezTo>
                <a:cubicBezTo>
                  <a:pt x="16065" y="18450"/>
                  <a:pt x="16605" y="18900"/>
                  <a:pt x="16605" y="19650"/>
                </a:cubicBezTo>
                <a:cubicBezTo>
                  <a:pt x="16605" y="20250"/>
                  <a:pt x="16065" y="20850"/>
                  <a:pt x="15525" y="20850"/>
                </a:cubicBezTo>
                <a:close/>
                <a:moveTo>
                  <a:pt x="2565" y="7650"/>
                </a:moveTo>
                <a:cubicBezTo>
                  <a:pt x="20925" y="7650"/>
                  <a:pt x="20925" y="7650"/>
                  <a:pt x="20925" y="7650"/>
                </a:cubicBezTo>
                <a:cubicBezTo>
                  <a:pt x="20925" y="10050"/>
                  <a:pt x="20925" y="10050"/>
                  <a:pt x="20925" y="10050"/>
                </a:cubicBezTo>
                <a:cubicBezTo>
                  <a:pt x="2565" y="10050"/>
                  <a:pt x="2565" y="10050"/>
                  <a:pt x="2565" y="10050"/>
                </a:cubicBezTo>
                <a:lnTo>
                  <a:pt x="2565" y="7650"/>
                </a:lnTo>
                <a:close/>
                <a:moveTo>
                  <a:pt x="20925" y="6750"/>
                </a:moveTo>
                <a:cubicBezTo>
                  <a:pt x="2565" y="6750"/>
                  <a:pt x="2565" y="6750"/>
                  <a:pt x="2565" y="6750"/>
                </a:cubicBezTo>
                <a:cubicBezTo>
                  <a:pt x="2565" y="4350"/>
                  <a:pt x="2565" y="4350"/>
                  <a:pt x="2565" y="4350"/>
                </a:cubicBezTo>
                <a:cubicBezTo>
                  <a:pt x="20925" y="4350"/>
                  <a:pt x="20925" y="4350"/>
                  <a:pt x="20925" y="4350"/>
                </a:cubicBezTo>
                <a:lnTo>
                  <a:pt x="20925" y="6750"/>
                </a:lnTo>
                <a:close/>
                <a:moveTo>
                  <a:pt x="2565" y="13200"/>
                </a:moveTo>
                <a:cubicBezTo>
                  <a:pt x="2565" y="10800"/>
                  <a:pt x="2565" y="10800"/>
                  <a:pt x="2565" y="10800"/>
                </a:cubicBezTo>
                <a:cubicBezTo>
                  <a:pt x="20925" y="10800"/>
                  <a:pt x="20925" y="10800"/>
                  <a:pt x="20925" y="10800"/>
                </a:cubicBezTo>
                <a:cubicBezTo>
                  <a:pt x="20925" y="13200"/>
                  <a:pt x="20925" y="13200"/>
                  <a:pt x="20925" y="13200"/>
                </a:cubicBezTo>
                <a:lnTo>
                  <a:pt x="2565" y="132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79" name="Freeform 1887"/>
          <p:cNvSpPr/>
          <p:nvPr/>
        </p:nvSpPr>
        <p:spPr>
          <a:xfrm>
            <a:off x="8783204" y="5686137"/>
            <a:ext cx="1091047" cy="10650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50" y="4599"/>
                </a:moveTo>
                <a:cubicBezTo>
                  <a:pt x="4050" y="1533"/>
                  <a:pt x="4050" y="1533"/>
                  <a:pt x="4050" y="1533"/>
                </a:cubicBezTo>
                <a:cubicBezTo>
                  <a:pt x="4050" y="1254"/>
                  <a:pt x="3915" y="1115"/>
                  <a:pt x="3645" y="1115"/>
                </a:cubicBezTo>
                <a:cubicBezTo>
                  <a:pt x="2835" y="1115"/>
                  <a:pt x="2835" y="1115"/>
                  <a:pt x="2835" y="1115"/>
                </a:cubicBezTo>
                <a:cubicBezTo>
                  <a:pt x="2700" y="418"/>
                  <a:pt x="2160" y="0"/>
                  <a:pt x="1485" y="0"/>
                </a:cubicBezTo>
                <a:cubicBezTo>
                  <a:pt x="675" y="0"/>
                  <a:pt x="0" y="697"/>
                  <a:pt x="0" y="1533"/>
                </a:cubicBezTo>
                <a:cubicBezTo>
                  <a:pt x="0" y="2369"/>
                  <a:pt x="675" y="3066"/>
                  <a:pt x="1485" y="3066"/>
                </a:cubicBezTo>
                <a:cubicBezTo>
                  <a:pt x="2160" y="3066"/>
                  <a:pt x="2700" y="2508"/>
                  <a:pt x="2835" y="1951"/>
                </a:cubicBezTo>
                <a:cubicBezTo>
                  <a:pt x="3240" y="1951"/>
                  <a:pt x="3240" y="1951"/>
                  <a:pt x="3240" y="1951"/>
                </a:cubicBezTo>
                <a:cubicBezTo>
                  <a:pt x="3240" y="4599"/>
                  <a:pt x="3240" y="4599"/>
                  <a:pt x="3240" y="4599"/>
                </a:cubicBezTo>
                <a:cubicBezTo>
                  <a:pt x="3240" y="4877"/>
                  <a:pt x="3240" y="4877"/>
                  <a:pt x="3240" y="4877"/>
                </a:cubicBezTo>
                <a:cubicBezTo>
                  <a:pt x="3240" y="13935"/>
                  <a:pt x="3240" y="13935"/>
                  <a:pt x="3240" y="13935"/>
                </a:cubicBezTo>
                <a:cubicBezTo>
                  <a:pt x="3240" y="14354"/>
                  <a:pt x="3240" y="14354"/>
                  <a:pt x="3240" y="14354"/>
                </a:cubicBezTo>
                <a:cubicBezTo>
                  <a:pt x="3240" y="17698"/>
                  <a:pt x="3240" y="17698"/>
                  <a:pt x="3240" y="17698"/>
                </a:cubicBezTo>
                <a:cubicBezTo>
                  <a:pt x="3240" y="17977"/>
                  <a:pt x="3510" y="18116"/>
                  <a:pt x="3645" y="18116"/>
                </a:cubicBezTo>
                <a:cubicBezTo>
                  <a:pt x="6210" y="18116"/>
                  <a:pt x="6210" y="18116"/>
                  <a:pt x="6210" y="18116"/>
                </a:cubicBezTo>
                <a:cubicBezTo>
                  <a:pt x="5805" y="18534"/>
                  <a:pt x="5535" y="19092"/>
                  <a:pt x="5535" y="19649"/>
                </a:cubicBezTo>
                <a:cubicBezTo>
                  <a:pt x="5535" y="20625"/>
                  <a:pt x="6345" y="21600"/>
                  <a:pt x="7290" y="21600"/>
                </a:cubicBezTo>
                <a:cubicBezTo>
                  <a:pt x="8370" y="21600"/>
                  <a:pt x="9180" y="20625"/>
                  <a:pt x="9180" y="19649"/>
                </a:cubicBezTo>
                <a:cubicBezTo>
                  <a:pt x="9180" y="19092"/>
                  <a:pt x="8910" y="18534"/>
                  <a:pt x="8370" y="18116"/>
                </a:cubicBezTo>
                <a:cubicBezTo>
                  <a:pt x="14985" y="18116"/>
                  <a:pt x="14985" y="18116"/>
                  <a:pt x="14985" y="18116"/>
                </a:cubicBezTo>
                <a:cubicBezTo>
                  <a:pt x="14580" y="18534"/>
                  <a:pt x="14310" y="19092"/>
                  <a:pt x="14310" y="19649"/>
                </a:cubicBezTo>
                <a:cubicBezTo>
                  <a:pt x="14310" y="20625"/>
                  <a:pt x="15120" y="21600"/>
                  <a:pt x="16065" y="21600"/>
                </a:cubicBezTo>
                <a:cubicBezTo>
                  <a:pt x="17145" y="21600"/>
                  <a:pt x="17955" y="20625"/>
                  <a:pt x="17955" y="19649"/>
                </a:cubicBezTo>
                <a:cubicBezTo>
                  <a:pt x="17955" y="19092"/>
                  <a:pt x="17685" y="18534"/>
                  <a:pt x="17145" y="18116"/>
                </a:cubicBezTo>
                <a:cubicBezTo>
                  <a:pt x="19440" y="18116"/>
                  <a:pt x="19440" y="18116"/>
                  <a:pt x="19440" y="18116"/>
                </a:cubicBezTo>
                <a:cubicBezTo>
                  <a:pt x="19575" y="18116"/>
                  <a:pt x="19710" y="17977"/>
                  <a:pt x="19710" y="17698"/>
                </a:cubicBezTo>
                <a:cubicBezTo>
                  <a:pt x="19710" y="17559"/>
                  <a:pt x="19575" y="17419"/>
                  <a:pt x="19440" y="17419"/>
                </a:cubicBezTo>
                <a:cubicBezTo>
                  <a:pt x="4050" y="17419"/>
                  <a:pt x="4050" y="17419"/>
                  <a:pt x="4050" y="17419"/>
                </a:cubicBezTo>
                <a:cubicBezTo>
                  <a:pt x="4050" y="14354"/>
                  <a:pt x="4050" y="14354"/>
                  <a:pt x="4050" y="14354"/>
                </a:cubicBezTo>
                <a:cubicBezTo>
                  <a:pt x="21600" y="14354"/>
                  <a:pt x="21600" y="14354"/>
                  <a:pt x="21600" y="14354"/>
                </a:cubicBezTo>
                <a:cubicBezTo>
                  <a:pt x="21600" y="4599"/>
                  <a:pt x="21600" y="4599"/>
                  <a:pt x="21600" y="4599"/>
                </a:cubicBezTo>
                <a:lnTo>
                  <a:pt x="4050" y="4599"/>
                </a:lnTo>
                <a:close/>
                <a:moveTo>
                  <a:pt x="1485" y="2230"/>
                </a:moveTo>
                <a:cubicBezTo>
                  <a:pt x="1080" y="2230"/>
                  <a:pt x="675" y="1951"/>
                  <a:pt x="675" y="1533"/>
                </a:cubicBezTo>
                <a:cubicBezTo>
                  <a:pt x="675" y="1115"/>
                  <a:pt x="1080" y="697"/>
                  <a:pt x="1485" y="697"/>
                </a:cubicBezTo>
                <a:cubicBezTo>
                  <a:pt x="1755" y="697"/>
                  <a:pt x="2025" y="975"/>
                  <a:pt x="2160" y="1115"/>
                </a:cubicBezTo>
                <a:cubicBezTo>
                  <a:pt x="1890" y="1115"/>
                  <a:pt x="1890" y="1115"/>
                  <a:pt x="1890" y="1115"/>
                </a:cubicBezTo>
                <a:cubicBezTo>
                  <a:pt x="1620" y="1115"/>
                  <a:pt x="1485" y="1254"/>
                  <a:pt x="1485" y="1533"/>
                </a:cubicBezTo>
                <a:cubicBezTo>
                  <a:pt x="1485" y="1672"/>
                  <a:pt x="1620" y="1951"/>
                  <a:pt x="1890" y="1951"/>
                </a:cubicBezTo>
                <a:cubicBezTo>
                  <a:pt x="2160" y="1951"/>
                  <a:pt x="2160" y="1951"/>
                  <a:pt x="2160" y="1951"/>
                </a:cubicBezTo>
                <a:cubicBezTo>
                  <a:pt x="2025" y="2090"/>
                  <a:pt x="1755" y="2230"/>
                  <a:pt x="1485" y="2230"/>
                </a:cubicBezTo>
                <a:close/>
                <a:moveTo>
                  <a:pt x="7290" y="20764"/>
                </a:moveTo>
                <a:cubicBezTo>
                  <a:pt x="6750" y="20764"/>
                  <a:pt x="6210" y="20346"/>
                  <a:pt x="6210" y="19649"/>
                </a:cubicBezTo>
                <a:cubicBezTo>
                  <a:pt x="6210" y="19092"/>
                  <a:pt x="6750" y="18534"/>
                  <a:pt x="7290" y="18534"/>
                </a:cubicBezTo>
                <a:cubicBezTo>
                  <a:pt x="7965" y="18534"/>
                  <a:pt x="8370" y="19092"/>
                  <a:pt x="8370" y="19649"/>
                </a:cubicBezTo>
                <a:cubicBezTo>
                  <a:pt x="8370" y="20346"/>
                  <a:pt x="7965" y="20764"/>
                  <a:pt x="7290" y="20764"/>
                </a:cubicBezTo>
                <a:close/>
                <a:moveTo>
                  <a:pt x="16065" y="20764"/>
                </a:moveTo>
                <a:cubicBezTo>
                  <a:pt x="15525" y="20764"/>
                  <a:pt x="14985" y="20346"/>
                  <a:pt x="14985" y="19649"/>
                </a:cubicBezTo>
                <a:cubicBezTo>
                  <a:pt x="14985" y="19092"/>
                  <a:pt x="15525" y="18534"/>
                  <a:pt x="16065" y="18534"/>
                </a:cubicBezTo>
                <a:cubicBezTo>
                  <a:pt x="16740" y="18534"/>
                  <a:pt x="17145" y="19092"/>
                  <a:pt x="17145" y="19649"/>
                </a:cubicBezTo>
                <a:cubicBezTo>
                  <a:pt x="17145" y="20346"/>
                  <a:pt x="16740" y="20764"/>
                  <a:pt x="16065" y="20764"/>
                </a:cubicBezTo>
                <a:close/>
                <a:moveTo>
                  <a:pt x="14985" y="7525"/>
                </a:moveTo>
                <a:cubicBezTo>
                  <a:pt x="12825" y="7525"/>
                  <a:pt x="12825" y="7525"/>
                  <a:pt x="12825" y="7525"/>
                </a:cubicBezTo>
                <a:cubicBezTo>
                  <a:pt x="12825" y="5295"/>
                  <a:pt x="12825" y="5295"/>
                  <a:pt x="12825" y="5295"/>
                </a:cubicBezTo>
                <a:cubicBezTo>
                  <a:pt x="14985" y="5295"/>
                  <a:pt x="14985" y="5295"/>
                  <a:pt x="14985" y="5295"/>
                </a:cubicBezTo>
                <a:lnTo>
                  <a:pt x="14985" y="7525"/>
                </a:lnTo>
                <a:close/>
                <a:moveTo>
                  <a:pt x="15795" y="5295"/>
                </a:moveTo>
                <a:cubicBezTo>
                  <a:pt x="17955" y="5295"/>
                  <a:pt x="17955" y="5295"/>
                  <a:pt x="17955" y="5295"/>
                </a:cubicBezTo>
                <a:cubicBezTo>
                  <a:pt x="17955" y="7525"/>
                  <a:pt x="17955" y="7525"/>
                  <a:pt x="17955" y="7525"/>
                </a:cubicBezTo>
                <a:cubicBezTo>
                  <a:pt x="15795" y="7525"/>
                  <a:pt x="15795" y="7525"/>
                  <a:pt x="15795" y="7525"/>
                </a:cubicBezTo>
                <a:lnTo>
                  <a:pt x="15795" y="5295"/>
                </a:lnTo>
                <a:close/>
                <a:moveTo>
                  <a:pt x="12825" y="8361"/>
                </a:moveTo>
                <a:cubicBezTo>
                  <a:pt x="14985" y="8361"/>
                  <a:pt x="14985" y="8361"/>
                  <a:pt x="14985" y="8361"/>
                </a:cubicBezTo>
                <a:cubicBezTo>
                  <a:pt x="14985" y="10591"/>
                  <a:pt x="14985" y="10591"/>
                  <a:pt x="14985" y="10591"/>
                </a:cubicBezTo>
                <a:cubicBezTo>
                  <a:pt x="12825" y="10591"/>
                  <a:pt x="12825" y="10591"/>
                  <a:pt x="12825" y="10591"/>
                </a:cubicBezTo>
                <a:lnTo>
                  <a:pt x="12825" y="8361"/>
                </a:lnTo>
                <a:close/>
                <a:moveTo>
                  <a:pt x="12015" y="10591"/>
                </a:moveTo>
                <a:cubicBezTo>
                  <a:pt x="9855" y="10591"/>
                  <a:pt x="9855" y="10591"/>
                  <a:pt x="9855" y="10591"/>
                </a:cubicBezTo>
                <a:cubicBezTo>
                  <a:pt x="9855" y="8361"/>
                  <a:pt x="9855" y="8361"/>
                  <a:pt x="9855" y="8361"/>
                </a:cubicBezTo>
                <a:cubicBezTo>
                  <a:pt x="12015" y="8361"/>
                  <a:pt x="12015" y="8361"/>
                  <a:pt x="12015" y="8361"/>
                </a:cubicBezTo>
                <a:lnTo>
                  <a:pt x="12015" y="10591"/>
                </a:lnTo>
                <a:close/>
                <a:moveTo>
                  <a:pt x="12015" y="7525"/>
                </a:moveTo>
                <a:cubicBezTo>
                  <a:pt x="9855" y="7525"/>
                  <a:pt x="9855" y="7525"/>
                  <a:pt x="9855" y="7525"/>
                </a:cubicBezTo>
                <a:cubicBezTo>
                  <a:pt x="9855" y="5295"/>
                  <a:pt x="9855" y="5295"/>
                  <a:pt x="9855" y="5295"/>
                </a:cubicBezTo>
                <a:cubicBezTo>
                  <a:pt x="12015" y="5295"/>
                  <a:pt x="12015" y="5295"/>
                  <a:pt x="12015" y="5295"/>
                </a:cubicBezTo>
                <a:lnTo>
                  <a:pt x="12015" y="7525"/>
                </a:lnTo>
                <a:close/>
                <a:moveTo>
                  <a:pt x="9180" y="7525"/>
                </a:moveTo>
                <a:cubicBezTo>
                  <a:pt x="7020" y="7525"/>
                  <a:pt x="7020" y="7525"/>
                  <a:pt x="7020" y="7525"/>
                </a:cubicBezTo>
                <a:cubicBezTo>
                  <a:pt x="7020" y="5295"/>
                  <a:pt x="7020" y="5295"/>
                  <a:pt x="7020" y="5295"/>
                </a:cubicBezTo>
                <a:cubicBezTo>
                  <a:pt x="9180" y="5295"/>
                  <a:pt x="9180" y="5295"/>
                  <a:pt x="9180" y="5295"/>
                </a:cubicBezTo>
                <a:lnTo>
                  <a:pt x="9180" y="7525"/>
                </a:lnTo>
                <a:close/>
                <a:moveTo>
                  <a:pt x="6210" y="7525"/>
                </a:moveTo>
                <a:cubicBezTo>
                  <a:pt x="4050" y="7525"/>
                  <a:pt x="4050" y="7525"/>
                  <a:pt x="4050" y="7525"/>
                </a:cubicBezTo>
                <a:cubicBezTo>
                  <a:pt x="4050" y="5295"/>
                  <a:pt x="4050" y="5295"/>
                  <a:pt x="4050" y="5295"/>
                </a:cubicBezTo>
                <a:cubicBezTo>
                  <a:pt x="6210" y="5295"/>
                  <a:pt x="6210" y="5295"/>
                  <a:pt x="6210" y="5295"/>
                </a:cubicBezTo>
                <a:lnTo>
                  <a:pt x="6210" y="7525"/>
                </a:lnTo>
                <a:close/>
                <a:moveTo>
                  <a:pt x="4050" y="8361"/>
                </a:moveTo>
                <a:cubicBezTo>
                  <a:pt x="6210" y="8361"/>
                  <a:pt x="6210" y="8361"/>
                  <a:pt x="6210" y="8361"/>
                </a:cubicBezTo>
                <a:cubicBezTo>
                  <a:pt x="6210" y="10591"/>
                  <a:pt x="6210" y="10591"/>
                  <a:pt x="6210" y="10591"/>
                </a:cubicBezTo>
                <a:cubicBezTo>
                  <a:pt x="4050" y="10591"/>
                  <a:pt x="4050" y="10591"/>
                  <a:pt x="4050" y="10591"/>
                </a:cubicBezTo>
                <a:lnTo>
                  <a:pt x="4050" y="8361"/>
                </a:lnTo>
                <a:close/>
                <a:moveTo>
                  <a:pt x="7020" y="8361"/>
                </a:moveTo>
                <a:cubicBezTo>
                  <a:pt x="9180" y="8361"/>
                  <a:pt x="9180" y="8361"/>
                  <a:pt x="9180" y="8361"/>
                </a:cubicBezTo>
                <a:cubicBezTo>
                  <a:pt x="9180" y="10591"/>
                  <a:pt x="9180" y="10591"/>
                  <a:pt x="9180" y="10591"/>
                </a:cubicBezTo>
                <a:cubicBezTo>
                  <a:pt x="7020" y="10591"/>
                  <a:pt x="7020" y="10591"/>
                  <a:pt x="7020" y="10591"/>
                </a:cubicBezTo>
                <a:lnTo>
                  <a:pt x="7020" y="8361"/>
                </a:lnTo>
                <a:close/>
                <a:moveTo>
                  <a:pt x="9180" y="11288"/>
                </a:moveTo>
                <a:cubicBezTo>
                  <a:pt x="9180" y="13657"/>
                  <a:pt x="9180" y="13657"/>
                  <a:pt x="9180" y="13657"/>
                </a:cubicBezTo>
                <a:cubicBezTo>
                  <a:pt x="7020" y="13657"/>
                  <a:pt x="7020" y="13657"/>
                  <a:pt x="7020" y="13657"/>
                </a:cubicBezTo>
                <a:cubicBezTo>
                  <a:pt x="7020" y="11288"/>
                  <a:pt x="7020" y="11288"/>
                  <a:pt x="7020" y="11288"/>
                </a:cubicBezTo>
                <a:lnTo>
                  <a:pt x="9180" y="11288"/>
                </a:lnTo>
                <a:close/>
                <a:moveTo>
                  <a:pt x="9855" y="11288"/>
                </a:moveTo>
                <a:cubicBezTo>
                  <a:pt x="12015" y="11288"/>
                  <a:pt x="12015" y="11288"/>
                  <a:pt x="12015" y="11288"/>
                </a:cubicBezTo>
                <a:cubicBezTo>
                  <a:pt x="12015" y="13657"/>
                  <a:pt x="12015" y="13657"/>
                  <a:pt x="12015" y="13657"/>
                </a:cubicBezTo>
                <a:cubicBezTo>
                  <a:pt x="9855" y="13657"/>
                  <a:pt x="9855" y="13657"/>
                  <a:pt x="9855" y="13657"/>
                </a:cubicBezTo>
                <a:lnTo>
                  <a:pt x="9855" y="11288"/>
                </a:lnTo>
                <a:close/>
                <a:moveTo>
                  <a:pt x="12825" y="11288"/>
                </a:moveTo>
                <a:cubicBezTo>
                  <a:pt x="14985" y="11288"/>
                  <a:pt x="14985" y="11288"/>
                  <a:pt x="14985" y="11288"/>
                </a:cubicBezTo>
                <a:cubicBezTo>
                  <a:pt x="14985" y="13657"/>
                  <a:pt x="14985" y="13657"/>
                  <a:pt x="14985" y="13657"/>
                </a:cubicBezTo>
                <a:cubicBezTo>
                  <a:pt x="12825" y="13657"/>
                  <a:pt x="12825" y="13657"/>
                  <a:pt x="12825" y="13657"/>
                </a:cubicBezTo>
                <a:lnTo>
                  <a:pt x="12825" y="11288"/>
                </a:lnTo>
                <a:close/>
                <a:moveTo>
                  <a:pt x="15795" y="11288"/>
                </a:moveTo>
                <a:cubicBezTo>
                  <a:pt x="17955" y="11288"/>
                  <a:pt x="17955" y="11288"/>
                  <a:pt x="17955" y="11288"/>
                </a:cubicBezTo>
                <a:cubicBezTo>
                  <a:pt x="17955" y="13657"/>
                  <a:pt x="17955" y="13657"/>
                  <a:pt x="17955" y="13657"/>
                </a:cubicBezTo>
                <a:cubicBezTo>
                  <a:pt x="15795" y="13657"/>
                  <a:pt x="15795" y="13657"/>
                  <a:pt x="15795" y="13657"/>
                </a:cubicBezTo>
                <a:lnTo>
                  <a:pt x="15795" y="11288"/>
                </a:lnTo>
                <a:close/>
                <a:moveTo>
                  <a:pt x="15795" y="10591"/>
                </a:moveTo>
                <a:cubicBezTo>
                  <a:pt x="15795" y="8361"/>
                  <a:pt x="15795" y="8361"/>
                  <a:pt x="15795" y="8361"/>
                </a:cubicBezTo>
                <a:cubicBezTo>
                  <a:pt x="17955" y="8361"/>
                  <a:pt x="17955" y="8361"/>
                  <a:pt x="17955" y="8361"/>
                </a:cubicBezTo>
                <a:cubicBezTo>
                  <a:pt x="17955" y="10591"/>
                  <a:pt x="17955" y="10591"/>
                  <a:pt x="17955" y="10591"/>
                </a:cubicBezTo>
                <a:lnTo>
                  <a:pt x="15795" y="10591"/>
                </a:lnTo>
                <a:close/>
                <a:moveTo>
                  <a:pt x="18630" y="8361"/>
                </a:moveTo>
                <a:cubicBezTo>
                  <a:pt x="20925" y="8361"/>
                  <a:pt x="20925" y="8361"/>
                  <a:pt x="20925" y="8361"/>
                </a:cubicBezTo>
                <a:cubicBezTo>
                  <a:pt x="20925" y="10591"/>
                  <a:pt x="20925" y="10591"/>
                  <a:pt x="20925" y="10591"/>
                </a:cubicBezTo>
                <a:cubicBezTo>
                  <a:pt x="18630" y="10591"/>
                  <a:pt x="18630" y="10591"/>
                  <a:pt x="18630" y="10591"/>
                </a:cubicBezTo>
                <a:lnTo>
                  <a:pt x="18630" y="8361"/>
                </a:lnTo>
                <a:close/>
                <a:moveTo>
                  <a:pt x="20925" y="7525"/>
                </a:moveTo>
                <a:cubicBezTo>
                  <a:pt x="18630" y="7525"/>
                  <a:pt x="18630" y="7525"/>
                  <a:pt x="18630" y="7525"/>
                </a:cubicBezTo>
                <a:cubicBezTo>
                  <a:pt x="18630" y="5295"/>
                  <a:pt x="18630" y="5295"/>
                  <a:pt x="18630" y="5295"/>
                </a:cubicBezTo>
                <a:cubicBezTo>
                  <a:pt x="20925" y="5295"/>
                  <a:pt x="20925" y="5295"/>
                  <a:pt x="20925" y="5295"/>
                </a:cubicBezTo>
                <a:lnTo>
                  <a:pt x="20925" y="7525"/>
                </a:lnTo>
                <a:close/>
                <a:moveTo>
                  <a:pt x="4050" y="11288"/>
                </a:moveTo>
                <a:cubicBezTo>
                  <a:pt x="6210" y="11288"/>
                  <a:pt x="6210" y="11288"/>
                  <a:pt x="6210" y="11288"/>
                </a:cubicBezTo>
                <a:cubicBezTo>
                  <a:pt x="6210" y="13657"/>
                  <a:pt x="6210" y="13657"/>
                  <a:pt x="6210" y="13657"/>
                </a:cubicBezTo>
                <a:cubicBezTo>
                  <a:pt x="4050" y="13657"/>
                  <a:pt x="4050" y="13657"/>
                  <a:pt x="4050" y="13657"/>
                </a:cubicBezTo>
                <a:lnTo>
                  <a:pt x="4050" y="11288"/>
                </a:lnTo>
                <a:close/>
                <a:moveTo>
                  <a:pt x="18630" y="13657"/>
                </a:moveTo>
                <a:cubicBezTo>
                  <a:pt x="18630" y="11288"/>
                  <a:pt x="18630" y="11288"/>
                  <a:pt x="18630" y="11288"/>
                </a:cubicBezTo>
                <a:cubicBezTo>
                  <a:pt x="20925" y="11288"/>
                  <a:pt x="20925" y="11288"/>
                  <a:pt x="20925" y="11288"/>
                </a:cubicBezTo>
                <a:cubicBezTo>
                  <a:pt x="20925" y="13657"/>
                  <a:pt x="20925" y="13657"/>
                  <a:pt x="20925" y="13657"/>
                </a:cubicBezTo>
                <a:lnTo>
                  <a:pt x="18630" y="1365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80" name="Freeform 1888"/>
          <p:cNvSpPr/>
          <p:nvPr/>
        </p:nvSpPr>
        <p:spPr>
          <a:xfrm>
            <a:off x="8783204" y="6924388"/>
            <a:ext cx="1091047" cy="10650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354"/>
                </a:moveTo>
                <a:cubicBezTo>
                  <a:pt x="21600" y="4599"/>
                  <a:pt x="21600" y="4599"/>
                  <a:pt x="21600" y="4599"/>
                </a:cubicBezTo>
                <a:cubicBezTo>
                  <a:pt x="4050" y="4599"/>
                  <a:pt x="4050" y="4599"/>
                  <a:pt x="4050" y="4599"/>
                </a:cubicBezTo>
                <a:cubicBezTo>
                  <a:pt x="4050" y="1533"/>
                  <a:pt x="4050" y="1533"/>
                  <a:pt x="4050" y="1533"/>
                </a:cubicBezTo>
                <a:cubicBezTo>
                  <a:pt x="4050" y="1254"/>
                  <a:pt x="3915" y="1115"/>
                  <a:pt x="3645" y="1115"/>
                </a:cubicBezTo>
                <a:cubicBezTo>
                  <a:pt x="2835" y="1115"/>
                  <a:pt x="2835" y="1115"/>
                  <a:pt x="2835" y="1115"/>
                </a:cubicBezTo>
                <a:cubicBezTo>
                  <a:pt x="2700" y="418"/>
                  <a:pt x="2160" y="0"/>
                  <a:pt x="1485" y="0"/>
                </a:cubicBezTo>
                <a:cubicBezTo>
                  <a:pt x="675" y="0"/>
                  <a:pt x="0" y="697"/>
                  <a:pt x="0" y="1533"/>
                </a:cubicBezTo>
                <a:cubicBezTo>
                  <a:pt x="0" y="2369"/>
                  <a:pt x="675" y="3066"/>
                  <a:pt x="1485" y="3066"/>
                </a:cubicBezTo>
                <a:cubicBezTo>
                  <a:pt x="2160" y="3066"/>
                  <a:pt x="2700" y="2508"/>
                  <a:pt x="2835" y="1951"/>
                </a:cubicBezTo>
                <a:cubicBezTo>
                  <a:pt x="3240" y="1951"/>
                  <a:pt x="3240" y="1951"/>
                  <a:pt x="3240" y="1951"/>
                </a:cubicBezTo>
                <a:cubicBezTo>
                  <a:pt x="3240" y="4599"/>
                  <a:pt x="3240" y="4599"/>
                  <a:pt x="3240" y="4599"/>
                </a:cubicBezTo>
                <a:cubicBezTo>
                  <a:pt x="3240" y="4877"/>
                  <a:pt x="3240" y="4877"/>
                  <a:pt x="3240" y="4877"/>
                </a:cubicBezTo>
                <a:cubicBezTo>
                  <a:pt x="3240" y="13935"/>
                  <a:pt x="3240" y="13935"/>
                  <a:pt x="3240" y="13935"/>
                </a:cubicBezTo>
                <a:cubicBezTo>
                  <a:pt x="3240" y="14354"/>
                  <a:pt x="3240" y="14354"/>
                  <a:pt x="3240" y="14354"/>
                </a:cubicBezTo>
                <a:cubicBezTo>
                  <a:pt x="3240" y="17698"/>
                  <a:pt x="3240" y="17698"/>
                  <a:pt x="3240" y="17698"/>
                </a:cubicBezTo>
                <a:cubicBezTo>
                  <a:pt x="3240" y="17977"/>
                  <a:pt x="3510" y="18116"/>
                  <a:pt x="3645" y="18116"/>
                </a:cubicBezTo>
                <a:cubicBezTo>
                  <a:pt x="6210" y="18116"/>
                  <a:pt x="6210" y="18116"/>
                  <a:pt x="6210" y="18116"/>
                </a:cubicBezTo>
                <a:cubicBezTo>
                  <a:pt x="5805" y="18534"/>
                  <a:pt x="5535" y="19092"/>
                  <a:pt x="5535" y="19649"/>
                </a:cubicBezTo>
                <a:cubicBezTo>
                  <a:pt x="5535" y="20625"/>
                  <a:pt x="6345" y="21600"/>
                  <a:pt x="7290" y="21600"/>
                </a:cubicBezTo>
                <a:cubicBezTo>
                  <a:pt x="8370" y="21600"/>
                  <a:pt x="9180" y="20625"/>
                  <a:pt x="9180" y="19649"/>
                </a:cubicBezTo>
                <a:cubicBezTo>
                  <a:pt x="9180" y="19092"/>
                  <a:pt x="8910" y="18534"/>
                  <a:pt x="8370" y="18116"/>
                </a:cubicBezTo>
                <a:cubicBezTo>
                  <a:pt x="14985" y="18116"/>
                  <a:pt x="14985" y="18116"/>
                  <a:pt x="14985" y="18116"/>
                </a:cubicBezTo>
                <a:cubicBezTo>
                  <a:pt x="14580" y="18534"/>
                  <a:pt x="14310" y="19092"/>
                  <a:pt x="14310" y="19649"/>
                </a:cubicBezTo>
                <a:cubicBezTo>
                  <a:pt x="14310" y="20625"/>
                  <a:pt x="15120" y="21600"/>
                  <a:pt x="16065" y="21600"/>
                </a:cubicBezTo>
                <a:cubicBezTo>
                  <a:pt x="17145" y="21600"/>
                  <a:pt x="17955" y="20625"/>
                  <a:pt x="17955" y="19649"/>
                </a:cubicBezTo>
                <a:cubicBezTo>
                  <a:pt x="17955" y="19092"/>
                  <a:pt x="17685" y="18534"/>
                  <a:pt x="17145" y="18116"/>
                </a:cubicBezTo>
                <a:cubicBezTo>
                  <a:pt x="19440" y="18116"/>
                  <a:pt x="19440" y="18116"/>
                  <a:pt x="19440" y="18116"/>
                </a:cubicBezTo>
                <a:cubicBezTo>
                  <a:pt x="19575" y="18116"/>
                  <a:pt x="19710" y="17977"/>
                  <a:pt x="19710" y="17698"/>
                </a:cubicBezTo>
                <a:cubicBezTo>
                  <a:pt x="19710" y="17559"/>
                  <a:pt x="19575" y="17419"/>
                  <a:pt x="19440" y="17419"/>
                </a:cubicBezTo>
                <a:cubicBezTo>
                  <a:pt x="4050" y="17419"/>
                  <a:pt x="4050" y="17419"/>
                  <a:pt x="4050" y="17419"/>
                </a:cubicBezTo>
                <a:cubicBezTo>
                  <a:pt x="4050" y="14354"/>
                  <a:pt x="4050" y="14354"/>
                  <a:pt x="4050" y="14354"/>
                </a:cubicBezTo>
                <a:lnTo>
                  <a:pt x="21600" y="14354"/>
                </a:lnTo>
                <a:close/>
                <a:moveTo>
                  <a:pt x="1485" y="2230"/>
                </a:moveTo>
                <a:cubicBezTo>
                  <a:pt x="1080" y="2230"/>
                  <a:pt x="675" y="1951"/>
                  <a:pt x="675" y="1533"/>
                </a:cubicBezTo>
                <a:cubicBezTo>
                  <a:pt x="675" y="1115"/>
                  <a:pt x="1080" y="697"/>
                  <a:pt x="1485" y="697"/>
                </a:cubicBezTo>
                <a:cubicBezTo>
                  <a:pt x="1755" y="697"/>
                  <a:pt x="2025" y="975"/>
                  <a:pt x="2160" y="1115"/>
                </a:cubicBezTo>
                <a:cubicBezTo>
                  <a:pt x="1890" y="1115"/>
                  <a:pt x="1890" y="1115"/>
                  <a:pt x="1890" y="1115"/>
                </a:cubicBezTo>
                <a:cubicBezTo>
                  <a:pt x="1620" y="1115"/>
                  <a:pt x="1485" y="1254"/>
                  <a:pt x="1485" y="1533"/>
                </a:cubicBezTo>
                <a:cubicBezTo>
                  <a:pt x="1485" y="1672"/>
                  <a:pt x="1620" y="1951"/>
                  <a:pt x="1890" y="1951"/>
                </a:cubicBezTo>
                <a:cubicBezTo>
                  <a:pt x="2160" y="1951"/>
                  <a:pt x="2160" y="1951"/>
                  <a:pt x="2160" y="1951"/>
                </a:cubicBezTo>
                <a:cubicBezTo>
                  <a:pt x="2025" y="2090"/>
                  <a:pt x="1755" y="2230"/>
                  <a:pt x="1485" y="2230"/>
                </a:cubicBezTo>
                <a:close/>
                <a:moveTo>
                  <a:pt x="7290" y="20764"/>
                </a:moveTo>
                <a:cubicBezTo>
                  <a:pt x="6750" y="20764"/>
                  <a:pt x="6210" y="20346"/>
                  <a:pt x="6210" y="19649"/>
                </a:cubicBezTo>
                <a:cubicBezTo>
                  <a:pt x="6210" y="19092"/>
                  <a:pt x="6750" y="18534"/>
                  <a:pt x="7290" y="18534"/>
                </a:cubicBezTo>
                <a:cubicBezTo>
                  <a:pt x="7965" y="18534"/>
                  <a:pt x="8370" y="19092"/>
                  <a:pt x="8370" y="19649"/>
                </a:cubicBezTo>
                <a:cubicBezTo>
                  <a:pt x="8370" y="20346"/>
                  <a:pt x="7965" y="20764"/>
                  <a:pt x="7290" y="20764"/>
                </a:cubicBezTo>
                <a:close/>
                <a:moveTo>
                  <a:pt x="16065" y="20764"/>
                </a:moveTo>
                <a:cubicBezTo>
                  <a:pt x="15525" y="20764"/>
                  <a:pt x="14985" y="20346"/>
                  <a:pt x="14985" y="19649"/>
                </a:cubicBezTo>
                <a:cubicBezTo>
                  <a:pt x="14985" y="19092"/>
                  <a:pt x="15525" y="18534"/>
                  <a:pt x="16065" y="18534"/>
                </a:cubicBezTo>
                <a:cubicBezTo>
                  <a:pt x="16740" y="18534"/>
                  <a:pt x="17145" y="19092"/>
                  <a:pt x="17145" y="19649"/>
                </a:cubicBezTo>
                <a:cubicBezTo>
                  <a:pt x="17145" y="20346"/>
                  <a:pt x="16740" y="20764"/>
                  <a:pt x="16065" y="20764"/>
                </a:cubicBezTo>
                <a:close/>
                <a:moveTo>
                  <a:pt x="20925" y="13657"/>
                </a:moveTo>
                <a:cubicBezTo>
                  <a:pt x="4050" y="13657"/>
                  <a:pt x="4050" y="13657"/>
                  <a:pt x="4050" y="13657"/>
                </a:cubicBezTo>
                <a:cubicBezTo>
                  <a:pt x="4050" y="5295"/>
                  <a:pt x="4050" y="5295"/>
                  <a:pt x="4050" y="5295"/>
                </a:cubicBezTo>
                <a:cubicBezTo>
                  <a:pt x="20925" y="5295"/>
                  <a:pt x="20925" y="5295"/>
                  <a:pt x="20925" y="5295"/>
                </a:cubicBezTo>
                <a:lnTo>
                  <a:pt x="20925" y="13657"/>
                </a:lnTo>
                <a:close/>
                <a:moveTo>
                  <a:pt x="11340" y="6828"/>
                </a:moveTo>
                <a:cubicBezTo>
                  <a:pt x="11610" y="6828"/>
                  <a:pt x="11745" y="6968"/>
                  <a:pt x="11745" y="7246"/>
                </a:cubicBezTo>
                <a:cubicBezTo>
                  <a:pt x="11745" y="7386"/>
                  <a:pt x="11610" y="7525"/>
                  <a:pt x="11340" y="7525"/>
                </a:cubicBezTo>
                <a:cubicBezTo>
                  <a:pt x="11205" y="7525"/>
                  <a:pt x="10935" y="7386"/>
                  <a:pt x="10935" y="7246"/>
                </a:cubicBezTo>
                <a:cubicBezTo>
                  <a:pt x="10935" y="6968"/>
                  <a:pt x="11205" y="6828"/>
                  <a:pt x="11340" y="6828"/>
                </a:cubicBezTo>
                <a:close/>
                <a:moveTo>
                  <a:pt x="12420" y="5714"/>
                </a:moveTo>
                <a:cubicBezTo>
                  <a:pt x="12690" y="5714"/>
                  <a:pt x="12825" y="5853"/>
                  <a:pt x="12825" y="5992"/>
                </a:cubicBezTo>
                <a:cubicBezTo>
                  <a:pt x="12825" y="6271"/>
                  <a:pt x="12690" y="6410"/>
                  <a:pt x="12420" y="6410"/>
                </a:cubicBezTo>
                <a:cubicBezTo>
                  <a:pt x="12285" y="6410"/>
                  <a:pt x="12015" y="6271"/>
                  <a:pt x="12015" y="5992"/>
                </a:cubicBezTo>
                <a:cubicBezTo>
                  <a:pt x="12015" y="5853"/>
                  <a:pt x="12285" y="5714"/>
                  <a:pt x="12420" y="5714"/>
                </a:cubicBezTo>
                <a:close/>
                <a:moveTo>
                  <a:pt x="12420" y="7943"/>
                </a:moveTo>
                <a:cubicBezTo>
                  <a:pt x="12690" y="7943"/>
                  <a:pt x="12825" y="8083"/>
                  <a:pt x="12825" y="8361"/>
                </a:cubicBezTo>
                <a:cubicBezTo>
                  <a:pt x="12825" y="8501"/>
                  <a:pt x="12690" y="8640"/>
                  <a:pt x="12420" y="8640"/>
                </a:cubicBezTo>
                <a:cubicBezTo>
                  <a:pt x="12285" y="8640"/>
                  <a:pt x="12015" y="8501"/>
                  <a:pt x="12015" y="8361"/>
                </a:cubicBezTo>
                <a:cubicBezTo>
                  <a:pt x="12015" y="8083"/>
                  <a:pt x="12285" y="7943"/>
                  <a:pt x="12420" y="7943"/>
                </a:cubicBezTo>
                <a:close/>
                <a:moveTo>
                  <a:pt x="13500" y="6828"/>
                </a:moveTo>
                <a:cubicBezTo>
                  <a:pt x="13770" y="6828"/>
                  <a:pt x="13905" y="6968"/>
                  <a:pt x="13905" y="7246"/>
                </a:cubicBezTo>
                <a:cubicBezTo>
                  <a:pt x="13905" y="7386"/>
                  <a:pt x="13770" y="7525"/>
                  <a:pt x="13500" y="7525"/>
                </a:cubicBezTo>
                <a:cubicBezTo>
                  <a:pt x="13365" y="7525"/>
                  <a:pt x="13230" y="7386"/>
                  <a:pt x="13230" y="7246"/>
                </a:cubicBezTo>
                <a:cubicBezTo>
                  <a:pt x="13230" y="6968"/>
                  <a:pt x="13365" y="6828"/>
                  <a:pt x="13500" y="6828"/>
                </a:cubicBezTo>
                <a:close/>
                <a:moveTo>
                  <a:pt x="9180" y="6828"/>
                </a:moveTo>
                <a:cubicBezTo>
                  <a:pt x="9315" y="6828"/>
                  <a:pt x="9585" y="6968"/>
                  <a:pt x="9585" y="7246"/>
                </a:cubicBezTo>
                <a:cubicBezTo>
                  <a:pt x="9585" y="7386"/>
                  <a:pt x="9315" y="7525"/>
                  <a:pt x="9180" y="7525"/>
                </a:cubicBezTo>
                <a:cubicBezTo>
                  <a:pt x="8910" y="7525"/>
                  <a:pt x="8775" y="7386"/>
                  <a:pt x="8775" y="7246"/>
                </a:cubicBezTo>
                <a:cubicBezTo>
                  <a:pt x="8775" y="6968"/>
                  <a:pt x="8910" y="6828"/>
                  <a:pt x="9180" y="6828"/>
                </a:cubicBezTo>
                <a:close/>
                <a:moveTo>
                  <a:pt x="10260" y="5714"/>
                </a:moveTo>
                <a:cubicBezTo>
                  <a:pt x="10395" y="5714"/>
                  <a:pt x="10665" y="5853"/>
                  <a:pt x="10665" y="5992"/>
                </a:cubicBezTo>
                <a:cubicBezTo>
                  <a:pt x="10665" y="6271"/>
                  <a:pt x="10395" y="6410"/>
                  <a:pt x="10260" y="6410"/>
                </a:cubicBezTo>
                <a:cubicBezTo>
                  <a:pt x="9990" y="6410"/>
                  <a:pt x="9855" y="6271"/>
                  <a:pt x="9855" y="5992"/>
                </a:cubicBezTo>
                <a:cubicBezTo>
                  <a:pt x="9855" y="5853"/>
                  <a:pt x="9990" y="5714"/>
                  <a:pt x="10260" y="5714"/>
                </a:cubicBezTo>
                <a:close/>
                <a:moveTo>
                  <a:pt x="10260" y="7943"/>
                </a:moveTo>
                <a:cubicBezTo>
                  <a:pt x="10395" y="7943"/>
                  <a:pt x="10665" y="8083"/>
                  <a:pt x="10665" y="8361"/>
                </a:cubicBezTo>
                <a:cubicBezTo>
                  <a:pt x="10665" y="8501"/>
                  <a:pt x="10395" y="8640"/>
                  <a:pt x="10260" y="8640"/>
                </a:cubicBezTo>
                <a:cubicBezTo>
                  <a:pt x="9990" y="8640"/>
                  <a:pt x="9855" y="8501"/>
                  <a:pt x="9855" y="8361"/>
                </a:cubicBezTo>
                <a:cubicBezTo>
                  <a:pt x="9855" y="8083"/>
                  <a:pt x="9990" y="7943"/>
                  <a:pt x="10260" y="7943"/>
                </a:cubicBezTo>
                <a:close/>
                <a:moveTo>
                  <a:pt x="4725" y="6828"/>
                </a:moveTo>
                <a:cubicBezTo>
                  <a:pt x="4995" y="6828"/>
                  <a:pt x="5130" y="6968"/>
                  <a:pt x="5130" y="7246"/>
                </a:cubicBezTo>
                <a:cubicBezTo>
                  <a:pt x="5130" y="7386"/>
                  <a:pt x="4995" y="7525"/>
                  <a:pt x="4725" y="7525"/>
                </a:cubicBezTo>
                <a:cubicBezTo>
                  <a:pt x="4590" y="7525"/>
                  <a:pt x="4455" y="7386"/>
                  <a:pt x="4455" y="7246"/>
                </a:cubicBezTo>
                <a:cubicBezTo>
                  <a:pt x="4455" y="6968"/>
                  <a:pt x="4590" y="6828"/>
                  <a:pt x="4725" y="6828"/>
                </a:cubicBezTo>
                <a:close/>
                <a:moveTo>
                  <a:pt x="7020" y="6828"/>
                </a:moveTo>
                <a:cubicBezTo>
                  <a:pt x="7155" y="6828"/>
                  <a:pt x="7290" y="6968"/>
                  <a:pt x="7290" y="7246"/>
                </a:cubicBezTo>
                <a:cubicBezTo>
                  <a:pt x="7290" y="7386"/>
                  <a:pt x="7155" y="7525"/>
                  <a:pt x="7020" y="7525"/>
                </a:cubicBezTo>
                <a:cubicBezTo>
                  <a:pt x="6750" y="7525"/>
                  <a:pt x="6615" y="7386"/>
                  <a:pt x="6615" y="7246"/>
                </a:cubicBezTo>
                <a:cubicBezTo>
                  <a:pt x="6615" y="6968"/>
                  <a:pt x="6750" y="6828"/>
                  <a:pt x="7020" y="6828"/>
                </a:cubicBezTo>
                <a:close/>
                <a:moveTo>
                  <a:pt x="5805" y="5714"/>
                </a:moveTo>
                <a:cubicBezTo>
                  <a:pt x="6075" y="5714"/>
                  <a:pt x="6210" y="5853"/>
                  <a:pt x="6210" y="5992"/>
                </a:cubicBezTo>
                <a:cubicBezTo>
                  <a:pt x="6210" y="6271"/>
                  <a:pt x="6075" y="6410"/>
                  <a:pt x="5805" y="6410"/>
                </a:cubicBezTo>
                <a:cubicBezTo>
                  <a:pt x="5670" y="6410"/>
                  <a:pt x="5535" y="6271"/>
                  <a:pt x="5535" y="5992"/>
                </a:cubicBezTo>
                <a:cubicBezTo>
                  <a:pt x="5535" y="5853"/>
                  <a:pt x="5670" y="5714"/>
                  <a:pt x="5805" y="5714"/>
                </a:cubicBezTo>
                <a:close/>
                <a:moveTo>
                  <a:pt x="8100" y="5714"/>
                </a:moveTo>
                <a:cubicBezTo>
                  <a:pt x="8235" y="5714"/>
                  <a:pt x="8370" y="5853"/>
                  <a:pt x="8370" y="5992"/>
                </a:cubicBezTo>
                <a:cubicBezTo>
                  <a:pt x="8370" y="6271"/>
                  <a:pt x="8235" y="6410"/>
                  <a:pt x="8100" y="6410"/>
                </a:cubicBezTo>
                <a:cubicBezTo>
                  <a:pt x="7830" y="6410"/>
                  <a:pt x="7695" y="6271"/>
                  <a:pt x="7695" y="5992"/>
                </a:cubicBezTo>
                <a:cubicBezTo>
                  <a:pt x="7695" y="5853"/>
                  <a:pt x="7830" y="5714"/>
                  <a:pt x="8100" y="5714"/>
                </a:cubicBezTo>
                <a:close/>
                <a:moveTo>
                  <a:pt x="5805" y="7943"/>
                </a:moveTo>
                <a:cubicBezTo>
                  <a:pt x="6075" y="7943"/>
                  <a:pt x="6210" y="8083"/>
                  <a:pt x="6210" y="8361"/>
                </a:cubicBezTo>
                <a:cubicBezTo>
                  <a:pt x="6210" y="8501"/>
                  <a:pt x="6075" y="8640"/>
                  <a:pt x="5805" y="8640"/>
                </a:cubicBezTo>
                <a:cubicBezTo>
                  <a:pt x="5670" y="8640"/>
                  <a:pt x="5535" y="8501"/>
                  <a:pt x="5535" y="8361"/>
                </a:cubicBezTo>
                <a:cubicBezTo>
                  <a:pt x="5535" y="8083"/>
                  <a:pt x="5670" y="7943"/>
                  <a:pt x="5805" y="7943"/>
                </a:cubicBezTo>
                <a:close/>
                <a:moveTo>
                  <a:pt x="8100" y="7943"/>
                </a:moveTo>
                <a:cubicBezTo>
                  <a:pt x="8235" y="7943"/>
                  <a:pt x="8370" y="8083"/>
                  <a:pt x="8370" y="8361"/>
                </a:cubicBezTo>
                <a:cubicBezTo>
                  <a:pt x="8370" y="8501"/>
                  <a:pt x="8235" y="8640"/>
                  <a:pt x="8100" y="8640"/>
                </a:cubicBezTo>
                <a:cubicBezTo>
                  <a:pt x="7830" y="8640"/>
                  <a:pt x="7695" y="8501"/>
                  <a:pt x="7695" y="8361"/>
                </a:cubicBezTo>
                <a:cubicBezTo>
                  <a:pt x="7695" y="8083"/>
                  <a:pt x="7830" y="7943"/>
                  <a:pt x="8100" y="7943"/>
                </a:cubicBezTo>
                <a:close/>
                <a:moveTo>
                  <a:pt x="20115" y="6828"/>
                </a:moveTo>
                <a:cubicBezTo>
                  <a:pt x="20385" y="6828"/>
                  <a:pt x="20520" y="6968"/>
                  <a:pt x="20520" y="7246"/>
                </a:cubicBezTo>
                <a:cubicBezTo>
                  <a:pt x="20520" y="7386"/>
                  <a:pt x="20385" y="7525"/>
                  <a:pt x="20115" y="7525"/>
                </a:cubicBezTo>
                <a:cubicBezTo>
                  <a:pt x="19980" y="7525"/>
                  <a:pt x="19710" y="7386"/>
                  <a:pt x="19710" y="7246"/>
                </a:cubicBezTo>
                <a:cubicBezTo>
                  <a:pt x="19710" y="6968"/>
                  <a:pt x="19980" y="6828"/>
                  <a:pt x="20115" y="6828"/>
                </a:cubicBezTo>
                <a:close/>
                <a:moveTo>
                  <a:pt x="14580" y="5714"/>
                </a:moveTo>
                <a:cubicBezTo>
                  <a:pt x="14850" y="5714"/>
                  <a:pt x="14985" y="5853"/>
                  <a:pt x="14985" y="5992"/>
                </a:cubicBezTo>
                <a:cubicBezTo>
                  <a:pt x="14985" y="6271"/>
                  <a:pt x="14850" y="6410"/>
                  <a:pt x="14580" y="6410"/>
                </a:cubicBezTo>
                <a:cubicBezTo>
                  <a:pt x="14445" y="6410"/>
                  <a:pt x="14310" y="6271"/>
                  <a:pt x="14310" y="5992"/>
                </a:cubicBezTo>
                <a:cubicBezTo>
                  <a:pt x="14310" y="5853"/>
                  <a:pt x="14445" y="5714"/>
                  <a:pt x="14580" y="5714"/>
                </a:cubicBezTo>
                <a:close/>
                <a:moveTo>
                  <a:pt x="14580" y="7943"/>
                </a:moveTo>
                <a:cubicBezTo>
                  <a:pt x="14850" y="7943"/>
                  <a:pt x="14985" y="8083"/>
                  <a:pt x="14985" y="8361"/>
                </a:cubicBezTo>
                <a:cubicBezTo>
                  <a:pt x="14985" y="8501"/>
                  <a:pt x="14850" y="8640"/>
                  <a:pt x="14580" y="8640"/>
                </a:cubicBezTo>
                <a:cubicBezTo>
                  <a:pt x="14445" y="8640"/>
                  <a:pt x="14310" y="8501"/>
                  <a:pt x="14310" y="8361"/>
                </a:cubicBezTo>
                <a:cubicBezTo>
                  <a:pt x="14310" y="8083"/>
                  <a:pt x="14445" y="7943"/>
                  <a:pt x="14580" y="7943"/>
                </a:cubicBezTo>
                <a:close/>
                <a:moveTo>
                  <a:pt x="15795" y="6828"/>
                </a:moveTo>
                <a:cubicBezTo>
                  <a:pt x="15930" y="6828"/>
                  <a:pt x="16065" y="6968"/>
                  <a:pt x="16065" y="7246"/>
                </a:cubicBezTo>
                <a:cubicBezTo>
                  <a:pt x="16065" y="7386"/>
                  <a:pt x="15930" y="7525"/>
                  <a:pt x="15795" y="7525"/>
                </a:cubicBezTo>
                <a:cubicBezTo>
                  <a:pt x="15525" y="7525"/>
                  <a:pt x="15390" y="7386"/>
                  <a:pt x="15390" y="7246"/>
                </a:cubicBezTo>
                <a:cubicBezTo>
                  <a:pt x="15390" y="6968"/>
                  <a:pt x="15525" y="6828"/>
                  <a:pt x="15795" y="6828"/>
                </a:cubicBezTo>
                <a:close/>
                <a:moveTo>
                  <a:pt x="17955" y="6828"/>
                </a:moveTo>
                <a:cubicBezTo>
                  <a:pt x="18090" y="6828"/>
                  <a:pt x="18360" y="6968"/>
                  <a:pt x="18360" y="7246"/>
                </a:cubicBezTo>
                <a:cubicBezTo>
                  <a:pt x="18360" y="7386"/>
                  <a:pt x="18090" y="7525"/>
                  <a:pt x="17955" y="7525"/>
                </a:cubicBezTo>
                <a:cubicBezTo>
                  <a:pt x="17685" y="7525"/>
                  <a:pt x="17550" y="7386"/>
                  <a:pt x="17550" y="7246"/>
                </a:cubicBezTo>
                <a:cubicBezTo>
                  <a:pt x="17550" y="6968"/>
                  <a:pt x="17685" y="6828"/>
                  <a:pt x="17955" y="6828"/>
                </a:cubicBezTo>
                <a:close/>
                <a:moveTo>
                  <a:pt x="11340" y="9058"/>
                </a:moveTo>
                <a:cubicBezTo>
                  <a:pt x="11610" y="9058"/>
                  <a:pt x="11745" y="9197"/>
                  <a:pt x="11745" y="9476"/>
                </a:cubicBezTo>
                <a:cubicBezTo>
                  <a:pt x="11745" y="9615"/>
                  <a:pt x="11610" y="9894"/>
                  <a:pt x="11340" y="9894"/>
                </a:cubicBezTo>
                <a:cubicBezTo>
                  <a:pt x="11205" y="9894"/>
                  <a:pt x="10935" y="9615"/>
                  <a:pt x="10935" y="9476"/>
                </a:cubicBezTo>
                <a:cubicBezTo>
                  <a:pt x="10935" y="9197"/>
                  <a:pt x="11205" y="9058"/>
                  <a:pt x="11340" y="9058"/>
                </a:cubicBezTo>
                <a:close/>
                <a:moveTo>
                  <a:pt x="13500" y="9058"/>
                </a:moveTo>
                <a:cubicBezTo>
                  <a:pt x="13770" y="9058"/>
                  <a:pt x="13905" y="9197"/>
                  <a:pt x="13905" y="9476"/>
                </a:cubicBezTo>
                <a:cubicBezTo>
                  <a:pt x="13905" y="9615"/>
                  <a:pt x="13770" y="9894"/>
                  <a:pt x="13500" y="9894"/>
                </a:cubicBezTo>
                <a:cubicBezTo>
                  <a:pt x="13365" y="9894"/>
                  <a:pt x="13230" y="9615"/>
                  <a:pt x="13230" y="9476"/>
                </a:cubicBezTo>
                <a:cubicBezTo>
                  <a:pt x="13230" y="9197"/>
                  <a:pt x="13365" y="9058"/>
                  <a:pt x="13500" y="9058"/>
                </a:cubicBezTo>
                <a:close/>
                <a:moveTo>
                  <a:pt x="9180" y="9058"/>
                </a:moveTo>
                <a:cubicBezTo>
                  <a:pt x="9315" y="9058"/>
                  <a:pt x="9585" y="9197"/>
                  <a:pt x="9585" y="9476"/>
                </a:cubicBezTo>
                <a:cubicBezTo>
                  <a:pt x="9585" y="9615"/>
                  <a:pt x="9315" y="9894"/>
                  <a:pt x="9180" y="9894"/>
                </a:cubicBezTo>
                <a:cubicBezTo>
                  <a:pt x="8910" y="9894"/>
                  <a:pt x="8775" y="9615"/>
                  <a:pt x="8775" y="9476"/>
                </a:cubicBezTo>
                <a:cubicBezTo>
                  <a:pt x="8775" y="9197"/>
                  <a:pt x="8910" y="9058"/>
                  <a:pt x="9180" y="9058"/>
                </a:cubicBezTo>
                <a:close/>
                <a:moveTo>
                  <a:pt x="4725" y="9058"/>
                </a:moveTo>
                <a:cubicBezTo>
                  <a:pt x="4995" y="9058"/>
                  <a:pt x="5130" y="9197"/>
                  <a:pt x="5130" y="9476"/>
                </a:cubicBezTo>
                <a:cubicBezTo>
                  <a:pt x="5130" y="9615"/>
                  <a:pt x="4995" y="9894"/>
                  <a:pt x="4725" y="9894"/>
                </a:cubicBezTo>
                <a:cubicBezTo>
                  <a:pt x="4590" y="9894"/>
                  <a:pt x="4455" y="9615"/>
                  <a:pt x="4455" y="9476"/>
                </a:cubicBezTo>
                <a:cubicBezTo>
                  <a:pt x="4455" y="9197"/>
                  <a:pt x="4590" y="9058"/>
                  <a:pt x="4725" y="9058"/>
                </a:cubicBezTo>
                <a:close/>
                <a:moveTo>
                  <a:pt x="7020" y="9058"/>
                </a:moveTo>
                <a:cubicBezTo>
                  <a:pt x="7155" y="9058"/>
                  <a:pt x="7290" y="9197"/>
                  <a:pt x="7290" y="9476"/>
                </a:cubicBezTo>
                <a:cubicBezTo>
                  <a:pt x="7290" y="9615"/>
                  <a:pt x="7155" y="9894"/>
                  <a:pt x="7020" y="9894"/>
                </a:cubicBezTo>
                <a:cubicBezTo>
                  <a:pt x="6750" y="9894"/>
                  <a:pt x="6615" y="9615"/>
                  <a:pt x="6615" y="9476"/>
                </a:cubicBezTo>
                <a:cubicBezTo>
                  <a:pt x="6615" y="9197"/>
                  <a:pt x="6750" y="9058"/>
                  <a:pt x="7020" y="9058"/>
                </a:cubicBezTo>
                <a:close/>
                <a:moveTo>
                  <a:pt x="20115" y="9058"/>
                </a:moveTo>
                <a:cubicBezTo>
                  <a:pt x="20385" y="9058"/>
                  <a:pt x="20520" y="9197"/>
                  <a:pt x="20520" y="9476"/>
                </a:cubicBezTo>
                <a:cubicBezTo>
                  <a:pt x="20520" y="9615"/>
                  <a:pt x="20385" y="9894"/>
                  <a:pt x="20115" y="9894"/>
                </a:cubicBezTo>
                <a:cubicBezTo>
                  <a:pt x="19980" y="9894"/>
                  <a:pt x="19710" y="9615"/>
                  <a:pt x="19710" y="9476"/>
                </a:cubicBezTo>
                <a:cubicBezTo>
                  <a:pt x="19710" y="9197"/>
                  <a:pt x="19980" y="9058"/>
                  <a:pt x="20115" y="9058"/>
                </a:cubicBezTo>
                <a:close/>
                <a:moveTo>
                  <a:pt x="15795" y="9058"/>
                </a:moveTo>
                <a:cubicBezTo>
                  <a:pt x="15930" y="9058"/>
                  <a:pt x="16065" y="9197"/>
                  <a:pt x="16065" y="9476"/>
                </a:cubicBezTo>
                <a:cubicBezTo>
                  <a:pt x="16065" y="9615"/>
                  <a:pt x="15930" y="9894"/>
                  <a:pt x="15795" y="9894"/>
                </a:cubicBezTo>
                <a:cubicBezTo>
                  <a:pt x="15525" y="9894"/>
                  <a:pt x="15390" y="9615"/>
                  <a:pt x="15390" y="9476"/>
                </a:cubicBezTo>
                <a:cubicBezTo>
                  <a:pt x="15390" y="9197"/>
                  <a:pt x="15525" y="9058"/>
                  <a:pt x="15795" y="9058"/>
                </a:cubicBezTo>
                <a:close/>
                <a:moveTo>
                  <a:pt x="17955" y="9058"/>
                </a:moveTo>
                <a:cubicBezTo>
                  <a:pt x="18090" y="9058"/>
                  <a:pt x="18360" y="9197"/>
                  <a:pt x="18360" y="9476"/>
                </a:cubicBezTo>
                <a:cubicBezTo>
                  <a:pt x="18360" y="9615"/>
                  <a:pt x="18090" y="9894"/>
                  <a:pt x="17955" y="9894"/>
                </a:cubicBezTo>
                <a:cubicBezTo>
                  <a:pt x="17685" y="9894"/>
                  <a:pt x="17550" y="9615"/>
                  <a:pt x="17550" y="9476"/>
                </a:cubicBezTo>
                <a:cubicBezTo>
                  <a:pt x="17550" y="9197"/>
                  <a:pt x="17685" y="9058"/>
                  <a:pt x="17955" y="9058"/>
                </a:cubicBezTo>
                <a:close/>
                <a:moveTo>
                  <a:pt x="16875" y="5714"/>
                </a:moveTo>
                <a:cubicBezTo>
                  <a:pt x="17010" y="5714"/>
                  <a:pt x="17145" y="5853"/>
                  <a:pt x="17145" y="5992"/>
                </a:cubicBezTo>
                <a:cubicBezTo>
                  <a:pt x="17145" y="6271"/>
                  <a:pt x="17010" y="6410"/>
                  <a:pt x="16875" y="6410"/>
                </a:cubicBezTo>
                <a:cubicBezTo>
                  <a:pt x="16605" y="6410"/>
                  <a:pt x="16470" y="6271"/>
                  <a:pt x="16470" y="5992"/>
                </a:cubicBezTo>
                <a:cubicBezTo>
                  <a:pt x="16470" y="5853"/>
                  <a:pt x="16605" y="5714"/>
                  <a:pt x="16875" y="5714"/>
                </a:cubicBezTo>
                <a:close/>
                <a:moveTo>
                  <a:pt x="19035" y="5714"/>
                </a:moveTo>
                <a:cubicBezTo>
                  <a:pt x="19305" y="5714"/>
                  <a:pt x="19440" y="5853"/>
                  <a:pt x="19440" y="5992"/>
                </a:cubicBezTo>
                <a:cubicBezTo>
                  <a:pt x="19440" y="6271"/>
                  <a:pt x="19305" y="6410"/>
                  <a:pt x="19035" y="6410"/>
                </a:cubicBezTo>
                <a:cubicBezTo>
                  <a:pt x="18900" y="6410"/>
                  <a:pt x="18630" y="6271"/>
                  <a:pt x="18630" y="5992"/>
                </a:cubicBezTo>
                <a:cubicBezTo>
                  <a:pt x="18630" y="5853"/>
                  <a:pt x="18900" y="5714"/>
                  <a:pt x="19035" y="5714"/>
                </a:cubicBezTo>
                <a:close/>
                <a:moveTo>
                  <a:pt x="16875" y="7943"/>
                </a:moveTo>
                <a:cubicBezTo>
                  <a:pt x="17010" y="7943"/>
                  <a:pt x="17145" y="8083"/>
                  <a:pt x="17145" y="8361"/>
                </a:cubicBezTo>
                <a:cubicBezTo>
                  <a:pt x="17145" y="8501"/>
                  <a:pt x="17010" y="8640"/>
                  <a:pt x="16875" y="8640"/>
                </a:cubicBezTo>
                <a:cubicBezTo>
                  <a:pt x="16605" y="8640"/>
                  <a:pt x="16470" y="8501"/>
                  <a:pt x="16470" y="8361"/>
                </a:cubicBezTo>
                <a:cubicBezTo>
                  <a:pt x="16470" y="8083"/>
                  <a:pt x="16605" y="7943"/>
                  <a:pt x="16875" y="7943"/>
                </a:cubicBezTo>
                <a:close/>
                <a:moveTo>
                  <a:pt x="19035" y="7943"/>
                </a:moveTo>
                <a:cubicBezTo>
                  <a:pt x="19305" y="7943"/>
                  <a:pt x="19440" y="8083"/>
                  <a:pt x="19440" y="8361"/>
                </a:cubicBezTo>
                <a:cubicBezTo>
                  <a:pt x="19440" y="8501"/>
                  <a:pt x="19305" y="8640"/>
                  <a:pt x="19035" y="8640"/>
                </a:cubicBezTo>
                <a:cubicBezTo>
                  <a:pt x="18900" y="8640"/>
                  <a:pt x="18630" y="8501"/>
                  <a:pt x="18630" y="8361"/>
                </a:cubicBezTo>
                <a:cubicBezTo>
                  <a:pt x="18630" y="8083"/>
                  <a:pt x="18900" y="7943"/>
                  <a:pt x="19035" y="7943"/>
                </a:cubicBezTo>
                <a:close/>
                <a:moveTo>
                  <a:pt x="11340" y="11288"/>
                </a:moveTo>
                <a:cubicBezTo>
                  <a:pt x="11610" y="11288"/>
                  <a:pt x="11745" y="11566"/>
                  <a:pt x="11745" y="11706"/>
                </a:cubicBezTo>
                <a:cubicBezTo>
                  <a:pt x="11745" y="11985"/>
                  <a:pt x="11610" y="12124"/>
                  <a:pt x="11340" y="12124"/>
                </a:cubicBezTo>
                <a:cubicBezTo>
                  <a:pt x="11205" y="12124"/>
                  <a:pt x="10935" y="11985"/>
                  <a:pt x="10935" y="11706"/>
                </a:cubicBezTo>
                <a:cubicBezTo>
                  <a:pt x="10935" y="11566"/>
                  <a:pt x="11205" y="11288"/>
                  <a:pt x="11340" y="11288"/>
                </a:cubicBezTo>
                <a:close/>
                <a:moveTo>
                  <a:pt x="12420" y="10173"/>
                </a:moveTo>
                <a:cubicBezTo>
                  <a:pt x="12690" y="10173"/>
                  <a:pt x="12825" y="10312"/>
                  <a:pt x="12825" y="10591"/>
                </a:cubicBezTo>
                <a:cubicBezTo>
                  <a:pt x="12825" y="10730"/>
                  <a:pt x="12690" y="11009"/>
                  <a:pt x="12420" y="11009"/>
                </a:cubicBezTo>
                <a:cubicBezTo>
                  <a:pt x="12285" y="11009"/>
                  <a:pt x="12015" y="10730"/>
                  <a:pt x="12015" y="10591"/>
                </a:cubicBezTo>
                <a:cubicBezTo>
                  <a:pt x="12015" y="10312"/>
                  <a:pt x="12285" y="10173"/>
                  <a:pt x="12420" y="10173"/>
                </a:cubicBezTo>
                <a:close/>
                <a:moveTo>
                  <a:pt x="12420" y="12403"/>
                </a:moveTo>
                <a:cubicBezTo>
                  <a:pt x="12690" y="12403"/>
                  <a:pt x="12825" y="12681"/>
                  <a:pt x="12825" y="12821"/>
                </a:cubicBezTo>
                <a:cubicBezTo>
                  <a:pt x="12825" y="13099"/>
                  <a:pt x="12690" y="13239"/>
                  <a:pt x="12420" y="13239"/>
                </a:cubicBezTo>
                <a:cubicBezTo>
                  <a:pt x="12285" y="13239"/>
                  <a:pt x="12015" y="13099"/>
                  <a:pt x="12015" y="12821"/>
                </a:cubicBezTo>
                <a:cubicBezTo>
                  <a:pt x="12015" y="12681"/>
                  <a:pt x="12285" y="12403"/>
                  <a:pt x="12420" y="12403"/>
                </a:cubicBezTo>
                <a:close/>
                <a:moveTo>
                  <a:pt x="13500" y="11288"/>
                </a:moveTo>
                <a:cubicBezTo>
                  <a:pt x="13770" y="11288"/>
                  <a:pt x="13905" y="11566"/>
                  <a:pt x="13905" y="11706"/>
                </a:cubicBezTo>
                <a:cubicBezTo>
                  <a:pt x="13905" y="11985"/>
                  <a:pt x="13770" y="12124"/>
                  <a:pt x="13500" y="12124"/>
                </a:cubicBezTo>
                <a:cubicBezTo>
                  <a:pt x="13365" y="12124"/>
                  <a:pt x="13230" y="11985"/>
                  <a:pt x="13230" y="11706"/>
                </a:cubicBezTo>
                <a:cubicBezTo>
                  <a:pt x="13230" y="11566"/>
                  <a:pt x="13365" y="11288"/>
                  <a:pt x="13500" y="11288"/>
                </a:cubicBezTo>
                <a:close/>
                <a:moveTo>
                  <a:pt x="9180" y="11288"/>
                </a:moveTo>
                <a:cubicBezTo>
                  <a:pt x="9315" y="11288"/>
                  <a:pt x="9585" y="11566"/>
                  <a:pt x="9585" y="11706"/>
                </a:cubicBezTo>
                <a:cubicBezTo>
                  <a:pt x="9585" y="11985"/>
                  <a:pt x="9315" y="12124"/>
                  <a:pt x="9180" y="12124"/>
                </a:cubicBezTo>
                <a:cubicBezTo>
                  <a:pt x="8910" y="12124"/>
                  <a:pt x="8775" y="11985"/>
                  <a:pt x="8775" y="11706"/>
                </a:cubicBezTo>
                <a:cubicBezTo>
                  <a:pt x="8775" y="11566"/>
                  <a:pt x="8910" y="11288"/>
                  <a:pt x="9180" y="11288"/>
                </a:cubicBezTo>
                <a:close/>
                <a:moveTo>
                  <a:pt x="10260" y="10173"/>
                </a:moveTo>
                <a:cubicBezTo>
                  <a:pt x="10395" y="10173"/>
                  <a:pt x="10665" y="10312"/>
                  <a:pt x="10665" y="10591"/>
                </a:cubicBezTo>
                <a:cubicBezTo>
                  <a:pt x="10665" y="10730"/>
                  <a:pt x="10395" y="11009"/>
                  <a:pt x="10260" y="11009"/>
                </a:cubicBezTo>
                <a:cubicBezTo>
                  <a:pt x="9990" y="11009"/>
                  <a:pt x="9855" y="10730"/>
                  <a:pt x="9855" y="10591"/>
                </a:cubicBezTo>
                <a:cubicBezTo>
                  <a:pt x="9855" y="10312"/>
                  <a:pt x="9990" y="10173"/>
                  <a:pt x="10260" y="10173"/>
                </a:cubicBezTo>
                <a:close/>
                <a:moveTo>
                  <a:pt x="10260" y="12403"/>
                </a:moveTo>
                <a:cubicBezTo>
                  <a:pt x="10395" y="12403"/>
                  <a:pt x="10665" y="12681"/>
                  <a:pt x="10665" y="12821"/>
                </a:cubicBezTo>
                <a:cubicBezTo>
                  <a:pt x="10665" y="13099"/>
                  <a:pt x="10395" y="13239"/>
                  <a:pt x="10260" y="13239"/>
                </a:cubicBezTo>
                <a:cubicBezTo>
                  <a:pt x="9990" y="13239"/>
                  <a:pt x="9855" y="13099"/>
                  <a:pt x="9855" y="12821"/>
                </a:cubicBezTo>
                <a:cubicBezTo>
                  <a:pt x="9855" y="12681"/>
                  <a:pt x="9990" y="12403"/>
                  <a:pt x="10260" y="12403"/>
                </a:cubicBezTo>
                <a:close/>
                <a:moveTo>
                  <a:pt x="4725" y="11288"/>
                </a:moveTo>
                <a:cubicBezTo>
                  <a:pt x="4995" y="11288"/>
                  <a:pt x="5130" y="11566"/>
                  <a:pt x="5130" y="11706"/>
                </a:cubicBezTo>
                <a:cubicBezTo>
                  <a:pt x="5130" y="11985"/>
                  <a:pt x="4995" y="12124"/>
                  <a:pt x="4725" y="12124"/>
                </a:cubicBezTo>
                <a:cubicBezTo>
                  <a:pt x="4590" y="12124"/>
                  <a:pt x="4455" y="11985"/>
                  <a:pt x="4455" y="11706"/>
                </a:cubicBezTo>
                <a:cubicBezTo>
                  <a:pt x="4455" y="11566"/>
                  <a:pt x="4590" y="11288"/>
                  <a:pt x="4725" y="11288"/>
                </a:cubicBezTo>
                <a:close/>
                <a:moveTo>
                  <a:pt x="7020" y="11288"/>
                </a:moveTo>
                <a:cubicBezTo>
                  <a:pt x="7155" y="11288"/>
                  <a:pt x="7290" y="11566"/>
                  <a:pt x="7290" y="11706"/>
                </a:cubicBezTo>
                <a:cubicBezTo>
                  <a:pt x="7290" y="11985"/>
                  <a:pt x="7155" y="12124"/>
                  <a:pt x="7020" y="12124"/>
                </a:cubicBezTo>
                <a:cubicBezTo>
                  <a:pt x="6750" y="12124"/>
                  <a:pt x="6615" y="11985"/>
                  <a:pt x="6615" y="11706"/>
                </a:cubicBezTo>
                <a:cubicBezTo>
                  <a:pt x="6615" y="11566"/>
                  <a:pt x="6750" y="11288"/>
                  <a:pt x="7020" y="11288"/>
                </a:cubicBezTo>
                <a:close/>
                <a:moveTo>
                  <a:pt x="5805" y="10173"/>
                </a:moveTo>
                <a:cubicBezTo>
                  <a:pt x="6075" y="10173"/>
                  <a:pt x="6210" y="10312"/>
                  <a:pt x="6210" y="10591"/>
                </a:cubicBezTo>
                <a:cubicBezTo>
                  <a:pt x="6210" y="10730"/>
                  <a:pt x="6075" y="11009"/>
                  <a:pt x="5805" y="11009"/>
                </a:cubicBezTo>
                <a:cubicBezTo>
                  <a:pt x="5670" y="11009"/>
                  <a:pt x="5535" y="10730"/>
                  <a:pt x="5535" y="10591"/>
                </a:cubicBezTo>
                <a:cubicBezTo>
                  <a:pt x="5535" y="10312"/>
                  <a:pt x="5670" y="10173"/>
                  <a:pt x="5805" y="10173"/>
                </a:cubicBezTo>
                <a:close/>
                <a:moveTo>
                  <a:pt x="8100" y="10173"/>
                </a:moveTo>
                <a:cubicBezTo>
                  <a:pt x="8235" y="10173"/>
                  <a:pt x="8370" y="10312"/>
                  <a:pt x="8370" y="10591"/>
                </a:cubicBezTo>
                <a:cubicBezTo>
                  <a:pt x="8370" y="10730"/>
                  <a:pt x="8235" y="11009"/>
                  <a:pt x="8100" y="11009"/>
                </a:cubicBezTo>
                <a:cubicBezTo>
                  <a:pt x="7830" y="11009"/>
                  <a:pt x="7695" y="10730"/>
                  <a:pt x="7695" y="10591"/>
                </a:cubicBezTo>
                <a:cubicBezTo>
                  <a:pt x="7695" y="10312"/>
                  <a:pt x="7830" y="10173"/>
                  <a:pt x="8100" y="10173"/>
                </a:cubicBezTo>
                <a:close/>
                <a:moveTo>
                  <a:pt x="5805" y="12403"/>
                </a:moveTo>
                <a:cubicBezTo>
                  <a:pt x="6075" y="12403"/>
                  <a:pt x="6210" y="12681"/>
                  <a:pt x="6210" y="12821"/>
                </a:cubicBezTo>
                <a:cubicBezTo>
                  <a:pt x="6210" y="13099"/>
                  <a:pt x="6075" y="13239"/>
                  <a:pt x="5805" y="13239"/>
                </a:cubicBezTo>
                <a:cubicBezTo>
                  <a:pt x="5670" y="13239"/>
                  <a:pt x="5535" y="13099"/>
                  <a:pt x="5535" y="12821"/>
                </a:cubicBezTo>
                <a:cubicBezTo>
                  <a:pt x="5535" y="12681"/>
                  <a:pt x="5670" y="12403"/>
                  <a:pt x="5805" y="12403"/>
                </a:cubicBezTo>
                <a:close/>
                <a:moveTo>
                  <a:pt x="8100" y="12403"/>
                </a:moveTo>
                <a:cubicBezTo>
                  <a:pt x="8235" y="12403"/>
                  <a:pt x="8370" y="12681"/>
                  <a:pt x="8370" y="12821"/>
                </a:cubicBezTo>
                <a:cubicBezTo>
                  <a:pt x="8370" y="13099"/>
                  <a:pt x="8235" y="13239"/>
                  <a:pt x="8100" y="13239"/>
                </a:cubicBezTo>
                <a:cubicBezTo>
                  <a:pt x="7830" y="13239"/>
                  <a:pt x="7695" y="13099"/>
                  <a:pt x="7695" y="12821"/>
                </a:cubicBezTo>
                <a:cubicBezTo>
                  <a:pt x="7695" y="12681"/>
                  <a:pt x="7830" y="12403"/>
                  <a:pt x="8100" y="12403"/>
                </a:cubicBezTo>
                <a:close/>
                <a:moveTo>
                  <a:pt x="20115" y="11288"/>
                </a:moveTo>
                <a:cubicBezTo>
                  <a:pt x="20385" y="11288"/>
                  <a:pt x="20520" y="11566"/>
                  <a:pt x="20520" y="11706"/>
                </a:cubicBezTo>
                <a:cubicBezTo>
                  <a:pt x="20520" y="11985"/>
                  <a:pt x="20385" y="12124"/>
                  <a:pt x="20115" y="12124"/>
                </a:cubicBezTo>
                <a:cubicBezTo>
                  <a:pt x="19980" y="12124"/>
                  <a:pt x="19710" y="11985"/>
                  <a:pt x="19710" y="11706"/>
                </a:cubicBezTo>
                <a:cubicBezTo>
                  <a:pt x="19710" y="11566"/>
                  <a:pt x="19980" y="11288"/>
                  <a:pt x="20115" y="11288"/>
                </a:cubicBezTo>
                <a:close/>
                <a:moveTo>
                  <a:pt x="14580" y="10173"/>
                </a:moveTo>
                <a:cubicBezTo>
                  <a:pt x="14850" y="10173"/>
                  <a:pt x="14985" y="10312"/>
                  <a:pt x="14985" y="10591"/>
                </a:cubicBezTo>
                <a:cubicBezTo>
                  <a:pt x="14985" y="10730"/>
                  <a:pt x="14850" y="11009"/>
                  <a:pt x="14580" y="11009"/>
                </a:cubicBezTo>
                <a:cubicBezTo>
                  <a:pt x="14445" y="11009"/>
                  <a:pt x="14310" y="10730"/>
                  <a:pt x="14310" y="10591"/>
                </a:cubicBezTo>
                <a:cubicBezTo>
                  <a:pt x="14310" y="10312"/>
                  <a:pt x="14445" y="10173"/>
                  <a:pt x="14580" y="10173"/>
                </a:cubicBezTo>
                <a:close/>
                <a:moveTo>
                  <a:pt x="14580" y="12403"/>
                </a:moveTo>
                <a:cubicBezTo>
                  <a:pt x="14850" y="12403"/>
                  <a:pt x="14985" y="12681"/>
                  <a:pt x="14985" y="12821"/>
                </a:cubicBezTo>
                <a:cubicBezTo>
                  <a:pt x="14985" y="13099"/>
                  <a:pt x="14850" y="13239"/>
                  <a:pt x="14580" y="13239"/>
                </a:cubicBezTo>
                <a:cubicBezTo>
                  <a:pt x="14445" y="13239"/>
                  <a:pt x="14310" y="13099"/>
                  <a:pt x="14310" y="12821"/>
                </a:cubicBezTo>
                <a:cubicBezTo>
                  <a:pt x="14310" y="12681"/>
                  <a:pt x="14445" y="12403"/>
                  <a:pt x="14580" y="12403"/>
                </a:cubicBezTo>
                <a:close/>
                <a:moveTo>
                  <a:pt x="15795" y="11288"/>
                </a:moveTo>
                <a:cubicBezTo>
                  <a:pt x="15930" y="11288"/>
                  <a:pt x="16065" y="11566"/>
                  <a:pt x="16065" y="11706"/>
                </a:cubicBezTo>
                <a:cubicBezTo>
                  <a:pt x="16065" y="11985"/>
                  <a:pt x="15930" y="12124"/>
                  <a:pt x="15795" y="12124"/>
                </a:cubicBezTo>
                <a:cubicBezTo>
                  <a:pt x="15525" y="12124"/>
                  <a:pt x="15390" y="11985"/>
                  <a:pt x="15390" y="11706"/>
                </a:cubicBezTo>
                <a:cubicBezTo>
                  <a:pt x="15390" y="11566"/>
                  <a:pt x="15525" y="11288"/>
                  <a:pt x="15795" y="11288"/>
                </a:cubicBezTo>
                <a:close/>
                <a:moveTo>
                  <a:pt x="17955" y="11288"/>
                </a:moveTo>
                <a:cubicBezTo>
                  <a:pt x="18090" y="11288"/>
                  <a:pt x="18360" y="11566"/>
                  <a:pt x="18360" y="11706"/>
                </a:cubicBezTo>
                <a:cubicBezTo>
                  <a:pt x="18360" y="11985"/>
                  <a:pt x="18090" y="12124"/>
                  <a:pt x="17955" y="12124"/>
                </a:cubicBezTo>
                <a:cubicBezTo>
                  <a:pt x="17685" y="12124"/>
                  <a:pt x="17550" y="11985"/>
                  <a:pt x="17550" y="11706"/>
                </a:cubicBezTo>
                <a:cubicBezTo>
                  <a:pt x="17550" y="11566"/>
                  <a:pt x="17685" y="11288"/>
                  <a:pt x="17955" y="11288"/>
                </a:cubicBezTo>
                <a:close/>
                <a:moveTo>
                  <a:pt x="16875" y="10173"/>
                </a:moveTo>
                <a:cubicBezTo>
                  <a:pt x="17010" y="10173"/>
                  <a:pt x="17145" y="10312"/>
                  <a:pt x="17145" y="10591"/>
                </a:cubicBezTo>
                <a:cubicBezTo>
                  <a:pt x="17145" y="10730"/>
                  <a:pt x="17010" y="11009"/>
                  <a:pt x="16875" y="11009"/>
                </a:cubicBezTo>
                <a:cubicBezTo>
                  <a:pt x="16605" y="11009"/>
                  <a:pt x="16470" y="10730"/>
                  <a:pt x="16470" y="10591"/>
                </a:cubicBezTo>
                <a:cubicBezTo>
                  <a:pt x="16470" y="10312"/>
                  <a:pt x="16605" y="10173"/>
                  <a:pt x="16875" y="10173"/>
                </a:cubicBezTo>
                <a:close/>
                <a:moveTo>
                  <a:pt x="19035" y="10173"/>
                </a:moveTo>
                <a:cubicBezTo>
                  <a:pt x="19305" y="10173"/>
                  <a:pt x="19440" y="10312"/>
                  <a:pt x="19440" y="10591"/>
                </a:cubicBezTo>
                <a:cubicBezTo>
                  <a:pt x="19440" y="10730"/>
                  <a:pt x="19305" y="11009"/>
                  <a:pt x="19035" y="11009"/>
                </a:cubicBezTo>
                <a:cubicBezTo>
                  <a:pt x="18900" y="11009"/>
                  <a:pt x="18630" y="10730"/>
                  <a:pt x="18630" y="10591"/>
                </a:cubicBezTo>
                <a:cubicBezTo>
                  <a:pt x="18630" y="10312"/>
                  <a:pt x="18900" y="10173"/>
                  <a:pt x="19035" y="10173"/>
                </a:cubicBezTo>
                <a:close/>
                <a:moveTo>
                  <a:pt x="16875" y="12403"/>
                </a:moveTo>
                <a:cubicBezTo>
                  <a:pt x="17010" y="12403"/>
                  <a:pt x="17145" y="12681"/>
                  <a:pt x="17145" y="12821"/>
                </a:cubicBezTo>
                <a:cubicBezTo>
                  <a:pt x="17145" y="13099"/>
                  <a:pt x="17010" y="13239"/>
                  <a:pt x="16875" y="13239"/>
                </a:cubicBezTo>
                <a:cubicBezTo>
                  <a:pt x="16605" y="13239"/>
                  <a:pt x="16470" y="13099"/>
                  <a:pt x="16470" y="12821"/>
                </a:cubicBezTo>
                <a:cubicBezTo>
                  <a:pt x="16470" y="12681"/>
                  <a:pt x="16605" y="12403"/>
                  <a:pt x="16875" y="12403"/>
                </a:cubicBezTo>
                <a:close/>
                <a:moveTo>
                  <a:pt x="19035" y="12403"/>
                </a:moveTo>
                <a:cubicBezTo>
                  <a:pt x="19305" y="12403"/>
                  <a:pt x="19440" y="12681"/>
                  <a:pt x="19440" y="12821"/>
                </a:cubicBezTo>
                <a:cubicBezTo>
                  <a:pt x="19440" y="13099"/>
                  <a:pt x="19305" y="13239"/>
                  <a:pt x="19035" y="13239"/>
                </a:cubicBezTo>
                <a:cubicBezTo>
                  <a:pt x="18900" y="13239"/>
                  <a:pt x="18630" y="13099"/>
                  <a:pt x="18630" y="12821"/>
                </a:cubicBezTo>
                <a:cubicBezTo>
                  <a:pt x="18630" y="12681"/>
                  <a:pt x="18900" y="12403"/>
                  <a:pt x="19035" y="1240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81" name="Freeform 1889"/>
          <p:cNvSpPr/>
          <p:nvPr/>
        </p:nvSpPr>
        <p:spPr>
          <a:xfrm>
            <a:off x="8783204" y="8243455"/>
            <a:ext cx="1091047" cy="914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185" y="3411"/>
                </a:moveTo>
                <a:cubicBezTo>
                  <a:pt x="3915" y="1299"/>
                  <a:pt x="3915" y="1299"/>
                  <a:pt x="3915" y="1299"/>
                </a:cubicBezTo>
                <a:cubicBezTo>
                  <a:pt x="2835" y="1299"/>
                  <a:pt x="2835" y="1299"/>
                  <a:pt x="2835" y="1299"/>
                </a:cubicBezTo>
                <a:cubicBezTo>
                  <a:pt x="2700" y="487"/>
                  <a:pt x="2160" y="0"/>
                  <a:pt x="1485" y="0"/>
                </a:cubicBezTo>
                <a:cubicBezTo>
                  <a:pt x="675" y="0"/>
                  <a:pt x="0" y="812"/>
                  <a:pt x="0" y="1786"/>
                </a:cubicBezTo>
                <a:cubicBezTo>
                  <a:pt x="0" y="2761"/>
                  <a:pt x="675" y="3411"/>
                  <a:pt x="1485" y="3411"/>
                </a:cubicBezTo>
                <a:cubicBezTo>
                  <a:pt x="2160" y="3411"/>
                  <a:pt x="2700" y="2923"/>
                  <a:pt x="2835" y="2111"/>
                </a:cubicBezTo>
                <a:cubicBezTo>
                  <a:pt x="3240" y="2111"/>
                  <a:pt x="3240" y="2111"/>
                  <a:pt x="3240" y="2111"/>
                </a:cubicBezTo>
                <a:cubicBezTo>
                  <a:pt x="3510" y="3411"/>
                  <a:pt x="3510" y="3411"/>
                  <a:pt x="3510" y="3411"/>
                </a:cubicBezTo>
                <a:cubicBezTo>
                  <a:pt x="3510" y="3411"/>
                  <a:pt x="3510" y="3411"/>
                  <a:pt x="3510" y="3411"/>
                </a:cubicBezTo>
                <a:cubicBezTo>
                  <a:pt x="5265" y="14779"/>
                  <a:pt x="5265" y="14779"/>
                  <a:pt x="5265" y="14779"/>
                </a:cubicBezTo>
                <a:cubicBezTo>
                  <a:pt x="4455" y="14779"/>
                  <a:pt x="3645" y="15591"/>
                  <a:pt x="3645" y="16728"/>
                </a:cubicBezTo>
                <a:cubicBezTo>
                  <a:pt x="3510" y="17215"/>
                  <a:pt x="3780" y="17865"/>
                  <a:pt x="4050" y="18352"/>
                </a:cubicBezTo>
                <a:cubicBezTo>
                  <a:pt x="4455" y="18839"/>
                  <a:pt x="4860" y="19002"/>
                  <a:pt x="5400" y="19002"/>
                </a:cubicBezTo>
                <a:cubicBezTo>
                  <a:pt x="6075" y="19002"/>
                  <a:pt x="6075" y="19002"/>
                  <a:pt x="6075" y="19002"/>
                </a:cubicBezTo>
                <a:cubicBezTo>
                  <a:pt x="6075" y="20463"/>
                  <a:pt x="7155" y="21600"/>
                  <a:pt x="8235" y="21600"/>
                </a:cubicBezTo>
                <a:cubicBezTo>
                  <a:pt x="9450" y="21600"/>
                  <a:pt x="10395" y="20463"/>
                  <a:pt x="10395" y="19002"/>
                </a:cubicBezTo>
                <a:cubicBezTo>
                  <a:pt x="14445" y="19002"/>
                  <a:pt x="14445" y="19002"/>
                  <a:pt x="14445" y="19002"/>
                </a:cubicBezTo>
                <a:cubicBezTo>
                  <a:pt x="14445" y="20463"/>
                  <a:pt x="15390" y="21600"/>
                  <a:pt x="16605" y="21600"/>
                </a:cubicBezTo>
                <a:cubicBezTo>
                  <a:pt x="17685" y="21600"/>
                  <a:pt x="18765" y="20463"/>
                  <a:pt x="18765" y="19002"/>
                </a:cubicBezTo>
                <a:cubicBezTo>
                  <a:pt x="20115" y="19002"/>
                  <a:pt x="20115" y="19002"/>
                  <a:pt x="20115" y="19002"/>
                </a:cubicBezTo>
                <a:cubicBezTo>
                  <a:pt x="20385" y="19002"/>
                  <a:pt x="20520" y="18839"/>
                  <a:pt x="20520" y="18677"/>
                </a:cubicBezTo>
                <a:cubicBezTo>
                  <a:pt x="20520" y="18352"/>
                  <a:pt x="20385" y="18189"/>
                  <a:pt x="20115" y="18189"/>
                </a:cubicBezTo>
                <a:cubicBezTo>
                  <a:pt x="18630" y="18189"/>
                  <a:pt x="18630" y="18189"/>
                  <a:pt x="18630" y="18189"/>
                </a:cubicBezTo>
                <a:cubicBezTo>
                  <a:pt x="18360" y="17215"/>
                  <a:pt x="17550" y="16403"/>
                  <a:pt x="16605" y="16403"/>
                </a:cubicBezTo>
                <a:cubicBezTo>
                  <a:pt x="15660" y="16403"/>
                  <a:pt x="14850" y="17215"/>
                  <a:pt x="14580" y="18189"/>
                </a:cubicBezTo>
                <a:cubicBezTo>
                  <a:pt x="10260" y="18189"/>
                  <a:pt x="10260" y="18189"/>
                  <a:pt x="10260" y="18189"/>
                </a:cubicBezTo>
                <a:cubicBezTo>
                  <a:pt x="9990" y="17215"/>
                  <a:pt x="9180" y="16403"/>
                  <a:pt x="8235" y="16403"/>
                </a:cubicBezTo>
                <a:cubicBezTo>
                  <a:pt x="7290" y="16403"/>
                  <a:pt x="6480" y="17215"/>
                  <a:pt x="6210" y="18189"/>
                </a:cubicBezTo>
                <a:cubicBezTo>
                  <a:pt x="5400" y="18189"/>
                  <a:pt x="5400" y="18189"/>
                  <a:pt x="5400" y="18189"/>
                </a:cubicBezTo>
                <a:cubicBezTo>
                  <a:pt x="5130" y="18189"/>
                  <a:pt x="4860" y="18027"/>
                  <a:pt x="4590" y="17702"/>
                </a:cubicBezTo>
                <a:cubicBezTo>
                  <a:pt x="4455" y="17540"/>
                  <a:pt x="4320" y="17053"/>
                  <a:pt x="4320" y="16728"/>
                </a:cubicBezTo>
                <a:cubicBezTo>
                  <a:pt x="4320" y="16078"/>
                  <a:pt x="4860" y="15591"/>
                  <a:pt x="5535" y="15591"/>
                </a:cubicBezTo>
                <a:cubicBezTo>
                  <a:pt x="5805" y="15591"/>
                  <a:pt x="5805" y="15591"/>
                  <a:pt x="5805" y="15591"/>
                </a:cubicBezTo>
                <a:cubicBezTo>
                  <a:pt x="5805" y="15591"/>
                  <a:pt x="5805" y="15591"/>
                  <a:pt x="5805" y="15591"/>
                </a:cubicBezTo>
                <a:cubicBezTo>
                  <a:pt x="19845" y="15591"/>
                  <a:pt x="19845" y="15591"/>
                  <a:pt x="19845" y="15591"/>
                </a:cubicBezTo>
                <a:cubicBezTo>
                  <a:pt x="20790" y="15591"/>
                  <a:pt x="21600" y="14617"/>
                  <a:pt x="21600" y="13480"/>
                </a:cubicBezTo>
                <a:cubicBezTo>
                  <a:pt x="21600" y="3411"/>
                  <a:pt x="21600" y="3411"/>
                  <a:pt x="21600" y="3411"/>
                </a:cubicBezTo>
                <a:lnTo>
                  <a:pt x="4185" y="3411"/>
                </a:lnTo>
                <a:close/>
                <a:moveTo>
                  <a:pt x="1485" y="2598"/>
                </a:moveTo>
                <a:cubicBezTo>
                  <a:pt x="1080" y="2598"/>
                  <a:pt x="675" y="2274"/>
                  <a:pt x="675" y="1786"/>
                </a:cubicBezTo>
                <a:cubicBezTo>
                  <a:pt x="675" y="1299"/>
                  <a:pt x="1080" y="812"/>
                  <a:pt x="1485" y="812"/>
                </a:cubicBezTo>
                <a:cubicBezTo>
                  <a:pt x="1890" y="812"/>
                  <a:pt x="2160" y="1299"/>
                  <a:pt x="2160" y="1786"/>
                </a:cubicBezTo>
                <a:cubicBezTo>
                  <a:pt x="2160" y="2274"/>
                  <a:pt x="1890" y="2598"/>
                  <a:pt x="1485" y="2598"/>
                </a:cubicBezTo>
                <a:close/>
                <a:moveTo>
                  <a:pt x="16605" y="17377"/>
                </a:moveTo>
                <a:cubicBezTo>
                  <a:pt x="17415" y="17377"/>
                  <a:pt x="17955" y="18027"/>
                  <a:pt x="17955" y="19002"/>
                </a:cubicBezTo>
                <a:cubicBezTo>
                  <a:pt x="17955" y="19976"/>
                  <a:pt x="17415" y="20788"/>
                  <a:pt x="16605" y="20788"/>
                </a:cubicBezTo>
                <a:cubicBezTo>
                  <a:pt x="15795" y="20788"/>
                  <a:pt x="15120" y="19976"/>
                  <a:pt x="15120" y="19002"/>
                </a:cubicBezTo>
                <a:cubicBezTo>
                  <a:pt x="15120" y="18027"/>
                  <a:pt x="15795" y="17377"/>
                  <a:pt x="16605" y="17377"/>
                </a:cubicBezTo>
                <a:close/>
                <a:moveTo>
                  <a:pt x="8235" y="17377"/>
                </a:moveTo>
                <a:cubicBezTo>
                  <a:pt x="9045" y="17377"/>
                  <a:pt x="9720" y="18027"/>
                  <a:pt x="9720" y="19002"/>
                </a:cubicBezTo>
                <a:cubicBezTo>
                  <a:pt x="9720" y="19976"/>
                  <a:pt x="9045" y="20788"/>
                  <a:pt x="8235" y="20788"/>
                </a:cubicBezTo>
                <a:cubicBezTo>
                  <a:pt x="7425" y="20788"/>
                  <a:pt x="6885" y="19976"/>
                  <a:pt x="6885" y="19002"/>
                </a:cubicBezTo>
                <a:cubicBezTo>
                  <a:pt x="6885" y="18027"/>
                  <a:pt x="7425" y="17377"/>
                  <a:pt x="8235" y="17377"/>
                </a:cubicBezTo>
                <a:close/>
                <a:moveTo>
                  <a:pt x="20925" y="13480"/>
                </a:moveTo>
                <a:cubicBezTo>
                  <a:pt x="20925" y="14129"/>
                  <a:pt x="20385" y="14779"/>
                  <a:pt x="19845" y="14779"/>
                </a:cubicBezTo>
                <a:cubicBezTo>
                  <a:pt x="6075" y="14779"/>
                  <a:pt x="6075" y="14779"/>
                  <a:pt x="6075" y="14779"/>
                </a:cubicBezTo>
                <a:cubicBezTo>
                  <a:pt x="4320" y="4385"/>
                  <a:pt x="4320" y="4385"/>
                  <a:pt x="4320" y="4385"/>
                </a:cubicBezTo>
                <a:cubicBezTo>
                  <a:pt x="20925" y="4385"/>
                  <a:pt x="20925" y="4385"/>
                  <a:pt x="20925" y="4385"/>
                </a:cubicBezTo>
                <a:lnTo>
                  <a:pt x="20925" y="134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82" name="Freeform 1890"/>
          <p:cNvSpPr/>
          <p:nvPr/>
        </p:nvSpPr>
        <p:spPr>
          <a:xfrm>
            <a:off x="8783204" y="9481705"/>
            <a:ext cx="1091047" cy="914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185" y="3411"/>
                </a:moveTo>
                <a:cubicBezTo>
                  <a:pt x="3915" y="1299"/>
                  <a:pt x="3915" y="1299"/>
                  <a:pt x="3915" y="1299"/>
                </a:cubicBezTo>
                <a:cubicBezTo>
                  <a:pt x="2835" y="1299"/>
                  <a:pt x="2835" y="1299"/>
                  <a:pt x="2835" y="1299"/>
                </a:cubicBezTo>
                <a:cubicBezTo>
                  <a:pt x="2700" y="487"/>
                  <a:pt x="2160" y="0"/>
                  <a:pt x="1485" y="0"/>
                </a:cubicBezTo>
                <a:cubicBezTo>
                  <a:pt x="675" y="0"/>
                  <a:pt x="0" y="812"/>
                  <a:pt x="0" y="1786"/>
                </a:cubicBezTo>
                <a:cubicBezTo>
                  <a:pt x="0" y="2761"/>
                  <a:pt x="675" y="3411"/>
                  <a:pt x="1485" y="3411"/>
                </a:cubicBezTo>
                <a:cubicBezTo>
                  <a:pt x="2160" y="3411"/>
                  <a:pt x="2700" y="2923"/>
                  <a:pt x="2835" y="2111"/>
                </a:cubicBezTo>
                <a:cubicBezTo>
                  <a:pt x="3240" y="2111"/>
                  <a:pt x="3240" y="2111"/>
                  <a:pt x="3240" y="2111"/>
                </a:cubicBezTo>
                <a:cubicBezTo>
                  <a:pt x="3510" y="3411"/>
                  <a:pt x="3510" y="3411"/>
                  <a:pt x="3510" y="3411"/>
                </a:cubicBezTo>
                <a:cubicBezTo>
                  <a:pt x="3510" y="3411"/>
                  <a:pt x="3510" y="3411"/>
                  <a:pt x="3510" y="3411"/>
                </a:cubicBezTo>
                <a:cubicBezTo>
                  <a:pt x="5265" y="14779"/>
                  <a:pt x="5265" y="14779"/>
                  <a:pt x="5265" y="14779"/>
                </a:cubicBezTo>
                <a:cubicBezTo>
                  <a:pt x="4455" y="14779"/>
                  <a:pt x="3645" y="15591"/>
                  <a:pt x="3645" y="16728"/>
                </a:cubicBezTo>
                <a:cubicBezTo>
                  <a:pt x="3510" y="17215"/>
                  <a:pt x="3780" y="17865"/>
                  <a:pt x="4050" y="18352"/>
                </a:cubicBezTo>
                <a:cubicBezTo>
                  <a:pt x="4455" y="18839"/>
                  <a:pt x="4860" y="19002"/>
                  <a:pt x="5400" y="19002"/>
                </a:cubicBezTo>
                <a:cubicBezTo>
                  <a:pt x="6075" y="19002"/>
                  <a:pt x="6075" y="19002"/>
                  <a:pt x="6075" y="19002"/>
                </a:cubicBezTo>
                <a:cubicBezTo>
                  <a:pt x="6075" y="20463"/>
                  <a:pt x="7020" y="21600"/>
                  <a:pt x="8235" y="21600"/>
                </a:cubicBezTo>
                <a:cubicBezTo>
                  <a:pt x="9450" y="21600"/>
                  <a:pt x="10395" y="20463"/>
                  <a:pt x="10395" y="19002"/>
                </a:cubicBezTo>
                <a:cubicBezTo>
                  <a:pt x="14445" y="19002"/>
                  <a:pt x="14445" y="19002"/>
                  <a:pt x="14445" y="19002"/>
                </a:cubicBezTo>
                <a:cubicBezTo>
                  <a:pt x="14445" y="20463"/>
                  <a:pt x="15390" y="21600"/>
                  <a:pt x="16605" y="21600"/>
                </a:cubicBezTo>
                <a:cubicBezTo>
                  <a:pt x="17685" y="21600"/>
                  <a:pt x="18765" y="20463"/>
                  <a:pt x="18765" y="19002"/>
                </a:cubicBezTo>
                <a:cubicBezTo>
                  <a:pt x="20115" y="19002"/>
                  <a:pt x="20115" y="19002"/>
                  <a:pt x="20115" y="19002"/>
                </a:cubicBezTo>
                <a:cubicBezTo>
                  <a:pt x="20385" y="19002"/>
                  <a:pt x="20520" y="18839"/>
                  <a:pt x="20520" y="18677"/>
                </a:cubicBezTo>
                <a:cubicBezTo>
                  <a:pt x="20520" y="18352"/>
                  <a:pt x="20385" y="18189"/>
                  <a:pt x="20115" y="18189"/>
                </a:cubicBezTo>
                <a:cubicBezTo>
                  <a:pt x="18630" y="18189"/>
                  <a:pt x="18630" y="18189"/>
                  <a:pt x="18630" y="18189"/>
                </a:cubicBezTo>
                <a:cubicBezTo>
                  <a:pt x="18360" y="17215"/>
                  <a:pt x="17550" y="16403"/>
                  <a:pt x="16605" y="16403"/>
                </a:cubicBezTo>
                <a:cubicBezTo>
                  <a:pt x="15660" y="16403"/>
                  <a:pt x="14850" y="17215"/>
                  <a:pt x="14580" y="18189"/>
                </a:cubicBezTo>
                <a:cubicBezTo>
                  <a:pt x="10260" y="18189"/>
                  <a:pt x="10260" y="18189"/>
                  <a:pt x="10260" y="18189"/>
                </a:cubicBezTo>
                <a:cubicBezTo>
                  <a:pt x="9990" y="17215"/>
                  <a:pt x="9180" y="16403"/>
                  <a:pt x="8235" y="16403"/>
                </a:cubicBezTo>
                <a:cubicBezTo>
                  <a:pt x="7290" y="16403"/>
                  <a:pt x="6480" y="17215"/>
                  <a:pt x="6210" y="18189"/>
                </a:cubicBezTo>
                <a:cubicBezTo>
                  <a:pt x="5400" y="18189"/>
                  <a:pt x="5400" y="18189"/>
                  <a:pt x="5400" y="18189"/>
                </a:cubicBezTo>
                <a:cubicBezTo>
                  <a:pt x="5130" y="18189"/>
                  <a:pt x="4860" y="18027"/>
                  <a:pt x="4590" y="17702"/>
                </a:cubicBezTo>
                <a:cubicBezTo>
                  <a:pt x="4455" y="17540"/>
                  <a:pt x="4320" y="17053"/>
                  <a:pt x="4320" y="16728"/>
                </a:cubicBezTo>
                <a:cubicBezTo>
                  <a:pt x="4320" y="16078"/>
                  <a:pt x="4860" y="15591"/>
                  <a:pt x="5400" y="15591"/>
                </a:cubicBezTo>
                <a:cubicBezTo>
                  <a:pt x="5805" y="15591"/>
                  <a:pt x="5805" y="15591"/>
                  <a:pt x="5805" y="15591"/>
                </a:cubicBezTo>
                <a:cubicBezTo>
                  <a:pt x="5805" y="15591"/>
                  <a:pt x="5805" y="15591"/>
                  <a:pt x="5805" y="15591"/>
                </a:cubicBezTo>
                <a:cubicBezTo>
                  <a:pt x="19845" y="15591"/>
                  <a:pt x="19845" y="15591"/>
                  <a:pt x="19845" y="15591"/>
                </a:cubicBezTo>
                <a:cubicBezTo>
                  <a:pt x="20790" y="15591"/>
                  <a:pt x="21600" y="14617"/>
                  <a:pt x="21600" y="13480"/>
                </a:cubicBezTo>
                <a:cubicBezTo>
                  <a:pt x="21600" y="3411"/>
                  <a:pt x="21600" y="3411"/>
                  <a:pt x="21600" y="3411"/>
                </a:cubicBezTo>
                <a:lnTo>
                  <a:pt x="4185" y="3411"/>
                </a:lnTo>
                <a:close/>
                <a:moveTo>
                  <a:pt x="1485" y="2598"/>
                </a:moveTo>
                <a:cubicBezTo>
                  <a:pt x="1080" y="2598"/>
                  <a:pt x="675" y="2274"/>
                  <a:pt x="675" y="1786"/>
                </a:cubicBezTo>
                <a:cubicBezTo>
                  <a:pt x="675" y="1299"/>
                  <a:pt x="1080" y="812"/>
                  <a:pt x="1485" y="812"/>
                </a:cubicBezTo>
                <a:cubicBezTo>
                  <a:pt x="1890" y="812"/>
                  <a:pt x="2160" y="1299"/>
                  <a:pt x="2160" y="1786"/>
                </a:cubicBezTo>
                <a:cubicBezTo>
                  <a:pt x="2160" y="2274"/>
                  <a:pt x="1890" y="2598"/>
                  <a:pt x="1485" y="2598"/>
                </a:cubicBezTo>
                <a:close/>
                <a:moveTo>
                  <a:pt x="16605" y="17377"/>
                </a:moveTo>
                <a:cubicBezTo>
                  <a:pt x="17415" y="17377"/>
                  <a:pt x="17955" y="18027"/>
                  <a:pt x="17955" y="19002"/>
                </a:cubicBezTo>
                <a:cubicBezTo>
                  <a:pt x="17955" y="19976"/>
                  <a:pt x="17415" y="20788"/>
                  <a:pt x="16605" y="20788"/>
                </a:cubicBezTo>
                <a:cubicBezTo>
                  <a:pt x="15795" y="20788"/>
                  <a:pt x="15120" y="19976"/>
                  <a:pt x="15120" y="19002"/>
                </a:cubicBezTo>
                <a:cubicBezTo>
                  <a:pt x="15120" y="18027"/>
                  <a:pt x="15795" y="17377"/>
                  <a:pt x="16605" y="17377"/>
                </a:cubicBezTo>
                <a:close/>
                <a:moveTo>
                  <a:pt x="8235" y="17377"/>
                </a:moveTo>
                <a:cubicBezTo>
                  <a:pt x="9045" y="17377"/>
                  <a:pt x="9720" y="18027"/>
                  <a:pt x="9720" y="19002"/>
                </a:cubicBezTo>
                <a:cubicBezTo>
                  <a:pt x="9720" y="19976"/>
                  <a:pt x="9045" y="20788"/>
                  <a:pt x="8235" y="20788"/>
                </a:cubicBezTo>
                <a:cubicBezTo>
                  <a:pt x="7425" y="20788"/>
                  <a:pt x="6885" y="19976"/>
                  <a:pt x="6885" y="19002"/>
                </a:cubicBezTo>
                <a:cubicBezTo>
                  <a:pt x="6885" y="18027"/>
                  <a:pt x="7425" y="17377"/>
                  <a:pt x="8235" y="17377"/>
                </a:cubicBezTo>
                <a:close/>
                <a:moveTo>
                  <a:pt x="19845" y="14779"/>
                </a:moveTo>
                <a:cubicBezTo>
                  <a:pt x="6075" y="14779"/>
                  <a:pt x="6075" y="14779"/>
                  <a:pt x="6075" y="14779"/>
                </a:cubicBezTo>
                <a:cubicBezTo>
                  <a:pt x="5940" y="14129"/>
                  <a:pt x="5940" y="14129"/>
                  <a:pt x="5940" y="14129"/>
                </a:cubicBezTo>
                <a:cubicBezTo>
                  <a:pt x="6075" y="14129"/>
                  <a:pt x="6075" y="13967"/>
                  <a:pt x="6075" y="13805"/>
                </a:cubicBezTo>
                <a:cubicBezTo>
                  <a:pt x="6075" y="13642"/>
                  <a:pt x="5940" y="13480"/>
                  <a:pt x="5805" y="13480"/>
                </a:cubicBezTo>
                <a:cubicBezTo>
                  <a:pt x="5535" y="11531"/>
                  <a:pt x="5535" y="11531"/>
                  <a:pt x="5535" y="11531"/>
                </a:cubicBezTo>
                <a:cubicBezTo>
                  <a:pt x="5535" y="11693"/>
                  <a:pt x="5670" y="11693"/>
                  <a:pt x="5805" y="11693"/>
                </a:cubicBezTo>
                <a:cubicBezTo>
                  <a:pt x="5940" y="11693"/>
                  <a:pt x="6075" y="11531"/>
                  <a:pt x="6075" y="11206"/>
                </a:cubicBezTo>
                <a:cubicBezTo>
                  <a:pt x="6075" y="11044"/>
                  <a:pt x="5940" y="10881"/>
                  <a:pt x="5805" y="10881"/>
                </a:cubicBezTo>
                <a:cubicBezTo>
                  <a:pt x="5670" y="10881"/>
                  <a:pt x="5535" y="10881"/>
                  <a:pt x="5400" y="11044"/>
                </a:cubicBezTo>
                <a:cubicBezTo>
                  <a:pt x="4860" y="7633"/>
                  <a:pt x="4860" y="7633"/>
                  <a:pt x="4860" y="7633"/>
                </a:cubicBezTo>
                <a:cubicBezTo>
                  <a:pt x="4995" y="7633"/>
                  <a:pt x="4995" y="7471"/>
                  <a:pt x="4995" y="7308"/>
                </a:cubicBezTo>
                <a:cubicBezTo>
                  <a:pt x="4995" y="7146"/>
                  <a:pt x="4860" y="6983"/>
                  <a:pt x="4725" y="6983"/>
                </a:cubicBezTo>
                <a:cubicBezTo>
                  <a:pt x="4455" y="5035"/>
                  <a:pt x="4455" y="5035"/>
                  <a:pt x="4455" y="5035"/>
                </a:cubicBezTo>
                <a:cubicBezTo>
                  <a:pt x="4590" y="5197"/>
                  <a:pt x="4590" y="5197"/>
                  <a:pt x="4725" y="5197"/>
                </a:cubicBezTo>
                <a:cubicBezTo>
                  <a:pt x="4860" y="5197"/>
                  <a:pt x="4995" y="5035"/>
                  <a:pt x="4995" y="4710"/>
                </a:cubicBezTo>
                <a:cubicBezTo>
                  <a:pt x="4995" y="4547"/>
                  <a:pt x="4860" y="4385"/>
                  <a:pt x="4725" y="4385"/>
                </a:cubicBezTo>
                <a:cubicBezTo>
                  <a:pt x="4590" y="4385"/>
                  <a:pt x="4455" y="4385"/>
                  <a:pt x="4320" y="4547"/>
                </a:cubicBezTo>
                <a:cubicBezTo>
                  <a:pt x="4320" y="4385"/>
                  <a:pt x="4320" y="4385"/>
                  <a:pt x="4320" y="4385"/>
                </a:cubicBezTo>
                <a:cubicBezTo>
                  <a:pt x="20925" y="4385"/>
                  <a:pt x="20925" y="4385"/>
                  <a:pt x="20925" y="4385"/>
                </a:cubicBezTo>
                <a:cubicBezTo>
                  <a:pt x="20925" y="5684"/>
                  <a:pt x="20925" y="5684"/>
                  <a:pt x="20925" y="5684"/>
                </a:cubicBezTo>
                <a:cubicBezTo>
                  <a:pt x="20925" y="5684"/>
                  <a:pt x="20925" y="5684"/>
                  <a:pt x="20925" y="5684"/>
                </a:cubicBezTo>
                <a:cubicBezTo>
                  <a:pt x="20655" y="5684"/>
                  <a:pt x="20520" y="5847"/>
                  <a:pt x="20520" y="6009"/>
                </a:cubicBezTo>
                <a:cubicBezTo>
                  <a:pt x="20520" y="6334"/>
                  <a:pt x="20655" y="6496"/>
                  <a:pt x="20925" y="6496"/>
                </a:cubicBezTo>
                <a:cubicBezTo>
                  <a:pt x="20925" y="6496"/>
                  <a:pt x="20925" y="6496"/>
                  <a:pt x="20925" y="6496"/>
                </a:cubicBezTo>
                <a:cubicBezTo>
                  <a:pt x="20925" y="8283"/>
                  <a:pt x="20925" y="8283"/>
                  <a:pt x="20925" y="8283"/>
                </a:cubicBezTo>
                <a:cubicBezTo>
                  <a:pt x="20925" y="8283"/>
                  <a:pt x="20925" y="8283"/>
                  <a:pt x="20925" y="8283"/>
                </a:cubicBezTo>
                <a:cubicBezTo>
                  <a:pt x="20655" y="8283"/>
                  <a:pt x="20520" y="8445"/>
                  <a:pt x="20520" y="8608"/>
                </a:cubicBezTo>
                <a:cubicBezTo>
                  <a:pt x="20520" y="8932"/>
                  <a:pt x="20655" y="9095"/>
                  <a:pt x="20925" y="9095"/>
                </a:cubicBezTo>
                <a:cubicBezTo>
                  <a:pt x="20925" y="9095"/>
                  <a:pt x="20925" y="9095"/>
                  <a:pt x="20925" y="9095"/>
                </a:cubicBezTo>
                <a:cubicBezTo>
                  <a:pt x="20925" y="10881"/>
                  <a:pt x="20925" y="10881"/>
                  <a:pt x="20925" y="10881"/>
                </a:cubicBezTo>
                <a:cubicBezTo>
                  <a:pt x="20925" y="10881"/>
                  <a:pt x="20925" y="10881"/>
                  <a:pt x="20925" y="10881"/>
                </a:cubicBezTo>
                <a:cubicBezTo>
                  <a:pt x="20655" y="10881"/>
                  <a:pt x="20520" y="11044"/>
                  <a:pt x="20520" y="11206"/>
                </a:cubicBezTo>
                <a:cubicBezTo>
                  <a:pt x="20520" y="11531"/>
                  <a:pt x="20655" y="11693"/>
                  <a:pt x="20925" y="11693"/>
                </a:cubicBezTo>
                <a:cubicBezTo>
                  <a:pt x="20925" y="11693"/>
                  <a:pt x="20925" y="11693"/>
                  <a:pt x="20925" y="11693"/>
                </a:cubicBezTo>
                <a:cubicBezTo>
                  <a:pt x="20925" y="13480"/>
                  <a:pt x="20925" y="13480"/>
                  <a:pt x="20925" y="13480"/>
                </a:cubicBezTo>
                <a:cubicBezTo>
                  <a:pt x="20925" y="13480"/>
                  <a:pt x="20925" y="13480"/>
                  <a:pt x="20925" y="13480"/>
                </a:cubicBezTo>
                <a:cubicBezTo>
                  <a:pt x="20925" y="13480"/>
                  <a:pt x="20925" y="13480"/>
                  <a:pt x="20925" y="13480"/>
                </a:cubicBezTo>
                <a:cubicBezTo>
                  <a:pt x="20655" y="13480"/>
                  <a:pt x="20520" y="13642"/>
                  <a:pt x="20520" y="13805"/>
                </a:cubicBezTo>
                <a:cubicBezTo>
                  <a:pt x="20520" y="13967"/>
                  <a:pt x="20520" y="14129"/>
                  <a:pt x="20655" y="14129"/>
                </a:cubicBezTo>
                <a:cubicBezTo>
                  <a:pt x="20520" y="14454"/>
                  <a:pt x="20115" y="14779"/>
                  <a:pt x="19845" y="14779"/>
                </a:cubicBezTo>
                <a:close/>
                <a:moveTo>
                  <a:pt x="12285" y="5684"/>
                </a:moveTo>
                <a:cubicBezTo>
                  <a:pt x="12420" y="5684"/>
                  <a:pt x="12555" y="5847"/>
                  <a:pt x="12555" y="6009"/>
                </a:cubicBezTo>
                <a:cubicBezTo>
                  <a:pt x="12555" y="6334"/>
                  <a:pt x="12420" y="6496"/>
                  <a:pt x="12285" y="6496"/>
                </a:cubicBezTo>
                <a:cubicBezTo>
                  <a:pt x="12015" y="6496"/>
                  <a:pt x="11880" y="6334"/>
                  <a:pt x="11880" y="6009"/>
                </a:cubicBezTo>
                <a:cubicBezTo>
                  <a:pt x="11880" y="5847"/>
                  <a:pt x="12015" y="5684"/>
                  <a:pt x="12285" y="5684"/>
                </a:cubicBezTo>
                <a:close/>
                <a:moveTo>
                  <a:pt x="13365" y="4385"/>
                </a:moveTo>
                <a:cubicBezTo>
                  <a:pt x="13500" y="4385"/>
                  <a:pt x="13635" y="4547"/>
                  <a:pt x="13635" y="4710"/>
                </a:cubicBezTo>
                <a:cubicBezTo>
                  <a:pt x="13635" y="5035"/>
                  <a:pt x="13500" y="5197"/>
                  <a:pt x="13365" y="5197"/>
                </a:cubicBezTo>
                <a:cubicBezTo>
                  <a:pt x="13095" y="5197"/>
                  <a:pt x="12960" y="5035"/>
                  <a:pt x="12960" y="4710"/>
                </a:cubicBezTo>
                <a:cubicBezTo>
                  <a:pt x="12960" y="4547"/>
                  <a:pt x="13095" y="4385"/>
                  <a:pt x="13365" y="4385"/>
                </a:cubicBezTo>
                <a:close/>
                <a:moveTo>
                  <a:pt x="13365" y="6983"/>
                </a:moveTo>
                <a:cubicBezTo>
                  <a:pt x="13500" y="6983"/>
                  <a:pt x="13635" y="7146"/>
                  <a:pt x="13635" y="7308"/>
                </a:cubicBezTo>
                <a:cubicBezTo>
                  <a:pt x="13635" y="7633"/>
                  <a:pt x="13500" y="7795"/>
                  <a:pt x="13365" y="7795"/>
                </a:cubicBezTo>
                <a:cubicBezTo>
                  <a:pt x="13095" y="7795"/>
                  <a:pt x="12960" y="7633"/>
                  <a:pt x="12960" y="7308"/>
                </a:cubicBezTo>
                <a:cubicBezTo>
                  <a:pt x="12960" y="7146"/>
                  <a:pt x="13095" y="6983"/>
                  <a:pt x="13365" y="6983"/>
                </a:cubicBezTo>
                <a:close/>
                <a:moveTo>
                  <a:pt x="14445" y="5684"/>
                </a:moveTo>
                <a:cubicBezTo>
                  <a:pt x="14580" y="5684"/>
                  <a:pt x="14715" y="5847"/>
                  <a:pt x="14715" y="6009"/>
                </a:cubicBezTo>
                <a:cubicBezTo>
                  <a:pt x="14715" y="6334"/>
                  <a:pt x="14580" y="6496"/>
                  <a:pt x="14445" y="6496"/>
                </a:cubicBezTo>
                <a:cubicBezTo>
                  <a:pt x="14175" y="6496"/>
                  <a:pt x="14040" y="6334"/>
                  <a:pt x="14040" y="6009"/>
                </a:cubicBezTo>
                <a:cubicBezTo>
                  <a:pt x="14040" y="5847"/>
                  <a:pt x="14175" y="5684"/>
                  <a:pt x="14445" y="5684"/>
                </a:cubicBezTo>
                <a:close/>
                <a:moveTo>
                  <a:pt x="10125" y="5684"/>
                </a:moveTo>
                <a:cubicBezTo>
                  <a:pt x="10260" y="5684"/>
                  <a:pt x="10395" y="5847"/>
                  <a:pt x="10395" y="6009"/>
                </a:cubicBezTo>
                <a:cubicBezTo>
                  <a:pt x="10395" y="6334"/>
                  <a:pt x="10260" y="6496"/>
                  <a:pt x="10125" y="6496"/>
                </a:cubicBezTo>
                <a:cubicBezTo>
                  <a:pt x="9855" y="6496"/>
                  <a:pt x="9720" y="6334"/>
                  <a:pt x="9720" y="6009"/>
                </a:cubicBezTo>
                <a:cubicBezTo>
                  <a:pt x="9720" y="5847"/>
                  <a:pt x="9855" y="5684"/>
                  <a:pt x="10125" y="5684"/>
                </a:cubicBezTo>
                <a:close/>
                <a:moveTo>
                  <a:pt x="11205" y="4385"/>
                </a:moveTo>
                <a:cubicBezTo>
                  <a:pt x="11340" y="4385"/>
                  <a:pt x="11475" y="4547"/>
                  <a:pt x="11475" y="4710"/>
                </a:cubicBezTo>
                <a:cubicBezTo>
                  <a:pt x="11475" y="5035"/>
                  <a:pt x="11340" y="5197"/>
                  <a:pt x="11205" y="5197"/>
                </a:cubicBezTo>
                <a:cubicBezTo>
                  <a:pt x="10935" y="5197"/>
                  <a:pt x="10800" y="5035"/>
                  <a:pt x="10800" y="4710"/>
                </a:cubicBezTo>
                <a:cubicBezTo>
                  <a:pt x="10800" y="4547"/>
                  <a:pt x="10935" y="4385"/>
                  <a:pt x="11205" y="4385"/>
                </a:cubicBezTo>
                <a:close/>
                <a:moveTo>
                  <a:pt x="11205" y="6983"/>
                </a:moveTo>
                <a:cubicBezTo>
                  <a:pt x="11340" y="6983"/>
                  <a:pt x="11475" y="7146"/>
                  <a:pt x="11475" y="7308"/>
                </a:cubicBezTo>
                <a:cubicBezTo>
                  <a:pt x="11475" y="7633"/>
                  <a:pt x="11340" y="7795"/>
                  <a:pt x="11205" y="7795"/>
                </a:cubicBezTo>
                <a:cubicBezTo>
                  <a:pt x="10935" y="7795"/>
                  <a:pt x="10800" y="7633"/>
                  <a:pt x="10800" y="7308"/>
                </a:cubicBezTo>
                <a:cubicBezTo>
                  <a:pt x="10800" y="7146"/>
                  <a:pt x="10935" y="6983"/>
                  <a:pt x="11205" y="6983"/>
                </a:cubicBezTo>
                <a:close/>
                <a:moveTo>
                  <a:pt x="5805" y="5684"/>
                </a:moveTo>
                <a:cubicBezTo>
                  <a:pt x="5940" y="5684"/>
                  <a:pt x="6075" y="5847"/>
                  <a:pt x="6075" y="6009"/>
                </a:cubicBezTo>
                <a:cubicBezTo>
                  <a:pt x="6075" y="6334"/>
                  <a:pt x="5940" y="6496"/>
                  <a:pt x="5805" y="6496"/>
                </a:cubicBezTo>
                <a:cubicBezTo>
                  <a:pt x="5535" y="6496"/>
                  <a:pt x="5400" y="6334"/>
                  <a:pt x="5400" y="6009"/>
                </a:cubicBezTo>
                <a:cubicBezTo>
                  <a:pt x="5400" y="5847"/>
                  <a:pt x="5535" y="5684"/>
                  <a:pt x="5805" y="5684"/>
                </a:cubicBezTo>
                <a:close/>
                <a:moveTo>
                  <a:pt x="7965" y="5684"/>
                </a:moveTo>
                <a:cubicBezTo>
                  <a:pt x="8100" y="5684"/>
                  <a:pt x="8235" y="5847"/>
                  <a:pt x="8235" y="6009"/>
                </a:cubicBezTo>
                <a:cubicBezTo>
                  <a:pt x="8235" y="6334"/>
                  <a:pt x="8100" y="6496"/>
                  <a:pt x="7965" y="6496"/>
                </a:cubicBezTo>
                <a:cubicBezTo>
                  <a:pt x="7695" y="6496"/>
                  <a:pt x="7560" y="6334"/>
                  <a:pt x="7560" y="6009"/>
                </a:cubicBezTo>
                <a:cubicBezTo>
                  <a:pt x="7560" y="5847"/>
                  <a:pt x="7695" y="5684"/>
                  <a:pt x="7965" y="5684"/>
                </a:cubicBezTo>
                <a:close/>
                <a:moveTo>
                  <a:pt x="6885" y="4385"/>
                </a:moveTo>
                <a:cubicBezTo>
                  <a:pt x="7020" y="4385"/>
                  <a:pt x="7155" y="4547"/>
                  <a:pt x="7155" y="4710"/>
                </a:cubicBezTo>
                <a:cubicBezTo>
                  <a:pt x="7155" y="5035"/>
                  <a:pt x="7020" y="5197"/>
                  <a:pt x="6885" y="5197"/>
                </a:cubicBezTo>
                <a:cubicBezTo>
                  <a:pt x="6615" y="5197"/>
                  <a:pt x="6480" y="5035"/>
                  <a:pt x="6480" y="4710"/>
                </a:cubicBezTo>
                <a:cubicBezTo>
                  <a:pt x="6480" y="4547"/>
                  <a:pt x="6615" y="4385"/>
                  <a:pt x="6885" y="4385"/>
                </a:cubicBezTo>
                <a:close/>
                <a:moveTo>
                  <a:pt x="9045" y="4385"/>
                </a:moveTo>
                <a:cubicBezTo>
                  <a:pt x="9180" y="4385"/>
                  <a:pt x="9315" y="4547"/>
                  <a:pt x="9315" y="4710"/>
                </a:cubicBezTo>
                <a:cubicBezTo>
                  <a:pt x="9315" y="5035"/>
                  <a:pt x="9180" y="5197"/>
                  <a:pt x="9045" y="5197"/>
                </a:cubicBezTo>
                <a:cubicBezTo>
                  <a:pt x="8775" y="5197"/>
                  <a:pt x="8640" y="5035"/>
                  <a:pt x="8640" y="4710"/>
                </a:cubicBezTo>
                <a:cubicBezTo>
                  <a:pt x="8640" y="4547"/>
                  <a:pt x="8775" y="4385"/>
                  <a:pt x="9045" y="4385"/>
                </a:cubicBezTo>
                <a:close/>
                <a:moveTo>
                  <a:pt x="6885" y="6983"/>
                </a:moveTo>
                <a:cubicBezTo>
                  <a:pt x="7020" y="6983"/>
                  <a:pt x="7155" y="7146"/>
                  <a:pt x="7155" y="7308"/>
                </a:cubicBezTo>
                <a:cubicBezTo>
                  <a:pt x="7155" y="7633"/>
                  <a:pt x="7020" y="7795"/>
                  <a:pt x="6885" y="7795"/>
                </a:cubicBezTo>
                <a:cubicBezTo>
                  <a:pt x="6615" y="7795"/>
                  <a:pt x="6480" y="7633"/>
                  <a:pt x="6480" y="7308"/>
                </a:cubicBezTo>
                <a:cubicBezTo>
                  <a:pt x="6480" y="7146"/>
                  <a:pt x="6615" y="6983"/>
                  <a:pt x="6885" y="6983"/>
                </a:cubicBezTo>
                <a:close/>
                <a:moveTo>
                  <a:pt x="9045" y="6983"/>
                </a:moveTo>
                <a:cubicBezTo>
                  <a:pt x="9180" y="6983"/>
                  <a:pt x="9315" y="7146"/>
                  <a:pt x="9315" y="7308"/>
                </a:cubicBezTo>
                <a:cubicBezTo>
                  <a:pt x="9315" y="7633"/>
                  <a:pt x="9180" y="7795"/>
                  <a:pt x="9045" y="7795"/>
                </a:cubicBezTo>
                <a:cubicBezTo>
                  <a:pt x="8775" y="7795"/>
                  <a:pt x="8640" y="7633"/>
                  <a:pt x="8640" y="7308"/>
                </a:cubicBezTo>
                <a:cubicBezTo>
                  <a:pt x="8640" y="7146"/>
                  <a:pt x="8775" y="6983"/>
                  <a:pt x="9045" y="6983"/>
                </a:cubicBezTo>
                <a:close/>
                <a:moveTo>
                  <a:pt x="15525" y="4385"/>
                </a:moveTo>
                <a:cubicBezTo>
                  <a:pt x="15660" y="4385"/>
                  <a:pt x="15795" y="4547"/>
                  <a:pt x="15795" y="4710"/>
                </a:cubicBezTo>
                <a:cubicBezTo>
                  <a:pt x="15795" y="5035"/>
                  <a:pt x="15660" y="5197"/>
                  <a:pt x="15525" y="5197"/>
                </a:cubicBezTo>
                <a:cubicBezTo>
                  <a:pt x="15255" y="5197"/>
                  <a:pt x="15120" y="5035"/>
                  <a:pt x="15120" y="4710"/>
                </a:cubicBezTo>
                <a:cubicBezTo>
                  <a:pt x="15120" y="4547"/>
                  <a:pt x="15255" y="4385"/>
                  <a:pt x="15525" y="4385"/>
                </a:cubicBezTo>
                <a:close/>
                <a:moveTo>
                  <a:pt x="15525" y="6983"/>
                </a:moveTo>
                <a:cubicBezTo>
                  <a:pt x="15660" y="6983"/>
                  <a:pt x="15795" y="7146"/>
                  <a:pt x="15795" y="7308"/>
                </a:cubicBezTo>
                <a:cubicBezTo>
                  <a:pt x="15795" y="7633"/>
                  <a:pt x="15660" y="7795"/>
                  <a:pt x="15525" y="7795"/>
                </a:cubicBezTo>
                <a:cubicBezTo>
                  <a:pt x="15255" y="7795"/>
                  <a:pt x="15120" y="7633"/>
                  <a:pt x="15120" y="7308"/>
                </a:cubicBezTo>
                <a:cubicBezTo>
                  <a:pt x="15120" y="7146"/>
                  <a:pt x="15255" y="6983"/>
                  <a:pt x="15525" y="6983"/>
                </a:cubicBezTo>
                <a:close/>
                <a:moveTo>
                  <a:pt x="16605" y="5684"/>
                </a:moveTo>
                <a:cubicBezTo>
                  <a:pt x="16740" y="5684"/>
                  <a:pt x="16875" y="5847"/>
                  <a:pt x="16875" y="6009"/>
                </a:cubicBezTo>
                <a:cubicBezTo>
                  <a:pt x="16875" y="6334"/>
                  <a:pt x="16740" y="6496"/>
                  <a:pt x="16605" y="6496"/>
                </a:cubicBezTo>
                <a:cubicBezTo>
                  <a:pt x="16335" y="6496"/>
                  <a:pt x="16200" y="6334"/>
                  <a:pt x="16200" y="6009"/>
                </a:cubicBezTo>
                <a:cubicBezTo>
                  <a:pt x="16200" y="5847"/>
                  <a:pt x="16335" y="5684"/>
                  <a:pt x="16605" y="5684"/>
                </a:cubicBezTo>
                <a:close/>
                <a:moveTo>
                  <a:pt x="18765" y="5684"/>
                </a:moveTo>
                <a:cubicBezTo>
                  <a:pt x="18900" y="5684"/>
                  <a:pt x="19035" y="5847"/>
                  <a:pt x="19035" y="6009"/>
                </a:cubicBezTo>
                <a:cubicBezTo>
                  <a:pt x="19035" y="6334"/>
                  <a:pt x="18900" y="6496"/>
                  <a:pt x="18765" y="6496"/>
                </a:cubicBezTo>
                <a:cubicBezTo>
                  <a:pt x="18495" y="6496"/>
                  <a:pt x="18360" y="6334"/>
                  <a:pt x="18360" y="6009"/>
                </a:cubicBezTo>
                <a:cubicBezTo>
                  <a:pt x="18360" y="5847"/>
                  <a:pt x="18495" y="5684"/>
                  <a:pt x="18765" y="5684"/>
                </a:cubicBezTo>
                <a:close/>
                <a:moveTo>
                  <a:pt x="12285" y="8283"/>
                </a:moveTo>
                <a:cubicBezTo>
                  <a:pt x="12420" y="8283"/>
                  <a:pt x="12555" y="8445"/>
                  <a:pt x="12555" y="8608"/>
                </a:cubicBezTo>
                <a:cubicBezTo>
                  <a:pt x="12555" y="8932"/>
                  <a:pt x="12420" y="9095"/>
                  <a:pt x="12285" y="9095"/>
                </a:cubicBezTo>
                <a:cubicBezTo>
                  <a:pt x="12015" y="9095"/>
                  <a:pt x="11880" y="8932"/>
                  <a:pt x="11880" y="8608"/>
                </a:cubicBezTo>
                <a:cubicBezTo>
                  <a:pt x="11880" y="8445"/>
                  <a:pt x="12015" y="8283"/>
                  <a:pt x="12285" y="8283"/>
                </a:cubicBezTo>
                <a:close/>
                <a:moveTo>
                  <a:pt x="14445" y="8283"/>
                </a:moveTo>
                <a:cubicBezTo>
                  <a:pt x="14580" y="8283"/>
                  <a:pt x="14715" y="8445"/>
                  <a:pt x="14715" y="8608"/>
                </a:cubicBezTo>
                <a:cubicBezTo>
                  <a:pt x="14715" y="8932"/>
                  <a:pt x="14580" y="9095"/>
                  <a:pt x="14445" y="9095"/>
                </a:cubicBezTo>
                <a:cubicBezTo>
                  <a:pt x="14175" y="9095"/>
                  <a:pt x="14040" y="8932"/>
                  <a:pt x="14040" y="8608"/>
                </a:cubicBezTo>
                <a:cubicBezTo>
                  <a:pt x="14040" y="8445"/>
                  <a:pt x="14175" y="8283"/>
                  <a:pt x="14445" y="8283"/>
                </a:cubicBezTo>
                <a:close/>
                <a:moveTo>
                  <a:pt x="10125" y="8283"/>
                </a:moveTo>
                <a:cubicBezTo>
                  <a:pt x="10260" y="8283"/>
                  <a:pt x="10395" y="8445"/>
                  <a:pt x="10395" y="8608"/>
                </a:cubicBezTo>
                <a:cubicBezTo>
                  <a:pt x="10395" y="8932"/>
                  <a:pt x="10260" y="9095"/>
                  <a:pt x="10125" y="9095"/>
                </a:cubicBezTo>
                <a:cubicBezTo>
                  <a:pt x="9855" y="9095"/>
                  <a:pt x="9720" y="8932"/>
                  <a:pt x="9720" y="8608"/>
                </a:cubicBezTo>
                <a:cubicBezTo>
                  <a:pt x="9720" y="8445"/>
                  <a:pt x="9855" y="8283"/>
                  <a:pt x="10125" y="8283"/>
                </a:cubicBezTo>
                <a:close/>
                <a:moveTo>
                  <a:pt x="5805" y="8283"/>
                </a:moveTo>
                <a:cubicBezTo>
                  <a:pt x="5940" y="8283"/>
                  <a:pt x="6075" y="8445"/>
                  <a:pt x="6075" y="8608"/>
                </a:cubicBezTo>
                <a:cubicBezTo>
                  <a:pt x="6075" y="8932"/>
                  <a:pt x="5940" y="9095"/>
                  <a:pt x="5805" y="9095"/>
                </a:cubicBezTo>
                <a:cubicBezTo>
                  <a:pt x="5535" y="9095"/>
                  <a:pt x="5400" y="8932"/>
                  <a:pt x="5400" y="8608"/>
                </a:cubicBezTo>
                <a:cubicBezTo>
                  <a:pt x="5400" y="8445"/>
                  <a:pt x="5535" y="8283"/>
                  <a:pt x="5805" y="8283"/>
                </a:cubicBezTo>
                <a:close/>
                <a:moveTo>
                  <a:pt x="7965" y="8283"/>
                </a:moveTo>
                <a:cubicBezTo>
                  <a:pt x="8100" y="8283"/>
                  <a:pt x="8235" y="8445"/>
                  <a:pt x="8235" y="8608"/>
                </a:cubicBezTo>
                <a:cubicBezTo>
                  <a:pt x="8235" y="8932"/>
                  <a:pt x="8100" y="9095"/>
                  <a:pt x="7965" y="9095"/>
                </a:cubicBezTo>
                <a:cubicBezTo>
                  <a:pt x="7695" y="9095"/>
                  <a:pt x="7560" y="8932"/>
                  <a:pt x="7560" y="8608"/>
                </a:cubicBezTo>
                <a:cubicBezTo>
                  <a:pt x="7560" y="8445"/>
                  <a:pt x="7695" y="8283"/>
                  <a:pt x="7965" y="8283"/>
                </a:cubicBezTo>
                <a:close/>
                <a:moveTo>
                  <a:pt x="16605" y="8283"/>
                </a:moveTo>
                <a:cubicBezTo>
                  <a:pt x="16740" y="8283"/>
                  <a:pt x="16875" y="8445"/>
                  <a:pt x="16875" y="8608"/>
                </a:cubicBezTo>
                <a:cubicBezTo>
                  <a:pt x="16875" y="8932"/>
                  <a:pt x="16740" y="9095"/>
                  <a:pt x="16605" y="9095"/>
                </a:cubicBezTo>
                <a:cubicBezTo>
                  <a:pt x="16335" y="9095"/>
                  <a:pt x="16200" y="8932"/>
                  <a:pt x="16200" y="8608"/>
                </a:cubicBezTo>
                <a:cubicBezTo>
                  <a:pt x="16200" y="8445"/>
                  <a:pt x="16335" y="8283"/>
                  <a:pt x="16605" y="8283"/>
                </a:cubicBezTo>
                <a:close/>
                <a:moveTo>
                  <a:pt x="18765" y="8283"/>
                </a:moveTo>
                <a:cubicBezTo>
                  <a:pt x="18900" y="8283"/>
                  <a:pt x="19035" y="8445"/>
                  <a:pt x="19035" y="8608"/>
                </a:cubicBezTo>
                <a:cubicBezTo>
                  <a:pt x="19035" y="8932"/>
                  <a:pt x="18900" y="9095"/>
                  <a:pt x="18765" y="9095"/>
                </a:cubicBezTo>
                <a:cubicBezTo>
                  <a:pt x="18495" y="9095"/>
                  <a:pt x="18360" y="8932"/>
                  <a:pt x="18360" y="8608"/>
                </a:cubicBezTo>
                <a:cubicBezTo>
                  <a:pt x="18360" y="8445"/>
                  <a:pt x="18495" y="8283"/>
                  <a:pt x="18765" y="8283"/>
                </a:cubicBezTo>
                <a:close/>
                <a:moveTo>
                  <a:pt x="17685" y="4385"/>
                </a:moveTo>
                <a:cubicBezTo>
                  <a:pt x="17820" y="4385"/>
                  <a:pt x="17955" y="4547"/>
                  <a:pt x="17955" y="4710"/>
                </a:cubicBezTo>
                <a:cubicBezTo>
                  <a:pt x="17955" y="5035"/>
                  <a:pt x="17820" y="5197"/>
                  <a:pt x="17685" y="5197"/>
                </a:cubicBezTo>
                <a:cubicBezTo>
                  <a:pt x="17415" y="5197"/>
                  <a:pt x="17280" y="5035"/>
                  <a:pt x="17280" y="4710"/>
                </a:cubicBezTo>
                <a:cubicBezTo>
                  <a:pt x="17280" y="4547"/>
                  <a:pt x="17415" y="4385"/>
                  <a:pt x="17685" y="4385"/>
                </a:cubicBezTo>
                <a:close/>
                <a:moveTo>
                  <a:pt x="19845" y="4385"/>
                </a:moveTo>
                <a:cubicBezTo>
                  <a:pt x="19980" y="4385"/>
                  <a:pt x="20115" y="4547"/>
                  <a:pt x="20115" y="4710"/>
                </a:cubicBezTo>
                <a:cubicBezTo>
                  <a:pt x="20115" y="5035"/>
                  <a:pt x="19980" y="5197"/>
                  <a:pt x="19845" y="5197"/>
                </a:cubicBezTo>
                <a:cubicBezTo>
                  <a:pt x="19575" y="5197"/>
                  <a:pt x="19440" y="5035"/>
                  <a:pt x="19440" y="4710"/>
                </a:cubicBezTo>
                <a:cubicBezTo>
                  <a:pt x="19440" y="4547"/>
                  <a:pt x="19575" y="4385"/>
                  <a:pt x="19845" y="4385"/>
                </a:cubicBezTo>
                <a:close/>
                <a:moveTo>
                  <a:pt x="17685" y="6983"/>
                </a:moveTo>
                <a:cubicBezTo>
                  <a:pt x="17820" y="6983"/>
                  <a:pt x="17955" y="7146"/>
                  <a:pt x="17955" y="7308"/>
                </a:cubicBezTo>
                <a:cubicBezTo>
                  <a:pt x="17955" y="7633"/>
                  <a:pt x="17820" y="7795"/>
                  <a:pt x="17685" y="7795"/>
                </a:cubicBezTo>
                <a:cubicBezTo>
                  <a:pt x="17415" y="7795"/>
                  <a:pt x="17280" y="7633"/>
                  <a:pt x="17280" y="7308"/>
                </a:cubicBezTo>
                <a:cubicBezTo>
                  <a:pt x="17280" y="7146"/>
                  <a:pt x="17415" y="6983"/>
                  <a:pt x="17685" y="6983"/>
                </a:cubicBezTo>
                <a:close/>
                <a:moveTo>
                  <a:pt x="19845" y="6983"/>
                </a:moveTo>
                <a:cubicBezTo>
                  <a:pt x="19980" y="6983"/>
                  <a:pt x="20115" y="7146"/>
                  <a:pt x="20115" y="7308"/>
                </a:cubicBezTo>
                <a:cubicBezTo>
                  <a:pt x="20115" y="7633"/>
                  <a:pt x="19980" y="7795"/>
                  <a:pt x="19845" y="7795"/>
                </a:cubicBezTo>
                <a:cubicBezTo>
                  <a:pt x="19575" y="7795"/>
                  <a:pt x="19440" y="7633"/>
                  <a:pt x="19440" y="7308"/>
                </a:cubicBezTo>
                <a:cubicBezTo>
                  <a:pt x="19440" y="7146"/>
                  <a:pt x="19575" y="6983"/>
                  <a:pt x="19845" y="6983"/>
                </a:cubicBezTo>
                <a:close/>
                <a:moveTo>
                  <a:pt x="12285" y="10881"/>
                </a:moveTo>
                <a:cubicBezTo>
                  <a:pt x="12420" y="10881"/>
                  <a:pt x="12555" y="11044"/>
                  <a:pt x="12555" y="11206"/>
                </a:cubicBezTo>
                <a:cubicBezTo>
                  <a:pt x="12555" y="11531"/>
                  <a:pt x="12420" y="11693"/>
                  <a:pt x="12285" y="11693"/>
                </a:cubicBezTo>
                <a:cubicBezTo>
                  <a:pt x="12015" y="11693"/>
                  <a:pt x="11880" y="11531"/>
                  <a:pt x="11880" y="11206"/>
                </a:cubicBezTo>
                <a:cubicBezTo>
                  <a:pt x="11880" y="11044"/>
                  <a:pt x="12015" y="10881"/>
                  <a:pt x="12285" y="10881"/>
                </a:cubicBezTo>
                <a:close/>
                <a:moveTo>
                  <a:pt x="13365" y="9582"/>
                </a:moveTo>
                <a:cubicBezTo>
                  <a:pt x="13500" y="9582"/>
                  <a:pt x="13635" y="9744"/>
                  <a:pt x="13635" y="9907"/>
                </a:cubicBezTo>
                <a:cubicBezTo>
                  <a:pt x="13635" y="10232"/>
                  <a:pt x="13500" y="10394"/>
                  <a:pt x="13365" y="10394"/>
                </a:cubicBezTo>
                <a:cubicBezTo>
                  <a:pt x="13095" y="10394"/>
                  <a:pt x="12960" y="10232"/>
                  <a:pt x="12960" y="9907"/>
                </a:cubicBezTo>
                <a:cubicBezTo>
                  <a:pt x="12960" y="9744"/>
                  <a:pt x="13095" y="9582"/>
                  <a:pt x="13365" y="9582"/>
                </a:cubicBezTo>
                <a:close/>
                <a:moveTo>
                  <a:pt x="13365" y="12180"/>
                </a:moveTo>
                <a:cubicBezTo>
                  <a:pt x="13500" y="12180"/>
                  <a:pt x="13635" y="12343"/>
                  <a:pt x="13635" y="12505"/>
                </a:cubicBezTo>
                <a:cubicBezTo>
                  <a:pt x="13635" y="12830"/>
                  <a:pt x="13500" y="12992"/>
                  <a:pt x="13365" y="12992"/>
                </a:cubicBezTo>
                <a:cubicBezTo>
                  <a:pt x="13095" y="12992"/>
                  <a:pt x="12960" y="12830"/>
                  <a:pt x="12960" y="12505"/>
                </a:cubicBezTo>
                <a:cubicBezTo>
                  <a:pt x="12960" y="12343"/>
                  <a:pt x="13095" y="12180"/>
                  <a:pt x="13365" y="12180"/>
                </a:cubicBezTo>
                <a:close/>
                <a:moveTo>
                  <a:pt x="14445" y="10881"/>
                </a:moveTo>
                <a:cubicBezTo>
                  <a:pt x="14580" y="10881"/>
                  <a:pt x="14715" y="11044"/>
                  <a:pt x="14715" y="11206"/>
                </a:cubicBezTo>
                <a:cubicBezTo>
                  <a:pt x="14715" y="11531"/>
                  <a:pt x="14580" y="11693"/>
                  <a:pt x="14445" y="11693"/>
                </a:cubicBezTo>
                <a:cubicBezTo>
                  <a:pt x="14175" y="11693"/>
                  <a:pt x="14040" y="11531"/>
                  <a:pt x="14040" y="11206"/>
                </a:cubicBezTo>
                <a:cubicBezTo>
                  <a:pt x="14040" y="11044"/>
                  <a:pt x="14175" y="10881"/>
                  <a:pt x="14445" y="10881"/>
                </a:cubicBezTo>
                <a:close/>
                <a:moveTo>
                  <a:pt x="10125" y="10881"/>
                </a:moveTo>
                <a:cubicBezTo>
                  <a:pt x="10260" y="10881"/>
                  <a:pt x="10395" y="11044"/>
                  <a:pt x="10395" y="11206"/>
                </a:cubicBezTo>
                <a:cubicBezTo>
                  <a:pt x="10395" y="11531"/>
                  <a:pt x="10260" y="11693"/>
                  <a:pt x="10125" y="11693"/>
                </a:cubicBezTo>
                <a:cubicBezTo>
                  <a:pt x="9855" y="11693"/>
                  <a:pt x="9720" y="11531"/>
                  <a:pt x="9720" y="11206"/>
                </a:cubicBezTo>
                <a:cubicBezTo>
                  <a:pt x="9720" y="11044"/>
                  <a:pt x="9855" y="10881"/>
                  <a:pt x="10125" y="10881"/>
                </a:cubicBezTo>
                <a:close/>
                <a:moveTo>
                  <a:pt x="11205" y="9582"/>
                </a:moveTo>
                <a:cubicBezTo>
                  <a:pt x="11340" y="9582"/>
                  <a:pt x="11475" y="9744"/>
                  <a:pt x="11475" y="9907"/>
                </a:cubicBezTo>
                <a:cubicBezTo>
                  <a:pt x="11475" y="10232"/>
                  <a:pt x="11340" y="10394"/>
                  <a:pt x="11205" y="10394"/>
                </a:cubicBezTo>
                <a:cubicBezTo>
                  <a:pt x="10935" y="10394"/>
                  <a:pt x="10800" y="10232"/>
                  <a:pt x="10800" y="9907"/>
                </a:cubicBezTo>
                <a:cubicBezTo>
                  <a:pt x="10800" y="9744"/>
                  <a:pt x="10935" y="9582"/>
                  <a:pt x="11205" y="9582"/>
                </a:cubicBezTo>
                <a:close/>
                <a:moveTo>
                  <a:pt x="11205" y="12180"/>
                </a:moveTo>
                <a:cubicBezTo>
                  <a:pt x="11340" y="12180"/>
                  <a:pt x="11475" y="12343"/>
                  <a:pt x="11475" y="12505"/>
                </a:cubicBezTo>
                <a:cubicBezTo>
                  <a:pt x="11475" y="12830"/>
                  <a:pt x="11340" y="12992"/>
                  <a:pt x="11205" y="12992"/>
                </a:cubicBezTo>
                <a:cubicBezTo>
                  <a:pt x="10935" y="12992"/>
                  <a:pt x="10800" y="12830"/>
                  <a:pt x="10800" y="12505"/>
                </a:cubicBezTo>
                <a:cubicBezTo>
                  <a:pt x="10800" y="12343"/>
                  <a:pt x="10935" y="12180"/>
                  <a:pt x="11205" y="12180"/>
                </a:cubicBezTo>
                <a:close/>
                <a:moveTo>
                  <a:pt x="7965" y="10881"/>
                </a:moveTo>
                <a:cubicBezTo>
                  <a:pt x="8100" y="10881"/>
                  <a:pt x="8235" y="11044"/>
                  <a:pt x="8235" y="11206"/>
                </a:cubicBezTo>
                <a:cubicBezTo>
                  <a:pt x="8235" y="11531"/>
                  <a:pt x="8100" y="11693"/>
                  <a:pt x="7965" y="11693"/>
                </a:cubicBezTo>
                <a:cubicBezTo>
                  <a:pt x="7695" y="11693"/>
                  <a:pt x="7560" y="11531"/>
                  <a:pt x="7560" y="11206"/>
                </a:cubicBezTo>
                <a:cubicBezTo>
                  <a:pt x="7560" y="11044"/>
                  <a:pt x="7695" y="10881"/>
                  <a:pt x="7965" y="10881"/>
                </a:cubicBezTo>
                <a:close/>
                <a:moveTo>
                  <a:pt x="6885" y="9582"/>
                </a:moveTo>
                <a:cubicBezTo>
                  <a:pt x="7020" y="9582"/>
                  <a:pt x="7155" y="9744"/>
                  <a:pt x="7155" y="9907"/>
                </a:cubicBezTo>
                <a:cubicBezTo>
                  <a:pt x="7155" y="10232"/>
                  <a:pt x="7020" y="10394"/>
                  <a:pt x="6885" y="10394"/>
                </a:cubicBezTo>
                <a:cubicBezTo>
                  <a:pt x="6615" y="10394"/>
                  <a:pt x="6480" y="10232"/>
                  <a:pt x="6480" y="9907"/>
                </a:cubicBezTo>
                <a:cubicBezTo>
                  <a:pt x="6480" y="9744"/>
                  <a:pt x="6615" y="9582"/>
                  <a:pt x="6885" y="9582"/>
                </a:cubicBezTo>
                <a:close/>
                <a:moveTo>
                  <a:pt x="9045" y="9582"/>
                </a:moveTo>
                <a:cubicBezTo>
                  <a:pt x="9180" y="9582"/>
                  <a:pt x="9315" y="9744"/>
                  <a:pt x="9315" y="9907"/>
                </a:cubicBezTo>
                <a:cubicBezTo>
                  <a:pt x="9315" y="10232"/>
                  <a:pt x="9180" y="10394"/>
                  <a:pt x="9045" y="10394"/>
                </a:cubicBezTo>
                <a:cubicBezTo>
                  <a:pt x="8775" y="10394"/>
                  <a:pt x="8640" y="10232"/>
                  <a:pt x="8640" y="9907"/>
                </a:cubicBezTo>
                <a:cubicBezTo>
                  <a:pt x="8640" y="9744"/>
                  <a:pt x="8775" y="9582"/>
                  <a:pt x="9045" y="9582"/>
                </a:cubicBezTo>
                <a:close/>
                <a:moveTo>
                  <a:pt x="6885" y="12180"/>
                </a:moveTo>
                <a:cubicBezTo>
                  <a:pt x="7020" y="12180"/>
                  <a:pt x="7155" y="12343"/>
                  <a:pt x="7155" y="12505"/>
                </a:cubicBezTo>
                <a:cubicBezTo>
                  <a:pt x="7155" y="12830"/>
                  <a:pt x="7020" y="12992"/>
                  <a:pt x="6885" y="12992"/>
                </a:cubicBezTo>
                <a:cubicBezTo>
                  <a:pt x="6615" y="12992"/>
                  <a:pt x="6480" y="12830"/>
                  <a:pt x="6480" y="12505"/>
                </a:cubicBezTo>
                <a:cubicBezTo>
                  <a:pt x="6480" y="12343"/>
                  <a:pt x="6615" y="12180"/>
                  <a:pt x="6885" y="12180"/>
                </a:cubicBezTo>
                <a:close/>
                <a:moveTo>
                  <a:pt x="9045" y="12180"/>
                </a:moveTo>
                <a:cubicBezTo>
                  <a:pt x="9180" y="12180"/>
                  <a:pt x="9315" y="12343"/>
                  <a:pt x="9315" y="12505"/>
                </a:cubicBezTo>
                <a:cubicBezTo>
                  <a:pt x="9315" y="12830"/>
                  <a:pt x="9180" y="12992"/>
                  <a:pt x="9045" y="12992"/>
                </a:cubicBezTo>
                <a:cubicBezTo>
                  <a:pt x="8775" y="12992"/>
                  <a:pt x="8640" y="12830"/>
                  <a:pt x="8640" y="12505"/>
                </a:cubicBezTo>
                <a:cubicBezTo>
                  <a:pt x="8640" y="12343"/>
                  <a:pt x="8775" y="12180"/>
                  <a:pt x="9045" y="12180"/>
                </a:cubicBezTo>
                <a:close/>
                <a:moveTo>
                  <a:pt x="15525" y="9582"/>
                </a:moveTo>
                <a:cubicBezTo>
                  <a:pt x="15660" y="9582"/>
                  <a:pt x="15795" y="9744"/>
                  <a:pt x="15795" y="9907"/>
                </a:cubicBezTo>
                <a:cubicBezTo>
                  <a:pt x="15795" y="10232"/>
                  <a:pt x="15660" y="10394"/>
                  <a:pt x="15525" y="10394"/>
                </a:cubicBezTo>
                <a:cubicBezTo>
                  <a:pt x="15255" y="10394"/>
                  <a:pt x="15120" y="10232"/>
                  <a:pt x="15120" y="9907"/>
                </a:cubicBezTo>
                <a:cubicBezTo>
                  <a:pt x="15120" y="9744"/>
                  <a:pt x="15255" y="9582"/>
                  <a:pt x="15525" y="9582"/>
                </a:cubicBezTo>
                <a:close/>
                <a:moveTo>
                  <a:pt x="15525" y="12180"/>
                </a:moveTo>
                <a:cubicBezTo>
                  <a:pt x="15660" y="12180"/>
                  <a:pt x="15795" y="12343"/>
                  <a:pt x="15795" y="12505"/>
                </a:cubicBezTo>
                <a:cubicBezTo>
                  <a:pt x="15795" y="12830"/>
                  <a:pt x="15660" y="12992"/>
                  <a:pt x="15525" y="12992"/>
                </a:cubicBezTo>
                <a:cubicBezTo>
                  <a:pt x="15255" y="12992"/>
                  <a:pt x="15120" y="12830"/>
                  <a:pt x="15120" y="12505"/>
                </a:cubicBezTo>
                <a:cubicBezTo>
                  <a:pt x="15120" y="12343"/>
                  <a:pt x="15255" y="12180"/>
                  <a:pt x="15525" y="12180"/>
                </a:cubicBezTo>
                <a:close/>
                <a:moveTo>
                  <a:pt x="16605" y="10881"/>
                </a:moveTo>
                <a:cubicBezTo>
                  <a:pt x="16740" y="10881"/>
                  <a:pt x="16875" y="11044"/>
                  <a:pt x="16875" y="11206"/>
                </a:cubicBezTo>
                <a:cubicBezTo>
                  <a:pt x="16875" y="11531"/>
                  <a:pt x="16740" y="11693"/>
                  <a:pt x="16605" y="11693"/>
                </a:cubicBezTo>
                <a:cubicBezTo>
                  <a:pt x="16335" y="11693"/>
                  <a:pt x="16200" y="11531"/>
                  <a:pt x="16200" y="11206"/>
                </a:cubicBezTo>
                <a:cubicBezTo>
                  <a:pt x="16200" y="11044"/>
                  <a:pt x="16335" y="10881"/>
                  <a:pt x="16605" y="10881"/>
                </a:cubicBezTo>
                <a:close/>
                <a:moveTo>
                  <a:pt x="18765" y="10881"/>
                </a:moveTo>
                <a:cubicBezTo>
                  <a:pt x="18900" y="10881"/>
                  <a:pt x="19035" y="11044"/>
                  <a:pt x="19035" y="11206"/>
                </a:cubicBezTo>
                <a:cubicBezTo>
                  <a:pt x="19035" y="11531"/>
                  <a:pt x="18900" y="11693"/>
                  <a:pt x="18765" y="11693"/>
                </a:cubicBezTo>
                <a:cubicBezTo>
                  <a:pt x="18495" y="11693"/>
                  <a:pt x="18360" y="11531"/>
                  <a:pt x="18360" y="11206"/>
                </a:cubicBezTo>
                <a:cubicBezTo>
                  <a:pt x="18360" y="11044"/>
                  <a:pt x="18495" y="10881"/>
                  <a:pt x="18765" y="10881"/>
                </a:cubicBezTo>
                <a:close/>
                <a:moveTo>
                  <a:pt x="12285" y="13480"/>
                </a:moveTo>
                <a:cubicBezTo>
                  <a:pt x="12420" y="13480"/>
                  <a:pt x="12555" y="13642"/>
                  <a:pt x="12555" y="13805"/>
                </a:cubicBezTo>
                <a:cubicBezTo>
                  <a:pt x="12555" y="14129"/>
                  <a:pt x="12420" y="14292"/>
                  <a:pt x="12285" y="14292"/>
                </a:cubicBezTo>
                <a:cubicBezTo>
                  <a:pt x="12015" y="14292"/>
                  <a:pt x="11880" y="14129"/>
                  <a:pt x="11880" y="13805"/>
                </a:cubicBezTo>
                <a:cubicBezTo>
                  <a:pt x="11880" y="13642"/>
                  <a:pt x="12015" y="13480"/>
                  <a:pt x="12285" y="13480"/>
                </a:cubicBezTo>
                <a:close/>
                <a:moveTo>
                  <a:pt x="14445" y="13480"/>
                </a:moveTo>
                <a:cubicBezTo>
                  <a:pt x="14580" y="13480"/>
                  <a:pt x="14715" y="13642"/>
                  <a:pt x="14715" y="13805"/>
                </a:cubicBezTo>
                <a:cubicBezTo>
                  <a:pt x="14715" y="14129"/>
                  <a:pt x="14580" y="14292"/>
                  <a:pt x="14445" y="14292"/>
                </a:cubicBezTo>
                <a:cubicBezTo>
                  <a:pt x="14175" y="14292"/>
                  <a:pt x="14040" y="14129"/>
                  <a:pt x="14040" y="13805"/>
                </a:cubicBezTo>
                <a:cubicBezTo>
                  <a:pt x="14040" y="13642"/>
                  <a:pt x="14175" y="13480"/>
                  <a:pt x="14445" y="13480"/>
                </a:cubicBezTo>
                <a:close/>
                <a:moveTo>
                  <a:pt x="10125" y="13480"/>
                </a:moveTo>
                <a:cubicBezTo>
                  <a:pt x="10260" y="13480"/>
                  <a:pt x="10395" y="13642"/>
                  <a:pt x="10395" y="13805"/>
                </a:cubicBezTo>
                <a:cubicBezTo>
                  <a:pt x="10395" y="14129"/>
                  <a:pt x="10260" y="14292"/>
                  <a:pt x="10125" y="14292"/>
                </a:cubicBezTo>
                <a:cubicBezTo>
                  <a:pt x="9855" y="14292"/>
                  <a:pt x="9720" y="14129"/>
                  <a:pt x="9720" y="13805"/>
                </a:cubicBezTo>
                <a:cubicBezTo>
                  <a:pt x="9720" y="13642"/>
                  <a:pt x="9855" y="13480"/>
                  <a:pt x="10125" y="13480"/>
                </a:cubicBezTo>
                <a:close/>
                <a:moveTo>
                  <a:pt x="7965" y="13480"/>
                </a:moveTo>
                <a:cubicBezTo>
                  <a:pt x="8100" y="13480"/>
                  <a:pt x="8235" y="13642"/>
                  <a:pt x="8235" y="13805"/>
                </a:cubicBezTo>
                <a:cubicBezTo>
                  <a:pt x="8235" y="14129"/>
                  <a:pt x="8100" y="14292"/>
                  <a:pt x="7965" y="14292"/>
                </a:cubicBezTo>
                <a:cubicBezTo>
                  <a:pt x="7695" y="14292"/>
                  <a:pt x="7560" y="14129"/>
                  <a:pt x="7560" y="13805"/>
                </a:cubicBezTo>
                <a:cubicBezTo>
                  <a:pt x="7560" y="13642"/>
                  <a:pt x="7695" y="13480"/>
                  <a:pt x="7965" y="13480"/>
                </a:cubicBezTo>
                <a:close/>
                <a:moveTo>
                  <a:pt x="16605" y="13480"/>
                </a:moveTo>
                <a:cubicBezTo>
                  <a:pt x="16740" y="13480"/>
                  <a:pt x="16875" y="13642"/>
                  <a:pt x="16875" y="13805"/>
                </a:cubicBezTo>
                <a:cubicBezTo>
                  <a:pt x="16875" y="14129"/>
                  <a:pt x="16740" y="14292"/>
                  <a:pt x="16605" y="14292"/>
                </a:cubicBezTo>
                <a:cubicBezTo>
                  <a:pt x="16335" y="14292"/>
                  <a:pt x="16200" y="14129"/>
                  <a:pt x="16200" y="13805"/>
                </a:cubicBezTo>
                <a:cubicBezTo>
                  <a:pt x="16200" y="13642"/>
                  <a:pt x="16335" y="13480"/>
                  <a:pt x="16605" y="13480"/>
                </a:cubicBezTo>
                <a:close/>
                <a:moveTo>
                  <a:pt x="18765" y="13480"/>
                </a:moveTo>
                <a:cubicBezTo>
                  <a:pt x="18900" y="13480"/>
                  <a:pt x="19035" y="13642"/>
                  <a:pt x="19035" y="13805"/>
                </a:cubicBezTo>
                <a:cubicBezTo>
                  <a:pt x="19035" y="14129"/>
                  <a:pt x="18900" y="14292"/>
                  <a:pt x="18765" y="14292"/>
                </a:cubicBezTo>
                <a:cubicBezTo>
                  <a:pt x="18495" y="14292"/>
                  <a:pt x="18360" y="14129"/>
                  <a:pt x="18360" y="13805"/>
                </a:cubicBezTo>
                <a:cubicBezTo>
                  <a:pt x="18360" y="13642"/>
                  <a:pt x="18495" y="13480"/>
                  <a:pt x="18765" y="13480"/>
                </a:cubicBezTo>
                <a:close/>
                <a:moveTo>
                  <a:pt x="17685" y="9582"/>
                </a:moveTo>
                <a:cubicBezTo>
                  <a:pt x="17820" y="9582"/>
                  <a:pt x="17955" y="9744"/>
                  <a:pt x="17955" y="9907"/>
                </a:cubicBezTo>
                <a:cubicBezTo>
                  <a:pt x="17955" y="10232"/>
                  <a:pt x="17820" y="10394"/>
                  <a:pt x="17685" y="10394"/>
                </a:cubicBezTo>
                <a:cubicBezTo>
                  <a:pt x="17415" y="10394"/>
                  <a:pt x="17280" y="10232"/>
                  <a:pt x="17280" y="9907"/>
                </a:cubicBezTo>
                <a:cubicBezTo>
                  <a:pt x="17280" y="9744"/>
                  <a:pt x="17415" y="9582"/>
                  <a:pt x="17685" y="9582"/>
                </a:cubicBezTo>
                <a:close/>
                <a:moveTo>
                  <a:pt x="19845" y="9582"/>
                </a:moveTo>
                <a:cubicBezTo>
                  <a:pt x="19980" y="9582"/>
                  <a:pt x="20115" y="9744"/>
                  <a:pt x="20115" y="9907"/>
                </a:cubicBezTo>
                <a:cubicBezTo>
                  <a:pt x="20115" y="10232"/>
                  <a:pt x="19980" y="10394"/>
                  <a:pt x="19845" y="10394"/>
                </a:cubicBezTo>
                <a:cubicBezTo>
                  <a:pt x="19575" y="10394"/>
                  <a:pt x="19440" y="10232"/>
                  <a:pt x="19440" y="9907"/>
                </a:cubicBezTo>
                <a:cubicBezTo>
                  <a:pt x="19440" y="9744"/>
                  <a:pt x="19575" y="9582"/>
                  <a:pt x="19845" y="9582"/>
                </a:cubicBezTo>
                <a:close/>
                <a:moveTo>
                  <a:pt x="17685" y="12180"/>
                </a:moveTo>
                <a:cubicBezTo>
                  <a:pt x="17820" y="12180"/>
                  <a:pt x="17955" y="12343"/>
                  <a:pt x="17955" y="12505"/>
                </a:cubicBezTo>
                <a:cubicBezTo>
                  <a:pt x="17955" y="12830"/>
                  <a:pt x="17820" y="12992"/>
                  <a:pt x="17685" y="12992"/>
                </a:cubicBezTo>
                <a:cubicBezTo>
                  <a:pt x="17415" y="12992"/>
                  <a:pt x="17280" y="12830"/>
                  <a:pt x="17280" y="12505"/>
                </a:cubicBezTo>
                <a:cubicBezTo>
                  <a:pt x="17280" y="12343"/>
                  <a:pt x="17415" y="12180"/>
                  <a:pt x="17685" y="12180"/>
                </a:cubicBezTo>
                <a:close/>
                <a:moveTo>
                  <a:pt x="19845" y="12180"/>
                </a:moveTo>
                <a:cubicBezTo>
                  <a:pt x="19980" y="12180"/>
                  <a:pt x="20115" y="12343"/>
                  <a:pt x="20115" y="12505"/>
                </a:cubicBezTo>
                <a:cubicBezTo>
                  <a:pt x="20115" y="12830"/>
                  <a:pt x="19980" y="12992"/>
                  <a:pt x="19845" y="12992"/>
                </a:cubicBezTo>
                <a:cubicBezTo>
                  <a:pt x="19575" y="12992"/>
                  <a:pt x="19440" y="12830"/>
                  <a:pt x="19440" y="12505"/>
                </a:cubicBezTo>
                <a:cubicBezTo>
                  <a:pt x="19440" y="12343"/>
                  <a:pt x="19575" y="12180"/>
                  <a:pt x="19845" y="121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83" name="Freeform 1891"/>
          <p:cNvSpPr/>
          <p:nvPr/>
        </p:nvSpPr>
        <p:spPr>
          <a:xfrm>
            <a:off x="8783204" y="10719955"/>
            <a:ext cx="1091047" cy="914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185" y="3411"/>
                </a:moveTo>
                <a:cubicBezTo>
                  <a:pt x="3915" y="1299"/>
                  <a:pt x="3915" y="1299"/>
                  <a:pt x="3915" y="1299"/>
                </a:cubicBezTo>
                <a:cubicBezTo>
                  <a:pt x="2835" y="1299"/>
                  <a:pt x="2835" y="1299"/>
                  <a:pt x="2835" y="1299"/>
                </a:cubicBezTo>
                <a:cubicBezTo>
                  <a:pt x="2700" y="487"/>
                  <a:pt x="2160" y="0"/>
                  <a:pt x="1485" y="0"/>
                </a:cubicBezTo>
                <a:cubicBezTo>
                  <a:pt x="675" y="0"/>
                  <a:pt x="0" y="812"/>
                  <a:pt x="0" y="1786"/>
                </a:cubicBezTo>
                <a:cubicBezTo>
                  <a:pt x="0" y="2761"/>
                  <a:pt x="675" y="3411"/>
                  <a:pt x="1485" y="3411"/>
                </a:cubicBezTo>
                <a:cubicBezTo>
                  <a:pt x="2160" y="3411"/>
                  <a:pt x="2700" y="2923"/>
                  <a:pt x="2835" y="2111"/>
                </a:cubicBezTo>
                <a:cubicBezTo>
                  <a:pt x="3240" y="2111"/>
                  <a:pt x="3240" y="2111"/>
                  <a:pt x="3240" y="2111"/>
                </a:cubicBezTo>
                <a:cubicBezTo>
                  <a:pt x="3510" y="3411"/>
                  <a:pt x="3510" y="3411"/>
                  <a:pt x="3510" y="3411"/>
                </a:cubicBezTo>
                <a:cubicBezTo>
                  <a:pt x="3510" y="3411"/>
                  <a:pt x="3510" y="3411"/>
                  <a:pt x="3510" y="3411"/>
                </a:cubicBezTo>
                <a:cubicBezTo>
                  <a:pt x="5265" y="14779"/>
                  <a:pt x="5265" y="14779"/>
                  <a:pt x="5265" y="14779"/>
                </a:cubicBezTo>
                <a:cubicBezTo>
                  <a:pt x="4455" y="14779"/>
                  <a:pt x="3645" y="15591"/>
                  <a:pt x="3645" y="16728"/>
                </a:cubicBezTo>
                <a:cubicBezTo>
                  <a:pt x="3510" y="17215"/>
                  <a:pt x="3780" y="17865"/>
                  <a:pt x="4050" y="18352"/>
                </a:cubicBezTo>
                <a:cubicBezTo>
                  <a:pt x="4455" y="18839"/>
                  <a:pt x="4860" y="19002"/>
                  <a:pt x="5400" y="19002"/>
                </a:cubicBezTo>
                <a:cubicBezTo>
                  <a:pt x="6075" y="19002"/>
                  <a:pt x="6075" y="19002"/>
                  <a:pt x="6075" y="19002"/>
                </a:cubicBezTo>
                <a:cubicBezTo>
                  <a:pt x="6075" y="20463"/>
                  <a:pt x="7020" y="21600"/>
                  <a:pt x="8235" y="21600"/>
                </a:cubicBezTo>
                <a:cubicBezTo>
                  <a:pt x="9450" y="21600"/>
                  <a:pt x="10395" y="20463"/>
                  <a:pt x="10395" y="19002"/>
                </a:cubicBezTo>
                <a:cubicBezTo>
                  <a:pt x="14445" y="19002"/>
                  <a:pt x="14445" y="19002"/>
                  <a:pt x="14445" y="19002"/>
                </a:cubicBezTo>
                <a:cubicBezTo>
                  <a:pt x="14445" y="20463"/>
                  <a:pt x="15390" y="21600"/>
                  <a:pt x="16605" y="21600"/>
                </a:cubicBezTo>
                <a:cubicBezTo>
                  <a:pt x="17685" y="21600"/>
                  <a:pt x="18765" y="20463"/>
                  <a:pt x="18765" y="19002"/>
                </a:cubicBezTo>
                <a:cubicBezTo>
                  <a:pt x="20115" y="19002"/>
                  <a:pt x="20115" y="19002"/>
                  <a:pt x="20115" y="19002"/>
                </a:cubicBezTo>
                <a:cubicBezTo>
                  <a:pt x="20385" y="19002"/>
                  <a:pt x="20520" y="18839"/>
                  <a:pt x="20520" y="18677"/>
                </a:cubicBezTo>
                <a:cubicBezTo>
                  <a:pt x="20520" y="18352"/>
                  <a:pt x="20385" y="18189"/>
                  <a:pt x="20115" y="18189"/>
                </a:cubicBezTo>
                <a:cubicBezTo>
                  <a:pt x="18630" y="18189"/>
                  <a:pt x="18630" y="18189"/>
                  <a:pt x="18630" y="18189"/>
                </a:cubicBezTo>
                <a:cubicBezTo>
                  <a:pt x="18360" y="17215"/>
                  <a:pt x="17550" y="16403"/>
                  <a:pt x="16605" y="16403"/>
                </a:cubicBezTo>
                <a:cubicBezTo>
                  <a:pt x="15660" y="16403"/>
                  <a:pt x="14850" y="17215"/>
                  <a:pt x="14580" y="18189"/>
                </a:cubicBezTo>
                <a:cubicBezTo>
                  <a:pt x="10260" y="18189"/>
                  <a:pt x="10260" y="18189"/>
                  <a:pt x="10260" y="18189"/>
                </a:cubicBezTo>
                <a:cubicBezTo>
                  <a:pt x="9990" y="17215"/>
                  <a:pt x="9180" y="16403"/>
                  <a:pt x="8235" y="16403"/>
                </a:cubicBezTo>
                <a:cubicBezTo>
                  <a:pt x="7290" y="16403"/>
                  <a:pt x="6480" y="17215"/>
                  <a:pt x="6210" y="18189"/>
                </a:cubicBezTo>
                <a:cubicBezTo>
                  <a:pt x="5400" y="18189"/>
                  <a:pt x="5400" y="18189"/>
                  <a:pt x="5400" y="18189"/>
                </a:cubicBezTo>
                <a:cubicBezTo>
                  <a:pt x="5130" y="18189"/>
                  <a:pt x="4860" y="18027"/>
                  <a:pt x="4590" y="17702"/>
                </a:cubicBezTo>
                <a:cubicBezTo>
                  <a:pt x="4455" y="17540"/>
                  <a:pt x="4320" y="17053"/>
                  <a:pt x="4320" y="16728"/>
                </a:cubicBezTo>
                <a:cubicBezTo>
                  <a:pt x="4320" y="16078"/>
                  <a:pt x="4860" y="15591"/>
                  <a:pt x="5400" y="15591"/>
                </a:cubicBezTo>
                <a:cubicBezTo>
                  <a:pt x="5805" y="15591"/>
                  <a:pt x="5805" y="15591"/>
                  <a:pt x="5805" y="15591"/>
                </a:cubicBezTo>
                <a:cubicBezTo>
                  <a:pt x="5805" y="15591"/>
                  <a:pt x="5805" y="15591"/>
                  <a:pt x="5805" y="15591"/>
                </a:cubicBezTo>
                <a:cubicBezTo>
                  <a:pt x="19845" y="15591"/>
                  <a:pt x="19845" y="15591"/>
                  <a:pt x="19845" y="15591"/>
                </a:cubicBezTo>
                <a:cubicBezTo>
                  <a:pt x="20790" y="15591"/>
                  <a:pt x="21600" y="14617"/>
                  <a:pt x="21600" y="13480"/>
                </a:cubicBezTo>
                <a:cubicBezTo>
                  <a:pt x="21600" y="3411"/>
                  <a:pt x="21600" y="3411"/>
                  <a:pt x="21600" y="3411"/>
                </a:cubicBezTo>
                <a:lnTo>
                  <a:pt x="4185" y="3411"/>
                </a:lnTo>
                <a:close/>
                <a:moveTo>
                  <a:pt x="1485" y="2598"/>
                </a:moveTo>
                <a:cubicBezTo>
                  <a:pt x="1080" y="2598"/>
                  <a:pt x="675" y="2274"/>
                  <a:pt x="675" y="1786"/>
                </a:cubicBezTo>
                <a:cubicBezTo>
                  <a:pt x="675" y="1299"/>
                  <a:pt x="1080" y="812"/>
                  <a:pt x="1485" y="812"/>
                </a:cubicBezTo>
                <a:cubicBezTo>
                  <a:pt x="1890" y="812"/>
                  <a:pt x="2160" y="1299"/>
                  <a:pt x="2160" y="1786"/>
                </a:cubicBezTo>
                <a:cubicBezTo>
                  <a:pt x="2160" y="2274"/>
                  <a:pt x="1890" y="2598"/>
                  <a:pt x="1485" y="2598"/>
                </a:cubicBezTo>
                <a:close/>
                <a:moveTo>
                  <a:pt x="16605" y="17377"/>
                </a:moveTo>
                <a:cubicBezTo>
                  <a:pt x="17415" y="17377"/>
                  <a:pt x="17955" y="18027"/>
                  <a:pt x="17955" y="19002"/>
                </a:cubicBezTo>
                <a:cubicBezTo>
                  <a:pt x="17955" y="19976"/>
                  <a:pt x="17415" y="20788"/>
                  <a:pt x="16605" y="20788"/>
                </a:cubicBezTo>
                <a:cubicBezTo>
                  <a:pt x="15795" y="20788"/>
                  <a:pt x="15120" y="19976"/>
                  <a:pt x="15120" y="19002"/>
                </a:cubicBezTo>
                <a:cubicBezTo>
                  <a:pt x="15120" y="18027"/>
                  <a:pt x="15795" y="17377"/>
                  <a:pt x="16605" y="17377"/>
                </a:cubicBezTo>
                <a:close/>
                <a:moveTo>
                  <a:pt x="8235" y="17377"/>
                </a:moveTo>
                <a:cubicBezTo>
                  <a:pt x="9045" y="17377"/>
                  <a:pt x="9720" y="18027"/>
                  <a:pt x="9720" y="19002"/>
                </a:cubicBezTo>
                <a:cubicBezTo>
                  <a:pt x="9720" y="19976"/>
                  <a:pt x="9045" y="20788"/>
                  <a:pt x="8235" y="20788"/>
                </a:cubicBezTo>
                <a:cubicBezTo>
                  <a:pt x="7425" y="20788"/>
                  <a:pt x="6885" y="19976"/>
                  <a:pt x="6885" y="19002"/>
                </a:cubicBezTo>
                <a:cubicBezTo>
                  <a:pt x="6885" y="18027"/>
                  <a:pt x="7425" y="17377"/>
                  <a:pt x="8235" y="17377"/>
                </a:cubicBezTo>
                <a:close/>
                <a:moveTo>
                  <a:pt x="20925" y="13480"/>
                </a:moveTo>
                <a:cubicBezTo>
                  <a:pt x="20925" y="14129"/>
                  <a:pt x="20385" y="14779"/>
                  <a:pt x="19845" y="14779"/>
                </a:cubicBezTo>
                <a:cubicBezTo>
                  <a:pt x="6075" y="14779"/>
                  <a:pt x="6075" y="14779"/>
                  <a:pt x="6075" y="14779"/>
                </a:cubicBezTo>
                <a:cubicBezTo>
                  <a:pt x="4320" y="4385"/>
                  <a:pt x="4320" y="4385"/>
                  <a:pt x="4320" y="4385"/>
                </a:cubicBezTo>
                <a:cubicBezTo>
                  <a:pt x="20925" y="4385"/>
                  <a:pt x="20925" y="4385"/>
                  <a:pt x="20925" y="4385"/>
                </a:cubicBezTo>
                <a:cubicBezTo>
                  <a:pt x="20925" y="13480"/>
                  <a:pt x="20925" y="13480"/>
                  <a:pt x="20925" y="13480"/>
                </a:cubicBezTo>
                <a:close/>
                <a:moveTo>
                  <a:pt x="6885" y="6983"/>
                </a:moveTo>
                <a:cubicBezTo>
                  <a:pt x="6885" y="6659"/>
                  <a:pt x="7020" y="6496"/>
                  <a:pt x="7155" y="6496"/>
                </a:cubicBezTo>
                <a:cubicBezTo>
                  <a:pt x="7965" y="6496"/>
                  <a:pt x="7965" y="6496"/>
                  <a:pt x="7965" y="6496"/>
                </a:cubicBezTo>
                <a:cubicBezTo>
                  <a:pt x="7965" y="5684"/>
                  <a:pt x="7965" y="5684"/>
                  <a:pt x="7965" y="5684"/>
                </a:cubicBezTo>
                <a:cubicBezTo>
                  <a:pt x="7965" y="5359"/>
                  <a:pt x="8100" y="5197"/>
                  <a:pt x="8235" y="5197"/>
                </a:cubicBezTo>
                <a:cubicBezTo>
                  <a:pt x="8505" y="5197"/>
                  <a:pt x="8640" y="5359"/>
                  <a:pt x="8640" y="5684"/>
                </a:cubicBezTo>
                <a:cubicBezTo>
                  <a:pt x="8640" y="6496"/>
                  <a:pt x="8640" y="6496"/>
                  <a:pt x="8640" y="6496"/>
                </a:cubicBezTo>
                <a:cubicBezTo>
                  <a:pt x="9315" y="6496"/>
                  <a:pt x="9315" y="6496"/>
                  <a:pt x="9315" y="6496"/>
                </a:cubicBezTo>
                <a:cubicBezTo>
                  <a:pt x="9585" y="6496"/>
                  <a:pt x="9720" y="6659"/>
                  <a:pt x="9720" y="6983"/>
                </a:cubicBezTo>
                <a:cubicBezTo>
                  <a:pt x="9720" y="7146"/>
                  <a:pt x="9585" y="7308"/>
                  <a:pt x="9315" y="7308"/>
                </a:cubicBezTo>
                <a:cubicBezTo>
                  <a:pt x="8640" y="7308"/>
                  <a:pt x="8640" y="7308"/>
                  <a:pt x="8640" y="7308"/>
                </a:cubicBezTo>
                <a:cubicBezTo>
                  <a:pt x="8640" y="8283"/>
                  <a:pt x="8640" y="8283"/>
                  <a:pt x="8640" y="8283"/>
                </a:cubicBezTo>
                <a:cubicBezTo>
                  <a:pt x="8640" y="8445"/>
                  <a:pt x="8505" y="8608"/>
                  <a:pt x="8235" y="8608"/>
                </a:cubicBezTo>
                <a:cubicBezTo>
                  <a:pt x="8100" y="8608"/>
                  <a:pt x="7965" y="8445"/>
                  <a:pt x="7965" y="8283"/>
                </a:cubicBezTo>
                <a:cubicBezTo>
                  <a:pt x="7965" y="7308"/>
                  <a:pt x="7965" y="7308"/>
                  <a:pt x="7965" y="7308"/>
                </a:cubicBezTo>
                <a:cubicBezTo>
                  <a:pt x="7155" y="7308"/>
                  <a:pt x="7155" y="7308"/>
                  <a:pt x="7155" y="7308"/>
                </a:cubicBezTo>
                <a:cubicBezTo>
                  <a:pt x="7020" y="7308"/>
                  <a:pt x="6885" y="7146"/>
                  <a:pt x="6885" y="6983"/>
                </a:cubicBezTo>
                <a:close/>
                <a:moveTo>
                  <a:pt x="6885" y="12180"/>
                </a:moveTo>
                <a:cubicBezTo>
                  <a:pt x="6885" y="11856"/>
                  <a:pt x="7020" y="11693"/>
                  <a:pt x="7155" y="11693"/>
                </a:cubicBezTo>
                <a:cubicBezTo>
                  <a:pt x="7965" y="11693"/>
                  <a:pt x="7965" y="11693"/>
                  <a:pt x="7965" y="11693"/>
                </a:cubicBezTo>
                <a:cubicBezTo>
                  <a:pt x="7965" y="10881"/>
                  <a:pt x="7965" y="10881"/>
                  <a:pt x="7965" y="10881"/>
                </a:cubicBezTo>
                <a:cubicBezTo>
                  <a:pt x="7965" y="10556"/>
                  <a:pt x="8100" y="10394"/>
                  <a:pt x="8235" y="10394"/>
                </a:cubicBezTo>
                <a:cubicBezTo>
                  <a:pt x="8505" y="10394"/>
                  <a:pt x="8640" y="10556"/>
                  <a:pt x="8640" y="10881"/>
                </a:cubicBezTo>
                <a:cubicBezTo>
                  <a:pt x="8640" y="11693"/>
                  <a:pt x="8640" y="11693"/>
                  <a:pt x="8640" y="11693"/>
                </a:cubicBezTo>
                <a:cubicBezTo>
                  <a:pt x="9315" y="11693"/>
                  <a:pt x="9315" y="11693"/>
                  <a:pt x="9315" y="11693"/>
                </a:cubicBezTo>
                <a:cubicBezTo>
                  <a:pt x="9585" y="11693"/>
                  <a:pt x="9720" y="11856"/>
                  <a:pt x="9720" y="12180"/>
                </a:cubicBezTo>
                <a:cubicBezTo>
                  <a:pt x="9720" y="12343"/>
                  <a:pt x="9585" y="12505"/>
                  <a:pt x="9315" y="12505"/>
                </a:cubicBezTo>
                <a:cubicBezTo>
                  <a:pt x="8640" y="12505"/>
                  <a:pt x="8640" y="12505"/>
                  <a:pt x="8640" y="12505"/>
                </a:cubicBezTo>
                <a:cubicBezTo>
                  <a:pt x="8640" y="13480"/>
                  <a:pt x="8640" y="13480"/>
                  <a:pt x="8640" y="13480"/>
                </a:cubicBezTo>
                <a:cubicBezTo>
                  <a:pt x="8640" y="13642"/>
                  <a:pt x="8505" y="13805"/>
                  <a:pt x="8235" y="13805"/>
                </a:cubicBezTo>
                <a:cubicBezTo>
                  <a:pt x="8100" y="13805"/>
                  <a:pt x="7965" y="13642"/>
                  <a:pt x="7965" y="13480"/>
                </a:cubicBezTo>
                <a:cubicBezTo>
                  <a:pt x="7965" y="12505"/>
                  <a:pt x="7965" y="12505"/>
                  <a:pt x="7965" y="12505"/>
                </a:cubicBezTo>
                <a:cubicBezTo>
                  <a:pt x="7155" y="12505"/>
                  <a:pt x="7155" y="12505"/>
                  <a:pt x="7155" y="12505"/>
                </a:cubicBezTo>
                <a:cubicBezTo>
                  <a:pt x="7020" y="12505"/>
                  <a:pt x="6885" y="12343"/>
                  <a:pt x="6885" y="12180"/>
                </a:cubicBezTo>
                <a:close/>
                <a:moveTo>
                  <a:pt x="11475" y="6983"/>
                </a:moveTo>
                <a:cubicBezTo>
                  <a:pt x="11475" y="6659"/>
                  <a:pt x="11745" y="6496"/>
                  <a:pt x="11880" y="6496"/>
                </a:cubicBezTo>
                <a:cubicBezTo>
                  <a:pt x="12555" y="6496"/>
                  <a:pt x="12555" y="6496"/>
                  <a:pt x="12555" y="6496"/>
                </a:cubicBezTo>
                <a:cubicBezTo>
                  <a:pt x="12555" y="5684"/>
                  <a:pt x="12555" y="5684"/>
                  <a:pt x="12555" y="5684"/>
                </a:cubicBezTo>
                <a:cubicBezTo>
                  <a:pt x="12555" y="5359"/>
                  <a:pt x="12825" y="5197"/>
                  <a:pt x="12960" y="5197"/>
                </a:cubicBezTo>
                <a:cubicBezTo>
                  <a:pt x="13095" y="5197"/>
                  <a:pt x="13365" y="5359"/>
                  <a:pt x="13365" y="5684"/>
                </a:cubicBezTo>
                <a:cubicBezTo>
                  <a:pt x="13365" y="6496"/>
                  <a:pt x="13365" y="6496"/>
                  <a:pt x="13365" y="6496"/>
                </a:cubicBezTo>
                <a:cubicBezTo>
                  <a:pt x="14040" y="6496"/>
                  <a:pt x="14040" y="6496"/>
                  <a:pt x="14040" y="6496"/>
                </a:cubicBezTo>
                <a:cubicBezTo>
                  <a:pt x="14175" y="6496"/>
                  <a:pt x="14445" y="6659"/>
                  <a:pt x="14445" y="6983"/>
                </a:cubicBezTo>
                <a:cubicBezTo>
                  <a:pt x="14445" y="7146"/>
                  <a:pt x="14175" y="7308"/>
                  <a:pt x="14040" y="7308"/>
                </a:cubicBezTo>
                <a:cubicBezTo>
                  <a:pt x="13365" y="7308"/>
                  <a:pt x="13365" y="7308"/>
                  <a:pt x="13365" y="7308"/>
                </a:cubicBezTo>
                <a:cubicBezTo>
                  <a:pt x="13365" y="8283"/>
                  <a:pt x="13365" y="8283"/>
                  <a:pt x="13365" y="8283"/>
                </a:cubicBezTo>
                <a:cubicBezTo>
                  <a:pt x="13365" y="8445"/>
                  <a:pt x="13095" y="8608"/>
                  <a:pt x="12960" y="8608"/>
                </a:cubicBezTo>
                <a:cubicBezTo>
                  <a:pt x="12825" y="8608"/>
                  <a:pt x="12555" y="8445"/>
                  <a:pt x="12555" y="8283"/>
                </a:cubicBezTo>
                <a:cubicBezTo>
                  <a:pt x="12555" y="7308"/>
                  <a:pt x="12555" y="7308"/>
                  <a:pt x="12555" y="7308"/>
                </a:cubicBezTo>
                <a:cubicBezTo>
                  <a:pt x="11880" y="7308"/>
                  <a:pt x="11880" y="7308"/>
                  <a:pt x="11880" y="7308"/>
                </a:cubicBezTo>
                <a:cubicBezTo>
                  <a:pt x="11745" y="7308"/>
                  <a:pt x="11475" y="7146"/>
                  <a:pt x="11475" y="6983"/>
                </a:cubicBezTo>
                <a:close/>
                <a:moveTo>
                  <a:pt x="11475" y="12180"/>
                </a:moveTo>
                <a:cubicBezTo>
                  <a:pt x="11475" y="11856"/>
                  <a:pt x="11745" y="11693"/>
                  <a:pt x="11880" y="11693"/>
                </a:cubicBezTo>
                <a:cubicBezTo>
                  <a:pt x="12555" y="11693"/>
                  <a:pt x="12555" y="11693"/>
                  <a:pt x="12555" y="11693"/>
                </a:cubicBezTo>
                <a:cubicBezTo>
                  <a:pt x="12555" y="10881"/>
                  <a:pt x="12555" y="10881"/>
                  <a:pt x="12555" y="10881"/>
                </a:cubicBezTo>
                <a:cubicBezTo>
                  <a:pt x="12555" y="10556"/>
                  <a:pt x="12825" y="10394"/>
                  <a:pt x="12960" y="10394"/>
                </a:cubicBezTo>
                <a:cubicBezTo>
                  <a:pt x="13095" y="10394"/>
                  <a:pt x="13365" y="10556"/>
                  <a:pt x="13365" y="10881"/>
                </a:cubicBezTo>
                <a:cubicBezTo>
                  <a:pt x="13365" y="11693"/>
                  <a:pt x="13365" y="11693"/>
                  <a:pt x="13365" y="11693"/>
                </a:cubicBezTo>
                <a:cubicBezTo>
                  <a:pt x="14040" y="11693"/>
                  <a:pt x="14040" y="11693"/>
                  <a:pt x="14040" y="11693"/>
                </a:cubicBezTo>
                <a:cubicBezTo>
                  <a:pt x="14175" y="11693"/>
                  <a:pt x="14445" y="11856"/>
                  <a:pt x="14445" y="12180"/>
                </a:cubicBezTo>
                <a:cubicBezTo>
                  <a:pt x="14445" y="12343"/>
                  <a:pt x="14175" y="12505"/>
                  <a:pt x="14040" y="12505"/>
                </a:cubicBezTo>
                <a:cubicBezTo>
                  <a:pt x="13365" y="12505"/>
                  <a:pt x="13365" y="12505"/>
                  <a:pt x="13365" y="12505"/>
                </a:cubicBezTo>
                <a:cubicBezTo>
                  <a:pt x="13365" y="13480"/>
                  <a:pt x="13365" y="13480"/>
                  <a:pt x="13365" y="13480"/>
                </a:cubicBezTo>
                <a:cubicBezTo>
                  <a:pt x="13365" y="13642"/>
                  <a:pt x="13095" y="13805"/>
                  <a:pt x="12960" y="13805"/>
                </a:cubicBezTo>
                <a:cubicBezTo>
                  <a:pt x="12825" y="13805"/>
                  <a:pt x="12555" y="13642"/>
                  <a:pt x="12555" y="13480"/>
                </a:cubicBezTo>
                <a:cubicBezTo>
                  <a:pt x="12555" y="12505"/>
                  <a:pt x="12555" y="12505"/>
                  <a:pt x="12555" y="12505"/>
                </a:cubicBezTo>
                <a:cubicBezTo>
                  <a:pt x="11880" y="12505"/>
                  <a:pt x="11880" y="12505"/>
                  <a:pt x="11880" y="12505"/>
                </a:cubicBezTo>
                <a:cubicBezTo>
                  <a:pt x="11745" y="12505"/>
                  <a:pt x="11475" y="12343"/>
                  <a:pt x="11475" y="12180"/>
                </a:cubicBezTo>
                <a:close/>
                <a:moveTo>
                  <a:pt x="16200" y="6983"/>
                </a:moveTo>
                <a:cubicBezTo>
                  <a:pt x="16200" y="6659"/>
                  <a:pt x="16335" y="6496"/>
                  <a:pt x="16605" y="6496"/>
                </a:cubicBezTo>
                <a:cubicBezTo>
                  <a:pt x="17280" y="6496"/>
                  <a:pt x="17280" y="6496"/>
                  <a:pt x="17280" y="6496"/>
                </a:cubicBezTo>
                <a:cubicBezTo>
                  <a:pt x="17280" y="5684"/>
                  <a:pt x="17280" y="5684"/>
                  <a:pt x="17280" y="5684"/>
                </a:cubicBezTo>
                <a:cubicBezTo>
                  <a:pt x="17280" y="5359"/>
                  <a:pt x="17415" y="5197"/>
                  <a:pt x="17685" y="5197"/>
                </a:cubicBezTo>
                <a:cubicBezTo>
                  <a:pt x="17820" y="5197"/>
                  <a:pt x="17955" y="5359"/>
                  <a:pt x="17955" y="5684"/>
                </a:cubicBezTo>
                <a:cubicBezTo>
                  <a:pt x="17955" y="6496"/>
                  <a:pt x="17955" y="6496"/>
                  <a:pt x="17955" y="6496"/>
                </a:cubicBezTo>
                <a:cubicBezTo>
                  <a:pt x="18765" y="6496"/>
                  <a:pt x="18765" y="6496"/>
                  <a:pt x="18765" y="6496"/>
                </a:cubicBezTo>
                <a:cubicBezTo>
                  <a:pt x="18900" y="6496"/>
                  <a:pt x="19035" y="6659"/>
                  <a:pt x="19035" y="6983"/>
                </a:cubicBezTo>
                <a:cubicBezTo>
                  <a:pt x="19035" y="7146"/>
                  <a:pt x="18900" y="7308"/>
                  <a:pt x="18765" y="7308"/>
                </a:cubicBezTo>
                <a:cubicBezTo>
                  <a:pt x="17955" y="7308"/>
                  <a:pt x="17955" y="7308"/>
                  <a:pt x="17955" y="7308"/>
                </a:cubicBezTo>
                <a:cubicBezTo>
                  <a:pt x="17955" y="8283"/>
                  <a:pt x="17955" y="8283"/>
                  <a:pt x="17955" y="8283"/>
                </a:cubicBezTo>
                <a:cubicBezTo>
                  <a:pt x="17955" y="8445"/>
                  <a:pt x="17820" y="8608"/>
                  <a:pt x="17685" y="8608"/>
                </a:cubicBezTo>
                <a:cubicBezTo>
                  <a:pt x="17415" y="8608"/>
                  <a:pt x="17280" y="8445"/>
                  <a:pt x="17280" y="8283"/>
                </a:cubicBezTo>
                <a:cubicBezTo>
                  <a:pt x="17280" y="7308"/>
                  <a:pt x="17280" y="7308"/>
                  <a:pt x="17280" y="7308"/>
                </a:cubicBezTo>
                <a:cubicBezTo>
                  <a:pt x="16605" y="7308"/>
                  <a:pt x="16605" y="7308"/>
                  <a:pt x="16605" y="7308"/>
                </a:cubicBezTo>
                <a:cubicBezTo>
                  <a:pt x="16335" y="7308"/>
                  <a:pt x="16200" y="7146"/>
                  <a:pt x="16200" y="6983"/>
                </a:cubicBezTo>
                <a:close/>
                <a:moveTo>
                  <a:pt x="16200" y="12180"/>
                </a:moveTo>
                <a:cubicBezTo>
                  <a:pt x="16200" y="11856"/>
                  <a:pt x="16335" y="11693"/>
                  <a:pt x="16605" y="11693"/>
                </a:cubicBezTo>
                <a:cubicBezTo>
                  <a:pt x="17280" y="11693"/>
                  <a:pt x="17280" y="11693"/>
                  <a:pt x="17280" y="11693"/>
                </a:cubicBezTo>
                <a:cubicBezTo>
                  <a:pt x="17280" y="10881"/>
                  <a:pt x="17280" y="10881"/>
                  <a:pt x="17280" y="10881"/>
                </a:cubicBezTo>
                <a:cubicBezTo>
                  <a:pt x="17280" y="10556"/>
                  <a:pt x="17415" y="10394"/>
                  <a:pt x="17685" y="10394"/>
                </a:cubicBezTo>
                <a:cubicBezTo>
                  <a:pt x="17820" y="10394"/>
                  <a:pt x="17955" y="10556"/>
                  <a:pt x="17955" y="10881"/>
                </a:cubicBezTo>
                <a:cubicBezTo>
                  <a:pt x="17955" y="11693"/>
                  <a:pt x="17955" y="11693"/>
                  <a:pt x="17955" y="11693"/>
                </a:cubicBezTo>
                <a:cubicBezTo>
                  <a:pt x="18765" y="11693"/>
                  <a:pt x="18765" y="11693"/>
                  <a:pt x="18765" y="11693"/>
                </a:cubicBezTo>
                <a:cubicBezTo>
                  <a:pt x="18900" y="11693"/>
                  <a:pt x="19035" y="11856"/>
                  <a:pt x="19035" y="12180"/>
                </a:cubicBezTo>
                <a:cubicBezTo>
                  <a:pt x="19035" y="12343"/>
                  <a:pt x="18900" y="12505"/>
                  <a:pt x="18765" y="12505"/>
                </a:cubicBezTo>
                <a:cubicBezTo>
                  <a:pt x="17955" y="12505"/>
                  <a:pt x="17955" y="12505"/>
                  <a:pt x="17955" y="12505"/>
                </a:cubicBezTo>
                <a:cubicBezTo>
                  <a:pt x="17955" y="13480"/>
                  <a:pt x="17955" y="13480"/>
                  <a:pt x="17955" y="13480"/>
                </a:cubicBezTo>
                <a:cubicBezTo>
                  <a:pt x="17955" y="13642"/>
                  <a:pt x="17820" y="13805"/>
                  <a:pt x="17685" y="13805"/>
                </a:cubicBezTo>
                <a:cubicBezTo>
                  <a:pt x="17415" y="13805"/>
                  <a:pt x="17280" y="13642"/>
                  <a:pt x="17280" y="13480"/>
                </a:cubicBezTo>
                <a:cubicBezTo>
                  <a:pt x="17280" y="12505"/>
                  <a:pt x="17280" y="12505"/>
                  <a:pt x="17280" y="12505"/>
                </a:cubicBezTo>
                <a:cubicBezTo>
                  <a:pt x="16605" y="12505"/>
                  <a:pt x="16605" y="12505"/>
                  <a:pt x="16605" y="12505"/>
                </a:cubicBezTo>
                <a:cubicBezTo>
                  <a:pt x="16335" y="12505"/>
                  <a:pt x="16200" y="12343"/>
                  <a:pt x="16200" y="121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84" name="Freeform 1892"/>
          <p:cNvSpPr/>
          <p:nvPr/>
        </p:nvSpPr>
        <p:spPr>
          <a:xfrm>
            <a:off x="8783204" y="11958205"/>
            <a:ext cx="1091047" cy="9149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185" y="3411"/>
                </a:moveTo>
                <a:cubicBezTo>
                  <a:pt x="3915" y="1299"/>
                  <a:pt x="3915" y="1299"/>
                  <a:pt x="3915" y="1299"/>
                </a:cubicBezTo>
                <a:cubicBezTo>
                  <a:pt x="2835" y="1299"/>
                  <a:pt x="2835" y="1299"/>
                  <a:pt x="2835" y="1299"/>
                </a:cubicBezTo>
                <a:cubicBezTo>
                  <a:pt x="2700" y="487"/>
                  <a:pt x="2160" y="0"/>
                  <a:pt x="1485" y="0"/>
                </a:cubicBezTo>
                <a:cubicBezTo>
                  <a:pt x="675" y="0"/>
                  <a:pt x="0" y="812"/>
                  <a:pt x="0" y="1786"/>
                </a:cubicBezTo>
                <a:cubicBezTo>
                  <a:pt x="0" y="2761"/>
                  <a:pt x="675" y="3411"/>
                  <a:pt x="1485" y="3411"/>
                </a:cubicBezTo>
                <a:cubicBezTo>
                  <a:pt x="2160" y="3411"/>
                  <a:pt x="2700" y="2923"/>
                  <a:pt x="2835" y="2111"/>
                </a:cubicBezTo>
                <a:cubicBezTo>
                  <a:pt x="3240" y="2111"/>
                  <a:pt x="3240" y="2111"/>
                  <a:pt x="3240" y="2111"/>
                </a:cubicBezTo>
                <a:cubicBezTo>
                  <a:pt x="3510" y="3411"/>
                  <a:pt x="3510" y="3411"/>
                  <a:pt x="3510" y="3411"/>
                </a:cubicBezTo>
                <a:cubicBezTo>
                  <a:pt x="3510" y="3411"/>
                  <a:pt x="3510" y="3411"/>
                  <a:pt x="3510" y="3411"/>
                </a:cubicBezTo>
                <a:cubicBezTo>
                  <a:pt x="5265" y="14779"/>
                  <a:pt x="5265" y="14779"/>
                  <a:pt x="5265" y="14779"/>
                </a:cubicBezTo>
                <a:cubicBezTo>
                  <a:pt x="4455" y="14779"/>
                  <a:pt x="3645" y="15591"/>
                  <a:pt x="3645" y="16728"/>
                </a:cubicBezTo>
                <a:cubicBezTo>
                  <a:pt x="3510" y="17215"/>
                  <a:pt x="3780" y="17865"/>
                  <a:pt x="4050" y="18352"/>
                </a:cubicBezTo>
                <a:cubicBezTo>
                  <a:pt x="4455" y="18839"/>
                  <a:pt x="4860" y="19002"/>
                  <a:pt x="5400" y="19002"/>
                </a:cubicBezTo>
                <a:cubicBezTo>
                  <a:pt x="6075" y="19002"/>
                  <a:pt x="6075" y="19002"/>
                  <a:pt x="6075" y="19002"/>
                </a:cubicBezTo>
                <a:cubicBezTo>
                  <a:pt x="6075" y="20463"/>
                  <a:pt x="7020" y="21600"/>
                  <a:pt x="8235" y="21600"/>
                </a:cubicBezTo>
                <a:cubicBezTo>
                  <a:pt x="9450" y="21600"/>
                  <a:pt x="10395" y="20463"/>
                  <a:pt x="10395" y="19002"/>
                </a:cubicBezTo>
                <a:cubicBezTo>
                  <a:pt x="14445" y="19002"/>
                  <a:pt x="14445" y="19002"/>
                  <a:pt x="14445" y="19002"/>
                </a:cubicBezTo>
                <a:cubicBezTo>
                  <a:pt x="14445" y="20463"/>
                  <a:pt x="15390" y="21600"/>
                  <a:pt x="16605" y="21600"/>
                </a:cubicBezTo>
                <a:cubicBezTo>
                  <a:pt x="17685" y="21600"/>
                  <a:pt x="18765" y="20463"/>
                  <a:pt x="18765" y="19002"/>
                </a:cubicBezTo>
                <a:cubicBezTo>
                  <a:pt x="20115" y="19002"/>
                  <a:pt x="20115" y="19002"/>
                  <a:pt x="20115" y="19002"/>
                </a:cubicBezTo>
                <a:cubicBezTo>
                  <a:pt x="20385" y="19002"/>
                  <a:pt x="20520" y="18839"/>
                  <a:pt x="20520" y="18677"/>
                </a:cubicBezTo>
                <a:cubicBezTo>
                  <a:pt x="20520" y="18352"/>
                  <a:pt x="20385" y="18189"/>
                  <a:pt x="20115" y="18189"/>
                </a:cubicBezTo>
                <a:cubicBezTo>
                  <a:pt x="18630" y="18189"/>
                  <a:pt x="18630" y="18189"/>
                  <a:pt x="18630" y="18189"/>
                </a:cubicBezTo>
                <a:cubicBezTo>
                  <a:pt x="18360" y="17215"/>
                  <a:pt x="17550" y="16403"/>
                  <a:pt x="16605" y="16403"/>
                </a:cubicBezTo>
                <a:cubicBezTo>
                  <a:pt x="15660" y="16403"/>
                  <a:pt x="14850" y="17215"/>
                  <a:pt x="14580" y="18189"/>
                </a:cubicBezTo>
                <a:cubicBezTo>
                  <a:pt x="10260" y="18189"/>
                  <a:pt x="10260" y="18189"/>
                  <a:pt x="10260" y="18189"/>
                </a:cubicBezTo>
                <a:cubicBezTo>
                  <a:pt x="9990" y="17215"/>
                  <a:pt x="9180" y="16403"/>
                  <a:pt x="8235" y="16403"/>
                </a:cubicBezTo>
                <a:cubicBezTo>
                  <a:pt x="7290" y="16403"/>
                  <a:pt x="6480" y="17215"/>
                  <a:pt x="6210" y="18189"/>
                </a:cubicBezTo>
                <a:cubicBezTo>
                  <a:pt x="5400" y="18189"/>
                  <a:pt x="5400" y="18189"/>
                  <a:pt x="5400" y="18189"/>
                </a:cubicBezTo>
                <a:cubicBezTo>
                  <a:pt x="5130" y="18189"/>
                  <a:pt x="4860" y="18027"/>
                  <a:pt x="4590" y="17702"/>
                </a:cubicBezTo>
                <a:cubicBezTo>
                  <a:pt x="4455" y="17540"/>
                  <a:pt x="4320" y="17053"/>
                  <a:pt x="4320" y="16728"/>
                </a:cubicBezTo>
                <a:cubicBezTo>
                  <a:pt x="4320" y="16078"/>
                  <a:pt x="4860" y="15591"/>
                  <a:pt x="5400" y="15591"/>
                </a:cubicBezTo>
                <a:cubicBezTo>
                  <a:pt x="5805" y="15591"/>
                  <a:pt x="5805" y="15591"/>
                  <a:pt x="5805" y="15591"/>
                </a:cubicBezTo>
                <a:cubicBezTo>
                  <a:pt x="5805" y="15591"/>
                  <a:pt x="5805" y="15591"/>
                  <a:pt x="5805" y="15591"/>
                </a:cubicBezTo>
                <a:cubicBezTo>
                  <a:pt x="13770" y="15591"/>
                  <a:pt x="13770" y="15591"/>
                  <a:pt x="13770" y="15591"/>
                </a:cubicBezTo>
                <a:cubicBezTo>
                  <a:pt x="13770" y="15591"/>
                  <a:pt x="13770" y="15591"/>
                  <a:pt x="13770" y="15591"/>
                </a:cubicBezTo>
                <a:cubicBezTo>
                  <a:pt x="13770" y="15591"/>
                  <a:pt x="13770" y="15591"/>
                  <a:pt x="13770" y="15591"/>
                </a:cubicBezTo>
                <a:cubicBezTo>
                  <a:pt x="17820" y="15591"/>
                  <a:pt x="17820" y="15591"/>
                  <a:pt x="17820" y="15591"/>
                </a:cubicBezTo>
                <a:cubicBezTo>
                  <a:pt x="17820" y="15591"/>
                  <a:pt x="17820" y="15591"/>
                  <a:pt x="17820" y="15591"/>
                </a:cubicBezTo>
                <a:cubicBezTo>
                  <a:pt x="17820" y="15591"/>
                  <a:pt x="17820" y="15591"/>
                  <a:pt x="17820" y="15591"/>
                </a:cubicBezTo>
                <a:cubicBezTo>
                  <a:pt x="19845" y="15591"/>
                  <a:pt x="19845" y="15591"/>
                  <a:pt x="19845" y="15591"/>
                </a:cubicBezTo>
                <a:cubicBezTo>
                  <a:pt x="20790" y="15591"/>
                  <a:pt x="21600" y="14617"/>
                  <a:pt x="21600" y="13480"/>
                </a:cubicBezTo>
                <a:cubicBezTo>
                  <a:pt x="21600" y="3411"/>
                  <a:pt x="21600" y="3411"/>
                  <a:pt x="21600" y="3411"/>
                </a:cubicBezTo>
                <a:lnTo>
                  <a:pt x="4185" y="3411"/>
                </a:lnTo>
                <a:close/>
                <a:moveTo>
                  <a:pt x="1485" y="2598"/>
                </a:moveTo>
                <a:cubicBezTo>
                  <a:pt x="1080" y="2598"/>
                  <a:pt x="675" y="2274"/>
                  <a:pt x="675" y="1786"/>
                </a:cubicBezTo>
                <a:cubicBezTo>
                  <a:pt x="675" y="1299"/>
                  <a:pt x="1080" y="812"/>
                  <a:pt x="1485" y="812"/>
                </a:cubicBezTo>
                <a:cubicBezTo>
                  <a:pt x="1890" y="812"/>
                  <a:pt x="2160" y="1299"/>
                  <a:pt x="2160" y="1786"/>
                </a:cubicBezTo>
                <a:cubicBezTo>
                  <a:pt x="2160" y="2274"/>
                  <a:pt x="1890" y="2598"/>
                  <a:pt x="1485" y="2598"/>
                </a:cubicBezTo>
                <a:close/>
                <a:moveTo>
                  <a:pt x="16605" y="17377"/>
                </a:moveTo>
                <a:cubicBezTo>
                  <a:pt x="17415" y="17377"/>
                  <a:pt x="17955" y="18027"/>
                  <a:pt x="17955" y="19002"/>
                </a:cubicBezTo>
                <a:cubicBezTo>
                  <a:pt x="17955" y="19976"/>
                  <a:pt x="17415" y="20788"/>
                  <a:pt x="16605" y="20788"/>
                </a:cubicBezTo>
                <a:cubicBezTo>
                  <a:pt x="15795" y="20788"/>
                  <a:pt x="15120" y="19976"/>
                  <a:pt x="15120" y="19002"/>
                </a:cubicBezTo>
                <a:cubicBezTo>
                  <a:pt x="15120" y="18027"/>
                  <a:pt x="15795" y="17377"/>
                  <a:pt x="16605" y="17377"/>
                </a:cubicBezTo>
                <a:close/>
                <a:moveTo>
                  <a:pt x="8235" y="17377"/>
                </a:moveTo>
                <a:cubicBezTo>
                  <a:pt x="9045" y="17377"/>
                  <a:pt x="9720" y="18027"/>
                  <a:pt x="9720" y="19002"/>
                </a:cubicBezTo>
                <a:cubicBezTo>
                  <a:pt x="9720" y="19976"/>
                  <a:pt x="9045" y="20788"/>
                  <a:pt x="8235" y="20788"/>
                </a:cubicBezTo>
                <a:cubicBezTo>
                  <a:pt x="7425" y="20788"/>
                  <a:pt x="6885" y="19976"/>
                  <a:pt x="6885" y="19002"/>
                </a:cubicBezTo>
                <a:cubicBezTo>
                  <a:pt x="6885" y="18027"/>
                  <a:pt x="7425" y="17377"/>
                  <a:pt x="8235" y="17377"/>
                </a:cubicBezTo>
                <a:close/>
                <a:moveTo>
                  <a:pt x="20925" y="10881"/>
                </a:moveTo>
                <a:cubicBezTo>
                  <a:pt x="17685" y="14779"/>
                  <a:pt x="17685" y="14779"/>
                  <a:pt x="17685" y="14779"/>
                </a:cubicBezTo>
                <a:cubicBezTo>
                  <a:pt x="14715" y="14779"/>
                  <a:pt x="14715" y="14779"/>
                  <a:pt x="14715" y="14779"/>
                </a:cubicBezTo>
                <a:cubicBezTo>
                  <a:pt x="20925" y="7308"/>
                  <a:pt x="20925" y="7308"/>
                  <a:pt x="20925" y="7308"/>
                </a:cubicBezTo>
                <a:lnTo>
                  <a:pt x="20925" y="10881"/>
                </a:lnTo>
                <a:close/>
                <a:moveTo>
                  <a:pt x="20925" y="6009"/>
                </a:moveTo>
                <a:cubicBezTo>
                  <a:pt x="13635" y="14779"/>
                  <a:pt x="13635" y="14779"/>
                  <a:pt x="13635" y="14779"/>
                </a:cubicBezTo>
                <a:cubicBezTo>
                  <a:pt x="10530" y="14779"/>
                  <a:pt x="10530" y="14779"/>
                  <a:pt x="10530" y="14779"/>
                </a:cubicBezTo>
                <a:cubicBezTo>
                  <a:pt x="19170" y="4385"/>
                  <a:pt x="19170" y="4385"/>
                  <a:pt x="19170" y="4385"/>
                </a:cubicBezTo>
                <a:cubicBezTo>
                  <a:pt x="20925" y="4385"/>
                  <a:pt x="20925" y="4385"/>
                  <a:pt x="20925" y="4385"/>
                </a:cubicBezTo>
                <a:lnTo>
                  <a:pt x="20925" y="6009"/>
                </a:lnTo>
                <a:close/>
                <a:moveTo>
                  <a:pt x="6480" y="14779"/>
                </a:moveTo>
                <a:cubicBezTo>
                  <a:pt x="15120" y="4385"/>
                  <a:pt x="15120" y="4385"/>
                  <a:pt x="15120" y="4385"/>
                </a:cubicBezTo>
                <a:cubicBezTo>
                  <a:pt x="18225" y="4385"/>
                  <a:pt x="18225" y="4385"/>
                  <a:pt x="18225" y="4385"/>
                </a:cubicBezTo>
                <a:cubicBezTo>
                  <a:pt x="9585" y="14779"/>
                  <a:pt x="9585" y="14779"/>
                  <a:pt x="9585" y="14779"/>
                </a:cubicBezTo>
                <a:lnTo>
                  <a:pt x="6480" y="14779"/>
                </a:lnTo>
                <a:close/>
                <a:moveTo>
                  <a:pt x="4725" y="6983"/>
                </a:moveTo>
                <a:cubicBezTo>
                  <a:pt x="7020" y="4385"/>
                  <a:pt x="7020" y="4385"/>
                  <a:pt x="7020" y="4385"/>
                </a:cubicBezTo>
                <a:cubicBezTo>
                  <a:pt x="10125" y="4385"/>
                  <a:pt x="10125" y="4385"/>
                  <a:pt x="10125" y="4385"/>
                </a:cubicBezTo>
                <a:cubicBezTo>
                  <a:pt x="5265" y="10069"/>
                  <a:pt x="5265" y="10069"/>
                  <a:pt x="5265" y="10069"/>
                </a:cubicBezTo>
                <a:lnTo>
                  <a:pt x="4725" y="6983"/>
                </a:lnTo>
                <a:close/>
                <a:moveTo>
                  <a:pt x="5940" y="4385"/>
                </a:moveTo>
                <a:cubicBezTo>
                  <a:pt x="4590" y="6009"/>
                  <a:pt x="4590" y="6009"/>
                  <a:pt x="4590" y="6009"/>
                </a:cubicBezTo>
                <a:cubicBezTo>
                  <a:pt x="4320" y="4385"/>
                  <a:pt x="4320" y="4385"/>
                  <a:pt x="4320" y="4385"/>
                </a:cubicBezTo>
                <a:lnTo>
                  <a:pt x="5940" y="4385"/>
                </a:lnTo>
                <a:close/>
                <a:moveTo>
                  <a:pt x="5400" y="11044"/>
                </a:moveTo>
                <a:cubicBezTo>
                  <a:pt x="11070" y="4385"/>
                  <a:pt x="11070" y="4385"/>
                  <a:pt x="11070" y="4385"/>
                </a:cubicBezTo>
                <a:cubicBezTo>
                  <a:pt x="14175" y="4385"/>
                  <a:pt x="14175" y="4385"/>
                  <a:pt x="14175" y="4385"/>
                </a:cubicBezTo>
                <a:cubicBezTo>
                  <a:pt x="5940" y="14129"/>
                  <a:pt x="5940" y="14129"/>
                  <a:pt x="5940" y="14129"/>
                </a:cubicBezTo>
                <a:cubicBezTo>
                  <a:pt x="5940" y="14129"/>
                  <a:pt x="5940" y="14129"/>
                  <a:pt x="5940" y="14129"/>
                </a:cubicBezTo>
                <a:lnTo>
                  <a:pt x="5400" y="11044"/>
                </a:lnTo>
                <a:close/>
                <a:moveTo>
                  <a:pt x="19845" y="14779"/>
                </a:moveTo>
                <a:cubicBezTo>
                  <a:pt x="18765" y="14779"/>
                  <a:pt x="18765" y="14779"/>
                  <a:pt x="18765" y="14779"/>
                </a:cubicBezTo>
                <a:cubicBezTo>
                  <a:pt x="20925" y="12180"/>
                  <a:pt x="20925" y="12180"/>
                  <a:pt x="20925" y="12180"/>
                </a:cubicBezTo>
                <a:cubicBezTo>
                  <a:pt x="20925" y="13480"/>
                  <a:pt x="20925" y="13480"/>
                  <a:pt x="20925" y="13480"/>
                </a:cubicBezTo>
                <a:cubicBezTo>
                  <a:pt x="20925" y="14129"/>
                  <a:pt x="20385" y="14779"/>
                  <a:pt x="19845" y="1477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85" name="Freeform 1893"/>
          <p:cNvSpPr/>
          <p:nvPr/>
        </p:nvSpPr>
        <p:spPr>
          <a:xfrm>
            <a:off x="10693978" y="813956"/>
            <a:ext cx="1091047" cy="9351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185" y="3335"/>
                </a:moveTo>
                <a:cubicBezTo>
                  <a:pt x="3915" y="1271"/>
                  <a:pt x="3915" y="1271"/>
                  <a:pt x="3915" y="1271"/>
                </a:cubicBezTo>
                <a:cubicBezTo>
                  <a:pt x="2835" y="1271"/>
                  <a:pt x="2835" y="1271"/>
                  <a:pt x="2835" y="1271"/>
                </a:cubicBezTo>
                <a:cubicBezTo>
                  <a:pt x="2700" y="476"/>
                  <a:pt x="2160" y="0"/>
                  <a:pt x="1485" y="0"/>
                </a:cubicBezTo>
                <a:cubicBezTo>
                  <a:pt x="675" y="0"/>
                  <a:pt x="0" y="794"/>
                  <a:pt x="0" y="1747"/>
                </a:cubicBezTo>
                <a:cubicBezTo>
                  <a:pt x="0" y="2700"/>
                  <a:pt x="675" y="3335"/>
                  <a:pt x="1485" y="3335"/>
                </a:cubicBezTo>
                <a:cubicBezTo>
                  <a:pt x="2160" y="3335"/>
                  <a:pt x="2700" y="2859"/>
                  <a:pt x="2835" y="2065"/>
                </a:cubicBezTo>
                <a:cubicBezTo>
                  <a:pt x="3240" y="2065"/>
                  <a:pt x="3240" y="2065"/>
                  <a:pt x="3240" y="2065"/>
                </a:cubicBezTo>
                <a:cubicBezTo>
                  <a:pt x="3510" y="3335"/>
                  <a:pt x="3510" y="3335"/>
                  <a:pt x="3510" y="3335"/>
                </a:cubicBezTo>
                <a:cubicBezTo>
                  <a:pt x="3510" y="3335"/>
                  <a:pt x="3510" y="3335"/>
                  <a:pt x="3510" y="3335"/>
                </a:cubicBezTo>
                <a:cubicBezTo>
                  <a:pt x="3510" y="3812"/>
                  <a:pt x="3510" y="3812"/>
                  <a:pt x="3510" y="3812"/>
                </a:cubicBezTo>
                <a:cubicBezTo>
                  <a:pt x="3510" y="3812"/>
                  <a:pt x="3510" y="3812"/>
                  <a:pt x="3510" y="3812"/>
                </a:cubicBezTo>
                <a:cubicBezTo>
                  <a:pt x="3510" y="3812"/>
                  <a:pt x="3510" y="3812"/>
                  <a:pt x="3510" y="3812"/>
                </a:cubicBezTo>
                <a:cubicBezTo>
                  <a:pt x="4455" y="9529"/>
                  <a:pt x="4455" y="9529"/>
                  <a:pt x="4455" y="9529"/>
                </a:cubicBezTo>
                <a:cubicBezTo>
                  <a:pt x="4860" y="11912"/>
                  <a:pt x="4860" y="11912"/>
                  <a:pt x="4860" y="11912"/>
                </a:cubicBezTo>
                <a:cubicBezTo>
                  <a:pt x="4860" y="11912"/>
                  <a:pt x="4860" y="11912"/>
                  <a:pt x="4860" y="11912"/>
                </a:cubicBezTo>
                <a:cubicBezTo>
                  <a:pt x="5265" y="14771"/>
                  <a:pt x="5265" y="14771"/>
                  <a:pt x="5265" y="14771"/>
                </a:cubicBezTo>
                <a:cubicBezTo>
                  <a:pt x="4455" y="14929"/>
                  <a:pt x="3645" y="15724"/>
                  <a:pt x="3645" y="16676"/>
                </a:cubicBezTo>
                <a:cubicBezTo>
                  <a:pt x="3510" y="17312"/>
                  <a:pt x="3780" y="17947"/>
                  <a:pt x="4050" y="18424"/>
                </a:cubicBezTo>
                <a:cubicBezTo>
                  <a:pt x="4455" y="18741"/>
                  <a:pt x="4860" y="19059"/>
                  <a:pt x="5400" y="19059"/>
                </a:cubicBezTo>
                <a:cubicBezTo>
                  <a:pt x="6075" y="19059"/>
                  <a:pt x="6075" y="19059"/>
                  <a:pt x="6075" y="19059"/>
                </a:cubicBezTo>
                <a:cubicBezTo>
                  <a:pt x="6075" y="20488"/>
                  <a:pt x="7020" y="21600"/>
                  <a:pt x="8235" y="21600"/>
                </a:cubicBezTo>
                <a:cubicBezTo>
                  <a:pt x="9450" y="21600"/>
                  <a:pt x="10395" y="20488"/>
                  <a:pt x="10395" y="19059"/>
                </a:cubicBezTo>
                <a:cubicBezTo>
                  <a:pt x="14445" y="19059"/>
                  <a:pt x="14445" y="19059"/>
                  <a:pt x="14445" y="19059"/>
                </a:cubicBezTo>
                <a:cubicBezTo>
                  <a:pt x="14445" y="20488"/>
                  <a:pt x="15390" y="21600"/>
                  <a:pt x="16605" y="21600"/>
                </a:cubicBezTo>
                <a:cubicBezTo>
                  <a:pt x="17685" y="21600"/>
                  <a:pt x="18765" y="20488"/>
                  <a:pt x="18765" y="19059"/>
                </a:cubicBezTo>
                <a:cubicBezTo>
                  <a:pt x="20115" y="19059"/>
                  <a:pt x="20115" y="19059"/>
                  <a:pt x="20115" y="19059"/>
                </a:cubicBezTo>
                <a:cubicBezTo>
                  <a:pt x="20385" y="19059"/>
                  <a:pt x="20520" y="18900"/>
                  <a:pt x="20520" y="18582"/>
                </a:cubicBezTo>
                <a:cubicBezTo>
                  <a:pt x="20520" y="18424"/>
                  <a:pt x="20385" y="18265"/>
                  <a:pt x="20115" y="18265"/>
                </a:cubicBezTo>
                <a:cubicBezTo>
                  <a:pt x="18630" y="18265"/>
                  <a:pt x="18630" y="18265"/>
                  <a:pt x="18630" y="18265"/>
                </a:cubicBezTo>
                <a:cubicBezTo>
                  <a:pt x="18360" y="17153"/>
                  <a:pt x="17550" y="16518"/>
                  <a:pt x="16605" y="16518"/>
                </a:cubicBezTo>
                <a:cubicBezTo>
                  <a:pt x="15660" y="16518"/>
                  <a:pt x="14850" y="17153"/>
                  <a:pt x="14580" y="18265"/>
                </a:cubicBezTo>
                <a:cubicBezTo>
                  <a:pt x="10260" y="18265"/>
                  <a:pt x="10260" y="18265"/>
                  <a:pt x="10260" y="18265"/>
                </a:cubicBezTo>
                <a:cubicBezTo>
                  <a:pt x="9990" y="17153"/>
                  <a:pt x="9180" y="16518"/>
                  <a:pt x="8235" y="16518"/>
                </a:cubicBezTo>
                <a:cubicBezTo>
                  <a:pt x="7290" y="16518"/>
                  <a:pt x="6480" y="17153"/>
                  <a:pt x="6210" y="18265"/>
                </a:cubicBezTo>
                <a:cubicBezTo>
                  <a:pt x="5400" y="18265"/>
                  <a:pt x="5400" y="18265"/>
                  <a:pt x="5400" y="18265"/>
                </a:cubicBezTo>
                <a:cubicBezTo>
                  <a:pt x="5130" y="18265"/>
                  <a:pt x="4860" y="18106"/>
                  <a:pt x="4590" y="17788"/>
                </a:cubicBezTo>
                <a:cubicBezTo>
                  <a:pt x="4455" y="17471"/>
                  <a:pt x="4320" y="17153"/>
                  <a:pt x="4320" y="16835"/>
                </a:cubicBezTo>
                <a:cubicBezTo>
                  <a:pt x="4320" y="16200"/>
                  <a:pt x="4860" y="15724"/>
                  <a:pt x="5400" y="15724"/>
                </a:cubicBezTo>
                <a:cubicBezTo>
                  <a:pt x="5805" y="15724"/>
                  <a:pt x="5805" y="15724"/>
                  <a:pt x="5805" y="15724"/>
                </a:cubicBezTo>
                <a:cubicBezTo>
                  <a:pt x="5805" y="15724"/>
                  <a:pt x="5805" y="15724"/>
                  <a:pt x="5805" y="15724"/>
                </a:cubicBezTo>
                <a:cubicBezTo>
                  <a:pt x="7965" y="15724"/>
                  <a:pt x="7965" y="15724"/>
                  <a:pt x="7965" y="15724"/>
                </a:cubicBezTo>
                <a:cubicBezTo>
                  <a:pt x="11880" y="15724"/>
                  <a:pt x="11880" y="15724"/>
                  <a:pt x="11880" y="15724"/>
                </a:cubicBezTo>
                <a:cubicBezTo>
                  <a:pt x="11880" y="15724"/>
                  <a:pt x="11880" y="15724"/>
                  <a:pt x="11880" y="15724"/>
                </a:cubicBezTo>
                <a:cubicBezTo>
                  <a:pt x="14445" y="15724"/>
                  <a:pt x="14445" y="15724"/>
                  <a:pt x="14445" y="15724"/>
                </a:cubicBezTo>
                <a:cubicBezTo>
                  <a:pt x="18360" y="15724"/>
                  <a:pt x="18360" y="15724"/>
                  <a:pt x="18360" y="15724"/>
                </a:cubicBezTo>
                <a:cubicBezTo>
                  <a:pt x="18360" y="15724"/>
                  <a:pt x="18360" y="15724"/>
                  <a:pt x="18360" y="15724"/>
                </a:cubicBezTo>
                <a:cubicBezTo>
                  <a:pt x="19845" y="15724"/>
                  <a:pt x="19845" y="15724"/>
                  <a:pt x="19845" y="15724"/>
                </a:cubicBezTo>
                <a:cubicBezTo>
                  <a:pt x="20790" y="15724"/>
                  <a:pt x="21600" y="14771"/>
                  <a:pt x="21600" y="13500"/>
                </a:cubicBezTo>
                <a:cubicBezTo>
                  <a:pt x="21600" y="3335"/>
                  <a:pt x="21600" y="3335"/>
                  <a:pt x="21600" y="3335"/>
                </a:cubicBezTo>
                <a:lnTo>
                  <a:pt x="4185" y="3335"/>
                </a:lnTo>
                <a:close/>
                <a:moveTo>
                  <a:pt x="1485" y="2541"/>
                </a:moveTo>
                <a:cubicBezTo>
                  <a:pt x="1080" y="2541"/>
                  <a:pt x="675" y="2224"/>
                  <a:pt x="675" y="1747"/>
                </a:cubicBezTo>
                <a:cubicBezTo>
                  <a:pt x="675" y="1271"/>
                  <a:pt x="1080" y="794"/>
                  <a:pt x="1485" y="794"/>
                </a:cubicBezTo>
                <a:cubicBezTo>
                  <a:pt x="1890" y="794"/>
                  <a:pt x="2160" y="1271"/>
                  <a:pt x="2160" y="1747"/>
                </a:cubicBezTo>
                <a:cubicBezTo>
                  <a:pt x="2160" y="2224"/>
                  <a:pt x="1890" y="2541"/>
                  <a:pt x="1485" y="2541"/>
                </a:cubicBezTo>
                <a:close/>
                <a:moveTo>
                  <a:pt x="16605" y="17312"/>
                </a:moveTo>
                <a:cubicBezTo>
                  <a:pt x="17415" y="17312"/>
                  <a:pt x="17955" y="18106"/>
                  <a:pt x="17955" y="19059"/>
                </a:cubicBezTo>
                <a:cubicBezTo>
                  <a:pt x="17955" y="20012"/>
                  <a:pt x="17415" y="20806"/>
                  <a:pt x="16605" y="20806"/>
                </a:cubicBezTo>
                <a:cubicBezTo>
                  <a:pt x="15795" y="20806"/>
                  <a:pt x="15120" y="20012"/>
                  <a:pt x="15120" y="19059"/>
                </a:cubicBezTo>
                <a:cubicBezTo>
                  <a:pt x="15120" y="18106"/>
                  <a:pt x="15795" y="17312"/>
                  <a:pt x="16605" y="17312"/>
                </a:cubicBezTo>
                <a:close/>
                <a:moveTo>
                  <a:pt x="8235" y="17312"/>
                </a:moveTo>
                <a:cubicBezTo>
                  <a:pt x="9045" y="17312"/>
                  <a:pt x="9720" y="18106"/>
                  <a:pt x="9720" y="19059"/>
                </a:cubicBezTo>
                <a:cubicBezTo>
                  <a:pt x="9720" y="20012"/>
                  <a:pt x="9045" y="20806"/>
                  <a:pt x="8235" y="20806"/>
                </a:cubicBezTo>
                <a:cubicBezTo>
                  <a:pt x="7425" y="20806"/>
                  <a:pt x="6885" y="20012"/>
                  <a:pt x="6885" y="19059"/>
                </a:cubicBezTo>
                <a:cubicBezTo>
                  <a:pt x="6885" y="18106"/>
                  <a:pt x="7425" y="17312"/>
                  <a:pt x="8235" y="17312"/>
                </a:cubicBezTo>
                <a:close/>
                <a:moveTo>
                  <a:pt x="20925" y="7147"/>
                </a:moveTo>
                <a:cubicBezTo>
                  <a:pt x="18360" y="7147"/>
                  <a:pt x="18360" y="7147"/>
                  <a:pt x="18360" y="7147"/>
                </a:cubicBezTo>
                <a:cubicBezTo>
                  <a:pt x="18360" y="4288"/>
                  <a:pt x="18360" y="4288"/>
                  <a:pt x="18360" y="4288"/>
                </a:cubicBezTo>
                <a:cubicBezTo>
                  <a:pt x="20925" y="4288"/>
                  <a:pt x="20925" y="4288"/>
                  <a:pt x="20925" y="4288"/>
                </a:cubicBezTo>
                <a:lnTo>
                  <a:pt x="20925" y="7147"/>
                </a:lnTo>
                <a:close/>
                <a:moveTo>
                  <a:pt x="15120" y="14771"/>
                </a:moveTo>
                <a:cubicBezTo>
                  <a:pt x="15120" y="11912"/>
                  <a:pt x="15120" y="11912"/>
                  <a:pt x="15120" y="11912"/>
                </a:cubicBezTo>
                <a:cubicBezTo>
                  <a:pt x="17685" y="11912"/>
                  <a:pt x="17685" y="11912"/>
                  <a:pt x="17685" y="11912"/>
                </a:cubicBezTo>
                <a:cubicBezTo>
                  <a:pt x="17685" y="14771"/>
                  <a:pt x="17685" y="14771"/>
                  <a:pt x="17685" y="14771"/>
                </a:cubicBezTo>
                <a:lnTo>
                  <a:pt x="15120" y="14771"/>
                </a:lnTo>
                <a:close/>
                <a:moveTo>
                  <a:pt x="15120" y="10959"/>
                </a:moveTo>
                <a:cubicBezTo>
                  <a:pt x="15120" y="8100"/>
                  <a:pt x="15120" y="8100"/>
                  <a:pt x="15120" y="8100"/>
                </a:cubicBezTo>
                <a:cubicBezTo>
                  <a:pt x="17685" y="8100"/>
                  <a:pt x="17685" y="8100"/>
                  <a:pt x="17685" y="8100"/>
                </a:cubicBezTo>
                <a:cubicBezTo>
                  <a:pt x="17685" y="10959"/>
                  <a:pt x="17685" y="10959"/>
                  <a:pt x="17685" y="10959"/>
                </a:cubicBezTo>
                <a:lnTo>
                  <a:pt x="15120" y="10959"/>
                </a:lnTo>
                <a:close/>
                <a:moveTo>
                  <a:pt x="8640" y="14771"/>
                </a:moveTo>
                <a:cubicBezTo>
                  <a:pt x="8640" y="11912"/>
                  <a:pt x="8640" y="11912"/>
                  <a:pt x="8640" y="11912"/>
                </a:cubicBezTo>
                <a:cubicBezTo>
                  <a:pt x="11205" y="11912"/>
                  <a:pt x="11205" y="11912"/>
                  <a:pt x="11205" y="11912"/>
                </a:cubicBezTo>
                <a:cubicBezTo>
                  <a:pt x="11205" y="14771"/>
                  <a:pt x="11205" y="14771"/>
                  <a:pt x="11205" y="14771"/>
                </a:cubicBezTo>
                <a:lnTo>
                  <a:pt x="8640" y="14771"/>
                </a:lnTo>
                <a:close/>
                <a:moveTo>
                  <a:pt x="8640" y="10959"/>
                </a:moveTo>
                <a:cubicBezTo>
                  <a:pt x="8640" y="8100"/>
                  <a:pt x="8640" y="8100"/>
                  <a:pt x="8640" y="8100"/>
                </a:cubicBezTo>
                <a:cubicBezTo>
                  <a:pt x="11205" y="8100"/>
                  <a:pt x="11205" y="8100"/>
                  <a:pt x="11205" y="8100"/>
                </a:cubicBezTo>
                <a:cubicBezTo>
                  <a:pt x="11205" y="10959"/>
                  <a:pt x="11205" y="10959"/>
                  <a:pt x="11205" y="10959"/>
                </a:cubicBezTo>
                <a:lnTo>
                  <a:pt x="8640" y="10959"/>
                </a:lnTo>
                <a:close/>
                <a:moveTo>
                  <a:pt x="4995" y="8100"/>
                </a:moveTo>
                <a:cubicBezTo>
                  <a:pt x="7965" y="8100"/>
                  <a:pt x="7965" y="8100"/>
                  <a:pt x="7965" y="8100"/>
                </a:cubicBezTo>
                <a:cubicBezTo>
                  <a:pt x="7965" y="10959"/>
                  <a:pt x="7965" y="10959"/>
                  <a:pt x="7965" y="10959"/>
                </a:cubicBezTo>
                <a:cubicBezTo>
                  <a:pt x="5400" y="10959"/>
                  <a:pt x="5400" y="10959"/>
                  <a:pt x="5400" y="10959"/>
                </a:cubicBezTo>
                <a:lnTo>
                  <a:pt x="4995" y="8100"/>
                </a:lnTo>
                <a:close/>
                <a:moveTo>
                  <a:pt x="17685" y="7147"/>
                </a:moveTo>
                <a:cubicBezTo>
                  <a:pt x="15120" y="7147"/>
                  <a:pt x="15120" y="7147"/>
                  <a:pt x="15120" y="7147"/>
                </a:cubicBezTo>
                <a:cubicBezTo>
                  <a:pt x="15120" y="4288"/>
                  <a:pt x="15120" y="4288"/>
                  <a:pt x="15120" y="4288"/>
                </a:cubicBezTo>
                <a:cubicBezTo>
                  <a:pt x="17685" y="4288"/>
                  <a:pt x="17685" y="4288"/>
                  <a:pt x="17685" y="4288"/>
                </a:cubicBezTo>
                <a:lnTo>
                  <a:pt x="17685" y="7147"/>
                </a:lnTo>
                <a:close/>
                <a:moveTo>
                  <a:pt x="14445" y="7147"/>
                </a:moveTo>
                <a:cubicBezTo>
                  <a:pt x="11880" y="7147"/>
                  <a:pt x="11880" y="7147"/>
                  <a:pt x="11880" y="7147"/>
                </a:cubicBezTo>
                <a:cubicBezTo>
                  <a:pt x="11880" y="4288"/>
                  <a:pt x="11880" y="4288"/>
                  <a:pt x="11880" y="4288"/>
                </a:cubicBezTo>
                <a:cubicBezTo>
                  <a:pt x="14445" y="4288"/>
                  <a:pt x="14445" y="4288"/>
                  <a:pt x="14445" y="4288"/>
                </a:cubicBezTo>
                <a:lnTo>
                  <a:pt x="14445" y="7147"/>
                </a:lnTo>
                <a:close/>
                <a:moveTo>
                  <a:pt x="11205" y="4288"/>
                </a:moveTo>
                <a:cubicBezTo>
                  <a:pt x="11205" y="7147"/>
                  <a:pt x="11205" y="7147"/>
                  <a:pt x="11205" y="7147"/>
                </a:cubicBezTo>
                <a:cubicBezTo>
                  <a:pt x="8640" y="7147"/>
                  <a:pt x="8640" y="7147"/>
                  <a:pt x="8640" y="7147"/>
                </a:cubicBezTo>
                <a:cubicBezTo>
                  <a:pt x="8640" y="4288"/>
                  <a:pt x="8640" y="4288"/>
                  <a:pt x="8640" y="4288"/>
                </a:cubicBezTo>
                <a:lnTo>
                  <a:pt x="11205" y="4288"/>
                </a:lnTo>
                <a:close/>
                <a:moveTo>
                  <a:pt x="11880" y="8100"/>
                </a:moveTo>
                <a:cubicBezTo>
                  <a:pt x="14445" y="8100"/>
                  <a:pt x="14445" y="8100"/>
                  <a:pt x="14445" y="8100"/>
                </a:cubicBezTo>
                <a:cubicBezTo>
                  <a:pt x="14445" y="10959"/>
                  <a:pt x="14445" y="10959"/>
                  <a:pt x="14445" y="10959"/>
                </a:cubicBezTo>
                <a:cubicBezTo>
                  <a:pt x="11880" y="10959"/>
                  <a:pt x="11880" y="10959"/>
                  <a:pt x="11880" y="10959"/>
                </a:cubicBezTo>
                <a:lnTo>
                  <a:pt x="11880" y="8100"/>
                </a:lnTo>
                <a:close/>
                <a:moveTo>
                  <a:pt x="18360" y="8100"/>
                </a:moveTo>
                <a:cubicBezTo>
                  <a:pt x="20925" y="8100"/>
                  <a:pt x="20925" y="8100"/>
                  <a:pt x="20925" y="8100"/>
                </a:cubicBezTo>
                <a:cubicBezTo>
                  <a:pt x="20925" y="10959"/>
                  <a:pt x="20925" y="10959"/>
                  <a:pt x="20925" y="10959"/>
                </a:cubicBezTo>
                <a:cubicBezTo>
                  <a:pt x="18360" y="10959"/>
                  <a:pt x="18360" y="10959"/>
                  <a:pt x="18360" y="10959"/>
                </a:cubicBezTo>
                <a:lnTo>
                  <a:pt x="18360" y="8100"/>
                </a:lnTo>
                <a:close/>
                <a:moveTo>
                  <a:pt x="7965" y="4288"/>
                </a:moveTo>
                <a:cubicBezTo>
                  <a:pt x="7965" y="7147"/>
                  <a:pt x="7965" y="7147"/>
                  <a:pt x="7965" y="7147"/>
                </a:cubicBezTo>
                <a:cubicBezTo>
                  <a:pt x="4860" y="7147"/>
                  <a:pt x="4860" y="7147"/>
                  <a:pt x="4860" y="7147"/>
                </a:cubicBezTo>
                <a:cubicBezTo>
                  <a:pt x="4320" y="4288"/>
                  <a:pt x="4320" y="4288"/>
                  <a:pt x="4320" y="4288"/>
                </a:cubicBezTo>
                <a:lnTo>
                  <a:pt x="7965" y="4288"/>
                </a:lnTo>
                <a:close/>
                <a:moveTo>
                  <a:pt x="5535" y="11912"/>
                </a:moveTo>
                <a:cubicBezTo>
                  <a:pt x="7965" y="11912"/>
                  <a:pt x="7965" y="11912"/>
                  <a:pt x="7965" y="11912"/>
                </a:cubicBezTo>
                <a:cubicBezTo>
                  <a:pt x="7965" y="14771"/>
                  <a:pt x="7965" y="14771"/>
                  <a:pt x="7965" y="14771"/>
                </a:cubicBezTo>
                <a:cubicBezTo>
                  <a:pt x="6075" y="14771"/>
                  <a:pt x="6075" y="14771"/>
                  <a:pt x="6075" y="14771"/>
                </a:cubicBezTo>
                <a:lnTo>
                  <a:pt x="5535" y="11912"/>
                </a:lnTo>
                <a:close/>
                <a:moveTo>
                  <a:pt x="11880" y="11912"/>
                </a:moveTo>
                <a:cubicBezTo>
                  <a:pt x="14445" y="11912"/>
                  <a:pt x="14445" y="11912"/>
                  <a:pt x="14445" y="11912"/>
                </a:cubicBezTo>
                <a:cubicBezTo>
                  <a:pt x="14445" y="14771"/>
                  <a:pt x="14445" y="14771"/>
                  <a:pt x="14445" y="14771"/>
                </a:cubicBezTo>
                <a:cubicBezTo>
                  <a:pt x="11880" y="14771"/>
                  <a:pt x="11880" y="14771"/>
                  <a:pt x="11880" y="14771"/>
                </a:cubicBezTo>
                <a:lnTo>
                  <a:pt x="11880" y="11912"/>
                </a:lnTo>
                <a:close/>
                <a:moveTo>
                  <a:pt x="19845" y="14771"/>
                </a:moveTo>
                <a:cubicBezTo>
                  <a:pt x="18360" y="14771"/>
                  <a:pt x="18360" y="14771"/>
                  <a:pt x="18360" y="14771"/>
                </a:cubicBezTo>
                <a:cubicBezTo>
                  <a:pt x="18360" y="11912"/>
                  <a:pt x="18360" y="11912"/>
                  <a:pt x="18360" y="11912"/>
                </a:cubicBezTo>
                <a:cubicBezTo>
                  <a:pt x="20925" y="11912"/>
                  <a:pt x="20925" y="11912"/>
                  <a:pt x="20925" y="11912"/>
                </a:cubicBezTo>
                <a:cubicBezTo>
                  <a:pt x="20925" y="13500"/>
                  <a:pt x="20925" y="13500"/>
                  <a:pt x="20925" y="13500"/>
                </a:cubicBezTo>
                <a:cubicBezTo>
                  <a:pt x="20925" y="14294"/>
                  <a:pt x="20385" y="14771"/>
                  <a:pt x="19845" y="147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86" name="Freeform 1894"/>
          <p:cNvSpPr/>
          <p:nvPr/>
        </p:nvSpPr>
        <p:spPr>
          <a:xfrm>
            <a:off x="10693978" y="1971388"/>
            <a:ext cx="1091047" cy="10650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190"/>
                </a:moveTo>
                <a:cubicBezTo>
                  <a:pt x="21600" y="4041"/>
                  <a:pt x="21600" y="4041"/>
                  <a:pt x="21600" y="4041"/>
                </a:cubicBezTo>
                <a:cubicBezTo>
                  <a:pt x="2565" y="4041"/>
                  <a:pt x="2565" y="4041"/>
                  <a:pt x="2565" y="4041"/>
                </a:cubicBezTo>
                <a:cubicBezTo>
                  <a:pt x="2565" y="418"/>
                  <a:pt x="2565" y="418"/>
                  <a:pt x="2565" y="418"/>
                </a:cubicBezTo>
                <a:cubicBezTo>
                  <a:pt x="2565" y="139"/>
                  <a:pt x="2295" y="0"/>
                  <a:pt x="2160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9"/>
                  <a:pt x="0" y="418"/>
                </a:cubicBezTo>
                <a:cubicBezTo>
                  <a:pt x="0" y="557"/>
                  <a:pt x="135" y="697"/>
                  <a:pt x="405" y="697"/>
                </a:cubicBezTo>
                <a:cubicBezTo>
                  <a:pt x="1755" y="697"/>
                  <a:pt x="1755" y="697"/>
                  <a:pt x="1755" y="697"/>
                </a:cubicBezTo>
                <a:cubicBezTo>
                  <a:pt x="1755" y="4041"/>
                  <a:pt x="1755" y="4041"/>
                  <a:pt x="1755" y="4041"/>
                </a:cubicBezTo>
                <a:cubicBezTo>
                  <a:pt x="1755" y="4459"/>
                  <a:pt x="1755" y="4459"/>
                  <a:pt x="1755" y="4459"/>
                </a:cubicBezTo>
                <a:cubicBezTo>
                  <a:pt x="1755" y="14911"/>
                  <a:pt x="1755" y="14911"/>
                  <a:pt x="1755" y="14911"/>
                </a:cubicBezTo>
                <a:cubicBezTo>
                  <a:pt x="1755" y="15190"/>
                  <a:pt x="1755" y="15190"/>
                  <a:pt x="1755" y="15190"/>
                </a:cubicBezTo>
                <a:cubicBezTo>
                  <a:pt x="1755" y="17837"/>
                  <a:pt x="1755" y="17837"/>
                  <a:pt x="1755" y="17837"/>
                </a:cubicBezTo>
                <a:cubicBezTo>
                  <a:pt x="1755" y="17977"/>
                  <a:pt x="2025" y="18255"/>
                  <a:pt x="2160" y="18255"/>
                </a:cubicBezTo>
                <a:cubicBezTo>
                  <a:pt x="4725" y="18255"/>
                  <a:pt x="4725" y="18255"/>
                  <a:pt x="4725" y="18255"/>
                </a:cubicBezTo>
                <a:cubicBezTo>
                  <a:pt x="4185" y="18534"/>
                  <a:pt x="3915" y="19092"/>
                  <a:pt x="3915" y="19649"/>
                </a:cubicBezTo>
                <a:cubicBezTo>
                  <a:pt x="3915" y="20764"/>
                  <a:pt x="4725" y="21600"/>
                  <a:pt x="5805" y="21600"/>
                </a:cubicBezTo>
                <a:cubicBezTo>
                  <a:pt x="6750" y="21600"/>
                  <a:pt x="7560" y="20764"/>
                  <a:pt x="7560" y="19649"/>
                </a:cubicBezTo>
                <a:cubicBezTo>
                  <a:pt x="7560" y="19092"/>
                  <a:pt x="7290" y="18534"/>
                  <a:pt x="6885" y="18255"/>
                </a:cubicBezTo>
                <a:cubicBezTo>
                  <a:pt x="14445" y="18255"/>
                  <a:pt x="14445" y="18255"/>
                  <a:pt x="14445" y="18255"/>
                </a:cubicBezTo>
                <a:cubicBezTo>
                  <a:pt x="13905" y="18534"/>
                  <a:pt x="13635" y="19092"/>
                  <a:pt x="13635" y="19649"/>
                </a:cubicBezTo>
                <a:cubicBezTo>
                  <a:pt x="13635" y="20764"/>
                  <a:pt x="14445" y="21600"/>
                  <a:pt x="15525" y="21600"/>
                </a:cubicBezTo>
                <a:cubicBezTo>
                  <a:pt x="16470" y="21600"/>
                  <a:pt x="17280" y="20764"/>
                  <a:pt x="17280" y="19649"/>
                </a:cubicBezTo>
                <a:cubicBezTo>
                  <a:pt x="17280" y="19092"/>
                  <a:pt x="17010" y="18534"/>
                  <a:pt x="16605" y="18255"/>
                </a:cubicBezTo>
                <a:cubicBezTo>
                  <a:pt x="18765" y="18255"/>
                  <a:pt x="18765" y="18255"/>
                  <a:pt x="18765" y="18255"/>
                </a:cubicBezTo>
                <a:cubicBezTo>
                  <a:pt x="18900" y="18255"/>
                  <a:pt x="19035" y="17977"/>
                  <a:pt x="19035" y="17837"/>
                </a:cubicBezTo>
                <a:cubicBezTo>
                  <a:pt x="19035" y="17698"/>
                  <a:pt x="18900" y="17419"/>
                  <a:pt x="18765" y="17419"/>
                </a:cubicBezTo>
                <a:cubicBezTo>
                  <a:pt x="2565" y="17419"/>
                  <a:pt x="2565" y="17419"/>
                  <a:pt x="2565" y="17419"/>
                </a:cubicBezTo>
                <a:cubicBezTo>
                  <a:pt x="2565" y="15190"/>
                  <a:pt x="2565" y="15190"/>
                  <a:pt x="2565" y="15190"/>
                </a:cubicBezTo>
                <a:lnTo>
                  <a:pt x="21600" y="15190"/>
                </a:lnTo>
                <a:close/>
                <a:moveTo>
                  <a:pt x="5805" y="20764"/>
                </a:moveTo>
                <a:cubicBezTo>
                  <a:pt x="5130" y="20764"/>
                  <a:pt x="4725" y="20346"/>
                  <a:pt x="4725" y="19649"/>
                </a:cubicBezTo>
                <a:cubicBezTo>
                  <a:pt x="4725" y="19092"/>
                  <a:pt x="5130" y="18534"/>
                  <a:pt x="5805" y="18534"/>
                </a:cubicBezTo>
                <a:cubicBezTo>
                  <a:pt x="6345" y="18534"/>
                  <a:pt x="6885" y="19092"/>
                  <a:pt x="6885" y="19649"/>
                </a:cubicBezTo>
                <a:cubicBezTo>
                  <a:pt x="6885" y="20346"/>
                  <a:pt x="6345" y="20764"/>
                  <a:pt x="5805" y="20764"/>
                </a:cubicBezTo>
                <a:close/>
                <a:moveTo>
                  <a:pt x="15525" y="20764"/>
                </a:moveTo>
                <a:cubicBezTo>
                  <a:pt x="14850" y="20764"/>
                  <a:pt x="14445" y="20346"/>
                  <a:pt x="14445" y="19649"/>
                </a:cubicBezTo>
                <a:cubicBezTo>
                  <a:pt x="14445" y="19092"/>
                  <a:pt x="14850" y="18534"/>
                  <a:pt x="15525" y="18534"/>
                </a:cubicBezTo>
                <a:cubicBezTo>
                  <a:pt x="16065" y="18534"/>
                  <a:pt x="16605" y="19092"/>
                  <a:pt x="16605" y="19649"/>
                </a:cubicBezTo>
                <a:cubicBezTo>
                  <a:pt x="16605" y="20346"/>
                  <a:pt x="16065" y="20764"/>
                  <a:pt x="15525" y="20764"/>
                </a:cubicBezTo>
                <a:close/>
                <a:moveTo>
                  <a:pt x="20925" y="14493"/>
                </a:moveTo>
                <a:cubicBezTo>
                  <a:pt x="2565" y="14493"/>
                  <a:pt x="2565" y="14493"/>
                  <a:pt x="2565" y="14493"/>
                </a:cubicBezTo>
                <a:cubicBezTo>
                  <a:pt x="2565" y="4877"/>
                  <a:pt x="2565" y="4877"/>
                  <a:pt x="2565" y="4877"/>
                </a:cubicBezTo>
                <a:cubicBezTo>
                  <a:pt x="20925" y="4877"/>
                  <a:pt x="20925" y="4877"/>
                  <a:pt x="20925" y="4877"/>
                </a:cubicBezTo>
                <a:lnTo>
                  <a:pt x="20925" y="1449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87" name="Freeform 1895"/>
          <p:cNvSpPr/>
          <p:nvPr/>
        </p:nvSpPr>
        <p:spPr>
          <a:xfrm>
            <a:off x="10693978" y="320963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17955"/>
                </a:moveTo>
                <a:cubicBezTo>
                  <a:pt x="20115" y="17280"/>
                  <a:pt x="20115" y="17280"/>
                  <a:pt x="20115" y="17280"/>
                </a:cubicBezTo>
                <a:cubicBezTo>
                  <a:pt x="20520" y="17280"/>
                  <a:pt x="20925" y="16875"/>
                  <a:pt x="20925" y="16470"/>
                </a:cubicBezTo>
                <a:cubicBezTo>
                  <a:pt x="20925" y="6210"/>
                  <a:pt x="20925" y="6210"/>
                  <a:pt x="20925" y="6210"/>
                </a:cubicBezTo>
                <a:cubicBezTo>
                  <a:pt x="20925" y="5805"/>
                  <a:pt x="20520" y="5400"/>
                  <a:pt x="20115" y="5400"/>
                </a:cubicBezTo>
                <a:cubicBezTo>
                  <a:pt x="19440" y="5400"/>
                  <a:pt x="19440" y="5400"/>
                  <a:pt x="19440" y="5400"/>
                </a:cubicBezTo>
                <a:cubicBezTo>
                  <a:pt x="19440" y="5400"/>
                  <a:pt x="19440" y="5400"/>
                  <a:pt x="19440" y="5400"/>
                </a:cubicBezTo>
                <a:cubicBezTo>
                  <a:pt x="19440" y="2970"/>
                  <a:pt x="19440" y="2970"/>
                  <a:pt x="19440" y="2970"/>
                </a:cubicBezTo>
                <a:cubicBezTo>
                  <a:pt x="19440" y="2565"/>
                  <a:pt x="19035" y="2160"/>
                  <a:pt x="18630" y="2160"/>
                </a:cubicBezTo>
                <a:cubicBezTo>
                  <a:pt x="10800" y="2160"/>
                  <a:pt x="10800" y="2160"/>
                  <a:pt x="10800" y="2160"/>
                </a:cubicBezTo>
                <a:cubicBezTo>
                  <a:pt x="10395" y="2160"/>
                  <a:pt x="10125" y="2565"/>
                  <a:pt x="10125" y="2970"/>
                </a:cubicBezTo>
                <a:cubicBezTo>
                  <a:pt x="10125" y="5400"/>
                  <a:pt x="10125" y="5400"/>
                  <a:pt x="10125" y="5400"/>
                </a:cubicBezTo>
                <a:cubicBezTo>
                  <a:pt x="10125" y="5400"/>
                  <a:pt x="9990" y="5400"/>
                  <a:pt x="9990" y="5400"/>
                </a:cubicBezTo>
                <a:cubicBezTo>
                  <a:pt x="6480" y="5400"/>
                  <a:pt x="6480" y="5400"/>
                  <a:pt x="6480" y="5400"/>
                </a:cubicBezTo>
                <a:cubicBezTo>
                  <a:pt x="6480" y="4725"/>
                  <a:pt x="6480" y="4725"/>
                  <a:pt x="6480" y="4725"/>
                </a:cubicBezTo>
                <a:cubicBezTo>
                  <a:pt x="8775" y="4725"/>
                  <a:pt x="8775" y="4725"/>
                  <a:pt x="8775" y="4725"/>
                </a:cubicBezTo>
                <a:cubicBezTo>
                  <a:pt x="9045" y="4725"/>
                  <a:pt x="9315" y="4455"/>
                  <a:pt x="9315" y="4050"/>
                </a:cubicBezTo>
                <a:cubicBezTo>
                  <a:pt x="9315" y="675"/>
                  <a:pt x="9315" y="675"/>
                  <a:pt x="9315" y="675"/>
                </a:cubicBezTo>
                <a:cubicBezTo>
                  <a:pt x="9315" y="270"/>
                  <a:pt x="9045" y="0"/>
                  <a:pt x="8775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1755" y="0"/>
                  <a:pt x="1485" y="270"/>
                  <a:pt x="1485" y="675"/>
                </a:cubicBezTo>
                <a:cubicBezTo>
                  <a:pt x="1485" y="4050"/>
                  <a:pt x="1485" y="4050"/>
                  <a:pt x="1485" y="4050"/>
                </a:cubicBezTo>
                <a:cubicBezTo>
                  <a:pt x="1485" y="4455"/>
                  <a:pt x="1755" y="4725"/>
                  <a:pt x="2025" y="4725"/>
                </a:cubicBezTo>
                <a:cubicBezTo>
                  <a:pt x="4320" y="4725"/>
                  <a:pt x="4320" y="4725"/>
                  <a:pt x="4320" y="4725"/>
                </a:cubicBezTo>
                <a:cubicBezTo>
                  <a:pt x="4320" y="5400"/>
                  <a:pt x="4320" y="5400"/>
                  <a:pt x="4320" y="5400"/>
                </a:cubicBezTo>
                <a:cubicBezTo>
                  <a:pt x="1485" y="5400"/>
                  <a:pt x="1485" y="5400"/>
                  <a:pt x="1485" y="5400"/>
                </a:cubicBezTo>
                <a:cubicBezTo>
                  <a:pt x="1080" y="5400"/>
                  <a:pt x="675" y="5805"/>
                  <a:pt x="675" y="6210"/>
                </a:cubicBezTo>
                <a:cubicBezTo>
                  <a:pt x="675" y="16470"/>
                  <a:pt x="675" y="16470"/>
                  <a:pt x="675" y="16470"/>
                </a:cubicBezTo>
                <a:cubicBezTo>
                  <a:pt x="675" y="16875"/>
                  <a:pt x="1080" y="17280"/>
                  <a:pt x="1485" y="17280"/>
                </a:cubicBezTo>
                <a:cubicBezTo>
                  <a:pt x="1485" y="17955"/>
                  <a:pt x="1485" y="17955"/>
                  <a:pt x="1485" y="17955"/>
                </a:cubicBezTo>
                <a:cubicBezTo>
                  <a:pt x="0" y="17955"/>
                  <a:pt x="0" y="17955"/>
                  <a:pt x="0" y="1795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7955"/>
                  <a:pt x="21600" y="17955"/>
                  <a:pt x="21600" y="17955"/>
                </a:cubicBezTo>
                <a:lnTo>
                  <a:pt x="20115" y="17955"/>
                </a:lnTo>
                <a:close/>
                <a:moveTo>
                  <a:pt x="1485" y="6210"/>
                </a:moveTo>
                <a:cubicBezTo>
                  <a:pt x="1485" y="6210"/>
                  <a:pt x="1485" y="6075"/>
                  <a:pt x="1485" y="6075"/>
                </a:cubicBezTo>
                <a:cubicBezTo>
                  <a:pt x="4320" y="6075"/>
                  <a:pt x="4320" y="6075"/>
                  <a:pt x="4320" y="6075"/>
                </a:cubicBezTo>
                <a:cubicBezTo>
                  <a:pt x="4320" y="7155"/>
                  <a:pt x="4320" y="7155"/>
                  <a:pt x="4320" y="7155"/>
                </a:cubicBezTo>
                <a:cubicBezTo>
                  <a:pt x="4320" y="7425"/>
                  <a:pt x="4455" y="7560"/>
                  <a:pt x="4725" y="7560"/>
                </a:cubicBezTo>
                <a:cubicBezTo>
                  <a:pt x="4860" y="7560"/>
                  <a:pt x="4995" y="7425"/>
                  <a:pt x="4995" y="7155"/>
                </a:cubicBezTo>
                <a:cubicBezTo>
                  <a:pt x="4995" y="6075"/>
                  <a:pt x="4995" y="6075"/>
                  <a:pt x="4995" y="6075"/>
                </a:cubicBezTo>
                <a:cubicBezTo>
                  <a:pt x="4995" y="5805"/>
                  <a:pt x="4995" y="5805"/>
                  <a:pt x="4995" y="5805"/>
                </a:cubicBezTo>
                <a:cubicBezTo>
                  <a:pt x="4995" y="3915"/>
                  <a:pt x="4995" y="3915"/>
                  <a:pt x="4995" y="3915"/>
                </a:cubicBezTo>
                <a:cubicBezTo>
                  <a:pt x="2160" y="3915"/>
                  <a:pt x="2160" y="3915"/>
                  <a:pt x="2160" y="3915"/>
                </a:cubicBezTo>
                <a:cubicBezTo>
                  <a:pt x="2160" y="675"/>
                  <a:pt x="2160" y="675"/>
                  <a:pt x="2160" y="675"/>
                </a:cubicBezTo>
                <a:cubicBezTo>
                  <a:pt x="8640" y="675"/>
                  <a:pt x="8640" y="675"/>
                  <a:pt x="8640" y="675"/>
                </a:cubicBezTo>
                <a:cubicBezTo>
                  <a:pt x="8640" y="3915"/>
                  <a:pt x="8640" y="3915"/>
                  <a:pt x="8640" y="3915"/>
                </a:cubicBezTo>
                <a:cubicBezTo>
                  <a:pt x="5805" y="3915"/>
                  <a:pt x="5805" y="3915"/>
                  <a:pt x="5805" y="3915"/>
                </a:cubicBezTo>
                <a:cubicBezTo>
                  <a:pt x="5805" y="5805"/>
                  <a:pt x="5805" y="5805"/>
                  <a:pt x="5805" y="5805"/>
                </a:cubicBezTo>
                <a:cubicBezTo>
                  <a:pt x="5805" y="6075"/>
                  <a:pt x="5805" y="6075"/>
                  <a:pt x="5805" y="6075"/>
                </a:cubicBezTo>
                <a:cubicBezTo>
                  <a:pt x="5805" y="7155"/>
                  <a:pt x="5805" y="7155"/>
                  <a:pt x="5805" y="7155"/>
                </a:cubicBezTo>
                <a:cubicBezTo>
                  <a:pt x="5805" y="7425"/>
                  <a:pt x="5940" y="7560"/>
                  <a:pt x="6075" y="7560"/>
                </a:cubicBezTo>
                <a:cubicBezTo>
                  <a:pt x="6345" y="7560"/>
                  <a:pt x="6480" y="7425"/>
                  <a:pt x="6480" y="7155"/>
                </a:cubicBezTo>
                <a:cubicBezTo>
                  <a:pt x="6480" y="6075"/>
                  <a:pt x="6480" y="6075"/>
                  <a:pt x="6480" y="6075"/>
                </a:cubicBezTo>
                <a:cubicBezTo>
                  <a:pt x="9990" y="6075"/>
                  <a:pt x="9990" y="6075"/>
                  <a:pt x="9990" y="6075"/>
                </a:cubicBezTo>
                <a:cubicBezTo>
                  <a:pt x="10395" y="6075"/>
                  <a:pt x="10800" y="5805"/>
                  <a:pt x="10800" y="5400"/>
                </a:cubicBezTo>
                <a:cubicBezTo>
                  <a:pt x="10800" y="2970"/>
                  <a:pt x="10800" y="2970"/>
                  <a:pt x="10800" y="2970"/>
                </a:cubicBezTo>
                <a:cubicBezTo>
                  <a:pt x="10800" y="2970"/>
                  <a:pt x="10800" y="2835"/>
                  <a:pt x="10800" y="2835"/>
                </a:cubicBezTo>
                <a:cubicBezTo>
                  <a:pt x="18630" y="2835"/>
                  <a:pt x="18630" y="2835"/>
                  <a:pt x="18630" y="2835"/>
                </a:cubicBezTo>
                <a:cubicBezTo>
                  <a:pt x="18630" y="2835"/>
                  <a:pt x="18765" y="2970"/>
                  <a:pt x="18765" y="2970"/>
                </a:cubicBezTo>
                <a:cubicBezTo>
                  <a:pt x="18765" y="5400"/>
                  <a:pt x="18765" y="5400"/>
                  <a:pt x="18765" y="5400"/>
                </a:cubicBezTo>
                <a:cubicBezTo>
                  <a:pt x="18765" y="5805"/>
                  <a:pt x="19035" y="6075"/>
                  <a:pt x="19440" y="6075"/>
                </a:cubicBezTo>
                <a:cubicBezTo>
                  <a:pt x="20115" y="6075"/>
                  <a:pt x="20115" y="6075"/>
                  <a:pt x="20115" y="6075"/>
                </a:cubicBezTo>
                <a:cubicBezTo>
                  <a:pt x="20115" y="6075"/>
                  <a:pt x="20115" y="6210"/>
                  <a:pt x="20115" y="6210"/>
                </a:cubicBezTo>
                <a:cubicBezTo>
                  <a:pt x="20115" y="16470"/>
                  <a:pt x="20115" y="16470"/>
                  <a:pt x="20115" y="16470"/>
                </a:cubicBezTo>
                <a:cubicBezTo>
                  <a:pt x="20115" y="16470"/>
                  <a:pt x="20115" y="16605"/>
                  <a:pt x="20115" y="16605"/>
                </a:cubicBezTo>
                <a:cubicBezTo>
                  <a:pt x="1485" y="16605"/>
                  <a:pt x="1485" y="16605"/>
                  <a:pt x="1485" y="16605"/>
                </a:cubicBezTo>
                <a:cubicBezTo>
                  <a:pt x="1485" y="16605"/>
                  <a:pt x="1485" y="16470"/>
                  <a:pt x="1485" y="16470"/>
                </a:cubicBezTo>
                <a:lnTo>
                  <a:pt x="1485" y="6210"/>
                </a:lnTo>
                <a:close/>
                <a:moveTo>
                  <a:pt x="2160" y="17280"/>
                </a:moveTo>
                <a:cubicBezTo>
                  <a:pt x="19440" y="17280"/>
                  <a:pt x="19440" y="17280"/>
                  <a:pt x="19440" y="17280"/>
                </a:cubicBezTo>
                <a:cubicBezTo>
                  <a:pt x="19440" y="17955"/>
                  <a:pt x="19440" y="17955"/>
                  <a:pt x="19440" y="17955"/>
                </a:cubicBezTo>
                <a:cubicBezTo>
                  <a:pt x="2160" y="17955"/>
                  <a:pt x="2160" y="17955"/>
                  <a:pt x="2160" y="17955"/>
                </a:cubicBezTo>
                <a:lnTo>
                  <a:pt x="2160" y="17280"/>
                </a:lnTo>
                <a:close/>
                <a:moveTo>
                  <a:pt x="20925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18765"/>
                  <a:pt x="675" y="18765"/>
                  <a:pt x="675" y="18765"/>
                </a:cubicBezTo>
                <a:cubicBezTo>
                  <a:pt x="1485" y="18765"/>
                  <a:pt x="1485" y="18765"/>
                  <a:pt x="1485" y="18765"/>
                </a:cubicBezTo>
                <a:cubicBezTo>
                  <a:pt x="20115" y="18765"/>
                  <a:pt x="20115" y="18765"/>
                  <a:pt x="20115" y="18765"/>
                </a:cubicBezTo>
                <a:cubicBezTo>
                  <a:pt x="20925" y="18765"/>
                  <a:pt x="20925" y="18765"/>
                  <a:pt x="20925" y="18765"/>
                </a:cubicBezTo>
                <a:lnTo>
                  <a:pt x="20925" y="20925"/>
                </a:lnTo>
                <a:close/>
                <a:moveTo>
                  <a:pt x="7560" y="19845"/>
                </a:moveTo>
                <a:cubicBezTo>
                  <a:pt x="7560" y="19980"/>
                  <a:pt x="7425" y="20115"/>
                  <a:pt x="7155" y="20115"/>
                </a:cubicBezTo>
                <a:cubicBezTo>
                  <a:pt x="2160" y="20115"/>
                  <a:pt x="2160" y="20115"/>
                  <a:pt x="2160" y="20115"/>
                </a:cubicBezTo>
                <a:cubicBezTo>
                  <a:pt x="2025" y="20115"/>
                  <a:pt x="1755" y="19980"/>
                  <a:pt x="1755" y="19845"/>
                </a:cubicBezTo>
                <a:cubicBezTo>
                  <a:pt x="1755" y="19575"/>
                  <a:pt x="2025" y="19440"/>
                  <a:pt x="2160" y="19440"/>
                </a:cubicBezTo>
                <a:cubicBezTo>
                  <a:pt x="7155" y="19440"/>
                  <a:pt x="7155" y="19440"/>
                  <a:pt x="7155" y="19440"/>
                </a:cubicBezTo>
                <a:cubicBezTo>
                  <a:pt x="7425" y="19440"/>
                  <a:pt x="7560" y="19575"/>
                  <a:pt x="7560" y="19845"/>
                </a:cubicBezTo>
                <a:close/>
                <a:moveTo>
                  <a:pt x="20115" y="19845"/>
                </a:moveTo>
                <a:cubicBezTo>
                  <a:pt x="20115" y="19980"/>
                  <a:pt x="19980" y="20115"/>
                  <a:pt x="19845" y="20115"/>
                </a:cubicBezTo>
                <a:cubicBezTo>
                  <a:pt x="19440" y="20115"/>
                  <a:pt x="19440" y="20115"/>
                  <a:pt x="19440" y="20115"/>
                </a:cubicBezTo>
                <a:cubicBezTo>
                  <a:pt x="19305" y="20115"/>
                  <a:pt x="19035" y="19980"/>
                  <a:pt x="19035" y="19845"/>
                </a:cubicBezTo>
                <a:cubicBezTo>
                  <a:pt x="19035" y="19575"/>
                  <a:pt x="19305" y="19440"/>
                  <a:pt x="19440" y="19440"/>
                </a:cubicBezTo>
                <a:cubicBezTo>
                  <a:pt x="19845" y="19440"/>
                  <a:pt x="19845" y="19440"/>
                  <a:pt x="19845" y="19440"/>
                </a:cubicBezTo>
                <a:cubicBezTo>
                  <a:pt x="19980" y="19440"/>
                  <a:pt x="20115" y="19575"/>
                  <a:pt x="20115" y="19845"/>
                </a:cubicBezTo>
                <a:close/>
                <a:moveTo>
                  <a:pt x="18360" y="3240"/>
                </a:moveTo>
                <a:cubicBezTo>
                  <a:pt x="11205" y="3240"/>
                  <a:pt x="11205" y="3240"/>
                  <a:pt x="11205" y="3240"/>
                </a:cubicBezTo>
                <a:cubicBezTo>
                  <a:pt x="11205" y="7965"/>
                  <a:pt x="11205" y="7965"/>
                  <a:pt x="11205" y="7965"/>
                </a:cubicBezTo>
                <a:cubicBezTo>
                  <a:pt x="18360" y="7965"/>
                  <a:pt x="18360" y="7965"/>
                  <a:pt x="18360" y="7965"/>
                </a:cubicBezTo>
                <a:lnTo>
                  <a:pt x="18360" y="3240"/>
                </a:lnTo>
                <a:close/>
                <a:moveTo>
                  <a:pt x="17685" y="7155"/>
                </a:moveTo>
                <a:cubicBezTo>
                  <a:pt x="11880" y="7155"/>
                  <a:pt x="11880" y="7155"/>
                  <a:pt x="11880" y="7155"/>
                </a:cubicBezTo>
                <a:cubicBezTo>
                  <a:pt x="11880" y="3915"/>
                  <a:pt x="11880" y="3915"/>
                  <a:pt x="11880" y="3915"/>
                </a:cubicBezTo>
                <a:cubicBezTo>
                  <a:pt x="17685" y="3915"/>
                  <a:pt x="17685" y="3915"/>
                  <a:pt x="17685" y="3915"/>
                </a:cubicBezTo>
                <a:lnTo>
                  <a:pt x="17685" y="7155"/>
                </a:lnTo>
                <a:close/>
                <a:moveTo>
                  <a:pt x="13365" y="8640"/>
                </a:moveTo>
                <a:cubicBezTo>
                  <a:pt x="11205" y="8640"/>
                  <a:pt x="11205" y="8640"/>
                  <a:pt x="11205" y="8640"/>
                </a:cubicBezTo>
                <a:cubicBezTo>
                  <a:pt x="11205" y="10800"/>
                  <a:pt x="11205" y="10800"/>
                  <a:pt x="11205" y="10800"/>
                </a:cubicBezTo>
                <a:cubicBezTo>
                  <a:pt x="13365" y="10800"/>
                  <a:pt x="13365" y="10800"/>
                  <a:pt x="13365" y="10800"/>
                </a:cubicBezTo>
                <a:lnTo>
                  <a:pt x="13365" y="8640"/>
                </a:lnTo>
                <a:close/>
                <a:moveTo>
                  <a:pt x="12555" y="10125"/>
                </a:moveTo>
                <a:cubicBezTo>
                  <a:pt x="11880" y="10125"/>
                  <a:pt x="11880" y="10125"/>
                  <a:pt x="11880" y="10125"/>
                </a:cubicBezTo>
                <a:cubicBezTo>
                  <a:pt x="11880" y="9315"/>
                  <a:pt x="11880" y="9315"/>
                  <a:pt x="11880" y="9315"/>
                </a:cubicBezTo>
                <a:cubicBezTo>
                  <a:pt x="12555" y="9315"/>
                  <a:pt x="12555" y="9315"/>
                  <a:pt x="12555" y="9315"/>
                </a:cubicBezTo>
                <a:lnTo>
                  <a:pt x="12555" y="10125"/>
                </a:lnTo>
                <a:close/>
                <a:moveTo>
                  <a:pt x="13635" y="10800"/>
                </a:moveTo>
                <a:cubicBezTo>
                  <a:pt x="15795" y="10800"/>
                  <a:pt x="15795" y="10800"/>
                  <a:pt x="15795" y="10800"/>
                </a:cubicBezTo>
                <a:cubicBezTo>
                  <a:pt x="15795" y="8640"/>
                  <a:pt x="15795" y="8640"/>
                  <a:pt x="15795" y="8640"/>
                </a:cubicBezTo>
                <a:cubicBezTo>
                  <a:pt x="13635" y="8640"/>
                  <a:pt x="13635" y="8640"/>
                  <a:pt x="13635" y="8640"/>
                </a:cubicBezTo>
                <a:lnTo>
                  <a:pt x="13635" y="10800"/>
                </a:lnTo>
                <a:close/>
                <a:moveTo>
                  <a:pt x="14445" y="9315"/>
                </a:moveTo>
                <a:cubicBezTo>
                  <a:pt x="15120" y="9315"/>
                  <a:pt x="15120" y="9315"/>
                  <a:pt x="15120" y="9315"/>
                </a:cubicBezTo>
                <a:cubicBezTo>
                  <a:pt x="15120" y="10125"/>
                  <a:pt x="15120" y="10125"/>
                  <a:pt x="15120" y="10125"/>
                </a:cubicBezTo>
                <a:cubicBezTo>
                  <a:pt x="14445" y="10125"/>
                  <a:pt x="14445" y="10125"/>
                  <a:pt x="14445" y="10125"/>
                </a:cubicBezTo>
                <a:lnTo>
                  <a:pt x="14445" y="9315"/>
                </a:lnTo>
                <a:close/>
                <a:moveTo>
                  <a:pt x="16200" y="10800"/>
                </a:moveTo>
                <a:cubicBezTo>
                  <a:pt x="18360" y="10800"/>
                  <a:pt x="18360" y="10800"/>
                  <a:pt x="18360" y="10800"/>
                </a:cubicBezTo>
                <a:cubicBezTo>
                  <a:pt x="18360" y="8640"/>
                  <a:pt x="18360" y="8640"/>
                  <a:pt x="18360" y="8640"/>
                </a:cubicBezTo>
                <a:cubicBezTo>
                  <a:pt x="16200" y="8640"/>
                  <a:pt x="16200" y="8640"/>
                  <a:pt x="16200" y="8640"/>
                </a:cubicBezTo>
                <a:lnTo>
                  <a:pt x="16200" y="10800"/>
                </a:lnTo>
                <a:close/>
                <a:moveTo>
                  <a:pt x="16875" y="9315"/>
                </a:moveTo>
                <a:cubicBezTo>
                  <a:pt x="17685" y="9315"/>
                  <a:pt x="17685" y="9315"/>
                  <a:pt x="17685" y="9315"/>
                </a:cubicBezTo>
                <a:cubicBezTo>
                  <a:pt x="17685" y="10125"/>
                  <a:pt x="17685" y="10125"/>
                  <a:pt x="17685" y="10125"/>
                </a:cubicBezTo>
                <a:cubicBezTo>
                  <a:pt x="16875" y="10125"/>
                  <a:pt x="16875" y="10125"/>
                  <a:pt x="16875" y="10125"/>
                </a:cubicBezTo>
                <a:lnTo>
                  <a:pt x="16875" y="9315"/>
                </a:lnTo>
                <a:close/>
                <a:moveTo>
                  <a:pt x="13365" y="11205"/>
                </a:moveTo>
                <a:cubicBezTo>
                  <a:pt x="11205" y="11205"/>
                  <a:pt x="11205" y="11205"/>
                  <a:pt x="11205" y="11205"/>
                </a:cubicBezTo>
                <a:cubicBezTo>
                  <a:pt x="11205" y="13365"/>
                  <a:pt x="11205" y="13365"/>
                  <a:pt x="11205" y="13365"/>
                </a:cubicBezTo>
                <a:cubicBezTo>
                  <a:pt x="13365" y="13365"/>
                  <a:pt x="13365" y="13365"/>
                  <a:pt x="13365" y="13365"/>
                </a:cubicBezTo>
                <a:lnTo>
                  <a:pt x="13365" y="11205"/>
                </a:lnTo>
                <a:close/>
                <a:moveTo>
                  <a:pt x="12555" y="12555"/>
                </a:moveTo>
                <a:cubicBezTo>
                  <a:pt x="11880" y="12555"/>
                  <a:pt x="11880" y="12555"/>
                  <a:pt x="11880" y="12555"/>
                </a:cubicBezTo>
                <a:cubicBezTo>
                  <a:pt x="11880" y="11880"/>
                  <a:pt x="11880" y="11880"/>
                  <a:pt x="11880" y="11880"/>
                </a:cubicBezTo>
                <a:cubicBezTo>
                  <a:pt x="12555" y="11880"/>
                  <a:pt x="12555" y="11880"/>
                  <a:pt x="12555" y="11880"/>
                </a:cubicBezTo>
                <a:lnTo>
                  <a:pt x="12555" y="12555"/>
                </a:lnTo>
                <a:close/>
                <a:moveTo>
                  <a:pt x="13635" y="13365"/>
                </a:moveTo>
                <a:cubicBezTo>
                  <a:pt x="15795" y="13365"/>
                  <a:pt x="15795" y="13365"/>
                  <a:pt x="15795" y="13365"/>
                </a:cubicBezTo>
                <a:cubicBezTo>
                  <a:pt x="15795" y="11205"/>
                  <a:pt x="15795" y="11205"/>
                  <a:pt x="15795" y="11205"/>
                </a:cubicBezTo>
                <a:cubicBezTo>
                  <a:pt x="13635" y="11205"/>
                  <a:pt x="13635" y="11205"/>
                  <a:pt x="13635" y="11205"/>
                </a:cubicBezTo>
                <a:lnTo>
                  <a:pt x="13635" y="13365"/>
                </a:lnTo>
                <a:close/>
                <a:moveTo>
                  <a:pt x="14445" y="11880"/>
                </a:moveTo>
                <a:cubicBezTo>
                  <a:pt x="15120" y="11880"/>
                  <a:pt x="15120" y="11880"/>
                  <a:pt x="15120" y="11880"/>
                </a:cubicBezTo>
                <a:cubicBezTo>
                  <a:pt x="15120" y="12555"/>
                  <a:pt x="15120" y="12555"/>
                  <a:pt x="15120" y="12555"/>
                </a:cubicBezTo>
                <a:cubicBezTo>
                  <a:pt x="14445" y="12555"/>
                  <a:pt x="14445" y="12555"/>
                  <a:pt x="14445" y="12555"/>
                </a:cubicBezTo>
                <a:lnTo>
                  <a:pt x="14445" y="11880"/>
                </a:lnTo>
                <a:close/>
                <a:moveTo>
                  <a:pt x="16200" y="13365"/>
                </a:moveTo>
                <a:cubicBezTo>
                  <a:pt x="18360" y="13365"/>
                  <a:pt x="18360" y="13365"/>
                  <a:pt x="18360" y="13365"/>
                </a:cubicBezTo>
                <a:cubicBezTo>
                  <a:pt x="18360" y="11205"/>
                  <a:pt x="18360" y="11205"/>
                  <a:pt x="18360" y="11205"/>
                </a:cubicBezTo>
                <a:cubicBezTo>
                  <a:pt x="16200" y="11205"/>
                  <a:pt x="16200" y="11205"/>
                  <a:pt x="16200" y="11205"/>
                </a:cubicBezTo>
                <a:lnTo>
                  <a:pt x="16200" y="13365"/>
                </a:lnTo>
                <a:close/>
                <a:moveTo>
                  <a:pt x="16875" y="11880"/>
                </a:moveTo>
                <a:cubicBezTo>
                  <a:pt x="17685" y="11880"/>
                  <a:pt x="17685" y="11880"/>
                  <a:pt x="17685" y="11880"/>
                </a:cubicBezTo>
                <a:cubicBezTo>
                  <a:pt x="17685" y="12555"/>
                  <a:pt x="17685" y="12555"/>
                  <a:pt x="17685" y="12555"/>
                </a:cubicBezTo>
                <a:cubicBezTo>
                  <a:pt x="16875" y="12555"/>
                  <a:pt x="16875" y="12555"/>
                  <a:pt x="16875" y="12555"/>
                </a:cubicBezTo>
                <a:lnTo>
                  <a:pt x="16875" y="11880"/>
                </a:lnTo>
                <a:close/>
                <a:moveTo>
                  <a:pt x="13365" y="13635"/>
                </a:moveTo>
                <a:cubicBezTo>
                  <a:pt x="11205" y="13635"/>
                  <a:pt x="11205" y="13635"/>
                  <a:pt x="11205" y="13635"/>
                </a:cubicBezTo>
                <a:cubicBezTo>
                  <a:pt x="11205" y="15795"/>
                  <a:pt x="11205" y="15795"/>
                  <a:pt x="11205" y="15795"/>
                </a:cubicBezTo>
                <a:cubicBezTo>
                  <a:pt x="13365" y="15795"/>
                  <a:pt x="13365" y="15795"/>
                  <a:pt x="13365" y="15795"/>
                </a:cubicBezTo>
                <a:lnTo>
                  <a:pt x="13365" y="13635"/>
                </a:lnTo>
                <a:close/>
                <a:moveTo>
                  <a:pt x="12555" y="15120"/>
                </a:moveTo>
                <a:cubicBezTo>
                  <a:pt x="11880" y="15120"/>
                  <a:pt x="11880" y="15120"/>
                  <a:pt x="11880" y="15120"/>
                </a:cubicBezTo>
                <a:cubicBezTo>
                  <a:pt x="11880" y="14445"/>
                  <a:pt x="11880" y="14445"/>
                  <a:pt x="11880" y="14445"/>
                </a:cubicBezTo>
                <a:cubicBezTo>
                  <a:pt x="12555" y="14445"/>
                  <a:pt x="12555" y="14445"/>
                  <a:pt x="12555" y="14445"/>
                </a:cubicBezTo>
                <a:lnTo>
                  <a:pt x="12555" y="15120"/>
                </a:lnTo>
                <a:close/>
                <a:moveTo>
                  <a:pt x="13635" y="15795"/>
                </a:moveTo>
                <a:cubicBezTo>
                  <a:pt x="15795" y="15795"/>
                  <a:pt x="15795" y="15795"/>
                  <a:pt x="15795" y="15795"/>
                </a:cubicBezTo>
                <a:cubicBezTo>
                  <a:pt x="15795" y="13635"/>
                  <a:pt x="15795" y="13635"/>
                  <a:pt x="15795" y="13635"/>
                </a:cubicBezTo>
                <a:cubicBezTo>
                  <a:pt x="13635" y="13635"/>
                  <a:pt x="13635" y="13635"/>
                  <a:pt x="13635" y="13635"/>
                </a:cubicBezTo>
                <a:lnTo>
                  <a:pt x="13635" y="15795"/>
                </a:lnTo>
                <a:close/>
                <a:moveTo>
                  <a:pt x="14445" y="14445"/>
                </a:moveTo>
                <a:cubicBezTo>
                  <a:pt x="15120" y="14445"/>
                  <a:pt x="15120" y="14445"/>
                  <a:pt x="15120" y="14445"/>
                </a:cubicBezTo>
                <a:cubicBezTo>
                  <a:pt x="15120" y="15120"/>
                  <a:pt x="15120" y="15120"/>
                  <a:pt x="15120" y="15120"/>
                </a:cubicBezTo>
                <a:cubicBezTo>
                  <a:pt x="14445" y="15120"/>
                  <a:pt x="14445" y="15120"/>
                  <a:pt x="14445" y="15120"/>
                </a:cubicBezTo>
                <a:lnTo>
                  <a:pt x="14445" y="14445"/>
                </a:lnTo>
                <a:close/>
                <a:moveTo>
                  <a:pt x="16200" y="15795"/>
                </a:moveTo>
                <a:cubicBezTo>
                  <a:pt x="18360" y="15795"/>
                  <a:pt x="18360" y="15795"/>
                  <a:pt x="18360" y="15795"/>
                </a:cubicBezTo>
                <a:cubicBezTo>
                  <a:pt x="18360" y="13635"/>
                  <a:pt x="18360" y="13635"/>
                  <a:pt x="18360" y="13635"/>
                </a:cubicBezTo>
                <a:cubicBezTo>
                  <a:pt x="16200" y="13635"/>
                  <a:pt x="16200" y="13635"/>
                  <a:pt x="16200" y="13635"/>
                </a:cubicBezTo>
                <a:lnTo>
                  <a:pt x="16200" y="15795"/>
                </a:lnTo>
                <a:close/>
                <a:moveTo>
                  <a:pt x="16875" y="14445"/>
                </a:moveTo>
                <a:cubicBezTo>
                  <a:pt x="17685" y="14445"/>
                  <a:pt x="17685" y="14445"/>
                  <a:pt x="17685" y="14445"/>
                </a:cubicBezTo>
                <a:cubicBezTo>
                  <a:pt x="17685" y="15120"/>
                  <a:pt x="17685" y="15120"/>
                  <a:pt x="17685" y="15120"/>
                </a:cubicBezTo>
                <a:cubicBezTo>
                  <a:pt x="16875" y="15120"/>
                  <a:pt x="16875" y="15120"/>
                  <a:pt x="16875" y="15120"/>
                </a:cubicBezTo>
                <a:lnTo>
                  <a:pt x="16875" y="14445"/>
                </a:lnTo>
                <a:close/>
                <a:moveTo>
                  <a:pt x="3510" y="1350"/>
                </a:moveTo>
                <a:cubicBezTo>
                  <a:pt x="3645" y="1350"/>
                  <a:pt x="3645" y="1350"/>
                  <a:pt x="3645" y="1485"/>
                </a:cubicBezTo>
                <a:cubicBezTo>
                  <a:pt x="3645" y="3240"/>
                  <a:pt x="3645" y="3240"/>
                  <a:pt x="3645" y="3240"/>
                </a:cubicBezTo>
                <a:cubicBezTo>
                  <a:pt x="3645" y="3375"/>
                  <a:pt x="3375" y="3645"/>
                  <a:pt x="3240" y="3645"/>
                </a:cubicBezTo>
                <a:cubicBezTo>
                  <a:pt x="3105" y="3645"/>
                  <a:pt x="2835" y="3375"/>
                  <a:pt x="2835" y="3240"/>
                </a:cubicBezTo>
                <a:cubicBezTo>
                  <a:pt x="2835" y="2160"/>
                  <a:pt x="2835" y="2160"/>
                  <a:pt x="2835" y="2160"/>
                </a:cubicBezTo>
                <a:cubicBezTo>
                  <a:pt x="2835" y="2160"/>
                  <a:pt x="2700" y="2160"/>
                  <a:pt x="2565" y="2025"/>
                </a:cubicBezTo>
                <a:cubicBezTo>
                  <a:pt x="2430" y="1890"/>
                  <a:pt x="2430" y="1620"/>
                  <a:pt x="2565" y="1485"/>
                </a:cubicBezTo>
                <a:cubicBezTo>
                  <a:pt x="2970" y="1215"/>
                  <a:pt x="2970" y="1215"/>
                  <a:pt x="2970" y="1215"/>
                </a:cubicBezTo>
                <a:cubicBezTo>
                  <a:pt x="2970" y="1215"/>
                  <a:pt x="3105" y="1080"/>
                  <a:pt x="3105" y="1080"/>
                </a:cubicBezTo>
                <a:cubicBezTo>
                  <a:pt x="3240" y="1080"/>
                  <a:pt x="3240" y="1080"/>
                  <a:pt x="3375" y="1080"/>
                </a:cubicBezTo>
                <a:cubicBezTo>
                  <a:pt x="3510" y="1080"/>
                  <a:pt x="3510" y="1215"/>
                  <a:pt x="3510" y="1350"/>
                </a:cubicBezTo>
                <a:close/>
                <a:moveTo>
                  <a:pt x="5265" y="3105"/>
                </a:moveTo>
                <a:cubicBezTo>
                  <a:pt x="4995" y="3510"/>
                  <a:pt x="4995" y="3510"/>
                  <a:pt x="4995" y="3510"/>
                </a:cubicBezTo>
                <a:cubicBezTo>
                  <a:pt x="4860" y="3510"/>
                  <a:pt x="4725" y="3645"/>
                  <a:pt x="4725" y="3645"/>
                </a:cubicBezTo>
                <a:cubicBezTo>
                  <a:pt x="4590" y="3645"/>
                  <a:pt x="4455" y="3510"/>
                  <a:pt x="4455" y="3510"/>
                </a:cubicBezTo>
                <a:cubicBezTo>
                  <a:pt x="4320" y="3375"/>
                  <a:pt x="4320" y="3105"/>
                  <a:pt x="4455" y="2970"/>
                </a:cubicBezTo>
                <a:cubicBezTo>
                  <a:pt x="4725" y="2565"/>
                  <a:pt x="4725" y="2565"/>
                  <a:pt x="4725" y="2565"/>
                </a:cubicBezTo>
                <a:cubicBezTo>
                  <a:pt x="4860" y="2430"/>
                  <a:pt x="5130" y="2430"/>
                  <a:pt x="5265" y="2565"/>
                </a:cubicBezTo>
                <a:cubicBezTo>
                  <a:pt x="5400" y="2700"/>
                  <a:pt x="5400" y="2970"/>
                  <a:pt x="5265" y="3105"/>
                </a:cubicBezTo>
                <a:close/>
                <a:moveTo>
                  <a:pt x="5805" y="2025"/>
                </a:moveTo>
                <a:cubicBezTo>
                  <a:pt x="5670" y="1890"/>
                  <a:pt x="5670" y="1620"/>
                  <a:pt x="5805" y="1485"/>
                </a:cubicBezTo>
                <a:cubicBezTo>
                  <a:pt x="6210" y="1215"/>
                  <a:pt x="6210" y="1215"/>
                  <a:pt x="6210" y="1215"/>
                </a:cubicBezTo>
                <a:cubicBezTo>
                  <a:pt x="6210" y="1215"/>
                  <a:pt x="6345" y="1080"/>
                  <a:pt x="6345" y="1080"/>
                </a:cubicBezTo>
                <a:cubicBezTo>
                  <a:pt x="6480" y="1080"/>
                  <a:pt x="6480" y="1080"/>
                  <a:pt x="6615" y="1080"/>
                </a:cubicBezTo>
                <a:cubicBezTo>
                  <a:pt x="6750" y="1080"/>
                  <a:pt x="6750" y="1215"/>
                  <a:pt x="6750" y="1350"/>
                </a:cubicBezTo>
                <a:cubicBezTo>
                  <a:pt x="6885" y="1350"/>
                  <a:pt x="6885" y="1350"/>
                  <a:pt x="6885" y="1485"/>
                </a:cubicBezTo>
                <a:cubicBezTo>
                  <a:pt x="6885" y="3240"/>
                  <a:pt x="6885" y="3240"/>
                  <a:pt x="6885" y="3240"/>
                </a:cubicBezTo>
                <a:cubicBezTo>
                  <a:pt x="6885" y="3375"/>
                  <a:pt x="6615" y="3645"/>
                  <a:pt x="6480" y="3645"/>
                </a:cubicBezTo>
                <a:cubicBezTo>
                  <a:pt x="6345" y="3645"/>
                  <a:pt x="6075" y="3375"/>
                  <a:pt x="6075" y="3240"/>
                </a:cubicBezTo>
                <a:cubicBezTo>
                  <a:pt x="6075" y="2160"/>
                  <a:pt x="6075" y="2160"/>
                  <a:pt x="6075" y="2160"/>
                </a:cubicBezTo>
                <a:cubicBezTo>
                  <a:pt x="6075" y="2160"/>
                  <a:pt x="5940" y="2160"/>
                  <a:pt x="5805" y="2025"/>
                </a:cubicBezTo>
                <a:close/>
                <a:moveTo>
                  <a:pt x="7290" y="2025"/>
                </a:moveTo>
                <a:cubicBezTo>
                  <a:pt x="7155" y="1890"/>
                  <a:pt x="7155" y="1620"/>
                  <a:pt x="7290" y="1485"/>
                </a:cubicBezTo>
                <a:cubicBezTo>
                  <a:pt x="7695" y="1215"/>
                  <a:pt x="7695" y="1215"/>
                  <a:pt x="7695" y="1215"/>
                </a:cubicBezTo>
                <a:cubicBezTo>
                  <a:pt x="7695" y="1215"/>
                  <a:pt x="7695" y="1080"/>
                  <a:pt x="7830" y="1080"/>
                </a:cubicBezTo>
                <a:cubicBezTo>
                  <a:pt x="7830" y="1080"/>
                  <a:pt x="7965" y="1080"/>
                  <a:pt x="8100" y="1080"/>
                </a:cubicBezTo>
                <a:cubicBezTo>
                  <a:pt x="8100" y="1080"/>
                  <a:pt x="8235" y="1215"/>
                  <a:pt x="8235" y="1350"/>
                </a:cubicBezTo>
                <a:cubicBezTo>
                  <a:pt x="8235" y="1350"/>
                  <a:pt x="8235" y="1350"/>
                  <a:pt x="8235" y="1485"/>
                </a:cubicBezTo>
                <a:cubicBezTo>
                  <a:pt x="8235" y="3240"/>
                  <a:pt x="8235" y="3240"/>
                  <a:pt x="8235" y="3240"/>
                </a:cubicBezTo>
                <a:cubicBezTo>
                  <a:pt x="8235" y="3375"/>
                  <a:pt x="8100" y="3645"/>
                  <a:pt x="7965" y="3645"/>
                </a:cubicBezTo>
                <a:cubicBezTo>
                  <a:pt x="7695" y="3645"/>
                  <a:pt x="7560" y="3375"/>
                  <a:pt x="7560" y="3240"/>
                </a:cubicBezTo>
                <a:cubicBezTo>
                  <a:pt x="7560" y="2160"/>
                  <a:pt x="7560" y="2160"/>
                  <a:pt x="7560" y="2160"/>
                </a:cubicBezTo>
                <a:cubicBezTo>
                  <a:pt x="7425" y="2160"/>
                  <a:pt x="7425" y="2160"/>
                  <a:pt x="7290" y="2025"/>
                </a:cubicBezTo>
                <a:close/>
                <a:moveTo>
                  <a:pt x="2160" y="15525"/>
                </a:moveTo>
                <a:cubicBezTo>
                  <a:pt x="2565" y="15525"/>
                  <a:pt x="2565" y="15525"/>
                  <a:pt x="2565" y="15525"/>
                </a:cubicBezTo>
                <a:cubicBezTo>
                  <a:pt x="8235" y="15525"/>
                  <a:pt x="8235" y="15525"/>
                  <a:pt x="8235" y="15525"/>
                </a:cubicBezTo>
                <a:cubicBezTo>
                  <a:pt x="8640" y="15525"/>
                  <a:pt x="8640" y="15525"/>
                  <a:pt x="8640" y="15525"/>
                </a:cubicBezTo>
                <a:cubicBezTo>
                  <a:pt x="8775" y="15525"/>
                  <a:pt x="9045" y="15255"/>
                  <a:pt x="9045" y="15120"/>
                </a:cubicBezTo>
                <a:cubicBezTo>
                  <a:pt x="9045" y="14985"/>
                  <a:pt x="8775" y="14715"/>
                  <a:pt x="8640" y="14715"/>
                </a:cubicBezTo>
                <a:cubicBezTo>
                  <a:pt x="8235" y="14715"/>
                  <a:pt x="8235" y="14715"/>
                  <a:pt x="8235" y="14715"/>
                </a:cubicBezTo>
                <a:cubicBezTo>
                  <a:pt x="8235" y="8235"/>
                  <a:pt x="8235" y="8235"/>
                  <a:pt x="8235" y="8235"/>
                </a:cubicBezTo>
                <a:cubicBezTo>
                  <a:pt x="2565" y="8235"/>
                  <a:pt x="2565" y="8235"/>
                  <a:pt x="2565" y="8235"/>
                </a:cubicBezTo>
                <a:cubicBezTo>
                  <a:pt x="2565" y="14715"/>
                  <a:pt x="2565" y="14715"/>
                  <a:pt x="2565" y="14715"/>
                </a:cubicBezTo>
                <a:cubicBezTo>
                  <a:pt x="2160" y="14715"/>
                  <a:pt x="2160" y="14715"/>
                  <a:pt x="2160" y="14715"/>
                </a:cubicBezTo>
                <a:cubicBezTo>
                  <a:pt x="2025" y="14715"/>
                  <a:pt x="1755" y="14985"/>
                  <a:pt x="1755" y="15120"/>
                </a:cubicBezTo>
                <a:cubicBezTo>
                  <a:pt x="1755" y="15255"/>
                  <a:pt x="2025" y="15525"/>
                  <a:pt x="2160" y="15525"/>
                </a:cubicBezTo>
                <a:close/>
                <a:moveTo>
                  <a:pt x="3240" y="9045"/>
                </a:moveTo>
                <a:cubicBezTo>
                  <a:pt x="7560" y="9045"/>
                  <a:pt x="7560" y="9045"/>
                  <a:pt x="7560" y="9045"/>
                </a:cubicBezTo>
                <a:cubicBezTo>
                  <a:pt x="7560" y="14715"/>
                  <a:pt x="7560" y="14715"/>
                  <a:pt x="7560" y="14715"/>
                </a:cubicBezTo>
                <a:cubicBezTo>
                  <a:pt x="3240" y="14715"/>
                  <a:pt x="3240" y="14715"/>
                  <a:pt x="3240" y="14715"/>
                </a:cubicBezTo>
                <a:lnTo>
                  <a:pt x="3240" y="9045"/>
                </a:lnTo>
                <a:close/>
                <a:moveTo>
                  <a:pt x="9720" y="15795"/>
                </a:moveTo>
                <a:cubicBezTo>
                  <a:pt x="9720" y="6885"/>
                  <a:pt x="9720" y="6885"/>
                  <a:pt x="9720" y="6885"/>
                </a:cubicBezTo>
                <a:cubicBezTo>
                  <a:pt x="9720" y="6615"/>
                  <a:pt x="9855" y="6480"/>
                  <a:pt x="10125" y="6480"/>
                </a:cubicBezTo>
                <a:cubicBezTo>
                  <a:pt x="10260" y="6480"/>
                  <a:pt x="10395" y="6615"/>
                  <a:pt x="10395" y="6885"/>
                </a:cubicBezTo>
                <a:cubicBezTo>
                  <a:pt x="10395" y="15795"/>
                  <a:pt x="10395" y="15795"/>
                  <a:pt x="10395" y="15795"/>
                </a:cubicBezTo>
                <a:cubicBezTo>
                  <a:pt x="10395" y="16065"/>
                  <a:pt x="10260" y="16200"/>
                  <a:pt x="10125" y="16200"/>
                </a:cubicBezTo>
                <a:cubicBezTo>
                  <a:pt x="9855" y="16200"/>
                  <a:pt x="9720" y="16065"/>
                  <a:pt x="9720" y="15795"/>
                </a:cubicBezTo>
                <a:close/>
                <a:moveTo>
                  <a:pt x="6075" y="13635"/>
                </a:moveTo>
                <a:cubicBezTo>
                  <a:pt x="6075" y="13905"/>
                  <a:pt x="5940" y="14040"/>
                  <a:pt x="5805" y="14040"/>
                </a:cubicBezTo>
                <a:cubicBezTo>
                  <a:pt x="3915" y="14040"/>
                  <a:pt x="3915" y="14040"/>
                  <a:pt x="3915" y="14040"/>
                </a:cubicBezTo>
                <a:cubicBezTo>
                  <a:pt x="3780" y="14040"/>
                  <a:pt x="3645" y="13905"/>
                  <a:pt x="3645" y="13635"/>
                </a:cubicBezTo>
                <a:cubicBezTo>
                  <a:pt x="3645" y="13500"/>
                  <a:pt x="3780" y="13365"/>
                  <a:pt x="3915" y="13365"/>
                </a:cubicBezTo>
                <a:cubicBezTo>
                  <a:pt x="5805" y="13365"/>
                  <a:pt x="5805" y="13365"/>
                  <a:pt x="5805" y="13365"/>
                </a:cubicBezTo>
                <a:cubicBezTo>
                  <a:pt x="5940" y="13365"/>
                  <a:pt x="6075" y="13500"/>
                  <a:pt x="6075" y="13635"/>
                </a:cubicBezTo>
                <a:close/>
                <a:moveTo>
                  <a:pt x="7155" y="13365"/>
                </a:moveTo>
                <a:cubicBezTo>
                  <a:pt x="7155" y="13500"/>
                  <a:pt x="7155" y="13635"/>
                  <a:pt x="7155" y="13635"/>
                </a:cubicBezTo>
                <a:cubicBezTo>
                  <a:pt x="7155" y="13770"/>
                  <a:pt x="7155" y="13905"/>
                  <a:pt x="7155" y="13905"/>
                </a:cubicBezTo>
                <a:cubicBezTo>
                  <a:pt x="7020" y="14040"/>
                  <a:pt x="6885" y="14040"/>
                  <a:pt x="6885" y="14040"/>
                </a:cubicBezTo>
                <a:cubicBezTo>
                  <a:pt x="6750" y="14040"/>
                  <a:pt x="6615" y="14040"/>
                  <a:pt x="6615" y="13905"/>
                </a:cubicBezTo>
                <a:cubicBezTo>
                  <a:pt x="6480" y="13905"/>
                  <a:pt x="6480" y="13770"/>
                  <a:pt x="6480" y="13635"/>
                </a:cubicBezTo>
                <a:cubicBezTo>
                  <a:pt x="6480" y="13635"/>
                  <a:pt x="6480" y="13500"/>
                  <a:pt x="6615" y="13365"/>
                </a:cubicBezTo>
                <a:cubicBezTo>
                  <a:pt x="6750" y="13230"/>
                  <a:pt x="7020" y="13230"/>
                  <a:pt x="7155" y="13365"/>
                </a:cubicBezTo>
                <a:close/>
                <a:moveTo>
                  <a:pt x="7155" y="10125"/>
                </a:moveTo>
                <a:cubicBezTo>
                  <a:pt x="7155" y="10260"/>
                  <a:pt x="7020" y="10395"/>
                  <a:pt x="6885" y="10395"/>
                </a:cubicBezTo>
                <a:cubicBezTo>
                  <a:pt x="4995" y="10395"/>
                  <a:pt x="4995" y="10395"/>
                  <a:pt x="4995" y="10395"/>
                </a:cubicBezTo>
                <a:cubicBezTo>
                  <a:pt x="4860" y="10395"/>
                  <a:pt x="4725" y="10260"/>
                  <a:pt x="4725" y="10125"/>
                </a:cubicBezTo>
                <a:cubicBezTo>
                  <a:pt x="4725" y="9855"/>
                  <a:pt x="4860" y="9720"/>
                  <a:pt x="4995" y="9720"/>
                </a:cubicBezTo>
                <a:cubicBezTo>
                  <a:pt x="6885" y="9720"/>
                  <a:pt x="6885" y="9720"/>
                  <a:pt x="6885" y="9720"/>
                </a:cubicBezTo>
                <a:cubicBezTo>
                  <a:pt x="7020" y="9720"/>
                  <a:pt x="7155" y="9855"/>
                  <a:pt x="7155" y="10125"/>
                </a:cubicBezTo>
                <a:close/>
                <a:moveTo>
                  <a:pt x="7155" y="11880"/>
                </a:moveTo>
                <a:cubicBezTo>
                  <a:pt x="7155" y="12015"/>
                  <a:pt x="7020" y="12285"/>
                  <a:pt x="6885" y="12285"/>
                </a:cubicBezTo>
                <a:cubicBezTo>
                  <a:pt x="6480" y="12285"/>
                  <a:pt x="6480" y="12285"/>
                  <a:pt x="6480" y="12285"/>
                </a:cubicBezTo>
                <a:cubicBezTo>
                  <a:pt x="6345" y="12285"/>
                  <a:pt x="6075" y="12015"/>
                  <a:pt x="6075" y="11880"/>
                </a:cubicBezTo>
                <a:cubicBezTo>
                  <a:pt x="6075" y="11745"/>
                  <a:pt x="6345" y="11475"/>
                  <a:pt x="6480" y="11475"/>
                </a:cubicBezTo>
                <a:cubicBezTo>
                  <a:pt x="6885" y="11475"/>
                  <a:pt x="6885" y="11475"/>
                  <a:pt x="6885" y="11475"/>
                </a:cubicBezTo>
                <a:cubicBezTo>
                  <a:pt x="7020" y="11475"/>
                  <a:pt x="7155" y="11745"/>
                  <a:pt x="7155" y="11880"/>
                </a:cubicBezTo>
                <a:close/>
                <a:moveTo>
                  <a:pt x="3645" y="11880"/>
                </a:moveTo>
                <a:cubicBezTo>
                  <a:pt x="3645" y="11745"/>
                  <a:pt x="3780" y="11475"/>
                  <a:pt x="3915" y="11475"/>
                </a:cubicBezTo>
                <a:cubicBezTo>
                  <a:pt x="4320" y="11475"/>
                  <a:pt x="4320" y="11475"/>
                  <a:pt x="4320" y="11475"/>
                </a:cubicBezTo>
                <a:cubicBezTo>
                  <a:pt x="4455" y="11475"/>
                  <a:pt x="4725" y="11745"/>
                  <a:pt x="4725" y="11880"/>
                </a:cubicBezTo>
                <a:cubicBezTo>
                  <a:pt x="4725" y="12015"/>
                  <a:pt x="4455" y="12285"/>
                  <a:pt x="4320" y="12285"/>
                </a:cubicBezTo>
                <a:cubicBezTo>
                  <a:pt x="3915" y="12285"/>
                  <a:pt x="3915" y="12285"/>
                  <a:pt x="3915" y="12285"/>
                </a:cubicBezTo>
                <a:cubicBezTo>
                  <a:pt x="3780" y="12285"/>
                  <a:pt x="3645" y="12015"/>
                  <a:pt x="3645" y="11880"/>
                </a:cubicBezTo>
                <a:close/>
                <a:moveTo>
                  <a:pt x="3645" y="10395"/>
                </a:moveTo>
                <a:cubicBezTo>
                  <a:pt x="3645" y="10260"/>
                  <a:pt x="3645" y="10125"/>
                  <a:pt x="3645" y="10125"/>
                </a:cubicBezTo>
                <a:cubicBezTo>
                  <a:pt x="3645" y="9990"/>
                  <a:pt x="3645" y="9855"/>
                  <a:pt x="3645" y="9855"/>
                </a:cubicBezTo>
                <a:cubicBezTo>
                  <a:pt x="3780" y="9720"/>
                  <a:pt x="4050" y="9720"/>
                  <a:pt x="4185" y="9855"/>
                </a:cubicBezTo>
                <a:cubicBezTo>
                  <a:pt x="4320" y="9855"/>
                  <a:pt x="4320" y="9990"/>
                  <a:pt x="4320" y="10125"/>
                </a:cubicBezTo>
                <a:cubicBezTo>
                  <a:pt x="4320" y="10125"/>
                  <a:pt x="4320" y="10260"/>
                  <a:pt x="4185" y="10395"/>
                </a:cubicBezTo>
                <a:cubicBezTo>
                  <a:pt x="4185" y="10395"/>
                  <a:pt x="4050" y="10395"/>
                  <a:pt x="3915" y="10395"/>
                </a:cubicBezTo>
                <a:cubicBezTo>
                  <a:pt x="3915" y="10395"/>
                  <a:pt x="3780" y="10395"/>
                  <a:pt x="3645" y="10395"/>
                </a:cubicBezTo>
                <a:close/>
                <a:moveTo>
                  <a:pt x="5400" y="12285"/>
                </a:moveTo>
                <a:cubicBezTo>
                  <a:pt x="5265" y="12285"/>
                  <a:pt x="5265" y="12150"/>
                  <a:pt x="5130" y="12150"/>
                </a:cubicBezTo>
                <a:cubicBezTo>
                  <a:pt x="5130" y="12015"/>
                  <a:pt x="4995" y="12015"/>
                  <a:pt x="4995" y="11880"/>
                </a:cubicBezTo>
                <a:cubicBezTo>
                  <a:pt x="4995" y="11745"/>
                  <a:pt x="5130" y="11745"/>
                  <a:pt x="5130" y="11610"/>
                </a:cubicBezTo>
                <a:cubicBezTo>
                  <a:pt x="5265" y="11475"/>
                  <a:pt x="5535" y="11475"/>
                  <a:pt x="5670" y="11610"/>
                </a:cubicBezTo>
                <a:cubicBezTo>
                  <a:pt x="5670" y="11745"/>
                  <a:pt x="5805" y="11745"/>
                  <a:pt x="5805" y="11880"/>
                </a:cubicBezTo>
                <a:cubicBezTo>
                  <a:pt x="5805" y="12015"/>
                  <a:pt x="5670" y="12015"/>
                  <a:pt x="5670" y="12150"/>
                </a:cubicBezTo>
                <a:cubicBezTo>
                  <a:pt x="5535" y="12150"/>
                  <a:pt x="5535" y="12285"/>
                  <a:pt x="5400" y="122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88" name="Freeform 1896"/>
          <p:cNvSpPr/>
          <p:nvPr/>
        </p:nvSpPr>
        <p:spPr>
          <a:xfrm>
            <a:off x="10693978" y="4502727"/>
            <a:ext cx="1091047" cy="990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7700"/>
                </a:moveTo>
                <a:cubicBezTo>
                  <a:pt x="21600" y="17550"/>
                  <a:pt x="21600" y="17400"/>
                  <a:pt x="21465" y="17250"/>
                </a:cubicBezTo>
                <a:cubicBezTo>
                  <a:pt x="19440" y="15000"/>
                  <a:pt x="19440" y="15000"/>
                  <a:pt x="19440" y="15000"/>
                </a:cubicBezTo>
                <a:cubicBezTo>
                  <a:pt x="19440" y="4350"/>
                  <a:pt x="19440" y="4350"/>
                  <a:pt x="19440" y="4350"/>
                </a:cubicBezTo>
                <a:cubicBezTo>
                  <a:pt x="19440" y="2700"/>
                  <a:pt x="18090" y="1200"/>
                  <a:pt x="16605" y="1200"/>
                </a:cubicBezTo>
                <a:cubicBezTo>
                  <a:pt x="16200" y="1200"/>
                  <a:pt x="16200" y="1200"/>
                  <a:pt x="16200" y="1200"/>
                </a:cubicBezTo>
                <a:cubicBezTo>
                  <a:pt x="16200" y="0"/>
                  <a:pt x="16200" y="0"/>
                  <a:pt x="16200" y="0"/>
                </a:cubicBezTo>
                <a:cubicBezTo>
                  <a:pt x="12960" y="0"/>
                  <a:pt x="12960" y="0"/>
                  <a:pt x="12960" y="0"/>
                </a:cubicBezTo>
                <a:cubicBezTo>
                  <a:pt x="12960" y="1200"/>
                  <a:pt x="12960" y="1200"/>
                  <a:pt x="12960" y="1200"/>
                </a:cubicBezTo>
                <a:cubicBezTo>
                  <a:pt x="4995" y="1200"/>
                  <a:pt x="4995" y="1200"/>
                  <a:pt x="4995" y="1200"/>
                </a:cubicBezTo>
                <a:cubicBezTo>
                  <a:pt x="3510" y="1200"/>
                  <a:pt x="2160" y="2700"/>
                  <a:pt x="2160" y="4350"/>
                </a:cubicBezTo>
                <a:cubicBezTo>
                  <a:pt x="2160" y="15000"/>
                  <a:pt x="2160" y="15000"/>
                  <a:pt x="2160" y="15000"/>
                </a:cubicBezTo>
                <a:cubicBezTo>
                  <a:pt x="135" y="17250"/>
                  <a:pt x="135" y="17250"/>
                  <a:pt x="135" y="17250"/>
                </a:cubicBezTo>
                <a:cubicBezTo>
                  <a:pt x="0" y="17400"/>
                  <a:pt x="0" y="17550"/>
                  <a:pt x="0" y="17700"/>
                </a:cubicBezTo>
                <a:cubicBezTo>
                  <a:pt x="0" y="17700"/>
                  <a:pt x="0" y="17700"/>
                  <a:pt x="0" y="17700"/>
                </a:cubicBezTo>
                <a:cubicBezTo>
                  <a:pt x="0" y="21000"/>
                  <a:pt x="0" y="21000"/>
                  <a:pt x="0" y="21000"/>
                </a:cubicBezTo>
                <a:cubicBezTo>
                  <a:pt x="0" y="21300"/>
                  <a:pt x="270" y="21600"/>
                  <a:pt x="540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600" y="21300"/>
                  <a:pt x="21600" y="21000"/>
                </a:cubicBezTo>
                <a:cubicBezTo>
                  <a:pt x="21600" y="17700"/>
                  <a:pt x="21600" y="17700"/>
                  <a:pt x="21600" y="17700"/>
                </a:cubicBezTo>
                <a:cubicBezTo>
                  <a:pt x="21600" y="17700"/>
                  <a:pt x="21600" y="17700"/>
                  <a:pt x="21600" y="17700"/>
                </a:cubicBezTo>
                <a:close/>
                <a:moveTo>
                  <a:pt x="13635" y="750"/>
                </a:moveTo>
                <a:cubicBezTo>
                  <a:pt x="15525" y="750"/>
                  <a:pt x="15525" y="750"/>
                  <a:pt x="15525" y="750"/>
                </a:cubicBezTo>
                <a:cubicBezTo>
                  <a:pt x="15525" y="1200"/>
                  <a:pt x="15525" y="1200"/>
                  <a:pt x="15525" y="1200"/>
                </a:cubicBezTo>
                <a:cubicBezTo>
                  <a:pt x="15525" y="2850"/>
                  <a:pt x="15525" y="2850"/>
                  <a:pt x="15525" y="2850"/>
                </a:cubicBezTo>
                <a:cubicBezTo>
                  <a:pt x="15525" y="6000"/>
                  <a:pt x="15525" y="6000"/>
                  <a:pt x="15525" y="6000"/>
                </a:cubicBezTo>
                <a:cubicBezTo>
                  <a:pt x="13635" y="6000"/>
                  <a:pt x="13635" y="6000"/>
                  <a:pt x="13635" y="6000"/>
                </a:cubicBezTo>
                <a:cubicBezTo>
                  <a:pt x="13635" y="2850"/>
                  <a:pt x="13635" y="2850"/>
                  <a:pt x="13635" y="2850"/>
                </a:cubicBezTo>
                <a:cubicBezTo>
                  <a:pt x="13635" y="1200"/>
                  <a:pt x="13635" y="1200"/>
                  <a:pt x="13635" y="1200"/>
                </a:cubicBezTo>
                <a:lnTo>
                  <a:pt x="13635" y="750"/>
                </a:lnTo>
                <a:close/>
                <a:moveTo>
                  <a:pt x="16200" y="3600"/>
                </a:moveTo>
                <a:cubicBezTo>
                  <a:pt x="16200" y="3600"/>
                  <a:pt x="16200" y="3600"/>
                  <a:pt x="16200" y="3600"/>
                </a:cubicBezTo>
                <a:cubicBezTo>
                  <a:pt x="16875" y="3600"/>
                  <a:pt x="17280" y="4200"/>
                  <a:pt x="17280" y="4800"/>
                </a:cubicBezTo>
                <a:cubicBezTo>
                  <a:pt x="17280" y="6000"/>
                  <a:pt x="17280" y="6000"/>
                  <a:pt x="17280" y="6000"/>
                </a:cubicBezTo>
                <a:cubicBezTo>
                  <a:pt x="16200" y="6000"/>
                  <a:pt x="16200" y="6000"/>
                  <a:pt x="16200" y="6000"/>
                </a:cubicBezTo>
                <a:lnTo>
                  <a:pt x="16200" y="3600"/>
                </a:lnTo>
                <a:close/>
                <a:moveTo>
                  <a:pt x="2835" y="4350"/>
                </a:moveTo>
                <a:cubicBezTo>
                  <a:pt x="2835" y="3000"/>
                  <a:pt x="3780" y="1950"/>
                  <a:pt x="4995" y="1950"/>
                </a:cubicBezTo>
                <a:cubicBezTo>
                  <a:pt x="12960" y="1950"/>
                  <a:pt x="12960" y="1950"/>
                  <a:pt x="12960" y="1950"/>
                </a:cubicBezTo>
                <a:cubicBezTo>
                  <a:pt x="12960" y="2850"/>
                  <a:pt x="12960" y="2850"/>
                  <a:pt x="12960" y="2850"/>
                </a:cubicBezTo>
                <a:cubicBezTo>
                  <a:pt x="5400" y="2850"/>
                  <a:pt x="5400" y="2850"/>
                  <a:pt x="5400" y="2850"/>
                </a:cubicBezTo>
                <a:cubicBezTo>
                  <a:pt x="4455" y="2850"/>
                  <a:pt x="3645" y="3750"/>
                  <a:pt x="3645" y="4800"/>
                </a:cubicBezTo>
                <a:cubicBezTo>
                  <a:pt x="3645" y="6750"/>
                  <a:pt x="3645" y="6750"/>
                  <a:pt x="3645" y="6750"/>
                </a:cubicBezTo>
                <a:cubicBezTo>
                  <a:pt x="12960" y="6750"/>
                  <a:pt x="12960" y="6750"/>
                  <a:pt x="12960" y="6750"/>
                </a:cubicBezTo>
                <a:cubicBezTo>
                  <a:pt x="13635" y="6750"/>
                  <a:pt x="13635" y="6750"/>
                  <a:pt x="13635" y="6750"/>
                </a:cubicBezTo>
                <a:cubicBezTo>
                  <a:pt x="15525" y="6750"/>
                  <a:pt x="15525" y="6750"/>
                  <a:pt x="15525" y="6750"/>
                </a:cubicBezTo>
                <a:cubicBezTo>
                  <a:pt x="16200" y="6750"/>
                  <a:pt x="16200" y="6750"/>
                  <a:pt x="16200" y="6750"/>
                </a:cubicBezTo>
                <a:cubicBezTo>
                  <a:pt x="17955" y="6750"/>
                  <a:pt x="17955" y="6750"/>
                  <a:pt x="17955" y="6750"/>
                </a:cubicBezTo>
                <a:cubicBezTo>
                  <a:pt x="17955" y="4800"/>
                  <a:pt x="17955" y="4800"/>
                  <a:pt x="17955" y="4800"/>
                </a:cubicBezTo>
                <a:cubicBezTo>
                  <a:pt x="17955" y="3750"/>
                  <a:pt x="17145" y="2850"/>
                  <a:pt x="16200" y="2850"/>
                </a:cubicBezTo>
                <a:cubicBezTo>
                  <a:pt x="16200" y="2850"/>
                  <a:pt x="16200" y="2850"/>
                  <a:pt x="16200" y="2850"/>
                </a:cubicBezTo>
                <a:cubicBezTo>
                  <a:pt x="16200" y="1950"/>
                  <a:pt x="16200" y="1950"/>
                  <a:pt x="16200" y="1950"/>
                </a:cubicBezTo>
                <a:cubicBezTo>
                  <a:pt x="16605" y="1950"/>
                  <a:pt x="16605" y="1950"/>
                  <a:pt x="16605" y="1950"/>
                </a:cubicBezTo>
                <a:cubicBezTo>
                  <a:pt x="17820" y="1950"/>
                  <a:pt x="18765" y="3000"/>
                  <a:pt x="18765" y="4350"/>
                </a:cubicBezTo>
                <a:cubicBezTo>
                  <a:pt x="18765" y="14850"/>
                  <a:pt x="18765" y="14850"/>
                  <a:pt x="18765" y="14850"/>
                </a:cubicBezTo>
                <a:cubicBezTo>
                  <a:pt x="2835" y="14850"/>
                  <a:pt x="2835" y="14850"/>
                  <a:pt x="2835" y="14850"/>
                </a:cubicBezTo>
                <a:lnTo>
                  <a:pt x="2835" y="4350"/>
                </a:lnTo>
                <a:close/>
                <a:moveTo>
                  <a:pt x="12960" y="3600"/>
                </a:moveTo>
                <a:cubicBezTo>
                  <a:pt x="12960" y="6000"/>
                  <a:pt x="12960" y="6000"/>
                  <a:pt x="12960" y="6000"/>
                </a:cubicBezTo>
                <a:cubicBezTo>
                  <a:pt x="4320" y="6000"/>
                  <a:pt x="4320" y="6000"/>
                  <a:pt x="4320" y="6000"/>
                </a:cubicBezTo>
                <a:cubicBezTo>
                  <a:pt x="4320" y="4800"/>
                  <a:pt x="4320" y="4800"/>
                  <a:pt x="4320" y="4800"/>
                </a:cubicBezTo>
                <a:cubicBezTo>
                  <a:pt x="4320" y="4200"/>
                  <a:pt x="4860" y="3600"/>
                  <a:pt x="5400" y="3600"/>
                </a:cubicBezTo>
                <a:lnTo>
                  <a:pt x="12960" y="3600"/>
                </a:lnTo>
                <a:close/>
                <a:moveTo>
                  <a:pt x="2565" y="15600"/>
                </a:moveTo>
                <a:cubicBezTo>
                  <a:pt x="19035" y="15600"/>
                  <a:pt x="19035" y="15600"/>
                  <a:pt x="19035" y="15600"/>
                </a:cubicBezTo>
                <a:cubicBezTo>
                  <a:pt x="20385" y="17250"/>
                  <a:pt x="20385" y="17250"/>
                  <a:pt x="20385" y="17250"/>
                </a:cubicBezTo>
                <a:cubicBezTo>
                  <a:pt x="1215" y="17250"/>
                  <a:pt x="1215" y="17250"/>
                  <a:pt x="1215" y="17250"/>
                </a:cubicBezTo>
                <a:lnTo>
                  <a:pt x="2565" y="15600"/>
                </a:lnTo>
                <a:close/>
                <a:moveTo>
                  <a:pt x="20925" y="20850"/>
                </a:moveTo>
                <a:cubicBezTo>
                  <a:pt x="675" y="20850"/>
                  <a:pt x="675" y="20850"/>
                  <a:pt x="675" y="20850"/>
                </a:cubicBezTo>
                <a:cubicBezTo>
                  <a:pt x="675" y="18000"/>
                  <a:pt x="675" y="18000"/>
                  <a:pt x="675" y="18000"/>
                </a:cubicBezTo>
                <a:cubicBezTo>
                  <a:pt x="20925" y="18000"/>
                  <a:pt x="20925" y="18000"/>
                  <a:pt x="20925" y="18000"/>
                </a:cubicBezTo>
                <a:lnTo>
                  <a:pt x="20925" y="20850"/>
                </a:lnTo>
                <a:close/>
                <a:moveTo>
                  <a:pt x="8235" y="18750"/>
                </a:moveTo>
                <a:cubicBezTo>
                  <a:pt x="8235" y="18600"/>
                  <a:pt x="8505" y="18450"/>
                  <a:pt x="8640" y="18450"/>
                </a:cubicBezTo>
                <a:cubicBezTo>
                  <a:pt x="8775" y="18450"/>
                  <a:pt x="9045" y="18600"/>
                  <a:pt x="9045" y="18750"/>
                </a:cubicBezTo>
                <a:cubicBezTo>
                  <a:pt x="9045" y="19050"/>
                  <a:pt x="9180" y="19200"/>
                  <a:pt x="9315" y="19200"/>
                </a:cubicBezTo>
                <a:cubicBezTo>
                  <a:pt x="12285" y="19200"/>
                  <a:pt x="12285" y="19200"/>
                  <a:pt x="12285" y="19200"/>
                </a:cubicBezTo>
                <a:cubicBezTo>
                  <a:pt x="12420" y="19200"/>
                  <a:pt x="12555" y="19050"/>
                  <a:pt x="12555" y="18750"/>
                </a:cubicBezTo>
                <a:cubicBezTo>
                  <a:pt x="12555" y="18600"/>
                  <a:pt x="12825" y="18450"/>
                  <a:pt x="12960" y="18450"/>
                </a:cubicBezTo>
                <a:cubicBezTo>
                  <a:pt x="13095" y="18450"/>
                  <a:pt x="13365" y="18600"/>
                  <a:pt x="13365" y="18750"/>
                </a:cubicBezTo>
                <a:cubicBezTo>
                  <a:pt x="13365" y="19500"/>
                  <a:pt x="12825" y="19950"/>
                  <a:pt x="12285" y="19950"/>
                </a:cubicBezTo>
                <a:cubicBezTo>
                  <a:pt x="9315" y="19950"/>
                  <a:pt x="9315" y="19950"/>
                  <a:pt x="9315" y="19950"/>
                </a:cubicBezTo>
                <a:cubicBezTo>
                  <a:pt x="8775" y="19950"/>
                  <a:pt x="8235" y="19500"/>
                  <a:pt x="8235" y="18750"/>
                </a:cubicBezTo>
                <a:close/>
                <a:moveTo>
                  <a:pt x="3915" y="7950"/>
                </a:moveTo>
                <a:cubicBezTo>
                  <a:pt x="4185" y="7950"/>
                  <a:pt x="4320" y="8250"/>
                  <a:pt x="4320" y="8400"/>
                </a:cubicBezTo>
                <a:cubicBezTo>
                  <a:pt x="4320" y="8550"/>
                  <a:pt x="4185" y="8850"/>
                  <a:pt x="3915" y="8850"/>
                </a:cubicBezTo>
                <a:cubicBezTo>
                  <a:pt x="3780" y="8850"/>
                  <a:pt x="3645" y="8550"/>
                  <a:pt x="3645" y="8400"/>
                </a:cubicBezTo>
                <a:cubicBezTo>
                  <a:pt x="3645" y="8250"/>
                  <a:pt x="3780" y="7950"/>
                  <a:pt x="3915" y="7950"/>
                </a:cubicBezTo>
                <a:close/>
                <a:moveTo>
                  <a:pt x="5400" y="7950"/>
                </a:moveTo>
                <a:cubicBezTo>
                  <a:pt x="5535" y="7950"/>
                  <a:pt x="5805" y="8250"/>
                  <a:pt x="5805" y="8400"/>
                </a:cubicBezTo>
                <a:cubicBezTo>
                  <a:pt x="5805" y="8550"/>
                  <a:pt x="5535" y="8850"/>
                  <a:pt x="5400" y="8850"/>
                </a:cubicBezTo>
                <a:cubicBezTo>
                  <a:pt x="5265" y="8850"/>
                  <a:pt x="4995" y="8550"/>
                  <a:pt x="4995" y="8400"/>
                </a:cubicBezTo>
                <a:cubicBezTo>
                  <a:pt x="4995" y="8250"/>
                  <a:pt x="5265" y="7950"/>
                  <a:pt x="5400" y="7950"/>
                </a:cubicBezTo>
                <a:close/>
                <a:moveTo>
                  <a:pt x="5400" y="9600"/>
                </a:moveTo>
                <a:cubicBezTo>
                  <a:pt x="5535" y="9600"/>
                  <a:pt x="5805" y="9750"/>
                  <a:pt x="5805" y="10050"/>
                </a:cubicBezTo>
                <a:cubicBezTo>
                  <a:pt x="5805" y="10200"/>
                  <a:pt x="5535" y="10350"/>
                  <a:pt x="5400" y="10350"/>
                </a:cubicBezTo>
                <a:cubicBezTo>
                  <a:pt x="5265" y="10350"/>
                  <a:pt x="4995" y="10200"/>
                  <a:pt x="4995" y="10050"/>
                </a:cubicBezTo>
                <a:cubicBezTo>
                  <a:pt x="4995" y="9750"/>
                  <a:pt x="5265" y="9600"/>
                  <a:pt x="5400" y="9600"/>
                </a:cubicBezTo>
                <a:close/>
                <a:moveTo>
                  <a:pt x="3915" y="9600"/>
                </a:moveTo>
                <a:cubicBezTo>
                  <a:pt x="4185" y="9600"/>
                  <a:pt x="4320" y="9750"/>
                  <a:pt x="4320" y="10050"/>
                </a:cubicBezTo>
                <a:cubicBezTo>
                  <a:pt x="4320" y="10200"/>
                  <a:pt x="4185" y="10350"/>
                  <a:pt x="3915" y="10350"/>
                </a:cubicBezTo>
                <a:cubicBezTo>
                  <a:pt x="3780" y="10350"/>
                  <a:pt x="3645" y="10200"/>
                  <a:pt x="3645" y="10050"/>
                </a:cubicBezTo>
                <a:cubicBezTo>
                  <a:pt x="3645" y="9750"/>
                  <a:pt x="3780" y="9600"/>
                  <a:pt x="3915" y="9600"/>
                </a:cubicBezTo>
                <a:close/>
                <a:moveTo>
                  <a:pt x="3915" y="11250"/>
                </a:moveTo>
                <a:cubicBezTo>
                  <a:pt x="4185" y="11250"/>
                  <a:pt x="4320" y="11400"/>
                  <a:pt x="4320" y="11550"/>
                </a:cubicBezTo>
                <a:cubicBezTo>
                  <a:pt x="4320" y="11850"/>
                  <a:pt x="4185" y="12000"/>
                  <a:pt x="3915" y="12000"/>
                </a:cubicBezTo>
                <a:cubicBezTo>
                  <a:pt x="3780" y="12000"/>
                  <a:pt x="3645" y="11850"/>
                  <a:pt x="3645" y="11550"/>
                </a:cubicBezTo>
                <a:cubicBezTo>
                  <a:pt x="3645" y="11400"/>
                  <a:pt x="3780" y="11250"/>
                  <a:pt x="3915" y="11250"/>
                </a:cubicBezTo>
                <a:close/>
                <a:moveTo>
                  <a:pt x="5400" y="11250"/>
                </a:moveTo>
                <a:cubicBezTo>
                  <a:pt x="5535" y="11250"/>
                  <a:pt x="5805" y="11400"/>
                  <a:pt x="5805" y="11550"/>
                </a:cubicBezTo>
                <a:cubicBezTo>
                  <a:pt x="5805" y="11850"/>
                  <a:pt x="5535" y="12000"/>
                  <a:pt x="5400" y="12000"/>
                </a:cubicBezTo>
                <a:cubicBezTo>
                  <a:pt x="5265" y="12000"/>
                  <a:pt x="4995" y="11850"/>
                  <a:pt x="4995" y="11550"/>
                </a:cubicBezTo>
                <a:cubicBezTo>
                  <a:pt x="4995" y="11400"/>
                  <a:pt x="5265" y="11250"/>
                  <a:pt x="5400" y="11250"/>
                </a:cubicBezTo>
                <a:close/>
                <a:moveTo>
                  <a:pt x="5400" y="12750"/>
                </a:moveTo>
                <a:cubicBezTo>
                  <a:pt x="5535" y="12750"/>
                  <a:pt x="5805" y="13050"/>
                  <a:pt x="5805" y="13200"/>
                </a:cubicBezTo>
                <a:cubicBezTo>
                  <a:pt x="5805" y="13350"/>
                  <a:pt x="5535" y="13650"/>
                  <a:pt x="5400" y="13650"/>
                </a:cubicBezTo>
                <a:cubicBezTo>
                  <a:pt x="5265" y="13650"/>
                  <a:pt x="4995" y="13350"/>
                  <a:pt x="4995" y="13200"/>
                </a:cubicBezTo>
                <a:cubicBezTo>
                  <a:pt x="4995" y="13050"/>
                  <a:pt x="5265" y="12750"/>
                  <a:pt x="5400" y="12750"/>
                </a:cubicBezTo>
                <a:close/>
                <a:moveTo>
                  <a:pt x="3915" y="12750"/>
                </a:moveTo>
                <a:cubicBezTo>
                  <a:pt x="4185" y="12750"/>
                  <a:pt x="4320" y="13050"/>
                  <a:pt x="4320" y="13200"/>
                </a:cubicBezTo>
                <a:cubicBezTo>
                  <a:pt x="4320" y="13350"/>
                  <a:pt x="4185" y="13650"/>
                  <a:pt x="3915" y="13650"/>
                </a:cubicBezTo>
                <a:cubicBezTo>
                  <a:pt x="3780" y="13650"/>
                  <a:pt x="3645" y="13350"/>
                  <a:pt x="3645" y="13200"/>
                </a:cubicBezTo>
                <a:cubicBezTo>
                  <a:pt x="3645" y="13050"/>
                  <a:pt x="3780" y="12750"/>
                  <a:pt x="3915" y="12750"/>
                </a:cubicBezTo>
                <a:close/>
                <a:moveTo>
                  <a:pt x="6885" y="7950"/>
                </a:moveTo>
                <a:cubicBezTo>
                  <a:pt x="7020" y="7950"/>
                  <a:pt x="7155" y="8250"/>
                  <a:pt x="7155" y="8400"/>
                </a:cubicBezTo>
                <a:cubicBezTo>
                  <a:pt x="7155" y="8550"/>
                  <a:pt x="7020" y="8850"/>
                  <a:pt x="6885" y="8850"/>
                </a:cubicBezTo>
                <a:cubicBezTo>
                  <a:pt x="6615" y="8850"/>
                  <a:pt x="6480" y="8550"/>
                  <a:pt x="6480" y="8400"/>
                </a:cubicBezTo>
                <a:cubicBezTo>
                  <a:pt x="6480" y="8250"/>
                  <a:pt x="6615" y="7950"/>
                  <a:pt x="6885" y="7950"/>
                </a:cubicBezTo>
                <a:close/>
                <a:moveTo>
                  <a:pt x="8235" y="7950"/>
                </a:moveTo>
                <a:cubicBezTo>
                  <a:pt x="8505" y="7950"/>
                  <a:pt x="8640" y="8250"/>
                  <a:pt x="8640" y="8400"/>
                </a:cubicBezTo>
                <a:cubicBezTo>
                  <a:pt x="8640" y="8550"/>
                  <a:pt x="8505" y="8850"/>
                  <a:pt x="8235" y="8850"/>
                </a:cubicBezTo>
                <a:cubicBezTo>
                  <a:pt x="8100" y="8850"/>
                  <a:pt x="7965" y="8550"/>
                  <a:pt x="7965" y="8400"/>
                </a:cubicBezTo>
                <a:cubicBezTo>
                  <a:pt x="7965" y="8250"/>
                  <a:pt x="8100" y="7950"/>
                  <a:pt x="8235" y="7950"/>
                </a:cubicBezTo>
                <a:close/>
                <a:moveTo>
                  <a:pt x="8235" y="9600"/>
                </a:moveTo>
                <a:cubicBezTo>
                  <a:pt x="8505" y="9600"/>
                  <a:pt x="8640" y="9750"/>
                  <a:pt x="8640" y="10050"/>
                </a:cubicBezTo>
                <a:cubicBezTo>
                  <a:pt x="8640" y="10200"/>
                  <a:pt x="8505" y="10350"/>
                  <a:pt x="8235" y="10350"/>
                </a:cubicBezTo>
                <a:cubicBezTo>
                  <a:pt x="8100" y="10350"/>
                  <a:pt x="7965" y="10200"/>
                  <a:pt x="7965" y="10050"/>
                </a:cubicBezTo>
                <a:cubicBezTo>
                  <a:pt x="7965" y="9750"/>
                  <a:pt x="8100" y="9600"/>
                  <a:pt x="8235" y="9600"/>
                </a:cubicBezTo>
                <a:close/>
                <a:moveTo>
                  <a:pt x="6885" y="9600"/>
                </a:moveTo>
                <a:cubicBezTo>
                  <a:pt x="7020" y="9600"/>
                  <a:pt x="7155" y="9750"/>
                  <a:pt x="7155" y="10050"/>
                </a:cubicBezTo>
                <a:cubicBezTo>
                  <a:pt x="7155" y="10200"/>
                  <a:pt x="7020" y="10350"/>
                  <a:pt x="6885" y="10350"/>
                </a:cubicBezTo>
                <a:cubicBezTo>
                  <a:pt x="6615" y="10350"/>
                  <a:pt x="6480" y="10200"/>
                  <a:pt x="6480" y="10050"/>
                </a:cubicBezTo>
                <a:cubicBezTo>
                  <a:pt x="6480" y="9750"/>
                  <a:pt x="6615" y="9600"/>
                  <a:pt x="6885" y="9600"/>
                </a:cubicBezTo>
                <a:close/>
                <a:moveTo>
                  <a:pt x="6885" y="11250"/>
                </a:moveTo>
                <a:cubicBezTo>
                  <a:pt x="7020" y="11250"/>
                  <a:pt x="7155" y="11400"/>
                  <a:pt x="7155" y="11550"/>
                </a:cubicBezTo>
                <a:cubicBezTo>
                  <a:pt x="7155" y="11850"/>
                  <a:pt x="7020" y="12000"/>
                  <a:pt x="6885" y="12000"/>
                </a:cubicBezTo>
                <a:cubicBezTo>
                  <a:pt x="6615" y="12000"/>
                  <a:pt x="6480" y="11850"/>
                  <a:pt x="6480" y="11550"/>
                </a:cubicBezTo>
                <a:cubicBezTo>
                  <a:pt x="6480" y="11400"/>
                  <a:pt x="6615" y="11250"/>
                  <a:pt x="6885" y="11250"/>
                </a:cubicBezTo>
                <a:close/>
                <a:moveTo>
                  <a:pt x="8235" y="11250"/>
                </a:moveTo>
                <a:cubicBezTo>
                  <a:pt x="8505" y="11250"/>
                  <a:pt x="8640" y="11400"/>
                  <a:pt x="8640" y="11550"/>
                </a:cubicBezTo>
                <a:cubicBezTo>
                  <a:pt x="8640" y="11850"/>
                  <a:pt x="8505" y="12000"/>
                  <a:pt x="8235" y="12000"/>
                </a:cubicBezTo>
                <a:cubicBezTo>
                  <a:pt x="8100" y="12000"/>
                  <a:pt x="7965" y="11850"/>
                  <a:pt x="7965" y="11550"/>
                </a:cubicBezTo>
                <a:cubicBezTo>
                  <a:pt x="7965" y="11400"/>
                  <a:pt x="8100" y="11250"/>
                  <a:pt x="8235" y="11250"/>
                </a:cubicBezTo>
                <a:close/>
                <a:moveTo>
                  <a:pt x="8235" y="12750"/>
                </a:moveTo>
                <a:cubicBezTo>
                  <a:pt x="8505" y="12750"/>
                  <a:pt x="8640" y="13050"/>
                  <a:pt x="8640" y="13200"/>
                </a:cubicBezTo>
                <a:cubicBezTo>
                  <a:pt x="8640" y="13350"/>
                  <a:pt x="8505" y="13650"/>
                  <a:pt x="8235" y="13650"/>
                </a:cubicBezTo>
                <a:cubicBezTo>
                  <a:pt x="8100" y="13650"/>
                  <a:pt x="7965" y="13350"/>
                  <a:pt x="7965" y="13200"/>
                </a:cubicBezTo>
                <a:cubicBezTo>
                  <a:pt x="7965" y="13050"/>
                  <a:pt x="8100" y="12750"/>
                  <a:pt x="8235" y="12750"/>
                </a:cubicBezTo>
                <a:close/>
                <a:moveTo>
                  <a:pt x="6885" y="12750"/>
                </a:moveTo>
                <a:cubicBezTo>
                  <a:pt x="7020" y="12750"/>
                  <a:pt x="7155" y="13050"/>
                  <a:pt x="7155" y="13200"/>
                </a:cubicBezTo>
                <a:cubicBezTo>
                  <a:pt x="7155" y="13350"/>
                  <a:pt x="7020" y="13650"/>
                  <a:pt x="6885" y="13650"/>
                </a:cubicBezTo>
                <a:cubicBezTo>
                  <a:pt x="6615" y="13650"/>
                  <a:pt x="6480" y="13350"/>
                  <a:pt x="6480" y="13200"/>
                </a:cubicBezTo>
                <a:cubicBezTo>
                  <a:pt x="6480" y="13050"/>
                  <a:pt x="6615" y="12750"/>
                  <a:pt x="6885" y="12750"/>
                </a:cubicBezTo>
                <a:close/>
                <a:moveTo>
                  <a:pt x="13365" y="7950"/>
                </a:moveTo>
                <a:cubicBezTo>
                  <a:pt x="13500" y="7950"/>
                  <a:pt x="13635" y="8250"/>
                  <a:pt x="13635" y="8400"/>
                </a:cubicBezTo>
                <a:cubicBezTo>
                  <a:pt x="13635" y="8550"/>
                  <a:pt x="13500" y="8850"/>
                  <a:pt x="13365" y="8850"/>
                </a:cubicBezTo>
                <a:cubicBezTo>
                  <a:pt x="13095" y="8850"/>
                  <a:pt x="12960" y="8550"/>
                  <a:pt x="12960" y="8400"/>
                </a:cubicBezTo>
                <a:cubicBezTo>
                  <a:pt x="12960" y="8250"/>
                  <a:pt x="13095" y="7950"/>
                  <a:pt x="13365" y="7950"/>
                </a:cubicBezTo>
                <a:close/>
                <a:moveTo>
                  <a:pt x="14715" y="7950"/>
                </a:moveTo>
                <a:cubicBezTo>
                  <a:pt x="14985" y="7950"/>
                  <a:pt x="15120" y="8250"/>
                  <a:pt x="15120" y="8400"/>
                </a:cubicBezTo>
                <a:cubicBezTo>
                  <a:pt x="15120" y="8550"/>
                  <a:pt x="14985" y="8850"/>
                  <a:pt x="14715" y="8850"/>
                </a:cubicBezTo>
                <a:cubicBezTo>
                  <a:pt x="14580" y="8850"/>
                  <a:pt x="14445" y="8550"/>
                  <a:pt x="14445" y="8400"/>
                </a:cubicBezTo>
                <a:cubicBezTo>
                  <a:pt x="14445" y="8250"/>
                  <a:pt x="14580" y="7950"/>
                  <a:pt x="14715" y="7950"/>
                </a:cubicBezTo>
                <a:close/>
                <a:moveTo>
                  <a:pt x="14715" y="9600"/>
                </a:moveTo>
                <a:cubicBezTo>
                  <a:pt x="14985" y="9600"/>
                  <a:pt x="15120" y="9750"/>
                  <a:pt x="15120" y="10050"/>
                </a:cubicBezTo>
                <a:cubicBezTo>
                  <a:pt x="15120" y="10200"/>
                  <a:pt x="14985" y="10350"/>
                  <a:pt x="14715" y="10350"/>
                </a:cubicBezTo>
                <a:cubicBezTo>
                  <a:pt x="14580" y="10350"/>
                  <a:pt x="14445" y="10200"/>
                  <a:pt x="14445" y="10050"/>
                </a:cubicBezTo>
                <a:cubicBezTo>
                  <a:pt x="14445" y="9750"/>
                  <a:pt x="14580" y="9600"/>
                  <a:pt x="14715" y="9600"/>
                </a:cubicBezTo>
                <a:close/>
                <a:moveTo>
                  <a:pt x="13365" y="9600"/>
                </a:moveTo>
                <a:cubicBezTo>
                  <a:pt x="13500" y="9600"/>
                  <a:pt x="13635" y="9750"/>
                  <a:pt x="13635" y="10050"/>
                </a:cubicBezTo>
                <a:cubicBezTo>
                  <a:pt x="13635" y="10200"/>
                  <a:pt x="13500" y="10350"/>
                  <a:pt x="13365" y="10350"/>
                </a:cubicBezTo>
                <a:cubicBezTo>
                  <a:pt x="13095" y="10350"/>
                  <a:pt x="12960" y="10200"/>
                  <a:pt x="12960" y="10050"/>
                </a:cubicBezTo>
                <a:cubicBezTo>
                  <a:pt x="12960" y="9750"/>
                  <a:pt x="13095" y="9600"/>
                  <a:pt x="13365" y="9600"/>
                </a:cubicBezTo>
                <a:close/>
                <a:moveTo>
                  <a:pt x="13365" y="11250"/>
                </a:moveTo>
                <a:cubicBezTo>
                  <a:pt x="13500" y="11250"/>
                  <a:pt x="13635" y="11400"/>
                  <a:pt x="13635" y="11550"/>
                </a:cubicBezTo>
                <a:cubicBezTo>
                  <a:pt x="13635" y="11850"/>
                  <a:pt x="13500" y="12000"/>
                  <a:pt x="13365" y="12000"/>
                </a:cubicBezTo>
                <a:cubicBezTo>
                  <a:pt x="13095" y="12000"/>
                  <a:pt x="12960" y="11850"/>
                  <a:pt x="12960" y="11550"/>
                </a:cubicBezTo>
                <a:cubicBezTo>
                  <a:pt x="12960" y="11400"/>
                  <a:pt x="13095" y="11250"/>
                  <a:pt x="13365" y="11250"/>
                </a:cubicBezTo>
                <a:close/>
                <a:moveTo>
                  <a:pt x="14715" y="11250"/>
                </a:moveTo>
                <a:cubicBezTo>
                  <a:pt x="14985" y="11250"/>
                  <a:pt x="15120" y="11400"/>
                  <a:pt x="15120" y="11550"/>
                </a:cubicBezTo>
                <a:cubicBezTo>
                  <a:pt x="15120" y="11850"/>
                  <a:pt x="14985" y="12000"/>
                  <a:pt x="14715" y="12000"/>
                </a:cubicBezTo>
                <a:cubicBezTo>
                  <a:pt x="14580" y="12000"/>
                  <a:pt x="14445" y="11850"/>
                  <a:pt x="14445" y="11550"/>
                </a:cubicBezTo>
                <a:cubicBezTo>
                  <a:pt x="14445" y="11400"/>
                  <a:pt x="14580" y="11250"/>
                  <a:pt x="14715" y="11250"/>
                </a:cubicBezTo>
                <a:close/>
                <a:moveTo>
                  <a:pt x="14715" y="12750"/>
                </a:moveTo>
                <a:cubicBezTo>
                  <a:pt x="14985" y="12750"/>
                  <a:pt x="15120" y="13050"/>
                  <a:pt x="15120" y="13200"/>
                </a:cubicBezTo>
                <a:cubicBezTo>
                  <a:pt x="15120" y="13350"/>
                  <a:pt x="14985" y="13650"/>
                  <a:pt x="14715" y="13650"/>
                </a:cubicBezTo>
                <a:cubicBezTo>
                  <a:pt x="14580" y="13650"/>
                  <a:pt x="14445" y="13350"/>
                  <a:pt x="14445" y="13200"/>
                </a:cubicBezTo>
                <a:cubicBezTo>
                  <a:pt x="14445" y="13050"/>
                  <a:pt x="14580" y="12750"/>
                  <a:pt x="14715" y="12750"/>
                </a:cubicBezTo>
                <a:close/>
                <a:moveTo>
                  <a:pt x="13365" y="12750"/>
                </a:moveTo>
                <a:cubicBezTo>
                  <a:pt x="13500" y="12750"/>
                  <a:pt x="13635" y="13050"/>
                  <a:pt x="13635" y="13200"/>
                </a:cubicBezTo>
                <a:cubicBezTo>
                  <a:pt x="13635" y="13350"/>
                  <a:pt x="13500" y="13650"/>
                  <a:pt x="13365" y="13650"/>
                </a:cubicBezTo>
                <a:cubicBezTo>
                  <a:pt x="13095" y="13650"/>
                  <a:pt x="12960" y="13350"/>
                  <a:pt x="12960" y="13200"/>
                </a:cubicBezTo>
                <a:cubicBezTo>
                  <a:pt x="12960" y="13050"/>
                  <a:pt x="13095" y="12750"/>
                  <a:pt x="13365" y="12750"/>
                </a:cubicBezTo>
                <a:close/>
                <a:moveTo>
                  <a:pt x="16200" y="7950"/>
                </a:moveTo>
                <a:cubicBezTo>
                  <a:pt x="16335" y="7950"/>
                  <a:pt x="16605" y="8250"/>
                  <a:pt x="16605" y="8400"/>
                </a:cubicBezTo>
                <a:cubicBezTo>
                  <a:pt x="16605" y="8550"/>
                  <a:pt x="16335" y="8850"/>
                  <a:pt x="16200" y="8850"/>
                </a:cubicBezTo>
                <a:cubicBezTo>
                  <a:pt x="16065" y="8850"/>
                  <a:pt x="15795" y="8550"/>
                  <a:pt x="15795" y="8400"/>
                </a:cubicBezTo>
                <a:cubicBezTo>
                  <a:pt x="15795" y="8250"/>
                  <a:pt x="16065" y="7950"/>
                  <a:pt x="16200" y="7950"/>
                </a:cubicBezTo>
                <a:close/>
                <a:moveTo>
                  <a:pt x="17685" y="7950"/>
                </a:moveTo>
                <a:cubicBezTo>
                  <a:pt x="17820" y="7950"/>
                  <a:pt x="17955" y="8250"/>
                  <a:pt x="17955" y="8400"/>
                </a:cubicBezTo>
                <a:cubicBezTo>
                  <a:pt x="17955" y="8550"/>
                  <a:pt x="17820" y="8850"/>
                  <a:pt x="17685" y="8850"/>
                </a:cubicBezTo>
                <a:cubicBezTo>
                  <a:pt x="17415" y="8850"/>
                  <a:pt x="17280" y="8550"/>
                  <a:pt x="17280" y="8400"/>
                </a:cubicBezTo>
                <a:cubicBezTo>
                  <a:pt x="17280" y="8250"/>
                  <a:pt x="17415" y="7950"/>
                  <a:pt x="17685" y="7950"/>
                </a:cubicBezTo>
                <a:close/>
                <a:moveTo>
                  <a:pt x="17685" y="9600"/>
                </a:moveTo>
                <a:cubicBezTo>
                  <a:pt x="17820" y="9600"/>
                  <a:pt x="17955" y="9750"/>
                  <a:pt x="17955" y="10050"/>
                </a:cubicBezTo>
                <a:cubicBezTo>
                  <a:pt x="17955" y="10200"/>
                  <a:pt x="17820" y="10350"/>
                  <a:pt x="17685" y="10350"/>
                </a:cubicBezTo>
                <a:cubicBezTo>
                  <a:pt x="17415" y="10350"/>
                  <a:pt x="17280" y="10200"/>
                  <a:pt x="17280" y="10050"/>
                </a:cubicBezTo>
                <a:cubicBezTo>
                  <a:pt x="17280" y="9750"/>
                  <a:pt x="17415" y="9600"/>
                  <a:pt x="17685" y="9600"/>
                </a:cubicBezTo>
                <a:close/>
                <a:moveTo>
                  <a:pt x="16200" y="9600"/>
                </a:moveTo>
                <a:cubicBezTo>
                  <a:pt x="16335" y="9600"/>
                  <a:pt x="16605" y="9750"/>
                  <a:pt x="16605" y="10050"/>
                </a:cubicBezTo>
                <a:cubicBezTo>
                  <a:pt x="16605" y="10200"/>
                  <a:pt x="16335" y="10350"/>
                  <a:pt x="16200" y="10350"/>
                </a:cubicBezTo>
                <a:cubicBezTo>
                  <a:pt x="16065" y="10350"/>
                  <a:pt x="15795" y="10200"/>
                  <a:pt x="15795" y="10050"/>
                </a:cubicBezTo>
                <a:cubicBezTo>
                  <a:pt x="15795" y="9750"/>
                  <a:pt x="16065" y="9600"/>
                  <a:pt x="16200" y="9600"/>
                </a:cubicBezTo>
                <a:close/>
                <a:moveTo>
                  <a:pt x="16200" y="11250"/>
                </a:moveTo>
                <a:cubicBezTo>
                  <a:pt x="16335" y="11250"/>
                  <a:pt x="16605" y="11400"/>
                  <a:pt x="16605" y="11550"/>
                </a:cubicBezTo>
                <a:cubicBezTo>
                  <a:pt x="16605" y="11850"/>
                  <a:pt x="16335" y="12000"/>
                  <a:pt x="16200" y="12000"/>
                </a:cubicBezTo>
                <a:cubicBezTo>
                  <a:pt x="16065" y="12000"/>
                  <a:pt x="15795" y="11850"/>
                  <a:pt x="15795" y="11550"/>
                </a:cubicBezTo>
                <a:cubicBezTo>
                  <a:pt x="15795" y="11400"/>
                  <a:pt x="16065" y="11250"/>
                  <a:pt x="16200" y="11250"/>
                </a:cubicBezTo>
                <a:close/>
                <a:moveTo>
                  <a:pt x="17685" y="11250"/>
                </a:moveTo>
                <a:cubicBezTo>
                  <a:pt x="17820" y="11250"/>
                  <a:pt x="17955" y="11400"/>
                  <a:pt x="17955" y="11550"/>
                </a:cubicBezTo>
                <a:cubicBezTo>
                  <a:pt x="17955" y="11850"/>
                  <a:pt x="17820" y="12000"/>
                  <a:pt x="17685" y="12000"/>
                </a:cubicBezTo>
                <a:cubicBezTo>
                  <a:pt x="17415" y="12000"/>
                  <a:pt x="17280" y="11850"/>
                  <a:pt x="17280" y="11550"/>
                </a:cubicBezTo>
                <a:cubicBezTo>
                  <a:pt x="17280" y="11400"/>
                  <a:pt x="17415" y="11250"/>
                  <a:pt x="17685" y="11250"/>
                </a:cubicBezTo>
                <a:close/>
                <a:moveTo>
                  <a:pt x="17685" y="12750"/>
                </a:moveTo>
                <a:cubicBezTo>
                  <a:pt x="17820" y="12750"/>
                  <a:pt x="17955" y="13050"/>
                  <a:pt x="17955" y="13200"/>
                </a:cubicBezTo>
                <a:cubicBezTo>
                  <a:pt x="17955" y="13350"/>
                  <a:pt x="17820" y="13650"/>
                  <a:pt x="17685" y="13650"/>
                </a:cubicBezTo>
                <a:cubicBezTo>
                  <a:pt x="17415" y="13650"/>
                  <a:pt x="17280" y="13350"/>
                  <a:pt x="17280" y="13200"/>
                </a:cubicBezTo>
                <a:cubicBezTo>
                  <a:pt x="17280" y="13050"/>
                  <a:pt x="17415" y="12750"/>
                  <a:pt x="17685" y="12750"/>
                </a:cubicBezTo>
                <a:close/>
                <a:moveTo>
                  <a:pt x="16200" y="12750"/>
                </a:moveTo>
                <a:cubicBezTo>
                  <a:pt x="16335" y="12750"/>
                  <a:pt x="16605" y="13050"/>
                  <a:pt x="16605" y="13200"/>
                </a:cubicBezTo>
                <a:cubicBezTo>
                  <a:pt x="16605" y="13350"/>
                  <a:pt x="16335" y="13650"/>
                  <a:pt x="16200" y="13650"/>
                </a:cubicBezTo>
                <a:cubicBezTo>
                  <a:pt x="16065" y="13650"/>
                  <a:pt x="15795" y="13350"/>
                  <a:pt x="15795" y="13200"/>
                </a:cubicBezTo>
                <a:cubicBezTo>
                  <a:pt x="15795" y="13050"/>
                  <a:pt x="16065" y="12750"/>
                  <a:pt x="16200" y="12750"/>
                </a:cubicBezTo>
                <a:close/>
                <a:moveTo>
                  <a:pt x="12285" y="8400"/>
                </a:moveTo>
                <a:cubicBezTo>
                  <a:pt x="12285" y="8550"/>
                  <a:pt x="12015" y="8850"/>
                  <a:pt x="11880" y="8850"/>
                </a:cubicBezTo>
                <a:cubicBezTo>
                  <a:pt x="9720" y="8850"/>
                  <a:pt x="9720" y="8850"/>
                  <a:pt x="9720" y="8850"/>
                </a:cubicBezTo>
                <a:cubicBezTo>
                  <a:pt x="9585" y="8850"/>
                  <a:pt x="9315" y="8550"/>
                  <a:pt x="9315" y="8400"/>
                </a:cubicBezTo>
                <a:cubicBezTo>
                  <a:pt x="9315" y="8250"/>
                  <a:pt x="9585" y="7950"/>
                  <a:pt x="9720" y="7950"/>
                </a:cubicBezTo>
                <a:cubicBezTo>
                  <a:pt x="11880" y="7950"/>
                  <a:pt x="11880" y="7950"/>
                  <a:pt x="11880" y="7950"/>
                </a:cubicBezTo>
                <a:cubicBezTo>
                  <a:pt x="12015" y="7950"/>
                  <a:pt x="12285" y="8250"/>
                  <a:pt x="12285" y="8400"/>
                </a:cubicBezTo>
                <a:close/>
                <a:moveTo>
                  <a:pt x="12285" y="10050"/>
                </a:moveTo>
                <a:cubicBezTo>
                  <a:pt x="12285" y="10200"/>
                  <a:pt x="12015" y="10350"/>
                  <a:pt x="11880" y="10350"/>
                </a:cubicBezTo>
                <a:cubicBezTo>
                  <a:pt x="9720" y="10350"/>
                  <a:pt x="9720" y="10350"/>
                  <a:pt x="9720" y="10350"/>
                </a:cubicBezTo>
                <a:cubicBezTo>
                  <a:pt x="9585" y="10350"/>
                  <a:pt x="9315" y="10200"/>
                  <a:pt x="9315" y="10050"/>
                </a:cubicBezTo>
                <a:cubicBezTo>
                  <a:pt x="9315" y="9750"/>
                  <a:pt x="9585" y="9600"/>
                  <a:pt x="9720" y="9600"/>
                </a:cubicBezTo>
                <a:cubicBezTo>
                  <a:pt x="11880" y="9600"/>
                  <a:pt x="11880" y="9600"/>
                  <a:pt x="11880" y="9600"/>
                </a:cubicBezTo>
                <a:cubicBezTo>
                  <a:pt x="12015" y="9600"/>
                  <a:pt x="12285" y="9750"/>
                  <a:pt x="12285" y="10050"/>
                </a:cubicBezTo>
                <a:close/>
                <a:moveTo>
                  <a:pt x="12285" y="11550"/>
                </a:moveTo>
                <a:cubicBezTo>
                  <a:pt x="12285" y="11850"/>
                  <a:pt x="12015" y="12000"/>
                  <a:pt x="11880" y="12000"/>
                </a:cubicBezTo>
                <a:cubicBezTo>
                  <a:pt x="9720" y="12000"/>
                  <a:pt x="9720" y="12000"/>
                  <a:pt x="9720" y="12000"/>
                </a:cubicBezTo>
                <a:cubicBezTo>
                  <a:pt x="9585" y="12000"/>
                  <a:pt x="9315" y="11850"/>
                  <a:pt x="9315" y="11550"/>
                </a:cubicBezTo>
                <a:cubicBezTo>
                  <a:pt x="9315" y="11400"/>
                  <a:pt x="9585" y="11250"/>
                  <a:pt x="9720" y="11250"/>
                </a:cubicBezTo>
                <a:cubicBezTo>
                  <a:pt x="11880" y="11250"/>
                  <a:pt x="11880" y="11250"/>
                  <a:pt x="11880" y="11250"/>
                </a:cubicBezTo>
                <a:cubicBezTo>
                  <a:pt x="12015" y="11250"/>
                  <a:pt x="12285" y="11400"/>
                  <a:pt x="12285" y="11550"/>
                </a:cubicBezTo>
                <a:close/>
                <a:moveTo>
                  <a:pt x="12285" y="13200"/>
                </a:moveTo>
                <a:cubicBezTo>
                  <a:pt x="12285" y="13350"/>
                  <a:pt x="12015" y="13650"/>
                  <a:pt x="11880" y="13650"/>
                </a:cubicBezTo>
                <a:cubicBezTo>
                  <a:pt x="9720" y="13650"/>
                  <a:pt x="9720" y="13650"/>
                  <a:pt x="9720" y="13650"/>
                </a:cubicBezTo>
                <a:cubicBezTo>
                  <a:pt x="9585" y="13650"/>
                  <a:pt x="9315" y="13350"/>
                  <a:pt x="9315" y="13200"/>
                </a:cubicBezTo>
                <a:cubicBezTo>
                  <a:pt x="9315" y="13050"/>
                  <a:pt x="9585" y="12750"/>
                  <a:pt x="9720" y="12750"/>
                </a:cubicBezTo>
                <a:cubicBezTo>
                  <a:pt x="11880" y="12750"/>
                  <a:pt x="11880" y="12750"/>
                  <a:pt x="11880" y="12750"/>
                </a:cubicBezTo>
                <a:cubicBezTo>
                  <a:pt x="12015" y="12750"/>
                  <a:pt x="12285" y="13050"/>
                  <a:pt x="12285" y="13200"/>
                </a:cubicBezTo>
                <a:close/>
                <a:moveTo>
                  <a:pt x="14040" y="5250"/>
                </a:moveTo>
                <a:cubicBezTo>
                  <a:pt x="14040" y="4950"/>
                  <a:pt x="14175" y="4800"/>
                  <a:pt x="14445" y="4800"/>
                </a:cubicBezTo>
                <a:cubicBezTo>
                  <a:pt x="14715" y="4800"/>
                  <a:pt x="14715" y="4800"/>
                  <a:pt x="14715" y="4800"/>
                </a:cubicBezTo>
                <a:cubicBezTo>
                  <a:pt x="14985" y="4800"/>
                  <a:pt x="15120" y="4950"/>
                  <a:pt x="15120" y="5250"/>
                </a:cubicBezTo>
                <a:cubicBezTo>
                  <a:pt x="15120" y="5400"/>
                  <a:pt x="14985" y="5550"/>
                  <a:pt x="14715" y="5550"/>
                </a:cubicBezTo>
                <a:cubicBezTo>
                  <a:pt x="14445" y="5550"/>
                  <a:pt x="14445" y="5550"/>
                  <a:pt x="14445" y="5550"/>
                </a:cubicBezTo>
                <a:cubicBezTo>
                  <a:pt x="14175" y="5550"/>
                  <a:pt x="14040" y="5400"/>
                  <a:pt x="14040" y="5250"/>
                </a:cubicBezTo>
                <a:close/>
                <a:moveTo>
                  <a:pt x="14040" y="3600"/>
                </a:moveTo>
                <a:cubicBezTo>
                  <a:pt x="14040" y="3450"/>
                  <a:pt x="14175" y="3150"/>
                  <a:pt x="14445" y="3150"/>
                </a:cubicBezTo>
                <a:cubicBezTo>
                  <a:pt x="14715" y="3150"/>
                  <a:pt x="14715" y="3150"/>
                  <a:pt x="14715" y="3150"/>
                </a:cubicBezTo>
                <a:cubicBezTo>
                  <a:pt x="14985" y="3150"/>
                  <a:pt x="15120" y="3450"/>
                  <a:pt x="15120" y="3600"/>
                </a:cubicBezTo>
                <a:cubicBezTo>
                  <a:pt x="15120" y="3750"/>
                  <a:pt x="14985" y="4050"/>
                  <a:pt x="14715" y="4050"/>
                </a:cubicBezTo>
                <a:cubicBezTo>
                  <a:pt x="14445" y="4050"/>
                  <a:pt x="14445" y="4050"/>
                  <a:pt x="14445" y="4050"/>
                </a:cubicBezTo>
                <a:cubicBezTo>
                  <a:pt x="14175" y="4050"/>
                  <a:pt x="14040" y="3750"/>
                  <a:pt x="14040" y="3600"/>
                </a:cubicBezTo>
                <a:close/>
                <a:moveTo>
                  <a:pt x="14040" y="1950"/>
                </a:moveTo>
                <a:cubicBezTo>
                  <a:pt x="14040" y="1800"/>
                  <a:pt x="14175" y="1650"/>
                  <a:pt x="14445" y="1650"/>
                </a:cubicBezTo>
                <a:cubicBezTo>
                  <a:pt x="14715" y="1650"/>
                  <a:pt x="14715" y="1650"/>
                  <a:pt x="14715" y="1650"/>
                </a:cubicBezTo>
                <a:cubicBezTo>
                  <a:pt x="14985" y="1650"/>
                  <a:pt x="15120" y="1800"/>
                  <a:pt x="15120" y="1950"/>
                </a:cubicBezTo>
                <a:cubicBezTo>
                  <a:pt x="15120" y="2250"/>
                  <a:pt x="14985" y="2400"/>
                  <a:pt x="14715" y="2400"/>
                </a:cubicBezTo>
                <a:cubicBezTo>
                  <a:pt x="14445" y="2400"/>
                  <a:pt x="14445" y="2400"/>
                  <a:pt x="14445" y="2400"/>
                </a:cubicBezTo>
                <a:cubicBezTo>
                  <a:pt x="14175" y="2400"/>
                  <a:pt x="14040" y="2250"/>
                  <a:pt x="14040" y="19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89" name="Freeform 1897"/>
          <p:cNvSpPr/>
          <p:nvPr/>
        </p:nvSpPr>
        <p:spPr>
          <a:xfrm>
            <a:off x="10748818" y="5686137"/>
            <a:ext cx="981365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50" y="3645"/>
                </a:moveTo>
                <a:cubicBezTo>
                  <a:pt x="12000" y="3645"/>
                  <a:pt x="12600" y="3105"/>
                  <a:pt x="12600" y="2430"/>
                </a:cubicBezTo>
                <a:cubicBezTo>
                  <a:pt x="12600" y="1620"/>
                  <a:pt x="12000" y="1080"/>
                  <a:pt x="11250" y="1080"/>
                </a:cubicBezTo>
                <a:cubicBezTo>
                  <a:pt x="10350" y="1080"/>
                  <a:pt x="9750" y="1620"/>
                  <a:pt x="9750" y="2430"/>
                </a:cubicBezTo>
                <a:cubicBezTo>
                  <a:pt x="9750" y="3105"/>
                  <a:pt x="10350" y="3645"/>
                  <a:pt x="11250" y="3645"/>
                </a:cubicBezTo>
                <a:close/>
                <a:moveTo>
                  <a:pt x="11250" y="1890"/>
                </a:moveTo>
                <a:cubicBezTo>
                  <a:pt x="11550" y="1890"/>
                  <a:pt x="11850" y="2025"/>
                  <a:pt x="11850" y="2430"/>
                </a:cubicBezTo>
                <a:cubicBezTo>
                  <a:pt x="11850" y="2700"/>
                  <a:pt x="11550" y="2970"/>
                  <a:pt x="11250" y="2970"/>
                </a:cubicBezTo>
                <a:cubicBezTo>
                  <a:pt x="10800" y="2970"/>
                  <a:pt x="10650" y="2700"/>
                  <a:pt x="10650" y="2430"/>
                </a:cubicBezTo>
                <a:cubicBezTo>
                  <a:pt x="10650" y="2025"/>
                  <a:pt x="10800" y="1890"/>
                  <a:pt x="11250" y="1890"/>
                </a:cubicBezTo>
                <a:close/>
                <a:moveTo>
                  <a:pt x="2700" y="3645"/>
                </a:moveTo>
                <a:cubicBezTo>
                  <a:pt x="3450" y="3645"/>
                  <a:pt x="4050" y="3105"/>
                  <a:pt x="4050" y="2430"/>
                </a:cubicBezTo>
                <a:cubicBezTo>
                  <a:pt x="4050" y="1620"/>
                  <a:pt x="3450" y="1080"/>
                  <a:pt x="2700" y="1080"/>
                </a:cubicBezTo>
                <a:cubicBezTo>
                  <a:pt x="1800" y="1080"/>
                  <a:pt x="1200" y="1620"/>
                  <a:pt x="1200" y="2430"/>
                </a:cubicBezTo>
                <a:cubicBezTo>
                  <a:pt x="1200" y="3105"/>
                  <a:pt x="1800" y="3645"/>
                  <a:pt x="2700" y="3645"/>
                </a:cubicBezTo>
                <a:close/>
                <a:moveTo>
                  <a:pt x="2700" y="1890"/>
                </a:moveTo>
                <a:cubicBezTo>
                  <a:pt x="3000" y="1890"/>
                  <a:pt x="3300" y="2025"/>
                  <a:pt x="3300" y="2430"/>
                </a:cubicBezTo>
                <a:cubicBezTo>
                  <a:pt x="3300" y="2700"/>
                  <a:pt x="3000" y="2970"/>
                  <a:pt x="2700" y="2970"/>
                </a:cubicBezTo>
                <a:cubicBezTo>
                  <a:pt x="2250" y="2970"/>
                  <a:pt x="2100" y="2700"/>
                  <a:pt x="2100" y="2430"/>
                </a:cubicBezTo>
                <a:cubicBezTo>
                  <a:pt x="2100" y="2025"/>
                  <a:pt x="2250" y="1890"/>
                  <a:pt x="2700" y="1890"/>
                </a:cubicBezTo>
                <a:close/>
                <a:moveTo>
                  <a:pt x="2700" y="17550"/>
                </a:moveTo>
                <a:cubicBezTo>
                  <a:pt x="1800" y="17550"/>
                  <a:pt x="1200" y="18090"/>
                  <a:pt x="1200" y="18900"/>
                </a:cubicBezTo>
                <a:cubicBezTo>
                  <a:pt x="1200" y="19575"/>
                  <a:pt x="1800" y="20115"/>
                  <a:pt x="2700" y="20115"/>
                </a:cubicBezTo>
                <a:cubicBezTo>
                  <a:pt x="3450" y="20115"/>
                  <a:pt x="4050" y="19575"/>
                  <a:pt x="4050" y="18900"/>
                </a:cubicBezTo>
                <a:cubicBezTo>
                  <a:pt x="4050" y="18090"/>
                  <a:pt x="3450" y="17550"/>
                  <a:pt x="2700" y="17550"/>
                </a:cubicBezTo>
                <a:close/>
                <a:moveTo>
                  <a:pt x="2700" y="19440"/>
                </a:moveTo>
                <a:cubicBezTo>
                  <a:pt x="2250" y="19440"/>
                  <a:pt x="2100" y="19170"/>
                  <a:pt x="2100" y="18900"/>
                </a:cubicBezTo>
                <a:cubicBezTo>
                  <a:pt x="2100" y="18495"/>
                  <a:pt x="2250" y="18360"/>
                  <a:pt x="2700" y="18360"/>
                </a:cubicBezTo>
                <a:cubicBezTo>
                  <a:pt x="3000" y="18360"/>
                  <a:pt x="3300" y="18495"/>
                  <a:pt x="3300" y="18900"/>
                </a:cubicBezTo>
                <a:cubicBezTo>
                  <a:pt x="3300" y="19170"/>
                  <a:pt x="3000" y="19440"/>
                  <a:pt x="2700" y="19440"/>
                </a:cubicBezTo>
                <a:close/>
                <a:moveTo>
                  <a:pt x="17550" y="6210"/>
                </a:moveTo>
                <a:cubicBezTo>
                  <a:pt x="17550" y="0"/>
                  <a:pt x="17550" y="0"/>
                  <a:pt x="17550" y="0"/>
                </a:cubicBezTo>
                <a:cubicBezTo>
                  <a:pt x="16200" y="0"/>
                  <a:pt x="16200" y="0"/>
                  <a:pt x="16200" y="0"/>
                </a:cubicBezTo>
                <a:cubicBezTo>
                  <a:pt x="15450" y="0"/>
                  <a:pt x="15450" y="0"/>
                  <a:pt x="15450" y="0"/>
                </a:cubicBezTo>
                <a:cubicBezTo>
                  <a:pt x="15000" y="0"/>
                  <a:pt x="15000" y="0"/>
                  <a:pt x="15000" y="0"/>
                </a:cubicBezTo>
                <a:cubicBezTo>
                  <a:pt x="14250" y="0"/>
                  <a:pt x="14250" y="0"/>
                  <a:pt x="14250" y="0"/>
                </a:cubicBezTo>
                <a:cubicBezTo>
                  <a:pt x="13800" y="0"/>
                  <a:pt x="13800" y="0"/>
                  <a:pt x="13800" y="0"/>
                </a:cubicBezTo>
                <a:cubicBezTo>
                  <a:pt x="13050" y="0"/>
                  <a:pt x="13050" y="0"/>
                  <a:pt x="1305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9750" y="21195"/>
                  <a:pt x="9750" y="21195"/>
                  <a:pt x="9750" y="21195"/>
                </a:cubicBezTo>
                <a:cubicBezTo>
                  <a:pt x="10350" y="21465"/>
                  <a:pt x="11250" y="21600"/>
                  <a:pt x="12000" y="21600"/>
                </a:cubicBezTo>
                <a:cubicBezTo>
                  <a:pt x="13050" y="21600"/>
                  <a:pt x="13950" y="21465"/>
                  <a:pt x="14700" y="21060"/>
                </a:cubicBezTo>
                <a:cubicBezTo>
                  <a:pt x="15450" y="21465"/>
                  <a:pt x="16350" y="21600"/>
                  <a:pt x="17250" y="21600"/>
                </a:cubicBezTo>
                <a:cubicBezTo>
                  <a:pt x="19650" y="21600"/>
                  <a:pt x="21600" y="20520"/>
                  <a:pt x="21600" y="19035"/>
                </a:cubicBezTo>
                <a:cubicBezTo>
                  <a:pt x="21600" y="17550"/>
                  <a:pt x="21600" y="17550"/>
                  <a:pt x="21600" y="17550"/>
                </a:cubicBezTo>
                <a:cubicBezTo>
                  <a:pt x="21600" y="16065"/>
                  <a:pt x="21600" y="16065"/>
                  <a:pt x="21600" y="16065"/>
                </a:cubicBezTo>
                <a:cubicBezTo>
                  <a:pt x="21600" y="14580"/>
                  <a:pt x="21600" y="14580"/>
                  <a:pt x="21600" y="14580"/>
                </a:cubicBezTo>
                <a:cubicBezTo>
                  <a:pt x="21600" y="13230"/>
                  <a:pt x="21600" y="13230"/>
                  <a:pt x="21600" y="13230"/>
                </a:cubicBezTo>
                <a:cubicBezTo>
                  <a:pt x="21600" y="11745"/>
                  <a:pt x="21600" y="11745"/>
                  <a:pt x="21600" y="11745"/>
                </a:cubicBezTo>
                <a:cubicBezTo>
                  <a:pt x="21600" y="10260"/>
                  <a:pt x="21600" y="10260"/>
                  <a:pt x="21600" y="10260"/>
                </a:cubicBezTo>
                <a:cubicBezTo>
                  <a:pt x="21600" y="8775"/>
                  <a:pt x="21600" y="8775"/>
                  <a:pt x="21600" y="8775"/>
                </a:cubicBezTo>
                <a:cubicBezTo>
                  <a:pt x="21600" y="7425"/>
                  <a:pt x="19800" y="6345"/>
                  <a:pt x="17550" y="6210"/>
                </a:cubicBezTo>
                <a:close/>
                <a:moveTo>
                  <a:pt x="20700" y="8775"/>
                </a:moveTo>
                <a:cubicBezTo>
                  <a:pt x="20700" y="9720"/>
                  <a:pt x="19200" y="10665"/>
                  <a:pt x="17250" y="10665"/>
                </a:cubicBezTo>
                <a:cubicBezTo>
                  <a:pt x="15450" y="10665"/>
                  <a:pt x="13800" y="9720"/>
                  <a:pt x="13800" y="8775"/>
                </a:cubicBezTo>
                <a:cubicBezTo>
                  <a:pt x="13800" y="8775"/>
                  <a:pt x="13800" y="8640"/>
                  <a:pt x="13800" y="8640"/>
                </a:cubicBezTo>
                <a:cubicBezTo>
                  <a:pt x="13800" y="8640"/>
                  <a:pt x="13800" y="8505"/>
                  <a:pt x="13800" y="8505"/>
                </a:cubicBezTo>
                <a:cubicBezTo>
                  <a:pt x="13800" y="8505"/>
                  <a:pt x="13950" y="8505"/>
                  <a:pt x="13950" y="8370"/>
                </a:cubicBezTo>
                <a:cubicBezTo>
                  <a:pt x="13950" y="8370"/>
                  <a:pt x="13950" y="8370"/>
                  <a:pt x="13950" y="8370"/>
                </a:cubicBezTo>
                <a:cubicBezTo>
                  <a:pt x="13950" y="8370"/>
                  <a:pt x="13950" y="8235"/>
                  <a:pt x="13950" y="8235"/>
                </a:cubicBezTo>
                <a:cubicBezTo>
                  <a:pt x="13950" y="8235"/>
                  <a:pt x="13950" y="8235"/>
                  <a:pt x="14100" y="8235"/>
                </a:cubicBezTo>
                <a:cubicBezTo>
                  <a:pt x="14100" y="8100"/>
                  <a:pt x="14100" y="8100"/>
                  <a:pt x="14100" y="8100"/>
                </a:cubicBezTo>
                <a:cubicBezTo>
                  <a:pt x="14100" y="8100"/>
                  <a:pt x="14100" y="8100"/>
                  <a:pt x="14250" y="7965"/>
                </a:cubicBezTo>
                <a:cubicBezTo>
                  <a:pt x="14250" y="7965"/>
                  <a:pt x="14250" y="7965"/>
                  <a:pt x="14250" y="7965"/>
                </a:cubicBezTo>
                <a:cubicBezTo>
                  <a:pt x="14250" y="7830"/>
                  <a:pt x="14400" y="7830"/>
                  <a:pt x="14400" y="7830"/>
                </a:cubicBezTo>
                <a:cubicBezTo>
                  <a:pt x="14400" y="7830"/>
                  <a:pt x="14400" y="7830"/>
                  <a:pt x="14400" y="7830"/>
                </a:cubicBezTo>
                <a:cubicBezTo>
                  <a:pt x="14550" y="7695"/>
                  <a:pt x="14700" y="7560"/>
                  <a:pt x="14850" y="7560"/>
                </a:cubicBezTo>
                <a:cubicBezTo>
                  <a:pt x="15000" y="7425"/>
                  <a:pt x="15150" y="7290"/>
                  <a:pt x="15300" y="7290"/>
                </a:cubicBezTo>
                <a:cubicBezTo>
                  <a:pt x="15300" y="7290"/>
                  <a:pt x="15450" y="7290"/>
                  <a:pt x="15450" y="7290"/>
                </a:cubicBezTo>
                <a:cubicBezTo>
                  <a:pt x="15600" y="7155"/>
                  <a:pt x="15750" y="7155"/>
                  <a:pt x="15900" y="7155"/>
                </a:cubicBezTo>
                <a:cubicBezTo>
                  <a:pt x="15900" y="7155"/>
                  <a:pt x="16050" y="7155"/>
                  <a:pt x="16050" y="7155"/>
                </a:cubicBezTo>
                <a:cubicBezTo>
                  <a:pt x="16200" y="7020"/>
                  <a:pt x="16350" y="7020"/>
                  <a:pt x="16500" y="7020"/>
                </a:cubicBezTo>
                <a:cubicBezTo>
                  <a:pt x="16500" y="7020"/>
                  <a:pt x="16500" y="7020"/>
                  <a:pt x="16500" y="7020"/>
                </a:cubicBezTo>
                <a:cubicBezTo>
                  <a:pt x="16650" y="7020"/>
                  <a:pt x="16950" y="7020"/>
                  <a:pt x="17100" y="7020"/>
                </a:cubicBezTo>
                <a:cubicBezTo>
                  <a:pt x="17250" y="7020"/>
                  <a:pt x="17250" y="7020"/>
                  <a:pt x="17250" y="7020"/>
                </a:cubicBezTo>
                <a:cubicBezTo>
                  <a:pt x="19200" y="7020"/>
                  <a:pt x="20700" y="7830"/>
                  <a:pt x="20700" y="8775"/>
                </a:cubicBezTo>
                <a:close/>
                <a:moveTo>
                  <a:pt x="20700" y="17820"/>
                </a:moveTo>
                <a:cubicBezTo>
                  <a:pt x="20700" y="17820"/>
                  <a:pt x="20700" y="17820"/>
                  <a:pt x="20700" y="17820"/>
                </a:cubicBezTo>
                <a:cubicBezTo>
                  <a:pt x="20700" y="17955"/>
                  <a:pt x="20700" y="17955"/>
                  <a:pt x="20700" y="17955"/>
                </a:cubicBezTo>
                <a:cubicBezTo>
                  <a:pt x="20700" y="17955"/>
                  <a:pt x="20700" y="17955"/>
                  <a:pt x="20550" y="18090"/>
                </a:cubicBezTo>
                <a:cubicBezTo>
                  <a:pt x="20550" y="18090"/>
                  <a:pt x="20550" y="18090"/>
                  <a:pt x="20550" y="18090"/>
                </a:cubicBezTo>
                <a:cubicBezTo>
                  <a:pt x="20550" y="18225"/>
                  <a:pt x="20550" y="18225"/>
                  <a:pt x="20550" y="18225"/>
                </a:cubicBezTo>
                <a:cubicBezTo>
                  <a:pt x="20550" y="18225"/>
                  <a:pt x="20400" y="18225"/>
                  <a:pt x="20400" y="18360"/>
                </a:cubicBezTo>
                <a:cubicBezTo>
                  <a:pt x="20400" y="18360"/>
                  <a:pt x="20400" y="18360"/>
                  <a:pt x="20400" y="18360"/>
                </a:cubicBezTo>
                <a:cubicBezTo>
                  <a:pt x="20400" y="18360"/>
                  <a:pt x="20400" y="18495"/>
                  <a:pt x="20250" y="18495"/>
                </a:cubicBezTo>
                <a:cubicBezTo>
                  <a:pt x="20250" y="18495"/>
                  <a:pt x="20250" y="18495"/>
                  <a:pt x="20250" y="18495"/>
                </a:cubicBezTo>
                <a:cubicBezTo>
                  <a:pt x="20250" y="18495"/>
                  <a:pt x="20100" y="18630"/>
                  <a:pt x="20100" y="18630"/>
                </a:cubicBezTo>
                <a:cubicBezTo>
                  <a:pt x="20100" y="18630"/>
                  <a:pt x="20100" y="18630"/>
                  <a:pt x="19950" y="18630"/>
                </a:cubicBezTo>
                <a:cubicBezTo>
                  <a:pt x="19950" y="18765"/>
                  <a:pt x="19950" y="18765"/>
                  <a:pt x="19950" y="18765"/>
                </a:cubicBezTo>
                <a:cubicBezTo>
                  <a:pt x="19950" y="18765"/>
                  <a:pt x="19800" y="18765"/>
                  <a:pt x="19800" y="18765"/>
                </a:cubicBezTo>
                <a:cubicBezTo>
                  <a:pt x="19800" y="18765"/>
                  <a:pt x="19800" y="18900"/>
                  <a:pt x="19650" y="18900"/>
                </a:cubicBezTo>
                <a:cubicBezTo>
                  <a:pt x="19650" y="18900"/>
                  <a:pt x="19650" y="18900"/>
                  <a:pt x="19500" y="18900"/>
                </a:cubicBezTo>
                <a:cubicBezTo>
                  <a:pt x="19500" y="18900"/>
                  <a:pt x="19500" y="19035"/>
                  <a:pt x="19500" y="19035"/>
                </a:cubicBezTo>
                <a:cubicBezTo>
                  <a:pt x="19350" y="19035"/>
                  <a:pt x="19350" y="19035"/>
                  <a:pt x="19350" y="19035"/>
                </a:cubicBezTo>
                <a:cubicBezTo>
                  <a:pt x="19200" y="19035"/>
                  <a:pt x="19200" y="19035"/>
                  <a:pt x="19200" y="19035"/>
                </a:cubicBezTo>
                <a:cubicBezTo>
                  <a:pt x="19200" y="19170"/>
                  <a:pt x="19050" y="19170"/>
                  <a:pt x="19050" y="19170"/>
                </a:cubicBezTo>
                <a:cubicBezTo>
                  <a:pt x="19050" y="19170"/>
                  <a:pt x="18900" y="19170"/>
                  <a:pt x="18900" y="19170"/>
                </a:cubicBezTo>
                <a:cubicBezTo>
                  <a:pt x="18900" y="19170"/>
                  <a:pt x="18750" y="19170"/>
                  <a:pt x="18750" y="19170"/>
                </a:cubicBezTo>
                <a:cubicBezTo>
                  <a:pt x="18750" y="19305"/>
                  <a:pt x="18600" y="19305"/>
                  <a:pt x="18600" y="19305"/>
                </a:cubicBezTo>
                <a:cubicBezTo>
                  <a:pt x="18600" y="19305"/>
                  <a:pt x="18450" y="19305"/>
                  <a:pt x="18450" y="19305"/>
                </a:cubicBezTo>
                <a:cubicBezTo>
                  <a:pt x="18450" y="19305"/>
                  <a:pt x="18300" y="19305"/>
                  <a:pt x="18300" y="19305"/>
                </a:cubicBezTo>
                <a:cubicBezTo>
                  <a:pt x="18300" y="19305"/>
                  <a:pt x="18150" y="19305"/>
                  <a:pt x="18150" y="19305"/>
                </a:cubicBezTo>
                <a:cubicBezTo>
                  <a:pt x="18000" y="19305"/>
                  <a:pt x="18000" y="19305"/>
                  <a:pt x="18000" y="19305"/>
                </a:cubicBezTo>
                <a:cubicBezTo>
                  <a:pt x="17850" y="19440"/>
                  <a:pt x="17850" y="19440"/>
                  <a:pt x="17700" y="19440"/>
                </a:cubicBezTo>
                <a:cubicBezTo>
                  <a:pt x="17700" y="19440"/>
                  <a:pt x="17700" y="19440"/>
                  <a:pt x="17700" y="19440"/>
                </a:cubicBezTo>
                <a:cubicBezTo>
                  <a:pt x="17550" y="19440"/>
                  <a:pt x="17400" y="19440"/>
                  <a:pt x="17250" y="19440"/>
                </a:cubicBezTo>
                <a:cubicBezTo>
                  <a:pt x="17100" y="19440"/>
                  <a:pt x="16950" y="19440"/>
                  <a:pt x="16800" y="19440"/>
                </a:cubicBezTo>
                <a:cubicBezTo>
                  <a:pt x="16800" y="19440"/>
                  <a:pt x="16800" y="19440"/>
                  <a:pt x="16650" y="19440"/>
                </a:cubicBezTo>
                <a:cubicBezTo>
                  <a:pt x="16500" y="19305"/>
                  <a:pt x="16500" y="19305"/>
                  <a:pt x="16350" y="19305"/>
                </a:cubicBezTo>
                <a:cubicBezTo>
                  <a:pt x="16350" y="19305"/>
                  <a:pt x="16200" y="19305"/>
                  <a:pt x="16200" y="19305"/>
                </a:cubicBezTo>
                <a:cubicBezTo>
                  <a:pt x="16200" y="19170"/>
                  <a:pt x="16200" y="19170"/>
                  <a:pt x="16200" y="19035"/>
                </a:cubicBezTo>
                <a:cubicBezTo>
                  <a:pt x="16200" y="18630"/>
                  <a:pt x="16200" y="18630"/>
                  <a:pt x="16200" y="18630"/>
                </a:cubicBezTo>
                <a:cubicBezTo>
                  <a:pt x="16350" y="18630"/>
                  <a:pt x="16350" y="18630"/>
                  <a:pt x="16350" y="18630"/>
                </a:cubicBezTo>
                <a:cubicBezTo>
                  <a:pt x="16500" y="18630"/>
                  <a:pt x="16650" y="18630"/>
                  <a:pt x="16650" y="18630"/>
                </a:cubicBezTo>
                <a:cubicBezTo>
                  <a:pt x="16800" y="18630"/>
                  <a:pt x="16800" y="18630"/>
                  <a:pt x="16800" y="18630"/>
                </a:cubicBezTo>
                <a:cubicBezTo>
                  <a:pt x="16950" y="18630"/>
                  <a:pt x="17100" y="18630"/>
                  <a:pt x="17250" y="18630"/>
                </a:cubicBezTo>
                <a:cubicBezTo>
                  <a:pt x="17400" y="18630"/>
                  <a:pt x="17550" y="18630"/>
                  <a:pt x="17850" y="18630"/>
                </a:cubicBezTo>
                <a:cubicBezTo>
                  <a:pt x="17850" y="18630"/>
                  <a:pt x="17850" y="18630"/>
                  <a:pt x="18000" y="18630"/>
                </a:cubicBezTo>
                <a:cubicBezTo>
                  <a:pt x="18000" y="18630"/>
                  <a:pt x="18150" y="18630"/>
                  <a:pt x="18300" y="18630"/>
                </a:cubicBezTo>
                <a:cubicBezTo>
                  <a:pt x="18300" y="18630"/>
                  <a:pt x="18300" y="18630"/>
                  <a:pt x="18450" y="18630"/>
                </a:cubicBezTo>
                <a:cubicBezTo>
                  <a:pt x="18450" y="18630"/>
                  <a:pt x="18600" y="18495"/>
                  <a:pt x="18750" y="18495"/>
                </a:cubicBezTo>
                <a:cubicBezTo>
                  <a:pt x="18750" y="18495"/>
                  <a:pt x="18750" y="18495"/>
                  <a:pt x="18900" y="18495"/>
                </a:cubicBezTo>
                <a:cubicBezTo>
                  <a:pt x="18900" y="18495"/>
                  <a:pt x="19050" y="18495"/>
                  <a:pt x="19200" y="18360"/>
                </a:cubicBezTo>
                <a:cubicBezTo>
                  <a:pt x="19200" y="18360"/>
                  <a:pt x="19200" y="18360"/>
                  <a:pt x="19350" y="18360"/>
                </a:cubicBezTo>
                <a:cubicBezTo>
                  <a:pt x="19500" y="18360"/>
                  <a:pt x="19500" y="18360"/>
                  <a:pt x="19650" y="18225"/>
                </a:cubicBezTo>
                <a:cubicBezTo>
                  <a:pt x="19650" y="18225"/>
                  <a:pt x="19650" y="18225"/>
                  <a:pt x="19650" y="18225"/>
                </a:cubicBezTo>
                <a:cubicBezTo>
                  <a:pt x="19800" y="18225"/>
                  <a:pt x="19950" y="18090"/>
                  <a:pt x="20100" y="18090"/>
                </a:cubicBezTo>
                <a:cubicBezTo>
                  <a:pt x="20100" y="18090"/>
                  <a:pt x="20100" y="18090"/>
                  <a:pt x="20100" y="17955"/>
                </a:cubicBezTo>
                <a:cubicBezTo>
                  <a:pt x="20250" y="17955"/>
                  <a:pt x="20250" y="17955"/>
                  <a:pt x="20400" y="17955"/>
                </a:cubicBezTo>
                <a:cubicBezTo>
                  <a:pt x="20400" y="17820"/>
                  <a:pt x="20400" y="17820"/>
                  <a:pt x="20550" y="17820"/>
                </a:cubicBezTo>
                <a:cubicBezTo>
                  <a:pt x="20550" y="17820"/>
                  <a:pt x="20550" y="17685"/>
                  <a:pt x="20700" y="17685"/>
                </a:cubicBezTo>
                <a:cubicBezTo>
                  <a:pt x="20700" y="17685"/>
                  <a:pt x="20700" y="17685"/>
                  <a:pt x="20700" y="17685"/>
                </a:cubicBezTo>
                <a:cubicBezTo>
                  <a:pt x="20700" y="17685"/>
                  <a:pt x="20700" y="17685"/>
                  <a:pt x="20700" y="17685"/>
                </a:cubicBezTo>
                <a:cubicBezTo>
                  <a:pt x="20700" y="17685"/>
                  <a:pt x="20700" y="17820"/>
                  <a:pt x="20700" y="17820"/>
                </a:cubicBezTo>
                <a:close/>
                <a:moveTo>
                  <a:pt x="15450" y="17820"/>
                </a:moveTo>
                <a:cubicBezTo>
                  <a:pt x="15450" y="17820"/>
                  <a:pt x="15450" y="17820"/>
                  <a:pt x="15450" y="17820"/>
                </a:cubicBezTo>
                <a:cubicBezTo>
                  <a:pt x="15450" y="17955"/>
                  <a:pt x="15450" y="17955"/>
                  <a:pt x="15300" y="17955"/>
                </a:cubicBezTo>
                <a:cubicBezTo>
                  <a:pt x="15300" y="17955"/>
                  <a:pt x="15300" y="17955"/>
                  <a:pt x="15300" y="18090"/>
                </a:cubicBezTo>
                <a:cubicBezTo>
                  <a:pt x="15300" y="18090"/>
                  <a:pt x="15300" y="18090"/>
                  <a:pt x="15300" y="18090"/>
                </a:cubicBezTo>
                <a:cubicBezTo>
                  <a:pt x="15300" y="18225"/>
                  <a:pt x="15300" y="18225"/>
                  <a:pt x="15150" y="18225"/>
                </a:cubicBezTo>
                <a:cubicBezTo>
                  <a:pt x="15150" y="18225"/>
                  <a:pt x="15150" y="18225"/>
                  <a:pt x="15150" y="18360"/>
                </a:cubicBezTo>
                <a:cubicBezTo>
                  <a:pt x="15150" y="18360"/>
                  <a:pt x="15150" y="18360"/>
                  <a:pt x="15150" y="18360"/>
                </a:cubicBezTo>
                <a:cubicBezTo>
                  <a:pt x="15000" y="18360"/>
                  <a:pt x="15000" y="18495"/>
                  <a:pt x="15000" y="18495"/>
                </a:cubicBezTo>
                <a:cubicBezTo>
                  <a:pt x="15000" y="18495"/>
                  <a:pt x="15000" y="18495"/>
                  <a:pt x="14850" y="18495"/>
                </a:cubicBezTo>
                <a:cubicBezTo>
                  <a:pt x="14850" y="18495"/>
                  <a:pt x="14850" y="18630"/>
                  <a:pt x="14850" y="18630"/>
                </a:cubicBezTo>
                <a:cubicBezTo>
                  <a:pt x="14850" y="18630"/>
                  <a:pt x="14700" y="18630"/>
                  <a:pt x="14700" y="18630"/>
                </a:cubicBezTo>
                <a:cubicBezTo>
                  <a:pt x="14700" y="18765"/>
                  <a:pt x="14700" y="18765"/>
                  <a:pt x="14700" y="18765"/>
                </a:cubicBezTo>
                <a:cubicBezTo>
                  <a:pt x="14550" y="18765"/>
                  <a:pt x="14550" y="18765"/>
                  <a:pt x="14550" y="18765"/>
                </a:cubicBezTo>
                <a:cubicBezTo>
                  <a:pt x="14550" y="18765"/>
                  <a:pt x="14400" y="18900"/>
                  <a:pt x="14400" y="18900"/>
                </a:cubicBezTo>
                <a:cubicBezTo>
                  <a:pt x="14400" y="18900"/>
                  <a:pt x="14400" y="18900"/>
                  <a:pt x="14250" y="18900"/>
                </a:cubicBezTo>
                <a:cubicBezTo>
                  <a:pt x="14250" y="18900"/>
                  <a:pt x="14250" y="19035"/>
                  <a:pt x="14100" y="19035"/>
                </a:cubicBezTo>
                <a:cubicBezTo>
                  <a:pt x="14100" y="19035"/>
                  <a:pt x="14100" y="19035"/>
                  <a:pt x="13950" y="19035"/>
                </a:cubicBezTo>
                <a:cubicBezTo>
                  <a:pt x="13950" y="19035"/>
                  <a:pt x="13950" y="19035"/>
                  <a:pt x="13950" y="19035"/>
                </a:cubicBezTo>
                <a:cubicBezTo>
                  <a:pt x="13800" y="19170"/>
                  <a:pt x="13800" y="19170"/>
                  <a:pt x="13800" y="19170"/>
                </a:cubicBezTo>
                <a:cubicBezTo>
                  <a:pt x="13650" y="19170"/>
                  <a:pt x="13650" y="19170"/>
                  <a:pt x="13650" y="19170"/>
                </a:cubicBezTo>
                <a:cubicBezTo>
                  <a:pt x="13500" y="19170"/>
                  <a:pt x="13500" y="19170"/>
                  <a:pt x="13500" y="19170"/>
                </a:cubicBezTo>
                <a:cubicBezTo>
                  <a:pt x="13350" y="19305"/>
                  <a:pt x="13350" y="19305"/>
                  <a:pt x="13350" y="19305"/>
                </a:cubicBezTo>
                <a:cubicBezTo>
                  <a:pt x="13200" y="19305"/>
                  <a:pt x="13200" y="19305"/>
                  <a:pt x="13200" y="19305"/>
                </a:cubicBezTo>
                <a:cubicBezTo>
                  <a:pt x="13050" y="19305"/>
                  <a:pt x="13050" y="19305"/>
                  <a:pt x="13050" y="19305"/>
                </a:cubicBezTo>
                <a:cubicBezTo>
                  <a:pt x="12900" y="19305"/>
                  <a:pt x="12900" y="19305"/>
                  <a:pt x="12750" y="19305"/>
                </a:cubicBezTo>
                <a:cubicBezTo>
                  <a:pt x="12750" y="19305"/>
                  <a:pt x="12750" y="19305"/>
                  <a:pt x="12750" y="19305"/>
                </a:cubicBezTo>
                <a:cubicBezTo>
                  <a:pt x="12600" y="19440"/>
                  <a:pt x="12600" y="19440"/>
                  <a:pt x="12450" y="19440"/>
                </a:cubicBezTo>
                <a:cubicBezTo>
                  <a:pt x="12450" y="19440"/>
                  <a:pt x="12450" y="19440"/>
                  <a:pt x="12300" y="19440"/>
                </a:cubicBezTo>
                <a:cubicBezTo>
                  <a:pt x="12300" y="19440"/>
                  <a:pt x="12150" y="19440"/>
                  <a:pt x="12000" y="19440"/>
                </a:cubicBezTo>
                <a:cubicBezTo>
                  <a:pt x="11850" y="19440"/>
                  <a:pt x="11700" y="19440"/>
                  <a:pt x="11700" y="19440"/>
                </a:cubicBezTo>
                <a:cubicBezTo>
                  <a:pt x="11550" y="19440"/>
                  <a:pt x="11550" y="19440"/>
                  <a:pt x="11550" y="19440"/>
                </a:cubicBezTo>
                <a:cubicBezTo>
                  <a:pt x="11400" y="19440"/>
                  <a:pt x="11400" y="19440"/>
                  <a:pt x="11250" y="19305"/>
                </a:cubicBezTo>
                <a:cubicBezTo>
                  <a:pt x="11250" y="19305"/>
                  <a:pt x="11250" y="19305"/>
                  <a:pt x="11250" y="19305"/>
                </a:cubicBezTo>
                <a:cubicBezTo>
                  <a:pt x="11100" y="19305"/>
                  <a:pt x="11100" y="19305"/>
                  <a:pt x="10950" y="19305"/>
                </a:cubicBezTo>
                <a:cubicBezTo>
                  <a:pt x="10950" y="19305"/>
                  <a:pt x="10950" y="19305"/>
                  <a:pt x="10800" y="19305"/>
                </a:cubicBezTo>
                <a:cubicBezTo>
                  <a:pt x="10800" y="19305"/>
                  <a:pt x="10800" y="19305"/>
                  <a:pt x="10650" y="19305"/>
                </a:cubicBezTo>
                <a:cubicBezTo>
                  <a:pt x="10650" y="19305"/>
                  <a:pt x="10650" y="19305"/>
                  <a:pt x="10500" y="19170"/>
                </a:cubicBezTo>
                <a:cubicBezTo>
                  <a:pt x="10500" y="19170"/>
                  <a:pt x="10500" y="19170"/>
                  <a:pt x="10350" y="19170"/>
                </a:cubicBezTo>
                <a:cubicBezTo>
                  <a:pt x="10350" y="19170"/>
                  <a:pt x="10350" y="19170"/>
                  <a:pt x="10200" y="19170"/>
                </a:cubicBezTo>
                <a:cubicBezTo>
                  <a:pt x="10200" y="19170"/>
                  <a:pt x="10200" y="19170"/>
                  <a:pt x="10050" y="19035"/>
                </a:cubicBezTo>
                <a:cubicBezTo>
                  <a:pt x="10050" y="19035"/>
                  <a:pt x="10050" y="19035"/>
                  <a:pt x="10050" y="19035"/>
                </a:cubicBezTo>
                <a:cubicBezTo>
                  <a:pt x="9900" y="19035"/>
                  <a:pt x="9900" y="19035"/>
                  <a:pt x="9900" y="19035"/>
                </a:cubicBezTo>
                <a:cubicBezTo>
                  <a:pt x="9750" y="19035"/>
                  <a:pt x="9750" y="18900"/>
                  <a:pt x="9750" y="18900"/>
                </a:cubicBezTo>
                <a:cubicBezTo>
                  <a:pt x="9600" y="18900"/>
                  <a:pt x="9600" y="18900"/>
                  <a:pt x="9600" y="18900"/>
                </a:cubicBezTo>
                <a:cubicBezTo>
                  <a:pt x="9600" y="18900"/>
                  <a:pt x="9450" y="18765"/>
                  <a:pt x="9450" y="18765"/>
                </a:cubicBezTo>
                <a:cubicBezTo>
                  <a:pt x="9450" y="18765"/>
                  <a:pt x="9450" y="18765"/>
                  <a:pt x="9300" y="18765"/>
                </a:cubicBezTo>
                <a:cubicBezTo>
                  <a:pt x="9300" y="18765"/>
                  <a:pt x="9300" y="18765"/>
                  <a:pt x="9300" y="18630"/>
                </a:cubicBezTo>
                <a:cubicBezTo>
                  <a:pt x="9300" y="18630"/>
                  <a:pt x="9150" y="18630"/>
                  <a:pt x="9150" y="18630"/>
                </a:cubicBezTo>
                <a:cubicBezTo>
                  <a:pt x="9150" y="18630"/>
                  <a:pt x="9150" y="18495"/>
                  <a:pt x="9150" y="18495"/>
                </a:cubicBezTo>
                <a:cubicBezTo>
                  <a:pt x="9000" y="18495"/>
                  <a:pt x="9000" y="18495"/>
                  <a:pt x="9000" y="18495"/>
                </a:cubicBezTo>
                <a:cubicBezTo>
                  <a:pt x="9000" y="18495"/>
                  <a:pt x="9000" y="18360"/>
                  <a:pt x="8850" y="18360"/>
                </a:cubicBezTo>
                <a:cubicBezTo>
                  <a:pt x="8850" y="18360"/>
                  <a:pt x="8850" y="18360"/>
                  <a:pt x="8850" y="18360"/>
                </a:cubicBezTo>
                <a:cubicBezTo>
                  <a:pt x="8850" y="18225"/>
                  <a:pt x="8850" y="18225"/>
                  <a:pt x="8850" y="18225"/>
                </a:cubicBezTo>
                <a:cubicBezTo>
                  <a:pt x="8700" y="18225"/>
                  <a:pt x="8700" y="18225"/>
                  <a:pt x="8700" y="18090"/>
                </a:cubicBezTo>
                <a:cubicBezTo>
                  <a:pt x="8700" y="18090"/>
                  <a:pt x="8700" y="18090"/>
                  <a:pt x="8700" y="18090"/>
                </a:cubicBezTo>
                <a:cubicBezTo>
                  <a:pt x="8700" y="17955"/>
                  <a:pt x="8700" y="17955"/>
                  <a:pt x="8700" y="17955"/>
                </a:cubicBezTo>
                <a:cubicBezTo>
                  <a:pt x="8550" y="17955"/>
                  <a:pt x="8550" y="17955"/>
                  <a:pt x="8550" y="17820"/>
                </a:cubicBezTo>
                <a:cubicBezTo>
                  <a:pt x="8550" y="17820"/>
                  <a:pt x="8550" y="17820"/>
                  <a:pt x="8550" y="17820"/>
                </a:cubicBezTo>
                <a:cubicBezTo>
                  <a:pt x="8550" y="17820"/>
                  <a:pt x="8550" y="17685"/>
                  <a:pt x="8550" y="17685"/>
                </a:cubicBezTo>
                <a:cubicBezTo>
                  <a:pt x="8550" y="17685"/>
                  <a:pt x="8550" y="17685"/>
                  <a:pt x="8550" y="17685"/>
                </a:cubicBezTo>
                <a:cubicBezTo>
                  <a:pt x="8550" y="17685"/>
                  <a:pt x="8550" y="17685"/>
                  <a:pt x="8550" y="17685"/>
                </a:cubicBezTo>
                <a:cubicBezTo>
                  <a:pt x="8700" y="17685"/>
                  <a:pt x="8700" y="17820"/>
                  <a:pt x="8850" y="17820"/>
                </a:cubicBezTo>
                <a:cubicBezTo>
                  <a:pt x="8850" y="17820"/>
                  <a:pt x="8850" y="17820"/>
                  <a:pt x="8850" y="17955"/>
                </a:cubicBezTo>
                <a:cubicBezTo>
                  <a:pt x="9000" y="17955"/>
                  <a:pt x="9000" y="17955"/>
                  <a:pt x="9150" y="17955"/>
                </a:cubicBezTo>
                <a:cubicBezTo>
                  <a:pt x="9150" y="18090"/>
                  <a:pt x="9150" y="18090"/>
                  <a:pt x="9300" y="18090"/>
                </a:cubicBezTo>
                <a:cubicBezTo>
                  <a:pt x="9300" y="18090"/>
                  <a:pt x="9450" y="18225"/>
                  <a:pt x="9600" y="18225"/>
                </a:cubicBezTo>
                <a:cubicBezTo>
                  <a:pt x="9600" y="18225"/>
                  <a:pt x="9600" y="18225"/>
                  <a:pt x="9600" y="18225"/>
                </a:cubicBezTo>
                <a:cubicBezTo>
                  <a:pt x="9750" y="18360"/>
                  <a:pt x="9900" y="18360"/>
                  <a:pt x="10050" y="18360"/>
                </a:cubicBezTo>
                <a:cubicBezTo>
                  <a:pt x="10050" y="18360"/>
                  <a:pt x="10050" y="18360"/>
                  <a:pt x="10200" y="18360"/>
                </a:cubicBezTo>
                <a:cubicBezTo>
                  <a:pt x="10200" y="18495"/>
                  <a:pt x="10350" y="18495"/>
                  <a:pt x="10350" y="18495"/>
                </a:cubicBezTo>
                <a:cubicBezTo>
                  <a:pt x="10500" y="18495"/>
                  <a:pt x="10500" y="18495"/>
                  <a:pt x="10650" y="18495"/>
                </a:cubicBezTo>
                <a:cubicBezTo>
                  <a:pt x="10650" y="18495"/>
                  <a:pt x="10800" y="18630"/>
                  <a:pt x="10800" y="18630"/>
                </a:cubicBezTo>
                <a:cubicBezTo>
                  <a:pt x="10950" y="18630"/>
                  <a:pt x="10950" y="18630"/>
                  <a:pt x="11100" y="18630"/>
                </a:cubicBezTo>
                <a:cubicBezTo>
                  <a:pt x="11100" y="18630"/>
                  <a:pt x="11250" y="18630"/>
                  <a:pt x="11400" y="18630"/>
                </a:cubicBezTo>
                <a:cubicBezTo>
                  <a:pt x="11400" y="18630"/>
                  <a:pt x="11400" y="18630"/>
                  <a:pt x="11550" y="18630"/>
                </a:cubicBezTo>
                <a:cubicBezTo>
                  <a:pt x="11700" y="18630"/>
                  <a:pt x="11850" y="18630"/>
                  <a:pt x="12000" y="18630"/>
                </a:cubicBezTo>
                <a:cubicBezTo>
                  <a:pt x="12150" y="18630"/>
                  <a:pt x="12300" y="18630"/>
                  <a:pt x="12450" y="18630"/>
                </a:cubicBezTo>
                <a:cubicBezTo>
                  <a:pt x="12600" y="18630"/>
                  <a:pt x="12600" y="18630"/>
                  <a:pt x="12600" y="18630"/>
                </a:cubicBezTo>
                <a:cubicBezTo>
                  <a:pt x="12750" y="18630"/>
                  <a:pt x="12900" y="18630"/>
                  <a:pt x="12900" y="18630"/>
                </a:cubicBezTo>
                <a:cubicBezTo>
                  <a:pt x="13050" y="18630"/>
                  <a:pt x="13050" y="18630"/>
                  <a:pt x="13200" y="18630"/>
                </a:cubicBezTo>
                <a:cubicBezTo>
                  <a:pt x="13200" y="18630"/>
                  <a:pt x="13350" y="18495"/>
                  <a:pt x="13500" y="18495"/>
                </a:cubicBezTo>
                <a:cubicBezTo>
                  <a:pt x="13500" y="18495"/>
                  <a:pt x="13500" y="18495"/>
                  <a:pt x="13650" y="18495"/>
                </a:cubicBezTo>
                <a:cubicBezTo>
                  <a:pt x="13650" y="18495"/>
                  <a:pt x="13800" y="18495"/>
                  <a:pt x="13950" y="18360"/>
                </a:cubicBezTo>
                <a:cubicBezTo>
                  <a:pt x="13950" y="18360"/>
                  <a:pt x="13950" y="18360"/>
                  <a:pt x="13950" y="18360"/>
                </a:cubicBezTo>
                <a:cubicBezTo>
                  <a:pt x="14100" y="18360"/>
                  <a:pt x="14250" y="18360"/>
                  <a:pt x="14400" y="18225"/>
                </a:cubicBezTo>
                <a:cubicBezTo>
                  <a:pt x="14400" y="18225"/>
                  <a:pt x="14400" y="18225"/>
                  <a:pt x="14400" y="18225"/>
                </a:cubicBezTo>
                <a:cubicBezTo>
                  <a:pt x="14550" y="18225"/>
                  <a:pt x="14700" y="18090"/>
                  <a:pt x="14700" y="18090"/>
                </a:cubicBezTo>
                <a:cubicBezTo>
                  <a:pt x="14850" y="18090"/>
                  <a:pt x="14850" y="18090"/>
                  <a:pt x="14850" y="17955"/>
                </a:cubicBezTo>
                <a:cubicBezTo>
                  <a:pt x="15000" y="17955"/>
                  <a:pt x="15000" y="17955"/>
                  <a:pt x="15150" y="17955"/>
                </a:cubicBezTo>
                <a:cubicBezTo>
                  <a:pt x="15150" y="17820"/>
                  <a:pt x="15150" y="17820"/>
                  <a:pt x="15150" y="17820"/>
                </a:cubicBezTo>
                <a:cubicBezTo>
                  <a:pt x="15300" y="17820"/>
                  <a:pt x="15300" y="17685"/>
                  <a:pt x="15450" y="17685"/>
                </a:cubicBezTo>
                <a:cubicBezTo>
                  <a:pt x="15450" y="17685"/>
                  <a:pt x="15450" y="17685"/>
                  <a:pt x="15450" y="17685"/>
                </a:cubicBezTo>
                <a:cubicBezTo>
                  <a:pt x="15450" y="17685"/>
                  <a:pt x="15450" y="17685"/>
                  <a:pt x="15450" y="17685"/>
                </a:cubicBezTo>
                <a:cubicBezTo>
                  <a:pt x="15450" y="17685"/>
                  <a:pt x="15450" y="17820"/>
                  <a:pt x="15450" y="17820"/>
                </a:cubicBezTo>
                <a:close/>
                <a:moveTo>
                  <a:pt x="2850" y="7020"/>
                </a:moveTo>
                <a:cubicBezTo>
                  <a:pt x="2850" y="4725"/>
                  <a:pt x="2850" y="4725"/>
                  <a:pt x="2850" y="4725"/>
                </a:cubicBezTo>
                <a:cubicBezTo>
                  <a:pt x="4200" y="4725"/>
                  <a:pt x="5250" y="3780"/>
                  <a:pt x="5250" y="2565"/>
                </a:cubicBezTo>
                <a:cubicBezTo>
                  <a:pt x="8550" y="2565"/>
                  <a:pt x="8550" y="2565"/>
                  <a:pt x="8550" y="2565"/>
                </a:cubicBezTo>
                <a:cubicBezTo>
                  <a:pt x="8700" y="3780"/>
                  <a:pt x="9750" y="4725"/>
                  <a:pt x="10950" y="4725"/>
                </a:cubicBezTo>
                <a:cubicBezTo>
                  <a:pt x="10950" y="7020"/>
                  <a:pt x="10950" y="7020"/>
                  <a:pt x="10950" y="7020"/>
                </a:cubicBezTo>
                <a:cubicBezTo>
                  <a:pt x="10950" y="7020"/>
                  <a:pt x="10950" y="7020"/>
                  <a:pt x="10950" y="7020"/>
                </a:cubicBezTo>
                <a:cubicBezTo>
                  <a:pt x="10950" y="7020"/>
                  <a:pt x="10800" y="6885"/>
                  <a:pt x="10800" y="6885"/>
                </a:cubicBezTo>
                <a:cubicBezTo>
                  <a:pt x="10650" y="6750"/>
                  <a:pt x="10650" y="6750"/>
                  <a:pt x="10500" y="6615"/>
                </a:cubicBezTo>
                <a:cubicBezTo>
                  <a:pt x="10500" y="6615"/>
                  <a:pt x="10500" y="6615"/>
                  <a:pt x="10500" y="6615"/>
                </a:cubicBezTo>
                <a:cubicBezTo>
                  <a:pt x="9600" y="6075"/>
                  <a:pt x="8550" y="5670"/>
                  <a:pt x="7500" y="5535"/>
                </a:cubicBezTo>
                <a:cubicBezTo>
                  <a:pt x="7500" y="5535"/>
                  <a:pt x="7500" y="5535"/>
                  <a:pt x="7500" y="5535"/>
                </a:cubicBezTo>
                <a:cubicBezTo>
                  <a:pt x="7350" y="5535"/>
                  <a:pt x="7050" y="5535"/>
                  <a:pt x="6900" y="5535"/>
                </a:cubicBezTo>
                <a:cubicBezTo>
                  <a:pt x="6750" y="5535"/>
                  <a:pt x="6600" y="5535"/>
                  <a:pt x="6300" y="5535"/>
                </a:cubicBezTo>
                <a:cubicBezTo>
                  <a:pt x="6300" y="5535"/>
                  <a:pt x="6300" y="5535"/>
                  <a:pt x="6300" y="5535"/>
                </a:cubicBezTo>
                <a:cubicBezTo>
                  <a:pt x="5250" y="5670"/>
                  <a:pt x="4200" y="6075"/>
                  <a:pt x="3300" y="6615"/>
                </a:cubicBezTo>
                <a:cubicBezTo>
                  <a:pt x="3300" y="6615"/>
                  <a:pt x="3300" y="6615"/>
                  <a:pt x="3300" y="6615"/>
                </a:cubicBezTo>
                <a:cubicBezTo>
                  <a:pt x="3150" y="6750"/>
                  <a:pt x="3150" y="6750"/>
                  <a:pt x="3150" y="6885"/>
                </a:cubicBezTo>
                <a:cubicBezTo>
                  <a:pt x="3000" y="6885"/>
                  <a:pt x="3000" y="7020"/>
                  <a:pt x="2850" y="7020"/>
                </a:cubicBezTo>
                <a:cubicBezTo>
                  <a:pt x="2850" y="7020"/>
                  <a:pt x="2850" y="7020"/>
                  <a:pt x="2850" y="7020"/>
                </a:cubicBezTo>
                <a:close/>
                <a:moveTo>
                  <a:pt x="12600" y="11340"/>
                </a:moveTo>
                <a:cubicBezTo>
                  <a:pt x="12600" y="11340"/>
                  <a:pt x="12600" y="11340"/>
                  <a:pt x="12750" y="11340"/>
                </a:cubicBezTo>
                <a:cubicBezTo>
                  <a:pt x="12900" y="11475"/>
                  <a:pt x="13050" y="11475"/>
                  <a:pt x="13350" y="11475"/>
                </a:cubicBezTo>
                <a:cubicBezTo>
                  <a:pt x="13500" y="11475"/>
                  <a:pt x="13650" y="11610"/>
                  <a:pt x="13800" y="11610"/>
                </a:cubicBezTo>
                <a:cubicBezTo>
                  <a:pt x="13950" y="11610"/>
                  <a:pt x="13950" y="11745"/>
                  <a:pt x="14100" y="11745"/>
                </a:cubicBezTo>
                <a:cubicBezTo>
                  <a:pt x="14100" y="11745"/>
                  <a:pt x="14100" y="11745"/>
                  <a:pt x="14250" y="11745"/>
                </a:cubicBezTo>
                <a:cubicBezTo>
                  <a:pt x="14250" y="11880"/>
                  <a:pt x="14400" y="11880"/>
                  <a:pt x="14550" y="11880"/>
                </a:cubicBezTo>
                <a:cubicBezTo>
                  <a:pt x="14550" y="11880"/>
                  <a:pt x="14550" y="12015"/>
                  <a:pt x="14550" y="12015"/>
                </a:cubicBezTo>
                <a:cubicBezTo>
                  <a:pt x="14850" y="12150"/>
                  <a:pt x="15000" y="12285"/>
                  <a:pt x="15150" y="12420"/>
                </a:cubicBezTo>
                <a:cubicBezTo>
                  <a:pt x="15150" y="12420"/>
                  <a:pt x="15150" y="12420"/>
                  <a:pt x="15150" y="12420"/>
                </a:cubicBezTo>
                <a:cubicBezTo>
                  <a:pt x="15150" y="12420"/>
                  <a:pt x="15150" y="12555"/>
                  <a:pt x="15300" y="12555"/>
                </a:cubicBezTo>
                <a:cubicBezTo>
                  <a:pt x="15300" y="12555"/>
                  <a:pt x="15300" y="12555"/>
                  <a:pt x="15300" y="12555"/>
                </a:cubicBezTo>
                <a:cubicBezTo>
                  <a:pt x="15300" y="12690"/>
                  <a:pt x="15300" y="12690"/>
                  <a:pt x="15300" y="12825"/>
                </a:cubicBezTo>
                <a:cubicBezTo>
                  <a:pt x="15300" y="12825"/>
                  <a:pt x="15300" y="12825"/>
                  <a:pt x="15450" y="12825"/>
                </a:cubicBezTo>
                <a:cubicBezTo>
                  <a:pt x="15450" y="12825"/>
                  <a:pt x="15450" y="12960"/>
                  <a:pt x="15450" y="12960"/>
                </a:cubicBezTo>
                <a:cubicBezTo>
                  <a:pt x="15450" y="12960"/>
                  <a:pt x="15450" y="12960"/>
                  <a:pt x="15450" y="12960"/>
                </a:cubicBezTo>
                <a:cubicBezTo>
                  <a:pt x="15450" y="13095"/>
                  <a:pt x="15450" y="13095"/>
                  <a:pt x="15450" y="13230"/>
                </a:cubicBezTo>
                <a:cubicBezTo>
                  <a:pt x="15450" y="14175"/>
                  <a:pt x="13800" y="14985"/>
                  <a:pt x="12000" y="14985"/>
                </a:cubicBezTo>
                <a:cubicBezTo>
                  <a:pt x="10200" y="14985"/>
                  <a:pt x="8550" y="14175"/>
                  <a:pt x="8550" y="13230"/>
                </a:cubicBezTo>
                <a:cubicBezTo>
                  <a:pt x="8550" y="12960"/>
                  <a:pt x="8550" y="12825"/>
                  <a:pt x="8700" y="12690"/>
                </a:cubicBezTo>
                <a:cubicBezTo>
                  <a:pt x="8850" y="12555"/>
                  <a:pt x="9000" y="12285"/>
                  <a:pt x="9150" y="12150"/>
                </a:cubicBezTo>
                <a:cubicBezTo>
                  <a:pt x="9300" y="12150"/>
                  <a:pt x="9300" y="12150"/>
                  <a:pt x="9300" y="12015"/>
                </a:cubicBezTo>
                <a:cubicBezTo>
                  <a:pt x="9300" y="12015"/>
                  <a:pt x="9450" y="12015"/>
                  <a:pt x="9450" y="11880"/>
                </a:cubicBezTo>
                <a:cubicBezTo>
                  <a:pt x="10200" y="11610"/>
                  <a:pt x="11100" y="11340"/>
                  <a:pt x="12000" y="11340"/>
                </a:cubicBezTo>
                <a:cubicBezTo>
                  <a:pt x="12150" y="11340"/>
                  <a:pt x="12450" y="11340"/>
                  <a:pt x="12600" y="11340"/>
                </a:cubicBezTo>
                <a:close/>
                <a:moveTo>
                  <a:pt x="14100" y="10530"/>
                </a:moveTo>
                <a:cubicBezTo>
                  <a:pt x="14100" y="10530"/>
                  <a:pt x="14100" y="10530"/>
                  <a:pt x="14250" y="10530"/>
                </a:cubicBezTo>
                <a:cubicBezTo>
                  <a:pt x="14250" y="10665"/>
                  <a:pt x="14400" y="10665"/>
                  <a:pt x="14400" y="10665"/>
                </a:cubicBezTo>
                <a:cubicBezTo>
                  <a:pt x="14400" y="10665"/>
                  <a:pt x="14550" y="10800"/>
                  <a:pt x="14550" y="10800"/>
                </a:cubicBezTo>
                <a:cubicBezTo>
                  <a:pt x="14700" y="10800"/>
                  <a:pt x="14700" y="10800"/>
                  <a:pt x="14850" y="10935"/>
                </a:cubicBezTo>
                <a:cubicBezTo>
                  <a:pt x="14850" y="10935"/>
                  <a:pt x="14850" y="10935"/>
                  <a:pt x="14850" y="10935"/>
                </a:cubicBezTo>
                <a:cubicBezTo>
                  <a:pt x="15000" y="10935"/>
                  <a:pt x="15150" y="11070"/>
                  <a:pt x="15300" y="11070"/>
                </a:cubicBezTo>
                <a:cubicBezTo>
                  <a:pt x="15300" y="11070"/>
                  <a:pt x="15300" y="11070"/>
                  <a:pt x="15450" y="11070"/>
                </a:cubicBezTo>
                <a:cubicBezTo>
                  <a:pt x="15450" y="11070"/>
                  <a:pt x="15600" y="11205"/>
                  <a:pt x="15750" y="11205"/>
                </a:cubicBezTo>
                <a:cubicBezTo>
                  <a:pt x="15750" y="11205"/>
                  <a:pt x="15750" y="11205"/>
                  <a:pt x="15900" y="11205"/>
                </a:cubicBezTo>
                <a:cubicBezTo>
                  <a:pt x="15900" y="11205"/>
                  <a:pt x="16050" y="11205"/>
                  <a:pt x="16200" y="11205"/>
                </a:cubicBezTo>
                <a:cubicBezTo>
                  <a:pt x="16200" y="11205"/>
                  <a:pt x="16200" y="11340"/>
                  <a:pt x="16350" y="11340"/>
                </a:cubicBezTo>
                <a:cubicBezTo>
                  <a:pt x="16500" y="11340"/>
                  <a:pt x="16500" y="11340"/>
                  <a:pt x="16650" y="11340"/>
                </a:cubicBezTo>
                <a:cubicBezTo>
                  <a:pt x="16650" y="11340"/>
                  <a:pt x="16800" y="11340"/>
                  <a:pt x="16800" y="11340"/>
                </a:cubicBezTo>
                <a:cubicBezTo>
                  <a:pt x="16950" y="11340"/>
                  <a:pt x="17100" y="11340"/>
                  <a:pt x="17250" y="11340"/>
                </a:cubicBezTo>
                <a:cubicBezTo>
                  <a:pt x="17400" y="11340"/>
                  <a:pt x="17550" y="11340"/>
                  <a:pt x="17850" y="11340"/>
                </a:cubicBezTo>
                <a:cubicBezTo>
                  <a:pt x="17850" y="11340"/>
                  <a:pt x="17850" y="11340"/>
                  <a:pt x="18000" y="11340"/>
                </a:cubicBezTo>
                <a:cubicBezTo>
                  <a:pt x="18000" y="11340"/>
                  <a:pt x="18150" y="11340"/>
                  <a:pt x="18300" y="11340"/>
                </a:cubicBezTo>
                <a:cubicBezTo>
                  <a:pt x="18300" y="11340"/>
                  <a:pt x="18300" y="11205"/>
                  <a:pt x="18450" y="11205"/>
                </a:cubicBezTo>
                <a:cubicBezTo>
                  <a:pt x="18450" y="11205"/>
                  <a:pt x="18600" y="11205"/>
                  <a:pt x="18750" y="11205"/>
                </a:cubicBezTo>
                <a:cubicBezTo>
                  <a:pt x="18750" y="11205"/>
                  <a:pt x="18750" y="11205"/>
                  <a:pt x="18900" y="11205"/>
                </a:cubicBezTo>
                <a:cubicBezTo>
                  <a:pt x="18900" y="11205"/>
                  <a:pt x="19050" y="11070"/>
                  <a:pt x="19200" y="11070"/>
                </a:cubicBezTo>
                <a:cubicBezTo>
                  <a:pt x="19200" y="11070"/>
                  <a:pt x="19200" y="11070"/>
                  <a:pt x="19350" y="11070"/>
                </a:cubicBezTo>
                <a:cubicBezTo>
                  <a:pt x="19500" y="11070"/>
                  <a:pt x="19500" y="10935"/>
                  <a:pt x="19650" y="10935"/>
                </a:cubicBezTo>
                <a:cubicBezTo>
                  <a:pt x="19650" y="10935"/>
                  <a:pt x="19650" y="10935"/>
                  <a:pt x="19650" y="10935"/>
                </a:cubicBezTo>
                <a:cubicBezTo>
                  <a:pt x="19800" y="10800"/>
                  <a:pt x="19950" y="10800"/>
                  <a:pt x="20100" y="10800"/>
                </a:cubicBezTo>
                <a:cubicBezTo>
                  <a:pt x="20100" y="10800"/>
                  <a:pt x="20100" y="10665"/>
                  <a:pt x="20100" y="10665"/>
                </a:cubicBezTo>
                <a:cubicBezTo>
                  <a:pt x="20250" y="10665"/>
                  <a:pt x="20250" y="10665"/>
                  <a:pt x="20400" y="10530"/>
                </a:cubicBezTo>
                <a:cubicBezTo>
                  <a:pt x="20400" y="10530"/>
                  <a:pt x="20400" y="10530"/>
                  <a:pt x="20550" y="10530"/>
                </a:cubicBezTo>
                <a:cubicBezTo>
                  <a:pt x="20550" y="10395"/>
                  <a:pt x="20550" y="10395"/>
                  <a:pt x="20700" y="10395"/>
                </a:cubicBezTo>
                <a:cubicBezTo>
                  <a:pt x="20700" y="10395"/>
                  <a:pt x="20700" y="10395"/>
                  <a:pt x="20700" y="10260"/>
                </a:cubicBezTo>
                <a:cubicBezTo>
                  <a:pt x="20700" y="10395"/>
                  <a:pt x="20700" y="10395"/>
                  <a:pt x="20700" y="10395"/>
                </a:cubicBezTo>
                <a:cubicBezTo>
                  <a:pt x="20700" y="10395"/>
                  <a:pt x="20700" y="10395"/>
                  <a:pt x="20700" y="10530"/>
                </a:cubicBezTo>
                <a:cubicBezTo>
                  <a:pt x="20700" y="10530"/>
                  <a:pt x="20700" y="10530"/>
                  <a:pt x="20700" y="10530"/>
                </a:cubicBezTo>
                <a:cubicBezTo>
                  <a:pt x="20700" y="10530"/>
                  <a:pt x="20700" y="10665"/>
                  <a:pt x="20700" y="10665"/>
                </a:cubicBezTo>
                <a:cubicBezTo>
                  <a:pt x="20700" y="10665"/>
                  <a:pt x="20700" y="10665"/>
                  <a:pt x="20550" y="10665"/>
                </a:cubicBezTo>
                <a:cubicBezTo>
                  <a:pt x="20550" y="10800"/>
                  <a:pt x="20550" y="10800"/>
                  <a:pt x="20550" y="10800"/>
                </a:cubicBezTo>
                <a:cubicBezTo>
                  <a:pt x="20550" y="10800"/>
                  <a:pt x="20550" y="10935"/>
                  <a:pt x="20550" y="10935"/>
                </a:cubicBezTo>
                <a:cubicBezTo>
                  <a:pt x="20550" y="10935"/>
                  <a:pt x="20400" y="10935"/>
                  <a:pt x="20400" y="10935"/>
                </a:cubicBezTo>
                <a:cubicBezTo>
                  <a:pt x="20400" y="11070"/>
                  <a:pt x="20400" y="11070"/>
                  <a:pt x="20400" y="11070"/>
                </a:cubicBezTo>
                <a:cubicBezTo>
                  <a:pt x="20400" y="11070"/>
                  <a:pt x="20400" y="11070"/>
                  <a:pt x="20250" y="11070"/>
                </a:cubicBezTo>
                <a:cubicBezTo>
                  <a:pt x="20250" y="11205"/>
                  <a:pt x="20250" y="11205"/>
                  <a:pt x="20250" y="11205"/>
                </a:cubicBezTo>
                <a:cubicBezTo>
                  <a:pt x="20250" y="11205"/>
                  <a:pt x="20100" y="11205"/>
                  <a:pt x="20100" y="11340"/>
                </a:cubicBezTo>
                <a:cubicBezTo>
                  <a:pt x="20100" y="11340"/>
                  <a:pt x="20100" y="11340"/>
                  <a:pt x="19950" y="11340"/>
                </a:cubicBezTo>
                <a:cubicBezTo>
                  <a:pt x="19950" y="11340"/>
                  <a:pt x="19950" y="11340"/>
                  <a:pt x="19950" y="11475"/>
                </a:cubicBezTo>
                <a:cubicBezTo>
                  <a:pt x="19950" y="11475"/>
                  <a:pt x="19800" y="11475"/>
                  <a:pt x="19800" y="11475"/>
                </a:cubicBezTo>
                <a:cubicBezTo>
                  <a:pt x="19800" y="11475"/>
                  <a:pt x="19800" y="11475"/>
                  <a:pt x="19650" y="11610"/>
                </a:cubicBezTo>
                <a:cubicBezTo>
                  <a:pt x="19650" y="11610"/>
                  <a:pt x="19650" y="11610"/>
                  <a:pt x="19500" y="11610"/>
                </a:cubicBezTo>
                <a:cubicBezTo>
                  <a:pt x="19500" y="11610"/>
                  <a:pt x="19500" y="11610"/>
                  <a:pt x="19500" y="11610"/>
                </a:cubicBezTo>
                <a:cubicBezTo>
                  <a:pt x="19350" y="11745"/>
                  <a:pt x="19350" y="11745"/>
                  <a:pt x="19350" y="11745"/>
                </a:cubicBezTo>
                <a:cubicBezTo>
                  <a:pt x="19200" y="11745"/>
                  <a:pt x="19200" y="11745"/>
                  <a:pt x="19200" y="11745"/>
                </a:cubicBezTo>
                <a:cubicBezTo>
                  <a:pt x="19200" y="11745"/>
                  <a:pt x="19050" y="11745"/>
                  <a:pt x="19050" y="11880"/>
                </a:cubicBezTo>
                <a:cubicBezTo>
                  <a:pt x="19050" y="11880"/>
                  <a:pt x="18900" y="11880"/>
                  <a:pt x="18900" y="11880"/>
                </a:cubicBezTo>
                <a:cubicBezTo>
                  <a:pt x="18900" y="11880"/>
                  <a:pt x="18750" y="11880"/>
                  <a:pt x="18750" y="11880"/>
                </a:cubicBezTo>
                <a:cubicBezTo>
                  <a:pt x="18750" y="11880"/>
                  <a:pt x="18600" y="11880"/>
                  <a:pt x="18600" y="11880"/>
                </a:cubicBezTo>
                <a:cubicBezTo>
                  <a:pt x="18600" y="12015"/>
                  <a:pt x="18450" y="12015"/>
                  <a:pt x="18450" y="12015"/>
                </a:cubicBezTo>
                <a:cubicBezTo>
                  <a:pt x="18450" y="12015"/>
                  <a:pt x="18300" y="12015"/>
                  <a:pt x="18300" y="12015"/>
                </a:cubicBezTo>
                <a:cubicBezTo>
                  <a:pt x="18300" y="12015"/>
                  <a:pt x="18150" y="12015"/>
                  <a:pt x="18150" y="12015"/>
                </a:cubicBezTo>
                <a:cubicBezTo>
                  <a:pt x="18000" y="12015"/>
                  <a:pt x="18000" y="12015"/>
                  <a:pt x="18000" y="12015"/>
                </a:cubicBezTo>
                <a:cubicBezTo>
                  <a:pt x="17850" y="12015"/>
                  <a:pt x="17850" y="12015"/>
                  <a:pt x="17700" y="12015"/>
                </a:cubicBezTo>
                <a:cubicBezTo>
                  <a:pt x="17700" y="12015"/>
                  <a:pt x="17700" y="12015"/>
                  <a:pt x="17700" y="12015"/>
                </a:cubicBezTo>
                <a:cubicBezTo>
                  <a:pt x="17550" y="12015"/>
                  <a:pt x="17400" y="12015"/>
                  <a:pt x="17250" y="12015"/>
                </a:cubicBezTo>
                <a:cubicBezTo>
                  <a:pt x="17100" y="12015"/>
                  <a:pt x="16950" y="12015"/>
                  <a:pt x="16800" y="12015"/>
                </a:cubicBezTo>
                <a:cubicBezTo>
                  <a:pt x="16800" y="12015"/>
                  <a:pt x="16800" y="12015"/>
                  <a:pt x="16650" y="12015"/>
                </a:cubicBezTo>
                <a:cubicBezTo>
                  <a:pt x="16650" y="12015"/>
                  <a:pt x="16500" y="12015"/>
                  <a:pt x="16500" y="12015"/>
                </a:cubicBezTo>
                <a:cubicBezTo>
                  <a:pt x="16350" y="12015"/>
                  <a:pt x="16350" y="12015"/>
                  <a:pt x="16200" y="12015"/>
                </a:cubicBezTo>
                <a:cubicBezTo>
                  <a:pt x="16200" y="12015"/>
                  <a:pt x="16050" y="12015"/>
                  <a:pt x="16050" y="12015"/>
                </a:cubicBezTo>
                <a:cubicBezTo>
                  <a:pt x="15900" y="11880"/>
                  <a:pt x="15900" y="11880"/>
                  <a:pt x="15900" y="11880"/>
                </a:cubicBezTo>
                <a:cubicBezTo>
                  <a:pt x="15750" y="11880"/>
                  <a:pt x="15750" y="11880"/>
                  <a:pt x="15750" y="11880"/>
                </a:cubicBezTo>
                <a:cubicBezTo>
                  <a:pt x="15300" y="11475"/>
                  <a:pt x="14700" y="11205"/>
                  <a:pt x="14100" y="10935"/>
                </a:cubicBezTo>
                <a:cubicBezTo>
                  <a:pt x="13950" y="10800"/>
                  <a:pt x="13800" y="10530"/>
                  <a:pt x="13800" y="10260"/>
                </a:cubicBezTo>
                <a:cubicBezTo>
                  <a:pt x="13800" y="10260"/>
                  <a:pt x="13800" y="10395"/>
                  <a:pt x="13950" y="10395"/>
                </a:cubicBezTo>
                <a:cubicBezTo>
                  <a:pt x="13950" y="10395"/>
                  <a:pt x="13950" y="10395"/>
                  <a:pt x="14100" y="10530"/>
                </a:cubicBezTo>
                <a:close/>
                <a:moveTo>
                  <a:pt x="20400" y="12015"/>
                </a:moveTo>
                <a:cubicBezTo>
                  <a:pt x="20400" y="12015"/>
                  <a:pt x="20400" y="12015"/>
                  <a:pt x="20550" y="12015"/>
                </a:cubicBezTo>
                <a:cubicBezTo>
                  <a:pt x="20550" y="11880"/>
                  <a:pt x="20550" y="11880"/>
                  <a:pt x="20700" y="11880"/>
                </a:cubicBezTo>
                <a:cubicBezTo>
                  <a:pt x="20700" y="11745"/>
                  <a:pt x="20700" y="11745"/>
                  <a:pt x="20700" y="11745"/>
                </a:cubicBezTo>
                <a:cubicBezTo>
                  <a:pt x="20700" y="11745"/>
                  <a:pt x="20700" y="11880"/>
                  <a:pt x="20700" y="11880"/>
                </a:cubicBezTo>
                <a:cubicBezTo>
                  <a:pt x="20700" y="11880"/>
                  <a:pt x="20700" y="11880"/>
                  <a:pt x="20700" y="11880"/>
                </a:cubicBezTo>
                <a:cubicBezTo>
                  <a:pt x="20700" y="12015"/>
                  <a:pt x="20700" y="12015"/>
                  <a:pt x="20700" y="12015"/>
                </a:cubicBezTo>
                <a:cubicBezTo>
                  <a:pt x="20700" y="12015"/>
                  <a:pt x="20700" y="12015"/>
                  <a:pt x="20700" y="12150"/>
                </a:cubicBezTo>
                <a:cubicBezTo>
                  <a:pt x="20700" y="12150"/>
                  <a:pt x="20700" y="12150"/>
                  <a:pt x="20550" y="12150"/>
                </a:cubicBezTo>
                <a:cubicBezTo>
                  <a:pt x="20550" y="12285"/>
                  <a:pt x="20550" y="12285"/>
                  <a:pt x="20550" y="12285"/>
                </a:cubicBezTo>
                <a:cubicBezTo>
                  <a:pt x="20550" y="12285"/>
                  <a:pt x="20550" y="12285"/>
                  <a:pt x="20550" y="12420"/>
                </a:cubicBezTo>
                <a:cubicBezTo>
                  <a:pt x="20550" y="12420"/>
                  <a:pt x="20400" y="12420"/>
                  <a:pt x="20400" y="12420"/>
                </a:cubicBezTo>
                <a:cubicBezTo>
                  <a:pt x="20400" y="12420"/>
                  <a:pt x="20400" y="12555"/>
                  <a:pt x="20400" y="12555"/>
                </a:cubicBezTo>
                <a:cubicBezTo>
                  <a:pt x="20400" y="12555"/>
                  <a:pt x="20400" y="12555"/>
                  <a:pt x="20250" y="12555"/>
                </a:cubicBezTo>
                <a:cubicBezTo>
                  <a:pt x="20250" y="12690"/>
                  <a:pt x="20250" y="12690"/>
                  <a:pt x="20250" y="12690"/>
                </a:cubicBezTo>
                <a:cubicBezTo>
                  <a:pt x="20250" y="12690"/>
                  <a:pt x="20100" y="12690"/>
                  <a:pt x="20100" y="12690"/>
                </a:cubicBezTo>
                <a:cubicBezTo>
                  <a:pt x="20100" y="12825"/>
                  <a:pt x="20100" y="12825"/>
                  <a:pt x="19950" y="12825"/>
                </a:cubicBezTo>
                <a:cubicBezTo>
                  <a:pt x="19950" y="12825"/>
                  <a:pt x="19950" y="12825"/>
                  <a:pt x="19950" y="12825"/>
                </a:cubicBezTo>
                <a:cubicBezTo>
                  <a:pt x="19950" y="12960"/>
                  <a:pt x="19800" y="12960"/>
                  <a:pt x="19800" y="12960"/>
                </a:cubicBezTo>
                <a:cubicBezTo>
                  <a:pt x="19800" y="12960"/>
                  <a:pt x="19800" y="12960"/>
                  <a:pt x="19650" y="12960"/>
                </a:cubicBezTo>
                <a:cubicBezTo>
                  <a:pt x="19650" y="13095"/>
                  <a:pt x="19650" y="13095"/>
                  <a:pt x="19500" y="13095"/>
                </a:cubicBezTo>
                <a:cubicBezTo>
                  <a:pt x="19500" y="13095"/>
                  <a:pt x="19500" y="13095"/>
                  <a:pt x="19500" y="13095"/>
                </a:cubicBezTo>
                <a:cubicBezTo>
                  <a:pt x="19350" y="13095"/>
                  <a:pt x="19350" y="13230"/>
                  <a:pt x="19350" y="13230"/>
                </a:cubicBezTo>
                <a:cubicBezTo>
                  <a:pt x="19200" y="13230"/>
                  <a:pt x="19200" y="13230"/>
                  <a:pt x="19200" y="13230"/>
                </a:cubicBezTo>
                <a:cubicBezTo>
                  <a:pt x="19200" y="13230"/>
                  <a:pt x="19050" y="13230"/>
                  <a:pt x="19050" y="13230"/>
                </a:cubicBezTo>
                <a:cubicBezTo>
                  <a:pt x="19050" y="13365"/>
                  <a:pt x="18900" y="13365"/>
                  <a:pt x="18900" y="13365"/>
                </a:cubicBezTo>
                <a:cubicBezTo>
                  <a:pt x="18900" y="13365"/>
                  <a:pt x="18750" y="13365"/>
                  <a:pt x="18750" y="13365"/>
                </a:cubicBezTo>
                <a:cubicBezTo>
                  <a:pt x="18750" y="13365"/>
                  <a:pt x="18600" y="13365"/>
                  <a:pt x="18600" y="13365"/>
                </a:cubicBezTo>
                <a:cubicBezTo>
                  <a:pt x="18600" y="13365"/>
                  <a:pt x="18450" y="13365"/>
                  <a:pt x="18450" y="13500"/>
                </a:cubicBezTo>
                <a:cubicBezTo>
                  <a:pt x="18450" y="13500"/>
                  <a:pt x="18300" y="13500"/>
                  <a:pt x="18300" y="13500"/>
                </a:cubicBezTo>
                <a:cubicBezTo>
                  <a:pt x="18300" y="13500"/>
                  <a:pt x="18150" y="13500"/>
                  <a:pt x="18150" y="13500"/>
                </a:cubicBezTo>
                <a:cubicBezTo>
                  <a:pt x="18000" y="13500"/>
                  <a:pt x="18000" y="13500"/>
                  <a:pt x="18000" y="13500"/>
                </a:cubicBezTo>
                <a:cubicBezTo>
                  <a:pt x="17850" y="13500"/>
                  <a:pt x="17850" y="13500"/>
                  <a:pt x="17700" y="13500"/>
                </a:cubicBezTo>
                <a:cubicBezTo>
                  <a:pt x="17700" y="13500"/>
                  <a:pt x="17700" y="13500"/>
                  <a:pt x="17700" y="13500"/>
                </a:cubicBezTo>
                <a:cubicBezTo>
                  <a:pt x="17550" y="13500"/>
                  <a:pt x="17400" y="13500"/>
                  <a:pt x="17250" y="13500"/>
                </a:cubicBezTo>
                <a:cubicBezTo>
                  <a:pt x="17100" y="13500"/>
                  <a:pt x="16950" y="13500"/>
                  <a:pt x="16650" y="13500"/>
                </a:cubicBezTo>
                <a:cubicBezTo>
                  <a:pt x="16650" y="13500"/>
                  <a:pt x="16500" y="13500"/>
                  <a:pt x="16500" y="13500"/>
                </a:cubicBezTo>
                <a:cubicBezTo>
                  <a:pt x="16350" y="13500"/>
                  <a:pt x="16350" y="13500"/>
                  <a:pt x="16200" y="13500"/>
                </a:cubicBezTo>
                <a:cubicBezTo>
                  <a:pt x="16200" y="13230"/>
                  <a:pt x="16200" y="13230"/>
                  <a:pt x="16200" y="13230"/>
                </a:cubicBezTo>
                <a:cubicBezTo>
                  <a:pt x="16200" y="13095"/>
                  <a:pt x="16200" y="12960"/>
                  <a:pt x="16200" y="12960"/>
                </a:cubicBezTo>
                <a:cubicBezTo>
                  <a:pt x="16200" y="12825"/>
                  <a:pt x="16200" y="12825"/>
                  <a:pt x="16200" y="12825"/>
                </a:cubicBezTo>
                <a:cubicBezTo>
                  <a:pt x="16200" y="12825"/>
                  <a:pt x="16200" y="12690"/>
                  <a:pt x="16200" y="12690"/>
                </a:cubicBezTo>
                <a:cubicBezTo>
                  <a:pt x="16200" y="12690"/>
                  <a:pt x="16200" y="12690"/>
                  <a:pt x="16200" y="12690"/>
                </a:cubicBezTo>
                <a:cubicBezTo>
                  <a:pt x="16350" y="12690"/>
                  <a:pt x="16500" y="12825"/>
                  <a:pt x="16650" y="12825"/>
                </a:cubicBezTo>
                <a:cubicBezTo>
                  <a:pt x="16650" y="12825"/>
                  <a:pt x="16650" y="12825"/>
                  <a:pt x="16800" y="12825"/>
                </a:cubicBezTo>
                <a:cubicBezTo>
                  <a:pt x="16950" y="12825"/>
                  <a:pt x="17100" y="12825"/>
                  <a:pt x="17250" y="12825"/>
                </a:cubicBezTo>
                <a:cubicBezTo>
                  <a:pt x="17400" y="12825"/>
                  <a:pt x="17550" y="12825"/>
                  <a:pt x="17850" y="12825"/>
                </a:cubicBezTo>
                <a:cubicBezTo>
                  <a:pt x="17850" y="12825"/>
                  <a:pt x="17850" y="12825"/>
                  <a:pt x="18000" y="12825"/>
                </a:cubicBezTo>
                <a:cubicBezTo>
                  <a:pt x="18000" y="12825"/>
                  <a:pt x="18150" y="12825"/>
                  <a:pt x="18300" y="12690"/>
                </a:cubicBezTo>
                <a:cubicBezTo>
                  <a:pt x="18300" y="12690"/>
                  <a:pt x="18300" y="12690"/>
                  <a:pt x="18450" y="12690"/>
                </a:cubicBezTo>
                <a:cubicBezTo>
                  <a:pt x="18450" y="12690"/>
                  <a:pt x="18600" y="12690"/>
                  <a:pt x="18750" y="12690"/>
                </a:cubicBezTo>
                <a:cubicBezTo>
                  <a:pt x="18750" y="12690"/>
                  <a:pt x="18750" y="12690"/>
                  <a:pt x="18900" y="12690"/>
                </a:cubicBezTo>
                <a:cubicBezTo>
                  <a:pt x="18900" y="12555"/>
                  <a:pt x="19050" y="12555"/>
                  <a:pt x="19200" y="12555"/>
                </a:cubicBezTo>
                <a:cubicBezTo>
                  <a:pt x="19200" y="12555"/>
                  <a:pt x="19200" y="12555"/>
                  <a:pt x="19350" y="12555"/>
                </a:cubicBezTo>
                <a:cubicBezTo>
                  <a:pt x="19500" y="12420"/>
                  <a:pt x="19500" y="12420"/>
                  <a:pt x="19650" y="12420"/>
                </a:cubicBezTo>
                <a:cubicBezTo>
                  <a:pt x="19650" y="12420"/>
                  <a:pt x="19650" y="12420"/>
                  <a:pt x="19650" y="12420"/>
                </a:cubicBezTo>
                <a:cubicBezTo>
                  <a:pt x="19800" y="12285"/>
                  <a:pt x="19950" y="12285"/>
                  <a:pt x="20100" y="12285"/>
                </a:cubicBezTo>
                <a:cubicBezTo>
                  <a:pt x="20100" y="12150"/>
                  <a:pt x="20100" y="12150"/>
                  <a:pt x="20100" y="12150"/>
                </a:cubicBezTo>
                <a:cubicBezTo>
                  <a:pt x="20250" y="12150"/>
                  <a:pt x="20250" y="12015"/>
                  <a:pt x="20400" y="12015"/>
                </a:cubicBezTo>
                <a:close/>
                <a:moveTo>
                  <a:pt x="20400" y="13500"/>
                </a:moveTo>
                <a:cubicBezTo>
                  <a:pt x="20400" y="13500"/>
                  <a:pt x="20400" y="13500"/>
                  <a:pt x="20550" y="13365"/>
                </a:cubicBezTo>
                <a:cubicBezTo>
                  <a:pt x="20550" y="13365"/>
                  <a:pt x="20550" y="13365"/>
                  <a:pt x="20700" y="13230"/>
                </a:cubicBezTo>
                <a:cubicBezTo>
                  <a:pt x="20700" y="13230"/>
                  <a:pt x="20700" y="13230"/>
                  <a:pt x="20700" y="13230"/>
                </a:cubicBezTo>
                <a:cubicBezTo>
                  <a:pt x="20700" y="13230"/>
                  <a:pt x="20700" y="13230"/>
                  <a:pt x="20700" y="13365"/>
                </a:cubicBezTo>
                <a:cubicBezTo>
                  <a:pt x="20700" y="13365"/>
                  <a:pt x="20700" y="13365"/>
                  <a:pt x="20700" y="13365"/>
                </a:cubicBezTo>
                <a:cubicBezTo>
                  <a:pt x="20700" y="13365"/>
                  <a:pt x="20700" y="13500"/>
                  <a:pt x="20700" y="13500"/>
                </a:cubicBezTo>
                <a:cubicBezTo>
                  <a:pt x="20700" y="13500"/>
                  <a:pt x="20700" y="13500"/>
                  <a:pt x="20700" y="13635"/>
                </a:cubicBezTo>
                <a:cubicBezTo>
                  <a:pt x="20700" y="13635"/>
                  <a:pt x="20700" y="13635"/>
                  <a:pt x="20550" y="13635"/>
                </a:cubicBezTo>
                <a:cubicBezTo>
                  <a:pt x="20550" y="13635"/>
                  <a:pt x="20550" y="13770"/>
                  <a:pt x="20550" y="13770"/>
                </a:cubicBezTo>
                <a:cubicBezTo>
                  <a:pt x="20550" y="13770"/>
                  <a:pt x="20550" y="13770"/>
                  <a:pt x="20550" y="13770"/>
                </a:cubicBezTo>
                <a:cubicBezTo>
                  <a:pt x="20550" y="13905"/>
                  <a:pt x="20400" y="13905"/>
                  <a:pt x="20400" y="13905"/>
                </a:cubicBezTo>
                <a:cubicBezTo>
                  <a:pt x="20400" y="13905"/>
                  <a:pt x="20400" y="13905"/>
                  <a:pt x="20400" y="14040"/>
                </a:cubicBezTo>
                <a:cubicBezTo>
                  <a:pt x="20400" y="14040"/>
                  <a:pt x="20400" y="14040"/>
                  <a:pt x="20250" y="14040"/>
                </a:cubicBezTo>
                <a:cubicBezTo>
                  <a:pt x="20250" y="14040"/>
                  <a:pt x="20250" y="14175"/>
                  <a:pt x="20250" y="14175"/>
                </a:cubicBezTo>
                <a:cubicBezTo>
                  <a:pt x="20250" y="14175"/>
                  <a:pt x="20100" y="14175"/>
                  <a:pt x="20100" y="14175"/>
                </a:cubicBezTo>
                <a:cubicBezTo>
                  <a:pt x="20100" y="14175"/>
                  <a:pt x="20100" y="14310"/>
                  <a:pt x="19950" y="14310"/>
                </a:cubicBezTo>
                <a:cubicBezTo>
                  <a:pt x="19950" y="14310"/>
                  <a:pt x="19950" y="14310"/>
                  <a:pt x="19950" y="14310"/>
                </a:cubicBezTo>
                <a:cubicBezTo>
                  <a:pt x="19950" y="14310"/>
                  <a:pt x="19800" y="14445"/>
                  <a:pt x="19800" y="14445"/>
                </a:cubicBezTo>
                <a:cubicBezTo>
                  <a:pt x="19800" y="14445"/>
                  <a:pt x="19800" y="14445"/>
                  <a:pt x="19650" y="14445"/>
                </a:cubicBezTo>
                <a:cubicBezTo>
                  <a:pt x="19650" y="14445"/>
                  <a:pt x="19650" y="14580"/>
                  <a:pt x="19500" y="14580"/>
                </a:cubicBezTo>
                <a:cubicBezTo>
                  <a:pt x="19500" y="14580"/>
                  <a:pt x="19500" y="14580"/>
                  <a:pt x="19500" y="14580"/>
                </a:cubicBezTo>
                <a:cubicBezTo>
                  <a:pt x="19350" y="14580"/>
                  <a:pt x="19350" y="14580"/>
                  <a:pt x="19350" y="14715"/>
                </a:cubicBezTo>
                <a:cubicBezTo>
                  <a:pt x="19200" y="14715"/>
                  <a:pt x="19200" y="14715"/>
                  <a:pt x="19200" y="14715"/>
                </a:cubicBezTo>
                <a:cubicBezTo>
                  <a:pt x="19200" y="14715"/>
                  <a:pt x="19050" y="14715"/>
                  <a:pt x="19050" y="14715"/>
                </a:cubicBezTo>
                <a:cubicBezTo>
                  <a:pt x="19050" y="14715"/>
                  <a:pt x="18900" y="14715"/>
                  <a:pt x="18900" y="14850"/>
                </a:cubicBezTo>
                <a:cubicBezTo>
                  <a:pt x="18900" y="14850"/>
                  <a:pt x="18750" y="14850"/>
                  <a:pt x="18750" y="14850"/>
                </a:cubicBezTo>
                <a:cubicBezTo>
                  <a:pt x="18750" y="14850"/>
                  <a:pt x="18600" y="14850"/>
                  <a:pt x="18600" y="14850"/>
                </a:cubicBezTo>
                <a:cubicBezTo>
                  <a:pt x="18600" y="14850"/>
                  <a:pt x="18450" y="14850"/>
                  <a:pt x="18450" y="14850"/>
                </a:cubicBezTo>
                <a:cubicBezTo>
                  <a:pt x="18450" y="14850"/>
                  <a:pt x="18300" y="14985"/>
                  <a:pt x="18300" y="14985"/>
                </a:cubicBezTo>
                <a:cubicBezTo>
                  <a:pt x="18300" y="14985"/>
                  <a:pt x="18150" y="14985"/>
                  <a:pt x="18150" y="14985"/>
                </a:cubicBezTo>
                <a:cubicBezTo>
                  <a:pt x="18000" y="14985"/>
                  <a:pt x="18000" y="14985"/>
                  <a:pt x="18000" y="14985"/>
                </a:cubicBezTo>
                <a:cubicBezTo>
                  <a:pt x="17850" y="14985"/>
                  <a:pt x="17850" y="14985"/>
                  <a:pt x="17700" y="14985"/>
                </a:cubicBezTo>
                <a:cubicBezTo>
                  <a:pt x="17700" y="14985"/>
                  <a:pt x="17700" y="14985"/>
                  <a:pt x="17700" y="14985"/>
                </a:cubicBezTo>
                <a:cubicBezTo>
                  <a:pt x="17550" y="14985"/>
                  <a:pt x="17400" y="14985"/>
                  <a:pt x="17250" y="14985"/>
                </a:cubicBezTo>
                <a:cubicBezTo>
                  <a:pt x="17100" y="14985"/>
                  <a:pt x="16950" y="14985"/>
                  <a:pt x="16650" y="14985"/>
                </a:cubicBezTo>
                <a:cubicBezTo>
                  <a:pt x="16650" y="14985"/>
                  <a:pt x="16500" y="14985"/>
                  <a:pt x="16500" y="14985"/>
                </a:cubicBezTo>
                <a:cubicBezTo>
                  <a:pt x="16350" y="14985"/>
                  <a:pt x="16350" y="14985"/>
                  <a:pt x="16200" y="14850"/>
                </a:cubicBezTo>
                <a:cubicBezTo>
                  <a:pt x="16200" y="14580"/>
                  <a:pt x="16200" y="14580"/>
                  <a:pt x="16200" y="14580"/>
                </a:cubicBezTo>
                <a:cubicBezTo>
                  <a:pt x="16200" y="14175"/>
                  <a:pt x="16200" y="14175"/>
                  <a:pt x="16200" y="14175"/>
                </a:cubicBezTo>
                <a:cubicBezTo>
                  <a:pt x="16350" y="14175"/>
                  <a:pt x="16350" y="14175"/>
                  <a:pt x="16350" y="14175"/>
                </a:cubicBezTo>
                <a:cubicBezTo>
                  <a:pt x="16500" y="14175"/>
                  <a:pt x="16650" y="14175"/>
                  <a:pt x="16650" y="14310"/>
                </a:cubicBezTo>
                <a:cubicBezTo>
                  <a:pt x="16800" y="14310"/>
                  <a:pt x="16800" y="14310"/>
                  <a:pt x="16800" y="14310"/>
                </a:cubicBezTo>
                <a:cubicBezTo>
                  <a:pt x="16950" y="14310"/>
                  <a:pt x="17100" y="14310"/>
                  <a:pt x="17250" y="14310"/>
                </a:cubicBezTo>
                <a:cubicBezTo>
                  <a:pt x="17400" y="14310"/>
                  <a:pt x="17550" y="14310"/>
                  <a:pt x="17850" y="14310"/>
                </a:cubicBezTo>
                <a:cubicBezTo>
                  <a:pt x="17850" y="14310"/>
                  <a:pt x="17850" y="14310"/>
                  <a:pt x="18000" y="14310"/>
                </a:cubicBezTo>
                <a:cubicBezTo>
                  <a:pt x="18000" y="14175"/>
                  <a:pt x="18150" y="14175"/>
                  <a:pt x="18300" y="14175"/>
                </a:cubicBezTo>
                <a:cubicBezTo>
                  <a:pt x="18300" y="14175"/>
                  <a:pt x="18300" y="14175"/>
                  <a:pt x="18450" y="14175"/>
                </a:cubicBezTo>
                <a:cubicBezTo>
                  <a:pt x="18450" y="14175"/>
                  <a:pt x="18600" y="14175"/>
                  <a:pt x="18750" y="14175"/>
                </a:cubicBezTo>
                <a:cubicBezTo>
                  <a:pt x="18750" y="14175"/>
                  <a:pt x="18750" y="14175"/>
                  <a:pt x="18900" y="14040"/>
                </a:cubicBezTo>
                <a:cubicBezTo>
                  <a:pt x="18900" y="14040"/>
                  <a:pt x="19050" y="14040"/>
                  <a:pt x="19200" y="14040"/>
                </a:cubicBezTo>
                <a:cubicBezTo>
                  <a:pt x="19200" y="14040"/>
                  <a:pt x="19200" y="14040"/>
                  <a:pt x="19350" y="14040"/>
                </a:cubicBezTo>
                <a:cubicBezTo>
                  <a:pt x="19500" y="13905"/>
                  <a:pt x="19500" y="13905"/>
                  <a:pt x="19650" y="13905"/>
                </a:cubicBezTo>
                <a:cubicBezTo>
                  <a:pt x="19650" y="13905"/>
                  <a:pt x="19650" y="13905"/>
                  <a:pt x="19650" y="13905"/>
                </a:cubicBezTo>
                <a:cubicBezTo>
                  <a:pt x="19800" y="13770"/>
                  <a:pt x="19950" y="13770"/>
                  <a:pt x="20100" y="13635"/>
                </a:cubicBezTo>
                <a:cubicBezTo>
                  <a:pt x="20100" y="13635"/>
                  <a:pt x="20100" y="13635"/>
                  <a:pt x="20100" y="13635"/>
                </a:cubicBezTo>
                <a:cubicBezTo>
                  <a:pt x="20250" y="13635"/>
                  <a:pt x="20250" y="13500"/>
                  <a:pt x="20400" y="13500"/>
                </a:cubicBezTo>
                <a:close/>
                <a:moveTo>
                  <a:pt x="20400" y="14985"/>
                </a:moveTo>
                <a:cubicBezTo>
                  <a:pt x="20400" y="14985"/>
                  <a:pt x="20400" y="14850"/>
                  <a:pt x="20550" y="14850"/>
                </a:cubicBezTo>
                <a:cubicBezTo>
                  <a:pt x="20550" y="14850"/>
                  <a:pt x="20550" y="14850"/>
                  <a:pt x="20700" y="14715"/>
                </a:cubicBezTo>
                <a:cubicBezTo>
                  <a:pt x="20700" y="14715"/>
                  <a:pt x="20700" y="14715"/>
                  <a:pt x="20700" y="14715"/>
                </a:cubicBezTo>
                <a:cubicBezTo>
                  <a:pt x="20700" y="14715"/>
                  <a:pt x="20700" y="14715"/>
                  <a:pt x="20700" y="14715"/>
                </a:cubicBezTo>
                <a:cubicBezTo>
                  <a:pt x="20700" y="14850"/>
                  <a:pt x="20700" y="14850"/>
                  <a:pt x="20700" y="14850"/>
                </a:cubicBezTo>
                <a:cubicBezTo>
                  <a:pt x="20700" y="14850"/>
                  <a:pt x="20700" y="14985"/>
                  <a:pt x="20700" y="14985"/>
                </a:cubicBezTo>
                <a:cubicBezTo>
                  <a:pt x="20700" y="14985"/>
                  <a:pt x="20700" y="14985"/>
                  <a:pt x="20700" y="14985"/>
                </a:cubicBezTo>
                <a:cubicBezTo>
                  <a:pt x="20700" y="15120"/>
                  <a:pt x="20700" y="15120"/>
                  <a:pt x="20550" y="15120"/>
                </a:cubicBezTo>
                <a:cubicBezTo>
                  <a:pt x="20550" y="15120"/>
                  <a:pt x="20550" y="15120"/>
                  <a:pt x="20550" y="15255"/>
                </a:cubicBezTo>
                <a:cubicBezTo>
                  <a:pt x="20550" y="15255"/>
                  <a:pt x="20550" y="15255"/>
                  <a:pt x="20550" y="15255"/>
                </a:cubicBezTo>
                <a:cubicBezTo>
                  <a:pt x="20550" y="15255"/>
                  <a:pt x="20400" y="15390"/>
                  <a:pt x="20400" y="15390"/>
                </a:cubicBezTo>
                <a:cubicBezTo>
                  <a:pt x="20400" y="15390"/>
                  <a:pt x="20400" y="15390"/>
                  <a:pt x="20400" y="15390"/>
                </a:cubicBezTo>
                <a:cubicBezTo>
                  <a:pt x="20400" y="15525"/>
                  <a:pt x="20400" y="15525"/>
                  <a:pt x="20250" y="15525"/>
                </a:cubicBezTo>
                <a:cubicBezTo>
                  <a:pt x="20250" y="15525"/>
                  <a:pt x="20250" y="15525"/>
                  <a:pt x="20250" y="15660"/>
                </a:cubicBezTo>
                <a:cubicBezTo>
                  <a:pt x="20250" y="15660"/>
                  <a:pt x="20100" y="15660"/>
                  <a:pt x="20100" y="15660"/>
                </a:cubicBezTo>
                <a:cubicBezTo>
                  <a:pt x="20100" y="15660"/>
                  <a:pt x="20100" y="15660"/>
                  <a:pt x="19950" y="15795"/>
                </a:cubicBezTo>
                <a:cubicBezTo>
                  <a:pt x="19950" y="15795"/>
                  <a:pt x="19950" y="15795"/>
                  <a:pt x="19950" y="15795"/>
                </a:cubicBezTo>
                <a:cubicBezTo>
                  <a:pt x="19950" y="15795"/>
                  <a:pt x="19800" y="15795"/>
                  <a:pt x="19800" y="15930"/>
                </a:cubicBezTo>
                <a:cubicBezTo>
                  <a:pt x="19800" y="15930"/>
                  <a:pt x="19800" y="15930"/>
                  <a:pt x="19650" y="15930"/>
                </a:cubicBezTo>
                <a:cubicBezTo>
                  <a:pt x="19650" y="15930"/>
                  <a:pt x="19650" y="15930"/>
                  <a:pt x="19500" y="16065"/>
                </a:cubicBezTo>
                <a:cubicBezTo>
                  <a:pt x="19500" y="16065"/>
                  <a:pt x="19500" y="16065"/>
                  <a:pt x="19500" y="16065"/>
                </a:cubicBezTo>
                <a:cubicBezTo>
                  <a:pt x="19350" y="16065"/>
                  <a:pt x="19350" y="16065"/>
                  <a:pt x="19350" y="16065"/>
                </a:cubicBezTo>
                <a:cubicBezTo>
                  <a:pt x="19200" y="16065"/>
                  <a:pt x="19200" y="16200"/>
                  <a:pt x="19200" y="16200"/>
                </a:cubicBezTo>
                <a:cubicBezTo>
                  <a:pt x="19200" y="16200"/>
                  <a:pt x="19050" y="16200"/>
                  <a:pt x="19050" y="16200"/>
                </a:cubicBezTo>
                <a:cubicBezTo>
                  <a:pt x="19050" y="16200"/>
                  <a:pt x="18900" y="16200"/>
                  <a:pt x="18900" y="16200"/>
                </a:cubicBezTo>
                <a:cubicBezTo>
                  <a:pt x="18900" y="16335"/>
                  <a:pt x="18750" y="16335"/>
                  <a:pt x="18750" y="16335"/>
                </a:cubicBezTo>
                <a:cubicBezTo>
                  <a:pt x="18750" y="16335"/>
                  <a:pt x="18600" y="16335"/>
                  <a:pt x="18600" y="16335"/>
                </a:cubicBezTo>
                <a:cubicBezTo>
                  <a:pt x="18600" y="16335"/>
                  <a:pt x="18450" y="16335"/>
                  <a:pt x="18450" y="16335"/>
                </a:cubicBezTo>
                <a:cubicBezTo>
                  <a:pt x="18450" y="16335"/>
                  <a:pt x="18300" y="16335"/>
                  <a:pt x="18300" y="16335"/>
                </a:cubicBezTo>
                <a:cubicBezTo>
                  <a:pt x="18300" y="16470"/>
                  <a:pt x="18150" y="16470"/>
                  <a:pt x="18150" y="16470"/>
                </a:cubicBezTo>
                <a:cubicBezTo>
                  <a:pt x="18000" y="16470"/>
                  <a:pt x="18000" y="16470"/>
                  <a:pt x="18000" y="16470"/>
                </a:cubicBezTo>
                <a:cubicBezTo>
                  <a:pt x="17850" y="16470"/>
                  <a:pt x="17850" y="16470"/>
                  <a:pt x="17700" y="16470"/>
                </a:cubicBezTo>
                <a:cubicBezTo>
                  <a:pt x="17700" y="16470"/>
                  <a:pt x="17700" y="16470"/>
                  <a:pt x="17700" y="16470"/>
                </a:cubicBezTo>
                <a:cubicBezTo>
                  <a:pt x="17550" y="16470"/>
                  <a:pt x="17400" y="16470"/>
                  <a:pt x="17250" y="16470"/>
                </a:cubicBezTo>
                <a:cubicBezTo>
                  <a:pt x="17100" y="16470"/>
                  <a:pt x="16950" y="16470"/>
                  <a:pt x="16650" y="16470"/>
                </a:cubicBezTo>
                <a:cubicBezTo>
                  <a:pt x="16650" y="16470"/>
                  <a:pt x="16500" y="16470"/>
                  <a:pt x="16500" y="16470"/>
                </a:cubicBezTo>
                <a:cubicBezTo>
                  <a:pt x="16350" y="16470"/>
                  <a:pt x="16350" y="16335"/>
                  <a:pt x="16200" y="16335"/>
                </a:cubicBezTo>
                <a:cubicBezTo>
                  <a:pt x="16200" y="16065"/>
                  <a:pt x="16200" y="16065"/>
                  <a:pt x="16200" y="16065"/>
                </a:cubicBezTo>
                <a:cubicBezTo>
                  <a:pt x="16200" y="15660"/>
                  <a:pt x="16200" y="15660"/>
                  <a:pt x="16200" y="15660"/>
                </a:cubicBezTo>
                <a:cubicBezTo>
                  <a:pt x="16350" y="15660"/>
                  <a:pt x="16350" y="15660"/>
                  <a:pt x="16350" y="15660"/>
                </a:cubicBezTo>
                <a:cubicBezTo>
                  <a:pt x="16500" y="15660"/>
                  <a:pt x="16650" y="15660"/>
                  <a:pt x="16650" y="15660"/>
                </a:cubicBezTo>
                <a:cubicBezTo>
                  <a:pt x="16800" y="15660"/>
                  <a:pt x="16800" y="15660"/>
                  <a:pt x="16800" y="15660"/>
                </a:cubicBezTo>
                <a:cubicBezTo>
                  <a:pt x="16950" y="15795"/>
                  <a:pt x="17100" y="15795"/>
                  <a:pt x="17250" y="15795"/>
                </a:cubicBezTo>
                <a:cubicBezTo>
                  <a:pt x="17400" y="15795"/>
                  <a:pt x="17550" y="15795"/>
                  <a:pt x="17850" y="15660"/>
                </a:cubicBezTo>
                <a:cubicBezTo>
                  <a:pt x="17850" y="15660"/>
                  <a:pt x="17850" y="15660"/>
                  <a:pt x="18000" y="15660"/>
                </a:cubicBezTo>
                <a:cubicBezTo>
                  <a:pt x="18000" y="15660"/>
                  <a:pt x="18150" y="15660"/>
                  <a:pt x="18300" y="15660"/>
                </a:cubicBezTo>
                <a:cubicBezTo>
                  <a:pt x="18300" y="15660"/>
                  <a:pt x="18300" y="15660"/>
                  <a:pt x="18450" y="15660"/>
                </a:cubicBezTo>
                <a:cubicBezTo>
                  <a:pt x="18450" y="15660"/>
                  <a:pt x="18600" y="15660"/>
                  <a:pt x="18750" y="15660"/>
                </a:cubicBezTo>
                <a:cubicBezTo>
                  <a:pt x="18750" y="15525"/>
                  <a:pt x="18750" y="15525"/>
                  <a:pt x="18900" y="15525"/>
                </a:cubicBezTo>
                <a:cubicBezTo>
                  <a:pt x="18900" y="15525"/>
                  <a:pt x="19050" y="15525"/>
                  <a:pt x="19200" y="15525"/>
                </a:cubicBezTo>
                <a:cubicBezTo>
                  <a:pt x="19200" y="15525"/>
                  <a:pt x="19200" y="15525"/>
                  <a:pt x="19350" y="15390"/>
                </a:cubicBezTo>
                <a:cubicBezTo>
                  <a:pt x="19500" y="15390"/>
                  <a:pt x="19500" y="15390"/>
                  <a:pt x="19650" y="15255"/>
                </a:cubicBezTo>
                <a:cubicBezTo>
                  <a:pt x="19650" y="15255"/>
                  <a:pt x="19650" y="15255"/>
                  <a:pt x="19650" y="15255"/>
                </a:cubicBezTo>
                <a:cubicBezTo>
                  <a:pt x="19800" y="15255"/>
                  <a:pt x="19950" y="15255"/>
                  <a:pt x="20100" y="15120"/>
                </a:cubicBezTo>
                <a:cubicBezTo>
                  <a:pt x="20100" y="15120"/>
                  <a:pt x="20100" y="15120"/>
                  <a:pt x="20100" y="15120"/>
                </a:cubicBezTo>
                <a:cubicBezTo>
                  <a:pt x="20250" y="14985"/>
                  <a:pt x="20250" y="14985"/>
                  <a:pt x="20400" y="14985"/>
                </a:cubicBezTo>
                <a:close/>
                <a:moveTo>
                  <a:pt x="20400" y="16470"/>
                </a:moveTo>
                <a:cubicBezTo>
                  <a:pt x="20400" y="16335"/>
                  <a:pt x="20400" y="16335"/>
                  <a:pt x="20550" y="16335"/>
                </a:cubicBezTo>
                <a:cubicBezTo>
                  <a:pt x="20550" y="16335"/>
                  <a:pt x="20550" y="16200"/>
                  <a:pt x="20700" y="16200"/>
                </a:cubicBezTo>
                <a:cubicBezTo>
                  <a:pt x="20700" y="16200"/>
                  <a:pt x="20700" y="16200"/>
                  <a:pt x="20700" y="16200"/>
                </a:cubicBezTo>
                <a:cubicBezTo>
                  <a:pt x="20700" y="16200"/>
                  <a:pt x="20700" y="16200"/>
                  <a:pt x="20700" y="16200"/>
                </a:cubicBezTo>
                <a:cubicBezTo>
                  <a:pt x="20700" y="16200"/>
                  <a:pt x="20700" y="16335"/>
                  <a:pt x="20700" y="16335"/>
                </a:cubicBezTo>
                <a:cubicBezTo>
                  <a:pt x="20700" y="16335"/>
                  <a:pt x="20700" y="16335"/>
                  <a:pt x="20700" y="16470"/>
                </a:cubicBezTo>
                <a:cubicBezTo>
                  <a:pt x="20700" y="16470"/>
                  <a:pt x="20700" y="16470"/>
                  <a:pt x="20700" y="16470"/>
                </a:cubicBezTo>
                <a:cubicBezTo>
                  <a:pt x="20700" y="16470"/>
                  <a:pt x="20700" y="16605"/>
                  <a:pt x="20550" y="16605"/>
                </a:cubicBezTo>
                <a:cubicBezTo>
                  <a:pt x="20550" y="16605"/>
                  <a:pt x="20550" y="16605"/>
                  <a:pt x="20550" y="16605"/>
                </a:cubicBezTo>
                <a:cubicBezTo>
                  <a:pt x="20550" y="16740"/>
                  <a:pt x="20550" y="16740"/>
                  <a:pt x="20550" y="16740"/>
                </a:cubicBezTo>
                <a:cubicBezTo>
                  <a:pt x="20550" y="16740"/>
                  <a:pt x="20400" y="16875"/>
                  <a:pt x="20400" y="16875"/>
                </a:cubicBezTo>
                <a:cubicBezTo>
                  <a:pt x="20400" y="16875"/>
                  <a:pt x="20400" y="16875"/>
                  <a:pt x="20400" y="16875"/>
                </a:cubicBezTo>
                <a:cubicBezTo>
                  <a:pt x="20400" y="16875"/>
                  <a:pt x="20400" y="17010"/>
                  <a:pt x="20250" y="17010"/>
                </a:cubicBezTo>
                <a:cubicBezTo>
                  <a:pt x="20250" y="17010"/>
                  <a:pt x="20250" y="17010"/>
                  <a:pt x="20250" y="17010"/>
                </a:cubicBezTo>
                <a:cubicBezTo>
                  <a:pt x="20250" y="17145"/>
                  <a:pt x="20100" y="17145"/>
                  <a:pt x="20100" y="17145"/>
                </a:cubicBezTo>
                <a:cubicBezTo>
                  <a:pt x="20100" y="17145"/>
                  <a:pt x="20100" y="17145"/>
                  <a:pt x="19950" y="17280"/>
                </a:cubicBezTo>
                <a:cubicBezTo>
                  <a:pt x="19950" y="17280"/>
                  <a:pt x="19950" y="17280"/>
                  <a:pt x="19950" y="17280"/>
                </a:cubicBezTo>
                <a:cubicBezTo>
                  <a:pt x="19950" y="17280"/>
                  <a:pt x="19800" y="17280"/>
                  <a:pt x="19800" y="17280"/>
                </a:cubicBezTo>
                <a:cubicBezTo>
                  <a:pt x="19800" y="17415"/>
                  <a:pt x="19800" y="17415"/>
                  <a:pt x="19650" y="17415"/>
                </a:cubicBezTo>
                <a:cubicBezTo>
                  <a:pt x="19650" y="17415"/>
                  <a:pt x="19650" y="17415"/>
                  <a:pt x="19500" y="17415"/>
                </a:cubicBezTo>
                <a:cubicBezTo>
                  <a:pt x="19500" y="17550"/>
                  <a:pt x="19500" y="17550"/>
                  <a:pt x="19500" y="17550"/>
                </a:cubicBezTo>
                <a:cubicBezTo>
                  <a:pt x="19350" y="17550"/>
                  <a:pt x="19350" y="17550"/>
                  <a:pt x="19350" y="17550"/>
                </a:cubicBezTo>
                <a:cubicBezTo>
                  <a:pt x="19200" y="17550"/>
                  <a:pt x="19200" y="17550"/>
                  <a:pt x="19200" y="17685"/>
                </a:cubicBezTo>
                <a:cubicBezTo>
                  <a:pt x="19200" y="17685"/>
                  <a:pt x="19050" y="17685"/>
                  <a:pt x="19050" y="17685"/>
                </a:cubicBezTo>
                <a:cubicBezTo>
                  <a:pt x="19050" y="17685"/>
                  <a:pt x="18900" y="17685"/>
                  <a:pt x="18900" y="17685"/>
                </a:cubicBezTo>
                <a:cubicBezTo>
                  <a:pt x="18900" y="17685"/>
                  <a:pt x="18750" y="17685"/>
                  <a:pt x="18750" y="17820"/>
                </a:cubicBezTo>
                <a:cubicBezTo>
                  <a:pt x="18750" y="17820"/>
                  <a:pt x="18600" y="17820"/>
                  <a:pt x="18600" y="17820"/>
                </a:cubicBezTo>
                <a:cubicBezTo>
                  <a:pt x="18600" y="17820"/>
                  <a:pt x="18450" y="17820"/>
                  <a:pt x="18450" y="17820"/>
                </a:cubicBezTo>
                <a:cubicBezTo>
                  <a:pt x="18450" y="17820"/>
                  <a:pt x="18300" y="17820"/>
                  <a:pt x="18300" y="17820"/>
                </a:cubicBezTo>
                <a:cubicBezTo>
                  <a:pt x="18300" y="17820"/>
                  <a:pt x="18150" y="17820"/>
                  <a:pt x="18150" y="17820"/>
                </a:cubicBezTo>
                <a:cubicBezTo>
                  <a:pt x="18000" y="17955"/>
                  <a:pt x="18000" y="17955"/>
                  <a:pt x="18000" y="17955"/>
                </a:cubicBezTo>
                <a:cubicBezTo>
                  <a:pt x="17850" y="17955"/>
                  <a:pt x="17850" y="17955"/>
                  <a:pt x="17700" y="17955"/>
                </a:cubicBezTo>
                <a:cubicBezTo>
                  <a:pt x="17700" y="17955"/>
                  <a:pt x="17700" y="17955"/>
                  <a:pt x="17700" y="17955"/>
                </a:cubicBezTo>
                <a:cubicBezTo>
                  <a:pt x="17550" y="17955"/>
                  <a:pt x="17400" y="17955"/>
                  <a:pt x="17250" y="17955"/>
                </a:cubicBezTo>
                <a:cubicBezTo>
                  <a:pt x="17100" y="17955"/>
                  <a:pt x="16950" y="17955"/>
                  <a:pt x="16650" y="17955"/>
                </a:cubicBezTo>
                <a:cubicBezTo>
                  <a:pt x="16650" y="17955"/>
                  <a:pt x="16500" y="17955"/>
                  <a:pt x="16500" y="17820"/>
                </a:cubicBezTo>
                <a:cubicBezTo>
                  <a:pt x="16350" y="17820"/>
                  <a:pt x="16350" y="17820"/>
                  <a:pt x="16200" y="17820"/>
                </a:cubicBezTo>
                <a:cubicBezTo>
                  <a:pt x="16200" y="17550"/>
                  <a:pt x="16200" y="17550"/>
                  <a:pt x="16200" y="17550"/>
                </a:cubicBezTo>
                <a:cubicBezTo>
                  <a:pt x="16200" y="17145"/>
                  <a:pt x="16200" y="17145"/>
                  <a:pt x="16200" y="17145"/>
                </a:cubicBezTo>
                <a:cubicBezTo>
                  <a:pt x="16350" y="17145"/>
                  <a:pt x="16350" y="17145"/>
                  <a:pt x="16350" y="17145"/>
                </a:cubicBezTo>
                <a:cubicBezTo>
                  <a:pt x="16500" y="17145"/>
                  <a:pt x="16650" y="17145"/>
                  <a:pt x="16650" y="17145"/>
                </a:cubicBezTo>
                <a:cubicBezTo>
                  <a:pt x="16800" y="17145"/>
                  <a:pt x="16800" y="17145"/>
                  <a:pt x="16800" y="17145"/>
                </a:cubicBezTo>
                <a:cubicBezTo>
                  <a:pt x="16950" y="17145"/>
                  <a:pt x="17100" y="17145"/>
                  <a:pt x="17250" y="17145"/>
                </a:cubicBezTo>
                <a:cubicBezTo>
                  <a:pt x="17400" y="17145"/>
                  <a:pt x="17550" y="17145"/>
                  <a:pt x="17850" y="17145"/>
                </a:cubicBezTo>
                <a:cubicBezTo>
                  <a:pt x="17850" y="17145"/>
                  <a:pt x="17850" y="17145"/>
                  <a:pt x="18000" y="17145"/>
                </a:cubicBezTo>
                <a:cubicBezTo>
                  <a:pt x="18000" y="17145"/>
                  <a:pt x="18150" y="17145"/>
                  <a:pt x="18300" y="17145"/>
                </a:cubicBezTo>
                <a:cubicBezTo>
                  <a:pt x="18300" y="17145"/>
                  <a:pt x="18300" y="17145"/>
                  <a:pt x="18450" y="17145"/>
                </a:cubicBezTo>
                <a:cubicBezTo>
                  <a:pt x="18450" y="17145"/>
                  <a:pt x="18600" y="17145"/>
                  <a:pt x="18750" y="17010"/>
                </a:cubicBezTo>
                <a:cubicBezTo>
                  <a:pt x="18750" y="17010"/>
                  <a:pt x="18750" y="17010"/>
                  <a:pt x="18900" y="17010"/>
                </a:cubicBezTo>
                <a:cubicBezTo>
                  <a:pt x="18900" y="17010"/>
                  <a:pt x="19050" y="17010"/>
                  <a:pt x="19200" y="17010"/>
                </a:cubicBezTo>
                <a:cubicBezTo>
                  <a:pt x="19200" y="16875"/>
                  <a:pt x="19200" y="16875"/>
                  <a:pt x="19350" y="16875"/>
                </a:cubicBezTo>
                <a:cubicBezTo>
                  <a:pt x="19500" y="16875"/>
                  <a:pt x="19500" y="16875"/>
                  <a:pt x="19650" y="16740"/>
                </a:cubicBezTo>
                <a:cubicBezTo>
                  <a:pt x="19650" y="16740"/>
                  <a:pt x="19650" y="16740"/>
                  <a:pt x="19650" y="16740"/>
                </a:cubicBezTo>
                <a:cubicBezTo>
                  <a:pt x="19800" y="16740"/>
                  <a:pt x="19950" y="16605"/>
                  <a:pt x="20100" y="16605"/>
                </a:cubicBezTo>
                <a:cubicBezTo>
                  <a:pt x="20100" y="16605"/>
                  <a:pt x="20100" y="16605"/>
                  <a:pt x="20100" y="16605"/>
                </a:cubicBezTo>
                <a:cubicBezTo>
                  <a:pt x="20250" y="16470"/>
                  <a:pt x="20250" y="16470"/>
                  <a:pt x="20400" y="16470"/>
                </a:cubicBezTo>
                <a:close/>
                <a:moveTo>
                  <a:pt x="15450" y="16335"/>
                </a:moveTo>
                <a:cubicBezTo>
                  <a:pt x="15450" y="16335"/>
                  <a:pt x="15450" y="16335"/>
                  <a:pt x="15450" y="16470"/>
                </a:cubicBezTo>
                <a:cubicBezTo>
                  <a:pt x="15450" y="16470"/>
                  <a:pt x="15450" y="16470"/>
                  <a:pt x="15300" y="16470"/>
                </a:cubicBezTo>
                <a:cubicBezTo>
                  <a:pt x="15300" y="16470"/>
                  <a:pt x="15300" y="16605"/>
                  <a:pt x="15300" y="16605"/>
                </a:cubicBezTo>
                <a:cubicBezTo>
                  <a:pt x="15300" y="16605"/>
                  <a:pt x="15300" y="16605"/>
                  <a:pt x="15300" y="16605"/>
                </a:cubicBezTo>
                <a:cubicBezTo>
                  <a:pt x="15300" y="16740"/>
                  <a:pt x="15300" y="16740"/>
                  <a:pt x="15150" y="16740"/>
                </a:cubicBezTo>
                <a:cubicBezTo>
                  <a:pt x="15150" y="16740"/>
                  <a:pt x="15150" y="16740"/>
                  <a:pt x="15150" y="16875"/>
                </a:cubicBezTo>
                <a:cubicBezTo>
                  <a:pt x="15150" y="16875"/>
                  <a:pt x="15150" y="16875"/>
                  <a:pt x="15150" y="16875"/>
                </a:cubicBezTo>
                <a:cubicBezTo>
                  <a:pt x="15000" y="16875"/>
                  <a:pt x="15000" y="17010"/>
                  <a:pt x="15000" y="17010"/>
                </a:cubicBezTo>
                <a:cubicBezTo>
                  <a:pt x="15000" y="17010"/>
                  <a:pt x="15000" y="17010"/>
                  <a:pt x="14850" y="17010"/>
                </a:cubicBezTo>
                <a:cubicBezTo>
                  <a:pt x="14850" y="17145"/>
                  <a:pt x="14850" y="17145"/>
                  <a:pt x="14850" y="17145"/>
                </a:cubicBezTo>
                <a:cubicBezTo>
                  <a:pt x="14850" y="17145"/>
                  <a:pt x="14700" y="17145"/>
                  <a:pt x="14700" y="17280"/>
                </a:cubicBezTo>
                <a:cubicBezTo>
                  <a:pt x="14700" y="17280"/>
                  <a:pt x="14700" y="17280"/>
                  <a:pt x="14700" y="17280"/>
                </a:cubicBezTo>
                <a:cubicBezTo>
                  <a:pt x="14550" y="17280"/>
                  <a:pt x="14550" y="17280"/>
                  <a:pt x="14550" y="17280"/>
                </a:cubicBezTo>
                <a:cubicBezTo>
                  <a:pt x="14550" y="17415"/>
                  <a:pt x="14400" y="17415"/>
                  <a:pt x="14400" y="17415"/>
                </a:cubicBezTo>
                <a:cubicBezTo>
                  <a:pt x="14400" y="17415"/>
                  <a:pt x="14400" y="17415"/>
                  <a:pt x="14250" y="17415"/>
                </a:cubicBezTo>
                <a:cubicBezTo>
                  <a:pt x="14250" y="17550"/>
                  <a:pt x="14250" y="17550"/>
                  <a:pt x="14100" y="17550"/>
                </a:cubicBezTo>
                <a:cubicBezTo>
                  <a:pt x="14100" y="17550"/>
                  <a:pt x="14100" y="17550"/>
                  <a:pt x="13950" y="17550"/>
                </a:cubicBezTo>
                <a:cubicBezTo>
                  <a:pt x="13950" y="17550"/>
                  <a:pt x="13950" y="17550"/>
                  <a:pt x="13950" y="17685"/>
                </a:cubicBezTo>
                <a:cubicBezTo>
                  <a:pt x="13800" y="17685"/>
                  <a:pt x="13800" y="17685"/>
                  <a:pt x="13800" y="17685"/>
                </a:cubicBezTo>
                <a:cubicBezTo>
                  <a:pt x="13650" y="17685"/>
                  <a:pt x="13650" y="17685"/>
                  <a:pt x="13650" y="17685"/>
                </a:cubicBezTo>
                <a:cubicBezTo>
                  <a:pt x="13500" y="17685"/>
                  <a:pt x="13500" y="17685"/>
                  <a:pt x="13500" y="17820"/>
                </a:cubicBezTo>
                <a:cubicBezTo>
                  <a:pt x="13350" y="17820"/>
                  <a:pt x="13350" y="17820"/>
                  <a:pt x="13350" y="17820"/>
                </a:cubicBezTo>
                <a:cubicBezTo>
                  <a:pt x="13200" y="17820"/>
                  <a:pt x="13200" y="17820"/>
                  <a:pt x="13200" y="17820"/>
                </a:cubicBezTo>
                <a:cubicBezTo>
                  <a:pt x="13050" y="17820"/>
                  <a:pt x="13050" y="17820"/>
                  <a:pt x="13050" y="17820"/>
                </a:cubicBezTo>
                <a:cubicBezTo>
                  <a:pt x="12900" y="17820"/>
                  <a:pt x="12900" y="17820"/>
                  <a:pt x="12750" y="17820"/>
                </a:cubicBezTo>
                <a:cubicBezTo>
                  <a:pt x="12750" y="17955"/>
                  <a:pt x="12750" y="17955"/>
                  <a:pt x="12750" y="17955"/>
                </a:cubicBezTo>
                <a:cubicBezTo>
                  <a:pt x="12600" y="17955"/>
                  <a:pt x="12600" y="17955"/>
                  <a:pt x="12450" y="17955"/>
                </a:cubicBezTo>
                <a:cubicBezTo>
                  <a:pt x="12450" y="17955"/>
                  <a:pt x="12450" y="17955"/>
                  <a:pt x="12300" y="17955"/>
                </a:cubicBezTo>
                <a:cubicBezTo>
                  <a:pt x="12300" y="17955"/>
                  <a:pt x="12150" y="17955"/>
                  <a:pt x="12000" y="17955"/>
                </a:cubicBezTo>
                <a:cubicBezTo>
                  <a:pt x="11850" y="17955"/>
                  <a:pt x="11700" y="17955"/>
                  <a:pt x="11700" y="17955"/>
                </a:cubicBezTo>
                <a:cubicBezTo>
                  <a:pt x="11550" y="17955"/>
                  <a:pt x="11550" y="17955"/>
                  <a:pt x="11550" y="17955"/>
                </a:cubicBezTo>
                <a:cubicBezTo>
                  <a:pt x="11400" y="17955"/>
                  <a:pt x="11400" y="17955"/>
                  <a:pt x="11250" y="17955"/>
                </a:cubicBezTo>
                <a:cubicBezTo>
                  <a:pt x="11250" y="17955"/>
                  <a:pt x="11250" y="17955"/>
                  <a:pt x="11250" y="17820"/>
                </a:cubicBezTo>
                <a:cubicBezTo>
                  <a:pt x="11100" y="17820"/>
                  <a:pt x="11100" y="17820"/>
                  <a:pt x="10950" y="17820"/>
                </a:cubicBezTo>
                <a:cubicBezTo>
                  <a:pt x="10950" y="17820"/>
                  <a:pt x="10950" y="17820"/>
                  <a:pt x="10800" y="17820"/>
                </a:cubicBezTo>
                <a:cubicBezTo>
                  <a:pt x="10800" y="17820"/>
                  <a:pt x="10800" y="17820"/>
                  <a:pt x="10650" y="17820"/>
                </a:cubicBezTo>
                <a:cubicBezTo>
                  <a:pt x="10650" y="17820"/>
                  <a:pt x="10650" y="17820"/>
                  <a:pt x="10500" y="17820"/>
                </a:cubicBezTo>
                <a:cubicBezTo>
                  <a:pt x="10500" y="17685"/>
                  <a:pt x="10500" y="17685"/>
                  <a:pt x="10350" y="17685"/>
                </a:cubicBezTo>
                <a:cubicBezTo>
                  <a:pt x="10350" y="17685"/>
                  <a:pt x="10350" y="17685"/>
                  <a:pt x="10200" y="17685"/>
                </a:cubicBezTo>
                <a:cubicBezTo>
                  <a:pt x="10200" y="17685"/>
                  <a:pt x="10200" y="17685"/>
                  <a:pt x="10050" y="17685"/>
                </a:cubicBezTo>
                <a:cubicBezTo>
                  <a:pt x="10050" y="17550"/>
                  <a:pt x="10050" y="17550"/>
                  <a:pt x="10050" y="17550"/>
                </a:cubicBezTo>
                <a:cubicBezTo>
                  <a:pt x="9900" y="17550"/>
                  <a:pt x="9900" y="17550"/>
                  <a:pt x="9900" y="17550"/>
                </a:cubicBezTo>
                <a:cubicBezTo>
                  <a:pt x="9750" y="17550"/>
                  <a:pt x="9750" y="17550"/>
                  <a:pt x="9750" y="17415"/>
                </a:cubicBezTo>
                <a:cubicBezTo>
                  <a:pt x="9600" y="17415"/>
                  <a:pt x="9600" y="17415"/>
                  <a:pt x="9600" y="17415"/>
                </a:cubicBezTo>
                <a:cubicBezTo>
                  <a:pt x="9600" y="17415"/>
                  <a:pt x="9450" y="17415"/>
                  <a:pt x="9450" y="17280"/>
                </a:cubicBezTo>
                <a:cubicBezTo>
                  <a:pt x="9450" y="17280"/>
                  <a:pt x="9450" y="17280"/>
                  <a:pt x="9300" y="17280"/>
                </a:cubicBezTo>
                <a:cubicBezTo>
                  <a:pt x="9300" y="17280"/>
                  <a:pt x="9300" y="17280"/>
                  <a:pt x="9300" y="17280"/>
                </a:cubicBezTo>
                <a:cubicBezTo>
                  <a:pt x="9300" y="17145"/>
                  <a:pt x="9150" y="17145"/>
                  <a:pt x="9150" y="17145"/>
                </a:cubicBezTo>
                <a:cubicBezTo>
                  <a:pt x="9150" y="17145"/>
                  <a:pt x="9150" y="17145"/>
                  <a:pt x="9150" y="17010"/>
                </a:cubicBezTo>
                <a:cubicBezTo>
                  <a:pt x="9000" y="17010"/>
                  <a:pt x="9000" y="17010"/>
                  <a:pt x="9000" y="17010"/>
                </a:cubicBezTo>
                <a:cubicBezTo>
                  <a:pt x="9000" y="17010"/>
                  <a:pt x="9000" y="16875"/>
                  <a:pt x="8850" y="16875"/>
                </a:cubicBezTo>
                <a:cubicBezTo>
                  <a:pt x="8850" y="16875"/>
                  <a:pt x="8850" y="16875"/>
                  <a:pt x="8850" y="16875"/>
                </a:cubicBezTo>
                <a:cubicBezTo>
                  <a:pt x="8850" y="16740"/>
                  <a:pt x="8850" y="16740"/>
                  <a:pt x="8850" y="16740"/>
                </a:cubicBezTo>
                <a:cubicBezTo>
                  <a:pt x="8700" y="16740"/>
                  <a:pt x="8700" y="16740"/>
                  <a:pt x="8700" y="16605"/>
                </a:cubicBezTo>
                <a:cubicBezTo>
                  <a:pt x="8700" y="16605"/>
                  <a:pt x="8700" y="16605"/>
                  <a:pt x="8700" y="16605"/>
                </a:cubicBezTo>
                <a:cubicBezTo>
                  <a:pt x="8700" y="16605"/>
                  <a:pt x="8700" y="16470"/>
                  <a:pt x="8700" y="16470"/>
                </a:cubicBezTo>
                <a:cubicBezTo>
                  <a:pt x="8550" y="16470"/>
                  <a:pt x="8550" y="16470"/>
                  <a:pt x="8550" y="16470"/>
                </a:cubicBezTo>
                <a:cubicBezTo>
                  <a:pt x="8550" y="16335"/>
                  <a:pt x="8550" y="16335"/>
                  <a:pt x="8550" y="16335"/>
                </a:cubicBezTo>
                <a:cubicBezTo>
                  <a:pt x="8550" y="16335"/>
                  <a:pt x="8550" y="16200"/>
                  <a:pt x="8550" y="16200"/>
                </a:cubicBezTo>
                <a:cubicBezTo>
                  <a:pt x="8550" y="16200"/>
                  <a:pt x="8550" y="16200"/>
                  <a:pt x="8550" y="16200"/>
                </a:cubicBezTo>
                <a:cubicBezTo>
                  <a:pt x="8550" y="16200"/>
                  <a:pt x="8550" y="16200"/>
                  <a:pt x="8550" y="16200"/>
                </a:cubicBezTo>
                <a:cubicBezTo>
                  <a:pt x="8700" y="16200"/>
                  <a:pt x="8700" y="16335"/>
                  <a:pt x="8850" y="16335"/>
                </a:cubicBezTo>
                <a:cubicBezTo>
                  <a:pt x="8850" y="16335"/>
                  <a:pt x="8850" y="16335"/>
                  <a:pt x="8850" y="16470"/>
                </a:cubicBezTo>
                <a:cubicBezTo>
                  <a:pt x="9000" y="16470"/>
                  <a:pt x="9000" y="16470"/>
                  <a:pt x="9150" y="16605"/>
                </a:cubicBezTo>
                <a:cubicBezTo>
                  <a:pt x="9150" y="16605"/>
                  <a:pt x="9150" y="16605"/>
                  <a:pt x="9300" y="16605"/>
                </a:cubicBezTo>
                <a:cubicBezTo>
                  <a:pt x="9300" y="16605"/>
                  <a:pt x="9450" y="16740"/>
                  <a:pt x="9600" y="16740"/>
                </a:cubicBezTo>
                <a:cubicBezTo>
                  <a:pt x="9600" y="16740"/>
                  <a:pt x="9600" y="16740"/>
                  <a:pt x="9600" y="16740"/>
                </a:cubicBezTo>
                <a:cubicBezTo>
                  <a:pt x="9750" y="16875"/>
                  <a:pt x="9900" y="16875"/>
                  <a:pt x="10050" y="16875"/>
                </a:cubicBezTo>
                <a:cubicBezTo>
                  <a:pt x="10050" y="16875"/>
                  <a:pt x="10050" y="16875"/>
                  <a:pt x="10200" y="17010"/>
                </a:cubicBezTo>
                <a:cubicBezTo>
                  <a:pt x="10200" y="17010"/>
                  <a:pt x="10350" y="17010"/>
                  <a:pt x="10350" y="17010"/>
                </a:cubicBezTo>
                <a:cubicBezTo>
                  <a:pt x="10500" y="17010"/>
                  <a:pt x="10500" y="17010"/>
                  <a:pt x="10650" y="17010"/>
                </a:cubicBezTo>
                <a:cubicBezTo>
                  <a:pt x="10650" y="17145"/>
                  <a:pt x="10800" y="17145"/>
                  <a:pt x="10800" y="17145"/>
                </a:cubicBezTo>
                <a:cubicBezTo>
                  <a:pt x="10950" y="17145"/>
                  <a:pt x="10950" y="17145"/>
                  <a:pt x="11100" y="17145"/>
                </a:cubicBezTo>
                <a:cubicBezTo>
                  <a:pt x="11100" y="17145"/>
                  <a:pt x="11250" y="17145"/>
                  <a:pt x="11400" y="17145"/>
                </a:cubicBezTo>
                <a:cubicBezTo>
                  <a:pt x="11400" y="17145"/>
                  <a:pt x="11400" y="17145"/>
                  <a:pt x="11550" y="17145"/>
                </a:cubicBezTo>
                <a:cubicBezTo>
                  <a:pt x="11700" y="17145"/>
                  <a:pt x="11850" y="17145"/>
                  <a:pt x="12000" y="17145"/>
                </a:cubicBezTo>
                <a:cubicBezTo>
                  <a:pt x="12150" y="17145"/>
                  <a:pt x="12300" y="17145"/>
                  <a:pt x="12450" y="17145"/>
                </a:cubicBezTo>
                <a:cubicBezTo>
                  <a:pt x="12600" y="17145"/>
                  <a:pt x="12600" y="17145"/>
                  <a:pt x="12600" y="17145"/>
                </a:cubicBezTo>
                <a:cubicBezTo>
                  <a:pt x="12750" y="17145"/>
                  <a:pt x="12900" y="17145"/>
                  <a:pt x="12900" y="17145"/>
                </a:cubicBezTo>
                <a:cubicBezTo>
                  <a:pt x="13050" y="17145"/>
                  <a:pt x="13050" y="17145"/>
                  <a:pt x="13200" y="17145"/>
                </a:cubicBezTo>
                <a:cubicBezTo>
                  <a:pt x="13200" y="17145"/>
                  <a:pt x="13350" y="17145"/>
                  <a:pt x="13500" y="17010"/>
                </a:cubicBezTo>
                <a:cubicBezTo>
                  <a:pt x="13500" y="17010"/>
                  <a:pt x="13500" y="17010"/>
                  <a:pt x="13650" y="17010"/>
                </a:cubicBezTo>
                <a:cubicBezTo>
                  <a:pt x="13650" y="17010"/>
                  <a:pt x="13800" y="17010"/>
                  <a:pt x="13950" y="17010"/>
                </a:cubicBezTo>
                <a:cubicBezTo>
                  <a:pt x="13950" y="16875"/>
                  <a:pt x="13950" y="16875"/>
                  <a:pt x="13950" y="16875"/>
                </a:cubicBezTo>
                <a:cubicBezTo>
                  <a:pt x="14100" y="16875"/>
                  <a:pt x="14250" y="16875"/>
                  <a:pt x="14400" y="16740"/>
                </a:cubicBezTo>
                <a:cubicBezTo>
                  <a:pt x="14400" y="16740"/>
                  <a:pt x="14400" y="16740"/>
                  <a:pt x="14400" y="16740"/>
                </a:cubicBezTo>
                <a:cubicBezTo>
                  <a:pt x="14550" y="16740"/>
                  <a:pt x="14700" y="16605"/>
                  <a:pt x="14700" y="16605"/>
                </a:cubicBezTo>
                <a:cubicBezTo>
                  <a:pt x="14850" y="16605"/>
                  <a:pt x="14850" y="16605"/>
                  <a:pt x="14850" y="16605"/>
                </a:cubicBezTo>
                <a:cubicBezTo>
                  <a:pt x="15000" y="16470"/>
                  <a:pt x="15000" y="16470"/>
                  <a:pt x="15150" y="16470"/>
                </a:cubicBezTo>
                <a:cubicBezTo>
                  <a:pt x="15150" y="16335"/>
                  <a:pt x="15150" y="16335"/>
                  <a:pt x="15150" y="16335"/>
                </a:cubicBezTo>
                <a:cubicBezTo>
                  <a:pt x="15300" y="16335"/>
                  <a:pt x="15300" y="16200"/>
                  <a:pt x="15450" y="16200"/>
                </a:cubicBezTo>
                <a:cubicBezTo>
                  <a:pt x="15450" y="16200"/>
                  <a:pt x="15450" y="16200"/>
                  <a:pt x="15450" y="16200"/>
                </a:cubicBezTo>
                <a:cubicBezTo>
                  <a:pt x="15450" y="16200"/>
                  <a:pt x="15450" y="16200"/>
                  <a:pt x="15450" y="16200"/>
                </a:cubicBezTo>
                <a:cubicBezTo>
                  <a:pt x="15450" y="16200"/>
                  <a:pt x="15450" y="16335"/>
                  <a:pt x="15450" y="16335"/>
                </a:cubicBezTo>
                <a:close/>
                <a:moveTo>
                  <a:pt x="7350" y="14985"/>
                </a:moveTo>
                <a:cubicBezTo>
                  <a:pt x="7200" y="14985"/>
                  <a:pt x="7050" y="14985"/>
                  <a:pt x="6900" y="14985"/>
                </a:cubicBezTo>
                <a:cubicBezTo>
                  <a:pt x="6750" y="14985"/>
                  <a:pt x="6600" y="14985"/>
                  <a:pt x="6300" y="14985"/>
                </a:cubicBezTo>
                <a:cubicBezTo>
                  <a:pt x="6300" y="14985"/>
                  <a:pt x="6300" y="14985"/>
                  <a:pt x="6150" y="14985"/>
                </a:cubicBezTo>
                <a:cubicBezTo>
                  <a:pt x="6000" y="14985"/>
                  <a:pt x="5850" y="14850"/>
                  <a:pt x="5850" y="14850"/>
                </a:cubicBezTo>
                <a:cubicBezTo>
                  <a:pt x="5700" y="14850"/>
                  <a:pt x="5700" y="14850"/>
                  <a:pt x="5550" y="14850"/>
                </a:cubicBezTo>
                <a:cubicBezTo>
                  <a:pt x="5400" y="14850"/>
                  <a:pt x="5400" y="14715"/>
                  <a:pt x="5250" y="14715"/>
                </a:cubicBezTo>
                <a:cubicBezTo>
                  <a:pt x="5250" y="14715"/>
                  <a:pt x="5100" y="14715"/>
                  <a:pt x="5100" y="14715"/>
                </a:cubicBezTo>
                <a:cubicBezTo>
                  <a:pt x="4950" y="14580"/>
                  <a:pt x="4800" y="14580"/>
                  <a:pt x="4650" y="14445"/>
                </a:cubicBezTo>
                <a:cubicBezTo>
                  <a:pt x="4500" y="14445"/>
                  <a:pt x="4500" y="14445"/>
                  <a:pt x="4500" y="14445"/>
                </a:cubicBezTo>
                <a:cubicBezTo>
                  <a:pt x="4350" y="14310"/>
                  <a:pt x="4200" y="14310"/>
                  <a:pt x="4050" y="14175"/>
                </a:cubicBezTo>
                <a:cubicBezTo>
                  <a:pt x="4050" y="14175"/>
                  <a:pt x="4050" y="14175"/>
                  <a:pt x="3900" y="14040"/>
                </a:cubicBezTo>
                <a:cubicBezTo>
                  <a:pt x="3900" y="14040"/>
                  <a:pt x="3750" y="13905"/>
                  <a:pt x="3600" y="13905"/>
                </a:cubicBezTo>
                <a:cubicBezTo>
                  <a:pt x="3600" y="13905"/>
                  <a:pt x="3600" y="13770"/>
                  <a:pt x="3600" y="13770"/>
                </a:cubicBezTo>
                <a:cubicBezTo>
                  <a:pt x="3450" y="13770"/>
                  <a:pt x="3450" y="13635"/>
                  <a:pt x="3300" y="13500"/>
                </a:cubicBezTo>
                <a:cubicBezTo>
                  <a:pt x="4500" y="12285"/>
                  <a:pt x="4500" y="12285"/>
                  <a:pt x="4500" y="12285"/>
                </a:cubicBezTo>
                <a:cubicBezTo>
                  <a:pt x="4800" y="12150"/>
                  <a:pt x="4950" y="12015"/>
                  <a:pt x="5100" y="12150"/>
                </a:cubicBezTo>
                <a:cubicBezTo>
                  <a:pt x="5250" y="12150"/>
                  <a:pt x="5250" y="12150"/>
                  <a:pt x="5250" y="12150"/>
                </a:cubicBezTo>
                <a:cubicBezTo>
                  <a:pt x="5250" y="12150"/>
                  <a:pt x="5400" y="12285"/>
                  <a:pt x="5550" y="12285"/>
                </a:cubicBezTo>
                <a:cubicBezTo>
                  <a:pt x="5700" y="12555"/>
                  <a:pt x="5850" y="12690"/>
                  <a:pt x="6000" y="12690"/>
                </a:cubicBezTo>
                <a:cubicBezTo>
                  <a:pt x="6150" y="13095"/>
                  <a:pt x="6600" y="13230"/>
                  <a:pt x="6750" y="13365"/>
                </a:cubicBezTo>
                <a:cubicBezTo>
                  <a:pt x="7050" y="13365"/>
                  <a:pt x="7350" y="13365"/>
                  <a:pt x="7800" y="13230"/>
                </a:cubicBezTo>
                <a:cubicBezTo>
                  <a:pt x="7800" y="14580"/>
                  <a:pt x="7800" y="14580"/>
                  <a:pt x="7800" y="14580"/>
                </a:cubicBezTo>
                <a:cubicBezTo>
                  <a:pt x="7800" y="14985"/>
                  <a:pt x="7800" y="14985"/>
                  <a:pt x="7800" y="14985"/>
                </a:cubicBezTo>
                <a:cubicBezTo>
                  <a:pt x="7650" y="14985"/>
                  <a:pt x="7650" y="14985"/>
                  <a:pt x="7650" y="14985"/>
                </a:cubicBezTo>
                <a:cubicBezTo>
                  <a:pt x="7500" y="14985"/>
                  <a:pt x="7500" y="14985"/>
                  <a:pt x="7350" y="14985"/>
                </a:cubicBezTo>
                <a:close/>
                <a:moveTo>
                  <a:pt x="2100" y="10260"/>
                </a:moveTo>
                <a:cubicBezTo>
                  <a:pt x="2100" y="10125"/>
                  <a:pt x="2100" y="10125"/>
                  <a:pt x="2100" y="10125"/>
                </a:cubicBezTo>
                <a:cubicBezTo>
                  <a:pt x="2100" y="9990"/>
                  <a:pt x="2100" y="9855"/>
                  <a:pt x="2100" y="9720"/>
                </a:cubicBezTo>
                <a:cubicBezTo>
                  <a:pt x="2100" y="9720"/>
                  <a:pt x="2100" y="9720"/>
                  <a:pt x="2100" y="9720"/>
                </a:cubicBezTo>
                <a:cubicBezTo>
                  <a:pt x="2100" y="9585"/>
                  <a:pt x="2250" y="9450"/>
                  <a:pt x="2250" y="9315"/>
                </a:cubicBezTo>
                <a:cubicBezTo>
                  <a:pt x="2250" y="9315"/>
                  <a:pt x="2250" y="9315"/>
                  <a:pt x="2250" y="9315"/>
                </a:cubicBezTo>
                <a:cubicBezTo>
                  <a:pt x="2250" y="9180"/>
                  <a:pt x="2400" y="9045"/>
                  <a:pt x="2400" y="8910"/>
                </a:cubicBezTo>
                <a:cubicBezTo>
                  <a:pt x="2400" y="8910"/>
                  <a:pt x="2400" y="8910"/>
                  <a:pt x="2400" y="8910"/>
                </a:cubicBezTo>
                <a:cubicBezTo>
                  <a:pt x="2550" y="8775"/>
                  <a:pt x="2550" y="8640"/>
                  <a:pt x="2550" y="8640"/>
                </a:cubicBezTo>
                <a:cubicBezTo>
                  <a:pt x="2700" y="8505"/>
                  <a:pt x="2700" y="8505"/>
                  <a:pt x="2700" y="8370"/>
                </a:cubicBezTo>
                <a:cubicBezTo>
                  <a:pt x="2700" y="8370"/>
                  <a:pt x="2700" y="8370"/>
                  <a:pt x="2850" y="8235"/>
                </a:cubicBezTo>
                <a:cubicBezTo>
                  <a:pt x="2850" y="8235"/>
                  <a:pt x="2850" y="8235"/>
                  <a:pt x="2850" y="8235"/>
                </a:cubicBezTo>
                <a:cubicBezTo>
                  <a:pt x="3900" y="9450"/>
                  <a:pt x="3900" y="9450"/>
                  <a:pt x="3900" y="9450"/>
                </a:cubicBezTo>
                <a:cubicBezTo>
                  <a:pt x="4200" y="9720"/>
                  <a:pt x="4650" y="9855"/>
                  <a:pt x="5100" y="9855"/>
                </a:cubicBezTo>
                <a:cubicBezTo>
                  <a:pt x="5250" y="9855"/>
                  <a:pt x="5400" y="9855"/>
                  <a:pt x="5550" y="9855"/>
                </a:cubicBezTo>
                <a:cubicBezTo>
                  <a:pt x="5700" y="9720"/>
                  <a:pt x="5850" y="9585"/>
                  <a:pt x="5850" y="9450"/>
                </a:cubicBezTo>
                <a:cubicBezTo>
                  <a:pt x="6150" y="9315"/>
                  <a:pt x="6300" y="9180"/>
                  <a:pt x="6450" y="9180"/>
                </a:cubicBezTo>
                <a:cubicBezTo>
                  <a:pt x="6900" y="9180"/>
                  <a:pt x="7350" y="9315"/>
                  <a:pt x="7650" y="9585"/>
                </a:cubicBezTo>
                <a:cubicBezTo>
                  <a:pt x="8100" y="9990"/>
                  <a:pt x="8100" y="9990"/>
                  <a:pt x="8100" y="9990"/>
                </a:cubicBezTo>
                <a:cubicBezTo>
                  <a:pt x="8250" y="9450"/>
                  <a:pt x="8250" y="9450"/>
                  <a:pt x="8250" y="9450"/>
                </a:cubicBezTo>
                <a:cubicBezTo>
                  <a:pt x="8400" y="9315"/>
                  <a:pt x="8850" y="9180"/>
                  <a:pt x="9150" y="9180"/>
                </a:cubicBezTo>
                <a:cubicBezTo>
                  <a:pt x="9300" y="9585"/>
                  <a:pt x="9450" y="10395"/>
                  <a:pt x="9000" y="11340"/>
                </a:cubicBezTo>
                <a:cubicBezTo>
                  <a:pt x="9000" y="11340"/>
                  <a:pt x="9000" y="11340"/>
                  <a:pt x="9000" y="11340"/>
                </a:cubicBezTo>
                <a:cubicBezTo>
                  <a:pt x="8850" y="11475"/>
                  <a:pt x="8850" y="11475"/>
                  <a:pt x="8850" y="11475"/>
                </a:cubicBezTo>
                <a:cubicBezTo>
                  <a:pt x="8700" y="11475"/>
                  <a:pt x="8700" y="11475"/>
                  <a:pt x="8700" y="11610"/>
                </a:cubicBezTo>
                <a:cubicBezTo>
                  <a:pt x="8550" y="11610"/>
                  <a:pt x="8550" y="11610"/>
                  <a:pt x="8550" y="11610"/>
                </a:cubicBezTo>
                <a:cubicBezTo>
                  <a:pt x="8550" y="11745"/>
                  <a:pt x="8400" y="11745"/>
                  <a:pt x="8400" y="11745"/>
                </a:cubicBezTo>
                <a:cubicBezTo>
                  <a:pt x="8400" y="11745"/>
                  <a:pt x="8400" y="11880"/>
                  <a:pt x="8250" y="11880"/>
                </a:cubicBezTo>
                <a:cubicBezTo>
                  <a:pt x="8250" y="11880"/>
                  <a:pt x="8250" y="11880"/>
                  <a:pt x="8250" y="12015"/>
                </a:cubicBezTo>
                <a:cubicBezTo>
                  <a:pt x="8250" y="12015"/>
                  <a:pt x="8100" y="12015"/>
                  <a:pt x="8100" y="12150"/>
                </a:cubicBezTo>
                <a:cubicBezTo>
                  <a:pt x="8100" y="12150"/>
                  <a:pt x="8100" y="12150"/>
                  <a:pt x="8100" y="12150"/>
                </a:cubicBezTo>
                <a:cubicBezTo>
                  <a:pt x="7950" y="12285"/>
                  <a:pt x="7950" y="12285"/>
                  <a:pt x="7950" y="12285"/>
                </a:cubicBezTo>
                <a:cubicBezTo>
                  <a:pt x="7950" y="12285"/>
                  <a:pt x="7950" y="12285"/>
                  <a:pt x="7950" y="12285"/>
                </a:cubicBezTo>
                <a:cubicBezTo>
                  <a:pt x="7500" y="12555"/>
                  <a:pt x="7200" y="12690"/>
                  <a:pt x="7050" y="12555"/>
                </a:cubicBezTo>
                <a:cubicBezTo>
                  <a:pt x="6900" y="12555"/>
                  <a:pt x="6750" y="12555"/>
                  <a:pt x="6600" y="12285"/>
                </a:cubicBezTo>
                <a:cubicBezTo>
                  <a:pt x="6600" y="12150"/>
                  <a:pt x="6600" y="12150"/>
                  <a:pt x="6600" y="12150"/>
                </a:cubicBezTo>
                <a:cubicBezTo>
                  <a:pt x="6450" y="12015"/>
                  <a:pt x="6450" y="12015"/>
                  <a:pt x="6450" y="12015"/>
                </a:cubicBezTo>
                <a:cubicBezTo>
                  <a:pt x="6300" y="12015"/>
                  <a:pt x="6150" y="11880"/>
                  <a:pt x="6000" y="11745"/>
                </a:cubicBezTo>
                <a:cubicBezTo>
                  <a:pt x="5700" y="11610"/>
                  <a:pt x="5700" y="11475"/>
                  <a:pt x="5550" y="11475"/>
                </a:cubicBezTo>
                <a:cubicBezTo>
                  <a:pt x="5400" y="11340"/>
                  <a:pt x="5400" y="11340"/>
                  <a:pt x="5250" y="11340"/>
                </a:cubicBezTo>
                <a:cubicBezTo>
                  <a:pt x="4800" y="11340"/>
                  <a:pt x="4350" y="11475"/>
                  <a:pt x="3900" y="11880"/>
                </a:cubicBezTo>
                <a:cubicBezTo>
                  <a:pt x="2850" y="12960"/>
                  <a:pt x="2850" y="12960"/>
                  <a:pt x="2850" y="12960"/>
                </a:cubicBezTo>
                <a:cubicBezTo>
                  <a:pt x="2850" y="12960"/>
                  <a:pt x="2850" y="12960"/>
                  <a:pt x="2850" y="12960"/>
                </a:cubicBezTo>
                <a:cubicBezTo>
                  <a:pt x="2700" y="12960"/>
                  <a:pt x="2700" y="12825"/>
                  <a:pt x="2700" y="12825"/>
                </a:cubicBezTo>
                <a:cubicBezTo>
                  <a:pt x="2700" y="12825"/>
                  <a:pt x="2700" y="12690"/>
                  <a:pt x="2550" y="12690"/>
                </a:cubicBezTo>
                <a:cubicBezTo>
                  <a:pt x="2550" y="12555"/>
                  <a:pt x="2550" y="12420"/>
                  <a:pt x="2400" y="12420"/>
                </a:cubicBezTo>
                <a:cubicBezTo>
                  <a:pt x="2400" y="12285"/>
                  <a:pt x="2400" y="12285"/>
                  <a:pt x="2400" y="12285"/>
                </a:cubicBezTo>
                <a:cubicBezTo>
                  <a:pt x="2400" y="12150"/>
                  <a:pt x="2250" y="12015"/>
                  <a:pt x="2250" y="12015"/>
                </a:cubicBezTo>
                <a:cubicBezTo>
                  <a:pt x="2250" y="12015"/>
                  <a:pt x="2250" y="11880"/>
                  <a:pt x="2250" y="11880"/>
                </a:cubicBezTo>
                <a:cubicBezTo>
                  <a:pt x="2250" y="11745"/>
                  <a:pt x="2100" y="11610"/>
                  <a:pt x="2100" y="11475"/>
                </a:cubicBezTo>
                <a:cubicBezTo>
                  <a:pt x="2100" y="11475"/>
                  <a:pt x="2100" y="11475"/>
                  <a:pt x="2100" y="11475"/>
                </a:cubicBezTo>
                <a:cubicBezTo>
                  <a:pt x="2100" y="11340"/>
                  <a:pt x="2100" y="11205"/>
                  <a:pt x="2100" y="11070"/>
                </a:cubicBezTo>
                <a:cubicBezTo>
                  <a:pt x="2100" y="11070"/>
                  <a:pt x="2100" y="11070"/>
                  <a:pt x="2100" y="11070"/>
                </a:cubicBezTo>
                <a:cubicBezTo>
                  <a:pt x="2100" y="10935"/>
                  <a:pt x="2100" y="10800"/>
                  <a:pt x="2100" y="10665"/>
                </a:cubicBezTo>
                <a:cubicBezTo>
                  <a:pt x="2100" y="10530"/>
                  <a:pt x="2100" y="10395"/>
                  <a:pt x="2100" y="10260"/>
                </a:cubicBezTo>
                <a:close/>
                <a:moveTo>
                  <a:pt x="8850" y="14850"/>
                </a:moveTo>
                <a:cubicBezTo>
                  <a:pt x="8850" y="14850"/>
                  <a:pt x="8850" y="14985"/>
                  <a:pt x="8850" y="14985"/>
                </a:cubicBezTo>
                <a:cubicBezTo>
                  <a:pt x="9000" y="14985"/>
                  <a:pt x="9000" y="14985"/>
                  <a:pt x="9150" y="15120"/>
                </a:cubicBezTo>
                <a:cubicBezTo>
                  <a:pt x="9150" y="15120"/>
                  <a:pt x="9150" y="15120"/>
                  <a:pt x="9300" y="15120"/>
                </a:cubicBezTo>
                <a:cubicBezTo>
                  <a:pt x="9300" y="15255"/>
                  <a:pt x="9450" y="15255"/>
                  <a:pt x="9600" y="15255"/>
                </a:cubicBezTo>
                <a:cubicBezTo>
                  <a:pt x="9600" y="15255"/>
                  <a:pt x="9600" y="15255"/>
                  <a:pt x="9600" y="15255"/>
                </a:cubicBezTo>
                <a:cubicBezTo>
                  <a:pt x="9750" y="15390"/>
                  <a:pt x="9900" y="15390"/>
                  <a:pt x="10050" y="15390"/>
                </a:cubicBezTo>
                <a:cubicBezTo>
                  <a:pt x="10050" y="15525"/>
                  <a:pt x="10050" y="15525"/>
                  <a:pt x="10200" y="15525"/>
                </a:cubicBezTo>
                <a:cubicBezTo>
                  <a:pt x="10200" y="15525"/>
                  <a:pt x="10350" y="15525"/>
                  <a:pt x="10350" y="15525"/>
                </a:cubicBezTo>
                <a:cubicBezTo>
                  <a:pt x="10500" y="15525"/>
                  <a:pt x="10500" y="15525"/>
                  <a:pt x="10650" y="15660"/>
                </a:cubicBezTo>
                <a:cubicBezTo>
                  <a:pt x="10650" y="15660"/>
                  <a:pt x="10800" y="15660"/>
                  <a:pt x="10800" y="15660"/>
                </a:cubicBezTo>
                <a:cubicBezTo>
                  <a:pt x="10950" y="15660"/>
                  <a:pt x="10950" y="15660"/>
                  <a:pt x="11100" y="15660"/>
                </a:cubicBezTo>
                <a:cubicBezTo>
                  <a:pt x="11100" y="15660"/>
                  <a:pt x="11250" y="15660"/>
                  <a:pt x="11400" y="15660"/>
                </a:cubicBezTo>
                <a:cubicBezTo>
                  <a:pt x="11400" y="15660"/>
                  <a:pt x="11400" y="15660"/>
                  <a:pt x="11550" y="15660"/>
                </a:cubicBezTo>
                <a:cubicBezTo>
                  <a:pt x="11700" y="15795"/>
                  <a:pt x="11850" y="15795"/>
                  <a:pt x="12000" y="15795"/>
                </a:cubicBezTo>
                <a:cubicBezTo>
                  <a:pt x="12150" y="15795"/>
                  <a:pt x="12300" y="15795"/>
                  <a:pt x="12450" y="15660"/>
                </a:cubicBezTo>
                <a:cubicBezTo>
                  <a:pt x="12600" y="15660"/>
                  <a:pt x="12600" y="15660"/>
                  <a:pt x="12600" y="15660"/>
                </a:cubicBezTo>
                <a:cubicBezTo>
                  <a:pt x="12750" y="15660"/>
                  <a:pt x="12900" y="15660"/>
                  <a:pt x="12900" y="15660"/>
                </a:cubicBezTo>
                <a:cubicBezTo>
                  <a:pt x="13050" y="15660"/>
                  <a:pt x="13050" y="15660"/>
                  <a:pt x="13200" y="15660"/>
                </a:cubicBezTo>
                <a:cubicBezTo>
                  <a:pt x="13200" y="15660"/>
                  <a:pt x="13350" y="15660"/>
                  <a:pt x="13500" y="15660"/>
                </a:cubicBezTo>
                <a:cubicBezTo>
                  <a:pt x="13500" y="15525"/>
                  <a:pt x="13500" y="15525"/>
                  <a:pt x="13650" y="15525"/>
                </a:cubicBezTo>
                <a:cubicBezTo>
                  <a:pt x="13650" y="15525"/>
                  <a:pt x="13800" y="15525"/>
                  <a:pt x="13950" y="15525"/>
                </a:cubicBezTo>
                <a:cubicBezTo>
                  <a:pt x="13950" y="15525"/>
                  <a:pt x="13950" y="15525"/>
                  <a:pt x="13950" y="15390"/>
                </a:cubicBezTo>
                <a:cubicBezTo>
                  <a:pt x="14100" y="15390"/>
                  <a:pt x="14250" y="15390"/>
                  <a:pt x="14400" y="15255"/>
                </a:cubicBezTo>
                <a:cubicBezTo>
                  <a:pt x="14400" y="15255"/>
                  <a:pt x="14400" y="15255"/>
                  <a:pt x="14400" y="15255"/>
                </a:cubicBezTo>
                <a:cubicBezTo>
                  <a:pt x="14550" y="15255"/>
                  <a:pt x="14700" y="15255"/>
                  <a:pt x="14700" y="15120"/>
                </a:cubicBezTo>
                <a:cubicBezTo>
                  <a:pt x="14850" y="15120"/>
                  <a:pt x="14850" y="15120"/>
                  <a:pt x="14850" y="15120"/>
                </a:cubicBezTo>
                <a:cubicBezTo>
                  <a:pt x="15000" y="14985"/>
                  <a:pt x="15000" y="14985"/>
                  <a:pt x="15150" y="14985"/>
                </a:cubicBezTo>
                <a:cubicBezTo>
                  <a:pt x="15150" y="14985"/>
                  <a:pt x="15150" y="14850"/>
                  <a:pt x="15150" y="14850"/>
                </a:cubicBezTo>
                <a:cubicBezTo>
                  <a:pt x="15300" y="14850"/>
                  <a:pt x="15300" y="14850"/>
                  <a:pt x="15450" y="14715"/>
                </a:cubicBezTo>
                <a:cubicBezTo>
                  <a:pt x="15450" y="14715"/>
                  <a:pt x="15450" y="14715"/>
                  <a:pt x="15450" y="14715"/>
                </a:cubicBezTo>
                <a:cubicBezTo>
                  <a:pt x="15450" y="14715"/>
                  <a:pt x="15450" y="14715"/>
                  <a:pt x="15450" y="14715"/>
                </a:cubicBezTo>
                <a:cubicBezTo>
                  <a:pt x="15450" y="14850"/>
                  <a:pt x="15450" y="14850"/>
                  <a:pt x="15450" y="14850"/>
                </a:cubicBezTo>
                <a:cubicBezTo>
                  <a:pt x="15450" y="14850"/>
                  <a:pt x="15450" y="14985"/>
                  <a:pt x="15450" y="14985"/>
                </a:cubicBezTo>
                <a:cubicBezTo>
                  <a:pt x="15450" y="14985"/>
                  <a:pt x="15450" y="14985"/>
                  <a:pt x="15300" y="14985"/>
                </a:cubicBezTo>
                <a:cubicBezTo>
                  <a:pt x="15300" y="15120"/>
                  <a:pt x="15300" y="15120"/>
                  <a:pt x="15300" y="15120"/>
                </a:cubicBezTo>
                <a:cubicBezTo>
                  <a:pt x="15300" y="15120"/>
                  <a:pt x="15300" y="15120"/>
                  <a:pt x="15300" y="15255"/>
                </a:cubicBezTo>
                <a:cubicBezTo>
                  <a:pt x="15300" y="15255"/>
                  <a:pt x="15300" y="15255"/>
                  <a:pt x="15150" y="15255"/>
                </a:cubicBezTo>
                <a:cubicBezTo>
                  <a:pt x="15150" y="15255"/>
                  <a:pt x="15150" y="15390"/>
                  <a:pt x="15150" y="15390"/>
                </a:cubicBezTo>
                <a:cubicBezTo>
                  <a:pt x="15150" y="15390"/>
                  <a:pt x="15150" y="15390"/>
                  <a:pt x="15150" y="15390"/>
                </a:cubicBezTo>
                <a:cubicBezTo>
                  <a:pt x="15000" y="15525"/>
                  <a:pt x="15000" y="15525"/>
                  <a:pt x="15000" y="15525"/>
                </a:cubicBezTo>
                <a:cubicBezTo>
                  <a:pt x="15000" y="15525"/>
                  <a:pt x="15000" y="15525"/>
                  <a:pt x="14850" y="15660"/>
                </a:cubicBezTo>
                <a:cubicBezTo>
                  <a:pt x="14850" y="15660"/>
                  <a:pt x="14850" y="15660"/>
                  <a:pt x="14850" y="15660"/>
                </a:cubicBezTo>
                <a:cubicBezTo>
                  <a:pt x="14850" y="15660"/>
                  <a:pt x="14700" y="15660"/>
                  <a:pt x="14700" y="15795"/>
                </a:cubicBezTo>
                <a:cubicBezTo>
                  <a:pt x="14700" y="15795"/>
                  <a:pt x="14700" y="15795"/>
                  <a:pt x="14700" y="15795"/>
                </a:cubicBezTo>
                <a:cubicBezTo>
                  <a:pt x="14550" y="15795"/>
                  <a:pt x="14550" y="15795"/>
                  <a:pt x="14550" y="15930"/>
                </a:cubicBezTo>
                <a:cubicBezTo>
                  <a:pt x="14550" y="15930"/>
                  <a:pt x="14400" y="15930"/>
                  <a:pt x="14400" y="15930"/>
                </a:cubicBezTo>
                <a:cubicBezTo>
                  <a:pt x="14400" y="15930"/>
                  <a:pt x="14400" y="15930"/>
                  <a:pt x="14250" y="16065"/>
                </a:cubicBezTo>
                <a:cubicBezTo>
                  <a:pt x="14250" y="16065"/>
                  <a:pt x="14250" y="16065"/>
                  <a:pt x="14100" y="16065"/>
                </a:cubicBezTo>
                <a:cubicBezTo>
                  <a:pt x="14100" y="16065"/>
                  <a:pt x="14100" y="16065"/>
                  <a:pt x="13950" y="16065"/>
                </a:cubicBezTo>
                <a:cubicBezTo>
                  <a:pt x="13950" y="16065"/>
                  <a:pt x="13950" y="16200"/>
                  <a:pt x="13950" y="16200"/>
                </a:cubicBezTo>
                <a:cubicBezTo>
                  <a:pt x="13800" y="16200"/>
                  <a:pt x="13800" y="16200"/>
                  <a:pt x="13800" y="16200"/>
                </a:cubicBezTo>
                <a:cubicBezTo>
                  <a:pt x="13650" y="16200"/>
                  <a:pt x="13650" y="16200"/>
                  <a:pt x="13650" y="16200"/>
                </a:cubicBezTo>
                <a:cubicBezTo>
                  <a:pt x="13500" y="16335"/>
                  <a:pt x="13500" y="16335"/>
                  <a:pt x="13500" y="16335"/>
                </a:cubicBezTo>
                <a:cubicBezTo>
                  <a:pt x="13350" y="16335"/>
                  <a:pt x="13350" y="16335"/>
                  <a:pt x="13350" y="16335"/>
                </a:cubicBezTo>
                <a:cubicBezTo>
                  <a:pt x="13200" y="16335"/>
                  <a:pt x="13200" y="16335"/>
                  <a:pt x="13200" y="16335"/>
                </a:cubicBezTo>
                <a:cubicBezTo>
                  <a:pt x="13050" y="16335"/>
                  <a:pt x="13050" y="16335"/>
                  <a:pt x="13050" y="16335"/>
                </a:cubicBezTo>
                <a:cubicBezTo>
                  <a:pt x="12900" y="16470"/>
                  <a:pt x="12900" y="16470"/>
                  <a:pt x="12750" y="16470"/>
                </a:cubicBezTo>
                <a:cubicBezTo>
                  <a:pt x="12750" y="16470"/>
                  <a:pt x="12750" y="16470"/>
                  <a:pt x="12750" y="16470"/>
                </a:cubicBezTo>
                <a:cubicBezTo>
                  <a:pt x="12600" y="16470"/>
                  <a:pt x="12600" y="16470"/>
                  <a:pt x="12450" y="16470"/>
                </a:cubicBezTo>
                <a:cubicBezTo>
                  <a:pt x="12450" y="16470"/>
                  <a:pt x="12450" y="16470"/>
                  <a:pt x="12300" y="16470"/>
                </a:cubicBezTo>
                <a:cubicBezTo>
                  <a:pt x="12300" y="16470"/>
                  <a:pt x="12150" y="16470"/>
                  <a:pt x="12000" y="16470"/>
                </a:cubicBezTo>
                <a:cubicBezTo>
                  <a:pt x="11850" y="16470"/>
                  <a:pt x="11700" y="16470"/>
                  <a:pt x="11700" y="16470"/>
                </a:cubicBezTo>
                <a:cubicBezTo>
                  <a:pt x="11550" y="16470"/>
                  <a:pt x="11550" y="16470"/>
                  <a:pt x="11550" y="16470"/>
                </a:cubicBezTo>
                <a:cubicBezTo>
                  <a:pt x="11400" y="16470"/>
                  <a:pt x="11400" y="16470"/>
                  <a:pt x="11250" y="16470"/>
                </a:cubicBezTo>
                <a:cubicBezTo>
                  <a:pt x="11250" y="16470"/>
                  <a:pt x="11250" y="16470"/>
                  <a:pt x="11250" y="16470"/>
                </a:cubicBezTo>
                <a:cubicBezTo>
                  <a:pt x="11100" y="16470"/>
                  <a:pt x="11100" y="16470"/>
                  <a:pt x="10950" y="16335"/>
                </a:cubicBezTo>
                <a:cubicBezTo>
                  <a:pt x="10950" y="16335"/>
                  <a:pt x="10950" y="16335"/>
                  <a:pt x="10800" y="16335"/>
                </a:cubicBezTo>
                <a:cubicBezTo>
                  <a:pt x="10800" y="16335"/>
                  <a:pt x="10800" y="16335"/>
                  <a:pt x="10650" y="16335"/>
                </a:cubicBezTo>
                <a:cubicBezTo>
                  <a:pt x="10650" y="16335"/>
                  <a:pt x="10650" y="16335"/>
                  <a:pt x="10500" y="16335"/>
                </a:cubicBezTo>
                <a:cubicBezTo>
                  <a:pt x="10500" y="16335"/>
                  <a:pt x="10500" y="16335"/>
                  <a:pt x="10350" y="16200"/>
                </a:cubicBezTo>
                <a:cubicBezTo>
                  <a:pt x="10350" y="16200"/>
                  <a:pt x="10350" y="16200"/>
                  <a:pt x="10200" y="16200"/>
                </a:cubicBezTo>
                <a:cubicBezTo>
                  <a:pt x="10200" y="16200"/>
                  <a:pt x="10200" y="16200"/>
                  <a:pt x="10050" y="16200"/>
                </a:cubicBezTo>
                <a:cubicBezTo>
                  <a:pt x="10050" y="16200"/>
                  <a:pt x="10050" y="16065"/>
                  <a:pt x="10050" y="16065"/>
                </a:cubicBezTo>
                <a:cubicBezTo>
                  <a:pt x="9900" y="16065"/>
                  <a:pt x="9900" y="16065"/>
                  <a:pt x="9900" y="16065"/>
                </a:cubicBezTo>
                <a:cubicBezTo>
                  <a:pt x="9750" y="16065"/>
                  <a:pt x="9750" y="16065"/>
                  <a:pt x="9750" y="16065"/>
                </a:cubicBezTo>
                <a:cubicBezTo>
                  <a:pt x="9600" y="15930"/>
                  <a:pt x="9600" y="15930"/>
                  <a:pt x="9600" y="15930"/>
                </a:cubicBezTo>
                <a:cubicBezTo>
                  <a:pt x="9600" y="15930"/>
                  <a:pt x="9450" y="15930"/>
                  <a:pt x="9450" y="15930"/>
                </a:cubicBezTo>
                <a:cubicBezTo>
                  <a:pt x="9450" y="15795"/>
                  <a:pt x="9450" y="15795"/>
                  <a:pt x="9300" y="15795"/>
                </a:cubicBezTo>
                <a:cubicBezTo>
                  <a:pt x="9300" y="15795"/>
                  <a:pt x="9300" y="15795"/>
                  <a:pt x="9300" y="15795"/>
                </a:cubicBezTo>
                <a:cubicBezTo>
                  <a:pt x="9300" y="15660"/>
                  <a:pt x="9150" y="15660"/>
                  <a:pt x="9150" y="15660"/>
                </a:cubicBezTo>
                <a:cubicBezTo>
                  <a:pt x="9150" y="15660"/>
                  <a:pt x="9150" y="15660"/>
                  <a:pt x="9150" y="15660"/>
                </a:cubicBezTo>
                <a:cubicBezTo>
                  <a:pt x="9000" y="15525"/>
                  <a:pt x="9000" y="15525"/>
                  <a:pt x="9000" y="15525"/>
                </a:cubicBezTo>
                <a:cubicBezTo>
                  <a:pt x="9000" y="15525"/>
                  <a:pt x="9000" y="15525"/>
                  <a:pt x="8850" y="15390"/>
                </a:cubicBezTo>
                <a:cubicBezTo>
                  <a:pt x="8850" y="15390"/>
                  <a:pt x="8850" y="15390"/>
                  <a:pt x="8850" y="15390"/>
                </a:cubicBezTo>
                <a:cubicBezTo>
                  <a:pt x="8850" y="15390"/>
                  <a:pt x="8850" y="15255"/>
                  <a:pt x="8850" y="15255"/>
                </a:cubicBezTo>
                <a:cubicBezTo>
                  <a:pt x="8700" y="15255"/>
                  <a:pt x="8700" y="15255"/>
                  <a:pt x="8700" y="15255"/>
                </a:cubicBezTo>
                <a:cubicBezTo>
                  <a:pt x="8700" y="15120"/>
                  <a:pt x="8700" y="15120"/>
                  <a:pt x="8700" y="15120"/>
                </a:cubicBezTo>
                <a:cubicBezTo>
                  <a:pt x="8700" y="15120"/>
                  <a:pt x="8700" y="15120"/>
                  <a:pt x="8700" y="14985"/>
                </a:cubicBezTo>
                <a:cubicBezTo>
                  <a:pt x="8550" y="14985"/>
                  <a:pt x="8550" y="14985"/>
                  <a:pt x="8550" y="14985"/>
                </a:cubicBezTo>
                <a:cubicBezTo>
                  <a:pt x="8550" y="14985"/>
                  <a:pt x="8550" y="14850"/>
                  <a:pt x="8550" y="14850"/>
                </a:cubicBezTo>
                <a:cubicBezTo>
                  <a:pt x="8550" y="14850"/>
                  <a:pt x="8550" y="14850"/>
                  <a:pt x="8550" y="14715"/>
                </a:cubicBezTo>
                <a:cubicBezTo>
                  <a:pt x="8550" y="14715"/>
                  <a:pt x="8550" y="14715"/>
                  <a:pt x="8550" y="14715"/>
                </a:cubicBezTo>
                <a:cubicBezTo>
                  <a:pt x="8550" y="14715"/>
                  <a:pt x="8550" y="14715"/>
                  <a:pt x="8550" y="14715"/>
                </a:cubicBezTo>
                <a:cubicBezTo>
                  <a:pt x="8700" y="14850"/>
                  <a:pt x="8700" y="14850"/>
                  <a:pt x="8850" y="14850"/>
                </a:cubicBezTo>
                <a:close/>
                <a:moveTo>
                  <a:pt x="11400" y="10665"/>
                </a:moveTo>
                <a:cubicBezTo>
                  <a:pt x="11400" y="10665"/>
                  <a:pt x="11250" y="10665"/>
                  <a:pt x="11250" y="10665"/>
                </a:cubicBezTo>
                <a:cubicBezTo>
                  <a:pt x="11250" y="10665"/>
                  <a:pt x="11100" y="10665"/>
                  <a:pt x="11100" y="10665"/>
                </a:cubicBezTo>
                <a:cubicBezTo>
                  <a:pt x="10950" y="10665"/>
                  <a:pt x="10950" y="10665"/>
                  <a:pt x="10800" y="10665"/>
                </a:cubicBezTo>
                <a:cubicBezTo>
                  <a:pt x="10800" y="10665"/>
                  <a:pt x="10650" y="10800"/>
                  <a:pt x="10650" y="10800"/>
                </a:cubicBezTo>
                <a:cubicBezTo>
                  <a:pt x="10650" y="10800"/>
                  <a:pt x="10500" y="10800"/>
                  <a:pt x="10500" y="10800"/>
                </a:cubicBezTo>
                <a:cubicBezTo>
                  <a:pt x="10350" y="10800"/>
                  <a:pt x="10350" y="10800"/>
                  <a:pt x="10200" y="10800"/>
                </a:cubicBezTo>
                <a:cubicBezTo>
                  <a:pt x="10200" y="10800"/>
                  <a:pt x="10200" y="10935"/>
                  <a:pt x="10050" y="10935"/>
                </a:cubicBezTo>
                <a:cubicBezTo>
                  <a:pt x="10050" y="10935"/>
                  <a:pt x="10050" y="10935"/>
                  <a:pt x="10050" y="10935"/>
                </a:cubicBezTo>
                <a:cubicBezTo>
                  <a:pt x="10350" y="9720"/>
                  <a:pt x="9750" y="8640"/>
                  <a:pt x="9750" y="8640"/>
                </a:cubicBezTo>
                <a:cubicBezTo>
                  <a:pt x="9600" y="8505"/>
                  <a:pt x="9600" y="8505"/>
                  <a:pt x="9600" y="8505"/>
                </a:cubicBezTo>
                <a:cubicBezTo>
                  <a:pt x="9450" y="8370"/>
                  <a:pt x="9450" y="8370"/>
                  <a:pt x="9450" y="8370"/>
                </a:cubicBezTo>
                <a:cubicBezTo>
                  <a:pt x="9150" y="8370"/>
                  <a:pt x="8250" y="8505"/>
                  <a:pt x="7800" y="8775"/>
                </a:cubicBezTo>
                <a:cubicBezTo>
                  <a:pt x="7500" y="8505"/>
                  <a:pt x="7050" y="8370"/>
                  <a:pt x="6450" y="8370"/>
                </a:cubicBezTo>
                <a:cubicBezTo>
                  <a:pt x="5850" y="8370"/>
                  <a:pt x="5550" y="8775"/>
                  <a:pt x="5250" y="9045"/>
                </a:cubicBezTo>
                <a:cubicBezTo>
                  <a:pt x="5250" y="9045"/>
                  <a:pt x="5250" y="9045"/>
                  <a:pt x="5250" y="9180"/>
                </a:cubicBezTo>
                <a:cubicBezTo>
                  <a:pt x="5100" y="9180"/>
                  <a:pt x="5100" y="9180"/>
                  <a:pt x="5100" y="9180"/>
                </a:cubicBezTo>
                <a:cubicBezTo>
                  <a:pt x="4950" y="9180"/>
                  <a:pt x="4650" y="9045"/>
                  <a:pt x="4500" y="8910"/>
                </a:cubicBezTo>
                <a:cubicBezTo>
                  <a:pt x="3300" y="7695"/>
                  <a:pt x="3300" y="7695"/>
                  <a:pt x="3300" y="7695"/>
                </a:cubicBezTo>
                <a:cubicBezTo>
                  <a:pt x="3450" y="7560"/>
                  <a:pt x="3450" y="7560"/>
                  <a:pt x="3600" y="7425"/>
                </a:cubicBezTo>
                <a:cubicBezTo>
                  <a:pt x="3600" y="7425"/>
                  <a:pt x="3600" y="7425"/>
                  <a:pt x="3600" y="7425"/>
                </a:cubicBezTo>
                <a:cubicBezTo>
                  <a:pt x="3750" y="7290"/>
                  <a:pt x="3900" y="7155"/>
                  <a:pt x="3900" y="7155"/>
                </a:cubicBezTo>
                <a:cubicBezTo>
                  <a:pt x="4050" y="7155"/>
                  <a:pt x="4050" y="7020"/>
                  <a:pt x="4050" y="7020"/>
                </a:cubicBezTo>
                <a:cubicBezTo>
                  <a:pt x="4200" y="7020"/>
                  <a:pt x="4350" y="6885"/>
                  <a:pt x="4500" y="6885"/>
                </a:cubicBezTo>
                <a:cubicBezTo>
                  <a:pt x="4500" y="6750"/>
                  <a:pt x="4500" y="6750"/>
                  <a:pt x="4650" y="6750"/>
                </a:cubicBezTo>
                <a:cubicBezTo>
                  <a:pt x="4800" y="6750"/>
                  <a:pt x="4950" y="6615"/>
                  <a:pt x="5100" y="6615"/>
                </a:cubicBezTo>
                <a:cubicBezTo>
                  <a:pt x="5100" y="6480"/>
                  <a:pt x="5250" y="6480"/>
                  <a:pt x="5250" y="6480"/>
                </a:cubicBezTo>
                <a:cubicBezTo>
                  <a:pt x="5400" y="6480"/>
                  <a:pt x="5400" y="6480"/>
                  <a:pt x="5550" y="6345"/>
                </a:cubicBezTo>
                <a:cubicBezTo>
                  <a:pt x="5700" y="6345"/>
                  <a:pt x="5700" y="6345"/>
                  <a:pt x="5850" y="6345"/>
                </a:cubicBezTo>
                <a:cubicBezTo>
                  <a:pt x="5850" y="6345"/>
                  <a:pt x="6000" y="6345"/>
                  <a:pt x="6150" y="6345"/>
                </a:cubicBezTo>
                <a:cubicBezTo>
                  <a:pt x="6300" y="6210"/>
                  <a:pt x="6300" y="6210"/>
                  <a:pt x="6300" y="6210"/>
                </a:cubicBezTo>
                <a:cubicBezTo>
                  <a:pt x="6600" y="6210"/>
                  <a:pt x="6750" y="6210"/>
                  <a:pt x="6900" y="6210"/>
                </a:cubicBezTo>
                <a:cubicBezTo>
                  <a:pt x="7050" y="6210"/>
                  <a:pt x="7350" y="6210"/>
                  <a:pt x="7500" y="6210"/>
                </a:cubicBezTo>
                <a:cubicBezTo>
                  <a:pt x="7500" y="6210"/>
                  <a:pt x="7650" y="6210"/>
                  <a:pt x="7650" y="6345"/>
                </a:cubicBezTo>
                <a:cubicBezTo>
                  <a:pt x="7800" y="6345"/>
                  <a:pt x="7950" y="6345"/>
                  <a:pt x="8100" y="6345"/>
                </a:cubicBezTo>
                <a:cubicBezTo>
                  <a:pt x="8100" y="6345"/>
                  <a:pt x="8100" y="6345"/>
                  <a:pt x="8250" y="6345"/>
                </a:cubicBezTo>
                <a:cubicBezTo>
                  <a:pt x="8400" y="6480"/>
                  <a:pt x="8550" y="6480"/>
                  <a:pt x="8550" y="6480"/>
                </a:cubicBezTo>
                <a:cubicBezTo>
                  <a:pt x="8700" y="6480"/>
                  <a:pt x="8700" y="6480"/>
                  <a:pt x="8700" y="6615"/>
                </a:cubicBezTo>
                <a:cubicBezTo>
                  <a:pt x="9000" y="6615"/>
                  <a:pt x="9150" y="6750"/>
                  <a:pt x="9300" y="6750"/>
                </a:cubicBezTo>
                <a:cubicBezTo>
                  <a:pt x="9300" y="6750"/>
                  <a:pt x="9300" y="6750"/>
                  <a:pt x="9450" y="6885"/>
                </a:cubicBezTo>
                <a:cubicBezTo>
                  <a:pt x="9450" y="6885"/>
                  <a:pt x="9600" y="7020"/>
                  <a:pt x="9750" y="7020"/>
                </a:cubicBezTo>
                <a:cubicBezTo>
                  <a:pt x="9750" y="7020"/>
                  <a:pt x="9750" y="7155"/>
                  <a:pt x="9900" y="7155"/>
                </a:cubicBezTo>
                <a:cubicBezTo>
                  <a:pt x="10050" y="7155"/>
                  <a:pt x="10050" y="7290"/>
                  <a:pt x="10200" y="7425"/>
                </a:cubicBezTo>
                <a:cubicBezTo>
                  <a:pt x="10200" y="7425"/>
                  <a:pt x="10200" y="7425"/>
                  <a:pt x="10350" y="7425"/>
                </a:cubicBezTo>
                <a:cubicBezTo>
                  <a:pt x="10500" y="7695"/>
                  <a:pt x="10800" y="7965"/>
                  <a:pt x="11100" y="8235"/>
                </a:cubicBezTo>
                <a:cubicBezTo>
                  <a:pt x="11550" y="8910"/>
                  <a:pt x="11850" y="9720"/>
                  <a:pt x="11850" y="10665"/>
                </a:cubicBezTo>
                <a:cubicBezTo>
                  <a:pt x="11850" y="10665"/>
                  <a:pt x="11850" y="10665"/>
                  <a:pt x="11850" y="10665"/>
                </a:cubicBezTo>
                <a:cubicBezTo>
                  <a:pt x="11700" y="10665"/>
                  <a:pt x="11700" y="10665"/>
                  <a:pt x="11700" y="10665"/>
                </a:cubicBezTo>
                <a:cubicBezTo>
                  <a:pt x="11550" y="10665"/>
                  <a:pt x="11550" y="10665"/>
                  <a:pt x="11400" y="10665"/>
                </a:cubicBezTo>
                <a:close/>
                <a:moveTo>
                  <a:pt x="2850" y="14175"/>
                </a:moveTo>
                <a:cubicBezTo>
                  <a:pt x="2850" y="14175"/>
                  <a:pt x="2850" y="14175"/>
                  <a:pt x="2850" y="14175"/>
                </a:cubicBezTo>
                <a:cubicBezTo>
                  <a:pt x="3000" y="14310"/>
                  <a:pt x="3150" y="14445"/>
                  <a:pt x="3300" y="14580"/>
                </a:cubicBezTo>
                <a:cubicBezTo>
                  <a:pt x="3300" y="14580"/>
                  <a:pt x="3450" y="14715"/>
                  <a:pt x="3450" y="14715"/>
                </a:cubicBezTo>
                <a:cubicBezTo>
                  <a:pt x="3600" y="14715"/>
                  <a:pt x="3750" y="14850"/>
                  <a:pt x="3750" y="14850"/>
                </a:cubicBezTo>
                <a:cubicBezTo>
                  <a:pt x="3900" y="14985"/>
                  <a:pt x="3900" y="14985"/>
                  <a:pt x="4050" y="14985"/>
                </a:cubicBezTo>
                <a:cubicBezTo>
                  <a:pt x="4200" y="15120"/>
                  <a:pt x="4200" y="15120"/>
                  <a:pt x="4350" y="15120"/>
                </a:cubicBezTo>
                <a:cubicBezTo>
                  <a:pt x="4350" y="15255"/>
                  <a:pt x="4500" y="15255"/>
                  <a:pt x="4650" y="15255"/>
                </a:cubicBezTo>
                <a:cubicBezTo>
                  <a:pt x="4650" y="15390"/>
                  <a:pt x="4800" y="15390"/>
                  <a:pt x="4950" y="15390"/>
                </a:cubicBezTo>
                <a:cubicBezTo>
                  <a:pt x="4950" y="15390"/>
                  <a:pt x="5100" y="15525"/>
                  <a:pt x="5100" y="15525"/>
                </a:cubicBezTo>
                <a:cubicBezTo>
                  <a:pt x="5250" y="15525"/>
                  <a:pt x="5400" y="15525"/>
                  <a:pt x="5550" y="15525"/>
                </a:cubicBezTo>
                <a:cubicBezTo>
                  <a:pt x="5550" y="15660"/>
                  <a:pt x="5700" y="15660"/>
                  <a:pt x="5700" y="15660"/>
                </a:cubicBezTo>
                <a:cubicBezTo>
                  <a:pt x="6000" y="15660"/>
                  <a:pt x="6150" y="15660"/>
                  <a:pt x="6300" y="15660"/>
                </a:cubicBezTo>
                <a:cubicBezTo>
                  <a:pt x="6450" y="15660"/>
                  <a:pt x="6450" y="15660"/>
                  <a:pt x="6600" y="15660"/>
                </a:cubicBezTo>
                <a:cubicBezTo>
                  <a:pt x="6600" y="15795"/>
                  <a:pt x="6750" y="15795"/>
                  <a:pt x="6900" y="15795"/>
                </a:cubicBezTo>
                <a:cubicBezTo>
                  <a:pt x="6900" y="15795"/>
                  <a:pt x="6900" y="15795"/>
                  <a:pt x="7050" y="15795"/>
                </a:cubicBezTo>
                <a:cubicBezTo>
                  <a:pt x="7050" y="15795"/>
                  <a:pt x="7200" y="15795"/>
                  <a:pt x="7350" y="15660"/>
                </a:cubicBezTo>
                <a:cubicBezTo>
                  <a:pt x="7350" y="15660"/>
                  <a:pt x="7500" y="15660"/>
                  <a:pt x="7650" y="15660"/>
                </a:cubicBezTo>
                <a:cubicBezTo>
                  <a:pt x="7650" y="15660"/>
                  <a:pt x="7650" y="15660"/>
                  <a:pt x="7800" y="15660"/>
                </a:cubicBezTo>
                <a:cubicBezTo>
                  <a:pt x="7800" y="16065"/>
                  <a:pt x="7800" y="16065"/>
                  <a:pt x="7800" y="16065"/>
                </a:cubicBezTo>
                <a:cubicBezTo>
                  <a:pt x="7800" y="17550"/>
                  <a:pt x="7800" y="17550"/>
                  <a:pt x="7800" y="17550"/>
                </a:cubicBezTo>
                <a:cubicBezTo>
                  <a:pt x="7800" y="18630"/>
                  <a:pt x="7800" y="18630"/>
                  <a:pt x="7800" y="18630"/>
                </a:cubicBezTo>
                <a:cubicBezTo>
                  <a:pt x="5250" y="18630"/>
                  <a:pt x="5250" y="18630"/>
                  <a:pt x="5250" y="18630"/>
                </a:cubicBezTo>
                <a:cubicBezTo>
                  <a:pt x="5250" y="17550"/>
                  <a:pt x="4200" y="16605"/>
                  <a:pt x="2850" y="16470"/>
                </a:cubicBezTo>
                <a:cubicBezTo>
                  <a:pt x="2850" y="14175"/>
                  <a:pt x="2850" y="14175"/>
                  <a:pt x="2850" y="14175"/>
                </a:cubicBezTo>
                <a:close/>
                <a:moveTo>
                  <a:pt x="16650" y="675"/>
                </a:moveTo>
                <a:cubicBezTo>
                  <a:pt x="16650" y="6210"/>
                  <a:pt x="16650" y="6210"/>
                  <a:pt x="16650" y="6210"/>
                </a:cubicBezTo>
                <a:cubicBezTo>
                  <a:pt x="16500" y="6210"/>
                  <a:pt x="16350" y="6345"/>
                  <a:pt x="16200" y="6345"/>
                </a:cubicBezTo>
                <a:cubicBezTo>
                  <a:pt x="16200" y="675"/>
                  <a:pt x="16200" y="675"/>
                  <a:pt x="16200" y="675"/>
                </a:cubicBezTo>
                <a:lnTo>
                  <a:pt x="16650" y="675"/>
                </a:lnTo>
                <a:close/>
                <a:moveTo>
                  <a:pt x="15450" y="675"/>
                </a:moveTo>
                <a:cubicBezTo>
                  <a:pt x="15450" y="6480"/>
                  <a:pt x="15450" y="6480"/>
                  <a:pt x="15450" y="6480"/>
                </a:cubicBezTo>
                <a:cubicBezTo>
                  <a:pt x="15300" y="6480"/>
                  <a:pt x="15150" y="6615"/>
                  <a:pt x="15000" y="6615"/>
                </a:cubicBezTo>
                <a:cubicBezTo>
                  <a:pt x="15000" y="675"/>
                  <a:pt x="15000" y="675"/>
                  <a:pt x="15000" y="675"/>
                </a:cubicBezTo>
                <a:lnTo>
                  <a:pt x="15450" y="675"/>
                </a:lnTo>
                <a:close/>
                <a:moveTo>
                  <a:pt x="14250" y="675"/>
                </a:moveTo>
                <a:cubicBezTo>
                  <a:pt x="14250" y="7020"/>
                  <a:pt x="14250" y="7020"/>
                  <a:pt x="14250" y="7020"/>
                </a:cubicBezTo>
                <a:cubicBezTo>
                  <a:pt x="14100" y="7020"/>
                  <a:pt x="13950" y="7155"/>
                  <a:pt x="13800" y="7290"/>
                </a:cubicBezTo>
                <a:cubicBezTo>
                  <a:pt x="13800" y="675"/>
                  <a:pt x="13800" y="675"/>
                  <a:pt x="13800" y="675"/>
                </a:cubicBezTo>
                <a:lnTo>
                  <a:pt x="14250" y="675"/>
                </a:lnTo>
                <a:close/>
                <a:moveTo>
                  <a:pt x="750" y="20520"/>
                </a:moveTo>
                <a:cubicBezTo>
                  <a:pt x="750" y="675"/>
                  <a:pt x="750" y="675"/>
                  <a:pt x="750" y="675"/>
                </a:cubicBezTo>
                <a:cubicBezTo>
                  <a:pt x="13050" y="675"/>
                  <a:pt x="13050" y="675"/>
                  <a:pt x="13050" y="675"/>
                </a:cubicBezTo>
                <a:cubicBezTo>
                  <a:pt x="13050" y="8775"/>
                  <a:pt x="13050" y="8775"/>
                  <a:pt x="13050" y="8775"/>
                </a:cubicBezTo>
                <a:cubicBezTo>
                  <a:pt x="13050" y="10260"/>
                  <a:pt x="13050" y="10260"/>
                  <a:pt x="13050" y="10260"/>
                </a:cubicBezTo>
                <a:cubicBezTo>
                  <a:pt x="13050" y="10665"/>
                  <a:pt x="13050" y="10665"/>
                  <a:pt x="13050" y="10665"/>
                </a:cubicBezTo>
                <a:cubicBezTo>
                  <a:pt x="13050" y="10665"/>
                  <a:pt x="13050" y="10665"/>
                  <a:pt x="13050" y="10665"/>
                </a:cubicBezTo>
                <a:cubicBezTo>
                  <a:pt x="12900" y="10665"/>
                  <a:pt x="12750" y="10665"/>
                  <a:pt x="12600" y="10665"/>
                </a:cubicBezTo>
                <a:cubicBezTo>
                  <a:pt x="12600" y="10665"/>
                  <a:pt x="12600" y="10665"/>
                  <a:pt x="12600" y="10665"/>
                </a:cubicBezTo>
                <a:cubicBezTo>
                  <a:pt x="12600" y="9720"/>
                  <a:pt x="12300" y="8775"/>
                  <a:pt x="11850" y="7965"/>
                </a:cubicBezTo>
                <a:cubicBezTo>
                  <a:pt x="11850" y="4050"/>
                  <a:pt x="11850" y="4050"/>
                  <a:pt x="11850" y="4050"/>
                </a:cubicBezTo>
                <a:cubicBezTo>
                  <a:pt x="11400" y="4050"/>
                  <a:pt x="11400" y="4050"/>
                  <a:pt x="11400" y="4050"/>
                </a:cubicBezTo>
                <a:cubicBezTo>
                  <a:pt x="11250" y="4050"/>
                  <a:pt x="11250" y="4050"/>
                  <a:pt x="11250" y="4050"/>
                </a:cubicBezTo>
                <a:cubicBezTo>
                  <a:pt x="10200" y="4050"/>
                  <a:pt x="9300" y="3240"/>
                  <a:pt x="9300" y="2430"/>
                </a:cubicBezTo>
                <a:cubicBezTo>
                  <a:pt x="9300" y="2295"/>
                  <a:pt x="9300" y="2295"/>
                  <a:pt x="9300" y="2295"/>
                </a:cubicBezTo>
                <a:cubicBezTo>
                  <a:pt x="9450" y="1890"/>
                  <a:pt x="9450" y="1890"/>
                  <a:pt x="9450" y="1890"/>
                </a:cubicBezTo>
                <a:cubicBezTo>
                  <a:pt x="4500" y="1890"/>
                  <a:pt x="4500" y="1890"/>
                  <a:pt x="4500" y="1890"/>
                </a:cubicBezTo>
                <a:cubicBezTo>
                  <a:pt x="4500" y="2295"/>
                  <a:pt x="4500" y="2295"/>
                  <a:pt x="4500" y="2295"/>
                </a:cubicBezTo>
                <a:cubicBezTo>
                  <a:pt x="4500" y="2295"/>
                  <a:pt x="4500" y="2295"/>
                  <a:pt x="4500" y="2430"/>
                </a:cubicBezTo>
                <a:cubicBezTo>
                  <a:pt x="4500" y="3240"/>
                  <a:pt x="3600" y="4050"/>
                  <a:pt x="2700" y="4050"/>
                </a:cubicBezTo>
                <a:cubicBezTo>
                  <a:pt x="2550" y="4050"/>
                  <a:pt x="2550" y="4050"/>
                  <a:pt x="2550" y="4050"/>
                </a:cubicBezTo>
                <a:cubicBezTo>
                  <a:pt x="2100" y="4050"/>
                  <a:pt x="2100" y="4050"/>
                  <a:pt x="2100" y="4050"/>
                </a:cubicBezTo>
                <a:cubicBezTo>
                  <a:pt x="2100" y="7965"/>
                  <a:pt x="2100" y="7965"/>
                  <a:pt x="2100" y="7965"/>
                </a:cubicBezTo>
                <a:cubicBezTo>
                  <a:pt x="2100" y="7965"/>
                  <a:pt x="1950" y="7965"/>
                  <a:pt x="1950" y="7965"/>
                </a:cubicBezTo>
                <a:cubicBezTo>
                  <a:pt x="1950" y="8100"/>
                  <a:pt x="1950" y="8235"/>
                  <a:pt x="1800" y="8235"/>
                </a:cubicBezTo>
                <a:cubicBezTo>
                  <a:pt x="1800" y="8370"/>
                  <a:pt x="1800" y="8505"/>
                  <a:pt x="1650" y="8640"/>
                </a:cubicBezTo>
                <a:cubicBezTo>
                  <a:pt x="1650" y="8640"/>
                  <a:pt x="1650" y="8640"/>
                  <a:pt x="1650" y="8775"/>
                </a:cubicBezTo>
                <a:cubicBezTo>
                  <a:pt x="1650" y="8775"/>
                  <a:pt x="1500" y="8910"/>
                  <a:pt x="1500" y="9045"/>
                </a:cubicBezTo>
                <a:cubicBezTo>
                  <a:pt x="1500" y="9045"/>
                  <a:pt x="1500" y="9180"/>
                  <a:pt x="1500" y="9180"/>
                </a:cubicBezTo>
                <a:cubicBezTo>
                  <a:pt x="1350" y="9315"/>
                  <a:pt x="1350" y="9450"/>
                  <a:pt x="1350" y="9450"/>
                </a:cubicBezTo>
                <a:cubicBezTo>
                  <a:pt x="1350" y="9585"/>
                  <a:pt x="1350" y="9585"/>
                  <a:pt x="1350" y="9585"/>
                </a:cubicBezTo>
                <a:cubicBezTo>
                  <a:pt x="1350" y="9720"/>
                  <a:pt x="1350" y="9855"/>
                  <a:pt x="1200" y="9990"/>
                </a:cubicBezTo>
                <a:cubicBezTo>
                  <a:pt x="1200" y="9990"/>
                  <a:pt x="1200" y="10125"/>
                  <a:pt x="1200" y="10125"/>
                </a:cubicBezTo>
                <a:cubicBezTo>
                  <a:pt x="1200" y="10260"/>
                  <a:pt x="1200" y="10395"/>
                  <a:pt x="1200" y="10665"/>
                </a:cubicBezTo>
                <a:cubicBezTo>
                  <a:pt x="1200" y="10800"/>
                  <a:pt x="1200" y="10935"/>
                  <a:pt x="1200" y="11070"/>
                </a:cubicBezTo>
                <a:cubicBezTo>
                  <a:pt x="1200" y="11205"/>
                  <a:pt x="1200" y="11205"/>
                  <a:pt x="1200" y="11205"/>
                </a:cubicBezTo>
                <a:cubicBezTo>
                  <a:pt x="1350" y="11340"/>
                  <a:pt x="1350" y="11475"/>
                  <a:pt x="1350" y="11610"/>
                </a:cubicBezTo>
                <a:cubicBezTo>
                  <a:pt x="1350" y="11610"/>
                  <a:pt x="1350" y="11745"/>
                  <a:pt x="1350" y="11745"/>
                </a:cubicBezTo>
                <a:cubicBezTo>
                  <a:pt x="1350" y="11880"/>
                  <a:pt x="1350" y="12015"/>
                  <a:pt x="1500" y="12015"/>
                </a:cubicBezTo>
                <a:cubicBezTo>
                  <a:pt x="1500" y="12150"/>
                  <a:pt x="1500" y="12150"/>
                  <a:pt x="1500" y="12150"/>
                </a:cubicBezTo>
                <a:cubicBezTo>
                  <a:pt x="1500" y="12285"/>
                  <a:pt x="1650" y="12420"/>
                  <a:pt x="1650" y="12555"/>
                </a:cubicBezTo>
                <a:cubicBezTo>
                  <a:pt x="1650" y="12555"/>
                  <a:pt x="1650" y="12555"/>
                  <a:pt x="1650" y="12690"/>
                </a:cubicBezTo>
                <a:cubicBezTo>
                  <a:pt x="1800" y="12690"/>
                  <a:pt x="1800" y="12825"/>
                  <a:pt x="1800" y="12960"/>
                </a:cubicBezTo>
                <a:cubicBezTo>
                  <a:pt x="1950" y="13095"/>
                  <a:pt x="1950" y="13095"/>
                  <a:pt x="1950" y="13230"/>
                </a:cubicBezTo>
                <a:cubicBezTo>
                  <a:pt x="1950" y="13230"/>
                  <a:pt x="2100" y="13230"/>
                  <a:pt x="2100" y="13230"/>
                </a:cubicBezTo>
                <a:cubicBezTo>
                  <a:pt x="2100" y="17280"/>
                  <a:pt x="2100" y="17280"/>
                  <a:pt x="2100" y="17280"/>
                </a:cubicBezTo>
                <a:cubicBezTo>
                  <a:pt x="2550" y="17280"/>
                  <a:pt x="2550" y="17280"/>
                  <a:pt x="2550" y="17280"/>
                </a:cubicBezTo>
                <a:cubicBezTo>
                  <a:pt x="2550" y="17145"/>
                  <a:pt x="2550" y="17145"/>
                  <a:pt x="2700" y="17145"/>
                </a:cubicBezTo>
                <a:cubicBezTo>
                  <a:pt x="3600" y="17145"/>
                  <a:pt x="4500" y="17955"/>
                  <a:pt x="4500" y="18900"/>
                </a:cubicBezTo>
                <a:cubicBezTo>
                  <a:pt x="4500" y="18900"/>
                  <a:pt x="4500" y="18900"/>
                  <a:pt x="4500" y="19035"/>
                </a:cubicBezTo>
                <a:cubicBezTo>
                  <a:pt x="4500" y="19440"/>
                  <a:pt x="4500" y="19440"/>
                  <a:pt x="4500" y="19440"/>
                </a:cubicBezTo>
                <a:cubicBezTo>
                  <a:pt x="7800" y="19440"/>
                  <a:pt x="7800" y="19440"/>
                  <a:pt x="7800" y="19440"/>
                </a:cubicBezTo>
                <a:cubicBezTo>
                  <a:pt x="7800" y="19440"/>
                  <a:pt x="7800" y="19440"/>
                  <a:pt x="7800" y="19440"/>
                </a:cubicBezTo>
                <a:cubicBezTo>
                  <a:pt x="7800" y="19575"/>
                  <a:pt x="7800" y="19575"/>
                  <a:pt x="7800" y="19575"/>
                </a:cubicBezTo>
                <a:cubicBezTo>
                  <a:pt x="7800" y="19575"/>
                  <a:pt x="7800" y="19710"/>
                  <a:pt x="7800" y="19710"/>
                </a:cubicBezTo>
                <a:cubicBezTo>
                  <a:pt x="7950" y="19980"/>
                  <a:pt x="8250" y="20250"/>
                  <a:pt x="8550" y="20520"/>
                </a:cubicBezTo>
                <a:lnTo>
                  <a:pt x="750" y="20520"/>
                </a:lnTo>
                <a:close/>
                <a:moveTo>
                  <a:pt x="9900" y="20520"/>
                </a:moveTo>
                <a:cubicBezTo>
                  <a:pt x="9900" y="20520"/>
                  <a:pt x="9900" y="20385"/>
                  <a:pt x="9750" y="20385"/>
                </a:cubicBezTo>
                <a:cubicBezTo>
                  <a:pt x="9750" y="20385"/>
                  <a:pt x="9750" y="20385"/>
                  <a:pt x="9600" y="20385"/>
                </a:cubicBezTo>
                <a:cubicBezTo>
                  <a:pt x="9600" y="20385"/>
                  <a:pt x="9600" y="20385"/>
                  <a:pt x="9600" y="20250"/>
                </a:cubicBezTo>
                <a:cubicBezTo>
                  <a:pt x="9450" y="20250"/>
                  <a:pt x="9300" y="20250"/>
                  <a:pt x="9300" y="20115"/>
                </a:cubicBezTo>
                <a:cubicBezTo>
                  <a:pt x="9300" y="20115"/>
                  <a:pt x="9150" y="20115"/>
                  <a:pt x="9150" y="20115"/>
                </a:cubicBezTo>
                <a:cubicBezTo>
                  <a:pt x="9150" y="20115"/>
                  <a:pt x="9150" y="19980"/>
                  <a:pt x="9000" y="19980"/>
                </a:cubicBezTo>
                <a:cubicBezTo>
                  <a:pt x="9000" y="19980"/>
                  <a:pt x="9000" y="19980"/>
                  <a:pt x="9000" y="19845"/>
                </a:cubicBezTo>
                <a:cubicBezTo>
                  <a:pt x="9000" y="19845"/>
                  <a:pt x="8850" y="19845"/>
                  <a:pt x="8850" y="19845"/>
                </a:cubicBezTo>
                <a:cubicBezTo>
                  <a:pt x="8850" y="19845"/>
                  <a:pt x="8850" y="19710"/>
                  <a:pt x="8850" y="19710"/>
                </a:cubicBezTo>
                <a:cubicBezTo>
                  <a:pt x="8850" y="19710"/>
                  <a:pt x="8700" y="19710"/>
                  <a:pt x="8700" y="19710"/>
                </a:cubicBezTo>
                <a:cubicBezTo>
                  <a:pt x="8700" y="19575"/>
                  <a:pt x="8700" y="19575"/>
                  <a:pt x="8700" y="19575"/>
                </a:cubicBezTo>
                <a:cubicBezTo>
                  <a:pt x="8700" y="19440"/>
                  <a:pt x="8700" y="19440"/>
                  <a:pt x="8700" y="19440"/>
                </a:cubicBezTo>
                <a:cubicBezTo>
                  <a:pt x="8550" y="19440"/>
                  <a:pt x="8550" y="19305"/>
                  <a:pt x="8550" y="19305"/>
                </a:cubicBezTo>
                <a:cubicBezTo>
                  <a:pt x="8550" y="19305"/>
                  <a:pt x="8550" y="19170"/>
                  <a:pt x="8550" y="19170"/>
                </a:cubicBezTo>
                <a:cubicBezTo>
                  <a:pt x="8550" y="19170"/>
                  <a:pt x="8550" y="19170"/>
                  <a:pt x="8550" y="19035"/>
                </a:cubicBezTo>
                <a:cubicBezTo>
                  <a:pt x="8550" y="19170"/>
                  <a:pt x="8550" y="19170"/>
                  <a:pt x="8550" y="19170"/>
                </a:cubicBezTo>
                <a:cubicBezTo>
                  <a:pt x="8700" y="19170"/>
                  <a:pt x="8700" y="19170"/>
                  <a:pt x="8850" y="19305"/>
                </a:cubicBezTo>
                <a:cubicBezTo>
                  <a:pt x="8850" y="19305"/>
                  <a:pt x="8850" y="19305"/>
                  <a:pt x="8850" y="19305"/>
                </a:cubicBezTo>
                <a:cubicBezTo>
                  <a:pt x="9000" y="19440"/>
                  <a:pt x="9000" y="19440"/>
                  <a:pt x="9150" y="19440"/>
                </a:cubicBezTo>
                <a:cubicBezTo>
                  <a:pt x="9150" y="19440"/>
                  <a:pt x="9150" y="19575"/>
                  <a:pt x="9300" y="19575"/>
                </a:cubicBezTo>
                <a:cubicBezTo>
                  <a:pt x="9300" y="19575"/>
                  <a:pt x="9450" y="19710"/>
                  <a:pt x="9600" y="19710"/>
                </a:cubicBezTo>
                <a:cubicBezTo>
                  <a:pt x="9600" y="19710"/>
                  <a:pt x="9600" y="19710"/>
                  <a:pt x="9600" y="19710"/>
                </a:cubicBezTo>
                <a:cubicBezTo>
                  <a:pt x="9750" y="19710"/>
                  <a:pt x="9900" y="19845"/>
                  <a:pt x="10050" y="19845"/>
                </a:cubicBezTo>
                <a:cubicBezTo>
                  <a:pt x="10050" y="19845"/>
                  <a:pt x="10050" y="19845"/>
                  <a:pt x="10200" y="19845"/>
                </a:cubicBezTo>
                <a:cubicBezTo>
                  <a:pt x="10200" y="19845"/>
                  <a:pt x="10350" y="19980"/>
                  <a:pt x="10350" y="19980"/>
                </a:cubicBezTo>
                <a:cubicBezTo>
                  <a:pt x="10500" y="19980"/>
                  <a:pt x="10500" y="19980"/>
                  <a:pt x="10650" y="19980"/>
                </a:cubicBezTo>
                <a:cubicBezTo>
                  <a:pt x="10650" y="19980"/>
                  <a:pt x="10800" y="19980"/>
                  <a:pt x="10800" y="19980"/>
                </a:cubicBezTo>
                <a:cubicBezTo>
                  <a:pt x="10950" y="20115"/>
                  <a:pt x="10950" y="20115"/>
                  <a:pt x="11100" y="20115"/>
                </a:cubicBezTo>
                <a:cubicBezTo>
                  <a:pt x="11100" y="20115"/>
                  <a:pt x="11250" y="20115"/>
                  <a:pt x="11400" y="20115"/>
                </a:cubicBezTo>
                <a:cubicBezTo>
                  <a:pt x="11400" y="20115"/>
                  <a:pt x="11400" y="20115"/>
                  <a:pt x="11550" y="20115"/>
                </a:cubicBezTo>
                <a:cubicBezTo>
                  <a:pt x="11700" y="20115"/>
                  <a:pt x="11850" y="20115"/>
                  <a:pt x="12000" y="20115"/>
                </a:cubicBezTo>
                <a:cubicBezTo>
                  <a:pt x="12150" y="20115"/>
                  <a:pt x="12300" y="20115"/>
                  <a:pt x="12450" y="20115"/>
                </a:cubicBezTo>
                <a:cubicBezTo>
                  <a:pt x="12600" y="20115"/>
                  <a:pt x="12600" y="20115"/>
                  <a:pt x="12600" y="20115"/>
                </a:cubicBezTo>
                <a:cubicBezTo>
                  <a:pt x="12750" y="20115"/>
                  <a:pt x="12900" y="20115"/>
                  <a:pt x="12900" y="20115"/>
                </a:cubicBezTo>
                <a:cubicBezTo>
                  <a:pt x="13050" y="20115"/>
                  <a:pt x="13050" y="20115"/>
                  <a:pt x="13200" y="19980"/>
                </a:cubicBezTo>
                <a:cubicBezTo>
                  <a:pt x="13200" y="19980"/>
                  <a:pt x="13350" y="19980"/>
                  <a:pt x="13500" y="19980"/>
                </a:cubicBezTo>
                <a:cubicBezTo>
                  <a:pt x="13500" y="19980"/>
                  <a:pt x="13500" y="19980"/>
                  <a:pt x="13650" y="19980"/>
                </a:cubicBezTo>
                <a:cubicBezTo>
                  <a:pt x="13650" y="19980"/>
                  <a:pt x="13800" y="19845"/>
                  <a:pt x="13950" y="19845"/>
                </a:cubicBezTo>
                <a:cubicBezTo>
                  <a:pt x="13950" y="19845"/>
                  <a:pt x="13950" y="19845"/>
                  <a:pt x="13950" y="19845"/>
                </a:cubicBezTo>
                <a:cubicBezTo>
                  <a:pt x="14100" y="19845"/>
                  <a:pt x="14250" y="19710"/>
                  <a:pt x="14400" y="19710"/>
                </a:cubicBezTo>
                <a:cubicBezTo>
                  <a:pt x="14400" y="19710"/>
                  <a:pt x="14400" y="19710"/>
                  <a:pt x="14400" y="19710"/>
                </a:cubicBezTo>
                <a:cubicBezTo>
                  <a:pt x="14550" y="19710"/>
                  <a:pt x="14700" y="19575"/>
                  <a:pt x="14700" y="19575"/>
                </a:cubicBezTo>
                <a:cubicBezTo>
                  <a:pt x="14850" y="19575"/>
                  <a:pt x="14850" y="19440"/>
                  <a:pt x="14850" y="19440"/>
                </a:cubicBezTo>
                <a:cubicBezTo>
                  <a:pt x="15000" y="19440"/>
                  <a:pt x="15000" y="19440"/>
                  <a:pt x="15150" y="19305"/>
                </a:cubicBezTo>
                <a:cubicBezTo>
                  <a:pt x="15150" y="19305"/>
                  <a:pt x="15150" y="19305"/>
                  <a:pt x="15150" y="19305"/>
                </a:cubicBezTo>
                <a:cubicBezTo>
                  <a:pt x="15300" y="19170"/>
                  <a:pt x="15300" y="19170"/>
                  <a:pt x="15450" y="19170"/>
                </a:cubicBezTo>
                <a:cubicBezTo>
                  <a:pt x="15450" y="19170"/>
                  <a:pt x="15450" y="19170"/>
                  <a:pt x="15450" y="19035"/>
                </a:cubicBezTo>
                <a:cubicBezTo>
                  <a:pt x="15450" y="19170"/>
                  <a:pt x="15450" y="19170"/>
                  <a:pt x="15450" y="19170"/>
                </a:cubicBezTo>
                <a:cubicBezTo>
                  <a:pt x="15450" y="19170"/>
                  <a:pt x="15450" y="19170"/>
                  <a:pt x="15450" y="19305"/>
                </a:cubicBezTo>
                <a:cubicBezTo>
                  <a:pt x="15450" y="19305"/>
                  <a:pt x="15450" y="19440"/>
                  <a:pt x="15300" y="19440"/>
                </a:cubicBezTo>
                <a:cubicBezTo>
                  <a:pt x="15300" y="19440"/>
                  <a:pt x="15300" y="19440"/>
                  <a:pt x="15300" y="19440"/>
                </a:cubicBezTo>
                <a:cubicBezTo>
                  <a:pt x="15300" y="19710"/>
                  <a:pt x="15000" y="19980"/>
                  <a:pt x="14700" y="20115"/>
                </a:cubicBezTo>
                <a:cubicBezTo>
                  <a:pt x="14700" y="20115"/>
                  <a:pt x="14700" y="20115"/>
                  <a:pt x="14700" y="20115"/>
                </a:cubicBezTo>
                <a:cubicBezTo>
                  <a:pt x="14700" y="20250"/>
                  <a:pt x="14550" y="20250"/>
                  <a:pt x="14400" y="20250"/>
                </a:cubicBezTo>
                <a:cubicBezTo>
                  <a:pt x="14400" y="20385"/>
                  <a:pt x="14400" y="20385"/>
                  <a:pt x="14400" y="20385"/>
                </a:cubicBezTo>
                <a:cubicBezTo>
                  <a:pt x="14400" y="20385"/>
                  <a:pt x="14400" y="20385"/>
                  <a:pt x="14400" y="20385"/>
                </a:cubicBezTo>
                <a:cubicBezTo>
                  <a:pt x="13800" y="20655"/>
                  <a:pt x="12900" y="20925"/>
                  <a:pt x="12000" y="20925"/>
                </a:cubicBezTo>
                <a:cubicBezTo>
                  <a:pt x="11250" y="20925"/>
                  <a:pt x="10500" y="20790"/>
                  <a:pt x="9900" y="20520"/>
                </a:cubicBezTo>
                <a:close/>
                <a:moveTo>
                  <a:pt x="17250" y="20925"/>
                </a:moveTo>
                <a:cubicBezTo>
                  <a:pt x="16650" y="20925"/>
                  <a:pt x="16050" y="20790"/>
                  <a:pt x="15450" y="20520"/>
                </a:cubicBezTo>
                <a:cubicBezTo>
                  <a:pt x="15600" y="20385"/>
                  <a:pt x="15900" y="20250"/>
                  <a:pt x="15900" y="19980"/>
                </a:cubicBezTo>
                <a:cubicBezTo>
                  <a:pt x="15900" y="19980"/>
                  <a:pt x="16050" y="19980"/>
                  <a:pt x="16050" y="19980"/>
                </a:cubicBezTo>
                <a:cubicBezTo>
                  <a:pt x="16200" y="20115"/>
                  <a:pt x="16350" y="20115"/>
                  <a:pt x="16500" y="20115"/>
                </a:cubicBezTo>
                <a:cubicBezTo>
                  <a:pt x="16650" y="20115"/>
                  <a:pt x="16650" y="20115"/>
                  <a:pt x="16650" y="20115"/>
                </a:cubicBezTo>
                <a:cubicBezTo>
                  <a:pt x="16950" y="20115"/>
                  <a:pt x="17100" y="20115"/>
                  <a:pt x="17250" y="20115"/>
                </a:cubicBezTo>
                <a:cubicBezTo>
                  <a:pt x="17400" y="20115"/>
                  <a:pt x="17550" y="20115"/>
                  <a:pt x="17850" y="20115"/>
                </a:cubicBezTo>
                <a:cubicBezTo>
                  <a:pt x="17850" y="20115"/>
                  <a:pt x="17850" y="20115"/>
                  <a:pt x="18000" y="20115"/>
                </a:cubicBezTo>
                <a:cubicBezTo>
                  <a:pt x="18000" y="20115"/>
                  <a:pt x="18150" y="20115"/>
                  <a:pt x="18300" y="20115"/>
                </a:cubicBezTo>
                <a:cubicBezTo>
                  <a:pt x="18300" y="20115"/>
                  <a:pt x="18300" y="20115"/>
                  <a:pt x="18450" y="19980"/>
                </a:cubicBezTo>
                <a:cubicBezTo>
                  <a:pt x="18450" y="19980"/>
                  <a:pt x="18600" y="19980"/>
                  <a:pt x="18750" y="19980"/>
                </a:cubicBezTo>
                <a:cubicBezTo>
                  <a:pt x="18750" y="19980"/>
                  <a:pt x="18750" y="19980"/>
                  <a:pt x="18900" y="19980"/>
                </a:cubicBezTo>
                <a:cubicBezTo>
                  <a:pt x="18900" y="19980"/>
                  <a:pt x="19050" y="19845"/>
                  <a:pt x="19200" y="19845"/>
                </a:cubicBezTo>
                <a:cubicBezTo>
                  <a:pt x="19200" y="19845"/>
                  <a:pt x="19200" y="19845"/>
                  <a:pt x="19350" y="19845"/>
                </a:cubicBezTo>
                <a:cubicBezTo>
                  <a:pt x="19500" y="19845"/>
                  <a:pt x="19500" y="19710"/>
                  <a:pt x="19650" y="19710"/>
                </a:cubicBezTo>
                <a:cubicBezTo>
                  <a:pt x="19650" y="19710"/>
                  <a:pt x="19650" y="19710"/>
                  <a:pt x="19650" y="19710"/>
                </a:cubicBezTo>
                <a:cubicBezTo>
                  <a:pt x="19800" y="19710"/>
                  <a:pt x="19950" y="19575"/>
                  <a:pt x="20100" y="19575"/>
                </a:cubicBezTo>
                <a:cubicBezTo>
                  <a:pt x="20100" y="19575"/>
                  <a:pt x="20100" y="19440"/>
                  <a:pt x="20100" y="19440"/>
                </a:cubicBezTo>
                <a:cubicBezTo>
                  <a:pt x="20250" y="19440"/>
                  <a:pt x="20250" y="19440"/>
                  <a:pt x="20400" y="19305"/>
                </a:cubicBezTo>
                <a:cubicBezTo>
                  <a:pt x="20400" y="19305"/>
                  <a:pt x="20400" y="19305"/>
                  <a:pt x="20550" y="19305"/>
                </a:cubicBezTo>
                <a:cubicBezTo>
                  <a:pt x="20550" y="19170"/>
                  <a:pt x="20550" y="19170"/>
                  <a:pt x="20700" y="19170"/>
                </a:cubicBezTo>
                <a:cubicBezTo>
                  <a:pt x="20700" y="19170"/>
                  <a:pt x="20700" y="19170"/>
                  <a:pt x="20700" y="19035"/>
                </a:cubicBezTo>
                <a:cubicBezTo>
                  <a:pt x="20700" y="20115"/>
                  <a:pt x="19200" y="20925"/>
                  <a:pt x="1725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90" name="Freeform 1898"/>
          <p:cNvSpPr/>
          <p:nvPr/>
        </p:nvSpPr>
        <p:spPr>
          <a:xfrm>
            <a:off x="10693978" y="692438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400"/>
                </a:moveTo>
                <a:cubicBezTo>
                  <a:pt x="20115" y="5400"/>
                  <a:pt x="20115" y="5400"/>
                  <a:pt x="20115" y="5400"/>
                </a:cubicBezTo>
                <a:cubicBezTo>
                  <a:pt x="20115" y="4725"/>
                  <a:pt x="20115" y="4725"/>
                  <a:pt x="20115" y="4725"/>
                </a:cubicBezTo>
                <a:cubicBezTo>
                  <a:pt x="20115" y="2565"/>
                  <a:pt x="20115" y="2565"/>
                  <a:pt x="20115" y="2565"/>
                </a:cubicBezTo>
                <a:cubicBezTo>
                  <a:pt x="20115" y="1080"/>
                  <a:pt x="20115" y="1080"/>
                  <a:pt x="20115" y="1080"/>
                </a:cubicBezTo>
                <a:cubicBezTo>
                  <a:pt x="20115" y="540"/>
                  <a:pt x="19710" y="0"/>
                  <a:pt x="19035" y="0"/>
                </a:cubicBezTo>
                <a:cubicBezTo>
                  <a:pt x="17685" y="0"/>
                  <a:pt x="17685" y="0"/>
                  <a:pt x="17685" y="0"/>
                </a:cubicBezTo>
                <a:cubicBezTo>
                  <a:pt x="17010" y="0"/>
                  <a:pt x="16605" y="540"/>
                  <a:pt x="16605" y="1080"/>
                </a:cubicBezTo>
                <a:cubicBezTo>
                  <a:pt x="16605" y="2565"/>
                  <a:pt x="16605" y="2565"/>
                  <a:pt x="16605" y="2565"/>
                </a:cubicBezTo>
                <a:cubicBezTo>
                  <a:pt x="16605" y="4725"/>
                  <a:pt x="16605" y="4725"/>
                  <a:pt x="16605" y="4725"/>
                </a:cubicBezTo>
                <a:cubicBezTo>
                  <a:pt x="16605" y="5400"/>
                  <a:pt x="16605" y="5400"/>
                  <a:pt x="16605" y="5400"/>
                </a:cubicBezTo>
                <a:cubicBezTo>
                  <a:pt x="0" y="5400"/>
                  <a:pt x="0" y="5400"/>
                  <a:pt x="0" y="5400"/>
                </a:cubicBezTo>
                <a:cubicBezTo>
                  <a:pt x="0" y="17280"/>
                  <a:pt x="0" y="17280"/>
                  <a:pt x="0" y="17280"/>
                </a:cubicBezTo>
                <a:cubicBezTo>
                  <a:pt x="16605" y="17280"/>
                  <a:pt x="16605" y="17280"/>
                  <a:pt x="16605" y="17280"/>
                </a:cubicBezTo>
                <a:cubicBezTo>
                  <a:pt x="16605" y="18090"/>
                  <a:pt x="16605" y="18090"/>
                  <a:pt x="16605" y="18090"/>
                </a:cubicBezTo>
                <a:cubicBezTo>
                  <a:pt x="17955" y="20655"/>
                  <a:pt x="17955" y="20655"/>
                  <a:pt x="17955" y="20655"/>
                </a:cubicBezTo>
                <a:cubicBezTo>
                  <a:pt x="17955" y="21195"/>
                  <a:pt x="17955" y="21195"/>
                  <a:pt x="17955" y="21195"/>
                </a:cubicBezTo>
                <a:cubicBezTo>
                  <a:pt x="17955" y="21465"/>
                  <a:pt x="18225" y="21600"/>
                  <a:pt x="18360" y="21600"/>
                </a:cubicBezTo>
                <a:cubicBezTo>
                  <a:pt x="18495" y="21600"/>
                  <a:pt x="18765" y="21465"/>
                  <a:pt x="18765" y="21195"/>
                </a:cubicBezTo>
                <a:cubicBezTo>
                  <a:pt x="18765" y="20655"/>
                  <a:pt x="18765" y="20655"/>
                  <a:pt x="18765" y="20655"/>
                </a:cubicBezTo>
                <a:cubicBezTo>
                  <a:pt x="20115" y="18090"/>
                  <a:pt x="20115" y="18090"/>
                  <a:pt x="20115" y="18090"/>
                </a:cubicBezTo>
                <a:cubicBezTo>
                  <a:pt x="20115" y="17280"/>
                  <a:pt x="20115" y="17280"/>
                  <a:pt x="20115" y="17280"/>
                </a:cubicBezTo>
                <a:cubicBezTo>
                  <a:pt x="21600" y="17280"/>
                  <a:pt x="21600" y="17280"/>
                  <a:pt x="21600" y="17280"/>
                </a:cubicBezTo>
                <a:lnTo>
                  <a:pt x="21600" y="5400"/>
                </a:lnTo>
                <a:close/>
                <a:moveTo>
                  <a:pt x="19440" y="3915"/>
                </a:moveTo>
                <a:cubicBezTo>
                  <a:pt x="17280" y="3915"/>
                  <a:pt x="17280" y="3915"/>
                  <a:pt x="17280" y="3915"/>
                </a:cubicBezTo>
                <a:cubicBezTo>
                  <a:pt x="17280" y="3240"/>
                  <a:pt x="17280" y="3240"/>
                  <a:pt x="17280" y="3240"/>
                </a:cubicBezTo>
                <a:cubicBezTo>
                  <a:pt x="19440" y="3240"/>
                  <a:pt x="19440" y="3240"/>
                  <a:pt x="19440" y="3240"/>
                </a:cubicBezTo>
                <a:lnTo>
                  <a:pt x="19440" y="3915"/>
                </a:lnTo>
                <a:close/>
                <a:moveTo>
                  <a:pt x="17280" y="1080"/>
                </a:moveTo>
                <a:cubicBezTo>
                  <a:pt x="17280" y="945"/>
                  <a:pt x="17415" y="675"/>
                  <a:pt x="17685" y="675"/>
                </a:cubicBezTo>
                <a:cubicBezTo>
                  <a:pt x="19035" y="675"/>
                  <a:pt x="19035" y="675"/>
                  <a:pt x="19035" y="675"/>
                </a:cubicBezTo>
                <a:cubicBezTo>
                  <a:pt x="19305" y="675"/>
                  <a:pt x="19440" y="945"/>
                  <a:pt x="19440" y="1080"/>
                </a:cubicBezTo>
                <a:cubicBezTo>
                  <a:pt x="19440" y="2565"/>
                  <a:pt x="19440" y="2565"/>
                  <a:pt x="19440" y="2565"/>
                </a:cubicBezTo>
                <a:cubicBezTo>
                  <a:pt x="17280" y="2565"/>
                  <a:pt x="17280" y="2565"/>
                  <a:pt x="17280" y="2565"/>
                </a:cubicBezTo>
                <a:lnTo>
                  <a:pt x="17280" y="1080"/>
                </a:lnTo>
                <a:close/>
                <a:moveTo>
                  <a:pt x="675" y="16605"/>
                </a:moveTo>
                <a:cubicBezTo>
                  <a:pt x="675" y="6075"/>
                  <a:pt x="675" y="6075"/>
                  <a:pt x="675" y="6075"/>
                </a:cubicBezTo>
                <a:cubicBezTo>
                  <a:pt x="16605" y="6075"/>
                  <a:pt x="16605" y="6075"/>
                  <a:pt x="16605" y="6075"/>
                </a:cubicBezTo>
                <a:cubicBezTo>
                  <a:pt x="16605" y="16605"/>
                  <a:pt x="16605" y="16605"/>
                  <a:pt x="16605" y="16605"/>
                </a:cubicBezTo>
                <a:lnTo>
                  <a:pt x="675" y="16605"/>
                </a:lnTo>
                <a:close/>
                <a:moveTo>
                  <a:pt x="18360" y="19845"/>
                </a:moveTo>
                <a:cubicBezTo>
                  <a:pt x="17550" y="18360"/>
                  <a:pt x="17550" y="18360"/>
                  <a:pt x="17550" y="18360"/>
                </a:cubicBezTo>
                <a:cubicBezTo>
                  <a:pt x="19170" y="18360"/>
                  <a:pt x="19170" y="18360"/>
                  <a:pt x="19170" y="18360"/>
                </a:cubicBezTo>
                <a:lnTo>
                  <a:pt x="18360" y="19845"/>
                </a:lnTo>
                <a:close/>
                <a:moveTo>
                  <a:pt x="19440" y="17685"/>
                </a:moveTo>
                <a:cubicBezTo>
                  <a:pt x="17280" y="17685"/>
                  <a:pt x="17280" y="17685"/>
                  <a:pt x="17280" y="17685"/>
                </a:cubicBezTo>
                <a:cubicBezTo>
                  <a:pt x="17280" y="17280"/>
                  <a:pt x="17280" y="17280"/>
                  <a:pt x="17280" y="17280"/>
                </a:cubicBezTo>
                <a:cubicBezTo>
                  <a:pt x="17280" y="5400"/>
                  <a:pt x="17280" y="5400"/>
                  <a:pt x="17280" y="5400"/>
                </a:cubicBezTo>
                <a:cubicBezTo>
                  <a:pt x="17280" y="4725"/>
                  <a:pt x="17280" y="4725"/>
                  <a:pt x="17280" y="4725"/>
                </a:cubicBezTo>
                <a:cubicBezTo>
                  <a:pt x="19440" y="4725"/>
                  <a:pt x="19440" y="4725"/>
                  <a:pt x="19440" y="4725"/>
                </a:cubicBezTo>
                <a:cubicBezTo>
                  <a:pt x="19440" y="5400"/>
                  <a:pt x="19440" y="5400"/>
                  <a:pt x="19440" y="5400"/>
                </a:cubicBezTo>
                <a:cubicBezTo>
                  <a:pt x="19440" y="17280"/>
                  <a:pt x="19440" y="17280"/>
                  <a:pt x="19440" y="17280"/>
                </a:cubicBezTo>
                <a:lnTo>
                  <a:pt x="19440" y="17685"/>
                </a:lnTo>
                <a:close/>
                <a:moveTo>
                  <a:pt x="20925" y="16605"/>
                </a:moveTo>
                <a:cubicBezTo>
                  <a:pt x="20115" y="16605"/>
                  <a:pt x="20115" y="16605"/>
                  <a:pt x="20115" y="16605"/>
                </a:cubicBezTo>
                <a:cubicBezTo>
                  <a:pt x="20115" y="6075"/>
                  <a:pt x="20115" y="6075"/>
                  <a:pt x="20115" y="6075"/>
                </a:cubicBezTo>
                <a:cubicBezTo>
                  <a:pt x="20925" y="6075"/>
                  <a:pt x="20925" y="6075"/>
                  <a:pt x="20925" y="6075"/>
                </a:cubicBezTo>
                <a:lnTo>
                  <a:pt x="20925" y="16605"/>
                </a:lnTo>
                <a:close/>
                <a:moveTo>
                  <a:pt x="14445" y="9720"/>
                </a:moveTo>
                <a:cubicBezTo>
                  <a:pt x="14445" y="9855"/>
                  <a:pt x="14175" y="10125"/>
                  <a:pt x="14040" y="10125"/>
                </a:cubicBezTo>
                <a:cubicBezTo>
                  <a:pt x="12960" y="10125"/>
                  <a:pt x="12960" y="10125"/>
                  <a:pt x="12960" y="10125"/>
                </a:cubicBezTo>
                <a:cubicBezTo>
                  <a:pt x="12825" y="10125"/>
                  <a:pt x="12555" y="9855"/>
                  <a:pt x="12555" y="9720"/>
                </a:cubicBezTo>
                <a:cubicBezTo>
                  <a:pt x="12555" y="9585"/>
                  <a:pt x="12825" y="9315"/>
                  <a:pt x="12960" y="9315"/>
                </a:cubicBezTo>
                <a:cubicBezTo>
                  <a:pt x="14040" y="9315"/>
                  <a:pt x="14040" y="9315"/>
                  <a:pt x="14040" y="9315"/>
                </a:cubicBezTo>
                <a:cubicBezTo>
                  <a:pt x="14175" y="9315"/>
                  <a:pt x="14445" y="9585"/>
                  <a:pt x="14445" y="9720"/>
                </a:cubicBezTo>
                <a:close/>
                <a:moveTo>
                  <a:pt x="7155" y="8235"/>
                </a:moveTo>
                <a:cubicBezTo>
                  <a:pt x="7155" y="8100"/>
                  <a:pt x="7425" y="7965"/>
                  <a:pt x="7560" y="7965"/>
                </a:cubicBezTo>
                <a:cubicBezTo>
                  <a:pt x="8640" y="7965"/>
                  <a:pt x="8640" y="7965"/>
                  <a:pt x="8640" y="7965"/>
                </a:cubicBezTo>
                <a:cubicBezTo>
                  <a:pt x="8775" y="7965"/>
                  <a:pt x="9045" y="8100"/>
                  <a:pt x="9045" y="8235"/>
                </a:cubicBezTo>
                <a:cubicBezTo>
                  <a:pt x="9045" y="8505"/>
                  <a:pt x="8775" y="8640"/>
                  <a:pt x="8640" y="8640"/>
                </a:cubicBezTo>
                <a:cubicBezTo>
                  <a:pt x="7560" y="8640"/>
                  <a:pt x="7560" y="8640"/>
                  <a:pt x="7560" y="8640"/>
                </a:cubicBezTo>
                <a:cubicBezTo>
                  <a:pt x="7425" y="8640"/>
                  <a:pt x="7155" y="8505"/>
                  <a:pt x="7155" y="8235"/>
                </a:cubicBezTo>
                <a:close/>
                <a:moveTo>
                  <a:pt x="14445" y="8235"/>
                </a:moveTo>
                <a:cubicBezTo>
                  <a:pt x="14445" y="8505"/>
                  <a:pt x="14175" y="8640"/>
                  <a:pt x="14040" y="8640"/>
                </a:cubicBezTo>
                <a:cubicBezTo>
                  <a:pt x="11475" y="8640"/>
                  <a:pt x="11475" y="8640"/>
                  <a:pt x="11475" y="8640"/>
                </a:cubicBezTo>
                <a:cubicBezTo>
                  <a:pt x="11340" y="8640"/>
                  <a:pt x="11205" y="8505"/>
                  <a:pt x="11205" y="8235"/>
                </a:cubicBezTo>
                <a:cubicBezTo>
                  <a:pt x="11205" y="8100"/>
                  <a:pt x="11340" y="7965"/>
                  <a:pt x="11475" y="7965"/>
                </a:cubicBezTo>
                <a:cubicBezTo>
                  <a:pt x="14040" y="7965"/>
                  <a:pt x="14040" y="7965"/>
                  <a:pt x="14040" y="7965"/>
                </a:cubicBezTo>
                <a:cubicBezTo>
                  <a:pt x="14175" y="7965"/>
                  <a:pt x="14445" y="8100"/>
                  <a:pt x="14445" y="8235"/>
                </a:cubicBezTo>
                <a:close/>
                <a:moveTo>
                  <a:pt x="9855" y="8505"/>
                </a:moveTo>
                <a:cubicBezTo>
                  <a:pt x="9720" y="8505"/>
                  <a:pt x="9720" y="8370"/>
                  <a:pt x="9720" y="8235"/>
                </a:cubicBezTo>
                <a:cubicBezTo>
                  <a:pt x="9720" y="8235"/>
                  <a:pt x="9720" y="8100"/>
                  <a:pt x="9855" y="7965"/>
                </a:cubicBezTo>
                <a:cubicBezTo>
                  <a:pt x="9990" y="7830"/>
                  <a:pt x="10260" y="7830"/>
                  <a:pt x="10395" y="7965"/>
                </a:cubicBezTo>
                <a:cubicBezTo>
                  <a:pt x="10395" y="8100"/>
                  <a:pt x="10395" y="8235"/>
                  <a:pt x="10395" y="8235"/>
                </a:cubicBezTo>
                <a:cubicBezTo>
                  <a:pt x="10395" y="8370"/>
                  <a:pt x="10395" y="8505"/>
                  <a:pt x="10395" y="8505"/>
                </a:cubicBezTo>
                <a:cubicBezTo>
                  <a:pt x="10260" y="8640"/>
                  <a:pt x="10125" y="8640"/>
                  <a:pt x="10125" y="8640"/>
                </a:cubicBezTo>
                <a:cubicBezTo>
                  <a:pt x="9990" y="8640"/>
                  <a:pt x="9855" y="8640"/>
                  <a:pt x="9855" y="8505"/>
                </a:cubicBezTo>
                <a:close/>
                <a:moveTo>
                  <a:pt x="9045" y="9315"/>
                </a:moveTo>
                <a:cubicBezTo>
                  <a:pt x="11475" y="9315"/>
                  <a:pt x="11475" y="9315"/>
                  <a:pt x="11475" y="9315"/>
                </a:cubicBezTo>
                <a:cubicBezTo>
                  <a:pt x="11745" y="9315"/>
                  <a:pt x="11880" y="9585"/>
                  <a:pt x="11880" y="9720"/>
                </a:cubicBezTo>
                <a:cubicBezTo>
                  <a:pt x="11880" y="9855"/>
                  <a:pt x="11745" y="10125"/>
                  <a:pt x="11475" y="10125"/>
                </a:cubicBezTo>
                <a:cubicBezTo>
                  <a:pt x="9045" y="10125"/>
                  <a:pt x="9045" y="10125"/>
                  <a:pt x="9045" y="10125"/>
                </a:cubicBezTo>
                <a:cubicBezTo>
                  <a:pt x="8775" y="10125"/>
                  <a:pt x="8640" y="9855"/>
                  <a:pt x="8640" y="9720"/>
                </a:cubicBezTo>
                <a:cubicBezTo>
                  <a:pt x="8640" y="9585"/>
                  <a:pt x="8775" y="9315"/>
                  <a:pt x="9045" y="9315"/>
                </a:cubicBezTo>
                <a:close/>
                <a:moveTo>
                  <a:pt x="7290" y="9990"/>
                </a:moveTo>
                <a:cubicBezTo>
                  <a:pt x="7290" y="9855"/>
                  <a:pt x="7155" y="9855"/>
                  <a:pt x="7155" y="9720"/>
                </a:cubicBezTo>
                <a:cubicBezTo>
                  <a:pt x="7155" y="9585"/>
                  <a:pt x="7290" y="9585"/>
                  <a:pt x="7290" y="9450"/>
                </a:cubicBezTo>
                <a:cubicBezTo>
                  <a:pt x="7425" y="9315"/>
                  <a:pt x="7695" y="9315"/>
                  <a:pt x="7830" y="9450"/>
                </a:cubicBezTo>
                <a:cubicBezTo>
                  <a:pt x="7830" y="9585"/>
                  <a:pt x="7965" y="9585"/>
                  <a:pt x="7965" y="9720"/>
                </a:cubicBezTo>
                <a:cubicBezTo>
                  <a:pt x="7965" y="9855"/>
                  <a:pt x="7830" y="9855"/>
                  <a:pt x="7830" y="9990"/>
                </a:cubicBezTo>
                <a:cubicBezTo>
                  <a:pt x="7695" y="9990"/>
                  <a:pt x="7695" y="10125"/>
                  <a:pt x="7560" y="10125"/>
                </a:cubicBezTo>
                <a:cubicBezTo>
                  <a:pt x="7425" y="10125"/>
                  <a:pt x="7425" y="9990"/>
                  <a:pt x="7290" y="9990"/>
                </a:cubicBezTo>
                <a:close/>
                <a:moveTo>
                  <a:pt x="3915" y="8370"/>
                </a:moveTo>
                <a:cubicBezTo>
                  <a:pt x="3915" y="7965"/>
                  <a:pt x="3915" y="7965"/>
                  <a:pt x="3915" y="7965"/>
                </a:cubicBezTo>
                <a:cubicBezTo>
                  <a:pt x="3915" y="7695"/>
                  <a:pt x="3780" y="7560"/>
                  <a:pt x="3645" y="7560"/>
                </a:cubicBezTo>
                <a:cubicBezTo>
                  <a:pt x="3375" y="7560"/>
                  <a:pt x="3240" y="7695"/>
                  <a:pt x="3240" y="7965"/>
                </a:cubicBezTo>
                <a:cubicBezTo>
                  <a:pt x="3240" y="8370"/>
                  <a:pt x="3240" y="8370"/>
                  <a:pt x="3240" y="8370"/>
                </a:cubicBezTo>
                <a:cubicBezTo>
                  <a:pt x="2835" y="8370"/>
                  <a:pt x="2430" y="8640"/>
                  <a:pt x="2160" y="8910"/>
                </a:cubicBezTo>
                <a:cubicBezTo>
                  <a:pt x="2025" y="9180"/>
                  <a:pt x="1890" y="9450"/>
                  <a:pt x="1890" y="9855"/>
                </a:cubicBezTo>
                <a:cubicBezTo>
                  <a:pt x="2025" y="10260"/>
                  <a:pt x="2160" y="10530"/>
                  <a:pt x="2430" y="10800"/>
                </a:cubicBezTo>
                <a:cubicBezTo>
                  <a:pt x="3240" y="11340"/>
                  <a:pt x="3240" y="11340"/>
                  <a:pt x="3240" y="11340"/>
                </a:cubicBezTo>
                <a:cubicBezTo>
                  <a:pt x="3240" y="13365"/>
                  <a:pt x="3240" y="13365"/>
                  <a:pt x="3240" y="13365"/>
                </a:cubicBezTo>
                <a:cubicBezTo>
                  <a:pt x="2835" y="13230"/>
                  <a:pt x="2565" y="12825"/>
                  <a:pt x="2565" y="12285"/>
                </a:cubicBezTo>
                <a:cubicBezTo>
                  <a:pt x="2565" y="12150"/>
                  <a:pt x="2295" y="12015"/>
                  <a:pt x="2160" y="12015"/>
                </a:cubicBezTo>
                <a:cubicBezTo>
                  <a:pt x="2025" y="12015"/>
                  <a:pt x="1755" y="12150"/>
                  <a:pt x="1755" y="12285"/>
                </a:cubicBezTo>
                <a:cubicBezTo>
                  <a:pt x="1755" y="13230"/>
                  <a:pt x="2430" y="13905"/>
                  <a:pt x="3240" y="14040"/>
                </a:cubicBezTo>
                <a:cubicBezTo>
                  <a:pt x="3240" y="14445"/>
                  <a:pt x="3240" y="14445"/>
                  <a:pt x="3240" y="14445"/>
                </a:cubicBezTo>
                <a:cubicBezTo>
                  <a:pt x="3240" y="14580"/>
                  <a:pt x="3375" y="14715"/>
                  <a:pt x="3645" y="14715"/>
                </a:cubicBezTo>
                <a:cubicBezTo>
                  <a:pt x="3780" y="14715"/>
                  <a:pt x="3915" y="14580"/>
                  <a:pt x="3915" y="14445"/>
                </a:cubicBezTo>
                <a:cubicBezTo>
                  <a:pt x="3915" y="14040"/>
                  <a:pt x="3915" y="14040"/>
                  <a:pt x="3915" y="14040"/>
                </a:cubicBezTo>
                <a:cubicBezTo>
                  <a:pt x="4320" y="14040"/>
                  <a:pt x="4725" y="13770"/>
                  <a:pt x="4995" y="13500"/>
                </a:cubicBezTo>
                <a:cubicBezTo>
                  <a:pt x="5130" y="13230"/>
                  <a:pt x="5265" y="12825"/>
                  <a:pt x="5265" y="12555"/>
                </a:cubicBezTo>
                <a:cubicBezTo>
                  <a:pt x="5265" y="12150"/>
                  <a:pt x="4995" y="11880"/>
                  <a:pt x="4725" y="11610"/>
                </a:cubicBezTo>
                <a:cubicBezTo>
                  <a:pt x="3915" y="11070"/>
                  <a:pt x="3915" y="11070"/>
                  <a:pt x="3915" y="11070"/>
                </a:cubicBezTo>
                <a:cubicBezTo>
                  <a:pt x="3915" y="9045"/>
                  <a:pt x="3915" y="9045"/>
                  <a:pt x="3915" y="9045"/>
                </a:cubicBezTo>
                <a:cubicBezTo>
                  <a:pt x="4320" y="9180"/>
                  <a:pt x="4725" y="9585"/>
                  <a:pt x="4725" y="10125"/>
                </a:cubicBezTo>
                <a:cubicBezTo>
                  <a:pt x="4725" y="10260"/>
                  <a:pt x="4860" y="10395"/>
                  <a:pt x="4995" y="10395"/>
                </a:cubicBezTo>
                <a:cubicBezTo>
                  <a:pt x="5265" y="10395"/>
                  <a:pt x="5400" y="10260"/>
                  <a:pt x="5400" y="10125"/>
                </a:cubicBezTo>
                <a:cubicBezTo>
                  <a:pt x="5400" y="9180"/>
                  <a:pt x="4725" y="8505"/>
                  <a:pt x="3915" y="8370"/>
                </a:cubicBezTo>
                <a:close/>
                <a:moveTo>
                  <a:pt x="4320" y="12150"/>
                </a:moveTo>
                <a:cubicBezTo>
                  <a:pt x="4455" y="12285"/>
                  <a:pt x="4590" y="12420"/>
                  <a:pt x="4590" y="12555"/>
                </a:cubicBezTo>
                <a:cubicBezTo>
                  <a:pt x="4590" y="12825"/>
                  <a:pt x="4455" y="12960"/>
                  <a:pt x="4455" y="12960"/>
                </a:cubicBezTo>
                <a:cubicBezTo>
                  <a:pt x="4320" y="13230"/>
                  <a:pt x="4185" y="13230"/>
                  <a:pt x="3915" y="13365"/>
                </a:cubicBezTo>
                <a:cubicBezTo>
                  <a:pt x="3915" y="11880"/>
                  <a:pt x="3915" y="11880"/>
                  <a:pt x="3915" y="11880"/>
                </a:cubicBezTo>
                <a:lnTo>
                  <a:pt x="4320" y="12150"/>
                </a:lnTo>
                <a:close/>
                <a:moveTo>
                  <a:pt x="2835" y="10125"/>
                </a:moveTo>
                <a:cubicBezTo>
                  <a:pt x="2700" y="10125"/>
                  <a:pt x="2700" y="9990"/>
                  <a:pt x="2700" y="9720"/>
                </a:cubicBezTo>
                <a:cubicBezTo>
                  <a:pt x="2700" y="9585"/>
                  <a:pt x="2700" y="9450"/>
                  <a:pt x="2835" y="9450"/>
                </a:cubicBezTo>
                <a:cubicBezTo>
                  <a:pt x="2835" y="9180"/>
                  <a:pt x="3105" y="9180"/>
                  <a:pt x="3240" y="9045"/>
                </a:cubicBezTo>
                <a:cubicBezTo>
                  <a:pt x="3240" y="10530"/>
                  <a:pt x="3240" y="10530"/>
                  <a:pt x="3240" y="10530"/>
                </a:cubicBezTo>
                <a:lnTo>
                  <a:pt x="2835" y="10125"/>
                </a:lnTo>
                <a:close/>
                <a:moveTo>
                  <a:pt x="9045" y="12690"/>
                </a:moveTo>
                <a:cubicBezTo>
                  <a:pt x="8235" y="13095"/>
                  <a:pt x="8235" y="14040"/>
                  <a:pt x="8235" y="14715"/>
                </a:cubicBezTo>
                <a:cubicBezTo>
                  <a:pt x="8235" y="15120"/>
                  <a:pt x="7830" y="15255"/>
                  <a:pt x="7560" y="14985"/>
                </a:cubicBezTo>
                <a:cubicBezTo>
                  <a:pt x="7290" y="14715"/>
                  <a:pt x="6885" y="14445"/>
                  <a:pt x="6615" y="14175"/>
                </a:cubicBezTo>
                <a:cubicBezTo>
                  <a:pt x="6210" y="13905"/>
                  <a:pt x="6750" y="13365"/>
                  <a:pt x="7155" y="13635"/>
                </a:cubicBezTo>
                <a:cubicBezTo>
                  <a:pt x="7290" y="13770"/>
                  <a:pt x="7425" y="13905"/>
                  <a:pt x="7560" y="14040"/>
                </a:cubicBezTo>
                <a:cubicBezTo>
                  <a:pt x="7695" y="13230"/>
                  <a:pt x="7965" y="12420"/>
                  <a:pt x="8640" y="12015"/>
                </a:cubicBezTo>
                <a:cubicBezTo>
                  <a:pt x="9045" y="11745"/>
                  <a:pt x="9450" y="12420"/>
                  <a:pt x="9045" y="12690"/>
                </a:cubicBezTo>
                <a:close/>
                <a:moveTo>
                  <a:pt x="12015" y="13905"/>
                </a:moveTo>
                <a:cubicBezTo>
                  <a:pt x="12285" y="14310"/>
                  <a:pt x="11610" y="14580"/>
                  <a:pt x="11475" y="14175"/>
                </a:cubicBezTo>
                <a:cubicBezTo>
                  <a:pt x="11340" y="14040"/>
                  <a:pt x="10800" y="14445"/>
                  <a:pt x="10665" y="14445"/>
                </a:cubicBezTo>
                <a:cubicBezTo>
                  <a:pt x="10395" y="14580"/>
                  <a:pt x="10260" y="14580"/>
                  <a:pt x="9990" y="14580"/>
                </a:cubicBezTo>
                <a:cubicBezTo>
                  <a:pt x="9585" y="14445"/>
                  <a:pt x="9180" y="14175"/>
                  <a:pt x="9045" y="13905"/>
                </a:cubicBezTo>
                <a:cubicBezTo>
                  <a:pt x="8910" y="13500"/>
                  <a:pt x="9450" y="13095"/>
                  <a:pt x="9720" y="13500"/>
                </a:cubicBezTo>
                <a:cubicBezTo>
                  <a:pt x="9990" y="14175"/>
                  <a:pt x="10530" y="13635"/>
                  <a:pt x="11070" y="13500"/>
                </a:cubicBezTo>
                <a:cubicBezTo>
                  <a:pt x="11475" y="13365"/>
                  <a:pt x="11880" y="13500"/>
                  <a:pt x="12015" y="139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91" name="Freeform 1899"/>
          <p:cNvSpPr/>
          <p:nvPr/>
        </p:nvSpPr>
        <p:spPr>
          <a:xfrm>
            <a:off x="10691890" y="8158251"/>
            <a:ext cx="1093135" cy="1104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02" h="20502" extrusionOk="0">
                <a:moveTo>
                  <a:pt x="20374" y="11172"/>
                </a:moveTo>
                <a:cubicBezTo>
                  <a:pt x="20502" y="10405"/>
                  <a:pt x="20502" y="9638"/>
                  <a:pt x="20502" y="8871"/>
                </a:cubicBezTo>
                <a:cubicBezTo>
                  <a:pt x="20502" y="8743"/>
                  <a:pt x="20502" y="8743"/>
                  <a:pt x="20502" y="8743"/>
                </a:cubicBezTo>
                <a:cubicBezTo>
                  <a:pt x="20246" y="6954"/>
                  <a:pt x="19480" y="5165"/>
                  <a:pt x="18201" y="3887"/>
                </a:cubicBezTo>
                <a:cubicBezTo>
                  <a:pt x="17946" y="3631"/>
                  <a:pt x="17690" y="3375"/>
                  <a:pt x="17307" y="3248"/>
                </a:cubicBezTo>
                <a:cubicBezTo>
                  <a:pt x="17179" y="2864"/>
                  <a:pt x="16923" y="2609"/>
                  <a:pt x="16668" y="2353"/>
                </a:cubicBezTo>
                <a:cubicBezTo>
                  <a:pt x="13217" y="-1098"/>
                  <a:pt x="7210" y="-715"/>
                  <a:pt x="3248" y="3248"/>
                </a:cubicBezTo>
                <a:cubicBezTo>
                  <a:pt x="-715" y="7210"/>
                  <a:pt x="-1098" y="13217"/>
                  <a:pt x="2353" y="16668"/>
                </a:cubicBezTo>
                <a:cubicBezTo>
                  <a:pt x="2609" y="16923"/>
                  <a:pt x="2864" y="17179"/>
                  <a:pt x="3248" y="17307"/>
                </a:cubicBezTo>
                <a:cubicBezTo>
                  <a:pt x="3375" y="17690"/>
                  <a:pt x="3631" y="17946"/>
                  <a:pt x="3887" y="18201"/>
                </a:cubicBezTo>
                <a:cubicBezTo>
                  <a:pt x="5037" y="19352"/>
                  <a:pt x="6571" y="19991"/>
                  <a:pt x="8104" y="20374"/>
                </a:cubicBezTo>
                <a:cubicBezTo>
                  <a:pt x="8104" y="20374"/>
                  <a:pt x="8104" y="20374"/>
                  <a:pt x="8104" y="20374"/>
                </a:cubicBezTo>
                <a:cubicBezTo>
                  <a:pt x="8104" y="20374"/>
                  <a:pt x="8104" y="20374"/>
                  <a:pt x="8232" y="20374"/>
                </a:cubicBezTo>
                <a:cubicBezTo>
                  <a:pt x="8232" y="20374"/>
                  <a:pt x="8232" y="20374"/>
                  <a:pt x="8232" y="20374"/>
                </a:cubicBezTo>
                <a:cubicBezTo>
                  <a:pt x="8232" y="20374"/>
                  <a:pt x="8232" y="20374"/>
                  <a:pt x="8232" y="20374"/>
                </a:cubicBezTo>
                <a:cubicBezTo>
                  <a:pt x="8743" y="20502"/>
                  <a:pt x="9255" y="20502"/>
                  <a:pt x="9766" y="20502"/>
                </a:cubicBezTo>
                <a:cubicBezTo>
                  <a:pt x="10149" y="20502"/>
                  <a:pt x="10405" y="20502"/>
                  <a:pt x="10788" y="20502"/>
                </a:cubicBezTo>
                <a:cubicBezTo>
                  <a:pt x="10788" y="20502"/>
                  <a:pt x="10788" y="20502"/>
                  <a:pt x="10788" y="20502"/>
                </a:cubicBezTo>
                <a:cubicBezTo>
                  <a:pt x="10788" y="20502"/>
                  <a:pt x="10788" y="20502"/>
                  <a:pt x="10788" y="20502"/>
                </a:cubicBezTo>
                <a:cubicBezTo>
                  <a:pt x="11683" y="20374"/>
                  <a:pt x="12450" y="20119"/>
                  <a:pt x="13217" y="19863"/>
                </a:cubicBezTo>
                <a:cubicBezTo>
                  <a:pt x="13217" y="19863"/>
                  <a:pt x="13345" y="19863"/>
                  <a:pt x="13345" y="19863"/>
                </a:cubicBezTo>
                <a:cubicBezTo>
                  <a:pt x="13856" y="19607"/>
                  <a:pt x="14367" y="19352"/>
                  <a:pt x="14878" y="19096"/>
                </a:cubicBezTo>
                <a:cubicBezTo>
                  <a:pt x="15006" y="19096"/>
                  <a:pt x="15006" y="19096"/>
                  <a:pt x="15006" y="18968"/>
                </a:cubicBezTo>
                <a:cubicBezTo>
                  <a:pt x="15517" y="18713"/>
                  <a:pt x="16029" y="18329"/>
                  <a:pt x="16540" y="17946"/>
                </a:cubicBezTo>
                <a:cubicBezTo>
                  <a:pt x="16540" y="17946"/>
                  <a:pt x="16540" y="17946"/>
                  <a:pt x="16540" y="17946"/>
                </a:cubicBezTo>
                <a:cubicBezTo>
                  <a:pt x="16540" y="17946"/>
                  <a:pt x="16540" y="17946"/>
                  <a:pt x="16540" y="17946"/>
                </a:cubicBezTo>
                <a:cubicBezTo>
                  <a:pt x="16795" y="17818"/>
                  <a:pt x="17051" y="17562"/>
                  <a:pt x="17307" y="17307"/>
                </a:cubicBezTo>
                <a:cubicBezTo>
                  <a:pt x="18329" y="16156"/>
                  <a:pt x="19224" y="15006"/>
                  <a:pt x="19735" y="13600"/>
                </a:cubicBezTo>
                <a:cubicBezTo>
                  <a:pt x="19735" y="13600"/>
                  <a:pt x="19735" y="13600"/>
                  <a:pt x="19735" y="13600"/>
                </a:cubicBezTo>
                <a:cubicBezTo>
                  <a:pt x="19991" y="12833"/>
                  <a:pt x="20246" y="12066"/>
                  <a:pt x="20374" y="11300"/>
                </a:cubicBezTo>
                <a:cubicBezTo>
                  <a:pt x="20374" y="11300"/>
                  <a:pt x="20374" y="11172"/>
                  <a:pt x="20374" y="11172"/>
                </a:cubicBezTo>
                <a:close/>
                <a:moveTo>
                  <a:pt x="19224" y="12833"/>
                </a:moveTo>
                <a:cubicBezTo>
                  <a:pt x="18329" y="11939"/>
                  <a:pt x="18329" y="11939"/>
                  <a:pt x="18329" y="11939"/>
                </a:cubicBezTo>
                <a:cubicBezTo>
                  <a:pt x="18329" y="11811"/>
                  <a:pt x="18457" y="11683"/>
                  <a:pt x="18457" y="11555"/>
                </a:cubicBezTo>
                <a:cubicBezTo>
                  <a:pt x="18457" y="11555"/>
                  <a:pt x="18457" y="11427"/>
                  <a:pt x="18585" y="11427"/>
                </a:cubicBezTo>
                <a:cubicBezTo>
                  <a:pt x="18585" y="11300"/>
                  <a:pt x="18585" y="11044"/>
                  <a:pt x="18713" y="10916"/>
                </a:cubicBezTo>
                <a:cubicBezTo>
                  <a:pt x="18713" y="10916"/>
                  <a:pt x="18713" y="10788"/>
                  <a:pt x="18713" y="10788"/>
                </a:cubicBezTo>
                <a:cubicBezTo>
                  <a:pt x="18713" y="10661"/>
                  <a:pt x="18713" y="10533"/>
                  <a:pt x="18840" y="10405"/>
                </a:cubicBezTo>
                <a:cubicBezTo>
                  <a:pt x="19735" y="11300"/>
                  <a:pt x="19735" y="11300"/>
                  <a:pt x="19735" y="11300"/>
                </a:cubicBezTo>
                <a:cubicBezTo>
                  <a:pt x="19607" y="11811"/>
                  <a:pt x="19480" y="12322"/>
                  <a:pt x="19224" y="12833"/>
                </a:cubicBezTo>
                <a:close/>
                <a:moveTo>
                  <a:pt x="18457" y="14623"/>
                </a:moveTo>
                <a:cubicBezTo>
                  <a:pt x="17562" y="13600"/>
                  <a:pt x="17562" y="13600"/>
                  <a:pt x="17562" y="13600"/>
                </a:cubicBezTo>
                <a:cubicBezTo>
                  <a:pt x="17562" y="13600"/>
                  <a:pt x="17562" y="13472"/>
                  <a:pt x="17562" y="13472"/>
                </a:cubicBezTo>
                <a:cubicBezTo>
                  <a:pt x="17562" y="13472"/>
                  <a:pt x="17562" y="13472"/>
                  <a:pt x="17562" y="13472"/>
                </a:cubicBezTo>
                <a:cubicBezTo>
                  <a:pt x="17690" y="13217"/>
                  <a:pt x="17818" y="13089"/>
                  <a:pt x="17946" y="12833"/>
                </a:cubicBezTo>
                <a:cubicBezTo>
                  <a:pt x="17946" y="12833"/>
                  <a:pt x="17946" y="12833"/>
                  <a:pt x="17946" y="12706"/>
                </a:cubicBezTo>
                <a:cubicBezTo>
                  <a:pt x="17946" y="12706"/>
                  <a:pt x="18074" y="12706"/>
                  <a:pt x="18074" y="12578"/>
                </a:cubicBezTo>
                <a:cubicBezTo>
                  <a:pt x="18968" y="13600"/>
                  <a:pt x="18968" y="13600"/>
                  <a:pt x="18968" y="13600"/>
                </a:cubicBezTo>
                <a:cubicBezTo>
                  <a:pt x="18840" y="13856"/>
                  <a:pt x="18713" y="14239"/>
                  <a:pt x="18457" y="14623"/>
                </a:cubicBezTo>
                <a:close/>
                <a:moveTo>
                  <a:pt x="17435" y="16029"/>
                </a:moveTo>
                <a:cubicBezTo>
                  <a:pt x="16540" y="15006"/>
                  <a:pt x="16540" y="15006"/>
                  <a:pt x="16540" y="15006"/>
                </a:cubicBezTo>
                <a:cubicBezTo>
                  <a:pt x="16668" y="14878"/>
                  <a:pt x="16668" y="14751"/>
                  <a:pt x="16795" y="14751"/>
                </a:cubicBezTo>
                <a:cubicBezTo>
                  <a:pt x="16795" y="14623"/>
                  <a:pt x="16795" y="14623"/>
                  <a:pt x="16795" y="14623"/>
                </a:cubicBezTo>
                <a:cubicBezTo>
                  <a:pt x="16923" y="14495"/>
                  <a:pt x="17051" y="14367"/>
                  <a:pt x="17179" y="14239"/>
                </a:cubicBezTo>
                <a:cubicBezTo>
                  <a:pt x="18074" y="15134"/>
                  <a:pt x="18074" y="15134"/>
                  <a:pt x="18074" y="15134"/>
                </a:cubicBezTo>
                <a:cubicBezTo>
                  <a:pt x="17946" y="15517"/>
                  <a:pt x="17690" y="15773"/>
                  <a:pt x="17435" y="16029"/>
                </a:cubicBezTo>
                <a:close/>
                <a:moveTo>
                  <a:pt x="18968" y="9638"/>
                </a:moveTo>
                <a:cubicBezTo>
                  <a:pt x="18968" y="9510"/>
                  <a:pt x="18968" y="9510"/>
                  <a:pt x="18968" y="9382"/>
                </a:cubicBezTo>
                <a:cubicBezTo>
                  <a:pt x="18968" y="9255"/>
                  <a:pt x="18968" y="9127"/>
                  <a:pt x="18968" y="8871"/>
                </a:cubicBezTo>
                <a:cubicBezTo>
                  <a:pt x="18968" y="8871"/>
                  <a:pt x="18968" y="8743"/>
                  <a:pt x="18968" y="8616"/>
                </a:cubicBezTo>
                <a:cubicBezTo>
                  <a:pt x="18968" y="8488"/>
                  <a:pt x="18968" y="8488"/>
                  <a:pt x="18968" y="8360"/>
                </a:cubicBezTo>
                <a:cubicBezTo>
                  <a:pt x="18968" y="8232"/>
                  <a:pt x="18968" y="8232"/>
                  <a:pt x="18968" y="8232"/>
                </a:cubicBezTo>
                <a:cubicBezTo>
                  <a:pt x="19735" y="8999"/>
                  <a:pt x="19735" y="8999"/>
                  <a:pt x="19735" y="8999"/>
                </a:cubicBezTo>
                <a:cubicBezTo>
                  <a:pt x="19863" y="9382"/>
                  <a:pt x="19863" y="9894"/>
                  <a:pt x="19735" y="10405"/>
                </a:cubicBezTo>
                <a:lnTo>
                  <a:pt x="18968" y="9638"/>
                </a:lnTo>
                <a:close/>
                <a:moveTo>
                  <a:pt x="18585" y="5548"/>
                </a:moveTo>
                <a:cubicBezTo>
                  <a:pt x="18968" y="6187"/>
                  <a:pt x="19352" y="6954"/>
                  <a:pt x="19607" y="7721"/>
                </a:cubicBezTo>
                <a:cubicBezTo>
                  <a:pt x="18968" y="7210"/>
                  <a:pt x="18968" y="7210"/>
                  <a:pt x="18968" y="7210"/>
                </a:cubicBezTo>
                <a:cubicBezTo>
                  <a:pt x="18968" y="7082"/>
                  <a:pt x="18968" y="7082"/>
                  <a:pt x="18968" y="6954"/>
                </a:cubicBezTo>
                <a:cubicBezTo>
                  <a:pt x="18968" y="6954"/>
                  <a:pt x="18840" y="6826"/>
                  <a:pt x="18840" y="6698"/>
                </a:cubicBezTo>
                <a:cubicBezTo>
                  <a:pt x="18840" y="6571"/>
                  <a:pt x="18840" y="6443"/>
                  <a:pt x="18840" y="6187"/>
                </a:cubicBezTo>
                <a:cubicBezTo>
                  <a:pt x="18713" y="6187"/>
                  <a:pt x="18713" y="6059"/>
                  <a:pt x="18713" y="6059"/>
                </a:cubicBezTo>
                <a:cubicBezTo>
                  <a:pt x="18713" y="5932"/>
                  <a:pt x="18713" y="5804"/>
                  <a:pt x="18585" y="5676"/>
                </a:cubicBezTo>
                <a:cubicBezTo>
                  <a:pt x="18585" y="5548"/>
                  <a:pt x="18585" y="5548"/>
                  <a:pt x="18585" y="5548"/>
                </a:cubicBezTo>
                <a:close/>
                <a:moveTo>
                  <a:pt x="3759" y="3759"/>
                </a:moveTo>
                <a:cubicBezTo>
                  <a:pt x="5804" y="1714"/>
                  <a:pt x="8360" y="691"/>
                  <a:pt x="10788" y="691"/>
                </a:cubicBezTo>
                <a:cubicBezTo>
                  <a:pt x="12833" y="691"/>
                  <a:pt x="14751" y="1458"/>
                  <a:pt x="16156" y="2864"/>
                </a:cubicBezTo>
                <a:cubicBezTo>
                  <a:pt x="16412" y="3120"/>
                  <a:pt x="16540" y="3248"/>
                  <a:pt x="16668" y="3503"/>
                </a:cubicBezTo>
                <a:cubicBezTo>
                  <a:pt x="16795" y="3631"/>
                  <a:pt x="16795" y="3631"/>
                  <a:pt x="16795" y="3631"/>
                </a:cubicBezTo>
                <a:cubicBezTo>
                  <a:pt x="16795" y="3631"/>
                  <a:pt x="16795" y="3631"/>
                  <a:pt x="16795" y="3631"/>
                </a:cubicBezTo>
                <a:cubicBezTo>
                  <a:pt x="16923" y="3887"/>
                  <a:pt x="17179" y="4014"/>
                  <a:pt x="17307" y="4270"/>
                </a:cubicBezTo>
                <a:cubicBezTo>
                  <a:pt x="17307" y="4270"/>
                  <a:pt x="17307" y="4270"/>
                  <a:pt x="17307" y="4270"/>
                </a:cubicBezTo>
                <a:cubicBezTo>
                  <a:pt x="17435" y="4526"/>
                  <a:pt x="17562" y="4781"/>
                  <a:pt x="17562" y="4909"/>
                </a:cubicBezTo>
                <a:cubicBezTo>
                  <a:pt x="17562" y="4909"/>
                  <a:pt x="17562" y="5037"/>
                  <a:pt x="17562" y="5037"/>
                </a:cubicBezTo>
                <a:cubicBezTo>
                  <a:pt x="17690" y="5165"/>
                  <a:pt x="17818" y="5420"/>
                  <a:pt x="17946" y="5676"/>
                </a:cubicBezTo>
                <a:cubicBezTo>
                  <a:pt x="17946" y="5676"/>
                  <a:pt x="17946" y="5676"/>
                  <a:pt x="17946" y="5676"/>
                </a:cubicBezTo>
                <a:cubicBezTo>
                  <a:pt x="17946" y="5932"/>
                  <a:pt x="18074" y="6059"/>
                  <a:pt x="18074" y="6315"/>
                </a:cubicBezTo>
                <a:cubicBezTo>
                  <a:pt x="18074" y="6315"/>
                  <a:pt x="18074" y="6443"/>
                  <a:pt x="18074" y="6443"/>
                </a:cubicBezTo>
                <a:cubicBezTo>
                  <a:pt x="18201" y="6698"/>
                  <a:pt x="18201" y="6826"/>
                  <a:pt x="18201" y="7082"/>
                </a:cubicBezTo>
                <a:cubicBezTo>
                  <a:pt x="18201" y="7082"/>
                  <a:pt x="18201" y="7210"/>
                  <a:pt x="18201" y="7210"/>
                </a:cubicBezTo>
                <a:cubicBezTo>
                  <a:pt x="18329" y="7465"/>
                  <a:pt x="18329" y="7593"/>
                  <a:pt x="18329" y="7849"/>
                </a:cubicBezTo>
                <a:cubicBezTo>
                  <a:pt x="18329" y="7849"/>
                  <a:pt x="18329" y="7977"/>
                  <a:pt x="18329" y="7977"/>
                </a:cubicBezTo>
                <a:cubicBezTo>
                  <a:pt x="18329" y="8232"/>
                  <a:pt x="18329" y="8360"/>
                  <a:pt x="18329" y="8616"/>
                </a:cubicBezTo>
                <a:cubicBezTo>
                  <a:pt x="18329" y="8616"/>
                  <a:pt x="18329" y="8743"/>
                  <a:pt x="18329" y="8871"/>
                </a:cubicBezTo>
                <a:cubicBezTo>
                  <a:pt x="18329" y="8999"/>
                  <a:pt x="18329" y="9255"/>
                  <a:pt x="18329" y="9382"/>
                </a:cubicBezTo>
                <a:cubicBezTo>
                  <a:pt x="18201" y="9510"/>
                  <a:pt x="18201" y="9510"/>
                  <a:pt x="18201" y="9638"/>
                </a:cubicBezTo>
                <a:cubicBezTo>
                  <a:pt x="18201" y="9766"/>
                  <a:pt x="18201" y="10022"/>
                  <a:pt x="18074" y="10149"/>
                </a:cubicBezTo>
                <a:cubicBezTo>
                  <a:pt x="18074" y="10277"/>
                  <a:pt x="18074" y="10277"/>
                  <a:pt x="18074" y="10405"/>
                </a:cubicBezTo>
                <a:cubicBezTo>
                  <a:pt x="18074" y="10533"/>
                  <a:pt x="17946" y="10788"/>
                  <a:pt x="17946" y="10916"/>
                </a:cubicBezTo>
                <a:cubicBezTo>
                  <a:pt x="17946" y="11044"/>
                  <a:pt x="17946" y="11044"/>
                  <a:pt x="17946" y="11044"/>
                </a:cubicBezTo>
                <a:cubicBezTo>
                  <a:pt x="17818" y="11300"/>
                  <a:pt x="17818" y="11555"/>
                  <a:pt x="17690" y="11683"/>
                </a:cubicBezTo>
                <a:cubicBezTo>
                  <a:pt x="17690" y="11811"/>
                  <a:pt x="17690" y="11811"/>
                  <a:pt x="17690" y="11811"/>
                </a:cubicBezTo>
                <a:cubicBezTo>
                  <a:pt x="17562" y="12066"/>
                  <a:pt x="17435" y="12322"/>
                  <a:pt x="17307" y="12450"/>
                </a:cubicBezTo>
                <a:cubicBezTo>
                  <a:pt x="17307" y="12578"/>
                  <a:pt x="17307" y="12578"/>
                  <a:pt x="17307" y="12578"/>
                </a:cubicBezTo>
                <a:cubicBezTo>
                  <a:pt x="17179" y="12833"/>
                  <a:pt x="17051" y="12961"/>
                  <a:pt x="16923" y="13217"/>
                </a:cubicBezTo>
                <a:cubicBezTo>
                  <a:pt x="16923" y="13217"/>
                  <a:pt x="16923" y="13345"/>
                  <a:pt x="16923" y="13345"/>
                </a:cubicBezTo>
                <a:cubicBezTo>
                  <a:pt x="16795" y="13600"/>
                  <a:pt x="16668" y="13728"/>
                  <a:pt x="16412" y="13984"/>
                </a:cubicBezTo>
                <a:cubicBezTo>
                  <a:pt x="16412" y="13984"/>
                  <a:pt x="16412" y="13984"/>
                  <a:pt x="16412" y="13984"/>
                </a:cubicBezTo>
                <a:cubicBezTo>
                  <a:pt x="16284" y="14239"/>
                  <a:pt x="16156" y="14495"/>
                  <a:pt x="15901" y="14623"/>
                </a:cubicBezTo>
                <a:cubicBezTo>
                  <a:pt x="15901" y="14623"/>
                  <a:pt x="15901" y="14751"/>
                  <a:pt x="15901" y="14751"/>
                </a:cubicBezTo>
                <a:cubicBezTo>
                  <a:pt x="15645" y="14878"/>
                  <a:pt x="15517" y="15134"/>
                  <a:pt x="15262" y="15262"/>
                </a:cubicBezTo>
                <a:cubicBezTo>
                  <a:pt x="15134" y="15517"/>
                  <a:pt x="14878" y="15645"/>
                  <a:pt x="14751" y="15901"/>
                </a:cubicBezTo>
                <a:cubicBezTo>
                  <a:pt x="14751" y="15901"/>
                  <a:pt x="14623" y="15901"/>
                  <a:pt x="14623" y="15901"/>
                </a:cubicBezTo>
                <a:cubicBezTo>
                  <a:pt x="14495" y="16156"/>
                  <a:pt x="14239" y="16284"/>
                  <a:pt x="13984" y="16412"/>
                </a:cubicBezTo>
                <a:cubicBezTo>
                  <a:pt x="13984" y="16412"/>
                  <a:pt x="13984" y="16412"/>
                  <a:pt x="13984" y="16412"/>
                </a:cubicBezTo>
                <a:cubicBezTo>
                  <a:pt x="13728" y="16668"/>
                  <a:pt x="13600" y="16795"/>
                  <a:pt x="13345" y="16923"/>
                </a:cubicBezTo>
                <a:cubicBezTo>
                  <a:pt x="13345" y="16923"/>
                  <a:pt x="13217" y="16923"/>
                  <a:pt x="13217" y="16923"/>
                </a:cubicBezTo>
                <a:cubicBezTo>
                  <a:pt x="12961" y="17051"/>
                  <a:pt x="12833" y="17179"/>
                  <a:pt x="12578" y="17307"/>
                </a:cubicBezTo>
                <a:cubicBezTo>
                  <a:pt x="12578" y="17307"/>
                  <a:pt x="12578" y="17307"/>
                  <a:pt x="12450" y="17307"/>
                </a:cubicBezTo>
                <a:cubicBezTo>
                  <a:pt x="12322" y="17435"/>
                  <a:pt x="12066" y="17562"/>
                  <a:pt x="11811" y="17690"/>
                </a:cubicBezTo>
                <a:cubicBezTo>
                  <a:pt x="11811" y="17690"/>
                  <a:pt x="11811" y="17690"/>
                  <a:pt x="11683" y="17690"/>
                </a:cubicBezTo>
                <a:cubicBezTo>
                  <a:pt x="11555" y="17818"/>
                  <a:pt x="11300" y="17818"/>
                  <a:pt x="11044" y="17946"/>
                </a:cubicBezTo>
                <a:cubicBezTo>
                  <a:pt x="11044" y="17946"/>
                  <a:pt x="11044" y="17946"/>
                  <a:pt x="10916" y="17946"/>
                </a:cubicBezTo>
                <a:cubicBezTo>
                  <a:pt x="10788" y="17946"/>
                  <a:pt x="10533" y="18074"/>
                  <a:pt x="10277" y="18074"/>
                </a:cubicBezTo>
                <a:cubicBezTo>
                  <a:pt x="10277" y="18074"/>
                  <a:pt x="10277" y="18074"/>
                  <a:pt x="10149" y="18074"/>
                </a:cubicBezTo>
                <a:cubicBezTo>
                  <a:pt x="10022" y="18201"/>
                  <a:pt x="9766" y="18201"/>
                  <a:pt x="9638" y="18201"/>
                </a:cubicBezTo>
                <a:cubicBezTo>
                  <a:pt x="9510" y="18201"/>
                  <a:pt x="9510" y="18201"/>
                  <a:pt x="9382" y="18329"/>
                </a:cubicBezTo>
                <a:cubicBezTo>
                  <a:pt x="9255" y="18329"/>
                  <a:pt x="8999" y="18329"/>
                  <a:pt x="8743" y="18329"/>
                </a:cubicBezTo>
                <a:cubicBezTo>
                  <a:pt x="8743" y="18329"/>
                  <a:pt x="8616" y="18329"/>
                  <a:pt x="8616" y="18329"/>
                </a:cubicBezTo>
                <a:cubicBezTo>
                  <a:pt x="8360" y="18329"/>
                  <a:pt x="8232" y="18329"/>
                  <a:pt x="7977" y="18329"/>
                </a:cubicBezTo>
                <a:cubicBezTo>
                  <a:pt x="7977" y="18329"/>
                  <a:pt x="7849" y="18329"/>
                  <a:pt x="7849" y="18329"/>
                </a:cubicBezTo>
                <a:cubicBezTo>
                  <a:pt x="7593" y="18329"/>
                  <a:pt x="7465" y="18329"/>
                  <a:pt x="7210" y="18201"/>
                </a:cubicBezTo>
                <a:cubicBezTo>
                  <a:pt x="7210" y="18201"/>
                  <a:pt x="7082" y="18201"/>
                  <a:pt x="7082" y="18201"/>
                </a:cubicBezTo>
                <a:cubicBezTo>
                  <a:pt x="6826" y="18201"/>
                  <a:pt x="6698" y="18201"/>
                  <a:pt x="6443" y="18074"/>
                </a:cubicBezTo>
                <a:cubicBezTo>
                  <a:pt x="6443" y="18074"/>
                  <a:pt x="6315" y="18074"/>
                  <a:pt x="6315" y="18074"/>
                </a:cubicBezTo>
                <a:cubicBezTo>
                  <a:pt x="6059" y="18074"/>
                  <a:pt x="5932" y="17946"/>
                  <a:pt x="5676" y="17946"/>
                </a:cubicBezTo>
                <a:cubicBezTo>
                  <a:pt x="5676" y="17946"/>
                  <a:pt x="5676" y="17946"/>
                  <a:pt x="5676" y="17946"/>
                </a:cubicBezTo>
                <a:cubicBezTo>
                  <a:pt x="5420" y="17818"/>
                  <a:pt x="5165" y="17690"/>
                  <a:pt x="5037" y="17562"/>
                </a:cubicBezTo>
                <a:cubicBezTo>
                  <a:pt x="5037" y="17562"/>
                  <a:pt x="4909" y="17562"/>
                  <a:pt x="4909" y="17562"/>
                </a:cubicBezTo>
                <a:cubicBezTo>
                  <a:pt x="4781" y="17562"/>
                  <a:pt x="4526" y="17435"/>
                  <a:pt x="4270" y="17307"/>
                </a:cubicBezTo>
                <a:cubicBezTo>
                  <a:pt x="4270" y="17307"/>
                  <a:pt x="4270" y="17307"/>
                  <a:pt x="4270" y="17307"/>
                </a:cubicBezTo>
                <a:cubicBezTo>
                  <a:pt x="4014" y="17179"/>
                  <a:pt x="3887" y="16923"/>
                  <a:pt x="3631" y="16795"/>
                </a:cubicBezTo>
                <a:cubicBezTo>
                  <a:pt x="3631" y="16795"/>
                  <a:pt x="3631" y="16795"/>
                  <a:pt x="3631" y="16795"/>
                </a:cubicBezTo>
                <a:cubicBezTo>
                  <a:pt x="3503" y="16668"/>
                  <a:pt x="3503" y="16668"/>
                  <a:pt x="3503" y="16668"/>
                </a:cubicBezTo>
                <a:cubicBezTo>
                  <a:pt x="3248" y="16540"/>
                  <a:pt x="3120" y="16412"/>
                  <a:pt x="2864" y="16156"/>
                </a:cubicBezTo>
                <a:cubicBezTo>
                  <a:pt x="-331" y="12961"/>
                  <a:pt x="52" y="7465"/>
                  <a:pt x="3759" y="3759"/>
                </a:cubicBezTo>
                <a:close/>
                <a:moveTo>
                  <a:pt x="14878" y="18329"/>
                </a:moveTo>
                <a:cubicBezTo>
                  <a:pt x="13856" y="17307"/>
                  <a:pt x="13856" y="17307"/>
                  <a:pt x="13856" y="17307"/>
                </a:cubicBezTo>
                <a:cubicBezTo>
                  <a:pt x="13984" y="17307"/>
                  <a:pt x="13984" y="17307"/>
                  <a:pt x="13984" y="17307"/>
                </a:cubicBezTo>
                <a:cubicBezTo>
                  <a:pt x="14111" y="17307"/>
                  <a:pt x="14111" y="17179"/>
                  <a:pt x="14111" y="17179"/>
                </a:cubicBezTo>
                <a:cubicBezTo>
                  <a:pt x="14239" y="17051"/>
                  <a:pt x="14495" y="16923"/>
                  <a:pt x="14623" y="16795"/>
                </a:cubicBezTo>
                <a:cubicBezTo>
                  <a:pt x="14623" y="16795"/>
                  <a:pt x="14751" y="16795"/>
                  <a:pt x="14751" y="16795"/>
                </a:cubicBezTo>
                <a:cubicBezTo>
                  <a:pt x="14751" y="16668"/>
                  <a:pt x="14751" y="16668"/>
                  <a:pt x="14751" y="16668"/>
                </a:cubicBezTo>
                <a:cubicBezTo>
                  <a:pt x="15773" y="17690"/>
                  <a:pt x="15773" y="17690"/>
                  <a:pt x="15773" y="17690"/>
                </a:cubicBezTo>
                <a:cubicBezTo>
                  <a:pt x="15517" y="17946"/>
                  <a:pt x="15134" y="18074"/>
                  <a:pt x="14878" y="18329"/>
                </a:cubicBezTo>
                <a:close/>
                <a:moveTo>
                  <a:pt x="13217" y="19096"/>
                </a:moveTo>
                <a:cubicBezTo>
                  <a:pt x="12322" y="18201"/>
                  <a:pt x="12322" y="18201"/>
                  <a:pt x="12322" y="18201"/>
                </a:cubicBezTo>
                <a:cubicBezTo>
                  <a:pt x="12450" y="18074"/>
                  <a:pt x="12578" y="18074"/>
                  <a:pt x="12833" y="17946"/>
                </a:cubicBezTo>
                <a:cubicBezTo>
                  <a:pt x="12833" y="17946"/>
                  <a:pt x="12833" y="17946"/>
                  <a:pt x="12961" y="17946"/>
                </a:cubicBezTo>
                <a:cubicBezTo>
                  <a:pt x="13089" y="17818"/>
                  <a:pt x="13217" y="17818"/>
                  <a:pt x="13345" y="17690"/>
                </a:cubicBezTo>
                <a:cubicBezTo>
                  <a:pt x="14239" y="18713"/>
                  <a:pt x="14239" y="18713"/>
                  <a:pt x="14239" y="18713"/>
                </a:cubicBezTo>
                <a:cubicBezTo>
                  <a:pt x="13856" y="18840"/>
                  <a:pt x="13600" y="18968"/>
                  <a:pt x="13217" y="19096"/>
                </a:cubicBezTo>
                <a:close/>
                <a:moveTo>
                  <a:pt x="10916" y="19735"/>
                </a:moveTo>
                <a:cubicBezTo>
                  <a:pt x="10022" y="18840"/>
                  <a:pt x="10022" y="18840"/>
                  <a:pt x="10022" y="18840"/>
                </a:cubicBezTo>
                <a:cubicBezTo>
                  <a:pt x="10149" y="18840"/>
                  <a:pt x="10149" y="18840"/>
                  <a:pt x="10277" y="18840"/>
                </a:cubicBezTo>
                <a:cubicBezTo>
                  <a:pt x="10405" y="18840"/>
                  <a:pt x="10661" y="18713"/>
                  <a:pt x="10788" y="18713"/>
                </a:cubicBezTo>
                <a:cubicBezTo>
                  <a:pt x="10916" y="18713"/>
                  <a:pt x="10916" y="18713"/>
                  <a:pt x="10916" y="18713"/>
                </a:cubicBezTo>
                <a:cubicBezTo>
                  <a:pt x="11172" y="18585"/>
                  <a:pt x="11300" y="18585"/>
                  <a:pt x="11427" y="18585"/>
                </a:cubicBezTo>
                <a:cubicBezTo>
                  <a:pt x="11427" y="18457"/>
                  <a:pt x="11555" y="18457"/>
                  <a:pt x="11555" y="18457"/>
                </a:cubicBezTo>
                <a:cubicBezTo>
                  <a:pt x="12450" y="19352"/>
                  <a:pt x="12450" y="19352"/>
                  <a:pt x="12450" y="19352"/>
                </a:cubicBezTo>
                <a:cubicBezTo>
                  <a:pt x="11939" y="19607"/>
                  <a:pt x="11427" y="19607"/>
                  <a:pt x="10916" y="19735"/>
                </a:cubicBezTo>
                <a:close/>
                <a:moveTo>
                  <a:pt x="5804" y="18713"/>
                </a:moveTo>
                <a:cubicBezTo>
                  <a:pt x="5804" y="18713"/>
                  <a:pt x="5932" y="18713"/>
                  <a:pt x="5932" y="18713"/>
                </a:cubicBezTo>
                <a:cubicBezTo>
                  <a:pt x="6187" y="18713"/>
                  <a:pt x="6315" y="18840"/>
                  <a:pt x="6571" y="18840"/>
                </a:cubicBezTo>
                <a:cubicBezTo>
                  <a:pt x="7082" y="19352"/>
                  <a:pt x="7082" y="19352"/>
                  <a:pt x="7082" y="19352"/>
                </a:cubicBezTo>
                <a:cubicBezTo>
                  <a:pt x="6571" y="19096"/>
                  <a:pt x="6059" y="18840"/>
                  <a:pt x="5548" y="18585"/>
                </a:cubicBezTo>
                <a:cubicBezTo>
                  <a:pt x="5676" y="18585"/>
                  <a:pt x="5676" y="18585"/>
                  <a:pt x="5804" y="18713"/>
                </a:cubicBezTo>
                <a:close/>
                <a:moveTo>
                  <a:pt x="8360" y="19735"/>
                </a:moveTo>
                <a:cubicBezTo>
                  <a:pt x="7721" y="18968"/>
                  <a:pt x="7721" y="18968"/>
                  <a:pt x="7721" y="18968"/>
                </a:cubicBezTo>
                <a:cubicBezTo>
                  <a:pt x="7849" y="18968"/>
                  <a:pt x="8104" y="18968"/>
                  <a:pt x="8232" y="18968"/>
                </a:cubicBezTo>
                <a:cubicBezTo>
                  <a:pt x="8360" y="18968"/>
                  <a:pt x="8360" y="18968"/>
                  <a:pt x="8360" y="18968"/>
                </a:cubicBezTo>
                <a:cubicBezTo>
                  <a:pt x="8360" y="18968"/>
                  <a:pt x="8488" y="18968"/>
                  <a:pt x="8616" y="18968"/>
                </a:cubicBezTo>
                <a:cubicBezTo>
                  <a:pt x="8743" y="18968"/>
                  <a:pt x="8871" y="18968"/>
                  <a:pt x="8999" y="18968"/>
                </a:cubicBezTo>
                <a:cubicBezTo>
                  <a:pt x="9127" y="18968"/>
                  <a:pt x="9127" y="18968"/>
                  <a:pt x="9127" y="18968"/>
                </a:cubicBezTo>
                <a:cubicBezTo>
                  <a:pt x="10022" y="19863"/>
                  <a:pt x="10022" y="19863"/>
                  <a:pt x="10022" y="19863"/>
                </a:cubicBezTo>
                <a:cubicBezTo>
                  <a:pt x="9382" y="19863"/>
                  <a:pt x="8871" y="19735"/>
                  <a:pt x="8360" y="19735"/>
                </a:cubicBezTo>
                <a:close/>
                <a:moveTo>
                  <a:pt x="16284" y="17307"/>
                </a:moveTo>
                <a:cubicBezTo>
                  <a:pt x="15262" y="16284"/>
                  <a:pt x="15262" y="16284"/>
                  <a:pt x="15262" y="16284"/>
                </a:cubicBezTo>
                <a:cubicBezTo>
                  <a:pt x="15262" y="16284"/>
                  <a:pt x="15262" y="16284"/>
                  <a:pt x="15262" y="16284"/>
                </a:cubicBezTo>
                <a:cubicBezTo>
                  <a:pt x="15517" y="16156"/>
                  <a:pt x="15645" y="16029"/>
                  <a:pt x="15773" y="15773"/>
                </a:cubicBezTo>
                <a:cubicBezTo>
                  <a:pt x="15901" y="15773"/>
                  <a:pt x="16029" y="15645"/>
                  <a:pt x="16029" y="15517"/>
                </a:cubicBezTo>
                <a:cubicBezTo>
                  <a:pt x="17051" y="16540"/>
                  <a:pt x="17051" y="16540"/>
                  <a:pt x="17051" y="16540"/>
                </a:cubicBezTo>
                <a:cubicBezTo>
                  <a:pt x="16923" y="16668"/>
                  <a:pt x="16923" y="16668"/>
                  <a:pt x="16795" y="16795"/>
                </a:cubicBezTo>
                <a:cubicBezTo>
                  <a:pt x="16668" y="16923"/>
                  <a:pt x="16412" y="17051"/>
                  <a:pt x="16284" y="17307"/>
                </a:cubicBezTo>
                <a:close/>
                <a:moveTo>
                  <a:pt x="2992" y="6954"/>
                </a:moveTo>
                <a:cubicBezTo>
                  <a:pt x="3120" y="6826"/>
                  <a:pt x="3248" y="6571"/>
                  <a:pt x="3375" y="6315"/>
                </a:cubicBezTo>
                <a:cubicBezTo>
                  <a:pt x="3375" y="6187"/>
                  <a:pt x="3631" y="6187"/>
                  <a:pt x="3759" y="6187"/>
                </a:cubicBezTo>
                <a:cubicBezTo>
                  <a:pt x="4014" y="6315"/>
                  <a:pt x="4014" y="6571"/>
                  <a:pt x="3887" y="6698"/>
                </a:cubicBezTo>
                <a:cubicBezTo>
                  <a:pt x="3759" y="6954"/>
                  <a:pt x="3759" y="7082"/>
                  <a:pt x="3631" y="7338"/>
                </a:cubicBezTo>
                <a:cubicBezTo>
                  <a:pt x="3503" y="7465"/>
                  <a:pt x="3375" y="7465"/>
                  <a:pt x="3248" y="7465"/>
                </a:cubicBezTo>
                <a:cubicBezTo>
                  <a:pt x="3248" y="7465"/>
                  <a:pt x="3248" y="7465"/>
                  <a:pt x="3120" y="7465"/>
                </a:cubicBezTo>
                <a:cubicBezTo>
                  <a:pt x="2992" y="7338"/>
                  <a:pt x="2864" y="7210"/>
                  <a:pt x="2992" y="6954"/>
                </a:cubicBezTo>
                <a:close/>
                <a:moveTo>
                  <a:pt x="4653" y="5165"/>
                </a:moveTo>
                <a:cubicBezTo>
                  <a:pt x="4526" y="5037"/>
                  <a:pt x="4526" y="4781"/>
                  <a:pt x="4653" y="4653"/>
                </a:cubicBezTo>
                <a:cubicBezTo>
                  <a:pt x="4909" y="4909"/>
                  <a:pt x="4909" y="4909"/>
                  <a:pt x="4909" y="4909"/>
                </a:cubicBezTo>
                <a:cubicBezTo>
                  <a:pt x="4653" y="4653"/>
                  <a:pt x="4653" y="4653"/>
                  <a:pt x="4653" y="4653"/>
                </a:cubicBezTo>
                <a:cubicBezTo>
                  <a:pt x="4781" y="4526"/>
                  <a:pt x="5037" y="4398"/>
                  <a:pt x="5165" y="4142"/>
                </a:cubicBezTo>
                <a:cubicBezTo>
                  <a:pt x="5293" y="4014"/>
                  <a:pt x="5548" y="4142"/>
                  <a:pt x="5676" y="4270"/>
                </a:cubicBezTo>
                <a:cubicBezTo>
                  <a:pt x="5804" y="4398"/>
                  <a:pt x="5804" y="4653"/>
                  <a:pt x="5676" y="4781"/>
                </a:cubicBezTo>
                <a:cubicBezTo>
                  <a:pt x="5420" y="4909"/>
                  <a:pt x="5293" y="5037"/>
                  <a:pt x="5165" y="5165"/>
                </a:cubicBezTo>
                <a:cubicBezTo>
                  <a:pt x="5037" y="5165"/>
                  <a:pt x="5037" y="5293"/>
                  <a:pt x="4909" y="5293"/>
                </a:cubicBezTo>
                <a:cubicBezTo>
                  <a:pt x="4781" y="5293"/>
                  <a:pt x="4781" y="5165"/>
                  <a:pt x="4653" y="5165"/>
                </a:cubicBezTo>
                <a:close/>
                <a:moveTo>
                  <a:pt x="4014" y="14111"/>
                </a:moveTo>
                <a:cubicBezTo>
                  <a:pt x="4142" y="14239"/>
                  <a:pt x="4398" y="14495"/>
                  <a:pt x="4526" y="14623"/>
                </a:cubicBezTo>
                <a:cubicBezTo>
                  <a:pt x="4653" y="14751"/>
                  <a:pt x="4653" y="14878"/>
                  <a:pt x="4526" y="15134"/>
                </a:cubicBezTo>
                <a:cubicBezTo>
                  <a:pt x="4398" y="15134"/>
                  <a:pt x="4398" y="15134"/>
                  <a:pt x="4270" y="15134"/>
                </a:cubicBezTo>
                <a:cubicBezTo>
                  <a:pt x="4142" y="15134"/>
                  <a:pt x="4142" y="15134"/>
                  <a:pt x="4014" y="15134"/>
                </a:cubicBezTo>
                <a:cubicBezTo>
                  <a:pt x="4014" y="15134"/>
                  <a:pt x="4014" y="15006"/>
                  <a:pt x="4014" y="15006"/>
                </a:cubicBezTo>
                <a:cubicBezTo>
                  <a:pt x="3887" y="14878"/>
                  <a:pt x="3631" y="14751"/>
                  <a:pt x="3503" y="14495"/>
                </a:cubicBezTo>
                <a:cubicBezTo>
                  <a:pt x="3375" y="14367"/>
                  <a:pt x="3375" y="14111"/>
                  <a:pt x="3631" y="14111"/>
                </a:cubicBezTo>
                <a:cubicBezTo>
                  <a:pt x="3759" y="13984"/>
                  <a:pt x="4014" y="13984"/>
                  <a:pt x="4014" y="14111"/>
                </a:cubicBezTo>
                <a:close/>
                <a:moveTo>
                  <a:pt x="16540" y="8999"/>
                </a:moveTo>
                <a:cubicBezTo>
                  <a:pt x="16795" y="8999"/>
                  <a:pt x="16923" y="9127"/>
                  <a:pt x="16923" y="9382"/>
                </a:cubicBezTo>
                <a:cubicBezTo>
                  <a:pt x="16795" y="9510"/>
                  <a:pt x="16795" y="9766"/>
                  <a:pt x="16795" y="10022"/>
                </a:cubicBezTo>
                <a:cubicBezTo>
                  <a:pt x="16795" y="10277"/>
                  <a:pt x="16540" y="10277"/>
                  <a:pt x="16412" y="10277"/>
                </a:cubicBezTo>
                <a:cubicBezTo>
                  <a:pt x="16412" y="10277"/>
                  <a:pt x="16412" y="10277"/>
                  <a:pt x="16412" y="10277"/>
                </a:cubicBezTo>
                <a:cubicBezTo>
                  <a:pt x="16156" y="10277"/>
                  <a:pt x="16029" y="10149"/>
                  <a:pt x="16156" y="9894"/>
                </a:cubicBezTo>
                <a:cubicBezTo>
                  <a:pt x="16156" y="9638"/>
                  <a:pt x="16156" y="9510"/>
                  <a:pt x="16156" y="9255"/>
                </a:cubicBezTo>
                <a:cubicBezTo>
                  <a:pt x="16156" y="9127"/>
                  <a:pt x="16412" y="8999"/>
                  <a:pt x="16540" y="8999"/>
                </a:cubicBezTo>
                <a:close/>
                <a:moveTo>
                  <a:pt x="6059" y="15645"/>
                </a:moveTo>
                <a:cubicBezTo>
                  <a:pt x="6315" y="15773"/>
                  <a:pt x="6443" y="15901"/>
                  <a:pt x="6698" y="15901"/>
                </a:cubicBezTo>
                <a:cubicBezTo>
                  <a:pt x="6826" y="16029"/>
                  <a:pt x="6954" y="16156"/>
                  <a:pt x="6954" y="16412"/>
                </a:cubicBezTo>
                <a:cubicBezTo>
                  <a:pt x="6826" y="16540"/>
                  <a:pt x="6698" y="16668"/>
                  <a:pt x="6571" y="16668"/>
                </a:cubicBezTo>
                <a:cubicBezTo>
                  <a:pt x="6571" y="16668"/>
                  <a:pt x="6571" y="16540"/>
                  <a:pt x="6443" y="16540"/>
                </a:cubicBezTo>
                <a:cubicBezTo>
                  <a:pt x="6187" y="16540"/>
                  <a:pt x="6059" y="16412"/>
                  <a:pt x="5804" y="16284"/>
                </a:cubicBezTo>
                <a:cubicBezTo>
                  <a:pt x="5676" y="16284"/>
                  <a:pt x="5548" y="16029"/>
                  <a:pt x="5676" y="15901"/>
                </a:cubicBezTo>
                <a:cubicBezTo>
                  <a:pt x="5676" y="15645"/>
                  <a:pt x="5932" y="15645"/>
                  <a:pt x="6059" y="15645"/>
                </a:cubicBezTo>
                <a:close/>
                <a:moveTo>
                  <a:pt x="15901" y="6698"/>
                </a:moveTo>
                <a:cubicBezTo>
                  <a:pt x="15901" y="6443"/>
                  <a:pt x="15901" y="6315"/>
                  <a:pt x="16156" y="6187"/>
                </a:cubicBezTo>
                <a:cubicBezTo>
                  <a:pt x="16284" y="6187"/>
                  <a:pt x="16540" y="6315"/>
                  <a:pt x="16540" y="6443"/>
                </a:cubicBezTo>
                <a:cubicBezTo>
                  <a:pt x="16668" y="6698"/>
                  <a:pt x="16668" y="6954"/>
                  <a:pt x="16795" y="7210"/>
                </a:cubicBezTo>
                <a:cubicBezTo>
                  <a:pt x="16795" y="7338"/>
                  <a:pt x="16668" y="7593"/>
                  <a:pt x="16540" y="7593"/>
                </a:cubicBezTo>
                <a:cubicBezTo>
                  <a:pt x="16540" y="7593"/>
                  <a:pt x="16412" y="7593"/>
                  <a:pt x="16412" y="7593"/>
                </a:cubicBezTo>
                <a:cubicBezTo>
                  <a:pt x="16284" y="7593"/>
                  <a:pt x="16156" y="7465"/>
                  <a:pt x="16029" y="7338"/>
                </a:cubicBezTo>
                <a:cubicBezTo>
                  <a:pt x="16029" y="7082"/>
                  <a:pt x="16029" y="6954"/>
                  <a:pt x="15901" y="6698"/>
                </a:cubicBezTo>
                <a:close/>
                <a:moveTo>
                  <a:pt x="2992" y="12833"/>
                </a:moveTo>
                <a:cubicBezTo>
                  <a:pt x="2864" y="12833"/>
                  <a:pt x="2864" y="12833"/>
                  <a:pt x="2864" y="12833"/>
                </a:cubicBezTo>
                <a:cubicBezTo>
                  <a:pt x="2736" y="12833"/>
                  <a:pt x="2609" y="12706"/>
                  <a:pt x="2481" y="12578"/>
                </a:cubicBezTo>
                <a:cubicBezTo>
                  <a:pt x="2481" y="12450"/>
                  <a:pt x="2353" y="12194"/>
                  <a:pt x="2353" y="11939"/>
                </a:cubicBezTo>
                <a:cubicBezTo>
                  <a:pt x="2225" y="11683"/>
                  <a:pt x="2353" y="11555"/>
                  <a:pt x="2609" y="11555"/>
                </a:cubicBezTo>
                <a:cubicBezTo>
                  <a:pt x="2736" y="11427"/>
                  <a:pt x="2992" y="11555"/>
                  <a:pt x="2992" y="11811"/>
                </a:cubicBezTo>
                <a:cubicBezTo>
                  <a:pt x="2992" y="11939"/>
                  <a:pt x="3120" y="12194"/>
                  <a:pt x="3120" y="12450"/>
                </a:cubicBezTo>
                <a:cubicBezTo>
                  <a:pt x="3248" y="12578"/>
                  <a:pt x="3120" y="12833"/>
                  <a:pt x="2992" y="12833"/>
                </a:cubicBezTo>
                <a:close/>
                <a:moveTo>
                  <a:pt x="2481" y="10149"/>
                </a:moveTo>
                <a:cubicBezTo>
                  <a:pt x="2353" y="10149"/>
                  <a:pt x="2225" y="9894"/>
                  <a:pt x="2225" y="9766"/>
                </a:cubicBezTo>
                <a:cubicBezTo>
                  <a:pt x="2225" y="9510"/>
                  <a:pt x="2225" y="9255"/>
                  <a:pt x="2353" y="8999"/>
                </a:cubicBezTo>
                <a:cubicBezTo>
                  <a:pt x="2353" y="8871"/>
                  <a:pt x="2481" y="8743"/>
                  <a:pt x="2736" y="8743"/>
                </a:cubicBezTo>
                <a:cubicBezTo>
                  <a:pt x="2864" y="8743"/>
                  <a:pt x="2992" y="8999"/>
                  <a:pt x="2992" y="9127"/>
                </a:cubicBezTo>
                <a:cubicBezTo>
                  <a:pt x="2992" y="9382"/>
                  <a:pt x="2864" y="9638"/>
                  <a:pt x="2864" y="9766"/>
                </a:cubicBezTo>
                <a:cubicBezTo>
                  <a:pt x="2864" y="10022"/>
                  <a:pt x="2736" y="10149"/>
                  <a:pt x="2481" y="10149"/>
                </a:cubicBezTo>
                <a:cubicBezTo>
                  <a:pt x="2481" y="10149"/>
                  <a:pt x="2481" y="10149"/>
                  <a:pt x="2481" y="10149"/>
                </a:cubicBezTo>
                <a:close/>
                <a:moveTo>
                  <a:pt x="8232" y="16540"/>
                </a:moveTo>
                <a:cubicBezTo>
                  <a:pt x="8232" y="16412"/>
                  <a:pt x="8488" y="16284"/>
                  <a:pt x="8616" y="16284"/>
                </a:cubicBezTo>
                <a:cubicBezTo>
                  <a:pt x="8871" y="16284"/>
                  <a:pt x="8999" y="16156"/>
                  <a:pt x="9255" y="16156"/>
                </a:cubicBezTo>
                <a:cubicBezTo>
                  <a:pt x="9510" y="16156"/>
                  <a:pt x="9638" y="16284"/>
                  <a:pt x="9638" y="16540"/>
                </a:cubicBezTo>
                <a:cubicBezTo>
                  <a:pt x="9638" y="16668"/>
                  <a:pt x="9510" y="16923"/>
                  <a:pt x="9382" y="16923"/>
                </a:cubicBezTo>
                <a:cubicBezTo>
                  <a:pt x="9127" y="16923"/>
                  <a:pt x="8871" y="16923"/>
                  <a:pt x="8616" y="16923"/>
                </a:cubicBezTo>
                <a:cubicBezTo>
                  <a:pt x="8616" y="16923"/>
                  <a:pt x="8616" y="16923"/>
                  <a:pt x="8616" y="16923"/>
                </a:cubicBezTo>
                <a:cubicBezTo>
                  <a:pt x="8488" y="16923"/>
                  <a:pt x="8232" y="16795"/>
                  <a:pt x="8232" y="16540"/>
                </a:cubicBezTo>
                <a:close/>
                <a:moveTo>
                  <a:pt x="11044" y="16156"/>
                </a:moveTo>
                <a:cubicBezTo>
                  <a:pt x="10916" y="16029"/>
                  <a:pt x="11044" y="15773"/>
                  <a:pt x="11172" y="15773"/>
                </a:cubicBezTo>
                <a:cubicBezTo>
                  <a:pt x="11427" y="15645"/>
                  <a:pt x="11555" y="15517"/>
                  <a:pt x="11811" y="15517"/>
                </a:cubicBezTo>
                <a:cubicBezTo>
                  <a:pt x="11939" y="15390"/>
                  <a:pt x="12194" y="15390"/>
                  <a:pt x="12322" y="15645"/>
                </a:cubicBezTo>
                <a:cubicBezTo>
                  <a:pt x="12322" y="15773"/>
                  <a:pt x="12322" y="16029"/>
                  <a:pt x="12066" y="16029"/>
                </a:cubicBezTo>
                <a:cubicBezTo>
                  <a:pt x="11939" y="16156"/>
                  <a:pt x="11683" y="16284"/>
                  <a:pt x="11427" y="16412"/>
                </a:cubicBezTo>
                <a:cubicBezTo>
                  <a:pt x="11427" y="16412"/>
                  <a:pt x="11300" y="16412"/>
                  <a:pt x="11300" y="16412"/>
                </a:cubicBezTo>
                <a:cubicBezTo>
                  <a:pt x="11172" y="16412"/>
                  <a:pt x="11044" y="16284"/>
                  <a:pt x="11044" y="16156"/>
                </a:cubicBezTo>
                <a:close/>
                <a:moveTo>
                  <a:pt x="9382" y="2609"/>
                </a:moveTo>
                <a:cubicBezTo>
                  <a:pt x="9382" y="2353"/>
                  <a:pt x="9510" y="2225"/>
                  <a:pt x="9766" y="2225"/>
                </a:cubicBezTo>
                <a:cubicBezTo>
                  <a:pt x="10022" y="2225"/>
                  <a:pt x="10149" y="2225"/>
                  <a:pt x="10405" y="2225"/>
                </a:cubicBezTo>
                <a:cubicBezTo>
                  <a:pt x="10405" y="2225"/>
                  <a:pt x="10405" y="2225"/>
                  <a:pt x="10405" y="2225"/>
                </a:cubicBezTo>
                <a:cubicBezTo>
                  <a:pt x="10661" y="2225"/>
                  <a:pt x="10788" y="2353"/>
                  <a:pt x="10788" y="2481"/>
                </a:cubicBezTo>
                <a:cubicBezTo>
                  <a:pt x="10788" y="2736"/>
                  <a:pt x="10661" y="2864"/>
                  <a:pt x="10405" y="2864"/>
                </a:cubicBezTo>
                <a:cubicBezTo>
                  <a:pt x="10277" y="2864"/>
                  <a:pt x="10022" y="2864"/>
                  <a:pt x="9766" y="2864"/>
                </a:cubicBezTo>
                <a:cubicBezTo>
                  <a:pt x="9766" y="2864"/>
                  <a:pt x="9766" y="2864"/>
                  <a:pt x="9766" y="2864"/>
                </a:cubicBezTo>
                <a:cubicBezTo>
                  <a:pt x="9638" y="2864"/>
                  <a:pt x="9382" y="2736"/>
                  <a:pt x="9382" y="2609"/>
                </a:cubicBezTo>
                <a:close/>
                <a:moveTo>
                  <a:pt x="6826" y="3503"/>
                </a:moveTo>
                <a:cubicBezTo>
                  <a:pt x="6698" y="3248"/>
                  <a:pt x="6826" y="3120"/>
                  <a:pt x="6954" y="2992"/>
                </a:cubicBezTo>
                <a:cubicBezTo>
                  <a:pt x="7210" y="2864"/>
                  <a:pt x="7465" y="2736"/>
                  <a:pt x="7593" y="2736"/>
                </a:cubicBezTo>
                <a:cubicBezTo>
                  <a:pt x="7849" y="2609"/>
                  <a:pt x="7977" y="2736"/>
                  <a:pt x="8104" y="2864"/>
                </a:cubicBezTo>
                <a:cubicBezTo>
                  <a:pt x="8104" y="3120"/>
                  <a:pt x="8104" y="3248"/>
                  <a:pt x="7849" y="3375"/>
                </a:cubicBezTo>
                <a:cubicBezTo>
                  <a:pt x="7721" y="3503"/>
                  <a:pt x="7465" y="3503"/>
                  <a:pt x="7338" y="3631"/>
                </a:cubicBezTo>
                <a:cubicBezTo>
                  <a:pt x="7210" y="3631"/>
                  <a:pt x="7210" y="3631"/>
                  <a:pt x="7082" y="3631"/>
                </a:cubicBezTo>
                <a:cubicBezTo>
                  <a:pt x="6954" y="3631"/>
                  <a:pt x="6826" y="3631"/>
                  <a:pt x="6826" y="3503"/>
                </a:cubicBezTo>
                <a:close/>
                <a:moveTo>
                  <a:pt x="14623" y="4526"/>
                </a:moveTo>
                <a:cubicBezTo>
                  <a:pt x="14495" y="4398"/>
                  <a:pt x="14495" y="4142"/>
                  <a:pt x="14623" y="4014"/>
                </a:cubicBezTo>
                <a:cubicBezTo>
                  <a:pt x="14751" y="3887"/>
                  <a:pt x="14878" y="3887"/>
                  <a:pt x="15006" y="4014"/>
                </a:cubicBezTo>
                <a:cubicBezTo>
                  <a:pt x="14878" y="4270"/>
                  <a:pt x="14878" y="4270"/>
                  <a:pt x="14878" y="4270"/>
                </a:cubicBezTo>
                <a:cubicBezTo>
                  <a:pt x="15134" y="4014"/>
                  <a:pt x="15134" y="4014"/>
                  <a:pt x="15134" y="4014"/>
                </a:cubicBezTo>
                <a:cubicBezTo>
                  <a:pt x="15262" y="4142"/>
                  <a:pt x="15390" y="4398"/>
                  <a:pt x="15517" y="4526"/>
                </a:cubicBezTo>
                <a:cubicBezTo>
                  <a:pt x="15645" y="4653"/>
                  <a:pt x="15645" y="4909"/>
                  <a:pt x="15517" y="5037"/>
                </a:cubicBezTo>
                <a:cubicBezTo>
                  <a:pt x="15390" y="5037"/>
                  <a:pt x="15390" y="5165"/>
                  <a:pt x="15262" y="5165"/>
                </a:cubicBezTo>
                <a:cubicBezTo>
                  <a:pt x="15134" y="5165"/>
                  <a:pt x="15134" y="5037"/>
                  <a:pt x="15006" y="5037"/>
                </a:cubicBezTo>
                <a:cubicBezTo>
                  <a:pt x="14878" y="4781"/>
                  <a:pt x="14751" y="4653"/>
                  <a:pt x="14623" y="4526"/>
                </a:cubicBezTo>
                <a:close/>
                <a:moveTo>
                  <a:pt x="15901" y="11683"/>
                </a:moveTo>
                <a:cubicBezTo>
                  <a:pt x="16156" y="11683"/>
                  <a:pt x="16156" y="11939"/>
                  <a:pt x="16029" y="12066"/>
                </a:cubicBezTo>
                <a:cubicBezTo>
                  <a:pt x="16029" y="12322"/>
                  <a:pt x="15901" y="12578"/>
                  <a:pt x="15773" y="12706"/>
                </a:cubicBezTo>
                <a:cubicBezTo>
                  <a:pt x="15645" y="12833"/>
                  <a:pt x="15517" y="12833"/>
                  <a:pt x="15390" y="12833"/>
                </a:cubicBezTo>
                <a:cubicBezTo>
                  <a:pt x="15390" y="12833"/>
                  <a:pt x="15262" y="12833"/>
                  <a:pt x="15262" y="12833"/>
                </a:cubicBezTo>
                <a:cubicBezTo>
                  <a:pt x="15134" y="12706"/>
                  <a:pt x="15006" y="12578"/>
                  <a:pt x="15134" y="12322"/>
                </a:cubicBezTo>
                <a:cubicBezTo>
                  <a:pt x="15262" y="12194"/>
                  <a:pt x="15390" y="11939"/>
                  <a:pt x="15517" y="11811"/>
                </a:cubicBezTo>
                <a:cubicBezTo>
                  <a:pt x="15517" y="11555"/>
                  <a:pt x="15773" y="11555"/>
                  <a:pt x="15901" y="11683"/>
                </a:cubicBezTo>
                <a:close/>
                <a:moveTo>
                  <a:pt x="12194" y="2736"/>
                </a:moveTo>
                <a:cubicBezTo>
                  <a:pt x="12194" y="2481"/>
                  <a:pt x="12450" y="2481"/>
                  <a:pt x="12578" y="2481"/>
                </a:cubicBezTo>
                <a:cubicBezTo>
                  <a:pt x="12833" y="2609"/>
                  <a:pt x="13089" y="2609"/>
                  <a:pt x="13217" y="2736"/>
                </a:cubicBezTo>
                <a:cubicBezTo>
                  <a:pt x="13472" y="2864"/>
                  <a:pt x="13472" y="2992"/>
                  <a:pt x="13472" y="3248"/>
                </a:cubicBezTo>
                <a:cubicBezTo>
                  <a:pt x="13345" y="3375"/>
                  <a:pt x="13217" y="3375"/>
                  <a:pt x="13089" y="3375"/>
                </a:cubicBezTo>
                <a:cubicBezTo>
                  <a:pt x="13089" y="3375"/>
                  <a:pt x="13089" y="3375"/>
                  <a:pt x="12961" y="3375"/>
                </a:cubicBezTo>
                <a:cubicBezTo>
                  <a:pt x="12833" y="3248"/>
                  <a:pt x="12578" y="3248"/>
                  <a:pt x="12322" y="3120"/>
                </a:cubicBezTo>
                <a:cubicBezTo>
                  <a:pt x="12194" y="3120"/>
                  <a:pt x="12066" y="2864"/>
                  <a:pt x="12194" y="2736"/>
                </a:cubicBezTo>
                <a:close/>
                <a:moveTo>
                  <a:pt x="13472" y="14367"/>
                </a:moveTo>
                <a:cubicBezTo>
                  <a:pt x="13600" y="14239"/>
                  <a:pt x="13728" y="14111"/>
                  <a:pt x="13984" y="13984"/>
                </a:cubicBezTo>
                <a:cubicBezTo>
                  <a:pt x="14111" y="13728"/>
                  <a:pt x="14239" y="13728"/>
                  <a:pt x="14367" y="13984"/>
                </a:cubicBezTo>
                <a:cubicBezTo>
                  <a:pt x="14495" y="14111"/>
                  <a:pt x="14495" y="14239"/>
                  <a:pt x="14367" y="14367"/>
                </a:cubicBezTo>
                <a:cubicBezTo>
                  <a:pt x="14367" y="14367"/>
                  <a:pt x="14367" y="14367"/>
                  <a:pt x="14367" y="14367"/>
                </a:cubicBezTo>
                <a:cubicBezTo>
                  <a:pt x="14239" y="14623"/>
                  <a:pt x="14111" y="14751"/>
                  <a:pt x="13856" y="14878"/>
                </a:cubicBezTo>
                <a:cubicBezTo>
                  <a:pt x="13856" y="15006"/>
                  <a:pt x="13728" y="15006"/>
                  <a:pt x="13728" y="15006"/>
                </a:cubicBezTo>
                <a:cubicBezTo>
                  <a:pt x="13600" y="15006"/>
                  <a:pt x="13472" y="14878"/>
                  <a:pt x="13345" y="14878"/>
                </a:cubicBezTo>
                <a:cubicBezTo>
                  <a:pt x="13217" y="14751"/>
                  <a:pt x="13345" y="14495"/>
                  <a:pt x="13472" y="14367"/>
                </a:cubicBezTo>
                <a:close/>
                <a:moveTo>
                  <a:pt x="2609" y="19607"/>
                </a:moveTo>
                <a:cubicBezTo>
                  <a:pt x="2609" y="19863"/>
                  <a:pt x="2481" y="19991"/>
                  <a:pt x="2225" y="19991"/>
                </a:cubicBezTo>
                <a:cubicBezTo>
                  <a:pt x="1330" y="19991"/>
                  <a:pt x="564" y="19224"/>
                  <a:pt x="564" y="18329"/>
                </a:cubicBezTo>
                <a:cubicBezTo>
                  <a:pt x="564" y="18074"/>
                  <a:pt x="691" y="17946"/>
                  <a:pt x="947" y="17946"/>
                </a:cubicBezTo>
                <a:cubicBezTo>
                  <a:pt x="1075" y="17946"/>
                  <a:pt x="1203" y="18074"/>
                  <a:pt x="1203" y="18329"/>
                </a:cubicBezTo>
                <a:cubicBezTo>
                  <a:pt x="1203" y="18840"/>
                  <a:pt x="1714" y="19352"/>
                  <a:pt x="2225" y="19352"/>
                </a:cubicBezTo>
                <a:cubicBezTo>
                  <a:pt x="2481" y="19352"/>
                  <a:pt x="2609" y="19480"/>
                  <a:pt x="2609" y="19607"/>
                </a:cubicBezTo>
                <a:close/>
                <a:moveTo>
                  <a:pt x="17946" y="564"/>
                </a:moveTo>
                <a:cubicBezTo>
                  <a:pt x="17946" y="308"/>
                  <a:pt x="18074" y="180"/>
                  <a:pt x="18329" y="180"/>
                </a:cubicBezTo>
                <a:cubicBezTo>
                  <a:pt x="19224" y="180"/>
                  <a:pt x="19991" y="1075"/>
                  <a:pt x="19991" y="2225"/>
                </a:cubicBezTo>
                <a:cubicBezTo>
                  <a:pt x="19991" y="2481"/>
                  <a:pt x="19863" y="2609"/>
                  <a:pt x="19607" y="2609"/>
                </a:cubicBezTo>
                <a:cubicBezTo>
                  <a:pt x="19480" y="2609"/>
                  <a:pt x="19352" y="2481"/>
                  <a:pt x="19352" y="2225"/>
                </a:cubicBezTo>
                <a:cubicBezTo>
                  <a:pt x="19352" y="1458"/>
                  <a:pt x="18840" y="947"/>
                  <a:pt x="18329" y="947"/>
                </a:cubicBezTo>
                <a:cubicBezTo>
                  <a:pt x="18074" y="947"/>
                  <a:pt x="17946" y="691"/>
                  <a:pt x="17946" y="564"/>
                </a:cubicBezTo>
                <a:close/>
                <a:moveTo>
                  <a:pt x="16156" y="19607"/>
                </a:moveTo>
                <a:cubicBezTo>
                  <a:pt x="16029" y="19607"/>
                  <a:pt x="15901" y="19480"/>
                  <a:pt x="15901" y="19352"/>
                </a:cubicBezTo>
                <a:cubicBezTo>
                  <a:pt x="15901" y="19096"/>
                  <a:pt x="16029" y="18968"/>
                  <a:pt x="16156" y="18968"/>
                </a:cubicBezTo>
                <a:cubicBezTo>
                  <a:pt x="17946" y="18968"/>
                  <a:pt x="19352" y="17562"/>
                  <a:pt x="19352" y="15901"/>
                </a:cubicBezTo>
                <a:cubicBezTo>
                  <a:pt x="19352" y="15645"/>
                  <a:pt x="19480" y="15517"/>
                  <a:pt x="19607" y="15517"/>
                </a:cubicBezTo>
                <a:cubicBezTo>
                  <a:pt x="19863" y="15517"/>
                  <a:pt x="19991" y="15645"/>
                  <a:pt x="19991" y="15901"/>
                </a:cubicBezTo>
                <a:cubicBezTo>
                  <a:pt x="19991" y="17946"/>
                  <a:pt x="18329" y="19607"/>
                  <a:pt x="16156" y="19607"/>
                </a:cubicBezTo>
                <a:close/>
                <a:moveTo>
                  <a:pt x="20374" y="18968"/>
                </a:moveTo>
                <a:cubicBezTo>
                  <a:pt x="20374" y="19735"/>
                  <a:pt x="19607" y="20374"/>
                  <a:pt x="18585" y="20374"/>
                </a:cubicBezTo>
                <a:cubicBezTo>
                  <a:pt x="18457" y="20374"/>
                  <a:pt x="18329" y="20246"/>
                  <a:pt x="18329" y="19991"/>
                </a:cubicBezTo>
                <a:cubicBezTo>
                  <a:pt x="18329" y="19863"/>
                  <a:pt x="18457" y="19607"/>
                  <a:pt x="18585" y="19607"/>
                </a:cubicBezTo>
                <a:cubicBezTo>
                  <a:pt x="19224" y="19607"/>
                  <a:pt x="19607" y="19352"/>
                  <a:pt x="19607" y="18968"/>
                </a:cubicBezTo>
                <a:cubicBezTo>
                  <a:pt x="19607" y="18713"/>
                  <a:pt x="19863" y="18585"/>
                  <a:pt x="19991" y="18585"/>
                </a:cubicBezTo>
                <a:cubicBezTo>
                  <a:pt x="20246" y="18585"/>
                  <a:pt x="20374" y="18713"/>
                  <a:pt x="20374" y="1896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92" name="Freeform 1900"/>
          <p:cNvSpPr/>
          <p:nvPr/>
        </p:nvSpPr>
        <p:spPr>
          <a:xfrm>
            <a:off x="10693978" y="9400888"/>
            <a:ext cx="1070841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69" y="0"/>
                </a:moveTo>
                <a:cubicBezTo>
                  <a:pt x="11557" y="0"/>
                  <a:pt x="11144" y="0"/>
                  <a:pt x="10869" y="135"/>
                </a:cubicBezTo>
                <a:cubicBezTo>
                  <a:pt x="10456" y="0"/>
                  <a:pt x="10043" y="0"/>
                  <a:pt x="9631" y="0"/>
                </a:cubicBezTo>
                <a:cubicBezTo>
                  <a:pt x="6879" y="0"/>
                  <a:pt x="4403" y="1350"/>
                  <a:pt x="2614" y="3510"/>
                </a:cubicBezTo>
                <a:cubicBezTo>
                  <a:pt x="2614" y="3510"/>
                  <a:pt x="2614" y="3510"/>
                  <a:pt x="2614" y="3510"/>
                </a:cubicBezTo>
                <a:cubicBezTo>
                  <a:pt x="1926" y="4185"/>
                  <a:pt x="1513" y="4995"/>
                  <a:pt x="1101" y="5805"/>
                </a:cubicBezTo>
                <a:cubicBezTo>
                  <a:pt x="1101" y="5805"/>
                  <a:pt x="1101" y="5805"/>
                  <a:pt x="1101" y="5805"/>
                </a:cubicBezTo>
                <a:cubicBezTo>
                  <a:pt x="825" y="6480"/>
                  <a:pt x="550" y="7020"/>
                  <a:pt x="413" y="7695"/>
                </a:cubicBezTo>
                <a:cubicBezTo>
                  <a:pt x="413" y="7695"/>
                  <a:pt x="413" y="7695"/>
                  <a:pt x="413" y="7830"/>
                </a:cubicBezTo>
                <a:cubicBezTo>
                  <a:pt x="138" y="8775"/>
                  <a:pt x="0" y="9720"/>
                  <a:pt x="0" y="10800"/>
                </a:cubicBezTo>
                <a:cubicBezTo>
                  <a:pt x="0" y="12420"/>
                  <a:pt x="275" y="14040"/>
                  <a:pt x="963" y="15390"/>
                </a:cubicBezTo>
                <a:cubicBezTo>
                  <a:pt x="963" y="15390"/>
                  <a:pt x="963" y="15390"/>
                  <a:pt x="963" y="15390"/>
                </a:cubicBezTo>
                <a:cubicBezTo>
                  <a:pt x="1238" y="16200"/>
                  <a:pt x="1789" y="17010"/>
                  <a:pt x="2201" y="17685"/>
                </a:cubicBezTo>
                <a:cubicBezTo>
                  <a:pt x="2201" y="17685"/>
                  <a:pt x="2339" y="17820"/>
                  <a:pt x="2339" y="17820"/>
                </a:cubicBezTo>
                <a:cubicBezTo>
                  <a:pt x="2889" y="18495"/>
                  <a:pt x="3439" y="19035"/>
                  <a:pt x="4127" y="19575"/>
                </a:cubicBezTo>
                <a:cubicBezTo>
                  <a:pt x="4127" y="19575"/>
                  <a:pt x="4127" y="19710"/>
                  <a:pt x="4127" y="19710"/>
                </a:cubicBezTo>
                <a:cubicBezTo>
                  <a:pt x="5778" y="20925"/>
                  <a:pt x="7567" y="21600"/>
                  <a:pt x="9631" y="21600"/>
                </a:cubicBezTo>
                <a:cubicBezTo>
                  <a:pt x="10043" y="21600"/>
                  <a:pt x="10456" y="21600"/>
                  <a:pt x="10869" y="21465"/>
                </a:cubicBezTo>
                <a:cubicBezTo>
                  <a:pt x="11144" y="21600"/>
                  <a:pt x="11557" y="21600"/>
                  <a:pt x="11969" y="21600"/>
                </a:cubicBezTo>
                <a:cubicBezTo>
                  <a:pt x="17335" y="21600"/>
                  <a:pt x="21600" y="16740"/>
                  <a:pt x="21600" y="10800"/>
                </a:cubicBezTo>
                <a:cubicBezTo>
                  <a:pt x="21600" y="4860"/>
                  <a:pt x="17335" y="0"/>
                  <a:pt x="11969" y="0"/>
                </a:cubicBezTo>
                <a:close/>
                <a:moveTo>
                  <a:pt x="7980" y="945"/>
                </a:moveTo>
                <a:cubicBezTo>
                  <a:pt x="7842" y="1080"/>
                  <a:pt x="7704" y="1080"/>
                  <a:pt x="7567" y="1215"/>
                </a:cubicBezTo>
                <a:cubicBezTo>
                  <a:pt x="7567" y="1215"/>
                  <a:pt x="7429" y="1215"/>
                  <a:pt x="7429" y="1350"/>
                </a:cubicBezTo>
                <a:cubicBezTo>
                  <a:pt x="7292" y="1350"/>
                  <a:pt x="7154" y="1485"/>
                  <a:pt x="7017" y="1485"/>
                </a:cubicBezTo>
                <a:cubicBezTo>
                  <a:pt x="6329" y="1485"/>
                  <a:pt x="6329" y="1485"/>
                  <a:pt x="6329" y="1485"/>
                </a:cubicBezTo>
                <a:cubicBezTo>
                  <a:pt x="6879" y="1215"/>
                  <a:pt x="7429" y="1080"/>
                  <a:pt x="8117" y="945"/>
                </a:cubicBezTo>
                <a:cubicBezTo>
                  <a:pt x="7980" y="945"/>
                  <a:pt x="7980" y="945"/>
                  <a:pt x="7980" y="945"/>
                </a:cubicBezTo>
                <a:close/>
                <a:moveTo>
                  <a:pt x="4127" y="17145"/>
                </a:moveTo>
                <a:cubicBezTo>
                  <a:pt x="2752" y="17145"/>
                  <a:pt x="2752" y="17145"/>
                  <a:pt x="2752" y="17145"/>
                </a:cubicBezTo>
                <a:cubicBezTo>
                  <a:pt x="2476" y="16605"/>
                  <a:pt x="2064" y="16200"/>
                  <a:pt x="1926" y="15660"/>
                </a:cubicBezTo>
                <a:cubicBezTo>
                  <a:pt x="3302" y="15660"/>
                  <a:pt x="3302" y="15660"/>
                  <a:pt x="3302" y="15660"/>
                </a:cubicBezTo>
                <a:cubicBezTo>
                  <a:pt x="3302" y="15795"/>
                  <a:pt x="3439" y="15930"/>
                  <a:pt x="3439" y="16065"/>
                </a:cubicBezTo>
                <a:cubicBezTo>
                  <a:pt x="3577" y="16065"/>
                  <a:pt x="3577" y="16200"/>
                  <a:pt x="3577" y="16200"/>
                </a:cubicBezTo>
                <a:cubicBezTo>
                  <a:pt x="3715" y="16335"/>
                  <a:pt x="3715" y="16470"/>
                  <a:pt x="3852" y="16605"/>
                </a:cubicBezTo>
                <a:cubicBezTo>
                  <a:pt x="3852" y="16740"/>
                  <a:pt x="3852" y="16740"/>
                  <a:pt x="3852" y="16740"/>
                </a:cubicBezTo>
                <a:cubicBezTo>
                  <a:pt x="3990" y="16875"/>
                  <a:pt x="3990" y="17010"/>
                  <a:pt x="4127" y="17145"/>
                </a:cubicBezTo>
                <a:close/>
                <a:moveTo>
                  <a:pt x="1651" y="6345"/>
                </a:moveTo>
                <a:cubicBezTo>
                  <a:pt x="3164" y="6345"/>
                  <a:pt x="3164" y="6345"/>
                  <a:pt x="3164" y="6345"/>
                </a:cubicBezTo>
                <a:cubicBezTo>
                  <a:pt x="3027" y="6480"/>
                  <a:pt x="3027" y="6615"/>
                  <a:pt x="3027" y="6885"/>
                </a:cubicBezTo>
                <a:cubicBezTo>
                  <a:pt x="2889" y="6885"/>
                  <a:pt x="2889" y="6885"/>
                  <a:pt x="2889" y="7020"/>
                </a:cubicBezTo>
                <a:cubicBezTo>
                  <a:pt x="2889" y="7155"/>
                  <a:pt x="2752" y="7290"/>
                  <a:pt x="2752" y="7425"/>
                </a:cubicBezTo>
                <a:cubicBezTo>
                  <a:pt x="1238" y="7425"/>
                  <a:pt x="1238" y="7425"/>
                  <a:pt x="1238" y="7425"/>
                </a:cubicBezTo>
                <a:cubicBezTo>
                  <a:pt x="1376" y="7020"/>
                  <a:pt x="1513" y="6750"/>
                  <a:pt x="1651" y="6345"/>
                </a:cubicBezTo>
                <a:close/>
                <a:moveTo>
                  <a:pt x="825" y="10800"/>
                </a:moveTo>
                <a:cubicBezTo>
                  <a:pt x="825" y="10530"/>
                  <a:pt x="825" y="10260"/>
                  <a:pt x="825" y="9990"/>
                </a:cubicBezTo>
                <a:cubicBezTo>
                  <a:pt x="2339" y="9990"/>
                  <a:pt x="2339" y="9990"/>
                  <a:pt x="2339" y="9990"/>
                </a:cubicBezTo>
                <a:cubicBezTo>
                  <a:pt x="2339" y="10125"/>
                  <a:pt x="2339" y="10125"/>
                  <a:pt x="2339" y="10125"/>
                </a:cubicBezTo>
                <a:cubicBezTo>
                  <a:pt x="2339" y="10260"/>
                  <a:pt x="2339" y="10530"/>
                  <a:pt x="2339" y="10800"/>
                </a:cubicBezTo>
                <a:cubicBezTo>
                  <a:pt x="2339" y="10935"/>
                  <a:pt x="2339" y="11070"/>
                  <a:pt x="2339" y="11205"/>
                </a:cubicBezTo>
                <a:cubicBezTo>
                  <a:pt x="825" y="11205"/>
                  <a:pt x="825" y="11205"/>
                  <a:pt x="825" y="11205"/>
                </a:cubicBezTo>
                <a:cubicBezTo>
                  <a:pt x="825" y="11070"/>
                  <a:pt x="825" y="10935"/>
                  <a:pt x="825" y="10800"/>
                </a:cubicBezTo>
                <a:close/>
                <a:moveTo>
                  <a:pt x="2339" y="11880"/>
                </a:moveTo>
                <a:cubicBezTo>
                  <a:pt x="2339" y="12015"/>
                  <a:pt x="2339" y="12285"/>
                  <a:pt x="2339" y="12420"/>
                </a:cubicBezTo>
                <a:cubicBezTo>
                  <a:pt x="2339" y="12420"/>
                  <a:pt x="2339" y="12420"/>
                  <a:pt x="2339" y="12420"/>
                </a:cubicBezTo>
                <a:cubicBezTo>
                  <a:pt x="2476" y="12690"/>
                  <a:pt x="2476" y="12825"/>
                  <a:pt x="2476" y="13095"/>
                </a:cubicBezTo>
                <a:cubicBezTo>
                  <a:pt x="963" y="13095"/>
                  <a:pt x="963" y="13095"/>
                  <a:pt x="963" y="13095"/>
                </a:cubicBezTo>
                <a:cubicBezTo>
                  <a:pt x="963" y="12690"/>
                  <a:pt x="825" y="12285"/>
                  <a:pt x="825" y="11880"/>
                </a:cubicBezTo>
                <a:lnTo>
                  <a:pt x="2339" y="11880"/>
                </a:lnTo>
                <a:close/>
                <a:moveTo>
                  <a:pt x="2614" y="8235"/>
                </a:moveTo>
                <a:cubicBezTo>
                  <a:pt x="2614" y="8235"/>
                  <a:pt x="2614" y="8235"/>
                  <a:pt x="2476" y="8370"/>
                </a:cubicBezTo>
                <a:cubicBezTo>
                  <a:pt x="2476" y="8370"/>
                  <a:pt x="2476" y="8370"/>
                  <a:pt x="2476" y="8505"/>
                </a:cubicBezTo>
                <a:cubicBezTo>
                  <a:pt x="2476" y="8640"/>
                  <a:pt x="2476" y="8910"/>
                  <a:pt x="2339" y="9180"/>
                </a:cubicBezTo>
                <a:cubicBezTo>
                  <a:pt x="2339" y="9180"/>
                  <a:pt x="2339" y="9180"/>
                  <a:pt x="2339" y="9180"/>
                </a:cubicBezTo>
                <a:cubicBezTo>
                  <a:pt x="2339" y="9180"/>
                  <a:pt x="2339" y="9315"/>
                  <a:pt x="2339" y="9315"/>
                </a:cubicBezTo>
                <a:cubicBezTo>
                  <a:pt x="825" y="9315"/>
                  <a:pt x="825" y="9315"/>
                  <a:pt x="825" y="9315"/>
                </a:cubicBezTo>
                <a:cubicBezTo>
                  <a:pt x="963" y="8910"/>
                  <a:pt x="963" y="8505"/>
                  <a:pt x="1101" y="8235"/>
                </a:cubicBezTo>
                <a:lnTo>
                  <a:pt x="2614" y="8235"/>
                </a:lnTo>
                <a:close/>
                <a:moveTo>
                  <a:pt x="2614" y="13770"/>
                </a:moveTo>
                <a:cubicBezTo>
                  <a:pt x="2614" y="13770"/>
                  <a:pt x="2614" y="13905"/>
                  <a:pt x="2752" y="13905"/>
                </a:cubicBezTo>
                <a:cubicBezTo>
                  <a:pt x="2752" y="13905"/>
                  <a:pt x="2752" y="13905"/>
                  <a:pt x="2752" y="13905"/>
                </a:cubicBezTo>
                <a:cubicBezTo>
                  <a:pt x="2752" y="14175"/>
                  <a:pt x="2889" y="14445"/>
                  <a:pt x="2889" y="14580"/>
                </a:cubicBezTo>
                <a:cubicBezTo>
                  <a:pt x="2889" y="14715"/>
                  <a:pt x="2889" y="14715"/>
                  <a:pt x="3027" y="14715"/>
                </a:cubicBezTo>
                <a:cubicBezTo>
                  <a:pt x="3027" y="14850"/>
                  <a:pt x="3027" y="14850"/>
                  <a:pt x="3027" y="14850"/>
                </a:cubicBezTo>
                <a:cubicBezTo>
                  <a:pt x="1513" y="14850"/>
                  <a:pt x="1513" y="14850"/>
                  <a:pt x="1513" y="14850"/>
                </a:cubicBezTo>
                <a:cubicBezTo>
                  <a:pt x="1376" y="14580"/>
                  <a:pt x="1238" y="14175"/>
                  <a:pt x="1101" y="13770"/>
                </a:cubicBezTo>
                <a:cubicBezTo>
                  <a:pt x="2614" y="13770"/>
                  <a:pt x="2614" y="13770"/>
                  <a:pt x="2614" y="13770"/>
                </a:cubicBezTo>
                <a:close/>
                <a:moveTo>
                  <a:pt x="3852" y="4860"/>
                </a:moveTo>
                <a:cubicBezTo>
                  <a:pt x="3852" y="4860"/>
                  <a:pt x="3852" y="4860"/>
                  <a:pt x="3852" y="4995"/>
                </a:cubicBezTo>
                <a:cubicBezTo>
                  <a:pt x="3715" y="5130"/>
                  <a:pt x="3715" y="5265"/>
                  <a:pt x="3577" y="5400"/>
                </a:cubicBezTo>
                <a:cubicBezTo>
                  <a:pt x="3577" y="5400"/>
                  <a:pt x="3577" y="5535"/>
                  <a:pt x="3439" y="5535"/>
                </a:cubicBezTo>
                <a:cubicBezTo>
                  <a:pt x="3439" y="5535"/>
                  <a:pt x="3439" y="5535"/>
                  <a:pt x="3439" y="5535"/>
                </a:cubicBezTo>
                <a:cubicBezTo>
                  <a:pt x="2064" y="5535"/>
                  <a:pt x="2064" y="5535"/>
                  <a:pt x="2064" y="5535"/>
                </a:cubicBezTo>
                <a:cubicBezTo>
                  <a:pt x="2339" y="4995"/>
                  <a:pt x="2614" y="4590"/>
                  <a:pt x="3027" y="4050"/>
                </a:cubicBezTo>
                <a:cubicBezTo>
                  <a:pt x="4403" y="4050"/>
                  <a:pt x="4403" y="4050"/>
                  <a:pt x="4403" y="4050"/>
                </a:cubicBezTo>
                <a:cubicBezTo>
                  <a:pt x="4265" y="4185"/>
                  <a:pt x="4265" y="4185"/>
                  <a:pt x="4265" y="4320"/>
                </a:cubicBezTo>
                <a:cubicBezTo>
                  <a:pt x="4127" y="4455"/>
                  <a:pt x="3990" y="4590"/>
                  <a:pt x="3852" y="4860"/>
                </a:cubicBezTo>
                <a:close/>
                <a:moveTo>
                  <a:pt x="5090" y="2295"/>
                </a:moveTo>
                <a:cubicBezTo>
                  <a:pt x="6054" y="2295"/>
                  <a:pt x="6054" y="2295"/>
                  <a:pt x="6054" y="2295"/>
                </a:cubicBezTo>
                <a:cubicBezTo>
                  <a:pt x="5916" y="2295"/>
                  <a:pt x="5916" y="2430"/>
                  <a:pt x="5778" y="2430"/>
                </a:cubicBezTo>
                <a:cubicBezTo>
                  <a:pt x="5778" y="2565"/>
                  <a:pt x="5641" y="2565"/>
                  <a:pt x="5503" y="2700"/>
                </a:cubicBezTo>
                <a:cubicBezTo>
                  <a:pt x="5503" y="2835"/>
                  <a:pt x="5366" y="2835"/>
                  <a:pt x="5366" y="2970"/>
                </a:cubicBezTo>
                <a:cubicBezTo>
                  <a:pt x="5228" y="2970"/>
                  <a:pt x="5228" y="3105"/>
                  <a:pt x="5090" y="3105"/>
                </a:cubicBezTo>
                <a:cubicBezTo>
                  <a:pt x="5090" y="3240"/>
                  <a:pt x="4953" y="3240"/>
                  <a:pt x="4953" y="3375"/>
                </a:cubicBezTo>
                <a:cubicBezTo>
                  <a:pt x="3715" y="3375"/>
                  <a:pt x="3715" y="3375"/>
                  <a:pt x="3715" y="3375"/>
                </a:cubicBezTo>
                <a:cubicBezTo>
                  <a:pt x="4127" y="2970"/>
                  <a:pt x="4540" y="2565"/>
                  <a:pt x="5090" y="2295"/>
                </a:cubicBezTo>
                <a:close/>
                <a:moveTo>
                  <a:pt x="3302" y="17820"/>
                </a:moveTo>
                <a:cubicBezTo>
                  <a:pt x="4678" y="17820"/>
                  <a:pt x="4678" y="17820"/>
                  <a:pt x="4678" y="17820"/>
                </a:cubicBezTo>
                <a:cubicBezTo>
                  <a:pt x="4678" y="17955"/>
                  <a:pt x="4678" y="17955"/>
                  <a:pt x="4815" y="18090"/>
                </a:cubicBezTo>
                <a:cubicBezTo>
                  <a:pt x="4953" y="18225"/>
                  <a:pt x="4953" y="18360"/>
                  <a:pt x="5090" y="18495"/>
                </a:cubicBezTo>
                <a:cubicBezTo>
                  <a:pt x="5228" y="18495"/>
                  <a:pt x="5228" y="18630"/>
                  <a:pt x="5366" y="18630"/>
                </a:cubicBezTo>
                <a:cubicBezTo>
                  <a:pt x="5366" y="18765"/>
                  <a:pt x="5503" y="18765"/>
                  <a:pt x="5503" y="18900"/>
                </a:cubicBezTo>
                <a:cubicBezTo>
                  <a:pt x="5641" y="18900"/>
                  <a:pt x="5641" y="18900"/>
                  <a:pt x="5641" y="19035"/>
                </a:cubicBezTo>
                <a:cubicBezTo>
                  <a:pt x="4540" y="19035"/>
                  <a:pt x="4540" y="19035"/>
                  <a:pt x="4540" y="19035"/>
                </a:cubicBezTo>
                <a:cubicBezTo>
                  <a:pt x="4127" y="18630"/>
                  <a:pt x="3715" y="18225"/>
                  <a:pt x="3302" y="17820"/>
                </a:cubicBezTo>
                <a:close/>
                <a:moveTo>
                  <a:pt x="8117" y="20655"/>
                </a:moveTo>
                <a:cubicBezTo>
                  <a:pt x="7154" y="20520"/>
                  <a:pt x="6329" y="20115"/>
                  <a:pt x="5641" y="19710"/>
                </a:cubicBezTo>
                <a:cubicBezTo>
                  <a:pt x="6466" y="19710"/>
                  <a:pt x="6466" y="19710"/>
                  <a:pt x="6466" y="19710"/>
                </a:cubicBezTo>
                <a:cubicBezTo>
                  <a:pt x="6604" y="19710"/>
                  <a:pt x="6604" y="19845"/>
                  <a:pt x="6741" y="19845"/>
                </a:cubicBezTo>
                <a:cubicBezTo>
                  <a:pt x="6741" y="19845"/>
                  <a:pt x="6879" y="19980"/>
                  <a:pt x="6879" y="19980"/>
                </a:cubicBezTo>
                <a:cubicBezTo>
                  <a:pt x="7017" y="20115"/>
                  <a:pt x="7154" y="20250"/>
                  <a:pt x="7429" y="20250"/>
                </a:cubicBezTo>
                <a:cubicBezTo>
                  <a:pt x="7429" y="20385"/>
                  <a:pt x="7567" y="20385"/>
                  <a:pt x="7567" y="20385"/>
                </a:cubicBezTo>
                <a:cubicBezTo>
                  <a:pt x="7704" y="20520"/>
                  <a:pt x="7842" y="20520"/>
                  <a:pt x="7980" y="20655"/>
                </a:cubicBezTo>
                <a:cubicBezTo>
                  <a:pt x="7980" y="20655"/>
                  <a:pt x="7980" y="20655"/>
                  <a:pt x="8117" y="20655"/>
                </a:cubicBezTo>
                <a:close/>
                <a:moveTo>
                  <a:pt x="11969" y="20790"/>
                </a:moveTo>
                <a:cubicBezTo>
                  <a:pt x="11694" y="20790"/>
                  <a:pt x="11419" y="20790"/>
                  <a:pt x="11006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731" y="20790"/>
                  <a:pt x="10594" y="20790"/>
                  <a:pt x="10456" y="20655"/>
                </a:cubicBezTo>
                <a:cubicBezTo>
                  <a:pt x="10456" y="20655"/>
                  <a:pt x="10456" y="20655"/>
                  <a:pt x="10456" y="20655"/>
                </a:cubicBezTo>
                <a:cubicBezTo>
                  <a:pt x="10318" y="20655"/>
                  <a:pt x="10181" y="20655"/>
                  <a:pt x="10043" y="20655"/>
                </a:cubicBezTo>
                <a:cubicBezTo>
                  <a:pt x="10043" y="20655"/>
                  <a:pt x="10043" y="20655"/>
                  <a:pt x="10043" y="20655"/>
                </a:cubicBezTo>
                <a:cubicBezTo>
                  <a:pt x="9906" y="20520"/>
                  <a:pt x="9768" y="20520"/>
                  <a:pt x="9631" y="20520"/>
                </a:cubicBezTo>
                <a:cubicBezTo>
                  <a:pt x="9631" y="20520"/>
                  <a:pt x="9631" y="20520"/>
                  <a:pt x="9631" y="20520"/>
                </a:cubicBezTo>
                <a:cubicBezTo>
                  <a:pt x="9493" y="20520"/>
                  <a:pt x="9355" y="20385"/>
                  <a:pt x="9218" y="20385"/>
                </a:cubicBezTo>
                <a:cubicBezTo>
                  <a:pt x="9218" y="20385"/>
                  <a:pt x="9080" y="20385"/>
                  <a:pt x="9080" y="20250"/>
                </a:cubicBezTo>
                <a:cubicBezTo>
                  <a:pt x="8943" y="20250"/>
                  <a:pt x="8943" y="20250"/>
                  <a:pt x="8943" y="20250"/>
                </a:cubicBezTo>
                <a:cubicBezTo>
                  <a:pt x="6879" y="19440"/>
                  <a:pt x="5090" y="17685"/>
                  <a:pt x="4127" y="15660"/>
                </a:cubicBezTo>
                <a:cubicBezTo>
                  <a:pt x="4127" y="15525"/>
                  <a:pt x="4127" y="15525"/>
                  <a:pt x="4127" y="15525"/>
                </a:cubicBezTo>
                <a:cubicBezTo>
                  <a:pt x="3990" y="15390"/>
                  <a:pt x="3990" y="15255"/>
                  <a:pt x="3990" y="15120"/>
                </a:cubicBezTo>
                <a:cubicBezTo>
                  <a:pt x="3852" y="15120"/>
                  <a:pt x="3852" y="15120"/>
                  <a:pt x="3852" y="14985"/>
                </a:cubicBezTo>
                <a:cubicBezTo>
                  <a:pt x="3852" y="14985"/>
                  <a:pt x="3852" y="14850"/>
                  <a:pt x="3715" y="14715"/>
                </a:cubicBezTo>
                <a:cubicBezTo>
                  <a:pt x="3715" y="14715"/>
                  <a:pt x="3715" y="14580"/>
                  <a:pt x="3715" y="14580"/>
                </a:cubicBezTo>
                <a:cubicBezTo>
                  <a:pt x="3715" y="14445"/>
                  <a:pt x="3577" y="14445"/>
                  <a:pt x="3577" y="14310"/>
                </a:cubicBezTo>
                <a:cubicBezTo>
                  <a:pt x="3577" y="14310"/>
                  <a:pt x="3577" y="14175"/>
                  <a:pt x="3577" y="14175"/>
                </a:cubicBezTo>
                <a:cubicBezTo>
                  <a:pt x="3577" y="14040"/>
                  <a:pt x="3439" y="13905"/>
                  <a:pt x="3439" y="13905"/>
                </a:cubicBezTo>
                <a:cubicBezTo>
                  <a:pt x="3439" y="13770"/>
                  <a:pt x="3439" y="13770"/>
                  <a:pt x="3439" y="13635"/>
                </a:cubicBezTo>
                <a:cubicBezTo>
                  <a:pt x="3439" y="13635"/>
                  <a:pt x="3302" y="13500"/>
                  <a:pt x="3302" y="13365"/>
                </a:cubicBezTo>
                <a:cubicBezTo>
                  <a:pt x="3302" y="13365"/>
                  <a:pt x="3302" y="13230"/>
                  <a:pt x="3302" y="13230"/>
                </a:cubicBezTo>
                <a:cubicBezTo>
                  <a:pt x="3302" y="13095"/>
                  <a:pt x="3302" y="13095"/>
                  <a:pt x="3302" y="12960"/>
                </a:cubicBezTo>
                <a:cubicBezTo>
                  <a:pt x="3302" y="12825"/>
                  <a:pt x="3164" y="12825"/>
                  <a:pt x="3164" y="12690"/>
                </a:cubicBezTo>
                <a:cubicBezTo>
                  <a:pt x="3164" y="12690"/>
                  <a:pt x="3164" y="12555"/>
                  <a:pt x="3164" y="12555"/>
                </a:cubicBezTo>
                <a:cubicBezTo>
                  <a:pt x="3164" y="12420"/>
                  <a:pt x="3164" y="12285"/>
                  <a:pt x="3164" y="12285"/>
                </a:cubicBezTo>
                <a:cubicBezTo>
                  <a:pt x="3164" y="12150"/>
                  <a:pt x="3164" y="12150"/>
                  <a:pt x="3164" y="12015"/>
                </a:cubicBezTo>
                <a:cubicBezTo>
                  <a:pt x="3027" y="11880"/>
                  <a:pt x="3027" y="11880"/>
                  <a:pt x="3027" y="11745"/>
                </a:cubicBezTo>
                <a:cubicBezTo>
                  <a:pt x="3027" y="11745"/>
                  <a:pt x="3027" y="11610"/>
                  <a:pt x="3027" y="11475"/>
                </a:cubicBezTo>
                <a:cubicBezTo>
                  <a:pt x="3027" y="11475"/>
                  <a:pt x="3027" y="11340"/>
                  <a:pt x="3027" y="11340"/>
                </a:cubicBezTo>
                <a:cubicBezTo>
                  <a:pt x="3027" y="11070"/>
                  <a:pt x="3027" y="10935"/>
                  <a:pt x="3027" y="10800"/>
                </a:cubicBezTo>
                <a:cubicBezTo>
                  <a:pt x="3027" y="10665"/>
                  <a:pt x="3027" y="10530"/>
                  <a:pt x="3027" y="10260"/>
                </a:cubicBezTo>
                <a:cubicBezTo>
                  <a:pt x="3027" y="10260"/>
                  <a:pt x="3027" y="10125"/>
                  <a:pt x="3027" y="10125"/>
                </a:cubicBezTo>
                <a:cubicBezTo>
                  <a:pt x="3027" y="9990"/>
                  <a:pt x="3027" y="9855"/>
                  <a:pt x="3027" y="9855"/>
                </a:cubicBezTo>
                <a:cubicBezTo>
                  <a:pt x="3027" y="9720"/>
                  <a:pt x="3027" y="9720"/>
                  <a:pt x="3164" y="9585"/>
                </a:cubicBezTo>
                <a:cubicBezTo>
                  <a:pt x="3164" y="9450"/>
                  <a:pt x="3164" y="9450"/>
                  <a:pt x="3164" y="9315"/>
                </a:cubicBezTo>
                <a:cubicBezTo>
                  <a:pt x="3164" y="9315"/>
                  <a:pt x="3164" y="9180"/>
                  <a:pt x="3164" y="9045"/>
                </a:cubicBezTo>
                <a:cubicBezTo>
                  <a:pt x="3164" y="9045"/>
                  <a:pt x="3164" y="8910"/>
                  <a:pt x="3164" y="8910"/>
                </a:cubicBezTo>
                <a:cubicBezTo>
                  <a:pt x="3164" y="8775"/>
                  <a:pt x="3164" y="8775"/>
                  <a:pt x="3302" y="8640"/>
                </a:cubicBezTo>
                <a:cubicBezTo>
                  <a:pt x="3302" y="8505"/>
                  <a:pt x="3302" y="8505"/>
                  <a:pt x="3302" y="8370"/>
                </a:cubicBezTo>
                <a:cubicBezTo>
                  <a:pt x="3302" y="8370"/>
                  <a:pt x="3302" y="8235"/>
                  <a:pt x="3302" y="8100"/>
                </a:cubicBezTo>
                <a:cubicBezTo>
                  <a:pt x="3302" y="8100"/>
                  <a:pt x="3439" y="7965"/>
                  <a:pt x="3439" y="7965"/>
                </a:cubicBezTo>
                <a:cubicBezTo>
                  <a:pt x="3439" y="7830"/>
                  <a:pt x="3439" y="7830"/>
                  <a:pt x="3439" y="7695"/>
                </a:cubicBezTo>
                <a:cubicBezTo>
                  <a:pt x="3439" y="7695"/>
                  <a:pt x="3577" y="7560"/>
                  <a:pt x="3577" y="7425"/>
                </a:cubicBezTo>
                <a:cubicBezTo>
                  <a:pt x="3577" y="7425"/>
                  <a:pt x="3577" y="7290"/>
                  <a:pt x="3577" y="7290"/>
                </a:cubicBezTo>
                <a:cubicBezTo>
                  <a:pt x="3577" y="7155"/>
                  <a:pt x="3715" y="7155"/>
                  <a:pt x="3715" y="7020"/>
                </a:cubicBezTo>
                <a:cubicBezTo>
                  <a:pt x="3715" y="7020"/>
                  <a:pt x="3715" y="6885"/>
                  <a:pt x="3715" y="6885"/>
                </a:cubicBezTo>
                <a:cubicBezTo>
                  <a:pt x="3852" y="6750"/>
                  <a:pt x="3852" y="6615"/>
                  <a:pt x="3852" y="6615"/>
                </a:cubicBezTo>
                <a:cubicBezTo>
                  <a:pt x="3852" y="6480"/>
                  <a:pt x="3852" y="6480"/>
                  <a:pt x="3990" y="6480"/>
                </a:cubicBezTo>
                <a:cubicBezTo>
                  <a:pt x="3990" y="6345"/>
                  <a:pt x="3990" y="6210"/>
                  <a:pt x="4127" y="6075"/>
                </a:cubicBezTo>
                <a:cubicBezTo>
                  <a:pt x="4127" y="6075"/>
                  <a:pt x="4127" y="6075"/>
                  <a:pt x="4127" y="5940"/>
                </a:cubicBezTo>
                <a:cubicBezTo>
                  <a:pt x="5090" y="3915"/>
                  <a:pt x="6879" y="2160"/>
                  <a:pt x="8943" y="1350"/>
                </a:cubicBezTo>
                <a:cubicBezTo>
                  <a:pt x="8943" y="1350"/>
                  <a:pt x="8943" y="1350"/>
                  <a:pt x="9080" y="1350"/>
                </a:cubicBezTo>
                <a:cubicBezTo>
                  <a:pt x="9080" y="1215"/>
                  <a:pt x="9218" y="1215"/>
                  <a:pt x="9218" y="1215"/>
                </a:cubicBezTo>
                <a:cubicBezTo>
                  <a:pt x="9355" y="1215"/>
                  <a:pt x="9493" y="1080"/>
                  <a:pt x="9631" y="1080"/>
                </a:cubicBezTo>
                <a:cubicBezTo>
                  <a:pt x="9631" y="1080"/>
                  <a:pt x="9631" y="1080"/>
                  <a:pt x="9631" y="1080"/>
                </a:cubicBezTo>
                <a:cubicBezTo>
                  <a:pt x="9768" y="1080"/>
                  <a:pt x="9906" y="1080"/>
                  <a:pt x="10043" y="945"/>
                </a:cubicBezTo>
                <a:cubicBezTo>
                  <a:pt x="10043" y="945"/>
                  <a:pt x="10043" y="945"/>
                  <a:pt x="10043" y="945"/>
                </a:cubicBezTo>
                <a:cubicBezTo>
                  <a:pt x="10181" y="945"/>
                  <a:pt x="10318" y="945"/>
                  <a:pt x="10456" y="945"/>
                </a:cubicBezTo>
                <a:cubicBezTo>
                  <a:pt x="10456" y="945"/>
                  <a:pt x="10456" y="945"/>
                  <a:pt x="10456" y="945"/>
                </a:cubicBezTo>
                <a:cubicBezTo>
                  <a:pt x="10594" y="810"/>
                  <a:pt x="10731" y="810"/>
                  <a:pt x="10869" y="810"/>
                </a:cubicBezTo>
                <a:cubicBezTo>
                  <a:pt x="10869" y="810"/>
                  <a:pt x="10869" y="810"/>
                  <a:pt x="10869" y="810"/>
                </a:cubicBezTo>
                <a:cubicBezTo>
                  <a:pt x="11006" y="810"/>
                  <a:pt x="11006" y="810"/>
                  <a:pt x="11006" y="810"/>
                </a:cubicBezTo>
                <a:cubicBezTo>
                  <a:pt x="11419" y="810"/>
                  <a:pt x="11694" y="810"/>
                  <a:pt x="11969" y="810"/>
                </a:cubicBezTo>
                <a:cubicBezTo>
                  <a:pt x="16922" y="810"/>
                  <a:pt x="20912" y="5265"/>
                  <a:pt x="20912" y="10800"/>
                </a:cubicBezTo>
                <a:cubicBezTo>
                  <a:pt x="20912" y="16335"/>
                  <a:pt x="16922" y="20790"/>
                  <a:pt x="11969" y="20790"/>
                </a:cubicBezTo>
                <a:close/>
                <a:moveTo>
                  <a:pt x="11557" y="2835"/>
                </a:moveTo>
                <a:cubicBezTo>
                  <a:pt x="11557" y="2565"/>
                  <a:pt x="11694" y="2430"/>
                  <a:pt x="11969" y="2430"/>
                </a:cubicBezTo>
                <a:cubicBezTo>
                  <a:pt x="11969" y="2835"/>
                  <a:pt x="11969" y="2835"/>
                  <a:pt x="11969" y="2835"/>
                </a:cubicBezTo>
                <a:cubicBezTo>
                  <a:pt x="11969" y="2430"/>
                  <a:pt x="11969" y="2430"/>
                  <a:pt x="11969" y="2430"/>
                </a:cubicBezTo>
                <a:cubicBezTo>
                  <a:pt x="11969" y="2430"/>
                  <a:pt x="11969" y="2430"/>
                  <a:pt x="11969" y="2430"/>
                </a:cubicBezTo>
                <a:cubicBezTo>
                  <a:pt x="12245" y="2430"/>
                  <a:pt x="12520" y="2430"/>
                  <a:pt x="12795" y="2430"/>
                </a:cubicBezTo>
                <a:cubicBezTo>
                  <a:pt x="12932" y="2430"/>
                  <a:pt x="13070" y="2700"/>
                  <a:pt x="13070" y="2835"/>
                </a:cubicBezTo>
                <a:cubicBezTo>
                  <a:pt x="13070" y="3105"/>
                  <a:pt x="12932" y="3240"/>
                  <a:pt x="12657" y="3240"/>
                </a:cubicBezTo>
                <a:cubicBezTo>
                  <a:pt x="12657" y="3240"/>
                  <a:pt x="12657" y="3240"/>
                  <a:pt x="12657" y="3240"/>
                </a:cubicBezTo>
                <a:cubicBezTo>
                  <a:pt x="12382" y="3105"/>
                  <a:pt x="12245" y="3105"/>
                  <a:pt x="11969" y="3105"/>
                </a:cubicBezTo>
                <a:cubicBezTo>
                  <a:pt x="11694" y="3105"/>
                  <a:pt x="11557" y="2970"/>
                  <a:pt x="11557" y="2835"/>
                </a:cubicBezTo>
                <a:close/>
                <a:moveTo>
                  <a:pt x="14446" y="3240"/>
                </a:moveTo>
                <a:cubicBezTo>
                  <a:pt x="14583" y="3105"/>
                  <a:pt x="14859" y="3105"/>
                  <a:pt x="14996" y="3105"/>
                </a:cubicBezTo>
                <a:cubicBezTo>
                  <a:pt x="15271" y="3240"/>
                  <a:pt x="15409" y="3375"/>
                  <a:pt x="15684" y="3510"/>
                </a:cubicBezTo>
                <a:cubicBezTo>
                  <a:pt x="15822" y="3645"/>
                  <a:pt x="15959" y="3915"/>
                  <a:pt x="15822" y="4050"/>
                </a:cubicBezTo>
                <a:cubicBezTo>
                  <a:pt x="15684" y="4185"/>
                  <a:pt x="15546" y="4185"/>
                  <a:pt x="15546" y="4185"/>
                </a:cubicBezTo>
                <a:cubicBezTo>
                  <a:pt x="15409" y="4185"/>
                  <a:pt x="15409" y="4185"/>
                  <a:pt x="15271" y="4185"/>
                </a:cubicBezTo>
                <a:cubicBezTo>
                  <a:pt x="15134" y="4050"/>
                  <a:pt x="14859" y="3915"/>
                  <a:pt x="14721" y="3780"/>
                </a:cubicBezTo>
                <a:cubicBezTo>
                  <a:pt x="14446" y="3645"/>
                  <a:pt x="14446" y="3510"/>
                  <a:pt x="14446" y="3240"/>
                </a:cubicBezTo>
                <a:close/>
                <a:moveTo>
                  <a:pt x="18298" y="7965"/>
                </a:moveTo>
                <a:cubicBezTo>
                  <a:pt x="18161" y="7830"/>
                  <a:pt x="18298" y="7560"/>
                  <a:pt x="18436" y="7560"/>
                </a:cubicBezTo>
                <a:cubicBezTo>
                  <a:pt x="18711" y="7425"/>
                  <a:pt x="18848" y="7560"/>
                  <a:pt x="18986" y="7695"/>
                </a:cubicBezTo>
                <a:cubicBezTo>
                  <a:pt x="19124" y="7965"/>
                  <a:pt x="19124" y="8235"/>
                  <a:pt x="19261" y="8505"/>
                </a:cubicBezTo>
                <a:cubicBezTo>
                  <a:pt x="19261" y="8640"/>
                  <a:pt x="19124" y="8910"/>
                  <a:pt x="18986" y="8910"/>
                </a:cubicBezTo>
                <a:cubicBezTo>
                  <a:pt x="18848" y="8910"/>
                  <a:pt x="18848" y="8910"/>
                  <a:pt x="18848" y="8910"/>
                </a:cubicBezTo>
                <a:cubicBezTo>
                  <a:pt x="18711" y="8910"/>
                  <a:pt x="18436" y="8910"/>
                  <a:pt x="18436" y="8640"/>
                </a:cubicBezTo>
                <a:cubicBezTo>
                  <a:pt x="18436" y="8505"/>
                  <a:pt x="18298" y="8235"/>
                  <a:pt x="18298" y="7965"/>
                </a:cubicBezTo>
                <a:close/>
                <a:moveTo>
                  <a:pt x="17473" y="15930"/>
                </a:moveTo>
                <a:cubicBezTo>
                  <a:pt x="17610" y="16065"/>
                  <a:pt x="17610" y="16335"/>
                  <a:pt x="17473" y="16470"/>
                </a:cubicBezTo>
                <a:cubicBezTo>
                  <a:pt x="17335" y="16740"/>
                  <a:pt x="17197" y="16875"/>
                  <a:pt x="16922" y="17010"/>
                </a:cubicBezTo>
                <a:cubicBezTo>
                  <a:pt x="16922" y="17145"/>
                  <a:pt x="16785" y="17145"/>
                  <a:pt x="16647" y="17145"/>
                </a:cubicBezTo>
                <a:cubicBezTo>
                  <a:pt x="16647" y="17145"/>
                  <a:pt x="16510" y="17145"/>
                  <a:pt x="16372" y="17010"/>
                </a:cubicBezTo>
                <a:cubicBezTo>
                  <a:pt x="16234" y="16875"/>
                  <a:pt x="16234" y="16740"/>
                  <a:pt x="16372" y="16605"/>
                </a:cubicBezTo>
                <a:cubicBezTo>
                  <a:pt x="16647" y="16335"/>
                  <a:pt x="16785" y="16200"/>
                  <a:pt x="16922" y="16065"/>
                </a:cubicBezTo>
                <a:cubicBezTo>
                  <a:pt x="17060" y="15795"/>
                  <a:pt x="17335" y="15795"/>
                  <a:pt x="17473" y="15930"/>
                </a:cubicBezTo>
                <a:close/>
                <a:moveTo>
                  <a:pt x="17885" y="6210"/>
                </a:moveTo>
                <a:cubicBezTo>
                  <a:pt x="17748" y="6210"/>
                  <a:pt x="17748" y="6210"/>
                  <a:pt x="17610" y="6210"/>
                </a:cubicBezTo>
                <a:cubicBezTo>
                  <a:pt x="17473" y="6210"/>
                  <a:pt x="17335" y="6210"/>
                  <a:pt x="17335" y="6075"/>
                </a:cubicBezTo>
                <a:cubicBezTo>
                  <a:pt x="17197" y="5940"/>
                  <a:pt x="17060" y="5670"/>
                  <a:pt x="16922" y="5535"/>
                </a:cubicBezTo>
                <a:cubicBezTo>
                  <a:pt x="16785" y="5400"/>
                  <a:pt x="16785" y="5130"/>
                  <a:pt x="16922" y="4995"/>
                </a:cubicBezTo>
                <a:cubicBezTo>
                  <a:pt x="17060" y="4860"/>
                  <a:pt x="17335" y="4860"/>
                  <a:pt x="17473" y="5130"/>
                </a:cubicBezTo>
                <a:cubicBezTo>
                  <a:pt x="17610" y="5265"/>
                  <a:pt x="17748" y="5535"/>
                  <a:pt x="17885" y="5670"/>
                </a:cubicBezTo>
                <a:cubicBezTo>
                  <a:pt x="18023" y="5805"/>
                  <a:pt x="18023" y="6075"/>
                  <a:pt x="17885" y="6210"/>
                </a:cubicBezTo>
                <a:close/>
                <a:moveTo>
                  <a:pt x="15271" y="17955"/>
                </a:moveTo>
                <a:cubicBezTo>
                  <a:pt x="15271" y="18090"/>
                  <a:pt x="15271" y="18360"/>
                  <a:pt x="14996" y="18495"/>
                </a:cubicBezTo>
                <a:cubicBezTo>
                  <a:pt x="14859" y="18630"/>
                  <a:pt x="14583" y="18630"/>
                  <a:pt x="14308" y="18765"/>
                </a:cubicBezTo>
                <a:cubicBezTo>
                  <a:pt x="14308" y="18765"/>
                  <a:pt x="14308" y="18765"/>
                  <a:pt x="14171" y="18765"/>
                </a:cubicBezTo>
                <a:cubicBezTo>
                  <a:pt x="14033" y="18765"/>
                  <a:pt x="13896" y="18630"/>
                  <a:pt x="13896" y="18495"/>
                </a:cubicBezTo>
                <a:cubicBezTo>
                  <a:pt x="13758" y="18360"/>
                  <a:pt x="13896" y="18090"/>
                  <a:pt x="14033" y="18090"/>
                </a:cubicBezTo>
                <a:cubicBezTo>
                  <a:pt x="14308" y="17955"/>
                  <a:pt x="14446" y="17955"/>
                  <a:pt x="14721" y="17820"/>
                </a:cubicBezTo>
                <a:cubicBezTo>
                  <a:pt x="14859" y="17685"/>
                  <a:pt x="15134" y="17820"/>
                  <a:pt x="15271" y="17955"/>
                </a:cubicBezTo>
                <a:close/>
                <a:moveTo>
                  <a:pt x="12382" y="18765"/>
                </a:moveTo>
                <a:cubicBezTo>
                  <a:pt x="12382" y="19035"/>
                  <a:pt x="12245" y="19170"/>
                  <a:pt x="11969" y="19170"/>
                </a:cubicBezTo>
                <a:cubicBezTo>
                  <a:pt x="11969" y="19170"/>
                  <a:pt x="11969" y="19170"/>
                  <a:pt x="11969" y="19170"/>
                </a:cubicBezTo>
                <a:cubicBezTo>
                  <a:pt x="11694" y="19170"/>
                  <a:pt x="11419" y="19170"/>
                  <a:pt x="11144" y="19170"/>
                </a:cubicBezTo>
                <a:cubicBezTo>
                  <a:pt x="11006" y="19170"/>
                  <a:pt x="10869" y="18900"/>
                  <a:pt x="10869" y="18765"/>
                </a:cubicBezTo>
                <a:cubicBezTo>
                  <a:pt x="10869" y="18495"/>
                  <a:pt x="11006" y="18360"/>
                  <a:pt x="11282" y="18360"/>
                </a:cubicBezTo>
                <a:cubicBezTo>
                  <a:pt x="11419" y="18495"/>
                  <a:pt x="11694" y="18495"/>
                  <a:pt x="11969" y="18495"/>
                </a:cubicBezTo>
                <a:cubicBezTo>
                  <a:pt x="12107" y="18495"/>
                  <a:pt x="12382" y="18630"/>
                  <a:pt x="12382" y="18765"/>
                </a:cubicBezTo>
                <a:close/>
                <a:moveTo>
                  <a:pt x="18986" y="13770"/>
                </a:moveTo>
                <a:cubicBezTo>
                  <a:pt x="18848" y="14040"/>
                  <a:pt x="18848" y="14310"/>
                  <a:pt x="18711" y="14580"/>
                </a:cubicBezTo>
                <a:cubicBezTo>
                  <a:pt x="18711" y="14715"/>
                  <a:pt x="18436" y="14715"/>
                  <a:pt x="18298" y="14715"/>
                </a:cubicBezTo>
                <a:cubicBezTo>
                  <a:pt x="18298" y="14715"/>
                  <a:pt x="18298" y="14715"/>
                  <a:pt x="18161" y="14715"/>
                </a:cubicBezTo>
                <a:cubicBezTo>
                  <a:pt x="18023" y="14580"/>
                  <a:pt x="17885" y="14445"/>
                  <a:pt x="18023" y="14175"/>
                </a:cubicBezTo>
                <a:cubicBezTo>
                  <a:pt x="18161" y="14040"/>
                  <a:pt x="18161" y="13770"/>
                  <a:pt x="18298" y="13500"/>
                </a:cubicBezTo>
                <a:cubicBezTo>
                  <a:pt x="18298" y="13365"/>
                  <a:pt x="18573" y="13230"/>
                  <a:pt x="18711" y="13365"/>
                </a:cubicBezTo>
                <a:cubicBezTo>
                  <a:pt x="18986" y="13365"/>
                  <a:pt x="19124" y="13635"/>
                  <a:pt x="18986" y="13770"/>
                </a:cubicBezTo>
                <a:close/>
                <a:moveTo>
                  <a:pt x="19536" y="10800"/>
                </a:moveTo>
                <a:cubicBezTo>
                  <a:pt x="19536" y="10800"/>
                  <a:pt x="19536" y="10800"/>
                  <a:pt x="19536" y="10800"/>
                </a:cubicBezTo>
                <a:cubicBezTo>
                  <a:pt x="19536" y="11070"/>
                  <a:pt x="19536" y="11340"/>
                  <a:pt x="19399" y="11475"/>
                </a:cubicBezTo>
                <a:cubicBezTo>
                  <a:pt x="19399" y="11745"/>
                  <a:pt x="19261" y="11880"/>
                  <a:pt x="19124" y="11880"/>
                </a:cubicBezTo>
                <a:cubicBezTo>
                  <a:pt x="19124" y="11880"/>
                  <a:pt x="19124" y="11880"/>
                  <a:pt x="18986" y="11880"/>
                </a:cubicBezTo>
                <a:cubicBezTo>
                  <a:pt x="18848" y="11880"/>
                  <a:pt x="18711" y="11745"/>
                  <a:pt x="18711" y="11475"/>
                </a:cubicBezTo>
                <a:cubicBezTo>
                  <a:pt x="18711" y="11205"/>
                  <a:pt x="18711" y="11070"/>
                  <a:pt x="18711" y="10800"/>
                </a:cubicBezTo>
                <a:cubicBezTo>
                  <a:pt x="18711" y="10530"/>
                  <a:pt x="18848" y="10395"/>
                  <a:pt x="19124" y="10395"/>
                </a:cubicBezTo>
                <a:cubicBezTo>
                  <a:pt x="19261" y="10395"/>
                  <a:pt x="19536" y="10530"/>
                  <a:pt x="19536" y="10800"/>
                </a:cubicBezTo>
                <a:close/>
                <a:moveTo>
                  <a:pt x="4815" y="11205"/>
                </a:moveTo>
                <a:cubicBezTo>
                  <a:pt x="4540" y="11205"/>
                  <a:pt x="4403" y="11070"/>
                  <a:pt x="4403" y="10800"/>
                </a:cubicBezTo>
                <a:cubicBezTo>
                  <a:pt x="4403" y="10800"/>
                  <a:pt x="4403" y="10800"/>
                  <a:pt x="4403" y="10800"/>
                </a:cubicBezTo>
                <a:cubicBezTo>
                  <a:pt x="4403" y="10530"/>
                  <a:pt x="4403" y="10260"/>
                  <a:pt x="4403" y="9990"/>
                </a:cubicBezTo>
                <a:cubicBezTo>
                  <a:pt x="4540" y="9855"/>
                  <a:pt x="4678" y="9720"/>
                  <a:pt x="4815" y="9720"/>
                </a:cubicBezTo>
                <a:cubicBezTo>
                  <a:pt x="5090" y="9720"/>
                  <a:pt x="5228" y="9855"/>
                  <a:pt x="5228" y="10125"/>
                </a:cubicBezTo>
                <a:cubicBezTo>
                  <a:pt x="5228" y="10395"/>
                  <a:pt x="5228" y="10530"/>
                  <a:pt x="5228" y="10800"/>
                </a:cubicBezTo>
                <a:cubicBezTo>
                  <a:pt x="5228" y="11070"/>
                  <a:pt x="4953" y="11205"/>
                  <a:pt x="4815" y="11205"/>
                </a:cubicBezTo>
                <a:close/>
                <a:moveTo>
                  <a:pt x="5641" y="13635"/>
                </a:moveTo>
                <a:cubicBezTo>
                  <a:pt x="5778" y="13770"/>
                  <a:pt x="5641" y="14040"/>
                  <a:pt x="5366" y="14040"/>
                </a:cubicBezTo>
                <a:cubicBezTo>
                  <a:pt x="5366" y="14040"/>
                  <a:pt x="5366" y="14040"/>
                  <a:pt x="5228" y="14040"/>
                </a:cubicBezTo>
                <a:cubicBezTo>
                  <a:pt x="5090" y="14040"/>
                  <a:pt x="4953" y="14040"/>
                  <a:pt x="4953" y="13770"/>
                </a:cubicBezTo>
                <a:cubicBezTo>
                  <a:pt x="4815" y="13635"/>
                  <a:pt x="4815" y="13365"/>
                  <a:pt x="4678" y="13095"/>
                </a:cubicBezTo>
                <a:cubicBezTo>
                  <a:pt x="4678" y="12825"/>
                  <a:pt x="4815" y="12690"/>
                  <a:pt x="4953" y="12690"/>
                </a:cubicBezTo>
                <a:cubicBezTo>
                  <a:pt x="5228" y="12555"/>
                  <a:pt x="5366" y="12690"/>
                  <a:pt x="5503" y="12960"/>
                </a:cubicBezTo>
                <a:cubicBezTo>
                  <a:pt x="5503" y="13095"/>
                  <a:pt x="5641" y="13365"/>
                  <a:pt x="5641" y="13635"/>
                </a:cubicBezTo>
                <a:close/>
                <a:moveTo>
                  <a:pt x="8668" y="3645"/>
                </a:moveTo>
                <a:cubicBezTo>
                  <a:pt x="8668" y="3510"/>
                  <a:pt x="8668" y="3240"/>
                  <a:pt x="8805" y="3105"/>
                </a:cubicBezTo>
                <a:cubicBezTo>
                  <a:pt x="9080" y="2970"/>
                  <a:pt x="9355" y="2970"/>
                  <a:pt x="9631" y="2835"/>
                </a:cubicBezTo>
                <a:cubicBezTo>
                  <a:pt x="9768" y="2700"/>
                  <a:pt x="10043" y="2835"/>
                  <a:pt x="10043" y="3105"/>
                </a:cubicBezTo>
                <a:cubicBezTo>
                  <a:pt x="10181" y="3240"/>
                  <a:pt x="10043" y="3510"/>
                  <a:pt x="9906" y="3510"/>
                </a:cubicBezTo>
                <a:cubicBezTo>
                  <a:pt x="9631" y="3645"/>
                  <a:pt x="9493" y="3645"/>
                  <a:pt x="9218" y="3780"/>
                </a:cubicBezTo>
                <a:cubicBezTo>
                  <a:pt x="9218" y="3780"/>
                  <a:pt x="9080" y="3915"/>
                  <a:pt x="9080" y="3915"/>
                </a:cubicBezTo>
                <a:cubicBezTo>
                  <a:pt x="8943" y="3915"/>
                  <a:pt x="8805" y="3780"/>
                  <a:pt x="8668" y="3645"/>
                </a:cubicBezTo>
                <a:close/>
                <a:moveTo>
                  <a:pt x="5916" y="7425"/>
                </a:moveTo>
                <a:cubicBezTo>
                  <a:pt x="5778" y="7560"/>
                  <a:pt x="5778" y="7830"/>
                  <a:pt x="5641" y="7965"/>
                </a:cubicBezTo>
                <a:cubicBezTo>
                  <a:pt x="5641" y="8235"/>
                  <a:pt x="5503" y="8235"/>
                  <a:pt x="5228" y="8235"/>
                </a:cubicBezTo>
                <a:cubicBezTo>
                  <a:pt x="5228" y="8235"/>
                  <a:pt x="5228" y="8235"/>
                  <a:pt x="5228" y="8235"/>
                </a:cubicBezTo>
                <a:cubicBezTo>
                  <a:pt x="4953" y="8235"/>
                  <a:pt x="4815" y="7965"/>
                  <a:pt x="4953" y="7830"/>
                </a:cubicBezTo>
                <a:cubicBezTo>
                  <a:pt x="4953" y="7560"/>
                  <a:pt x="5090" y="7290"/>
                  <a:pt x="5228" y="7020"/>
                </a:cubicBezTo>
                <a:cubicBezTo>
                  <a:pt x="5228" y="6885"/>
                  <a:pt x="5503" y="6750"/>
                  <a:pt x="5778" y="6885"/>
                </a:cubicBezTo>
                <a:cubicBezTo>
                  <a:pt x="5916" y="7020"/>
                  <a:pt x="6054" y="7155"/>
                  <a:pt x="5916" y="7425"/>
                </a:cubicBezTo>
                <a:close/>
                <a:moveTo>
                  <a:pt x="9355" y="18360"/>
                </a:moveTo>
                <a:cubicBezTo>
                  <a:pt x="9355" y="18495"/>
                  <a:pt x="9218" y="18495"/>
                  <a:pt x="9080" y="18495"/>
                </a:cubicBezTo>
                <a:cubicBezTo>
                  <a:pt x="8943" y="18495"/>
                  <a:pt x="8943" y="18495"/>
                  <a:pt x="8943" y="18495"/>
                </a:cubicBezTo>
                <a:cubicBezTo>
                  <a:pt x="8668" y="18360"/>
                  <a:pt x="8392" y="18225"/>
                  <a:pt x="8255" y="18090"/>
                </a:cubicBezTo>
                <a:cubicBezTo>
                  <a:pt x="7980" y="17955"/>
                  <a:pt x="7980" y="17685"/>
                  <a:pt x="8117" y="17550"/>
                </a:cubicBezTo>
                <a:cubicBezTo>
                  <a:pt x="8255" y="17415"/>
                  <a:pt x="8392" y="17280"/>
                  <a:pt x="8668" y="17415"/>
                </a:cubicBezTo>
                <a:cubicBezTo>
                  <a:pt x="8805" y="17550"/>
                  <a:pt x="9080" y="17685"/>
                  <a:pt x="9218" y="17820"/>
                </a:cubicBezTo>
                <a:cubicBezTo>
                  <a:pt x="9355" y="17955"/>
                  <a:pt x="9493" y="18090"/>
                  <a:pt x="9355" y="18360"/>
                </a:cubicBezTo>
                <a:close/>
                <a:moveTo>
                  <a:pt x="7017" y="16065"/>
                </a:moveTo>
                <a:cubicBezTo>
                  <a:pt x="7154" y="16200"/>
                  <a:pt x="7154" y="16470"/>
                  <a:pt x="7017" y="16605"/>
                </a:cubicBezTo>
                <a:cubicBezTo>
                  <a:pt x="6879" y="16605"/>
                  <a:pt x="6879" y="16605"/>
                  <a:pt x="6741" y="16605"/>
                </a:cubicBezTo>
                <a:cubicBezTo>
                  <a:pt x="6604" y="16605"/>
                  <a:pt x="6466" y="16605"/>
                  <a:pt x="6466" y="16470"/>
                </a:cubicBezTo>
                <a:cubicBezTo>
                  <a:pt x="6329" y="16335"/>
                  <a:pt x="6191" y="16065"/>
                  <a:pt x="5916" y="15930"/>
                </a:cubicBezTo>
                <a:cubicBezTo>
                  <a:pt x="5916" y="15660"/>
                  <a:pt x="5916" y="15525"/>
                  <a:pt x="6054" y="15390"/>
                </a:cubicBezTo>
                <a:cubicBezTo>
                  <a:pt x="6191" y="15255"/>
                  <a:pt x="6466" y="15255"/>
                  <a:pt x="6604" y="15525"/>
                </a:cubicBezTo>
                <a:cubicBezTo>
                  <a:pt x="6741" y="15660"/>
                  <a:pt x="6879" y="15930"/>
                  <a:pt x="7017" y="16065"/>
                </a:cubicBezTo>
                <a:close/>
                <a:moveTo>
                  <a:pt x="7567" y="4455"/>
                </a:moveTo>
                <a:cubicBezTo>
                  <a:pt x="7704" y="4725"/>
                  <a:pt x="7704" y="4860"/>
                  <a:pt x="7567" y="4995"/>
                </a:cubicBezTo>
                <a:cubicBezTo>
                  <a:pt x="7292" y="5265"/>
                  <a:pt x="7154" y="5400"/>
                  <a:pt x="7017" y="5535"/>
                </a:cubicBezTo>
                <a:cubicBezTo>
                  <a:pt x="7017" y="5670"/>
                  <a:pt x="6879" y="5670"/>
                  <a:pt x="6741" y="5670"/>
                </a:cubicBezTo>
                <a:cubicBezTo>
                  <a:pt x="6604" y="5670"/>
                  <a:pt x="6604" y="5670"/>
                  <a:pt x="6466" y="5670"/>
                </a:cubicBezTo>
                <a:cubicBezTo>
                  <a:pt x="6329" y="5535"/>
                  <a:pt x="6329" y="5265"/>
                  <a:pt x="6466" y="5130"/>
                </a:cubicBezTo>
                <a:cubicBezTo>
                  <a:pt x="6604" y="4860"/>
                  <a:pt x="6741" y="4725"/>
                  <a:pt x="7017" y="4455"/>
                </a:cubicBezTo>
                <a:cubicBezTo>
                  <a:pt x="7154" y="4320"/>
                  <a:pt x="7292" y="4320"/>
                  <a:pt x="7567" y="4455"/>
                </a:cubicBezTo>
                <a:close/>
                <a:moveTo>
                  <a:pt x="14583" y="10125"/>
                </a:moveTo>
                <a:cubicBezTo>
                  <a:pt x="15134" y="9720"/>
                  <a:pt x="15409" y="9045"/>
                  <a:pt x="15409" y="8235"/>
                </a:cubicBezTo>
                <a:cubicBezTo>
                  <a:pt x="15409" y="7560"/>
                  <a:pt x="15271" y="7020"/>
                  <a:pt x="14721" y="6615"/>
                </a:cubicBezTo>
                <a:cubicBezTo>
                  <a:pt x="14308" y="6210"/>
                  <a:pt x="13758" y="5940"/>
                  <a:pt x="13070" y="5940"/>
                </a:cubicBezTo>
                <a:cubicBezTo>
                  <a:pt x="9218" y="5940"/>
                  <a:pt x="9218" y="5940"/>
                  <a:pt x="9218" y="5940"/>
                </a:cubicBezTo>
                <a:cubicBezTo>
                  <a:pt x="8943" y="5940"/>
                  <a:pt x="8805" y="6075"/>
                  <a:pt x="8805" y="6345"/>
                </a:cubicBezTo>
                <a:cubicBezTo>
                  <a:pt x="8805" y="6480"/>
                  <a:pt x="8943" y="6750"/>
                  <a:pt x="9218" y="6750"/>
                </a:cubicBezTo>
                <a:cubicBezTo>
                  <a:pt x="10043" y="6750"/>
                  <a:pt x="10043" y="6750"/>
                  <a:pt x="10043" y="6750"/>
                </a:cubicBezTo>
                <a:cubicBezTo>
                  <a:pt x="10043" y="12150"/>
                  <a:pt x="10043" y="12150"/>
                  <a:pt x="10043" y="12150"/>
                </a:cubicBezTo>
                <a:cubicBezTo>
                  <a:pt x="8943" y="12150"/>
                  <a:pt x="8943" y="12150"/>
                  <a:pt x="8943" y="12150"/>
                </a:cubicBezTo>
                <a:cubicBezTo>
                  <a:pt x="8668" y="12150"/>
                  <a:pt x="8530" y="12285"/>
                  <a:pt x="8530" y="12420"/>
                </a:cubicBezTo>
                <a:cubicBezTo>
                  <a:pt x="8530" y="12690"/>
                  <a:pt x="8668" y="12825"/>
                  <a:pt x="8943" y="12825"/>
                </a:cubicBezTo>
                <a:cubicBezTo>
                  <a:pt x="10043" y="12825"/>
                  <a:pt x="10043" y="12825"/>
                  <a:pt x="10043" y="12825"/>
                </a:cubicBezTo>
                <a:cubicBezTo>
                  <a:pt x="10043" y="14175"/>
                  <a:pt x="10043" y="14175"/>
                  <a:pt x="10043" y="14175"/>
                </a:cubicBezTo>
                <a:cubicBezTo>
                  <a:pt x="9218" y="14175"/>
                  <a:pt x="9218" y="14175"/>
                  <a:pt x="9218" y="14175"/>
                </a:cubicBezTo>
                <a:cubicBezTo>
                  <a:pt x="8943" y="14175"/>
                  <a:pt x="8805" y="14310"/>
                  <a:pt x="8805" y="14580"/>
                </a:cubicBezTo>
                <a:cubicBezTo>
                  <a:pt x="8805" y="14850"/>
                  <a:pt x="8943" y="14985"/>
                  <a:pt x="9218" y="14985"/>
                </a:cubicBezTo>
                <a:cubicBezTo>
                  <a:pt x="13483" y="14985"/>
                  <a:pt x="13483" y="14985"/>
                  <a:pt x="13483" y="14985"/>
                </a:cubicBezTo>
                <a:cubicBezTo>
                  <a:pt x="14308" y="14985"/>
                  <a:pt x="14996" y="14715"/>
                  <a:pt x="15409" y="14310"/>
                </a:cubicBezTo>
                <a:cubicBezTo>
                  <a:pt x="15822" y="13770"/>
                  <a:pt x="16097" y="13230"/>
                  <a:pt x="16097" y="12555"/>
                </a:cubicBezTo>
                <a:cubicBezTo>
                  <a:pt x="16097" y="11205"/>
                  <a:pt x="15546" y="10395"/>
                  <a:pt x="14583" y="10125"/>
                </a:cubicBezTo>
                <a:close/>
                <a:moveTo>
                  <a:pt x="10869" y="6750"/>
                </a:moveTo>
                <a:cubicBezTo>
                  <a:pt x="13070" y="6750"/>
                  <a:pt x="13070" y="6750"/>
                  <a:pt x="13070" y="6750"/>
                </a:cubicBezTo>
                <a:cubicBezTo>
                  <a:pt x="13483" y="6750"/>
                  <a:pt x="13896" y="6885"/>
                  <a:pt x="14308" y="7155"/>
                </a:cubicBezTo>
                <a:cubicBezTo>
                  <a:pt x="14583" y="7425"/>
                  <a:pt x="14721" y="7830"/>
                  <a:pt x="14721" y="8235"/>
                </a:cubicBezTo>
                <a:cubicBezTo>
                  <a:pt x="14721" y="8775"/>
                  <a:pt x="14583" y="9045"/>
                  <a:pt x="14308" y="9450"/>
                </a:cubicBezTo>
                <a:cubicBezTo>
                  <a:pt x="13896" y="9720"/>
                  <a:pt x="13620" y="9855"/>
                  <a:pt x="13070" y="9855"/>
                </a:cubicBezTo>
                <a:cubicBezTo>
                  <a:pt x="10869" y="9855"/>
                  <a:pt x="10869" y="9855"/>
                  <a:pt x="10869" y="9855"/>
                </a:cubicBezTo>
                <a:cubicBezTo>
                  <a:pt x="10869" y="6750"/>
                  <a:pt x="10869" y="6750"/>
                  <a:pt x="10869" y="6750"/>
                </a:cubicBezTo>
                <a:cubicBezTo>
                  <a:pt x="10869" y="6750"/>
                  <a:pt x="10869" y="6750"/>
                  <a:pt x="10869" y="6750"/>
                </a:cubicBezTo>
                <a:close/>
                <a:moveTo>
                  <a:pt x="14859" y="13770"/>
                </a:moveTo>
                <a:cubicBezTo>
                  <a:pt x="14583" y="14040"/>
                  <a:pt x="14033" y="14175"/>
                  <a:pt x="13483" y="14175"/>
                </a:cubicBezTo>
                <a:cubicBezTo>
                  <a:pt x="10869" y="14175"/>
                  <a:pt x="10869" y="14175"/>
                  <a:pt x="10869" y="14175"/>
                </a:cubicBezTo>
                <a:cubicBezTo>
                  <a:pt x="10869" y="12825"/>
                  <a:pt x="10869" y="12825"/>
                  <a:pt x="10869" y="12825"/>
                </a:cubicBezTo>
                <a:cubicBezTo>
                  <a:pt x="12382" y="12825"/>
                  <a:pt x="12382" y="12825"/>
                  <a:pt x="12382" y="12825"/>
                </a:cubicBezTo>
                <a:cubicBezTo>
                  <a:pt x="12520" y="12825"/>
                  <a:pt x="12657" y="12690"/>
                  <a:pt x="12657" y="12420"/>
                </a:cubicBezTo>
                <a:cubicBezTo>
                  <a:pt x="12657" y="12285"/>
                  <a:pt x="12520" y="12150"/>
                  <a:pt x="12382" y="12150"/>
                </a:cubicBezTo>
                <a:cubicBezTo>
                  <a:pt x="10869" y="12150"/>
                  <a:pt x="10869" y="12150"/>
                  <a:pt x="10869" y="12150"/>
                </a:cubicBezTo>
                <a:cubicBezTo>
                  <a:pt x="10869" y="10665"/>
                  <a:pt x="10869" y="10665"/>
                  <a:pt x="10869" y="10665"/>
                </a:cubicBezTo>
                <a:cubicBezTo>
                  <a:pt x="10869" y="10665"/>
                  <a:pt x="10869" y="10665"/>
                  <a:pt x="10869" y="10665"/>
                </a:cubicBezTo>
                <a:cubicBezTo>
                  <a:pt x="13483" y="10665"/>
                  <a:pt x="13483" y="10665"/>
                  <a:pt x="13483" y="10665"/>
                </a:cubicBezTo>
                <a:cubicBezTo>
                  <a:pt x="14033" y="10665"/>
                  <a:pt x="14583" y="10800"/>
                  <a:pt x="14859" y="11070"/>
                </a:cubicBezTo>
                <a:cubicBezTo>
                  <a:pt x="15134" y="11475"/>
                  <a:pt x="15409" y="11880"/>
                  <a:pt x="15409" y="12420"/>
                </a:cubicBezTo>
                <a:cubicBezTo>
                  <a:pt x="15409" y="12960"/>
                  <a:pt x="15134" y="13365"/>
                  <a:pt x="14859" y="137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93" name="Freeform 1901"/>
          <p:cNvSpPr/>
          <p:nvPr/>
        </p:nvSpPr>
        <p:spPr>
          <a:xfrm>
            <a:off x="10691890" y="10634751"/>
            <a:ext cx="1093135" cy="11040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02" h="20502" extrusionOk="0">
                <a:moveTo>
                  <a:pt x="20374" y="11172"/>
                </a:moveTo>
                <a:cubicBezTo>
                  <a:pt x="20502" y="10405"/>
                  <a:pt x="20502" y="9638"/>
                  <a:pt x="20502" y="8871"/>
                </a:cubicBezTo>
                <a:cubicBezTo>
                  <a:pt x="20502" y="8743"/>
                  <a:pt x="20502" y="8743"/>
                  <a:pt x="20502" y="8743"/>
                </a:cubicBezTo>
                <a:cubicBezTo>
                  <a:pt x="20246" y="6954"/>
                  <a:pt x="19480" y="5165"/>
                  <a:pt x="18201" y="3887"/>
                </a:cubicBezTo>
                <a:cubicBezTo>
                  <a:pt x="17946" y="3631"/>
                  <a:pt x="17690" y="3375"/>
                  <a:pt x="17307" y="3248"/>
                </a:cubicBezTo>
                <a:cubicBezTo>
                  <a:pt x="17179" y="2864"/>
                  <a:pt x="16923" y="2609"/>
                  <a:pt x="16668" y="2353"/>
                </a:cubicBezTo>
                <a:cubicBezTo>
                  <a:pt x="13217" y="-1098"/>
                  <a:pt x="7210" y="-715"/>
                  <a:pt x="3248" y="3248"/>
                </a:cubicBezTo>
                <a:cubicBezTo>
                  <a:pt x="-715" y="7210"/>
                  <a:pt x="-1098" y="13217"/>
                  <a:pt x="2353" y="16668"/>
                </a:cubicBezTo>
                <a:cubicBezTo>
                  <a:pt x="2609" y="16923"/>
                  <a:pt x="2864" y="17179"/>
                  <a:pt x="3248" y="17307"/>
                </a:cubicBezTo>
                <a:cubicBezTo>
                  <a:pt x="3375" y="17690"/>
                  <a:pt x="3631" y="17946"/>
                  <a:pt x="3887" y="18201"/>
                </a:cubicBezTo>
                <a:cubicBezTo>
                  <a:pt x="5037" y="19352"/>
                  <a:pt x="6571" y="19991"/>
                  <a:pt x="8104" y="20374"/>
                </a:cubicBezTo>
                <a:cubicBezTo>
                  <a:pt x="8104" y="20374"/>
                  <a:pt x="8104" y="20374"/>
                  <a:pt x="8104" y="20374"/>
                </a:cubicBezTo>
                <a:cubicBezTo>
                  <a:pt x="8104" y="20374"/>
                  <a:pt x="8104" y="20374"/>
                  <a:pt x="8232" y="20374"/>
                </a:cubicBezTo>
                <a:cubicBezTo>
                  <a:pt x="8232" y="20374"/>
                  <a:pt x="8232" y="20374"/>
                  <a:pt x="8232" y="20374"/>
                </a:cubicBezTo>
                <a:cubicBezTo>
                  <a:pt x="8232" y="20374"/>
                  <a:pt x="8232" y="20374"/>
                  <a:pt x="8232" y="20374"/>
                </a:cubicBezTo>
                <a:cubicBezTo>
                  <a:pt x="8743" y="20502"/>
                  <a:pt x="9255" y="20502"/>
                  <a:pt x="9766" y="20502"/>
                </a:cubicBezTo>
                <a:cubicBezTo>
                  <a:pt x="10149" y="20502"/>
                  <a:pt x="10405" y="20502"/>
                  <a:pt x="10788" y="20502"/>
                </a:cubicBezTo>
                <a:cubicBezTo>
                  <a:pt x="10788" y="20502"/>
                  <a:pt x="10788" y="20502"/>
                  <a:pt x="10788" y="20502"/>
                </a:cubicBezTo>
                <a:cubicBezTo>
                  <a:pt x="10788" y="20502"/>
                  <a:pt x="10788" y="20502"/>
                  <a:pt x="10788" y="20502"/>
                </a:cubicBezTo>
                <a:cubicBezTo>
                  <a:pt x="11683" y="20374"/>
                  <a:pt x="12450" y="20119"/>
                  <a:pt x="13217" y="19863"/>
                </a:cubicBezTo>
                <a:cubicBezTo>
                  <a:pt x="13217" y="19863"/>
                  <a:pt x="13345" y="19863"/>
                  <a:pt x="13345" y="19863"/>
                </a:cubicBezTo>
                <a:cubicBezTo>
                  <a:pt x="13856" y="19607"/>
                  <a:pt x="14367" y="19352"/>
                  <a:pt x="14878" y="19096"/>
                </a:cubicBezTo>
                <a:cubicBezTo>
                  <a:pt x="15006" y="19096"/>
                  <a:pt x="15006" y="19096"/>
                  <a:pt x="15006" y="18968"/>
                </a:cubicBezTo>
                <a:cubicBezTo>
                  <a:pt x="15517" y="18713"/>
                  <a:pt x="16029" y="18329"/>
                  <a:pt x="16540" y="17946"/>
                </a:cubicBezTo>
                <a:cubicBezTo>
                  <a:pt x="16540" y="17946"/>
                  <a:pt x="16540" y="17946"/>
                  <a:pt x="16540" y="17946"/>
                </a:cubicBezTo>
                <a:cubicBezTo>
                  <a:pt x="16540" y="17946"/>
                  <a:pt x="16540" y="17946"/>
                  <a:pt x="16540" y="17946"/>
                </a:cubicBezTo>
                <a:cubicBezTo>
                  <a:pt x="16795" y="17818"/>
                  <a:pt x="17051" y="17562"/>
                  <a:pt x="17307" y="17307"/>
                </a:cubicBezTo>
                <a:cubicBezTo>
                  <a:pt x="18329" y="16156"/>
                  <a:pt x="19224" y="15006"/>
                  <a:pt x="19735" y="13600"/>
                </a:cubicBezTo>
                <a:cubicBezTo>
                  <a:pt x="19735" y="13600"/>
                  <a:pt x="19735" y="13600"/>
                  <a:pt x="19735" y="13600"/>
                </a:cubicBezTo>
                <a:cubicBezTo>
                  <a:pt x="19991" y="12833"/>
                  <a:pt x="20246" y="12066"/>
                  <a:pt x="20374" y="11300"/>
                </a:cubicBezTo>
                <a:cubicBezTo>
                  <a:pt x="20374" y="11300"/>
                  <a:pt x="20374" y="11172"/>
                  <a:pt x="20374" y="11172"/>
                </a:cubicBezTo>
                <a:close/>
                <a:moveTo>
                  <a:pt x="19224" y="12833"/>
                </a:moveTo>
                <a:cubicBezTo>
                  <a:pt x="18329" y="11939"/>
                  <a:pt x="18329" y="11939"/>
                  <a:pt x="18329" y="11939"/>
                </a:cubicBezTo>
                <a:cubicBezTo>
                  <a:pt x="18329" y="11811"/>
                  <a:pt x="18457" y="11683"/>
                  <a:pt x="18457" y="11555"/>
                </a:cubicBezTo>
                <a:cubicBezTo>
                  <a:pt x="18457" y="11555"/>
                  <a:pt x="18457" y="11427"/>
                  <a:pt x="18585" y="11427"/>
                </a:cubicBezTo>
                <a:cubicBezTo>
                  <a:pt x="18585" y="11300"/>
                  <a:pt x="18585" y="11044"/>
                  <a:pt x="18713" y="10916"/>
                </a:cubicBezTo>
                <a:cubicBezTo>
                  <a:pt x="18713" y="10916"/>
                  <a:pt x="18713" y="10788"/>
                  <a:pt x="18713" y="10788"/>
                </a:cubicBezTo>
                <a:cubicBezTo>
                  <a:pt x="18713" y="10661"/>
                  <a:pt x="18713" y="10533"/>
                  <a:pt x="18840" y="10405"/>
                </a:cubicBezTo>
                <a:cubicBezTo>
                  <a:pt x="19735" y="11300"/>
                  <a:pt x="19735" y="11300"/>
                  <a:pt x="19735" y="11300"/>
                </a:cubicBezTo>
                <a:cubicBezTo>
                  <a:pt x="19607" y="11811"/>
                  <a:pt x="19480" y="12322"/>
                  <a:pt x="19224" y="12833"/>
                </a:cubicBezTo>
                <a:close/>
                <a:moveTo>
                  <a:pt x="18457" y="14623"/>
                </a:moveTo>
                <a:cubicBezTo>
                  <a:pt x="17562" y="13600"/>
                  <a:pt x="17562" y="13600"/>
                  <a:pt x="17562" y="13600"/>
                </a:cubicBezTo>
                <a:cubicBezTo>
                  <a:pt x="17562" y="13600"/>
                  <a:pt x="17562" y="13472"/>
                  <a:pt x="17562" y="13472"/>
                </a:cubicBezTo>
                <a:cubicBezTo>
                  <a:pt x="17562" y="13472"/>
                  <a:pt x="17562" y="13472"/>
                  <a:pt x="17562" y="13472"/>
                </a:cubicBezTo>
                <a:cubicBezTo>
                  <a:pt x="17690" y="13217"/>
                  <a:pt x="17818" y="13089"/>
                  <a:pt x="17946" y="12833"/>
                </a:cubicBezTo>
                <a:cubicBezTo>
                  <a:pt x="17946" y="12833"/>
                  <a:pt x="17946" y="12833"/>
                  <a:pt x="17946" y="12706"/>
                </a:cubicBezTo>
                <a:cubicBezTo>
                  <a:pt x="17946" y="12706"/>
                  <a:pt x="18074" y="12706"/>
                  <a:pt x="18074" y="12578"/>
                </a:cubicBezTo>
                <a:cubicBezTo>
                  <a:pt x="18968" y="13600"/>
                  <a:pt x="18968" y="13600"/>
                  <a:pt x="18968" y="13600"/>
                </a:cubicBezTo>
                <a:cubicBezTo>
                  <a:pt x="18840" y="13856"/>
                  <a:pt x="18713" y="14239"/>
                  <a:pt x="18457" y="14623"/>
                </a:cubicBezTo>
                <a:close/>
                <a:moveTo>
                  <a:pt x="17435" y="16029"/>
                </a:moveTo>
                <a:cubicBezTo>
                  <a:pt x="16540" y="15006"/>
                  <a:pt x="16540" y="15006"/>
                  <a:pt x="16540" y="15006"/>
                </a:cubicBezTo>
                <a:cubicBezTo>
                  <a:pt x="16668" y="14878"/>
                  <a:pt x="16668" y="14751"/>
                  <a:pt x="16795" y="14751"/>
                </a:cubicBezTo>
                <a:cubicBezTo>
                  <a:pt x="16795" y="14623"/>
                  <a:pt x="16795" y="14623"/>
                  <a:pt x="16795" y="14623"/>
                </a:cubicBezTo>
                <a:cubicBezTo>
                  <a:pt x="16923" y="14495"/>
                  <a:pt x="17051" y="14367"/>
                  <a:pt x="17179" y="14239"/>
                </a:cubicBezTo>
                <a:cubicBezTo>
                  <a:pt x="18074" y="15134"/>
                  <a:pt x="18074" y="15134"/>
                  <a:pt x="18074" y="15134"/>
                </a:cubicBezTo>
                <a:cubicBezTo>
                  <a:pt x="17946" y="15517"/>
                  <a:pt x="17690" y="15773"/>
                  <a:pt x="17435" y="16029"/>
                </a:cubicBezTo>
                <a:close/>
                <a:moveTo>
                  <a:pt x="18968" y="9638"/>
                </a:moveTo>
                <a:cubicBezTo>
                  <a:pt x="18968" y="9510"/>
                  <a:pt x="18968" y="9510"/>
                  <a:pt x="18968" y="9382"/>
                </a:cubicBezTo>
                <a:cubicBezTo>
                  <a:pt x="18968" y="9255"/>
                  <a:pt x="18968" y="9127"/>
                  <a:pt x="18968" y="8871"/>
                </a:cubicBezTo>
                <a:cubicBezTo>
                  <a:pt x="18968" y="8871"/>
                  <a:pt x="18968" y="8743"/>
                  <a:pt x="18968" y="8616"/>
                </a:cubicBezTo>
                <a:cubicBezTo>
                  <a:pt x="18968" y="8488"/>
                  <a:pt x="18968" y="8488"/>
                  <a:pt x="18968" y="8360"/>
                </a:cubicBezTo>
                <a:cubicBezTo>
                  <a:pt x="18968" y="8232"/>
                  <a:pt x="18968" y="8232"/>
                  <a:pt x="18968" y="8232"/>
                </a:cubicBezTo>
                <a:cubicBezTo>
                  <a:pt x="19735" y="8999"/>
                  <a:pt x="19735" y="8999"/>
                  <a:pt x="19735" y="8999"/>
                </a:cubicBezTo>
                <a:cubicBezTo>
                  <a:pt x="19863" y="9382"/>
                  <a:pt x="19863" y="9894"/>
                  <a:pt x="19735" y="10405"/>
                </a:cubicBezTo>
                <a:lnTo>
                  <a:pt x="18968" y="9638"/>
                </a:lnTo>
                <a:close/>
                <a:moveTo>
                  <a:pt x="18585" y="5548"/>
                </a:moveTo>
                <a:cubicBezTo>
                  <a:pt x="18968" y="6187"/>
                  <a:pt x="19352" y="6954"/>
                  <a:pt x="19607" y="7721"/>
                </a:cubicBezTo>
                <a:cubicBezTo>
                  <a:pt x="18968" y="7210"/>
                  <a:pt x="18968" y="7210"/>
                  <a:pt x="18968" y="7210"/>
                </a:cubicBezTo>
                <a:cubicBezTo>
                  <a:pt x="18968" y="7082"/>
                  <a:pt x="18968" y="7082"/>
                  <a:pt x="18968" y="6954"/>
                </a:cubicBezTo>
                <a:cubicBezTo>
                  <a:pt x="18968" y="6954"/>
                  <a:pt x="18840" y="6826"/>
                  <a:pt x="18840" y="6698"/>
                </a:cubicBezTo>
                <a:cubicBezTo>
                  <a:pt x="18840" y="6571"/>
                  <a:pt x="18840" y="6443"/>
                  <a:pt x="18840" y="6187"/>
                </a:cubicBezTo>
                <a:cubicBezTo>
                  <a:pt x="18713" y="6187"/>
                  <a:pt x="18713" y="6059"/>
                  <a:pt x="18713" y="6059"/>
                </a:cubicBezTo>
                <a:cubicBezTo>
                  <a:pt x="18713" y="5932"/>
                  <a:pt x="18713" y="5804"/>
                  <a:pt x="18585" y="5676"/>
                </a:cubicBezTo>
                <a:cubicBezTo>
                  <a:pt x="18585" y="5548"/>
                  <a:pt x="18585" y="5548"/>
                  <a:pt x="18585" y="5548"/>
                </a:cubicBezTo>
                <a:close/>
                <a:moveTo>
                  <a:pt x="3759" y="3759"/>
                </a:moveTo>
                <a:cubicBezTo>
                  <a:pt x="5804" y="1714"/>
                  <a:pt x="8360" y="691"/>
                  <a:pt x="10788" y="691"/>
                </a:cubicBezTo>
                <a:cubicBezTo>
                  <a:pt x="12833" y="691"/>
                  <a:pt x="14751" y="1458"/>
                  <a:pt x="16156" y="2864"/>
                </a:cubicBezTo>
                <a:cubicBezTo>
                  <a:pt x="16412" y="3120"/>
                  <a:pt x="16540" y="3248"/>
                  <a:pt x="16668" y="3503"/>
                </a:cubicBezTo>
                <a:cubicBezTo>
                  <a:pt x="16795" y="3631"/>
                  <a:pt x="16795" y="3631"/>
                  <a:pt x="16795" y="3631"/>
                </a:cubicBezTo>
                <a:cubicBezTo>
                  <a:pt x="16795" y="3631"/>
                  <a:pt x="16795" y="3631"/>
                  <a:pt x="16795" y="3631"/>
                </a:cubicBezTo>
                <a:cubicBezTo>
                  <a:pt x="16923" y="3887"/>
                  <a:pt x="17179" y="4014"/>
                  <a:pt x="17307" y="4270"/>
                </a:cubicBezTo>
                <a:cubicBezTo>
                  <a:pt x="17307" y="4270"/>
                  <a:pt x="17307" y="4270"/>
                  <a:pt x="17307" y="4270"/>
                </a:cubicBezTo>
                <a:cubicBezTo>
                  <a:pt x="17435" y="4526"/>
                  <a:pt x="17562" y="4781"/>
                  <a:pt x="17562" y="4909"/>
                </a:cubicBezTo>
                <a:cubicBezTo>
                  <a:pt x="17562" y="4909"/>
                  <a:pt x="17562" y="5037"/>
                  <a:pt x="17562" y="5037"/>
                </a:cubicBezTo>
                <a:cubicBezTo>
                  <a:pt x="17690" y="5165"/>
                  <a:pt x="17818" y="5420"/>
                  <a:pt x="17946" y="5676"/>
                </a:cubicBezTo>
                <a:cubicBezTo>
                  <a:pt x="17946" y="5676"/>
                  <a:pt x="17946" y="5676"/>
                  <a:pt x="17946" y="5676"/>
                </a:cubicBezTo>
                <a:cubicBezTo>
                  <a:pt x="17946" y="5932"/>
                  <a:pt x="18074" y="6059"/>
                  <a:pt x="18074" y="6315"/>
                </a:cubicBezTo>
                <a:cubicBezTo>
                  <a:pt x="18074" y="6315"/>
                  <a:pt x="18074" y="6443"/>
                  <a:pt x="18074" y="6443"/>
                </a:cubicBezTo>
                <a:cubicBezTo>
                  <a:pt x="18201" y="6698"/>
                  <a:pt x="18201" y="6826"/>
                  <a:pt x="18201" y="7082"/>
                </a:cubicBezTo>
                <a:cubicBezTo>
                  <a:pt x="18201" y="7082"/>
                  <a:pt x="18201" y="7210"/>
                  <a:pt x="18201" y="7210"/>
                </a:cubicBezTo>
                <a:cubicBezTo>
                  <a:pt x="18329" y="7465"/>
                  <a:pt x="18329" y="7593"/>
                  <a:pt x="18329" y="7849"/>
                </a:cubicBezTo>
                <a:cubicBezTo>
                  <a:pt x="18329" y="7849"/>
                  <a:pt x="18329" y="7977"/>
                  <a:pt x="18329" y="7977"/>
                </a:cubicBezTo>
                <a:cubicBezTo>
                  <a:pt x="18329" y="8232"/>
                  <a:pt x="18329" y="8360"/>
                  <a:pt x="18329" y="8616"/>
                </a:cubicBezTo>
                <a:cubicBezTo>
                  <a:pt x="18329" y="8616"/>
                  <a:pt x="18329" y="8743"/>
                  <a:pt x="18329" y="8871"/>
                </a:cubicBezTo>
                <a:cubicBezTo>
                  <a:pt x="18329" y="8999"/>
                  <a:pt x="18329" y="9255"/>
                  <a:pt x="18329" y="9382"/>
                </a:cubicBezTo>
                <a:cubicBezTo>
                  <a:pt x="18201" y="9510"/>
                  <a:pt x="18201" y="9510"/>
                  <a:pt x="18201" y="9638"/>
                </a:cubicBezTo>
                <a:cubicBezTo>
                  <a:pt x="18201" y="9766"/>
                  <a:pt x="18201" y="10022"/>
                  <a:pt x="18074" y="10149"/>
                </a:cubicBezTo>
                <a:cubicBezTo>
                  <a:pt x="18074" y="10277"/>
                  <a:pt x="18074" y="10277"/>
                  <a:pt x="18074" y="10405"/>
                </a:cubicBezTo>
                <a:cubicBezTo>
                  <a:pt x="18074" y="10533"/>
                  <a:pt x="17946" y="10788"/>
                  <a:pt x="17946" y="10916"/>
                </a:cubicBezTo>
                <a:cubicBezTo>
                  <a:pt x="17946" y="11044"/>
                  <a:pt x="17946" y="11044"/>
                  <a:pt x="17946" y="11044"/>
                </a:cubicBezTo>
                <a:cubicBezTo>
                  <a:pt x="17818" y="11300"/>
                  <a:pt x="17818" y="11555"/>
                  <a:pt x="17690" y="11683"/>
                </a:cubicBezTo>
                <a:cubicBezTo>
                  <a:pt x="17690" y="11811"/>
                  <a:pt x="17690" y="11811"/>
                  <a:pt x="17690" y="11811"/>
                </a:cubicBezTo>
                <a:cubicBezTo>
                  <a:pt x="17562" y="12066"/>
                  <a:pt x="17435" y="12322"/>
                  <a:pt x="17307" y="12450"/>
                </a:cubicBezTo>
                <a:cubicBezTo>
                  <a:pt x="17307" y="12578"/>
                  <a:pt x="17307" y="12578"/>
                  <a:pt x="17307" y="12578"/>
                </a:cubicBezTo>
                <a:cubicBezTo>
                  <a:pt x="17179" y="12833"/>
                  <a:pt x="17051" y="12961"/>
                  <a:pt x="16923" y="13217"/>
                </a:cubicBezTo>
                <a:cubicBezTo>
                  <a:pt x="16923" y="13217"/>
                  <a:pt x="16923" y="13345"/>
                  <a:pt x="16923" y="13345"/>
                </a:cubicBezTo>
                <a:cubicBezTo>
                  <a:pt x="16795" y="13600"/>
                  <a:pt x="16668" y="13728"/>
                  <a:pt x="16412" y="13984"/>
                </a:cubicBezTo>
                <a:cubicBezTo>
                  <a:pt x="16412" y="13984"/>
                  <a:pt x="16412" y="13984"/>
                  <a:pt x="16412" y="13984"/>
                </a:cubicBezTo>
                <a:cubicBezTo>
                  <a:pt x="16284" y="14239"/>
                  <a:pt x="16156" y="14495"/>
                  <a:pt x="15901" y="14623"/>
                </a:cubicBezTo>
                <a:cubicBezTo>
                  <a:pt x="15901" y="14623"/>
                  <a:pt x="15901" y="14751"/>
                  <a:pt x="15901" y="14751"/>
                </a:cubicBezTo>
                <a:cubicBezTo>
                  <a:pt x="15645" y="14878"/>
                  <a:pt x="15517" y="15134"/>
                  <a:pt x="15262" y="15262"/>
                </a:cubicBezTo>
                <a:cubicBezTo>
                  <a:pt x="15134" y="15517"/>
                  <a:pt x="14878" y="15645"/>
                  <a:pt x="14751" y="15901"/>
                </a:cubicBezTo>
                <a:cubicBezTo>
                  <a:pt x="14751" y="15901"/>
                  <a:pt x="14623" y="15901"/>
                  <a:pt x="14623" y="15901"/>
                </a:cubicBezTo>
                <a:cubicBezTo>
                  <a:pt x="14495" y="16156"/>
                  <a:pt x="14239" y="16284"/>
                  <a:pt x="13984" y="16412"/>
                </a:cubicBezTo>
                <a:cubicBezTo>
                  <a:pt x="13984" y="16412"/>
                  <a:pt x="13984" y="16412"/>
                  <a:pt x="13984" y="16412"/>
                </a:cubicBezTo>
                <a:cubicBezTo>
                  <a:pt x="13728" y="16668"/>
                  <a:pt x="13600" y="16795"/>
                  <a:pt x="13345" y="16923"/>
                </a:cubicBezTo>
                <a:cubicBezTo>
                  <a:pt x="13345" y="16923"/>
                  <a:pt x="13217" y="16923"/>
                  <a:pt x="13217" y="16923"/>
                </a:cubicBezTo>
                <a:cubicBezTo>
                  <a:pt x="12961" y="17051"/>
                  <a:pt x="12833" y="17179"/>
                  <a:pt x="12578" y="17307"/>
                </a:cubicBezTo>
                <a:cubicBezTo>
                  <a:pt x="12578" y="17307"/>
                  <a:pt x="12578" y="17307"/>
                  <a:pt x="12450" y="17307"/>
                </a:cubicBezTo>
                <a:cubicBezTo>
                  <a:pt x="12322" y="17435"/>
                  <a:pt x="12066" y="17562"/>
                  <a:pt x="11811" y="17690"/>
                </a:cubicBezTo>
                <a:cubicBezTo>
                  <a:pt x="11811" y="17690"/>
                  <a:pt x="11811" y="17690"/>
                  <a:pt x="11683" y="17690"/>
                </a:cubicBezTo>
                <a:cubicBezTo>
                  <a:pt x="11555" y="17818"/>
                  <a:pt x="11300" y="17818"/>
                  <a:pt x="11044" y="17946"/>
                </a:cubicBezTo>
                <a:cubicBezTo>
                  <a:pt x="11044" y="17946"/>
                  <a:pt x="11044" y="17946"/>
                  <a:pt x="10916" y="17946"/>
                </a:cubicBezTo>
                <a:cubicBezTo>
                  <a:pt x="10788" y="17946"/>
                  <a:pt x="10533" y="18074"/>
                  <a:pt x="10277" y="18074"/>
                </a:cubicBezTo>
                <a:cubicBezTo>
                  <a:pt x="10277" y="18074"/>
                  <a:pt x="10277" y="18074"/>
                  <a:pt x="10149" y="18074"/>
                </a:cubicBezTo>
                <a:cubicBezTo>
                  <a:pt x="10022" y="18201"/>
                  <a:pt x="9766" y="18201"/>
                  <a:pt x="9638" y="18201"/>
                </a:cubicBezTo>
                <a:cubicBezTo>
                  <a:pt x="9510" y="18201"/>
                  <a:pt x="9510" y="18201"/>
                  <a:pt x="9382" y="18329"/>
                </a:cubicBezTo>
                <a:cubicBezTo>
                  <a:pt x="9255" y="18329"/>
                  <a:pt x="8999" y="18329"/>
                  <a:pt x="8743" y="18329"/>
                </a:cubicBezTo>
                <a:cubicBezTo>
                  <a:pt x="8743" y="18329"/>
                  <a:pt x="8616" y="18329"/>
                  <a:pt x="8616" y="18329"/>
                </a:cubicBezTo>
                <a:cubicBezTo>
                  <a:pt x="8360" y="18329"/>
                  <a:pt x="8232" y="18329"/>
                  <a:pt x="7977" y="18329"/>
                </a:cubicBezTo>
                <a:cubicBezTo>
                  <a:pt x="7977" y="18329"/>
                  <a:pt x="7849" y="18329"/>
                  <a:pt x="7849" y="18329"/>
                </a:cubicBezTo>
                <a:cubicBezTo>
                  <a:pt x="7593" y="18329"/>
                  <a:pt x="7465" y="18329"/>
                  <a:pt x="7210" y="18201"/>
                </a:cubicBezTo>
                <a:cubicBezTo>
                  <a:pt x="7210" y="18201"/>
                  <a:pt x="7082" y="18201"/>
                  <a:pt x="7082" y="18201"/>
                </a:cubicBezTo>
                <a:cubicBezTo>
                  <a:pt x="6826" y="18201"/>
                  <a:pt x="6698" y="18201"/>
                  <a:pt x="6443" y="18074"/>
                </a:cubicBezTo>
                <a:cubicBezTo>
                  <a:pt x="6443" y="18074"/>
                  <a:pt x="6315" y="18074"/>
                  <a:pt x="6315" y="18074"/>
                </a:cubicBezTo>
                <a:cubicBezTo>
                  <a:pt x="6059" y="18074"/>
                  <a:pt x="5932" y="17946"/>
                  <a:pt x="5676" y="17946"/>
                </a:cubicBezTo>
                <a:cubicBezTo>
                  <a:pt x="5676" y="17946"/>
                  <a:pt x="5676" y="17946"/>
                  <a:pt x="5676" y="17946"/>
                </a:cubicBezTo>
                <a:cubicBezTo>
                  <a:pt x="5420" y="17818"/>
                  <a:pt x="5165" y="17690"/>
                  <a:pt x="5037" y="17562"/>
                </a:cubicBezTo>
                <a:cubicBezTo>
                  <a:pt x="5037" y="17562"/>
                  <a:pt x="4909" y="17562"/>
                  <a:pt x="4909" y="17562"/>
                </a:cubicBezTo>
                <a:cubicBezTo>
                  <a:pt x="4781" y="17562"/>
                  <a:pt x="4526" y="17435"/>
                  <a:pt x="4270" y="17307"/>
                </a:cubicBezTo>
                <a:cubicBezTo>
                  <a:pt x="4270" y="17307"/>
                  <a:pt x="4270" y="17307"/>
                  <a:pt x="4270" y="17307"/>
                </a:cubicBezTo>
                <a:cubicBezTo>
                  <a:pt x="4014" y="17179"/>
                  <a:pt x="3887" y="16923"/>
                  <a:pt x="3631" y="16795"/>
                </a:cubicBezTo>
                <a:cubicBezTo>
                  <a:pt x="3631" y="16795"/>
                  <a:pt x="3631" y="16795"/>
                  <a:pt x="3631" y="16795"/>
                </a:cubicBezTo>
                <a:cubicBezTo>
                  <a:pt x="3503" y="16668"/>
                  <a:pt x="3503" y="16668"/>
                  <a:pt x="3503" y="16668"/>
                </a:cubicBezTo>
                <a:cubicBezTo>
                  <a:pt x="3248" y="16540"/>
                  <a:pt x="3120" y="16412"/>
                  <a:pt x="2864" y="16156"/>
                </a:cubicBezTo>
                <a:cubicBezTo>
                  <a:pt x="-331" y="12961"/>
                  <a:pt x="52" y="7465"/>
                  <a:pt x="3759" y="3759"/>
                </a:cubicBezTo>
                <a:close/>
                <a:moveTo>
                  <a:pt x="14878" y="18329"/>
                </a:moveTo>
                <a:cubicBezTo>
                  <a:pt x="13856" y="17307"/>
                  <a:pt x="13856" y="17307"/>
                  <a:pt x="13856" y="17307"/>
                </a:cubicBezTo>
                <a:cubicBezTo>
                  <a:pt x="13984" y="17307"/>
                  <a:pt x="13984" y="17307"/>
                  <a:pt x="13984" y="17307"/>
                </a:cubicBezTo>
                <a:cubicBezTo>
                  <a:pt x="14111" y="17307"/>
                  <a:pt x="14111" y="17179"/>
                  <a:pt x="14111" y="17179"/>
                </a:cubicBezTo>
                <a:cubicBezTo>
                  <a:pt x="14239" y="17051"/>
                  <a:pt x="14495" y="16923"/>
                  <a:pt x="14623" y="16795"/>
                </a:cubicBezTo>
                <a:cubicBezTo>
                  <a:pt x="14623" y="16795"/>
                  <a:pt x="14751" y="16795"/>
                  <a:pt x="14751" y="16795"/>
                </a:cubicBezTo>
                <a:cubicBezTo>
                  <a:pt x="14751" y="16668"/>
                  <a:pt x="14751" y="16668"/>
                  <a:pt x="14751" y="16668"/>
                </a:cubicBezTo>
                <a:cubicBezTo>
                  <a:pt x="15773" y="17690"/>
                  <a:pt x="15773" y="17690"/>
                  <a:pt x="15773" y="17690"/>
                </a:cubicBezTo>
                <a:cubicBezTo>
                  <a:pt x="15517" y="17946"/>
                  <a:pt x="15134" y="18074"/>
                  <a:pt x="14878" y="18329"/>
                </a:cubicBezTo>
                <a:close/>
                <a:moveTo>
                  <a:pt x="13217" y="19096"/>
                </a:moveTo>
                <a:cubicBezTo>
                  <a:pt x="12322" y="18201"/>
                  <a:pt x="12322" y="18201"/>
                  <a:pt x="12322" y="18201"/>
                </a:cubicBezTo>
                <a:cubicBezTo>
                  <a:pt x="12450" y="18074"/>
                  <a:pt x="12578" y="18074"/>
                  <a:pt x="12833" y="17946"/>
                </a:cubicBezTo>
                <a:cubicBezTo>
                  <a:pt x="12833" y="17946"/>
                  <a:pt x="12833" y="17946"/>
                  <a:pt x="12961" y="17946"/>
                </a:cubicBezTo>
                <a:cubicBezTo>
                  <a:pt x="13089" y="17818"/>
                  <a:pt x="13217" y="17818"/>
                  <a:pt x="13345" y="17690"/>
                </a:cubicBezTo>
                <a:cubicBezTo>
                  <a:pt x="14239" y="18713"/>
                  <a:pt x="14239" y="18713"/>
                  <a:pt x="14239" y="18713"/>
                </a:cubicBezTo>
                <a:cubicBezTo>
                  <a:pt x="13856" y="18840"/>
                  <a:pt x="13600" y="18968"/>
                  <a:pt x="13217" y="19096"/>
                </a:cubicBezTo>
                <a:close/>
                <a:moveTo>
                  <a:pt x="10916" y="19735"/>
                </a:moveTo>
                <a:cubicBezTo>
                  <a:pt x="10022" y="18840"/>
                  <a:pt x="10022" y="18840"/>
                  <a:pt x="10022" y="18840"/>
                </a:cubicBezTo>
                <a:cubicBezTo>
                  <a:pt x="10149" y="18840"/>
                  <a:pt x="10149" y="18840"/>
                  <a:pt x="10277" y="18840"/>
                </a:cubicBezTo>
                <a:cubicBezTo>
                  <a:pt x="10405" y="18840"/>
                  <a:pt x="10661" y="18713"/>
                  <a:pt x="10788" y="18713"/>
                </a:cubicBezTo>
                <a:cubicBezTo>
                  <a:pt x="10916" y="18713"/>
                  <a:pt x="10916" y="18713"/>
                  <a:pt x="10916" y="18713"/>
                </a:cubicBezTo>
                <a:cubicBezTo>
                  <a:pt x="11172" y="18585"/>
                  <a:pt x="11300" y="18585"/>
                  <a:pt x="11427" y="18585"/>
                </a:cubicBezTo>
                <a:cubicBezTo>
                  <a:pt x="11427" y="18457"/>
                  <a:pt x="11555" y="18457"/>
                  <a:pt x="11555" y="18457"/>
                </a:cubicBezTo>
                <a:cubicBezTo>
                  <a:pt x="12450" y="19352"/>
                  <a:pt x="12450" y="19352"/>
                  <a:pt x="12450" y="19352"/>
                </a:cubicBezTo>
                <a:cubicBezTo>
                  <a:pt x="11939" y="19607"/>
                  <a:pt x="11427" y="19607"/>
                  <a:pt x="10916" y="19735"/>
                </a:cubicBezTo>
                <a:close/>
                <a:moveTo>
                  <a:pt x="5804" y="18713"/>
                </a:moveTo>
                <a:cubicBezTo>
                  <a:pt x="5804" y="18713"/>
                  <a:pt x="5932" y="18713"/>
                  <a:pt x="5932" y="18713"/>
                </a:cubicBezTo>
                <a:cubicBezTo>
                  <a:pt x="6187" y="18713"/>
                  <a:pt x="6315" y="18840"/>
                  <a:pt x="6571" y="18840"/>
                </a:cubicBezTo>
                <a:cubicBezTo>
                  <a:pt x="7082" y="19352"/>
                  <a:pt x="7082" y="19352"/>
                  <a:pt x="7082" y="19352"/>
                </a:cubicBezTo>
                <a:cubicBezTo>
                  <a:pt x="6571" y="19096"/>
                  <a:pt x="6059" y="18840"/>
                  <a:pt x="5548" y="18585"/>
                </a:cubicBezTo>
                <a:cubicBezTo>
                  <a:pt x="5676" y="18585"/>
                  <a:pt x="5676" y="18585"/>
                  <a:pt x="5804" y="18713"/>
                </a:cubicBezTo>
                <a:close/>
                <a:moveTo>
                  <a:pt x="8360" y="19735"/>
                </a:moveTo>
                <a:cubicBezTo>
                  <a:pt x="7721" y="18968"/>
                  <a:pt x="7721" y="18968"/>
                  <a:pt x="7721" y="18968"/>
                </a:cubicBezTo>
                <a:cubicBezTo>
                  <a:pt x="7849" y="18968"/>
                  <a:pt x="8104" y="18968"/>
                  <a:pt x="8232" y="18968"/>
                </a:cubicBezTo>
                <a:cubicBezTo>
                  <a:pt x="8360" y="18968"/>
                  <a:pt x="8360" y="18968"/>
                  <a:pt x="8360" y="18968"/>
                </a:cubicBezTo>
                <a:cubicBezTo>
                  <a:pt x="8360" y="18968"/>
                  <a:pt x="8488" y="18968"/>
                  <a:pt x="8616" y="18968"/>
                </a:cubicBezTo>
                <a:cubicBezTo>
                  <a:pt x="8743" y="18968"/>
                  <a:pt x="8871" y="18968"/>
                  <a:pt x="8999" y="18968"/>
                </a:cubicBezTo>
                <a:cubicBezTo>
                  <a:pt x="9127" y="18968"/>
                  <a:pt x="9127" y="18968"/>
                  <a:pt x="9127" y="18968"/>
                </a:cubicBezTo>
                <a:cubicBezTo>
                  <a:pt x="10022" y="19863"/>
                  <a:pt x="10022" y="19863"/>
                  <a:pt x="10022" y="19863"/>
                </a:cubicBezTo>
                <a:cubicBezTo>
                  <a:pt x="9382" y="19863"/>
                  <a:pt x="8871" y="19735"/>
                  <a:pt x="8360" y="19735"/>
                </a:cubicBezTo>
                <a:close/>
                <a:moveTo>
                  <a:pt x="16284" y="17307"/>
                </a:moveTo>
                <a:cubicBezTo>
                  <a:pt x="15262" y="16284"/>
                  <a:pt x="15262" y="16284"/>
                  <a:pt x="15262" y="16284"/>
                </a:cubicBezTo>
                <a:cubicBezTo>
                  <a:pt x="15262" y="16284"/>
                  <a:pt x="15262" y="16284"/>
                  <a:pt x="15262" y="16284"/>
                </a:cubicBezTo>
                <a:cubicBezTo>
                  <a:pt x="15517" y="16156"/>
                  <a:pt x="15645" y="16029"/>
                  <a:pt x="15773" y="15773"/>
                </a:cubicBezTo>
                <a:cubicBezTo>
                  <a:pt x="15901" y="15773"/>
                  <a:pt x="16029" y="15645"/>
                  <a:pt x="16029" y="15517"/>
                </a:cubicBezTo>
                <a:cubicBezTo>
                  <a:pt x="17051" y="16540"/>
                  <a:pt x="17051" y="16540"/>
                  <a:pt x="17051" y="16540"/>
                </a:cubicBezTo>
                <a:cubicBezTo>
                  <a:pt x="16923" y="16668"/>
                  <a:pt x="16923" y="16668"/>
                  <a:pt x="16795" y="16795"/>
                </a:cubicBezTo>
                <a:cubicBezTo>
                  <a:pt x="16668" y="16923"/>
                  <a:pt x="16412" y="17051"/>
                  <a:pt x="16284" y="17307"/>
                </a:cubicBezTo>
                <a:close/>
                <a:moveTo>
                  <a:pt x="2609" y="19607"/>
                </a:moveTo>
                <a:cubicBezTo>
                  <a:pt x="2609" y="19863"/>
                  <a:pt x="2481" y="19991"/>
                  <a:pt x="2225" y="19991"/>
                </a:cubicBezTo>
                <a:cubicBezTo>
                  <a:pt x="1330" y="19991"/>
                  <a:pt x="564" y="19224"/>
                  <a:pt x="564" y="18329"/>
                </a:cubicBezTo>
                <a:cubicBezTo>
                  <a:pt x="564" y="18074"/>
                  <a:pt x="691" y="17946"/>
                  <a:pt x="947" y="17946"/>
                </a:cubicBezTo>
                <a:cubicBezTo>
                  <a:pt x="1075" y="17946"/>
                  <a:pt x="1203" y="18074"/>
                  <a:pt x="1203" y="18329"/>
                </a:cubicBezTo>
                <a:cubicBezTo>
                  <a:pt x="1203" y="18840"/>
                  <a:pt x="1714" y="19352"/>
                  <a:pt x="2225" y="19352"/>
                </a:cubicBezTo>
                <a:cubicBezTo>
                  <a:pt x="2481" y="19352"/>
                  <a:pt x="2609" y="19480"/>
                  <a:pt x="2609" y="19607"/>
                </a:cubicBezTo>
                <a:close/>
                <a:moveTo>
                  <a:pt x="17946" y="564"/>
                </a:moveTo>
                <a:cubicBezTo>
                  <a:pt x="17946" y="308"/>
                  <a:pt x="18074" y="180"/>
                  <a:pt x="18329" y="180"/>
                </a:cubicBezTo>
                <a:cubicBezTo>
                  <a:pt x="19224" y="180"/>
                  <a:pt x="19991" y="1075"/>
                  <a:pt x="19991" y="2225"/>
                </a:cubicBezTo>
                <a:cubicBezTo>
                  <a:pt x="19991" y="2481"/>
                  <a:pt x="19863" y="2609"/>
                  <a:pt x="19607" y="2609"/>
                </a:cubicBezTo>
                <a:cubicBezTo>
                  <a:pt x="19480" y="2609"/>
                  <a:pt x="19352" y="2481"/>
                  <a:pt x="19352" y="2225"/>
                </a:cubicBezTo>
                <a:cubicBezTo>
                  <a:pt x="19352" y="1458"/>
                  <a:pt x="18840" y="947"/>
                  <a:pt x="18329" y="947"/>
                </a:cubicBezTo>
                <a:cubicBezTo>
                  <a:pt x="18074" y="947"/>
                  <a:pt x="17946" y="691"/>
                  <a:pt x="17946" y="564"/>
                </a:cubicBezTo>
                <a:close/>
                <a:moveTo>
                  <a:pt x="16156" y="19607"/>
                </a:moveTo>
                <a:cubicBezTo>
                  <a:pt x="16029" y="19607"/>
                  <a:pt x="15901" y="19480"/>
                  <a:pt x="15901" y="19352"/>
                </a:cubicBezTo>
                <a:cubicBezTo>
                  <a:pt x="15901" y="19096"/>
                  <a:pt x="16029" y="18968"/>
                  <a:pt x="16156" y="18968"/>
                </a:cubicBezTo>
                <a:cubicBezTo>
                  <a:pt x="17946" y="18968"/>
                  <a:pt x="19352" y="17562"/>
                  <a:pt x="19352" y="15901"/>
                </a:cubicBezTo>
                <a:cubicBezTo>
                  <a:pt x="19352" y="15645"/>
                  <a:pt x="19480" y="15517"/>
                  <a:pt x="19607" y="15517"/>
                </a:cubicBezTo>
                <a:cubicBezTo>
                  <a:pt x="19863" y="15517"/>
                  <a:pt x="19991" y="15645"/>
                  <a:pt x="19991" y="15901"/>
                </a:cubicBezTo>
                <a:cubicBezTo>
                  <a:pt x="19991" y="17946"/>
                  <a:pt x="18329" y="19607"/>
                  <a:pt x="16156" y="19607"/>
                </a:cubicBezTo>
                <a:close/>
                <a:moveTo>
                  <a:pt x="20374" y="18968"/>
                </a:moveTo>
                <a:cubicBezTo>
                  <a:pt x="20374" y="19735"/>
                  <a:pt x="19607" y="20374"/>
                  <a:pt x="18585" y="20374"/>
                </a:cubicBezTo>
                <a:cubicBezTo>
                  <a:pt x="18457" y="20374"/>
                  <a:pt x="18329" y="20246"/>
                  <a:pt x="18329" y="19991"/>
                </a:cubicBezTo>
                <a:cubicBezTo>
                  <a:pt x="18329" y="19863"/>
                  <a:pt x="18457" y="19607"/>
                  <a:pt x="18585" y="19607"/>
                </a:cubicBezTo>
                <a:cubicBezTo>
                  <a:pt x="19224" y="19607"/>
                  <a:pt x="19607" y="19352"/>
                  <a:pt x="19607" y="18968"/>
                </a:cubicBezTo>
                <a:cubicBezTo>
                  <a:pt x="19607" y="18713"/>
                  <a:pt x="19863" y="18585"/>
                  <a:pt x="19991" y="18585"/>
                </a:cubicBezTo>
                <a:cubicBezTo>
                  <a:pt x="20246" y="18585"/>
                  <a:pt x="20374" y="18713"/>
                  <a:pt x="20374" y="18968"/>
                </a:cubicBezTo>
                <a:close/>
                <a:moveTo>
                  <a:pt x="8360" y="17690"/>
                </a:moveTo>
                <a:cubicBezTo>
                  <a:pt x="8488" y="17690"/>
                  <a:pt x="8743" y="17690"/>
                  <a:pt x="8871" y="17562"/>
                </a:cubicBezTo>
                <a:cubicBezTo>
                  <a:pt x="8871" y="17562"/>
                  <a:pt x="8999" y="17562"/>
                  <a:pt x="8999" y="17562"/>
                </a:cubicBezTo>
                <a:cubicBezTo>
                  <a:pt x="9127" y="17562"/>
                  <a:pt x="9255" y="17562"/>
                  <a:pt x="9382" y="17562"/>
                </a:cubicBezTo>
                <a:cubicBezTo>
                  <a:pt x="9510" y="17562"/>
                  <a:pt x="9510" y="17562"/>
                  <a:pt x="9638" y="17562"/>
                </a:cubicBezTo>
                <a:cubicBezTo>
                  <a:pt x="9766" y="17562"/>
                  <a:pt x="9894" y="17435"/>
                  <a:pt x="10149" y="17435"/>
                </a:cubicBezTo>
                <a:cubicBezTo>
                  <a:pt x="10149" y="17435"/>
                  <a:pt x="10149" y="17435"/>
                  <a:pt x="10277" y="17435"/>
                </a:cubicBezTo>
                <a:cubicBezTo>
                  <a:pt x="10405" y="17435"/>
                  <a:pt x="10533" y="17307"/>
                  <a:pt x="10661" y="17307"/>
                </a:cubicBezTo>
                <a:cubicBezTo>
                  <a:pt x="10661" y="17307"/>
                  <a:pt x="10788" y="17307"/>
                  <a:pt x="10788" y="17307"/>
                </a:cubicBezTo>
                <a:cubicBezTo>
                  <a:pt x="10916" y="17179"/>
                  <a:pt x="11044" y="17179"/>
                  <a:pt x="11172" y="17179"/>
                </a:cubicBezTo>
                <a:cubicBezTo>
                  <a:pt x="11300" y="17179"/>
                  <a:pt x="11300" y="17051"/>
                  <a:pt x="11300" y="17051"/>
                </a:cubicBezTo>
                <a:cubicBezTo>
                  <a:pt x="11555" y="17051"/>
                  <a:pt x="11683" y="16923"/>
                  <a:pt x="11811" y="16923"/>
                </a:cubicBezTo>
                <a:cubicBezTo>
                  <a:pt x="11939" y="16795"/>
                  <a:pt x="11939" y="16795"/>
                  <a:pt x="11939" y="16795"/>
                </a:cubicBezTo>
                <a:cubicBezTo>
                  <a:pt x="12066" y="16795"/>
                  <a:pt x="12194" y="16668"/>
                  <a:pt x="12322" y="16668"/>
                </a:cubicBezTo>
                <a:cubicBezTo>
                  <a:pt x="12450" y="16540"/>
                  <a:pt x="12450" y="16540"/>
                  <a:pt x="12450" y="16540"/>
                </a:cubicBezTo>
                <a:cubicBezTo>
                  <a:pt x="12706" y="16412"/>
                  <a:pt x="12833" y="16412"/>
                  <a:pt x="12961" y="16284"/>
                </a:cubicBezTo>
                <a:cubicBezTo>
                  <a:pt x="12961" y="16284"/>
                  <a:pt x="12961" y="16284"/>
                  <a:pt x="12961" y="16284"/>
                </a:cubicBezTo>
                <a:cubicBezTo>
                  <a:pt x="13472" y="16029"/>
                  <a:pt x="13472" y="16029"/>
                  <a:pt x="13472" y="16029"/>
                </a:cubicBezTo>
                <a:cubicBezTo>
                  <a:pt x="13472" y="16029"/>
                  <a:pt x="13472" y="16029"/>
                  <a:pt x="13472" y="16029"/>
                </a:cubicBezTo>
                <a:cubicBezTo>
                  <a:pt x="13984" y="15645"/>
                  <a:pt x="14367" y="15262"/>
                  <a:pt x="14878" y="14878"/>
                </a:cubicBezTo>
                <a:cubicBezTo>
                  <a:pt x="16412" y="13217"/>
                  <a:pt x="17435" y="11172"/>
                  <a:pt x="17562" y="8999"/>
                </a:cubicBezTo>
                <a:cubicBezTo>
                  <a:pt x="17818" y="6826"/>
                  <a:pt x="17051" y="4781"/>
                  <a:pt x="15645" y="3375"/>
                </a:cubicBezTo>
                <a:cubicBezTo>
                  <a:pt x="14367" y="2097"/>
                  <a:pt x="12706" y="1458"/>
                  <a:pt x="10788" y="1458"/>
                </a:cubicBezTo>
                <a:cubicBezTo>
                  <a:pt x="8360" y="1458"/>
                  <a:pt x="6059" y="2481"/>
                  <a:pt x="4270" y="4270"/>
                </a:cubicBezTo>
                <a:cubicBezTo>
                  <a:pt x="2609" y="5932"/>
                  <a:pt x="1586" y="7977"/>
                  <a:pt x="1458" y="10149"/>
                </a:cubicBezTo>
                <a:cubicBezTo>
                  <a:pt x="1330" y="12322"/>
                  <a:pt x="1969" y="14239"/>
                  <a:pt x="3375" y="15645"/>
                </a:cubicBezTo>
                <a:cubicBezTo>
                  <a:pt x="4653" y="16923"/>
                  <a:pt x="6443" y="17690"/>
                  <a:pt x="8360" y="17690"/>
                </a:cubicBezTo>
                <a:close/>
                <a:moveTo>
                  <a:pt x="3887" y="15134"/>
                </a:moveTo>
                <a:cubicBezTo>
                  <a:pt x="3759" y="15134"/>
                  <a:pt x="3759" y="15006"/>
                  <a:pt x="3631" y="15006"/>
                </a:cubicBezTo>
                <a:cubicBezTo>
                  <a:pt x="3759" y="14495"/>
                  <a:pt x="4142" y="14111"/>
                  <a:pt x="4526" y="13984"/>
                </a:cubicBezTo>
                <a:cubicBezTo>
                  <a:pt x="6571" y="13472"/>
                  <a:pt x="6571" y="13472"/>
                  <a:pt x="6571" y="13472"/>
                </a:cubicBezTo>
                <a:cubicBezTo>
                  <a:pt x="6826" y="13472"/>
                  <a:pt x="7082" y="13217"/>
                  <a:pt x="7082" y="12961"/>
                </a:cubicBezTo>
                <a:cubicBezTo>
                  <a:pt x="7338" y="12066"/>
                  <a:pt x="7338" y="12066"/>
                  <a:pt x="7338" y="12066"/>
                </a:cubicBezTo>
                <a:cubicBezTo>
                  <a:pt x="7082" y="11939"/>
                  <a:pt x="7082" y="11939"/>
                  <a:pt x="7082" y="11939"/>
                </a:cubicBezTo>
                <a:cubicBezTo>
                  <a:pt x="6443" y="11427"/>
                  <a:pt x="6059" y="10661"/>
                  <a:pt x="5932" y="9766"/>
                </a:cubicBezTo>
                <a:cubicBezTo>
                  <a:pt x="5932" y="9510"/>
                  <a:pt x="5932" y="9510"/>
                  <a:pt x="5932" y="9510"/>
                </a:cubicBezTo>
                <a:cubicBezTo>
                  <a:pt x="5804" y="9382"/>
                  <a:pt x="5804" y="9382"/>
                  <a:pt x="5804" y="9382"/>
                </a:cubicBezTo>
                <a:cubicBezTo>
                  <a:pt x="5548" y="9255"/>
                  <a:pt x="5420" y="9127"/>
                  <a:pt x="5548" y="8871"/>
                </a:cubicBezTo>
                <a:cubicBezTo>
                  <a:pt x="5548" y="8360"/>
                  <a:pt x="5548" y="8360"/>
                  <a:pt x="5548" y="8360"/>
                </a:cubicBezTo>
                <a:cubicBezTo>
                  <a:pt x="5676" y="8232"/>
                  <a:pt x="5804" y="7977"/>
                  <a:pt x="6059" y="7977"/>
                </a:cubicBezTo>
                <a:cubicBezTo>
                  <a:pt x="6187" y="7849"/>
                  <a:pt x="6187" y="7849"/>
                  <a:pt x="6187" y="7849"/>
                </a:cubicBezTo>
                <a:cubicBezTo>
                  <a:pt x="6187" y="7721"/>
                  <a:pt x="6187" y="7721"/>
                  <a:pt x="6187" y="7721"/>
                </a:cubicBezTo>
                <a:cubicBezTo>
                  <a:pt x="6315" y="7338"/>
                  <a:pt x="6571" y="6954"/>
                  <a:pt x="6698" y="6571"/>
                </a:cubicBezTo>
                <a:cubicBezTo>
                  <a:pt x="6826" y="6443"/>
                  <a:pt x="6954" y="6315"/>
                  <a:pt x="6954" y="6187"/>
                </a:cubicBezTo>
                <a:cubicBezTo>
                  <a:pt x="7210" y="5804"/>
                  <a:pt x="7338" y="5676"/>
                  <a:pt x="7338" y="5165"/>
                </a:cubicBezTo>
                <a:cubicBezTo>
                  <a:pt x="7338" y="5165"/>
                  <a:pt x="7338" y="5165"/>
                  <a:pt x="7338" y="5293"/>
                </a:cubicBezTo>
                <a:cubicBezTo>
                  <a:pt x="7849" y="5548"/>
                  <a:pt x="8616" y="5804"/>
                  <a:pt x="9510" y="5676"/>
                </a:cubicBezTo>
                <a:cubicBezTo>
                  <a:pt x="9510" y="5676"/>
                  <a:pt x="9638" y="5676"/>
                  <a:pt x="9766" y="5676"/>
                </a:cubicBezTo>
                <a:cubicBezTo>
                  <a:pt x="12066" y="5676"/>
                  <a:pt x="13217" y="6443"/>
                  <a:pt x="13217" y="8104"/>
                </a:cubicBezTo>
                <a:cubicBezTo>
                  <a:pt x="13217" y="8360"/>
                  <a:pt x="13217" y="8360"/>
                  <a:pt x="13217" y="8360"/>
                </a:cubicBezTo>
                <a:cubicBezTo>
                  <a:pt x="13472" y="8488"/>
                  <a:pt x="13472" y="8488"/>
                  <a:pt x="13472" y="8488"/>
                </a:cubicBezTo>
                <a:cubicBezTo>
                  <a:pt x="13728" y="8616"/>
                  <a:pt x="13984" y="8871"/>
                  <a:pt x="13856" y="9127"/>
                </a:cubicBezTo>
                <a:cubicBezTo>
                  <a:pt x="13856" y="9766"/>
                  <a:pt x="13856" y="9766"/>
                  <a:pt x="13856" y="9766"/>
                </a:cubicBezTo>
                <a:cubicBezTo>
                  <a:pt x="13856" y="10149"/>
                  <a:pt x="13472" y="10405"/>
                  <a:pt x="12961" y="10405"/>
                </a:cubicBezTo>
                <a:cubicBezTo>
                  <a:pt x="12833" y="10405"/>
                  <a:pt x="12833" y="10405"/>
                  <a:pt x="12833" y="10405"/>
                </a:cubicBezTo>
                <a:cubicBezTo>
                  <a:pt x="12706" y="10661"/>
                  <a:pt x="12706" y="10661"/>
                  <a:pt x="12706" y="10661"/>
                </a:cubicBezTo>
                <a:cubicBezTo>
                  <a:pt x="12194" y="11811"/>
                  <a:pt x="11427" y="12450"/>
                  <a:pt x="10277" y="12578"/>
                </a:cubicBezTo>
                <a:cubicBezTo>
                  <a:pt x="10022" y="12706"/>
                  <a:pt x="10022" y="12706"/>
                  <a:pt x="10022" y="12706"/>
                </a:cubicBezTo>
                <a:cubicBezTo>
                  <a:pt x="9894" y="13600"/>
                  <a:pt x="9894" y="13600"/>
                  <a:pt x="9894" y="13600"/>
                </a:cubicBezTo>
                <a:cubicBezTo>
                  <a:pt x="9894" y="13856"/>
                  <a:pt x="10022" y="14239"/>
                  <a:pt x="10277" y="14367"/>
                </a:cubicBezTo>
                <a:cubicBezTo>
                  <a:pt x="12194" y="15901"/>
                  <a:pt x="12194" y="15901"/>
                  <a:pt x="12194" y="15901"/>
                </a:cubicBezTo>
                <a:cubicBezTo>
                  <a:pt x="12194" y="15901"/>
                  <a:pt x="12194" y="15901"/>
                  <a:pt x="12194" y="15901"/>
                </a:cubicBezTo>
                <a:cubicBezTo>
                  <a:pt x="12066" y="16029"/>
                  <a:pt x="11939" y="16029"/>
                  <a:pt x="11811" y="16156"/>
                </a:cubicBezTo>
                <a:cubicBezTo>
                  <a:pt x="11811" y="16156"/>
                  <a:pt x="11683" y="16156"/>
                  <a:pt x="11683" y="16156"/>
                </a:cubicBezTo>
                <a:cubicBezTo>
                  <a:pt x="11555" y="16284"/>
                  <a:pt x="11427" y="16284"/>
                  <a:pt x="11427" y="16284"/>
                </a:cubicBezTo>
                <a:cubicBezTo>
                  <a:pt x="11300" y="16284"/>
                  <a:pt x="11300" y="16412"/>
                  <a:pt x="11172" y="16412"/>
                </a:cubicBezTo>
                <a:cubicBezTo>
                  <a:pt x="11044" y="16412"/>
                  <a:pt x="11044" y="16412"/>
                  <a:pt x="10916" y="16540"/>
                </a:cubicBezTo>
                <a:cubicBezTo>
                  <a:pt x="10916" y="16540"/>
                  <a:pt x="10788" y="16540"/>
                  <a:pt x="10788" y="16540"/>
                </a:cubicBezTo>
                <a:cubicBezTo>
                  <a:pt x="10661" y="16540"/>
                  <a:pt x="10533" y="16668"/>
                  <a:pt x="10277" y="16668"/>
                </a:cubicBezTo>
                <a:cubicBezTo>
                  <a:pt x="10277" y="16668"/>
                  <a:pt x="10277" y="16668"/>
                  <a:pt x="10149" y="16668"/>
                </a:cubicBezTo>
                <a:cubicBezTo>
                  <a:pt x="10022" y="16795"/>
                  <a:pt x="10022" y="16795"/>
                  <a:pt x="9894" y="16795"/>
                </a:cubicBezTo>
                <a:cubicBezTo>
                  <a:pt x="9766" y="16795"/>
                  <a:pt x="9766" y="16795"/>
                  <a:pt x="9638" y="16795"/>
                </a:cubicBezTo>
                <a:cubicBezTo>
                  <a:pt x="9638" y="16795"/>
                  <a:pt x="9510" y="16795"/>
                  <a:pt x="9382" y="16923"/>
                </a:cubicBezTo>
                <a:cubicBezTo>
                  <a:pt x="9382" y="16923"/>
                  <a:pt x="9255" y="16923"/>
                  <a:pt x="9255" y="16923"/>
                </a:cubicBezTo>
                <a:cubicBezTo>
                  <a:pt x="9127" y="16923"/>
                  <a:pt x="8999" y="16923"/>
                  <a:pt x="8871" y="16923"/>
                </a:cubicBezTo>
                <a:cubicBezTo>
                  <a:pt x="8871" y="16923"/>
                  <a:pt x="8871" y="16923"/>
                  <a:pt x="8743" y="16923"/>
                </a:cubicBezTo>
                <a:cubicBezTo>
                  <a:pt x="8616" y="16923"/>
                  <a:pt x="8488" y="16923"/>
                  <a:pt x="8360" y="16923"/>
                </a:cubicBezTo>
                <a:cubicBezTo>
                  <a:pt x="6571" y="16923"/>
                  <a:pt x="5037" y="16284"/>
                  <a:pt x="3887" y="15134"/>
                </a:cubicBezTo>
                <a:close/>
                <a:moveTo>
                  <a:pt x="2097" y="10149"/>
                </a:moveTo>
                <a:cubicBezTo>
                  <a:pt x="2353" y="8232"/>
                  <a:pt x="3248" y="6315"/>
                  <a:pt x="4781" y="4781"/>
                </a:cubicBezTo>
                <a:cubicBezTo>
                  <a:pt x="6443" y="3120"/>
                  <a:pt x="8616" y="2097"/>
                  <a:pt x="10788" y="2097"/>
                </a:cubicBezTo>
                <a:cubicBezTo>
                  <a:pt x="12450" y="2097"/>
                  <a:pt x="14111" y="2736"/>
                  <a:pt x="15134" y="3887"/>
                </a:cubicBezTo>
                <a:cubicBezTo>
                  <a:pt x="16412" y="5165"/>
                  <a:pt x="17051" y="6954"/>
                  <a:pt x="16923" y="8871"/>
                </a:cubicBezTo>
                <a:cubicBezTo>
                  <a:pt x="16795" y="10916"/>
                  <a:pt x="15901" y="12833"/>
                  <a:pt x="14367" y="14367"/>
                </a:cubicBezTo>
                <a:cubicBezTo>
                  <a:pt x="13856" y="14751"/>
                  <a:pt x="13345" y="15134"/>
                  <a:pt x="12833" y="15517"/>
                </a:cubicBezTo>
                <a:cubicBezTo>
                  <a:pt x="10661" y="13856"/>
                  <a:pt x="10661" y="13856"/>
                  <a:pt x="10661" y="13856"/>
                </a:cubicBezTo>
                <a:cubicBezTo>
                  <a:pt x="10661" y="13856"/>
                  <a:pt x="10533" y="13728"/>
                  <a:pt x="10661" y="13728"/>
                </a:cubicBezTo>
                <a:cubicBezTo>
                  <a:pt x="10661" y="13217"/>
                  <a:pt x="10661" y="13217"/>
                  <a:pt x="10661" y="13217"/>
                </a:cubicBezTo>
                <a:cubicBezTo>
                  <a:pt x="11811" y="12961"/>
                  <a:pt x="12706" y="12194"/>
                  <a:pt x="13345" y="11044"/>
                </a:cubicBezTo>
                <a:cubicBezTo>
                  <a:pt x="13984" y="10916"/>
                  <a:pt x="14495" y="10405"/>
                  <a:pt x="14495" y="9766"/>
                </a:cubicBezTo>
                <a:cubicBezTo>
                  <a:pt x="14623" y="9255"/>
                  <a:pt x="14623" y="9255"/>
                  <a:pt x="14623" y="9255"/>
                </a:cubicBezTo>
                <a:cubicBezTo>
                  <a:pt x="14623" y="8743"/>
                  <a:pt x="14367" y="8232"/>
                  <a:pt x="13856" y="7977"/>
                </a:cubicBezTo>
                <a:cubicBezTo>
                  <a:pt x="13856" y="6571"/>
                  <a:pt x="12961" y="5037"/>
                  <a:pt x="9766" y="5037"/>
                </a:cubicBezTo>
                <a:cubicBezTo>
                  <a:pt x="9638" y="5037"/>
                  <a:pt x="9510" y="5037"/>
                  <a:pt x="9382" y="5037"/>
                </a:cubicBezTo>
                <a:cubicBezTo>
                  <a:pt x="8743" y="5037"/>
                  <a:pt x="8104" y="4909"/>
                  <a:pt x="7721" y="4653"/>
                </a:cubicBezTo>
                <a:cubicBezTo>
                  <a:pt x="7593" y="4526"/>
                  <a:pt x="7465" y="4398"/>
                  <a:pt x="7465" y="4398"/>
                </a:cubicBezTo>
                <a:cubicBezTo>
                  <a:pt x="7338" y="4142"/>
                  <a:pt x="7082" y="4142"/>
                  <a:pt x="6954" y="4142"/>
                </a:cubicBezTo>
                <a:cubicBezTo>
                  <a:pt x="6698" y="4270"/>
                  <a:pt x="6571" y="4398"/>
                  <a:pt x="6571" y="4526"/>
                </a:cubicBezTo>
                <a:cubicBezTo>
                  <a:pt x="6571" y="4781"/>
                  <a:pt x="6571" y="4909"/>
                  <a:pt x="6571" y="5165"/>
                </a:cubicBezTo>
                <a:cubicBezTo>
                  <a:pt x="6571" y="5548"/>
                  <a:pt x="6571" y="5548"/>
                  <a:pt x="6443" y="5804"/>
                </a:cubicBezTo>
                <a:cubicBezTo>
                  <a:pt x="6315" y="5932"/>
                  <a:pt x="6315" y="6059"/>
                  <a:pt x="6187" y="6187"/>
                </a:cubicBezTo>
                <a:cubicBezTo>
                  <a:pt x="5932" y="6571"/>
                  <a:pt x="5804" y="6954"/>
                  <a:pt x="5548" y="7338"/>
                </a:cubicBezTo>
                <a:cubicBezTo>
                  <a:pt x="5293" y="7593"/>
                  <a:pt x="5037" y="7849"/>
                  <a:pt x="4909" y="8232"/>
                </a:cubicBezTo>
                <a:cubicBezTo>
                  <a:pt x="4781" y="8743"/>
                  <a:pt x="4781" y="8743"/>
                  <a:pt x="4781" y="8743"/>
                </a:cubicBezTo>
                <a:cubicBezTo>
                  <a:pt x="4653" y="9127"/>
                  <a:pt x="4909" y="9638"/>
                  <a:pt x="5293" y="9894"/>
                </a:cubicBezTo>
                <a:cubicBezTo>
                  <a:pt x="5420" y="10916"/>
                  <a:pt x="5804" y="11811"/>
                  <a:pt x="6571" y="12450"/>
                </a:cubicBezTo>
                <a:cubicBezTo>
                  <a:pt x="6443" y="12833"/>
                  <a:pt x="6443" y="12833"/>
                  <a:pt x="6443" y="12833"/>
                </a:cubicBezTo>
                <a:cubicBezTo>
                  <a:pt x="6443" y="12833"/>
                  <a:pt x="6443" y="12833"/>
                  <a:pt x="6443" y="12833"/>
                </a:cubicBezTo>
                <a:cubicBezTo>
                  <a:pt x="4398" y="13345"/>
                  <a:pt x="4398" y="13345"/>
                  <a:pt x="4398" y="13345"/>
                </a:cubicBezTo>
                <a:cubicBezTo>
                  <a:pt x="3887" y="13472"/>
                  <a:pt x="3375" y="13856"/>
                  <a:pt x="3248" y="14367"/>
                </a:cubicBezTo>
                <a:cubicBezTo>
                  <a:pt x="2353" y="13217"/>
                  <a:pt x="1969" y="11683"/>
                  <a:pt x="2097" y="1014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94" name="Freeform 1902"/>
          <p:cNvSpPr/>
          <p:nvPr/>
        </p:nvSpPr>
        <p:spPr>
          <a:xfrm>
            <a:off x="10693978" y="11877388"/>
            <a:ext cx="1070841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69" y="0"/>
                </a:moveTo>
                <a:cubicBezTo>
                  <a:pt x="11557" y="0"/>
                  <a:pt x="11144" y="0"/>
                  <a:pt x="10869" y="135"/>
                </a:cubicBezTo>
                <a:cubicBezTo>
                  <a:pt x="10456" y="0"/>
                  <a:pt x="10043" y="0"/>
                  <a:pt x="9631" y="0"/>
                </a:cubicBezTo>
                <a:cubicBezTo>
                  <a:pt x="6879" y="0"/>
                  <a:pt x="4403" y="1350"/>
                  <a:pt x="2614" y="3510"/>
                </a:cubicBezTo>
                <a:cubicBezTo>
                  <a:pt x="2614" y="3510"/>
                  <a:pt x="2614" y="3510"/>
                  <a:pt x="2614" y="3510"/>
                </a:cubicBezTo>
                <a:cubicBezTo>
                  <a:pt x="1926" y="4185"/>
                  <a:pt x="1513" y="4995"/>
                  <a:pt x="1101" y="5805"/>
                </a:cubicBezTo>
                <a:cubicBezTo>
                  <a:pt x="1101" y="5805"/>
                  <a:pt x="1101" y="5805"/>
                  <a:pt x="1101" y="5805"/>
                </a:cubicBezTo>
                <a:cubicBezTo>
                  <a:pt x="825" y="6480"/>
                  <a:pt x="550" y="7020"/>
                  <a:pt x="413" y="7695"/>
                </a:cubicBezTo>
                <a:cubicBezTo>
                  <a:pt x="413" y="7695"/>
                  <a:pt x="413" y="7695"/>
                  <a:pt x="413" y="7830"/>
                </a:cubicBezTo>
                <a:cubicBezTo>
                  <a:pt x="138" y="8775"/>
                  <a:pt x="0" y="9720"/>
                  <a:pt x="0" y="10800"/>
                </a:cubicBezTo>
                <a:cubicBezTo>
                  <a:pt x="0" y="12420"/>
                  <a:pt x="275" y="14040"/>
                  <a:pt x="963" y="15390"/>
                </a:cubicBezTo>
                <a:cubicBezTo>
                  <a:pt x="963" y="15390"/>
                  <a:pt x="963" y="15390"/>
                  <a:pt x="963" y="15390"/>
                </a:cubicBezTo>
                <a:cubicBezTo>
                  <a:pt x="1238" y="16200"/>
                  <a:pt x="1789" y="17010"/>
                  <a:pt x="2201" y="17685"/>
                </a:cubicBezTo>
                <a:cubicBezTo>
                  <a:pt x="2201" y="17685"/>
                  <a:pt x="2339" y="17820"/>
                  <a:pt x="2339" y="17820"/>
                </a:cubicBezTo>
                <a:cubicBezTo>
                  <a:pt x="2889" y="18495"/>
                  <a:pt x="3439" y="19035"/>
                  <a:pt x="4127" y="19575"/>
                </a:cubicBezTo>
                <a:cubicBezTo>
                  <a:pt x="4127" y="19575"/>
                  <a:pt x="4127" y="19710"/>
                  <a:pt x="4127" y="19710"/>
                </a:cubicBezTo>
                <a:cubicBezTo>
                  <a:pt x="5778" y="20925"/>
                  <a:pt x="7567" y="21600"/>
                  <a:pt x="9631" y="21600"/>
                </a:cubicBezTo>
                <a:cubicBezTo>
                  <a:pt x="10043" y="21600"/>
                  <a:pt x="10456" y="21600"/>
                  <a:pt x="10869" y="21465"/>
                </a:cubicBezTo>
                <a:cubicBezTo>
                  <a:pt x="11144" y="21600"/>
                  <a:pt x="11557" y="21600"/>
                  <a:pt x="11969" y="21600"/>
                </a:cubicBezTo>
                <a:cubicBezTo>
                  <a:pt x="17335" y="21600"/>
                  <a:pt x="21600" y="16740"/>
                  <a:pt x="21600" y="10800"/>
                </a:cubicBezTo>
                <a:cubicBezTo>
                  <a:pt x="21600" y="4860"/>
                  <a:pt x="17335" y="0"/>
                  <a:pt x="11969" y="0"/>
                </a:cubicBezTo>
                <a:close/>
                <a:moveTo>
                  <a:pt x="7980" y="945"/>
                </a:moveTo>
                <a:cubicBezTo>
                  <a:pt x="7842" y="1080"/>
                  <a:pt x="7704" y="1080"/>
                  <a:pt x="7567" y="1215"/>
                </a:cubicBezTo>
                <a:cubicBezTo>
                  <a:pt x="7567" y="1215"/>
                  <a:pt x="7429" y="1215"/>
                  <a:pt x="7429" y="1350"/>
                </a:cubicBezTo>
                <a:cubicBezTo>
                  <a:pt x="7292" y="1350"/>
                  <a:pt x="7154" y="1485"/>
                  <a:pt x="7017" y="1485"/>
                </a:cubicBezTo>
                <a:cubicBezTo>
                  <a:pt x="6329" y="1485"/>
                  <a:pt x="6329" y="1485"/>
                  <a:pt x="6329" y="1485"/>
                </a:cubicBezTo>
                <a:cubicBezTo>
                  <a:pt x="6879" y="1215"/>
                  <a:pt x="7429" y="1080"/>
                  <a:pt x="8117" y="945"/>
                </a:cubicBezTo>
                <a:cubicBezTo>
                  <a:pt x="7980" y="945"/>
                  <a:pt x="7980" y="945"/>
                  <a:pt x="7980" y="945"/>
                </a:cubicBezTo>
                <a:close/>
                <a:moveTo>
                  <a:pt x="4127" y="17145"/>
                </a:moveTo>
                <a:cubicBezTo>
                  <a:pt x="2752" y="17145"/>
                  <a:pt x="2752" y="17145"/>
                  <a:pt x="2752" y="17145"/>
                </a:cubicBezTo>
                <a:cubicBezTo>
                  <a:pt x="2476" y="16605"/>
                  <a:pt x="2064" y="16200"/>
                  <a:pt x="1926" y="15660"/>
                </a:cubicBezTo>
                <a:cubicBezTo>
                  <a:pt x="3302" y="15660"/>
                  <a:pt x="3302" y="15660"/>
                  <a:pt x="3302" y="15660"/>
                </a:cubicBezTo>
                <a:cubicBezTo>
                  <a:pt x="3302" y="15795"/>
                  <a:pt x="3439" y="15930"/>
                  <a:pt x="3439" y="16065"/>
                </a:cubicBezTo>
                <a:cubicBezTo>
                  <a:pt x="3577" y="16065"/>
                  <a:pt x="3577" y="16200"/>
                  <a:pt x="3577" y="16200"/>
                </a:cubicBezTo>
                <a:cubicBezTo>
                  <a:pt x="3715" y="16335"/>
                  <a:pt x="3715" y="16470"/>
                  <a:pt x="3852" y="16605"/>
                </a:cubicBezTo>
                <a:cubicBezTo>
                  <a:pt x="3852" y="16740"/>
                  <a:pt x="3852" y="16740"/>
                  <a:pt x="3852" y="16740"/>
                </a:cubicBezTo>
                <a:cubicBezTo>
                  <a:pt x="3990" y="16875"/>
                  <a:pt x="3990" y="17010"/>
                  <a:pt x="4127" y="17145"/>
                </a:cubicBezTo>
                <a:close/>
                <a:moveTo>
                  <a:pt x="1651" y="6345"/>
                </a:moveTo>
                <a:cubicBezTo>
                  <a:pt x="3164" y="6345"/>
                  <a:pt x="3164" y="6345"/>
                  <a:pt x="3164" y="6345"/>
                </a:cubicBezTo>
                <a:cubicBezTo>
                  <a:pt x="3027" y="6480"/>
                  <a:pt x="3027" y="6615"/>
                  <a:pt x="3027" y="6885"/>
                </a:cubicBezTo>
                <a:cubicBezTo>
                  <a:pt x="2889" y="6885"/>
                  <a:pt x="2889" y="6885"/>
                  <a:pt x="2889" y="7020"/>
                </a:cubicBezTo>
                <a:cubicBezTo>
                  <a:pt x="2889" y="7155"/>
                  <a:pt x="2752" y="7290"/>
                  <a:pt x="2752" y="7425"/>
                </a:cubicBezTo>
                <a:cubicBezTo>
                  <a:pt x="1238" y="7425"/>
                  <a:pt x="1238" y="7425"/>
                  <a:pt x="1238" y="7425"/>
                </a:cubicBezTo>
                <a:cubicBezTo>
                  <a:pt x="1376" y="7020"/>
                  <a:pt x="1513" y="6750"/>
                  <a:pt x="1651" y="6345"/>
                </a:cubicBezTo>
                <a:close/>
                <a:moveTo>
                  <a:pt x="825" y="10800"/>
                </a:moveTo>
                <a:cubicBezTo>
                  <a:pt x="825" y="10530"/>
                  <a:pt x="825" y="10260"/>
                  <a:pt x="825" y="9990"/>
                </a:cubicBezTo>
                <a:cubicBezTo>
                  <a:pt x="2339" y="9990"/>
                  <a:pt x="2339" y="9990"/>
                  <a:pt x="2339" y="9990"/>
                </a:cubicBezTo>
                <a:cubicBezTo>
                  <a:pt x="2339" y="10125"/>
                  <a:pt x="2339" y="10125"/>
                  <a:pt x="2339" y="10125"/>
                </a:cubicBezTo>
                <a:cubicBezTo>
                  <a:pt x="2339" y="10260"/>
                  <a:pt x="2339" y="10530"/>
                  <a:pt x="2339" y="10800"/>
                </a:cubicBezTo>
                <a:cubicBezTo>
                  <a:pt x="2339" y="10935"/>
                  <a:pt x="2339" y="11070"/>
                  <a:pt x="2339" y="11205"/>
                </a:cubicBezTo>
                <a:cubicBezTo>
                  <a:pt x="825" y="11205"/>
                  <a:pt x="825" y="11205"/>
                  <a:pt x="825" y="11205"/>
                </a:cubicBezTo>
                <a:cubicBezTo>
                  <a:pt x="825" y="11070"/>
                  <a:pt x="825" y="10935"/>
                  <a:pt x="825" y="10800"/>
                </a:cubicBezTo>
                <a:close/>
                <a:moveTo>
                  <a:pt x="2339" y="11880"/>
                </a:moveTo>
                <a:cubicBezTo>
                  <a:pt x="2339" y="12015"/>
                  <a:pt x="2339" y="12285"/>
                  <a:pt x="2339" y="12420"/>
                </a:cubicBezTo>
                <a:cubicBezTo>
                  <a:pt x="2339" y="12420"/>
                  <a:pt x="2339" y="12420"/>
                  <a:pt x="2339" y="12420"/>
                </a:cubicBezTo>
                <a:cubicBezTo>
                  <a:pt x="2476" y="12690"/>
                  <a:pt x="2476" y="12825"/>
                  <a:pt x="2476" y="13095"/>
                </a:cubicBezTo>
                <a:cubicBezTo>
                  <a:pt x="963" y="13095"/>
                  <a:pt x="963" y="13095"/>
                  <a:pt x="963" y="13095"/>
                </a:cubicBezTo>
                <a:cubicBezTo>
                  <a:pt x="963" y="12690"/>
                  <a:pt x="825" y="12285"/>
                  <a:pt x="825" y="11880"/>
                </a:cubicBezTo>
                <a:lnTo>
                  <a:pt x="2339" y="11880"/>
                </a:lnTo>
                <a:close/>
                <a:moveTo>
                  <a:pt x="2614" y="8235"/>
                </a:moveTo>
                <a:cubicBezTo>
                  <a:pt x="2614" y="8235"/>
                  <a:pt x="2614" y="8235"/>
                  <a:pt x="2476" y="8370"/>
                </a:cubicBezTo>
                <a:cubicBezTo>
                  <a:pt x="2476" y="8370"/>
                  <a:pt x="2476" y="8370"/>
                  <a:pt x="2476" y="8505"/>
                </a:cubicBezTo>
                <a:cubicBezTo>
                  <a:pt x="2476" y="8640"/>
                  <a:pt x="2476" y="8910"/>
                  <a:pt x="2339" y="9180"/>
                </a:cubicBezTo>
                <a:cubicBezTo>
                  <a:pt x="2339" y="9180"/>
                  <a:pt x="2339" y="9180"/>
                  <a:pt x="2339" y="9180"/>
                </a:cubicBezTo>
                <a:cubicBezTo>
                  <a:pt x="2339" y="9180"/>
                  <a:pt x="2339" y="9315"/>
                  <a:pt x="2339" y="9315"/>
                </a:cubicBezTo>
                <a:cubicBezTo>
                  <a:pt x="825" y="9315"/>
                  <a:pt x="825" y="9315"/>
                  <a:pt x="825" y="9315"/>
                </a:cubicBezTo>
                <a:cubicBezTo>
                  <a:pt x="963" y="8910"/>
                  <a:pt x="963" y="8505"/>
                  <a:pt x="1101" y="8235"/>
                </a:cubicBezTo>
                <a:lnTo>
                  <a:pt x="2614" y="8235"/>
                </a:lnTo>
                <a:close/>
                <a:moveTo>
                  <a:pt x="2614" y="13770"/>
                </a:moveTo>
                <a:cubicBezTo>
                  <a:pt x="2614" y="13770"/>
                  <a:pt x="2614" y="13905"/>
                  <a:pt x="2752" y="13905"/>
                </a:cubicBezTo>
                <a:cubicBezTo>
                  <a:pt x="2752" y="13905"/>
                  <a:pt x="2752" y="13905"/>
                  <a:pt x="2752" y="13905"/>
                </a:cubicBezTo>
                <a:cubicBezTo>
                  <a:pt x="2752" y="14175"/>
                  <a:pt x="2889" y="14445"/>
                  <a:pt x="2889" y="14580"/>
                </a:cubicBezTo>
                <a:cubicBezTo>
                  <a:pt x="2889" y="14715"/>
                  <a:pt x="2889" y="14715"/>
                  <a:pt x="3027" y="14715"/>
                </a:cubicBezTo>
                <a:cubicBezTo>
                  <a:pt x="3027" y="14850"/>
                  <a:pt x="3027" y="14850"/>
                  <a:pt x="3027" y="14850"/>
                </a:cubicBezTo>
                <a:cubicBezTo>
                  <a:pt x="1513" y="14850"/>
                  <a:pt x="1513" y="14850"/>
                  <a:pt x="1513" y="14850"/>
                </a:cubicBezTo>
                <a:cubicBezTo>
                  <a:pt x="1376" y="14580"/>
                  <a:pt x="1238" y="14175"/>
                  <a:pt x="1101" y="13770"/>
                </a:cubicBezTo>
                <a:lnTo>
                  <a:pt x="2614" y="13770"/>
                </a:lnTo>
                <a:close/>
                <a:moveTo>
                  <a:pt x="3852" y="4860"/>
                </a:moveTo>
                <a:cubicBezTo>
                  <a:pt x="3852" y="4860"/>
                  <a:pt x="3852" y="4860"/>
                  <a:pt x="3852" y="4995"/>
                </a:cubicBezTo>
                <a:cubicBezTo>
                  <a:pt x="3715" y="5130"/>
                  <a:pt x="3715" y="5265"/>
                  <a:pt x="3577" y="5400"/>
                </a:cubicBezTo>
                <a:cubicBezTo>
                  <a:pt x="3577" y="5400"/>
                  <a:pt x="3577" y="5535"/>
                  <a:pt x="3439" y="5535"/>
                </a:cubicBezTo>
                <a:cubicBezTo>
                  <a:pt x="3439" y="5535"/>
                  <a:pt x="3439" y="5535"/>
                  <a:pt x="3439" y="5535"/>
                </a:cubicBezTo>
                <a:cubicBezTo>
                  <a:pt x="2064" y="5535"/>
                  <a:pt x="2064" y="5535"/>
                  <a:pt x="2064" y="5535"/>
                </a:cubicBezTo>
                <a:cubicBezTo>
                  <a:pt x="2339" y="4995"/>
                  <a:pt x="2614" y="4590"/>
                  <a:pt x="3027" y="4050"/>
                </a:cubicBezTo>
                <a:cubicBezTo>
                  <a:pt x="4403" y="4050"/>
                  <a:pt x="4403" y="4050"/>
                  <a:pt x="4403" y="4050"/>
                </a:cubicBezTo>
                <a:cubicBezTo>
                  <a:pt x="4265" y="4185"/>
                  <a:pt x="4265" y="4185"/>
                  <a:pt x="4265" y="4320"/>
                </a:cubicBezTo>
                <a:cubicBezTo>
                  <a:pt x="4127" y="4455"/>
                  <a:pt x="3990" y="4590"/>
                  <a:pt x="3852" y="4860"/>
                </a:cubicBezTo>
                <a:close/>
                <a:moveTo>
                  <a:pt x="5090" y="2295"/>
                </a:moveTo>
                <a:cubicBezTo>
                  <a:pt x="6054" y="2295"/>
                  <a:pt x="6054" y="2295"/>
                  <a:pt x="6054" y="2295"/>
                </a:cubicBezTo>
                <a:cubicBezTo>
                  <a:pt x="5916" y="2295"/>
                  <a:pt x="5916" y="2430"/>
                  <a:pt x="5778" y="2430"/>
                </a:cubicBezTo>
                <a:cubicBezTo>
                  <a:pt x="5778" y="2565"/>
                  <a:pt x="5641" y="2565"/>
                  <a:pt x="5503" y="2700"/>
                </a:cubicBezTo>
                <a:cubicBezTo>
                  <a:pt x="5503" y="2835"/>
                  <a:pt x="5366" y="2835"/>
                  <a:pt x="5366" y="2970"/>
                </a:cubicBezTo>
                <a:cubicBezTo>
                  <a:pt x="5228" y="2970"/>
                  <a:pt x="5228" y="3105"/>
                  <a:pt x="5090" y="3105"/>
                </a:cubicBezTo>
                <a:cubicBezTo>
                  <a:pt x="5090" y="3240"/>
                  <a:pt x="4953" y="3240"/>
                  <a:pt x="4953" y="3375"/>
                </a:cubicBezTo>
                <a:cubicBezTo>
                  <a:pt x="3715" y="3375"/>
                  <a:pt x="3715" y="3375"/>
                  <a:pt x="3715" y="3375"/>
                </a:cubicBezTo>
                <a:cubicBezTo>
                  <a:pt x="4127" y="2970"/>
                  <a:pt x="4540" y="2565"/>
                  <a:pt x="5090" y="2295"/>
                </a:cubicBezTo>
                <a:close/>
                <a:moveTo>
                  <a:pt x="3302" y="17820"/>
                </a:moveTo>
                <a:cubicBezTo>
                  <a:pt x="4678" y="17820"/>
                  <a:pt x="4678" y="17820"/>
                  <a:pt x="4678" y="17820"/>
                </a:cubicBezTo>
                <a:cubicBezTo>
                  <a:pt x="4678" y="17955"/>
                  <a:pt x="4678" y="17955"/>
                  <a:pt x="4815" y="18090"/>
                </a:cubicBezTo>
                <a:cubicBezTo>
                  <a:pt x="4953" y="18225"/>
                  <a:pt x="4953" y="18360"/>
                  <a:pt x="5090" y="18495"/>
                </a:cubicBezTo>
                <a:cubicBezTo>
                  <a:pt x="5228" y="18495"/>
                  <a:pt x="5228" y="18630"/>
                  <a:pt x="5366" y="18630"/>
                </a:cubicBezTo>
                <a:cubicBezTo>
                  <a:pt x="5366" y="18765"/>
                  <a:pt x="5503" y="18765"/>
                  <a:pt x="5503" y="18900"/>
                </a:cubicBezTo>
                <a:cubicBezTo>
                  <a:pt x="5641" y="18900"/>
                  <a:pt x="5641" y="18900"/>
                  <a:pt x="5641" y="19035"/>
                </a:cubicBezTo>
                <a:cubicBezTo>
                  <a:pt x="4540" y="19035"/>
                  <a:pt x="4540" y="19035"/>
                  <a:pt x="4540" y="19035"/>
                </a:cubicBezTo>
                <a:cubicBezTo>
                  <a:pt x="4127" y="18630"/>
                  <a:pt x="3715" y="18225"/>
                  <a:pt x="3302" y="17820"/>
                </a:cubicBezTo>
                <a:close/>
                <a:moveTo>
                  <a:pt x="8117" y="20655"/>
                </a:moveTo>
                <a:cubicBezTo>
                  <a:pt x="7154" y="20520"/>
                  <a:pt x="6329" y="20115"/>
                  <a:pt x="5641" y="19710"/>
                </a:cubicBezTo>
                <a:cubicBezTo>
                  <a:pt x="6466" y="19710"/>
                  <a:pt x="6466" y="19710"/>
                  <a:pt x="6466" y="19710"/>
                </a:cubicBezTo>
                <a:cubicBezTo>
                  <a:pt x="6604" y="19710"/>
                  <a:pt x="6604" y="19845"/>
                  <a:pt x="6741" y="19845"/>
                </a:cubicBezTo>
                <a:cubicBezTo>
                  <a:pt x="6741" y="19845"/>
                  <a:pt x="6879" y="19980"/>
                  <a:pt x="6879" y="19980"/>
                </a:cubicBezTo>
                <a:cubicBezTo>
                  <a:pt x="7017" y="20115"/>
                  <a:pt x="7154" y="20250"/>
                  <a:pt x="7429" y="20250"/>
                </a:cubicBezTo>
                <a:cubicBezTo>
                  <a:pt x="7429" y="20385"/>
                  <a:pt x="7567" y="20385"/>
                  <a:pt x="7567" y="20385"/>
                </a:cubicBezTo>
                <a:cubicBezTo>
                  <a:pt x="7704" y="20520"/>
                  <a:pt x="7842" y="20520"/>
                  <a:pt x="7980" y="20655"/>
                </a:cubicBezTo>
                <a:cubicBezTo>
                  <a:pt x="7980" y="20655"/>
                  <a:pt x="7980" y="20655"/>
                  <a:pt x="8117" y="20655"/>
                </a:cubicBezTo>
                <a:close/>
                <a:moveTo>
                  <a:pt x="11969" y="20790"/>
                </a:moveTo>
                <a:cubicBezTo>
                  <a:pt x="11694" y="20790"/>
                  <a:pt x="11419" y="20790"/>
                  <a:pt x="11006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731" y="20790"/>
                  <a:pt x="10594" y="20790"/>
                  <a:pt x="10456" y="20655"/>
                </a:cubicBezTo>
                <a:cubicBezTo>
                  <a:pt x="10456" y="20655"/>
                  <a:pt x="10456" y="20655"/>
                  <a:pt x="10456" y="20655"/>
                </a:cubicBezTo>
                <a:cubicBezTo>
                  <a:pt x="10318" y="20655"/>
                  <a:pt x="10181" y="20655"/>
                  <a:pt x="10043" y="20655"/>
                </a:cubicBezTo>
                <a:cubicBezTo>
                  <a:pt x="10043" y="20655"/>
                  <a:pt x="10043" y="20655"/>
                  <a:pt x="10043" y="20655"/>
                </a:cubicBezTo>
                <a:cubicBezTo>
                  <a:pt x="9906" y="20520"/>
                  <a:pt x="9768" y="20520"/>
                  <a:pt x="9631" y="20520"/>
                </a:cubicBezTo>
                <a:cubicBezTo>
                  <a:pt x="9631" y="20520"/>
                  <a:pt x="9631" y="20520"/>
                  <a:pt x="9493" y="20520"/>
                </a:cubicBezTo>
                <a:cubicBezTo>
                  <a:pt x="9493" y="20385"/>
                  <a:pt x="9355" y="20385"/>
                  <a:pt x="9218" y="20385"/>
                </a:cubicBezTo>
                <a:cubicBezTo>
                  <a:pt x="9218" y="20385"/>
                  <a:pt x="9080" y="20385"/>
                  <a:pt x="9080" y="20250"/>
                </a:cubicBezTo>
                <a:cubicBezTo>
                  <a:pt x="8943" y="20250"/>
                  <a:pt x="8943" y="20250"/>
                  <a:pt x="8943" y="20250"/>
                </a:cubicBezTo>
                <a:cubicBezTo>
                  <a:pt x="6879" y="19440"/>
                  <a:pt x="5090" y="17685"/>
                  <a:pt x="4127" y="15660"/>
                </a:cubicBezTo>
                <a:cubicBezTo>
                  <a:pt x="4127" y="15525"/>
                  <a:pt x="4127" y="15525"/>
                  <a:pt x="4127" y="15525"/>
                </a:cubicBezTo>
                <a:cubicBezTo>
                  <a:pt x="3990" y="15390"/>
                  <a:pt x="3990" y="15255"/>
                  <a:pt x="3990" y="15120"/>
                </a:cubicBezTo>
                <a:cubicBezTo>
                  <a:pt x="3852" y="15120"/>
                  <a:pt x="3852" y="15120"/>
                  <a:pt x="3852" y="14985"/>
                </a:cubicBezTo>
                <a:cubicBezTo>
                  <a:pt x="3852" y="14985"/>
                  <a:pt x="3852" y="14850"/>
                  <a:pt x="3715" y="14715"/>
                </a:cubicBezTo>
                <a:cubicBezTo>
                  <a:pt x="3715" y="14715"/>
                  <a:pt x="3715" y="14580"/>
                  <a:pt x="3715" y="14580"/>
                </a:cubicBezTo>
                <a:cubicBezTo>
                  <a:pt x="3715" y="14445"/>
                  <a:pt x="3577" y="14445"/>
                  <a:pt x="3577" y="14310"/>
                </a:cubicBezTo>
                <a:cubicBezTo>
                  <a:pt x="3577" y="14310"/>
                  <a:pt x="3577" y="14175"/>
                  <a:pt x="3577" y="14175"/>
                </a:cubicBezTo>
                <a:cubicBezTo>
                  <a:pt x="3577" y="14040"/>
                  <a:pt x="3439" y="13905"/>
                  <a:pt x="3439" y="13905"/>
                </a:cubicBezTo>
                <a:cubicBezTo>
                  <a:pt x="3439" y="13770"/>
                  <a:pt x="3439" y="13770"/>
                  <a:pt x="3439" y="13635"/>
                </a:cubicBezTo>
                <a:cubicBezTo>
                  <a:pt x="3439" y="13635"/>
                  <a:pt x="3302" y="13500"/>
                  <a:pt x="3302" y="13500"/>
                </a:cubicBezTo>
                <a:cubicBezTo>
                  <a:pt x="3302" y="13365"/>
                  <a:pt x="3302" y="13230"/>
                  <a:pt x="3302" y="13230"/>
                </a:cubicBezTo>
                <a:cubicBezTo>
                  <a:pt x="3302" y="13095"/>
                  <a:pt x="3302" y="13095"/>
                  <a:pt x="3302" y="12960"/>
                </a:cubicBezTo>
                <a:cubicBezTo>
                  <a:pt x="3164" y="12825"/>
                  <a:pt x="3164" y="12825"/>
                  <a:pt x="3164" y="12690"/>
                </a:cubicBezTo>
                <a:cubicBezTo>
                  <a:pt x="3164" y="12690"/>
                  <a:pt x="3164" y="12555"/>
                  <a:pt x="3164" y="12555"/>
                </a:cubicBezTo>
                <a:cubicBezTo>
                  <a:pt x="3164" y="12420"/>
                  <a:pt x="3164" y="12285"/>
                  <a:pt x="3164" y="12285"/>
                </a:cubicBezTo>
                <a:cubicBezTo>
                  <a:pt x="3164" y="12150"/>
                  <a:pt x="3164" y="12150"/>
                  <a:pt x="3164" y="12015"/>
                </a:cubicBezTo>
                <a:cubicBezTo>
                  <a:pt x="3027" y="11880"/>
                  <a:pt x="3027" y="11880"/>
                  <a:pt x="3027" y="11745"/>
                </a:cubicBezTo>
                <a:cubicBezTo>
                  <a:pt x="3027" y="11745"/>
                  <a:pt x="3027" y="11610"/>
                  <a:pt x="3027" y="11475"/>
                </a:cubicBezTo>
                <a:cubicBezTo>
                  <a:pt x="3027" y="11475"/>
                  <a:pt x="3027" y="11340"/>
                  <a:pt x="3027" y="11340"/>
                </a:cubicBezTo>
                <a:cubicBezTo>
                  <a:pt x="3027" y="11070"/>
                  <a:pt x="3027" y="10935"/>
                  <a:pt x="3027" y="10800"/>
                </a:cubicBezTo>
                <a:cubicBezTo>
                  <a:pt x="3027" y="10665"/>
                  <a:pt x="3027" y="10530"/>
                  <a:pt x="3027" y="10260"/>
                </a:cubicBezTo>
                <a:cubicBezTo>
                  <a:pt x="3027" y="10260"/>
                  <a:pt x="3027" y="10125"/>
                  <a:pt x="3027" y="10125"/>
                </a:cubicBezTo>
                <a:cubicBezTo>
                  <a:pt x="3027" y="9990"/>
                  <a:pt x="3027" y="9855"/>
                  <a:pt x="3027" y="9855"/>
                </a:cubicBezTo>
                <a:cubicBezTo>
                  <a:pt x="3027" y="9720"/>
                  <a:pt x="3027" y="9720"/>
                  <a:pt x="3164" y="9585"/>
                </a:cubicBezTo>
                <a:cubicBezTo>
                  <a:pt x="3164" y="9450"/>
                  <a:pt x="3164" y="9450"/>
                  <a:pt x="3164" y="9315"/>
                </a:cubicBezTo>
                <a:cubicBezTo>
                  <a:pt x="3164" y="9315"/>
                  <a:pt x="3164" y="9180"/>
                  <a:pt x="3164" y="9045"/>
                </a:cubicBezTo>
                <a:cubicBezTo>
                  <a:pt x="3164" y="9045"/>
                  <a:pt x="3164" y="8910"/>
                  <a:pt x="3164" y="8910"/>
                </a:cubicBezTo>
                <a:cubicBezTo>
                  <a:pt x="3164" y="8775"/>
                  <a:pt x="3164" y="8775"/>
                  <a:pt x="3302" y="8640"/>
                </a:cubicBezTo>
                <a:cubicBezTo>
                  <a:pt x="3302" y="8505"/>
                  <a:pt x="3302" y="8505"/>
                  <a:pt x="3302" y="8370"/>
                </a:cubicBezTo>
                <a:cubicBezTo>
                  <a:pt x="3302" y="8370"/>
                  <a:pt x="3302" y="8235"/>
                  <a:pt x="3302" y="8100"/>
                </a:cubicBezTo>
                <a:cubicBezTo>
                  <a:pt x="3302" y="8100"/>
                  <a:pt x="3439" y="7965"/>
                  <a:pt x="3439" y="7965"/>
                </a:cubicBezTo>
                <a:cubicBezTo>
                  <a:pt x="3439" y="7830"/>
                  <a:pt x="3439" y="7830"/>
                  <a:pt x="3439" y="7695"/>
                </a:cubicBezTo>
                <a:cubicBezTo>
                  <a:pt x="3439" y="7695"/>
                  <a:pt x="3577" y="7560"/>
                  <a:pt x="3577" y="7425"/>
                </a:cubicBezTo>
                <a:cubicBezTo>
                  <a:pt x="3577" y="7425"/>
                  <a:pt x="3577" y="7290"/>
                  <a:pt x="3577" y="7290"/>
                </a:cubicBezTo>
                <a:cubicBezTo>
                  <a:pt x="3577" y="7155"/>
                  <a:pt x="3715" y="7155"/>
                  <a:pt x="3715" y="7020"/>
                </a:cubicBezTo>
                <a:cubicBezTo>
                  <a:pt x="3715" y="7020"/>
                  <a:pt x="3715" y="6885"/>
                  <a:pt x="3715" y="6885"/>
                </a:cubicBezTo>
                <a:cubicBezTo>
                  <a:pt x="3852" y="6750"/>
                  <a:pt x="3852" y="6615"/>
                  <a:pt x="3852" y="6615"/>
                </a:cubicBezTo>
                <a:cubicBezTo>
                  <a:pt x="3852" y="6480"/>
                  <a:pt x="3852" y="6480"/>
                  <a:pt x="3990" y="6480"/>
                </a:cubicBezTo>
                <a:cubicBezTo>
                  <a:pt x="3990" y="6345"/>
                  <a:pt x="3990" y="6210"/>
                  <a:pt x="4127" y="6075"/>
                </a:cubicBezTo>
                <a:cubicBezTo>
                  <a:pt x="4127" y="6075"/>
                  <a:pt x="4127" y="6075"/>
                  <a:pt x="4127" y="5940"/>
                </a:cubicBezTo>
                <a:cubicBezTo>
                  <a:pt x="5090" y="3915"/>
                  <a:pt x="6879" y="2160"/>
                  <a:pt x="8943" y="1350"/>
                </a:cubicBezTo>
                <a:cubicBezTo>
                  <a:pt x="8943" y="1350"/>
                  <a:pt x="8943" y="1350"/>
                  <a:pt x="9080" y="1350"/>
                </a:cubicBezTo>
                <a:cubicBezTo>
                  <a:pt x="9080" y="1215"/>
                  <a:pt x="9218" y="1215"/>
                  <a:pt x="9218" y="1215"/>
                </a:cubicBezTo>
                <a:cubicBezTo>
                  <a:pt x="9355" y="1215"/>
                  <a:pt x="9493" y="1215"/>
                  <a:pt x="9493" y="1080"/>
                </a:cubicBezTo>
                <a:cubicBezTo>
                  <a:pt x="9631" y="1080"/>
                  <a:pt x="9631" y="1080"/>
                  <a:pt x="9631" y="1080"/>
                </a:cubicBezTo>
                <a:cubicBezTo>
                  <a:pt x="9768" y="1080"/>
                  <a:pt x="9906" y="1080"/>
                  <a:pt x="10043" y="945"/>
                </a:cubicBezTo>
                <a:cubicBezTo>
                  <a:pt x="10043" y="945"/>
                  <a:pt x="10043" y="945"/>
                  <a:pt x="10043" y="945"/>
                </a:cubicBezTo>
                <a:cubicBezTo>
                  <a:pt x="10181" y="945"/>
                  <a:pt x="10318" y="945"/>
                  <a:pt x="10456" y="945"/>
                </a:cubicBezTo>
                <a:cubicBezTo>
                  <a:pt x="10456" y="945"/>
                  <a:pt x="10456" y="945"/>
                  <a:pt x="10456" y="945"/>
                </a:cubicBezTo>
                <a:cubicBezTo>
                  <a:pt x="10594" y="810"/>
                  <a:pt x="10731" y="810"/>
                  <a:pt x="10869" y="810"/>
                </a:cubicBezTo>
                <a:cubicBezTo>
                  <a:pt x="10869" y="810"/>
                  <a:pt x="10869" y="810"/>
                  <a:pt x="10869" y="810"/>
                </a:cubicBezTo>
                <a:cubicBezTo>
                  <a:pt x="11006" y="810"/>
                  <a:pt x="11006" y="810"/>
                  <a:pt x="11006" y="810"/>
                </a:cubicBezTo>
                <a:cubicBezTo>
                  <a:pt x="11419" y="810"/>
                  <a:pt x="11694" y="810"/>
                  <a:pt x="11969" y="810"/>
                </a:cubicBezTo>
                <a:cubicBezTo>
                  <a:pt x="16922" y="810"/>
                  <a:pt x="20912" y="5265"/>
                  <a:pt x="20912" y="10800"/>
                </a:cubicBezTo>
                <a:cubicBezTo>
                  <a:pt x="20912" y="16335"/>
                  <a:pt x="16922" y="20790"/>
                  <a:pt x="11969" y="20790"/>
                </a:cubicBezTo>
                <a:close/>
                <a:moveTo>
                  <a:pt x="4815" y="11205"/>
                </a:moveTo>
                <a:cubicBezTo>
                  <a:pt x="4540" y="11205"/>
                  <a:pt x="4403" y="11070"/>
                  <a:pt x="4403" y="10800"/>
                </a:cubicBezTo>
                <a:cubicBezTo>
                  <a:pt x="4403" y="10800"/>
                  <a:pt x="4403" y="10800"/>
                  <a:pt x="4403" y="10800"/>
                </a:cubicBezTo>
                <a:cubicBezTo>
                  <a:pt x="4403" y="10530"/>
                  <a:pt x="4403" y="10260"/>
                  <a:pt x="4403" y="9990"/>
                </a:cubicBezTo>
                <a:cubicBezTo>
                  <a:pt x="4540" y="9855"/>
                  <a:pt x="4678" y="9720"/>
                  <a:pt x="4815" y="9720"/>
                </a:cubicBezTo>
                <a:cubicBezTo>
                  <a:pt x="5090" y="9720"/>
                  <a:pt x="5228" y="9855"/>
                  <a:pt x="5228" y="10125"/>
                </a:cubicBezTo>
                <a:cubicBezTo>
                  <a:pt x="5228" y="10395"/>
                  <a:pt x="5228" y="10530"/>
                  <a:pt x="5228" y="10800"/>
                </a:cubicBezTo>
                <a:cubicBezTo>
                  <a:pt x="5228" y="11070"/>
                  <a:pt x="4953" y="11205"/>
                  <a:pt x="4815" y="11205"/>
                </a:cubicBezTo>
                <a:close/>
                <a:moveTo>
                  <a:pt x="18298" y="7965"/>
                </a:moveTo>
                <a:cubicBezTo>
                  <a:pt x="18161" y="7830"/>
                  <a:pt x="18298" y="7560"/>
                  <a:pt x="18436" y="7560"/>
                </a:cubicBezTo>
                <a:cubicBezTo>
                  <a:pt x="18711" y="7425"/>
                  <a:pt x="18848" y="7560"/>
                  <a:pt x="18986" y="7695"/>
                </a:cubicBezTo>
                <a:cubicBezTo>
                  <a:pt x="19124" y="7965"/>
                  <a:pt x="19124" y="8235"/>
                  <a:pt x="19261" y="8505"/>
                </a:cubicBezTo>
                <a:cubicBezTo>
                  <a:pt x="19261" y="8640"/>
                  <a:pt x="19124" y="8910"/>
                  <a:pt x="18986" y="8910"/>
                </a:cubicBezTo>
                <a:cubicBezTo>
                  <a:pt x="18848" y="8910"/>
                  <a:pt x="18848" y="8910"/>
                  <a:pt x="18848" y="8910"/>
                </a:cubicBezTo>
                <a:cubicBezTo>
                  <a:pt x="18711" y="8910"/>
                  <a:pt x="18436" y="8910"/>
                  <a:pt x="18436" y="8640"/>
                </a:cubicBezTo>
                <a:cubicBezTo>
                  <a:pt x="18436" y="8505"/>
                  <a:pt x="18298" y="8235"/>
                  <a:pt x="18298" y="7965"/>
                </a:cubicBezTo>
                <a:close/>
                <a:moveTo>
                  <a:pt x="17473" y="15930"/>
                </a:moveTo>
                <a:cubicBezTo>
                  <a:pt x="17610" y="16065"/>
                  <a:pt x="17610" y="16335"/>
                  <a:pt x="17473" y="16470"/>
                </a:cubicBezTo>
                <a:cubicBezTo>
                  <a:pt x="17335" y="16740"/>
                  <a:pt x="17197" y="16875"/>
                  <a:pt x="16922" y="17010"/>
                </a:cubicBezTo>
                <a:cubicBezTo>
                  <a:pt x="16922" y="17145"/>
                  <a:pt x="16785" y="17145"/>
                  <a:pt x="16647" y="17145"/>
                </a:cubicBezTo>
                <a:cubicBezTo>
                  <a:pt x="16647" y="17145"/>
                  <a:pt x="16510" y="17145"/>
                  <a:pt x="16372" y="17010"/>
                </a:cubicBezTo>
                <a:cubicBezTo>
                  <a:pt x="16234" y="16875"/>
                  <a:pt x="16234" y="16740"/>
                  <a:pt x="16372" y="16605"/>
                </a:cubicBezTo>
                <a:cubicBezTo>
                  <a:pt x="16647" y="16335"/>
                  <a:pt x="16785" y="16200"/>
                  <a:pt x="16922" y="16065"/>
                </a:cubicBezTo>
                <a:cubicBezTo>
                  <a:pt x="17060" y="15795"/>
                  <a:pt x="17335" y="15795"/>
                  <a:pt x="17473" y="15930"/>
                </a:cubicBezTo>
                <a:close/>
                <a:moveTo>
                  <a:pt x="5641" y="13635"/>
                </a:moveTo>
                <a:cubicBezTo>
                  <a:pt x="5778" y="13770"/>
                  <a:pt x="5641" y="14040"/>
                  <a:pt x="5366" y="14040"/>
                </a:cubicBezTo>
                <a:cubicBezTo>
                  <a:pt x="5366" y="14040"/>
                  <a:pt x="5366" y="14040"/>
                  <a:pt x="5228" y="14040"/>
                </a:cubicBezTo>
                <a:cubicBezTo>
                  <a:pt x="5090" y="14040"/>
                  <a:pt x="4953" y="14040"/>
                  <a:pt x="4953" y="13770"/>
                </a:cubicBezTo>
                <a:cubicBezTo>
                  <a:pt x="4815" y="13635"/>
                  <a:pt x="4815" y="13365"/>
                  <a:pt x="4678" y="13095"/>
                </a:cubicBezTo>
                <a:cubicBezTo>
                  <a:pt x="4678" y="12825"/>
                  <a:pt x="4815" y="12690"/>
                  <a:pt x="4953" y="12690"/>
                </a:cubicBezTo>
                <a:cubicBezTo>
                  <a:pt x="5228" y="12555"/>
                  <a:pt x="5366" y="12690"/>
                  <a:pt x="5503" y="12960"/>
                </a:cubicBezTo>
                <a:cubicBezTo>
                  <a:pt x="5503" y="13095"/>
                  <a:pt x="5641" y="13365"/>
                  <a:pt x="5641" y="13635"/>
                </a:cubicBezTo>
                <a:close/>
                <a:moveTo>
                  <a:pt x="15822" y="4050"/>
                </a:moveTo>
                <a:cubicBezTo>
                  <a:pt x="15684" y="4185"/>
                  <a:pt x="15546" y="4185"/>
                  <a:pt x="15546" y="4185"/>
                </a:cubicBezTo>
                <a:cubicBezTo>
                  <a:pt x="15409" y="4185"/>
                  <a:pt x="15409" y="4185"/>
                  <a:pt x="15271" y="4185"/>
                </a:cubicBezTo>
                <a:cubicBezTo>
                  <a:pt x="15134" y="4050"/>
                  <a:pt x="14859" y="3915"/>
                  <a:pt x="14721" y="3780"/>
                </a:cubicBezTo>
                <a:cubicBezTo>
                  <a:pt x="14446" y="3645"/>
                  <a:pt x="14446" y="3510"/>
                  <a:pt x="14446" y="3240"/>
                </a:cubicBezTo>
                <a:cubicBezTo>
                  <a:pt x="14583" y="3105"/>
                  <a:pt x="14859" y="3105"/>
                  <a:pt x="14996" y="3105"/>
                </a:cubicBezTo>
                <a:cubicBezTo>
                  <a:pt x="15271" y="3240"/>
                  <a:pt x="15409" y="3375"/>
                  <a:pt x="15684" y="3510"/>
                </a:cubicBezTo>
                <a:cubicBezTo>
                  <a:pt x="15822" y="3645"/>
                  <a:pt x="15959" y="3915"/>
                  <a:pt x="15822" y="4050"/>
                </a:cubicBezTo>
                <a:close/>
                <a:moveTo>
                  <a:pt x="15271" y="17955"/>
                </a:moveTo>
                <a:cubicBezTo>
                  <a:pt x="15271" y="18090"/>
                  <a:pt x="15271" y="18360"/>
                  <a:pt x="14996" y="18495"/>
                </a:cubicBezTo>
                <a:cubicBezTo>
                  <a:pt x="14859" y="18630"/>
                  <a:pt x="14583" y="18630"/>
                  <a:pt x="14308" y="18765"/>
                </a:cubicBezTo>
                <a:cubicBezTo>
                  <a:pt x="14308" y="18765"/>
                  <a:pt x="14308" y="18765"/>
                  <a:pt x="14171" y="18765"/>
                </a:cubicBezTo>
                <a:cubicBezTo>
                  <a:pt x="14033" y="18765"/>
                  <a:pt x="13896" y="18630"/>
                  <a:pt x="13896" y="18495"/>
                </a:cubicBezTo>
                <a:cubicBezTo>
                  <a:pt x="13758" y="18360"/>
                  <a:pt x="13896" y="18090"/>
                  <a:pt x="14033" y="18090"/>
                </a:cubicBezTo>
                <a:cubicBezTo>
                  <a:pt x="14308" y="17955"/>
                  <a:pt x="14446" y="17955"/>
                  <a:pt x="14721" y="17820"/>
                </a:cubicBezTo>
                <a:cubicBezTo>
                  <a:pt x="14859" y="17685"/>
                  <a:pt x="15134" y="17820"/>
                  <a:pt x="15271" y="17955"/>
                </a:cubicBezTo>
                <a:close/>
                <a:moveTo>
                  <a:pt x="17885" y="6210"/>
                </a:moveTo>
                <a:cubicBezTo>
                  <a:pt x="17748" y="6210"/>
                  <a:pt x="17748" y="6210"/>
                  <a:pt x="17610" y="6210"/>
                </a:cubicBezTo>
                <a:cubicBezTo>
                  <a:pt x="17473" y="6210"/>
                  <a:pt x="17335" y="6210"/>
                  <a:pt x="17335" y="6075"/>
                </a:cubicBezTo>
                <a:cubicBezTo>
                  <a:pt x="17197" y="5940"/>
                  <a:pt x="17060" y="5670"/>
                  <a:pt x="16922" y="5535"/>
                </a:cubicBezTo>
                <a:cubicBezTo>
                  <a:pt x="16785" y="5400"/>
                  <a:pt x="16785" y="5130"/>
                  <a:pt x="16922" y="4995"/>
                </a:cubicBezTo>
                <a:cubicBezTo>
                  <a:pt x="17060" y="4860"/>
                  <a:pt x="17335" y="4860"/>
                  <a:pt x="17473" y="5130"/>
                </a:cubicBezTo>
                <a:cubicBezTo>
                  <a:pt x="17610" y="5265"/>
                  <a:pt x="17748" y="5535"/>
                  <a:pt x="17885" y="5670"/>
                </a:cubicBezTo>
                <a:cubicBezTo>
                  <a:pt x="18023" y="5805"/>
                  <a:pt x="18023" y="6075"/>
                  <a:pt x="17885" y="6210"/>
                </a:cubicBezTo>
                <a:close/>
                <a:moveTo>
                  <a:pt x="19536" y="10800"/>
                </a:moveTo>
                <a:cubicBezTo>
                  <a:pt x="19536" y="10800"/>
                  <a:pt x="19536" y="10800"/>
                  <a:pt x="19536" y="10800"/>
                </a:cubicBezTo>
                <a:cubicBezTo>
                  <a:pt x="19536" y="11070"/>
                  <a:pt x="19536" y="11340"/>
                  <a:pt x="19399" y="11475"/>
                </a:cubicBezTo>
                <a:cubicBezTo>
                  <a:pt x="19399" y="11745"/>
                  <a:pt x="19261" y="11880"/>
                  <a:pt x="19124" y="11880"/>
                </a:cubicBezTo>
                <a:cubicBezTo>
                  <a:pt x="19124" y="11880"/>
                  <a:pt x="19124" y="11880"/>
                  <a:pt x="18986" y="11880"/>
                </a:cubicBezTo>
                <a:cubicBezTo>
                  <a:pt x="18848" y="11880"/>
                  <a:pt x="18711" y="11745"/>
                  <a:pt x="18711" y="11475"/>
                </a:cubicBezTo>
                <a:cubicBezTo>
                  <a:pt x="18711" y="11205"/>
                  <a:pt x="18711" y="11070"/>
                  <a:pt x="18711" y="10800"/>
                </a:cubicBezTo>
                <a:cubicBezTo>
                  <a:pt x="18711" y="10530"/>
                  <a:pt x="18848" y="10395"/>
                  <a:pt x="19124" y="10395"/>
                </a:cubicBezTo>
                <a:cubicBezTo>
                  <a:pt x="19261" y="10395"/>
                  <a:pt x="19536" y="10530"/>
                  <a:pt x="19536" y="10800"/>
                </a:cubicBezTo>
                <a:close/>
                <a:moveTo>
                  <a:pt x="18986" y="13770"/>
                </a:moveTo>
                <a:cubicBezTo>
                  <a:pt x="18848" y="14040"/>
                  <a:pt x="18848" y="14310"/>
                  <a:pt x="18711" y="14580"/>
                </a:cubicBezTo>
                <a:cubicBezTo>
                  <a:pt x="18711" y="14715"/>
                  <a:pt x="18573" y="14715"/>
                  <a:pt x="18298" y="14715"/>
                </a:cubicBezTo>
                <a:cubicBezTo>
                  <a:pt x="18298" y="14715"/>
                  <a:pt x="18298" y="14715"/>
                  <a:pt x="18161" y="14715"/>
                </a:cubicBezTo>
                <a:cubicBezTo>
                  <a:pt x="18023" y="14580"/>
                  <a:pt x="17885" y="14445"/>
                  <a:pt x="18023" y="14175"/>
                </a:cubicBezTo>
                <a:cubicBezTo>
                  <a:pt x="18161" y="14040"/>
                  <a:pt x="18161" y="13770"/>
                  <a:pt x="18298" y="13500"/>
                </a:cubicBezTo>
                <a:cubicBezTo>
                  <a:pt x="18298" y="13365"/>
                  <a:pt x="18573" y="13230"/>
                  <a:pt x="18711" y="13365"/>
                </a:cubicBezTo>
                <a:cubicBezTo>
                  <a:pt x="18986" y="13365"/>
                  <a:pt x="19124" y="13635"/>
                  <a:pt x="18986" y="13770"/>
                </a:cubicBezTo>
                <a:close/>
                <a:moveTo>
                  <a:pt x="13070" y="2835"/>
                </a:moveTo>
                <a:cubicBezTo>
                  <a:pt x="13070" y="3105"/>
                  <a:pt x="12932" y="3240"/>
                  <a:pt x="12657" y="3240"/>
                </a:cubicBezTo>
                <a:cubicBezTo>
                  <a:pt x="12657" y="3240"/>
                  <a:pt x="12657" y="3240"/>
                  <a:pt x="12657" y="3240"/>
                </a:cubicBezTo>
                <a:cubicBezTo>
                  <a:pt x="12382" y="3105"/>
                  <a:pt x="12245" y="3105"/>
                  <a:pt x="11969" y="3105"/>
                </a:cubicBezTo>
                <a:cubicBezTo>
                  <a:pt x="11694" y="3105"/>
                  <a:pt x="11557" y="2970"/>
                  <a:pt x="11557" y="2835"/>
                </a:cubicBezTo>
                <a:cubicBezTo>
                  <a:pt x="11557" y="2565"/>
                  <a:pt x="11694" y="2430"/>
                  <a:pt x="11969" y="2430"/>
                </a:cubicBezTo>
                <a:cubicBezTo>
                  <a:pt x="11969" y="2430"/>
                  <a:pt x="11969" y="2430"/>
                  <a:pt x="11969" y="2430"/>
                </a:cubicBezTo>
                <a:cubicBezTo>
                  <a:pt x="12245" y="2430"/>
                  <a:pt x="12520" y="2430"/>
                  <a:pt x="12795" y="2430"/>
                </a:cubicBezTo>
                <a:cubicBezTo>
                  <a:pt x="12932" y="2430"/>
                  <a:pt x="13070" y="2700"/>
                  <a:pt x="13070" y="2835"/>
                </a:cubicBezTo>
                <a:close/>
                <a:moveTo>
                  <a:pt x="7017" y="16065"/>
                </a:moveTo>
                <a:cubicBezTo>
                  <a:pt x="7154" y="16200"/>
                  <a:pt x="7154" y="16470"/>
                  <a:pt x="7017" y="16605"/>
                </a:cubicBezTo>
                <a:cubicBezTo>
                  <a:pt x="6879" y="16605"/>
                  <a:pt x="6879" y="16605"/>
                  <a:pt x="6741" y="16605"/>
                </a:cubicBezTo>
                <a:cubicBezTo>
                  <a:pt x="6604" y="16605"/>
                  <a:pt x="6466" y="16605"/>
                  <a:pt x="6466" y="16470"/>
                </a:cubicBezTo>
                <a:cubicBezTo>
                  <a:pt x="6329" y="16335"/>
                  <a:pt x="6191" y="16065"/>
                  <a:pt x="5916" y="15930"/>
                </a:cubicBezTo>
                <a:cubicBezTo>
                  <a:pt x="5916" y="15660"/>
                  <a:pt x="5916" y="15525"/>
                  <a:pt x="6054" y="15390"/>
                </a:cubicBezTo>
                <a:cubicBezTo>
                  <a:pt x="6191" y="15255"/>
                  <a:pt x="6466" y="15255"/>
                  <a:pt x="6604" y="15525"/>
                </a:cubicBezTo>
                <a:cubicBezTo>
                  <a:pt x="6741" y="15660"/>
                  <a:pt x="6879" y="15930"/>
                  <a:pt x="7017" y="16065"/>
                </a:cubicBezTo>
                <a:close/>
                <a:moveTo>
                  <a:pt x="5916" y="7425"/>
                </a:moveTo>
                <a:cubicBezTo>
                  <a:pt x="5778" y="7560"/>
                  <a:pt x="5778" y="7830"/>
                  <a:pt x="5641" y="7965"/>
                </a:cubicBezTo>
                <a:cubicBezTo>
                  <a:pt x="5641" y="8235"/>
                  <a:pt x="5503" y="8235"/>
                  <a:pt x="5228" y="8235"/>
                </a:cubicBezTo>
                <a:cubicBezTo>
                  <a:pt x="5228" y="8235"/>
                  <a:pt x="5228" y="8235"/>
                  <a:pt x="5228" y="8235"/>
                </a:cubicBezTo>
                <a:cubicBezTo>
                  <a:pt x="4953" y="8235"/>
                  <a:pt x="4815" y="7965"/>
                  <a:pt x="4953" y="7830"/>
                </a:cubicBezTo>
                <a:cubicBezTo>
                  <a:pt x="4953" y="7560"/>
                  <a:pt x="5090" y="7290"/>
                  <a:pt x="5228" y="7020"/>
                </a:cubicBezTo>
                <a:cubicBezTo>
                  <a:pt x="5228" y="6885"/>
                  <a:pt x="5503" y="6750"/>
                  <a:pt x="5778" y="6885"/>
                </a:cubicBezTo>
                <a:cubicBezTo>
                  <a:pt x="5916" y="7020"/>
                  <a:pt x="6054" y="7155"/>
                  <a:pt x="5916" y="7425"/>
                </a:cubicBezTo>
                <a:close/>
                <a:moveTo>
                  <a:pt x="12382" y="18765"/>
                </a:moveTo>
                <a:cubicBezTo>
                  <a:pt x="12382" y="19035"/>
                  <a:pt x="12245" y="19170"/>
                  <a:pt x="11969" y="19170"/>
                </a:cubicBezTo>
                <a:cubicBezTo>
                  <a:pt x="11969" y="19170"/>
                  <a:pt x="11969" y="19170"/>
                  <a:pt x="11969" y="19170"/>
                </a:cubicBezTo>
                <a:cubicBezTo>
                  <a:pt x="11694" y="19170"/>
                  <a:pt x="11419" y="19170"/>
                  <a:pt x="11144" y="19170"/>
                </a:cubicBezTo>
                <a:cubicBezTo>
                  <a:pt x="11006" y="19170"/>
                  <a:pt x="10869" y="18900"/>
                  <a:pt x="10869" y="18765"/>
                </a:cubicBezTo>
                <a:cubicBezTo>
                  <a:pt x="10869" y="18495"/>
                  <a:pt x="11006" y="18360"/>
                  <a:pt x="11282" y="18360"/>
                </a:cubicBezTo>
                <a:cubicBezTo>
                  <a:pt x="11419" y="18495"/>
                  <a:pt x="11694" y="18495"/>
                  <a:pt x="11969" y="18495"/>
                </a:cubicBezTo>
                <a:cubicBezTo>
                  <a:pt x="12107" y="18495"/>
                  <a:pt x="12382" y="18630"/>
                  <a:pt x="12382" y="18765"/>
                </a:cubicBezTo>
                <a:close/>
                <a:moveTo>
                  <a:pt x="7567" y="4455"/>
                </a:moveTo>
                <a:cubicBezTo>
                  <a:pt x="7704" y="4725"/>
                  <a:pt x="7704" y="4860"/>
                  <a:pt x="7567" y="4995"/>
                </a:cubicBezTo>
                <a:cubicBezTo>
                  <a:pt x="7292" y="5265"/>
                  <a:pt x="7154" y="5400"/>
                  <a:pt x="7017" y="5535"/>
                </a:cubicBezTo>
                <a:cubicBezTo>
                  <a:pt x="7017" y="5670"/>
                  <a:pt x="6879" y="5670"/>
                  <a:pt x="6741" y="5670"/>
                </a:cubicBezTo>
                <a:cubicBezTo>
                  <a:pt x="6604" y="5670"/>
                  <a:pt x="6604" y="5670"/>
                  <a:pt x="6466" y="5670"/>
                </a:cubicBezTo>
                <a:cubicBezTo>
                  <a:pt x="6329" y="5535"/>
                  <a:pt x="6329" y="5265"/>
                  <a:pt x="6466" y="5130"/>
                </a:cubicBezTo>
                <a:cubicBezTo>
                  <a:pt x="6604" y="4860"/>
                  <a:pt x="6741" y="4725"/>
                  <a:pt x="7017" y="4455"/>
                </a:cubicBezTo>
                <a:cubicBezTo>
                  <a:pt x="7154" y="4320"/>
                  <a:pt x="7292" y="4320"/>
                  <a:pt x="7567" y="4455"/>
                </a:cubicBezTo>
                <a:close/>
                <a:moveTo>
                  <a:pt x="10043" y="3105"/>
                </a:moveTo>
                <a:cubicBezTo>
                  <a:pt x="10181" y="3240"/>
                  <a:pt x="10043" y="3510"/>
                  <a:pt x="9906" y="3510"/>
                </a:cubicBezTo>
                <a:cubicBezTo>
                  <a:pt x="9631" y="3645"/>
                  <a:pt x="9493" y="3645"/>
                  <a:pt x="9218" y="3780"/>
                </a:cubicBezTo>
                <a:cubicBezTo>
                  <a:pt x="9218" y="3780"/>
                  <a:pt x="9080" y="3915"/>
                  <a:pt x="9080" y="3915"/>
                </a:cubicBezTo>
                <a:cubicBezTo>
                  <a:pt x="8943" y="3915"/>
                  <a:pt x="8805" y="3780"/>
                  <a:pt x="8668" y="3645"/>
                </a:cubicBezTo>
                <a:cubicBezTo>
                  <a:pt x="8668" y="3510"/>
                  <a:pt x="8668" y="3240"/>
                  <a:pt x="8805" y="3105"/>
                </a:cubicBezTo>
                <a:cubicBezTo>
                  <a:pt x="9080" y="2970"/>
                  <a:pt x="9355" y="2970"/>
                  <a:pt x="9631" y="2835"/>
                </a:cubicBezTo>
                <a:cubicBezTo>
                  <a:pt x="9768" y="2700"/>
                  <a:pt x="10043" y="2835"/>
                  <a:pt x="10043" y="3105"/>
                </a:cubicBezTo>
                <a:close/>
                <a:moveTo>
                  <a:pt x="9355" y="18360"/>
                </a:moveTo>
                <a:cubicBezTo>
                  <a:pt x="9355" y="18495"/>
                  <a:pt x="9218" y="18495"/>
                  <a:pt x="9080" y="18495"/>
                </a:cubicBezTo>
                <a:cubicBezTo>
                  <a:pt x="8943" y="18495"/>
                  <a:pt x="8943" y="18495"/>
                  <a:pt x="8943" y="18495"/>
                </a:cubicBezTo>
                <a:cubicBezTo>
                  <a:pt x="8668" y="18360"/>
                  <a:pt x="8392" y="18225"/>
                  <a:pt x="8255" y="18090"/>
                </a:cubicBezTo>
                <a:cubicBezTo>
                  <a:pt x="7980" y="17955"/>
                  <a:pt x="7980" y="17685"/>
                  <a:pt x="8117" y="17550"/>
                </a:cubicBezTo>
                <a:cubicBezTo>
                  <a:pt x="8255" y="17415"/>
                  <a:pt x="8392" y="17280"/>
                  <a:pt x="8668" y="17415"/>
                </a:cubicBezTo>
                <a:cubicBezTo>
                  <a:pt x="8805" y="17550"/>
                  <a:pt x="9080" y="17685"/>
                  <a:pt x="9218" y="17820"/>
                </a:cubicBezTo>
                <a:cubicBezTo>
                  <a:pt x="9355" y="17955"/>
                  <a:pt x="9493" y="18090"/>
                  <a:pt x="9355" y="183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95" name="Freeform 1903"/>
          <p:cNvSpPr/>
          <p:nvPr/>
        </p:nvSpPr>
        <p:spPr>
          <a:xfrm>
            <a:off x="12604750" y="733138"/>
            <a:ext cx="1070841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69" y="0"/>
                </a:moveTo>
                <a:cubicBezTo>
                  <a:pt x="11557" y="0"/>
                  <a:pt x="11144" y="0"/>
                  <a:pt x="10869" y="135"/>
                </a:cubicBezTo>
                <a:cubicBezTo>
                  <a:pt x="10456" y="0"/>
                  <a:pt x="10043" y="0"/>
                  <a:pt x="9631" y="0"/>
                </a:cubicBezTo>
                <a:cubicBezTo>
                  <a:pt x="6879" y="0"/>
                  <a:pt x="4403" y="1350"/>
                  <a:pt x="2614" y="3510"/>
                </a:cubicBezTo>
                <a:cubicBezTo>
                  <a:pt x="2614" y="3510"/>
                  <a:pt x="2614" y="3510"/>
                  <a:pt x="2614" y="3510"/>
                </a:cubicBezTo>
                <a:cubicBezTo>
                  <a:pt x="1926" y="4185"/>
                  <a:pt x="1513" y="4995"/>
                  <a:pt x="1101" y="5805"/>
                </a:cubicBezTo>
                <a:cubicBezTo>
                  <a:pt x="1101" y="5805"/>
                  <a:pt x="1101" y="5805"/>
                  <a:pt x="1101" y="5805"/>
                </a:cubicBezTo>
                <a:cubicBezTo>
                  <a:pt x="825" y="6480"/>
                  <a:pt x="550" y="7020"/>
                  <a:pt x="413" y="7695"/>
                </a:cubicBezTo>
                <a:cubicBezTo>
                  <a:pt x="413" y="7695"/>
                  <a:pt x="413" y="7695"/>
                  <a:pt x="413" y="7830"/>
                </a:cubicBezTo>
                <a:cubicBezTo>
                  <a:pt x="138" y="8775"/>
                  <a:pt x="0" y="9720"/>
                  <a:pt x="0" y="10800"/>
                </a:cubicBezTo>
                <a:cubicBezTo>
                  <a:pt x="0" y="12420"/>
                  <a:pt x="275" y="14040"/>
                  <a:pt x="963" y="15390"/>
                </a:cubicBezTo>
                <a:cubicBezTo>
                  <a:pt x="963" y="15390"/>
                  <a:pt x="963" y="15390"/>
                  <a:pt x="963" y="15390"/>
                </a:cubicBezTo>
                <a:cubicBezTo>
                  <a:pt x="1238" y="16200"/>
                  <a:pt x="1789" y="17010"/>
                  <a:pt x="2201" y="17685"/>
                </a:cubicBezTo>
                <a:cubicBezTo>
                  <a:pt x="2201" y="17685"/>
                  <a:pt x="2339" y="17820"/>
                  <a:pt x="2339" y="17820"/>
                </a:cubicBezTo>
                <a:cubicBezTo>
                  <a:pt x="2889" y="18495"/>
                  <a:pt x="3439" y="19035"/>
                  <a:pt x="4127" y="19575"/>
                </a:cubicBezTo>
                <a:cubicBezTo>
                  <a:pt x="4127" y="19575"/>
                  <a:pt x="4127" y="19710"/>
                  <a:pt x="4127" y="19710"/>
                </a:cubicBezTo>
                <a:cubicBezTo>
                  <a:pt x="5778" y="20925"/>
                  <a:pt x="7567" y="21600"/>
                  <a:pt x="9631" y="21600"/>
                </a:cubicBezTo>
                <a:cubicBezTo>
                  <a:pt x="10043" y="21600"/>
                  <a:pt x="10456" y="21600"/>
                  <a:pt x="10869" y="21465"/>
                </a:cubicBezTo>
                <a:cubicBezTo>
                  <a:pt x="11144" y="21600"/>
                  <a:pt x="11557" y="21600"/>
                  <a:pt x="11969" y="21600"/>
                </a:cubicBezTo>
                <a:cubicBezTo>
                  <a:pt x="17335" y="21600"/>
                  <a:pt x="21600" y="16740"/>
                  <a:pt x="21600" y="10800"/>
                </a:cubicBezTo>
                <a:cubicBezTo>
                  <a:pt x="21600" y="4860"/>
                  <a:pt x="17335" y="0"/>
                  <a:pt x="11969" y="0"/>
                </a:cubicBezTo>
                <a:close/>
                <a:moveTo>
                  <a:pt x="7980" y="945"/>
                </a:moveTo>
                <a:cubicBezTo>
                  <a:pt x="7842" y="1080"/>
                  <a:pt x="7704" y="1080"/>
                  <a:pt x="7567" y="1215"/>
                </a:cubicBezTo>
                <a:cubicBezTo>
                  <a:pt x="7567" y="1215"/>
                  <a:pt x="7429" y="1215"/>
                  <a:pt x="7429" y="1350"/>
                </a:cubicBezTo>
                <a:cubicBezTo>
                  <a:pt x="7292" y="1350"/>
                  <a:pt x="7154" y="1485"/>
                  <a:pt x="7017" y="1485"/>
                </a:cubicBezTo>
                <a:cubicBezTo>
                  <a:pt x="6329" y="1485"/>
                  <a:pt x="6329" y="1485"/>
                  <a:pt x="6329" y="1485"/>
                </a:cubicBezTo>
                <a:cubicBezTo>
                  <a:pt x="6879" y="1215"/>
                  <a:pt x="7429" y="1080"/>
                  <a:pt x="8117" y="945"/>
                </a:cubicBezTo>
                <a:cubicBezTo>
                  <a:pt x="7980" y="945"/>
                  <a:pt x="7980" y="945"/>
                  <a:pt x="7980" y="945"/>
                </a:cubicBezTo>
                <a:close/>
                <a:moveTo>
                  <a:pt x="4127" y="17145"/>
                </a:moveTo>
                <a:cubicBezTo>
                  <a:pt x="2752" y="17145"/>
                  <a:pt x="2752" y="17145"/>
                  <a:pt x="2752" y="17145"/>
                </a:cubicBezTo>
                <a:cubicBezTo>
                  <a:pt x="2476" y="16605"/>
                  <a:pt x="2064" y="16200"/>
                  <a:pt x="1926" y="15660"/>
                </a:cubicBezTo>
                <a:cubicBezTo>
                  <a:pt x="3302" y="15660"/>
                  <a:pt x="3302" y="15660"/>
                  <a:pt x="3302" y="15660"/>
                </a:cubicBezTo>
                <a:cubicBezTo>
                  <a:pt x="3302" y="15795"/>
                  <a:pt x="3439" y="15930"/>
                  <a:pt x="3439" y="16065"/>
                </a:cubicBezTo>
                <a:cubicBezTo>
                  <a:pt x="3577" y="16065"/>
                  <a:pt x="3577" y="16200"/>
                  <a:pt x="3577" y="16200"/>
                </a:cubicBezTo>
                <a:cubicBezTo>
                  <a:pt x="3715" y="16335"/>
                  <a:pt x="3715" y="16470"/>
                  <a:pt x="3852" y="16605"/>
                </a:cubicBezTo>
                <a:cubicBezTo>
                  <a:pt x="3852" y="16740"/>
                  <a:pt x="3852" y="16740"/>
                  <a:pt x="3852" y="16740"/>
                </a:cubicBezTo>
                <a:cubicBezTo>
                  <a:pt x="3990" y="16875"/>
                  <a:pt x="3990" y="17010"/>
                  <a:pt x="4127" y="17145"/>
                </a:cubicBezTo>
                <a:close/>
                <a:moveTo>
                  <a:pt x="1651" y="6345"/>
                </a:moveTo>
                <a:cubicBezTo>
                  <a:pt x="3164" y="6345"/>
                  <a:pt x="3164" y="6345"/>
                  <a:pt x="3164" y="6345"/>
                </a:cubicBezTo>
                <a:cubicBezTo>
                  <a:pt x="3027" y="6480"/>
                  <a:pt x="3027" y="6615"/>
                  <a:pt x="3027" y="6885"/>
                </a:cubicBezTo>
                <a:cubicBezTo>
                  <a:pt x="2889" y="6885"/>
                  <a:pt x="2889" y="6885"/>
                  <a:pt x="2889" y="7020"/>
                </a:cubicBezTo>
                <a:cubicBezTo>
                  <a:pt x="2889" y="7155"/>
                  <a:pt x="2752" y="7290"/>
                  <a:pt x="2752" y="7425"/>
                </a:cubicBezTo>
                <a:cubicBezTo>
                  <a:pt x="1238" y="7425"/>
                  <a:pt x="1238" y="7425"/>
                  <a:pt x="1238" y="7425"/>
                </a:cubicBezTo>
                <a:cubicBezTo>
                  <a:pt x="1376" y="7020"/>
                  <a:pt x="1513" y="6750"/>
                  <a:pt x="1651" y="6345"/>
                </a:cubicBezTo>
                <a:close/>
                <a:moveTo>
                  <a:pt x="825" y="10800"/>
                </a:moveTo>
                <a:cubicBezTo>
                  <a:pt x="825" y="10530"/>
                  <a:pt x="825" y="10260"/>
                  <a:pt x="825" y="9990"/>
                </a:cubicBezTo>
                <a:cubicBezTo>
                  <a:pt x="2339" y="9990"/>
                  <a:pt x="2339" y="9990"/>
                  <a:pt x="2339" y="9990"/>
                </a:cubicBezTo>
                <a:cubicBezTo>
                  <a:pt x="2339" y="10125"/>
                  <a:pt x="2339" y="10125"/>
                  <a:pt x="2339" y="10125"/>
                </a:cubicBezTo>
                <a:cubicBezTo>
                  <a:pt x="2339" y="10260"/>
                  <a:pt x="2339" y="10530"/>
                  <a:pt x="2339" y="10800"/>
                </a:cubicBezTo>
                <a:cubicBezTo>
                  <a:pt x="2339" y="10935"/>
                  <a:pt x="2339" y="11070"/>
                  <a:pt x="2339" y="11205"/>
                </a:cubicBezTo>
                <a:cubicBezTo>
                  <a:pt x="825" y="11205"/>
                  <a:pt x="825" y="11205"/>
                  <a:pt x="825" y="11205"/>
                </a:cubicBezTo>
                <a:cubicBezTo>
                  <a:pt x="825" y="11070"/>
                  <a:pt x="825" y="10935"/>
                  <a:pt x="825" y="10800"/>
                </a:cubicBezTo>
                <a:close/>
                <a:moveTo>
                  <a:pt x="2339" y="11880"/>
                </a:moveTo>
                <a:cubicBezTo>
                  <a:pt x="2339" y="12015"/>
                  <a:pt x="2339" y="12285"/>
                  <a:pt x="2339" y="12420"/>
                </a:cubicBezTo>
                <a:cubicBezTo>
                  <a:pt x="2339" y="12420"/>
                  <a:pt x="2339" y="12420"/>
                  <a:pt x="2339" y="12420"/>
                </a:cubicBezTo>
                <a:cubicBezTo>
                  <a:pt x="2476" y="12690"/>
                  <a:pt x="2476" y="12825"/>
                  <a:pt x="2476" y="13095"/>
                </a:cubicBezTo>
                <a:cubicBezTo>
                  <a:pt x="963" y="13095"/>
                  <a:pt x="963" y="13095"/>
                  <a:pt x="963" y="13095"/>
                </a:cubicBezTo>
                <a:cubicBezTo>
                  <a:pt x="963" y="12690"/>
                  <a:pt x="825" y="12285"/>
                  <a:pt x="825" y="11880"/>
                </a:cubicBezTo>
                <a:lnTo>
                  <a:pt x="2339" y="11880"/>
                </a:lnTo>
                <a:close/>
                <a:moveTo>
                  <a:pt x="2614" y="8235"/>
                </a:moveTo>
                <a:cubicBezTo>
                  <a:pt x="2614" y="8235"/>
                  <a:pt x="2614" y="8235"/>
                  <a:pt x="2476" y="8370"/>
                </a:cubicBezTo>
                <a:cubicBezTo>
                  <a:pt x="2476" y="8370"/>
                  <a:pt x="2476" y="8370"/>
                  <a:pt x="2476" y="8505"/>
                </a:cubicBezTo>
                <a:cubicBezTo>
                  <a:pt x="2476" y="8640"/>
                  <a:pt x="2476" y="8910"/>
                  <a:pt x="2339" y="9180"/>
                </a:cubicBezTo>
                <a:cubicBezTo>
                  <a:pt x="2339" y="9180"/>
                  <a:pt x="2339" y="9180"/>
                  <a:pt x="2339" y="9180"/>
                </a:cubicBezTo>
                <a:cubicBezTo>
                  <a:pt x="2339" y="9180"/>
                  <a:pt x="2339" y="9315"/>
                  <a:pt x="2339" y="9315"/>
                </a:cubicBezTo>
                <a:cubicBezTo>
                  <a:pt x="825" y="9315"/>
                  <a:pt x="825" y="9315"/>
                  <a:pt x="825" y="9315"/>
                </a:cubicBezTo>
                <a:cubicBezTo>
                  <a:pt x="963" y="8910"/>
                  <a:pt x="963" y="8505"/>
                  <a:pt x="1101" y="8235"/>
                </a:cubicBezTo>
                <a:lnTo>
                  <a:pt x="2614" y="8235"/>
                </a:lnTo>
                <a:close/>
                <a:moveTo>
                  <a:pt x="2614" y="13770"/>
                </a:moveTo>
                <a:cubicBezTo>
                  <a:pt x="2614" y="13770"/>
                  <a:pt x="2614" y="13905"/>
                  <a:pt x="2752" y="13905"/>
                </a:cubicBezTo>
                <a:cubicBezTo>
                  <a:pt x="2752" y="13905"/>
                  <a:pt x="2752" y="13905"/>
                  <a:pt x="2752" y="13905"/>
                </a:cubicBezTo>
                <a:cubicBezTo>
                  <a:pt x="2752" y="14175"/>
                  <a:pt x="2889" y="14445"/>
                  <a:pt x="2889" y="14580"/>
                </a:cubicBezTo>
                <a:cubicBezTo>
                  <a:pt x="2889" y="14715"/>
                  <a:pt x="2889" y="14715"/>
                  <a:pt x="3027" y="14715"/>
                </a:cubicBezTo>
                <a:cubicBezTo>
                  <a:pt x="3027" y="14850"/>
                  <a:pt x="3027" y="14850"/>
                  <a:pt x="3027" y="14850"/>
                </a:cubicBezTo>
                <a:cubicBezTo>
                  <a:pt x="1513" y="14850"/>
                  <a:pt x="1513" y="14850"/>
                  <a:pt x="1513" y="14850"/>
                </a:cubicBezTo>
                <a:cubicBezTo>
                  <a:pt x="1376" y="14580"/>
                  <a:pt x="1238" y="14175"/>
                  <a:pt x="1101" y="13770"/>
                </a:cubicBezTo>
                <a:lnTo>
                  <a:pt x="2614" y="13770"/>
                </a:lnTo>
                <a:close/>
                <a:moveTo>
                  <a:pt x="3852" y="4860"/>
                </a:moveTo>
                <a:cubicBezTo>
                  <a:pt x="3852" y="4860"/>
                  <a:pt x="3852" y="4860"/>
                  <a:pt x="3852" y="4995"/>
                </a:cubicBezTo>
                <a:cubicBezTo>
                  <a:pt x="3715" y="5130"/>
                  <a:pt x="3715" y="5265"/>
                  <a:pt x="3577" y="5400"/>
                </a:cubicBezTo>
                <a:cubicBezTo>
                  <a:pt x="3577" y="5400"/>
                  <a:pt x="3577" y="5535"/>
                  <a:pt x="3439" y="5535"/>
                </a:cubicBezTo>
                <a:cubicBezTo>
                  <a:pt x="3439" y="5535"/>
                  <a:pt x="3439" y="5535"/>
                  <a:pt x="3439" y="5535"/>
                </a:cubicBezTo>
                <a:cubicBezTo>
                  <a:pt x="2064" y="5535"/>
                  <a:pt x="2064" y="5535"/>
                  <a:pt x="2064" y="5535"/>
                </a:cubicBezTo>
                <a:cubicBezTo>
                  <a:pt x="2339" y="4995"/>
                  <a:pt x="2614" y="4590"/>
                  <a:pt x="3027" y="4050"/>
                </a:cubicBezTo>
                <a:cubicBezTo>
                  <a:pt x="4403" y="4050"/>
                  <a:pt x="4403" y="4050"/>
                  <a:pt x="4403" y="4050"/>
                </a:cubicBezTo>
                <a:cubicBezTo>
                  <a:pt x="4265" y="4185"/>
                  <a:pt x="4265" y="4185"/>
                  <a:pt x="4265" y="4320"/>
                </a:cubicBezTo>
                <a:cubicBezTo>
                  <a:pt x="4127" y="4455"/>
                  <a:pt x="3990" y="4590"/>
                  <a:pt x="3852" y="4860"/>
                </a:cubicBezTo>
                <a:close/>
                <a:moveTo>
                  <a:pt x="5090" y="2295"/>
                </a:moveTo>
                <a:cubicBezTo>
                  <a:pt x="6054" y="2295"/>
                  <a:pt x="6054" y="2295"/>
                  <a:pt x="6054" y="2295"/>
                </a:cubicBezTo>
                <a:cubicBezTo>
                  <a:pt x="5916" y="2295"/>
                  <a:pt x="5916" y="2430"/>
                  <a:pt x="5778" y="2430"/>
                </a:cubicBezTo>
                <a:cubicBezTo>
                  <a:pt x="5778" y="2565"/>
                  <a:pt x="5641" y="2565"/>
                  <a:pt x="5503" y="2700"/>
                </a:cubicBezTo>
                <a:cubicBezTo>
                  <a:pt x="5503" y="2835"/>
                  <a:pt x="5366" y="2835"/>
                  <a:pt x="5366" y="2970"/>
                </a:cubicBezTo>
                <a:cubicBezTo>
                  <a:pt x="5228" y="2970"/>
                  <a:pt x="5228" y="3105"/>
                  <a:pt x="5090" y="3105"/>
                </a:cubicBezTo>
                <a:cubicBezTo>
                  <a:pt x="5090" y="3240"/>
                  <a:pt x="4953" y="3240"/>
                  <a:pt x="4953" y="3375"/>
                </a:cubicBezTo>
                <a:cubicBezTo>
                  <a:pt x="3715" y="3375"/>
                  <a:pt x="3715" y="3375"/>
                  <a:pt x="3715" y="3375"/>
                </a:cubicBezTo>
                <a:cubicBezTo>
                  <a:pt x="4127" y="2970"/>
                  <a:pt x="4540" y="2565"/>
                  <a:pt x="5090" y="2295"/>
                </a:cubicBezTo>
                <a:close/>
                <a:moveTo>
                  <a:pt x="3302" y="17820"/>
                </a:moveTo>
                <a:cubicBezTo>
                  <a:pt x="4678" y="17820"/>
                  <a:pt x="4678" y="17820"/>
                  <a:pt x="4678" y="17820"/>
                </a:cubicBezTo>
                <a:cubicBezTo>
                  <a:pt x="4678" y="17955"/>
                  <a:pt x="4678" y="17955"/>
                  <a:pt x="4815" y="18090"/>
                </a:cubicBezTo>
                <a:cubicBezTo>
                  <a:pt x="4953" y="18225"/>
                  <a:pt x="4953" y="18360"/>
                  <a:pt x="5090" y="18495"/>
                </a:cubicBezTo>
                <a:cubicBezTo>
                  <a:pt x="5228" y="18495"/>
                  <a:pt x="5228" y="18630"/>
                  <a:pt x="5366" y="18630"/>
                </a:cubicBezTo>
                <a:cubicBezTo>
                  <a:pt x="5366" y="18765"/>
                  <a:pt x="5503" y="18765"/>
                  <a:pt x="5503" y="18900"/>
                </a:cubicBezTo>
                <a:cubicBezTo>
                  <a:pt x="5641" y="18900"/>
                  <a:pt x="5641" y="18900"/>
                  <a:pt x="5641" y="19035"/>
                </a:cubicBezTo>
                <a:cubicBezTo>
                  <a:pt x="4540" y="19035"/>
                  <a:pt x="4540" y="19035"/>
                  <a:pt x="4540" y="19035"/>
                </a:cubicBezTo>
                <a:cubicBezTo>
                  <a:pt x="4127" y="18630"/>
                  <a:pt x="3715" y="18225"/>
                  <a:pt x="3302" y="17820"/>
                </a:cubicBezTo>
                <a:close/>
                <a:moveTo>
                  <a:pt x="8117" y="20655"/>
                </a:moveTo>
                <a:cubicBezTo>
                  <a:pt x="7154" y="20520"/>
                  <a:pt x="6329" y="20115"/>
                  <a:pt x="5641" y="19710"/>
                </a:cubicBezTo>
                <a:cubicBezTo>
                  <a:pt x="6466" y="19710"/>
                  <a:pt x="6466" y="19710"/>
                  <a:pt x="6466" y="19710"/>
                </a:cubicBezTo>
                <a:cubicBezTo>
                  <a:pt x="6604" y="19710"/>
                  <a:pt x="6604" y="19845"/>
                  <a:pt x="6741" y="19845"/>
                </a:cubicBezTo>
                <a:cubicBezTo>
                  <a:pt x="6741" y="19845"/>
                  <a:pt x="6879" y="19980"/>
                  <a:pt x="6879" y="19980"/>
                </a:cubicBezTo>
                <a:cubicBezTo>
                  <a:pt x="7017" y="20115"/>
                  <a:pt x="7154" y="20250"/>
                  <a:pt x="7429" y="20250"/>
                </a:cubicBezTo>
                <a:cubicBezTo>
                  <a:pt x="7429" y="20385"/>
                  <a:pt x="7567" y="20385"/>
                  <a:pt x="7567" y="20385"/>
                </a:cubicBezTo>
                <a:cubicBezTo>
                  <a:pt x="7704" y="20520"/>
                  <a:pt x="7842" y="20520"/>
                  <a:pt x="7980" y="20655"/>
                </a:cubicBezTo>
                <a:cubicBezTo>
                  <a:pt x="7980" y="20655"/>
                  <a:pt x="7980" y="20655"/>
                  <a:pt x="8117" y="20655"/>
                </a:cubicBezTo>
                <a:close/>
                <a:moveTo>
                  <a:pt x="11969" y="20790"/>
                </a:moveTo>
                <a:cubicBezTo>
                  <a:pt x="11694" y="20790"/>
                  <a:pt x="11419" y="20790"/>
                  <a:pt x="11006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731" y="20790"/>
                  <a:pt x="10594" y="20790"/>
                  <a:pt x="10456" y="20655"/>
                </a:cubicBezTo>
                <a:cubicBezTo>
                  <a:pt x="10456" y="20655"/>
                  <a:pt x="10456" y="20655"/>
                  <a:pt x="10456" y="20655"/>
                </a:cubicBezTo>
                <a:cubicBezTo>
                  <a:pt x="10318" y="20655"/>
                  <a:pt x="10181" y="20655"/>
                  <a:pt x="10043" y="20655"/>
                </a:cubicBezTo>
                <a:cubicBezTo>
                  <a:pt x="10043" y="20655"/>
                  <a:pt x="10043" y="20655"/>
                  <a:pt x="10043" y="20655"/>
                </a:cubicBezTo>
                <a:cubicBezTo>
                  <a:pt x="9906" y="20520"/>
                  <a:pt x="9768" y="20520"/>
                  <a:pt x="9631" y="20520"/>
                </a:cubicBezTo>
                <a:cubicBezTo>
                  <a:pt x="9631" y="20520"/>
                  <a:pt x="9631" y="20520"/>
                  <a:pt x="9493" y="20520"/>
                </a:cubicBezTo>
                <a:cubicBezTo>
                  <a:pt x="9493" y="20385"/>
                  <a:pt x="9355" y="20385"/>
                  <a:pt x="9218" y="20385"/>
                </a:cubicBezTo>
                <a:cubicBezTo>
                  <a:pt x="9218" y="20385"/>
                  <a:pt x="9080" y="20385"/>
                  <a:pt x="9080" y="20250"/>
                </a:cubicBezTo>
                <a:cubicBezTo>
                  <a:pt x="8943" y="20250"/>
                  <a:pt x="8943" y="20250"/>
                  <a:pt x="8943" y="20250"/>
                </a:cubicBezTo>
                <a:cubicBezTo>
                  <a:pt x="6879" y="19440"/>
                  <a:pt x="5090" y="17685"/>
                  <a:pt x="4127" y="15660"/>
                </a:cubicBezTo>
                <a:cubicBezTo>
                  <a:pt x="4127" y="15525"/>
                  <a:pt x="4127" y="15525"/>
                  <a:pt x="4127" y="15525"/>
                </a:cubicBezTo>
                <a:cubicBezTo>
                  <a:pt x="3990" y="15390"/>
                  <a:pt x="3990" y="15255"/>
                  <a:pt x="3990" y="15120"/>
                </a:cubicBezTo>
                <a:cubicBezTo>
                  <a:pt x="3852" y="15120"/>
                  <a:pt x="3852" y="15120"/>
                  <a:pt x="3852" y="14985"/>
                </a:cubicBezTo>
                <a:cubicBezTo>
                  <a:pt x="3852" y="14985"/>
                  <a:pt x="3852" y="14850"/>
                  <a:pt x="3715" y="14715"/>
                </a:cubicBezTo>
                <a:cubicBezTo>
                  <a:pt x="3715" y="14715"/>
                  <a:pt x="3715" y="14580"/>
                  <a:pt x="3715" y="14580"/>
                </a:cubicBezTo>
                <a:cubicBezTo>
                  <a:pt x="3715" y="14445"/>
                  <a:pt x="3577" y="14445"/>
                  <a:pt x="3577" y="14310"/>
                </a:cubicBezTo>
                <a:cubicBezTo>
                  <a:pt x="3577" y="14310"/>
                  <a:pt x="3577" y="14175"/>
                  <a:pt x="3577" y="14175"/>
                </a:cubicBezTo>
                <a:cubicBezTo>
                  <a:pt x="3577" y="14040"/>
                  <a:pt x="3439" y="13905"/>
                  <a:pt x="3439" y="13905"/>
                </a:cubicBezTo>
                <a:cubicBezTo>
                  <a:pt x="3439" y="13770"/>
                  <a:pt x="3439" y="13770"/>
                  <a:pt x="3439" y="13635"/>
                </a:cubicBezTo>
                <a:cubicBezTo>
                  <a:pt x="3439" y="13635"/>
                  <a:pt x="3302" y="13500"/>
                  <a:pt x="3302" y="13500"/>
                </a:cubicBezTo>
                <a:cubicBezTo>
                  <a:pt x="3302" y="13365"/>
                  <a:pt x="3302" y="13230"/>
                  <a:pt x="3302" y="13230"/>
                </a:cubicBezTo>
                <a:cubicBezTo>
                  <a:pt x="3302" y="13095"/>
                  <a:pt x="3302" y="13095"/>
                  <a:pt x="3302" y="12960"/>
                </a:cubicBezTo>
                <a:cubicBezTo>
                  <a:pt x="3302" y="12825"/>
                  <a:pt x="3164" y="12825"/>
                  <a:pt x="3164" y="12690"/>
                </a:cubicBezTo>
                <a:cubicBezTo>
                  <a:pt x="3164" y="12690"/>
                  <a:pt x="3164" y="12555"/>
                  <a:pt x="3164" y="12555"/>
                </a:cubicBezTo>
                <a:cubicBezTo>
                  <a:pt x="3164" y="12420"/>
                  <a:pt x="3164" y="12285"/>
                  <a:pt x="3164" y="12285"/>
                </a:cubicBezTo>
                <a:cubicBezTo>
                  <a:pt x="3164" y="12150"/>
                  <a:pt x="3164" y="12150"/>
                  <a:pt x="3164" y="12015"/>
                </a:cubicBezTo>
                <a:cubicBezTo>
                  <a:pt x="3027" y="11880"/>
                  <a:pt x="3027" y="11880"/>
                  <a:pt x="3027" y="11745"/>
                </a:cubicBezTo>
                <a:cubicBezTo>
                  <a:pt x="3027" y="11745"/>
                  <a:pt x="3027" y="11610"/>
                  <a:pt x="3027" y="11475"/>
                </a:cubicBezTo>
                <a:cubicBezTo>
                  <a:pt x="3027" y="11475"/>
                  <a:pt x="3027" y="11340"/>
                  <a:pt x="3027" y="11340"/>
                </a:cubicBezTo>
                <a:cubicBezTo>
                  <a:pt x="3027" y="11070"/>
                  <a:pt x="3027" y="10935"/>
                  <a:pt x="3027" y="10800"/>
                </a:cubicBezTo>
                <a:cubicBezTo>
                  <a:pt x="3027" y="10665"/>
                  <a:pt x="3027" y="10530"/>
                  <a:pt x="3027" y="10260"/>
                </a:cubicBezTo>
                <a:cubicBezTo>
                  <a:pt x="3027" y="10260"/>
                  <a:pt x="3027" y="10125"/>
                  <a:pt x="3027" y="10125"/>
                </a:cubicBezTo>
                <a:cubicBezTo>
                  <a:pt x="3027" y="9990"/>
                  <a:pt x="3027" y="9855"/>
                  <a:pt x="3027" y="9855"/>
                </a:cubicBezTo>
                <a:cubicBezTo>
                  <a:pt x="3027" y="9720"/>
                  <a:pt x="3027" y="9720"/>
                  <a:pt x="3164" y="9585"/>
                </a:cubicBezTo>
                <a:cubicBezTo>
                  <a:pt x="3164" y="9450"/>
                  <a:pt x="3164" y="9450"/>
                  <a:pt x="3164" y="9315"/>
                </a:cubicBezTo>
                <a:cubicBezTo>
                  <a:pt x="3164" y="9315"/>
                  <a:pt x="3164" y="9180"/>
                  <a:pt x="3164" y="9045"/>
                </a:cubicBezTo>
                <a:cubicBezTo>
                  <a:pt x="3164" y="9045"/>
                  <a:pt x="3164" y="8910"/>
                  <a:pt x="3164" y="8910"/>
                </a:cubicBezTo>
                <a:cubicBezTo>
                  <a:pt x="3164" y="8775"/>
                  <a:pt x="3164" y="8775"/>
                  <a:pt x="3302" y="8640"/>
                </a:cubicBezTo>
                <a:cubicBezTo>
                  <a:pt x="3302" y="8505"/>
                  <a:pt x="3302" y="8505"/>
                  <a:pt x="3302" y="8370"/>
                </a:cubicBezTo>
                <a:cubicBezTo>
                  <a:pt x="3302" y="8370"/>
                  <a:pt x="3302" y="8235"/>
                  <a:pt x="3302" y="8100"/>
                </a:cubicBezTo>
                <a:cubicBezTo>
                  <a:pt x="3302" y="8100"/>
                  <a:pt x="3439" y="7965"/>
                  <a:pt x="3439" y="7965"/>
                </a:cubicBezTo>
                <a:cubicBezTo>
                  <a:pt x="3439" y="7830"/>
                  <a:pt x="3439" y="7830"/>
                  <a:pt x="3439" y="7695"/>
                </a:cubicBezTo>
                <a:cubicBezTo>
                  <a:pt x="3439" y="7695"/>
                  <a:pt x="3577" y="7560"/>
                  <a:pt x="3577" y="7425"/>
                </a:cubicBezTo>
                <a:cubicBezTo>
                  <a:pt x="3577" y="7425"/>
                  <a:pt x="3577" y="7290"/>
                  <a:pt x="3577" y="7290"/>
                </a:cubicBezTo>
                <a:cubicBezTo>
                  <a:pt x="3577" y="7155"/>
                  <a:pt x="3715" y="7155"/>
                  <a:pt x="3715" y="7020"/>
                </a:cubicBezTo>
                <a:cubicBezTo>
                  <a:pt x="3715" y="7020"/>
                  <a:pt x="3715" y="6885"/>
                  <a:pt x="3715" y="6885"/>
                </a:cubicBezTo>
                <a:cubicBezTo>
                  <a:pt x="3852" y="6750"/>
                  <a:pt x="3852" y="6615"/>
                  <a:pt x="3852" y="6615"/>
                </a:cubicBezTo>
                <a:cubicBezTo>
                  <a:pt x="3852" y="6480"/>
                  <a:pt x="3852" y="6480"/>
                  <a:pt x="3990" y="6480"/>
                </a:cubicBezTo>
                <a:cubicBezTo>
                  <a:pt x="3990" y="6345"/>
                  <a:pt x="3990" y="6210"/>
                  <a:pt x="4127" y="6075"/>
                </a:cubicBezTo>
                <a:cubicBezTo>
                  <a:pt x="4127" y="6075"/>
                  <a:pt x="4127" y="6075"/>
                  <a:pt x="4127" y="5940"/>
                </a:cubicBezTo>
                <a:cubicBezTo>
                  <a:pt x="5090" y="3915"/>
                  <a:pt x="6879" y="2160"/>
                  <a:pt x="8943" y="1350"/>
                </a:cubicBezTo>
                <a:cubicBezTo>
                  <a:pt x="8943" y="1350"/>
                  <a:pt x="8943" y="1350"/>
                  <a:pt x="9080" y="1350"/>
                </a:cubicBezTo>
                <a:cubicBezTo>
                  <a:pt x="9080" y="1215"/>
                  <a:pt x="9218" y="1215"/>
                  <a:pt x="9218" y="1215"/>
                </a:cubicBezTo>
                <a:cubicBezTo>
                  <a:pt x="9355" y="1215"/>
                  <a:pt x="9493" y="1080"/>
                  <a:pt x="9493" y="1080"/>
                </a:cubicBezTo>
                <a:cubicBezTo>
                  <a:pt x="9631" y="1080"/>
                  <a:pt x="9631" y="1080"/>
                  <a:pt x="9631" y="1080"/>
                </a:cubicBezTo>
                <a:cubicBezTo>
                  <a:pt x="9768" y="1080"/>
                  <a:pt x="9906" y="1080"/>
                  <a:pt x="10043" y="945"/>
                </a:cubicBezTo>
                <a:cubicBezTo>
                  <a:pt x="10043" y="945"/>
                  <a:pt x="10043" y="945"/>
                  <a:pt x="10043" y="945"/>
                </a:cubicBezTo>
                <a:cubicBezTo>
                  <a:pt x="10181" y="945"/>
                  <a:pt x="10318" y="945"/>
                  <a:pt x="10456" y="945"/>
                </a:cubicBezTo>
                <a:cubicBezTo>
                  <a:pt x="10456" y="945"/>
                  <a:pt x="10456" y="945"/>
                  <a:pt x="10456" y="945"/>
                </a:cubicBezTo>
                <a:cubicBezTo>
                  <a:pt x="10594" y="810"/>
                  <a:pt x="10731" y="810"/>
                  <a:pt x="10869" y="810"/>
                </a:cubicBezTo>
                <a:cubicBezTo>
                  <a:pt x="10869" y="810"/>
                  <a:pt x="10869" y="810"/>
                  <a:pt x="10869" y="810"/>
                </a:cubicBezTo>
                <a:cubicBezTo>
                  <a:pt x="11006" y="810"/>
                  <a:pt x="11006" y="810"/>
                  <a:pt x="11006" y="810"/>
                </a:cubicBezTo>
                <a:cubicBezTo>
                  <a:pt x="11419" y="810"/>
                  <a:pt x="11694" y="810"/>
                  <a:pt x="11969" y="810"/>
                </a:cubicBezTo>
                <a:cubicBezTo>
                  <a:pt x="16922" y="810"/>
                  <a:pt x="20912" y="5265"/>
                  <a:pt x="20912" y="10800"/>
                </a:cubicBezTo>
                <a:cubicBezTo>
                  <a:pt x="20912" y="16335"/>
                  <a:pt x="16922" y="20790"/>
                  <a:pt x="11969" y="20790"/>
                </a:cubicBezTo>
                <a:close/>
                <a:moveTo>
                  <a:pt x="11969" y="1485"/>
                </a:moveTo>
                <a:cubicBezTo>
                  <a:pt x="7429" y="1485"/>
                  <a:pt x="3852" y="5670"/>
                  <a:pt x="3852" y="10800"/>
                </a:cubicBezTo>
                <a:cubicBezTo>
                  <a:pt x="3852" y="14040"/>
                  <a:pt x="5228" y="16875"/>
                  <a:pt x="7429" y="18495"/>
                </a:cubicBezTo>
                <a:cubicBezTo>
                  <a:pt x="7429" y="18495"/>
                  <a:pt x="7429" y="18495"/>
                  <a:pt x="7429" y="18495"/>
                </a:cubicBezTo>
                <a:cubicBezTo>
                  <a:pt x="7704" y="18765"/>
                  <a:pt x="7704" y="18765"/>
                  <a:pt x="7704" y="18765"/>
                </a:cubicBezTo>
                <a:cubicBezTo>
                  <a:pt x="7704" y="18765"/>
                  <a:pt x="7704" y="18765"/>
                  <a:pt x="7704" y="18765"/>
                </a:cubicBezTo>
                <a:cubicBezTo>
                  <a:pt x="7842" y="18900"/>
                  <a:pt x="7980" y="18900"/>
                  <a:pt x="8117" y="19035"/>
                </a:cubicBezTo>
                <a:cubicBezTo>
                  <a:pt x="8117" y="19035"/>
                  <a:pt x="8255" y="19035"/>
                  <a:pt x="8255" y="19035"/>
                </a:cubicBezTo>
                <a:cubicBezTo>
                  <a:pt x="8392" y="19170"/>
                  <a:pt x="8530" y="19170"/>
                  <a:pt x="8668" y="19305"/>
                </a:cubicBezTo>
                <a:cubicBezTo>
                  <a:pt x="8668" y="19305"/>
                  <a:pt x="8668" y="19305"/>
                  <a:pt x="8668" y="19305"/>
                </a:cubicBezTo>
                <a:cubicBezTo>
                  <a:pt x="8805" y="19440"/>
                  <a:pt x="9080" y="19440"/>
                  <a:pt x="9218" y="19575"/>
                </a:cubicBezTo>
                <a:cubicBezTo>
                  <a:pt x="9218" y="19575"/>
                  <a:pt x="9218" y="19575"/>
                  <a:pt x="9218" y="19575"/>
                </a:cubicBezTo>
                <a:cubicBezTo>
                  <a:pt x="9355" y="19575"/>
                  <a:pt x="9493" y="19710"/>
                  <a:pt x="9631" y="19710"/>
                </a:cubicBezTo>
                <a:cubicBezTo>
                  <a:pt x="9768" y="19710"/>
                  <a:pt x="9768" y="19710"/>
                  <a:pt x="9768" y="19710"/>
                </a:cubicBezTo>
                <a:cubicBezTo>
                  <a:pt x="9906" y="19845"/>
                  <a:pt x="10043" y="19845"/>
                  <a:pt x="10318" y="19845"/>
                </a:cubicBezTo>
                <a:cubicBezTo>
                  <a:pt x="10318" y="19845"/>
                  <a:pt x="10318" y="19845"/>
                  <a:pt x="10318" y="19845"/>
                </a:cubicBezTo>
                <a:cubicBezTo>
                  <a:pt x="10456" y="19980"/>
                  <a:pt x="10594" y="19980"/>
                  <a:pt x="10731" y="19980"/>
                </a:cubicBezTo>
                <a:cubicBezTo>
                  <a:pt x="10869" y="19980"/>
                  <a:pt x="10869" y="19980"/>
                  <a:pt x="10869" y="19980"/>
                </a:cubicBezTo>
                <a:cubicBezTo>
                  <a:pt x="11006" y="20115"/>
                  <a:pt x="11144" y="20115"/>
                  <a:pt x="11282" y="20115"/>
                </a:cubicBezTo>
                <a:cubicBezTo>
                  <a:pt x="11419" y="20115"/>
                  <a:pt x="11419" y="20115"/>
                  <a:pt x="11419" y="20115"/>
                </a:cubicBezTo>
                <a:cubicBezTo>
                  <a:pt x="11557" y="20115"/>
                  <a:pt x="11832" y="20115"/>
                  <a:pt x="11969" y="20115"/>
                </a:cubicBezTo>
                <a:cubicBezTo>
                  <a:pt x="12245" y="20115"/>
                  <a:pt x="12382" y="20115"/>
                  <a:pt x="12657" y="20115"/>
                </a:cubicBezTo>
                <a:cubicBezTo>
                  <a:pt x="12657" y="20115"/>
                  <a:pt x="12657" y="20115"/>
                  <a:pt x="12795" y="20115"/>
                </a:cubicBezTo>
                <a:cubicBezTo>
                  <a:pt x="12932" y="19980"/>
                  <a:pt x="13208" y="19980"/>
                  <a:pt x="13345" y="19980"/>
                </a:cubicBezTo>
                <a:cubicBezTo>
                  <a:pt x="13483" y="19980"/>
                  <a:pt x="13483" y="19980"/>
                  <a:pt x="13483" y="19980"/>
                </a:cubicBezTo>
                <a:cubicBezTo>
                  <a:pt x="13758" y="19845"/>
                  <a:pt x="13896" y="19845"/>
                  <a:pt x="14171" y="19710"/>
                </a:cubicBezTo>
                <a:cubicBezTo>
                  <a:pt x="14171" y="19710"/>
                  <a:pt x="14171" y="19710"/>
                  <a:pt x="14171" y="19710"/>
                </a:cubicBezTo>
                <a:cubicBezTo>
                  <a:pt x="14446" y="19710"/>
                  <a:pt x="14583" y="19575"/>
                  <a:pt x="14859" y="19440"/>
                </a:cubicBezTo>
                <a:cubicBezTo>
                  <a:pt x="14859" y="19440"/>
                  <a:pt x="14859" y="19440"/>
                  <a:pt x="14859" y="19440"/>
                </a:cubicBezTo>
                <a:cubicBezTo>
                  <a:pt x="15134" y="19440"/>
                  <a:pt x="15271" y="19305"/>
                  <a:pt x="15546" y="19170"/>
                </a:cubicBezTo>
                <a:cubicBezTo>
                  <a:pt x="15546" y="19170"/>
                  <a:pt x="15546" y="19170"/>
                  <a:pt x="15546" y="19170"/>
                </a:cubicBezTo>
                <a:cubicBezTo>
                  <a:pt x="15822" y="19035"/>
                  <a:pt x="15959" y="18900"/>
                  <a:pt x="16234" y="18765"/>
                </a:cubicBezTo>
                <a:cubicBezTo>
                  <a:pt x="16234" y="18765"/>
                  <a:pt x="16234" y="18765"/>
                  <a:pt x="16234" y="18765"/>
                </a:cubicBezTo>
                <a:cubicBezTo>
                  <a:pt x="16372" y="18630"/>
                  <a:pt x="16647" y="18495"/>
                  <a:pt x="16785" y="18225"/>
                </a:cubicBezTo>
                <a:cubicBezTo>
                  <a:pt x="16785" y="18225"/>
                  <a:pt x="16785" y="18225"/>
                  <a:pt x="16785" y="18225"/>
                </a:cubicBezTo>
                <a:cubicBezTo>
                  <a:pt x="17060" y="18090"/>
                  <a:pt x="17197" y="17955"/>
                  <a:pt x="17335" y="17685"/>
                </a:cubicBezTo>
                <a:cubicBezTo>
                  <a:pt x="17335" y="17685"/>
                  <a:pt x="17473" y="17685"/>
                  <a:pt x="17473" y="17685"/>
                </a:cubicBezTo>
                <a:cubicBezTo>
                  <a:pt x="17610" y="17550"/>
                  <a:pt x="17610" y="17550"/>
                  <a:pt x="17610" y="17550"/>
                </a:cubicBezTo>
                <a:cubicBezTo>
                  <a:pt x="17610" y="17550"/>
                  <a:pt x="17610" y="17550"/>
                  <a:pt x="17610" y="17550"/>
                </a:cubicBezTo>
                <a:cubicBezTo>
                  <a:pt x="19124" y="15795"/>
                  <a:pt x="20087" y="13500"/>
                  <a:pt x="20087" y="10800"/>
                </a:cubicBezTo>
                <a:cubicBezTo>
                  <a:pt x="20087" y="5670"/>
                  <a:pt x="16510" y="1485"/>
                  <a:pt x="11969" y="1485"/>
                </a:cubicBezTo>
                <a:close/>
                <a:moveTo>
                  <a:pt x="4540" y="10800"/>
                </a:moveTo>
                <a:cubicBezTo>
                  <a:pt x="4540" y="6075"/>
                  <a:pt x="7842" y="2295"/>
                  <a:pt x="11969" y="2295"/>
                </a:cubicBezTo>
                <a:cubicBezTo>
                  <a:pt x="16097" y="2295"/>
                  <a:pt x="19399" y="6075"/>
                  <a:pt x="19399" y="10800"/>
                </a:cubicBezTo>
                <a:cubicBezTo>
                  <a:pt x="19399" y="13095"/>
                  <a:pt x="18573" y="15255"/>
                  <a:pt x="17197" y="16875"/>
                </a:cubicBezTo>
                <a:cubicBezTo>
                  <a:pt x="17060" y="16740"/>
                  <a:pt x="16922" y="16605"/>
                  <a:pt x="16647" y="16470"/>
                </a:cubicBezTo>
                <a:cubicBezTo>
                  <a:pt x="14859" y="15525"/>
                  <a:pt x="14859" y="15525"/>
                  <a:pt x="14859" y="15525"/>
                </a:cubicBezTo>
                <a:cubicBezTo>
                  <a:pt x="14859" y="15525"/>
                  <a:pt x="14859" y="15525"/>
                  <a:pt x="14859" y="15525"/>
                </a:cubicBezTo>
                <a:cubicBezTo>
                  <a:pt x="14859" y="15120"/>
                  <a:pt x="14859" y="15120"/>
                  <a:pt x="14859" y="15120"/>
                </a:cubicBezTo>
                <a:cubicBezTo>
                  <a:pt x="15684" y="14580"/>
                  <a:pt x="16234" y="13770"/>
                  <a:pt x="16510" y="12555"/>
                </a:cubicBezTo>
                <a:cubicBezTo>
                  <a:pt x="16922" y="12285"/>
                  <a:pt x="17197" y="11880"/>
                  <a:pt x="17197" y="11340"/>
                </a:cubicBezTo>
                <a:cubicBezTo>
                  <a:pt x="17197" y="10800"/>
                  <a:pt x="17197" y="10800"/>
                  <a:pt x="17197" y="10800"/>
                </a:cubicBezTo>
                <a:cubicBezTo>
                  <a:pt x="17197" y="10395"/>
                  <a:pt x="17060" y="9855"/>
                  <a:pt x="16785" y="9585"/>
                </a:cubicBezTo>
                <a:cubicBezTo>
                  <a:pt x="16510" y="7560"/>
                  <a:pt x="15271" y="6480"/>
                  <a:pt x="13070" y="6075"/>
                </a:cubicBezTo>
                <a:cubicBezTo>
                  <a:pt x="12932" y="6075"/>
                  <a:pt x="12795" y="6075"/>
                  <a:pt x="12657" y="6075"/>
                </a:cubicBezTo>
                <a:cubicBezTo>
                  <a:pt x="12107" y="6075"/>
                  <a:pt x="11419" y="5940"/>
                  <a:pt x="10731" y="5400"/>
                </a:cubicBezTo>
                <a:cubicBezTo>
                  <a:pt x="10456" y="5130"/>
                  <a:pt x="10181" y="4860"/>
                  <a:pt x="10043" y="4725"/>
                </a:cubicBezTo>
                <a:cubicBezTo>
                  <a:pt x="9906" y="4455"/>
                  <a:pt x="9768" y="4455"/>
                  <a:pt x="9493" y="4455"/>
                </a:cubicBezTo>
                <a:cubicBezTo>
                  <a:pt x="9218" y="4590"/>
                  <a:pt x="9218" y="4725"/>
                  <a:pt x="9218" y="4995"/>
                </a:cubicBezTo>
                <a:cubicBezTo>
                  <a:pt x="9218" y="5265"/>
                  <a:pt x="9218" y="5535"/>
                  <a:pt x="9355" y="5805"/>
                </a:cubicBezTo>
                <a:cubicBezTo>
                  <a:pt x="9493" y="6480"/>
                  <a:pt x="9493" y="6480"/>
                  <a:pt x="9218" y="6885"/>
                </a:cubicBezTo>
                <a:cubicBezTo>
                  <a:pt x="9218" y="7020"/>
                  <a:pt x="9080" y="7155"/>
                  <a:pt x="9080" y="7425"/>
                </a:cubicBezTo>
                <a:cubicBezTo>
                  <a:pt x="8805" y="7965"/>
                  <a:pt x="8668" y="8505"/>
                  <a:pt x="8530" y="9045"/>
                </a:cubicBezTo>
                <a:cubicBezTo>
                  <a:pt x="8117" y="9450"/>
                  <a:pt x="7842" y="9855"/>
                  <a:pt x="7842" y="10395"/>
                </a:cubicBezTo>
                <a:cubicBezTo>
                  <a:pt x="7842" y="11070"/>
                  <a:pt x="7842" y="11070"/>
                  <a:pt x="7842" y="11070"/>
                </a:cubicBezTo>
                <a:cubicBezTo>
                  <a:pt x="7842" y="11745"/>
                  <a:pt x="8255" y="12285"/>
                  <a:pt x="8805" y="12555"/>
                </a:cubicBezTo>
                <a:cubicBezTo>
                  <a:pt x="9218" y="13905"/>
                  <a:pt x="9906" y="14715"/>
                  <a:pt x="10869" y="15255"/>
                </a:cubicBezTo>
                <a:cubicBezTo>
                  <a:pt x="10869" y="15660"/>
                  <a:pt x="10869" y="15660"/>
                  <a:pt x="10869" y="15660"/>
                </a:cubicBezTo>
                <a:cubicBezTo>
                  <a:pt x="10869" y="15795"/>
                  <a:pt x="10869" y="15795"/>
                  <a:pt x="10869" y="15795"/>
                </a:cubicBezTo>
                <a:cubicBezTo>
                  <a:pt x="8530" y="17280"/>
                  <a:pt x="8530" y="17280"/>
                  <a:pt x="8530" y="17280"/>
                </a:cubicBezTo>
                <a:cubicBezTo>
                  <a:pt x="8255" y="17415"/>
                  <a:pt x="7980" y="17685"/>
                  <a:pt x="7842" y="17820"/>
                </a:cubicBezTo>
                <a:cubicBezTo>
                  <a:pt x="5778" y="16335"/>
                  <a:pt x="4540" y="13770"/>
                  <a:pt x="4540" y="10800"/>
                </a:cubicBezTo>
                <a:close/>
                <a:moveTo>
                  <a:pt x="13208" y="19305"/>
                </a:moveTo>
                <a:cubicBezTo>
                  <a:pt x="13070" y="19305"/>
                  <a:pt x="12795" y="19305"/>
                  <a:pt x="12657" y="19305"/>
                </a:cubicBezTo>
                <a:cubicBezTo>
                  <a:pt x="12657" y="19305"/>
                  <a:pt x="12520" y="19305"/>
                  <a:pt x="12520" y="19305"/>
                </a:cubicBezTo>
                <a:cubicBezTo>
                  <a:pt x="12382" y="19305"/>
                  <a:pt x="12107" y="19305"/>
                  <a:pt x="11969" y="19305"/>
                </a:cubicBezTo>
                <a:cubicBezTo>
                  <a:pt x="11832" y="19305"/>
                  <a:pt x="11694" y="19305"/>
                  <a:pt x="11557" y="19305"/>
                </a:cubicBezTo>
                <a:cubicBezTo>
                  <a:pt x="11419" y="19305"/>
                  <a:pt x="11419" y="19305"/>
                  <a:pt x="11419" y="19305"/>
                </a:cubicBezTo>
                <a:cubicBezTo>
                  <a:pt x="11282" y="19305"/>
                  <a:pt x="11144" y="19305"/>
                  <a:pt x="11144" y="19305"/>
                </a:cubicBezTo>
                <a:cubicBezTo>
                  <a:pt x="11006" y="19305"/>
                  <a:pt x="11006" y="19305"/>
                  <a:pt x="11006" y="19305"/>
                </a:cubicBezTo>
                <a:cubicBezTo>
                  <a:pt x="10869" y="19305"/>
                  <a:pt x="10731" y="19305"/>
                  <a:pt x="10594" y="19170"/>
                </a:cubicBezTo>
                <a:cubicBezTo>
                  <a:pt x="10594" y="19170"/>
                  <a:pt x="10594" y="19170"/>
                  <a:pt x="10594" y="19170"/>
                </a:cubicBezTo>
                <a:cubicBezTo>
                  <a:pt x="10043" y="19170"/>
                  <a:pt x="9631" y="18900"/>
                  <a:pt x="9218" y="18765"/>
                </a:cubicBezTo>
                <a:cubicBezTo>
                  <a:pt x="9218" y="18765"/>
                  <a:pt x="9218" y="18765"/>
                  <a:pt x="9218" y="18765"/>
                </a:cubicBezTo>
                <a:cubicBezTo>
                  <a:pt x="8943" y="18630"/>
                  <a:pt x="8668" y="18495"/>
                  <a:pt x="8392" y="18360"/>
                </a:cubicBezTo>
                <a:cubicBezTo>
                  <a:pt x="8530" y="18090"/>
                  <a:pt x="8668" y="17955"/>
                  <a:pt x="8943" y="17820"/>
                </a:cubicBezTo>
                <a:cubicBezTo>
                  <a:pt x="11282" y="16470"/>
                  <a:pt x="11282" y="16470"/>
                  <a:pt x="11282" y="16470"/>
                </a:cubicBezTo>
                <a:cubicBezTo>
                  <a:pt x="11557" y="16335"/>
                  <a:pt x="11694" y="16065"/>
                  <a:pt x="11694" y="15660"/>
                </a:cubicBezTo>
                <a:cubicBezTo>
                  <a:pt x="11694" y="14715"/>
                  <a:pt x="11694" y="14715"/>
                  <a:pt x="11694" y="14715"/>
                </a:cubicBezTo>
                <a:cubicBezTo>
                  <a:pt x="11419" y="14715"/>
                  <a:pt x="11419" y="14715"/>
                  <a:pt x="11419" y="14715"/>
                </a:cubicBezTo>
                <a:cubicBezTo>
                  <a:pt x="10456" y="14310"/>
                  <a:pt x="9906" y="13500"/>
                  <a:pt x="9493" y="12150"/>
                </a:cubicBezTo>
                <a:cubicBezTo>
                  <a:pt x="9493" y="12015"/>
                  <a:pt x="9493" y="12015"/>
                  <a:pt x="9493" y="12015"/>
                </a:cubicBezTo>
                <a:cubicBezTo>
                  <a:pt x="9218" y="12015"/>
                  <a:pt x="9218" y="12015"/>
                  <a:pt x="9218" y="12015"/>
                </a:cubicBezTo>
                <a:cubicBezTo>
                  <a:pt x="8943" y="11880"/>
                  <a:pt x="8668" y="11475"/>
                  <a:pt x="8668" y="11070"/>
                </a:cubicBezTo>
                <a:cubicBezTo>
                  <a:pt x="8668" y="10395"/>
                  <a:pt x="8668" y="10395"/>
                  <a:pt x="8668" y="10395"/>
                </a:cubicBezTo>
                <a:cubicBezTo>
                  <a:pt x="8668" y="10125"/>
                  <a:pt x="8805" y="9855"/>
                  <a:pt x="9080" y="9720"/>
                </a:cubicBezTo>
                <a:cubicBezTo>
                  <a:pt x="9355" y="9585"/>
                  <a:pt x="9355" y="9585"/>
                  <a:pt x="9355" y="9585"/>
                </a:cubicBezTo>
                <a:cubicBezTo>
                  <a:pt x="9355" y="9315"/>
                  <a:pt x="9355" y="9315"/>
                  <a:pt x="9355" y="9315"/>
                </a:cubicBezTo>
                <a:cubicBezTo>
                  <a:pt x="9355" y="8775"/>
                  <a:pt x="9493" y="8235"/>
                  <a:pt x="9768" y="7695"/>
                </a:cubicBezTo>
                <a:cubicBezTo>
                  <a:pt x="9768" y="7560"/>
                  <a:pt x="9906" y="7425"/>
                  <a:pt x="9906" y="7290"/>
                </a:cubicBezTo>
                <a:cubicBezTo>
                  <a:pt x="10181" y="6750"/>
                  <a:pt x="10181" y="6615"/>
                  <a:pt x="10043" y="5805"/>
                </a:cubicBezTo>
                <a:cubicBezTo>
                  <a:pt x="10181" y="5805"/>
                  <a:pt x="10181" y="5805"/>
                  <a:pt x="10181" y="5940"/>
                </a:cubicBezTo>
                <a:cubicBezTo>
                  <a:pt x="10869" y="6480"/>
                  <a:pt x="11694" y="6750"/>
                  <a:pt x="12657" y="6885"/>
                </a:cubicBezTo>
                <a:cubicBezTo>
                  <a:pt x="12795" y="6885"/>
                  <a:pt x="12795" y="6885"/>
                  <a:pt x="12932" y="6885"/>
                </a:cubicBezTo>
                <a:cubicBezTo>
                  <a:pt x="14859" y="7155"/>
                  <a:pt x="15822" y="8100"/>
                  <a:pt x="15959" y="9855"/>
                </a:cubicBezTo>
                <a:cubicBezTo>
                  <a:pt x="15959" y="9990"/>
                  <a:pt x="15959" y="9990"/>
                  <a:pt x="15959" y="9990"/>
                </a:cubicBezTo>
                <a:cubicBezTo>
                  <a:pt x="16097" y="10125"/>
                  <a:pt x="16097" y="10125"/>
                  <a:pt x="16097" y="10125"/>
                </a:cubicBezTo>
                <a:cubicBezTo>
                  <a:pt x="16372" y="10260"/>
                  <a:pt x="16510" y="10530"/>
                  <a:pt x="16510" y="10800"/>
                </a:cubicBezTo>
                <a:cubicBezTo>
                  <a:pt x="16510" y="11340"/>
                  <a:pt x="16510" y="11340"/>
                  <a:pt x="16510" y="11340"/>
                </a:cubicBezTo>
                <a:cubicBezTo>
                  <a:pt x="16510" y="11610"/>
                  <a:pt x="16372" y="11880"/>
                  <a:pt x="16097" y="12015"/>
                </a:cubicBezTo>
                <a:cubicBezTo>
                  <a:pt x="15959" y="12015"/>
                  <a:pt x="15959" y="12015"/>
                  <a:pt x="15959" y="12015"/>
                </a:cubicBezTo>
                <a:cubicBezTo>
                  <a:pt x="15822" y="12285"/>
                  <a:pt x="15822" y="12285"/>
                  <a:pt x="15822" y="12285"/>
                </a:cubicBezTo>
                <a:cubicBezTo>
                  <a:pt x="15546" y="13365"/>
                  <a:pt x="15134" y="14175"/>
                  <a:pt x="14308" y="14580"/>
                </a:cubicBezTo>
                <a:cubicBezTo>
                  <a:pt x="14171" y="14580"/>
                  <a:pt x="14171" y="14580"/>
                  <a:pt x="14171" y="14580"/>
                </a:cubicBezTo>
                <a:cubicBezTo>
                  <a:pt x="14171" y="15525"/>
                  <a:pt x="14171" y="15525"/>
                  <a:pt x="14171" y="15525"/>
                </a:cubicBezTo>
                <a:cubicBezTo>
                  <a:pt x="14171" y="15795"/>
                  <a:pt x="14308" y="16065"/>
                  <a:pt x="14583" y="16200"/>
                </a:cubicBezTo>
                <a:cubicBezTo>
                  <a:pt x="16372" y="17145"/>
                  <a:pt x="16372" y="17145"/>
                  <a:pt x="16372" y="17145"/>
                </a:cubicBezTo>
                <a:cubicBezTo>
                  <a:pt x="16372" y="17145"/>
                  <a:pt x="16372" y="17145"/>
                  <a:pt x="16372" y="17145"/>
                </a:cubicBezTo>
                <a:cubicBezTo>
                  <a:pt x="16510" y="17145"/>
                  <a:pt x="16510" y="17280"/>
                  <a:pt x="16647" y="17415"/>
                </a:cubicBezTo>
                <a:cubicBezTo>
                  <a:pt x="15684" y="18360"/>
                  <a:pt x="14446" y="19035"/>
                  <a:pt x="13208" y="19170"/>
                </a:cubicBezTo>
                <a:cubicBezTo>
                  <a:pt x="13208" y="19170"/>
                  <a:pt x="13208" y="19170"/>
                  <a:pt x="13208" y="193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96" name="Freeform 1904"/>
          <p:cNvSpPr/>
          <p:nvPr/>
        </p:nvSpPr>
        <p:spPr>
          <a:xfrm>
            <a:off x="12604750" y="1971388"/>
            <a:ext cx="1093932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60" y="0"/>
                </a:moveTo>
                <a:cubicBezTo>
                  <a:pt x="9720" y="0"/>
                  <a:pt x="9720" y="0"/>
                  <a:pt x="9720" y="0"/>
                </a:cubicBezTo>
                <a:cubicBezTo>
                  <a:pt x="6750" y="0"/>
                  <a:pt x="4320" y="4725"/>
                  <a:pt x="4320" y="10800"/>
                </a:cubicBezTo>
                <a:cubicBezTo>
                  <a:pt x="4320" y="16875"/>
                  <a:pt x="6750" y="21600"/>
                  <a:pt x="9720" y="21600"/>
                </a:cubicBezTo>
                <a:cubicBezTo>
                  <a:pt x="12960" y="21600"/>
                  <a:pt x="12960" y="21600"/>
                  <a:pt x="12960" y="21600"/>
                </a:cubicBezTo>
                <a:cubicBezTo>
                  <a:pt x="15930" y="21600"/>
                  <a:pt x="18360" y="16875"/>
                  <a:pt x="18360" y="10800"/>
                </a:cubicBezTo>
                <a:cubicBezTo>
                  <a:pt x="18360" y="4725"/>
                  <a:pt x="15930" y="0"/>
                  <a:pt x="12960" y="0"/>
                </a:cubicBezTo>
                <a:close/>
                <a:moveTo>
                  <a:pt x="10935" y="675"/>
                </a:moveTo>
                <a:cubicBezTo>
                  <a:pt x="10935" y="675"/>
                  <a:pt x="10935" y="810"/>
                  <a:pt x="10935" y="810"/>
                </a:cubicBezTo>
                <a:cubicBezTo>
                  <a:pt x="10800" y="810"/>
                  <a:pt x="10665" y="945"/>
                  <a:pt x="10665" y="1080"/>
                </a:cubicBezTo>
                <a:cubicBezTo>
                  <a:pt x="10665" y="1080"/>
                  <a:pt x="10665" y="1080"/>
                  <a:pt x="10665" y="1080"/>
                </a:cubicBezTo>
                <a:cubicBezTo>
                  <a:pt x="10530" y="1080"/>
                  <a:pt x="10395" y="1215"/>
                  <a:pt x="10260" y="1350"/>
                </a:cubicBezTo>
                <a:cubicBezTo>
                  <a:pt x="10260" y="1350"/>
                  <a:pt x="10260" y="1350"/>
                  <a:pt x="10260" y="1485"/>
                </a:cubicBezTo>
                <a:cubicBezTo>
                  <a:pt x="7965" y="1485"/>
                  <a:pt x="7965" y="1485"/>
                  <a:pt x="7965" y="1485"/>
                </a:cubicBezTo>
                <a:cubicBezTo>
                  <a:pt x="8505" y="945"/>
                  <a:pt x="9180" y="675"/>
                  <a:pt x="9720" y="675"/>
                </a:cubicBezTo>
                <a:lnTo>
                  <a:pt x="10935" y="675"/>
                </a:lnTo>
                <a:close/>
                <a:moveTo>
                  <a:pt x="7290" y="19440"/>
                </a:moveTo>
                <a:cubicBezTo>
                  <a:pt x="7155" y="19170"/>
                  <a:pt x="7020" y="19035"/>
                  <a:pt x="6885" y="18765"/>
                </a:cubicBezTo>
                <a:cubicBezTo>
                  <a:pt x="9315" y="18765"/>
                  <a:pt x="9315" y="18765"/>
                  <a:pt x="9315" y="18765"/>
                </a:cubicBezTo>
                <a:cubicBezTo>
                  <a:pt x="9315" y="18765"/>
                  <a:pt x="9315" y="18765"/>
                  <a:pt x="9315" y="18765"/>
                </a:cubicBezTo>
                <a:cubicBezTo>
                  <a:pt x="9315" y="18765"/>
                  <a:pt x="9315" y="18765"/>
                  <a:pt x="9315" y="18765"/>
                </a:cubicBezTo>
                <a:cubicBezTo>
                  <a:pt x="9450" y="18900"/>
                  <a:pt x="9450" y="19170"/>
                  <a:pt x="9585" y="19305"/>
                </a:cubicBezTo>
                <a:cubicBezTo>
                  <a:pt x="9585" y="19305"/>
                  <a:pt x="9585" y="19305"/>
                  <a:pt x="9585" y="19305"/>
                </a:cubicBezTo>
                <a:cubicBezTo>
                  <a:pt x="9585" y="19440"/>
                  <a:pt x="9720" y="19440"/>
                  <a:pt x="9720" y="19440"/>
                </a:cubicBezTo>
                <a:lnTo>
                  <a:pt x="7290" y="19440"/>
                </a:lnTo>
                <a:close/>
                <a:moveTo>
                  <a:pt x="5940" y="4995"/>
                </a:moveTo>
                <a:cubicBezTo>
                  <a:pt x="8370" y="4995"/>
                  <a:pt x="8370" y="4995"/>
                  <a:pt x="8370" y="4995"/>
                </a:cubicBezTo>
                <a:cubicBezTo>
                  <a:pt x="8370" y="5130"/>
                  <a:pt x="8370" y="5130"/>
                  <a:pt x="8370" y="5265"/>
                </a:cubicBezTo>
                <a:cubicBezTo>
                  <a:pt x="8235" y="5265"/>
                  <a:pt x="8235" y="5265"/>
                  <a:pt x="8235" y="5400"/>
                </a:cubicBezTo>
                <a:cubicBezTo>
                  <a:pt x="8235" y="5535"/>
                  <a:pt x="8235" y="5670"/>
                  <a:pt x="8100" y="5805"/>
                </a:cubicBezTo>
                <a:cubicBezTo>
                  <a:pt x="5670" y="5805"/>
                  <a:pt x="5670" y="5805"/>
                  <a:pt x="5670" y="5805"/>
                </a:cubicBezTo>
                <a:cubicBezTo>
                  <a:pt x="5805" y="5535"/>
                  <a:pt x="5805" y="5265"/>
                  <a:pt x="5940" y="4995"/>
                </a:cubicBezTo>
                <a:close/>
                <a:moveTo>
                  <a:pt x="6480" y="3645"/>
                </a:moveTo>
                <a:cubicBezTo>
                  <a:pt x="8910" y="3645"/>
                  <a:pt x="8910" y="3645"/>
                  <a:pt x="8910" y="3645"/>
                </a:cubicBezTo>
                <a:cubicBezTo>
                  <a:pt x="8910" y="3645"/>
                  <a:pt x="8775" y="3780"/>
                  <a:pt x="8775" y="3915"/>
                </a:cubicBezTo>
                <a:cubicBezTo>
                  <a:pt x="8775" y="3915"/>
                  <a:pt x="8775" y="4050"/>
                  <a:pt x="8775" y="4050"/>
                </a:cubicBezTo>
                <a:cubicBezTo>
                  <a:pt x="8640" y="4050"/>
                  <a:pt x="8640" y="4185"/>
                  <a:pt x="8640" y="4320"/>
                </a:cubicBezTo>
                <a:cubicBezTo>
                  <a:pt x="6210" y="4320"/>
                  <a:pt x="6210" y="4320"/>
                  <a:pt x="6210" y="4320"/>
                </a:cubicBezTo>
                <a:cubicBezTo>
                  <a:pt x="6210" y="4050"/>
                  <a:pt x="6345" y="3780"/>
                  <a:pt x="6480" y="3645"/>
                </a:cubicBezTo>
                <a:close/>
                <a:moveTo>
                  <a:pt x="7290" y="2160"/>
                </a:moveTo>
                <a:cubicBezTo>
                  <a:pt x="9720" y="2160"/>
                  <a:pt x="9720" y="2160"/>
                  <a:pt x="9720" y="2160"/>
                </a:cubicBezTo>
                <a:cubicBezTo>
                  <a:pt x="9720" y="2160"/>
                  <a:pt x="9585" y="2160"/>
                  <a:pt x="9585" y="2295"/>
                </a:cubicBezTo>
                <a:cubicBezTo>
                  <a:pt x="9585" y="2295"/>
                  <a:pt x="9585" y="2295"/>
                  <a:pt x="9585" y="2295"/>
                </a:cubicBezTo>
                <a:cubicBezTo>
                  <a:pt x="9450" y="2430"/>
                  <a:pt x="9450" y="2700"/>
                  <a:pt x="9315" y="2835"/>
                </a:cubicBezTo>
                <a:cubicBezTo>
                  <a:pt x="9315" y="2835"/>
                  <a:pt x="9315" y="2835"/>
                  <a:pt x="9315" y="2835"/>
                </a:cubicBezTo>
                <a:cubicBezTo>
                  <a:pt x="9315" y="2835"/>
                  <a:pt x="9315" y="2835"/>
                  <a:pt x="9315" y="2835"/>
                </a:cubicBezTo>
                <a:cubicBezTo>
                  <a:pt x="6885" y="2835"/>
                  <a:pt x="6885" y="2835"/>
                  <a:pt x="6885" y="2835"/>
                </a:cubicBezTo>
                <a:cubicBezTo>
                  <a:pt x="7020" y="2565"/>
                  <a:pt x="7155" y="2430"/>
                  <a:pt x="7290" y="2160"/>
                </a:cubicBezTo>
                <a:close/>
                <a:moveTo>
                  <a:pt x="4995" y="10800"/>
                </a:moveTo>
                <a:cubicBezTo>
                  <a:pt x="4995" y="10530"/>
                  <a:pt x="4995" y="10260"/>
                  <a:pt x="4995" y="10125"/>
                </a:cubicBezTo>
                <a:cubicBezTo>
                  <a:pt x="7560" y="10125"/>
                  <a:pt x="7560" y="10125"/>
                  <a:pt x="7560" y="10125"/>
                </a:cubicBezTo>
                <a:cubicBezTo>
                  <a:pt x="7560" y="10260"/>
                  <a:pt x="7560" y="10530"/>
                  <a:pt x="7560" y="10800"/>
                </a:cubicBezTo>
                <a:cubicBezTo>
                  <a:pt x="7560" y="11070"/>
                  <a:pt x="7560" y="11340"/>
                  <a:pt x="7560" y="11475"/>
                </a:cubicBezTo>
                <a:cubicBezTo>
                  <a:pt x="4995" y="11475"/>
                  <a:pt x="4995" y="11475"/>
                  <a:pt x="4995" y="11475"/>
                </a:cubicBezTo>
                <a:cubicBezTo>
                  <a:pt x="4995" y="11340"/>
                  <a:pt x="4995" y="11070"/>
                  <a:pt x="4995" y="10800"/>
                </a:cubicBezTo>
                <a:close/>
                <a:moveTo>
                  <a:pt x="7695" y="9045"/>
                </a:moveTo>
                <a:cubicBezTo>
                  <a:pt x="7695" y="9045"/>
                  <a:pt x="7560" y="9045"/>
                  <a:pt x="7560" y="9045"/>
                </a:cubicBezTo>
                <a:cubicBezTo>
                  <a:pt x="7560" y="9180"/>
                  <a:pt x="7560" y="9315"/>
                  <a:pt x="7560" y="9315"/>
                </a:cubicBezTo>
                <a:cubicBezTo>
                  <a:pt x="5130" y="9315"/>
                  <a:pt x="5130" y="9315"/>
                  <a:pt x="5130" y="9315"/>
                </a:cubicBezTo>
                <a:cubicBezTo>
                  <a:pt x="5130" y="9045"/>
                  <a:pt x="5130" y="8640"/>
                  <a:pt x="5130" y="8235"/>
                </a:cubicBezTo>
                <a:cubicBezTo>
                  <a:pt x="7695" y="8235"/>
                  <a:pt x="7695" y="8235"/>
                  <a:pt x="7695" y="8235"/>
                </a:cubicBezTo>
                <a:cubicBezTo>
                  <a:pt x="7695" y="8370"/>
                  <a:pt x="7695" y="8370"/>
                  <a:pt x="7695" y="8370"/>
                </a:cubicBezTo>
                <a:cubicBezTo>
                  <a:pt x="7695" y="8640"/>
                  <a:pt x="7695" y="8775"/>
                  <a:pt x="7695" y="9045"/>
                </a:cubicBezTo>
                <a:close/>
                <a:moveTo>
                  <a:pt x="7560" y="12285"/>
                </a:moveTo>
                <a:cubicBezTo>
                  <a:pt x="7560" y="12285"/>
                  <a:pt x="7560" y="12420"/>
                  <a:pt x="7560" y="12555"/>
                </a:cubicBezTo>
                <a:cubicBezTo>
                  <a:pt x="7560" y="12555"/>
                  <a:pt x="7695" y="12555"/>
                  <a:pt x="7695" y="12555"/>
                </a:cubicBezTo>
                <a:cubicBezTo>
                  <a:pt x="7695" y="12825"/>
                  <a:pt x="7695" y="12960"/>
                  <a:pt x="7695" y="13230"/>
                </a:cubicBezTo>
                <a:cubicBezTo>
                  <a:pt x="7695" y="13230"/>
                  <a:pt x="7695" y="13230"/>
                  <a:pt x="7695" y="13365"/>
                </a:cubicBezTo>
                <a:cubicBezTo>
                  <a:pt x="5130" y="13365"/>
                  <a:pt x="5130" y="13365"/>
                  <a:pt x="5130" y="13365"/>
                </a:cubicBezTo>
                <a:cubicBezTo>
                  <a:pt x="5130" y="12960"/>
                  <a:pt x="5130" y="12555"/>
                  <a:pt x="5130" y="12285"/>
                </a:cubicBezTo>
                <a:lnTo>
                  <a:pt x="7560" y="12285"/>
                </a:lnTo>
                <a:close/>
                <a:moveTo>
                  <a:pt x="7830" y="14040"/>
                </a:moveTo>
                <a:cubicBezTo>
                  <a:pt x="7830" y="14040"/>
                  <a:pt x="7830" y="14040"/>
                  <a:pt x="7830" y="14040"/>
                </a:cubicBezTo>
                <a:cubicBezTo>
                  <a:pt x="7830" y="14175"/>
                  <a:pt x="7830" y="14175"/>
                  <a:pt x="7830" y="14175"/>
                </a:cubicBezTo>
                <a:cubicBezTo>
                  <a:pt x="7830" y="14445"/>
                  <a:pt x="7830" y="14580"/>
                  <a:pt x="7965" y="14850"/>
                </a:cubicBezTo>
                <a:cubicBezTo>
                  <a:pt x="7965" y="14850"/>
                  <a:pt x="7965" y="14850"/>
                  <a:pt x="7965" y="14985"/>
                </a:cubicBezTo>
                <a:cubicBezTo>
                  <a:pt x="7965" y="14985"/>
                  <a:pt x="7965" y="15120"/>
                  <a:pt x="7965" y="15120"/>
                </a:cubicBezTo>
                <a:cubicBezTo>
                  <a:pt x="5535" y="15120"/>
                  <a:pt x="5535" y="15120"/>
                  <a:pt x="5535" y="15120"/>
                </a:cubicBezTo>
                <a:cubicBezTo>
                  <a:pt x="5400" y="14715"/>
                  <a:pt x="5400" y="14445"/>
                  <a:pt x="5265" y="14040"/>
                </a:cubicBezTo>
                <a:lnTo>
                  <a:pt x="7830" y="14040"/>
                </a:lnTo>
                <a:close/>
                <a:moveTo>
                  <a:pt x="7965" y="6480"/>
                </a:moveTo>
                <a:cubicBezTo>
                  <a:pt x="7965" y="6480"/>
                  <a:pt x="7965" y="6615"/>
                  <a:pt x="7965" y="6615"/>
                </a:cubicBezTo>
                <a:cubicBezTo>
                  <a:pt x="7965" y="6750"/>
                  <a:pt x="7965" y="6750"/>
                  <a:pt x="7965" y="6750"/>
                </a:cubicBezTo>
                <a:cubicBezTo>
                  <a:pt x="7830" y="7020"/>
                  <a:pt x="7830" y="7155"/>
                  <a:pt x="7830" y="7425"/>
                </a:cubicBezTo>
                <a:cubicBezTo>
                  <a:pt x="7830" y="7425"/>
                  <a:pt x="7830" y="7425"/>
                  <a:pt x="7830" y="7560"/>
                </a:cubicBezTo>
                <a:cubicBezTo>
                  <a:pt x="7830" y="7560"/>
                  <a:pt x="7830" y="7560"/>
                  <a:pt x="7830" y="7560"/>
                </a:cubicBezTo>
                <a:cubicBezTo>
                  <a:pt x="5265" y="7560"/>
                  <a:pt x="5265" y="7560"/>
                  <a:pt x="5265" y="7560"/>
                </a:cubicBezTo>
                <a:cubicBezTo>
                  <a:pt x="5400" y="7155"/>
                  <a:pt x="5400" y="6885"/>
                  <a:pt x="5535" y="6480"/>
                </a:cubicBezTo>
                <a:lnTo>
                  <a:pt x="7965" y="6480"/>
                </a:lnTo>
                <a:close/>
                <a:moveTo>
                  <a:pt x="8100" y="15795"/>
                </a:moveTo>
                <a:cubicBezTo>
                  <a:pt x="8235" y="15930"/>
                  <a:pt x="8235" y="16065"/>
                  <a:pt x="8235" y="16200"/>
                </a:cubicBezTo>
                <a:cubicBezTo>
                  <a:pt x="8235" y="16335"/>
                  <a:pt x="8235" y="16335"/>
                  <a:pt x="8370" y="16335"/>
                </a:cubicBezTo>
                <a:cubicBezTo>
                  <a:pt x="8370" y="16470"/>
                  <a:pt x="8370" y="16470"/>
                  <a:pt x="8370" y="16605"/>
                </a:cubicBezTo>
                <a:cubicBezTo>
                  <a:pt x="5940" y="16605"/>
                  <a:pt x="5940" y="16605"/>
                  <a:pt x="5940" y="16605"/>
                </a:cubicBezTo>
                <a:cubicBezTo>
                  <a:pt x="5805" y="16335"/>
                  <a:pt x="5805" y="16065"/>
                  <a:pt x="5670" y="15795"/>
                </a:cubicBezTo>
                <a:lnTo>
                  <a:pt x="8100" y="15795"/>
                </a:lnTo>
                <a:close/>
                <a:moveTo>
                  <a:pt x="8640" y="17280"/>
                </a:moveTo>
                <a:cubicBezTo>
                  <a:pt x="8640" y="17415"/>
                  <a:pt x="8640" y="17550"/>
                  <a:pt x="8775" y="17550"/>
                </a:cubicBezTo>
                <a:cubicBezTo>
                  <a:pt x="8775" y="17550"/>
                  <a:pt x="8775" y="17685"/>
                  <a:pt x="8775" y="17685"/>
                </a:cubicBezTo>
                <a:cubicBezTo>
                  <a:pt x="8775" y="17820"/>
                  <a:pt x="8910" y="17955"/>
                  <a:pt x="8910" y="17955"/>
                </a:cubicBezTo>
                <a:cubicBezTo>
                  <a:pt x="6480" y="17955"/>
                  <a:pt x="6480" y="17955"/>
                  <a:pt x="6480" y="17955"/>
                </a:cubicBezTo>
                <a:cubicBezTo>
                  <a:pt x="6345" y="17820"/>
                  <a:pt x="6210" y="17550"/>
                  <a:pt x="6210" y="17280"/>
                </a:cubicBezTo>
                <a:lnTo>
                  <a:pt x="8640" y="17280"/>
                </a:lnTo>
                <a:close/>
                <a:moveTo>
                  <a:pt x="10935" y="20925"/>
                </a:moveTo>
                <a:cubicBezTo>
                  <a:pt x="9720" y="20925"/>
                  <a:pt x="9720" y="20925"/>
                  <a:pt x="9720" y="20925"/>
                </a:cubicBezTo>
                <a:cubicBezTo>
                  <a:pt x="9180" y="20925"/>
                  <a:pt x="8505" y="20655"/>
                  <a:pt x="7965" y="20115"/>
                </a:cubicBezTo>
                <a:cubicBezTo>
                  <a:pt x="10260" y="20115"/>
                  <a:pt x="10260" y="20115"/>
                  <a:pt x="10260" y="20115"/>
                </a:cubicBezTo>
                <a:cubicBezTo>
                  <a:pt x="10260" y="20250"/>
                  <a:pt x="10260" y="20250"/>
                  <a:pt x="10260" y="20250"/>
                </a:cubicBezTo>
                <a:cubicBezTo>
                  <a:pt x="10395" y="20385"/>
                  <a:pt x="10530" y="20520"/>
                  <a:pt x="10665" y="20520"/>
                </a:cubicBezTo>
                <a:cubicBezTo>
                  <a:pt x="10665" y="20520"/>
                  <a:pt x="10665" y="20520"/>
                  <a:pt x="10665" y="20520"/>
                </a:cubicBezTo>
                <a:cubicBezTo>
                  <a:pt x="10665" y="20655"/>
                  <a:pt x="10800" y="20790"/>
                  <a:pt x="10935" y="20790"/>
                </a:cubicBezTo>
                <a:cubicBezTo>
                  <a:pt x="10935" y="20790"/>
                  <a:pt x="10935" y="20925"/>
                  <a:pt x="10935" y="20925"/>
                </a:cubicBezTo>
                <a:close/>
                <a:moveTo>
                  <a:pt x="12960" y="20925"/>
                </a:moveTo>
                <a:cubicBezTo>
                  <a:pt x="10395" y="20925"/>
                  <a:pt x="8235" y="16200"/>
                  <a:pt x="8235" y="10800"/>
                </a:cubicBezTo>
                <a:cubicBezTo>
                  <a:pt x="8235" y="5400"/>
                  <a:pt x="10395" y="675"/>
                  <a:pt x="12960" y="675"/>
                </a:cubicBezTo>
                <a:cubicBezTo>
                  <a:pt x="15525" y="675"/>
                  <a:pt x="17685" y="5400"/>
                  <a:pt x="17685" y="10800"/>
                </a:cubicBezTo>
                <a:cubicBezTo>
                  <a:pt x="17685" y="16200"/>
                  <a:pt x="15525" y="20925"/>
                  <a:pt x="12960" y="20925"/>
                </a:cubicBezTo>
                <a:close/>
                <a:moveTo>
                  <a:pt x="12960" y="1485"/>
                </a:moveTo>
                <a:cubicBezTo>
                  <a:pt x="11745" y="1485"/>
                  <a:pt x="10395" y="3105"/>
                  <a:pt x="9720" y="5805"/>
                </a:cubicBezTo>
                <a:cubicBezTo>
                  <a:pt x="9585" y="5670"/>
                  <a:pt x="9585" y="5670"/>
                  <a:pt x="9585" y="5670"/>
                </a:cubicBezTo>
                <a:cubicBezTo>
                  <a:pt x="9450" y="6885"/>
                  <a:pt x="9450" y="6885"/>
                  <a:pt x="9450" y="6885"/>
                </a:cubicBezTo>
                <a:cubicBezTo>
                  <a:pt x="9315" y="7020"/>
                  <a:pt x="9315" y="7290"/>
                  <a:pt x="9315" y="7425"/>
                </a:cubicBezTo>
                <a:cubicBezTo>
                  <a:pt x="9315" y="7425"/>
                  <a:pt x="9315" y="7560"/>
                  <a:pt x="9315" y="7560"/>
                </a:cubicBezTo>
                <a:cubicBezTo>
                  <a:pt x="9180" y="7695"/>
                  <a:pt x="9180" y="7965"/>
                  <a:pt x="9180" y="8100"/>
                </a:cubicBezTo>
                <a:cubicBezTo>
                  <a:pt x="9180" y="8235"/>
                  <a:pt x="9180" y="8370"/>
                  <a:pt x="9180" y="8505"/>
                </a:cubicBezTo>
                <a:cubicBezTo>
                  <a:pt x="9045" y="8640"/>
                  <a:pt x="9045" y="8775"/>
                  <a:pt x="9045" y="8910"/>
                </a:cubicBezTo>
                <a:cubicBezTo>
                  <a:pt x="9045" y="9180"/>
                  <a:pt x="9045" y="9450"/>
                  <a:pt x="9045" y="9720"/>
                </a:cubicBezTo>
                <a:cubicBezTo>
                  <a:pt x="9045" y="9720"/>
                  <a:pt x="9045" y="9720"/>
                  <a:pt x="9045" y="9855"/>
                </a:cubicBezTo>
                <a:cubicBezTo>
                  <a:pt x="9045" y="10125"/>
                  <a:pt x="9045" y="10530"/>
                  <a:pt x="9045" y="10800"/>
                </a:cubicBezTo>
                <a:cubicBezTo>
                  <a:pt x="9045" y="11070"/>
                  <a:pt x="9045" y="11475"/>
                  <a:pt x="9045" y="11745"/>
                </a:cubicBezTo>
                <a:cubicBezTo>
                  <a:pt x="9045" y="11745"/>
                  <a:pt x="9045" y="11880"/>
                  <a:pt x="9045" y="11880"/>
                </a:cubicBezTo>
                <a:cubicBezTo>
                  <a:pt x="9045" y="12150"/>
                  <a:pt x="9045" y="12420"/>
                  <a:pt x="9045" y="12555"/>
                </a:cubicBezTo>
                <a:cubicBezTo>
                  <a:pt x="9045" y="12690"/>
                  <a:pt x="9045" y="12825"/>
                  <a:pt x="9180" y="13095"/>
                </a:cubicBezTo>
                <a:cubicBezTo>
                  <a:pt x="9180" y="13095"/>
                  <a:pt x="9180" y="13230"/>
                  <a:pt x="9180" y="13365"/>
                </a:cubicBezTo>
                <a:cubicBezTo>
                  <a:pt x="9180" y="13635"/>
                  <a:pt x="9180" y="13905"/>
                  <a:pt x="9315" y="14040"/>
                </a:cubicBezTo>
                <a:cubicBezTo>
                  <a:pt x="9315" y="14040"/>
                  <a:pt x="9315" y="14175"/>
                  <a:pt x="9315" y="14175"/>
                </a:cubicBezTo>
                <a:cubicBezTo>
                  <a:pt x="9315" y="14310"/>
                  <a:pt x="9315" y="14445"/>
                  <a:pt x="9315" y="14715"/>
                </a:cubicBezTo>
                <a:cubicBezTo>
                  <a:pt x="9585" y="15930"/>
                  <a:pt x="9585" y="15930"/>
                  <a:pt x="9585" y="15930"/>
                </a:cubicBezTo>
                <a:cubicBezTo>
                  <a:pt x="9720" y="15795"/>
                  <a:pt x="9720" y="15795"/>
                  <a:pt x="9720" y="15795"/>
                </a:cubicBezTo>
                <a:cubicBezTo>
                  <a:pt x="10395" y="18495"/>
                  <a:pt x="11745" y="20115"/>
                  <a:pt x="12960" y="20115"/>
                </a:cubicBezTo>
                <a:cubicBezTo>
                  <a:pt x="14850" y="20115"/>
                  <a:pt x="16875" y="16200"/>
                  <a:pt x="16875" y="10800"/>
                </a:cubicBezTo>
                <a:cubicBezTo>
                  <a:pt x="16875" y="5400"/>
                  <a:pt x="14850" y="1485"/>
                  <a:pt x="12960" y="1485"/>
                </a:cubicBezTo>
                <a:close/>
                <a:moveTo>
                  <a:pt x="10125" y="9045"/>
                </a:moveTo>
                <a:cubicBezTo>
                  <a:pt x="10260" y="9315"/>
                  <a:pt x="10395" y="9450"/>
                  <a:pt x="10665" y="9585"/>
                </a:cubicBezTo>
                <a:cubicBezTo>
                  <a:pt x="11475" y="9585"/>
                  <a:pt x="11475" y="9585"/>
                  <a:pt x="11475" y="9585"/>
                </a:cubicBezTo>
                <a:cubicBezTo>
                  <a:pt x="11475" y="9315"/>
                  <a:pt x="11475" y="9315"/>
                  <a:pt x="11475" y="9315"/>
                </a:cubicBezTo>
                <a:cubicBezTo>
                  <a:pt x="11745" y="8640"/>
                  <a:pt x="12150" y="8235"/>
                  <a:pt x="12825" y="8100"/>
                </a:cubicBezTo>
                <a:cubicBezTo>
                  <a:pt x="12960" y="8100"/>
                  <a:pt x="12960" y="8100"/>
                  <a:pt x="12960" y="8100"/>
                </a:cubicBezTo>
                <a:cubicBezTo>
                  <a:pt x="13095" y="7830"/>
                  <a:pt x="13095" y="7830"/>
                  <a:pt x="13095" y="7830"/>
                </a:cubicBezTo>
                <a:cubicBezTo>
                  <a:pt x="13095" y="7695"/>
                  <a:pt x="13095" y="7560"/>
                  <a:pt x="13095" y="7560"/>
                </a:cubicBezTo>
                <a:cubicBezTo>
                  <a:pt x="13365" y="7695"/>
                  <a:pt x="13365" y="7695"/>
                  <a:pt x="13365" y="7695"/>
                </a:cubicBezTo>
                <a:cubicBezTo>
                  <a:pt x="13500" y="7695"/>
                  <a:pt x="13500" y="7830"/>
                  <a:pt x="13635" y="7965"/>
                </a:cubicBezTo>
                <a:cubicBezTo>
                  <a:pt x="13635" y="8100"/>
                  <a:pt x="13635" y="8100"/>
                  <a:pt x="13635" y="8100"/>
                </a:cubicBezTo>
                <a:cubicBezTo>
                  <a:pt x="13770" y="8235"/>
                  <a:pt x="13770" y="8235"/>
                  <a:pt x="13770" y="8235"/>
                </a:cubicBezTo>
                <a:cubicBezTo>
                  <a:pt x="14040" y="8370"/>
                  <a:pt x="14175" y="8505"/>
                  <a:pt x="14310" y="8640"/>
                </a:cubicBezTo>
                <a:cubicBezTo>
                  <a:pt x="14445" y="8640"/>
                  <a:pt x="14445" y="8775"/>
                  <a:pt x="14580" y="8775"/>
                </a:cubicBezTo>
                <a:cubicBezTo>
                  <a:pt x="14715" y="8910"/>
                  <a:pt x="14715" y="9045"/>
                  <a:pt x="14985" y="9045"/>
                </a:cubicBezTo>
                <a:cubicBezTo>
                  <a:pt x="14985" y="9045"/>
                  <a:pt x="14985" y="9045"/>
                  <a:pt x="14985" y="9045"/>
                </a:cubicBezTo>
                <a:cubicBezTo>
                  <a:pt x="14715" y="9585"/>
                  <a:pt x="14715" y="10125"/>
                  <a:pt x="14715" y="10665"/>
                </a:cubicBezTo>
                <a:cubicBezTo>
                  <a:pt x="14715" y="10665"/>
                  <a:pt x="14715" y="10800"/>
                  <a:pt x="14715" y="10800"/>
                </a:cubicBezTo>
                <a:cubicBezTo>
                  <a:pt x="14715" y="12285"/>
                  <a:pt x="14445" y="13095"/>
                  <a:pt x="13770" y="13365"/>
                </a:cubicBezTo>
                <a:cubicBezTo>
                  <a:pt x="13635" y="13500"/>
                  <a:pt x="13635" y="13500"/>
                  <a:pt x="13635" y="13500"/>
                </a:cubicBezTo>
                <a:cubicBezTo>
                  <a:pt x="13635" y="13635"/>
                  <a:pt x="13635" y="13635"/>
                  <a:pt x="13635" y="13635"/>
                </a:cubicBezTo>
                <a:cubicBezTo>
                  <a:pt x="13500" y="13770"/>
                  <a:pt x="13500" y="13905"/>
                  <a:pt x="13365" y="13905"/>
                </a:cubicBezTo>
                <a:cubicBezTo>
                  <a:pt x="13230" y="14040"/>
                  <a:pt x="13230" y="14040"/>
                  <a:pt x="13230" y="14040"/>
                </a:cubicBezTo>
                <a:cubicBezTo>
                  <a:pt x="13095" y="14040"/>
                  <a:pt x="13095" y="13905"/>
                  <a:pt x="13095" y="13770"/>
                </a:cubicBezTo>
                <a:cubicBezTo>
                  <a:pt x="12960" y="13500"/>
                  <a:pt x="12960" y="13500"/>
                  <a:pt x="12960" y="13500"/>
                </a:cubicBezTo>
                <a:cubicBezTo>
                  <a:pt x="12825" y="13500"/>
                  <a:pt x="12825" y="13500"/>
                  <a:pt x="12825" y="13500"/>
                </a:cubicBezTo>
                <a:cubicBezTo>
                  <a:pt x="12150" y="13365"/>
                  <a:pt x="11745" y="12960"/>
                  <a:pt x="11475" y="12285"/>
                </a:cubicBezTo>
                <a:cubicBezTo>
                  <a:pt x="11475" y="12015"/>
                  <a:pt x="11475" y="12015"/>
                  <a:pt x="11475" y="12015"/>
                </a:cubicBezTo>
                <a:cubicBezTo>
                  <a:pt x="10665" y="12015"/>
                  <a:pt x="10665" y="12015"/>
                  <a:pt x="10665" y="12015"/>
                </a:cubicBezTo>
                <a:cubicBezTo>
                  <a:pt x="10395" y="12150"/>
                  <a:pt x="10260" y="12285"/>
                  <a:pt x="10125" y="12555"/>
                </a:cubicBezTo>
                <a:cubicBezTo>
                  <a:pt x="9855" y="13230"/>
                  <a:pt x="9855" y="13230"/>
                  <a:pt x="9855" y="13230"/>
                </a:cubicBezTo>
                <a:cubicBezTo>
                  <a:pt x="9855" y="13095"/>
                  <a:pt x="9855" y="13095"/>
                  <a:pt x="9855" y="12960"/>
                </a:cubicBezTo>
                <a:cubicBezTo>
                  <a:pt x="9855" y="12690"/>
                  <a:pt x="9855" y="12555"/>
                  <a:pt x="9720" y="12285"/>
                </a:cubicBezTo>
                <a:cubicBezTo>
                  <a:pt x="9720" y="12150"/>
                  <a:pt x="9720" y="12015"/>
                  <a:pt x="9720" y="11880"/>
                </a:cubicBezTo>
                <a:cubicBezTo>
                  <a:pt x="9720" y="11475"/>
                  <a:pt x="9720" y="11205"/>
                  <a:pt x="9720" y="10800"/>
                </a:cubicBezTo>
                <a:cubicBezTo>
                  <a:pt x="9720" y="10395"/>
                  <a:pt x="9720" y="9990"/>
                  <a:pt x="9720" y="9720"/>
                </a:cubicBezTo>
                <a:cubicBezTo>
                  <a:pt x="9720" y="9585"/>
                  <a:pt x="9720" y="9450"/>
                  <a:pt x="9720" y="9315"/>
                </a:cubicBezTo>
                <a:cubicBezTo>
                  <a:pt x="9855" y="9045"/>
                  <a:pt x="9855" y="8910"/>
                  <a:pt x="9855" y="8640"/>
                </a:cubicBezTo>
                <a:cubicBezTo>
                  <a:pt x="9855" y="8505"/>
                  <a:pt x="9855" y="8505"/>
                  <a:pt x="9855" y="8370"/>
                </a:cubicBezTo>
                <a:lnTo>
                  <a:pt x="10125" y="9045"/>
                </a:lnTo>
                <a:close/>
                <a:moveTo>
                  <a:pt x="12960" y="19440"/>
                </a:moveTo>
                <a:cubicBezTo>
                  <a:pt x="12150" y="19440"/>
                  <a:pt x="10800" y="17685"/>
                  <a:pt x="10125" y="14580"/>
                </a:cubicBezTo>
                <a:cubicBezTo>
                  <a:pt x="10800" y="12825"/>
                  <a:pt x="10800" y="12825"/>
                  <a:pt x="10800" y="12825"/>
                </a:cubicBezTo>
                <a:cubicBezTo>
                  <a:pt x="10800" y="12825"/>
                  <a:pt x="10800" y="12825"/>
                  <a:pt x="10800" y="12825"/>
                </a:cubicBezTo>
                <a:cubicBezTo>
                  <a:pt x="10935" y="12825"/>
                  <a:pt x="10935" y="12825"/>
                  <a:pt x="10935" y="12825"/>
                </a:cubicBezTo>
                <a:cubicBezTo>
                  <a:pt x="11340" y="13635"/>
                  <a:pt x="11880" y="14040"/>
                  <a:pt x="12420" y="14175"/>
                </a:cubicBezTo>
                <a:cubicBezTo>
                  <a:pt x="12555" y="14445"/>
                  <a:pt x="12690" y="14580"/>
                  <a:pt x="12825" y="14580"/>
                </a:cubicBezTo>
                <a:cubicBezTo>
                  <a:pt x="12960" y="14715"/>
                  <a:pt x="13230" y="14715"/>
                  <a:pt x="13365" y="14715"/>
                </a:cubicBezTo>
                <a:cubicBezTo>
                  <a:pt x="13635" y="14580"/>
                  <a:pt x="13635" y="14580"/>
                  <a:pt x="13635" y="14580"/>
                </a:cubicBezTo>
                <a:cubicBezTo>
                  <a:pt x="13905" y="14580"/>
                  <a:pt x="14175" y="14310"/>
                  <a:pt x="14310" y="13905"/>
                </a:cubicBezTo>
                <a:cubicBezTo>
                  <a:pt x="15390" y="13365"/>
                  <a:pt x="15525" y="11880"/>
                  <a:pt x="15525" y="10800"/>
                </a:cubicBezTo>
                <a:cubicBezTo>
                  <a:pt x="15525" y="10665"/>
                  <a:pt x="15525" y="10665"/>
                  <a:pt x="15525" y="10530"/>
                </a:cubicBezTo>
                <a:cubicBezTo>
                  <a:pt x="15390" y="10125"/>
                  <a:pt x="15525" y="9585"/>
                  <a:pt x="15660" y="9315"/>
                </a:cubicBezTo>
                <a:cubicBezTo>
                  <a:pt x="15660" y="9180"/>
                  <a:pt x="15795" y="9045"/>
                  <a:pt x="15795" y="9045"/>
                </a:cubicBezTo>
                <a:cubicBezTo>
                  <a:pt x="15930" y="8910"/>
                  <a:pt x="15795" y="8640"/>
                  <a:pt x="15795" y="8505"/>
                </a:cubicBezTo>
                <a:cubicBezTo>
                  <a:pt x="15660" y="8370"/>
                  <a:pt x="15660" y="8235"/>
                  <a:pt x="15390" y="8235"/>
                </a:cubicBezTo>
                <a:cubicBezTo>
                  <a:pt x="15390" y="8235"/>
                  <a:pt x="15255" y="8370"/>
                  <a:pt x="15120" y="8370"/>
                </a:cubicBezTo>
                <a:cubicBezTo>
                  <a:pt x="15120" y="8370"/>
                  <a:pt x="15120" y="8370"/>
                  <a:pt x="15120" y="8370"/>
                </a:cubicBezTo>
                <a:cubicBezTo>
                  <a:pt x="15120" y="8370"/>
                  <a:pt x="15120" y="8235"/>
                  <a:pt x="15120" y="8235"/>
                </a:cubicBezTo>
                <a:cubicBezTo>
                  <a:pt x="14985" y="8235"/>
                  <a:pt x="14985" y="8100"/>
                  <a:pt x="14850" y="8100"/>
                </a:cubicBezTo>
                <a:cubicBezTo>
                  <a:pt x="14715" y="7965"/>
                  <a:pt x="14445" y="7695"/>
                  <a:pt x="14310" y="7695"/>
                </a:cubicBezTo>
                <a:cubicBezTo>
                  <a:pt x="14175" y="7290"/>
                  <a:pt x="13905" y="7020"/>
                  <a:pt x="13635" y="7020"/>
                </a:cubicBezTo>
                <a:cubicBezTo>
                  <a:pt x="13365" y="6885"/>
                  <a:pt x="13365" y="6885"/>
                  <a:pt x="13365" y="6885"/>
                </a:cubicBezTo>
                <a:cubicBezTo>
                  <a:pt x="13230" y="6885"/>
                  <a:pt x="12960" y="6885"/>
                  <a:pt x="12825" y="7020"/>
                </a:cubicBezTo>
                <a:cubicBezTo>
                  <a:pt x="12690" y="7020"/>
                  <a:pt x="12555" y="7155"/>
                  <a:pt x="12420" y="7425"/>
                </a:cubicBezTo>
                <a:cubicBezTo>
                  <a:pt x="11880" y="7560"/>
                  <a:pt x="11340" y="7965"/>
                  <a:pt x="10935" y="8775"/>
                </a:cubicBezTo>
                <a:cubicBezTo>
                  <a:pt x="10800" y="8775"/>
                  <a:pt x="10800" y="8775"/>
                  <a:pt x="10800" y="8775"/>
                </a:cubicBezTo>
                <a:cubicBezTo>
                  <a:pt x="10800" y="8775"/>
                  <a:pt x="10800" y="8775"/>
                  <a:pt x="10800" y="8775"/>
                </a:cubicBezTo>
                <a:cubicBezTo>
                  <a:pt x="10125" y="7020"/>
                  <a:pt x="10125" y="7020"/>
                  <a:pt x="10125" y="7020"/>
                </a:cubicBezTo>
                <a:cubicBezTo>
                  <a:pt x="10800" y="3915"/>
                  <a:pt x="12150" y="2160"/>
                  <a:pt x="12960" y="2160"/>
                </a:cubicBezTo>
                <a:cubicBezTo>
                  <a:pt x="14040" y="2160"/>
                  <a:pt x="16200" y="5400"/>
                  <a:pt x="16200" y="10800"/>
                </a:cubicBezTo>
                <a:cubicBezTo>
                  <a:pt x="16200" y="16200"/>
                  <a:pt x="14040" y="19440"/>
                  <a:pt x="12960" y="19440"/>
                </a:cubicBezTo>
                <a:close/>
                <a:moveTo>
                  <a:pt x="3645" y="17280"/>
                </a:moveTo>
                <a:cubicBezTo>
                  <a:pt x="3645" y="19035"/>
                  <a:pt x="3645" y="19035"/>
                  <a:pt x="3645" y="19035"/>
                </a:cubicBezTo>
                <a:cubicBezTo>
                  <a:pt x="3645" y="19035"/>
                  <a:pt x="3645" y="19035"/>
                  <a:pt x="3645" y="19035"/>
                </a:cubicBezTo>
                <a:cubicBezTo>
                  <a:pt x="3645" y="19035"/>
                  <a:pt x="3645" y="19170"/>
                  <a:pt x="3645" y="19170"/>
                </a:cubicBezTo>
                <a:cubicBezTo>
                  <a:pt x="3645" y="19170"/>
                  <a:pt x="3645" y="19170"/>
                  <a:pt x="3645" y="19170"/>
                </a:cubicBezTo>
                <a:cubicBezTo>
                  <a:pt x="3645" y="19170"/>
                  <a:pt x="3645" y="19170"/>
                  <a:pt x="3510" y="19170"/>
                </a:cubicBezTo>
                <a:cubicBezTo>
                  <a:pt x="3510" y="19170"/>
                  <a:pt x="3510" y="19170"/>
                  <a:pt x="3510" y="19170"/>
                </a:cubicBezTo>
                <a:cubicBezTo>
                  <a:pt x="3510" y="19170"/>
                  <a:pt x="3510" y="19305"/>
                  <a:pt x="3510" y="19305"/>
                </a:cubicBezTo>
                <a:cubicBezTo>
                  <a:pt x="3510" y="19305"/>
                  <a:pt x="3510" y="19305"/>
                  <a:pt x="3510" y="19305"/>
                </a:cubicBezTo>
                <a:cubicBezTo>
                  <a:pt x="3510" y="19305"/>
                  <a:pt x="3510" y="19305"/>
                  <a:pt x="3510" y="19305"/>
                </a:cubicBezTo>
                <a:cubicBezTo>
                  <a:pt x="2025" y="20385"/>
                  <a:pt x="2025" y="20385"/>
                  <a:pt x="2025" y="20385"/>
                </a:cubicBezTo>
                <a:cubicBezTo>
                  <a:pt x="1890" y="20520"/>
                  <a:pt x="1890" y="20520"/>
                  <a:pt x="1755" y="20520"/>
                </a:cubicBezTo>
                <a:cubicBezTo>
                  <a:pt x="1755" y="20520"/>
                  <a:pt x="1620" y="20385"/>
                  <a:pt x="1485" y="20385"/>
                </a:cubicBezTo>
                <a:cubicBezTo>
                  <a:pt x="1350" y="20250"/>
                  <a:pt x="1485" y="19980"/>
                  <a:pt x="1620" y="19845"/>
                </a:cubicBezTo>
                <a:cubicBezTo>
                  <a:pt x="2565" y="19170"/>
                  <a:pt x="2565" y="19170"/>
                  <a:pt x="2565" y="19170"/>
                </a:cubicBezTo>
                <a:cubicBezTo>
                  <a:pt x="405" y="18225"/>
                  <a:pt x="0" y="17010"/>
                  <a:pt x="0" y="16200"/>
                </a:cubicBezTo>
                <a:cubicBezTo>
                  <a:pt x="0" y="15390"/>
                  <a:pt x="405" y="14310"/>
                  <a:pt x="2295" y="13365"/>
                </a:cubicBezTo>
                <a:cubicBezTo>
                  <a:pt x="2565" y="13230"/>
                  <a:pt x="2700" y="13365"/>
                  <a:pt x="2835" y="13500"/>
                </a:cubicBezTo>
                <a:cubicBezTo>
                  <a:pt x="2970" y="13635"/>
                  <a:pt x="2835" y="13905"/>
                  <a:pt x="2700" y="14040"/>
                </a:cubicBezTo>
                <a:cubicBezTo>
                  <a:pt x="1350" y="14580"/>
                  <a:pt x="675" y="15390"/>
                  <a:pt x="675" y="16200"/>
                </a:cubicBezTo>
                <a:cubicBezTo>
                  <a:pt x="675" y="17280"/>
                  <a:pt x="1755" y="18090"/>
                  <a:pt x="2835" y="18495"/>
                </a:cubicBezTo>
                <a:cubicBezTo>
                  <a:pt x="2835" y="17280"/>
                  <a:pt x="2835" y="17280"/>
                  <a:pt x="2835" y="17280"/>
                </a:cubicBezTo>
                <a:cubicBezTo>
                  <a:pt x="2835" y="17010"/>
                  <a:pt x="3105" y="16875"/>
                  <a:pt x="3240" y="16875"/>
                </a:cubicBezTo>
                <a:cubicBezTo>
                  <a:pt x="3375" y="16875"/>
                  <a:pt x="3645" y="17010"/>
                  <a:pt x="3645" y="17280"/>
                </a:cubicBezTo>
                <a:close/>
                <a:moveTo>
                  <a:pt x="21600" y="5130"/>
                </a:moveTo>
                <a:cubicBezTo>
                  <a:pt x="21600" y="5805"/>
                  <a:pt x="21195" y="6885"/>
                  <a:pt x="19305" y="7830"/>
                </a:cubicBezTo>
                <a:cubicBezTo>
                  <a:pt x="19170" y="7965"/>
                  <a:pt x="19170" y="7965"/>
                  <a:pt x="19035" y="7965"/>
                </a:cubicBezTo>
                <a:cubicBezTo>
                  <a:pt x="18900" y="7965"/>
                  <a:pt x="18765" y="7830"/>
                  <a:pt x="18765" y="7695"/>
                </a:cubicBezTo>
                <a:cubicBezTo>
                  <a:pt x="18630" y="7560"/>
                  <a:pt x="18765" y="7290"/>
                  <a:pt x="18900" y="7290"/>
                </a:cubicBezTo>
                <a:cubicBezTo>
                  <a:pt x="20250" y="6615"/>
                  <a:pt x="20925" y="5805"/>
                  <a:pt x="20925" y="5130"/>
                </a:cubicBezTo>
                <a:cubicBezTo>
                  <a:pt x="20925" y="3915"/>
                  <a:pt x="19845" y="3240"/>
                  <a:pt x="18765" y="2700"/>
                </a:cubicBezTo>
                <a:cubicBezTo>
                  <a:pt x="18765" y="4050"/>
                  <a:pt x="18765" y="4050"/>
                  <a:pt x="18765" y="4050"/>
                </a:cubicBezTo>
                <a:cubicBezTo>
                  <a:pt x="18765" y="4185"/>
                  <a:pt x="18495" y="4320"/>
                  <a:pt x="18360" y="4320"/>
                </a:cubicBezTo>
                <a:cubicBezTo>
                  <a:pt x="18225" y="4320"/>
                  <a:pt x="17955" y="4185"/>
                  <a:pt x="17955" y="4050"/>
                </a:cubicBezTo>
                <a:cubicBezTo>
                  <a:pt x="17955" y="2160"/>
                  <a:pt x="17955" y="2160"/>
                  <a:pt x="17955" y="2160"/>
                </a:cubicBezTo>
                <a:cubicBezTo>
                  <a:pt x="17955" y="2160"/>
                  <a:pt x="17955" y="2160"/>
                  <a:pt x="17955" y="2160"/>
                </a:cubicBezTo>
                <a:cubicBezTo>
                  <a:pt x="17955" y="2160"/>
                  <a:pt x="17955" y="2160"/>
                  <a:pt x="17955" y="2160"/>
                </a:cubicBezTo>
                <a:cubicBezTo>
                  <a:pt x="17955" y="2160"/>
                  <a:pt x="17955" y="2025"/>
                  <a:pt x="17955" y="2025"/>
                </a:cubicBezTo>
                <a:cubicBezTo>
                  <a:pt x="17955" y="2025"/>
                  <a:pt x="18090" y="2025"/>
                  <a:pt x="18090" y="2025"/>
                </a:cubicBezTo>
                <a:cubicBezTo>
                  <a:pt x="18090" y="2025"/>
                  <a:pt x="18090" y="2025"/>
                  <a:pt x="18090" y="2025"/>
                </a:cubicBezTo>
                <a:cubicBezTo>
                  <a:pt x="18090" y="2025"/>
                  <a:pt x="18090" y="2025"/>
                  <a:pt x="18090" y="2025"/>
                </a:cubicBezTo>
                <a:cubicBezTo>
                  <a:pt x="18090" y="2025"/>
                  <a:pt x="18090" y="1890"/>
                  <a:pt x="18090" y="1890"/>
                </a:cubicBezTo>
                <a:cubicBezTo>
                  <a:pt x="18090" y="1890"/>
                  <a:pt x="18090" y="1890"/>
                  <a:pt x="18090" y="1890"/>
                </a:cubicBezTo>
                <a:cubicBezTo>
                  <a:pt x="19575" y="810"/>
                  <a:pt x="19575" y="810"/>
                  <a:pt x="19575" y="810"/>
                </a:cubicBezTo>
                <a:cubicBezTo>
                  <a:pt x="19710" y="675"/>
                  <a:pt x="19980" y="675"/>
                  <a:pt x="20115" y="945"/>
                </a:cubicBezTo>
                <a:cubicBezTo>
                  <a:pt x="20250" y="1080"/>
                  <a:pt x="20115" y="1350"/>
                  <a:pt x="19980" y="1350"/>
                </a:cubicBezTo>
                <a:cubicBezTo>
                  <a:pt x="19035" y="2160"/>
                  <a:pt x="19035" y="2160"/>
                  <a:pt x="19035" y="2160"/>
                </a:cubicBezTo>
                <a:cubicBezTo>
                  <a:pt x="21195" y="2970"/>
                  <a:pt x="21600" y="4185"/>
                  <a:pt x="21600" y="51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97" name="Freeform 1905"/>
          <p:cNvSpPr/>
          <p:nvPr/>
        </p:nvSpPr>
        <p:spPr>
          <a:xfrm>
            <a:off x="12604750" y="3209638"/>
            <a:ext cx="1093932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3240"/>
                </a:moveTo>
                <a:cubicBezTo>
                  <a:pt x="4725" y="3240"/>
                  <a:pt x="0" y="5670"/>
                  <a:pt x="0" y="8640"/>
                </a:cubicBezTo>
                <a:cubicBezTo>
                  <a:pt x="0" y="11880"/>
                  <a:pt x="0" y="11880"/>
                  <a:pt x="0" y="11880"/>
                </a:cubicBezTo>
                <a:cubicBezTo>
                  <a:pt x="0" y="14850"/>
                  <a:pt x="4725" y="17280"/>
                  <a:pt x="10800" y="17280"/>
                </a:cubicBezTo>
                <a:cubicBezTo>
                  <a:pt x="16875" y="17280"/>
                  <a:pt x="21600" y="14850"/>
                  <a:pt x="21600" y="11880"/>
                </a:cubicBezTo>
                <a:cubicBezTo>
                  <a:pt x="21600" y="8640"/>
                  <a:pt x="21600" y="8640"/>
                  <a:pt x="21600" y="8640"/>
                </a:cubicBezTo>
                <a:cubicBezTo>
                  <a:pt x="21600" y="5670"/>
                  <a:pt x="16875" y="3240"/>
                  <a:pt x="10800" y="3240"/>
                </a:cubicBezTo>
                <a:close/>
                <a:moveTo>
                  <a:pt x="10800" y="3915"/>
                </a:moveTo>
                <a:cubicBezTo>
                  <a:pt x="16200" y="3915"/>
                  <a:pt x="20925" y="6075"/>
                  <a:pt x="20925" y="8640"/>
                </a:cubicBezTo>
                <a:cubicBezTo>
                  <a:pt x="20925" y="11205"/>
                  <a:pt x="16200" y="13365"/>
                  <a:pt x="10800" y="13365"/>
                </a:cubicBezTo>
                <a:cubicBezTo>
                  <a:pt x="5400" y="13365"/>
                  <a:pt x="675" y="11205"/>
                  <a:pt x="675" y="8640"/>
                </a:cubicBezTo>
                <a:cubicBezTo>
                  <a:pt x="675" y="6075"/>
                  <a:pt x="5400" y="3915"/>
                  <a:pt x="10800" y="3915"/>
                </a:cubicBezTo>
                <a:close/>
                <a:moveTo>
                  <a:pt x="12555" y="14040"/>
                </a:moveTo>
                <a:cubicBezTo>
                  <a:pt x="12555" y="14040"/>
                  <a:pt x="12555" y="14040"/>
                  <a:pt x="12555" y="13905"/>
                </a:cubicBezTo>
                <a:cubicBezTo>
                  <a:pt x="12825" y="13905"/>
                  <a:pt x="12960" y="13905"/>
                  <a:pt x="13230" y="13905"/>
                </a:cubicBezTo>
                <a:cubicBezTo>
                  <a:pt x="13230" y="13905"/>
                  <a:pt x="13230" y="13905"/>
                  <a:pt x="13365" y="13905"/>
                </a:cubicBezTo>
                <a:cubicBezTo>
                  <a:pt x="13365" y="16470"/>
                  <a:pt x="13365" y="16470"/>
                  <a:pt x="13365" y="16470"/>
                </a:cubicBezTo>
                <a:cubicBezTo>
                  <a:pt x="12960" y="16470"/>
                  <a:pt x="12555" y="16470"/>
                  <a:pt x="12285" y="16470"/>
                </a:cubicBezTo>
                <a:cubicBezTo>
                  <a:pt x="12285" y="14040"/>
                  <a:pt x="12285" y="14040"/>
                  <a:pt x="12285" y="14040"/>
                </a:cubicBezTo>
                <a:cubicBezTo>
                  <a:pt x="12285" y="14040"/>
                  <a:pt x="12420" y="14040"/>
                  <a:pt x="12555" y="14040"/>
                </a:cubicBezTo>
                <a:close/>
                <a:moveTo>
                  <a:pt x="14040" y="13770"/>
                </a:moveTo>
                <a:cubicBezTo>
                  <a:pt x="14040" y="13770"/>
                  <a:pt x="14040" y="13770"/>
                  <a:pt x="14040" y="13770"/>
                </a:cubicBezTo>
                <a:cubicBezTo>
                  <a:pt x="14175" y="13770"/>
                  <a:pt x="14175" y="13770"/>
                  <a:pt x="14175" y="13770"/>
                </a:cubicBezTo>
                <a:cubicBezTo>
                  <a:pt x="14445" y="13770"/>
                  <a:pt x="14580" y="13770"/>
                  <a:pt x="14850" y="13635"/>
                </a:cubicBezTo>
                <a:cubicBezTo>
                  <a:pt x="14850" y="13635"/>
                  <a:pt x="14850" y="13635"/>
                  <a:pt x="14985" y="13635"/>
                </a:cubicBezTo>
                <a:cubicBezTo>
                  <a:pt x="14985" y="13635"/>
                  <a:pt x="15120" y="13635"/>
                  <a:pt x="15120" y="13635"/>
                </a:cubicBezTo>
                <a:cubicBezTo>
                  <a:pt x="15120" y="16065"/>
                  <a:pt x="15120" y="16065"/>
                  <a:pt x="15120" y="16065"/>
                </a:cubicBezTo>
                <a:cubicBezTo>
                  <a:pt x="14715" y="16200"/>
                  <a:pt x="14445" y="16200"/>
                  <a:pt x="14040" y="16335"/>
                </a:cubicBezTo>
                <a:lnTo>
                  <a:pt x="14040" y="13770"/>
                </a:lnTo>
                <a:close/>
                <a:moveTo>
                  <a:pt x="15795" y="13500"/>
                </a:moveTo>
                <a:cubicBezTo>
                  <a:pt x="15930" y="13365"/>
                  <a:pt x="16065" y="13365"/>
                  <a:pt x="16200" y="13365"/>
                </a:cubicBezTo>
                <a:cubicBezTo>
                  <a:pt x="16335" y="13365"/>
                  <a:pt x="16335" y="13365"/>
                  <a:pt x="16335" y="13230"/>
                </a:cubicBezTo>
                <a:cubicBezTo>
                  <a:pt x="16470" y="13230"/>
                  <a:pt x="16470" y="13230"/>
                  <a:pt x="16605" y="13230"/>
                </a:cubicBezTo>
                <a:cubicBezTo>
                  <a:pt x="16605" y="15660"/>
                  <a:pt x="16605" y="15660"/>
                  <a:pt x="16605" y="15660"/>
                </a:cubicBezTo>
                <a:cubicBezTo>
                  <a:pt x="16335" y="15795"/>
                  <a:pt x="16065" y="15795"/>
                  <a:pt x="15795" y="15930"/>
                </a:cubicBezTo>
                <a:cubicBezTo>
                  <a:pt x="15795" y="13500"/>
                  <a:pt x="15795" y="13500"/>
                  <a:pt x="15795" y="13500"/>
                </a:cubicBezTo>
                <a:close/>
                <a:moveTo>
                  <a:pt x="17280" y="12960"/>
                </a:moveTo>
                <a:cubicBezTo>
                  <a:pt x="17415" y="12960"/>
                  <a:pt x="17550" y="12960"/>
                  <a:pt x="17550" y="12825"/>
                </a:cubicBezTo>
                <a:cubicBezTo>
                  <a:pt x="17550" y="12825"/>
                  <a:pt x="17685" y="12825"/>
                  <a:pt x="17685" y="12825"/>
                </a:cubicBezTo>
                <a:cubicBezTo>
                  <a:pt x="17820" y="12825"/>
                  <a:pt x="17955" y="12690"/>
                  <a:pt x="17955" y="12690"/>
                </a:cubicBezTo>
                <a:cubicBezTo>
                  <a:pt x="17955" y="15120"/>
                  <a:pt x="17955" y="15120"/>
                  <a:pt x="17955" y="15120"/>
                </a:cubicBezTo>
                <a:cubicBezTo>
                  <a:pt x="17820" y="15255"/>
                  <a:pt x="17550" y="15390"/>
                  <a:pt x="17280" y="15390"/>
                </a:cubicBezTo>
                <a:lnTo>
                  <a:pt x="17280" y="12960"/>
                </a:lnTo>
                <a:close/>
                <a:moveTo>
                  <a:pt x="18765" y="12285"/>
                </a:moveTo>
                <a:cubicBezTo>
                  <a:pt x="18765" y="12285"/>
                  <a:pt x="18765" y="12285"/>
                  <a:pt x="18765" y="12285"/>
                </a:cubicBezTo>
                <a:cubicBezTo>
                  <a:pt x="18765" y="12285"/>
                  <a:pt x="18765" y="12285"/>
                  <a:pt x="18765" y="12285"/>
                </a:cubicBezTo>
                <a:cubicBezTo>
                  <a:pt x="18900" y="12150"/>
                  <a:pt x="19170" y="12150"/>
                  <a:pt x="19305" y="12015"/>
                </a:cubicBezTo>
                <a:cubicBezTo>
                  <a:pt x="19305" y="12015"/>
                  <a:pt x="19305" y="12015"/>
                  <a:pt x="19305" y="12015"/>
                </a:cubicBezTo>
                <a:cubicBezTo>
                  <a:pt x="19440" y="12015"/>
                  <a:pt x="19440" y="11880"/>
                  <a:pt x="19440" y="11880"/>
                </a:cubicBezTo>
                <a:cubicBezTo>
                  <a:pt x="19440" y="14310"/>
                  <a:pt x="19440" y="14310"/>
                  <a:pt x="19440" y="14310"/>
                </a:cubicBezTo>
                <a:cubicBezTo>
                  <a:pt x="19170" y="14445"/>
                  <a:pt x="19035" y="14580"/>
                  <a:pt x="18765" y="14715"/>
                </a:cubicBezTo>
                <a:cubicBezTo>
                  <a:pt x="18765" y="12285"/>
                  <a:pt x="18765" y="12285"/>
                  <a:pt x="18765" y="12285"/>
                </a:cubicBezTo>
                <a:close/>
                <a:moveTo>
                  <a:pt x="2160" y="11880"/>
                </a:moveTo>
                <a:cubicBezTo>
                  <a:pt x="2160" y="11880"/>
                  <a:pt x="2160" y="12015"/>
                  <a:pt x="2295" y="12015"/>
                </a:cubicBezTo>
                <a:cubicBezTo>
                  <a:pt x="2295" y="12015"/>
                  <a:pt x="2295" y="12015"/>
                  <a:pt x="2295" y="12015"/>
                </a:cubicBezTo>
                <a:cubicBezTo>
                  <a:pt x="2430" y="12150"/>
                  <a:pt x="2700" y="12150"/>
                  <a:pt x="2835" y="12285"/>
                </a:cubicBezTo>
                <a:cubicBezTo>
                  <a:pt x="2835" y="12285"/>
                  <a:pt x="2835" y="12285"/>
                  <a:pt x="2835" y="12285"/>
                </a:cubicBezTo>
                <a:cubicBezTo>
                  <a:pt x="2835" y="12285"/>
                  <a:pt x="2835" y="12285"/>
                  <a:pt x="2835" y="12285"/>
                </a:cubicBezTo>
                <a:cubicBezTo>
                  <a:pt x="2835" y="14715"/>
                  <a:pt x="2835" y="14715"/>
                  <a:pt x="2835" y="14715"/>
                </a:cubicBezTo>
                <a:cubicBezTo>
                  <a:pt x="2565" y="14580"/>
                  <a:pt x="2430" y="14445"/>
                  <a:pt x="2160" y="14310"/>
                </a:cubicBezTo>
                <a:lnTo>
                  <a:pt x="2160" y="11880"/>
                </a:lnTo>
                <a:close/>
                <a:moveTo>
                  <a:pt x="3645" y="12690"/>
                </a:moveTo>
                <a:cubicBezTo>
                  <a:pt x="3645" y="12690"/>
                  <a:pt x="3780" y="12825"/>
                  <a:pt x="3915" y="12825"/>
                </a:cubicBezTo>
                <a:cubicBezTo>
                  <a:pt x="3915" y="12825"/>
                  <a:pt x="4050" y="12825"/>
                  <a:pt x="4050" y="12825"/>
                </a:cubicBezTo>
                <a:cubicBezTo>
                  <a:pt x="4050" y="12960"/>
                  <a:pt x="4185" y="12960"/>
                  <a:pt x="4320" y="12960"/>
                </a:cubicBezTo>
                <a:cubicBezTo>
                  <a:pt x="4320" y="15390"/>
                  <a:pt x="4320" y="15390"/>
                  <a:pt x="4320" y="15390"/>
                </a:cubicBezTo>
                <a:cubicBezTo>
                  <a:pt x="4050" y="15390"/>
                  <a:pt x="3780" y="15255"/>
                  <a:pt x="3645" y="15120"/>
                </a:cubicBezTo>
                <a:lnTo>
                  <a:pt x="3645" y="12690"/>
                </a:lnTo>
                <a:close/>
                <a:moveTo>
                  <a:pt x="4995" y="13230"/>
                </a:moveTo>
                <a:cubicBezTo>
                  <a:pt x="5130" y="13230"/>
                  <a:pt x="5130" y="13230"/>
                  <a:pt x="5265" y="13230"/>
                </a:cubicBezTo>
                <a:cubicBezTo>
                  <a:pt x="5265" y="13365"/>
                  <a:pt x="5265" y="13365"/>
                  <a:pt x="5400" y="13365"/>
                </a:cubicBezTo>
                <a:cubicBezTo>
                  <a:pt x="5535" y="13365"/>
                  <a:pt x="5670" y="13365"/>
                  <a:pt x="5805" y="13500"/>
                </a:cubicBezTo>
                <a:cubicBezTo>
                  <a:pt x="5805" y="15930"/>
                  <a:pt x="5805" y="15930"/>
                  <a:pt x="5805" y="15930"/>
                </a:cubicBezTo>
                <a:cubicBezTo>
                  <a:pt x="5535" y="15795"/>
                  <a:pt x="5265" y="15795"/>
                  <a:pt x="4995" y="15660"/>
                </a:cubicBezTo>
                <a:lnTo>
                  <a:pt x="4995" y="13230"/>
                </a:lnTo>
                <a:close/>
                <a:moveTo>
                  <a:pt x="6480" y="13635"/>
                </a:moveTo>
                <a:cubicBezTo>
                  <a:pt x="6480" y="13635"/>
                  <a:pt x="6615" y="13635"/>
                  <a:pt x="6615" y="13635"/>
                </a:cubicBezTo>
                <a:cubicBezTo>
                  <a:pt x="6750" y="13635"/>
                  <a:pt x="6750" y="13635"/>
                  <a:pt x="6750" y="13635"/>
                </a:cubicBezTo>
                <a:cubicBezTo>
                  <a:pt x="7020" y="13770"/>
                  <a:pt x="7155" y="13770"/>
                  <a:pt x="7425" y="13770"/>
                </a:cubicBezTo>
                <a:cubicBezTo>
                  <a:pt x="7425" y="13770"/>
                  <a:pt x="7425" y="13770"/>
                  <a:pt x="7560" y="13770"/>
                </a:cubicBezTo>
                <a:cubicBezTo>
                  <a:pt x="7560" y="13770"/>
                  <a:pt x="7560" y="13770"/>
                  <a:pt x="7560" y="13770"/>
                </a:cubicBezTo>
                <a:cubicBezTo>
                  <a:pt x="7560" y="16335"/>
                  <a:pt x="7560" y="16335"/>
                  <a:pt x="7560" y="16335"/>
                </a:cubicBezTo>
                <a:cubicBezTo>
                  <a:pt x="7155" y="16200"/>
                  <a:pt x="6885" y="16200"/>
                  <a:pt x="6480" y="16065"/>
                </a:cubicBezTo>
                <a:lnTo>
                  <a:pt x="6480" y="13635"/>
                </a:lnTo>
                <a:close/>
                <a:moveTo>
                  <a:pt x="8235" y="13905"/>
                </a:moveTo>
                <a:cubicBezTo>
                  <a:pt x="8370" y="13905"/>
                  <a:pt x="8370" y="13905"/>
                  <a:pt x="8370" y="13905"/>
                </a:cubicBezTo>
                <a:cubicBezTo>
                  <a:pt x="8640" y="13905"/>
                  <a:pt x="8775" y="13905"/>
                  <a:pt x="9045" y="13905"/>
                </a:cubicBezTo>
                <a:cubicBezTo>
                  <a:pt x="9045" y="14040"/>
                  <a:pt x="9045" y="14040"/>
                  <a:pt x="9045" y="14040"/>
                </a:cubicBezTo>
                <a:cubicBezTo>
                  <a:pt x="9180" y="14040"/>
                  <a:pt x="9315" y="14040"/>
                  <a:pt x="9315" y="14040"/>
                </a:cubicBezTo>
                <a:cubicBezTo>
                  <a:pt x="9315" y="16470"/>
                  <a:pt x="9315" y="16470"/>
                  <a:pt x="9315" y="16470"/>
                </a:cubicBezTo>
                <a:cubicBezTo>
                  <a:pt x="9045" y="16470"/>
                  <a:pt x="8640" y="16470"/>
                  <a:pt x="8235" y="16470"/>
                </a:cubicBezTo>
                <a:lnTo>
                  <a:pt x="8235" y="13905"/>
                </a:lnTo>
                <a:close/>
                <a:moveTo>
                  <a:pt x="675" y="11880"/>
                </a:moveTo>
                <a:cubicBezTo>
                  <a:pt x="675" y="10665"/>
                  <a:pt x="675" y="10665"/>
                  <a:pt x="675" y="10665"/>
                </a:cubicBezTo>
                <a:cubicBezTo>
                  <a:pt x="675" y="10665"/>
                  <a:pt x="810" y="10665"/>
                  <a:pt x="810" y="10665"/>
                </a:cubicBezTo>
                <a:cubicBezTo>
                  <a:pt x="810" y="10800"/>
                  <a:pt x="945" y="10935"/>
                  <a:pt x="1080" y="10935"/>
                </a:cubicBezTo>
                <a:cubicBezTo>
                  <a:pt x="1080" y="10935"/>
                  <a:pt x="1080" y="10935"/>
                  <a:pt x="1080" y="10935"/>
                </a:cubicBezTo>
                <a:cubicBezTo>
                  <a:pt x="1080" y="11070"/>
                  <a:pt x="1215" y="11205"/>
                  <a:pt x="1350" y="11340"/>
                </a:cubicBezTo>
                <a:cubicBezTo>
                  <a:pt x="1350" y="11340"/>
                  <a:pt x="1350" y="11340"/>
                  <a:pt x="1485" y="11340"/>
                </a:cubicBezTo>
                <a:cubicBezTo>
                  <a:pt x="1485" y="13635"/>
                  <a:pt x="1485" y="13635"/>
                  <a:pt x="1485" y="13635"/>
                </a:cubicBezTo>
                <a:cubicBezTo>
                  <a:pt x="945" y="13095"/>
                  <a:pt x="675" y="12420"/>
                  <a:pt x="675" y="11880"/>
                </a:cubicBezTo>
                <a:close/>
                <a:moveTo>
                  <a:pt x="10125" y="16605"/>
                </a:moveTo>
                <a:cubicBezTo>
                  <a:pt x="10125" y="14040"/>
                  <a:pt x="10125" y="14040"/>
                  <a:pt x="10125" y="14040"/>
                </a:cubicBezTo>
                <a:cubicBezTo>
                  <a:pt x="10260" y="14040"/>
                  <a:pt x="10530" y="14040"/>
                  <a:pt x="10800" y="14040"/>
                </a:cubicBezTo>
                <a:cubicBezTo>
                  <a:pt x="11070" y="14040"/>
                  <a:pt x="11340" y="14040"/>
                  <a:pt x="11475" y="14040"/>
                </a:cubicBezTo>
                <a:cubicBezTo>
                  <a:pt x="11475" y="16605"/>
                  <a:pt x="11475" y="16605"/>
                  <a:pt x="11475" y="16605"/>
                </a:cubicBezTo>
                <a:cubicBezTo>
                  <a:pt x="11340" y="16605"/>
                  <a:pt x="11070" y="16605"/>
                  <a:pt x="10800" y="16605"/>
                </a:cubicBezTo>
                <a:cubicBezTo>
                  <a:pt x="10530" y="16605"/>
                  <a:pt x="10260" y="16605"/>
                  <a:pt x="10125" y="16605"/>
                </a:cubicBezTo>
                <a:close/>
                <a:moveTo>
                  <a:pt x="20925" y="10665"/>
                </a:moveTo>
                <a:cubicBezTo>
                  <a:pt x="20925" y="11880"/>
                  <a:pt x="20925" y="11880"/>
                  <a:pt x="20925" y="11880"/>
                </a:cubicBezTo>
                <a:cubicBezTo>
                  <a:pt x="20925" y="12420"/>
                  <a:pt x="20655" y="13095"/>
                  <a:pt x="20115" y="13635"/>
                </a:cubicBezTo>
                <a:cubicBezTo>
                  <a:pt x="20115" y="11340"/>
                  <a:pt x="20115" y="11340"/>
                  <a:pt x="20115" y="11340"/>
                </a:cubicBezTo>
                <a:cubicBezTo>
                  <a:pt x="20250" y="11340"/>
                  <a:pt x="20250" y="11340"/>
                  <a:pt x="20250" y="11340"/>
                </a:cubicBezTo>
                <a:cubicBezTo>
                  <a:pt x="20385" y="11205"/>
                  <a:pt x="20520" y="11070"/>
                  <a:pt x="20520" y="10935"/>
                </a:cubicBezTo>
                <a:cubicBezTo>
                  <a:pt x="20520" y="10935"/>
                  <a:pt x="20520" y="10935"/>
                  <a:pt x="20520" y="10935"/>
                </a:cubicBezTo>
                <a:cubicBezTo>
                  <a:pt x="20655" y="10935"/>
                  <a:pt x="20790" y="10800"/>
                  <a:pt x="20790" y="10665"/>
                </a:cubicBezTo>
                <a:cubicBezTo>
                  <a:pt x="20790" y="10665"/>
                  <a:pt x="20925" y="10665"/>
                  <a:pt x="20925" y="10665"/>
                </a:cubicBezTo>
                <a:close/>
                <a:moveTo>
                  <a:pt x="5805" y="11880"/>
                </a:moveTo>
                <a:cubicBezTo>
                  <a:pt x="5670" y="12015"/>
                  <a:pt x="5670" y="12015"/>
                  <a:pt x="5670" y="12015"/>
                </a:cubicBezTo>
                <a:cubicBezTo>
                  <a:pt x="6885" y="12150"/>
                  <a:pt x="6885" y="12150"/>
                  <a:pt x="6885" y="12150"/>
                </a:cubicBezTo>
                <a:cubicBezTo>
                  <a:pt x="7020" y="12285"/>
                  <a:pt x="7290" y="12285"/>
                  <a:pt x="7425" y="12285"/>
                </a:cubicBezTo>
                <a:cubicBezTo>
                  <a:pt x="7425" y="12285"/>
                  <a:pt x="7560" y="12285"/>
                  <a:pt x="7560" y="12285"/>
                </a:cubicBezTo>
                <a:cubicBezTo>
                  <a:pt x="7695" y="12420"/>
                  <a:pt x="7965" y="12420"/>
                  <a:pt x="8100" y="12420"/>
                </a:cubicBezTo>
                <a:cubicBezTo>
                  <a:pt x="8235" y="12420"/>
                  <a:pt x="8370" y="12420"/>
                  <a:pt x="8505" y="12420"/>
                </a:cubicBezTo>
                <a:cubicBezTo>
                  <a:pt x="8640" y="12555"/>
                  <a:pt x="8775" y="12555"/>
                  <a:pt x="8910" y="12555"/>
                </a:cubicBezTo>
                <a:cubicBezTo>
                  <a:pt x="9180" y="12555"/>
                  <a:pt x="9450" y="12555"/>
                  <a:pt x="9720" y="12555"/>
                </a:cubicBezTo>
                <a:cubicBezTo>
                  <a:pt x="9720" y="12555"/>
                  <a:pt x="9720" y="12555"/>
                  <a:pt x="9855" y="12555"/>
                </a:cubicBezTo>
                <a:cubicBezTo>
                  <a:pt x="10125" y="12555"/>
                  <a:pt x="10530" y="12555"/>
                  <a:pt x="10800" y="12555"/>
                </a:cubicBezTo>
                <a:cubicBezTo>
                  <a:pt x="11070" y="12555"/>
                  <a:pt x="11475" y="12555"/>
                  <a:pt x="11745" y="12555"/>
                </a:cubicBezTo>
                <a:cubicBezTo>
                  <a:pt x="11745" y="12555"/>
                  <a:pt x="11880" y="12555"/>
                  <a:pt x="11880" y="12555"/>
                </a:cubicBezTo>
                <a:cubicBezTo>
                  <a:pt x="12150" y="12555"/>
                  <a:pt x="12420" y="12555"/>
                  <a:pt x="12555" y="12555"/>
                </a:cubicBezTo>
                <a:cubicBezTo>
                  <a:pt x="12690" y="12555"/>
                  <a:pt x="12825" y="12555"/>
                  <a:pt x="13095" y="12420"/>
                </a:cubicBezTo>
                <a:cubicBezTo>
                  <a:pt x="13095" y="12420"/>
                  <a:pt x="13230" y="12420"/>
                  <a:pt x="13365" y="12420"/>
                </a:cubicBezTo>
                <a:cubicBezTo>
                  <a:pt x="13635" y="12420"/>
                  <a:pt x="13905" y="12420"/>
                  <a:pt x="14040" y="12285"/>
                </a:cubicBezTo>
                <a:cubicBezTo>
                  <a:pt x="14040" y="12285"/>
                  <a:pt x="14175" y="12285"/>
                  <a:pt x="14175" y="12285"/>
                </a:cubicBezTo>
                <a:cubicBezTo>
                  <a:pt x="14310" y="12285"/>
                  <a:pt x="14445" y="12285"/>
                  <a:pt x="14715" y="12285"/>
                </a:cubicBezTo>
                <a:cubicBezTo>
                  <a:pt x="15930" y="12015"/>
                  <a:pt x="15930" y="12015"/>
                  <a:pt x="15930" y="12015"/>
                </a:cubicBezTo>
                <a:cubicBezTo>
                  <a:pt x="15795" y="11880"/>
                  <a:pt x="15795" y="11880"/>
                  <a:pt x="15795" y="11880"/>
                </a:cubicBezTo>
                <a:cubicBezTo>
                  <a:pt x="18495" y="11205"/>
                  <a:pt x="20115" y="9855"/>
                  <a:pt x="20115" y="8640"/>
                </a:cubicBezTo>
                <a:cubicBezTo>
                  <a:pt x="20115" y="6750"/>
                  <a:pt x="16200" y="4725"/>
                  <a:pt x="10800" y="4725"/>
                </a:cubicBezTo>
                <a:cubicBezTo>
                  <a:pt x="5400" y="4725"/>
                  <a:pt x="1485" y="6750"/>
                  <a:pt x="1485" y="8640"/>
                </a:cubicBezTo>
                <a:cubicBezTo>
                  <a:pt x="1485" y="9855"/>
                  <a:pt x="3105" y="11205"/>
                  <a:pt x="5805" y="11880"/>
                </a:cubicBezTo>
                <a:close/>
                <a:moveTo>
                  <a:pt x="9315" y="10125"/>
                </a:moveTo>
                <a:cubicBezTo>
                  <a:pt x="8640" y="9855"/>
                  <a:pt x="8235" y="9450"/>
                  <a:pt x="8100" y="8775"/>
                </a:cubicBezTo>
                <a:cubicBezTo>
                  <a:pt x="8100" y="8640"/>
                  <a:pt x="8100" y="8640"/>
                  <a:pt x="8100" y="8640"/>
                </a:cubicBezTo>
                <a:cubicBezTo>
                  <a:pt x="7830" y="8505"/>
                  <a:pt x="7830" y="8505"/>
                  <a:pt x="7830" y="8505"/>
                </a:cubicBezTo>
                <a:cubicBezTo>
                  <a:pt x="7695" y="8505"/>
                  <a:pt x="7560" y="8505"/>
                  <a:pt x="7560" y="8505"/>
                </a:cubicBezTo>
                <a:cubicBezTo>
                  <a:pt x="7695" y="8235"/>
                  <a:pt x="7695" y="8235"/>
                  <a:pt x="7695" y="8235"/>
                </a:cubicBezTo>
                <a:cubicBezTo>
                  <a:pt x="7695" y="8100"/>
                  <a:pt x="7830" y="8100"/>
                  <a:pt x="7965" y="7965"/>
                </a:cubicBezTo>
                <a:cubicBezTo>
                  <a:pt x="8100" y="7965"/>
                  <a:pt x="8100" y="7965"/>
                  <a:pt x="8100" y="7965"/>
                </a:cubicBezTo>
                <a:cubicBezTo>
                  <a:pt x="8235" y="7830"/>
                  <a:pt x="8235" y="7830"/>
                  <a:pt x="8235" y="7830"/>
                </a:cubicBezTo>
                <a:cubicBezTo>
                  <a:pt x="8370" y="7560"/>
                  <a:pt x="8505" y="7425"/>
                  <a:pt x="8640" y="7290"/>
                </a:cubicBezTo>
                <a:cubicBezTo>
                  <a:pt x="8640" y="7155"/>
                  <a:pt x="8775" y="7155"/>
                  <a:pt x="8775" y="7020"/>
                </a:cubicBezTo>
                <a:cubicBezTo>
                  <a:pt x="8910" y="6885"/>
                  <a:pt x="9045" y="6885"/>
                  <a:pt x="9045" y="6615"/>
                </a:cubicBezTo>
                <a:cubicBezTo>
                  <a:pt x="9045" y="6615"/>
                  <a:pt x="9045" y="6615"/>
                  <a:pt x="9045" y="6615"/>
                </a:cubicBezTo>
                <a:cubicBezTo>
                  <a:pt x="9585" y="6885"/>
                  <a:pt x="10125" y="6885"/>
                  <a:pt x="10665" y="6885"/>
                </a:cubicBezTo>
                <a:cubicBezTo>
                  <a:pt x="10665" y="6885"/>
                  <a:pt x="10800" y="6885"/>
                  <a:pt x="10800" y="6885"/>
                </a:cubicBezTo>
                <a:cubicBezTo>
                  <a:pt x="12285" y="6885"/>
                  <a:pt x="13095" y="7155"/>
                  <a:pt x="13365" y="7830"/>
                </a:cubicBezTo>
                <a:cubicBezTo>
                  <a:pt x="13500" y="7965"/>
                  <a:pt x="13500" y="7965"/>
                  <a:pt x="13500" y="7965"/>
                </a:cubicBezTo>
                <a:cubicBezTo>
                  <a:pt x="13635" y="7965"/>
                  <a:pt x="13635" y="7965"/>
                  <a:pt x="13635" y="7965"/>
                </a:cubicBezTo>
                <a:cubicBezTo>
                  <a:pt x="13770" y="8100"/>
                  <a:pt x="13905" y="8100"/>
                  <a:pt x="13905" y="8235"/>
                </a:cubicBezTo>
                <a:cubicBezTo>
                  <a:pt x="14040" y="8370"/>
                  <a:pt x="14040" y="8370"/>
                  <a:pt x="14040" y="8370"/>
                </a:cubicBezTo>
                <a:cubicBezTo>
                  <a:pt x="14040" y="8505"/>
                  <a:pt x="13905" y="8505"/>
                  <a:pt x="13770" y="8505"/>
                </a:cubicBezTo>
                <a:cubicBezTo>
                  <a:pt x="13500" y="8640"/>
                  <a:pt x="13500" y="8640"/>
                  <a:pt x="13500" y="8640"/>
                </a:cubicBezTo>
                <a:cubicBezTo>
                  <a:pt x="13500" y="8775"/>
                  <a:pt x="13500" y="8775"/>
                  <a:pt x="13500" y="8775"/>
                </a:cubicBezTo>
                <a:cubicBezTo>
                  <a:pt x="13365" y="9450"/>
                  <a:pt x="12960" y="9855"/>
                  <a:pt x="12285" y="10125"/>
                </a:cubicBezTo>
                <a:cubicBezTo>
                  <a:pt x="12015" y="10125"/>
                  <a:pt x="12015" y="10125"/>
                  <a:pt x="12015" y="10125"/>
                </a:cubicBezTo>
                <a:cubicBezTo>
                  <a:pt x="12015" y="10935"/>
                  <a:pt x="12015" y="10935"/>
                  <a:pt x="12015" y="10935"/>
                </a:cubicBezTo>
                <a:cubicBezTo>
                  <a:pt x="12150" y="11205"/>
                  <a:pt x="12285" y="11340"/>
                  <a:pt x="12555" y="11475"/>
                </a:cubicBezTo>
                <a:cubicBezTo>
                  <a:pt x="13230" y="11745"/>
                  <a:pt x="13230" y="11745"/>
                  <a:pt x="13230" y="11745"/>
                </a:cubicBezTo>
                <a:cubicBezTo>
                  <a:pt x="13095" y="11745"/>
                  <a:pt x="13095" y="11745"/>
                  <a:pt x="12960" y="11745"/>
                </a:cubicBezTo>
                <a:cubicBezTo>
                  <a:pt x="12690" y="11745"/>
                  <a:pt x="12555" y="11745"/>
                  <a:pt x="12285" y="11880"/>
                </a:cubicBezTo>
                <a:cubicBezTo>
                  <a:pt x="12150" y="11880"/>
                  <a:pt x="12015" y="11880"/>
                  <a:pt x="11880" y="11880"/>
                </a:cubicBezTo>
                <a:cubicBezTo>
                  <a:pt x="11205" y="11880"/>
                  <a:pt x="10395" y="11880"/>
                  <a:pt x="9720" y="11880"/>
                </a:cubicBezTo>
                <a:cubicBezTo>
                  <a:pt x="9585" y="11880"/>
                  <a:pt x="9450" y="11880"/>
                  <a:pt x="9315" y="11880"/>
                </a:cubicBezTo>
                <a:cubicBezTo>
                  <a:pt x="9045" y="11745"/>
                  <a:pt x="8910" y="11745"/>
                  <a:pt x="8640" y="11745"/>
                </a:cubicBezTo>
                <a:cubicBezTo>
                  <a:pt x="8505" y="11745"/>
                  <a:pt x="8505" y="11745"/>
                  <a:pt x="8370" y="11745"/>
                </a:cubicBezTo>
                <a:cubicBezTo>
                  <a:pt x="9045" y="11475"/>
                  <a:pt x="9045" y="11475"/>
                  <a:pt x="9045" y="11475"/>
                </a:cubicBezTo>
                <a:cubicBezTo>
                  <a:pt x="9315" y="11340"/>
                  <a:pt x="9450" y="11205"/>
                  <a:pt x="9585" y="10935"/>
                </a:cubicBezTo>
                <a:cubicBezTo>
                  <a:pt x="9585" y="10125"/>
                  <a:pt x="9585" y="10125"/>
                  <a:pt x="9585" y="10125"/>
                </a:cubicBezTo>
                <a:lnTo>
                  <a:pt x="9315" y="10125"/>
                </a:lnTo>
                <a:close/>
                <a:moveTo>
                  <a:pt x="10800" y="5400"/>
                </a:moveTo>
                <a:cubicBezTo>
                  <a:pt x="16200" y="5400"/>
                  <a:pt x="19440" y="7560"/>
                  <a:pt x="19440" y="8640"/>
                </a:cubicBezTo>
                <a:cubicBezTo>
                  <a:pt x="19440" y="9450"/>
                  <a:pt x="17685" y="10800"/>
                  <a:pt x="14580" y="11475"/>
                </a:cubicBezTo>
                <a:cubicBezTo>
                  <a:pt x="12825" y="10800"/>
                  <a:pt x="12825" y="10800"/>
                  <a:pt x="12825" y="10800"/>
                </a:cubicBezTo>
                <a:cubicBezTo>
                  <a:pt x="12825" y="10800"/>
                  <a:pt x="12825" y="10800"/>
                  <a:pt x="12825" y="10800"/>
                </a:cubicBezTo>
                <a:cubicBezTo>
                  <a:pt x="12825" y="10665"/>
                  <a:pt x="12825" y="10665"/>
                  <a:pt x="12825" y="10665"/>
                </a:cubicBezTo>
                <a:cubicBezTo>
                  <a:pt x="13635" y="10260"/>
                  <a:pt x="14040" y="9720"/>
                  <a:pt x="14175" y="9180"/>
                </a:cubicBezTo>
                <a:cubicBezTo>
                  <a:pt x="14445" y="9045"/>
                  <a:pt x="14580" y="8910"/>
                  <a:pt x="14580" y="8775"/>
                </a:cubicBezTo>
                <a:cubicBezTo>
                  <a:pt x="14715" y="8640"/>
                  <a:pt x="14715" y="8370"/>
                  <a:pt x="14715" y="8235"/>
                </a:cubicBezTo>
                <a:cubicBezTo>
                  <a:pt x="14580" y="7965"/>
                  <a:pt x="14580" y="7965"/>
                  <a:pt x="14580" y="7965"/>
                </a:cubicBezTo>
                <a:cubicBezTo>
                  <a:pt x="14580" y="7695"/>
                  <a:pt x="14310" y="7425"/>
                  <a:pt x="13905" y="7290"/>
                </a:cubicBezTo>
                <a:cubicBezTo>
                  <a:pt x="13365" y="6210"/>
                  <a:pt x="11880" y="6075"/>
                  <a:pt x="10800" y="6075"/>
                </a:cubicBezTo>
                <a:cubicBezTo>
                  <a:pt x="10665" y="6075"/>
                  <a:pt x="10665" y="6075"/>
                  <a:pt x="10530" y="6075"/>
                </a:cubicBezTo>
                <a:cubicBezTo>
                  <a:pt x="10125" y="6210"/>
                  <a:pt x="9585" y="6075"/>
                  <a:pt x="9315" y="5940"/>
                </a:cubicBezTo>
                <a:cubicBezTo>
                  <a:pt x="9180" y="5940"/>
                  <a:pt x="9045" y="5805"/>
                  <a:pt x="9045" y="5805"/>
                </a:cubicBezTo>
                <a:cubicBezTo>
                  <a:pt x="8910" y="5670"/>
                  <a:pt x="8640" y="5805"/>
                  <a:pt x="8505" y="5805"/>
                </a:cubicBezTo>
                <a:cubicBezTo>
                  <a:pt x="8370" y="5940"/>
                  <a:pt x="8235" y="5940"/>
                  <a:pt x="8235" y="6210"/>
                </a:cubicBezTo>
                <a:cubicBezTo>
                  <a:pt x="8235" y="6210"/>
                  <a:pt x="8370" y="6345"/>
                  <a:pt x="8370" y="6480"/>
                </a:cubicBezTo>
                <a:cubicBezTo>
                  <a:pt x="8370" y="6480"/>
                  <a:pt x="8370" y="6480"/>
                  <a:pt x="8370" y="6480"/>
                </a:cubicBezTo>
                <a:cubicBezTo>
                  <a:pt x="8370" y="6480"/>
                  <a:pt x="8235" y="6480"/>
                  <a:pt x="8235" y="6480"/>
                </a:cubicBezTo>
                <a:cubicBezTo>
                  <a:pt x="8235" y="6615"/>
                  <a:pt x="8235" y="6615"/>
                  <a:pt x="8100" y="6750"/>
                </a:cubicBezTo>
                <a:cubicBezTo>
                  <a:pt x="7965" y="6885"/>
                  <a:pt x="7695" y="7155"/>
                  <a:pt x="7695" y="7290"/>
                </a:cubicBezTo>
                <a:cubicBezTo>
                  <a:pt x="7290" y="7425"/>
                  <a:pt x="7020" y="7695"/>
                  <a:pt x="7020" y="7965"/>
                </a:cubicBezTo>
                <a:cubicBezTo>
                  <a:pt x="6885" y="8235"/>
                  <a:pt x="6885" y="8235"/>
                  <a:pt x="6885" y="8235"/>
                </a:cubicBezTo>
                <a:cubicBezTo>
                  <a:pt x="6885" y="8370"/>
                  <a:pt x="6885" y="8640"/>
                  <a:pt x="7020" y="8775"/>
                </a:cubicBezTo>
                <a:cubicBezTo>
                  <a:pt x="7020" y="8910"/>
                  <a:pt x="7155" y="9045"/>
                  <a:pt x="7425" y="9180"/>
                </a:cubicBezTo>
                <a:cubicBezTo>
                  <a:pt x="7560" y="9720"/>
                  <a:pt x="7965" y="10260"/>
                  <a:pt x="8775" y="10665"/>
                </a:cubicBezTo>
                <a:cubicBezTo>
                  <a:pt x="8775" y="10800"/>
                  <a:pt x="8775" y="10800"/>
                  <a:pt x="8775" y="10800"/>
                </a:cubicBezTo>
                <a:cubicBezTo>
                  <a:pt x="8775" y="10800"/>
                  <a:pt x="8775" y="10800"/>
                  <a:pt x="8775" y="10800"/>
                </a:cubicBezTo>
                <a:cubicBezTo>
                  <a:pt x="7020" y="11475"/>
                  <a:pt x="7020" y="11475"/>
                  <a:pt x="7020" y="11475"/>
                </a:cubicBezTo>
                <a:cubicBezTo>
                  <a:pt x="3915" y="10800"/>
                  <a:pt x="2160" y="9450"/>
                  <a:pt x="2160" y="8640"/>
                </a:cubicBezTo>
                <a:cubicBezTo>
                  <a:pt x="2160" y="7560"/>
                  <a:pt x="5400" y="5400"/>
                  <a:pt x="10800" y="5400"/>
                </a:cubicBezTo>
                <a:close/>
                <a:moveTo>
                  <a:pt x="20385" y="19575"/>
                </a:moveTo>
                <a:cubicBezTo>
                  <a:pt x="20520" y="19710"/>
                  <a:pt x="20520" y="19980"/>
                  <a:pt x="20385" y="20115"/>
                </a:cubicBezTo>
                <a:cubicBezTo>
                  <a:pt x="20250" y="20115"/>
                  <a:pt x="20250" y="20115"/>
                  <a:pt x="20115" y="20115"/>
                </a:cubicBezTo>
                <a:cubicBezTo>
                  <a:pt x="19980" y="20115"/>
                  <a:pt x="19845" y="20115"/>
                  <a:pt x="19845" y="19980"/>
                </a:cubicBezTo>
                <a:cubicBezTo>
                  <a:pt x="19170" y="19035"/>
                  <a:pt x="19170" y="19035"/>
                  <a:pt x="19170" y="19035"/>
                </a:cubicBezTo>
                <a:cubicBezTo>
                  <a:pt x="18225" y="21195"/>
                  <a:pt x="17010" y="21600"/>
                  <a:pt x="16200" y="21600"/>
                </a:cubicBezTo>
                <a:cubicBezTo>
                  <a:pt x="15390" y="21600"/>
                  <a:pt x="14310" y="21195"/>
                  <a:pt x="13365" y="19305"/>
                </a:cubicBezTo>
                <a:cubicBezTo>
                  <a:pt x="13230" y="19035"/>
                  <a:pt x="13365" y="18900"/>
                  <a:pt x="13500" y="18765"/>
                </a:cubicBezTo>
                <a:cubicBezTo>
                  <a:pt x="13635" y="18630"/>
                  <a:pt x="13905" y="18765"/>
                  <a:pt x="14040" y="18900"/>
                </a:cubicBezTo>
                <a:cubicBezTo>
                  <a:pt x="14580" y="20250"/>
                  <a:pt x="15390" y="20925"/>
                  <a:pt x="16200" y="20925"/>
                </a:cubicBezTo>
                <a:cubicBezTo>
                  <a:pt x="17280" y="20925"/>
                  <a:pt x="18090" y="19845"/>
                  <a:pt x="18495" y="18765"/>
                </a:cubicBezTo>
                <a:cubicBezTo>
                  <a:pt x="17280" y="18765"/>
                  <a:pt x="17280" y="18765"/>
                  <a:pt x="17280" y="18765"/>
                </a:cubicBezTo>
                <a:cubicBezTo>
                  <a:pt x="17010" y="18765"/>
                  <a:pt x="16875" y="18495"/>
                  <a:pt x="16875" y="18360"/>
                </a:cubicBezTo>
                <a:cubicBezTo>
                  <a:pt x="16875" y="18225"/>
                  <a:pt x="17010" y="17955"/>
                  <a:pt x="17280" y="17955"/>
                </a:cubicBezTo>
                <a:cubicBezTo>
                  <a:pt x="19035" y="17955"/>
                  <a:pt x="19035" y="17955"/>
                  <a:pt x="19035" y="17955"/>
                </a:cubicBezTo>
                <a:cubicBezTo>
                  <a:pt x="19035" y="17955"/>
                  <a:pt x="19035" y="17955"/>
                  <a:pt x="19035" y="17955"/>
                </a:cubicBezTo>
                <a:cubicBezTo>
                  <a:pt x="19035" y="17955"/>
                  <a:pt x="19170" y="17955"/>
                  <a:pt x="19170" y="17955"/>
                </a:cubicBezTo>
                <a:cubicBezTo>
                  <a:pt x="19170" y="17955"/>
                  <a:pt x="19170" y="17955"/>
                  <a:pt x="19170" y="17955"/>
                </a:cubicBezTo>
                <a:cubicBezTo>
                  <a:pt x="19170" y="17955"/>
                  <a:pt x="19170" y="18090"/>
                  <a:pt x="19170" y="18090"/>
                </a:cubicBezTo>
                <a:cubicBezTo>
                  <a:pt x="19170" y="18090"/>
                  <a:pt x="19170" y="18090"/>
                  <a:pt x="19170" y="18090"/>
                </a:cubicBezTo>
                <a:cubicBezTo>
                  <a:pt x="19170" y="18090"/>
                  <a:pt x="19305" y="18090"/>
                  <a:pt x="19305" y="18090"/>
                </a:cubicBezTo>
                <a:cubicBezTo>
                  <a:pt x="19305" y="18090"/>
                  <a:pt x="19305" y="18090"/>
                  <a:pt x="19305" y="18090"/>
                </a:cubicBezTo>
                <a:cubicBezTo>
                  <a:pt x="19305" y="18090"/>
                  <a:pt x="19305" y="18090"/>
                  <a:pt x="19305" y="18090"/>
                </a:cubicBezTo>
                <a:lnTo>
                  <a:pt x="20385" y="19575"/>
                </a:lnTo>
                <a:close/>
                <a:moveTo>
                  <a:pt x="810" y="2025"/>
                </a:moveTo>
                <a:cubicBezTo>
                  <a:pt x="675" y="1890"/>
                  <a:pt x="675" y="1620"/>
                  <a:pt x="945" y="1485"/>
                </a:cubicBezTo>
                <a:cubicBezTo>
                  <a:pt x="1080" y="1350"/>
                  <a:pt x="1350" y="1485"/>
                  <a:pt x="1350" y="1620"/>
                </a:cubicBezTo>
                <a:cubicBezTo>
                  <a:pt x="2160" y="2565"/>
                  <a:pt x="2160" y="2565"/>
                  <a:pt x="2160" y="2565"/>
                </a:cubicBezTo>
                <a:cubicBezTo>
                  <a:pt x="2970" y="405"/>
                  <a:pt x="4185" y="0"/>
                  <a:pt x="5130" y="0"/>
                </a:cubicBezTo>
                <a:cubicBezTo>
                  <a:pt x="5805" y="0"/>
                  <a:pt x="6885" y="405"/>
                  <a:pt x="7830" y="2295"/>
                </a:cubicBezTo>
                <a:cubicBezTo>
                  <a:pt x="7965" y="2565"/>
                  <a:pt x="7830" y="2700"/>
                  <a:pt x="7695" y="2835"/>
                </a:cubicBezTo>
                <a:cubicBezTo>
                  <a:pt x="7560" y="2970"/>
                  <a:pt x="7290" y="2835"/>
                  <a:pt x="7290" y="2700"/>
                </a:cubicBezTo>
                <a:cubicBezTo>
                  <a:pt x="6615" y="1350"/>
                  <a:pt x="5805" y="675"/>
                  <a:pt x="5130" y="675"/>
                </a:cubicBezTo>
                <a:cubicBezTo>
                  <a:pt x="3915" y="675"/>
                  <a:pt x="3240" y="1755"/>
                  <a:pt x="2700" y="2835"/>
                </a:cubicBezTo>
                <a:cubicBezTo>
                  <a:pt x="4050" y="2835"/>
                  <a:pt x="4050" y="2835"/>
                  <a:pt x="4050" y="2835"/>
                </a:cubicBezTo>
                <a:cubicBezTo>
                  <a:pt x="4185" y="2835"/>
                  <a:pt x="4320" y="3105"/>
                  <a:pt x="4320" y="3240"/>
                </a:cubicBezTo>
                <a:cubicBezTo>
                  <a:pt x="4320" y="3375"/>
                  <a:pt x="4185" y="3645"/>
                  <a:pt x="4050" y="3645"/>
                </a:cubicBezTo>
                <a:cubicBezTo>
                  <a:pt x="2160" y="3645"/>
                  <a:pt x="2160" y="3645"/>
                  <a:pt x="2160" y="3645"/>
                </a:cubicBezTo>
                <a:cubicBezTo>
                  <a:pt x="2160" y="3645"/>
                  <a:pt x="2160" y="3645"/>
                  <a:pt x="2160" y="3645"/>
                </a:cubicBezTo>
                <a:cubicBezTo>
                  <a:pt x="2160" y="3645"/>
                  <a:pt x="2160" y="3645"/>
                  <a:pt x="2160" y="3645"/>
                </a:cubicBezTo>
                <a:cubicBezTo>
                  <a:pt x="2160" y="3645"/>
                  <a:pt x="2160" y="3645"/>
                  <a:pt x="2160" y="3645"/>
                </a:cubicBezTo>
                <a:cubicBezTo>
                  <a:pt x="2160" y="3645"/>
                  <a:pt x="2160" y="3645"/>
                  <a:pt x="2160" y="3645"/>
                </a:cubicBezTo>
                <a:cubicBezTo>
                  <a:pt x="2160" y="3645"/>
                  <a:pt x="2160" y="3645"/>
                  <a:pt x="2025" y="3645"/>
                </a:cubicBezTo>
                <a:cubicBezTo>
                  <a:pt x="2025" y="3645"/>
                  <a:pt x="2025" y="3645"/>
                  <a:pt x="2025" y="3510"/>
                </a:cubicBezTo>
                <a:cubicBezTo>
                  <a:pt x="2025" y="3510"/>
                  <a:pt x="2025" y="3510"/>
                  <a:pt x="2025" y="3510"/>
                </a:cubicBezTo>
                <a:cubicBezTo>
                  <a:pt x="2025" y="3510"/>
                  <a:pt x="2025" y="3510"/>
                  <a:pt x="2025" y="3510"/>
                </a:cubicBezTo>
                <a:cubicBezTo>
                  <a:pt x="2025" y="3510"/>
                  <a:pt x="1890" y="3510"/>
                  <a:pt x="1890" y="3510"/>
                </a:cubicBezTo>
                <a:cubicBezTo>
                  <a:pt x="1890" y="3510"/>
                  <a:pt x="1890" y="3510"/>
                  <a:pt x="1890" y="3510"/>
                </a:cubicBezTo>
                <a:lnTo>
                  <a:pt x="810" y="20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98" name="Freeform 1906"/>
          <p:cNvSpPr/>
          <p:nvPr/>
        </p:nvSpPr>
        <p:spPr>
          <a:xfrm>
            <a:off x="12604750" y="4447887"/>
            <a:ext cx="1070841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69" y="0"/>
                </a:moveTo>
                <a:cubicBezTo>
                  <a:pt x="11557" y="0"/>
                  <a:pt x="11144" y="0"/>
                  <a:pt x="10869" y="135"/>
                </a:cubicBezTo>
                <a:cubicBezTo>
                  <a:pt x="10456" y="0"/>
                  <a:pt x="10043" y="0"/>
                  <a:pt x="9631" y="0"/>
                </a:cubicBezTo>
                <a:cubicBezTo>
                  <a:pt x="7842" y="0"/>
                  <a:pt x="6054" y="540"/>
                  <a:pt x="4678" y="1620"/>
                </a:cubicBezTo>
                <a:cubicBezTo>
                  <a:pt x="4678" y="1620"/>
                  <a:pt x="4678" y="1620"/>
                  <a:pt x="4678" y="1620"/>
                </a:cubicBezTo>
                <a:cubicBezTo>
                  <a:pt x="3852" y="2160"/>
                  <a:pt x="3164" y="2700"/>
                  <a:pt x="2614" y="3510"/>
                </a:cubicBezTo>
                <a:cubicBezTo>
                  <a:pt x="2614" y="3510"/>
                  <a:pt x="2614" y="3510"/>
                  <a:pt x="2614" y="3510"/>
                </a:cubicBezTo>
                <a:cubicBezTo>
                  <a:pt x="1926" y="4185"/>
                  <a:pt x="1513" y="4995"/>
                  <a:pt x="1101" y="5805"/>
                </a:cubicBezTo>
                <a:cubicBezTo>
                  <a:pt x="1101" y="5805"/>
                  <a:pt x="1101" y="5805"/>
                  <a:pt x="1101" y="5805"/>
                </a:cubicBezTo>
                <a:cubicBezTo>
                  <a:pt x="825" y="6480"/>
                  <a:pt x="550" y="7020"/>
                  <a:pt x="413" y="7695"/>
                </a:cubicBezTo>
                <a:cubicBezTo>
                  <a:pt x="413" y="7695"/>
                  <a:pt x="413" y="7695"/>
                  <a:pt x="413" y="7830"/>
                </a:cubicBezTo>
                <a:cubicBezTo>
                  <a:pt x="138" y="8775"/>
                  <a:pt x="0" y="9720"/>
                  <a:pt x="0" y="10800"/>
                </a:cubicBezTo>
                <a:cubicBezTo>
                  <a:pt x="0" y="12420"/>
                  <a:pt x="275" y="14040"/>
                  <a:pt x="963" y="15390"/>
                </a:cubicBezTo>
                <a:cubicBezTo>
                  <a:pt x="963" y="15390"/>
                  <a:pt x="963" y="15390"/>
                  <a:pt x="963" y="15390"/>
                </a:cubicBezTo>
                <a:cubicBezTo>
                  <a:pt x="1238" y="16200"/>
                  <a:pt x="1789" y="17010"/>
                  <a:pt x="2201" y="17685"/>
                </a:cubicBezTo>
                <a:cubicBezTo>
                  <a:pt x="2201" y="17685"/>
                  <a:pt x="2339" y="17820"/>
                  <a:pt x="2339" y="17820"/>
                </a:cubicBezTo>
                <a:cubicBezTo>
                  <a:pt x="2889" y="18495"/>
                  <a:pt x="3439" y="19035"/>
                  <a:pt x="4127" y="19575"/>
                </a:cubicBezTo>
                <a:cubicBezTo>
                  <a:pt x="4127" y="19575"/>
                  <a:pt x="4127" y="19710"/>
                  <a:pt x="4127" y="19710"/>
                </a:cubicBezTo>
                <a:cubicBezTo>
                  <a:pt x="5778" y="20925"/>
                  <a:pt x="7567" y="21600"/>
                  <a:pt x="9631" y="21600"/>
                </a:cubicBezTo>
                <a:cubicBezTo>
                  <a:pt x="10043" y="21600"/>
                  <a:pt x="10456" y="21600"/>
                  <a:pt x="10869" y="21465"/>
                </a:cubicBezTo>
                <a:cubicBezTo>
                  <a:pt x="11144" y="21600"/>
                  <a:pt x="11557" y="21600"/>
                  <a:pt x="11969" y="21600"/>
                </a:cubicBezTo>
                <a:cubicBezTo>
                  <a:pt x="17335" y="21600"/>
                  <a:pt x="21600" y="16740"/>
                  <a:pt x="21600" y="10800"/>
                </a:cubicBezTo>
                <a:cubicBezTo>
                  <a:pt x="21600" y="4860"/>
                  <a:pt x="17335" y="0"/>
                  <a:pt x="11969" y="0"/>
                </a:cubicBezTo>
                <a:close/>
                <a:moveTo>
                  <a:pt x="7980" y="945"/>
                </a:moveTo>
                <a:cubicBezTo>
                  <a:pt x="7842" y="1080"/>
                  <a:pt x="7704" y="1080"/>
                  <a:pt x="7567" y="1215"/>
                </a:cubicBezTo>
                <a:cubicBezTo>
                  <a:pt x="7567" y="1215"/>
                  <a:pt x="7429" y="1215"/>
                  <a:pt x="7429" y="1350"/>
                </a:cubicBezTo>
                <a:cubicBezTo>
                  <a:pt x="7292" y="1350"/>
                  <a:pt x="7154" y="1485"/>
                  <a:pt x="7017" y="1485"/>
                </a:cubicBezTo>
                <a:cubicBezTo>
                  <a:pt x="6329" y="1485"/>
                  <a:pt x="6329" y="1485"/>
                  <a:pt x="6329" y="1485"/>
                </a:cubicBezTo>
                <a:cubicBezTo>
                  <a:pt x="6879" y="1215"/>
                  <a:pt x="7429" y="1080"/>
                  <a:pt x="8117" y="945"/>
                </a:cubicBezTo>
                <a:cubicBezTo>
                  <a:pt x="7980" y="945"/>
                  <a:pt x="7980" y="945"/>
                  <a:pt x="7980" y="945"/>
                </a:cubicBezTo>
                <a:close/>
                <a:moveTo>
                  <a:pt x="4127" y="17145"/>
                </a:moveTo>
                <a:cubicBezTo>
                  <a:pt x="2752" y="17145"/>
                  <a:pt x="2752" y="17145"/>
                  <a:pt x="2752" y="17145"/>
                </a:cubicBezTo>
                <a:cubicBezTo>
                  <a:pt x="2476" y="16605"/>
                  <a:pt x="2064" y="16200"/>
                  <a:pt x="1926" y="15660"/>
                </a:cubicBezTo>
                <a:cubicBezTo>
                  <a:pt x="3302" y="15660"/>
                  <a:pt x="3302" y="15660"/>
                  <a:pt x="3302" y="15660"/>
                </a:cubicBezTo>
                <a:cubicBezTo>
                  <a:pt x="3302" y="15795"/>
                  <a:pt x="3439" y="15930"/>
                  <a:pt x="3439" y="16065"/>
                </a:cubicBezTo>
                <a:cubicBezTo>
                  <a:pt x="3577" y="16065"/>
                  <a:pt x="3577" y="16200"/>
                  <a:pt x="3577" y="16200"/>
                </a:cubicBezTo>
                <a:cubicBezTo>
                  <a:pt x="3715" y="16335"/>
                  <a:pt x="3715" y="16470"/>
                  <a:pt x="3852" y="16605"/>
                </a:cubicBezTo>
                <a:cubicBezTo>
                  <a:pt x="3852" y="16740"/>
                  <a:pt x="3852" y="16740"/>
                  <a:pt x="3852" y="16740"/>
                </a:cubicBezTo>
                <a:cubicBezTo>
                  <a:pt x="3990" y="16875"/>
                  <a:pt x="3990" y="17010"/>
                  <a:pt x="4127" y="17145"/>
                </a:cubicBezTo>
                <a:close/>
                <a:moveTo>
                  <a:pt x="1651" y="6345"/>
                </a:moveTo>
                <a:cubicBezTo>
                  <a:pt x="3164" y="6345"/>
                  <a:pt x="3164" y="6345"/>
                  <a:pt x="3164" y="6345"/>
                </a:cubicBezTo>
                <a:cubicBezTo>
                  <a:pt x="3027" y="6480"/>
                  <a:pt x="3027" y="6615"/>
                  <a:pt x="3027" y="6885"/>
                </a:cubicBezTo>
                <a:cubicBezTo>
                  <a:pt x="2889" y="6885"/>
                  <a:pt x="2889" y="6885"/>
                  <a:pt x="2889" y="7020"/>
                </a:cubicBezTo>
                <a:cubicBezTo>
                  <a:pt x="2889" y="7155"/>
                  <a:pt x="2752" y="7290"/>
                  <a:pt x="2752" y="7425"/>
                </a:cubicBezTo>
                <a:cubicBezTo>
                  <a:pt x="1238" y="7425"/>
                  <a:pt x="1238" y="7425"/>
                  <a:pt x="1238" y="7425"/>
                </a:cubicBezTo>
                <a:cubicBezTo>
                  <a:pt x="1376" y="7020"/>
                  <a:pt x="1513" y="6750"/>
                  <a:pt x="1651" y="6345"/>
                </a:cubicBezTo>
                <a:close/>
                <a:moveTo>
                  <a:pt x="825" y="10800"/>
                </a:moveTo>
                <a:cubicBezTo>
                  <a:pt x="825" y="10530"/>
                  <a:pt x="825" y="10260"/>
                  <a:pt x="825" y="9990"/>
                </a:cubicBezTo>
                <a:cubicBezTo>
                  <a:pt x="2339" y="9990"/>
                  <a:pt x="2339" y="9990"/>
                  <a:pt x="2339" y="9990"/>
                </a:cubicBezTo>
                <a:cubicBezTo>
                  <a:pt x="2339" y="10125"/>
                  <a:pt x="2339" y="10125"/>
                  <a:pt x="2339" y="10125"/>
                </a:cubicBezTo>
                <a:cubicBezTo>
                  <a:pt x="2339" y="10260"/>
                  <a:pt x="2339" y="10530"/>
                  <a:pt x="2339" y="10800"/>
                </a:cubicBezTo>
                <a:cubicBezTo>
                  <a:pt x="2339" y="10935"/>
                  <a:pt x="2339" y="11070"/>
                  <a:pt x="2339" y="11205"/>
                </a:cubicBezTo>
                <a:cubicBezTo>
                  <a:pt x="825" y="11205"/>
                  <a:pt x="825" y="11205"/>
                  <a:pt x="825" y="11205"/>
                </a:cubicBezTo>
                <a:cubicBezTo>
                  <a:pt x="825" y="11070"/>
                  <a:pt x="825" y="10935"/>
                  <a:pt x="825" y="10800"/>
                </a:cubicBezTo>
                <a:close/>
                <a:moveTo>
                  <a:pt x="2339" y="11880"/>
                </a:moveTo>
                <a:cubicBezTo>
                  <a:pt x="2339" y="12015"/>
                  <a:pt x="2339" y="12285"/>
                  <a:pt x="2339" y="12420"/>
                </a:cubicBezTo>
                <a:cubicBezTo>
                  <a:pt x="2339" y="12420"/>
                  <a:pt x="2339" y="12420"/>
                  <a:pt x="2339" y="12420"/>
                </a:cubicBezTo>
                <a:cubicBezTo>
                  <a:pt x="2476" y="12690"/>
                  <a:pt x="2476" y="12825"/>
                  <a:pt x="2476" y="13095"/>
                </a:cubicBezTo>
                <a:cubicBezTo>
                  <a:pt x="963" y="13095"/>
                  <a:pt x="963" y="13095"/>
                  <a:pt x="963" y="13095"/>
                </a:cubicBezTo>
                <a:cubicBezTo>
                  <a:pt x="963" y="12690"/>
                  <a:pt x="825" y="12285"/>
                  <a:pt x="825" y="11880"/>
                </a:cubicBezTo>
                <a:lnTo>
                  <a:pt x="2339" y="11880"/>
                </a:lnTo>
                <a:close/>
                <a:moveTo>
                  <a:pt x="2614" y="8235"/>
                </a:moveTo>
                <a:cubicBezTo>
                  <a:pt x="2614" y="8235"/>
                  <a:pt x="2614" y="8235"/>
                  <a:pt x="2476" y="8370"/>
                </a:cubicBezTo>
                <a:cubicBezTo>
                  <a:pt x="2476" y="8370"/>
                  <a:pt x="2476" y="8370"/>
                  <a:pt x="2476" y="8505"/>
                </a:cubicBezTo>
                <a:cubicBezTo>
                  <a:pt x="2476" y="8640"/>
                  <a:pt x="2476" y="8910"/>
                  <a:pt x="2339" y="9180"/>
                </a:cubicBezTo>
                <a:cubicBezTo>
                  <a:pt x="2339" y="9180"/>
                  <a:pt x="2339" y="9180"/>
                  <a:pt x="2339" y="9180"/>
                </a:cubicBezTo>
                <a:cubicBezTo>
                  <a:pt x="2339" y="9180"/>
                  <a:pt x="2339" y="9315"/>
                  <a:pt x="2339" y="9315"/>
                </a:cubicBezTo>
                <a:cubicBezTo>
                  <a:pt x="825" y="9315"/>
                  <a:pt x="825" y="9315"/>
                  <a:pt x="825" y="9315"/>
                </a:cubicBezTo>
                <a:cubicBezTo>
                  <a:pt x="963" y="8910"/>
                  <a:pt x="963" y="8505"/>
                  <a:pt x="1101" y="8235"/>
                </a:cubicBezTo>
                <a:lnTo>
                  <a:pt x="2614" y="8235"/>
                </a:lnTo>
                <a:close/>
                <a:moveTo>
                  <a:pt x="2614" y="13770"/>
                </a:moveTo>
                <a:cubicBezTo>
                  <a:pt x="2614" y="13770"/>
                  <a:pt x="2614" y="13905"/>
                  <a:pt x="2752" y="13905"/>
                </a:cubicBezTo>
                <a:cubicBezTo>
                  <a:pt x="2752" y="13905"/>
                  <a:pt x="2752" y="13905"/>
                  <a:pt x="2752" y="13905"/>
                </a:cubicBezTo>
                <a:cubicBezTo>
                  <a:pt x="2752" y="14175"/>
                  <a:pt x="2889" y="14445"/>
                  <a:pt x="2889" y="14580"/>
                </a:cubicBezTo>
                <a:cubicBezTo>
                  <a:pt x="2889" y="14715"/>
                  <a:pt x="2889" y="14715"/>
                  <a:pt x="3027" y="14715"/>
                </a:cubicBezTo>
                <a:cubicBezTo>
                  <a:pt x="3027" y="14850"/>
                  <a:pt x="3027" y="14850"/>
                  <a:pt x="3027" y="14850"/>
                </a:cubicBezTo>
                <a:cubicBezTo>
                  <a:pt x="1513" y="14850"/>
                  <a:pt x="1513" y="14850"/>
                  <a:pt x="1513" y="14850"/>
                </a:cubicBezTo>
                <a:cubicBezTo>
                  <a:pt x="1376" y="14580"/>
                  <a:pt x="1238" y="14175"/>
                  <a:pt x="1101" y="13770"/>
                </a:cubicBezTo>
                <a:cubicBezTo>
                  <a:pt x="2614" y="13770"/>
                  <a:pt x="2614" y="13770"/>
                  <a:pt x="2614" y="13770"/>
                </a:cubicBezTo>
                <a:close/>
                <a:moveTo>
                  <a:pt x="3852" y="4860"/>
                </a:moveTo>
                <a:cubicBezTo>
                  <a:pt x="3852" y="4860"/>
                  <a:pt x="3852" y="4860"/>
                  <a:pt x="3852" y="4995"/>
                </a:cubicBezTo>
                <a:cubicBezTo>
                  <a:pt x="3715" y="5130"/>
                  <a:pt x="3715" y="5265"/>
                  <a:pt x="3577" y="5400"/>
                </a:cubicBezTo>
                <a:cubicBezTo>
                  <a:pt x="3577" y="5400"/>
                  <a:pt x="3577" y="5535"/>
                  <a:pt x="3439" y="5535"/>
                </a:cubicBezTo>
                <a:cubicBezTo>
                  <a:pt x="3439" y="5535"/>
                  <a:pt x="3439" y="5535"/>
                  <a:pt x="3439" y="5535"/>
                </a:cubicBezTo>
                <a:cubicBezTo>
                  <a:pt x="2064" y="5535"/>
                  <a:pt x="2064" y="5535"/>
                  <a:pt x="2064" y="5535"/>
                </a:cubicBezTo>
                <a:cubicBezTo>
                  <a:pt x="2339" y="4995"/>
                  <a:pt x="2614" y="4590"/>
                  <a:pt x="3027" y="4050"/>
                </a:cubicBezTo>
                <a:cubicBezTo>
                  <a:pt x="4403" y="4050"/>
                  <a:pt x="4403" y="4050"/>
                  <a:pt x="4403" y="4050"/>
                </a:cubicBezTo>
                <a:cubicBezTo>
                  <a:pt x="4265" y="4185"/>
                  <a:pt x="4265" y="4185"/>
                  <a:pt x="4265" y="4320"/>
                </a:cubicBezTo>
                <a:cubicBezTo>
                  <a:pt x="4127" y="4455"/>
                  <a:pt x="3990" y="4590"/>
                  <a:pt x="3852" y="4860"/>
                </a:cubicBezTo>
                <a:close/>
                <a:moveTo>
                  <a:pt x="5090" y="2295"/>
                </a:moveTo>
                <a:cubicBezTo>
                  <a:pt x="6054" y="2295"/>
                  <a:pt x="6054" y="2295"/>
                  <a:pt x="6054" y="2295"/>
                </a:cubicBezTo>
                <a:cubicBezTo>
                  <a:pt x="5916" y="2295"/>
                  <a:pt x="5916" y="2430"/>
                  <a:pt x="5778" y="2430"/>
                </a:cubicBezTo>
                <a:cubicBezTo>
                  <a:pt x="5778" y="2565"/>
                  <a:pt x="5641" y="2565"/>
                  <a:pt x="5503" y="2700"/>
                </a:cubicBezTo>
                <a:cubicBezTo>
                  <a:pt x="5503" y="2835"/>
                  <a:pt x="5366" y="2835"/>
                  <a:pt x="5366" y="2970"/>
                </a:cubicBezTo>
                <a:cubicBezTo>
                  <a:pt x="5228" y="2970"/>
                  <a:pt x="5228" y="3105"/>
                  <a:pt x="5090" y="3105"/>
                </a:cubicBezTo>
                <a:cubicBezTo>
                  <a:pt x="5090" y="3240"/>
                  <a:pt x="4953" y="3240"/>
                  <a:pt x="4953" y="3375"/>
                </a:cubicBezTo>
                <a:cubicBezTo>
                  <a:pt x="3715" y="3375"/>
                  <a:pt x="3715" y="3375"/>
                  <a:pt x="3715" y="3375"/>
                </a:cubicBezTo>
                <a:cubicBezTo>
                  <a:pt x="4127" y="2970"/>
                  <a:pt x="4540" y="2565"/>
                  <a:pt x="5090" y="2295"/>
                </a:cubicBezTo>
                <a:close/>
                <a:moveTo>
                  <a:pt x="3302" y="17820"/>
                </a:moveTo>
                <a:cubicBezTo>
                  <a:pt x="4678" y="17820"/>
                  <a:pt x="4678" y="17820"/>
                  <a:pt x="4678" y="17820"/>
                </a:cubicBezTo>
                <a:cubicBezTo>
                  <a:pt x="4678" y="17955"/>
                  <a:pt x="4678" y="17955"/>
                  <a:pt x="4815" y="18090"/>
                </a:cubicBezTo>
                <a:cubicBezTo>
                  <a:pt x="4953" y="18225"/>
                  <a:pt x="4953" y="18360"/>
                  <a:pt x="5090" y="18495"/>
                </a:cubicBezTo>
                <a:cubicBezTo>
                  <a:pt x="5228" y="18495"/>
                  <a:pt x="5228" y="18630"/>
                  <a:pt x="5366" y="18630"/>
                </a:cubicBezTo>
                <a:cubicBezTo>
                  <a:pt x="5366" y="18765"/>
                  <a:pt x="5503" y="18765"/>
                  <a:pt x="5503" y="18900"/>
                </a:cubicBezTo>
                <a:cubicBezTo>
                  <a:pt x="5641" y="18900"/>
                  <a:pt x="5641" y="18900"/>
                  <a:pt x="5641" y="19035"/>
                </a:cubicBezTo>
                <a:cubicBezTo>
                  <a:pt x="4540" y="19035"/>
                  <a:pt x="4540" y="19035"/>
                  <a:pt x="4540" y="19035"/>
                </a:cubicBezTo>
                <a:cubicBezTo>
                  <a:pt x="4127" y="18630"/>
                  <a:pt x="3715" y="18225"/>
                  <a:pt x="3302" y="17820"/>
                </a:cubicBezTo>
                <a:close/>
                <a:moveTo>
                  <a:pt x="8117" y="20655"/>
                </a:moveTo>
                <a:cubicBezTo>
                  <a:pt x="7154" y="20520"/>
                  <a:pt x="6329" y="20115"/>
                  <a:pt x="5641" y="19710"/>
                </a:cubicBezTo>
                <a:cubicBezTo>
                  <a:pt x="6466" y="19710"/>
                  <a:pt x="6466" y="19710"/>
                  <a:pt x="6466" y="19710"/>
                </a:cubicBezTo>
                <a:cubicBezTo>
                  <a:pt x="6604" y="19710"/>
                  <a:pt x="6604" y="19845"/>
                  <a:pt x="6741" y="19845"/>
                </a:cubicBezTo>
                <a:cubicBezTo>
                  <a:pt x="6741" y="19845"/>
                  <a:pt x="6879" y="19980"/>
                  <a:pt x="6879" y="19980"/>
                </a:cubicBezTo>
                <a:cubicBezTo>
                  <a:pt x="7017" y="20115"/>
                  <a:pt x="7154" y="20250"/>
                  <a:pt x="7429" y="20250"/>
                </a:cubicBezTo>
                <a:cubicBezTo>
                  <a:pt x="7429" y="20385"/>
                  <a:pt x="7567" y="20385"/>
                  <a:pt x="7567" y="20385"/>
                </a:cubicBezTo>
                <a:cubicBezTo>
                  <a:pt x="7704" y="20520"/>
                  <a:pt x="7842" y="20520"/>
                  <a:pt x="7980" y="20655"/>
                </a:cubicBezTo>
                <a:cubicBezTo>
                  <a:pt x="7980" y="20655"/>
                  <a:pt x="7980" y="20655"/>
                  <a:pt x="8117" y="20655"/>
                </a:cubicBezTo>
                <a:close/>
                <a:moveTo>
                  <a:pt x="11969" y="20790"/>
                </a:moveTo>
                <a:cubicBezTo>
                  <a:pt x="11694" y="20790"/>
                  <a:pt x="11419" y="20790"/>
                  <a:pt x="11006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731" y="20790"/>
                  <a:pt x="10594" y="20790"/>
                  <a:pt x="10456" y="20655"/>
                </a:cubicBezTo>
                <a:cubicBezTo>
                  <a:pt x="10456" y="20655"/>
                  <a:pt x="10456" y="20655"/>
                  <a:pt x="10456" y="20655"/>
                </a:cubicBezTo>
                <a:cubicBezTo>
                  <a:pt x="10318" y="20655"/>
                  <a:pt x="10181" y="20655"/>
                  <a:pt x="10043" y="20655"/>
                </a:cubicBezTo>
                <a:cubicBezTo>
                  <a:pt x="10043" y="20655"/>
                  <a:pt x="10043" y="20655"/>
                  <a:pt x="10043" y="20655"/>
                </a:cubicBezTo>
                <a:cubicBezTo>
                  <a:pt x="9906" y="20520"/>
                  <a:pt x="9768" y="20520"/>
                  <a:pt x="9631" y="20520"/>
                </a:cubicBezTo>
                <a:cubicBezTo>
                  <a:pt x="9631" y="20520"/>
                  <a:pt x="9631" y="20520"/>
                  <a:pt x="9631" y="20520"/>
                </a:cubicBezTo>
                <a:cubicBezTo>
                  <a:pt x="9493" y="20520"/>
                  <a:pt x="9355" y="20385"/>
                  <a:pt x="9218" y="20385"/>
                </a:cubicBezTo>
                <a:cubicBezTo>
                  <a:pt x="9218" y="20385"/>
                  <a:pt x="9080" y="20385"/>
                  <a:pt x="9080" y="20250"/>
                </a:cubicBezTo>
                <a:cubicBezTo>
                  <a:pt x="8943" y="20250"/>
                  <a:pt x="8943" y="20250"/>
                  <a:pt x="8943" y="20250"/>
                </a:cubicBezTo>
                <a:cubicBezTo>
                  <a:pt x="6879" y="19440"/>
                  <a:pt x="5090" y="17685"/>
                  <a:pt x="4127" y="15660"/>
                </a:cubicBezTo>
                <a:cubicBezTo>
                  <a:pt x="4127" y="15525"/>
                  <a:pt x="4127" y="15525"/>
                  <a:pt x="4127" y="15525"/>
                </a:cubicBezTo>
                <a:cubicBezTo>
                  <a:pt x="3990" y="15390"/>
                  <a:pt x="3990" y="15255"/>
                  <a:pt x="3990" y="15120"/>
                </a:cubicBezTo>
                <a:cubicBezTo>
                  <a:pt x="3852" y="15120"/>
                  <a:pt x="3852" y="15120"/>
                  <a:pt x="3852" y="14985"/>
                </a:cubicBezTo>
                <a:cubicBezTo>
                  <a:pt x="3852" y="14985"/>
                  <a:pt x="3852" y="14850"/>
                  <a:pt x="3715" y="14715"/>
                </a:cubicBezTo>
                <a:cubicBezTo>
                  <a:pt x="3715" y="14715"/>
                  <a:pt x="3715" y="14580"/>
                  <a:pt x="3715" y="14580"/>
                </a:cubicBezTo>
                <a:cubicBezTo>
                  <a:pt x="3715" y="14445"/>
                  <a:pt x="3577" y="14445"/>
                  <a:pt x="3577" y="14310"/>
                </a:cubicBezTo>
                <a:cubicBezTo>
                  <a:pt x="3577" y="14310"/>
                  <a:pt x="3577" y="14175"/>
                  <a:pt x="3577" y="14175"/>
                </a:cubicBezTo>
                <a:cubicBezTo>
                  <a:pt x="3577" y="14040"/>
                  <a:pt x="3439" y="13905"/>
                  <a:pt x="3439" y="13905"/>
                </a:cubicBezTo>
                <a:cubicBezTo>
                  <a:pt x="3439" y="13770"/>
                  <a:pt x="3439" y="13770"/>
                  <a:pt x="3439" y="13635"/>
                </a:cubicBezTo>
                <a:cubicBezTo>
                  <a:pt x="3439" y="13635"/>
                  <a:pt x="3302" y="13500"/>
                  <a:pt x="3302" y="13500"/>
                </a:cubicBezTo>
                <a:cubicBezTo>
                  <a:pt x="3302" y="13365"/>
                  <a:pt x="3302" y="13230"/>
                  <a:pt x="3302" y="13230"/>
                </a:cubicBezTo>
                <a:cubicBezTo>
                  <a:pt x="3302" y="13095"/>
                  <a:pt x="3302" y="13095"/>
                  <a:pt x="3302" y="12960"/>
                </a:cubicBezTo>
                <a:cubicBezTo>
                  <a:pt x="3302" y="12825"/>
                  <a:pt x="3164" y="12825"/>
                  <a:pt x="3164" y="12690"/>
                </a:cubicBezTo>
                <a:cubicBezTo>
                  <a:pt x="3164" y="12690"/>
                  <a:pt x="3164" y="12555"/>
                  <a:pt x="3164" y="12555"/>
                </a:cubicBezTo>
                <a:cubicBezTo>
                  <a:pt x="3164" y="12420"/>
                  <a:pt x="3164" y="12285"/>
                  <a:pt x="3164" y="12285"/>
                </a:cubicBezTo>
                <a:cubicBezTo>
                  <a:pt x="3164" y="12150"/>
                  <a:pt x="3164" y="12150"/>
                  <a:pt x="3164" y="12015"/>
                </a:cubicBezTo>
                <a:cubicBezTo>
                  <a:pt x="3027" y="11880"/>
                  <a:pt x="3027" y="11880"/>
                  <a:pt x="3027" y="11745"/>
                </a:cubicBezTo>
                <a:cubicBezTo>
                  <a:pt x="3027" y="11745"/>
                  <a:pt x="3027" y="11610"/>
                  <a:pt x="3027" y="11475"/>
                </a:cubicBezTo>
                <a:cubicBezTo>
                  <a:pt x="3027" y="11475"/>
                  <a:pt x="3027" y="11340"/>
                  <a:pt x="3027" y="11340"/>
                </a:cubicBezTo>
                <a:cubicBezTo>
                  <a:pt x="3027" y="11070"/>
                  <a:pt x="3027" y="10935"/>
                  <a:pt x="3027" y="10800"/>
                </a:cubicBezTo>
                <a:cubicBezTo>
                  <a:pt x="3027" y="10665"/>
                  <a:pt x="3027" y="10530"/>
                  <a:pt x="3027" y="10260"/>
                </a:cubicBezTo>
                <a:cubicBezTo>
                  <a:pt x="3027" y="10260"/>
                  <a:pt x="3027" y="10125"/>
                  <a:pt x="3027" y="10125"/>
                </a:cubicBezTo>
                <a:cubicBezTo>
                  <a:pt x="3027" y="9990"/>
                  <a:pt x="3027" y="9855"/>
                  <a:pt x="3027" y="9855"/>
                </a:cubicBezTo>
                <a:cubicBezTo>
                  <a:pt x="3027" y="9720"/>
                  <a:pt x="3027" y="9720"/>
                  <a:pt x="3164" y="9585"/>
                </a:cubicBezTo>
                <a:cubicBezTo>
                  <a:pt x="3164" y="9450"/>
                  <a:pt x="3164" y="9450"/>
                  <a:pt x="3164" y="9315"/>
                </a:cubicBezTo>
                <a:cubicBezTo>
                  <a:pt x="3164" y="9315"/>
                  <a:pt x="3164" y="9180"/>
                  <a:pt x="3164" y="9045"/>
                </a:cubicBezTo>
                <a:cubicBezTo>
                  <a:pt x="3164" y="9045"/>
                  <a:pt x="3164" y="8910"/>
                  <a:pt x="3164" y="8910"/>
                </a:cubicBezTo>
                <a:cubicBezTo>
                  <a:pt x="3164" y="8775"/>
                  <a:pt x="3164" y="8775"/>
                  <a:pt x="3302" y="8640"/>
                </a:cubicBezTo>
                <a:cubicBezTo>
                  <a:pt x="3302" y="8505"/>
                  <a:pt x="3302" y="8505"/>
                  <a:pt x="3302" y="8370"/>
                </a:cubicBezTo>
                <a:cubicBezTo>
                  <a:pt x="3302" y="8370"/>
                  <a:pt x="3302" y="8235"/>
                  <a:pt x="3302" y="8100"/>
                </a:cubicBezTo>
                <a:cubicBezTo>
                  <a:pt x="3302" y="8100"/>
                  <a:pt x="3439" y="7965"/>
                  <a:pt x="3439" y="7965"/>
                </a:cubicBezTo>
                <a:cubicBezTo>
                  <a:pt x="3439" y="7830"/>
                  <a:pt x="3439" y="7830"/>
                  <a:pt x="3439" y="7695"/>
                </a:cubicBezTo>
                <a:cubicBezTo>
                  <a:pt x="3439" y="7695"/>
                  <a:pt x="3577" y="7560"/>
                  <a:pt x="3577" y="7425"/>
                </a:cubicBezTo>
                <a:cubicBezTo>
                  <a:pt x="3577" y="7425"/>
                  <a:pt x="3577" y="7290"/>
                  <a:pt x="3577" y="7290"/>
                </a:cubicBezTo>
                <a:cubicBezTo>
                  <a:pt x="3577" y="7155"/>
                  <a:pt x="3715" y="7155"/>
                  <a:pt x="3715" y="7020"/>
                </a:cubicBezTo>
                <a:cubicBezTo>
                  <a:pt x="3715" y="7020"/>
                  <a:pt x="3715" y="6885"/>
                  <a:pt x="3715" y="6885"/>
                </a:cubicBezTo>
                <a:cubicBezTo>
                  <a:pt x="3852" y="6750"/>
                  <a:pt x="3852" y="6615"/>
                  <a:pt x="3852" y="6615"/>
                </a:cubicBezTo>
                <a:cubicBezTo>
                  <a:pt x="3852" y="6480"/>
                  <a:pt x="3852" y="6480"/>
                  <a:pt x="3990" y="6480"/>
                </a:cubicBezTo>
                <a:cubicBezTo>
                  <a:pt x="3990" y="6345"/>
                  <a:pt x="3990" y="6210"/>
                  <a:pt x="4127" y="6075"/>
                </a:cubicBezTo>
                <a:cubicBezTo>
                  <a:pt x="4127" y="6075"/>
                  <a:pt x="4127" y="6075"/>
                  <a:pt x="4127" y="5940"/>
                </a:cubicBezTo>
                <a:cubicBezTo>
                  <a:pt x="5090" y="3915"/>
                  <a:pt x="6879" y="2160"/>
                  <a:pt x="8943" y="1350"/>
                </a:cubicBezTo>
                <a:cubicBezTo>
                  <a:pt x="8943" y="1350"/>
                  <a:pt x="8943" y="1350"/>
                  <a:pt x="9080" y="1350"/>
                </a:cubicBezTo>
                <a:cubicBezTo>
                  <a:pt x="9080" y="1215"/>
                  <a:pt x="9218" y="1215"/>
                  <a:pt x="9218" y="1215"/>
                </a:cubicBezTo>
                <a:cubicBezTo>
                  <a:pt x="9355" y="1215"/>
                  <a:pt x="9493" y="1080"/>
                  <a:pt x="9631" y="1080"/>
                </a:cubicBezTo>
                <a:cubicBezTo>
                  <a:pt x="9631" y="1080"/>
                  <a:pt x="9631" y="1080"/>
                  <a:pt x="9631" y="1080"/>
                </a:cubicBezTo>
                <a:cubicBezTo>
                  <a:pt x="9768" y="1080"/>
                  <a:pt x="9906" y="1080"/>
                  <a:pt x="10043" y="945"/>
                </a:cubicBezTo>
                <a:cubicBezTo>
                  <a:pt x="10043" y="945"/>
                  <a:pt x="10043" y="945"/>
                  <a:pt x="10043" y="945"/>
                </a:cubicBezTo>
                <a:cubicBezTo>
                  <a:pt x="10181" y="945"/>
                  <a:pt x="10318" y="945"/>
                  <a:pt x="10456" y="945"/>
                </a:cubicBezTo>
                <a:cubicBezTo>
                  <a:pt x="10456" y="945"/>
                  <a:pt x="10456" y="945"/>
                  <a:pt x="10456" y="945"/>
                </a:cubicBezTo>
                <a:cubicBezTo>
                  <a:pt x="10594" y="810"/>
                  <a:pt x="10731" y="810"/>
                  <a:pt x="10869" y="810"/>
                </a:cubicBezTo>
                <a:cubicBezTo>
                  <a:pt x="10869" y="810"/>
                  <a:pt x="10869" y="810"/>
                  <a:pt x="10869" y="810"/>
                </a:cubicBezTo>
                <a:cubicBezTo>
                  <a:pt x="11006" y="810"/>
                  <a:pt x="11006" y="810"/>
                  <a:pt x="11006" y="810"/>
                </a:cubicBezTo>
                <a:cubicBezTo>
                  <a:pt x="11419" y="810"/>
                  <a:pt x="11694" y="810"/>
                  <a:pt x="11969" y="810"/>
                </a:cubicBezTo>
                <a:cubicBezTo>
                  <a:pt x="16922" y="810"/>
                  <a:pt x="20912" y="5265"/>
                  <a:pt x="20912" y="10800"/>
                </a:cubicBezTo>
                <a:cubicBezTo>
                  <a:pt x="20912" y="16335"/>
                  <a:pt x="16922" y="20790"/>
                  <a:pt x="11969" y="20790"/>
                </a:cubicBezTo>
                <a:close/>
                <a:moveTo>
                  <a:pt x="11557" y="2835"/>
                </a:moveTo>
                <a:cubicBezTo>
                  <a:pt x="11557" y="2565"/>
                  <a:pt x="11694" y="2430"/>
                  <a:pt x="11969" y="2430"/>
                </a:cubicBezTo>
                <a:cubicBezTo>
                  <a:pt x="11969" y="2835"/>
                  <a:pt x="11969" y="2835"/>
                  <a:pt x="11969" y="2835"/>
                </a:cubicBezTo>
                <a:cubicBezTo>
                  <a:pt x="11969" y="2430"/>
                  <a:pt x="11969" y="2430"/>
                  <a:pt x="11969" y="2430"/>
                </a:cubicBezTo>
                <a:cubicBezTo>
                  <a:pt x="11969" y="2430"/>
                  <a:pt x="11969" y="2430"/>
                  <a:pt x="11969" y="2430"/>
                </a:cubicBezTo>
                <a:cubicBezTo>
                  <a:pt x="12245" y="2430"/>
                  <a:pt x="12520" y="2430"/>
                  <a:pt x="12795" y="2430"/>
                </a:cubicBezTo>
                <a:cubicBezTo>
                  <a:pt x="12932" y="2430"/>
                  <a:pt x="13070" y="2700"/>
                  <a:pt x="13070" y="2835"/>
                </a:cubicBezTo>
                <a:cubicBezTo>
                  <a:pt x="13070" y="3105"/>
                  <a:pt x="12932" y="3240"/>
                  <a:pt x="12657" y="3240"/>
                </a:cubicBezTo>
                <a:cubicBezTo>
                  <a:pt x="12657" y="3240"/>
                  <a:pt x="12657" y="3240"/>
                  <a:pt x="12657" y="3240"/>
                </a:cubicBezTo>
                <a:cubicBezTo>
                  <a:pt x="12382" y="3105"/>
                  <a:pt x="12245" y="3105"/>
                  <a:pt x="11969" y="3105"/>
                </a:cubicBezTo>
                <a:cubicBezTo>
                  <a:pt x="11694" y="3105"/>
                  <a:pt x="11557" y="2970"/>
                  <a:pt x="11557" y="2835"/>
                </a:cubicBezTo>
                <a:close/>
                <a:moveTo>
                  <a:pt x="8668" y="3645"/>
                </a:moveTo>
                <a:cubicBezTo>
                  <a:pt x="8668" y="3510"/>
                  <a:pt x="8668" y="3240"/>
                  <a:pt x="8805" y="3105"/>
                </a:cubicBezTo>
                <a:cubicBezTo>
                  <a:pt x="9080" y="2970"/>
                  <a:pt x="9355" y="2970"/>
                  <a:pt x="9631" y="2835"/>
                </a:cubicBezTo>
                <a:cubicBezTo>
                  <a:pt x="9768" y="2700"/>
                  <a:pt x="10043" y="2835"/>
                  <a:pt x="10043" y="3105"/>
                </a:cubicBezTo>
                <a:cubicBezTo>
                  <a:pt x="10181" y="3240"/>
                  <a:pt x="10043" y="3510"/>
                  <a:pt x="9906" y="3510"/>
                </a:cubicBezTo>
                <a:cubicBezTo>
                  <a:pt x="9631" y="3645"/>
                  <a:pt x="9493" y="3645"/>
                  <a:pt x="9218" y="3780"/>
                </a:cubicBezTo>
                <a:cubicBezTo>
                  <a:pt x="9218" y="3780"/>
                  <a:pt x="9080" y="3915"/>
                  <a:pt x="9080" y="3915"/>
                </a:cubicBezTo>
                <a:cubicBezTo>
                  <a:pt x="8943" y="3915"/>
                  <a:pt x="8805" y="3780"/>
                  <a:pt x="8668" y="3645"/>
                </a:cubicBezTo>
                <a:close/>
                <a:moveTo>
                  <a:pt x="18298" y="7965"/>
                </a:moveTo>
                <a:cubicBezTo>
                  <a:pt x="18161" y="7830"/>
                  <a:pt x="18298" y="7560"/>
                  <a:pt x="18436" y="7560"/>
                </a:cubicBezTo>
                <a:cubicBezTo>
                  <a:pt x="18711" y="7425"/>
                  <a:pt x="18848" y="7560"/>
                  <a:pt x="18986" y="7695"/>
                </a:cubicBezTo>
                <a:cubicBezTo>
                  <a:pt x="19124" y="7965"/>
                  <a:pt x="19124" y="8235"/>
                  <a:pt x="19261" y="8505"/>
                </a:cubicBezTo>
                <a:cubicBezTo>
                  <a:pt x="19261" y="8640"/>
                  <a:pt x="19124" y="8910"/>
                  <a:pt x="18986" y="8910"/>
                </a:cubicBezTo>
                <a:cubicBezTo>
                  <a:pt x="18848" y="8910"/>
                  <a:pt x="18848" y="8910"/>
                  <a:pt x="18848" y="8910"/>
                </a:cubicBezTo>
                <a:cubicBezTo>
                  <a:pt x="18711" y="8910"/>
                  <a:pt x="18436" y="8910"/>
                  <a:pt x="18436" y="8640"/>
                </a:cubicBezTo>
                <a:cubicBezTo>
                  <a:pt x="18436" y="8505"/>
                  <a:pt x="18298" y="8235"/>
                  <a:pt x="18298" y="7965"/>
                </a:cubicBezTo>
                <a:close/>
                <a:moveTo>
                  <a:pt x="17885" y="6210"/>
                </a:moveTo>
                <a:cubicBezTo>
                  <a:pt x="17748" y="6210"/>
                  <a:pt x="17748" y="6210"/>
                  <a:pt x="17610" y="6210"/>
                </a:cubicBezTo>
                <a:cubicBezTo>
                  <a:pt x="17473" y="6210"/>
                  <a:pt x="17335" y="6210"/>
                  <a:pt x="17335" y="6075"/>
                </a:cubicBezTo>
                <a:cubicBezTo>
                  <a:pt x="17197" y="5940"/>
                  <a:pt x="17060" y="5670"/>
                  <a:pt x="16922" y="5535"/>
                </a:cubicBezTo>
                <a:cubicBezTo>
                  <a:pt x="16785" y="5400"/>
                  <a:pt x="16785" y="5130"/>
                  <a:pt x="16922" y="4995"/>
                </a:cubicBezTo>
                <a:cubicBezTo>
                  <a:pt x="17060" y="4860"/>
                  <a:pt x="17335" y="4860"/>
                  <a:pt x="17473" y="5130"/>
                </a:cubicBezTo>
                <a:cubicBezTo>
                  <a:pt x="17610" y="5265"/>
                  <a:pt x="17748" y="5535"/>
                  <a:pt x="17885" y="5670"/>
                </a:cubicBezTo>
                <a:cubicBezTo>
                  <a:pt x="18023" y="5805"/>
                  <a:pt x="18023" y="6075"/>
                  <a:pt x="17885" y="6210"/>
                </a:cubicBezTo>
                <a:close/>
                <a:moveTo>
                  <a:pt x="12382" y="18765"/>
                </a:moveTo>
                <a:cubicBezTo>
                  <a:pt x="12382" y="19035"/>
                  <a:pt x="12245" y="19170"/>
                  <a:pt x="11969" y="19170"/>
                </a:cubicBezTo>
                <a:cubicBezTo>
                  <a:pt x="11969" y="19170"/>
                  <a:pt x="11969" y="19170"/>
                  <a:pt x="11969" y="19170"/>
                </a:cubicBezTo>
                <a:cubicBezTo>
                  <a:pt x="11694" y="19170"/>
                  <a:pt x="11419" y="19170"/>
                  <a:pt x="11144" y="19170"/>
                </a:cubicBezTo>
                <a:cubicBezTo>
                  <a:pt x="11006" y="19170"/>
                  <a:pt x="10869" y="18900"/>
                  <a:pt x="10869" y="18765"/>
                </a:cubicBezTo>
                <a:cubicBezTo>
                  <a:pt x="10869" y="18495"/>
                  <a:pt x="11006" y="18360"/>
                  <a:pt x="11282" y="18360"/>
                </a:cubicBezTo>
                <a:cubicBezTo>
                  <a:pt x="11419" y="18495"/>
                  <a:pt x="11694" y="18495"/>
                  <a:pt x="11969" y="18495"/>
                </a:cubicBezTo>
                <a:cubicBezTo>
                  <a:pt x="12107" y="18495"/>
                  <a:pt x="12382" y="18630"/>
                  <a:pt x="12382" y="18765"/>
                </a:cubicBezTo>
                <a:close/>
                <a:moveTo>
                  <a:pt x="17473" y="15930"/>
                </a:moveTo>
                <a:cubicBezTo>
                  <a:pt x="17610" y="16065"/>
                  <a:pt x="17610" y="16335"/>
                  <a:pt x="17473" y="16470"/>
                </a:cubicBezTo>
                <a:cubicBezTo>
                  <a:pt x="17335" y="16740"/>
                  <a:pt x="17197" y="16875"/>
                  <a:pt x="16922" y="17010"/>
                </a:cubicBezTo>
                <a:cubicBezTo>
                  <a:pt x="16922" y="17145"/>
                  <a:pt x="16785" y="17145"/>
                  <a:pt x="16647" y="17145"/>
                </a:cubicBezTo>
                <a:cubicBezTo>
                  <a:pt x="16647" y="17145"/>
                  <a:pt x="16510" y="17145"/>
                  <a:pt x="16372" y="17010"/>
                </a:cubicBezTo>
                <a:cubicBezTo>
                  <a:pt x="16234" y="16875"/>
                  <a:pt x="16234" y="16740"/>
                  <a:pt x="16372" y="16605"/>
                </a:cubicBezTo>
                <a:cubicBezTo>
                  <a:pt x="16647" y="16335"/>
                  <a:pt x="16785" y="16200"/>
                  <a:pt x="16922" y="16065"/>
                </a:cubicBezTo>
                <a:cubicBezTo>
                  <a:pt x="17060" y="15930"/>
                  <a:pt x="17335" y="15795"/>
                  <a:pt x="17473" y="15930"/>
                </a:cubicBezTo>
                <a:close/>
                <a:moveTo>
                  <a:pt x="15271" y="17955"/>
                </a:moveTo>
                <a:cubicBezTo>
                  <a:pt x="15271" y="18090"/>
                  <a:pt x="15271" y="18360"/>
                  <a:pt x="14996" y="18495"/>
                </a:cubicBezTo>
                <a:cubicBezTo>
                  <a:pt x="14859" y="18630"/>
                  <a:pt x="14583" y="18630"/>
                  <a:pt x="14308" y="18765"/>
                </a:cubicBezTo>
                <a:cubicBezTo>
                  <a:pt x="14308" y="18765"/>
                  <a:pt x="14171" y="18765"/>
                  <a:pt x="14171" y="18765"/>
                </a:cubicBezTo>
                <a:cubicBezTo>
                  <a:pt x="14033" y="18765"/>
                  <a:pt x="13896" y="18630"/>
                  <a:pt x="13896" y="18495"/>
                </a:cubicBezTo>
                <a:cubicBezTo>
                  <a:pt x="13758" y="18360"/>
                  <a:pt x="13896" y="18090"/>
                  <a:pt x="14033" y="18090"/>
                </a:cubicBezTo>
                <a:cubicBezTo>
                  <a:pt x="14308" y="17955"/>
                  <a:pt x="14446" y="17955"/>
                  <a:pt x="14721" y="17820"/>
                </a:cubicBezTo>
                <a:cubicBezTo>
                  <a:pt x="14859" y="17685"/>
                  <a:pt x="15134" y="17820"/>
                  <a:pt x="15271" y="17955"/>
                </a:cubicBezTo>
                <a:close/>
                <a:moveTo>
                  <a:pt x="15822" y="4050"/>
                </a:moveTo>
                <a:cubicBezTo>
                  <a:pt x="15684" y="4185"/>
                  <a:pt x="15546" y="4185"/>
                  <a:pt x="15546" y="4185"/>
                </a:cubicBezTo>
                <a:cubicBezTo>
                  <a:pt x="15409" y="4185"/>
                  <a:pt x="15409" y="4185"/>
                  <a:pt x="15271" y="4185"/>
                </a:cubicBezTo>
                <a:cubicBezTo>
                  <a:pt x="15134" y="4050"/>
                  <a:pt x="14859" y="3915"/>
                  <a:pt x="14721" y="3780"/>
                </a:cubicBezTo>
                <a:cubicBezTo>
                  <a:pt x="14446" y="3645"/>
                  <a:pt x="14446" y="3510"/>
                  <a:pt x="14446" y="3240"/>
                </a:cubicBezTo>
                <a:cubicBezTo>
                  <a:pt x="14583" y="3105"/>
                  <a:pt x="14859" y="3105"/>
                  <a:pt x="14996" y="3105"/>
                </a:cubicBezTo>
                <a:cubicBezTo>
                  <a:pt x="15271" y="3240"/>
                  <a:pt x="15409" y="3375"/>
                  <a:pt x="15684" y="3510"/>
                </a:cubicBezTo>
                <a:cubicBezTo>
                  <a:pt x="15822" y="3645"/>
                  <a:pt x="15959" y="3915"/>
                  <a:pt x="15822" y="4050"/>
                </a:cubicBezTo>
                <a:close/>
                <a:moveTo>
                  <a:pt x="19536" y="10800"/>
                </a:moveTo>
                <a:cubicBezTo>
                  <a:pt x="19536" y="10800"/>
                  <a:pt x="19536" y="10800"/>
                  <a:pt x="19536" y="10800"/>
                </a:cubicBezTo>
                <a:cubicBezTo>
                  <a:pt x="19536" y="11070"/>
                  <a:pt x="19536" y="11340"/>
                  <a:pt x="19399" y="11610"/>
                </a:cubicBezTo>
                <a:cubicBezTo>
                  <a:pt x="19399" y="11745"/>
                  <a:pt x="19261" y="11880"/>
                  <a:pt x="19124" y="11880"/>
                </a:cubicBezTo>
                <a:cubicBezTo>
                  <a:pt x="19124" y="11880"/>
                  <a:pt x="19124" y="11880"/>
                  <a:pt x="18986" y="11880"/>
                </a:cubicBezTo>
                <a:cubicBezTo>
                  <a:pt x="18848" y="11880"/>
                  <a:pt x="18711" y="11745"/>
                  <a:pt x="18711" y="11475"/>
                </a:cubicBezTo>
                <a:cubicBezTo>
                  <a:pt x="18711" y="11205"/>
                  <a:pt x="18711" y="11070"/>
                  <a:pt x="18711" y="10800"/>
                </a:cubicBezTo>
                <a:cubicBezTo>
                  <a:pt x="18711" y="10530"/>
                  <a:pt x="18848" y="10395"/>
                  <a:pt x="19124" y="10395"/>
                </a:cubicBezTo>
                <a:cubicBezTo>
                  <a:pt x="19261" y="10395"/>
                  <a:pt x="19536" y="10530"/>
                  <a:pt x="19536" y="10800"/>
                </a:cubicBezTo>
                <a:close/>
                <a:moveTo>
                  <a:pt x="4815" y="11205"/>
                </a:moveTo>
                <a:cubicBezTo>
                  <a:pt x="4540" y="11205"/>
                  <a:pt x="4403" y="11070"/>
                  <a:pt x="4403" y="10800"/>
                </a:cubicBezTo>
                <a:cubicBezTo>
                  <a:pt x="4403" y="10800"/>
                  <a:pt x="4403" y="10800"/>
                  <a:pt x="4403" y="10800"/>
                </a:cubicBezTo>
                <a:cubicBezTo>
                  <a:pt x="4403" y="10530"/>
                  <a:pt x="4403" y="10260"/>
                  <a:pt x="4403" y="9990"/>
                </a:cubicBezTo>
                <a:cubicBezTo>
                  <a:pt x="4540" y="9855"/>
                  <a:pt x="4678" y="9720"/>
                  <a:pt x="4815" y="9720"/>
                </a:cubicBezTo>
                <a:cubicBezTo>
                  <a:pt x="5090" y="9720"/>
                  <a:pt x="5228" y="9855"/>
                  <a:pt x="5228" y="10125"/>
                </a:cubicBezTo>
                <a:cubicBezTo>
                  <a:pt x="5228" y="10395"/>
                  <a:pt x="5228" y="10530"/>
                  <a:pt x="5228" y="10800"/>
                </a:cubicBezTo>
                <a:cubicBezTo>
                  <a:pt x="5228" y="11070"/>
                  <a:pt x="4953" y="11205"/>
                  <a:pt x="4815" y="11205"/>
                </a:cubicBezTo>
                <a:close/>
                <a:moveTo>
                  <a:pt x="18986" y="13770"/>
                </a:moveTo>
                <a:cubicBezTo>
                  <a:pt x="18848" y="14040"/>
                  <a:pt x="18848" y="14310"/>
                  <a:pt x="18711" y="14580"/>
                </a:cubicBezTo>
                <a:cubicBezTo>
                  <a:pt x="18711" y="14715"/>
                  <a:pt x="18436" y="14715"/>
                  <a:pt x="18298" y="14715"/>
                </a:cubicBezTo>
                <a:cubicBezTo>
                  <a:pt x="18298" y="14715"/>
                  <a:pt x="18298" y="14715"/>
                  <a:pt x="18161" y="14715"/>
                </a:cubicBezTo>
                <a:cubicBezTo>
                  <a:pt x="18023" y="14580"/>
                  <a:pt x="17885" y="14445"/>
                  <a:pt x="18023" y="14175"/>
                </a:cubicBezTo>
                <a:cubicBezTo>
                  <a:pt x="18161" y="14040"/>
                  <a:pt x="18161" y="13770"/>
                  <a:pt x="18298" y="13500"/>
                </a:cubicBezTo>
                <a:cubicBezTo>
                  <a:pt x="18298" y="13365"/>
                  <a:pt x="18573" y="13230"/>
                  <a:pt x="18711" y="13365"/>
                </a:cubicBezTo>
                <a:cubicBezTo>
                  <a:pt x="18986" y="13365"/>
                  <a:pt x="19124" y="13635"/>
                  <a:pt x="18986" y="13770"/>
                </a:cubicBezTo>
                <a:close/>
                <a:moveTo>
                  <a:pt x="5916" y="7425"/>
                </a:moveTo>
                <a:cubicBezTo>
                  <a:pt x="5778" y="7560"/>
                  <a:pt x="5778" y="7830"/>
                  <a:pt x="5641" y="7965"/>
                </a:cubicBezTo>
                <a:cubicBezTo>
                  <a:pt x="5641" y="8235"/>
                  <a:pt x="5503" y="8235"/>
                  <a:pt x="5228" y="8235"/>
                </a:cubicBezTo>
                <a:cubicBezTo>
                  <a:pt x="5228" y="8235"/>
                  <a:pt x="5228" y="8235"/>
                  <a:pt x="5228" y="8235"/>
                </a:cubicBezTo>
                <a:cubicBezTo>
                  <a:pt x="4953" y="8235"/>
                  <a:pt x="4815" y="7965"/>
                  <a:pt x="4953" y="7830"/>
                </a:cubicBezTo>
                <a:cubicBezTo>
                  <a:pt x="4953" y="7560"/>
                  <a:pt x="5090" y="7290"/>
                  <a:pt x="5228" y="7020"/>
                </a:cubicBezTo>
                <a:cubicBezTo>
                  <a:pt x="5228" y="6885"/>
                  <a:pt x="5503" y="6750"/>
                  <a:pt x="5778" y="6885"/>
                </a:cubicBezTo>
                <a:cubicBezTo>
                  <a:pt x="5916" y="7020"/>
                  <a:pt x="6054" y="7155"/>
                  <a:pt x="5916" y="7425"/>
                </a:cubicBezTo>
                <a:close/>
                <a:moveTo>
                  <a:pt x="7017" y="16065"/>
                </a:moveTo>
                <a:cubicBezTo>
                  <a:pt x="7154" y="16200"/>
                  <a:pt x="7154" y="16470"/>
                  <a:pt x="7017" y="16605"/>
                </a:cubicBezTo>
                <a:cubicBezTo>
                  <a:pt x="6879" y="16605"/>
                  <a:pt x="6879" y="16605"/>
                  <a:pt x="6741" y="16605"/>
                </a:cubicBezTo>
                <a:cubicBezTo>
                  <a:pt x="6604" y="16605"/>
                  <a:pt x="6466" y="16605"/>
                  <a:pt x="6466" y="16470"/>
                </a:cubicBezTo>
                <a:cubicBezTo>
                  <a:pt x="6329" y="16335"/>
                  <a:pt x="6191" y="16065"/>
                  <a:pt x="5916" y="15930"/>
                </a:cubicBezTo>
                <a:cubicBezTo>
                  <a:pt x="5916" y="15660"/>
                  <a:pt x="5916" y="15525"/>
                  <a:pt x="6054" y="15390"/>
                </a:cubicBezTo>
                <a:cubicBezTo>
                  <a:pt x="6191" y="15255"/>
                  <a:pt x="6466" y="15255"/>
                  <a:pt x="6604" y="15525"/>
                </a:cubicBezTo>
                <a:cubicBezTo>
                  <a:pt x="6741" y="15660"/>
                  <a:pt x="6879" y="15930"/>
                  <a:pt x="7017" y="16065"/>
                </a:cubicBezTo>
                <a:close/>
                <a:moveTo>
                  <a:pt x="5641" y="13635"/>
                </a:moveTo>
                <a:cubicBezTo>
                  <a:pt x="5778" y="13770"/>
                  <a:pt x="5641" y="14040"/>
                  <a:pt x="5366" y="14040"/>
                </a:cubicBezTo>
                <a:cubicBezTo>
                  <a:pt x="5366" y="14040"/>
                  <a:pt x="5366" y="14040"/>
                  <a:pt x="5228" y="14040"/>
                </a:cubicBezTo>
                <a:cubicBezTo>
                  <a:pt x="5090" y="14040"/>
                  <a:pt x="4953" y="14040"/>
                  <a:pt x="4953" y="13770"/>
                </a:cubicBezTo>
                <a:cubicBezTo>
                  <a:pt x="4815" y="13635"/>
                  <a:pt x="4815" y="13365"/>
                  <a:pt x="4678" y="13095"/>
                </a:cubicBezTo>
                <a:cubicBezTo>
                  <a:pt x="4678" y="12825"/>
                  <a:pt x="4815" y="12690"/>
                  <a:pt x="4953" y="12690"/>
                </a:cubicBezTo>
                <a:cubicBezTo>
                  <a:pt x="5228" y="12555"/>
                  <a:pt x="5366" y="12690"/>
                  <a:pt x="5503" y="12960"/>
                </a:cubicBezTo>
                <a:cubicBezTo>
                  <a:pt x="5503" y="13095"/>
                  <a:pt x="5641" y="13365"/>
                  <a:pt x="5641" y="13635"/>
                </a:cubicBezTo>
                <a:close/>
                <a:moveTo>
                  <a:pt x="7567" y="4455"/>
                </a:moveTo>
                <a:cubicBezTo>
                  <a:pt x="7704" y="4725"/>
                  <a:pt x="7704" y="4860"/>
                  <a:pt x="7567" y="4995"/>
                </a:cubicBezTo>
                <a:cubicBezTo>
                  <a:pt x="7292" y="5265"/>
                  <a:pt x="7154" y="5400"/>
                  <a:pt x="7017" y="5535"/>
                </a:cubicBezTo>
                <a:cubicBezTo>
                  <a:pt x="7017" y="5670"/>
                  <a:pt x="6879" y="5670"/>
                  <a:pt x="6741" y="5670"/>
                </a:cubicBezTo>
                <a:cubicBezTo>
                  <a:pt x="6604" y="5670"/>
                  <a:pt x="6604" y="5670"/>
                  <a:pt x="6466" y="5670"/>
                </a:cubicBezTo>
                <a:cubicBezTo>
                  <a:pt x="6329" y="5535"/>
                  <a:pt x="6329" y="5265"/>
                  <a:pt x="6466" y="5130"/>
                </a:cubicBezTo>
                <a:cubicBezTo>
                  <a:pt x="6604" y="4860"/>
                  <a:pt x="6741" y="4725"/>
                  <a:pt x="7017" y="4455"/>
                </a:cubicBezTo>
                <a:cubicBezTo>
                  <a:pt x="7154" y="4320"/>
                  <a:pt x="7292" y="4320"/>
                  <a:pt x="7567" y="4455"/>
                </a:cubicBezTo>
                <a:close/>
                <a:moveTo>
                  <a:pt x="9355" y="18360"/>
                </a:moveTo>
                <a:cubicBezTo>
                  <a:pt x="9355" y="18495"/>
                  <a:pt x="9218" y="18495"/>
                  <a:pt x="9080" y="18495"/>
                </a:cubicBezTo>
                <a:cubicBezTo>
                  <a:pt x="8943" y="18495"/>
                  <a:pt x="8943" y="18495"/>
                  <a:pt x="8943" y="18495"/>
                </a:cubicBezTo>
                <a:cubicBezTo>
                  <a:pt x="8668" y="18360"/>
                  <a:pt x="8392" y="18225"/>
                  <a:pt x="8255" y="18090"/>
                </a:cubicBezTo>
                <a:cubicBezTo>
                  <a:pt x="7980" y="17955"/>
                  <a:pt x="7980" y="17685"/>
                  <a:pt x="8117" y="17550"/>
                </a:cubicBezTo>
                <a:cubicBezTo>
                  <a:pt x="8255" y="17415"/>
                  <a:pt x="8392" y="17280"/>
                  <a:pt x="8668" y="17415"/>
                </a:cubicBezTo>
                <a:cubicBezTo>
                  <a:pt x="8805" y="17550"/>
                  <a:pt x="9080" y="17685"/>
                  <a:pt x="9218" y="17820"/>
                </a:cubicBezTo>
                <a:cubicBezTo>
                  <a:pt x="9355" y="17955"/>
                  <a:pt x="9493" y="18090"/>
                  <a:pt x="9355" y="18360"/>
                </a:cubicBezTo>
                <a:close/>
                <a:moveTo>
                  <a:pt x="14171" y="10665"/>
                </a:moveTo>
                <a:cubicBezTo>
                  <a:pt x="13758" y="10530"/>
                  <a:pt x="13345" y="10395"/>
                  <a:pt x="12932" y="10260"/>
                </a:cubicBezTo>
                <a:cubicBezTo>
                  <a:pt x="12657" y="10260"/>
                  <a:pt x="12382" y="10125"/>
                  <a:pt x="12382" y="10125"/>
                </a:cubicBezTo>
                <a:cubicBezTo>
                  <a:pt x="12382" y="6750"/>
                  <a:pt x="12382" y="6750"/>
                  <a:pt x="12382" y="6750"/>
                </a:cubicBezTo>
                <a:cubicBezTo>
                  <a:pt x="12520" y="6885"/>
                  <a:pt x="12657" y="6885"/>
                  <a:pt x="12795" y="6885"/>
                </a:cubicBezTo>
                <a:cubicBezTo>
                  <a:pt x="13483" y="7155"/>
                  <a:pt x="13758" y="7560"/>
                  <a:pt x="14308" y="7965"/>
                </a:cubicBezTo>
                <a:cubicBezTo>
                  <a:pt x="14308" y="8775"/>
                  <a:pt x="14308" y="8775"/>
                  <a:pt x="14308" y="8775"/>
                </a:cubicBezTo>
                <a:cubicBezTo>
                  <a:pt x="14308" y="9045"/>
                  <a:pt x="14446" y="9180"/>
                  <a:pt x="14583" y="9180"/>
                </a:cubicBezTo>
                <a:cubicBezTo>
                  <a:pt x="14859" y="9180"/>
                  <a:pt x="14996" y="9045"/>
                  <a:pt x="14996" y="8775"/>
                </a:cubicBezTo>
                <a:cubicBezTo>
                  <a:pt x="14996" y="6480"/>
                  <a:pt x="14996" y="6480"/>
                  <a:pt x="14996" y="6480"/>
                </a:cubicBezTo>
                <a:cubicBezTo>
                  <a:pt x="14996" y="6210"/>
                  <a:pt x="14859" y="6075"/>
                  <a:pt x="14583" y="6075"/>
                </a:cubicBezTo>
                <a:cubicBezTo>
                  <a:pt x="14446" y="6075"/>
                  <a:pt x="14308" y="6210"/>
                  <a:pt x="14308" y="6480"/>
                </a:cubicBezTo>
                <a:cubicBezTo>
                  <a:pt x="14308" y="7020"/>
                  <a:pt x="14308" y="7020"/>
                  <a:pt x="14308" y="7020"/>
                </a:cubicBezTo>
                <a:cubicBezTo>
                  <a:pt x="14171" y="6885"/>
                  <a:pt x="14171" y="6885"/>
                  <a:pt x="14033" y="6750"/>
                </a:cubicBezTo>
                <a:cubicBezTo>
                  <a:pt x="13620" y="6345"/>
                  <a:pt x="13070" y="6210"/>
                  <a:pt x="12382" y="6075"/>
                </a:cubicBezTo>
                <a:cubicBezTo>
                  <a:pt x="12382" y="5535"/>
                  <a:pt x="12382" y="5535"/>
                  <a:pt x="12382" y="5535"/>
                </a:cubicBezTo>
                <a:cubicBezTo>
                  <a:pt x="12382" y="5265"/>
                  <a:pt x="12245" y="5130"/>
                  <a:pt x="11969" y="5130"/>
                </a:cubicBezTo>
                <a:cubicBezTo>
                  <a:pt x="11694" y="5130"/>
                  <a:pt x="11557" y="5265"/>
                  <a:pt x="11557" y="5535"/>
                </a:cubicBezTo>
                <a:cubicBezTo>
                  <a:pt x="11557" y="5940"/>
                  <a:pt x="11557" y="5940"/>
                  <a:pt x="11557" y="5940"/>
                </a:cubicBezTo>
                <a:cubicBezTo>
                  <a:pt x="10594" y="6075"/>
                  <a:pt x="9906" y="6210"/>
                  <a:pt x="9355" y="6615"/>
                </a:cubicBezTo>
                <a:cubicBezTo>
                  <a:pt x="8943" y="7155"/>
                  <a:pt x="8668" y="7695"/>
                  <a:pt x="8668" y="8370"/>
                </a:cubicBezTo>
                <a:cubicBezTo>
                  <a:pt x="8668" y="8775"/>
                  <a:pt x="8805" y="9180"/>
                  <a:pt x="9080" y="9450"/>
                </a:cubicBezTo>
                <a:cubicBezTo>
                  <a:pt x="9218" y="9720"/>
                  <a:pt x="9493" y="9990"/>
                  <a:pt x="9906" y="10125"/>
                </a:cubicBezTo>
                <a:cubicBezTo>
                  <a:pt x="10318" y="10395"/>
                  <a:pt x="10869" y="10530"/>
                  <a:pt x="11557" y="10665"/>
                </a:cubicBezTo>
                <a:cubicBezTo>
                  <a:pt x="11557" y="14310"/>
                  <a:pt x="11557" y="14310"/>
                  <a:pt x="11557" y="14310"/>
                </a:cubicBezTo>
                <a:cubicBezTo>
                  <a:pt x="11419" y="14310"/>
                  <a:pt x="11144" y="14175"/>
                  <a:pt x="11006" y="14175"/>
                </a:cubicBezTo>
                <a:cubicBezTo>
                  <a:pt x="10318" y="13905"/>
                  <a:pt x="10043" y="13770"/>
                  <a:pt x="9631" y="13365"/>
                </a:cubicBezTo>
                <a:cubicBezTo>
                  <a:pt x="9631" y="12420"/>
                  <a:pt x="9631" y="12420"/>
                  <a:pt x="9631" y="12420"/>
                </a:cubicBezTo>
                <a:cubicBezTo>
                  <a:pt x="9631" y="12285"/>
                  <a:pt x="9493" y="12150"/>
                  <a:pt x="9355" y="12150"/>
                </a:cubicBezTo>
                <a:cubicBezTo>
                  <a:pt x="9080" y="12150"/>
                  <a:pt x="8943" y="12285"/>
                  <a:pt x="8943" y="12420"/>
                </a:cubicBezTo>
                <a:cubicBezTo>
                  <a:pt x="8943" y="14715"/>
                  <a:pt x="8943" y="14715"/>
                  <a:pt x="8943" y="14715"/>
                </a:cubicBezTo>
                <a:cubicBezTo>
                  <a:pt x="8943" y="14985"/>
                  <a:pt x="9080" y="15120"/>
                  <a:pt x="9355" y="15120"/>
                </a:cubicBezTo>
                <a:cubicBezTo>
                  <a:pt x="9493" y="15120"/>
                  <a:pt x="9631" y="14985"/>
                  <a:pt x="9631" y="14715"/>
                </a:cubicBezTo>
                <a:cubicBezTo>
                  <a:pt x="9631" y="14310"/>
                  <a:pt x="9631" y="14310"/>
                  <a:pt x="9631" y="14310"/>
                </a:cubicBezTo>
                <a:cubicBezTo>
                  <a:pt x="10318" y="14850"/>
                  <a:pt x="10869" y="14985"/>
                  <a:pt x="11557" y="14985"/>
                </a:cubicBezTo>
                <a:cubicBezTo>
                  <a:pt x="11557" y="15525"/>
                  <a:pt x="11557" y="15525"/>
                  <a:pt x="11557" y="15525"/>
                </a:cubicBezTo>
                <a:cubicBezTo>
                  <a:pt x="11557" y="15795"/>
                  <a:pt x="11694" y="15930"/>
                  <a:pt x="11969" y="15930"/>
                </a:cubicBezTo>
                <a:cubicBezTo>
                  <a:pt x="12245" y="15930"/>
                  <a:pt x="12382" y="15795"/>
                  <a:pt x="12382" y="15525"/>
                </a:cubicBezTo>
                <a:cubicBezTo>
                  <a:pt x="12382" y="15120"/>
                  <a:pt x="12382" y="15120"/>
                  <a:pt x="12382" y="15120"/>
                </a:cubicBezTo>
                <a:cubicBezTo>
                  <a:pt x="13345" y="15120"/>
                  <a:pt x="14033" y="14850"/>
                  <a:pt x="14583" y="14445"/>
                </a:cubicBezTo>
                <a:cubicBezTo>
                  <a:pt x="15134" y="13905"/>
                  <a:pt x="15409" y="13365"/>
                  <a:pt x="15409" y="12555"/>
                </a:cubicBezTo>
                <a:cubicBezTo>
                  <a:pt x="15409" y="12150"/>
                  <a:pt x="15409" y="11745"/>
                  <a:pt x="15134" y="11475"/>
                </a:cubicBezTo>
                <a:cubicBezTo>
                  <a:pt x="14859" y="11205"/>
                  <a:pt x="14583" y="10935"/>
                  <a:pt x="14171" y="10665"/>
                </a:cubicBezTo>
                <a:close/>
                <a:moveTo>
                  <a:pt x="11557" y="9855"/>
                </a:moveTo>
                <a:cubicBezTo>
                  <a:pt x="11419" y="9855"/>
                  <a:pt x="11282" y="9855"/>
                  <a:pt x="11144" y="9855"/>
                </a:cubicBezTo>
                <a:cubicBezTo>
                  <a:pt x="10869" y="9720"/>
                  <a:pt x="10594" y="9585"/>
                  <a:pt x="10318" y="9450"/>
                </a:cubicBezTo>
                <a:cubicBezTo>
                  <a:pt x="10043" y="9315"/>
                  <a:pt x="9906" y="9180"/>
                  <a:pt x="9631" y="9045"/>
                </a:cubicBezTo>
                <a:cubicBezTo>
                  <a:pt x="9493" y="8775"/>
                  <a:pt x="9493" y="8505"/>
                  <a:pt x="9493" y="8235"/>
                </a:cubicBezTo>
                <a:cubicBezTo>
                  <a:pt x="9493" y="7830"/>
                  <a:pt x="9631" y="7560"/>
                  <a:pt x="9906" y="7155"/>
                </a:cubicBezTo>
                <a:cubicBezTo>
                  <a:pt x="10318" y="6885"/>
                  <a:pt x="10869" y="6750"/>
                  <a:pt x="11557" y="6750"/>
                </a:cubicBezTo>
                <a:cubicBezTo>
                  <a:pt x="11557" y="9855"/>
                  <a:pt x="11557" y="9855"/>
                  <a:pt x="11557" y="9855"/>
                </a:cubicBezTo>
                <a:close/>
                <a:moveTo>
                  <a:pt x="14308" y="14040"/>
                </a:moveTo>
                <a:cubicBezTo>
                  <a:pt x="14308" y="14175"/>
                  <a:pt x="14308" y="14175"/>
                  <a:pt x="14308" y="14175"/>
                </a:cubicBezTo>
                <a:cubicBezTo>
                  <a:pt x="14446" y="14040"/>
                  <a:pt x="14446" y="14040"/>
                  <a:pt x="14446" y="14040"/>
                </a:cubicBezTo>
                <a:cubicBezTo>
                  <a:pt x="14446" y="14040"/>
                  <a:pt x="14446" y="14040"/>
                  <a:pt x="14308" y="14040"/>
                </a:cubicBezTo>
                <a:close/>
                <a:moveTo>
                  <a:pt x="14033" y="13905"/>
                </a:moveTo>
                <a:cubicBezTo>
                  <a:pt x="13758" y="14175"/>
                  <a:pt x="13070" y="14310"/>
                  <a:pt x="12382" y="14310"/>
                </a:cubicBezTo>
                <a:cubicBezTo>
                  <a:pt x="12382" y="10935"/>
                  <a:pt x="12382" y="10935"/>
                  <a:pt x="12382" y="10935"/>
                </a:cubicBezTo>
                <a:cubicBezTo>
                  <a:pt x="12932" y="11070"/>
                  <a:pt x="12932" y="11070"/>
                  <a:pt x="12932" y="11070"/>
                </a:cubicBezTo>
                <a:cubicBezTo>
                  <a:pt x="13208" y="11205"/>
                  <a:pt x="13483" y="11205"/>
                  <a:pt x="13758" y="11340"/>
                </a:cubicBezTo>
                <a:cubicBezTo>
                  <a:pt x="14033" y="11475"/>
                  <a:pt x="14308" y="11745"/>
                  <a:pt x="14446" y="11880"/>
                </a:cubicBezTo>
                <a:cubicBezTo>
                  <a:pt x="14583" y="12150"/>
                  <a:pt x="14721" y="12285"/>
                  <a:pt x="14721" y="12555"/>
                </a:cubicBezTo>
                <a:cubicBezTo>
                  <a:pt x="14721" y="13095"/>
                  <a:pt x="14446" y="13500"/>
                  <a:pt x="14033" y="139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099" name="Freeform 1907"/>
          <p:cNvSpPr/>
          <p:nvPr/>
        </p:nvSpPr>
        <p:spPr>
          <a:xfrm>
            <a:off x="12604750" y="5686137"/>
            <a:ext cx="1070841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69" y="0"/>
                </a:moveTo>
                <a:cubicBezTo>
                  <a:pt x="11557" y="0"/>
                  <a:pt x="11144" y="0"/>
                  <a:pt x="10869" y="135"/>
                </a:cubicBezTo>
                <a:cubicBezTo>
                  <a:pt x="10456" y="0"/>
                  <a:pt x="10043" y="0"/>
                  <a:pt x="9631" y="0"/>
                </a:cubicBezTo>
                <a:cubicBezTo>
                  <a:pt x="7017" y="0"/>
                  <a:pt x="4678" y="1080"/>
                  <a:pt x="2752" y="3240"/>
                </a:cubicBezTo>
                <a:cubicBezTo>
                  <a:pt x="2752" y="3240"/>
                  <a:pt x="2614" y="3375"/>
                  <a:pt x="2614" y="3510"/>
                </a:cubicBezTo>
                <a:cubicBezTo>
                  <a:pt x="2614" y="3510"/>
                  <a:pt x="2614" y="3510"/>
                  <a:pt x="2614" y="3510"/>
                </a:cubicBezTo>
                <a:cubicBezTo>
                  <a:pt x="1513" y="4725"/>
                  <a:pt x="825" y="6075"/>
                  <a:pt x="413" y="7695"/>
                </a:cubicBezTo>
                <a:cubicBezTo>
                  <a:pt x="413" y="7695"/>
                  <a:pt x="413" y="7695"/>
                  <a:pt x="413" y="7695"/>
                </a:cubicBezTo>
                <a:cubicBezTo>
                  <a:pt x="138" y="8640"/>
                  <a:pt x="0" y="9720"/>
                  <a:pt x="0" y="10800"/>
                </a:cubicBezTo>
                <a:cubicBezTo>
                  <a:pt x="0" y="12420"/>
                  <a:pt x="275" y="14040"/>
                  <a:pt x="963" y="15390"/>
                </a:cubicBezTo>
                <a:cubicBezTo>
                  <a:pt x="963" y="15390"/>
                  <a:pt x="963" y="15390"/>
                  <a:pt x="963" y="15390"/>
                </a:cubicBezTo>
                <a:cubicBezTo>
                  <a:pt x="1238" y="16200"/>
                  <a:pt x="1789" y="17010"/>
                  <a:pt x="2201" y="17685"/>
                </a:cubicBezTo>
                <a:cubicBezTo>
                  <a:pt x="2201" y="17685"/>
                  <a:pt x="2339" y="17820"/>
                  <a:pt x="2339" y="17820"/>
                </a:cubicBezTo>
                <a:cubicBezTo>
                  <a:pt x="2889" y="18495"/>
                  <a:pt x="3439" y="19035"/>
                  <a:pt x="4127" y="19575"/>
                </a:cubicBezTo>
                <a:cubicBezTo>
                  <a:pt x="4127" y="19575"/>
                  <a:pt x="4127" y="19710"/>
                  <a:pt x="4127" y="19710"/>
                </a:cubicBezTo>
                <a:cubicBezTo>
                  <a:pt x="5778" y="20925"/>
                  <a:pt x="7567" y="21600"/>
                  <a:pt x="9631" y="21600"/>
                </a:cubicBezTo>
                <a:cubicBezTo>
                  <a:pt x="10043" y="21600"/>
                  <a:pt x="10456" y="21600"/>
                  <a:pt x="10869" y="21465"/>
                </a:cubicBezTo>
                <a:cubicBezTo>
                  <a:pt x="11144" y="21600"/>
                  <a:pt x="11557" y="21600"/>
                  <a:pt x="11969" y="21600"/>
                </a:cubicBezTo>
                <a:cubicBezTo>
                  <a:pt x="17335" y="21600"/>
                  <a:pt x="21600" y="16740"/>
                  <a:pt x="21600" y="10800"/>
                </a:cubicBezTo>
                <a:cubicBezTo>
                  <a:pt x="21600" y="4860"/>
                  <a:pt x="17335" y="0"/>
                  <a:pt x="11969" y="0"/>
                </a:cubicBezTo>
                <a:close/>
                <a:moveTo>
                  <a:pt x="4127" y="17145"/>
                </a:moveTo>
                <a:cubicBezTo>
                  <a:pt x="2752" y="17145"/>
                  <a:pt x="2752" y="17145"/>
                  <a:pt x="2752" y="17145"/>
                </a:cubicBezTo>
                <a:cubicBezTo>
                  <a:pt x="2476" y="16605"/>
                  <a:pt x="2064" y="16200"/>
                  <a:pt x="1926" y="15660"/>
                </a:cubicBezTo>
                <a:cubicBezTo>
                  <a:pt x="3302" y="15660"/>
                  <a:pt x="3302" y="15660"/>
                  <a:pt x="3302" y="15660"/>
                </a:cubicBezTo>
                <a:cubicBezTo>
                  <a:pt x="3302" y="15795"/>
                  <a:pt x="3439" y="15930"/>
                  <a:pt x="3439" y="16065"/>
                </a:cubicBezTo>
                <a:cubicBezTo>
                  <a:pt x="3577" y="16065"/>
                  <a:pt x="3577" y="16200"/>
                  <a:pt x="3577" y="16200"/>
                </a:cubicBezTo>
                <a:cubicBezTo>
                  <a:pt x="3715" y="16335"/>
                  <a:pt x="3715" y="16470"/>
                  <a:pt x="3852" y="16605"/>
                </a:cubicBezTo>
                <a:cubicBezTo>
                  <a:pt x="3852" y="16740"/>
                  <a:pt x="3852" y="16740"/>
                  <a:pt x="3852" y="16740"/>
                </a:cubicBezTo>
                <a:cubicBezTo>
                  <a:pt x="3990" y="16875"/>
                  <a:pt x="3990" y="17010"/>
                  <a:pt x="4127" y="17145"/>
                </a:cubicBezTo>
                <a:close/>
                <a:moveTo>
                  <a:pt x="1651" y="6345"/>
                </a:moveTo>
                <a:cubicBezTo>
                  <a:pt x="3164" y="6345"/>
                  <a:pt x="3164" y="6345"/>
                  <a:pt x="3164" y="6345"/>
                </a:cubicBezTo>
                <a:cubicBezTo>
                  <a:pt x="3027" y="6750"/>
                  <a:pt x="2889" y="7020"/>
                  <a:pt x="2752" y="7425"/>
                </a:cubicBezTo>
                <a:cubicBezTo>
                  <a:pt x="1238" y="7425"/>
                  <a:pt x="1238" y="7425"/>
                  <a:pt x="1238" y="7425"/>
                </a:cubicBezTo>
                <a:cubicBezTo>
                  <a:pt x="1376" y="7020"/>
                  <a:pt x="1513" y="6750"/>
                  <a:pt x="1651" y="6345"/>
                </a:cubicBezTo>
                <a:close/>
                <a:moveTo>
                  <a:pt x="3027" y="4050"/>
                </a:moveTo>
                <a:cubicBezTo>
                  <a:pt x="4403" y="4050"/>
                  <a:pt x="4403" y="4050"/>
                  <a:pt x="4403" y="4050"/>
                </a:cubicBezTo>
                <a:cubicBezTo>
                  <a:pt x="3990" y="4590"/>
                  <a:pt x="3715" y="5130"/>
                  <a:pt x="3439" y="5535"/>
                </a:cubicBezTo>
                <a:cubicBezTo>
                  <a:pt x="2064" y="5535"/>
                  <a:pt x="2064" y="5535"/>
                  <a:pt x="2064" y="5535"/>
                </a:cubicBezTo>
                <a:cubicBezTo>
                  <a:pt x="2339" y="4995"/>
                  <a:pt x="2614" y="4590"/>
                  <a:pt x="3027" y="4050"/>
                </a:cubicBezTo>
                <a:close/>
                <a:moveTo>
                  <a:pt x="825" y="10800"/>
                </a:moveTo>
                <a:cubicBezTo>
                  <a:pt x="825" y="10530"/>
                  <a:pt x="825" y="10260"/>
                  <a:pt x="825" y="9990"/>
                </a:cubicBezTo>
                <a:cubicBezTo>
                  <a:pt x="2339" y="9990"/>
                  <a:pt x="2339" y="9990"/>
                  <a:pt x="2339" y="9990"/>
                </a:cubicBezTo>
                <a:cubicBezTo>
                  <a:pt x="2339" y="10125"/>
                  <a:pt x="2339" y="10125"/>
                  <a:pt x="2339" y="10125"/>
                </a:cubicBezTo>
                <a:cubicBezTo>
                  <a:pt x="2339" y="10260"/>
                  <a:pt x="2339" y="10530"/>
                  <a:pt x="2339" y="10800"/>
                </a:cubicBezTo>
                <a:cubicBezTo>
                  <a:pt x="2339" y="10935"/>
                  <a:pt x="2339" y="11070"/>
                  <a:pt x="2339" y="11205"/>
                </a:cubicBezTo>
                <a:cubicBezTo>
                  <a:pt x="825" y="11205"/>
                  <a:pt x="825" y="11205"/>
                  <a:pt x="825" y="11205"/>
                </a:cubicBezTo>
                <a:cubicBezTo>
                  <a:pt x="825" y="11070"/>
                  <a:pt x="825" y="10935"/>
                  <a:pt x="825" y="10800"/>
                </a:cubicBezTo>
                <a:close/>
                <a:moveTo>
                  <a:pt x="2339" y="11880"/>
                </a:moveTo>
                <a:cubicBezTo>
                  <a:pt x="2339" y="12015"/>
                  <a:pt x="2339" y="12285"/>
                  <a:pt x="2339" y="12420"/>
                </a:cubicBezTo>
                <a:cubicBezTo>
                  <a:pt x="2339" y="12420"/>
                  <a:pt x="2339" y="12420"/>
                  <a:pt x="2339" y="12420"/>
                </a:cubicBezTo>
                <a:cubicBezTo>
                  <a:pt x="2476" y="12690"/>
                  <a:pt x="2476" y="12825"/>
                  <a:pt x="2476" y="13095"/>
                </a:cubicBezTo>
                <a:cubicBezTo>
                  <a:pt x="963" y="13095"/>
                  <a:pt x="963" y="13095"/>
                  <a:pt x="963" y="13095"/>
                </a:cubicBezTo>
                <a:cubicBezTo>
                  <a:pt x="963" y="12690"/>
                  <a:pt x="825" y="12285"/>
                  <a:pt x="825" y="11880"/>
                </a:cubicBezTo>
                <a:lnTo>
                  <a:pt x="2339" y="11880"/>
                </a:lnTo>
                <a:close/>
                <a:moveTo>
                  <a:pt x="2614" y="8235"/>
                </a:moveTo>
                <a:cubicBezTo>
                  <a:pt x="2476" y="8235"/>
                  <a:pt x="2476" y="8370"/>
                  <a:pt x="2476" y="8370"/>
                </a:cubicBezTo>
                <a:cubicBezTo>
                  <a:pt x="2476" y="8370"/>
                  <a:pt x="2476" y="8370"/>
                  <a:pt x="2476" y="8370"/>
                </a:cubicBezTo>
                <a:cubicBezTo>
                  <a:pt x="2476" y="8640"/>
                  <a:pt x="2339" y="9045"/>
                  <a:pt x="2339" y="9315"/>
                </a:cubicBezTo>
                <a:cubicBezTo>
                  <a:pt x="825" y="9315"/>
                  <a:pt x="825" y="9315"/>
                  <a:pt x="825" y="9315"/>
                </a:cubicBezTo>
                <a:cubicBezTo>
                  <a:pt x="963" y="8910"/>
                  <a:pt x="963" y="8505"/>
                  <a:pt x="1101" y="8235"/>
                </a:cubicBezTo>
                <a:lnTo>
                  <a:pt x="2614" y="8235"/>
                </a:lnTo>
                <a:close/>
                <a:moveTo>
                  <a:pt x="2614" y="13770"/>
                </a:moveTo>
                <a:cubicBezTo>
                  <a:pt x="2614" y="13770"/>
                  <a:pt x="2614" y="13905"/>
                  <a:pt x="2752" y="13905"/>
                </a:cubicBezTo>
                <a:cubicBezTo>
                  <a:pt x="2752" y="13905"/>
                  <a:pt x="2752" y="13905"/>
                  <a:pt x="2752" y="13905"/>
                </a:cubicBezTo>
                <a:cubicBezTo>
                  <a:pt x="2752" y="14175"/>
                  <a:pt x="2889" y="14445"/>
                  <a:pt x="2889" y="14580"/>
                </a:cubicBezTo>
                <a:cubicBezTo>
                  <a:pt x="2889" y="14715"/>
                  <a:pt x="2889" y="14715"/>
                  <a:pt x="3027" y="14715"/>
                </a:cubicBezTo>
                <a:cubicBezTo>
                  <a:pt x="3027" y="14850"/>
                  <a:pt x="3027" y="14850"/>
                  <a:pt x="3027" y="14850"/>
                </a:cubicBezTo>
                <a:cubicBezTo>
                  <a:pt x="1513" y="14850"/>
                  <a:pt x="1513" y="14850"/>
                  <a:pt x="1513" y="14850"/>
                </a:cubicBezTo>
                <a:cubicBezTo>
                  <a:pt x="1376" y="14580"/>
                  <a:pt x="1238" y="14175"/>
                  <a:pt x="1101" y="13770"/>
                </a:cubicBezTo>
                <a:lnTo>
                  <a:pt x="2614" y="13770"/>
                </a:lnTo>
                <a:close/>
                <a:moveTo>
                  <a:pt x="7017" y="1485"/>
                </a:moveTo>
                <a:cubicBezTo>
                  <a:pt x="6329" y="1485"/>
                  <a:pt x="6329" y="1485"/>
                  <a:pt x="6329" y="1485"/>
                </a:cubicBezTo>
                <a:cubicBezTo>
                  <a:pt x="6879" y="1215"/>
                  <a:pt x="7429" y="1080"/>
                  <a:pt x="8117" y="945"/>
                </a:cubicBezTo>
                <a:cubicBezTo>
                  <a:pt x="7704" y="1080"/>
                  <a:pt x="7429" y="1215"/>
                  <a:pt x="7017" y="1485"/>
                </a:cubicBezTo>
                <a:close/>
                <a:moveTo>
                  <a:pt x="4953" y="2295"/>
                </a:moveTo>
                <a:cubicBezTo>
                  <a:pt x="6054" y="2295"/>
                  <a:pt x="6054" y="2295"/>
                  <a:pt x="6054" y="2295"/>
                </a:cubicBezTo>
                <a:cubicBezTo>
                  <a:pt x="5778" y="2565"/>
                  <a:pt x="5366" y="2835"/>
                  <a:pt x="5090" y="3240"/>
                </a:cubicBezTo>
                <a:cubicBezTo>
                  <a:pt x="5090" y="3240"/>
                  <a:pt x="4953" y="3240"/>
                  <a:pt x="4953" y="3375"/>
                </a:cubicBezTo>
                <a:cubicBezTo>
                  <a:pt x="3715" y="3375"/>
                  <a:pt x="3715" y="3375"/>
                  <a:pt x="3715" y="3375"/>
                </a:cubicBezTo>
                <a:cubicBezTo>
                  <a:pt x="4127" y="2970"/>
                  <a:pt x="4540" y="2565"/>
                  <a:pt x="4953" y="2295"/>
                </a:cubicBezTo>
                <a:close/>
                <a:moveTo>
                  <a:pt x="3302" y="17820"/>
                </a:moveTo>
                <a:cubicBezTo>
                  <a:pt x="4678" y="17820"/>
                  <a:pt x="4678" y="17820"/>
                  <a:pt x="4678" y="17820"/>
                </a:cubicBezTo>
                <a:cubicBezTo>
                  <a:pt x="4678" y="17955"/>
                  <a:pt x="4678" y="17955"/>
                  <a:pt x="4815" y="18090"/>
                </a:cubicBezTo>
                <a:cubicBezTo>
                  <a:pt x="4953" y="18225"/>
                  <a:pt x="4953" y="18360"/>
                  <a:pt x="5090" y="18495"/>
                </a:cubicBezTo>
                <a:cubicBezTo>
                  <a:pt x="5228" y="18495"/>
                  <a:pt x="5228" y="18630"/>
                  <a:pt x="5366" y="18630"/>
                </a:cubicBezTo>
                <a:cubicBezTo>
                  <a:pt x="5366" y="18765"/>
                  <a:pt x="5503" y="18765"/>
                  <a:pt x="5503" y="18900"/>
                </a:cubicBezTo>
                <a:cubicBezTo>
                  <a:pt x="5641" y="18900"/>
                  <a:pt x="5641" y="18900"/>
                  <a:pt x="5641" y="19035"/>
                </a:cubicBezTo>
                <a:cubicBezTo>
                  <a:pt x="4540" y="19035"/>
                  <a:pt x="4540" y="19035"/>
                  <a:pt x="4540" y="19035"/>
                </a:cubicBezTo>
                <a:cubicBezTo>
                  <a:pt x="4127" y="18630"/>
                  <a:pt x="3715" y="18225"/>
                  <a:pt x="3302" y="17820"/>
                </a:cubicBezTo>
                <a:close/>
                <a:moveTo>
                  <a:pt x="8117" y="20655"/>
                </a:moveTo>
                <a:cubicBezTo>
                  <a:pt x="7154" y="20520"/>
                  <a:pt x="6329" y="20115"/>
                  <a:pt x="5641" y="19710"/>
                </a:cubicBezTo>
                <a:cubicBezTo>
                  <a:pt x="6466" y="19710"/>
                  <a:pt x="6466" y="19710"/>
                  <a:pt x="6466" y="19710"/>
                </a:cubicBezTo>
                <a:cubicBezTo>
                  <a:pt x="6604" y="19710"/>
                  <a:pt x="6604" y="19845"/>
                  <a:pt x="6741" y="19845"/>
                </a:cubicBezTo>
                <a:cubicBezTo>
                  <a:pt x="6741" y="19845"/>
                  <a:pt x="6879" y="19980"/>
                  <a:pt x="6879" y="19980"/>
                </a:cubicBezTo>
                <a:cubicBezTo>
                  <a:pt x="7017" y="20115"/>
                  <a:pt x="7154" y="20250"/>
                  <a:pt x="7429" y="20250"/>
                </a:cubicBezTo>
                <a:cubicBezTo>
                  <a:pt x="7429" y="20385"/>
                  <a:pt x="7567" y="20385"/>
                  <a:pt x="7567" y="20385"/>
                </a:cubicBezTo>
                <a:cubicBezTo>
                  <a:pt x="7704" y="20520"/>
                  <a:pt x="7842" y="20520"/>
                  <a:pt x="7980" y="20655"/>
                </a:cubicBezTo>
                <a:cubicBezTo>
                  <a:pt x="7980" y="20655"/>
                  <a:pt x="7980" y="20655"/>
                  <a:pt x="8117" y="20655"/>
                </a:cubicBezTo>
                <a:close/>
                <a:moveTo>
                  <a:pt x="11969" y="20790"/>
                </a:moveTo>
                <a:cubicBezTo>
                  <a:pt x="11694" y="20790"/>
                  <a:pt x="11419" y="20790"/>
                  <a:pt x="11006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731" y="20790"/>
                  <a:pt x="10594" y="20790"/>
                  <a:pt x="10456" y="20655"/>
                </a:cubicBezTo>
                <a:cubicBezTo>
                  <a:pt x="10456" y="20655"/>
                  <a:pt x="10456" y="20655"/>
                  <a:pt x="10456" y="20655"/>
                </a:cubicBezTo>
                <a:cubicBezTo>
                  <a:pt x="10318" y="20655"/>
                  <a:pt x="10181" y="20655"/>
                  <a:pt x="10043" y="20655"/>
                </a:cubicBezTo>
                <a:cubicBezTo>
                  <a:pt x="10043" y="20655"/>
                  <a:pt x="10043" y="20655"/>
                  <a:pt x="10043" y="20655"/>
                </a:cubicBezTo>
                <a:cubicBezTo>
                  <a:pt x="9906" y="20520"/>
                  <a:pt x="9768" y="20520"/>
                  <a:pt x="9631" y="20520"/>
                </a:cubicBezTo>
                <a:cubicBezTo>
                  <a:pt x="9631" y="20520"/>
                  <a:pt x="9631" y="20520"/>
                  <a:pt x="9493" y="20520"/>
                </a:cubicBezTo>
                <a:cubicBezTo>
                  <a:pt x="9493" y="20520"/>
                  <a:pt x="9355" y="20385"/>
                  <a:pt x="9218" y="20385"/>
                </a:cubicBezTo>
                <a:cubicBezTo>
                  <a:pt x="9218" y="20385"/>
                  <a:pt x="9080" y="20385"/>
                  <a:pt x="9080" y="20250"/>
                </a:cubicBezTo>
                <a:cubicBezTo>
                  <a:pt x="8943" y="20250"/>
                  <a:pt x="8943" y="20250"/>
                  <a:pt x="8943" y="20250"/>
                </a:cubicBezTo>
                <a:cubicBezTo>
                  <a:pt x="6879" y="19440"/>
                  <a:pt x="5090" y="17685"/>
                  <a:pt x="4127" y="15660"/>
                </a:cubicBezTo>
                <a:cubicBezTo>
                  <a:pt x="4127" y="15525"/>
                  <a:pt x="4127" y="15525"/>
                  <a:pt x="4127" y="15525"/>
                </a:cubicBezTo>
                <a:cubicBezTo>
                  <a:pt x="3990" y="15390"/>
                  <a:pt x="3990" y="15255"/>
                  <a:pt x="3990" y="15120"/>
                </a:cubicBezTo>
                <a:cubicBezTo>
                  <a:pt x="3852" y="15120"/>
                  <a:pt x="3852" y="15120"/>
                  <a:pt x="3852" y="14985"/>
                </a:cubicBezTo>
                <a:cubicBezTo>
                  <a:pt x="3852" y="14985"/>
                  <a:pt x="3852" y="14850"/>
                  <a:pt x="3715" y="14715"/>
                </a:cubicBezTo>
                <a:cubicBezTo>
                  <a:pt x="3715" y="14715"/>
                  <a:pt x="3715" y="14580"/>
                  <a:pt x="3715" y="14580"/>
                </a:cubicBezTo>
                <a:cubicBezTo>
                  <a:pt x="3715" y="14445"/>
                  <a:pt x="3577" y="14445"/>
                  <a:pt x="3577" y="14310"/>
                </a:cubicBezTo>
                <a:cubicBezTo>
                  <a:pt x="3577" y="14310"/>
                  <a:pt x="3577" y="14175"/>
                  <a:pt x="3577" y="14175"/>
                </a:cubicBezTo>
                <a:cubicBezTo>
                  <a:pt x="3577" y="14040"/>
                  <a:pt x="3439" y="13905"/>
                  <a:pt x="3439" y="13905"/>
                </a:cubicBezTo>
                <a:cubicBezTo>
                  <a:pt x="3439" y="13770"/>
                  <a:pt x="3439" y="13770"/>
                  <a:pt x="3439" y="13635"/>
                </a:cubicBezTo>
                <a:cubicBezTo>
                  <a:pt x="3439" y="13635"/>
                  <a:pt x="3302" y="13500"/>
                  <a:pt x="3302" y="13365"/>
                </a:cubicBezTo>
                <a:cubicBezTo>
                  <a:pt x="3302" y="13365"/>
                  <a:pt x="3302" y="13230"/>
                  <a:pt x="3302" y="13230"/>
                </a:cubicBezTo>
                <a:cubicBezTo>
                  <a:pt x="3302" y="13095"/>
                  <a:pt x="3302" y="13095"/>
                  <a:pt x="3302" y="12960"/>
                </a:cubicBezTo>
                <a:cubicBezTo>
                  <a:pt x="3164" y="12825"/>
                  <a:pt x="3164" y="12825"/>
                  <a:pt x="3164" y="12690"/>
                </a:cubicBezTo>
                <a:cubicBezTo>
                  <a:pt x="3164" y="12690"/>
                  <a:pt x="3164" y="12555"/>
                  <a:pt x="3164" y="12555"/>
                </a:cubicBezTo>
                <a:cubicBezTo>
                  <a:pt x="3164" y="12420"/>
                  <a:pt x="3164" y="12285"/>
                  <a:pt x="3164" y="12285"/>
                </a:cubicBezTo>
                <a:cubicBezTo>
                  <a:pt x="3164" y="12150"/>
                  <a:pt x="3164" y="12150"/>
                  <a:pt x="3164" y="12015"/>
                </a:cubicBezTo>
                <a:cubicBezTo>
                  <a:pt x="3027" y="11880"/>
                  <a:pt x="3027" y="11880"/>
                  <a:pt x="3027" y="11745"/>
                </a:cubicBezTo>
                <a:cubicBezTo>
                  <a:pt x="3027" y="11745"/>
                  <a:pt x="3027" y="11610"/>
                  <a:pt x="3027" y="11475"/>
                </a:cubicBezTo>
                <a:cubicBezTo>
                  <a:pt x="3027" y="11475"/>
                  <a:pt x="3027" y="11340"/>
                  <a:pt x="3027" y="11340"/>
                </a:cubicBezTo>
                <a:cubicBezTo>
                  <a:pt x="3027" y="11070"/>
                  <a:pt x="3027" y="10935"/>
                  <a:pt x="3027" y="10800"/>
                </a:cubicBezTo>
                <a:cubicBezTo>
                  <a:pt x="3027" y="10665"/>
                  <a:pt x="3027" y="10530"/>
                  <a:pt x="3027" y="10260"/>
                </a:cubicBezTo>
                <a:cubicBezTo>
                  <a:pt x="3027" y="10260"/>
                  <a:pt x="3027" y="10125"/>
                  <a:pt x="3027" y="10125"/>
                </a:cubicBezTo>
                <a:cubicBezTo>
                  <a:pt x="3027" y="9990"/>
                  <a:pt x="3027" y="9855"/>
                  <a:pt x="3027" y="9855"/>
                </a:cubicBezTo>
                <a:cubicBezTo>
                  <a:pt x="3027" y="9720"/>
                  <a:pt x="3164" y="9585"/>
                  <a:pt x="3164" y="9450"/>
                </a:cubicBezTo>
                <a:cubicBezTo>
                  <a:pt x="3164" y="9450"/>
                  <a:pt x="3164" y="9450"/>
                  <a:pt x="3164" y="9315"/>
                </a:cubicBezTo>
                <a:cubicBezTo>
                  <a:pt x="3164" y="9180"/>
                  <a:pt x="3164" y="9045"/>
                  <a:pt x="3164" y="8910"/>
                </a:cubicBezTo>
                <a:cubicBezTo>
                  <a:pt x="3164" y="8910"/>
                  <a:pt x="3164" y="8910"/>
                  <a:pt x="3164" y="8910"/>
                </a:cubicBezTo>
                <a:cubicBezTo>
                  <a:pt x="3439" y="7155"/>
                  <a:pt x="4265" y="5535"/>
                  <a:pt x="5228" y="4185"/>
                </a:cubicBezTo>
                <a:cubicBezTo>
                  <a:pt x="5228" y="4185"/>
                  <a:pt x="5228" y="4185"/>
                  <a:pt x="5228" y="4050"/>
                </a:cubicBezTo>
                <a:cubicBezTo>
                  <a:pt x="5366" y="4050"/>
                  <a:pt x="5366" y="3915"/>
                  <a:pt x="5503" y="3915"/>
                </a:cubicBezTo>
                <a:cubicBezTo>
                  <a:pt x="5503" y="3780"/>
                  <a:pt x="5503" y="3780"/>
                  <a:pt x="5641" y="3780"/>
                </a:cubicBezTo>
                <a:cubicBezTo>
                  <a:pt x="5641" y="3645"/>
                  <a:pt x="5641" y="3645"/>
                  <a:pt x="5778" y="3510"/>
                </a:cubicBezTo>
                <a:cubicBezTo>
                  <a:pt x="5778" y="3510"/>
                  <a:pt x="5916" y="3510"/>
                  <a:pt x="5916" y="3375"/>
                </a:cubicBezTo>
                <a:cubicBezTo>
                  <a:pt x="5916" y="3375"/>
                  <a:pt x="6054" y="3240"/>
                  <a:pt x="6054" y="3240"/>
                </a:cubicBezTo>
                <a:cubicBezTo>
                  <a:pt x="6054" y="3240"/>
                  <a:pt x="6191" y="3105"/>
                  <a:pt x="6191" y="3105"/>
                </a:cubicBezTo>
                <a:cubicBezTo>
                  <a:pt x="6329" y="3105"/>
                  <a:pt x="6329" y="2970"/>
                  <a:pt x="6466" y="2970"/>
                </a:cubicBezTo>
                <a:cubicBezTo>
                  <a:pt x="6466" y="2970"/>
                  <a:pt x="6466" y="2835"/>
                  <a:pt x="6466" y="2835"/>
                </a:cubicBezTo>
                <a:cubicBezTo>
                  <a:pt x="6604" y="2835"/>
                  <a:pt x="6604" y="2700"/>
                  <a:pt x="6741" y="2700"/>
                </a:cubicBezTo>
                <a:cubicBezTo>
                  <a:pt x="6741" y="2700"/>
                  <a:pt x="6741" y="2700"/>
                  <a:pt x="6741" y="2565"/>
                </a:cubicBezTo>
                <a:cubicBezTo>
                  <a:pt x="7980" y="1620"/>
                  <a:pt x="9355" y="1080"/>
                  <a:pt x="10869" y="810"/>
                </a:cubicBezTo>
                <a:cubicBezTo>
                  <a:pt x="11144" y="810"/>
                  <a:pt x="11144" y="810"/>
                  <a:pt x="11144" y="810"/>
                </a:cubicBezTo>
                <a:cubicBezTo>
                  <a:pt x="11419" y="810"/>
                  <a:pt x="11694" y="810"/>
                  <a:pt x="11969" y="810"/>
                </a:cubicBezTo>
                <a:cubicBezTo>
                  <a:pt x="16922" y="810"/>
                  <a:pt x="20912" y="5265"/>
                  <a:pt x="20912" y="10800"/>
                </a:cubicBezTo>
                <a:cubicBezTo>
                  <a:pt x="20912" y="16335"/>
                  <a:pt x="16922" y="20790"/>
                  <a:pt x="11969" y="20790"/>
                </a:cubicBezTo>
                <a:close/>
                <a:moveTo>
                  <a:pt x="11557" y="2835"/>
                </a:moveTo>
                <a:cubicBezTo>
                  <a:pt x="11557" y="2565"/>
                  <a:pt x="11694" y="2430"/>
                  <a:pt x="11969" y="2430"/>
                </a:cubicBezTo>
                <a:cubicBezTo>
                  <a:pt x="11969" y="2430"/>
                  <a:pt x="11969" y="2430"/>
                  <a:pt x="11969" y="2430"/>
                </a:cubicBezTo>
                <a:cubicBezTo>
                  <a:pt x="12245" y="2430"/>
                  <a:pt x="12520" y="2430"/>
                  <a:pt x="12795" y="2430"/>
                </a:cubicBezTo>
                <a:cubicBezTo>
                  <a:pt x="12932" y="2430"/>
                  <a:pt x="13070" y="2700"/>
                  <a:pt x="13070" y="2835"/>
                </a:cubicBezTo>
                <a:cubicBezTo>
                  <a:pt x="13070" y="3105"/>
                  <a:pt x="12932" y="3240"/>
                  <a:pt x="12657" y="3240"/>
                </a:cubicBezTo>
                <a:cubicBezTo>
                  <a:pt x="12657" y="3240"/>
                  <a:pt x="12657" y="3240"/>
                  <a:pt x="12657" y="3240"/>
                </a:cubicBezTo>
                <a:cubicBezTo>
                  <a:pt x="12382" y="3105"/>
                  <a:pt x="12245" y="3105"/>
                  <a:pt x="11969" y="3105"/>
                </a:cubicBezTo>
                <a:cubicBezTo>
                  <a:pt x="11694" y="3105"/>
                  <a:pt x="11557" y="2970"/>
                  <a:pt x="11557" y="2835"/>
                </a:cubicBezTo>
                <a:close/>
                <a:moveTo>
                  <a:pt x="18298" y="7965"/>
                </a:moveTo>
                <a:cubicBezTo>
                  <a:pt x="18161" y="7830"/>
                  <a:pt x="18298" y="7560"/>
                  <a:pt x="18436" y="7560"/>
                </a:cubicBezTo>
                <a:cubicBezTo>
                  <a:pt x="18711" y="7425"/>
                  <a:pt x="18848" y="7560"/>
                  <a:pt x="18986" y="7695"/>
                </a:cubicBezTo>
                <a:cubicBezTo>
                  <a:pt x="19124" y="7965"/>
                  <a:pt x="19124" y="8235"/>
                  <a:pt x="19261" y="8505"/>
                </a:cubicBezTo>
                <a:cubicBezTo>
                  <a:pt x="19261" y="8640"/>
                  <a:pt x="19124" y="8910"/>
                  <a:pt x="18986" y="8910"/>
                </a:cubicBezTo>
                <a:cubicBezTo>
                  <a:pt x="18848" y="8910"/>
                  <a:pt x="18848" y="8910"/>
                  <a:pt x="18848" y="8910"/>
                </a:cubicBezTo>
                <a:cubicBezTo>
                  <a:pt x="18711" y="8910"/>
                  <a:pt x="18436" y="8910"/>
                  <a:pt x="18436" y="8640"/>
                </a:cubicBezTo>
                <a:cubicBezTo>
                  <a:pt x="18436" y="8505"/>
                  <a:pt x="18298" y="8235"/>
                  <a:pt x="18298" y="7965"/>
                </a:cubicBezTo>
                <a:close/>
                <a:moveTo>
                  <a:pt x="8668" y="3645"/>
                </a:moveTo>
                <a:cubicBezTo>
                  <a:pt x="8668" y="3510"/>
                  <a:pt x="8668" y="3240"/>
                  <a:pt x="8805" y="3105"/>
                </a:cubicBezTo>
                <a:cubicBezTo>
                  <a:pt x="9080" y="2970"/>
                  <a:pt x="9355" y="2970"/>
                  <a:pt x="9631" y="2835"/>
                </a:cubicBezTo>
                <a:cubicBezTo>
                  <a:pt x="9768" y="2700"/>
                  <a:pt x="10043" y="2835"/>
                  <a:pt x="10043" y="3105"/>
                </a:cubicBezTo>
                <a:cubicBezTo>
                  <a:pt x="10181" y="3240"/>
                  <a:pt x="10043" y="3510"/>
                  <a:pt x="9906" y="3510"/>
                </a:cubicBezTo>
                <a:cubicBezTo>
                  <a:pt x="9631" y="3645"/>
                  <a:pt x="9493" y="3645"/>
                  <a:pt x="9218" y="3780"/>
                </a:cubicBezTo>
                <a:cubicBezTo>
                  <a:pt x="9218" y="3780"/>
                  <a:pt x="9080" y="3915"/>
                  <a:pt x="9080" y="3915"/>
                </a:cubicBezTo>
                <a:cubicBezTo>
                  <a:pt x="8943" y="3915"/>
                  <a:pt x="8805" y="3780"/>
                  <a:pt x="8668" y="3645"/>
                </a:cubicBezTo>
                <a:close/>
                <a:moveTo>
                  <a:pt x="17473" y="15930"/>
                </a:moveTo>
                <a:cubicBezTo>
                  <a:pt x="17610" y="16065"/>
                  <a:pt x="17610" y="16335"/>
                  <a:pt x="17473" y="16470"/>
                </a:cubicBezTo>
                <a:cubicBezTo>
                  <a:pt x="17335" y="16740"/>
                  <a:pt x="17197" y="16875"/>
                  <a:pt x="16922" y="17010"/>
                </a:cubicBezTo>
                <a:cubicBezTo>
                  <a:pt x="16922" y="17145"/>
                  <a:pt x="16785" y="17145"/>
                  <a:pt x="16647" y="17145"/>
                </a:cubicBezTo>
                <a:cubicBezTo>
                  <a:pt x="16647" y="17145"/>
                  <a:pt x="16510" y="17145"/>
                  <a:pt x="16372" y="17010"/>
                </a:cubicBezTo>
                <a:cubicBezTo>
                  <a:pt x="16234" y="16875"/>
                  <a:pt x="16234" y="16740"/>
                  <a:pt x="16372" y="16605"/>
                </a:cubicBezTo>
                <a:cubicBezTo>
                  <a:pt x="16647" y="16335"/>
                  <a:pt x="16785" y="16200"/>
                  <a:pt x="16922" y="16065"/>
                </a:cubicBezTo>
                <a:cubicBezTo>
                  <a:pt x="17060" y="15795"/>
                  <a:pt x="17335" y="15795"/>
                  <a:pt x="17473" y="15930"/>
                </a:cubicBezTo>
                <a:close/>
                <a:moveTo>
                  <a:pt x="19536" y="10800"/>
                </a:moveTo>
                <a:cubicBezTo>
                  <a:pt x="19536" y="10800"/>
                  <a:pt x="19536" y="10800"/>
                  <a:pt x="19536" y="10800"/>
                </a:cubicBezTo>
                <a:cubicBezTo>
                  <a:pt x="19536" y="11070"/>
                  <a:pt x="19536" y="11340"/>
                  <a:pt x="19399" y="11475"/>
                </a:cubicBezTo>
                <a:cubicBezTo>
                  <a:pt x="19399" y="11745"/>
                  <a:pt x="19261" y="11880"/>
                  <a:pt x="19124" y="11880"/>
                </a:cubicBezTo>
                <a:cubicBezTo>
                  <a:pt x="19124" y="11880"/>
                  <a:pt x="19124" y="11880"/>
                  <a:pt x="18986" y="11880"/>
                </a:cubicBezTo>
                <a:cubicBezTo>
                  <a:pt x="18848" y="11880"/>
                  <a:pt x="18711" y="11745"/>
                  <a:pt x="18711" y="11475"/>
                </a:cubicBezTo>
                <a:cubicBezTo>
                  <a:pt x="18711" y="11205"/>
                  <a:pt x="18711" y="11070"/>
                  <a:pt x="18711" y="10800"/>
                </a:cubicBezTo>
                <a:cubicBezTo>
                  <a:pt x="18711" y="10530"/>
                  <a:pt x="18848" y="10395"/>
                  <a:pt x="19124" y="10395"/>
                </a:cubicBezTo>
                <a:cubicBezTo>
                  <a:pt x="19261" y="10395"/>
                  <a:pt x="19536" y="10530"/>
                  <a:pt x="19536" y="10800"/>
                </a:cubicBezTo>
                <a:close/>
                <a:moveTo>
                  <a:pt x="15822" y="4050"/>
                </a:moveTo>
                <a:cubicBezTo>
                  <a:pt x="15684" y="4185"/>
                  <a:pt x="15546" y="4185"/>
                  <a:pt x="15546" y="4185"/>
                </a:cubicBezTo>
                <a:cubicBezTo>
                  <a:pt x="15409" y="4185"/>
                  <a:pt x="15409" y="4185"/>
                  <a:pt x="15271" y="4185"/>
                </a:cubicBezTo>
                <a:cubicBezTo>
                  <a:pt x="15134" y="4050"/>
                  <a:pt x="14859" y="3915"/>
                  <a:pt x="14721" y="3780"/>
                </a:cubicBezTo>
                <a:cubicBezTo>
                  <a:pt x="14446" y="3645"/>
                  <a:pt x="14446" y="3510"/>
                  <a:pt x="14446" y="3240"/>
                </a:cubicBezTo>
                <a:cubicBezTo>
                  <a:pt x="14583" y="3105"/>
                  <a:pt x="14859" y="3105"/>
                  <a:pt x="14996" y="3105"/>
                </a:cubicBezTo>
                <a:cubicBezTo>
                  <a:pt x="15271" y="3240"/>
                  <a:pt x="15409" y="3375"/>
                  <a:pt x="15684" y="3510"/>
                </a:cubicBezTo>
                <a:cubicBezTo>
                  <a:pt x="15822" y="3645"/>
                  <a:pt x="15959" y="3915"/>
                  <a:pt x="15822" y="4050"/>
                </a:cubicBezTo>
                <a:close/>
                <a:moveTo>
                  <a:pt x="15271" y="17955"/>
                </a:moveTo>
                <a:cubicBezTo>
                  <a:pt x="15271" y="18090"/>
                  <a:pt x="15271" y="18360"/>
                  <a:pt x="14996" y="18495"/>
                </a:cubicBezTo>
                <a:cubicBezTo>
                  <a:pt x="14859" y="18630"/>
                  <a:pt x="14583" y="18630"/>
                  <a:pt x="14308" y="18765"/>
                </a:cubicBezTo>
                <a:cubicBezTo>
                  <a:pt x="14308" y="18765"/>
                  <a:pt x="14308" y="18765"/>
                  <a:pt x="14171" y="18765"/>
                </a:cubicBezTo>
                <a:cubicBezTo>
                  <a:pt x="14033" y="18765"/>
                  <a:pt x="13896" y="18630"/>
                  <a:pt x="13896" y="18495"/>
                </a:cubicBezTo>
                <a:cubicBezTo>
                  <a:pt x="13758" y="18360"/>
                  <a:pt x="13896" y="18090"/>
                  <a:pt x="14033" y="18090"/>
                </a:cubicBezTo>
                <a:cubicBezTo>
                  <a:pt x="14308" y="17955"/>
                  <a:pt x="14446" y="17955"/>
                  <a:pt x="14721" y="17820"/>
                </a:cubicBezTo>
                <a:cubicBezTo>
                  <a:pt x="14859" y="17685"/>
                  <a:pt x="15134" y="17820"/>
                  <a:pt x="15271" y="17955"/>
                </a:cubicBezTo>
                <a:close/>
                <a:moveTo>
                  <a:pt x="4815" y="11205"/>
                </a:moveTo>
                <a:cubicBezTo>
                  <a:pt x="4540" y="11205"/>
                  <a:pt x="4403" y="11070"/>
                  <a:pt x="4403" y="10800"/>
                </a:cubicBezTo>
                <a:cubicBezTo>
                  <a:pt x="4403" y="10800"/>
                  <a:pt x="4403" y="10800"/>
                  <a:pt x="4403" y="10800"/>
                </a:cubicBezTo>
                <a:cubicBezTo>
                  <a:pt x="4403" y="10530"/>
                  <a:pt x="4403" y="10260"/>
                  <a:pt x="4403" y="9990"/>
                </a:cubicBezTo>
                <a:cubicBezTo>
                  <a:pt x="4540" y="9855"/>
                  <a:pt x="4678" y="9720"/>
                  <a:pt x="4815" y="9720"/>
                </a:cubicBezTo>
                <a:cubicBezTo>
                  <a:pt x="5090" y="9720"/>
                  <a:pt x="5228" y="9855"/>
                  <a:pt x="5228" y="10125"/>
                </a:cubicBezTo>
                <a:cubicBezTo>
                  <a:pt x="5228" y="10395"/>
                  <a:pt x="5228" y="10530"/>
                  <a:pt x="5228" y="10800"/>
                </a:cubicBezTo>
                <a:cubicBezTo>
                  <a:pt x="5228" y="11070"/>
                  <a:pt x="4953" y="11205"/>
                  <a:pt x="4815" y="11205"/>
                </a:cubicBezTo>
                <a:close/>
                <a:moveTo>
                  <a:pt x="18986" y="13770"/>
                </a:moveTo>
                <a:cubicBezTo>
                  <a:pt x="18848" y="14040"/>
                  <a:pt x="18848" y="14310"/>
                  <a:pt x="18711" y="14580"/>
                </a:cubicBezTo>
                <a:cubicBezTo>
                  <a:pt x="18711" y="14715"/>
                  <a:pt x="18436" y="14715"/>
                  <a:pt x="18298" y="14715"/>
                </a:cubicBezTo>
                <a:cubicBezTo>
                  <a:pt x="18298" y="14715"/>
                  <a:pt x="18298" y="14715"/>
                  <a:pt x="18161" y="14715"/>
                </a:cubicBezTo>
                <a:cubicBezTo>
                  <a:pt x="18023" y="14580"/>
                  <a:pt x="17885" y="14445"/>
                  <a:pt x="18023" y="14175"/>
                </a:cubicBezTo>
                <a:cubicBezTo>
                  <a:pt x="18161" y="14040"/>
                  <a:pt x="18161" y="13770"/>
                  <a:pt x="18298" y="13500"/>
                </a:cubicBezTo>
                <a:cubicBezTo>
                  <a:pt x="18298" y="13365"/>
                  <a:pt x="18573" y="13230"/>
                  <a:pt x="18711" y="13365"/>
                </a:cubicBezTo>
                <a:cubicBezTo>
                  <a:pt x="18986" y="13365"/>
                  <a:pt x="19124" y="13635"/>
                  <a:pt x="18986" y="13770"/>
                </a:cubicBezTo>
                <a:close/>
                <a:moveTo>
                  <a:pt x="17885" y="6210"/>
                </a:moveTo>
                <a:cubicBezTo>
                  <a:pt x="17748" y="6210"/>
                  <a:pt x="17748" y="6210"/>
                  <a:pt x="17610" y="6210"/>
                </a:cubicBezTo>
                <a:cubicBezTo>
                  <a:pt x="17473" y="6210"/>
                  <a:pt x="17335" y="6210"/>
                  <a:pt x="17335" y="6075"/>
                </a:cubicBezTo>
                <a:cubicBezTo>
                  <a:pt x="17197" y="5940"/>
                  <a:pt x="17060" y="5670"/>
                  <a:pt x="16922" y="5535"/>
                </a:cubicBezTo>
                <a:cubicBezTo>
                  <a:pt x="16785" y="5400"/>
                  <a:pt x="16785" y="5130"/>
                  <a:pt x="16922" y="4995"/>
                </a:cubicBezTo>
                <a:cubicBezTo>
                  <a:pt x="17060" y="4860"/>
                  <a:pt x="17335" y="4860"/>
                  <a:pt x="17473" y="5130"/>
                </a:cubicBezTo>
                <a:cubicBezTo>
                  <a:pt x="17610" y="5265"/>
                  <a:pt x="17748" y="5535"/>
                  <a:pt x="17885" y="5670"/>
                </a:cubicBezTo>
                <a:cubicBezTo>
                  <a:pt x="18023" y="5805"/>
                  <a:pt x="18023" y="6075"/>
                  <a:pt x="17885" y="6210"/>
                </a:cubicBezTo>
                <a:close/>
                <a:moveTo>
                  <a:pt x="12382" y="18765"/>
                </a:moveTo>
                <a:cubicBezTo>
                  <a:pt x="12382" y="19035"/>
                  <a:pt x="12245" y="19170"/>
                  <a:pt x="11969" y="19170"/>
                </a:cubicBezTo>
                <a:cubicBezTo>
                  <a:pt x="11969" y="19170"/>
                  <a:pt x="11969" y="19170"/>
                  <a:pt x="11969" y="19170"/>
                </a:cubicBezTo>
                <a:cubicBezTo>
                  <a:pt x="11694" y="19170"/>
                  <a:pt x="11419" y="19170"/>
                  <a:pt x="11144" y="19170"/>
                </a:cubicBezTo>
                <a:cubicBezTo>
                  <a:pt x="11006" y="19170"/>
                  <a:pt x="10869" y="18900"/>
                  <a:pt x="10869" y="18765"/>
                </a:cubicBezTo>
                <a:cubicBezTo>
                  <a:pt x="10869" y="18495"/>
                  <a:pt x="11006" y="18360"/>
                  <a:pt x="11282" y="18360"/>
                </a:cubicBezTo>
                <a:cubicBezTo>
                  <a:pt x="11419" y="18495"/>
                  <a:pt x="11694" y="18495"/>
                  <a:pt x="11969" y="18495"/>
                </a:cubicBezTo>
                <a:cubicBezTo>
                  <a:pt x="12107" y="18495"/>
                  <a:pt x="12382" y="18630"/>
                  <a:pt x="12382" y="18765"/>
                </a:cubicBezTo>
                <a:close/>
                <a:moveTo>
                  <a:pt x="5641" y="13635"/>
                </a:moveTo>
                <a:cubicBezTo>
                  <a:pt x="5778" y="13770"/>
                  <a:pt x="5641" y="14040"/>
                  <a:pt x="5366" y="14040"/>
                </a:cubicBezTo>
                <a:cubicBezTo>
                  <a:pt x="5366" y="14040"/>
                  <a:pt x="5366" y="14040"/>
                  <a:pt x="5228" y="14040"/>
                </a:cubicBezTo>
                <a:cubicBezTo>
                  <a:pt x="5090" y="14040"/>
                  <a:pt x="4953" y="14040"/>
                  <a:pt x="4953" y="13770"/>
                </a:cubicBezTo>
                <a:cubicBezTo>
                  <a:pt x="4815" y="13635"/>
                  <a:pt x="4815" y="13365"/>
                  <a:pt x="4678" y="13095"/>
                </a:cubicBezTo>
                <a:cubicBezTo>
                  <a:pt x="4678" y="12825"/>
                  <a:pt x="4815" y="12690"/>
                  <a:pt x="4953" y="12690"/>
                </a:cubicBezTo>
                <a:cubicBezTo>
                  <a:pt x="5228" y="12555"/>
                  <a:pt x="5366" y="12690"/>
                  <a:pt x="5503" y="12960"/>
                </a:cubicBezTo>
                <a:cubicBezTo>
                  <a:pt x="5503" y="13095"/>
                  <a:pt x="5641" y="13365"/>
                  <a:pt x="5641" y="13635"/>
                </a:cubicBezTo>
                <a:close/>
                <a:moveTo>
                  <a:pt x="9355" y="18360"/>
                </a:moveTo>
                <a:cubicBezTo>
                  <a:pt x="9355" y="18495"/>
                  <a:pt x="9218" y="18495"/>
                  <a:pt x="9080" y="18495"/>
                </a:cubicBezTo>
                <a:cubicBezTo>
                  <a:pt x="8943" y="18495"/>
                  <a:pt x="8943" y="18495"/>
                  <a:pt x="8943" y="18495"/>
                </a:cubicBezTo>
                <a:cubicBezTo>
                  <a:pt x="8668" y="18360"/>
                  <a:pt x="8392" y="18225"/>
                  <a:pt x="8255" y="18090"/>
                </a:cubicBezTo>
                <a:cubicBezTo>
                  <a:pt x="7980" y="17955"/>
                  <a:pt x="7980" y="17685"/>
                  <a:pt x="8117" y="17550"/>
                </a:cubicBezTo>
                <a:cubicBezTo>
                  <a:pt x="8255" y="17415"/>
                  <a:pt x="8392" y="17280"/>
                  <a:pt x="8668" y="17415"/>
                </a:cubicBezTo>
                <a:cubicBezTo>
                  <a:pt x="8805" y="17550"/>
                  <a:pt x="9080" y="17685"/>
                  <a:pt x="9218" y="17820"/>
                </a:cubicBezTo>
                <a:cubicBezTo>
                  <a:pt x="9355" y="17955"/>
                  <a:pt x="9493" y="18090"/>
                  <a:pt x="9355" y="18360"/>
                </a:cubicBezTo>
                <a:close/>
                <a:moveTo>
                  <a:pt x="5916" y="7425"/>
                </a:moveTo>
                <a:cubicBezTo>
                  <a:pt x="5778" y="7560"/>
                  <a:pt x="5778" y="7830"/>
                  <a:pt x="5641" y="7965"/>
                </a:cubicBezTo>
                <a:cubicBezTo>
                  <a:pt x="5641" y="8235"/>
                  <a:pt x="5503" y="8235"/>
                  <a:pt x="5228" y="8235"/>
                </a:cubicBezTo>
                <a:cubicBezTo>
                  <a:pt x="5228" y="8235"/>
                  <a:pt x="5228" y="8235"/>
                  <a:pt x="5228" y="8235"/>
                </a:cubicBezTo>
                <a:cubicBezTo>
                  <a:pt x="4953" y="8235"/>
                  <a:pt x="4815" y="7965"/>
                  <a:pt x="4953" y="7830"/>
                </a:cubicBezTo>
                <a:cubicBezTo>
                  <a:pt x="4953" y="7560"/>
                  <a:pt x="5090" y="7290"/>
                  <a:pt x="5228" y="7020"/>
                </a:cubicBezTo>
                <a:cubicBezTo>
                  <a:pt x="5228" y="6885"/>
                  <a:pt x="5503" y="6750"/>
                  <a:pt x="5778" y="6885"/>
                </a:cubicBezTo>
                <a:cubicBezTo>
                  <a:pt x="5916" y="7020"/>
                  <a:pt x="6054" y="7155"/>
                  <a:pt x="5916" y="7425"/>
                </a:cubicBezTo>
                <a:close/>
                <a:moveTo>
                  <a:pt x="7567" y="4455"/>
                </a:moveTo>
                <a:cubicBezTo>
                  <a:pt x="7704" y="4725"/>
                  <a:pt x="7704" y="4860"/>
                  <a:pt x="7567" y="4995"/>
                </a:cubicBezTo>
                <a:cubicBezTo>
                  <a:pt x="7292" y="5265"/>
                  <a:pt x="7154" y="5400"/>
                  <a:pt x="7017" y="5535"/>
                </a:cubicBezTo>
                <a:cubicBezTo>
                  <a:pt x="7017" y="5670"/>
                  <a:pt x="6879" y="5670"/>
                  <a:pt x="6741" y="5670"/>
                </a:cubicBezTo>
                <a:cubicBezTo>
                  <a:pt x="6604" y="5670"/>
                  <a:pt x="6604" y="5670"/>
                  <a:pt x="6466" y="5670"/>
                </a:cubicBezTo>
                <a:cubicBezTo>
                  <a:pt x="6329" y="5535"/>
                  <a:pt x="6329" y="5265"/>
                  <a:pt x="6466" y="5130"/>
                </a:cubicBezTo>
                <a:cubicBezTo>
                  <a:pt x="6604" y="4860"/>
                  <a:pt x="6741" y="4725"/>
                  <a:pt x="7017" y="4455"/>
                </a:cubicBezTo>
                <a:cubicBezTo>
                  <a:pt x="7154" y="4320"/>
                  <a:pt x="7292" y="4320"/>
                  <a:pt x="7567" y="4455"/>
                </a:cubicBezTo>
                <a:close/>
                <a:moveTo>
                  <a:pt x="7017" y="16065"/>
                </a:moveTo>
                <a:cubicBezTo>
                  <a:pt x="7154" y="16200"/>
                  <a:pt x="7154" y="16470"/>
                  <a:pt x="7017" y="16605"/>
                </a:cubicBezTo>
                <a:cubicBezTo>
                  <a:pt x="6879" y="16605"/>
                  <a:pt x="6879" y="16605"/>
                  <a:pt x="6741" y="16605"/>
                </a:cubicBezTo>
                <a:cubicBezTo>
                  <a:pt x="6604" y="16605"/>
                  <a:pt x="6466" y="16605"/>
                  <a:pt x="6466" y="16470"/>
                </a:cubicBezTo>
                <a:cubicBezTo>
                  <a:pt x="6329" y="16335"/>
                  <a:pt x="6191" y="16065"/>
                  <a:pt x="5916" y="15930"/>
                </a:cubicBezTo>
                <a:cubicBezTo>
                  <a:pt x="5916" y="15660"/>
                  <a:pt x="5916" y="15525"/>
                  <a:pt x="6054" y="15390"/>
                </a:cubicBezTo>
                <a:cubicBezTo>
                  <a:pt x="6191" y="15255"/>
                  <a:pt x="6466" y="15255"/>
                  <a:pt x="6604" y="15525"/>
                </a:cubicBezTo>
                <a:cubicBezTo>
                  <a:pt x="6741" y="15660"/>
                  <a:pt x="6879" y="15930"/>
                  <a:pt x="7017" y="16065"/>
                </a:cubicBezTo>
                <a:close/>
                <a:moveTo>
                  <a:pt x="15409" y="12555"/>
                </a:moveTo>
                <a:cubicBezTo>
                  <a:pt x="15409" y="13095"/>
                  <a:pt x="15271" y="13635"/>
                  <a:pt x="14859" y="13905"/>
                </a:cubicBezTo>
                <a:cubicBezTo>
                  <a:pt x="14446" y="14310"/>
                  <a:pt x="14033" y="14445"/>
                  <a:pt x="13483" y="14445"/>
                </a:cubicBezTo>
                <a:cubicBezTo>
                  <a:pt x="9218" y="14445"/>
                  <a:pt x="9218" y="14445"/>
                  <a:pt x="9218" y="14445"/>
                </a:cubicBezTo>
                <a:cubicBezTo>
                  <a:pt x="8943" y="14445"/>
                  <a:pt x="8805" y="14310"/>
                  <a:pt x="8805" y="14175"/>
                </a:cubicBezTo>
                <a:cubicBezTo>
                  <a:pt x="8805" y="13905"/>
                  <a:pt x="8943" y="13770"/>
                  <a:pt x="9218" y="13770"/>
                </a:cubicBezTo>
                <a:cubicBezTo>
                  <a:pt x="9493" y="13770"/>
                  <a:pt x="9768" y="13635"/>
                  <a:pt x="10043" y="13365"/>
                </a:cubicBezTo>
                <a:cubicBezTo>
                  <a:pt x="10181" y="13095"/>
                  <a:pt x="10318" y="12690"/>
                  <a:pt x="10318" y="12150"/>
                </a:cubicBezTo>
                <a:cubicBezTo>
                  <a:pt x="10318" y="10395"/>
                  <a:pt x="10318" y="10395"/>
                  <a:pt x="10318" y="10395"/>
                </a:cubicBezTo>
                <a:cubicBezTo>
                  <a:pt x="9493" y="10395"/>
                  <a:pt x="9493" y="10395"/>
                  <a:pt x="9493" y="10395"/>
                </a:cubicBezTo>
                <a:cubicBezTo>
                  <a:pt x="9218" y="10395"/>
                  <a:pt x="9080" y="10260"/>
                  <a:pt x="9080" y="9990"/>
                </a:cubicBezTo>
                <a:cubicBezTo>
                  <a:pt x="9080" y="9855"/>
                  <a:pt x="9218" y="9720"/>
                  <a:pt x="9493" y="9720"/>
                </a:cubicBezTo>
                <a:cubicBezTo>
                  <a:pt x="10318" y="9720"/>
                  <a:pt x="10318" y="9720"/>
                  <a:pt x="10318" y="9720"/>
                </a:cubicBezTo>
                <a:cubicBezTo>
                  <a:pt x="10318" y="7965"/>
                  <a:pt x="10318" y="7965"/>
                  <a:pt x="10318" y="7965"/>
                </a:cubicBezTo>
                <a:cubicBezTo>
                  <a:pt x="10318" y="7155"/>
                  <a:pt x="10456" y="6615"/>
                  <a:pt x="10869" y="6210"/>
                </a:cubicBezTo>
                <a:cubicBezTo>
                  <a:pt x="11282" y="5805"/>
                  <a:pt x="11694" y="5535"/>
                  <a:pt x="12382" y="5535"/>
                </a:cubicBezTo>
                <a:cubicBezTo>
                  <a:pt x="12932" y="5535"/>
                  <a:pt x="13483" y="5805"/>
                  <a:pt x="13896" y="6075"/>
                </a:cubicBezTo>
                <a:cubicBezTo>
                  <a:pt x="14171" y="6480"/>
                  <a:pt x="14446" y="7020"/>
                  <a:pt x="14446" y="7560"/>
                </a:cubicBezTo>
                <a:cubicBezTo>
                  <a:pt x="14446" y="7830"/>
                  <a:pt x="14308" y="7965"/>
                  <a:pt x="14033" y="7965"/>
                </a:cubicBezTo>
                <a:cubicBezTo>
                  <a:pt x="13758" y="7965"/>
                  <a:pt x="13620" y="7830"/>
                  <a:pt x="13620" y="7560"/>
                </a:cubicBezTo>
                <a:cubicBezTo>
                  <a:pt x="13620" y="7155"/>
                  <a:pt x="13483" y="6885"/>
                  <a:pt x="13345" y="6615"/>
                </a:cubicBezTo>
                <a:cubicBezTo>
                  <a:pt x="13070" y="6345"/>
                  <a:pt x="12795" y="6345"/>
                  <a:pt x="12382" y="6345"/>
                </a:cubicBezTo>
                <a:cubicBezTo>
                  <a:pt x="11969" y="6345"/>
                  <a:pt x="11694" y="6480"/>
                  <a:pt x="11419" y="6750"/>
                </a:cubicBezTo>
                <a:cubicBezTo>
                  <a:pt x="11144" y="7020"/>
                  <a:pt x="11144" y="7425"/>
                  <a:pt x="11144" y="7965"/>
                </a:cubicBezTo>
                <a:cubicBezTo>
                  <a:pt x="11144" y="9720"/>
                  <a:pt x="11144" y="9720"/>
                  <a:pt x="11144" y="9720"/>
                </a:cubicBezTo>
                <a:cubicBezTo>
                  <a:pt x="12520" y="9720"/>
                  <a:pt x="12520" y="9720"/>
                  <a:pt x="12520" y="9720"/>
                </a:cubicBezTo>
                <a:cubicBezTo>
                  <a:pt x="12795" y="9720"/>
                  <a:pt x="12932" y="9855"/>
                  <a:pt x="12932" y="9990"/>
                </a:cubicBezTo>
                <a:cubicBezTo>
                  <a:pt x="12932" y="10260"/>
                  <a:pt x="12795" y="10395"/>
                  <a:pt x="12520" y="10395"/>
                </a:cubicBezTo>
                <a:cubicBezTo>
                  <a:pt x="11144" y="10395"/>
                  <a:pt x="11144" y="10395"/>
                  <a:pt x="11144" y="10395"/>
                </a:cubicBezTo>
                <a:cubicBezTo>
                  <a:pt x="11144" y="12150"/>
                  <a:pt x="11144" y="12150"/>
                  <a:pt x="11144" y="12150"/>
                </a:cubicBezTo>
                <a:cubicBezTo>
                  <a:pt x="11144" y="12825"/>
                  <a:pt x="11006" y="13365"/>
                  <a:pt x="10594" y="13770"/>
                </a:cubicBezTo>
                <a:cubicBezTo>
                  <a:pt x="13483" y="13770"/>
                  <a:pt x="13483" y="13770"/>
                  <a:pt x="13483" y="13770"/>
                </a:cubicBezTo>
                <a:cubicBezTo>
                  <a:pt x="13758" y="13770"/>
                  <a:pt x="14033" y="13635"/>
                  <a:pt x="14308" y="13500"/>
                </a:cubicBezTo>
                <a:cubicBezTo>
                  <a:pt x="14583" y="13230"/>
                  <a:pt x="14583" y="12960"/>
                  <a:pt x="14583" y="12555"/>
                </a:cubicBezTo>
                <a:cubicBezTo>
                  <a:pt x="14583" y="12285"/>
                  <a:pt x="14859" y="12150"/>
                  <a:pt x="14996" y="12150"/>
                </a:cubicBezTo>
                <a:cubicBezTo>
                  <a:pt x="15271" y="12150"/>
                  <a:pt x="15409" y="12285"/>
                  <a:pt x="15409" y="125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00" name="Freeform 1908"/>
          <p:cNvSpPr/>
          <p:nvPr/>
        </p:nvSpPr>
        <p:spPr>
          <a:xfrm>
            <a:off x="12604750" y="6924388"/>
            <a:ext cx="1070841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69" y="0"/>
                </a:moveTo>
                <a:cubicBezTo>
                  <a:pt x="11557" y="0"/>
                  <a:pt x="11144" y="0"/>
                  <a:pt x="10869" y="135"/>
                </a:cubicBezTo>
                <a:cubicBezTo>
                  <a:pt x="10456" y="0"/>
                  <a:pt x="10043" y="0"/>
                  <a:pt x="9631" y="0"/>
                </a:cubicBezTo>
                <a:cubicBezTo>
                  <a:pt x="7842" y="0"/>
                  <a:pt x="6054" y="540"/>
                  <a:pt x="4678" y="1620"/>
                </a:cubicBezTo>
                <a:cubicBezTo>
                  <a:pt x="4678" y="1620"/>
                  <a:pt x="4678" y="1620"/>
                  <a:pt x="4678" y="1620"/>
                </a:cubicBezTo>
                <a:cubicBezTo>
                  <a:pt x="3852" y="2160"/>
                  <a:pt x="3164" y="2700"/>
                  <a:pt x="2614" y="3510"/>
                </a:cubicBezTo>
                <a:cubicBezTo>
                  <a:pt x="2614" y="3510"/>
                  <a:pt x="2614" y="3510"/>
                  <a:pt x="2614" y="3510"/>
                </a:cubicBezTo>
                <a:cubicBezTo>
                  <a:pt x="1926" y="4185"/>
                  <a:pt x="1513" y="4995"/>
                  <a:pt x="1101" y="5805"/>
                </a:cubicBezTo>
                <a:cubicBezTo>
                  <a:pt x="1101" y="5805"/>
                  <a:pt x="1101" y="5805"/>
                  <a:pt x="1101" y="5805"/>
                </a:cubicBezTo>
                <a:cubicBezTo>
                  <a:pt x="825" y="6480"/>
                  <a:pt x="550" y="7020"/>
                  <a:pt x="413" y="7695"/>
                </a:cubicBezTo>
                <a:cubicBezTo>
                  <a:pt x="413" y="7695"/>
                  <a:pt x="413" y="7695"/>
                  <a:pt x="413" y="7830"/>
                </a:cubicBezTo>
                <a:cubicBezTo>
                  <a:pt x="138" y="8775"/>
                  <a:pt x="0" y="9720"/>
                  <a:pt x="0" y="10800"/>
                </a:cubicBezTo>
                <a:cubicBezTo>
                  <a:pt x="0" y="12420"/>
                  <a:pt x="275" y="14040"/>
                  <a:pt x="963" y="15390"/>
                </a:cubicBezTo>
                <a:cubicBezTo>
                  <a:pt x="963" y="15390"/>
                  <a:pt x="963" y="15390"/>
                  <a:pt x="963" y="15390"/>
                </a:cubicBezTo>
                <a:cubicBezTo>
                  <a:pt x="1238" y="16200"/>
                  <a:pt x="1789" y="17010"/>
                  <a:pt x="2201" y="17685"/>
                </a:cubicBezTo>
                <a:cubicBezTo>
                  <a:pt x="2201" y="17685"/>
                  <a:pt x="2339" y="17820"/>
                  <a:pt x="2339" y="17820"/>
                </a:cubicBezTo>
                <a:cubicBezTo>
                  <a:pt x="2889" y="18495"/>
                  <a:pt x="3439" y="19035"/>
                  <a:pt x="4127" y="19575"/>
                </a:cubicBezTo>
                <a:cubicBezTo>
                  <a:pt x="4127" y="19575"/>
                  <a:pt x="4127" y="19710"/>
                  <a:pt x="4127" y="19710"/>
                </a:cubicBezTo>
                <a:cubicBezTo>
                  <a:pt x="5778" y="20925"/>
                  <a:pt x="7567" y="21600"/>
                  <a:pt x="9631" y="21600"/>
                </a:cubicBezTo>
                <a:cubicBezTo>
                  <a:pt x="10043" y="21600"/>
                  <a:pt x="10456" y="21600"/>
                  <a:pt x="10869" y="21465"/>
                </a:cubicBezTo>
                <a:cubicBezTo>
                  <a:pt x="11144" y="21600"/>
                  <a:pt x="11557" y="21600"/>
                  <a:pt x="11969" y="21600"/>
                </a:cubicBezTo>
                <a:cubicBezTo>
                  <a:pt x="17335" y="21600"/>
                  <a:pt x="21600" y="16740"/>
                  <a:pt x="21600" y="10800"/>
                </a:cubicBezTo>
                <a:cubicBezTo>
                  <a:pt x="21600" y="4860"/>
                  <a:pt x="17335" y="0"/>
                  <a:pt x="11969" y="0"/>
                </a:cubicBezTo>
                <a:close/>
                <a:moveTo>
                  <a:pt x="7980" y="945"/>
                </a:moveTo>
                <a:cubicBezTo>
                  <a:pt x="7842" y="1080"/>
                  <a:pt x="7704" y="1080"/>
                  <a:pt x="7567" y="1215"/>
                </a:cubicBezTo>
                <a:cubicBezTo>
                  <a:pt x="7567" y="1215"/>
                  <a:pt x="7429" y="1215"/>
                  <a:pt x="7429" y="1350"/>
                </a:cubicBezTo>
                <a:cubicBezTo>
                  <a:pt x="7292" y="1350"/>
                  <a:pt x="7154" y="1485"/>
                  <a:pt x="7017" y="1485"/>
                </a:cubicBezTo>
                <a:cubicBezTo>
                  <a:pt x="6329" y="1485"/>
                  <a:pt x="6329" y="1485"/>
                  <a:pt x="6329" y="1485"/>
                </a:cubicBezTo>
                <a:cubicBezTo>
                  <a:pt x="6879" y="1215"/>
                  <a:pt x="7429" y="1080"/>
                  <a:pt x="8117" y="945"/>
                </a:cubicBezTo>
                <a:cubicBezTo>
                  <a:pt x="7980" y="945"/>
                  <a:pt x="7980" y="945"/>
                  <a:pt x="7980" y="945"/>
                </a:cubicBezTo>
                <a:close/>
                <a:moveTo>
                  <a:pt x="4127" y="17145"/>
                </a:moveTo>
                <a:cubicBezTo>
                  <a:pt x="2752" y="17145"/>
                  <a:pt x="2752" y="17145"/>
                  <a:pt x="2752" y="17145"/>
                </a:cubicBezTo>
                <a:cubicBezTo>
                  <a:pt x="2476" y="16605"/>
                  <a:pt x="2064" y="16200"/>
                  <a:pt x="1926" y="15660"/>
                </a:cubicBezTo>
                <a:cubicBezTo>
                  <a:pt x="3302" y="15660"/>
                  <a:pt x="3302" y="15660"/>
                  <a:pt x="3302" y="15660"/>
                </a:cubicBezTo>
                <a:cubicBezTo>
                  <a:pt x="3302" y="15795"/>
                  <a:pt x="3439" y="15930"/>
                  <a:pt x="3439" y="16065"/>
                </a:cubicBezTo>
                <a:cubicBezTo>
                  <a:pt x="3577" y="16065"/>
                  <a:pt x="3577" y="16200"/>
                  <a:pt x="3577" y="16200"/>
                </a:cubicBezTo>
                <a:cubicBezTo>
                  <a:pt x="3715" y="16335"/>
                  <a:pt x="3715" y="16470"/>
                  <a:pt x="3852" y="16605"/>
                </a:cubicBezTo>
                <a:cubicBezTo>
                  <a:pt x="3852" y="16740"/>
                  <a:pt x="3852" y="16740"/>
                  <a:pt x="3852" y="16740"/>
                </a:cubicBezTo>
                <a:cubicBezTo>
                  <a:pt x="3990" y="16875"/>
                  <a:pt x="3990" y="17010"/>
                  <a:pt x="4127" y="17145"/>
                </a:cubicBezTo>
                <a:close/>
                <a:moveTo>
                  <a:pt x="1651" y="6345"/>
                </a:moveTo>
                <a:cubicBezTo>
                  <a:pt x="3164" y="6345"/>
                  <a:pt x="3164" y="6345"/>
                  <a:pt x="3164" y="6345"/>
                </a:cubicBezTo>
                <a:cubicBezTo>
                  <a:pt x="3027" y="6480"/>
                  <a:pt x="3027" y="6615"/>
                  <a:pt x="3027" y="6885"/>
                </a:cubicBezTo>
                <a:cubicBezTo>
                  <a:pt x="2889" y="6885"/>
                  <a:pt x="2889" y="6885"/>
                  <a:pt x="2889" y="7020"/>
                </a:cubicBezTo>
                <a:cubicBezTo>
                  <a:pt x="2889" y="7155"/>
                  <a:pt x="2752" y="7290"/>
                  <a:pt x="2752" y="7425"/>
                </a:cubicBezTo>
                <a:cubicBezTo>
                  <a:pt x="1238" y="7425"/>
                  <a:pt x="1238" y="7425"/>
                  <a:pt x="1238" y="7425"/>
                </a:cubicBezTo>
                <a:cubicBezTo>
                  <a:pt x="1376" y="7020"/>
                  <a:pt x="1513" y="6750"/>
                  <a:pt x="1651" y="6345"/>
                </a:cubicBezTo>
                <a:close/>
                <a:moveTo>
                  <a:pt x="825" y="10800"/>
                </a:moveTo>
                <a:cubicBezTo>
                  <a:pt x="825" y="10530"/>
                  <a:pt x="825" y="10260"/>
                  <a:pt x="825" y="9990"/>
                </a:cubicBezTo>
                <a:cubicBezTo>
                  <a:pt x="2339" y="9990"/>
                  <a:pt x="2339" y="9990"/>
                  <a:pt x="2339" y="9990"/>
                </a:cubicBezTo>
                <a:cubicBezTo>
                  <a:pt x="2339" y="10125"/>
                  <a:pt x="2339" y="10125"/>
                  <a:pt x="2339" y="10125"/>
                </a:cubicBezTo>
                <a:cubicBezTo>
                  <a:pt x="2339" y="10260"/>
                  <a:pt x="2339" y="10530"/>
                  <a:pt x="2339" y="10800"/>
                </a:cubicBezTo>
                <a:cubicBezTo>
                  <a:pt x="2339" y="10935"/>
                  <a:pt x="2339" y="11070"/>
                  <a:pt x="2339" y="11205"/>
                </a:cubicBezTo>
                <a:cubicBezTo>
                  <a:pt x="825" y="11205"/>
                  <a:pt x="825" y="11205"/>
                  <a:pt x="825" y="11205"/>
                </a:cubicBezTo>
                <a:cubicBezTo>
                  <a:pt x="825" y="11070"/>
                  <a:pt x="825" y="10935"/>
                  <a:pt x="825" y="10800"/>
                </a:cubicBezTo>
                <a:close/>
                <a:moveTo>
                  <a:pt x="2339" y="11880"/>
                </a:moveTo>
                <a:cubicBezTo>
                  <a:pt x="2339" y="12015"/>
                  <a:pt x="2339" y="12285"/>
                  <a:pt x="2339" y="12420"/>
                </a:cubicBezTo>
                <a:cubicBezTo>
                  <a:pt x="2339" y="12420"/>
                  <a:pt x="2339" y="12420"/>
                  <a:pt x="2339" y="12420"/>
                </a:cubicBezTo>
                <a:cubicBezTo>
                  <a:pt x="2476" y="12690"/>
                  <a:pt x="2476" y="12825"/>
                  <a:pt x="2476" y="13095"/>
                </a:cubicBezTo>
                <a:cubicBezTo>
                  <a:pt x="963" y="13095"/>
                  <a:pt x="963" y="13095"/>
                  <a:pt x="963" y="13095"/>
                </a:cubicBezTo>
                <a:cubicBezTo>
                  <a:pt x="963" y="12690"/>
                  <a:pt x="825" y="12285"/>
                  <a:pt x="825" y="11880"/>
                </a:cubicBezTo>
                <a:lnTo>
                  <a:pt x="2339" y="11880"/>
                </a:lnTo>
                <a:close/>
                <a:moveTo>
                  <a:pt x="2614" y="8235"/>
                </a:moveTo>
                <a:cubicBezTo>
                  <a:pt x="2614" y="8235"/>
                  <a:pt x="2614" y="8235"/>
                  <a:pt x="2476" y="8370"/>
                </a:cubicBezTo>
                <a:cubicBezTo>
                  <a:pt x="2476" y="8370"/>
                  <a:pt x="2476" y="8370"/>
                  <a:pt x="2476" y="8505"/>
                </a:cubicBezTo>
                <a:cubicBezTo>
                  <a:pt x="2476" y="8640"/>
                  <a:pt x="2476" y="8910"/>
                  <a:pt x="2339" y="9180"/>
                </a:cubicBezTo>
                <a:cubicBezTo>
                  <a:pt x="2339" y="9180"/>
                  <a:pt x="2339" y="9180"/>
                  <a:pt x="2339" y="9180"/>
                </a:cubicBezTo>
                <a:cubicBezTo>
                  <a:pt x="2339" y="9180"/>
                  <a:pt x="2339" y="9315"/>
                  <a:pt x="2339" y="9315"/>
                </a:cubicBezTo>
                <a:cubicBezTo>
                  <a:pt x="825" y="9315"/>
                  <a:pt x="825" y="9315"/>
                  <a:pt x="825" y="9315"/>
                </a:cubicBezTo>
                <a:cubicBezTo>
                  <a:pt x="963" y="8910"/>
                  <a:pt x="963" y="8505"/>
                  <a:pt x="1101" y="8235"/>
                </a:cubicBezTo>
                <a:lnTo>
                  <a:pt x="2614" y="8235"/>
                </a:lnTo>
                <a:close/>
                <a:moveTo>
                  <a:pt x="2614" y="13770"/>
                </a:moveTo>
                <a:cubicBezTo>
                  <a:pt x="2614" y="13770"/>
                  <a:pt x="2614" y="13905"/>
                  <a:pt x="2752" y="13905"/>
                </a:cubicBezTo>
                <a:cubicBezTo>
                  <a:pt x="2752" y="13905"/>
                  <a:pt x="2752" y="13905"/>
                  <a:pt x="2752" y="13905"/>
                </a:cubicBezTo>
                <a:cubicBezTo>
                  <a:pt x="2752" y="14175"/>
                  <a:pt x="2889" y="14445"/>
                  <a:pt x="2889" y="14580"/>
                </a:cubicBezTo>
                <a:cubicBezTo>
                  <a:pt x="2889" y="14715"/>
                  <a:pt x="2889" y="14715"/>
                  <a:pt x="3027" y="14715"/>
                </a:cubicBezTo>
                <a:cubicBezTo>
                  <a:pt x="3027" y="14850"/>
                  <a:pt x="3027" y="14850"/>
                  <a:pt x="3027" y="14850"/>
                </a:cubicBezTo>
                <a:cubicBezTo>
                  <a:pt x="1513" y="14850"/>
                  <a:pt x="1513" y="14850"/>
                  <a:pt x="1513" y="14850"/>
                </a:cubicBezTo>
                <a:cubicBezTo>
                  <a:pt x="1376" y="14580"/>
                  <a:pt x="1238" y="14175"/>
                  <a:pt x="1101" y="13770"/>
                </a:cubicBezTo>
                <a:lnTo>
                  <a:pt x="2614" y="13770"/>
                </a:lnTo>
                <a:close/>
                <a:moveTo>
                  <a:pt x="3852" y="4860"/>
                </a:moveTo>
                <a:cubicBezTo>
                  <a:pt x="3852" y="4860"/>
                  <a:pt x="3852" y="4860"/>
                  <a:pt x="3852" y="4995"/>
                </a:cubicBezTo>
                <a:cubicBezTo>
                  <a:pt x="3715" y="5130"/>
                  <a:pt x="3715" y="5265"/>
                  <a:pt x="3577" y="5400"/>
                </a:cubicBezTo>
                <a:cubicBezTo>
                  <a:pt x="3577" y="5400"/>
                  <a:pt x="3577" y="5535"/>
                  <a:pt x="3439" y="5535"/>
                </a:cubicBezTo>
                <a:cubicBezTo>
                  <a:pt x="3439" y="5535"/>
                  <a:pt x="3439" y="5535"/>
                  <a:pt x="3439" y="5535"/>
                </a:cubicBezTo>
                <a:cubicBezTo>
                  <a:pt x="2064" y="5535"/>
                  <a:pt x="2064" y="5535"/>
                  <a:pt x="2064" y="5535"/>
                </a:cubicBezTo>
                <a:cubicBezTo>
                  <a:pt x="2339" y="4995"/>
                  <a:pt x="2614" y="4590"/>
                  <a:pt x="3027" y="4050"/>
                </a:cubicBezTo>
                <a:cubicBezTo>
                  <a:pt x="4403" y="4050"/>
                  <a:pt x="4403" y="4050"/>
                  <a:pt x="4403" y="4050"/>
                </a:cubicBezTo>
                <a:cubicBezTo>
                  <a:pt x="4265" y="4185"/>
                  <a:pt x="4265" y="4185"/>
                  <a:pt x="4265" y="4320"/>
                </a:cubicBezTo>
                <a:cubicBezTo>
                  <a:pt x="4127" y="4455"/>
                  <a:pt x="3990" y="4590"/>
                  <a:pt x="3852" y="4860"/>
                </a:cubicBezTo>
                <a:close/>
                <a:moveTo>
                  <a:pt x="5090" y="2295"/>
                </a:moveTo>
                <a:cubicBezTo>
                  <a:pt x="6054" y="2295"/>
                  <a:pt x="6054" y="2295"/>
                  <a:pt x="6054" y="2295"/>
                </a:cubicBezTo>
                <a:cubicBezTo>
                  <a:pt x="5916" y="2295"/>
                  <a:pt x="5916" y="2430"/>
                  <a:pt x="5778" y="2430"/>
                </a:cubicBezTo>
                <a:cubicBezTo>
                  <a:pt x="5778" y="2565"/>
                  <a:pt x="5641" y="2565"/>
                  <a:pt x="5503" y="2700"/>
                </a:cubicBezTo>
                <a:cubicBezTo>
                  <a:pt x="5503" y="2835"/>
                  <a:pt x="5366" y="2835"/>
                  <a:pt x="5366" y="2970"/>
                </a:cubicBezTo>
                <a:cubicBezTo>
                  <a:pt x="5228" y="2970"/>
                  <a:pt x="5228" y="3105"/>
                  <a:pt x="5090" y="3105"/>
                </a:cubicBezTo>
                <a:cubicBezTo>
                  <a:pt x="5090" y="3240"/>
                  <a:pt x="4953" y="3240"/>
                  <a:pt x="4953" y="3375"/>
                </a:cubicBezTo>
                <a:cubicBezTo>
                  <a:pt x="3715" y="3375"/>
                  <a:pt x="3715" y="3375"/>
                  <a:pt x="3715" y="3375"/>
                </a:cubicBezTo>
                <a:cubicBezTo>
                  <a:pt x="4127" y="2970"/>
                  <a:pt x="4540" y="2565"/>
                  <a:pt x="5090" y="2295"/>
                </a:cubicBezTo>
                <a:close/>
                <a:moveTo>
                  <a:pt x="3302" y="17820"/>
                </a:moveTo>
                <a:cubicBezTo>
                  <a:pt x="4678" y="17820"/>
                  <a:pt x="4678" y="17820"/>
                  <a:pt x="4678" y="17820"/>
                </a:cubicBezTo>
                <a:cubicBezTo>
                  <a:pt x="4678" y="17955"/>
                  <a:pt x="4678" y="17955"/>
                  <a:pt x="4815" y="18090"/>
                </a:cubicBezTo>
                <a:cubicBezTo>
                  <a:pt x="4953" y="18225"/>
                  <a:pt x="4953" y="18360"/>
                  <a:pt x="5090" y="18495"/>
                </a:cubicBezTo>
                <a:cubicBezTo>
                  <a:pt x="5228" y="18495"/>
                  <a:pt x="5228" y="18630"/>
                  <a:pt x="5366" y="18630"/>
                </a:cubicBezTo>
                <a:cubicBezTo>
                  <a:pt x="5366" y="18765"/>
                  <a:pt x="5503" y="18765"/>
                  <a:pt x="5503" y="18900"/>
                </a:cubicBezTo>
                <a:cubicBezTo>
                  <a:pt x="5641" y="18900"/>
                  <a:pt x="5641" y="18900"/>
                  <a:pt x="5641" y="19035"/>
                </a:cubicBezTo>
                <a:cubicBezTo>
                  <a:pt x="4540" y="19035"/>
                  <a:pt x="4540" y="19035"/>
                  <a:pt x="4540" y="19035"/>
                </a:cubicBezTo>
                <a:cubicBezTo>
                  <a:pt x="4127" y="18630"/>
                  <a:pt x="3715" y="18225"/>
                  <a:pt x="3302" y="17820"/>
                </a:cubicBezTo>
                <a:close/>
                <a:moveTo>
                  <a:pt x="8117" y="20655"/>
                </a:moveTo>
                <a:cubicBezTo>
                  <a:pt x="7154" y="20520"/>
                  <a:pt x="6329" y="20115"/>
                  <a:pt x="5641" y="19710"/>
                </a:cubicBezTo>
                <a:cubicBezTo>
                  <a:pt x="6466" y="19710"/>
                  <a:pt x="6466" y="19710"/>
                  <a:pt x="6466" y="19710"/>
                </a:cubicBezTo>
                <a:cubicBezTo>
                  <a:pt x="6604" y="19710"/>
                  <a:pt x="6604" y="19845"/>
                  <a:pt x="6741" y="19845"/>
                </a:cubicBezTo>
                <a:cubicBezTo>
                  <a:pt x="6741" y="19845"/>
                  <a:pt x="6879" y="19980"/>
                  <a:pt x="6879" y="19980"/>
                </a:cubicBezTo>
                <a:cubicBezTo>
                  <a:pt x="7017" y="20115"/>
                  <a:pt x="7154" y="20250"/>
                  <a:pt x="7429" y="20250"/>
                </a:cubicBezTo>
                <a:cubicBezTo>
                  <a:pt x="7429" y="20385"/>
                  <a:pt x="7567" y="20385"/>
                  <a:pt x="7567" y="20385"/>
                </a:cubicBezTo>
                <a:cubicBezTo>
                  <a:pt x="7704" y="20520"/>
                  <a:pt x="7842" y="20520"/>
                  <a:pt x="7980" y="20655"/>
                </a:cubicBezTo>
                <a:cubicBezTo>
                  <a:pt x="7980" y="20655"/>
                  <a:pt x="7980" y="20655"/>
                  <a:pt x="8117" y="20655"/>
                </a:cubicBezTo>
                <a:close/>
                <a:moveTo>
                  <a:pt x="11969" y="20790"/>
                </a:moveTo>
                <a:cubicBezTo>
                  <a:pt x="11694" y="20790"/>
                  <a:pt x="11419" y="20790"/>
                  <a:pt x="11006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731" y="20790"/>
                  <a:pt x="10594" y="20790"/>
                  <a:pt x="10456" y="20655"/>
                </a:cubicBezTo>
                <a:cubicBezTo>
                  <a:pt x="10456" y="20655"/>
                  <a:pt x="10456" y="20655"/>
                  <a:pt x="10456" y="20655"/>
                </a:cubicBezTo>
                <a:cubicBezTo>
                  <a:pt x="10318" y="20655"/>
                  <a:pt x="10181" y="20655"/>
                  <a:pt x="10043" y="20655"/>
                </a:cubicBezTo>
                <a:cubicBezTo>
                  <a:pt x="10043" y="20655"/>
                  <a:pt x="10043" y="20655"/>
                  <a:pt x="10043" y="20655"/>
                </a:cubicBezTo>
                <a:cubicBezTo>
                  <a:pt x="9906" y="20520"/>
                  <a:pt x="9768" y="20520"/>
                  <a:pt x="9631" y="20520"/>
                </a:cubicBezTo>
                <a:cubicBezTo>
                  <a:pt x="9631" y="20520"/>
                  <a:pt x="9631" y="20520"/>
                  <a:pt x="9493" y="20520"/>
                </a:cubicBezTo>
                <a:cubicBezTo>
                  <a:pt x="9493" y="20520"/>
                  <a:pt x="9355" y="20385"/>
                  <a:pt x="9218" y="20385"/>
                </a:cubicBezTo>
                <a:cubicBezTo>
                  <a:pt x="9218" y="20385"/>
                  <a:pt x="9080" y="20385"/>
                  <a:pt x="9080" y="20250"/>
                </a:cubicBezTo>
                <a:cubicBezTo>
                  <a:pt x="8943" y="20250"/>
                  <a:pt x="8943" y="20250"/>
                  <a:pt x="8943" y="20250"/>
                </a:cubicBezTo>
                <a:cubicBezTo>
                  <a:pt x="6879" y="19440"/>
                  <a:pt x="5090" y="17685"/>
                  <a:pt x="4127" y="15660"/>
                </a:cubicBezTo>
                <a:cubicBezTo>
                  <a:pt x="4127" y="15525"/>
                  <a:pt x="4127" y="15525"/>
                  <a:pt x="4127" y="15525"/>
                </a:cubicBezTo>
                <a:cubicBezTo>
                  <a:pt x="3990" y="15390"/>
                  <a:pt x="3990" y="15255"/>
                  <a:pt x="3990" y="15120"/>
                </a:cubicBezTo>
                <a:cubicBezTo>
                  <a:pt x="3852" y="15120"/>
                  <a:pt x="3852" y="15120"/>
                  <a:pt x="3852" y="14985"/>
                </a:cubicBezTo>
                <a:cubicBezTo>
                  <a:pt x="3852" y="14985"/>
                  <a:pt x="3852" y="14850"/>
                  <a:pt x="3715" y="14715"/>
                </a:cubicBezTo>
                <a:cubicBezTo>
                  <a:pt x="3715" y="14715"/>
                  <a:pt x="3715" y="14580"/>
                  <a:pt x="3715" y="14580"/>
                </a:cubicBezTo>
                <a:cubicBezTo>
                  <a:pt x="3715" y="14445"/>
                  <a:pt x="3577" y="14445"/>
                  <a:pt x="3577" y="14310"/>
                </a:cubicBezTo>
                <a:cubicBezTo>
                  <a:pt x="3577" y="14310"/>
                  <a:pt x="3577" y="14175"/>
                  <a:pt x="3577" y="14175"/>
                </a:cubicBezTo>
                <a:cubicBezTo>
                  <a:pt x="3577" y="14040"/>
                  <a:pt x="3439" y="13905"/>
                  <a:pt x="3439" y="13905"/>
                </a:cubicBezTo>
                <a:cubicBezTo>
                  <a:pt x="3439" y="13770"/>
                  <a:pt x="3439" y="13770"/>
                  <a:pt x="3439" y="13635"/>
                </a:cubicBezTo>
                <a:cubicBezTo>
                  <a:pt x="3439" y="13635"/>
                  <a:pt x="3302" y="13500"/>
                  <a:pt x="3302" y="13365"/>
                </a:cubicBezTo>
                <a:cubicBezTo>
                  <a:pt x="3302" y="13365"/>
                  <a:pt x="3302" y="13230"/>
                  <a:pt x="3302" y="13230"/>
                </a:cubicBezTo>
                <a:cubicBezTo>
                  <a:pt x="3302" y="13095"/>
                  <a:pt x="3302" y="13095"/>
                  <a:pt x="3302" y="12960"/>
                </a:cubicBezTo>
                <a:cubicBezTo>
                  <a:pt x="3164" y="12825"/>
                  <a:pt x="3164" y="12825"/>
                  <a:pt x="3164" y="12690"/>
                </a:cubicBezTo>
                <a:cubicBezTo>
                  <a:pt x="3164" y="12690"/>
                  <a:pt x="3164" y="12555"/>
                  <a:pt x="3164" y="12555"/>
                </a:cubicBezTo>
                <a:cubicBezTo>
                  <a:pt x="3164" y="12420"/>
                  <a:pt x="3164" y="12285"/>
                  <a:pt x="3164" y="12285"/>
                </a:cubicBezTo>
                <a:cubicBezTo>
                  <a:pt x="3164" y="12150"/>
                  <a:pt x="3164" y="12150"/>
                  <a:pt x="3164" y="12015"/>
                </a:cubicBezTo>
                <a:cubicBezTo>
                  <a:pt x="3027" y="11880"/>
                  <a:pt x="3027" y="11880"/>
                  <a:pt x="3027" y="11745"/>
                </a:cubicBezTo>
                <a:cubicBezTo>
                  <a:pt x="3027" y="11745"/>
                  <a:pt x="3027" y="11610"/>
                  <a:pt x="3027" y="11475"/>
                </a:cubicBezTo>
                <a:cubicBezTo>
                  <a:pt x="3027" y="11475"/>
                  <a:pt x="3027" y="11340"/>
                  <a:pt x="3027" y="11340"/>
                </a:cubicBezTo>
                <a:cubicBezTo>
                  <a:pt x="3027" y="11070"/>
                  <a:pt x="3027" y="10935"/>
                  <a:pt x="3027" y="10800"/>
                </a:cubicBezTo>
                <a:cubicBezTo>
                  <a:pt x="3027" y="10665"/>
                  <a:pt x="3027" y="10530"/>
                  <a:pt x="3027" y="10260"/>
                </a:cubicBezTo>
                <a:cubicBezTo>
                  <a:pt x="3027" y="10260"/>
                  <a:pt x="3027" y="10125"/>
                  <a:pt x="3027" y="10125"/>
                </a:cubicBezTo>
                <a:cubicBezTo>
                  <a:pt x="3027" y="9990"/>
                  <a:pt x="3027" y="9855"/>
                  <a:pt x="3027" y="9855"/>
                </a:cubicBezTo>
                <a:cubicBezTo>
                  <a:pt x="3027" y="9720"/>
                  <a:pt x="3027" y="9720"/>
                  <a:pt x="3164" y="9585"/>
                </a:cubicBezTo>
                <a:cubicBezTo>
                  <a:pt x="3164" y="9450"/>
                  <a:pt x="3164" y="9450"/>
                  <a:pt x="3164" y="9315"/>
                </a:cubicBezTo>
                <a:cubicBezTo>
                  <a:pt x="3164" y="9315"/>
                  <a:pt x="3164" y="9180"/>
                  <a:pt x="3164" y="9045"/>
                </a:cubicBezTo>
                <a:cubicBezTo>
                  <a:pt x="3164" y="9045"/>
                  <a:pt x="3164" y="8910"/>
                  <a:pt x="3164" y="8910"/>
                </a:cubicBezTo>
                <a:cubicBezTo>
                  <a:pt x="3164" y="8775"/>
                  <a:pt x="3302" y="8775"/>
                  <a:pt x="3302" y="8640"/>
                </a:cubicBezTo>
                <a:cubicBezTo>
                  <a:pt x="3302" y="8505"/>
                  <a:pt x="3302" y="8505"/>
                  <a:pt x="3302" y="8370"/>
                </a:cubicBezTo>
                <a:cubicBezTo>
                  <a:pt x="3302" y="8370"/>
                  <a:pt x="3302" y="8235"/>
                  <a:pt x="3302" y="8235"/>
                </a:cubicBezTo>
                <a:cubicBezTo>
                  <a:pt x="3302" y="8100"/>
                  <a:pt x="3439" y="7965"/>
                  <a:pt x="3439" y="7965"/>
                </a:cubicBezTo>
                <a:cubicBezTo>
                  <a:pt x="3439" y="7830"/>
                  <a:pt x="3439" y="7830"/>
                  <a:pt x="3439" y="7695"/>
                </a:cubicBezTo>
                <a:cubicBezTo>
                  <a:pt x="3439" y="7695"/>
                  <a:pt x="3577" y="7560"/>
                  <a:pt x="3577" y="7425"/>
                </a:cubicBezTo>
                <a:cubicBezTo>
                  <a:pt x="3577" y="7425"/>
                  <a:pt x="3577" y="7290"/>
                  <a:pt x="3577" y="7290"/>
                </a:cubicBezTo>
                <a:cubicBezTo>
                  <a:pt x="3577" y="7155"/>
                  <a:pt x="3715" y="7155"/>
                  <a:pt x="3715" y="7020"/>
                </a:cubicBezTo>
                <a:cubicBezTo>
                  <a:pt x="3715" y="7020"/>
                  <a:pt x="3715" y="6885"/>
                  <a:pt x="3715" y="6885"/>
                </a:cubicBezTo>
                <a:cubicBezTo>
                  <a:pt x="3852" y="6750"/>
                  <a:pt x="3852" y="6615"/>
                  <a:pt x="3852" y="6615"/>
                </a:cubicBezTo>
                <a:cubicBezTo>
                  <a:pt x="3852" y="6480"/>
                  <a:pt x="3852" y="6480"/>
                  <a:pt x="3990" y="6480"/>
                </a:cubicBezTo>
                <a:cubicBezTo>
                  <a:pt x="3990" y="6345"/>
                  <a:pt x="3990" y="6210"/>
                  <a:pt x="4127" y="6075"/>
                </a:cubicBezTo>
                <a:cubicBezTo>
                  <a:pt x="4127" y="6075"/>
                  <a:pt x="4127" y="6075"/>
                  <a:pt x="4127" y="5940"/>
                </a:cubicBezTo>
                <a:cubicBezTo>
                  <a:pt x="5090" y="3915"/>
                  <a:pt x="6879" y="2160"/>
                  <a:pt x="8943" y="1350"/>
                </a:cubicBezTo>
                <a:cubicBezTo>
                  <a:pt x="8943" y="1350"/>
                  <a:pt x="8943" y="1350"/>
                  <a:pt x="9080" y="1350"/>
                </a:cubicBezTo>
                <a:cubicBezTo>
                  <a:pt x="9080" y="1215"/>
                  <a:pt x="9218" y="1215"/>
                  <a:pt x="9218" y="1215"/>
                </a:cubicBezTo>
                <a:cubicBezTo>
                  <a:pt x="9355" y="1215"/>
                  <a:pt x="9493" y="1080"/>
                  <a:pt x="9493" y="1080"/>
                </a:cubicBezTo>
                <a:cubicBezTo>
                  <a:pt x="9631" y="1080"/>
                  <a:pt x="9631" y="1080"/>
                  <a:pt x="9631" y="1080"/>
                </a:cubicBezTo>
                <a:cubicBezTo>
                  <a:pt x="9768" y="1080"/>
                  <a:pt x="9906" y="1080"/>
                  <a:pt x="10043" y="945"/>
                </a:cubicBezTo>
                <a:cubicBezTo>
                  <a:pt x="10043" y="945"/>
                  <a:pt x="10043" y="945"/>
                  <a:pt x="10043" y="945"/>
                </a:cubicBezTo>
                <a:cubicBezTo>
                  <a:pt x="10181" y="945"/>
                  <a:pt x="10318" y="945"/>
                  <a:pt x="10456" y="945"/>
                </a:cubicBezTo>
                <a:cubicBezTo>
                  <a:pt x="10456" y="945"/>
                  <a:pt x="10456" y="945"/>
                  <a:pt x="10456" y="945"/>
                </a:cubicBezTo>
                <a:cubicBezTo>
                  <a:pt x="10594" y="810"/>
                  <a:pt x="10731" y="810"/>
                  <a:pt x="10869" y="810"/>
                </a:cubicBezTo>
                <a:cubicBezTo>
                  <a:pt x="10869" y="810"/>
                  <a:pt x="10869" y="810"/>
                  <a:pt x="10869" y="810"/>
                </a:cubicBezTo>
                <a:cubicBezTo>
                  <a:pt x="11006" y="810"/>
                  <a:pt x="11006" y="810"/>
                  <a:pt x="11006" y="810"/>
                </a:cubicBezTo>
                <a:cubicBezTo>
                  <a:pt x="11419" y="810"/>
                  <a:pt x="11694" y="810"/>
                  <a:pt x="11969" y="810"/>
                </a:cubicBezTo>
                <a:cubicBezTo>
                  <a:pt x="16922" y="810"/>
                  <a:pt x="20912" y="5265"/>
                  <a:pt x="20912" y="10800"/>
                </a:cubicBezTo>
                <a:cubicBezTo>
                  <a:pt x="20912" y="16335"/>
                  <a:pt x="16922" y="20790"/>
                  <a:pt x="11969" y="20790"/>
                </a:cubicBezTo>
                <a:close/>
                <a:moveTo>
                  <a:pt x="15271" y="17955"/>
                </a:moveTo>
                <a:cubicBezTo>
                  <a:pt x="15271" y="18090"/>
                  <a:pt x="15271" y="18360"/>
                  <a:pt x="14996" y="18495"/>
                </a:cubicBezTo>
                <a:cubicBezTo>
                  <a:pt x="14859" y="18630"/>
                  <a:pt x="14583" y="18630"/>
                  <a:pt x="14308" y="18765"/>
                </a:cubicBezTo>
                <a:cubicBezTo>
                  <a:pt x="14308" y="18765"/>
                  <a:pt x="14171" y="18765"/>
                  <a:pt x="14171" y="18765"/>
                </a:cubicBezTo>
                <a:cubicBezTo>
                  <a:pt x="14033" y="18765"/>
                  <a:pt x="13896" y="18630"/>
                  <a:pt x="13896" y="18495"/>
                </a:cubicBezTo>
                <a:cubicBezTo>
                  <a:pt x="13758" y="18360"/>
                  <a:pt x="13896" y="18090"/>
                  <a:pt x="14033" y="18090"/>
                </a:cubicBezTo>
                <a:cubicBezTo>
                  <a:pt x="14308" y="17955"/>
                  <a:pt x="14446" y="17955"/>
                  <a:pt x="14721" y="17820"/>
                </a:cubicBezTo>
                <a:cubicBezTo>
                  <a:pt x="14859" y="17685"/>
                  <a:pt x="15134" y="17820"/>
                  <a:pt x="15271" y="17955"/>
                </a:cubicBezTo>
                <a:close/>
                <a:moveTo>
                  <a:pt x="17473" y="15930"/>
                </a:moveTo>
                <a:cubicBezTo>
                  <a:pt x="17610" y="16065"/>
                  <a:pt x="17610" y="16335"/>
                  <a:pt x="17473" y="16470"/>
                </a:cubicBezTo>
                <a:cubicBezTo>
                  <a:pt x="17335" y="16740"/>
                  <a:pt x="17197" y="16875"/>
                  <a:pt x="16922" y="17010"/>
                </a:cubicBezTo>
                <a:cubicBezTo>
                  <a:pt x="16922" y="17145"/>
                  <a:pt x="16785" y="17145"/>
                  <a:pt x="16647" y="17145"/>
                </a:cubicBezTo>
                <a:cubicBezTo>
                  <a:pt x="16647" y="17145"/>
                  <a:pt x="16510" y="17145"/>
                  <a:pt x="16372" y="17010"/>
                </a:cubicBezTo>
                <a:cubicBezTo>
                  <a:pt x="16234" y="16875"/>
                  <a:pt x="16234" y="16740"/>
                  <a:pt x="16372" y="16605"/>
                </a:cubicBezTo>
                <a:cubicBezTo>
                  <a:pt x="16647" y="16335"/>
                  <a:pt x="16785" y="16200"/>
                  <a:pt x="16922" y="16065"/>
                </a:cubicBezTo>
                <a:cubicBezTo>
                  <a:pt x="17060" y="15930"/>
                  <a:pt x="17335" y="15795"/>
                  <a:pt x="17473" y="15930"/>
                </a:cubicBezTo>
                <a:close/>
                <a:moveTo>
                  <a:pt x="12382" y="18765"/>
                </a:moveTo>
                <a:cubicBezTo>
                  <a:pt x="12382" y="19035"/>
                  <a:pt x="12245" y="19170"/>
                  <a:pt x="11969" y="19170"/>
                </a:cubicBezTo>
                <a:cubicBezTo>
                  <a:pt x="11969" y="19170"/>
                  <a:pt x="11969" y="19170"/>
                  <a:pt x="11969" y="19170"/>
                </a:cubicBezTo>
                <a:cubicBezTo>
                  <a:pt x="11694" y="19170"/>
                  <a:pt x="11419" y="19170"/>
                  <a:pt x="11144" y="19170"/>
                </a:cubicBezTo>
                <a:cubicBezTo>
                  <a:pt x="11006" y="19170"/>
                  <a:pt x="10869" y="18900"/>
                  <a:pt x="10869" y="18765"/>
                </a:cubicBezTo>
                <a:cubicBezTo>
                  <a:pt x="10869" y="18495"/>
                  <a:pt x="11006" y="18360"/>
                  <a:pt x="11282" y="18360"/>
                </a:cubicBezTo>
                <a:cubicBezTo>
                  <a:pt x="11419" y="18495"/>
                  <a:pt x="11694" y="18495"/>
                  <a:pt x="11969" y="18495"/>
                </a:cubicBezTo>
                <a:cubicBezTo>
                  <a:pt x="12107" y="18495"/>
                  <a:pt x="12382" y="18630"/>
                  <a:pt x="12382" y="18765"/>
                </a:cubicBezTo>
                <a:close/>
                <a:moveTo>
                  <a:pt x="17885" y="6210"/>
                </a:moveTo>
                <a:cubicBezTo>
                  <a:pt x="17748" y="6210"/>
                  <a:pt x="17748" y="6210"/>
                  <a:pt x="17610" y="6210"/>
                </a:cubicBezTo>
                <a:cubicBezTo>
                  <a:pt x="17473" y="6210"/>
                  <a:pt x="17335" y="6210"/>
                  <a:pt x="17335" y="6075"/>
                </a:cubicBezTo>
                <a:cubicBezTo>
                  <a:pt x="17197" y="5940"/>
                  <a:pt x="17060" y="5670"/>
                  <a:pt x="16922" y="5535"/>
                </a:cubicBezTo>
                <a:cubicBezTo>
                  <a:pt x="16785" y="5400"/>
                  <a:pt x="16785" y="5130"/>
                  <a:pt x="16922" y="4995"/>
                </a:cubicBezTo>
                <a:cubicBezTo>
                  <a:pt x="17060" y="4860"/>
                  <a:pt x="17335" y="4860"/>
                  <a:pt x="17473" y="5130"/>
                </a:cubicBezTo>
                <a:cubicBezTo>
                  <a:pt x="17610" y="5265"/>
                  <a:pt x="17748" y="5535"/>
                  <a:pt x="17885" y="5670"/>
                </a:cubicBezTo>
                <a:cubicBezTo>
                  <a:pt x="18023" y="5805"/>
                  <a:pt x="18023" y="6075"/>
                  <a:pt x="17885" y="6210"/>
                </a:cubicBezTo>
                <a:close/>
                <a:moveTo>
                  <a:pt x="18986" y="13770"/>
                </a:moveTo>
                <a:cubicBezTo>
                  <a:pt x="18848" y="14040"/>
                  <a:pt x="18848" y="14310"/>
                  <a:pt x="18711" y="14580"/>
                </a:cubicBezTo>
                <a:cubicBezTo>
                  <a:pt x="18711" y="14715"/>
                  <a:pt x="18436" y="14715"/>
                  <a:pt x="18298" y="14715"/>
                </a:cubicBezTo>
                <a:cubicBezTo>
                  <a:pt x="18298" y="14715"/>
                  <a:pt x="18298" y="14715"/>
                  <a:pt x="18161" y="14715"/>
                </a:cubicBezTo>
                <a:cubicBezTo>
                  <a:pt x="18023" y="14580"/>
                  <a:pt x="17885" y="14445"/>
                  <a:pt x="18023" y="14175"/>
                </a:cubicBezTo>
                <a:cubicBezTo>
                  <a:pt x="18161" y="14040"/>
                  <a:pt x="18161" y="13770"/>
                  <a:pt x="18298" y="13500"/>
                </a:cubicBezTo>
                <a:cubicBezTo>
                  <a:pt x="18298" y="13365"/>
                  <a:pt x="18573" y="13230"/>
                  <a:pt x="18711" y="13365"/>
                </a:cubicBezTo>
                <a:cubicBezTo>
                  <a:pt x="18986" y="13365"/>
                  <a:pt x="19124" y="13635"/>
                  <a:pt x="18986" y="13770"/>
                </a:cubicBezTo>
                <a:close/>
                <a:moveTo>
                  <a:pt x="19536" y="10800"/>
                </a:moveTo>
                <a:cubicBezTo>
                  <a:pt x="19536" y="10800"/>
                  <a:pt x="19536" y="10800"/>
                  <a:pt x="19536" y="10800"/>
                </a:cubicBezTo>
                <a:cubicBezTo>
                  <a:pt x="19536" y="11070"/>
                  <a:pt x="19536" y="11340"/>
                  <a:pt x="19399" y="11610"/>
                </a:cubicBezTo>
                <a:cubicBezTo>
                  <a:pt x="19399" y="11745"/>
                  <a:pt x="19261" y="11880"/>
                  <a:pt x="19124" y="11880"/>
                </a:cubicBezTo>
                <a:cubicBezTo>
                  <a:pt x="19124" y="11880"/>
                  <a:pt x="19124" y="11880"/>
                  <a:pt x="18986" y="11880"/>
                </a:cubicBezTo>
                <a:cubicBezTo>
                  <a:pt x="18848" y="11880"/>
                  <a:pt x="18711" y="11745"/>
                  <a:pt x="18711" y="11475"/>
                </a:cubicBezTo>
                <a:cubicBezTo>
                  <a:pt x="18711" y="11205"/>
                  <a:pt x="18711" y="11070"/>
                  <a:pt x="18711" y="10800"/>
                </a:cubicBezTo>
                <a:cubicBezTo>
                  <a:pt x="18711" y="10530"/>
                  <a:pt x="18848" y="10395"/>
                  <a:pt x="19124" y="10395"/>
                </a:cubicBezTo>
                <a:cubicBezTo>
                  <a:pt x="19261" y="10395"/>
                  <a:pt x="19536" y="10530"/>
                  <a:pt x="19536" y="10800"/>
                </a:cubicBezTo>
                <a:close/>
                <a:moveTo>
                  <a:pt x="6466" y="5670"/>
                </a:moveTo>
                <a:cubicBezTo>
                  <a:pt x="6329" y="5535"/>
                  <a:pt x="6329" y="5265"/>
                  <a:pt x="6466" y="5130"/>
                </a:cubicBezTo>
                <a:cubicBezTo>
                  <a:pt x="6604" y="4860"/>
                  <a:pt x="6741" y="4725"/>
                  <a:pt x="7017" y="4455"/>
                </a:cubicBezTo>
                <a:cubicBezTo>
                  <a:pt x="7154" y="4320"/>
                  <a:pt x="7292" y="4320"/>
                  <a:pt x="7567" y="4455"/>
                </a:cubicBezTo>
                <a:cubicBezTo>
                  <a:pt x="7704" y="4725"/>
                  <a:pt x="7704" y="4860"/>
                  <a:pt x="7567" y="4995"/>
                </a:cubicBezTo>
                <a:cubicBezTo>
                  <a:pt x="7292" y="5265"/>
                  <a:pt x="7154" y="5400"/>
                  <a:pt x="7017" y="5535"/>
                </a:cubicBezTo>
                <a:cubicBezTo>
                  <a:pt x="7017" y="5670"/>
                  <a:pt x="6879" y="5670"/>
                  <a:pt x="6741" y="5670"/>
                </a:cubicBezTo>
                <a:cubicBezTo>
                  <a:pt x="6604" y="5670"/>
                  <a:pt x="6604" y="5670"/>
                  <a:pt x="6466" y="5670"/>
                </a:cubicBezTo>
                <a:close/>
                <a:moveTo>
                  <a:pt x="8668" y="3645"/>
                </a:moveTo>
                <a:cubicBezTo>
                  <a:pt x="8668" y="3510"/>
                  <a:pt x="8668" y="3240"/>
                  <a:pt x="8805" y="3105"/>
                </a:cubicBezTo>
                <a:cubicBezTo>
                  <a:pt x="9080" y="2970"/>
                  <a:pt x="9355" y="2970"/>
                  <a:pt x="9631" y="2835"/>
                </a:cubicBezTo>
                <a:cubicBezTo>
                  <a:pt x="9768" y="2700"/>
                  <a:pt x="10043" y="2835"/>
                  <a:pt x="10043" y="3105"/>
                </a:cubicBezTo>
                <a:cubicBezTo>
                  <a:pt x="10181" y="3240"/>
                  <a:pt x="10043" y="3510"/>
                  <a:pt x="9906" y="3510"/>
                </a:cubicBezTo>
                <a:cubicBezTo>
                  <a:pt x="9631" y="3645"/>
                  <a:pt x="9493" y="3645"/>
                  <a:pt x="9218" y="3780"/>
                </a:cubicBezTo>
                <a:cubicBezTo>
                  <a:pt x="9218" y="3780"/>
                  <a:pt x="9080" y="3915"/>
                  <a:pt x="9080" y="3915"/>
                </a:cubicBezTo>
                <a:cubicBezTo>
                  <a:pt x="8943" y="3915"/>
                  <a:pt x="8805" y="3780"/>
                  <a:pt x="8668" y="3645"/>
                </a:cubicBezTo>
                <a:close/>
                <a:moveTo>
                  <a:pt x="9355" y="18360"/>
                </a:moveTo>
                <a:cubicBezTo>
                  <a:pt x="9355" y="18495"/>
                  <a:pt x="9218" y="18495"/>
                  <a:pt x="9080" y="18495"/>
                </a:cubicBezTo>
                <a:cubicBezTo>
                  <a:pt x="8943" y="18495"/>
                  <a:pt x="8943" y="18495"/>
                  <a:pt x="8943" y="18495"/>
                </a:cubicBezTo>
                <a:cubicBezTo>
                  <a:pt x="8668" y="18360"/>
                  <a:pt x="8392" y="18225"/>
                  <a:pt x="8255" y="18090"/>
                </a:cubicBezTo>
                <a:cubicBezTo>
                  <a:pt x="7980" y="17955"/>
                  <a:pt x="7980" y="17685"/>
                  <a:pt x="8117" y="17550"/>
                </a:cubicBezTo>
                <a:cubicBezTo>
                  <a:pt x="8255" y="17415"/>
                  <a:pt x="8392" y="17280"/>
                  <a:pt x="8668" y="17415"/>
                </a:cubicBezTo>
                <a:cubicBezTo>
                  <a:pt x="8805" y="17550"/>
                  <a:pt x="9080" y="17685"/>
                  <a:pt x="9218" y="17820"/>
                </a:cubicBezTo>
                <a:cubicBezTo>
                  <a:pt x="9355" y="17955"/>
                  <a:pt x="9493" y="18090"/>
                  <a:pt x="9355" y="18360"/>
                </a:cubicBezTo>
                <a:close/>
                <a:moveTo>
                  <a:pt x="4815" y="11205"/>
                </a:moveTo>
                <a:cubicBezTo>
                  <a:pt x="4540" y="11205"/>
                  <a:pt x="4403" y="11070"/>
                  <a:pt x="4403" y="10800"/>
                </a:cubicBezTo>
                <a:cubicBezTo>
                  <a:pt x="4403" y="10800"/>
                  <a:pt x="4403" y="10800"/>
                  <a:pt x="4403" y="10800"/>
                </a:cubicBezTo>
                <a:cubicBezTo>
                  <a:pt x="4403" y="10530"/>
                  <a:pt x="4403" y="10260"/>
                  <a:pt x="4403" y="9990"/>
                </a:cubicBezTo>
                <a:cubicBezTo>
                  <a:pt x="4540" y="9855"/>
                  <a:pt x="4678" y="9720"/>
                  <a:pt x="4815" y="9720"/>
                </a:cubicBezTo>
                <a:cubicBezTo>
                  <a:pt x="5090" y="9720"/>
                  <a:pt x="5228" y="9855"/>
                  <a:pt x="5228" y="10125"/>
                </a:cubicBezTo>
                <a:cubicBezTo>
                  <a:pt x="5228" y="10395"/>
                  <a:pt x="5228" y="10530"/>
                  <a:pt x="5228" y="10800"/>
                </a:cubicBezTo>
                <a:cubicBezTo>
                  <a:pt x="5228" y="11070"/>
                  <a:pt x="4953" y="11205"/>
                  <a:pt x="4815" y="11205"/>
                </a:cubicBezTo>
                <a:close/>
                <a:moveTo>
                  <a:pt x="5641" y="13635"/>
                </a:moveTo>
                <a:cubicBezTo>
                  <a:pt x="5778" y="13770"/>
                  <a:pt x="5641" y="14040"/>
                  <a:pt x="5366" y="14040"/>
                </a:cubicBezTo>
                <a:cubicBezTo>
                  <a:pt x="5366" y="14040"/>
                  <a:pt x="5366" y="14040"/>
                  <a:pt x="5228" y="14040"/>
                </a:cubicBezTo>
                <a:cubicBezTo>
                  <a:pt x="5090" y="14040"/>
                  <a:pt x="4953" y="14040"/>
                  <a:pt x="4953" y="13770"/>
                </a:cubicBezTo>
                <a:cubicBezTo>
                  <a:pt x="4815" y="13635"/>
                  <a:pt x="4815" y="13365"/>
                  <a:pt x="4678" y="13095"/>
                </a:cubicBezTo>
                <a:cubicBezTo>
                  <a:pt x="4678" y="12825"/>
                  <a:pt x="4815" y="12690"/>
                  <a:pt x="4953" y="12690"/>
                </a:cubicBezTo>
                <a:cubicBezTo>
                  <a:pt x="5228" y="12555"/>
                  <a:pt x="5366" y="12690"/>
                  <a:pt x="5503" y="12960"/>
                </a:cubicBezTo>
                <a:cubicBezTo>
                  <a:pt x="5503" y="13095"/>
                  <a:pt x="5641" y="13365"/>
                  <a:pt x="5641" y="13635"/>
                </a:cubicBezTo>
                <a:close/>
                <a:moveTo>
                  <a:pt x="5916" y="7425"/>
                </a:moveTo>
                <a:cubicBezTo>
                  <a:pt x="5778" y="7560"/>
                  <a:pt x="5778" y="7830"/>
                  <a:pt x="5641" y="7965"/>
                </a:cubicBezTo>
                <a:cubicBezTo>
                  <a:pt x="5641" y="8235"/>
                  <a:pt x="5503" y="8235"/>
                  <a:pt x="5228" y="8235"/>
                </a:cubicBezTo>
                <a:cubicBezTo>
                  <a:pt x="5228" y="8235"/>
                  <a:pt x="5228" y="8235"/>
                  <a:pt x="5228" y="8235"/>
                </a:cubicBezTo>
                <a:cubicBezTo>
                  <a:pt x="4953" y="8235"/>
                  <a:pt x="4815" y="7965"/>
                  <a:pt x="4953" y="7830"/>
                </a:cubicBezTo>
                <a:cubicBezTo>
                  <a:pt x="4953" y="7560"/>
                  <a:pt x="5090" y="7290"/>
                  <a:pt x="5228" y="7020"/>
                </a:cubicBezTo>
                <a:cubicBezTo>
                  <a:pt x="5228" y="6885"/>
                  <a:pt x="5503" y="6750"/>
                  <a:pt x="5778" y="6885"/>
                </a:cubicBezTo>
                <a:cubicBezTo>
                  <a:pt x="5916" y="7020"/>
                  <a:pt x="6054" y="7155"/>
                  <a:pt x="5916" y="7425"/>
                </a:cubicBezTo>
                <a:close/>
                <a:moveTo>
                  <a:pt x="7017" y="16065"/>
                </a:moveTo>
                <a:cubicBezTo>
                  <a:pt x="7154" y="16200"/>
                  <a:pt x="7154" y="16470"/>
                  <a:pt x="7017" y="16605"/>
                </a:cubicBezTo>
                <a:cubicBezTo>
                  <a:pt x="6879" y="16605"/>
                  <a:pt x="6879" y="16605"/>
                  <a:pt x="6741" y="16605"/>
                </a:cubicBezTo>
                <a:cubicBezTo>
                  <a:pt x="6604" y="16605"/>
                  <a:pt x="6466" y="16605"/>
                  <a:pt x="6466" y="16470"/>
                </a:cubicBezTo>
                <a:cubicBezTo>
                  <a:pt x="6329" y="16335"/>
                  <a:pt x="6191" y="16065"/>
                  <a:pt x="5916" y="15930"/>
                </a:cubicBezTo>
                <a:cubicBezTo>
                  <a:pt x="5916" y="15660"/>
                  <a:pt x="5916" y="15525"/>
                  <a:pt x="6054" y="15390"/>
                </a:cubicBezTo>
                <a:cubicBezTo>
                  <a:pt x="6191" y="15255"/>
                  <a:pt x="6466" y="15255"/>
                  <a:pt x="6604" y="15525"/>
                </a:cubicBezTo>
                <a:cubicBezTo>
                  <a:pt x="6741" y="15660"/>
                  <a:pt x="6879" y="15930"/>
                  <a:pt x="7017" y="16065"/>
                </a:cubicBezTo>
                <a:close/>
                <a:moveTo>
                  <a:pt x="18298" y="7965"/>
                </a:moveTo>
                <a:cubicBezTo>
                  <a:pt x="18161" y="7830"/>
                  <a:pt x="18298" y="7560"/>
                  <a:pt x="18436" y="7560"/>
                </a:cubicBezTo>
                <a:cubicBezTo>
                  <a:pt x="18711" y="7425"/>
                  <a:pt x="18848" y="7560"/>
                  <a:pt x="18986" y="7695"/>
                </a:cubicBezTo>
                <a:cubicBezTo>
                  <a:pt x="19124" y="7965"/>
                  <a:pt x="19124" y="8235"/>
                  <a:pt x="19261" y="8505"/>
                </a:cubicBezTo>
                <a:cubicBezTo>
                  <a:pt x="19261" y="8640"/>
                  <a:pt x="19124" y="8910"/>
                  <a:pt x="18986" y="8910"/>
                </a:cubicBezTo>
                <a:cubicBezTo>
                  <a:pt x="18848" y="8910"/>
                  <a:pt x="18848" y="8910"/>
                  <a:pt x="18848" y="8910"/>
                </a:cubicBezTo>
                <a:cubicBezTo>
                  <a:pt x="18711" y="8910"/>
                  <a:pt x="18436" y="8910"/>
                  <a:pt x="18436" y="8640"/>
                </a:cubicBezTo>
                <a:cubicBezTo>
                  <a:pt x="18436" y="8505"/>
                  <a:pt x="18298" y="8235"/>
                  <a:pt x="18298" y="7965"/>
                </a:cubicBezTo>
                <a:close/>
                <a:moveTo>
                  <a:pt x="11557" y="2835"/>
                </a:moveTo>
                <a:cubicBezTo>
                  <a:pt x="11557" y="2565"/>
                  <a:pt x="11694" y="2430"/>
                  <a:pt x="11969" y="2430"/>
                </a:cubicBezTo>
                <a:cubicBezTo>
                  <a:pt x="11969" y="2835"/>
                  <a:pt x="11969" y="2835"/>
                  <a:pt x="11969" y="2835"/>
                </a:cubicBezTo>
                <a:cubicBezTo>
                  <a:pt x="11969" y="2430"/>
                  <a:pt x="11969" y="2430"/>
                  <a:pt x="11969" y="2430"/>
                </a:cubicBezTo>
                <a:cubicBezTo>
                  <a:pt x="12245" y="2430"/>
                  <a:pt x="12520" y="2430"/>
                  <a:pt x="12795" y="2430"/>
                </a:cubicBezTo>
                <a:cubicBezTo>
                  <a:pt x="12932" y="2430"/>
                  <a:pt x="13070" y="2700"/>
                  <a:pt x="13070" y="2835"/>
                </a:cubicBezTo>
                <a:cubicBezTo>
                  <a:pt x="13070" y="3105"/>
                  <a:pt x="12932" y="3240"/>
                  <a:pt x="12657" y="3240"/>
                </a:cubicBezTo>
                <a:cubicBezTo>
                  <a:pt x="12657" y="3240"/>
                  <a:pt x="12657" y="3240"/>
                  <a:pt x="12657" y="3240"/>
                </a:cubicBezTo>
                <a:cubicBezTo>
                  <a:pt x="12382" y="3105"/>
                  <a:pt x="12245" y="3105"/>
                  <a:pt x="11969" y="3105"/>
                </a:cubicBezTo>
                <a:cubicBezTo>
                  <a:pt x="11694" y="3105"/>
                  <a:pt x="11557" y="2970"/>
                  <a:pt x="11557" y="2835"/>
                </a:cubicBezTo>
                <a:close/>
                <a:moveTo>
                  <a:pt x="14446" y="3240"/>
                </a:moveTo>
                <a:cubicBezTo>
                  <a:pt x="14583" y="3105"/>
                  <a:pt x="14859" y="3105"/>
                  <a:pt x="14996" y="3105"/>
                </a:cubicBezTo>
                <a:cubicBezTo>
                  <a:pt x="15271" y="3240"/>
                  <a:pt x="15409" y="3375"/>
                  <a:pt x="15684" y="3510"/>
                </a:cubicBezTo>
                <a:cubicBezTo>
                  <a:pt x="15822" y="3645"/>
                  <a:pt x="15959" y="3915"/>
                  <a:pt x="15822" y="4050"/>
                </a:cubicBezTo>
                <a:cubicBezTo>
                  <a:pt x="15684" y="4185"/>
                  <a:pt x="15546" y="4185"/>
                  <a:pt x="15546" y="4185"/>
                </a:cubicBezTo>
                <a:cubicBezTo>
                  <a:pt x="15409" y="4185"/>
                  <a:pt x="15409" y="4185"/>
                  <a:pt x="15271" y="4185"/>
                </a:cubicBezTo>
                <a:cubicBezTo>
                  <a:pt x="15134" y="4050"/>
                  <a:pt x="14859" y="3915"/>
                  <a:pt x="14721" y="3780"/>
                </a:cubicBezTo>
                <a:cubicBezTo>
                  <a:pt x="14446" y="3645"/>
                  <a:pt x="14446" y="3510"/>
                  <a:pt x="14446" y="3240"/>
                </a:cubicBezTo>
                <a:close/>
                <a:moveTo>
                  <a:pt x="15959" y="13635"/>
                </a:moveTo>
                <a:cubicBezTo>
                  <a:pt x="15959" y="13635"/>
                  <a:pt x="16097" y="13770"/>
                  <a:pt x="16097" y="13905"/>
                </a:cubicBezTo>
                <a:cubicBezTo>
                  <a:pt x="16097" y="13905"/>
                  <a:pt x="16097" y="14040"/>
                  <a:pt x="15959" y="14175"/>
                </a:cubicBezTo>
                <a:cubicBezTo>
                  <a:pt x="15134" y="14985"/>
                  <a:pt x="14033" y="15390"/>
                  <a:pt x="12795" y="15390"/>
                </a:cubicBezTo>
                <a:cubicBezTo>
                  <a:pt x="11694" y="15390"/>
                  <a:pt x="10731" y="15120"/>
                  <a:pt x="9906" y="14445"/>
                </a:cubicBezTo>
                <a:cubicBezTo>
                  <a:pt x="9218" y="13905"/>
                  <a:pt x="8805" y="13095"/>
                  <a:pt x="8530" y="12150"/>
                </a:cubicBezTo>
                <a:cubicBezTo>
                  <a:pt x="7567" y="12150"/>
                  <a:pt x="7567" y="12150"/>
                  <a:pt x="7567" y="12150"/>
                </a:cubicBezTo>
                <a:cubicBezTo>
                  <a:pt x="7292" y="12150"/>
                  <a:pt x="7154" y="12015"/>
                  <a:pt x="7154" y="11745"/>
                </a:cubicBezTo>
                <a:cubicBezTo>
                  <a:pt x="7154" y="11475"/>
                  <a:pt x="7292" y="11340"/>
                  <a:pt x="7567" y="11340"/>
                </a:cubicBezTo>
                <a:cubicBezTo>
                  <a:pt x="8392" y="11340"/>
                  <a:pt x="8392" y="11340"/>
                  <a:pt x="8392" y="11340"/>
                </a:cubicBezTo>
                <a:cubicBezTo>
                  <a:pt x="8392" y="11205"/>
                  <a:pt x="8392" y="11070"/>
                  <a:pt x="8392" y="10800"/>
                </a:cubicBezTo>
                <a:cubicBezTo>
                  <a:pt x="8392" y="10665"/>
                  <a:pt x="8392" y="10530"/>
                  <a:pt x="8392" y="10260"/>
                </a:cubicBezTo>
                <a:cubicBezTo>
                  <a:pt x="7842" y="10260"/>
                  <a:pt x="7842" y="10260"/>
                  <a:pt x="7842" y="10260"/>
                </a:cubicBezTo>
                <a:cubicBezTo>
                  <a:pt x="7567" y="10260"/>
                  <a:pt x="7429" y="10125"/>
                  <a:pt x="7429" y="9990"/>
                </a:cubicBezTo>
                <a:cubicBezTo>
                  <a:pt x="7429" y="9720"/>
                  <a:pt x="7567" y="9585"/>
                  <a:pt x="7842" y="9585"/>
                </a:cubicBezTo>
                <a:cubicBezTo>
                  <a:pt x="8530" y="9585"/>
                  <a:pt x="8530" y="9585"/>
                  <a:pt x="8530" y="9585"/>
                </a:cubicBezTo>
                <a:cubicBezTo>
                  <a:pt x="8805" y="8640"/>
                  <a:pt x="9218" y="7830"/>
                  <a:pt x="9906" y="7290"/>
                </a:cubicBezTo>
                <a:cubicBezTo>
                  <a:pt x="10594" y="6615"/>
                  <a:pt x="11557" y="6345"/>
                  <a:pt x="12520" y="6345"/>
                </a:cubicBezTo>
                <a:cubicBezTo>
                  <a:pt x="13483" y="6345"/>
                  <a:pt x="14446" y="6615"/>
                  <a:pt x="15134" y="7290"/>
                </a:cubicBezTo>
                <a:cubicBezTo>
                  <a:pt x="15134" y="6750"/>
                  <a:pt x="15134" y="6750"/>
                  <a:pt x="15134" y="6750"/>
                </a:cubicBezTo>
                <a:cubicBezTo>
                  <a:pt x="15134" y="6615"/>
                  <a:pt x="15271" y="6480"/>
                  <a:pt x="15546" y="6480"/>
                </a:cubicBezTo>
                <a:cubicBezTo>
                  <a:pt x="15822" y="6480"/>
                  <a:pt x="15959" y="6615"/>
                  <a:pt x="15959" y="6750"/>
                </a:cubicBezTo>
                <a:cubicBezTo>
                  <a:pt x="15959" y="9045"/>
                  <a:pt x="15959" y="9045"/>
                  <a:pt x="15959" y="9045"/>
                </a:cubicBezTo>
                <a:cubicBezTo>
                  <a:pt x="15959" y="9315"/>
                  <a:pt x="15822" y="9450"/>
                  <a:pt x="15546" y="9450"/>
                </a:cubicBezTo>
                <a:cubicBezTo>
                  <a:pt x="15271" y="9450"/>
                  <a:pt x="15134" y="9315"/>
                  <a:pt x="15134" y="9045"/>
                </a:cubicBezTo>
                <a:cubicBezTo>
                  <a:pt x="15134" y="8370"/>
                  <a:pt x="15134" y="8370"/>
                  <a:pt x="15134" y="8370"/>
                </a:cubicBezTo>
                <a:cubicBezTo>
                  <a:pt x="14996" y="8100"/>
                  <a:pt x="14721" y="7830"/>
                  <a:pt x="14446" y="7695"/>
                </a:cubicBezTo>
                <a:cubicBezTo>
                  <a:pt x="13896" y="7290"/>
                  <a:pt x="13208" y="7020"/>
                  <a:pt x="12382" y="7020"/>
                </a:cubicBezTo>
                <a:cubicBezTo>
                  <a:pt x="11694" y="7020"/>
                  <a:pt x="11006" y="7290"/>
                  <a:pt x="10456" y="7830"/>
                </a:cubicBezTo>
                <a:cubicBezTo>
                  <a:pt x="9906" y="8235"/>
                  <a:pt x="9493" y="8775"/>
                  <a:pt x="9355" y="9585"/>
                </a:cubicBezTo>
                <a:cubicBezTo>
                  <a:pt x="12657" y="9585"/>
                  <a:pt x="12657" y="9585"/>
                  <a:pt x="12657" y="9585"/>
                </a:cubicBezTo>
                <a:cubicBezTo>
                  <a:pt x="12795" y="9585"/>
                  <a:pt x="12932" y="9720"/>
                  <a:pt x="12932" y="9990"/>
                </a:cubicBezTo>
                <a:cubicBezTo>
                  <a:pt x="12932" y="10125"/>
                  <a:pt x="12795" y="10260"/>
                  <a:pt x="12657" y="10260"/>
                </a:cubicBezTo>
                <a:cubicBezTo>
                  <a:pt x="9218" y="10260"/>
                  <a:pt x="9218" y="10260"/>
                  <a:pt x="9218" y="10260"/>
                </a:cubicBezTo>
                <a:cubicBezTo>
                  <a:pt x="9218" y="10530"/>
                  <a:pt x="9218" y="10665"/>
                  <a:pt x="9218" y="10800"/>
                </a:cubicBezTo>
                <a:cubicBezTo>
                  <a:pt x="9218" y="11070"/>
                  <a:pt x="9218" y="11205"/>
                  <a:pt x="9218" y="11340"/>
                </a:cubicBezTo>
                <a:cubicBezTo>
                  <a:pt x="12382" y="11340"/>
                  <a:pt x="12382" y="11340"/>
                  <a:pt x="12382" y="11340"/>
                </a:cubicBezTo>
                <a:cubicBezTo>
                  <a:pt x="12657" y="11340"/>
                  <a:pt x="12795" y="11475"/>
                  <a:pt x="12795" y="11745"/>
                </a:cubicBezTo>
                <a:cubicBezTo>
                  <a:pt x="12795" y="12015"/>
                  <a:pt x="12657" y="12150"/>
                  <a:pt x="12382" y="12150"/>
                </a:cubicBezTo>
                <a:cubicBezTo>
                  <a:pt x="9355" y="12150"/>
                  <a:pt x="9355" y="12150"/>
                  <a:pt x="9355" y="12150"/>
                </a:cubicBezTo>
                <a:cubicBezTo>
                  <a:pt x="9493" y="12825"/>
                  <a:pt x="9906" y="13500"/>
                  <a:pt x="10456" y="13905"/>
                </a:cubicBezTo>
                <a:cubicBezTo>
                  <a:pt x="11144" y="14445"/>
                  <a:pt x="11832" y="14580"/>
                  <a:pt x="12795" y="14580"/>
                </a:cubicBezTo>
                <a:cubicBezTo>
                  <a:pt x="13896" y="14580"/>
                  <a:pt x="14721" y="14310"/>
                  <a:pt x="15409" y="13635"/>
                </a:cubicBezTo>
                <a:cubicBezTo>
                  <a:pt x="15546" y="13500"/>
                  <a:pt x="15546" y="13500"/>
                  <a:pt x="15684" y="13500"/>
                </a:cubicBezTo>
                <a:cubicBezTo>
                  <a:pt x="15684" y="13500"/>
                  <a:pt x="15822" y="13500"/>
                  <a:pt x="15959" y="136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01" name="Freeform 1909"/>
          <p:cNvSpPr/>
          <p:nvPr/>
        </p:nvSpPr>
        <p:spPr>
          <a:xfrm>
            <a:off x="12604750" y="8353138"/>
            <a:ext cx="1093932" cy="7158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725" y="0"/>
                  <a:pt x="0" y="3738"/>
                  <a:pt x="0" y="8308"/>
                </a:cubicBezTo>
                <a:cubicBezTo>
                  <a:pt x="0" y="13292"/>
                  <a:pt x="0" y="13292"/>
                  <a:pt x="0" y="13292"/>
                </a:cubicBezTo>
                <a:cubicBezTo>
                  <a:pt x="0" y="17862"/>
                  <a:pt x="4725" y="21600"/>
                  <a:pt x="10800" y="21600"/>
                </a:cubicBezTo>
                <a:cubicBezTo>
                  <a:pt x="16875" y="21600"/>
                  <a:pt x="21600" y="17862"/>
                  <a:pt x="21600" y="13292"/>
                </a:cubicBezTo>
                <a:cubicBezTo>
                  <a:pt x="21600" y="8308"/>
                  <a:pt x="21600" y="8308"/>
                  <a:pt x="21600" y="8308"/>
                </a:cubicBezTo>
                <a:cubicBezTo>
                  <a:pt x="21600" y="3738"/>
                  <a:pt x="16875" y="0"/>
                  <a:pt x="10800" y="0"/>
                </a:cubicBezTo>
                <a:close/>
                <a:moveTo>
                  <a:pt x="10800" y="1038"/>
                </a:moveTo>
                <a:cubicBezTo>
                  <a:pt x="16200" y="1038"/>
                  <a:pt x="20925" y="4362"/>
                  <a:pt x="20925" y="8308"/>
                </a:cubicBezTo>
                <a:cubicBezTo>
                  <a:pt x="20925" y="12254"/>
                  <a:pt x="16200" y="15577"/>
                  <a:pt x="10800" y="15577"/>
                </a:cubicBezTo>
                <a:cubicBezTo>
                  <a:pt x="5400" y="15577"/>
                  <a:pt x="675" y="12254"/>
                  <a:pt x="675" y="8308"/>
                </a:cubicBezTo>
                <a:cubicBezTo>
                  <a:pt x="675" y="4362"/>
                  <a:pt x="5400" y="1038"/>
                  <a:pt x="10800" y="1038"/>
                </a:cubicBezTo>
                <a:close/>
                <a:moveTo>
                  <a:pt x="12555" y="16615"/>
                </a:moveTo>
                <a:cubicBezTo>
                  <a:pt x="12555" y="16615"/>
                  <a:pt x="12555" y="16615"/>
                  <a:pt x="12555" y="16408"/>
                </a:cubicBezTo>
                <a:cubicBezTo>
                  <a:pt x="12825" y="16408"/>
                  <a:pt x="12960" y="16408"/>
                  <a:pt x="13230" y="16408"/>
                </a:cubicBezTo>
                <a:cubicBezTo>
                  <a:pt x="13230" y="16408"/>
                  <a:pt x="13230" y="16408"/>
                  <a:pt x="13365" y="16408"/>
                </a:cubicBezTo>
                <a:cubicBezTo>
                  <a:pt x="13365" y="20354"/>
                  <a:pt x="13365" y="20354"/>
                  <a:pt x="13365" y="20354"/>
                </a:cubicBezTo>
                <a:cubicBezTo>
                  <a:pt x="12960" y="20354"/>
                  <a:pt x="12555" y="20354"/>
                  <a:pt x="12285" y="20354"/>
                </a:cubicBezTo>
                <a:cubicBezTo>
                  <a:pt x="12285" y="16615"/>
                  <a:pt x="12285" y="16615"/>
                  <a:pt x="12285" y="16615"/>
                </a:cubicBezTo>
                <a:cubicBezTo>
                  <a:pt x="12285" y="16615"/>
                  <a:pt x="12420" y="16615"/>
                  <a:pt x="12555" y="16615"/>
                </a:cubicBezTo>
                <a:close/>
                <a:moveTo>
                  <a:pt x="14040" y="16200"/>
                </a:moveTo>
                <a:cubicBezTo>
                  <a:pt x="14040" y="16200"/>
                  <a:pt x="14040" y="16200"/>
                  <a:pt x="14040" y="16200"/>
                </a:cubicBezTo>
                <a:cubicBezTo>
                  <a:pt x="14175" y="16200"/>
                  <a:pt x="14175" y="16200"/>
                  <a:pt x="14175" y="16200"/>
                </a:cubicBezTo>
                <a:cubicBezTo>
                  <a:pt x="14445" y="16200"/>
                  <a:pt x="14580" y="16200"/>
                  <a:pt x="14850" y="15992"/>
                </a:cubicBezTo>
                <a:cubicBezTo>
                  <a:pt x="14850" y="15992"/>
                  <a:pt x="14850" y="15992"/>
                  <a:pt x="14985" y="15992"/>
                </a:cubicBezTo>
                <a:cubicBezTo>
                  <a:pt x="14985" y="15992"/>
                  <a:pt x="15120" y="15992"/>
                  <a:pt x="15120" y="15992"/>
                </a:cubicBezTo>
                <a:cubicBezTo>
                  <a:pt x="15120" y="19731"/>
                  <a:pt x="15120" y="19731"/>
                  <a:pt x="15120" y="19731"/>
                </a:cubicBezTo>
                <a:cubicBezTo>
                  <a:pt x="14715" y="19938"/>
                  <a:pt x="14445" y="19938"/>
                  <a:pt x="14040" y="20146"/>
                </a:cubicBezTo>
                <a:lnTo>
                  <a:pt x="14040" y="16200"/>
                </a:lnTo>
                <a:close/>
                <a:moveTo>
                  <a:pt x="15795" y="15785"/>
                </a:moveTo>
                <a:cubicBezTo>
                  <a:pt x="15930" y="15577"/>
                  <a:pt x="16065" y="15577"/>
                  <a:pt x="16200" y="15577"/>
                </a:cubicBezTo>
                <a:cubicBezTo>
                  <a:pt x="16335" y="15577"/>
                  <a:pt x="16335" y="15577"/>
                  <a:pt x="16335" y="15369"/>
                </a:cubicBezTo>
                <a:cubicBezTo>
                  <a:pt x="16470" y="15369"/>
                  <a:pt x="16470" y="15369"/>
                  <a:pt x="16605" y="15369"/>
                </a:cubicBezTo>
                <a:cubicBezTo>
                  <a:pt x="16605" y="19108"/>
                  <a:pt x="16605" y="19108"/>
                  <a:pt x="16605" y="19108"/>
                </a:cubicBezTo>
                <a:cubicBezTo>
                  <a:pt x="16335" y="19315"/>
                  <a:pt x="16065" y="19315"/>
                  <a:pt x="15795" y="19523"/>
                </a:cubicBezTo>
                <a:lnTo>
                  <a:pt x="15795" y="15785"/>
                </a:lnTo>
                <a:close/>
                <a:moveTo>
                  <a:pt x="17280" y="14954"/>
                </a:moveTo>
                <a:cubicBezTo>
                  <a:pt x="17415" y="14954"/>
                  <a:pt x="17550" y="14954"/>
                  <a:pt x="17550" y="14746"/>
                </a:cubicBezTo>
                <a:cubicBezTo>
                  <a:pt x="17550" y="14746"/>
                  <a:pt x="17685" y="14746"/>
                  <a:pt x="17685" y="14746"/>
                </a:cubicBezTo>
                <a:cubicBezTo>
                  <a:pt x="17820" y="14746"/>
                  <a:pt x="17955" y="14538"/>
                  <a:pt x="17955" y="14538"/>
                </a:cubicBezTo>
                <a:cubicBezTo>
                  <a:pt x="17955" y="18277"/>
                  <a:pt x="17955" y="18277"/>
                  <a:pt x="17955" y="18277"/>
                </a:cubicBezTo>
                <a:cubicBezTo>
                  <a:pt x="17820" y="18485"/>
                  <a:pt x="17550" y="18692"/>
                  <a:pt x="17280" y="18692"/>
                </a:cubicBezTo>
                <a:lnTo>
                  <a:pt x="17280" y="14954"/>
                </a:lnTo>
                <a:close/>
                <a:moveTo>
                  <a:pt x="18765" y="13915"/>
                </a:moveTo>
                <a:cubicBezTo>
                  <a:pt x="18765" y="13915"/>
                  <a:pt x="18765" y="13915"/>
                  <a:pt x="18765" y="13915"/>
                </a:cubicBezTo>
                <a:cubicBezTo>
                  <a:pt x="18765" y="13915"/>
                  <a:pt x="18765" y="13915"/>
                  <a:pt x="18765" y="13915"/>
                </a:cubicBezTo>
                <a:cubicBezTo>
                  <a:pt x="18900" y="13708"/>
                  <a:pt x="19170" y="13708"/>
                  <a:pt x="19305" y="13500"/>
                </a:cubicBezTo>
                <a:cubicBezTo>
                  <a:pt x="19305" y="13500"/>
                  <a:pt x="19305" y="13500"/>
                  <a:pt x="19305" y="13500"/>
                </a:cubicBezTo>
                <a:cubicBezTo>
                  <a:pt x="19440" y="13500"/>
                  <a:pt x="19440" y="13292"/>
                  <a:pt x="19440" y="13292"/>
                </a:cubicBezTo>
                <a:cubicBezTo>
                  <a:pt x="19440" y="17031"/>
                  <a:pt x="19440" y="17031"/>
                  <a:pt x="19440" y="17031"/>
                </a:cubicBezTo>
                <a:cubicBezTo>
                  <a:pt x="19170" y="17238"/>
                  <a:pt x="19035" y="17446"/>
                  <a:pt x="18765" y="17654"/>
                </a:cubicBezTo>
                <a:lnTo>
                  <a:pt x="18765" y="13915"/>
                </a:lnTo>
                <a:close/>
                <a:moveTo>
                  <a:pt x="2160" y="13292"/>
                </a:moveTo>
                <a:cubicBezTo>
                  <a:pt x="2160" y="13292"/>
                  <a:pt x="2160" y="13500"/>
                  <a:pt x="2295" y="13500"/>
                </a:cubicBezTo>
                <a:cubicBezTo>
                  <a:pt x="2295" y="13500"/>
                  <a:pt x="2295" y="13500"/>
                  <a:pt x="2295" y="13500"/>
                </a:cubicBezTo>
                <a:cubicBezTo>
                  <a:pt x="2430" y="13708"/>
                  <a:pt x="2700" y="13708"/>
                  <a:pt x="2835" y="13915"/>
                </a:cubicBezTo>
                <a:cubicBezTo>
                  <a:pt x="2835" y="13915"/>
                  <a:pt x="2835" y="13915"/>
                  <a:pt x="2835" y="13915"/>
                </a:cubicBezTo>
                <a:cubicBezTo>
                  <a:pt x="2835" y="13915"/>
                  <a:pt x="2835" y="13915"/>
                  <a:pt x="2835" y="13915"/>
                </a:cubicBezTo>
                <a:cubicBezTo>
                  <a:pt x="2835" y="17654"/>
                  <a:pt x="2835" y="17654"/>
                  <a:pt x="2835" y="17654"/>
                </a:cubicBezTo>
                <a:cubicBezTo>
                  <a:pt x="2565" y="17446"/>
                  <a:pt x="2430" y="17238"/>
                  <a:pt x="2160" y="17031"/>
                </a:cubicBezTo>
                <a:lnTo>
                  <a:pt x="2160" y="13292"/>
                </a:lnTo>
                <a:close/>
                <a:moveTo>
                  <a:pt x="3645" y="14538"/>
                </a:moveTo>
                <a:cubicBezTo>
                  <a:pt x="3645" y="14538"/>
                  <a:pt x="3780" y="14746"/>
                  <a:pt x="3915" y="14746"/>
                </a:cubicBezTo>
                <a:cubicBezTo>
                  <a:pt x="3915" y="14746"/>
                  <a:pt x="4050" y="14746"/>
                  <a:pt x="4050" y="14746"/>
                </a:cubicBezTo>
                <a:cubicBezTo>
                  <a:pt x="4050" y="14954"/>
                  <a:pt x="4185" y="14954"/>
                  <a:pt x="4320" y="14954"/>
                </a:cubicBezTo>
                <a:cubicBezTo>
                  <a:pt x="4320" y="18692"/>
                  <a:pt x="4320" y="18692"/>
                  <a:pt x="4320" y="18692"/>
                </a:cubicBezTo>
                <a:cubicBezTo>
                  <a:pt x="4050" y="18692"/>
                  <a:pt x="3780" y="18485"/>
                  <a:pt x="3645" y="18277"/>
                </a:cubicBezTo>
                <a:lnTo>
                  <a:pt x="3645" y="14538"/>
                </a:lnTo>
                <a:close/>
                <a:moveTo>
                  <a:pt x="4995" y="15369"/>
                </a:moveTo>
                <a:cubicBezTo>
                  <a:pt x="5130" y="15369"/>
                  <a:pt x="5130" y="15369"/>
                  <a:pt x="5265" y="15369"/>
                </a:cubicBezTo>
                <a:cubicBezTo>
                  <a:pt x="5265" y="15577"/>
                  <a:pt x="5265" y="15577"/>
                  <a:pt x="5400" y="15577"/>
                </a:cubicBezTo>
                <a:cubicBezTo>
                  <a:pt x="5535" y="15577"/>
                  <a:pt x="5670" y="15577"/>
                  <a:pt x="5805" y="15785"/>
                </a:cubicBezTo>
                <a:cubicBezTo>
                  <a:pt x="5805" y="19523"/>
                  <a:pt x="5805" y="19523"/>
                  <a:pt x="5805" y="19523"/>
                </a:cubicBezTo>
                <a:cubicBezTo>
                  <a:pt x="5535" y="19315"/>
                  <a:pt x="5265" y="19315"/>
                  <a:pt x="4995" y="19108"/>
                </a:cubicBezTo>
                <a:lnTo>
                  <a:pt x="4995" y="15369"/>
                </a:lnTo>
                <a:close/>
                <a:moveTo>
                  <a:pt x="6480" y="15992"/>
                </a:moveTo>
                <a:cubicBezTo>
                  <a:pt x="6480" y="15992"/>
                  <a:pt x="6615" y="15992"/>
                  <a:pt x="6615" y="15992"/>
                </a:cubicBezTo>
                <a:cubicBezTo>
                  <a:pt x="6750" y="15992"/>
                  <a:pt x="6750" y="15992"/>
                  <a:pt x="6750" y="15992"/>
                </a:cubicBezTo>
                <a:cubicBezTo>
                  <a:pt x="7020" y="16200"/>
                  <a:pt x="7155" y="16200"/>
                  <a:pt x="7425" y="16200"/>
                </a:cubicBezTo>
                <a:cubicBezTo>
                  <a:pt x="7425" y="16200"/>
                  <a:pt x="7425" y="16200"/>
                  <a:pt x="7560" y="16200"/>
                </a:cubicBezTo>
                <a:cubicBezTo>
                  <a:pt x="7560" y="16200"/>
                  <a:pt x="7560" y="16200"/>
                  <a:pt x="7560" y="16200"/>
                </a:cubicBezTo>
                <a:cubicBezTo>
                  <a:pt x="7560" y="20146"/>
                  <a:pt x="7560" y="20146"/>
                  <a:pt x="7560" y="20146"/>
                </a:cubicBezTo>
                <a:cubicBezTo>
                  <a:pt x="7155" y="19938"/>
                  <a:pt x="6885" y="19938"/>
                  <a:pt x="6480" y="19731"/>
                </a:cubicBezTo>
                <a:lnTo>
                  <a:pt x="6480" y="15992"/>
                </a:lnTo>
                <a:close/>
                <a:moveTo>
                  <a:pt x="8235" y="16408"/>
                </a:moveTo>
                <a:cubicBezTo>
                  <a:pt x="8370" y="16408"/>
                  <a:pt x="8370" y="16408"/>
                  <a:pt x="8370" y="16408"/>
                </a:cubicBezTo>
                <a:cubicBezTo>
                  <a:pt x="8640" y="16408"/>
                  <a:pt x="8775" y="16408"/>
                  <a:pt x="9045" y="16408"/>
                </a:cubicBezTo>
                <a:cubicBezTo>
                  <a:pt x="9045" y="16615"/>
                  <a:pt x="9045" y="16615"/>
                  <a:pt x="9045" y="16615"/>
                </a:cubicBezTo>
                <a:cubicBezTo>
                  <a:pt x="9180" y="16615"/>
                  <a:pt x="9315" y="16615"/>
                  <a:pt x="9315" y="16615"/>
                </a:cubicBezTo>
                <a:cubicBezTo>
                  <a:pt x="9315" y="20354"/>
                  <a:pt x="9315" y="20354"/>
                  <a:pt x="9315" y="20354"/>
                </a:cubicBezTo>
                <a:cubicBezTo>
                  <a:pt x="9045" y="20354"/>
                  <a:pt x="8640" y="20354"/>
                  <a:pt x="8235" y="20354"/>
                </a:cubicBezTo>
                <a:lnTo>
                  <a:pt x="8235" y="16408"/>
                </a:lnTo>
                <a:close/>
                <a:moveTo>
                  <a:pt x="675" y="13292"/>
                </a:moveTo>
                <a:cubicBezTo>
                  <a:pt x="675" y="11423"/>
                  <a:pt x="675" y="11423"/>
                  <a:pt x="675" y="11423"/>
                </a:cubicBezTo>
                <a:cubicBezTo>
                  <a:pt x="675" y="11423"/>
                  <a:pt x="810" y="11423"/>
                  <a:pt x="810" y="11423"/>
                </a:cubicBezTo>
                <a:cubicBezTo>
                  <a:pt x="810" y="11631"/>
                  <a:pt x="945" y="11838"/>
                  <a:pt x="1080" y="11838"/>
                </a:cubicBezTo>
                <a:cubicBezTo>
                  <a:pt x="1080" y="11838"/>
                  <a:pt x="1080" y="11838"/>
                  <a:pt x="1080" y="11838"/>
                </a:cubicBezTo>
                <a:cubicBezTo>
                  <a:pt x="1080" y="12046"/>
                  <a:pt x="1215" y="12254"/>
                  <a:pt x="1350" y="12462"/>
                </a:cubicBezTo>
                <a:cubicBezTo>
                  <a:pt x="1350" y="12462"/>
                  <a:pt x="1350" y="12462"/>
                  <a:pt x="1485" y="12462"/>
                </a:cubicBezTo>
                <a:cubicBezTo>
                  <a:pt x="1485" y="15992"/>
                  <a:pt x="1485" y="15992"/>
                  <a:pt x="1485" y="15992"/>
                </a:cubicBezTo>
                <a:cubicBezTo>
                  <a:pt x="945" y="15162"/>
                  <a:pt x="675" y="14123"/>
                  <a:pt x="675" y="13292"/>
                </a:cubicBezTo>
                <a:close/>
                <a:moveTo>
                  <a:pt x="10125" y="20562"/>
                </a:moveTo>
                <a:cubicBezTo>
                  <a:pt x="10125" y="16615"/>
                  <a:pt x="10125" y="16615"/>
                  <a:pt x="10125" y="16615"/>
                </a:cubicBezTo>
                <a:cubicBezTo>
                  <a:pt x="10260" y="16615"/>
                  <a:pt x="10530" y="16615"/>
                  <a:pt x="10800" y="16615"/>
                </a:cubicBezTo>
                <a:cubicBezTo>
                  <a:pt x="11070" y="16615"/>
                  <a:pt x="11340" y="16615"/>
                  <a:pt x="11475" y="16615"/>
                </a:cubicBezTo>
                <a:cubicBezTo>
                  <a:pt x="11475" y="20562"/>
                  <a:pt x="11475" y="20562"/>
                  <a:pt x="11475" y="20562"/>
                </a:cubicBezTo>
                <a:cubicBezTo>
                  <a:pt x="11340" y="20562"/>
                  <a:pt x="11070" y="20562"/>
                  <a:pt x="10800" y="20562"/>
                </a:cubicBezTo>
                <a:cubicBezTo>
                  <a:pt x="10530" y="20562"/>
                  <a:pt x="10260" y="20562"/>
                  <a:pt x="10125" y="20562"/>
                </a:cubicBezTo>
                <a:close/>
                <a:moveTo>
                  <a:pt x="20925" y="11423"/>
                </a:moveTo>
                <a:cubicBezTo>
                  <a:pt x="20925" y="13292"/>
                  <a:pt x="20925" y="13292"/>
                  <a:pt x="20925" y="13292"/>
                </a:cubicBezTo>
                <a:cubicBezTo>
                  <a:pt x="20925" y="14123"/>
                  <a:pt x="20655" y="15162"/>
                  <a:pt x="20115" y="15992"/>
                </a:cubicBezTo>
                <a:cubicBezTo>
                  <a:pt x="20115" y="12462"/>
                  <a:pt x="20115" y="12462"/>
                  <a:pt x="20115" y="12462"/>
                </a:cubicBezTo>
                <a:cubicBezTo>
                  <a:pt x="20250" y="12462"/>
                  <a:pt x="20250" y="12462"/>
                  <a:pt x="20250" y="12462"/>
                </a:cubicBezTo>
                <a:cubicBezTo>
                  <a:pt x="20385" y="12254"/>
                  <a:pt x="20520" y="12046"/>
                  <a:pt x="20520" y="11838"/>
                </a:cubicBezTo>
                <a:cubicBezTo>
                  <a:pt x="20520" y="11838"/>
                  <a:pt x="20520" y="11838"/>
                  <a:pt x="20520" y="11838"/>
                </a:cubicBezTo>
                <a:cubicBezTo>
                  <a:pt x="20655" y="11838"/>
                  <a:pt x="20790" y="11631"/>
                  <a:pt x="20790" y="11423"/>
                </a:cubicBezTo>
                <a:cubicBezTo>
                  <a:pt x="20790" y="11423"/>
                  <a:pt x="20925" y="11423"/>
                  <a:pt x="20925" y="11423"/>
                </a:cubicBezTo>
                <a:close/>
                <a:moveTo>
                  <a:pt x="5805" y="13292"/>
                </a:moveTo>
                <a:cubicBezTo>
                  <a:pt x="5670" y="13500"/>
                  <a:pt x="5670" y="13500"/>
                  <a:pt x="5670" y="13500"/>
                </a:cubicBezTo>
                <a:cubicBezTo>
                  <a:pt x="6885" y="13708"/>
                  <a:pt x="6885" y="13708"/>
                  <a:pt x="6885" y="13708"/>
                </a:cubicBezTo>
                <a:cubicBezTo>
                  <a:pt x="7020" y="13915"/>
                  <a:pt x="7290" y="13915"/>
                  <a:pt x="7425" y="13915"/>
                </a:cubicBezTo>
                <a:cubicBezTo>
                  <a:pt x="7425" y="13915"/>
                  <a:pt x="7560" y="13915"/>
                  <a:pt x="7560" y="13915"/>
                </a:cubicBezTo>
                <a:cubicBezTo>
                  <a:pt x="7695" y="14123"/>
                  <a:pt x="7965" y="14123"/>
                  <a:pt x="8100" y="14123"/>
                </a:cubicBezTo>
                <a:cubicBezTo>
                  <a:pt x="8235" y="14123"/>
                  <a:pt x="8370" y="14123"/>
                  <a:pt x="8505" y="14123"/>
                </a:cubicBezTo>
                <a:cubicBezTo>
                  <a:pt x="8640" y="14331"/>
                  <a:pt x="8775" y="14331"/>
                  <a:pt x="8910" y="14331"/>
                </a:cubicBezTo>
                <a:cubicBezTo>
                  <a:pt x="9180" y="14331"/>
                  <a:pt x="9450" y="14331"/>
                  <a:pt x="9720" y="14331"/>
                </a:cubicBezTo>
                <a:cubicBezTo>
                  <a:pt x="9720" y="14331"/>
                  <a:pt x="9720" y="14331"/>
                  <a:pt x="9855" y="14331"/>
                </a:cubicBezTo>
                <a:cubicBezTo>
                  <a:pt x="10125" y="14331"/>
                  <a:pt x="10530" y="14331"/>
                  <a:pt x="10800" y="14331"/>
                </a:cubicBezTo>
                <a:cubicBezTo>
                  <a:pt x="11070" y="14331"/>
                  <a:pt x="11475" y="14331"/>
                  <a:pt x="11745" y="14331"/>
                </a:cubicBezTo>
                <a:cubicBezTo>
                  <a:pt x="11745" y="14331"/>
                  <a:pt x="11880" y="14331"/>
                  <a:pt x="11880" y="14331"/>
                </a:cubicBezTo>
                <a:cubicBezTo>
                  <a:pt x="12150" y="14331"/>
                  <a:pt x="12420" y="14331"/>
                  <a:pt x="12555" y="14331"/>
                </a:cubicBezTo>
                <a:cubicBezTo>
                  <a:pt x="12690" y="14331"/>
                  <a:pt x="12825" y="14331"/>
                  <a:pt x="12960" y="14123"/>
                </a:cubicBezTo>
                <a:cubicBezTo>
                  <a:pt x="13095" y="14123"/>
                  <a:pt x="13230" y="14123"/>
                  <a:pt x="13365" y="14123"/>
                </a:cubicBezTo>
                <a:cubicBezTo>
                  <a:pt x="13635" y="14123"/>
                  <a:pt x="13905" y="14123"/>
                  <a:pt x="14040" y="13915"/>
                </a:cubicBezTo>
                <a:cubicBezTo>
                  <a:pt x="14040" y="13915"/>
                  <a:pt x="14175" y="13915"/>
                  <a:pt x="14175" y="13915"/>
                </a:cubicBezTo>
                <a:cubicBezTo>
                  <a:pt x="14310" y="13915"/>
                  <a:pt x="14445" y="13915"/>
                  <a:pt x="14715" y="13915"/>
                </a:cubicBezTo>
                <a:cubicBezTo>
                  <a:pt x="15930" y="13500"/>
                  <a:pt x="15930" y="13500"/>
                  <a:pt x="15930" y="13500"/>
                </a:cubicBezTo>
                <a:cubicBezTo>
                  <a:pt x="15795" y="13292"/>
                  <a:pt x="15795" y="13292"/>
                  <a:pt x="15795" y="13292"/>
                </a:cubicBezTo>
                <a:cubicBezTo>
                  <a:pt x="18495" y="12254"/>
                  <a:pt x="20115" y="10177"/>
                  <a:pt x="20115" y="8308"/>
                </a:cubicBezTo>
                <a:cubicBezTo>
                  <a:pt x="20115" y="5400"/>
                  <a:pt x="16200" y="2285"/>
                  <a:pt x="10800" y="2285"/>
                </a:cubicBezTo>
                <a:cubicBezTo>
                  <a:pt x="5400" y="2285"/>
                  <a:pt x="1485" y="5400"/>
                  <a:pt x="1485" y="8308"/>
                </a:cubicBezTo>
                <a:cubicBezTo>
                  <a:pt x="1485" y="10177"/>
                  <a:pt x="3105" y="12254"/>
                  <a:pt x="5805" y="13292"/>
                </a:cubicBezTo>
                <a:close/>
                <a:moveTo>
                  <a:pt x="9315" y="10592"/>
                </a:moveTo>
                <a:cubicBezTo>
                  <a:pt x="8640" y="10177"/>
                  <a:pt x="8235" y="9554"/>
                  <a:pt x="8100" y="8515"/>
                </a:cubicBezTo>
                <a:cubicBezTo>
                  <a:pt x="8100" y="8308"/>
                  <a:pt x="8100" y="8308"/>
                  <a:pt x="8100" y="8308"/>
                </a:cubicBezTo>
                <a:cubicBezTo>
                  <a:pt x="7830" y="8100"/>
                  <a:pt x="7830" y="8100"/>
                  <a:pt x="7830" y="8100"/>
                </a:cubicBezTo>
                <a:cubicBezTo>
                  <a:pt x="7695" y="8100"/>
                  <a:pt x="7560" y="8100"/>
                  <a:pt x="7560" y="8100"/>
                </a:cubicBezTo>
                <a:cubicBezTo>
                  <a:pt x="7695" y="7685"/>
                  <a:pt x="7695" y="7685"/>
                  <a:pt x="7695" y="7685"/>
                </a:cubicBezTo>
                <a:cubicBezTo>
                  <a:pt x="7695" y="7477"/>
                  <a:pt x="7830" y="7477"/>
                  <a:pt x="7965" y="7269"/>
                </a:cubicBezTo>
                <a:cubicBezTo>
                  <a:pt x="8100" y="7269"/>
                  <a:pt x="8100" y="7269"/>
                  <a:pt x="8100" y="7269"/>
                </a:cubicBezTo>
                <a:cubicBezTo>
                  <a:pt x="8235" y="7062"/>
                  <a:pt x="8235" y="7062"/>
                  <a:pt x="8235" y="7062"/>
                </a:cubicBezTo>
                <a:cubicBezTo>
                  <a:pt x="8370" y="6646"/>
                  <a:pt x="8505" y="6438"/>
                  <a:pt x="8640" y="6231"/>
                </a:cubicBezTo>
                <a:cubicBezTo>
                  <a:pt x="8640" y="6023"/>
                  <a:pt x="8775" y="6023"/>
                  <a:pt x="8775" y="5815"/>
                </a:cubicBezTo>
                <a:cubicBezTo>
                  <a:pt x="8910" y="5608"/>
                  <a:pt x="9045" y="5608"/>
                  <a:pt x="9045" y="5192"/>
                </a:cubicBezTo>
                <a:cubicBezTo>
                  <a:pt x="9045" y="5192"/>
                  <a:pt x="9045" y="5192"/>
                  <a:pt x="9045" y="5192"/>
                </a:cubicBezTo>
                <a:cubicBezTo>
                  <a:pt x="9585" y="5608"/>
                  <a:pt x="10125" y="5608"/>
                  <a:pt x="10665" y="5608"/>
                </a:cubicBezTo>
                <a:cubicBezTo>
                  <a:pt x="10665" y="5608"/>
                  <a:pt x="10800" y="5608"/>
                  <a:pt x="10800" y="5608"/>
                </a:cubicBezTo>
                <a:cubicBezTo>
                  <a:pt x="12285" y="5608"/>
                  <a:pt x="13095" y="6023"/>
                  <a:pt x="13365" y="7062"/>
                </a:cubicBezTo>
                <a:cubicBezTo>
                  <a:pt x="13500" y="7269"/>
                  <a:pt x="13500" y="7269"/>
                  <a:pt x="13500" y="7269"/>
                </a:cubicBezTo>
                <a:cubicBezTo>
                  <a:pt x="13635" y="7269"/>
                  <a:pt x="13635" y="7269"/>
                  <a:pt x="13635" y="7269"/>
                </a:cubicBezTo>
                <a:cubicBezTo>
                  <a:pt x="13770" y="7477"/>
                  <a:pt x="13905" y="7477"/>
                  <a:pt x="13905" y="7685"/>
                </a:cubicBezTo>
                <a:cubicBezTo>
                  <a:pt x="14040" y="7892"/>
                  <a:pt x="14040" y="7892"/>
                  <a:pt x="14040" y="7892"/>
                </a:cubicBezTo>
                <a:cubicBezTo>
                  <a:pt x="14040" y="8100"/>
                  <a:pt x="13905" y="8100"/>
                  <a:pt x="13770" y="8100"/>
                </a:cubicBezTo>
                <a:cubicBezTo>
                  <a:pt x="13500" y="8308"/>
                  <a:pt x="13500" y="8308"/>
                  <a:pt x="13500" y="8308"/>
                </a:cubicBezTo>
                <a:cubicBezTo>
                  <a:pt x="13500" y="8515"/>
                  <a:pt x="13500" y="8515"/>
                  <a:pt x="13500" y="8515"/>
                </a:cubicBezTo>
                <a:cubicBezTo>
                  <a:pt x="13365" y="9554"/>
                  <a:pt x="12960" y="10177"/>
                  <a:pt x="12285" y="10592"/>
                </a:cubicBezTo>
                <a:cubicBezTo>
                  <a:pt x="12015" y="10592"/>
                  <a:pt x="12015" y="10592"/>
                  <a:pt x="12015" y="10592"/>
                </a:cubicBezTo>
                <a:cubicBezTo>
                  <a:pt x="12015" y="11838"/>
                  <a:pt x="12015" y="11838"/>
                  <a:pt x="12015" y="11838"/>
                </a:cubicBezTo>
                <a:cubicBezTo>
                  <a:pt x="12150" y="12254"/>
                  <a:pt x="12285" y="12462"/>
                  <a:pt x="12555" y="12669"/>
                </a:cubicBezTo>
                <a:cubicBezTo>
                  <a:pt x="13230" y="13085"/>
                  <a:pt x="13230" y="13085"/>
                  <a:pt x="13230" y="13085"/>
                </a:cubicBezTo>
                <a:cubicBezTo>
                  <a:pt x="13095" y="13085"/>
                  <a:pt x="13095" y="13085"/>
                  <a:pt x="12960" y="13085"/>
                </a:cubicBezTo>
                <a:cubicBezTo>
                  <a:pt x="12690" y="13085"/>
                  <a:pt x="12420" y="13085"/>
                  <a:pt x="12285" y="13292"/>
                </a:cubicBezTo>
                <a:cubicBezTo>
                  <a:pt x="12150" y="13292"/>
                  <a:pt x="12015" y="13292"/>
                  <a:pt x="11880" y="13292"/>
                </a:cubicBezTo>
                <a:cubicBezTo>
                  <a:pt x="11205" y="13292"/>
                  <a:pt x="10395" y="13292"/>
                  <a:pt x="9720" y="13292"/>
                </a:cubicBezTo>
                <a:cubicBezTo>
                  <a:pt x="9585" y="13292"/>
                  <a:pt x="9450" y="13292"/>
                  <a:pt x="9315" y="13292"/>
                </a:cubicBezTo>
                <a:cubicBezTo>
                  <a:pt x="9045" y="13085"/>
                  <a:pt x="8910" y="13085"/>
                  <a:pt x="8640" y="13085"/>
                </a:cubicBezTo>
                <a:cubicBezTo>
                  <a:pt x="8505" y="13085"/>
                  <a:pt x="8505" y="13085"/>
                  <a:pt x="8370" y="13085"/>
                </a:cubicBezTo>
                <a:cubicBezTo>
                  <a:pt x="9045" y="12669"/>
                  <a:pt x="9045" y="12669"/>
                  <a:pt x="9045" y="12669"/>
                </a:cubicBezTo>
                <a:cubicBezTo>
                  <a:pt x="9315" y="12462"/>
                  <a:pt x="9450" y="12254"/>
                  <a:pt x="9585" y="11838"/>
                </a:cubicBezTo>
                <a:cubicBezTo>
                  <a:pt x="9585" y="10592"/>
                  <a:pt x="9585" y="10592"/>
                  <a:pt x="9585" y="10592"/>
                </a:cubicBezTo>
                <a:lnTo>
                  <a:pt x="9315" y="10592"/>
                </a:lnTo>
                <a:close/>
                <a:moveTo>
                  <a:pt x="10800" y="3323"/>
                </a:moveTo>
                <a:cubicBezTo>
                  <a:pt x="16200" y="3323"/>
                  <a:pt x="19440" y="6646"/>
                  <a:pt x="19440" y="8308"/>
                </a:cubicBezTo>
                <a:cubicBezTo>
                  <a:pt x="19440" y="9554"/>
                  <a:pt x="17685" y="11631"/>
                  <a:pt x="14580" y="12669"/>
                </a:cubicBezTo>
                <a:cubicBezTo>
                  <a:pt x="12825" y="11631"/>
                  <a:pt x="12825" y="11631"/>
                  <a:pt x="12825" y="11631"/>
                </a:cubicBezTo>
                <a:cubicBezTo>
                  <a:pt x="12825" y="11631"/>
                  <a:pt x="12825" y="11631"/>
                  <a:pt x="12825" y="11631"/>
                </a:cubicBezTo>
                <a:cubicBezTo>
                  <a:pt x="12825" y="11423"/>
                  <a:pt x="12825" y="11423"/>
                  <a:pt x="12825" y="11423"/>
                </a:cubicBezTo>
                <a:cubicBezTo>
                  <a:pt x="13635" y="10800"/>
                  <a:pt x="14040" y="9969"/>
                  <a:pt x="14175" y="9138"/>
                </a:cubicBezTo>
                <a:cubicBezTo>
                  <a:pt x="14445" y="8931"/>
                  <a:pt x="14580" y="8723"/>
                  <a:pt x="14580" y="8515"/>
                </a:cubicBezTo>
                <a:cubicBezTo>
                  <a:pt x="14715" y="8308"/>
                  <a:pt x="14715" y="7892"/>
                  <a:pt x="14715" y="7685"/>
                </a:cubicBezTo>
                <a:cubicBezTo>
                  <a:pt x="14580" y="7269"/>
                  <a:pt x="14580" y="7269"/>
                  <a:pt x="14580" y="7269"/>
                </a:cubicBezTo>
                <a:cubicBezTo>
                  <a:pt x="14580" y="6854"/>
                  <a:pt x="14310" y="6438"/>
                  <a:pt x="13905" y="6231"/>
                </a:cubicBezTo>
                <a:cubicBezTo>
                  <a:pt x="13365" y="4569"/>
                  <a:pt x="11880" y="4362"/>
                  <a:pt x="10800" y="4362"/>
                </a:cubicBezTo>
                <a:cubicBezTo>
                  <a:pt x="10665" y="4362"/>
                  <a:pt x="10665" y="4362"/>
                  <a:pt x="10530" y="4362"/>
                </a:cubicBezTo>
                <a:cubicBezTo>
                  <a:pt x="10125" y="4569"/>
                  <a:pt x="9585" y="4362"/>
                  <a:pt x="9315" y="4154"/>
                </a:cubicBezTo>
                <a:cubicBezTo>
                  <a:pt x="9180" y="4154"/>
                  <a:pt x="9045" y="3946"/>
                  <a:pt x="9045" y="3946"/>
                </a:cubicBezTo>
                <a:cubicBezTo>
                  <a:pt x="8910" y="3738"/>
                  <a:pt x="8640" y="3946"/>
                  <a:pt x="8505" y="3946"/>
                </a:cubicBezTo>
                <a:cubicBezTo>
                  <a:pt x="8370" y="4154"/>
                  <a:pt x="8235" y="4362"/>
                  <a:pt x="8235" y="4569"/>
                </a:cubicBezTo>
                <a:cubicBezTo>
                  <a:pt x="8235" y="4569"/>
                  <a:pt x="8370" y="4777"/>
                  <a:pt x="8370" y="4985"/>
                </a:cubicBezTo>
                <a:cubicBezTo>
                  <a:pt x="8370" y="4985"/>
                  <a:pt x="8370" y="4985"/>
                  <a:pt x="8370" y="4985"/>
                </a:cubicBezTo>
                <a:cubicBezTo>
                  <a:pt x="8370" y="4985"/>
                  <a:pt x="8235" y="4985"/>
                  <a:pt x="8235" y="4985"/>
                </a:cubicBezTo>
                <a:cubicBezTo>
                  <a:pt x="8235" y="5192"/>
                  <a:pt x="8100" y="5192"/>
                  <a:pt x="8100" y="5400"/>
                </a:cubicBezTo>
                <a:cubicBezTo>
                  <a:pt x="7965" y="5608"/>
                  <a:pt x="7695" y="6023"/>
                  <a:pt x="7695" y="6231"/>
                </a:cubicBezTo>
                <a:cubicBezTo>
                  <a:pt x="7290" y="6438"/>
                  <a:pt x="7020" y="6854"/>
                  <a:pt x="7020" y="7269"/>
                </a:cubicBezTo>
                <a:cubicBezTo>
                  <a:pt x="6885" y="7685"/>
                  <a:pt x="6885" y="7685"/>
                  <a:pt x="6885" y="7685"/>
                </a:cubicBezTo>
                <a:cubicBezTo>
                  <a:pt x="6885" y="7892"/>
                  <a:pt x="6885" y="8308"/>
                  <a:pt x="7020" y="8515"/>
                </a:cubicBezTo>
                <a:cubicBezTo>
                  <a:pt x="7020" y="8723"/>
                  <a:pt x="7155" y="8931"/>
                  <a:pt x="7425" y="9138"/>
                </a:cubicBezTo>
                <a:cubicBezTo>
                  <a:pt x="7560" y="9969"/>
                  <a:pt x="7965" y="10800"/>
                  <a:pt x="8775" y="11423"/>
                </a:cubicBezTo>
                <a:cubicBezTo>
                  <a:pt x="8775" y="11631"/>
                  <a:pt x="8775" y="11631"/>
                  <a:pt x="8775" y="11631"/>
                </a:cubicBezTo>
                <a:cubicBezTo>
                  <a:pt x="8775" y="11631"/>
                  <a:pt x="8775" y="11631"/>
                  <a:pt x="8775" y="11631"/>
                </a:cubicBezTo>
                <a:cubicBezTo>
                  <a:pt x="7020" y="12669"/>
                  <a:pt x="7020" y="12669"/>
                  <a:pt x="7020" y="12669"/>
                </a:cubicBezTo>
                <a:cubicBezTo>
                  <a:pt x="3915" y="11631"/>
                  <a:pt x="2160" y="9554"/>
                  <a:pt x="2160" y="8308"/>
                </a:cubicBezTo>
                <a:cubicBezTo>
                  <a:pt x="2160" y="6646"/>
                  <a:pt x="5400" y="3323"/>
                  <a:pt x="10800" y="332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02" name="Freeform 1910"/>
          <p:cNvSpPr/>
          <p:nvPr/>
        </p:nvSpPr>
        <p:spPr>
          <a:xfrm>
            <a:off x="12604750" y="9455728"/>
            <a:ext cx="1093932" cy="990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200"/>
                </a:moveTo>
                <a:cubicBezTo>
                  <a:pt x="21600" y="6450"/>
                  <a:pt x="20790" y="6000"/>
                  <a:pt x="19305" y="5550"/>
                </a:cubicBezTo>
                <a:cubicBezTo>
                  <a:pt x="19440" y="5400"/>
                  <a:pt x="19440" y="5400"/>
                  <a:pt x="19440" y="5250"/>
                </a:cubicBezTo>
                <a:cubicBezTo>
                  <a:pt x="19440" y="2400"/>
                  <a:pt x="19440" y="2400"/>
                  <a:pt x="19440" y="2400"/>
                </a:cubicBezTo>
                <a:cubicBezTo>
                  <a:pt x="19440" y="2400"/>
                  <a:pt x="19440" y="2400"/>
                  <a:pt x="19440" y="2400"/>
                </a:cubicBezTo>
                <a:cubicBezTo>
                  <a:pt x="19305" y="0"/>
                  <a:pt x="10665" y="0"/>
                  <a:pt x="9720" y="0"/>
                </a:cubicBezTo>
                <a:cubicBezTo>
                  <a:pt x="8775" y="0"/>
                  <a:pt x="135" y="0"/>
                  <a:pt x="0" y="2400"/>
                </a:cubicBezTo>
                <a:cubicBezTo>
                  <a:pt x="0" y="2400"/>
                  <a:pt x="0" y="2400"/>
                  <a:pt x="0" y="2400"/>
                </a:cubicBezTo>
                <a:cubicBezTo>
                  <a:pt x="0" y="2400"/>
                  <a:pt x="0" y="2400"/>
                  <a:pt x="0" y="2400"/>
                </a:cubicBezTo>
                <a:cubicBezTo>
                  <a:pt x="0" y="2400"/>
                  <a:pt x="0" y="2400"/>
                  <a:pt x="0" y="2400"/>
                </a:cubicBezTo>
                <a:cubicBezTo>
                  <a:pt x="0" y="2400"/>
                  <a:pt x="0" y="2400"/>
                  <a:pt x="0" y="2400"/>
                </a:cubicBezTo>
                <a:cubicBezTo>
                  <a:pt x="0" y="5250"/>
                  <a:pt x="0" y="5250"/>
                  <a:pt x="0" y="5250"/>
                </a:cubicBezTo>
                <a:cubicBezTo>
                  <a:pt x="0" y="6000"/>
                  <a:pt x="945" y="6600"/>
                  <a:pt x="2160" y="7050"/>
                </a:cubicBezTo>
                <a:cubicBezTo>
                  <a:pt x="2160" y="7050"/>
                  <a:pt x="2160" y="7200"/>
                  <a:pt x="2160" y="7200"/>
                </a:cubicBezTo>
                <a:cubicBezTo>
                  <a:pt x="2160" y="7200"/>
                  <a:pt x="2160" y="7200"/>
                  <a:pt x="2160" y="7200"/>
                </a:cubicBezTo>
                <a:cubicBezTo>
                  <a:pt x="2160" y="7200"/>
                  <a:pt x="2160" y="7200"/>
                  <a:pt x="2160" y="7200"/>
                </a:cubicBezTo>
                <a:cubicBezTo>
                  <a:pt x="2160" y="7200"/>
                  <a:pt x="2160" y="7200"/>
                  <a:pt x="2160" y="7200"/>
                </a:cubicBezTo>
                <a:cubicBezTo>
                  <a:pt x="2160" y="7200"/>
                  <a:pt x="2160" y="7200"/>
                  <a:pt x="2160" y="7200"/>
                </a:cubicBezTo>
                <a:cubicBezTo>
                  <a:pt x="2160" y="10050"/>
                  <a:pt x="2160" y="10050"/>
                  <a:pt x="2160" y="10050"/>
                </a:cubicBezTo>
                <a:cubicBezTo>
                  <a:pt x="810" y="10350"/>
                  <a:pt x="0" y="10950"/>
                  <a:pt x="0" y="11550"/>
                </a:cubicBezTo>
                <a:cubicBezTo>
                  <a:pt x="0" y="11550"/>
                  <a:pt x="0" y="11550"/>
                  <a:pt x="0" y="11550"/>
                </a:cubicBezTo>
                <a:cubicBezTo>
                  <a:pt x="0" y="11700"/>
                  <a:pt x="0" y="11700"/>
                  <a:pt x="0" y="11700"/>
                </a:cubicBezTo>
                <a:cubicBezTo>
                  <a:pt x="0" y="11700"/>
                  <a:pt x="0" y="11700"/>
                  <a:pt x="0" y="11700"/>
                </a:cubicBezTo>
                <a:cubicBezTo>
                  <a:pt x="0" y="11700"/>
                  <a:pt x="0" y="11700"/>
                  <a:pt x="0" y="11700"/>
                </a:cubicBezTo>
                <a:cubicBezTo>
                  <a:pt x="0" y="14400"/>
                  <a:pt x="0" y="14400"/>
                  <a:pt x="0" y="14400"/>
                </a:cubicBezTo>
                <a:cubicBezTo>
                  <a:pt x="0" y="15000"/>
                  <a:pt x="405" y="15450"/>
                  <a:pt x="1080" y="15750"/>
                </a:cubicBezTo>
                <a:cubicBezTo>
                  <a:pt x="1080" y="15900"/>
                  <a:pt x="1080" y="15900"/>
                  <a:pt x="1080" y="16050"/>
                </a:cubicBezTo>
                <a:cubicBezTo>
                  <a:pt x="1080" y="16050"/>
                  <a:pt x="1080" y="16050"/>
                  <a:pt x="1080" y="16050"/>
                </a:cubicBezTo>
                <a:cubicBezTo>
                  <a:pt x="1080" y="16050"/>
                  <a:pt x="1080" y="16050"/>
                  <a:pt x="1080" y="16050"/>
                </a:cubicBezTo>
                <a:cubicBezTo>
                  <a:pt x="1080" y="16050"/>
                  <a:pt x="1080" y="16050"/>
                  <a:pt x="1080" y="16050"/>
                </a:cubicBezTo>
                <a:cubicBezTo>
                  <a:pt x="1080" y="16050"/>
                  <a:pt x="1080" y="16050"/>
                  <a:pt x="1080" y="16050"/>
                </a:cubicBezTo>
                <a:cubicBezTo>
                  <a:pt x="1080" y="18750"/>
                  <a:pt x="1080" y="18750"/>
                  <a:pt x="1080" y="18750"/>
                </a:cubicBezTo>
                <a:cubicBezTo>
                  <a:pt x="1080" y="20100"/>
                  <a:pt x="3780" y="21000"/>
                  <a:pt x="6750" y="21300"/>
                </a:cubicBezTo>
                <a:cubicBezTo>
                  <a:pt x="6750" y="21300"/>
                  <a:pt x="6750" y="21300"/>
                  <a:pt x="6885" y="21300"/>
                </a:cubicBezTo>
                <a:cubicBezTo>
                  <a:pt x="6885" y="21300"/>
                  <a:pt x="6885" y="21300"/>
                  <a:pt x="6885" y="21300"/>
                </a:cubicBezTo>
                <a:cubicBezTo>
                  <a:pt x="7425" y="21450"/>
                  <a:pt x="7965" y="21450"/>
                  <a:pt x="8640" y="21450"/>
                </a:cubicBezTo>
                <a:cubicBezTo>
                  <a:pt x="8640" y="21450"/>
                  <a:pt x="8640" y="21600"/>
                  <a:pt x="8640" y="21600"/>
                </a:cubicBezTo>
                <a:cubicBezTo>
                  <a:pt x="8640" y="21600"/>
                  <a:pt x="8640" y="21600"/>
                  <a:pt x="8640" y="21600"/>
                </a:cubicBezTo>
                <a:cubicBezTo>
                  <a:pt x="9450" y="21600"/>
                  <a:pt x="10125" y="21600"/>
                  <a:pt x="10800" y="21600"/>
                </a:cubicBezTo>
                <a:cubicBezTo>
                  <a:pt x="11475" y="21600"/>
                  <a:pt x="12150" y="21600"/>
                  <a:pt x="12960" y="21600"/>
                </a:cubicBezTo>
                <a:cubicBezTo>
                  <a:pt x="12960" y="21600"/>
                  <a:pt x="12960" y="21600"/>
                  <a:pt x="12960" y="21600"/>
                </a:cubicBezTo>
                <a:cubicBezTo>
                  <a:pt x="12960" y="21600"/>
                  <a:pt x="12960" y="21450"/>
                  <a:pt x="12960" y="21450"/>
                </a:cubicBezTo>
                <a:cubicBezTo>
                  <a:pt x="13635" y="21450"/>
                  <a:pt x="14175" y="21450"/>
                  <a:pt x="14715" y="21300"/>
                </a:cubicBezTo>
                <a:cubicBezTo>
                  <a:pt x="14715" y="21300"/>
                  <a:pt x="14715" y="21300"/>
                  <a:pt x="14715" y="21300"/>
                </a:cubicBezTo>
                <a:cubicBezTo>
                  <a:pt x="14850" y="21300"/>
                  <a:pt x="14850" y="21300"/>
                  <a:pt x="14850" y="21300"/>
                </a:cubicBezTo>
                <a:cubicBezTo>
                  <a:pt x="17820" y="21000"/>
                  <a:pt x="20520" y="20100"/>
                  <a:pt x="20520" y="18750"/>
                </a:cubicBezTo>
                <a:cubicBezTo>
                  <a:pt x="20520" y="16050"/>
                  <a:pt x="20520" y="16050"/>
                  <a:pt x="20520" y="16050"/>
                </a:cubicBezTo>
                <a:cubicBezTo>
                  <a:pt x="20520" y="16050"/>
                  <a:pt x="20520" y="16050"/>
                  <a:pt x="20520" y="16050"/>
                </a:cubicBezTo>
                <a:cubicBezTo>
                  <a:pt x="20520" y="15450"/>
                  <a:pt x="20115" y="15150"/>
                  <a:pt x="19305" y="14700"/>
                </a:cubicBezTo>
                <a:cubicBezTo>
                  <a:pt x="19440" y="14700"/>
                  <a:pt x="19440" y="14550"/>
                  <a:pt x="19440" y="14400"/>
                </a:cubicBezTo>
                <a:cubicBezTo>
                  <a:pt x="19440" y="11850"/>
                  <a:pt x="19440" y="11850"/>
                  <a:pt x="19440" y="11850"/>
                </a:cubicBezTo>
                <a:cubicBezTo>
                  <a:pt x="20790" y="11400"/>
                  <a:pt x="21600" y="10800"/>
                  <a:pt x="21600" y="10050"/>
                </a:cubicBezTo>
                <a:cubicBezTo>
                  <a:pt x="21600" y="7200"/>
                  <a:pt x="21600" y="7200"/>
                  <a:pt x="21600" y="7200"/>
                </a:cubicBezTo>
                <a:close/>
                <a:moveTo>
                  <a:pt x="18630" y="14550"/>
                </a:moveTo>
                <a:cubicBezTo>
                  <a:pt x="18495" y="14700"/>
                  <a:pt x="18495" y="14700"/>
                  <a:pt x="18495" y="14700"/>
                </a:cubicBezTo>
                <a:cubicBezTo>
                  <a:pt x="18360" y="14850"/>
                  <a:pt x="18090" y="15000"/>
                  <a:pt x="17685" y="15150"/>
                </a:cubicBezTo>
                <a:cubicBezTo>
                  <a:pt x="17685" y="13350"/>
                  <a:pt x="17685" y="13350"/>
                  <a:pt x="17685" y="13350"/>
                </a:cubicBezTo>
                <a:cubicBezTo>
                  <a:pt x="18090" y="13200"/>
                  <a:pt x="18495" y="12900"/>
                  <a:pt x="18765" y="12750"/>
                </a:cubicBezTo>
                <a:cubicBezTo>
                  <a:pt x="18765" y="14400"/>
                  <a:pt x="18765" y="14400"/>
                  <a:pt x="18765" y="14400"/>
                </a:cubicBezTo>
                <a:cubicBezTo>
                  <a:pt x="18765" y="14400"/>
                  <a:pt x="18765" y="14550"/>
                  <a:pt x="18630" y="14550"/>
                </a:cubicBezTo>
                <a:close/>
                <a:moveTo>
                  <a:pt x="10665" y="16350"/>
                </a:moveTo>
                <a:cubicBezTo>
                  <a:pt x="10530" y="16350"/>
                  <a:pt x="10530" y="16350"/>
                  <a:pt x="10530" y="16350"/>
                </a:cubicBezTo>
                <a:cubicBezTo>
                  <a:pt x="10395" y="16350"/>
                  <a:pt x="10260" y="16350"/>
                  <a:pt x="10125" y="16350"/>
                </a:cubicBezTo>
                <a:cubicBezTo>
                  <a:pt x="10125" y="14400"/>
                  <a:pt x="10125" y="14400"/>
                  <a:pt x="10125" y="14400"/>
                </a:cubicBezTo>
                <a:cubicBezTo>
                  <a:pt x="10125" y="14400"/>
                  <a:pt x="10260" y="14400"/>
                  <a:pt x="10395" y="14400"/>
                </a:cubicBezTo>
                <a:cubicBezTo>
                  <a:pt x="10395" y="14400"/>
                  <a:pt x="10395" y="14400"/>
                  <a:pt x="10395" y="14400"/>
                </a:cubicBezTo>
                <a:cubicBezTo>
                  <a:pt x="10800" y="14400"/>
                  <a:pt x="11205" y="14400"/>
                  <a:pt x="11475" y="14400"/>
                </a:cubicBezTo>
                <a:cubicBezTo>
                  <a:pt x="11475" y="16350"/>
                  <a:pt x="11475" y="16350"/>
                  <a:pt x="11475" y="16350"/>
                </a:cubicBezTo>
                <a:cubicBezTo>
                  <a:pt x="11475" y="16350"/>
                  <a:pt x="11340" y="16350"/>
                  <a:pt x="11340" y="16350"/>
                </a:cubicBezTo>
                <a:cubicBezTo>
                  <a:pt x="11070" y="16350"/>
                  <a:pt x="10800" y="16350"/>
                  <a:pt x="10665" y="16350"/>
                </a:cubicBezTo>
                <a:close/>
                <a:moveTo>
                  <a:pt x="9045" y="16350"/>
                </a:moveTo>
                <a:cubicBezTo>
                  <a:pt x="8910" y="16350"/>
                  <a:pt x="8775" y="16350"/>
                  <a:pt x="8505" y="16350"/>
                </a:cubicBezTo>
                <a:cubicBezTo>
                  <a:pt x="8505" y="16350"/>
                  <a:pt x="8505" y="16350"/>
                  <a:pt x="8505" y="16350"/>
                </a:cubicBezTo>
                <a:cubicBezTo>
                  <a:pt x="8370" y="16350"/>
                  <a:pt x="8100" y="16350"/>
                  <a:pt x="7965" y="16350"/>
                </a:cubicBezTo>
                <a:cubicBezTo>
                  <a:pt x="7965" y="14400"/>
                  <a:pt x="7965" y="14400"/>
                  <a:pt x="7965" y="14400"/>
                </a:cubicBezTo>
                <a:cubicBezTo>
                  <a:pt x="8235" y="14400"/>
                  <a:pt x="8640" y="14400"/>
                  <a:pt x="9045" y="14400"/>
                </a:cubicBezTo>
                <a:cubicBezTo>
                  <a:pt x="9045" y="14400"/>
                  <a:pt x="9045" y="14400"/>
                  <a:pt x="9045" y="14400"/>
                </a:cubicBezTo>
                <a:cubicBezTo>
                  <a:pt x="9180" y="14400"/>
                  <a:pt x="9315" y="14400"/>
                  <a:pt x="9315" y="14400"/>
                </a:cubicBezTo>
                <a:cubicBezTo>
                  <a:pt x="9315" y="16350"/>
                  <a:pt x="9315" y="16350"/>
                  <a:pt x="9315" y="16350"/>
                </a:cubicBezTo>
                <a:cubicBezTo>
                  <a:pt x="9315" y="16350"/>
                  <a:pt x="9180" y="16350"/>
                  <a:pt x="9180" y="16350"/>
                </a:cubicBezTo>
                <a:cubicBezTo>
                  <a:pt x="9180" y="16350"/>
                  <a:pt x="9045" y="16350"/>
                  <a:pt x="9045" y="16350"/>
                </a:cubicBezTo>
                <a:close/>
                <a:moveTo>
                  <a:pt x="2565" y="15450"/>
                </a:moveTo>
                <a:cubicBezTo>
                  <a:pt x="2565" y="15450"/>
                  <a:pt x="2565" y="15450"/>
                  <a:pt x="2565" y="15450"/>
                </a:cubicBezTo>
                <a:cubicBezTo>
                  <a:pt x="2565" y="13500"/>
                  <a:pt x="2565" y="13500"/>
                  <a:pt x="2565" y="13500"/>
                </a:cubicBezTo>
                <a:cubicBezTo>
                  <a:pt x="2835" y="13650"/>
                  <a:pt x="3240" y="13800"/>
                  <a:pt x="3645" y="13800"/>
                </a:cubicBezTo>
                <a:cubicBezTo>
                  <a:pt x="3645" y="15750"/>
                  <a:pt x="3645" y="15750"/>
                  <a:pt x="3645" y="15750"/>
                </a:cubicBezTo>
                <a:cubicBezTo>
                  <a:pt x="3240" y="15750"/>
                  <a:pt x="2970" y="15600"/>
                  <a:pt x="2700" y="15450"/>
                </a:cubicBezTo>
                <a:cubicBezTo>
                  <a:pt x="2700" y="15450"/>
                  <a:pt x="2565" y="15450"/>
                  <a:pt x="2565" y="15450"/>
                </a:cubicBezTo>
                <a:close/>
                <a:moveTo>
                  <a:pt x="10125" y="18750"/>
                </a:moveTo>
                <a:cubicBezTo>
                  <a:pt x="10260" y="18750"/>
                  <a:pt x="10395" y="18750"/>
                  <a:pt x="10395" y="18750"/>
                </a:cubicBezTo>
                <a:cubicBezTo>
                  <a:pt x="10395" y="20850"/>
                  <a:pt x="10395" y="20850"/>
                  <a:pt x="10395" y="20850"/>
                </a:cubicBezTo>
                <a:cubicBezTo>
                  <a:pt x="9990" y="20850"/>
                  <a:pt x="9450" y="20850"/>
                  <a:pt x="9045" y="20700"/>
                </a:cubicBezTo>
                <a:cubicBezTo>
                  <a:pt x="9045" y="18750"/>
                  <a:pt x="9045" y="18750"/>
                  <a:pt x="9045" y="18750"/>
                </a:cubicBezTo>
                <a:cubicBezTo>
                  <a:pt x="9315" y="18750"/>
                  <a:pt x="9720" y="18750"/>
                  <a:pt x="10125" y="18750"/>
                </a:cubicBezTo>
                <a:cubicBezTo>
                  <a:pt x="10125" y="18750"/>
                  <a:pt x="10125" y="18750"/>
                  <a:pt x="10125" y="18750"/>
                </a:cubicBezTo>
                <a:close/>
                <a:moveTo>
                  <a:pt x="11475" y="18750"/>
                </a:moveTo>
                <a:cubicBezTo>
                  <a:pt x="11880" y="18750"/>
                  <a:pt x="12285" y="18750"/>
                  <a:pt x="12555" y="18750"/>
                </a:cubicBezTo>
                <a:cubicBezTo>
                  <a:pt x="12555" y="20700"/>
                  <a:pt x="12555" y="20700"/>
                  <a:pt x="12555" y="20700"/>
                </a:cubicBezTo>
                <a:cubicBezTo>
                  <a:pt x="12150" y="20850"/>
                  <a:pt x="11610" y="20850"/>
                  <a:pt x="11205" y="20850"/>
                </a:cubicBezTo>
                <a:cubicBezTo>
                  <a:pt x="11205" y="18750"/>
                  <a:pt x="11205" y="18750"/>
                  <a:pt x="11205" y="18750"/>
                </a:cubicBezTo>
                <a:cubicBezTo>
                  <a:pt x="11205" y="18750"/>
                  <a:pt x="11340" y="18750"/>
                  <a:pt x="11475" y="18750"/>
                </a:cubicBezTo>
                <a:cubicBezTo>
                  <a:pt x="11475" y="18750"/>
                  <a:pt x="11475" y="18750"/>
                  <a:pt x="11475" y="18750"/>
                </a:cubicBezTo>
                <a:close/>
                <a:moveTo>
                  <a:pt x="14445" y="18600"/>
                </a:moveTo>
                <a:cubicBezTo>
                  <a:pt x="14445" y="20550"/>
                  <a:pt x="14445" y="20550"/>
                  <a:pt x="14445" y="20550"/>
                </a:cubicBezTo>
                <a:cubicBezTo>
                  <a:pt x="14040" y="20700"/>
                  <a:pt x="13635" y="20700"/>
                  <a:pt x="13365" y="20700"/>
                </a:cubicBezTo>
                <a:cubicBezTo>
                  <a:pt x="13365" y="18750"/>
                  <a:pt x="13365" y="18750"/>
                  <a:pt x="13365" y="18750"/>
                </a:cubicBezTo>
                <a:cubicBezTo>
                  <a:pt x="13635" y="18750"/>
                  <a:pt x="14040" y="18600"/>
                  <a:pt x="14445" y="18600"/>
                </a:cubicBezTo>
                <a:close/>
                <a:moveTo>
                  <a:pt x="15120" y="18600"/>
                </a:moveTo>
                <a:cubicBezTo>
                  <a:pt x="15525" y="18450"/>
                  <a:pt x="15795" y="18450"/>
                  <a:pt x="16200" y="18300"/>
                </a:cubicBezTo>
                <a:cubicBezTo>
                  <a:pt x="16200" y="20250"/>
                  <a:pt x="16200" y="20250"/>
                  <a:pt x="16200" y="20250"/>
                </a:cubicBezTo>
                <a:cubicBezTo>
                  <a:pt x="15795" y="20400"/>
                  <a:pt x="15525" y="20400"/>
                  <a:pt x="15120" y="20550"/>
                </a:cubicBezTo>
                <a:lnTo>
                  <a:pt x="15120" y="18600"/>
                </a:lnTo>
                <a:close/>
                <a:moveTo>
                  <a:pt x="16875" y="18150"/>
                </a:moveTo>
                <a:cubicBezTo>
                  <a:pt x="17280" y="18150"/>
                  <a:pt x="17685" y="18000"/>
                  <a:pt x="17955" y="18000"/>
                </a:cubicBezTo>
                <a:cubicBezTo>
                  <a:pt x="17955" y="19800"/>
                  <a:pt x="17955" y="19800"/>
                  <a:pt x="17955" y="19800"/>
                </a:cubicBezTo>
                <a:cubicBezTo>
                  <a:pt x="17685" y="19950"/>
                  <a:pt x="17280" y="20100"/>
                  <a:pt x="16875" y="20100"/>
                </a:cubicBezTo>
                <a:lnTo>
                  <a:pt x="16875" y="18150"/>
                </a:lnTo>
                <a:close/>
                <a:moveTo>
                  <a:pt x="4725" y="18150"/>
                </a:moveTo>
                <a:cubicBezTo>
                  <a:pt x="4725" y="20100"/>
                  <a:pt x="4725" y="20100"/>
                  <a:pt x="4725" y="20100"/>
                </a:cubicBezTo>
                <a:cubicBezTo>
                  <a:pt x="4320" y="20100"/>
                  <a:pt x="3915" y="19950"/>
                  <a:pt x="3645" y="19800"/>
                </a:cubicBezTo>
                <a:cubicBezTo>
                  <a:pt x="3645" y="18000"/>
                  <a:pt x="3645" y="18000"/>
                  <a:pt x="3645" y="18000"/>
                </a:cubicBezTo>
                <a:cubicBezTo>
                  <a:pt x="3915" y="18000"/>
                  <a:pt x="4320" y="18150"/>
                  <a:pt x="4725" y="18150"/>
                </a:cubicBezTo>
                <a:close/>
                <a:moveTo>
                  <a:pt x="5400" y="18300"/>
                </a:moveTo>
                <a:cubicBezTo>
                  <a:pt x="5805" y="18450"/>
                  <a:pt x="6075" y="18450"/>
                  <a:pt x="6480" y="18600"/>
                </a:cubicBezTo>
                <a:cubicBezTo>
                  <a:pt x="6480" y="20550"/>
                  <a:pt x="6480" y="20550"/>
                  <a:pt x="6480" y="20550"/>
                </a:cubicBezTo>
                <a:cubicBezTo>
                  <a:pt x="6075" y="20400"/>
                  <a:pt x="5805" y="20400"/>
                  <a:pt x="5400" y="20250"/>
                </a:cubicBezTo>
                <a:lnTo>
                  <a:pt x="5400" y="18300"/>
                </a:lnTo>
                <a:close/>
                <a:moveTo>
                  <a:pt x="7155" y="18600"/>
                </a:moveTo>
                <a:cubicBezTo>
                  <a:pt x="7560" y="18600"/>
                  <a:pt x="7965" y="18750"/>
                  <a:pt x="8235" y="18750"/>
                </a:cubicBezTo>
                <a:cubicBezTo>
                  <a:pt x="8235" y="20700"/>
                  <a:pt x="8235" y="20700"/>
                  <a:pt x="8235" y="20700"/>
                </a:cubicBezTo>
                <a:cubicBezTo>
                  <a:pt x="7965" y="20700"/>
                  <a:pt x="7560" y="20700"/>
                  <a:pt x="7155" y="20550"/>
                </a:cubicBezTo>
                <a:lnTo>
                  <a:pt x="7155" y="18600"/>
                </a:lnTo>
                <a:close/>
                <a:moveTo>
                  <a:pt x="6345" y="16200"/>
                </a:moveTo>
                <a:cubicBezTo>
                  <a:pt x="6210" y="16200"/>
                  <a:pt x="6210" y="16200"/>
                  <a:pt x="6210" y="16200"/>
                </a:cubicBezTo>
                <a:cubicBezTo>
                  <a:pt x="6210" y="16200"/>
                  <a:pt x="6210" y="16200"/>
                  <a:pt x="6075" y="16200"/>
                </a:cubicBezTo>
                <a:cubicBezTo>
                  <a:pt x="6075" y="14250"/>
                  <a:pt x="6075" y="14250"/>
                  <a:pt x="6075" y="14250"/>
                </a:cubicBezTo>
                <a:cubicBezTo>
                  <a:pt x="6480" y="14250"/>
                  <a:pt x="6885" y="14250"/>
                  <a:pt x="7155" y="14250"/>
                </a:cubicBezTo>
                <a:cubicBezTo>
                  <a:pt x="7155" y="16350"/>
                  <a:pt x="7155" y="16350"/>
                  <a:pt x="7155" y="16350"/>
                </a:cubicBezTo>
                <a:cubicBezTo>
                  <a:pt x="6885" y="16350"/>
                  <a:pt x="6615" y="16200"/>
                  <a:pt x="6345" y="16200"/>
                </a:cubicBezTo>
                <a:close/>
                <a:moveTo>
                  <a:pt x="5400" y="14100"/>
                </a:moveTo>
                <a:cubicBezTo>
                  <a:pt x="5400" y="16050"/>
                  <a:pt x="5400" y="16050"/>
                  <a:pt x="5400" y="16050"/>
                </a:cubicBezTo>
                <a:cubicBezTo>
                  <a:pt x="4995" y="16050"/>
                  <a:pt x="4725" y="16050"/>
                  <a:pt x="4320" y="15900"/>
                </a:cubicBezTo>
                <a:cubicBezTo>
                  <a:pt x="4320" y="13950"/>
                  <a:pt x="4320" y="13950"/>
                  <a:pt x="4320" y="13950"/>
                </a:cubicBezTo>
                <a:cubicBezTo>
                  <a:pt x="4725" y="13950"/>
                  <a:pt x="4995" y="14100"/>
                  <a:pt x="5400" y="14100"/>
                </a:cubicBezTo>
                <a:close/>
                <a:moveTo>
                  <a:pt x="12420" y="16350"/>
                </a:moveTo>
                <a:cubicBezTo>
                  <a:pt x="12420" y="16350"/>
                  <a:pt x="12285" y="16350"/>
                  <a:pt x="12285" y="16350"/>
                </a:cubicBezTo>
                <a:cubicBezTo>
                  <a:pt x="12285" y="14250"/>
                  <a:pt x="12285" y="14250"/>
                  <a:pt x="12285" y="14250"/>
                </a:cubicBezTo>
                <a:cubicBezTo>
                  <a:pt x="12555" y="14250"/>
                  <a:pt x="12960" y="14250"/>
                  <a:pt x="13365" y="14250"/>
                </a:cubicBezTo>
                <a:cubicBezTo>
                  <a:pt x="13365" y="16200"/>
                  <a:pt x="13365" y="16200"/>
                  <a:pt x="13365" y="16200"/>
                </a:cubicBezTo>
                <a:cubicBezTo>
                  <a:pt x="13095" y="16200"/>
                  <a:pt x="12825" y="16200"/>
                  <a:pt x="12690" y="16200"/>
                </a:cubicBezTo>
                <a:cubicBezTo>
                  <a:pt x="12555" y="16200"/>
                  <a:pt x="12555" y="16350"/>
                  <a:pt x="12420" y="16350"/>
                </a:cubicBezTo>
                <a:close/>
                <a:moveTo>
                  <a:pt x="14040" y="16050"/>
                </a:moveTo>
                <a:cubicBezTo>
                  <a:pt x="14040" y="14100"/>
                  <a:pt x="14040" y="14100"/>
                  <a:pt x="14040" y="14100"/>
                </a:cubicBezTo>
                <a:cubicBezTo>
                  <a:pt x="14445" y="14100"/>
                  <a:pt x="14715" y="13950"/>
                  <a:pt x="15120" y="13950"/>
                </a:cubicBezTo>
                <a:cubicBezTo>
                  <a:pt x="15120" y="15900"/>
                  <a:pt x="15120" y="15900"/>
                  <a:pt x="15120" y="15900"/>
                </a:cubicBezTo>
                <a:cubicBezTo>
                  <a:pt x="14715" y="16050"/>
                  <a:pt x="14445" y="16050"/>
                  <a:pt x="14040" y="16050"/>
                </a:cubicBezTo>
                <a:close/>
                <a:moveTo>
                  <a:pt x="15795" y="13800"/>
                </a:moveTo>
                <a:cubicBezTo>
                  <a:pt x="16200" y="13800"/>
                  <a:pt x="16605" y="13650"/>
                  <a:pt x="16875" y="13500"/>
                </a:cubicBezTo>
                <a:cubicBezTo>
                  <a:pt x="16875" y="15450"/>
                  <a:pt x="16875" y="15450"/>
                  <a:pt x="16875" y="15450"/>
                </a:cubicBezTo>
                <a:cubicBezTo>
                  <a:pt x="16605" y="15600"/>
                  <a:pt x="16200" y="15600"/>
                  <a:pt x="15795" y="15750"/>
                </a:cubicBezTo>
                <a:lnTo>
                  <a:pt x="15795" y="13800"/>
                </a:lnTo>
                <a:close/>
                <a:moveTo>
                  <a:pt x="10935" y="12000"/>
                </a:moveTo>
                <a:cubicBezTo>
                  <a:pt x="10665" y="12000"/>
                  <a:pt x="10395" y="12000"/>
                  <a:pt x="10125" y="12000"/>
                </a:cubicBezTo>
                <a:cubicBezTo>
                  <a:pt x="10125" y="12000"/>
                  <a:pt x="10125" y="12000"/>
                  <a:pt x="10125" y="12000"/>
                </a:cubicBezTo>
                <a:cubicBezTo>
                  <a:pt x="10125" y="9900"/>
                  <a:pt x="10125" y="9900"/>
                  <a:pt x="10125" y="9900"/>
                </a:cubicBezTo>
                <a:cubicBezTo>
                  <a:pt x="10395" y="9900"/>
                  <a:pt x="10800" y="10050"/>
                  <a:pt x="11205" y="10050"/>
                </a:cubicBezTo>
                <a:cubicBezTo>
                  <a:pt x="11205" y="10050"/>
                  <a:pt x="11205" y="10050"/>
                  <a:pt x="11205" y="10050"/>
                </a:cubicBezTo>
                <a:cubicBezTo>
                  <a:pt x="11340" y="10050"/>
                  <a:pt x="11475" y="10050"/>
                  <a:pt x="11475" y="10050"/>
                </a:cubicBezTo>
                <a:cubicBezTo>
                  <a:pt x="11475" y="12000"/>
                  <a:pt x="11475" y="12000"/>
                  <a:pt x="11475" y="12000"/>
                </a:cubicBezTo>
                <a:cubicBezTo>
                  <a:pt x="11340" y="12000"/>
                  <a:pt x="11205" y="12000"/>
                  <a:pt x="10935" y="12000"/>
                </a:cubicBezTo>
                <a:cubicBezTo>
                  <a:pt x="10935" y="12000"/>
                  <a:pt x="10935" y="12000"/>
                  <a:pt x="10935" y="12000"/>
                </a:cubicBezTo>
                <a:close/>
                <a:moveTo>
                  <a:pt x="2565" y="6300"/>
                </a:moveTo>
                <a:cubicBezTo>
                  <a:pt x="2565" y="4350"/>
                  <a:pt x="2565" y="4350"/>
                  <a:pt x="2565" y="4350"/>
                </a:cubicBezTo>
                <a:cubicBezTo>
                  <a:pt x="2835" y="4500"/>
                  <a:pt x="3240" y="4500"/>
                  <a:pt x="3645" y="4650"/>
                </a:cubicBezTo>
                <a:cubicBezTo>
                  <a:pt x="3645" y="6600"/>
                  <a:pt x="3645" y="6600"/>
                  <a:pt x="3645" y="6600"/>
                </a:cubicBezTo>
                <a:cubicBezTo>
                  <a:pt x="3510" y="6600"/>
                  <a:pt x="3510" y="6600"/>
                  <a:pt x="3510" y="6600"/>
                </a:cubicBezTo>
                <a:cubicBezTo>
                  <a:pt x="3240" y="6450"/>
                  <a:pt x="3105" y="6450"/>
                  <a:pt x="2970" y="6450"/>
                </a:cubicBezTo>
                <a:cubicBezTo>
                  <a:pt x="2835" y="6300"/>
                  <a:pt x="2700" y="6300"/>
                  <a:pt x="2565" y="6300"/>
                </a:cubicBezTo>
                <a:close/>
                <a:moveTo>
                  <a:pt x="9045" y="5250"/>
                </a:moveTo>
                <a:cubicBezTo>
                  <a:pt x="9180" y="5250"/>
                  <a:pt x="9315" y="5250"/>
                  <a:pt x="9315" y="5250"/>
                </a:cubicBezTo>
                <a:cubicBezTo>
                  <a:pt x="9315" y="7200"/>
                  <a:pt x="9315" y="7200"/>
                  <a:pt x="9315" y="7200"/>
                </a:cubicBezTo>
                <a:cubicBezTo>
                  <a:pt x="8910" y="7200"/>
                  <a:pt x="8370" y="7200"/>
                  <a:pt x="7965" y="7200"/>
                </a:cubicBezTo>
                <a:cubicBezTo>
                  <a:pt x="7965" y="5100"/>
                  <a:pt x="7965" y="5100"/>
                  <a:pt x="7965" y="5100"/>
                </a:cubicBezTo>
                <a:cubicBezTo>
                  <a:pt x="8235" y="5100"/>
                  <a:pt x="8640" y="5250"/>
                  <a:pt x="9045" y="5250"/>
                </a:cubicBezTo>
                <a:cubicBezTo>
                  <a:pt x="9045" y="5250"/>
                  <a:pt x="9045" y="5250"/>
                  <a:pt x="9045" y="5250"/>
                </a:cubicBezTo>
                <a:close/>
                <a:moveTo>
                  <a:pt x="10395" y="5250"/>
                </a:moveTo>
                <a:cubicBezTo>
                  <a:pt x="10800" y="5250"/>
                  <a:pt x="11205" y="5100"/>
                  <a:pt x="11475" y="5100"/>
                </a:cubicBezTo>
                <a:cubicBezTo>
                  <a:pt x="11475" y="7200"/>
                  <a:pt x="11475" y="7200"/>
                  <a:pt x="11475" y="7200"/>
                </a:cubicBezTo>
                <a:cubicBezTo>
                  <a:pt x="11475" y="7200"/>
                  <a:pt x="11340" y="7200"/>
                  <a:pt x="11340" y="7200"/>
                </a:cubicBezTo>
                <a:cubicBezTo>
                  <a:pt x="11340" y="7200"/>
                  <a:pt x="11340" y="7200"/>
                  <a:pt x="11340" y="7200"/>
                </a:cubicBezTo>
                <a:cubicBezTo>
                  <a:pt x="11070" y="7200"/>
                  <a:pt x="10800" y="7200"/>
                  <a:pt x="10530" y="7200"/>
                </a:cubicBezTo>
                <a:cubicBezTo>
                  <a:pt x="10530" y="7200"/>
                  <a:pt x="10530" y="7200"/>
                  <a:pt x="10530" y="7200"/>
                </a:cubicBezTo>
                <a:cubicBezTo>
                  <a:pt x="10395" y="7200"/>
                  <a:pt x="10260" y="7200"/>
                  <a:pt x="10125" y="7200"/>
                </a:cubicBezTo>
                <a:cubicBezTo>
                  <a:pt x="10125" y="5250"/>
                  <a:pt x="10125" y="5250"/>
                  <a:pt x="10125" y="5250"/>
                </a:cubicBezTo>
                <a:cubicBezTo>
                  <a:pt x="10125" y="5250"/>
                  <a:pt x="10260" y="5250"/>
                  <a:pt x="10395" y="5250"/>
                </a:cubicBezTo>
                <a:cubicBezTo>
                  <a:pt x="10395" y="5250"/>
                  <a:pt x="10395" y="5250"/>
                  <a:pt x="10395" y="5250"/>
                </a:cubicBezTo>
                <a:close/>
                <a:moveTo>
                  <a:pt x="18630" y="5400"/>
                </a:moveTo>
                <a:cubicBezTo>
                  <a:pt x="18630" y="5400"/>
                  <a:pt x="18630" y="5400"/>
                  <a:pt x="18630" y="5400"/>
                </a:cubicBezTo>
                <a:cubicBezTo>
                  <a:pt x="18495" y="5550"/>
                  <a:pt x="18495" y="5550"/>
                  <a:pt x="18495" y="5550"/>
                </a:cubicBezTo>
                <a:cubicBezTo>
                  <a:pt x="18360" y="5700"/>
                  <a:pt x="17955" y="5850"/>
                  <a:pt x="17685" y="6000"/>
                </a:cubicBezTo>
                <a:cubicBezTo>
                  <a:pt x="17685" y="4050"/>
                  <a:pt x="17685" y="4050"/>
                  <a:pt x="17685" y="4050"/>
                </a:cubicBezTo>
                <a:cubicBezTo>
                  <a:pt x="18090" y="3900"/>
                  <a:pt x="18495" y="3750"/>
                  <a:pt x="18765" y="3600"/>
                </a:cubicBezTo>
                <a:cubicBezTo>
                  <a:pt x="18765" y="5250"/>
                  <a:pt x="18765" y="5250"/>
                  <a:pt x="18765" y="5250"/>
                </a:cubicBezTo>
                <a:cubicBezTo>
                  <a:pt x="18765" y="5250"/>
                  <a:pt x="18630" y="5250"/>
                  <a:pt x="18630" y="5400"/>
                </a:cubicBezTo>
                <a:close/>
                <a:moveTo>
                  <a:pt x="14040" y="6900"/>
                </a:moveTo>
                <a:cubicBezTo>
                  <a:pt x="14040" y="4950"/>
                  <a:pt x="14040" y="4950"/>
                  <a:pt x="14040" y="4950"/>
                </a:cubicBezTo>
                <a:cubicBezTo>
                  <a:pt x="14445" y="4950"/>
                  <a:pt x="14715" y="4800"/>
                  <a:pt x="15120" y="4800"/>
                </a:cubicBezTo>
                <a:cubicBezTo>
                  <a:pt x="15120" y="6750"/>
                  <a:pt x="15120" y="6750"/>
                  <a:pt x="15120" y="6750"/>
                </a:cubicBezTo>
                <a:cubicBezTo>
                  <a:pt x="14715" y="6750"/>
                  <a:pt x="14445" y="6900"/>
                  <a:pt x="14040" y="6900"/>
                </a:cubicBezTo>
                <a:close/>
                <a:moveTo>
                  <a:pt x="15795" y="6600"/>
                </a:moveTo>
                <a:cubicBezTo>
                  <a:pt x="15795" y="4650"/>
                  <a:pt x="15795" y="4650"/>
                  <a:pt x="15795" y="4650"/>
                </a:cubicBezTo>
                <a:cubicBezTo>
                  <a:pt x="16200" y="4500"/>
                  <a:pt x="16605" y="4500"/>
                  <a:pt x="16875" y="4350"/>
                </a:cubicBezTo>
                <a:cubicBezTo>
                  <a:pt x="16875" y="6300"/>
                  <a:pt x="16875" y="6300"/>
                  <a:pt x="16875" y="6300"/>
                </a:cubicBezTo>
                <a:cubicBezTo>
                  <a:pt x="16605" y="6300"/>
                  <a:pt x="16200" y="6450"/>
                  <a:pt x="15795" y="6600"/>
                </a:cubicBezTo>
                <a:close/>
                <a:moveTo>
                  <a:pt x="13365" y="4950"/>
                </a:moveTo>
                <a:cubicBezTo>
                  <a:pt x="13365" y="7050"/>
                  <a:pt x="13365" y="7050"/>
                  <a:pt x="13365" y="7050"/>
                </a:cubicBezTo>
                <a:cubicBezTo>
                  <a:pt x="12960" y="7050"/>
                  <a:pt x="12555" y="7050"/>
                  <a:pt x="12285" y="7050"/>
                </a:cubicBezTo>
                <a:cubicBezTo>
                  <a:pt x="12285" y="5100"/>
                  <a:pt x="12285" y="5100"/>
                  <a:pt x="12285" y="5100"/>
                </a:cubicBezTo>
                <a:cubicBezTo>
                  <a:pt x="12555" y="5100"/>
                  <a:pt x="12960" y="5100"/>
                  <a:pt x="13365" y="4950"/>
                </a:cubicBezTo>
                <a:close/>
                <a:moveTo>
                  <a:pt x="6075" y="7050"/>
                </a:moveTo>
                <a:cubicBezTo>
                  <a:pt x="6075" y="4950"/>
                  <a:pt x="6075" y="4950"/>
                  <a:pt x="6075" y="4950"/>
                </a:cubicBezTo>
                <a:cubicBezTo>
                  <a:pt x="6480" y="5100"/>
                  <a:pt x="6885" y="5100"/>
                  <a:pt x="7155" y="5100"/>
                </a:cubicBezTo>
                <a:cubicBezTo>
                  <a:pt x="7155" y="7050"/>
                  <a:pt x="7155" y="7050"/>
                  <a:pt x="7155" y="7050"/>
                </a:cubicBezTo>
                <a:cubicBezTo>
                  <a:pt x="6885" y="7050"/>
                  <a:pt x="6480" y="7050"/>
                  <a:pt x="6075" y="7050"/>
                </a:cubicBezTo>
                <a:close/>
                <a:moveTo>
                  <a:pt x="5400" y="4950"/>
                </a:moveTo>
                <a:cubicBezTo>
                  <a:pt x="5400" y="6900"/>
                  <a:pt x="5400" y="6900"/>
                  <a:pt x="5400" y="6900"/>
                </a:cubicBezTo>
                <a:cubicBezTo>
                  <a:pt x="5265" y="6900"/>
                  <a:pt x="5265" y="6900"/>
                  <a:pt x="5130" y="6900"/>
                </a:cubicBezTo>
                <a:cubicBezTo>
                  <a:pt x="5130" y="6900"/>
                  <a:pt x="5130" y="6900"/>
                  <a:pt x="4995" y="6900"/>
                </a:cubicBezTo>
                <a:cubicBezTo>
                  <a:pt x="4860" y="6750"/>
                  <a:pt x="4590" y="6750"/>
                  <a:pt x="4455" y="6750"/>
                </a:cubicBezTo>
                <a:cubicBezTo>
                  <a:pt x="4455" y="6750"/>
                  <a:pt x="4320" y="6750"/>
                  <a:pt x="4320" y="6750"/>
                </a:cubicBezTo>
                <a:cubicBezTo>
                  <a:pt x="4320" y="4800"/>
                  <a:pt x="4320" y="4800"/>
                  <a:pt x="4320" y="4800"/>
                </a:cubicBezTo>
                <a:cubicBezTo>
                  <a:pt x="4725" y="4800"/>
                  <a:pt x="4995" y="4950"/>
                  <a:pt x="5400" y="4950"/>
                </a:cubicBezTo>
                <a:close/>
                <a:moveTo>
                  <a:pt x="9315" y="11850"/>
                </a:moveTo>
                <a:cubicBezTo>
                  <a:pt x="9180" y="11850"/>
                  <a:pt x="9180" y="11850"/>
                  <a:pt x="9180" y="11850"/>
                </a:cubicBezTo>
                <a:cubicBezTo>
                  <a:pt x="8910" y="11850"/>
                  <a:pt x="8640" y="11850"/>
                  <a:pt x="8505" y="11850"/>
                </a:cubicBezTo>
                <a:cubicBezTo>
                  <a:pt x="8370" y="11850"/>
                  <a:pt x="8370" y="11850"/>
                  <a:pt x="8370" y="11850"/>
                </a:cubicBezTo>
                <a:cubicBezTo>
                  <a:pt x="8235" y="11850"/>
                  <a:pt x="8235" y="11850"/>
                  <a:pt x="8235" y="11850"/>
                </a:cubicBezTo>
                <a:cubicBezTo>
                  <a:pt x="8235" y="9750"/>
                  <a:pt x="8235" y="9750"/>
                  <a:pt x="8235" y="9750"/>
                </a:cubicBezTo>
                <a:cubicBezTo>
                  <a:pt x="8640" y="9900"/>
                  <a:pt x="9045" y="9900"/>
                  <a:pt x="9315" y="9900"/>
                </a:cubicBezTo>
                <a:cubicBezTo>
                  <a:pt x="9315" y="11850"/>
                  <a:pt x="9315" y="11850"/>
                  <a:pt x="9315" y="11850"/>
                </a:cubicBezTo>
                <a:cubicBezTo>
                  <a:pt x="9315" y="11850"/>
                  <a:pt x="9315" y="11850"/>
                  <a:pt x="9315" y="11850"/>
                </a:cubicBezTo>
                <a:close/>
                <a:moveTo>
                  <a:pt x="6885" y="11550"/>
                </a:moveTo>
                <a:cubicBezTo>
                  <a:pt x="6750" y="11550"/>
                  <a:pt x="6615" y="11550"/>
                  <a:pt x="6480" y="11550"/>
                </a:cubicBezTo>
                <a:cubicBezTo>
                  <a:pt x="6480" y="9600"/>
                  <a:pt x="6480" y="9600"/>
                  <a:pt x="6480" y="9600"/>
                </a:cubicBezTo>
                <a:cubicBezTo>
                  <a:pt x="6885" y="9600"/>
                  <a:pt x="7155" y="9750"/>
                  <a:pt x="7560" y="9750"/>
                </a:cubicBezTo>
                <a:cubicBezTo>
                  <a:pt x="7560" y="11700"/>
                  <a:pt x="7560" y="11700"/>
                  <a:pt x="7560" y="11700"/>
                </a:cubicBezTo>
                <a:cubicBezTo>
                  <a:pt x="7290" y="11700"/>
                  <a:pt x="7155" y="11700"/>
                  <a:pt x="6885" y="11550"/>
                </a:cubicBezTo>
                <a:cubicBezTo>
                  <a:pt x="6885" y="11550"/>
                  <a:pt x="6885" y="11550"/>
                  <a:pt x="6885" y="11550"/>
                </a:cubicBezTo>
                <a:close/>
                <a:moveTo>
                  <a:pt x="5805" y="9450"/>
                </a:moveTo>
                <a:cubicBezTo>
                  <a:pt x="5805" y="11400"/>
                  <a:pt x="5805" y="11400"/>
                  <a:pt x="5805" y="11400"/>
                </a:cubicBezTo>
                <a:cubicBezTo>
                  <a:pt x="5400" y="11250"/>
                  <a:pt x="4995" y="11100"/>
                  <a:pt x="4725" y="11100"/>
                </a:cubicBezTo>
                <a:cubicBezTo>
                  <a:pt x="4725" y="9150"/>
                  <a:pt x="4725" y="9150"/>
                  <a:pt x="4725" y="9150"/>
                </a:cubicBezTo>
                <a:cubicBezTo>
                  <a:pt x="4995" y="9300"/>
                  <a:pt x="5400" y="9300"/>
                  <a:pt x="5805" y="9450"/>
                </a:cubicBezTo>
                <a:close/>
                <a:moveTo>
                  <a:pt x="3915" y="8850"/>
                </a:moveTo>
                <a:cubicBezTo>
                  <a:pt x="3915" y="10800"/>
                  <a:pt x="3915" y="10800"/>
                  <a:pt x="3915" y="10800"/>
                </a:cubicBezTo>
                <a:cubicBezTo>
                  <a:pt x="3375" y="10500"/>
                  <a:pt x="2970" y="10350"/>
                  <a:pt x="2970" y="10050"/>
                </a:cubicBezTo>
                <a:cubicBezTo>
                  <a:pt x="2835" y="10050"/>
                  <a:pt x="2835" y="10050"/>
                  <a:pt x="2835" y="10050"/>
                </a:cubicBezTo>
                <a:cubicBezTo>
                  <a:pt x="2835" y="10050"/>
                  <a:pt x="2835" y="10050"/>
                  <a:pt x="2835" y="10050"/>
                </a:cubicBezTo>
                <a:cubicBezTo>
                  <a:pt x="2835" y="8400"/>
                  <a:pt x="2835" y="8400"/>
                  <a:pt x="2835" y="8400"/>
                </a:cubicBezTo>
                <a:cubicBezTo>
                  <a:pt x="3105" y="8550"/>
                  <a:pt x="3510" y="8700"/>
                  <a:pt x="3915" y="8850"/>
                </a:cubicBezTo>
                <a:close/>
                <a:moveTo>
                  <a:pt x="12555" y="10050"/>
                </a:moveTo>
                <a:cubicBezTo>
                  <a:pt x="12960" y="10050"/>
                  <a:pt x="13365" y="9900"/>
                  <a:pt x="13635" y="9900"/>
                </a:cubicBezTo>
                <a:cubicBezTo>
                  <a:pt x="13635" y="12000"/>
                  <a:pt x="13635" y="12000"/>
                  <a:pt x="13635" y="12000"/>
                </a:cubicBezTo>
                <a:cubicBezTo>
                  <a:pt x="13230" y="12000"/>
                  <a:pt x="12690" y="12000"/>
                  <a:pt x="12285" y="12000"/>
                </a:cubicBezTo>
                <a:cubicBezTo>
                  <a:pt x="12285" y="10050"/>
                  <a:pt x="12285" y="10050"/>
                  <a:pt x="12285" y="10050"/>
                </a:cubicBezTo>
                <a:cubicBezTo>
                  <a:pt x="12285" y="10050"/>
                  <a:pt x="12420" y="10050"/>
                  <a:pt x="12555" y="10050"/>
                </a:cubicBezTo>
                <a:cubicBezTo>
                  <a:pt x="12555" y="10050"/>
                  <a:pt x="12555" y="10050"/>
                  <a:pt x="12555" y="10050"/>
                </a:cubicBezTo>
                <a:close/>
                <a:moveTo>
                  <a:pt x="17280" y="11550"/>
                </a:moveTo>
                <a:cubicBezTo>
                  <a:pt x="17145" y="11550"/>
                  <a:pt x="16875" y="11550"/>
                  <a:pt x="16740" y="11550"/>
                </a:cubicBezTo>
                <a:cubicBezTo>
                  <a:pt x="16605" y="11700"/>
                  <a:pt x="16605" y="11700"/>
                  <a:pt x="16470" y="11700"/>
                </a:cubicBezTo>
                <a:cubicBezTo>
                  <a:pt x="16335" y="11700"/>
                  <a:pt x="16335" y="11700"/>
                  <a:pt x="16200" y="11700"/>
                </a:cubicBezTo>
                <a:cubicBezTo>
                  <a:pt x="16200" y="9750"/>
                  <a:pt x="16200" y="9750"/>
                  <a:pt x="16200" y="9750"/>
                </a:cubicBezTo>
                <a:cubicBezTo>
                  <a:pt x="16605" y="9750"/>
                  <a:pt x="16875" y="9600"/>
                  <a:pt x="17280" y="9600"/>
                </a:cubicBezTo>
                <a:cubicBezTo>
                  <a:pt x="17280" y="11550"/>
                  <a:pt x="17280" y="11550"/>
                  <a:pt x="17280" y="11550"/>
                </a:cubicBezTo>
                <a:cubicBezTo>
                  <a:pt x="17280" y="11550"/>
                  <a:pt x="17280" y="11550"/>
                  <a:pt x="17280" y="11550"/>
                </a:cubicBezTo>
                <a:close/>
                <a:moveTo>
                  <a:pt x="14850" y="11850"/>
                </a:moveTo>
                <a:cubicBezTo>
                  <a:pt x="14715" y="11850"/>
                  <a:pt x="14580" y="11850"/>
                  <a:pt x="14445" y="11850"/>
                </a:cubicBezTo>
                <a:cubicBezTo>
                  <a:pt x="14445" y="9900"/>
                  <a:pt x="14445" y="9900"/>
                  <a:pt x="14445" y="9900"/>
                </a:cubicBezTo>
                <a:cubicBezTo>
                  <a:pt x="14715" y="9900"/>
                  <a:pt x="15120" y="9900"/>
                  <a:pt x="15525" y="9750"/>
                </a:cubicBezTo>
                <a:cubicBezTo>
                  <a:pt x="15525" y="11850"/>
                  <a:pt x="15525" y="11850"/>
                  <a:pt x="15525" y="11850"/>
                </a:cubicBezTo>
                <a:cubicBezTo>
                  <a:pt x="15255" y="11850"/>
                  <a:pt x="15120" y="11850"/>
                  <a:pt x="14850" y="11850"/>
                </a:cubicBezTo>
                <a:cubicBezTo>
                  <a:pt x="14850" y="11850"/>
                  <a:pt x="14850" y="11850"/>
                  <a:pt x="14850" y="11850"/>
                </a:cubicBezTo>
                <a:close/>
                <a:moveTo>
                  <a:pt x="18900" y="11100"/>
                </a:moveTo>
                <a:cubicBezTo>
                  <a:pt x="18765" y="11100"/>
                  <a:pt x="18495" y="11250"/>
                  <a:pt x="18360" y="11250"/>
                </a:cubicBezTo>
                <a:cubicBezTo>
                  <a:pt x="18225" y="11250"/>
                  <a:pt x="18225" y="11250"/>
                  <a:pt x="18090" y="11400"/>
                </a:cubicBezTo>
                <a:cubicBezTo>
                  <a:pt x="18090" y="11400"/>
                  <a:pt x="18090" y="11400"/>
                  <a:pt x="17955" y="11400"/>
                </a:cubicBezTo>
                <a:cubicBezTo>
                  <a:pt x="17955" y="9450"/>
                  <a:pt x="17955" y="9450"/>
                  <a:pt x="17955" y="9450"/>
                </a:cubicBezTo>
                <a:cubicBezTo>
                  <a:pt x="18360" y="9300"/>
                  <a:pt x="18765" y="9300"/>
                  <a:pt x="19035" y="9150"/>
                </a:cubicBezTo>
                <a:cubicBezTo>
                  <a:pt x="19035" y="11100"/>
                  <a:pt x="19035" y="11100"/>
                  <a:pt x="19035" y="11100"/>
                </a:cubicBezTo>
                <a:cubicBezTo>
                  <a:pt x="19035" y="11100"/>
                  <a:pt x="19035" y="11100"/>
                  <a:pt x="18900" y="11100"/>
                </a:cubicBezTo>
                <a:close/>
                <a:moveTo>
                  <a:pt x="20925" y="7200"/>
                </a:moveTo>
                <a:cubicBezTo>
                  <a:pt x="20790" y="7500"/>
                  <a:pt x="20250" y="7800"/>
                  <a:pt x="19305" y="8250"/>
                </a:cubicBezTo>
                <a:cubicBezTo>
                  <a:pt x="19305" y="8250"/>
                  <a:pt x="19305" y="8250"/>
                  <a:pt x="19305" y="8250"/>
                </a:cubicBezTo>
                <a:cubicBezTo>
                  <a:pt x="18090" y="8700"/>
                  <a:pt x="16065" y="9000"/>
                  <a:pt x="13500" y="9150"/>
                </a:cubicBezTo>
                <a:cubicBezTo>
                  <a:pt x="13365" y="9150"/>
                  <a:pt x="13230" y="9150"/>
                  <a:pt x="13095" y="9150"/>
                </a:cubicBezTo>
                <a:cubicBezTo>
                  <a:pt x="12960" y="9150"/>
                  <a:pt x="12960" y="9150"/>
                  <a:pt x="12825" y="9150"/>
                </a:cubicBezTo>
                <a:cubicBezTo>
                  <a:pt x="12555" y="9150"/>
                  <a:pt x="12150" y="9150"/>
                  <a:pt x="11880" y="9150"/>
                </a:cubicBezTo>
                <a:cubicBezTo>
                  <a:pt x="11610" y="9150"/>
                  <a:pt x="11205" y="9150"/>
                  <a:pt x="10935" y="9150"/>
                </a:cubicBezTo>
                <a:cubicBezTo>
                  <a:pt x="10800" y="9150"/>
                  <a:pt x="10800" y="9150"/>
                  <a:pt x="10665" y="9150"/>
                </a:cubicBezTo>
                <a:cubicBezTo>
                  <a:pt x="10530" y="9150"/>
                  <a:pt x="10395" y="9150"/>
                  <a:pt x="10260" y="9150"/>
                </a:cubicBezTo>
                <a:cubicBezTo>
                  <a:pt x="7695" y="9000"/>
                  <a:pt x="5670" y="8700"/>
                  <a:pt x="4455" y="8250"/>
                </a:cubicBezTo>
                <a:cubicBezTo>
                  <a:pt x="4455" y="8250"/>
                  <a:pt x="4455" y="8250"/>
                  <a:pt x="4455" y="8250"/>
                </a:cubicBezTo>
                <a:cubicBezTo>
                  <a:pt x="3510" y="7800"/>
                  <a:pt x="2970" y="7500"/>
                  <a:pt x="2835" y="7200"/>
                </a:cubicBezTo>
                <a:cubicBezTo>
                  <a:pt x="2835" y="7200"/>
                  <a:pt x="2835" y="7200"/>
                  <a:pt x="2835" y="7200"/>
                </a:cubicBezTo>
                <a:cubicBezTo>
                  <a:pt x="2970" y="7200"/>
                  <a:pt x="2970" y="7200"/>
                  <a:pt x="2970" y="7200"/>
                </a:cubicBezTo>
                <a:cubicBezTo>
                  <a:pt x="3105" y="7200"/>
                  <a:pt x="3240" y="7350"/>
                  <a:pt x="3375" y="7350"/>
                </a:cubicBezTo>
                <a:cubicBezTo>
                  <a:pt x="4050" y="7500"/>
                  <a:pt x="4860" y="7650"/>
                  <a:pt x="5805" y="7800"/>
                </a:cubicBezTo>
                <a:cubicBezTo>
                  <a:pt x="5805" y="7800"/>
                  <a:pt x="5805" y="7800"/>
                  <a:pt x="5805" y="7800"/>
                </a:cubicBezTo>
                <a:cubicBezTo>
                  <a:pt x="5805" y="7800"/>
                  <a:pt x="5805" y="7800"/>
                  <a:pt x="5805" y="7800"/>
                </a:cubicBezTo>
                <a:cubicBezTo>
                  <a:pt x="6345" y="7800"/>
                  <a:pt x="6885" y="7950"/>
                  <a:pt x="7560" y="7950"/>
                </a:cubicBezTo>
                <a:cubicBezTo>
                  <a:pt x="7560" y="7950"/>
                  <a:pt x="7560" y="7950"/>
                  <a:pt x="7560" y="7950"/>
                </a:cubicBezTo>
                <a:cubicBezTo>
                  <a:pt x="7560" y="7950"/>
                  <a:pt x="7560" y="7950"/>
                  <a:pt x="7560" y="7950"/>
                </a:cubicBezTo>
                <a:cubicBezTo>
                  <a:pt x="7965" y="7950"/>
                  <a:pt x="8505" y="7950"/>
                  <a:pt x="8910" y="7950"/>
                </a:cubicBezTo>
                <a:cubicBezTo>
                  <a:pt x="9180" y="7950"/>
                  <a:pt x="9450" y="7950"/>
                  <a:pt x="9720" y="7950"/>
                </a:cubicBezTo>
                <a:cubicBezTo>
                  <a:pt x="9855" y="7950"/>
                  <a:pt x="10125" y="7950"/>
                  <a:pt x="10260" y="7950"/>
                </a:cubicBezTo>
                <a:cubicBezTo>
                  <a:pt x="12960" y="7950"/>
                  <a:pt x="15390" y="7650"/>
                  <a:pt x="17010" y="7050"/>
                </a:cubicBezTo>
                <a:cubicBezTo>
                  <a:pt x="17145" y="7050"/>
                  <a:pt x="17145" y="7050"/>
                  <a:pt x="17280" y="7050"/>
                </a:cubicBezTo>
                <a:cubicBezTo>
                  <a:pt x="17280" y="7050"/>
                  <a:pt x="17280" y="6900"/>
                  <a:pt x="17415" y="6900"/>
                </a:cubicBezTo>
                <a:cubicBezTo>
                  <a:pt x="17550" y="6900"/>
                  <a:pt x="17685" y="6900"/>
                  <a:pt x="17820" y="6750"/>
                </a:cubicBezTo>
                <a:cubicBezTo>
                  <a:pt x="17820" y="6750"/>
                  <a:pt x="17820" y="6750"/>
                  <a:pt x="17820" y="6750"/>
                </a:cubicBezTo>
                <a:cubicBezTo>
                  <a:pt x="17955" y="6750"/>
                  <a:pt x="18090" y="6750"/>
                  <a:pt x="18090" y="6600"/>
                </a:cubicBezTo>
                <a:cubicBezTo>
                  <a:pt x="18090" y="6600"/>
                  <a:pt x="18225" y="6600"/>
                  <a:pt x="18225" y="6600"/>
                </a:cubicBezTo>
                <a:cubicBezTo>
                  <a:pt x="18360" y="6600"/>
                  <a:pt x="18360" y="6450"/>
                  <a:pt x="18495" y="6450"/>
                </a:cubicBezTo>
                <a:cubicBezTo>
                  <a:pt x="18495" y="6450"/>
                  <a:pt x="18630" y="6450"/>
                  <a:pt x="18630" y="6450"/>
                </a:cubicBezTo>
                <a:cubicBezTo>
                  <a:pt x="18630" y="6300"/>
                  <a:pt x="18630" y="6300"/>
                  <a:pt x="18765" y="6300"/>
                </a:cubicBezTo>
                <a:cubicBezTo>
                  <a:pt x="18765" y="6300"/>
                  <a:pt x="18765" y="6300"/>
                  <a:pt x="18765" y="6300"/>
                </a:cubicBezTo>
                <a:cubicBezTo>
                  <a:pt x="20385" y="6600"/>
                  <a:pt x="20790" y="7050"/>
                  <a:pt x="20925" y="7200"/>
                </a:cubicBezTo>
                <a:close/>
                <a:moveTo>
                  <a:pt x="9720" y="750"/>
                </a:moveTo>
                <a:cubicBezTo>
                  <a:pt x="15660" y="750"/>
                  <a:pt x="18630" y="1800"/>
                  <a:pt x="18765" y="2400"/>
                </a:cubicBezTo>
                <a:cubicBezTo>
                  <a:pt x="18630" y="2700"/>
                  <a:pt x="18090" y="3000"/>
                  <a:pt x="17145" y="3450"/>
                </a:cubicBezTo>
                <a:cubicBezTo>
                  <a:pt x="17145" y="3450"/>
                  <a:pt x="17145" y="3450"/>
                  <a:pt x="17145" y="3450"/>
                </a:cubicBezTo>
                <a:cubicBezTo>
                  <a:pt x="15930" y="3900"/>
                  <a:pt x="13905" y="4200"/>
                  <a:pt x="11340" y="4350"/>
                </a:cubicBezTo>
                <a:cubicBezTo>
                  <a:pt x="11205" y="4350"/>
                  <a:pt x="11070" y="4350"/>
                  <a:pt x="10935" y="4350"/>
                </a:cubicBezTo>
                <a:cubicBezTo>
                  <a:pt x="10800" y="4350"/>
                  <a:pt x="10800" y="4350"/>
                  <a:pt x="10665" y="4350"/>
                </a:cubicBezTo>
                <a:cubicBezTo>
                  <a:pt x="10395" y="4350"/>
                  <a:pt x="9990" y="4350"/>
                  <a:pt x="9720" y="4350"/>
                </a:cubicBezTo>
                <a:cubicBezTo>
                  <a:pt x="9450" y="4350"/>
                  <a:pt x="9045" y="4350"/>
                  <a:pt x="8775" y="4350"/>
                </a:cubicBezTo>
                <a:cubicBezTo>
                  <a:pt x="8640" y="4350"/>
                  <a:pt x="8640" y="4350"/>
                  <a:pt x="8505" y="4350"/>
                </a:cubicBezTo>
                <a:cubicBezTo>
                  <a:pt x="8370" y="4350"/>
                  <a:pt x="8235" y="4350"/>
                  <a:pt x="8100" y="4350"/>
                </a:cubicBezTo>
                <a:cubicBezTo>
                  <a:pt x="5535" y="4200"/>
                  <a:pt x="3510" y="3900"/>
                  <a:pt x="2295" y="3450"/>
                </a:cubicBezTo>
                <a:cubicBezTo>
                  <a:pt x="2295" y="3450"/>
                  <a:pt x="2295" y="3450"/>
                  <a:pt x="2295" y="3450"/>
                </a:cubicBezTo>
                <a:cubicBezTo>
                  <a:pt x="1350" y="3000"/>
                  <a:pt x="810" y="2700"/>
                  <a:pt x="675" y="2400"/>
                </a:cubicBezTo>
                <a:cubicBezTo>
                  <a:pt x="810" y="1800"/>
                  <a:pt x="3780" y="750"/>
                  <a:pt x="9720" y="750"/>
                </a:cubicBezTo>
                <a:close/>
                <a:moveTo>
                  <a:pt x="675" y="5250"/>
                </a:moveTo>
                <a:cubicBezTo>
                  <a:pt x="675" y="3600"/>
                  <a:pt x="675" y="3600"/>
                  <a:pt x="675" y="3600"/>
                </a:cubicBezTo>
                <a:cubicBezTo>
                  <a:pt x="945" y="3750"/>
                  <a:pt x="1350" y="3900"/>
                  <a:pt x="1755" y="4050"/>
                </a:cubicBezTo>
                <a:cubicBezTo>
                  <a:pt x="1755" y="6000"/>
                  <a:pt x="1755" y="6000"/>
                  <a:pt x="1755" y="6000"/>
                </a:cubicBezTo>
                <a:cubicBezTo>
                  <a:pt x="1080" y="5700"/>
                  <a:pt x="675" y="5400"/>
                  <a:pt x="675" y="5250"/>
                </a:cubicBezTo>
                <a:close/>
                <a:moveTo>
                  <a:pt x="2430" y="10800"/>
                </a:moveTo>
                <a:cubicBezTo>
                  <a:pt x="2430" y="10800"/>
                  <a:pt x="2430" y="10800"/>
                  <a:pt x="2430" y="10800"/>
                </a:cubicBezTo>
                <a:cubicBezTo>
                  <a:pt x="2970" y="11250"/>
                  <a:pt x="4050" y="11700"/>
                  <a:pt x="5265" y="12000"/>
                </a:cubicBezTo>
                <a:cubicBezTo>
                  <a:pt x="5265" y="12000"/>
                  <a:pt x="5265" y="12150"/>
                  <a:pt x="5400" y="12150"/>
                </a:cubicBezTo>
                <a:cubicBezTo>
                  <a:pt x="5400" y="12150"/>
                  <a:pt x="5535" y="12150"/>
                  <a:pt x="5670" y="12150"/>
                </a:cubicBezTo>
                <a:cubicBezTo>
                  <a:pt x="6750" y="12450"/>
                  <a:pt x="8235" y="12600"/>
                  <a:pt x="9720" y="12750"/>
                </a:cubicBezTo>
                <a:cubicBezTo>
                  <a:pt x="9720" y="12750"/>
                  <a:pt x="9720" y="12750"/>
                  <a:pt x="9720" y="12750"/>
                </a:cubicBezTo>
                <a:cubicBezTo>
                  <a:pt x="9720" y="12750"/>
                  <a:pt x="9720" y="12750"/>
                  <a:pt x="9720" y="12750"/>
                </a:cubicBezTo>
                <a:cubicBezTo>
                  <a:pt x="10260" y="12750"/>
                  <a:pt x="10665" y="12750"/>
                  <a:pt x="11205" y="12750"/>
                </a:cubicBezTo>
                <a:cubicBezTo>
                  <a:pt x="11475" y="12750"/>
                  <a:pt x="11610" y="12750"/>
                  <a:pt x="11880" y="12750"/>
                </a:cubicBezTo>
                <a:cubicBezTo>
                  <a:pt x="12150" y="12750"/>
                  <a:pt x="12420" y="12750"/>
                  <a:pt x="12690" y="12750"/>
                </a:cubicBezTo>
                <a:cubicBezTo>
                  <a:pt x="13095" y="12750"/>
                  <a:pt x="13635" y="12750"/>
                  <a:pt x="14040" y="12750"/>
                </a:cubicBezTo>
                <a:cubicBezTo>
                  <a:pt x="14040" y="12750"/>
                  <a:pt x="14040" y="12750"/>
                  <a:pt x="14040" y="12750"/>
                </a:cubicBezTo>
                <a:cubicBezTo>
                  <a:pt x="14040" y="12750"/>
                  <a:pt x="14040" y="12750"/>
                  <a:pt x="14040" y="12750"/>
                </a:cubicBezTo>
                <a:cubicBezTo>
                  <a:pt x="15525" y="12600"/>
                  <a:pt x="17010" y="12450"/>
                  <a:pt x="18225" y="12150"/>
                </a:cubicBezTo>
                <a:cubicBezTo>
                  <a:pt x="17955" y="12300"/>
                  <a:pt x="17550" y="12450"/>
                  <a:pt x="17145" y="12600"/>
                </a:cubicBezTo>
                <a:cubicBezTo>
                  <a:pt x="17145" y="12600"/>
                  <a:pt x="17145" y="12600"/>
                  <a:pt x="17145" y="12600"/>
                </a:cubicBezTo>
                <a:cubicBezTo>
                  <a:pt x="15795" y="13050"/>
                  <a:pt x="13635" y="13500"/>
                  <a:pt x="10935" y="13650"/>
                </a:cubicBezTo>
                <a:cubicBezTo>
                  <a:pt x="10800" y="13650"/>
                  <a:pt x="10800" y="13650"/>
                  <a:pt x="10665" y="13650"/>
                </a:cubicBezTo>
                <a:cubicBezTo>
                  <a:pt x="10530" y="13650"/>
                  <a:pt x="10530" y="13650"/>
                  <a:pt x="10395" y="13650"/>
                </a:cubicBezTo>
                <a:cubicBezTo>
                  <a:pt x="10125" y="13650"/>
                  <a:pt x="9990" y="13650"/>
                  <a:pt x="9720" y="13650"/>
                </a:cubicBezTo>
                <a:cubicBezTo>
                  <a:pt x="9450" y="13650"/>
                  <a:pt x="9045" y="13650"/>
                  <a:pt x="8775" y="13650"/>
                </a:cubicBezTo>
                <a:cubicBezTo>
                  <a:pt x="8640" y="13650"/>
                  <a:pt x="8640" y="13650"/>
                  <a:pt x="8505" y="13650"/>
                </a:cubicBezTo>
                <a:cubicBezTo>
                  <a:pt x="8370" y="13500"/>
                  <a:pt x="8235" y="13500"/>
                  <a:pt x="8100" y="13500"/>
                </a:cubicBezTo>
                <a:cubicBezTo>
                  <a:pt x="5535" y="13500"/>
                  <a:pt x="3510" y="13050"/>
                  <a:pt x="2295" y="12600"/>
                </a:cubicBezTo>
                <a:cubicBezTo>
                  <a:pt x="2295" y="12600"/>
                  <a:pt x="2295" y="12600"/>
                  <a:pt x="2295" y="12600"/>
                </a:cubicBezTo>
                <a:cubicBezTo>
                  <a:pt x="1350" y="12300"/>
                  <a:pt x="810" y="11850"/>
                  <a:pt x="675" y="11700"/>
                </a:cubicBezTo>
                <a:cubicBezTo>
                  <a:pt x="810" y="11400"/>
                  <a:pt x="1080" y="11100"/>
                  <a:pt x="2430" y="10800"/>
                </a:cubicBezTo>
                <a:close/>
                <a:moveTo>
                  <a:pt x="675" y="14400"/>
                </a:moveTo>
                <a:cubicBezTo>
                  <a:pt x="675" y="12750"/>
                  <a:pt x="675" y="12750"/>
                  <a:pt x="675" y="12750"/>
                </a:cubicBezTo>
                <a:cubicBezTo>
                  <a:pt x="945" y="12900"/>
                  <a:pt x="1350" y="13200"/>
                  <a:pt x="1755" y="13350"/>
                </a:cubicBezTo>
                <a:cubicBezTo>
                  <a:pt x="1755" y="15150"/>
                  <a:pt x="1755" y="15150"/>
                  <a:pt x="1755" y="15150"/>
                </a:cubicBezTo>
                <a:cubicBezTo>
                  <a:pt x="1620" y="15150"/>
                  <a:pt x="1620" y="15150"/>
                  <a:pt x="1620" y="15150"/>
                </a:cubicBezTo>
                <a:cubicBezTo>
                  <a:pt x="1620" y="15150"/>
                  <a:pt x="1620" y="15150"/>
                  <a:pt x="1620" y="15150"/>
                </a:cubicBezTo>
                <a:cubicBezTo>
                  <a:pt x="1080" y="14850"/>
                  <a:pt x="675" y="14550"/>
                  <a:pt x="675" y="14400"/>
                </a:cubicBezTo>
                <a:close/>
                <a:moveTo>
                  <a:pt x="1755" y="18750"/>
                </a:moveTo>
                <a:cubicBezTo>
                  <a:pt x="1755" y="17100"/>
                  <a:pt x="1755" y="17100"/>
                  <a:pt x="1755" y="17100"/>
                </a:cubicBezTo>
                <a:cubicBezTo>
                  <a:pt x="2025" y="17400"/>
                  <a:pt x="2430" y="17550"/>
                  <a:pt x="2835" y="17700"/>
                </a:cubicBezTo>
                <a:cubicBezTo>
                  <a:pt x="2835" y="19650"/>
                  <a:pt x="2835" y="19650"/>
                  <a:pt x="2835" y="19650"/>
                </a:cubicBezTo>
                <a:cubicBezTo>
                  <a:pt x="2160" y="19350"/>
                  <a:pt x="1755" y="19050"/>
                  <a:pt x="1755" y="18750"/>
                </a:cubicBezTo>
                <a:close/>
                <a:moveTo>
                  <a:pt x="18765" y="19650"/>
                </a:moveTo>
                <a:cubicBezTo>
                  <a:pt x="18765" y="17700"/>
                  <a:pt x="18765" y="17700"/>
                  <a:pt x="18765" y="17700"/>
                </a:cubicBezTo>
                <a:cubicBezTo>
                  <a:pt x="19170" y="17550"/>
                  <a:pt x="19575" y="17400"/>
                  <a:pt x="19845" y="17100"/>
                </a:cubicBezTo>
                <a:cubicBezTo>
                  <a:pt x="19845" y="18750"/>
                  <a:pt x="19845" y="18750"/>
                  <a:pt x="19845" y="18750"/>
                </a:cubicBezTo>
                <a:cubicBezTo>
                  <a:pt x="19845" y="19050"/>
                  <a:pt x="19440" y="19350"/>
                  <a:pt x="18765" y="19650"/>
                </a:cubicBezTo>
                <a:close/>
                <a:moveTo>
                  <a:pt x="19845" y="16050"/>
                </a:moveTo>
                <a:cubicBezTo>
                  <a:pt x="19710" y="16350"/>
                  <a:pt x="19170" y="16650"/>
                  <a:pt x="18225" y="16950"/>
                </a:cubicBezTo>
                <a:cubicBezTo>
                  <a:pt x="18225" y="16950"/>
                  <a:pt x="18225" y="16950"/>
                  <a:pt x="18225" y="16950"/>
                </a:cubicBezTo>
                <a:cubicBezTo>
                  <a:pt x="17010" y="17400"/>
                  <a:pt x="14985" y="17850"/>
                  <a:pt x="12420" y="18000"/>
                </a:cubicBezTo>
                <a:cubicBezTo>
                  <a:pt x="12285" y="18000"/>
                  <a:pt x="12150" y="18000"/>
                  <a:pt x="12015" y="18000"/>
                </a:cubicBezTo>
                <a:cubicBezTo>
                  <a:pt x="11880" y="18000"/>
                  <a:pt x="11880" y="18000"/>
                  <a:pt x="11745" y="18000"/>
                </a:cubicBezTo>
                <a:cubicBezTo>
                  <a:pt x="11475" y="18000"/>
                  <a:pt x="11070" y="18000"/>
                  <a:pt x="10800" y="18000"/>
                </a:cubicBezTo>
                <a:cubicBezTo>
                  <a:pt x="10530" y="18000"/>
                  <a:pt x="10125" y="18000"/>
                  <a:pt x="9855" y="18000"/>
                </a:cubicBezTo>
                <a:cubicBezTo>
                  <a:pt x="9720" y="18000"/>
                  <a:pt x="9720" y="18000"/>
                  <a:pt x="9585" y="18000"/>
                </a:cubicBezTo>
                <a:cubicBezTo>
                  <a:pt x="9450" y="18000"/>
                  <a:pt x="9315" y="18000"/>
                  <a:pt x="9180" y="18000"/>
                </a:cubicBezTo>
                <a:cubicBezTo>
                  <a:pt x="6615" y="17850"/>
                  <a:pt x="4590" y="17400"/>
                  <a:pt x="3375" y="16950"/>
                </a:cubicBezTo>
                <a:cubicBezTo>
                  <a:pt x="3375" y="16950"/>
                  <a:pt x="3375" y="16950"/>
                  <a:pt x="3375" y="16950"/>
                </a:cubicBezTo>
                <a:cubicBezTo>
                  <a:pt x="2430" y="16650"/>
                  <a:pt x="1890" y="16350"/>
                  <a:pt x="1755" y="16050"/>
                </a:cubicBezTo>
                <a:cubicBezTo>
                  <a:pt x="1890" y="16050"/>
                  <a:pt x="2025" y="16200"/>
                  <a:pt x="2160" y="16200"/>
                </a:cubicBezTo>
                <a:cubicBezTo>
                  <a:pt x="2160" y="16200"/>
                  <a:pt x="2160" y="16200"/>
                  <a:pt x="2160" y="16200"/>
                </a:cubicBezTo>
                <a:cubicBezTo>
                  <a:pt x="2295" y="16200"/>
                  <a:pt x="2430" y="16200"/>
                  <a:pt x="2430" y="16350"/>
                </a:cubicBezTo>
                <a:cubicBezTo>
                  <a:pt x="2565" y="16350"/>
                  <a:pt x="2565" y="16350"/>
                  <a:pt x="2565" y="16350"/>
                </a:cubicBezTo>
                <a:cubicBezTo>
                  <a:pt x="2700" y="16350"/>
                  <a:pt x="2700" y="16350"/>
                  <a:pt x="2700" y="16350"/>
                </a:cubicBezTo>
                <a:cubicBezTo>
                  <a:pt x="4050" y="16800"/>
                  <a:pt x="5805" y="16950"/>
                  <a:pt x="7560" y="17100"/>
                </a:cubicBezTo>
                <a:cubicBezTo>
                  <a:pt x="7560" y="17100"/>
                  <a:pt x="7560" y="17100"/>
                  <a:pt x="7560" y="17100"/>
                </a:cubicBezTo>
                <a:cubicBezTo>
                  <a:pt x="7560" y="17100"/>
                  <a:pt x="7560" y="17100"/>
                  <a:pt x="7560" y="17100"/>
                </a:cubicBezTo>
                <a:cubicBezTo>
                  <a:pt x="8100" y="17100"/>
                  <a:pt x="8640" y="17250"/>
                  <a:pt x="9315" y="17250"/>
                </a:cubicBezTo>
                <a:cubicBezTo>
                  <a:pt x="9450" y="17250"/>
                  <a:pt x="9585" y="17250"/>
                  <a:pt x="9720" y="17250"/>
                </a:cubicBezTo>
                <a:cubicBezTo>
                  <a:pt x="9855" y="17250"/>
                  <a:pt x="10125" y="17250"/>
                  <a:pt x="10260" y="17250"/>
                </a:cubicBezTo>
                <a:cubicBezTo>
                  <a:pt x="10800" y="17250"/>
                  <a:pt x="11340" y="17100"/>
                  <a:pt x="11880" y="17100"/>
                </a:cubicBezTo>
                <a:cubicBezTo>
                  <a:pt x="11880" y="17100"/>
                  <a:pt x="11880" y="17100"/>
                  <a:pt x="11880" y="17100"/>
                </a:cubicBezTo>
                <a:cubicBezTo>
                  <a:pt x="11880" y="17100"/>
                  <a:pt x="11880" y="17100"/>
                  <a:pt x="11880" y="17100"/>
                </a:cubicBezTo>
                <a:cubicBezTo>
                  <a:pt x="12555" y="17100"/>
                  <a:pt x="13095" y="17100"/>
                  <a:pt x="13635" y="16950"/>
                </a:cubicBezTo>
                <a:cubicBezTo>
                  <a:pt x="13635" y="16950"/>
                  <a:pt x="13635" y="16950"/>
                  <a:pt x="13635" y="16950"/>
                </a:cubicBezTo>
                <a:cubicBezTo>
                  <a:pt x="13635" y="16950"/>
                  <a:pt x="13635" y="16950"/>
                  <a:pt x="13770" y="16950"/>
                </a:cubicBezTo>
                <a:cubicBezTo>
                  <a:pt x="14310" y="16800"/>
                  <a:pt x="14985" y="16800"/>
                  <a:pt x="15525" y="16650"/>
                </a:cubicBezTo>
                <a:cubicBezTo>
                  <a:pt x="15660" y="16650"/>
                  <a:pt x="15795" y="16650"/>
                  <a:pt x="15795" y="16650"/>
                </a:cubicBezTo>
                <a:cubicBezTo>
                  <a:pt x="15930" y="16500"/>
                  <a:pt x="15930" y="16500"/>
                  <a:pt x="15930" y="16500"/>
                </a:cubicBezTo>
                <a:cubicBezTo>
                  <a:pt x="17010" y="16350"/>
                  <a:pt x="17955" y="16050"/>
                  <a:pt x="18495" y="15600"/>
                </a:cubicBezTo>
                <a:cubicBezTo>
                  <a:pt x="18630" y="15600"/>
                  <a:pt x="18630" y="15600"/>
                  <a:pt x="18630" y="15600"/>
                </a:cubicBezTo>
                <a:cubicBezTo>
                  <a:pt x="18630" y="15600"/>
                  <a:pt x="18765" y="15450"/>
                  <a:pt x="18765" y="15450"/>
                </a:cubicBezTo>
                <a:cubicBezTo>
                  <a:pt x="18765" y="15450"/>
                  <a:pt x="18900" y="15450"/>
                  <a:pt x="18900" y="15450"/>
                </a:cubicBezTo>
                <a:cubicBezTo>
                  <a:pt x="19575" y="15750"/>
                  <a:pt x="19710" y="15900"/>
                  <a:pt x="19845" y="16050"/>
                </a:cubicBezTo>
                <a:close/>
                <a:moveTo>
                  <a:pt x="19845" y="10800"/>
                </a:moveTo>
                <a:cubicBezTo>
                  <a:pt x="19845" y="8850"/>
                  <a:pt x="19845" y="8850"/>
                  <a:pt x="19845" y="8850"/>
                </a:cubicBezTo>
                <a:cubicBezTo>
                  <a:pt x="20250" y="8700"/>
                  <a:pt x="20655" y="8550"/>
                  <a:pt x="20925" y="8400"/>
                </a:cubicBezTo>
                <a:cubicBezTo>
                  <a:pt x="20925" y="10050"/>
                  <a:pt x="20925" y="10050"/>
                  <a:pt x="20925" y="10050"/>
                </a:cubicBezTo>
                <a:cubicBezTo>
                  <a:pt x="20925" y="10200"/>
                  <a:pt x="20520" y="10500"/>
                  <a:pt x="1984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03" name="Freeform 1911"/>
          <p:cNvSpPr/>
          <p:nvPr/>
        </p:nvSpPr>
        <p:spPr>
          <a:xfrm>
            <a:off x="12604750" y="10639138"/>
            <a:ext cx="1093932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020" y="7695"/>
                </a:moveTo>
                <a:cubicBezTo>
                  <a:pt x="7020" y="7695"/>
                  <a:pt x="7020" y="7695"/>
                  <a:pt x="7020" y="7695"/>
                </a:cubicBezTo>
                <a:cubicBezTo>
                  <a:pt x="8235" y="7965"/>
                  <a:pt x="8235" y="7965"/>
                  <a:pt x="8235" y="7965"/>
                </a:cubicBezTo>
                <a:cubicBezTo>
                  <a:pt x="9180" y="8235"/>
                  <a:pt x="10260" y="8235"/>
                  <a:pt x="11475" y="8235"/>
                </a:cubicBezTo>
                <a:cubicBezTo>
                  <a:pt x="12015" y="8235"/>
                  <a:pt x="12555" y="8235"/>
                  <a:pt x="13095" y="8235"/>
                </a:cubicBezTo>
                <a:cubicBezTo>
                  <a:pt x="14040" y="8100"/>
                  <a:pt x="14985" y="7965"/>
                  <a:pt x="15795" y="7695"/>
                </a:cubicBezTo>
                <a:cubicBezTo>
                  <a:pt x="15795" y="7695"/>
                  <a:pt x="15795" y="7695"/>
                  <a:pt x="15795" y="7695"/>
                </a:cubicBezTo>
                <a:cubicBezTo>
                  <a:pt x="15795" y="7695"/>
                  <a:pt x="15795" y="7695"/>
                  <a:pt x="15795" y="7695"/>
                </a:cubicBezTo>
                <a:cubicBezTo>
                  <a:pt x="18225" y="7020"/>
                  <a:pt x="19845" y="5805"/>
                  <a:pt x="19845" y="4725"/>
                </a:cubicBezTo>
                <a:cubicBezTo>
                  <a:pt x="19845" y="3105"/>
                  <a:pt x="16740" y="1485"/>
                  <a:pt x="11475" y="1485"/>
                </a:cubicBezTo>
                <a:cubicBezTo>
                  <a:pt x="6345" y="1485"/>
                  <a:pt x="3240" y="3105"/>
                  <a:pt x="3240" y="4725"/>
                </a:cubicBezTo>
                <a:cubicBezTo>
                  <a:pt x="3240" y="5805"/>
                  <a:pt x="4725" y="7020"/>
                  <a:pt x="7020" y="7695"/>
                </a:cubicBezTo>
                <a:close/>
                <a:moveTo>
                  <a:pt x="10260" y="6075"/>
                </a:moveTo>
                <a:cubicBezTo>
                  <a:pt x="9720" y="5940"/>
                  <a:pt x="9315" y="5535"/>
                  <a:pt x="9315" y="5130"/>
                </a:cubicBezTo>
                <a:cubicBezTo>
                  <a:pt x="9180" y="4860"/>
                  <a:pt x="9180" y="4860"/>
                  <a:pt x="9180" y="4860"/>
                </a:cubicBezTo>
                <a:cubicBezTo>
                  <a:pt x="8910" y="4860"/>
                  <a:pt x="8910" y="4860"/>
                  <a:pt x="8910" y="4860"/>
                </a:cubicBezTo>
                <a:cubicBezTo>
                  <a:pt x="8910" y="4860"/>
                  <a:pt x="8910" y="4725"/>
                  <a:pt x="8910" y="4725"/>
                </a:cubicBezTo>
                <a:cubicBezTo>
                  <a:pt x="8910" y="4590"/>
                  <a:pt x="8910" y="4590"/>
                  <a:pt x="8910" y="4590"/>
                </a:cubicBezTo>
                <a:cubicBezTo>
                  <a:pt x="8910" y="4590"/>
                  <a:pt x="9045" y="4455"/>
                  <a:pt x="9180" y="4455"/>
                </a:cubicBezTo>
                <a:cubicBezTo>
                  <a:pt x="9315" y="4455"/>
                  <a:pt x="9315" y="4455"/>
                  <a:pt x="9315" y="4455"/>
                </a:cubicBezTo>
                <a:cubicBezTo>
                  <a:pt x="9315" y="4320"/>
                  <a:pt x="9315" y="4320"/>
                  <a:pt x="9315" y="4320"/>
                </a:cubicBezTo>
                <a:cubicBezTo>
                  <a:pt x="9450" y="4050"/>
                  <a:pt x="9585" y="3915"/>
                  <a:pt x="9720" y="3915"/>
                </a:cubicBezTo>
                <a:cubicBezTo>
                  <a:pt x="9720" y="3780"/>
                  <a:pt x="9720" y="3780"/>
                  <a:pt x="9855" y="3780"/>
                </a:cubicBezTo>
                <a:cubicBezTo>
                  <a:pt x="9855" y="3645"/>
                  <a:pt x="9990" y="3510"/>
                  <a:pt x="9990" y="3375"/>
                </a:cubicBezTo>
                <a:cubicBezTo>
                  <a:pt x="10530" y="3510"/>
                  <a:pt x="10935" y="3510"/>
                  <a:pt x="11340" y="3510"/>
                </a:cubicBezTo>
                <a:cubicBezTo>
                  <a:pt x="11340" y="3510"/>
                  <a:pt x="11340" y="3510"/>
                  <a:pt x="11475" y="3510"/>
                </a:cubicBezTo>
                <a:cubicBezTo>
                  <a:pt x="12960" y="3510"/>
                  <a:pt x="13365" y="3915"/>
                  <a:pt x="13500" y="4320"/>
                </a:cubicBezTo>
                <a:cubicBezTo>
                  <a:pt x="13500" y="4455"/>
                  <a:pt x="13500" y="4455"/>
                  <a:pt x="13500" y="4455"/>
                </a:cubicBezTo>
                <a:cubicBezTo>
                  <a:pt x="13770" y="4455"/>
                  <a:pt x="13770" y="4455"/>
                  <a:pt x="13770" y="4455"/>
                </a:cubicBezTo>
                <a:cubicBezTo>
                  <a:pt x="13905" y="4455"/>
                  <a:pt x="13905" y="4590"/>
                  <a:pt x="13905" y="4590"/>
                </a:cubicBezTo>
                <a:cubicBezTo>
                  <a:pt x="14040" y="4725"/>
                  <a:pt x="14040" y="4725"/>
                  <a:pt x="14040" y="4725"/>
                </a:cubicBezTo>
                <a:cubicBezTo>
                  <a:pt x="14040" y="4725"/>
                  <a:pt x="13905" y="4860"/>
                  <a:pt x="13905" y="4860"/>
                </a:cubicBezTo>
                <a:cubicBezTo>
                  <a:pt x="13635" y="4860"/>
                  <a:pt x="13635" y="4860"/>
                  <a:pt x="13635" y="4860"/>
                </a:cubicBezTo>
                <a:cubicBezTo>
                  <a:pt x="13635" y="5130"/>
                  <a:pt x="13635" y="5130"/>
                  <a:pt x="13635" y="5130"/>
                </a:cubicBezTo>
                <a:cubicBezTo>
                  <a:pt x="13500" y="5535"/>
                  <a:pt x="13230" y="5940"/>
                  <a:pt x="12555" y="6075"/>
                </a:cubicBezTo>
                <a:cubicBezTo>
                  <a:pt x="12285" y="6210"/>
                  <a:pt x="12285" y="6210"/>
                  <a:pt x="12285" y="6210"/>
                </a:cubicBezTo>
                <a:cubicBezTo>
                  <a:pt x="12420" y="6885"/>
                  <a:pt x="12420" y="6885"/>
                  <a:pt x="12420" y="6885"/>
                </a:cubicBezTo>
                <a:cubicBezTo>
                  <a:pt x="12420" y="7020"/>
                  <a:pt x="12555" y="7290"/>
                  <a:pt x="12825" y="7425"/>
                </a:cubicBezTo>
                <a:cubicBezTo>
                  <a:pt x="13095" y="7425"/>
                  <a:pt x="13095" y="7425"/>
                  <a:pt x="13095" y="7425"/>
                </a:cubicBezTo>
                <a:cubicBezTo>
                  <a:pt x="13095" y="7425"/>
                  <a:pt x="12960" y="7425"/>
                  <a:pt x="12825" y="7560"/>
                </a:cubicBezTo>
                <a:cubicBezTo>
                  <a:pt x="12420" y="7560"/>
                  <a:pt x="12015" y="7560"/>
                  <a:pt x="11475" y="7560"/>
                </a:cubicBezTo>
                <a:cubicBezTo>
                  <a:pt x="10935" y="7560"/>
                  <a:pt x="10260" y="7560"/>
                  <a:pt x="9720" y="7425"/>
                </a:cubicBezTo>
                <a:cubicBezTo>
                  <a:pt x="9990" y="7425"/>
                  <a:pt x="9990" y="7425"/>
                  <a:pt x="9990" y="7425"/>
                </a:cubicBezTo>
                <a:cubicBezTo>
                  <a:pt x="10260" y="7290"/>
                  <a:pt x="10395" y="7020"/>
                  <a:pt x="10395" y="6885"/>
                </a:cubicBezTo>
                <a:cubicBezTo>
                  <a:pt x="10530" y="6210"/>
                  <a:pt x="10530" y="6210"/>
                  <a:pt x="10530" y="6210"/>
                </a:cubicBezTo>
                <a:lnTo>
                  <a:pt x="10260" y="6075"/>
                </a:lnTo>
                <a:close/>
                <a:moveTo>
                  <a:pt x="11475" y="2160"/>
                </a:moveTo>
                <a:cubicBezTo>
                  <a:pt x="16605" y="2160"/>
                  <a:pt x="19035" y="3780"/>
                  <a:pt x="19035" y="4725"/>
                </a:cubicBezTo>
                <a:cubicBezTo>
                  <a:pt x="19035" y="5400"/>
                  <a:pt x="17550" y="6750"/>
                  <a:pt x="14580" y="7290"/>
                </a:cubicBezTo>
                <a:cubicBezTo>
                  <a:pt x="13095" y="6750"/>
                  <a:pt x="13095" y="6750"/>
                  <a:pt x="13095" y="6750"/>
                </a:cubicBezTo>
                <a:cubicBezTo>
                  <a:pt x="13095" y="6615"/>
                  <a:pt x="13095" y="6615"/>
                  <a:pt x="13095" y="6615"/>
                </a:cubicBezTo>
                <a:cubicBezTo>
                  <a:pt x="13905" y="6345"/>
                  <a:pt x="14175" y="5805"/>
                  <a:pt x="14310" y="5400"/>
                </a:cubicBezTo>
                <a:cubicBezTo>
                  <a:pt x="14445" y="5400"/>
                  <a:pt x="14580" y="5265"/>
                  <a:pt x="14715" y="5130"/>
                </a:cubicBezTo>
                <a:cubicBezTo>
                  <a:pt x="14715" y="4995"/>
                  <a:pt x="14715" y="4725"/>
                  <a:pt x="14715" y="4590"/>
                </a:cubicBezTo>
                <a:cubicBezTo>
                  <a:pt x="14580" y="4455"/>
                  <a:pt x="14580" y="4455"/>
                  <a:pt x="14580" y="4455"/>
                </a:cubicBezTo>
                <a:cubicBezTo>
                  <a:pt x="14580" y="4185"/>
                  <a:pt x="14310" y="3915"/>
                  <a:pt x="14040" y="3780"/>
                </a:cubicBezTo>
                <a:cubicBezTo>
                  <a:pt x="13500" y="2970"/>
                  <a:pt x="12285" y="2835"/>
                  <a:pt x="11475" y="2835"/>
                </a:cubicBezTo>
                <a:cubicBezTo>
                  <a:pt x="11340" y="2835"/>
                  <a:pt x="11340" y="2835"/>
                  <a:pt x="11205" y="2835"/>
                </a:cubicBezTo>
                <a:cubicBezTo>
                  <a:pt x="10800" y="2835"/>
                  <a:pt x="10530" y="2835"/>
                  <a:pt x="10260" y="2700"/>
                </a:cubicBezTo>
                <a:cubicBezTo>
                  <a:pt x="10125" y="2700"/>
                  <a:pt x="9990" y="2565"/>
                  <a:pt x="9990" y="2565"/>
                </a:cubicBezTo>
                <a:cubicBezTo>
                  <a:pt x="9855" y="2430"/>
                  <a:pt x="9720" y="2565"/>
                  <a:pt x="9585" y="2565"/>
                </a:cubicBezTo>
                <a:cubicBezTo>
                  <a:pt x="9315" y="2700"/>
                  <a:pt x="9315" y="2700"/>
                  <a:pt x="9315" y="2700"/>
                </a:cubicBezTo>
                <a:cubicBezTo>
                  <a:pt x="9315" y="2970"/>
                  <a:pt x="9315" y="2970"/>
                  <a:pt x="9315" y="2970"/>
                </a:cubicBezTo>
                <a:cubicBezTo>
                  <a:pt x="9315" y="2970"/>
                  <a:pt x="9315" y="3105"/>
                  <a:pt x="9315" y="3105"/>
                </a:cubicBezTo>
                <a:cubicBezTo>
                  <a:pt x="9315" y="3105"/>
                  <a:pt x="9315" y="3105"/>
                  <a:pt x="9315" y="3240"/>
                </a:cubicBezTo>
                <a:cubicBezTo>
                  <a:pt x="9315" y="3240"/>
                  <a:pt x="9315" y="3240"/>
                  <a:pt x="9315" y="3240"/>
                </a:cubicBezTo>
                <a:cubicBezTo>
                  <a:pt x="9315" y="3240"/>
                  <a:pt x="9180" y="3240"/>
                  <a:pt x="9180" y="3375"/>
                </a:cubicBezTo>
                <a:cubicBezTo>
                  <a:pt x="9045" y="3510"/>
                  <a:pt x="8910" y="3645"/>
                  <a:pt x="8775" y="3780"/>
                </a:cubicBezTo>
                <a:cubicBezTo>
                  <a:pt x="8505" y="3915"/>
                  <a:pt x="8235" y="4185"/>
                  <a:pt x="8235" y="4455"/>
                </a:cubicBezTo>
                <a:cubicBezTo>
                  <a:pt x="8100" y="4590"/>
                  <a:pt x="8100" y="4590"/>
                  <a:pt x="8100" y="4590"/>
                </a:cubicBezTo>
                <a:cubicBezTo>
                  <a:pt x="8100" y="4725"/>
                  <a:pt x="8100" y="4995"/>
                  <a:pt x="8235" y="5130"/>
                </a:cubicBezTo>
                <a:cubicBezTo>
                  <a:pt x="8235" y="5265"/>
                  <a:pt x="8370" y="5400"/>
                  <a:pt x="8640" y="5400"/>
                </a:cubicBezTo>
                <a:cubicBezTo>
                  <a:pt x="8775" y="5805"/>
                  <a:pt x="9045" y="6345"/>
                  <a:pt x="9720" y="6615"/>
                </a:cubicBezTo>
                <a:cubicBezTo>
                  <a:pt x="9720" y="6750"/>
                  <a:pt x="9720" y="6750"/>
                  <a:pt x="9720" y="6750"/>
                </a:cubicBezTo>
                <a:cubicBezTo>
                  <a:pt x="8235" y="7290"/>
                  <a:pt x="8235" y="7290"/>
                  <a:pt x="8235" y="7290"/>
                </a:cubicBezTo>
                <a:cubicBezTo>
                  <a:pt x="5400" y="6615"/>
                  <a:pt x="3915" y="5400"/>
                  <a:pt x="3915" y="4725"/>
                </a:cubicBezTo>
                <a:cubicBezTo>
                  <a:pt x="3915" y="3780"/>
                  <a:pt x="6480" y="2160"/>
                  <a:pt x="11475" y="2160"/>
                </a:cubicBezTo>
                <a:close/>
                <a:moveTo>
                  <a:pt x="19440" y="10665"/>
                </a:moveTo>
                <a:cubicBezTo>
                  <a:pt x="19440" y="10530"/>
                  <a:pt x="19440" y="10530"/>
                  <a:pt x="19440" y="10530"/>
                </a:cubicBezTo>
                <a:cubicBezTo>
                  <a:pt x="20520" y="9720"/>
                  <a:pt x="21195" y="8775"/>
                  <a:pt x="21195" y="7695"/>
                </a:cubicBezTo>
                <a:cubicBezTo>
                  <a:pt x="21195" y="4725"/>
                  <a:pt x="21195" y="4725"/>
                  <a:pt x="21195" y="4725"/>
                </a:cubicBezTo>
                <a:cubicBezTo>
                  <a:pt x="21195" y="2025"/>
                  <a:pt x="17010" y="0"/>
                  <a:pt x="11475" y="0"/>
                </a:cubicBezTo>
                <a:cubicBezTo>
                  <a:pt x="5940" y="0"/>
                  <a:pt x="1755" y="2025"/>
                  <a:pt x="1755" y="4725"/>
                </a:cubicBezTo>
                <a:cubicBezTo>
                  <a:pt x="1755" y="5535"/>
                  <a:pt x="1755" y="5535"/>
                  <a:pt x="1755" y="5535"/>
                </a:cubicBezTo>
                <a:cubicBezTo>
                  <a:pt x="675" y="6345"/>
                  <a:pt x="0" y="7290"/>
                  <a:pt x="0" y="8235"/>
                </a:cubicBezTo>
                <a:cubicBezTo>
                  <a:pt x="0" y="11340"/>
                  <a:pt x="0" y="11340"/>
                  <a:pt x="0" y="11340"/>
                </a:cubicBezTo>
                <a:cubicBezTo>
                  <a:pt x="0" y="12555"/>
                  <a:pt x="810" y="13635"/>
                  <a:pt x="2160" y="14445"/>
                </a:cubicBezTo>
                <a:cubicBezTo>
                  <a:pt x="2160" y="16740"/>
                  <a:pt x="2160" y="16740"/>
                  <a:pt x="2160" y="16740"/>
                </a:cubicBezTo>
                <a:cubicBezTo>
                  <a:pt x="2160" y="19440"/>
                  <a:pt x="6480" y="21600"/>
                  <a:pt x="11880" y="21600"/>
                </a:cubicBezTo>
                <a:cubicBezTo>
                  <a:pt x="17280" y="21600"/>
                  <a:pt x="21600" y="19440"/>
                  <a:pt x="21600" y="16740"/>
                </a:cubicBezTo>
                <a:cubicBezTo>
                  <a:pt x="21600" y="13635"/>
                  <a:pt x="21600" y="13635"/>
                  <a:pt x="21600" y="13635"/>
                </a:cubicBezTo>
                <a:cubicBezTo>
                  <a:pt x="21600" y="12555"/>
                  <a:pt x="20790" y="11475"/>
                  <a:pt x="19440" y="10665"/>
                </a:cubicBezTo>
                <a:close/>
                <a:moveTo>
                  <a:pt x="20925" y="13635"/>
                </a:moveTo>
                <a:cubicBezTo>
                  <a:pt x="20925" y="15930"/>
                  <a:pt x="16740" y="17955"/>
                  <a:pt x="11880" y="17955"/>
                </a:cubicBezTo>
                <a:cubicBezTo>
                  <a:pt x="11610" y="17955"/>
                  <a:pt x="11475" y="17955"/>
                  <a:pt x="11205" y="17955"/>
                </a:cubicBezTo>
                <a:cubicBezTo>
                  <a:pt x="11205" y="17955"/>
                  <a:pt x="11205" y="17955"/>
                  <a:pt x="11070" y="17955"/>
                </a:cubicBezTo>
                <a:cubicBezTo>
                  <a:pt x="10935" y="17955"/>
                  <a:pt x="10665" y="17955"/>
                  <a:pt x="10530" y="17955"/>
                </a:cubicBezTo>
                <a:cubicBezTo>
                  <a:pt x="10395" y="17955"/>
                  <a:pt x="10260" y="17955"/>
                  <a:pt x="10260" y="17955"/>
                </a:cubicBezTo>
                <a:cubicBezTo>
                  <a:pt x="10125" y="17955"/>
                  <a:pt x="10125" y="17955"/>
                  <a:pt x="10125" y="17955"/>
                </a:cubicBezTo>
                <a:cubicBezTo>
                  <a:pt x="7155" y="17550"/>
                  <a:pt x="4590" y="16470"/>
                  <a:pt x="3510" y="15120"/>
                </a:cubicBezTo>
                <a:cubicBezTo>
                  <a:pt x="3510" y="15120"/>
                  <a:pt x="3510" y="15120"/>
                  <a:pt x="3375" y="15120"/>
                </a:cubicBezTo>
                <a:cubicBezTo>
                  <a:pt x="3375" y="15120"/>
                  <a:pt x="3375" y="15120"/>
                  <a:pt x="3375" y="14985"/>
                </a:cubicBezTo>
                <a:cubicBezTo>
                  <a:pt x="3915" y="15255"/>
                  <a:pt x="4455" y="15390"/>
                  <a:pt x="4995" y="15660"/>
                </a:cubicBezTo>
                <a:cubicBezTo>
                  <a:pt x="6615" y="16605"/>
                  <a:pt x="9180" y="17280"/>
                  <a:pt x="11880" y="17280"/>
                </a:cubicBezTo>
                <a:cubicBezTo>
                  <a:pt x="16740" y="17280"/>
                  <a:pt x="20115" y="15390"/>
                  <a:pt x="20115" y="13635"/>
                </a:cubicBezTo>
                <a:cubicBezTo>
                  <a:pt x="20115" y="13230"/>
                  <a:pt x="19845" y="12690"/>
                  <a:pt x="19305" y="12285"/>
                </a:cubicBezTo>
                <a:cubicBezTo>
                  <a:pt x="19305" y="12150"/>
                  <a:pt x="19305" y="12150"/>
                  <a:pt x="19305" y="12150"/>
                </a:cubicBezTo>
                <a:cubicBezTo>
                  <a:pt x="19305" y="12150"/>
                  <a:pt x="19305" y="12015"/>
                  <a:pt x="19305" y="12015"/>
                </a:cubicBezTo>
                <a:cubicBezTo>
                  <a:pt x="19305" y="12015"/>
                  <a:pt x="19305" y="12015"/>
                  <a:pt x="19305" y="11880"/>
                </a:cubicBezTo>
                <a:cubicBezTo>
                  <a:pt x="19440" y="11880"/>
                  <a:pt x="19440" y="11880"/>
                  <a:pt x="19440" y="11745"/>
                </a:cubicBezTo>
                <a:cubicBezTo>
                  <a:pt x="19440" y="11745"/>
                  <a:pt x="19440" y="11745"/>
                  <a:pt x="19440" y="11610"/>
                </a:cubicBezTo>
                <a:cubicBezTo>
                  <a:pt x="19440" y="11610"/>
                  <a:pt x="19440" y="11610"/>
                  <a:pt x="19440" y="11610"/>
                </a:cubicBezTo>
                <a:cubicBezTo>
                  <a:pt x="19440" y="11475"/>
                  <a:pt x="19440" y="11475"/>
                  <a:pt x="19440" y="11475"/>
                </a:cubicBezTo>
                <a:cubicBezTo>
                  <a:pt x="20115" y="12015"/>
                  <a:pt x="20925" y="12690"/>
                  <a:pt x="20925" y="13635"/>
                </a:cubicBezTo>
                <a:close/>
                <a:moveTo>
                  <a:pt x="13365" y="18630"/>
                </a:moveTo>
                <a:cubicBezTo>
                  <a:pt x="13365" y="18630"/>
                  <a:pt x="13365" y="18630"/>
                  <a:pt x="13365" y="18630"/>
                </a:cubicBezTo>
                <a:cubicBezTo>
                  <a:pt x="13635" y="18630"/>
                  <a:pt x="13770" y="18630"/>
                  <a:pt x="14040" y="18630"/>
                </a:cubicBezTo>
                <a:cubicBezTo>
                  <a:pt x="14040" y="18630"/>
                  <a:pt x="14175" y="18630"/>
                  <a:pt x="14175" y="18630"/>
                </a:cubicBezTo>
                <a:cubicBezTo>
                  <a:pt x="14310" y="18495"/>
                  <a:pt x="14580" y="18495"/>
                  <a:pt x="14715" y="18495"/>
                </a:cubicBezTo>
                <a:cubicBezTo>
                  <a:pt x="14715" y="20655"/>
                  <a:pt x="14715" y="20655"/>
                  <a:pt x="14715" y="20655"/>
                </a:cubicBezTo>
                <a:cubicBezTo>
                  <a:pt x="14310" y="20790"/>
                  <a:pt x="13770" y="20790"/>
                  <a:pt x="13365" y="20790"/>
                </a:cubicBezTo>
                <a:cubicBezTo>
                  <a:pt x="13365" y="18630"/>
                  <a:pt x="13365" y="18630"/>
                  <a:pt x="13365" y="18630"/>
                </a:cubicBezTo>
                <a:cubicBezTo>
                  <a:pt x="13365" y="18630"/>
                  <a:pt x="13365" y="18630"/>
                  <a:pt x="13365" y="18630"/>
                </a:cubicBezTo>
                <a:close/>
                <a:moveTo>
                  <a:pt x="15525" y="18360"/>
                </a:moveTo>
                <a:cubicBezTo>
                  <a:pt x="15525" y="18360"/>
                  <a:pt x="15525" y="18360"/>
                  <a:pt x="15525" y="18360"/>
                </a:cubicBezTo>
                <a:cubicBezTo>
                  <a:pt x="15795" y="18360"/>
                  <a:pt x="15930" y="18225"/>
                  <a:pt x="16065" y="18225"/>
                </a:cubicBezTo>
                <a:cubicBezTo>
                  <a:pt x="16200" y="18225"/>
                  <a:pt x="16200" y="18225"/>
                  <a:pt x="16200" y="18225"/>
                </a:cubicBezTo>
                <a:cubicBezTo>
                  <a:pt x="16335" y="18225"/>
                  <a:pt x="16470" y="18090"/>
                  <a:pt x="16605" y="18090"/>
                </a:cubicBezTo>
                <a:cubicBezTo>
                  <a:pt x="16605" y="20250"/>
                  <a:pt x="16605" y="20250"/>
                  <a:pt x="16605" y="20250"/>
                </a:cubicBezTo>
                <a:cubicBezTo>
                  <a:pt x="16200" y="20385"/>
                  <a:pt x="15795" y="20385"/>
                  <a:pt x="15525" y="20520"/>
                </a:cubicBezTo>
                <a:cubicBezTo>
                  <a:pt x="15525" y="18360"/>
                  <a:pt x="15525" y="18360"/>
                  <a:pt x="15525" y="18360"/>
                </a:cubicBezTo>
                <a:close/>
                <a:moveTo>
                  <a:pt x="17280" y="17820"/>
                </a:moveTo>
                <a:cubicBezTo>
                  <a:pt x="17280" y="17820"/>
                  <a:pt x="17280" y="17820"/>
                  <a:pt x="17280" y="17820"/>
                </a:cubicBezTo>
                <a:cubicBezTo>
                  <a:pt x="17415" y="17820"/>
                  <a:pt x="17415" y="17820"/>
                  <a:pt x="17415" y="17820"/>
                </a:cubicBezTo>
                <a:cubicBezTo>
                  <a:pt x="17550" y="17820"/>
                  <a:pt x="17685" y="17685"/>
                  <a:pt x="17820" y="17685"/>
                </a:cubicBezTo>
                <a:cubicBezTo>
                  <a:pt x="17955" y="17685"/>
                  <a:pt x="17955" y="17685"/>
                  <a:pt x="17955" y="17550"/>
                </a:cubicBezTo>
                <a:cubicBezTo>
                  <a:pt x="17955" y="17550"/>
                  <a:pt x="17955" y="17550"/>
                  <a:pt x="17955" y="17550"/>
                </a:cubicBezTo>
                <a:cubicBezTo>
                  <a:pt x="17955" y="19710"/>
                  <a:pt x="17955" y="19710"/>
                  <a:pt x="17955" y="19710"/>
                </a:cubicBezTo>
                <a:cubicBezTo>
                  <a:pt x="17820" y="19845"/>
                  <a:pt x="17550" y="19980"/>
                  <a:pt x="17280" y="19980"/>
                </a:cubicBezTo>
                <a:cubicBezTo>
                  <a:pt x="17280" y="17820"/>
                  <a:pt x="17280" y="17820"/>
                  <a:pt x="17280" y="17820"/>
                </a:cubicBezTo>
                <a:close/>
                <a:moveTo>
                  <a:pt x="18765" y="17280"/>
                </a:moveTo>
                <a:cubicBezTo>
                  <a:pt x="18765" y="17280"/>
                  <a:pt x="18900" y="17145"/>
                  <a:pt x="18900" y="17145"/>
                </a:cubicBezTo>
                <a:cubicBezTo>
                  <a:pt x="18900" y="17145"/>
                  <a:pt x="19035" y="17145"/>
                  <a:pt x="19035" y="17145"/>
                </a:cubicBezTo>
                <a:cubicBezTo>
                  <a:pt x="19170" y="17010"/>
                  <a:pt x="19305" y="17010"/>
                  <a:pt x="19440" y="16875"/>
                </a:cubicBezTo>
                <a:cubicBezTo>
                  <a:pt x="19440" y="16875"/>
                  <a:pt x="19440" y="16875"/>
                  <a:pt x="19440" y="16875"/>
                </a:cubicBezTo>
                <a:cubicBezTo>
                  <a:pt x="19440" y="18900"/>
                  <a:pt x="19440" y="18900"/>
                  <a:pt x="19440" y="18900"/>
                </a:cubicBezTo>
                <a:cubicBezTo>
                  <a:pt x="19170" y="19035"/>
                  <a:pt x="19035" y="19305"/>
                  <a:pt x="18765" y="19440"/>
                </a:cubicBezTo>
                <a:cubicBezTo>
                  <a:pt x="18765" y="17280"/>
                  <a:pt x="18765" y="17280"/>
                  <a:pt x="18765" y="17280"/>
                </a:cubicBezTo>
                <a:close/>
                <a:moveTo>
                  <a:pt x="4320" y="16875"/>
                </a:moveTo>
                <a:cubicBezTo>
                  <a:pt x="4590" y="17010"/>
                  <a:pt x="4725" y="17145"/>
                  <a:pt x="4995" y="17280"/>
                </a:cubicBezTo>
                <a:cubicBezTo>
                  <a:pt x="4995" y="19440"/>
                  <a:pt x="4995" y="19440"/>
                  <a:pt x="4995" y="19440"/>
                </a:cubicBezTo>
                <a:cubicBezTo>
                  <a:pt x="4725" y="19305"/>
                  <a:pt x="4590" y="19035"/>
                  <a:pt x="4320" y="18900"/>
                </a:cubicBezTo>
                <a:lnTo>
                  <a:pt x="4320" y="16875"/>
                </a:lnTo>
                <a:close/>
                <a:moveTo>
                  <a:pt x="2160" y="11475"/>
                </a:moveTo>
                <a:cubicBezTo>
                  <a:pt x="2160" y="11475"/>
                  <a:pt x="2160" y="11475"/>
                  <a:pt x="2160" y="11475"/>
                </a:cubicBezTo>
                <a:cubicBezTo>
                  <a:pt x="2295" y="11610"/>
                  <a:pt x="2430" y="11610"/>
                  <a:pt x="2565" y="11745"/>
                </a:cubicBezTo>
                <a:cubicBezTo>
                  <a:pt x="2565" y="11745"/>
                  <a:pt x="2700" y="11745"/>
                  <a:pt x="2700" y="11745"/>
                </a:cubicBezTo>
                <a:cubicBezTo>
                  <a:pt x="2700" y="11745"/>
                  <a:pt x="2835" y="11880"/>
                  <a:pt x="2835" y="11880"/>
                </a:cubicBezTo>
                <a:cubicBezTo>
                  <a:pt x="2835" y="13635"/>
                  <a:pt x="2835" y="13635"/>
                  <a:pt x="2835" y="13635"/>
                </a:cubicBezTo>
                <a:cubicBezTo>
                  <a:pt x="2430" y="13635"/>
                  <a:pt x="2430" y="13635"/>
                  <a:pt x="2430" y="13635"/>
                </a:cubicBezTo>
                <a:cubicBezTo>
                  <a:pt x="2295" y="13635"/>
                  <a:pt x="2160" y="13635"/>
                  <a:pt x="2160" y="13500"/>
                </a:cubicBezTo>
                <a:lnTo>
                  <a:pt x="2160" y="11475"/>
                </a:lnTo>
                <a:close/>
                <a:moveTo>
                  <a:pt x="3780" y="12285"/>
                </a:moveTo>
                <a:cubicBezTo>
                  <a:pt x="3915" y="12285"/>
                  <a:pt x="4050" y="12420"/>
                  <a:pt x="4185" y="12420"/>
                </a:cubicBezTo>
                <a:cubicBezTo>
                  <a:pt x="4185" y="12420"/>
                  <a:pt x="4185" y="12420"/>
                  <a:pt x="4320" y="12420"/>
                </a:cubicBezTo>
                <a:cubicBezTo>
                  <a:pt x="4320" y="12420"/>
                  <a:pt x="4320" y="12420"/>
                  <a:pt x="4320" y="12420"/>
                </a:cubicBezTo>
                <a:cubicBezTo>
                  <a:pt x="4320" y="14580"/>
                  <a:pt x="4320" y="14580"/>
                  <a:pt x="4320" y="14580"/>
                </a:cubicBezTo>
                <a:cubicBezTo>
                  <a:pt x="4050" y="14580"/>
                  <a:pt x="3780" y="14445"/>
                  <a:pt x="3645" y="14310"/>
                </a:cubicBezTo>
                <a:cubicBezTo>
                  <a:pt x="3645" y="12150"/>
                  <a:pt x="3645" y="12150"/>
                  <a:pt x="3645" y="12150"/>
                </a:cubicBezTo>
                <a:cubicBezTo>
                  <a:pt x="3645" y="12150"/>
                  <a:pt x="3645" y="12150"/>
                  <a:pt x="3645" y="12150"/>
                </a:cubicBezTo>
                <a:cubicBezTo>
                  <a:pt x="3645" y="12285"/>
                  <a:pt x="3645" y="12285"/>
                  <a:pt x="3780" y="12285"/>
                </a:cubicBezTo>
                <a:close/>
                <a:moveTo>
                  <a:pt x="5535" y="12825"/>
                </a:moveTo>
                <a:cubicBezTo>
                  <a:pt x="5670" y="12825"/>
                  <a:pt x="5805" y="12960"/>
                  <a:pt x="6075" y="12960"/>
                </a:cubicBezTo>
                <a:cubicBezTo>
                  <a:pt x="6075" y="12960"/>
                  <a:pt x="6075" y="12960"/>
                  <a:pt x="6075" y="12960"/>
                </a:cubicBezTo>
                <a:cubicBezTo>
                  <a:pt x="6075" y="15120"/>
                  <a:pt x="6075" y="15120"/>
                  <a:pt x="6075" y="15120"/>
                </a:cubicBezTo>
                <a:cubicBezTo>
                  <a:pt x="6075" y="15120"/>
                  <a:pt x="6075" y="15120"/>
                  <a:pt x="6075" y="15120"/>
                </a:cubicBezTo>
                <a:cubicBezTo>
                  <a:pt x="5805" y="15120"/>
                  <a:pt x="5670" y="14985"/>
                  <a:pt x="5535" y="14985"/>
                </a:cubicBezTo>
                <a:cubicBezTo>
                  <a:pt x="5400" y="14985"/>
                  <a:pt x="5130" y="14850"/>
                  <a:pt x="4995" y="14850"/>
                </a:cubicBezTo>
                <a:cubicBezTo>
                  <a:pt x="4995" y="12690"/>
                  <a:pt x="4995" y="12690"/>
                  <a:pt x="4995" y="12690"/>
                </a:cubicBezTo>
                <a:cubicBezTo>
                  <a:pt x="5130" y="12690"/>
                  <a:pt x="5265" y="12825"/>
                  <a:pt x="5400" y="12825"/>
                </a:cubicBezTo>
                <a:cubicBezTo>
                  <a:pt x="5400" y="12825"/>
                  <a:pt x="5400" y="12825"/>
                  <a:pt x="5535" y="12825"/>
                </a:cubicBezTo>
                <a:close/>
                <a:moveTo>
                  <a:pt x="7560" y="13230"/>
                </a:moveTo>
                <a:cubicBezTo>
                  <a:pt x="7830" y="13230"/>
                  <a:pt x="7965" y="13230"/>
                  <a:pt x="8235" y="13230"/>
                </a:cubicBezTo>
                <a:cubicBezTo>
                  <a:pt x="8235" y="13230"/>
                  <a:pt x="8235" y="13230"/>
                  <a:pt x="8235" y="13230"/>
                </a:cubicBezTo>
                <a:cubicBezTo>
                  <a:pt x="8235" y="13230"/>
                  <a:pt x="8235" y="13230"/>
                  <a:pt x="8235" y="13230"/>
                </a:cubicBezTo>
                <a:cubicBezTo>
                  <a:pt x="8235" y="15390"/>
                  <a:pt x="8235" y="15390"/>
                  <a:pt x="8235" y="15390"/>
                </a:cubicBezTo>
                <a:cubicBezTo>
                  <a:pt x="7965" y="15390"/>
                  <a:pt x="7830" y="15390"/>
                  <a:pt x="7560" y="15390"/>
                </a:cubicBezTo>
                <a:cubicBezTo>
                  <a:pt x="7425" y="15390"/>
                  <a:pt x="7290" y="15255"/>
                  <a:pt x="7155" y="15255"/>
                </a:cubicBezTo>
                <a:cubicBezTo>
                  <a:pt x="7020" y="15255"/>
                  <a:pt x="7020" y="15255"/>
                  <a:pt x="6885" y="15255"/>
                </a:cubicBezTo>
                <a:cubicBezTo>
                  <a:pt x="6885" y="13095"/>
                  <a:pt x="6885" y="13095"/>
                  <a:pt x="6885" y="13095"/>
                </a:cubicBezTo>
                <a:cubicBezTo>
                  <a:pt x="7020" y="13095"/>
                  <a:pt x="7290" y="13095"/>
                  <a:pt x="7425" y="13230"/>
                </a:cubicBezTo>
                <a:cubicBezTo>
                  <a:pt x="7425" y="13230"/>
                  <a:pt x="7560" y="13230"/>
                  <a:pt x="7560" y="13230"/>
                </a:cubicBezTo>
                <a:close/>
                <a:moveTo>
                  <a:pt x="9720" y="13365"/>
                </a:moveTo>
                <a:cubicBezTo>
                  <a:pt x="9990" y="13365"/>
                  <a:pt x="10260" y="13365"/>
                  <a:pt x="10395" y="13365"/>
                </a:cubicBezTo>
                <a:cubicBezTo>
                  <a:pt x="10395" y="15525"/>
                  <a:pt x="10395" y="15525"/>
                  <a:pt x="10395" y="15525"/>
                </a:cubicBezTo>
                <a:cubicBezTo>
                  <a:pt x="10395" y="15525"/>
                  <a:pt x="10395" y="15525"/>
                  <a:pt x="10395" y="15525"/>
                </a:cubicBezTo>
                <a:cubicBezTo>
                  <a:pt x="10125" y="15525"/>
                  <a:pt x="9990" y="15525"/>
                  <a:pt x="9720" y="15525"/>
                </a:cubicBezTo>
                <a:cubicBezTo>
                  <a:pt x="9450" y="15525"/>
                  <a:pt x="9180" y="15525"/>
                  <a:pt x="9045" y="15525"/>
                </a:cubicBezTo>
                <a:cubicBezTo>
                  <a:pt x="9045" y="13365"/>
                  <a:pt x="9045" y="13365"/>
                  <a:pt x="9045" y="13365"/>
                </a:cubicBezTo>
                <a:cubicBezTo>
                  <a:pt x="9045" y="13365"/>
                  <a:pt x="9045" y="13365"/>
                  <a:pt x="9045" y="13365"/>
                </a:cubicBezTo>
                <a:cubicBezTo>
                  <a:pt x="9315" y="13365"/>
                  <a:pt x="9450" y="13365"/>
                  <a:pt x="9720" y="13365"/>
                </a:cubicBezTo>
                <a:close/>
                <a:moveTo>
                  <a:pt x="2565" y="6615"/>
                </a:moveTo>
                <a:cubicBezTo>
                  <a:pt x="2565" y="6615"/>
                  <a:pt x="2565" y="6615"/>
                  <a:pt x="2565" y="6615"/>
                </a:cubicBezTo>
                <a:cubicBezTo>
                  <a:pt x="2565" y="6750"/>
                  <a:pt x="2700" y="6750"/>
                  <a:pt x="2835" y="6885"/>
                </a:cubicBezTo>
                <a:cubicBezTo>
                  <a:pt x="2835" y="6885"/>
                  <a:pt x="2835" y="6885"/>
                  <a:pt x="2835" y="7020"/>
                </a:cubicBezTo>
                <a:cubicBezTo>
                  <a:pt x="2970" y="7020"/>
                  <a:pt x="2970" y="7155"/>
                  <a:pt x="3105" y="7155"/>
                </a:cubicBezTo>
                <a:cubicBezTo>
                  <a:pt x="3105" y="7290"/>
                  <a:pt x="3105" y="7290"/>
                  <a:pt x="3240" y="7290"/>
                </a:cubicBezTo>
                <a:cubicBezTo>
                  <a:pt x="3240" y="7290"/>
                  <a:pt x="3240" y="7290"/>
                  <a:pt x="3240" y="7290"/>
                </a:cubicBezTo>
                <a:cubicBezTo>
                  <a:pt x="3240" y="9315"/>
                  <a:pt x="3240" y="9315"/>
                  <a:pt x="3240" y="9315"/>
                </a:cubicBezTo>
                <a:cubicBezTo>
                  <a:pt x="2835" y="8775"/>
                  <a:pt x="2565" y="8235"/>
                  <a:pt x="2565" y="7695"/>
                </a:cubicBezTo>
                <a:lnTo>
                  <a:pt x="2565" y="6615"/>
                </a:lnTo>
                <a:close/>
                <a:moveTo>
                  <a:pt x="3915" y="7830"/>
                </a:moveTo>
                <a:cubicBezTo>
                  <a:pt x="3915" y="7830"/>
                  <a:pt x="3915" y="7830"/>
                  <a:pt x="4050" y="7830"/>
                </a:cubicBezTo>
                <a:cubicBezTo>
                  <a:pt x="4185" y="7965"/>
                  <a:pt x="4320" y="7965"/>
                  <a:pt x="4455" y="8100"/>
                </a:cubicBezTo>
                <a:cubicBezTo>
                  <a:pt x="4455" y="8100"/>
                  <a:pt x="4455" y="8100"/>
                  <a:pt x="4455" y="8100"/>
                </a:cubicBezTo>
                <a:cubicBezTo>
                  <a:pt x="4590" y="8235"/>
                  <a:pt x="4590" y="8235"/>
                  <a:pt x="4725" y="8235"/>
                </a:cubicBezTo>
                <a:cubicBezTo>
                  <a:pt x="4725" y="10395"/>
                  <a:pt x="4725" y="10395"/>
                  <a:pt x="4725" y="10395"/>
                </a:cubicBezTo>
                <a:cubicBezTo>
                  <a:pt x="4455" y="10260"/>
                  <a:pt x="4185" y="10125"/>
                  <a:pt x="3915" y="9990"/>
                </a:cubicBezTo>
                <a:cubicBezTo>
                  <a:pt x="3915" y="7830"/>
                  <a:pt x="3915" y="7830"/>
                  <a:pt x="3915" y="7830"/>
                </a:cubicBezTo>
                <a:close/>
                <a:moveTo>
                  <a:pt x="5400" y="8640"/>
                </a:moveTo>
                <a:cubicBezTo>
                  <a:pt x="5400" y="8640"/>
                  <a:pt x="5400" y="8640"/>
                  <a:pt x="5400" y="8640"/>
                </a:cubicBezTo>
                <a:cubicBezTo>
                  <a:pt x="5400" y="8640"/>
                  <a:pt x="5535" y="8640"/>
                  <a:pt x="5535" y="8640"/>
                </a:cubicBezTo>
                <a:cubicBezTo>
                  <a:pt x="5670" y="8775"/>
                  <a:pt x="5805" y="8775"/>
                  <a:pt x="5940" y="8775"/>
                </a:cubicBezTo>
                <a:cubicBezTo>
                  <a:pt x="6075" y="8775"/>
                  <a:pt x="6075" y="8775"/>
                  <a:pt x="6075" y="8910"/>
                </a:cubicBezTo>
                <a:cubicBezTo>
                  <a:pt x="6075" y="8910"/>
                  <a:pt x="6075" y="8910"/>
                  <a:pt x="6075" y="8910"/>
                </a:cubicBezTo>
                <a:cubicBezTo>
                  <a:pt x="6075" y="11070"/>
                  <a:pt x="6075" y="11070"/>
                  <a:pt x="6075" y="11070"/>
                </a:cubicBezTo>
                <a:cubicBezTo>
                  <a:pt x="5805" y="10935"/>
                  <a:pt x="5670" y="10800"/>
                  <a:pt x="5400" y="10800"/>
                </a:cubicBezTo>
                <a:cubicBezTo>
                  <a:pt x="5400" y="8640"/>
                  <a:pt x="5400" y="8640"/>
                  <a:pt x="5400" y="8640"/>
                </a:cubicBezTo>
                <a:close/>
                <a:moveTo>
                  <a:pt x="6885" y="9045"/>
                </a:moveTo>
                <a:cubicBezTo>
                  <a:pt x="7020" y="9180"/>
                  <a:pt x="7155" y="9180"/>
                  <a:pt x="7155" y="9180"/>
                </a:cubicBezTo>
                <a:cubicBezTo>
                  <a:pt x="7290" y="9180"/>
                  <a:pt x="7290" y="9180"/>
                  <a:pt x="7290" y="9180"/>
                </a:cubicBezTo>
                <a:cubicBezTo>
                  <a:pt x="7425" y="9315"/>
                  <a:pt x="7695" y="9315"/>
                  <a:pt x="7830" y="9315"/>
                </a:cubicBezTo>
                <a:cubicBezTo>
                  <a:pt x="7830" y="9315"/>
                  <a:pt x="7965" y="9315"/>
                  <a:pt x="7965" y="9315"/>
                </a:cubicBezTo>
                <a:cubicBezTo>
                  <a:pt x="7965" y="11475"/>
                  <a:pt x="7965" y="11475"/>
                  <a:pt x="7965" y="11475"/>
                </a:cubicBezTo>
                <a:cubicBezTo>
                  <a:pt x="7560" y="11475"/>
                  <a:pt x="7155" y="11340"/>
                  <a:pt x="6885" y="11205"/>
                </a:cubicBezTo>
                <a:cubicBezTo>
                  <a:pt x="6885" y="9045"/>
                  <a:pt x="6885" y="9045"/>
                  <a:pt x="6885" y="9045"/>
                </a:cubicBezTo>
                <a:close/>
                <a:moveTo>
                  <a:pt x="8640" y="9450"/>
                </a:moveTo>
                <a:cubicBezTo>
                  <a:pt x="8775" y="9585"/>
                  <a:pt x="9045" y="9585"/>
                  <a:pt x="9180" y="9585"/>
                </a:cubicBezTo>
                <a:cubicBezTo>
                  <a:pt x="9315" y="9585"/>
                  <a:pt x="9315" y="9585"/>
                  <a:pt x="9450" y="9585"/>
                </a:cubicBezTo>
                <a:cubicBezTo>
                  <a:pt x="9585" y="9585"/>
                  <a:pt x="9855" y="9585"/>
                  <a:pt x="9990" y="9720"/>
                </a:cubicBezTo>
                <a:cubicBezTo>
                  <a:pt x="9990" y="9720"/>
                  <a:pt x="9990" y="9720"/>
                  <a:pt x="9990" y="9720"/>
                </a:cubicBezTo>
                <a:cubicBezTo>
                  <a:pt x="9990" y="9720"/>
                  <a:pt x="10125" y="9720"/>
                  <a:pt x="10125" y="9720"/>
                </a:cubicBezTo>
                <a:cubicBezTo>
                  <a:pt x="10125" y="11880"/>
                  <a:pt x="10125" y="11880"/>
                  <a:pt x="10125" y="11880"/>
                </a:cubicBezTo>
                <a:cubicBezTo>
                  <a:pt x="9585" y="11745"/>
                  <a:pt x="9045" y="11745"/>
                  <a:pt x="8640" y="11610"/>
                </a:cubicBezTo>
                <a:lnTo>
                  <a:pt x="8640" y="9450"/>
                </a:lnTo>
                <a:close/>
                <a:moveTo>
                  <a:pt x="11475" y="9720"/>
                </a:moveTo>
                <a:cubicBezTo>
                  <a:pt x="11745" y="9720"/>
                  <a:pt x="12015" y="9720"/>
                  <a:pt x="12150" y="9720"/>
                </a:cubicBezTo>
                <a:cubicBezTo>
                  <a:pt x="12150" y="9720"/>
                  <a:pt x="12285" y="9720"/>
                  <a:pt x="12285" y="9720"/>
                </a:cubicBezTo>
                <a:cubicBezTo>
                  <a:pt x="12285" y="11880"/>
                  <a:pt x="12285" y="11880"/>
                  <a:pt x="12285" y="11880"/>
                </a:cubicBezTo>
                <a:cubicBezTo>
                  <a:pt x="12015" y="11880"/>
                  <a:pt x="11745" y="11880"/>
                  <a:pt x="11475" y="11880"/>
                </a:cubicBezTo>
                <a:cubicBezTo>
                  <a:pt x="11340" y="11880"/>
                  <a:pt x="11070" y="11880"/>
                  <a:pt x="10800" y="11880"/>
                </a:cubicBezTo>
                <a:cubicBezTo>
                  <a:pt x="10800" y="9720"/>
                  <a:pt x="10800" y="9720"/>
                  <a:pt x="10800" y="9720"/>
                </a:cubicBezTo>
                <a:cubicBezTo>
                  <a:pt x="10800" y="9720"/>
                  <a:pt x="10800" y="9720"/>
                  <a:pt x="10800" y="9720"/>
                </a:cubicBezTo>
                <a:cubicBezTo>
                  <a:pt x="11070" y="9720"/>
                  <a:pt x="11340" y="9720"/>
                  <a:pt x="11475" y="9720"/>
                </a:cubicBezTo>
                <a:close/>
                <a:moveTo>
                  <a:pt x="13095" y="9720"/>
                </a:moveTo>
                <a:cubicBezTo>
                  <a:pt x="13230" y="9585"/>
                  <a:pt x="13500" y="9585"/>
                  <a:pt x="13635" y="9585"/>
                </a:cubicBezTo>
                <a:cubicBezTo>
                  <a:pt x="13770" y="9585"/>
                  <a:pt x="13770" y="9585"/>
                  <a:pt x="13770" y="9585"/>
                </a:cubicBezTo>
                <a:cubicBezTo>
                  <a:pt x="14040" y="9585"/>
                  <a:pt x="14175" y="9585"/>
                  <a:pt x="14445" y="9450"/>
                </a:cubicBezTo>
                <a:cubicBezTo>
                  <a:pt x="14445" y="11610"/>
                  <a:pt x="14445" y="11610"/>
                  <a:pt x="14445" y="11610"/>
                </a:cubicBezTo>
                <a:cubicBezTo>
                  <a:pt x="14310" y="11610"/>
                  <a:pt x="14175" y="11745"/>
                  <a:pt x="14040" y="11745"/>
                </a:cubicBezTo>
                <a:cubicBezTo>
                  <a:pt x="13905" y="11745"/>
                  <a:pt x="13905" y="11745"/>
                  <a:pt x="13770" y="11745"/>
                </a:cubicBezTo>
                <a:cubicBezTo>
                  <a:pt x="13500" y="11745"/>
                  <a:pt x="13230" y="11745"/>
                  <a:pt x="12960" y="11880"/>
                </a:cubicBezTo>
                <a:cubicBezTo>
                  <a:pt x="12960" y="9720"/>
                  <a:pt x="12960" y="9720"/>
                  <a:pt x="12960" y="9720"/>
                </a:cubicBezTo>
                <a:cubicBezTo>
                  <a:pt x="12960" y="9720"/>
                  <a:pt x="12960" y="9720"/>
                  <a:pt x="12960" y="9720"/>
                </a:cubicBezTo>
                <a:cubicBezTo>
                  <a:pt x="12960" y="9720"/>
                  <a:pt x="13095" y="9720"/>
                  <a:pt x="13095" y="9720"/>
                </a:cubicBezTo>
                <a:close/>
                <a:moveTo>
                  <a:pt x="15795" y="9180"/>
                </a:moveTo>
                <a:cubicBezTo>
                  <a:pt x="15795" y="9180"/>
                  <a:pt x="15795" y="9180"/>
                  <a:pt x="15795" y="9180"/>
                </a:cubicBezTo>
                <a:cubicBezTo>
                  <a:pt x="15930" y="9180"/>
                  <a:pt x="16065" y="9180"/>
                  <a:pt x="16200" y="9045"/>
                </a:cubicBezTo>
                <a:cubicBezTo>
                  <a:pt x="16200" y="11205"/>
                  <a:pt x="16200" y="11205"/>
                  <a:pt x="16200" y="11205"/>
                </a:cubicBezTo>
                <a:cubicBezTo>
                  <a:pt x="16200" y="11205"/>
                  <a:pt x="16065" y="11340"/>
                  <a:pt x="16065" y="11340"/>
                </a:cubicBezTo>
                <a:cubicBezTo>
                  <a:pt x="16065" y="11340"/>
                  <a:pt x="16065" y="11340"/>
                  <a:pt x="16065" y="11340"/>
                </a:cubicBezTo>
                <a:cubicBezTo>
                  <a:pt x="15930" y="11340"/>
                  <a:pt x="15930" y="11340"/>
                  <a:pt x="15795" y="11340"/>
                </a:cubicBezTo>
                <a:cubicBezTo>
                  <a:pt x="15660" y="11475"/>
                  <a:pt x="15390" y="11475"/>
                  <a:pt x="15255" y="11475"/>
                </a:cubicBezTo>
                <a:cubicBezTo>
                  <a:pt x="15120" y="11475"/>
                  <a:pt x="15120" y="11475"/>
                  <a:pt x="15120" y="11475"/>
                </a:cubicBezTo>
                <a:cubicBezTo>
                  <a:pt x="15120" y="9315"/>
                  <a:pt x="15120" y="9315"/>
                  <a:pt x="15120" y="9315"/>
                </a:cubicBezTo>
                <a:cubicBezTo>
                  <a:pt x="15120" y="9315"/>
                  <a:pt x="15120" y="9315"/>
                  <a:pt x="15120" y="9315"/>
                </a:cubicBezTo>
                <a:cubicBezTo>
                  <a:pt x="15390" y="9315"/>
                  <a:pt x="15525" y="9315"/>
                  <a:pt x="15795" y="9180"/>
                </a:cubicBezTo>
                <a:close/>
                <a:moveTo>
                  <a:pt x="17010" y="8775"/>
                </a:moveTo>
                <a:cubicBezTo>
                  <a:pt x="17145" y="8775"/>
                  <a:pt x="17415" y="8775"/>
                  <a:pt x="17550" y="8640"/>
                </a:cubicBezTo>
                <a:cubicBezTo>
                  <a:pt x="17550" y="8640"/>
                  <a:pt x="17550" y="8640"/>
                  <a:pt x="17550" y="8640"/>
                </a:cubicBezTo>
                <a:cubicBezTo>
                  <a:pt x="17685" y="8640"/>
                  <a:pt x="17685" y="8640"/>
                  <a:pt x="17685" y="8640"/>
                </a:cubicBezTo>
                <a:cubicBezTo>
                  <a:pt x="17685" y="10800"/>
                  <a:pt x="17685" y="10800"/>
                  <a:pt x="17685" y="10800"/>
                </a:cubicBezTo>
                <a:cubicBezTo>
                  <a:pt x="17415" y="10800"/>
                  <a:pt x="17145" y="10935"/>
                  <a:pt x="16875" y="11070"/>
                </a:cubicBezTo>
                <a:cubicBezTo>
                  <a:pt x="16875" y="8910"/>
                  <a:pt x="16875" y="8910"/>
                  <a:pt x="16875" y="8910"/>
                </a:cubicBezTo>
                <a:cubicBezTo>
                  <a:pt x="16875" y="8910"/>
                  <a:pt x="17010" y="8910"/>
                  <a:pt x="17010" y="8910"/>
                </a:cubicBezTo>
                <a:cubicBezTo>
                  <a:pt x="17010" y="8775"/>
                  <a:pt x="17010" y="8775"/>
                  <a:pt x="17010" y="8775"/>
                </a:cubicBezTo>
                <a:close/>
                <a:moveTo>
                  <a:pt x="18630" y="8100"/>
                </a:moveTo>
                <a:cubicBezTo>
                  <a:pt x="18765" y="7965"/>
                  <a:pt x="18900" y="7965"/>
                  <a:pt x="19035" y="7830"/>
                </a:cubicBezTo>
                <a:cubicBezTo>
                  <a:pt x="19035" y="7830"/>
                  <a:pt x="19035" y="7830"/>
                  <a:pt x="19035" y="7830"/>
                </a:cubicBezTo>
                <a:cubicBezTo>
                  <a:pt x="19035" y="9990"/>
                  <a:pt x="19035" y="9990"/>
                  <a:pt x="19035" y="9990"/>
                </a:cubicBezTo>
                <a:cubicBezTo>
                  <a:pt x="18900" y="10125"/>
                  <a:pt x="18630" y="10260"/>
                  <a:pt x="18360" y="10395"/>
                </a:cubicBezTo>
                <a:cubicBezTo>
                  <a:pt x="18360" y="8235"/>
                  <a:pt x="18360" y="8235"/>
                  <a:pt x="18360" y="8235"/>
                </a:cubicBezTo>
                <a:cubicBezTo>
                  <a:pt x="18360" y="8235"/>
                  <a:pt x="18495" y="8235"/>
                  <a:pt x="18495" y="8100"/>
                </a:cubicBezTo>
                <a:cubicBezTo>
                  <a:pt x="18630" y="8100"/>
                  <a:pt x="18630" y="8100"/>
                  <a:pt x="18630" y="8100"/>
                </a:cubicBezTo>
                <a:close/>
                <a:moveTo>
                  <a:pt x="8775" y="16200"/>
                </a:moveTo>
                <a:cubicBezTo>
                  <a:pt x="8910" y="16200"/>
                  <a:pt x="8910" y="16200"/>
                  <a:pt x="8910" y="16200"/>
                </a:cubicBezTo>
                <a:cubicBezTo>
                  <a:pt x="8910" y="16200"/>
                  <a:pt x="8910" y="16200"/>
                  <a:pt x="8910" y="16200"/>
                </a:cubicBezTo>
                <a:cubicBezTo>
                  <a:pt x="8910" y="16200"/>
                  <a:pt x="8910" y="16200"/>
                  <a:pt x="9045" y="16200"/>
                </a:cubicBezTo>
                <a:cubicBezTo>
                  <a:pt x="9180" y="16200"/>
                  <a:pt x="9450" y="16200"/>
                  <a:pt x="9720" y="16200"/>
                </a:cubicBezTo>
                <a:cubicBezTo>
                  <a:pt x="9855" y="16200"/>
                  <a:pt x="9990" y="16200"/>
                  <a:pt x="10260" y="16200"/>
                </a:cubicBezTo>
                <a:cubicBezTo>
                  <a:pt x="10260" y="16200"/>
                  <a:pt x="10395" y="16200"/>
                  <a:pt x="10395" y="16200"/>
                </a:cubicBezTo>
                <a:cubicBezTo>
                  <a:pt x="10395" y="16200"/>
                  <a:pt x="10395" y="16200"/>
                  <a:pt x="10395" y="16200"/>
                </a:cubicBezTo>
                <a:cubicBezTo>
                  <a:pt x="10530" y="16200"/>
                  <a:pt x="10530" y="16200"/>
                  <a:pt x="10530" y="16200"/>
                </a:cubicBezTo>
                <a:cubicBezTo>
                  <a:pt x="10665" y="16200"/>
                  <a:pt x="10665" y="16200"/>
                  <a:pt x="10665" y="16200"/>
                </a:cubicBezTo>
                <a:cubicBezTo>
                  <a:pt x="10800" y="16200"/>
                  <a:pt x="10800" y="16200"/>
                  <a:pt x="10935" y="16200"/>
                </a:cubicBezTo>
                <a:cubicBezTo>
                  <a:pt x="11070" y="16200"/>
                  <a:pt x="11070" y="16200"/>
                  <a:pt x="11205" y="16200"/>
                </a:cubicBezTo>
                <a:cubicBezTo>
                  <a:pt x="11340" y="16200"/>
                  <a:pt x="11340" y="16200"/>
                  <a:pt x="11475" y="16065"/>
                </a:cubicBezTo>
                <a:cubicBezTo>
                  <a:pt x="11475" y="16065"/>
                  <a:pt x="11610" y="16065"/>
                  <a:pt x="11745" y="16065"/>
                </a:cubicBezTo>
                <a:cubicBezTo>
                  <a:pt x="11745" y="16065"/>
                  <a:pt x="11880" y="16065"/>
                  <a:pt x="11880" y="16065"/>
                </a:cubicBezTo>
                <a:cubicBezTo>
                  <a:pt x="12015" y="16065"/>
                  <a:pt x="12015" y="16065"/>
                  <a:pt x="12150" y="16065"/>
                </a:cubicBezTo>
                <a:cubicBezTo>
                  <a:pt x="12285" y="16065"/>
                  <a:pt x="12285" y="16065"/>
                  <a:pt x="12420" y="16065"/>
                </a:cubicBezTo>
                <a:cubicBezTo>
                  <a:pt x="12420" y="16065"/>
                  <a:pt x="12555" y="16065"/>
                  <a:pt x="12555" y="15930"/>
                </a:cubicBezTo>
                <a:cubicBezTo>
                  <a:pt x="12690" y="15930"/>
                  <a:pt x="12690" y="15930"/>
                  <a:pt x="12825" y="15930"/>
                </a:cubicBezTo>
                <a:cubicBezTo>
                  <a:pt x="12960" y="15930"/>
                  <a:pt x="12960" y="15930"/>
                  <a:pt x="13095" y="15930"/>
                </a:cubicBezTo>
                <a:cubicBezTo>
                  <a:pt x="13095" y="15930"/>
                  <a:pt x="13230" y="15930"/>
                  <a:pt x="13230" y="15930"/>
                </a:cubicBezTo>
                <a:cubicBezTo>
                  <a:pt x="13365" y="15795"/>
                  <a:pt x="13365" y="15795"/>
                  <a:pt x="13500" y="15795"/>
                </a:cubicBezTo>
                <a:cubicBezTo>
                  <a:pt x="13500" y="15795"/>
                  <a:pt x="13635" y="15795"/>
                  <a:pt x="13635" y="15795"/>
                </a:cubicBezTo>
                <a:cubicBezTo>
                  <a:pt x="13770" y="15795"/>
                  <a:pt x="13905" y="15795"/>
                  <a:pt x="13905" y="15795"/>
                </a:cubicBezTo>
                <a:cubicBezTo>
                  <a:pt x="14040" y="15660"/>
                  <a:pt x="14040" y="15660"/>
                  <a:pt x="14175" y="15660"/>
                </a:cubicBezTo>
                <a:cubicBezTo>
                  <a:pt x="14175" y="15660"/>
                  <a:pt x="14310" y="15660"/>
                  <a:pt x="14310" y="15660"/>
                </a:cubicBezTo>
                <a:cubicBezTo>
                  <a:pt x="14445" y="15660"/>
                  <a:pt x="14445" y="15660"/>
                  <a:pt x="14580" y="15525"/>
                </a:cubicBezTo>
                <a:cubicBezTo>
                  <a:pt x="14580" y="15525"/>
                  <a:pt x="14715" y="15525"/>
                  <a:pt x="14715" y="15525"/>
                </a:cubicBezTo>
                <a:cubicBezTo>
                  <a:pt x="14850" y="15525"/>
                  <a:pt x="14850" y="15525"/>
                  <a:pt x="14985" y="15525"/>
                </a:cubicBezTo>
                <a:cubicBezTo>
                  <a:pt x="14985" y="15390"/>
                  <a:pt x="15120" y="15390"/>
                  <a:pt x="15120" y="15390"/>
                </a:cubicBezTo>
                <a:cubicBezTo>
                  <a:pt x="15255" y="15390"/>
                  <a:pt x="15255" y="15390"/>
                  <a:pt x="15255" y="15390"/>
                </a:cubicBezTo>
                <a:cubicBezTo>
                  <a:pt x="15390" y="15255"/>
                  <a:pt x="15390" y="15255"/>
                  <a:pt x="15525" y="15255"/>
                </a:cubicBezTo>
                <a:cubicBezTo>
                  <a:pt x="15525" y="15255"/>
                  <a:pt x="15660" y="15255"/>
                  <a:pt x="15660" y="15255"/>
                </a:cubicBezTo>
                <a:cubicBezTo>
                  <a:pt x="15795" y="15120"/>
                  <a:pt x="15795" y="15120"/>
                  <a:pt x="15930" y="15120"/>
                </a:cubicBezTo>
                <a:cubicBezTo>
                  <a:pt x="15930" y="15120"/>
                  <a:pt x="15930" y="15120"/>
                  <a:pt x="16065" y="14985"/>
                </a:cubicBezTo>
                <a:cubicBezTo>
                  <a:pt x="16065" y="14985"/>
                  <a:pt x="16200" y="14985"/>
                  <a:pt x="16200" y="14985"/>
                </a:cubicBezTo>
                <a:cubicBezTo>
                  <a:pt x="16335" y="14985"/>
                  <a:pt x="16335" y="14985"/>
                  <a:pt x="16335" y="14850"/>
                </a:cubicBezTo>
                <a:cubicBezTo>
                  <a:pt x="16470" y="14850"/>
                  <a:pt x="16470" y="14850"/>
                  <a:pt x="16605" y="14850"/>
                </a:cubicBezTo>
                <a:cubicBezTo>
                  <a:pt x="16605" y="14850"/>
                  <a:pt x="16605" y="14715"/>
                  <a:pt x="16740" y="14715"/>
                </a:cubicBezTo>
                <a:cubicBezTo>
                  <a:pt x="16740" y="14715"/>
                  <a:pt x="16875" y="14715"/>
                  <a:pt x="16875" y="14715"/>
                </a:cubicBezTo>
                <a:cubicBezTo>
                  <a:pt x="16875" y="14580"/>
                  <a:pt x="17010" y="14580"/>
                  <a:pt x="17010" y="14580"/>
                </a:cubicBezTo>
                <a:cubicBezTo>
                  <a:pt x="17145" y="14580"/>
                  <a:pt x="17145" y="14445"/>
                  <a:pt x="17145" y="14445"/>
                </a:cubicBezTo>
                <a:cubicBezTo>
                  <a:pt x="17280" y="14445"/>
                  <a:pt x="17280" y="14445"/>
                  <a:pt x="17280" y="14445"/>
                </a:cubicBezTo>
                <a:cubicBezTo>
                  <a:pt x="17415" y="14310"/>
                  <a:pt x="17415" y="14310"/>
                  <a:pt x="17415" y="14310"/>
                </a:cubicBezTo>
                <a:cubicBezTo>
                  <a:pt x="17550" y="14310"/>
                  <a:pt x="17550" y="14175"/>
                  <a:pt x="17550" y="14175"/>
                </a:cubicBezTo>
                <a:cubicBezTo>
                  <a:pt x="17685" y="14175"/>
                  <a:pt x="17685" y="14175"/>
                  <a:pt x="17685" y="14175"/>
                </a:cubicBezTo>
                <a:cubicBezTo>
                  <a:pt x="17820" y="14040"/>
                  <a:pt x="17820" y="14040"/>
                  <a:pt x="17820" y="14040"/>
                </a:cubicBezTo>
                <a:cubicBezTo>
                  <a:pt x="17955" y="14040"/>
                  <a:pt x="17955" y="13905"/>
                  <a:pt x="17955" y="13905"/>
                </a:cubicBezTo>
                <a:cubicBezTo>
                  <a:pt x="18090" y="13905"/>
                  <a:pt x="18090" y="13905"/>
                  <a:pt x="18090" y="13770"/>
                </a:cubicBezTo>
                <a:cubicBezTo>
                  <a:pt x="18090" y="13770"/>
                  <a:pt x="18225" y="13770"/>
                  <a:pt x="18225" y="13770"/>
                </a:cubicBezTo>
                <a:cubicBezTo>
                  <a:pt x="18225" y="13635"/>
                  <a:pt x="18360" y="13635"/>
                  <a:pt x="18360" y="13635"/>
                </a:cubicBezTo>
                <a:cubicBezTo>
                  <a:pt x="18360" y="13635"/>
                  <a:pt x="18360" y="13500"/>
                  <a:pt x="18495" y="13500"/>
                </a:cubicBezTo>
                <a:cubicBezTo>
                  <a:pt x="18495" y="13500"/>
                  <a:pt x="18495" y="13500"/>
                  <a:pt x="18495" y="13365"/>
                </a:cubicBezTo>
                <a:cubicBezTo>
                  <a:pt x="18630" y="13365"/>
                  <a:pt x="18630" y="13365"/>
                  <a:pt x="18630" y="13230"/>
                </a:cubicBezTo>
                <a:cubicBezTo>
                  <a:pt x="18630" y="13230"/>
                  <a:pt x="18630" y="13230"/>
                  <a:pt x="18765" y="13230"/>
                </a:cubicBezTo>
                <a:cubicBezTo>
                  <a:pt x="18765" y="13095"/>
                  <a:pt x="18765" y="13095"/>
                  <a:pt x="18765" y="13095"/>
                </a:cubicBezTo>
                <a:cubicBezTo>
                  <a:pt x="18900" y="13095"/>
                  <a:pt x="18900" y="12960"/>
                  <a:pt x="18900" y="12960"/>
                </a:cubicBezTo>
                <a:cubicBezTo>
                  <a:pt x="18900" y="12960"/>
                  <a:pt x="18900" y="12960"/>
                  <a:pt x="18900" y="12825"/>
                </a:cubicBezTo>
                <a:cubicBezTo>
                  <a:pt x="19305" y="13230"/>
                  <a:pt x="19440" y="13500"/>
                  <a:pt x="19440" y="13635"/>
                </a:cubicBezTo>
                <a:cubicBezTo>
                  <a:pt x="19440" y="14715"/>
                  <a:pt x="16740" y="16605"/>
                  <a:pt x="11880" y="16605"/>
                </a:cubicBezTo>
                <a:cubicBezTo>
                  <a:pt x="10395" y="16605"/>
                  <a:pt x="9180" y="16335"/>
                  <a:pt x="8235" y="16200"/>
                </a:cubicBezTo>
                <a:cubicBezTo>
                  <a:pt x="8370" y="16200"/>
                  <a:pt x="8640" y="16200"/>
                  <a:pt x="8775" y="16200"/>
                </a:cubicBezTo>
                <a:close/>
                <a:moveTo>
                  <a:pt x="15120" y="14580"/>
                </a:moveTo>
                <a:cubicBezTo>
                  <a:pt x="15120" y="12420"/>
                  <a:pt x="15120" y="12420"/>
                  <a:pt x="15120" y="12420"/>
                </a:cubicBezTo>
                <a:cubicBezTo>
                  <a:pt x="15120" y="12420"/>
                  <a:pt x="15120" y="12420"/>
                  <a:pt x="15255" y="12420"/>
                </a:cubicBezTo>
                <a:cubicBezTo>
                  <a:pt x="15255" y="12420"/>
                  <a:pt x="15390" y="12285"/>
                  <a:pt x="15525" y="12285"/>
                </a:cubicBezTo>
                <a:cubicBezTo>
                  <a:pt x="15660" y="12285"/>
                  <a:pt x="15795" y="12150"/>
                  <a:pt x="15795" y="12150"/>
                </a:cubicBezTo>
                <a:cubicBezTo>
                  <a:pt x="15795" y="14310"/>
                  <a:pt x="15795" y="14310"/>
                  <a:pt x="15795" y="14310"/>
                </a:cubicBezTo>
                <a:cubicBezTo>
                  <a:pt x="15660" y="14445"/>
                  <a:pt x="15390" y="14580"/>
                  <a:pt x="15120" y="14580"/>
                </a:cubicBezTo>
                <a:close/>
                <a:moveTo>
                  <a:pt x="13635" y="12825"/>
                </a:moveTo>
                <a:cubicBezTo>
                  <a:pt x="13770" y="12825"/>
                  <a:pt x="13905" y="12825"/>
                  <a:pt x="14040" y="12825"/>
                </a:cubicBezTo>
                <a:cubicBezTo>
                  <a:pt x="14175" y="12690"/>
                  <a:pt x="14310" y="12690"/>
                  <a:pt x="14445" y="12690"/>
                </a:cubicBezTo>
                <a:cubicBezTo>
                  <a:pt x="14445" y="14850"/>
                  <a:pt x="14445" y="14850"/>
                  <a:pt x="14445" y="14850"/>
                </a:cubicBezTo>
                <a:cubicBezTo>
                  <a:pt x="14040" y="14985"/>
                  <a:pt x="13635" y="14985"/>
                  <a:pt x="13365" y="15120"/>
                </a:cubicBezTo>
                <a:cubicBezTo>
                  <a:pt x="13365" y="12960"/>
                  <a:pt x="13365" y="12960"/>
                  <a:pt x="13365" y="12960"/>
                </a:cubicBezTo>
                <a:cubicBezTo>
                  <a:pt x="13365" y="12960"/>
                  <a:pt x="13500" y="12960"/>
                  <a:pt x="13635" y="12825"/>
                </a:cubicBezTo>
                <a:close/>
                <a:moveTo>
                  <a:pt x="16605" y="14040"/>
                </a:moveTo>
                <a:cubicBezTo>
                  <a:pt x="16605" y="11880"/>
                  <a:pt x="16605" y="11880"/>
                  <a:pt x="16605" y="11880"/>
                </a:cubicBezTo>
                <a:cubicBezTo>
                  <a:pt x="16875" y="11880"/>
                  <a:pt x="17010" y="11745"/>
                  <a:pt x="17280" y="11610"/>
                </a:cubicBezTo>
                <a:cubicBezTo>
                  <a:pt x="17280" y="13500"/>
                  <a:pt x="17280" y="13500"/>
                  <a:pt x="17280" y="13500"/>
                </a:cubicBezTo>
                <a:cubicBezTo>
                  <a:pt x="17010" y="13635"/>
                  <a:pt x="16875" y="13905"/>
                  <a:pt x="16605" y="14040"/>
                </a:cubicBezTo>
                <a:close/>
                <a:moveTo>
                  <a:pt x="11475" y="13230"/>
                </a:moveTo>
                <a:cubicBezTo>
                  <a:pt x="11610" y="13230"/>
                  <a:pt x="11745" y="13230"/>
                  <a:pt x="11880" y="13230"/>
                </a:cubicBezTo>
                <a:cubicBezTo>
                  <a:pt x="12015" y="13230"/>
                  <a:pt x="12150" y="13095"/>
                  <a:pt x="12420" y="13095"/>
                </a:cubicBezTo>
                <a:cubicBezTo>
                  <a:pt x="12420" y="13095"/>
                  <a:pt x="12555" y="13095"/>
                  <a:pt x="12555" y="13095"/>
                </a:cubicBezTo>
                <a:cubicBezTo>
                  <a:pt x="12555" y="15255"/>
                  <a:pt x="12555" y="15255"/>
                  <a:pt x="12555" y="15255"/>
                </a:cubicBezTo>
                <a:cubicBezTo>
                  <a:pt x="12555" y="15255"/>
                  <a:pt x="12555" y="15255"/>
                  <a:pt x="12555" y="15255"/>
                </a:cubicBezTo>
                <a:cubicBezTo>
                  <a:pt x="12420" y="15255"/>
                  <a:pt x="12285" y="15255"/>
                  <a:pt x="12150" y="15255"/>
                </a:cubicBezTo>
                <a:cubicBezTo>
                  <a:pt x="12150" y="15390"/>
                  <a:pt x="12015" y="15390"/>
                  <a:pt x="11880" y="15390"/>
                </a:cubicBezTo>
                <a:cubicBezTo>
                  <a:pt x="11745" y="15390"/>
                  <a:pt x="11610" y="15390"/>
                  <a:pt x="11340" y="15390"/>
                </a:cubicBezTo>
                <a:cubicBezTo>
                  <a:pt x="11340" y="15390"/>
                  <a:pt x="11205" y="15390"/>
                  <a:pt x="11205" y="15390"/>
                </a:cubicBezTo>
                <a:cubicBezTo>
                  <a:pt x="11205" y="15390"/>
                  <a:pt x="11205" y="15390"/>
                  <a:pt x="11205" y="15390"/>
                </a:cubicBezTo>
                <a:cubicBezTo>
                  <a:pt x="11205" y="13230"/>
                  <a:pt x="11205" y="13230"/>
                  <a:pt x="11205" y="13230"/>
                </a:cubicBezTo>
                <a:cubicBezTo>
                  <a:pt x="11340" y="13230"/>
                  <a:pt x="11340" y="13230"/>
                  <a:pt x="11475" y="13230"/>
                </a:cubicBezTo>
                <a:close/>
                <a:moveTo>
                  <a:pt x="18765" y="11340"/>
                </a:moveTo>
                <a:cubicBezTo>
                  <a:pt x="18765" y="11610"/>
                  <a:pt x="18630" y="11880"/>
                  <a:pt x="18495" y="12150"/>
                </a:cubicBezTo>
                <a:cubicBezTo>
                  <a:pt x="18495" y="12150"/>
                  <a:pt x="18495" y="12150"/>
                  <a:pt x="18495" y="12150"/>
                </a:cubicBezTo>
                <a:cubicBezTo>
                  <a:pt x="18360" y="12420"/>
                  <a:pt x="18225" y="12690"/>
                  <a:pt x="18090" y="12825"/>
                </a:cubicBezTo>
                <a:cubicBezTo>
                  <a:pt x="18090" y="12825"/>
                  <a:pt x="18090" y="12825"/>
                  <a:pt x="17955" y="12960"/>
                </a:cubicBezTo>
                <a:cubicBezTo>
                  <a:pt x="17955" y="12960"/>
                  <a:pt x="17955" y="12960"/>
                  <a:pt x="17955" y="12960"/>
                </a:cubicBezTo>
                <a:cubicBezTo>
                  <a:pt x="17955" y="11340"/>
                  <a:pt x="17955" y="11340"/>
                  <a:pt x="17955" y="11340"/>
                </a:cubicBezTo>
                <a:cubicBezTo>
                  <a:pt x="18225" y="11340"/>
                  <a:pt x="18495" y="11205"/>
                  <a:pt x="18765" y="11070"/>
                </a:cubicBezTo>
                <a:lnTo>
                  <a:pt x="18765" y="11340"/>
                </a:lnTo>
                <a:close/>
                <a:moveTo>
                  <a:pt x="5805" y="17550"/>
                </a:moveTo>
                <a:cubicBezTo>
                  <a:pt x="5940" y="17685"/>
                  <a:pt x="6210" y="17820"/>
                  <a:pt x="6480" y="17820"/>
                </a:cubicBezTo>
                <a:cubicBezTo>
                  <a:pt x="6480" y="19980"/>
                  <a:pt x="6480" y="19980"/>
                  <a:pt x="6480" y="19980"/>
                </a:cubicBezTo>
                <a:cubicBezTo>
                  <a:pt x="6210" y="19980"/>
                  <a:pt x="5940" y="19845"/>
                  <a:pt x="5805" y="19710"/>
                </a:cubicBezTo>
                <a:lnTo>
                  <a:pt x="5805" y="17550"/>
                </a:lnTo>
                <a:close/>
                <a:moveTo>
                  <a:pt x="7155" y="18090"/>
                </a:moveTo>
                <a:cubicBezTo>
                  <a:pt x="7560" y="18225"/>
                  <a:pt x="7965" y="18225"/>
                  <a:pt x="8235" y="18360"/>
                </a:cubicBezTo>
                <a:cubicBezTo>
                  <a:pt x="8235" y="20520"/>
                  <a:pt x="8235" y="20520"/>
                  <a:pt x="8235" y="20520"/>
                </a:cubicBezTo>
                <a:cubicBezTo>
                  <a:pt x="7965" y="20385"/>
                  <a:pt x="7560" y="20385"/>
                  <a:pt x="7155" y="20250"/>
                </a:cubicBezTo>
                <a:lnTo>
                  <a:pt x="7155" y="18090"/>
                </a:lnTo>
                <a:close/>
                <a:moveTo>
                  <a:pt x="9045" y="18495"/>
                </a:moveTo>
                <a:cubicBezTo>
                  <a:pt x="9045" y="18495"/>
                  <a:pt x="9180" y="18495"/>
                  <a:pt x="9180" y="18495"/>
                </a:cubicBezTo>
                <a:cubicBezTo>
                  <a:pt x="9315" y="18495"/>
                  <a:pt x="9315" y="18495"/>
                  <a:pt x="9450" y="18495"/>
                </a:cubicBezTo>
                <a:cubicBezTo>
                  <a:pt x="9585" y="18630"/>
                  <a:pt x="9720" y="18630"/>
                  <a:pt x="9855" y="18630"/>
                </a:cubicBezTo>
                <a:cubicBezTo>
                  <a:pt x="9990" y="18630"/>
                  <a:pt x="10125" y="18630"/>
                  <a:pt x="10260" y="18630"/>
                </a:cubicBezTo>
                <a:cubicBezTo>
                  <a:pt x="10260" y="18630"/>
                  <a:pt x="10395" y="18630"/>
                  <a:pt x="10395" y="18630"/>
                </a:cubicBezTo>
                <a:cubicBezTo>
                  <a:pt x="10395" y="20790"/>
                  <a:pt x="10395" y="20790"/>
                  <a:pt x="10395" y="20790"/>
                </a:cubicBezTo>
                <a:cubicBezTo>
                  <a:pt x="9990" y="20790"/>
                  <a:pt x="9450" y="20790"/>
                  <a:pt x="9045" y="20655"/>
                </a:cubicBezTo>
                <a:lnTo>
                  <a:pt x="9045" y="18495"/>
                </a:lnTo>
                <a:close/>
                <a:moveTo>
                  <a:pt x="20520" y="6615"/>
                </a:moveTo>
                <a:cubicBezTo>
                  <a:pt x="20520" y="7695"/>
                  <a:pt x="20520" y="7695"/>
                  <a:pt x="20520" y="7695"/>
                </a:cubicBezTo>
                <a:cubicBezTo>
                  <a:pt x="20520" y="8235"/>
                  <a:pt x="20250" y="8775"/>
                  <a:pt x="19845" y="9315"/>
                </a:cubicBezTo>
                <a:cubicBezTo>
                  <a:pt x="19845" y="7290"/>
                  <a:pt x="19845" y="7290"/>
                  <a:pt x="19845" y="7290"/>
                </a:cubicBezTo>
                <a:cubicBezTo>
                  <a:pt x="19845" y="7290"/>
                  <a:pt x="19845" y="7290"/>
                  <a:pt x="19845" y="7290"/>
                </a:cubicBezTo>
                <a:cubicBezTo>
                  <a:pt x="19845" y="7290"/>
                  <a:pt x="19845" y="7290"/>
                  <a:pt x="19980" y="7155"/>
                </a:cubicBezTo>
                <a:cubicBezTo>
                  <a:pt x="19980" y="7155"/>
                  <a:pt x="20115" y="7020"/>
                  <a:pt x="20115" y="7020"/>
                </a:cubicBezTo>
                <a:cubicBezTo>
                  <a:pt x="20250" y="6885"/>
                  <a:pt x="20250" y="6885"/>
                  <a:pt x="20250" y="6885"/>
                </a:cubicBezTo>
                <a:cubicBezTo>
                  <a:pt x="20385" y="6750"/>
                  <a:pt x="20385" y="6750"/>
                  <a:pt x="20520" y="6615"/>
                </a:cubicBezTo>
                <a:cubicBezTo>
                  <a:pt x="20520" y="6615"/>
                  <a:pt x="20520" y="6615"/>
                  <a:pt x="20520" y="6615"/>
                </a:cubicBezTo>
                <a:close/>
                <a:moveTo>
                  <a:pt x="11475" y="675"/>
                </a:moveTo>
                <a:cubicBezTo>
                  <a:pt x="16605" y="675"/>
                  <a:pt x="20520" y="2430"/>
                  <a:pt x="20520" y="4725"/>
                </a:cubicBezTo>
                <a:cubicBezTo>
                  <a:pt x="20520" y="7020"/>
                  <a:pt x="16335" y="9045"/>
                  <a:pt x="11475" y="9045"/>
                </a:cubicBezTo>
                <a:cubicBezTo>
                  <a:pt x="6750" y="9045"/>
                  <a:pt x="2565" y="7020"/>
                  <a:pt x="2565" y="4725"/>
                </a:cubicBezTo>
                <a:cubicBezTo>
                  <a:pt x="2565" y="2430"/>
                  <a:pt x="6480" y="675"/>
                  <a:pt x="11475" y="675"/>
                </a:cubicBezTo>
                <a:close/>
                <a:moveTo>
                  <a:pt x="1755" y="6345"/>
                </a:moveTo>
                <a:cubicBezTo>
                  <a:pt x="1755" y="7695"/>
                  <a:pt x="1755" y="7695"/>
                  <a:pt x="1755" y="7695"/>
                </a:cubicBezTo>
                <a:cubicBezTo>
                  <a:pt x="1755" y="7830"/>
                  <a:pt x="1755" y="7830"/>
                  <a:pt x="1755" y="7965"/>
                </a:cubicBezTo>
                <a:cubicBezTo>
                  <a:pt x="1755" y="7965"/>
                  <a:pt x="1755" y="7965"/>
                  <a:pt x="1890" y="8100"/>
                </a:cubicBezTo>
                <a:cubicBezTo>
                  <a:pt x="1890" y="8100"/>
                  <a:pt x="1890" y="8100"/>
                  <a:pt x="1890" y="8235"/>
                </a:cubicBezTo>
                <a:cubicBezTo>
                  <a:pt x="1890" y="8235"/>
                  <a:pt x="1890" y="8235"/>
                  <a:pt x="1890" y="8370"/>
                </a:cubicBezTo>
                <a:cubicBezTo>
                  <a:pt x="1890" y="8370"/>
                  <a:pt x="1890" y="8370"/>
                  <a:pt x="1890" y="8505"/>
                </a:cubicBezTo>
                <a:cubicBezTo>
                  <a:pt x="1890" y="8505"/>
                  <a:pt x="1890" y="8505"/>
                  <a:pt x="1890" y="8505"/>
                </a:cubicBezTo>
                <a:cubicBezTo>
                  <a:pt x="1890" y="8640"/>
                  <a:pt x="2025" y="8640"/>
                  <a:pt x="2025" y="8640"/>
                </a:cubicBezTo>
                <a:cubicBezTo>
                  <a:pt x="2025" y="8775"/>
                  <a:pt x="2025" y="8775"/>
                  <a:pt x="2025" y="8775"/>
                </a:cubicBezTo>
                <a:cubicBezTo>
                  <a:pt x="2025" y="8775"/>
                  <a:pt x="2025" y="8910"/>
                  <a:pt x="2025" y="8910"/>
                </a:cubicBezTo>
                <a:cubicBezTo>
                  <a:pt x="2160" y="8910"/>
                  <a:pt x="2160" y="9045"/>
                  <a:pt x="2160" y="9045"/>
                </a:cubicBezTo>
                <a:cubicBezTo>
                  <a:pt x="2160" y="9045"/>
                  <a:pt x="2160" y="9045"/>
                  <a:pt x="2160" y="9180"/>
                </a:cubicBezTo>
                <a:cubicBezTo>
                  <a:pt x="2295" y="9180"/>
                  <a:pt x="2295" y="9180"/>
                  <a:pt x="2295" y="9315"/>
                </a:cubicBezTo>
                <a:cubicBezTo>
                  <a:pt x="2295" y="9315"/>
                  <a:pt x="2295" y="9315"/>
                  <a:pt x="2295" y="9315"/>
                </a:cubicBezTo>
                <a:cubicBezTo>
                  <a:pt x="2430" y="9450"/>
                  <a:pt x="2430" y="9450"/>
                  <a:pt x="2430" y="9450"/>
                </a:cubicBezTo>
                <a:cubicBezTo>
                  <a:pt x="2430" y="9450"/>
                  <a:pt x="2430" y="9585"/>
                  <a:pt x="2565" y="9585"/>
                </a:cubicBezTo>
                <a:cubicBezTo>
                  <a:pt x="2565" y="9585"/>
                  <a:pt x="2565" y="9720"/>
                  <a:pt x="2565" y="9720"/>
                </a:cubicBezTo>
                <a:cubicBezTo>
                  <a:pt x="2565" y="9720"/>
                  <a:pt x="2700" y="9720"/>
                  <a:pt x="2700" y="9855"/>
                </a:cubicBezTo>
                <a:cubicBezTo>
                  <a:pt x="2700" y="9855"/>
                  <a:pt x="2700" y="9855"/>
                  <a:pt x="2835" y="9855"/>
                </a:cubicBezTo>
                <a:cubicBezTo>
                  <a:pt x="2835" y="9990"/>
                  <a:pt x="2835" y="9990"/>
                  <a:pt x="2835" y="9990"/>
                </a:cubicBezTo>
                <a:cubicBezTo>
                  <a:pt x="2970" y="9990"/>
                  <a:pt x="2970" y="10125"/>
                  <a:pt x="2970" y="10125"/>
                </a:cubicBezTo>
                <a:cubicBezTo>
                  <a:pt x="2970" y="10125"/>
                  <a:pt x="3105" y="10125"/>
                  <a:pt x="3105" y="10260"/>
                </a:cubicBezTo>
                <a:cubicBezTo>
                  <a:pt x="3105" y="10260"/>
                  <a:pt x="3240" y="10260"/>
                  <a:pt x="3240" y="10260"/>
                </a:cubicBezTo>
                <a:cubicBezTo>
                  <a:pt x="3240" y="10395"/>
                  <a:pt x="3375" y="10395"/>
                  <a:pt x="3375" y="10395"/>
                </a:cubicBezTo>
                <a:cubicBezTo>
                  <a:pt x="3375" y="10395"/>
                  <a:pt x="3375" y="10530"/>
                  <a:pt x="3510" y="10530"/>
                </a:cubicBezTo>
                <a:cubicBezTo>
                  <a:pt x="3510" y="10530"/>
                  <a:pt x="3510" y="10530"/>
                  <a:pt x="3645" y="10530"/>
                </a:cubicBezTo>
                <a:cubicBezTo>
                  <a:pt x="3645" y="10665"/>
                  <a:pt x="3645" y="10665"/>
                  <a:pt x="3780" y="10665"/>
                </a:cubicBezTo>
                <a:cubicBezTo>
                  <a:pt x="3780" y="10665"/>
                  <a:pt x="3780" y="10800"/>
                  <a:pt x="3915" y="10800"/>
                </a:cubicBezTo>
                <a:cubicBezTo>
                  <a:pt x="3915" y="10800"/>
                  <a:pt x="3915" y="10800"/>
                  <a:pt x="4050" y="10800"/>
                </a:cubicBezTo>
                <a:cubicBezTo>
                  <a:pt x="4050" y="10935"/>
                  <a:pt x="4185" y="10935"/>
                  <a:pt x="4185" y="10935"/>
                </a:cubicBezTo>
                <a:cubicBezTo>
                  <a:pt x="4185" y="10935"/>
                  <a:pt x="4320" y="11070"/>
                  <a:pt x="4320" y="11070"/>
                </a:cubicBezTo>
                <a:cubicBezTo>
                  <a:pt x="4320" y="11070"/>
                  <a:pt x="4455" y="11070"/>
                  <a:pt x="4590" y="11205"/>
                </a:cubicBezTo>
                <a:cubicBezTo>
                  <a:pt x="4590" y="11205"/>
                  <a:pt x="4590" y="11205"/>
                  <a:pt x="4590" y="11205"/>
                </a:cubicBezTo>
                <a:cubicBezTo>
                  <a:pt x="4725" y="11205"/>
                  <a:pt x="4860" y="11340"/>
                  <a:pt x="4995" y="11340"/>
                </a:cubicBezTo>
                <a:cubicBezTo>
                  <a:pt x="4995" y="11340"/>
                  <a:pt x="4995" y="11340"/>
                  <a:pt x="4995" y="11340"/>
                </a:cubicBezTo>
                <a:cubicBezTo>
                  <a:pt x="5130" y="11475"/>
                  <a:pt x="5265" y="11475"/>
                  <a:pt x="5265" y="11475"/>
                </a:cubicBezTo>
                <a:cubicBezTo>
                  <a:pt x="5400" y="11475"/>
                  <a:pt x="5400" y="11475"/>
                  <a:pt x="5400" y="11610"/>
                </a:cubicBezTo>
                <a:cubicBezTo>
                  <a:pt x="5535" y="11610"/>
                  <a:pt x="5535" y="11610"/>
                  <a:pt x="5670" y="11610"/>
                </a:cubicBezTo>
                <a:cubicBezTo>
                  <a:pt x="5670" y="11610"/>
                  <a:pt x="5805" y="11610"/>
                  <a:pt x="5805" y="11745"/>
                </a:cubicBezTo>
                <a:cubicBezTo>
                  <a:pt x="5805" y="11745"/>
                  <a:pt x="5940" y="11745"/>
                  <a:pt x="6075" y="11745"/>
                </a:cubicBezTo>
                <a:cubicBezTo>
                  <a:pt x="6075" y="11745"/>
                  <a:pt x="6075" y="11745"/>
                  <a:pt x="6210" y="11880"/>
                </a:cubicBezTo>
                <a:cubicBezTo>
                  <a:pt x="6210" y="11880"/>
                  <a:pt x="6345" y="11880"/>
                  <a:pt x="6345" y="11880"/>
                </a:cubicBezTo>
                <a:cubicBezTo>
                  <a:pt x="6480" y="11880"/>
                  <a:pt x="6480" y="11880"/>
                  <a:pt x="6615" y="11880"/>
                </a:cubicBezTo>
                <a:cubicBezTo>
                  <a:pt x="6615" y="12015"/>
                  <a:pt x="6750" y="12015"/>
                  <a:pt x="6750" y="12015"/>
                </a:cubicBezTo>
                <a:cubicBezTo>
                  <a:pt x="6885" y="12015"/>
                  <a:pt x="6885" y="12015"/>
                  <a:pt x="7020" y="12015"/>
                </a:cubicBezTo>
                <a:cubicBezTo>
                  <a:pt x="7020" y="12015"/>
                  <a:pt x="7155" y="12150"/>
                  <a:pt x="7155" y="12150"/>
                </a:cubicBezTo>
                <a:cubicBezTo>
                  <a:pt x="7290" y="12150"/>
                  <a:pt x="7290" y="12150"/>
                  <a:pt x="7425" y="12150"/>
                </a:cubicBezTo>
                <a:cubicBezTo>
                  <a:pt x="7425" y="12150"/>
                  <a:pt x="7560" y="12150"/>
                  <a:pt x="7560" y="12150"/>
                </a:cubicBezTo>
                <a:cubicBezTo>
                  <a:pt x="7695" y="12150"/>
                  <a:pt x="7695" y="12285"/>
                  <a:pt x="7830" y="12285"/>
                </a:cubicBezTo>
                <a:cubicBezTo>
                  <a:pt x="7830" y="12285"/>
                  <a:pt x="7965" y="12285"/>
                  <a:pt x="8100" y="12285"/>
                </a:cubicBezTo>
                <a:cubicBezTo>
                  <a:pt x="8100" y="12285"/>
                  <a:pt x="8235" y="12285"/>
                  <a:pt x="8235" y="12285"/>
                </a:cubicBezTo>
                <a:cubicBezTo>
                  <a:pt x="8370" y="12285"/>
                  <a:pt x="8370" y="12285"/>
                  <a:pt x="8505" y="12420"/>
                </a:cubicBezTo>
                <a:cubicBezTo>
                  <a:pt x="8505" y="12420"/>
                  <a:pt x="8640" y="12420"/>
                  <a:pt x="8640" y="12420"/>
                </a:cubicBezTo>
                <a:cubicBezTo>
                  <a:pt x="8775" y="12420"/>
                  <a:pt x="8910" y="12420"/>
                  <a:pt x="8910" y="12420"/>
                </a:cubicBezTo>
                <a:cubicBezTo>
                  <a:pt x="9045" y="12420"/>
                  <a:pt x="9045" y="12420"/>
                  <a:pt x="9180" y="12420"/>
                </a:cubicBezTo>
                <a:cubicBezTo>
                  <a:pt x="9180" y="12420"/>
                  <a:pt x="9315" y="12420"/>
                  <a:pt x="9450" y="12420"/>
                </a:cubicBezTo>
                <a:cubicBezTo>
                  <a:pt x="9450" y="12555"/>
                  <a:pt x="9585" y="12555"/>
                  <a:pt x="9585" y="12555"/>
                </a:cubicBezTo>
                <a:cubicBezTo>
                  <a:pt x="9720" y="12555"/>
                  <a:pt x="9720" y="12555"/>
                  <a:pt x="9855" y="12555"/>
                </a:cubicBezTo>
                <a:cubicBezTo>
                  <a:pt x="9990" y="12555"/>
                  <a:pt x="9990" y="12555"/>
                  <a:pt x="10125" y="12555"/>
                </a:cubicBezTo>
                <a:cubicBezTo>
                  <a:pt x="10125" y="12555"/>
                  <a:pt x="10260" y="12555"/>
                  <a:pt x="10395" y="12555"/>
                </a:cubicBezTo>
                <a:cubicBezTo>
                  <a:pt x="10395" y="12555"/>
                  <a:pt x="10530" y="12555"/>
                  <a:pt x="10530" y="12555"/>
                </a:cubicBezTo>
                <a:cubicBezTo>
                  <a:pt x="10530" y="12555"/>
                  <a:pt x="10530" y="12555"/>
                  <a:pt x="10530" y="12555"/>
                </a:cubicBezTo>
                <a:cubicBezTo>
                  <a:pt x="10260" y="12555"/>
                  <a:pt x="9990" y="12555"/>
                  <a:pt x="9720" y="12555"/>
                </a:cubicBezTo>
                <a:cubicBezTo>
                  <a:pt x="4860" y="12555"/>
                  <a:pt x="675" y="10530"/>
                  <a:pt x="675" y="8235"/>
                </a:cubicBezTo>
                <a:cubicBezTo>
                  <a:pt x="675" y="7425"/>
                  <a:pt x="1215" y="6885"/>
                  <a:pt x="1755" y="6345"/>
                </a:cubicBezTo>
                <a:close/>
                <a:moveTo>
                  <a:pt x="675" y="11340"/>
                </a:moveTo>
                <a:cubicBezTo>
                  <a:pt x="675" y="10125"/>
                  <a:pt x="675" y="10125"/>
                  <a:pt x="675" y="10125"/>
                </a:cubicBezTo>
                <a:cubicBezTo>
                  <a:pt x="675" y="10125"/>
                  <a:pt x="675" y="10260"/>
                  <a:pt x="675" y="10260"/>
                </a:cubicBezTo>
                <a:cubicBezTo>
                  <a:pt x="810" y="10260"/>
                  <a:pt x="945" y="10395"/>
                  <a:pt x="945" y="10530"/>
                </a:cubicBezTo>
                <a:cubicBezTo>
                  <a:pt x="1080" y="10530"/>
                  <a:pt x="1080" y="10530"/>
                  <a:pt x="1080" y="10530"/>
                </a:cubicBezTo>
                <a:cubicBezTo>
                  <a:pt x="1080" y="10665"/>
                  <a:pt x="1215" y="10665"/>
                  <a:pt x="1350" y="10800"/>
                </a:cubicBezTo>
                <a:cubicBezTo>
                  <a:pt x="1350" y="10800"/>
                  <a:pt x="1350" y="10800"/>
                  <a:pt x="1350" y="10800"/>
                </a:cubicBezTo>
                <a:cubicBezTo>
                  <a:pt x="1350" y="10935"/>
                  <a:pt x="1485" y="10935"/>
                  <a:pt x="1485" y="10935"/>
                </a:cubicBezTo>
                <a:cubicBezTo>
                  <a:pt x="1485" y="12960"/>
                  <a:pt x="1485" y="12960"/>
                  <a:pt x="1485" y="12960"/>
                </a:cubicBezTo>
                <a:cubicBezTo>
                  <a:pt x="945" y="12420"/>
                  <a:pt x="675" y="11880"/>
                  <a:pt x="675" y="11340"/>
                </a:cubicBezTo>
                <a:close/>
                <a:moveTo>
                  <a:pt x="2835" y="16740"/>
                </a:moveTo>
                <a:cubicBezTo>
                  <a:pt x="2835" y="15525"/>
                  <a:pt x="2835" y="15525"/>
                  <a:pt x="2835" y="15525"/>
                </a:cubicBezTo>
                <a:cubicBezTo>
                  <a:pt x="3105" y="15795"/>
                  <a:pt x="3375" y="16065"/>
                  <a:pt x="3645" y="16335"/>
                </a:cubicBezTo>
                <a:cubicBezTo>
                  <a:pt x="3645" y="18360"/>
                  <a:pt x="3645" y="18360"/>
                  <a:pt x="3645" y="18360"/>
                </a:cubicBezTo>
                <a:cubicBezTo>
                  <a:pt x="3105" y="17820"/>
                  <a:pt x="2835" y="17280"/>
                  <a:pt x="2835" y="16740"/>
                </a:cubicBezTo>
                <a:close/>
                <a:moveTo>
                  <a:pt x="11205" y="20925"/>
                </a:moveTo>
                <a:cubicBezTo>
                  <a:pt x="11205" y="18765"/>
                  <a:pt x="11205" y="18765"/>
                  <a:pt x="1120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475" y="18765"/>
                  <a:pt x="11610" y="18765"/>
                  <a:pt x="11880" y="18765"/>
                </a:cubicBezTo>
                <a:cubicBezTo>
                  <a:pt x="12150" y="18765"/>
                  <a:pt x="12285" y="18765"/>
                  <a:pt x="12555" y="18765"/>
                </a:cubicBezTo>
                <a:cubicBezTo>
                  <a:pt x="12555" y="18765"/>
                  <a:pt x="12555" y="18765"/>
                  <a:pt x="12555" y="18765"/>
                </a:cubicBezTo>
                <a:cubicBezTo>
                  <a:pt x="12555" y="20925"/>
                  <a:pt x="12555" y="20925"/>
                  <a:pt x="12555" y="20925"/>
                </a:cubicBezTo>
                <a:cubicBezTo>
                  <a:pt x="12420" y="20925"/>
                  <a:pt x="12150" y="20925"/>
                  <a:pt x="11880" y="20925"/>
                </a:cubicBezTo>
                <a:cubicBezTo>
                  <a:pt x="11610" y="20925"/>
                  <a:pt x="11340" y="20925"/>
                  <a:pt x="11205" y="20925"/>
                </a:cubicBezTo>
                <a:close/>
                <a:moveTo>
                  <a:pt x="20925" y="15525"/>
                </a:moveTo>
                <a:cubicBezTo>
                  <a:pt x="20925" y="16740"/>
                  <a:pt x="20925" y="16740"/>
                  <a:pt x="20925" y="16740"/>
                </a:cubicBezTo>
                <a:cubicBezTo>
                  <a:pt x="20925" y="17280"/>
                  <a:pt x="20655" y="17820"/>
                  <a:pt x="20115" y="18360"/>
                </a:cubicBezTo>
                <a:cubicBezTo>
                  <a:pt x="20115" y="16335"/>
                  <a:pt x="20115" y="16335"/>
                  <a:pt x="20115" y="16335"/>
                </a:cubicBezTo>
                <a:cubicBezTo>
                  <a:pt x="20115" y="16335"/>
                  <a:pt x="20250" y="16335"/>
                  <a:pt x="20250" y="16200"/>
                </a:cubicBezTo>
                <a:cubicBezTo>
                  <a:pt x="20250" y="16200"/>
                  <a:pt x="20250" y="16200"/>
                  <a:pt x="20250" y="16200"/>
                </a:cubicBezTo>
                <a:cubicBezTo>
                  <a:pt x="20385" y="16065"/>
                  <a:pt x="20520" y="16065"/>
                  <a:pt x="20520" y="15930"/>
                </a:cubicBezTo>
                <a:cubicBezTo>
                  <a:pt x="20520" y="15930"/>
                  <a:pt x="20520" y="15930"/>
                  <a:pt x="20655" y="15930"/>
                </a:cubicBezTo>
                <a:cubicBezTo>
                  <a:pt x="20655" y="15795"/>
                  <a:pt x="20790" y="15660"/>
                  <a:pt x="20925" y="15660"/>
                </a:cubicBezTo>
                <a:cubicBezTo>
                  <a:pt x="20925" y="15660"/>
                  <a:pt x="20925" y="15525"/>
                  <a:pt x="20925" y="155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04" name="Freeform 1912"/>
          <p:cNvSpPr/>
          <p:nvPr/>
        </p:nvSpPr>
        <p:spPr>
          <a:xfrm>
            <a:off x="12604750" y="11877388"/>
            <a:ext cx="1093932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20" y="0"/>
                </a:moveTo>
                <a:cubicBezTo>
                  <a:pt x="3645" y="0"/>
                  <a:pt x="3645" y="0"/>
                  <a:pt x="36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280"/>
                  <a:pt x="0" y="17280"/>
                  <a:pt x="0" y="17280"/>
                </a:cubicBezTo>
                <a:cubicBezTo>
                  <a:pt x="0" y="17955"/>
                  <a:pt x="0" y="17955"/>
                  <a:pt x="0" y="1795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7955" y="21600"/>
                  <a:pt x="17955" y="21600"/>
                  <a:pt x="1795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3645"/>
                  <a:pt x="21600" y="3645"/>
                  <a:pt x="21600" y="3645"/>
                </a:cubicBezTo>
                <a:cubicBezTo>
                  <a:pt x="21600" y="0"/>
                  <a:pt x="21600" y="0"/>
                  <a:pt x="21600" y="0"/>
                </a:cubicBezTo>
                <a:lnTo>
                  <a:pt x="4320" y="0"/>
                </a:lnTo>
                <a:close/>
                <a:moveTo>
                  <a:pt x="13095" y="4320"/>
                </a:moveTo>
                <a:cubicBezTo>
                  <a:pt x="13095" y="4995"/>
                  <a:pt x="12960" y="6210"/>
                  <a:pt x="12285" y="7155"/>
                </a:cubicBezTo>
                <a:cubicBezTo>
                  <a:pt x="11610" y="7965"/>
                  <a:pt x="10800" y="8370"/>
                  <a:pt x="9720" y="8235"/>
                </a:cubicBezTo>
                <a:cubicBezTo>
                  <a:pt x="9180" y="8235"/>
                  <a:pt x="8775" y="8100"/>
                  <a:pt x="8505" y="7695"/>
                </a:cubicBezTo>
                <a:cubicBezTo>
                  <a:pt x="7965" y="6885"/>
                  <a:pt x="8505" y="5130"/>
                  <a:pt x="8910" y="4320"/>
                </a:cubicBezTo>
                <a:lnTo>
                  <a:pt x="13095" y="4320"/>
                </a:lnTo>
                <a:close/>
                <a:moveTo>
                  <a:pt x="7965" y="8100"/>
                </a:moveTo>
                <a:cubicBezTo>
                  <a:pt x="8235" y="8640"/>
                  <a:pt x="8910" y="8910"/>
                  <a:pt x="9720" y="9045"/>
                </a:cubicBezTo>
                <a:cubicBezTo>
                  <a:pt x="9720" y="9045"/>
                  <a:pt x="9855" y="9045"/>
                  <a:pt x="9855" y="9045"/>
                </a:cubicBezTo>
                <a:cubicBezTo>
                  <a:pt x="11340" y="9045"/>
                  <a:pt x="12285" y="8235"/>
                  <a:pt x="12825" y="7560"/>
                </a:cubicBezTo>
                <a:cubicBezTo>
                  <a:pt x="13500" y="6615"/>
                  <a:pt x="13905" y="5265"/>
                  <a:pt x="13770" y="4320"/>
                </a:cubicBezTo>
                <a:cubicBezTo>
                  <a:pt x="16065" y="4320"/>
                  <a:pt x="16065" y="4320"/>
                  <a:pt x="16065" y="4320"/>
                </a:cubicBezTo>
                <a:cubicBezTo>
                  <a:pt x="15255" y="5265"/>
                  <a:pt x="14580" y="6345"/>
                  <a:pt x="13905" y="7290"/>
                </a:cubicBezTo>
                <a:cubicBezTo>
                  <a:pt x="12690" y="9045"/>
                  <a:pt x="11745" y="10395"/>
                  <a:pt x="10125" y="10395"/>
                </a:cubicBezTo>
                <a:cubicBezTo>
                  <a:pt x="7155" y="10395"/>
                  <a:pt x="6345" y="15795"/>
                  <a:pt x="6210" y="17280"/>
                </a:cubicBezTo>
                <a:cubicBezTo>
                  <a:pt x="4320" y="17280"/>
                  <a:pt x="4320" y="17280"/>
                  <a:pt x="4320" y="17280"/>
                </a:cubicBezTo>
                <a:cubicBezTo>
                  <a:pt x="4320" y="14580"/>
                  <a:pt x="4320" y="14580"/>
                  <a:pt x="4320" y="14580"/>
                </a:cubicBezTo>
                <a:cubicBezTo>
                  <a:pt x="4995" y="14040"/>
                  <a:pt x="7695" y="11745"/>
                  <a:pt x="7155" y="8910"/>
                </a:cubicBezTo>
                <a:cubicBezTo>
                  <a:pt x="7020" y="7695"/>
                  <a:pt x="6480" y="7290"/>
                  <a:pt x="6210" y="7155"/>
                </a:cubicBezTo>
                <a:cubicBezTo>
                  <a:pt x="5940" y="6885"/>
                  <a:pt x="5805" y="6750"/>
                  <a:pt x="7020" y="4320"/>
                </a:cubicBezTo>
                <a:cubicBezTo>
                  <a:pt x="8100" y="4320"/>
                  <a:pt x="8100" y="4320"/>
                  <a:pt x="8100" y="4320"/>
                </a:cubicBezTo>
                <a:cubicBezTo>
                  <a:pt x="7830" y="5130"/>
                  <a:pt x="7290" y="7020"/>
                  <a:pt x="7965" y="8100"/>
                </a:cubicBezTo>
                <a:close/>
                <a:moveTo>
                  <a:pt x="16200" y="14310"/>
                </a:moveTo>
                <a:cubicBezTo>
                  <a:pt x="15795" y="13095"/>
                  <a:pt x="16605" y="12150"/>
                  <a:pt x="17280" y="11610"/>
                </a:cubicBezTo>
                <a:cubicBezTo>
                  <a:pt x="17280" y="17280"/>
                  <a:pt x="17280" y="17280"/>
                  <a:pt x="17280" y="17280"/>
                </a:cubicBezTo>
                <a:cubicBezTo>
                  <a:pt x="16065" y="17280"/>
                  <a:pt x="16065" y="17280"/>
                  <a:pt x="16065" y="17280"/>
                </a:cubicBezTo>
                <a:cubicBezTo>
                  <a:pt x="16065" y="17280"/>
                  <a:pt x="16065" y="17145"/>
                  <a:pt x="16065" y="17145"/>
                </a:cubicBezTo>
                <a:cubicBezTo>
                  <a:pt x="16335" y="16605"/>
                  <a:pt x="16605" y="15660"/>
                  <a:pt x="16200" y="14310"/>
                </a:cubicBezTo>
                <a:close/>
                <a:moveTo>
                  <a:pt x="17280" y="4320"/>
                </a:moveTo>
                <a:cubicBezTo>
                  <a:pt x="17280" y="6210"/>
                  <a:pt x="17280" y="6210"/>
                  <a:pt x="17280" y="6210"/>
                </a:cubicBezTo>
                <a:cubicBezTo>
                  <a:pt x="16605" y="6210"/>
                  <a:pt x="15930" y="6750"/>
                  <a:pt x="15660" y="8505"/>
                </a:cubicBezTo>
                <a:cubicBezTo>
                  <a:pt x="15255" y="10530"/>
                  <a:pt x="13770" y="12150"/>
                  <a:pt x="11745" y="12555"/>
                </a:cubicBezTo>
                <a:cubicBezTo>
                  <a:pt x="10530" y="12825"/>
                  <a:pt x="9855" y="12555"/>
                  <a:pt x="9855" y="12555"/>
                </a:cubicBezTo>
                <a:cubicBezTo>
                  <a:pt x="9585" y="12555"/>
                  <a:pt x="9450" y="12690"/>
                  <a:pt x="9315" y="12825"/>
                </a:cubicBezTo>
                <a:cubicBezTo>
                  <a:pt x="9315" y="13095"/>
                  <a:pt x="9450" y="13230"/>
                  <a:pt x="9585" y="13365"/>
                </a:cubicBezTo>
                <a:cubicBezTo>
                  <a:pt x="9585" y="13365"/>
                  <a:pt x="9990" y="13500"/>
                  <a:pt x="10665" y="13500"/>
                </a:cubicBezTo>
                <a:cubicBezTo>
                  <a:pt x="11070" y="13500"/>
                  <a:pt x="11475" y="13365"/>
                  <a:pt x="11880" y="13365"/>
                </a:cubicBezTo>
                <a:cubicBezTo>
                  <a:pt x="14175" y="12825"/>
                  <a:pt x="15930" y="10935"/>
                  <a:pt x="16335" y="8640"/>
                </a:cubicBezTo>
                <a:cubicBezTo>
                  <a:pt x="16470" y="7695"/>
                  <a:pt x="16875" y="7020"/>
                  <a:pt x="17280" y="6885"/>
                </a:cubicBezTo>
                <a:cubicBezTo>
                  <a:pt x="17280" y="10665"/>
                  <a:pt x="17280" y="10665"/>
                  <a:pt x="17280" y="10665"/>
                </a:cubicBezTo>
                <a:cubicBezTo>
                  <a:pt x="16740" y="11070"/>
                  <a:pt x="14850" y="12555"/>
                  <a:pt x="15525" y="14580"/>
                </a:cubicBezTo>
                <a:cubicBezTo>
                  <a:pt x="15930" y="15660"/>
                  <a:pt x="15660" y="16470"/>
                  <a:pt x="15525" y="16740"/>
                </a:cubicBezTo>
                <a:cubicBezTo>
                  <a:pt x="15255" y="17145"/>
                  <a:pt x="15120" y="17280"/>
                  <a:pt x="14985" y="17280"/>
                </a:cubicBezTo>
                <a:cubicBezTo>
                  <a:pt x="14445" y="17280"/>
                  <a:pt x="14445" y="17280"/>
                  <a:pt x="14445" y="17280"/>
                </a:cubicBezTo>
                <a:cubicBezTo>
                  <a:pt x="14040" y="17280"/>
                  <a:pt x="13770" y="17145"/>
                  <a:pt x="13770" y="17010"/>
                </a:cubicBezTo>
                <a:cubicBezTo>
                  <a:pt x="13500" y="16875"/>
                  <a:pt x="13635" y="16470"/>
                  <a:pt x="13635" y="16335"/>
                </a:cubicBezTo>
                <a:cubicBezTo>
                  <a:pt x="13635" y="16200"/>
                  <a:pt x="13635" y="16200"/>
                  <a:pt x="13635" y="16200"/>
                </a:cubicBezTo>
                <a:cubicBezTo>
                  <a:pt x="13635" y="15660"/>
                  <a:pt x="13500" y="15120"/>
                  <a:pt x="13095" y="14850"/>
                </a:cubicBezTo>
                <a:cubicBezTo>
                  <a:pt x="12015" y="13905"/>
                  <a:pt x="9990" y="14310"/>
                  <a:pt x="9720" y="14445"/>
                </a:cubicBezTo>
                <a:cubicBezTo>
                  <a:pt x="8370" y="14580"/>
                  <a:pt x="8100" y="16470"/>
                  <a:pt x="7965" y="17280"/>
                </a:cubicBezTo>
                <a:cubicBezTo>
                  <a:pt x="6885" y="17280"/>
                  <a:pt x="6885" y="17280"/>
                  <a:pt x="6885" y="17280"/>
                </a:cubicBezTo>
                <a:cubicBezTo>
                  <a:pt x="7155" y="15255"/>
                  <a:pt x="7965" y="11205"/>
                  <a:pt x="10125" y="11205"/>
                </a:cubicBezTo>
                <a:cubicBezTo>
                  <a:pt x="12150" y="11205"/>
                  <a:pt x="13230" y="9585"/>
                  <a:pt x="14445" y="7695"/>
                </a:cubicBezTo>
                <a:cubicBezTo>
                  <a:pt x="15255" y="6615"/>
                  <a:pt x="15930" y="5400"/>
                  <a:pt x="17010" y="4320"/>
                </a:cubicBezTo>
                <a:lnTo>
                  <a:pt x="17280" y="4320"/>
                </a:lnTo>
                <a:close/>
                <a:moveTo>
                  <a:pt x="12960" y="17280"/>
                </a:moveTo>
                <a:cubicBezTo>
                  <a:pt x="8640" y="17280"/>
                  <a:pt x="8640" y="17280"/>
                  <a:pt x="8640" y="17280"/>
                </a:cubicBezTo>
                <a:cubicBezTo>
                  <a:pt x="8775" y="16470"/>
                  <a:pt x="9180" y="15120"/>
                  <a:pt x="9720" y="15120"/>
                </a:cubicBezTo>
                <a:cubicBezTo>
                  <a:pt x="9855" y="15120"/>
                  <a:pt x="9855" y="15120"/>
                  <a:pt x="9855" y="15120"/>
                </a:cubicBezTo>
                <a:cubicBezTo>
                  <a:pt x="10260" y="14985"/>
                  <a:pt x="11880" y="14715"/>
                  <a:pt x="12690" y="15390"/>
                </a:cubicBezTo>
                <a:cubicBezTo>
                  <a:pt x="12825" y="15525"/>
                  <a:pt x="12960" y="15795"/>
                  <a:pt x="12960" y="16200"/>
                </a:cubicBezTo>
                <a:cubicBezTo>
                  <a:pt x="12960" y="16335"/>
                  <a:pt x="12825" y="16875"/>
                  <a:pt x="12960" y="17280"/>
                </a:cubicBezTo>
                <a:close/>
                <a:moveTo>
                  <a:pt x="5670" y="7695"/>
                </a:moveTo>
                <a:cubicBezTo>
                  <a:pt x="5940" y="7830"/>
                  <a:pt x="6345" y="8100"/>
                  <a:pt x="6480" y="9045"/>
                </a:cubicBezTo>
                <a:cubicBezTo>
                  <a:pt x="6885" y="10935"/>
                  <a:pt x="5265" y="12825"/>
                  <a:pt x="4320" y="13635"/>
                </a:cubicBezTo>
                <a:cubicBezTo>
                  <a:pt x="4320" y="4320"/>
                  <a:pt x="4320" y="4320"/>
                  <a:pt x="4320" y="4320"/>
                </a:cubicBezTo>
                <a:cubicBezTo>
                  <a:pt x="6210" y="4320"/>
                  <a:pt x="6210" y="4320"/>
                  <a:pt x="6210" y="4320"/>
                </a:cubicBezTo>
                <a:cubicBezTo>
                  <a:pt x="4995" y="6615"/>
                  <a:pt x="4995" y="7155"/>
                  <a:pt x="5670" y="7695"/>
                </a:cubicBezTo>
                <a:close/>
                <a:moveTo>
                  <a:pt x="675" y="675"/>
                </a:moveTo>
                <a:cubicBezTo>
                  <a:pt x="3645" y="675"/>
                  <a:pt x="3645" y="675"/>
                  <a:pt x="3645" y="675"/>
                </a:cubicBezTo>
                <a:cubicBezTo>
                  <a:pt x="3645" y="4320"/>
                  <a:pt x="3645" y="4320"/>
                  <a:pt x="3645" y="4320"/>
                </a:cubicBezTo>
                <a:cubicBezTo>
                  <a:pt x="3645" y="17280"/>
                  <a:pt x="3645" y="17280"/>
                  <a:pt x="3645" y="17280"/>
                </a:cubicBezTo>
                <a:cubicBezTo>
                  <a:pt x="3240" y="17280"/>
                  <a:pt x="3240" y="17280"/>
                  <a:pt x="3240" y="17280"/>
                </a:cubicBezTo>
                <a:cubicBezTo>
                  <a:pt x="3240" y="16875"/>
                  <a:pt x="3240" y="16875"/>
                  <a:pt x="3240" y="16875"/>
                </a:cubicBezTo>
                <a:cubicBezTo>
                  <a:pt x="3240" y="16740"/>
                  <a:pt x="3105" y="16605"/>
                  <a:pt x="2835" y="16605"/>
                </a:cubicBezTo>
                <a:cubicBezTo>
                  <a:pt x="2700" y="16605"/>
                  <a:pt x="2565" y="16740"/>
                  <a:pt x="2565" y="16875"/>
                </a:cubicBezTo>
                <a:cubicBezTo>
                  <a:pt x="2565" y="17280"/>
                  <a:pt x="2565" y="17280"/>
                  <a:pt x="2565" y="17280"/>
                </a:cubicBezTo>
                <a:cubicBezTo>
                  <a:pt x="2160" y="17280"/>
                  <a:pt x="2160" y="17280"/>
                  <a:pt x="2160" y="17280"/>
                </a:cubicBezTo>
                <a:cubicBezTo>
                  <a:pt x="2160" y="14715"/>
                  <a:pt x="2160" y="14715"/>
                  <a:pt x="2160" y="14715"/>
                </a:cubicBezTo>
                <a:cubicBezTo>
                  <a:pt x="2160" y="14580"/>
                  <a:pt x="2025" y="14445"/>
                  <a:pt x="1755" y="14445"/>
                </a:cubicBezTo>
                <a:cubicBezTo>
                  <a:pt x="1620" y="14445"/>
                  <a:pt x="1485" y="14580"/>
                  <a:pt x="1485" y="14715"/>
                </a:cubicBezTo>
                <a:cubicBezTo>
                  <a:pt x="1485" y="17280"/>
                  <a:pt x="1485" y="17280"/>
                  <a:pt x="1485" y="17280"/>
                </a:cubicBezTo>
                <a:cubicBezTo>
                  <a:pt x="675" y="17280"/>
                  <a:pt x="675" y="17280"/>
                  <a:pt x="675" y="17280"/>
                </a:cubicBezTo>
                <a:lnTo>
                  <a:pt x="675" y="675"/>
                </a:lnTo>
                <a:close/>
                <a:moveTo>
                  <a:pt x="675" y="20925"/>
                </a:moveTo>
                <a:cubicBezTo>
                  <a:pt x="675" y="17955"/>
                  <a:pt x="675" y="17955"/>
                  <a:pt x="675" y="17955"/>
                </a:cubicBezTo>
                <a:cubicBezTo>
                  <a:pt x="4320" y="17955"/>
                  <a:pt x="4320" y="17955"/>
                  <a:pt x="4320" y="17955"/>
                </a:cubicBezTo>
                <a:cubicBezTo>
                  <a:pt x="17280" y="17955"/>
                  <a:pt x="17280" y="17955"/>
                  <a:pt x="17280" y="17955"/>
                </a:cubicBezTo>
                <a:cubicBezTo>
                  <a:pt x="17280" y="18765"/>
                  <a:pt x="17280" y="18765"/>
                  <a:pt x="17280" y="18765"/>
                </a:cubicBezTo>
                <a:cubicBezTo>
                  <a:pt x="15525" y="18765"/>
                  <a:pt x="15525" y="18765"/>
                  <a:pt x="15525" y="18765"/>
                </a:cubicBezTo>
                <a:cubicBezTo>
                  <a:pt x="15255" y="18765"/>
                  <a:pt x="15120" y="18900"/>
                  <a:pt x="15120" y="19035"/>
                </a:cubicBezTo>
                <a:cubicBezTo>
                  <a:pt x="15120" y="19305"/>
                  <a:pt x="15255" y="19440"/>
                  <a:pt x="15525" y="19440"/>
                </a:cubicBezTo>
                <a:cubicBezTo>
                  <a:pt x="17280" y="19440"/>
                  <a:pt x="17280" y="19440"/>
                  <a:pt x="17280" y="19440"/>
                </a:cubicBezTo>
                <a:cubicBezTo>
                  <a:pt x="17280" y="19845"/>
                  <a:pt x="17280" y="19845"/>
                  <a:pt x="17280" y="19845"/>
                </a:cubicBezTo>
                <a:cubicBezTo>
                  <a:pt x="16200" y="19845"/>
                  <a:pt x="16200" y="19845"/>
                  <a:pt x="16200" y="19845"/>
                </a:cubicBezTo>
                <a:cubicBezTo>
                  <a:pt x="16065" y="19845"/>
                  <a:pt x="15795" y="19980"/>
                  <a:pt x="15795" y="20115"/>
                </a:cubicBezTo>
                <a:cubicBezTo>
                  <a:pt x="15795" y="20385"/>
                  <a:pt x="16065" y="20520"/>
                  <a:pt x="16200" y="20520"/>
                </a:cubicBezTo>
                <a:cubicBezTo>
                  <a:pt x="17280" y="20520"/>
                  <a:pt x="17280" y="20520"/>
                  <a:pt x="17280" y="20520"/>
                </a:cubicBezTo>
                <a:cubicBezTo>
                  <a:pt x="17280" y="20925"/>
                  <a:pt x="17280" y="20925"/>
                  <a:pt x="17280" y="20925"/>
                </a:cubicBezTo>
                <a:lnTo>
                  <a:pt x="675" y="20925"/>
                </a:lnTo>
                <a:close/>
                <a:moveTo>
                  <a:pt x="20925" y="20925"/>
                </a:moveTo>
                <a:cubicBezTo>
                  <a:pt x="17955" y="20925"/>
                  <a:pt x="17955" y="20925"/>
                  <a:pt x="17955" y="20925"/>
                </a:cubicBezTo>
                <a:cubicBezTo>
                  <a:pt x="17955" y="17280"/>
                  <a:pt x="17955" y="17280"/>
                  <a:pt x="17955" y="17280"/>
                </a:cubicBezTo>
                <a:cubicBezTo>
                  <a:pt x="17955" y="4320"/>
                  <a:pt x="17955" y="4320"/>
                  <a:pt x="17955" y="4320"/>
                </a:cubicBezTo>
                <a:cubicBezTo>
                  <a:pt x="18765" y="4320"/>
                  <a:pt x="18765" y="4320"/>
                  <a:pt x="18765" y="4320"/>
                </a:cubicBezTo>
                <a:cubicBezTo>
                  <a:pt x="18765" y="6075"/>
                  <a:pt x="18765" y="6075"/>
                  <a:pt x="18765" y="6075"/>
                </a:cubicBezTo>
                <a:cubicBezTo>
                  <a:pt x="18765" y="6345"/>
                  <a:pt x="18900" y="6480"/>
                  <a:pt x="19035" y="6480"/>
                </a:cubicBezTo>
                <a:cubicBezTo>
                  <a:pt x="19305" y="6480"/>
                  <a:pt x="19440" y="6345"/>
                  <a:pt x="19440" y="6075"/>
                </a:cubicBezTo>
                <a:cubicBezTo>
                  <a:pt x="19440" y="4320"/>
                  <a:pt x="19440" y="4320"/>
                  <a:pt x="19440" y="4320"/>
                </a:cubicBezTo>
                <a:cubicBezTo>
                  <a:pt x="19845" y="4320"/>
                  <a:pt x="19845" y="4320"/>
                  <a:pt x="19845" y="4320"/>
                </a:cubicBezTo>
                <a:cubicBezTo>
                  <a:pt x="19845" y="5400"/>
                  <a:pt x="19845" y="5400"/>
                  <a:pt x="19845" y="5400"/>
                </a:cubicBezTo>
                <a:cubicBezTo>
                  <a:pt x="19845" y="5535"/>
                  <a:pt x="19980" y="5805"/>
                  <a:pt x="20115" y="5805"/>
                </a:cubicBezTo>
                <a:cubicBezTo>
                  <a:pt x="20385" y="5805"/>
                  <a:pt x="20520" y="5535"/>
                  <a:pt x="20520" y="5400"/>
                </a:cubicBezTo>
                <a:cubicBezTo>
                  <a:pt x="20520" y="4320"/>
                  <a:pt x="20520" y="4320"/>
                  <a:pt x="20520" y="4320"/>
                </a:cubicBezTo>
                <a:cubicBezTo>
                  <a:pt x="20925" y="4320"/>
                  <a:pt x="20925" y="4320"/>
                  <a:pt x="20925" y="4320"/>
                </a:cubicBezTo>
                <a:lnTo>
                  <a:pt x="20925" y="20925"/>
                </a:lnTo>
                <a:close/>
                <a:moveTo>
                  <a:pt x="17280" y="3645"/>
                </a:moveTo>
                <a:cubicBezTo>
                  <a:pt x="4320" y="3645"/>
                  <a:pt x="4320" y="3645"/>
                  <a:pt x="4320" y="3645"/>
                </a:cubicBezTo>
                <a:cubicBezTo>
                  <a:pt x="4320" y="3240"/>
                  <a:pt x="4320" y="3240"/>
                  <a:pt x="4320" y="3240"/>
                </a:cubicBezTo>
                <a:cubicBezTo>
                  <a:pt x="4995" y="3240"/>
                  <a:pt x="4995" y="3240"/>
                  <a:pt x="4995" y="3240"/>
                </a:cubicBezTo>
                <a:cubicBezTo>
                  <a:pt x="5265" y="3240"/>
                  <a:pt x="5400" y="3105"/>
                  <a:pt x="5400" y="2835"/>
                </a:cubicBezTo>
                <a:cubicBezTo>
                  <a:pt x="5400" y="2700"/>
                  <a:pt x="5265" y="2565"/>
                  <a:pt x="4995" y="2565"/>
                </a:cubicBezTo>
                <a:cubicBezTo>
                  <a:pt x="4320" y="2565"/>
                  <a:pt x="4320" y="2565"/>
                  <a:pt x="4320" y="2565"/>
                </a:cubicBezTo>
                <a:cubicBezTo>
                  <a:pt x="4320" y="2160"/>
                  <a:pt x="4320" y="2160"/>
                  <a:pt x="4320" y="2160"/>
                </a:cubicBezTo>
                <a:cubicBezTo>
                  <a:pt x="5400" y="2160"/>
                  <a:pt x="5400" y="2160"/>
                  <a:pt x="5400" y="2160"/>
                </a:cubicBezTo>
                <a:cubicBezTo>
                  <a:pt x="5535" y="2160"/>
                  <a:pt x="5805" y="2025"/>
                  <a:pt x="5805" y="1755"/>
                </a:cubicBezTo>
                <a:cubicBezTo>
                  <a:pt x="5805" y="1620"/>
                  <a:pt x="5535" y="1485"/>
                  <a:pt x="5400" y="1485"/>
                </a:cubicBezTo>
                <a:cubicBezTo>
                  <a:pt x="4320" y="1485"/>
                  <a:pt x="4320" y="1485"/>
                  <a:pt x="4320" y="1485"/>
                </a:cubicBezTo>
                <a:cubicBezTo>
                  <a:pt x="4320" y="675"/>
                  <a:pt x="4320" y="675"/>
                  <a:pt x="4320" y="675"/>
                </a:cubicBezTo>
                <a:cubicBezTo>
                  <a:pt x="20925" y="675"/>
                  <a:pt x="20925" y="675"/>
                  <a:pt x="20925" y="675"/>
                </a:cubicBezTo>
                <a:cubicBezTo>
                  <a:pt x="20925" y="3645"/>
                  <a:pt x="20925" y="3645"/>
                  <a:pt x="20925" y="3645"/>
                </a:cubicBezTo>
                <a:lnTo>
                  <a:pt x="17280" y="3645"/>
                </a:lnTo>
                <a:close/>
                <a:moveTo>
                  <a:pt x="19845" y="1080"/>
                </a:moveTo>
                <a:cubicBezTo>
                  <a:pt x="19980" y="1080"/>
                  <a:pt x="20115" y="1215"/>
                  <a:pt x="20115" y="1485"/>
                </a:cubicBezTo>
                <a:cubicBezTo>
                  <a:pt x="20115" y="1620"/>
                  <a:pt x="19980" y="1755"/>
                  <a:pt x="19845" y="1755"/>
                </a:cubicBezTo>
                <a:cubicBezTo>
                  <a:pt x="19575" y="1755"/>
                  <a:pt x="19440" y="1620"/>
                  <a:pt x="19440" y="1485"/>
                </a:cubicBezTo>
                <a:cubicBezTo>
                  <a:pt x="19440" y="1215"/>
                  <a:pt x="19575" y="1080"/>
                  <a:pt x="19845" y="1080"/>
                </a:cubicBezTo>
                <a:close/>
                <a:moveTo>
                  <a:pt x="18360" y="1080"/>
                </a:moveTo>
                <a:cubicBezTo>
                  <a:pt x="18495" y="1080"/>
                  <a:pt x="18765" y="1215"/>
                  <a:pt x="18765" y="1485"/>
                </a:cubicBezTo>
                <a:cubicBezTo>
                  <a:pt x="18765" y="1620"/>
                  <a:pt x="18495" y="1755"/>
                  <a:pt x="18360" y="1755"/>
                </a:cubicBezTo>
                <a:cubicBezTo>
                  <a:pt x="18225" y="1755"/>
                  <a:pt x="17955" y="1620"/>
                  <a:pt x="17955" y="1485"/>
                </a:cubicBezTo>
                <a:cubicBezTo>
                  <a:pt x="17955" y="1215"/>
                  <a:pt x="18225" y="1080"/>
                  <a:pt x="18360" y="1080"/>
                </a:cubicBezTo>
                <a:close/>
                <a:moveTo>
                  <a:pt x="19845" y="2565"/>
                </a:moveTo>
                <a:cubicBezTo>
                  <a:pt x="19980" y="2565"/>
                  <a:pt x="20115" y="2700"/>
                  <a:pt x="20115" y="2835"/>
                </a:cubicBezTo>
                <a:cubicBezTo>
                  <a:pt x="20115" y="3105"/>
                  <a:pt x="19980" y="3240"/>
                  <a:pt x="19845" y="3240"/>
                </a:cubicBezTo>
                <a:cubicBezTo>
                  <a:pt x="19575" y="3240"/>
                  <a:pt x="19440" y="3105"/>
                  <a:pt x="19440" y="2835"/>
                </a:cubicBezTo>
                <a:cubicBezTo>
                  <a:pt x="19440" y="2700"/>
                  <a:pt x="19575" y="2565"/>
                  <a:pt x="19845" y="2565"/>
                </a:cubicBezTo>
                <a:close/>
                <a:moveTo>
                  <a:pt x="18360" y="2565"/>
                </a:moveTo>
                <a:cubicBezTo>
                  <a:pt x="18495" y="2565"/>
                  <a:pt x="18765" y="2700"/>
                  <a:pt x="18765" y="2835"/>
                </a:cubicBezTo>
                <a:cubicBezTo>
                  <a:pt x="18765" y="3105"/>
                  <a:pt x="18495" y="3240"/>
                  <a:pt x="18360" y="3240"/>
                </a:cubicBezTo>
                <a:cubicBezTo>
                  <a:pt x="18225" y="3240"/>
                  <a:pt x="17955" y="3105"/>
                  <a:pt x="17955" y="2835"/>
                </a:cubicBezTo>
                <a:cubicBezTo>
                  <a:pt x="17955" y="2700"/>
                  <a:pt x="18225" y="2565"/>
                  <a:pt x="18360" y="2565"/>
                </a:cubicBezTo>
                <a:close/>
                <a:moveTo>
                  <a:pt x="20115" y="19440"/>
                </a:moveTo>
                <a:cubicBezTo>
                  <a:pt x="20385" y="19440"/>
                  <a:pt x="20520" y="19575"/>
                  <a:pt x="20520" y="19845"/>
                </a:cubicBezTo>
                <a:cubicBezTo>
                  <a:pt x="20520" y="19980"/>
                  <a:pt x="20385" y="20115"/>
                  <a:pt x="20115" y="20115"/>
                </a:cubicBezTo>
                <a:cubicBezTo>
                  <a:pt x="19980" y="20115"/>
                  <a:pt x="19845" y="19980"/>
                  <a:pt x="19845" y="19845"/>
                </a:cubicBezTo>
                <a:cubicBezTo>
                  <a:pt x="19845" y="19575"/>
                  <a:pt x="19980" y="19440"/>
                  <a:pt x="20115" y="19440"/>
                </a:cubicBezTo>
                <a:close/>
                <a:moveTo>
                  <a:pt x="20115" y="17955"/>
                </a:moveTo>
                <a:cubicBezTo>
                  <a:pt x="20385" y="17955"/>
                  <a:pt x="20520" y="18225"/>
                  <a:pt x="20520" y="18360"/>
                </a:cubicBezTo>
                <a:cubicBezTo>
                  <a:pt x="20520" y="18495"/>
                  <a:pt x="20385" y="18765"/>
                  <a:pt x="20115" y="18765"/>
                </a:cubicBezTo>
                <a:cubicBezTo>
                  <a:pt x="19980" y="18765"/>
                  <a:pt x="19845" y="18495"/>
                  <a:pt x="19845" y="18360"/>
                </a:cubicBezTo>
                <a:cubicBezTo>
                  <a:pt x="19845" y="18225"/>
                  <a:pt x="19980" y="17955"/>
                  <a:pt x="20115" y="17955"/>
                </a:cubicBezTo>
                <a:close/>
                <a:moveTo>
                  <a:pt x="18765" y="19440"/>
                </a:moveTo>
                <a:cubicBezTo>
                  <a:pt x="18900" y="19440"/>
                  <a:pt x="19035" y="19575"/>
                  <a:pt x="19035" y="19845"/>
                </a:cubicBezTo>
                <a:cubicBezTo>
                  <a:pt x="19035" y="19980"/>
                  <a:pt x="18900" y="20115"/>
                  <a:pt x="18765" y="20115"/>
                </a:cubicBezTo>
                <a:cubicBezTo>
                  <a:pt x="18495" y="20115"/>
                  <a:pt x="18360" y="19980"/>
                  <a:pt x="18360" y="19845"/>
                </a:cubicBezTo>
                <a:cubicBezTo>
                  <a:pt x="18360" y="19575"/>
                  <a:pt x="18495" y="19440"/>
                  <a:pt x="18765" y="19440"/>
                </a:cubicBezTo>
                <a:close/>
                <a:moveTo>
                  <a:pt x="18765" y="17955"/>
                </a:moveTo>
                <a:cubicBezTo>
                  <a:pt x="18900" y="17955"/>
                  <a:pt x="19035" y="18225"/>
                  <a:pt x="19035" y="18360"/>
                </a:cubicBezTo>
                <a:cubicBezTo>
                  <a:pt x="19035" y="18495"/>
                  <a:pt x="18900" y="18765"/>
                  <a:pt x="18765" y="18765"/>
                </a:cubicBezTo>
                <a:cubicBezTo>
                  <a:pt x="18495" y="18765"/>
                  <a:pt x="18360" y="18495"/>
                  <a:pt x="18360" y="18360"/>
                </a:cubicBezTo>
                <a:cubicBezTo>
                  <a:pt x="18360" y="18225"/>
                  <a:pt x="18495" y="17955"/>
                  <a:pt x="18765" y="17955"/>
                </a:cubicBezTo>
                <a:close/>
                <a:moveTo>
                  <a:pt x="1755" y="19845"/>
                </a:moveTo>
                <a:cubicBezTo>
                  <a:pt x="2025" y="19845"/>
                  <a:pt x="2160" y="19980"/>
                  <a:pt x="2160" y="20115"/>
                </a:cubicBezTo>
                <a:cubicBezTo>
                  <a:pt x="2160" y="20385"/>
                  <a:pt x="2025" y="20520"/>
                  <a:pt x="1755" y="20520"/>
                </a:cubicBezTo>
                <a:cubicBezTo>
                  <a:pt x="1620" y="20520"/>
                  <a:pt x="1485" y="20385"/>
                  <a:pt x="1485" y="20115"/>
                </a:cubicBezTo>
                <a:cubicBezTo>
                  <a:pt x="1485" y="19980"/>
                  <a:pt x="1620" y="19845"/>
                  <a:pt x="1755" y="19845"/>
                </a:cubicBezTo>
                <a:close/>
                <a:moveTo>
                  <a:pt x="3240" y="19845"/>
                </a:moveTo>
                <a:cubicBezTo>
                  <a:pt x="3375" y="19845"/>
                  <a:pt x="3645" y="19980"/>
                  <a:pt x="3645" y="20115"/>
                </a:cubicBezTo>
                <a:cubicBezTo>
                  <a:pt x="3645" y="20385"/>
                  <a:pt x="3375" y="20520"/>
                  <a:pt x="3240" y="20520"/>
                </a:cubicBezTo>
                <a:cubicBezTo>
                  <a:pt x="3105" y="20520"/>
                  <a:pt x="2835" y="20385"/>
                  <a:pt x="2835" y="20115"/>
                </a:cubicBezTo>
                <a:cubicBezTo>
                  <a:pt x="2835" y="19980"/>
                  <a:pt x="3105" y="19845"/>
                  <a:pt x="3240" y="19845"/>
                </a:cubicBezTo>
                <a:close/>
                <a:moveTo>
                  <a:pt x="1755" y="18360"/>
                </a:moveTo>
                <a:cubicBezTo>
                  <a:pt x="2025" y="18360"/>
                  <a:pt x="2160" y="18495"/>
                  <a:pt x="2160" y="18765"/>
                </a:cubicBezTo>
                <a:cubicBezTo>
                  <a:pt x="2160" y="18900"/>
                  <a:pt x="2025" y="19035"/>
                  <a:pt x="1755" y="19035"/>
                </a:cubicBezTo>
                <a:cubicBezTo>
                  <a:pt x="1620" y="19035"/>
                  <a:pt x="1485" y="18900"/>
                  <a:pt x="1485" y="18765"/>
                </a:cubicBezTo>
                <a:cubicBezTo>
                  <a:pt x="1485" y="18495"/>
                  <a:pt x="1620" y="18360"/>
                  <a:pt x="1755" y="18360"/>
                </a:cubicBezTo>
                <a:close/>
                <a:moveTo>
                  <a:pt x="3240" y="18360"/>
                </a:moveTo>
                <a:cubicBezTo>
                  <a:pt x="3375" y="18360"/>
                  <a:pt x="3645" y="18495"/>
                  <a:pt x="3645" y="18765"/>
                </a:cubicBezTo>
                <a:cubicBezTo>
                  <a:pt x="3645" y="18900"/>
                  <a:pt x="3375" y="19035"/>
                  <a:pt x="3240" y="19035"/>
                </a:cubicBezTo>
                <a:cubicBezTo>
                  <a:pt x="3105" y="19035"/>
                  <a:pt x="2835" y="18900"/>
                  <a:pt x="2835" y="18765"/>
                </a:cubicBezTo>
                <a:cubicBezTo>
                  <a:pt x="2835" y="18495"/>
                  <a:pt x="3105" y="18360"/>
                  <a:pt x="3240" y="18360"/>
                </a:cubicBezTo>
                <a:close/>
                <a:moveTo>
                  <a:pt x="1485" y="1485"/>
                </a:moveTo>
                <a:cubicBezTo>
                  <a:pt x="1620" y="1485"/>
                  <a:pt x="1755" y="1620"/>
                  <a:pt x="1755" y="1755"/>
                </a:cubicBezTo>
                <a:cubicBezTo>
                  <a:pt x="1755" y="2025"/>
                  <a:pt x="1620" y="2160"/>
                  <a:pt x="1485" y="2160"/>
                </a:cubicBezTo>
                <a:cubicBezTo>
                  <a:pt x="1215" y="2160"/>
                  <a:pt x="1080" y="2025"/>
                  <a:pt x="1080" y="1755"/>
                </a:cubicBezTo>
                <a:cubicBezTo>
                  <a:pt x="1080" y="1620"/>
                  <a:pt x="1215" y="1485"/>
                  <a:pt x="1485" y="1485"/>
                </a:cubicBezTo>
                <a:close/>
                <a:moveTo>
                  <a:pt x="1485" y="2835"/>
                </a:moveTo>
                <a:cubicBezTo>
                  <a:pt x="1620" y="2835"/>
                  <a:pt x="1755" y="3105"/>
                  <a:pt x="1755" y="3240"/>
                </a:cubicBezTo>
                <a:cubicBezTo>
                  <a:pt x="1755" y="3375"/>
                  <a:pt x="1620" y="3645"/>
                  <a:pt x="1485" y="3645"/>
                </a:cubicBezTo>
                <a:cubicBezTo>
                  <a:pt x="1215" y="3645"/>
                  <a:pt x="1080" y="3375"/>
                  <a:pt x="1080" y="3240"/>
                </a:cubicBezTo>
                <a:cubicBezTo>
                  <a:pt x="1080" y="3105"/>
                  <a:pt x="1215" y="2835"/>
                  <a:pt x="1485" y="2835"/>
                </a:cubicBezTo>
                <a:close/>
                <a:moveTo>
                  <a:pt x="2835" y="1485"/>
                </a:moveTo>
                <a:cubicBezTo>
                  <a:pt x="3105" y="1485"/>
                  <a:pt x="3240" y="1620"/>
                  <a:pt x="3240" y="1755"/>
                </a:cubicBezTo>
                <a:cubicBezTo>
                  <a:pt x="3240" y="2025"/>
                  <a:pt x="3105" y="2160"/>
                  <a:pt x="2835" y="2160"/>
                </a:cubicBezTo>
                <a:cubicBezTo>
                  <a:pt x="2700" y="2160"/>
                  <a:pt x="2565" y="2025"/>
                  <a:pt x="2565" y="1755"/>
                </a:cubicBezTo>
                <a:cubicBezTo>
                  <a:pt x="2565" y="1620"/>
                  <a:pt x="2700" y="1485"/>
                  <a:pt x="2835" y="1485"/>
                </a:cubicBezTo>
                <a:close/>
                <a:moveTo>
                  <a:pt x="2835" y="2835"/>
                </a:moveTo>
                <a:cubicBezTo>
                  <a:pt x="3105" y="2835"/>
                  <a:pt x="3240" y="3105"/>
                  <a:pt x="3240" y="3240"/>
                </a:cubicBezTo>
                <a:cubicBezTo>
                  <a:pt x="3240" y="3375"/>
                  <a:pt x="3105" y="3645"/>
                  <a:pt x="2835" y="3645"/>
                </a:cubicBezTo>
                <a:cubicBezTo>
                  <a:pt x="2700" y="3645"/>
                  <a:pt x="2565" y="3375"/>
                  <a:pt x="2565" y="3240"/>
                </a:cubicBezTo>
                <a:cubicBezTo>
                  <a:pt x="2565" y="3105"/>
                  <a:pt x="2700" y="2835"/>
                  <a:pt x="2835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05" name="Freeform 1913"/>
          <p:cNvSpPr/>
          <p:nvPr/>
        </p:nvSpPr>
        <p:spPr>
          <a:xfrm>
            <a:off x="14515521" y="733138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20" y="0"/>
                </a:moveTo>
                <a:cubicBezTo>
                  <a:pt x="3645" y="0"/>
                  <a:pt x="3645" y="0"/>
                  <a:pt x="36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280"/>
                  <a:pt x="0" y="17280"/>
                  <a:pt x="0" y="17280"/>
                </a:cubicBezTo>
                <a:cubicBezTo>
                  <a:pt x="0" y="17955"/>
                  <a:pt x="0" y="17955"/>
                  <a:pt x="0" y="1795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7955" y="21600"/>
                  <a:pt x="17955" y="21600"/>
                  <a:pt x="1795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3645"/>
                  <a:pt x="21600" y="3645"/>
                  <a:pt x="21600" y="3645"/>
                </a:cubicBezTo>
                <a:cubicBezTo>
                  <a:pt x="21600" y="0"/>
                  <a:pt x="21600" y="0"/>
                  <a:pt x="21600" y="0"/>
                </a:cubicBezTo>
                <a:lnTo>
                  <a:pt x="4320" y="0"/>
                </a:lnTo>
                <a:close/>
                <a:moveTo>
                  <a:pt x="16605" y="4320"/>
                </a:moveTo>
                <a:cubicBezTo>
                  <a:pt x="17280" y="4320"/>
                  <a:pt x="17280" y="4320"/>
                  <a:pt x="17280" y="4320"/>
                </a:cubicBezTo>
                <a:cubicBezTo>
                  <a:pt x="17280" y="17280"/>
                  <a:pt x="17280" y="17280"/>
                  <a:pt x="17280" y="17280"/>
                </a:cubicBezTo>
                <a:cubicBezTo>
                  <a:pt x="16605" y="17280"/>
                  <a:pt x="16605" y="17280"/>
                  <a:pt x="16605" y="17280"/>
                </a:cubicBezTo>
                <a:lnTo>
                  <a:pt x="16605" y="4320"/>
                </a:lnTo>
                <a:close/>
                <a:moveTo>
                  <a:pt x="15795" y="17280"/>
                </a:moveTo>
                <a:cubicBezTo>
                  <a:pt x="12960" y="17280"/>
                  <a:pt x="12960" y="17280"/>
                  <a:pt x="12960" y="17280"/>
                </a:cubicBezTo>
                <a:cubicBezTo>
                  <a:pt x="12960" y="4320"/>
                  <a:pt x="12960" y="4320"/>
                  <a:pt x="12960" y="4320"/>
                </a:cubicBezTo>
                <a:cubicBezTo>
                  <a:pt x="15795" y="4320"/>
                  <a:pt x="15795" y="4320"/>
                  <a:pt x="15795" y="4320"/>
                </a:cubicBezTo>
                <a:lnTo>
                  <a:pt x="15795" y="17280"/>
                </a:lnTo>
                <a:close/>
                <a:moveTo>
                  <a:pt x="12285" y="17280"/>
                </a:moveTo>
                <a:cubicBezTo>
                  <a:pt x="9315" y="17280"/>
                  <a:pt x="9315" y="17280"/>
                  <a:pt x="9315" y="17280"/>
                </a:cubicBezTo>
                <a:cubicBezTo>
                  <a:pt x="9315" y="4320"/>
                  <a:pt x="9315" y="4320"/>
                  <a:pt x="9315" y="4320"/>
                </a:cubicBezTo>
                <a:cubicBezTo>
                  <a:pt x="12285" y="4320"/>
                  <a:pt x="12285" y="4320"/>
                  <a:pt x="12285" y="4320"/>
                </a:cubicBezTo>
                <a:lnTo>
                  <a:pt x="12285" y="17280"/>
                </a:lnTo>
                <a:close/>
                <a:moveTo>
                  <a:pt x="8640" y="17280"/>
                </a:moveTo>
                <a:cubicBezTo>
                  <a:pt x="5805" y="17280"/>
                  <a:pt x="5805" y="17280"/>
                  <a:pt x="5805" y="17280"/>
                </a:cubicBezTo>
                <a:cubicBezTo>
                  <a:pt x="5805" y="4320"/>
                  <a:pt x="5805" y="4320"/>
                  <a:pt x="5805" y="4320"/>
                </a:cubicBezTo>
                <a:cubicBezTo>
                  <a:pt x="8640" y="4320"/>
                  <a:pt x="8640" y="4320"/>
                  <a:pt x="8640" y="4320"/>
                </a:cubicBezTo>
                <a:lnTo>
                  <a:pt x="8640" y="17280"/>
                </a:lnTo>
                <a:close/>
                <a:moveTo>
                  <a:pt x="4995" y="17280"/>
                </a:moveTo>
                <a:cubicBezTo>
                  <a:pt x="4320" y="17280"/>
                  <a:pt x="4320" y="17280"/>
                  <a:pt x="4320" y="17280"/>
                </a:cubicBezTo>
                <a:cubicBezTo>
                  <a:pt x="4320" y="4320"/>
                  <a:pt x="4320" y="4320"/>
                  <a:pt x="4320" y="4320"/>
                </a:cubicBezTo>
                <a:cubicBezTo>
                  <a:pt x="4995" y="4320"/>
                  <a:pt x="4995" y="4320"/>
                  <a:pt x="4995" y="4320"/>
                </a:cubicBezTo>
                <a:lnTo>
                  <a:pt x="4995" y="17280"/>
                </a:lnTo>
                <a:close/>
                <a:moveTo>
                  <a:pt x="675" y="675"/>
                </a:moveTo>
                <a:cubicBezTo>
                  <a:pt x="3645" y="675"/>
                  <a:pt x="3645" y="675"/>
                  <a:pt x="3645" y="675"/>
                </a:cubicBezTo>
                <a:cubicBezTo>
                  <a:pt x="3645" y="4320"/>
                  <a:pt x="3645" y="4320"/>
                  <a:pt x="3645" y="4320"/>
                </a:cubicBezTo>
                <a:cubicBezTo>
                  <a:pt x="3645" y="17280"/>
                  <a:pt x="3645" y="17280"/>
                  <a:pt x="3645" y="17280"/>
                </a:cubicBezTo>
                <a:cubicBezTo>
                  <a:pt x="3240" y="17280"/>
                  <a:pt x="3240" y="17280"/>
                  <a:pt x="3240" y="17280"/>
                </a:cubicBezTo>
                <a:cubicBezTo>
                  <a:pt x="3240" y="16875"/>
                  <a:pt x="3240" y="16875"/>
                  <a:pt x="3240" y="16875"/>
                </a:cubicBezTo>
                <a:cubicBezTo>
                  <a:pt x="3240" y="16740"/>
                  <a:pt x="3105" y="16605"/>
                  <a:pt x="2835" y="16605"/>
                </a:cubicBezTo>
                <a:cubicBezTo>
                  <a:pt x="2700" y="16605"/>
                  <a:pt x="2565" y="16740"/>
                  <a:pt x="2565" y="16875"/>
                </a:cubicBezTo>
                <a:cubicBezTo>
                  <a:pt x="2565" y="17280"/>
                  <a:pt x="2565" y="17280"/>
                  <a:pt x="2565" y="17280"/>
                </a:cubicBezTo>
                <a:cubicBezTo>
                  <a:pt x="2160" y="17280"/>
                  <a:pt x="2160" y="17280"/>
                  <a:pt x="2160" y="17280"/>
                </a:cubicBezTo>
                <a:cubicBezTo>
                  <a:pt x="2160" y="14715"/>
                  <a:pt x="2160" y="14715"/>
                  <a:pt x="2160" y="14715"/>
                </a:cubicBezTo>
                <a:cubicBezTo>
                  <a:pt x="2160" y="14580"/>
                  <a:pt x="2025" y="14445"/>
                  <a:pt x="1755" y="14445"/>
                </a:cubicBezTo>
                <a:cubicBezTo>
                  <a:pt x="1620" y="14445"/>
                  <a:pt x="1485" y="14580"/>
                  <a:pt x="1485" y="14715"/>
                </a:cubicBezTo>
                <a:cubicBezTo>
                  <a:pt x="1485" y="17280"/>
                  <a:pt x="1485" y="17280"/>
                  <a:pt x="1485" y="17280"/>
                </a:cubicBezTo>
                <a:cubicBezTo>
                  <a:pt x="675" y="17280"/>
                  <a:pt x="675" y="17280"/>
                  <a:pt x="675" y="17280"/>
                </a:cubicBezTo>
                <a:lnTo>
                  <a:pt x="675" y="675"/>
                </a:lnTo>
                <a:close/>
                <a:moveTo>
                  <a:pt x="675" y="20925"/>
                </a:moveTo>
                <a:cubicBezTo>
                  <a:pt x="675" y="17955"/>
                  <a:pt x="675" y="17955"/>
                  <a:pt x="675" y="17955"/>
                </a:cubicBezTo>
                <a:cubicBezTo>
                  <a:pt x="4320" y="17955"/>
                  <a:pt x="4320" y="17955"/>
                  <a:pt x="4320" y="17955"/>
                </a:cubicBezTo>
                <a:cubicBezTo>
                  <a:pt x="4995" y="17955"/>
                  <a:pt x="4995" y="17955"/>
                  <a:pt x="4995" y="17955"/>
                </a:cubicBezTo>
                <a:cubicBezTo>
                  <a:pt x="8640" y="17955"/>
                  <a:pt x="8640" y="17955"/>
                  <a:pt x="8640" y="17955"/>
                </a:cubicBezTo>
                <a:cubicBezTo>
                  <a:pt x="9315" y="17955"/>
                  <a:pt x="9315" y="17955"/>
                  <a:pt x="9315" y="17955"/>
                </a:cubicBezTo>
                <a:cubicBezTo>
                  <a:pt x="12285" y="17955"/>
                  <a:pt x="12285" y="17955"/>
                  <a:pt x="12285" y="17955"/>
                </a:cubicBezTo>
                <a:cubicBezTo>
                  <a:pt x="12960" y="17955"/>
                  <a:pt x="12960" y="17955"/>
                  <a:pt x="12960" y="17955"/>
                </a:cubicBezTo>
                <a:cubicBezTo>
                  <a:pt x="16605" y="17955"/>
                  <a:pt x="16605" y="17955"/>
                  <a:pt x="16605" y="17955"/>
                </a:cubicBezTo>
                <a:cubicBezTo>
                  <a:pt x="17280" y="17955"/>
                  <a:pt x="17280" y="17955"/>
                  <a:pt x="17280" y="17955"/>
                </a:cubicBezTo>
                <a:cubicBezTo>
                  <a:pt x="17280" y="18765"/>
                  <a:pt x="17280" y="18765"/>
                  <a:pt x="17280" y="18765"/>
                </a:cubicBezTo>
                <a:cubicBezTo>
                  <a:pt x="15525" y="18765"/>
                  <a:pt x="15525" y="18765"/>
                  <a:pt x="15525" y="18765"/>
                </a:cubicBezTo>
                <a:cubicBezTo>
                  <a:pt x="15255" y="18765"/>
                  <a:pt x="15120" y="18900"/>
                  <a:pt x="15120" y="19035"/>
                </a:cubicBezTo>
                <a:cubicBezTo>
                  <a:pt x="15120" y="19305"/>
                  <a:pt x="15255" y="19440"/>
                  <a:pt x="15525" y="19440"/>
                </a:cubicBezTo>
                <a:cubicBezTo>
                  <a:pt x="17280" y="19440"/>
                  <a:pt x="17280" y="19440"/>
                  <a:pt x="17280" y="19440"/>
                </a:cubicBezTo>
                <a:cubicBezTo>
                  <a:pt x="17280" y="19845"/>
                  <a:pt x="17280" y="19845"/>
                  <a:pt x="17280" y="19845"/>
                </a:cubicBezTo>
                <a:cubicBezTo>
                  <a:pt x="16200" y="19845"/>
                  <a:pt x="16200" y="19845"/>
                  <a:pt x="16200" y="19845"/>
                </a:cubicBezTo>
                <a:cubicBezTo>
                  <a:pt x="16065" y="19845"/>
                  <a:pt x="15795" y="19980"/>
                  <a:pt x="15795" y="20115"/>
                </a:cubicBezTo>
                <a:cubicBezTo>
                  <a:pt x="15795" y="20385"/>
                  <a:pt x="16065" y="20520"/>
                  <a:pt x="16200" y="20520"/>
                </a:cubicBezTo>
                <a:cubicBezTo>
                  <a:pt x="17280" y="20520"/>
                  <a:pt x="17280" y="20520"/>
                  <a:pt x="17280" y="20520"/>
                </a:cubicBezTo>
                <a:cubicBezTo>
                  <a:pt x="17280" y="20925"/>
                  <a:pt x="17280" y="20925"/>
                  <a:pt x="17280" y="20925"/>
                </a:cubicBezTo>
                <a:lnTo>
                  <a:pt x="675" y="20925"/>
                </a:lnTo>
                <a:close/>
                <a:moveTo>
                  <a:pt x="20925" y="20925"/>
                </a:moveTo>
                <a:cubicBezTo>
                  <a:pt x="17955" y="20925"/>
                  <a:pt x="17955" y="20925"/>
                  <a:pt x="17955" y="20925"/>
                </a:cubicBezTo>
                <a:cubicBezTo>
                  <a:pt x="17955" y="17280"/>
                  <a:pt x="17955" y="17280"/>
                  <a:pt x="17955" y="17280"/>
                </a:cubicBezTo>
                <a:cubicBezTo>
                  <a:pt x="17955" y="4320"/>
                  <a:pt x="17955" y="4320"/>
                  <a:pt x="17955" y="4320"/>
                </a:cubicBezTo>
                <a:cubicBezTo>
                  <a:pt x="18765" y="4320"/>
                  <a:pt x="18765" y="4320"/>
                  <a:pt x="18765" y="4320"/>
                </a:cubicBezTo>
                <a:cubicBezTo>
                  <a:pt x="18765" y="6075"/>
                  <a:pt x="18765" y="6075"/>
                  <a:pt x="18765" y="6075"/>
                </a:cubicBezTo>
                <a:cubicBezTo>
                  <a:pt x="18765" y="6345"/>
                  <a:pt x="18900" y="6480"/>
                  <a:pt x="19035" y="6480"/>
                </a:cubicBezTo>
                <a:cubicBezTo>
                  <a:pt x="19305" y="6480"/>
                  <a:pt x="19440" y="6345"/>
                  <a:pt x="19440" y="6075"/>
                </a:cubicBezTo>
                <a:cubicBezTo>
                  <a:pt x="19440" y="4320"/>
                  <a:pt x="19440" y="4320"/>
                  <a:pt x="19440" y="4320"/>
                </a:cubicBezTo>
                <a:cubicBezTo>
                  <a:pt x="19845" y="4320"/>
                  <a:pt x="19845" y="4320"/>
                  <a:pt x="19845" y="4320"/>
                </a:cubicBezTo>
                <a:cubicBezTo>
                  <a:pt x="19845" y="5400"/>
                  <a:pt x="19845" y="5400"/>
                  <a:pt x="19845" y="5400"/>
                </a:cubicBezTo>
                <a:cubicBezTo>
                  <a:pt x="19845" y="5535"/>
                  <a:pt x="19980" y="5805"/>
                  <a:pt x="20115" y="5805"/>
                </a:cubicBezTo>
                <a:cubicBezTo>
                  <a:pt x="20385" y="5805"/>
                  <a:pt x="20520" y="5535"/>
                  <a:pt x="20520" y="5400"/>
                </a:cubicBezTo>
                <a:cubicBezTo>
                  <a:pt x="20520" y="4320"/>
                  <a:pt x="20520" y="4320"/>
                  <a:pt x="20520" y="4320"/>
                </a:cubicBezTo>
                <a:cubicBezTo>
                  <a:pt x="20925" y="4320"/>
                  <a:pt x="20925" y="4320"/>
                  <a:pt x="20925" y="4320"/>
                </a:cubicBezTo>
                <a:lnTo>
                  <a:pt x="20925" y="20925"/>
                </a:lnTo>
                <a:close/>
                <a:moveTo>
                  <a:pt x="17280" y="3645"/>
                </a:moveTo>
                <a:cubicBezTo>
                  <a:pt x="16605" y="3645"/>
                  <a:pt x="16605" y="3645"/>
                  <a:pt x="16605" y="3645"/>
                </a:cubicBezTo>
                <a:cubicBezTo>
                  <a:pt x="12960" y="3645"/>
                  <a:pt x="12960" y="3645"/>
                  <a:pt x="12960" y="3645"/>
                </a:cubicBezTo>
                <a:cubicBezTo>
                  <a:pt x="12285" y="3645"/>
                  <a:pt x="12285" y="3645"/>
                  <a:pt x="12285" y="3645"/>
                </a:cubicBezTo>
                <a:cubicBezTo>
                  <a:pt x="9315" y="3645"/>
                  <a:pt x="9315" y="3645"/>
                  <a:pt x="9315" y="3645"/>
                </a:cubicBezTo>
                <a:cubicBezTo>
                  <a:pt x="8640" y="3645"/>
                  <a:pt x="8640" y="3645"/>
                  <a:pt x="8640" y="3645"/>
                </a:cubicBezTo>
                <a:cubicBezTo>
                  <a:pt x="4995" y="3645"/>
                  <a:pt x="4995" y="3645"/>
                  <a:pt x="4995" y="3645"/>
                </a:cubicBezTo>
                <a:cubicBezTo>
                  <a:pt x="4320" y="3645"/>
                  <a:pt x="4320" y="3645"/>
                  <a:pt x="4320" y="3645"/>
                </a:cubicBezTo>
                <a:cubicBezTo>
                  <a:pt x="4320" y="3240"/>
                  <a:pt x="4320" y="3240"/>
                  <a:pt x="4320" y="3240"/>
                </a:cubicBezTo>
                <a:cubicBezTo>
                  <a:pt x="4995" y="3240"/>
                  <a:pt x="4995" y="3240"/>
                  <a:pt x="4995" y="3240"/>
                </a:cubicBezTo>
                <a:cubicBezTo>
                  <a:pt x="5265" y="3240"/>
                  <a:pt x="5400" y="3105"/>
                  <a:pt x="5400" y="2835"/>
                </a:cubicBezTo>
                <a:cubicBezTo>
                  <a:pt x="5400" y="2700"/>
                  <a:pt x="5265" y="2565"/>
                  <a:pt x="4995" y="2565"/>
                </a:cubicBezTo>
                <a:cubicBezTo>
                  <a:pt x="4320" y="2565"/>
                  <a:pt x="4320" y="2565"/>
                  <a:pt x="4320" y="2565"/>
                </a:cubicBezTo>
                <a:cubicBezTo>
                  <a:pt x="4320" y="2160"/>
                  <a:pt x="4320" y="2160"/>
                  <a:pt x="4320" y="2160"/>
                </a:cubicBezTo>
                <a:cubicBezTo>
                  <a:pt x="5400" y="2160"/>
                  <a:pt x="5400" y="2160"/>
                  <a:pt x="5400" y="2160"/>
                </a:cubicBezTo>
                <a:cubicBezTo>
                  <a:pt x="5535" y="2160"/>
                  <a:pt x="5805" y="2025"/>
                  <a:pt x="5805" y="1755"/>
                </a:cubicBezTo>
                <a:cubicBezTo>
                  <a:pt x="5805" y="1620"/>
                  <a:pt x="5535" y="1485"/>
                  <a:pt x="5400" y="1485"/>
                </a:cubicBezTo>
                <a:cubicBezTo>
                  <a:pt x="4320" y="1485"/>
                  <a:pt x="4320" y="1485"/>
                  <a:pt x="4320" y="1485"/>
                </a:cubicBezTo>
                <a:cubicBezTo>
                  <a:pt x="4320" y="675"/>
                  <a:pt x="4320" y="675"/>
                  <a:pt x="4320" y="675"/>
                </a:cubicBezTo>
                <a:cubicBezTo>
                  <a:pt x="20925" y="675"/>
                  <a:pt x="20925" y="675"/>
                  <a:pt x="20925" y="675"/>
                </a:cubicBezTo>
                <a:cubicBezTo>
                  <a:pt x="20925" y="3645"/>
                  <a:pt x="20925" y="3645"/>
                  <a:pt x="20925" y="3645"/>
                </a:cubicBezTo>
                <a:lnTo>
                  <a:pt x="17280" y="3645"/>
                </a:lnTo>
                <a:close/>
                <a:moveTo>
                  <a:pt x="19845" y="1080"/>
                </a:moveTo>
                <a:cubicBezTo>
                  <a:pt x="19980" y="1080"/>
                  <a:pt x="20115" y="1215"/>
                  <a:pt x="20115" y="1485"/>
                </a:cubicBezTo>
                <a:cubicBezTo>
                  <a:pt x="20115" y="1620"/>
                  <a:pt x="19980" y="1755"/>
                  <a:pt x="19845" y="1755"/>
                </a:cubicBezTo>
                <a:cubicBezTo>
                  <a:pt x="19575" y="1755"/>
                  <a:pt x="19440" y="1620"/>
                  <a:pt x="19440" y="1485"/>
                </a:cubicBezTo>
                <a:cubicBezTo>
                  <a:pt x="19440" y="1215"/>
                  <a:pt x="19575" y="1080"/>
                  <a:pt x="19845" y="1080"/>
                </a:cubicBezTo>
                <a:close/>
                <a:moveTo>
                  <a:pt x="18360" y="1080"/>
                </a:moveTo>
                <a:cubicBezTo>
                  <a:pt x="18495" y="1080"/>
                  <a:pt x="18765" y="1215"/>
                  <a:pt x="18765" y="1485"/>
                </a:cubicBezTo>
                <a:cubicBezTo>
                  <a:pt x="18765" y="1620"/>
                  <a:pt x="18495" y="1755"/>
                  <a:pt x="18360" y="1755"/>
                </a:cubicBezTo>
                <a:cubicBezTo>
                  <a:pt x="18225" y="1755"/>
                  <a:pt x="17955" y="1620"/>
                  <a:pt x="17955" y="1485"/>
                </a:cubicBezTo>
                <a:cubicBezTo>
                  <a:pt x="17955" y="1215"/>
                  <a:pt x="18225" y="1080"/>
                  <a:pt x="18360" y="1080"/>
                </a:cubicBezTo>
                <a:close/>
                <a:moveTo>
                  <a:pt x="19845" y="2565"/>
                </a:moveTo>
                <a:cubicBezTo>
                  <a:pt x="19980" y="2565"/>
                  <a:pt x="20115" y="2700"/>
                  <a:pt x="20115" y="2835"/>
                </a:cubicBezTo>
                <a:cubicBezTo>
                  <a:pt x="20115" y="3105"/>
                  <a:pt x="19980" y="3240"/>
                  <a:pt x="19845" y="3240"/>
                </a:cubicBezTo>
                <a:cubicBezTo>
                  <a:pt x="19575" y="3240"/>
                  <a:pt x="19440" y="3105"/>
                  <a:pt x="19440" y="2835"/>
                </a:cubicBezTo>
                <a:cubicBezTo>
                  <a:pt x="19440" y="2700"/>
                  <a:pt x="19575" y="2565"/>
                  <a:pt x="19845" y="2565"/>
                </a:cubicBezTo>
                <a:close/>
                <a:moveTo>
                  <a:pt x="18360" y="2565"/>
                </a:moveTo>
                <a:cubicBezTo>
                  <a:pt x="18495" y="2565"/>
                  <a:pt x="18765" y="2700"/>
                  <a:pt x="18765" y="2835"/>
                </a:cubicBezTo>
                <a:cubicBezTo>
                  <a:pt x="18765" y="3105"/>
                  <a:pt x="18495" y="3240"/>
                  <a:pt x="18360" y="3240"/>
                </a:cubicBezTo>
                <a:cubicBezTo>
                  <a:pt x="18225" y="3240"/>
                  <a:pt x="17955" y="3105"/>
                  <a:pt x="17955" y="2835"/>
                </a:cubicBezTo>
                <a:cubicBezTo>
                  <a:pt x="17955" y="2700"/>
                  <a:pt x="18225" y="2565"/>
                  <a:pt x="18360" y="2565"/>
                </a:cubicBezTo>
                <a:close/>
                <a:moveTo>
                  <a:pt x="20115" y="19440"/>
                </a:moveTo>
                <a:cubicBezTo>
                  <a:pt x="20385" y="19440"/>
                  <a:pt x="20520" y="19575"/>
                  <a:pt x="20520" y="19845"/>
                </a:cubicBezTo>
                <a:cubicBezTo>
                  <a:pt x="20520" y="19980"/>
                  <a:pt x="20385" y="20115"/>
                  <a:pt x="20115" y="20115"/>
                </a:cubicBezTo>
                <a:cubicBezTo>
                  <a:pt x="19980" y="20115"/>
                  <a:pt x="19845" y="19980"/>
                  <a:pt x="19845" y="19845"/>
                </a:cubicBezTo>
                <a:cubicBezTo>
                  <a:pt x="19845" y="19575"/>
                  <a:pt x="19980" y="19440"/>
                  <a:pt x="20115" y="19440"/>
                </a:cubicBezTo>
                <a:close/>
                <a:moveTo>
                  <a:pt x="20115" y="17955"/>
                </a:moveTo>
                <a:cubicBezTo>
                  <a:pt x="20385" y="17955"/>
                  <a:pt x="20520" y="18225"/>
                  <a:pt x="20520" y="18360"/>
                </a:cubicBezTo>
                <a:cubicBezTo>
                  <a:pt x="20520" y="18495"/>
                  <a:pt x="20385" y="18765"/>
                  <a:pt x="20115" y="18765"/>
                </a:cubicBezTo>
                <a:cubicBezTo>
                  <a:pt x="19980" y="18765"/>
                  <a:pt x="19845" y="18495"/>
                  <a:pt x="19845" y="18360"/>
                </a:cubicBezTo>
                <a:cubicBezTo>
                  <a:pt x="19845" y="18225"/>
                  <a:pt x="19980" y="17955"/>
                  <a:pt x="20115" y="17955"/>
                </a:cubicBezTo>
                <a:close/>
                <a:moveTo>
                  <a:pt x="18765" y="19440"/>
                </a:moveTo>
                <a:cubicBezTo>
                  <a:pt x="18900" y="19440"/>
                  <a:pt x="19035" y="19575"/>
                  <a:pt x="19035" y="19845"/>
                </a:cubicBezTo>
                <a:cubicBezTo>
                  <a:pt x="19035" y="19980"/>
                  <a:pt x="18900" y="20115"/>
                  <a:pt x="18765" y="20115"/>
                </a:cubicBezTo>
                <a:cubicBezTo>
                  <a:pt x="18495" y="20115"/>
                  <a:pt x="18360" y="19980"/>
                  <a:pt x="18360" y="19845"/>
                </a:cubicBezTo>
                <a:cubicBezTo>
                  <a:pt x="18360" y="19575"/>
                  <a:pt x="18495" y="19440"/>
                  <a:pt x="18765" y="19440"/>
                </a:cubicBezTo>
                <a:close/>
                <a:moveTo>
                  <a:pt x="18765" y="17955"/>
                </a:moveTo>
                <a:cubicBezTo>
                  <a:pt x="18900" y="17955"/>
                  <a:pt x="19035" y="18225"/>
                  <a:pt x="19035" y="18360"/>
                </a:cubicBezTo>
                <a:cubicBezTo>
                  <a:pt x="19035" y="18495"/>
                  <a:pt x="18900" y="18765"/>
                  <a:pt x="18765" y="18765"/>
                </a:cubicBezTo>
                <a:cubicBezTo>
                  <a:pt x="18495" y="18765"/>
                  <a:pt x="18360" y="18495"/>
                  <a:pt x="18360" y="18360"/>
                </a:cubicBezTo>
                <a:cubicBezTo>
                  <a:pt x="18360" y="18225"/>
                  <a:pt x="18495" y="17955"/>
                  <a:pt x="18765" y="17955"/>
                </a:cubicBezTo>
                <a:close/>
                <a:moveTo>
                  <a:pt x="1755" y="19845"/>
                </a:moveTo>
                <a:cubicBezTo>
                  <a:pt x="2025" y="19845"/>
                  <a:pt x="2160" y="19980"/>
                  <a:pt x="2160" y="20115"/>
                </a:cubicBezTo>
                <a:cubicBezTo>
                  <a:pt x="2160" y="20385"/>
                  <a:pt x="2025" y="20520"/>
                  <a:pt x="1755" y="20520"/>
                </a:cubicBezTo>
                <a:cubicBezTo>
                  <a:pt x="1620" y="20520"/>
                  <a:pt x="1485" y="20385"/>
                  <a:pt x="1485" y="20115"/>
                </a:cubicBezTo>
                <a:cubicBezTo>
                  <a:pt x="1485" y="19980"/>
                  <a:pt x="1620" y="19845"/>
                  <a:pt x="1755" y="19845"/>
                </a:cubicBezTo>
                <a:close/>
                <a:moveTo>
                  <a:pt x="3240" y="19845"/>
                </a:moveTo>
                <a:cubicBezTo>
                  <a:pt x="3375" y="19845"/>
                  <a:pt x="3645" y="19980"/>
                  <a:pt x="3645" y="20115"/>
                </a:cubicBezTo>
                <a:cubicBezTo>
                  <a:pt x="3645" y="20385"/>
                  <a:pt x="3375" y="20520"/>
                  <a:pt x="3240" y="20520"/>
                </a:cubicBezTo>
                <a:cubicBezTo>
                  <a:pt x="3105" y="20520"/>
                  <a:pt x="2835" y="20385"/>
                  <a:pt x="2835" y="20115"/>
                </a:cubicBezTo>
                <a:cubicBezTo>
                  <a:pt x="2835" y="19980"/>
                  <a:pt x="3105" y="19845"/>
                  <a:pt x="3240" y="19845"/>
                </a:cubicBezTo>
                <a:close/>
                <a:moveTo>
                  <a:pt x="1755" y="18360"/>
                </a:moveTo>
                <a:cubicBezTo>
                  <a:pt x="2025" y="18360"/>
                  <a:pt x="2160" y="18495"/>
                  <a:pt x="2160" y="18765"/>
                </a:cubicBezTo>
                <a:cubicBezTo>
                  <a:pt x="2160" y="18900"/>
                  <a:pt x="2025" y="19035"/>
                  <a:pt x="1755" y="19035"/>
                </a:cubicBezTo>
                <a:cubicBezTo>
                  <a:pt x="1620" y="19035"/>
                  <a:pt x="1485" y="18900"/>
                  <a:pt x="1485" y="18765"/>
                </a:cubicBezTo>
                <a:cubicBezTo>
                  <a:pt x="1485" y="18495"/>
                  <a:pt x="1620" y="18360"/>
                  <a:pt x="1755" y="18360"/>
                </a:cubicBezTo>
                <a:close/>
                <a:moveTo>
                  <a:pt x="3240" y="18360"/>
                </a:moveTo>
                <a:cubicBezTo>
                  <a:pt x="3375" y="18360"/>
                  <a:pt x="3645" y="18495"/>
                  <a:pt x="3645" y="18765"/>
                </a:cubicBezTo>
                <a:cubicBezTo>
                  <a:pt x="3645" y="18900"/>
                  <a:pt x="3375" y="19035"/>
                  <a:pt x="3240" y="19035"/>
                </a:cubicBezTo>
                <a:cubicBezTo>
                  <a:pt x="3105" y="19035"/>
                  <a:pt x="2835" y="18900"/>
                  <a:pt x="2835" y="18765"/>
                </a:cubicBezTo>
                <a:cubicBezTo>
                  <a:pt x="2835" y="18495"/>
                  <a:pt x="3105" y="18360"/>
                  <a:pt x="3240" y="18360"/>
                </a:cubicBezTo>
                <a:close/>
                <a:moveTo>
                  <a:pt x="1485" y="1485"/>
                </a:moveTo>
                <a:cubicBezTo>
                  <a:pt x="1620" y="1485"/>
                  <a:pt x="1755" y="1620"/>
                  <a:pt x="1755" y="1755"/>
                </a:cubicBezTo>
                <a:cubicBezTo>
                  <a:pt x="1755" y="2025"/>
                  <a:pt x="1620" y="2160"/>
                  <a:pt x="1485" y="2160"/>
                </a:cubicBezTo>
                <a:cubicBezTo>
                  <a:pt x="1215" y="2160"/>
                  <a:pt x="1080" y="2025"/>
                  <a:pt x="1080" y="1755"/>
                </a:cubicBezTo>
                <a:cubicBezTo>
                  <a:pt x="1080" y="1620"/>
                  <a:pt x="1215" y="1485"/>
                  <a:pt x="1485" y="1485"/>
                </a:cubicBezTo>
                <a:close/>
                <a:moveTo>
                  <a:pt x="1485" y="2835"/>
                </a:moveTo>
                <a:cubicBezTo>
                  <a:pt x="1620" y="2835"/>
                  <a:pt x="1755" y="3105"/>
                  <a:pt x="1755" y="3240"/>
                </a:cubicBezTo>
                <a:cubicBezTo>
                  <a:pt x="1755" y="3375"/>
                  <a:pt x="1620" y="3645"/>
                  <a:pt x="1485" y="3645"/>
                </a:cubicBezTo>
                <a:cubicBezTo>
                  <a:pt x="1215" y="3645"/>
                  <a:pt x="1080" y="3375"/>
                  <a:pt x="1080" y="3240"/>
                </a:cubicBezTo>
                <a:cubicBezTo>
                  <a:pt x="1080" y="3105"/>
                  <a:pt x="1215" y="2835"/>
                  <a:pt x="1485" y="2835"/>
                </a:cubicBezTo>
                <a:close/>
                <a:moveTo>
                  <a:pt x="2835" y="1485"/>
                </a:moveTo>
                <a:cubicBezTo>
                  <a:pt x="3105" y="1485"/>
                  <a:pt x="3240" y="1620"/>
                  <a:pt x="3240" y="1755"/>
                </a:cubicBezTo>
                <a:cubicBezTo>
                  <a:pt x="3240" y="2025"/>
                  <a:pt x="3105" y="2160"/>
                  <a:pt x="2835" y="2160"/>
                </a:cubicBezTo>
                <a:cubicBezTo>
                  <a:pt x="2700" y="2160"/>
                  <a:pt x="2565" y="2025"/>
                  <a:pt x="2565" y="1755"/>
                </a:cubicBezTo>
                <a:cubicBezTo>
                  <a:pt x="2565" y="1620"/>
                  <a:pt x="2700" y="1485"/>
                  <a:pt x="2835" y="1485"/>
                </a:cubicBezTo>
                <a:close/>
                <a:moveTo>
                  <a:pt x="2835" y="2835"/>
                </a:moveTo>
                <a:cubicBezTo>
                  <a:pt x="3105" y="2835"/>
                  <a:pt x="3240" y="3105"/>
                  <a:pt x="3240" y="3240"/>
                </a:cubicBezTo>
                <a:cubicBezTo>
                  <a:pt x="3240" y="3375"/>
                  <a:pt x="3105" y="3645"/>
                  <a:pt x="2835" y="3645"/>
                </a:cubicBezTo>
                <a:cubicBezTo>
                  <a:pt x="2700" y="3645"/>
                  <a:pt x="2565" y="3375"/>
                  <a:pt x="2565" y="3240"/>
                </a:cubicBezTo>
                <a:cubicBezTo>
                  <a:pt x="2565" y="3105"/>
                  <a:pt x="2700" y="2835"/>
                  <a:pt x="2835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06" name="Freeform 1914"/>
          <p:cNvSpPr/>
          <p:nvPr/>
        </p:nvSpPr>
        <p:spPr>
          <a:xfrm>
            <a:off x="14515521" y="1971388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5" y="17955"/>
                </a:moveTo>
                <a:cubicBezTo>
                  <a:pt x="1620" y="17955"/>
                  <a:pt x="1755" y="18225"/>
                  <a:pt x="1755" y="18360"/>
                </a:cubicBezTo>
                <a:cubicBezTo>
                  <a:pt x="1755" y="18495"/>
                  <a:pt x="1620" y="18765"/>
                  <a:pt x="1485" y="18765"/>
                </a:cubicBezTo>
                <a:cubicBezTo>
                  <a:pt x="1215" y="18765"/>
                  <a:pt x="1080" y="18495"/>
                  <a:pt x="1080" y="18360"/>
                </a:cubicBezTo>
                <a:cubicBezTo>
                  <a:pt x="1080" y="18225"/>
                  <a:pt x="1215" y="17955"/>
                  <a:pt x="1485" y="17955"/>
                </a:cubicBezTo>
                <a:close/>
                <a:moveTo>
                  <a:pt x="2565" y="16875"/>
                </a:moveTo>
                <a:cubicBezTo>
                  <a:pt x="2565" y="17145"/>
                  <a:pt x="2700" y="17280"/>
                  <a:pt x="2835" y="17280"/>
                </a:cubicBezTo>
                <a:cubicBezTo>
                  <a:pt x="3105" y="17280"/>
                  <a:pt x="3240" y="17145"/>
                  <a:pt x="3240" y="16875"/>
                </a:cubicBezTo>
                <a:cubicBezTo>
                  <a:pt x="3240" y="16740"/>
                  <a:pt x="3105" y="16605"/>
                  <a:pt x="2835" y="16605"/>
                </a:cubicBezTo>
                <a:cubicBezTo>
                  <a:pt x="2700" y="16605"/>
                  <a:pt x="2565" y="16740"/>
                  <a:pt x="2565" y="16875"/>
                </a:cubicBezTo>
                <a:close/>
                <a:moveTo>
                  <a:pt x="1080" y="3240"/>
                </a:moveTo>
                <a:cubicBezTo>
                  <a:pt x="1080" y="3375"/>
                  <a:pt x="1215" y="3645"/>
                  <a:pt x="1485" y="3645"/>
                </a:cubicBezTo>
                <a:cubicBezTo>
                  <a:pt x="1620" y="3645"/>
                  <a:pt x="1755" y="3375"/>
                  <a:pt x="1755" y="3240"/>
                </a:cubicBezTo>
                <a:cubicBezTo>
                  <a:pt x="1755" y="3105"/>
                  <a:pt x="1620" y="2835"/>
                  <a:pt x="1485" y="2835"/>
                </a:cubicBezTo>
                <a:cubicBezTo>
                  <a:pt x="1215" y="2835"/>
                  <a:pt x="1080" y="3105"/>
                  <a:pt x="1080" y="3240"/>
                </a:cubicBezTo>
                <a:close/>
                <a:moveTo>
                  <a:pt x="2565" y="4725"/>
                </a:moveTo>
                <a:cubicBezTo>
                  <a:pt x="2565" y="4860"/>
                  <a:pt x="2700" y="4995"/>
                  <a:pt x="2835" y="4995"/>
                </a:cubicBezTo>
                <a:cubicBezTo>
                  <a:pt x="3105" y="4995"/>
                  <a:pt x="3240" y="4860"/>
                  <a:pt x="3240" y="4725"/>
                </a:cubicBezTo>
                <a:cubicBezTo>
                  <a:pt x="3240" y="4455"/>
                  <a:pt x="3105" y="4320"/>
                  <a:pt x="2835" y="4320"/>
                </a:cubicBezTo>
                <a:cubicBezTo>
                  <a:pt x="2700" y="4320"/>
                  <a:pt x="2565" y="4455"/>
                  <a:pt x="2565" y="4725"/>
                </a:cubicBezTo>
                <a:close/>
                <a:moveTo>
                  <a:pt x="19845" y="18360"/>
                </a:moveTo>
                <a:cubicBezTo>
                  <a:pt x="19845" y="18495"/>
                  <a:pt x="19980" y="18765"/>
                  <a:pt x="20115" y="18765"/>
                </a:cubicBezTo>
                <a:cubicBezTo>
                  <a:pt x="20385" y="18765"/>
                  <a:pt x="20520" y="18495"/>
                  <a:pt x="20520" y="18360"/>
                </a:cubicBezTo>
                <a:cubicBezTo>
                  <a:pt x="20520" y="18225"/>
                  <a:pt x="20385" y="17955"/>
                  <a:pt x="20115" y="17955"/>
                </a:cubicBezTo>
                <a:cubicBezTo>
                  <a:pt x="19980" y="17955"/>
                  <a:pt x="19845" y="18225"/>
                  <a:pt x="19845" y="18360"/>
                </a:cubicBezTo>
                <a:close/>
                <a:moveTo>
                  <a:pt x="18360" y="16875"/>
                </a:moveTo>
                <a:cubicBezTo>
                  <a:pt x="18360" y="17145"/>
                  <a:pt x="18495" y="17280"/>
                  <a:pt x="18765" y="17280"/>
                </a:cubicBezTo>
                <a:cubicBezTo>
                  <a:pt x="18900" y="17280"/>
                  <a:pt x="19035" y="17145"/>
                  <a:pt x="19035" y="16875"/>
                </a:cubicBezTo>
                <a:cubicBezTo>
                  <a:pt x="19035" y="16740"/>
                  <a:pt x="18900" y="16605"/>
                  <a:pt x="18765" y="16605"/>
                </a:cubicBezTo>
                <a:cubicBezTo>
                  <a:pt x="18495" y="16605"/>
                  <a:pt x="18360" y="16740"/>
                  <a:pt x="18360" y="16875"/>
                </a:cubicBezTo>
                <a:close/>
                <a:moveTo>
                  <a:pt x="19845" y="3240"/>
                </a:moveTo>
                <a:cubicBezTo>
                  <a:pt x="19845" y="3375"/>
                  <a:pt x="19980" y="3645"/>
                  <a:pt x="20115" y="3645"/>
                </a:cubicBezTo>
                <a:cubicBezTo>
                  <a:pt x="20385" y="3645"/>
                  <a:pt x="20520" y="3375"/>
                  <a:pt x="20520" y="3240"/>
                </a:cubicBezTo>
                <a:cubicBezTo>
                  <a:pt x="20520" y="3105"/>
                  <a:pt x="20385" y="2835"/>
                  <a:pt x="20115" y="2835"/>
                </a:cubicBezTo>
                <a:cubicBezTo>
                  <a:pt x="19980" y="2835"/>
                  <a:pt x="19845" y="3105"/>
                  <a:pt x="19845" y="3240"/>
                </a:cubicBezTo>
                <a:close/>
                <a:moveTo>
                  <a:pt x="18360" y="4725"/>
                </a:moveTo>
                <a:cubicBezTo>
                  <a:pt x="18360" y="4860"/>
                  <a:pt x="18495" y="4995"/>
                  <a:pt x="18765" y="4995"/>
                </a:cubicBezTo>
                <a:cubicBezTo>
                  <a:pt x="18900" y="4995"/>
                  <a:pt x="19035" y="4860"/>
                  <a:pt x="19035" y="4725"/>
                </a:cubicBezTo>
                <a:cubicBezTo>
                  <a:pt x="19035" y="4455"/>
                  <a:pt x="18900" y="4320"/>
                  <a:pt x="18765" y="4320"/>
                </a:cubicBezTo>
                <a:cubicBezTo>
                  <a:pt x="18495" y="4320"/>
                  <a:pt x="18360" y="4455"/>
                  <a:pt x="18360" y="4725"/>
                </a:cubicBezTo>
                <a:close/>
                <a:moveTo>
                  <a:pt x="21600" y="2119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330"/>
                  <a:pt x="21600" y="21330"/>
                  <a:pt x="21600" y="21330"/>
                </a:cubicBezTo>
                <a:cubicBezTo>
                  <a:pt x="21600" y="21330"/>
                  <a:pt x="21600" y="21330"/>
                  <a:pt x="21600" y="21330"/>
                </a:cubicBezTo>
                <a:cubicBezTo>
                  <a:pt x="21600" y="21330"/>
                  <a:pt x="21600" y="21330"/>
                  <a:pt x="21600" y="21330"/>
                </a:cubicBezTo>
                <a:cubicBezTo>
                  <a:pt x="21600" y="21330"/>
                  <a:pt x="21600" y="21465"/>
                  <a:pt x="21600" y="21465"/>
                </a:cubicBezTo>
                <a:cubicBezTo>
                  <a:pt x="21600" y="21465"/>
                  <a:pt x="21600" y="21465"/>
                  <a:pt x="21465" y="21465"/>
                </a:cubicBezTo>
                <a:cubicBezTo>
                  <a:pt x="21465" y="21465"/>
                  <a:pt x="21465" y="21465"/>
                  <a:pt x="21465" y="21465"/>
                </a:cubicBezTo>
                <a:cubicBezTo>
                  <a:pt x="21465" y="21465"/>
                  <a:pt x="21465" y="21465"/>
                  <a:pt x="21465" y="21465"/>
                </a:cubicBezTo>
                <a:cubicBezTo>
                  <a:pt x="21465" y="21600"/>
                  <a:pt x="21465" y="21600"/>
                  <a:pt x="21465" y="21600"/>
                </a:cubicBezTo>
                <a:cubicBezTo>
                  <a:pt x="21330" y="21600"/>
                  <a:pt x="21330" y="21600"/>
                  <a:pt x="21330" y="21600"/>
                </a:cubicBezTo>
                <a:cubicBezTo>
                  <a:pt x="21330" y="21600"/>
                  <a:pt x="21330" y="21600"/>
                  <a:pt x="21330" y="21600"/>
                </a:cubicBezTo>
                <a:cubicBezTo>
                  <a:pt x="21330" y="21600"/>
                  <a:pt x="21330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270" y="21600"/>
                  <a:pt x="270" y="21600"/>
                  <a:pt x="270" y="21600"/>
                </a:cubicBezTo>
                <a:cubicBezTo>
                  <a:pt x="270" y="21600"/>
                  <a:pt x="270" y="21600"/>
                  <a:pt x="270" y="21600"/>
                </a:cubicBezTo>
                <a:cubicBezTo>
                  <a:pt x="270" y="21600"/>
                  <a:pt x="270" y="21600"/>
                  <a:pt x="135" y="21600"/>
                </a:cubicBezTo>
                <a:cubicBezTo>
                  <a:pt x="135" y="21600"/>
                  <a:pt x="135" y="21600"/>
                  <a:pt x="135" y="21465"/>
                </a:cubicBezTo>
                <a:cubicBezTo>
                  <a:pt x="135" y="21465"/>
                  <a:pt x="135" y="21465"/>
                  <a:pt x="135" y="21465"/>
                </a:cubicBezTo>
                <a:cubicBezTo>
                  <a:pt x="135" y="21465"/>
                  <a:pt x="135" y="21465"/>
                  <a:pt x="135" y="21465"/>
                </a:cubicBezTo>
                <a:cubicBezTo>
                  <a:pt x="0" y="21465"/>
                  <a:pt x="0" y="21465"/>
                  <a:pt x="0" y="21465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330"/>
                  <a:pt x="0" y="21330"/>
                  <a:pt x="0" y="2119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70"/>
                  <a:pt x="0" y="270"/>
                  <a:pt x="0" y="135"/>
                </a:cubicBezTo>
                <a:cubicBezTo>
                  <a:pt x="0" y="135"/>
                  <a:pt x="0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0"/>
                  <a:pt x="135" y="0"/>
                  <a:pt x="135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40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330" y="0"/>
                  <a:pt x="21330" y="0"/>
                  <a:pt x="21330" y="0"/>
                </a:cubicBezTo>
                <a:cubicBezTo>
                  <a:pt x="21330" y="0"/>
                  <a:pt x="21330" y="0"/>
                  <a:pt x="21330" y="0"/>
                </a:cubicBezTo>
                <a:cubicBezTo>
                  <a:pt x="21330" y="0"/>
                  <a:pt x="21330" y="0"/>
                  <a:pt x="21330" y="0"/>
                </a:cubicBezTo>
                <a:cubicBezTo>
                  <a:pt x="21330" y="0"/>
                  <a:pt x="21465" y="0"/>
                  <a:pt x="21465" y="0"/>
                </a:cubicBezTo>
                <a:cubicBezTo>
                  <a:pt x="21465" y="0"/>
                  <a:pt x="21465" y="0"/>
                  <a:pt x="21465" y="135"/>
                </a:cubicBezTo>
                <a:cubicBezTo>
                  <a:pt x="21465" y="135"/>
                  <a:pt x="21465" y="135"/>
                  <a:pt x="21465" y="135"/>
                </a:cubicBezTo>
                <a:cubicBezTo>
                  <a:pt x="21465" y="135"/>
                  <a:pt x="21465" y="135"/>
                  <a:pt x="21465" y="135"/>
                </a:cubicBezTo>
                <a:cubicBezTo>
                  <a:pt x="21600" y="135"/>
                  <a:pt x="21600" y="135"/>
                  <a:pt x="21600" y="135"/>
                </a:cubicBezTo>
                <a:cubicBezTo>
                  <a:pt x="21600" y="270"/>
                  <a:pt x="21600" y="270"/>
                  <a:pt x="21600" y="270"/>
                </a:cubicBezTo>
                <a:cubicBezTo>
                  <a:pt x="21600" y="270"/>
                  <a:pt x="21600" y="270"/>
                  <a:pt x="21600" y="270"/>
                </a:cubicBezTo>
                <a:cubicBezTo>
                  <a:pt x="21600" y="270"/>
                  <a:pt x="21600" y="270"/>
                  <a:pt x="21600" y="270"/>
                </a:cubicBezTo>
                <a:cubicBezTo>
                  <a:pt x="21600" y="270"/>
                  <a:pt x="21600" y="270"/>
                  <a:pt x="21600" y="405"/>
                </a:cubicBezTo>
                <a:cubicBezTo>
                  <a:pt x="21600" y="405"/>
                  <a:pt x="21600" y="405"/>
                  <a:pt x="21600" y="405"/>
                </a:cubicBezTo>
                <a:lnTo>
                  <a:pt x="21600" y="21195"/>
                </a:lnTo>
                <a:close/>
                <a:moveTo>
                  <a:pt x="20925" y="1215"/>
                </a:moveTo>
                <a:cubicBezTo>
                  <a:pt x="17955" y="4050"/>
                  <a:pt x="17955" y="4050"/>
                  <a:pt x="17955" y="4050"/>
                </a:cubicBezTo>
                <a:cubicBezTo>
                  <a:pt x="17955" y="17550"/>
                  <a:pt x="17955" y="17550"/>
                  <a:pt x="17955" y="17550"/>
                </a:cubicBezTo>
                <a:cubicBezTo>
                  <a:pt x="20925" y="20385"/>
                  <a:pt x="20925" y="20385"/>
                  <a:pt x="20925" y="20385"/>
                </a:cubicBezTo>
                <a:lnTo>
                  <a:pt x="20925" y="1215"/>
                </a:lnTo>
                <a:close/>
                <a:moveTo>
                  <a:pt x="17280" y="17280"/>
                </a:moveTo>
                <a:cubicBezTo>
                  <a:pt x="17280" y="4320"/>
                  <a:pt x="17280" y="4320"/>
                  <a:pt x="17280" y="4320"/>
                </a:cubicBezTo>
                <a:cubicBezTo>
                  <a:pt x="16605" y="4320"/>
                  <a:pt x="16605" y="4320"/>
                  <a:pt x="16605" y="4320"/>
                </a:cubicBezTo>
                <a:cubicBezTo>
                  <a:pt x="16605" y="17280"/>
                  <a:pt x="16605" y="17280"/>
                  <a:pt x="16605" y="17280"/>
                </a:cubicBezTo>
                <a:lnTo>
                  <a:pt x="17280" y="17280"/>
                </a:lnTo>
                <a:close/>
                <a:moveTo>
                  <a:pt x="675" y="20385"/>
                </a:moveTo>
                <a:cubicBezTo>
                  <a:pt x="3645" y="17550"/>
                  <a:pt x="3645" y="17550"/>
                  <a:pt x="3645" y="17550"/>
                </a:cubicBezTo>
                <a:cubicBezTo>
                  <a:pt x="3645" y="4050"/>
                  <a:pt x="3645" y="4050"/>
                  <a:pt x="3645" y="4050"/>
                </a:cubicBezTo>
                <a:cubicBezTo>
                  <a:pt x="675" y="1215"/>
                  <a:pt x="675" y="1215"/>
                  <a:pt x="675" y="1215"/>
                </a:cubicBezTo>
                <a:lnTo>
                  <a:pt x="675" y="20385"/>
                </a:lnTo>
                <a:close/>
                <a:moveTo>
                  <a:pt x="4320" y="17280"/>
                </a:moveTo>
                <a:cubicBezTo>
                  <a:pt x="4995" y="17280"/>
                  <a:pt x="4995" y="17280"/>
                  <a:pt x="4995" y="17280"/>
                </a:cubicBezTo>
                <a:cubicBezTo>
                  <a:pt x="4995" y="4320"/>
                  <a:pt x="4995" y="4320"/>
                  <a:pt x="4995" y="4320"/>
                </a:cubicBezTo>
                <a:cubicBezTo>
                  <a:pt x="4320" y="4320"/>
                  <a:pt x="4320" y="4320"/>
                  <a:pt x="4320" y="4320"/>
                </a:cubicBezTo>
                <a:lnTo>
                  <a:pt x="4320" y="17280"/>
                </a:lnTo>
                <a:close/>
                <a:moveTo>
                  <a:pt x="5805" y="17280"/>
                </a:moveTo>
                <a:cubicBezTo>
                  <a:pt x="8640" y="17280"/>
                  <a:pt x="8640" y="17280"/>
                  <a:pt x="8640" y="17280"/>
                </a:cubicBezTo>
                <a:cubicBezTo>
                  <a:pt x="8640" y="4320"/>
                  <a:pt x="8640" y="4320"/>
                  <a:pt x="8640" y="4320"/>
                </a:cubicBezTo>
                <a:cubicBezTo>
                  <a:pt x="5805" y="4320"/>
                  <a:pt x="5805" y="4320"/>
                  <a:pt x="5805" y="4320"/>
                </a:cubicBezTo>
                <a:lnTo>
                  <a:pt x="5805" y="17280"/>
                </a:lnTo>
                <a:close/>
                <a:moveTo>
                  <a:pt x="9315" y="17280"/>
                </a:moveTo>
                <a:cubicBezTo>
                  <a:pt x="12285" y="17280"/>
                  <a:pt x="12285" y="17280"/>
                  <a:pt x="12285" y="17280"/>
                </a:cubicBezTo>
                <a:cubicBezTo>
                  <a:pt x="12285" y="4320"/>
                  <a:pt x="12285" y="4320"/>
                  <a:pt x="12285" y="4320"/>
                </a:cubicBezTo>
                <a:cubicBezTo>
                  <a:pt x="9315" y="4320"/>
                  <a:pt x="9315" y="4320"/>
                  <a:pt x="9315" y="4320"/>
                </a:cubicBezTo>
                <a:lnTo>
                  <a:pt x="9315" y="17280"/>
                </a:lnTo>
                <a:close/>
                <a:moveTo>
                  <a:pt x="12960" y="17280"/>
                </a:moveTo>
                <a:cubicBezTo>
                  <a:pt x="15795" y="17280"/>
                  <a:pt x="15795" y="17280"/>
                  <a:pt x="15795" y="17280"/>
                </a:cubicBezTo>
                <a:cubicBezTo>
                  <a:pt x="15795" y="4320"/>
                  <a:pt x="15795" y="4320"/>
                  <a:pt x="15795" y="4320"/>
                </a:cubicBezTo>
                <a:cubicBezTo>
                  <a:pt x="12960" y="4320"/>
                  <a:pt x="12960" y="4320"/>
                  <a:pt x="12960" y="4320"/>
                </a:cubicBezTo>
                <a:lnTo>
                  <a:pt x="12960" y="17280"/>
                </a:lnTo>
                <a:close/>
                <a:moveTo>
                  <a:pt x="1215" y="675"/>
                </a:moveTo>
                <a:cubicBezTo>
                  <a:pt x="4050" y="3645"/>
                  <a:pt x="4050" y="3645"/>
                  <a:pt x="4050" y="3645"/>
                </a:cubicBezTo>
                <a:cubicBezTo>
                  <a:pt x="4995" y="3645"/>
                  <a:pt x="4995" y="3645"/>
                  <a:pt x="4995" y="3645"/>
                </a:cubicBezTo>
                <a:cubicBezTo>
                  <a:pt x="8640" y="3645"/>
                  <a:pt x="8640" y="3645"/>
                  <a:pt x="8640" y="3645"/>
                </a:cubicBezTo>
                <a:cubicBezTo>
                  <a:pt x="9315" y="3645"/>
                  <a:pt x="9315" y="3645"/>
                  <a:pt x="9315" y="3645"/>
                </a:cubicBezTo>
                <a:cubicBezTo>
                  <a:pt x="12285" y="3645"/>
                  <a:pt x="12285" y="3645"/>
                  <a:pt x="12285" y="3645"/>
                </a:cubicBezTo>
                <a:cubicBezTo>
                  <a:pt x="12960" y="3645"/>
                  <a:pt x="12960" y="3645"/>
                  <a:pt x="12960" y="3645"/>
                </a:cubicBezTo>
                <a:cubicBezTo>
                  <a:pt x="16605" y="3645"/>
                  <a:pt x="16605" y="3645"/>
                  <a:pt x="16605" y="3645"/>
                </a:cubicBezTo>
                <a:cubicBezTo>
                  <a:pt x="17550" y="3645"/>
                  <a:pt x="17550" y="3645"/>
                  <a:pt x="17550" y="3645"/>
                </a:cubicBezTo>
                <a:cubicBezTo>
                  <a:pt x="20385" y="675"/>
                  <a:pt x="20385" y="675"/>
                  <a:pt x="20385" y="675"/>
                </a:cubicBezTo>
                <a:lnTo>
                  <a:pt x="1215" y="675"/>
                </a:lnTo>
                <a:close/>
                <a:moveTo>
                  <a:pt x="20385" y="20925"/>
                </a:moveTo>
                <a:cubicBezTo>
                  <a:pt x="17550" y="17955"/>
                  <a:pt x="17550" y="17955"/>
                  <a:pt x="17550" y="17955"/>
                </a:cubicBezTo>
                <a:cubicBezTo>
                  <a:pt x="16605" y="17955"/>
                  <a:pt x="16605" y="17955"/>
                  <a:pt x="16605" y="17955"/>
                </a:cubicBezTo>
                <a:cubicBezTo>
                  <a:pt x="12960" y="17955"/>
                  <a:pt x="12960" y="17955"/>
                  <a:pt x="12960" y="17955"/>
                </a:cubicBezTo>
                <a:cubicBezTo>
                  <a:pt x="12285" y="17955"/>
                  <a:pt x="12285" y="17955"/>
                  <a:pt x="12285" y="17955"/>
                </a:cubicBezTo>
                <a:cubicBezTo>
                  <a:pt x="9315" y="17955"/>
                  <a:pt x="9315" y="17955"/>
                  <a:pt x="9315" y="17955"/>
                </a:cubicBezTo>
                <a:cubicBezTo>
                  <a:pt x="8640" y="17955"/>
                  <a:pt x="8640" y="17955"/>
                  <a:pt x="8640" y="17955"/>
                </a:cubicBezTo>
                <a:cubicBezTo>
                  <a:pt x="4995" y="17955"/>
                  <a:pt x="4995" y="17955"/>
                  <a:pt x="4995" y="17955"/>
                </a:cubicBezTo>
                <a:cubicBezTo>
                  <a:pt x="4050" y="17955"/>
                  <a:pt x="4050" y="17955"/>
                  <a:pt x="4050" y="17955"/>
                </a:cubicBezTo>
                <a:cubicBezTo>
                  <a:pt x="1215" y="20925"/>
                  <a:pt x="1215" y="20925"/>
                  <a:pt x="1215" y="20925"/>
                </a:cubicBezTo>
                <a:lnTo>
                  <a:pt x="20385" y="20925"/>
                </a:lnTo>
                <a:close/>
                <a:moveTo>
                  <a:pt x="17955" y="20115"/>
                </a:moveTo>
                <a:cubicBezTo>
                  <a:pt x="17955" y="20385"/>
                  <a:pt x="18225" y="20520"/>
                  <a:pt x="18360" y="20520"/>
                </a:cubicBezTo>
                <a:cubicBezTo>
                  <a:pt x="18495" y="20520"/>
                  <a:pt x="18765" y="20385"/>
                  <a:pt x="18765" y="20115"/>
                </a:cubicBezTo>
                <a:cubicBezTo>
                  <a:pt x="18765" y="19980"/>
                  <a:pt x="18495" y="19845"/>
                  <a:pt x="18360" y="19845"/>
                </a:cubicBezTo>
                <a:cubicBezTo>
                  <a:pt x="18225" y="19845"/>
                  <a:pt x="17955" y="19980"/>
                  <a:pt x="17955" y="20115"/>
                </a:cubicBezTo>
                <a:close/>
                <a:moveTo>
                  <a:pt x="16605" y="18765"/>
                </a:moveTo>
                <a:cubicBezTo>
                  <a:pt x="16605" y="18900"/>
                  <a:pt x="16740" y="19035"/>
                  <a:pt x="16875" y="19035"/>
                </a:cubicBezTo>
                <a:cubicBezTo>
                  <a:pt x="17145" y="19035"/>
                  <a:pt x="17280" y="18900"/>
                  <a:pt x="17280" y="18765"/>
                </a:cubicBezTo>
                <a:cubicBezTo>
                  <a:pt x="17280" y="18495"/>
                  <a:pt x="17145" y="18360"/>
                  <a:pt x="16875" y="18360"/>
                </a:cubicBezTo>
                <a:cubicBezTo>
                  <a:pt x="16740" y="18360"/>
                  <a:pt x="16605" y="18495"/>
                  <a:pt x="16605" y="18765"/>
                </a:cubicBezTo>
                <a:close/>
                <a:moveTo>
                  <a:pt x="2835" y="20115"/>
                </a:moveTo>
                <a:cubicBezTo>
                  <a:pt x="2835" y="20385"/>
                  <a:pt x="3105" y="20520"/>
                  <a:pt x="3240" y="20520"/>
                </a:cubicBezTo>
                <a:cubicBezTo>
                  <a:pt x="3375" y="20520"/>
                  <a:pt x="3645" y="20385"/>
                  <a:pt x="3645" y="20115"/>
                </a:cubicBezTo>
                <a:cubicBezTo>
                  <a:pt x="3645" y="19980"/>
                  <a:pt x="3375" y="19845"/>
                  <a:pt x="3240" y="19845"/>
                </a:cubicBezTo>
                <a:cubicBezTo>
                  <a:pt x="3105" y="19845"/>
                  <a:pt x="2835" y="19980"/>
                  <a:pt x="2835" y="20115"/>
                </a:cubicBezTo>
                <a:close/>
                <a:moveTo>
                  <a:pt x="4320" y="18765"/>
                </a:moveTo>
                <a:cubicBezTo>
                  <a:pt x="4320" y="18900"/>
                  <a:pt x="4455" y="19035"/>
                  <a:pt x="4725" y="19035"/>
                </a:cubicBezTo>
                <a:cubicBezTo>
                  <a:pt x="4860" y="19035"/>
                  <a:pt x="4995" y="18900"/>
                  <a:pt x="4995" y="18765"/>
                </a:cubicBezTo>
                <a:cubicBezTo>
                  <a:pt x="4995" y="18495"/>
                  <a:pt x="4860" y="18360"/>
                  <a:pt x="4725" y="18360"/>
                </a:cubicBezTo>
                <a:cubicBezTo>
                  <a:pt x="4455" y="18360"/>
                  <a:pt x="4320" y="18495"/>
                  <a:pt x="4320" y="18765"/>
                </a:cubicBezTo>
                <a:close/>
                <a:moveTo>
                  <a:pt x="17955" y="1485"/>
                </a:moveTo>
                <a:cubicBezTo>
                  <a:pt x="17955" y="1620"/>
                  <a:pt x="18225" y="1755"/>
                  <a:pt x="18360" y="1755"/>
                </a:cubicBezTo>
                <a:cubicBezTo>
                  <a:pt x="18495" y="1755"/>
                  <a:pt x="18765" y="1620"/>
                  <a:pt x="18765" y="1485"/>
                </a:cubicBezTo>
                <a:cubicBezTo>
                  <a:pt x="18765" y="1215"/>
                  <a:pt x="18495" y="1080"/>
                  <a:pt x="18360" y="1080"/>
                </a:cubicBezTo>
                <a:cubicBezTo>
                  <a:pt x="18225" y="1080"/>
                  <a:pt x="17955" y="1215"/>
                  <a:pt x="17955" y="1485"/>
                </a:cubicBezTo>
                <a:close/>
                <a:moveTo>
                  <a:pt x="16605" y="2835"/>
                </a:moveTo>
                <a:cubicBezTo>
                  <a:pt x="16605" y="3105"/>
                  <a:pt x="16740" y="3240"/>
                  <a:pt x="16875" y="3240"/>
                </a:cubicBezTo>
                <a:cubicBezTo>
                  <a:pt x="17145" y="3240"/>
                  <a:pt x="17280" y="3105"/>
                  <a:pt x="17280" y="2835"/>
                </a:cubicBezTo>
                <a:cubicBezTo>
                  <a:pt x="17280" y="2700"/>
                  <a:pt x="17145" y="2565"/>
                  <a:pt x="16875" y="2565"/>
                </a:cubicBezTo>
                <a:cubicBezTo>
                  <a:pt x="16740" y="2565"/>
                  <a:pt x="16605" y="2700"/>
                  <a:pt x="16605" y="2835"/>
                </a:cubicBezTo>
                <a:close/>
                <a:moveTo>
                  <a:pt x="2835" y="1485"/>
                </a:moveTo>
                <a:cubicBezTo>
                  <a:pt x="2835" y="1620"/>
                  <a:pt x="3105" y="1755"/>
                  <a:pt x="3240" y="1755"/>
                </a:cubicBezTo>
                <a:cubicBezTo>
                  <a:pt x="3375" y="1755"/>
                  <a:pt x="3645" y="1620"/>
                  <a:pt x="3645" y="1485"/>
                </a:cubicBezTo>
                <a:cubicBezTo>
                  <a:pt x="3645" y="1215"/>
                  <a:pt x="3375" y="1080"/>
                  <a:pt x="3240" y="1080"/>
                </a:cubicBezTo>
                <a:cubicBezTo>
                  <a:pt x="3105" y="1080"/>
                  <a:pt x="2835" y="1215"/>
                  <a:pt x="2835" y="1485"/>
                </a:cubicBezTo>
                <a:close/>
                <a:moveTo>
                  <a:pt x="4320" y="2835"/>
                </a:moveTo>
                <a:cubicBezTo>
                  <a:pt x="4320" y="3105"/>
                  <a:pt x="4455" y="3240"/>
                  <a:pt x="4725" y="3240"/>
                </a:cubicBezTo>
                <a:cubicBezTo>
                  <a:pt x="4860" y="3240"/>
                  <a:pt x="4995" y="3105"/>
                  <a:pt x="4995" y="2835"/>
                </a:cubicBezTo>
                <a:cubicBezTo>
                  <a:pt x="4995" y="2700"/>
                  <a:pt x="4860" y="2565"/>
                  <a:pt x="4725" y="2565"/>
                </a:cubicBezTo>
                <a:cubicBezTo>
                  <a:pt x="4455" y="2565"/>
                  <a:pt x="4320" y="2700"/>
                  <a:pt x="4320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07" name="Freeform 1915"/>
          <p:cNvSpPr/>
          <p:nvPr/>
        </p:nvSpPr>
        <p:spPr>
          <a:xfrm>
            <a:off x="14515521" y="3209638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5" y="17955"/>
                </a:moveTo>
                <a:cubicBezTo>
                  <a:pt x="1620" y="17955"/>
                  <a:pt x="1755" y="18225"/>
                  <a:pt x="1755" y="18360"/>
                </a:cubicBezTo>
                <a:cubicBezTo>
                  <a:pt x="1755" y="18495"/>
                  <a:pt x="1620" y="18765"/>
                  <a:pt x="1485" y="18765"/>
                </a:cubicBezTo>
                <a:cubicBezTo>
                  <a:pt x="1215" y="18765"/>
                  <a:pt x="1080" y="18495"/>
                  <a:pt x="1080" y="18360"/>
                </a:cubicBezTo>
                <a:cubicBezTo>
                  <a:pt x="1080" y="18225"/>
                  <a:pt x="1215" y="17955"/>
                  <a:pt x="1485" y="17955"/>
                </a:cubicBezTo>
                <a:close/>
                <a:moveTo>
                  <a:pt x="2565" y="16875"/>
                </a:moveTo>
                <a:cubicBezTo>
                  <a:pt x="2565" y="17145"/>
                  <a:pt x="2700" y="17280"/>
                  <a:pt x="2835" y="17280"/>
                </a:cubicBezTo>
                <a:cubicBezTo>
                  <a:pt x="3105" y="17280"/>
                  <a:pt x="3240" y="17145"/>
                  <a:pt x="3240" y="16875"/>
                </a:cubicBezTo>
                <a:cubicBezTo>
                  <a:pt x="3240" y="16740"/>
                  <a:pt x="3105" y="16605"/>
                  <a:pt x="2835" y="16605"/>
                </a:cubicBezTo>
                <a:cubicBezTo>
                  <a:pt x="2700" y="16605"/>
                  <a:pt x="2565" y="16740"/>
                  <a:pt x="2565" y="16875"/>
                </a:cubicBezTo>
                <a:close/>
                <a:moveTo>
                  <a:pt x="1080" y="3240"/>
                </a:moveTo>
                <a:cubicBezTo>
                  <a:pt x="1080" y="3375"/>
                  <a:pt x="1215" y="3645"/>
                  <a:pt x="1485" y="3645"/>
                </a:cubicBezTo>
                <a:cubicBezTo>
                  <a:pt x="1620" y="3645"/>
                  <a:pt x="1755" y="3375"/>
                  <a:pt x="1755" y="3240"/>
                </a:cubicBezTo>
                <a:cubicBezTo>
                  <a:pt x="1755" y="3105"/>
                  <a:pt x="1620" y="2835"/>
                  <a:pt x="1485" y="2835"/>
                </a:cubicBezTo>
                <a:cubicBezTo>
                  <a:pt x="1215" y="2835"/>
                  <a:pt x="1080" y="3105"/>
                  <a:pt x="1080" y="3240"/>
                </a:cubicBezTo>
                <a:close/>
                <a:moveTo>
                  <a:pt x="2565" y="4725"/>
                </a:moveTo>
                <a:cubicBezTo>
                  <a:pt x="2565" y="4860"/>
                  <a:pt x="2700" y="4995"/>
                  <a:pt x="2835" y="4995"/>
                </a:cubicBezTo>
                <a:cubicBezTo>
                  <a:pt x="3105" y="4995"/>
                  <a:pt x="3240" y="4860"/>
                  <a:pt x="3240" y="4725"/>
                </a:cubicBezTo>
                <a:cubicBezTo>
                  <a:pt x="3240" y="4455"/>
                  <a:pt x="3105" y="4320"/>
                  <a:pt x="2835" y="4320"/>
                </a:cubicBezTo>
                <a:cubicBezTo>
                  <a:pt x="2700" y="4320"/>
                  <a:pt x="2565" y="4455"/>
                  <a:pt x="2565" y="4725"/>
                </a:cubicBezTo>
                <a:close/>
                <a:moveTo>
                  <a:pt x="19845" y="18360"/>
                </a:moveTo>
                <a:cubicBezTo>
                  <a:pt x="19845" y="18495"/>
                  <a:pt x="19980" y="18765"/>
                  <a:pt x="20115" y="18765"/>
                </a:cubicBezTo>
                <a:cubicBezTo>
                  <a:pt x="20385" y="18765"/>
                  <a:pt x="20520" y="18495"/>
                  <a:pt x="20520" y="18360"/>
                </a:cubicBezTo>
                <a:cubicBezTo>
                  <a:pt x="20520" y="18225"/>
                  <a:pt x="20385" y="17955"/>
                  <a:pt x="20115" y="17955"/>
                </a:cubicBezTo>
                <a:cubicBezTo>
                  <a:pt x="19980" y="17955"/>
                  <a:pt x="19845" y="18225"/>
                  <a:pt x="19845" y="18360"/>
                </a:cubicBezTo>
                <a:close/>
                <a:moveTo>
                  <a:pt x="18360" y="16875"/>
                </a:moveTo>
                <a:cubicBezTo>
                  <a:pt x="18360" y="17145"/>
                  <a:pt x="18495" y="17280"/>
                  <a:pt x="18765" y="17280"/>
                </a:cubicBezTo>
                <a:cubicBezTo>
                  <a:pt x="18900" y="17280"/>
                  <a:pt x="19035" y="17145"/>
                  <a:pt x="19035" y="16875"/>
                </a:cubicBezTo>
                <a:cubicBezTo>
                  <a:pt x="19035" y="16740"/>
                  <a:pt x="18900" y="16605"/>
                  <a:pt x="18765" y="16605"/>
                </a:cubicBezTo>
                <a:cubicBezTo>
                  <a:pt x="18495" y="16605"/>
                  <a:pt x="18360" y="16740"/>
                  <a:pt x="18360" y="16875"/>
                </a:cubicBezTo>
                <a:close/>
                <a:moveTo>
                  <a:pt x="19845" y="3240"/>
                </a:moveTo>
                <a:cubicBezTo>
                  <a:pt x="19845" y="3375"/>
                  <a:pt x="19980" y="3645"/>
                  <a:pt x="20115" y="3645"/>
                </a:cubicBezTo>
                <a:cubicBezTo>
                  <a:pt x="20385" y="3645"/>
                  <a:pt x="20520" y="3375"/>
                  <a:pt x="20520" y="3240"/>
                </a:cubicBezTo>
                <a:cubicBezTo>
                  <a:pt x="20520" y="3105"/>
                  <a:pt x="20385" y="2835"/>
                  <a:pt x="20115" y="2835"/>
                </a:cubicBezTo>
                <a:cubicBezTo>
                  <a:pt x="19980" y="2835"/>
                  <a:pt x="19845" y="3105"/>
                  <a:pt x="19845" y="3240"/>
                </a:cubicBezTo>
                <a:close/>
                <a:moveTo>
                  <a:pt x="18360" y="4725"/>
                </a:moveTo>
                <a:cubicBezTo>
                  <a:pt x="18360" y="4860"/>
                  <a:pt x="18495" y="4995"/>
                  <a:pt x="18765" y="4995"/>
                </a:cubicBezTo>
                <a:cubicBezTo>
                  <a:pt x="18900" y="4995"/>
                  <a:pt x="19035" y="4860"/>
                  <a:pt x="19035" y="4725"/>
                </a:cubicBezTo>
                <a:cubicBezTo>
                  <a:pt x="19035" y="4455"/>
                  <a:pt x="18900" y="4320"/>
                  <a:pt x="18765" y="4320"/>
                </a:cubicBezTo>
                <a:cubicBezTo>
                  <a:pt x="18495" y="4320"/>
                  <a:pt x="18360" y="4455"/>
                  <a:pt x="18360" y="4725"/>
                </a:cubicBezTo>
                <a:close/>
                <a:moveTo>
                  <a:pt x="21600" y="2119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330"/>
                  <a:pt x="21600" y="21330"/>
                  <a:pt x="21600" y="21330"/>
                </a:cubicBezTo>
                <a:cubicBezTo>
                  <a:pt x="21600" y="21330"/>
                  <a:pt x="21600" y="21330"/>
                  <a:pt x="21600" y="21330"/>
                </a:cubicBezTo>
                <a:cubicBezTo>
                  <a:pt x="21600" y="21330"/>
                  <a:pt x="21600" y="21330"/>
                  <a:pt x="21600" y="21330"/>
                </a:cubicBezTo>
                <a:cubicBezTo>
                  <a:pt x="21600" y="21330"/>
                  <a:pt x="21600" y="21465"/>
                  <a:pt x="21600" y="21465"/>
                </a:cubicBezTo>
                <a:cubicBezTo>
                  <a:pt x="21600" y="21465"/>
                  <a:pt x="21600" y="21465"/>
                  <a:pt x="21465" y="21465"/>
                </a:cubicBezTo>
                <a:cubicBezTo>
                  <a:pt x="21465" y="21465"/>
                  <a:pt x="21465" y="21465"/>
                  <a:pt x="21465" y="21465"/>
                </a:cubicBezTo>
                <a:cubicBezTo>
                  <a:pt x="21465" y="21465"/>
                  <a:pt x="21465" y="21465"/>
                  <a:pt x="21465" y="21465"/>
                </a:cubicBezTo>
                <a:cubicBezTo>
                  <a:pt x="21465" y="21600"/>
                  <a:pt x="21465" y="21600"/>
                  <a:pt x="21465" y="21600"/>
                </a:cubicBezTo>
                <a:cubicBezTo>
                  <a:pt x="21330" y="21600"/>
                  <a:pt x="21330" y="21600"/>
                  <a:pt x="21330" y="21600"/>
                </a:cubicBezTo>
                <a:cubicBezTo>
                  <a:pt x="21330" y="21600"/>
                  <a:pt x="21330" y="21600"/>
                  <a:pt x="21330" y="21600"/>
                </a:cubicBezTo>
                <a:cubicBezTo>
                  <a:pt x="21330" y="21600"/>
                  <a:pt x="21330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270" y="21600"/>
                  <a:pt x="270" y="21600"/>
                  <a:pt x="270" y="21600"/>
                </a:cubicBezTo>
                <a:cubicBezTo>
                  <a:pt x="270" y="21600"/>
                  <a:pt x="270" y="21600"/>
                  <a:pt x="270" y="21600"/>
                </a:cubicBezTo>
                <a:cubicBezTo>
                  <a:pt x="270" y="21600"/>
                  <a:pt x="270" y="21600"/>
                  <a:pt x="135" y="21600"/>
                </a:cubicBezTo>
                <a:cubicBezTo>
                  <a:pt x="135" y="21600"/>
                  <a:pt x="135" y="21600"/>
                  <a:pt x="135" y="21465"/>
                </a:cubicBezTo>
                <a:cubicBezTo>
                  <a:pt x="135" y="21465"/>
                  <a:pt x="135" y="21465"/>
                  <a:pt x="135" y="21465"/>
                </a:cubicBezTo>
                <a:cubicBezTo>
                  <a:pt x="135" y="21465"/>
                  <a:pt x="135" y="21465"/>
                  <a:pt x="135" y="21465"/>
                </a:cubicBezTo>
                <a:cubicBezTo>
                  <a:pt x="0" y="21465"/>
                  <a:pt x="0" y="21465"/>
                  <a:pt x="0" y="21465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330"/>
                  <a:pt x="0" y="21330"/>
                  <a:pt x="0" y="2119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70"/>
                  <a:pt x="0" y="270"/>
                  <a:pt x="0" y="135"/>
                </a:cubicBezTo>
                <a:cubicBezTo>
                  <a:pt x="0" y="135"/>
                  <a:pt x="0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0"/>
                  <a:pt x="135" y="0"/>
                  <a:pt x="135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40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330" y="0"/>
                  <a:pt x="21330" y="0"/>
                  <a:pt x="21330" y="0"/>
                </a:cubicBezTo>
                <a:cubicBezTo>
                  <a:pt x="21330" y="0"/>
                  <a:pt x="21330" y="0"/>
                  <a:pt x="21330" y="0"/>
                </a:cubicBezTo>
                <a:cubicBezTo>
                  <a:pt x="21330" y="0"/>
                  <a:pt x="21330" y="0"/>
                  <a:pt x="21330" y="0"/>
                </a:cubicBezTo>
                <a:cubicBezTo>
                  <a:pt x="21330" y="0"/>
                  <a:pt x="21465" y="0"/>
                  <a:pt x="21465" y="0"/>
                </a:cubicBezTo>
                <a:cubicBezTo>
                  <a:pt x="21465" y="0"/>
                  <a:pt x="21465" y="0"/>
                  <a:pt x="21465" y="135"/>
                </a:cubicBezTo>
                <a:cubicBezTo>
                  <a:pt x="21465" y="135"/>
                  <a:pt x="21465" y="135"/>
                  <a:pt x="21465" y="135"/>
                </a:cubicBezTo>
                <a:cubicBezTo>
                  <a:pt x="21465" y="135"/>
                  <a:pt x="21465" y="135"/>
                  <a:pt x="21465" y="135"/>
                </a:cubicBezTo>
                <a:cubicBezTo>
                  <a:pt x="21600" y="135"/>
                  <a:pt x="21600" y="135"/>
                  <a:pt x="21600" y="135"/>
                </a:cubicBezTo>
                <a:cubicBezTo>
                  <a:pt x="21600" y="270"/>
                  <a:pt x="21600" y="270"/>
                  <a:pt x="21600" y="270"/>
                </a:cubicBezTo>
                <a:cubicBezTo>
                  <a:pt x="21600" y="270"/>
                  <a:pt x="21600" y="270"/>
                  <a:pt x="21600" y="270"/>
                </a:cubicBezTo>
                <a:cubicBezTo>
                  <a:pt x="21600" y="270"/>
                  <a:pt x="21600" y="270"/>
                  <a:pt x="21600" y="270"/>
                </a:cubicBezTo>
                <a:cubicBezTo>
                  <a:pt x="21600" y="270"/>
                  <a:pt x="21600" y="270"/>
                  <a:pt x="21600" y="405"/>
                </a:cubicBezTo>
                <a:cubicBezTo>
                  <a:pt x="21600" y="405"/>
                  <a:pt x="21600" y="405"/>
                  <a:pt x="21600" y="405"/>
                </a:cubicBezTo>
                <a:lnTo>
                  <a:pt x="21600" y="21195"/>
                </a:lnTo>
                <a:close/>
                <a:moveTo>
                  <a:pt x="20925" y="1215"/>
                </a:moveTo>
                <a:cubicBezTo>
                  <a:pt x="17955" y="4050"/>
                  <a:pt x="17955" y="4050"/>
                  <a:pt x="17955" y="4050"/>
                </a:cubicBezTo>
                <a:cubicBezTo>
                  <a:pt x="17955" y="17550"/>
                  <a:pt x="17955" y="17550"/>
                  <a:pt x="17955" y="17550"/>
                </a:cubicBezTo>
                <a:cubicBezTo>
                  <a:pt x="20925" y="20385"/>
                  <a:pt x="20925" y="20385"/>
                  <a:pt x="20925" y="20385"/>
                </a:cubicBezTo>
                <a:lnTo>
                  <a:pt x="20925" y="1215"/>
                </a:lnTo>
                <a:close/>
                <a:moveTo>
                  <a:pt x="17280" y="17280"/>
                </a:moveTo>
                <a:cubicBezTo>
                  <a:pt x="17280" y="11610"/>
                  <a:pt x="17280" y="11610"/>
                  <a:pt x="17280" y="11610"/>
                </a:cubicBezTo>
                <a:cubicBezTo>
                  <a:pt x="16605" y="12150"/>
                  <a:pt x="15795" y="13095"/>
                  <a:pt x="16200" y="14310"/>
                </a:cubicBezTo>
                <a:cubicBezTo>
                  <a:pt x="16605" y="15660"/>
                  <a:pt x="16335" y="16605"/>
                  <a:pt x="16065" y="17145"/>
                </a:cubicBezTo>
                <a:cubicBezTo>
                  <a:pt x="16065" y="17145"/>
                  <a:pt x="16065" y="17280"/>
                  <a:pt x="16065" y="17280"/>
                </a:cubicBezTo>
                <a:lnTo>
                  <a:pt x="17280" y="17280"/>
                </a:lnTo>
                <a:close/>
                <a:moveTo>
                  <a:pt x="14445" y="17280"/>
                </a:moveTo>
                <a:cubicBezTo>
                  <a:pt x="14985" y="17280"/>
                  <a:pt x="14985" y="17280"/>
                  <a:pt x="14985" y="17280"/>
                </a:cubicBezTo>
                <a:cubicBezTo>
                  <a:pt x="15120" y="17280"/>
                  <a:pt x="15255" y="17145"/>
                  <a:pt x="15525" y="16740"/>
                </a:cubicBezTo>
                <a:cubicBezTo>
                  <a:pt x="15660" y="16470"/>
                  <a:pt x="15930" y="15660"/>
                  <a:pt x="15525" y="14580"/>
                </a:cubicBezTo>
                <a:cubicBezTo>
                  <a:pt x="14850" y="12555"/>
                  <a:pt x="16740" y="11070"/>
                  <a:pt x="17280" y="10665"/>
                </a:cubicBezTo>
                <a:cubicBezTo>
                  <a:pt x="17280" y="6885"/>
                  <a:pt x="17280" y="6885"/>
                  <a:pt x="17280" y="6885"/>
                </a:cubicBezTo>
                <a:cubicBezTo>
                  <a:pt x="16875" y="7020"/>
                  <a:pt x="16470" y="7695"/>
                  <a:pt x="16335" y="8640"/>
                </a:cubicBezTo>
                <a:cubicBezTo>
                  <a:pt x="15930" y="10935"/>
                  <a:pt x="14175" y="12825"/>
                  <a:pt x="11880" y="13365"/>
                </a:cubicBezTo>
                <a:cubicBezTo>
                  <a:pt x="11475" y="13365"/>
                  <a:pt x="11070" y="13500"/>
                  <a:pt x="10665" y="13500"/>
                </a:cubicBezTo>
                <a:cubicBezTo>
                  <a:pt x="9990" y="13500"/>
                  <a:pt x="9585" y="13365"/>
                  <a:pt x="9585" y="13365"/>
                </a:cubicBezTo>
                <a:cubicBezTo>
                  <a:pt x="9450" y="13230"/>
                  <a:pt x="9315" y="13095"/>
                  <a:pt x="9315" y="12825"/>
                </a:cubicBezTo>
                <a:cubicBezTo>
                  <a:pt x="9450" y="12690"/>
                  <a:pt x="9585" y="12555"/>
                  <a:pt x="9855" y="12555"/>
                </a:cubicBezTo>
                <a:cubicBezTo>
                  <a:pt x="9855" y="12555"/>
                  <a:pt x="10665" y="12825"/>
                  <a:pt x="11745" y="12555"/>
                </a:cubicBezTo>
                <a:cubicBezTo>
                  <a:pt x="13770" y="12150"/>
                  <a:pt x="15255" y="10530"/>
                  <a:pt x="15660" y="8505"/>
                </a:cubicBezTo>
                <a:cubicBezTo>
                  <a:pt x="15930" y="6750"/>
                  <a:pt x="16605" y="6210"/>
                  <a:pt x="17280" y="6210"/>
                </a:cubicBezTo>
                <a:cubicBezTo>
                  <a:pt x="17280" y="4320"/>
                  <a:pt x="17280" y="4320"/>
                  <a:pt x="17280" y="4320"/>
                </a:cubicBezTo>
                <a:cubicBezTo>
                  <a:pt x="17010" y="4320"/>
                  <a:pt x="17010" y="4320"/>
                  <a:pt x="17010" y="4320"/>
                </a:cubicBezTo>
                <a:cubicBezTo>
                  <a:pt x="15930" y="5400"/>
                  <a:pt x="15255" y="6615"/>
                  <a:pt x="14445" y="7695"/>
                </a:cubicBezTo>
                <a:cubicBezTo>
                  <a:pt x="13230" y="9585"/>
                  <a:pt x="12150" y="11205"/>
                  <a:pt x="10125" y="11205"/>
                </a:cubicBezTo>
                <a:cubicBezTo>
                  <a:pt x="7965" y="11205"/>
                  <a:pt x="7155" y="15255"/>
                  <a:pt x="6885" y="17280"/>
                </a:cubicBezTo>
                <a:cubicBezTo>
                  <a:pt x="7965" y="17280"/>
                  <a:pt x="7965" y="17280"/>
                  <a:pt x="7965" y="17280"/>
                </a:cubicBezTo>
                <a:cubicBezTo>
                  <a:pt x="8100" y="16470"/>
                  <a:pt x="8370" y="14580"/>
                  <a:pt x="9720" y="14445"/>
                </a:cubicBezTo>
                <a:cubicBezTo>
                  <a:pt x="9990" y="14310"/>
                  <a:pt x="12015" y="13905"/>
                  <a:pt x="13095" y="14850"/>
                </a:cubicBezTo>
                <a:cubicBezTo>
                  <a:pt x="13500" y="15120"/>
                  <a:pt x="13635" y="15660"/>
                  <a:pt x="13635" y="16200"/>
                </a:cubicBezTo>
                <a:cubicBezTo>
                  <a:pt x="13635" y="16335"/>
                  <a:pt x="13635" y="16335"/>
                  <a:pt x="13635" y="16335"/>
                </a:cubicBezTo>
                <a:cubicBezTo>
                  <a:pt x="13635" y="16470"/>
                  <a:pt x="13500" y="16875"/>
                  <a:pt x="13770" y="17010"/>
                </a:cubicBezTo>
                <a:cubicBezTo>
                  <a:pt x="13770" y="17145"/>
                  <a:pt x="14040" y="17280"/>
                  <a:pt x="14445" y="17280"/>
                </a:cubicBezTo>
                <a:close/>
                <a:moveTo>
                  <a:pt x="12960" y="16200"/>
                </a:moveTo>
                <a:cubicBezTo>
                  <a:pt x="12960" y="15795"/>
                  <a:pt x="12825" y="15525"/>
                  <a:pt x="12690" y="15390"/>
                </a:cubicBezTo>
                <a:cubicBezTo>
                  <a:pt x="11880" y="14715"/>
                  <a:pt x="10260" y="14985"/>
                  <a:pt x="9855" y="15120"/>
                </a:cubicBezTo>
                <a:cubicBezTo>
                  <a:pt x="9720" y="15120"/>
                  <a:pt x="9720" y="15120"/>
                  <a:pt x="9720" y="15120"/>
                </a:cubicBezTo>
                <a:cubicBezTo>
                  <a:pt x="9180" y="15120"/>
                  <a:pt x="8775" y="16470"/>
                  <a:pt x="8640" y="17280"/>
                </a:cubicBezTo>
                <a:cubicBezTo>
                  <a:pt x="12960" y="17280"/>
                  <a:pt x="12960" y="17280"/>
                  <a:pt x="12960" y="17280"/>
                </a:cubicBezTo>
                <a:cubicBezTo>
                  <a:pt x="12825" y="16875"/>
                  <a:pt x="12960" y="16335"/>
                  <a:pt x="12960" y="16200"/>
                </a:cubicBezTo>
                <a:close/>
                <a:moveTo>
                  <a:pt x="6210" y="17280"/>
                </a:moveTo>
                <a:cubicBezTo>
                  <a:pt x="6345" y="15795"/>
                  <a:pt x="7155" y="10395"/>
                  <a:pt x="10125" y="10395"/>
                </a:cubicBezTo>
                <a:cubicBezTo>
                  <a:pt x="11745" y="10395"/>
                  <a:pt x="12690" y="9045"/>
                  <a:pt x="13905" y="7290"/>
                </a:cubicBezTo>
                <a:cubicBezTo>
                  <a:pt x="14580" y="6345"/>
                  <a:pt x="15255" y="5265"/>
                  <a:pt x="16065" y="4320"/>
                </a:cubicBezTo>
                <a:cubicBezTo>
                  <a:pt x="13770" y="4320"/>
                  <a:pt x="13770" y="4320"/>
                  <a:pt x="13770" y="4320"/>
                </a:cubicBezTo>
                <a:cubicBezTo>
                  <a:pt x="13905" y="5265"/>
                  <a:pt x="13500" y="6615"/>
                  <a:pt x="12825" y="7560"/>
                </a:cubicBezTo>
                <a:cubicBezTo>
                  <a:pt x="12285" y="8235"/>
                  <a:pt x="11340" y="9045"/>
                  <a:pt x="9855" y="9045"/>
                </a:cubicBezTo>
                <a:cubicBezTo>
                  <a:pt x="9855" y="9045"/>
                  <a:pt x="9720" y="9045"/>
                  <a:pt x="9720" y="9045"/>
                </a:cubicBezTo>
                <a:cubicBezTo>
                  <a:pt x="8910" y="8910"/>
                  <a:pt x="8235" y="8640"/>
                  <a:pt x="7965" y="8100"/>
                </a:cubicBezTo>
                <a:cubicBezTo>
                  <a:pt x="7290" y="7020"/>
                  <a:pt x="7830" y="5130"/>
                  <a:pt x="8100" y="4320"/>
                </a:cubicBezTo>
                <a:cubicBezTo>
                  <a:pt x="7020" y="4320"/>
                  <a:pt x="7020" y="4320"/>
                  <a:pt x="7020" y="4320"/>
                </a:cubicBezTo>
                <a:cubicBezTo>
                  <a:pt x="5805" y="6750"/>
                  <a:pt x="5940" y="6885"/>
                  <a:pt x="6210" y="7155"/>
                </a:cubicBezTo>
                <a:cubicBezTo>
                  <a:pt x="6480" y="7290"/>
                  <a:pt x="7020" y="7695"/>
                  <a:pt x="7155" y="8910"/>
                </a:cubicBezTo>
                <a:cubicBezTo>
                  <a:pt x="7695" y="11745"/>
                  <a:pt x="4995" y="14040"/>
                  <a:pt x="4320" y="14580"/>
                </a:cubicBezTo>
                <a:cubicBezTo>
                  <a:pt x="4320" y="17280"/>
                  <a:pt x="4320" y="17280"/>
                  <a:pt x="4320" y="17280"/>
                </a:cubicBezTo>
                <a:lnTo>
                  <a:pt x="6210" y="17280"/>
                </a:lnTo>
                <a:close/>
                <a:moveTo>
                  <a:pt x="675" y="20385"/>
                </a:moveTo>
                <a:cubicBezTo>
                  <a:pt x="3645" y="17550"/>
                  <a:pt x="3645" y="17550"/>
                  <a:pt x="3645" y="17550"/>
                </a:cubicBezTo>
                <a:cubicBezTo>
                  <a:pt x="3645" y="4050"/>
                  <a:pt x="3645" y="4050"/>
                  <a:pt x="3645" y="4050"/>
                </a:cubicBezTo>
                <a:cubicBezTo>
                  <a:pt x="675" y="1215"/>
                  <a:pt x="675" y="1215"/>
                  <a:pt x="675" y="1215"/>
                </a:cubicBezTo>
                <a:lnTo>
                  <a:pt x="675" y="20385"/>
                </a:lnTo>
                <a:close/>
                <a:moveTo>
                  <a:pt x="4320" y="4320"/>
                </a:moveTo>
                <a:cubicBezTo>
                  <a:pt x="4320" y="13635"/>
                  <a:pt x="4320" y="13635"/>
                  <a:pt x="4320" y="13635"/>
                </a:cubicBezTo>
                <a:cubicBezTo>
                  <a:pt x="5265" y="12825"/>
                  <a:pt x="6885" y="10935"/>
                  <a:pt x="6480" y="9045"/>
                </a:cubicBezTo>
                <a:cubicBezTo>
                  <a:pt x="6345" y="8100"/>
                  <a:pt x="5940" y="7830"/>
                  <a:pt x="5670" y="7695"/>
                </a:cubicBezTo>
                <a:cubicBezTo>
                  <a:pt x="4995" y="7155"/>
                  <a:pt x="4995" y="6615"/>
                  <a:pt x="6210" y="4320"/>
                </a:cubicBezTo>
                <a:lnTo>
                  <a:pt x="4320" y="4320"/>
                </a:lnTo>
                <a:close/>
                <a:moveTo>
                  <a:pt x="8910" y="4320"/>
                </a:moveTo>
                <a:cubicBezTo>
                  <a:pt x="8505" y="5130"/>
                  <a:pt x="7965" y="6885"/>
                  <a:pt x="8505" y="7695"/>
                </a:cubicBezTo>
                <a:cubicBezTo>
                  <a:pt x="8775" y="8100"/>
                  <a:pt x="9180" y="8235"/>
                  <a:pt x="9720" y="8235"/>
                </a:cubicBezTo>
                <a:cubicBezTo>
                  <a:pt x="10800" y="8370"/>
                  <a:pt x="11610" y="7965"/>
                  <a:pt x="12285" y="7155"/>
                </a:cubicBezTo>
                <a:cubicBezTo>
                  <a:pt x="12960" y="6210"/>
                  <a:pt x="13095" y="4995"/>
                  <a:pt x="13095" y="4320"/>
                </a:cubicBezTo>
                <a:lnTo>
                  <a:pt x="8910" y="4320"/>
                </a:lnTo>
                <a:close/>
                <a:moveTo>
                  <a:pt x="1215" y="675"/>
                </a:moveTo>
                <a:cubicBezTo>
                  <a:pt x="4050" y="3645"/>
                  <a:pt x="4050" y="3645"/>
                  <a:pt x="4050" y="3645"/>
                </a:cubicBezTo>
                <a:cubicBezTo>
                  <a:pt x="17550" y="3645"/>
                  <a:pt x="17550" y="3645"/>
                  <a:pt x="17550" y="3645"/>
                </a:cubicBezTo>
                <a:cubicBezTo>
                  <a:pt x="20385" y="675"/>
                  <a:pt x="20385" y="675"/>
                  <a:pt x="20385" y="675"/>
                </a:cubicBezTo>
                <a:lnTo>
                  <a:pt x="1215" y="675"/>
                </a:lnTo>
                <a:close/>
                <a:moveTo>
                  <a:pt x="20385" y="20925"/>
                </a:moveTo>
                <a:cubicBezTo>
                  <a:pt x="17550" y="17955"/>
                  <a:pt x="17550" y="17955"/>
                  <a:pt x="17550" y="17955"/>
                </a:cubicBezTo>
                <a:cubicBezTo>
                  <a:pt x="4050" y="17955"/>
                  <a:pt x="4050" y="17955"/>
                  <a:pt x="4050" y="17955"/>
                </a:cubicBezTo>
                <a:cubicBezTo>
                  <a:pt x="1215" y="20925"/>
                  <a:pt x="1215" y="20925"/>
                  <a:pt x="1215" y="20925"/>
                </a:cubicBezTo>
                <a:lnTo>
                  <a:pt x="20385" y="20925"/>
                </a:lnTo>
                <a:close/>
                <a:moveTo>
                  <a:pt x="17955" y="20115"/>
                </a:moveTo>
                <a:cubicBezTo>
                  <a:pt x="17955" y="20385"/>
                  <a:pt x="18225" y="20520"/>
                  <a:pt x="18360" y="20520"/>
                </a:cubicBezTo>
                <a:cubicBezTo>
                  <a:pt x="18495" y="20520"/>
                  <a:pt x="18765" y="20385"/>
                  <a:pt x="18765" y="20115"/>
                </a:cubicBezTo>
                <a:cubicBezTo>
                  <a:pt x="18765" y="19980"/>
                  <a:pt x="18495" y="19845"/>
                  <a:pt x="18360" y="19845"/>
                </a:cubicBezTo>
                <a:cubicBezTo>
                  <a:pt x="18225" y="19845"/>
                  <a:pt x="17955" y="19980"/>
                  <a:pt x="17955" y="20115"/>
                </a:cubicBezTo>
                <a:close/>
                <a:moveTo>
                  <a:pt x="16605" y="18765"/>
                </a:moveTo>
                <a:cubicBezTo>
                  <a:pt x="16605" y="18900"/>
                  <a:pt x="16740" y="19035"/>
                  <a:pt x="16875" y="19035"/>
                </a:cubicBezTo>
                <a:cubicBezTo>
                  <a:pt x="17145" y="19035"/>
                  <a:pt x="17280" y="18900"/>
                  <a:pt x="17280" y="18765"/>
                </a:cubicBezTo>
                <a:cubicBezTo>
                  <a:pt x="17280" y="18495"/>
                  <a:pt x="17145" y="18360"/>
                  <a:pt x="16875" y="18360"/>
                </a:cubicBezTo>
                <a:cubicBezTo>
                  <a:pt x="16740" y="18360"/>
                  <a:pt x="16605" y="18495"/>
                  <a:pt x="16605" y="18765"/>
                </a:cubicBezTo>
                <a:close/>
                <a:moveTo>
                  <a:pt x="2835" y="20115"/>
                </a:moveTo>
                <a:cubicBezTo>
                  <a:pt x="2835" y="20385"/>
                  <a:pt x="3105" y="20520"/>
                  <a:pt x="3240" y="20520"/>
                </a:cubicBezTo>
                <a:cubicBezTo>
                  <a:pt x="3375" y="20520"/>
                  <a:pt x="3645" y="20385"/>
                  <a:pt x="3645" y="20115"/>
                </a:cubicBezTo>
                <a:cubicBezTo>
                  <a:pt x="3645" y="19980"/>
                  <a:pt x="3375" y="19845"/>
                  <a:pt x="3240" y="19845"/>
                </a:cubicBezTo>
                <a:cubicBezTo>
                  <a:pt x="3105" y="19845"/>
                  <a:pt x="2835" y="19980"/>
                  <a:pt x="2835" y="20115"/>
                </a:cubicBezTo>
                <a:close/>
                <a:moveTo>
                  <a:pt x="4320" y="18765"/>
                </a:moveTo>
                <a:cubicBezTo>
                  <a:pt x="4320" y="18900"/>
                  <a:pt x="4455" y="19035"/>
                  <a:pt x="4725" y="19035"/>
                </a:cubicBezTo>
                <a:cubicBezTo>
                  <a:pt x="4860" y="19035"/>
                  <a:pt x="4995" y="18900"/>
                  <a:pt x="4995" y="18765"/>
                </a:cubicBezTo>
                <a:cubicBezTo>
                  <a:pt x="4995" y="18495"/>
                  <a:pt x="4860" y="18360"/>
                  <a:pt x="4725" y="18360"/>
                </a:cubicBezTo>
                <a:cubicBezTo>
                  <a:pt x="4455" y="18360"/>
                  <a:pt x="4320" y="18495"/>
                  <a:pt x="4320" y="18765"/>
                </a:cubicBezTo>
                <a:close/>
                <a:moveTo>
                  <a:pt x="17955" y="1485"/>
                </a:moveTo>
                <a:cubicBezTo>
                  <a:pt x="17955" y="1620"/>
                  <a:pt x="18225" y="1755"/>
                  <a:pt x="18360" y="1755"/>
                </a:cubicBezTo>
                <a:cubicBezTo>
                  <a:pt x="18495" y="1755"/>
                  <a:pt x="18765" y="1620"/>
                  <a:pt x="18765" y="1485"/>
                </a:cubicBezTo>
                <a:cubicBezTo>
                  <a:pt x="18765" y="1215"/>
                  <a:pt x="18495" y="1080"/>
                  <a:pt x="18360" y="1080"/>
                </a:cubicBezTo>
                <a:cubicBezTo>
                  <a:pt x="18225" y="1080"/>
                  <a:pt x="17955" y="1215"/>
                  <a:pt x="17955" y="1485"/>
                </a:cubicBezTo>
                <a:close/>
                <a:moveTo>
                  <a:pt x="16605" y="2835"/>
                </a:moveTo>
                <a:cubicBezTo>
                  <a:pt x="16605" y="3105"/>
                  <a:pt x="16740" y="3240"/>
                  <a:pt x="16875" y="3240"/>
                </a:cubicBezTo>
                <a:cubicBezTo>
                  <a:pt x="17145" y="3240"/>
                  <a:pt x="17280" y="3105"/>
                  <a:pt x="17280" y="2835"/>
                </a:cubicBezTo>
                <a:cubicBezTo>
                  <a:pt x="17280" y="2700"/>
                  <a:pt x="17145" y="2565"/>
                  <a:pt x="16875" y="2565"/>
                </a:cubicBezTo>
                <a:cubicBezTo>
                  <a:pt x="16740" y="2565"/>
                  <a:pt x="16605" y="2700"/>
                  <a:pt x="16605" y="2835"/>
                </a:cubicBezTo>
                <a:close/>
                <a:moveTo>
                  <a:pt x="2835" y="1485"/>
                </a:moveTo>
                <a:cubicBezTo>
                  <a:pt x="2835" y="1620"/>
                  <a:pt x="3105" y="1755"/>
                  <a:pt x="3240" y="1755"/>
                </a:cubicBezTo>
                <a:cubicBezTo>
                  <a:pt x="3375" y="1755"/>
                  <a:pt x="3645" y="1620"/>
                  <a:pt x="3645" y="1485"/>
                </a:cubicBezTo>
                <a:cubicBezTo>
                  <a:pt x="3645" y="1215"/>
                  <a:pt x="3375" y="1080"/>
                  <a:pt x="3240" y="1080"/>
                </a:cubicBezTo>
                <a:cubicBezTo>
                  <a:pt x="3105" y="1080"/>
                  <a:pt x="2835" y="1215"/>
                  <a:pt x="2835" y="1485"/>
                </a:cubicBezTo>
                <a:close/>
                <a:moveTo>
                  <a:pt x="4320" y="2835"/>
                </a:moveTo>
                <a:cubicBezTo>
                  <a:pt x="4320" y="3105"/>
                  <a:pt x="4455" y="3240"/>
                  <a:pt x="4725" y="3240"/>
                </a:cubicBezTo>
                <a:cubicBezTo>
                  <a:pt x="4860" y="3240"/>
                  <a:pt x="4995" y="3105"/>
                  <a:pt x="4995" y="2835"/>
                </a:cubicBezTo>
                <a:cubicBezTo>
                  <a:pt x="4995" y="2700"/>
                  <a:pt x="4860" y="2565"/>
                  <a:pt x="4725" y="2565"/>
                </a:cubicBezTo>
                <a:cubicBezTo>
                  <a:pt x="4455" y="2565"/>
                  <a:pt x="4320" y="2700"/>
                  <a:pt x="4320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08" name="Freeform 1916"/>
          <p:cNvSpPr/>
          <p:nvPr/>
        </p:nvSpPr>
        <p:spPr>
          <a:xfrm>
            <a:off x="14515521" y="4447887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5" y="17955"/>
                </a:moveTo>
                <a:cubicBezTo>
                  <a:pt x="1620" y="17955"/>
                  <a:pt x="1755" y="18225"/>
                  <a:pt x="1755" y="18360"/>
                </a:cubicBezTo>
                <a:cubicBezTo>
                  <a:pt x="1755" y="18495"/>
                  <a:pt x="1620" y="18765"/>
                  <a:pt x="1485" y="18765"/>
                </a:cubicBezTo>
                <a:cubicBezTo>
                  <a:pt x="1215" y="18765"/>
                  <a:pt x="1080" y="18495"/>
                  <a:pt x="1080" y="18360"/>
                </a:cubicBezTo>
                <a:cubicBezTo>
                  <a:pt x="1080" y="18225"/>
                  <a:pt x="1215" y="17955"/>
                  <a:pt x="1485" y="17955"/>
                </a:cubicBezTo>
                <a:close/>
                <a:moveTo>
                  <a:pt x="2565" y="16875"/>
                </a:moveTo>
                <a:cubicBezTo>
                  <a:pt x="2565" y="17145"/>
                  <a:pt x="2700" y="17280"/>
                  <a:pt x="2835" y="17280"/>
                </a:cubicBezTo>
                <a:cubicBezTo>
                  <a:pt x="3105" y="17280"/>
                  <a:pt x="3240" y="17145"/>
                  <a:pt x="3240" y="16875"/>
                </a:cubicBezTo>
                <a:cubicBezTo>
                  <a:pt x="3240" y="16740"/>
                  <a:pt x="3105" y="16605"/>
                  <a:pt x="2835" y="16605"/>
                </a:cubicBezTo>
                <a:cubicBezTo>
                  <a:pt x="2700" y="16605"/>
                  <a:pt x="2565" y="16740"/>
                  <a:pt x="2565" y="16875"/>
                </a:cubicBezTo>
                <a:close/>
                <a:moveTo>
                  <a:pt x="1080" y="3240"/>
                </a:moveTo>
                <a:cubicBezTo>
                  <a:pt x="1080" y="3375"/>
                  <a:pt x="1215" y="3645"/>
                  <a:pt x="1485" y="3645"/>
                </a:cubicBezTo>
                <a:cubicBezTo>
                  <a:pt x="1620" y="3645"/>
                  <a:pt x="1755" y="3375"/>
                  <a:pt x="1755" y="3240"/>
                </a:cubicBezTo>
                <a:cubicBezTo>
                  <a:pt x="1755" y="3105"/>
                  <a:pt x="1620" y="2835"/>
                  <a:pt x="1485" y="2835"/>
                </a:cubicBezTo>
                <a:cubicBezTo>
                  <a:pt x="1215" y="2835"/>
                  <a:pt x="1080" y="3105"/>
                  <a:pt x="1080" y="3240"/>
                </a:cubicBezTo>
                <a:close/>
                <a:moveTo>
                  <a:pt x="2565" y="4725"/>
                </a:moveTo>
                <a:cubicBezTo>
                  <a:pt x="2565" y="4860"/>
                  <a:pt x="2700" y="4995"/>
                  <a:pt x="2835" y="4995"/>
                </a:cubicBezTo>
                <a:cubicBezTo>
                  <a:pt x="3105" y="4995"/>
                  <a:pt x="3240" y="4860"/>
                  <a:pt x="3240" y="4725"/>
                </a:cubicBezTo>
                <a:cubicBezTo>
                  <a:pt x="3240" y="4455"/>
                  <a:pt x="3105" y="4320"/>
                  <a:pt x="2835" y="4320"/>
                </a:cubicBezTo>
                <a:cubicBezTo>
                  <a:pt x="2700" y="4320"/>
                  <a:pt x="2565" y="4455"/>
                  <a:pt x="2565" y="4725"/>
                </a:cubicBezTo>
                <a:close/>
                <a:moveTo>
                  <a:pt x="19845" y="18360"/>
                </a:moveTo>
                <a:cubicBezTo>
                  <a:pt x="19845" y="18495"/>
                  <a:pt x="19980" y="18765"/>
                  <a:pt x="20115" y="18765"/>
                </a:cubicBezTo>
                <a:cubicBezTo>
                  <a:pt x="20385" y="18765"/>
                  <a:pt x="20520" y="18495"/>
                  <a:pt x="20520" y="18360"/>
                </a:cubicBezTo>
                <a:cubicBezTo>
                  <a:pt x="20520" y="18225"/>
                  <a:pt x="20385" y="17955"/>
                  <a:pt x="20115" y="17955"/>
                </a:cubicBezTo>
                <a:cubicBezTo>
                  <a:pt x="19980" y="17955"/>
                  <a:pt x="19845" y="18225"/>
                  <a:pt x="19845" y="18360"/>
                </a:cubicBezTo>
                <a:close/>
                <a:moveTo>
                  <a:pt x="18360" y="16875"/>
                </a:moveTo>
                <a:cubicBezTo>
                  <a:pt x="18360" y="17145"/>
                  <a:pt x="18495" y="17280"/>
                  <a:pt x="18765" y="17280"/>
                </a:cubicBezTo>
                <a:cubicBezTo>
                  <a:pt x="18900" y="17280"/>
                  <a:pt x="19035" y="17145"/>
                  <a:pt x="19035" y="16875"/>
                </a:cubicBezTo>
                <a:cubicBezTo>
                  <a:pt x="19035" y="16740"/>
                  <a:pt x="18900" y="16605"/>
                  <a:pt x="18765" y="16605"/>
                </a:cubicBezTo>
                <a:cubicBezTo>
                  <a:pt x="18495" y="16605"/>
                  <a:pt x="18360" y="16740"/>
                  <a:pt x="18360" y="16875"/>
                </a:cubicBezTo>
                <a:close/>
                <a:moveTo>
                  <a:pt x="19845" y="3240"/>
                </a:moveTo>
                <a:cubicBezTo>
                  <a:pt x="19845" y="3375"/>
                  <a:pt x="19980" y="3645"/>
                  <a:pt x="20115" y="3645"/>
                </a:cubicBezTo>
                <a:cubicBezTo>
                  <a:pt x="20385" y="3645"/>
                  <a:pt x="20520" y="3375"/>
                  <a:pt x="20520" y="3240"/>
                </a:cubicBezTo>
                <a:cubicBezTo>
                  <a:pt x="20520" y="3105"/>
                  <a:pt x="20385" y="2835"/>
                  <a:pt x="20115" y="2835"/>
                </a:cubicBezTo>
                <a:cubicBezTo>
                  <a:pt x="19980" y="2835"/>
                  <a:pt x="19845" y="3105"/>
                  <a:pt x="19845" y="3240"/>
                </a:cubicBezTo>
                <a:close/>
                <a:moveTo>
                  <a:pt x="18360" y="4725"/>
                </a:moveTo>
                <a:cubicBezTo>
                  <a:pt x="18360" y="4860"/>
                  <a:pt x="18495" y="4995"/>
                  <a:pt x="18765" y="4995"/>
                </a:cubicBezTo>
                <a:cubicBezTo>
                  <a:pt x="18900" y="4995"/>
                  <a:pt x="19035" y="4860"/>
                  <a:pt x="19035" y="4725"/>
                </a:cubicBezTo>
                <a:cubicBezTo>
                  <a:pt x="19035" y="4455"/>
                  <a:pt x="18900" y="4320"/>
                  <a:pt x="18765" y="4320"/>
                </a:cubicBezTo>
                <a:cubicBezTo>
                  <a:pt x="18495" y="4320"/>
                  <a:pt x="18360" y="4455"/>
                  <a:pt x="18360" y="4725"/>
                </a:cubicBezTo>
                <a:close/>
                <a:moveTo>
                  <a:pt x="21600" y="2119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330"/>
                  <a:pt x="21600" y="21330"/>
                  <a:pt x="21600" y="21330"/>
                </a:cubicBezTo>
                <a:cubicBezTo>
                  <a:pt x="21600" y="21330"/>
                  <a:pt x="21600" y="21330"/>
                  <a:pt x="21600" y="21330"/>
                </a:cubicBezTo>
                <a:cubicBezTo>
                  <a:pt x="21600" y="21330"/>
                  <a:pt x="21600" y="21330"/>
                  <a:pt x="21600" y="21330"/>
                </a:cubicBezTo>
                <a:cubicBezTo>
                  <a:pt x="21600" y="21330"/>
                  <a:pt x="21600" y="21465"/>
                  <a:pt x="21600" y="21465"/>
                </a:cubicBezTo>
                <a:cubicBezTo>
                  <a:pt x="21600" y="21465"/>
                  <a:pt x="21600" y="21465"/>
                  <a:pt x="21465" y="21465"/>
                </a:cubicBezTo>
                <a:cubicBezTo>
                  <a:pt x="21465" y="21465"/>
                  <a:pt x="21465" y="21465"/>
                  <a:pt x="21465" y="21465"/>
                </a:cubicBezTo>
                <a:cubicBezTo>
                  <a:pt x="21465" y="21465"/>
                  <a:pt x="21465" y="21465"/>
                  <a:pt x="21465" y="21465"/>
                </a:cubicBezTo>
                <a:cubicBezTo>
                  <a:pt x="21465" y="21600"/>
                  <a:pt x="21465" y="21600"/>
                  <a:pt x="21465" y="21600"/>
                </a:cubicBezTo>
                <a:cubicBezTo>
                  <a:pt x="21330" y="21600"/>
                  <a:pt x="21330" y="21600"/>
                  <a:pt x="21330" y="21600"/>
                </a:cubicBezTo>
                <a:cubicBezTo>
                  <a:pt x="21330" y="21600"/>
                  <a:pt x="21330" y="21600"/>
                  <a:pt x="21330" y="21600"/>
                </a:cubicBezTo>
                <a:cubicBezTo>
                  <a:pt x="21330" y="21600"/>
                  <a:pt x="21330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270" y="21600"/>
                  <a:pt x="270" y="21600"/>
                  <a:pt x="270" y="21600"/>
                </a:cubicBezTo>
                <a:cubicBezTo>
                  <a:pt x="270" y="21600"/>
                  <a:pt x="270" y="21600"/>
                  <a:pt x="270" y="21600"/>
                </a:cubicBezTo>
                <a:cubicBezTo>
                  <a:pt x="270" y="21600"/>
                  <a:pt x="270" y="21600"/>
                  <a:pt x="135" y="21600"/>
                </a:cubicBezTo>
                <a:cubicBezTo>
                  <a:pt x="135" y="21600"/>
                  <a:pt x="135" y="21600"/>
                  <a:pt x="135" y="21465"/>
                </a:cubicBezTo>
                <a:cubicBezTo>
                  <a:pt x="135" y="21465"/>
                  <a:pt x="135" y="21465"/>
                  <a:pt x="135" y="21465"/>
                </a:cubicBezTo>
                <a:cubicBezTo>
                  <a:pt x="135" y="21465"/>
                  <a:pt x="135" y="21465"/>
                  <a:pt x="135" y="21465"/>
                </a:cubicBezTo>
                <a:cubicBezTo>
                  <a:pt x="0" y="21465"/>
                  <a:pt x="0" y="21465"/>
                  <a:pt x="0" y="21465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330"/>
                  <a:pt x="0" y="21330"/>
                  <a:pt x="0" y="2119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70"/>
                  <a:pt x="0" y="270"/>
                  <a:pt x="0" y="270"/>
                </a:cubicBezTo>
                <a:cubicBezTo>
                  <a:pt x="0" y="270"/>
                  <a:pt x="0" y="270"/>
                  <a:pt x="0" y="135"/>
                </a:cubicBezTo>
                <a:cubicBezTo>
                  <a:pt x="0" y="135"/>
                  <a:pt x="0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135" y="0"/>
                  <a:pt x="135" y="0"/>
                  <a:pt x="135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0"/>
                  <a:pt x="270" y="0"/>
                  <a:pt x="40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330" y="0"/>
                  <a:pt x="21330" y="0"/>
                  <a:pt x="21330" y="0"/>
                </a:cubicBezTo>
                <a:cubicBezTo>
                  <a:pt x="21330" y="0"/>
                  <a:pt x="21330" y="0"/>
                  <a:pt x="21330" y="0"/>
                </a:cubicBezTo>
                <a:cubicBezTo>
                  <a:pt x="21330" y="0"/>
                  <a:pt x="21330" y="0"/>
                  <a:pt x="21330" y="0"/>
                </a:cubicBezTo>
                <a:cubicBezTo>
                  <a:pt x="21330" y="0"/>
                  <a:pt x="21465" y="0"/>
                  <a:pt x="21465" y="0"/>
                </a:cubicBezTo>
                <a:cubicBezTo>
                  <a:pt x="21465" y="0"/>
                  <a:pt x="21465" y="0"/>
                  <a:pt x="21465" y="135"/>
                </a:cubicBezTo>
                <a:cubicBezTo>
                  <a:pt x="21465" y="135"/>
                  <a:pt x="21465" y="135"/>
                  <a:pt x="21465" y="135"/>
                </a:cubicBezTo>
                <a:cubicBezTo>
                  <a:pt x="21465" y="135"/>
                  <a:pt x="21465" y="135"/>
                  <a:pt x="21465" y="135"/>
                </a:cubicBezTo>
                <a:cubicBezTo>
                  <a:pt x="21600" y="135"/>
                  <a:pt x="21600" y="135"/>
                  <a:pt x="21600" y="135"/>
                </a:cubicBezTo>
                <a:cubicBezTo>
                  <a:pt x="21600" y="270"/>
                  <a:pt x="21600" y="270"/>
                  <a:pt x="21600" y="270"/>
                </a:cubicBezTo>
                <a:cubicBezTo>
                  <a:pt x="21600" y="270"/>
                  <a:pt x="21600" y="270"/>
                  <a:pt x="21600" y="270"/>
                </a:cubicBezTo>
                <a:cubicBezTo>
                  <a:pt x="21600" y="270"/>
                  <a:pt x="21600" y="270"/>
                  <a:pt x="21600" y="270"/>
                </a:cubicBezTo>
                <a:cubicBezTo>
                  <a:pt x="21600" y="270"/>
                  <a:pt x="21600" y="270"/>
                  <a:pt x="21600" y="405"/>
                </a:cubicBezTo>
                <a:cubicBezTo>
                  <a:pt x="21600" y="405"/>
                  <a:pt x="21600" y="405"/>
                  <a:pt x="21600" y="405"/>
                </a:cubicBezTo>
                <a:lnTo>
                  <a:pt x="21600" y="21195"/>
                </a:lnTo>
                <a:close/>
                <a:moveTo>
                  <a:pt x="20925" y="1215"/>
                </a:moveTo>
                <a:cubicBezTo>
                  <a:pt x="17955" y="4050"/>
                  <a:pt x="17955" y="4050"/>
                  <a:pt x="17955" y="4050"/>
                </a:cubicBezTo>
                <a:cubicBezTo>
                  <a:pt x="17955" y="6210"/>
                  <a:pt x="17955" y="6210"/>
                  <a:pt x="17955" y="6210"/>
                </a:cubicBezTo>
                <a:cubicBezTo>
                  <a:pt x="17955" y="9315"/>
                  <a:pt x="17955" y="9315"/>
                  <a:pt x="17955" y="9315"/>
                </a:cubicBezTo>
                <a:cubicBezTo>
                  <a:pt x="17955" y="14310"/>
                  <a:pt x="17955" y="14310"/>
                  <a:pt x="17955" y="14310"/>
                </a:cubicBezTo>
                <a:cubicBezTo>
                  <a:pt x="17955" y="17550"/>
                  <a:pt x="17955" y="17550"/>
                  <a:pt x="17955" y="17550"/>
                </a:cubicBezTo>
                <a:cubicBezTo>
                  <a:pt x="20925" y="20385"/>
                  <a:pt x="20925" y="20385"/>
                  <a:pt x="20925" y="20385"/>
                </a:cubicBezTo>
                <a:lnTo>
                  <a:pt x="20925" y="1215"/>
                </a:lnTo>
                <a:close/>
                <a:moveTo>
                  <a:pt x="17280" y="17280"/>
                </a:moveTo>
                <a:cubicBezTo>
                  <a:pt x="17280" y="15120"/>
                  <a:pt x="17280" y="15120"/>
                  <a:pt x="17280" y="15120"/>
                </a:cubicBezTo>
                <a:cubicBezTo>
                  <a:pt x="15120" y="17280"/>
                  <a:pt x="15120" y="17280"/>
                  <a:pt x="15120" y="17280"/>
                </a:cubicBezTo>
                <a:lnTo>
                  <a:pt x="17280" y="17280"/>
                </a:lnTo>
                <a:close/>
                <a:moveTo>
                  <a:pt x="675" y="20385"/>
                </a:moveTo>
                <a:cubicBezTo>
                  <a:pt x="3645" y="17550"/>
                  <a:pt x="3645" y="17550"/>
                  <a:pt x="3645" y="17550"/>
                </a:cubicBezTo>
                <a:cubicBezTo>
                  <a:pt x="3645" y="15525"/>
                  <a:pt x="3645" y="15525"/>
                  <a:pt x="3645" y="15525"/>
                </a:cubicBezTo>
                <a:cubicBezTo>
                  <a:pt x="3645" y="12420"/>
                  <a:pt x="3645" y="12420"/>
                  <a:pt x="3645" y="12420"/>
                </a:cubicBezTo>
                <a:cubicBezTo>
                  <a:pt x="3645" y="7425"/>
                  <a:pt x="3645" y="7425"/>
                  <a:pt x="3645" y="7425"/>
                </a:cubicBezTo>
                <a:cubicBezTo>
                  <a:pt x="3645" y="4050"/>
                  <a:pt x="3645" y="4050"/>
                  <a:pt x="3645" y="4050"/>
                </a:cubicBezTo>
                <a:cubicBezTo>
                  <a:pt x="675" y="1215"/>
                  <a:pt x="675" y="1215"/>
                  <a:pt x="675" y="1215"/>
                </a:cubicBezTo>
                <a:lnTo>
                  <a:pt x="675" y="20385"/>
                </a:lnTo>
                <a:close/>
                <a:moveTo>
                  <a:pt x="4320" y="4320"/>
                </a:moveTo>
                <a:cubicBezTo>
                  <a:pt x="4320" y="6615"/>
                  <a:pt x="4320" y="6615"/>
                  <a:pt x="4320" y="6615"/>
                </a:cubicBezTo>
                <a:cubicBezTo>
                  <a:pt x="6615" y="4320"/>
                  <a:pt x="6615" y="4320"/>
                  <a:pt x="6615" y="4320"/>
                </a:cubicBezTo>
                <a:lnTo>
                  <a:pt x="4320" y="4320"/>
                </a:lnTo>
                <a:close/>
                <a:moveTo>
                  <a:pt x="4320" y="11745"/>
                </a:moveTo>
                <a:cubicBezTo>
                  <a:pt x="4320" y="14850"/>
                  <a:pt x="4320" y="14850"/>
                  <a:pt x="4320" y="14850"/>
                </a:cubicBezTo>
                <a:cubicBezTo>
                  <a:pt x="14850" y="4320"/>
                  <a:pt x="14850" y="4320"/>
                  <a:pt x="14850" y="4320"/>
                </a:cubicBezTo>
                <a:cubicBezTo>
                  <a:pt x="11745" y="4320"/>
                  <a:pt x="11745" y="4320"/>
                  <a:pt x="11745" y="4320"/>
                </a:cubicBezTo>
                <a:lnTo>
                  <a:pt x="4320" y="11745"/>
                </a:lnTo>
                <a:close/>
                <a:moveTo>
                  <a:pt x="10665" y="4320"/>
                </a:moveTo>
                <a:cubicBezTo>
                  <a:pt x="7695" y="4320"/>
                  <a:pt x="7695" y="4320"/>
                  <a:pt x="7695" y="4320"/>
                </a:cubicBezTo>
                <a:cubicBezTo>
                  <a:pt x="4320" y="7695"/>
                  <a:pt x="4320" y="7695"/>
                  <a:pt x="4320" y="7695"/>
                </a:cubicBezTo>
                <a:cubicBezTo>
                  <a:pt x="4320" y="10665"/>
                  <a:pt x="4320" y="10665"/>
                  <a:pt x="4320" y="10665"/>
                </a:cubicBezTo>
                <a:lnTo>
                  <a:pt x="10665" y="4320"/>
                </a:lnTo>
                <a:close/>
                <a:moveTo>
                  <a:pt x="4320" y="17280"/>
                </a:moveTo>
                <a:cubicBezTo>
                  <a:pt x="5940" y="17280"/>
                  <a:pt x="5940" y="17280"/>
                  <a:pt x="5940" y="17280"/>
                </a:cubicBezTo>
                <a:cubicBezTo>
                  <a:pt x="17280" y="5940"/>
                  <a:pt x="17280" y="5940"/>
                  <a:pt x="17280" y="5940"/>
                </a:cubicBezTo>
                <a:cubicBezTo>
                  <a:pt x="17280" y="4320"/>
                  <a:pt x="17280" y="4320"/>
                  <a:pt x="17280" y="4320"/>
                </a:cubicBezTo>
                <a:cubicBezTo>
                  <a:pt x="15795" y="4320"/>
                  <a:pt x="15795" y="4320"/>
                  <a:pt x="15795" y="4320"/>
                </a:cubicBezTo>
                <a:cubicBezTo>
                  <a:pt x="4320" y="15795"/>
                  <a:pt x="4320" y="15795"/>
                  <a:pt x="4320" y="15795"/>
                </a:cubicBezTo>
                <a:lnTo>
                  <a:pt x="4320" y="17280"/>
                </a:lnTo>
                <a:close/>
                <a:moveTo>
                  <a:pt x="6885" y="17280"/>
                </a:moveTo>
                <a:cubicBezTo>
                  <a:pt x="9990" y="17280"/>
                  <a:pt x="9990" y="17280"/>
                  <a:pt x="9990" y="17280"/>
                </a:cubicBezTo>
                <a:cubicBezTo>
                  <a:pt x="17280" y="9990"/>
                  <a:pt x="17280" y="9990"/>
                  <a:pt x="17280" y="9990"/>
                </a:cubicBezTo>
                <a:cubicBezTo>
                  <a:pt x="17280" y="6885"/>
                  <a:pt x="17280" y="6885"/>
                  <a:pt x="17280" y="6885"/>
                </a:cubicBezTo>
                <a:lnTo>
                  <a:pt x="6885" y="17280"/>
                </a:lnTo>
                <a:close/>
                <a:moveTo>
                  <a:pt x="10935" y="17280"/>
                </a:moveTo>
                <a:cubicBezTo>
                  <a:pt x="14040" y="17280"/>
                  <a:pt x="14040" y="17280"/>
                  <a:pt x="14040" y="17280"/>
                </a:cubicBezTo>
                <a:cubicBezTo>
                  <a:pt x="17280" y="14040"/>
                  <a:pt x="17280" y="14040"/>
                  <a:pt x="17280" y="14040"/>
                </a:cubicBezTo>
                <a:cubicBezTo>
                  <a:pt x="17280" y="10935"/>
                  <a:pt x="17280" y="10935"/>
                  <a:pt x="17280" y="10935"/>
                </a:cubicBezTo>
                <a:lnTo>
                  <a:pt x="10935" y="17280"/>
                </a:lnTo>
                <a:close/>
                <a:moveTo>
                  <a:pt x="1215" y="675"/>
                </a:moveTo>
                <a:cubicBezTo>
                  <a:pt x="4050" y="3645"/>
                  <a:pt x="4050" y="3645"/>
                  <a:pt x="4050" y="3645"/>
                </a:cubicBezTo>
                <a:cubicBezTo>
                  <a:pt x="7425" y="3645"/>
                  <a:pt x="7425" y="3645"/>
                  <a:pt x="7425" y="3645"/>
                </a:cubicBezTo>
                <a:cubicBezTo>
                  <a:pt x="12420" y="3645"/>
                  <a:pt x="12420" y="3645"/>
                  <a:pt x="12420" y="3645"/>
                </a:cubicBezTo>
                <a:cubicBezTo>
                  <a:pt x="15525" y="3645"/>
                  <a:pt x="15525" y="3645"/>
                  <a:pt x="15525" y="3645"/>
                </a:cubicBezTo>
                <a:cubicBezTo>
                  <a:pt x="17550" y="3645"/>
                  <a:pt x="17550" y="3645"/>
                  <a:pt x="17550" y="3645"/>
                </a:cubicBezTo>
                <a:cubicBezTo>
                  <a:pt x="20385" y="675"/>
                  <a:pt x="20385" y="675"/>
                  <a:pt x="20385" y="675"/>
                </a:cubicBezTo>
                <a:lnTo>
                  <a:pt x="1215" y="675"/>
                </a:lnTo>
                <a:close/>
                <a:moveTo>
                  <a:pt x="20385" y="20925"/>
                </a:moveTo>
                <a:cubicBezTo>
                  <a:pt x="17550" y="17955"/>
                  <a:pt x="17550" y="17955"/>
                  <a:pt x="17550" y="17955"/>
                </a:cubicBezTo>
                <a:cubicBezTo>
                  <a:pt x="14310" y="17955"/>
                  <a:pt x="14310" y="17955"/>
                  <a:pt x="14310" y="17955"/>
                </a:cubicBezTo>
                <a:cubicBezTo>
                  <a:pt x="9315" y="17955"/>
                  <a:pt x="9315" y="17955"/>
                  <a:pt x="9315" y="17955"/>
                </a:cubicBezTo>
                <a:cubicBezTo>
                  <a:pt x="6210" y="17955"/>
                  <a:pt x="6210" y="17955"/>
                  <a:pt x="6210" y="17955"/>
                </a:cubicBezTo>
                <a:cubicBezTo>
                  <a:pt x="4050" y="17955"/>
                  <a:pt x="4050" y="17955"/>
                  <a:pt x="4050" y="17955"/>
                </a:cubicBezTo>
                <a:cubicBezTo>
                  <a:pt x="1215" y="20925"/>
                  <a:pt x="1215" y="20925"/>
                  <a:pt x="1215" y="20925"/>
                </a:cubicBezTo>
                <a:lnTo>
                  <a:pt x="20385" y="20925"/>
                </a:lnTo>
                <a:close/>
                <a:moveTo>
                  <a:pt x="17955" y="20115"/>
                </a:moveTo>
                <a:cubicBezTo>
                  <a:pt x="17955" y="20385"/>
                  <a:pt x="18225" y="20520"/>
                  <a:pt x="18360" y="20520"/>
                </a:cubicBezTo>
                <a:cubicBezTo>
                  <a:pt x="18495" y="20520"/>
                  <a:pt x="18765" y="20385"/>
                  <a:pt x="18765" y="20115"/>
                </a:cubicBezTo>
                <a:cubicBezTo>
                  <a:pt x="18765" y="19980"/>
                  <a:pt x="18495" y="19845"/>
                  <a:pt x="18360" y="19845"/>
                </a:cubicBezTo>
                <a:cubicBezTo>
                  <a:pt x="18225" y="19845"/>
                  <a:pt x="17955" y="19980"/>
                  <a:pt x="17955" y="20115"/>
                </a:cubicBezTo>
                <a:close/>
                <a:moveTo>
                  <a:pt x="16605" y="18765"/>
                </a:moveTo>
                <a:cubicBezTo>
                  <a:pt x="16605" y="18900"/>
                  <a:pt x="16740" y="19035"/>
                  <a:pt x="16875" y="19035"/>
                </a:cubicBezTo>
                <a:cubicBezTo>
                  <a:pt x="17145" y="19035"/>
                  <a:pt x="17280" y="18900"/>
                  <a:pt x="17280" y="18765"/>
                </a:cubicBezTo>
                <a:cubicBezTo>
                  <a:pt x="17280" y="18495"/>
                  <a:pt x="17145" y="18360"/>
                  <a:pt x="16875" y="18360"/>
                </a:cubicBezTo>
                <a:cubicBezTo>
                  <a:pt x="16740" y="18360"/>
                  <a:pt x="16605" y="18495"/>
                  <a:pt x="16605" y="18765"/>
                </a:cubicBezTo>
                <a:close/>
                <a:moveTo>
                  <a:pt x="2835" y="20115"/>
                </a:moveTo>
                <a:cubicBezTo>
                  <a:pt x="2835" y="20385"/>
                  <a:pt x="3105" y="20520"/>
                  <a:pt x="3240" y="20520"/>
                </a:cubicBezTo>
                <a:cubicBezTo>
                  <a:pt x="3375" y="20520"/>
                  <a:pt x="3645" y="20385"/>
                  <a:pt x="3645" y="20115"/>
                </a:cubicBezTo>
                <a:cubicBezTo>
                  <a:pt x="3645" y="19980"/>
                  <a:pt x="3375" y="19845"/>
                  <a:pt x="3240" y="19845"/>
                </a:cubicBezTo>
                <a:cubicBezTo>
                  <a:pt x="3105" y="19845"/>
                  <a:pt x="2835" y="19980"/>
                  <a:pt x="2835" y="20115"/>
                </a:cubicBezTo>
                <a:close/>
                <a:moveTo>
                  <a:pt x="4320" y="18765"/>
                </a:moveTo>
                <a:cubicBezTo>
                  <a:pt x="4320" y="18900"/>
                  <a:pt x="4455" y="19035"/>
                  <a:pt x="4725" y="19035"/>
                </a:cubicBezTo>
                <a:cubicBezTo>
                  <a:pt x="4860" y="19035"/>
                  <a:pt x="4995" y="18900"/>
                  <a:pt x="4995" y="18765"/>
                </a:cubicBezTo>
                <a:cubicBezTo>
                  <a:pt x="4995" y="18495"/>
                  <a:pt x="4860" y="18360"/>
                  <a:pt x="4725" y="18360"/>
                </a:cubicBezTo>
                <a:cubicBezTo>
                  <a:pt x="4455" y="18360"/>
                  <a:pt x="4320" y="18495"/>
                  <a:pt x="4320" y="18765"/>
                </a:cubicBezTo>
                <a:close/>
                <a:moveTo>
                  <a:pt x="17955" y="1485"/>
                </a:moveTo>
                <a:cubicBezTo>
                  <a:pt x="17955" y="1620"/>
                  <a:pt x="18225" y="1755"/>
                  <a:pt x="18360" y="1755"/>
                </a:cubicBezTo>
                <a:cubicBezTo>
                  <a:pt x="18495" y="1755"/>
                  <a:pt x="18765" y="1620"/>
                  <a:pt x="18765" y="1485"/>
                </a:cubicBezTo>
                <a:cubicBezTo>
                  <a:pt x="18765" y="1215"/>
                  <a:pt x="18495" y="1080"/>
                  <a:pt x="18360" y="1080"/>
                </a:cubicBezTo>
                <a:cubicBezTo>
                  <a:pt x="18225" y="1080"/>
                  <a:pt x="17955" y="1215"/>
                  <a:pt x="17955" y="1485"/>
                </a:cubicBezTo>
                <a:close/>
                <a:moveTo>
                  <a:pt x="16605" y="2835"/>
                </a:moveTo>
                <a:cubicBezTo>
                  <a:pt x="16605" y="3105"/>
                  <a:pt x="16740" y="3240"/>
                  <a:pt x="16875" y="3240"/>
                </a:cubicBezTo>
                <a:cubicBezTo>
                  <a:pt x="17145" y="3240"/>
                  <a:pt x="17280" y="3105"/>
                  <a:pt x="17280" y="2835"/>
                </a:cubicBezTo>
                <a:cubicBezTo>
                  <a:pt x="17280" y="2700"/>
                  <a:pt x="17145" y="2565"/>
                  <a:pt x="16875" y="2565"/>
                </a:cubicBezTo>
                <a:cubicBezTo>
                  <a:pt x="16740" y="2565"/>
                  <a:pt x="16605" y="2700"/>
                  <a:pt x="16605" y="2835"/>
                </a:cubicBezTo>
                <a:close/>
                <a:moveTo>
                  <a:pt x="2835" y="1485"/>
                </a:moveTo>
                <a:cubicBezTo>
                  <a:pt x="2835" y="1620"/>
                  <a:pt x="3105" y="1755"/>
                  <a:pt x="3240" y="1755"/>
                </a:cubicBezTo>
                <a:cubicBezTo>
                  <a:pt x="3375" y="1755"/>
                  <a:pt x="3645" y="1620"/>
                  <a:pt x="3645" y="1485"/>
                </a:cubicBezTo>
                <a:cubicBezTo>
                  <a:pt x="3645" y="1215"/>
                  <a:pt x="3375" y="1080"/>
                  <a:pt x="3240" y="1080"/>
                </a:cubicBezTo>
                <a:cubicBezTo>
                  <a:pt x="3105" y="1080"/>
                  <a:pt x="2835" y="1215"/>
                  <a:pt x="2835" y="1485"/>
                </a:cubicBezTo>
                <a:close/>
                <a:moveTo>
                  <a:pt x="4320" y="2835"/>
                </a:moveTo>
                <a:cubicBezTo>
                  <a:pt x="4320" y="3105"/>
                  <a:pt x="4455" y="3240"/>
                  <a:pt x="4725" y="3240"/>
                </a:cubicBezTo>
                <a:cubicBezTo>
                  <a:pt x="4860" y="3240"/>
                  <a:pt x="4995" y="3105"/>
                  <a:pt x="4995" y="2835"/>
                </a:cubicBezTo>
                <a:cubicBezTo>
                  <a:pt x="4995" y="2700"/>
                  <a:pt x="4860" y="2565"/>
                  <a:pt x="4725" y="2565"/>
                </a:cubicBezTo>
                <a:cubicBezTo>
                  <a:pt x="4455" y="2565"/>
                  <a:pt x="4320" y="2700"/>
                  <a:pt x="4320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09" name="Freeform 1917"/>
          <p:cNvSpPr/>
          <p:nvPr/>
        </p:nvSpPr>
        <p:spPr>
          <a:xfrm>
            <a:off x="14515521" y="5686137"/>
            <a:ext cx="1093933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20" y="0"/>
                </a:moveTo>
                <a:cubicBezTo>
                  <a:pt x="3645" y="0"/>
                  <a:pt x="3645" y="0"/>
                  <a:pt x="364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280"/>
                  <a:pt x="0" y="17280"/>
                  <a:pt x="0" y="17280"/>
                </a:cubicBezTo>
                <a:cubicBezTo>
                  <a:pt x="0" y="17955"/>
                  <a:pt x="0" y="17955"/>
                  <a:pt x="0" y="1795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7955" y="21600"/>
                  <a:pt x="17955" y="21600"/>
                  <a:pt x="1795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3645"/>
                  <a:pt x="21600" y="3645"/>
                  <a:pt x="21600" y="3645"/>
                </a:cubicBezTo>
                <a:cubicBezTo>
                  <a:pt x="21600" y="0"/>
                  <a:pt x="21600" y="0"/>
                  <a:pt x="21600" y="0"/>
                </a:cubicBezTo>
                <a:lnTo>
                  <a:pt x="4320" y="0"/>
                </a:lnTo>
                <a:close/>
                <a:moveTo>
                  <a:pt x="17280" y="14040"/>
                </a:moveTo>
                <a:cubicBezTo>
                  <a:pt x="14040" y="17280"/>
                  <a:pt x="14040" y="17280"/>
                  <a:pt x="14040" y="17280"/>
                </a:cubicBezTo>
                <a:cubicBezTo>
                  <a:pt x="10935" y="17280"/>
                  <a:pt x="10935" y="17280"/>
                  <a:pt x="10935" y="17280"/>
                </a:cubicBezTo>
                <a:cubicBezTo>
                  <a:pt x="17280" y="10935"/>
                  <a:pt x="17280" y="10935"/>
                  <a:pt x="17280" y="10935"/>
                </a:cubicBezTo>
                <a:lnTo>
                  <a:pt x="17280" y="14040"/>
                </a:lnTo>
                <a:close/>
                <a:moveTo>
                  <a:pt x="17280" y="15120"/>
                </a:moveTo>
                <a:cubicBezTo>
                  <a:pt x="17280" y="17280"/>
                  <a:pt x="17280" y="17280"/>
                  <a:pt x="17280" y="17280"/>
                </a:cubicBezTo>
                <a:cubicBezTo>
                  <a:pt x="15120" y="17280"/>
                  <a:pt x="15120" y="17280"/>
                  <a:pt x="15120" y="17280"/>
                </a:cubicBezTo>
                <a:lnTo>
                  <a:pt x="17280" y="15120"/>
                </a:lnTo>
                <a:close/>
                <a:moveTo>
                  <a:pt x="9990" y="17280"/>
                </a:moveTo>
                <a:cubicBezTo>
                  <a:pt x="6885" y="17280"/>
                  <a:pt x="6885" y="17280"/>
                  <a:pt x="6885" y="17280"/>
                </a:cubicBezTo>
                <a:cubicBezTo>
                  <a:pt x="17280" y="6885"/>
                  <a:pt x="17280" y="6885"/>
                  <a:pt x="17280" y="6885"/>
                </a:cubicBezTo>
                <a:cubicBezTo>
                  <a:pt x="17280" y="9990"/>
                  <a:pt x="17280" y="9990"/>
                  <a:pt x="17280" y="9990"/>
                </a:cubicBezTo>
                <a:lnTo>
                  <a:pt x="9990" y="17280"/>
                </a:lnTo>
                <a:close/>
                <a:moveTo>
                  <a:pt x="17280" y="5940"/>
                </a:moveTo>
                <a:cubicBezTo>
                  <a:pt x="5940" y="17280"/>
                  <a:pt x="5940" y="17280"/>
                  <a:pt x="5940" y="17280"/>
                </a:cubicBezTo>
                <a:cubicBezTo>
                  <a:pt x="4320" y="17280"/>
                  <a:pt x="4320" y="17280"/>
                  <a:pt x="4320" y="17280"/>
                </a:cubicBezTo>
                <a:cubicBezTo>
                  <a:pt x="4320" y="15795"/>
                  <a:pt x="4320" y="15795"/>
                  <a:pt x="4320" y="15795"/>
                </a:cubicBezTo>
                <a:cubicBezTo>
                  <a:pt x="15795" y="4320"/>
                  <a:pt x="15795" y="4320"/>
                  <a:pt x="15795" y="4320"/>
                </a:cubicBezTo>
                <a:cubicBezTo>
                  <a:pt x="17280" y="4320"/>
                  <a:pt x="17280" y="4320"/>
                  <a:pt x="17280" y="4320"/>
                </a:cubicBezTo>
                <a:lnTo>
                  <a:pt x="17280" y="5940"/>
                </a:lnTo>
                <a:close/>
                <a:moveTo>
                  <a:pt x="4320" y="14850"/>
                </a:moveTo>
                <a:cubicBezTo>
                  <a:pt x="4320" y="11745"/>
                  <a:pt x="4320" y="11745"/>
                  <a:pt x="4320" y="11745"/>
                </a:cubicBezTo>
                <a:cubicBezTo>
                  <a:pt x="11745" y="4320"/>
                  <a:pt x="11745" y="4320"/>
                  <a:pt x="11745" y="4320"/>
                </a:cubicBezTo>
                <a:cubicBezTo>
                  <a:pt x="14850" y="4320"/>
                  <a:pt x="14850" y="4320"/>
                  <a:pt x="14850" y="4320"/>
                </a:cubicBezTo>
                <a:lnTo>
                  <a:pt x="4320" y="14850"/>
                </a:lnTo>
                <a:close/>
                <a:moveTo>
                  <a:pt x="4320" y="10665"/>
                </a:moveTo>
                <a:cubicBezTo>
                  <a:pt x="4320" y="7695"/>
                  <a:pt x="4320" y="7695"/>
                  <a:pt x="4320" y="7695"/>
                </a:cubicBezTo>
                <a:cubicBezTo>
                  <a:pt x="7695" y="4320"/>
                  <a:pt x="7695" y="4320"/>
                  <a:pt x="7695" y="4320"/>
                </a:cubicBezTo>
                <a:cubicBezTo>
                  <a:pt x="10665" y="4320"/>
                  <a:pt x="10665" y="4320"/>
                  <a:pt x="10665" y="4320"/>
                </a:cubicBezTo>
                <a:lnTo>
                  <a:pt x="4320" y="10665"/>
                </a:lnTo>
                <a:close/>
                <a:moveTo>
                  <a:pt x="4320" y="6615"/>
                </a:moveTo>
                <a:cubicBezTo>
                  <a:pt x="4320" y="4320"/>
                  <a:pt x="4320" y="4320"/>
                  <a:pt x="4320" y="4320"/>
                </a:cubicBezTo>
                <a:cubicBezTo>
                  <a:pt x="6615" y="4320"/>
                  <a:pt x="6615" y="4320"/>
                  <a:pt x="6615" y="4320"/>
                </a:cubicBezTo>
                <a:lnTo>
                  <a:pt x="4320" y="6615"/>
                </a:lnTo>
                <a:close/>
                <a:moveTo>
                  <a:pt x="675" y="675"/>
                </a:moveTo>
                <a:cubicBezTo>
                  <a:pt x="3645" y="675"/>
                  <a:pt x="3645" y="675"/>
                  <a:pt x="3645" y="675"/>
                </a:cubicBezTo>
                <a:cubicBezTo>
                  <a:pt x="3645" y="4320"/>
                  <a:pt x="3645" y="4320"/>
                  <a:pt x="3645" y="4320"/>
                </a:cubicBezTo>
                <a:cubicBezTo>
                  <a:pt x="3645" y="7425"/>
                  <a:pt x="3645" y="7425"/>
                  <a:pt x="3645" y="7425"/>
                </a:cubicBezTo>
                <a:cubicBezTo>
                  <a:pt x="3645" y="12420"/>
                  <a:pt x="3645" y="12420"/>
                  <a:pt x="3645" y="12420"/>
                </a:cubicBezTo>
                <a:cubicBezTo>
                  <a:pt x="3645" y="15525"/>
                  <a:pt x="3645" y="15525"/>
                  <a:pt x="3645" y="15525"/>
                </a:cubicBezTo>
                <a:cubicBezTo>
                  <a:pt x="3645" y="17280"/>
                  <a:pt x="3645" y="17280"/>
                  <a:pt x="3645" y="17280"/>
                </a:cubicBezTo>
                <a:cubicBezTo>
                  <a:pt x="675" y="17280"/>
                  <a:pt x="675" y="17280"/>
                  <a:pt x="675" y="17280"/>
                </a:cubicBezTo>
                <a:lnTo>
                  <a:pt x="675" y="675"/>
                </a:lnTo>
                <a:close/>
                <a:moveTo>
                  <a:pt x="17280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17955"/>
                  <a:pt x="675" y="17955"/>
                  <a:pt x="675" y="17955"/>
                </a:cubicBezTo>
                <a:cubicBezTo>
                  <a:pt x="3645" y="17955"/>
                  <a:pt x="3645" y="17955"/>
                  <a:pt x="3645" y="17955"/>
                </a:cubicBezTo>
                <a:cubicBezTo>
                  <a:pt x="4320" y="17955"/>
                  <a:pt x="4320" y="17955"/>
                  <a:pt x="4320" y="17955"/>
                </a:cubicBezTo>
                <a:cubicBezTo>
                  <a:pt x="6210" y="17955"/>
                  <a:pt x="6210" y="17955"/>
                  <a:pt x="6210" y="17955"/>
                </a:cubicBezTo>
                <a:cubicBezTo>
                  <a:pt x="9315" y="17955"/>
                  <a:pt x="9315" y="17955"/>
                  <a:pt x="9315" y="17955"/>
                </a:cubicBezTo>
                <a:cubicBezTo>
                  <a:pt x="14310" y="17955"/>
                  <a:pt x="14310" y="17955"/>
                  <a:pt x="14310" y="17955"/>
                </a:cubicBezTo>
                <a:cubicBezTo>
                  <a:pt x="17280" y="17955"/>
                  <a:pt x="17280" y="17955"/>
                  <a:pt x="17280" y="17955"/>
                </a:cubicBezTo>
                <a:lnTo>
                  <a:pt x="17280" y="20925"/>
                </a:lnTo>
                <a:close/>
                <a:moveTo>
                  <a:pt x="20925" y="20925"/>
                </a:moveTo>
                <a:cubicBezTo>
                  <a:pt x="17955" y="20925"/>
                  <a:pt x="17955" y="20925"/>
                  <a:pt x="17955" y="20925"/>
                </a:cubicBezTo>
                <a:cubicBezTo>
                  <a:pt x="17955" y="17280"/>
                  <a:pt x="17955" y="17280"/>
                  <a:pt x="17955" y="17280"/>
                </a:cubicBezTo>
                <a:cubicBezTo>
                  <a:pt x="17955" y="14310"/>
                  <a:pt x="17955" y="14310"/>
                  <a:pt x="17955" y="14310"/>
                </a:cubicBezTo>
                <a:cubicBezTo>
                  <a:pt x="17955" y="9315"/>
                  <a:pt x="17955" y="9315"/>
                  <a:pt x="17955" y="9315"/>
                </a:cubicBezTo>
                <a:cubicBezTo>
                  <a:pt x="17955" y="6210"/>
                  <a:pt x="17955" y="6210"/>
                  <a:pt x="17955" y="6210"/>
                </a:cubicBezTo>
                <a:cubicBezTo>
                  <a:pt x="17955" y="4320"/>
                  <a:pt x="17955" y="4320"/>
                  <a:pt x="17955" y="4320"/>
                </a:cubicBezTo>
                <a:cubicBezTo>
                  <a:pt x="20925" y="4320"/>
                  <a:pt x="20925" y="4320"/>
                  <a:pt x="20925" y="4320"/>
                </a:cubicBezTo>
                <a:lnTo>
                  <a:pt x="20925" y="20925"/>
                </a:lnTo>
                <a:close/>
                <a:moveTo>
                  <a:pt x="17955" y="3645"/>
                </a:moveTo>
                <a:cubicBezTo>
                  <a:pt x="17280" y="3645"/>
                  <a:pt x="17280" y="3645"/>
                  <a:pt x="17280" y="3645"/>
                </a:cubicBezTo>
                <a:cubicBezTo>
                  <a:pt x="15525" y="3645"/>
                  <a:pt x="15525" y="3645"/>
                  <a:pt x="15525" y="3645"/>
                </a:cubicBezTo>
                <a:cubicBezTo>
                  <a:pt x="12420" y="3645"/>
                  <a:pt x="12420" y="3645"/>
                  <a:pt x="12420" y="3645"/>
                </a:cubicBezTo>
                <a:cubicBezTo>
                  <a:pt x="7425" y="3645"/>
                  <a:pt x="7425" y="3645"/>
                  <a:pt x="7425" y="3645"/>
                </a:cubicBezTo>
                <a:cubicBezTo>
                  <a:pt x="4320" y="3645"/>
                  <a:pt x="4320" y="3645"/>
                  <a:pt x="4320" y="3645"/>
                </a:cubicBezTo>
                <a:cubicBezTo>
                  <a:pt x="4320" y="675"/>
                  <a:pt x="4320" y="675"/>
                  <a:pt x="4320" y="675"/>
                </a:cubicBezTo>
                <a:cubicBezTo>
                  <a:pt x="20925" y="675"/>
                  <a:pt x="20925" y="675"/>
                  <a:pt x="20925" y="675"/>
                </a:cubicBezTo>
                <a:cubicBezTo>
                  <a:pt x="20925" y="3645"/>
                  <a:pt x="20925" y="3645"/>
                  <a:pt x="20925" y="3645"/>
                </a:cubicBezTo>
                <a:lnTo>
                  <a:pt x="17955" y="3645"/>
                </a:lnTo>
                <a:close/>
                <a:moveTo>
                  <a:pt x="19845" y="1080"/>
                </a:moveTo>
                <a:cubicBezTo>
                  <a:pt x="19980" y="1080"/>
                  <a:pt x="20115" y="1215"/>
                  <a:pt x="20115" y="1485"/>
                </a:cubicBezTo>
                <a:cubicBezTo>
                  <a:pt x="20115" y="1620"/>
                  <a:pt x="19980" y="1755"/>
                  <a:pt x="19845" y="1755"/>
                </a:cubicBezTo>
                <a:cubicBezTo>
                  <a:pt x="19575" y="1755"/>
                  <a:pt x="19440" y="1620"/>
                  <a:pt x="19440" y="1485"/>
                </a:cubicBezTo>
                <a:cubicBezTo>
                  <a:pt x="19440" y="1215"/>
                  <a:pt x="19575" y="1080"/>
                  <a:pt x="19845" y="1080"/>
                </a:cubicBezTo>
                <a:close/>
                <a:moveTo>
                  <a:pt x="18360" y="1080"/>
                </a:moveTo>
                <a:cubicBezTo>
                  <a:pt x="18495" y="1080"/>
                  <a:pt x="18765" y="1215"/>
                  <a:pt x="18765" y="1485"/>
                </a:cubicBezTo>
                <a:cubicBezTo>
                  <a:pt x="18765" y="1620"/>
                  <a:pt x="18495" y="1755"/>
                  <a:pt x="18360" y="1755"/>
                </a:cubicBezTo>
                <a:cubicBezTo>
                  <a:pt x="18225" y="1755"/>
                  <a:pt x="17955" y="1620"/>
                  <a:pt x="17955" y="1485"/>
                </a:cubicBezTo>
                <a:cubicBezTo>
                  <a:pt x="17955" y="1215"/>
                  <a:pt x="18225" y="1080"/>
                  <a:pt x="18360" y="1080"/>
                </a:cubicBezTo>
                <a:close/>
                <a:moveTo>
                  <a:pt x="19845" y="2565"/>
                </a:moveTo>
                <a:cubicBezTo>
                  <a:pt x="19980" y="2565"/>
                  <a:pt x="20115" y="2700"/>
                  <a:pt x="20115" y="2835"/>
                </a:cubicBezTo>
                <a:cubicBezTo>
                  <a:pt x="20115" y="3105"/>
                  <a:pt x="19980" y="3240"/>
                  <a:pt x="19845" y="3240"/>
                </a:cubicBezTo>
                <a:cubicBezTo>
                  <a:pt x="19575" y="3240"/>
                  <a:pt x="19440" y="3105"/>
                  <a:pt x="19440" y="2835"/>
                </a:cubicBezTo>
                <a:cubicBezTo>
                  <a:pt x="19440" y="2700"/>
                  <a:pt x="19575" y="2565"/>
                  <a:pt x="19845" y="2565"/>
                </a:cubicBezTo>
                <a:close/>
                <a:moveTo>
                  <a:pt x="18360" y="2565"/>
                </a:moveTo>
                <a:cubicBezTo>
                  <a:pt x="18495" y="2565"/>
                  <a:pt x="18765" y="2700"/>
                  <a:pt x="18765" y="2835"/>
                </a:cubicBezTo>
                <a:cubicBezTo>
                  <a:pt x="18765" y="3105"/>
                  <a:pt x="18495" y="3240"/>
                  <a:pt x="18360" y="3240"/>
                </a:cubicBezTo>
                <a:cubicBezTo>
                  <a:pt x="18225" y="3240"/>
                  <a:pt x="17955" y="3105"/>
                  <a:pt x="17955" y="2835"/>
                </a:cubicBezTo>
                <a:cubicBezTo>
                  <a:pt x="17955" y="2700"/>
                  <a:pt x="18225" y="2565"/>
                  <a:pt x="18360" y="2565"/>
                </a:cubicBezTo>
                <a:close/>
                <a:moveTo>
                  <a:pt x="20115" y="19440"/>
                </a:moveTo>
                <a:cubicBezTo>
                  <a:pt x="20385" y="19440"/>
                  <a:pt x="20520" y="19575"/>
                  <a:pt x="20520" y="19845"/>
                </a:cubicBezTo>
                <a:cubicBezTo>
                  <a:pt x="20520" y="19980"/>
                  <a:pt x="20385" y="20115"/>
                  <a:pt x="20115" y="20115"/>
                </a:cubicBezTo>
                <a:cubicBezTo>
                  <a:pt x="19980" y="20115"/>
                  <a:pt x="19845" y="19980"/>
                  <a:pt x="19845" y="19845"/>
                </a:cubicBezTo>
                <a:cubicBezTo>
                  <a:pt x="19845" y="19575"/>
                  <a:pt x="19980" y="19440"/>
                  <a:pt x="20115" y="19440"/>
                </a:cubicBezTo>
                <a:close/>
                <a:moveTo>
                  <a:pt x="20115" y="17955"/>
                </a:moveTo>
                <a:cubicBezTo>
                  <a:pt x="20385" y="17955"/>
                  <a:pt x="20520" y="18225"/>
                  <a:pt x="20520" y="18360"/>
                </a:cubicBezTo>
                <a:cubicBezTo>
                  <a:pt x="20520" y="18495"/>
                  <a:pt x="20385" y="18765"/>
                  <a:pt x="20115" y="18765"/>
                </a:cubicBezTo>
                <a:cubicBezTo>
                  <a:pt x="19980" y="18765"/>
                  <a:pt x="19845" y="18495"/>
                  <a:pt x="19845" y="18360"/>
                </a:cubicBezTo>
                <a:cubicBezTo>
                  <a:pt x="19845" y="18225"/>
                  <a:pt x="19980" y="17955"/>
                  <a:pt x="20115" y="17955"/>
                </a:cubicBezTo>
                <a:close/>
                <a:moveTo>
                  <a:pt x="18765" y="19440"/>
                </a:moveTo>
                <a:cubicBezTo>
                  <a:pt x="18900" y="19440"/>
                  <a:pt x="19035" y="19575"/>
                  <a:pt x="19035" y="19845"/>
                </a:cubicBezTo>
                <a:cubicBezTo>
                  <a:pt x="19035" y="19980"/>
                  <a:pt x="18900" y="20115"/>
                  <a:pt x="18765" y="20115"/>
                </a:cubicBezTo>
                <a:cubicBezTo>
                  <a:pt x="18495" y="20115"/>
                  <a:pt x="18360" y="19980"/>
                  <a:pt x="18360" y="19845"/>
                </a:cubicBezTo>
                <a:cubicBezTo>
                  <a:pt x="18360" y="19575"/>
                  <a:pt x="18495" y="19440"/>
                  <a:pt x="18765" y="19440"/>
                </a:cubicBezTo>
                <a:close/>
                <a:moveTo>
                  <a:pt x="18765" y="17955"/>
                </a:moveTo>
                <a:cubicBezTo>
                  <a:pt x="18900" y="17955"/>
                  <a:pt x="19035" y="18225"/>
                  <a:pt x="19035" y="18360"/>
                </a:cubicBezTo>
                <a:cubicBezTo>
                  <a:pt x="19035" y="18495"/>
                  <a:pt x="18900" y="18765"/>
                  <a:pt x="18765" y="18765"/>
                </a:cubicBezTo>
                <a:cubicBezTo>
                  <a:pt x="18495" y="18765"/>
                  <a:pt x="18360" y="18495"/>
                  <a:pt x="18360" y="18360"/>
                </a:cubicBezTo>
                <a:cubicBezTo>
                  <a:pt x="18360" y="18225"/>
                  <a:pt x="18495" y="17955"/>
                  <a:pt x="18765" y="17955"/>
                </a:cubicBezTo>
                <a:close/>
                <a:moveTo>
                  <a:pt x="1755" y="19845"/>
                </a:moveTo>
                <a:cubicBezTo>
                  <a:pt x="2025" y="19845"/>
                  <a:pt x="2160" y="19980"/>
                  <a:pt x="2160" y="20115"/>
                </a:cubicBezTo>
                <a:cubicBezTo>
                  <a:pt x="2160" y="20385"/>
                  <a:pt x="2025" y="20520"/>
                  <a:pt x="1755" y="20520"/>
                </a:cubicBezTo>
                <a:cubicBezTo>
                  <a:pt x="1620" y="20520"/>
                  <a:pt x="1485" y="20385"/>
                  <a:pt x="1485" y="20115"/>
                </a:cubicBezTo>
                <a:cubicBezTo>
                  <a:pt x="1485" y="19980"/>
                  <a:pt x="1620" y="19845"/>
                  <a:pt x="1755" y="19845"/>
                </a:cubicBezTo>
                <a:close/>
                <a:moveTo>
                  <a:pt x="3240" y="19845"/>
                </a:moveTo>
                <a:cubicBezTo>
                  <a:pt x="3375" y="19845"/>
                  <a:pt x="3645" y="19980"/>
                  <a:pt x="3645" y="20115"/>
                </a:cubicBezTo>
                <a:cubicBezTo>
                  <a:pt x="3645" y="20385"/>
                  <a:pt x="3375" y="20520"/>
                  <a:pt x="3240" y="20520"/>
                </a:cubicBezTo>
                <a:cubicBezTo>
                  <a:pt x="3105" y="20520"/>
                  <a:pt x="2835" y="20385"/>
                  <a:pt x="2835" y="20115"/>
                </a:cubicBezTo>
                <a:cubicBezTo>
                  <a:pt x="2835" y="19980"/>
                  <a:pt x="3105" y="19845"/>
                  <a:pt x="3240" y="19845"/>
                </a:cubicBezTo>
                <a:close/>
                <a:moveTo>
                  <a:pt x="1755" y="18360"/>
                </a:moveTo>
                <a:cubicBezTo>
                  <a:pt x="2025" y="18360"/>
                  <a:pt x="2160" y="18495"/>
                  <a:pt x="2160" y="18765"/>
                </a:cubicBezTo>
                <a:cubicBezTo>
                  <a:pt x="2160" y="18900"/>
                  <a:pt x="2025" y="19035"/>
                  <a:pt x="1755" y="19035"/>
                </a:cubicBezTo>
                <a:cubicBezTo>
                  <a:pt x="1620" y="19035"/>
                  <a:pt x="1485" y="18900"/>
                  <a:pt x="1485" y="18765"/>
                </a:cubicBezTo>
                <a:cubicBezTo>
                  <a:pt x="1485" y="18495"/>
                  <a:pt x="1620" y="18360"/>
                  <a:pt x="1755" y="18360"/>
                </a:cubicBezTo>
                <a:close/>
                <a:moveTo>
                  <a:pt x="3240" y="18360"/>
                </a:moveTo>
                <a:cubicBezTo>
                  <a:pt x="3375" y="18360"/>
                  <a:pt x="3645" y="18495"/>
                  <a:pt x="3645" y="18765"/>
                </a:cubicBezTo>
                <a:cubicBezTo>
                  <a:pt x="3645" y="18900"/>
                  <a:pt x="3375" y="19035"/>
                  <a:pt x="3240" y="19035"/>
                </a:cubicBezTo>
                <a:cubicBezTo>
                  <a:pt x="3105" y="19035"/>
                  <a:pt x="2835" y="18900"/>
                  <a:pt x="2835" y="18765"/>
                </a:cubicBezTo>
                <a:cubicBezTo>
                  <a:pt x="2835" y="18495"/>
                  <a:pt x="3105" y="18360"/>
                  <a:pt x="3240" y="18360"/>
                </a:cubicBezTo>
                <a:close/>
                <a:moveTo>
                  <a:pt x="1485" y="1485"/>
                </a:moveTo>
                <a:cubicBezTo>
                  <a:pt x="1620" y="1485"/>
                  <a:pt x="1755" y="1620"/>
                  <a:pt x="1755" y="1755"/>
                </a:cubicBezTo>
                <a:cubicBezTo>
                  <a:pt x="1755" y="2025"/>
                  <a:pt x="1620" y="2160"/>
                  <a:pt x="1485" y="2160"/>
                </a:cubicBezTo>
                <a:cubicBezTo>
                  <a:pt x="1215" y="2160"/>
                  <a:pt x="1080" y="2025"/>
                  <a:pt x="1080" y="1755"/>
                </a:cubicBezTo>
                <a:cubicBezTo>
                  <a:pt x="1080" y="1620"/>
                  <a:pt x="1215" y="1485"/>
                  <a:pt x="1485" y="1485"/>
                </a:cubicBezTo>
                <a:close/>
                <a:moveTo>
                  <a:pt x="1485" y="2835"/>
                </a:moveTo>
                <a:cubicBezTo>
                  <a:pt x="1620" y="2835"/>
                  <a:pt x="1755" y="3105"/>
                  <a:pt x="1755" y="3240"/>
                </a:cubicBezTo>
                <a:cubicBezTo>
                  <a:pt x="1755" y="3375"/>
                  <a:pt x="1620" y="3645"/>
                  <a:pt x="1485" y="3645"/>
                </a:cubicBezTo>
                <a:cubicBezTo>
                  <a:pt x="1215" y="3645"/>
                  <a:pt x="1080" y="3375"/>
                  <a:pt x="1080" y="3240"/>
                </a:cubicBezTo>
                <a:cubicBezTo>
                  <a:pt x="1080" y="3105"/>
                  <a:pt x="1215" y="2835"/>
                  <a:pt x="1485" y="2835"/>
                </a:cubicBezTo>
                <a:close/>
                <a:moveTo>
                  <a:pt x="2835" y="1485"/>
                </a:moveTo>
                <a:cubicBezTo>
                  <a:pt x="3105" y="1485"/>
                  <a:pt x="3240" y="1620"/>
                  <a:pt x="3240" y="1755"/>
                </a:cubicBezTo>
                <a:cubicBezTo>
                  <a:pt x="3240" y="2025"/>
                  <a:pt x="3105" y="2160"/>
                  <a:pt x="2835" y="2160"/>
                </a:cubicBezTo>
                <a:cubicBezTo>
                  <a:pt x="2700" y="2160"/>
                  <a:pt x="2565" y="2025"/>
                  <a:pt x="2565" y="1755"/>
                </a:cubicBezTo>
                <a:cubicBezTo>
                  <a:pt x="2565" y="1620"/>
                  <a:pt x="2700" y="1485"/>
                  <a:pt x="2835" y="1485"/>
                </a:cubicBezTo>
                <a:close/>
                <a:moveTo>
                  <a:pt x="2835" y="2835"/>
                </a:moveTo>
                <a:cubicBezTo>
                  <a:pt x="3105" y="2835"/>
                  <a:pt x="3240" y="3105"/>
                  <a:pt x="3240" y="3240"/>
                </a:cubicBezTo>
                <a:cubicBezTo>
                  <a:pt x="3240" y="3375"/>
                  <a:pt x="3105" y="3645"/>
                  <a:pt x="2835" y="3645"/>
                </a:cubicBezTo>
                <a:cubicBezTo>
                  <a:pt x="2700" y="3645"/>
                  <a:pt x="2565" y="3375"/>
                  <a:pt x="2565" y="3240"/>
                </a:cubicBezTo>
                <a:cubicBezTo>
                  <a:pt x="2565" y="3105"/>
                  <a:pt x="2700" y="2835"/>
                  <a:pt x="2835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10" name="Freeform 1918"/>
          <p:cNvSpPr/>
          <p:nvPr/>
        </p:nvSpPr>
        <p:spPr>
          <a:xfrm>
            <a:off x="14515521" y="7060045"/>
            <a:ext cx="1093933" cy="8052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923"/>
                  <a:pt x="0" y="2031"/>
                </a:cubicBezTo>
                <a:cubicBezTo>
                  <a:pt x="0" y="2400"/>
                  <a:pt x="0" y="2400"/>
                  <a:pt x="0" y="2400"/>
                </a:cubicBezTo>
                <a:cubicBezTo>
                  <a:pt x="0" y="7385"/>
                  <a:pt x="0" y="7385"/>
                  <a:pt x="0" y="7385"/>
                </a:cubicBezTo>
                <a:cubicBezTo>
                  <a:pt x="0" y="19569"/>
                  <a:pt x="0" y="19569"/>
                  <a:pt x="0" y="19569"/>
                </a:cubicBezTo>
                <a:cubicBezTo>
                  <a:pt x="0" y="20677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677"/>
                  <a:pt x="21600" y="19569"/>
                </a:cubicBezTo>
                <a:cubicBezTo>
                  <a:pt x="21600" y="7385"/>
                  <a:pt x="21600" y="7385"/>
                  <a:pt x="21600" y="7385"/>
                </a:cubicBezTo>
                <a:cubicBezTo>
                  <a:pt x="21600" y="2400"/>
                  <a:pt x="21600" y="2400"/>
                  <a:pt x="21600" y="2400"/>
                </a:cubicBezTo>
                <a:cubicBezTo>
                  <a:pt x="21600" y="2031"/>
                  <a:pt x="21600" y="2031"/>
                  <a:pt x="21600" y="2031"/>
                </a:cubicBezTo>
                <a:cubicBezTo>
                  <a:pt x="21600" y="923"/>
                  <a:pt x="20925" y="0"/>
                  <a:pt x="20115" y="0"/>
                </a:cubicBezTo>
                <a:close/>
                <a:moveTo>
                  <a:pt x="1080" y="3877"/>
                </a:moveTo>
                <a:cubicBezTo>
                  <a:pt x="1215" y="3877"/>
                  <a:pt x="1485" y="3692"/>
                  <a:pt x="1485" y="3508"/>
                </a:cubicBezTo>
                <a:cubicBezTo>
                  <a:pt x="2835" y="3508"/>
                  <a:pt x="2835" y="3508"/>
                  <a:pt x="2835" y="3508"/>
                </a:cubicBezTo>
                <a:cubicBezTo>
                  <a:pt x="2835" y="3692"/>
                  <a:pt x="3105" y="3877"/>
                  <a:pt x="3240" y="3877"/>
                </a:cubicBezTo>
                <a:cubicBezTo>
                  <a:pt x="3375" y="3877"/>
                  <a:pt x="3645" y="3692"/>
                  <a:pt x="3645" y="3508"/>
                </a:cubicBezTo>
                <a:cubicBezTo>
                  <a:pt x="4995" y="3508"/>
                  <a:pt x="4995" y="3508"/>
                  <a:pt x="4995" y="3508"/>
                </a:cubicBezTo>
                <a:cubicBezTo>
                  <a:pt x="4995" y="3692"/>
                  <a:pt x="5265" y="3877"/>
                  <a:pt x="5400" y="3877"/>
                </a:cubicBezTo>
                <a:cubicBezTo>
                  <a:pt x="5535" y="3877"/>
                  <a:pt x="5805" y="3692"/>
                  <a:pt x="5805" y="3508"/>
                </a:cubicBezTo>
                <a:cubicBezTo>
                  <a:pt x="7155" y="3508"/>
                  <a:pt x="7155" y="3508"/>
                  <a:pt x="7155" y="3508"/>
                </a:cubicBezTo>
                <a:cubicBezTo>
                  <a:pt x="7155" y="3692"/>
                  <a:pt x="7425" y="3877"/>
                  <a:pt x="7560" y="3877"/>
                </a:cubicBezTo>
                <a:cubicBezTo>
                  <a:pt x="7695" y="3877"/>
                  <a:pt x="7965" y="3692"/>
                  <a:pt x="7965" y="3508"/>
                </a:cubicBezTo>
                <a:cubicBezTo>
                  <a:pt x="9315" y="3508"/>
                  <a:pt x="9315" y="3508"/>
                  <a:pt x="9315" y="3508"/>
                </a:cubicBezTo>
                <a:cubicBezTo>
                  <a:pt x="9315" y="3692"/>
                  <a:pt x="9585" y="3877"/>
                  <a:pt x="9720" y="3877"/>
                </a:cubicBezTo>
                <a:cubicBezTo>
                  <a:pt x="9855" y="3877"/>
                  <a:pt x="10125" y="3692"/>
                  <a:pt x="10125" y="3508"/>
                </a:cubicBezTo>
                <a:cubicBezTo>
                  <a:pt x="11475" y="3508"/>
                  <a:pt x="11475" y="3508"/>
                  <a:pt x="11475" y="3508"/>
                </a:cubicBezTo>
                <a:cubicBezTo>
                  <a:pt x="11475" y="3692"/>
                  <a:pt x="11745" y="3877"/>
                  <a:pt x="11880" y="3877"/>
                </a:cubicBezTo>
                <a:cubicBezTo>
                  <a:pt x="12015" y="3877"/>
                  <a:pt x="12285" y="3692"/>
                  <a:pt x="12285" y="3508"/>
                </a:cubicBezTo>
                <a:cubicBezTo>
                  <a:pt x="13635" y="3508"/>
                  <a:pt x="13635" y="3508"/>
                  <a:pt x="13635" y="3508"/>
                </a:cubicBezTo>
                <a:cubicBezTo>
                  <a:pt x="13635" y="3692"/>
                  <a:pt x="13905" y="3877"/>
                  <a:pt x="14040" y="3877"/>
                </a:cubicBezTo>
                <a:cubicBezTo>
                  <a:pt x="14175" y="3877"/>
                  <a:pt x="14445" y="3692"/>
                  <a:pt x="14445" y="3508"/>
                </a:cubicBezTo>
                <a:cubicBezTo>
                  <a:pt x="15795" y="3508"/>
                  <a:pt x="15795" y="3508"/>
                  <a:pt x="15795" y="3508"/>
                </a:cubicBezTo>
                <a:cubicBezTo>
                  <a:pt x="15795" y="3692"/>
                  <a:pt x="16065" y="3877"/>
                  <a:pt x="16200" y="3877"/>
                </a:cubicBezTo>
                <a:cubicBezTo>
                  <a:pt x="16335" y="3877"/>
                  <a:pt x="16605" y="3692"/>
                  <a:pt x="16605" y="3508"/>
                </a:cubicBezTo>
                <a:cubicBezTo>
                  <a:pt x="17955" y="3508"/>
                  <a:pt x="17955" y="3508"/>
                  <a:pt x="17955" y="3508"/>
                </a:cubicBezTo>
                <a:cubicBezTo>
                  <a:pt x="17955" y="3692"/>
                  <a:pt x="18225" y="3877"/>
                  <a:pt x="18360" y="3877"/>
                </a:cubicBezTo>
                <a:cubicBezTo>
                  <a:pt x="18495" y="3877"/>
                  <a:pt x="18765" y="3692"/>
                  <a:pt x="18765" y="3508"/>
                </a:cubicBezTo>
                <a:cubicBezTo>
                  <a:pt x="20115" y="3508"/>
                  <a:pt x="20115" y="3508"/>
                  <a:pt x="20115" y="3508"/>
                </a:cubicBezTo>
                <a:cubicBezTo>
                  <a:pt x="20115" y="3692"/>
                  <a:pt x="20385" y="3877"/>
                  <a:pt x="20520" y="3877"/>
                </a:cubicBezTo>
                <a:cubicBezTo>
                  <a:pt x="20655" y="3877"/>
                  <a:pt x="20925" y="3692"/>
                  <a:pt x="20925" y="3508"/>
                </a:cubicBezTo>
                <a:cubicBezTo>
                  <a:pt x="20925" y="6462"/>
                  <a:pt x="20925" y="6462"/>
                  <a:pt x="20925" y="6462"/>
                </a:cubicBezTo>
                <a:cubicBezTo>
                  <a:pt x="20925" y="6092"/>
                  <a:pt x="20655" y="5908"/>
                  <a:pt x="20520" y="5908"/>
                </a:cubicBezTo>
                <a:cubicBezTo>
                  <a:pt x="20385" y="5908"/>
                  <a:pt x="20115" y="6092"/>
                  <a:pt x="20115" y="6462"/>
                </a:cubicBezTo>
                <a:cubicBezTo>
                  <a:pt x="18765" y="6462"/>
                  <a:pt x="18765" y="6462"/>
                  <a:pt x="18765" y="6462"/>
                </a:cubicBezTo>
                <a:cubicBezTo>
                  <a:pt x="18765" y="6092"/>
                  <a:pt x="18495" y="5908"/>
                  <a:pt x="18360" y="5908"/>
                </a:cubicBezTo>
                <a:cubicBezTo>
                  <a:pt x="18225" y="5908"/>
                  <a:pt x="17955" y="6092"/>
                  <a:pt x="17955" y="6462"/>
                </a:cubicBezTo>
                <a:cubicBezTo>
                  <a:pt x="16605" y="6462"/>
                  <a:pt x="16605" y="6462"/>
                  <a:pt x="16605" y="6462"/>
                </a:cubicBezTo>
                <a:cubicBezTo>
                  <a:pt x="16605" y="6092"/>
                  <a:pt x="16335" y="5908"/>
                  <a:pt x="16200" y="5908"/>
                </a:cubicBezTo>
                <a:cubicBezTo>
                  <a:pt x="16065" y="5908"/>
                  <a:pt x="15795" y="6092"/>
                  <a:pt x="15795" y="6462"/>
                </a:cubicBezTo>
                <a:cubicBezTo>
                  <a:pt x="14445" y="6462"/>
                  <a:pt x="14445" y="6462"/>
                  <a:pt x="14445" y="6462"/>
                </a:cubicBezTo>
                <a:cubicBezTo>
                  <a:pt x="14445" y="6092"/>
                  <a:pt x="14175" y="5908"/>
                  <a:pt x="14040" y="5908"/>
                </a:cubicBezTo>
                <a:cubicBezTo>
                  <a:pt x="13905" y="5908"/>
                  <a:pt x="13635" y="6092"/>
                  <a:pt x="13635" y="6462"/>
                </a:cubicBezTo>
                <a:cubicBezTo>
                  <a:pt x="12285" y="6462"/>
                  <a:pt x="12285" y="6462"/>
                  <a:pt x="12285" y="6462"/>
                </a:cubicBezTo>
                <a:cubicBezTo>
                  <a:pt x="12285" y="6092"/>
                  <a:pt x="12015" y="5908"/>
                  <a:pt x="11880" y="5908"/>
                </a:cubicBezTo>
                <a:cubicBezTo>
                  <a:pt x="11745" y="5908"/>
                  <a:pt x="11475" y="6092"/>
                  <a:pt x="11475" y="6462"/>
                </a:cubicBezTo>
                <a:cubicBezTo>
                  <a:pt x="10125" y="6462"/>
                  <a:pt x="10125" y="6462"/>
                  <a:pt x="10125" y="6462"/>
                </a:cubicBezTo>
                <a:cubicBezTo>
                  <a:pt x="10125" y="6092"/>
                  <a:pt x="9855" y="5908"/>
                  <a:pt x="9720" y="5908"/>
                </a:cubicBezTo>
                <a:cubicBezTo>
                  <a:pt x="9585" y="5908"/>
                  <a:pt x="9315" y="6092"/>
                  <a:pt x="9315" y="6462"/>
                </a:cubicBezTo>
                <a:cubicBezTo>
                  <a:pt x="7965" y="6462"/>
                  <a:pt x="7965" y="6462"/>
                  <a:pt x="7965" y="6462"/>
                </a:cubicBezTo>
                <a:cubicBezTo>
                  <a:pt x="7965" y="6092"/>
                  <a:pt x="7695" y="5908"/>
                  <a:pt x="7560" y="5908"/>
                </a:cubicBezTo>
                <a:cubicBezTo>
                  <a:pt x="7425" y="5908"/>
                  <a:pt x="7155" y="6092"/>
                  <a:pt x="7155" y="6462"/>
                </a:cubicBezTo>
                <a:cubicBezTo>
                  <a:pt x="5805" y="6462"/>
                  <a:pt x="5805" y="6462"/>
                  <a:pt x="5805" y="6462"/>
                </a:cubicBezTo>
                <a:cubicBezTo>
                  <a:pt x="5805" y="6092"/>
                  <a:pt x="5535" y="5908"/>
                  <a:pt x="5400" y="5908"/>
                </a:cubicBezTo>
                <a:cubicBezTo>
                  <a:pt x="5265" y="5908"/>
                  <a:pt x="4995" y="6092"/>
                  <a:pt x="4995" y="6462"/>
                </a:cubicBezTo>
                <a:cubicBezTo>
                  <a:pt x="3645" y="6462"/>
                  <a:pt x="3645" y="6462"/>
                  <a:pt x="3645" y="6462"/>
                </a:cubicBezTo>
                <a:cubicBezTo>
                  <a:pt x="3645" y="6092"/>
                  <a:pt x="3375" y="5908"/>
                  <a:pt x="3240" y="5908"/>
                </a:cubicBezTo>
                <a:cubicBezTo>
                  <a:pt x="3105" y="5908"/>
                  <a:pt x="2835" y="6092"/>
                  <a:pt x="2835" y="6462"/>
                </a:cubicBezTo>
                <a:cubicBezTo>
                  <a:pt x="1485" y="6462"/>
                  <a:pt x="1485" y="6462"/>
                  <a:pt x="1485" y="6462"/>
                </a:cubicBezTo>
                <a:cubicBezTo>
                  <a:pt x="1485" y="6092"/>
                  <a:pt x="1215" y="5908"/>
                  <a:pt x="1080" y="5908"/>
                </a:cubicBezTo>
                <a:cubicBezTo>
                  <a:pt x="945" y="5908"/>
                  <a:pt x="675" y="6092"/>
                  <a:pt x="675" y="6462"/>
                </a:cubicBezTo>
                <a:cubicBezTo>
                  <a:pt x="675" y="3508"/>
                  <a:pt x="675" y="3508"/>
                  <a:pt x="675" y="3508"/>
                </a:cubicBezTo>
                <a:cubicBezTo>
                  <a:pt x="675" y="3692"/>
                  <a:pt x="945" y="3877"/>
                  <a:pt x="1080" y="3877"/>
                </a:cubicBezTo>
                <a:close/>
                <a:moveTo>
                  <a:pt x="20925" y="19569"/>
                </a:moveTo>
                <a:cubicBezTo>
                  <a:pt x="20925" y="20123"/>
                  <a:pt x="20520" y="20677"/>
                  <a:pt x="20115" y="20677"/>
                </a:cubicBezTo>
                <a:cubicBezTo>
                  <a:pt x="1485" y="20677"/>
                  <a:pt x="1485" y="20677"/>
                  <a:pt x="1485" y="20677"/>
                </a:cubicBezTo>
                <a:cubicBezTo>
                  <a:pt x="1080" y="20677"/>
                  <a:pt x="675" y="20123"/>
                  <a:pt x="675" y="19569"/>
                </a:cubicBezTo>
                <a:cubicBezTo>
                  <a:pt x="675" y="7385"/>
                  <a:pt x="675" y="7385"/>
                  <a:pt x="675" y="7385"/>
                </a:cubicBezTo>
                <a:cubicBezTo>
                  <a:pt x="20925" y="7385"/>
                  <a:pt x="20925" y="7385"/>
                  <a:pt x="20925" y="7385"/>
                </a:cubicBezTo>
                <a:lnTo>
                  <a:pt x="20925" y="19569"/>
                </a:lnTo>
                <a:close/>
                <a:moveTo>
                  <a:pt x="675" y="2400"/>
                </a:moveTo>
                <a:cubicBezTo>
                  <a:pt x="675" y="2031"/>
                  <a:pt x="675" y="2031"/>
                  <a:pt x="675" y="2031"/>
                </a:cubicBezTo>
                <a:cubicBezTo>
                  <a:pt x="675" y="1477"/>
                  <a:pt x="1080" y="923"/>
                  <a:pt x="1485" y="923"/>
                </a:cubicBezTo>
                <a:cubicBezTo>
                  <a:pt x="20115" y="923"/>
                  <a:pt x="20115" y="923"/>
                  <a:pt x="20115" y="923"/>
                </a:cubicBezTo>
                <a:cubicBezTo>
                  <a:pt x="20520" y="923"/>
                  <a:pt x="20925" y="1477"/>
                  <a:pt x="20925" y="2031"/>
                </a:cubicBezTo>
                <a:cubicBezTo>
                  <a:pt x="20925" y="2400"/>
                  <a:pt x="20925" y="2400"/>
                  <a:pt x="20925" y="2400"/>
                </a:cubicBezTo>
                <a:lnTo>
                  <a:pt x="675" y="2400"/>
                </a:lnTo>
                <a:close/>
                <a:moveTo>
                  <a:pt x="2160" y="9785"/>
                </a:moveTo>
                <a:cubicBezTo>
                  <a:pt x="2160" y="9600"/>
                  <a:pt x="2295" y="9415"/>
                  <a:pt x="2565" y="9415"/>
                </a:cubicBezTo>
                <a:cubicBezTo>
                  <a:pt x="5805" y="9415"/>
                  <a:pt x="5805" y="9415"/>
                  <a:pt x="5805" y="9415"/>
                </a:cubicBezTo>
                <a:cubicBezTo>
                  <a:pt x="5940" y="9415"/>
                  <a:pt x="6075" y="9600"/>
                  <a:pt x="6075" y="9785"/>
                </a:cubicBezTo>
                <a:cubicBezTo>
                  <a:pt x="6075" y="10154"/>
                  <a:pt x="5940" y="10338"/>
                  <a:pt x="5805" y="10338"/>
                </a:cubicBezTo>
                <a:cubicBezTo>
                  <a:pt x="2565" y="10338"/>
                  <a:pt x="2565" y="10338"/>
                  <a:pt x="2565" y="10338"/>
                </a:cubicBezTo>
                <a:cubicBezTo>
                  <a:pt x="2295" y="10338"/>
                  <a:pt x="2160" y="10154"/>
                  <a:pt x="2160" y="9785"/>
                </a:cubicBezTo>
                <a:close/>
                <a:moveTo>
                  <a:pt x="6885" y="9785"/>
                </a:moveTo>
                <a:cubicBezTo>
                  <a:pt x="6885" y="9600"/>
                  <a:pt x="7020" y="9415"/>
                  <a:pt x="7155" y="9415"/>
                </a:cubicBezTo>
                <a:cubicBezTo>
                  <a:pt x="10395" y="9415"/>
                  <a:pt x="10395" y="9415"/>
                  <a:pt x="10395" y="9415"/>
                </a:cubicBezTo>
                <a:cubicBezTo>
                  <a:pt x="10665" y="9415"/>
                  <a:pt x="10800" y="9600"/>
                  <a:pt x="10800" y="9785"/>
                </a:cubicBezTo>
                <a:cubicBezTo>
                  <a:pt x="10800" y="10154"/>
                  <a:pt x="10665" y="10338"/>
                  <a:pt x="10395" y="10338"/>
                </a:cubicBezTo>
                <a:cubicBezTo>
                  <a:pt x="7155" y="10338"/>
                  <a:pt x="7155" y="10338"/>
                  <a:pt x="7155" y="10338"/>
                </a:cubicBezTo>
                <a:cubicBezTo>
                  <a:pt x="7020" y="10338"/>
                  <a:pt x="6885" y="10154"/>
                  <a:pt x="6885" y="9785"/>
                </a:cubicBezTo>
                <a:close/>
                <a:moveTo>
                  <a:pt x="2160" y="12369"/>
                </a:moveTo>
                <a:cubicBezTo>
                  <a:pt x="2160" y="12000"/>
                  <a:pt x="2295" y="11815"/>
                  <a:pt x="2565" y="11815"/>
                </a:cubicBezTo>
                <a:cubicBezTo>
                  <a:pt x="2835" y="11815"/>
                  <a:pt x="2835" y="11815"/>
                  <a:pt x="2835" y="11815"/>
                </a:cubicBezTo>
                <a:cubicBezTo>
                  <a:pt x="3105" y="11815"/>
                  <a:pt x="3240" y="12000"/>
                  <a:pt x="3240" y="12369"/>
                </a:cubicBezTo>
                <a:cubicBezTo>
                  <a:pt x="3240" y="12554"/>
                  <a:pt x="3105" y="12738"/>
                  <a:pt x="2835" y="12738"/>
                </a:cubicBezTo>
                <a:cubicBezTo>
                  <a:pt x="2565" y="12738"/>
                  <a:pt x="2565" y="12738"/>
                  <a:pt x="2565" y="12738"/>
                </a:cubicBezTo>
                <a:cubicBezTo>
                  <a:pt x="2295" y="12738"/>
                  <a:pt x="2160" y="12554"/>
                  <a:pt x="2160" y="12369"/>
                </a:cubicBezTo>
                <a:close/>
                <a:moveTo>
                  <a:pt x="5400" y="12369"/>
                </a:moveTo>
                <a:cubicBezTo>
                  <a:pt x="5400" y="12554"/>
                  <a:pt x="5265" y="12738"/>
                  <a:pt x="4995" y="12738"/>
                </a:cubicBezTo>
                <a:cubicBezTo>
                  <a:pt x="4320" y="12738"/>
                  <a:pt x="4320" y="12738"/>
                  <a:pt x="4320" y="12738"/>
                </a:cubicBezTo>
                <a:cubicBezTo>
                  <a:pt x="4185" y="12738"/>
                  <a:pt x="3915" y="12554"/>
                  <a:pt x="3915" y="12369"/>
                </a:cubicBezTo>
                <a:cubicBezTo>
                  <a:pt x="3915" y="12000"/>
                  <a:pt x="4185" y="11815"/>
                  <a:pt x="4320" y="11815"/>
                </a:cubicBezTo>
                <a:cubicBezTo>
                  <a:pt x="4995" y="11815"/>
                  <a:pt x="4995" y="11815"/>
                  <a:pt x="4995" y="11815"/>
                </a:cubicBezTo>
                <a:cubicBezTo>
                  <a:pt x="5265" y="11815"/>
                  <a:pt x="5400" y="12000"/>
                  <a:pt x="5400" y="12369"/>
                </a:cubicBezTo>
                <a:close/>
                <a:moveTo>
                  <a:pt x="6075" y="12369"/>
                </a:moveTo>
                <a:cubicBezTo>
                  <a:pt x="6075" y="12000"/>
                  <a:pt x="6345" y="11815"/>
                  <a:pt x="6480" y="11815"/>
                </a:cubicBezTo>
                <a:cubicBezTo>
                  <a:pt x="6885" y="11815"/>
                  <a:pt x="6885" y="11815"/>
                  <a:pt x="6885" y="11815"/>
                </a:cubicBezTo>
                <a:cubicBezTo>
                  <a:pt x="7020" y="11815"/>
                  <a:pt x="7155" y="12000"/>
                  <a:pt x="7155" y="12369"/>
                </a:cubicBezTo>
                <a:cubicBezTo>
                  <a:pt x="7155" y="12554"/>
                  <a:pt x="7020" y="12738"/>
                  <a:pt x="6885" y="12738"/>
                </a:cubicBezTo>
                <a:cubicBezTo>
                  <a:pt x="6480" y="12738"/>
                  <a:pt x="6480" y="12738"/>
                  <a:pt x="6480" y="12738"/>
                </a:cubicBezTo>
                <a:cubicBezTo>
                  <a:pt x="6345" y="12738"/>
                  <a:pt x="6075" y="12554"/>
                  <a:pt x="6075" y="12369"/>
                </a:cubicBezTo>
                <a:close/>
                <a:moveTo>
                  <a:pt x="9315" y="12369"/>
                </a:moveTo>
                <a:cubicBezTo>
                  <a:pt x="9315" y="12554"/>
                  <a:pt x="9180" y="12738"/>
                  <a:pt x="9045" y="12738"/>
                </a:cubicBezTo>
                <a:cubicBezTo>
                  <a:pt x="8235" y="12738"/>
                  <a:pt x="8235" y="12738"/>
                  <a:pt x="8235" y="12738"/>
                </a:cubicBezTo>
                <a:cubicBezTo>
                  <a:pt x="8100" y="12738"/>
                  <a:pt x="7965" y="12554"/>
                  <a:pt x="7965" y="12369"/>
                </a:cubicBezTo>
                <a:cubicBezTo>
                  <a:pt x="7965" y="12000"/>
                  <a:pt x="8100" y="11815"/>
                  <a:pt x="8235" y="11815"/>
                </a:cubicBezTo>
                <a:cubicBezTo>
                  <a:pt x="9045" y="11815"/>
                  <a:pt x="9045" y="11815"/>
                  <a:pt x="9045" y="11815"/>
                </a:cubicBezTo>
                <a:cubicBezTo>
                  <a:pt x="9180" y="11815"/>
                  <a:pt x="9315" y="12000"/>
                  <a:pt x="9315" y="12369"/>
                </a:cubicBezTo>
                <a:close/>
                <a:moveTo>
                  <a:pt x="10665" y="12000"/>
                </a:moveTo>
                <a:cubicBezTo>
                  <a:pt x="10800" y="12000"/>
                  <a:pt x="10800" y="12185"/>
                  <a:pt x="10800" y="12369"/>
                </a:cubicBezTo>
                <a:cubicBezTo>
                  <a:pt x="10800" y="12369"/>
                  <a:pt x="10800" y="12554"/>
                  <a:pt x="10665" y="12738"/>
                </a:cubicBezTo>
                <a:cubicBezTo>
                  <a:pt x="10665" y="12738"/>
                  <a:pt x="10530" y="12738"/>
                  <a:pt x="10395" y="12738"/>
                </a:cubicBezTo>
                <a:cubicBezTo>
                  <a:pt x="10395" y="12738"/>
                  <a:pt x="10260" y="12738"/>
                  <a:pt x="10125" y="12738"/>
                </a:cubicBezTo>
                <a:cubicBezTo>
                  <a:pt x="10125" y="12554"/>
                  <a:pt x="10125" y="12369"/>
                  <a:pt x="10125" y="12369"/>
                </a:cubicBezTo>
                <a:cubicBezTo>
                  <a:pt x="10125" y="12185"/>
                  <a:pt x="10125" y="12000"/>
                  <a:pt x="10125" y="12000"/>
                </a:cubicBezTo>
                <a:cubicBezTo>
                  <a:pt x="10260" y="11815"/>
                  <a:pt x="10530" y="11815"/>
                  <a:pt x="10665" y="12000"/>
                </a:cubicBezTo>
                <a:close/>
                <a:moveTo>
                  <a:pt x="8640" y="4431"/>
                </a:moveTo>
                <a:cubicBezTo>
                  <a:pt x="8775" y="4431"/>
                  <a:pt x="9045" y="4615"/>
                  <a:pt x="9045" y="4985"/>
                </a:cubicBezTo>
                <a:cubicBezTo>
                  <a:pt x="9045" y="5169"/>
                  <a:pt x="8775" y="5354"/>
                  <a:pt x="8640" y="5354"/>
                </a:cubicBezTo>
                <a:cubicBezTo>
                  <a:pt x="8505" y="5354"/>
                  <a:pt x="8235" y="5169"/>
                  <a:pt x="8235" y="4985"/>
                </a:cubicBezTo>
                <a:cubicBezTo>
                  <a:pt x="8235" y="4615"/>
                  <a:pt x="8505" y="4431"/>
                  <a:pt x="8640" y="4431"/>
                </a:cubicBezTo>
                <a:close/>
                <a:moveTo>
                  <a:pt x="10800" y="4431"/>
                </a:moveTo>
                <a:cubicBezTo>
                  <a:pt x="10935" y="4431"/>
                  <a:pt x="11205" y="4615"/>
                  <a:pt x="11205" y="4985"/>
                </a:cubicBezTo>
                <a:cubicBezTo>
                  <a:pt x="11205" y="5169"/>
                  <a:pt x="10935" y="5354"/>
                  <a:pt x="10800" y="5354"/>
                </a:cubicBezTo>
                <a:cubicBezTo>
                  <a:pt x="10665" y="5354"/>
                  <a:pt x="10395" y="5169"/>
                  <a:pt x="10395" y="4985"/>
                </a:cubicBezTo>
                <a:cubicBezTo>
                  <a:pt x="10395" y="4615"/>
                  <a:pt x="10665" y="4431"/>
                  <a:pt x="10800" y="4431"/>
                </a:cubicBezTo>
                <a:close/>
                <a:moveTo>
                  <a:pt x="6480" y="4431"/>
                </a:moveTo>
                <a:cubicBezTo>
                  <a:pt x="6615" y="4431"/>
                  <a:pt x="6885" y="4615"/>
                  <a:pt x="6885" y="4985"/>
                </a:cubicBezTo>
                <a:cubicBezTo>
                  <a:pt x="6885" y="5169"/>
                  <a:pt x="6615" y="5354"/>
                  <a:pt x="6480" y="5354"/>
                </a:cubicBezTo>
                <a:cubicBezTo>
                  <a:pt x="6345" y="5354"/>
                  <a:pt x="6075" y="5169"/>
                  <a:pt x="6075" y="4985"/>
                </a:cubicBezTo>
                <a:cubicBezTo>
                  <a:pt x="6075" y="4615"/>
                  <a:pt x="6345" y="4431"/>
                  <a:pt x="6480" y="4431"/>
                </a:cubicBezTo>
                <a:close/>
                <a:moveTo>
                  <a:pt x="2160" y="4431"/>
                </a:moveTo>
                <a:cubicBezTo>
                  <a:pt x="2295" y="4431"/>
                  <a:pt x="2565" y="4615"/>
                  <a:pt x="2565" y="4985"/>
                </a:cubicBezTo>
                <a:cubicBezTo>
                  <a:pt x="2565" y="5169"/>
                  <a:pt x="2295" y="5354"/>
                  <a:pt x="2160" y="5354"/>
                </a:cubicBezTo>
                <a:cubicBezTo>
                  <a:pt x="2025" y="5354"/>
                  <a:pt x="1755" y="5169"/>
                  <a:pt x="1755" y="4985"/>
                </a:cubicBezTo>
                <a:cubicBezTo>
                  <a:pt x="1755" y="4615"/>
                  <a:pt x="2025" y="4431"/>
                  <a:pt x="2160" y="4431"/>
                </a:cubicBezTo>
                <a:close/>
                <a:moveTo>
                  <a:pt x="4320" y="4431"/>
                </a:moveTo>
                <a:cubicBezTo>
                  <a:pt x="4455" y="4431"/>
                  <a:pt x="4725" y="4615"/>
                  <a:pt x="4725" y="4985"/>
                </a:cubicBezTo>
                <a:cubicBezTo>
                  <a:pt x="4725" y="5169"/>
                  <a:pt x="4455" y="5354"/>
                  <a:pt x="4320" y="5354"/>
                </a:cubicBezTo>
                <a:cubicBezTo>
                  <a:pt x="4185" y="5354"/>
                  <a:pt x="3915" y="5169"/>
                  <a:pt x="3915" y="4985"/>
                </a:cubicBezTo>
                <a:cubicBezTo>
                  <a:pt x="3915" y="4615"/>
                  <a:pt x="4185" y="4431"/>
                  <a:pt x="4320" y="4431"/>
                </a:cubicBezTo>
                <a:close/>
                <a:moveTo>
                  <a:pt x="19440" y="4431"/>
                </a:moveTo>
                <a:cubicBezTo>
                  <a:pt x="19575" y="4431"/>
                  <a:pt x="19845" y="4615"/>
                  <a:pt x="19845" y="4985"/>
                </a:cubicBezTo>
                <a:cubicBezTo>
                  <a:pt x="19845" y="5169"/>
                  <a:pt x="19575" y="5354"/>
                  <a:pt x="19440" y="5354"/>
                </a:cubicBezTo>
                <a:cubicBezTo>
                  <a:pt x="19305" y="5354"/>
                  <a:pt x="19035" y="5169"/>
                  <a:pt x="19035" y="4985"/>
                </a:cubicBezTo>
                <a:cubicBezTo>
                  <a:pt x="19035" y="4615"/>
                  <a:pt x="19305" y="4431"/>
                  <a:pt x="19440" y="4431"/>
                </a:cubicBezTo>
                <a:close/>
                <a:moveTo>
                  <a:pt x="17280" y="4431"/>
                </a:moveTo>
                <a:cubicBezTo>
                  <a:pt x="17415" y="4431"/>
                  <a:pt x="17685" y="4615"/>
                  <a:pt x="17685" y="4985"/>
                </a:cubicBezTo>
                <a:cubicBezTo>
                  <a:pt x="17685" y="5169"/>
                  <a:pt x="17415" y="5354"/>
                  <a:pt x="17280" y="5354"/>
                </a:cubicBezTo>
                <a:cubicBezTo>
                  <a:pt x="17145" y="5354"/>
                  <a:pt x="16875" y="5169"/>
                  <a:pt x="16875" y="4985"/>
                </a:cubicBezTo>
                <a:cubicBezTo>
                  <a:pt x="16875" y="4615"/>
                  <a:pt x="17145" y="4431"/>
                  <a:pt x="17280" y="4431"/>
                </a:cubicBezTo>
                <a:close/>
                <a:moveTo>
                  <a:pt x="12960" y="4431"/>
                </a:moveTo>
                <a:cubicBezTo>
                  <a:pt x="13095" y="4431"/>
                  <a:pt x="13365" y="4615"/>
                  <a:pt x="13365" y="4985"/>
                </a:cubicBezTo>
                <a:cubicBezTo>
                  <a:pt x="13365" y="5169"/>
                  <a:pt x="13095" y="5354"/>
                  <a:pt x="12960" y="5354"/>
                </a:cubicBezTo>
                <a:cubicBezTo>
                  <a:pt x="12825" y="5354"/>
                  <a:pt x="12555" y="5169"/>
                  <a:pt x="12555" y="4985"/>
                </a:cubicBezTo>
                <a:cubicBezTo>
                  <a:pt x="12555" y="4615"/>
                  <a:pt x="12825" y="4431"/>
                  <a:pt x="12960" y="4431"/>
                </a:cubicBezTo>
                <a:close/>
                <a:moveTo>
                  <a:pt x="15120" y="4431"/>
                </a:moveTo>
                <a:cubicBezTo>
                  <a:pt x="15255" y="4431"/>
                  <a:pt x="15525" y="4615"/>
                  <a:pt x="15525" y="4985"/>
                </a:cubicBezTo>
                <a:cubicBezTo>
                  <a:pt x="15525" y="5169"/>
                  <a:pt x="15255" y="5354"/>
                  <a:pt x="15120" y="5354"/>
                </a:cubicBezTo>
                <a:cubicBezTo>
                  <a:pt x="14985" y="5354"/>
                  <a:pt x="14715" y="5169"/>
                  <a:pt x="14715" y="4985"/>
                </a:cubicBezTo>
                <a:cubicBezTo>
                  <a:pt x="14715" y="4615"/>
                  <a:pt x="14985" y="4431"/>
                  <a:pt x="15120" y="4431"/>
                </a:cubicBezTo>
                <a:close/>
                <a:moveTo>
                  <a:pt x="14715" y="19200"/>
                </a:moveTo>
                <a:cubicBezTo>
                  <a:pt x="15255" y="19200"/>
                  <a:pt x="15660" y="19015"/>
                  <a:pt x="16065" y="18646"/>
                </a:cubicBezTo>
                <a:cubicBezTo>
                  <a:pt x="16335" y="19015"/>
                  <a:pt x="16875" y="19200"/>
                  <a:pt x="17280" y="19200"/>
                </a:cubicBezTo>
                <a:cubicBezTo>
                  <a:pt x="18630" y="19200"/>
                  <a:pt x="19845" y="17723"/>
                  <a:pt x="19845" y="15692"/>
                </a:cubicBezTo>
                <a:cubicBezTo>
                  <a:pt x="19845" y="13846"/>
                  <a:pt x="18630" y="12369"/>
                  <a:pt x="17280" y="12369"/>
                </a:cubicBezTo>
                <a:cubicBezTo>
                  <a:pt x="16875" y="12369"/>
                  <a:pt x="16335" y="12554"/>
                  <a:pt x="16065" y="12738"/>
                </a:cubicBezTo>
                <a:cubicBezTo>
                  <a:pt x="15660" y="12554"/>
                  <a:pt x="15255" y="12369"/>
                  <a:pt x="14715" y="12369"/>
                </a:cubicBezTo>
                <a:cubicBezTo>
                  <a:pt x="13365" y="12369"/>
                  <a:pt x="12285" y="13846"/>
                  <a:pt x="12285" y="15692"/>
                </a:cubicBezTo>
                <a:cubicBezTo>
                  <a:pt x="12285" y="17723"/>
                  <a:pt x="13365" y="19200"/>
                  <a:pt x="14715" y="19200"/>
                </a:cubicBezTo>
                <a:close/>
                <a:moveTo>
                  <a:pt x="15525" y="15692"/>
                </a:moveTo>
                <a:cubicBezTo>
                  <a:pt x="15525" y="15138"/>
                  <a:pt x="15660" y="14400"/>
                  <a:pt x="16065" y="14031"/>
                </a:cubicBezTo>
                <a:cubicBezTo>
                  <a:pt x="16335" y="14400"/>
                  <a:pt x="16605" y="15138"/>
                  <a:pt x="16605" y="15692"/>
                </a:cubicBezTo>
                <a:cubicBezTo>
                  <a:pt x="16605" y="16431"/>
                  <a:pt x="16335" y="16985"/>
                  <a:pt x="16065" y="17538"/>
                </a:cubicBezTo>
                <a:cubicBezTo>
                  <a:pt x="15660" y="16985"/>
                  <a:pt x="15525" y="16431"/>
                  <a:pt x="15525" y="15692"/>
                </a:cubicBezTo>
                <a:close/>
                <a:moveTo>
                  <a:pt x="19035" y="15692"/>
                </a:moveTo>
                <a:cubicBezTo>
                  <a:pt x="19035" y="17169"/>
                  <a:pt x="18225" y="18277"/>
                  <a:pt x="17280" y="18277"/>
                </a:cubicBezTo>
                <a:cubicBezTo>
                  <a:pt x="17010" y="18277"/>
                  <a:pt x="16875" y="18092"/>
                  <a:pt x="16605" y="18092"/>
                </a:cubicBezTo>
                <a:cubicBezTo>
                  <a:pt x="17010" y="17354"/>
                  <a:pt x="17280" y="16615"/>
                  <a:pt x="17280" y="15692"/>
                </a:cubicBezTo>
                <a:cubicBezTo>
                  <a:pt x="17280" y="14954"/>
                  <a:pt x="17010" y="14031"/>
                  <a:pt x="16605" y="13477"/>
                </a:cubicBezTo>
                <a:cubicBezTo>
                  <a:pt x="16875" y="13292"/>
                  <a:pt x="17010" y="13292"/>
                  <a:pt x="17280" y="13292"/>
                </a:cubicBezTo>
                <a:cubicBezTo>
                  <a:pt x="18225" y="13292"/>
                  <a:pt x="19035" y="14400"/>
                  <a:pt x="19035" y="15692"/>
                </a:cubicBezTo>
                <a:close/>
                <a:moveTo>
                  <a:pt x="14715" y="13292"/>
                </a:moveTo>
                <a:cubicBezTo>
                  <a:pt x="14985" y="13292"/>
                  <a:pt x="15255" y="13292"/>
                  <a:pt x="15390" y="13477"/>
                </a:cubicBezTo>
                <a:cubicBezTo>
                  <a:pt x="14985" y="14031"/>
                  <a:pt x="14715" y="14954"/>
                  <a:pt x="14715" y="15692"/>
                </a:cubicBezTo>
                <a:cubicBezTo>
                  <a:pt x="14715" y="16615"/>
                  <a:pt x="14985" y="17354"/>
                  <a:pt x="15390" y="18092"/>
                </a:cubicBezTo>
                <a:cubicBezTo>
                  <a:pt x="15255" y="18092"/>
                  <a:pt x="14985" y="18277"/>
                  <a:pt x="14715" y="18277"/>
                </a:cubicBezTo>
                <a:cubicBezTo>
                  <a:pt x="13770" y="18277"/>
                  <a:pt x="12960" y="17169"/>
                  <a:pt x="12960" y="15692"/>
                </a:cubicBezTo>
                <a:cubicBezTo>
                  <a:pt x="12960" y="14400"/>
                  <a:pt x="13770" y="13292"/>
                  <a:pt x="14715" y="1329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11" name="Freeform 1919"/>
          <p:cNvSpPr/>
          <p:nvPr/>
        </p:nvSpPr>
        <p:spPr>
          <a:xfrm>
            <a:off x="14515521" y="8298295"/>
            <a:ext cx="1093933" cy="8052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923"/>
                  <a:pt x="0" y="2031"/>
                </a:cubicBezTo>
                <a:cubicBezTo>
                  <a:pt x="0" y="2400"/>
                  <a:pt x="0" y="2400"/>
                  <a:pt x="0" y="2400"/>
                </a:cubicBezTo>
                <a:cubicBezTo>
                  <a:pt x="0" y="7385"/>
                  <a:pt x="0" y="7385"/>
                  <a:pt x="0" y="7385"/>
                </a:cubicBezTo>
                <a:cubicBezTo>
                  <a:pt x="0" y="19569"/>
                  <a:pt x="0" y="19569"/>
                  <a:pt x="0" y="19569"/>
                </a:cubicBezTo>
                <a:cubicBezTo>
                  <a:pt x="0" y="20677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677"/>
                  <a:pt x="21600" y="19569"/>
                </a:cubicBezTo>
                <a:cubicBezTo>
                  <a:pt x="21600" y="7385"/>
                  <a:pt x="21600" y="7385"/>
                  <a:pt x="21600" y="7385"/>
                </a:cubicBezTo>
                <a:cubicBezTo>
                  <a:pt x="21600" y="2400"/>
                  <a:pt x="21600" y="2400"/>
                  <a:pt x="21600" y="2400"/>
                </a:cubicBezTo>
                <a:cubicBezTo>
                  <a:pt x="21600" y="2031"/>
                  <a:pt x="21600" y="2031"/>
                  <a:pt x="21600" y="2031"/>
                </a:cubicBezTo>
                <a:cubicBezTo>
                  <a:pt x="21600" y="923"/>
                  <a:pt x="20925" y="0"/>
                  <a:pt x="20115" y="0"/>
                </a:cubicBezTo>
                <a:close/>
                <a:moveTo>
                  <a:pt x="1080" y="3877"/>
                </a:moveTo>
                <a:cubicBezTo>
                  <a:pt x="1215" y="3877"/>
                  <a:pt x="1485" y="3692"/>
                  <a:pt x="1485" y="3508"/>
                </a:cubicBezTo>
                <a:cubicBezTo>
                  <a:pt x="2835" y="3508"/>
                  <a:pt x="2835" y="3508"/>
                  <a:pt x="2835" y="3508"/>
                </a:cubicBezTo>
                <a:cubicBezTo>
                  <a:pt x="2835" y="3692"/>
                  <a:pt x="3105" y="3877"/>
                  <a:pt x="3240" y="3877"/>
                </a:cubicBezTo>
                <a:cubicBezTo>
                  <a:pt x="3375" y="3877"/>
                  <a:pt x="3645" y="3692"/>
                  <a:pt x="3645" y="3508"/>
                </a:cubicBezTo>
                <a:cubicBezTo>
                  <a:pt x="4995" y="3508"/>
                  <a:pt x="4995" y="3508"/>
                  <a:pt x="4995" y="3508"/>
                </a:cubicBezTo>
                <a:cubicBezTo>
                  <a:pt x="4995" y="3692"/>
                  <a:pt x="5265" y="3877"/>
                  <a:pt x="5400" y="3877"/>
                </a:cubicBezTo>
                <a:cubicBezTo>
                  <a:pt x="5535" y="3877"/>
                  <a:pt x="5805" y="3692"/>
                  <a:pt x="5805" y="3508"/>
                </a:cubicBezTo>
                <a:cubicBezTo>
                  <a:pt x="7155" y="3508"/>
                  <a:pt x="7155" y="3508"/>
                  <a:pt x="7155" y="3508"/>
                </a:cubicBezTo>
                <a:cubicBezTo>
                  <a:pt x="7155" y="3692"/>
                  <a:pt x="7425" y="3877"/>
                  <a:pt x="7560" y="3877"/>
                </a:cubicBezTo>
                <a:cubicBezTo>
                  <a:pt x="7695" y="3877"/>
                  <a:pt x="7965" y="3692"/>
                  <a:pt x="7965" y="3508"/>
                </a:cubicBezTo>
                <a:cubicBezTo>
                  <a:pt x="9315" y="3508"/>
                  <a:pt x="9315" y="3508"/>
                  <a:pt x="9315" y="3508"/>
                </a:cubicBezTo>
                <a:cubicBezTo>
                  <a:pt x="9315" y="3692"/>
                  <a:pt x="9585" y="3877"/>
                  <a:pt x="9720" y="3877"/>
                </a:cubicBezTo>
                <a:cubicBezTo>
                  <a:pt x="9855" y="3877"/>
                  <a:pt x="10125" y="3692"/>
                  <a:pt x="10125" y="3508"/>
                </a:cubicBezTo>
                <a:cubicBezTo>
                  <a:pt x="11475" y="3508"/>
                  <a:pt x="11475" y="3508"/>
                  <a:pt x="11475" y="3508"/>
                </a:cubicBezTo>
                <a:cubicBezTo>
                  <a:pt x="11475" y="3692"/>
                  <a:pt x="11745" y="3877"/>
                  <a:pt x="11880" y="3877"/>
                </a:cubicBezTo>
                <a:cubicBezTo>
                  <a:pt x="12015" y="3877"/>
                  <a:pt x="12285" y="3692"/>
                  <a:pt x="12285" y="3508"/>
                </a:cubicBezTo>
                <a:cubicBezTo>
                  <a:pt x="13635" y="3508"/>
                  <a:pt x="13635" y="3508"/>
                  <a:pt x="13635" y="3508"/>
                </a:cubicBezTo>
                <a:cubicBezTo>
                  <a:pt x="13635" y="3692"/>
                  <a:pt x="13905" y="3877"/>
                  <a:pt x="14040" y="3877"/>
                </a:cubicBezTo>
                <a:cubicBezTo>
                  <a:pt x="14175" y="3877"/>
                  <a:pt x="14445" y="3692"/>
                  <a:pt x="14445" y="3508"/>
                </a:cubicBezTo>
                <a:cubicBezTo>
                  <a:pt x="15795" y="3508"/>
                  <a:pt x="15795" y="3508"/>
                  <a:pt x="15795" y="3508"/>
                </a:cubicBezTo>
                <a:cubicBezTo>
                  <a:pt x="15795" y="3692"/>
                  <a:pt x="16065" y="3877"/>
                  <a:pt x="16200" y="3877"/>
                </a:cubicBezTo>
                <a:cubicBezTo>
                  <a:pt x="16335" y="3877"/>
                  <a:pt x="16605" y="3692"/>
                  <a:pt x="16605" y="3508"/>
                </a:cubicBezTo>
                <a:cubicBezTo>
                  <a:pt x="17955" y="3508"/>
                  <a:pt x="17955" y="3508"/>
                  <a:pt x="17955" y="3508"/>
                </a:cubicBezTo>
                <a:cubicBezTo>
                  <a:pt x="17955" y="3692"/>
                  <a:pt x="18225" y="3877"/>
                  <a:pt x="18360" y="3877"/>
                </a:cubicBezTo>
                <a:cubicBezTo>
                  <a:pt x="18495" y="3877"/>
                  <a:pt x="18765" y="3692"/>
                  <a:pt x="18765" y="3508"/>
                </a:cubicBezTo>
                <a:cubicBezTo>
                  <a:pt x="20115" y="3508"/>
                  <a:pt x="20115" y="3508"/>
                  <a:pt x="20115" y="3508"/>
                </a:cubicBezTo>
                <a:cubicBezTo>
                  <a:pt x="20115" y="3692"/>
                  <a:pt x="20385" y="3877"/>
                  <a:pt x="20520" y="3877"/>
                </a:cubicBezTo>
                <a:cubicBezTo>
                  <a:pt x="20655" y="3877"/>
                  <a:pt x="20925" y="3692"/>
                  <a:pt x="20925" y="3508"/>
                </a:cubicBezTo>
                <a:cubicBezTo>
                  <a:pt x="20925" y="6462"/>
                  <a:pt x="20925" y="6462"/>
                  <a:pt x="20925" y="6462"/>
                </a:cubicBezTo>
                <a:cubicBezTo>
                  <a:pt x="20925" y="6092"/>
                  <a:pt x="20655" y="5908"/>
                  <a:pt x="20520" y="5908"/>
                </a:cubicBezTo>
                <a:cubicBezTo>
                  <a:pt x="20385" y="5908"/>
                  <a:pt x="20115" y="6092"/>
                  <a:pt x="20115" y="6462"/>
                </a:cubicBezTo>
                <a:cubicBezTo>
                  <a:pt x="18765" y="6462"/>
                  <a:pt x="18765" y="6462"/>
                  <a:pt x="18765" y="6462"/>
                </a:cubicBezTo>
                <a:cubicBezTo>
                  <a:pt x="18765" y="6092"/>
                  <a:pt x="18495" y="5908"/>
                  <a:pt x="18360" y="5908"/>
                </a:cubicBezTo>
                <a:cubicBezTo>
                  <a:pt x="18225" y="5908"/>
                  <a:pt x="17955" y="6092"/>
                  <a:pt x="17955" y="6462"/>
                </a:cubicBezTo>
                <a:cubicBezTo>
                  <a:pt x="16605" y="6462"/>
                  <a:pt x="16605" y="6462"/>
                  <a:pt x="16605" y="6462"/>
                </a:cubicBezTo>
                <a:cubicBezTo>
                  <a:pt x="16605" y="6092"/>
                  <a:pt x="16335" y="5908"/>
                  <a:pt x="16200" y="5908"/>
                </a:cubicBezTo>
                <a:cubicBezTo>
                  <a:pt x="16065" y="5908"/>
                  <a:pt x="15795" y="6092"/>
                  <a:pt x="15795" y="6462"/>
                </a:cubicBezTo>
                <a:cubicBezTo>
                  <a:pt x="14445" y="6462"/>
                  <a:pt x="14445" y="6462"/>
                  <a:pt x="14445" y="6462"/>
                </a:cubicBezTo>
                <a:cubicBezTo>
                  <a:pt x="14445" y="6092"/>
                  <a:pt x="14175" y="5908"/>
                  <a:pt x="14040" y="5908"/>
                </a:cubicBezTo>
                <a:cubicBezTo>
                  <a:pt x="13905" y="5908"/>
                  <a:pt x="13635" y="6092"/>
                  <a:pt x="13635" y="6462"/>
                </a:cubicBezTo>
                <a:cubicBezTo>
                  <a:pt x="12285" y="6462"/>
                  <a:pt x="12285" y="6462"/>
                  <a:pt x="12285" y="6462"/>
                </a:cubicBezTo>
                <a:cubicBezTo>
                  <a:pt x="12285" y="6092"/>
                  <a:pt x="12015" y="5908"/>
                  <a:pt x="11880" y="5908"/>
                </a:cubicBezTo>
                <a:cubicBezTo>
                  <a:pt x="11745" y="5908"/>
                  <a:pt x="11475" y="6092"/>
                  <a:pt x="11475" y="6462"/>
                </a:cubicBezTo>
                <a:cubicBezTo>
                  <a:pt x="10125" y="6462"/>
                  <a:pt x="10125" y="6462"/>
                  <a:pt x="10125" y="6462"/>
                </a:cubicBezTo>
                <a:cubicBezTo>
                  <a:pt x="10125" y="6092"/>
                  <a:pt x="9855" y="5908"/>
                  <a:pt x="9720" y="5908"/>
                </a:cubicBezTo>
                <a:cubicBezTo>
                  <a:pt x="9585" y="5908"/>
                  <a:pt x="9315" y="6092"/>
                  <a:pt x="9315" y="6462"/>
                </a:cubicBezTo>
                <a:cubicBezTo>
                  <a:pt x="7965" y="6462"/>
                  <a:pt x="7965" y="6462"/>
                  <a:pt x="7965" y="6462"/>
                </a:cubicBezTo>
                <a:cubicBezTo>
                  <a:pt x="7965" y="6092"/>
                  <a:pt x="7695" y="5908"/>
                  <a:pt x="7560" y="5908"/>
                </a:cubicBezTo>
                <a:cubicBezTo>
                  <a:pt x="7425" y="5908"/>
                  <a:pt x="7155" y="6092"/>
                  <a:pt x="7155" y="6462"/>
                </a:cubicBezTo>
                <a:cubicBezTo>
                  <a:pt x="5805" y="6462"/>
                  <a:pt x="5805" y="6462"/>
                  <a:pt x="5805" y="6462"/>
                </a:cubicBezTo>
                <a:cubicBezTo>
                  <a:pt x="5805" y="6092"/>
                  <a:pt x="5535" y="5908"/>
                  <a:pt x="5400" y="5908"/>
                </a:cubicBezTo>
                <a:cubicBezTo>
                  <a:pt x="5265" y="5908"/>
                  <a:pt x="4995" y="6092"/>
                  <a:pt x="4995" y="6462"/>
                </a:cubicBezTo>
                <a:cubicBezTo>
                  <a:pt x="3645" y="6462"/>
                  <a:pt x="3645" y="6462"/>
                  <a:pt x="3645" y="6462"/>
                </a:cubicBezTo>
                <a:cubicBezTo>
                  <a:pt x="3645" y="6092"/>
                  <a:pt x="3375" y="5908"/>
                  <a:pt x="3240" y="5908"/>
                </a:cubicBezTo>
                <a:cubicBezTo>
                  <a:pt x="3105" y="5908"/>
                  <a:pt x="2835" y="6092"/>
                  <a:pt x="2835" y="6462"/>
                </a:cubicBezTo>
                <a:cubicBezTo>
                  <a:pt x="1485" y="6462"/>
                  <a:pt x="1485" y="6462"/>
                  <a:pt x="1485" y="6462"/>
                </a:cubicBezTo>
                <a:cubicBezTo>
                  <a:pt x="1485" y="6092"/>
                  <a:pt x="1215" y="5908"/>
                  <a:pt x="1080" y="5908"/>
                </a:cubicBezTo>
                <a:cubicBezTo>
                  <a:pt x="945" y="5908"/>
                  <a:pt x="675" y="6092"/>
                  <a:pt x="675" y="6462"/>
                </a:cubicBezTo>
                <a:cubicBezTo>
                  <a:pt x="675" y="3508"/>
                  <a:pt x="675" y="3508"/>
                  <a:pt x="675" y="3508"/>
                </a:cubicBezTo>
                <a:cubicBezTo>
                  <a:pt x="675" y="3692"/>
                  <a:pt x="945" y="3877"/>
                  <a:pt x="1080" y="3877"/>
                </a:cubicBezTo>
                <a:close/>
                <a:moveTo>
                  <a:pt x="20925" y="19569"/>
                </a:moveTo>
                <a:cubicBezTo>
                  <a:pt x="20925" y="20123"/>
                  <a:pt x="20520" y="20677"/>
                  <a:pt x="20115" y="20677"/>
                </a:cubicBezTo>
                <a:cubicBezTo>
                  <a:pt x="1485" y="20677"/>
                  <a:pt x="1485" y="20677"/>
                  <a:pt x="1485" y="20677"/>
                </a:cubicBezTo>
                <a:cubicBezTo>
                  <a:pt x="1080" y="20677"/>
                  <a:pt x="675" y="20123"/>
                  <a:pt x="675" y="19569"/>
                </a:cubicBezTo>
                <a:cubicBezTo>
                  <a:pt x="675" y="7385"/>
                  <a:pt x="675" y="7385"/>
                  <a:pt x="675" y="7385"/>
                </a:cubicBezTo>
                <a:cubicBezTo>
                  <a:pt x="20925" y="7385"/>
                  <a:pt x="20925" y="7385"/>
                  <a:pt x="20925" y="7385"/>
                </a:cubicBezTo>
                <a:lnTo>
                  <a:pt x="20925" y="19569"/>
                </a:lnTo>
                <a:close/>
                <a:moveTo>
                  <a:pt x="675" y="2400"/>
                </a:moveTo>
                <a:cubicBezTo>
                  <a:pt x="675" y="2031"/>
                  <a:pt x="675" y="2031"/>
                  <a:pt x="675" y="2031"/>
                </a:cubicBezTo>
                <a:cubicBezTo>
                  <a:pt x="675" y="1477"/>
                  <a:pt x="1080" y="923"/>
                  <a:pt x="1485" y="923"/>
                </a:cubicBezTo>
                <a:cubicBezTo>
                  <a:pt x="20115" y="923"/>
                  <a:pt x="20115" y="923"/>
                  <a:pt x="20115" y="923"/>
                </a:cubicBezTo>
                <a:cubicBezTo>
                  <a:pt x="20520" y="923"/>
                  <a:pt x="20925" y="1477"/>
                  <a:pt x="20925" y="2031"/>
                </a:cubicBezTo>
                <a:cubicBezTo>
                  <a:pt x="20925" y="2400"/>
                  <a:pt x="20925" y="2400"/>
                  <a:pt x="20925" y="2400"/>
                </a:cubicBezTo>
                <a:lnTo>
                  <a:pt x="675" y="2400"/>
                </a:lnTo>
                <a:close/>
                <a:moveTo>
                  <a:pt x="2160" y="9785"/>
                </a:moveTo>
                <a:cubicBezTo>
                  <a:pt x="2160" y="9600"/>
                  <a:pt x="2295" y="9415"/>
                  <a:pt x="2565" y="9415"/>
                </a:cubicBezTo>
                <a:cubicBezTo>
                  <a:pt x="5805" y="9415"/>
                  <a:pt x="5805" y="9415"/>
                  <a:pt x="5805" y="9415"/>
                </a:cubicBezTo>
                <a:cubicBezTo>
                  <a:pt x="5940" y="9415"/>
                  <a:pt x="6075" y="9600"/>
                  <a:pt x="6075" y="9785"/>
                </a:cubicBezTo>
                <a:cubicBezTo>
                  <a:pt x="6075" y="10154"/>
                  <a:pt x="5940" y="10338"/>
                  <a:pt x="5805" y="10338"/>
                </a:cubicBezTo>
                <a:cubicBezTo>
                  <a:pt x="2565" y="10338"/>
                  <a:pt x="2565" y="10338"/>
                  <a:pt x="2565" y="10338"/>
                </a:cubicBezTo>
                <a:cubicBezTo>
                  <a:pt x="2295" y="10338"/>
                  <a:pt x="2160" y="10154"/>
                  <a:pt x="2160" y="9785"/>
                </a:cubicBezTo>
                <a:close/>
                <a:moveTo>
                  <a:pt x="6885" y="9785"/>
                </a:moveTo>
                <a:cubicBezTo>
                  <a:pt x="6885" y="9600"/>
                  <a:pt x="7020" y="9415"/>
                  <a:pt x="7155" y="9415"/>
                </a:cubicBezTo>
                <a:cubicBezTo>
                  <a:pt x="10395" y="9415"/>
                  <a:pt x="10395" y="9415"/>
                  <a:pt x="10395" y="9415"/>
                </a:cubicBezTo>
                <a:cubicBezTo>
                  <a:pt x="10665" y="9415"/>
                  <a:pt x="10800" y="9600"/>
                  <a:pt x="10800" y="9785"/>
                </a:cubicBezTo>
                <a:cubicBezTo>
                  <a:pt x="10800" y="10154"/>
                  <a:pt x="10665" y="10338"/>
                  <a:pt x="10395" y="10338"/>
                </a:cubicBezTo>
                <a:cubicBezTo>
                  <a:pt x="7155" y="10338"/>
                  <a:pt x="7155" y="10338"/>
                  <a:pt x="7155" y="10338"/>
                </a:cubicBezTo>
                <a:cubicBezTo>
                  <a:pt x="7020" y="10338"/>
                  <a:pt x="6885" y="10154"/>
                  <a:pt x="6885" y="9785"/>
                </a:cubicBezTo>
                <a:close/>
                <a:moveTo>
                  <a:pt x="2160" y="12369"/>
                </a:moveTo>
                <a:cubicBezTo>
                  <a:pt x="2160" y="12000"/>
                  <a:pt x="2295" y="11815"/>
                  <a:pt x="2565" y="11815"/>
                </a:cubicBezTo>
                <a:cubicBezTo>
                  <a:pt x="2835" y="11815"/>
                  <a:pt x="2835" y="11815"/>
                  <a:pt x="2835" y="11815"/>
                </a:cubicBezTo>
                <a:cubicBezTo>
                  <a:pt x="3105" y="11815"/>
                  <a:pt x="3240" y="12000"/>
                  <a:pt x="3240" y="12369"/>
                </a:cubicBezTo>
                <a:cubicBezTo>
                  <a:pt x="3240" y="12554"/>
                  <a:pt x="3105" y="12738"/>
                  <a:pt x="2835" y="12738"/>
                </a:cubicBezTo>
                <a:cubicBezTo>
                  <a:pt x="2565" y="12738"/>
                  <a:pt x="2565" y="12738"/>
                  <a:pt x="2565" y="12738"/>
                </a:cubicBezTo>
                <a:cubicBezTo>
                  <a:pt x="2295" y="12738"/>
                  <a:pt x="2160" y="12554"/>
                  <a:pt x="2160" y="12369"/>
                </a:cubicBezTo>
                <a:close/>
                <a:moveTo>
                  <a:pt x="5400" y="12369"/>
                </a:moveTo>
                <a:cubicBezTo>
                  <a:pt x="5400" y="12554"/>
                  <a:pt x="5265" y="12738"/>
                  <a:pt x="4995" y="12738"/>
                </a:cubicBezTo>
                <a:cubicBezTo>
                  <a:pt x="4320" y="12738"/>
                  <a:pt x="4320" y="12738"/>
                  <a:pt x="4320" y="12738"/>
                </a:cubicBezTo>
                <a:cubicBezTo>
                  <a:pt x="4185" y="12738"/>
                  <a:pt x="3915" y="12554"/>
                  <a:pt x="3915" y="12369"/>
                </a:cubicBezTo>
                <a:cubicBezTo>
                  <a:pt x="3915" y="12000"/>
                  <a:pt x="4185" y="11815"/>
                  <a:pt x="4320" y="11815"/>
                </a:cubicBezTo>
                <a:cubicBezTo>
                  <a:pt x="4995" y="11815"/>
                  <a:pt x="4995" y="11815"/>
                  <a:pt x="4995" y="11815"/>
                </a:cubicBezTo>
                <a:cubicBezTo>
                  <a:pt x="5265" y="11815"/>
                  <a:pt x="5400" y="12000"/>
                  <a:pt x="5400" y="12369"/>
                </a:cubicBezTo>
                <a:close/>
                <a:moveTo>
                  <a:pt x="6075" y="12369"/>
                </a:moveTo>
                <a:cubicBezTo>
                  <a:pt x="6075" y="12000"/>
                  <a:pt x="6345" y="11815"/>
                  <a:pt x="6480" y="11815"/>
                </a:cubicBezTo>
                <a:cubicBezTo>
                  <a:pt x="6885" y="11815"/>
                  <a:pt x="6885" y="11815"/>
                  <a:pt x="6885" y="11815"/>
                </a:cubicBezTo>
                <a:cubicBezTo>
                  <a:pt x="7020" y="11815"/>
                  <a:pt x="7155" y="12000"/>
                  <a:pt x="7155" y="12369"/>
                </a:cubicBezTo>
                <a:cubicBezTo>
                  <a:pt x="7155" y="12554"/>
                  <a:pt x="7020" y="12738"/>
                  <a:pt x="6885" y="12738"/>
                </a:cubicBezTo>
                <a:cubicBezTo>
                  <a:pt x="6480" y="12738"/>
                  <a:pt x="6480" y="12738"/>
                  <a:pt x="6480" y="12738"/>
                </a:cubicBezTo>
                <a:cubicBezTo>
                  <a:pt x="6345" y="12738"/>
                  <a:pt x="6075" y="12554"/>
                  <a:pt x="6075" y="12369"/>
                </a:cubicBezTo>
                <a:close/>
                <a:moveTo>
                  <a:pt x="9315" y="12369"/>
                </a:moveTo>
                <a:cubicBezTo>
                  <a:pt x="9315" y="12554"/>
                  <a:pt x="9180" y="12738"/>
                  <a:pt x="9045" y="12738"/>
                </a:cubicBezTo>
                <a:cubicBezTo>
                  <a:pt x="8235" y="12738"/>
                  <a:pt x="8235" y="12738"/>
                  <a:pt x="8235" y="12738"/>
                </a:cubicBezTo>
                <a:cubicBezTo>
                  <a:pt x="8100" y="12738"/>
                  <a:pt x="7965" y="12554"/>
                  <a:pt x="7965" y="12369"/>
                </a:cubicBezTo>
                <a:cubicBezTo>
                  <a:pt x="7965" y="12000"/>
                  <a:pt x="8100" y="11815"/>
                  <a:pt x="8235" y="11815"/>
                </a:cubicBezTo>
                <a:cubicBezTo>
                  <a:pt x="9045" y="11815"/>
                  <a:pt x="9045" y="11815"/>
                  <a:pt x="9045" y="11815"/>
                </a:cubicBezTo>
                <a:cubicBezTo>
                  <a:pt x="9180" y="11815"/>
                  <a:pt x="9315" y="12000"/>
                  <a:pt x="9315" y="12369"/>
                </a:cubicBezTo>
                <a:close/>
                <a:moveTo>
                  <a:pt x="10665" y="12000"/>
                </a:moveTo>
                <a:cubicBezTo>
                  <a:pt x="10800" y="12000"/>
                  <a:pt x="10800" y="12185"/>
                  <a:pt x="10800" y="12369"/>
                </a:cubicBezTo>
                <a:cubicBezTo>
                  <a:pt x="10800" y="12369"/>
                  <a:pt x="10800" y="12554"/>
                  <a:pt x="10665" y="12738"/>
                </a:cubicBezTo>
                <a:cubicBezTo>
                  <a:pt x="10665" y="12738"/>
                  <a:pt x="10530" y="12738"/>
                  <a:pt x="10395" y="12738"/>
                </a:cubicBezTo>
                <a:cubicBezTo>
                  <a:pt x="10395" y="12738"/>
                  <a:pt x="10260" y="12738"/>
                  <a:pt x="10125" y="12738"/>
                </a:cubicBezTo>
                <a:cubicBezTo>
                  <a:pt x="10125" y="12554"/>
                  <a:pt x="10125" y="12369"/>
                  <a:pt x="10125" y="12369"/>
                </a:cubicBezTo>
                <a:cubicBezTo>
                  <a:pt x="10125" y="12185"/>
                  <a:pt x="10125" y="12000"/>
                  <a:pt x="10125" y="12000"/>
                </a:cubicBezTo>
                <a:cubicBezTo>
                  <a:pt x="10260" y="11815"/>
                  <a:pt x="10530" y="11815"/>
                  <a:pt x="10665" y="12000"/>
                </a:cubicBezTo>
                <a:close/>
                <a:moveTo>
                  <a:pt x="8640" y="4431"/>
                </a:moveTo>
                <a:cubicBezTo>
                  <a:pt x="8775" y="4431"/>
                  <a:pt x="9045" y="4615"/>
                  <a:pt x="9045" y="4985"/>
                </a:cubicBezTo>
                <a:cubicBezTo>
                  <a:pt x="9045" y="5169"/>
                  <a:pt x="8775" y="5354"/>
                  <a:pt x="8640" y="5354"/>
                </a:cubicBezTo>
                <a:cubicBezTo>
                  <a:pt x="8505" y="5354"/>
                  <a:pt x="8235" y="5169"/>
                  <a:pt x="8235" y="4985"/>
                </a:cubicBezTo>
                <a:cubicBezTo>
                  <a:pt x="8235" y="4615"/>
                  <a:pt x="8505" y="4431"/>
                  <a:pt x="8640" y="4431"/>
                </a:cubicBezTo>
                <a:close/>
                <a:moveTo>
                  <a:pt x="10800" y="4431"/>
                </a:moveTo>
                <a:cubicBezTo>
                  <a:pt x="10935" y="4431"/>
                  <a:pt x="11205" y="4615"/>
                  <a:pt x="11205" y="4985"/>
                </a:cubicBezTo>
                <a:cubicBezTo>
                  <a:pt x="11205" y="5169"/>
                  <a:pt x="10935" y="5354"/>
                  <a:pt x="10800" y="5354"/>
                </a:cubicBezTo>
                <a:cubicBezTo>
                  <a:pt x="10665" y="5354"/>
                  <a:pt x="10395" y="5169"/>
                  <a:pt x="10395" y="4985"/>
                </a:cubicBezTo>
                <a:cubicBezTo>
                  <a:pt x="10395" y="4615"/>
                  <a:pt x="10665" y="4431"/>
                  <a:pt x="10800" y="4431"/>
                </a:cubicBezTo>
                <a:close/>
                <a:moveTo>
                  <a:pt x="6480" y="4431"/>
                </a:moveTo>
                <a:cubicBezTo>
                  <a:pt x="6615" y="4431"/>
                  <a:pt x="6885" y="4615"/>
                  <a:pt x="6885" y="4985"/>
                </a:cubicBezTo>
                <a:cubicBezTo>
                  <a:pt x="6885" y="5169"/>
                  <a:pt x="6615" y="5354"/>
                  <a:pt x="6480" y="5354"/>
                </a:cubicBezTo>
                <a:cubicBezTo>
                  <a:pt x="6345" y="5354"/>
                  <a:pt x="6075" y="5169"/>
                  <a:pt x="6075" y="4985"/>
                </a:cubicBezTo>
                <a:cubicBezTo>
                  <a:pt x="6075" y="4615"/>
                  <a:pt x="6345" y="4431"/>
                  <a:pt x="6480" y="4431"/>
                </a:cubicBezTo>
                <a:close/>
                <a:moveTo>
                  <a:pt x="2160" y="4431"/>
                </a:moveTo>
                <a:cubicBezTo>
                  <a:pt x="2295" y="4431"/>
                  <a:pt x="2565" y="4615"/>
                  <a:pt x="2565" y="4985"/>
                </a:cubicBezTo>
                <a:cubicBezTo>
                  <a:pt x="2565" y="5169"/>
                  <a:pt x="2295" y="5354"/>
                  <a:pt x="2160" y="5354"/>
                </a:cubicBezTo>
                <a:cubicBezTo>
                  <a:pt x="2025" y="5354"/>
                  <a:pt x="1755" y="5169"/>
                  <a:pt x="1755" y="4985"/>
                </a:cubicBezTo>
                <a:cubicBezTo>
                  <a:pt x="1755" y="4615"/>
                  <a:pt x="2025" y="4431"/>
                  <a:pt x="2160" y="4431"/>
                </a:cubicBezTo>
                <a:close/>
                <a:moveTo>
                  <a:pt x="4320" y="4431"/>
                </a:moveTo>
                <a:cubicBezTo>
                  <a:pt x="4455" y="4431"/>
                  <a:pt x="4725" y="4615"/>
                  <a:pt x="4725" y="4985"/>
                </a:cubicBezTo>
                <a:cubicBezTo>
                  <a:pt x="4725" y="5169"/>
                  <a:pt x="4455" y="5354"/>
                  <a:pt x="4320" y="5354"/>
                </a:cubicBezTo>
                <a:cubicBezTo>
                  <a:pt x="4185" y="5354"/>
                  <a:pt x="3915" y="5169"/>
                  <a:pt x="3915" y="4985"/>
                </a:cubicBezTo>
                <a:cubicBezTo>
                  <a:pt x="3915" y="4615"/>
                  <a:pt x="4185" y="4431"/>
                  <a:pt x="4320" y="4431"/>
                </a:cubicBezTo>
                <a:close/>
                <a:moveTo>
                  <a:pt x="19440" y="4431"/>
                </a:moveTo>
                <a:cubicBezTo>
                  <a:pt x="19575" y="4431"/>
                  <a:pt x="19845" y="4615"/>
                  <a:pt x="19845" y="4985"/>
                </a:cubicBezTo>
                <a:cubicBezTo>
                  <a:pt x="19845" y="5169"/>
                  <a:pt x="19575" y="5354"/>
                  <a:pt x="19440" y="5354"/>
                </a:cubicBezTo>
                <a:cubicBezTo>
                  <a:pt x="19305" y="5354"/>
                  <a:pt x="19035" y="5169"/>
                  <a:pt x="19035" y="4985"/>
                </a:cubicBezTo>
                <a:cubicBezTo>
                  <a:pt x="19035" y="4615"/>
                  <a:pt x="19305" y="4431"/>
                  <a:pt x="19440" y="4431"/>
                </a:cubicBezTo>
                <a:close/>
                <a:moveTo>
                  <a:pt x="17280" y="4431"/>
                </a:moveTo>
                <a:cubicBezTo>
                  <a:pt x="17415" y="4431"/>
                  <a:pt x="17685" y="4615"/>
                  <a:pt x="17685" y="4985"/>
                </a:cubicBezTo>
                <a:cubicBezTo>
                  <a:pt x="17685" y="5169"/>
                  <a:pt x="17415" y="5354"/>
                  <a:pt x="17280" y="5354"/>
                </a:cubicBezTo>
                <a:cubicBezTo>
                  <a:pt x="17145" y="5354"/>
                  <a:pt x="16875" y="5169"/>
                  <a:pt x="16875" y="4985"/>
                </a:cubicBezTo>
                <a:cubicBezTo>
                  <a:pt x="16875" y="4615"/>
                  <a:pt x="17145" y="4431"/>
                  <a:pt x="17280" y="4431"/>
                </a:cubicBezTo>
                <a:close/>
                <a:moveTo>
                  <a:pt x="12960" y="4431"/>
                </a:moveTo>
                <a:cubicBezTo>
                  <a:pt x="13095" y="4431"/>
                  <a:pt x="13365" y="4615"/>
                  <a:pt x="13365" y="4985"/>
                </a:cubicBezTo>
                <a:cubicBezTo>
                  <a:pt x="13365" y="5169"/>
                  <a:pt x="13095" y="5354"/>
                  <a:pt x="12960" y="5354"/>
                </a:cubicBezTo>
                <a:cubicBezTo>
                  <a:pt x="12825" y="5354"/>
                  <a:pt x="12555" y="5169"/>
                  <a:pt x="12555" y="4985"/>
                </a:cubicBezTo>
                <a:cubicBezTo>
                  <a:pt x="12555" y="4615"/>
                  <a:pt x="12825" y="4431"/>
                  <a:pt x="12960" y="4431"/>
                </a:cubicBezTo>
                <a:close/>
                <a:moveTo>
                  <a:pt x="15120" y="4431"/>
                </a:moveTo>
                <a:cubicBezTo>
                  <a:pt x="15255" y="4431"/>
                  <a:pt x="15525" y="4615"/>
                  <a:pt x="15525" y="4985"/>
                </a:cubicBezTo>
                <a:cubicBezTo>
                  <a:pt x="15525" y="5169"/>
                  <a:pt x="15255" y="5354"/>
                  <a:pt x="15120" y="5354"/>
                </a:cubicBezTo>
                <a:cubicBezTo>
                  <a:pt x="14985" y="5354"/>
                  <a:pt x="14715" y="5169"/>
                  <a:pt x="14715" y="4985"/>
                </a:cubicBezTo>
                <a:cubicBezTo>
                  <a:pt x="14715" y="4615"/>
                  <a:pt x="14985" y="4431"/>
                  <a:pt x="15120" y="4431"/>
                </a:cubicBezTo>
                <a:close/>
                <a:moveTo>
                  <a:pt x="19440" y="12738"/>
                </a:moveTo>
                <a:cubicBezTo>
                  <a:pt x="12960" y="12738"/>
                  <a:pt x="12960" y="12738"/>
                  <a:pt x="12960" y="12738"/>
                </a:cubicBezTo>
                <a:cubicBezTo>
                  <a:pt x="12960" y="18646"/>
                  <a:pt x="12960" y="18646"/>
                  <a:pt x="12960" y="18646"/>
                </a:cubicBezTo>
                <a:cubicBezTo>
                  <a:pt x="19440" y="18646"/>
                  <a:pt x="19440" y="18646"/>
                  <a:pt x="19440" y="18646"/>
                </a:cubicBezTo>
                <a:lnTo>
                  <a:pt x="19440" y="12738"/>
                </a:lnTo>
                <a:close/>
                <a:moveTo>
                  <a:pt x="18765" y="17723"/>
                </a:moveTo>
                <a:cubicBezTo>
                  <a:pt x="13635" y="17723"/>
                  <a:pt x="13635" y="17723"/>
                  <a:pt x="13635" y="17723"/>
                </a:cubicBezTo>
                <a:cubicBezTo>
                  <a:pt x="13635" y="13846"/>
                  <a:pt x="13635" y="13846"/>
                  <a:pt x="13635" y="13846"/>
                </a:cubicBezTo>
                <a:cubicBezTo>
                  <a:pt x="18765" y="13846"/>
                  <a:pt x="18765" y="13846"/>
                  <a:pt x="18765" y="13846"/>
                </a:cubicBezTo>
                <a:lnTo>
                  <a:pt x="18765" y="1772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12" name="Freeform 1920"/>
          <p:cNvSpPr/>
          <p:nvPr/>
        </p:nvSpPr>
        <p:spPr>
          <a:xfrm>
            <a:off x="14515521" y="9536545"/>
            <a:ext cx="1093933" cy="8052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923"/>
                  <a:pt x="0" y="2031"/>
                </a:cubicBezTo>
                <a:cubicBezTo>
                  <a:pt x="0" y="19569"/>
                  <a:pt x="0" y="19569"/>
                  <a:pt x="0" y="19569"/>
                </a:cubicBezTo>
                <a:cubicBezTo>
                  <a:pt x="0" y="20677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677"/>
                  <a:pt x="21600" y="19569"/>
                </a:cubicBezTo>
                <a:cubicBezTo>
                  <a:pt x="21600" y="2031"/>
                  <a:pt x="21600" y="2031"/>
                  <a:pt x="21600" y="2031"/>
                </a:cubicBezTo>
                <a:cubicBezTo>
                  <a:pt x="21600" y="923"/>
                  <a:pt x="20925" y="0"/>
                  <a:pt x="20115" y="0"/>
                </a:cubicBezTo>
                <a:close/>
                <a:moveTo>
                  <a:pt x="20925" y="19569"/>
                </a:moveTo>
                <a:cubicBezTo>
                  <a:pt x="20925" y="20123"/>
                  <a:pt x="20520" y="20677"/>
                  <a:pt x="20115" y="20677"/>
                </a:cubicBezTo>
                <a:cubicBezTo>
                  <a:pt x="1485" y="20677"/>
                  <a:pt x="1485" y="20677"/>
                  <a:pt x="1485" y="20677"/>
                </a:cubicBezTo>
                <a:cubicBezTo>
                  <a:pt x="1080" y="20677"/>
                  <a:pt x="675" y="20123"/>
                  <a:pt x="675" y="19569"/>
                </a:cubicBezTo>
                <a:cubicBezTo>
                  <a:pt x="675" y="2031"/>
                  <a:pt x="675" y="2031"/>
                  <a:pt x="675" y="2031"/>
                </a:cubicBezTo>
                <a:cubicBezTo>
                  <a:pt x="675" y="1477"/>
                  <a:pt x="1080" y="923"/>
                  <a:pt x="1485" y="923"/>
                </a:cubicBezTo>
                <a:cubicBezTo>
                  <a:pt x="20115" y="923"/>
                  <a:pt x="20115" y="923"/>
                  <a:pt x="20115" y="923"/>
                </a:cubicBezTo>
                <a:cubicBezTo>
                  <a:pt x="20520" y="923"/>
                  <a:pt x="20925" y="1477"/>
                  <a:pt x="20925" y="2031"/>
                </a:cubicBezTo>
                <a:lnTo>
                  <a:pt x="20925" y="19569"/>
                </a:lnTo>
                <a:close/>
                <a:moveTo>
                  <a:pt x="1755" y="4431"/>
                </a:moveTo>
                <a:cubicBezTo>
                  <a:pt x="1755" y="4246"/>
                  <a:pt x="2025" y="3877"/>
                  <a:pt x="2160" y="3877"/>
                </a:cubicBezTo>
                <a:cubicBezTo>
                  <a:pt x="5400" y="3877"/>
                  <a:pt x="5400" y="3877"/>
                  <a:pt x="5400" y="3877"/>
                </a:cubicBezTo>
                <a:cubicBezTo>
                  <a:pt x="5535" y="3877"/>
                  <a:pt x="5805" y="4246"/>
                  <a:pt x="5805" y="4431"/>
                </a:cubicBezTo>
                <a:cubicBezTo>
                  <a:pt x="5805" y="4615"/>
                  <a:pt x="5535" y="4985"/>
                  <a:pt x="5400" y="4985"/>
                </a:cubicBezTo>
                <a:cubicBezTo>
                  <a:pt x="2160" y="4985"/>
                  <a:pt x="2160" y="4985"/>
                  <a:pt x="2160" y="4985"/>
                </a:cubicBezTo>
                <a:cubicBezTo>
                  <a:pt x="2025" y="4985"/>
                  <a:pt x="1755" y="4615"/>
                  <a:pt x="1755" y="4431"/>
                </a:cubicBezTo>
                <a:close/>
                <a:moveTo>
                  <a:pt x="10395" y="4431"/>
                </a:moveTo>
                <a:cubicBezTo>
                  <a:pt x="10395" y="4615"/>
                  <a:pt x="10260" y="4985"/>
                  <a:pt x="10125" y="4985"/>
                </a:cubicBezTo>
                <a:cubicBezTo>
                  <a:pt x="6885" y="4985"/>
                  <a:pt x="6885" y="4985"/>
                  <a:pt x="6885" y="4985"/>
                </a:cubicBezTo>
                <a:cubicBezTo>
                  <a:pt x="6615" y="4985"/>
                  <a:pt x="6480" y="4615"/>
                  <a:pt x="6480" y="4431"/>
                </a:cubicBezTo>
                <a:cubicBezTo>
                  <a:pt x="6480" y="4246"/>
                  <a:pt x="6615" y="3877"/>
                  <a:pt x="6885" y="3877"/>
                </a:cubicBezTo>
                <a:cubicBezTo>
                  <a:pt x="10125" y="3877"/>
                  <a:pt x="10125" y="3877"/>
                  <a:pt x="10125" y="3877"/>
                </a:cubicBezTo>
                <a:cubicBezTo>
                  <a:pt x="10260" y="3877"/>
                  <a:pt x="10395" y="4246"/>
                  <a:pt x="10395" y="4431"/>
                </a:cubicBezTo>
                <a:close/>
                <a:moveTo>
                  <a:pt x="1755" y="6831"/>
                </a:moveTo>
                <a:cubicBezTo>
                  <a:pt x="1755" y="6646"/>
                  <a:pt x="2025" y="6462"/>
                  <a:pt x="2160" y="6462"/>
                </a:cubicBezTo>
                <a:cubicBezTo>
                  <a:pt x="2565" y="6462"/>
                  <a:pt x="2565" y="6462"/>
                  <a:pt x="2565" y="6462"/>
                </a:cubicBezTo>
                <a:cubicBezTo>
                  <a:pt x="2700" y="6462"/>
                  <a:pt x="2835" y="6646"/>
                  <a:pt x="2835" y="6831"/>
                </a:cubicBezTo>
                <a:cubicBezTo>
                  <a:pt x="2835" y="7200"/>
                  <a:pt x="2700" y="7385"/>
                  <a:pt x="2565" y="7385"/>
                </a:cubicBezTo>
                <a:cubicBezTo>
                  <a:pt x="2160" y="7385"/>
                  <a:pt x="2160" y="7385"/>
                  <a:pt x="2160" y="7385"/>
                </a:cubicBezTo>
                <a:cubicBezTo>
                  <a:pt x="2025" y="7385"/>
                  <a:pt x="1755" y="7200"/>
                  <a:pt x="1755" y="6831"/>
                </a:cubicBezTo>
                <a:close/>
                <a:moveTo>
                  <a:pt x="4725" y="6462"/>
                </a:moveTo>
                <a:cubicBezTo>
                  <a:pt x="4860" y="6462"/>
                  <a:pt x="4995" y="6646"/>
                  <a:pt x="4995" y="6831"/>
                </a:cubicBezTo>
                <a:cubicBezTo>
                  <a:pt x="4995" y="7200"/>
                  <a:pt x="4860" y="7385"/>
                  <a:pt x="4725" y="7385"/>
                </a:cubicBezTo>
                <a:cubicBezTo>
                  <a:pt x="3915" y="7385"/>
                  <a:pt x="3915" y="7385"/>
                  <a:pt x="3915" y="7385"/>
                </a:cubicBezTo>
                <a:cubicBezTo>
                  <a:pt x="3780" y="7385"/>
                  <a:pt x="3645" y="7200"/>
                  <a:pt x="3645" y="6831"/>
                </a:cubicBezTo>
                <a:cubicBezTo>
                  <a:pt x="3645" y="6646"/>
                  <a:pt x="3780" y="6462"/>
                  <a:pt x="3915" y="6462"/>
                </a:cubicBezTo>
                <a:lnTo>
                  <a:pt x="4725" y="6462"/>
                </a:lnTo>
                <a:close/>
                <a:moveTo>
                  <a:pt x="6480" y="7385"/>
                </a:moveTo>
                <a:cubicBezTo>
                  <a:pt x="6075" y="7385"/>
                  <a:pt x="6075" y="7385"/>
                  <a:pt x="6075" y="7385"/>
                </a:cubicBezTo>
                <a:cubicBezTo>
                  <a:pt x="5940" y="7385"/>
                  <a:pt x="5805" y="7200"/>
                  <a:pt x="5805" y="6831"/>
                </a:cubicBezTo>
                <a:cubicBezTo>
                  <a:pt x="5805" y="6646"/>
                  <a:pt x="5940" y="6462"/>
                  <a:pt x="6075" y="6462"/>
                </a:cubicBezTo>
                <a:cubicBezTo>
                  <a:pt x="6480" y="6462"/>
                  <a:pt x="6480" y="6462"/>
                  <a:pt x="6480" y="6462"/>
                </a:cubicBezTo>
                <a:cubicBezTo>
                  <a:pt x="6615" y="6462"/>
                  <a:pt x="6885" y="6646"/>
                  <a:pt x="6885" y="6831"/>
                </a:cubicBezTo>
                <a:cubicBezTo>
                  <a:pt x="6885" y="7200"/>
                  <a:pt x="6615" y="7385"/>
                  <a:pt x="6480" y="7385"/>
                </a:cubicBezTo>
                <a:close/>
                <a:moveTo>
                  <a:pt x="7965" y="7385"/>
                </a:moveTo>
                <a:cubicBezTo>
                  <a:pt x="7695" y="7385"/>
                  <a:pt x="7560" y="7200"/>
                  <a:pt x="7560" y="6831"/>
                </a:cubicBezTo>
                <a:cubicBezTo>
                  <a:pt x="7560" y="6646"/>
                  <a:pt x="7695" y="6462"/>
                  <a:pt x="7965" y="6462"/>
                </a:cubicBezTo>
                <a:cubicBezTo>
                  <a:pt x="8640" y="6462"/>
                  <a:pt x="8640" y="6462"/>
                  <a:pt x="8640" y="6462"/>
                </a:cubicBezTo>
                <a:cubicBezTo>
                  <a:pt x="8775" y="6462"/>
                  <a:pt x="9045" y="6646"/>
                  <a:pt x="9045" y="6831"/>
                </a:cubicBezTo>
                <a:cubicBezTo>
                  <a:pt x="9045" y="7200"/>
                  <a:pt x="8775" y="7385"/>
                  <a:pt x="8640" y="7385"/>
                </a:cubicBezTo>
                <a:lnTo>
                  <a:pt x="7965" y="7385"/>
                </a:lnTo>
                <a:close/>
                <a:moveTo>
                  <a:pt x="10395" y="6462"/>
                </a:moveTo>
                <a:cubicBezTo>
                  <a:pt x="10395" y="6646"/>
                  <a:pt x="10395" y="6831"/>
                  <a:pt x="10395" y="6831"/>
                </a:cubicBezTo>
                <a:cubicBezTo>
                  <a:pt x="10395" y="7015"/>
                  <a:pt x="10395" y="7200"/>
                  <a:pt x="10395" y="7200"/>
                </a:cubicBezTo>
                <a:cubicBezTo>
                  <a:pt x="10260" y="7385"/>
                  <a:pt x="10125" y="7385"/>
                  <a:pt x="10125" y="7385"/>
                </a:cubicBezTo>
                <a:cubicBezTo>
                  <a:pt x="9990" y="7385"/>
                  <a:pt x="9855" y="7385"/>
                  <a:pt x="9855" y="7200"/>
                </a:cubicBezTo>
                <a:cubicBezTo>
                  <a:pt x="9720" y="7200"/>
                  <a:pt x="9720" y="7015"/>
                  <a:pt x="9720" y="6831"/>
                </a:cubicBezTo>
                <a:cubicBezTo>
                  <a:pt x="9720" y="6831"/>
                  <a:pt x="9720" y="6646"/>
                  <a:pt x="9855" y="6462"/>
                </a:cubicBezTo>
                <a:cubicBezTo>
                  <a:pt x="9990" y="6277"/>
                  <a:pt x="10260" y="6277"/>
                  <a:pt x="10395" y="6462"/>
                </a:cubicBezTo>
                <a:close/>
                <a:moveTo>
                  <a:pt x="13365" y="9415"/>
                </a:moveTo>
                <a:cubicBezTo>
                  <a:pt x="19845" y="9415"/>
                  <a:pt x="19845" y="9415"/>
                  <a:pt x="19845" y="9415"/>
                </a:cubicBezTo>
                <a:cubicBezTo>
                  <a:pt x="19845" y="3508"/>
                  <a:pt x="19845" y="3508"/>
                  <a:pt x="19845" y="3508"/>
                </a:cubicBezTo>
                <a:cubicBezTo>
                  <a:pt x="13365" y="3508"/>
                  <a:pt x="13365" y="3508"/>
                  <a:pt x="13365" y="3508"/>
                </a:cubicBezTo>
                <a:lnTo>
                  <a:pt x="13365" y="9415"/>
                </a:lnTo>
                <a:close/>
                <a:moveTo>
                  <a:pt x="14040" y="4431"/>
                </a:moveTo>
                <a:cubicBezTo>
                  <a:pt x="19035" y="4431"/>
                  <a:pt x="19035" y="4431"/>
                  <a:pt x="19035" y="4431"/>
                </a:cubicBezTo>
                <a:cubicBezTo>
                  <a:pt x="19035" y="8308"/>
                  <a:pt x="19035" y="8308"/>
                  <a:pt x="19035" y="8308"/>
                </a:cubicBezTo>
                <a:cubicBezTo>
                  <a:pt x="14040" y="8308"/>
                  <a:pt x="14040" y="8308"/>
                  <a:pt x="14040" y="8308"/>
                </a:cubicBezTo>
                <a:lnTo>
                  <a:pt x="14040" y="4431"/>
                </a:lnTo>
                <a:close/>
                <a:moveTo>
                  <a:pt x="1755" y="18277"/>
                </a:moveTo>
                <a:cubicBezTo>
                  <a:pt x="5805" y="18277"/>
                  <a:pt x="5805" y="18277"/>
                  <a:pt x="5805" y="18277"/>
                </a:cubicBezTo>
                <a:cubicBezTo>
                  <a:pt x="5805" y="14215"/>
                  <a:pt x="5805" y="14215"/>
                  <a:pt x="5805" y="14215"/>
                </a:cubicBezTo>
                <a:cubicBezTo>
                  <a:pt x="1755" y="14215"/>
                  <a:pt x="1755" y="14215"/>
                  <a:pt x="1755" y="14215"/>
                </a:cubicBezTo>
                <a:lnTo>
                  <a:pt x="1755" y="18277"/>
                </a:lnTo>
                <a:close/>
                <a:moveTo>
                  <a:pt x="2565" y="15323"/>
                </a:moveTo>
                <a:cubicBezTo>
                  <a:pt x="4995" y="15323"/>
                  <a:pt x="4995" y="15323"/>
                  <a:pt x="4995" y="15323"/>
                </a:cubicBezTo>
                <a:cubicBezTo>
                  <a:pt x="4995" y="17169"/>
                  <a:pt x="4995" y="17169"/>
                  <a:pt x="4995" y="17169"/>
                </a:cubicBezTo>
                <a:cubicBezTo>
                  <a:pt x="2565" y="17169"/>
                  <a:pt x="2565" y="17169"/>
                  <a:pt x="2565" y="17169"/>
                </a:cubicBezTo>
                <a:lnTo>
                  <a:pt x="2565" y="15323"/>
                </a:lnTo>
                <a:close/>
                <a:moveTo>
                  <a:pt x="6480" y="18277"/>
                </a:moveTo>
                <a:cubicBezTo>
                  <a:pt x="10395" y="18277"/>
                  <a:pt x="10395" y="18277"/>
                  <a:pt x="10395" y="18277"/>
                </a:cubicBezTo>
                <a:cubicBezTo>
                  <a:pt x="10395" y="14215"/>
                  <a:pt x="10395" y="14215"/>
                  <a:pt x="10395" y="14215"/>
                </a:cubicBezTo>
                <a:cubicBezTo>
                  <a:pt x="6480" y="14215"/>
                  <a:pt x="6480" y="14215"/>
                  <a:pt x="6480" y="14215"/>
                </a:cubicBezTo>
                <a:lnTo>
                  <a:pt x="6480" y="18277"/>
                </a:lnTo>
                <a:close/>
                <a:moveTo>
                  <a:pt x="7155" y="15323"/>
                </a:moveTo>
                <a:cubicBezTo>
                  <a:pt x="9720" y="15323"/>
                  <a:pt x="9720" y="15323"/>
                  <a:pt x="9720" y="15323"/>
                </a:cubicBezTo>
                <a:cubicBezTo>
                  <a:pt x="9720" y="17169"/>
                  <a:pt x="9720" y="17169"/>
                  <a:pt x="9720" y="17169"/>
                </a:cubicBezTo>
                <a:cubicBezTo>
                  <a:pt x="7155" y="17169"/>
                  <a:pt x="7155" y="17169"/>
                  <a:pt x="7155" y="17169"/>
                </a:cubicBezTo>
                <a:lnTo>
                  <a:pt x="7155" y="15323"/>
                </a:lnTo>
                <a:close/>
                <a:moveTo>
                  <a:pt x="11205" y="18277"/>
                </a:moveTo>
                <a:cubicBezTo>
                  <a:pt x="15120" y="18277"/>
                  <a:pt x="15120" y="18277"/>
                  <a:pt x="15120" y="18277"/>
                </a:cubicBezTo>
                <a:cubicBezTo>
                  <a:pt x="15120" y="14215"/>
                  <a:pt x="15120" y="14215"/>
                  <a:pt x="15120" y="14215"/>
                </a:cubicBezTo>
                <a:cubicBezTo>
                  <a:pt x="11205" y="14215"/>
                  <a:pt x="11205" y="14215"/>
                  <a:pt x="11205" y="14215"/>
                </a:cubicBezTo>
                <a:lnTo>
                  <a:pt x="11205" y="18277"/>
                </a:lnTo>
                <a:close/>
                <a:moveTo>
                  <a:pt x="11880" y="15323"/>
                </a:moveTo>
                <a:cubicBezTo>
                  <a:pt x="14445" y="15323"/>
                  <a:pt x="14445" y="15323"/>
                  <a:pt x="14445" y="15323"/>
                </a:cubicBezTo>
                <a:cubicBezTo>
                  <a:pt x="14445" y="17169"/>
                  <a:pt x="14445" y="17169"/>
                  <a:pt x="14445" y="17169"/>
                </a:cubicBezTo>
                <a:cubicBezTo>
                  <a:pt x="11880" y="17169"/>
                  <a:pt x="11880" y="17169"/>
                  <a:pt x="11880" y="17169"/>
                </a:cubicBezTo>
                <a:lnTo>
                  <a:pt x="11880" y="15323"/>
                </a:lnTo>
                <a:close/>
                <a:moveTo>
                  <a:pt x="15795" y="18277"/>
                </a:moveTo>
                <a:cubicBezTo>
                  <a:pt x="19845" y="18277"/>
                  <a:pt x="19845" y="18277"/>
                  <a:pt x="19845" y="18277"/>
                </a:cubicBezTo>
                <a:cubicBezTo>
                  <a:pt x="19845" y="14215"/>
                  <a:pt x="19845" y="14215"/>
                  <a:pt x="19845" y="14215"/>
                </a:cubicBezTo>
                <a:cubicBezTo>
                  <a:pt x="15795" y="14215"/>
                  <a:pt x="15795" y="14215"/>
                  <a:pt x="15795" y="14215"/>
                </a:cubicBezTo>
                <a:lnTo>
                  <a:pt x="15795" y="18277"/>
                </a:lnTo>
                <a:close/>
                <a:moveTo>
                  <a:pt x="16605" y="15323"/>
                </a:moveTo>
                <a:cubicBezTo>
                  <a:pt x="19035" y="15323"/>
                  <a:pt x="19035" y="15323"/>
                  <a:pt x="19035" y="15323"/>
                </a:cubicBezTo>
                <a:cubicBezTo>
                  <a:pt x="19035" y="17169"/>
                  <a:pt x="19035" y="17169"/>
                  <a:pt x="19035" y="17169"/>
                </a:cubicBezTo>
                <a:cubicBezTo>
                  <a:pt x="16605" y="17169"/>
                  <a:pt x="16605" y="17169"/>
                  <a:pt x="16605" y="17169"/>
                </a:cubicBezTo>
                <a:lnTo>
                  <a:pt x="16605" y="1532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13" name="Freeform 1921"/>
          <p:cNvSpPr/>
          <p:nvPr/>
        </p:nvSpPr>
        <p:spPr>
          <a:xfrm>
            <a:off x="14515521" y="10774795"/>
            <a:ext cx="1093933" cy="8052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80" y="2954"/>
                </a:moveTo>
                <a:cubicBezTo>
                  <a:pt x="16875" y="2954"/>
                  <a:pt x="16335" y="3138"/>
                  <a:pt x="16065" y="3508"/>
                </a:cubicBezTo>
                <a:cubicBezTo>
                  <a:pt x="15660" y="3138"/>
                  <a:pt x="15255" y="2954"/>
                  <a:pt x="14715" y="2954"/>
                </a:cubicBezTo>
                <a:cubicBezTo>
                  <a:pt x="13365" y="2954"/>
                  <a:pt x="12285" y="4431"/>
                  <a:pt x="12285" y="6462"/>
                </a:cubicBezTo>
                <a:cubicBezTo>
                  <a:pt x="12285" y="8308"/>
                  <a:pt x="13365" y="9785"/>
                  <a:pt x="14715" y="9785"/>
                </a:cubicBezTo>
                <a:cubicBezTo>
                  <a:pt x="15255" y="9785"/>
                  <a:pt x="15660" y="9600"/>
                  <a:pt x="16065" y="9415"/>
                </a:cubicBezTo>
                <a:cubicBezTo>
                  <a:pt x="16335" y="9600"/>
                  <a:pt x="16875" y="9785"/>
                  <a:pt x="17280" y="9785"/>
                </a:cubicBezTo>
                <a:cubicBezTo>
                  <a:pt x="18630" y="9785"/>
                  <a:pt x="19845" y="8308"/>
                  <a:pt x="19845" y="6462"/>
                </a:cubicBezTo>
                <a:cubicBezTo>
                  <a:pt x="19845" y="4431"/>
                  <a:pt x="18630" y="2954"/>
                  <a:pt x="17280" y="2954"/>
                </a:cubicBezTo>
                <a:close/>
                <a:moveTo>
                  <a:pt x="16605" y="6462"/>
                </a:moveTo>
                <a:cubicBezTo>
                  <a:pt x="16605" y="7015"/>
                  <a:pt x="16335" y="7754"/>
                  <a:pt x="16065" y="8123"/>
                </a:cubicBezTo>
                <a:cubicBezTo>
                  <a:pt x="15660" y="7754"/>
                  <a:pt x="15525" y="7015"/>
                  <a:pt x="15525" y="6462"/>
                </a:cubicBezTo>
                <a:cubicBezTo>
                  <a:pt x="15525" y="5723"/>
                  <a:pt x="15660" y="5169"/>
                  <a:pt x="16065" y="4615"/>
                </a:cubicBezTo>
                <a:cubicBezTo>
                  <a:pt x="16335" y="5169"/>
                  <a:pt x="16605" y="5723"/>
                  <a:pt x="16605" y="6462"/>
                </a:cubicBezTo>
                <a:close/>
                <a:moveTo>
                  <a:pt x="12960" y="6462"/>
                </a:moveTo>
                <a:cubicBezTo>
                  <a:pt x="12960" y="4985"/>
                  <a:pt x="13770" y="3877"/>
                  <a:pt x="14715" y="3877"/>
                </a:cubicBezTo>
                <a:cubicBezTo>
                  <a:pt x="14985" y="3877"/>
                  <a:pt x="15255" y="4062"/>
                  <a:pt x="15390" y="4062"/>
                </a:cubicBezTo>
                <a:cubicBezTo>
                  <a:pt x="14985" y="4800"/>
                  <a:pt x="14715" y="5538"/>
                  <a:pt x="14715" y="6462"/>
                </a:cubicBezTo>
                <a:cubicBezTo>
                  <a:pt x="14715" y="7200"/>
                  <a:pt x="14985" y="8123"/>
                  <a:pt x="15390" y="8677"/>
                </a:cubicBezTo>
                <a:cubicBezTo>
                  <a:pt x="15255" y="8862"/>
                  <a:pt x="14985" y="8862"/>
                  <a:pt x="14715" y="8862"/>
                </a:cubicBezTo>
                <a:cubicBezTo>
                  <a:pt x="13770" y="8862"/>
                  <a:pt x="12960" y="7754"/>
                  <a:pt x="12960" y="6462"/>
                </a:cubicBezTo>
                <a:close/>
                <a:moveTo>
                  <a:pt x="17280" y="8862"/>
                </a:moveTo>
                <a:cubicBezTo>
                  <a:pt x="17010" y="8862"/>
                  <a:pt x="16875" y="8862"/>
                  <a:pt x="16605" y="8677"/>
                </a:cubicBezTo>
                <a:cubicBezTo>
                  <a:pt x="17010" y="8123"/>
                  <a:pt x="17280" y="7200"/>
                  <a:pt x="17280" y="6462"/>
                </a:cubicBezTo>
                <a:cubicBezTo>
                  <a:pt x="17280" y="5538"/>
                  <a:pt x="17010" y="4800"/>
                  <a:pt x="16605" y="4062"/>
                </a:cubicBezTo>
                <a:cubicBezTo>
                  <a:pt x="16875" y="4062"/>
                  <a:pt x="17010" y="3877"/>
                  <a:pt x="17280" y="3877"/>
                </a:cubicBezTo>
                <a:cubicBezTo>
                  <a:pt x="18225" y="3877"/>
                  <a:pt x="19035" y="4985"/>
                  <a:pt x="19035" y="6462"/>
                </a:cubicBezTo>
                <a:cubicBezTo>
                  <a:pt x="19035" y="7754"/>
                  <a:pt x="18225" y="8862"/>
                  <a:pt x="17280" y="8862"/>
                </a:cubicBezTo>
                <a:close/>
                <a:moveTo>
                  <a:pt x="20115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923"/>
                  <a:pt x="0" y="2031"/>
                </a:cubicBezTo>
                <a:cubicBezTo>
                  <a:pt x="0" y="19569"/>
                  <a:pt x="0" y="19569"/>
                  <a:pt x="0" y="19569"/>
                </a:cubicBezTo>
                <a:cubicBezTo>
                  <a:pt x="0" y="20677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677"/>
                  <a:pt x="21600" y="19569"/>
                </a:cubicBezTo>
                <a:cubicBezTo>
                  <a:pt x="21600" y="2031"/>
                  <a:pt x="21600" y="2031"/>
                  <a:pt x="21600" y="2031"/>
                </a:cubicBezTo>
                <a:cubicBezTo>
                  <a:pt x="21600" y="923"/>
                  <a:pt x="20925" y="0"/>
                  <a:pt x="20115" y="0"/>
                </a:cubicBezTo>
                <a:close/>
                <a:moveTo>
                  <a:pt x="20925" y="19569"/>
                </a:moveTo>
                <a:cubicBezTo>
                  <a:pt x="20925" y="20123"/>
                  <a:pt x="20520" y="20677"/>
                  <a:pt x="20115" y="20677"/>
                </a:cubicBezTo>
                <a:cubicBezTo>
                  <a:pt x="1485" y="20677"/>
                  <a:pt x="1485" y="20677"/>
                  <a:pt x="1485" y="20677"/>
                </a:cubicBezTo>
                <a:cubicBezTo>
                  <a:pt x="1080" y="20677"/>
                  <a:pt x="675" y="20123"/>
                  <a:pt x="675" y="19569"/>
                </a:cubicBezTo>
                <a:cubicBezTo>
                  <a:pt x="675" y="2031"/>
                  <a:pt x="675" y="2031"/>
                  <a:pt x="675" y="2031"/>
                </a:cubicBezTo>
                <a:cubicBezTo>
                  <a:pt x="675" y="1477"/>
                  <a:pt x="1080" y="923"/>
                  <a:pt x="1485" y="923"/>
                </a:cubicBezTo>
                <a:cubicBezTo>
                  <a:pt x="20115" y="923"/>
                  <a:pt x="20115" y="923"/>
                  <a:pt x="20115" y="923"/>
                </a:cubicBezTo>
                <a:cubicBezTo>
                  <a:pt x="20520" y="923"/>
                  <a:pt x="20925" y="1477"/>
                  <a:pt x="20925" y="2031"/>
                </a:cubicBezTo>
                <a:lnTo>
                  <a:pt x="20925" y="19569"/>
                </a:lnTo>
                <a:close/>
                <a:moveTo>
                  <a:pt x="1755" y="4431"/>
                </a:moveTo>
                <a:cubicBezTo>
                  <a:pt x="1755" y="4246"/>
                  <a:pt x="2025" y="3877"/>
                  <a:pt x="2160" y="3877"/>
                </a:cubicBezTo>
                <a:cubicBezTo>
                  <a:pt x="5400" y="3877"/>
                  <a:pt x="5400" y="3877"/>
                  <a:pt x="5400" y="3877"/>
                </a:cubicBezTo>
                <a:cubicBezTo>
                  <a:pt x="5535" y="3877"/>
                  <a:pt x="5805" y="4246"/>
                  <a:pt x="5805" y="4431"/>
                </a:cubicBezTo>
                <a:cubicBezTo>
                  <a:pt x="5805" y="4615"/>
                  <a:pt x="5535" y="4985"/>
                  <a:pt x="5400" y="4985"/>
                </a:cubicBezTo>
                <a:cubicBezTo>
                  <a:pt x="2160" y="4985"/>
                  <a:pt x="2160" y="4985"/>
                  <a:pt x="2160" y="4985"/>
                </a:cubicBezTo>
                <a:cubicBezTo>
                  <a:pt x="2025" y="4985"/>
                  <a:pt x="1755" y="4615"/>
                  <a:pt x="1755" y="4431"/>
                </a:cubicBezTo>
                <a:close/>
                <a:moveTo>
                  <a:pt x="10395" y="4431"/>
                </a:moveTo>
                <a:cubicBezTo>
                  <a:pt x="10395" y="4615"/>
                  <a:pt x="10260" y="4985"/>
                  <a:pt x="10125" y="4985"/>
                </a:cubicBezTo>
                <a:cubicBezTo>
                  <a:pt x="6885" y="4985"/>
                  <a:pt x="6885" y="4985"/>
                  <a:pt x="6885" y="4985"/>
                </a:cubicBezTo>
                <a:cubicBezTo>
                  <a:pt x="6615" y="4985"/>
                  <a:pt x="6480" y="4615"/>
                  <a:pt x="6480" y="4431"/>
                </a:cubicBezTo>
                <a:cubicBezTo>
                  <a:pt x="6480" y="4246"/>
                  <a:pt x="6615" y="3877"/>
                  <a:pt x="6885" y="3877"/>
                </a:cubicBezTo>
                <a:cubicBezTo>
                  <a:pt x="10125" y="3877"/>
                  <a:pt x="10125" y="3877"/>
                  <a:pt x="10125" y="3877"/>
                </a:cubicBezTo>
                <a:cubicBezTo>
                  <a:pt x="10260" y="3877"/>
                  <a:pt x="10395" y="4246"/>
                  <a:pt x="10395" y="4431"/>
                </a:cubicBezTo>
                <a:close/>
                <a:moveTo>
                  <a:pt x="1755" y="6831"/>
                </a:moveTo>
                <a:cubicBezTo>
                  <a:pt x="1755" y="6646"/>
                  <a:pt x="2025" y="6462"/>
                  <a:pt x="2160" y="6462"/>
                </a:cubicBezTo>
                <a:cubicBezTo>
                  <a:pt x="2565" y="6462"/>
                  <a:pt x="2565" y="6462"/>
                  <a:pt x="2565" y="6462"/>
                </a:cubicBezTo>
                <a:cubicBezTo>
                  <a:pt x="2700" y="6462"/>
                  <a:pt x="2835" y="6646"/>
                  <a:pt x="2835" y="6831"/>
                </a:cubicBezTo>
                <a:cubicBezTo>
                  <a:pt x="2835" y="7200"/>
                  <a:pt x="2700" y="7385"/>
                  <a:pt x="2565" y="7385"/>
                </a:cubicBezTo>
                <a:cubicBezTo>
                  <a:pt x="2160" y="7385"/>
                  <a:pt x="2160" y="7385"/>
                  <a:pt x="2160" y="7385"/>
                </a:cubicBezTo>
                <a:cubicBezTo>
                  <a:pt x="2025" y="7385"/>
                  <a:pt x="1755" y="7200"/>
                  <a:pt x="1755" y="6831"/>
                </a:cubicBezTo>
                <a:close/>
                <a:moveTo>
                  <a:pt x="4725" y="6462"/>
                </a:moveTo>
                <a:cubicBezTo>
                  <a:pt x="4860" y="6462"/>
                  <a:pt x="4995" y="6646"/>
                  <a:pt x="4995" y="6831"/>
                </a:cubicBezTo>
                <a:cubicBezTo>
                  <a:pt x="4995" y="7200"/>
                  <a:pt x="4860" y="7385"/>
                  <a:pt x="4725" y="7385"/>
                </a:cubicBezTo>
                <a:cubicBezTo>
                  <a:pt x="3915" y="7385"/>
                  <a:pt x="3915" y="7385"/>
                  <a:pt x="3915" y="7385"/>
                </a:cubicBezTo>
                <a:cubicBezTo>
                  <a:pt x="3780" y="7385"/>
                  <a:pt x="3645" y="7200"/>
                  <a:pt x="3645" y="6831"/>
                </a:cubicBezTo>
                <a:cubicBezTo>
                  <a:pt x="3645" y="6646"/>
                  <a:pt x="3780" y="6462"/>
                  <a:pt x="3915" y="6462"/>
                </a:cubicBezTo>
                <a:lnTo>
                  <a:pt x="4725" y="6462"/>
                </a:lnTo>
                <a:close/>
                <a:moveTo>
                  <a:pt x="6480" y="7385"/>
                </a:moveTo>
                <a:cubicBezTo>
                  <a:pt x="6075" y="7385"/>
                  <a:pt x="6075" y="7385"/>
                  <a:pt x="6075" y="7385"/>
                </a:cubicBezTo>
                <a:cubicBezTo>
                  <a:pt x="5940" y="7385"/>
                  <a:pt x="5805" y="7200"/>
                  <a:pt x="5805" y="6831"/>
                </a:cubicBezTo>
                <a:cubicBezTo>
                  <a:pt x="5805" y="6646"/>
                  <a:pt x="5940" y="6462"/>
                  <a:pt x="6075" y="6462"/>
                </a:cubicBezTo>
                <a:cubicBezTo>
                  <a:pt x="6480" y="6462"/>
                  <a:pt x="6480" y="6462"/>
                  <a:pt x="6480" y="6462"/>
                </a:cubicBezTo>
                <a:cubicBezTo>
                  <a:pt x="6615" y="6462"/>
                  <a:pt x="6885" y="6646"/>
                  <a:pt x="6885" y="6831"/>
                </a:cubicBezTo>
                <a:cubicBezTo>
                  <a:pt x="6885" y="7200"/>
                  <a:pt x="6615" y="7385"/>
                  <a:pt x="6480" y="7385"/>
                </a:cubicBezTo>
                <a:close/>
                <a:moveTo>
                  <a:pt x="7965" y="7385"/>
                </a:moveTo>
                <a:cubicBezTo>
                  <a:pt x="7695" y="7385"/>
                  <a:pt x="7560" y="7200"/>
                  <a:pt x="7560" y="6831"/>
                </a:cubicBezTo>
                <a:cubicBezTo>
                  <a:pt x="7560" y="6646"/>
                  <a:pt x="7695" y="6462"/>
                  <a:pt x="7965" y="6462"/>
                </a:cubicBezTo>
                <a:cubicBezTo>
                  <a:pt x="8640" y="6462"/>
                  <a:pt x="8640" y="6462"/>
                  <a:pt x="8640" y="6462"/>
                </a:cubicBezTo>
                <a:cubicBezTo>
                  <a:pt x="8775" y="6462"/>
                  <a:pt x="9045" y="6646"/>
                  <a:pt x="9045" y="6831"/>
                </a:cubicBezTo>
                <a:cubicBezTo>
                  <a:pt x="9045" y="7200"/>
                  <a:pt x="8775" y="7385"/>
                  <a:pt x="8640" y="7385"/>
                </a:cubicBezTo>
                <a:lnTo>
                  <a:pt x="7965" y="7385"/>
                </a:lnTo>
                <a:close/>
                <a:moveTo>
                  <a:pt x="10395" y="6462"/>
                </a:moveTo>
                <a:cubicBezTo>
                  <a:pt x="10395" y="6646"/>
                  <a:pt x="10395" y="6831"/>
                  <a:pt x="10395" y="6831"/>
                </a:cubicBezTo>
                <a:cubicBezTo>
                  <a:pt x="10395" y="7015"/>
                  <a:pt x="10395" y="7200"/>
                  <a:pt x="10395" y="7200"/>
                </a:cubicBezTo>
                <a:cubicBezTo>
                  <a:pt x="10260" y="7385"/>
                  <a:pt x="10125" y="7385"/>
                  <a:pt x="10125" y="7385"/>
                </a:cubicBezTo>
                <a:cubicBezTo>
                  <a:pt x="9990" y="7385"/>
                  <a:pt x="9855" y="7385"/>
                  <a:pt x="9855" y="7200"/>
                </a:cubicBezTo>
                <a:cubicBezTo>
                  <a:pt x="9720" y="7200"/>
                  <a:pt x="9720" y="7015"/>
                  <a:pt x="9720" y="6831"/>
                </a:cubicBezTo>
                <a:cubicBezTo>
                  <a:pt x="9720" y="6831"/>
                  <a:pt x="9720" y="6646"/>
                  <a:pt x="9855" y="6462"/>
                </a:cubicBezTo>
                <a:cubicBezTo>
                  <a:pt x="9990" y="6277"/>
                  <a:pt x="10260" y="6277"/>
                  <a:pt x="10395" y="6462"/>
                </a:cubicBezTo>
                <a:close/>
                <a:moveTo>
                  <a:pt x="1755" y="18277"/>
                </a:moveTo>
                <a:cubicBezTo>
                  <a:pt x="5805" y="18277"/>
                  <a:pt x="5805" y="18277"/>
                  <a:pt x="5805" y="18277"/>
                </a:cubicBezTo>
                <a:cubicBezTo>
                  <a:pt x="5805" y="14215"/>
                  <a:pt x="5805" y="14215"/>
                  <a:pt x="5805" y="14215"/>
                </a:cubicBezTo>
                <a:cubicBezTo>
                  <a:pt x="1755" y="14215"/>
                  <a:pt x="1755" y="14215"/>
                  <a:pt x="1755" y="14215"/>
                </a:cubicBezTo>
                <a:lnTo>
                  <a:pt x="1755" y="18277"/>
                </a:lnTo>
                <a:close/>
                <a:moveTo>
                  <a:pt x="2565" y="15323"/>
                </a:moveTo>
                <a:cubicBezTo>
                  <a:pt x="4995" y="15323"/>
                  <a:pt x="4995" y="15323"/>
                  <a:pt x="4995" y="15323"/>
                </a:cubicBezTo>
                <a:cubicBezTo>
                  <a:pt x="4995" y="17169"/>
                  <a:pt x="4995" y="17169"/>
                  <a:pt x="4995" y="17169"/>
                </a:cubicBezTo>
                <a:cubicBezTo>
                  <a:pt x="2565" y="17169"/>
                  <a:pt x="2565" y="17169"/>
                  <a:pt x="2565" y="17169"/>
                </a:cubicBezTo>
                <a:lnTo>
                  <a:pt x="2565" y="15323"/>
                </a:lnTo>
                <a:close/>
                <a:moveTo>
                  <a:pt x="6480" y="18277"/>
                </a:moveTo>
                <a:cubicBezTo>
                  <a:pt x="10395" y="18277"/>
                  <a:pt x="10395" y="18277"/>
                  <a:pt x="10395" y="18277"/>
                </a:cubicBezTo>
                <a:cubicBezTo>
                  <a:pt x="10395" y="14215"/>
                  <a:pt x="10395" y="14215"/>
                  <a:pt x="10395" y="14215"/>
                </a:cubicBezTo>
                <a:cubicBezTo>
                  <a:pt x="6480" y="14215"/>
                  <a:pt x="6480" y="14215"/>
                  <a:pt x="6480" y="14215"/>
                </a:cubicBezTo>
                <a:lnTo>
                  <a:pt x="6480" y="18277"/>
                </a:lnTo>
                <a:close/>
                <a:moveTo>
                  <a:pt x="7155" y="15323"/>
                </a:moveTo>
                <a:cubicBezTo>
                  <a:pt x="9720" y="15323"/>
                  <a:pt x="9720" y="15323"/>
                  <a:pt x="9720" y="15323"/>
                </a:cubicBezTo>
                <a:cubicBezTo>
                  <a:pt x="9720" y="17169"/>
                  <a:pt x="9720" y="17169"/>
                  <a:pt x="9720" y="17169"/>
                </a:cubicBezTo>
                <a:cubicBezTo>
                  <a:pt x="7155" y="17169"/>
                  <a:pt x="7155" y="17169"/>
                  <a:pt x="7155" y="17169"/>
                </a:cubicBezTo>
                <a:lnTo>
                  <a:pt x="7155" y="15323"/>
                </a:lnTo>
                <a:close/>
                <a:moveTo>
                  <a:pt x="11205" y="18277"/>
                </a:moveTo>
                <a:cubicBezTo>
                  <a:pt x="15120" y="18277"/>
                  <a:pt x="15120" y="18277"/>
                  <a:pt x="15120" y="18277"/>
                </a:cubicBezTo>
                <a:cubicBezTo>
                  <a:pt x="15120" y="14215"/>
                  <a:pt x="15120" y="14215"/>
                  <a:pt x="15120" y="14215"/>
                </a:cubicBezTo>
                <a:cubicBezTo>
                  <a:pt x="11205" y="14215"/>
                  <a:pt x="11205" y="14215"/>
                  <a:pt x="11205" y="14215"/>
                </a:cubicBezTo>
                <a:lnTo>
                  <a:pt x="11205" y="18277"/>
                </a:lnTo>
                <a:close/>
                <a:moveTo>
                  <a:pt x="11880" y="15323"/>
                </a:moveTo>
                <a:cubicBezTo>
                  <a:pt x="14445" y="15323"/>
                  <a:pt x="14445" y="15323"/>
                  <a:pt x="14445" y="15323"/>
                </a:cubicBezTo>
                <a:cubicBezTo>
                  <a:pt x="14445" y="17169"/>
                  <a:pt x="14445" y="17169"/>
                  <a:pt x="14445" y="17169"/>
                </a:cubicBezTo>
                <a:cubicBezTo>
                  <a:pt x="11880" y="17169"/>
                  <a:pt x="11880" y="17169"/>
                  <a:pt x="11880" y="17169"/>
                </a:cubicBezTo>
                <a:lnTo>
                  <a:pt x="11880" y="15323"/>
                </a:lnTo>
                <a:close/>
                <a:moveTo>
                  <a:pt x="15795" y="18277"/>
                </a:moveTo>
                <a:cubicBezTo>
                  <a:pt x="19845" y="18277"/>
                  <a:pt x="19845" y="18277"/>
                  <a:pt x="19845" y="18277"/>
                </a:cubicBezTo>
                <a:cubicBezTo>
                  <a:pt x="19845" y="14215"/>
                  <a:pt x="19845" y="14215"/>
                  <a:pt x="19845" y="14215"/>
                </a:cubicBezTo>
                <a:cubicBezTo>
                  <a:pt x="15795" y="14215"/>
                  <a:pt x="15795" y="14215"/>
                  <a:pt x="15795" y="14215"/>
                </a:cubicBezTo>
                <a:lnTo>
                  <a:pt x="15795" y="18277"/>
                </a:lnTo>
                <a:close/>
                <a:moveTo>
                  <a:pt x="16605" y="15323"/>
                </a:moveTo>
                <a:cubicBezTo>
                  <a:pt x="19035" y="15323"/>
                  <a:pt x="19035" y="15323"/>
                  <a:pt x="19035" y="15323"/>
                </a:cubicBezTo>
                <a:cubicBezTo>
                  <a:pt x="19035" y="17169"/>
                  <a:pt x="19035" y="17169"/>
                  <a:pt x="19035" y="17169"/>
                </a:cubicBezTo>
                <a:cubicBezTo>
                  <a:pt x="16605" y="17169"/>
                  <a:pt x="16605" y="17169"/>
                  <a:pt x="16605" y="17169"/>
                </a:cubicBezTo>
                <a:lnTo>
                  <a:pt x="16605" y="1532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14" name="Freeform 1922"/>
          <p:cNvSpPr/>
          <p:nvPr/>
        </p:nvSpPr>
        <p:spPr>
          <a:xfrm>
            <a:off x="14515521" y="12013045"/>
            <a:ext cx="1093933" cy="8052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923"/>
                  <a:pt x="0" y="2031"/>
                </a:cubicBezTo>
                <a:cubicBezTo>
                  <a:pt x="0" y="19569"/>
                  <a:pt x="0" y="19569"/>
                  <a:pt x="0" y="19569"/>
                </a:cubicBezTo>
                <a:cubicBezTo>
                  <a:pt x="0" y="20677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677"/>
                  <a:pt x="21600" y="19569"/>
                </a:cubicBezTo>
                <a:cubicBezTo>
                  <a:pt x="21600" y="2031"/>
                  <a:pt x="21600" y="2031"/>
                  <a:pt x="21600" y="2031"/>
                </a:cubicBezTo>
                <a:cubicBezTo>
                  <a:pt x="21600" y="923"/>
                  <a:pt x="20925" y="0"/>
                  <a:pt x="20115" y="0"/>
                </a:cubicBezTo>
                <a:close/>
                <a:moveTo>
                  <a:pt x="20925" y="19569"/>
                </a:moveTo>
                <a:cubicBezTo>
                  <a:pt x="20925" y="20123"/>
                  <a:pt x="20520" y="20677"/>
                  <a:pt x="20115" y="20677"/>
                </a:cubicBezTo>
                <a:cubicBezTo>
                  <a:pt x="1485" y="20677"/>
                  <a:pt x="1485" y="20677"/>
                  <a:pt x="1485" y="20677"/>
                </a:cubicBezTo>
                <a:cubicBezTo>
                  <a:pt x="1080" y="20677"/>
                  <a:pt x="675" y="20123"/>
                  <a:pt x="675" y="19569"/>
                </a:cubicBezTo>
                <a:cubicBezTo>
                  <a:pt x="675" y="2031"/>
                  <a:pt x="675" y="2031"/>
                  <a:pt x="675" y="2031"/>
                </a:cubicBezTo>
                <a:cubicBezTo>
                  <a:pt x="675" y="1477"/>
                  <a:pt x="1080" y="923"/>
                  <a:pt x="1485" y="923"/>
                </a:cubicBezTo>
                <a:cubicBezTo>
                  <a:pt x="20115" y="923"/>
                  <a:pt x="20115" y="923"/>
                  <a:pt x="20115" y="923"/>
                </a:cubicBezTo>
                <a:cubicBezTo>
                  <a:pt x="20520" y="923"/>
                  <a:pt x="20925" y="1477"/>
                  <a:pt x="20925" y="2031"/>
                </a:cubicBezTo>
                <a:lnTo>
                  <a:pt x="20925" y="19569"/>
                </a:lnTo>
                <a:close/>
                <a:moveTo>
                  <a:pt x="6075" y="14769"/>
                </a:moveTo>
                <a:cubicBezTo>
                  <a:pt x="6075" y="14954"/>
                  <a:pt x="5940" y="15323"/>
                  <a:pt x="5805" y="15323"/>
                </a:cubicBezTo>
                <a:cubicBezTo>
                  <a:pt x="2565" y="15323"/>
                  <a:pt x="2565" y="15323"/>
                  <a:pt x="2565" y="15323"/>
                </a:cubicBezTo>
                <a:cubicBezTo>
                  <a:pt x="2295" y="15323"/>
                  <a:pt x="2160" y="14954"/>
                  <a:pt x="2160" y="14769"/>
                </a:cubicBezTo>
                <a:cubicBezTo>
                  <a:pt x="2160" y="14585"/>
                  <a:pt x="2295" y="14215"/>
                  <a:pt x="2565" y="14215"/>
                </a:cubicBezTo>
                <a:cubicBezTo>
                  <a:pt x="5805" y="14215"/>
                  <a:pt x="5805" y="14215"/>
                  <a:pt x="5805" y="14215"/>
                </a:cubicBezTo>
                <a:cubicBezTo>
                  <a:pt x="5940" y="14215"/>
                  <a:pt x="6075" y="14585"/>
                  <a:pt x="6075" y="14769"/>
                </a:cubicBezTo>
                <a:close/>
                <a:moveTo>
                  <a:pt x="10800" y="14769"/>
                </a:moveTo>
                <a:cubicBezTo>
                  <a:pt x="10800" y="14954"/>
                  <a:pt x="10665" y="15323"/>
                  <a:pt x="10395" y="15323"/>
                </a:cubicBezTo>
                <a:cubicBezTo>
                  <a:pt x="7155" y="15323"/>
                  <a:pt x="7155" y="15323"/>
                  <a:pt x="7155" y="15323"/>
                </a:cubicBezTo>
                <a:cubicBezTo>
                  <a:pt x="7020" y="15323"/>
                  <a:pt x="6885" y="14954"/>
                  <a:pt x="6885" y="14769"/>
                </a:cubicBezTo>
                <a:cubicBezTo>
                  <a:pt x="6885" y="14585"/>
                  <a:pt x="7020" y="14215"/>
                  <a:pt x="7155" y="14215"/>
                </a:cubicBezTo>
                <a:cubicBezTo>
                  <a:pt x="10395" y="14215"/>
                  <a:pt x="10395" y="14215"/>
                  <a:pt x="10395" y="14215"/>
                </a:cubicBezTo>
                <a:cubicBezTo>
                  <a:pt x="10665" y="14215"/>
                  <a:pt x="10800" y="14585"/>
                  <a:pt x="10800" y="14769"/>
                </a:cubicBezTo>
                <a:close/>
                <a:moveTo>
                  <a:pt x="3240" y="17169"/>
                </a:moveTo>
                <a:cubicBezTo>
                  <a:pt x="3240" y="17538"/>
                  <a:pt x="3105" y="17723"/>
                  <a:pt x="2835" y="17723"/>
                </a:cubicBezTo>
                <a:cubicBezTo>
                  <a:pt x="2565" y="17723"/>
                  <a:pt x="2565" y="17723"/>
                  <a:pt x="2565" y="17723"/>
                </a:cubicBezTo>
                <a:cubicBezTo>
                  <a:pt x="2295" y="17723"/>
                  <a:pt x="2160" y="17538"/>
                  <a:pt x="2160" y="17169"/>
                </a:cubicBezTo>
                <a:cubicBezTo>
                  <a:pt x="2160" y="16985"/>
                  <a:pt x="2295" y="16800"/>
                  <a:pt x="2565" y="16800"/>
                </a:cubicBezTo>
                <a:cubicBezTo>
                  <a:pt x="2835" y="16800"/>
                  <a:pt x="2835" y="16800"/>
                  <a:pt x="2835" y="16800"/>
                </a:cubicBezTo>
                <a:cubicBezTo>
                  <a:pt x="3105" y="16800"/>
                  <a:pt x="3240" y="16985"/>
                  <a:pt x="3240" y="17169"/>
                </a:cubicBezTo>
                <a:close/>
                <a:moveTo>
                  <a:pt x="5400" y="17169"/>
                </a:moveTo>
                <a:cubicBezTo>
                  <a:pt x="5400" y="17538"/>
                  <a:pt x="5265" y="17723"/>
                  <a:pt x="4995" y="17723"/>
                </a:cubicBezTo>
                <a:cubicBezTo>
                  <a:pt x="4320" y="17723"/>
                  <a:pt x="4320" y="17723"/>
                  <a:pt x="4320" y="17723"/>
                </a:cubicBezTo>
                <a:cubicBezTo>
                  <a:pt x="4185" y="17723"/>
                  <a:pt x="3915" y="17538"/>
                  <a:pt x="3915" y="17169"/>
                </a:cubicBezTo>
                <a:cubicBezTo>
                  <a:pt x="3915" y="16985"/>
                  <a:pt x="4185" y="16800"/>
                  <a:pt x="4320" y="16800"/>
                </a:cubicBezTo>
                <a:cubicBezTo>
                  <a:pt x="4995" y="16800"/>
                  <a:pt x="4995" y="16800"/>
                  <a:pt x="4995" y="16800"/>
                </a:cubicBezTo>
                <a:cubicBezTo>
                  <a:pt x="5265" y="16800"/>
                  <a:pt x="5400" y="16985"/>
                  <a:pt x="5400" y="17169"/>
                </a:cubicBezTo>
                <a:close/>
                <a:moveTo>
                  <a:pt x="7155" y="17169"/>
                </a:moveTo>
                <a:cubicBezTo>
                  <a:pt x="7155" y="17538"/>
                  <a:pt x="7020" y="17723"/>
                  <a:pt x="6885" y="17723"/>
                </a:cubicBezTo>
                <a:cubicBezTo>
                  <a:pt x="6480" y="17723"/>
                  <a:pt x="6480" y="17723"/>
                  <a:pt x="6480" y="17723"/>
                </a:cubicBezTo>
                <a:cubicBezTo>
                  <a:pt x="6345" y="17723"/>
                  <a:pt x="6075" y="17538"/>
                  <a:pt x="6075" y="17169"/>
                </a:cubicBezTo>
                <a:cubicBezTo>
                  <a:pt x="6075" y="16985"/>
                  <a:pt x="6345" y="16800"/>
                  <a:pt x="6480" y="16800"/>
                </a:cubicBezTo>
                <a:cubicBezTo>
                  <a:pt x="6885" y="16800"/>
                  <a:pt x="6885" y="16800"/>
                  <a:pt x="6885" y="16800"/>
                </a:cubicBezTo>
                <a:cubicBezTo>
                  <a:pt x="7020" y="16800"/>
                  <a:pt x="7155" y="16985"/>
                  <a:pt x="7155" y="17169"/>
                </a:cubicBezTo>
                <a:close/>
                <a:moveTo>
                  <a:pt x="9315" y="17169"/>
                </a:moveTo>
                <a:cubicBezTo>
                  <a:pt x="9315" y="17538"/>
                  <a:pt x="9180" y="17723"/>
                  <a:pt x="9045" y="17723"/>
                </a:cubicBezTo>
                <a:cubicBezTo>
                  <a:pt x="8235" y="17723"/>
                  <a:pt x="8235" y="17723"/>
                  <a:pt x="8235" y="17723"/>
                </a:cubicBezTo>
                <a:cubicBezTo>
                  <a:pt x="8100" y="17723"/>
                  <a:pt x="7965" y="17538"/>
                  <a:pt x="7965" y="17169"/>
                </a:cubicBezTo>
                <a:cubicBezTo>
                  <a:pt x="7965" y="16985"/>
                  <a:pt x="8100" y="16800"/>
                  <a:pt x="8235" y="16800"/>
                </a:cubicBezTo>
                <a:cubicBezTo>
                  <a:pt x="9045" y="16800"/>
                  <a:pt x="9045" y="16800"/>
                  <a:pt x="9045" y="16800"/>
                </a:cubicBezTo>
                <a:cubicBezTo>
                  <a:pt x="9180" y="16800"/>
                  <a:pt x="9315" y="16985"/>
                  <a:pt x="9315" y="17169"/>
                </a:cubicBezTo>
                <a:close/>
                <a:moveTo>
                  <a:pt x="10665" y="16800"/>
                </a:moveTo>
                <a:cubicBezTo>
                  <a:pt x="10800" y="16985"/>
                  <a:pt x="10800" y="17169"/>
                  <a:pt x="10800" y="17169"/>
                </a:cubicBezTo>
                <a:cubicBezTo>
                  <a:pt x="10800" y="17354"/>
                  <a:pt x="10800" y="17538"/>
                  <a:pt x="10665" y="17538"/>
                </a:cubicBezTo>
                <a:cubicBezTo>
                  <a:pt x="10665" y="17723"/>
                  <a:pt x="10530" y="17723"/>
                  <a:pt x="10395" y="17723"/>
                </a:cubicBezTo>
                <a:cubicBezTo>
                  <a:pt x="10395" y="17723"/>
                  <a:pt x="10260" y="17723"/>
                  <a:pt x="10125" y="17538"/>
                </a:cubicBezTo>
                <a:cubicBezTo>
                  <a:pt x="10125" y="17538"/>
                  <a:pt x="10125" y="17354"/>
                  <a:pt x="10125" y="17169"/>
                </a:cubicBezTo>
                <a:cubicBezTo>
                  <a:pt x="10125" y="17169"/>
                  <a:pt x="10125" y="16985"/>
                  <a:pt x="10125" y="16800"/>
                </a:cubicBezTo>
                <a:cubicBezTo>
                  <a:pt x="10260" y="16615"/>
                  <a:pt x="10530" y="16615"/>
                  <a:pt x="10665" y="16800"/>
                </a:cubicBezTo>
                <a:close/>
                <a:moveTo>
                  <a:pt x="17280" y="12369"/>
                </a:moveTo>
                <a:cubicBezTo>
                  <a:pt x="16875" y="12369"/>
                  <a:pt x="16335" y="12554"/>
                  <a:pt x="16065" y="12738"/>
                </a:cubicBezTo>
                <a:cubicBezTo>
                  <a:pt x="15660" y="12554"/>
                  <a:pt x="15255" y="12369"/>
                  <a:pt x="14715" y="12369"/>
                </a:cubicBezTo>
                <a:cubicBezTo>
                  <a:pt x="13365" y="12369"/>
                  <a:pt x="12285" y="13846"/>
                  <a:pt x="12285" y="15692"/>
                </a:cubicBezTo>
                <a:cubicBezTo>
                  <a:pt x="12285" y="17723"/>
                  <a:pt x="13365" y="19200"/>
                  <a:pt x="14715" y="19200"/>
                </a:cubicBezTo>
                <a:cubicBezTo>
                  <a:pt x="15255" y="19200"/>
                  <a:pt x="15660" y="19015"/>
                  <a:pt x="16065" y="18646"/>
                </a:cubicBezTo>
                <a:cubicBezTo>
                  <a:pt x="16335" y="19015"/>
                  <a:pt x="16875" y="19200"/>
                  <a:pt x="17280" y="19200"/>
                </a:cubicBezTo>
                <a:cubicBezTo>
                  <a:pt x="18630" y="19200"/>
                  <a:pt x="19845" y="17723"/>
                  <a:pt x="19845" y="15692"/>
                </a:cubicBezTo>
                <a:cubicBezTo>
                  <a:pt x="19845" y="13846"/>
                  <a:pt x="18630" y="12369"/>
                  <a:pt x="17280" y="12369"/>
                </a:cubicBezTo>
                <a:close/>
                <a:moveTo>
                  <a:pt x="16605" y="15692"/>
                </a:moveTo>
                <a:cubicBezTo>
                  <a:pt x="16605" y="16431"/>
                  <a:pt x="16335" y="16985"/>
                  <a:pt x="16065" y="17538"/>
                </a:cubicBezTo>
                <a:cubicBezTo>
                  <a:pt x="15660" y="16985"/>
                  <a:pt x="15525" y="16431"/>
                  <a:pt x="15525" y="15692"/>
                </a:cubicBezTo>
                <a:cubicBezTo>
                  <a:pt x="15525" y="15138"/>
                  <a:pt x="15660" y="14400"/>
                  <a:pt x="16065" y="14031"/>
                </a:cubicBezTo>
                <a:cubicBezTo>
                  <a:pt x="16335" y="14400"/>
                  <a:pt x="16605" y="15138"/>
                  <a:pt x="16605" y="15692"/>
                </a:cubicBezTo>
                <a:close/>
                <a:moveTo>
                  <a:pt x="12960" y="15692"/>
                </a:moveTo>
                <a:cubicBezTo>
                  <a:pt x="12960" y="14400"/>
                  <a:pt x="13770" y="13292"/>
                  <a:pt x="14715" y="13292"/>
                </a:cubicBezTo>
                <a:cubicBezTo>
                  <a:pt x="14985" y="13292"/>
                  <a:pt x="15255" y="13292"/>
                  <a:pt x="15390" y="13477"/>
                </a:cubicBezTo>
                <a:cubicBezTo>
                  <a:pt x="14985" y="14031"/>
                  <a:pt x="14715" y="14954"/>
                  <a:pt x="14715" y="15692"/>
                </a:cubicBezTo>
                <a:cubicBezTo>
                  <a:pt x="14715" y="16615"/>
                  <a:pt x="14985" y="17354"/>
                  <a:pt x="15390" y="18092"/>
                </a:cubicBezTo>
                <a:cubicBezTo>
                  <a:pt x="15255" y="18092"/>
                  <a:pt x="14985" y="18277"/>
                  <a:pt x="14715" y="18277"/>
                </a:cubicBezTo>
                <a:cubicBezTo>
                  <a:pt x="13770" y="18277"/>
                  <a:pt x="12960" y="17169"/>
                  <a:pt x="12960" y="15692"/>
                </a:cubicBezTo>
                <a:close/>
                <a:moveTo>
                  <a:pt x="17280" y="18277"/>
                </a:moveTo>
                <a:cubicBezTo>
                  <a:pt x="17010" y="18277"/>
                  <a:pt x="16875" y="18092"/>
                  <a:pt x="16605" y="18092"/>
                </a:cubicBezTo>
                <a:cubicBezTo>
                  <a:pt x="17010" y="17354"/>
                  <a:pt x="17280" y="16615"/>
                  <a:pt x="17280" y="15692"/>
                </a:cubicBezTo>
                <a:cubicBezTo>
                  <a:pt x="17280" y="14954"/>
                  <a:pt x="17010" y="14031"/>
                  <a:pt x="16605" y="13477"/>
                </a:cubicBezTo>
                <a:cubicBezTo>
                  <a:pt x="16875" y="13292"/>
                  <a:pt x="17010" y="13292"/>
                  <a:pt x="17280" y="13292"/>
                </a:cubicBezTo>
                <a:cubicBezTo>
                  <a:pt x="18225" y="13292"/>
                  <a:pt x="19035" y="14400"/>
                  <a:pt x="19035" y="15692"/>
                </a:cubicBezTo>
                <a:cubicBezTo>
                  <a:pt x="19035" y="17169"/>
                  <a:pt x="18225" y="18277"/>
                  <a:pt x="17280" y="18277"/>
                </a:cubicBezTo>
                <a:close/>
                <a:moveTo>
                  <a:pt x="2970" y="10892"/>
                </a:moveTo>
                <a:cubicBezTo>
                  <a:pt x="5130" y="10892"/>
                  <a:pt x="5130" y="10892"/>
                  <a:pt x="5130" y="10892"/>
                </a:cubicBezTo>
                <a:cubicBezTo>
                  <a:pt x="5670" y="10892"/>
                  <a:pt x="5670" y="10892"/>
                  <a:pt x="5670" y="10892"/>
                </a:cubicBezTo>
                <a:cubicBezTo>
                  <a:pt x="7830" y="10892"/>
                  <a:pt x="7830" y="10892"/>
                  <a:pt x="7830" y="10892"/>
                </a:cubicBezTo>
                <a:cubicBezTo>
                  <a:pt x="8235" y="10892"/>
                  <a:pt x="8640" y="10338"/>
                  <a:pt x="8640" y="9785"/>
                </a:cubicBezTo>
                <a:cubicBezTo>
                  <a:pt x="8640" y="5723"/>
                  <a:pt x="8640" y="5723"/>
                  <a:pt x="8640" y="5723"/>
                </a:cubicBezTo>
                <a:cubicBezTo>
                  <a:pt x="8640" y="4985"/>
                  <a:pt x="8640" y="4985"/>
                  <a:pt x="8640" y="4985"/>
                </a:cubicBezTo>
                <a:cubicBezTo>
                  <a:pt x="8640" y="4431"/>
                  <a:pt x="8235" y="3877"/>
                  <a:pt x="7830" y="3877"/>
                </a:cubicBezTo>
                <a:cubicBezTo>
                  <a:pt x="5130" y="3877"/>
                  <a:pt x="5130" y="3877"/>
                  <a:pt x="5130" y="3877"/>
                </a:cubicBezTo>
                <a:cubicBezTo>
                  <a:pt x="2970" y="3877"/>
                  <a:pt x="2970" y="3877"/>
                  <a:pt x="2970" y="3877"/>
                </a:cubicBezTo>
                <a:cubicBezTo>
                  <a:pt x="2565" y="3877"/>
                  <a:pt x="2160" y="4431"/>
                  <a:pt x="2160" y="4985"/>
                </a:cubicBezTo>
                <a:cubicBezTo>
                  <a:pt x="2160" y="9785"/>
                  <a:pt x="2160" y="9785"/>
                  <a:pt x="2160" y="9785"/>
                </a:cubicBezTo>
                <a:cubicBezTo>
                  <a:pt x="2160" y="10338"/>
                  <a:pt x="2565" y="10892"/>
                  <a:pt x="2970" y="10892"/>
                </a:cubicBezTo>
                <a:close/>
                <a:moveTo>
                  <a:pt x="4320" y="7938"/>
                </a:moveTo>
                <a:cubicBezTo>
                  <a:pt x="2835" y="7938"/>
                  <a:pt x="2835" y="7938"/>
                  <a:pt x="2835" y="7938"/>
                </a:cubicBezTo>
                <a:cubicBezTo>
                  <a:pt x="2835" y="6831"/>
                  <a:pt x="2835" y="6831"/>
                  <a:pt x="2835" y="6831"/>
                </a:cubicBezTo>
                <a:cubicBezTo>
                  <a:pt x="4320" y="6831"/>
                  <a:pt x="4320" y="6831"/>
                  <a:pt x="4320" y="6831"/>
                </a:cubicBezTo>
                <a:lnTo>
                  <a:pt x="4320" y="7938"/>
                </a:lnTo>
                <a:close/>
                <a:moveTo>
                  <a:pt x="2835" y="9785"/>
                </a:moveTo>
                <a:cubicBezTo>
                  <a:pt x="2835" y="8862"/>
                  <a:pt x="2835" y="8862"/>
                  <a:pt x="2835" y="8862"/>
                </a:cubicBezTo>
                <a:cubicBezTo>
                  <a:pt x="4320" y="8862"/>
                  <a:pt x="4320" y="8862"/>
                  <a:pt x="4320" y="8862"/>
                </a:cubicBezTo>
                <a:cubicBezTo>
                  <a:pt x="4320" y="9785"/>
                  <a:pt x="4320" y="9785"/>
                  <a:pt x="4320" y="9785"/>
                </a:cubicBezTo>
                <a:cubicBezTo>
                  <a:pt x="4320" y="9785"/>
                  <a:pt x="4320" y="9785"/>
                  <a:pt x="4320" y="9785"/>
                </a:cubicBezTo>
                <a:cubicBezTo>
                  <a:pt x="2970" y="9785"/>
                  <a:pt x="2970" y="9785"/>
                  <a:pt x="2970" y="9785"/>
                </a:cubicBezTo>
                <a:cubicBezTo>
                  <a:pt x="2970" y="9785"/>
                  <a:pt x="2835" y="9785"/>
                  <a:pt x="2835" y="9785"/>
                </a:cubicBezTo>
                <a:close/>
                <a:moveTo>
                  <a:pt x="7965" y="7938"/>
                </a:moveTo>
                <a:cubicBezTo>
                  <a:pt x="6480" y="7938"/>
                  <a:pt x="6480" y="7938"/>
                  <a:pt x="6480" y="7938"/>
                </a:cubicBezTo>
                <a:cubicBezTo>
                  <a:pt x="6480" y="7015"/>
                  <a:pt x="6480" y="7015"/>
                  <a:pt x="6480" y="7015"/>
                </a:cubicBezTo>
                <a:cubicBezTo>
                  <a:pt x="6480" y="7015"/>
                  <a:pt x="6480" y="6831"/>
                  <a:pt x="6615" y="6831"/>
                </a:cubicBezTo>
                <a:cubicBezTo>
                  <a:pt x="7830" y="6831"/>
                  <a:pt x="7830" y="6831"/>
                  <a:pt x="7830" y="6831"/>
                </a:cubicBezTo>
                <a:cubicBezTo>
                  <a:pt x="7830" y="6831"/>
                  <a:pt x="7830" y="6831"/>
                  <a:pt x="7965" y="6831"/>
                </a:cubicBezTo>
                <a:lnTo>
                  <a:pt x="7965" y="7938"/>
                </a:lnTo>
                <a:close/>
                <a:moveTo>
                  <a:pt x="7830" y="9785"/>
                </a:moveTo>
                <a:cubicBezTo>
                  <a:pt x="6480" y="9785"/>
                  <a:pt x="6480" y="9785"/>
                  <a:pt x="6480" y="9785"/>
                </a:cubicBezTo>
                <a:cubicBezTo>
                  <a:pt x="6480" y="9785"/>
                  <a:pt x="6480" y="9785"/>
                  <a:pt x="6480" y="9785"/>
                </a:cubicBezTo>
                <a:cubicBezTo>
                  <a:pt x="6480" y="8862"/>
                  <a:pt x="6480" y="8862"/>
                  <a:pt x="6480" y="8862"/>
                </a:cubicBezTo>
                <a:cubicBezTo>
                  <a:pt x="7965" y="8862"/>
                  <a:pt x="7965" y="8862"/>
                  <a:pt x="7965" y="8862"/>
                </a:cubicBezTo>
                <a:cubicBezTo>
                  <a:pt x="7965" y="9785"/>
                  <a:pt x="7965" y="9785"/>
                  <a:pt x="7965" y="9785"/>
                </a:cubicBezTo>
                <a:cubicBezTo>
                  <a:pt x="7965" y="9785"/>
                  <a:pt x="7830" y="9785"/>
                  <a:pt x="7830" y="9785"/>
                </a:cubicBezTo>
                <a:close/>
                <a:moveTo>
                  <a:pt x="7830" y="4985"/>
                </a:moveTo>
                <a:cubicBezTo>
                  <a:pt x="7830" y="4985"/>
                  <a:pt x="7965" y="4985"/>
                  <a:pt x="7965" y="4985"/>
                </a:cubicBezTo>
                <a:cubicBezTo>
                  <a:pt x="7965" y="5723"/>
                  <a:pt x="7965" y="5723"/>
                  <a:pt x="7965" y="5723"/>
                </a:cubicBezTo>
                <a:cubicBezTo>
                  <a:pt x="7965" y="5908"/>
                  <a:pt x="7830" y="5908"/>
                  <a:pt x="7830" y="5908"/>
                </a:cubicBezTo>
                <a:cubicBezTo>
                  <a:pt x="6615" y="5908"/>
                  <a:pt x="6615" y="5908"/>
                  <a:pt x="6615" y="5908"/>
                </a:cubicBezTo>
                <a:cubicBezTo>
                  <a:pt x="6075" y="5908"/>
                  <a:pt x="5805" y="6462"/>
                  <a:pt x="5805" y="7015"/>
                </a:cubicBezTo>
                <a:cubicBezTo>
                  <a:pt x="5805" y="9785"/>
                  <a:pt x="5805" y="9785"/>
                  <a:pt x="5805" y="9785"/>
                </a:cubicBezTo>
                <a:cubicBezTo>
                  <a:pt x="5805" y="9785"/>
                  <a:pt x="5670" y="9785"/>
                  <a:pt x="5670" y="9785"/>
                </a:cubicBezTo>
                <a:cubicBezTo>
                  <a:pt x="5130" y="9785"/>
                  <a:pt x="5130" y="9785"/>
                  <a:pt x="5130" y="9785"/>
                </a:cubicBezTo>
                <a:cubicBezTo>
                  <a:pt x="5130" y="9785"/>
                  <a:pt x="4995" y="9785"/>
                  <a:pt x="4995" y="9785"/>
                </a:cubicBezTo>
                <a:cubicBezTo>
                  <a:pt x="4995" y="4985"/>
                  <a:pt x="4995" y="4985"/>
                  <a:pt x="4995" y="4985"/>
                </a:cubicBezTo>
                <a:cubicBezTo>
                  <a:pt x="4995" y="4985"/>
                  <a:pt x="5130" y="4985"/>
                  <a:pt x="5130" y="4985"/>
                </a:cubicBezTo>
                <a:lnTo>
                  <a:pt x="7830" y="4985"/>
                </a:lnTo>
                <a:close/>
                <a:moveTo>
                  <a:pt x="2970" y="4985"/>
                </a:moveTo>
                <a:cubicBezTo>
                  <a:pt x="4320" y="4985"/>
                  <a:pt x="4320" y="4985"/>
                  <a:pt x="4320" y="4985"/>
                </a:cubicBezTo>
                <a:cubicBezTo>
                  <a:pt x="4320" y="4985"/>
                  <a:pt x="4320" y="4985"/>
                  <a:pt x="4320" y="4985"/>
                </a:cubicBezTo>
                <a:cubicBezTo>
                  <a:pt x="4320" y="5908"/>
                  <a:pt x="4320" y="5908"/>
                  <a:pt x="4320" y="5908"/>
                </a:cubicBezTo>
                <a:cubicBezTo>
                  <a:pt x="2835" y="5908"/>
                  <a:pt x="2835" y="5908"/>
                  <a:pt x="2835" y="5908"/>
                </a:cubicBezTo>
                <a:cubicBezTo>
                  <a:pt x="2835" y="4985"/>
                  <a:pt x="2835" y="4985"/>
                  <a:pt x="2835" y="4985"/>
                </a:cubicBezTo>
                <a:cubicBezTo>
                  <a:pt x="2835" y="4985"/>
                  <a:pt x="2970" y="4985"/>
                  <a:pt x="2970" y="49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15" name="Freeform 1923"/>
          <p:cNvSpPr/>
          <p:nvPr/>
        </p:nvSpPr>
        <p:spPr>
          <a:xfrm>
            <a:off x="16429181" y="868796"/>
            <a:ext cx="1091047" cy="8052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923"/>
                  <a:pt x="0" y="2031"/>
                </a:cubicBezTo>
                <a:cubicBezTo>
                  <a:pt x="0" y="19569"/>
                  <a:pt x="0" y="19569"/>
                  <a:pt x="0" y="19569"/>
                </a:cubicBezTo>
                <a:cubicBezTo>
                  <a:pt x="0" y="20677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677"/>
                  <a:pt x="21600" y="19569"/>
                </a:cubicBezTo>
                <a:cubicBezTo>
                  <a:pt x="21600" y="2031"/>
                  <a:pt x="21600" y="2031"/>
                  <a:pt x="21600" y="2031"/>
                </a:cubicBezTo>
                <a:cubicBezTo>
                  <a:pt x="21600" y="923"/>
                  <a:pt x="20925" y="0"/>
                  <a:pt x="20115" y="0"/>
                </a:cubicBezTo>
                <a:close/>
                <a:moveTo>
                  <a:pt x="20925" y="19569"/>
                </a:moveTo>
                <a:cubicBezTo>
                  <a:pt x="20925" y="20123"/>
                  <a:pt x="20520" y="20677"/>
                  <a:pt x="20115" y="20677"/>
                </a:cubicBezTo>
                <a:cubicBezTo>
                  <a:pt x="1485" y="20677"/>
                  <a:pt x="1485" y="20677"/>
                  <a:pt x="1485" y="20677"/>
                </a:cubicBezTo>
                <a:cubicBezTo>
                  <a:pt x="1080" y="20677"/>
                  <a:pt x="675" y="20123"/>
                  <a:pt x="675" y="19569"/>
                </a:cubicBezTo>
                <a:cubicBezTo>
                  <a:pt x="675" y="2031"/>
                  <a:pt x="675" y="2031"/>
                  <a:pt x="675" y="2031"/>
                </a:cubicBezTo>
                <a:cubicBezTo>
                  <a:pt x="675" y="1477"/>
                  <a:pt x="1080" y="923"/>
                  <a:pt x="1485" y="923"/>
                </a:cubicBezTo>
                <a:cubicBezTo>
                  <a:pt x="20115" y="923"/>
                  <a:pt x="20115" y="923"/>
                  <a:pt x="20115" y="923"/>
                </a:cubicBezTo>
                <a:cubicBezTo>
                  <a:pt x="20520" y="923"/>
                  <a:pt x="20925" y="1477"/>
                  <a:pt x="20925" y="2031"/>
                </a:cubicBezTo>
                <a:lnTo>
                  <a:pt x="20925" y="19569"/>
                </a:lnTo>
                <a:close/>
                <a:moveTo>
                  <a:pt x="1755" y="18277"/>
                </a:moveTo>
                <a:cubicBezTo>
                  <a:pt x="5805" y="18277"/>
                  <a:pt x="5805" y="18277"/>
                  <a:pt x="5805" y="18277"/>
                </a:cubicBezTo>
                <a:cubicBezTo>
                  <a:pt x="5805" y="14215"/>
                  <a:pt x="5805" y="14215"/>
                  <a:pt x="5805" y="14215"/>
                </a:cubicBezTo>
                <a:cubicBezTo>
                  <a:pt x="1755" y="14215"/>
                  <a:pt x="1755" y="14215"/>
                  <a:pt x="1755" y="14215"/>
                </a:cubicBezTo>
                <a:lnTo>
                  <a:pt x="1755" y="18277"/>
                </a:lnTo>
                <a:close/>
                <a:moveTo>
                  <a:pt x="2565" y="15323"/>
                </a:moveTo>
                <a:cubicBezTo>
                  <a:pt x="4995" y="15323"/>
                  <a:pt x="4995" y="15323"/>
                  <a:pt x="4995" y="15323"/>
                </a:cubicBezTo>
                <a:cubicBezTo>
                  <a:pt x="4995" y="17169"/>
                  <a:pt x="4995" y="17169"/>
                  <a:pt x="4995" y="17169"/>
                </a:cubicBezTo>
                <a:cubicBezTo>
                  <a:pt x="2565" y="17169"/>
                  <a:pt x="2565" y="17169"/>
                  <a:pt x="2565" y="17169"/>
                </a:cubicBezTo>
                <a:lnTo>
                  <a:pt x="2565" y="15323"/>
                </a:lnTo>
                <a:close/>
                <a:moveTo>
                  <a:pt x="6480" y="18277"/>
                </a:moveTo>
                <a:cubicBezTo>
                  <a:pt x="10395" y="18277"/>
                  <a:pt x="10395" y="18277"/>
                  <a:pt x="10395" y="18277"/>
                </a:cubicBezTo>
                <a:cubicBezTo>
                  <a:pt x="10395" y="14215"/>
                  <a:pt x="10395" y="14215"/>
                  <a:pt x="10395" y="14215"/>
                </a:cubicBezTo>
                <a:cubicBezTo>
                  <a:pt x="6480" y="14215"/>
                  <a:pt x="6480" y="14215"/>
                  <a:pt x="6480" y="14215"/>
                </a:cubicBezTo>
                <a:lnTo>
                  <a:pt x="6480" y="18277"/>
                </a:lnTo>
                <a:close/>
                <a:moveTo>
                  <a:pt x="7155" y="15323"/>
                </a:moveTo>
                <a:cubicBezTo>
                  <a:pt x="9720" y="15323"/>
                  <a:pt x="9720" y="15323"/>
                  <a:pt x="9720" y="15323"/>
                </a:cubicBezTo>
                <a:cubicBezTo>
                  <a:pt x="9720" y="17169"/>
                  <a:pt x="9720" y="17169"/>
                  <a:pt x="9720" y="17169"/>
                </a:cubicBezTo>
                <a:cubicBezTo>
                  <a:pt x="7155" y="17169"/>
                  <a:pt x="7155" y="17169"/>
                  <a:pt x="7155" y="17169"/>
                </a:cubicBezTo>
                <a:lnTo>
                  <a:pt x="7155" y="15323"/>
                </a:lnTo>
                <a:close/>
                <a:moveTo>
                  <a:pt x="11205" y="18277"/>
                </a:moveTo>
                <a:cubicBezTo>
                  <a:pt x="15120" y="18277"/>
                  <a:pt x="15120" y="18277"/>
                  <a:pt x="15120" y="18277"/>
                </a:cubicBezTo>
                <a:cubicBezTo>
                  <a:pt x="15120" y="14215"/>
                  <a:pt x="15120" y="14215"/>
                  <a:pt x="15120" y="14215"/>
                </a:cubicBezTo>
                <a:cubicBezTo>
                  <a:pt x="11205" y="14215"/>
                  <a:pt x="11205" y="14215"/>
                  <a:pt x="11205" y="14215"/>
                </a:cubicBezTo>
                <a:lnTo>
                  <a:pt x="11205" y="18277"/>
                </a:lnTo>
                <a:close/>
                <a:moveTo>
                  <a:pt x="11880" y="15323"/>
                </a:moveTo>
                <a:cubicBezTo>
                  <a:pt x="14445" y="15323"/>
                  <a:pt x="14445" y="15323"/>
                  <a:pt x="14445" y="15323"/>
                </a:cubicBezTo>
                <a:cubicBezTo>
                  <a:pt x="14445" y="17169"/>
                  <a:pt x="14445" y="17169"/>
                  <a:pt x="14445" y="17169"/>
                </a:cubicBezTo>
                <a:cubicBezTo>
                  <a:pt x="11880" y="17169"/>
                  <a:pt x="11880" y="17169"/>
                  <a:pt x="11880" y="17169"/>
                </a:cubicBezTo>
                <a:lnTo>
                  <a:pt x="11880" y="15323"/>
                </a:lnTo>
                <a:close/>
                <a:moveTo>
                  <a:pt x="15795" y="18277"/>
                </a:moveTo>
                <a:cubicBezTo>
                  <a:pt x="19845" y="18277"/>
                  <a:pt x="19845" y="18277"/>
                  <a:pt x="19845" y="18277"/>
                </a:cubicBezTo>
                <a:cubicBezTo>
                  <a:pt x="19845" y="14215"/>
                  <a:pt x="19845" y="14215"/>
                  <a:pt x="19845" y="14215"/>
                </a:cubicBezTo>
                <a:cubicBezTo>
                  <a:pt x="15795" y="14215"/>
                  <a:pt x="15795" y="14215"/>
                  <a:pt x="15795" y="14215"/>
                </a:cubicBezTo>
                <a:lnTo>
                  <a:pt x="15795" y="18277"/>
                </a:lnTo>
                <a:close/>
                <a:moveTo>
                  <a:pt x="16605" y="15323"/>
                </a:moveTo>
                <a:cubicBezTo>
                  <a:pt x="19035" y="15323"/>
                  <a:pt x="19035" y="15323"/>
                  <a:pt x="19035" y="15323"/>
                </a:cubicBezTo>
                <a:cubicBezTo>
                  <a:pt x="19035" y="17169"/>
                  <a:pt x="19035" y="17169"/>
                  <a:pt x="19035" y="17169"/>
                </a:cubicBezTo>
                <a:cubicBezTo>
                  <a:pt x="16605" y="17169"/>
                  <a:pt x="16605" y="17169"/>
                  <a:pt x="16605" y="17169"/>
                </a:cubicBezTo>
                <a:lnTo>
                  <a:pt x="16605" y="15323"/>
                </a:lnTo>
                <a:close/>
                <a:moveTo>
                  <a:pt x="2565" y="9785"/>
                </a:moveTo>
                <a:cubicBezTo>
                  <a:pt x="4725" y="9785"/>
                  <a:pt x="4725" y="9785"/>
                  <a:pt x="4725" y="9785"/>
                </a:cubicBezTo>
                <a:cubicBezTo>
                  <a:pt x="5265" y="9785"/>
                  <a:pt x="5265" y="9785"/>
                  <a:pt x="5265" y="9785"/>
                </a:cubicBezTo>
                <a:cubicBezTo>
                  <a:pt x="7425" y="9785"/>
                  <a:pt x="7425" y="9785"/>
                  <a:pt x="7425" y="9785"/>
                </a:cubicBezTo>
                <a:cubicBezTo>
                  <a:pt x="7965" y="9785"/>
                  <a:pt x="8235" y="9415"/>
                  <a:pt x="8235" y="8677"/>
                </a:cubicBezTo>
                <a:cubicBezTo>
                  <a:pt x="8235" y="4800"/>
                  <a:pt x="8235" y="4800"/>
                  <a:pt x="8235" y="4800"/>
                </a:cubicBezTo>
                <a:cubicBezTo>
                  <a:pt x="8235" y="4062"/>
                  <a:pt x="8235" y="4062"/>
                  <a:pt x="8235" y="4062"/>
                </a:cubicBezTo>
                <a:cubicBezTo>
                  <a:pt x="8235" y="3508"/>
                  <a:pt x="7965" y="2954"/>
                  <a:pt x="7425" y="2954"/>
                </a:cubicBezTo>
                <a:cubicBezTo>
                  <a:pt x="4725" y="2954"/>
                  <a:pt x="4725" y="2954"/>
                  <a:pt x="4725" y="2954"/>
                </a:cubicBezTo>
                <a:cubicBezTo>
                  <a:pt x="2565" y="2954"/>
                  <a:pt x="2565" y="2954"/>
                  <a:pt x="2565" y="2954"/>
                </a:cubicBezTo>
                <a:cubicBezTo>
                  <a:pt x="2160" y="2954"/>
                  <a:pt x="1755" y="3508"/>
                  <a:pt x="1755" y="4062"/>
                </a:cubicBezTo>
                <a:cubicBezTo>
                  <a:pt x="1755" y="8677"/>
                  <a:pt x="1755" y="8677"/>
                  <a:pt x="1755" y="8677"/>
                </a:cubicBezTo>
                <a:cubicBezTo>
                  <a:pt x="1755" y="9415"/>
                  <a:pt x="2160" y="9785"/>
                  <a:pt x="2565" y="9785"/>
                </a:cubicBezTo>
                <a:close/>
                <a:moveTo>
                  <a:pt x="3915" y="6831"/>
                </a:moveTo>
                <a:cubicBezTo>
                  <a:pt x="2565" y="6831"/>
                  <a:pt x="2565" y="6831"/>
                  <a:pt x="2565" y="6831"/>
                </a:cubicBezTo>
                <a:cubicBezTo>
                  <a:pt x="2565" y="5908"/>
                  <a:pt x="2565" y="5908"/>
                  <a:pt x="2565" y="5908"/>
                </a:cubicBezTo>
                <a:cubicBezTo>
                  <a:pt x="3915" y="5908"/>
                  <a:pt x="3915" y="5908"/>
                  <a:pt x="3915" y="5908"/>
                </a:cubicBezTo>
                <a:lnTo>
                  <a:pt x="3915" y="6831"/>
                </a:lnTo>
                <a:close/>
                <a:moveTo>
                  <a:pt x="2565" y="8677"/>
                </a:moveTo>
                <a:cubicBezTo>
                  <a:pt x="2565" y="7938"/>
                  <a:pt x="2565" y="7938"/>
                  <a:pt x="2565" y="7938"/>
                </a:cubicBezTo>
                <a:cubicBezTo>
                  <a:pt x="3915" y="7938"/>
                  <a:pt x="3915" y="7938"/>
                  <a:pt x="3915" y="7938"/>
                </a:cubicBezTo>
                <a:cubicBezTo>
                  <a:pt x="3915" y="8677"/>
                  <a:pt x="3915" y="8677"/>
                  <a:pt x="3915" y="8677"/>
                </a:cubicBezTo>
                <a:cubicBezTo>
                  <a:pt x="3915" y="8862"/>
                  <a:pt x="3915" y="8862"/>
                  <a:pt x="3915" y="8862"/>
                </a:cubicBezTo>
                <a:cubicBezTo>
                  <a:pt x="2565" y="8862"/>
                  <a:pt x="2565" y="8862"/>
                  <a:pt x="2565" y="8862"/>
                </a:cubicBezTo>
                <a:cubicBezTo>
                  <a:pt x="2565" y="8862"/>
                  <a:pt x="2565" y="8862"/>
                  <a:pt x="2565" y="8677"/>
                </a:cubicBezTo>
                <a:close/>
                <a:moveTo>
                  <a:pt x="7560" y="6831"/>
                </a:moveTo>
                <a:cubicBezTo>
                  <a:pt x="6075" y="6831"/>
                  <a:pt x="6075" y="6831"/>
                  <a:pt x="6075" y="6831"/>
                </a:cubicBezTo>
                <a:cubicBezTo>
                  <a:pt x="6075" y="6092"/>
                  <a:pt x="6075" y="6092"/>
                  <a:pt x="6075" y="6092"/>
                </a:cubicBezTo>
                <a:cubicBezTo>
                  <a:pt x="6075" y="5908"/>
                  <a:pt x="6210" y="5908"/>
                  <a:pt x="6210" y="5908"/>
                </a:cubicBezTo>
                <a:cubicBezTo>
                  <a:pt x="7425" y="5908"/>
                  <a:pt x="7425" y="5908"/>
                  <a:pt x="7425" y="5908"/>
                </a:cubicBezTo>
                <a:cubicBezTo>
                  <a:pt x="7560" y="5908"/>
                  <a:pt x="7560" y="5908"/>
                  <a:pt x="7560" y="5908"/>
                </a:cubicBezTo>
                <a:lnTo>
                  <a:pt x="7560" y="6831"/>
                </a:lnTo>
                <a:close/>
                <a:moveTo>
                  <a:pt x="7425" y="8862"/>
                </a:moveTo>
                <a:cubicBezTo>
                  <a:pt x="6075" y="8862"/>
                  <a:pt x="6075" y="8862"/>
                  <a:pt x="6075" y="8862"/>
                </a:cubicBezTo>
                <a:cubicBezTo>
                  <a:pt x="6075" y="8862"/>
                  <a:pt x="6075" y="8862"/>
                  <a:pt x="6075" y="8677"/>
                </a:cubicBezTo>
                <a:cubicBezTo>
                  <a:pt x="6075" y="7938"/>
                  <a:pt x="6075" y="7938"/>
                  <a:pt x="6075" y="7938"/>
                </a:cubicBezTo>
                <a:cubicBezTo>
                  <a:pt x="7560" y="7938"/>
                  <a:pt x="7560" y="7938"/>
                  <a:pt x="7560" y="7938"/>
                </a:cubicBezTo>
                <a:cubicBezTo>
                  <a:pt x="7560" y="8677"/>
                  <a:pt x="7560" y="8677"/>
                  <a:pt x="7560" y="8677"/>
                </a:cubicBezTo>
                <a:cubicBezTo>
                  <a:pt x="7560" y="8862"/>
                  <a:pt x="7560" y="8862"/>
                  <a:pt x="7425" y="8862"/>
                </a:cubicBezTo>
                <a:close/>
                <a:moveTo>
                  <a:pt x="7425" y="3877"/>
                </a:moveTo>
                <a:cubicBezTo>
                  <a:pt x="7560" y="3877"/>
                  <a:pt x="7560" y="4062"/>
                  <a:pt x="7560" y="4062"/>
                </a:cubicBezTo>
                <a:cubicBezTo>
                  <a:pt x="7560" y="4800"/>
                  <a:pt x="7560" y="4800"/>
                  <a:pt x="7560" y="4800"/>
                </a:cubicBezTo>
                <a:cubicBezTo>
                  <a:pt x="7560" y="4800"/>
                  <a:pt x="7560" y="4985"/>
                  <a:pt x="7425" y="4985"/>
                </a:cubicBezTo>
                <a:cubicBezTo>
                  <a:pt x="6210" y="4985"/>
                  <a:pt x="6210" y="4985"/>
                  <a:pt x="6210" y="4985"/>
                </a:cubicBezTo>
                <a:cubicBezTo>
                  <a:pt x="5805" y="4985"/>
                  <a:pt x="5400" y="5354"/>
                  <a:pt x="5400" y="6092"/>
                </a:cubicBezTo>
                <a:cubicBezTo>
                  <a:pt x="5400" y="8677"/>
                  <a:pt x="5400" y="8677"/>
                  <a:pt x="5400" y="8677"/>
                </a:cubicBezTo>
                <a:cubicBezTo>
                  <a:pt x="5400" y="8862"/>
                  <a:pt x="5400" y="8862"/>
                  <a:pt x="5265" y="8862"/>
                </a:cubicBezTo>
                <a:cubicBezTo>
                  <a:pt x="4725" y="8862"/>
                  <a:pt x="4725" y="8862"/>
                  <a:pt x="4725" y="8862"/>
                </a:cubicBezTo>
                <a:cubicBezTo>
                  <a:pt x="4725" y="8862"/>
                  <a:pt x="4725" y="8862"/>
                  <a:pt x="4725" y="8677"/>
                </a:cubicBezTo>
                <a:cubicBezTo>
                  <a:pt x="4725" y="4062"/>
                  <a:pt x="4725" y="4062"/>
                  <a:pt x="4725" y="4062"/>
                </a:cubicBezTo>
                <a:cubicBezTo>
                  <a:pt x="4725" y="4062"/>
                  <a:pt x="4725" y="3877"/>
                  <a:pt x="4725" y="3877"/>
                </a:cubicBezTo>
                <a:lnTo>
                  <a:pt x="7425" y="3877"/>
                </a:lnTo>
                <a:close/>
                <a:moveTo>
                  <a:pt x="2565" y="3877"/>
                </a:moveTo>
                <a:cubicBezTo>
                  <a:pt x="3915" y="3877"/>
                  <a:pt x="3915" y="3877"/>
                  <a:pt x="3915" y="3877"/>
                </a:cubicBezTo>
                <a:cubicBezTo>
                  <a:pt x="3915" y="4062"/>
                  <a:pt x="3915" y="4062"/>
                  <a:pt x="3915" y="4062"/>
                </a:cubicBezTo>
                <a:cubicBezTo>
                  <a:pt x="3915" y="4985"/>
                  <a:pt x="3915" y="4985"/>
                  <a:pt x="3915" y="4985"/>
                </a:cubicBezTo>
                <a:cubicBezTo>
                  <a:pt x="2565" y="4985"/>
                  <a:pt x="2565" y="4985"/>
                  <a:pt x="2565" y="4985"/>
                </a:cubicBezTo>
                <a:cubicBezTo>
                  <a:pt x="2565" y="4062"/>
                  <a:pt x="2565" y="4062"/>
                  <a:pt x="2565" y="4062"/>
                </a:cubicBezTo>
                <a:cubicBezTo>
                  <a:pt x="2565" y="4062"/>
                  <a:pt x="2565" y="3877"/>
                  <a:pt x="2565" y="3877"/>
                </a:cubicBezTo>
                <a:close/>
                <a:moveTo>
                  <a:pt x="11205" y="3508"/>
                </a:moveTo>
                <a:cubicBezTo>
                  <a:pt x="11205" y="3138"/>
                  <a:pt x="11340" y="2954"/>
                  <a:pt x="11475" y="2954"/>
                </a:cubicBezTo>
                <a:cubicBezTo>
                  <a:pt x="14715" y="2954"/>
                  <a:pt x="14715" y="2954"/>
                  <a:pt x="14715" y="2954"/>
                </a:cubicBezTo>
                <a:cubicBezTo>
                  <a:pt x="14985" y="2954"/>
                  <a:pt x="15120" y="3138"/>
                  <a:pt x="15120" y="3508"/>
                </a:cubicBezTo>
                <a:cubicBezTo>
                  <a:pt x="15120" y="3692"/>
                  <a:pt x="14985" y="3877"/>
                  <a:pt x="14715" y="3877"/>
                </a:cubicBezTo>
                <a:cubicBezTo>
                  <a:pt x="11475" y="3877"/>
                  <a:pt x="11475" y="3877"/>
                  <a:pt x="11475" y="3877"/>
                </a:cubicBezTo>
                <a:cubicBezTo>
                  <a:pt x="11340" y="3877"/>
                  <a:pt x="11205" y="3692"/>
                  <a:pt x="11205" y="3508"/>
                </a:cubicBezTo>
                <a:close/>
                <a:moveTo>
                  <a:pt x="19845" y="3508"/>
                </a:moveTo>
                <a:cubicBezTo>
                  <a:pt x="19845" y="3692"/>
                  <a:pt x="19575" y="3877"/>
                  <a:pt x="19440" y="3877"/>
                </a:cubicBezTo>
                <a:cubicBezTo>
                  <a:pt x="16200" y="3877"/>
                  <a:pt x="16200" y="3877"/>
                  <a:pt x="16200" y="3877"/>
                </a:cubicBezTo>
                <a:cubicBezTo>
                  <a:pt x="16065" y="3877"/>
                  <a:pt x="15795" y="3692"/>
                  <a:pt x="15795" y="3508"/>
                </a:cubicBezTo>
                <a:cubicBezTo>
                  <a:pt x="15795" y="3138"/>
                  <a:pt x="16065" y="2954"/>
                  <a:pt x="16200" y="2954"/>
                </a:cubicBezTo>
                <a:cubicBezTo>
                  <a:pt x="19440" y="2954"/>
                  <a:pt x="19440" y="2954"/>
                  <a:pt x="19440" y="2954"/>
                </a:cubicBezTo>
                <a:cubicBezTo>
                  <a:pt x="19575" y="2954"/>
                  <a:pt x="19845" y="3138"/>
                  <a:pt x="19845" y="3508"/>
                </a:cubicBezTo>
                <a:close/>
                <a:moveTo>
                  <a:pt x="11205" y="5908"/>
                </a:moveTo>
                <a:cubicBezTo>
                  <a:pt x="11205" y="5723"/>
                  <a:pt x="11340" y="5354"/>
                  <a:pt x="11475" y="5354"/>
                </a:cubicBezTo>
                <a:cubicBezTo>
                  <a:pt x="11880" y="5354"/>
                  <a:pt x="11880" y="5354"/>
                  <a:pt x="11880" y="5354"/>
                </a:cubicBezTo>
                <a:cubicBezTo>
                  <a:pt x="12015" y="5354"/>
                  <a:pt x="12285" y="5723"/>
                  <a:pt x="12285" y="5908"/>
                </a:cubicBezTo>
                <a:cubicBezTo>
                  <a:pt x="12285" y="6092"/>
                  <a:pt x="12015" y="6462"/>
                  <a:pt x="11880" y="6462"/>
                </a:cubicBezTo>
                <a:cubicBezTo>
                  <a:pt x="11475" y="6462"/>
                  <a:pt x="11475" y="6462"/>
                  <a:pt x="11475" y="6462"/>
                </a:cubicBezTo>
                <a:cubicBezTo>
                  <a:pt x="11340" y="6462"/>
                  <a:pt x="11205" y="6092"/>
                  <a:pt x="11205" y="5908"/>
                </a:cubicBezTo>
                <a:close/>
                <a:moveTo>
                  <a:pt x="14040" y="5354"/>
                </a:moveTo>
                <a:cubicBezTo>
                  <a:pt x="14175" y="5354"/>
                  <a:pt x="14445" y="5723"/>
                  <a:pt x="14445" y="5908"/>
                </a:cubicBezTo>
                <a:cubicBezTo>
                  <a:pt x="14445" y="6092"/>
                  <a:pt x="14175" y="6462"/>
                  <a:pt x="14040" y="6462"/>
                </a:cubicBezTo>
                <a:cubicBezTo>
                  <a:pt x="13365" y="6462"/>
                  <a:pt x="13365" y="6462"/>
                  <a:pt x="13365" y="6462"/>
                </a:cubicBezTo>
                <a:cubicBezTo>
                  <a:pt x="13095" y="6462"/>
                  <a:pt x="12960" y="6092"/>
                  <a:pt x="12960" y="5908"/>
                </a:cubicBezTo>
                <a:cubicBezTo>
                  <a:pt x="12960" y="5723"/>
                  <a:pt x="13095" y="5354"/>
                  <a:pt x="13365" y="5354"/>
                </a:cubicBezTo>
                <a:lnTo>
                  <a:pt x="14040" y="5354"/>
                </a:lnTo>
                <a:close/>
                <a:moveTo>
                  <a:pt x="15795" y="6462"/>
                </a:moveTo>
                <a:cubicBezTo>
                  <a:pt x="15525" y="6462"/>
                  <a:pt x="15525" y="6462"/>
                  <a:pt x="15525" y="6462"/>
                </a:cubicBezTo>
                <a:cubicBezTo>
                  <a:pt x="15255" y="6462"/>
                  <a:pt x="15120" y="6092"/>
                  <a:pt x="15120" y="5908"/>
                </a:cubicBezTo>
                <a:cubicBezTo>
                  <a:pt x="15120" y="5723"/>
                  <a:pt x="15255" y="5354"/>
                  <a:pt x="15525" y="5354"/>
                </a:cubicBezTo>
                <a:cubicBezTo>
                  <a:pt x="15795" y="5354"/>
                  <a:pt x="15795" y="5354"/>
                  <a:pt x="15795" y="5354"/>
                </a:cubicBezTo>
                <a:cubicBezTo>
                  <a:pt x="16065" y="5354"/>
                  <a:pt x="16200" y="5723"/>
                  <a:pt x="16200" y="5908"/>
                </a:cubicBezTo>
                <a:cubicBezTo>
                  <a:pt x="16200" y="6092"/>
                  <a:pt x="16065" y="6462"/>
                  <a:pt x="15795" y="6462"/>
                </a:cubicBezTo>
                <a:close/>
                <a:moveTo>
                  <a:pt x="17280" y="6462"/>
                </a:moveTo>
                <a:cubicBezTo>
                  <a:pt x="17145" y="6462"/>
                  <a:pt x="16875" y="6092"/>
                  <a:pt x="16875" y="5908"/>
                </a:cubicBezTo>
                <a:cubicBezTo>
                  <a:pt x="16875" y="5723"/>
                  <a:pt x="17145" y="5354"/>
                  <a:pt x="17280" y="5354"/>
                </a:cubicBezTo>
                <a:cubicBezTo>
                  <a:pt x="17955" y="5354"/>
                  <a:pt x="17955" y="5354"/>
                  <a:pt x="17955" y="5354"/>
                </a:cubicBezTo>
                <a:cubicBezTo>
                  <a:pt x="18225" y="5354"/>
                  <a:pt x="18360" y="5723"/>
                  <a:pt x="18360" y="5908"/>
                </a:cubicBezTo>
                <a:cubicBezTo>
                  <a:pt x="18360" y="6092"/>
                  <a:pt x="18225" y="6462"/>
                  <a:pt x="17955" y="6462"/>
                </a:cubicBezTo>
                <a:lnTo>
                  <a:pt x="17280" y="6462"/>
                </a:lnTo>
                <a:close/>
                <a:moveTo>
                  <a:pt x="19710" y="5538"/>
                </a:moveTo>
                <a:cubicBezTo>
                  <a:pt x="19710" y="5723"/>
                  <a:pt x="19845" y="5723"/>
                  <a:pt x="19845" y="5908"/>
                </a:cubicBezTo>
                <a:cubicBezTo>
                  <a:pt x="19845" y="6092"/>
                  <a:pt x="19710" y="6092"/>
                  <a:pt x="19710" y="6277"/>
                </a:cubicBezTo>
                <a:cubicBezTo>
                  <a:pt x="19575" y="6277"/>
                  <a:pt x="19575" y="6462"/>
                  <a:pt x="19440" y="6462"/>
                </a:cubicBezTo>
                <a:cubicBezTo>
                  <a:pt x="19305" y="6462"/>
                  <a:pt x="19305" y="6277"/>
                  <a:pt x="19170" y="6277"/>
                </a:cubicBezTo>
                <a:cubicBezTo>
                  <a:pt x="19170" y="6092"/>
                  <a:pt x="19035" y="6092"/>
                  <a:pt x="19035" y="5908"/>
                </a:cubicBezTo>
                <a:cubicBezTo>
                  <a:pt x="19035" y="5723"/>
                  <a:pt x="19170" y="5723"/>
                  <a:pt x="19170" y="5538"/>
                </a:cubicBezTo>
                <a:cubicBezTo>
                  <a:pt x="19305" y="5354"/>
                  <a:pt x="19575" y="5354"/>
                  <a:pt x="19710" y="553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16" name="Freeform 1924"/>
          <p:cNvSpPr/>
          <p:nvPr/>
        </p:nvSpPr>
        <p:spPr>
          <a:xfrm>
            <a:off x="16429181" y="2107046"/>
            <a:ext cx="1091047" cy="8052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923"/>
                  <a:pt x="0" y="2031"/>
                </a:cubicBezTo>
                <a:cubicBezTo>
                  <a:pt x="0" y="2400"/>
                  <a:pt x="0" y="2400"/>
                  <a:pt x="0" y="2400"/>
                </a:cubicBezTo>
                <a:cubicBezTo>
                  <a:pt x="0" y="7385"/>
                  <a:pt x="0" y="7385"/>
                  <a:pt x="0" y="7385"/>
                </a:cubicBezTo>
                <a:cubicBezTo>
                  <a:pt x="0" y="19569"/>
                  <a:pt x="0" y="19569"/>
                  <a:pt x="0" y="19569"/>
                </a:cubicBezTo>
                <a:cubicBezTo>
                  <a:pt x="0" y="20677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677"/>
                  <a:pt x="21600" y="19569"/>
                </a:cubicBezTo>
                <a:cubicBezTo>
                  <a:pt x="21600" y="7385"/>
                  <a:pt x="21600" y="7385"/>
                  <a:pt x="21600" y="7385"/>
                </a:cubicBezTo>
                <a:cubicBezTo>
                  <a:pt x="21600" y="2400"/>
                  <a:pt x="21600" y="2400"/>
                  <a:pt x="21600" y="2400"/>
                </a:cubicBezTo>
                <a:cubicBezTo>
                  <a:pt x="21600" y="2031"/>
                  <a:pt x="21600" y="2031"/>
                  <a:pt x="21600" y="2031"/>
                </a:cubicBezTo>
                <a:cubicBezTo>
                  <a:pt x="21600" y="923"/>
                  <a:pt x="20925" y="0"/>
                  <a:pt x="20115" y="0"/>
                </a:cubicBezTo>
                <a:close/>
                <a:moveTo>
                  <a:pt x="1080" y="3877"/>
                </a:moveTo>
                <a:cubicBezTo>
                  <a:pt x="1215" y="3877"/>
                  <a:pt x="1485" y="3692"/>
                  <a:pt x="1485" y="3508"/>
                </a:cubicBezTo>
                <a:cubicBezTo>
                  <a:pt x="2835" y="3508"/>
                  <a:pt x="2835" y="3508"/>
                  <a:pt x="2835" y="3508"/>
                </a:cubicBezTo>
                <a:cubicBezTo>
                  <a:pt x="2835" y="3692"/>
                  <a:pt x="3105" y="3877"/>
                  <a:pt x="3240" y="3877"/>
                </a:cubicBezTo>
                <a:cubicBezTo>
                  <a:pt x="3375" y="3877"/>
                  <a:pt x="3645" y="3692"/>
                  <a:pt x="3645" y="3508"/>
                </a:cubicBezTo>
                <a:cubicBezTo>
                  <a:pt x="4995" y="3508"/>
                  <a:pt x="4995" y="3508"/>
                  <a:pt x="4995" y="3508"/>
                </a:cubicBezTo>
                <a:cubicBezTo>
                  <a:pt x="4995" y="3692"/>
                  <a:pt x="5265" y="3877"/>
                  <a:pt x="5400" y="3877"/>
                </a:cubicBezTo>
                <a:cubicBezTo>
                  <a:pt x="5535" y="3877"/>
                  <a:pt x="5805" y="3692"/>
                  <a:pt x="5805" y="3508"/>
                </a:cubicBezTo>
                <a:cubicBezTo>
                  <a:pt x="7155" y="3508"/>
                  <a:pt x="7155" y="3508"/>
                  <a:pt x="7155" y="3508"/>
                </a:cubicBezTo>
                <a:cubicBezTo>
                  <a:pt x="7155" y="3692"/>
                  <a:pt x="7425" y="3877"/>
                  <a:pt x="7560" y="3877"/>
                </a:cubicBezTo>
                <a:cubicBezTo>
                  <a:pt x="7695" y="3877"/>
                  <a:pt x="7965" y="3692"/>
                  <a:pt x="7965" y="3508"/>
                </a:cubicBezTo>
                <a:cubicBezTo>
                  <a:pt x="9315" y="3508"/>
                  <a:pt x="9315" y="3508"/>
                  <a:pt x="9315" y="3508"/>
                </a:cubicBezTo>
                <a:cubicBezTo>
                  <a:pt x="9315" y="3692"/>
                  <a:pt x="9585" y="3877"/>
                  <a:pt x="9720" y="3877"/>
                </a:cubicBezTo>
                <a:cubicBezTo>
                  <a:pt x="9855" y="3877"/>
                  <a:pt x="10125" y="3692"/>
                  <a:pt x="10125" y="3508"/>
                </a:cubicBezTo>
                <a:cubicBezTo>
                  <a:pt x="11475" y="3508"/>
                  <a:pt x="11475" y="3508"/>
                  <a:pt x="11475" y="3508"/>
                </a:cubicBezTo>
                <a:cubicBezTo>
                  <a:pt x="11475" y="3692"/>
                  <a:pt x="11745" y="3877"/>
                  <a:pt x="11880" y="3877"/>
                </a:cubicBezTo>
                <a:cubicBezTo>
                  <a:pt x="12015" y="3877"/>
                  <a:pt x="12285" y="3692"/>
                  <a:pt x="12285" y="3508"/>
                </a:cubicBezTo>
                <a:cubicBezTo>
                  <a:pt x="13635" y="3508"/>
                  <a:pt x="13635" y="3508"/>
                  <a:pt x="13635" y="3508"/>
                </a:cubicBezTo>
                <a:cubicBezTo>
                  <a:pt x="13635" y="3692"/>
                  <a:pt x="13905" y="3877"/>
                  <a:pt x="14040" y="3877"/>
                </a:cubicBezTo>
                <a:cubicBezTo>
                  <a:pt x="14175" y="3877"/>
                  <a:pt x="14445" y="3692"/>
                  <a:pt x="14445" y="3508"/>
                </a:cubicBezTo>
                <a:cubicBezTo>
                  <a:pt x="15795" y="3508"/>
                  <a:pt x="15795" y="3508"/>
                  <a:pt x="15795" y="3508"/>
                </a:cubicBezTo>
                <a:cubicBezTo>
                  <a:pt x="15795" y="3692"/>
                  <a:pt x="16065" y="3877"/>
                  <a:pt x="16200" y="3877"/>
                </a:cubicBezTo>
                <a:cubicBezTo>
                  <a:pt x="16335" y="3877"/>
                  <a:pt x="16605" y="3692"/>
                  <a:pt x="16605" y="3508"/>
                </a:cubicBezTo>
                <a:cubicBezTo>
                  <a:pt x="17955" y="3508"/>
                  <a:pt x="17955" y="3508"/>
                  <a:pt x="17955" y="3508"/>
                </a:cubicBezTo>
                <a:cubicBezTo>
                  <a:pt x="17955" y="3692"/>
                  <a:pt x="18225" y="3877"/>
                  <a:pt x="18360" y="3877"/>
                </a:cubicBezTo>
                <a:cubicBezTo>
                  <a:pt x="18495" y="3877"/>
                  <a:pt x="18765" y="3692"/>
                  <a:pt x="18765" y="3508"/>
                </a:cubicBezTo>
                <a:cubicBezTo>
                  <a:pt x="20115" y="3508"/>
                  <a:pt x="20115" y="3508"/>
                  <a:pt x="20115" y="3508"/>
                </a:cubicBezTo>
                <a:cubicBezTo>
                  <a:pt x="20115" y="3692"/>
                  <a:pt x="20385" y="3877"/>
                  <a:pt x="20520" y="3877"/>
                </a:cubicBezTo>
                <a:cubicBezTo>
                  <a:pt x="20655" y="3877"/>
                  <a:pt x="20925" y="3692"/>
                  <a:pt x="20925" y="3508"/>
                </a:cubicBezTo>
                <a:cubicBezTo>
                  <a:pt x="20925" y="6462"/>
                  <a:pt x="20925" y="6462"/>
                  <a:pt x="20925" y="6462"/>
                </a:cubicBezTo>
                <a:cubicBezTo>
                  <a:pt x="20925" y="6092"/>
                  <a:pt x="20655" y="5908"/>
                  <a:pt x="20520" y="5908"/>
                </a:cubicBezTo>
                <a:cubicBezTo>
                  <a:pt x="20385" y="5908"/>
                  <a:pt x="20115" y="6092"/>
                  <a:pt x="20115" y="6462"/>
                </a:cubicBezTo>
                <a:cubicBezTo>
                  <a:pt x="18765" y="6462"/>
                  <a:pt x="18765" y="6462"/>
                  <a:pt x="18765" y="6462"/>
                </a:cubicBezTo>
                <a:cubicBezTo>
                  <a:pt x="18765" y="6092"/>
                  <a:pt x="18495" y="5908"/>
                  <a:pt x="18360" y="5908"/>
                </a:cubicBezTo>
                <a:cubicBezTo>
                  <a:pt x="18225" y="5908"/>
                  <a:pt x="17955" y="6092"/>
                  <a:pt x="17955" y="6462"/>
                </a:cubicBezTo>
                <a:cubicBezTo>
                  <a:pt x="16605" y="6462"/>
                  <a:pt x="16605" y="6462"/>
                  <a:pt x="16605" y="6462"/>
                </a:cubicBezTo>
                <a:cubicBezTo>
                  <a:pt x="16605" y="6092"/>
                  <a:pt x="16335" y="5908"/>
                  <a:pt x="16200" y="5908"/>
                </a:cubicBezTo>
                <a:cubicBezTo>
                  <a:pt x="16065" y="5908"/>
                  <a:pt x="15795" y="6092"/>
                  <a:pt x="15795" y="6462"/>
                </a:cubicBezTo>
                <a:cubicBezTo>
                  <a:pt x="14445" y="6462"/>
                  <a:pt x="14445" y="6462"/>
                  <a:pt x="14445" y="6462"/>
                </a:cubicBezTo>
                <a:cubicBezTo>
                  <a:pt x="14445" y="6092"/>
                  <a:pt x="14175" y="5908"/>
                  <a:pt x="14040" y="5908"/>
                </a:cubicBezTo>
                <a:cubicBezTo>
                  <a:pt x="13905" y="5908"/>
                  <a:pt x="13635" y="6092"/>
                  <a:pt x="13635" y="6462"/>
                </a:cubicBezTo>
                <a:cubicBezTo>
                  <a:pt x="12285" y="6462"/>
                  <a:pt x="12285" y="6462"/>
                  <a:pt x="12285" y="6462"/>
                </a:cubicBezTo>
                <a:cubicBezTo>
                  <a:pt x="12285" y="6092"/>
                  <a:pt x="12015" y="5908"/>
                  <a:pt x="11880" y="5908"/>
                </a:cubicBezTo>
                <a:cubicBezTo>
                  <a:pt x="11745" y="5908"/>
                  <a:pt x="11475" y="6092"/>
                  <a:pt x="11475" y="6462"/>
                </a:cubicBezTo>
                <a:cubicBezTo>
                  <a:pt x="10125" y="6462"/>
                  <a:pt x="10125" y="6462"/>
                  <a:pt x="10125" y="6462"/>
                </a:cubicBezTo>
                <a:cubicBezTo>
                  <a:pt x="10125" y="6092"/>
                  <a:pt x="9855" y="5908"/>
                  <a:pt x="9720" y="5908"/>
                </a:cubicBezTo>
                <a:cubicBezTo>
                  <a:pt x="9585" y="5908"/>
                  <a:pt x="9315" y="6092"/>
                  <a:pt x="9315" y="6462"/>
                </a:cubicBezTo>
                <a:cubicBezTo>
                  <a:pt x="7965" y="6462"/>
                  <a:pt x="7965" y="6462"/>
                  <a:pt x="7965" y="6462"/>
                </a:cubicBezTo>
                <a:cubicBezTo>
                  <a:pt x="7965" y="6092"/>
                  <a:pt x="7695" y="5908"/>
                  <a:pt x="7560" y="5908"/>
                </a:cubicBezTo>
                <a:cubicBezTo>
                  <a:pt x="7425" y="5908"/>
                  <a:pt x="7155" y="6092"/>
                  <a:pt x="7155" y="6462"/>
                </a:cubicBezTo>
                <a:cubicBezTo>
                  <a:pt x="5805" y="6462"/>
                  <a:pt x="5805" y="6462"/>
                  <a:pt x="5805" y="6462"/>
                </a:cubicBezTo>
                <a:cubicBezTo>
                  <a:pt x="5805" y="6092"/>
                  <a:pt x="5535" y="5908"/>
                  <a:pt x="5400" y="5908"/>
                </a:cubicBezTo>
                <a:cubicBezTo>
                  <a:pt x="5265" y="5908"/>
                  <a:pt x="4995" y="6092"/>
                  <a:pt x="4995" y="6462"/>
                </a:cubicBezTo>
                <a:cubicBezTo>
                  <a:pt x="3645" y="6462"/>
                  <a:pt x="3645" y="6462"/>
                  <a:pt x="3645" y="6462"/>
                </a:cubicBezTo>
                <a:cubicBezTo>
                  <a:pt x="3645" y="6092"/>
                  <a:pt x="3375" y="5908"/>
                  <a:pt x="3240" y="5908"/>
                </a:cubicBezTo>
                <a:cubicBezTo>
                  <a:pt x="3105" y="5908"/>
                  <a:pt x="2835" y="6092"/>
                  <a:pt x="2835" y="6462"/>
                </a:cubicBezTo>
                <a:cubicBezTo>
                  <a:pt x="1485" y="6462"/>
                  <a:pt x="1485" y="6462"/>
                  <a:pt x="1485" y="6462"/>
                </a:cubicBezTo>
                <a:cubicBezTo>
                  <a:pt x="1485" y="6092"/>
                  <a:pt x="1215" y="5908"/>
                  <a:pt x="1080" y="5908"/>
                </a:cubicBezTo>
                <a:cubicBezTo>
                  <a:pt x="945" y="5908"/>
                  <a:pt x="675" y="6092"/>
                  <a:pt x="675" y="6462"/>
                </a:cubicBezTo>
                <a:cubicBezTo>
                  <a:pt x="675" y="3508"/>
                  <a:pt x="675" y="3508"/>
                  <a:pt x="675" y="3508"/>
                </a:cubicBezTo>
                <a:cubicBezTo>
                  <a:pt x="675" y="3692"/>
                  <a:pt x="945" y="3877"/>
                  <a:pt x="1080" y="3877"/>
                </a:cubicBezTo>
                <a:close/>
                <a:moveTo>
                  <a:pt x="20925" y="19569"/>
                </a:moveTo>
                <a:cubicBezTo>
                  <a:pt x="20925" y="20123"/>
                  <a:pt x="20520" y="20677"/>
                  <a:pt x="20115" y="20677"/>
                </a:cubicBezTo>
                <a:cubicBezTo>
                  <a:pt x="1485" y="20677"/>
                  <a:pt x="1485" y="20677"/>
                  <a:pt x="1485" y="20677"/>
                </a:cubicBezTo>
                <a:cubicBezTo>
                  <a:pt x="1080" y="20677"/>
                  <a:pt x="675" y="20123"/>
                  <a:pt x="675" y="19569"/>
                </a:cubicBezTo>
                <a:cubicBezTo>
                  <a:pt x="675" y="7385"/>
                  <a:pt x="675" y="7385"/>
                  <a:pt x="675" y="7385"/>
                </a:cubicBezTo>
                <a:cubicBezTo>
                  <a:pt x="20925" y="7385"/>
                  <a:pt x="20925" y="7385"/>
                  <a:pt x="20925" y="7385"/>
                </a:cubicBezTo>
                <a:lnTo>
                  <a:pt x="20925" y="19569"/>
                </a:lnTo>
                <a:close/>
                <a:moveTo>
                  <a:pt x="675" y="2400"/>
                </a:moveTo>
                <a:cubicBezTo>
                  <a:pt x="675" y="2031"/>
                  <a:pt x="675" y="2031"/>
                  <a:pt x="675" y="2031"/>
                </a:cubicBezTo>
                <a:cubicBezTo>
                  <a:pt x="675" y="1477"/>
                  <a:pt x="1080" y="923"/>
                  <a:pt x="1485" y="923"/>
                </a:cubicBezTo>
                <a:cubicBezTo>
                  <a:pt x="20115" y="923"/>
                  <a:pt x="20115" y="923"/>
                  <a:pt x="20115" y="923"/>
                </a:cubicBezTo>
                <a:cubicBezTo>
                  <a:pt x="20520" y="923"/>
                  <a:pt x="20925" y="1477"/>
                  <a:pt x="20925" y="2031"/>
                </a:cubicBezTo>
                <a:cubicBezTo>
                  <a:pt x="20925" y="2400"/>
                  <a:pt x="20925" y="2400"/>
                  <a:pt x="20925" y="2400"/>
                </a:cubicBezTo>
                <a:lnTo>
                  <a:pt x="675" y="2400"/>
                </a:lnTo>
                <a:close/>
                <a:moveTo>
                  <a:pt x="2565" y="9785"/>
                </a:moveTo>
                <a:cubicBezTo>
                  <a:pt x="2565" y="9600"/>
                  <a:pt x="2700" y="9415"/>
                  <a:pt x="2835" y="9415"/>
                </a:cubicBezTo>
                <a:cubicBezTo>
                  <a:pt x="5805" y="9415"/>
                  <a:pt x="5805" y="9415"/>
                  <a:pt x="5805" y="9415"/>
                </a:cubicBezTo>
                <a:cubicBezTo>
                  <a:pt x="5940" y="9415"/>
                  <a:pt x="6075" y="9600"/>
                  <a:pt x="6075" y="9785"/>
                </a:cubicBezTo>
                <a:cubicBezTo>
                  <a:pt x="6075" y="10154"/>
                  <a:pt x="5940" y="10338"/>
                  <a:pt x="5805" y="10338"/>
                </a:cubicBezTo>
                <a:cubicBezTo>
                  <a:pt x="2835" y="10338"/>
                  <a:pt x="2835" y="10338"/>
                  <a:pt x="2835" y="10338"/>
                </a:cubicBezTo>
                <a:cubicBezTo>
                  <a:pt x="2700" y="10338"/>
                  <a:pt x="2565" y="10154"/>
                  <a:pt x="2565" y="9785"/>
                </a:cubicBezTo>
                <a:close/>
                <a:moveTo>
                  <a:pt x="6885" y="9785"/>
                </a:moveTo>
                <a:cubicBezTo>
                  <a:pt x="6885" y="9600"/>
                  <a:pt x="7020" y="9415"/>
                  <a:pt x="7155" y="9415"/>
                </a:cubicBezTo>
                <a:cubicBezTo>
                  <a:pt x="10125" y="9415"/>
                  <a:pt x="10125" y="9415"/>
                  <a:pt x="10125" y="9415"/>
                </a:cubicBezTo>
                <a:cubicBezTo>
                  <a:pt x="10260" y="9415"/>
                  <a:pt x="10395" y="9600"/>
                  <a:pt x="10395" y="9785"/>
                </a:cubicBezTo>
                <a:cubicBezTo>
                  <a:pt x="10395" y="10154"/>
                  <a:pt x="10260" y="10338"/>
                  <a:pt x="10125" y="10338"/>
                </a:cubicBezTo>
                <a:cubicBezTo>
                  <a:pt x="7155" y="10338"/>
                  <a:pt x="7155" y="10338"/>
                  <a:pt x="7155" y="10338"/>
                </a:cubicBezTo>
                <a:cubicBezTo>
                  <a:pt x="7020" y="10338"/>
                  <a:pt x="6885" y="10154"/>
                  <a:pt x="6885" y="9785"/>
                </a:cubicBezTo>
                <a:close/>
                <a:moveTo>
                  <a:pt x="2565" y="12369"/>
                </a:moveTo>
                <a:cubicBezTo>
                  <a:pt x="2565" y="12000"/>
                  <a:pt x="2700" y="11815"/>
                  <a:pt x="2835" y="11815"/>
                </a:cubicBezTo>
                <a:cubicBezTo>
                  <a:pt x="3240" y="11815"/>
                  <a:pt x="3240" y="11815"/>
                  <a:pt x="3240" y="11815"/>
                </a:cubicBezTo>
                <a:cubicBezTo>
                  <a:pt x="3375" y="11815"/>
                  <a:pt x="3645" y="12000"/>
                  <a:pt x="3645" y="12369"/>
                </a:cubicBezTo>
                <a:cubicBezTo>
                  <a:pt x="3645" y="12554"/>
                  <a:pt x="3375" y="12738"/>
                  <a:pt x="3240" y="12738"/>
                </a:cubicBezTo>
                <a:cubicBezTo>
                  <a:pt x="2835" y="12738"/>
                  <a:pt x="2835" y="12738"/>
                  <a:pt x="2835" y="12738"/>
                </a:cubicBezTo>
                <a:cubicBezTo>
                  <a:pt x="2700" y="12738"/>
                  <a:pt x="2565" y="12554"/>
                  <a:pt x="2565" y="12369"/>
                </a:cubicBezTo>
                <a:close/>
                <a:moveTo>
                  <a:pt x="5805" y="12369"/>
                </a:moveTo>
                <a:cubicBezTo>
                  <a:pt x="5805" y="12554"/>
                  <a:pt x="5535" y="12738"/>
                  <a:pt x="5400" y="12738"/>
                </a:cubicBezTo>
                <a:cubicBezTo>
                  <a:pt x="4725" y="12738"/>
                  <a:pt x="4725" y="12738"/>
                  <a:pt x="4725" y="12738"/>
                </a:cubicBezTo>
                <a:cubicBezTo>
                  <a:pt x="4455" y="12738"/>
                  <a:pt x="4320" y="12554"/>
                  <a:pt x="4320" y="12369"/>
                </a:cubicBezTo>
                <a:cubicBezTo>
                  <a:pt x="4320" y="12000"/>
                  <a:pt x="4455" y="11815"/>
                  <a:pt x="4725" y="11815"/>
                </a:cubicBezTo>
                <a:cubicBezTo>
                  <a:pt x="5400" y="11815"/>
                  <a:pt x="5400" y="11815"/>
                  <a:pt x="5400" y="11815"/>
                </a:cubicBezTo>
                <a:cubicBezTo>
                  <a:pt x="5535" y="11815"/>
                  <a:pt x="5805" y="12000"/>
                  <a:pt x="5805" y="12369"/>
                </a:cubicBezTo>
                <a:close/>
                <a:moveTo>
                  <a:pt x="6480" y="12369"/>
                </a:moveTo>
                <a:cubicBezTo>
                  <a:pt x="6480" y="12000"/>
                  <a:pt x="6615" y="11815"/>
                  <a:pt x="6885" y="11815"/>
                </a:cubicBezTo>
                <a:cubicBezTo>
                  <a:pt x="7155" y="11815"/>
                  <a:pt x="7155" y="11815"/>
                  <a:pt x="7155" y="11815"/>
                </a:cubicBezTo>
                <a:cubicBezTo>
                  <a:pt x="7425" y="11815"/>
                  <a:pt x="7560" y="12000"/>
                  <a:pt x="7560" y="12369"/>
                </a:cubicBezTo>
                <a:cubicBezTo>
                  <a:pt x="7560" y="12554"/>
                  <a:pt x="7425" y="12738"/>
                  <a:pt x="7155" y="12738"/>
                </a:cubicBezTo>
                <a:cubicBezTo>
                  <a:pt x="6885" y="12738"/>
                  <a:pt x="6885" y="12738"/>
                  <a:pt x="6885" y="12738"/>
                </a:cubicBezTo>
                <a:cubicBezTo>
                  <a:pt x="6615" y="12738"/>
                  <a:pt x="6480" y="12554"/>
                  <a:pt x="6480" y="12369"/>
                </a:cubicBezTo>
                <a:close/>
                <a:moveTo>
                  <a:pt x="9720" y="12369"/>
                </a:moveTo>
                <a:cubicBezTo>
                  <a:pt x="9720" y="12554"/>
                  <a:pt x="9585" y="12738"/>
                  <a:pt x="9315" y="12738"/>
                </a:cubicBezTo>
                <a:cubicBezTo>
                  <a:pt x="8640" y="12738"/>
                  <a:pt x="8640" y="12738"/>
                  <a:pt x="8640" y="12738"/>
                </a:cubicBezTo>
                <a:cubicBezTo>
                  <a:pt x="8505" y="12738"/>
                  <a:pt x="8235" y="12554"/>
                  <a:pt x="8235" y="12369"/>
                </a:cubicBezTo>
                <a:cubicBezTo>
                  <a:pt x="8235" y="12000"/>
                  <a:pt x="8505" y="11815"/>
                  <a:pt x="8640" y="11815"/>
                </a:cubicBezTo>
                <a:cubicBezTo>
                  <a:pt x="9315" y="11815"/>
                  <a:pt x="9315" y="11815"/>
                  <a:pt x="9315" y="11815"/>
                </a:cubicBezTo>
                <a:cubicBezTo>
                  <a:pt x="9585" y="11815"/>
                  <a:pt x="9720" y="12000"/>
                  <a:pt x="9720" y="12369"/>
                </a:cubicBezTo>
                <a:close/>
                <a:moveTo>
                  <a:pt x="10395" y="12369"/>
                </a:moveTo>
                <a:cubicBezTo>
                  <a:pt x="10395" y="12185"/>
                  <a:pt x="10530" y="12000"/>
                  <a:pt x="10530" y="12000"/>
                </a:cubicBezTo>
                <a:cubicBezTo>
                  <a:pt x="10665" y="11815"/>
                  <a:pt x="10935" y="11815"/>
                  <a:pt x="11070" y="12000"/>
                </a:cubicBezTo>
                <a:cubicBezTo>
                  <a:pt x="11070" y="12000"/>
                  <a:pt x="11205" y="12185"/>
                  <a:pt x="11205" y="12369"/>
                </a:cubicBezTo>
                <a:cubicBezTo>
                  <a:pt x="11205" y="12369"/>
                  <a:pt x="11070" y="12554"/>
                  <a:pt x="11070" y="12738"/>
                </a:cubicBezTo>
                <a:cubicBezTo>
                  <a:pt x="10935" y="12738"/>
                  <a:pt x="10935" y="12738"/>
                  <a:pt x="10800" y="12738"/>
                </a:cubicBezTo>
                <a:cubicBezTo>
                  <a:pt x="10665" y="12738"/>
                  <a:pt x="10665" y="12738"/>
                  <a:pt x="10530" y="12738"/>
                </a:cubicBezTo>
                <a:cubicBezTo>
                  <a:pt x="10530" y="12554"/>
                  <a:pt x="10395" y="12369"/>
                  <a:pt x="10395" y="12369"/>
                </a:cubicBezTo>
                <a:close/>
                <a:moveTo>
                  <a:pt x="17280" y="11815"/>
                </a:moveTo>
                <a:cubicBezTo>
                  <a:pt x="17415" y="11815"/>
                  <a:pt x="17685" y="12000"/>
                  <a:pt x="17685" y="12369"/>
                </a:cubicBezTo>
                <a:cubicBezTo>
                  <a:pt x="17685" y="12554"/>
                  <a:pt x="17415" y="12738"/>
                  <a:pt x="17280" y="12738"/>
                </a:cubicBezTo>
                <a:cubicBezTo>
                  <a:pt x="16875" y="12738"/>
                  <a:pt x="16875" y="12738"/>
                  <a:pt x="16875" y="12738"/>
                </a:cubicBezTo>
                <a:cubicBezTo>
                  <a:pt x="16740" y="12738"/>
                  <a:pt x="16605" y="12554"/>
                  <a:pt x="16605" y="12369"/>
                </a:cubicBezTo>
                <a:cubicBezTo>
                  <a:pt x="16605" y="12000"/>
                  <a:pt x="16740" y="11815"/>
                  <a:pt x="16875" y="11815"/>
                </a:cubicBezTo>
                <a:lnTo>
                  <a:pt x="17280" y="11815"/>
                </a:lnTo>
                <a:close/>
                <a:moveTo>
                  <a:pt x="19035" y="12000"/>
                </a:moveTo>
                <a:cubicBezTo>
                  <a:pt x="19035" y="12000"/>
                  <a:pt x="19035" y="12185"/>
                  <a:pt x="19035" y="12369"/>
                </a:cubicBezTo>
                <a:cubicBezTo>
                  <a:pt x="19035" y="12369"/>
                  <a:pt x="19035" y="12554"/>
                  <a:pt x="19035" y="12738"/>
                </a:cubicBezTo>
                <a:cubicBezTo>
                  <a:pt x="18900" y="12738"/>
                  <a:pt x="18765" y="12738"/>
                  <a:pt x="18765" y="12738"/>
                </a:cubicBezTo>
                <a:cubicBezTo>
                  <a:pt x="18630" y="12738"/>
                  <a:pt x="18495" y="12738"/>
                  <a:pt x="18495" y="12738"/>
                </a:cubicBezTo>
                <a:cubicBezTo>
                  <a:pt x="18360" y="12554"/>
                  <a:pt x="18360" y="12369"/>
                  <a:pt x="18360" y="12369"/>
                </a:cubicBezTo>
                <a:cubicBezTo>
                  <a:pt x="18360" y="12185"/>
                  <a:pt x="18360" y="12000"/>
                  <a:pt x="18495" y="12000"/>
                </a:cubicBezTo>
                <a:cubicBezTo>
                  <a:pt x="18630" y="11815"/>
                  <a:pt x="18900" y="11815"/>
                  <a:pt x="19035" y="12000"/>
                </a:cubicBezTo>
                <a:close/>
                <a:moveTo>
                  <a:pt x="11205" y="9785"/>
                </a:moveTo>
                <a:cubicBezTo>
                  <a:pt x="11205" y="9600"/>
                  <a:pt x="11340" y="9415"/>
                  <a:pt x="11475" y="9415"/>
                </a:cubicBezTo>
                <a:cubicBezTo>
                  <a:pt x="14445" y="9415"/>
                  <a:pt x="14445" y="9415"/>
                  <a:pt x="14445" y="9415"/>
                </a:cubicBezTo>
                <a:cubicBezTo>
                  <a:pt x="14580" y="9415"/>
                  <a:pt x="14715" y="9600"/>
                  <a:pt x="14715" y="9785"/>
                </a:cubicBezTo>
                <a:cubicBezTo>
                  <a:pt x="14715" y="10154"/>
                  <a:pt x="14580" y="10338"/>
                  <a:pt x="14445" y="10338"/>
                </a:cubicBezTo>
                <a:cubicBezTo>
                  <a:pt x="11475" y="10338"/>
                  <a:pt x="11475" y="10338"/>
                  <a:pt x="11475" y="10338"/>
                </a:cubicBezTo>
                <a:cubicBezTo>
                  <a:pt x="11340" y="10338"/>
                  <a:pt x="11205" y="10154"/>
                  <a:pt x="11205" y="9785"/>
                </a:cubicBezTo>
                <a:close/>
                <a:moveTo>
                  <a:pt x="15525" y="9785"/>
                </a:moveTo>
                <a:cubicBezTo>
                  <a:pt x="15525" y="9600"/>
                  <a:pt x="15660" y="9415"/>
                  <a:pt x="15795" y="9415"/>
                </a:cubicBezTo>
                <a:cubicBezTo>
                  <a:pt x="18765" y="9415"/>
                  <a:pt x="18765" y="9415"/>
                  <a:pt x="18765" y="9415"/>
                </a:cubicBezTo>
                <a:cubicBezTo>
                  <a:pt x="18900" y="9415"/>
                  <a:pt x="19035" y="9600"/>
                  <a:pt x="19035" y="9785"/>
                </a:cubicBezTo>
                <a:cubicBezTo>
                  <a:pt x="19035" y="10154"/>
                  <a:pt x="18900" y="10338"/>
                  <a:pt x="18765" y="10338"/>
                </a:cubicBezTo>
                <a:cubicBezTo>
                  <a:pt x="15795" y="10338"/>
                  <a:pt x="15795" y="10338"/>
                  <a:pt x="15795" y="10338"/>
                </a:cubicBezTo>
                <a:cubicBezTo>
                  <a:pt x="15660" y="10338"/>
                  <a:pt x="15525" y="10154"/>
                  <a:pt x="15525" y="9785"/>
                </a:cubicBezTo>
                <a:close/>
                <a:moveTo>
                  <a:pt x="11880" y="12369"/>
                </a:moveTo>
                <a:cubicBezTo>
                  <a:pt x="11880" y="12000"/>
                  <a:pt x="12015" y="11815"/>
                  <a:pt x="12285" y="11815"/>
                </a:cubicBezTo>
                <a:cubicBezTo>
                  <a:pt x="14040" y="11815"/>
                  <a:pt x="14040" y="11815"/>
                  <a:pt x="14040" y="11815"/>
                </a:cubicBezTo>
                <a:cubicBezTo>
                  <a:pt x="14175" y="11815"/>
                  <a:pt x="14445" y="12000"/>
                  <a:pt x="14445" y="12369"/>
                </a:cubicBezTo>
                <a:cubicBezTo>
                  <a:pt x="14445" y="12554"/>
                  <a:pt x="14175" y="12738"/>
                  <a:pt x="14040" y="12738"/>
                </a:cubicBezTo>
                <a:cubicBezTo>
                  <a:pt x="12285" y="12738"/>
                  <a:pt x="12285" y="12738"/>
                  <a:pt x="12285" y="12738"/>
                </a:cubicBezTo>
                <a:cubicBezTo>
                  <a:pt x="12015" y="12738"/>
                  <a:pt x="11880" y="12554"/>
                  <a:pt x="11880" y="12369"/>
                </a:cubicBezTo>
                <a:close/>
                <a:moveTo>
                  <a:pt x="15255" y="12738"/>
                </a:moveTo>
                <a:cubicBezTo>
                  <a:pt x="15120" y="12554"/>
                  <a:pt x="15120" y="12369"/>
                  <a:pt x="15120" y="12369"/>
                </a:cubicBezTo>
                <a:cubicBezTo>
                  <a:pt x="15120" y="12185"/>
                  <a:pt x="15120" y="12000"/>
                  <a:pt x="15255" y="12000"/>
                </a:cubicBezTo>
                <a:cubicBezTo>
                  <a:pt x="15390" y="11815"/>
                  <a:pt x="15660" y="11815"/>
                  <a:pt x="15795" y="12000"/>
                </a:cubicBezTo>
                <a:cubicBezTo>
                  <a:pt x="15795" y="12000"/>
                  <a:pt x="15795" y="12185"/>
                  <a:pt x="15795" y="12369"/>
                </a:cubicBezTo>
                <a:cubicBezTo>
                  <a:pt x="15795" y="12369"/>
                  <a:pt x="15795" y="12554"/>
                  <a:pt x="15795" y="12738"/>
                </a:cubicBezTo>
                <a:cubicBezTo>
                  <a:pt x="15660" y="12738"/>
                  <a:pt x="15525" y="12738"/>
                  <a:pt x="15525" y="12738"/>
                </a:cubicBezTo>
                <a:cubicBezTo>
                  <a:pt x="15390" y="12738"/>
                  <a:pt x="15255" y="12738"/>
                  <a:pt x="15255" y="12738"/>
                </a:cubicBezTo>
                <a:close/>
                <a:moveTo>
                  <a:pt x="13905" y="15323"/>
                </a:moveTo>
                <a:cubicBezTo>
                  <a:pt x="13095" y="15877"/>
                  <a:pt x="13095" y="17169"/>
                  <a:pt x="13095" y="18277"/>
                </a:cubicBezTo>
                <a:cubicBezTo>
                  <a:pt x="13095" y="18646"/>
                  <a:pt x="12690" y="18831"/>
                  <a:pt x="12420" y="18646"/>
                </a:cubicBezTo>
                <a:cubicBezTo>
                  <a:pt x="12150" y="18092"/>
                  <a:pt x="11745" y="17723"/>
                  <a:pt x="11475" y="17354"/>
                </a:cubicBezTo>
                <a:cubicBezTo>
                  <a:pt x="11070" y="16985"/>
                  <a:pt x="11610" y="16246"/>
                  <a:pt x="12015" y="16800"/>
                </a:cubicBezTo>
                <a:cubicBezTo>
                  <a:pt x="12150" y="16800"/>
                  <a:pt x="12285" y="16985"/>
                  <a:pt x="12420" y="17169"/>
                </a:cubicBezTo>
                <a:cubicBezTo>
                  <a:pt x="12555" y="16062"/>
                  <a:pt x="12825" y="14954"/>
                  <a:pt x="13635" y="14400"/>
                </a:cubicBezTo>
                <a:cubicBezTo>
                  <a:pt x="14040" y="14215"/>
                  <a:pt x="14310" y="14954"/>
                  <a:pt x="13905" y="15323"/>
                </a:cubicBezTo>
                <a:close/>
                <a:moveTo>
                  <a:pt x="14445" y="16062"/>
                </a:moveTo>
                <a:cubicBezTo>
                  <a:pt x="14985" y="16800"/>
                  <a:pt x="15660" y="16246"/>
                  <a:pt x="16200" y="15877"/>
                </a:cubicBezTo>
                <a:cubicBezTo>
                  <a:pt x="16335" y="15692"/>
                  <a:pt x="16605" y="15692"/>
                  <a:pt x="16605" y="16062"/>
                </a:cubicBezTo>
                <a:cubicBezTo>
                  <a:pt x="17010" y="16985"/>
                  <a:pt x="17820" y="15877"/>
                  <a:pt x="18360" y="15877"/>
                </a:cubicBezTo>
                <a:cubicBezTo>
                  <a:pt x="18630" y="15877"/>
                  <a:pt x="18900" y="16062"/>
                  <a:pt x="19035" y="16431"/>
                </a:cubicBezTo>
                <a:cubicBezTo>
                  <a:pt x="19305" y="16985"/>
                  <a:pt x="18630" y="17538"/>
                  <a:pt x="18360" y="16985"/>
                </a:cubicBezTo>
                <a:cubicBezTo>
                  <a:pt x="18360" y="16800"/>
                  <a:pt x="17145" y="17538"/>
                  <a:pt x="16875" y="17354"/>
                </a:cubicBezTo>
                <a:cubicBezTo>
                  <a:pt x="16605" y="17354"/>
                  <a:pt x="16470" y="17169"/>
                  <a:pt x="16200" y="16985"/>
                </a:cubicBezTo>
                <a:cubicBezTo>
                  <a:pt x="15525" y="17538"/>
                  <a:pt x="14580" y="17723"/>
                  <a:pt x="13905" y="16800"/>
                </a:cubicBezTo>
                <a:cubicBezTo>
                  <a:pt x="13635" y="16246"/>
                  <a:pt x="14175" y="15692"/>
                  <a:pt x="14445" y="16062"/>
                </a:cubicBezTo>
                <a:close/>
                <a:moveTo>
                  <a:pt x="15120" y="4431"/>
                </a:moveTo>
                <a:cubicBezTo>
                  <a:pt x="15255" y="4431"/>
                  <a:pt x="15525" y="4615"/>
                  <a:pt x="15525" y="4985"/>
                </a:cubicBezTo>
                <a:cubicBezTo>
                  <a:pt x="15525" y="5169"/>
                  <a:pt x="15255" y="5354"/>
                  <a:pt x="15120" y="5354"/>
                </a:cubicBezTo>
                <a:cubicBezTo>
                  <a:pt x="14985" y="5354"/>
                  <a:pt x="14715" y="5169"/>
                  <a:pt x="14715" y="4985"/>
                </a:cubicBezTo>
                <a:cubicBezTo>
                  <a:pt x="14715" y="4615"/>
                  <a:pt x="14985" y="4431"/>
                  <a:pt x="15120" y="4431"/>
                </a:cubicBezTo>
                <a:close/>
                <a:moveTo>
                  <a:pt x="17280" y="4431"/>
                </a:moveTo>
                <a:cubicBezTo>
                  <a:pt x="17415" y="4431"/>
                  <a:pt x="17685" y="4615"/>
                  <a:pt x="17685" y="4985"/>
                </a:cubicBezTo>
                <a:cubicBezTo>
                  <a:pt x="17685" y="5169"/>
                  <a:pt x="17415" y="5354"/>
                  <a:pt x="17280" y="5354"/>
                </a:cubicBezTo>
                <a:cubicBezTo>
                  <a:pt x="17145" y="5354"/>
                  <a:pt x="16875" y="5169"/>
                  <a:pt x="16875" y="4985"/>
                </a:cubicBezTo>
                <a:cubicBezTo>
                  <a:pt x="16875" y="4615"/>
                  <a:pt x="17145" y="4431"/>
                  <a:pt x="17280" y="4431"/>
                </a:cubicBezTo>
                <a:close/>
                <a:moveTo>
                  <a:pt x="8640" y="4431"/>
                </a:moveTo>
                <a:cubicBezTo>
                  <a:pt x="8775" y="4431"/>
                  <a:pt x="9045" y="4615"/>
                  <a:pt x="9045" y="4985"/>
                </a:cubicBezTo>
                <a:cubicBezTo>
                  <a:pt x="9045" y="5169"/>
                  <a:pt x="8775" y="5354"/>
                  <a:pt x="8640" y="5354"/>
                </a:cubicBezTo>
                <a:cubicBezTo>
                  <a:pt x="8505" y="5354"/>
                  <a:pt x="8235" y="5169"/>
                  <a:pt x="8235" y="4985"/>
                </a:cubicBezTo>
                <a:cubicBezTo>
                  <a:pt x="8235" y="4615"/>
                  <a:pt x="8505" y="4431"/>
                  <a:pt x="8640" y="4431"/>
                </a:cubicBezTo>
                <a:close/>
                <a:moveTo>
                  <a:pt x="10800" y="4431"/>
                </a:moveTo>
                <a:cubicBezTo>
                  <a:pt x="10935" y="4431"/>
                  <a:pt x="11205" y="4615"/>
                  <a:pt x="11205" y="4985"/>
                </a:cubicBezTo>
                <a:cubicBezTo>
                  <a:pt x="11205" y="5169"/>
                  <a:pt x="10935" y="5354"/>
                  <a:pt x="10800" y="5354"/>
                </a:cubicBezTo>
                <a:cubicBezTo>
                  <a:pt x="10665" y="5354"/>
                  <a:pt x="10395" y="5169"/>
                  <a:pt x="10395" y="4985"/>
                </a:cubicBezTo>
                <a:cubicBezTo>
                  <a:pt x="10395" y="4615"/>
                  <a:pt x="10665" y="4431"/>
                  <a:pt x="10800" y="4431"/>
                </a:cubicBezTo>
                <a:close/>
                <a:moveTo>
                  <a:pt x="12960" y="4431"/>
                </a:moveTo>
                <a:cubicBezTo>
                  <a:pt x="13095" y="4431"/>
                  <a:pt x="13365" y="4615"/>
                  <a:pt x="13365" y="4985"/>
                </a:cubicBezTo>
                <a:cubicBezTo>
                  <a:pt x="13365" y="5169"/>
                  <a:pt x="13095" y="5354"/>
                  <a:pt x="12960" y="5354"/>
                </a:cubicBezTo>
                <a:cubicBezTo>
                  <a:pt x="12825" y="5354"/>
                  <a:pt x="12555" y="5169"/>
                  <a:pt x="12555" y="4985"/>
                </a:cubicBezTo>
                <a:cubicBezTo>
                  <a:pt x="12555" y="4615"/>
                  <a:pt x="12825" y="4431"/>
                  <a:pt x="12960" y="4431"/>
                </a:cubicBezTo>
                <a:close/>
                <a:moveTo>
                  <a:pt x="19440" y="4431"/>
                </a:moveTo>
                <a:cubicBezTo>
                  <a:pt x="19575" y="4431"/>
                  <a:pt x="19845" y="4615"/>
                  <a:pt x="19845" y="4985"/>
                </a:cubicBezTo>
                <a:cubicBezTo>
                  <a:pt x="19845" y="5169"/>
                  <a:pt x="19575" y="5354"/>
                  <a:pt x="19440" y="5354"/>
                </a:cubicBezTo>
                <a:cubicBezTo>
                  <a:pt x="19305" y="5354"/>
                  <a:pt x="19035" y="5169"/>
                  <a:pt x="19035" y="4985"/>
                </a:cubicBezTo>
                <a:cubicBezTo>
                  <a:pt x="19035" y="4615"/>
                  <a:pt x="19305" y="4431"/>
                  <a:pt x="19440" y="4431"/>
                </a:cubicBezTo>
                <a:close/>
                <a:moveTo>
                  <a:pt x="6480" y="4431"/>
                </a:moveTo>
                <a:cubicBezTo>
                  <a:pt x="6615" y="4431"/>
                  <a:pt x="6885" y="4615"/>
                  <a:pt x="6885" y="4985"/>
                </a:cubicBezTo>
                <a:cubicBezTo>
                  <a:pt x="6885" y="5169"/>
                  <a:pt x="6615" y="5354"/>
                  <a:pt x="6480" y="5354"/>
                </a:cubicBezTo>
                <a:cubicBezTo>
                  <a:pt x="6345" y="5354"/>
                  <a:pt x="6075" y="5169"/>
                  <a:pt x="6075" y="4985"/>
                </a:cubicBezTo>
                <a:cubicBezTo>
                  <a:pt x="6075" y="4615"/>
                  <a:pt x="6345" y="4431"/>
                  <a:pt x="6480" y="4431"/>
                </a:cubicBezTo>
                <a:close/>
                <a:moveTo>
                  <a:pt x="2160" y="4431"/>
                </a:moveTo>
                <a:cubicBezTo>
                  <a:pt x="2295" y="4431"/>
                  <a:pt x="2565" y="4615"/>
                  <a:pt x="2565" y="4985"/>
                </a:cubicBezTo>
                <a:cubicBezTo>
                  <a:pt x="2565" y="5169"/>
                  <a:pt x="2295" y="5354"/>
                  <a:pt x="2160" y="5354"/>
                </a:cubicBezTo>
                <a:cubicBezTo>
                  <a:pt x="2025" y="5354"/>
                  <a:pt x="1755" y="5169"/>
                  <a:pt x="1755" y="4985"/>
                </a:cubicBezTo>
                <a:cubicBezTo>
                  <a:pt x="1755" y="4615"/>
                  <a:pt x="2025" y="4431"/>
                  <a:pt x="2160" y="4431"/>
                </a:cubicBezTo>
                <a:close/>
                <a:moveTo>
                  <a:pt x="4320" y="4431"/>
                </a:moveTo>
                <a:cubicBezTo>
                  <a:pt x="4455" y="4431"/>
                  <a:pt x="4725" y="4615"/>
                  <a:pt x="4725" y="4985"/>
                </a:cubicBezTo>
                <a:cubicBezTo>
                  <a:pt x="4725" y="5169"/>
                  <a:pt x="4455" y="5354"/>
                  <a:pt x="4320" y="5354"/>
                </a:cubicBezTo>
                <a:cubicBezTo>
                  <a:pt x="4185" y="5354"/>
                  <a:pt x="3915" y="5169"/>
                  <a:pt x="3915" y="4985"/>
                </a:cubicBezTo>
                <a:cubicBezTo>
                  <a:pt x="3915" y="4615"/>
                  <a:pt x="4185" y="4431"/>
                  <a:pt x="4320" y="443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17" name="Freeform 1925"/>
          <p:cNvSpPr/>
          <p:nvPr/>
        </p:nvSpPr>
        <p:spPr>
          <a:xfrm>
            <a:off x="16429181" y="3264477"/>
            <a:ext cx="1091047" cy="990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7250"/>
                </a:moveTo>
                <a:cubicBezTo>
                  <a:pt x="19035" y="17250"/>
                  <a:pt x="19035" y="17250"/>
                  <a:pt x="19035" y="17250"/>
                </a:cubicBezTo>
                <a:cubicBezTo>
                  <a:pt x="19035" y="15600"/>
                  <a:pt x="19035" y="15600"/>
                  <a:pt x="19035" y="15600"/>
                </a:cubicBezTo>
                <a:cubicBezTo>
                  <a:pt x="19035" y="14850"/>
                  <a:pt x="19035" y="14850"/>
                  <a:pt x="19035" y="14850"/>
                </a:cubicBezTo>
                <a:cubicBezTo>
                  <a:pt x="19035" y="5250"/>
                  <a:pt x="19035" y="5250"/>
                  <a:pt x="19035" y="5250"/>
                </a:cubicBezTo>
                <a:cubicBezTo>
                  <a:pt x="16875" y="5250"/>
                  <a:pt x="16875" y="5250"/>
                  <a:pt x="16875" y="5250"/>
                </a:cubicBezTo>
                <a:cubicBezTo>
                  <a:pt x="16200" y="5250"/>
                  <a:pt x="16200" y="5250"/>
                  <a:pt x="16200" y="5250"/>
                </a:cubicBezTo>
                <a:cubicBezTo>
                  <a:pt x="7560" y="5250"/>
                  <a:pt x="7560" y="5250"/>
                  <a:pt x="7560" y="5250"/>
                </a:cubicBezTo>
                <a:cubicBezTo>
                  <a:pt x="7560" y="7650"/>
                  <a:pt x="7560" y="7650"/>
                  <a:pt x="7560" y="7650"/>
                </a:cubicBezTo>
                <a:cubicBezTo>
                  <a:pt x="7560" y="8400"/>
                  <a:pt x="7560" y="8400"/>
                  <a:pt x="7560" y="8400"/>
                </a:cubicBezTo>
                <a:cubicBezTo>
                  <a:pt x="7560" y="17250"/>
                  <a:pt x="7560" y="17250"/>
                  <a:pt x="7560" y="17250"/>
                </a:cubicBezTo>
                <a:cubicBezTo>
                  <a:pt x="3915" y="17250"/>
                  <a:pt x="3915" y="17250"/>
                  <a:pt x="3915" y="17250"/>
                </a:cubicBezTo>
                <a:cubicBezTo>
                  <a:pt x="3915" y="1650"/>
                  <a:pt x="3915" y="1650"/>
                  <a:pt x="3915" y="1650"/>
                </a:cubicBezTo>
                <a:cubicBezTo>
                  <a:pt x="3915" y="1350"/>
                  <a:pt x="3780" y="1200"/>
                  <a:pt x="3645" y="1200"/>
                </a:cubicBezTo>
                <a:cubicBezTo>
                  <a:pt x="2835" y="1200"/>
                  <a:pt x="2835" y="1200"/>
                  <a:pt x="2835" y="1200"/>
                </a:cubicBezTo>
                <a:cubicBezTo>
                  <a:pt x="2700" y="450"/>
                  <a:pt x="2160" y="0"/>
                  <a:pt x="1485" y="0"/>
                </a:cubicBezTo>
                <a:cubicBezTo>
                  <a:pt x="675" y="0"/>
                  <a:pt x="0" y="750"/>
                  <a:pt x="0" y="1650"/>
                </a:cubicBezTo>
                <a:cubicBezTo>
                  <a:pt x="0" y="2550"/>
                  <a:pt x="675" y="3150"/>
                  <a:pt x="1485" y="3150"/>
                </a:cubicBezTo>
                <a:cubicBezTo>
                  <a:pt x="2160" y="3150"/>
                  <a:pt x="2700" y="2700"/>
                  <a:pt x="2835" y="1950"/>
                </a:cubicBezTo>
                <a:cubicBezTo>
                  <a:pt x="3240" y="1950"/>
                  <a:pt x="3240" y="1950"/>
                  <a:pt x="3240" y="1950"/>
                </a:cubicBezTo>
                <a:cubicBezTo>
                  <a:pt x="3240" y="17550"/>
                  <a:pt x="3240" y="17550"/>
                  <a:pt x="3240" y="17550"/>
                </a:cubicBezTo>
                <a:cubicBezTo>
                  <a:pt x="3240" y="17850"/>
                  <a:pt x="3375" y="18000"/>
                  <a:pt x="3645" y="18000"/>
                </a:cubicBezTo>
                <a:cubicBezTo>
                  <a:pt x="6075" y="18000"/>
                  <a:pt x="6075" y="18000"/>
                  <a:pt x="6075" y="18000"/>
                </a:cubicBezTo>
                <a:cubicBezTo>
                  <a:pt x="5670" y="18300"/>
                  <a:pt x="5400" y="18900"/>
                  <a:pt x="5400" y="19650"/>
                </a:cubicBezTo>
                <a:cubicBezTo>
                  <a:pt x="5400" y="20700"/>
                  <a:pt x="6210" y="21600"/>
                  <a:pt x="7155" y="21600"/>
                </a:cubicBezTo>
                <a:cubicBezTo>
                  <a:pt x="8235" y="21600"/>
                  <a:pt x="9045" y="20700"/>
                  <a:pt x="9045" y="19650"/>
                </a:cubicBezTo>
                <a:cubicBezTo>
                  <a:pt x="9045" y="18900"/>
                  <a:pt x="8775" y="18300"/>
                  <a:pt x="8235" y="18000"/>
                </a:cubicBezTo>
                <a:cubicBezTo>
                  <a:pt x="9720" y="18000"/>
                  <a:pt x="9720" y="18000"/>
                  <a:pt x="9720" y="18000"/>
                </a:cubicBezTo>
                <a:cubicBezTo>
                  <a:pt x="10395" y="18000"/>
                  <a:pt x="10395" y="18000"/>
                  <a:pt x="10395" y="18000"/>
                </a:cubicBezTo>
                <a:cubicBezTo>
                  <a:pt x="16875" y="18000"/>
                  <a:pt x="16875" y="18000"/>
                  <a:pt x="16875" y="18000"/>
                </a:cubicBezTo>
                <a:cubicBezTo>
                  <a:pt x="16470" y="18300"/>
                  <a:pt x="16200" y="18900"/>
                  <a:pt x="16200" y="19650"/>
                </a:cubicBezTo>
                <a:cubicBezTo>
                  <a:pt x="16200" y="20700"/>
                  <a:pt x="17010" y="21600"/>
                  <a:pt x="17955" y="21600"/>
                </a:cubicBezTo>
                <a:cubicBezTo>
                  <a:pt x="19035" y="21600"/>
                  <a:pt x="19845" y="20700"/>
                  <a:pt x="19845" y="19650"/>
                </a:cubicBezTo>
                <a:cubicBezTo>
                  <a:pt x="19845" y="18900"/>
                  <a:pt x="19575" y="18300"/>
                  <a:pt x="19035" y="18000"/>
                </a:cubicBezTo>
                <a:cubicBezTo>
                  <a:pt x="19035" y="18000"/>
                  <a:pt x="19035" y="18000"/>
                  <a:pt x="19035" y="18000"/>
                </a:cubicBezTo>
                <a:cubicBezTo>
                  <a:pt x="21195" y="18000"/>
                  <a:pt x="21195" y="18000"/>
                  <a:pt x="21195" y="18000"/>
                </a:cubicBezTo>
                <a:cubicBezTo>
                  <a:pt x="21465" y="18000"/>
                  <a:pt x="21600" y="17850"/>
                  <a:pt x="21600" y="17550"/>
                </a:cubicBezTo>
                <a:cubicBezTo>
                  <a:pt x="21600" y="17400"/>
                  <a:pt x="21465" y="17250"/>
                  <a:pt x="21195" y="17250"/>
                </a:cubicBezTo>
                <a:close/>
                <a:moveTo>
                  <a:pt x="17955" y="20850"/>
                </a:moveTo>
                <a:cubicBezTo>
                  <a:pt x="17415" y="20850"/>
                  <a:pt x="16875" y="20250"/>
                  <a:pt x="16875" y="19650"/>
                </a:cubicBezTo>
                <a:cubicBezTo>
                  <a:pt x="16875" y="18900"/>
                  <a:pt x="17415" y="18450"/>
                  <a:pt x="17955" y="18450"/>
                </a:cubicBezTo>
                <a:cubicBezTo>
                  <a:pt x="18630" y="18450"/>
                  <a:pt x="19035" y="18900"/>
                  <a:pt x="19035" y="19650"/>
                </a:cubicBezTo>
                <a:cubicBezTo>
                  <a:pt x="19035" y="20250"/>
                  <a:pt x="18630" y="20850"/>
                  <a:pt x="17955" y="20850"/>
                </a:cubicBezTo>
                <a:close/>
                <a:moveTo>
                  <a:pt x="16875" y="6000"/>
                </a:moveTo>
                <a:cubicBezTo>
                  <a:pt x="18360" y="6000"/>
                  <a:pt x="18360" y="6000"/>
                  <a:pt x="18360" y="6000"/>
                </a:cubicBezTo>
                <a:cubicBezTo>
                  <a:pt x="18360" y="14850"/>
                  <a:pt x="18360" y="14850"/>
                  <a:pt x="18360" y="14850"/>
                </a:cubicBezTo>
                <a:cubicBezTo>
                  <a:pt x="17955" y="14850"/>
                  <a:pt x="17955" y="14850"/>
                  <a:pt x="17955" y="14850"/>
                </a:cubicBezTo>
                <a:cubicBezTo>
                  <a:pt x="17955" y="14400"/>
                  <a:pt x="17955" y="14400"/>
                  <a:pt x="17955" y="14400"/>
                </a:cubicBezTo>
                <a:cubicBezTo>
                  <a:pt x="17955" y="14250"/>
                  <a:pt x="17820" y="13950"/>
                  <a:pt x="17685" y="13950"/>
                </a:cubicBezTo>
                <a:cubicBezTo>
                  <a:pt x="17415" y="13950"/>
                  <a:pt x="17280" y="14250"/>
                  <a:pt x="17280" y="14400"/>
                </a:cubicBezTo>
                <a:cubicBezTo>
                  <a:pt x="17280" y="14850"/>
                  <a:pt x="17280" y="14850"/>
                  <a:pt x="17280" y="14850"/>
                </a:cubicBezTo>
                <a:cubicBezTo>
                  <a:pt x="16875" y="14850"/>
                  <a:pt x="16875" y="14850"/>
                  <a:pt x="16875" y="14850"/>
                </a:cubicBezTo>
                <a:cubicBezTo>
                  <a:pt x="16875" y="8400"/>
                  <a:pt x="16875" y="8400"/>
                  <a:pt x="16875" y="8400"/>
                </a:cubicBezTo>
                <a:lnTo>
                  <a:pt x="16875" y="6000"/>
                </a:lnTo>
                <a:close/>
                <a:moveTo>
                  <a:pt x="11880" y="14850"/>
                </a:moveTo>
                <a:cubicBezTo>
                  <a:pt x="10395" y="14850"/>
                  <a:pt x="10395" y="14850"/>
                  <a:pt x="10395" y="14850"/>
                </a:cubicBezTo>
                <a:cubicBezTo>
                  <a:pt x="10395" y="8400"/>
                  <a:pt x="10395" y="8400"/>
                  <a:pt x="10395" y="8400"/>
                </a:cubicBezTo>
                <a:cubicBezTo>
                  <a:pt x="11880" y="8400"/>
                  <a:pt x="11880" y="8400"/>
                  <a:pt x="11880" y="8400"/>
                </a:cubicBezTo>
                <a:lnTo>
                  <a:pt x="11880" y="14850"/>
                </a:lnTo>
                <a:close/>
                <a:moveTo>
                  <a:pt x="12555" y="8400"/>
                </a:moveTo>
                <a:cubicBezTo>
                  <a:pt x="14040" y="8400"/>
                  <a:pt x="14040" y="8400"/>
                  <a:pt x="14040" y="8400"/>
                </a:cubicBezTo>
                <a:cubicBezTo>
                  <a:pt x="14040" y="14850"/>
                  <a:pt x="14040" y="14850"/>
                  <a:pt x="14040" y="14850"/>
                </a:cubicBezTo>
                <a:cubicBezTo>
                  <a:pt x="12555" y="14850"/>
                  <a:pt x="12555" y="14850"/>
                  <a:pt x="12555" y="14850"/>
                </a:cubicBezTo>
                <a:lnTo>
                  <a:pt x="12555" y="8400"/>
                </a:lnTo>
                <a:close/>
                <a:moveTo>
                  <a:pt x="14715" y="8400"/>
                </a:moveTo>
                <a:cubicBezTo>
                  <a:pt x="16200" y="8400"/>
                  <a:pt x="16200" y="8400"/>
                  <a:pt x="16200" y="8400"/>
                </a:cubicBezTo>
                <a:cubicBezTo>
                  <a:pt x="16200" y="14850"/>
                  <a:pt x="16200" y="14850"/>
                  <a:pt x="16200" y="14850"/>
                </a:cubicBezTo>
                <a:cubicBezTo>
                  <a:pt x="14715" y="14850"/>
                  <a:pt x="14715" y="14850"/>
                  <a:pt x="14715" y="14850"/>
                </a:cubicBezTo>
                <a:lnTo>
                  <a:pt x="14715" y="8400"/>
                </a:lnTo>
                <a:close/>
                <a:moveTo>
                  <a:pt x="8235" y="6000"/>
                </a:moveTo>
                <a:cubicBezTo>
                  <a:pt x="16200" y="6000"/>
                  <a:pt x="16200" y="6000"/>
                  <a:pt x="16200" y="6000"/>
                </a:cubicBezTo>
                <a:cubicBezTo>
                  <a:pt x="16200" y="6450"/>
                  <a:pt x="16200" y="6450"/>
                  <a:pt x="16200" y="6450"/>
                </a:cubicBezTo>
                <a:cubicBezTo>
                  <a:pt x="15795" y="6450"/>
                  <a:pt x="15795" y="6450"/>
                  <a:pt x="15795" y="6450"/>
                </a:cubicBezTo>
                <a:cubicBezTo>
                  <a:pt x="15660" y="6450"/>
                  <a:pt x="15525" y="6600"/>
                  <a:pt x="15525" y="6750"/>
                </a:cubicBezTo>
                <a:cubicBezTo>
                  <a:pt x="15525" y="7050"/>
                  <a:pt x="15660" y="7200"/>
                  <a:pt x="15795" y="7200"/>
                </a:cubicBezTo>
                <a:cubicBezTo>
                  <a:pt x="16200" y="7200"/>
                  <a:pt x="16200" y="7200"/>
                  <a:pt x="16200" y="7200"/>
                </a:cubicBezTo>
                <a:cubicBezTo>
                  <a:pt x="16200" y="7650"/>
                  <a:pt x="16200" y="7650"/>
                  <a:pt x="16200" y="7650"/>
                </a:cubicBezTo>
                <a:cubicBezTo>
                  <a:pt x="14715" y="7650"/>
                  <a:pt x="14715" y="7650"/>
                  <a:pt x="14715" y="7650"/>
                </a:cubicBezTo>
                <a:cubicBezTo>
                  <a:pt x="11880" y="7650"/>
                  <a:pt x="11880" y="7650"/>
                  <a:pt x="11880" y="7650"/>
                </a:cubicBezTo>
                <a:cubicBezTo>
                  <a:pt x="10395" y="7650"/>
                  <a:pt x="10395" y="7650"/>
                  <a:pt x="10395" y="7650"/>
                </a:cubicBezTo>
                <a:cubicBezTo>
                  <a:pt x="8235" y="7650"/>
                  <a:pt x="8235" y="7650"/>
                  <a:pt x="8235" y="7650"/>
                </a:cubicBezTo>
                <a:lnTo>
                  <a:pt x="8235" y="6000"/>
                </a:lnTo>
                <a:close/>
                <a:moveTo>
                  <a:pt x="1485" y="2400"/>
                </a:moveTo>
                <a:cubicBezTo>
                  <a:pt x="1080" y="2400"/>
                  <a:pt x="675" y="2100"/>
                  <a:pt x="675" y="1650"/>
                </a:cubicBezTo>
                <a:cubicBezTo>
                  <a:pt x="675" y="1200"/>
                  <a:pt x="1080" y="750"/>
                  <a:pt x="1485" y="750"/>
                </a:cubicBezTo>
                <a:cubicBezTo>
                  <a:pt x="1755" y="750"/>
                  <a:pt x="1890" y="900"/>
                  <a:pt x="2025" y="1200"/>
                </a:cubicBezTo>
                <a:cubicBezTo>
                  <a:pt x="1755" y="1200"/>
                  <a:pt x="1755" y="1200"/>
                  <a:pt x="1755" y="1200"/>
                </a:cubicBezTo>
                <a:cubicBezTo>
                  <a:pt x="1620" y="1200"/>
                  <a:pt x="1485" y="1350"/>
                  <a:pt x="1485" y="1650"/>
                </a:cubicBezTo>
                <a:cubicBezTo>
                  <a:pt x="1485" y="1800"/>
                  <a:pt x="1620" y="1950"/>
                  <a:pt x="1755" y="1950"/>
                </a:cubicBezTo>
                <a:cubicBezTo>
                  <a:pt x="2025" y="1950"/>
                  <a:pt x="2025" y="1950"/>
                  <a:pt x="2025" y="1950"/>
                </a:cubicBezTo>
                <a:cubicBezTo>
                  <a:pt x="1890" y="2250"/>
                  <a:pt x="1755" y="2400"/>
                  <a:pt x="1485" y="2400"/>
                </a:cubicBezTo>
                <a:close/>
                <a:moveTo>
                  <a:pt x="7155" y="20850"/>
                </a:moveTo>
                <a:cubicBezTo>
                  <a:pt x="6615" y="20850"/>
                  <a:pt x="6075" y="20250"/>
                  <a:pt x="6075" y="19650"/>
                </a:cubicBezTo>
                <a:cubicBezTo>
                  <a:pt x="6075" y="18900"/>
                  <a:pt x="6615" y="18450"/>
                  <a:pt x="7155" y="18450"/>
                </a:cubicBezTo>
                <a:cubicBezTo>
                  <a:pt x="7830" y="18450"/>
                  <a:pt x="8235" y="18900"/>
                  <a:pt x="8235" y="19650"/>
                </a:cubicBezTo>
                <a:cubicBezTo>
                  <a:pt x="8235" y="20250"/>
                  <a:pt x="7830" y="20850"/>
                  <a:pt x="7155" y="20850"/>
                </a:cubicBezTo>
                <a:close/>
                <a:moveTo>
                  <a:pt x="8235" y="17250"/>
                </a:moveTo>
                <a:cubicBezTo>
                  <a:pt x="8235" y="8400"/>
                  <a:pt x="8235" y="8400"/>
                  <a:pt x="8235" y="8400"/>
                </a:cubicBezTo>
                <a:cubicBezTo>
                  <a:pt x="8640" y="8400"/>
                  <a:pt x="8640" y="8400"/>
                  <a:pt x="8640" y="8400"/>
                </a:cubicBezTo>
                <a:cubicBezTo>
                  <a:pt x="8640" y="8850"/>
                  <a:pt x="8640" y="8850"/>
                  <a:pt x="8640" y="8850"/>
                </a:cubicBezTo>
                <a:cubicBezTo>
                  <a:pt x="8640" y="9000"/>
                  <a:pt x="8775" y="9150"/>
                  <a:pt x="9045" y="9150"/>
                </a:cubicBezTo>
                <a:cubicBezTo>
                  <a:pt x="9180" y="9150"/>
                  <a:pt x="9315" y="9000"/>
                  <a:pt x="9315" y="8850"/>
                </a:cubicBezTo>
                <a:cubicBezTo>
                  <a:pt x="9315" y="8400"/>
                  <a:pt x="9315" y="8400"/>
                  <a:pt x="9315" y="8400"/>
                </a:cubicBezTo>
                <a:cubicBezTo>
                  <a:pt x="9720" y="8400"/>
                  <a:pt x="9720" y="8400"/>
                  <a:pt x="9720" y="8400"/>
                </a:cubicBezTo>
                <a:cubicBezTo>
                  <a:pt x="9720" y="14850"/>
                  <a:pt x="9720" y="14850"/>
                  <a:pt x="9720" y="14850"/>
                </a:cubicBezTo>
                <a:cubicBezTo>
                  <a:pt x="9720" y="17250"/>
                  <a:pt x="9720" y="17250"/>
                  <a:pt x="9720" y="17250"/>
                </a:cubicBezTo>
                <a:lnTo>
                  <a:pt x="8235" y="17250"/>
                </a:lnTo>
                <a:close/>
                <a:moveTo>
                  <a:pt x="10395" y="16800"/>
                </a:moveTo>
                <a:cubicBezTo>
                  <a:pt x="10800" y="16800"/>
                  <a:pt x="10800" y="16800"/>
                  <a:pt x="10800" y="16800"/>
                </a:cubicBezTo>
                <a:cubicBezTo>
                  <a:pt x="10935" y="16800"/>
                  <a:pt x="11205" y="16650"/>
                  <a:pt x="11205" y="16350"/>
                </a:cubicBezTo>
                <a:cubicBezTo>
                  <a:pt x="11205" y="16200"/>
                  <a:pt x="10935" y="16050"/>
                  <a:pt x="10800" y="16050"/>
                </a:cubicBezTo>
                <a:cubicBezTo>
                  <a:pt x="10395" y="16050"/>
                  <a:pt x="10395" y="16050"/>
                  <a:pt x="10395" y="16050"/>
                </a:cubicBezTo>
                <a:cubicBezTo>
                  <a:pt x="10395" y="15600"/>
                  <a:pt x="10395" y="15600"/>
                  <a:pt x="10395" y="15600"/>
                </a:cubicBezTo>
                <a:cubicBezTo>
                  <a:pt x="11880" y="15600"/>
                  <a:pt x="11880" y="15600"/>
                  <a:pt x="11880" y="15600"/>
                </a:cubicBezTo>
                <a:cubicBezTo>
                  <a:pt x="14715" y="15600"/>
                  <a:pt x="14715" y="15600"/>
                  <a:pt x="14715" y="15600"/>
                </a:cubicBezTo>
                <a:cubicBezTo>
                  <a:pt x="16200" y="15600"/>
                  <a:pt x="16200" y="15600"/>
                  <a:pt x="16200" y="15600"/>
                </a:cubicBezTo>
                <a:cubicBezTo>
                  <a:pt x="18360" y="15600"/>
                  <a:pt x="18360" y="15600"/>
                  <a:pt x="18360" y="15600"/>
                </a:cubicBezTo>
                <a:cubicBezTo>
                  <a:pt x="18360" y="17250"/>
                  <a:pt x="18360" y="17250"/>
                  <a:pt x="18360" y="17250"/>
                </a:cubicBezTo>
                <a:cubicBezTo>
                  <a:pt x="10395" y="17250"/>
                  <a:pt x="10395" y="17250"/>
                  <a:pt x="10395" y="17250"/>
                </a:cubicBezTo>
                <a:lnTo>
                  <a:pt x="10395" y="168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18" name="Freeform 1926"/>
          <p:cNvSpPr/>
          <p:nvPr/>
        </p:nvSpPr>
        <p:spPr>
          <a:xfrm>
            <a:off x="16429181" y="4502727"/>
            <a:ext cx="1091047" cy="990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7250"/>
                </a:moveTo>
                <a:cubicBezTo>
                  <a:pt x="20925" y="17250"/>
                  <a:pt x="20925" y="17250"/>
                  <a:pt x="20925" y="17250"/>
                </a:cubicBezTo>
                <a:cubicBezTo>
                  <a:pt x="20925" y="8850"/>
                  <a:pt x="20925" y="8850"/>
                  <a:pt x="20925" y="8850"/>
                </a:cubicBezTo>
                <a:cubicBezTo>
                  <a:pt x="17280" y="8850"/>
                  <a:pt x="17280" y="8850"/>
                  <a:pt x="17280" y="8850"/>
                </a:cubicBezTo>
                <a:cubicBezTo>
                  <a:pt x="18360" y="7950"/>
                  <a:pt x="19035" y="6600"/>
                  <a:pt x="19035" y="4950"/>
                </a:cubicBezTo>
                <a:cubicBezTo>
                  <a:pt x="19035" y="2400"/>
                  <a:pt x="17280" y="450"/>
                  <a:pt x="14985" y="450"/>
                </a:cubicBezTo>
                <a:cubicBezTo>
                  <a:pt x="13500" y="450"/>
                  <a:pt x="12285" y="1200"/>
                  <a:pt x="11475" y="2400"/>
                </a:cubicBezTo>
                <a:cubicBezTo>
                  <a:pt x="11475" y="450"/>
                  <a:pt x="11475" y="450"/>
                  <a:pt x="11475" y="450"/>
                </a:cubicBezTo>
                <a:cubicBezTo>
                  <a:pt x="9720" y="450"/>
                  <a:pt x="9720" y="450"/>
                  <a:pt x="9720" y="450"/>
                </a:cubicBezTo>
                <a:cubicBezTo>
                  <a:pt x="7155" y="450"/>
                  <a:pt x="7155" y="450"/>
                  <a:pt x="7155" y="450"/>
                </a:cubicBezTo>
                <a:cubicBezTo>
                  <a:pt x="5400" y="450"/>
                  <a:pt x="5400" y="450"/>
                  <a:pt x="5400" y="450"/>
                </a:cubicBezTo>
                <a:cubicBezTo>
                  <a:pt x="5400" y="17250"/>
                  <a:pt x="5400" y="17250"/>
                  <a:pt x="5400" y="17250"/>
                </a:cubicBezTo>
                <a:cubicBezTo>
                  <a:pt x="3915" y="17250"/>
                  <a:pt x="3915" y="17250"/>
                  <a:pt x="3915" y="17250"/>
                </a:cubicBezTo>
                <a:cubicBezTo>
                  <a:pt x="3915" y="1650"/>
                  <a:pt x="3915" y="1650"/>
                  <a:pt x="3915" y="1650"/>
                </a:cubicBezTo>
                <a:cubicBezTo>
                  <a:pt x="3915" y="1350"/>
                  <a:pt x="3780" y="1200"/>
                  <a:pt x="3645" y="1200"/>
                </a:cubicBezTo>
                <a:cubicBezTo>
                  <a:pt x="2835" y="1200"/>
                  <a:pt x="2835" y="1200"/>
                  <a:pt x="2835" y="1200"/>
                </a:cubicBezTo>
                <a:cubicBezTo>
                  <a:pt x="2700" y="450"/>
                  <a:pt x="2160" y="0"/>
                  <a:pt x="1485" y="0"/>
                </a:cubicBezTo>
                <a:cubicBezTo>
                  <a:pt x="675" y="0"/>
                  <a:pt x="0" y="750"/>
                  <a:pt x="0" y="1650"/>
                </a:cubicBezTo>
                <a:cubicBezTo>
                  <a:pt x="0" y="2550"/>
                  <a:pt x="675" y="3150"/>
                  <a:pt x="1485" y="3150"/>
                </a:cubicBezTo>
                <a:cubicBezTo>
                  <a:pt x="2160" y="3150"/>
                  <a:pt x="2700" y="2700"/>
                  <a:pt x="2835" y="1950"/>
                </a:cubicBezTo>
                <a:cubicBezTo>
                  <a:pt x="3240" y="1950"/>
                  <a:pt x="3240" y="1950"/>
                  <a:pt x="3240" y="1950"/>
                </a:cubicBezTo>
                <a:cubicBezTo>
                  <a:pt x="3240" y="17550"/>
                  <a:pt x="3240" y="17550"/>
                  <a:pt x="3240" y="17550"/>
                </a:cubicBezTo>
                <a:cubicBezTo>
                  <a:pt x="3240" y="17850"/>
                  <a:pt x="3375" y="18000"/>
                  <a:pt x="3645" y="18000"/>
                </a:cubicBezTo>
                <a:cubicBezTo>
                  <a:pt x="5400" y="18000"/>
                  <a:pt x="5400" y="18000"/>
                  <a:pt x="5400" y="18000"/>
                </a:cubicBezTo>
                <a:cubicBezTo>
                  <a:pt x="6075" y="18000"/>
                  <a:pt x="6075" y="18000"/>
                  <a:pt x="6075" y="18000"/>
                </a:cubicBezTo>
                <a:cubicBezTo>
                  <a:pt x="5670" y="18300"/>
                  <a:pt x="5400" y="18900"/>
                  <a:pt x="5400" y="19650"/>
                </a:cubicBezTo>
                <a:cubicBezTo>
                  <a:pt x="5400" y="20700"/>
                  <a:pt x="6210" y="21600"/>
                  <a:pt x="7155" y="21600"/>
                </a:cubicBezTo>
                <a:cubicBezTo>
                  <a:pt x="8235" y="21600"/>
                  <a:pt x="9045" y="20700"/>
                  <a:pt x="9045" y="19650"/>
                </a:cubicBezTo>
                <a:cubicBezTo>
                  <a:pt x="9045" y="18900"/>
                  <a:pt x="8775" y="18300"/>
                  <a:pt x="8235" y="18000"/>
                </a:cubicBezTo>
                <a:cubicBezTo>
                  <a:pt x="10800" y="18000"/>
                  <a:pt x="10800" y="18000"/>
                  <a:pt x="10800" y="18000"/>
                </a:cubicBezTo>
                <a:cubicBezTo>
                  <a:pt x="11475" y="18000"/>
                  <a:pt x="11475" y="18000"/>
                  <a:pt x="11475" y="18000"/>
                </a:cubicBezTo>
                <a:cubicBezTo>
                  <a:pt x="16875" y="18000"/>
                  <a:pt x="16875" y="18000"/>
                  <a:pt x="16875" y="18000"/>
                </a:cubicBezTo>
                <a:cubicBezTo>
                  <a:pt x="16470" y="18300"/>
                  <a:pt x="16200" y="18900"/>
                  <a:pt x="16200" y="19650"/>
                </a:cubicBezTo>
                <a:cubicBezTo>
                  <a:pt x="16200" y="20700"/>
                  <a:pt x="17010" y="21600"/>
                  <a:pt x="17955" y="21600"/>
                </a:cubicBezTo>
                <a:cubicBezTo>
                  <a:pt x="19035" y="21600"/>
                  <a:pt x="19845" y="20700"/>
                  <a:pt x="19845" y="19650"/>
                </a:cubicBezTo>
                <a:cubicBezTo>
                  <a:pt x="19845" y="18900"/>
                  <a:pt x="19575" y="18300"/>
                  <a:pt x="19035" y="18000"/>
                </a:cubicBezTo>
                <a:cubicBezTo>
                  <a:pt x="20925" y="18000"/>
                  <a:pt x="20925" y="18000"/>
                  <a:pt x="20925" y="18000"/>
                </a:cubicBezTo>
                <a:cubicBezTo>
                  <a:pt x="21195" y="18000"/>
                  <a:pt x="21195" y="18000"/>
                  <a:pt x="21195" y="18000"/>
                </a:cubicBezTo>
                <a:cubicBezTo>
                  <a:pt x="21465" y="18000"/>
                  <a:pt x="21600" y="17850"/>
                  <a:pt x="21600" y="17550"/>
                </a:cubicBezTo>
                <a:cubicBezTo>
                  <a:pt x="21600" y="17400"/>
                  <a:pt x="21465" y="17250"/>
                  <a:pt x="21195" y="17250"/>
                </a:cubicBezTo>
                <a:close/>
                <a:moveTo>
                  <a:pt x="1485" y="2400"/>
                </a:moveTo>
                <a:cubicBezTo>
                  <a:pt x="1080" y="2400"/>
                  <a:pt x="675" y="2100"/>
                  <a:pt x="675" y="1650"/>
                </a:cubicBezTo>
                <a:cubicBezTo>
                  <a:pt x="675" y="1200"/>
                  <a:pt x="1080" y="750"/>
                  <a:pt x="1485" y="750"/>
                </a:cubicBezTo>
                <a:cubicBezTo>
                  <a:pt x="1755" y="750"/>
                  <a:pt x="1890" y="900"/>
                  <a:pt x="2025" y="1200"/>
                </a:cubicBezTo>
                <a:cubicBezTo>
                  <a:pt x="1755" y="1200"/>
                  <a:pt x="1755" y="1200"/>
                  <a:pt x="1755" y="1200"/>
                </a:cubicBezTo>
                <a:cubicBezTo>
                  <a:pt x="1620" y="1200"/>
                  <a:pt x="1485" y="1350"/>
                  <a:pt x="1485" y="1650"/>
                </a:cubicBezTo>
                <a:cubicBezTo>
                  <a:pt x="1485" y="1800"/>
                  <a:pt x="1620" y="1950"/>
                  <a:pt x="1755" y="1950"/>
                </a:cubicBezTo>
                <a:cubicBezTo>
                  <a:pt x="2025" y="1950"/>
                  <a:pt x="2025" y="1950"/>
                  <a:pt x="2025" y="1950"/>
                </a:cubicBezTo>
                <a:cubicBezTo>
                  <a:pt x="1890" y="2250"/>
                  <a:pt x="1755" y="2400"/>
                  <a:pt x="1485" y="2400"/>
                </a:cubicBezTo>
                <a:close/>
                <a:moveTo>
                  <a:pt x="7155" y="20850"/>
                </a:moveTo>
                <a:cubicBezTo>
                  <a:pt x="6615" y="20850"/>
                  <a:pt x="6075" y="20250"/>
                  <a:pt x="6075" y="19650"/>
                </a:cubicBezTo>
                <a:cubicBezTo>
                  <a:pt x="6075" y="18900"/>
                  <a:pt x="6615" y="18450"/>
                  <a:pt x="7155" y="18450"/>
                </a:cubicBezTo>
                <a:cubicBezTo>
                  <a:pt x="7830" y="18450"/>
                  <a:pt x="8235" y="18900"/>
                  <a:pt x="8235" y="19650"/>
                </a:cubicBezTo>
                <a:cubicBezTo>
                  <a:pt x="8235" y="20250"/>
                  <a:pt x="7830" y="20850"/>
                  <a:pt x="7155" y="20850"/>
                </a:cubicBezTo>
                <a:close/>
                <a:moveTo>
                  <a:pt x="17955" y="20850"/>
                </a:moveTo>
                <a:cubicBezTo>
                  <a:pt x="17415" y="20850"/>
                  <a:pt x="16875" y="20250"/>
                  <a:pt x="16875" y="19650"/>
                </a:cubicBezTo>
                <a:cubicBezTo>
                  <a:pt x="16875" y="18900"/>
                  <a:pt x="17415" y="18450"/>
                  <a:pt x="17955" y="18450"/>
                </a:cubicBezTo>
                <a:cubicBezTo>
                  <a:pt x="18630" y="18450"/>
                  <a:pt x="19035" y="18900"/>
                  <a:pt x="19035" y="19650"/>
                </a:cubicBezTo>
                <a:cubicBezTo>
                  <a:pt x="19035" y="20250"/>
                  <a:pt x="18630" y="20850"/>
                  <a:pt x="17955" y="20850"/>
                </a:cubicBezTo>
                <a:close/>
                <a:moveTo>
                  <a:pt x="15120" y="9600"/>
                </a:moveTo>
                <a:cubicBezTo>
                  <a:pt x="16200" y="9600"/>
                  <a:pt x="16200" y="9600"/>
                  <a:pt x="16200" y="9600"/>
                </a:cubicBezTo>
                <a:cubicBezTo>
                  <a:pt x="16200" y="11250"/>
                  <a:pt x="16200" y="11250"/>
                  <a:pt x="16200" y="11250"/>
                </a:cubicBezTo>
                <a:cubicBezTo>
                  <a:pt x="15120" y="11250"/>
                  <a:pt x="15120" y="11250"/>
                  <a:pt x="15120" y="11250"/>
                </a:cubicBezTo>
                <a:lnTo>
                  <a:pt x="15120" y="9600"/>
                </a:lnTo>
                <a:close/>
                <a:moveTo>
                  <a:pt x="14985" y="1200"/>
                </a:moveTo>
                <a:cubicBezTo>
                  <a:pt x="16875" y="1200"/>
                  <a:pt x="18360" y="2850"/>
                  <a:pt x="18360" y="4950"/>
                </a:cubicBezTo>
                <a:cubicBezTo>
                  <a:pt x="18360" y="7050"/>
                  <a:pt x="16875" y="8850"/>
                  <a:pt x="14985" y="8850"/>
                </a:cubicBezTo>
                <a:cubicBezTo>
                  <a:pt x="13095" y="8850"/>
                  <a:pt x="11475" y="7050"/>
                  <a:pt x="11475" y="4950"/>
                </a:cubicBezTo>
                <a:cubicBezTo>
                  <a:pt x="11475" y="2850"/>
                  <a:pt x="13095" y="1200"/>
                  <a:pt x="14985" y="1200"/>
                </a:cubicBezTo>
                <a:close/>
                <a:moveTo>
                  <a:pt x="12555" y="8850"/>
                </a:moveTo>
                <a:cubicBezTo>
                  <a:pt x="11475" y="8850"/>
                  <a:pt x="11475" y="8850"/>
                  <a:pt x="11475" y="8850"/>
                </a:cubicBezTo>
                <a:cubicBezTo>
                  <a:pt x="11475" y="7650"/>
                  <a:pt x="11475" y="7650"/>
                  <a:pt x="11475" y="7650"/>
                </a:cubicBezTo>
                <a:cubicBezTo>
                  <a:pt x="11880" y="8100"/>
                  <a:pt x="12150" y="8550"/>
                  <a:pt x="12555" y="8850"/>
                </a:cubicBezTo>
                <a:close/>
                <a:moveTo>
                  <a:pt x="9045" y="1200"/>
                </a:moveTo>
                <a:cubicBezTo>
                  <a:pt x="9045" y="2850"/>
                  <a:pt x="9045" y="2850"/>
                  <a:pt x="9045" y="2850"/>
                </a:cubicBezTo>
                <a:cubicBezTo>
                  <a:pt x="7965" y="2850"/>
                  <a:pt x="7965" y="2850"/>
                  <a:pt x="7965" y="2850"/>
                </a:cubicBezTo>
                <a:cubicBezTo>
                  <a:pt x="7965" y="1200"/>
                  <a:pt x="7965" y="1200"/>
                  <a:pt x="7965" y="1200"/>
                </a:cubicBezTo>
                <a:lnTo>
                  <a:pt x="9045" y="1200"/>
                </a:lnTo>
                <a:close/>
                <a:moveTo>
                  <a:pt x="6075" y="17250"/>
                </a:moveTo>
                <a:cubicBezTo>
                  <a:pt x="6075" y="1200"/>
                  <a:pt x="6075" y="1200"/>
                  <a:pt x="6075" y="1200"/>
                </a:cubicBezTo>
                <a:cubicBezTo>
                  <a:pt x="7155" y="1200"/>
                  <a:pt x="7155" y="1200"/>
                  <a:pt x="7155" y="1200"/>
                </a:cubicBezTo>
                <a:cubicBezTo>
                  <a:pt x="7155" y="3600"/>
                  <a:pt x="7155" y="3600"/>
                  <a:pt x="7155" y="3600"/>
                </a:cubicBezTo>
                <a:cubicBezTo>
                  <a:pt x="9720" y="3600"/>
                  <a:pt x="9720" y="3600"/>
                  <a:pt x="9720" y="3600"/>
                </a:cubicBezTo>
                <a:cubicBezTo>
                  <a:pt x="9720" y="1200"/>
                  <a:pt x="9720" y="1200"/>
                  <a:pt x="9720" y="1200"/>
                </a:cubicBezTo>
                <a:cubicBezTo>
                  <a:pt x="10800" y="1200"/>
                  <a:pt x="10800" y="1200"/>
                  <a:pt x="10800" y="1200"/>
                </a:cubicBezTo>
                <a:cubicBezTo>
                  <a:pt x="10800" y="8850"/>
                  <a:pt x="10800" y="8850"/>
                  <a:pt x="10800" y="8850"/>
                </a:cubicBezTo>
                <a:cubicBezTo>
                  <a:pt x="10800" y="17250"/>
                  <a:pt x="10800" y="17250"/>
                  <a:pt x="10800" y="17250"/>
                </a:cubicBezTo>
                <a:lnTo>
                  <a:pt x="6075" y="17250"/>
                </a:lnTo>
                <a:close/>
                <a:moveTo>
                  <a:pt x="11475" y="17250"/>
                </a:moveTo>
                <a:cubicBezTo>
                  <a:pt x="11475" y="9600"/>
                  <a:pt x="11475" y="9600"/>
                  <a:pt x="11475" y="9600"/>
                </a:cubicBezTo>
                <a:cubicBezTo>
                  <a:pt x="14445" y="9600"/>
                  <a:pt x="14445" y="9600"/>
                  <a:pt x="14445" y="9600"/>
                </a:cubicBezTo>
                <a:cubicBezTo>
                  <a:pt x="14445" y="12000"/>
                  <a:pt x="14445" y="12000"/>
                  <a:pt x="14445" y="12000"/>
                </a:cubicBezTo>
                <a:cubicBezTo>
                  <a:pt x="16875" y="12000"/>
                  <a:pt x="16875" y="12000"/>
                  <a:pt x="16875" y="12000"/>
                </a:cubicBezTo>
                <a:cubicBezTo>
                  <a:pt x="16875" y="9600"/>
                  <a:pt x="16875" y="9600"/>
                  <a:pt x="16875" y="9600"/>
                </a:cubicBezTo>
                <a:cubicBezTo>
                  <a:pt x="20115" y="9600"/>
                  <a:pt x="20115" y="9600"/>
                  <a:pt x="20115" y="9600"/>
                </a:cubicBezTo>
                <a:cubicBezTo>
                  <a:pt x="20115" y="17250"/>
                  <a:pt x="20115" y="17250"/>
                  <a:pt x="20115" y="17250"/>
                </a:cubicBezTo>
                <a:lnTo>
                  <a:pt x="11475" y="172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19" name="Freeform 1927"/>
          <p:cNvSpPr/>
          <p:nvPr/>
        </p:nvSpPr>
        <p:spPr>
          <a:xfrm>
            <a:off x="16429181" y="5740977"/>
            <a:ext cx="1091047" cy="990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35" y="15300"/>
                </a:moveTo>
                <a:cubicBezTo>
                  <a:pt x="19035" y="10350"/>
                  <a:pt x="19035" y="10350"/>
                  <a:pt x="19035" y="10350"/>
                </a:cubicBezTo>
                <a:cubicBezTo>
                  <a:pt x="11205" y="10350"/>
                  <a:pt x="11205" y="10350"/>
                  <a:pt x="11205" y="10350"/>
                </a:cubicBezTo>
                <a:cubicBezTo>
                  <a:pt x="11205" y="6300"/>
                  <a:pt x="11205" y="6300"/>
                  <a:pt x="11205" y="6300"/>
                </a:cubicBezTo>
                <a:cubicBezTo>
                  <a:pt x="12555" y="6150"/>
                  <a:pt x="13635" y="4800"/>
                  <a:pt x="13635" y="3150"/>
                </a:cubicBezTo>
                <a:cubicBezTo>
                  <a:pt x="13635" y="1500"/>
                  <a:pt x="12420" y="0"/>
                  <a:pt x="10800" y="0"/>
                </a:cubicBezTo>
                <a:cubicBezTo>
                  <a:pt x="9180" y="0"/>
                  <a:pt x="7965" y="1500"/>
                  <a:pt x="7965" y="3150"/>
                </a:cubicBezTo>
                <a:cubicBezTo>
                  <a:pt x="7965" y="4800"/>
                  <a:pt x="9045" y="6150"/>
                  <a:pt x="10395" y="6300"/>
                </a:cubicBezTo>
                <a:cubicBezTo>
                  <a:pt x="10395" y="10350"/>
                  <a:pt x="10395" y="10350"/>
                  <a:pt x="10395" y="10350"/>
                </a:cubicBezTo>
                <a:cubicBezTo>
                  <a:pt x="2565" y="10350"/>
                  <a:pt x="2565" y="10350"/>
                  <a:pt x="2565" y="10350"/>
                </a:cubicBezTo>
                <a:cubicBezTo>
                  <a:pt x="2565" y="15300"/>
                  <a:pt x="2565" y="15300"/>
                  <a:pt x="2565" y="15300"/>
                </a:cubicBezTo>
                <a:cubicBezTo>
                  <a:pt x="1080" y="15450"/>
                  <a:pt x="0" y="16800"/>
                  <a:pt x="0" y="18450"/>
                </a:cubicBezTo>
                <a:cubicBezTo>
                  <a:pt x="0" y="20100"/>
                  <a:pt x="1350" y="21600"/>
                  <a:pt x="2835" y="21600"/>
                </a:cubicBezTo>
                <a:cubicBezTo>
                  <a:pt x="4455" y="21600"/>
                  <a:pt x="5805" y="20100"/>
                  <a:pt x="5805" y="18450"/>
                </a:cubicBezTo>
                <a:cubicBezTo>
                  <a:pt x="5805" y="16800"/>
                  <a:pt x="4725" y="15450"/>
                  <a:pt x="3240" y="15300"/>
                </a:cubicBezTo>
                <a:cubicBezTo>
                  <a:pt x="3240" y="11250"/>
                  <a:pt x="3240" y="11250"/>
                  <a:pt x="3240" y="11250"/>
                </a:cubicBezTo>
                <a:cubicBezTo>
                  <a:pt x="10395" y="11250"/>
                  <a:pt x="10395" y="11250"/>
                  <a:pt x="10395" y="11250"/>
                </a:cubicBezTo>
                <a:cubicBezTo>
                  <a:pt x="10395" y="15300"/>
                  <a:pt x="10395" y="15300"/>
                  <a:pt x="10395" y="15300"/>
                </a:cubicBezTo>
                <a:cubicBezTo>
                  <a:pt x="9045" y="15450"/>
                  <a:pt x="7965" y="16800"/>
                  <a:pt x="7965" y="18450"/>
                </a:cubicBezTo>
                <a:cubicBezTo>
                  <a:pt x="7965" y="20100"/>
                  <a:pt x="9180" y="21600"/>
                  <a:pt x="10800" y="21600"/>
                </a:cubicBezTo>
                <a:cubicBezTo>
                  <a:pt x="12420" y="21600"/>
                  <a:pt x="13635" y="20100"/>
                  <a:pt x="13635" y="18450"/>
                </a:cubicBezTo>
                <a:cubicBezTo>
                  <a:pt x="13635" y="16800"/>
                  <a:pt x="12555" y="15450"/>
                  <a:pt x="11205" y="15300"/>
                </a:cubicBezTo>
                <a:cubicBezTo>
                  <a:pt x="11205" y="11250"/>
                  <a:pt x="11205" y="11250"/>
                  <a:pt x="11205" y="11250"/>
                </a:cubicBezTo>
                <a:cubicBezTo>
                  <a:pt x="18360" y="11250"/>
                  <a:pt x="18360" y="11250"/>
                  <a:pt x="18360" y="11250"/>
                </a:cubicBezTo>
                <a:cubicBezTo>
                  <a:pt x="18360" y="15300"/>
                  <a:pt x="18360" y="15300"/>
                  <a:pt x="18360" y="15300"/>
                </a:cubicBezTo>
                <a:cubicBezTo>
                  <a:pt x="16875" y="15450"/>
                  <a:pt x="15795" y="16800"/>
                  <a:pt x="15795" y="18450"/>
                </a:cubicBezTo>
                <a:cubicBezTo>
                  <a:pt x="15795" y="20100"/>
                  <a:pt x="17145" y="21600"/>
                  <a:pt x="18765" y="21600"/>
                </a:cubicBezTo>
                <a:cubicBezTo>
                  <a:pt x="20250" y="21600"/>
                  <a:pt x="21600" y="20100"/>
                  <a:pt x="21600" y="18450"/>
                </a:cubicBezTo>
                <a:cubicBezTo>
                  <a:pt x="21600" y="16800"/>
                  <a:pt x="20520" y="15450"/>
                  <a:pt x="19035" y="15300"/>
                </a:cubicBezTo>
                <a:close/>
                <a:moveTo>
                  <a:pt x="8640" y="3150"/>
                </a:moveTo>
                <a:cubicBezTo>
                  <a:pt x="8640" y="1950"/>
                  <a:pt x="9585" y="750"/>
                  <a:pt x="10800" y="750"/>
                </a:cubicBezTo>
                <a:cubicBezTo>
                  <a:pt x="12015" y="750"/>
                  <a:pt x="12960" y="1950"/>
                  <a:pt x="12960" y="3150"/>
                </a:cubicBezTo>
                <a:cubicBezTo>
                  <a:pt x="12960" y="4500"/>
                  <a:pt x="12015" y="5550"/>
                  <a:pt x="10800" y="5550"/>
                </a:cubicBezTo>
                <a:cubicBezTo>
                  <a:pt x="9585" y="5550"/>
                  <a:pt x="8640" y="4500"/>
                  <a:pt x="8640" y="3150"/>
                </a:cubicBezTo>
                <a:close/>
                <a:moveTo>
                  <a:pt x="4995" y="18450"/>
                </a:moveTo>
                <a:cubicBezTo>
                  <a:pt x="4995" y="19650"/>
                  <a:pt x="4050" y="20850"/>
                  <a:pt x="2835" y="20850"/>
                </a:cubicBezTo>
                <a:cubicBezTo>
                  <a:pt x="1755" y="20850"/>
                  <a:pt x="675" y="19650"/>
                  <a:pt x="675" y="18450"/>
                </a:cubicBezTo>
                <a:cubicBezTo>
                  <a:pt x="675" y="17100"/>
                  <a:pt x="1755" y="16050"/>
                  <a:pt x="2835" y="16050"/>
                </a:cubicBezTo>
                <a:cubicBezTo>
                  <a:pt x="4050" y="16050"/>
                  <a:pt x="4995" y="17100"/>
                  <a:pt x="4995" y="18450"/>
                </a:cubicBezTo>
                <a:close/>
                <a:moveTo>
                  <a:pt x="12960" y="18450"/>
                </a:moveTo>
                <a:cubicBezTo>
                  <a:pt x="12960" y="19650"/>
                  <a:pt x="12015" y="20850"/>
                  <a:pt x="10800" y="20850"/>
                </a:cubicBezTo>
                <a:cubicBezTo>
                  <a:pt x="9585" y="20850"/>
                  <a:pt x="8640" y="19650"/>
                  <a:pt x="8640" y="18450"/>
                </a:cubicBezTo>
                <a:cubicBezTo>
                  <a:pt x="8640" y="17100"/>
                  <a:pt x="9585" y="16050"/>
                  <a:pt x="10800" y="16050"/>
                </a:cubicBezTo>
                <a:cubicBezTo>
                  <a:pt x="12015" y="16050"/>
                  <a:pt x="12960" y="17100"/>
                  <a:pt x="12960" y="18450"/>
                </a:cubicBezTo>
                <a:close/>
                <a:moveTo>
                  <a:pt x="18765" y="20850"/>
                </a:moveTo>
                <a:cubicBezTo>
                  <a:pt x="17550" y="20850"/>
                  <a:pt x="16605" y="19650"/>
                  <a:pt x="16605" y="18450"/>
                </a:cubicBezTo>
                <a:cubicBezTo>
                  <a:pt x="16605" y="17100"/>
                  <a:pt x="17550" y="16050"/>
                  <a:pt x="18765" y="16050"/>
                </a:cubicBezTo>
                <a:cubicBezTo>
                  <a:pt x="19845" y="16050"/>
                  <a:pt x="20925" y="17100"/>
                  <a:pt x="20925" y="18450"/>
                </a:cubicBezTo>
                <a:cubicBezTo>
                  <a:pt x="20925" y="19650"/>
                  <a:pt x="19845" y="20850"/>
                  <a:pt x="18765" y="208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20" name="Freeform 1928"/>
          <p:cNvSpPr/>
          <p:nvPr/>
        </p:nvSpPr>
        <p:spPr>
          <a:xfrm>
            <a:off x="16429181" y="6979228"/>
            <a:ext cx="1091047" cy="990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35" y="15150"/>
                </a:moveTo>
                <a:cubicBezTo>
                  <a:pt x="19035" y="10350"/>
                  <a:pt x="19035" y="10350"/>
                  <a:pt x="19035" y="10350"/>
                </a:cubicBezTo>
                <a:cubicBezTo>
                  <a:pt x="11205" y="10350"/>
                  <a:pt x="11205" y="10350"/>
                  <a:pt x="11205" y="10350"/>
                </a:cubicBezTo>
                <a:cubicBezTo>
                  <a:pt x="11205" y="6300"/>
                  <a:pt x="11205" y="6300"/>
                  <a:pt x="11205" y="6300"/>
                </a:cubicBezTo>
                <a:cubicBezTo>
                  <a:pt x="12555" y="6150"/>
                  <a:pt x="13635" y="4800"/>
                  <a:pt x="13635" y="3150"/>
                </a:cubicBezTo>
                <a:cubicBezTo>
                  <a:pt x="13635" y="1500"/>
                  <a:pt x="12420" y="0"/>
                  <a:pt x="10800" y="0"/>
                </a:cubicBezTo>
                <a:cubicBezTo>
                  <a:pt x="9180" y="0"/>
                  <a:pt x="7965" y="1500"/>
                  <a:pt x="7965" y="3150"/>
                </a:cubicBezTo>
                <a:cubicBezTo>
                  <a:pt x="7965" y="4800"/>
                  <a:pt x="9045" y="6150"/>
                  <a:pt x="10395" y="6300"/>
                </a:cubicBezTo>
                <a:cubicBezTo>
                  <a:pt x="10395" y="10350"/>
                  <a:pt x="10395" y="10350"/>
                  <a:pt x="10395" y="10350"/>
                </a:cubicBezTo>
                <a:cubicBezTo>
                  <a:pt x="2565" y="10350"/>
                  <a:pt x="2565" y="10350"/>
                  <a:pt x="2565" y="10350"/>
                </a:cubicBezTo>
                <a:cubicBezTo>
                  <a:pt x="2565" y="15150"/>
                  <a:pt x="2565" y="15150"/>
                  <a:pt x="2565" y="15150"/>
                </a:cubicBezTo>
                <a:cubicBezTo>
                  <a:pt x="0" y="15150"/>
                  <a:pt x="0" y="15150"/>
                  <a:pt x="0" y="1515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5805" y="21600"/>
                  <a:pt x="5805" y="21600"/>
                  <a:pt x="5805" y="21600"/>
                </a:cubicBezTo>
                <a:cubicBezTo>
                  <a:pt x="5805" y="15150"/>
                  <a:pt x="5805" y="15150"/>
                  <a:pt x="5805" y="15150"/>
                </a:cubicBezTo>
                <a:cubicBezTo>
                  <a:pt x="3240" y="15150"/>
                  <a:pt x="3240" y="15150"/>
                  <a:pt x="3240" y="15150"/>
                </a:cubicBezTo>
                <a:cubicBezTo>
                  <a:pt x="3240" y="11250"/>
                  <a:pt x="3240" y="11250"/>
                  <a:pt x="3240" y="11250"/>
                </a:cubicBezTo>
                <a:cubicBezTo>
                  <a:pt x="10395" y="11250"/>
                  <a:pt x="10395" y="11250"/>
                  <a:pt x="10395" y="11250"/>
                </a:cubicBezTo>
                <a:cubicBezTo>
                  <a:pt x="10395" y="15150"/>
                  <a:pt x="10395" y="15150"/>
                  <a:pt x="10395" y="15150"/>
                </a:cubicBezTo>
                <a:cubicBezTo>
                  <a:pt x="7965" y="15150"/>
                  <a:pt x="7965" y="15150"/>
                  <a:pt x="7965" y="15150"/>
                </a:cubicBezTo>
                <a:cubicBezTo>
                  <a:pt x="7965" y="21600"/>
                  <a:pt x="7965" y="21600"/>
                  <a:pt x="7965" y="21600"/>
                </a:cubicBezTo>
                <a:cubicBezTo>
                  <a:pt x="13635" y="21600"/>
                  <a:pt x="13635" y="21600"/>
                  <a:pt x="13635" y="21600"/>
                </a:cubicBezTo>
                <a:cubicBezTo>
                  <a:pt x="13635" y="15150"/>
                  <a:pt x="13635" y="15150"/>
                  <a:pt x="13635" y="15150"/>
                </a:cubicBezTo>
                <a:cubicBezTo>
                  <a:pt x="11205" y="15150"/>
                  <a:pt x="11205" y="15150"/>
                  <a:pt x="11205" y="15150"/>
                </a:cubicBezTo>
                <a:cubicBezTo>
                  <a:pt x="11205" y="11250"/>
                  <a:pt x="11205" y="11250"/>
                  <a:pt x="11205" y="11250"/>
                </a:cubicBezTo>
                <a:cubicBezTo>
                  <a:pt x="18360" y="11250"/>
                  <a:pt x="18360" y="11250"/>
                  <a:pt x="18360" y="11250"/>
                </a:cubicBezTo>
                <a:cubicBezTo>
                  <a:pt x="18360" y="15150"/>
                  <a:pt x="18360" y="15150"/>
                  <a:pt x="18360" y="15150"/>
                </a:cubicBezTo>
                <a:cubicBezTo>
                  <a:pt x="15795" y="15150"/>
                  <a:pt x="15795" y="15150"/>
                  <a:pt x="15795" y="15150"/>
                </a:cubicBezTo>
                <a:cubicBezTo>
                  <a:pt x="15795" y="21600"/>
                  <a:pt x="15795" y="21600"/>
                  <a:pt x="1579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5150"/>
                  <a:pt x="21600" y="15150"/>
                  <a:pt x="21600" y="15150"/>
                </a:cubicBezTo>
                <a:lnTo>
                  <a:pt x="19035" y="15150"/>
                </a:lnTo>
                <a:close/>
                <a:moveTo>
                  <a:pt x="8640" y="3150"/>
                </a:moveTo>
                <a:cubicBezTo>
                  <a:pt x="8640" y="1950"/>
                  <a:pt x="9585" y="750"/>
                  <a:pt x="10800" y="750"/>
                </a:cubicBezTo>
                <a:cubicBezTo>
                  <a:pt x="12015" y="750"/>
                  <a:pt x="12960" y="1950"/>
                  <a:pt x="12960" y="3150"/>
                </a:cubicBezTo>
                <a:cubicBezTo>
                  <a:pt x="12960" y="4500"/>
                  <a:pt x="12015" y="5550"/>
                  <a:pt x="10800" y="5550"/>
                </a:cubicBezTo>
                <a:cubicBezTo>
                  <a:pt x="9585" y="5550"/>
                  <a:pt x="8640" y="4500"/>
                  <a:pt x="8640" y="3150"/>
                </a:cubicBezTo>
                <a:close/>
                <a:moveTo>
                  <a:pt x="4995" y="20850"/>
                </a:moveTo>
                <a:cubicBezTo>
                  <a:pt x="675" y="20850"/>
                  <a:pt x="675" y="20850"/>
                  <a:pt x="675" y="20850"/>
                </a:cubicBezTo>
                <a:cubicBezTo>
                  <a:pt x="675" y="16050"/>
                  <a:pt x="675" y="16050"/>
                  <a:pt x="675" y="16050"/>
                </a:cubicBezTo>
                <a:cubicBezTo>
                  <a:pt x="4995" y="16050"/>
                  <a:pt x="4995" y="16050"/>
                  <a:pt x="4995" y="16050"/>
                </a:cubicBezTo>
                <a:lnTo>
                  <a:pt x="4995" y="20850"/>
                </a:lnTo>
                <a:close/>
                <a:moveTo>
                  <a:pt x="12960" y="20850"/>
                </a:moveTo>
                <a:cubicBezTo>
                  <a:pt x="8640" y="20850"/>
                  <a:pt x="8640" y="20850"/>
                  <a:pt x="8640" y="20850"/>
                </a:cubicBezTo>
                <a:cubicBezTo>
                  <a:pt x="8640" y="16050"/>
                  <a:pt x="8640" y="16050"/>
                  <a:pt x="8640" y="16050"/>
                </a:cubicBezTo>
                <a:cubicBezTo>
                  <a:pt x="12960" y="16050"/>
                  <a:pt x="12960" y="16050"/>
                  <a:pt x="12960" y="16050"/>
                </a:cubicBezTo>
                <a:lnTo>
                  <a:pt x="12960" y="20850"/>
                </a:lnTo>
                <a:close/>
                <a:moveTo>
                  <a:pt x="20925" y="20850"/>
                </a:moveTo>
                <a:cubicBezTo>
                  <a:pt x="16605" y="20850"/>
                  <a:pt x="16605" y="20850"/>
                  <a:pt x="16605" y="20850"/>
                </a:cubicBezTo>
                <a:cubicBezTo>
                  <a:pt x="16605" y="16050"/>
                  <a:pt x="16605" y="16050"/>
                  <a:pt x="16605" y="16050"/>
                </a:cubicBezTo>
                <a:cubicBezTo>
                  <a:pt x="20925" y="16050"/>
                  <a:pt x="20925" y="16050"/>
                  <a:pt x="20925" y="16050"/>
                </a:cubicBezTo>
                <a:lnTo>
                  <a:pt x="20925" y="208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21" name="Freeform 1929"/>
          <p:cNvSpPr/>
          <p:nvPr/>
        </p:nvSpPr>
        <p:spPr>
          <a:xfrm>
            <a:off x="16429181" y="8217478"/>
            <a:ext cx="1091047" cy="990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35" y="15300"/>
                </a:moveTo>
                <a:cubicBezTo>
                  <a:pt x="19035" y="10350"/>
                  <a:pt x="19035" y="10350"/>
                  <a:pt x="19035" y="10350"/>
                </a:cubicBezTo>
                <a:cubicBezTo>
                  <a:pt x="11205" y="10350"/>
                  <a:pt x="11205" y="10350"/>
                  <a:pt x="11205" y="10350"/>
                </a:cubicBezTo>
                <a:cubicBezTo>
                  <a:pt x="11205" y="6450"/>
                  <a:pt x="11205" y="6450"/>
                  <a:pt x="11205" y="6450"/>
                </a:cubicBezTo>
                <a:cubicBezTo>
                  <a:pt x="13635" y="6450"/>
                  <a:pt x="13635" y="6450"/>
                  <a:pt x="13635" y="6450"/>
                </a:cubicBezTo>
                <a:cubicBezTo>
                  <a:pt x="13635" y="0"/>
                  <a:pt x="13635" y="0"/>
                  <a:pt x="13635" y="0"/>
                </a:cubicBezTo>
                <a:cubicBezTo>
                  <a:pt x="7965" y="0"/>
                  <a:pt x="7965" y="0"/>
                  <a:pt x="7965" y="0"/>
                </a:cubicBezTo>
                <a:cubicBezTo>
                  <a:pt x="7965" y="6450"/>
                  <a:pt x="7965" y="6450"/>
                  <a:pt x="7965" y="6450"/>
                </a:cubicBezTo>
                <a:cubicBezTo>
                  <a:pt x="10395" y="6450"/>
                  <a:pt x="10395" y="6450"/>
                  <a:pt x="10395" y="6450"/>
                </a:cubicBezTo>
                <a:cubicBezTo>
                  <a:pt x="10395" y="10350"/>
                  <a:pt x="10395" y="10350"/>
                  <a:pt x="10395" y="10350"/>
                </a:cubicBezTo>
                <a:cubicBezTo>
                  <a:pt x="2565" y="10350"/>
                  <a:pt x="2565" y="10350"/>
                  <a:pt x="2565" y="10350"/>
                </a:cubicBezTo>
                <a:cubicBezTo>
                  <a:pt x="2565" y="15300"/>
                  <a:pt x="2565" y="15300"/>
                  <a:pt x="2565" y="15300"/>
                </a:cubicBezTo>
                <a:cubicBezTo>
                  <a:pt x="1080" y="15450"/>
                  <a:pt x="0" y="16800"/>
                  <a:pt x="0" y="18450"/>
                </a:cubicBezTo>
                <a:cubicBezTo>
                  <a:pt x="0" y="20100"/>
                  <a:pt x="1350" y="21600"/>
                  <a:pt x="2835" y="21600"/>
                </a:cubicBezTo>
                <a:cubicBezTo>
                  <a:pt x="4455" y="21600"/>
                  <a:pt x="5805" y="20100"/>
                  <a:pt x="5805" y="18450"/>
                </a:cubicBezTo>
                <a:cubicBezTo>
                  <a:pt x="5805" y="16800"/>
                  <a:pt x="4725" y="15450"/>
                  <a:pt x="3240" y="15300"/>
                </a:cubicBezTo>
                <a:cubicBezTo>
                  <a:pt x="3240" y="11250"/>
                  <a:pt x="3240" y="11250"/>
                  <a:pt x="3240" y="11250"/>
                </a:cubicBezTo>
                <a:cubicBezTo>
                  <a:pt x="10395" y="11250"/>
                  <a:pt x="10395" y="11250"/>
                  <a:pt x="10395" y="11250"/>
                </a:cubicBezTo>
                <a:cubicBezTo>
                  <a:pt x="10395" y="15300"/>
                  <a:pt x="10395" y="15300"/>
                  <a:pt x="10395" y="15300"/>
                </a:cubicBezTo>
                <a:cubicBezTo>
                  <a:pt x="9045" y="15450"/>
                  <a:pt x="7965" y="16800"/>
                  <a:pt x="7965" y="18450"/>
                </a:cubicBezTo>
                <a:cubicBezTo>
                  <a:pt x="7965" y="20100"/>
                  <a:pt x="9180" y="21600"/>
                  <a:pt x="10800" y="21600"/>
                </a:cubicBezTo>
                <a:cubicBezTo>
                  <a:pt x="12420" y="21600"/>
                  <a:pt x="13635" y="20100"/>
                  <a:pt x="13635" y="18450"/>
                </a:cubicBezTo>
                <a:cubicBezTo>
                  <a:pt x="13635" y="16800"/>
                  <a:pt x="12555" y="15450"/>
                  <a:pt x="11205" y="15300"/>
                </a:cubicBezTo>
                <a:cubicBezTo>
                  <a:pt x="11205" y="11250"/>
                  <a:pt x="11205" y="11250"/>
                  <a:pt x="11205" y="11250"/>
                </a:cubicBezTo>
                <a:cubicBezTo>
                  <a:pt x="18360" y="11250"/>
                  <a:pt x="18360" y="11250"/>
                  <a:pt x="18360" y="11250"/>
                </a:cubicBezTo>
                <a:cubicBezTo>
                  <a:pt x="18360" y="15300"/>
                  <a:pt x="18360" y="15300"/>
                  <a:pt x="18360" y="15300"/>
                </a:cubicBezTo>
                <a:cubicBezTo>
                  <a:pt x="16875" y="15450"/>
                  <a:pt x="15795" y="16800"/>
                  <a:pt x="15795" y="18450"/>
                </a:cubicBezTo>
                <a:cubicBezTo>
                  <a:pt x="15795" y="20100"/>
                  <a:pt x="17145" y="21600"/>
                  <a:pt x="18765" y="21600"/>
                </a:cubicBezTo>
                <a:cubicBezTo>
                  <a:pt x="20250" y="21600"/>
                  <a:pt x="21600" y="20100"/>
                  <a:pt x="21600" y="18450"/>
                </a:cubicBezTo>
                <a:cubicBezTo>
                  <a:pt x="21600" y="16800"/>
                  <a:pt x="20520" y="15450"/>
                  <a:pt x="19035" y="15300"/>
                </a:cubicBezTo>
                <a:close/>
                <a:moveTo>
                  <a:pt x="8640" y="750"/>
                </a:moveTo>
                <a:cubicBezTo>
                  <a:pt x="12960" y="750"/>
                  <a:pt x="12960" y="750"/>
                  <a:pt x="12960" y="750"/>
                </a:cubicBezTo>
                <a:cubicBezTo>
                  <a:pt x="12960" y="5550"/>
                  <a:pt x="12960" y="5550"/>
                  <a:pt x="12960" y="5550"/>
                </a:cubicBezTo>
                <a:cubicBezTo>
                  <a:pt x="8640" y="5550"/>
                  <a:pt x="8640" y="5550"/>
                  <a:pt x="8640" y="5550"/>
                </a:cubicBezTo>
                <a:lnTo>
                  <a:pt x="8640" y="750"/>
                </a:lnTo>
                <a:close/>
                <a:moveTo>
                  <a:pt x="4995" y="18450"/>
                </a:moveTo>
                <a:cubicBezTo>
                  <a:pt x="4995" y="19650"/>
                  <a:pt x="4050" y="20850"/>
                  <a:pt x="2835" y="20850"/>
                </a:cubicBezTo>
                <a:cubicBezTo>
                  <a:pt x="1755" y="20850"/>
                  <a:pt x="675" y="19650"/>
                  <a:pt x="675" y="18450"/>
                </a:cubicBezTo>
                <a:cubicBezTo>
                  <a:pt x="675" y="17100"/>
                  <a:pt x="1755" y="16050"/>
                  <a:pt x="2835" y="16050"/>
                </a:cubicBezTo>
                <a:cubicBezTo>
                  <a:pt x="4050" y="16050"/>
                  <a:pt x="4995" y="17100"/>
                  <a:pt x="4995" y="18450"/>
                </a:cubicBezTo>
                <a:close/>
                <a:moveTo>
                  <a:pt x="12960" y="18450"/>
                </a:moveTo>
                <a:cubicBezTo>
                  <a:pt x="12960" y="19650"/>
                  <a:pt x="12015" y="20850"/>
                  <a:pt x="10800" y="20850"/>
                </a:cubicBezTo>
                <a:cubicBezTo>
                  <a:pt x="9585" y="20850"/>
                  <a:pt x="8640" y="19650"/>
                  <a:pt x="8640" y="18450"/>
                </a:cubicBezTo>
                <a:cubicBezTo>
                  <a:pt x="8640" y="17100"/>
                  <a:pt x="9585" y="16050"/>
                  <a:pt x="10800" y="16050"/>
                </a:cubicBezTo>
                <a:cubicBezTo>
                  <a:pt x="12015" y="16050"/>
                  <a:pt x="12960" y="17100"/>
                  <a:pt x="12960" y="18450"/>
                </a:cubicBezTo>
                <a:close/>
                <a:moveTo>
                  <a:pt x="18765" y="20850"/>
                </a:moveTo>
                <a:cubicBezTo>
                  <a:pt x="17550" y="20850"/>
                  <a:pt x="16605" y="19650"/>
                  <a:pt x="16605" y="18450"/>
                </a:cubicBezTo>
                <a:cubicBezTo>
                  <a:pt x="16605" y="17100"/>
                  <a:pt x="17550" y="16050"/>
                  <a:pt x="18765" y="16050"/>
                </a:cubicBezTo>
                <a:cubicBezTo>
                  <a:pt x="19845" y="16050"/>
                  <a:pt x="20925" y="17100"/>
                  <a:pt x="20925" y="18450"/>
                </a:cubicBezTo>
                <a:cubicBezTo>
                  <a:pt x="20925" y="19650"/>
                  <a:pt x="19845" y="20850"/>
                  <a:pt x="18765" y="208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22" name="Freeform 1930"/>
          <p:cNvSpPr/>
          <p:nvPr/>
        </p:nvSpPr>
        <p:spPr>
          <a:xfrm>
            <a:off x="16429181" y="9455728"/>
            <a:ext cx="1091047" cy="9900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29" y="15114"/>
                </a:moveTo>
                <a:lnTo>
                  <a:pt x="19029" y="10328"/>
                </a:lnTo>
                <a:lnTo>
                  <a:pt x="11200" y="10328"/>
                </a:lnTo>
                <a:lnTo>
                  <a:pt x="11200" y="6423"/>
                </a:lnTo>
                <a:lnTo>
                  <a:pt x="13600" y="6423"/>
                </a:lnTo>
                <a:lnTo>
                  <a:pt x="13600" y="0"/>
                </a:lnTo>
                <a:lnTo>
                  <a:pt x="7943" y="0"/>
                </a:lnTo>
                <a:lnTo>
                  <a:pt x="7943" y="6423"/>
                </a:lnTo>
                <a:lnTo>
                  <a:pt x="10400" y="6423"/>
                </a:lnTo>
                <a:lnTo>
                  <a:pt x="10400" y="10328"/>
                </a:lnTo>
                <a:lnTo>
                  <a:pt x="2571" y="10328"/>
                </a:lnTo>
                <a:lnTo>
                  <a:pt x="2571" y="15114"/>
                </a:lnTo>
                <a:lnTo>
                  <a:pt x="0" y="15114"/>
                </a:lnTo>
                <a:lnTo>
                  <a:pt x="0" y="21600"/>
                </a:lnTo>
                <a:lnTo>
                  <a:pt x="5771" y="21600"/>
                </a:lnTo>
                <a:lnTo>
                  <a:pt x="5771" y="15114"/>
                </a:lnTo>
                <a:lnTo>
                  <a:pt x="3200" y="15114"/>
                </a:lnTo>
                <a:lnTo>
                  <a:pt x="3200" y="11209"/>
                </a:lnTo>
                <a:lnTo>
                  <a:pt x="10400" y="11209"/>
                </a:lnTo>
                <a:lnTo>
                  <a:pt x="10400" y="15114"/>
                </a:lnTo>
                <a:lnTo>
                  <a:pt x="7943" y="15114"/>
                </a:lnTo>
                <a:lnTo>
                  <a:pt x="7943" y="21600"/>
                </a:lnTo>
                <a:lnTo>
                  <a:pt x="13600" y="21600"/>
                </a:lnTo>
                <a:lnTo>
                  <a:pt x="13600" y="15114"/>
                </a:lnTo>
                <a:lnTo>
                  <a:pt x="11200" y="15114"/>
                </a:lnTo>
                <a:lnTo>
                  <a:pt x="11200" y="11209"/>
                </a:lnTo>
                <a:lnTo>
                  <a:pt x="18343" y="11209"/>
                </a:lnTo>
                <a:lnTo>
                  <a:pt x="18343" y="15114"/>
                </a:lnTo>
                <a:lnTo>
                  <a:pt x="15771" y="15114"/>
                </a:lnTo>
                <a:lnTo>
                  <a:pt x="15771" y="21600"/>
                </a:lnTo>
                <a:lnTo>
                  <a:pt x="21600" y="21600"/>
                </a:lnTo>
                <a:lnTo>
                  <a:pt x="21600" y="15114"/>
                </a:lnTo>
                <a:lnTo>
                  <a:pt x="19029" y="15114"/>
                </a:lnTo>
                <a:close/>
                <a:moveTo>
                  <a:pt x="8629" y="756"/>
                </a:moveTo>
                <a:lnTo>
                  <a:pt x="12971" y="756"/>
                </a:lnTo>
                <a:lnTo>
                  <a:pt x="12971" y="5542"/>
                </a:lnTo>
                <a:lnTo>
                  <a:pt x="8629" y="5542"/>
                </a:lnTo>
                <a:lnTo>
                  <a:pt x="8629" y="756"/>
                </a:lnTo>
                <a:close/>
                <a:moveTo>
                  <a:pt x="4971" y="20844"/>
                </a:moveTo>
                <a:lnTo>
                  <a:pt x="629" y="20844"/>
                </a:lnTo>
                <a:lnTo>
                  <a:pt x="629" y="16058"/>
                </a:lnTo>
                <a:lnTo>
                  <a:pt x="4971" y="16058"/>
                </a:lnTo>
                <a:lnTo>
                  <a:pt x="4971" y="20844"/>
                </a:lnTo>
                <a:close/>
                <a:moveTo>
                  <a:pt x="12971" y="20844"/>
                </a:moveTo>
                <a:lnTo>
                  <a:pt x="8629" y="20844"/>
                </a:lnTo>
                <a:lnTo>
                  <a:pt x="8629" y="16058"/>
                </a:lnTo>
                <a:lnTo>
                  <a:pt x="12971" y="16058"/>
                </a:lnTo>
                <a:lnTo>
                  <a:pt x="12971" y="20844"/>
                </a:lnTo>
                <a:close/>
                <a:moveTo>
                  <a:pt x="20914" y="20844"/>
                </a:moveTo>
                <a:lnTo>
                  <a:pt x="16571" y="20844"/>
                </a:lnTo>
                <a:lnTo>
                  <a:pt x="16571" y="16058"/>
                </a:lnTo>
                <a:lnTo>
                  <a:pt x="20914" y="16058"/>
                </a:lnTo>
                <a:lnTo>
                  <a:pt x="20914" y="2084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23" name="Freeform 1931"/>
          <p:cNvSpPr/>
          <p:nvPr/>
        </p:nvSpPr>
        <p:spPr>
          <a:xfrm>
            <a:off x="16429181" y="1063913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15" y="0"/>
                </a:moveTo>
                <a:cubicBezTo>
                  <a:pt x="13905" y="0"/>
                  <a:pt x="13905" y="0"/>
                  <a:pt x="13905" y="0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6885" y="0"/>
                  <a:pt x="6885" y="0"/>
                  <a:pt x="688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6885" y="21600"/>
                  <a:pt x="6885" y="21600"/>
                  <a:pt x="6885" y="21600"/>
                </a:cubicBezTo>
                <a:cubicBezTo>
                  <a:pt x="7695" y="21600"/>
                  <a:pt x="7695" y="21600"/>
                  <a:pt x="7695" y="21600"/>
                </a:cubicBezTo>
                <a:cubicBezTo>
                  <a:pt x="13905" y="21600"/>
                  <a:pt x="13905" y="21600"/>
                  <a:pt x="13905" y="21600"/>
                </a:cubicBezTo>
                <a:cubicBezTo>
                  <a:pt x="14715" y="21600"/>
                  <a:pt x="14715" y="21600"/>
                  <a:pt x="1471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14715" y="0"/>
                </a:lnTo>
                <a:close/>
                <a:moveTo>
                  <a:pt x="6885" y="20790"/>
                </a:moveTo>
                <a:cubicBezTo>
                  <a:pt x="810" y="20790"/>
                  <a:pt x="810" y="20790"/>
                  <a:pt x="810" y="20790"/>
                </a:cubicBezTo>
                <a:cubicBezTo>
                  <a:pt x="810" y="810"/>
                  <a:pt x="810" y="810"/>
                  <a:pt x="810" y="810"/>
                </a:cubicBezTo>
                <a:cubicBezTo>
                  <a:pt x="6885" y="810"/>
                  <a:pt x="6885" y="810"/>
                  <a:pt x="6885" y="810"/>
                </a:cubicBezTo>
                <a:lnTo>
                  <a:pt x="6885" y="20790"/>
                </a:lnTo>
                <a:close/>
                <a:moveTo>
                  <a:pt x="13905" y="20790"/>
                </a:moveTo>
                <a:cubicBezTo>
                  <a:pt x="7695" y="20790"/>
                  <a:pt x="7695" y="20790"/>
                  <a:pt x="7695" y="20790"/>
                </a:cubicBezTo>
                <a:cubicBezTo>
                  <a:pt x="7695" y="810"/>
                  <a:pt x="7695" y="810"/>
                  <a:pt x="7695" y="810"/>
                </a:cubicBezTo>
                <a:cubicBezTo>
                  <a:pt x="13905" y="810"/>
                  <a:pt x="13905" y="810"/>
                  <a:pt x="13905" y="810"/>
                </a:cubicBezTo>
                <a:lnTo>
                  <a:pt x="13905" y="20790"/>
                </a:lnTo>
                <a:close/>
                <a:moveTo>
                  <a:pt x="20790" y="20790"/>
                </a:moveTo>
                <a:cubicBezTo>
                  <a:pt x="14715" y="20790"/>
                  <a:pt x="14715" y="20790"/>
                  <a:pt x="14715" y="20790"/>
                </a:cubicBezTo>
                <a:cubicBezTo>
                  <a:pt x="14715" y="810"/>
                  <a:pt x="14715" y="810"/>
                  <a:pt x="14715" y="810"/>
                </a:cubicBezTo>
                <a:cubicBezTo>
                  <a:pt x="20790" y="810"/>
                  <a:pt x="20790" y="810"/>
                  <a:pt x="20790" y="810"/>
                </a:cubicBezTo>
                <a:lnTo>
                  <a:pt x="20790" y="20790"/>
                </a:lnTo>
                <a:close/>
                <a:moveTo>
                  <a:pt x="6210" y="1485"/>
                </a:moveTo>
                <a:cubicBezTo>
                  <a:pt x="1485" y="1485"/>
                  <a:pt x="1485" y="1485"/>
                  <a:pt x="1485" y="1485"/>
                </a:cubicBezTo>
                <a:cubicBezTo>
                  <a:pt x="1485" y="9990"/>
                  <a:pt x="1485" y="9990"/>
                  <a:pt x="1485" y="9990"/>
                </a:cubicBezTo>
                <a:cubicBezTo>
                  <a:pt x="6210" y="9990"/>
                  <a:pt x="6210" y="9990"/>
                  <a:pt x="6210" y="9990"/>
                </a:cubicBezTo>
                <a:lnTo>
                  <a:pt x="6210" y="1485"/>
                </a:lnTo>
                <a:close/>
                <a:moveTo>
                  <a:pt x="5400" y="9315"/>
                </a:moveTo>
                <a:cubicBezTo>
                  <a:pt x="2295" y="9315"/>
                  <a:pt x="2295" y="9315"/>
                  <a:pt x="2295" y="9315"/>
                </a:cubicBezTo>
                <a:cubicBezTo>
                  <a:pt x="2295" y="2295"/>
                  <a:pt x="2295" y="2295"/>
                  <a:pt x="2295" y="2295"/>
                </a:cubicBezTo>
                <a:cubicBezTo>
                  <a:pt x="5400" y="2295"/>
                  <a:pt x="5400" y="2295"/>
                  <a:pt x="5400" y="2295"/>
                </a:cubicBezTo>
                <a:lnTo>
                  <a:pt x="5400" y="9315"/>
                </a:lnTo>
                <a:close/>
                <a:moveTo>
                  <a:pt x="13095" y="1485"/>
                </a:moveTo>
                <a:cubicBezTo>
                  <a:pt x="8505" y="1485"/>
                  <a:pt x="8505" y="1485"/>
                  <a:pt x="8505" y="1485"/>
                </a:cubicBezTo>
                <a:cubicBezTo>
                  <a:pt x="8505" y="9990"/>
                  <a:pt x="8505" y="9990"/>
                  <a:pt x="8505" y="9990"/>
                </a:cubicBezTo>
                <a:cubicBezTo>
                  <a:pt x="13095" y="9990"/>
                  <a:pt x="13095" y="9990"/>
                  <a:pt x="13095" y="9990"/>
                </a:cubicBezTo>
                <a:lnTo>
                  <a:pt x="13095" y="1485"/>
                </a:lnTo>
                <a:close/>
                <a:moveTo>
                  <a:pt x="12285" y="9315"/>
                </a:moveTo>
                <a:cubicBezTo>
                  <a:pt x="9315" y="9315"/>
                  <a:pt x="9315" y="9315"/>
                  <a:pt x="9315" y="9315"/>
                </a:cubicBezTo>
                <a:cubicBezTo>
                  <a:pt x="9315" y="2295"/>
                  <a:pt x="9315" y="2295"/>
                  <a:pt x="9315" y="2295"/>
                </a:cubicBezTo>
                <a:cubicBezTo>
                  <a:pt x="12285" y="2295"/>
                  <a:pt x="12285" y="2295"/>
                  <a:pt x="12285" y="2295"/>
                </a:cubicBezTo>
                <a:lnTo>
                  <a:pt x="12285" y="9315"/>
                </a:lnTo>
                <a:close/>
                <a:moveTo>
                  <a:pt x="20115" y="1485"/>
                </a:moveTo>
                <a:cubicBezTo>
                  <a:pt x="15390" y="1485"/>
                  <a:pt x="15390" y="1485"/>
                  <a:pt x="15390" y="1485"/>
                </a:cubicBezTo>
                <a:cubicBezTo>
                  <a:pt x="15390" y="9990"/>
                  <a:pt x="15390" y="9990"/>
                  <a:pt x="15390" y="9990"/>
                </a:cubicBezTo>
                <a:cubicBezTo>
                  <a:pt x="20115" y="9990"/>
                  <a:pt x="20115" y="9990"/>
                  <a:pt x="20115" y="9990"/>
                </a:cubicBezTo>
                <a:lnTo>
                  <a:pt x="20115" y="1485"/>
                </a:lnTo>
                <a:close/>
                <a:moveTo>
                  <a:pt x="19305" y="9315"/>
                </a:moveTo>
                <a:cubicBezTo>
                  <a:pt x="16200" y="9315"/>
                  <a:pt x="16200" y="9315"/>
                  <a:pt x="16200" y="9315"/>
                </a:cubicBezTo>
                <a:cubicBezTo>
                  <a:pt x="16200" y="2295"/>
                  <a:pt x="16200" y="2295"/>
                  <a:pt x="16200" y="2295"/>
                </a:cubicBezTo>
                <a:cubicBezTo>
                  <a:pt x="19305" y="2295"/>
                  <a:pt x="19305" y="2295"/>
                  <a:pt x="19305" y="2295"/>
                </a:cubicBezTo>
                <a:lnTo>
                  <a:pt x="19305" y="9315"/>
                </a:lnTo>
                <a:close/>
                <a:moveTo>
                  <a:pt x="3915" y="19710"/>
                </a:moveTo>
                <a:cubicBezTo>
                  <a:pt x="5130" y="19710"/>
                  <a:pt x="6210" y="18630"/>
                  <a:pt x="6210" y="17415"/>
                </a:cubicBezTo>
                <a:cubicBezTo>
                  <a:pt x="6210" y="16065"/>
                  <a:pt x="5130" y="14985"/>
                  <a:pt x="3915" y="14985"/>
                </a:cubicBezTo>
                <a:cubicBezTo>
                  <a:pt x="2565" y="14985"/>
                  <a:pt x="1485" y="16065"/>
                  <a:pt x="1485" y="17415"/>
                </a:cubicBezTo>
                <a:cubicBezTo>
                  <a:pt x="1485" y="18630"/>
                  <a:pt x="2565" y="19710"/>
                  <a:pt x="3915" y="19710"/>
                </a:cubicBezTo>
                <a:close/>
                <a:moveTo>
                  <a:pt x="3915" y="15795"/>
                </a:moveTo>
                <a:cubicBezTo>
                  <a:pt x="4725" y="15795"/>
                  <a:pt x="5400" y="16470"/>
                  <a:pt x="5400" y="17415"/>
                </a:cubicBezTo>
                <a:cubicBezTo>
                  <a:pt x="5400" y="18225"/>
                  <a:pt x="4725" y="18900"/>
                  <a:pt x="3915" y="18900"/>
                </a:cubicBezTo>
                <a:cubicBezTo>
                  <a:pt x="2970" y="18900"/>
                  <a:pt x="2295" y="18225"/>
                  <a:pt x="2295" y="17415"/>
                </a:cubicBezTo>
                <a:cubicBezTo>
                  <a:pt x="2295" y="16470"/>
                  <a:pt x="2970" y="15795"/>
                  <a:pt x="3915" y="15795"/>
                </a:cubicBezTo>
                <a:close/>
                <a:moveTo>
                  <a:pt x="10800" y="19710"/>
                </a:moveTo>
                <a:cubicBezTo>
                  <a:pt x="12015" y="19710"/>
                  <a:pt x="13095" y="18630"/>
                  <a:pt x="13095" y="17415"/>
                </a:cubicBezTo>
                <a:cubicBezTo>
                  <a:pt x="13095" y="16065"/>
                  <a:pt x="12015" y="14985"/>
                  <a:pt x="10800" y="14985"/>
                </a:cubicBezTo>
                <a:cubicBezTo>
                  <a:pt x="9585" y="14985"/>
                  <a:pt x="8505" y="16065"/>
                  <a:pt x="8505" y="17415"/>
                </a:cubicBezTo>
                <a:cubicBezTo>
                  <a:pt x="8505" y="18630"/>
                  <a:pt x="9585" y="19710"/>
                  <a:pt x="10800" y="19710"/>
                </a:cubicBezTo>
                <a:close/>
                <a:moveTo>
                  <a:pt x="10800" y="15795"/>
                </a:moveTo>
                <a:cubicBezTo>
                  <a:pt x="11610" y="15795"/>
                  <a:pt x="12285" y="16470"/>
                  <a:pt x="12285" y="17415"/>
                </a:cubicBezTo>
                <a:cubicBezTo>
                  <a:pt x="12285" y="18225"/>
                  <a:pt x="11610" y="18900"/>
                  <a:pt x="10800" y="18900"/>
                </a:cubicBezTo>
                <a:cubicBezTo>
                  <a:pt x="9990" y="18900"/>
                  <a:pt x="9315" y="18225"/>
                  <a:pt x="9315" y="17415"/>
                </a:cubicBezTo>
                <a:cubicBezTo>
                  <a:pt x="9315" y="16470"/>
                  <a:pt x="9990" y="15795"/>
                  <a:pt x="10800" y="15795"/>
                </a:cubicBezTo>
                <a:close/>
                <a:moveTo>
                  <a:pt x="17685" y="19710"/>
                </a:moveTo>
                <a:cubicBezTo>
                  <a:pt x="19035" y="19710"/>
                  <a:pt x="20115" y="18630"/>
                  <a:pt x="20115" y="17415"/>
                </a:cubicBezTo>
                <a:cubicBezTo>
                  <a:pt x="20115" y="16065"/>
                  <a:pt x="19035" y="14985"/>
                  <a:pt x="17685" y="14985"/>
                </a:cubicBezTo>
                <a:cubicBezTo>
                  <a:pt x="16470" y="14985"/>
                  <a:pt x="15390" y="16065"/>
                  <a:pt x="15390" y="17415"/>
                </a:cubicBezTo>
                <a:cubicBezTo>
                  <a:pt x="15390" y="18630"/>
                  <a:pt x="16470" y="19710"/>
                  <a:pt x="17685" y="19710"/>
                </a:cubicBezTo>
                <a:close/>
                <a:moveTo>
                  <a:pt x="17685" y="15795"/>
                </a:moveTo>
                <a:cubicBezTo>
                  <a:pt x="18630" y="15795"/>
                  <a:pt x="19305" y="16470"/>
                  <a:pt x="19305" y="17415"/>
                </a:cubicBezTo>
                <a:cubicBezTo>
                  <a:pt x="19305" y="18225"/>
                  <a:pt x="18630" y="18900"/>
                  <a:pt x="17685" y="18900"/>
                </a:cubicBezTo>
                <a:cubicBezTo>
                  <a:pt x="16875" y="18900"/>
                  <a:pt x="16200" y="18225"/>
                  <a:pt x="16200" y="17415"/>
                </a:cubicBezTo>
                <a:cubicBezTo>
                  <a:pt x="16200" y="16470"/>
                  <a:pt x="16875" y="15795"/>
                  <a:pt x="17685" y="157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24" name="Freeform 1932"/>
          <p:cNvSpPr/>
          <p:nvPr/>
        </p:nvSpPr>
        <p:spPr>
          <a:xfrm>
            <a:off x="16429181" y="1187738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686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14686" y="0"/>
                </a:lnTo>
                <a:close/>
                <a:moveTo>
                  <a:pt x="20800" y="794"/>
                </a:moveTo>
                <a:lnTo>
                  <a:pt x="20800" y="17405"/>
                </a:lnTo>
                <a:lnTo>
                  <a:pt x="14686" y="17405"/>
                </a:lnTo>
                <a:lnTo>
                  <a:pt x="14686" y="794"/>
                </a:lnTo>
                <a:lnTo>
                  <a:pt x="20800" y="794"/>
                </a:lnTo>
                <a:close/>
                <a:moveTo>
                  <a:pt x="13886" y="794"/>
                </a:moveTo>
                <a:lnTo>
                  <a:pt x="13886" y="17405"/>
                </a:lnTo>
                <a:lnTo>
                  <a:pt x="7657" y="17405"/>
                </a:lnTo>
                <a:lnTo>
                  <a:pt x="7657" y="794"/>
                </a:lnTo>
                <a:lnTo>
                  <a:pt x="13886" y="794"/>
                </a:lnTo>
                <a:close/>
                <a:moveTo>
                  <a:pt x="6857" y="794"/>
                </a:moveTo>
                <a:lnTo>
                  <a:pt x="6857" y="17405"/>
                </a:lnTo>
                <a:lnTo>
                  <a:pt x="800" y="17405"/>
                </a:lnTo>
                <a:lnTo>
                  <a:pt x="800" y="794"/>
                </a:lnTo>
                <a:lnTo>
                  <a:pt x="6857" y="794"/>
                </a:lnTo>
                <a:close/>
                <a:moveTo>
                  <a:pt x="800" y="20806"/>
                </a:moveTo>
                <a:lnTo>
                  <a:pt x="800" y="18085"/>
                </a:lnTo>
                <a:lnTo>
                  <a:pt x="6857" y="18085"/>
                </a:lnTo>
                <a:lnTo>
                  <a:pt x="6857" y="20806"/>
                </a:lnTo>
                <a:lnTo>
                  <a:pt x="800" y="20806"/>
                </a:lnTo>
                <a:close/>
                <a:moveTo>
                  <a:pt x="7657" y="20806"/>
                </a:moveTo>
                <a:lnTo>
                  <a:pt x="7657" y="18085"/>
                </a:lnTo>
                <a:lnTo>
                  <a:pt x="13886" y="18085"/>
                </a:lnTo>
                <a:lnTo>
                  <a:pt x="13886" y="20806"/>
                </a:lnTo>
                <a:lnTo>
                  <a:pt x="7657" y="20806"/>
                </a:lnTo>
                <a:close/>
                <a:moveTo>
                  <a:pt x="14686" y="20806"/>
                </a:moveTo>
                <a:lnTo>
                  <a:pt x="14686" y="18085"/>
                </a:lnTo>
                <a:lnTo>
                  <a:pt x="20800" y="18085"/>
                </a:lnTo>
                <a:lnTo>
                  <a:pt x="20800" y="20806"/>
                </a:lnTo>
                <a:lnTo>
                  <a:pt x="14686" y="20806"/>
                </a:lnTo>
                <a:close/>
                <a:moveTo>
                  <a:pt x="6171" y="12019"/>
                </a:moveTo>
                <a:lnTo>
                  <a:pt x="1486" y="12019"/>
                </a:lnTo>
                <a:lnTo>
                  <a:pt x="1486" y="16611"/>
                </a:lnTo>
                <a:lnTo>
                  <a:pt x="6171" y="16611"/>
                </a:lnTo>
                <a:lnTo>
                  <a:pt x="6171" y="12019"/>
                </a:lnTo>
                <a:close/>
                <a:moveTo>
                  <a:pt x="5371" y="15761"/>
                </a:moveTo>
                <a:lnTo>
                  <a:pt x="2286" y="15761"/>
                </a:lnTo>
                <a:lnTo>
                  <a:pt x="2286" y="12699"/>
                </a:lnTo>
                <a:lnTo>
                  <a:pt x="5371" y="12699"/>
                </a:lnTo>
                <a:lnTo>
                  <a:pt x="5371" y="15761"/>
                </a:lnTo>
                <a:close/>
                <a:moveTo>
                  <a:pt x="13086" y="12019"/>
                </a:moveTo>
                <a:lnTo>
                  <a:pt x="8514" y="12019"/>
                </a:lnTo>
                <a:lnTo>
                  <a:pt x="8514" y="16611"/>
                </a:lnTo>
                <a:lnTo>
                  <a:pt x="13086" y="16611"/>
                </a:lnTo>
                <a:lnTo>
                  <a:pt x="13086" y="12019"/>
                </a:lnTo>
                <a:close/>
                <a:moveTo>
                  <a:pt x="12286" y="15761"/>
                </a:moveTo>
                <a:lnTo>
                  <a:pt x="9314" y="15761"/>
                </a:lnTo>
                <a:lnTo>
                  <a:pt x="9314" y="12699"/>
                </a:lnTo>
                <a:lnTo>
                  <a:pt x="12286" y="12699"/>
                </a:lnTo>
                <a:lnTo>
                  <a:pt x="12286" y="15761"/>
                </a:lnTo>
                <a:close/>
                <a:moveTo>
                  <a:pt x="20114" y="12019"/>
                </a:moveTo>
                <a:lnTo>
                  <a:pt x="15371" y="12019"/>
                </a:lnTo>
                <a:lnTo>
                  <a:pt x="15371" y="16611"/>
                </a:lnTo>
                <a:lnTo>
                  <a:pt x="20114" y="16611"/>
                </a:lnTo>
                <a:lnTo>
                  <a:pt x="20114" y="12019"/>
                </a:lnTo>
                <a:close/>
                <a:moveTo>
                  <a:pt x="19314" y="15761"/>
                </a:moveTo>
                <a:lnTo>
                  <a:pt x="16171" y="15761"/>
                </a:lnTo>
                <a:lnTo>
                  <a:pt x="16171" y="12699"/>
                </a:lnTo>
                <a:lnTo>
                  <a:pt x="19314" y="12699"/>
                </a:lnTo>
                <a:lnTo>
                  <a:pt x="19314" y="1576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25" name="Freeform 1933"/>
          <p:cNvSpPr/>
          <p:nvPr/>
        </p:nvSpPr>
        <p:spPr>
          <a:xfrm>
            <a:off x="18339953" y="733138"/>
            <a:ext cx="1093151" cy="10650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1" h="21600" extrusionOk="0">
                <a:moveTo>
                  <a:pt x="21332" y="12960"/>
                </a:moveTo>
                <a:cubicBezTo>
                  <a:pt x="20661" y="12124"/>
                  <a:pt x="19990" y="12124"/>
                  <a:pt x="18380" y="12960"/>
                </a:cubicBezTo>
                <a:cubicBezTo>
                  <a:pt x="15294" y="14911"/>
                  <a:pt x="15294" y="14911"/>
                  <a:pt x="15294" y="14911"/>
                </a:cubicBezTo>
                <a:cubicBezTo>
                  <a:pt x="14892" y="15190"/>
                  <a:pt x="13953" y="15190"/>
                  <a:pt x="13014" y="15190"/>
                </a:cubicBezTo>
                <a:cubicBezTo>
                  <a:pt x="13148" y="14911"/>
                  <a:pt x="13148" y="14493"/>
                  <a:pt x="12745" y="14075"/>
                </a:cubicBezTo>
                <a:cubicBezTo>
                  <a:pt x="12477" y="13517"/>
                  <a:pt x="12209" y="13239"/>
                  <a:pt x="11672" y="12960"/>
                </a:cubicBezTo>
                <a:cubicBezTo>
                  <a:pt x="12477" y="12403"/>
                  <a:pt x="12880" y="11427"/>
                  <a:pt x="12880" y="10452"/>
                </a:cubicBezTo>
                <a:cubicBezTo>
                  <a:pt x="12880" y="8501"/>
                  <a:pt x="11404" y="7107"/>
                  <a:pt x="9660" y="7107"/>
                </a:cubicBezTo>
                <a:cubicBezTo>
                  <a:pt x="7916" y="7107"/>
                  <a:pt x="6440" y="8501"/>
                  <a:pt x="6440" y="10452"/>
                </a:cubicBezTo>
                <a:cubicBezTo>
                  <a:pt x="6440" y="11009"/>
                  <a:pt x="6574" y="11427"/>
                  <a:pt x="6842" y="11985"/>
                </a:cubicBezTo>
                <a:cubicBezTo>
                  <a:pt x="6842" y="11985"/>
                  <a:pt x="6842" y="11985"/>
                  <a:pt x="6842" y="11985"/>
                </a:cubicBezTo>
                <a:cubicBezTo>
                  <a:pt x="5501" y="10870"/>
                  <a:pt x="3354" y="10730"/>
                  <a:pt x="2549" y="10730"/>
                </a:cubicBezTo>
                <a:cubicBezTo>
                  <a:pt x="2549" y="9615"/>
                  <a:pt x="2549" y="9615"/>
                  <a:pt x="2549" y="9615"/>
                </a:cubicBezTo>
                <a:cubicBezTo>
                  <a:pt x="0" y="9615"/>
                  <a:pt x="0" y="9615"/>
                  <a:pt x="0" y="961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549" y="21600"/>
                  <a:pt x="2549" y="21600"/>
                  <a:pt x="2549" y="21600"/>
                </a:cubicBezTo>
                <a:cubicBezTo>
                  <a:pt x="2549" y="20485"/>
                  <a:pt x="2549" y="20485"/>
                  <a:pt x="2549" y="20485"/>
                </a:cubicBezTo>
                <a:cubicBezTo>
                  <a:pt x="7111" y="20485"/>
                  <a:pt x="7111" y="20485"/>
                  <a:pt x="7111" y="20485"/>
                </a:cubicBezTo>
                <a:cubicBezTo>
                  <a:pt x="7916" y="20485"/>
                  <a:pt x="8586" y="20346"/>
                  <a:pt x="9391" y="20206"/>
                </a:cubicBezTo>
                <a:cubicBezTo>
                  <a:pt x="13953" y="19510"/>
                  <a:pt x="13953" y="19510"/>
                  <a:pt x="13953" y="19510"/>
                </a:cubicBezTo>
                <a:cubicBezTo>
                  <a:pt x="14087" y="19510"/>
                  <a:pt x="14355" y="19510"/>
                  <a:pt x="14489" y="19510"/>
                </a:cubicBezTo>
                <a:cubicBezTo>
                  <a:pt x="14892" y="19370"/>
                  <a:pt x="15294" y="19231"/>
                  <a:pt x="15697" y="18813"/>
                </a:cubicBezTo>
                <a:cubicBezTo>
                  <a:pt x="21063" y="14493"/>
                  <a:pt x="21063" y="14493"/>
                  <a:pt x="21063" y="14493"/>
                </a:cubicBezTo>
                <a:cubicBezTo>
                  <a:pt x="21063" y="14493"/>
                  <a:pt x="21063" y="14493"/>
                  <a:pt x="21063" y="14493"/>
                </a:cubicBezTo>
                <a:cubicBezTo>
                  <a:pt x="21466" y="14075"/>
                  <a:pt x="21600" y="13517"/>
                  <a:pt x="21332" y="12960"/>
                </a:cubicBezTo>
                <a:close/>
                <a:moveTo>
                  <a:pt x="8318" y="12542"/>
                </a:moveTo>
                <a:cubicBezTo>
                  <a:pt x="7513" y="12124"/>
                  <a:pt x="7111" y="11288"/>
                  <a:pt x="7111" y="10452"/>
                </a:cubicBezTo>
                <a:cubicBezTo>
                  <a:pt x="7111" y="8919"/>
                  <a:pt x="8318" y="7804"/>
                  <a:pt x="9660" y="7804"/>
                </a:cubicBezTo>
                <a:cubicBezTo>
                  <a:pt x="11001" y="7804"/>
                  <a:pt x="12209" y="8919"/>
                  <a:pt x="12209" y="10452"/>
                </a:cubicBezTo>
                <a:cubicBezTo>
                  <a:pt x="12209" y="11427"/>
                  <a:pt x="11672" y="12263"/>
                  <a:pt x="10867" y="12681"/>
                </a:cubicBezTo>
                <a:cubicBezTo>
                  <a:pt x="10867" y="12681"/>
                  <a:pt x="10733" y="12681"/>
                  <a:pt x="10733" y="12681"/>
                </a:cubicBezTo>
                <a:cubicBezTo>
                  <a:pt x="10733" y="12681"/>
                  <a:pt x="10599" y="12681"/>
                  <a:pt x="10599" y="12681"/>
                </a:cubicBezTo>
                <a:cubicBezTo>
                  <a:pt x="10465" y="12681"/>
                  <a:pt x="10330" y="12681"/>
                  <a:pt x="10196" y="12681"/>
                </a:cubicBezTo>
                <a:cubicBezTo>
                  <a:pt x="8855" y="12681"/>
                  <a:pt x="8855" y="12681"/>
                  <a:pt x="8855" y="12681"/>
                </a:cubicBezTo>
                <a:cubicBezTo>
                  <a:pt x="8720" y="12681"/>
                  <a:pt x="8452" y="12542"/>
                  <a:pt x="8318" y="12542"/>
                </a:cubicBezTo>
                <a:close/>
                <a:moveTo>
                  <a:pt x="1744" y="20764"/>
                </a:moveTo>
                <a:cubicBezTo>
                  <a:pt x="671" y="20764"/>
                  <a:pt x="671" y="20764"/>
                  <a:pt x="671" y="20764"/>
                </a:cubicBezTo>
                <a:cubicBezTo>
                  <a:pt x="671" y="10452"/>
                  <a:pt x="671" y="10452"/>
                  <a:pt x="671" y="10452"/>
                </a:cubicBezTo>
                <a:cubicBezTo>
                  <a:pt x="1744" y="10452"/>
                  <a:pt x="1744" y="10452"/>
                  <a:pt x="1744" y="10452"/>
                </a:cubicBezTo>
                <a:cubicBezTo>
                  <a:pt x="1744" y="10730"/>
                  <a:pt x="1744" y="10730"/>
                  <a:pt x="1744" y="10730"/>
                </a:cubicBezTo>
                <a:cubicBezTo>
                  <a:pt x="1744" y="20485"/>
                  <a:pt x="1744" y="20485"/>
                  <a:pt x="1744" y="20485"/>
                </a:cubicBezTo>
                <a:lnTo>
                  <a:pt x="1744" y="20764"/>
                </a:lnTo>
                <a:close/>
                <a:moveTo>
                  <a:pt x="20661" y="13935"/>
                </a:moveTo>
                <a:cubicBezTo>
                  <a:pt x="15160" y="18255"/>
                  <a:pt x="15160" y="18255"/>
                  <a:pt x="15160" y="18255"/>
                </a:cubicBezTo>
                <a:cubicBezTo>
                  <a:pt x="15160" y="18255"/>
                  <a:pt x="15160" y="18255"/>
                  <a:pt x="15160" y="18255"/>
                </a:cubicBezTo>
                <a:cubicBezTo>
                  <a:pt x="14892" y="18534"/>
                  <a:pt x="14624" y="18674"/>
                  <a:pt x="14355" y="18813"/>
                </a:cubicBezTo>
                <a:cubicBezTo>
                  <a:pt x="14221" y="18813"/>
                  <a:pt x="14087" y="18813"/>
                  <a:pt x="13953" y="18813"/>
                </a:cubicBezTo>
                <a:cubicBezTo>
                  <a:pt x="9257" y="19510"/>
                  <a:pt x="9257" y="19510"/>
                  <a:pt x="9257" y="19510"/>
                </a:cubicBezTo>
                <a:cubicBezTo>
                  <a:pt x="8586" y="19649"/>
                  <a:pt x="7916" y="19649"/>
                  <a:pt x="7111" y="19649"/>
                </a:cubicBezTo>
                <a:cubicBezTo>
                  <a:pt x="2549" y="19649"/>
                  <a:pt x="2549" y="19649"/>
                  <a:pt x="2549" y="19649"/>
                </a:cubicBezTo>
                <a:cubicBezTo>
                  <a:pt x="2549" y="11566"/>
                  <a:pt x="2549" y="11566"/>
                  <a:pt x="2549" y="11566"/>
                </a:cubicBezTo>
                <a:cubicBezTo>
                  <a:pt x="3354" y="11566"/>
                  <a:pt x="5232" y="11706"/>
                  <a:pt x="6306" y="12542"/>
                </a:cubicBezTo>
                <a:cubicBezTo>
                  <a:pt x="6842" y="12960"/>
                  <a:pt x="7379" y="13099"/>
                  <a:pt x="8050" y="13239"/>
                </a:cubicBezTo>
                <a:cubicBezTo>
                  <a:pt x="8050" y="13239"/>
                  <a:pt x="8050" y="13239"/>
                  <a:pt x="8050" y="13239"/>
                </a:cubicBezTo>
                <a:cubicBezTo>
                  <a:pt x="8050" y="13239"/>
                  <a:pt x="8050" y="13239"/>
                  <a:pt x="8050" y="13239"/>
                </a:cubicBezTo>
                <a:cubicBezTo>
                  <a:pt x="8050" y="13239"/>
                  <a:pt x="8050" y="13239"/>
                  <a:pt x="8050" y="13239"/>
                </a:cubicBezTo>
                <a:cubicBezTo>
                  <a:pt x="8184" y="13378"/>
                  <a:pt x="8318" y="13378"/>
                  <a:pt x="8452" y="13378"/>
                </a:cubicBezTo>
                <a:cubicBezTo>
                  <a:pt x="8452" y="13378"/>
                  <a:pt x="8452" y="13378"/>
                  <a:pt x="8452" y="13378"/>
                </a:cubicBezTo>
                <a:cubicBezTo>
                  <a:pt x="8586" y="13378"/>
                  <a:pt x="8720" y="13378"/>
                  <a:pt x="8855" y="13378"/>
                </a:cubicBezTo>
                <a:cubicBezTo>
                  <a:pt x="10196" y="13378"/>
                  <a:pt x="10196" y="13378"/>
                  <a:pt x="10196" y="13378"/>
                </a:cubicBezTo>
                <a:cubicBezTo>
                  <a:pt x="10465" y="13378"/>
                  <a:pt x="10599" y="13378"/>
                  <a:pt x="10867" y="13378"/>
                </a:cubicBezTo>
                <a:cubicBezTo>
                  <a:pt x="10867" y="13378"/>
                  <a:pt x="10867" y="13378"/>
                  <a:pt x="10867" y="13378"/>
                </a:cubicBezTo>
                <a:cubicBezTo>
                  <a:pt x="11404" y="13657"/>
                  <a:pt x="11940" y="13935"/>
                  <a:pt x="12209" y="14493"/>
                </a:cubicBezTo>
                <a:cubicBezTo>
                  <a:pt x="12343" y="14632"/>
                  <a:pt x="12477" y="14911"/>
                  <a:pt x="12343" y="14911"/>
                </a:cubicBezTo>
                <a:cubicBezTo>
                  <a:pt x="12343" y="15050"/>
                  <a:pt x="11806" y="15190"/>
                  <a:pt x="11404" y="15190"/>
                </a:cubicBezTo>
                <a:cubicBezTo>
                  <a:pt x="11270" y="15190"/>
                  <a:pt x="11135" y="15190"/>
                  <a:pt x="11001" y="15190"/>
                </a:cubicBezTo>
                <a:cubicBezTo>
                  <a:pt x="7513" y="15190"/>
                  <a:pt x="7513" y="15190"/>
                  <a:pt x="7513" y="15190"/>
                </a:cubicBezTo>
                <a:cubicBezTo>
                  <a:pt x="6440" y="15190"/>
                  <a:pt x="5769" y="15747"/>
                  <a:pt x="5769" y="16723"/>
                </a:cubicBezTo>
                <a:cubicBezTo>
                  <a:pt x="5769" y="16862"/>
                  <a:pt x="5903" y="17141"/>
                  <a:pt x="6037" y="17141"/>
                </a:cubicBezTo>
                <a:cubicBezTo>
                  <a:pt x="6306" y="17141"/>
                  <a:pt x="6440" y="16862"/>
                  <a:pt x="6440" y="16723"/>
                </a:cubicBezTo>
                <a:cubicBezTo>
                  <a:pt x="6440" y="16583"/>
                  <a:pt x="6440" y="16026"/>
                  <a:pt x="7513" y="16026"/>
                </a:cubicBezTo>
                <a:cubicBezTo>
                  <a:pt x="11001" y="16026"/>
                  <a:pt x="11001" y="16026"/>
                  <a:pt x="11001" y="16026"/>
                </a:cubicBezTo>
                <a:cubicBezTo>
                  <a:pt x="11001" y="16026"/>
                  <a:pt x="11270" y="16026"/>
                  <a:pt x="11404" y="16026"/>
                </a:cubicBezTo>
                <a:cubicBezTo>
                  <a:pt x="11538" y="16026"/>
                  <a:pt x="11538" y="16026"/>
                  <a:pt x="11672" y="16026"/>
                </a:cubicBezTo>
                <a:cubicBezTo>
                  <a:pt x="13282" y="16026"/>
                  <a:pt x="14892" y="16026"/>
                  <a:pt x="15697" y="15608"/>
                </a:cubicBezTo>
                <a:cubicBezTo>
                  <a:pt x="18783" y="13657"/>
                  <a:pt x="18783" y="13657"/>
                  <a:pt x="18783" y="13657"/>
                </a:cubicBezTo>
                <a:cubicBezTo>
                  <a:pt x="20258" y="12821"/>
                  <a:pt x="20393" y="12960"/>
                  <a:pt x="20661" y="13378"/>
                </a:cubicBezTo>
                <a:cubicBezTo>
                  <a:pt x="20795" y="13517"/>
                  <a:pt x="20795" y="13796"/>
                  <a:pt x="20661" y="13935"/>
                </a:cubicBezTo>
                <a:close/>
                <a:moveTo>
                  <a:pt x="11404" y="10452"/>
                </a:moveTo>
                <a:cubicBezTo>
                  <a:pt x="11404" y="9337"/>
                  <a:pt x="10599" y="8501"/>
                  <a:pt x="9660" y="8501"/>
                </a:cubicBezTo>
                <a:cubicBezTo>
                  <a:pt x="8720" y="8501"/>
                  <a:pt x="7916" y="9337"/>
                  <a:pt x="7916" y="10452"/>
                </a:cubicBezTo>
                <a:cubicBezTo>
                  <a:pt x="7916" y="11427"/>
                  <a:pt x="8720" y="12263"/>
                  <a:pt x="9660" y="12263"/>
                </a:cubicBezTo>
                <a:cubicBezTo>
                  <a:pt x="10599" y="12263"/>
                  <a:pt x="11404" y="11427"/>
                  <a:pt x="11404" y="10452"/>
                </a:cubicBezTo>
                <a:close/>
                <a:moveTo>
                  <a:pt x="9660" y="11566"/>
                </a:moveTo>
                <a:cubicBezTo>
                  <a:pt x="9123" y="11566"/>
                  <a:pt x="8586" y="11009"/>
                  <a:pt x="8586" y="10452"/>
                </a:cubicBezTo>
                <a:cubicBezTo>
                  <a:pt x="8586" y="9755"/>
                  <a:pt x="9123" y="9337"/>
                  <a:pt x="9660" y="9337"/>
                </a:cubicBezTo>
                <a:cubicBezTo>
                  <a:pt x="10196" y="9337"/>
                  <a:pt x="10733" y="9755"/>
                  <a:pt x="10733" y="10452"/>
                </a:cubicBezTo>
                <a:cubicBezTo>
                  <a:pt x="10733" y="11009"/>
                  <a:pt x="10196" y="11566"/>
                  <a:pt x="9660" y="11566"/>
                </a:cubicBezTo>
                <a:close/>
                <a:moveTo>
                  <a:pt x="15026" y="6689"/>
                </a:moveTo>
                <a:cubicBezTo>
                  <a:pt x="16770" y="6689"/>
                  <a:pt x="18246" y="5156"/>
                  <a:pt x="18246" y="3345"/>
                </a:cubicBezTo>
                <a:cubicBezTo>
                  <a:pt x="18246" y="1533"/>
                  <a:pt x="16770" y="0"/>
                  <a:pt x="15026" y="0"/>
                </a:cubicBezTo>
                <a:cubicBezTo>
                  <a:pt x="13282" y="0"/>
                  <a:pt x="11806" y="1533"/>
                  <a:pt x="11806" y="3345"/>
                </a:cubicBezTo>
                <a:cubicBezTo>
                  <a:pt x="11806" y="5156"/>
                  <a:pt x="13282" y="6689"/>
                  <a:pt x="15026" y="6689"/>
                </a:cubicBezTo>
                <a:close/>
                <a:moveTo>
                  <a:pt x="15026" y="697"/>
                </a:moveTo>
                <a:cubicBezTo>
                  <a:pt x="16368" y="697"/>
                  <a:pt x="17575" y="1951"/>
                  <a:pt x="17575" y="3345"/>
                </a:cubicBezTo>
                <a:cubicBezTo>
                  <a:pt x="17575" y="4738"/>
                  <a:pt x="16368" y="5992"/>
                  <a:pt x="15026" y="5992"/>
                </a:cubicBezTo>
                <a:cubicBezTo>
                  <a:pt x="13684" y="5992"/>
                  <a:pt x="12477" y="4738"/>
                  <a:pt x="12477" y="3345"/>
                </a:cubicBezTo>
                <a:cubicBezTo>
                  <a:pt x="12477" y="1951"/>
                  <a:pt x="13684" y="697"/>
                  <a:pt x="15026" y="697"/>
                </a:cubicBezTo>
                <a:close/>
                <a:moveTo>
                  <a:pt x="15026" y="5156"/>
                </a:moveTo>
                <a:cubicBezTo>
                  <a:pt x="15965" y="5156"/>
                  <a:pt x="16770" y="4320"/>
                  <a:pt x="16770" y="3345"/>
                </a:cubicBezTo>
                <a:cubicBezTo>
                  <a:pt x="16770" y="2369"/>
                  <a:pt x="15965" y="1533"/>
                  <a:pt x="15026" y="1533"/>
                </a:cubicBezTo>
                <a:cubicBezTo>
                  <a:pt x="14087" y="1533"/>
                  <a:pt x="13282" y="2369"/>
                  <a:pt x="13282" y="3345"/>
                </a:cubicBezTo>
                <a:cubicBezTo>
                  <a:pt x="13282" y="4320"/>
                  <a:pt x="14087" y="5156"/>
                  <a:pt x="15026" y="5156"/>
                </a:cubicBezTo>
                <a:close/>
                <a:moveTo>
                  <a:pt x="15026" y="2230"/>
                </a:moveTo>
                <a:cubicBezTo>
                  <a:pt x="15563" y="2230"/>
                  <a:pt x="16099" y="2787"/>
                  <a:pt x="16099" y="3345"/>
                </a:cubicBezTo>
                <a:cubicBezTo>
                  <a:pt x="16099" y="3902"/>
                  <a:pt x="15563" y="4459"/>
                  <a:pt x="15026" y="4459"/>
                </a:cubicBezTo>
                <a:cubicBezTo>
                  <a:pt x="14489" y="4459"/>
                  <a:pt x="13953" y="3902"/>
                  <a:pt x="13953" y="3345"/>
                </a:cubicBezTo>
                <a:cubicBezTo>
                  <a:pt x="13953" y="2787"/>
                  <a:pt x="14489" y="2230"/>
                  <a:pt x="15026" y="22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26" name="Freeform 1934"/>
          <p:cNvSpPr/>
          <p:nvPr/>
        </p:nvSpPr>
        <p:spPr>
          <a:xfrm>
            <a:off x="18339953" y="197138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7965"/>
                </a:moveTo>
                <a:cubicBezTo>
                  <a:pt x="20385" y="7965"/>
                  <a:pt x="20520" y="8100"/>
                  <a:pt x="20520" y="8235"/>
                </a:cubicBezTo>
                <a:cubicBezTo>
                  <a:pt x="20520" y="8505"/>
                  <a:pt x="20385" y="8640"/>
                  <a:pt x="20115" y="8640"/>
                </a:cubicBezTo>
                <a:cubicBezTo>
                  <a:pt x="19980" y="8640"/>
                  <a:pt x="19845" y="8505"/>
                  <a:pt x="19845" y="8235"/>
                </a:cubicBezTo>
                <a:cubicBezTo>
                  <a:pt x="19845" y="8100"/>
                  <a:pt x="19980" y="7965"/>
                  <a:pt x="20115" y="7965"/>
                </a:cubicBezTo>
                <a:close/>
                <a:moveTo>
                  <a:pt x="19845" y="10395"/>
                </a:moveTo>
                <a:cubicBezTo>
                  <a:pt x="19845" y="10665"/>
                  <a:pt x="19980" y="10800"/>
                  <a:pt x="20115" y="10800"/>
                </a:cubicBezTo>
                <a:cubicBezTo>
                  <a:pt x="20385" y="10800"/>
                  <a:pt x="20520" y="10665"/>
                  <a:pt x="20520" y="10395"/>
                </a:cubicBezTo>
                <a:cubicBezTo>
                  <a:pt x="20520" y="10260"/>
                  <a:pt x="20385" y="10125"/>
                  <a:pt x="20115" y="10125"/>
                </a:cubicBezTo>
                <a:cubicBezTo>
                  <a:pt x="19980" y="10125"/>
                  <a:pt x="19845" y="10260"/>
                  <a:pt x="19845" y="10395"/>
                </a:cubicBezTo>
                <a:close/>
                <a:moveTo>
                  <a:pt x="18765" y="11475"/>
                </a:moveTo>
                <a:cubicBezTo>
                  <a:pt x="18765" y="11745"/>
                  <a:pt x="18900" y="11880"/>
                  <a:pt x="19035" y="11880"/>
                </a:cubicBezTo>
                <a:cubicBezTo>
                  <a:pt x="19305" y="11880"/>
                  <a:pt x="19440" y="11745"/>
                  <a:pt x="19440" y="11475"/>
                </a:cubicBezTo>
                <a:cubicBezTo>
                  <a:pt x="19440" y="11340"/>
                  <a:pt x="19305" y="11205"/>
                  <a:pt x="19035" y="11205"/>
                </a:cubicBezTo>
                <a:cubicBezTo>
                  <a:pt x="18900" y="11205"/>
                  <a:pt x="18765" y="11340"/>
                  <a:pt x="18765" y="11475"/>
                </a:cubicBezTo>
                <a:close/>
                <a:moveTo>
                  <a:pt x="14445" y="11475"/>
                </a:moveTo>
                <a:cubicBezTo>
                  <a:pt x="14445" y="11745"/>
                  <a:pt x="14580" y="11880"/>
                  <a:pt x="14715" y="11880"/>
                </a:cubicBezTo>
                <a:cubicBezTo>
                  <a:pt x="14985" y="11880"/>
                  <a:pt x="15120" y="11745"/>
                  <a:pt x="15120" y="11475"/>
                </a:cubicBezTo>
                <a:cubicBezTo>
                  <a:pt x="15120" y="11340"/>
                  <a:pt x="14985" y="11205"/>
                  <a:pt x="14715" y="11205"/>
                </a:cubicBezTo>
                <a:cubicBezTo>
                  <a:pt x="14580" y="11205"/>
                  <a:pt x="14445" y="11340"/>
                  <a:pt x="14445" y="11475"/>
                </a:cubicBezTo>
                <a:close/>
                <a:moveTo>
                  <a:pt x="15525" y="10395"/>
                </a:moveTo>
                <a:cubicBezTo>
                  <a:pt x="15525" y="10665"/>
                  <a:pt x="15660" y="10800"/>
                  <a:pt x="15795" y="10800"/>
                </a:cubicBezTo>
                <a:cubicBezTo>
                  <a:pt x="16065" y="10800"/>
                  <a:pt x="16200" y="10665"/>
                  <a:pt x="16200" y="10395"/>
                </a:cubicBezTo>
                <a:cubicBezTo>
                  <a:pt x="16200" y="10260"/>
                  <a:pt x="16065" y="10125"/>
                  <a:pt x="15795" y="10125"/>
                </a:cubicBezTo>
                <a:cubicBezTo>
                  <a:pt x="15660" y="10125"/>
                  <a:pt x="15525" y="10260"/>
                  <a:pt x="15525" y="10395"/>
                </a:cubicBezTo>
                <a:close/>
                <a:moveTo>
                  <a:pt x="9045" y="14715"/>
                </a:moveTo>
                <a:cubicBezTo>
                  <a:pt x="9045" y="14985"/>
                  <a:pt x="9180" y="15120"/>
                  <a:pt x="9315" y="15120"/>
                </a:cubicBezTo>
                <a:cubicBezTo>
                  <a:pt x="9585" y="15120"/>
                  <a:pt x="9720" y="14985"/>
                  <a:pt x="9720" y="14715"/>
                </a:cubicBezTo>
                <a:cubicBezTo>
                  <a:pt x="9720" y="14580"/>
                  <a:pt x="9585" y="14445"/>
                  <a:pt x="9315" y="14445"/>
                </a:cubicBezTo>
                <a:cubicBezTo>
                  <a:pt x="9180" y="14445"/>
                  <a:pt x="9045" y="14580"/>
                  <a:pt x="9045" y="14715"/>
                </a:cubicBezTo>
                <a:close/>
                <a:moveTo>
                  <a:pt x="18765" y="13635"/>
                </a:moveTo>
                <a:cubicBezTo>
                  <a:pt x="18765" y="13905"/>
                  <a:pt x="18900" y="14040"/>
                  <a:pt x="19035" y="14040"/>
                </a:cubicBezTo>
                <a:cubicBezTo>
                  <a:pt x="19305" y="14040"/>
                  <a:pt x="19440" y="13905"/>
                  <a:pt x="19440" y="13635"/>
                </a:cubicBezTo>
                <a:cubicBezTo>
                  <a:pt x="19440" y="13500"/>
                  <a:pt x="19305" y="13365"/>
                  <a:pt x="19035" y="13365"/>
                </a:cubicBezTo>
                <a:cubicBezTo>
                  <a:pt x="18900" y="13365"/>
                  <a:pt x="18765" y="13500"/>
                  <a:pt x="18765" y="13635"/>
                </a:cubicBezTo>
                <a:close/>
                <a:moveTo>
                  <a:pt x="19845" y="12555"/>
                </a:moveTo>
                <a:cubicBezTo>
                  <a:pt x="19845" y="12825"/>
                  <a:pt x="19980" y="12960"/>
                  <a:pt x="20115" y="12960"/>
                </a:cubicBezTo>
                <a:cubicBezTo>
                  <a:pt x="20385" y="12960"/>
                  <a:pt x="20520" y="12825"/>
                  <a:pt x="20520" y="12555"/>
                </a:cubicBezTo>
                <a:cubicBezTo>
                  <a:pt x="20520" y="12420"/>
                  <a:pt x="20385" y="12285"/>
                  <a:pt x="20115" y="12285"/>
                </a:cubicBezTo>
                <a:cubicBezTo>
                  <a:pt x="19980" y="12285"/>
                  <a:pt x="19845" y="12420"/>
                  <a:pt x="19845" y="12555"/>
                </a:cubicBezTo>
                <a:close/>
                <a:moveTo>
                  <a:pt x="19845" y="14715"/>
                </a:moveTo>
                <a:cubicBezTo>
                  <a:pt x="19845" y="14985"/>
                  <a:pt x="19980" y="15120"/>
                  <a:pt x="20115" y="15120"/>
                </a:cubicBezTo>
                <a:cubicBezTo>
                  <a:pt x="20385" y="15120"/>
                  <a:pt x="20520" y="14985"/>
                  <a:pt x="20520" y="14715"/>
                </a:cubicBezTo>
                <a:cubicBezTo>
                  <a:pt x="20520" y="14580"/>
                  <a:pt x="20385" y="14445"/>
                  <a:pt x="20115" y="14445"/>
                </a:cubicBezTo>
                <a:cubicBezTo>
                  <a:pt x="19980" y="14445"/>
                  <a:pt x="19845" y="14580"/>
                  <a:pt x="19845" y="14715"/>
                </a:cubicBezTo>
                <a:close/>
                <a:moveTo>
                  <a:pt x="16605" y="13635"/>
                </a:moveTo>
                <a:cubicBezTo>
                  <a:pt x="16605" y="13905"/>
                  <a:pt x="16740" y="14040"/>
                  <a:pt x="16875" y="14040"/>
                </a:cubicBezTo>
                <a:cubicBezTo>
                  <a:pt x="17145" y="14040"/>
                  <a:pt x="17280" y="13905"/>
                  <a:pt x="17280" y="13635"/>
                </a:cubicBezTo>
                <a:cubicBezTo>
                  <a:pt x="17280" y="13500"/>
                  <a:pt x="17145" y="13365"/>
                  <a:pt x="16875" y="13365"/>
                </a:cubicBezTo>
                <a:cubicBezTo>
                  <a:pt x="16740" y="13365"/>
                  <a:pt x="16605" y="13500"/>
                  <a:pt x="16605" y="13635"/>
                </a:cubicBezTo>
                <a:close/>
                <a:moveTo>
                  <a:pt x="17685" y="12555"/>
                </a:moveTo>
                <a:cubicBezTo>
                  <a:pt x="17685" y="12825"/>
                  <a:pt x="17820" y="12960"/>
                  <a:pt x="17955" y="12960"/>
                </a:cubicBezTo>
                <a:cubicBezTo>
                  <a:pt x="18225" y="12960"/>
                  <a:pt x="18360" y="12825"/>
                  <a:pt x="18360" y="12555"/>
                </a:cubicBezTo>
                <a:cubicBezTo>
                  <a:pt x="18360" y="12420"/>
                  <a:pt x="18225" y="12285"/>
                  <a:pt x="17955" y="12285"/>
                </a:cubicBezTo>
                <a:cubicBezTo>
                  <a:pt x="17820" y="12285"/>
                  <a:pt x="17685" y="12420"/>
                  <a:pt x="17685" y="12555"/>
                </a:cubicBezTo>
                <a:close/>
                <a:moveTo>
                  <a:pt x="17685" y="14715"/>
                </a:moveTo>
                <a:cubicBezTo>
                  <a:pt x="17685" y="14985"/>
                  <a:pt x="17820" y="15120"/>
                  <a:pt x="17955" y="15120"/>
                </a:cubicBezTo>
                <a:cubicBezTo>
                  <a:pt x="18225" y="15120"/>
                  <a:pt x="18360" y="14985"/>
                  <a:pt x="18360" y="14715"/>
                </a:cubicBezTo>
                <a:cubicBezTo>
                  <a:pt x="18360" y="14580"/>
                  <a:pt x="18225" y="14445"/>
                  <a:pt x="17955" y="14445"/>
                </a:cubicBezTo>
                <a:cubicBezTo>
                  <a:pt x="17820" y="14445"/>
                  <a:pt x="17685" y="14580"/>
                  <a:pt x="17685" y="14715"/>
                </a:cubicBezTo>
                <a:close/>
                <a:moveTo>
                  <a:pt x="12285" y="13635"/>
                </a:moveTo>
                <a:cubicBezTo>
                  <a:pt x="12285" y="13905"/>
                  <a:pt x="12420" y="14040"/>
                  <a:pt x="12555" y="14040"/>
                </a:cubicBezTo>
                <a:cubicBezTo>
                  <a:pt x="12825" y="14040"/>
                  <a:pt x="12960" y="13905"/>
                  <a:pt x="12960" y="13635"/>
                </a:cubicBezTo>
                <a:cubicBezTo>
                  <a:pt x="12960" y="13500"/>
                  <a:pt x="12825" y="13365"/>
                  <a:pt x="12555" y="13365"/>
                </a:cubicBezTo>
                <a:cubicBezTo>
                  <a:pt x="12420" y="13365"/>
                  <a:pt x="12285" y="13500"/>
                  <a:pt x="12285" y="13635"/>
                </a:cubicBezTo>
                <a:close/>
                <a:moveTo>
                  <a:pt x="14445" y="13635"/>
                </a:moveTo>
                <a:cubicBezTo>
                  <a:pt x="14445" y="13905"/>
                  <a:pt x="14580" y="14040"/>
                  <a:pt x="14715" y="14040"/>
                </a:cubicBezTo>
                <a:cubicBezTo>
                  <a:pt x="14985" y="14040"/>
                  <a:pt x="15120" y="13905"/>
                  <a:pt x="15120" y="13635"/>
                </a:cubicBezTo>
                <a:cubicBezTo>
                  <a:pt x="15120" y="13500"/>
                  <a:pt x="14985" y="13365"/>
                  <a:pt x="14715" y="13365"/>
                </a:cubicBezTo>
                <a:cubicBezTo>
                  <a:pt x="14580" y="13365"/>
                  <a:pt x="14445" y="13500"/>
                  <a:pt x="14445" y="13635"/>
                </a:cubicBezTo>
                <a:close/>
                <a:moveTo>
                  <a:pt x="7965" y="15795"/>
                </a:moveTo>
                <a:cubicBezTo>
                  <a:pt x="7965" y="16065"/>
                  <a:pt x="8100" y="16200"/>
                  <a:pt x="8235" y="16200"/>
                </a:cubicBezTo>
                <a:cubicBezTo>
                  <a:pt x="8505" y="16200"/>
                  <a:pt x="8640" y="16065"/>
                  <a:pt x="8640" y="15795"/>
                </a:cubicBezTo>
                <a:cubicBezTo>
                  <a:pt x="8640" y="15660"/>
                  <a:pt x="8505" y="15525"/>
                  <a:pt x="8235" y="15525"/>
                </a:cubicBezTo>
                <a:cubicBezTo>
                  <a:pt x="8100" y="15525"/>
                  <a:pt x="7965" y="15660"/>
                  <a:pt x="7965" y="15795"/>
                </a:cubicBezTo>
                <a:close/>
                <a:moveTo>
                  <a:pt x="10125" y="15795"/>
                </a:moveTo>
                <a:cubicBezTo>
                  <a:pt x="10125" y="16065"/>
                  <a:pt x="10260" y="16200"/>
                  <a:pt x="10395" y="16200"/>
                </a:cubicBezTo>
                <a:cubicBezTo>
                  <a:pt x="10665" y="16200"/>
                  <a:pt x="10800" y="16065"/>
                  <a:pt x="10800" y="15795"/>
                </a:cubicBezTo>
                <a:cubicBezTo>
                  <a:pt x="10800" y="15660"/>
                  <a:pt x="10665" y="15525"/>
                  <a:pt x="10395" y="15525"/>
                </a:cubicBezTo>
                <a:cubicBezTo>
                  <a:pt x="10260" y="15525"/>
                  <a:pt x="10125" y="15660"/>
                  <a:pt x="10125" y="15795"/>
                </a:cubicBezTo>
                <a:close/>
                <a:moveTo>
                  <a:pt x="3645" y="15795"/>
                </a:moveTo>
                <a:cubicBezTo>
                  <a:pt x="3645" y="16065"/>
                  <a:pt x="3780" y="16200"/>
                  <a:pt x="3915" y="16200"/>
                </a:cubicBezTo>
                <a:cubicBezTo>
                  <a:pt x="4185" y="16200"/>
                  <a:pt x="4320" y="16065"/>
                  <a:pt x="4320" y="15795"/>
                </a:cubicBezTo>
                <a:cubicBezTo>
                  <a:pt x="4320" y="15660"/>
                  <a:pt x="4185" y="15525"/>
                  <a:pt x="3915" y="15525"/>
                </a:cubicBezTo>
                <a:cubicBezTo>
                  <a:pt x="3780" y="15525"/>
                  <a:pt x="3645" y="15660"/>
                  <a:pt x="3645" y="15795"/>
                </a:cubicBezTo>
                <a:close/>
                <a:moveTo>
                  <a:pt x="18765" y="15795"/>
                </a:moveTo>
                <a:cubicBezTo>
                  <a:pt x="18765" y="16065"/>
                  <a:pt x="18900" y="16200"/>
                  <a:pt x="19035" y="16200"/>
                </a:cubicBezTo>
                <a:cubicBezTo>
                  <a:pt x="19305" y="16200"/>
                  <a:pt x="19440" y="16065"/>
                  <a:pt x="19440" y="15795"/>
                </a:cubicBezTo>
                <a:cubicBezTo>
                  <a:pt x="19440" y="15660"/>
                  <a:pt x="19305" y="15525"/>
                  <a:pt x="19035" y="15525"/>
                </a:cubicBezTo>
                <a:cubicBezTo>
                  <a:pt x="18900" y="15525"/>
                  <a:pt x="18765" y="15660"/>
                  <a:pt x="18765" y="15795"/>
                </a:cubicBezTo>
                <a:close/>
                <a:moveTo>
                  <a:pt x="16605" y="15795"/>
                </a:moveTo>
                <a:cubicBezTo>
                  <a:pt x="16605" y="16065"/>
                  <a:pt x="16740" y="16200"/>
                  <a:pt x="16875" y="16200"/>
                </a:cubicBezTo>
                <a:cubicBezTo>
                  <a:pt x="17145" y="16200"/>
                  <a:pt x="17280" y="16065"/>
                  <a:pt x="17280" y="15795"/>
                </a:cubicBezTo>
                <a:cubicBezTo>
                  <a:pt x="17280" y="15660"/>
                  <a:pt x="17145" y="15525"/>
                  <a:pt x="16875" y="15525"/>
                </a:cubicBezTo>
                <a:cubicBezTo>
                  <a:pt x="16740" y="15525"/>
                  <a:pt x="16605" y="15660"/>
                  <a:pt x="16605" y="15795"/>
                </a:cubicBezTo>
                <a:close/>
                <a:moveTo>
                  <a:pt x="12285" y="15795"/>
                </a:moveTo>
                <a:cubicBezTo>
                  <a:pt x="12285" y="16065"/>
                  <a:pt x="12420" y="16200"/>
                  <a:pt x="12555" y="16200"/>
                </a:cubicBezTo>
                <a:cubicBezTo>
                  <a:pt x="12825" y="16200"/>
                  <a:pt x="12960" y="16065"/>
                  <a:pt x="12960" y="15795"/>
                </a:cubicBezTo>
                <a:cubicBezTo>
                  <a:pt x="12960" y="15660"/>
                  <a:pt x="12825" y="15525"/>
                  <a:pt x="12555" y="15525"/>
                </a:cubicBezTo>
                <a:cubicBezTo>
                  <a:pt x="12420" y="15525"/>
                  <a:pt x="12285" y="15660"/>
                  <a:pt x="12285" y="15795"/>
                </a:cubicBezTo>
                <a:close/>
                <a:moveTo>
                  <a:pt x="14445" y="15795"/>
                </a:moveTo>
                <a:cubicBezTo>
                  <a:pt x="14445" y="16065"/>
                  <a:pt x="14580" y="16200"/>
                  <a:pt x="14715" y="16200"/>
                </a:cubicBezTo>
                <a:cubicBezTo>
                  <a:pt x="14985" y="16200"/>
                  <a:pt x="15120" y="16065"/>
                  <a:pt x="15120" y="15795"/>
                </a:cubicBezTo>
                <a:cubicBezTo>
                  <a:pt x="15120" y="15660"/>
                  <a:pt x="14985" y="15525"/>
                  <a:pt x="14715" y="15525"/>
                </a:cubicBezTo>
                <a:cubicBezTo>
                  <a:pt x="14580" y="15525"/>
                  <a:pt x="14445" y="15660"/>
                  <a:pt x="14445" y="15795"/>
                </a:cubicBezTo>
                <a:close/>
                <a:moveTo>
                  <a:pt x="13365" y="12555"/>
                </a:moveTo>
                <a:cubicBezTo>
                  <a:pt x="13365" y="12825"/>
                  <a:pt x="13500" y="12960"/>
                  <a:pt x="13635" y="12960"/>
                </a:cubicBezTo>
                <a:cubicBezTo>
                  <a:pt x="13905" y="12960"/>
                  <a:pt x="14040" y="12825"/>
                  <a:pt x="14040" y="12555"/>
                </a:cubicBezTo>
                <a:cubicBezTo>
                  <a:pt x="14040" y="12420"/>
                  <a:pt x="13905" y="12285"/>
                  <a:pt x="13635" y="12285"/>
                </a:cubicBezTo>
                <a:cubicBezTo>
                  <a:pt x="13500" y="12285"/>
                  <a:pt x="13365" y="12420"/>
                  <a:pt x="13365" y="12555"/>
                </a:cubicBezTo>
                <a:close/>
                <a:moveTo>
                  <a:pt x="15525" y="12555"/>
                </a:moveTo>
                <a:cubicBezTo>
                  <a:pt x="15525" y="12825"/>
                  <a:pt x="15660" y="12960"/>
                  <a:pt x="15795" y="12960"/>
                </a:cubicBezTo>
                <a:cubicBezTo>
                  <a:pt x="16065" y="12960"/>
                  <a:pt x="16200" y="12825"/>
                  <a:pt x="16200" y="12555"/>
                </a:cubicBezTo>
                <a:cubicBezTo>
                  <a:pt x="16200" y="12420"/>
                  <a:pt x="16065" y="12285"/>
                  <a:pt x="15795" y="12285"/>
                </a:cubicBezTo>
                <a:cubicBezTo>
                  <a:pt x="15660" y="12285"/>
                  <a:pt x="15525" y="12420"/>
                  <a:pt x="15525" y="12555"/>
                </a:cubicBezTo>
                <a:close/>
                <a:moveTo>
                  <a:pt x="13365" y="14715"/>
                </a:moveTo>
                <a:cubicBezTo>
                  <a:pt x="13365" y="14985"/>
                  <a:pt x="13500" y="15120"/>
                  <a:pt x="13635" y="15120"/>
                </a:cubicBezTo>
                <a:cubicBezTo>
                  <a:pt x="13905" y="15120"/>
                  <a:pt x="14040" y="14985"/>
                  <a:pt x="14040" y="14715"/>
                </a:cubicBezTo>
                <a:cubicBezTo>
                  <a:pt x="14040" y="14580"/>
                  <a:pt x="13905" y="14445"/>
                  <a:pt x="13635" y="14445"/>
                </a:cubicBezTo>
                <a:cubicBezTo>
                  <a:pt x="13500" y="14445"/>
                  <a:pt x="13365" y="14580"/>
                  <a:pt x="13365" y="14715"/>
                </a:cubicBezTo>
                <a:close/>
                <a:moveTo>
                  <a:pt x="15525" y="14715"/>
                </a:moveTo>
                <a:cubicBezTo>
                  <a:pt x="15525" y="14985"/>
                  <a:pt x="15660" y="15120"/>
                  <a:pt x="15795" y="15120"/>
                </a:cubicBezTo>
                <a:cubicBezTo>
                  <a:pt x="16065" y="15120"/>
                  <a:pt x="16200" y="14985"/>
                  <a:pt x="16200" y="14715"/>
                </a:cubicBezTo>
                <a:cubicBezTo>
                  <a:pt x="16200" y="14580"/>
                  <a:pt x="16065" y="14445"/>
                  <a:pt x="15795" y="14445"/>
                </a:cubicBezTo>
                <a:cubicBezTo>
                  <a:pt x="15660" y="14445"/>
                  <a:pt x="15525" y="14580"/>
                  <a:pt x="15525" y="14715"/>
                </a:cubicBezTo>
                <a:close/>
                <a:moveTo>
                  <a:pt x="7965" y="17955"/>
                </a:moveTo>
                <a:cubicBezTo>
                  <a:pt x="7965" y="18225"/>
                  <a:pt x="8100" y="18360"/>
                  <a:pt x="8235" y="18360"/>
                </a:cubicBezTo>
                <a:cubicBezTo>
                  <a:pt x="8505" y="18360"/>
                  <a:pt x="8640" y="18225"/>
                  <a:pt x="8640" y="17955"/>
                </a:cubicBezTo>
                <a:cubicBezTo>
                  <a:pt x="8640" y="17820"/>
                  <a:pt x="8505" y="17685"/>
                  <a:pt x="8235" y="17685"/>
                </a:cubicBezTo>
                <a:cubicBezTo>
                  <a:pt x="8100" y="17685"/>
                  <a:pt x="7965" y="17820"/>
                  <a:pt x="7965" y="17955"/>
                </a:cubicBezTo>
                <a:close/>
                <a:moveTo>
                  <a:pt x="9045" y="16875"/>
                </a:moveTo>
                <a:cubicBezTo>
                  <a:pt x="9045" y="17145"/>
                  <a:pt x="9180" y="17280"/>
                  <a:pt x="9315" y="17280"/>
                </a:cubicBezTo>
                <a:cubicBezTo>
                  <a:pt x="9585" y="17280"/>
                  <a:pt x="9720" y="17145"/>
                  <a:pt x="9720" y="16875"/>
                </a:cubicBezTo>
                <a:cubicBezTo>
                  <a:pt x="9720" y="16740"/>
                  <a:pt x="9585" y="16605"/>
                  <a:pt x="9315" y="16605"/>
                </a:cubicBezTo>
                <a:cubicBezTo>
                  <a:pt x="9180" y="16605"/>
                  <a:pt x="9045" y="16740"/>
                  <a:pt x="9045" y="16875"/>
                </a:cubicBezTo>
                <a:close/>
                <a:moveTo>
                  <a:pt x="9045" y="19035"/>
                </a:moveTo>
                <a:cubicBezTo>
                  <a:pt x="9045" y="19305"/>
                  <a:pt x="9180" y="19440"/>
                  <a:pt x="9315" y="19440"/>
                </a:cubicBezTo>
                <a:cubicBezTo>
                  <a:pt x="9585" y="19440"/>
                  <a:pt x="9720" y="19305"/>
                  <a:pt x="9720" y="19035"/>
                </a:cubicBezTo>
                <a:cubicBezTo>
                  <a:pt x="9720" y="18900"/>
                  <a:pt x="9585" y="18765"/>
                  <a:pt x="9315" y="18765"/>
                </a:cubicBezTo>
                <a:cubicBezTo>
                  <a:pt x="9180" y="18765"/>
                  <a:pt x="9045" y="18900"/>
                  <a:pt x="9045" y="19035"/>
                </a:cubicBezTo>
                <a:close/>
                <a:moveTo>
                  <a:pt x="10125" y="17955"/>
                </a:moveTo>
                <a:cubicBezTo>
                  <a:pt x="10125" y="18225"/>
                  <a:pt x="10260" y="18360"/>
                  <a:pt x="10395" y="18360"/>
                </a:cubicBezTo>
                <a:cubicBezTo>
                  <a:pt x="10665" y="18360"/>
                  <a:pt x="10800" y="18225"/>
                  <a:pt x="10800" y="17955"/>
                </a:cubicBezTo>
                <a:cubicBezTo>
                  <a:pt x="10800" y="17820"/>
                  <a:pt x="10665" y="17685"/>
                  <a:pt x="10395" y="17685"/>
                </a:cubicBezTo>
                <a:cubicBezTo>
                  <a:pt x="10260" y="17685"/>
                  <a:pt x="10125" y="17820"/>
                  <a:pt x="10125" y="17955"/>
                </a:cubicBezTo>
                <a:close/>
                <a:moveTo>
                  <a:pt x="5805" y="17955"/>
                </a:moveTo>
                <a:cubicBezTo>
                  <a:pt x="5805" y="18225"/>
                  <a:pt x="5940" y="18360"/>
                  <a:pt x="6075" y="18360"/>
                </a:cubicBezTo>
                <a:cubicBezTo>
                  <a:pt x="6345" y="18360"/>
                  <a:pt x="6480" y="18225"/>
                  <a:pt x="6480" y="17955"/>
                </a:cubicBezTo>
                <a:cubicBezTo>
                  <a:pt x="6480" y="17820"/>
                  <a:pt x="6345" y="17685"/>
                  <a:pt x="6075" y="17685"/>
                </a:cubicBezTo>
                <a:cubicBezTo>
                  <a:pt x="5940" y="17685"/>
                  <a:pt x="5805" y="17820"/>
                  <a:pt x="5805" y="17955"/>
                </a:cubicBezTo>
                <a:close/>
                <a:moveTo>
                  <a:pt x="6885" y="19035"/>
                </a:moveTo>
                <a:cubicBezTo>
                  <a:pt x="6885" y="19305"/>
                  <a:pt x="7020" y="19440"/>
                  <a:pt x="7155" y="19440"/>
                </a:cubicBezTo>
                <a:cubicBezTo>
                  <a:pt x="7425" y="19440"/>
                  <a:pt x="7560" y="19305"/>
                  <a:pt x="7560" y="19035"/>
                </a:cubicBezTo>
                <a:cubicBezTo>
                  <a:pt x="7560" y="18900"/>
                  <a:pt x="7425" y="18765"/>
                  <a:pt x="7155" y="18765"/>
                </a:cubicBezTo>
                <a:cubicBezTo>
                  <a:pt x="7020" y="18765"/>
                  <a:pt x="6885" y="18900"/>
                  <a:pt x="6885" y="19035"/>
                </a:cubicBezTo>
                <a:close/>
                <a:moveTo>
                  <a:pt x="1485" y="17955"/>
                </a:moveTo>
                <a:cubicBezTo>
                  <a:pt x="1485" y="18225"/>
                  <a:pt x="1620" y="18360"/>
                  <a:pt x="1755" y="18360"/>
                </a:cubicBezTo>
                <a:cubicBezTo>
                  <a:pt x="2025" y="18360"/>
                  <a:pt x="2160" y="18225"/>
                  <a:pt x="2160" y="17955"/>
                </a:cubicBezTo>
                <a:cubicBezTo>
                  <a:pt x="2160" y="17820"/>
                  <a:pt x="2025" y="17685"/>
                  <a:pt x="1755" y="17685"/>
                </a:cubicBezTo>
                <a:cubicBezTo>
                  <a:pt x="1620" y="17685"/>
                  <a:pt x="1485" y="17820"/>
                  <a:pt x="1485" y="17955"/>
                </a:cubicBezTo>
                <a:close/>
                <a:moveTo>
                  <a:pt x="3645" y="17955"/>
                </a:moveTo>
                <a:cubicBezTo>
                  <a:pt x="3645" y="18225"/>
                  <a:pt x="3780" y="18360"/>
                  <a:pt x="3915" y="18360"/>
                </a:cubicBezTo>
                <a:cubicBezTo>
                  <a:pt x="4185" y="18360"/>
                  <a:pt x="4320" y="18225"/>
                  <a:pt x="4320" y="17955"/>
                </a:cubicBezTo>
                <a:cubicBezTo>
                  <a:pt x="4320" y="17820"/>
                  <a:pt x="4185" y="17685"/>
                  <a:pt x="3915" y="17685"/>
                </a:cubicBezTo>
                <a:cubicBezTo>
                  <a:pt x="3780" y="17685"/>
                  <a:pt x="3645" y="17820"/>
                  <a:pt x="3645" y="17955"/>
                </a:cubicBezTo>
                <a:close/>
                <a:moveTo>
                  <a:pt x="2565" y="16875"/>
                </a:moveTo>
                <a:cubicBezTo>
                  <a:pt x="2565" y="17145"/>
                  <a:pt x="2700" y="17280"/>
                  <a:pt x="2835" y="17280"/>
                </a:cubicBezTo>
                <a:cubicBezTo>
                  <a:pt x="3105" y="17280"/>
                  <a:pt x="3240" y="17145"/>
                  <a:pt x="3240" y="16875"/>
                </a:cubicBezTo>
                <a:cubicBezTo>
                  <a:pt x="3240" y="16740"/>
                  <a:pt x="3105" y="16605"/>
                  <a:pt x="2835" y="16605"/>
                </a:cubicBezTo>
                <a:cubicBezTo>
                  <a:pt x="2700" y="16605"/>
                  <a:pt x="2565" y="16740"/>
                  <a:pt x="2565" y="16875"/>
                </a:cubicBezTo>
                <a:close/>
                <a:moveTo>
                  <a:pt x="4725" y="16875"/>
                </a:moveTo>
                <a:cubicBezTo>
                  <a:pt x="4725" y="17145"/>
                  <a:pt x="4860" y="17280"/>
                  <a:pt x="4995" y="17280"/>
                </a:cubicBezTo>
                <a:cubicBezTo>
                  <a:pt x="5265" y="17280"/>
                  <a:pt x="5400" y="17145"/>
                  <a:pt x="5400" y="16875"/>
                </a:cubicBezTo>
                <a:cubicBezTo>
                  <a:pt x="5400" y="16740"/>
                  <a:pt x="5265" y="16605"/>
                  <a:pt x="4995" y="16605"/>
                </a:cubicBezTo>
                <a:cubicBezTo>
                  <a:pt x="4860" y="16605"/>
                  <a:pt x="4725" y="16740"/>
                  <a:pt x="4725" y="16875"/>
                </a:cubicBezTo>
                <a:close/>
                <a:moveTo>
                  <a:pt x="2565" y="19035"/>
                </a:moveTo>
                <a:cubicBezTo>
                  <a:pt x="2565" y="19305"/>
                  <a:pt x="2700" y="19440"/>
                  <a:pt x="2835" y="19440"/>
                </a:cubicBezTo>
                <a:cubicBezTo>
                  <a:pt x="3105" y="19440"/>
                  <a:pt x="3240" y="19305"/>
                  <a:pt x="3240" y="19035"/>
                </a:cubicBezTo>
                <a:cubicBezTo>
                  <a:pt x="3240" y="18900"/>
                  <a:pt x="3105" y="18765"/>
                  <a:pt x="2835" y="18765"/>
                </a:cubicBezTo>
                <a:cubicBezTo>
                  <a:pt x="2700" y="18765"/>
                  <a:pt x="2565" y="18900"/>
                  <a:pt x="2565" y="19035"/>
                </a:cubicBezTo>
                <a:close/>
                <a:moveTo>
                  <a:pt x="4725" y="19035"/>
                </a:moveTo>
                <a:cubicBezTo>
                  <a:pt x="4725" y="19305"/>
                  <a:pt x="4860" y="19440"/>
                  <a:pt x="4995" y="19440"/>
                </a:cubicBezTo>
                <a:cubicBezTo>
                  <a:pt x="5265" y="19440"/>
                  <a:pt x="5400" y="19305"/>
                  <a:pt x="5400" y="19035"/>
                </a:cubicBezTo>
                <a:cubicBezTo>
                  <a:pt x="5400" y="18900"/>
                  <a:pt x="5265" y="18765"/>
                  <a:pt x="4995" y="18765"/>
                </a:cubicBezTo>
                <a:cubicBezTo>
                  <a:pt x="4860" y="18765"/>
                  <a:pt x="4725" y="18900"/>
                  <a:pt x="4725" y="19035"/>
                </a:cubicBezTo>
                <a:close/>
                <a:moveTo>
                  <a:pt x="18765" y="17955"/>
                </a:moveTo>
                <a:cubicBezTo>
                  <a:pt x="18765" y="18225"/>
                  <a:pt x="18900" y="18360"/>
                  <a:pt x="19035" y="18360"/>
                </a:cubicBezTo>
                <a:cubicBezTo>
                  <a:pt x="19305" y="18360"/>
                  <a:pt x="19440" y="18225"/>
                  <a:pt x="19440" y="17955"/>
                </a:cubicBezTo>
                <a:cubicBezTo>
                  <a:pt x="19440" y="17820"/>
                  <a:pt x="19305" y="17685"/>
                  <a:pt x="19035" y="17685"/>
                </a:cubicBezTo>
                <a:cubicBezTo>
                  <a:pt x="18900" y="17685"/>
                  <a:pt x="18765" y="17820"/>
                  <a:pt x="18765" y="17955"/>
                </a:cubicBezTo>
                <a:close/>
                <a:moveTo>
                  <a:pt x="19845" y="16875"/>
                </a:moveTo>
                <a:cubicBezTo>
                  <a:pt x="19845" y="17145"/>
                  <a:pt x="19980" y="17280"/>
                  <a:pt x="20115" y="17280"/>
                </a:cubicBezTo>
                <a:cubicBezTo>
                  <a:pt x="20385" y="17280"/>
                  <a:pt x="20520" y="17145"/>
                  <a:pt x="20520" y="16875"/>
                </a:cubicBezTo>
                <a:cubicBezTo>
                  <a:pt x="20520" y="16740"/>
                  <a:pt x="20385" y="16605"/>
                  <a:pt x="20115" y="16605"/>
                </a:cubicBezTo>
                <a:cubicBezTo>
                  <a:pt x="19980" y="16605"/>
                  <a:pt x="19845" y="16740"/>
                  <a:pt x="19845" y="16875"/>
                </a:cubicBezTo>
                <a:close/>
                <a:moveTo>
                  <a:pt x="19845" y="19035"/>
                </a:moveTo>
                <a:cubicBezTo>
                  <a:pt x="19845" y="19305"/>
                  <a:pt x="19980" y="19440"/>
                  <a:pt x="20115" y="19440"/>
                </a:cubicBezTo>
                <a:cubicBezTo>
                  <a:pt x="20385" y="19440"/>
                  <a:pt x="20520" y="19305"/>
                  <a:pt x="20520" y="19035"/>
                </a:cubicBezTo>
                <a:cubicBezTo>
                  <a:pt x="20520" y="18900"/>
                  <a:pt x="20385" y="18765"/>
                  <a:pt x="20115" y="18765"/>
                </a:cubicBezTo>
                <a:cubicBezTo>
                  <a:pt x="19980" y="18765"/>
                  <a:pt x="19845" y="18900"/>
                  <a:pt x="19845" y="19035"/>
                </a:cubicBezTo>
                <a:close/>
                <a:moveTo>
                  <a:pt x="16605" y="17955"/>
                </a:moveTo>
                <a:cubicBezTo>
                  <a:pt x="16605" y="18225"/>
                  <a:pt x="16740" y="18360"/>
                  <a:pt x="16875" y="18360"/>
                </a:cubicBezTo>
                <a:cubicBezTo>
                  <a:pt x="17145" y="18360"/>
                  <a:pt x="17280" y="18225"/>
                  <a:pt x="17280" y="17955"/>
                </a:cubicBezTo>
                <a:cubicBezTo>
                  <a:pt x="17280" y="17820"/>
                  <a:pt x="17145" y="17685"/>
                  <a:pt x="16875" y="17685"/>
                </a:cubicBezTo>
                <a:cubicBezTo>
                  <a:pt x="16740" y="17685"/>
                  <a:pt x="16605" y="17820"/>
                  <a:pt x="16605" y="17955"/>
                </a:cubicBezTo>
                <a:close/>
                <a:moveTo>
                  <a:pt x="17685" y="16875"/>
                </a:moveTo>
                <a:cubicBezTo>
                  <a:pt x="17685" y="17145"/>
                  <a:pt x="17820" y="17280"/>
                  <a:pt x="17955" y="17280"/>
                </a:cubicBezTo>
                <a:cubicBezTo>
                  <a:pt x="18225" y="17280"/>
                  <a:pt x="18360" y="17145"/>
                  <a:pt x="18360" y="16875"/>
                </a:cubicBezTo>
                <a:cubicBezTo>
                  <a:pt x="18360" y="16740"/>
                  <a:pt x="18225" y="16605"/>
                  <a:pt x="17955" y="16605"/>
                </a:cubicBezTo>
                <a:cubicBezTo>
                  <a:pt x="17820" y="16605"/>
                  <a:pt x="17685" y="16740"/>
                  <a:pt x="17685" y="16875"/>
                </a:cubicBezTo>
                <a:close/>
                <a:moveTo>
                  <a:pt x="17685" y="19035"/>
                </a:moveTo>
                <a:cubicBezTo>
                  <a:pt x="17685" y="19305"/>
                  <a:pt x="17820" y="19440"/>
                  <a:pt x="17955" y="19440"/>
                </a:cubicBezTo>
                <a:cubicBezTo>
                  <a:pt x="18225" y="19440"/>
                  <a:pt x="18360" y="19305"/>
                  <a:pt x="18360" y="19035"/>
                </a:cubicBezTo>
                <a:cubicBezTo>
                  <a:pt x="18360" y="18900"/>
                  <a:pt x="18225" y="18765"/>
                  <a:pt x="17955" y="18765"/>
                </a:cubicBezTo>
                <a:cubicBezTo>
                  <a:pt x="17820" y="18765"/>
                  <a:pt x="17685" y="18900"/>
                  <a:pt x="17685" y="19035"/>
                </a:cubicBezTo>
                <a:close/>
                <a:moveTo>
                  <a:pt x="11205" y="16875"/>
                </a:moveTo>
                <a:cubicBezTo>
                  <a:pt x="11205" y="17145"/>
                  <a:pt x="11340" y="17280"/>
                  <a:pt x="11475" y="17280"/>
                </a:cubicBezTo>
                <a:cubicBezTo>
                  <a:pt x="11745" y="17280"/>
                  <a:pt x="11880" y="17145"/>
                  <a:pt x="11880" y="16875"/>
                </a:cubicBezTo>
                <a:cubicBezTo>
                  <a:pt x="11880" y="16740"/>
                  <a:pt x="11745" y="16605"/>
                  <a:pt x="11475" y="16605"/>
                </a:cubicBezTo>
                <a:cubicBezTo>
                  <a:pt x="11340" y="16605"/>
                  <a:pt x="11205" y="16740"/>
                  <a:pt x="11205" y="16875"/>
                </a:cubicBezTo>
                <a:close/>
                <a:moveTo>
                  <a:pt x="11205" y="19035"/>
                </a:moveTo>
                <a:cubicBezTo>
                  <a:pt x="11205" y="19305"/>
                  <a:pt x="11340" y="19440"/>
                  <a:pt x="11475" y="19440"/>
                </a:cubicBezTo>
                <a:cubicBezTo>
                  <a:pt x="11745" y="19440"/>
                  <a:pt x="11880" y="19305"/>
                  <a:pt x="11880" y="19035"/>
                </a:cubicBezTo>
                <a:cubicBezTo>
                  <a:pt x="11880" y="18900"/>
                  <a:pt x="11745" y="18765"/>
                  <a:pt x="11475" y="18765"/>
                </a:cubicBezTo>
                <a:cubicBezTo>
                  <a:pt x="11340" y="18765"/>
                  <a:pt x="11205" y="18900"/>
                  <a:pt x="11205" y="19035"/>
                </a:cubicBezTo>
                <a:close/>
                <a:moveTo>
                  <a:pt x="12285" y="17955"/>
                </a:moveTo>
                <a:cubicBezTo>
                  <a:pt x="12285" y="18225"/>
                  <a:pt x="12420" y="18360"/>
                  <a:pt x="12555" y="18360"/>
                </a:cubicBezTo>
                <a:cubicBezTo>
                  <a:pt x="12825" y="18360"/>
                  <a:pt x="12960" y="18225"/>
                  <a:pt x="12960" y="17955"/>
                </a:cubicBezTo>
                <a:cubicBezTo>
                  <a:pt x="12960" y="17820"/>
                  <a:pt x="12825" y="17685"/>
                  <a:pt x="12555" y="17685"/>
                </a:cubicBezTo>
                <a:cubicBezTo>
                  <a:pt x="12420" y="17685"/>
                  <a:pt x="12285" y="17820"/>
                  <a:pt x="12285" y="17955"/>
                </a:cubicBezTo>
                <a:close/>
                <a:moveTo>
                  <a:pt x="14445" y="17955"/>
                </a:moveTo>
                <a:cubicBezTo>
                  <a:pt x="14445" y="18225"/>
                  <a:pt x="14580" y="18360"/>
                  <a:pt x="14715" y="18360"/>
                </a:cubicBezTo>
                <a:cubicBezTo>
                  <a:pt x="14985" y="18360"/>
                  <a:pt x="15120" y="18225"/>
                  <a:pt x="15120" y="17955"/>
                </a:cubicBezTo>
                <a:cubicBezTo>
                  <a:pt x="15120" y="17820"/>
                  <a:pt x="14985" y="17685"/>
                  <a:pt x="14715" y="17685"/>
                </a:cubicBezTo>
                <a:cubicBezTo>
                  <a:pt x="14580" y="17685"/>
                  <a:pt x="14445" y="17820"/>
                  <a:pt x="14445" y="17955"/>
                </a:cubicBezTo>
                <a:close/>
                <a:moveTo>
                  <a:pt x="13365" y="16875"/>
                </a:moveTo>
                <a:cubicBezTo>
                  <a:pt x="13365" y="17145"/>
                  <a:pt x="13500" y="17280"/>
                  <a:pt x="13635" y="17280"/>
                </a:cubicBezTo>
                <a:cubicBezTo>
                  <a:pt x="13905" y="17280"/>
                  <a:pt x="14040" y="17145"/>
                  <a:pt x="14040" y="16875"/>
                </a:cubicBezTo>
                <a:cubicBezTo>
                  <a:pt x="14040" y="16740"/>
                  <a:pt x="13905" y="16605"/>
                  <a:pt x="13635" y="16605"/>
                </a:cubicBezTo>
                <a:cubicBezTo>
                  <a:pt x="13500" y="16605"/>
                  <a:pt x="13365" y="16740"/>
                  <a:pt x="13365" y="16875"/>
                </a:cubicBezTo>
                <a:close/>
                <a:moveTo>
                  <a:pt x="15525" y="16875"/>
                </a:moveTo>
                <a:cubicBezTo>
                  <a:pt x="15525" y="17145"/>
                  <a:pt x="15660" y="17280"/>
                  <a:pt x="15795" y="17280"/>
                </a:cubicBezTo>
                <a:cubicBezTo>
                  <a:pt x="16065" y="17280"/>
                  <a:pt x="16200" y="17145"/>
                  <a:pt x="16200" y="16875"/>
                </a:cubicBezTo>
                <a:cubicBezTo>
                  <a:pt x="16200" y="16740"/>
                  <a:pt x="16065" y="16605"/>
                  <a:pt x="15795" y="16605"/>
                </a:cubicBezTo>
                <a:cubicBezTo>
                  <a:pt x="15660" y="16605"/>
                  <a:pt x="15525" y="16740"/>
                  <a:pt x="15525" y="16875"/>
                </a:cubicBezTo>
                <a:close/>
                <a:moveTo>
                  <a:pt x="13365" y="19035"/>
                </a:moveTo>
                <a:cubicBezTo>
                  <a:pt x="13365" y="19305"/>
                  <a:pt x="13500" y="19440"/>
                  <a:pt x="13635" y="19440"/>
                </a:cubicBezTo>
                <a:cubicBezTo>
                  <a:pt x="13905" y="19440"/>
                  <a:pt x="14040" y="19305"/>
                  <a:pt x="14040" y="19035"/>
                </a:cubicBezTo>
                <a:cubicBezTo>
                  <a:pt x="14040" y="18900"/>
                  <a:pt x="13905" y="18765"/>
                  <a:pt x="13635" y="18765"/>
                </a:cubicBezTo>
                <a:cubicBezTo>
                  <a:pt x="13500" y="18765"/>
                  <a:pt x="13365" y="18900"/>
                  <a:pt x="13365" y="19035"/>
                </a:cubicBezTo>
                <a:close/>
                <a:moveTo>
                  <a:pt x="15525" y="19035"/>
                </a:moveTo>
                <a:cubicBezTo>
                  <a:pt x="15525" y="19305"/>
                  <a:pt x="15660" y="19440"/>
                  <a:pt x="15795" y="19440"/>
                </a:cubicBezTo>
                <a:cubicBezTo>
                  <a:pt x="16065" y="19440"/>
                  <a:pt x="16200" y="19305"/>
                  <a:pt x="16200" y="19035"/>
                </a:cubicBezTo>
                <a:cubicBezTo>
                  <a:pt x="16200" y="18900"/>
                  <a:pt x="16065" y="18765"/>
                  <a:pt x="15795" y="18765"/>
                </a:cubicBezTo>
                <a:cubicBezTo>
                  <a:pt x="15660" y="18765"/>
                  <a:pt x="15525" y="18900"/>
                  <a:pt x="15525" y="19035"/>
                </a:cubicBezTo>
                <a:close/>
                <a:moveTo>
                  <a:pt x="2565" y="10395"/>
                </a:moveTo>
                <a:cubicBezTo>
                  <a:pt x="3240" y="10395"/>
                  <a:pt x="3240" y="10395"/>
                  <a:pt x="3240" y="10395"/>
                </a:cubicBezTo>
                <a:cubicBezTo>
                  <a:pt x="3375" y="10395"/>
                  <a:pt x="3645" y="10260"/>
                  <a:pt x="3645" y="10125"/>
                </a:cubicBezTo>
                <a:cubicBezTo>
                  <a:pt x="3645" y="9855"/>
                  <a:pt x="3375" y="9720"/>
                  <a:pt x="3240" y="9720"/>
                </a:cubicBezTo>
                <a:cubicBezTo>
                  <a:pt x="2565" y="9720"/>
                  <a:pt x="2565" y="9720"/>
                  <a:pt x="2565" y="9720"/>
                </a:cubicBezTo>
                <a:cubicBezTo>
                  <a:pt x="2295" y="9720"/>
                  <a:pt x="2160" y="9855"/>
                  <a:pt x="2160" y="10125"/>
                </a:cubicBezTo>
                <a:cubicBezTo>
                  <a:pt x="2160" y="10260"/>
                  <a:pt x="2295" y="10395"/>
                  <a:pt x="2565" y="10395"/>
                </a:cubicBezTo>
                <a:close/>
                <a:moveTo>
                  <a:pt x="2565" y="9045"/>
                </a:moveTo>
                <a:cubicBezTo>
                  <a:pt x="3240" y="9045"/>
                  <a:pt x="3240" y="9045"/>
                  <a:pt x="3240" y="9045"/>
                </a:cubicBezTo>
                <a:cubicBezTo>
                  <a:pt x="3375" y="9045"/>
                  <a:pt x="3645" y="8775"/>
                  <a:pt x="3645" y="8640"/>
                </a:cubicBezTo>
                <a:cubicBezTo>
                  <a:pt x="3645" y="8505"/>
                  <a:pt x="3375" y="8235"/>
                  <a:pt x="3240" y="8235"/>
                </a:cubicBezTo>
                <a:cubicBezTo>
                  <a:pt x="2565" y="8235"/>
                  <a:pt x="2565" y="8235"/>
                  <a:pt x="2565" y="8235"/>
                </a:cubicBezTo>
                <a:cubicBezTo>
                  <a:pt x="2295" y="8235"/>
                  <a:pt x="2160" y="8505"/>
                  <a:pt x="2160" y="8640"/>
                </a:cubicBezTo>
                <a:cubicBezTo>
                  <a:pt x="2160" y="8775"/>
                  <a:pt x="2295" y="9045"/>
                  <a:pt x="2565" y="9045"/>
                </a:cubicBezTo>
                <a:close/>
                <a:moveTo>
                  <a:pt x="2565" y="7560"/>
                </a:moveTo>
                <a:cubicBezTo>
                  <a:pt x="3240" y="7560"/>
                  <a:pt x="3240" y="7560"/>
                  <a:pt x="3240" y="7560"/>
                </a:cubicBezTo>
                <a:cubicBezTo>
                  <a:pt x="3375" y="7560"/>
                  <a:pt x="3645" y="7425"/>
                  <a:pt x="3645" y="7155"/>
                </a:cubicBezTo>
                <a:cubicBezTo>
                  <a:pt x="3645" y="7020"/>
                  <a:pt x="3375" y="6885"/>
                  <a:pt x="3240" y="6885"/>
                </a:cubicBezTo>
                <a:cubicBezTo>
                  <a:pt x="2565" y="6885"/>
                  <a:pt x="2565" y="6885"/>
                  <a:pt x="2565" y="6885"/>
                </a:cubicBezTo>
                <a:cubicBezTo>
                  <a:pt x="2295" y="6885"/>
                  <a:pt x="2160" y="7020"/>
                  <a:pt x="2160" y="7155"/>
                </a:cubicBezTo>
                <a:cubicBezTo>
                  <a:pt x="2160" y="7425"/>
                  <a:pt x="2295" y="7560"/>
                  <a:pt x="2565" y="7560"/>
                </a:cubicBezTo>
                <a:close/>
                <a:moveTo>
                  <a:pt x="2565" y="6075"/>
                </a:moveTo>
                <a:cubicBezTo>
                  <a:pt x="3240" y="6075"/>
                  <a:pt x="3240" y="6075"/>
                  <a:pt x="3240" y="6075"/>
                </a:cubicBezTo>
                <a:cubicBezTo>
                  <a:pt x="3375" y="6075"/>
                  <a:pt x="3645" y="5940"/>
                  <a:pt x="3645" y="5805"/>
                </a:cubicBezTo>
                <a:cubicBezTo>
                  <a:pt x="3645" y="5535"/>
                  <a:pt x="3375" y="5400"/>
                  <a:pt x="3240" y="5400"/>
                </a:cubicBezTo>
                <a:cubicBezTo>
                  <a:pt x="2565" y="5400"/>
                  <a:pt x="2565" y="5400"/>
                  <a:pt x="2565" y="5400"/>
                </a:cubicBezTo>
                <a:cubicBezTo>
                  <a:pt x="2295" y="5400"/>
                  <a:pt x="2160" y="5535"/>
                  <a:pt x="2160" y="5805"/>
                </a:cubicBezTo>
                <a:cubicBezTo>
                  <a:pt x="2160" y="5940"/>
                  <a:pt x="2295" y="6075"/>
                  <a:pt x="2565" y="6075"/>
                </a:cubicBezTo>
                <a:close/>
                <a:moveTo>
                  <a:pt x="2565" y="4725"/>
                </a:moveTo>
                <a:cubicBezTo>
                  <a:pt x="3240" y="4725"/>
                  <a:pt x="3240" y="4725"/>
                  <a:pt x="3240" y="4725"/>
                </a:cubicBezTo>
                <a:cubicBezTo>
                  <a:pt x="3375" y="4725"/>
                  <a:pt x="3645" y="4455"/>
                  <a:pt x="3645" y="4320"/>
                </a:cubicBezTo>
                <a:cubicBezTo>
                  <a:pt x="3645" y="4185"/>
                  <a:pt x="3375" y="3915"/>
                  <a:pt x="3240" y="3915"/>
                </a:cubicBezTo>
                <a:cubicBezTo>
                  <a:pt x="2565" y="3915"/>
                  <a:pt x="2565" y="3915"/>
                  <a:pt x="2565" y="3915"/>
                </a:cubicBezTo>
                <a:cubicBezTo>
                  <a:pt x="2295" y="3915"/>
                  <a:pt x="2160" y="4185"/>
                  <a:pt x="2160" y="4320"/>
                </a:cubicBezTo>
                <a:cubicBezTo>
                  <a:pt x="2160" y="4455"/>
                  <a:pt x="2295" y="4725"/>
                  <a:pt x="2565" y="4725"/>
                </a:cubicBezTo>
                <a:close/>
                <a:moveTo>
                  <a:pt x="2565" y="3240"/>
                </a:moveTo>
                <a:cubicBezTo>
                  <a:pt x="3240" y="3240"/>
                  <a:pt x="3240" y="3240"/>
                  <a:pt x="3240" y="3240"/>
                </a:cubicBezTo>
                <a:cubicBezTo>
                  <a:pt x="3375" y="3240"/>
                  <a:pt x="3645" y="3105"/>
                  <a:pt x="3645" y="2835"/>
                </a:cubicBezTo>
                <a:cubicBezTo>
                  <a:pt x="3645" y="2700"/>
                  <a:pt x="3375" y="2565"/>
                  <a:pt x="3240" y="2565"/>
                </a:cubicBezTo>
                <a:cubicBezTo>
                  <a:pt x="2565" y="2565"/>
                  <a:pt x="2565" y="2565"/>
                  <a:pt x="2565" y="2565"/>
                </a:cubicBezTo>
                <a:cubicBezTo>
                  <a:pt x="2295" y="2565"/>
                  <a:pt x="2160" y="2700"/>
                  <a:pt x="2160" y="2835"/>
                </a:cubicBezTo>
                <a:cubicBezTo>
                  <a:pt x="2160" y="3105"/>
                  <a:pt x="2295" y="3240"/>
                  <a:pt x="2565" y="3240"/>
                </a:cubicBezTo>
                <a:close/>
                <a:moveTo>
                  <a:pt x="2565" y="1755"/>
                </a:moveTo>
                <a:cubicBezTo>
                  <a:pt x="3240" y="1755"/>
                  <a:pt x="3240" y="1755"/>
                  <a:pt x="3240" y="1755"/>
                </a:cubicBezTo>
                <a:cubicBezTo>
                  <a:pt x="3375" y="1755"/>
                  <a:pt x="3645" y="1620"/>
                  <a:pt x="3645" y="1485"/>
                </a:cubicBezTo>
                <a:cubicBezTo>
                  <a:pt x="3645" y="1215"/>
                  <a:pt x="3375" y="1080"/>
                  <a:pt x="3240" y="1080"/>
                </a:cubicBezTo>
                <a:cubicBezTo>
                  <a:pt x="2565" y="1080"/>
                  <a:pt x="2565" y="1080"/>
                  <a:pt x="2565" y="1080"/>
                </a:cubicBezTo>
                <a:cubicBezTo>
                  <a:pt x="2295" y="1080"/>
                  <a:pt x="2160" y="1215"/>
                  <a:pt x="2160" y="1485"/>
                </a:cubicBezTo>
                <a:cubicBezTo>
                  <a:pt x="2160" y="1620"/>
                  <a:pt x="2295" y="1755"/>
                  <a:pt x="2565" y="1755"/>
                </a:cubicBezTo>
                <a:close/>
                <a:moveTo>
                  <a:pt x="21600" y="3780"/>
                </a:moveTo>
                <a:cubicBezTo>
                  <a:pt x="21600" y="20925"/>
                  <a:pt x="21600" y="20925"/>
                  <a:pt x="21600" y="20925"/>
                </a:cubicBezTo>
                <a:cubicBezTo>
                  <a:pt x="21195" y="20925"/>
                  <a:pt x="21195" y="20925"/>
                  <a:pt x="21195" y="20925"/>
                </a:cubicBezTo>
                <a:cubicBezTo>
                  <a:pt x="1485" y="20925"/>
                  <a:pt x="1485" y="20925"/>
                  <a:pt x="1485" y="20925"/>
                </a:cubicBezTo>
                <a:cubicBezTo>
                  <a:pt x="1485" y="21195"/>
                  <a:pt x="1485" y="21195"/>
                  <a:pt x="1485" y="21195"/>
                </a:cubicBezTo>
                <a:cubicBezTo>
                  <a:pt x="1485" y="21465"/>
                  <a:pt x="1215" y="21600"/>
                  <a:pt x="1080" y="21600"/>
                </a:cubicBezTo>
                <a:cubicBezTo>
                  <a:pt x="945" y="21600"/>
                  <a:pt x="675" y="21465"/>
                  <a:pt x="675" y="2119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405" y="20925"/>
                  <a:pt x="405" y="20925"/>
                  <a:pt x="405" y="20925"/>
                </a:cubicBezTo>
                <a:cubicBezTo>
                  <a:pt x="135" y="20925"/>
                  <a:pt x="0" y="20655"/>
                  <a:pt x="0" y="20520"/>
                </a:cubicBezTo>
                <a:cubicBezTo>
                  <a:pt x="0" y="20385"/>
                  <a:pt x="135" y="20115"/>
                  <a:pt x="405" y="20115"/>
                </a:cubicBezTo>
                <a:cubicBezTo>
                  <a:pt x="675" y="20115"/>
                  <a:pt x="675" y="20115"/>
                  <a:pt x="675" y="20115"/>
                </a:cubicBezTo>
                <a:cubicBezTo>
                  <a:pt x="675" y="17145"/>
                  <a:pt x="675" y="17145"/>
                  <a:pt x="675" y="17145"/>
                </a:cubicBezTo>
                <a:cubicBezTo>
                  <a:pt x="675" y="405"/>
                  <a:pt x="675" y="405"/>
                  <a:pt x="675" y="405"/>
                </a:cubicBezTo>
                <a:cubicBezTo>
                  <a:pt x="675" y="135"/>
                  <a:pt x="945" y="0"/>
                  <a:pt x="1080" y="0"/>
                </a:cubicBezTo>
                <a:cubicBezTo>
                  <a:pt x="1215" y="0"/>
                  <a:pt x="1485" y="135"/>
                  <a:pt x="1485" y="405"/>
                </a:cubicBezTo>
                <a:cubicBezTo>
                  <a:pt x="1485" y="16470"/>
                  <a:pt x="1485" y="16470"/>
                  <a:pt x="1485" y="16470"/>
                </a:cubicBezTo>
                <a:cubicBezTo>
                  <a:pt x="4320" y="13500"/>
                  <a:pt x="4320" y="13500"/>
                  <a:pt x="4320" y="13500"/>
                </a:cubicBezTo>
                <a:cubicBezTo>
                  <a:pt x="6345" y="16200"/>
                  <a:pt x="6345" y="16200"/>
                  <a:pt x="6345" y="16200"/>
                </a:cubicBezTo>
                <a:cubicBezTo>
                  <a:pt x="8910" y="10800"/>
                  <a:pt x="8910" y="10800"/>
                  <a:pt x="8910" y="10800"/>
                </a:cubicBezTo>
                <a:cubicBezTo>
                  <a:pt x="11205" y="13770"/>
                  <a:pt x="11205" y="13770"/>
                  <a:pt x="11205" y="13770"/>
                </a:cubicBezTo>
                <a:cubicBezTo>
                  <a:pt x="15120" y="7695"/>
                  <a:pt x="15120" y="7695"/>
                  <a:pt x="15120" y="7695"/>
                </a:cubicBezTo>
                <a:cubicBezTo>
                  <a:pt x="17280" y="10530"/>
                  <a:pt x="17280" y="10530"/>
                  <a:pt x="17280" y="10530"/>
                </a:cubicBezTo>
                <a:lnTo>
                  <a:pt x="21600" y="3780"/>
                </a:lnTo>
                <a:close/>
                <a:moveTo>
                  <a:pt x="20925" y="20115"/>
                </a:moveTo>
                <a:cubicBezTo>
                  <a:pt x="20925" y="6210"/>
                  <a:pt x="20925" y="6210"/>
                  <a:pt x="20925" y="6210"/>
                </a:cubicBezTo>
                <a:cubicBezTo>
                  <a:pt x="19170" y="9045"/>
                  <a:pt x="19170" y="9045"/>
                  <a:pt x="19170" y="9045"/>
                </a:cubicBezTo>
                <a:cubicBezTo>
                  <a:pt x="19305" y="9045"/>
                  <a:pt x="19440" y="9180"/>
                  <a:pt x="19440" y="9315"/>
                </a:cubicBezTo>
                <a:cubicBezTo>
                  <a:pt x="19440" y="9585"/>
                  <a:pt x="19305" y="9720"/>
                  <a:pt x="19035" y="9720"/>
                </a:cubicBezTo>
                <a:cubicBezTo>
                  <a:pt x="18900" y="9720"/>
                  <a:pt x="18765" y="9585"/>
                  <a:pt x="18765" y="9585"/>
                </a:cubicBezTo>
                <a:cubicBezTo>
                  <a:pt x="17280" y="11745"/>
                  <a:pt x="17280" y="11745"/>
                  <a:pt x="17280" y="11745"/>
                </a:cubicBezTo>
                <a:cubicBezTo>
                  <a:pt x="17280" y="11745"/>
                  <a:pt x="17280" y="11745"/>
                  <a:pt x="17280" y="11745"/>
                </a:cubicBezTo>
                <a:cubicBezTo>
                  <a:pt x="17145" y="11745"/>
                  <a:pt x="17010" y="11880"/>
                  <a:pt x="16875" y="11880"/>
                </a:cubicBezTo>
                <a:cubicBezTo>
                  <a:pt x="16740" y="11880"/>
                  <a:pt x="16605" y="11745"/>
                  <a:pt x="16605" y="11475"/>
                </a:cubicBezTo>
                <a:cubicBezTo>
                  <a:pt x="16605" y="11340"/>
                  <a:pt x="16740" y="11205"/>
                  <a:pt x="16875" y="11205"/>
                </a:cubicBezTo>
                <a:cubicBezTo>
                  <a:pt x="15120" y="8910"/>
                  <a:pt x="15120" y="8910"/>
                  <a:pt x="15120" y="8910"/>
                </a:cubicBezTo>
                <a:cubicBezTo>
                  <a:pt x="11610" y="14445"/>
                  <a:pt x="11610" y="14445"/>
                  <a:pt x="11610" y="14445"/>
                </a:cubicBezTo>
                <a:cubicBezTo>
                  <a:pt x="11745" y="14445"/>
                  <a:pt x="11880" y="14580"/>
                  <a:pt x="11880" y="14715"/>
                </a:cubicBezTo>
                <a:cubicBezTo>
                  <a:pt x="11880" y="14985"/>
                  <a:pt x="11745" y="15120"/>
                  <a:pt x="11475" y="15120"/>
                </a:cubicBezTo>
                <a:cubicBezTo>
                  <a:pt x="11340" y="15120"/>
                  <a:pt x="11340" y="15120"/>
                  <a:pt x="11205" y="14985"/>
                </a:cubicBezTo>
                <a:cubicBezTo>
                  <a:pt x="11205" y="14985"/>
                  <a:pt x="11205" y="14985"/>
                  <a:pt x="11205" y="14985"/>
                </a:cubicBezTo>
                <a:cubicBezTo>
                  <a:pt x="9045" y="12150"/>
                  <a:pt x="9045" y="12150"/>
                  <a:pt x="9045" y="12150"/>
                </a:cubicBezTo>
                <a:cubicBezTo>
                  <a:pt x="7020" y="16605"/>
                  <a:pt x="7020" y="16605"/>
                  <a:pt x="7020" y="16605"/>
                </a:cubicBezTo>
                <a:cubicBezTo>
                  <a:pt x="7020" y="16605"/>
                  <a:pt x="7155" y="16605"/>
                  <a:pt x="7155" y="16605"/>
                </a:cubicBezTo>
                <a:cubicBezTo>
                  <a:pt x="7425" y="16605"/>
                  <a:pt x="7560" y="16740"/>
                  <a:pt x="7560" y="16875"/>
                </a:cubicBezTo>
                <a:cubicBezTo>
                  <a:pt x="7560" y="17145"/>
                  <a:pt x="7425" y="17280"/>
                  <a:pt x="7155" y="17280"/>
                </a:cubicBezTo>
                <a:cubicBezTo>
                  <a:pt x="7020" y="17280"/>
                  <a:pt x="6885" y="17145"/>
                  <a:pt x="6885" y="17010"/>
                </a:cubicBezTo>
                <a:cubicBezTo>
                  <a:pt x="6615" y="17550"/>
                  <a:pt x="6615" y="17550"/>
                  <a:pt x="6615" y="17550"/>
                </a:cubicBezTo>
                <a:cubicBezTo>
                  <a:pt x="4320" y="14580"/>
                  <a:pt x="4320" y="14580"/>
                  <a:pt x="4320" y="14580"/>
                </a:cubicBezTo>
                <a:cubicBezTo>
                  <a:pt x="1485" y="17415"/>
                  <a:pt x="1485" y="17415"/>
                  <a:pt x="1485" y="17415"/>
                </a:cubicBezTo>
                <a:cubicBezTo>
                  <a:pt x="1485" y="17955"/>
                  <a:pt x="1485" y="17955"/>
                  <a:pt x="1485" y="17955"/>
                </a:cubicBezTo>
                <a:cubicBezTo>
                  <a:pt x="1485" y="20115"/>
                  <a:pt x="1485" y="20115"/>
                  <a:pt x="1485" y="20115"/>
                </a:cubicBezTo>
                <a:cubicBezTo>
                  <a:pt x="1485" y="19980"/>
                  <a:pt x="1620" y="19845"/>
                  <a:pt x="1755" y="19845"/>
                </a:cubicBezTo>
                <a:cubicBezTo>
                  <a:pt x="2025" y="19845"/>
                  <a:pt x="2160" y="19980"/>
                  <a:pt x="2160" y="20115"/>
                </a:cubicBezTo>
                <a:cubicBezTo>
                  <a:pt x="3645" y="20115"/>
                  <a:pt x="3645" y="20115"/>
                  <a:pt x="3645" y="20115"/>
                </a:cubicBezTo>
                <a:cubicBezTo>
                  <a:pt x="3645" y="19980"/>
                  <a:pt x="3780" y="19845"/>
                  <a:pt x="3915" y="19845"/>
                </a:cubicBezTo>
                <a:cubicBezTo>
                  <a:pt x="4185" y="19845"/>
                  <a:pt x="4320" y="19980"/>
                  <a:pt x="4320" y="20115"/>
                </a:cubicBezTo>
                <a:cubicBezTo>
                  <a:pt x="5805" y="20115"/>
                  <a:pt x="5805" y="20115"/>
                  <a:pt x="5805" y="20115"/>
                </a:cubicBezTo>
                <a:cubicBezTo>
                  <a:pt x="5805" y="19980"/>
                  <a:pt x="5940" y="19845"/>
                  <a:pt x="6075" y="19845"/>
                </a:cubicBezTo>
                <a:cubicBezTo>
                  <a:pt x="6345" y="19845"/>
                  <a:pt x="6480" y="19980"/>
                  <a:pt x="6480" y="20115"/>
                </a:cubicBezTo>
                <a:cubicBezTo>
                  <a:pt x="7965" y="20115"/>
                  <a:pt x="7965" y="20115"/>
                  <a:pt x="7965" y="20115"/>
                </a:cubicBezTo>
                <a:cubicBezTo>
                  <a:pt x="7965" y="19980"/>
                  <a:pt x="8100" y="19845"/>
                  <a:pt x="8235" y="19845"/>
                </a:cubicBezTo>
                <a:cubicBezTo>
                  <a:pt x="8505" y="19845"/>
                  <a:pt x="8640" y="19980"/>
                  <a:pt x="8640" y="20115"/>
                </a:cubicBezTo>
                <a:cubicBezTo>
                  <a:pt x="10125" y="20115"/>
                  <a:pt x="10125" y="20115"/>
                  <a:pt x="10125" y="20115"/>
                </a:cubicBezTo>
                <a:cubicBezTo>
                  <a:pt x="10125" y="19980"/>
                  <a:pt x="10260" y="19845"/>
                  <a:pt x="10395" y="19845"/>
                </a:cubicBezTo>
                <a:cubicBezTo>
                  <a:pt x="10665" y="19845"/>
                  <a:pt x="10800" y="19980"/>
                  <a:pt x="10800" y="20115"/>
                </a:cubicBezTo>
                <a:cubicBezTo>
                  <a:pt x="12285" y="20115"/>
                  <a:pt x="12285" y="20115"/>
                  <a:pt x="12285" y="20115"/>
                </a:cubicBezTo>
                <a:cubicBezTo>
                  <a:pt x="12285" y="19980"/>
                  <a:pt x="12420" y="19845"/>
                  <a:pt x="12555" y="19845"/>
                </a:cubicBezTo>
                <a:cubicBezTo>
                  <a:pt x="12825" y="19845"/>
                  <a:pt x="12960" y="19980"/>
                  <a:pt x="12960" y="20115"/>
                </a:cubicBezTo>
                <a:cubicBezTo>
                  <a:pt x="14445" y="20115"/>
                  <a:pt x="14445" y="20115"/>
                  <a:pt x="14445" y="20115"/>
                </a:cubicBezTo>
                <a:cubicBezTo>
                  <a:pt x="14445" y="19980"/>
                  <a:pt x="14580" y="19845"/>
                  <a:pt x="14715" y="19845"/>
                </a:cubicBezTo>
                <a:cubicBezTo>
                  <a:pt x="14985" y="19845"/>
                  <a:pt x="15120" y="19980"/>
                  <a:pt x="15120" y="20115"/>
                </a:cubicBezTo>
                <a:cubicBezTo>
                  <a:pt x="16605" y="20115"/>
                  <a:pt x="16605" y="20115"/>
                  <a:pt x="16605" y="20115"/>
                </a:cubicBezTo>
                <a:cubicBezTo>
                  <a:pt x="16605" y="19980"/>
                  <a:pt x="16740" y="19845"/>
                  <a:pt x="16875" y="19845"/>
                </a:cubicBezTo>
                <a:cubicBezTo>
                  <a:pt x="17145" y="19845"/>
                  <a:pt x="17280" y="19980"/>
                  <a:pt x="17280" y="20115"/>
                </a:cubicBezTo>
                <a:cubicBezTo>
                  <a:pt x="18765" y="20115"/>
                  <a:pt x="18765" y="20115"/>
                  <a:pt x="18765" y="20115"/>
                </a:cubicBezTo>
                <a:cubicBezTo>
                  <a:pt x="18765" y="19980"/>
                  <a:pt x="18900" y="19845"/>
                  <a:pt x="19035" y="19845"/>
                </a:cubicBezTo>
                <a:cubicBezTo>
                  <a:pt x="19305" y="19845"/>
                  <a:pt x="19440" y="19980"/>
                  <a:pt x="19440" y="20115"/>
                </a:cubicBezTo>
                <a:lnTo>
                  <a:pt x="20925" y="201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27" name="Freeform 1935"/>
          <p:cNvSpPr/>
          <p:nvPr/>
        </p:nvSpPr>
        <p:spPr>
          <a:xfrm>
            <a:off x="18339953" y="320963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20115"/>
                </a:moveTo>
                <a:cubicBezTo>
                  <a:pt x="20520" y="20115"/>
                  <a:pt x="20520" y="20115"/>
                  <a:pt x="20520" y="20115"/>
                </a:cubicBezTo>
                <a:cubicBezTo>
                  <a:pt x="20520" y="11880"/>
                  <a:pt x="20520" y="11880"/>
                  <a:pt x="20520" y="11880"/>
                </a:cubicBezTo>
                <a:cubicBezTo>
                  <a:pt x="16200" y="11880"/>
                  <a:pt x="16200" y="11880"/>
                  <a:pt x="16200" y="11880"/>
                </a:cubicBezTo>
                <a:cubicBezTo>
                  <a:pt x="16200" y="20115"/>
                  <a:pt x="16200" y="20115"/>
                  <a:pt x="16200" y="20115"/>
                </a:cubicBezTo>
                <a:cubicBezTo>
                  <a:pt x="15795" y="20115"/>
                  <a:pt x="15795" y="20115"/>
                  <a:pt x="15795" y="20115"/>
                </a:cubicBezTo>
                <a:cubicBezTo>
                  <a:pt x="15795" y="15120"/>
                  <a:pt x="15795" y="15120"/>
                  <a:pt x="15795" y="15120"/>
                </a:cubicBezTo>
                <a:cubicBezTo>
                  <a:pt x="11475" y="15120"/>
                  <a:pt x="11475" y="15120"/>
                  <a:pt x="11475" y="15120"/>
                </a:cubicBezTo>
                <a:cubicBezTo>
                  <a:pt x="11475" y="20115"/>
                  <a:pt x="11475" y="20115"/>
                  <a:pt x="11475" y="20115"/>
                </a:cubicBezTo>
                <a:cubicBezTo>
                  <a:pt x="11205" y="20115"/>
                  <a:pt x="11205" y="20115"/>
                  <a:pt x="11205" y="20115"/>
                </a:cubicBezTo>
                <a:cubicBezTo>
                  <a:pt x="11205" y="3915"/>
                  <a:pt x="11205" y="3915"/>
                  <a:pt x="11205" y="3915"/>
                </a:cubicBezTo>
                <a:cubicBezTo>
                  <a:pt x="6885" y="3915"/>
                  <a:pt x="6885" y="3915"/>
                  <a:pt x="6885" y="3915"/>
                </a:cubicBezTo>
                <a:cubicBezTo>
                  <a:pt x="6885" y="20115"/>
                  <a:pt x="6885" y="20115"/>
                  <a:pt x="6885" y="20115"/>
                </a:cubicBezTo>
                <a:cubicBezTo>
                  <a:pt x="6480" y="20115"/>
                  <a:pt x="6480" y="20115"/>
                  <a:pt x="6480" y="20115"/>
                </a:cubicBezTo>
                <a:cubicBezTo>
                  <a:pt x="6480" y="6885"/>
                  <a:pt x="6480" y="6885"/>
                  <a:pt x="6480" y="6885"/>
                </a:cubicBezTo>
                <a:cubicBezTo>
                  <a:pt x="2160" y="6885"/>
                  <a:pt x="2160" y="6885"/>
                  <a:pt x="2160" y="6885"/>
                </a:cubicBezTo>
                <a:cubicBezTo>
                  <a:pt x="2160" y="20115"/>
                  <a:pt x="2160" y="20115"/>
                  <a:pt x="2160" y="20115"/>
                </a:cubicBezTo>
                <a:cubicBezTo>
                  <a:pt x="1485" y="20115"/>
                  <a:pt x="1485" y="20115"/>
                  <a:pt x="1485" y="20115"/>
                </a:cubicBezTo>
                <a:cubicBezTo>
                  <a:pt x="1485" y="405"/>
                  <a:pt x="1485" y="405"/>
                  <a:pt x="1485" y="405"/>
                </a:cubicBezTo>
                <a:cubicBezTo>
                  <a:pt x="1485" y="135"/>
                  <a:pt x="1215" y="0"/>
                  <a:pt x="1080" y="0"/>
                </a:cubicBezTo>
                <a:cubicBezTo>
                  <a:pt x="945" y="0"/>
                  <a:pt x="675" y="135"/>
                  <a:pt x="675" y="405"/>
                </a:cubicBezTo>
                <a:cubicBezTo>
                  <a:pt x="675" y="20115"/>
                  <a:pt x="675" y="20115"/>
                  <a:pt x="675" y="20115"/>
                </a:cubicBezTo>
                <a:cubicBezTo>
                  <a:pt x="405" y="20115"/>
                  <a:pt x="405" y="20115"/>
                  <a:pt x="405" y="20115"/>
                </a:cubicBezTo>
                <a:cubicBezTo>
                  <a:pt x="135" y="20115"/>
                  <a:pt x="0" y="20385"/>
                  <a:pt x="0" y="20520"/>
                </a:cubicBezTo>
                <a:cubicBezTo>
                  <a:pt x="0" y="20655"/>
                  <a:pt x="135" y="20925"/>
                  <a:pt x="405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21195"/>
                  <a:pt x="675" y="21195"/>
                  <a:pt x="675" y="21195"/>
                </a:cubicBezTo>
                <a:cubicBezTo>
                  <a:pt x="675" y="21465"/>
                  <a:pt x="945" y="21600"/>
                  <a:pt x="1080" y="21600"/>
                </a:cubicBezTo>
                <a:cubicBezTo>
                  <a:pt x="1215" y="21600"/>
                  <a:pt x="1485" y="21465"/>
                  <a:pt x="1485" y="21195"/>
                </a:cubicBezTo>
                <a:cubicBezTo>
                  <a:pt x="1485" y="20925"/>
                  <a:pt x="1485" y="20925"/>
                  <a:pt x="1485" y="20925"/>
                </a:cubicBezTo>
                <a:cubicBezTo>
                  <a:pt x="2160" y="20925"/>
                  <a:pt x="2160" y="20925"/>
                  <a:pt x="2160" y="20925"/>
                </a:cubicBezTo>
                <a:cubicBezTo>
                  <a:pt x="6480" y="20925"/>
                  <a:pt x="6480" y="20925"/>
                  <a:pt x="6480" y="20925"/>
                </a:cubicBezTo>
                <a:cubicBezTo>
                  <a:pt x="6885" y="20925"/>
                  <a:pt x="6885" y="20925"/>
                  <a:pt x="6885" y="20925"/>
                </a:cubicBezTo>
                <a:cubicBezTo>
                  <a:pt x="11205" y="20925"/>
                  <a:pt x="11205" y="20925"/>
                  <a:pt x="11205" y="20925"/>
                </a:cubicBezTo>
                <a:cubicBezTo>
                  <a:pt x="11475" y="20925"/>
                  <a:pt x="11475" y="20925"/>
                  <a:pt x="11475" y="20925"/>
                </a:cubicBezTo>
                <a:cubicBezTo>
                  <a:pt x="15795" y="20925"/>
                  <a:pt x="15795" y="20925"/>
                  <a:pt x="15795" y="20925"/>
                </a:cubicBezTo>
                <a:cubicBezTo>
                  <a:pt x="16200" y="20925"/>
                  <a:pt x="16200" y="20925"/>
                  <a:pt x="16200" y="20925"/>
                </a:cubicBezTo>
                <a:cubicBezTo>
                  <a:pt x="20520" y="20925"/>
                  <a:pt x="20520" y="20925"/>
                  <a:pt x="20520" y="20925"/>
                </a:cubicBezTo>
                <a:cubicBezTo>
                  <a:pt x="21195" y="20925"/>
                  <a:pt x="21195" y="20925"/>
                  <a:pt x="21195" y="20925"/>
                </a:cubicBezTo>
                <a:cubicBezTo>
                  <a:pt x="21465" y="20925"/>
                  <a:pt x="21600" y="20655"/>
                  <a:pt x="21600" y="20520"/>
                </a:cubicBezTo>
                <a:cubicBezTo>
                  <a:pt x="21600" y="20385"/>
                  <a:pt x="21465" y="20115"/>
                  <a:pt x="21195" y="20115"/>
                </a:cubicBezTo>
                <a:close/>
                <a:moveTo>
                  <a:pt x="2835" y="20115"/>
                </a:moveTo>
                <a:cubicBezTo>
                  <a:pt x="2835" y="7560"/>
                  <a:pt x="2835" y="7560"/>
                  <a:pt x="2835" y="7560"/>
                </a:cubicBezTo>
                <a:cubicBezTo>
                  <a:pt x="5805" y="7560"/>
                  <a:pt x="5805" y="7560"/>
                  <a:pt x="5805" y="7560"/>
                </a:cubicBezTo>
                <a:cubicBezTo>
                  <a:pt x="5805" y="20115"/>
                  <a:pt x="5805" y="20115"/>
                  <a:pt x="5805" y="20115"/>
                </a:cubicBezTo>
                <a:lnTo>
                  <a:pt x="2835" y="20115"/>
                </a:lnTo>
                <a:close/>
                <a:moveTo>
                  <a:pt x="9315" y="20115"/>
                </a:moveTo>
                <a:cubicBezTo>
                  <a:pt x="9315" y="19980"/>
                  <a:pt x="9180" y="19845"/>
                  <a:pt x="9045" y="19845"/>
                </a:cubicBezTo>
                <a:cubicBezTo>
                  <a:pt x="8775" y="19845"/>
                  <a:pt x="8640" y="19980"/>
                  <a:pt x="8640" y="20115"/>
                </a:cubicBezTo>
                <a:cubicBezTo>
                  <a:pt x="7560" y="20115"/>
                  <a:pt x="7560" y="20115"/>
                  <a:pt x="7560" y="20115"/>
                </a:cubicBezTo>
                <a:cubicBezTo>
                  <a:pt x="7560" y="19035"/>
                  <a:pt x="7560" y="19035"/>
                  <a:pt x="7560" y="19035"/>
                </a:cubicBezTo>
                <a:cubicBezTo>
                  <a:pt x="7560" y="16875"/>
                  <a:pt x="7560" y="16875"/>
                  <a:pt x="7560" y="16875"/>
                </a:cubicBezTo>
                <a:cubicBezTo>
                  <a:pt x="7560" y="14715"/>
                  <a:pt x="7560" y="14715"/>
                  <a:pt x="7560" y="14715"/>
                </a:cubicBezTo>
                <a:cubicBezTo>
                  <a:pt x="7560" y="12555"/>
                  <a:pt x="7560" y="12555"/>
                  <a:pt x="7560" y="12555"/>
                </a:cubicBezTo>
                <a:cubicBezTo>
                  <a:pt x="7560" y="10395"/>
                  <a:pt x="7560" y="10395"/>
                  <a:pt x="7560" y="10395"/>
                </a:cubicBezTo>
                <a:cubicBezTo>
                  <a:pt x="7560" y="8235"/>
                  <a:pt x="7560" y="8235"/>
                  <a:pt x="7560" y="8235"/>
                </a:cubicBezTo>
                <a:cubicBezTo>
                  <a:pt x="7560" y="6075"/>
                  <a:pt x="7560" y="6075"/>
                  <a:pt x="7560" y="6075"/>
                </a:cubicBezTo>
                <a:cubicBezTo>
                  <a:pt x="7560" y="4725"/>
                  <a:pt x="7560" y="4725"/>
                  <a:pt x="7560" y="4725"/>
                </a:cubicBezTo>
                <a:cubicBezTo>
                  <a:pt x="9045" y="4725"/>
                  <a:pt x="9045" y="4725"/>
                  <a:pt x="9045" y="4725"/>
                </a:cubicBezTo>
                <a:cubicBezTo>
                  <a:pt x="10395" y="4725"/>
                  <a:pt x="10395" y="4725"/>
                  <a:pt x="10395" y="4725"/>
                </a:cubicBezTo>
                <a:cubicBezTo>
                  <a:pt x="10395" y="6075"/>
                  <a:pt x="10395" y="6075"/>
                  <a:pt x="10395" y="6075"/>
                </a:cubicBezTo>
                <a:cubicBezTo>
                  <a:pt x="10395" y="8235"/>
                  <a:pt x="10395" y="8235"/>
                  <a:pt x="10395" y="8235"/>
                </a:cubicBezTo>
                <a:cubicBezTo>
                  <a:pt x="10395" y="10395"/>
                  <a:pt x="10395" y="10395"/>
                  <a:pt x="10395" y="10395"/>
                </a:cubicBezTo>
                <a:cubicBezTo>
                  <a:pt x="10395" y="12555"/>
                  <a:pt x="10395" y="12555"/>
                  <a:pt x="10395" y="12555"/>
                </a:cubicBezTo>
                <a:cubicBezTo>
                  <a:pt x="10395" y="14715"/>
                  <a:pt x="10395" y="14715"/>
                  <a:pt x="10395" y="14715"/>
                </a:cubicBezTo>
                <a:cubicBezTo>
                  <a:pt x="10395" y="16875"/>
                  <a:pt x="10395" y="16875"/>
                  <a:pt x="10395" y="16875"/>
                </a:cubicBezTo>
                <a:cubicBezTo>
                  <a:pt x="10395" y="19035"/>
                  <a:pt x="10395" y="19035"/>
                  <a:pt x="10395" y="19035"/>
                </a:cubicBezTo>
                <a:cubicBezTo>
                  <a:pt x="10395" y="20115"/>
                  <a:pt x="10395" y="20115"/>
                  <a:pt x="10395" y="20115"/>
                </a:cubicBezTo>
                <a:lnTo>
                  <a:pt x="9315" y="20115"/>
                </a:lnTo>
                <a:close/>
                <a:moveTo>
                  <a:pt x="12285" y="20115"/>
                </a:moveTo>
                <a:cubicBezTo>
                  <a:pt x="12285" y="15795"/>
                  <a:pt x="12285" y="15795"/>
                  <a:pt x="12285" y="15795"/>
                </a:cubicBezTo>
                <a:cubicBezTo>
                  <a:pt x="15120" y="15795"/>
                  <a:pt x="15120" y="15795"/>
                  <a:pt x="15120" y="15795"/>
                </a:cubicBezTo>
                <a:cubicBezTo>
                  <a:pt x="15120" y="20115"/>
                  <a:pt x="15120" y="20115"/>
                  <a:pt x="15120" y="20115"/>
                </a:cubicBezTo>
                <a:lnTo>
                  <a:pt x="12285" y="20115"/>
                </a:lnTo>
                <a:close/>
                <a:moveTo>
                  <a:pt x="16875" y="20115"/>
                </a:moveTo>
                <a:cubicBezTo>
                  <a:pt x="16875" y="12555"/>
                  <a:pt x="16875" y="12555"/>
                  <a:pt x="16875" y="12555"/>
                </a:cubicBezTo>
                <a:cubicBezTo>
                  <a:pt x="19845" y="12555"/>
                  <a:pt x="19845" y="12555"/>
                  <a:pt x="19845" y="12555"/>
                </a:cubicBezTo>
                <a:cubicBezTo>
                  <a:pt x="19845" y="20115"/>
                  <a:pt x="19845" y="20115"/>
                  <a:pt x="19845" y="20115"/>
                </a:cubicBezTo>
                <a:lnTo>
                  <a:pt x="16875" y="20115"/>
                </a:lnTo>
                <a:close/>
                <a:moveTo>
                  <a:pt x="9045" y="4725"/>
                </a:moveTo>
                <a:cubicBezTo>
                  <a:pt x="9180" y="4725"/>
                  <a:pt x="9315" y="4860"/>
                  <a:pt x="9315" y="4995"/>
                </a:cubicBezTo>
                <a:cubicBezTo>
                  <a:pt x="9315" y="5265"/>
                  <a:pt x="9180" y="5400"/>
                  <a:pt x="9045" y="5400"/>
                </a:cubicBezTo>
                <a:cubicBezTo>
                  <a:pt x="8775" y="5400"/>
                  <a:pt x="8640" y="5265"/>
                  <a:pt x="8640" y="4995"/>
                </a:cubicBezTo>
                <a:cubicBezTo>
                  <a:pt x="8640" y="4860"/>
                  <a:pt x="8775" y="4725"/>
                  <a:pt x="9045" y="4725"/>
                </a:cubicBezTo>
                <a:close/>
                <a:moveTo>
                  <a:pt x="9045" y="6885"/>
                </a:moveTo>
                <a:cubicBezTo>
                  <a:pt x="9180" y="6885"/>
                  <a:pt x="9315" y="7020"/>
                  <a:pt x="9315" y="7155"/>
                </a:cubicBezTo>
                <a:cubicBezTo>
                  <a:pt x="9315" y="7425"/>
                  <a:pt x="9180" y="7560"/>
                  <a:pt x="9045" y="7560"/>
                </a:cubicBezTo>
                <a:cubicBezTo>
                  <a:pt x="8775" y="7560"/>
                  <a:pt x="8640" y="7425"/>
                  <a:pt x="8640" y="7155"/>
                </a:cubicBezTo>
                <a:cubicBezTo>
                  <a:pt x="8640" y="7020"/>
                  <a:pt x="8775" y="6885"/>
                  <a:pt x="9045" y="6885"/>
                </a:cubicBezTo>
                <a:close/>
                <a:moveTo>
                  <a:pt x="7965" y="5805"/>
                </a:moveTo>
                <a:cubicBezTo>
                  <a:pt x="8100" y="5805"/>
                  <a:pt x="8235" y="5940"/>
                  <a:pt x="8235" y="6075"/>
                </a:cubicBezTo>
                <a:cubicBezTo>
                  <a:pt x="8235" y="6345"/>
                  <a:pt x="8100" y="6480"/>
                  <a:pt x="7965" y="6480"/>
                </a:cubicBezTo>
                <a:cubicBezTo>
                  <a:pt x="7695" y="6480"/>
                  <a:pt x="7560" y="6345"/>
                  <a:pt x="7560" y="6075"/>
                </a:cubicBezTo>
                <a:cubicBezTo>
                  <a:pt x="7560" y="5940"/>
                  <a:pt x="7695" y="5805"/>
                  <a:pt x="7965" y="5805"/>
                </a:cubicBezTo>
                <a:close/>
                <a:moveTo>
                  <a:pt x="7965" y="7965"/>
                </a:moveTo>
                <a:cubicBezTo>
                  <a:pt x="8100" y="7965"/>
                  <a:pt x="8235" y="8100"/>
                  <a:pt x="8235" y="8235"/>
                </a:cubicBezTo>
                <a:cubicBezTo>
                  <a:pt x="8235" y="8505"/>
                  <a:pt x="8100" y="8640"/>
                  <a:pt x="7965" y="8640"/>
                </a:cubicBezTo>
                <a:cubicBezTo>
                  <a:pt x="7695" y="8640"/>
                  <a:pt x="7560" y="8505"/>
                  <a:pt x="7560" y="8235"/>
                </a:cubicBezTo>
                <a:cubicBezTo>
                  <a:pt x="7560" y="8100"/>
                  <a:pt x="7695" y="7965"/>
                  <a:pt x="7965" y="7965"/>
                </a:cubicBezTo>
                <a:close/>
                <a:moveTo>
                  <a:pt x="10125" y="5805"/>
                </a:moveTo>
                <a:cubicBezTo>
                  <a:pt x="10260" y="5805"/>
                  <a:pt x="10395" y="5940"/>
                  <a:pt x="10395" y="6075"/>
                </a:cubicBezTo>
                <a:cubicBezTo>
                  <a:pt x="10395" y="6345"/>
                  <a:pt x="10260" y="6480"/>
                  <a:pt x="10125" y="6480"/>
                </a:cubicBezTo>
                <a:cubicBezTo>
                  <a:pt x="9855" y="6480"/>
                  <a:pt x="9720" y="6345"/>
                  <a:pt x="9720" y="6075"/>
                </a:cubicBezTo>
                <a:cubicBezTo>
                  <a:pt x="9720" y="5940"/>
                  <a:pt x="9855" y="5805"/>
                  <a:pt x="10125" y="5805"/>
                </a:cubicBezTo>
                <a:close/>
                <a:moveTo>
                  <a:pt x="10125" y="7965"/>
                </a:moveTo>
                <a:cubicBezTo>
                  <a:pt x="10260" y="7965"/>
                  <a:pt x="10395" y="8100"/>
                  <a:pt x="10395" y="8235"/>
                </a:cubicBezTo>
                <a:cubicBezTo>
                  <a:pt x="10395" y="8505"/>
                  <a:pt x="10260" y="8640"/>
                  <a:pt x="10125" y="8640"/>
                </a:cubicBezTo>
                <a:cubicBezTo>
                  <a:pt x="9855" y="8640"/>
                  <a:pt x="9720" y="8505"/>
                  <a:pt x="9720" y="8235"/>
                </a:cubicBezTo>
                <a:cubicBezTo>
                  <a:pt x="9720" y="8100"/>
                  <a:pt x="9855" y="7965"/>
                  <a:pt x="10125" y="7965"/>
                </a:cubicBezTo>
                <a:close/>
                <a:moveTo>
                  <a:pt x="9045" y="9045"/>
                </a:moveTo>
                <a:cubicBezTo>
                  <a:pt x="9180" y="9045"/>
                  <a:pt x="9315" y="9180"/>
                  <a:pt x="9315" y="9315"/>
                </a:cubicBezTo>
                <a:cubicBezTo>
                  <a:pt x="9315" y="9585"/>
                  <a:pt x="9180" y="9720"/>
                  <a:pt x="9045" y="9720"/>
                </a:cubicBezTo>
                <a:cubicBezTo>
                  <a:pt x="8775" y="9720"/>
                  <a:pt x="8640" y="9585"/>
                  <a:pt x="8640" y="9315"/>
                </a:cubicBezTo>
                <a:cubicBezTo>
                  <a:pt x="8640" y="9180"/>
                  <a:pt x="8775" y="9045"/>
                  <a:pt x="9045" y="9045"/>
                </a:cubicBezTo>
                <a:close/>
                <a:moveTo>
                  <a:pt x="9045" y="11205"/>
                </a:moveTo>
                <a:cubicBezTo>
                  <a:pt x="9180" y="11205"/>
                  <a:pt x="9315" y="11340"/>
                  <a:pt x="9315" y="11475"/>
                </a:cubicBezTo>
                <a:cubicBezTo>
                  <a:pt x="9315" y="11745"/>
                  <a:pt x="9180" y="11880"/>
                  <a:pt x="9045" y="11880"/>
                </a:cubicBezTo>
                <a:cubicBezTo>
                  <a:pt x="8775" y="11880"/>
                  <a:pt x="8640" y="11745"/>
                  <a:pt x="8640" y="11475"/>
                </a:cubicBezTo>
                <a:cubicBezTo>
                  <a:pt x="8640" y="11340"/>
                  <a:pt x="8775" y="11205"/>
                  <a:pt x="9045" y="11205"/>
                </a:cubicBezTo>
                <a:close/>
                <a:moveTo>
                  <a:pt x="7965" y="10125"/>
                </a:moveTo>
                <a:cubicBezTo>
                  <a:pt x="8100" y="10125"/>
                  <a:pt x="8235" y="10260"/>
                  <a:pt x="8235" y="10395"/>
                </a:cubicBezTo>
                <a:cubicBezTo>
                  <a:pt x="8235" y="10665"/>
                  <a:pt x="8100" y="10800"/>
                  <a:pt x="7965" y="10800"/>
                </a:cubicBezTo>
                <a:cubicBezTo>
                  <a:pt x="7695" y="10800"/>
                  <a:pt x="7560" y="10665"/>
                  <a:pt x="7560" y="10395"/>
                </a:cubicBezTo>
                <a:cubicBezTo>
                  <a:pt x="7560" y="10260"/>
                  <a:pt x="7695" y="10125"/>
                  <a:pt x="7965" y="10125"/>
                </a:cubicBezTo>
                <a:close/>
                <a:moveTo>
                  <a:pt x="7965" y="12285"/>
                </a:moveTo>
                <a:cubicBezTo>
                  <a:pt x="8100" y="12285"/>
                  <a:pt x="8235" y="12420"/>
                  <a:pt x="8235" y="12555"/>
                </a:cubicBezTo>
                <a:cubicBezTo>
                  <a:pt x="8235" y="12825"/>
                  <a:pt x="8100" y="12960"/>
                  <a:pt x="7965" y="12960"/>
                </a:cubicBezTo>
                <a:cubicBezTo>
                  <a:pt x="7695" y="12960"/>
                  <a:pt x="7560" y="12825"/>
                  <a:pt x="7560" y="12555"/>
                </a:cubicBezTo>
                <a:cubicBezTo>
                  <a:pt x="7560" y="12420"/>
                  <a:pt x="7695" y="12285"/>
                  <a:pt x="7965" y="12285"/>
                </a:cubicBezTo>
                <a:close/>
                <a:moveTo>
                  <a:pt x="10125" y="10125"/>
                </a:moveTo>
                <a:cubicBezTo>
                  <a:pt x="10260" y="10125"/>
                  <a:pt x="10395" y="10260"/>
                  <a:pt x="10395" y="10395"/>
                </a:cubicBezTo>
                <a:cubicBezTo>
                  <a:pt x="10395" y="10665"/>
                  <a:pt x="10260" y="10800"/>
                  <a:pt x="10125" y="10800"/>
                </a:cubicBezTo>
                <a:cubicBezTo>
                  <a:pt x="9855" y="10800"/>
                  <a:pt x="9720" y="10665"/>
                  <a:pt x="9720" y="10395"/>
                </a:cubicBezTo>
                <a:cubicBezTo>
                  <a:pt x="9720" y="10260"/>
                  <a:pt x="9855" y="10125"/>
                  <a:pt x="10125" y="10125"/>
                </a:cubicBezTo>
                <a:close/>
                <a:moveTo>
                  <a:pt x="10125" y="12285"/>
                </a:moveTo>
                <a:cubicBezTo>
                  <a:pt x="10260" y="12285"/>
                  <a:pt x="10395" y="12420"/>
                  <a:pt x="10395" y="12555"/>
                </a:cubicBezTo>
                <a:cubicBezTo>
                  <a:pt x="10395" y="12825"/>
                  <a:pt x="10260" y="12960"/>
                  <a:pt x="10125" y="12960"/>
                </a:cubicBezTo>
                <a:cubicBezTo>
                  <a:pt x="9855" y="12960"/>
                  <a:pt x="9720" y="12825"/>
                  <a:pt x="9720" y="12555"/>
                </a:cubicBezTo>
                <a:cubicBezTo>
                  <a:pt x="9720" y="12420"/>
                  <a:pt x="9855" y="12285"/>
                  <a:pt x="10125" y="12285"/>
                </a:cubicBezTo>
                <a:close/>
                <a:moveTo>
                  <a:pt x="9045" y="13365"/>
                </a:moveTo>
                <a:cubicBezTo>
                  <a:pt x="9180" y="13365"/>
                  <a:pt x="9315" y="13500"/>
                  <a:pt x="9315" y="13635"/>
                </a:cubicBezTo>
                <a:cubicBezTo>
                  <a:pt x="9315" y="13905"/>
                  <a:pt x="9180" y="14040"/>
                  <a:pt x="9045" y="14040"/>
                </a:cubicBezTo>
                <a:cubicBezTo>
                  <a:pt x="8775" y="14040"/>
                  <a:pt x="8640" y="13905"/>
                  <a:pt x="8640" y="13635"/>
                </a:cubicBezTo>
                <a:cubicBezTo>
                  <a:pt x="8640" y="13500"/>
                  <a:pt x="8775" y="13365"/>
                  <a:pt x="9045" y="13365"/>
                </a:cubicBezTo>
                <a:close/>
                <a:moveTo>
                  <a:pt x="9045" y="15525"/>
                </a:moveTo>
                <a:cubicBezTo>
                  <a:pt x="9180" y="15525"/>
                  <a:pt x="9315" y="15660"/>
                  <a:pt x="9315" y="15795"/>
                </a:cubicBezTo>
                <a:cubicBezTo>
                  <a:pt x="9315" y="16065"/>
                  <a:pt x="9180" y="16200"/>
                  <a:pt x="9045" y="16200"/>
                </a:cubicBezTo>
                <a:cubicBezTo>
                  <a:pt x="8775" y="16200"/>
                  <a:pt x="8640" y="16065"/>
                  <a:pt x="8640" y="15795"/>
                </a:cubicBezTo>
                <a:cubicBezTo>
                  <a:pt x="8640" y="15660"/>
                  <a:pt x="8775" y="15525"/>
                  <a:pt x="9045" y="15525"/>
                </a:cubicBezTo>
                <a:close/>
                <a:moveTo>
                  <a:pt x="7965" y="14445"/>
                </a:moveTo>
                <a:cubicBezTo>
                  <a:pt x="8100" y="14445"/>
                  <a:pt x="8235" y="14580"/>
                  <a:pt x="8235" y="14715"/>
                </a:cubicBezTo>
                <a:cubicBezTo>
                  <a:pt x="8235" y="14985"/>
                  <a:pt x="8100" y="15120"/>
                  <a:pt x="7965" y="15120"/>
                </a:cubicBezTo>
                <a:cubicBezTo>
                  <a:pt x="7695" y="15120"/>
                  <a:pt x="7560" y="14985"/>
                  <a:pt x="7560" y="14715"/>
                </a:cubicBezTo>
                <a:cubicBezTo>
                  <a:pt x="7560" y="14580"/>
                  <a:pt x="7695" y="14445"/>
                  <a:pt x="7965" y="14445"/>
                </a:cubicBezTo>
                <a:close/>
                <a:moveTo>
                  <a:pt x="7965" y="16605"/>
                </a:moveTo>
                <a:cubicBezTo>
                  <a:pt x="8100" y="16605"/>
                  <a:pt x="8235" y="16740"/>
                  <a:pt x="8235" y="16875"/>
                </a:cubicBezTo>
                <a:cubicBezTo>
                  <a:pt x="8235" y="17145"/>
                  <a:pt x="8100" y="17280"/>
                  <a:pt x="7965" y="17280"/>
                </a:cubicBezTo>
                <a:cubicBezTo>
                  <a:pt x="7695" y="17280"/>
                  <a:pt x="7560" y="17145"/>
                  <a:pt x="7560" y="16875"/>
                </a:cubicBezTo>
                <a:cubicBezTo>
                  <a:pt x="7560" y="16740"/>
                  <a:pt x="7695" y="16605"/>
                  <a:pt x="7965" y="16605"/>
                </a:cubicBezTo>
                <a:close/>
                <a:moveTo>
                  <a:pt x="10125" y="14445"/>
                </a:moveTo>
                <a:cubicBezTo>
                  <a:pt x="10260" y="14445"/>
                  <a:pt x="10395" y="14580"/>
                  <a:pt x="10395" y="14715"/>
                </a:cubicBezTo>
                <a:cubicBezTo>
                  <a:pt x="10395" y="14985"/>
                  <a:pt x="10260" y="15120"/>
                  <a:pt x="10125" y="15120"/>
                </a:cubicBezTo>
                <a:cubicBezTo>
                  <a:pt x="9855" y="15120"/>
                  <a:pt x="9720" y="14985"/>
                  <a:pt x="9720" y="14715"/>
                </a:cubicBezTo>
                <a:cubicBezTo>
                  <a:pt x="9720" y="14580"/>
                  <a:pt x="9855" y="14445"/>
                  <a:pt x="10125" y="14445"/>
                </a:cubicBezTo>
                <a:close/>
                <a:moveTo>
                  <a:pt x="10125" y="16605"/>
                </a:moveTo>
                <a:cubicBezTo>
                  <a:pt x="10260" y="16605"/>
                  <a:pt x="10395" y="16740"/>
                  <a:pt x="10395" y="16875"/>
                </a:cubicBezTo>
                <a:cubicBezTo>
                  <a:pt x="10395" y="17145"/>
                  <a:pt x="10260" y="17280"/>
                  <a:pt x="10125" y="17280"/>
                </a:cubicBezTo>
                <a:cubicBezTo>
                  <a:pt x="9855" y="17280"/>
                  <a:pt x="9720" y="17145"/>
                  <a:pt x="9720" y="16875"/>
                </a:cubicBezTo>
                <a:cubicBezTo>
                  <a:pt x="9720" y="16740"/>
                  <a:pt x="9855" y="16605"/>
                  <a:pt x="10125" y="16605"/>
                </a:cubicBezTo>
                <a:close/>
                <a:moveTo>
                  <a:pt x="9045" y="17685"/>
                </a:moveTo>
                <a:cubicBezTo>
                  <a:pt x="9180" y="17685"/>
                  <a:pt x="9315" y="17820"/>
                  <a:pt x="9315" y="17955"/>
                </a:cubicBezTo>
                <a:cubicBezTo>
                  <a:pt x="9315" y="18225"/>
                  <a:pt x="9180" y="18360"/>
                  <a:pt x="9045" y="18360"/>
                </a:cubicBezTo>
                <a:cubicBezTo>
                  <a:pt x="8775" y="18360"/>
                  <a:pt x="8640" y="18225"/>
                  <a:pt x="8640" y="17955"/>
                </a:cubicBezTo>
                <a:cubicBezTo>
                  <a:pt x="8640" y="17820"/>
                  <a:pt x="8775" y="17685"/>
                  <a:pt x="9045" y="17685"/>
                </a:cubicBezTo>
                <a:close/>
                <a:moveTo>
                  <a:pt x="7965" y="18765"/>
                </a:moveTo>
                <a:cubicBezTo>
                  <a:pt x="8100" y="18765"/>
                  <a:pt x="8235" y="18900"/>
                  <a:pt x="8235" y="19035"/>
                </a:cubicBezTo>
                <a:cubicBezTo>
                  <a:pt x="8235" y="19305"/>
                  <a:pt x="8100" y="19440"/>
                  <a:pt x="7965" y="19440"/>
                </a:cubicBezTo>
                <a:cubicBezTo>
                  <a:pt x="7695" y="19440"/>
                  <a:pt x="7560" y="19305"/>
                  <a:pt x="7560" y="19035"/>
                </a:cubicBezTo>
                <a:cubicBezTo>
                  <a:pt x="7560" y="18900"/>
                  <a:pt x="7695" y="18765"/>
                  <a:pt x="7965" y="18765"/>
                </a:cubicBezTo>
                <a:close/>
                <a:moveTo>
                  <a:pt x="10125" y="18765"/>
                </a:moveTo>
                <a:cubicBezTo>
                  <a:pt x="10260" y="18765"/>
                  <a:pt x="10395" y="18900"/>
                  <a:pt x="10395" y="19035"/>
                </a:cubicBezTo>
                <a:cubicBezTo>
                  <a:pt x="10395" y="19305"/>
                  <a:pt x="10260" y="19440"/>
                  <a:pt x="10125" y="19440"/>
                </a:cubicBezTo>
                <a:cubicBezTo>
                  <a:pt x="9855" y="19440"/>
                  <a:pt x="9720" y="19305"/>
                  <a:pt x="9720" y="19035"/>
                </a:cubicBezTo>
                <a:cubicBezTo>
                  <a:pt x="9720" y="18900"/>
                  <a:pt x="9855" y="18765"/>
                  <a:pt x="10125" y="187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28" name="Freeform 1936"/>
          <p:cNvSpPr/>
          <p:nvPr/>
        </p:nvSpPr>
        <p:spPr>
          <a:xfrm>
            <a:off x="18339953" y="4473864"/>
            <a:ext cx="1091047" cy="10102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20718"/>
                </a:moveTo>
                <a:cubicBezTo>
                  <a:pt x="21195" y="5437"/>
                  <a:pt x="21195" y="5437"/>
                  <a:pt x="21195" y="5437"/>
                </a:cubicBezTo>
                <a:cubicBezTo>
                  <a:pt x="16875" y="5437"/>
                  <a:pt x="16875" y="5437"/>
                  <a:pt x="16875" y="5437"/>
                </a:cubicBezTo>
                <a:cubicBezTo>
                  <a:pt x="16875" y="20718"/>
                  <a:pt x="16875" y="20718"/>
                  <a:pt x="16875" y="20718"/>
                </a:cubicBezTo>
                <a:cubicBezTo>
                  <a:pt x="15795" y="20718"/>
                  <a:pt x="15795" y="20718"/>
                  <a:pt x="15795" y="20718"/>
                </a:cubicBezTo>
                <a:cubicBezTo>
                  <a:pt x="15795" y="8669"/>
                  <a:pt x="15795" y="8669"/>
                  <a:pt x="15795" y="8669"/>
                </a:cubicBezTo>
                <a:cubicBezTo>
                  <a:pt x="11475" y="8669"/>
                  <a:pt x="11475" y="8669"/>
                  <a:pt x="11475" y="8669"/>
                </a:cubicBezTo>
                <a:cubicBezTo>
                  <a:pt x="11475" y="20718"/>
                  <a:pt x="11475" y="20718"/>
                  <a:pt x="11475" y="20718"/>
                </a:cubicBezTo>
                <a:cubicBezTo>
                  <a:pt x="10395" y="20718"/>
                  <a:pt x="10395" y="20718"/>
                  <a:pt x="10395" y="20718"/>
                </a:cubicBezTo>
                <a:cubicBezTo>
                  <a:pt x="10395" y="11755"/>
                  <a:pt x="10395" y="11755"/>
                  <a:pt x="10395" y="11755"/>
                </a:cubicBezTo>
                <a:cubicBezTo>
                  <a:pt x="6075" y="11755"/>
                  <a:pt x="6075" y="11755"/>
                  <a:pt x="6075" y="11755"/>
                </a:cubicBezTo>
                <a:cubicBezTo>
                  <a:pt x="6075" y="20718"/>
                  <a:pt x="6075" y="20718"/>
                  <a:pt x="6075" y="20718"/>
                </a:cubicBezTo>
                <a:cubicBezTo>
                  <a:pt x="4995" y="20718"/>
                  <a:pt x="4995" y="20718"/>
                  <a:pt x="4995" y="20718"/>
                </a:cubicBezTo>
                <a:cubicBezTo>
                  <a:pt x="4995" y="15282"/>
                  <a:pt x="4995" y="15282"/>
                  <a:pt x="4995" y="15282"/>
                </a:cubicBezTo>
                <a:cubicBezTo>
                  <a:pt x="675" y="15282"/>
                  <a:pt x="675" y="15282"/>
                  <a:pt x="675" y="15282"/>
                </a:cubicBezTo>
                <a:cubicBezTo>
                  <a:pt x="675" y="20718"/>
                  <a:pt x="675" y="20718"/>
                  <a:pt x="675" y="20718"/>
                </a:cubicBezTo>
                <a:cubicBezTo>
                  <a:pt x="405" y="20718"/>
                  <a:pt x="405" y="20718"/>
                  <a:pt x="405" y="20718"/>
                </a:cubicBezTo>
                <a:cubicBezTo>
                  <a:pt x="135" y="20718"/>
                  <a:pt x="0" y="21012"/>
                  <a:pt x="0" y="21159"/>
                </a:cubicBezTo>
                <a:cubicBezTo>
                  <a:pt x="0" y="21306"/>
                  <a:pt x="135" y="21600"/>
                  <a:pt x="405" y="21600"/>
                </a:cubicBezTo>
                <a:cubicBezTo>
                  <a:pt x="675" y="21600"/>
                  <a:pt x="675" y="21600"/>
                  <a:pt x="675" y="21600"/>
                </a:cubicBezTo>
                <a:cubicBezTo>
                  <a:pt x="4995" y="21600"/>
                  <a:pt x="4995" y="21600"/>
                  <a:pt x="4995" y="21600"/>
                </a:cubicBezTo>
                <a:cubicBezTo>
                  <a:pt x="6075" y="21600"/>
                  <a:pt x="6075" y="21600"/>
                  <a:pt x="6075" y="21600"/>
                </a:cubicBezTo>
                <a:cubicBezTo>
                  <a:pt x="10395" y="21600"/>
                  <a:pt x="10395" y="21600"/>
                  <a:pt x="10395" y="21600"/>
                </a:cubicBezTo>
                <a:cubicBezTo>
                  <a:pt x="11475" y="21600"/>
                  <a:pt x="11475" y="21600"/>
                  <a:pt x="11475" y="21600"/>
                </a:cubicBezTo>
                <a:cubicBezTo>
                  <a:pt x="15795" y="21600"/>
                  <a:pt x="15795" y="21600"/>
                  <a:pt x="15795" y="21600"/>
                </a:cubicBezTo>
                <a:cubicBezTo>
                  <a:pt x="16875" y="21600"/>
                  <a:pt x="16875" y="21600"/>
                  <a:pt x="1687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306"/>
                  <a:pt x="21600" y="21159"/>
                </a:cubicBezTo>
                <a:cubicBezTo>
                  <a:pt x="21600" y="21012"/>
                  <a:pt x="21465" y="20718"/>
                  <a:pt x="21195" y="20718"/>
                </a:cubicBezTo>
                <a:close/>
                <a:moveTo>
                  <a:pt x="1485" y="20718"/>
                </a:moveTo>
                <a:cubicBezTo>
                  <a:pt x="1485" y="16016"/>
                  <a:pt x="1485" y="16016"/>
                  <a:pt x="1485" y="16016"/>
                </a:cubicBezTo>
                <a:cubicBezTo>
                  <a:pt x="4320" y="16016"/>
                  <a:pt x="4320" y="16016"/>
                  <a:pt x="4320" y="16016"/>
                </a:cubicBezTo>
                <a:cubicBezTo>
                  <a:pt x="4320" y="20718"/>
                  <a:pt x="4320" y="20718"/>
                  <a:pt x="4320" y="20718"/>
                </a:cubicBezTo>
                <a:lnTo>
                  <a:pt x="1485" y="20718"/>
                </a:lnTo>
                <a:close/>
                <a:moveTo>
                  <a:pt x="6885" y="20718"/>
                </a:moveTo>
                <a:cubicBezTo>
                  <a:pt x="6885" y="12490"/>
                  <a:pt x="6885" y="12490"/>
                  <a:pt x="6885" y="12490"/>
                </a:cubicBezTo>
                <a:cubicBezTo>
                  <a:pt x="9720" y="12490"/>
                  <a:pt x="9720" y="12490"/>
                  <a:pt x="9720" y="12490"/>
                </a:cubicBezTo>
                <a:cubicBezTo>
                  <a:pt x="9720" y="20718"/>
                  <a:pt x="9720" y="20718"/>
                  <a:pt x="9720" y="20718"/>
                </a:cubicBezTo>
                <a:lnTo>
                  <a:pt x="6885" y="20718"/>
                </a:lnTo>
                <a:close/>
                <a:moveTo>
                  <a:pt x="12285" y="20718"/>
                </a:moveTo>
                <a:cubicBezTo>
                  <a:pt x="12285" y="9404"/>
                  <a:pt x="12285" y="9404"/>
                  <a:pt x="12285" y="9404"/>
                </a:cubicBezTo>
                <a:cubicBezTo>
                  <a:pt x="15120" y="9404"/>
                  <a:pt x="15120" y="9404"/>
                  <a:pt x="15120" y="9404"/>
                </a:cubicBezTo>
                <a:cubicBezTo>
                  <a:pt x="15120" y="20718"/>
                  <a:pt x="15120" y="20718"/>
                  <a:pt x="15120" y="20718"/>
                </a:cubicBezTo>
                <a:lnTo>
                  <a:pt x="12285" y="20718"/>
                </a:lnTo>
                <a:close/>
                <a:moveTo>
                  <a:pt x="17685" y="20718"/>
                </a:moveTo>
                <a:cubicBezTo>
                  <a:pt x="17685" y="6318"/>
                  <a:pt x="17685" y="6318"/>
                  <a:pt x="17685" y="6318"/>
                </a:cubicBezTo>
                <a:cubicBezTo>
                  <a:pt x="20520" y="6318"/>
                  <a:pt x="20520" y="6318"/>
                  <a:pt x="20520" y="6318"/>
                </a:cubicBezTo>
                <a:cubicBezTo>
                  <a:pt x="20520" y="20718"/>
                  <a:pt x="20520" y="20718"/>
                  <a:pt x="20520" y="20718"/>
                </a:cubicBezTo>
                <a:lnTo>
                  <a:pt x="17685" y="20718"/>
                </a:lnTo>
                <a:close/>
                <a:moveTo>
                  <a:pt x="2565" y="9698"/>
                </a:moveTo>
                <a:cubicBezTo>
                  <a:pt x="2430" y="9551"/>
                  <a:pt x="2565" y="9257"/>
                  <a:pt x="2700" y="9257"/>
                </a:cubicBezTo>
                <a:cubicBezTo>
                  <a:pt x="15795" y="1029"/>
                  <a:pt x="15795" y="1029"/>
                  <a:pt x="15795" y="1029"/>
                </a:cubicBezTo>
                <a:cubicBezTo>
                  <a:pt x="13770" y="735"/>
                  <a:pt x="13770" y="735"/>
                  <a:pt x="13770" y="735"/>
                </a:cubicBezTo>
                <a:cubicBezTo>
                  <a:pt x="13635" y="735"/>
                  <a:pt x="13500" y="588"/>
                  <a:pt x="13500" y="294"/>
                </a:cubicBezTo>
                <a:cubicBezTo>
                  <a:pt x="13500" y="147"/>
                  <a:pt x="13635" y="0"/>
                  <a:pt x="13905" y="0"/>
                </a:cubicBezTo>
                <a:cubicBezTo>
                  <a:pt x="17010" y="294"/>
                  <a:pt x="17010" y="294"/>
                  <a:pt x="17010" y="294"/>
                </a:cubicBezTo>
                <a:cubicBezTo>
                  <a:pt x="17010" y="294"/>
                  <a:pt x="17010" y="294"/>
                  <a:pt x="17010" y="294"/>
                </a:cubicBezTo>
                <a:cubicBezTo>
                  <a:pt x="17010" y="294"/>
                  <a:pt x="17010" y="294"/>
                  <a:pt x="17010" y="294"/>
                </a:cubicBezTo>
                <a:cubicBezTo>
                  <a:pt x="17010" y="294"/>
                  <a:pt x="17010" y="294"/>
                  <a:pt x="17010" y="294"/>
                </a:cubicBezTo>
                <a:cubicBezTo>
                  <a:pt x="17010" y="294"/>
                  <a:pt x="17010" y="294"/>
                  <a:pt x="17145" y="441"/>
                </a:cubicBezTo>
                <a:cubicBezTo>
                  <a:pt x="17145" y="441"/>
                  <a:pt x="17145" y="441"/>
                  <a:pt x="17145" y="441"/>
                </a:cubicBezTo>
                <a:cubicBezTo>
                  <a:pt x="17145" y="441"/>
                  <a:pt x="17145" y="441"/>
                  <a:pt x="17145" y="441"/>
                </a:cubicBezTo>
                <a:cubicBezTo>
                  <a:pt x="17145" y="441"/>
                  <a:pt x="17145" y="441"/>
                  <a:pt x="17145" y="441"/>
                </a:cubicBezTo>
                <a:cubicBezTo>
                  <a:pt x="17145" y="441"/>
                  <a:pt x="17145" y="441"/>
                  <a:pt x="17280" y="441"/>
                </a:cubicBezTo>
                <a:cubicBezTo>
                  <a:pt x="17280" y="441"/>
                  <a:pt x="17280" y="441"/>
                  <a:pt x="17280" y="588"/>
                </a:cubicBezTo>
                <a:cubicBezTo>
                  <a:pt x="17280" y="588"/>
                  <a:pt x="17280" y="588"/>
                  <a:pt x="17280" y="588"/>
                </a:cubicBezTo>
                <a:cubicBezTo>
                  <a:pt x="17280" y="588"/>
                  <a:pt x="17280" y="588"/>
                  <a:pt x="17280" y="588"/>
                </a:cubicBezTo>
                <a:cubicBezTo>
                  <a:pt x="17280" y="588"/>
                  <a:pt x="17280" y="588"/>
                  <a:pt x="17280" y="588"/>
                </a:cubicBezTo>
                <a:cubicBezTo>
                  <a:pt x="17280" y="588"/>
                  <a:pt x="17280" y="735"/>
                  <a:pt x="17280" y="735"/>
                </a:cubicBezTo>
                <a:cubicBezTo>
                  <a:pt x="17280" y="735"/>
                  <a:pt x="17280" y="735"/>
                  <a:pt x="17280" y="735"/>
                </a:cubicBezTo>
                <a:cubicBezTo>
                  <a:pt x="17280" y="735"/>
                  <a:pt x="17280" y="735"/>
                  <a:pt x="17280" y="735"/>
                </a:cubicBezTo>
                <a:cubicBezTo>
                  <a:pt x="17280" y="735"/>
                  <a:pt x="17280" y="735"/>
                  <a:pt x="17280" y="735"/>
                </a:cubicBezTo>
                <a:cubicBezTo>
                  <a:pt x="17280" y="882"/>
                  <a:pt x="17280" y="882"/>
                  <a:pt x="17280" y="882"/>
                </a:cubicBezTo>
                <a:cubicBezTo>
                  <a:pt x="17280" y="882"/>
                  <a:pt x="17280" y="882"/>
                  <a:pt x="17280" y="882"/>
                </a:cubicBezTo>
                <a:cubicBezTo>
                  <a:pt x="15930" y="3967"/>
                  <a:pt x="15930" y="3967"/>
                  <a:pt x="15930" y="3967"/>
                </a:cubicBezTo>
                <a:cubicBezTo>
                  <a:pt x="15930" y="4114"/>
                  <a:pt x="15795" y="4114"/>
                  <a:pt x="15660" y="4114"/>
                </a:cubicBezTo>
                <a:cubicBezTo>
                  <a:pt x="15525" y="4114"/>
                  <a:pt x="15525" y="4114"/>
                  <a:pt x="15525" y="4114"/>
                </a:cubicBezTo>
                <a:cubicBezTo>
                  <a:pt x="15255" y="4114"/>
                  <a:pt x="15255" y="3820"/>
                  <a:pt x="15255" y="3673"/>
                </a:cubicBezTo>
                <a:cubicBezTo>
                  <a:pt x="16065" y="1616"/>
                  <a:pt x="16065" y="1616"/>
                  <a:pt x="16065" y="1616"/>
                </a:cubicBezTo>
                <a:cubicBezTo>
                  <a:pt x="3105" y="9845"/>
                  <a:pt x="3105" y="9845"/>
                  <a:pt x="3105" y="9845"/>
                </a:cubicBezTo>
                <a:cubicBezTo>
                  <a:pt x="2970" y="9845"/>
                  <a:pt x="2970" y="9992"/>
                  <a:pt x="2835" y="9992"/>
                </a:cubicBezTo>
                <a:cubicBezTo>
                  <a:pt x="2700" y="9992"/>
                  <a:pt x="2700" y="9845"/>
                  <a:pt x="2565" y="969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29" name="Freeform 1937"/>
          <p:cNvSpPr/>
          <p:nvPr/>
        </p:nvSpPr>
        <p:spPr>
          <a:xfrm>
            <a:off x="18339953" y="5740977"/>
            <a:ext cx="1091047" cy="9813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20845"/>
                </a:moveTo>
                <a:cubicBezTo>
                  <a:pt x="20925" y="20845"/>
                  <a:pt x="20925" y="20845"/>
                  <a:pt x="20925" y="20845"/>
                </a:cubicBezTo>
                <a:cubicBezTo>
                  <a:pt x="20925" y="15256"/>
                  <a:pt x="20925" y="15256"/>
                  <a:pt x="20925" y="15256"/>
                </a:cubicBezTo>
                <a:cubicBezTo>
                  <a:pt x="16605" y="15256"/>
                  <a:pt x="16605" y="15256"/>
                  <a:pt x="16605" y="15256"/>
                </a:cubicBezTo>
                <a:cubicBezTo>
                  <a:pt x="16605" y="20845"/>
                  <a:pt x="16605" y="20845"/>
                  <a:pt x="16605" y="20845"/>
                </a:cubicBezTo>
                <a:cubicBezTo>
                  <a:pt x="15525" y="20845"/>
                  <a:pt x="15525" y="20845"/>
                  <a:pt x="15525" y="20845"/>
                </a:cubicBezTo>
                <a:cubicBezTo>
                  <a:pt x="15525" y="11631"/>
                  <a:pt x="15525" y="11631"/>
                  <a:pt x="15525" y="11631"/>
                </a:cubicBezTo>
                <a:cubicBezTo>
                  <a:pt x="11205" y="11631"/>
                  <a:pt x="11205" y="11631"/>
                  <a:pt x="11205" y="11631"/>
                </a:cubicBezTo>
                <a:cubicBezTo>
                  <a:pt x="11205" y="20845"/>
                  <a:pt x="11205" y="20845"/>
                  <a:pt x="11205" y="20845"/>
                </a:cubicBezTo>
                <a:cubicBezTo>
                  <a:pt x="10125" y="20845"/>
                  <a:pt x="10125" y="20845"/>
                  <a:pt x="10125" y="20845"/>
                </a:cubicBezTo>
                <a:cubicBezTo>
                  <a:pt x="10125" y="8308"/>
                  <a:pt x="10125" y="8308"/>
                  <a:pt x="10125" y="8308"/>
                </a:cubicBezTo>
                <a:cubicBezTo>
                  <a:pt x="5805" y="8308"/>
                  <a:pt x="5805" y="8308"/>
                  <a:pt x="5805" y="8308"/>
                </a:cubicBezTo>
                <a:cubicBezTo>
                  <a:pt x="5805" y="20845"/>
                  <a:pt x="5805" y="20845"/>
                  <a:pt x="5805" y="20845"/>
                </a:cubicBezTo>
                <a:cubicBezTo>
                  <a:pt x="4725" y="20845"/>
                  <a:pt x="4725" y="20845"/>
                  <a:pt x="4725" y="20845"/>
                </a:cubicBezTo>
                <a:cubicBezTo>
                  <a:pt x="4725" y="5136"/>
                  <a:pt x="4725" y="5136"/>
                  <a:pt x="4725" y="5136"/>
                </a:cubicBezTo>
                <a:cubicBezTo>
                  <a:pt x="405" y="5136"/>
                  <a:pt x="405" y="5136"/>
                  <a:pt x="405" y="5136"/>
                </a:cubicBezTo>
                <a:cubicBezTo>
                  <a:pt x="405" y="20845"/>
                  <a:pt x="405" y="20845"/>
                  <a:pt x="405" y="20845"/>
                </a:cubicBezTo>
                <a:cubicBezTo>
                  <a:pt x="135" y="20845"/>
                  <a:pt x="0" y="20996"/>
                  <a:pt x="0" y="21298"/>
                </a:cubicBezTo>
                <a:cubicBezTo>
                  <a:pt x="0" y="21449"/>
                  <a:pt x="135" y="21600"/>
                  <a:pt x="405" y="21600"/>
                </a:cubicBezTo>
                <a:cubicBezTo>
                  <a:pt x="4725" y="21600"/>
                  <a:pt x="4725" y="21600"/>
                  <a:pt x="4725" y="21600"/>
                </a:cubicBezTo>
                <a:cubicBezTo>
                  <a:pt x="5805" y="21600"/>
                  <a:pt x="5805" y="21600"/>
                  <a:pt x="5805" y="21600"/>
                </a:cubicBezTo>
                <a:cubicBezTo>
                  <a:pt x="10125" y="21600"/>
                  <a:pt x="10125" y="21600"/>
                  <a:pt x="10125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15525" y="21600"/>
                  <a:pt x="15525" y="21600"/>
                  <a:pt x="1552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20925" y="21600"/>
                  <a:pt x="20925" y="21600"/>
                  <a:pt x="2092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49"/>
                  <a:pt x="21600" y="21298"/>
                </a:cubicBezTo>
                <a:cubicBezTo>
                  <a:pt x="21600" y="20996"/>
                  <a:pt x="21465" y="20845"/>
                  <a:pt x="21195" y="20845"/>
                </a:cubicBezTo>
                <a:close/>
                <a:moveTo>
                  <a:pt x="1080" y="20845"/>
                </a:moveTo>
                <a:cubicBezTo>
                  <a:pt x="1080" y="5891"/>
                  <a:pt x="1080" y="5891"/>
                  <a:pt x="1080" y="5891"/>
                </a:cubicBezTo>
                <a:cubicBezTo>
                  <a:pt x="3915" y="5891"/>
                  <a:pt x="3915" y="5891"/>
                  <a:pt x="3915" y="5891"/>
                </a:cubicBezTo>
                <a:cubicBezTo>
                  <a:pt x="3915" y="20845"/>
                  <a:pt x="3915" y="20845"/>
                  <a:pt x="3915" y="20845"/>
                </a:cubicBezTo>
                <a:lnTo>
                  <a:pt x="1080" y="20845"/>
                </a:lnTo>
                <a:close/>
                <a:moveTo>
                  <a:pt x="6480" y="20845"/>
                </a:moveTo>
                <a:cubicBezTo>
                  <a:pt x="6480" y="9214"/>
                  <a:pt x="6480" y="9214"/>
                  <a:pt x="6480" y="9214"/>
                </a:cubicBezTo>
                <a:cubicBezTo>
                  <a:pt x="9315" y="9214"/>
                  <a:pt x="9315" y="9214"/>
                  <a:pt x="9315" y="9214"/>
                </a:cubicBezTo>
                <a:cubicBezTo>
                  <a:pt x="9315" y="20845"/>
                  <a:pt x="9315" y="20845"/>
                  <a:pt x="9315" y="20845"/>
                </a:cubicBezTo>
                <a:lnTo>
                  <a:pt x="6480" y="20845"/>
                </a:lnTo>
                <a:close/>
                <a:moveTo>
                  <a:pt x="11880" y="20845"/>
                </a:moveTo>
                <a:cubicBezTo>
                  <a:pt x="11880" y="12386"/>
                  <a:pt x="11880" y="12386"/>
                  <a:pt x="11880" y="12386"/>
                </a:cubicBezTo>
                <a:cubicBezTo>
                  <a:pt x="14715" y="12386"/>
                  <a:pt x="14715" y="12386"/>
                  <a:pt x="14715" y="12386"/>
                </a:cubicBezTo>
                <a:cubicBezTo>
                  <a:pt x="14715" y="20845"/>
                  <a:pt x="14715" y="20845"/>
                  <a:pt x="14715" y="20845"/>
                </a:cubicBezTo>
                <a:lnTo>
                  <a:pt x="11880" y="20845"/>
                </a:lnTo>
                <a:close/>
                <a:moveTo>
                  <a:pt x="17280" y="20845"/>
                </a:moveTo>
                <a:cubicBezTo>
                  <a:pt x="17280" y="16011"/>
                  <a:pt x="17280" y="16011"/>
                  <a:pt x="17280" y="16011"/>
                </a:cubicBezTo>
                <a:cubicBezTo>
                  <a:pt x="20115" y="16011"/>
                  <a:pt x="20115" y="16011"/>
                  <a:pt x="20115" y="16011"/>
                </a:cubicBezTo>
                <a:cubicBezTo>
                  <a:pt x="20115" y="20845"/>
                  <a:pt x="20115" y="20845"/>
                  <a:pt x="20115" y="20845"/>
                </a:cubicBezTo>
                <a:lnTo>
                  <a:pt x="17280" y="20845"/>
                </a:lnTo>
                <a:close/>
                <a:moveTo>
                  <a:pt x="4050" y="151"/>
                </a:moveTo>
                <a:cubicBezTo>
                  <a:pt x="4185" y="0"/>
                  <a:pt x="4455" y="0"/>
                  <a:pt x="4590" y="0"/>
                </a:cubicBezTo>
                <a:cubicBezTo>
                  <a:pt x="17685" y="8459"/>
                  <a:pt x="17685" y="8459"/>
                  <a:pt x="17685" y="8459"/>
                </a:cubicBezTo>
                <a:cubicBezTo>
                  <a:pt x="16875" y="6495"/>
                  <a:pt x="16875" y="6495"/>
                  <a:pt x="16875" y="6495"/>
                </a:cubicBezTo>
                <a:cubicBezTo>
                  <a:pt x="16740" y="6344"/>
                  <a:pt x="16875" y="6042"/>
                  <a:pt x="17010" y="5891"/>
                </a:cubicBezTo>
                <a:cubicBezTo>
                  <a:pt x="17145" y="5891"/>
                  <a:pt x="17415" y="5891"/>
                  <a:pt x="17550" y="6193"/>
                </a:cubicBezTo>
                <a:cubicBezTo>
                  <a:pt x="18765" y="9365"/>
                  <a:pt x="18765" y="9365"/>
                  <a:pt x="18765" y="9365"/>
                </a:cubicBezTo>
                <a:cubicBezTo>
                  <a:pt x="18765" y="9365"/>
                  <a:pt x="18765" y="9365"/>
                  <a:pt x="18765" y="9365"/>
                </a:cubicBezTo>
                <a:cubicBezTo>
                  <a:pt x="18765" y="9365"/>
                  <a:pt x="18765" y="9365"/>
                  <a:pt x="18765" y="9365"/>
                </a:cubicBezTo>
                <a:cubicBezTo>
                  <a:pt x="18765" y="9365"/>
                  <a:pt x="18765" y="9365"/>
                  <a:pt x="18765" y="9365"/>
                </a:cubicBezTo>
                <a:cubicBezTo>
                  <a:pt x="18765" y="9365"/>
                  <a:pt x="18765" y="9365"/>
                  <a:pt x="18765" y="9365"/>
                </a:cubicBezTo>
                <a:cubicBezTo>
                  <a:pt x="18765" y="9516"/>
                  <a:pt x="18765" y="9516"/>
                  <a:pt x="18765" y="9516"/>
                </a:cubicBezTo>
                <a:cubicBezTo>
                  <a:pt x="18765" y="9516"/>
                  <a:pt x="18765" y="9516"/>
                  <a:pt x="18765" y="9516"/>
                </a:cubicBezTo>
                <a:cubicBezTo>
                  <a:pt x="18765" y="9516"/>
                  <a:pt x="18765" y="9516"/>
                  <a:pt x="18765" y="9667"/>
                </a:cubicBezTo>
                <a:cubicBezTo>
                  <a:pt x="18765" y="9667"/>
                  <a:pt x="18765" y="9667"/>
                  <a:pt x="18765" y="9667"/>
                </a:cubicBezTo>
                <a:cubicBezTo>
                  <a:pt x="18765" y="9667"/>
                  <a:pt x="18765" y="9667"/>
                  <a:pt x="18765" y="9667"/>
                </a:cubicBezTo>
                <a:cubicBezTo>
                  <a:pt x="18765" y="9667"/>
                  <a:pt x="18765" y="9667"/>
                  <a:pt x="18765" y="9667"/>
                </a:cubicBezTo>
                <a:cubicBezTo>
                  <a:pt x="18765" y="9667"/>
                  <a:pt x="18765" y="9667"/>
                  <a:pt x="18765" y="9667"/>
                </a:cubicBezTo>
                <a:cubicBezTo>
                  <a:pt x="18765" y="9667"/>
                  <a:pt x="18765" y="9667"/>
                  <a:pt x="18765" y="9818"/>
                </a:cubicBezTo>
                <a:cubicBezTo>
                  <a:pt x="18630" y="9818"/>
                  <a:pt x="18630" y="9818"/>
                  <a:pt x="18630" y="9818"/>
                </a:cubicBezTo>
                <a:cubicBezTo>
                  <a:pt x="18630" y="9818"/>
                  <a:pt x="18630" y="9818"/>
                  <a:pt x="18630" y="9818"/>
                </a:cubicBezTo>
                <a:cubicBezTo>
                  <a:pt x="18630" y="9818"/>
                  <a:pt x="18630" y="9818"/>
                  <a:pt x="18630" y="9818"/>
                </a:cubicBezTo>
                <a:cubicBezTo>
                  <a:pt x="18630" y="9818"/>
                  <a:pt x="18630" y="9818"/>
                  <a:pt x="18630" y="9818"/>
                </a:cubicBezTo>
                <a:cubicBezTo>
                  <a:pt x="18630" y="9818"/>
                  <a:pt x="18630" y="9818"/>
                  <a:pt x="18630" y="9818"/>
                </a:cubicBezTo>
                <a:cubicBezTo>
                  <a:pt x="18495" y="9818"/>
                  <a:pt x="18495" y="9818"/>
                  <a:pt x="18495" y="9818"/>
                </a:cubicBezTo>
                <a:cubicBezTo>
                  <a:pt x="18495" y="9818"/>
                  <a:pt x="18495" y="9818"/>
                  <a:pt x="18495" y="9818"/>
                </a:cubicBezTo>
                <a:cubicBezTo>
                  <a:pt x="15390" y="10271"/>
                  <a:pt x="15390" y="10271"/>
                  <a:pt x="15390" y="10271"/>
                </a:cubicBezTo>
                <a:cubicBezTo>
                  <a:pt x="15390" y="10271"/>
                  <a:pt x="15390" y="10271"/>
                  <a:pt x="15390" y="10271"/>
                </a:cubicBezTo>
                <a:cubicBezTo>
                  <a:pt x="15120" y="10271"/>
                  <a:pt x="14985" y="10120"/>
                  <a:pt x="14985" y="9818"/>
                </a:cubicBezTo>
                <a:cubicBezTo>
                  <a:pt x="14985" y="9667"/>
                  <a:pt x="15120" y="9365"/>
                  <a:pt x="15390" y="9365"/>
                </a:cubicBezTo>
                <a:cubicBezTo>
                  <a:pt x="17280" y="9214"/>
                  <a:pt x="17280" y="9214"/>
                  <a:pt x="17280" y="9214"/>
                </a:cubicBezTo>
                <a:cubicBezTo>
                  <a:pt x="4185" y="755"/>
                  <a:pt x="4185" y="755"/>
                  <a:pt x="4185" y="755"/>
                </a:cubicBezTo>
                <a:cubicBezTo>
                  <a:pt x="4050" y="604"/>
                  <a:pt x="4050" y="453"/>
                  <a:pt x="4050" y="15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30" name="Freeform 1938"/>
          <p:cNvSpPr/>
          <p:nvPr/>
        </p:nvSpPr>
        <p:spPr>
          <a:xfrm>
            <a:off x="18339953" y="7034069"/>
            <a:ext cx="1091047" cy="8601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65" y="864"/>
                </a:moveTo>
                <a:cubicBezTo>
                  <a:pt x="13500" y="864"/>
                  <a:pt x="13635" y="1210"/>
                  <a:pt x="13635" y="1382"/>
                </a:cubicBezTo>
                <a:cubicBezTo>
                  <a:pt x="13635" y="1555"/>
                  <a:pt x="13500" y="1901"/>
                  <a:pt x="13365" y="1901"/>
                </a:cubicBezTo>
                <a:cubicBezTo>
                  <a:pt x="13095" y="1901"/>
                  <a:pt x="12960" y="1555"/>
                  <a:pt x="12960" y="1382"/>
                </a:cubicBezTo>
                <a:cubicBezTo>
                  <a:pt x="12960" y="1210"/>
                  <a:pt x="13095" y="864"/>
                  <a:pt x="13365" y="864"/>
                </a:cubicBezTo>
                <a:close/>
                <a:moveTo>
                  <a:pt x="12960" y="4147"/>
                </a:moveTo>
                <a:cubicBezTo>
                  <a:pt x="12960" y="4320"/>
                  <a:pt x="13095" y="4666"/>
                  <a:pt x="13365" y="4666"/>
                </a:cubicBezTo>
                <a:cubicBezTo>
                  <a:pt x="13500" y="4666"/>
                  <a:pt x="13635" y="4320"/>
                  <a:pt x="13635" y="4147"/>
                </a:cubicBezTo>
                <a:cubicBezTo>
                  <a:pt x="13635" y="3974"/>
                  <a:pt x="13500" y="3629"/>
                  <a:pt x="13365" y="3629"/>
                </a:cubicBezTo>
                <a:cubicBezTo>
                  <a:pt x="13095" y="3629"/>
                  <a:pt x="12960" y="3974"/>
                  <a:pt x="12960" y="4147"/>
                </a:cubicBezTo>
                <a:close/>
                <a:moveTo>
                  <a:pt x="14040" y="2765"/>
                </a:moveTo>
                <a:cubicBezTo>
                  <a:pt x="14040" y="2938"/>
                  <a:pt x="14175" y="3283"/>
                  <a:pt x="14445" y="3283"/>
                </a:cubicBezTo>
                <a:cubicBezTo>
                  <a:pt x="14580" y="3283"/>
                  <a:pt x="14715" y="2938"/>
                  <a:pt x="14715" y="2765"/>
                </a:cubicBezTo>
                <a:cubicBezTo>
                  <a:pt x="14715" y="2592"/>
                  <a:pt x="14580" y="2246"/>
                  <a:pt x="14445" y="2246"/>
                </a:cubicBezTo>
                <a:cubicBezTo>
                  <a:pt x="14175" y="2246"/>
                  <a:pt x="14040" y="2592"/>
                  <a:pt x="14040" y="2765"/>
                </a:cubicBezTo>
                <a:close/>
                <a:moveTo>
                  <a:pt x="14040" y="5530"/>
                </a:moveTo>
                <a:cubicBezTo>
                  <a:pt x="14040" y="5702"/>
                  <a:pt x="14175" y="6048"/>
                  <a:pt x="14445" y="6048"/>
                </a:cubicBezTo>
                <a:cubicBezTo>
                  <a:pt x="14580" y="6048"/>
                  <a:pt x="14715" y="5702"/>
                  <a:pt x="14715" y="5530"/>
                </a:cubicBezTo>
                <a:cubicBezTo>
                  <a:pt x="14715" y="5357"/>
                  <a:pt x="14580" y="5011"/>
                  <a:pt x="14445" y="5011"/>
                </a:cubicBezTo>
                <a:cubicBezTo>
                  <a:pt x="14175" y="5011"/>
                  <a:pt x="14040" y="5357"/>
                  <a:pt x="14040" y="5530"/>
                </a:cubicBezTo>
                <a:close/>
                <a:moveTo>
                  <a:pt x="11880" y="2765"/>
                </a:moveTo>
                <a:cubicBezTo>
                  <a:pt x="11880" y="2938"/>
                  <a:pt x="12015" y="3283"/>
                  <a:pt x="12285" y="3283"/>
                </a:cubicBezTo>
                <a:cubicBezTo>
                  <a:pt x="12420" y="3283"/>
                  <a:pt x="12555" y="2938"/>
                  <a:pt x="12555" y="2765"/>
                </a:cubicBezTo>
                <a:cubicBezTo>
                  <a:pt x="12555" y="2592"/>
                  <a:pt x="12420" y="2246"/>
                  <a:pt x="12285" y="2246"/>
                </a:cubicBezTo>
                <a:cubicBezTo>
                  <a:pt x="12015" y="2246"/>
                  <a:pt x="11880" y="2592"/>
                  <a:pt x="11880" y="2765"/>
                </a:cubicBezTo>
                <a:close/>
                <a:moveTo>
                  <a:pt x="11880" y="5530"/>
                </a:moveTo>
                <a:cubicBezTo>
                  <a:pt x="11880" y="5702"/>
                  <a:pt x="12015" y="6048"/>
                  <a:pt x="12285" y="6048"/>
                </a:cubicBezTo>
                <a:cubicBezTo>
                  <a:pt x="12420" y="6048"/>
                  <a:pt x="12555" y="5702"/>
                  <a:pt x="12555" y="5530"/>
                </a:cubicBezTo>
                <a:cubicBezTo>
                  <a:pt x="12555" y="5357"/>
                  <a:pt x="12420" y="5011"/>
                  <a:pt x="12285" y="5011"/>
                </a:cubicBezTo>
                <a:cubicBezTo>
                  <a:pt x="12015" y="5011"/>
                  <a:pt x="11880" y="5357"/>
                  <a:pt x="11880" y="5530"/>
                </a:cubicBezTo>
                <a:close/>
                <a:moveTo>
                  <a:pt x="12960" y="6912"/>
                </a:moveTo>
                <a:cubicBezTo>
                  <a:pt x="12960" y="7085"/>
                  <a:pt x="13095" y="7430"/>
                  <a:pt x="13365" y="7430"/>
                </a:cubicBezTo>
                <a:cubicBezTo>
                  <a:pt x="13500" y="7430"/>
                  <a:pt x="13635" y="7085"/>
                  <a:pt x="13635" y="6912"/>
                </a:cubicBezTo>
                <a:cubicBezTo>
                  <a:pt x="13635" y="6739"/>
                  <a:pt x="13500" y="6394"/>
                  <a:pt x="13365" y="6394"/>
                </a:cubicBezTo>
                <a:cubicBezTo>
                  <a:pt x="13095" y="6394"/>
                  <a:pt x="12960" y="6739"/>
                  <a:pt x="12960" y="6912"/>
                </a:cubicBezTo>
                <a:close/>
                <a:moveTo>
                  <a:pt x="12960" y="9677"/>
                </a:moveTo>
                <a:cubicBezTo>
                  <a:pt x="12960" y="9850"/>
                  <a:pt x="13095" y="10195"/>
                  <a:pt x="13365" y="10195"/>
                </a:cubicBezTo>
                <a:cubicBezTo>
                  <a:pt x="13500" y="10195"/>
                  <a:pt x="13635" y="9850"/>
                  <a:pt x="13635" y="9677"/>
                </a:cubicBezTo>
                <a:cubicBezTo>
                  <a:pt x="13635" y="9504"/>
                  <a:pt x="13500" y="9158"/>
                  <a:pt x="13365" y="9158"/>
                </a:cubicBezTo>
                <a:cubicBezTo>
                  <a:pt x="13095" y="9158"/>
                  <a:pt x="12960" y="9504"/>
                  <a:pt x="12960" y="9677"/>
                </a:cubicBezTo>
                <a:close/>
                <a:moveTo>
                  <a:pt x="14040" y="8294"/>
                </a:moveTo>
                <a:cubicBezTo>
                  <a:pt x="14040" y="8467"/>
                  <a:pt x="14175" y="8813"/>
                  <a:pt x="14445" y="8813"/>
                </a:cubicBezTo>
                <a:cubicBezTo>
                  <a:pt x="14580" y="8813"/>
                  <a:pt x="14715" y="8467"/>
                  <a:pt x="14715" y="8294"/>
                </a:cubicBezTo>
                <a:cubicBezTo>
                  <a:pt x="14715" y="8122"/>
                  <a:pt x="14580" y="7776"/>
                  <a:pt x="14445" y="7776"/>
                </a:cubicBezTo>
                <a:cubicBezTo>
                  <a:pt x="14175" y="7776"/>
                  <a:pt x="14040" y="8122"/>
                  <a:pt x="14040" y="8294"/>
                </a:cubicBezTo>
                <a:close/>
                <a:moveTo>
                  <a:pt x="14040" y="11059"/>
                </a:moveTo>
                <a:cubicBezTo>
                  <a:pt x="14040" y="11232"/>
                  <a:pt x="14175" y="11578"/>
                  <a:pt x="14445" y="11578"/>
                </a:cubicBezTo>
                <a:cubicBezTo>
                  <a:pt x="14580" y="11578"/>
                  <a:pt x="14715" y="11232"/>
                  <a:pt x="14715" y="11059"/>
                </a:cubicBezTo>
                <a:cubicBezTo>
                  <a:pt x="14715" y="10886"/>
                  <a:pt x="14580" y="10541"/>
                  <a:pt x="14445" y="10541"/>
                </a:cubicBezTo>
                <a:cubicBezTo>
                  <a:pt x="14175" y="10541"/>
                  <a:pt x="14040" y="10886"/>
                  <a:pt x="14040" y="11059"/>
                </a:cubicBezTo>
                <a:close/>
                <a:moveTo>
                  <a:pt x="11880" y="8294"/>
                </a:moveTo>
                <a:cubicBezTo>
                  <a:pt x="11880" y="8467"/>
                  <a:pt x="12015" y="8813"/>
                  <a:pt x="12285" y="8813"/>
                </a:cubicBezTo>
                <a:cubicBezTo>
                  <a:pt x="12420" y="8813"/>
                  <a:pt x="12555" y="8467"/>
                  <a:pt x="12555" y="8294"/>
                </a:cubicBezTo>
                <a:cubicBezTo>
                  <a:pt x="12555" y="8122"/>
                  <a:pt x="12420" y="7776"/>
                  <a:pt x="12285" y="7776"/>
                </a:cubicBezTo>
                <a:cubicBezTo>
                  <a:pt x="12015" y="7776"/>
                  <a:pt x="11880" y="8122"/>
                  <a:pt x="11880" y="8294"/>
                </a:cubicBezTo>
                <a:close/>
                <a:moveTo>
                  <a:pt x="11880" y="11059"/>
                </a:moveTo>
                <a:cubicBezTo>
                  <a:pt x="11880" y="11232"/>
                  <a:pt x="12015" y="11578"/>
                  <a:pt x="12285" y="11578"/>
                </a:cubicBezTo>
                <a:cubicBezTo>
                  <a:pt x="12420" y="11578"/>
                  <a:pt x="12555" y="11232"/>
                  <a:pt x="12555" y="11059"/>
                </a:cubicBezTo>
                <a:cubicBezTo>
                  <a:pt x="12555" y="10886"/>
                  <a:pt x="12420" y="10541"/>
                  <a:pt x="12285" y="10541"/>
                </a:cubicBezTo>
                <a:cubicBezTo>
                  <a:pt x="12015" y="10541"/>
                  <a:pt x="11880" y="10886"/>
                  <a:pt x="11880" y="11059"/>
                </a:cubicBezTo>
                <a:close/>
                <a:moveTo>
                  <a:pt x="12960" y="12442"/>
                </a:moveTo>
                <a:cubicBezTo>
                  <a:pt x="12960" y="12614"/>
                  <a:pt x="13095" y="12960"/>
                  <a:pt x="13365" y="12960"/>
                </a:cubicBezTo>
                <a:cubicBezTo>
                  <a:pt x="13500" y="12960"/>
                  <a:pt x="13635" y="12614"/>
                  <a:pt x="13635" y="12442"/>
                </a:cubicBezTo>
                <a:cubicBezTo>
                  <a:pt x="13635" y="12269"/>
                  <a:pt x="13500" y="11923"/>
                  <a:pt x="13365" y="11923"/>
                </a:cubicBezTo>
                <a:cubicBezTo>
                  <a:pt x="13095" y="11923"/>
                  <a:pt x="12960" y="12269"/>
                  <a:pt x="12960" y="12442"/>
                </a:cubicBezTo>
                <a:close/>
                <a:moveTo>
                  <a:pt x="12960" y="15206"/>
                </a:moveTo>
                <a:cubicBezTo>
                  <a:pt x="12960" y="15379"/>
                  <a:pt x="13095" y="15725"/>
                  <a:pt x="13365" y="15725"/>
                </a:cubicBezTo>
                <a:cubicBezTo>
                  <a:pt x="13500" y="15725"/>
                  <a:pt x="13635" y="15379"/>
                  <a:pt x="13635" y="15206"/>
                </a:cubicBezTo>
                <a:cubicBezTo>
                  <a:pt x="13635" y="15034"/>
                  <a:pt x="13500" y="14688"/>
                  <a:pt x="13365" y="14688"/>
                </a:cubicBezTo>
                <a:cubicBezTo>
                  <a:pt x="13095" y="14688"/>
                  <a:pt x="12960" y="15034"/>
                  <a:pt x="12960" y="15206"/>
                </a:cubicBezTo>
                <a:close/>
                <a:moveTo>
                  <a:pt x="14040" y="13824"/>
                </a:moveTo>
                <a:cubicBezTo>
                  <a:pt x="14040" y="13997"/>
                  <a:pt x="14175" y="14342"/>
                  <a:pt x="14445" y="14342"/>
                </a:cubicBezTo>
                <a:cubicBezTo>
                  <a:pt x="14580" y="14342"/>
                  <a:pt x="14715" y="13997"/>
                  <a:pt x="14715" y="13824"/>
                </a:cubicBezTo>
                <a:cubicBezTo>
                  <a:pt x="14715" y="13651"/>
                  <a:pt x="14580" y="13306"/>
                  <a:pt x="14445" y="13306"/>
                </a:cubicBezTo>
                <a:cubicBezTo>
                  <a:pt x="14175" y="13306"/>
                  <a:pt x="14040" y="13651"/>
                  <a:pt x="14040" y="13824"/>
                </a:cubicBezTo>
                <a:close/>
                <a:moveTo>
                  <a:pt x="14040" y="16589"/>
                </a:moveTo>
                <a:cubicBezTo>
                  <a:pt x="14040" y="16762"/>
                  <a:pt x="14175" y="17107"/>
                  <a:pt x="14445" y="17107"/>
                </a:cubicBezTo>
                <a:cubicBezTo>
                  <a:pt x="14580" y="17107"/>
                  <a:pt x="14715" y="16762"/>
                  <a:pt x="14715" y="16589"/>
                </a:cubicBezTo>
                <a:cubicBezTo>
                  <a:pt x="14715" y="16416"/>
                  <a:pt x="14580" y="16070"/>
                  <a:pt x="14445" y="16070"/>
                </a:cubicBezTo>
                <a:cubicBezTo>
                  <a:pt x="14175" y="16070"/>
                  <a:pt x="14040" y="16416"/>
                  <a:pt x="14040" y="16589"/>
                </a:cubicBezTo>
                <a:close/>
                <a:moveTo>
                  <a:pt x="11880" y="13824"/>
                </a:moveTo>
                <a:cubicBezTo>
                  <a:pt x="11880" y="13997"/>
                  <a:pt x="12015" y="14342"/>
                  <a:pt x="12285" y="14342"/>
                </a:cubicBezTo>
                <a:cubicBezTo>
                  <a:pt x="12420" y="14342"/>
                  <a:pt x="12555" y="13997"/>
                  <a:pt x="12555" y="13824"/>
                </a:cubicBezTo>
                <a:cubicBezTo>
                  <a:pt x="12555" y="13651"/>
                  <a:pt x="12420" y="13306"/>
                  <a:pt x="12285" y="13306"/>
                </a:cubicBezTo>
                <a:cubicBezTo>
                  <a:pt x="12015" y="13306"/>
                  <a:pt x="11880" y="13651"/>
                  <a:pt x="11880" y="13824"/>
                </a:cubicBezTo>
                <a:close/>
                <a:moveTo>
                  <a:pt x="11880" y="16589"/>
                </a:moveTo>
                <a:cubicBezTo>
                  <a:pt x="11880" y="16762"/>
                  <a:pt x="12015" y="17107"/>
                  <a:pt x="12285" y="17107"/>
                </a:cubicBezTo>
                <a:cubicBezTo>
                  <a:pt x="12420" y="17107"/>
                  <a:pt x="12555" y="16762"/>
                  <a:pt x="12555" y="16589"/>
                </a:cubicBezTo>
                <a:cubicBezTo>
                  <a:pt x="12555" y="16416"/>
                  <a:pt x="12420" y="16070"/>
                  <a:pt x="12285" y="16070"/>
                </a:cubicBezTo>
                <a:cubicBezTo>
                  <a:pt x="12015" y="16070"/>
                  <a:pt x="11880" y="16416"/>
                  <a:pt x="11880" y="16589"/>
                </a:cubicBezTo>
                <a:close/>
                <a:moveTo>
                  <a:pt x="12960" y="17971"/>
                </a:moveTo>
                <a:cubicBezTo>
                  <a:pt x="12960" y="18144"/>
                  <a:pt x="13095" y="18490"/>
                  <a:pt x="13365" y="18490"/>
                </a:cubicBezTo>
                <a:cubicBezTo>
                  <a:pt x="13500" y="18490"/>
                  <a:pt x="13635" y="18144"/>
                  <a:pt x="13635" y="17971"/>
                </a:cubicBezTo>
                <a:cubicBezTo>
                  <a:pt x="13635" y="17798"/>
                  <a:pt x="13500" y="17453"/>
                  <a:pt x="13365" y="17453"/>
                </a:cubicBezTo>
                <a:cubicBezTo>
                  <a:pt x="13095" y="17453"/>
                  <a:pt x="12960" y="17798"/>
                  <a:pt x="12960" y="17971"/>
                </a:cubicBezTo>
                <a:close/>
                <a:moveTo>
                  <a:pt x="14040" y="19354"/>
                </a:moveTo>
                <a:cubicBezTo>
                  <a:pt x="14040" y="19526"/>
                  <a:pt x="14175" y="19872"/>
                  <a:pt x="14445" y="19872"/>
                </a:cubicBezTo>
                <a:cubicBezTo>
                  <a:pt x="14580" y="19872"/>
                  <a:pt x="14715" y="19526"/>
                  <a:pt x="14715" y="19354"/>
                </a:cubicBezTo>
                <a:cubicBezTo>
                  <a:pt x="14715" y="19181"/>
                  <a:pt x="14580" y="18835"/>
                  <a:pt x="14445" y="18835"/>
                </a:cubicBezTo>
                <a:cubicBezTo>
                  <a:pt x="14175" y="18835"/>
                  <a:pt x="14040" y="19181"/>
                  <a:pt x="14040" y="19354"/>
                </a:cubicBezTo>
                <a:close/>
                <a:moveTo>
                  <a:pt x="11880" y="19354"/>
                </a:moveTo>
                <a:cubicBezTo>
                  <a:pt x="11880" y="19526"/>
                  <a:pt x="12015" y="19872"/>
                  <a:pt x="12285" y="19872"/>
                </a:cubicBezTo>
                <a:cubicBezTo>
                  <a:pt x="12420" y="19872"/>
                  <a:pt x="12555" y="19526"/>
                  <a:pt x="12555" y="19354"/>
                </a:cubicBezTo>
                <a:cubicBezTo>
                  <a:pt x="12555" y="19181"/>
                  <a:pt x="12420" y="18835"/>
                  <a:pt x="12285" y="18835"/>
                </a:cubicBezTo>
                <a:cubicBezTo>
                  <a:pt x="12015" y="18835"/>
                  <a:pt x="11880" y="19181"/>
                  <a:pt x="11880" y="19354"/>
                </a:cubicBezTo>
                <a:close/>
                <a:moveTo>
                  <a:pt x="21600" y="21254"/>
                </a:moveTo>
                <a:cubicBezTo>
                  <a:pt x="21600" y="21427"/>
                  <a:pt x="21465" y="21600"/>
                  <a:pt x="21195" y="21600"/>
                </a:cubicBezTo>
                <a:cubicBezTo>
                  <a:pt x="20925" y="21600"/>
                  <a:pt x="20925" y="21600"/>
                  <a:pt x="2092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5525" y="21600"/>
                  <a:pt x="15525" y="21600"/>
                  <a:pt x="15525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10125" y="21600"/>
                  <a:pt x="10125" y="21600"/>
                  <a:pt x="10125" y="21600"/>
                </a:cubicBezTo>
                <a:cubicBezTo>
                  <a:pt x="5805" y="21600"/>
                  <a:pt x="5805" y="21600"/>
                  <a:pt x="5805" y="21600"/>
                </a:cubicBezTo>
                <a:cubicBezTo>
                  <a:pt x="4725" y="21600"/>
                  <a:pt x="4725" y="21600"/>
                  <a:pt x="472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427"/>
                  <a:pt x="0" y="21254"/>
                </a:cubicBezTo>
                <a:cubicBezTo>
                  <a:pt x="0" y="20909"/>
                  <a:pt x="135" y="20736"/>
                  <a:pt x="405" y="20736"/>
                </a:cubicBezTo>
                <a:cubicBezTo>
                  <a:pt x="405" y="10195"/>
                  <a:pt x="405" y="10195"/>
                  <a:pt x="405" y="10195"/>
                </a:cubicBezTo>
                <a:cubicBezTo>
                  <a:pt x="4725" y="10195"/>
                  <a:pt x="4725" y="10195"/>
                  <a:pt x="4725" y="10195"/>
                </a:cubicBezTo>
                <a:cubicBezTo>
                  <a:pt x="4725" y="20736"/>
                  <a:pt x="4725" y="20736"/>
                  <a:pt x="4725" y="20736"/>
                </a:cubicBezTo>
                <a:cubicBezTo>
                  <a:pt x="5805" y="20736"/>
                  <a:pt x="5805" y="20736"/>
                  <a:pt x="5805" y="20736"/>
                </a:cubicBezTo>
                <a:cubicBezTo>
                  <a:pt x="5805" y="14342"/>
                  <a:pt x="5805" y="14342"/>
                  <a:pt x="5805" y="14342"/>
                </a:cubicBezTo>
                <a:cubicBezTo>
                  <a:pt x="10125" y="14342"/>
                  <a:pt x="10125" y="14342"/>
                  <a:pt x="10125" y="14342"/>
                </a:cubicBezTo>
                <a:cubicBezTo>
                  <a:pt x="10125" y="20736"/>
                  <a:pt x="10125" y="20736"/>
                  <a:pt x="10125" y="20736"/>
                </a:cubicBezTo>
                <a:cubicBezTo>
                  <a:pt x="11205" y="20736"/>
                  <a:pt x="11205" y="20736"/>
                  <a:pt x="11205" y="20736"/>
                </a:cubicBezTo>
                <a:cubicBezTo>
                  <a:pt x="11205" y="0"/>
                  <a:pt x="11205" y="0"/>
                  <a:pt x="11205" y="0"/>
                </a:cubicBezTo>
                <a:cubicBezTo>
                  <a:pt x="15525" y="0"/>
                  <a:pt x="15525" y="0"/>
                  <a:pt x="15525" y="0"/>
                </a:cubicBezTo>
                <a:cubicBezTo>
                  <a:pt x="15525" y="20736"/>
                  <a:pt x="15525" y="20736"/>
                  <a:pt x="15525" y="20736"/>
                </a:cubicBezTo>
                <a:cubicBezTo>
                  <a:pt x="16605" y="20736"/>
                  <a:pt x="16605" y="20736"/>
                  <a:pt x="16605" y="20736"/>
                </a:cubicBezTo>
                <a:cubicBezTo>
                  <a:pt x="16605" y="3629"/>
                  <a:pt x="16605" y="3629"/>
                  <a:pt x="16605" y="3629"/>
                </a:cubicBezTo>
                <a:cubicBezTo>
                  <a:pt x="20925" y="3629"/>
                  <a:pt x="20925" y="3629"/>
                  <a:pt x="20925" y="3629"/>
                </a:cubicBezTo>
                <a:cubicBezTo>
                  <a:pt x="20925" y="20736"/>
                  <a:pt x="20925" y="20736"/>
                  <a:pt x="20925" y="20736"/>
                </a:cubicBezTo>
                <a:cubicBezTo>
                  <a:pt x="21195" y="20736"/>
                  <a:pt x="21195" y="20736"/>
                  <a:pt x="21195" y="20736"/>
                </a:cubicBezTo>
                <a:cubicBezTo>
                  <a:pt x="21465" y="20736"/>
                  <a:pt x="21600" y="20909"/>
                  <a:pt x="21600" y="21254"/>
                </a:cubicBezTo>
                <a:close/>
                <a:moveTo>
                  <a:pt x="3915" y="20736"/>
                </a:moveTo>
                <a:cubicBezTo>
                  <a:pt x="3915" y="11059"/>
                  <a:pt x="3915" y="11059"/>
                  <a:pt x="3915" y="11059"/>
                </a:cubicBezTo>
                <a:cubicBezTo>
                  <a:pt x="1080" y="11059"/>
                  <a:pt x="1080" y="11059"/>
                  <a:pt x="1080" y="11059"/>
                </a:cubicBezTo>
                <a:cubicBezTo>
                  <a:pt x="1080" y="20736"/>
                  <a:pt x="1080" y="20736"/>
                  <a:pt x="1080" y="20736"/>
                </a:cubicBezTo>
                <a:lnTo>
                  <a:pt x="3915" y="20736"/>
                </a:lnTo>
                <a:close/>
                <a:moveTo>
                  <a:pt x="9315" y="20736"/>
                </a:moveTo>
                <a:cubicBezTo>
                  <a:pt x="9315" y="15206"/>
                  <a:pt x="9315" y="15206"/>
                  <a:pt x="9315" y="15206"/>
                </a:cubicBezTo>
                <a:cubicBezTo>
                  <a:pt x="6480" y="15206"/>
                  <a:pt x="6480" y="15206"/>
                  <a:pt x="6480" y="15206"/>
                </a:cubicBezTo>
                <a:cubicBezTo>
                  <a:pt x="6480" y="20736"/>
                  <a:pt x="6480" y="20736"/>
                  <a:pt x="6480" y="20736"/>
                </a:cubicBezTo>
                <a:lnTo>
                  <a:pt x="9315" y="20736"/>
                </a:lnTo>
                <a:close/>
                <a:moveTo>
                  <a:pt x="14715" y="20736"/>
                </a:moveTo>
                <a:cubicBezTo>
                  <a:pt x="14715" y="19354"/>
                  <a:pt x="14715" y="19354"/>
                  <a:pt x="14715" y="19354"/>
                </a:cubicBezTo>
                <a:cubicBezTo>
                  <a:pt x="14715" y="16589"/>
                  <a:pt x="14715" y="16589"/>
                  <a:pt x="14715" y="16589"/>
                </a:cubicBezTo>
                <a:cubicBezTo>
                  <a:pt x="14715" y="13824"/>
                  <a:pt x="14715" y="13824"/>
                  <a:pt x="14715" y="13824"/>
                </a:cubicBezTo>
                <a:cubicBezTo>
                  <a:pt x="14715" y="11059"/>
                  <a:pt x="14715" y="11059"/>
                  <a:pt x="14715" y="11059"/>
                </a:cubicBezTo>
                <a:cubicBezTo>
                  <a:pt x="14715" y="8294"/>
                  <a:pt x="14715" y="8294"/>
                  <a:pt x="14715" y="8294"/>
                </a:cubicBezTo>
                <a:cubicBezTo>
                  <a:pt x="14715" y="5530"/>
                  <a:pt x="14715" y="5530"/>
                  <a:pt x="14715" y="5530"/>
                </a:cubicBezTo>
                <a:cubicBezTo>
                  <a:pt x="14715" y="2765"/>
                  <a:pt x="14715" y="2765"/>
                  <a:pt x="14715" y="2765"/>
                </a:cubicBezTo>
                <a:cubicBezTo>
                  <a:pt x="14715" y="864"/>
                  <a:pt x="14715" y="864"/>
                  <a:pt x="14715" y="864"/>
                </a:cubicBezTo>
                <a:cubicBezTo>
                  <a:pt x="13365" y="864"/>
                  <a:pt x="13365" y="864"/>
                  <a:pt x="13365" y="864"/>
                </a:cubicBezTo>
                <a:cubicBezTo>
                  <a:pt x="11880" y="864"/>
                  <a:pt x="11880" y="864"/>
                  <a:pt x="11880" y="864"/>
                </a:cubicBezTo>
                <a:cubicBezTo>
                  <a:pt x="11880" y="2765"/>
                  <a:pt x="11880" y="2765"/>
                  <a:pt x="11880" y="2765"/>
                </a:cubicBezTo>
                <a:cubicBezTo>
                  <a:pt x="11880" y="5530"/>
                  <a:pt x="11880" y="5530"/>
                  <a:pt x="11880" y="5530"/>
                </a:cubicBezTo>
                <a:cubicBezTo>
                  <a:pt x="11880" y="8294"/>
                  <a:pt x="11880" y="8294"/>
                  <a:pt x="11880" y="8294"/>
                </a:cubicBezTo>
                <a:cubicBezTo>
                  <a:pt x="11880" y="11059"/>
                  <a:pt x="11880" y="11059"/>
                  <a:pt x="11880" y="11059"/>
                </a:cubicBezTo>
                <a:cubicBezTo>
                  <a:pt x="11880" y="13824"/>
                  <a:pt x="11880" y="13824"/>
                  <a:pt x="11880" y="13824"/>
                </a:cubicBezTo>
                <a:cubicBezTo>
                  <a:pt x="11880" y="16589"/>
                  <a:pt x="11880" y="16589"/>
                  <a:pt x="11880" y="16589"/>
                </a:cubicBezTo>
                <a:cubicBezTo>
                  <a:pt x="11880" y="19354"/>
                  <a:pt x="11880" y="19354"/>
                  <a:pt x="11880" y="19354"/>
                </a:cubicBezTo>
                <a:cubicBezTo>
                  <a:pt x="11880" y="20736"/>
                  <a:pt x="11880" y="20736"/>
                  <a:pt x="11880" y="20736"/>
                </a:cubicBezTo>
                <a:cubicBezTo>
                  <a:pt x="12960" y="20736"/>
                  <a:pt x="12960" y="20736"/>
                  <a:pt x="12960" y="20736"/>
                </a:cubicBezTo>
                <a:cubicBezTo>
                  <a:pt x="12960" y="20563"/>
                  <a:pt x="13095" y="20218"/>
                  <a:pt x="13365" y="20218"/>
                </a:cubicBezTo>
                <a:cubicBezTo>
                  <a:pt x="13500" y="20218"/>
                  <a:pt x="13635" y="20563"/>
                  <a:pt x="13635" y="20736"/>
                </a:cubicBezTo>
                <a:lnTo>
                  <a:pt x="14715" y="20736"/>
                </a:lnTo>
                <a:close/>
                <a:moveTo>
                  <a:pt x="20115" y="20736"/>
                </a:moveTo>
                <a:cubicBezTo>
                  <a:pt x="20115" y="4666"/>
                  <a:pt x="20115" y="4666"/>
                  <a:pt x="20115" y="4666"/>
                </a:cubicBezTo>
                <a:cubicBezTo>
                  <a:pt x="17280" y="4666"/>
                  <a:pt x="17280" y="4666"/>
                  <a:pt x="17280" y="4666"/>
                </a:cubicBezTo>
                <a:cubicBezTo>
                  <a:pt x="17280" y="20736"/>
                  <a:pt x="17280" y="20736"/>
                  <a:pt x="17280" y="20736"/>
                </a:cubicBezTo>
                <a:lnTo>
                  <a:pt x="20115" y="2073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31" name="Freeform 1939"/>
          <p:cNvSpPr/>
          <p:nvPr/>
        </p:nvSpPr>
        <p:spPr>
          <a:xfrm>
            <a:off x="18339953" y="816263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20925"/>
                </a:moveTo>
                <a:cubicBezTo>
                  <a:pt x="21195" y="15795"/>
                  <a:pt x="21195" y="15795"/>
                  <a:pt x="21195" y="15795"/>
                </a:cubicBezTo>
                <a:cubicBezTo>
                  <a:pt x="18360" y="15795"/>
                  <a:pt x="18360" y="15795"/>
                  <a:pt x="18360" y="15795"/>
                </a:cubicBezTo>
                <a:cubicBezTo>
                  <a:pt x="18360" y="20925"/>
                  <a:pt x="18360" y="20925"/>
                  <a:pt x="18360" y="20925"/>
                </a:cubicBezTo>
                <a:cubicBezTo>
                  <a:pt x="17685" y="20925"/>
                  <a:pt x="17685" y="20925"/>
                  <a:pt x="17685" y="20925"/>
                </a:cubicBezTo>
                <a:cubicBezTo>
                  <a:pt x="17685" y="8235"/>
                  <a:pt x="17685" y="8235"/>
                  <a:pt x="17685" y="8235"/>
                </a:cubicBezTo>
                <a:cubicBezTo>
                  <a:pt x="14715" y="8235"/>
                  <a:pt x="14715" y="8235"/>
                  <a:pt x="14715" y="8235"/>
                </a:cubicBezTo>
                <a:cubicBezTo>
                  <a:pt x="14715" y="20925"/>
                  <a:pt x="14715" y="20925"/>
                  <a:pt x="14715" y="20925"/>
                </a:cubicBezTo>
                <a:cubicBezTo>
                  <a:pt x="14040" y="20925"/>
                  <a:pt x="14040" y="20925"/>
                  <a:pt x="14040" y="20925"/>
                </a:cubicBezTo>
                <a:cubicBezTo>
                  <a:pt x="14040" y="9720"/>
                  <a:pt x="14040" y="9720"/>
                  <a:pt x="14040" y="9720"/>
                </a:cubicBezTo>
                <a:cubicBezTo>
                  <a:pt x="11205" y="9720"/>
                  <a:pt x="11205" y="9720"/>
                  <a:pt x="11205" y="9720"/>
                </a:cubicBezTo>
                <a:cubicBezTo>
                  <a:pt x="11205" y="20925"/>
                  <a:pt x="11205" y="20925"/>
                  <a:pt x="11205" y="20925"/>
                </a:cubicBezTo>
                <a:cubicBezTo>
                  <a:pt x="10395" y="20925"/>
                  <a:pt x="10395" y="20925"/>
                  <a:pt x="10395" y="20925"/>
                </a:cubicBezTo>
                <a:cubicBezTo>
                  <a:pt x="10395" y="6885"/>
                  <a:pt x="10395" y="6885"/>
                  <a:pt x="10395" y="6885"/>
                </a:cubicBezTo>
                <a:cubicBezTo>
                  <a:pt x="7560" y="6885"/>
                  <a:pt x="7560" y="6885"/>
                  <a:pt x="7560" y="6885"/>
                </a:cubicBezTo>
                <a:cubicBezTo>
                  <a:pt x="7560" y="20925"/>
                  <a:pt x="7560" y="20925"/>
                  <a:pt x="7560" y="20925"/>
                </a:cubicBezTo>
                <a:cubicBezTo>
                  <a:pt x="6885" y="20925"/>
                  <a:pt x="6885" y="20925"/>
                  <a:pt x="6885" y="20925"/>
                </a:cubicBezTo>
                <a:cubicBezTo>
                  <a:pt x="6885" y="14445"/>
                  <a:pt x="6885" y="14445"/>
                  <a:pt x="6885" y="14445"/>
                </a:cubicBezTo>
                <a:cubicBezTo>
                  <a:pt x="3915" y="14445"/>
                  <a:pt x="3915" y="14445"/>
                  <a:pt x="3915" y="14445"/>
                </a:cubicBezTo>
                <a:cubicBezTo>
                  <a:pt x="3915" y="20925"/>
                  <a:pt x="3915" y="20925"/>
                  <a:pt x="3915" y="20925"/>
                </a:cubicBezTo>
                <a:cubicBezTo>
                  <a:pt x="3240" y="20925"/>
                  <a:pt x="3240" y="20925"/>
                  <a:pt x="3240" y="20925"/>
                </a:cubicBezTo>
                <a:cubicBezTo>
                  <a:pt x="3240" y="12555"/>
                  <a:pt x="3240" y="12555"/>
                  <a:pt x="3240" y="12555"/>
                </a:cubicBezTo>
                <a:cubicBezTo>
                  <a:pt x="405" y="12555"/>
                  <a:pt x="405" y="12555"/>
                  <a:pt x="405" y="12555"/>
                </a:cubicBezTo>
                <a:cubicBezTo>
                  <a:pt x="405" y="20925"/>
                  <a:pt x="405" y="20925"/>
                  <a:pt x="405" y="20925"/>
                </a:cubicBezTo>
                <a:cubicBezTo>
                  <a:pt x="135" y="20925"/>
                  <a:pt x="0" y="21060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3240" y="21600"/>
                  <a:pt x="3240" y="21600"/>
                  <a:pt x="3240" y="21600"/>
                </a:cubicBezTo>
                <a:cubicBezTo>
                  <a:pt x="3915" y="21600"/>
                  <a:pt x="3915" y="21600"/>
                  <a:pt x="3915" y="21600"/>
                </a:cubicBezTo>
                <a:cubicBezTo>
                  <a:pt x="6885" y="21600"/>
                  <a:pt x="6885" y="21600"/>
                  <a:pt x="6885" y="21600"/>
                </a:cubicBezTo>
                <a:cubicBezTo>
                  <a:pt x="7560" y="21600"/>
                  <a:pt x="7560" y="21600"/>
                  <a:pt x="7560" y="21600"/>
                </a:cubicBezTo>
                <a:cubicBezTo>
                  <a:pt x="10395" y="21600"/>
                  <a:pt x="10395" y="21600"/>
                  <a:pt x="10395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14040" y="21600"/>
                  <a:pt x="14040" y="21600"/>
                  <a:pt x="14040" y="21600"/>
                </a:cubicBezTo>
                <a:cubicBezTo>
                  <a:pt x="14715" y="21600"/>
                  <a:pt x="14715" y="21600"/>
                  <a:pt x="14715" y="21600"/>
                </a:cubicBezTo>
                <a:cubicBezTo>
                  <a:pt x="17685" y="21600"/>
                  <a:pt x="17685" y="21600"/>
                  <a:pt x="17685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21060"/>
                  <a:pt x="21465" y="20925"/>
                  <a:pt x="21195" y="20925"/>
                </a:cubicBezTo>
                <a:close/>
                <a:moveTo>
                  <a:pt x="2565" y="13365"/>
                </a:moveTo>
                <a:cubicBezTo>
                  <a:pt x="2565" y="15795"/>
                  <a:pt x="2565" y="15795"/>
                  <a:pt x="2565" y="15795"/>
                </a:cubicBezTo>
                <a:cubicBezTo>
                  <a:pt x="1080" y="15795"/>
                  <a:pt x="1080" y="15795"/>
                  <a:pt x="1080" y="15795"/>
                </a:cubicBezTo>
                <a:cubicBezTo>
                  <a:pt x="1080" y="13365"/>
                  <a:pt x="1080" y="13365"/>
                  <a:pt x="1080" y="13365"/>
                </a:cubicBezTo>
                <a:lnTo>
                  <a:pt x="2565" y="13365"/>
                </a:lnTo>
                <a:close/>
                <a:moveTo>
                  <a:pt x="1080" y="20925"/>
                </a:moveTo>
                <a:cubicBezTo>
                  <a:pt x="1080" y="16605"/>
                  <a:pt x="1080" y="16605"/>
                  <a:pt x="1080" y="16605"/>
                </a:cubicBezTo>
                <a:cubicBezTo>
                  <a:pt x="2565" y="16605"/>
                  <a:pt x="2565" y="16605"/>
                  <a:pt x="2565" y="16605"/>
                </a:cubicBezTo>
                <a:cubicBezTo>
                  <a:pt x="2565" y="20925"/>
                  <a:pt x="2565" y="20925"/>
                  <a:pt x="2565" y="20925"/>
                </a:cubicBezTo>
                <a:lnTo>
                  <a:pt x="1080" y="20925"/>
                </a:lnTo>
                <a:close/>
                <a:moveTo>
                  <a:pt x="6075" y="15120"/>
                </a:moveTo>
                <a:cubicBezTo>
                  <a:pt x="6075" y="17685"/>
                  <a:pt x="6075" y="17685"/>
                  <a:pt x="6075" y="17685"/>
                </a:cubicBezTo>
                <a:cubicBezTo>
                  <a:pt x="4725" y="17685"/>
                  <a:pt x="4725" y="17685"/>
                  <a:pt x="4725" y="17685"/>
                </a:cubicBezTo>
                <a:cubicBezTo>
                  <a:pt x="4725" y="15120"/>
                  <a:pt x="4725" y="15120"/>
                  <a:pt x="4725" y="15120"/>
                </a:cubicBezTo>
                <a:lnTo>
                  <a:pt x="6075" y="15120"/>
                </a:lnTo>
                <a:close/>
                <a:moveTo>
                  <a:pt x="4725" y="20925"/>
                </a:moveTo>
                <a:cubicBezTo>
                  <a:pt x="4725" y="18360"/>
                  <a:pt x="4725" y="18360"/>
                  <a:pt x="4725" y="18360"/>
                </a:cubicBezTo>
                <a:cubicBezTo>
                  <a:pt x="6075" y="18360"/>
                  <a:pt x="6075" y="18360"/>
                  <a:pt x="6075" y="18360"/>
                </a:cubicBezTo>
                <a:cubicBezTo>
                  <a:pt x="6075" y="20925"/>
                  <a:pt x="6075" y="20925"/>
                  <a:pt x="6075" y="20925"/>
                </a:cubicBezTo>
                <a:lnTo>
                  <a:pt x="4725" y="20925"/>
                </a:lnTo>
                <a:close/>
                <a:moveTo>
                  <a:pt x="9720" y="7560"/>
                </a:moveTo>
                <a:cubicBezTo>
                  <a:pt x="9720" y="10125"/>
                  <a:pt x="9720" y="10125"/>
                  <a:pt x="9720" y="10125"/>
                </a:cubicBezTo>
                <a:cubicBezTo>
                  <a:pt x="8235" y="10125"/>
                  <a:pt x="8235" y="10125"/>
                  <a:pt x="8235" y="10125"/>
                </a:cubicBezTo>
                <a:cubicBezTo>
                  <a:pt x="8235" y="7560"/>
                  <a:pt x="8235" y="7560"/>
                  <a:pt x="8235" y="7560"/>
                </a:cubicBezTo>
                <a:lnTo>
                  <a:pt x="9720" y="7560"/>
                </a:lnTo>
                <a:close/>
                <a:moveTo>
                  <a:pt x="8235" y="20925"/>
                </a:moveTo>
                <a:cubicBezTo>
                  <a:pt x="8235" y="10800"/>
                  <a:pt x="8235" y="10800"/>
                  <a:pt x="8235" y="10800"/>
                </a:cubicBezTo>
                <a:cubicBezTo>
                  <a:pt x="9720" y="10800"/>
                  <a:pt x="9720" y="10800"/>
                  <a:pt x="9720" y="10800"/>
                </a:cubicBezTo>
                <a:cubicBezTo>
                  <a:pt x="9720" y="20925"/>
                  <a:pt x="9720" y="20925"/>
                  <a:pt x="9720" y="20925"/>
                </a:cubicBezTo>
                <a:lnTo>
                  <a:pt x="8235" y="20925"/>
                </a:lnTo>
                <a:close/>
                <a:moveTo>
                  <a:pt x="13365" y="10395"/>
                </a:moveTo>
                <a:cubicBezTo>
                  <a:pt x="13365" y="12960"/>
                  <a:pt x="13365" y="12960"/>
                  <a:pt x="13365" y="12960"/>
                </a:cubicBezTo>
                <a:cubicBezTo>
                  <a:pt x="11880" y="12960"/>
                  <a:pt x="11880" y="12960"/>
                  <a:pt x="11880" y="12960"/>
                </a:cubicBezTo>
                <a:cubicBezTo>
                  <a:pt x="11880" y="10395"/>
                  <a:pt x="11880" y="10395"/>
                  <a:pt x="11880" y="10395"/>
                </a:cubicBezTo>
                <a:lnTo>
                  <a:pt x="13365" y="10395"/>
                </a:lnTo>
                <a:close/>
                <a:moveTo>
                  <a:pt x="11880" y="20925"/>
                </a:moveTo>
                <a:cubicBezTo>
                  <a:pt x="11880" y="13635"/>
                  <a:pt x="11880" y="13635"/>
                  <a:pt x="11880" y="13635"/>
                </a:cubicBezTo>
                <a:cubicBezTo>
                  <a:pt x="13365" y="13635"/>
                  <a:pt x="13365" y="13635"/>
                  <a:pt x="13365" y="13635"/>
                </a:cubicBezTo>
                <a:cubicBezTo>
                  <a:pt x="13365" y="20925"/>
                  <a:pt x="13365" y="20925"/>
                  <a:pt x="13365" y="20925"/>
                </a:cubicBezTo>
                <a:lnTo>
                  <a:pt x="11880" y="20925"/>
                </a:lnTo>
                <a:close/>
                <a:moveTo>
                  <a:pt x="16875" y="9045"/>
                </a:moveTo>
                <a:cubicBezTo>
                  <a:pt x="16875" y="14445"/>
                  <a:pt x="16875" y="14445"/>
                  <a:pt x="16875" y="14445"/>
                </a:cubicBezTo>
                <a:cubicBezTo>
                  <a:pt x="15525" y="14445"/>
                  <a:pt x="15525" y="14445"/>
                  <a:pt x="15525" y="14445"/>
                </a:cubicBezTo>
                <a:cubicBezTo>
                  <a:pt x="15525" y="9045"/>
                  <a:pt x="15525" y="9045"/>
                  <a:pt x="15525" y="9045"/>
                </a:cubicBezTo>
                <a:lnTo>
                  <a:pt x="16875" y="9045"/>
                </a:lnTo>
                <a:close/>
                <a:moveTo>
                  <a:pt x="15525" y="20925"/>
                </a:moveTo>
                <a:cubicBezTo>
                  <a:pt x="15525" y="15120"/>
                  <a:pt x="15525" y="15120"/>
                  <a:pt x="15525" y="15120"/>
                </a:cubicBezTo>
                <a:cubicBezTo>
                  <a:pt x="16875" y="15120"/>
                  <a:pt x="16875" y="15120"/>
                  <a:pt x="16875" y="15120"/>
                </a:cubicBezTo>
                <a:cubicBezTo>
                  <a:pt x="16875" y="20925"/>
                  <a:pt x="16875" y="20925"/>
                  <a:pt x="16875" y="20925"/>
                </a:cubicBezTo>
                <a:lnTo>
                  <a:pt x="15525" y="20925"/>
                </a:lnTo>
                <a:close/>
                <a:moveTo>
                  <a:pt x="20520" y="16605"/>
                </a:moveTo>
                <a:cubicBezTo>
                  <a:pt x="20520" y="18360"/>
                  <a:pt x="20520" y="18360"/>
                  <a:pt x="20520" y="18360"/>
                </a:cubicBezTo>
                <a:cubicBezTo>
                  <a:pt x="19035" y="18360"/>
                  <a:pt x="19035" y="18360"/>
                  <a:pt x="19035" y="18360"/>
                </a:cubicBezTo>
                <a:cubicBezTo>
                  <a:pt x="19035" y="16605"/>
                  <a:pt x="19035" y="16605"/>
                  <a:pt x="19035" y="16605"/>
                </a:cubicBezTo>
                <a:lnTo>
                  <a:pt x="20520" y="16605"/>
                </a:lnTo>
                <a:close/>
                <a:moveTo>
                  <a:pt x="19035" y="20925"/>
                </a:moveTo>
                <a:cubicBezTo>
                  <a:pt x="19035" y="19035"/>
                  <a:pt x="19035" y="19035"/>
                  <a:pt x="19035" y="19035"/>
                </a:cubicBezTo>
                <a:cubicBezTo>
                  <a:pt x="20520" y="19035"/>
                  <a:pt x="20520" y="19035"/>
                  <a:pt x="20520" y="19035"/>
                </a:cubicBezTo>
                <a:cubicBezTo>
                  <a:pt x="20520" y="20925"/>
                  <a:pt x="20520" y="20925"/>
                  <a:pt x="20520" y="20925"/>
                </a:cubicBezTo>
                <a:lnTo>
                  <a:pt x="19035" y="20925"/>
                </a:lnTo>
                <a:close/>
                <a:moveTo>
                  <a:pt x="0" y="405"/>
                </a:moveTo>
                <a:cubicBezTo>
                  <a:pt x="0" y="135"/>
                  <a:pt x="135" y="0"/>
                  <a:pt x="40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465" y="0"/>
                  <a:pt x="21600" y="135"/>
                  <a:pt x="21600" y="405"/>
                </a:cubicBezTo>
                <a:cubicBezTo>
                  <a:pt x="21600" y="540"/>
                  <a:pt x="21465" y="675"/>
                  <a:pt x="21195" y="675"/>
                </a:cubicBezTo>
                <a:cubicBezTo>
                  <a:pt x="405" y="675"/>
                  <a:pt x="405" y="675"/>
                  <a:pt x="405" y="675"/>
                </a:cubicBezTo>
                <a:cubicBezTo>
                  <a:pt x="135" y="675"/>
                  <a:pt x="0" y="540"/>
                  <a:pt x="0" y="405"/>
                </a:cubicBezTo>
                <a:close/>
                <a:moveTo>
                  <a:pt x="15525" y="4320"/>
                </a:moveTo>
                <a:cubicBezTo>
                  <a:pt x="15525" y="4185"/>
                  <a:pt x="15660" y="3915"/>
                  <a:pt x="15795" y="3915"/>
                </a:cubicBezTo>
                <a:cubicBezTo>
                  <a:pt x="18765" y="3915"/>
                  <a:pt x="18765" y="3915"/>
                  <a:pt x="18765" y="3915"/>
                </a:cubicBezTo>
                <a:cubicBezTo>
                  <a:pt x="18900" y="3915"/>
                  <a:pt x="19035" y="4185"/>
                  <a:pt x="19035" y="4320"/>
                </a:cubicBezTo>
                <a:cubicBezTo>
                  <a:pt x="19035" y="4455"/>
                  <a:pt x="18900" y="4725"/>
                  <a:pt x="18765" y="4725"/>
                </a:cubicBezTo>
                <a:cubicBezTo>
                  <a:pt x="15795" y="4725"/>
                  <a:pt x="15795" y="4725"/>
                  <a:pt x="15795" y="4725"/>
                </a:cubicBezTo>
                <a:cubicBezTo>
                  <a:pt x="15660" y="4725"/>
                  <a:pt x="15525" y="4455"/>
                  <a:pt x="15525" y="4320"/>
                </a:cubicBezTo>
                <a:close/>
                <a:moveTo>
                  <a:pt x="20790" y="4050"/>
                </a:moveTo>
                <a:cubicBezTo>
                  <a:pt x="20790" y="4185"/>
                  <a:pt x="20925" y="4185"/>
                  <a:pt x="20925" y="4320"/>
                </a:cubicBezTo>
                <a:cubicBezTo>
                  <a:pt x="20925" y="4455"/>
                  <a:pt x="20790" y="4455"/>
                  <a:pt x="20790" y="4590"/>
                </a:cubicBezTo>
                <a:cubicBezTo>
                  <a:pt x="20655" y="4590"/>
                  <a:pt x="20655" y="4725"/>
                  <a:pt x="20520" y="4725"/>
                </a:cubicBezTo>
                <a:cubicBezTo>
                  <a:pt x="20385" y="4725"/>
                  <a:pt x="20385" y="4590"/>
                  <a:pt x="20250" y="4590"/>
                </a:cubicBezTo>
                <a:cubicBezTo>
                  <a:pt x="20250" y="4455"/>
                  <a:pt x="20115" y="4455"/>
                  <a:pt x="20115" y="4320"/>
                </a:cubicBezTo>
                <a:cubicBezTo>
                  <a:pt x="20115" y="4185"/>
                  <a:pt x="20250" y="4185"/>
                  <a:pt x="20250" y="4050"/>
                </a:cubicBezTo>
                <a:cubicBezTo>
                  <a:pt x="20385" y="3915"/>
                  <a:pt x="20655" y="3915"/>
                  <a:pt x="20790" y="4050"/>
                </a:cubicBezTo>
                <a:close/>
                <a:moveTo>
                  <a:pt x="20925" y="2565"/>
                </a:moveTo>
                <a:cubicBezTo>
                  <a:pt x="20925" y="2700"/>
                  <a:pt x="20655" y="2835"/>
                  <a:pt x="20520" y="2835"/>
                </a:cubicBezTo>
                <a:cubicBezTo>
                  <a:pt x="19440" y="2835"/>
                  <a:pt x="19440" y="2835"/>
                  <a:pt x="19440" y="2835"/>
                </a:cubicBezTo>
                <a:cubicBezTo>
                  <a:pt x="19305" y="2835"/>
                  <a:pt x="19035" y="2700"/>
                  <a:pt x="19035" y="2565"/>
                </a:cubicBezTo>
                <a:cubicBezTo>
                  <a:pt x="19035" y="2295"/>
                  <a:pt x="19305" y="2160"/>
                  <a:pt x="19440" y="2160"/>
                </a:cubicBezTo>
                <a:cubicBezTo>
                  <a:pt x="20520" y="2160"/>
                  <a:pt x="20520" y="2160"/>
                  <a:pt x="20520" y="2160"/>
                </a:cubicBezTo>
                <a:cubicBezTo>
                  <a:pt x="20655" y="2160"/>
                  <a:pt x="20925" y="2295"/>
                  <a:pt x="20925" y="2565"/>
                </a:cubicBezTo>
                <a:close/>
                <a:moveTo>
                  <a:pt x="15525" y="2565"/>
                </a:moveTo>
                <a:cubicBezTo>
                  <a:pt x="15525" y="2295"/>
                  <a:pt x="15660" y="2160"/>
                  <a:pt x="15795" y="2160"/>
                </a:cubicBezTo>
                <a:cubicBezTo>
                  <a:pt x="16605" y="2160"/>
                  <a:pt x="16605" y="2160"/>
                  <a:pt x="16605" y="2160"/>
                </a:cubicBezTo>
                <a:cubicBezTo>
                  <a:pt x="16740" y="2160"/>
                  <a:pt x="16875" y="2295"/>
                  <a:pt x="16875" y="2565"/>
                </a:cubicBezTo>
                <a:cubicBezTo>
                  <a:pt x="16875" y="2700"/>
                  <a:pt x="16740" y="2835"/>
                  <a:pt x="16605" y="2835"/>
                </a:cubicBezTo>
                <a:cubicBezTo>
                  <a:pt x="15795" y="2835"/>
                  <a:pt x="15795" y="2835"/>
                  <a:pt x="15795" y="2835"/>
                </a:cubicBezTo>
                <a:cubicBezTo>
                  <a:pt x="15660" y="2835"/>
                  <a:pt x="15525" y="2700"/>
                  <a:pt x="15525" y="2565"/>
                </a:cubicBezTo>
                <a:close/>
                <a:moveTo>
                  <a:pt x="17955" y="2835"/>
                </a:moveTo>
                <a:cubicBezTo>
                  <a:pt x="17955" y="2835"/>
                  <a:pt x="17820" y="2835"/>
                  <a:pt x="17685" y="2835"/>
                </a:cubicBezTo>
                <a:cubicBezTo>
                  <a:pt x="17685" y="2700"/>
                  <a:pt x="17685" y="2565"/>
                  <a:pt x="17685" y="2565"/>
                </a:cubicBezTo>
                <a:cubicBezTo>
                  <a:pt x="17685" y="2430"/>
                  <a:pt x="17685" y="2295"/>
                  <a:pt x="17685" y="2295"/>
                </a:cubicBezTo>
                <a:cubicBezTo>
                  <a:pt x="17820" y="2160"/>
                  <a:pt x="18090" y="2160"/>
                  <a:pt x="18225" y="2295"/>
                </a:cubicBezTo>
                <a:cubicBezTo>
                  <a:pt x="18360" y="2295"/>
                  <a:pt x="18360" y="2430"/>
                  <a:pt x="18360" y="2565"/>
                </a:cubicBezTo>
                <a:cubicBezTo>
                  <a:pt x="18360" y="2565"/>
                  <a:pt x="18360" y="2700"/>
                  <a:pt x="18225" y="2835"/>
                </a:cubicBezTo>
                <a:cubicBezTo>
                  <a:pt x="18225" y="2835"/>
                  <a:pt x="18090" y="2835"/>
                  <a:pt x="17955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32" name="Freeform 1940"/>
          <p:cNvSpPr/>
          <p:nvPr/>
        </p:nvSpPr>
        <p:spPr>
          <a:xfrm>
            <a:off x="18339953" y="940088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05"/>
                </a:moveTo>
                <a:cubicBezTo>
                  <a:pt x="0" y="135"/>
                  <a:pt x="135" y="0"/>
                  <a:pt x="40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465" y="0"/>
                  <a:pt x="21600" y="135"/>
                  <a:pt x="21600" y="405"/>
                </a:cubicBezTo>
                <a:cubicBezTo>
                  <a:pt x="21600" y="540"/>
                  <a:pt x="21465" y="675"/>
                  <a:pt x="21195" y="675"/>
                </a:cubicBezTo>
                <a:cubicBezTo>
                  <a:pt x="405" y="675"/>
                  <a:pt x="405" y="675"/>
                  <a:pt x="405" y="675"/>
                </a:cubicBezTo>
                <a:cubicBezTo>
                  <a:pt x="135" y="675"/>
                  <a:pt x="0" y="540"/>
                  <a:pt x="0" y="405"/>
                </a:cubicBezTo>
                <a:close/>
                <a:moveTo>
                  <a:pt x="21600" y="21195"/>
                </a:moveTo>
                <a:cubicBezTo>
                  <a:pt x="21600" y="21465"/>
                  <a:pt x="21465" y="21600"/>
                  <a:pt x="21195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16875" y="21600"/>
                  <a:pt x="16875" y="21600"/>
                  <a:pt x="1687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2960" y="21600"/>
                  <a:pt x="12960" y="21600"/>
                  <a:pt x="12960" y="21600"/>
                </a:cubicBezTo>
                <a:cubicBezTo>
                  <a:pt x="12555" y="21600"/>
                  <a:pt x="12555" y="21600"/>
                  <a:pt x="12555" y="21600"/>
                </a:cubicBezTo>
                <a:cubicBezTo>
                  <a:pt x="9045" y="21600"/>
                  <a:pt x="9045" y="21600"/>
                  <a:pt x="9045" y="21600"/>
                </a:cubicBezTo>
                <a:cubicBezTo>
                  <a:pt x="8640" y="21600"/>
                  <a:pt x="8640" y="21600"/>
                  <a:pt x="8640" y="21600"/>
                </a:cubicBezTo>
                <a:cubicBezTo>
                  <a:pt x="4995" y="21600"/>
                  <a:pt x="4995" y="21600"/>
                  <a:pt x="4995" y="21600"/>
                </a:cubicBezTo>
                <a:cubicBezTo>
                  <a:pt x="4725" y="21600"/>
                  <a:pt x="4725" y="21600"/>
                  <a:pt x="4725" y="21600"/>
                </a:cubicBezTo>
                <a:cubicBezTo>
                  <a:pt x="1080" y="21600"/>
                  <a:pt x="1080" y="21600"/>
                  <a:pt x="1080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465"/>
                  <a:pt x="0" y="21195"/>
                </a:cubicBezTo>
                <a:cubicBezTo>
                  <a:pt x="0" y="21060"/>
                  <a:pt x="135" y="20925"/>
                  <a:pt x="405" y="20925"/>
                </a:cubicBezTo>
                <a:cubicBezTo>
                  <a:pt x="1080" y="20925"/>
                  <a:pt x="1080" y="20925"/>
                  <a:pt x="1080" y="20925"/>
                </a:cubicBezTo>
                <a:cubicBezTo>
                  <a:pt x="1080" y="16200"/>
                  <a:pt x="1080" y="16200"/>
                  <a:pt x="1080" y="16200"/>
                </a:cubicBezTo>
                <a:cubicBezTo>
                  <a:pt x="1080" y="15525"/>
                  <a:pt x="1080" y="15525"/>
                  <a:pt x="1080" y="15525"/>
                </a:cubicBezTo>
                <a:cubicBezTo>
                  <a:pt x="1080" y="13635"/>
                  <a:pt x="1080" y="13635"/>
                  <a:pt x="1080" y="13635"/>
                </a:cubicBezTo>
                <a:cubicBezTo>
                  <a:pt x="4725" y="13635"/>
                  <a:pt x="4725" y="13635"/>
                  <a:pt x="4725" y="13635"/>
                </a:cubicBezTo>
                <a:cubicBezTo>
                  <a:pt x="4725" y="15525"/>
                  <a:pt x="4725" y="15525"/>
                  <a:pt x="4725" y="15525"/>
                </a:cubicBezTo>
                <a:cubicBezTo>
                  <a:pt x="4725" y="16200"/>
                  <a:pt x="4725" y="16200"/>
                  <a:pt x="4725" y="16200"/>
                </a:cubicBezTo>
                <a:cubicBezTo>
                  <a:pt x="4725" y="20925"/>
                  <a:pt x="4725" y="20925"/>
                  <a:pt x="4725" y="20925"/>
                </a:cubicBezTo>
                <a:cubicBezTo>
                  <a:pt x="4995" y="20925"/>
                  <a:pt x="4995" y="20925"/>
                  <a:pt x="4995" y="20925"/>
                </a:cubicBezTo>
                <a:cubicBezTo>
                  <a:pt x="4995" y="16200"/>
                  <a:pt x="4995" y="16200"/>
                  <a:pt x="4995" y="16200"/>
                </a:cubicBezTo>
                <a:cubicBezTo>
                  <a:pt x="4995" y="15525"/>
                  <a:pt x="4995" y="15525"/>
                  <a:pt x="4995" y="15525"/>
                </a:cubicBezTo>
                <a:cubicBezTo>
                  <a:pt x="4995" y="10125"/>
                  <a:pt x="4995" y="10125"/>
                  <a:pt x="4995" y="10125"/>
                </a:cubicBezTo>
                <a:cubicBezTo>
                  <a:pt x="8640" y="10125"/>
                  <a:pt x="8640" y="10125"/>
                  <a:pt x="8640" y="10125"/>
                </a:cubicBezTo>
                <a:cubicBezTo>
                  <a:pt x="8640" y="15525"/>
                  <a:pt x="8640" y="15525"/>
                  <a:pt x="8640" y="15525"/>
                </a:cubicBezTo>
                <a:cubicBezTo>
                  <a:pt x="8640" y="16200"/>
                  <a:pt x="8640" y="16200"/>
                  <a:pt x="8640" y="16200"/>
                </a:cubicBezTo>
                <a:cubicBezTo>
                  <a:pt x="8640" y="20925"/>
                  <a:pt x="8640" y="20925"/>
                  <a:pt x="8640" y="20925"/>
                </a:cubicBezTo>
                <a:cubicBezTo>
                  <a:pt x="9045" y="20925"/>
                  <a:pt x="9045" y="20925"/>
                  <a:pt x="9045" y="20925"/>
                </a:cubicBezTo>
                <a:cubicBezTo>
                  <a:pt x="9045" y="16200"/>
                  <a:pt x="9045" y="16200"/>
                  <a:pt x="9045" y="16200"/>
                </a:cubicBezTo>
                <a:cubicBezTo>
                  <a:pt x="9045" y="15525"/>
                  <a:pt x="9045" y="15525"/>
                  <a:pt x="9045" y="15525"/>
                </a:cubicBezTo>
                <a:cubicBezTo>
                  <a:pt x="9045" y="7965"/>
                  <a:pt x="9045" y="7965"/>
                  <a:pt x="9045" y="7965"/>
                </a:cubicBezTo>
                <a:cubicBezTo>
                  <a:pt x="12555" y="7965"/>
                  <a:pt x="12555" y="7965"/>
                  <a:pt x="12555" y="7965"/>
                </a:cubicBezTo>
                <a:cubicBezTo>
                  <a:pt x="12555" y="15525"/>
                  <a:pt x="12555" y="15525"/>
                  <a:pt x="12555" y="15525"/>
                </a:cubicBezTo>
                <a:cubicBezTo>
                  <a:pt x="12555" y="16200"/>
                  <a:pt x="12555" y="16200"/>
                  <a:pt x="12555" y="16200"/>
                </a:cubicBezTo>
                <a:cubicBezTo>
                  <a:pt x="12555" y="20925"/>
                  <a:pt x="12555" y="20925"/>
                  <a:pt x="12555" y="20925"/>
                </a:cubicBezTo>
                <a:cubicBezTo>
                  <a:pt x="12960" y="20925"/>
                  <a:pt x="12960" y="20925"/>
                  <a:pt x="12960" y="20925"/>
                </a:cubicBezTo>
                <a:cubicBezTo>
                  <a:pt x="12960" y="16200"/>
                  <a:pt x="12960" y="16200"/>
                  <a:pt x="12960" y="16200"/>
                </a:cubicBezTo>
                <a:cubicBezTo>
                  <a:pt x="12960" y="15525"/>
                  <a:pt x="12960" y="15525"/>
                  <a:pt x="12960" y="15525"/>
                </a:cubicBezTo>
                <a:cubicBezTo>
                  <a:pt x="12960" y="11880"/>
                  <a:pt x="12960" y="11880"/>
                  <a:pt x="12960" y="11880"/>
                </a:cubicBezTo>
                <a:cubicBezTo>
                  <a:pt x="16605" y="11880"/>
                  <a:pt x="16605" y="11880"/>
                  <a:pt x="16605" y="11880"/>
                </a:cubicBezTo>
                <a:cubicBezTo>
                  <a:pt x="16605" y="15525"/>
                  <a:pt x="16605" y="15525"/>
                  <a:pt x="16605" y="15525"/>
                </a:cubicBezTo>
                <a:cubicBezTo>
                  <a:pt x="16605" y="16200"/>
                  <a:pt x="16605" y="16200"/>
                  <a:pt x="16605" y="16200"/>
                </a:cubicBezTo>
                <a:cubicBezTo>
                  <a:pt x="16605" y="20925"/>
                  <a:pt x="16605" y="20925"/>
                  <a:pt x="16605" y="20925"/>
                </a:cubicBezTo>
                <a:cubicBezTo>
                  <a:pt x="16875" y="20925"/>
                  <a:pt x="16875" y="20925"/>
                  <a:pt x="16875" y="20925"/>
                </a:cubicBezTo>
                <a:cubicBezTo>
                  <a:pt x="16875" y="16200"/>
                  <a:pt x="16875" y="16200"/>
                  <a:pt x="16875" y="16200"/>
                </a:cubicBezTo>
                <a:cubicBezTo>
                  <a:pt x="16875" y="15525"/>
                  <a:pt x="16875" y="15525"/>
                  <a:pt x="16875" y="15525"/>
                </a:cubicBezTo>
                <a:cubicBezTo>
                  <a:pt x="16875" y="4320"/>
                  <a:pt x="16875" y="4320"/>
                  <a:pt x="16875" y="4320"/>
                </a:cubicBezTo>
                <a:cubicBezTo>
                  <a:pt x="20520" y="4320"/>
                  <a:pt x="20520" y="4320"/>
                  <a:pt x="20520" y="4320"/>
                </a:cubicBezTo>
                <a:cubicBezTo>
                  <a:pt x="20520" y="15525"/>
                  <a:pt x="20520" y="15525"/>
                  <a:pt x="20520" y="15525"/>
                </a:cubicBezTo>
                <a:cubicBezTo>
                  <a:pt x="20520" y="16200"/>
                  <a:pt x="20520" y="16200"/>
                  <a:pt x="20520" y="16200"/>
                </a:cubicBezTo>
                <a:cubicBezTo>
                  <a:pt x="20520" y="20925"/>
                  <a:pt x="20520" y="20925"/>
                  <a:pt x="20520" y="20925"/>
                </a:cubicBezTo>
                <a:cubicBezTo>
                  <a:pt x="21195" y="20925"/>
                  <a:pt x="21195" y="20925"/>
                  <a:pt x="21195" y="20925"/>
                </a:cubicBezTo>
                <a:cubicBezTo>
                  <a:pt x="21465" y="20925"/>
                  <a:pt x="21600" y="21060"/>
                  <a:pt x="21600" y="21195"/>
                </a:cubicBezTo>
                <a:close/>
                <a:moveTo>
                  <a:pt x="1755" y="15525"/>
                </a:moveTo>
                <a:cubicBezTo>
                  <a:pt x="3915" y="15525"/>
                  <a:pt x="3915" y="15525"/>
                  <a:pt x="3915" y="15525"/>
                </a:cubicBezTo>
                <a:cubicBezTo>
                  <a:pt x="3915" y="14445"/>
                  <a:pt x="3915" y="14445"/>
                  <a:pt x="3915" y="14445"/>
                </a:cubicBezTo>
                <a:cubicBezTo>
                  <a:pt x="1755" y="14445"/>
                  <a:pt x="1755" y="14445"/>
                  <a:pt x="1755" y="14445"/>
                </a:cubicBezTo>
                <a:lnTo>
                  <a:pt x="1755" y="15525"/>
                </a:lnTo>
                <a:close/>
                <a:moveTo>
                  <a:pt x="3915" y="20925"/>
                </a:moveTo>
                <a:cubicBezTo>
                  <a:pt x="3915" y="16200"/>
                  <a:pt x="3915" y="16200"/>
                  <a:pt x="3915" y="16200"/>
                </a:cubicBezTo>
                <a:cubicBezTo>
                  <a:pt x="1755" y="16200"/>
                  <a:pt x="1755" y="16200"/>
                  <a:pt x="1755" y="16200"/>
                </a:cubicBezTo>
                <a:cubicBezTo>
                  <a:pt x="1755" y="20925"/>
                  <a:pt x="1755" y="20925"/>
                  <a:pt x="1755" y="20925"/>
                </a:cubicBezTo>
                <a:lnTo>
                  <a:pt x="3915" y="20925"/>
                </a:lnTo>
                <a:close/>
                <a:moveTo>
                  <a:pt x="5805" y="15525"/>
                </a:moveTo>
                <a:cubicBezTo>
                  <a:pt x="7965" y="15525"/>
                  <a:pt x="7965" y="15525"/>
                  <a:pt x="7965" y="15525"/>
                </a:cubicBezTo>
                <a:cubicBezTo>
                  <a:pt x="7965" y="10800"/>
                  <a:pt x="7965" y="10800"/>
                  <a:pt x="7965" y="10800"/>
                </a:cubicBezTo>
                <a:cubicBezTo>
                  <a:pt x="5805" y="10800"/>
                  <a:pt x="5805" y="10800"/>
                  <a:pt x="5805" y="10800"/>
                </a:cubicBezTo>
                <a:lnTo>
                  <a:pt x="5805" y="15525"/>
                </a:lnTo>
                <a:close/>
                <a:moveTo>
                  <a:pt x="7965" y="20925"/>
                </a:moveTo>
                <a:cubicBezTo>
                  <a:pt x="7965" y="16200"/>
                  <a:pt x="7965" y="16200"/>
                  <a:pt x="7965" y="16200"/>
                </a:cubicBezTo>
                <a:cubicBezTo>
                  <a:pt x="5805" y="16200"/>
                  <a:pt x="5805" y="16200"/>
                  <a:pt x="5805" y="16200"/>
                </a:cubicBezTo>
                <a:cubicBezTo>
                  <a:pt x="5805" y="20925"/>
                  <a:pt x="5805" y="20925"/>
                  <a:pt x="5805" y="20925"/>
                </a:cubicBezTo>
                <a:lnTo>
                  <a:pt x="7965" y="20925"/>
                </a:lnTo>
                <a:close/>
                <a:moveTo>
                  <a:pt x="9720" y="15525"/>
                </a:moveTo>
                <a:cubicBezTo>
                  <a:pt x="11880" y="15525"/>
                  <a:pt x="11880" y="15525"/>
                  <a:pt x="11880" y="15525"/>
                </a:cubicBezTo>
                <a:cubicBezTo>
                  <a:pt x="11880" y="8640"/>
                  <a:pt x="11880" y="8640"/>
                  <a:pt x="11880" y="8640"/>
                </a:cubicBezTo>
                <a:cubicBezTo>
                  <a:pt x="9720" y="8640"/>
                  <a:pt x="9720" y="8640"/>
                  <a:pt x="9720" y="8640"/>
                </a:cubicBezTo>
                <a:lnTo>
                  <a:pt x="9720" y="15525"/>
                </a:lnTo>
                <a:close/>
                <a:moveTo>
                  <a:pt x="11880" y="20925"/>
                </a:moveTo>
                <a:cubicBezTo>
                  <a:pt x="11880" y="16200"/>
                  <a:pt x="11880" y="16200"/>
                  <a:pt x="11880" y="16200"/>
                </a:cubicBezTo>
                <a:cubicBezTo>
                  <a:pt x="9720" y="16200"/>
                  <a:pt x="9720" y="16200"/>
                  <a:pt x="9720" y="16200"/>
                </a:cubicBezTo>
                <a:cubicBezTo>
                  <a:pt x="9720" y="20925"/>
                  <a:pt x="9720" y="20925"/>
                  <a:pt x="9720" y="20925"/>
                </a:cubicBezTo>
                <a:lnTo>
                  <a:pt x="11880" y="20925"/>
                </a:lnTo>
                <a:close/>
                <a:moveTo>
                  <a:pt x="13635" y="15525"/>
                </a:moveTo>
                <a:cubicBezTo>
                  <a:pt x="15795" y="15525"/>
                  <a:pt x="15795" y="15525"/>
                  <a:pt x="15795" y="15525"/>
                </a:cubicBezTo>
                <a:cubicBezTo>
                  <a:pt x="15795" y="12555"/>
                  <a:pt x="15795" y="12555"/>
                  <a:pt x="15795" y="12555"/>
                </a:cubicBezTo>
                <a:cubicBezTo>
                  <a:pt x="13635" y="12555"/>
                  <a:pt x="13635" y="12555"/>
                  <a:pt x="13635" y="12555"/>
                </a:cubicBezTo>
                <a:lnTo>
                  <a:pt x="13635" y="15525"/>
                </a:lnTo>
                <a:close/>
                <a:moveTo>
                  <a:pt x="15795" y="20925"/>
                </a:moveTo>
                <a:cubicBezTo>
                  <a:pt x="15795" y="16200"/>
                  <a:pt x="15795" y="16200"/>
                  <a:pt x="15795" y="16200"/>
                </a:cubicBezTo>
                <a:cubicBezTo>
                  <a:pt x="13635" y="16200"/>
                  <a:pt x="13635" y="16200"/>
                  <a:pt x="13635" y="16200"/>
                </a:cubicBezTo>
                <a:cubicBezTo>
                  <a:pt x="13635" y="20925"/>
                  <a:pt x="13635" y="20925"/>
                  <a:pt x="13635" y="20925"/>
                </a:cubicBezTo>
                <a:lnTo>
                  <a:pt x="15795" y="20925"/>
                </a:lnTo>
                <a:close/>
                <a:moveTo>
                  <a:pt x="17685" y="15525"/>
                </a:moveTo>
                <a:cubicBezTo>
                  <a:pt x="19845" y="15525"/>
                  <a:pt x="19845" y="15525"/>
                  <a:pt x="19845" y="15525"/>
                </a:cubicBezTo>
                <a:cubicBezTo>
                  <a:pt x="19845" y="4995"/>
                  <a:pt x="19845" y="4995"/>
                  <a:pt x="19845" y="4995"/>
                </a:cubicBezTo>
                <a:cubicBezTo>
                  <a:pt x="17685" y="4995"/>
                  <a:pt x="17685" y="4995"/>
                  <a:pt x="17685" y="4995"/>
                </a:cubicBezTo>
                <a:lnTo>
                  <a:pt x="17685" y="15525"/>
                </a:lnTo>
                <a:close/>
                <a:moveTo>
                  <a:pt x="19845" y="20925"/>
                </a:moveTo>
                <a:cubicBezTo>
                  <a:pt x="19845" y="16200"/>
                  <a:pt x="19845" y="16200"/>
                  <a:pt x="19845" y="16200"/>
                </a:cubicBezTo>
                <a:cubicBezTo>
                  <a:pt x="17685" y="16200"/>
                  <a:pt x="17685" y="16200"/>
                  <a:pt x="17685" y="16200"/>
                </a:cubicBezTo>
                <a:cubicBezTo>
                  <a:pt x="17685" y="20925"/>
                  <a:pt x="17685" y="20925"/>
                  <a:pt x="17685" y="20925"/>
                </a:cubicBezTo>
                <a:lnTo>
                  <a:pt x="19845" y="20925"/>
                </a:lnTo>
                <a:close/>
                <a:moveTo>
                  <a:pt x="2835" y="4725"/>
                </a:moveTo>
                <a:cubicBezTo>
                  <a:pt x="5805" y="4725"/>
                  <a:pt x="5805" y="4725"/>
                  <a:pt x="5805" y="4725"/>
                </a:cubicBezTo>
                <a:cubicBezTo>
                  <a:pt x="5940" y="4725"/>
                  <a:pt x="6075" y="4455"/>
                  <a:pt x="6075" y="4320"/>
                </a:cubicBezTo>
                <a:cubicBezTo>
                  <a:pt x="6075" y="4185"/>
                  <a:pt x="5940" y="3915"/>
                  <a:pt x="5805" y="3915"/>
                </a:cubicBezTo>
                <a:cubicBezTo>
                  <a:pt x="2835" y="3915"/>
                  <a:pt x="2835" y="3915"/>
                  <a:pt x="2835" y="3915"/>
                </a:cubicBezTo>
                <a:cubicBezTo>
                  <a:pt x="2700" y="3915"/>
                  <a:pt x="2565" y="4185"/>
                  <a:pt x="2565" y="4320"/>
                </a:cubicBezTo>
                <a:cubicBezTo>
                  <a:pt x="2565" y="4455"/>
                  <a:pt x="2700" y="4725"/>
                  <a:pt x="2835" y="4725"/>
                </a:cubicBezTo>
                <a:close/>
                <a:moveTo>
                  <a:pt x="810" y="4050"/>
                </a:moveTo>
                <a:cubicBezTo>
                  <a:pt x="810" y="4185"/>
                  <a:pt x="675" y="4185"/>
                  <a:pt x="675" y="4320"/>
                </a:cubicBezTo>
                <a:cubicBezTo>
                  <a:pt x="675" y="4455"/>
                  <a:pt x="810" y="4455"/>
                  <a:pt x="810" y="4590"/>
                </a:cubicBezTo>
                <a:cubicBezTo>
                  <a:pt x="945" y="4590"/>
                  <a:pt x="945" y="4725"/>
                  <a:pt x="1080" y="4725"/>
                </a:cubicBezTo>
                <a:cubicBezTo>
                  <a:pt x="1215" y="4725"/>
                  <a:pt x="1215" y="4590"/>
                  <a:pt x="1350" y="4590"/>
                </a:cubicBezTo>
                <a:cubicBezTo>
                  <a:pt x="1350" y="4455"/>
                  <a:pt x="1485" y="4455"/>
                  <a:pt x="1485" y="4320"/>
                </a:cubicBezTo>
                <a:cubicBezTo>
                  <a:pt x="1485" y="4185"/>
                  <a:pt x="1350" y="4185"/>
                  <a:pt x="1350" y="4050"/>
                </a:cubicBezTo>
                <a:cubicBezTo>
                  <a:pt x="1215" y="3915"/>
                  <a:pt x="945" y="3915"/>
                  <a:pt x="810" y="4050"/>
                </a:cubicBezTo>
                <a:close/>
                <a:moveTo>
                  <a:pt x="2565" y="2565"/>
                </a:moveTo>
                <a:cubicBezTo>
                  <a:pt x="2565" y="2295"/>
                  <a:pt x="2295" y="2160"/>
                  <a:pt x="2160" y="2160"/>
                </a:cubicBezTo>
                <a:cubicBezTo>
                  <a:pt x="1080" y="2160"/>
                  <a:pt x="1080" y="2160"/>
                  <a:pt x="1080" y="2160"/>
                </a:cubicBezTo>
                <a:cubicBezTo>
                  <a:pt x="945" y="2160"/>
                  <a:pt x="675" y="2295"/>
                  <a:pt x="675" y="2565"/>
                </a:cubicBezTo>
                <a:cubicBezTo>
                  <a:pt x="675" y="2700"/>
                  <a:pt x="945" y="2835"/>
                  <a:pt x="1080" y="2835"/>
                </a:cubicBezTo>
                <a:cubicBezTo>
                  <a:pt x="2160" y="2835"/>
                  <a:pt x="2160" y="2835"/>
                  <a:pt x="2160" y="2835"/>
                </a:cubicBezTo>
                <a:cubicBezTo>
                  <a:pt x="2295" y="2835"/>
                  <a:pt x="2565" y="2700"/>
                  <a:pt x="2565" y="2565"/>
                </a:cubicBezTo>
                <a:close/>
                <a:moveTo>
                  <a:pt x="5805" y="2160"/>
                </a:moveTo>
                <a:cubicBezTo>
                  <a:pt x="4995" y="2160"/>
                  <a:pt x="4995" y="2160"/>
                  <a:pt x="4995" y="2160"/>
                </a:cubicBezTo>
                <a:cubicBezTo>
                  <a:pt x="4860" y="2160"/>
                  <a:pt x="4725" y="2295"/>
                  <a:pt x="4725" y="2565"/>
                </a:cubicBezTo>
                <a:cubicBezTo>
                  <a:pt x="4725" y="2700"/>
                  <a:pt x="4860" y="2835"/>
                  <a:pt x="4995" y="2835"/>
                </a:cubicBezTo>
                <a:cubicBezTo>
                  <a:pt x="5805" y="2835"/>
                  <a:pt x="5805" y="2835"/>
                  <a:pt x="5805" y="2835"/>
                </a:cubicBezTo>
                <a:cubicBezTo>
                  <a:pt x="5940" y="2835"/>
                  <a:pt x="6075" y="2700"/>
                  <a:pt x="6075" y="2565"/>
                </a:cubicBezTo>
                <a:cubicBezTo>
                  <a:pt x="6075" y="2295"/>
                  <a:pt x="5940" y="2160"/>
                  <a:pt x="5805" y="2160"/>
                </a:cubicBezTo>
                <a:close/>
                <a:moveTo>
                  <a:pt x="3915" y="2835"/>
                </a:moveTo>
                <a:cubicBezTo>
                  <a:pt x="3915" y="2700"/>
                  <a:pt x="3915" y="2565"/>
                  <a:pt x="3915" y="2565"/>
                </a:cubicBezTo>
                <a:cubicBezTo>
                  <a:pt x="3915" y="2430"/>
                  <a:pt x="3915" y="2295"/>
                  <a:pt x="3915" y="2295"/>
                </a:cubicBezTo>
                <a:cubicBezTo>
                  <a:pt x="3780" y="2160"/>
                  <a:pt x="3510" y="2160"/>
                  <a:pt x="3375" y="2295"/>
                </a:cubicBezTo>
                <a:cubicBezTo>
                  <a:pt x="3240" y="2295"/>
                  <a:pt x="3240" y="2430"/>
                  <a:pt x="3240" y="2565"/>
                </a:cubicBezTo>
                <a:cubicBezTo>
                  <a:pt x="3240" y="2565"/>
                  <a:pt x="3240" y="2700"/>
                  <a:pt x="3375" y="2835"/>
                </a:cubicBezTo>
                <a:cubicBezTo>
                  <a:pt x="3375" y="2835"/>
                  <a:pt x="3510" y="2835"/>
                  <a:pt x="3645" y="2835"/>
                </a:cubicBezTo>
                <a:cubicBezTo>
                  <a:pt x="3645" y="2835"/>
                  <a:pt x="3780" y="2835"/>
                  <a:pt x="3915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33" name="Freeform 1941"/>
          <p:cNvSpPr/>
          <p:nvPr/>
        </p:nvSpPr>
        <p:spPr>
          <a:xfrm>
            <a:off x="18339953" y="1063913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0" y="0"/>
                </a:moveTo>
                <a:cubicBezTo>
                  <a:pt x="3240" y="0"/>
                  <a:pt x="3240" y="0"/>
                  <a:pt x="3240" y="0"/>
                </a:cubicBezTo>
                <a:cubicBezTo>
                  <a:pt x="1485" y="0"/>
                  <a:pt x="0" y="1485"/>
                  <a:pt x="0" y="3240"/>
                </a:cubicBezTo>
                <a:cubicBezTo>
                  <a:pt x="0" y="18360"/>
                  <a:pt x="0" y="18360"/>
                  <a:pt x="0" y="18360"/>
                </a:cubicBezTo>
                <a:cubicBezTo>
                  <a:pt x="0" y="20115"/>
                  <a:pt x="1485" y="21600"/>
                  <a:pt x="324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20115" y="21600"/>
                  <a:pt x="21600" y="20115"/>
                  <a:pt x="21600" y="18360"/>
                </a:cubicBezTo>
                <a:cubicBezTo>
                  <a:pt x="21600" y="3240"/>
                  <a:pt x="21600" y="3240"/>
                  <a:pt x="21600" y="3240"/>
                </a:cubicBezTo>
                <a:cubicBezTo>
                  <a:pt x="21600" y="1485"/>
                  <a:pt x="20115" y="0"/>
                  <a:pt x="18360" y="0"/>
                </a:cubicBezTo>
                <a:close/>
                <a:moveTo>
                  <a:pt x="20790" y="18360"/>
                </a:moveTo>
                <a:cubicBezTo>
                  <a:pt x="20790" y="19710"/>
                  <a:pt x="19710" y="20790"/>
                  <a:pt x="18360" y="20790"/>
                </a:cubicBezTo>
                <a:cubicBezTo>
                  <a:pt x="3240" y="20790"/>
                  <a:pt x="3240" y="20790"/>
                  <a:pt x="3240" y="20790"/>
                </a:cubicBezTo>
                <a:cubicBezTo>
                  <a:pt x="1890" y="20790"/>
                  <a:pt x="810" y="19710"/>
                  <a:pt x="810" y="18360"/>
                </a:cubicBezTo>
                <a:cubicBezTo>
                  <a:pt x="810" y="11745"/>
                  <a:pt x="810" y="11745"/>
                  <a:pt x="810" y="11745"/>
                </a:cubicBezTo>
                <a:cubicBezTo>
                  <a:pt x="3240" y="9315"/>
                  <a:pt x="3240" y="9315"/>
                  <a:pt x="3240" y="9315"/>
                </a:cubicBezTo>
                <a:cubicBezTo>
                  <a:pt x="3510" y="9585"/>
                  <a:pt x="3915" y="9585"/>
                  <a:pt x="4185" y="9585"/>
                </a:cubicBezTo>
                <a:cubicBezTo>
                  <a:pt x="4590" y="9585"/>
                  <a:pt x="4995" y="9585"/>
                  <a:pt x="5265" y="9315"/>
                </a:cubicBezTo>
                <a:cubicBezTo>
                  <a:pt x="9180" y="13230"/>
                  <a:pt x="9180" y="13230"/>
                  <a:pt x="9180" y="13230"/>
                </a:cubicBezTo>
                <a:cubicBezTo>
                  <a:pt x="9045" y="13500"/>
                  <a:pt x="8910" y="13905"/>
                  <a:pt x="8910" y="14310"/>
                </a:cubicBezTo>
                <a:cubicBezTo>
                  <a:pt x="8910" y="15390"/>
                  <a:pt x="9720" y="16200"/>
                  <a:pt x="10800" y="16200"/>
                </a:cubicBezTo>
                <a:cubicBezTo>
                  <a:pt x="11880" y="16200"/>
                  <a:pt x="12690" y="15390"/>
                  <a:pt x="12690" y="14310"/>
                </a:cubicBezTo>
                <a:cubicBezTo>
                  <a:pt x="12690" y="13905"/>
                  <a:pt x="12555" y="13500"/>
                  <a:pt x="12420" y="13230"/>
                </a:cubicBezTo>
                <a:cubicBezTo>
                  <a:pt x="17685" y="7830"/>
                  <a:pt x="17685" y="7830"/>
                  <a:pt x="17685" y="7830"/>
                </a:cubicBezTo>
                <a:cubicBezTo>
                  <a:pt x="17685" y="10395"/>
                  <a:pt x="17685" y="10395"/>
                  <a:pt x="17685" y="10395"/>
                </a:cubicBezTo>
                <a:cubicBezTo>
                  <a:pt x="17685" y="10665"/>
                  <a:pt x="17955" y="10800"/>
                  <a:pt x="18090" y="10800"/>
                </a:cubicBezTo>
                <a:cubicBezTo>
                  <a:pt x="18360" y="10800"/>
                  <a:pt x="18495" y="10665"/>
                  <a:pt x="18495" y="10395"/>
                </a:cubicBezTo>
                <a:cubicBezTo>
                  <a:pt x="18495" y="6615"/>
                  <a:pt x="18495" y="6615"/>
                  <a:pt x="18495" y="6615"/>
                </a:cubicBezTo>
                <a:cubicBezTo>
                  <a:pt x="14715" y="6615"/>
                  <a:pt x="14715" y="6615"/>
                  <a:pt x="14715" y="6615"/>
                </a:cubicBezTo>
                <a:cubicBezTo>
                  <a:pt x="14445" y="6615"/>
                  <a:pt x="14310" y="6750"/>
                  <a:pt x="14310" y="6885"/>
                </a:cubicBezTo>
                <a:cubicBezTo>
                  <a:pt x="14310" y="7155"/>
                  <a:pt x="14445" y="7290"/>
                  <a:pt x="14715" y="7290"/>
                </a:cubicBezTo>
                <a:cubicBezTo>
                  <a:pt x="17145" y="7290"/>
                  <a:pt x="17145" y="7290"/>
                  <a:pt x="17145" y="7290"/>
                </a:cubicBezTo>
                <a:cubicBezTo>
                  <a:pt x="11880" y="12690"/>
                  <a:pt x="11880" y="12690"/>
                  <a:pt x="11880" y="12690"/>
                </a:cubicBezTo>
                <a:cubicBezTo>
                  <a:pt x="11610" y="12420"/>
                  <a:pt x="11205" y="12285"/>
                  <a:pt x="10800" y="12285"/>
                </a:cubicBezTo>
                <a:cubicBezTo>
                  <a:pt x="10395" y="12285"/>
                  <a:pt x="9990" y="12420"/>
                  <a:pt x="9720" y="12690"/>
                </a:cubicBezTo>
                <a:cubicBezTo>
                  <a:pt x="5805" y="8775"/>
                  <a:pt x="5805" y="8775"/>
                  <a:pt x="5805" y="8775"/>
                </a:cubicBezTo>
                <a:cubicBezTo>
                  <a:pt x="6075" y="8505"/>
                  <a:pt x="6210" y="8100"/>
                  <a:pt x="6210" y="7695"/>
                </a:cubicBezTo>
                <a:cubicBezTo>
                  <a:pt x="6210" y="6615"/>
                  <a:pt x="5265" y="5805"/>
                  <a:pt x="4185" y="5805"/>
                </a:cubicBezTo>
                <a:cubicBezTo>
                  <a:pt x="3240" y="5805"/>
                  <a:pt x="2295" y="6615"/>
                  <a:pt x="2295" y="7695"/>
                </a:cubicBezTo>
                <a:cubicBezTo>
                  <a:pt x="2295" y="8100"/>
                  <a:pt x="2430" y="8505"/>
                  <a:pt x="2700" y="8775"/>
                </a:cubicBezTo>
                <a:cubicBezTo>
                  <a:pt x="810" y="10665"/>
                  <a:pt x="810" y="10665"/>
                  <a:pt x="810" y="10665"/>
                </a:cubicBezTo>
                <a:cubicBezTo>
                  <a:pt x="810" y="3240"/>
                  <a:pt x="810" y="3240"/>
                  <a:pt x="810" y="3240"/>
                </a:cubicBezTo>
                <a:cubicBezTo>
                  <a:pt x="810" y="1890"/>
                  <a:pt x="1890" y="810"/>
                  <a:pt x="3240" y="810"/>
                </a:cubicBezTo>
                <a:cubicBezTo>
                  <a:pt x="18360" y="810"/>
                  <a:pt x="18360" y="810"/>
                  <a:pt x="18360" y="810"/>
                </a:cubicBezTo>
                <a:cubicBezTo>
                  <a:pt x="19710" y="810"/>
                  <a:pt x="20790" y="1890"/>
                  <a:pt x="20790" y="3240"/>
                </a:cubicBezTo>
                <a:lnTo>
                  <a:pt x="20790" y="18360"/>
                </a:lnTo>
                <a:close/>
                <a:moveTo>
                  <a:pt x="4185" y="8910"/>
                </a:moveTo>
                <a:cubicBezTo>
                  <a:pt x="3645" y="8910"/>
                  <a:pt x="3105" y="8370"/>
                  <a:pt x="3105" y="7695"/>
                </a:cubicBezTo>
                <a:cubicBezTo>
                  <a:pt x="3105" y="7020"/>
                  <a:pt x="3645" y="6615"/>
                  <a:pt x="4185" y="6615"/>
                </a:cubicBezTo>
                <a:cubicBezTo>
                  <a:pt x="4860" y="6615"/>
                  <a:pt x="5400" y="7020"/>
                  <a:pt x="5400" y="7695"/>
                </a:cubicBezTo>
                <a:cubicBezTo>
                  <a:pt x="5400" y="8370"/>
                  <a:pt x="4860" y="8910"/>
                  <a:pt x="4185" y="8910"/>
                </a:cubicBezTo>
                <a:close/>
                <a:moveTo>
                  <a:pt x="12015" y="14310"/>
                </a:moveTo>
                <a:cubicBezTo>
                  <a:pt x="12015" y="14850"/>
                  <a:pt x="11475" y="15390"/>
                  <a:pt x="10800" y="15390"/>
                </a:cubicBezTo>
                <a:cubicBezTo>
                  <a:pt x="10125" y="15390"/>
                  <a:pt x="9585" y="14850"/>
                  <a:pt x="9585" y="14310"/>
                </a:cubicBezTo>
                <a:cubicBezTo>
                  <a:pt x="9585" y="13635"/>
                  <a:pt x="10125" y="13095"/>
                  <a:pt x="10800" y="13095"/>
                </a:cubicBezTo>
                <a:cubicBezTo>
                  <a:pt x="11475" y="13095"/>
                  <a:pt x="12015" y="13635"/>
                  <a:pt x="12015" y="143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34" name="Freeform 1942"/>
          <p:cNvSpPr/>
          <p:nvPr/>
        </p:nvSpPr>
        <p:spPr>
          <a:xfrm>
            <a:off x="18339953" y="1187738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0520"/>
                </a:moveTo>
                <a:cubicBezTo>
                  <a:pt x="21600" y="20655"/>
                  <a:pt x="21465" y="20925"/>
                  <a:pt x="21195" y="20925"/>
                </a:cubicBezTo>
                <a:cubicBezTo>
                  <a:pt x="1485" y="20925"/>
                  <a:pt x="1485" y="20925"/>
                  <a:pt x="1485" y="20925"/>
                </a:cubicBezTo>
                <a:cubicBezTo>
                  <a:pt x="1485" y="21195"/>
                  <a:pt x="1485" y="21195"/>
                  <a:pt x="1485" y="21195"/>
                </a:cubicBezTo>
                <a:cubicBezTo>
                  <a:pt x="1485" y="21465"/>
                  <a:pt x="1215" y="21600"/>
                  <a:pt x="1080" y="21600"/>
                </a:cubicBezTo>
                <a:cubicBezTo>
                  <a:pt x="945" y="21600"/>
                  <a:pt x="675" y="21465"/>
                  <a:pt x="675" y="2119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405" y="20925"/>
                  <a:pt x="405" y="20925"/>
                  <a:pt x="405" y="20925"/>
                </a:cubicBezTo>
                <a:cubicBezTo>
                  <a:pt x="135" y="20925"/>
                  <a:pt x="0" y="20655"/>
                  <a:pt x="0" y="20520"/>
                </a:cubicBezTo>
                <a:cubicBezTo>
                  <a:pt x="0" y="20385"/>
                  <a:pt x="135" y="20115"/>
                  <a:pt x="405" y="20115"/>
                </a:cubicBezTo>
                <a:cubicBezTo>
                  <a:pt x="675" y="20115"/>
                  <a:pt x="675" y="20115"/>
                  <a:pt x="675" y="20115"/>
                </a:cubicBezTo>
                <a:cubicBezTo>
                  <a:pt x="675" y="405"/>
                  <a:pt x="675" y="405"/>
                  <a:pt x="675" y="405"/>
                </a:cubicBezTo>
                <a:cubicBezTo>
                  <a:pt x="675" y="135"/>
                  <a:pt x="945" y="0"/>
                  <a:pt x="1080" y="0"/>
                </a:cubicBezTo>
                <a:cubicBezTo>
                  <a:pt x="1215" y="0"/>
                  <a:pt x="1485" y="135"/>
                  <a:pt x="1485" y="405"/>
                </a:cubicBezTo>
                <a:cubicBezTo>
                  <a:pt x="1485" y="20115"/>
                  <a:pt x="1485" y="20115"/>
                  <a:pt x="1485" y="20115"/>
                </a:cubicBezTo>
                <a:cubicBezTo>
                  <a:pt x="21195" y="20115"/>
                  <a:pt x="21195" y="20115"/>
                  <a:pt x="21195" y="20115"/>
                </a:cubicBezTo>
                <a:cubicBezTo>
                  <a:pt x="21465" y="20115"/>
                  <a:pt x="21600" y="20385"/>
                  <a:pt x="21600" y="20520"/>
                </a:cubicBezTo>
                <a:close/>
                <a:moveTo>
                  <a:pt x="2565" y="10395"/>
                </a:moveTo>
                <a:cubicBezTo>
                  <a:pt x="3240" y="10395"/>
                  <a:pt x="3240" y="10395"/>
                  <a:pt x="3240" y="10395"/>
                </a:cubicBezTo>
                <a:cubicBezTo>
                  <a:pt x="3375" y="10395"/>
                  <a:pt x="3645" y="10260"/>
                  <a:pt x="3645" y="10125"/>
                </a:cubicBezTo>
                <a:cubicBezTo>
                  <a:pt x="3645" y="9855"/>
                  <a:pt x="3375" y="9720"/>
                  <a:pt x="3240" y="9720"/>
                </a:cubicBezTo>
                <a:cubicBezTo>
                  <a:pt x="2565" y="9720"/>
                  <a:pt x="2565" y="9720"/>
                  <a:pt x="2565" y="9720"/>
                </a:cubicBezTo>
                <a:cubicBezTo>
                  <a:pt x="2295" y="9720"/>
                  <a:pt x="2160" y="9855"/>
                  <a:pt x="2160" y="10125"/>
                </a:cubicBezTo>
                <a:cubicBezTo>
                  <a:pt x="2160" y="10260"/>
                  <a:pt x="2295" y="10395"/>
                  <a:pt x="2565" y="10395"/>
                </a:cubicBezTo>
                <a:close/>
                <a:moveTo>
                  <a:pt x="2565" y="9045"/>
                </a:moveTo>
                <a:cubicBezTo>
                  <a:pt x="3240" y="9045"/>
                  <a:pt x="3240" y="9045"/>
                  <a:pt x="3240" y="9045"/>
                </a:cubicBezTo>
                <a:cubicBezTo>
                  <a:pt x="3375" y="9045"/>
                  <a:pt x="3645" y="8775"/>
                  <a:pt x="3645" y="8640"/>
                </a:cubicBezTo>
                <a:cubicBezTo>
                  <a:pt x="3645" y="8505"/>
                  <a:pt x="3375" y="8235"/>
                  <a:pt x="3240" y="8235"/>
                </a:cubicBezTo>
                <a:cubicBezTo>
                  <a:pt x="2565" y="8235"/>
                  <a:pt x="2565" y="8235"/>
                  <a:pt x="2565" y="8235"/>
                </a:cubicBezTo>
                <a:cubicBezTo>
                  <a:pt x="2295" y="8235"/>
                  <a:pt x="2160" y="8505"/>
                  <a:pt x="2160" y="8640"/>
                </a:cubicBezTo>
                <a:cubicBezTo>
                  <a:pt x="2160" y="8775"/>
                  <a:pt x="2295" y="9045"/>
                  <a:pt x="2565" y="9045"/>
                </a:cubicBezTo>
                <a:close/>
                <a:moveTo>
                  <a:pt x="2565" y="7560"/>
                </a:moveTo>
                <a:cubicBezTo>
                  <a:pt x="3240" y="7560"/>
                  <a:pt x="3240" y="7560"/>
                  <a:pt x="3240" y="7560"/>
                </a:cubicBezTo>
                <a:cubicBezTo>
                  <a:pt x="3375" y="7560"/>
                  <a:pt x="3645" y="7425"/>
                  <a:pt x="3645" y="7155"/>
                </a:cubicBezTo>
                <a:cubicBezTo>
                  <a:pt x="3645" y="7020"/>
                  <a:pt x="3375" y="6885"/>
                  <a:pt x="3240" y="6885"/>
                </a:cubicBezTo>
                <a:cubicBezTo>
                  <a:pt x="2565" y="6885"/>
                  <a:pt x="2565" y="6885"/>
                  <a:pt x="2565" y="6885"/>
                </a:cubicBezTo>
                <a:cubicBezTo>
                  <a:pt x="2295" y="6885"/>
                  <a:pt x="2160" y="7020"/>
                  <a:pt x="2160" y="7155"/>
                </a:cubicBezTo>
                <a:cubicBezTo>
                  <a:pt x="2160" y="7425"/>
                  <a:pt x="2295" y="7560"/>
                  <a:pt x="2565" y="7560"/>
                </a:cubicBezTo>
                <a:close/>
                <a:moveTo>
                  <a:pt x="2565" y="6075"/>
                </a:moveTo>
                <a:cubicBezTo>
                  <a:pt x="3240" y="6075"/>
                  <a:pt x="3240" y="6075"/>
                  <a:pt x="3240" y="6075"/>
                </a:cubicBezTo>
                <a:cubicBezTo>
                  <a:pt x="3375" y="6075"/>
                  <a:pt x="3645" y="5940"/>
                  <a:pt x="3645" y="5805"/>
                </a:cubicBezTo>
                <a:cubicBezTo>
                  <a:pt x="3645" y="5535"/>
                  <a:pt x="3375" y="5400"/>
                  <a:pt x="3240" y="5400"/>
                </a:cubicBezTo>
                <a:cubicBezTo>
                  <a:pt x="2565" y="5400"/>
                  <a:pt x="2565" y="5400"/>
                  <a:pt x="2565" y="5400"/>
                </a:cubicBezTo>
                <a:cubicBezTo>
                  <a:pt x="2295" y="5400"/>
                  <a:pt x="2160" y="5535"/>
                  <a:pt x="2160" y="5805"/>
                </a:cubicBezTo>
                <a:cubicBezTo>
                  <a:pt x="2160" y="5940"/>
                  <a:pt x="2295" y="6075"/>
                  <a:pt x="2565" y="6075"/>
                </a:cubicBezTo>
                <a:close/>
                <a:moveTo>
                  <a:pt x="2565" y="4725"/>
                </a:moveTo>
                <a:cubicBezTo>
                  <a:pt x="3240" y="4725"/>
                  <a:pt x="3240" y="4725"/>
                  <a:pt x="3240" y="4725"/>
                </a:cubicBezTo>
                <a:cubicBezTo>
                  <a:pt x="3375" y="4725"/>
                  <a:pt x="3645" y="4455"/>
                  <a:pt x="3645" y="4320"/>
                </a:cubicBezTo>
                <a:cubicBezTo>
                  <a:pt x="3645" y="4185"/>
                  <a:pt x="3375" y="3915"/>
                  <a:pt x="3240" y="3915"/>
                </a:cubicBezTo>
                <a:cubicBezTo>
                  <a:pt x="2565" y="3915"/>
                  <a:pt x="2565" y="3915"/>
                  <a:pt x="2565" y="3915"/>
                </a:cubicBezTo>
                <a:cubicBezTo>
                  <a:pt x="2295" y="3915"/>
                  <a:pt x="2160" y="4185"/>
                  <a:pt x="2160" y="4320"/>
                </a:cubicBezTo>
                <a:cubicBezTo>
                  <a:pt x="2160" y="4455"/>
                  <a:pt x="2295" y="4725"/>
                  <a:pt x="2565" y="4725"/>
                </a:cubicBezTo>
                <a:close/>
                <a:moveTo>
                  <a:pt x="2565" y="3240"/>
                </a:moveTo>
                <a:cubicBezTo>
                  <a:pt x="3240" y="3240"/>
                  <a:pt x="3240" y="3240"/>
                  <a:pt x="3240" y="3240"/>
                </a:cubicBezTo>
                <a:cubicBezTo>
                  <a:pt x="3375" y="3240"/>
                  <a:pt x="3645" y="3105"/>
                  <a:pt x="3645" y="2835"/>
                </a:cubicBezTo>
                <a:cubicBezTo>
                  <a:pt x="3645" y="2700"/>
                  <a:pt x="3375" y="2565"/>
                  <a:pt x="3240" y="2565"/>
                </a:cubicBezTo>
                <a:cubicBezTo>
                  <a:pt x="2565" y="2565"/>
                  <a:pt x="2565" y="2565"/>
                  <a:pt x="2565" y="2565"/>
                </a:cubicBezTo>
                <a:cubicBezTo>
                  <a:pt x="2295" y="2565"/>
                  <a:pt x="2160" y="2700"/>
                  <a:pt x="2160" y="2835"/>
                </a:cubicBezTo>
                <a:cubicBezTo>
                  <a:pt x="2160" y="3105"/>
                  <a:pt x="2295" y="3240"/>
                  <a:pt x="2565" y="3240"/>
                </a:cubicBezTo>
                <a:close/>
                <a:moveTo>
                  <a:pt x="2565" y="1755"/>
                </a:moveTo>
                <a:cubicBezTo>
                  <a:pt x="3240" y="1755"/>
                  <a:pt x="3240" y="1755"/>
                  <a:pt x="3240" y="1755"/>
                </a:cubicBezTo>
                <a:cubicBezTo>
                  <a:pt x="3375" y="1755"/>
                  <a:pt x="3645" y="1620"/>
                  <a:pt x="3645" y="1485"/>
                </a:cubicBezTo>
                <a:cubicBezTo>
                  <a:pt x="3645" y="1215"/>
                  <a:pt x="3375" y="1080"/>
                  <a:pt x="3240" y="1080"/>
                </a:cubicBezTo>
                <a:cubicBezTo>
                  <a:pt x="2565" y="1080"/>
                  <a:pt x="2565" y="1080"/>
                  <a:pt x="2565" y="1080"/>
                </a:cubicBezTo>
                <a:cubicBezTo>
                  <a:pt x="2295" y="1080"/>
                  <a:pt x="2160" y="1215"/>
                  <a:pt x="2160" y="1485"/>
                </a:cubicBezTo>
                <a:cubicBezTo>
                  <a:pt x="2160" y="1620"/>
                  <a:pt x="2295" y="1755"/>
                  <a:pt x="2565" y="1755"/>
                </a:cubicBezTo>
                <a:close/>
                <a:moveTo>
                  <a:pt x="1755" y="15525"/>
                </a:moveTo>
                <a:cubicBezTo>
                  <a:pt x="1755" y="14310"/>
                  <a:pt x="2835" y="13365"/>
                  <a:pt x="3915" y="13365"/>
                </a:cubicBezTo>
                <a:cubicBezTo>
                  <a:pt x="4320" y="13365"/>
                  <a:pt x="4725" y="13365"/>
                  <a:pt x="4995" y="13635"/>
                </a:cubicBezTo>
                <a:cubicBezTo>
                  <a:pt x="6345" y="12150"/>
                  <a:pt x="6345" y="12150"/>
                  <a:pt x="6345" y="12150"/>
                </a:cubicBezTo>
                <a:cubicBezTo>
                  <a:pt x="6210" y="11880"/>
                  <a:pt x="6075" y="11475"/>
                  <a:pt x="6075" y="11205"/>
                </a:cubicBezTo>
                <a:cubicBezTo>
                  <a:pt x="6075" y="9990"/>
                  <a:pt x="7155" y="9045"/>
                  <a:pt x="8235" y="9045"/>
                </a:cubicBezTo>
                <a:cubicBezTo>
                  <a:pt x="9450" y="9045"/>
                  <a:pt x="10395" y="9990"/>
                  <a:pt x="10395" y="11205"/>
                </a:cubicBezTo>
                <a:cubicBezTo>
                  <a:pt x="10395" y="11475"/>
                  <a:pt x="10395" y="11880"/>
                  <a:pt x="10125" y="12150"/>
                </a:cubicBezTo>
                <a:cubicBezTo>
                  <a:pt x="11880" y="13905"/>
                  <a:pt x="11880" y="13905"/>
                  <a:pt x="11880" y="13905"/>
                </a:cubicBezTo>
                <a:cubicBezTo>
                  <a:pt x="12285" y="13770"/>
                  <a:pt x="12555" y="13635"/>
                  <a:pt x="12960" y="13635"/>
                </a:cubicBezTo>
                <a:cubicBezTo>
                  <a:pt x="13500" y="13635"/>
                  <a:pt x="14040" y="13905"/>
                  <a:pt x="14445" y="14310"/>
                </a:cubicBezTo>
                <a:cubicBezTo>
                  <a:pt x="17550" y="11070"/>
                  <a:pt x="17550" y="11070"/>
                  <a:pt x="17550" y="11070"/>
                </a:cubicBezTo>
                <a:cubicBezTo>
                  <a:pt x="17415" y="10800"/>
                  <a:pt x="17280" y="10395"/>
                  <a:pt x="17280" y="10125"/>
                </a:cubicBezTo>
                <a:cubicBezTo>
                  <a:pt x="17280" y="8910"/>
                  <a:pt x="18225" y="7965"/>
                  <a:pt x="19440" y="7965"/>
                </a:cubicBezTo>
                <a:cubicBezTo>
                  <a:pt x="20655" y="7965"/>
                  <a:pt x="21600" y="8910"/>
                  <a:pt x="21600" y="10125"/>
                </a:cubicBezTo>
                <a:cubicBezTo>
                  <a:pt x="21600" y="11205"/>
                  <a:pt x="20655" y="12285"/>
                  <a:pt x="19440" y="12285"/>
                </a:cubicBezTo>
                <a:cubicBezTo>
                  <a:pt x="18900" y="12285"/>
                  <a:pt x="18360" y="12015"/>
                  <a:pt x="17955" y="11745"/>
                </a:cubicBezTo>
                <a:cubicBezTo>
                  <a:pt x="14850" y="14850"/>
                  <a:pt x="14850" y="14850"/>
                  <a:pt x="14850" y="14850"/>
                </a:cubicBezTo>
                <a:cubicBezTo>
                  <a:pt x="14985" y="15120"/>
                  <a:pt x="15120" y="15525"/>
                  <a:pt x="15120" y="15795"/>
                </a:cubicBezTo>
                <a:cubicBezTo>
                  <a:pt x="15120" y="17010"/>
                  <a:pt x="14175" y="17955"/>
                  <a:pt x="12960" y="17955"/>
                </a:cubicBezTo>
                <a:cubicBezTo>
                  <a:pt x="11745" y="17955"/>
                  <a:pt x="10800" y="17010"/>
                  <a:pt x="10800" y="15795"/>
                </a:cubicBezTo>
                <a:cubicBezTo>
                  <a:pt x="10800" y="15255"/>
                  <a:pt x="11070" y="14715"/>
                  <a:pt x="11340" y="14445"/>
                </a:cubicBezTo>
                <a:cubicBezTo>
                  <a:pt x="9720" y="12825"/>
                  <a:pt x="9720" y="12825"/>
                  <a:pt x="9720" y="12825"/>
                </a:cubicBezTo>
                <a:cubicBezTo>
                  <a:pt x="9315" y="13095"/>
                  <a:pt x="8775" y="13365"/>
                  <a:pt x="8235" y="13365"/>
                </a:cubicBezTo>
                <a:cubicBezTo>
                  <a:pt x="7695" y="13365"/>
                  <a:pt x="7155" y="13095"/>
                  <a:pt x="6885" y="12825"/>
                </a:cubicBezTo>
                <a:cubicBezTo>
                  <a:pt x="5535" y="14040"/>
                  <a:pt x="5535" y="14040"/>
                  <a:pt x="5535" y="14040"/>
                </a:cubicBezTo>
                <a:cubicBezTo>
                  <a:pt x="5940" y="14445"/>
                  <a:pt x="6075" y="14985"/>
                  <a:pt x="6075" y="15525"/>
                </a:cubicBezTo>
                <a:cubicBezTo>
                  <a:pt x="6075" y="16605"/>
                  <a:pt x="5130" y="17685"/>
                  <a:pt x="3915" y="17685"/>
                </a:cubicBezTo>
                <a:cubicBezTo>
                  <a:pt x="2835" y="17685"/>
                  <a:pt x="1755" y="16605"/>
                  <a:pt x="1755" y="15525"/>
                </a:cubicBezTo>
                <a:close/>
                <a:moveTo>
                  <a:pt x="17955" y="10125"/>
                </a:moveTo>
                <a:cubicBezTo>
                  <a:pt x="17955" y="10935"/>
                  <a:pt x="18630" y="11475"/>
                  <a:pt x="19440" y="11475"/>
                </a:cubicBezTo>
                <a:cubicBezTo>
                  <a:pt x="20250" y="11475"/>
                  <a:pt x="20925" y="10935"/>
                  <a:pt x="20925" y="10125"/>
                </a:cubicBezTo>
                <a:cubicBezTo>
                  <a:pt x="20925" y="9315"/>
                  <a:pt x="20250" y="8640"/>
                  <a:pt x="19440" y="8640"/>
                </a:cubicBezTo>
                <a:cubicBezTo>
                  <a:pt x="18630" y="8640"/>
                  <a:pt x="17955" y="9315"/>
                  <a:pt x="17955" y="10125"/>
                </a:cubicBezTo>
                <a:close/>
                <a:moveTo>
                  <a:pt x="12960" y="14445"/>
                </a:moveTo>
                <a:cubicBezTo>
                  <a:pt x="12150" y="14445"/>
                  <a:pt x="11475" y="14985"/>
                  <a:pt x="11475" y="15795"/>
                </a:cubicBezTo>
                <a:cubicBezTo>
                  <a:pt x="11475" y="16605"/>
                  <a:pt x="12150" y="17280"/>
                  <a:pt x="12960" y="17280"/>
                </a:cubicBezTo>
                <a:cubicBezTo>
                  <a:pt x="13770" y="17280"/>
                  <a:pt x="14445" y="16605"/>
                  <a:pt x="14445" y="15795"/>
                </a:cubicBezTo>
                <a:cubicBezTo>
                  <a:pt x="14445" y="14985"/>
                  <a:pt x="13770" y="14445"/>
                  <a:pt x="12960" y="14445"/>
                </a:cubicBezTo>
                <a:close/>
                <a:moveTo>
                  <a:pt x="6885" y="11205"/>
                </a:moveTo>
                <a:cubicBezTo>
                  <a:pt x="6885" y="12015"/>
                  <a:pt x="7425" y="12555"/>
                  <a:pt x="8235" y="12555"/>
                </a:cubicBezTo>
                <a:cubicBezTo>
                  <a:pt x="9045" y="12555"/>
                  <a:pt x="9720" y="12015"/>
                  <a:pt x="9720" y="11205"/>
                </a:cubicBezTo>
                <a:cubicBezTo>
                  <a:pt x="9720" y="10395"/>
                  <a:pt x="9045" y="9720"/>
                  <a:pt x="8235" y="9720"/>
                </a:cubicBezTo>
                <a:cubicBezTo>
                  <a:pt x="7425" y="9720"/>
                  <a:pt x="6885" y="10395"/>
                  <a:pt x="6885" y="11205"/>
                </a:cubicBezTo>
                <a:close/>
                <a:moveTo>
                  <a:pt x="2565" y="15525"/>
                </a:moveTo>
                <a:cubicBezTo>
                  <a:pt x="2565" y="16335"/>
                  <a:pt x="3105" y="16875"/>
                  <a:pt x="3915" y="16875"/>
                </a:cubicBezTo>
                <a:cubicBezTo>
                  <a:pt x="4725" y="16875"/>
                  <a:pt x="5400" y="16335"/>
                  <a:pt x="5400" y="15525"/>
                </a:cubicBezTo>
                <a:cubicBezTo>
                  <a:pt x="5400" y="14715"/>
                  <a:pt x="4725" y="14040"/>
                  <a:pt x="3915" y="14040"/>
                </a:cubicBezTo>
                <a:cubicBezTo>
                  <a:pt x="3105" y="14040"/>
                  <a:pt x="2565" y="14715"/>
                  <a:pt x="2565" y="155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35" name="Freeform 1943"/>
          <p:cNvSpPr/>
          <p:nvPr/>
        </p:nvSpPr>
        <p:spPr>
          <a:xfrm>
            <a:off x="20250728" y="73313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2430"/>
                </a:moveTo>
                <a:cubicBezTo>
                  <a:pt x="19845" y="1080"/>
                  <a:pt x="19845" y="1080"/>
                  <a:pt x="19845" y="1080"/>
                </a:cubicBezTo>
                <a:cubicBezTo>
                  <a:pt x="19845" y="405"/>
                  <a:pt x="19305" y="0"/>
                  <a:pt x="18765" y="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2295" y="0"/>
                  <a:pt x="1755" y="405"/>
                  <a:pt x="1755" y="1080"/>
                </a:cubicBezTo>
                <a:cubicBezTo>
                  <a:pt x="1755" y="2430"/>
                  <a:pt x="1755" y="2430"/>
                  <a:pt x="1755" y="2430"/>
                </a:cubicBezTo>
                <a:cubicBezTo>
                  <a:pt x="0" y="4185"/>
                  <a:pt x="0" y="4185"/>
                  <a:pt x="0" y="4185"/>
                </a:cubicBezTo>
                <a:cubicBezTo>
                  <a:pt x="0" y="5400"/>
                  <a:pt x="0" y="5400"/>
                  <a:pt x="0" y="5400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6345"/>
                  <a:pt x="0" y="6345"/>
                  <a:pt x="0" y="6345"/>
                </a:cubicBezTo>
                <a:cubicBezTo>
                  <a:pt x="0" y="6345"/>
                  <a:pt x="0" y="6480"/>
                  <a:pt x="0" y="6480"/>
                </a:cubicBezTo>
                <a:cubicBezTo>
                  <a:pt x="0" y="6480"/>
                  <a:pt x="0" y="6480"/>
                  <a:pt x="0" y="6480"/>
                </a:cubicBezTo>
                <a:cubicBezTo>
                  <a:pt x="0" y="15525"/>
                  <a:pt x="0" y="15525"/>
                  <a:pt x="0" y="15525"/>
                </a:cubicBezTo>
                <a:cubicBezTo>
                  <a:pt x="0" y="16200"/>
                  <a:pt x="0" y="16200"/>
                  <a:pt x="0" y="16200"/>
                </a:cubicBezTo>
                <a:cubicBezTo>
                  <a:pt x="0" y="19845"/>
                  <a:pt x="0" y="19845"/>
                  <a:pt x="0" y="19845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" y="21600"/>
                  <a:pt x="2160" y="21600"/>
                  <a:pt x="2160" y="21600"/>
                </a:cubicBezTo>
                <a:cubicBezTo>
                  <a:pt x="2160" y="20520"/>
                  <a:pt x="2160" y="20520"/>
                  <a:pt x="2160" y="20520"/>
                </a:cubicBezTo>
                <a:cubicBezTo>
                  <a:pt x="19440" y="20520"/>
                  <a:pt x="19440" y="20520"/>
                  <a:pt x="19440" y="20520"/>
                </a:cubicBezTo>
                <a:cubicBezTo>
                  <a:pt x="19440" y="21600"/>
                  <a:pt x="19440" y="21600"/>
                  <a:pt x="1944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0520"/>
                  <a:pt x="21600" y="20520"/>
                  <a:pt x="21600" y="20520"/>
                </a:cubicBezTo>
                <a:cubicBezTo>
                  <a:pt x="21600" y="19845"/>
                  <a:pt x="21600" y="19845"/>
                  <a:pt x="21600" y="19845"/>
                </a:cubicBezTo>
                <a:cubicBezTo>
                  <a:pt x="21600" y="16200"/>
                  <a:pt x="21600" y="16200"/>
                  <a:pt x="21600" y="16200"/>
                </a:cubicBezTo>
                <a:cubicBezTo>
                  <a:pt x="21600" y="15525"/>
                  <a:pt x="21600" y="15525"/>
                  <a:pt x="21600" y="15525"/>
                </a:cubicBezTo>
                <a:cubicBezTo>
                  <a:pt x="21600" y="6480"/>
                  <a:pt x="21600" y="6480"/>
                  <a:pt x="21600" y="6480"/>
                </a:cubicBezTo>
                <a:cubicBezTo>
                  <a:pt x="21600" y="6480"/>
                  <a:pt x="21600" y="6480"/>
                  <a:pt x="21600" y="6480"/>
                </a:cubicBezTo>
                <a:cubicBezTo>
                  <a:pt x="21600" y="6480"/>
                  <a:pt x="21600" y="6345"/>
                  <a:pt x="21600" y="6345"/>
                </a:cubicBezTo>
                <a:cubicBezTo>
                  <a:pt x="21600" y="6075"/>
                  <a:pt x="21600" y="6075"/>
                  <a:pt x="21600" y="6075"/>
                </a:cubicBezTo>
                <a:cubicBezTo>
                  <a:pt x="21600" y="5400"/>
                  <a:pt x="21600" y="5400"/>
                  <a:pt x="21600" y="5400"/>
                </a:cubicBezTo>
                <a:cubicBezTo>
                  <a:pt x="21600" y="4185"/>
                  <a:pt x="21600" y="4185"/>
                  <a:pt x="21600" y="4185"/>
                </a:cubicBezTo>
                <a:lnTo>
                  <a:pt x="19845" y="2430"/>
                </a:lnTo>
                <a:close/>
                <a:moveTo>
                  <a:pt x="19305" y="8235"/>
                </a:moveTo>
                <a:cubicBezTo>
                  <a:pt x="19440" y="8235"/>
                  <a:pt x="19440" y="8235"/>
                  <a:pt x="19440" y="8235"/>
                </a:cubicBezTo>
                <a:cubicBezTo>
                  <a:pt x="19440" y="15525"/>
                  <a:pt x="19440" y="15525"/>
                  <a:pt x="19440" y="15525"/>
                </a:cubicBezTo>
                <a:cubicBezTo>
                  <a:pt x="17415" y="15525"/>
                  <a:pt x="17415" y="15525"/>
                  <a:pt x="17415" y="15525"/>
                </a:cubicBezTo>
                <a:cubicBezTo>
                  <a:pt x="17550" y="15255"/>
                  <a:pt x="17685" y="14985"/>
                  <a:pt x="17685" y="14715"/>
                </a:cubicBezTo>
                <a:cubicBezTo>
                  <a:pt x="17685" y="14040"/>
                  <a:pt x="17010" y="13365"/>
                  <a:pt x="16335" y="13365"/>
                </a:cubicBezTo>
                <a:cubicBezTo>
                  <a:pt x="16470" y="13095"/>
                  <a:pt x="16605" y="12825"/>
                  <a:pt x="16605" y="12555"/>
                </a:cubicBezTo>
                <a:cubicBezTo>
                  <a:pt x="16605" y="11745"/>
                  <a:pt x="15930" y="11205"/>
                  <a:pt x="15120" y="11205"/>
                </a:cubicBezTo>
                <a:cubicBezTo>
                  <a:pt x="14310" y="11205"/>
                  <a:pt x="13635" y="11745"/>
                  <a:pt x="13635" y="12555"/>
                </a:cubicBezTo>
                <a:cubicBezTo>
                  <a:pt x="13635" y="12825"/>
                  <a:pt x="13770" y="13095"/>
                  <a:pt x="13905" y="13365"/>
                </a:cubicBezTo>
                <a:cubicBezTo>
                  <a:pt x="13230" y="13365"/>
                  <a:pt x="12555" y="14040"/>
                  <a:pt x="12555" y="14715"/>
                </a:cubicBezTo>
                <a:cubicBezTo>
                  <a:pt x="12555" y="14985"/>
                  <a:pt x="12690" y="15255"/>
                  <a:pt x="12825" y="15525"/>
                </a:cubicBezTo>
                <a:cubicBezTo>
                  <a:pt x="7155" y="15525"/>
                  <a:pt x="7155" y="15525"/>
                  <a:pt x="7155" y="15525"/>
                </a:cubicBezTo>
                <a:cubicBezTo>
                  <a:pt x="7155" y="14445"/>
                  <a:pt x="7155" y="14445"/>
                  <a:pt x="7155" y="14445"/>
                </a:cubicBezTo>
                <a:cubicBezTo>
                  <a:pt x="8640" y="14445"/>
                  <a:pt x="8640" y="14445"/>
                  <a:pt x="8640" y="14445"/>
                </a:cubicBezTo>
                <a:cubicBezTo>
                  <a:pt x="8775" y="14445"/>
                  <a:pt x="9045" y="14175"/>
                  <a:pt x="9045" y="14040"/>
                </a:cubicBezTo>
                <a:cubicBezTo>
                  <a:pt x="9045" y="13905"/>
                  <a:pt x="8775" y="13635"/>
                  <a:pt x="8640" y="13635"/>
                </a:cubicBezTo>
                <a:cubicBezTo>
                  <a:pt x="7155" y="13635"/>
                  <a:pt x="7155" y="13635"/>
                  <a:pt x="7155" y="13635"/>
                </a:cubicBezTo>
                <a:cubicBezTo>
                  <a:pt x="7020" y="13635"/>
                  <a:pt x="7020" y="13635"/>
                  <a:pt x="7020" y="13635"/>
                </a:cubicBezTo>
                <a:cubicBezTo>
                  <a:pt x="9450" y="11205"/>
                  <a:pt x="9450" y="11205"/>
                  <a:pt x="9450" y="11205"/>
                </a:cubicBezTo>
                <a:cubicBezTo>
                  <a:pt x="8910" y="10530"/>
                  <a:pt x="8910" y="10530"/>
                  <a:pt x="8910" y="10530"/>
                </a:cubicBezTo>
                <a:cubicBezTo>
                  <a:pt x="7290" y="9045"/>
                  <a:pt x="4860" y="9045"/>
                  <a:pt x="3375" y="10530"/>
                </a:cubicBezTo>
                <a:cubicBezTo>
                  <a:pt x="2700" y="11205"/>
                  <a:pt x="2700" y="11205"/>
                  <a:pt x="2700" y="11205"/>
                </a:cubicBezTo>
                <a:cubicBezTo>
                  <a:pt x="5265" y="13635"/>
                  <a:pt x="5265" y="13635"/>
                  <a:pt x="5265" y="13635"/>
                </a:cubicBezTo>
                <a:cubicBezTo>
                  <a:pt x="4995" y="13635"/>
                  <a:pt x="4995" y="13635"/>
                  <a:pt x="4995" y="13635"/>
                </a:cubicBezTo>
                <a:cubicBezTo>
                  <a:pt x="3645" y="13635"/>
                  <a:pt x="3645" y="13635"/>
                  <a:pt x="3645" y="13635"/>
                </a:cubicBezTo>
                <a:cubicBezTo>
                  <a:pt x="3375" y="13635"/>
                  <a:pt x="3240" y="13905"/>
                  <a:pt x="3240" y="14040"/>
                </a:cubicBezTo>
                <a:cubicBezTo>
                  <a:pt x="3240" y="14175"/>
                  <a:pt x="3375" y="14445"/>
                  <a:pt x="3645" y="14445"/>
                </a:cubicBezTo>
                <a:cubicBezTo>
                  <a:pt x="4995" y="14445"/>
                  <a:pt x="4995" y="14445"/>
                  <a:pt x="4995" y="14445"/>
                </a:cubicBezTo>
                <a:cubicBezTo>
                  <a:pt x="4995" y="15525"/>
                  <a:pt x="4995" y="15525"/>
                  <a:pt x="4995" y="15525"/>
                </a:cubicBezTo>
                <a:cubicBezTo>
                  <a:pt x="2160" y="15525"/>
                  <a:pt x="2160" y="15525"/>
                  <a:pt x="2160" y="15525"/>
                </a:cubicBezTo>
                <a:cubicBezTo>
                  <a:pt x="2160" y="8235"/>
                  <a:pt x="2160" y="8235"/>
                  <a:pt x="2160" y="8235"/>
                </a:cubicBezTo>
                <a:cubicBezTo>
                  <a:pt x="2295" y="8235"/>
                  <a:pt x="2295" y="8235"/>
                  <a:pt x="2295" y="8235"/>
                </a:cubicBezTo>
                <a:cubicBezTo>
                  <a:pt x="2970" y="8235"/>
                  <a:pt x="3645" y="7965"/>
                  <a:pt x="3915" y="7425"/>
                </a:cubicBezTo>
                <a:cubicBezTo>
                  <a:pt x="4320" y="7965"/>
                  <a:pt x="4860" y="8235"/>
                  <a:pt x="5535" y="8235"/>
                </a:cubicBezTo>
                <a:cubicBezTo>
                  <a:pt x="5940" y="8235"/>
                  <a:pt x="5940" y="8235"/>
                  <a:pt x="5940" y="8235"/>
                </a:cubicBezTo>
                <a:cubicBezTo>
                  <a:pt x="6615" y="8235"/>
                  <a:pt x="7155" y="7965"/>
                  <a:pt x="7560" y="7425"/>
                </a:cubicBezTo>
                <a:cubicBezTo>
                  <a:pt x="7965" y="7965"/>
                  <a:pt x="8505" y="8235"/>
                  <a:pt x="9180" y="8235"/>
                </a:cubicBezTo>
                <a:cubicBezTo>
                  <a:pt x="9855" y="8235"/>
                  <a:pt x="10395" y="7965"/>
                  <a:pt x="10800" y="7425"/>
                </a:cubicBezTo>
                <a:cubicBezTo>
                  <a:pt x="11205" y="7965"/>
                  <a:pt x="11745" y="8235"/>
                  <a:pt x="12420" y="8235"/>
                </a:cubicBezTo>
                <a:cubicBezTo>
                  <a:pt x="13095" y="8235"/>
                  <a:pt x="13635" y="7965"/>
                  <a:pt x="14040" y="7425"/>
                </a:cubicBezTo>
                <a:cubicBezTo>
                  <a:pt x="14445" y="7965"/>
                  <a:pt x="14985" y="8235"/>
                  <a:pt x="15660" y="8235"/>
                </a:cubicBezTo>
                <a:cubicBezTo>
                  <a:pt x="16065" y="8235"/>
                  <a:pt x="16065" y="8235"/>
                  <a:pt x="16065" y="8235"/>
                </a:cubicBezTo>
                <a:cubicBezTo>
                  <a:pt x="16740" y="8235"/>
                  <a:pt x="17280" y="7965"/>
                  <a:pt x="17685" y="7425"/>
                </a:cubicBezTo>
                <a:cubicBezTo>
                  <a:pt x="17955" y="7965"/>
                  <a:pt x="18630" y="8235"/>
                  <a:pt x="19305" y="8235"/>
                </a:cubicBezTo>
                <a:close/>
                <a:moveTo>
                  <a:pt x="2565" y="16200"/>
                </a:moveTo>
                <a:cubicBezTo>
                  <a:pt x="3240" y="16200"/>
                  <a:pt x="3240" y="16200"/>
                  <a:pt x="3240" y="16200"/>
                </a:cubicBezTo>
                <a:cubicBezTo>
                  <a:pt x="3240" y="19845"/>
                  <a:pt x="3240" y="19845"/>
                  <a:pt x="3240" y="19845"/>
                </a:cubicBezTo>
                <a:cubicBezTo>
                  <a:pt x="2565" y="19845"/>
                  <a:pt x="2565" y="19845"/>
                  <a:pt x="2565" y="19845"/>
                </a:cubicBezTo>
                <a:lnTo>
                  <a:pt x="2565" y="16200"/>
                </a:lnTo>
                <a:close/>
                <a:moveTo>
                  <a:pt x="3915" y="16200"/>
                </a:moveTo>
                <a:cubicBezTo>
                  <a:pt x="4725" y="16200"/>
                  <a:pt x="4725" y="16200"/>
                  <a:pt x="4725" y="16200"/>
                </a:cubicBezTo>
                <a:cubicBezTo>
                  <a:pt x="4725" y="19845"/>
                  <a:pt x="4725" y="19845"/>
                  <a:pt x="4725" y="19845"/>
                </a:cubicBezTo>
                <a:cubicBezTo>
                  <a:pt x="3915" y="19845"/>
                  <a:pt x="3915" y="19845"/>
                  <a:pt x="3915" y="19845"/>
                </a:cubicBezTo>
                <a:lnTo>
                  <a:pt x="3915" y="16200"/>
                </a:lnTo>
                <a:close/>
                <a:moveTo>
                  <a:pt x="5805" y="14445"/>
                </a:moveTo>
                <a:cubicBezTo>
                  <a:pt x="5940" y="14445"/>
                  <a:pt x="5940" y="14445"/>
                  <a:pt x="5940" y="14445"/>
                </a:cubicBezTo>
                <a:cubicBezTo>
                  <a:pt x="6075" y="14580"/>
                  <a:pt x="6075" y="14580"/>
                  <a:pt x="6075" y="14580"/>
                </a:cubicBezTo>
                <a:cubicBezTo>
                  <a:pt x="6210" y="14445"/>
                  <a:pt x="6210" y="14445"/>
                  <a:pt x="6210" y="14445"/>
                </a:cubicBezTo>
                <a:cubicBezTo>
                  <a:pt x="6480" y="14445"/>
                  <a:pt x="6480" y="14445"/>
                  <a:pt x="6480" y="14445"/>
                </a:cubicBezTo>
                <a:cubicBezTo>
                  <a:pt x="6480" y="15525"/>
                  <a:pt x="6480" y="15525"/>
                  <a:pt x="6480" y="15525"/>
                </a:cubicBezTo>
                <a:cubicBezTo>
                  <a:pt x="5805" y="15525"/>
                  <a:pt x="5805" y="15525"/>
                  <a:pt x="5805" y="15525"/>
                </a:cubicBezTo>
                <a:lnTo>
                  <a:pt x="5805" y="14445"/>
                </a:lnTo>
                <a:close/>
                <a:moveTo>
                  <a:pt x="6075" y="10800"/>
                </a:moveTo>
                <a:cubicBezTo>
                  <a:pt x="5940" y="10800"/>
                  <a:pt x="5805" y="10935"/>
                  <a:pt x="5805" y="11205"/>
                </a:cubicBezTo>
                <a:cubicBezTo>
                  <a:pt x="5805" y="13230"/>
                  <a:pt x="5805" y="13230"/>
                  <a:pt x="5805" y="13230"/>
                </a:cubicBezTo>
                <a:cubicBezTo>
                  <a:pt x="3780" y="11205"/>
                  <a:pt x="3780" y="11205"/>
                  <a:pt x="3780" y="11205"/>
                </a:cubicBezTo>
                <a:cubicBezTo>
                  <a:pt x="3915" y="11070"/>
                  <a:pt x="3915" y="11070"/>
                  <a:pt x="3915" y="11070"/>
                </a:cubicBezTo>
                <a:cubicBezTo>
                  <a:pt x="5130" y="9720"/>
                  <a:pt x="7155" y="9720"/>
                  <a:pt x="8370" y="11070"/>
                </a:cubicBezTo>
                <a:cubicBezTo>
                  <a:pt x="8505" y="11205"/>
                  <a:pt x="8505" y="11205"/>
                  <a:pt x="8505" y="11205"/>
                </a:cubicBezTo>
                <a:cubicBezTo>
                  <a:pt x="6480" y="13230"/>
                  <a:pt x="6480" y="13230"/>
                  <a:pt x="6480" y="13230"/>
                </a:cubicBezTo>
                <a:cubicBezTo>
                  <a:pt x="6480" y="11205"/>
                  <a:pt x="6480" y="11205"/>
                  <a:pt x="6480" y="11205"/>
                </a:cubicBezTo>
                <a:cubicBezTo>
                  <a:pt x="6480" y="10935"/>
                  <a:pt x="6345" y="10800"/>
                  <a:pt x="6075" y="10800"/>
                </a:cubicBezTo>
                <a:close/>
                <a:moveTo>
                  <a:pt x="5400" y="16200"/>
                </a:moveTo>
                <a:cubicBezTo>
                  <a:pt x="6075" y="16200"/>
                  <a:pt x="6075" y="16200"/>
                  <a:pt x="6075" y="16200"/>
                </a:cubicBezTo>
                <a:cubicBezTo>
                  <a:pt x="6075" y="19845"/>
                  <a:pt x="6075" y="19845"/>
                  <a:pt x="6075" y="19845"/>
                </a:cubicBezTo>
                <a:cubicBezTo>
                  <a:pt x="5400" y="19845"/>
                  <a:pt x="5400" y="19845"/>
                  <a:pt x="5400" y="19845"/>
                </a:cubicBezTo>
                <a:lnTo>
                  <a:pt x="5400" y="16200"/>
                </a:lnTo>
                <a:close/>
                <a:moveTo>
                  <a:pt x="6885" y="16200"/>
                </a:moveTo>
                <a:cubicBezTo>
                  <a:pt x="7155" y="16200"/>
                  <a:pt x="7155" y="16200"/>
                  <a:pt x="7155" y="16200"/>
                </a:cubicBezTo>
                <a:cubicBezTo>
                  <a:pt x="7560" y="16200"/>
                  <a:pt x="7560" y="16200"/>
                  <a:pt x="7560" y="16200"/>
                </a:cubicBezTo>
                <a:cubicBezTo>
                  <a:pt x="7560" y="19845"/>
                  <a:pt x="7560" y="19845"/>
                  <a:pt x="7560" y="19845"/>
                </a:cubicBezTo>
                <a:cubicBezTo>
                  <a:pt x="6885" y="19845"/>
                  <a:pt x="6885" y="19845"/>
                  <a:pt x="6885" y="19845"/>
                </a:cubicBezTo>
                <a:lnTo>
                  <a:pt x="6885" y="16200"/>
                </a:lnTo>
                <a:close/>
                <a:moveTo>
                  <a:pt x="8235" y="16200"/>
                </a:moveTo>
                <a:cubicBezTo>
                  <a:pt x="9045" y="16200"/>
                  <a:pt x="9045" y="16200"/>
                  <a:pt x="9045" y="16200"/>
                </a:cubicBezTo>
                <a:cubicBezTo>
                  <a:pt x="9045" y="19845"/>
                  <a:pt x="9045" y="19845"/>
                  <a:pt x="9045" y="19845"/>
                </a:cubicBezTo>
                <a:cubicBezTo>
                  <a:pt x="8235" y="19845"/>
                  <a:pt x="8235" y="19845"/>
                  <a:pt x="8235" y="19845"/>
                </a:cubicBezTo>
                <a:lnTo>
                  <a:pt x="8235" y="16200"/>
                </a:lnTo>
                <a:close/>
                <a:moveTo>
                  <a:pt x="9720" y="16200"/>
                </a:moveTo>
                <a:cubicBezTo>
                  <a:pt x="10395" y="16200"/>
                  <a:pt x="10395" y="16200"/>
                  <a:pt x="10395" y="16200"/>
                </a:cubicBezTo>
                <a:cubicBezTo>
                  <a:pt x="10395" y="19845"/>
                  <a:pt x="10395" y="19845"/>
                  <a:pt x="10395" y="19845"/>
                </a:cubicBezTo>
                <a:cubicBezTo>
                  <a:pt x="9720" y="19845"/>
                  <a:pt x="9720" y="19845"/>
                  <a:pt x="9720" y="19845"/>
                </a:cubicBezTo>
                <a:lnTo>
                  <a:pt x="9720" y="16200"/>
                </a:lnTo>
                <a:close/>
                <a:moveTo>
                  <a:pt x="11205" y="16200"/>
                </a:moveTo>
                <a:cubicBezTo>
                  <a:pt x="11880" y="16200"/>
                  <a:pt x="11880" y="16200"/>
                  <a:pt x="11880" y="16200"/>
                </a:cubicBezTo>
                <a:cubicBezTo>
                  <a:pt x="11880" y="19845"/>
                  <a:pt x="11880" y="19845"/>
                  <a:pt x="11880" y="19845"/>
                </a:cubicBezTo>
                <a:cubicBezTo>
                  <a:pt x="11205" y="19845"/>
                  <a:pt x="11205" y="19845"/>
                  <a:pt x="11205" y="19845"/>
                </a:cubicBezTo>
                <a:lnTo>
                  <a:pt x="11205" y="16200"/>
                </a:lnTo>
                <a:close/>
                <a:moveTo>
                  <a:pt x="12555" y="16200"/>
                </a:moveTo>
                <a:cubicBezTo>
                  <a:pt x="13365" y="16200"/>
                  <a:pt x="13365" y="16200"/>
                  <a:pt x="13365" y="16200"/>
                </a:cubicBezTo>
                <a:cubicBezTo>
                  <a:pt x="13365" y="19845"/>
                  <a:pt x="13365" y="19845"/>
                  <a:pt x="13365" y="19845"/>
                </a:cubicBezTo>
                <a:cubicBezTo>
                  <a:pt x="12555" y="19845"/>
                  <a:pt x="12555" y="19845"/>
                  <a:pt x="12555" y="19845"/>
                </a:cubicBezTo>
                <a:lnTo>
                  <a:pt x="12555" y="16200"/>
                </a:lnTo>
                <a:close/>
                <a:moveTo>
                  <a:pt x="16200" y="15525"/>
                </a:moveTo>
                <a:cubicBezTo>
                  <a:pt x="15795" y="15525"/>
                  <a:pt x="15525" y="15120"/>
                  <a:pt x="15525" y="14715"/>
                </a:cubicBezTo>
                <a:cubicBezTo>
                  <a:pt x="15525" y="14310"/>
                  <a:pt x="15795" y="14040"/>
                  <a:pt x="16200" y="14040"/>
                </a:cubicBezTo>
                <a:cubicBezTo>
                  <a:pt x="16605" y="14040"/>
                  <a:pt x="16875" y="14310"/>
                  <a:pt x="16875" y="14715"/>
                </a:cubicBezTo>
                <a:cubicBezTo>
                  <a:pt x="16875" y="15120"/>
                  <a:pt x="16605" y="15525"/>
                  <a:pt x="16200" y="15525"/>
                </a:cubicBezTo>
                <a:close/>
                <a:moveTo>
                  <a:pt x="15120" y="13365"/>
                </a:moveTo>
                <a:cubicBezTo>
                  <a:pt x="14715" y="13365"/>
                  <a:pt x="14445" y="12960"/>
                  <a:pt x="14445" y="12555"/>
                </a:cubicBezTo>
                <a:cubicBezTo>
                  <a:pt x="14445" y="12150"/>
                  <a:pt x="14715" y="11880"/>
                  <a:pt x="15120" y="11880"/>
                </a:cubicBezTo>
                <a:cubicBezTo>
                  <a:pt x="15525" y="11880"/>
                  <a:pt x="15795" y="12150"/>
                  <a:pt x="15795" y="12555"/>
                </a:cubicBezTo>
                <a:cubicBezTo>
                  <a:pt x="15795" y="12960"/>
                  <a:pt x="15525" y="13365"/>
                  <a:pt x="15120" y="13365"/>
                </a:cubicBezTo>
                <a:close/>
                <a:moveTo>
                  <a:pt x="14715" y="14715"/>
                </a:moveTo>
                <a:cubicBezTo>
                  <a:pt x="14715" y="15120"/>
                  <a:pt x="14445" y="15525"/>
                  <a:pt x="14040" y="15525"/>
                </a:cubicBezTo>
                <a:cubicBezTo>
                  <a:pt x="13635" y="15525"/>
                  <a:pt x="13365" y="15120"/>
                  <a:pt x="13365" y="14715"/>
                </a:cubicBezTo>
                <a:cubicBezTo>
                  <a:pt x="13365" y="14310"/>
                  <a:pt x="13635" y="14040"/>
                  <a:pt x="14040" y="14040"/>
                </a:cubicBezTo>
                <a:cubicBezTo>
                  <a:pt x="14445" y="14040"/>
                  <a:pt x="14715" y="14310"/>
                  <a:pt x="14715" y="14715"/>
                </a:cubicBezTo>
                <a:close/>
                <a:moveTo>
                  <a:pt x="14040" y="16200"/>
                </a:moveTo>
                <a:cubicBezTo>
                  <a:pt x="14715" y="16200"/>
                  <a:pt x="14715" y="16200"/>
                  <a:pt x="14715" y="16200"/>
                </a:cubicBezTo>
                <a:cubicBezTo>
                  <a:pt x="14715" y="19845"/>
                  <a:pt x="14715" y="19845"/>
                  <a:pt x="14715" y="19845"/>
                </a:cubicBezTo>
                <a:cubicBezTo>
                  <a:pt x="14040" y="19845"/>
                  <a:pt x="14040" y="19845"/>
                  <a:pt x="14040" y="19845"/>
                </a:cubicBezTo>
                <a:lnTo>
                  <a:pt x="14040" y="16200"/>
                </a:lnTo>
                <a:close/>
                <a:moveTo>
                  <a:pt x="15525" y="16200"/>
                </a:moveTo>
                <a:cubicBezTo>
                  <a:pt x="16200" y="16200"/>
                  <a:pt x="16200" y="16200"/>
                  <a:pt x="16200" y="16200"/>
                </a:cubicBezTo>
                <a:cubicBezTo>
                  <a:pt x="16200" y="19845"/>
                  <a:pt x="16200" y="19845"/>
                  <a:pt x="16200" y="19845"/>
                </a:cubicBezTo>
                <a:cubicBezTo>
                  <a:pt x="15525" y="19845"/>
                  <a:pt x="15525" y="19845"/>
                  <a:pt x="15525" y="19845"/>
                </a:cubicBezTo>
                <a:lnTo>
                  <a:pt x="15525" y="16200"/>
                </a:lnTo>
                <a:close/>
                <a:moveTo>
                  <a:pt x="16875" y="16200"/>
                </a:moveTo>
                <a:cubicBezTo>
                  <a:pt x="17685" y="16200"/>
                  <a:pt x="17685" y="16200"/>
                  <a:pt x="17685" y="16200"/>
                </a:cubicBezTo>
                <a:cubicBezTo>
                  <a:pt x="17685" y="19845"/>
                  <a:pt x="17685" y="19845"/>
                  <a:pt x="17685" y="19845"/>
                </a:cubicBezTo>
                <a:cubicBezTo>
                  <a:pt x="16875" y="19845"/>
                  <a:pt x="16875" y="19845"/>
                  <a:pt x="16875" y="19845"/>
                </a:cubicBezTo>
                <a:lnTo>
                  <a:pt x="16875" y="16200"/>
                </a:lnTo>
                <a:close/>
                <a:moveTo>
                  <a:pt x="18360" y="16200"/>
                </a:moveTo>
                <a:cubicBezTo>
                  <a:pt x="19035" y="16200"/>
                  <a:pt x="19035" y="16200"/>
                  <a:pt x="19035" y="16200"/>
                </a:cubicBezTo>
                <a:cubicBezTo>
                  <a:pt x="19035" y="19845"/>
                  <a:pt x="19035" y="19845"/>
                  <a:pt x="19035" y="19845"/>
                </a:cubicBezTo>
                <a:cubicBezTo>
                  <a:pt x="18360" y="19845"/>
                  <a:pt x="18360" y="19845"/>
                  <a:pt x="18360" y="19845"/>
                </a:cubicBezTo>
                <a:lnTo>
                  <a:pt x="18360" y="16200"/>
                </a:lnTo>
                <a:close/>
                <a:moveTo>
                  <a:pt x="5400" y="675"/>
                </a:moveTo>
                <a:cubicBezTo>
                  <a:pt x="7560" y="675"/>
                  <a:pt x="7560" y="675"/>
                  <a:pt x="7560" y="675"/>
                </a:cubicBezTo>
                <a:cubicBezTo>
                  <a:pt x="7560" y="2430"/>
                  <a:pt x="7560" y="2430"/>
                  <a:pt x="7560" y="2430"/>
                </a:cubicBezTo>
                <a:cubicBezTo>
                  <a:pt x="7155" y="4185"/>
                  <a:pt x="7155" y="4185"/>
                  <a:pt x="7155" y="4185"/>
                </a:cubicBezTo>
                <a:cubicBezTo>
                  <a:pt x="7155" y="5400"/>
                  <a:pt x="7155" y="5400"/>
                  <a:pt x="7155" y="5400"/>
                </a:cubicBezTo>
                <a:cubicBezTo>
                  <a:pt x="7155" y="5400"/>
                  <a:pt x="7155" y="5400"/>
                  <a:pt x="7155" y="5400"/>
                </a:cubicBezTo>
                <a:cubicBezTo>
                  <a:pt x="4320" y="5400"/>
                  <a:pt x="4320" y="5400"/>
                  <a:pt x="4320" y="5400"/>
                </a:cubicBezTo>
                <a:cubicBezTo>
                  <a:pt x="4320" y="4455"/>
                  <a:pt x="4320" y="4455"/>
                  <a:pt x="4320" y="4455"/>
                </a:cubicBezTo>
                <a:cubicBezTo>
                  <a:pt x="5400" y="2565"/>
                  <a:pt x="5400" y="2565"/>
                  <a:pt x="5400" y="2565"/>
                </a:cubicBezTo>
                <a:lnTo>
                  <a:pt x="5400" y="675"/>
                </a:lnTo>
                <a:close/>
                <a:moveTo>
                  <a:pt x="13635" y="4320"/>
                </a:moveTo>
                <a:cubicBezTo>
                  <a:pt x="13635" y="5400"/>
                  <a:pt x="13635" y="5400"/>
                  <a:pt x="13635" y="5400"/>
                </a:cubicBezTo>
                <a:cubicBezTo>
                  <a:pt x="11205" y="5400"/>
                  <a:pt x="11205" y="5400"/>
                  <a:pt x="11205" y="5400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3365" y="675"/>
                  <a:pt x="13365" y="675"/>
                  <a:pt x="13365" y="675"/>
                </a:cubicBezTo>
                <a:cubicBezTo>
                  <a:pt x="13365" y="2565"/>
                  <a:pt x="13365" y="2565"/>
                  <a:pt x="13365" y="2565"/>
                </a:cubicBezTo>
                <a:lnTo>
                  <a:pt x="13635" y="4320"/>
                </a:lnTo>
                <a:close/>
                <a:moveTo>
                  <a:pt x="17280" y="6345"/>
                </a:moveTo>
                <a:cubicBezTo>
                  <a:pt x="17280" y="7020"/>
                  <a:pt x="16740" y="7560"/>
                  <a:pt x="16065" y="7560"/>
                </a:cubicBezTo>
                <a:cubicBezTo>
                  <a:pt x="15660" y="7560"/>
                  <a:pt x="15660" y="7560"/>
                  <a:pt x="15660" y="7560"/>
                </a:cubicBezTo>
                <a:cubicBezTo>
                  <a:pt x="14985" y="7560"/>
                  <a:pt x="14445" y="7020"/>
                  <a:pt x="14445" y="6345"/>
                </a:cubicBezTo>
                <a:cubicBezTo>
                  <a:pt x="14445" y="6075"/>
                  <a:pt x="14445" y="6075"/>
                  <a:pt x="14445" y="6075"/>
                </a:cubicBezTo>
                <a:cubicBezTo>
                  <a:pt x="17280" y="6075"/>
                  <a:pt x="17280" y="6075"/>
                  <a:pt x="17280" y="6075"/>
                </a:cubicBezTo>
                <a:lnTo>
                  <a:pt x="17280" y="6345"/>
                </a:lnTo>
                <a:close/>
                <a:moveTo>
                  <a:pt x="13635" y="6345"/>
                </a:moveTo>
                <a:cubicBezTo>
                  <a:pt x="13635" y="7020"/>
                  <a:pt x="13095" y="7560"/>
                  <a:pt x="12420" y="7560"/>
                </a:cubicBezTo>
                <a:cubicBezTo>
                  <a:pt x="11745" y="7560"/>
                  <a:pt x="11205" y="7020"/>
                  <a:pt x="11205" y="6345"/>
                </a:cubicBezTo>
                <a:cubicBezTo>
                  <a:pt x="11205" y="6075"/>
                  <a:pt x="11205" y="6075"/>
                  <a:pt x="11205" y="6075"/>
                </a:cubicBezTo>
                <a:cubicBezTo>
                  <a:pt x="13635" y="6075"/>
                  <a:pt x="13635" y="6075"/>
                  <a:pt x="13635" y="6075"/>
                </a:cubicBezTo>
                <a:lnTo>
                  <a:pt x="13635" y="6345"/>
                </a:lnTo>
                <a:close/>
                <a:moveTo>
                  <a:pt x="10395" y="6345"/>
                </a:moveTo>
                <a:cubicBezTo>
                  <a:pt x="10395" y="7020"/>
                  <a:pt x="9855" y="7560"/>
                  <a:pt x="9180" y="7560"/>
                </a:cubicBezTo>
                <a:cubicBezTo>
                  <a:pt x="8505" y="7560"/>
                  <a:pt x="7965" y="7020"/>
                  <a:pt x="7965" y="6345"/>
                </a:cubicBezTo>
                <a:cubicBezTo>
                  <a:pt x="7965" y="6075"/>
                  <a:pt x="7965" y="6075"/>
                  <a:pt x="7965" y="6075"/>
                </a:cubicBezTo>
                <a:cubicBezTo>
                  <a:pt x="10395" y="6075"/>
                  <a:pt x="10395" y="6075"/>
                  <a:pt x="10395" y="6075"/>
                </a:cubicBezTo>
                <a:lnTo>
                  <a:pt x="10395" y="6345"/>
                </a:lnTo>
                <a:close/>
                <a:moveTo>
                  <a:pt x="10395" y="5400"/>
                </a:moveTo>
                <a:cubicBezTo>
                  <a:pt x="7965" y="5400"/>
                  <a:pt x="7965" y="5400"/>
                  <a:pt x="7965" y="5400"/>
                </a:cubicBezTo>
                <a:cubicBezTo>
                  <a:pt x="7965" y="4320"/>
                  <a:pt x="7965" y="4320"/>
                  <a:pt x="7965" y="4320"/>
                </a:cubicBezTo>
                <a:cubicBezTo>
                  <a:pt x="8235" y="2565"/>
                  <a:pt x="8235" y="2565"/>
                  <a:pt x="8235" y="2565"/>
                </a:cubicBezTo>
                <a:cubicBezTo>
                  <a:pt x="8235" y="675"/>
                  <a:pt x="8235" y="675"/>
                  <a:pt x="8235" y="675"/>
                </a:cubicBezTo>
                <a:cubicBezTo>
                  <a:pt x="10395" y="675"/>
                  <a:pt x="10395" y="675"/>
                  <a:pt x="10395" y="675"/>
                </a:cubicBezTo>
                <a:lnTo>
                  <a:pt x="10395" y="5400"/>
                </a:lnTo>
                <a:close/>
                <a:moveTo>
                  <a:pt x="4320" y="6075"/>
                </a:moveTo>
                <a:cubicBezTo>
                  <a:pt x="7155" y="6075"/>
                  <a:pt x="7155" y="6075"/>
                  <a:pt x="7155" y="6075"/>
                </a:cubicBezTo>
                <a:cubicBezTo>
                  <a:pt x="7155" y="6345"/>
                  <a:pt x="7155" y="6345"/>
                  <a:pt x="7155" y="6345"/>
                </a:cubicBezTo>
                <a:cubicBezTo>
                  <a:pt x="7155" y="7020"/>
                  <a:pt x="6615" y="7560"/>
                  <a:pt x="5940" y="7560"/>
                </a:cubicBezTo>
                <a:cubicBezTo>
                  <a:pt x="5535" y="7560"/>
                  <a:pt x="5535" y="7560"/>
                  <a:pt x="5535" y="7560"/>
                </a:cubicBezTo>
                <a:cubicBezTo>
                  <a:pt x="4860" y="7560"/>
                  <a:pt x="4320" y="7020"/>
                  <a:pt x="4320" y="6345"/>
                </a:cubicBezTo>
                <a:lnTo>
                  <a:pt x="4320" y="6075"/>
                </a:lnTo>
                <a:close/>
                <a:moveTo>
                  <a:pt x="17280" y="5400"/>
                </a:moveTo>
                <a:cubicBezTo>
                  <a:pt x="14445" y="5400"/>
                  <a:pt x="14445" y="5400"/>
                  <a:pt x="14445" y="5400"/>
                </a:cubicBezTo>
                <a:cubicBezTo>
                  <a:pt x="14445" y="4320"/>
                  <a:pt x="14445" y="4320"/>
                  <a:pt x="14445" y="4320"/>
                </a:cubicBezTo>
                <a:cubicBezTo>
                  <a:pt x="14040" y="2430"/>
                  <a:pt x="14040" y="2430"/>
                  <a:pt x="14040" y="2430"/>
                </a:cubicBezTo>
                <a:cubicBezTo>
                  <a:pt x="14040" y="675"/>
                  <a:pt x="14040" y="675"/>
                  <a:pt x="14040" y="675"/>
                </a:cubicBezTo>
                <a:cubicBezTo>
                  <a:pt x="16200" y="675"/>
                  <a:pt x="16200" y="675"/>
                  <a:pt x="16200" y="675"/>
                </a:cubicBezTo>
                <a:cubicBezTo>
                  <a:pt x="16200" y="2565"/>
                  <a:pt x="16200" y="2565"/>
                  <a:pt x="16200" y="2565"/>
                </a:cubicBezTo>
                <a:cubicBezTo>
                  <a:pt x="17280" y="4455"/>
                  <a:pt x="17280" y="4455"/>
                  <a:pt x="17280" y="4455"/>
                </a:cubicBezTo>
                <a:lnTo>
                  <a:pt x="17280" y="5400"/>
                </a:lnTo>
                <a:close/>
                <a:moveTo>
                  <a:pt x="675" y="4455"/>
                </a:moveTo>
                <a:cubicBezTo>
                  <a:pt x="2565" y="2700"/>
                  <a:pt x="2565" y="2700"/>
                  <a:pt x="2565" y="2700"/>
                </a:cubicBezTo>
                <a:cubicBezTo>
                  <a:pt x="2565" y="1080"/>
                  <a:pt x="2565" y="1080"/>
                  <a:pt x="2565" y="1080"/>
                </a:cubicBezTo>
                <a:cubicBezTo>
                  <a:pt x="2565" y="810"/>
                  <a:pt x="2700" y="675"/>
                  <a:pt x="2835" y="675"/>
                </a:cubicBezTo>
                <a:cubicBezTo>
                  <a:pt x="4725" y="675"/>
                  <a:pt x="4725" y="675"/>
                  <a:pt x="4725" y="675"/>
                </a:cubicBezTo>
                <a:cubicBezTo>
                  <a:pt x="4725" y="2430"/>
                  <a:pt x="4725" y="2430"/>
                  <a:pt x="4725" y="2430"/>
                </a:cubicBezTo>
                <a:cubicBezTo>
                  <a:pt x="3645" y="4185"/>
                  <a:pt x="3645" y="4185"/>
                  <a:pt x="3645" y="4185"/>
                </a:cubicBezTo>
                <a:cubicBezTo>
                  <a:pt x="3645" y="5400"/>
                  <a:pt x="3645" y="5400"/>
                  <a:pt x="3645" y="5400"/>
                </a:cubicBezTo>
                <a:cubicBezTo>
                  <a:pt x="675" y="5400"/>
                  <a:pt x="675" y="5400"/>
                  <a:pt x="675" y="5400"/>
                </a:cubicBezTo>
                <a:lnTo>
                  <a:pt x="675" y="4455"/>
                </a:lnTo>
                <a:close/>
                <a:moveTo>
                  <a:pt x="3645" y="6075"/>
                </a:moveTo>
                <a:cubicBezTo>
                  <a:pt x="3645" y="6345"/>
                  <a:pt x="3645" y="6345"/>
                  <a:pt x="3645" y="6345"/>
                </a:cubicBezTo>
                <a:cubicBezTo>
                  <a:pt x="3645" y="7020"/>
                  <a:pt x="2970" y="7560"/>
                  <a:pt x="2295" y="7560"/>
                </a:cubicBezTo>
                <a:cubicBezTo>
                  <a:pt x="2025" y="7560"/>
                  <a:pt x="2025" y="7560"/>
                  <a:pt x="2025" y="7560"/>
                </a:cubicBezTo>
                <a:cubicBezTo>
                  <a:pt x="1890" y="7560"/>
                  <a:pt x="1890" y="7560"/>
                  <a:pt x="1890" y="7560"/>
                </a:cubicBezTo>
                <a:cubicBezTo>
                  <a:pt x="1620" y="7560"/>
                  <a:pt x="1350" y="7425"/>
                  <a:pt x="1215" y="7290"/>
                </a:cubicBezTo>
                <a:cubicBezTo>
                  <a:pt x="1215" y="7290"/>
                  <a:pt x="1215" y="7290"/>
                  <a:pt x="1215" y="7290"/>
                </a:cubicBezTo>
                <a:cubicBezTo>
                  <a:pt x="1080" y="7155"/>
                  <a:pt x="945" y="7020"/>
                  <a:pt x="810" y="6885"/>
                </a:cubicBezTo>
                <a:cubicBezTo>
                  <a:pt x="810" y="6885"/>
                  <a:pt x="810" y="6885"/>
                  <a:pt x="810" y="6885"/>
                </a:cubicBezTo>
                <a:cubicBezTo>
                  <a:pt x="810" y="6885"/>
                  <a:pt x="810" y="6750"/>
                  <a:pt x="810" y="6750"/>
                </a:cubicBezTo>
                <a:cubicBezTo>
                  <a:pt x="810" y="6750"/>
                  <a:pt x="810" y="6750"/>
                  <a:pt x="810" y="6750"/>
                </a:cubicBezTo>
                <a:cubicBezTo>
                  <a:pt x="810" y="6615"/>
                  <a:pt x="675" y="6480"/>
                  <a:pt x="675" y="6345"/>
                </a:cubicBezTo>
                <a:cubicBezTo>
                  <a:pt x="675" y="6075"/>
                  <a:pt x="675" y="6075"/>
                  <a:pt x="675" y="6075"/>
                </a:cubicBezTo>
                <a:lnTo>
                  <a:pt x="3645" y="6075"/>
                </a:lnTo>
                <a:close/>
                <a:moveTo>
                  <a:pt x="675" y="7830"/>
                </a:moveTo>
                <a:cubicBezTo>
                  <a:pt x="945" y="7965"/>
                  <a:pt x="1215" y="8100"/>
                  <a:pt x="1485" y="8235"/>
                </a:cubicBezTo>
                <a:cubicBezTo>
                  <a:pt x="1485" y="15525"/>
                  <a:pt x="1485" y="15525"/>
                  <a:pt x="1485" y="15525"/>
                </a:cubicBezTo>
                <a:cubicBezTo>
                  <a:pt x="675" y="15525"/>
                  <a:pt x="675" y="15525"/>
                  <a:pt x="675" y="15525"/>
                </a:cubicBezTo>
                <a:lnTo>
                  <a:pt x="675" y="7830"/>
                </a:lnTo>
                <a:close/>
                <a:moveTo>
                  <a:pt x="675" y="16200"/>
                </a:moveTo>
                <a:cubicBezTo>
                  <a:pt x="1755" y="16200"/>
                  <a:pt x="1755" y="16200"/>
                  <a:pt x="1755" y="16200"/>
                </a:cubicBezTo>
                <a:cubicBezTo>
                  <a:pt x="1755" y="19845"/>
                  <a:pt x="1755" y="19845"/>
                  <a:pt x="1755" y="19845"/>
                </a:cubicBezTo>
                <a:cubicBezTo>
                  <a:pt x="675" y="19845"/>
                  <a:pt x="675" y="19845"/>
                  <a:pt x="675" y="19845"/>
                </a:cubicBezTo>
                <a:lnTo>
                  <a:pt x="675" y="16200"/>
                </a:lnTo>
                <a:close/>
                <a:moveTo>
                  <a:pt x="1485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20520"/>
                  <a:pt x="675" y="20520"/>
                  <a:pt x="675" y="20520"/>
                </a:cubicBezTo>
                <a:cubicBezTo>
                  <a:pt x="1485" y="20520"/>
                  <a:pt x="1485" y="20520"/>
                  <a:pt x="1485" y="20520"/>
                </a:cubicBezTo>
                <a:lnTo>
                  <a:pt x="1485" y="20925"/>
                </a:lnTo>
                <a:close/>
                <a:moveTo>
                  <a:pt x="20925" y="20925"/>
                </a:moveTo>
                <a:cubicBezTo>
                  <a:pt x="20115" y="20925"/>
                  <a:pt x="20115" y="20925"/>
                  <a:pt x="20115" y="20925"/>
                </a:cubicBezTo>
                <a:cubicBezTo>
                  <a:pt x="20115" y="20520"/>
                  <a:pt x="20115" y="20520"/>
                  <a:pt x="20115" y="20520"/>
                </a:cubicBezTo>
                <a:cubicBezTo>
                  <a:pt x="20925" y="20520"/>
                  <a:pt x="20925" y="20520"/>
                  <a:pt x="20925" y="20520"/>
                </a:cubicBezTo>
                <a:lnTo>
                  <a:pt x="20925" y="20925"/>
                </a:lnTo>
                <a:close/>
                <a:moveTo>
                  <a:pt x="20925" y="19845"/>
                </a:moveTo>
                <a:cubicBezTo>
                  <a:pt x="19845" y="19845"/>
                  <a:pt x="19845" y="19845"/>
                  <a:pt x="19845" y="19845"/>
                </a:cubicBezTo>
                <a:cubicBezTo>
                  <a:pt x="19845" y="16200"/>
                  <a:pt x="19845" y="16200"/>
                  <a:pt x="19845" y="16200"/>
                </a:cubicBezTo>
                <a:cubicBezTo>
                  <a:pt x="20925" y="16200"/>
                  <a:pt x="20925" y="16200"/>
                  <a:pt x="20925" y="16200"/>
                </a:cubicBezTo>
                <a:lnTo>
                  <a:pt x="20925" y="19845"/>
                </a:lnTo>
                <a:close/>
                <a:moveTo>
                  <a:pt x="20115" y="15525"/>
                </a:moveTo>
                <a:cubicBezTo>
                  <a:pt x="20115" y="8235"/>
                  <a:pt x="20115" y="8235"/>
                  <a:pt x="20115" y="8235"/>
                </a:cubicBezTo>
                <a:cubicBezTo>
                  <a:pt x="20385" y="8100"/>
                  <a:pt x="20655" y="7965"/>
                  <a:pt x="20925" y="7830"/>
                </a:cubicBezTo>
                <a:cubicBezTo>
                  <a:pt x="20925" y="15525"/>
                  <a:pt x="20925" y="15525"/>
                  <a:pt x="20925" y="15525"/>
                </a:cubicBezTo>
                <a:lnTo>
                  <a:pt x="20115" y="15525"/>
                </a:lnTo>
                <a:close/>
                <a:moveTo>
                  <a:pt x="20925" y="6345"/>
                </a:moveTo>
                <a:cubicBezTo>
                  <a:pt x="20925" y="6480"/>
                  <a:pt x="20790" y="6615"/>
                  <a:pt x="20790" y="6750"/>
                </a:cubicBezTo>
                <a:cubicBezTo>
                  <a:pt x="20790" y="6750"/>
                  <a:pt x="20790" y="6750"/>
                  <a:pt x="20790" y="6750"/>
                </a:cubicBezTo>
                <a:cubicBezTo>
                  <a:pt x="20790" y="6750"/>
                  <a:pt x="20790" y="6885"/>
                  <a:pt x="20790" y="6885"/>
                </a:cubicBezTo>
                <a:cubicBezTo>
                  <a:pt x="20790" y="6885"/>
                  <a:pt x="20790" y="6885"/>
                  <a:pt x="20790" y="6885"/>
                </a:cubicBezTo>
                <a:cubicBezTo>
                  <a:pt x="20655" y="7020"/>
                  <a:pt x="20520" y="7155"/>
                  <a:pt x="20385" y="7290"/>
                </a:cubicBezTo>
                <a:cubicBezTo>
                  <a:pt x="20385" y="7290"/>
                  <a:pt x="20385" y="7290"/>
                  <a:pt x="20385" y="7290"/>
                </a:cubicBezTo>
                <a:cubicBezTo>
                  <a:pt x="20250" y="7425"/>
                  <a:pt x="19980" y="7560"/>
                  <a:pt x="19710" y="7560"/>
                </a:cubicBezTo>
                <a:cubicBezTo>
                  <a:pt x="19575" y="7560"/>
                  <a:pt x="19575" y="7560"/>
                  <a:pt x="19575" y="7560"/>
                </a:cubicBezTo>
                <a:cubicBezTo>
                  <a:pt x="19305" y="7560"/>
                  <a:pt x="19305" y="7560"/>
                  <a:pt x="19305" y="7560"/>
                </a:cubicBezTo>
                <a:cubicBezTo>
                  <a:pt x="18630" y="7560"/>
                  <a:pt x="17955" y="7020"/>
                  <a:pt x="17955" y="6345"/>
                </a:cubicBezTo>
                <a:cubicBezTo>
                  <a:pt x="17955" y="6075"/>
                  <a:pt x="17955" y="6075"/>
                  <a:pt x="17955" y="6075"/>
                </a:cubicBezTo>
                <a:cubicBezTo>
                  <a:pt x="20925" y="6075"/>
                  <a:pt x="20925" y="6075"/>
                  <a:pt x="20925" y="6075"/>
                </a:cubicBezTo>
                <a:lnTo>
                  <a:pt x="20925" y="6345"/>
                </a:lnTo>
                <a:close/>
                <a:moveTo>
                  <a:pt x="17955" y="5400"/>
                </a:moveTo>
                <a:cubicBezTo>
                  <a:pt x="17955" y="4185"/>
                  <a:pt x="17955" y="4185"/>
                  <a:pt x="17955" y="4185"/>
                </a:cubicBezTo>
                <a:cubicBezTo>
                  <a:pt x="16875" y="2430"/>
                  <a:pt x="16875" y="2430"/>
                  <a:pt x="16875" y="2430"/>
                </a:cubicBezTo>
                <a:cubicBezTo>
                  <a:pt x="16875" y="675"/>
                  <a:pt x="16875" y="675"/>
                  <a:pt x="16875" y="675"/>
                </a:cubicBezTo>
                <a:cubicBezTo>
                  <a:pt x="18765" y="675"/>
                  <a:pt x="18765" y="675"/>
                  <a:pt x="18765" y="675"/>
                </a:cubicBezTo>
                <a:cubicBezTo>
                  <a:pt x="18900" y="675"/>
                  <a:pt x="19035" y="810"/>
                  <a:pt x="19035" y="1080"/>
                </a:cubicBezTo>
                <a:cubicBezTo>
                  <a:pt x="19035" y="2700"/>
                  <a:pt x="19035" y="2700"/>
                  <a:pt x="19035" y="2700"/>
                </a:cubicBezTo>
                <a:cubicBezTo>
                  <a:pt x="20925" y="4455"/>
                  <a:pt x="20925" y="4455"/>
                  <a:pt x="20925" y="4455"/>
                </a:cubicBezTo>
                <a:cubicBezTo>
                  <a:pt x="20925" y="5400"/>
                  <a:pt x="20925" y="5400"/>
                  <a:pt x="20925" y="5400"/>
                </a:cubicBezTo>
                <a:lnTo>
                  <a:pt x="17955" y="54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36" name="Freeform 1944"/>
          <p:cNvSpPr/>
          <p:nvPr/>
        </p:nvSpPr>
        <p:spPr>
          <a:xfrm>
            <a:off x="20250728" y="197138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15120"/>
                </a:moveTo>
                <a:cubicBezTo>
                  <a:pt x="20925" y="6885"/>
                  <a:pt x="20925" y="6885"/>
                  <a:pt x="20925" y="6885"/>
                </a:cubicBezTo>
                <a:cubicBezTo>
                  <a:pt x="21330" y="6480"/>
                  <a:pt x="21600" y="5805"/>
                  <a:pt x="21600" y="4995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4320"/>
                  <a:pt x="21600" y="4320"/>
                  <a:pt x="21600" y="4185"/>
                </a:cubicBezTo>
                <a:cubicBezTo>
                  <a:pt x="21600" y="4185"/>
                  <a:pt x="21600" y="4185"/>
                  <a:pt x="21600" y="4050"/>
                </a:cubicBezTo>
                <a:cubicBezTo>
                  <a:pt x="21465" y="4050"/>
                  <a:pt x="21465" y="4050"/>
                  <a:pt x="21465" y="4050"/>
                </a:cubicBezTo>
                <a:cubicBezTo>
                  <a:pt x="21465" y="4050"/>
                  <a:pt x="21465" y="4050"/>
                  <a:pt x="21465" y="4050"/>
                </a:cubicBezTo>
                <a:cubicBezTo>
                  <a:pt x="21600" y="4050"/>
                  <a:pt x="21600" y="4050"/>
                  <a:pt x="21600" y="4050"/>
                </a:cubicBezTo>
                <a:cubicBezTo>
                  <a:pt x="20925" y="1890"/>
                  <a:pt x="19170" y="405"/>
                  <a:pt x="16875" y="0"/>
                </a:cubicBezTo>
                <a:cubicBezTo>
                  <a:pt x="16875" y="0"/>
                  <a:pt x="16875" y="0"/>
                  <a:pt x="16875" y="0"/>
                </a:cubicBezTo>
                <a:cubicBezTo>
                  <a:pt x="11205" y="0"/>
                  <a:pt x="11205" y="0"/>
                  <a:pt x="11205" y="0"/>
                </a:cubicBezTo>
                <a:cubicBezTo>
                  <a:pt x="11205" y="0"/>
                  <a:pt x="11205" y="0"/>
                  <a:pt x="11205" y="0"/>
                </a:cubicBezTo>
                <a:cubicBezTo>
                  <a:pt x="11070" y="0"/>
                  <a:pt x="11070" y="0"/>
                  <a:pt x="11070" y="0"/>
                </a:cubicBezTo>
                <a:cubicBezTo>
                  <a:pt x="10530" y="0"/>
                  <a:pt x="10530" y="0"/>
                  <a:pt x="10530" y="0"/>
                </a:cubicBezTo>
                <a:cubicBezTo>
                  <a:pt x="10395" y="0"/>
                  <a:pt x="10395" y="0"/>
                  <a:pt x="10395" y="0"/>
                </a:cubicBezTo>
                <a:cubicBezTo>
                  <a:pt x="10395" y="0"/>
                  <a:pt x="10395" y="0"/>
                  <a:pt x="10395" y="0"/>
                </a:cubicBezTo>
                <a:cubicBezTo>
                  <a:pt x="5400" y="0"/>
                  <a:pt x="5400" y="0"/>
                  <a:pt x="5400" y="0"/>
                </a:cubicBezTo>
                <a:cubicBezTo>
                  <a:pt x="2970" y="0"/>
                  <a:pt x="675" y="1620"/>
                  <a:pt x="0" y="4050"/>
                </a:cubicBezTo>
                <a:cubicBezTo>
                  <a:pt x="0" y="4185"/>
                  <a:pt x="0" y="4185"/>
                  <a:pt x="0" y="4185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0" y="4995"/>
                  <a:pt x="0" y="4995"/>
                  <a:pt x="0" y="4995"/>
                </a:cubicBezTo>
                <a:cubicBezTo>
                  <a:pt x="0" y="5805"/>
                  <a:pt x="270" y="6480"/>
                  <a:pt x="675" y="6885"/>
                </a:cubicBezTo>
                <a:cubicBezTo>
                  <a:pt x="675" y="15120"/>
                  <a:pt x="675" y="15120"/>
                  <a:pt x="675" y="15120"/>
                </a:cubicBezTo>
                <a:cubicBezTo>
                  <a:pt x="0" y="19035"/>
                  <a:pt x="0" y="19035"/>
                  <a:pt x="0" y="19035"/>
                </a:cubicBezTo>
                <a:cubicBezTo>
                  <a:pt x="810" y="21600"/>
                  <a:pt x="810" y="21600"/>
                  <a:pt x="810" y="21600"/>
                </a:cubicBezTo>
                <a:cubicBezTo>
                  <a:pt x="7695" y="21600"/>
                  <a:pt x="7695" y="21600"/>
                  <a:pt x="7695" y="21600"/>
                </a:cubicBezTo>
                <a:cubicBezTo>
                  <a:pt x="8370" y="21600"/>
                  <a:pt x="8370" y="21600"/>
                  <a:pt x="8370" y="21600"/>
                </a:cubicBezTo>
                <a:cubicBezTo>
                  <a:pt x="13230" y="21600"/>
                  <a:pt x="13230" y="21600"/>
                  <a:pt x="13230" y="21600"/>
                </a:cubicBezTo>
                <a:cubicBezTo>
                  <a:pt x="13905" y="21600"/>
                  <a:pt x="13905" y="21600"/>
                  <a:pt x="13905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1600" y="19035"/>
                  <a:pt x="21600" y="19035"/>
                  <a:pt x="21600" y="19035"/>
                </a:cubicBezTo>
                <a:lnTo>
                  <a:pt x="20925" y="15120"/>
                </a:lnTo>
                <a:close/>
                <a:moveTo>
                  <a:pt x="19440" y="18360"/>
                </a:moveTo>
                <a:cubicBezTo>
                  <a:pt x="19170" y="18360"/>
                  <a:pt x="19035" y="18495"/>
                  <a:pt x="19035" y="18765"/>
                </a:cubicBezTo>
                <a:cubicBezTo>
                  <a:pt x="17685" y="18765"/>
                  <a:pt x="17685" y="18765"/>
                  <a:pt x="17685" y="18765"/>
                </a:cubicBezTo>
                <a:cubicBezTo>
                  <a:pt x="17685" y="18495"/>
                  <a:pt x="17415" y="18360"/>
                  <a:pt x="17280" y="18360"/>
                </a:cubicBezTo>
                <a:cubicBezTo>
                  <a:pt x="17010" y="18360"/>
                  <a:pt x="16875" y="18495"/>
                  <a:pt x="16875" y="18765"/>
                </a:cubicBezTo>
                <a:cubicBezTo>
                  <a:pt x="15525" y="18765"/>
                  <a:pt x="15525" y="18765"/>
                  <a:pt x="15525" y="18765"/>
                </a:cubicBezTo>
                <a:cubicBezTo>
                  <a:pt x="15525" y="18495"/>
                  <a:pt x="15255" y="18360"/>
                  <a:pt x="15120" y="18360"/>
                </a:cubicBezTo>
                <a:cubicBezTo>
                  <a:pt x="14850" y="18360"/>
                  <a:pt x="14715" y="18495"/>
                  <a:pt x="14715" y="18765"/>
                </a:cubicBezTo>
                <a:cubicBezTo>
                  <a:pt x="14715" y="18765"/>
                  <a:pt x="14715" y="18765"/>
                  <a:pt x="14715" y="18765"/>
                </a:cubicBezTo>
                <a:cubicBezTo>
                  <a:pt x="14175" y="15795"/>
                  <a:pt x="14175" y="15795"/>
                  <a:pt x="14175" y="15795"/>
                </a:cubicBezTo>
                <a:cubicBezTo>
                  <a:pt x="14310" y="15795"/>
                  <a:pt x="14445" y="15660"/>
                  <a:pt x="14445" y="15525"/>
                </a:cubicBezTo>
                <a:cubicBezTo>
                  <a:pt x="15795" y="15525"/>
                  <a:pt x="15795" y="15525"/>
                  <a:pt x="15795" y="15525"/>
                </a:cubicBezTo>
                <a:cubicBezTo>
                  <a:pt x="15795" y="15660"/>
                  <a:pt x="15930" y="15795"/>
                  <a:pt x="16200" y="15795"/>
                </a:cubicBezTo>
                <a:cubicBezTo>
                  <a:pt x="16335" y="15795"/>
                  <a:pt x="16605" y="15660"/>
                  <a:pt x="16605" y="15525"/>
                </a:cubicBezTo>
                <a:cubicBezTo>
                  <a:pt x="17955" y="15525"/>
                  <a:pt x="17955" y="15525"/>
                  <a:pt x="17955" y="15525"/>
                </a:cubicBezTo>
                <a:cubicBezTo>
                  <a:pt x="17955" y="15660"/>
                  <a:pt x="18090" y="15795"/>
                  <a:pt x="18360" y="15795"/>
                </a:cubicBezTo>
                <a:cubicBezTo>
                  <a:pt x="18495" y="15795"/>
                  <a:pt x="18765" y="15660"/>
                  <a:pt x="18765" y="15525"/>
                </a:cubicBezTo>
                <a:cubicBezTo>
                  <a:pt x="20115" y="15525"/>
                  <a:pt x="20115" y="15525"/>
                  <a:pt x="20115" y="15525"/>
                </a:cubicBezTo>
                <a:cubicBezTo>
                  <a:pt x="20115" y="15525"/>
                  <a:pt x="20250" y="15660"/>
                  <a:pt x="20250" y="15660"/>
                </a:cubicBezTo>
                <a:cubicBezTo>
                  <a:pt x="20520" y="17280"/>
                  <a:pt x="20520" y="17280"/>
                  <a:pt x="20520" y="17280"/>
                </a:cubicBezTo>
                <a:cubicBezTo>
                  <a:pt x="20520" y="17280"/>
                  <a:pt x="20520" y="17280"/>
                  <a:pt x="20520" y="17280"/>
                </a:cubicBezTo>
                <a:cubicBezTo>
                  <a:pt x="20250" y="17280"/>
                  <a:pt x="20115" y="17415"/>
                  <a:pt x="20115" y="17685"/>
                </a:cubicBezTo>
                <a:cubicBezTo>
                  <a:pt x="20115" y="17820"/>
                  <a:pt x="20250" y="17955"/>
                  <a:pt x="20520" y="17955"/>
                </a:cubicBezTo>
                <a:cubicBezTo>
                  <a:pt x="20520" y="17955"/>
                  <a:pt x="20655" y="17955"/>
                  <a:pt x="20655" y="17955"/>
                </a:cubicBezTo>
                <a:cubicBezTo>
                  <a:pt x="20790" y="18765"/>
                  <a:pt x="20790" y="18765"/>
                  <a:pt x="20790" y="18765"/>
                </a:cubicBezTo>
                <a:cubicBezTo>
                  <a:pt x="19845" y="18765"/>
                  <a:pt x="19845" y="18765"/>
                  <a:pt x="19845" y="18765"/>
                </a:cubicBezTo>
                <a:cubicBezTo>
                  <a:pt x="19845" y="18495"/>
                  <a:pt x="19575" y="18360"/>
                  <a:pt x="19440" y="18360"/>
                </a:cubicBezTo>
                <a:close/>
                <a:moveTo>
                  <a:pt x="12960" y="18360"/>
                </a:moveTo>
                <a:cubicBezTo>
                  <a:pt x="12825" y="18360"/>
                  <a:pt x="12555" y="18495"/>
                  <a:pt x="1255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18495"/>
                  <a:pt x="10935" y="18360"/>
                  <a:pt x="10800" y="18360"/>
                </a:cubicBezTo>
                <a:cubicBezTo>
                  <a:pt x="10665" y="18360"/>
                  <a:pt x="10395" y="18495"/>
                  <a:pt x="10395" y="18765"/>
                </a:cubicBezTo>
                <a:cubicBezTo>
                  <a:pt x="9045" y="18765"/>
                  <a:pt x="9045" y="18765"/>
                  <a:pt x="9045" y="18765"/>
                </a:cubicBezTo>
                <a:cubicBezTo>
                  <a:pt x="9045" y="18495"/>
                  <a:pt x="8775" y="18360"/>
                  <a:pt x="8640" y="18360"/>
                </a:cubicBezTo>
                <a:cubicBezTo>
                  <a:pt x="8505" y="18360"/>
                  <a:pt x="8235" y="18495"/>
                  <a:pt x="8235" y="18765"/>
                </a:cubicBezTo>
                <a:cubicBezTo>
                  <a:pt x="7695" y="18765"/>
                  <a:pt x="7695" y="18765"/>
                  <a:pt x="7695" y="18765"/>
                </a:cubicBezTo>
                <a:cubicBezTo>
                  <a:pt x="7830" y="17955"/>
                  <a:pt x="7830" y="17955"/>
                  <a:pt x="7830" y="17955"/>
                </a:cubicBezTo>
                <a:cubicBezTo>
                  <a:pt x="7830" y="17820"/>
                  <a:pt x="7965" y="17685"/>
                  <a:pt x="7965" y="17685"/>
                </a:cubicBezTo>
                <a:cubicBezTo>
                  <a:pt x="7965" y="17550"/>
                  <a:pt x="7965" y="17550"/>
                  <a:pt x="7830" y="17415"/>
                </a:cubicBezTo>
                <a:cubicBezTo>
                  <a:pt x="8235" y="15525"/>
                  <a:pt x="8235" y="15525"/>
                  <a:pt x="8235" y="15525"/>
                </a:cubicBezTo>
                <a:cubicBezTo>
                  <a:pt x="9315" y="15525"/>
                  <a:pt x="9315" y="15525"/>
                  <a:pt x="9315" y="15525"/>
                </a:cubicBezTo>
                <a:cubicBezTo>
                  <a:pt x="9315" y="15660"/>
                  <a:pt x="9585" y="15795"/>
                  <a:pt x="9720" y="15795"/>
                </a:cubicBezTo>
                <a:cubicBezTo>
                  <a:pt x="9855" y="15795"/>
                  <a:pt x="10125" y="15660"/>
                  <a:pt x="10125" y="15525"/>
                </a:cubicBezTo>
                <a:cubicBezTo>
                  <a:pt x="11475" y="15525"/>
                  <a:pt x="11475" y="15525"/>
                  <a:pt x="11475" y="15525"/>
                </a:cubicBezTo>
                <a:cubicBezTo>
                  <a:pt x="11475" y="15660"/>
                  <a:pt x="11745" y="15795"/>
                  <a:pt x="11880" y="15795"/>
                </a:cubicBezTo>
                <a:cubicBezTo>
                  <a:pt x="12015" y="15795"/>
                  <a:pt x="12285" y="15660"/>
                  <a:pt x="12285" y="15525"/>
                </a:cubicBezTo>
                <a:cubicBezTo>
                  <a:pt x="13365" y="15525"/>
                  <a:pt x="13365" y="15525"/>
                  <a:pt x="13365" y="15525"/>
                </a:cubicBezTo>
                <a:cubicBezTo>
                  <a:pt x="13770" y="17415"/>
                  <a:pt x="13770" y="17415"/>
                  <a:pt x="13770" y="17415"/>
                </a:cubicBezTo>
                <a:cubicBezTo>
                  <a:pt x="13635" y="17550"/>
                  <a:pt x="13635" y="17550"/>
                  <a:pt x="13635" y="17685"/>
                </a:cubicBezTo>
                <a:cubicBezTo>
                  <a:pt x="13635" y="17685"/>
                  <a:pt x="13770" y="17820"/>
                  <a:pt x="13770" y="17955"/>
                </a:cubicBezTo>
                <a:cubicBezTo>
                  <a:pt x="13905" y="18765"/>
                  <a:pt x="13905" y="18765"/>
                  <a:pt x="13905" y="18765"/>
                </a:cubicBezTo>
                <a:cubicBezTo>
                  <a:pt x="13365" y="18765"/>
                  <a:pt x="13365" y="18765"/>
                  <a:pt x="13365" y="18765"/>
                </a:cubicBezTo>
                <a:cubicBezTo>
                  <a:pt x="13365" y="18495"/>
                  <a:pt x="13095" y="18360"/>
                  <a:pt x="12960" y="18360"/>
                </a:cubicBezTo>
                <a:close/>
                <a:moveTo>
                  <a:pt x="6480" y="18360"/>
                </a:moveTo>
                <a:cubicBezTo>
                  <a:pt x="6345" y="18360"/>
                  <a:pt x="6075" y="18495"/>
                  <a:pt x="6075" y="18765"/>
                </a:cubicBezTo>
                <a:cubicBezTo>
                  <a:pt x="4725" y="18765"/>
                  <a:pt x="4725" y="18765"/>
                  <a:pt x="4725" y="18765"/>
                </a:cubicBezTo>
                <a:cubicBezTo>
                  <a:pt x="4725" y="18495"/>
                  <a:pt x="4590" y="18360"/>
                  <a:pt x="4320" y="18360"/>
                </a:cubicBezTo>
                <a:cubicBezTo>
                  <a:pt x="4185" y="18360"/>
                  <a:pt x="3915" y="18495"/>
                  <a:pt x="3915" y="18765"/>
                </a:cubicBezTo>
                <a:cubicBezTo>
                  <a:pt x="2565" y="18765"/>
                  <a:pt x="2565" y="18765"/>
                  <a:pt x="2565" y="18765"/>
                </a:cubicBezTo>
                <a:cubicBezTo>
                  <a:pt x="2565" y="18495"/>
                  <a:pt x="2430" y="18360"/>
                  <a:pt x="2160" y="18360"/>
                </a:cubicBezTo>
                <a:cubicBezTo>
                  <a:pt x="2025" y="18360"/>
                  <a:pt x="1755" y="18495"/>
                  <a:pt x="1755" y="18765"/>
                </a:cubicBezTo>
                <a:cubicBezTo>
                  <a:pt x="810" y="18765"/>
                  <a:pt x="810" y="18765"/>
                  <a:pt x="810" y="18765"/>
                </a:cubicBezTo>
                <a:cubicBezTo>
                  <a:pt x="945" y="17955"/>
                  <a:pt x="945" y="17955"/>
                  <a:pt x="945" y="17955"/>
                </a:cubicBezTo>
                <a:cubicBezTo>
                  <a:pt x="945" y="17955"/>
                  <a:pt x="1080" y="17955"/>
                  <a:pt x="1080" y="17955"/>
                </a:cubicBezTo>
                <a:cubicBezTo>
                  <a:pt x="1350" y="17955"/>
                  <a:pt x="1485" y="17820"/>
                  <a:pt x="1485" y="17685"/>
                </a:cubicBezTo>
                <a:cubicBezTo>
                  <a:pt x="1485" y="17415"/>
                  <a:pt x="1350" y="17280"/>
                  <a:pt x="1080" y="17280"/>
                </a:cubicBezTo>
                <a:cubicBezTo>
                  <a:pt x="1080" y="17280"/>
                  <a:pt x="1080" y="17280"/>
                  <a:pt x="1080" y="17280"/>
                </a:cubicBezTo>
                <a:cubicBezTo>
                  <a:pt x="1350" y="15660"/>
                  <a:pt x="1350" y="15660"/>
                  <a:pt x="1350" y="15660"/>
                </a:cubicBezTo>
                <a:cubicBezTo>
                  <a:pt x="1350" y="15660"/>
                  <a:pt x="1485" y="15525"/>
                  <a:pt x="1485" y="15525"/>
                </a:cubicBezTo>
                <a:cubicBezTo>
                  <a:pt x="2835" y="15525"/>
                  <a:pt x="2835" y="15525"/>
                  <a:pt x="2835" y="15525"/>
                </a:cubicBezTo>
                <a:cubicBezTo>
                  <a:pt x="2835" y="15660"/>
                  <a:pt x="3105" y="15795"/>
                  <a:pt x="3240" y="15795"/>
                </a:cubicBezTo>
                <a:cubicBezTo>
                  <a:pt x="3510" y="15795"/>
                  <a:pt x="3645" y="15660"/>
                  <a:pt x="3645" y="15525"/>
                </a:cubicBezTo>
                <a:cubicBezTo>
                  <a:pt x="4995" y="15525"/>
                  <a:pt x="4995" y="15525"/>
                  <a:pt x="4995" y="15525"/>
                </a:cubicBezTo>
                <a:cubicBezTo>
                  <a:pt x="4995" y="15660"/>
                  <a:pt x="5265" y="15795"/>
                  <a:pt x="5400" y="15795"/>
                </a:cubicBezTo>
                <a:cubicBezTo>
                  <a:pt x="5670" y="15795"/>
                  <a:pt x="5805" y="15660"/>
                  <a:pt x="5805" y="15525"/>
                </a:cubicBezTo>
                <a:cubicBezTo>
                  <a:pt x="7155" y="15525"/>
                  <a:pt x="7155" y="15525"/>
                  <a:pt x="7155" y="15525"/>
                </a:cubicBezTo>
                <a:cubicBezTo>
                  <a:pt x="7155" y="15660"/>
                  <a:pt x="7290" y="15795"/>
                  <a:pt x="7425" y="15795"/>
                </a:cubicBezTo>
                <a:cubicBezTo>
                  <a:pt x="6885" y="18765"/>
                  <a:pt x="6885" y="18765"/>
                  <a:pt x="6885" y="18765"/>
                </a:cubicBezTo>
                <a:cubicBezTo>
                  <a:pt x="6885" y="18765"/>
                  <a:pt x="6885" y="18765"/>
                  <a:pt x="6885" y="18765"/>
                </a:cubicBezTo>
                <a:cubicBezTo>
                  <a:pt x="6885" y="18495"/>
                  <a:pt x="6750" y="18360"/>
                  <a:pt x="6480" y="18360"/>
                </a:cubicBezTo>
                <a:close/>
                <a:moveTo>
                  <a:pt x="675" y="4725"/>
                </a:moveTo>
                <a:cubicBezTo>
                  <a:pt x="5400" y="4725"/>
                  <a:pt x="5400" y="4725"/>
                  <a:pt x="5400" y="4725"/>
                </a:cubicBezTo>
                <a:cubicBezTo>
                  <a:pt x="5400" y="4725"/>
                  <a:pt x="5400" y="4725"/>
                  <a:pt x="5400" y="4725"/>
                </a:cubicBezTo>
                <a:cubicBezTo>
                  <a:pt x="5400" y="4995"/>
                  <a:pt x="5400" y="4995"/>
                  <a:pt x="5400" y="4995"/>
                </a:cubicBezTo>
                <a:cubicBezTo>
                  <a:pt x="5400" y="6210"/>
                  <a:pt x="4455" y="7155"/>
                  <a:pt x="3240" y="7155"/>
                </a:cubicBezTo>
                <a:cubicBezTo>
                  <a:pt x="2835" y="7155"/>
                  <a:pt x="2835" y="7155"/>
                  <a:pt x="2835" y="7155"/>
                </a:cubicBezTo>
                <a:cubicBezTo>
                  <a:pt x="2835" y="7155"/>
                  <a:pt x="2700" y="7155"/>
                  <a:pt x="2700" y="7155"/>
                </a:cubicBezTo>
                <a:cubicBezTo>
                  <a:pt x="2565" y="7155"/>
                  <a:pt x="2565" y="7155"/>
                  <a:pt x="2565" y="7155"/>
                </a:cubicBezTo>
                <a:cubicBezTo>
                  <a:pt x="2295" y="7155"/>
                  <a:pt x="2160" y="7020"/>
                  <a:pt x="1890" y="7020"/>
                </a:cubicBezTo>
                <a:cubicBezTo>
                  <a:pt x="1890" y="7020"/>
                  <a:pt x="1890" y="7020"/>
                  <a:pt x="1890" y="6885"/>
                </a:cubicBezTo>
                <a:cubicBezTo>
                  <a:pt x="1755" y="6885"/>
                  <a:pt x="1755" y="6885"/>
                  <a:pt x="1620" y="6750"/>
                </a:cubicBezTo>
                <a:cubicBezTo>
                  <a:pt x="1620" y="6750"/>
                  <a:pt x="1620" y="6750"/>
                  <a:pt x="1620" y="6750"/>
                </a:cubicBezTo>
                <a:cubicBezTo>
                  <a:pt x="1485" y="6750"/>
                  <a:pt x="1485" y="6615"/>
                  <a:pt x="1350" y="6615"/>
                </a:cubicBezTo>
                <a:cubicBezTo>
                  <a:pt x="945" y="6210"/>
                  <a:pt x="675" y="5670"/>
                  <a:pt x="675" y="4995"/>
                </a:cubicBezTo>
                <a:lnTo>
                  <a:pt x="675" y="4725"/>
                </a:lnTo>
                <a:close/>
                <a:moveTo>
                  <a:pt x="20115" y="7560"/>
                </a:moveTo>
                <a:cubicBezTo>
                  <a:pt x="20115" y="7560"/>
                  <a:pt x="20115" y="7560"/>
                  <a:pt x="20115" y="7560"/>
                </a:cubicBezTo>
                <a:cubicBezTo>
                  <a:pt x="20115" y="14715"/>
                  <a:pt x="20115" y="14715"/>
                  <a:pt x="20115" y="14715"/>
                </a:cubicBezTo>
                <a:cubicBezTo>
                  <a:pt x="19440" y="14715"/>
                  <a:pt x="19440" y="14715"/>
                  <a:pt x="19440" y="14715"/>
                </a:cubicBezTo>
                <a:cubicBezTo>
                  <a:pt x="19440" y="7830"/>
                  <a:pt x="19440" y="7830"/>
                  <a:pt x="19440" y="7830"/>
                </a:cubicBezTo>
                <a:cubicBezTo>
                  <a:pt x="19440" y="7830"/>
                  <a:pt x="19440" y="7830"/>
                  <a:pt x="19440" y="7830"/>
                </a:cubicBezTo>
                <a:cubicBezTo>
                  <a:pt x="19710" y="7695"/>
                  <a:pt x="19980" y="7695"/>
                  <a:pt x="20115" y="7560"/>
                </a:cubicBezTo>
                <a:close/>
                <a:moveTo>
                  <a:pt x="18765" y="14715"/>
                </a:moveTo>
                <a:cubicBezTo>
                  <a:pt x="17820" y="14715"/>
                  <a:pt x="17820" y="14715"/>
                  <a:pt x="17820" y="14715"/>
                </a:cubicBezTo>
                <a:cubicBezTo>
                  <a:pt x="17955" y="14580"/>
                  <a:pt x="17955" y="14310"/>
                  <a:pt x="17955" y="14040"/>
                </a:cubicBezTo>
                <a:cubicBezTo>
                  <a:pt x="17955" y="13230"/>
                  <a:pt x="17415" y="12690"/>
                  <a:pt x="16740" y="12555"/>
                </a:cubicBezTo>
                <a:cubicBezTo>
                  <a:pt x="16875" y="12420"/>
                  <a:pt x="16875" y="12150"/>
                  <a:pt x="16875" y="11880"/>
                </a:cubicBezTo>
                <a:cubicBezTo>
                  <a:pt x="16875" y="11070"/>
                  <a:pt x="16335" y="10395"/>
                  <a:pt x="15525" y="10395"/>
                </a:cubicBezTo>
                <a:cubicBezTo>
                  <a:pt x="14715" y="10395"/>
                  <a:pt x="14040" y="11070"/>
                  <a:pt x="14040" y="11880"/>
                </a:cubicBezTo>
                <a:cubicBezTo>
                  <a:pt x="14040" y="12150"/>
                  <a:pt x="14175" y="12420"/>
                  <a:pt x="14310" y="12555"/>
                </a:cubicBezTo>
                <a:cubicBezTo>
                  <a:pt x="13500" y="12690"/>
                  <a:pt x="12960" y="13230"/>
                  <a:pt x="12960" y="14040"/>
                </a:cubicBezTo>
                <a:cubicBezTo>
                  <a:pt x="12960" y="14310"/>
                  <a:pt x="13095" y="14580"/>
                  <a:pt x="13095" y="14715"/>
                </a:cubicBezTo>
                <a:cubicBezTo>
                  <a:pt x="8370" y="14715"/>
                  <a:pt x="8370" y="14715"/>
                  <a:pt x="8370" y="14715"/>
                </a:cubicBezTo>
                <a:cubicBezTo>
                  <a:pt x="7560" y="14715"/>
                  <a:pt x="7560" y="14715"/>
                  <a:pt x="7560" y="14715"/>
                </a:cubicBezTo>
                <a:cubicBezTo>
                  <a:pt x="7560" y="14715"/>
                  <a:pt x="7560" y="14715"/>
                  <a:pt x="7560" y="14715"/>
                </a:cubicBezTo>
                <a:cubicBezTo>
                  <a:pt x="7560" y="14310"/>
                  <a:pt x="7560" y="14310"/>
                  <a:pt x="7560" y="14310"/>
                </a:cubicBezTo>
                <a:cubicBezTo>
                  <a:pt x="9045" y="14310"/>
                  <a:pt x="9045" y="14310"/>
                  <a:pt x="9045" y="14310"/>
                </a:cubicBezTo>
                <a:cubicBezTo>
                  <a:pt x="9180" y="14310"/>
                  <a:pt x="9315" y="14175"/>
                  <a:pt x="9315" y="14040"/>
                </a:cubicBezTo>
                <a:cubicBezTo>
                  <a:pt x="9315" y="13770"/>
                  <a:pt x="9180" y="13635"/>
                  <a:pt x="9045" y="13635"/>
                </a:cubicBezTo>
                <a:cubicBezTo>
                  <a:pt x="7560" y="13635"/>
                  <a:pt x="7560" y="13635"/>
                  <a:pt x="7560" y="13635"/>
                </a:cubicBezTo>
                <a:cubicBezTo>
                  <a:pt x="7290" y="13635"/>
                  <a:pt x="7290" y="13635"/>
                  <a:pt x="7290" y="13635"/>
                </a:cubicBezTo>
                <a:cubicBezTo>
                  <a:pt x="9855" y="11205"/>
                  <a:pt x="9855" y="11205"/>
                  <a:pt x="9855" y="11205"/>
                </a:cubicBezTo>
                <a:cubicBezTo>
                  <a:pt x="9180" y="10530"/>
                  <a:pt x="9180" y="10530"/>
                  <a:pt x="9180" y="10530"/>
                </a:cubicBezTo>
                <a:cubicBezTo>
                  <a:pt x="8505" y="9720"/>
                  <a:pt x="7560" y="9315"/>
                  <a:pt x="6480" y="9315"/>
                </a:cubicBezTo>
                <a:cubicBezTo>
                  <a:pt x="5400" y="9315"/>
                  <a:pt x="4455" y="9720"/>
                  <a:pt x="3780" y="10530"/>
                </a:cubicBezTo>
                <a:cubicBezTo>
                  <a:pt x="3105" y="11205"/>
                  <a:pt x="3105" y="11205"/>
                  <a:pt x="3105" y="11205"/>
                </a:cubicBezTo>
                <a:cubicBezTo>
                  <a:pt x="5670" y="13635"/>
                  <a:pt x="5670" y="13635"/>
                  <a:pt x="5670" y="13635"/>
                </a:cubicBezTo>
                <a:cubicBezTo>
                  <a:pt x="5400" y="13635"/>
                  <a:pt x="5400" y="13635"/>
                  <a:pt x="5400" y="13635"/>
                </a:cubicBezTo>
                <a:cubicBezTo>
                  <a:pt x="3915" y="13635"/>
                  <a:pt x="3915" y="13635"/>
                  <a:pt x="3915" y="13635"/>
                </a:cubicBezTo>
                <a:cubicBezTo>
                  <a:pt x="3780" y="13635"/>
                  <a:pt x="3645" y="13770"/>
                  <a:pt x="3645" y="14040"/>
                </a:cubicBezTo>
                <a:cubicBezTo>
                  <a:pt x="3645" y="14175"/>
                  <a:pt x="3780" y="14310"/>
                  <a:pt x="3915" y="14310"/>
                </a:cubicBezTo>
                <a:cubicBezTo>
                  <a:pt x="5400" y="14310"/>
                  <a:pt x="5400" y="14310"/>
                  <a:pt x="5400" y="14310"/>
                </a:cubicBezTo>
                <a:cubicBezTo>
                  <a:pt x="5400" y="14715"/>
                  <a:pt x="5400" y="14715"/>
                  <a:pt x="5400" y="14715"/>
                </a:cubicBezTo>
                <a:cubicBezTo>
                  <a:pt x="2835" y="14715"/>
                  <a:pt x="2835" y="14715"/>
                  <a:pt x="2835" y="14715"/>
                </a:cubicBezTo>
                <a:cubicBezTo>
                  <a:pt x="2835" y="7965"/>
                  <a:pt x="2835" y="7965"/>
                  <a:pt x="2835" y="7965"/>
                </a:cubicBezTo>
                <a:cubicBezTo>
                  <a:pt x="3240" y="7965"/>
                  <a:pt x="3240" y="7965"/>
                  <a:pt x="3240" y="7965"/>
                </a:cubicBezTo>
                <a:cubicBezTo>
                  <a:pt x="4320" y="7965"/>
                  <a:pt x="5265" y="7290"/>
                  <a:pt x="5805" y="6480"/>
                </a:cubicBezTo>
                <a:cubicBezTo>
                  <a:pt x="6210" y="7290"/>
                  <a:pt x="7155" y="7965"/>
                  <a:pt x="8235" y="7965"/>
                </a:cubicBezTo>
                <a:cubicBezTo>
                  <a:pt x="9315" y="7965"/>
                  <a:pt x="10260" y="7290"/>
                  <a:pt x="10800" y="6480"/>
                </a:cubicBezTo>
                <a:cubicBezTo>
                  <a:pt x="11340" y="7290"/>
                  <a:pt x="12285" y="7965"/>
                  <a:pt x="13365" y="7965"/>
                </a:cubicBezTo>
                <a:cubicBezTo>
                  <a:pt x="14445" y="7965"/>
                  <a:pt x="15390" y="7290"/>
                  <a:pt x="15795" y="6480"/>
                </a:cubicBezTo>
                <a:cubicBezTo>
                  <a:pt x="16335" y="7290"/>
                  <a:pt x="17280" y="7965"/>
                  <a:pt x="18360" y="7965"/>
                </a:cubicBezTo>
                <a:cubicBezTo>
                  <a:pt x="18765" y="7965"/>
                  <a:pt x="18765" y="7965"/>
                  <a:pt x="18765" y="7965"/>
                </a:cubicBezTo>
                <a:lnTo>
                  <a:pt x="18765" y="14715"/>
                </a:lnTo>
                <a:close/>
                <a:moveTo>
                  <a:pt x="13635" y="14040"/>
                </a:moveTo>
                <a:cubicBezTo>
                  <a:pt x="13635" y="13635"/>
                  <a:pt x="14040" y="13365"/>
                  <a:pt x="14445" y="13365"/>
                </a:cubicBezTo>
                <a:cubicBezTo>
                  <a:pt x="14850" y="13365"/>
                  <a:pt x="15120" y="13635"/>
                  <a:pt x="15120" y="14040"/>
                </a:cubicBezTo>
                <a:cubicBezTo>
                  <a:pt x="15120" y="14445"/>
                  <a:pt x="14850" y="14715"/>
                  <a:pt x="14445" y="14715"/>
                </a:cubicBezTo>
                <a:cubicBezTo>
                  <a:pt x="14040" y="14715"/>
                  <a:pt x="13635" y="14445"/>
                  <a:pt x="13635" y="14040"/>
                </a:cubicBezTo>
                <a:close/>
                <a:moveTo>
                  <a:pt x="15525" y="12555"/>
                </a:moveTo>
                <a:cubicBezTo>
                  <a:pt x="15120" y="12555"/>
                  <a:pt x="14715" y="12285"/>
                  <a:pt x="14715" y="11880"/>
                </a:cubicBezTo>
                <a:cubicBezTo>
                  <a:pt x="14715" y="11475"/>
                  <a:pt x="15120" y="11205"/>
                  <a:pt x="15525" y="11205"/>
                </a:cubicBezTo>
                <a:cubicBezTo>
                  <a:pt x="15930" y="11205"/>
                  <a:pt x="16200" y="11475"/>
                  <a:pt x="16200" y="11880"/>
                </a:cubicBezTo>
                <a:cubicBezTo>
                  <a:pt x="16200" y="12285"/>
                  <a:pt x="15930" y="12555"/>
                  <a:pt x="15525" y="12555"/>
                </a:cubicBezTo>
                <a:close/>
                <a:moveTo>
                  <a:pt x="15795" y="14040"/>
                </a:moveTo>
                <a:cubicBezTo>
                  <a:pt x="15795" y="13635"/>
                  <a:pt x="16200" y="13365"/>
                  <a:pt x="16605" y="13365"/>
                </a:cubicBezTo>
                <a:cubicBezTo>
                  <a:pt x="17010" y="13365"/>
                  <a:pt x="17280" y="13635"/>
                  <a:pt x="17280" y="14040"/>
                </a:cubicBezTo>
                <a:cubicBezTo>
                  <a:pt x="17280" y="14445"/>
                  <a:pt x="17010" y="14715"/>
                  <a:pt x="16605" y="14715"/>
                </a:cubicBezTo>
                <a:cubicBezTo>
                  <a:pt x="16200" y="14715"/>
                  <a:pt x="15795" y="14445"/>
                  <a:pt x="15795" y="14040"/>
                </a:cubicBezTo>
                <a:close/>
                <a:moveTo>
                  <a:pt x="6075" y="14310"/>
                </a:moveTo>
                <a:cubicBezTo>
                  <a:pt x="6345" y="14310"/>
                  <a:pt x="6345" y="14310"/>
                  <a:pt x="6345" y="14310"/>
                </a:cubicBezTo>
                <a:cubicBezTo>
                  <a:pt x="6480" y="14580"/>
                  <a:pt x="6480" y="14580"/>
                  <a:pt x="6480" y="14580"/>
                </a:cubicBezTo>
                <a:cubicBezTo>
                  <a:pt x="6615" y="14310"/>
                  <a:pt x="6615" y="14310"/>
                  <a:pt x="6615" y="14310"/>
                </a:cubicBezTo>
                <a:cubicBezTo>
                  <a:pt x="6885" y="14310"/>
                  <a:pt x="6885" y="14310"/>
                  <a:pt x="6885" y="14310"/>
                </a:cubicBezTo>
                <a:cubicBezTo>
                  <a:pt x="6885" y="14715"/>
                  <a:pt x="6885" y="14715"/>
                  <a:pt x="6885" y="14715"/>
                </a:cubicBezTo>
                <a:cubicBezTo>
                  <a:pt x="6075" y="14715"/>
                  <a:pt x="6075" y="14715"/>
                  <a:pt x="6075" y="14715"/>
                </a:cubicBezTo>
                <a:lnTo>
                  <a:pt x="6075" y="14310"/>
                </a:lnTo>
                <a:close/>
                <a:moveTo>
                  <a:pt x="6480" y="10800"/>
                </a:moveTo>
                <a:cubicBezTo>
                  <a:pt x="6345" y="10800"/>
                  <a:pt x="6075" y="10935"/>
                  <a:pt x="6075" y="11205"/>
                </a:cubicBezTo>
                <a:cubicBezTo>
                  <a:pt x="6075" y="13095"/>
                  <a:pt x="6075" y="13095"/>
                  <a:pt x="6075" y="13095"/>
                </a:cubicBezTo>
                <a:cubicBezTo>
                  <a:pt x="4050" y="11205"/>
                  <a:pt x="4050" y="11205"/>
                  <a:pt x="4050" y="11205"/>
                </a:cubicBezTo>
                <a:cubicBezTo>
                  <a:pt x="4320" y="10935"/>
                  <a:pt x="4320" y="10935"/>
                  <a:pt x="4320" y="10935"/>
                </a:cubicBezTo>
                <a:cubicBezTo>
                  <a:pt x="4860" y="10395"/>
                  <a:pt x="5670" y="10125"/>
                  <a:pt x="6480" y="10125"/>
                </a:cubicBezTo>
                <a:cubicBezTo>
                  <a:pt x="7290" y="10125"/>
                  <a:pt x="8100" y="10395"/>
                  <a:pt x="8640" y="10935"/>
                </a:cubicBezTo>
                <a:cubicBezTo>
                  <a:pt x="8910" y="11205"/>
                  <a:pt x="8910" y="11205"/>
                  <a:pt x="8910" y="11205"/>
                </a:cubicBezTo>
                <a:cubicBezTo>
                  <a:pt x="6885" y="13095"/>
                  <a:pt x="6885" y="13095"/>
                  <a:pt x="6885" y="13095"/>
                </a:cubicBezTo>
                <a:cubicBezTo>
                  <a:pt x="6885" y="11205"/>
                  <a:pt x="6885" y="11205"/>
                  <a:pt x="6885" y="11205"/>
                </a:cubicBezTo>
                <a:cubicBezTo>
                  <a:pt x="6885" y="10935"/>
                  <a:pt x="6750" y="10800"/>
                  <a:pt x="6480" y="10800"/>
                </a:cubicBezTo>
                <a:close/>
                <a:moveTo>
                  <a:pt x="15525" y="4995"/>
                </a:moveTo>
                <a:cubicBezTo>
                  <a:pt x="15525" y="6210"/>
                  <a:pt x="14445" y="7155"/>
                  <a:pt x="13365" y="7155"/>
                </a:cubicBezTo>
                <a:cubicBezTo>
                  <a:pt x="12150" y="7155"/>
                  <a:pt x="11205" y="6210"/>
                  <a:pt x="11205" y="4995"/>
                </a:cubicBezTo>
                <a:cubicBezTo>
                  <a:pt x="11205" y="4725"/>
                  <a:pt x="11205" y="4725"/>
                  <a:pt x="11205" y="4725"/>
                </a:cubicBezTo>
                <a:cubicBezTo>
                  <a:pt x="15525" y="4725"/>
                  <a:pt x="15525" y="4725"/>
                  <a:pt x="15525" y="4725"/>
                </a:cubicBezTo>
                <a:lnTo>
                  <a:pt x="15525" y="4995"/>
                </a:lnTo>
                <a:close/>
                <a:moveTo>
                  <a:pt x="11205" y="3915"/>
                </a:moveTo>
                <a:cubicBezTo>
                  <a:pt x="11205" y="675"/>
                  <a:pt x="11205" y="675"/>
                  <a:pt x="11205" y="675"/>
                </a:cubicBezTo>
                <a:cubicBezTo>
                  <a:pt x="13095" y="810"/>
                  <a:pt x="14850" y="2025"/>
                  <a:pt x="15390" y="3915"/>
                </a:cubicBezTo>
                <a:lnTo>
                  <a:pt x="11205" y="3915"/>
                </a:lnTo>
                <a:close/>
                <a:moveTo>
                  <a:pt x="10395" y="3915"/>
                </a:moveTo>
                <a:cubicBezTo>
                  <a:pt x="6210" y="3915"/>
                  <a:pt x="6210" y="3915"/>
                  <a:pt x="6210" y="3915"/>
                </a:cubicBezTo>
                <a:cubicBezTo>
                  <a:pt x="6750" y="2025"/>
                  <a:pt x="8505" y="810"/>
                  <a:pt x="10395" y="675"/>
                </a:cubicBezTo>
                <a:lnTo>
                  <a:pt x="10395" y="3915"/>
                </a:lnTo>
                <a:close/>
                <a:moveTo>
                  <a:pt x="10395" y="4725"/>
                </a:moveTo>
                <a:cubicBezTo>
                  <a:pt x="10395" y="4995"/>
                  <a:pt x="10395" y="4995"/>
                  <a:pt x="10395" y="4995"/>
                </a:cubicBezTo>
                <a:cubicBezTo>
                  <a:pt x="10395" y="6210"/>
                  <a:pt x="9450" y="7155"/>
                  <a:pt x="8235" y="7155"/>
                </a:cubicBezTo>
                <a:cubicBezTo>
                  <a:pt x="7155" y="7155"/>
                  <a:pt x="6075" y="6210"/>
                  <a:pt x="6075" y="4995"/>
                </a:cubicBezTo>
                <a:cubicBezTo>
                  <a:pt x="6075" y="4725"/>
                  <a:pt x="6075" y="4725"/>
                  <a:pt x="6075" y="4725"/>
                </a:cubicBezTo>
                <a:lnTo>
                  <a:pt x="10395" y="4725"/>
                </a:lnTo>
                <a:close/>
                <a:moveTo>
                  <a:pt x="1485" y="7560"/>
                </a:moveTo>
                <a:cubicBezTo>
                  <a:pt x="1485" y="7560"/>
                  <a:pt x="1485" y="7560"/>
                  <a:pt x="1485" y="7560"/>
                </a:cubicBezTo>
                <a:cubicBezTo>
                  <a:pt x="1620" y="7695"/>
                  <a:pt x="1890" y="7695"/>
                  <a:pt x="2160" y="7830"/>
                </a:cubicBezTo>
                <a:cubicBezTo>
                  <a:pt x="2160" y="7830"/>
                  <a:pt x="2160" y="7830"/>
                  <a:pt x="2160" y="7830"/>
                </a:cubicBezTo>
                <a:cubicBezTo>
                  <a:pt x="2160" y="14715"/>
                  <a:pt x="2160" y="14715"/>
                  <a:pt x="2160" y="14715"/>
                </a:cubicBezTo>
                <a:cubicBezTo>
                  <a:pt x="1485" y="14715"/>
                  <a:pt x="1485" y="14715"/>
                  <a:pt x="1485" y="14715"/>
                </a:cubicBezTo>
                <a:cubicBezTo>
                  <a:pt x="1485" y="7560"/>
                  <a:pt x="1485" y="7560"/>
                  <a:pt x="1485" y="7560"/>
                </a:cubicBezTo>
                <a:close/>
                <a:moveTo>
                  <a:pt x="20925" y="4995"/>
                </a:moveTo>
                <a:cubicBezTo>
                  <a:pt x="20925" y="5670"/>
                  <a:pt x="20655" y="6210"/>
                  <a:pt x="20250" y="6615"/>
                </a:cubicBezTo>
                <a:cubicBezTo>
                  <a:pt x="20115" y="6615"/>
                  <a:pt x="20115" y="6750"/>
                  <a:pt x="19980" y="6750"/>
                </a:cubicBezTo>
                <a:cubicBezTo>
                  <a:pt x="19980" y="6750"/>
                  <a:pt x="19980" y="6750"/>
                  <a:pt x="19980" y="6750"/>
                </a:cubicBezTo>
                <a:cubicBezTo>
                  <a:pt x="19845" y="6885"/>
                  <a:pt x="19845" y="6885"/>
                  <a:pt x="19710" y="6885"/>
                </a:cubicBezTo>
                <a:cubicBezTo>
                  <a:pt x="19710" y="7020"/>
                  <a:pt x="19710" y="7020"/>
                  <a:pt x="19710" y="7020"/>
                </a:cubicBezTo>
                <a:cubicBezTo>
                  <a:pt x="19440" y="7020"/>
                  <a:pt x="19305" y="7155"/>
                  <a:pt x="19035" y="7155"/>
                </a:cubicBezTo>
                <a:cubicBezTo>
                  <a:pt x="18900" y="7155"/>
                  <a:pt x="18900" y="7155"/>
                  <a:pt x="18900" y="7155"/>
                </a:cubicBezTo>
                <a:cubicBezTo>
                  <a:pt x="18900" y="7155"/>
                  <a:pt x="18765" y="7155"/>
                  <a:pt x="18765" y="7155"/>
                </a:cubicBezTo>
                <a:cubicBezTo>
                  <a:pt x="18360" y="7155"/>
                  <a:pt x="18360" y="7155"/>
                  <a:pt x="18360" y="7155"/>
                </a:cubicBezTo>
                <a:cubicBezTo>
                  <a:pt x="17145" y="7155"/>
                  <a:pt x="16200" y="6210"/>
                  <a:pt x="16200" y="4995"/>
                </a:cubicBezTo>
                <a:cubicBezTo>
                  <a:pt x="16200" y="4725"/>
                  <a:pt x="16200" y="4725"/>
                  <a:pt x="16200" y="4725"/>
                </a:cubicBezTo>
                <a:cubicBezTo>
                  <a:pt x="16200" y="4725"/>
                  <a:pt x="16200" y="4725"/>
                  <a:pt x="16200" y="4725"/>
                </a:cubicBezTo>
                <a:cubicBezTo>
                  <a:pt x="20925" y="4725"/>
                  <a:pt x="20925" y="4725"/>
                  <a:pt x="20925" y="4725"/>
                </a:cubicBezTo>
                <a:lnTo>
                  <a:pt x="20925" y="4995"/>
                </a:lnTo>
                <a:close/>
                <a:moveTo>
                  <a:pt x="16470" y="675"/>
                </a:moveTo>
                <a:cubicBezTo>
                  <a:pt x="18495" y="810"/>
                  <a:pt x="20115" y="2160"/>
                  <a:pt x="20790" y="3915"/>
                </a:cubicBezTo>
                <a:cubicBezTo>
                  <a:pt x="16200" y="3915"/>
                  <a:pt x="16200" y="3915"/>
                  <a:pt x="16200" y="3915"/>
                </a:cubicBezTo>
                <a:cubicBezTo>
                  <a:pt x="16065" y="3915"/>
                  <a:pt x="16065" y="3915"/>
                  <a:pt x="16065" y="3915"/>
                </a:cubicBezTo>
                <a:cubicBezTo>
                  <a:pt x="15795" y="2565"/>
                  <a:pt x="14850" y="1350"/>
                  <a:pt x="13770" y="675"/>
                </a:cubicBezTo>
                <a:cubicBezTo>
                  <a:pt x="16200" y="675"/>
                  <a:pt x="16200" y="675"/>
                  <a:pt x="16200" y="675"/>
                </a:cubicBezTo>
                <a:lnTo>
                  <a:pt x="16470" y="675"/>
                </a:lnTo>
                <a:close/>
                <a:moveTo>
                  <a:pt x="5400" y="675"/>
                </a:moveTo>
                <a:cubicBezTo>
                  <a:pt x="7830" y="675"/>
                  <a:pt x="7830" y="675"/>
                  <a:pt x="7830" y="675"/>
                </a:cubicBezTo>
                <a:cubicBezTo>
                  <a:pt x="6750" y="1350"/>
                  <a:pt x="5805" y="2565"/>
                  <a:pt x="5535" y="3915"/>
                </a:cubicBezTo>
                <a:cubicBezTo>
                  <a:pt x="5400" y="3915"/>
                  <a:pt x="5400" y="3915"/>
                  <a:pt x="5400" y="3915"/>
                </a:cubicBezTo>
                <a:cubicBezTo>
                  <a:pt x="810" y="3915"/>
                  <a:pt x="810" y="3915"/>
                  <a:pt x="810" y="3915"/>
                </a:cubicBezTo>
                <a:cubicBezTo>
                  <a:pt x="1485" y="2025"/>
                  <a:pt x="3375" y="675"/>
                  <a:pt x="5400" y="675"/>
                </a:cubicBezTo>
                <a:close/>
                <a:moveTo>
                  <a:pt x="1350" y="20925"/>
                </a:moveTo>
                <a:cubicBezTo>
                  <a:pt x="810" y="19440"/>
                  <a:pt x="810" y="19440"/>
                  <a:pt x="810" y="19440"/>
                </a:cubicBezTo>
                <a:cubicBezTo>
                  <a:pt x="6885" y="19440"/>
                  <a:pt x="6885" y="19440"/>
                  <a:pt x="6885" y="19440"/>
                </a:cubicBezTo>
                <a:cubicBezTo>
                  <a:pt x="7425" y="20925"/>
                  <a:pt x="7425" y="20925"/>
                  <a:pt x="7425" y="20925"/>
                </a:cubicBezTo>
                <a:lnTo>
                  <a:pt x="1350" y="20925"/>
                </a:lnTo>
                <a:close/>
                <a:moveTo>
                  <a:pt x="8235" y="20925"/>
                </a:moveTo>
                <a:cubicBezTo>
                  <a:pt x="7695" y="19440"/>
                  <a:pt x="7695" y="19440"/>
                  <a:pt x="7695" y="19440"/>
                </a:cubicBezTo>
                <a:cubicBezTo>
                  <a:pt x="13905" y="19440"/>
                  <a:pt x="13905" y="19440"/>
                  <a:pt x="13905" y="19440"/>
                </a:cubicBezTo>
                <a:cubicBezTo>
                  <a:pt x="13365" y="20925"/>
                  <a:pt x="13365" y="20925"/>
                  <a:pt x="13365" y="20925"/>
                </a:cubicBezTo>
                <a:lnTo>
                  <a:pt x="8235" y="20925"/>
                </a:lnTo>
                <a:close/>
                <a:moveTo>
                  <a:pt x="14175" y="20925"/>
                </a:moveTo>
                <a:cubicBezTo>
                  <a:pt x="14715" y="19440"/>
                  <a:pt x="14715" y="19440"/>
                  <a:pt x="14715" y="19440"/>
                </a:cubicBezTo>
                <a:cubicBezTo>
                  <a:pt x="20790" y="19440"/>
                  <a:pt x="20790" y="19440"/>
                  <a:pt x="20790" y="19440"/>
                </a:cubicBezTo>
                <a:cubicBezTo>
                  <a:pt x="20250" y="20925"/>
                  <a:pt x="20250" y="20925"/>
                  <a:pt x="20250" y="20925"/>
                </a:cubicBezTo>
                <a:lnTo>
                  <a:pt x="14175" y="20925"/>
                </a:lnTo>
                <a:close/>
                <a:moveTo>
                  <a:pt x="8640" y="16200"/>
                </a:moveTo>
                <a:cubicBezTo>
                  <a:pt x="8775" y="16200"/>
                  <a:pt x="9045" y="16335"/>
                  <a:pt x="9045" y="16605"/>
                </a:cubicBezTo>
                <a:cubicBezTo>
                  <a:pt x="9045" y="16740"/>
                  <a:pt x="8775" y="16875"/>
                  <a:pt x="8640" y="16875"/>
                </a:cubicBezTo>
                <a:cubicBezTo>
                  <a:pt x="8505" y="16875"/>
                  <a:pt x="8235" y="16740"/>
                  <a:pt x="8235" y="16605"/>
                </a:cubicBezTo>
                <a:cubicBezTo>
                  <a:pt x="8235" y="16335"/>
                  <a:pt x="8505" y="16200"/>
                  <a:pt x="8640" y="16200"/>
                </a:cubicBezTo>
                <a:close/>
                <a:moveTo>
                  <a:pt x="10800" y="16200"/>
                </a:moveTo>
                <a:cubicBezTo>
                  <a:pt x="10935" y="16200"/>
                  <a:pt x="11205" y="16335"/>
                  <a:pt x="11205" y="16605"/>
                </a:cubicBezTo>
                <a:cubicBezTo>
                  <a:pt x="11205" y="16740"/>
                  <a:pt x="10935" y="16875"/>
                  <a:pt x="10800" y="16875"/>
                </a:cubicBezTo>
                <a:cubicBezTo>
                  <a:pt x="10665" y="16875"/>
                  <a:pt x="10395" y="16740"/>
                  <a:pt x="10395" y="16605"/>
                </a:cubicBezTo>
                <a:cubicBezTo>
                  <a:pt x="10395" y="16335"/>
                  <a:pt x="10665" y="16200"/>
                  <a:pt x="10800" y="16200"/>
                </a:cubicBezTo>
                <a:close/>
                <a:moveTo>
                  <a:pt x="6480" y="16200"/>
                </a:moveTo>
                <a:cubicBezTo>
                  <a:pt x="6750" y="16200"/>
                  <a:pt x="6885" y="16335"/>
                  <a:pt x="6885" y="16605"/>
                </a:cubicBezTo>
                <a:cubicBezTo>
                  <a:pt x="6885" y="16740"/>
                  <a:pt x="6750" y="16875"/>
                  <a:pt x="6480" y="16875"/>
                </a:cubicBezTo>
                <a:cubicBezTo>
                  <a:pt x="6345" y="16875"/>
                  <a:pt x="6075" y="16740"/>
                  <a:pt x="6075" y="16605"/>
                </a:cubicBezTo>
                <a:cubicBezTo>
                  <a:pt x="6075" y="16335"/>
                  <a:pt x="6345" y="16200"/>
                  <a:pt x="6480" y="16200"/>
                </a:cubicBezTo>
                <a:close/>
                <a:moveTo>
                  <a:pt x="2160" y="16200"/>
                </a:moveTo>
                <a:cubicBezTo>
                  <a:pt x="2430" y="16200"/>
                  <a:pt x="2565" y="16335"/>
                  <a:pt x="2565" y="16605"/>
                </a:cubicBezTo>
                <a:cubicBezTo>
                  <a:pt x="2565" y="16740"/>
                  <a:pt x="2430" y="16875"/>
                  <a:pt x="2160" y="16875"/>
                </a:cubicBezTo>
                <a:cubicBezTo>
                  <a:pt x="2025" y="16875"/>
                  <a:pt x="1755" y="16740"/>
                  <a:pt x="1755" y="16605"/>
                </a:cubicBezTo>
                <a:cubicBezTo>
                  <a:pt x="1755" y="16335"/>
                  <a:pt x="2025" y="16200"/>
                  <a:pt x="2160" y="16200"/>
                </a:cubicBezTo>
                <a:close/>
                <a:moveTo>
                  <a:pt x="4320" y="16200"/>
                </a:moveTo>
                <a:cubicBezTo>
                  <a:pt x="4590" y="16200"/>
                  <a:pt x="4725" y="16335"/>
                  <a:pt x="4725" y="16605"/>
                </a:cubicBezTo>
                <a:cubicBezTo>
                  <a:pt x="4725" y="16740"/>
                  <a:pt x="4590" y="16875"/>
                  <a:pt x="4320" y="16875"/>
                </a:cubicBezTo>
                <a:cubicBezTo>
                  <a:pt x="4185" y="16875"/>
                  <a:pt x="3915" y="16740"/>
                  <a:pt x="3915" y="16605"/>
                </a:cubicBezTo>
                <a:cubicBezTo>
                  <a:pt x="3915" y="16335"/>
                  <a:pt x="4185" y="16200"/>
                  <a:pt x="4320" y="16200"/>
                </a:cubicBezTo>
                <a:close/>
                <a:moveTo>
                  <a:pt x="19440" y="16200"/>
                </a:moveTo>
                <a:cubicBezTo>
                  <a:pt x="19575" y="16200"/>
                  <a:pt x="19845" y="16335"/>
                  <a:pt x="19845" y="16605"/>
                </a:cubicBezTo>
                <a:cubicBezTo>
                  <a:pt x="19845" y="16740"/>
                  <a:pt x="19575" y="16875"/>
                  <a:pt x="19440" y="16875"/>
                </a:cubicBezTo>
                <a:cubicBezTo>
                  <a:pt x="19170" y="16875"/>
                  <a:pt x="19035" y="16740"/>
                  <a:pt x="19035" y="16605"/>
                </a:cubicBezTo>
                <a:cubicBezTo>
                  <a:pt x="19035" y="16335"/>
                  <a:pt x="19170" y="16200"/>
                  <a:pt x="19440" y="16200"/>
                </a:cubicBezTo>
                <a:close/>
                <a:moveTo>
                  <a:pt x="17280" y="16200"/>
                </a:moveTo>
                <a:cubicBezTo>
                  <a:pt x="17415" y="16200"/>
                  <a:pt x="17685" y="16335"/>
                  <a:pt x="17685" y="16605"/>
                </a:cubicBezTo>
                <a:cubicBezTo>
                  <a:pt x="17685" y="16740"/>
                  <a:pt x="17415" y="16875"/>
                  <a:pt x="17280" y="16875"/>
                </a:cubicBezTo>
                <a:cubicBezTo>
                  <a:pt x="17010" y="16875"/>
                  <a:pt x="16875" y="16740"/>
                  <a:pt x="16875" y="16605"/>
                </a:cubicBezTo>
                <a:cubicBezTo>
                  <a:pt x="16875" y="16335"/>
                  <a:pt x="17010" y="16200"/>
                  <a:pt x="17280" y="16200"/>
                </a:cubicBezTo>
                <a:close/>
                <a:moveTo>
                  <a:pt x="12960" y="16200"/>
                </a:moveTo>
                <a:cubicBezTo>
                  <a:pt x="13095" y="16200"/>
                  <a:pt x="13365" y="16335"/>
                  <a:pt x="13365" y="16605"/>
                </a:cubicBezTo>
                <a:cubicBezTo>
                  <a:pt x="13365" y="16740"/>
                  <a:pt x="13095" y="16875"/>
                  <a:pt x="12960" y="16875"/>
                </a:cubicBezTo>
                <a:cubicBezTo>
                  <a:pt x="12825" y="16875"/>
                  <a:pt x="12555" y="16740"/>
                  <a:pt x="12555" y="16605"/>
                </a:cubicBezTo>
                <a:cubicBezTo>
                  <a:pt x="12555" y="16335"/>
                  <a:pt x="12825" y="16200"/>
                  <a:pt x="12960" y="16200"/>
                </a:cubicBezTo>
                <a:close/>
                <a:moveTo>
                  <a:pt x="15120" y="16200"/>
                </a:moveTo>
                <a:cubicBezTo>
                  <a:pt x="15255" y="16200"/>
                  <a:pt x="15525" y="16335"/>
                  <a:pt x="15525" y="16605"/>
                </a:cubicBezTo>
                <a:cubicBezTo>
                  <a:pt x="15525" y="16740"/>
                  <a:pt x="15255" y="16875"/>
                  <a:pt x="15120" y="16875"/>
                </a:cubicBezTo>
                <a:cubicBezTo>
                  <a:pt x="14850" y="16875"/>
                  <a:pt x="14715" y="16740"/>
                  <a:pt x="14715" y="16605"/>
                </a:cubicBezTo>
                <a:cubicBezTo>
                  <a:pt x="14715" y="16335"/>
                  <a:pt x="14850" y="16200"/>
                  <a:pt x="15120" y="16200"/>
                </a:cubicBezTo>
                <a:close/>
                <a:moveTo>
                  <a:pt x="9720" y="17280"/>
                </a:moveTo>
                <a:cubicBezTo>
                  <a:pt x="9855" y="17280"/>
                  <a:pt x="10125" y="17415"/>
                  <a:pt x="10125" y="17685"/>
                </a:cubicBezTo>
                <a:cubicBezTo>
                  <a:pt x="10125" y="17820"/>
                  <a:pt x="9855" y="17955"/>
                  <a:pt x="9720" y="17955"/>
                </a:cubicBezTo>
                <a:cubicBezTo>
                  <a:pt x="9585" y="17955"/>
                  <a:pt x="9315" y="17820"/>
                  <a:pt x="9315" y="17685"/>
                </a:cubicBezTo>
                <a:cubicBezTo>
                  <a:pt x="9315" y="17415"/>
                  <a:pt x="9585" y="17280"/>
                  <a:pt x="9720" y="17280"/>
                </a:cubicBezTo>
                <a:close/>
                <a:moveTo>
                  <a:pt x="3240" y="17280"/>
                </a:moveTo>
                <a:cubicBezTo>
                  <a:pt x="3510" y="17280"/>
                  <a:pt x="3645" y="17415"/>
                  <a:pt x="3645" y="17685"/>
                </a:cubicBezTo>
                <a:cubicBezTo>
                  <a:pt x="3645" y="17820"/>
                  <a:pt x="3510" y="17955"/>
                  <a:pt x="3240" y="17955"/>
                </a:cubicBezTo>
                <a:cubicBezTo>
                  <a:pt x="3105" y="17955"/>
                  <a:pt x="2835" y="17820"/>
                  <a:pt x="2835" y="17685"/>
                </a:cubicBezTo>
                <a:cubicBezTo>
                  <a:pt x="2835" y="17415"/>
                  <a:pt x="3105" y="17280"/>
                  <a:pt x="3240" y="17280"/>
                </a:cubicBezTo>
                <a:close/>
                <a:moveTo>
                  <a:pt x="5400" y="17280"/>
                </a:moveTo>
                <a:cubicBezTo>
                  <a:pt x="5670" y="17280"/>
                  <a:pt x="5805" y="17415"/>
                  <a:pt x="5805" y="17685"/>
                </a:cubicBezTo>
                <a:cubicBezTo>
                  <a:pt x="5805" y="17820"/>
                  <a:pt x="5670" y="17955"/>
                  <a:pt x="5400" y="17955"/>
                </a:cubicBezTo>
                <a:cubicBezTo>
                  <a:pt x="5265" y="17955"/>
                  <a:pt x="4995" y="17820"/>
                  <a:pt x="4995" y="17685"/>
                </a:cubicBezTo>
                <a:cubicBezTo>
                  <a:pt x="4995" y="17415"/>
                  <a:pt x="5265" y="17280"/>
                  <a:pt x="5400" y="17280"/>
                </a:cubicBezTo>
                <a:close/>
                <a:moveTo>
                  <a:pt x="18360" y="17280"/>
                </a:moveTo>
                <a:cubicBezTo>
                  <a:pt x="18495" y="17280"/>
                  <a:pt x="18765" y="17415"/>
                  <a:pt x="18765" y="17685"/>
                </a:cubicBezTo>
                <a:cubicBezTo>
                  <a:pt x="18765" y="17820"/>
                  <a:pt x="18495" y="17955"/>
                  <a:pt x="18360" y="17955"/>
                </a:cubicBezTo>
                <a:cubicBezTo>
                  <a:pt x="18090" y="17955"/>
                  <a:pt x="17955" y="17820"/>
                  <a:pt x="17955" y="17685"/>
                </a:cubicBezTo>
                <a:cubicBezTo>
                  <a:pt x="17955" y="17415"/>
                  <a:pt x="18090" y="17280"/>
                  <a:pt x="18360" y="17280"/>
                </a:cubicBezTo>
                <a:close/>
                <a:moveTo>
                  <a:pt x="11880" y="17280"/>
                </a:moveTo>
                <a:cubicBezTo>
                  <a:pt x="12015" y="17280"/>
                  <a:pt x="12285" y="17415"/>
                  <a:pt x="12285" y="17685"/>
                </a:cubicBezTo>
                <a:cubicBezTo>
                  <a:pt x="12285" y="17820"/>
                  <a:pt x="12015" y="17955"/>
                  <a:pt x="11880" y="17955"/>
                </a:cubicBezTo>
                <a:cubicBezTo>
                  <a:pt x="11745" y="17955"/>
                  <a:pt x="11475" y="17820"/>
                  <a:pt x="11475" y="17685"/>
                </a:cubicBezTo>
                <a:cubicBezTo>
                  <a:pt x="11475" y="17415"/>
                  <a:pt x="11745" y="17280"/>
                  <a:pt x="11880" y="17280"/>
                </a:cubicBezTo>
                <a:close/>
                <a:moveTo>
                  <a:pt x="16200" y="17280"/>
                </a:moveTo>
                <a:cubicBezTo>
                  <a:pt x="16335" y="17280"/>
                  <a:pt x="16605" y="17415"/>
                  <a:pt x="16605" y="17685"/>
                </a:cubicBezTo>
                <a:cubicBezTo>
                  <a:pt x="16605" y="17820"/>
                  <a:pt x="16335" y="17955"/>
                  <a:pt x="16200" y="17955"/>
                </a:cubicBezTo>
                <a:cubicBezTo>
                  <a:pt x="15930" y="17955"/>
                  <a:pt x="15795" y="17820"/>
                  <a:pt x="15795" y="17685"/>
                </a:cubicBezTo>
                <a:cubicBezTo>
                  <a:pt x="15795" y="17415"/>
                  <a:pt x="15930" y="17280"/>
                  <a:pt x="16200" y="172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37" name="Freeform 1945"/>
          <p:cNvSpPr/>
          <p:nvPr/>
        </p:nvSpPr>
        <p:spPr>
          <a:xfrm>
            <a:off x="20250728" y="3209638"/>
            <a:ext cx="1091047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590" y="11205"/>
                </a:moveTo>
                <a:cubicBezTo>
                  <a:pt x="4320" y="11205"/>
                  <a:pt x="4185" y="11070"/>
                  <a:pt x="4185" y="10800"/>
                </a:cubicBezTo>
                <a:cubicBezTo>
                  <a:pt x="4185" y="10800"/>
                  <a:pt x="4185" y="10800"/>
                  <a:pt x="4185" y="10800"/>
                </a:cubicBezTo>
                <a:cubicBezTo>
                  <a:pt x="4185" y="10530"/>
                  <a:pt x="4185" y="10260"/>
                  <a:pt x="4185" y="10125"/>
                </a:cubicBezTo>
                <a:cubicBezTo>
                  <a:pt x="4185" y="9855"/>
                  <a:pt x="4455" y="9720"/>
                  <a:pt x="4590" y="9720"/>
                </a:cubicBezTo>
                <a:cubicBezTo>
                  <a:pt x="4860" y="9720"/>
                  <a:pt x="4995" y="9990"/>
                  <a:pt x="4995" y="10125"/>
                </a:cubicBezTo>
                <a:cubicBezTo>
                  <a:pt x="4995" y="10395"/>
                  <a:pt x="4860" y="10530"/>
                  <a:pt x="4860" y="10800"/>
                </a:cubicBezTo>
                <a:cubicBezTo>
                  <a:pt x="4860" y="10935"/>
                  <a:pt x="4725" y="11205"/>
                  <a:pt x="4590" y="11205"/>
                </a:cubicBezTo>
                <a:close/>
                <a:moveTo>
                  <a:pt x="8775" y="17550"/>
                </a:moveTo>
                <a:cubicBezTo>
                  <a:pt x="8505" y="17415"/>
                  <a:pt x="8370" y="17415"/>
                  <a:pt x="8235" y="17280"/>
                </a:cubicBezTo>
                <a:cubicBezTo>
                  <a:pt x="7965" y="17145"/>
                  <a:pt x="7830" y="17145"/>
                  <a:pt x="7695" y="17280"/>
                </a:cubicBezTo>
                <a:cubicBezTo>
                  <a:pt x="7560" y="17550"/>
                  <a:pt x="7560" y="17685"/>
                  <a:pt x="7830" y="17820"/>
                </a:cubicBezTo>
                <a:cubicBezTo>
                  <a:pt x="7965" y="17955"/>
                  <a:pt x="8235" y="18090"/>
                  <a:pt x="8370" y="18225"/>
                </a:cubicBezTo>
                <a:cubicBezTo>
                  <a:pt x="8505" y="18225"/>
                  <a:pt x="8505" y="18225"/>
                  <a:pt x="8640" y="18225"/>
                </a:cubicBezTo>
                <a:cubicBezTo>
                  <a:pt x="8775" y="18225"/>
                  <a:pt x="8910" y="18225"/>
                  <a:pt x="8910" y="18090"/>
                </a:cubicBezTo>
                <a:cubicBezTo>
                  <a:pt x="9045" y="17820"/>
                  <a:pt x="8910" y="17685"/>
                  <a:pt x="8775" y="17550"/>
                </a:cubicBezTo>
                <a:close/>
                <a:moveTo>
                  <a:pt x="9045" y="3105"/>
                </a:moveTo>
                <a:cubicBezTo>
                  <a:pt x="8910" y="3240"/>
                  <a:pt x="8640" y="3240"/>
                  <a:pt x="8370" y="3375"/>
                </a:cubicBezTo>
                <a:cubicBezTo>
                  <a:pt x="8235" y="3510"/>
                  <a:pt x="8100" y="3645"/>
                  <a:pt x="8235" y="3915"/>
                </a:cubicBezTo>
                <a:cubicBezTo>
                  <a:pt x="8370" y="4050"/>
                  <a:pt x="8505" y="4050"/>
                  <a:pt x="8640" y="4050"/>
                </a:cubicBezTo>
                <a:cubicBezTo>
                  <a:pt x="8640" y="4050"/>
                  <a:pt x="8640" y="4050"/>
                  <a:pt x="8775" y="4050"/>
                </a:cubicBezTo>
                <a:cubicBezTo>
                  <a:pt x="8910" y="3915"/>
                  <a:pt x="9180" y="3915"/>
                  <a:pt x="9315" y="3780"/>
                </a:cubicBezTo>
                <a:cubicBezTo>
                  <a:pt x="9585" y="3645"/>
                  <a:pt x="9585" y="3510"/>
                  <a:pt x="9585" y="3375"/>
                </a:cubicBezTo>
                <a:cubicBezTo>
                  <a:pt x="9450" y="3105"/>
                  <a:pt x="9315" y="2970"/>
                  <a:pt x="9045" y="3105"/>
                </a:cubicBezTo>
                <a:close/>
                <a:moveTo>
                  <a:pt x="6615" y="4725"/>
                </a:moveTo>
                <a:cubicBezTo>
                  <a:pt x="6480" y="4860"/>
                  <a:pt x="6210" y="5130"/>
                  <a:pt x="6075" y="5265"/>
                </a:cubicBezTo>
                <a:cubicBezTo>
                  <a:pt x="5940" y="5400"/>
                  <a:pt x="5940" y="5670"/>
                  <a:pt x="6210" y="5805"/>
                </a:cubicBezTo>
                <a:cubicBezTo>
                  <a:pt x="6210" y="5805"/>
                  <a:pt x="6345" y="5940"/>
                  <a:pt x="6345" y="5940"/>
                </a:cubicBezTo>
                <a:cubicBezTo>
                  <a:pt x="6480" y="5940"/>
                  <a:pt x="6615" y="5805"/>
                  <a:pt x="6615" y="5805"/>
                </a:cubicBezTo>
                <a:cubicBezTo>
                  <a:pt x="6750" y="5535"/>
                  <a:pt x="7020" y="5400"/>
                  <a:pt x="7155" y="5265"/>
                </a:cubicBezTo>
                <a:cubicBezTo>
                  <a:pt x="7290" y="5130"/>
                  <a:pt x="7290" y="4860"/>
                  <a:pt x="7155" y="4725"/>
                </a:cubicBezTo>
                <a:cubicBezTo>
                  <a:pt x="7020" y="4590"/>
                  <a:pt x="6750" y="4590"/>
                  <a:pt x="6615" y="4725"/>
                </a:cubicBezTo>
                <a:close/>
                <a:moveTo>
                  <a:pt x="5400" y="7020"/>
                </a:moveTo>
                <a:cubicBezTo>
                  <a:pt x="5265" y="6885"/>
                  <a:pt x="4995" y="7020"/>
                  <a:pt x="4995" y="7155"/>
                </a:cubicBezTo>
                <a:cubicBezTo>
                  <a:pt x="4860" y="7425"/>
                  <a:pt x="4725" y="7695"/>
                  <a:pt x="4725" y="7830"/>
                </a:cubicBezTo>
                <a:cubicBezTo>
                  <a:pt x="4590" y="8100"/>
                  <a:pt x="4725" y="8235"/>
                  <a:pt x="4860" y="8370"/>
                </a:cubicBezTo>
                <a:cubicBezTo>
                  <a:pt x="4995" y="8370"/>
                  <a:pt x="4995" y="8370"/>
                  <a:pt x="4995" y="8370"/>
                </a:cubicBezTo>
                <a:cubicBezTo>
                  <a:pt x="5130" y="8370"/>
                  <a:pt x="5265" y="8235"/>
                  <a:pt x="5400" y="8100"/>
                </a:cubicBezTo>
                <a:cubicBezTo>
                  <a:pt x="5400" y="7965"/>
                  <a:pt x="5535" y="7695"/>
                  <a:pt x="5670" y="7425"/>
                </a:cubicBezTo>
                <a:cubicBezTo>
                  <a:pt x="5670" y="7290"/>
                  <a:pt x="5535" y="7020"/>
                  <a:pt x="5400" y="7020"/>
                </a:cubicBezTo>
                <a:close/>
                <a:moveTo>
                  <a:pt x="5130" y="12825"/>
                </a:moveTo>
                <a:cubicBezTo>
                  <a:pt x="5130" y="12690"/>
                  <a:pt x="4860" y="12555"/>
                  <a:pt x="4725" y="12555"/>
                </a:cubicBezTo>
                <a:cubicBezTo>
                  <a:pt x="4590" y="12690"/>
                  <a:pt x="4455" y="12825"/>
                  <a:pt x="4455" y="12960"/>
                </a:cubicBezTo>
                <a:cubicBezTo>
                  <a:pt x="4590" y="13230"/>
                  <a:pt x="4590" y="13500"/>
                  <a:pt x="4725" y="13770"/>
                </a:cubicBezTo>
                <a:cubicBezTo>
                  <a:pt x="4725" y="13905"/>
                  <a:pt x="4860" y="13905"/>
                  <a:pt x="4995" y="13905"/>
                </a:cubicBezTo>
                <a:cubicBezTo>
                  <a:pt x="4995" y="13905"/>
                  <a:pt x="5130" y="13905"/>
                  <a:pt x="5130" y="13905"/>
                </a:cubicBezTo>
                <a:cubicBezTo>
                  <a:pt x="5265" y="13905"/>
                  <a:pt x="5400" y="13635"/>
                  <a:pt x="5400" y="13500"/>
                </a:cubicBezTo>
                <a:cubicBezTo>
                  <a:pt x="5265" y="13230"/>
                  <a:pt x="5265" y="13095"/>
                  <a:pt x="5130" y="12825"/>
                </a:cubicBezTo>
                <a:close/>
                <a:moveTo>
                  <a:pt x="6210" y="15390"/>
                </a:moveTo>
                <a:cubicBezTo>
                  <a:pt x="6210" y="15120"/>
                  <a:pt x="5940" y="15120"/>
                  <a:pt x="5805" y="15255"/>
                </a:cubicBezTo>
                <a:cubicBezTo>
                  <a:pt x="5535" y="15390"/>
                  <a:pt x="5535" y="15525"/>
                  <a:pt x="5670" y="15795"/>
                </a:cubicBezTo>
                <a:cubicBezTo>
                  <a:pt x="5805" y="15930"/>
                  <a:pt x="5940" y="16200"/>
                  <a:pt x="6075" y="16335"/>
                </a:cubicBezTo>
                <a:cubicBezTo>
                  <a:pt x="6210" y="16470"/>
                  <a:pt x="6345" y="16470"/>
                  <a:pt x="6345" y="16470"/>
                </a:cubicBezTo>
                <a:cubicBezTo>
                  <a:pt x="6480" y="16470"/>
                  <a:pt x="6615" y="16470"/>
                  <a:pt x="6615" y="16335"/>
                </a:cubicBezTo>
                <a:cubicBezTo>
                  <a:pt x="6750" y="16200"/>
                  <a:pt x="6750" y="16065"/>
                  <a:pt x="6615" y="15930"/>
                </a:cubicBezTo>
                <a:cubicBezTo>
                  <a:pt x="6480" y="15660"/>
                  <a:pt x="6345" y="15525"/>
                  <a:pt x="6210" y="15390"/>
                </a:cubicBezTo>
                <a:close/>
                <a:moveTo>
                  <a:pt x="11340" y="18225"/>
                </a:moveTo>
                <a:cubicBezTo>
                  <a:pt x="11070" y="18225"/>
                  <a:pt x="10935" y="18225"/>
                  <a:pt x="10665" y="18090"/>
                </a:cubicBezTo>
                <a:cubicBezTo>
                  <a:pt x="10530" y="18090"/>
                  <a:pt x="10260" y="18225"/>
                  <a:pt x="10260" y="18495"/>
                </a:cubicBezTo>
                <a:cubicBezTo>
                  <a:pt x="10260" y="18630"/>
                  <a:pt x="10395" y="18900"/>
                  <a:pt x="10530" y="18900"/>
                </a:cubicBezTo>
                <a:cubicBezTo>
                  <a:pt x="10800" y="18900"/>
                  <a:pt x="11070" y="18900"/>
                  <a:pt x="11340" y="18900"/>
                </a:cubicBezTo>
                <a:cubicBezTo>
                  <a:pt x="11340" y="18900"/>
                  <a:pt x="11340" y="18900"/>
                  <a:pt x="11340" y="18900"/>
                </a:cubicBezTo>
                <a:cubicBezTo>
                  <a:pt x="11610" y="18900"/>
                  <a:pt x="11745" y="18765"/>
                  <a:pt x="11745" y="18495"/>
                </a:cubicBezTo>
                <a:cubicBezTo>
                  <a:pt x="11745" y="18360"/>
                  <a:pt x="11475" y="18225"/>
                  <a:pt x="11340" y="18225"/>
                </a:cubicBezTo>
                <a:close/>
                <a:moveTo>
                  <a:pt x="16470" y="6210"/>
                </a:moveTo>
                <a:cubicBezTo>
                  <a:pt x="16470" y="6345"/>
                  <a:pt x="16605" y="6480"/>
                  <a:pt x="16740" y="6480"/>
                </a:cubicBezTo>
                <a:cubicBezTo>
                  <a:pt x="16740" y="6480"/>
                  <a:pt x="16875" y="6345"/>
                  <a:pt x="16875" y="6345"/>
                </a:cubicBezTo>
                <a:cubicBezTo>
                  <a:pt x="17010" y="6210"/>
                  <a:pt x="17145" y="6075"/>
                  <a:pt x="17010" y="5805"/>
                </a:cubicBezTo>
                <a:cubicBezTo>
                  <a:pt x="16875" y="5670"/>
                  <a:pt x="16740" y="5400"/>
                  <a:pt x="16605" y="5265"/>
                </a:cubicBezTo>
                <a:cubicBezTo>
                  <a:pt x="16470" y="5130"/>
                  <a:pt x="16200" y="5130"/>
                  <a:pt x="16065" y="5265"/>
                </a:cubicBezTo>
                <a:cubicBezTo>
                  <a:pt x="15930" y="5400"/>
                  <a:pt x="15930" y="5535"/>
                  <a:pt x="16065" y="5670"/>
                </a:cubicBezTo>
                <a:cubicBezTo>
                  <a:pt x="16200" y="5940"/>
                  <a:pt x="16335" y="6075"/>
                  <a:pt x="16470" y="6210"/>
                </a:cubicBezTo>
                <a:close/>
                <a:moveTo>
                  <a:pt x="13500" y="18495"/>
                </a:moveTo>
                <a:cubicBezTo>
                  <a:pt x="13500" y="18495"/>
                  <a:pt x="13500" y="18495"/>
                  <a:pt x="13635" y="18495"/>
                </a:cubicBezTo>
                <a:cubicBezTo>
                  <a:pt x="13770" y="18360"/>
                  <a:pt x="14040" y="18360"/>
                  <a:pt x="14310" y="18225"/>
                </a:cubicBezTo>
                <a:cubicBezTo>
                  <a:pt x="14445" y="18090"/>
                  <a:pt x="14580" y="17820"/>
                  <a:pt x="14445" y="17685"/>
                </a:cubicBezTo>
                <a:cubicBezTo>
                  <a:pt x="14310" y="17550"/>
                  <a:pt x="14175" y="17415"/>
                  <a:pt x="13905" y="17550"/>
                </a:cubicBezTo>
                <a:cubicBezTo>
                  <a:pt x="13770" y="17685"/>
                  <a:pt x="13500" y="17685"/>
                  <a:pt x="13365" y="17820"/>
                </a:cubicBezTo>
                <a:cubicBezTo>
                  <a:pt x="13095" y="17955"/>
                  <a:pt x="13095" y="18090"/>
                  <a:pt x="13095" y="18225"/>
                </a:cubicBezTo>
                <a:cubicBezTo>
                  <a:pt x="13230" y="18495"/>
                  <a:pt x="13365" y="18495"/>
                  <a:pt x="13500" y="18495"/>
                </a:cubicBezTo>
                <a:close/>
                <a:moveTo>
                  <a:pt x="13905" y="4050"/>
                </a:moveTo>
                <a:cubicBezTo>
                  <a:pt x="14175" y="4185"/>
                  <a:pt x="14310" y="4185"/>
                  <a:pt x="14445" y="4320"/>
                </a:cubicBezTo>
                <a:cubicBezTo>
                  <a:pt x="14580" y="4455"/>
                  <a:pt x="14580" y="4455"/>
                  <a:pt x="14715" y="4455"/>
                </a:cubicBezTo>
                <a:cubicBezTo>
                  <a:pt x="14850" y="4455"/>
                  <a:pt x="14985" y="4320"/>
                  <a:pt x="14985" y="4320"/>
                </a:cubicBezTo>
                <a:cubicBezTo>
                  <a:pt x="15120" y="4050"/>
                  <a:pt x="15120" y="3915"/>
                  <a:pt x="14850" y="3780"/>
                </a:cubicBezTo>
                <a:cubicBezTo>
                  <a:pt x="14715" y="3645"/>
                  <a:pt x="14445" y="3510"/>
                  <a:pt x="14175" y="3375"/>
                </a:cubicBezTo>
                <a:cubicBezTo>
                  <a:pt x="14040" y="3240"/>
                  <a:pt x="13905" y="3375"/>
                  <a:pt x="13770" y="3510"/>
                </a:cubicBezTo>
                <a:cubicBezTo>
                  <a:pt x="13635" y="3780"/>
                  <a:pt x="13770" y="3915"/>
                  <a:pt x="13905" y="4050"/>
                </a:cubicBezTo>
                <a:close/>
                <a:moveTo>
                  <a:pt x="11340" y="3105"/>
                </a:moveTo>
                <a:cubicBezTo>
                  <a:pt x="11340" y="2700"/>
                  <a:pt x="11340" y="2700"/>
                  <a:pt x="11340" y="2700"/>
                </a:cubicBezTo>
                <a:cubicBezTo>
                  <a:pt x="11070" y="2700"/>
                  <a:pt x="10935" y="2835"/>
                  <a:pt x="10935" y="3105"/>
                </a:cubicBezTo>
                <a:cubicBezTo>
                  <a:pt x="10935" y="3240"/>
                  <a:pt x="11205" y="3375"/>
                  <a:pt x="11340" y="3375"/>
                </a:cubicBezTo>
                <a:cubicBezTo>
                  <a:pt x="11610" y="3375"/>
                  <a:pt x="11745" y="3375"/>
                  <a:pt x="12015" y="3510"/>
                </a:cubicBezTo>
                <a:cubicBezTo>
                  <a:pt x="12015" y="3510"/>
                  <a:pt x="12015" y="3510"/>
                  <a:pt x="12015" y="3510"/>
                </a:cubicBezTo>
                <a:cubicBezTo>
                  <a:pt x="12150" y="3510"/>
                  <a:pt x="12420" y="3375"/>
                  <a:pt x="12420" y="3105"/>
                </a:cubicBezTo>
                <a:cubicBezTo>
                  <a:pt x="12420" y="2970"/>
                  <a:pt x="12285" y="2700"/>
                  <a:pt x="12015" y="2700"/>
                </a:cubicBezTo>
                <a:cubicBezTo>
                  <a:pt x="11880" y="2700"/>
                  <a:pt x="11610" y="2700"/>
                  <a:pt x="11340" y="2700"/>
                </a:cubicBezTo>
                <a:lnTo>
                  <a:pt x="11340" y="3105"/>
                </a:lnTo>
                <a:close/>
                <a:moveTo>
                  <a:pt x="15795" y="17010"/>
                </a:moveTo>
                <a:cubicBezTo>
                  <a:pt x="15930" y="17010"/>
                  <a:pt x="16065" y="16875"/>
                  <a:pt x="16065" y="16875"/>
                </a:cubicBezTo>
                <a:cubicBezTo>
                  <a:pt x="16200" y="16740"/>
                  <a:pt x="16470" y="16470"/>
                  <a:pt x="16605" y="16335"/>
                </a:cubicBezTo>
                <a:cubicBezTo>
                  <a:pt x="16740" y="16200"/>
                  <a:pt x="16740" y="15930"/>
                  <a:pt x="16470" y="15795"/>
                </a:cubicBezTo>
                <a:cubicBezTo>
                  <a:pt x="16335" y="15660"/>
                  <a:pt x="16200" y="15660"/>
                  <a:pt x="16065" y="15795"/>
                </a:cubicBezTo>
                <a:cubicBezTo>
                  <a:pt x="15930" y="16065"/>
                  <a:pt x="15795" y="16200"/>
                  <a:pt x="15525" y="16335"/>
                </a:cubicBezTo>
                <a:cubicBezTo>
                  <a:pt x="15390" y="16470"/>
                  <a:pt x="15390" y="16740"/>
                  <a:pt x="15525" y="16875"/>
                </a:cubicBezTo>
                <a:cubicBezTo>
                  <a:pt x="15660" y="16875"/>
                  <a:pt x="15795" y="17010"/>
                  <a:pt x="15795" y="17010"/>
                </a:cubicBezTo>
                <a:close/>
                <a:moveTo>
                  <a:pt x="17820" y="10800"/>
                </a:moveTo>
                <a:cubicBezTo>
                  <a:pt x="17820" y="11070"/>
                  <a:pt x="17685" y="11205"/>
                  <a:pt x="17685" y="11475"/>
                </a:cubicBezTo>
                <a:cubicBezTo>
                  <a:pt x="17685" y="11610"/>
                  <a:pt x="17820" y="11880"/>
                  <a:pt x="18090" y="11880"/>
                </a:cubicBezTo>
                <a:cubicBezTo>
                  <a:pt x="18090" y="11880"/>
                  <a:pt x="18090" y="11880"/>
                  <a:pt x="18090" y="11880"/>
                </a:cubicBezTo>
                <a:cubicBezTo>
                  <a:pt x="18225" y="11880"/>
                  <a:pt x="18495" y="11745"/>
                  <a:pt x="18495" y="11475"/>
                </a:cubicBezTo>
                <a:cubicBezTo>
                  <a:pt x="18495" y="11340"/>
                  <a:pt x="18495" y="11070"/>
                  <a:pt x="18495" y="10800"/>
                </a:cubicBezTo>
                <a:cubicBezTo>
                  <a:pt x="18495" y="10800"/>
                  <a:pt x="18495" y="10800"/>
                  <a:pt x="18495" y="10800"/>
                </a:cubicBezTo>
                <a:cubicBezTo>
                  <a:pt x="18495" y="10530"/>
                  <a:pt x="18360" y="10395"/>
                  <a:pt x="18090" y="10395"/>
                </a:cubicBezTo>
                <a:cubicBezTo>
                  <a:pt x="17955" y="10395"/>
                  <a:pt x="17820" y="10665"/>
                  <a:pt x="17820" y="10800"/>
                </a:cubicBezTo>
                <a:close/>
                <a:moveTo>
                  <a:pt x="17550" y="8775"/>
                </a:moveTo>
                <a:cubicBezTo>
                  <a:pt x="17550" y="8910"/>
                  <a:pt x="17685" y="9045"/>
                  <a:pt x="17820" y="9045"/>
                </a:cubicBezTo>
                <a:cubicBezTo>
                  <a:pt x="17820" y="9045"/>
                  <a:pt x="17955" y="9045"/>
                  <a:pt x="17955" y="9045"/>
                </a:cubicBezTo>
                <a:cubicBezTo>
                  <a:pt x="18090" y="8910"/>
                  <a:pt x="18225" y="8775"/>
                  <a:pt x="18225" y="8505"/>
                </a:cubicBezTo>
                <a:cubicBezTo>
                  <a:pt x="18090" y="8370"/>
                  <a:pt x="18090" y="8100"/>
                  <a:pt x="17955" y="7830"/>
                </a:cubicBezTo>
                <a:cubicBezTo>
                  <a:pt x="17955" y="7695"/>
                  <a:pt x="17685" y="7560"/>
                  <a:pt x="17550" y="7695"/>
                </a:cubicBezTo>
                <a:cubicBezTo>
                  <a:pt x="17415" y="7695"/>
                  <a:pt x="17280" y="7965"/>
                  <a:pt x="17280" y="8100"/>
                </a:cubicBezTo>
                <a:cubicBezTo>
                  <a:pt x="17415" y="8370"/>
                  <a:pt x="17415" y="8505"/>
                  <a:pt x="17550" y="8775"/>
                </a:cubicBezTo>
                <a:close/>
                <a:moveTo>
                  <a:pt x="17280" y="14580"/>
                </a:moveTo>
                <a:cubicBezTo>
                  <a:pt x="17280" y="14580"/>
                  <a:pt x="17415" y="14580"/>
                  <a:pt x="17415" y="14580"/>
                </a:cubicBezTo>
                <a:cubicBezTo>
                  <a:pt x="17550" y="14580"/>
                  <a:pt x="17685" y="14580"/>
                  <a:pt x="17685" y="14445"/>
                </a:cubicBezTo>
                <a:cubicBezTo>
                  <a:pt x="17820" y="14175"/>
                  <a:pt x="17955" y="13905"/>
                  <a:pt x="17955" y="13635"/>
                </a:cubicBezTo>
                <a:cubicBezTo>
                  <a:pt x="18090" y="13500"/>
                  <a:pt x="17955" y="13365"/>
                  <a:pt x="17820" y="13230"/>
                </a:cubicBezTo>
                <a:cubicBezTo>
                  <a:pt x="17550" y="13230"/>
                  <a:pt x="17415" y="13230"/>
                  <a:pt x="17280" y="13500"/>
                </a:cubicBezTo>
                <a:cubicBezTo>
                  <a:pt x="17280" y="13635"/>
                  <a:pt x="17145" y="13905"/>
                  <a:pt x="17145" y="14040"/>
                </a:cubicBezTo>
                <a:cubicBezTo>
                  <a:pt x="17010" y="14310"/>
                  <a:pt x="17145" y="14445"/>
                  <a:pt x="17280" y="14580"/>
                </a:cubicBezTo>
                <a:close/>
                <a:moveTo>
                  <a:pt x="21600" y="2025"/>
                </a:moveTo>
                <a:cubicBezTo>
                  <a:pt x="21600" y="19575"/>
                  <a:pt x="21600" y="19575"/>
                  <a:pt x="21600" y="19575"/>
                </a:cubicBezTo>
                <a:cubicBezTo>
                  <a:pt x="21600" y="20655"/>
                  <a:pt x="20655" y="21600"/>
                  <a:pt x="19575" y="21600"/>
                </a:cubicBezTo>
                <a:cubicBezTo>
                  <a:pt x="16470" y="21600"/>
                  <a:pt x="16470" y="21600"/>
                  <a:pt x="16470" y="21600"/>
                </a:cubicBezTo>
                <a:cubicBezTo>
                  <a:pt x="15660" y="21600"/>
                  <a:pt x="14985" y="21195"/>
                  <a:pt x="14715" y="20520"/>
                </a:cubicBezTo>
                <a:cubicBezTo>
                  <a:pt x="13635" y="20925"/>
                  <a:pt x="12555" y="21195"/>
                  <a:pt x="11340" y="21195"/>
                </a:cubicBezTo>
                <a:cubicBezTo>
                  <a:pt x="10935" y="21195"/>
                  <a:pt x="10665" y="21195"/>
                  <a:pt x="10260" y="21195"/>
                </a:cubicBezTo>
                <a:cubicBezTo>
                  <a:pt x="9855" y="21195"/>
                  <a:pt x="9585" y="21195"/>
                  <a:pt x="9180" y="21195"/>
                </a:cubicBezTo>
                <a:cubicBezTo>
                  <a:pt x="7290" y="21195"/>
                  <a:pt x="5400" y="20520"/>
                  <a:pt x="3915" y="19305"/>
                </a:cubicBezTo>
                <a:cubicBezTo>
                  <a:pt x="3915" y="19305"/>
                  <a:pt x="3915" y="19305"/>
                  <a:pt x="3915" y="19305"/>
                </a:cubicBezTo>
                <a:cubicBezTo>
                  <a:pt x="3240" y="18765"/>
                  <a:pt x="2700" y="18225"/>
                  <a:pt x="2160" y="17550"/>
                </a:cubicBezTo>
                <a:cubicBezTo>
                  <a:pt x="2160" y="17550"/>
                  <a:pt x="2160" y="17550"/>
                  <a:pt x="2160" y="17550"/>
                </a:cubicBezTo>
                <a:cubicBezTo>
                  <a:pt x="1620" y="16875"/>
                  <a:pt x="1215" y="16065"/>
                  <a:pt x="945" y="15255"/>
                </a:cubicBezTo>
                <a:cubicBezTo>
                  <a:pt x="945" y="15255"/>
                  <a:pt x="810" y="15255"/>
                  <a:pt x="810" y="15255"/>
                </a:cubicBezTo>
                <a:cubicBezTo>
                  <a:pt x="270" y="13905"/>
                  <a:pt x="0" y="12420"/>
                  <a:pt x="0" y="10800"/>
                </a:cubicBezTo>
                <a:cubicBezTo>
                  <a:pt x="0" y="9720"/>
                  <a:pt x="135" y="8775"/>
                  <a:pt x="405" y="7830"/>
                </a:cubicBezTo>
                <a:cubicBezTo>
                  <a:pt x="405" y="7830"/>
                  <a:pt x="405" y="7830"/>
                  <a:pt x="405" y="7830"/>
                </a:cubicBezTo>
                <a:cubicBezTo>
                  <a:pt x="540" y="7155"/>
                  <a:pt x="810" y="6615"/>
                  <a:pt x="1080" y="5940"/>
                </a:cubicBezTo>
                <a:cubicBezTo>
                  <a:pt x="1080" y="5940"/>
                  <a:pt x="1080" y="5940"/>
                  <a:pt x="1080" y="5940"/>
                </a:cubicBezTo>
                <a:cubicBezTo>
                  <a:pt x="1485" y="5130"/>
                  <a:pt x="1890" y="4455"/>
                  <a:pt x="2430" y="3780"/>
                </a:cubicBezTo>
                <a:cubicBezTo>
                  <a:pt x="2430" y="3780"/>
                  <a:pt x="2430" y="3645"/>
                  <a:pt x="2430" y="3645"/>
                </a:cubicBezTo>
                <a:cubicBezTo>
                  <a:pt x="2970" y="2970"/>
                  <a:pt x="3645" y="2430"/>
                  <a:pt x="4320" y="1890"/>
                </a:cubicBezTo>
                <a:cubicBezTo>
                  <a:pt x="4320" y="1890"/>
                  <a:pt x="4320" y="1890"/>
                  <a:pt x="4320" y="1890"/>
                </a:cubicBezTo>
                <a:cubicBezTo>
                  <a:pt x="5805" y="945"/>
                  <a:pt x="7425" y="405"/>
                  <a:pt x="9180" y="405"/>
                </a:cubicBezTo>
                <a:cubicBezTo>
                  <a:pt x="9585" y="405"/>
                  <a:pt x="9855" y="405"/>
                  <a:pt x="10260" y="405"/>
                </a:cubicBezTo>
                <a:cubicBezTo>
                  <a:pt x="10665" y="405"/>
                  <a:pt x="10935" y="405"/>
                  <a:pt x="11340" y="405"/>
                </a:cubicBezTo>
                <a:cubicBezTo>
                  <a:pt x="12555" y="405"/>
                  <a:pt x="13635" y="675"/>
                  <a:pt x="14715" y="1080"/>
                </a:cubicBezTo>
                <a:cubicBezTo>
                  <a:pt x="14985" y="405"/>
                  <a:pt x="15660" y="0"/>
                  <a:pt x="16470" y="0"/>
                </a:cubicBezTo>
                <a:cubicBezTo>
                  <a:pt x="19575" y="0"/>
                  <a:pt x="19575" y="0"/>
                  <a:pt x="19575" y="0"/>
                </a:cubicBezTo>
                <a:cubicBezTo>
                  <a:pt x="20655" y="0"/>
                  <a:pt x="21600" y="945"/>
                  <a:pt x="21600" y="2025"/>
                </a:cubicBezTo>
                <a:close/>
                <a:moveTo>
                  <a:pt x="14850" y="2025"/>
                </a:moveTo>
                <a:cubicBezTo>
                  <a:pt x="13770" y="1350"/>
                  <a:pt x="12555" y="1080"/>
                  <a:pt x="11340" y="1080"/>
                </a:cubicBezTo>
                <a:cubicBezTo>
                  <a:pt x="11070" y="1080"/>
                  <a:pt x="10800" y="1080"/>
                  <a:pt x="10530" y="1080"/>
                </a:cubicBezTo>
                <a:cubicBezTo>
                  <a:pt x="10395" y="1215"/>
                  <a:pt x="10395" y="1215"/>
                  <a:pt x="10395" y="1215"/>
                </a:cubicBezTo>
                <a:cubicBezTo>
                  <a:pt x="10395" y="1215"/>
                  <a:pt x="10260" y="1215"/>
                  <a:pt x="10260" y="1215"/>
                </a:cubicBezTo>
                <a:cubicBezTo>
                  <a:pt x="10125" y="1215"/>
                  <a:pt x="9990" y="1215"/>
                  <a:pt x="9990" y="1215"/>
                </a:cubicBezTo>
                <a:cubicBezTo>
                  <a:pt x="9855" y="1215"/>
                  <a:pt x="9855" y="1215"/>
                  <a:pt x="9855" y="1215"/>
                </a:cubicBezTo>
                <a:cubicBezTo>
                  <a:pt x="9720" y="1215"/>
                  <a:pt x="9720" y="1215"/>
                  <a:pt x="9585" y="1350"/>
                </a:cubicBezTo>
                <a:cubicBezTo>
                  <a:pt x="9585" y="1350"/>
                  <a:pt x="9450" y="1350"/>
                  <a:pt x="9450" y="1350"/>
                </a:cubicBezTo>
                <a:cubicBezTo>
                  <a:pt x="9315" y="1350"/>
                  <a:pt x="9315" y="1350"/>
                  <a:pt x="9180" y="1350"/>
                </a:cubicBezTo>
                <a:cubicBezTo>
                  <a:pt x="9180" y="1350"/>
                  <a:pt x="9045" y="1485"/>
                  <a:pt x="9045" y="1485"/>
                </a:cubicBezTo>
                <a:cubicBezTo>
                  <a:pt x="9045" y="1485"/>
                  <a:pt x="8910" y="1485"/>
                  <a:pt x="8775" y="1485"/>
                </a:cubicBezTo>
                <a:cubicBezTo>
                  <a:pt x="8775" y="1620"/>
                  <a:pt x="8640" y="1620"/>
                  <a:pt x="8640" y="1620"/>
                </a:cubicBezTo>
                <a:cubicBezTo>
                  <a:pt x="8505" y="1620"/>
                  <a:pt x="8505" y="1620"/>
                  <a:pt x="8370" y="1620"/>
                </a:cubicBezTo>
                <a:cubicBezTo>
                  <a:pt x="6480" y="2430"/>
                  <a:pt x="4860" y="4050"/>
                  <a:pt x="3915" y="6210"/>
                </a:cubicBezTo>
                <a:cubicBezTo>
                  <a:pt x="3915" y="6210"/>
                  <a:pt x="3915" y="6210"/>
                  <a:pt x="3915" y="6210"/>
                </a:cubicBezTo>
                <a:cubicBezTo>
                  <a:pt x="3780" y="6345"/>
                  <a:pt x="3780" y="6480"/>
                  <a:pt x="3780" y="6615"/>
                </a:cubicBezTo>
                <a:cubicBezTo>
                  <a:pt x="3645" y="6615"/>
                  <a:pt x="3645" y="6615"/>
                  <a:pt x="3645" y="6750"/>
                </a:cubicBezTo>
                <a:cubicBezTo>
                  <a:pt x="3645" y="6750"/>
                  <a:pt x="3645" y="6885"/>
                  <a:pt x="3510" y="7020"/>
                </a:cubicBezTo>
                <a:cubicBezTo>
                  <a:pt x="3510" y="7020"/>
                  <a:pt x="3510" y="7020"/>
                  <a:pt x="3510" y="7155"/>
                </a:cubicBezTo>
                <a:cubicBezTo>
                  <a:pt x="3510" y="7290"/>
                  <a:pt x="3510" y="7290"/>
                  <a:pt x="3375" y="7425"/>
                </a:cubicBezTo>
                <a:cubicBezTo>
                  <a:pt x="3375" y="7425"/>
                  <a:pt x="3375" y="7560"/>
                  <a:pt x="3375" y="7560"/>
                </a:cubicBezTo>
                <a:cubicBezTo>
                  <a:pt x="3375" y="7695"/>
                  <a:pt x="3375" y="7695"/>
                  <a:pt x="3240" y="7830"/>
                </a:cubicBezTo>
                <a:cubicBezTo>
                  <a:pt x="3240" y="7830"/>
                  <a:pt x="3240" y="7965"/>
                  <a:pt x="3240" y="7965"/>
                </a:cubicBezTo>
                <a:cubicBezTo>
                  <a:pt x="3240" y="8100"/>
                  <a:pt x="3240" y="8235"/>
                  <a:pt x="3240" y="8235"/>
                </a:cubicBezTo>
                <a:cubicBezTo>
                  <a:pt x="3105" y="8370"/>
                  <a:pt x="3105" y="8370"/>
                  <a:pt x="3105" y="8505"/>
                </a:cubicBezTo>
                <a:cubicBezTo>
                  <a:pt x="3105" y="8505"/>
                  <a:pt x="3105" y="8640"/>
                  <a:pt x="3105" y="8640"/>
                </a:cubicBezTo>
                <a:cubicBezTo>
                  <a:pt x="3105" y="8775"/>
                  <a:pt x="3105" y="8910"/>
                  <a:pt x="3105" y="8910"/>
                </a:cubicBezTo>
                <a:cubicBezTo>
                  <a:pt x="2970" y="9045"/>
                  <a:pt x="2970" y="9045"/>
                  <a:pt x="2970" y="9180"/>
                </a:cubicBezTo>
                <a:cubicBezTo>
                  <a:pt x="2970" y="9180"/>
                  <a:pt x="2970" y="9315"/>
                  <a:pt x="2970" y="9450"/>
                </a:cubicBezTo>
                <a:cubicBezTo>
                  <a:pt x="2970" y="9450"/>
                  <a:pt x="2970" y="9585"/>
                  <a:pt x="2970" y="9585"/>
                </a:cubicBezTo>
                <a:cubicBezTo>
                  <a:pt x="2970" y="9720"/>
                  <a:pt x="2970" y="9720"/>
                  <a:pt x="2970" y="9855"/>
                </a:cubicBezTo>
                <a:cubicBezTo>
                  <a:pt x="2970" y="9990"/>
                  <a:pt x="2970" y="9990"/>
                  <a:pt x="2835" y="10125"/>
                </a:cubicBezTo>
                <a:cubicBezTo>
                  <a:pt x="2835" y="10260"/>
                  <a:pt x="2835" y="10260"/>
                  <a:pt x="2835" y="10260"/>
                </a:cubicBezTo>
                <a:cubicBezTo>
                  <a:pt x="2835" y="10530"/>
                  <a:pt x="2835" y="10665"/>
                  <a:pt x="2835" y="10800"/>
                </a:cubicBezTo>
                <a:cubicBezTo>
                  <a:pt x="2835" y="10935"/>
                  <a:pt x="2835" y="11070"/>
                  <a:pt x="2835" y="11340"/>
                </a:cubicBezTo>
                <a:cubicBezTo>
                  <a:pt x="2835" y="11340"/>
                  <a:pt x="2835" y="11340"/>
                  <a:pt x="2835" y="11475"/>
                </a:cubicBezTo>
                <a:cubicBezTo>
                  <a:pt x="2970" y="11610"/>
                  <a:pt x="2970" y="11610"/>
                  <a:pt x="2970" y="11745"/>
                </a:cubicBezTo>
                <a:cubicBezTo>
                  <a:pt x="2970" y="11880"/>
                  <a:pt x="2970" y="11880"/>
                  <a:pt x="2970" y="12015"/>
                </a:cubicBezTo>
                <a:cubicBezTo>
                  <a:pt x="2970" y="12015"/>
                  <a:pt x="2970" y="12150"/>
                  <a:pt x="2970" y="12150"/>
                </a:cubicBezTo>
                <a:cubicBezTo>
                  <a:pt x="2970" y="12285"/>
                  <a:pt x="2970" y="12420"/>
                  <a:pt x="2970" y="12420"/>
                </a:cubicBezTo>
                <a:cubicBezTo>
                  <a:pt x="2970" y="12555"/>
                  <a:pt x="2970" y="12555"/>
                  <a:pt x="3105" y="12690"/>
                </a:cubicBezTo>
                <a:cubicBezTo>
                  <a:pt x="3105" y="12690"/>
                  <a:pt x="3105" y="12825"/>
                  <a:pt x="3105" y="12960"/>
                </a:cubicBezTo>
                <a:cubicBezTo>
                  <a:pt x="3105" y="12960"/>
                  <a:pt x="3105" y="13095"/>
                  <a:pt x="3105" y="13095"/>
                </a:cubicBezTo>
                <a:cubicBezTo>
                  <a:pt x="3105" y="13230"/>
                  <a:pt x="3105" y="13230"/>
                  <a:pt x="3240" y="13365"/>
                </a:cubicBezTo>
                <a:cubicBezTo>
                  <a:pt x="3240" y="13365"/>
                  <a:pt x="3240" y="13500"/>
                  <a:pt x="3240" y="13635"/>
                </a:cubicBezTo>
                <a:cubicBezTo>
                  <a:pt x="3240" y="13635"/>
                  <a:pt x="3240" y="13770"/>
                  <a:pt x="3240" y="13770"/>
                </a:cubicBezTo>
                <a:cubicBezTo>
                  <a:pt x="3375" y="13905"/>
                  <a:pt x="3375" y="13905"/>
                  <a:pt x="3375" y="14040"/>
                </a:cubicBezTo>
                <a:cubicBezTo>
                  <a:pt x="3375" y="14040"/>
                  <a:pt x="3375" y="14175"/>
                  <a:pt x="3375" y="14175"/>
                </a:cubicBezTo>
                <a:cubicBezTo>
                  <a:pt x="3510" y="14310"/>
                  <a:pt x="3510" y="14310"/>
                  <a:pt x="3510" y="14445"/>
                </a:cubicBezTo>
                <a:cubicBezTo>
                  <a:pt x="3510" y="14580"/>
                  <a:pt x="3510" y="14580"/>
                  <a:pt x="3510" y="14580"/>
                </a:cubicBezTo>
                <a:cubicBezTo>
                  <a:pt x="3645" y="14715"/>
                  <a:pt x="3645" y="14850"/>
                  <a:pt x="3645" y="14850"/>
                </a:cubicBezTo>
                <a:cubicBezTo>
                  <a:pt x="3645" y="14985"/>
                  <a:pt x="3645" y="14985"/>
                  <a:pt x="3780" y="14985"/>
                </a:cubicBezTo>
                <a:cubicBezTo>
                  <a:pt x="3780" y="15120"/>
                  <a:pt x="3780" y="15255"/>
                  <a:pt x="3915" y="15390"/>
                </a:cubicBezTo>
                <a:cubicBezTo>
                  <a:pt x="3915" y="15390"/>
                  <a:pt x="3915" y="15390"/>
                  <a:pt x="3915" y="15390"/>
                </a:cubicBezTo>
                <a:cubicBezTo>
                  <a:pt x="4860" y="17550"/>
                  <a:pt x="6480" y="19170"/>
                  <a:pt x="8370" y="19980"/>
                </a:cubicBezTo>
                <a:cubicBezTo>
                  <a:pt x="8505" y="19980"/>
                  <a:pt x="8505" y="19980"/>
                  <a:pt x="8640" y="19980"/>
                </a:cubicBezTo>
                <a:cubicBezTo>
                  <a:pt x="8640" y="19980"/>
                  <a:pt x="8775" y="19980"/>
                  <a:pt x="8775" y="20115"/>
                </a:cubicBezTo>
                <a:cubicBezTo>
                  <a:pt x="8910" y="20115"/>
                  <a:pt x="9045" y="20115"/>
                  <a:pt x="9045" y="20115"/>
                </a:cubicBezTo>
                <a:cubicBezTo>
                  <a:pt x="9045" y="20115"/>
                  <a:pt x="9180" y="20250"/>
                  <a:pt x="9180" y="20250"/>
                </a:cubicBezTo>
                <a:cubicBezTo>
                  <a:pt x="9315" y="20250"/>
                  <a:pt x="9315" y="20250"/>
                  <a:pt x="9450" y="20250"/>
                </a:cubicBezTo>
                <a:cubicBezTo>
                  <a:pt x="9450" y="20250"/>
                  <a:pt x="9585" y="20250"/>
                  <a:pt x="9585" y="20250"/>
                </a:cubicBezTo>
                <a:cubicBezTo>
                  <a:pt x="9720" y="20385"/>
                  <a:pt x="9720" y="20385"/>
                  <a:pt x="9855" y="20385"/>
                </a:cubicBezTo>
                <a:cubicBezTo>
                  <a:pt x="9855" y="20385"/>
                  <a:pt x="9855" y="20385"/>
                  <a:pt x="9990" y="20385"/>
                </a:cubicBezTo>
                <a:cubicBezTo>
                  <a:pt x="9990" y="20385"/>
                  <a:pt x="10125" y="20385"/>
                  <a:pt x="10260" y="20385"/>
                </a:cubicBezTo>
                <a:cubicBezTo>
                  <a:pt x="10260" y="20385"/>
                  <a:pt x="10395" y="20385"/>
                  <a:pt x="10395" y="20385"/>
                </a:cubicBezTo>
                <a:cubicBezTo>
                  <a:pt x="10530" y="20520"/>
                  <a:pt x="10530" y="20520"/>
                  <a:pt x="10530" y="20520"/>
                </a:cubicBezTo>
                <a:cubicBezTo>
                  <a:pt x="10800" y="20520"/>
                  <a:pt x="11070" y="20520"/>
                  <a:pt x="11340" y="20520"/>
                </a:cubicBezTo>
                <a:cubicBezTo>
                  <a:pt x="12555" y="20520"/>
                  <a:pt x="13770" y="20250"/>
                  <a:pt x="14850" y="19575"/>
                </a:cubicBezTo>
                <a:cubicBezTo>
                  <a:pt x="14985" y="19575"/>
                  <a:pt x="15120" y="19440"/>
                  <a:pt x="15255" y="19440"/>
                </a:cubicBezTo>
                <a:cubicBezTo>
                  <a:pt x="15255" y="19440"/>
                  <a:pt x="15390" y="19305"/>
                  <a:pt x="15390" y="19305"/>
                </a:cubicBezTo>
                <a:cubicBezTo>
                  <a:pt x="15525" y="19170"/>
                  <a:pt x="15660" y="19170"/>
                  <a:pt x="15795" y="19035"/>
                </a:cubicBezTo>
                <a:cubicBezTo>
                  <a:pt x="15795" y="19035"/>
                  <a:pt x="15930" y="19035"/>
                  <a:pt x="15930" y="18900"/>
                </a:cubicBezTo>
                <a:cubicBezTo>
                  <a:pt x="16065" y="18765"/>
                  <a:pt x="16335" y="18630"/>
                  <a:pt x="16470" y="18630"/>
                </a:cubicBezTo>
                <a:cubicBezTo>
                  <a:pt x="16470" y="18495"/>
                  <a:pt x="16470" y="18495"/>
                  <a:pt x="16470" y="18495"/>
                </a:cubicBezTo>
                <a:cubicBezTo>
                  <a:pt x="16605" y="18360"/>
                  <a:pt x="16740" y="18360"/>
                  <a:pt x="16740" y="18225"/>
                </a:cubicBezTo>
                <a:cubicBezTo>
                  <a:pt x="16875" y="18090"/>
                  <a:pt x="17010" y="17955"/>
                  <a:pt x="17145" y="17820"/>
                </a:cubicBezTo>
                <a:cubicBezTo>
                  <a:pt x="17280" y="17820"/>
                  <a:pt x="17280" y="17685"/>
                  <a:pt x="17415" y="17550"/>
                </a:cubicBezTo>
                <a:cubicBezTo>
                  <a:pt x="17550" y="17415"/>
                  <a:pt x="17550" y="17280"/>
                  <a:pt x="17685" y="17145"/>
                </a:cubicBezTo>
                <a:cubicBezTo>
                  <a:pt x="17820" y="17145"/>
                  <a:pt x="17820" y="17010"/>
                  <a:pt x="17955" y="17010"/>
                </a:cubicBezTo>
                <a:cubicBezTo>
                  <a:pt x="17955" y="17010"/>
                  <a:pt x="17955" y="16875"/>
                  <a:pt x="17955" y="16875"/>
                </a:cubicBezTo>
                <a:cubicBezTo>
                  <a:pt x="17955" y="16740"/>
                  <a:pt x="18090" y="16605"/>
                  <a:pt x="18225" y="16470"/>
                </a:cubicBezTo>
                <a:cubicBezTo>
                  <a:pt x="18225" y="16470"/>
                  <a:pt x="18225" y="16335"/>
                  <a:pt x="18225" y="16335"/>
                </a:cubicBezTo>
                <a:cubicBezTo>
                  <a:pt x="18360" y="16335"/>
                  <a:pt x="18360" y="16200"/>
                  <a:pt x="18360" y="16200"/>
                </a:cubicBezTo>
                <a:cubicBezTo>
                  <a:pt x="18495" y="15930"/>
                  <a:pt x="18630" y="15795"/>
                  <a:pt x="18765" y="15525"/>
                </a:cubicBezTo>
                <a:cubicBezTo>
                  <a:pt x="18765" y="6075"/>
                  <a:pt x="18765" y="6075"/>
                  <a:pt x="18765" y="6075"/>
                </a:cubicBezTo>
                <a:cubicBezTo>
                  <a:pt x="18630" y="5805"/>
                  <a:pt x="18495" y="5535"/>
                  <a:pt x="18360" y="5400"/>
                </a:cubicBezTo>
                <a:cubicBezTo>
                  <a:pt x="18360" y="5400"/>
                  <a:pt x="18360" y="5265"/>
                  <a:pt x="18225" y="5265"/>
                </a:cubicBezTo>
                <a:cubicBezTo>
                  <a:pt x="18225" y="5265"/>
                  <a:pt x="18225" y="5130"/>
                  <a:pt x="18225" y="5130"/>
                </a:cubicBezTo>
                <a:cubicBezTo>
                  <a:pt x="18090" y="4995"/>
                  <a:pt x="17955" y="4860"/>
                  <a:pt x="17955" y="4725"/>
                </a:cubicBezTo>
                <a:cubicBezTo>
                  <a:pt x="17955" y="4725"/>
                  <a:pt x="17955" y="4590"/>
                  <a:pt x="17955" y="4590"/>
                </a:cubicBezTo>
                <a:cubicBezTo>
                  <a:pt x="17820" y="4590"/>
                  <a:pt x="17820" y="4455"/>
                  <a:pt x="17685" y="4455"/>
                </a:cubicBezTo>
                <a:cubicBezTo>
                  <a:pt x="17550" y="4320"/>
                  <a:pt x="17550" y="4185"/>
                  <a:pt x="17415" y="4050"/>
                </a:cubicBezTo>
                <a:cubicBezTo>
                  <a:pt x="17280" y="3915"/>
                  <a:pt x="17280" y="3780"/>
                  <a:pt x="17145" y="3780"/>
                </a:cubicBezTo>
                <a:cubicBezTo>
                  <a:pt x="17010" y="3645"/>
                  <a:pt x="16875" y="3510"/>
                  <a:pt x="16740" y="3375"/>
                </a:cubicBezTo>
                <a:cubicBezTo>
                  <a:pt x="16740" y="3240"/>
                  <a:pt x="16605" y="3240"/>
                  <a:pt x="16470" y="3105"/>
                </a:cubicBezTo>
                <a:cubicBezTo>
                  <a:pt x="16470" y="3105"/>
                  <a:pt x="16470" y="3105"/>
                  <a:pt x="16470" y="2970"/>
                </a:cubicBezTo>
                <a:cubicBezTo>
                  <a:pt x="16335" y="2970"/>
                  <a:pt x="16065" y="2835"/>
                  <a:pt x="15930" y="2700"/>
                </a:cubicBezTo>
                <a:cubicBezTo>
                  <a:pt x="15930" y="2565"/>
                  <a:pt x="15795" y="2565"/>
                  <a:pt x="15795" y="2565"/>
                </a:cubicBezTo>
                <a:cubicBezTo>
                  <a:pt x="15660" y="2430"/>
                  <a:pt x="15525" y="2430"/>
                  <a:pt x="15390" y="2295"/>
                </a:cubicBezTo>
                <a:cubicBezTo>
                  <a:pt x="15390" y="2295"/>
                  <a:pt x="15255" y="2160"/>
                  <a:pt x="15255" y="2160"/>
                </a:cubicBezTo>
                <a:cubicBezTo>
                  <a:pt x="15120" y="2160"/>
                  <a:pt x="14985" y="2025"/>
                  <a:pt x="14850" y="2025"/>
                </a:cubicBezTo>
                <a:close/>
                <a:moveTo>
                  <a:pt x="17280" y="2835"/>
                </a:moveTo>
                <a:cubicBezTo>
                  <a:pt x="17415" y="2970"/>
                  <a:pt x="17550" y="3105"/>
                  <a:pt x="17685" y="3240"/>
                </a:cubicBezTo>
                <a:cubicBezTo>
                  <a:pt x="17685" y="3240"/>
                  <a:pt x="17685" y="3240"/>
                  <a:pt x="17685" y="3240"/>
                </a:cubicBezTo>
                <a:cubicBezTo>
                  <a:pt x="17685" y="3240"/>
                  <a:pt x="17685" y="3240"/>
                  <a:pt x="17820" y="3375"/>
                </a:cubicBezTo>
                <a:cubicBezTo>
                  <a:pt x="17820" y="3375"/>
                  <a:pt x="17955" y="3510"/>
                  <a:pt x="17955" y="3645"/>
                </a:cubicBezTo>
                <a:cubicBezTo>
                  <a:pt x="18090" y="3645"/>
                  <a:pt x="18090" y="3780"/>
                  <a:pt x="18090" y="3780"/>
                </a:cubicBezTo>
                <a:cubicBezTo>
                  <a:pt x="18090" y="3780"/>
                  <a:pt x="18225" y="3780"/>
                  <a:pt x="18225" y="3915"/>
                </a:cubicBezTo>
                <a:cubicBezTo>
                  <a:pt x="18225" y="3915"/>
                  <a:pt x="18360" y="4050"/>
                  <a:pt x="18360" y="4050"/>
                </a:cubicBezTo>
                <a:cubicBezTo>
                  <a:pt x="18495" y="4185"/>
                  <a:pt x="18495" y="4320"/>
                  <a:pt x="18630" y="4320"/>
                </a:cubicBezTo>
                <a:cubicBezTo>
                  <a:pt x="18630" y="4455"/>
                  <a:pt x="18630" y="4455"/>
                  <a:pt x="18630" y="4455"/>
                </a:cubicBezTo>
                <a:cubicBezTo>
                  <a:pt x="18630" y="4455"/>
                  <a:pt x="18630" y="4590"/>
                  <a:pt x="18765" y="4590"/>
                </a:cubicBezTo>
                <a:cubicBezTo>
                  <a:pt x="18765" y="2295"/>
                  <a:pt x="18765" y="2295"/>
                  <a:pt x="18765" y="2295"/>
                </a:cubicBezTo>
                <a:cubicBezTo>
                  <a:pt x="18765" y="2160"/>
                  <a:pt x="18630" y="2160"/>
                  <a:pt x="18630" y="2160"/>
                </a:cubicBezTo>
                <a:cubicBezTo>
                  <a:pt x="17415" y="2160"/>
                  <a:pt x="17415" y="2160"/>
                  <a:pt x="17415" y="2160"/>
                </a:cubicBezTo>
                <a:cubicBezTo>
                  <a:pt x="17280" y="2160"/>
                  <a:pt x="17280" y="2160"/>
                  <a:pt x="17280" y="2295"/>
                </a:cubicBezTo>
                <a:cubicBezTo>
                  <a:pt x="17280" y="2835"/>
                  <a:pt x="17280" y="2835"/>
                  <a:pt x="17280" y="2835"/>
                </a:cubicBezTo>
                <a:cubicBezTo>
                  <a:pt x="17280" y="2835"/>
                  <a:pt x="17280" y="2835"/>
                  <a:pt x="17280" y="2835"/>
                </a:cubicBezTo>
                <a:close/>
                <a:moveTo>
                  <a:pt x="17280" y="19305"/>
                </a:moveTo>
                <a:cubicBezTo>
                  <a:pt x="17280" y="19440"/>
                  <a:pt x="17280" y="19440"/>
                  <a:pt x="17415" y="19440"/>
                </a:cubicBezTo>
                <a:cubicBezTo>
                  <a:pt x="18630" y="19440"/>
                  <a:pt x="18630" y="19440"/>
                  <a:pt x="18630" y="19440"/>
                </a:cubicBezTo>
                <a:cubicBezTo>
                  <a:pt x="18630" y="19440"/>
                  <a:pt x="18765" y="19440"/>
                  <a:pt x="18765" y="19305"/>
                </a:cubicBezTo>
                <a:cubicBezTo>
                  <a:pt x="18765" y="17010"/>
                  <a:pt x="18765" y="17010"/>
                  <a:pt x="18765" y="17010"/>
                </a:cubicBezTo>
                <a:cubicBezTo>
                  <a:pt x="18630" y="17010"/>
                  <a:pt x="18630" y="17145"/>
                  <a:pt x="18630" y="17145"/>
                </a:cubicBezTo>
                <a:cubicBezTo>
                  <a:pt x="18630" y="17145"/>
                  <a:pt x="18630" y="17145"/>
                  <a:pt x="18630" y="17280"/>
                </a:cubicBezTo>
                <a:cubicBezTo>
                  <a:pt x="18495" y="17280"/>
                  <a:pt x="18495" y="17415"/>
                  <a:pt x="18360" y="17550"/>
                </a:cubicBezTo>
                <a:cubicBezTo>
                  <a:pt x="18360" y="17550"/>
                  <a:pt x="18225" y="17685"/>
                  <a:pt x="18225" y="17685"/>
                </a:cubicBezTo>
                <a:cubicBezTo>
                  <a:pt x="18225" y="17820"/>
                  <a:pt x="18090" y="17820"/>
                  <a:pt x="18090" y="17820"/>
                </a:cubicBezTo>
                <a:cubicBezTo>
                  <a:pt x="18090" y="17820"/>
                  <a:pt x="18090" y="17955"/>
                  <a:pt x="17955" y="17955"/>
                </a:cubicBezTo>
                <a:cubicBezTo>
                  <a:pt x="17955" y="18090"/>
                  <a:pt x="17820" y="18225"/>
                  <a:pt x="17820" y="18225"/>
                </a:cubicBezTo>
                <a:cubicBezTo>
                  <a:pt x="17685" y="18360"/>
                  <a:pt x="17685" y="18360"/>
                  <a:pt x="17685" y="18360"/>
                </a:cubicBezTo>
                <a:cubicBezTo>
                  <a:pt x="17685" y="18360"/>
                  <a:pt x="17685" y="18360"/>
                  <a:pt x="17685" y="18360"/>
                </a:cubicBezTo>
                <a:cubicBezTo>
                  <a:pt x="17550" y="18495"/>
                  <a:pt x="17415" y="18630"/>
                  <a:pt x="17280" y="18765"/>
                </a:cubicBezTo>
                <a:cubicBezTo>
                  <a:pt x="17280" y="18765"/>
                  <a:pt x="17280" y="18765"/>
                  <a:pt x="17280" y="18765"/>
                </a:cubicBezTo>
                <a:lnTo>
                  <a:pt x="17280" y="19305"/>
                </a:lnTo>
                <a:close/>
                <a:moveTo>
                  <a:pt x="2565" y="16875"/>
                </a:moveTo>
                <a:cubicBezTo>
                  <a:pt x="3915" y="16875"/>
                  <a:pt x="3915" y="16875"/>
                  <a:pt x="3915" y="16875"/>
                </a:cubicBezTo>
                <a:cubicBezTo>
                  <a:pt x="3780" y="16875"/>
                  <a:pt x="3780" y="16740"/>
                  <a:pt x="3645" y="16605"/>
                </a:cubicBezTo>
                <a:cubicBezTo>
                  <a:pt x="3645" y="16605"/>
                  <a:pt x="3645" y="16470"/>
                  <a:pt x="3645" y="16470"/>
                </a:cubicBezTo>
                <a:cubicBezTo>
                  <a:pt x="3510" y="16335"/>
                  <a:pt x="3510" y="16200"/>
                  <a:pt x="3375" y="16065"/>
                </a:cubicBezTo>
                <a:cubicBezTo>
                  <a:pt x="3375" y="15930"/>
                  <a:pt x="3375" y="15930"/>
                  <a:pt x="3375" y="15795"/>
                </a:cubicBezTo>
                <a:cubicBezTo>
                  <a:pt x="3240" y="15795"/>
                  <a:pt x="3240" y="15660"/>
                  <a:pt x="3105" y="15525"/>
                </a:cubicBezTo>
                <a:cubicBezTo>
                  <a:pt x="1755" y="15525"/>
                  <a:pt x="1755" y="15525"/>
                  <a:pt x="1755" y="15525"/>
                </a:cubicBezTo>
                <a:cubicBezTo>
                  <a:pt x="2025" y="15930"/>
                  <a:pt x="2295" y="16470"/>
                  <a:pt x="2565" y="16875"/>
                </a:cubicBezTo>
                <a:close/>
                <a:moveTo>
                  <a:pt x="1215" y="7560"/>
                </a:moveTo>
                <a:cubicBezTo>
                  <a:pt x="2565" y="7560"/>
                  <a:pt x="2565" y="7560"/>
                  <a:pt x="2565" y="7560"/>
                </a:cubicBezTo>
                <a:cubicBezTo>
                  <a:pt x="2700" y="7425"/>
                  <a:pt x="2700" y="7290"/>
                  <a:pt x="2700" y="7155"/>
                </a:cubicBezTo>
                <a:cubicBezTo>
                  <a:pt x="2835" y="7020"/>
                  <a:pt x="2835" y="7020"/>
                  <a:pt x="2835" y="7020"/>
                </a:cubicBezTo>
                <a:cubicBezTo>
                  <a:pt x="2835" y="6750"/>
                  <a:pt x="2970" y="6615"/>
                  <a:pt x="2970" y="6480"/>
                </a:cubicBezTo>
                <a:cubicBezTo>
                  <a:pt x="1620" y="6480"/>
                  <a:pt x="1620" y="6480"/>
                  <a:pt x="1620" y="6480"/>
                </a:cubicBezTo>
                <a:cubicBezTo>
                  <a:pt x="1485" y="6885"/>
                  <a:pt x="1350" y="7155"/>
                  <a:pt x="1215" y="7560"/>
                </a:cubicBezTo>
                <a:close/>
                <a:moveTo>
                  <a:pt x="1890" y="5805"/>
                </a:moveTo>
                <a:cubicBezTo>
                  <a:pt x="3240" y="5805"/>
                  <a:pt x="3240" y="5805"/>
                  <a:pt x="3240" y="5805"/>
                </a:cubicBezTo>
                <a:cubicBezTo>
                  <a:pt x="3240" y="5805"/>
                  <a:pt x="3375" y="5805"/>
                  <a:pt x="3375" y="5805"/>
                </a:cubicBezTo>
                <a:cubicBezTo>
                  <a:pt x="3375" y="5670"/>
                  <a:pt x="3375" y="5670"/>
                  <a:pt x="3375" y="5535"/>
                </a:cubicBezTo>
                <a:cubicBezTo>
                  <a:pt x="3510" y="5400"/>
                  <a:pt x="3510" y="5265"/>
                  <a:pt x="3645" y="5130"/>
                </a:cubicBezTo>
                <a:cubicBezTo>
                  <a:pt x="3645" y="5130"/>
                  <a:pt x="3645" y="4995"/>
                  <a:pt x="3645" y="4995"/>
                </a:cubicBezTo>
                <a:cubicBezTo>
                  <a:pt x="3780" y="4860"/>
                  <a:pt x="3915" y="4725"/>
                  <a:pt x="4050" y="4455"/>
                </a:cubicBezTo>
                <a:cubicBezTo>
                  <a:pt x="4050" y="4455"/>
                  <a:pt x="4050" y="4320"/>
                  <a:pt x="4185" y="4320"/>
                </a:cubicBezTo>
                <a:cubicBezTo>
                  <a:pt x="2835" y="4320"/>
                  <a:pt x="2835" y="4320"/>
                  <a:pt x="2835" y="4320"/>
                </a:cubicBezTo>
                <a:cubicBezTo>
                  <a:pt x="2565" y="4725"/>
                  <a:pt x="2160" y="5265"/>
                  <a:pt x="1890" y="5805"/>
                </a:cubicBezTo>
                <a:close/>
                <a:moveTo>
                  <a:pt x="675" y="11205"/>
                </a:moveTo>
                <a:cubicBezTo>
                  <a:pt x="2160" y="11205"/>
                  <a:pt x="2160" y="11205"/>
                  <a:pt x="2160" y="11205"/>
                </a:cubicBezTo>
                <a:cubicBezTo>
                  <a:pt x="2160" y="11070"/>
                  <a:pt x="2160" y="10935"/>
                  <a:pt x="2160" y="10800"/>
                </a:cubicBezTo>
                <a:cubicBezTo>
                  <a:pt x="2160" y="10530"/>
                  <a:pt x="2160" y="10395"/>
                  <a:pt x="2160" y="10125"/>
                </a:cubicBezTo>
                <a:cubicBezTo>
                  <a:pt x="2160" y="10125"/>
                  <a:pt x="2160" y="10125"/>
                  <a:pt x="2160" y="10125"/>
                </a:cubicBezTo>
                <a:cubicBezTo>
                  <a:pt x="810" y="10125"/>
                  <a:pt x="810" y="10125"/>
                  <a:pt x="810" y="10125"/>
                </a:cubicBezTo>
                <a:cubicBezTo>
                  <a:pt x="675" y="10260"/>
                  <a:pt x="675" y="10530"/>
                  <a:pt x="675" y="10800"/>
                </a:cubicBezTo>
                <a:cubicBezTo>
                  <a:pt x="675" y="10935"/>
                  <a:pt x="675" y="11070"/>
                  <a:pt x="675" y="11205"/>
                </a:cubicBezTo>
                <a:close/>
                <a:moveTo>
                  <a:pt x="810" y="11880"/>
                </a:moveTo>
                <a:cubicBezTo>
                  <a:pt x="810" y="12285"/>
                  <a:pt x="810" y="12555"/>
                  <a:pt x="945" y="12960"/>
                </a:cubicBezTo>
                <a:cubicBezTo>
                  <a:pt x="2295" y="12960"/>
                  <a:pt x="2295" y="12960"/>
                  <a:pt x="2295" y="12960"/>
                </a:cubicBezTo>
                <a:cubicBezTo>
                  <a:pt x="2295" y="12825"/>
                  <a:pt x="2295" y="12555"/>
                  <a:pt x="2295" y="12420"/>
                </a:cubicBezTo>
                <a:cubicBezTo>
                  <a:pt x="2295" y="12420"/>
                  <a:pt x="2295" y="12285"/>
                  <a:pt x="2295" y="12285"/>
                </a:cubicBezTo>
                <a:cubicBezTo>
                  <a:pt x="2295" y="12150"/>
                  <a:pt x="2160" y="12015"/>
                  <a:pt x="2160" y="11880"/>
                </a:cubicBezTo>
                <a:lnTo>
                  <a:pt x="810" y="11880"/>
                </a:lnTo>
                <a:close/>
                <a:moveTo>
                  <a:pt x="945" y="8235"/>
                </a:moveTo>
                <a:cubicBezTo>
                  <a:pt x="945" y="8640"/>
                  <a:pt x="810" y="9045"/>
                  <a:pt x="810" y="9315"/>
                </a:cubicBezTo>
                <a:cubicBezTo>
                  <a:pt x="2295" y="9315"/>
                  <a:pt x="2295" y="9315"/>
                  <a:pt x="2295" y="9315"/>
                </a:cubicBezTo>
                <a:cubicBezTo>
                  <a:pt x="2295" y="9315"/>
                  <a:pt x="2295" y="9315"/>
                  <a:pt x="2295" y="9315"/>
                </a:cubicBezTo>
                <a:cubicBezTo>
                  <a:pt x="2295" y="9315"/>
                  <a:pt x="2295" y="9180"/>
                  <a:pt x="2295" y="9180"/>
                </a:cubicBezTo>
                <a:cubicBezTo>
                  <a:pt x="2295" y="9045"/>
                  <a:pt x="2295" y="8775"/>
                  <a:pt x="2430" y="8505"/>
                </a:cubicBezTo>
                <a:cubicBezTo>
                  <a:pt x="2430" y="8505"/>
                  <a:pt x="2430" y="8505"/>
                  <a:pt x="2430" y="8370"/>
                </a:cubicBezTo>
                <a:cubicBezTo>
                  <a:pt x="2430" y="8370"/>
                  <a:pt x="2430" y="8370"/>
                  <a:pt x="2430" y="8235"/>
                </a:cubicBezTo>
                <a:lnTo>
                  <a:pt x="945" y="8235"/>
                </a:lnTo>
                <a:close/>
                <a:moveTo>
                  <a:pt x="2565" y="13635"/>
                </a:moveTo>
                <a:cubicBezTo>
                  <a:pt x="1080" y="13635"/>
                  <a:pt x="1080" y="13635"/>
                  <a:pt x="1080" y="13635"/>
                </a:cubicBezTo>
                <a:cubicBezTo>
                  <a:pt x="1215" y="14040"/>
                  <a:pt x="1350" y="14445"/>
                  <a:pt x="1485" y="14715"/>
                </a:cubicBezTo>
                <a:cubicBezTo>
                  <a:pt x="2835" y="14715"/>
                  <a:pt x="2835" y="14715"/>
                  <a:pt x="2835" y="14715"/>
                </a:cubicBezTo>
                <a:cubicBezTo>
                  <a:pt x="2835" y="14715"/>
                  <a:pt x="2835" y="14715"/>
                  <a:pt x="2835" y="14580"/>
                </a:cubicBezTo>
                <a:cubicBezTo>
                  <a:pt x="2835" y="14580"/>
                  <a:pt x="2835" y="14580"/>
                  <a:pt x="2700" y="14445"/>
                </a:cubicBezTo>
                <a:cubicBezTo>
                  <a:pt x="2700" y="14310"/>
                  <a:pt x="2565" y="14040"/>
                  <a:pt x="2565" y="13905"/>
                </a:cubicBezTo>
                <a:cubicBezTo>
                  <a:pt x="2565" y="13905"/>
                  <a:pt x="2565" y="13770"/>
                  <a:pt x="2565" y="13770"/>
                </a:cubicBezTo>
                <a:cubicBezTo>
                  <a:pt x="2565" y="13770"/>
                  <a:pt x="2565" y="13770"/>
                  <a:pt x="2565" y="13635"/>
                </a:cubicBezTo>
                <a:close/>
                <a:moveTo>
                  <a:pt x="7695" y="1215"/>
                </a:moveTo>
                <a:cubicBezTo>
                  <a:pt x="7020" y="1350"/>
                  <a:pt x="6480" y="1620"/>
                  <a:pt x="5940" y="1755"/>
                </a:cubicBezTo>
                <a:cubicBezTo>
                  <a:pt x="6750" y="1755"/>
                  <a:pt x="6750" y="1755"/>
                  <a:pt x="6750" y="1755"/>
                </a:cubicBezTo>
                <a:cubicBezTo>
                  <a:pt x="6750" y="1755"/>
                  <a:pt x="6885" y="1620"/>
                  <a:pt x="7020" y="1620"/>
                </a:cubicBezTo>
                <a:cubicBezTo>
                  <a:pt x="7020" y="1620"/>
                  <a:pt x="7155" y="1485"/>
                  <a:pt x="7155" y="1485"/>
                </a:cubicBezTo>
                <a:cubicBezTo>
                  <a:pt x="7290" y="1485"/>
                  <a:pt x="7425" y="1350"/>
                  <a:pt x="7560" y="1350"/>
                </a:cubicBezTo>
                <a:cubicBezTo>
                  <a:pt x="7560" y="1350"/>
                  <a:pt x="7560" y="1215"/>
                  <a:pt x="7695" y="1215"/>
                </a:cubicBezTo>
                <a:close/>
                <a:moveTo>
                  <a:pt x="3510" y="3645"/>
                </a:moveTo>
                <a:cubicBezTo>
                  <a:pt x="4725" y="3645"/>
                  <a:pt x="4725" y="3645"/>
                  <a:pt x="4725" y="3645"/>
                </a:cubicBezTo>
                <a:cubicBezTo>
                  <a:pt x="4725" y="3510"/>
                  <a:pt x="4860" y="3510"/>
                  <a:pt x="4860" y="3375"/>
                </a:cubicBezTo>
                <a:cubicBezTo>
                  <a:pt x="4995" y="3375"/>
                  <a:pt x="4995" y="3240"/>
                  <a:pt x="5130" y="3240"/>
                </a:cubicBezTo>
                <a:cubicBezTo>
                  <a:pt x="5130" y="3105"/>
                  <a:pt x="5265" y="3105"/>
                  <a:pt x="5265" y="2970"/>
                </a:cubicBezTo>
                <a:cubicBezTo>
                  <a:pt x="5400" y="2835"/>
                  <a:pt x="5400" y="2835"/>
                  <a:pt x="5535" y="2700"/>
                </a:cubicBezTo>
                <a:cubicBezTo>
                  <a:pt x="5535" y="2700"/>
                  <a:pt x="5670" y="2565"/>
                  <a:pt x="5805" y="2565"/>
                </a:cubicBezTo>
                <a:cubicBezTo>
                  <a:pt x="4725" y="2565"/>
                  <a:pt x="4725" y="2565"/>
                  <a:pt x="4725" y="2565"/>
                </a:cubicBezTo>
                <a:cubicBezTo>
                  <a:pt x="4320" y="2835"/>
                  <a:pt x="3915" y="3240"/>
                  <a:pt x="3510" y="3645"/>
                </a:cubicBezTo>
                <a:close/>
                <a:moveTo>
                  <a:pt x="4320" y="18765"/>
                </a:moveTo>
                <a:cubicBezTo>
                  <a:pt x="5400" y="18765"/>
                  <a:pt x="5400" y="18765"/>
                  <a:pt x="5400" y="18765"/>
                </a:cubicBezTo>
                <a:cubicBezTo>
                  <a:pt x="5400" y="18630"/>
                  <a:pt x="5265" y="18630"/>
                  <a:pt x="5265" y="18630"/>
                </a:cubicBezTo>
                <a:cubicBezTo>
                  <a:pt x="5265" y="18495"/>
                  <a:pt x="5130" y="18495"/>
                  <a:pt x="5130" y="18360"/>
                </a:cubicBezTo>
                <a:cubicBezTo>
                  <a:pt x="4995" y="18360"/>
                  <a:pt x="4995" y="18225"/>
                  <a:pt x="4860" y="18225"/>
                </a:cubicBezTo>
                <a:cubicBezTo>
                  <a:pt x="4725" y="18090"/>
                  <a:pt x="4590" y="17955"/>
                  <a:pt x="4590" y="17820"/>
                </a:cubicBezTo>
                <a:cubicBezTo>
                  <a:pt x="4455" y="17685"/>
                  <a:pt x="4455" y="17685"/>
                  <a:pt x="4455" y="17685"/>
                </a:cubicBezTo>
                <a:cubicBezTo>
                  <a:pt x="3240" y="17685"/>
                  <a:pt x="3240" y="17685"/>
                  <a:pt x="3240" y="17685"/>
                </a:cubicBezTo>
                <a:cubicBezTo>
                  <a:pt x="3510" y="18090"/>
                  <a:pt x="3915" y="18360"/>
                  <a:pt x="4320" y="18765"/>
                </a:cubicBezTo>
                <a:close/>
                <a:moveTo>
                  <a:pt x="7560" y="20250"/>
                </a:moveTo>
                <a:cubicBezTo>
                  <a:pt x="7425" y="20250"/>
                  <a:pt x="7290" y="20115"/>
                  <a:pt x="7155" y="20115"/>
                </a:cubicBezTo>
                <a:cubicBezTo>
                  <a:pt x="7155" y="20115"/>
                  <a:pt x="7020" y="19980"/>
                  <a:pt x="7020" y="19980"/>
                </a:cubicBezTo>
                <a:cubicBezTo>
                  <a:pt x="6885" y="19845"/>
                  <a:pt x="6750" y="19845"/>
                  <a:pt x="6615" y="19710"/>
                </a:cubicBezTo>
                <a:cubicBezTo>
                  <a:pt x="6480" y="19710"/>
                  <a:pt x="6345" y="19575"/>
                  <a:pt x="6345" y="19575"/>
                </a:cubicBezTo>
                <a:cubicBezTo>
                  <a:pt x="6345" y="19575"/>
                  <a:pt x="6210" y="19440"/>
                  <a:pt x="6210" y="19440"/>
                </a:cubicBezTo>
                <a:cubicBezTo>
                  <a:pt x="5265" y="19440"/>
                  <a:pt x="5265" y="19440"/>
                  <a:pt x="5265" y="19440"/>
                </a:cubicBezTo>
                <a:cubicBezTo>
                  <a:pt x="6075" y="19845"/>
                  <a:pt x="6885" y="20250"/>
                  <a:pt x="7695" y="20385"/>
                </a:cubicBezTo>
                <a:cubicBezTo>
                  <a:pt x="7560" y="20385"/>
                  <a:pt x="7560" y="20250"/>
                  <a:pt x="7560" y="20250"/>
                </a:cubicBezTo>
                <a:close/>
                <a:moveTo>
                  <a:pt x="20925" y="2025"/>
                </a:moveTo>
                <a:cubicBezTo>
                  <a:pt x="20925" y="1350"/>
                  <a:pt x="20250" y="675"/>
                  <a:pt x="19575" y="675"/>
                </a:cubicBezTo>
                <a:cubicBezTo>
                  <a:pt x="16470" y="675"/>
                  <a:pt x="16470" y="675"/>
                  <a:pt x="16470" y="675"/>
                </a:cubicBezTo>
                <a:cubicBezTo>
                  <a:pt x="15930" y="675"/>
                  <a:pt x="15525" y="945"/>
                  <a:pt x="15255" y="1350"/>
                </a:cubicBezTo>
                <a:cubicBezTo>
                  <a:pt x="15390" y="1350"/>
                  <a:pt x="15390" y="1485"/>
                  <a:pt x="15390" y="1485"/>
                </a:cubicBezTo>
                <a:cubicBezTo>
                  <a:pt x="15525" y="1485"/>
                  <a:pt x="15660" y="1620"/>
                  <a:pt x="15795" y="1620"/>
                </a:cubicBezTo>
                <a:cubicBezTo>
                  <a:pt x="15795" y="1755"/>
                  <a:pt x="15930" y="1755"/>
                  <a:pt x="15930" y="1755"/>
                </a:cubicBezTo>
                <a:cubicBezTo>
                  <a:pt x="16200" y="1890"/>
                  <a:pt x="16335" y="2025"/>
                  <a:pt x="16605" y="2160"/>
                </a:cubicBezTo>
                <a:cubicBezTo>
                  <a:pt x="16605" y="1755"/>
                  <a:pt x="17010" y="1485"/>
                  <a:pt x="17415" y="1485"/>
                </a:cubicBezTo>
                <a:cubicBezTo>
                  <a:pt x="18630" y="1485"/>
                  <a:pt x="18630" y="1485"/>
                  <a:pt x="18630" y="1485"/>
                </a:cubicBezTo>
                <a:cubicBezTo>
                  <a:pt x="19035" y="1485"/>
                  <a:pt x="19440" y="1890"/>
                  <a:pt x="19440" y="2295"/>
                </a:cubicBezTo>
                <a:cubicBezTo>
                  <a:pt x="19440" y="5940"/>
                  <a:pt x="19440" y="5940"/>
                  <a:pt x="19440" y="5940"/>
                </a:cubicBezTo>
                <a:cubicBezTo>
                  <a:pt x="19440" y="7560"/>
                  <a:pt x="19440" y="7560"/>
                  <a:pt x="19440" y="7560"/>
                </a:cubicBezTo>
                <a:cubicBezTo>
                  <a:pt x="19440" y="14040"/>
                  <a:pt x="19440" y="14040"/>
                  <a:pt x="19440" y="14040"/>
                </a:cubicBezTo>
                <a:cubicBezTo>
                  <a:pt x="19440" y="15660"/>
                  <a:pt x="19440" y="15660"/>
                  <a:pt x="19440" y="15660"/>
                </a:cubicBezTo>
                <a:cubicBezTo>
                  <a:pt x="19440" y="19305"/>
                  <a:pt x="19440" y="19305"/>
                  <a:pt x="19440" y="19305"/>
                </a:cubicBezTo>
                <a:cubicBezTo>
                  <a:pt x="19440" y="19710"/>
                  <a:pt x="19035" y="20115"/>
                  <a:pt x="18630" y="20115"/>
                </a:cubicBezTo>
                <a:cubicBezTo>
                  <a:pt x="17415" y="20115"/>
                  <a:pt x="17415" y="20115"/>
                  <a:pt x="17415" y="20115"/>
                </a:cubicBezTo>
                <a:cubicBezTo>
                  <a:pt x="17010" y="20115"/>
                  <a:pt x="16605" y="19845"/>
                  <a:pt x="16605" y="19440"/>
                </a:cubicBezTo>
                <a:cubicBezTo>
                  <a:pt x="16335" y="19575"/>
                  <a:pt x="16200" y="19710"/>
                  <a:pt x="15930" y="19845"/>
                </a:cubicBezTo>
                <a:cubicBezTo>
                  <a:pt x="15930" y="19845"/>
                  <a:pt x="15795" y="19845"/>
                  <a:pt x="15795" y="19980"/>
                </a:cubicBezTo>
                <a:cubicBezTo>
                  <a:pt x="15660" y="19980"/>
                  <a:pt x="15525" y="20115"/>
                  <a:pt x="15390" y="20115"/>
                </a:cubicBezTo>
                <a:cubicBezTo>
                  <a:pt x="15390" y="20115"/>
                  <a:pt x="15390" y="20250"/>
                  <a:pt x="15255" y="20250"/>
                </a:cubicBezTo>
                <a:cubicBezTo>
                  <a:pt x="15525" y="20655"/>
                  <a:pt x="15930" y="20925"/>
                  <a:pt x="16470" y="20925"/>
                </a:cubicBezTo>
                <a:cubicBezTo>
                  <a:pt x="19575" y="20925"/>
                  <a:pt x="19575" y="20925"/>
                  <a:pt x="19575" y="20925"/>
                </a:cubicBezTo>
                <a:cubicBezTo>
                  <a:pt x="20250" y="20925"/>
                  <a:pt x="20925" y="20250"/>
                  <a:pt x="20925" y="19575"/>
                </a:cubicBezTo>
                <a:lnTo>
                  <a:pt x="20925" y="20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38" name="Freeform 1946"/>
          <p:cNvSpPr/>
          <p:nvPr/>
        </p:nvSpPr>
        <p:spPr>
          <a:xfrm>
            <a:off x="20250728" y="4473864"/>
            <a:ext cx="1091047" cy="10188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7735"/>
                </a:moveTo>
                <a:cubicBezTo>
                  <a:pt x="20115" y="8173"/>
                  <a:pt x="20115" y="8173"/>
                  <a:pt x="20115" y="8173"/>
                </a:cubicBezTo>
                <a:cubicBezTo>
                  <a:pt x="20115" y="8319"/>
                  <a:pt x="19980" y="8611"/>
                  <a:pt x="19845" y="8611"/>
                </a:cubicBezTo>
                <a:cubicBezTo>
                  <a:pt x="19575" y="8611"/>
                  <a:pt x="19440" y="8319"/>
                  <a:pt x="19440" y="8173"/>
                </a:cubicBezTo>
                <a:cubicBezTo>
                  <a:pt x="19440" y="7735"/>
                  <a:pt x="19440" y="7735"/>
                  <a:pt x="19440" y="7735"/>
                </a:cubicBezTo>
                <a:cubicBezTo>
                  <a:pt x="19440" y="7589"/>
                  <a:pt x="19575" y="7443"/>
                  <a:pt x="19845" y="7443"/>
                </a:cubicBezTo>
                <a:cubicBezTo>
                  <a:pt x="19980" y="7443"/>
                  <a:pt x="20115" y="7589"/>
                  <a:pt x="20115" y="7735"/>
                </a:cubicBezTo>
                <a:close/>
                <a:moveTo>
                  <a:pt x="19845" y="4232"/>
                </a:moveTo>
                <a:cubicBezTo>
                  <a:pt x="19575" y="4232"/>
                  <a:pt x="19440" y="4378"/>
                  <a:pt x="19440" y="4670"/>
                </a:cubicBezTo>
                <a:cubicBezTo>
                  <a:pt x="19440" y="5546"/>
                  <a:pt x="19440" y="5546"/>
                  <a:pt x="19440" y="5546"/>
                </a:cubicBezTo>
                <a:cubicBezTo>
                  <a:pt x="19440" y="5692"/>
                  <a:pt x="19575" y="5838"/>
                  <a:pt x="19845" y="5838"/>
                </a:cubicBezTo>
                <a:cubicBezTo>
                  <a:pt x="19980" y="5838"/>
                  <a:pt x="20115" y="5692"/>
                  <a:pt x="20115" y="5546"/>
                </a:cubicBezTo>
                <a:cubicBezTo>
                  <a:pt x="20115" y="4670"/>
                  <a:pt x="20115" y="4670"/>
                  <a:pt x="20115" y="4670"/>
                </a:cubicBezTo>
                <a:cubicBezTo>
                  <a:pt x="20115" y="4378"/>
                  <a:pt x="19980" y="4232"/>
                  <a:pt x="19845" y="4232"/>
                </a:cubicBezTo>
                <a:close/>
                <a:moveTo>
                  <a:pt x="19440" y="2335"/>
                </a:moveTo>
                <a:cubicBezTo>
                  <a:pt x="19440" y="2481"/>
                  <a:pt x="19575" y="2773"/>
                  <a:pt x="19845" y="2773"/>
                </a:cubicBezTo>
                <a:cubicBezTo>
                  <a:pt x="19980" y="2773"/>
                  <a:pt x="20115" y="2481"/>
                  <a:pt x="20115" y="2335"/>
                </a:cubicBezTo>
                <a:cubicBezTo>
                  <a:pt x="20115" y="1605"/>
                  <a:pt x="20115" y="1605"/>
                  <a:pt x="20115" y="1605"/>
                </a:cubicBezTo>
                <a:cubicBezTo>
                  <a:pt x="19440" y="1605"/>
                  <a:pt x="19440" y="1605"/>
                  <a:pt x="19440" y="1605"/>
                </a:cubicBezTo>
                <a:cubicBezTo>
                  <a:pt x="19305" y="1605"/>
                  <a:pt x="19035" y="1751"/>
                  <a:pt x="19035" y="1897"/>
                </a:cubicBezTo>
                <a:cubicBezTo>
                  <a:pt x="19035" y="2189"/>
                  <a:pt x="19305" y="2335"/>
                  <a:pt x="19440" y="2335"/>
                </a:cubicBezTo>
                <a:close/>
                <a:moveTo>
                  <a:pt x="6615" y="2335"/>
                </a:moveTo>
                <a:cubicBezTo>
                  <a:pt x="7290" y="2335"/>
                  <a:pt x="7290" y="2335"/>
                  <a:pt x="7290" y="2335"/>
                </a:cubicBezTo>
                <a:cubicBezTo>
                  <a:pt x="7560" y="2335"/>
                  <a:pt x="7695" y="2189"/>
                  <a:pt x="7695" y="1897"/>
                </a:cubicBezTo>
                <a:cubicBezTo>
                  <a:pt x="7695" y="1751"/>
                  <a:pt x="7560" y="1605"/>
                  <a:pt x="7290" y="1605"/>
                </a:cubicBezTo>
                <a:cubicBezTo>
                  <a:pt x="6615" y="1605"/>
                  <a:pt x="6615" y="1605"/>
                  <a:pt x="6615" y="1605"/>
                </a:cubicBezTo>
                <a:cubicBezTo>
                  <a:pt x="6345" y="1605"/>
                  <a:pt x="6210" y="1751"/>
                  <a:pt x="6210" y="1897"/>
                </a:cubicBezTo>
                <a:cubicBezTo>
                  <a:pt x="6210" y="2189"/>
                  <a:pt x="6345" y="2335"/>
                  <a:pt x="6615" y="2335"/>
                </a:cubicBezTo>
                <a:close/>
                <a:moveTo>
                  <a:pt x="9180" y="2335"/>
                </a:moveTo>
                <a:cubicBezTo>
                  <a:pt x="9855" y="2335"/>
                  <a:pt x="9855" y="2335"/>
                  <a:pt x="9855" y="2335"/>
                </a:cubicBezTo>
                <a:cubicBezTo>
                  <a:pt x="10125" y="2335"/>
                  <a:pt x="10260" y="2189"/>
                  <a:pt x="10260" y="1897"/>
                </a:cubicBezTo>
                <a:cubicBezTo>
                  <a:pt x="10260" y="1751"/>
                  <a:pt x="10125" y="1605"/>
                  <a:pt x="9855" y="1605"/>
                </a:cubicBezTo>
                <a:cubicBezTo>
                  <a:pt x="9180" y="1605"/>
                  <a:pt x="9180" y="1605"/>
                  <a:pt x="9180" y="1605"/>
                </a:cubicBezTo>
                <a:cubicBezTo>
                  <a:pt x="8910" y="1605"/>
                  <a:pt x="8775" y="1751"/>
                  <a:pt x="8775" y="1897"/>
                </a:cubicBezTo>
                <a:cubicBezTo>
                  <a:pt x="8775" y="2189"/>
                  <a:pt x="8910" y="2335"/>
                  <a:pt x="9180" y="2335"/>
                </a:cubicBezTo>
                <a:close/>
                <a:moveTo>
                  <a:pt x="11745" y="2335"/>
                </a:moveTo>
                <a:cubicBezTo>
                  <a:pt x="12420" y="2335"/>
                  <a:pt x="12420" y="2335"/>
                  <a:pt x="12420" y="2335"/>
                </a:cubicBezTo>
                <a:cubicBezTo>
                  <a:pt x="12690" y="2335"/>
                  <a:pt x="12825" y="2189"/>
                  <a:pt x="12825" y="1897"/>
                </a:cubicBezTo>
                <a:cubicBezTo>
                  <a:pt x="12825" y="1751"/>
                  <a:pt x="12690" y="1605"/>
                  <a:pt x="12420" y="1605"/>
                </a:cubicBezTo>
                <a:cubicBezTo>
                  <a:pt x="11745" y="1605"/>
                  <a:pt x="11745" y="1605"/>
                  <a:pt x="11745" y="1605"/>
                </a:cubicBezTo>
                <a:cubicBezTo>
                  <a:pt x="11475" y="1605"/>
                  <a:pt x="11340" y="1751"/>
                  <a:pt x="11340" y="1897"/>
                </a:cubicBezTo>
                <a:cubicBezTo>
                  <a:pt x="11340" y="2189"/>
                  <a:pt x="11475" y="2335"/>
                  <a:pt x="11745" y="2335"/>
                </a:cubicBezTo>
                <a:close/>
                <a:moveTo>
                  <a:pt x="16875" y="2335"/>
                </a:moveTo>
                <a:cubicBezTo>
                  <a:pt x="17550" y="2335"/>
                  <a:pt x="17550" y="2335"/>
                  <a:pt x="17550" y="2335"/>
                </a:cubicBezTo>
                <a:cubicBezTo>
                  <a:pt x="17820" y="2335"/>
                  <a:pt x="17955" y="2189"/>
                  <a:pt x="17955" y="1897"/>
                </a:cubicBezTo>
                <a:cubicBezTo>
                  <a:pt x="17955" y="1751"/>
                  <a:pt x="17820" y="1605"/>
                  <a:pt x="17550" y="1605"/>
                </a:cubicBezTo>
                <a:cubicBezTo>
                  <a:pt x="16875" y="1605"/>
                  <a:pt x="16875" y="1605"/>
                  <a:pt x="16875" y="1605"/>
                </a:cubicBezTo>
                <a:cubicBezTo>
                  <a:pt x="16605" y="1605"/>
                  <a:pt x="16470" y="1751"/>
                  <a:pt x="16470" y="1897"/>
                </a:cubicBezTo>
                <a:cubicBezTo>
                  <a:pt x="16470" y="2189"/>
                  <a:pt x="16605" y="2335"/>
                  <a:pt x="16875" y="2335"/>
                </a:cubicBezTo>
                <a:close/>
                <a:moveTo>
                  <a:pt x="14310" y="2335"/>
                </a:moveTo>
                <a:cubicBezTo>
                  <a:pt x="14985" y="2335"/>
                  <a:pt x="14985" y="2335"/>
                  <a:pt x="14985" y="2335"/>
                </a:cubicBezTo>
                <a:cubicBezTo>
                  <a:pt x="15255" y="2335"/>
                  <a:pt x="15390" y="2189"/>
                  <a:pt x="15390" y="1897"/>
                </a:cubicBezTo>
                <a:cubicBezTo>
                  <a:pt x="15390" y="1751"/>
                  <a:pt x="15255" y="1605"/>
                  <a:pt x="14985" y="1605"/>
                </a:cubicBezTo>
                <a:cubicBezTo>
                  <a:pt x="14310" y="1605"/>
                  <a:pt x="14310" y="1605"/>
                  <a:pt x="14310" y="1605"/>
                </a:cubicBezTo>
                <a:cubicBezTo>
                  <a:pt x="14040" y="1605"/>
                  <a:pt x="13905" y="1751"/>
                  <a:pt x="13905" y="1897"/>
                </a:cubicBezTo>
                <a:cubicBezTo>
                  <a:pt x="13905" y="2189"/>
                  <a:pt x="14040" y="2335"/>
                  <a:pt x="14310" y="2335"/>
                </a:cubicBezTo>
                <a:close/>
                <a:moveTo>
                  <a:pt x="4050" y="2335"/>
                </a:moveTo>
                <a:cubicBezTo>
                  <a:pt x="4725" y="2335"/>
                  <a:pt x="4725" y="2335"/>
                  <a:pt x="4725" y="2335"/>
                </a:cubicBezTo>
                <a:cubicBezTo>
                  <a:pt x="4995" y="2335"/>
                  <a:pt x="5130" y="2189"/>
                  <a:pt x="5130" y="1897"/>
                </a:cubicBezTo>
                <a:cubicBezTo>
                  <a:pt x="5130" y="1751"/>
                  <a:pt x="4995" y="1605"/>
                  <a:pt x="4725" y="1605"/>
                </a:cubicBezTo>
                <a:cubicBezTo>
                  <a:pt x="4050" y="1605"/>
                  <a:pt x="4050" y="1605"/>
                  <a:pt x="4050" y="1605"/>
                </a:cubicBezTo>
                <a:cubicBezTo>
                  <a:pt x="3780" y="1605"/>
                  <a:pt x="3645" y="1751"/>
                  <a:pt x="3645" y="1897"/>
                </a:cubicBezTo>
                <a:cubicBezTo>
                  <a:pt x="3645" y="2189"/>
                  <a:pt x="3780" y="2335"/>
                  <a:pt x="4050" y="2335"/>
                </a:cubicBezTo>
                <a:close/>
                <a:moveTo>
                  <a:pt x="1755" y="2773"/>
                </a:moveTo>
                <a:cubicBezTo>
                  <a:pt x="2025" y="2773"/>
                  <a:pt x="2160" y="2481"/>
                  <a:pt x="2160" y="2335"/>
                </a:cubicBezTo>
                <a:cubicBezTo>
                  <a:pt x="2295" y="2335"/>
                  <a:pt x="2565" y="2189"/>
                  <a:pt x="2565" y="1897"/>
                </a:cubicBezTo>
                <a:cubicBezTo>
                  <a:pt x="2565" y="1751"/>
                  <a:pt x="2295" y="1605"/>
                  <a:pt x="2160" y="1605"/>
                </a:cubicBezTo>
                <a:cubicBezTo>
                  <a:pt x="1485" y="1605"/>
                  <a:pt x="1485" y="1605"/>
                  <a:pt x="1485" y="1605"/>
                </a:cubicBezTo>
                <a:cubicBezTo>
                  <a:pt x="1485" y="2335"/>
                  <a:pt x="1485" y="2335"/>
                  <a:pt x="1485" y="2335"/>
                </a:cubicBezTo>
                <a:cubicBezTo>
                  <a:pt x="1485" y="2481"/>
                  <a:pt x="1620" y="2773"/>
                  <a:pt x="1755" y="2773"/>
                </a:cubicBezTo>
                <a:close/>
                <a:moveTo>
                  <a:pt x="1755" y="5546"/>
                </a:moveTo>
                <a:cubicBezTo>
                  <a:pt x="2025" y="5546"/>
                  <a:pt x="2160" y="5400"/>
                  <a:pt x="2160" y="5108"/>
                </a:cubicBezTo>
                <a:cubicBezTo>
                  <a:pt x="2160" y="4378"/>
                  <a:pt x="2160" y="4378"/>
                  <a:pt x="2160" y="4378"/>
                </a:cubicBezTo>
                <a:cubicBezTo>
                  <a:pt x="2160" y="4086"/>
                  <a:pt x="2025" y="3941"/>
                  <a:pt x="1755" y="3941"/>
                </a:cubicBezTo>
                <a:cubicBezTo>
                  <a:pt x="1620" y="3941"/>
                  <a:pt x="1485" y="4086"/>
                  <a:pt x="1485" y="4378"/>
                </a:cubicBezTo>
                <a:cubicBezTo>
                  <a:pt x="1485" y="5108"/>
                  <a:pt x="1485" y="5108"/>
                  <a:pt x="1485" y="5108"/>
                </a:cubicBezTo>
                <a:cubicBezTo>
                  <a:pt x="1485" y="5400"/>
                  <a:pt x="1620" y="5546"/>
                  <a:pt x="1755" y="5546"/>
                </a:cubicBezTo>
                <a:close/>
                <a:moveTo>
                  <a:pt x="1755" y="14011"/>
                </a:moveTo>
                <a:cubicBezTo>
                  <a:pt x="2025" y="14011"/>
                  <a:pt x="2160" y="13719"/>
                  <a:pt x="2160" y="13573"/>
                </a:cubicBezTo>
                <a:cubicBezTo>
                  <a:pt x="2160" y="12697"/>
                  <a:pt x="2160" y="12697"/>
                  <a:pt x="2160" y="12697"/>
                </a:cubicBezTo>
                <a:cubicBezTo>
                  <a:pt x="2160" y="12551"/>
                  <a:pt x="2025" y="12405"/>
                  <a:pt x="1755" y="12405"/>
                </a:cubicBezTo>
                <a:cubicBezTo>
                  <a:pt x="1620" y="12405"/>
                  <a:pt x="1485" y="12551"/>
                  <a:pt x="1485" y="12697"/>
                </a:cubicBezTo>
                <a:cubicBezTo>
                  <a:pt x="1485" y="13573"/>
                  <a:pt x="1485" y="13573"/>
                  <a:pt x="1485" y="13573"/>
                </a:cubicBezTo>
                <a:cubicBezTo>
                  <a:pt x="1485" y="13719"/>
                  <a:pt x="1620" y="14011"/>
                  <a:pt x="1755" y="14011"/>
                </a:cubicBezTo>
                <a:close/>
                <a:moveTo>
                  <a:pt x="1755" y="8319"/>
                </a:moveTo>
                <a:cubicBezTo>
                  <a:pt x="2025" y="8319"/>
                  <a:pt x="2160" y="8173"/>
                  <a:pt x="2160" y="7881"/>
                </a:cubicBezTo>
                <a:cubicBezTo>
                  <a:pt x="2160" y="7151"/>
                  <a:pt x="2160" y="7151"/>
                  <a:pt x="2160" y="7151"/>
                </a:cubicBezTo>
                <a:cubicBezTo>
                  <a:pt x="2160" y="6859"/>
                  <a:pt x="2025" y="6714"/>
                  <a:pt x="1755" y="6714"/>
                </a:cubicBezTo>
                <a:cubicBezTo>
                  <a:pt x="1620" y="6714"/>
                  <a:pt x="1485" y="6859"/>
                  <a:pt x="1485" y="7151"/>
                </a:cubicBezTo>
                <a:cubicBezTo>
                  <a:pt x="1485" y="7881"/>
                  <a:pt x="1485" y="7881"/>
                  <a:pt x="1485" y="7881"/>
                </a:cubicBezTo>
                <a:cubicBezTo>
                  <a:pt x="1485" y="8173"/>
                  <a:pt x="1620" y="8319"/>
                  <a:pt x="1755" y="8319"/>
                </a:cubicBezTo>
                <a:close/>
                <a:moveTo>
                  <a:pt x="1755" y="11092"/>
                </a:moveTo>
                <a:cubicBezTo>
                  <a:pt x="2025" y="11092"/>
                  <a:pt x="2160" y="10946"/>
                  <a:pt x="2160" y="10800"/>
                </a:cubicBezTo>
                <a:cubicBezTo>
                  <a:pt x="2160" y="9924"/>
                  <a:pt x="2160" y="9924"/>
                  <a:pt x="2160" y="9924"/>
                </a:cubicBezTo>
                <a:cubicBezTo>
                  <a:pt x="2160" y="9778"/>
                  <a:pt x="2025" y="9632"/>
                  <a:pt x="1755" y="9632"/>
                </a:cubicBezTo>
                <a:cubicBezTo>
                  <a:pt x="1620" y="9632"/>
                  <a:pt x="1485" y="9778"/>
                  <a:pt x="1485" y="9924"/>
                </a:cubicBezTo>
                <a:cubicBezTo>
                  <a:pt x="1485" y="10800"/>
                  <a:pt x="1485" y="10800"/>
                  <a:pt x="1485" y="10800"/>
                </a:cubicBezTo>
                <a:cubicBezTo>
                  <a:pt x="1485" y="10946"/>
                  <a:pt x="1620" y="11092"/>
                  <a:pt x="1755" y="11092"/>
                </a:cubicBezTo>
                <a:close/>
                <a:moveTo>
                  <a:pt x="2565" y="15908"/>
                </a:moveTo>
                <a:cubicBezTo>
                  <a:pt x="2565" y="15762"/>
                  <a:pt x="2295" y="15616"/>
                  <a:pt x="2160" y="15616"/>
                </a:cubicBezTo>
                <a:cubicBezTo>
                  <a:pt x="2160" y="15324"/>
                  <a:pt x="2025" y="15178"/>
                  <a:pt x="1755" y="15178"/>
                </a:cubicBezTo>
                <a:cubicBezTo>
                  <a:pt x="1620" y="15178"/>
                  <a:pt x="1485" y="15324"/>
                  <a:pt x="1485" y="15616"/>
                </a:cubicBezTo>
                <a:cubicBezTo>
                  <a:pt x="1485" y="16346"/>
                  <a:pt x="1485" y="16346"/>
                  <a:pt x="1485" y="16346"/>
                </a:cubicBezTo>
                <a:cubicBezTo>
                  <a:pt x="2160" y="16346"/>
                  <a:pt x="2160" y="16346"/>
                  <a:pt x="2160" y="16346"/>
                </a:cubicBezTo>
                <a:cubicBezTo>
                  <a:pt x="2295" y="16346"/>
                  <a:pt x="2565" y="16200"/>
                  <a:pt x="2565" y="15908"/>
                </a:cubicBezTo>
                <a:close/>
                <a:moveTo>
                  <a:pt x="9720" y="15616"/>
                </a:moveTo>
                <a:cubicBezTo>
                  <a:pt x="9045" y="15616"/>
                  <a:pt x="9045" y="15616"/>
                  <a:pt x="9045" y="15616"/>
                </a:cubicBezTo>
                <a:cubicBezTo>
                  <a:pt x="8775" y="15616"/>
                  <a:pt x="8640" y="15762"/>
                  <a:pt x="8640" y="15908"/>
                </a:cubicBezTo>
                <a:cubicBezTo>
                  <a:pt x="8640" y="16200"/>
                  <a:pt x="8775" y="16346"/>
                  <a:pt x="9045" y="16346"/>
                </a:cubicBezTo>
                <a:cubicBezTo>
                  <a:pt x="9720" y="16346"/>
                  <a:pt x="9720" y="16346"/>
                  <a:pt x="9720" y="16346"/>
                </a:cubicBezTo>
                <a:cubicBezTo>
                  <a:pt x="9855" y="16346"/>
                  <a:pt x="10125" y="16200"/>
                  <a:pt x="10125" y="15908"/>
                </a:cubicBezTo>
                <a:cubicBezTo>
                  <a:pt x="10125" y="15762"/>
                  <a:pt x="9855" y="15616"/>
                  <a:pt x="9720" y="15616"/>
                </a:cubicBezTo>
                <a:close/>
                <a:moveTo>
                  <a:pt x="3915" y="16346"/>
                </a:moveTo>
                <a:cubicBezTo>
                  <a:pt x="4725" y="16346"/>
                  <a:pt x="4725" y="16346"/>
                  <a:pt x="4725" y="16346"/>
                </a:cubicBezTo>
                <a:cubicBezTo>
                  <a:pt x="4860" y="16346"/>
                  <a:pt x="4995" y="16200"/>
                  <a:pt x="4995" y="15908"/>
                </a:cubicBezTo>
                <a:cubicBezTo>
                  <a:pt x="4995" y="15762"/>
                  <a:pt x="4860" y="15616"/>
                  <a:pt x="4725" y="15616"/>
                </a:cubicBezTo>
                <a:cubicBezTo>
                  <a:pt x="3915" y="15616"/>
                  <a:pt x="3915" y="15616"/>
                  <a:pt x="3915" y="15616"/>
                </a:cubicBezTo>
                <a:cubicBezTo>
                  <a:pt x="3780" y="15616"/>
                  <a:pt x="3645" y="15762"/>
                  <a:pt x="3645" y="15908"/>
                </a:cubicBezTo>
                <a:cubicBezTo>
                  <a:pt x="3645" y="16200"/>
                  <a:pt x="3780" y="16346"/>
                  <a:pt x="3915" y="16346"/>
                </a:cubicBezTo>
                <a:close/>
                <a:moveTo>
                  <a:pt x="7155" y="15616"/>
                </a:moveTo>
                <a:cubicBezTo>
                  <a:pt x="6480" y="15616"/>
                  <a:pt x="6480" y="15616"/>
                  <a:pt x="6480" y="15616"/>
                </a:cubicBezTo>
                <a:cubicBezTo>
                  <a:pt x="6345" y="15616"/>
                  <a:pt x="6075" y="15762"/>
                  <a:pt x="6075" y="15908"/>
                </a:cubicBezTo>
                <a:cubicBezTo>
                  <a:pt x="6075" y="16200"/>
                  <a:pt x="6345" y="16346"/>
                  <a:pt x="6480" y="16346"/>
                </a:cubicBezTo>
                <a:cubicBezTo>
                  <a:pt x="7155" y="16346"/>
                  <a:pt x="7155" y="16346"/>
                  <a:pt x="7155" y="16346"/>
                </a:cubicBezTo>
                <a:cubicBezTo>
                  <a:pt x="7425" y="16346"/>
                  <a:pt x="7560" y="16200"/>
                  <a:pt x="7560" y="15908"/>
                </a:cubicBezTo>
                <a:cubicBezTo>
                  <a:pt x="7560" y="15762"/>
                  <a:pt x="7425" y="15616"/>
                  <a:pt x="7155" y="15616"/>
                </a:cubicBezTo>
                <a:close/>
                <a:moveTo>
                  <a:pt x="11880" y="15616"/>
                </a:moveTo>
                <a:cubicBezTo>
                  <a:pt x="11475" y="15616"/>
                  <a:pt x="11475" y="15616"/>
                  <a:pt x="11475" y="15616"/>
                </a:cubicBezTo>
                <a:cubicBezTo>
                  <a:pt x="11340" y="15616"/>
                  <a:pt x="11205" y="15762"/>
                  <a:pt x="11205" y="15908"/>
                </a:cubicBezTo>
                <a:cubicBezTo>
                  <a:pt x="11205" y="16200"/>
                  <a:pt x="11340" y="16346"/>
                  <a:pt x="11475" y="16346"/>
                </a:cubicBezTo>
                <a:cubicBezTo>
                  <a:pt x="11880" y="16346"/>
                  <a:pt x="11880" y="16346"/>
                  <a:pt x="11880" y="16346"/>
                </a:cubicBezTo>
                <a:cubicBezTo>
                  <a:pt x="12015" y="16346"/>
                  <a:pt x="12285" y="16200"/>
                  <a:pt x="12285" y="15908"/>
                </a:cubicBezTo>
                <a:cubicBezTo>
                  <a:pt x="12285" y="15762"/>
                  <a:pt x="12015" y="15616"/>
                  <a:pt x="11880" y="15616"/>
                </a:cubicBezTo>
                <a:close/>
                <a:moveTo>
                  <a:pt x="21600" y="17951"/>
                </a:moveTo>
                <a:cubicBezTo>
                  <a:pt x="18765" y="17951"/>
                  <a:pt x="18765" y="17951"/>
                  <a:pt x="18765" y="17951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16200" y="18827"/>
                  <a:pt x="16200" y="18827"/>
                  <a:pt x="16200" y="18827"/>
                </a:cubicBezTo>
                <a:cubicBezTo>
                  <a:pt x="13635" y="21600"/>
                  <a:pt x="13635" y="21600"/>
                  <a:pt x="13635" y="21600"/>
                </a:cubicBezTo>
                <a:cubicBezTo>
                  <a:pt x="13635" y="17951"/>
                  <a:pt x="13635" y="17951"/>
                  <a:pt x="13635" y="17951"/>
                </a:cubicBezTo>
                <a:cubicBezTo>
                  <a:pt x="0" y="17951"/>
                  <a:pt x="0" y="17951"/>
                  <a:pt x="0" y="17951"/>
                </a:cubicBezTo>
                <a:cubicBezTo>
                  <a:pt x="0" y="0"/>
                  <a:pt x="0" y="0"/>
                  <a:pt x="0" y="0"/>
                </a:cubicBezTo>
                <a:cubicBezTo>
                  <a:pt x="21600" y="0"/>
                  <a:pt x="21600" y="0"/>
                  <a:pt x="21600" y="0"/>
                </a:cubicBezTo>
                <a:lnTo>
                  <a:pt x="21600" y="17951"/>
                </a:lnTo>
                <a:close/>
                <a:moveTo>
                  <a:pt x="17955" y="17951"/>
                </a:moveTo>
                <a:cubicBezTo>
                  <a:pt x="17955" y="15470"/>
                  <a:pt x="17955" y="15470"/>
                  <a:pt x="17955" y="15470"/>
                </a:cubicBezTo>
                <a:cubicBezTo>
                  <a:pt x="17955" y="15470"/>
                  <a:pt x="17955" y="15470"/>
                  <a:pt x="17955" y="15470"/>
                </a:cubicBezTo>
                <a:cubicBezTo>
                  <a:pt x="17415" y="15762"/>
                  <a:pt x="16875" y="15908"/>
                  <a:pt x="16200" y="15908"/>
                </a:cubicBezTo>
                <a:cubicBezTo>
                  <a:pt x="15525" y="15908"/>
                  <a:pt x="14985" y="15762"/>
                  <a:pt x="14445" y="15470"/>
                </a:cubicBezTo>
                <a:cubicBezTo>
                  <a:pt x="14445" y="15470"/>
                  <a:pt x="14445" y="15470"/>
                  <a:pt x="14445" y="15470"/>
                </a:cubicBezTo>
                <a:cubicBezTo>
                  <a:pt x="14445" y="17951"/>
                  <a:pt x="14445" y="17951"/>
                  <a:pt x="14445" y="17951"/>
                </a:cubicBezTo>
                <a:cubicBezTo>
                  <a:pt x="14445" y="19703"/>
                  <a:pt x="14445" y="19703"/>
                  <a:pt x="14445" y="19703"/>
                </a:cubicBezTo>
                <a:cubicBezTo>
                  <a:pt x="16200" y="17805"/>
                  <a:pt x="16200" y="17805"/>
                  <a:pt x="16200" y="17805"/>
                </a:cubicBezTo>
                <a:cubicBezTo>
                  <a:pt x="17955" y="19703"/>
                  <a:pt x="17955" y="19703"/>
                  <a:pt x="17955" y="19703"/>
                </a:cubicBezTo>
                <a:lnTo>
                  <a:pt x="17955" y="17951"/>
                </a:lnTo>
                <a:close/>
                <a:moveTo>
                  <a:pt x="19035" y="12114"/>
                </a:moveTo>
                <a:cubicBezTo>
                  <a:pt x="19035" y="10362"/>
                  <a:pt x="17820" y="8903"/>
                  <a:pt x="16200" y="8903"/>
                </a:cubicBezTo>
                <a:cubicBezTo>
                  <a:pt x="14580" y="8903"/>
                  <a:pt x="13365" y="10362"/>
                  <a:pt x="13365" y="12114"/>
                </a:cubicBezTo>
                <a:cubicBezTo>
                  <a:pt x="13365" y="12989"/>
                  <a:pt x="13635" y="13865"/>
                  <a:pt x="14310" y="14449"/>
                </a:cubicBezTo>
                <a:cubicBezTo>
                  <a:pt x="14310" y="14449"/>
                  <a:pt x="14445" y="14449"/>
                  <a:pt x="14445" y="14595"/>
                </a:cubicBezTo>
                <a:cubicBezTo>
                  <a:pt x="14445" y="14595"/>
                  <a:pt x="14445" y="14595"/>
                  <a:pt x="14445" y="14595"/>
                </a:cubicBezTo>
                <a:cubicBezTo>
                  <a:pt x="14580" y="14595"/>
                  <a:pt x="14580" y="14595"/>
                  <a:pt x="14715" y="14741"/>
                </a:cubicBezTo>
                <a:cubicBezTo>
                  <a:pt x="14715" y="14741"/>
                  <a:pt x="14715" y="14741"/>
                  <a:pt x="14715" y="14741"/>
                </a:cubicBezTo>
                <a:cubicBezTo>
                  <a:pt x="14850" y="14741"/>
                  <a:pt x="14850" y="14741"/>
                  <a:pt x="14850" y="14886"/>
                </a:cubicBezTo>
                <a:cubicBezTo>
                  <a:pt x="14985" y="14886"/>
                  <a:pt x="14985" y="14886"/>
                  <a:pt x="14985" y="14886"/>
                </a:cubicBezTo>
                <a:cubicBezTo>
                  <a:pt x="14985" y="14886"/>
                  <a:pt x="15120" y="14886"/>
                  <a:pt x="15120" y="15032"/>
                </a:cubicBezTo>
                <a:cubicBezTo>
                  <a:pt x="15120" y="15032"/>
                  <a:pt x="15255" y="15032"/>
                  <a:pt x="15255" y="15032"/>
                </a:cubicBezTo>
                <a:cubicBezTo>
                  <a:pt x="15255" y="15032"/>
                  <a:pt x="15390" y="15032"/>
                  <a:pt x="15390" y="15032"/>
                </a:cubicBezTo>
                <a:cubicBezTo>
                  <a:pt x="15390" y="15032"/>
                  <a:pt x="15525" y="15032"/>
                  <a:pt x="15525" y="15032"/>
                </a:cubicBezTo>
                <a:cubicBezTo>
                  <a:pt x="15525" y="15032"/>
                  <a:pt x="15660" y="15178"/>
                  <a:pt x="15660" y="15178"/>
                </a:cubicBezTo>
                <a:cubicBezTo>
                  <a:pt x="15660" y="15178"/>
                  <a:pt x="15795" y="15178"/>
                  <a:pt x="15795" y="15178"/>
                </a:cubicBezTo>
                <a:cubicBezTo>
                  <a:pt x="15795" y="15178"/>
                  <a:pt x="15930" y="15178"/>
                  <a:pt x="15930" y="15178"/>
                </a:cubicBezTo>
                <a:cubicBezTo>
                  <a:pt x="16065" y="15178"/>
                  <a:pt x="16065" y="15178"/>
                  <a:pt x="16200" y="15178"/>
                </a:cubicBezTo>
                <a:cubicBezTo>
                  <a:pt x="16335" y="15178"/>
                  <a:pt x="16335" y="15178"/>
                  <a:pt x="16470" y="15178"/>
                </a:cubicBezTo>
                <a:cubicBezTo>
                  <a:pt x="16470" y="15178"/>
                  <a:pt x="16605" y="15178"/>
                  <a:pt x="16605" y="15178"/>
                </a:cubicBezTo>
                <a:cubicBezTo>
                  <a:pt x="16605" y="15178"/>
                  <a:pt x="16740" y="15178"/>
                  <a:pt x="16740" y="15178"/>
                </a:cubicBezTo>
                <a:cubicBezTo>
                  <a:pt x="16740" y="15178"/>
                  <a:pt x="16875" y="15032"/>
                  <a:pt x="16875" y="15032"/>
                </a:cubicBezTo>
                <a:cubicBezTo>
                  <a:pt x="16875" y="15032"/>
                  <a:pt x="17010" y="15032"/>
                  <a:pt x="17010" y="15032"/>
                </a:cubicBezTo>
                <a:cubicBezTo>
                  <a:pt x="17010" y="15032"/>
                  <a:pt x="17145" y="15032"/>
                  <a:pt x="17145" y="15032"/>
                </a:cubicBezTo>
                <a:cubicBezTo>
                  <a:pt x="17145" y="15032"/>
                  <a:pt x="17280" y="15032"/>
                  <a:pt x="17280" y="15032"/>
                </a:cubicBezTo>
                <a:cubicBezTo>
                  <a:pt x="17280" y="14886"/>
                  <a:pt x="17415" y="14886"/>
                  <a:pt x="17415" y="14886"/>
                </a:cubicBezTo>
                <a:cubicBezTo>
                  <a:pt x="17415" y="14886"/>
                  <a:pt x="17415" y="14886"/>
                  <a:pt x="17550" y="14886"/>
                </a:cubicBezTo>
                <a:cubicBezTo>
                  <a:pt x="17550" y="14741"/>
                  <a:pt x="17550" y="14741"/>
                  <a:pt x="17685" y="14741"/>
                </a:cubicBezTo>
                <a:cubicBezTo>
                  <a:pt x="17685" y="14741"/>
                  <a:pt x="17685" y="14741"/>
                  <a:pt x="17685" y="14741"/>
                </a:cubicBezTo>
                <a:cubicBezTo>
                  <a:pt x="17820" y="14595"/>
                  <a:pt x="17820" y="14595"/>
                  <a:pt x="17955" y="14595"/>
                </a:cubicBezTo>
                <a:cubicBezTo>
                  <a:pt x="17955" y="14595"/>
                  <a:pt x="17955" y="14595"/>
                  <a:pt x="17955" y="14595"/>
                </a:cubicBezTo>
                <a:cubicBezTo>
                  <a:pt x="17955" y="14449"/>
                  <a:pt x="18090" y="14449"/>
                  <a:pt x="18090" y="14449"/>
                </a:cubicBezTo>
                <a:cubicBezTo>
                  <a:pt x="18765" y="13865"/>
                  <a:pt x="19035" y="12989"/>
                  <a:pt x="19035" y="12114"/>
                </a:cubicBezTo>
                <a:close/>
                <a:moveTo>
                  <a:pt x="20925" y="730"/>
                </a:moveTo>
                <a:cubicBezTo>
                  <a:pt x="675" y="730"/>
                  <a:pt x="675" y="730"/>
                  <a:pt x="675" y="730"/>
                </a:cubicBezTo>
                <a:cubicBezTo>
                  <a:pt x="675" y="17076"/>
                  <a:pt x="675" y="17076"/>
                  <a:pt x="675" y="17076"/>
                </a:cubicBezTo>
                <a:cubicBezTo>
                  <a:pt x="13635" y="17076"/>
                  <a:pt x="13635" y="17076"/>
                  <a:pt x="13635" y="17076"/>
                </a:cubicBezTo>
                <a:cubicBezTo>
                  <a:pt x="13635" y="14886"/>
                  <a:pt x="13635" y="14886"/>
                  <a:pt x="13635" y="14886"/>
                </a:cubicBezTo>
                <a:cubicBezTo>
                  <a:pt x="12960" y="14157"/>
                  <a:pt x="12555" y="13135"/>
                  <a:pt x="12555" y="12114"/>
                </a:cubicBezTo>
                <a:cubicBezTo>
                  <a:pt x="12555" y="9924"/>
                  <a:pt x="14175" y="8173"/>
                  <a:pt x="16200" y="8173"/>
                </a:cubicBezTo>
                <a:cubicBezTo>
                  <a:pt x="18225" y="8173"/>
                  <a:pt x="19845" y="9924"/>
                  <a:pt x="19845" y="12114"/>
                </a:cubicBezTo>
                <a:cubicBezTo>
                  <a:pt x="19845" y="13135"/>
                  <a:pt x="19440" y="14157"/>
                  <a:pt x="18765" y="14886"/>
                </a:cubicBezTo>
                <a:cubicBezTo>
                  <a:pt x="18765" y="17076"/>
                  <a:pt x="18765" y="17076"/>
                  <a:pt x="18765" y="17076"/>
                </a:cubicBezTo>
                <a:cubicBezTo>
                  <a:pt x="20925" y="17076"/>
                  <a:pt x="20925" y="17076"/>
                  <a:pt x="20925" y="17076"/>
                </a:cubicBezTo>
                <a:lnTo>
                  <a:pt x="20925" y="730"/>
                </a:lnTo>
                <a:close/>
                <a:moveTo>
                  <a:pt x="5400" y="4378"/>
                </a:moveTo>
                <a:cubicBezTo>
                  <a:pt x="5400" y="3941"/>
                  <a:pt x="5400" y="3941"/>
                  <a:pt x="5400" y="3941"/>
                </a:cubicBezTo>
                <a:cubicBezTo>
                  <a:pt x="5400" y="3649"/>
                  <a:pt x="5535" y="3503"/>
                  <a:pt x="5805" y="3503"/>
                </a:cubicBezTo>
                <a:cubicBezTo>
                  <a:pt x="5940" y="3503"/>
                  <a:pt x="6075" y="3649"/>
                  <a:pt x="6075" y="3941"/>
                </a:cubicBezTo>
                <a:cubicBezTo>
                  <a:pt x="6075" y="4378"/>
                  <a:pt x="6075" y="4378"/>
                  <a:pt x="6075" y="4378"/>
                </a:cubicBezTo>
                <a:cubicBezTo>
                  <a:pt x="6885" y="4524"/>
                  <a:pt x="7560" y="5254"/>
                  <a:pt x="7560" y="6276"/>
                </a:cubicBezTo>
                <a:cubicBezTo>
                  <a:pt x="7560" y="6422"/>
                  <a:pt x="7425" y="6568"/>
                  <a:pt x="7155" y="6568"/>
                </a:cubicBezTo>
                <a:cubicBezTo>
                  <a:pt x="7020" y="6568"/>
                  <a:pt x="6885" y="6422"/>
                  <a:pt x="6885" y="6276"/>
                </a:cubicBezTo>
                <a:cubicBezTo>
                  <a:pt x="6885" y="5692"/>
                  <a:pt x="6480" y="5254"/>
                  <a:pt x="6075" y="5108"/>
                </a:cubicBezTo>
                <a:cubicBezTo>
                  <a:pt x="6075" y="7297"/>
                  <a:pt x="6075" y="7297"/>
                  <a:pt x="6075" y="7297"/>
                </a:cubicBezTo>
                <a:cubicBezTo>
                  <a:pt x="6885" y="7881"/>
                  <a:pt x="6885" y="7881"/>
                  <a:pt x="6885" y="7881"/>
                </a:cubicBezTo>
                <a:cubicBezTo>
                  <a:pt x="7155" y="8173"/>
                  <a:pt x="7425" y="8465"/>
                  <a:pt x="7425" y="8903"/>
                </a:cubicBezTo>
                <a:cubicBezTo>
                  <a:pt x="7425" y="9195"/>
                  <a:pt x="7290" y="9632"/>
                  <a:pt x="7155" y="9924"/>
                </a:cubicBezTo>
                <a:cubicBezTo>
                  <a:pt x="6885" y="10216"/>
                  <a:pt x="6480" y="10508"/>
                  <a:pt x="6075" y="10508"/>
                </a:cubicBezTo>
                <a:cubicBezTo>
                  <a:pt x="6075" y="10946"/>
                  <a:pt x="6075" y="10946"/>
                  <a:pt x="6075" y="10946"/>
                </a:cubicBezTo>
                <a:cubicBezTo>
                  <a:pt x="6075" y="11092"/>
                  <a:pt x="5940" y="11238"/>
                  <a:pt x="5805" y="11238"/>
                </a:cubicBezTo>
                <a:cubicBezTo>
                  <a:pt x="5535" y="11238"/>
                  <a:pt x="5400" y="11092"/>
                  <a:pt x="5400" y="10946"/>
                </a:cubicBezTo>
                <a:cubicBezTo>
                  <a:pt x="5400" y="10508"/>
                  <a:pt x="5400" y="10508"/>
                  <a:pt x="5400" y="10508"/>
                </a:cubicBezTo>
                <a:cubicBezTo>
                  <a:pt x="4590" y="10362"/>
                  <a:pt x="3915" y="9632"/>
                  <a:pt x="3915" y="8611"/>
                </a:cubicBezTo>
                <a:cubicBezTo>
                  <a:pt x="3915" y="8465"/>
                  <a:pt x="4185" y="8319"/>
                  <a:pt x="4320" y="8319"/>
                </a:cubicBezTo>
                <a:cubicBezTo>
                  <a:pt x="4455" y="8319"/>
                  <a:pt x="4725" y="8465"/>
                  <a:pt x="4725" y="8611"/>
                </a:cubicBezTo>
                <a:cubicBezTo>
                  <a:pt x="4725" y="9195"/>
                  <a:pt x="4995" y="9632"/>
                  <a:pt x="5400" y="9778"/>
                </a:cubicBezTo>
                <a:cubicBezTo>
                  <a:pt x="5400" y="7589"/>
                  <a:pt x="5400" y="7589"/>
                  <a:pt x="5400" y="7589"/>
                </a:cubicBezTo>
                <a:cubicBezTo>
                  <a:pt x="4590" y="7005"/>
                  <a:pt x="4590" y="7005"/>
                  <a:pt x="4590" y="7005"/>
                </a:cubicBezTo>
                <a:cubicBezTo>
                  <a:pt x="4320" y="6714"/>
                  <a:pt x="4185" y="6422"/>
                  <a:pt x="4050" y="5984"/>
                </a:cubicBezTo>
                <a:cubicBezTo>
                  <a:pt x="4050" y="5546"/>
                  <a:pt x="4185" y="5254"/>
                  <a:pt x="4320" y="4962"/>
                </a:cubicBezTo>
                <a:cubicBezTo>
                  <a:pt x="4590" y="4670"/>
                  <a:pt x="4995" y="4378"/>
                  <a:pt x="5400" y="4378"/>
                </a:cubicBezTo>
                <a:close/>
                <a:moveTo>
                  <a:pt x="6075" y="8173"/>
                </a:moveTo>
                <a:cubicBezTo>
                  <a:pt x="6075" y="9778"/>
                  <a:pt x="6075" y="9778"/>
                  <a:pt x="6075" y="9778"/>
                </a:cubicBezTo>
                <a:cubicBezTo>
                  <a:pt x="6345" y="9632"/>
                  <a:pt x="6480" y="9632"/>
                  <a:pt x="6615" y="9341"/>
                </a:cubicBezTo>
                <a:cubicBezTo>
                  <a:pt x="6615" y="9341"/>
                  <a:pt x="6750" y="9195"/>
                  <a:pt x="6750" y="8903"/>
                </a:cubicBezTo>
                <a:cubicBezTo>
                  <a:pt x="6750" y="8757"/>
                  <a:pt x="6615" y="8611"/>
                  <a:pt x="6480" y="8465"/>
                </a:cubicBezTo>
                <a:lnTo>
                  <a:pt x="6075" y="8173"/>
                </a:lnTo>
                <a:close/>
                <a:moveTo>
                  <a:pt x="5400" y="6714"/>
                </a:moveTo>
                <a:cubicBezTo>
                  <a:pt x="5400" y="5108"/>
                  <a:pt x="5400" y="5108"/>
                  <a:pt x="5400" y="5108"/>
                </a:cubicBezTo>
                <a:cubicBezTo>
                  <a:pt x="5265" y="5254"/>
                  <a:pt x="4995" y="5254"/>
                  <a:pt x="4995" y="5546"/>
                </a:cubicBezTo>
                <a:cubicBezTo>
                  <a:pt x="4860" y="5546"/>
                  <a:pt x="4860" y="5692"/>
                  <a:pt x="4860" y="5838"/>
                </a:cubicBezTo>
                <a:cubicBezTo>
                  <a:pt x="4860" y="6130"/>
                  <a:pt x="4860" y="6276"/>
                  <a:pt x="4995" y="6276"/>
                </a:cubicBezTo>
                <a:lnTo>
                  <a:pt x="5400" y="6714"/>
                </a:lnTo>
                <a:close/>
                <a:moveTo>
                  <a:pt x="9045" y="5838"/>
                </a:moveTo>
                <a:cubicBezTo>
                  <a:pt x="17280" y="5838"/>
                  <a:pt x="17280" y="5838"/>
                  <a:pt x="17280" y="5838"/>
                </a:cubicBezTo>
                <a:cubicBezTo>
                  <a:pt x="17415" y="5838"/>
                  <a:pt x="17685" y="5692"/>
                  <a:pt x="17685" y="5400"/>
                </a:cubicBezTo>
                <a:cubicBezTo>
                  <a:pt x="17685" y="5254"/>
                  <a:pt x="17415" y="5108"/>
                  <a:pt x="17280" y="5108"/>
                </a:cubicBezTo>
                <a:cubicBezTo>
                  <a:pt x="9045" y="5108"/>
                  <a:pt x="9045" y="5108"/>
                  <a:pt x="9045" y="5108"/>
                </a:cubicBezTo>
                <a:cubicBezTo>
                  <a:pt x="8775" y="5108"/>
                  <a:pt x="8640" y="5254"/>
                  <a:pt x="8640" y="5400"/>
                </a:cubicBezTo>
                <a:cubicBezTo>
                  <a:pt x="8640" y="5692"/>
                  <a:pt x="8775" y="5838"/>
                  <a:pt x="9045" y="5838"/>
                </a:cubicBezTo>
                <a:close/>
                <a:moveTo>
                  <a:pt x="9045" y="8173"/>
                </a:moveTo>
                <a:cubicBezTo>
                  <a:pt x="12960" y="8173"/>
                  <a:pt x="12960" y="8173"/>
                  <a:pt x="12960" y="8173"/>
                </a:cubicBezTo>
                <a:cubicBezTo>
                  <a:pt x="13095" y="8173"/>
                  <a:pt x="13365" y="8027"/>
                  <a:pt x="13365" y="7735"/>
                </a:cubicBezTo>
                <a:cubicBezTo>
                  <a:pt x="13365" y="7589"/>
                  <a:pt x="13095" y="7443"/>
                  <a:pt x="12960" y="7443"/>
                </a:cubicBezTo>
                <a:cubicBezTo>
                  <a:pt x="9045" y="7443"/>
                  <a:pt x="9045" y="7443"/>
                  <a:pt x="9045" y="7443"/>
                </a:cubicBezTo>
                <a:cubicBezTo>
                  <a:pt x="8775" y="7443"/>
                  <a:pt x="8640" y="7589"/>
                  <a:pt x="8640" y="7735"/>
                </a:cubicBezTo>
                <a:cubicBezTo>
                  <a:pt x="8640" y="8027"/>
                  <a:pt x="8775" y="8173"/>
                  <a:pt x="9045" y="8173"/>
                </a:cubicBezTo>
                <a:close/>
                <a:moveTo>
                  <a:pt x="9045" y="10508"/>
                </a:moveTo>
                <a:cubicBezTo>
                  <a:pt x="11880" y="10508"/>
                  <a:pt x="11880" y="10508"/>
                  <a:pt x="11880" y="10508"/>
                </a:cubicBezTo>
                <a:cubicBezTo>
                  <a:pt x="12015" y="10508"/>
                  <a:pt x="12285" y="10362"/>
                  <a:pt x="12285" y="10070"/>
                </a:cubicBezTo>
                <a:cubicBezTo>
                  <a:pt x="12285" y="9924"/>
                  <a:pt x="12015" y="9778"/>
                  <a:pt x="11880" y="9778"/>
                </a:cubicBezTo>
                <a:cubicBezTo>
                  <a:pt x="9045" y="9778"/>
                  <a:pt x="9045" y="9778"/>
                  <a:pt x="9045" y="9778"/>
                </a:cubicBezTo>
                <a:cubicBezTo>
                  <a:pt x="8775" y="9778"/>
                  <a:pt x="8640" y="9924"/>
                  <a:pt x="8640" y="10070"/>
                </a:cubicBezTo>
                <a:cubicBezTo>
                  <a:pt x="8640" y="10362"/>
                  <a:pt x="8775" y="10508"/>
                  <a:pt x="9045" y="10508"/>
                </a:cubicBezTo>
                <a:close/>
                <a:moveTo>
                  <a:pt x="3915" y="13281"/>
                </a:moveTo>
                <a:cubicBezTo>
                  <a:pt x="11475" y="13281"/>
                  <a:pt x="11475" y="13281"/>
                  <a:pt x="11475" y="13281"/>
                </a:cubicBezTo>
                <a:cubicBezTo>
                  <a:pt x="11745" y="13281"/>
                  <a:pt x="11880" y="12989"/>
                  <a:pt x="11880" y="12843"/>
                </a:cubicBezTo>
                <a:cubicBezTo>
                  <a:pt x="11880" y="12697"/>
                  <a:pt x="11745" y="12405"/>
                  <a:pt x="11475" y="12405"/>
                </a:cubicBezTo>
                <a:cubicBezTo>
                  <a:pt x="3915" y="12405"/>
                  <a:pt x="3915" y="12405"/>
                  <a:pt x="3915" y="12405"/>
                </a:cubicBezTo>
                <a:cubicBezTo>
                  <a:pt x="3780" y="12405"/>
                  <a:pt x="3645" y="12697"/>
                  <a:pt x="3645" y="12843"/>
                </a:cubicBezTo>
                <a:cubicBezTo>
                  <a:pt x="3645" y="12989"/>
                  <a:pt x="3780" y="13281"/>
                  <a:pt x="3915" y="1328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39" name="Freeform 1947"/>
          <p:cNvSpPr/>
          <p:nvPr/>
        </p:nvSpPr>
        <p:spPr>
          <a:xfrm>
            <a:off x="20250728" y="5712114"/>
            <a:ext cx="1094582" cy="10246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600" extrusionOk="0">
                <a:moveTo>
                  <a:pt x="21198" y="4639"/>
                </a:moveTo>
                <a:cubicBezTo>
                  <a:pt x="19722" y="1885"/>
                  <a:pt x="19722" y="1885"/>
                  <a:pt x="19722" y="1885"/>
                </a:cubicBezTo>
                <a:cubicBezTo>
                  <a:pt x="19722" y="435"/>
                  <a:pt x="19722" y="435"/>
                  <a:pt x="19722" y="435"/>
                </a:cubicBezTo>
                <a:cubicBezTo>
                  <a:pt x="19722" y="435"/>
                  <a:pt x="19722" y="435"/>
                  <a:pt x="19722" y="435"/>
                </a:cubicBezTo>
                <a:cubicBezTo>
                  <a:pt x="19722" y="290"/>
                  <a:pt x="19722" y="290"/>
                  <a:pt x="19722" y="290"/>
                </a:cubicBezTo>
                <a:cubicBezTo>
                  <a:pt x="19722" y="290"/>
                  <a:pt x="19722" y="290"/>
                  <a:pt x="19588" y="290"/>
                </a:cubicBezTo>
                <a:cubicBezTo>
                  <a:pt x="19588" y="290"/>
                  <a:pt x="19588" y="290"/>
                  <a:pt x="19588" y="290"/>
                </a:cubicBezTo>
                <a:cubicBezTo>
                  <a:pt x="19588" y="145"/>
                  <a:pt x="19588" y="145"/>
                  <a:pt x="19588" y="145"/>
                </a:cubicBezTo>
                <a:cubicBezTo>
                  <a:pt x="19588" y="145"/>
                  <a:pt x="19588" y="145"/>
                  <a:pt x="19588" y="145"/>
                </a:cubicBezTo>
                <a:cubicBezTo>
                  <a:pt x="19588" y="145"/>
                  <a:pt x="19588" y="145"/>
                  <a:pt x="19453" y="0"/>
                </a:cubicBezTo>
                <a:cubicBezTo>
                  <a:pt x="19453" y="0"/>
                  <a:pt x="19453" y="0"/>
                  <a:pt x="19453" y="0"/>
                </a:cubicBezTo>
                <a:cubicBezTo>
                  <a:pt x="19453" y="0"/>
                  <a:pt x="19453" y="0"/>
                  <a:pt x="19319" y="0"/>
                </a:cubicBezTo>
                <a:cubicBezTo>
                  <a:pt x="19319" y="0"/>
                  <a:pt x="19319" y="0"/>
                  <a:pt x="19319" y="0"/>
                </a:cubicBezTo>
                <a:cubicBezTo>
                  <a:pt x="19319" y="0"/>
                  <a:pt x="19319" y="0"/>
                  <a:pt x="19319" y="0"/>
                </a:cubicBezTo>
                <a:cubicBezTo>
                  <a:pt x="19319" y="0"/>
                  <a:pt x="19319" y="0"/>
                  <a:pt x="19319" y="0"/>
                </a:cubicBezTo>
                <a:cubicBezTo>
                  <a:pt x="19185" y="0"/>
                  <a:pt x="19185" y="0"/>
                  <a:pt x="19185" y="0"/>
                </a:cubicBezTo>
                <a:cubicBezTo>
                  <a:pt x="19185" y="0"/>
                  <a:pt x="19185" y="0"/>
                  <a:pt x="19185" y="0"/>
                </a:cubicBezTo>
                <a:cubicBezTo>
                  <a:pt x="12611" y="3189"/>
                  <a:pt x="12611" y="3189"/>
                  <a:pt x="12611" y="3189"/>
                </a:cubicBezTo>
                <a:cubicBezTo>
                  <a:pt x="12611" y="3189"/>
                  <a:pt x="12611" y="3189"/>
                  <a:pt x="12611" y="3044"/>
                </a:cubicBezTo>
                <a:cubicBezTo>
                  <a:pt x="12611" y="3044"/>
                  <a:pt x="12611" y="3044"/>
                  <a:pt x="12611" y="3044"/>
                </a:cubicBezTo>
                <a:cubicBezTo>
                  <a:pt x="12477" y="2899"/>
                  <a:pt x="12477" y="2899"/>
                  <a:pt x="12343" y="2754"/>
                </a:cubicBezTo>
                <a:cubicBezTo>
                  <a:pt x="12343" y="2754"/>
                  <a:pt x="12343" y="2754"/>
                  <a:pt x="12343" y="2754"/>
                </a:cubicBezTo>
                <a:cubicBezTo>
                  <a:pt x="12209" y="2609"/>
                  <a:pt x="12209" y="2609"/>
                  <a:pt x="12075" y="2464"/>
                </a:cubicBezTo>
                <a:cubicBezTo>
                  <a:pt x="12075" y="2464"/>
                  <a:pt x="12075" y="2464"/>
                  <a:pt x="12075" y="2464"/>
                </a:cubicBezTo>
                <a:cubicBezTo>
                  <a:pt x="12075" y="2319"/>
                  <a:pt x="11940" y="2319"/>
                  <a:pt x="11806" y="2319"/>
                </a:cubicBezTo>
                <a:cubicBezTo>
                  <a:pt x="11806" y="2319"/>
                  <a:pt x="11806" y="2174"/>
                  <a:pt x="11806" y="2174"/>
                </a:cubicBezTo>
                <a:cubicBezTo>
                  <a:pt x="11672" y="2174"/>
                  <a:pt x="11538" y="2174"/>
                  <a:pt x="11538" y="2030"/>
                </a:cubicBezTo>
                <a:cubicBezTo>
                  <a:pt x="11404" y="2030"/>
                  <a:pt x="11404" y="2030"/>
                  <a:pt x="11404" y="2030"/>
                </a:cubicBezTo>
                <a:cubicBezTo>
                  <a:pt x="11270" y="2030"/>
                  <a:pt x="11270" y="2030"/>
                  <a:pt x="11135" y="2030"/>
                </a:cubicBezTo>
                <a:cubicBezTo>
                  <a:pt x="11135" y="2030"/>
                  <a:pt x="11135" y="2030"/>
                  <a:pt x="11135" y="2030"/>
                </a:cubicBezTo>
                <a:cubicBezTo>
                  <a:pt x="11135" y="725"/>
                  <a:pt x="11135" y="725"/>
                  <a:pt x="11135" y="725"/>
                </a:cubicBezTo>
                <a:cubicBezTo>
                  <a:pt x="11135" y="580"/>
                  <a:pt x="10867" y="435"/>
                  <a:pt x="10733" y="435"/>
                </a:cubicBezTo>
                <a:cubicBezTo>
                  <a:pt x="10599" y="435"/>
                  <a:pt x="10330" y="580"/>
                  <a:pt x="10330" y="725"/>
                </a:cubicBezTo>
                <a:cubicBezTo>
                  <a:pt x="10330" y="2030"/>
                  <a:pt x="10330" y="2030"/>
                  <a:pt x="10330" y="2030"/>
                </a:cubicBezTo>
                <a:cubicBezTo>
                  <a:pt x="9391" y="2174"/>
                  <a:pt x="8586" y="3044"/>
                  <a:pt x="8586" y="4204"/>
                </a:cubicBezTo>
                <a:cubicBezTo>
                  <a:pt x="8586" y="4494"/>
                  <a:pt x="8586" y="4639"/>
                  <a:pt x="8720" y="4929"/>
                </a:cubicBezTo>
                <a:cubicBezTo>
                  <a:pt x="2012" y="7828"/>
                  <a:pt x="2012" y="7828"/>
                  <a:pt x="2012" y="7828"/>
                </a:cubicBezTo>
                <a:cubicBezTo>
                  <a:pt x="2012" y="7828"/>
                  <a:pt x="2012" y="7828"/>
                  <a:pt x="2012" y="7828"/>
                </a:cubicBezTo>
                <a:cubicBezTo>
                  <a:pt x="2012" y="7828"/>
                  <a:pt x="2012" y="7828"/>
                  <a:pt x="1878" y="7828"/>
                </a:cubicBezTo>
                <a:cubicBezTo>
                  <a:pt x="1878" y="7828"/>
                  <a:pt x="1878" y="7828"/>
                  <a:pt x="1878" y="7828"/>
                </a:cubicBezTo>
                <a:cubicBezTo>
                  <a:pt x="1878" y="7828"/>
                  <a:pt x="1878" y="7828"/>
                  <a:pt x="1878" y="7973"/>
                </a:cubicBezTo>
                <a:cubicBezTo>
                  <a:pt x="1878" y="7973"/>
                  <a:pt x="1878" y="7973"/>
                  <a:pt x="1878" y="7973"/>
                </a:cubicBezTo>
                <a:cubicBezTo>
                  <a:pt x="1878" y="7973"/>
                  <a:pt x="1878" y="7973"/>
                  <a:pt x="1744" y="7973"/>
                </a:cubicBezTo>
                <a:cubicBezTo>
                  <a:pt x="1744" y="7973"/>
                  <a:pt x="1744" y="8118"/>
                  <a:pt x="1744" y="8118"/>
                </a:cubicBezTo>
                <a:cubicBezTo>
                  <a:pt x="1744" y="8118"/>
                  <a:pt x="1744" y="8118"/>
                  <a:pt x="1744" y="8118"/>
                </a:cubicBezTo>
                <a:cubicBezTo>
                  <a:pt x="1744" y="9713"/>
                  <a:pt x="1744" y="9713"/>
                  <a:pt x="1744" y="9713"/>
                </a:cubicBezTo>
                <a:cubicBezTo>
                  <a:pt x="268" y="12467"/>
                  <a:pt x="268" y="12467"/>
                  <a:pt x="268" y="12467"/>
                </a:cubicBezTo>
                <a:cubicBezTo>
                  <a:pt x="134" y="12757"/>
                  <a:pt x="0" y="13192"/>
                  <a:pt x="0" y="13482"/>
                </a:cubicBezTo>
                <a:cubicBezTo>
                  <a:pt x="0" y="13482"/>
                  <a:pt x="0" y="13482"/>
                  <a:pt x="0" y="13482"/>
                </a:cubicBezTo>
                <a:cubicBezTo>
                  <a:pt x="0" y="13482"/>
                  <a:pt x="0" y="13482"/>
                  <a:pt x="0" y="13482"/>
                </a:cubicBezTo>
                <a:cubicBezTo>
                  <a:pt x="0" y="13917"/>
                  <a:pt x="134" y="14352"/>
                  <a:pt x="268" y="14787"/>
                </a:cubicBezTo>
                <a:cubicBezTo>
                  <a:pt x="671" y="15511"/>
                  <a:pt x="1342" y="15946"/>
                  <a:pt x="2147" y="15946"/>
                </a:cubicBezTo>
                <a:cubicBezTo>
                  <a:pt x="2952" y="15946"/>
                  <a:pt x="3622" y="15511"/>
                  <a:pt x="4025" y="14787"/>
                </a:cubicBezTo>
                <a:cubicBezTo>
                  <a:pt x="4159" y="14352"/>
                  <a:pt x="4293" y="13917"/>
                  <a:pt x="4293" y="13482"/>
                </a:cubicBezTo>
                <a:cubicBezTo>
                  <a:pt x="4293" y="13482"/>
                  <a:pt x="4293" y="13482"/>
                  <a:pt x="4293" y="13482"/>
                </a:cubicBezTo>
                <a:cubicBezTo>
                  <a:pt x="4293" y="13482"/>
                  <a:pt x="4293" y="13482"/>
                  <a:pt x="4293" y="13482"/>
                </a:cubicBezTo>
                <a:cubicBezTo>
                  <a:pt x="4293" y="13192"/>
                  <a:pt x="4159" y="12757"/>
                  <a:pt x="4025" y="12467"/>
                </a:cubicBezTo>
                <a:cubicBezTo>
                  <a:pt x="2549" y="9713"/>
                  <a:pt x="2549" y="9713"/>
                  <a:pt x="2549" y="9713"/>
                </a:cubicBezTo>
                <a:cubicBezTo>
                  <a:pt x="2549" y="8408"/>
                  <a:pt x="2549" y="8408"/>
                  <a:pt x="2549" y="8408"/>
                </a:cubicBezTo>
                <a:cubicBezTo>
                  <a:pt x="8989" y="5654"/>
                  <a:pt x="8989" y="5654"/>
                  <a:pt x="8989" y="5654"/>
                </a:cubicBezTo>
                <a:cubicBezTo>
                  <a:pt x="9123" y="5799"/>
                  <a:pt x="9257" y="5944"/>
                  <a:pt x="9257" y="5944"/>
                </a:cubicBezTo>
                <a:cubicBezTo>
                  <a:pt x="9257" y="5944"/>
                  <a:pt x="9257" y="5944"/>
                  <a:pt x="9257" y="5944"/>
                </a:cubicBezTo>
                <a:cubicBezTo>
                  <a:pt x="9391" y="6089"/>
                  <a:pt x="9525" y="6234"/>
                  <a:pt x="9794" y="6234"/>
                </a:cubicBezTo>
                <a:cubicBezTo>
                  <a:pt x="9794" y="6379"/>
                  <a:pt x="9794" y="6379"/>
                  <a:pt x="9794" y="6379"/>
                </a:cubicBezTo>
                <a:cubicBezTo>
                  <a:pt x="9794" y="6379"/>
                  <a:pt x="9928" y="6379"/>
                  <a:pt x="9928" y="6379"/>
                </a:cubicBezTo>
                <a:cubicBezTo>
                  <a:pt x="9928" y="6379"/>
                  <a:pt x="10062" y="6379"/>
                  <a:pt x="10062" y="6379"/>
                </a:cubicBezTo>
                <a:cubicBezTo>
                  <a:pt x="10062" y="6523"/>
                  <a:pt x="10062" y="6523"/>
                  <a:pt x="10196" y="6523"/>
                </a:cubicBezTo>
                <a:cubicBezTo>
                  <a:pt x="10196" y="6523"/>
                  <a:pt x="10196" y="6523"/>
                  <a:pt x="10196" y="6523"/>
                </a:cubicBezTo>
                <a:cubicBezTo>
                  <a:pt x="10330" y="6523"/>
                  <a:pt x="10330" y="6523"/>
                  <a:pt x="10330" y="6523"/>
                </a:cubicBezTo>
                <a:cubicBezTo>
                  <a:pt x="10330" y="15801"/>
                  <a:pt x="10330" y="15801"/>
                  <a:pt x="10330" y="15801"/>
                </a:cubicBezTo>
                <a:cubicBezTo>
                  <a:pt x="8184" y="15801"/>
                  <a:pt x="8184" y="15801"/>
                  <a:pt x="8184" y="15801"/>
                </a:cubicBezTo>
                <a:cubicBezTo>
                  <a:pt x="8184" y="17831"/>
                  <a:pt x="8184" y="17831"/>
                  <a:pt x="8184" y="17831"/>
                </a:cubicBezTo>
                <a:cubicBezTo>
                  <a:pt x="6440" y="17831"/>
                  <a:pt x="4964" y="19281"/>
                  <a:pt x="4964" y="21310"/>
                </a:cubicBezTo>
                <a:cubicBezTo>
                  <a:pt x="4964" y="21600"/>
                  <a:pt x="4964" y="21600"/>
                  <a:pt x="4964" y="21600"/>
                </a:cubicBezTo>
                <a:cubicBezTo>
                  <a:pt x="16502" y="21600"/>
                  <a:pt x="16502" y="21600"/>
                  <a:pt x="16502" y="21600"/>
                </a:cubicBezTo>
                <a:cubicBezTo>
                  <a:pt x="16502" y="21310"/>
                  <a:pt x="16502" y="21310"/>
                  <a:pt x="16502" y="21310"/>
                </a:cubicBezTo>
                <a:cubicBezTo>
                  <a:pt x="16502" y="19281"/>
                  <a:pt x="15026" y="17831"/>
                  <a:pt x="13282" y="17831"/>
                </a:cubicBezTo>
                <a:cubicBezTo>
                  <a:pt x="13282" y="15801"/>
                  <a:pt x="13282" y="15801"/>
                  <a:pt x="13282" y="15801"/>
                </a:cubicBezTo>
                <a:cubicBezTo>
                  <a:pt x="11135" y="15801"/>
                  <a:pt x="11135" y="15801"/>
                  <a:pt x="11135" y="15801"/>
                </a:cubicBezTo>
                <a:cubicBezTo>
                  <a:pt x="11135" y="6523"/>
                  <a:pt x="11135" y="6523"/>
                  <a:pt x="11135" y="6523"/>
                </a:cubicBezTo>
                <a:cubicBezTo>
                  <a:pt x="11135" y="6523"/>
                  <a:pt x="11135" y="6523"/>
                  <a:pt x="11135" y="6523"/>
                </a:cubicBezTo>
                <a:cubicBezTo>
                  <a:pt x="11270" y="6523"/>
                  <a:pt x="11270" y="6523"/>
                  <a:pt x="11404" y="6379"/>
                </a:cubicBezTo>
                <a:cubicBezTo>
                  <a:pt x="11404" y="6379"/>
                  <a:pt x="11404" y="6379"/>
                  <a:pt x="11538" y="6379"/>
                </a:cubicBezTo>
                <a:cubicBezTo>
                  <a:pt x="11538" y="6379"/>
                  <a:pt x="11672" y="6379"/>
                  <a:pt x="11806" y="6234"/>
                </a:cubicBezTo>
                <a:cubicBezTo>
                  <a:pt x="11806" y="6234"/>
                  <a:pt x="11806" y="6234"/>
                  <a:pt x="11806" y="6234"/>
                </a:cubicBezTo>
                <a:cubicBezTo>
                  <a:pt x="11940" y="6234"/>
                  <a:pt x="12075" y="6089"/>
                  <a:pt x="12075" y="6089"/>
                </a:cubicBezTo>
                <a:cubicBezTo>
                  <a:pt x="12075" y="6089"/>
                  <a:pt x="12075" y="6089"/>
                  <a:pt x="12075" y="6089"/>
                </a:cubicBezTo>
                <a:cubicBezTo>
                  <a:pt x="12209" y="5944"/>
                  <a:pt x="12209" y="5799"/>
                  <a:pt x="12343" y="5799"/>
                </a:cubicBezTo>
                <a:cubicBezTo>
                  <a:pt x="12343" y="5799"/>
                  <a:pt x="12343" y="5799"/>
                  <a:pt x="12343" y="5799"/>
                </a:cubicBezTo>
                <a:cubicBezTo>
                  <a:pt x="12477" y="5654"/>
                  <a:pt x="12477" y="5509"/>
                  <a:pt x="12611" y="5509"/>
                </a:cubicBezTo>
                <a:cubicBezTo>
                  <a:pt x="12611" y="5509"/>
                  <a:pt x="12611" y="5364"/>
                  <a:pt x="12611" y="5364"/>
                </a:cubicBezTo>
                <a:cubicBezTo>
                  <a:pt x="12611" y="5364"/>
                  <a:pt x="12745" y="5219"/>
                  <a:pt x="12745" y="5074"/>
                </a:cubicBezTo>
                <a:cubicBezTo>
                  <a:pt x="12745" y="5074"/>
                  <a:pt x="12745" y="5074"/>
                  <a:pt x="12745" y="5074"/>
                </a:cubicBezTo>
                <a:cubicBezTo>
                  <a:pt x="12745" y="4929"/>
                  <a:pt x="12880" y="4784"/>
                  <a:pt x="12880" y="4639"/>
                </a:cubicBezTo>
                <a:cubicBezTo>
                  <a:pt x="12880" y="4639"/>
                  <a:pt x="12880" y="4639"/>
                  <a:pt x="12880" y="4639"/>
                </a:cubicBezTo>
                <a:cubicBezTo>
                  <a:pt x="12880" y="4494"/>
                  <a:pt x="12880" y="4349"/>
                  <a:pt x="12880" y="4204"/>
                </a:cubicBezTo>
                <a:cubicBezTo>
                  <a:pt x="12880" y="4059"/>
                  <a:pt x="12880" y="4059"/>
                  <a:pt x="12880" y="3914"/>
                </a:cubicBezTo>
                <a:cubicBezTo>
                  <a:pt x="18917" y="1015"/>
                  <a:pt x="18917" y="1015"/>
                  <a:pt x="18917" y="1015"/>
                </a:cubicBezTo>
                <a:cubicBezTo>
                  <a:pt x="18917" y="1885"/>
                  <a:pt x="18917" y="1885"/>
                  <a:pt x="18917" y="1885"/>
                </a:cubicBezTo>
                <a:cubicBezTo>
                  <a:pt x="17441" y="4639"/>
                  <a:pt x="17441" y="4639"/>
                  <a:pt x="17441" y="4639"/>
                </a:cubicBezTo>
                <a:cubicBezTo>
                  <a:pt x="17039" y="5364"/>
                  <a:pt x="17039" y="6234"/>
                  <a:pt x="17441" y="6958"/>
                </a:cubicBezTo>
                <a:cubicBezTo>
                  <a:pt x="17843" y="7683"/>
                  <a:pt x="18514" y="8118"/>
                  <a:pt x="19319" y="8118"/>
                </a:cubicBezTo>
                <a:cubicBezTo>
                  <a:pt x="20124" y="8118"/>
                  <a:pt x="20795" y="7683"/>
                  <a:pt x="21198" y="6958"/>
                </a:cubicBezTo>
                <a:cubicBezTo>
                  <a:pt x="21600" y="6234"/>
                  <a:pt x="21600" y="5364"/>
                  <a:pt x="21198" y="4639"/>
                </a:cubicBezTo>
                <a:close/>
                <a:moveTo>
                  <a:pt x="2147" y="15221"/>
                </a:moveTo>
                <a:cubicBezTo>
                  <a:pt x="1610" y="15221"/>
                  <a:pt x="1207" y="14932"/>
                  <a:pt x="939" y="14352"/>
                </a:cubicBezTo>
                <a:cubicBezTo>
                  <a:pt x="805" y="14207"/>
                  <a:pt x="805" y="14062"/>
                  <a:pt x="805" y="13917"/>
                </a:cubicBezTo>
                <a:cubicBezTo>
                  <a:pt x="3488" y="13917"/>
                  <a:pt x="3488" y="13917"/>
                  <a:pt x="3488" y="13917"/>
                </a:cubicBezTo>
                <a:cubicBezTo>
                  <a:pt x="3488" y="14062"/>
                  <a:pt x="3488" y="14207"/>
                  <a:pt x="3354" y="14352"/>
                </a:cubicBezTo>
                <a:cubicBezTo>
                  <a:pt x="3086" y="14932"/>
                  <a:pt x="2683" y="15221"/>
                  <a:pt x="2147" y="15221"/>
                </a:cubicBezTo>
                <a:close/>
                <a:moveTo>
                  <a:pt x="3488" y="13192"/>
                </a:moveTo>
                <a:cubicBezTo>
                  <a:pt x="805" y="13192"/>
                  <a:pt x="805" y="13192"/>
                  <a:pt x="805" y="13192"/>
                </a:cubicBezTo>
                <a:cubicBezTo>
                  <a:pt x="805" y="13047"/>
                  <a:pt x="805" y="12902"/>
                  <a:pt x="939" y="12902"/>
                </a:cubicBezTo>
                <a:cubicBezTo>
                  <a:pt x="2147" y="10583"/>
                  <a:pt x="2147" y="10583"/>
                  <a:pt x="2147" y="10583"/>
                </a:cubicBezTo>
                <a:cubicBezTo>
                  <a:pt x="3354" y="12902"/>
                  <a:pt x="3354" y="12902"/>
                  <a:pt x="3354" y="12902"/>
                </a:cubicBezTo>
                <a:cubicBezTo>
                  <a:pt x="3488" y="12902"/>
                  <a:pt x="3488" y="13047"/>
                  <a:pt x="3488" y="13192"/>
                </a:cubicBezTo>
                <a:close/>
                <a:moveTo>
                  <a:pt x="15697" y="20875"/>
                </a:moveTo>
                <a:cubicBezTo>
                  <a:pt x="5769" y="20875"/>
                  <a:pt x="5769" y="20875"/>
                  <a:pt x="5769" y="20875"/>
                </a:cubicBezTo>
                <a:cubicBezTo>
                  <a:pt x="5903" y="19570"/>
                  <a:pt x="6976" y="18556"/>
                  <a:pt x="8184" y="18556"/>
                </a:cubicBezTo>
                <a:cubicBezTo>
                  <a:pt x="13282" y="18556"/>
                  <a:pt x="13282" y="18556"/>
                  <a:pt x="13282" y="18556"/>
                </a:cubicBezTo>
                <a:cubicBezTo>
                  <a:pt x="14489" y="18556"/>
                  <a:pt x="15563" y="19570"/>
                  <a:pt x="15697" y="20875"/>
                </a:cubicBezTo>
                <a:close/>
                <a:moveTo>
                  <a:pt x="12477" y="17831"/>
                </a:moveTo>
                <a:cubicBezTo>
                  <a:pt x="8989" y="17831"/>
                  <a:pt x="8989" y="17831"/>
                  <a:pt x="8989" y="17831"/>
                </a:cubicBezTo>
                <a:cubicBezTo>
                  <a:pt x="8989" y="16671"/>
                  <a:pt x="8989" y="16671"/>
                  <a:pt x="8989" y="16671"/>
                </a:cubicBezTo>
                <a:cubicBezTo>
                  <a:pt x="12477" y="16671"/>
                  <a:pt x="12477" y="16671"/>
                  <a:pt x="12477" y="16671"/>
                </a:cubicBezTo>
                <a:lnTo>
                  <a:pt x="12477" y="17831"/>
                </a:lnTo>
                <a:close/>
                <a:moveTo>
                  <a:pt x="10733" y="2754"/>
                </a:moveTo>
                <a:cubicBezTo>
                  <a:pt x="11270" y="2754"/>
                  <a:pt x="11806" y="3044"/>
                  <a:pt x="12075" y="3624"/>
                </a:cubicBezTo>
                <a:cubicBezTo>
                  <a:pt x="12075" y="3769"/>
                  <a:pt x="12075" y="3769"/>
                  <a:pt x="12075" y="3769"/>
                </a:cubicBezTo>
                <a:cubicBezTo>
                  <a:pt x="12075" y="3914"/>
                  <a:pt x="12075" y="3914"/>
                  <a:pt x="12209" y="4059"/>
                </a:cubicBezTo>
                <a:cubicBezTo>
                  <a:pt x="12209" y="4059"/>
                  <a:pt x="12209" y="4204"/>
                  <a:pt x="12209" y="4204"/>
                </a:cubicBezTo>
                <a:cubicBezTo>
                  <a:pt x="12209" y="5074"/>
                  <a:pt x="11538" y="5799"/>
                  <a:pt x="10733" y="5799"/>
                </a:cubicBezTo>
                <a:cubicBezTo>
                  <a:pt x="10599" y="5799"/>
                  <a:pt x="10599" y="5799"/>
                  <a:pt x="10465" y="5799"/>
                </a:cubicBezTo>
                <a:cubicBezTo>
                  <a:pt x="10465" y="5799"/>
                  <a:pt x="10465" y="5799"/>
                  <a:pt x="10465" y="5799"/>
                </a:cubicBezTo>
                <a:cubicBezTo>
                  <a:pt x="10330" y="5799"/>
                  <a:pt x="10330" y="5654"/>
                  <a:pt x="10196" y="5654"/>
                </a:cubicBezTo>
                <a:cubicBezTo>
                  <a:pt x="10196" y="5654"/>
                  <a:pt x="10196" y="5654"/>
                  <a:pt x="10196" y="5654"/>
                </a:cubicBezTo>
                <a:cubicBezTo>
                  <a:pt x="10062" y="5654"/>
                  <a:pt x="10062" y="5654"/>
                  <a:pt x="9928" y="5509"/>
                </a:cubicBezTo>
                <a:cubicBezTo>
                  <a:pt x="9928" y="5509"/>
                  <a:pt x="9928" y="5509"/>
                  <a:pt x="9928" y="5509"/>
                </a:cubicBezTo>
                <a:cubicBezTo>
                  <a:pt x="9794" y="5509"/>
                  <a:pt x="9794" y="5364"/>
                  <a:pt x="9794" y="5364"/>
                </a:cubicBezTo>
                <a:cubicBezTo>
                  <a:pt x="9794" y="5364"/>
                  <a:pt x="9660" y="5364"/>
                  <a:pt x="9660" y="5364"/>
                </a:cubicBezTo>
                <a:cubicBezTo>
                  <a:pt x="9660" y="5219"/>
                  <a:pt x="9660" y="5219"/>
                  <a:pt x="9660" y="5219"/>
                </a:cubicBezTo>
                <a:cubicBezTo>
                  <a:pt x="9525" y="5219"/>
                  <a:pt x="9525" y="5074"/>
                  <a:pt x="9391" y="4929"/>
                </a:cubicBezTo>
                <a:cubicBezTo>
                  <a:pt x="9391" y="4784"/>
                  <a:pt x="9391" y="4784"/>
                  <a:pt x="9391" y="4784"/>
                </a:cubicBezTo>
                <a:cubicBezTo>
                  <a:pt x="9391" y="4639"/>
                  <a:pt x="9257" y="4494"/>
                  <a:pt x="9257" y="4204"/>
                </a:cubicBezTo>
                <a:cubicBezTo>
                  <a:pt x="9257" y="3334"/>
                  <a:pt x="9928" y="2754"/>
                  <a:pt x="10733" y="2754"/>
                </a:cubicBezTo>
                <a:close/>
                <a:moveTo>
                  <a:pt x="19319" y="2754"/>
                </a:moveTo>
                <a:cubicBezTo>
                  <a:pt x="20527" y="5074"/>
                  <a:pt x="20527" y="5074"/>
                  <a:pt x="20527" y="5074"/>
                </a:cubicBezTo>
                <a:cubicBezTo>
                  <a:pt x="20661" y="5219"/>
                  <a:pt x="20661" y="5219"/>
                  <a:pt x="20661" y="5364"/>
                </a:cubicBezTo>
                <a:cubicBezTo>
                  <a:pt x="17978" y="5364"/>
                  <a:pt x="17978" y="5364"/>
                  <a:pt x="17978" y="5364"/>
                </a:cubicBezTo>
                <a:cubicBezTo>
                  <a:pt x="17978" y="5219"/>
                  <a:pt x="17978" y="5219"/>
                  <a:pt x="18112" y="5074"/>
                </a:cubicBezTo>
                <a:lnTo>
                  <a:pt x="19319" y="2754"/>
                </a:lnTo>
                <a:close/>
                <a:moveTo>
                  <a:pt x="19319" y="7393"/>
                </a:moveTo>
                <a:cubicBezTo>
                  <a:pt x="18783" y="7393"/>
                  <a:pt x="18380" y="7103"/>
                  <a:pt x="18112" y="6523"/>
                </a:cubicBezTo>
                <a:cubicBezTo>
                  <a:pt x="17978" y="6379"/>
                  <a:pt x="17978" y="6379"/>
                  <a:pt x="17978" y="6234"/>
                </a:cubicBezTo>
                <a:cubicBezTo>
                  <a:pt x="20661" y="6234"/>
                  <a:pt x="20661" y="6234"/>
                  <a:pt x="20661" y="6234"/>
                </a:cubicBezTo>
                <a:cubicBezTo>
                  <a:pt x="20661" y="6379"/>
                  <a:pt x="20661" y="6379"/>
                  <a:pt x="20527" y="6523"/>
                </a:cubicBezTo>
                <a:cubicBezTo>
                  <a:pt x="20258" y="7103"/>
                  <a:pt x="19856" y="7393"/>
                  <a:pt x="19319" y="739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40" name="Freeform 1948"/>
          <p:cNvSpPr/>
          <p:nvPr/>
        </p:nvSpPr>
        <p:spPr>
          <a:xfrm>
            <a:off x="20250728" y="6920888"/>
            <a:ext cx="1091047" cy="10887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8" extrusionOk="0">
                <a:moveTo>
                  <a:pt x="13905" y="9679"/>
                </a:moveTo>
                <a:cubicBezTo>
                  <a:pt x="13770" y="9815"/>
                  <a:pt x="13770" y="9951"/>
                  <a:pt x="13770" y="10223"/>
                </a:cubicBezTo>
                <a:cubicBezTo>
                  <a:pt x="13635" y="10358"/>
                  <a:pt x="13770" y="10630"/>
                  <a:pt x="13905" y="10766"/>
                </a:cubicBezTo>
                <a:cubicBezTo>
                  <a:pt x="14310" y="11173"/>
                  <a:pt x="14310" y="11173"/>
                  <a:pt x="14310" y="11173"/>
                </a:cubicBezTo>
                <a:cubicBezTo>
                  <a:pt x="14445" y="11309"/>
                  <a:pt x="14580" y="11309"/>
                  <a:pt x="14715" y="11445"/>
                </a:cubicBezTo>
                <a:cubicBezTo>
                  <a:pt x="14850" y="11581"/>
                  <a:pt x="14850" y="11717"/>
                  <a:pt x="14985" y="11853"/>
                </a:cubicBezTo>
                <a:cubicBezTo>
                  <a:pt x="15390" y="12124"/>
                  <a:pt x="15390" y="12124"/>
                  <a:pt x="15390" y="12124"/>
                </a:cubicBezTo>
                <a:cubicBezTo>
                  <a:pt x="15525" y="12396"/>
                  <a:pt x="15795" y="12396"/>
                  <a:pt x="15930" y="12396"/>
                </a:cubicBezTo>
                <a:cubicBezTo>
                  <a:pt x="16200" y="12396"/>
                  <a:pt x="16335" y="12396"/>
                  <a:pt x="16470" y="12124"/>
                </a:cubicBezTo>
                <a:cubicBezTo>
                  <a:pt x="19710" y="9000"/>
                  <a:pt x="19710" y="9000"/>
                  <a:pt x="19710" y="9000"/>
                </a:cubicBezTo>
                <a:cubicBezTo>
                  <a:pt x="19980" y="8592"/>
                  <a:pt x="19980" y="8185"/>
                  <a:pt x="19710" y="7777"/>
                </a:cubicBezTo>
                <a:cubicBezTo>
                  <a:pt x="19305" y="7370"/>
                  <a:pt x="19305" y="7370"/>
                  <a:pt x="19305" y="7370"/>
                </a:cubicBezTo>
                <a:cubicBezTo>
                  <a:pt x="19170" y="7370"/>
                  <a:pt x="19035" y="7234"/>
                  <a:pt x="18900" y="7234"/>
                </a:cubicBezTo>
                <a:cubicBezTo>
                  <a:pt x="18900" y="7098"/>
                  <a:pt x="18765" y="6962"/>
                  <a:pt x="18630" y="6826"/>
                </a:cubicBezTo>
                <a:cubicBezTo>
                  <a:pt x="18225" y="6283"/>
                  <a:pt x="18225" y="6283"/>
                  <a:pt x="18225" y="6283"/>
                </a:cubicBezTo>
                <a:cubicBezTo>
                  <a:pt x="18090" y="6147"/>
                  <a:pt x="17955" y="6147"/>
                  <a:pt x="17685" y="6147"/>
                </a:cubicBezTo>
                <a:cubicBezTo>
                  <a:pt x="17550" y="6147"/>
                  <a:pt x="17415" y="6147"/>
                  <a:pt x="17280" y="6283"/>
                </a:cubicBezTo>
                <a:cubicBezTo>
                  <a:pt x="13635" y="2751"/>
                  <a:pt x="13635" y="2751"/>
                  <a:pt x="13635" y="2751"/>
                </a:cubicBezTo>
                <a:cubicBezTo>
                  <a:pt x="13770" y="2615"/>
                  <a:pt x="13905" y="2479"/>
                  <a:pt x="13905" y="2207"/>
                </a:cubicBezTo>
                <a:cubicBezTo>
                  <a:pt x="13905" y="2072"/>
                  <a:pt x="13770" y="1936"/>
                  <a:pt x="13635" y="1800"/>
                </a:cubicBezTo>
                <a:cubicBezTo>
                  <a:pt x="13230" y="1256"/>
                  <a:pt x="13230" y="1256"/>
                  <a:pt x="13230" y="1256"/>
                </a:cubicBezTo>
                <a:cubicBezTo>
                  <a:pt x="13095" y="1121"/>
                  <a:pt x="12960" y="1121"/>
                  <a:pt x="12825" y="1121"/>
                </a:cubicBezTo>
                <a:cubicBezTo>
                  <a:pt x="12825" y="985"/>
                  <a:pt x="12690" y="713"/>
                  <a:pt x="12555" y="713"/>
                </a:cubicBezTo>
                <a:cubicBezTo>
                  <a:pt x="12150" y="306"/>
                  <a:pt x="12150" y="306"/>
                  <a:pt x="12150" y="306"/>
                </a:cubicBezTo>
                <a:cubicBezTo>
                  <a:pt x="11880" y="-102"/>
                  <a:pt x="11340" y="-102"/>
                  <a:pt x="11070" y="306"/>
                </a:cubicBezTo>
                <a:cubicBezTo>
                  <a:pt x="7830" y="3430"/>
                  <a:pt x="7830" y="3430"/>
                  <a:pt x="7830" y="3430"/>
                </a:cubicBezTo>
                <a:cubicBezTo>
                  <a:pt x="7695" y="3566"/>
                  <a:pt x="7695" y="3838"/>
                  <a:pt x="7695" y="4109"/>
                </a:cubicBezTo>
                <a:cubicBezTo>
                  <a:pt x="7695" y="4245"/>
                  <a:pt x="7695" y="4517"/>
                  <a:pt x="7830" y="4653"/>
                </a:cubicBezTo>
                <a:cubicBezTo>
                  <a:pt x="8235" y="5060"/>
                  <a:pt x="8235" y="5060"/>
                  <a:pt x="8235" y="5060"/>
                </a:cubicBezTo>
                <a:cubicBezTo>
                  <a:pt x="8370" y="5060"/>
                  <a:pt x="8505" y="5196"/>
                  <a:pt x="8640" y="5196"/>
                </a:cubicBezTo>
                <a:cubicBezTo>
                  <a:pt x="8640" y="5332"/>
                  <a:pt x="8775" y="5468"/>
                  <a:pt x="8910" y="5604"/>
                </a:cubicBezTo>
                <a:cubicBezTo>
                  <a:pt x="9315" y="6147"/>
                  <a:pt x="9315" y="6147"/>
                  <a:pt x="9315" y="6147"/>
                </a:cubicBezTo>
                <a:cubicBezTo>
                  <a:pt x="9450" y="6283"/>
                  <a:pt x="9720" y="6283"/>
                  <a:pt x="9855" y="6283"/>
                </a:cubicBezTo>
                <a:cubicBezTo>
                  <a:pt x="9855" y="6283"/>
                  <a:pt x="9855" y="6283"/>
                  <a:pt x="9855" y="6283"/>
                </a:cubicBezTo>
                <a:cubicBezTo>
                  <a:pt x="9990" y="6283"/>
                  <a:pt x="10260" y="6283"/>
                  <a:pt x="10395" y="6147"/>
                </a:cubicBezTo>
                <a:cubicBezTo>
                  <a:pt x="10935" y="6690"/>
                  <a:pt x="10935" y="6690"/>
                  <a:pt x="10935" y="6690"/>
                </a:cubicBezTo>
                <a:cubicBezTo>
                  <a:pt x="11070" y="6826"/>
                  <a:pt x="11070" y="6962"/>
                  <a:pt x="10935" y="7098"/>
                </a:cubicBezTo>
                <a:cubicBezTo>
                  <a:pt x="8370" y="9679"/>
                  <a:pt x="8370" y="9679"/>
                  <a:pt x="8370" y="9679"/>
                </a:cubicBezTo>
                <a:cubicBezTo>
                  <a:pt x="8100" y="9407"/>
                  <a:pt x="8100" y="9407"/>
                  <a:pt x="8100" y="9407"/>
                </a:cubicBezTo>
                <a:cubicBezTo>
                  <a:pt x="7695" y="9000"/>
                  <a:pt x="6885" y="9000"/>
                  <a:pt x="6480" y="9407"/>
                </a:cubicBezTo>
                <a:cubicBezTo>
                  <a:pt x="6075" y="9815"/>
                  <a:pt x="6075" y="10494"/>
                  <a:pt x="6480" y="10902"/>
                </a:cubicBezTo>
                <a:cubicBezTo>
                  <a:pt x="6750" y="11173"/>
                  <a:pt x="6750" y="11173"/>
                  <a:pt x="6750" y="11173"/>
                </a:cubicBezTo>
                <a:cubicBezTo>
                  <a:pt x="3510" y="14570"/>
                  <a:pt x="3510" y="14570"/>
                  <a:pt x="3510" y="14570"/>
                </a:cubicBezTo>
                <a:cubicBezTo>
                  <a:pt x="3375" y="14706"/>
                  <a:pt x="3105" y="14841"/>
                  <a:pt x="2835" y="14841"/>
                </a:cubicBezTo>
                <a:cubicBezTo>
                  <a:pt x="1755" y="15113"/>
                  <a:pt x="1755" y="15113"/>
                  <a:pt x="1755" y="15113"/>
                </a:cubicBezTo>
                <a:cubicBezTo>
                  <a:pt x="1350" y="15249"/>
                  <a:pt x="1080" y="15521"/>
                  <a:pt x="810" y="15792"/>
                </a:cubicBezTo>
                <a:cubicBezTo>
                  <a:pt x="675" y="15792"/>
                  <a:pt x="675" y="15792"/>
                  <a:pt x="675" y="15792"/>
                </a:cubicBezTo>
                <a:cubicBezTo>
                  <a:pt x="270" y="16336"/>
                  <a:pt x="0" y="16879"/>
                  <a:pt x="0" y="17423"/>
                </a:cubicBezTo>
                <a:cubicBezTo>
                  <a:pt x="0" y="17966"/>
                  <a:pt x="270" y="18509"/>
                  <a:pt x="675" y="19053"/>
                </a:cubicBezTo>
                <a:cubicBezTo>
                  <a:pt x="1080" y="19460"/>
                  <a:pt x="1080" y="19460"/>
                  <a:pt x="1080" y="19460"/>
                </a:cubicBezTo>
                <a:cubicBezTo>
                  <a:pt x="1485" y="19868"/>
                  <a:pt x="2025" y="20140"/>
                  <a:pt x="2700" y="20140"/>
                </a:cubicBezTo>
                <a:cubicBezTo>
                  <a:pt x="3240" y="20140"/>
                  <a:pt x="3780" y="19868"/>
                  <a:pt x="4185" y="19460"/>
                </a:cubicBezTo>
                <a:cubicBezTo>
                  <a:pt x="4320" y="19324"/>
                  <a:pt x="4320" y="19324"/>
                  <a:pt x="4320" y="19324"/>
                </a:cubicBezTo>
                <a:cubicBezTo>
                  <a:pt x="4590" y="19053"/>
                  <a:pt x="4860" y="18645"/>
                  <a:pt x="4860" y="18238"/>
                </a:cubicBezTo>
                <a:cubicBezTo>
                  <a:pt x="5130" y="17287"/>
                  <a:pt x="5130" y="17287"/>
                  <a:pt x="5130" y="17287"/>
                </a:cubicBezTo>
                <a:cubicBezTo>
                  <a:pt x="5265" y="17015"/>
                  <a:pt x="5400" y="16743"/>
                  <a:pt x="5535" y="16607"/>
                </a:cubicBezTo>
                <a:cubicBezTo>
                  <a:pt x="8775" y="13211"/>
                  <a:pt x="8775" y="13211"/>
                  <a:pt x="8775" y="13211"/>
                </a:cubicBezTo>
                <a:cubicBezTo>
                  <a:pt x="9045" y="13483"/>
                  <a:pt x="9045" y="13483"/>
                  <a:pt x="9045" y="13483"/>
                </a:cubicBezTo>
                <a:cubicBezTo>
                  <a:pt x="9450" y="13890"/>
                  <a:pt x="10260" y="13890"/>
                  <a:pt x="10665" y="13483"/>
                </a:cubicBezTo>
                <a:cubicBezTo>
                  <a:pt x="10800" y="13347"/>
                  <a:pt x="10935" y="13075"/>
                  <a:pt x="10935" y="12804"/>
                </a:cubicBezTo>
                <a:cubicBezTo>
                  <a:pt x="10935" y="12532"/>
                  <a:pt x="10800" y="12124"/>
                  <a:pt x="10665" y="11989"/>
                </a:cubicBezTo>
                <a:cubicBezTo>
                  <a:pt x="10395" y="11717"/>
                  <a:pt x="10395" y="11717"/>
                  <a:pt x="10395" y="11717"/>
                </a:cubicBezTo>
                <a:cubicBezTo>
                  <a:pt x="12960" y="9136"/>
                  <a:pt x="12960" y="9136"/>
                  <a:pt x="12960" y="9136"/>
                </a:cubicBezTo>
                <a:cubicBezTo>
                  <a:pt x="13095" y="9000"/>
                  <a:pt x="13230" y="9000"/>
                  <a:pt x="13365" y="9136"/>
                </a:cubicBezTo>
                <a:lnTo>
                  <a:pt x="13905" y="9679"/>
                </a:lnTo>
                <a:close/>
                <a:moveTo>
                  <a:pt x="19170" y="8456"/>
                </a:moveTo>
                <a:cubicBezTo>
                  <a:pt x="19170" y="8456"/>
                  <a:pt x="19170" y="8456"/>
                  <a:pt x="19170" y="8456"/>
                </a:cubicBezTo>
                <a:cubicBezTo>
                  <a:pt x="16065" y="11717"/>
                  <a:pt x="16065" y="11717"/>
                  <a:pt x="16065" y="11717"/>
                </a:cubicBezTo>
                <a:cubicBezTo>
                  <a:pt x="15930" y="11717"/>
                  <a:pt x="15930" y="11717"/>
                  <a:pt x="15930" y="11717"/>
                </a:cubicBezTo>
                <a:cubicBezTo>
                  <a:pt x="15525" y="11309"/>
                  <a:pt x="15525" y="11309"/>
                  <a:pt x="15525" y="11309"/>
                </a:cubicBezTo>
                <a:cubicBezTo>
                  <a:pt x="15525" y="11309"/>
                  <a:pt x="15525" y="11173"/>
                  <a:pt x="15525" y="11173"/>
                </a:cubicBezTo>
                <a:cubicBezTo>
                  <a:pt x="18630" y="7913"/>
                  <a:pt x="18630" y="7913"/>
                  <a:pt x="18630" y="7913"/>
                </a:cubicBezTo>
                <a:cubicBezTo>
                  <a:pt x="18765" y="7913"/>
                  <a:pt x="18765" y="7913"/>
                  <a:pt x="18765" y="7913"/>
                </a:cubicBezTo>
                <a:cubicBezTo>
                  <a:pt x="18765" y="7913"/>
                  <a:pt x="18765" y="7913"/>
                  <a:pt x="18765" y="7913"/>
                </a:cubicBezTo>
                <a:cubicBezTo>
                  <a:pt x="19170" y="8321"/>
                  <a:pt x="19170" y="8321"/>
                  <a:pt x="19170" y="8321"/>
                </a:cubicBezTo>
                <a:cubicBezTo>
                  <a:pt x="19170" y="8321"/>
                  <a:pt x="19170" y="8321"/>
                  <a:pt x="19170" y="8456"/>
                </a:cubicBezTo>
                <a:close/>
                <a:moveTo>
                  <a:pt x="8370" y="4109"/>
                </a:moveTo>
                <a:cubicBezTo>
                  <a:pt x="8370" y="3973"/>
                  <a:pt x="8370" y="3973"/>
                  <a:pt x="8370" y="3973"/>
                </a:cubicBezTo>
                <a:cubicBezTo>
                  <a:pt x="11610" y="713"/>
                  <a:pt x="11610" y="713"/>
                  <a:pt x="11610" y="713"/>
                </a:cubicBezTo>
                <a:cubicBezTo>
                  <a:pt x="11610" y="713"/>
                  <a:pt x="11610" y="713"/>
                  <a:pt x="11610" y="713"/>
                </a:cubicBezTo>
                <a:cubicBezTo>
                  <a:pt x="11610" y="713"/>
                  <a:pt x="11610" y="713"/>
                  <a:pt x="11745" y="713"/>
                </a:cubicBezTo>
                <a:cubicBezTo>
                  <a:pt x="12015" y="1121"/>
                  <a:pt x="12015" y="1121"/>
                  <a:pt x="12015" y="1121"/>
                </a:cubicBezTo>
                <a:cubicBezTo>
                  <a:pt x="12150" y="1256"/>
                  <a:pt x="12150" y="1256"/>
                  <a:pt x="12015" y="1256"/>
                </a:cubicBezTo>
                <a:cubicBezTo>
                  <a:pt x="8910" y="4517"/>
                  <a:pt x="8910" y="4517"/>
                  <a:pt x="8910" y="4517"/>
                </a:cubicBezTo>
                <a:cubicBezTo>
                  <a:pt x="8910" y="4517"/>
                  <a:pt x="8775" y="4517"/>
                  <a:pt x="8775" y="4517"/>
                </a:cubicBezTo>
                <a:cubicBezTo>
                  <a:pt x="8370" y="4109"/>
                  <a:pt x="8370" y="4109"/>
                  <a:pt x="8370" y="4109"/>
                </a:cubicBezTo>
                <a:cubicBezTo>
                  <a:pt x="8370" y="4109"/>
                  <a:pt x="8370" y="4109"/>
                  <a:pt x="8370" y="4109"/>
                </a:cubicBezTo>
                <a:close/>
                <a:moveTo>
                  <a:pt x="12420" y="8592"/>
                </a:moveTo>
                <a:cubicBezTo>
                  <a:pt x="9315" y="11717"/>
                  <a:pt x="9315" y="11717"/>
                  <a:pt x="9315" y="11717"/>
                </a:cubicBezTo>
                <a:cubicBezTo>
                  <a:pt x="10125" y="12532"/>
                  <a:pt x="10125" y="12532"/>
                  <a:pt x="10125" y="12532"/>
                </a:cubicBezTo>
                <a:cubicBezTo>
                  <a:pt x="10125" y="12532"/>
                  <a:pt x="10260" y="12668"/>
                  <a:pt x="10260" y="12804"/>
                </a:cubicBezTo>
                <a:cubicBezTo>
                  <a:pt x="10260" y="12804"/>
                  <a:pt x="10125" y="12940"/>
                  <a:pt x="10125" y="13075"/>
                </a:cubicBezTo>
                <a:cubicBezTo>
                  <a:pt x="9990" y="13211"/>
                  <a:pt x="9720" y="13211"/>
                  <a:pt x="9585" y="13075"/>
                </a:cubicBezTo>
                <a:cubicBezTo>
                  <a:pt x="8775" y="12260"/>
                  <a:pt x="8775" y="12260"/>
                  <a:pt x="8775" y="12260"/>
                </a:cubicBezTo>
                <a:cubicBezTo>
                  <a:pt x="4995" y="16064"/>
                  <a:pt x="4995" y="16064"/>
                  <a:pt x="4995" y="16064"/>
                </a:cubicBezTo>
                <a:cubicBezTo>
                  <a:pt x="4725" y="16336"/>
                  <a:pt x="4590" y="16743"/>
                  <a:pt x="4455" y="17015"/>
                </a:cubicBezTo>
                <a:cubicBezTo>
                  <a:pt x="4185" y="18102"/>
                  <a:pt x="4185" y="18102"/>
                  <a:pt x="4185" y="18102"/>
                </a:cubicBezTo>
                <a:cubicBezTo>
                  <a:pt x="4185" y="18373"/>
                  <a:pt x="4050" y="18645"/>
                  <a:pt x="3780" y="18781"/>
                </a:cubicBezTo>
                <a:cubicBezTo>
                  <a:pt x="3645" y="18917"/>
                  <a:pt x="3645" y="18917"/>
                  <a:pt x="3645" y="18917"/>
                </a:cubicBezTo>
                <a:cubicBezTo>
                  <a:pt x="3375" y="19189"/>
                  <a:pt x="3105" y="19324"/>
                  <a:pt x="2700" y="19324"/>
                </a:cubicBezTo>
                <a:cubicBezTo>
                  <a:pt x="2295" y="19324"/>
                  <a:pt x="1890" y="19189"/>
                  <a:pt x="1620" y="18917"/>
                </a:cubicBezTo>
                <a:cubicBezTo>
                  <a:pt x="1215" y="18509"/>
                  <a:pt x="1215" y="18509"/>
                  <a:pt x="1215" y="18509"/>
                </a:cubicBezTo>
                <a:cubicBezTo>
                  <a:pt x="810" y="18238"/>
                  <a:pt x="675" y="17830"/>
                  <a:pt x="675" y="17423"/>
                </a:cubicBezTo>
                <a:cubicBezTo>
                  <a:pt x="675" y="17015"/>
                  <a:pt x="810" y="16607"/>
                  <a:pt x="1215" y="16336"/>
                </a:cubicBezTo>
                <a:cubicBezTo>
                  <a:pt x="1215" y="16200"/>
                  <a:pt x="1215" y="16200"/>
                  <a:pt x="1215" y="16200"/>
                </a:cubicBezTo>
                <a:cubicBezTo>
                  <a:pt x="1485" y="16064"/>
                  <a:pt x="1755" y="15928"/>
                  <a:pt x="2025" y="15928"/>
                </a:cubicBezTo>
                <a:cubicBezTo>
                  <a:pt x="2970" y="15656"/>
                  <a:pt x="2970" y="15656"/>
                  <a:pt x="2970" y="15656"/>
                </a:cubicBezTo>
                <a:cubicBezTo>
                  <a:pt x="3375" y="15521"/>
                  <a:pt x="3780" y="15249"/>
                  <a:pt x="4050" y="14977"/>
                </a:cubicBezTo>
                <a:cubicBezTo>
                  <a:pt x="7830" y="11173"/>
                  <a:pt x="7830" y="11173"/>
                  <a:pt x="7830" y="11173"/>
                </a:cubicBezTo>
                <a:cubicBezTo>
                  <a:pt x="7020" y="10494"/>
                  <a:pt x="7020" y="10494"/>
                  <a:pt x="7020" y="10494"/>
                </a:cubicBezTo>
                <a:cubicBezTo>
                  <a:pt x="6885" y="10358"/>
                  <a:pt x="6885" y="10087"/>
                  <a:pt x="7020" y="9951"/>
                </a:cubicBezTo>
                <a:cubicBezTo>
                  <a:pt x="7155" y="9815"/>
                  <a:pt x="7155" y="9815"/>
                  <a:pt x="7290" y="9815"/>
                </a:cubicBezTo>
                <a:cubicBezTo>
                  <a:pt x="7425" y="9815"/>
                  <a:pt x="7425" y="9815"/>
                  <a:pt x="7560" y="9951"/>
                </a:cubicBezTo>
                <a:cubicBezTo>
                  <a:pt x="8370" y="10766"/>
                  <a:pt x="8370" y="10766"/>
                  <a:pt x="8370" y="10766"/>
                </a:cubicBezTo>
                <a:cubicBezTo>
                  <a:pt x="11475" y="7506"/>
                  <a:pt x="11475" y="7506"/>
                  <a:pt x="11475" y="7506"/>
                </a:cubicBezTo>
                <a:cubicBezTo>
                  <a:pt x="11880" y="7234"/>
                  <a:pt x="11880" y="6555"/>
                  <a:pt x="11475" y="6147"/>
                </a:cubicBezTo>
                <a:cubicBezTo>
                  <a:pt x="10800" y="5604"/>
                  <a:pt x="10800" y="5604"/>
                  <a:pt x="10800" y="5604"/>
                </a:cubicBezTo>
                <a:cubicBezTo>
                  <a:pt x="10665" y="5468"/>
                  <a:pt x="10530" y="5332"/>
                  <a:pt x="10395" y="5332"/>
                </a:cubicBezTo>
                <a:cubicBezTo>
                  <a:pt x="10395" y="5332"/>
                  <a:pt x="10395" y="5332"/>
                  <a:pt x="10395" y="5332"/>
                </a:cubicBezTo>
                <a:cubicBezTo>
                  <a:pt x="10125" y="5332"/>
                  <a:pt x="9990" y="5468"/>
                  <a:pt x="9855" y="5604"/>
                </a:cubicBezTo>
                <a:cubicBezTo>
                  <a:pt x="9450" y="5196"/>
                  <a:pt x="9450" y="5196"/>
                  <a:pt x="9450" y="5196"/>
                </a:cubicBezTo>
                <a:cubicBezTo>
                  <a:pt x="9315" y="5060"/>
                  <a:pt x="9315" y="5060"/>
                  <a:pt x="9315" y="5060"/>
                </a:cubicBezTo>
                <a:cubicBezTo>
                  <a:pt x="9315" y="5060"/>
                  <a:pt x="9315" y="5060"/>
                  <a:pt x="9450" y="5060"/>
                </a:cubicBezTo>
                <a:cubicBezTo>
                  <a:pt x="12555" y="1800"/>
                  <a:pt x="12555" y="1800"/>
                  <a:pt x="12555" y="1800"/>
                </a:cubicBezTo>
                <a:cubicBezTo>
                  <a:pt x="12555" y="1800"/>
                  <a:pt x="12690" y="1800"/>
                  <a:pt x="12690" y="1800"/>
                </a:cubicBezTo>
                <a:cubicBezTo>
                  <a:pt x="13095" y="2207"/>
                  <a:pt x="13095" y="2207"/>
                  <a:pt x="13095" y="2207"/>
                </a:cubicBezTo>
                <a:cubicBezTo>
                  <a:pt x="12960" y="2343"/>
                  <a:pt x="12960" y="2615"/>
                  <a:pt x="12960" y="2751"/>
                </a:cubicBezTo>
                <a:cubicBezTo>
                  <a:pt x="12960" y="2887"/>
                  <a:pt x="12960" y="3158"/>
                  <a:pt x="13095" y="3294"/>
                </a:cubicBezTo>
                <a:cubicBezTo>
                  <a:pt x="16740" y="6826"/>
                  <a:pt x="16740" y="6826"/>
                  <a:pt x="16740" y="6826"/>
                </a:cubicBezTo>
                <a:cubicBezTo>
                  <a:pt x="16875" y="6962"/>
                  <a:pt x="17010" y="7098"/>
                  <a:pt x="17280" y="7098"/>
                </a:cubicBezTo>
                <a:cubicBezTo>
                  <a:pt x="17280" y="7098"/>
                  <a:pt x="17280" y="7098"/>
                  <a:pt x="17280" y="7098"/>
                </a:cubicBezTo>
                <a:cubicBezTo>
                  <a:pt x="17415" y="7098"/>
                  <a:pt x="17550" y="6962"/>
                  <a:pt x="17685" y="6826"/>
                </a:cubicBezTo>
                <a:cubicBezTo>
                  <a:pt x="18225" y="7370"/>
                  <a:pt x="18225" y="7370"/>
                  <a:pt x="18225" y="7370"/>
                </a:cubicBezTo>
                <a:cubicBezTo>
                  <a:pt x="18225" y="7370"/>
                  <a:pt x="18225" y="7370"/>
                  <a:pt x="18225" y="7370"/>
                </a:cubicBezTo>
                <a:cubicBezTo>
                  <a:pt x="18225" y="7370"/>
                  <a:pt x="18225" y="7370"/>
                  <a:pt x="18225" y="7370"/>
                </a:cubicBezTo>
                <a:cubicBezTo>
                  <a:pt x="14985" y="10630"/>
                  <a:pt x="14985" y="10630"/>
                  <a:pt x="14985" y="10630"/>
                </a:cubicBezTo>
                <a:cubicBezTo>
                  <a:pt x="14985" y="10630"/>
                  <a:pt x="14985" y="10630"/>
                  <a:pt x="14985" y="10630"/>
                </a:cubicBezTo>
                <a:cubicBezTo>
                  <a:pt x="14985" y="10630"/>
                  <a:pt x="14850" y="10630"/>
                  <a:pt x="14850" y="10630"/>
                </a:cubicBezTo>
                <a:cubicBezTo>
                  <a:pt x="14445" y="10223"/>
                  <a:pt x="14445" y="10223"/>
                  <a:pt x="14445" y="10223"/>
                </a:cubicBezTo>
                <a:cubicBezTo>
                  <a:pt x="14580" y="10087"/>
                  <a:pt x="14580" y="9815"/>
                  <a:pt x="14580" y="9679"/>
                </a:cubicBezTo>
                <a:cubicBezTo>
                  <a:pt x="14580" y="9543"/>
                  <a:pt x="14580" y="9272"/>
                  <a:pt x="14445" y="9136"/>
                </a:cubicBezTo>
                <a:cubicBezTo>
                  <a:pt x="13905" y="8592"/>
                  <a:pt x="13905" y="8592"/>
                  <a:pt x="13905" y="8592"/>
                </a:cubicBezTo>
                <a:cubicBezTo>
                  <a:pt x="13500" y="8185"/>
                  <a:pt x="12825" y="8185"/>
                  <a:pt x="12420" y="8592"/>
                </a:cubicBezTo>
                <a:close/>
                <a:moveTo>
                  <a:pt x="19035" y="18645"/>
                </a:moveTo>
                <a:cubicBezTo>
                  <a:pt x="15795" y="18645"/>
                  <a:pt x="15795" y="18645"/>
                  <a:pt x="15795" y="18645"/>
                </a:cubicBezTo>
                <a:cubicBezTo>
                  <a:pt x="14445" y="18645"/>
                  <a:pt x="13365" y="19732"/>
                  <a:pt x="13365" y="21226"/>
                </a:cubicBezTo>
                <a:cubicBezTo>
                  <a:pt x="13365" y="21498"/>
                  <a:pt x="13365" y="21498"/>
                  <a:pt x="13365" y="21498"/>
                </a:cubicBezTo>
                <a:cubicBezTo>
                  <a:pt x="21600" y="21498"/>
                  <a:pt x="21600" y="21498"/>
                  <a:pt x="21600" y="21498"/>
                </a:cubicBezTo>
                <a:cubicBezTo>
                  <a:pt x="21600" y="21226"/>
                  <a:pt x="21600" y="21226"/>
                  <a:pt x="21600" y="21226"/>
                </a:cubicBezTo>
                <a:cubicBezTo>
                  <a:pt x="21600" y="19732"/>
                  <a:pt x="20520" y="18645"/>
                  <a:pt x="19035" y="18645"/>
                </a:cubicBezTo>
                <a:close/>
                <a:moveTo>
                  <a:pt x="14040" y="20819"/>
                </a:moveTo>
                <a:cubicBezTo>
                  <a:pt x="14310" y="20004"/>
                  <a:pt x="14985" y="19324"/>
                  <a:pt x="15795" y="19324"/>
                </a:cubicBezTo>
                <a:cubicBezTo>
                  <a:pt x="19035" y="19324"/>
                  <a:pt x="19035" y="19324"/>
                  <a:pt x="19035" y="19324"/>
                </a:cubicBezTo>
                <a:cubicBezTo>
                  <a:pt x="19980" y="19324"/>
                  <a:pt x="20655" y="20004"/>
                  <a:pt x="20790" y="20819"/>
                </a:cubicBezTo>
                <a:lnTo>
                  <a:pt x="14040" y="20819"/>
                </a:lnTo>
                <a:close/>
                <a:moveTo>
                  <a:pt x="19845" y="17558"/>
                </a:moveTo>
                <a:cubicBezTo>
                  <a:pt x="19980" y="17558"/>
                  <a:pt x="20115" y="17694"/>
                  <a:pt x="20115" y="17966"/>
                </a:cubicBezTo>
                <a:cubicBezTo>
                  <a:pt x="20115" y="18102"/>
                  <a:pt x="19980" y="18238"/>
                  <a:pt x="19845" y="18238"/>
                </a:cubicBezTo>
                <a:cubicBezTo>
                  <a:pt x="15120" y="18238"/>
                  <a:pt x="15120" y="18238"/>
                  <a:pt x="15120" y="18238"/>
                </a:cubicBezTo>
                <a:cubicBezTo>
                  <a:pt x="14985" y="18238"/>
                  <a:pt x="14715" y="18102"/>
                  <a:pt x="14715" y="17966"/>
                </a:cubicBezTo>
                <a:cubicBezTo>
                  <a:pt x="14715" y="17694"/>
                  <a:pt x="14985" y="17558"/>
                  <a:pt x="15120" y="17558"/>
                </a:cubicBezTo>
                <a:lnTo>
                  <a:pt x="19845" y="1755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41" name="Freeform 1949"/>
          <p:cNvSpPr/>
          <p:nvPr/>
        </p:nvSpPr>
        <p:spPr>
          <a:xfrm>
            <a:off x="20250728" y="8188614"/>
            <a:ext cx="1091047" cy="10102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55" y="7053"/>
                </a:moveTo>
                <a:cubicBezTo>
                  <a:pt x="17955" y="2057"/>
                  <a:pt x="17955" y="2057"/>
                  <a:pt x="17955" y="2057"/>
                </a:cubicBezTo>
                <a:cubicBezTo>
                  <a:pt x="17955" y="1322"/>
                  <a:pt x="17685" y="588"/>
                  <a:pt x="17145" y="294"/>
                </a:cubicBezTo>
                <a:cubicBezTo>
                  <a:pt x="16875" y="147"/>
                  <a:pt x="16470" y="0"/>
                  <a:pt x="16200" y="0"/>
                </a:cubicBezTo>
                <a:cubicBezTo>
                  <a:pt x="15930" y="0"/>
                  <a:pt x="15525" y="0"/>
                  <a:pt x="15255" y="294"/>
                </a:cubicBezTo>
                <a:cubicBezTo>
                  <a:pt x="14445" y="735"/>
                  <a:pt x="14445" y="735"/>
                  <a:pt x="14445" y="735"/>
                </a:cubicBezTo>
                <a:cubicBezTo>
                  <a:pt x="14445" y="735"/>
                  <a:pt x="14445" y="735"/>
                  <a:pt x="14445" y="735"/>
                </a:cubicBezTo>
                <a:cubicBezTo>
                  <a:pt x="8235" y="4408"/>
                  <a:pt x="8235" y="4408"/>
                  <a:pt x="8235" y="4408"/>
                </a:cubicBezTo>
                <a:cubicBezTo>
                  <a:pt x="7695" y="4555"/>
                  <a:pt x="7425" y="4996"/>
                  <a:pt x="7290" y="5584"/>
                </a:cubicBezTo>
                <a:cubicBezTo>
                  <a:pt x="2565" y="5878"/>
                  <a:pt x="2565" y="5878"/>
                  <a:pt x="2565" y="5878"/>
                </a:cubicBezTo>
                <a:cubicBezTo>
                  <a:pt x="2025" y="5878"/>
                  <a:pt x="1485" y="6465"/>
                  <a:pt x="1485" y="7053"/>
                </a:cubicBezTo>
                <a:cubicBezTo>
                  <a:pt x="1215" y="7053"/>
                  <a:pt x="1215" y="7053"/>
                  <a:pt x="1215" y="7053"/>
                </a:cubicBezTo>
                <a:cubicBezTo>
                  <a:pt x="540" y="7053"/>
                  <a:pt x="0" y="7641"/>
                  <a:pt x="0" y="8376"/>
                </a:cubicBezTo>
                <a:cubicBezTo>
                  <a:pt x="0" y="10580"/>
                  <a:pt x="0" y="10580"/>
                  <a:pt x="0" y="10580"/>
                </a:cubicBezTo>
                <a:cubicBezTo>
                  <a:pt x="0" y="11167"/>
                  <a:pt x="540" y="11755"/>
                  <a:pt x="1215" y="11755"/>
                </a:cubicBezTo>
                <a:cubicBezTo>
                  <a:pt x="1485" y="11755"/>
                  <a:pt x="1485" y="11755"/>
                  <a:pt x="1485" y="11755"/>
                </a:cubicBezTo>
                <a:cubicBezTo>
                  <a:pt x="1620" y="12490"/>
                  <a:pt x="2025" y="13078"/>
                  <a:pt x="2700" y="13078"/>
                </a:cubicBezTo>
                <a:cubicBezTo>
                  <a:pt x="2835" y="13078"/>
                  <a:pt x="2835" y="13078"/>
                  <a:pt x="2835" y="13078"/>
                </a:cubicBezTo>
                <a:cubicBezTo>
                  <a:pt x="2835" y="19837"/>
                  <a:pt x="2835" y="19837"/>
                  <a:pt x="2835" y="19837"/>
                </a:cubicBezTo>
                <a:cubicBezTo>
                  <a:pt x="2835" y="20865"/>
                  <a:pt x="3645" y="21600"/>
                  <a:pt x="4455" y="21600"/>
                </a:cubicBezTo>
                <a:cubicBezTo>
                  <a:pt x="5400" y="21600"/>
                  <a:pt x="6075" y="20865"/>
                  <a:pt x="6075" y="19837"/>
                </a:cubicBezTo>
                <a:cubicBezTo>
                  <a:pt x="6075" y="13371"/>
                  <a:pt x="6075" y="13371"/>
                  <a:pt x="6075" y="13371"/>
                </a:cubicBezTo>
                <a:cubicBezTo>
                  <a:pt x="7290" y="13371"/>
                  <a:pt x="7290" y="13371"/>
                  <a:pt x="7290" y="13371"/>
                </a:cubicBezTo>
                <a:cubicBezTo>
                  <a:pt x="7425" y="13959"/>
                  <a:pt x="7830" y="14400"/>
                  <a:pt x="8235" y="14547"/>
                </a:cubicBezTo>
                <a:cubicBezTo>
                  <a:pt x="14445" y="17927"/>
                  <a:pt x="14445" y="17927"/>
                  <a:pt x="14445" y="17927"/>
                </a:cubicBezTo>
                <a:cubicBezTo>
                  <a:pt x="14445" y="17927"/>
                  <a:pt x="14445" y="17927"/>
                  <a:pt x="14445" y="17927"/>
                </a:cubicBezTo>
                <a:cubicBezTo>
                  <a:pt x="15255" y="18514"/>
                  <a:pt x="15255" y="18514"/>
                  <a:pt x="15255" y="18514"/>
                </a:cubicBezTo>
                <a:cubicBezTo>
                  <a:pt x="15525" y="18514"/>
                  <a:pt x="15795" y="18661"/>
                  <a:pt x="16200" y="18661"/>
                </a:cubicBezTo>
                <a:cubicBezTo>
                  <a:pt x="16200" y="18661"/>
                  <a:pt x="16200" y="18661"/>
                  <a:pt x="16200" y="18661"/>
                </a:cubicBezTo>
                <a:cubicBezTo>
                  <a:pt x="16200" y="18661"/>
                  <a:pt x="16200" y="18661"/>
                  <a:pt x="16200" y="18661"/>
                </a:cubicBezTo>
                <a:cubicBezTo>
                  <a:pt x="16470" y="18661"/>
                  <a:pt x="16875" y="18514"/>
                  <a:pt x="17145" y="18367"/>
                </a:cubicBezTo>
                <a:cubicBezTo>
                  <a:pt x="17685" y="17927"/>
                  <a:pt x="17955" y="17339"/>
                  <a:pt x="17955" y="16604"/>
                </a:cubicBezTo>
                <a:cubicBezTo>
                  <a:pt x="17955" y="11755"/>
                  <a:pt x="17955" y="11755"/>
                  <a:pt x="17955" y="11755"/>
                </a:cubicBezTo>
                <a:cubicBezTo>
                  <a:pt x="19035" y="11755"/>
                  <a:pt x="19845" y="10873"/>
                  <a:pt x="19845" y="9845"/>
                </a:cubicBezTo>
                <a:cubicBezTo>
                  <a:pt x="19845" y="8963"/>
                  <a:pt x="19845" y="8963"/>
                  <a:pt x="19845" y="8963"/>
                </a:cubicBezTo>
                <a:cubicBezTo>
                  <a:pt x="19845" y="7935"/>
                  <a:pt x="19035" y="7053"/>
                  <a:pt x="17955" y="7053"/>
                </a:cubicBezTo>
                <a:close/>
                <a:moveTo>
                  <a:pt x="5400" y="19837"/>
                </a:moveTo>
                <a:cubicBezTo>
                  <a:pt x="5400" y="20424"/>
                  <a:pt x="4995" y="20865"/>
                  <a:pt x="4455" y="20865"/>
                </a:cubicBezTo>
                <a:cubicBezTo>
                  <a:pt x="4050" y="20865"/>
                  <a:pt x="3645" y="20424"/>
                  <a:pt x="3645" y="19837"/>
                </a:cubicBezTo>
                <a:cubicBezTo>
                  <a:pt x="3645" y="19543"/>
                  <a:pt x="3645" y="19543"/>
                  <a:pt x="3645" y="19543"/>
                </a:cubicBezTo>
                <a:cubicBezTo>
                  <a:pt x="4320" y="19543"/>
                  <a:pt x="4320" y="19543"/>
                  <a:pt x="4320" y="19543"/>
                </a:cubicBezTo>
                <a:cubicBezTo>
                  <a:pt x="4590" y="19543"/>
                  <a:pt x="4725" y="19396"/>
                  <a:pt x="4725" y="19249"/>
                </a:cubicBezTo>
                <a:cubicBezTo>
                  <a:pt x="4725" y="18955"/>
                  <a:pt x="4590" y="18808"/>
                  <a:pt x="4320" y="18808"/>
                </a:cubicBezTo>
                <a:cubicBezTo>
                  <a:pt x="3645" y="18808"/>
                  <a:pt x="3645" y="18808"/>
                  <a:pt x="3645" y="18808"/>
                </a:cubicBezTo>
                <a:cubicBezTo>
                  <a:pt x="3645" y="18073"/>
                  <a:pt x="3645" y="18073"/>
                  <a:pt x="3645" y="18073"/>
                </a:cubicBezTo>
                <a:cubicBezTo>
                  <a:pt x="4320" y="18073"/>
                  <a:pt x="4320" y="18073"/>
                  <a:pt x="4320" y="18073"/>
                </a:cubicBezTo>
                <a:cubicBezTo>
                  <a:pt x="4590" y="18073"/>
                  <a:pt x="4725" y="17927"/>
                  <a:pt x="4725" y="17633"/>
                </a:cubicBezTo>
                <a:cubicBezTo>
                  <a:pt x="4725" y="17486"/>
                  <a:pt x="4590" y="17192"/>
                  <a:pt x="4320" y="17192"/>
                </a:cubicBezTo>
                <a:cubicBezTo>
                  <a:pt x="3645" y="17192"/>
                  <a:pt x="3645" y="17192"/>
                  <a:pt x="3645" y="17192"/>
                </a:cubicBezTo>
                <a:cubicBezTo>
                  <a:pt x="3645" y="16457"/>
                  <a:pt x="3645" y="16457"/>
                  <a:pt x="3645" y="16457"/>
                </a:cubicBezTo>
                <a:cubicBezTo>
                  <a:pt x="4320" y="16457"/>
                  <a:pt x="4320" y="16457"/>
                  <a:pt x="4320" y="16457"/>
                </a:cubicBezTo>
                <a:cubicBezTo>
                  <a:pt x="4590" y="16457"/>
                  <a:pt x="4725" y="16310"/>
                  <a:pt x="4725" y="16016"/>
                </a:cubicBezTo>
                <a:cubicBezTo>
                  <a:pt x="4725" y="15869"/>
                  <a:pt x="4590" y="15722"/>
                  <a:pt x="4320" y="15722"/>
                </a:cubicBezTo>
                <a:cubicBezTo>
                  <a:pt x="3645" y="15722"/>
                  <a:pt x="3645" y="15722"/>
                  <a:pt x="3645" y="15722"/>
                </a:cubicBezTo>
                <a:cubicBezTo>
                  <a:pt x="3645" y="14841"/>
                  <a:pt x="3645" y="14841"/>
                  <a:pt x="3645" y="14841"/>
                </a:cubicBezTo>
                <a:cubicBezTo>
                  <a:pt x="4320" y="14841"/>
                  <a:pt x="4320" y="14841"/>
                  <a:pt x="4320" y="14841"/>
                </a:cubicBezTo>
                <a:cubicBezTo>
                  <a:pt x="4590" y="14841"/>
                  <a:pt x="4725" y="14694"/>
                  <a:pt x="4725" y="14547"/>
                </a:cubicBezTo>
                <a:cubicBezTo>
                  <a:pt x="4725" y="14253"/>
                  <a:pt x="4590" y="14106"/>
                  <a:pt x="4320" y="14106"/>
                </a:cubicBezTo>
                <a:cubicBezTo>
                  <a:pt x="3645" y="14106"/>
                  <a:pt x="3645" y="14106"/>
                  <a:pt x="3645" y="14106"/>
                </a:cubicBezTo>
                <a:cubicBezTo>
                  <a:pt x="3645" y="13078"/>
                  <a:pt x="3645" y="13078"/>
                  <a:pt x="3645" y="13078"/>
                </a:cubicBezTo>
                <a:cubicBezTo>
                  <a:pt x="5400" y="13224"/>
                  <a:pt x="5400" y="13224"/>
                  <a:pt x="5400" y="13224"/>
                </a:cubicBezTo>
                <a:lnTo>
                  <a:pt x="5400" y="19837"/>
                </a:lnTo>
                <a:close/>
                <a:moveTo>
                  <a:pt x="15660" y="17780"/>
                </a:moveTo>
                <a:cubicBezTo>
                  <a:pt x="15120" y="17486"/>
                  <a:pt x="15120" y="17486"/>
                  <a:pt x="15120" y="17486"/>
                </a:cubicBezTo>
                <a:cubicBezTo>
                  <a:pt x="15120" y="1176"/>
                  <a:pt x="15120" y="1176"/>
                  <a:pt x="15120" y="1176"/>
                </a:cubicBezTo>
                <a:cubicBezTo>
                  <a:pt x="15660" y="882"/>
                  <a:pt x="15660" y="882"/>
                  <a:pt x="15660" y="882"/>
                </a:cubicBezTo>
                <a:cubicBezTo>
                  <a:pt x="15795" y="882"/>
                  <a:pt x="15930" y="735"/>
                  <a:pt x="16065" y="735"/>
                </a:cubicBezTo>
                <a:cubicBezTo>
                  <a:pt x="16065" y="735"/>
                  <a:pt x="16200" y="735"/>
                  <a:pt x="16200" y="735"/>
                </a:cubicBezTo>
                <a:cubicBezTo>
                  <a:pt x="16200" y="735"/>
                  <a:pt x="16200" y="735"/>
                  <a:pt x="16200" y="735"/>
                </a:cubicBezTo>
                <a:cubicBezTo>
                  <a:pt x="16335" y="735"/>
                  <a:pt x="16605" y="882"/>
                  <a:pt x="16740" y="1029"/>
                </a:cubicBezTo>
                <a:cubicBezTo>
                  <a:pt x="17010" y="1176"/>
                  <a:pt x="17280" y="1616"/>
                  <a:pt x="17280" y="2057"/>
                </a:cubicBezTo>
                <a:cubicBezTo>
                  <a:pt x="17280" y="7053"/>
                  <a:pt x="17280" y="7053"/>
                  <a:pt x="17280" y="7053"/>
                </a:cubicBezTo>
                <a:cubicBezTo>
                  <a:pt x="17280" y="11755"/>
                  <a:pt x="17280" y="11755"/>
                  <a:pt x="17280" y="11755"/>
                </a:cubicBezTo>
                <a:cubicBezTo>
                  <a:pt x="17280" y="16604"/>
                  <a:pt x="17280" y="16604"/>
                  <a:pt x="17280" y="16604"/>
                </a:cubicBezTo>
                <a:cubicBezTo>
                  <a:pt x="17280" y="17045"/>
                  <a:pt x="17010" y="17486"/>
                  <a:pt x="16740" y="17633"/>
                </a:cubicBezTo>
                <a:cubicBezTo>
                  <a:pt x="16605" y="17780"/>
                  <a:pt x="16335" y="17927"/>
                  <a:pt x="16200" y="17927"/>
                </a:cubicBezTo>
                <a:cubicBezTo>
                  <a:pt x="16065" y="17927"/>
                  <a:pt x="15795" y="17780"/>
                  <a:pt x="15660" y="17780"/>
                </a:cubicBezTo>
                <a:close/>
                <a:moveTo>
                  <a:pt x="1485" y="11020"/>
                </a:moveTo>
                <a:cubicBezTo>
                  <a:pt x="1215" y="11020"/>
                  <a:pt x="1215" y="11020"/>
                  <a:pt x="1215" y="11020"/>
                </a:cubicBezTo>
                <a:cubicBezTo>
                  <a:pt x="945" y="11020"/>
                  <a:pt x="675" y="10727"/>
                  <a:pt x="675" y="10580"/>
                </a:cubicBezTo>
                <a:cubicBezTo>
                  <a:pt x="675" y="8376"/>
                  <a:pt x="675" y="8376"/>
                  <a:pt x="675" y="8376"/>
                </a:cubicBezTo>
                <a:cubicBezTo>
                  <a:pt x="675" y="8082"/>
                  <a:pt x="945" y="7788"/>
                  <a:pt x="1215" y="7788"/>
                </a:cubicBezTo>
                <a:cubicBezTo>
                  <a:pt x="1485" y="7788"/>
                  <a:pt x="1485" y="7788"/>
                  <a:pt x="1485" y="7788"/>
                </a:cubicBezTo>
                <a:lnTo>
                  <a:pt x="1485" y="11020"/>
                </a:lnTo>
                <a:close/>
                <a:moveTo>
                  <a:pt x="2160" y="11608"/>
                </a:moveTo>
                <a:cubicBezTo>
                  <a:pt x="2160" y="7200"/>
                  <a:pt x="2160" y="7200"/>
                  <a:pt x="2160" y="7200"/>
                </a:cubicBezTo>
                <a:cubicBezTo>
                  <a:pt x="2160" y="6906"/>
                  <a:pt x="2430" y="6759"/>
                  <a:pt x="2700" y="6612"/>
                </a:cubicBezTo>
                <a:cubicBezTo>
                  <a:pt x="7155" y="6318"/>
                  <a:pt x="7155" y="6318"/>
                  <a:pt x="7155" y="6318"/>
                </a:cubicBezTo>
                <a:cubicBezTo>
                  <a:pt x="7155" y="12637"/>
                  <a:pt x="7155" y="12637"/>
                  <a:pt x="7155" y="12637"/>
                </a:cubicBezTo>
                <a:cubicBezTo>
                  <a:pt x="2835" y="12343"/>
                  <a:pt x="2835" y="12343"/>
                  <a:pt x="2835" y="12343"/>
                </a:cubicBezTo>
                <a:cubicBezTo>
                  <a:pt x="2430" y="12343"/>
                  <a:pt x="2160" y="11902"/>
                  <a:pt x="2160" y="11608"/>
                </a:cubicBezTo>
                <a:close/>
                <a:moveTo>
                  <a:pt x="8505" y="13959"/>
                </a:moveTo>
                <a:cubicBezTo>
                  <a:pt x="8235" y="13665"/>
                  <a:pt x="7965" y="13224"/>
                  <a:pt x="7965" y="12784"/>
                </a:cubicBezTo>
                <a:cubicBezTo>
                  <a:pt x="7965" y="6171"/>
                  <a:pt x="7965" y="6171"/>
                  <a:pt x="7965" y="6171"/>
                </a:cubicBezTo>
                <a:cubicBezTo>
                  <a:pt x="7965" y="5731"/>
                  <a:pt x="8235" y="5290"/>
                  <a:pt x="8505" y="4996"/>
                </a:cubicBezTo>
                <a:cubicBezTo>
                  <a:pt x="14445" y="1616"/>
                  <a:pt x="14445" y="1616"/>
                  <a:pt x="14445" y="1616"/>
                </a:cubicBezTo>
                <a:cubicBezTo>
                  <a:pt x="14445" y="17045"/>
                  <a:pt x="14445" y="17045"/>
                  <a:pt x="14445" y="17045"/>
                </a:cubicBezTo>
                <a:lnTo>
                  <a:pt x="8505" y="13959"/>
                </a:lnTo>
                <a:close/>
                <a:moveTo>
                  <a:pt x="19035" y="9845"/>
                </a:moveTo>
                <a:cubicBezTo>
                  <a:pt x="19035" y="10433"/>
                  <a:pt x="18630" y="11020"/>
                  <a:pt x="17955" y="11020"/>
                </a:cubicBezTo>
                <a:cubicBezTo>
                  <a:pt x="17955" y="7788"/>
                  <a:pt x="17955" y="7788"/>
                  <a:pt x="17955" y="7788"/>
                </a:cubicBezTo>
                <a:cubicBezTo>
                  <a:pt x="18630" y="7935"/>
                  <a:pt x="19035" y="8376"/>
                  <a:pt x="19035" y="8963"/>
                </a:cubicBezTo>
                <a:lnTo>
                  <a:pt x="19035" y="9845"/>
                </a:lnTo>
                <a:close/>
                <a:moveTo>
                  <a:pt x="21600" y="9404"/>
                </a:moveTo>
                <a:cubicBezTo>
                  <a:pt x="21600" y="10580"/>
                  <a:pt x="21060" y="11608"/>
                  <a:pt x="20790" y="12049"/>
                </a:cubicBezTo>
                <a:cubicBezTo>
                  <a:pt x="20790" y="12049"/>
                  <a:pt x="20655" y="12196"/>
                  <a:pt x="20520" y="12196"/>
                </a:cubicBezTo>
                <a:cubicBezTo>
                  <a:pt x="20385" y="12196"/>
                  <a:pt x="20385" y="12196"/>
                  <a:pt x="20250" y="12049"/>
                </a:cubicBezTo>
                <a:cubicBezTo>
                  <a:pt x="20115" y="11902"/>
                  <a:pt x="20115" y="11755"/>
                  <a:pt x="20250" y="11608"/>
                </a:cubicBezTo>
                <a:cubicBezTo>
                  <a:pt x="20385" y="11167"/>
                  <a:pt x="20925" y="10433"/>
                  <a:pt x="20925" y="9404"/>
                </a:cubicBezTo>
                <a:cubicBezTo>
                  <a:pt x="20925" y="8669"/>
                  <a:pt x="20655" y="7935"/>
                  <a:pt x="20250" y="7347"/>
                </a:cubicBezTo>
                <a:cubicBezTo>
                  <a:pt x="20115" y="7053"/>
                  <a:pt x="20115" y="6906"/>
                  <a:pt x="20250" y="6759"/>
                </a:cubicBezTo>
                <a:cubicBezTo>
                  <a:pt x="20520" y="6612"/>
                  <a:pt x="20655" y="6612"/>
                  <a:pt x="20790" y="6906"/>
                </a:cubicBezTo>
                <a:cubicBezTo>
                  <a:pt x="21330" y="7641"/>
                  <a:pt x="21600" y="8522"/>
                  <a:pt x="21600" y="9404"/>
                </a:cubicBezTo>
                <a:close/>
                <a:moveTo>
                  <a:pt x="11340" y="5437"/>
                </a:moveTo>
                <a:cubicBezTo>
                  <a:pt x="9720" y="6318"/>
                  <a:pt x="9720" y="6318"/>
                  <a:pt x="9720" y="6318"/>
                </a:cubicBezTo>
                <a:cubicBezTo>
                  <a:pt x="9450" y="6465"/>
                  <a:pt x="9315" y="6759"/>
                  <a:pt x="9315" y="7053"/>
                </a:cubicBezTo>
                <a:cubicBezTo>
                  <a:pt x="9315" y="7788"/>
                  <a:pt x="9315" y="7788"/>
                  <a:pt x="9315" y="7788"/>
                </a:cubicBezTo>
                <a:cubicBezTo>
                  <a:pt x="9315" y="8082"/>
                  <a:pt x="9180" y="8229"/>
                  <a:pt x="9045" y="8229"/>
                </a:cubicBezTo>
                <a:cubicBezTo>
                  <a:pt x="8775" y="8229"/>
                  <a:pt x="8640" y="8082"/>
                  <a:pt x="8640" y="7788"/>
                </a:cubicBezTo>
                <a:cubicBezTo>
                  <a:pt x="8640" y="7053"/>
                  <a:pt x="8640" y="7053"/>
                  <a:pt x="8640" y="7053"/>
                </a:cubicBezTo>
                <a:cubicBezTo>
                  <a:pt x="8640" y="6465"/>
                  <a:pt x="8910" y="5878"/>
                  <a:pt x="9450" y="5584"/>
                </a:cubicBezTo>
                <a:cubicBezTo>
                  <a:pt x="10935" y="4702"/>
                  <a:pt x="10935" y="4702"/>
                  <a:pt x="10935" y="4702"/>
                </a:cubicBezTo>
                <a:cubicBezTo>
                  <a:pt x="11205" y="4702"/>
                  <a:pt x="11340" y="4702"/>
                  <a:pt x="11475" y="4996"/>
                </a:cubicBezTo>
                <a:cubicBezTo>
                  <a:pt x="11610" y="5143"/>
                  <a:pt x="11475" y="5437"/>
                  <a:pt x="11340" y="5437"/>
                </a:cubicBezTo>
                <a:close/>
                <a:moveTo>
                  <a:pt x="9315" y="8963"/>
                </a:moveTo>
                <a:cubicBezTo>
                  <a:pt x="9315" y="9845"/>
                  <a:pt x="9315" y="9845"/>
                  <a:pt x="9315" y="9845"/>
                </a:cubicBezTo>
                <a:cubicBezTo>
                  <a:pt x="9315" y="9992"/>
                  <a:pt x="9180" y="10139"/>
                  <a:pt x="9045" y="10139"/>
                </a:cubicBezTo>
                <a:cubicBezTo>
                  <a:pt x="8775" y="10139"/>
                  <a:pt x="8640" y="9992"/>
                  <a:pt x="8640" y="9845"/>
                </a:cubicBezTo>
                <a:cubicBezTo>
                  <a:pt x="8640" y="8963"/>
                  <a:pt x="8640" y="8963"/>
                  <a:pt x="8640" y="8963"/>
                </a:cubicBezTo>
                <a:cubicBezTo>
                  <a:pt x="8640" y="8816"/>
                  <a:pt x="8775" y="8669"/>
                  <a:pt x="9045" y="8669"/>
                </a:cubicBezTo>
                <a:cubicBezTo>
                  <a:pt x="9180" y="8669"/>
                  <a:pt x="9315" y="8816"/>
                  <a:pt x="9315" y="896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42" name="Freeform 1950"/>
          <p:cNvSpPr/>
          <p:nvPr/>
        </p:nvSpPr>
        <p:spPr>
          <a:xfrm>
            <a:off x="20331546" y="9400888"/>
            <a:ext cx="909205" cy="10997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92" y="17955"/>
                </a:moveTo>
                <a:cubicBezTo>
                  <a:pt x="12180" y="17955"/>
                  <a:pt x="11531" y="18495"/>
                  <a:pt x="11531" y="19305"/>
                </a:cubicBezTo>
                <a:cubicBezTo>
                  <a:pt x="11531" y="19980"/>
                  <a:pt x="12180" y="20520"/>
                  <a:pt x="12992" y="20520"/>
                </a:cubicBezTo>
                <a:cubicBezTo>
                  <a:pt x="13967" y="20520"/>
                  <a:pt x="14617" y="19980"/>
                  <a:pt x="14617" y="19305"/>
                </a:cubicBezTo>
                <a:cubicBezTo>
                  <a:pt x="14617" y="18495"/>
                  <a:pt x="13967" y="17955"/>
                  <a:pt x="12992" y="17955"/>
                </a:cubicBezTo>
                <a:close/>
                <a:moveTo>
                  <a:pt x="12992" y="19845"/>
                </a:moveTo>
                <a:cubicBezTo>
                  <a:pt x="12668" y="19845"/>
                  <a:pt x="12343" y="19575"/>
                  <a:pt x="12343" y="19305"/>
                </a:cubicBezTo>
                <a:cubicBezTo>
                  <a:pt x="12343" y="18900"/>
                  <a:pt x="12668" y="18765"/>
                  <a:pt x="12992" y="18765"/>
                </a:cubicBezTo>
                <a:cubicBezTo>
                  <a:pt x="13480" y="18765"/>
                  <a:pt x="13642" y="18900"/>
                  <a:pt x="13642" y="19305"/>
                </a:cubicBezTo>
                <a:cubicBezTo>
                  <a:pt x="13642" y="19575"/>
                  <a:pt x="13480" y="19845"/>
                  <a:pt x="12992" y="19845"/>
                </a:cubicBezTo>
                <a:close/>
                <a:moveTo>
                  <a:pt x="4060" y="7425"/>
                </a:moveTo>
                <a:cubicBezTo>
                  <a:pt x="4547" y="7020"/>
                  <a:pt x="4547" y="6345"/>
                  <a:pt x="4060" y="5940"/>
                </a:cubicBezTo>
                <a:cubicBezTo>
                  <a:pt x="3735" y="5670"/>
                  <a:pt x="3735" y="5670"/>
                  <a:pt x="3735" y="5670"/>
                </a:cubicBezTo>
                <a:cubicBezTo>
                  <a:pt x="6821" y="3105"/>
                  <a:pt x="6821" y="3105"/>
                  <a:pt x="6821" y="3105"/>
                </a:cubicBezTo>
                <a:cubicBezTo>
                  <a:pt x="7146" y="3375"/>
                  <a:pt x="7146" y="3375"/>
                  <a:pt x="7146" y="3375"/>
                </a:cubicBezTo>
                <a:cubicBezTo>
                  <a:pt x="7633" y="3780"/>
                  <a:pt x="8445" y="3780"/>
                  <a:pt x="8932" y="3375"/>
                </a:cubicBezTo>
                <a:cubicBezTo>
                  <a:pt x="9257" y="3105"/>
                  <a:pt x="9257" y="3105"/>
                  <a:pt x="9257" y="3105"/>
                </a:cubicBezTo>
                <a:cubicBezTo>
                  <a:pt x="10719" y="4320"/>
                  <a:pt x="10719" y="4320"/>
                  <a:pt x="10719" y="4320"/>
                </a:cubicBezTo>
                <a:cubicBezTo>
                  <a:pt x="10881" y="4455"/>
                  <a:pt x="10881" y="4725"/>
                  <a:pt x="10719" y="4860"/>
                </a:cubicBezTo>
                <a:cubicBezTo>
                  <a:pt x="10556" y="4995"/>
                  <a:pt x="10394" y="4995"/>
                  <a:pt x="10232" y="4860"/>
                </a:cubicBezTo>
                <a:cubicBezTo>
                  <a:pt x="9257" y="4050"/>
                  <a:pt x="9257" y="4050"/>
                  <a:pt x="9257" y="4050"/>
                </a:cubicBezTo>
                <a:cubicBezTo>
                  <a:pt x="8445" y="4455"/>
                  <a:pt x="7471" y="4455"/>
                  <a:pt x="6821" y="4050"/>
                </a:cubicBezTo>
                <a:cubicBezTo>
                  <a:pt x="4872" y="5670"/>
                  <a:pt x="4872" y="5670"/>
                  <a:pt x="4872" y="5670"/>
                </a:cubicBezTo>
                <a:cubicBezTo>
                  <a:pt x="5359" y="6210"/>
                  <a:pt x="5359" y="7020"/>
                  <a:pt x="4872" y="7695"/>
                </a:cubicBezTo>
                <a:cubicBezTo>
                  <a:pt x="5847" y="8505"/>
                  <a:pt x="5847" y="8505"/>
                  <a:pt x="5847" y="8505"/>
                </a:cubicBezTo>
                <a:cubicBezTo>
                  <a:pt x="6009" y="8640"/>
                  <a:pt x="6009" y="8775"/>
                  <a:pt x="5847" y="8910"/>
                </a:cubicBezTo>
                <a:cubicBezTo>
                  <a:pt x="5847" y="9045"/>
                  <a:pt x="5684" y="9045"/>
                  <a:pt x="5522" y="9045"/>
                </a:cubicBezTo>
                <a:cubicBezTo>
                  <a:pt x="5359" y="9045"/>
                  <a:pt x="5359" y="9045"/>
                  <a:pt x="5197" y="8910"/>
                </a:cubicBezTo>
                <a:cubicBezTo>
                  <a:pt x="3735" y="7695"/>
                  <a:pt x="3735" y="7695"/>
                  <a:pt x="3735" y="7695"/>
                </a:cubicBezTo>
                <a:lnTo>
                  <a:pt x="4060" y="7425"/>
                </a:lnTo>
                <a:close/>
                <a:moveTo>
                  <a:pt x="15753" y="9450"/>
                </a:moveTo>
                <a:cubicBezTo>
                  <a:pt x="15591" y="9315"/>
                  <a:pt x="15591" y="9045"/>
                  <a:pt x="15753" y="8910"/>
                </a:cubicBezTo>
                <a:cubicBezTo>
                  <a:pt x="15916" y="8775"/>
                  <a:pt x="16078" y="8775"/>
                  <a:pt x="16403" y="8910"/>
                </a:cubicBezTo>
                <a:cubicBezTo>
                  <a:pt x="17865" y="10260"/>
                  <a:pt x="17865" y="10260"/>
                  <a:pt x="17865" y="10260"/>
                </a:cubicBezTo>
                <a:cubicBezTo>
                  <a:pt x="17540" y="10530"/>
                  <a:pt x="17540" y="10530"/>
                  <a:pt x="17540" y="10530"/>
                </a:cubicBezTo>
                <a:cubicBezTo>
                  <a:pt x="17053" y="10935"/>
                  <a:pt x="17053" y="11610"/>
                  <a:pt x="17540" y="12015"/>
                </a:cubicBezTo>
                <a:cubicBezTo>
                  <a:pt x="17865" y="12285"/>
                  <a:pt x="17865" y="12285"/>
                  <a:pt x="17865" y="12285"/>
                </a:cubicBezTo>
                <a:cubicBezTo>
                  <a:pt x="14779" y="14850"/>
                  <a:pt x="14779" y="14850"/>
                  <a:pt x="14779" y="14850"/>
                </a:cubicBezTo>
                <a:cubicBezTo>
                  <a:pt x="14454" y="14580"/>
                  <a:pt x="14454" y="14580"/>
                  <a:pt x="14454" y="14580"/>
                </a:cubicBezTo>
                <a:cubicBezTo>
                  <a:pt x="13967" y="14175"/>
                  <a:pt x="13155" y="14175"/>
                  <a:pt x="12668" y="14580"/>
                </a:cubicBezTo>
                <a:cubicBezTo>
                  <a:pt x="12343" y="14850"/>
                  <a:pt x="12343" y="14850"/>
                  <a:pt x="12343" y="14850"/>
                </a:cubicBezTo>
                <a:cubicBezTo>
                  <a:pt x="10719" y="13635"/>
                  <a:pt x="10719" y="13635"/>
                  <a:pt x="10719" y="13635"/>
                </a:cubicBezTo>
                <a:cubicBezTo>
                  <a:pt x="10556" y="13365"/>
                  <a:pt x="10556" y="13230"/>
                  <a:pt x="10719" y="13095"/>
                </a:cubicBezTo>
                <a:cubicBezTo>
                  <a:pt x="10881" y="12960"/>
                  <a:pt x="11206" y="12960"/>
                  <a:pt x="11368" y="13095"/>
                </a:cubicBezTo>
                <a:cubicBezTo>
                  <a:pt x="12343" y="13905"/>
                  <a:pt x="12343" y="13905"/>
                  <a:pt x="12343" y="13905"/>
                </a:cubicBezTo>
                <a:cubicBezTo>
                  <a:pt x="12992" y="13500"/>
                  <a:pt x="14129" y="13500"/>
                  <a:pt x="14779" y="13905"/>
                </a:cubicBezTo>
                <a:cubicBezTo>
                  <a:pt x="16728" y="12285"/>
                  <a:pt x="16728" y="12285"/>
                  <a:pt x="16728" y="12285"/>
                </a:cubicBezTo>
                <a:cubicBezTo>
                  <a:pt x="16241" y="11610"/>
                  <a:pt x="16241" y="10935"/>
                  <a:pt x="16728" y="10260"/>
                </a:cubicBezTo>
                <a:lnTo>
                  <a:pt x="15753" y="9450"/>
                </a:lnTo>
                <a:close/>
                <a:moveTo>
                  <a:pt x="18514" y="10935"/>
                </a:moveTo>
                <a:cubicBezTo>
                  <a:pt x="18677" y="10935"/>
                  <a:pt x="19002" y="11070"/>
                  <a:pt x="19002" y="11205"/>
                </a:cubicBezTo>
                <a:cubicBezTo>
                  <a:pt x="19002" y="11475"/>
                  <a:pt x="18677" y="11610"/>
                  <a:pt x="18514" y="11610"/>
                </a:cubicBezTo>
                <a:cubicBezTo>
                  <a:pt x="18189" y="11610"/>
                  <a:pt x="18027" y="11475"/>
                  <a:pt x="18027" y="11205"/>
                </a:cubicBezTo>
                <a:cubicBezTo>
                  <a:pt x="18027" y="11070"/>
                  <a:pt x="18189" y="10935"/>
                  <a:pt x="18514" y="10935"/>
                </a:cubicBezTo>
                <a:close/>
                <a:moveTo>
                  <a:pt x="13480" y="14985"/>
                </a:moveTo>
                <a:cubicBezTo>
                  <a:pt x="13805" y="14985"/>
                  <a:pt x="13967" y="15120"/>
                  <a:pt x="13967" y="15390"/>
                </a:cubicBezTo>
                <a:cubicBezTo>
                  <a:pt x="13967" y="15525"/>
                  <a:pt x="13805" y="15660"/>
                  <a:pt x="13480" y="15660"/>
                </a:cubicBezTo>
                <a:cubicBezTo>
                  <a:pt x="13317" y="15660"/>
                  <a:pt x="13155" y="15525"/>
                  <a:pt x="13155" y="15390"/>
                </a:cubicBezTo>
                <a:cubicBezTo>
                  <a:pt x="13155" y="15120"/>
                  <a:pt x="13317" y="14985"/>
                  <a:pt x="13480" y="14985"/>
                </a:cubicBezTo>
                <a:close/>
                <a:moveTo>
                  <a:pt x="7633" y="2835"/>
                </a:moveTo>
                <a:cubicBezTo>
                  <a:pt x="7471" y="2700"/>
                  <a:pt x="7633" y="2430"/>
                  <a:pt x="7795" y="2295"/>
                </a:cubicBezTo>
                <a:cubicBezTo>
                  <a:pt x="7958" y="2160"/>
                  <a:pt x="8283" y="2160"/>
                  <a:pt x="8445" y="2295"/>
                </a:cubicBezTo>
                <a:cubicBezTo>
                  <a:pt x="8608" y="2430"/>
                  <a:pt x="8445" y="2700"/>
                  <a:pt x="8283" y="2835"/>
                </a:cubicBezTo>
                <a:cubicBezTo>
                  <a:pt x="8120" y="2970"/>
                  <a:pt x="7795" y="2970"/>
                  <a:pt x="7633" y="2835"/>
                </a:cubicBezTo>
                <a:close/>
                <a:moveTo>
                  <a:pt x="3086" y="6345"/>
                </a:moveTo>
                <a:cubicBezTo>
                  <a:pt x="3248" y="6345"/>
                  <a:pt x="3573" y="6480"/>
                  <a:pt x="3573" y="6615"/>
                </a:cubicBezTo>
                <a:cubicBezTo>
                  <a:pt x="3573" y="6885"/>
                  <a:pt x="3248" y="7020"/>
                  <a:pt x="3086" y="7020"/>
                </a:cubicBezTo>
                <a:cubicBezTo>
                  <a:pt x="2923" y="7020"/>
                  <a:pt x="2598" y="6885"/>
                  <a:pt x="2598" y="6615"/>
                </a:cubicBezTo>
                <a:cubicBezTo>
                  <a:pt x="2598" y="6480"/>
                  <a:pt x="2923" y="6345"/>
                  <a:pt x="3086" y="6345"/>
                </a:cubicBezTo>
                <a:close/>
                <a:moveTo>
                  <a:pt x="20301" y="13500"/>
                </a:moveTo>
                <a:cubicBezTo>
                  <a:pt x="20301" y="13095"/>
                  <a:pt x="20138" y="12825"/>
                  <a:pt x="20138" y="12555"/>
                </a:cubicBezTo>
                <a:cubicBezTo>
                  <a:pt x="21600" y="11205"/>
                  <a:pt x="21600" y="11205"/>
                  <a:pt x="21600" y="11205"/>
                </a:cubicBezTo>
                <a:cubicBezTo>
                  <a:pt x="19651" y="9585"/>
                  <a:pt x="19651" y="9585"/>
                  <a:pt x="19651" y="9585"/>
                </a:cubicBezTo>
                <a:cubicBezTo>
                  <a:pt x="19976" y="9315"/>
                  <a:pt x="20301" y="8910"/>
                  <a:pt x="20301" y="8370"/>
                </a:cubicBezTo>
                <a:cubicBezTo>
                  <a:pt x="20301" y="7425"/>
                  <a:pt x="19326" y="6750"/>
                  <a:pt x="18352" y="6750"/>
                </a:cubicBezTo>
                <a:cubicBezTo>
                  <a:pt x="18189" y="6750"/>
                  <a:pt x="18189" y="6750"/>
                  <a:pt x="18027" y="6750"/>
                </a:cubicBezTo>
                <a:cubicBezTo>
                  <a:pt x="18027" y="6750"/>
                  <a:pt x="18027" y="6615"/>
                  <a:pt x="18027" y="6615"/>
                </a:cubicBezTo>
                <a:cubicBezTo>
                  <a:pt x="18027" y="5670"/>
                  <a:pt x="17215" y="4995"/>
                  <a:pt x="16078" y="4995"/>
                </a:cubicBezTo>
                <a:cubicBezTo>
                  <a:pt x="16078" y="4995"/>
                  <a:pt x="15916" y="4995"/>
                  <a:pt x="15916" y="4995"/>
                </a:cubicBezTo>
                <a:cubicBezTo>
                  <a:pt x="15916" y="4860"/>
                  <a:pt x="15916" y="4860"/>
                  <a:pt x="15916" y="4725"/>
                </a:cubicBezTo>
                <a:cubicBezTo>
                  <a:pt x="15916" y="3915"/>
                  <a:pt x="14941" y="3105"/>
                  <a:pt x="13967" y="3105"/>
                </a:cubicBezTo>
                <a:cubicBezTo>
                  <a:pt x="13805" y="3105"/>
                  <a:pt x="13805" y="3105"/>
                  <a:pt x="13642" y="3105"/>
                </a:cubicBezTo>
                <a:cubicBezTo>
                  <a:pt x="13642" y="3105"/>
                  <a:pt x="13642" y="2970"/>
                  <a:pt x="13642" y="2970"/>
                </a:cubicBezTo>
                <a:cubicBezTo>
                  <a:pt x="13642" y="2025"/>
                  <a:pt x="12992" y="1350"/>
                  <a:pt x="11856" y="1350"/>
                </a:cubicBezTo>
                <a:cubicBezTo>
                  <a:pt x="11368" y="1350"/>
                  <a:pt x="10719" y="1485"/>
                  <a:pt x="10394" y="1890"/>
                </a:cubicBezTo>
                <a:cubicBezTo>
                  <a:pt x="8120" y="0"/>
                  <a:pt x="8120" y="0"/>
                  <a:pt x="8120" y="0"/>
                </a:cubicBezTo>
                <a:cubicBezTo>
                  <a:pt x="0" y="6615"/>
                  <a:pt x="0" y="6615"/>
                  <a:pt x="0" y="6615"/>
                </a:cubicBezTo>
                <a:cubicBezTo>
                  <a:pt x="4060" y="9990"/>
                  <a:pt x="4060" y="9990"/>
                  <a:pt x="4060" y="9990"/>
                </a:cubicBezTo>
                <a:cubicBezTo>
                  <a:pt x="3735" y="10260"/>
                  <a:pt x="3735" y="10530"/>
                  <a:pt x="3735" y="10935"/>
                </a:cubicBezTo>
                <a:cubicBezTo>
                  <a:pt x="3735" y="11475"/>
                  <a:pt x="4060" y="12015"/>
                  <a:pt x="4547" y="12285"/>
                </a:cubicBezTo>
                <a:cubicBezTo>
                  <a:pt x="4547" y="12285"/>
                  <a:pt x="4547" y="12285"/>
                  <a:pt x="4710" y="12420"/>
                </a:cubicBezTo>
                <a:cubicBezTo>
                  <a:pt x="9420" y="16200"/>
                  <a:pt x="9420" y="16200"/>
                  <a:pt x="9420" y="16200"/>
                </a:cubicBezTo>
                <a:cubicBezTo>
                  <a:pt x="9420" y="16875"/>
                  <a:pt x="9420" y="16875"/>
                  <a:pt x="9420" y="16875"/>
                </a:cubicBezTo>
                <a:cubicBezTo>
                  <a:pt x="8445" y="16875"/>
                  <a:pt x="8445" y="16875"/>
                  <a:pt x="8445" y="16875"/>
                </a:cubicBezTo>
                <a:cubicBezTo>
                  <a:pt x="8445" y="21600"/>
                  <a:pt x="8445" y="21600"/>
                  <a:pt x="8445" y="21600"/>
                </a:cubicBezTo>
                <a:cubicBezTo>
                  <a:pt x="16241" y="21600"/>
                  <a:pt x="16241" y="21600"/>
                  <a:pt x="16241" y="21600"/>
                </a:cubicBezTo>
                <a:cubicBezTo>
                  <a:pt x="19814" y="21600"/>
                  <a:pt x="19814" y="21600"/>
                  <a:pt x="19814" y="21600"/>
                </a:cubicBezTo>
                <a:cubicBezTo>
                  <a:pt x="19814" y="16875"/>
                  <a:pt x="19814" y="16875"/>
                  <a:pt x="19814" y="16875"/>
                </a:cubicBezTo>
                <a:cubicBezTo>
                  <a:pt x="19002" y="16875"/>
                  <a:pt x="19002" y="16875"/>
                  <a:pt x="19002" y="16875"/>
                </a:cubicBezTo>
                <a:cubicBezTo>
                  <a:pt x="19002" y="15795"/>
                  <a:pt x="19002" y="15795"/>
                  <a:pt x="19002" y="15795"/>
                </a:cubicBezTo>
                <a:cubicBezTo>
                  <a:pt x="19814" y="15255"/>
                  <a:pt x="20301" y="14310"/>
                  <a:pt x="20301" y="13500"/>
                </a:cubicBezTo>
                <a:close/>
                <a:moveTo>
                  <a:pt x="4547" y="10935"/>
                </a:moveTo>
                <a:cubicBezTo>
                  <a:pt x="4547" y="10665"/>
                  <a:pt x="4710" y="10530"/>
                  <a:pt x="4872" y="10260"/>
                </a:cubicBezTo>
                <a:cubicBezTo>
                  <a:pt x="4872" y="10260"/>
                  <a:pt x="4872" y="10260"/>
                  <a:pt x="4872" y="10260"/>
                </a:cubicBezTo>
                <a:cubicBezTo>
                  <a:pt x="5035" y="10125"/>
                  <a:pt x="5197" y="10125"/>
                  <a:pt x="5522" y="9990"/>
                </a:cubicBezTo>
                <a:cubicBezTo>
                  <a:pt x="5522" y="9990"/>
                  <a:pt x="5522" y="9990"/>
                  <a:pt x="5684" y="9990"/>
                </a:cubicBezTo>
                <a:cubicBezTo>
                  <a:pt x="6659" y="9990"/>
                  <a:pt x="6659" y="9990"/>
                  <a:pt x="6659" y="9990"/>
                </a:cubicBezTo>
                <a:cubicBezTo>
                  <a:pt x="10069" y="9990"/>
                  <a:pt x="10069" y="9990"/>
                  <a:pt x="10069" y="9990"/>
                </a:cubicBezTo>
                <a:cubicBezTo>
                  <a:pt x="10556" y="9990"/>
                  <a:pt x="11044" y="10395"/>
                  <a:pt x="11044" y="10935"/>
                </a:cubicBezTo>
                <a:cubicBezTo>
                  <a:pt x="11044" y="10935"/>
                  <a:pt x="11044" y="11070"/>
                  <a:pt x="11044" y="11070"/>
                </a:cubicBezTo>
                <a:cubicBezTo>
                  <a:pt x="11044" y="11475"/>
                  <a:pt x="10556" y="11745"/>
                  <a:pt x="10069" y="11880"/>
                </a:cubicBezTo>
                <a:cubicBezTo>
                  <a:pt x="9907" y="11880"/>
                  <a:pt x="9907" y="11880"/>
                  <a:pt x="9907" y="11880"/>
                </a:cubicBezTo>
                <a:cubicBezTo>
                  <a:pt x="7471" y="11880"/>
                  <a:pt x="7471" y="11880"/>
                  <a:pt x="7471" y="11880"/>
                </a:cubicBezTo>
                <a:cubicBezTo>
                  <a:pt x="6171" y="11880"/>
                  <a:pt x="6171" y="11880"/>
                  <a:pt x="6171" y="11880"/>
                </a:cubicBezTo>
                <a:cubicBezTo>
                  <a:pt x="5684" y="11880"/>
                  <a:pt x="5684" y="11880"/>
                  <a:pt x="5684" y="11880"/>
                </a:cubicBezTo>
                <a:cubicBezTo>
                  <a:pt x="5035" y="11880"/>
                  <a:pt x="4547" y="11475"/>
                  <a:pt x="4547" y="10935"/>
                </a:cubicBezTo>
                <a:close/>
                <a:moveTo>
                  <a:pt x="8283" y="6885"/>
                </a:moveTo>
                <a:cubicBezTo>
                  <a:pt x="9744" y="5805"/>
                  <a:pt x="11856" y="5805"/>
                  <a:pt x="13317" y="6885"/>
                </a:cubicBezTo>
                <a:cubicBezTo>
                  <a:pt x="13967" y="7425"/>
                  <a:pt x="14292" y="8235"/>
                  <a:pt x="14292" y="8910"/>
                </a:cubicBezTo>
                <a:cubicBezTo>
                  <a:pt x="14292" y="9720"/>
                  <a:pt x="13967" y="10395"/>
                  <a:pt x="13317" y="11070"/>
                </a:cubicBezTo>
                <a:cubicBezTo>
                  <a:pt x="12830" y="11340"/>
                  <a:pt x="12343" y="11610"/>
                  <a:pt x="11693" y="11745"/>
                </a:cubicBezTo>
                <a:cubicBezTo>
                  <a:pt x="11693" y="11745"/>
                  <a:pt x="11693" y="11610"/>
                  <a:pt x="11856" y="11610"/>
                </a:cubicBezTo>
                <a:cubicBezTo>
                  <a:pt x="11856" y="11610"/>
                  <a:pt x="11856" y="11610"/>
                  <a:pt x="11856" y="11475"/>
                </a:cubicBezTo>
                <a:cubicBezTo>
                  <a:pt x="11856" y="11475"/>
                  <a:pt x="11856" y="11340"/>
                  <a:pt x="11856" y="11340"/>
                </a:cubicBezTo>
                <a:cubicBezTo>
                  <a:pt x="11856" y="11205"/>
                  <a:pt x="11856" y="11205"/>
                  <a:pt x="11856" y="11205"/>
                </a:cubicBezTo>
                <a:cubicBezTo>
                  <a:pt x="12018" y="11070"/>
                  <a:pt x="12018" y="11070"/>
                  <a:pt x="12018" y="10935"/>
                </a:cubicBezTo>
                <a:cubicBezTo>
                  <a:pt x="12018" y="9990"/>
                  <a:pt x="11044" y="9315"/>
                  <a:pt x="10069" y="9315"/>
                </a:cubicBezTo>
                <a:cubicBezTo>
                  <a:pt x="7308" y="9315"/>
                  <a:pt x="7308" y="9315"/>
                  <a:pt x="7308" y="9315"/>
                </a:cubicBezTo>
                <a:cubicBezTo>
                  <a:pt x="7146" y="8370"/>
                  <a:pt x="7633" y="7560"/>
                  <a:pt x="8283" y="6885"/>
                </a:cubicBezTo>
                <a:close/>
                <a:moveTo>
                  <a:pt x="19326" y="8370"/>
                </a:moveTo>
                <a:cubicBezTo>
                  <a:pt x="19326" y="8640"/>
                  <a:pt x="19164" y="8910"/>
                  <a:pt x="19002" y="9045"/>
                </a:cubicBezTo>
                <a:cubicBezTo>
                  <a:pt x="17377" y="7830"/>
                  <a:pt x="17377" y="7830"/>
                  <a:pt x="17377" y="7830"/>
                </a:cubicBezTo>
                <a:cubicBezTo>
                  <a:pt x="17702" y="7560"/>
                  <a:pt x="18027" y="7425"/>
                  <a:pt x="18352" y="7425"/>
                </a:cubicBezTo>
                <a:cubicBezTo>
                  <a:pt x="18839" y="7425"/>
                  <a:pt x="19326" y="7830"/>
                  <a:pt x="19326" y="8370"/>
                </a:cubicBezTo>
                <a:close/>
                <a:moveTo>
                  <a:pt x="17215" y="6615"/>
                </a:moveTo>
                <a:cubicBezTo>
                  <a:pt x="17215" y="6885"/>
                  <a:pt x="17053" y="7155"/>
                  <a:pt x="16728" y="7290"/>
                </a:cubicBezTo>
                <a:cubicBezTo>
                  <a:pt x="15266" y="5940"/>
                  <a:pt x="15266" y="5940"/>
                  <a:pt x="15266" y="5940"/>
                </a:cubicBezTo>
                <a:cubicBezTo>
                  <a:pt x="15429" y="5805"/>
                  <a:pt x="15753" y="5670"/>
                  <a:pt x="16078" y="5670"/>
                </a:cubicBezTo>
                <a:cubicBezTo>
                  <a:pt x="16728" y="5670"/>
                  <a:pt x="17215" y="6075"/>
                  <a:pt x="17215" y="6615"/>
                </a:cubicBezTo>
                <a:close/>
                <a:moveTo>
                  <a:pt x="14941" y="4725"/>
                </a:moveTo>
                <a:cubicBezTo>
                  <a:pt x="14941" y="4995"/>
                  <a:pt x="14941" y="5265"/>
                  <a:pt x="14617" y="5400"/>
                </a:cubicBezTo>
                <a:cubicBezTo>
                  <a:pt x="13155" y="4185"/>
                  <a:pt x="13155" y="4185"/>
                  <a:pt x="13155" y="4185"/>
                </a:cubicBezTo>
                <a:cubicBezTo>
                  <a:pt x="13317" y="3915"/>
                  <a:pt x="13642" y="3915"/>
                  <a:pt x="13967" y="3915"/>
                </a:cubicBezTo>
                <a:cubicBezTo>
                  <a:pt x="14454" y="3915"/>
                  <a:pt x="14941" y="4320"/>
                  <a:pt x="14941" y="4725"/>
                </a:cubicBezTo>
                <a:close/>
                <a:moveTo>
                  <a:pt x="11856" y="2025"/>
                </a:moveTo>
                <a:cubicBezTo>
                  <a:pt x="12505" y="2025"/>
                  <a:pt x="12830" y="2565"/>
                  <a:pt x="12830" y="2970"/>
                </a:cubicBezTo>
                <a:cubicBezTo>
                  <a:pt x="12830" y="3240"/>
                  <a:pt x="12668" y="3510"/>
                  <a:pt x="12505" y="3645"/>
                </a:cubicBezTo>
                <a:cubicBezTo>
                  <a:pt x="11044" y="2295"/>
                  <a:pt x="11044" y="2295"/>
                  <a:pt x="11044" y="2295"/>
                </a:cubicBezTo>
                <a:cubicBezTo>
                  <a:pt x="11206" y="2160"/>
                  <a:pt x="11531" y="2025"/>
                  <a:pt x="11856" y="2025"/>
                </a:cubicBezTo>
                <a:close/>
                <a:moveTo>
                  <a:pt x="8120" y="1080"/>
                </a:moveTo>
                <a:cubicBezTo>
                  <a:pt x="9907" y="2430"/>
                  <a:pt x="9907" y="2430"/>
                  <a:pt x="9907" y="2430"/>
                </a:cubicBezTo>
                <a:cubicBezTo>
                  <a:pt x="9907" y="2565"/>
                  <a:pt x="9907" y="2565"/>
                  <a:pt x="9907" y="2565"/>
                </a:cubicBezTo>
                <a:cubicBezTo>
                  <a:pt x="12018" y="4320"/>
                  <a:pt x="12018" y="4320"/>
                  <a:pt x="12018" y="4320"/>
                </a:cubicBezTo>
                <a:cubicBezTo>
                  <a:pt x="12180" y="4590"/>
                  <a:pt x="12180" y="4590"/>
                  <a:pt x="12180" y="4590"/>
                </a:cubicBezTo>
                <a:cubicBezTo>
                  <a:pt x="14129" y="6210"/>
                  <a:pt x="14129" y="6210"/>
                  <a:pt x="14129" y="6210"/>
                </a:cubicBezTo>
                <a:cubicBezTo>
                  <a:pt x="14454" y="6345"/>
                  <a:pt x="14454" y="6345"/>
                  <a:pt x="14454" y="6345"/>
                </a:cubicBezTo>
                <a:cubicBezTo>
                  <a:pt x="16403" y="7965"/>
                  <a:pt x="16403" y="7965"/>
                  <a:pt x="16403" y="7965"/>
                </a:cubicBezTo>
                <a:cubicBezTo>
                  <a:pt x="16565" y="8100"/>
                  <a:pt x="16565" y="8100"/>
                  <a:pt x="16565" y="8100"/>
                </a:cubicBezTo>
                <a:cubicBezTo>
                  <a:pt x="18839" y="9990"/>
                  <a:pt x="18839" y="9990"/>
                  <a:pt x="18839" y="9990"/>
                </a:cubicBezTo>
                <a:cubicBezTo>
                  <a:pt x="18839" y="9990"/>
                  <a:pt x="18839" y="9990"/>
                  <a:pt x="18839" y="9990"/>
                </a:cubicBezTo>
                <a:cubicBezTo>
                  <a:pt x="20301" y="11205"/>
                  <a:pt x="20301" y="11205"/>
                  <a:pt x="20301" y="11205"/>
                </a:cubicBezTo>
                <a:cubicBezTo>
                  <a:pt x="13642" y="16875"/>
                  <a:pt x="13642" y="16875"/>
                  <a:pt x="13642" y="16875"/>
                </a:cubicBezTo>
                <a:cubicBezTo>
                  <a:pt x="13480" y="16875"/>
                  <a:pt x="13480" y="16875"/>
                  <a:pt x="13480" y="16875"/>
                </a:cubicBezTo>
                <a:cubicBezTo>
                  <a:pt x="8283" y="12555"/>
                  <a:pt x="8283" y="12555"/>
                  <a:pt x="8283" y="12555"/>
                </a:cubicBezTo>
                <a:cubicBezTo>
                  <a:pt x="10069" y="12555"/>
                  <a:pt x="10069" y="12555"/>
                  <a:pt x="10069" y="12555"/>
                </a:cubicBezTo>
                <a:cubicBezTo>
                  <a:pt x="10069" y="12555"/>
                  <a:pt x="10069" y="12555"/>
                  <a:pt x="10069" y="12555"/>
                </a:cubicBezTo>
                <a:cubicBezTo>
                  <a:pt x="10394" y="12555"/>
                  <a:pt x="10556" y="12555"/>
                  <a:pt x="10719" y="12555"/>
                </a:cubicBezTo>
                <a:cubicBezTo>
                  <a:pt x="11856" y="12555"/>
                  <a:pt x="12992" y="12150"/>
                  <a:pt x="13805" y="11475"/>
                </a:cubicBezTo>
                <a:cubicBezTo>
                  <a:pt x="14617" y="10800"/>
                  <a:pt x="15104" y="9990"/>
                  <a:pt x="15104" y="8910"/>
                </a:cubicBezTo>
                <a:cubicBezTo>
                  <a:pt x="15104" y="7965"/>
                  <a:pt x="14617" y="7020"/>
                  <a:pt x="13805" y="6345"/>
                </a:cubicBezTo>
                <a:cubicBezTo>
                  <a:pt x="12180" y="4995"/>
                  <a:pt x="9420" y="4995"/>
                  <a:pt x="7633" y="6345"/>
                </a:cubicBezTo>
                <a:cubicBezTo>
                  <a:pt x="6821" y="7155"/>
                  <a:pt x="6334" y="8235"/>
                  <a:pt x="6496" y="9315"/>
                </a:cubicBezTo>
                <a:cubicBezTo>
                  <a:pt x="5684" y="9315"/>
                  <a:pt x="5684" y="9315"/>
                  <a:pt x="5684" y="9315"/>
                </a:cubicBezTo>
                <a:cubicBezTo>
                  <a:pt x="5522" y="9315"/>
                  <a:pt x="5359" y="9315"/>
                  <a:pt x="5359" y="9315"/>
                </a:cubicBezTo>
                <a:cubicBezTo>
                  <a:pt x="5197" y="9315"/>
                  <a:pt x="5197" y="9315"/>
                  <a:pt x="5197" y="9315"/>
                </a:cubicBezTo>
                <a:cubicBezTo>
                  <a:pt x="5197" y="9315"/>
                  <a:pt x="5035" y="9315"/>
                  <a:pt x="5035" y="9450"/>
                </a:cubicBezTo>
                <a:cubicBezTo>
                  <a:pt x="4872" y="9450"/>
                  <a:pt x="4872" y="9450"/>
                  <a:pt x="4710" y="9450"/>
                </a:cubicBezTo>
                <a:cubicBezTo>
                  <a:pt x="4710" y="9450"/>
                  <a:pt x="4710" y="9450"/>
                  <a:pt x="4710" y="9450"/>
                </a:cubicBezTo>
                <a:cubicBezTo>
                  <a:pt x="1299" y="6615"/>
                  <a:pt x="1299" y="6615"/>
                  <a:pt x="1299" y="6615"/>
                </a:cubicBezTo>
                <a:lnTo>
                  <a:pt x="8120" y="1080"/>
                </a:lnTo>
                <a:close/>
                <a:moveTo>
                  <a:pt x="10069" y="15795"/>
                </a:moveTo>
                <a:cubicBezTo>
                  <a:pt x="10069" y="15795"/>
                  <a:pt x="10069" y="15795"/>
                  <a:pt x="9907" y="15795"/>
                </a:cubicBezTo>
                <a:cubicBezTo>
                  <a:pt x="6171" y="12555"/>
                  <a:pt x="6171" y="12555"/>
                  <a:pt x="6171" y="12555"/>
                </a:cubicBezTo>
                <a:cubicBezTo>
                  <a:pt x="7146" y="12555"/>
                  <a:pt x="7146" y="12555"/>
                  <a:pt x="7146" y="12555"/>
                </a:cubicBezTo>
                <a:cubicBezTo>
                  <a:pt x="12343" y="16875"/>
                  <a:pt x="12343" y="16875"/>
                  <a:pt x="12343" y="16875"/>
                </a:cubicBezTo>
                <a:cubicBezTo>
                  <a:pt x="10232" y="16875"/>
                  <a:pt x="10232" y="16875"/>
                  <a:pt x="10232" y="16875"/>
                </a:cubicBezTo>
                <a:cubicBezTo>
                  <a:pt x="10232" y="15930"/>
                  <a:pt x="10232" y="15930"/>
                  <a:pt x="10232" y="15930"/>
                </a:cubicBezTo>
                <a:lnTo>
                  <a:pt x="10069" y="15795"/>
                </a:lnTo>
                <a:close/>
                <a:moveTo>
                  <a:pt x="9420" y="20925"/>
                </a:moveTo>
                <a:cubicBezTo>
                  <a:pt x="9420" y="17550"/>
                  <a:pt x="9420" y="17550"/>
                  <a:pt x="9420" y="17550"/>
                </a:cubicBezTo>
                <a:cubicBezTo>
                  <a:pt x="12668" y="17550"/>
                  <a:pt x="12668" y="17550"/>
                  <a:pt x="12668" y="17550"/>
                </a:cubicBezTo>
                <a:cubicBezTo>
                  <a:pt x="12992" y="17550"/>
                  <a:pt x="12992" y="17550"/>
                  <a:pt x="12992" y="17550"/>
                </a:cubicBezTo>
                <a:cubicBezTo>
                  <a:pt x="13155" y="17550"/>
                  <a:pt x="13155" y="17685"/>
                  <a:pt x="13155" y="17685"/>
                </a:cubicBezTo>
                <a:cubicBezTo>
                  <a:pt x="13480" y="17955"/>
                  <a:pt x="13480" y="17955"/>
                  <a:pt x="13480" y="17955"/>
                </a:cubicBezTo>
                <a:cubicBezTo>
                  <a:pt x="13805" y="17685"/>
                  <a:pt x="13805" y="17685"/>
                  <a:pt x="13805" y="17685"/>
                </a:cubicBezTo>
                <a:cubicBezTo>
                  <a:pt x="14779" y="17955"/>
                  <a:pt x="15429" y="18765"/>
                  <a:pt x="15429" y="19575"/>
                </a:cubicBezTo>
                <a:cubicBezTo>
                  <a:pt x="15429" y="20925"/>
                  <a:pt x="15429" y="20925"/>
                  <a:pt x="15429" y="20925"/>
                </a:cubicBezTo>
                <a:lnTo>
                  <a:pt x="9420" y="20925"/>
                </a:lnTo>
                <a:close/>
                <a:moveTo>
                  <a:pt x="19002" y="20925"/>
                </a:moveTo>
                <a:cubicBezTo>
                  <a:pt x="16241" y="20925"/>
                  <a:pt x="16241" y="20925"/>
                  <a:pt x="16241" y="20925"/>
                </a:cubicBezTo>
                <a:cubicBezTo>
                  <a:pt x="16241" y="19575"/>
                  <a:pt x="16241" y="19575"/>
                  <a:pt x="16241" y="19575"/>
                </a:cubicBezTo>
                <a:cubicBezTo>
                  <a:pt x="16241" y="18900"/>
                  <a:pt x="15916" y="18090"/>
                  <a:pt x="15266" y="17550"/>
                </a:cubicBezTo>
                <a:cubicBezTo>
                  <a:pt x="19002" y="17550"/>
                  <a:pt x="19002" y="17550"/>
                  <a:pt x="19002" y="17550"/>
                </a:cubicBezTo>
                <a:lnTo>
                  <a:pt x="19002" y="20925"/>
                </a:lnTo>
                <a:close/>
                <a:moveTo>
                  <a:pt x="14779" y="16875"/>
                </a:moveTo>
                <a:cubicBezTo>
                  <a:pt x="16403" y="15525"/>
                  <a:pt x="16403" y="15525"/>
                  <a:pt x="16403" y="15525"/>
                </a:cubicBezTo>
                <a:cubicBezTo>
                  <a:pt x="19326" y="13095"/>
                  <a:pt x="19326" y="13095"/>
                  <a:pt x="19326" y="13095"/>
                </a:cubicBezTo>
                <a:cubicBezTo>
                  <a:pt x="19326" y="13230"/>
                  <a:pt x="19326" y="13365"/>
                  <a:pt x="19326" y="13500"/>
                </a:cubicBezTo>
                <a:cubicBezTo>
                  <a:pt x="19326" y="14175"/>
                  <a:pt x="19002" y="14850"/>
                  <a:pt x="18189" y="15390"/>
                </a:cubicBezTo>
                <a:cubicBezTo>
                  <a:pt x="18027" y="15390"/>
                  <a:pt x="18027" y="15390"/>
                  <a:pt x="18027" y="15390"/>
                </a:cubicBezTo>
                <a:cubicBezTo>
                  <a:pt x="18027" y="16875"/>
                  <a:pt x="18027" y="16875"/>
                  <a:pt x="18027" y="16875"/>
                </a:cubicBezTo>
                <a:lnTo>
                  <a:pt x="14779" y="168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43" name="Freeform 1951"/>
          <p:cNvSpPr/>
          <p:nvPr/>
        </p:nvSpPr>
        <p:spPr>
          <a:xfrm>
            <a:off x="20250728" y="10719955"/>
            <a:ext cx="1091047" cy="9294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14080"/>
                  <a:pt x="0" y="14080"/>
                  <a:pt x="0" y="14080"/>
                </a:cubicBezTo>
                <a:cubicBezTo>
                  <a:pt x="0" y="15040"/>
                  <a:pt x="0" y="15040"/>
                  <a:pt x="0" y="15040"/>
                </a:cubicBezTo>
                <a:cubicBezTo>
                  <a:pt x="0" y="15520"/>
                  <a:pt x="0" y="15520"/>
                  <a:pt x="0" y="15520"/>
                </a:cubicBezTo>
                <a:cubicBezTo>
                  <a:pt x="0" y="16320"/>
                  <a:pt x="0" y="16320"/>
                  <a:pt x="0" y="16320"/>
                </a:cubicBezTo>
                <a:cubicBezTo>
                  <a:pt x="0" y="16800"/>
                  <a:pt x="0" y="16800"/>
                  <a:pt x="0" y="16800"/>
                </a:cubicBezTo>
                <a:cubicBezTo>
                  <a:pt x="0" y="17600"/>
                  <a:pt x="0" y="17600"/>
                  <a:pt x="0" y="17600"/>
                </a:cubicBezTo>
                <a:cubicBezTo>
                  <a:pt x="0" y="18080"/>
                  <a:pt x="0" y="18080"/>
                  <a:pt x="0" y="18080"/>
                </a:cubicBezTo>
                <a:cubicBezTo>
                  <a:pt x="0" y="19040"/>
                  <a:pt x="0" y="19040"/>
                  <a:pt x="0" y="19040"/>
                </a:cubicBezTo>
                <a:cubicBezTo>
                  <a:pt x="0" y="19360"/>
                  <a:pt x="0" y="19360"/>
                  <a:pt x="0" y="19360"/>
                </a:cubicBezTo>
                <a:cubicBezTo>
                  <a:pt x="0" y="20320"/>
                  <a:pt x="0" y="20320"/>
                  <a:pt x="0" y="2032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0320"/>
                  <a:pt x="21600" y="20320"/>
                  <a:pt x="21600" y="20320"/>
                </a:cubicBezTo>
                <a:cubicBezTo>
                  <a:pt x="21600" y="19360"/>
                  <a:pt x="21600" y="19360"/>
                  <a:pt x="21600" y="19360"/>
                </a:cubicBezTo>
                <a:cubicBezTo>
                  <a:pt x="21600" y="19040"/>
                  <a:pt x="21600" y="19040"/>
                  <a:pt x="21600" y="19040"/>
                </a:cubicBezTo>
                <a:cubicBezTo>
                  <a:pt x="21600" y="18080"/>
                  <a:pt x="21600" y="18080"/>
                  <a:pt x="21600" y="18080"/>
                </a:cubicBezTo>
                <a:cubicBezTo>
                  <a:pt x="21600" y="17600"/>
                  <a:pt x="21600" y="17600"/>
                  <a:pt x="21600" y="17600"/>
                </a:cubicBezTo>
                <a:cubicBezTo>
                  <a:pt x="21600" y="16800"/>
                  <a:pt x="21600" y="16800"/>
                  <a:pt x="21600" y="16800"/>
                </a:cubicBezTo>
                <a:cubicBezTo>
                  <a:pt x="21600" y="16320"/>
                  <a:pt x="21600" y="16320"/>
                  <a:pt x="21600" y="16320"/>
                </a:cubicBezTo>
                <a:cubicBezTo>
                  <a:pt x="21600" y="15520"/>
                  <a:pt x="21600" y="15520"/>
                  <a:pt x="21600" y="15520"/>
                </a:cubicBezTo>
                <a:cubicBezTo>
                  <a:pt x="21600" y="15040"/>
                  <a:pt x="21600" y="15040"/>
                  <a:pt x="21600" y="15040"/>
                </a:cubicBezTo>
                <a:cubicBezTo>
                  <a:pt x="21600" y="14080"/>
                  <a:pt x="21600" y="14080"/>
                  <a:pt x="21600" y="14080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20790" y="20800"/>
                </a:moveTo>
                <a:cubicBezTo>
                  <a:pt x="810" y="20800"/>
                  <a:pt x="810" y="20800"/>
                  <a:pt x="810" y="20800"/>
                </a:cubicBezTo>
                <a:cubicBezTo>
                  <a:pt x="810" y="20320"/>
                  <a:pt x="810" y="20320"/>
                  <a:pt x="810" y="20320"/>
                </a:cubicBezTo>
                <a:cubicBezTo>
                  <a:pt x="20790" y="20320"/>
                  <a:pt x="20790" y="20320"/>
                  <a:pt x="20790" y="20320"/>
                </a:cubicBezTo>
                <a:lnTo>
                  <a:pt x="20790" y="20800"/>
                </a:lnTo>
                <a:close/>
                <a:moveTo>
                  <a:pt x="20790" y="19360"/>
                </a:moveTo>
                <a:cubicBezTo>
                  <a:pt x="810" y="19360"/>
                  <a:pt x="810" y="19360"/>
                  <a:pt x="810" y="19360"/>
                </a:cubicBezTo>
                <a:cubicBezTo>
                  <a:pt x="810" y="19040"/>
                  <a:pt x="810" y="19040"/>
                  <a:pt x="810" y="19040"/>
                </a:cubicBezTo>
                <a:cubicBezTo>
                  <a:pt x="20790" y="19040"/>
                  <a:pt x="20790" y="19040"/>
                  <a:pt x="20790" y="19040"/>
                </a:cubicBezTo>
                <a:lnTo>
                  <a:pt x="20790" y="19360"/>
                </a:lnTo>
                <a:close/>
                <a:moveTo>
                  <a:pt x="20790" y="18080"/>
                </a:moveTo>
                <a:cubicBezTo>
                  <a:pt x="810" y="18080"/>
                  <a:pt x="810" y="18080"/>
                  <a:pt x="810" y="18080"/>
                </a:cubicBezTo>
                <a:cubicBezTo>
                  <a:pt x="810" y="17600"/>
                  <a:pt x="810" y="17600"/>
                  <a:pt x="810" y="17600"/>
                </a:cubicBezTo>
                <a:cubicBezTo>
                  <a:pt x="20790" y="17600"/>
                  <a:pt x="20790" y="17600"/>
                  <a:pt x="20790" y="17600"/>
                </a:cubicBezTo>
                <a:lnTo>
                  <a:pt x="20790" y="18080"/>
                </a:lnTo>
                <a:close/>
                <a:moveTo>
                  <a:pt x="20790" y="16800"/>
                </a:moveTo>
                <a:cubicBezTo>
                  <a:pt x="810" y="16800"/>
                  <a:pt x="810" y="16800"/>
                  <a:pt x="810" y="16800"/>
                </a:cubicBezTo>
                <a:cubicBezTo>
                  <a:pt x="810" y="16320"/>
                  <a:pt x="810" y="16320"/>
                  <a:pt x="810" y="16320"/>
                </a:cubicBezTo>
                <a:cubicBezTo>
                  <a:pt x="20790" y="16320"/>
                  <a:pt x="20790" y="16320"/>
                  <a:pt x="20790" y="16320"/>
                </a:cubicBezTo>
                <a:lnTo>
                  <a:pt x="20790" y="16800"/>
                </a:lnTo>
                <a:close/>
                <a:moveTo>
                  <a:pt x="20790" y="15520"/>
                </a:moveTo>
                <a:cubicBezTo>
                  <a:pt x="810" y="15520"/>
                  <a:pt x="810" y="15520"/>
                  <a:pt x="810" y="15520"/>
                </a:cubicBezTo>
                <a:cubicBezTo>
                  <a:pt x="810" y="15040"/>
                  <a:pt x="810" y="15040"/>
                  <a:pt x="810" y="15040"/>
                </a:cubicBezTo>
                <a:cubicBezTo>
                  <a:pt x="20790" y="15040"/>
                  <a:pt x="20790" y="15040"/>
                  <a:pt x="20790" y="15040"/>
                </a:cubicBezTo>
                <a:lnTo>
                  <a:pt x="20790" y="15520"/>
                </a:lnTo>
                <a:close/>
                <a:moveTo>
                  <a:pt x="810" y="14080"/>
                </a:moveTo>
                <a:cubicBezTo>
                  <a:pt x="810" y="960"/>
                  <a:pt x="810" y="960"/>
                  <a:pt x="810" y="960"/>
                </a:cubicBezTo>
                <a:cubicBezTo>
                  <a:pt x="20790" y="960"/>
                  <a:pt x="20790" y="960"/>
                  <a:pt x="20790" y="960"/>
                </a:cubicBezTo>
                <a:cubicBezTo>
                  <a:pt x="20790" y="14080"/>
                  <a:pt x="20790" y="14080"/>
                  <a:pt x="20790" y="14080"/>
                </a:cubicBezTo>
                <a:lnTo>
                  <a:pt x="810" y="14080"/>
                </a:lnTo>
                <a:close/>
                <a:moveTo>
                  <a:pt x="2430" y="4480"/>
                </a:moveTo>
                <a:cubicBezTo>
                  <a:pt x="3105" y="4480"/>
                  <a:pt x="3780" y="3680"/>
                  <a:pt x="3780" y="2880"/>
                </a:cubicBezTo>
                <a:cubicBezTo>
                  <a:pt x="3780" y="2080"/>
                  <a:pt x="3105" y="1280"/>
                  <a:pt x="2430" y="1280"/>
                </a:cubicBezTo>
                <a:cubicBezTo>
                  <a:pt x="1755" y="1280"/>
                  <a:pt x="1080" y="2080"/>
                  <a:pt x="1080" y="2880"/>
                </a:cubicBezTo>
                <a:cubicBezTo>
                  <a:pt x="1080" y="3680"/>
                  <a:pt x="1755" y="4480"/>
                  <a:pt x="2430" y="4480"/>
                </a:cubicBezTo>
                <a:close/>
                <a:moveTo>
                  <a:pt x="2430" y="2240"/>
                </a:moveTo>
                <a:cubicBezTo>
                  <a:pt x="2700" y="2240"/>
                  <a:pt x="2970" y="2560"/>
                  <a:pt x="2970" y="2880"/>
                </a:cubicBezTo>
                <a:cubicBezTo>
                  <a:pt x="2970" y="3200"/>
                  <a:pt x="2700" y="3520"/>
                  <a:pt x="2430" y="3520"/>
                </a:cubicBezTo>
                <a:cubicBezTo>
                  <a:pt x="2160" y="3520"/>
                  <a:pt x="1890" y="3200"/>
                  <a:pt x="1890" y="2880"/>
                </a:cubicBezTo>
                <a:cubicBezTo>
                  <a:pt x="1890" y="2560"/>
                  <a:pt x="2160" y="2240"/>
                  <a:pt x="2430" y="2240"/>
                </a:cubicBezTo>
                <a:close/>
                <a:moveTo>
                  <a:pt x="19170" y="1280"/>
                </a:moveTo>
                <a:cubicBezTo>
                  <a:pt x="18495" y="1280"/>
                  <a:pt x="17820" y="2080"/>
                  <a:pt x="17820" y="2880"/>
                </a:cubicBezTo>
                <a:cubicBezTo>
                  <a:pt x="17820" y="3680"/>
                  <a:pt x="18495" y="4480"/>
                  <a:pt x="19170" y="4480"/>
                </a:cubicBezTo>
                <a:cubicBezTo>
                  <a:pt x="19845" y="4480"/>
                  <a:pt x="20520" y="3680"/>
                  <a:pt x="20520" y="2880"/>
                </a:cubicBezTo>
                <a:cubicBezTo>
                  <a:pt x="20520" y="2080"/>
                  <a:pt x="19845" y="1280"/>
                  <a:pt x="19170" y="1280"/>
                </a:cubicBezTo>
                <a:close/>
                <a:moveTo>
                  <a:pt x="19170" y="3520"/>
                </a:moveTo>
                <a:cubicBezTo>
                  <a:pt x="18900" y="3520"/>
                  <a:pt x="18630" y="3200"/>
                  <a:pt x="18630" y="2880"/>
                </a:cubicBezTo>
                <a:cubicBezTo>
                  <a:pt x="18630" y="2560"/>
                  <a:pt x="18900" y="2240"/>
                  <a:pt x="19170" y="2240"/>
                </a:cubicBezTo>
                <a:cubicBezTo>
                  <a:pt x="19440" y="2240"/>
                  <a:pt x="19710" y="2560"/>
                  <a:pt x="19710" y="2880"/>
                </a:cubicBezTo>
                <a:cubicBezTo>
                  <a:pt x="19710" y="3200"/>
                  <a:pt x="19440" y="3520"/>
                  <a:pt x="19170" y="3520"/>
                </a:cubicBezTo>
                <a:close/>
                <a:moveTo>
                  <a:pt x="2430" y="10560"/>
                </a:moveTo>
                <a:cubicBezTo>
                  <a:pt x="1755" y="10560"/>
                  <a:pt x="1080" y="11360"/>
                  <a:pt x="1080" y="12160"/>
                </a:cubicBezTo>
                <a:cubicBezTo>
                  <a:pt x="1080" y="12960"/>
                  <a:pt x="1755" y="13760"/>
                  <a:pt x="2430" y="13760"/>
                </a:cubicBezTo>
                <a:cubicBezTo>
                  <a:pt x="3105" y="13760"/>
                  <a:pt x="3780" y="12960"/>
                  <a:pt x="3780" y="12160"/>
                </a:cubicBezTo>
                <a:cubicBezTo>
                  <a:pt x="3780" y="11360"/>
                  <a:pt x="3105" y="10560"/>
                  <a:pt x="2430" y="10560"/>
                </a:cubicBezTo>
                <a:close/>
                <a:moveTo>
                  <a:pt x="2430" y="12800"/>
                </a:moveTo>
                <a:cubicBezTo>
                  <a:pt x="2160" y="12800"/>
                  <a:pt x="1890" y="12480"/>
                  <a:pt x="1890" y="12160"/>
                </a:cubicBezTo>
                <a:cubicBezTo>
                  <a:pt x="1890" y="11840"/>
                  <a:pt x="2160" y="11520"/>
                  <a:pt x="2430" y="11520"/>
                </a:cubicBezTo>
                <a:cubicBezTo>
                  <a:pt x="2700" y="11520"/>
                  <a:pt x="2970" y="11840"/>
                  <a:pt x="2970" y="12160"/>
                </a:cubicBezTo>
                <a:cubicBezTo>
                  <a:pt x="2970" y="12480"/>
                  <a:pt x="2700" y="12800"/>
                  <a:pt x="2430" y="12800"/>
                </a:cubicBezTo>
                <a:close/>
                <a:moveTo>
                  <a:pt x="19170" y="10560"/>
                </a:moveTo>
                <a:cubicBezTo>
                  <a:pt x="18495" y="10560"/>
                  <a:pt x="17820" y="11360"/>
                  <a:pt x="17820" y="12160"/>
                </a:cubicBezTo>
                <a:cubicBezTo>
                  <a:pt x="17820" y="12960"/>
                  <a:pt x="18495" y="13760"/>
                  <a:pt x="19170" y="13760"/>
                </a:cubicBezTo>
                <a:cubicBezTo>
                  <a:pt x="19845" y="13760"/>
                  <a:pt x="20520" y="12960"/>
                  <a:pt x="20520" y="12160"/>
                </a:cubicBezTo>
                <a:cubicBezTo>
                  <a:pt x="20520" y="11360"/>
                  <a:pt x="19845" y="10560"/>
                  <a:pt x="19170" y="10560"/>
                </a:cubicBezTo>
                <a:close/>
                <a:moveTo>
                  <a:pt x="19170" y="12800"/>
                </a:moveTo>
                <a:cubicBezTo>
                  <a:pt x="18900" y="12800"/>
                  <a:pt x="18630" y="12480"/>
                  <a:pt x="18630" y="12160"/>
                </a:cubicBezTo>
                <a:cubicBezTo>
                  <a:pt x="18630" y="11840"/>
                  <a:pt x="18900" y="11520"/>
                  <a:pt x="19170" y="11520"/>
                </a:cubicBezTo>
                <a:cubicBezTo>
                  <a:pt x="19440" y="11520"/>
                  <a:pt x="19710" y="11840"/>
                  <a:pt x="19710" y="12160"/>
                </a:cubicBezTo>
                <a:cubicBezTo>
                  <a:pt x="19710" y="12480"/>
                  <a:pt x="19440" y="12800"/>
                  <a:pt x="19170" y="12800"/>
                </a:cubicBezTo>
                <a:close/>
                <a:moveTo>
                  <a:pt x="11745" y="13600"/>
                </a:moveTo>
                <a:cubicBezTo>
                  <a:pt x="11880" y="13600"/>
                  <a:pt x="11880" y="13600"/>
                  <a:pt x="11880" y="13600"/>
                </a:cubicBezTo>
                <a:cubicBezTo>
                  <a:pt x="12015" y="13440"/>
                  <a:pt x="12150" y="13440"/>
                  <a:pt x="12285" y="13440"/>
                </a:cubicBezTo>
                <a:cubicBezTo>
                  <a:pt x="12285" y="13440"/>
                  <a:pt x="12420" y="13440"/>
                  <a:pt x="12420" y="13440"/>
                </a:cubicBezTo>
                <a:cubicBezTo>
                  <a:pt x="12555" y="13280"/>
                  <a:pt x="12690" y="13280"/>
                  <a:pt x="12690" y="13280"/>
                </a:cubicBezTo>
                <a:cubicBezTo>
                  <a:pt x="12825" y="13280"/>
                  <a:pt x="12825" y="13280"/>
                  <a:pt x="12825" y="13120"/>
                </a:cubicBezTo>
                <a:cubicBezTo>
                  <a:pt x="12960" y="13120"/>
                  <a:pt x="13095" y="13120"/>
                  <a:pt x="13230" y="12960"/>
                </a:cubicBezTo>
                <a:cubicBezTo>
                  <a:pt x="13230" y="12960"/>
                  <a:pt x="13365" y="12960"/>
                  <a:pt x="13500" y="12800"/>
                </a:cubicBezTo>
                <a:cubicBezTo>
                  <a:pt x="13500" y="12800"/>
                  <a:pt x="13500" y="12800"/>
                  <a:pt x="13500" y="12800"/>
                </a:cubicBezTo>
                <a:cubicBezTo>
                  <a:pt x="17550" y="12800"/>
                  <a:pt x="17550" y="12800"/>
                  <a:pt x="17550" y="12800"/>
                </a:cubicBezTo>
                <a:cubicBezTo>
                  <a:pt x="17550" y="12320"/>
                  <a:pt x="17550" y="12320"/>
                  <a:pt x="17550" y="12320"/>
                </a:cubicBezTo>
                <a:cubicBezTo>
                  <a:pt x="17550" y="12320"/>
                  <a:pt x="17550" y="12160"/>
                  <a:pt x="17550" y="12160"/>
                </a:cubicBezTo>
                <a:cubicBezTo>
                  <a:pt x="17550" y="11040"/>
                  <a:pt x="18225" y="10080"/>
                  <a:pt x="19170" y="10080"/>
                </a:cubicBezTo>
                <a:cubicBezTo>
                  <a:pt x="19170" y="10080"/>
                  <a:pt x="19305" y="10080"/>
                  <a:pt x="19305" y="10240"/>
                </a:cubicBezTo>
                <a:cubicBezTo>
                  <a:pt x="19710" y="10240"/>
                  <a:pt x="19710" y="10240"/>
                  <a:pt x="19710" y="10240"/>
                </a:cubicBezTo>
                <a:cubicBezTo>
                  <a:pt x="19710" y="4800"/>
                  <a:pt x="19710" y="4800"/>
                  <a:pt x="19710" y="4800"/>
                </a:cubicBezTo>
                <a:cubicBezTo>
                  <a:pt x="19305" y="4800"/>
                  <a:pt x="19305" y="4800"/>
                  <a:pt x="19305" y="4800"/>
                </a:cubicBezTo>
                <a:cubicBezTo>
                  <a:pt x="19305" y="4800"/>
                  <a:pt x="19170" y="4800"/>
                  <a:pt x="19170" y="4800"/>
                </a:cubicBezTo>
                <a:cubicBezTo>
                  <a:pt x="18225" y="4800"/>
                  <a:pt x="17550" y="4000"/>
                  <a:pt x="17550" y="2880"/>
                </a:cubicBezTo>
                <a:cubicBezTo>
                  <a:pt x="17550" y="2880"/>
                  <a:pt x="17550" y="2720"/>
                  <a:pt x="17550" y="2720"/>
                </a:cubicBezTo>
                <a:cubicBezTo>
                  <a:pt x="17550" y="2240"/>
                  <a:pt x="17550" y="2240"/>
                  <a:pt x="17550" y="2240"/>
                </a:cubicBezTo>
                <a:cubicBezTo>
                  <a:pt x="13500" y="2240"/>
                  <a:pt x="13500" y="2240"/>
                  <a:pt x="13500" y="2240"/>
                </a:cubicBezTo>
                <a:cubicBezTo>
                  <a:pt x="12690" y="1600"/>
                  <a:pt x="11745" y="1280"/>
                  <a:pt x="10800" y="1280"/>
                </a:cubicBezTo>
                <a:cubicBezTo>
                  <a:pt x="9855" y="1280"/>
                  <a:pt x="8910" y="1600"/>
                  <a:pt x="8100" y="2240"/>
                </a:cubicBezTo>
                <a:cubicBezTo>
                  <a:pt x="4050" y="2240"/>
                  <a:pt x="4050" y="2240"/>
                  <a:pt x="4050" y="2240"/>
                </a:cubicBezTo>
                <a:cubicBezTo>
                  <a:pt x="4050" y="2720"/>
                  <a:pt x="4050" y="2720"/>
                  <a:pt x="4050" y="2720"/>
                </a:cubicBezTo>
                <a:cubicBezTo>
                  <a:pt x="4050" y="2720"/>
                  <a:pt x="4050" y="2880"/>
                  <a:pt x="4050" y="2880"/>
                </a:cubicBezTo>
                <a:cubicBezTo>
                  <a:pt x="4050" y="4000"/>
                  <a:pt x="3375" y="4800"/>
                  <a:pt x="2430" y="4800"/>
                </a:cubicBezTo>
                <a:cubicBezTo>
                  <a:pt x="2430" y="4800"/>
                  <a:pt x="2295" y="4800"/>
                  <a:pt x="2295" y="4800"/>
                </a:cubicBezTo>
                <a:cubicBezTo>
                  <a:pt x="1890" y="4800"/>
                  <a:pt x="1890" y="4800"/>
                  <a:pt x="1890" y="4800"/>
                </a:cubicBezTo>
                <a:cubicBezTo>
                  <a:pt x="1890" y="10240"/>
                  <a:pt x="1890" y="10240"/>
                  <a:pt x="1890" y="10240"/>
                </a:cubicBezTo>
                <a:cubicBezTo>
                  <a:pt x="2295" y="10240"/>
                  <a:pt x="2295" y="10240"/>
                  <a:pt x="2295" y="10240"/>
                </a:cubicBezTo>
                <a:cubicBezTo>
                  <a:pt x="2295" y="10080"/>
                  <a:pt x="2430" y="10080"/>
                  <a:pt x="2430" y="10080"/>
                </a:cubicBezTo>
                <a:cubicBezTo>
                  <a:pt x="3375" y="10080"/>
                  <a:pt x="4050" y="11040"/>
                  <a:pt x="4050" y="12160"/>
                </a:cubicBezTo>
                <a:cubicBezTo>
                  <a:pt x="4050" y="12160"/>
                  <a:pt x="4050" y="12320"/>
                  <a:pt x="4050" y="12320"/>
                </a:cubicBezTo>
                <a:cubicBezTo>
                  <a:pt x="4050" y="12800"/>
                  <a:pt x="4050" y="12800"/>
                  <a:pt x="4050" y="12800"/>
                </a:cubicBezTo>
                <a:cubicBezTo>
                  <a:pt x="8100" y="12800"/>
                  <a:pt x="8100" y="12800"/>
                  <a:pt x="8100" y="12800"/>
                </a:cubicBezTo>
                <a:cubicBezTo>
                  <a:pt x="8100" y="12800"/>
                  <a:pt x="8100" y="12800"/>
                  <a:pt x="8235" y="12800"/>
                </a:cubicBezTo>
                <a:cubicBezTo>
                  <a:pt x="8235" y="12960"/>
                  <a:pt x="8370" y="12960"/>
                  <a:pt x="8370" y="12960"/>
                </a:cubicBezTo>
                <a:cubicBezTo>
                  <a:pt x="8505" y="13120"/>
                  <a:pt x="8640" y="13120"/>
                  <a:pt x="8775" y="13120"/>
                </a:cubicBezTo>
                <a:cubicBezTo>
                  <a:pt x="8775" y="13280"/>
                  <a:pt x="8775" y="13280"/>
                  <a:pt x="8910" y="13280"/>
                </a:cubicBezTo>
                <a:cubicBezTo>
                  <a:pt x="9045" y="13280"/>
                  <a:pt x="9045" y="13280"/>
                  <a:pt x="9180" y="13440"/>
                </a:cubicBezTo>
                <a:cubicBezTo>
                  <a:pt x="9180" y="13440"/>
                  <a:pt x="9315" y="13440"/>
                  <a:pt x="9315" y="13440"/>
                </a:cubicBezTo>
                <a:cubicBezTo>
                  <a:pt x="9450" y="13440"/>
                  <a:pt x="9585" y="13440"/>
                  <a:pt x="9720" y="13600"/>
                </a:cubicBezTo>
                <a:cubicBezTo>
                  <a:pt x="9720" y="13600"/>
                  <a:pt x="9720" y="13600"/>
                  <a:pt x="9855" y="13600"/>
                </a:cubicBezTo>
                <a:cubicBezTo>
                  <a:pt x="9990" y="13600"/>
                  <a:pt x="9990" y="13600"/>
                  <a:pt x="10125" y="13600"/>
                </a:cubicBezTo>
                <a:cubicBezTo>
                  <a:pt x="10260" y="13600"/>
                  <a:pt x="10260" y="13600"/>
                  <a:pt x="10260" y="13600"/>
                </a:cubicBezTo>
                <a:cubicBezTo>
                  <a:pt x="10530" y="13600"/>
                  <a:pt x="10665" y="13760"/>
                  <a:pt x="10800" y="13760"/>
                </a:cubicBezTo>
                <a:cubicBezTo>
                  <a:pt x="10935" y="13760"/>
                  <a:pt x="11070" y="13600"/>
                  <a:pt x="11340" y="13600"/>
                </a:cubicBezTo>
                <a:cubicBezTo>
                  <a:pt x="11340" y="13600"/>
                  <a:pt x="11340" y="13600"/>
                  <a:pt x="11475" y="13600"/>
                </a:cubicBezTo>
                <a:cubicBezTo>
                  <a:pt x="11610" y="13600"/>
                  <a:pt x="11610" y="13600"/>
                  <a:pt x="11745" y="13600"/>
                </a:cubicBezTo>
                <a:close/>
                <a:moveTo>
                  <a:pt x="11745" y="12640"/>
                </a:moveTo>
                <a:cubicBezTo>
                  <a:pt x="11745" y="12640"/>
                  <a:pt x="11745" y="12640"/>
                  <a:pt x="11610" y="12640"/>
                </a:cubicBezTo>
                <a:cubicBezTo>
                  <a:pt x="11610" y="12800"/>
                  <a:pt x="11475" y="12800"/>
                  <a:pt x="11340" y="12800"/>
                </a:cubicBezTo>
                <a:cubicBezTo>
                  <a:pt x="11340" y="12800"/>
                  <a:pt x="11205" y="12800"/>
                  <a:pt x="11205" y="12800"/>
                </a:cubicBezTo>
                <a:cubicBezTo>
                  <a:pt x="11070" y="12800"/>
                  <a:pt x="10935" y="12800"/>
                  <a:pt x="10800" y="12800"/>
                </a:cubicBezTo>
                <a:cubicBezTo>
                  <a:pt x="10665" y="12800"/>
                  <a:pt x="10530" y="12800"/>
                  <a:pt x="10395" y="12800"/>
                </a:cubicBezTo>
                <a:cubicBezTo>
                  <a:pt x="10395" y="12800"/>
                  <a:pt x="10260" y="12800"/>
                  <a:pt x="10260" y="12800"/>
                </a:cubicBezTo>
                <a:cubicBezTo>
                  <a:pt x="10125" y="12800"/>
                  <a:pt x="9990" y="12800"/>
                  <a:pt x="9990" y="12640"/>
                </a:cubicBezTo>
                <a:cubicBezTo>
                  <a:pt x="9855" y="12640"/>
                  <a:pt x="9855" y="12640"/>
                  <a:pt x="9855" y="12640"/>
                </a:cubicBezTo>
                <a:cubicBezTo>
                  <a:pt x="9720" y="12640"/>
                  <a:pt x="9585" y="12640"/>
                  <a:pt x="9450" y="12640"/>
                </a:cubicBezTo>
                <a:cubicBezTo>
                  <a:pt x="9450" y="12480"/>
                  <a:pt x="9450" y="12480"/>
                  <a:pt x="9450" y="12480"/>
                </a:cubicBezTo>
                <a:cubicBezTo>
                  <a:pt x="9315" y="12480"/>
                  <a:pt x="9180" y="12480"/>
                  <a:pt x="9180" y="12480"/>
                </a:cubicBezTo>
                <a:cubicBezTo>
                  <a:pt x="9045" y="12320"/>
                  <a:pt x="9045" y="12320"/>
                  <a:pt x="9045" y="12320"/>
                </a:cubicBezTo>
                <a:cubicBezTo>
                  <a:pt x="8910" y="12320"/>
                  <a:pt x="8775" y="12320"/>
                  <a:pt x="8775" y="12160"/>
                </a:cubicBezTo>
                <a:cubicBezTo>
                  <a:pt x="8640" y="12160"/>
                  <a:pt x="8640" y="12160"/>
                  <a:pt x="8640" y="12160"/>
                </a:cubicBezTo>
                <a:cubicBezTo>
                  <a:pt x="8505" y="12000"/>
                  <a:pt x="8505" y="12000"/>
                  <a:pt x="8370" y="12000"/>
                </a:cubicBezTo>
                <a:cubicBezTo>
                  <a:pt x="8370" y="12000"/>
                  <a:pt x="8370" y="12000"/>
                  <a:pt x="8370" y="12000"/>
                </a:cubicBezTo>
                <a:cubicBezTo>
                  <a:pt x="9585" y="10720"/>
                  <a:pt x="9585" y="10720"/>
                  <a:pt x="9585" y="10720"/>
                </a:cubicBezTo>
                <a:cubicBezTo>
                  <a:pt x="9855" y="10400"/>
                  <a:pt x="10125" y="9920"/>
                  <a:pt x="9990" y="9440"/>
                </a:cubicBezTo>
                <a:cubicBezTo>
                  <a:pt x="9990" y="9280"/>
                  <a:pt x="9990" y="9120"/>
                  <a:pt x="9990" y="9120"/>
                </a:cubicBezTo>
                <a:cubicBezTo>
                  <a:pt x="9990" y="8800"/>
                  <a:pt x="9855" y="8800"/>
                  <a:pt x="9720" y="8640"/>
                </a:cubicBezTo>
                <a:cubicBezTo>
                  <a:pt x="9450" y="8320"/>
                  <a:pt x="9315" y="8160"/>
                  <a:pt x="9315" y="8000"/>
                </a:cubicBezTo>
                <a:cubicBezTo>
                  <a:pt x="9315" y="7520"/>
                  <a:pt x="9450" y="7040"/>
                  <a:pt x="9720" y="6720"/>
                </a:cubicBezTo>
                <a:cubicBezTo>
                  <a:pt x="10125" y="6240"/>
                  <a:pt x="10125" y="6240"/>
                  <a:pt x="10125" y="6240"/>
                </a:cubicBezTo>
                <a:cubicBezTo>
                  <a:pt x="9585" y="6080"/>
                  <a:pt x="9585" y="6080"/>
                  <a:pt x="9585" y="6080"/>
                </a:cubicBezTo>
                <a:cubicBezTo>
                  <a:pt x="9450" y="5920"/>
                  <a:pt x="9315" y="5440"/>
                  <a:pt x="9315" y="5120"/>
                </a:cubicBezTo>
                <a:cubicBezTo>
                  <a:pt x="9720" y="4960"/>
                  <a:pt x="10935" y="4480"/>
                  <a:pt x="12015" y="5600"/>
                </a:cubicBezTo>
                <a:cubicBezTo>
                  <a:pt x="12285" y="5920"/>
                  <a:pt x="12960" y="6880"/>
                  <a:pt x="12825" y="7360"/>
                </a:cubicBezTo>
                <a:cubicBezTo>
                  <a:pt x="12825" y="7520"/>
                  <a:pt x="12825" y="7680"/>
                  <a:pt x="12555" y="7840"/>
                </a:cubicBezTo>
                <a:cubicBezTo>
                  <a:pt x="12285" y="7840"/>
                  <a:pt x="12285" y="7840"/>
                  <a:pt x="12285" y="7840"/>
                </a:cubicBezTo>
                <a:cubicBezTo>
                  <a:pt x="12285" y="8000"/>
                  <a:pt x="12285" y="8000"/>
                  <a:pt x="12285" y="8000"/>
                </a:cubicBezTo>
                <a:cubicBezTo>
                  <a:pt x="12285" y="8160"/>
                  <a:pt x="12150" y="8320"/>
                  <a:pt x="12015" y="8480"/>
                </a:cubicBezTo>
                <a:cubicBezTo>
                  <a:pt x="11745" y="8800"/>
                  <a:pt x="11610" y="8800"/>
                  <a:pt x="11610" y="8960"/>
                </a:cubicBezTo>
                <a:cubicBezTo>
                  <a:pt x="11610" y="9120"/>
                  <a:pt x="11610" y="9120"/>
                  <a:pt x="11610" y="9280"/>
                </a:cubicBezTo>
                <a:cubicBezTo>
                  <a:pt x="11475" y="9760"/>
                  <a:pt x="11610" y="10400"/>
                  <a:pt x="12015" y="10720"/>
                </a:cubicBezTo>
                <a:cubicBezTo>
                  <a:pt x="13230" y="12000"/>
                  <a:pt x="13230" y="12000"/>
                  <a:pt x="13230" y="12000"/>
                </a:cubicBezTo>
                <a:cubicBezTo>
                  <a:pt x="13095" y="12000"/>
                  <a:pt x="13095" y="12000"/>
                  <a:pt x="13095" y="12160"/>
                </a:cubicBezTo>
                <a:cubicBezTo>
                  <a:pt x="12960" y="12160"/>
                  <a:pt x="12960" y="12160"/>
                  <a:pt x="12825" y="12160"/>
                </a:cubicBezTo>
                <a:cubicBezTo>
                  <a:pt x="12825" y="12320"/>
                  <a:pt x="12690" y="12320"/>
                  <a:pt x="12555" y="12320"/>
                </a:cubicBezTo>
                <a:cubicBezTo>
                  <a:pt x="12555" y="12320"/>
                  <a:pt x="12555" y="12320"/>
                  <a:pt x="12420" y="12480"/>
                </a:cubicBezTo>
                <a:cubicBezTo>
                  <a:pt x="12420" y="12480"/>
                  <a:pt x="12285" y="12480"/>
                  <a:pt x="12150" y="12480"/>
                </a:cubicBezTo>
                <a:cubicBezTo>
                  <a:pt x="12150" y="12480"/>
                  <a:pt x="12150" y="12640"/>
                  <a:pt x="12150" y="12640"/>
                </a:cubicBezTo>
                <a:cubicBezTo>
                  <a:pt x="12015" y="12640"/>
                  <a:pt x="11880" y="12640"/>
                  <a:pt x="11745" y="12640"/>
                </a:cubicBezTo>
                <a:close/>
                <a:moveTo>
                  <a:pt x="14445" y="3040"/>
                </a:moveTo>
                <a:cubicBezTo>
                  <a:pt x="16740" y="3040"/>
                  <a:pt x="16740" y="3040"/>
                  <a:pt x="16740" y="3040"/>
                </a:cubicBezTo>
                <a:cubicBezTo>
                  <a:pt x="16875" y="4480"/>
                  <a:pt x="17820" y="5600"/>
                  <a:pt x="19035" y="5760"/>
                </a:cubicBezTo>
                <a:cubicBezTo>
                  <a:pt x="19035" y="9280"/>
                  <a:pt x="19035" y="9280"/>
                  <a:pt x="19035" y="9280"/>
                </a:cubicBezTo>
                <a:cubicBezTo>
                  <a:pt x="17820" y="9440"/>
                  <a:pt x="16875" y="10560"/>
                  <a:pt x="16740" y="11840"/>
                </a:cubicBezTo>
                <a:cubicBezTo>
                  <a:pt x="14445" y="11840"/>
                  <a:pt x="14445" y="11840"/>
                  <a:pt x="14445" y="11840"/>
                </a:cubicBezTo>
                <a:cubicBezTo>
                  <a:pt x="14445" y="11840"/>
                  <a:pt x="14445" y="11840"/>
                  <a:pt x="14445" y="11840"/>
                </a:cubicBezTo>
                <a:cubicBezTo>
                  <a:pt x="14580" y="11840"/>
                  <a:pt x="14580" y="11680"/>
                  <a:pt x="14580" y="11680"/>
                </a:cubicBezTo>
                <a:cubicBezTo>
                  <a:pt x="14715" y="11520"/>
                  <a:pt x="14715" y="11520"/>
                  <a:pt x="14850" y="11360"/>
                </a:cubicBezTo>
                <a:cubicBezTo>
                  <a:pt x="14850" y="11360"/>
                  <a:pt x="14850" y="11360"/>
                  <a:pt x="14850" y="11360"/>
                </a:cubicBezTo>
                <a:cubicBezTo>
                  <a:pt x="15525" y="10400"/>
                  <a:pt x="15930" y="9280"/>
                  <a:pt x="15930" y="8160"/>
                </a:cubicBezTo>
                <a:cubicBezTo>
                  <a:pt x="15930" y="8160"/>
                  <a:pt x="15930" y="8160"/>
                  <a:pt x="15930" y="8160"/>
                </a:cubicBezTo>
                <a:cubicBezTo>
                  <a:pt x="16065" y="8000"/>
                  <a:pt x="16065" y="7680"/>
                  <a:pt x="16065" y="7520"/>
                </a:cubicBezTo>
                <a:cubicBezTo>
                  <a:pt x="16065" y="7360"/>
                  <a:pt x="16065" y="7040"/>
                  <a:pt x="15930" y="6880"/>
                </a:cubicBezTo>
                <a:cubicBezTo>
                  <a:pt x="15930" y="6880"/>
                  <a:pt x="15930" y="6880"/>
                  <a:pt x="15930" y="6880"/>
                </a:cubicBezTo>
                <a:cubicBezTo>
                  <a:pt x="15930" y="5600"/>
                  <a:pt x="15525" y="4640"/>
                  <a:pt x="14850" y="3680"/>
                </a:cubicBezTo>
                <a:cubicBezTo>
                  <a:pt x="14850" y="3680"/>
                  <a:pt x="14850" y="3680"/>
                  <a:pt x="14850" y="3520"/>
                </a:cubicBezTo>
                <a:cubicBezTo>
                  <a:pt x="14715" y="3520"/>
                  <a:pt x="14715" y="3360"/>
                  <a:pt x="14580" y="3360"/>
                </a:cubicBezTo>
                <a:cubicBezTo>
                  <a:pt x="14580" y="3200"/>
                  <a:pt x="14580" y="3200"/>
                  <a:pt x="14445" y="3040"/>
                </a:cubicBezTo>
                <a:cubicBezTo>
                  <a:pt x="14445" y="3040"/>
                  <a:pt x="14445" y="3040"/>
                  <a:pt x="14445" y="3040"/>
                </a:cubicBezTo>
                <a:close/>
                <a:moveTo>
                  <a:pt x="13230" y="3040"/>
                </a:moveTo>
                <a:cubicBezTo>
                  <a:pt x="13500" y="3200"/>
                  <a:pt x="13770" y="3520"/>
                  <a:pt x="14040" y="3840"/>
                </a:cubicBezTo>
                <a:cubicBezTo>
                  <a:pt x="14040" y="3840"/>
                  <a:pt x="14040" y="4000"/>
                  <a:pt x="14175" y="4000"/>
                </a:cubicBezTo>
                <a:cubicBezTo>
                  <a:pt x="14175" y="4000"/>
                  <a:pt x="14310" y="4160"/>
                  <a:pt x="14310" y="4320"/>
                </a:cubicBezTo>
                <a:cubicBezTo>
                  <a:pt x="14445" y="4320"/>
                  <a:pt x="14445" y="4480"/>
                  <a:pt x="14445" y="4480"/>
                </a:cubicBezTo>
                <a:cubicBezTo>
                  <a:pt x="14580" y="4640"/>
                  <a:pt x="14580" y="4640"/>
                  <a:pt x="14580" y="4800"/>
                </a:cubicBezTo>
                <a:cubicBezTo>
                  <a:pt x="14715" y="4800"/>
                  <a:pt x="14715" y="4960"/>
                  <a:pt x="14715" y="4960"/>
                </a:cubicBezTo>
                <a:cubicBezTo>
                  <a:pt x="14850" y="5120"/>
                  <a:pt x="14850" y="5280"/>
                  <a:pt x="14985" y="5440"/>
                </a:cubicBezTo>
                <a:cubicBezTo>
                  <a:pt x="14985" y="5600"/>
                  <a:pt x="14985" y="5600"/>
                  <a:pt x="14985" y="5760"/>
                </a:cubicBezTo>
                <a:cubicBezTo>
                  <a:pt x="14985" y="5760"/>
                  <a:pt x="15120" y="5920"/>
                  <a:pt x="15120" y="6080"/>
                </a:cubicBezTo>
                <a:cubicBezTo>
                  <a:pt x="15120" y="6080"/>
                  <a:pt x="15120" y="6240"/>
                  <a:pt x="15120" y="6240"/>
                </a:cubicBezTo>
                <a:cubicBezTo>
                  <a:pt x="15120" y="6400"/>
                  <a:pt x="15255" y="6560"/>
                  <a:pt x="15255" y="6720"/>
                </a:cubicBezTo>
                <a:cubicBezTo>
                  <a:pt x="15255" y="6720"/>
                  <a:pt x="15255" y="6880"/>
                  <a:pt x="15255" y="6880"/>
                </a:cubicBezTo>
                <a:cubicBezTo>
                  <a:pt x="15255" y="7040"/>
                  <a:pt x="15255" y="7360"/>
                  <a:pt x="15255" y="7520"/>
                </a:cubicBezTo>
                <a:cubicBezTo>
                  <a:pt x="15255" y="7680"/>
                  <a:pt x="15255" y="7840"/>
                  <a:pt x="15255" y="8160"/>
                </a:cubicBezTo>
                <a:cubicBezTo>
                  <a:pt x="15255" y="8160"/>
                  <a:pt x="15255" y="8320"/>
                  <a:pt x="15255" y="8320"/>
                </a:cubicBezTo>
                <a:cubicBezTo>
                  <a:pt x="15255" y="8480"/>
                  <a:pt x="15120" y="8640"/>
                  <a:pt x="15120" y="8800"/>
                </a:cubicBezTo>
                <a:cubicBezTo>
                  <a:pt x="15120" y="8800"/>
                  <a:pt x="15120" y="8800"/>
                  <a:pt x="15120" y="8960"/>
                </a:cubicBezTo>
                <a:cubicBezTo>
                  <a:pt x="15120" y="9120"/>
                  <a:pt x="14985" y="9120"/>
                  <a:pt x="14985" y="9280"/>
                </a:cubicBezTo>
                <a:cubicBezTo>
                  <a:pt x="14985" y="9440"/>
                  <a:pt x="14985" y="9440"/>
                  <a:pt x="14985" y="9600"/>
                </a:cubicBezTo>
                <a:cubicBezTo>
                  <a:pt x="14850" y="9760"/>
                  <a:pt x="14850" y="9920"/>
                  <a:pt x="14715" y="10080"/>
                </a:cubicBezTo>
                <a:cubicBezTo>
                  <a:pt x="14715" y="10080"/>
                  <a:pt x="14715" y="10080"/>
                  <a:pt x="14580" y="10240"/>
                </a:cubicBezTo>
                <a:cubicBezTo>
                  <a:pt x="14580" y="10240"/>
                  <a:pt x="14580" y="10400"/>
                  <a:pt x="14445" y="10560"/>
                </a:cubicBezTo>
                <a:cubicBezTo>
                  <a:pt x="14445" y="10560"/>
                  <a:pt x="14445" y="10720"/>
                  <a:pt x="14310" y="10720"/>
                </a:cubicBezTo>
                <a:cubicBezTo>
                  <a:pt x="14310" y="10880"/>
                  <a:pt x="14175" y="10880"/>
                  <a:pt x="14175" y="11040"/>
                </a:cubicBezTo>
                <a:cubicBezTo>
                  <a:pt x="14040" y="11040"/>
                  <a:pt x="14040" y="11200"/>
                  <a:pt x="14040" y="11200"/>
                </a:cubicBezTo>
                <a:cubicBezTo>
                  <a:pt x="13905" y="11200"/>
                  <a:pt x="13905" y="11360"/>
                  <a:pt x="13770" y="11360"/>
                </a:cubicBezTo>
                <a:cubicBezTo>
                  <a:pt x="12555" y="10080"/>
                  <a:pt x="12555" y="10080"/>
                  <a:pt x="12555" y="10080"/>
                </a:cubicBezTo>
                <a:cubicBezTo>
                  <a:pt x="12420" y="9920"/>
                  <a:pt x="12285" y="9600"/>
                  <a:pt x="12285" y="9440"/>
                </a:cubicBezTo>
                <a:cubicBezTo>
                  <a:pt x="12285" y="9440"/>
                  <a:pt x="12285" y="9440"/>
                  <a:pt x="12285" y="9280"/>
                </a:cubicBezTo>
                <a:cubicBezTo>
                  <a:pt x="12420" y="9280"/>
                  <a:pt x="12420" y="9120"/>
                  <a:pt x="12555" y="8960"/>
                </a:cubicBezTo>
                <a:cubicBezTo>
                  <a:pt x="12690" y="8800"/>
                  <a:pt x="12825" y="8640"/>
                  <a:pt x="12960" y="8480"/>
                </a:cubicBezTo>
                <a:cubicBezTo>
                  <a:pt x="13365" y="8160"/>
                  <a:pt x="13500" y="7840"/>
                  <a:pt x="13635" y="7520"/>
                </a:cubicBezTo>
                <a:cubicBezTo>
                  <a:pt x="13770" y="6400"/>
                  <a:pt x="12690" y="5120"/>
                  <a:pt x="12555" y="4960"/>
                </a:cubicBezTo>
                <a:cubicBezTo>
                  <a:pt x="10800" y="3200"/>
                  <a:pt x="8910" y="4480"/>
                  <a:pt x="8775" y="4480"/>
                </a:cubicBezTo>
                <a:cubicBezTo>
                  <a:pt x="8640" y="4480"/>
                  <a:pt x="8640" y="4480"/>
                  <a:pt x="8640" y="4480"/>
                </a:cubicBezTo>
                <a:cubicBezTo>
                  <a:pt x="8640" y="4800"/>
                  <a:pt x="8640" y="4800"/>
                  <a:pt x="8640" y="4800"/>
                </a:cubicBezTo>
                <a:cubicBezTo>
                  <a:pt x="8505" y="5120"/>
                  <a:pt x="8640" y="5920"/>
                  <a:pt x="8910" y="6560"/>
                </a:cubicBezTo>
                <a:cubicBezTo>
                  <a:pt x="8640" y="6880"/>
                  <a:pt x="8505" y="7360"/>
                  <a:pt x="8505" y="8000"/>
                </a:cubicBezTo>
                <a:cubicBezTo>
                  <a:pt x="8505" y="8640"/>
                  <a:pt x="9045" y="9120"/>
                  <a:pt x="9180" y="9280"/>
                </a:cubicBezTo>
                <a:cubicBezTo>
                  <a:pt x="9180" y="9280"/>
                  <a:pt x="9315" y="9280"/>
                  <a:pt x="9315" y="9440"/>
                </a:cubicBezTo>
                <a:cubicBezTo>
                  <a:pt x="9315" y="9440"/>
                  <a:pt x="9315" y="9440"/>
                  <a:pt x="9315" y="9440"/>
                </a:cubicBezTo>
                <a:cubicBezTo>
                  <a:pt x="9315" y="9760"/>
                  <a:pt x="9180" y="9920"/>
                  <a:pt x="9045" y="10080"/>
                </a:cubicBezTo>
                <a:cubicBezTo>
                  <a:pt x="7830" y="11360"/>
                  <a:pt x="7830" y="11360"/>
                  <a:pt x="7830" y="11360"/>
                </a:cubicBezTo>
                <a:cubicBezTo>
                  <a:pt x="7695" y="11360"/>
                  <a:pt x="7695" y="11200"/>
                  <a:pt x="7560" y="11200"/>
                </a:cubicBezTo>
                <a:cubicBezTo>
                  <a:pt x="7560" y="11200"/>
                  <a:pt x="7560" y="11040"/>
                  <a:pt x="7425" y="11040"/>
                </a:cubicBezTo>
                <a:cubicBezTo>
                  <a:pt x="7425" y="10880"/>
                  <a:pt x="7290" y="10880"/>
                  <a:pt x="7290" y="10720"/>
                </a:cubicBezTo>
                <a:cubicBezTo>
                  <a:pt x="7155" y="10720"/>
                  <a:pt x="7155" y="10560"/>
                  <a:pt x="7155" y="10560"/>
                </a:cubicBezTo>
                <a:cubicBezTo>
                  <a:pt x="7020" y="10400"/>
                  <a:pt x="7020" y="10240"/>
                  <a:pt x="7020" y="10240"/>
                </a:cubicBezTo>
                <a:cubicBezTo>
                  <a:pt x="6885" y="10080"/>
                  <a:pt x="6885" y="10080"/>
                  <a:pt x="6885" y="10080"/>
                </a:cubicBezTo>
                <a:cubicBezTo>
                  <a:pt x="6750" y="9920"/>
                  <a:pt x="6750" y="9760"/>
                  <a:pt x="6615" y="9440"/>
                </a:cubicBezTo>
                <a:cubicBezTo>
                  <a:pt x="6615" y="9440"/>
                  <a:pt x="6615" y="9440"/>
                  <a:pt x="6615" y="9280"/>
                </a:cubicBezTo>
                <a:cubicBezTo>
                  <a:pt x="6615" y="9120"/>
                  <a:pt x="6480" y="9120"/>
                  <a:pt x="6480" y="8960"/>
                </a:cubicBezTo>
                <a:cubicBezTo>
                  <a:pt x="6480" y="8800"/>
                  <a:pt x="6480" y="8800"/>
                  <a:pt x="6480" y="8800"/>
                </a:cubicBezTo>
                <a:cubicBezTo>
                  <a:pt x="6480" y="8640"/>
                  <a:pt x="6345" y="8480"/>
                  <a:pt x="6345" y="8320"/>
                </a:cubicBezTo>
                <a:cubicBezTo>
                  <a:pt x="6345" y="8320"/>
                  <a:pt x="6345" y="8160"/>
                  <a:pt x="6345" y="8160"/>
                </a:cubicBezTo>
                <a:cubicBezTo>
                  <a:pt x="6345" y="7840"/>
                  <a:pt x="6345" y="7680"/>
                  <a:pt x="6345" y="7520"/>
                </a:cubicBezTo>
                <a:cubicBezTo>
                  <a:pt x="6345" y="7360"/>
                  <a:pt x="6345" y="7040"/>
                  <a:pt x="6345" y="6880"/>
                </a:cubicBezTo>
                <a:cubicBezTo>
                  <a:pt x="6345" y="6880"/>
                  <a:pt x="6345" y="6720"/>
                  <a:pt x="6345" y="6720"/>
                </a:cubicBezTo>
                <a:cubicBezTo>
                  <a:pt x="6345" y="6560"/>
                  <a:pt x="6480" y="6400"/>
                  <a:pt x="6480" y="6240"/>
                </a:cubicBezTo>
                <a:cubicBezTo>
                  <a:pt x="6480" y="6240"/>
                  <a:pt x="6480" y="6080"/>
                  <a:pt x="6480" y="6080"/>
                </a:cubicBezTo>
                <a:cubicBezTo>
                  <a:pt x="6480" y="5920"/>
                  <a:pt x="6615" y="5760"/>
                  <a:pt x="6615" y="5760"/>
                </a:cubicBezTo>
                <a:cubicBezTo>
                  <a:pt x="6615" y="5600"/>
                  <a:pt x="6615" y="5600"/>
                  <a:pt x="6615" y="5440"/>
                </a:cubicBezTo>
                <a:cubicBezTo>
                  <a:pt x="6750" y="5280"/>
                  <a:pt x="6750" y="5120"/>
                  <a:pt x="6885" y="4960"/>
                </a:cubicBezTo>
                <a:cubicBezTo>
                  <a:pt x="6885" y="4960"/>
                  <a:pt x="6885" y="4800"/>
                  <a:pt x="7020" y="4800"/>
                </a:cubicBezTo>
                <a:cubicBezTo>
                  <a:pt x="7020" y="4640"/>
                  <a:pt x="7020" y="4640"/>
                  <a:pt x="7155" y="4480"/>
                </a:cubicBezTo>
                <a:cubicBezTo>
                  <a:pt x="7155" y="4480"/>
                  <a:pt x="7155" y="4320"/>
                  <a:pt x="7290" y="4320"/>
                </a:cubicBezTo>
                <a:cubicBezTo>
                  <a:pt x="7290" y="4160"/>
                  <a:pt x="7425" y="4000"/>
                  <a:pt x="7425" y="4000"/>
                </a:cubicBezTo>
                <a:cubicBezTo>
                  <a:pt x="7560" y="4000"/>
                  <a:pt x="7560" y="3840"/>
                  <a:pt x="7560" y="3840"/>
                </a:cubicBezTo>
                <a:cubicBezTo>
                  <a:pt x="7830" y="3520"/>
                  <a:pt x="8100" y="3200"/>
                  <a:pt x="8370" y="3040"/>
                </a:cubicBezTo>
                <a:cubicBezTo>
                  <a:pt x="9045" y="2560"/>
                  <a:pt x="9855" y="2240"/>
                  <a:pt x="10800" y="2240"/>
                </a:cubicBezTo>
                <a:cubicBezTo>
                  <a:pt x="11745" y="2240"/>
                  <a:pt x="12555" y="2560"/>
                  <a:pt x="13230" y="3040"/>
                </a:cubicBezTo>
                <a:close/>
                <a:moveTo>
                  <a:pt x="4860" y="11840"/>
                </a:moveTo>
                <a:cubicBezTo>
                  <a:pt x="4725" y="10560"/>
                  <a:pt x="3780" y="9440"/>
                  <a:pt x="2565" y="9280"/>
                </a:cubicBezTo>
                <a:cubicBezTo>
                  <a:pt x="2565" y="5760"/>
                  <a:pt x="2565" y="5760"/>
                  <a:pt x="2565" y="5760"/>
                </a:cubicBezTo>
                <a:cubicBezTo>
                  <a:pt x="3780" y="5600"/>
                  <a:pt x="4725" y="4480"/>
                  <a:pt x="4860" y="3040"/>
                </a:cubicBezTo>
                <a:cubicBezTo>
                  <a:pt x="7155" y="3040"/>
                  <a:pt x="7155" y="3040"/>
                  <a:pt x="7155" y="3040"/>
                </a:cubicBezTo>
                <a:cubicBezTo>
                  <a:pt x="7155" y="3040"/>
                  <a:pt x="7155" y="3040"/>
                  <a:pt x="7155" y="3040"/>
                </a:cubicBezTo>
                <a:cubicBezTo>
                  <a:pt x="7020" y="3200"/>
                  <a:pt x="7020" y="3200"/>
                  <a:pt x="7020" y="3360"/>
                </a:cubicBezTo>
                <a:cubicBezTo>
                  <a:pt x="6885" y="3360"/>
                  <a:pt x="6885" y="3520"/>
                  <a:pt x="6750" y="3520"/>
                </a:cubicBezTo>
                <a:cubicBezTo>
                  <a:pt x="6750" y="3680"/>
                  <a:pt x="6750" y="3680"/>
                  <a:pt x="6750" y="3680"/>
                </a:cubicBezTo>
                <a:cubicBezTo>
                  <a:pt x="6075" y="4640"/>
                  <a:pt x="5670" y="5600"/>
                  <a:pt x="5670" y="6880"/>
                </a:cubicBezTo>
                <a:cubicBezTo>
                  <a:pt x="5670" y="6880"/>
                  <a:pt x="5670" y="6880"/>
                  <a:pt x="5670" y="6880"/>
                </a:cubicBezTo>
                <a:cubicBezTo>
                  <a:pt x="5535" y="7040"/>
                  <a:pt x="5535" y="7360"/>
                  <a:pt x="5535" y="7520"/>
                </a:cubicBezTo>
                <a:cubicBezTo>
                  <a:pt x="5535" y="7680"/>
                  <a:pt x="5535" y="8000"/>
                  <a:pt x="5670" y="8160"/>
                </a:cubicBezTo>
                <a:cubicBezTo>
                  <a:pt x="5670" y="8160"/>
                  <a:pt x="5670" y="8160"/>
                  <a:pt x="5670" y="8160"/>
                </a:cubicBezTo>
                <a:cubicBezTo>
                  <a:pt x="5670" y="9280"/>
                  <a:pt x="6075" y="10400"/>
                  <a:pt x="6750" y="11360"/>
                </a:cubicBezTo>
                <a:cubicBezTo>
                  <a:pt x="6750" y="11360"/>
                  <a:pt x="6750" y="11360"/>
                  <a:pt x="6750" y="11360"/>
                </a:cubicBezTo>
                <a:cubicBezTo>
                  <a:pt x="6885" y="11520"/>
                  <a:pt x="6885" y="11520"/>
                  <a:pt x="7020" y="11680"/>
                </a:cubicBezTo>
                <a:cubicBezTo>
                  <a:pt x="7020" y="11680"/>
                  <a:pt x="7020" y="11840"/>
                  <a:pt x="7155" y="11840"/>
                </a:cubicBezTo>
                <a:cubicBezTo>
                  <a:pt x="7155" y="11840"/>
                  <a:pt x="7155" y="11840"/>
                  <a:pt x="7155" y="11840"/>
                </a:cubicBezTo>
                <a:lnTo>
                  <a:pt x="4860" y="118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44" name="Freeform 1952"/>
          <p:cNvSpPr/>
          <p:nvPr/>
        </p:nvSpPr>
        <p:spPr>
          <a:xfrm>
            <a:off x="20250728" y="12013045"/>
            <a:ext cx="1091047" cy="7995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4469"/>
                </a:moveTo>
                <a:cubicBezTo>
                  <a:pt x="20790" y="4283"/>
                  <a:pt x="20790" y="4283"/>
                  <a:pt x="20790" y="4283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1620" y="2234"/>
                  <a:pt x="1620" y="2234"/>
                  <a:pt x="1620" y="2234"/>
                </a:cubicBezTo>
                <a:cubicBezTo>
                  <a:pt x="540" y="2048"/>
                  <a:pt x="540" y="2048"/>
                  <a:pt x="540" y="2048"/>
                </a:cubicBezTo>
                <a:cubicBezTo>
                  <a:pt x="540" y="4469"/>
                  <a:pt x="540" y="4469"/>
                  <a:pt x="540" y="4469"/>
                </a:cubicBezTo>
                <a:cubicBezTo>
                  <a:pt x="0" y="4469"/>
                  <a:pt x="0" y="4469"/>
                  <a:pt x="0" y="4469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4469"/>
                  <a:pt x="21600" y="4469"/>
                  <a:pt x="21600" y="4469"/>
                </a:cubicBezTo>
                <a:lnTo>
                  <a:pt x="20925" y="4469"/>
                </a:lnTo>
                <a:close/>
                <a:moveTo>
                  <a:pt x="2700" y="1117"/>
                </a:moveTo>
                <a:cubicBezTo>
                  <a:pt x="12690" y="3352"/>
                  <a:pt x="12690" y="3352"/>
                  <a:pt x="12690" y="3352"/>
                </a:cubicBezTo>
                <a:cubicBezTo>
                  <a:pt x="2700" y="2234"/>
                  <a:pt x="2700" y="2234"/>
                  <a:pt x="2700" y="2234"/>
                </a:cubicBezTo>
                <a:lnTo>
                  <a:pt x="2700" y="1117"/>
                </a:lnTo>
                <a:close/>
                <a:moveTo>
                  <a:pt x="1620" y="3166"/>
                </a:moveTo>
                <a:cubicBezTo>
                  <a:pt x="1890" y="3166"/>
                  <a:pt x="1890" y="3166"/>
                  <a:pt x="1890" y="3166"/>
                </a:cubicBezTo>
                <a:cubicBezTo>
                  <a:pt x="4455" y="3724"/>
                  <a:pt x="4455" y="3724"/>
                  <a:pt x="4455" y="3724"/>
                </a:cubicBezTo>
                <a:cubicBezTo>
                  <a:pt x="10395" y="4469"/>
                  <a:pt x="10395" y="4469"/>
                  <a:pt x="10395" y="4469"/>
                </a:cubicBezTo>
                <a:cubicBezTo>
                  <a:pt x="1620" y="4469"/>
                  <a:pt x="1620" y="4469"/>
                  <a:pt x="1620" y="4469"/>
                </a:cubicBezTo>
                <a:lnTo>
                  <a:pt x="1620" y="3166"/>
                </a:lnTo>
                <a:close/>
                <a:moveTo>
                  <a:pt x="21060" y="20855"/>
                </a:moveTo>
                <a:cubicBezTo>
                  <a:pt x="540" y="20855"/>
                  <a:pt x="540" y="20855"/>
                  <a:pt x="540" y="20855"/>
                </a:cubicBezTo>
                <a:cubicBezTo>
                  <a:pt x="540" y="5214"/>
                  <a:pt x="540" y="5214"/>
                  <a:pt x="540" y="5214"/>
                </a:cubicBezTo>
                <a:cubicBezTo>
                  <a:pt x="19710" y="5214"/>
                  <a:pt x="19710" y="5214"/>
                  <a:pt x="19710" y="5214"/>
                </a:cubicBezTo>
                <a:cubicBezTo>
                  <a:pt x="21060" y="5214"/>
                  <a:pt x="21060" y="5214"/>
                  <a:pt x="21060" y="5214"/>
                </a:cubicBezTo>
                <a:lnTo>
                  <a:pt x="21060" y="20855"/>
                </a:lnTo>
                <a:close/>
                <a:moveTo>
                  <a:pt x="2430" y="9310"/>
                </a:moveTo>
                <a:cubicBezTo>
                  <a:pt x="3105" y="9310"/>
                  <a:pt x="3780" y="8566"/>
                  <a:pt x="3780" y="7448"/>
                </a:cubicBezTo>
                <a:cubicBezTo>
                  <a:pt x="3780" y="6517"/>
                  <a:pt x="3105" y="5772"/>
                  <a:pt x="2430" y="5772"/>
                </a:cubicBezTo>
                <a:cubicBezTo>
                  <a:pt x="1755" y="5772"/>
                  <a:pt x="1080" y="6517"/>
                  <a:pt x="1080" y="7448"/>
                </a:cubicBezTo>
                <a:cubicBezTo>
                  <a:pt x="1080" y="8566"/>
                  <a:pt x="1755" y="9310"/>
                  <a:pt x="2430" y="9310"/>
                </a:cubicBezTo>
                <a:close/>
                <a:moveTo>
                  <a:pt x="2430" y="6703"/>
                </a:moveTo>
                <a:cubicBezTo>
                  <a:pt x="2700" y="6703"/>
                  <a:pt x="2970" y="7076"/>
                  <a:pt x="2970" y="7448"/>
                </a:cubicBezTo>
                <a:cubicBezTo>
                  <a:pt x="2970" y="8007"/>
                  <a:pt x="2700" y="8379"/>
                  <a:pt x="2430" y="8379"/>
                </a:cubicBezTo>
                <a:cubicBezTo>
                  <a:pt x="2160" y="8379"/>
                  <a:pt x="1890" y="8007"/>
                  <a:pt x="1890" y="7448"/>
                </a:cubicBezTo>
                <a:cubicBezTo>
                  <a:pt x="1890" y="7076"/>
                  <a:pt x="2160" y="6703"/>
                  <a:pt x="2430" y="6703"/>
                </a:cubicBezTo>
                <a:close/>
                <a:moveTo>
                  <a:pt x="17820" y="7448"/>
                </a:moveTo>
                <a:cubicBezTo>
                  <a:pt x="17820" y="8566"/>
                  <a:pt x="18495" y="9310"/>
                  <a:pt x="19170" y="9310"/>
                </a:cubicBezTo>
                <a:cubicBezTo>
                  <a:pt x="19845" y="9310"/>
                  <a:pt x="20520" y="8566"/>
                  <a:pt x="20520" y="7448"/>
                </a:cubicBezTo>
                <a:cubicBezTo>
                  <a:pt x="20520" y="6517"/>
                  <a:pt x="19845" y="5772"/>
                  <a:pt x="19170" y="5772"/>
                </a:cubicBezTo>
                <a:cubicBezTo>
                  <a:pt x="18495" y="5772"/>
                  <a:pt x="17820" y="6517"/>
                  <a:pt x="17820" y="7448"/>
                </a:cubicBezTo>
                <a:close/>
                <a:moveTo>
                  <a:pt x="19710" y="7448"/>
                </a:moveTo>
                <a:cubicBezTo>
                  <a:pt x="19710" y="8007"/>
                  <a:pt x="19440" y="8379"/>
                  <a:pt x="19170" y="8379"/>
                </a:cubicBezTo>
                <a:cubicBezTo>
                  <a:pt x="18900" y="8379"/>
                  <a:pt x="18630" y="8007"/>
                  <a:pt x="18630" y="7448"/>
                </a:cubicBezTo>
                <a:cubicBezTo>
                  <a:pt x="18630" y="7076"/>
                  <a:pt x="18900" y="6703"/>
                  <a:pt x="19170" y="6703"/>
                </a:cubicBezTo>
                <a:cubicBezTo>
                  <a:pt x="19440" y="6703"/>
                  <a:pt x="19710" y="7076"/>
                  <a:pt x="19710" y="7448"/>
                </a:cubicBezTo>
                <a:close/>
                <a:moveTo>
                  <a:pt x="2430" y="16572"/>
                </a:moveTo>
                <a:cubicBezTo>
                  <a:pt x="1755" y="16572"/>
                  <a:pt x="1080" y="17317"/>
                  <a:pt x="1080" y="18248"/>
                </a:cubicBezTo>
                <a:cubicBezTo>
                  <a:pt x="1080" y="19366"/>
                  <a:pt x="1755" y="20110"/>
                  <a:pt x="2430" y="20110"/>
                </a:cubicBezTo>
                <a:cubicBezTo>
                  <a:pt x="3105" y="20110"/>
                  <a:pt x="3780" y="19366"/>
                  <a:pt x="3780" y="18248"/>
                </a:cubicBezTo>
                <a:cubicBezTo>
                  <a:pt x="3780" y="17317"/>
                  <a:pt x="3105" y="16572"/>
                  <a:pt x="2430" y="16572"/>
                </a:cubicBezTo>
                <a:close/>
                <a:moveTo>
                  <a:pt x="2430" y="19179"/>
                </a:moveTo>
                <a:cubicBezTo>
                  <a:pt x="2160" y="19179"/>
                  <a:pt x="1890" y="18807"/>
                  <a:pt x="1890" y="18248"/>
                </a:cubicBezTo>
                <a:cubicBezTo>
                  <a:pt x="1890" y="17876"/>
                  <a:pt x="2160" y="17503"/>
                  <a:pt x="2430" y="17503"/>
                </a:cubicBezTo>
                <a:cubicBezTo>
                  <a:pt x="2700" y="17503"/>
                  <a:pt x="2970" y="17876"/>
                  <a:pt x="2970" y="18248"/>
                </a:cubicBezTo>
                <a:cubicBezTo>
                  <a:pt x="2970" y="18807"/>
                  <a:pt x="2700" y="19179"/>
                  <a:pt x="2430" y="19179"/>
                </a:cubicBezTo>
                <a:close/>
                <a:moveTo>
                  <a:pt x="19170" y="16572"/>
                </a:moveTo>
                <a:cubicBezTo>
                  <a:pt x="18495" y="16572"/>
                  <a:pt x="17820" y="17317"/>
                  <a:pt x="17820" y="18248"/>
                </a:cubicBezTo>
                <a:cubicBezTo>
                  <a:pt x="17820" y="19366"/>
                  <a:pt x="18495" y="20110"/>
                  <a:pt x="19170" y="20110"/>
                </a:cubicBezTo>
                <a:cubicBezTo>
                  <a:pt x="19845" y="20110"/>
                  <a:pt x="20520" y="19366"/>
                  <a:pt x="20520" y="18248"/>
                </a:cubicBezTo>
                <a:cubicBezTo>
                  <a:pt x="20520" y="17317"/>
                  <a:pt x="19845" y="16572"/>
                  <a:pt x="19170" y="16572"/>
                </a:cubicBezTo>
                <a:close/>
                <a:moveTo>
                  <a:pt x="19170" y="19179"/>
                </a:moveTo>
                <a:cubicBezTo>
                  <a:pt x="18900" y="19179"/>
                  <a:pt x="18630" y="18807"/>
                  <a:pt x="18630" y="18248"/>
                </a:cubicBezTo>
                <a:cubicBezTo>
                  <a:pt x="18630" y="17876"/>
                  <a:pt x="18900" y="17503"/>
                  <a:pt x="19170" y="17503"/>
                </a:cubicBezTo>
                <a:cubicBezTo>
                  <a:pt x="19440" y="17503"/>
                  <a:pt x="19710" y="17876"/>
                  <a:pt x="19710" y="18248"/>
                </a:cubicBezTo>
                <a:cubicBezTo>
                  <a:pt x="19710" y="18807"/>
                  <a:pt x="19440" y="19179"/>
                  <a:pt x="19170" y="19179"/>
                </a:cubicBezTo>
                <a:close/>
                <a:moveTo>
                  <a:pt x="17550" y="18248"/>
                </a:moveTo>
                <a:cubicBezTo>
                  <a:pt x="17550" y="17131"/>
                  <a:pt x="18225" y="16014"/>
                  <a:pt x="19170" y="16014"/>
                </a:cubicBezTo>
                <a:cubicBezTo>
                  <a:pt x="19170" y="16014"/>
                  <a:pt x="19440" y="16014"/>
                  <a:pt x="19440" y="16014"/>
                </a:cubicBezTo>
                <a:cubicBezTo>
                  <a:pt x="19980" y="16014"/>
                  <a:pt x="19980" y="16014"/>
                  <a:pt x="19980" y="16014"/>
                </a:cubicBezTo>
                <a:cubicBezTo>
                  <a:pt x="19980" y="9869"/>
                  <a:pt x="19980" y="9869"/>
                  <a:pt x="19980" y="9869"/>
                </a:cubicBezTo>
                <a:cubicBezTo>
                  <a:pt x="19440" y="9869"/>
                  <a:pt x="19440" y="9869"/>
                  <a:pt x="19440" y="9869"/>
                </a:cubicBezTo>
                <a:cubicBezTo>
                  <a:pt x="19440" y="9869"/>
                  <a:pt x="19305" y="9869"/>
                  <a:pt x="19305" y="9869"/>
                </a:cubicBezTo>
                <a:cubicBezTo>
                  <a:pt x="18360" y="9869"/>
                  <a:pt x="17550" y="8752"/>
                  <a:pt x="17550" y="7448"/>
                </a:cubicBezTo>
                <a:cubicBezTo>
                  <a:pt x="17550" y="7448"/>
                  <a:pt x="17550" y="7448"/>
                  <a:pt x="17550" y="7262"/>
                </a:cubicBezTo>
                <a:cubicBezTo>
                  <a:pt x="17550" y="6703"/>
                  <a:pt x="17550" y="6703"/>
                  <a:pt x="17550" y="6703"/>
                </a:cubicBezTo>
                <a:cubicBezTo>
                  <a:pt x="13500" y="6703"/>
                  <a:pt x="13500" y="6703"/>
                  <a:pt x="13500" y="6703"/>
                </a:cubicBezTo>
                <a:cubicBezTo>
                  <a:pt x="12690" y="5959"/>
                  <a:pt x="11745" y="5586"/>
                  <a:pt x="10800" y="5586"/>
                </a:cubicBezTo>
                <a:cubicBezTo>
                  <a:pt x="9855" y="5586"/>
                  <a:pt x="8910" y="5959"/>
                  <a:pt x="8100" y="6703"/>
                </a:cubicBezTo>
                <a:cubicBezTo>
                  <a:pt x="4050" y="6703"/>
                  <a:pt x="4050" y="6703"/>
                  <a:pt x="4050" y="6703"/>
                </a:cubicBezTo>
                <a:cubicBezTo>
                  <a:pt x="4050" y="7262"/>
                  <a:pt x="4050" y="7262"/>
                  <a:pt x="4050" y="7262"/>
                </a:cubicBezTo>
                <a:cubicBezTo>
                  <a:pt x="4050" y="7448"/>
                  <a:pt x="4050" y="7448"/>
                  <a:pt x="4050" y="7448"/>
                </a:cubicBezTo>
                <a:cubicBezTo>
                  <a:pt x="4050" y="8752"/>
                  <a:pt x="3375" y="9869"/>
                  <a:pt x="2430" y="9869"/>
                </a:cubicBezTo>
                <a:cubicBezTo>
                  <a:pt x="2430" y="9869"/>
                  <a:pt x="2160" y="9869"/>
                  <a:pt x="2160" y="9869"/>
                </a:cubicBezTo>
                <a:cubicBezTo>
                  <a:pt x="1620" y="9869"/>
                  <a:pt x="1620" y="9869"/>
                  <a:pt x="1620" y="9869"/>
                </a:cubicBezTo>
                <a:cubicBezTo>
                  <a:pt x="1620" y="16014"/>
                  <a:pt x="1620" y="16014"/>
                  <a:pt x="1620" y="16014"/>
                </a:cubicBezTo>
                <a:cubicBezTo>
                  <a:pt x="2160" y="16014"/>
                  <a:pt x="2160" y="16014"/>
                  <a:pt x="2160" y="16014"/>
                </a:cubicBezTo>
                <a:cubicBezTo>
                  <a:pt x="2160" y="16014"/>
                  <a:pt x="2295" y="16014"/>
                  <a:pt x="2295" y="16014"/>
                </a:cubicBezTo>
                <a:cubicBezTo>
                  <a:pt x="3240" y="16014"/>
                  <a:pt x="4050" y="17131"/>
                  <a:pt x="4050" y="18248"/>
                </a:cubicBezTo>
                <a:cubicBezTo>
                  <a:pt x="4050" y="18434"/>
                  <a:pt x="4050" y="18621"/>
                  <a:pt x="4050" y="18621"/>
                </a:cubicBezTo>
                <a:cubicBezTo>
                  <a:pt x="4050" y="19366"/>
                  <a:pt x="4050" y="19366"/>
                  <a:pt x="4050" y="19366"/>
                </a:cubicBezTo>
                <a:cubicBezTo>
                  <a:pt x="8100" y="19366"/>
                  <a:pt x="8100" y="19366"/>
                  <a:pt x="8100" y="19366"/>
                </a:cubicBezTo>
                <a:cubicBezTo>
                  <a:pt x="8235" y="19366"/>
                  <a:pt x="8235" y="19366"/>
                  <a:pt x="8235" y="19366"/>
                </a:cubicBezTo>
                <a:cubicBezTo>
                  <a:pt x="8370" y="19366"/>
                  <a:pt x="8370" y="19366"/>
                  <a:pt x="8370" y="19366"/>
                </a:cubicBezTo>
                <a:cubicBezTo>
                  <a:pt x="8505" y="19366"/>
                  <a:pt x="8640" y="19552"/>
                  <a:pt x="8775" y="19552"/>
                </a:cubicBezTo>
                <a:cubicBezTo>
                  <a:pt x="8775" y="19552"/>
                  <a:pt x="8775" y="19552"/>
                  <a:pt x="8775" y="19552"/>
                </a:cubicBezTo>
                <a:cubicBezTo>
                  <a:pt x="8910" y="19738"/>
                  <a:pt x="9045" y="19738"/>
                  <a:pt x="9180" y="19738"/>
                </a:cubicBezTo>
                <a:cubicBezTo>
                  <a:pt x="9180" y="19738"/>
                  <a:pt x="9315" y="19738"/>
                  <a:pt x="9315" y="19738"/>
                </a:cubicBezTo>
                <a:cubicBezTo>
                  <a:pt x="9450" y="19924"/>
                  <a:pt x="9585" y="19924"/>
                  <a:pt x="9720" y="19924"/>
                </a:cubicBezTo>
                <a:cubicBezTo>
                  <a:pt x="9720" y="19924"/>
                  <a:pt x="9855" y="19924"/>
                  <a:pt x="9855" y="19924"/>
                </a:cubicBezTo>
                <a:cubicBezTo>
                  <a:pt x="9990" y="20110"/>
                  <a:pt x="10125" y="20110"/>
                  <a:pt x="10125" y="20110"/>
                </a:cubicBezTo>
                <a:cubicBezTo>
                  <a:pt x="10260" y="20110"/>
                  <a:pt x="10260" y="20110"/>
                  <a:pt x="10260" y="20110"/>
                </a:cubicBezTo>
                <a:cubicBezTo>
                  <a:pt x="10530" y="20110"/>
                  <a:pt x="10665" y="20110"/>
                  <a:pt x="10800" y="20110"/>
                </a:cubicBezTo>
                <a:cubicBezTo>
                  <a:pt x="10935" y="20110"/>
                  <a:pt x="11070" y="20110"/>
                  <a:pt x="11205" y="20110"/>
                </a:cubicBezTo>
                <a:cubicBezTo>
                  <a:pt x="11340" y="20110"/>
                  <a:pt x="11340" y="20110"/>
                  <a:pt x="11475" y="20110"/>
                </a:cubicBezTo>
                <a:cubicBezTo>
                  <a:pt x="11475" y="20110"/>
                  <a:pt x="11610" y="20110"/>
                  <a:pt x="11745" y="19924"/>
                </a:cubicBezTo>
                <a:cubicBezTo>
                  <a:pt x="11745" y="19924"/>
                  <a:pt x="11880" y="19924"/>
                  <a:pt x="11880" y="19924"/>
                </a:cubicBezTo>
                <a:cubicBezTo>
                  <a:pt x="12015" y="19924"/>
                  <a:pt x="12150" y="19924"/>
                  <a:pt x="12285" y="19738"/>
                </a:cubicBezTo>
                <a:cubicBezTo>
                  <a:pt x="12420" y="19738"/>
                  <a:pt x="12420" y="19738"/>
                  <a:pt x="12420" y="19738"/>
                </a:cubicBezTo>
                <a:cubicBezTo>
                  <a:pt x="12555" y="19738"/>
                  <a:pt x="12690" y="19738"/>
                  <a:pt x="12690" y="19552"/>
                </a:cubicBezTo>
                <a:cubicBezTo>
                  <a:pt x="12825" y="19552"/>
                  <a:pt x="12825" y="19552"/>
                  <a:pt x="12960" y="19552"/>
                </a:cubicBezTo>
                <a:cubicBezTo>
                  <a:pt x="12960" y="19366"/>
                  <a:pt x="13095" y="19366"/>
                  <a:pt x="13095" y="19366"/>
                </a:cubicBezTo>
                <a:cubicBezTo>
                  <a:pt x="13230" y="19366"/>
                  <a:pt x="13365" y="19366"/>
                  <a:pt x="13365" y="19179"/>
                </a:cubicBezTo>
                <a:cubicBezTo>
                  <a:pt x="13500" y="19179"/>
                  <a:pt x="13500" y="19366"/>
                  <a:pt x="13500" y="19366"/>
                </a:cubicBezTo>
                <a:cubicBezTo>
                  <a:pt x="17550" y="19366"/>
                  <a:pt x="17550" y="19366"/>
                  <a:pt x="17550" y="19366"/>
                </a:cubicBezTo>
                <a:cubicBezTo>
                  <a:pt x="17550" y="18621"/>
                  <a:pt x="17550" y="18621"/>
                  <a:pt x="17550" y="18621"/>
                </a:cubicBezTo>
                <a:cubicBezTo>
                  <a:pt x="17550" y="18621"/>
                  <a:pt x="17550" y="18434"/>
                  <a:pt x="17550" y="18248"/>
                </a:cubicBezTo>
                <a:close/>
                <a:moveTo>
                  <a:pt x="4860" y="17876"/>
                </a:moveTo>
                <a:cubicBezTo>
                  <a:pt x="4725" y="16386"/>
                  <a:pt x="3780" y="15083"/>
                  <a:pt x="2700" y="15083"/>
                </a:cubicBezTo>
                <a:cubicBezTo>
                  <a:pt x="2700" y="10800"/>
                  <a:pt x="2700" y="10800"/>
                  <a:pt x="2700" y="10800"/>
                </a:cubicBezTo>
                <a:cubicBezTo>
                  <a:pt x="3780" y="10800"/>
                  <a:pt x="4725" y="9683"/>
                  <a:pt x="4860" y="7448"/>
                </a:cubicBezTo>
                <a:cubicBezTo>
                  <a:pt x="7155" y="7448"/>
                  <a:pt x="7155" y="7448"/>
                  <a:pt x="7155" y="7448"/>
                </a:cubicBezTo>
                <a:cubicBezTo>
                  <a:pt x="7155" y="7448"/>
                  <a:pt x="7155" y="7634"/>
                  <a:pt x="7155" y="7634"/>
                </a:cubicBezTo>
                <a:cubicBezTo>
                  <a:pt x="7020" y="7821"/>
                  <a:pt x="7020" y="7821"/>
                  <a:pt x="7020" y="8007"/>
                </a:cubicBezTo>
                <a:cubicBezTo>
                  <a:pt x="6885" y="8007"/>
                  <a:pt x="6885" y="8193"/>
                  <a:pt x="6750" y="8379"/>
                </a:cubicBezTo>
                <a:cubicBezTo>
                  <a:pt x="6750" y="8379"/>
                  <a:pt x="6750" y="8379"/>
                  <a:pt x="6750" y="8379"/>
                </a:cubicBezTo>
                <a:cubicBezTo>
                  <a:pt x="6075" y="9497"/>
                  <a:pt x="5670" y="10800"/>
                  <a:pt x="5670" y="12103"/>
                </a:cubicBezTo>
                <a:cubicBezTo>
                  <a:pt x="5670" y="12103"/>
                  <a:pt x="5670" y="12103"/>
                  <a:pt x="5670" y="12103"/>
                </a:cubicBezTo>
                <a:cubicBezTo>
                  <a:pt x="5535" y="12476"/>
                  <a:pt x="5535" y="12662"/>
                  <a:pt x="5535" y="12848"/>
                </a:cubicBezTo>
                <a:cubicBezTo>
                  <a:pt x="5535" y="13221"/>
                  <a:pt x="5535" y="13407"/>
                  <a:pt x="5670" y="13593"/>
                </a:cubicBezTo>
                <a:cubicBezTo>
                  <a:pt x="5670" y="13593"/>
                  <a:pt x="5670" y="13779"/>
                  <a:pt x="5670" y="13779"/>
                </a:cubicBezTo>
                <a:cubicBezTo>
                  <a:pt x="5670" y="15083"/>
                  <a:pt x="6075" y="16386"/>
                  <a:pt x="6750" y="17317"/>
                </a:cubicBezTo>
                <a:cubicBezTo>
                  <a:pt x="6750" y="17503"/>
                  <a:pt x="6750" y="17503"/>
                  <a:pt x="6750" y="17503"/>
                </a:cubicBezTo>
                <a:cubicBezTo>
                  <a:pt x="6885" y="17690"/>
                  <a:pt x="6885" y="17690"/>
                  <a:pt x="7020" y="17690"/>
                </a:cubicBezTo>
                <a:cubicBezTo>
                  <a:pt x="7020" y="17876"/>
                  <a:pt x="7020" y="17876"/>
                  <a:pt x="7155" y="17876"/>
                </a:cubicBezTo>
                <a:cubicBezTo>
                  <a:pt x="7155" y="17876"/>
                  <a:pt x="7155" y="17876"/>
                  <a:pt x="7155" y="17876"/>
                </a:cubicBezTo>
                <a:lnTo>
                  <a:pt x="4860" y="17876"/>
                </a:lnTo>
                <a:close/>
                <a:moveTo>
                  <a:pt x="12690" y="18434"/>
                </a:moveTo>
                <a:cubicBezTo>
                  <a:pt x="12555" y="18621"/>
                  <a:pt x="12420" y="18621"/>
                  <a:pt x="12285" y="18807"/>
                </a:cubicBezTo>
                <a:cubicBezTo>
                  <a:pt x="12285" y="18807"/>
                  <a:pt x="12285" y="18807"/>
                  <a:pt x="12285" y="18807"/>
                </a:cubicBezTo>
                <a:cubicBezTo>
                  <a:pt x="11475" y="19179"/>
                  <a:pt x="10530" y="19179"/>
                  <a:pt x="9720" y="18993"/>
                </a:cubicBezTo>
                <a:cubicBezTo>
                  <a:pt x="9720" y="18993"/>
                  <a:pt x="9720" y="18993"/>
                  <a:pt x="9720" y="18807"/>
                </a:cubicBezTo>
                <a:cubicBezTo>
                  <a:pt x="9585" y="18807"/>
                  <a:pt x="9450" y="18807"/>
                  <a:pt x="9315" y="18807"/>
                </a:cubicBezTo>
                <a:cubicBezTo>
                  <a:pt x="9315" y="18807"/>
                  <a:pt x="9180" y="18621"/>
                  <a:pt x="9180" y="18621"/>
                </a:cubicBezTo>
                <a:cubicBezTo>
                  <a:pt x="9045" y="18621"/>
                  <a:pt x="9045" y="18621"/>
                  <a:pt x="8910" y="18434"/>
                </a:cubicBezTo>
                <a:cubicBezTo>
                  <a:pt x="8910" y="18434"/>
                  <a:pt x="8910" y="18434"/>
                  <a:pt x="8775" y="18434"/>
                </a:cubicBezTo>
                <a:cubicBezTo>
                  <a:pt x="9855" y="17690"/>
                  <a:pt x="9855" y="17690"/>
                  <a:pt x="9855" y="17690"/>
                </a:cubicBezTo>
                <a:cubicBezTo>
                  <a:pt x="10125" y="17690"/>
                  <a:pt x="10260" y="17317"/>
                  <a:pt x="10260" y="16945"/>
                </a:cubicBezTo>
                <a:cubicBezTo>
                  <a:pt x="10260" y="16200"/>
                  <a:pt x="10260" y="16200"/>
                  <a:pt x="10260" y="16200"/>
                </a:cubicBezTo>
                <a:cubicBezTo>
                  <a:pt x="9990" y="16014"/>
                  <a:pt x="9990" y="16014"/>
                  <a:pt x="9990" y="16014"/>
                </a:cubicBezTo>
                <a:cubicBezTo>
                  <a:pt x="9450" y="15641"/>
                  <a:pt x="9180" y="15269"/>
                  <a:pt x="9045" y="14338"/>
                </a:cubicBezTo>
                <a:cubicBezTo>
                  <a:pt x="8910" y="14152"/>
                  <a:pt x="8910" y="14152"/>
                  <a:pt x="8910" y="14152"/>
                </a:cubicBezTo>
                <a:cubicBezTo>
                  <a:pt x="8775" y="13966"/>
                  <a:pt x="8775" y="13966"/>
                  <a:pt x="8775" y="13966"/>
                </a:cubicBezTo>
                <a:cubicBezTo>
                  <a:pt x="8640" y="13966"/>
                  <a:pt x="8640" y="13779"/>
                  <a:pt x="8640" y="13593"/>
                </a:cubicBezTo>
                <a:cubicBezTo>
                  <a:pt x="8640" y="13221"/>
                  <a:pt x="8640" y="13221"/>
                  <a:pt x="8640" y="13221"/>
                </a:cubicBezTo>
                <a:cubicBezTo>
                  <a:pt x="8640" y="13034"/>
                  <a:pt x="8640" y="12848"/>
                  <a:pt x="8775" y="12848"/>
                </a:cubicBezTo>
                <a:cubicBezTo>
                  <a:pt x="8910" y="12662"/>
                  <a:pt x="8910" y="12662"/>
                  <a:pt x="8910" y="12662"/>
                </a:cubicBezTo>
                <a:cubicBezTo>
                  <a:pt x="8910" y="12476"/>
                  <a:pt x="8910" y="12476"/>
                  <a:pt x="8910" y="12476"/>
                </a:cubicBezTo>
                <a:cubicBezTo>
                  <a:pt x="8910" y="12103"/>
                  <a:pt x="8910" y="11731"/>
                  <a:pt x="9045" y="11359"/>
                </a:cubicBezTo>
                <a:cubicBezTo>
                  <a:pt x="9045" y="11172"/>
                  <a:pt x="9180" y="10986"/>
                  <a:pt x="9180" y="10986"/>
                </a:cubicBezTo>
                <a:cubicBezTo>
                  <a:pt x="9315" y="10614"/>
                  <a:pt x="9315" y="10428"/>
                  <a:pt x="9315" y="10241"/>
                </a:cubicBezTo>
                <a:cubicBezTo>
                  <a:pt x="9720" y="10428"/>
                  <a:pt x="10125" y="10614"/>
                  <a:pt x="10530" y="10614"/>
                </a:cubicBezTo>
                <a:cubicBezTo>
                  <a:pt x="10665" y="10614"/>
                  <a:pt x="10665" y="10614"/>
                  <a:pt x="10800" y="10614"/>
                </a:cubicBezTo>
                <a:cubicBezTo>
                  <a:pt x="11880" y="10614"/>
                  <a:pt x="12555" y="11172"/>
                  <a:pt x="12555" y="12476"/>
                </a:cubicBezTo>
                <a:cubicBezTo>
                  <a:pt x="12690" y="12662"/>
                  <a:pt x="12690" y="12662"/>
                  <a:pt x="12690" y="12662"/>
                </a:cubicBezTo>
                <a:cubicBezTo>
                  <a:pt x="12825" y="12848"/>
                  <a:pt x="12825" y="12848"/>
                  <a:pt x="12825" y="12848"/>
                </a:cubicBezTo>
                <a:cubicBezTo>
                  <a:pt x="12825" y="12848"/>
                  <a:pt x="12960" y="13034"/>
                  <a:pt x="12960" y="13221"/>
                </a:cubicBezTo>
                <a:cubicBezTo>
                  <a:pt x="12960" y="13593"/>
                  <a:pt x="12960" y="13593"/>
                  <a:pt x="12960" y="13593"/>
                </a:cubicBezTo>
                <a:cubicBezTo>
                  <a:pt x="12960" y="13779"/>
                  <a:pt x="12825" y="13966"/>
                  <a:pt x="12825" y="13966"/>
                </a:cubicBezTo>
                <a:cubicBezTo>
                  <a:pt x="12555" y="14152"/>
                  <a:pt x="12555" y="14152"/>
                  <a:pt x="12555" y="14152"/>
                </a:cubicBezTo>
                <a:cubicBezTo>
                  <a:pt x="12555" y="14338"/>
                  <a:pt x="12555" y="14338"/>
                  <a:pt x="12555" y="14338"/>
                </a:cubicBezTo>
                <a:cubicBezTo>
                  <a:pt x="12285" y="15269"/>
                  <a:pt x="12015" y="15641"/>
                  <a:pt x="11610" y="16014"/>
                </a:cubicBezTo>
                <a:cubicBezTo>
                  <a:pt x="11340" y="16200"/>
                  <a:pt x="11340" y="16200"/>
                  <a:pt x="11340" y="16200"/>
                </a:cubicBezTo>
                <a:cubicBezTo>
                  <a:pt x="11340" y="16945"/>
                  <a:pt x="11340" y="16945"/>
                  <a:pt x="11340" y="16945"/>
                </a:cubicBezTo>
                <a:cubicBezTo>
                  <a:pt x="11340" y="17317"/>
                  <a:pt x="11475" y="17690"/>
                  <a:pt x="11745" y="17690"/>
                </a:cubicBezTo>
                <a:cubicBezTo>
                  <a:pt x="12690" y="18434"/>
                  <a:pt x="12690" y="18434"/>
                  <a:pt x="12690" y="18434"/>
                </a:cubicBezTo>
                <a:cubicBezTo>
                  <a:pt x="12690" y="18434"/>
                  <a:pt x="12690" y="18434"/>
                  <a:pt x="12690" y="18434"/>
                </a:cubicBezTo>
                <a:close/>
                <a:moveTo>
                  <a:pt x="14175" y="17131"/>
                </a:moveTo>
                <a:cubicBezTo>
                  <a:pt x="14040" y="17131"/>
                  <a:pt x="14040" y="17131"/>
                  <a:pt x="14040" y="17131"/>
                </a:cubicBezTo>
                <a:cubicBezTo>
                  <a:pt x="13905" y="17503"/>
                  <a:pt x="13635" y="17690"/>
                  <a:pt x="13500" y="17876"/>
                </a:cubicBezTo>
                <a:cubicBezTo>
                  <a:pt x="13365" y="17876"/>
                  <a:pt x="13230" y="17690"/>
                  <a:pt x="13095" y="17690"/>
                </a:cubicBezTo>
                <a:cubicBezTo>
                  <a:pt x="11880" y="16945"/>
                  <a:pt x="11880" y="16945"/>
                  <a:pt x="11880" y="16945"/>
                </a:cubicBezTo>
                <a:cubicBezTo>
                  <a:pt x="11880" y="16759"/>
                  <a:pt x="11880" y="16759"/>
                  <a:pt x="11880" y="16759"/>
                </a:cubicBezTo>
                <a:cubicBezTo>
                  <a:pt x="12420" y="16386"/>
                  <a:pt x="12825" y="15828"/>
                  <a:pt x="12960" y="14897"/>
                </a:cubicBezTo>
                <a:cubicBezTo>
                  <a:pt x="13230" y="14524"/>
                  <a:pt x="13500" y="14152"/>
                  <a:pt x="13500" y="13593"/>
                </a:cubicBezTo>
                <a:cubicBezTo>
                  <a:pt x="13500" y="13221"/>
                  <a:pt x="13500" y="13221"/>
                  <a:pt x="13500" y="13221"/>
                </a:cubicBezTo>
                <a:cubicBezTo>
                  <a:pt x="13500" y="12848"/>
                  <a:pt x="13500" y="12290"/>
                  <a:pt x="13230" y="12103"/>
                </a:cubicBezTo>
                <a:cubicBezTo>
                  <a:pt x="13095" y="10800"/>
                  <a:pt x="12555" y="9497"/>
                  <a:pt x="10665" y="9497"/>
                </a:cubicBezTo>
                <a:cubicBezTo>
                  <a:pt x="10665" y="9497"/>
                  <a:pt x="10530" y="9497"/>
                  <a:pt x="10530" y="9497"/>
                </a:cubicBezTo>
                <a:cubicBezTo>
                  <a:pt x="10260" y="9497"/>
                  <a:pt x="9855" y="9497"/>
                  <a:pt x="9450" y="9124"/>
                </a:cubicBezTo>
                <a:cubicBezTo>
                  <a:pt x="9315" y="9124"/>
                  <a:pt x="9315" y="8938"/>
                  <a:pt x="9180" y="8938"/>
                </a:cubicBezTo>
                <a:cubicBezTo>
                  <a:pt x="9045" y="8566"/>
                  <a:pt x="8910" y="8566"/>
                  <a:pt x="8775" y="8752"/>
                </a:cubicBezTo>
                <a:cubicBezTo>
                  <a:pt x="8505" y="8752"/>
                  <a:pt x="8370" y="9124"/>
                  <a:pt x="8505" y="9310"/>
                </a:cubicBezTo>
                <a:cubicBezTo>
                  <a:pt x="8505" y="9497"/>
                  <a:pt x="8505" y="9683"/>
                  <a:pt x="8505" y="9869"/>
                </a:cubicBezTo>
                <a:cubicBezTo>
                  <a:pt x="8640" y="10241"/>
                  <a:pt x="8640" y="10241"/>
                  <a:pt x="8505" y="10614"/>
                </a:cubicBezTo>
                <a:cubicBezTo>
                  <a:pt x="8505" y="10614"/>
                  <a:pt x="8370" y="10800"/>
                  <a:pt x="8370" y="10986"/>
                </a:cubicBezTo>
                <a:cubicBezTo>
                  <a:pt x="8235" y="11359"/>
                  <a:pt x="8100" y="11731"/>
                  <a:pt x="8100" y="12103"/>
                </a:cubicBezTo>
                <a:cubicBezTo>
                  <a:pt x="7830" y="12290"/>
                  <a:pt x="7560" y="12848"/>
                  <a:pt x="7560" y="13221"/>
                </a:cubicBezTo>
                <a:cubicBezTo>
                  <a:pt x="7560" y="13593"/>
                  <a:pt x="7560" y="13593"/>
                  <a:pt x="7560" y="13593"/>
                </a:cubicBezTo>
                <a:cubicBezTo>
                  <a:pt x="7560" y="14152"/>
                  <a:pt x="7830" y="14524"/>
                  <a:pt x="8100" y="14897"/>
                </a:cubicBezTo>
                <a:cubicBezTo>
                  <a:pt x="8235" y="15828"/>
                  <a:pt x="8640" y="16386"/>
                  <a:pt x="9180" y="16759"/>
                </a:cubicBezTo>
                <a:cubicBezTo>
                  <a:pt x="9180" y="16945"/>
                  <a:pt x="9180" y="16945"/>
                  <a:pt x="9180" y="16945"/>
                </a:cubicBezTo>
                <a:cubicBezTo>
                  <a:pt x="8100" y="17690"/>
                  <a:pt x="8100" y="17690"/>
                  <a:pt x="8100" y="17690"/>
                </a:cubicBezTo>
                <a:cubicBezTo>
                  <a:pt x="8100" y="17690"/>
                  <a:pt x="8100" y="17690"/>
                  <a:pt x="7965" y="17876"/>
                </a:cubicBezTo>
                <a:cubicBezTo>
                  <a:pt x="7830" y="17690"/>
                  <a:pt x="7695" y="17503"/>
                  <a:pt x="7560" y="17131"/>
                </a:cubicBezTo>
                <a:cubicBezTo>
                  <a:pt x="7560" y="17131"/>
                  <a:pt x="7560" y="17131"/>
                  <a:pt x="7425" y="17131"/>
                </a:cubicBezTo>
                <a:cubicBezTo>
                  <a:pt x="7425" y="16945"/>
                  <a:pt x="7290" y="16759"/>
                  <a:pt x="7290" y="16759"/>
                </a:cubicBezTo>
                <a:cubicBezTo>
                  <a:pt x="7155" y="16572"/>
                  <a:pt x="7155" y="16572"/>
                  <a:pt x="7155" y="16386"/>
                </a:cubicBezTo>
                <a:cubicBezTo>
                  <a:pt x="7020" y="16386"/>
                  <a:pt x="7020" y="16200"/>
                  <a:pt x="7020" y="16014"/>
                </a:cubicBezTo>
                <a:cubicBezTo>
                  <a:pt x="6885" y="16014"/>
                  <a:pt x="6885" y="16014"/>
                  <a:pt x="6885" y="15828"/>
                </a:cubicBezTo>
                <a:cubicBezTo>
                  <a:pt x="6750" y="15641"/>
                  <a:pt x="6750" y="15455"/>
                  <a:pt x="6615" y="15269"/>
                </a:cubicBezTo>
                <a:cubicBezTo>
                  <a:pt x="6615" y="15269"/>
                  <a:pt x="6615" y="15083"/>
                  <a:pt x="6615" y="15083"/>
                </a:cubicBezTo>
                <a:cubicBezTo>
                  <a:pt x="6615" y="14897"/>
                  <a:pt x="6480" y="14710"/>
                  <a:pt x="6480" y="14524"/>
                </a:cubicBezTo>
                <a:cubicBezTo>
                  <a:pt x="6480" y="14524"/>
                  <a:pt x="6480" y="14524"/>
                  <a:pt x="6480" y="14338"/>
                </a:cubicBezTo>
                <a:cubicBezTo>
                  <a:pt x="6480" y="14152"/>
                  <a:pt x="6345" y="13966"/>
                  <a:pt x="6345" y="13966"/>
                </a:cubicBezTo>
                <a:cubicBezTo>
                  <a:pt x="6345" y="13779"/>
                  <a:pt x="6345" y="13779"/>
                  <a:pt x="6345" y="13593"/>
                </a:cubicBezTo>
                <a:cubicBezTo>
                  <a:pt x="6345" y="13407"/>
                  <a:pt x="6345" y="13221"/>
                  <a:pt x="6345" y="12848"/>
                </a:cubicBezTo>
                <a:cubicBezTo>
                  <a:pt x="6345" y="12662"/>
                  <a:pt x="6345" y="12476"/>
                  <a:pt x="6345" y="12290"/>
                </a:cubicBezTo>
                <a:cubicBezTo>
                  <a:pt x="6345" y="12103"/>
                  <a:pt x="6345" y="12103"/>
                  <a:pt x="6345" y="11917"/>
                </a:cubicBezTo>
                <a:cubicBezTo>
                  <a:pt x="6345" y="11917"/>
                  <a:pt x="6480" y="11731"/>
                  <a:pt x="6480" y="11545"/>
                </a:cubicBezTo>
                <a:cubicBezTo>
                  <a:pt x="6480" y="11359"/>
                  <a:pt x="6480" y="11359"/>
                  <a:pt x="6480" y="11172"/>
                </a:cubicBezTo>
                <a:cubicBezTo>
                  <a:pt x="6480" y="11172"/>
                  <a:pt x="6615" y="10986"/>
                  <a:pt x="6615" y="10800"/>
                </a:cubicBezTo>
                <a:cubicBezTo>
                  <a:pt x="6615" y="10800"/>
                  <a:pt x="6615" y="10614"/>
                  <a:pt x="6615" y="10614"/>
                </a:cubicBezTo>
                <a:cubicBezTo>
                  <a:pt x="6750" y="10428"/>
                  <a:pt x="6750" y="10241"/>
                  <a:pt x="6885" y="10055"/>
                </a:cubicBezTo>
                <a:cubicBezTo>
                  <a:pt x="6885" y="9869"/>
                  <a:pt x="6885" y="9869"/>
                  <a:pt x="7020" y="9869"/>
                </a:cubicBezTo>
                <a:cubicBezTo>
                  <a:pt x="7020" y="9683"/>
                  <a:pt x="7020" y="9497"/>
                  <a:pt x="7155" y="9310"/>
                </a:cubicBezTo>
                <a:cubicBezTo>
                  <a:pt x="7155" y="9310"/>
                  <a:pt x="7155" y="9310"/>
                  <a:pt x="7290" y="9124"/>
                </a:cubicBezTo>
                <a:cubicBezTo>
                  <a:pt x="7290" y="9124"/>
                  <a:pt x="7425" y="8938"/>
                  <a:pt x="7425" y="8752"/>
                </a:cubicBezTo>
                <a:cubicBezTo>
                  <a:pt x="7560" y="8752"/>
                  <a:pt x="7560" y="8752"/>
                  <a:pt x="7560" y="8752"/>
                </a:cubicBezTo>
                <a:cubicBezTo>
                  <a:pt x="7830" y="8379"/>
                  <a:pt x="8100" y="8007"/>
                  <a:pt x="8370" y="7821"/>
                </a:cubicBezTo>
                <a:cubicBezTo>
                  <a:pt x="9045" y="7076"/>
                  <a:pt x="9855" y="6703"/>
                  <a:pt x="10800" y="6703"/>
                </a:cubicBezTo>
                <a:cubicBezTo>
                  <a:pt x="11745" y="6703"/>
                  <a:pt x="12555" y="7076"/>
                  <a:pt x="13230" y="7821"/>
                </a:cubicBezTo>
                <a:cubicBezTo>
                  <a:pt x="13500" y="8007"/>
                  <a:pt x="13770" y="8379"/>
                  <a:pt x="14040" y="8752"/>
                </a:cubicBezTo>
                <a:cubicBezTo>
                  <a:pt x="14040" y="8752"/>
                  <a:pt x="14040" y="8752"/>
                  <a:pt x="14175" y="8752"/>
                </a:cubicBezTo>
                <a:cubicBezTo>
                  <a:pt x="14175" y="8938"/>
                  <a:pt x="14310" y="9124"/>
                  <a:pt x="14310" y="9124"/>
                </a:cubicBezTo>
                <a:cubicBezTo>
                  <a:pt x="14445" y="9310"/>
                  <a:pt x="14445" y="9310"/>
                  <a:pt x="14445" y="9310"/>
                </a:cubicBezTo>
                <a:cubicBezTo>
                  <a:pt x="14580" y="9497"/>
                  <a:pt x="14580" y="9683"/>
                  <a:pt x="14580" y="9869"/>
                </a:cubicBezTo>
                <a:cubicBezTo>
                  <a:pt x="14715" y="9869"/>
                  <a:pt x="14715" y="9869"/>
                  <a:pt x="14715" y="10055"/>
                </a:cubicBezTo>
                <a:cubicBezTo>
                  <a:pt x="14850" y="10241"/>
                  <a:pt x="14850" y="10428"/>
                  <a:pt x="14985" y="10614"/>
                </a:cubicBezTo>
                <a:cubicBezTo>
                  <a:pt x="14985" y="10614"/>
                  <a:pt x="14985" y="10800"/>
                  <a:pt x="14985" y="10800"/>
                </a:cubicBezTo>
                <a:cubicBezTo>
                  <a:pt x="14985" y="10986"/>
                  <a:pt x="15120" y="11172"/>
                  <a:pt x="15120" y="11172"/>
                </a:cubicBezTo>
                <a:cubicBezTo>
                  <a:pt x="15120" y="11359"/>
                  <a:pt x="15120" y="11359"/>
                  <a:pt x="15120" y="11545"/>
                </a:cubicBezTo>
                <a:cubicBezTo>
                  <a:pt x="15120" y="11731"/>
                  <a:pt x="15255" y="11917"/>
                  <a:pt x="15255" y="11917"/>
                </a:cubicBezTo>
                <a:cubicBezTo>
                  <a:pt x="15255" y="12103"/>
                  <a:pt x="15255" y="12103"/>
                  <a:pt x="15255" y="12290"/>
                </a:cubicBezTo>
                <a:cubicBezTo>
                  <a:pt x="15255" y="12476"/>
                  <a:pt x="15255" y="12662"/>
                  <a:pt x="15255" y="12848"/>
                </a:cubicBezTo>
                <a:cubicBezTo>
                  <a:pt x="15255" y="13221"/>
                  <a:pt x="15255" y="13407"/>
                  <a:pt x="15255" y="13593"/>
                </a:cubicBezTo>
                <a:cubicBezTo>
                  <a:pt x="15255" y="13779"/>
                  <a:pt x="15255" y="13779"/>
                  <a:pt x="15255" y="13966"/>
                </a:cubicBezTo>
                <a:cubicBezTo>
                  <a:pt x="15255" y="13966"/>
                  <a:pt x="15120" y="14152"/>
                  <a:pt x="15120" y="14338"/>
                </a:cubicBezTo>
                <a:cubicBezTo>
                  <a:pt x="15120" y="14524"/>
                  <a:pt x="15120" y="14524"/>
                  <a:pt x="15120" y="14524"/>
                </a:cubicBezTo>
                <a:cubicBezTo>
                  <a:pt x="15120" y="14710"/>
                  <a:pt x="14985" y="14897"/>
                  <a:pt x="14985" y="15083"/>
                </a:cubicBezTo>
                <a:cubicBezTo>
                  <a:pt x="14985" y="15083"/>
                  <a:pt x="14985" y="15269"/>
                  <a:pt x="14985" y="15269"/>
                </a:cubicBezTo>
                <a:cubicBezTo>
                  <a:pt x="14850" y="15455"/>
                  <a:pt x="14850" y="15641"/>
                  <a:pt x="14715" y="15828"/>
                </a:cubicBezTo>
                <a:cubicBezTo>
                  <a:pt x="14715" y="16014"/>
                  <a:pt x="14715" y="16014"/>
                  <a:pt x="14580" y="16014"/>
                </a:cubicBezTo>
                <a:cubicBezTo>
                  <a:pt x="14580" y="16200"/>
                  <a:pt x="14580" y="16386"/>
                  <a:pt x="14445" y="16386"/>
                </a:cubicBezTo>
                <a:cubicBezTo>
                  <a:pt x="14445" y="16572"/>
                  <a:pt x="14445" y="16572"/>
                  <a:pt x="14310" y="16759"/>
                </a:cubicBezTo>
                <a:cubicBezTo>
                  <a:pt x="14310" y="16759"/>
                  <a:pt x="14175" y="16945"/>
                  <a:pt x="14175" y="17131"/>
                </a:cubicBezTo>
                <a:close/>
                <a:moveTo>
                  <a:pt x="16740" y="17876"/>
                </a:moveTo>
                <a:cubicBezTo>
                  <a:pt x="14445" y="17876"/>
                  <a:pt x="14445" y="17876"/>
                  <a:pt x="14445" y="17876"/>
                </a:cubicBezTo>
                <a:cubicBezTo>
                  <a:pt x="14445" y="17876"/>
                  <a:pt x="14445" y="17876"/>
                  <a:pt x="14445" y="17876"/>
                </a:cubicBezTo>
                <a:cubicBezTo>
                  <a:pt x="14580" y="17876"/>
                  <a:pt x="14580" y="17876"/>
                  <a:pt x="14580" y="17690"/>
                </a:cubicBezTo>
                <a:cubicBezTo>
                  <a:pt x="14715" y="17690"/>
                  <a:pt x="14715" y="17503"/>
                  <a:pt x="14850" y="17503"/>
                </a:cubicBezTo>
                <a:cubicBezTo>
                  <a:pt x="14850" y="17503"/>
                  <a:pt x="14850" y="17503"/>
                  <a:pt x="14850" y="17317"/>
                </a:cubicBezTo>
                <a:cubicBezTo>
                  <a:pt x="15525" y="16386"/>
                  <a:pt x="15930" y="15083"/>
                  <a:pt x="15930" y="13779"/>
                </a:cubicBezTo>
                <a:cubicBezTo>
                  <a:pt x="15930" y="13779"/>
                  <a:pt x="15930" y="13593"/>
                  <a:pt x="15930" y="13593"/>
                </a:cubicBezTo>
                <a:cubicBezTo>
                  <a:pt x="16065" y="13407"/>
                  <a:pt x="16065" y="13221"/>
                  <a:pt x="16065" y="12848"/>
                </a:cubicBezTo>
                <a:cubicBezTo>
                  <a:pt x="16065" y="12662"/>
                  <a:pt x="16065" y="12476"/>
                  <a:pt x="15930" y="12103"/>
                </a:cubicBezTo>
                <a:cubicBezTo>
                  <a:pt x="15930" y="12103"/>
                  <a:pt x="15930" y="12103"/>
                  <a:pt x="15930" y="12103"/>
                </a:cubicBezTo>
                <a:cubicBezTo>
                  <a:pt x="15930" y="10800"/>
                  <a:pt x="15525" y="9497"/>
                  <a:pt x="14850" y="8379"/>
                </a:cubicBezTo>
                <a:cubicBezTo>
                  <a:pt x="14850" y="8379"/>
                  <a:pt x="14850" y="8379"/>
                  <a:pt x="14850" y="8379"/>
                </a:cubicBezTo>
                <a:cubicBezTo>
                  <a:pt x="14715" y="8193"/>
                  <a:pt x="14715" y="8193"/>
                  <a:pt x="14580" y="8007"/>
                </a:cubicBezTo>
                <a:cubicBezTo>
                  <a:pt x="14580" y="8007"/>
                  <a:pt x="14580" y="7821"/>
                  <a:pt x="14445" y="7634"/>
                </a:cubicBezTo>
                <a:cubicBezTo>
                  <a:pt x="14445" y="7634"/>
                  <a:pt x="14445" y="7448"/>
                  <a:pt x="14445" y="7448"/>
                </a:cubicBezTo>
                <a:cubicBezTo>
                  <a:pt x="16740" y="7448"/>
                  <a:pt x="16740" y="7448"/>
                  <a:pt x="16740" y="7448"/>
                </a:cubicBezTo>
                <a:cubicBezTo>
                  <a:pt x="16875" y="9683"/>
                  <a:pt x="17820" y="10800"/>
                  <a:pt x="18900" y="10800"/>
                </a:cubicBezTo>
                <a:cubicBezTo>
                  <a:pt x="18900" y="15083"/>
                  <a:pt x="18900" y="15083"/>
                  <a:pt x="18900" y="15083"/>
                </a:cubicBezTo>
                <a:cubicBezTo>
                  <a:pt x="17820" y="15083"/>
                  <a:pt x="16875" y="16386"/>
                  <a:pt x="16740" y="1787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" name="Freeform 1087"/>
          <p:cNvSpPr/>
          <p:nvPr/>
        </p:nvSpPr>
        <p:spPr>
          <a:xfrm>
            <a:off x="4000500" y="2032000"/>
            <a:ext cx="1098550" cy="933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65" y="0"/>
                </a:moveTo>
                <a:cubicBezTo>
                  <a:pt x="8235" y="0"/>
                  <a:pt x="8235" y="0"/>
                  <a:pt x="823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080"/>
                  <a:pt x="0" y="14080"/>
                  <a:pt x="0" y="14080"/>
                </a:cubicBezTo>
                <a:cubicBezTo>
                  <a:pt x="0" y="15040"/>
                  <a:pt x="0" y="15040"/>
                  <a:pt x="0" y="15040"/>
                </a:cubicBezTo>
                <a:cubicBezTo>
                  <a:pt x="0" y="15520"/>
                  <a:pt x="0" y="15520"/>
                  <a:pt x="0" y="15520"/>
                </a:cubicBezTo>
                <a:cubicBezTo>
                  <a:pt x="0" y="16320"/>
                  <a:pt x="0" y="16320"/>
                  <a:pt x="0" y="16320"/>
                </a:cubicBezTo>
                <a:cubicBezTo>
                  <a:pt x="0" y="16800"/>
                  <a:pt x="0" y="16800"/>
                  <a:pt x="0" y="16800"/>
                </a:cubicBezTo>
                <a:cubicBezTo>
                  <a:pt x="0" y="17600"/>
                  <a:pt x="0" y="17600"/>
                  <a:pt x="0" y="17600"/>
                </a:cubicBezTo>
                <a:cubicBezTo>
                  <a:pt x="0" y="18080"/>
                  <a:pt x="0" y="18080"/>
                  <a:pt x="0" y="18080"/>
                </a:cubicBezTo>
                <a:cubicBezTo>
                  <a:pt x="0" y="19040"/>
                  <a:pt x="0" y="19040"/>
                  <a:pt x="0" y="19040"/>
                </a:cubicBezTo>
                <a:cubicBezTo>
                  <a:pt x="0" y="19360"/>
                  <a:pt x="0" y="19360"/>
                  <a:pt x="0" y="19360"/>
                </a:cubicBezTo>
                <a:cubicBezTo>
                  <a:pt x="0" y="20320"/>
                  <a:pt x="0" y="20320"/>
                  <a:pt x="0" y="2032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8235" y="21600"/>
                  <a:pt x="8235" y="21600"/>
                  <a:pt x="8235" y="21600"/>
                </a:cubicBezTo>
                <a:cubicBezTo>
                  <a:pt x="8910" y="21600"/>
                  <a:pt x="8910" y="21600"/>
                  <a:pt x="8910" y="21600"/>
                </a:cubicBezTo>
                <a:cubicBezTo>
                  <a:pt x="12690" y="21600"/>
                  <a:pt x="12690" y="21600"/>
                  <a:pt x="12690" y="21600"/>
                </a:cubicBezTo>
                <a:cubicBezTo>
                  <a:pt x="13365" y="21600"/>
                  <a:pt x="13365" y="21600"/>
                  <a:pt x="1336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0320"/>
                  <a:pt x="21600" y="20320"/>
                  <a:pt x="21600" y="20320"/>
                </a:cubicBezTo>
                <a:cubicBezTo>
                  <a:pt x="21600" y="19360"/>
                  <a:pt x="21600" y="19360"/>
                  <a:pt x="21600" y="19360"/>
                </a:cubicBezTo>
                <a:cubicBezTo>
                  <a:pt x="21600" y="19040"/>
                  <a:pt x="21600" y="19040"/>
                  <a:pt x="21600" y="19040"/>
                </a:cubicBezTo>
                <a:cubicBezTo>
                  <a:pt x="21600" y="18080"/>
                  <a:pt x="21600" y="18080"/>
                  <a:pt x="21600" y="18080"/>
                </a:cubicBezTo>
                <a:cubicBezTo>
                  <a:pt x="21600" y="17600"/>
                  <a:pt x="21600" y="17600"/>
                  <a:pt x="21600" y="17600"/>
                </a:cubicBezTo>
                <a:cubicBezTo>
                  <a:pt x="21600" y="16800"/>
                  <a:pt x="21600" y="16800"/>
                  <a:pt x="21600" y="16800"/>
                </a:cubicBezTo>
                <a:cubicBezTo>
                  <a:pt x="21600" y="16320"/>
                  <a:pt x="21600" y="16320"/>
                  <a:pt x="21600" y="16320"/>
                </a:cubicBezTo>
                <a:cubicBezTo>
                  <a:pt x="21600" y="15520"/>
                  <a:pt x="21600" y="15520"/>
                  <a:pt x="21600" y="15520"/>
                </a:cubicBezTo>
                <a:cubicBezTo>
                  <a:pt x="21600" y="15040"/>
                  <a:pt x="21600" y="15040"/>
                  <a:pt x="21600" y="15040"/>
                </a:cubicBezTo>
                <a:cubicBezTo>
                  <a:pt x="21600" y="14080"/>
                  <a:pt x="21600" y="14080"/>
                  <a:pt x="21600" y="14080"/>
                </a:cubicBezTo>
                <a:cubicBezTo>
                  <a:pt x="21600" y="0"/>
                  <a:pt x="21600" y="0"/>
                  <a:pt x="21600" y="0"/>
                </a:cubicBezTo>
                <a:lnTo>
                  <a:pt x="13365" y="0"/>
                </a:lnTo>
                <a:close/>
                <a:moveTo>
                  <a:pt x="12690" y="960"/>
                </a:moveTo>
                <a:cubicBezTo>
                  <a:pt x="12690" y="1760"/>
                  <a:pt x="12690" y="1760"/>
                  <a:pt x="12690" y="1760"/>
                </a:cubicBezTo>
                <a:cubicBezTo>
                  <a:pt x="12690" y="13280"/>
                  <a:pt x="12690" y="13280"/>
                  <a:pt x="12690" y="13280"/>
                </a:cubicBezTo>
                <a:cubicBezTo>
                  <a:pt x="12690" y="14080"/>
                  <a:pt x="12690" y="14080"/>
                  <a:pt x="12690" y="14080"/>
                </a:cubicBezTo>
                <a:cubicBezTo>
                  <a:pt x="8910" y="14080"/>
                  <a:pt x="8910" y="14080"/>
                  <a:pt x="8910" y="14080"/>
                </a:cubicBezTo>
                <a:cubicBezTo>
                  <a:pt x="8910" y="13280"/>
                  <a:pt x="8910" y="13280"/>
                  <a:pt x="8910" y="13280"/>
                </a:cubicBezTo>
                <a:cubicBezTo>
                  <a:pt x="8910" y="1760"/>
                  <a:pt x="8910" y="1760"/>
                  <a:pt x="8910" y="1760"/>
                </a:cubicBezTo>
                <a:cubicBezTo>
                  <a:pt x="8910" y="960"/>
                  <a:pt x="8910" y="960"/>
                  <a:pt x="8910" y="960"/>
                </a:cubicBezTo>
                <a:lnTo>
                  <a:pt x="12690" y="960"/>
                </a:lnTo>
                <a:close/>
                <a:moveTo>
                  <a:pt x="13635" y="3520"/>
                </a:moveTo>
                <a:cubicBezTo>
                  <a:pt x="13770" y="3520"/>
                  <a:pt x="13905" y="3680"/>
                  <a:pt x="13905" y="3840"/>
                </a:cubicBezTo>
                <a:cubicBezTo>
                  <a:pt x="14040" y="3840"/>
                  <a:pt x="14040" y="3840"/>
                  <a:pt x="14040" y="4000"/>
                </a:cubicBezTo>
                <a:cubicBezTo>
                  <a:pt x="14175" y="4000"/>
                  <a:pt x="14310" y="4160"/>
                  <a:pt x="14310" y="4320"/>
                </a:cubicBezTo>
                <a:cubicBezTo>
                  <a:pt x="14310" y="4320"/>
                  <a:pt x="14445" y="4320"/>
                  <a:pt x="14445" y="4480"/>
                </a:cubicBezTo>
                <a:cubicBezTo>
                  <a:pt x="14580" y="4640"/>
                  <a:pt x="14580" y="4640"/>
                  <a:pt x="14580" y="4800"/>
                </a:cubicBezTo>
                <a:cubicBezTo>
                  <a:pt x="14715" y="4800"/>
                  <a:pt x="14715" y="4960"/>
                  <a:pt x="14715" y="4960"/>
                </a:cubicBezTo>
                <a:cubicBezTo>
                  <a:pt x="14850" y="5120"/>
                  <a:pt x="14850" y="5280"/>
                  <a:pt x="14850" y="5280"/>
                </a:cubicBezTo>
                <a:cubicBezTo>
                  <a:pt x="14850" y="5440"/>
                  <a:pt x="14985" y="5440"/>
                  <a:pt x="14985" y="5600"/>
                </a:cubicBezTo>
                <a:cubicBezTo>
                  <a:pt x="14985" y="5760"/>
                  <a:pt x="14985" y="5760"/>
                  <a:pt x="15120" y="5920"/>
                </a:cubicBezTo>
                <a:cubicBezTo>
                  <a:pt x="15120" y="6080"/>
                  <a:pt x="15120" y="6080"/>
                  <a:pt x="15120" y="6240"/>
                </a:cubicBezTo>
                <a:cubicBezTo>
                  <a:pt x="15120" y="6400"/>
                  <a:pt x="15120" y="6400"/>
                  <a:pt x="15255" y="6560"/>
                </a:cubicBezTo>
                <a:cubicBezTo>
                  <a:pt x="15255" y="6720"/>
                  <a:pt x="15255" y="6720"/>
                  <a:pt x="15255" y="6880"/>
                </a:cubicBezTo>
                <a:cubicBezTo>
                  <a:pt x="15255" y="7040"/>
                  <a:pt x="15255" y="7360"/>
                  <a:pt x="15255" y="7520"/>
                </a:cubicBezTo>
                <a:cubicBezTo>
                  <a:pt x="15255" y="7680"/>
                  <a:pt x="15255" y="8000"/>
                  <a:pt x="15255" y="8160"/>
                </a:cubicBezTo>
                <a:cubicBezTo>
                  <a:pt x="15255" y="8160"/>
                  <a:pt x="15255" y="8320"/>
                  <a:pt x="15255" y="8320"/>
                </a:cubicBezTo>
                <a:cubicBezTo>
                  <a:pt x="15120" y="8480"/>
                  <a:pt x="15120" y="8640"/>
                  <a:pt x="15120" y="8800"/>
                </a:cubicBezTo>
                <a:cubicBezTo>
                  <a:pt x="15120" y="8960"/>
                  <a:pt x="15120" y="8960"/>
                  <a:pt x="15120" y="9120"/>
                </a:cubicBezTo>
                <a:cubicBezTo>
                  <a:pt x="14985" y="9120"/>
                  <a:pt x="14985" y="9280"/>
                  <a:pt x="14985" y="9440"/>
                </a:cubicBezTo>
                <a:cubicBezTo>
                  <a:pt x="14985" y="9440"/>
                  <a:pt x="14850" y="9600"/>
                  <a:pt x="14850" y="9600"/>
                </a:cubicBezTo>
                <a:cubicBezTo>
                  <a:pt x="14850" y="9760"/>
                  <a:pt x="14850" y="9920"/>
                  <a:pt x="14715" y="9920"/>
                </a:cubicBezTo>
                <a:cubicBezTo>
                  <a:pt x="14715" y="10080"/>
                  <a:pt x="14715" y="10080"/>
                  <a:pt x="14580" y="10240"/>
                </a:cubicBezTo>
                <a:cubicBezTo>
                  <a:pt x="14580" y="10400"/>
                  <a:pt x="14580" y="10400"/>
                  <a:pt x="14445" y="10560"/>
                </a:cubicBezTo>
                <a:cubicBezTo>
                  <a:pt x="14445" y="10560"/>
                  <a:pt x="14310" y="10720"/>
                  <a:pt x="14310" y="10720"/>
                </a:cubicBezTo>
                <a:cubicBezTo>
                  <a:pt x="14310" y="10880"/>
                  <a:pt x="14175" y="10880"/>
                  <a:pt x="14040" y="11040"/>
                </a:cubicBezTo>
                <a:cubicBezTo>
                  <a:pt x="14040" y="11040"/>
                  <a:pt x="14040" y="11200"/>
                  <a:pt x="14040" y="11200"/>
                </a:cubicBezTo>
                <a:cubicBezTo>
                  <a:pt x="13905" y="11360"/>
                  <a:pt x="13770" y="11360"/>
                  <a:pt x="13635" y="11520"/>
                </a:cubicBezTo>
                <a:cubicBezTo>
                  <a:pt x="13635" y="11520"/>
                  <a:pt x="13635" y="11680"/>
                  <a:pt x="13500" y="11680"/>
                </a:cubicBezTo>
                <a:cubicBezTo>
                  <a:pt x="13500" y="11680"/>
                  <a:pt x="13500" y="11680"/>
                  <a:pt x="13365" y="11840"/>
                </a:cubicBezTo>
                <a:cubicBezTo>
                  <a:pt x="13365" y="3200"/>
                  <a:pt x="13365" y="3200"/>
                  <a:pt x="13365" y="3200"/>
                </a:cubicBezTo>
                <a:cubicBezTo>
                  <a:pt x="13500" y="3200"/>
                  <a:pt x="13500" y="3360"/>
                  <a:pt x="13500" y="3360"/>
                </a:cubicBezTo>
                <a:cubicBezTo>
                  <a:pt x="13635" y="3360"/>
                  <a:pt x="13635" y="3360"/>
                  <a:pt x="13635" y="3520"/>
                </a:cubicBezTo>
                <a:close/>
                <a:moveTo>
                  <a:pt x="14445" y="3040"/>
                </a:moveTo>
                <a:cubicBezTo>
                  <a:pt x="16740" y="3040"/>
                  <a:pt x="16740" y="3040"/>
                  <a:pt x="16740" y="3040"/>
                </a:cubicBezTo>
                <a:cubicBezTo>
                  <a:pt x="16875" y="4480"/>
                  <a:pt x="17820" y="5600"/>
                  <a:pt x="19035" y="5760"/>
                </a:cubicBezTo>
                <a:cubicBezTo>
                  <a:pt x="19035" y="9280"/>
                  <a:pt x="19035" y="9280"/>
                  <a:pt x="19035" y="9280"/>
                </a:cubicBezTo>
                <a:cubicBezTo>
                  <a:pt x="17820" y="9440"/>
                  <a:pt x="16875" y="10560"/>
                  <a:pt x="16740" y="11840"/>
                </a:cubicBezTo>
                <a:cubicBezTo>
                  <a:pt x="14445" y="11840"/>
                  <a:pt x="14445" y="11840"/>
                  <a:pt x="14445" y="11840"/>
                </a:cubicBezTo>
                <a:cubicBezTo>
                  <a:pt x="14445" y="11840"/>
                  <a:pt x="14445" y="11840"/>
                  <a:pt x="14445" y="11840"/>
                </a:cubicBezTo>
                <a:cubicBezTo>
                  <a:pt x="14580" y="11840"/>
                  <a:pt x="14715" y="11680"/>
                  <a:pt x="14850" y="11520"/>
                </a:cubicBezTo>
                <a:cubicBezTo>
                  <a:pt x="14850" y="11520"/>
                  <a:pt x="14850" y="11520"/>
                  <a:pt x="14850" y="11520"/>
                </a:cubicBezTo>
                <a:cubicBezTo>
                  <a:pt x="14850" y="11360"/>
                  <a:pt x="14985" y="11200"/>
                  <a:pt x="15120" y="11040"/>
                </a:cubicBezTo>
                <a:cubicBezTo>
                  <a:pt x="15120" y="11040"/>
                  <a:pt x="15120" y="10880"/>
                  <a:pt x="15120" y="10880"/>
                </a:cubicBezTo>
                <a:cubicBezTo>
                  <a:pt x="15255" y="10880"/>
                  <a:pt x="15255" y="10720"/>
                  <a:pt x="15390" y="10560"/>
                </a:cubicBezTo>
                <a:cubicBezTo>
                  <a:pt x="15390" y="10560"/>
                  <a:pt x="15390" y="10400"/>
                  <a:pt x="15390" y="10400"/>
                </a:cubicBezTo>
                <a:cubicBezTo>
                  <a:pt x="15525" y="10240"/>
                  <a:pt x="15525" y="10080"/>
                  <a:pt x="15660" y="9920"/>
                </a:cubicBezTo>
                <a:cubicBezTo>
                  <a:pt x="15660" y="9920"/>
                  <a:pt x="15660" y="9920"/>
                  <a:pt x="15660" y="9760"/>
                </a:cubicBezTo>
                <a:cubicBezTo>
                  <a:pt x="15660" y="9760"/>
                  <a:pt x="15660" y="9600"/>
                  <a:pt x="15795" y="9440"/>
                </a:cubicBezTo>
                <a:cubicBezTo>
                  <a:pt x="15795" y="9440"/>
                  <a:pt x="15795" y="9280"/>
                  <a:pt x="15795" y="9280"/>
                </a:cubicBezTo>
                <a:cubicBezTo>
                  <a:pt x="15795" y="9120"/>
                  <a:pt x="15930" y="8960"/>
                  <a:pt x="15930" y="8800"/>
                </a:cubicBezTo>
                <a:cubicBezTo>
                  <a:pt x="15930" y="8800"/>
                  <a:pt x="15930" y="8640"/>
                  <a:pt x="15930" y="8640"/>
                </a:cubicBezTo>
                <a:cubicBezTo>
                  <a:pt x="15930" y="8480"/>
                  <a:pt x="15930" y="8320"/>
                  <a:pt x="15930" y="8160"/>
                </a:cubicBezTo>
                <a:cubicBezTo>
                  <a:pt x="15930" y="8160"/>
                  <a:pt x="15930" y="8160"/>
                  <a:pt x="15930" y="8000"/>
                </a:cubicBezTo>
                <a:cubicBezTo>
                  <a:pt x="16065" y="7840"/>
                  <a:pt x="16065" y="7680"/>
                  <a:pt x="16065" y="7520"/>
                </a:cubicBezTo>
                <a:cubicBezTo>
                  <a:pt x="16065" y="7360"/>
                  <a:pt x="16065" y="7200"/>
                  <a:pt x="15930" y="6880"/>
                </a:cubicBezTo>
                <a:cubicBezTo>
                  <a:pt x="15930" y="6880"/>
                  <a:pt x="15930" y="6880"/>
                  <a:pt x="15930" y="6720"/>
                </a:cubicBezTo>
                <a:cubicBezTo>
                  <a:pt x="15930" y="6560"/>
                  <a:pt x="15930" y="6560"/>
                  <a:pt x="15930" y="6400"/>
                </a:cubicBezTo>
                <a:cubicBezTo>
                  <a:pt x="15930" y="6240"/>
                  <a:pt x="15930" y="6240"/>
                  <a:pt x="15930" y="6240"/>
                </a:cubicBezTo>
                <a:cubicBezTo>
                  <a:pt x="15930" y="6080"/>
                  <a:pt x="15795" y="5920"/>
                  <a:pt x="15795" y="5760"/>
                </a:cubicBezTo>
                <a:cubicBezTo>
                  <a:pt x="15795" y="5760"/>
                  <a:pt x="15795" y="5600"/>
                  <a:pt x="15795" y="5600"/>
                </a:cubicBezTo>
                <a:cubicBezTo>
                  <a:pt x="15660" y="5440"/>
                  <a:pt x="15660" y="5280"/>
                  <a:pt x="15660" y="5120"/>
                </a:cubicBezTo>
                <a:cubicBezTo>
                  <a:pt x="15660" y="5120"/>
                  <a:pt x="15660" y="5120"/>
                  <a:pt x="15660" y="5120"/>
                </a:cubicBezTo>
                <a:cubicBezTo>
                  <a:pt x="15525" y="4960"/>
                  <a:pt x="15525" y="4800"/>
                  <a:pt x="15390" y="4640"/>
                </a:cubicBezTo>
                <a:cubicBezTo>
                  <a:pt x="15390" y="4480"/>
                  <a:pt x="15390" y="4480"/>
                  <a:pt x="15390" y="4480"/>
                </a:cubicBezTo>
                <a:cubicBezTo>
                  <a:pt x="15255" y="4320"/>
                  <a:pt x="15255" y="4160"/>
                  <a:pt x="15120" y="4000"/>
                </a:cubicBezTo>
                <a:cubicBezTo>
                  <a:pt x="15120" y="4000"/>
                  <a:pt x="15120" y="4000"/>
                  <a:pt x="15120" y="4000"/>
                </a:cubicBezTo>
                <a:cubicBezTo>
                  <a:pt x="14985" y="3840"/>
                  <a:pt x="14850" y="3680"/>
                  <a:pt x="14850" y="3520"/>
                </a:cubicBezTo>
                <a:cubicBezTo>
                  <a:pt x="14850" y="3520"/>
                  <a:pt x="14850" y="3520"/>
                  <a:pt x="14850" y="3520"/>
                </a:cubicBezTo>
                <a:cubicBezTo>
                  <a:pt x="14715" y="3360"/>
                  <a:pt x="14580" y="3200"/>
                  <a:pt x="14445" y="3040"/>
                </a:cubicBezTo>
                <a:cubicBezTo>
                  <a:pt x="14445" y="3040"/>
                  <a:pt x="14445" y="3040"/>
                  <a:pt x="14445" y="3040"/>
                </a:cubicBezTo>
                <a:close/>
                <a:moveTo>
                  <a:pt x="7965" y="11520"/>
                </a:moveTo>
                <a:cubicBezTo>
                  <a:pt x="7830" y="11360"/>
                  <a:pt x="7695" y="11360"/>
                  <a:pt x="7695" y="11200"/>
                </a:cubicBezTo>
                <a:cubicBezTo>
                  <a:pt x="7560" y="11200"/>
                  <a:pt x="7560" y="11040"/>
                  <a:pt x="7560" y="11040"/>
                </a:cubicBezTo>
                <a:cubicBezTo>
                  <a:pt x="7425" y="10880"/>
                  <a:pt x="7290" y="10880"/>
                  <a:pt x="7290" y="10720"/>
                </a:cubicBezTo>
                <a:cubicBezTo>
                  <a:pt x="7290" y="10720"/>
                  <a:pt x="7155" y="10560"/>
                  <a:pt x="7155" y="10560"/>
                </a:cubicBezTo>
                <a:cubicBezTo>
                  <a:pt x="7155" y="10400"/>
                  <a:pt x="7020" y="10400"/>
                  <a:pt x="7020" y="10240"/>
                </a:cubicBezTo>
                <a:cubicBezTo>
                  <a:pt x="6885" y="10080"/>
                  <a:pt x="6885" y="10080"/>
                  <a:pt x="6885" y="9920"/>
                </a:cubicBezTo>
                <a:cubicBezTo>
                  <a:pt x="6750" y="9920"/>
                  <a:pt x="6750" y="9760"/>
                  <a:pt x="6750" y="9600"/>
                </a:cubicBezTo>
                <a:cubicBezTo>
                  <a:pt x="6750" y="9600"/>
                  <a:pt x="6615" y="9440"/>
                  <a:pt x="6615" y="9440"/>
                </a:cubicBezTo>
                <a:cubicBezTo>
                  <a:pt x="6615" y="9280"/>
                  <a:pt x="6615" y="9120"/>
                  <a:pt x="6480" y="9120"/>
                </a:cubicBezTo>
                <a:cubicBezTo>
                  <a:pt x="6480" y="8960"/>
                  <a:pt x="6480" y="8960"/>
                  <a:pt x="6480" y="8800"/>
                </a:cubicBezTo>
                <a:cubicBezTo>
                  <a:pt x="6480" y="8640"/>
                  <a:pt x="6480" y="8480"/>
                  <a:pt x="6345" y="8320"/>
                </a:cubicBezTo>
                <a:cubicBezTo>
                  <a:pt x="6345" y="8320"/>
                  <a:pt x="6345" y="8160"/>
                  <a:pt x="6345" y="8160"/>
                </a:cubicBezTo>
                <a:cubicBezTo>
                  <a:pt x="6345" y="8000"/>
                  <a:pt x="6345" y="7680"/>
                  <a:pt x="6345" y="7520"/>
                </a:cubicBezTo>
                <a:cubicBezTo>
                  <a:pt x="6345" y="7360"/>
                  <a:pt x="6345" y="7040"/>
                  <a:pt x="6345" y="6880"/>
                </a:cubicBezTo>
                <a:cubicBezTo>
                  <a:pt x="6345" y="6720"/>
                  <a:pt x="6345" y="6720"/>
                  <a:pt x="6345" y="6560"/>
                </a:cubicBezTo>
                <a:cubicBezTo>
                  <a:pt x="6480" y="6400"/>
                  <a:pt x="6480" y="6400"/>
                  <a:pt x="6480" y="6240"/>
                </a:cubicBezTo>
                <a:cubicBezTo>
                  <a:pt x="6480" y="6080"/>
                  <a:pt x="6480" y="6080"/>
                  <a:pt x="6480" y="5920"/>
                </a:cubicBezTo>
                <a:cubicBezTo>
                  <a:pt x="6615" y="5760"/>
                  <a:pt x="6615" y="5760"/>
                  <a:pt x="6615" y="5600"/>
                </a:cubicBezTo>
                <a:cubicBezTo>
                  <a:pt x="6615" y="5440"/>
                  <a:pt x="6750" y="5440"/>
                  <a:pt x="6750" y="5280"/>
                </a:cubicBezTo>
                <a:cubicBezTo>
                  <a:pt x="6750" y="5280"/>
                  <a:pt x="6750" y="5120"/>
                  <a:pt x="6885" y="4960"/>
                </a:cubicBezTo>
                <a:cubicBezTo>
                  <a:pt x="6885" y="4960"/>
                  <a:pt x="6885" y="4800"/>
                  <a:pt x="7020" y="4800"/>
                </a:cubicBezTo>
                <a:cubicBezTo>
                  <a:pt x="7020" y="4640"/>
                  <a:pt x="7020" y="4640"/>
                  <a:pt x="7155" y="4480"/>
                </a:cubicBezTo>
                <a:cubicBezTo>
                  <a:pt x="7155" y="4320"/>
                  <a:pt x="7290" y="4320"/>
                  <a:pt x="7290" y="4320"/>
                </a:cubicBezTo>
                <a:cubicBezTo>
                  <a:pt x="7290" y="4160"/>
                  <a:pt x="7425" y="4000"/>
                  <a:pt x="7560" y="4000"/>
                </a:cubicBezTo>
                <a:cubicBezTo>
                  <a:pt x="7560" y="3840"/>
                  <a:pt x="7560" y="3840"/>
                  <a:pt x="7695" y="3840"/>
                </a:cubicBezTo>
                <a:cubicBezTo>
                  <a:pt x="7695" y="3680"/>
                  <a:pt x="7830" y="3520"/>
                  <a:pt x="7965" y="3520"/>
                </a:cubicBezTo>
                <a:cubicBezTo>
                  <a:pt x="7965" y="3360"/>
                  <a:pt x="7965" y="3360"/>
                  <a:pt x="8100" y="3360"/>
                </a:cubicBezTo>
                <a:cubicBezTo>
                  <a:pt x="8100" y="3360"/>
                  <a:pt x="8100" y="3200"/>
                  <a:pt x="8235" y="3200"/>
                </a:cubicBezTo>
                <a:cubicBezTo>
                  <a:pt x="8235" y="11840"/>
                  <a:pt x="8235" y="11840"/>
                  <a:pt x="8235" y="11840"/>
                </a:cubicBezTo>
                <a:cubicBezTo>
                  <a:pt x="8100" y="11680"/>
                  <a:pt x="8100" y="11680"/>
                  <a:pt x="8100" y="11680"/>
                </a:cubicBezTo>
                <a:cubicBezTo>
                  <a:pt x="7965" y="11680"/>
                  <a:pt x="7965" y="11520"/>
                  <a:pt x="7965" y="11520"/>
                </a:cubicBezTo>
                <a:close/>
                <a:moveTo>
                  <a:pt x="7155" y="11840"/>
                </a:moveTo>
                <a:cubicBezTo>
                  <a:pt x="4860" y="11840"/>
                  <a:pt x="4860" y="11840"/>
                  <a:pt x="4860" y="11840"/>
                </a:cubicBezTo>
                <a:cubicBezTo>
                  <a:pt x="4725" y="10560"/>
                  <a:pt x="3780" y="9440"/>
                  <a:pt x="2565" y="9280"/>
                </a:cubicBezTo>
                <a:cubicBezTo>
                  <a:pt x="2565" y="5760"/>
                  <a:pt x="2565" y="5760"/>
                  <a:pt x="2565" y="5760"/>
                </a:cubicBezTo>
                <a:cubicBezTo>
                  <a:pt x="3780" y="5600"/>
                  <a:pt x="4725" y="4480"/>
                  <a:pt x="4860" y="3040"/>
                </a:cubicBezTo>
                <a:cubicBezTo>
                  <a:pt x="7155" y="3040"/>
                  <a:pt x="7155" y="3040"/>
                  <a:pt x="7155" y="3040"/>
                </a:cubicBezTo>
                <a:cubicBezTo>
                  <a:pt x="7155" y="3040"/>
                  <a:pt x="7155" y="3040"/>
                  <a:pt x="7155" y="3040"/>
                </a:cubicBezTo>
                <a:cubicBezTo>
                  <a:pt x="7020" y="3200"/>
                  <a:pt x="6885" y="3360"/>
                  <a:pt x="6750" y="3520"/>
                </a:cubicBezTo>
                <a:cubicBezTo>
                  <a:pt x="6750" y="3520"/>
                  <a:pt x="6750" y="3520"/>
                  <a:pt x="6750" y="3520"/>
                </a:cubicBezTo>
                <a:cubicBezTo>
                  <a:pt x="6750" y="3680"/>
                  <a:pt x="6615" y="3840"/>
                  <a:pt x="6480" y="4000"/>
                </a:cubicBezTo>
                <a:cubicBezTo>
                  <a:pt x="6480" y="4000"/>
                  <a:pt x="6480" y="4000"/>
                  <a:pt x="6480" y="4000"/>
                </a:cubicBezTo>
                <a:cubicBezTo>
                  <a:pt x="6345" y="4160"/>
                  <a:pt x="6345" y="4320"/>
                  <a:pt x="6210" y="4480"/>
                </a:cubicBezTo>
                <a:cubicBezTo>
                  <a:pt x="6210" y="4480"/>
                  <a:pt x="6210" y="4480"/>
                  <a:pt x="6210" y="4640"/>
                </a:cubicBezTo>
                <a:cubicBezTo>
                  <a:pt x="6075" y="4800"/>
                  <a:pt x="6075" y="4960"/>
                  <a:pt x="6075" y="5120"/>
                </a:cubicBezTo>
                <a:cubicBezTo>
                  <a:pt x="5940" y="5120"/>
                  <a:pt x="5940" y="5120"/>
                  <a:pt x="5940" y="5120"/>
                </a:cubicBezTo>
                <a:cubicBezTo>
                  <a:pt x="5940" y="5280"/>
                  <a:pt x="5940" y="5440"/>
                  <a:pt x="5805" y="5600"/>
                </a:cubicBezTo>
                <a:cubicBezTo>
                  <a:pt x="5805" y="5600"/>
                  <a:pt x="5805" y="5760"/>
                  <a:pt x="5805" y="5760"/>
                </a:cubicBezTo>
                <a:cubicBezTo>
                  <a:pt x="5805" y="5920"/>
                  <a:pt x="5670" y="6080"/>
                  <a:pt x="5670" y="6240"/>
                </a:cubicBezTo>
                <a:cubicBezTo>
                  <a:pt x="5670" y="6240"/>
                  <a:pt x="5670" y="6240"/>
                  <a:pt x="5670" y="6400"/>
                </a:cubicBezTo>
                <a:cubicBezTo>
                  <a:pt x="5670" y="6560"/>
                  <a:pt x="5670" y="6560"/>
                  <a:pt x="5670" y="6720"/>
                </a:cubicBezTo>
                <a:cubicBezTo>
                  <a:pt x="5670" y="6880"/>
                  <a:pt x="5670" y="6880"/>
                  <a:pt x="5670" y="6880"/>
                </a:cubicBezTo>
                <a:cubicBezTo>
                  <a:pt x="5535" y="7200"/>
                  <a:pt x="5535" y="7360"/>
                  <a:pt x="5535" y="7520"/>
                </a:cubicBezTo>
                <a:cubicBezTo>
                  <a:pt x="5535" y="7680"/>
                  <a:pt x="5535" y="7840"/>
                  <a:pt x="5670" y="8000"/>
                </a:cubicBezTo>
                <a:cubicBezTo>
                  <a:pt x="5670" y="8160"/>
                  <a:pt x="5670" y="8160"/>
                  <a:pt x="5670" y="8160"/>
                </a:cubicBezTo>
                <a:cubicBezTo>
                  <a:pt x="5670" y="8320"/>
                  <a:pt x="5670" y="8480"/>
                  <a:pt x="5670" y="8640"/>
                </a:cubicBezTo>
                <a:cubicBezTo>
                  <a:pt x="5670" y="8640"/>
                  <a:pt x="5670" y="8800"/>
                  <a:pt x="5670" y="8800"/>
                </a:cubicBezTo>
                <a:cubicBezTo>
                  <a:pt x="5670" y="8960"/>
                  <a:pt x="5805" y="9120"/>
                  <a:pt x="5805" y="9280"/>
                </a:cubicBezTo>
                <a:cubicBezTo>
                  <a:pt x="5805" y="9280"/>
                  <a:pt x="5805" y="9440"/>
                  <a:pt x="5805" y="9440"/>
                </a:cubicBezTo>
                <a:cubicBezTo>
                  <a:pt x="5940" y="9600"/>
                  <a:pt x="5940" y="9760"/>
                  <a:pt x="5940" y="9760"/>
                </a:cubicBezTo>
                <a:cubicBezTo>
                  <a:pt x="5940" y="9920"/>
                  <a:pt x="5940" y="9920"/>
                  <a:pt x="6075" y="9920"/>
                </a:cubicBezTo>
                <a:cubicBezTo>
                  <a:pt x="6075" y="10080"/>
                  <a:pt x="6075" y="10240"/>
                  <a:pt x="6210" y="10400"/>
                </a:cubicBezTo>
                <a:cubicBezTo>
                  <a:pt x="6210" y="10400"/>
                  <a:pt x="6210" y="10560"/>
                  <a:pt x="6210" y="10560"/>
                </a:cubicBezTo>
                <a:cubicBezTo>
                  <a:pt x="6345" y="10720"/>
                  <a:pt x="6345" y="10880"/>
                  <a:pt x="6480" y="10880"/>
                </a:cubicBezTo>
                <a:cubicBezTo>
                  <a:pt x="6480" y="10880"/>
                  <a:pt x="6480" y="11040"/>
                  <a:pt x="6480" y="11040"/>
                </a:cubicBezTo>
                <a:cubicBezTo>
                  <a:pt x="6615" y="11200"/>
                  <a:pt x="6750" y="11360"/>
                  <a:pt x="6750" y="11520"/>
                </a:cubicBezTo>
                <a:cubicBezTo>
                  <a:pt x="6750" y="11520"/>
                  <a:pt x="6750" y="11520"/>
                  <a:pt x="6750" y="11520"/>
                </a:cubicBezTo>
                <a:cubicBezTo>
                  <a:pt x="6885" y="11680"/>
                  <a:pt x="7020" y="11840"/>
                  <a:pt x="7155" y="11840"/>
                </a:cubicBezTo>
                <a:cubicBezTo>
                  <a:pt x="7155" y="11840"/>
                  <a:pt x="7155" y="11840"/>
                  <a:pt x="7155" y="11840"/>
                </a:cubicBezTo>
                <a:close/>
                <a:moveTo>
                  <a:pt x="810" y="960"/>
                </a:moveTo>
                <a:cubicBezTo>
                  <a:pt x="8235" y="960"/>
                  <a:pt x="8235" y="960"/>
                  <a:pt x="8235" y="960"/>
                </a:cubicBezTo>
                <a:cubicBezTo>
                  <a:pt x="8235" y="2080"/>
                  <a:pt x="8235" y="2080"/>
                  <a:pt x="8235" y="2080"/>
                </a:cubicBezTo>
                <a:cubicBezTo>
                  <a:pt x="8235" y="2240"/>
                  <a:pt x="8100" y="2240"/>
                  <a:pt x="8100" y="2240"/>
                </a:cubicBezTo>
                <a:cubicBezTo>
                  <a:pt x="4455" y="2240"/>
                  <a:pt x="4455" y="2240"/>
                  <a:pt x="4455" y="2240"/>
                </a:cubicBezTo>
                <a:cubicBezTo>
                  <a:pt x="4320" y="2240"/>
                  <a:pt x="4320" y="2240"/>
                  <a:pt x="4185" y="2400"/>
                </a:cubicBezTo>
                <a:cubicBezTo>
                  <a:pt x="4050" y="2400"/>
                  <a:pt x="4050" y="2560"/>
                  <a:pt x="4050" y="2720"/>
                </a:cubicBezTo>
                <a:cubicBezTo>
                  <a:pt x="4050" y="2720"/>
                  <a:pt x="4050" y="2880"/>
                  <a:pt x="4050" y="2880"/>
                </a:cubicBezTo>
                <a:cubicBezTo>
                  <a:pt x="4050" y="4000"/>
                  <a:pt x="3375" y="4800"/>
                  <a:pt x="2430" y="4800"/>
                </a:cubicBezTo>
                <a:cubicBezTo>
                  <a:pt x="2430" y="4800"/>
                  <a:pt x="2295" y="4800"/>
                  <a:pt x="2295" y="4800"/>
                </a:cubicBezTo>
                <a:cubicBezTo>
                  <a:pt x="2160" y="4800"/>
                  <a:pt x="2025" y="4800"/>
                  <a:pt x="2025" y="4960"/>
                </a:cubicBezTo>
                <a:cubicBezTo>
                  <a:pt x="1890" y="5120"/>
                  <a:pt x="1890" y="5120"/>
                  <a:pt x="1890" y="5280"/>
                </a:cubicBezTo>
                <a:cubicBezTo>
                  <a:pt x="1890" y="9760"/>
                  <a:pt x="1890" y="9760"/>
                  <a:pt x="1890" y="9760"/>
                </a:cubicBezTo>
                <a:cubicBezTo>
                  <a:pt x="1890" y="9920"/>
                  <a:pt x="1890" y="9920"/>
                  <a:pt x="2025" y="10080"/>
                </a:cubicBezTo>
                <a:cubicBezTo>
                  <a:pt x="2025" y="10080"/>
                  <a:pt x="2160" y="10240"/>
                  <a:pt x="2295" y="10240"/>
                </a:cubicBezTo>
                <a:cubicBezTo>
                  <a:pt x="2295" y="10080"/>
                  <a:pt x="2430" y="10080"/>
                  <a:pt x="2430" y="10080"/>
                </a:cubicBezTo>
                <a:cubicBezTo>
                  <a:pt x="3375" y="10080"/>
                  <a:pt x="4050" y="11040"/>
                  <a:pt x="4050" y="12160"/>
                </a:cubicBezTo>
                <a:cubicBezTo>
                  <a:pt x="4050" y="12160"/>
                  <a:pt x="4050" y="12320"/>
                  <a:pt x="4050" y="12320"/>
                </a:cubicBezTo>
                <a:cubicBezTo>
                  <a:pt x="4050" y="12480"/>
                  <a:pt x="4050" y="12640"/>
                  <a:pt x="4185" y="12640"/>
                </a:cubicBezTo>
                <a:cubicBezTo>
                  <a:pt x="4320" y="12800"/>
                  <a:pt x="4320" y="12800"/>
                  <a:pt x="4455" y="12800"/>
                </a:cubicBezTo>
                <a:cubicBezTo>
                  <a:pt x="8100" y="12800"/>
                  <a:pt x="8100" y="12800"/>
                  <a:pt x="8100" y="12800"/>
                </a:cubicBezTo>
                <a:cubicBezTo>
                  <a:pt x="8100" y="12800"/>
                  <a:pt x="8235" y="12800"/>
                  <a:pt x="8235" y="12800"/>
                </a:cubicBezTo>
                <a:cubicBezTo>
                  <a:pt x="8235" y="14080"/>
                  <a:pt x="8235" y="14080"/>
                  <a:pt x="8235" y="14080"/>
                </a:cubicBezTo>
                <a:cubicBezTo>
                  <a:pt x="810" y="14080"/>
                  <a:pt x="810" y="14080"/>
                  <a:pt x="810" y="14080"/>
                </a:cubicBezTo>
                <a:lnTo>
                  <a:pt x="810" y="960"/>
                </a:lnTo>
                <a:close/>
                <a:moveTo>
                  <a:pt x="810" y="15040"/>
                </a:moveTo>
                <a:cubicBezTo>
                  <a:pt x="8235" y="15040"/>
                  <a:pt x="8235" y="15040"/>
                  <a:pt x="8235" y="15040"/>
                </a:cubicBezTo>
                <a:cubicBezTo>
                  <a:pt x="8235" y="15520"/>
                  <a:pt x="8235" y="15520"/>
                  <a:pt x="8235" y="15520"/>
                </a:cubicBezTo>
                <a:cubicBezTo>
                  <a:pt x="810" y="15520"/>
                  <a:pt x="810" y="15520"/>
                  <a:pt x="810" y="15520"/>
                </a:cubicBezTo>
                <a:lnTo>
                  <a:pt x="810" y="15040"/>
                </a:lnTo>
                <a:close/>
                <a:moveTo>
                  <a:pt x="810" y="16320"/>
                </a:moveTo>
                <a:cubicBezTo>
                  <a:pt x="8235" y="16320"/>
                  <a:pt x="8235" y="16320"/>
                  <a:pt x="8235" y="16320"/>
                </a:cubicBezTo>
                <a:cubicBezTo>
                  <a:pt x="8235" y="16800"/>
                  <a:pt x="8235" y="16800"/>
                  <a:pt x="8235" y="16800"/>
                </a:cubicBezTo>
                <a:cubicBezTo>
                  <a:pt x="810" y="16800"/>
                  <a:pt x="810" y="16800"/>
                  <a:pt x="810" y="16800"/>
                </a:cubicBezTo>
                <a:lnTo>
                  <a:pt x="810" y="16320"/>
                </a:lnTo>
                <a:close/>
                <a:moveTo>
                  <a:pt x="810" y="17600"/>
                </a:moveTo>
                <a:cubicBezTo>
                  <a:pt x="8235" y="17600"/>
                  <a:pt x="8235" y="17600"/>
                  <a:pt x="8235" y="17600"/>
                </a:cubicBezTo>
                <a:cubicBezTo>
                  <a:pt x="8235" y="18080"/>
                  <a:pt x="8235" y="18080"/>
                  <a:pt x="8235" y="18080"/>
                </a:cubicBezTo>
                <a:cubicBezTo>
                  <a:pt x="810" y="18080"/>
                  <a:pt x="810" y="18080"/>
                  <a:pt x="810" y="18080"/>
                </a:cubicBezTo>
                <a:lnTo>
                  <a:pt x="810" y="17600"/>
                </a:lnTo>
                <a:close/>
                <a:moveTo>
                  <a:pt x="810" y="19040"/>
                </a:moveTo>
                <a:cubicBezTo>
                  <a:pt x="8235" y="19040"/>
                  <a:pt x="8235" y="19040"/>
                  <a:pt x="8235" y="19040"/>
                </a:cubicBezTo>
                <a:cubicBezTo>
                  <a:pt x="8235" y="19360"/>
                  <a:pt x="8235" y="19360"/>
                  <a:pt x="8235" y="19360"/>
                </a:cubicBezTo>
                <a:cubicBezTo>
                  <a:pt x="810" y="19360"/>
                  <a:pt x="810" y="19360"/>
                  <a:pt x="810" y="19360"/>
                </a:cubicBezTo>
                <a:lnTo>
                  <a:pt x="810" y="19040"/>
                </a:lnTo>
                <a:close/>
                <a:moveTo>
                  <a:pt x="8235" y="20800"/>
                </a:moveTo>
                <a:cubicBezTo>
                  <a:pt x="810" y="20800"/>
                  <a:pt x="810" y="20800"/>
                  <a:pt x="810" y="20800"/>
                </a:cubicBezTo>
                <a:cubicBezTo>
                  <a:pt x="810" y="20320"/>
                  <a:pt x="810" y="20320"/>
                  <a:pt x="810" y="20320"/>
                </a:cubicBezTo>
                <a:cubicBezTo>
                  <a:pt x="8235" y="20320"/>
                  <a:pt x="8235" y="20320"/>
                  <a:pt x="8235" y="20320"/>
                </a:cubicBezTo>
                <a:lnTo>
                  <a:pt x="8235" y="20800"/>
                </a:lnTo>
                <a:close/>
                <a:moveTo>
                  <a:pt x="12690" y="20800"/>
                </a:moveTo>
                <a:cubicBezTo>
                  <a:pt x="8910" y="20800"/>
                  <a:pt x="8910" y="20800"/>
                  <a:pt x="8910" y="20800"/>
                </a:cubicBezTo>
                <a:cubicBezTo>
                  <a:pt x="8910" y="20320"/>
                  <a:pt x="8910" y="20320"/>
                  <a:pt x="8910" y="20320"/>
                </a:cubicBezTo>
                <a:cubicBezTo>
                  <a:pt x="8910" y="19360"/>
                  <a:pt x="8910" y="19360"/>
                  <a:pt x="8910" y="19360"/>
                </a:cubicBezTo>
                <a:cubicBezTo>
                  <a:pt x="8910" y="19040"/>
                  <a:pt x="8910" y="19040"/>
                  <a:pt x="8910" y="19040"/>
                </a:cubicBezTo>
                <a:cubicBezTo>
                  <a:pt x="8910" y="18080"/>
                  <a:pt x="8910" y="18080"/>
                  <a:pt x="8910" y="18080"/>
                </a:cubicBezTo>
                <a:cubicBezTo>
                  <a:pt x="8910" y="17600"/>
                  <a:pt x="8910" y="17600"/>
                  <a:pt x="8910" y="17600"/>
                </a:cubicBezTo>
                <a:cubicBezTo>
                  <a:pt x="8910" y="16800"/>
                  <a:pt x="8910" y="16800"/>
                  <a:pt x="8910" y="16800"/>
                </a:cubicBezTo>
                <a:cubicBezTo>
                  <a:pt x="8910" y="16320"/>
                  <a:pt x="8910" y="16320"/>
                  <a:pt x="8910" y="16320"/>
                </a:cubicBezTo>
                <a:cubicBezTo>
                  <a:pt x="8910" y="15520"/>
                  <a:pt x="8910" y="15520"/>
                  <a:pt x="8910" y="15520"/>
                </a:cubicBezTo>
                <a:cubicBezTo>
                  <a:pt x="8910" y="15040"/>
                  <a:pt x="8910" y="15040"/>
                  <a:pt x="8910" y="15040"/>
                </a:cubicBezTo>
                <a:cubicBezTo>
                  <a:pt x="12690" y="15040"/>
                  <a:pt x="12690" y="15040"/>
                  <a:pt x="12690" y="15040"/>
                </a:cubicBezTo>
                <a:cubicBezTo>
                  <a:pt x="12690" y="15520"/>
                  <a:pt x="12690" y="15520"/>
                  <a:pt x="12690" y="15520"/>
                </a:cubicBezTo>
                <a:cubicBezTo>
                  <a:pt x="12690" y="16320"/>
                  <a:pt x="12690" y="16320"/>
                  <a:pt x="12690" y="16320"/>
                </a:cubicBezTo>
                <a:cubicBezTo>
                  <a:pt x="12690" y="16800"/>
                  <a:pt x="12690" y="16800"/>
                  <a:pt x="12690" y="16800"/>
                </a:cubicBezTo>
                <a:cubicBezTo>
                  <a:pt x="12690" y="17600"/>
                  <a:pt x="12690" y="17600"/>
                  <a:pt x="12690" y="17600"/>
                </a:cubicBezTo>
                <a:cubicBezTo>
                  <a:pt x="12690" y="18080"/>
                  <a:pt x="12690" y="18080"/>
                  <a:pt x="12690" y="18080"/>
                </a:cubicBezTo>
                <a:cubicBezTo>
                  <a:pt x="12690" y="19040"/>
                  <a:pt x="12690" y="19040"/>
                  <a:pt x="12690" y="19040"/>
                </a:cubicBezTo>
                <a:cubicBezTo>
                  <a:pt x="12690" y="19360"/>
                  <a:pt x="12690" y="19360"/>
                  <a:pt x="12690" y="19360"/>
                </a:cubicBezTo>
                <a:cubicBezTo>
                  <a:pt x="12690" y="20320"/>
                  <a:pt x="12690" y="20320"/>
                  <a:pt x="12690" y="20320"/>
                </a:cubicBezTo>
                <a:lnTo>
                  <a:pt x="12690" y="20800"/>
                </a:lnTo>
                <a:close/>
                <a:moveTo>
                  <a:pt x="20790" y="20800"/>
                </a:moveTo>
                <a:cubicBezTo>
                  <a:pt x="13365" y="20800"/>
                  <a:pt x="13365" y="20800"/>
                  <a:pt x="13365" y="20800"/>
                </a:cubicBezTo>
                <a:cubicBezTo>
                  <a:pt x="13365" y="20320"/>
                  <a:pt x="13365" y="20320"/>
                  <a:pt x="13365" y="20320"/>
                </a:cubicBezTo>
                <a:cubicBezTo>
                  <a:pt x="20790" y="20320"/>
                  <a:pt x="20790" y="20320"/>
                  <a:pt x="20790" y="20320"/>
                </a:cubicBezTo>
                <a:lnTo>
                  <a:pt x="20790" y="20800"/>
                </a:lnTo>
                <a:close/>
                <a:moveTo>
                  <a:pt x="20790" y="19360"/>
                </a:moveTo>
                <a:cubicBezTo>
                  <a:pt x="13365" y="19360"/>
                  <a:pt x="13365" y="19360"/>
                  <a:pt x="13365" y="19360"/>
                </a:cubicBezTo>
                <a:cubicBezTo>
                  <a:pt x="13365" y="19040"/>
                  <a:pt x="13365" y="19040"/>
                  <a:pt x="13365" y="19040"/>
                </a:cubicBezTo>
                <a:cubicBezTo>
                  <a:pt x="20790" y="19040"/>
                  <a:pt x="20790" y="19040"/>
                  <a:pt x="20790" y="19040"/>
                </a:cubicBezTo>
                <a:lnTo>
                  <a:pt x="20790" y="19360"/>
                </a:lnTo>
                <a:close/>
                <a:moveTo>
                  <a:pt x="20790" y="18080"/>
                </a:moveTo>
                <a:cubicBezTo>
                  <a:pt x="13365" y="18080"/>
                  <a:pt x="13365" y="18080"/>
                  <a:pt x="13365" y="18080"/>
                </a:cubicBezTo>
                <a:cubicBezTo>
                  <a:pt x="13365" y="17600"/>
                  <a:pt x="13365" y="17600"/>
                  <a:pt x="13365" y="17600"/>
                </a:cubicBezTo>
                <a:cubicBezTo>
                  <a:pt x="20790" y="17600"/>
                  <a:pt x="20790" y="17600"/>
                  <a:pt x="20790" y="17600"/>
                </a:cubicBezTo>
                <a:lnTo>
                  <a:pt x="20790" y="18080"/>
                </a:lnTo>
                <a:close/>
                <a:moveTo>
                  <a:pt x="20790" y="16800"/>
                </a:moveTo>
                <a:cubicBezTo>
                  <a:pt x="13365" y="16800"/>
                  <a:pt x="13365" y="16800"/>
                  <a:pt x="13365" y="16800"/>
                </a:cubicBezTo>
                <a:cubicBezTo>
                  <a:pt x="13365" y="16320"/>
                  <a:pt x="13365" y="16320"/>
                  <a:pt x="13365" y="16320"/>
                </a:cubicBezTo>
                <a:cubicBezTo>
                  <a:pt x="20790" y="16320"/>
                  <a:pt x="20790" y="16320"/>
                  <a:pt x="20790" y="16320"/>
                </a:cubicBezTo>
                <a:lnTo>
                  <a:pt x="20790" y="16800"/>
                </a:lnTo>
                <a:close/>
                <a:moveTo>
                  <a:pt x="20790" y="15520"/>
                </a:moveTo>
                <a:cubicBezTo>
                  <a:pt x="13365" y="15520"/>
                  <a:pt x="13365" y="15520"/>
                  <a:pt x="13365" y="15520"/>
                </a:cubicBezTo>
                <a:cubicBezTo>
                  <a:pt x="13365" y="15040"/>
                  <a:pt x="13365" y="15040"/>
                  <a:pt x="13365" y="15040"/>
                </a:cubicBezTo>
                <a:cubicBezTo>
                  <a:pt x="20790" y="15040"/>
                  <a:pt x="20790" y="15040"/>
                  <a:pt x="20790" y="15040"/>
                </a:cubicBezTo>
                <a:lnTo>
                  <a:pt x="20790" y="15520"/>
                </a:lnTo>
                <a:close/>
                <a:moveTo>
                  <a:pt x="13365" y="14080"/>
                </a:moveTo>
                <a:cubicBezTo>
                  <a:pt x="13365" y="12800"/>
                  <a:pt x="13365" y="12800"/>
                  <a:pt x="13365" y="12800"/>
                </a:cubicBezTo>
                <a:cubicBezTo>
                  <a:pt x="13365" y="12800"/>
                  <a:pt x="13500" y="12800"/>
                  <a:pt x="13500" y="12800"/>
                </a:cubicBezTo>
                <a:cubicBezTo>
                  <a:pt x="17145" y="12800"/>
                  <a:pt x="17145" y="12800"/>
                  <a:pt x="17145" y="12800"/>
                </a:cubicBezTo>
                <a:cubicBezTo>
                  <a:pt x="17280" y="12800"/>
                  <a:pt x="17280" y="12800"/>
                  <a:pt x="17415" y="12640"/>
                </a:cubicBezTo>
                <a:cubicBezTo>
                  <a:pt x="17550" y="12640"/>
                  <a:pt x="17550" y="12480"/>
                  <a:pt x="17550" y="12320"/>
                </a:cubicBezTo>
                <a:cubicBezTo>
                  <a:pt x="17550" y="12320"/>
                  <a:pt x="17550" y="12160"/>
                  <a:pt x="17550" y="12160"/>
                </a:cubicBezTo>
                <a:cubicBezTo>
                  <a:pt x="17550" y="11040"/>
                  <a:pt x="18225" y="10080"/>
                  <a:pt x="19170" y="10080"/>
                </a:cubicBezTo>
                <a:cubicBezTo>
                  <a:pt x="19170" y="10080"/>
                  <a:pt x="19305" y="10080"/>
                  <a:pt x="19305" y="10240"/>
                </a:cubicBezTo>
                <a:cubicBezTo>
                  <a:pt x="19440" y="10240"/>
                  <a:pt x="19575" y="10080"/>
                  <a:pt x="19575" y="10080"/>
                </a:cubicBezTo>
                <a:cubicBezTo>
                  <a:pt x="19710" y="9920"/>
                  <a:pt x="19710" y="9920"/>
                  <a:pt x="19710" y="9760"/>
                </a:cubicBezTo>
                <a:cubicBezTo>
                  <a:pt x="19710" y="5280"/>
                  <a:pt x="19710" y="5280"/>
                  <a:pt x="19710" y="5280"/>
                </a:cubicBezTo>
                <a:cubicBezTo>
                  <a:pt x="19710" y="5120"/>
                  <a:pt x="19710" y="5120"/>
                  <a:pt x="19575" y="4960"/>
                </a:cubicBezTo>
                <a:cubicBezTo>
                  <a:pt x="19575" y="4800"/>
                  <a:pt x="19440" y="4800"/>
                  <a:pt x="19305" y="4800"/>
                </a:cubicBezTo>
                <a:cubicBezTo>
                  <a:pt x="19305" y="4800"/>
                  <a:pt x="19170" y="4800"/>
                  <a:pt x="19170" y="4800"/>
                </a:cubicBezTo>
                <a:cubicBezTo>
                  <a:pt x="18225" y="4800"/>
                  <a:pt x="17550" y="4000"/>
                  <a:pt x="17550" y="2880"/>
                </a:cubicBezTo>
                <a:cubicBezTo>
                  <a:pt x="17550" y="2880"/>
                  <a:pt x="17550" y="2720"/>
                  <a:pt x="17550" y="2720"/>
                </a:cubicBezTo>
                <a:cubicBezTo>
                  <a:pt x="17550" y="2560"/>
                  <a:pt x="17550" y="2400"/>
                  <a:pt x="17415" y="2400"/>
                </a:cubicBezTo>
                <a:cubicBezTo>
                  <a:pt x="17280" y="2240"/>
                  <a:pt x="17280" y="2240"/>
                  <a:pt x="17145" y="2240"/>
                </a:cubicBezTo>
                <a:cubicBezTo>
                  <a:pt x="13500" y="2240"/>
                  <a:pt x="13500" y="2240"/>
                  <a:pt x="13500" y="2240"/>
                </a:cubicBezTo>
                <a:cubicBezTo>
                  <a:pt x="13500" y="2240"/>
                  <a:pt x="13365" y="2240"/>
                  <a:pt x="13365" y="2080"/>
                </a:cubicBezTo>
                <a:cubicBezTo>
                  <a:pt x="13365" y="960"/>
                  <a:pt x="13365" y="960"/>
                  <a:pt x="13365" y="960"/>
                </a:cubicBezTo>
                <a:cubicBezTo>
                  <a:pt x="20790" y="960"/>
                  <a:pt x="20790" y="960"/>
                  <a:pt x="20790" y="960"/>
                </a:cubicBezTo>
                <a:cubicBezTo>
                  <a:pt x="20790" y="14080"/>
                  <a:pt x="20790" y="14080"/>
                  <a:pt x="20790" y="14080"/>
                </a:cubicBezTo>
                <a:lnTo>
                  <a:pt x="13365" y="14080"/>
                </a:lnTo>
                <a:close/>
                <a:moveTo>
                  <a:pt x="2430" y="4480"/>
                </a:moveTo>
                <a:cubicBezTo>
                  <a:pt x="3105" y="4480"/>
                  <a:pt x="3780" y="3680"/>
                  <a:pt x="3780" y="2880"/>
                </a:cubicBezTo>
                <a:cubicBezTo>
                  <a:pt x="3780" y="2080"/>
                  <a:pt x="3105" y="1280"/>
                  <a:pt x="2430" y="1280"/>
                </a:cubicBezTo>
                <a:cubicBezTo>
                  <a:pt x="1755" y="1280"/>
                  <a:pt x="1080" y="2080"/>
                  <a:pt x="1080" y="2880"/>
                </a:cubicBezTo>
                <a:cubicBezTo>
                  <a:pt x="1080" y="3680"/>
                  <a:pt x="1755" y="4480"/>
                  <a:pt x="2430" y="4480"/>
                </a:cubicBezTo>
                <a:close/>
                <a:moveTo>
                  <a:pt x="2430" y="2240"/>
                </a:moveTo>
                <a:cubicBezTo>
                  <a:pt x="2700" y="2240"/>
                  <a:pt x="2970" y="2560"/>
                  <a:pt x="2970" y="2880"/>
                </a:cubicBezTo>
                <a:cubicBezTo>
                  <a:pt x="2970" y="3200"/>
                  <a:pt x="2700" y="3520"/>
                  <a:pt x="2430" y="3520"/>
                </a:cubicBezTo>
                <a:cubicBezTo>
                  <a:pt x="2160" y="3520"/>
                  <a:pt x="1890" y="3200"/>
                  <a:pt x="1890" y="2880"/>
                </a:cubicBezTo>
                <a:cubicBezTo>
                  <a:pt x="1890" y="2560"/>
                  <a:pt x="2160" y="2240"/>
                  <a:pt x="2430" y="2240"/>
                </a:cubicBezTo>
                <a:close/>
                <a:moveTo>
                  <a:pt x="19170" y="1280"/>
                </a:moveTo>
                <a:cubicBezTo>
                  <a:pt x="18495" y="1280"/>
                  <a:pt x="17820" y="2080"/>
                  <a:pt x="17820" y="2880"/>
                </a:cubicBezTo>
                <a:cubicBezTo>
                  <a:pt x="17820" y="3680"/>
                  <a:pt x="18495" y="4480"/>
                  <a:pt x="19170" y="4480"/>
                </a:cubicBezTo>
                <a:cubicBezTo>
                  <a:pt x="19845" y="4480"/>
                  <a:pt x="20520" y="3680"/>
                  <a:pt x="20520" y="2880"/>
                </a:cubicBezTo>
                <a:cubicBezTo>
                  <a:pt x="20520" y="2080"/>
                  <a:pt x="19845" y="1280"/>
                  <a:pt x="19170" y="1280"/>
                </a:cubicBezTo>
                <a:close/>
                <a:moveTo>
                  <a:pt x="19170" y="3520"/>
                </a:moveTo>
                <a:cubicBezTo>
                  <a:pt x="18900" y="3520"/>
                  <a:pt x="18630" y="3200"/>
                  <a:pt x="18630" y="2880"/>
                </a:cubicBezTo>
                <a:cubicBezTo>
                  <a:pt x="18630" y="2560"/>
                  <a:pt x="18900" y="2240"/>
                  <a:pt x="19170" y="2240"/>
                </a:cubicBezTo>
                <a:cubicBezTo>
                  <a:pt x="19440" y="2240"/>
                  <a:pt x="19710" y="2560"/>
                  <a:pt x="19710" y="2880"/>
                </a:cubicBezTo>
                <a:cubicBezTo>
                  <a:pt x="19710" y="3200"/>
                  <a:pt x="19440" y="3520"/>
                  <a:pt x="19170" y="3520"/>
                </a:cubicBezTo>
                <a:close/>
                <a:moveTo>
                  <a:pt x="2430" y="10560"/>
                </a:moveTo>
                <a:cubicBezTo>
                  <a:pt x="1755" y="10560"/>
                  <a:pt x="1080" y="11360"/>
                  <a:pt x="1080" y="12160"/>
                </a:cubicBezTo>
                <a:cubicBezTo>
                  <a:pt x="1080" y="12960"/>
                  <a:pt x="1755" y="13760"/>
                  <a:pt x="2430" y="13760"/>
                </a:cubicBezTo>
                <a:cubicBezTo>
                  <a:pt x="3105" y="13760"/>
                  <a:pt x="3780" y="12960"/>
                  <a:pt x="3780" y="12160"/>
                </a:cubicBezTo>
                <a:cubicBezTo>
                  <a:pt x="3780" y="11360"/>
                  <a:pt x="3105" y="10560"/>
                  <a:pt x="2430" y="10560"/>
                </a:cubicBezTo>
                <a:close/>
                <a:moveTo>
                  <a:pt x="2430" y="12800"/>
                </a:moveTo>
                <a:cubicBezTo>
                  <a:pt x="2160" y="12800"/>
                  <a:pt x="1890" y="12480"/>
                  <a:pt x="1890" y="12160"/>
                </a:cubicBezTo>
                <a:cubicBezTo>
                  <a:pt x="1890" y="11840"/>
                  <a:pt x="2160" y="11520"/>
                  <a:pt x="2430" y="11520"/>
                </a:cubicBezTo>
                <a:cubicBezTo>
                  <a:pt x="2700" y="11520"/>
                  <a:pt x="2970" y="11840"/>
                  <a:pt x="2970" y="12160"/>
                </a:cubicBezTo>
                <a:cubicBezTo>
                  <a:pt x="2970" y="12480"/>
                  <a:pt x="2700" y="12800"/>
                  <a:pt x="2430" y="12800"/>
                </a:cubicBezTo>
                <a:close/>
                <a:moveTo>
                  <a:pt x="19170" y="10560"/>
                </a:moveTo>
                <a:cubicBezTo>
                  <a:pt x="18495" y="10560"/>
                  <a:pt x="17820" y="11360"/>
                  <a:pt x="17820" y="12160"/>
                </a:cubicBezTo>
                <a:cubicBezTo>
                  <a:pt x="17820" y="12960"/>
                  <a:pt x="18495" y="13760"/>
                  <a:pt x="19170" y="13760"/>
                </a:cubicBezTo>
                <a:cubicBezTo>
                  <a:pt x="19845" y="13760"/>
                  <a:pt x="20520" y="12960"/>
                  <a:pt x="20520" y="12160"/>
                </a:cubicBezTo>
                <a:cubicBezTo>
                  <a:pt x="20520" y="11360"/>
                  <a:pt x="19845" y="10560"/>
                  <a:pt x="19170" y="10560"/>
                </a:cubicBezTo>
                <a:close/>
                <a:moveTo>
                  <a:pt x="19170" y="12800"/>
                </a:moveTo>
                <a:cubicBezTo>
                  <a:pt x="18900" y="12800"/>
                  <a:pt x="18630" y="12480"/>
                  <a:pt x="18630" y="12160"/>
                </a:cubicBezTo>
                <a:cubicBezTo>
                  <a:pt x="18630" y="11840"/>
                  <a:pt x="18900" y="11520"/>
                  <a:pt x="19170" y="11520"/>
                </a:cubicBezTo>
                <a:cubicBezTo>
                  <a:pt x="19440" y="11520"/>
                  <a:pt x="19710" y="11840"/>
                  <a:pt x="19710" y="12160"/>
                </a:cubicBezTo>
                <a:cubicBezTo>
                  <a:pt x="19710" y="12480"/>
                  <a:pt x="19440" y="12800"/>
                  <a:pt x="19170" y="12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47" name="Freeform 1088"/>
          <p:cNvSpPr/>
          <p:nvPr/>
        </p:nvSpPr>
        <p:spPr>
          <a:xfrm>
            <a:off x="4000500" y="3219450"/>
            <a:ext cx="1098550" cy="10191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8229"/>
                </a:moveTo>
                <a:cubicBezTo>
                  <a:pt x="12555" y="1763"/>
                  <a:pt x="12555" y="1763"/>
                  <a:pt x="12555" y="1763"/>
                </a:cubicBezTo>
                <a:cubicBezTo>
                  <a:pt x="12555" y="735"/>
                  <a:pt x="11745" y="0"/>
                  <a:pt x="10800" y="0"/>
                </a:cubicBezTo>
                <a:cubicBezTo>
                  <a:pt x="9855" y="0"/>
                  <a:pt x="9045" y="735"/>
                  <a:pt x="9045" y="1763"/>
                </a:cubicBezTo>
                <a:cubicBezTo>
                  <a:pt x="3105" y="8229"/>
                  <a:pt x="3105" y="8229"/>
                  <a:pt x="3105" y="8229"/>
                </a:cubicBezTo>
                <a:cubicBezTo>
                  <a:pt x="0" y="8229"/>
                  <a:pt x="0" y="8229"/>
                  <a:pt x="0" y="8229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8229"/>
                  <a:pt x="21600" y="8229"/>
                  <a:pt x="21600" y="8229"/>
                </a:cubicBezTo>
                <a:lnTo>
                  <a:pt x="18495" y="8229"/>
                </a:lnTo>
                <a:close/>
                <a:moveTo>
                  <a:pt x="10800" y="735"/>
                </a:moveTo>
                <a:cubicBezTo>
                  <a:pt x="11340" y="735"/>
                  <a:pt x="11880" y="1322"/>
                  <a:pt x="11880" y="1910"/>
                </a:cubicBezTo>
                <a:cubicBezTo>
                  <a:pt x="11880" y="2645"/>
                  <a:pt x="11340" y="3086"/>
                  <a:pt x="10800" y="3086"/>
                </a:cubicBezTo>
                <a:cubicBezTo>
                  <a:pt x="10260" y="3086"/>
                  <a:pt x="9720" y="2645"/>
                  <a:pt x="9720" y="1910"/>
                </a:cubicBezTo>
                <a:cubicBezTo>
                  <a:pt x="9720" y="1322"/>
                  <a:pt x="10260" y="735"/>
                  <a:pt x="10800" y="735"/>
                </a:cubicBezTo>
                <a:close/>
                <a:moveTo>
                  <a:pt x="9180" y="2792"/>
                </a:moveTo>
                <a:cubicBezTo>
                  <a:pt x="9450" y="3380"/>
                  <a:pt x="10125" y="3967"/>
                  <a:pt x="10800" y="3967"/>
                </a:cubicBezTo>
                <a:cubicBezTo>
                  <a:pt x="11475" y="3967"/>
                  <a:pt x="12150" y="3380"/>
                  <a:pt x="12420" y="2792"/>
                </a:cubicBezTo>
                <a:cubicBezTo>
                  <a:pt x="17550" y="8229"/>
                  <a:pt x="17550" y="8229"/>
                  <a:pt x="17550" y="8229"/>
                </a:cubicBezTo>
                <a:cubicBezTo>
                  <a:pt x="4050" y="8229"/>
                  <a:pt x="4050" y="8229"/>
                  <a:pt x="4050" y="8229"/>
                </a:cubicBezTo>
                <a:lnTo>
                  <a:pt x="9180" y="2792"/>
                </a:lnTo>
                <a:close/>
                <a:moveTo>
                  <a:pt x="20925" y="20718"/>
                </a:moveTo>
                <a:cubicBezTo>
                  <a:pt x="675" y="20718"/>
                  <a:pt x="675" y="20718"/>
                  <a:pt x="675" y="20718"/>
                </a:cubicBezTo>
                <a:cubicBezTo>
                  <a:pt x="675" y="8963"/>
                  <a:pt x="675" y="8963"/>
                  <a:pt x="675" y="8963"/>
                </a:cubicBezTo>
                <a:cubicBezTo>
                  <a:pt x="20925" y="8963"/>
                  <a:pt x="20925" y="8963"/>
                  <a:pt x="20925" y="8963"/>
                </a:cubicBezTo>
                <a:lnTo>
                  <a:pt x="20925" y="20718"/>
                </a:lnTo>
                <a:close/>
                <a:moveTo>
                  <a:pt x="4320" y="10580"/>
                </a:moveTo>
                <a:cubicBezTo>
                  <a:pt x="3375" y="10580"/>
                  <a:pt x="2565" y="11461"/>
                  <a:pt x="2565" y="12490"/>
                </a:cubicBezTo>
                <a:cubicBezTo>
                  <a:pt x="2565" y="17192"/>
                  <a:pt x="2565" y="17192"/>
                  <a:pt x="2565" y="17192"/>
                </a:cubicBezTo>
                <a:cubicBezTo>
                  <a:pt x="2565" y="18367"/>
                  <a:pt x="3375" y="19249"/>
                  <a:pt x="4320" y="19249"/>
                </a:cubicBezTo>
                <a:cubicBezTo>
                  <a:pt x="5265" y="19249"/>
                  <a:pt x="6075" y="18367"/>
                  <a:pt x="6075" y="17192"/>
                </a:cubicBezTo>
                <a:cubicBezTo>
                  <a:pt x="6075" y="12490"/>
                  <a:pt x="6075" y="12490"/>
                  <a:pt x="6075" y="12490"/>
                </a:cubicBezTo>
                <a:cubicBezTo>
                  <a:pt x="6075" y="11461"/>
                  <a:pt x="5265" y="10580"/>
                  <a:pt x="4320" y="10580"/>
                </a:cubicBezTo>
                <a:close/>
                <a:moveTo>
                  <a:pt x="5400" y="17192"/>
                </a:moveTo>
                <a:cubicBezTo>
                  <a:pt x="5400" y="17927"/>
                  <a:pt x="4860" y="18367"/>
                  <a:pt x="4320" y="18367"/>
                </a:cubicBezTo>
                <a:cubicBezTo>
                  <a:pt x="3780" y="18367"/>
                  <a:pt x="3240" y="17927"/>
                  <a:pt x="3240" y="17192"/>
                </a:cubicBezTo>
                <a:cubicBezTo>
                  <a:pt x="3240" y="12490"/>
                  <a:pt x="3240" y="12490"/>
                  <a:pt x="3240" y="12490"/>
                </a:cubicBezTo>
                <a:cubicBezTo>
                  <a:pt x="3240" y="11902"/>
                  <a:pt x="3780" y="11314"/>
                  <a:pt x="4320" y="11314"/>
                </a:cubicBezTo>
                <a:cubicBezTo>
                  <a:pt x="4860" y="11314"/>
                  <a:pt x="5400" y="11902"/>
                  <a:pt x="5400" y="12490"/>
                </a:cubicBezTo>
                <a:lnTo>
                  <a:pt x="5400" y="17192"/>
                </a:lnTo>
                <a:close/>
                <a:moveTo>
                  <a:pt x="8640" y="10580"/>
                </a:moveTo>
                <a:cubicBezTo>
                  <a:pt x="7695" y="10580"/>
                  <a:pt x="6885" y="11461"/>
                  <a:pt x="6885" y="12490"/>
                </a:cubicBezTo>
                <a:cubicBezTo>
                  <a:pt x="6885" y="14547"/>
                  <a:pt x="6885" y="14547"/>
                  <a:pt x="6885" y="14547"/>
                </a:cubicBezTo>
                <a:cubicBezTo>
                  <a:pt x="6885" y="18808"/>
                  <a:pt x="6885" y="18808"/>
                  <a:pt x="6885" y="18808"/>
                </a:cubicBezTo>
                <a:cubicBezTo>
                  <a:pt x="6885" y="18955"/>
                  <a:pt x="7020" y="19249"/>
                  <a:pt x="7155" y="19249"/>
                </a:cubicBezTo>
                <a:cubicBezTo>
                  <a:pt x="7425" y="19249"/>
                  <a:pt x="7560" y="18955"/>
                  <a:pt x="7560" y="18808"/>
                </a:cubicBezTo>
                <a:cubicBezTo>
                  <a:pt x="7560" y="16016"/>
                  <a:pt x="7560" y="16016"/>
                  <a:pt x="7560" y="16016"/>
                </a:cubicBezTo>
                <a:cubicBezTo>
                  <a:pt x="7830" y="16310"/>
                  <a:pt x="8235" y="16457"/>
                  <a:pt x="8640" y="16457"/>
                </a:cubicBezTo>
                <a:cubicBezTo>
                  <a:pt x="9585" y="16457"/>
                  <a:pt x="10395" y="15576"/>
                  <a:pt x="10395" y="14547"/>
                </a:cubicBezTo>
                <a:cubicBezTo>
                  <a:pt x="10395" y="12490"/>
                  <a:pt x="10395" y="12490"/>
                  <a:pt x="10395" y="12490"/>
                </a:cubicBezTo>
                <a:cubicBezTo>
                  <a:pt x="10395" y="11461"/>
                  <a:pt x="9585" y="10580"/>
                  <a:pt x="8640" y="10580"/>
                </a:cubicBezTo>
                <a:close/>
                <a:moveTo>
                  <a:pt x="9720" y="14547"/>
                </a:moveTo>
                <a:cubicBezTo>
                  <a:pt x="9720" y="15135"/>
                  <a:pt x="9180" y="15722"/>
                  <a:pt x="8640" y="15722"/>
                </a:cubicBezTo>
                <a:cubicBezTo>
                  <a:pt x="8100" y="15722"/>
                  <a:pt x="7560" y="15135"/>
                  <a:pt x="7560" y="14547"/>
                </a:cubicBezTo>
                <a:cubicBezTo>
                  <a:pt x="7560" y="12490"/>
                  <a:pt x="7560" y="12490"/>
                  <a:pt x="7560" y="12490"/>
                </a:cubicBezTo>
                <a:cubicBezTo>
                  <a:pt x="7560" y="11902"/>
                  <a:pt x="8100" y="11314"/>
                  <a:pt x="8640" y="11314"/>
                </a:cubicBezTo>
                <a:cubicBezTo>
                  <a:pt x="9180" y="11314"/>
                  <a:pt x="9720" y="11902"/>
                  <a:pt x="9720" y="12490"/>
                </a:cubicBezTo>
                <a:lnTo>
                  <a:pt x="9720" y="14547"/>
                </a:lnTo>
                <a:close/>
                <a:moveTo>
                  <a:pt x="18360" y="16751"/>
                </a:moveTo>
                <a:cubicBezTo>
                  <a:pt x="16200" y="10873"/>
                  <a:pt x="16200" y="10873"/>
                  <a:pt x="16200" y="10873"/>
                </a:cubicBezTo>
                <a:cubicBezTo>
                  <a:pt x="16200" y="10873"/>
                  <a:pt x="16200" y="10873"/>
                  <a:pt x="16200" y="10873"/>
                </a:cubicBezTo>
                <a:cubicBezTo>
                  <a:pt x="16200" y="10727"/>
                  <a:pt x="16200" y="10727"/>
                  <a:pt x="16065" y="10727"/>
                </a:cubicBezTo>
                <a:cubicBezTo>
                  <a:pt x="16065" y="10727"/>
                  <a:pt x="16065" y="10727"/>
                  <a:pt x="16065" y="10727"/>
                </a:cubicBezTo>
                <a:cubicBezTo>
                  <a:pt x="16065" y="10727"/>
                  <a:pt x="16065" y="10727"/>
                  <a:pt x="16065" y="10727"/>
                </a:cubicBezTo>
                <a:cubicBezTo>
                  <a:pt x="16065" y="10580"/>
                  <a:pt x="16065" y="10580"/>
                  <a:pt x="15930" y="10580"/>
                </a:cubicBezTo>
                <a:cubicBezTo>
                  <a:pt x="15930" y="10580"/>
                  <a:pt x="15930" y="10580"/>
                  <a:pt x="15930" y="10580"/>
                </a:cubicBezTo>
                <a:cubicBezTo>
                  <a:pt x="15930" y="10580"/>
                  <a:pt x="15930" y="10580"/>
                  <a:pt x="15795" y="10580"/>
                </a:cubicBezTo>
                <a:cubicBezTo>
                  <a:pt x="15795" y="10580"/>
                  <a:pt x="15795" y="10580"/>
                  <a:pt x="15795" y="10580"/>
                </a:cubicBezTo>
                <a:cubicBezTo>
                  <a:pt x="15795" y="10580"/>
                  <a:pt x="15795" y="10580"/>
                  <a:pt x="15795" y="10580"/>
                </a:cubicBezTo>
                <a:cubicBezTo>
                  <a:pt x="15795" y="10580"/>
                  <a:pt x="15795" y="10580"/>
                  <a:pt x="15660" y="10580"/>
                </a:cubicBezTo>
                <a:cubicBezTo>
                  <a:pt x="15660" y="10580"/>
                  <a:pt x="15660" y="10580"/>
                  <a:pt x="15660" y="10580"/>
                </a:cubicBezTo>
                <a:cubicBezTo>
                  <a:pt x="15660" y="10580"/>
                  <a:pt x="15660" y="10580"/>
                  <a:pt x="15660" y="10727"/>
                </a:cubicBezTo>
                <a:cubicBezTo>
                  <a:pt x="15660" y="10727"/>
                  <a:pt x="15660" y="10727"/>
                  <a:pt x="15525" y="10727"/>
                </a:cubicBezTo>
                <a:cubicBezTo>
                  <a:pt x="15525" y="10727"/>
                  <a:pt x="15525" y="10727"/>
                  <a:pt x="15525" y="10727"/>
                </a:cubicBezTo>
                <a:cubicBezTo>
                  <a:pt x="15525" y="10727"/>
                  <a:pt x="15525" y="10727"/>
                  <a:pt x="15525" y="10873"/>
                </a:cubicBezTo>
                <a:cubicBezTo>
                  <a:pt x="15525" y="10873"/>
                  <a:pt x="15525" y="10873"/>
                  <a:pt x="15525" y="10873"/>
                </a:cubicBezTo>
                <a:cubicBezTo>
                  <a:pt x="15525" y="10873"/>
                  <a:pt x="15525" y="10873"/>
                  <a:pt x="15525" y="11020"/>
                </a:cubicBezTo>
                <a:cubicBezTo>
                  <a:pt x="15525" y="11020"/>
                  <a:pt x="15525" y="11020"/>
                  <a:pt x="15525" y="11020"/>
                </a:cubicBezTo>
                <a:cubicBezTo>
                  <a:pt x="15525" y="18808"/>
                  <a:pt x="15525" y="18808"/>
                  <a:pt x="15525" y="18808"/>
                </a:cubicBezTo>
                <a:cubicBezTo>
                  <a:pt x="15525" y="18955"/>
                  <a:pt x="15660" y="19249"/>
                  <a:pt x="15795" y="19249"/>
                </a:cubicBezTo>
                <a:cubicBezTo>
                  <a:pt x="16065" y="19249"/>
                  <a:pt x="16200" y="18955"/>
                  <a:pt x="16200" y="18808"/>
                </a:cubicBezTo>
                <a:cubicBezTo>
                  <a:pt x="16200" y="13078"/>
                  <a:pt x="16200" y="13078"/>
                  <a:pt x="16200" y="13078"/>
                </a:cubicBezTo>
                <a:cubicBezTo>
                  <a:pt x="18360" y="18955"/>
                  <a:pt x="18360" y="18955"/>
                  <a:pt x="18360" y="18955"/>
                </a:cubicBezTo>
                <a:cubicBezTo>
                  <a:pt x="18360" y="18955"/>
                  <a:pt x="18360" y="18955"/>
                  <a:pt x="18360" y="18955"/>
                </a:cubicBezTo>
                <a:cubicBezTo>
                  <a:pt x="18360" y="18955"/>
                  <a:pt x="18360" y="18955"/>
                  <a:pt x="18360" y="18955"/>
                </a:cubicBezTo>
                <a:cubicBezTo>
                  <a:pt x="18360" y="18955"/>
                  <a:pt x="18495" y="19102"/>
                  <a:pt x="18495" y="19102"/>
                </a:cubicBezTo>
                <a:cubicBezTo>
                  <a:pt x="18495" y="19102"/>
                  <a:pt x="18495" y="19102"/>
                  <a:pt x="18495" y="19102"/>
                </a:cubicBezTo>
                <a:cubicBezTo>
                  <a:pt x="18495" y="19102"/>
                  <a:pt x="18495" y="19102"/>
                  <a:pt x="18495" y="19102"/>
                </a:cubicBezTo>
                <a:cubicBezTo>
                  <a:pt x="18630" y="19102"/>
                  <a:pt x="18630" y="19102"/>
                  <a:pt x="18630" y="19102"/>
                </a:cubicBezTo>
                <a:cubicBezTo>
                  <a:pt x="18630" y="19249"/>
                  <a:pt x="18630" y="19249"/>
                  <a:pt x="18765" y="19249"/>
                </a:cubicBezTo>
                <a:cubicBezTo>
                  <a:pt x="18765" y="19249"/>
                  <a:pt x="18765" y="19249"/>
                  <a:pt x="18765" y="19249"/>
                </a:cubicBezTo>
                <a:cubicBezTo>
                  <a:pt x="18765" y="19249"/>
                  <a:pt x="18765" y="19249"/>
                  <a:pt x="18765" y="19249"/>
                </a:cubicBezTo>
                <a:cubicBezTo>
                  <a:pt x="18765" y="19249"/>
                  <a:pt x="18765" y="19249"/>
                  <a:pt x="18765" y="19249"/>
                </a:cubicBezTo>
                <a:cubicBezTo>
                  <a:pt x="18765" y="19249"/>
                  <a:pt x="18765" y="19249"/>
                  <a:pt x="18900" y="19102"/>
                </a:cubicBezTo>
                <a:cubicBezTo>
                  <a:pt x="18900" y="19102"/>
                  <a:pt x="18900" y="19102"/>
                  <a:pt x="18900" y="19102"/>
                </a:cubicBezTo>
                <a:cubicBezTo>
                  <a:pt x="18900" y="19102"/>
                  <a:pt x="18900" y="19102"/>
                  <a:pt x="18900" y="19102"/>
                </a:cubicBezTo>
                <a:cubicBezTo>
                  <a:pt x="18900" y="19102"/>
                  <a:pt x="18900" y="19102"/>
                  <a:pt x="19035" y="19102"/>
                </a:cubicBezTo>
                <a:cubicBezTo>
                  <a:pt x="19035" y="19102"/>
                  <a:pt x="19035" y="19102"/>
                  <a:pt x="19035" y="19102"/>
                </a:cubicBezTo>
                <a:cubicBezTo>
                  <a:pt x="19035" y="18955"/>
                  <a:pt x="19035" y="18955"/>
                  <a:pt x="19035" y="18955"/>
                </a:cubicBezTo>
                <a:cubicBezTo>
                  <a:pt x="19035" y="18955"/>
                  <a:pt x="19035" y="18955"/>
                  <a:pt x="19035" y="18955"/>
                </a:cubicBezTo>
                <a:cubicBezTo>
                  <a:pt x="19035" y="18955"/>
                  <a:pt x="19035" y="18808"/>
                  <a:pt x="19035" y="18808"/>
                </a:cubicBezTo>
                <a:cubicBezTo>
                  <a:pt x="19035" y="18808"/>
                  <a:pt x="19035" y="18808"/>
                  <a:pt x="19035" y="18808"/>
                </a:cubicBezTo>
                <a:cubicBezTo>
                  <a:pt x="19035" y="11020"/>
                  <a:pt x="19035" y="11020"/>
                  <a:pt x="19035" y="11020"/>
                </a:cubicBezTo>
                <a:cubicBezTo>
                  <a:pt x="19035" y="10727"/>
                  <a:pt x="18900" y="10580"/>
                  <a:pt x="18765" y="10580"/>
                </a:cubicBezTo>
                <a:cubicBezTo>
                  <a:pt x="18495" y="10580"/>
                  <a:pt x="18360" y="10727"/>
                  <a:pt x="18360" y="11020"/>
                </a:cubicBezTo>
                <a:cubicBezTo>
                  <a:pt x="18360" y="16751"/>
                  <a:pt x="18360" y="16751"/>
                  <a:pt x="18360" y="16751"/>
                </a:cubicBezTo>
                <a:close/>
                <a:moveTo>
                  <a:pt x="14445" y="11314"/>
                </a:moveTo>
                <a:cubicBezTo>
                  <a:pt x="14580" y="11314"/>
                  <a:pt x="14715" y="11167"/>
                  <a:pt x="14715" y="11020"/>
                </a:cubicBezTo>
                <a:cubicBezTo>
                  <a:pt x="14715" y="10727"/>
                  <a:pt x="14580" y="10580"/>
                  <a:pt x="14445" y="10580"/>
                </a:cubicBezTo>
                <a:cubicBezTo>
                  <a:pt x="11475" y="10580"/>
                  <a:pt x="11475" y="10580"/>
                  <a:pt x="11475" y="10580"/>
                </a:cubicBezTo>
                <a:cubicBezTo>
                  <a:pt x="11340" y="10580"/>
                  <a:pt x="11205" y="10727"/>
                  <a:pt x="11205" y="11020"/>
                </a:cubicBezTo>
                <a:cubicBezTo>
                  <a:pt x="11205" y="18808"/>
                  <a:pt x="11205" y="18808"/>
                  <a:pt x="11205" y="18808"/>
                </a:cubicBezTo>
                <a:cubicBezTo>
                  <a:pt x="11205" y="18955"/>
                  <a:pt x="11340" y="19249"/>
                  <a:pt x="11475" y="19249"/>
                </a:cubicBezTo>
                <a:cubicBezTo>
                  <a:pt x="14445" y="19249"/>
                  <a:pt x="14445" y="19249"/>
                  <a:pt x="14445" y="19249"/>
                </a:cubicBezTo>
                <a:cubicBezTo>
                  <a:pt x="14580" y="19249"/>
                  <a:pt x="14715" y="18955"/>
                  <a:pt x="14715" y="18808"/>
                </a:cubicBezTo>
                <a:cubicBezTo>
                  <a:pt x="14715" y="18661"/>
                  <a:pt x="14580" y="18367"/>
                  <a:pt x="14445" y="18367"/>
                </a:cubicBezTo>
                <a:cubicBezTo>
                  <a:pt x="11880" y="18367"/>
                  <a:pt x="11880" y="18367"/>
                  <a:pt x="11880" y="18367"/>
                </a:cubicBezTo>
                <a:cubicBezTo>
                  <a:pt x="11880" y="15282"/>
                  <a:pt x="11880" y="15282"/>
                  <a:pt x="11880" y="15282"/>
                </a:cubicBezTo>
                <a:cubicBezTo>
                  <a:pt x="14445" y="15282"/>
                  <a:pt x="14445" y="15282"/>
                  <a:pt x="14445" y="15282"/>
                </a:cubicBezTo>
                <a:cubicBezTo>
                  <a:pt x="14580" y="15282"/>
                  <a:pt x="14715" y="15135"/>
                  <a:pt x="14715" y="14841"/>
                </a:cubicBezTo>
                <a:cubicBezTo>
                  <a:pt x="14715" y="14694"/>
                  <a:pt x="14580" y="14547"/>
                  <a:pt x="14445" y="14547"/>
                </a:cubicBezTo>
                <a:cubicBezTo>
                  <a:pt x="11880" y="14547"/>
                  <a:pt x="11880" y="14547"/>
                  <a:pt x="11880" y="14547"/>
                </a:cubicBezTo>
                <a:cubicBezTo>
                  <a:pt x="11880" y="11314"/>
                  <a:pt x="11880" y="11314"/>
                  <a:pt x="11880" y="11314"/>
                </a:cubicBezTo>
                <a:lnTo>
                  <a:pt x="14445" y="1131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48" name="Freeform 1089"/>
          <p:cNvSpPr/>
          <p:nvPr/>
        </p:nvSpPr>
        <p:spPr>
          <a:xfrm>
            <a:off x="4000500" y="44386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8235"/>
                </a:moveTo>
                <a:cubicBezTo>
                  <a:pt x="20925" y="7965"/>
                  <a:pt x="20925" y="7965"/>
                  <a:pt x="20925" y="7965"/>
                </a:cubicBezTo>
                <a:cubicBezTo>
                  <a:pt x="20925" y="7425"/>
                  <a:pt x="20520" y="6750"/>
                  <a:pt x="19980" y="6480"/>
                </a:cubicBezTo>
                <a:cubicBezTo>
                  <a:pt x="19575" y="6345"/>
                  <a:pt x="19440" y="6075"/>
                  <a:pt x="19440" y="5670"/>
                </a:cubicBezTo>
                <a:cubicBezTo>
                  <a:pt x="19440" y="2565"/>
                  <a:pt x="19440" y="2565"/>
                  <a:pt x="19440" y="2565"/>
                </a:cubicBezTo>
                <a:cubicBezTo>
                  <a:pt x="19710" y="2565"/>
                  <a:pt x="19710" y="2565"/>
                  <a:pt x="19710" y="2565"/>
                </a:cubicBezTo>
                <a:cubicBezTo>
                  <a:pt x="19980" y="2565"/>
                  <a:pt x="20115" y="2295"/>
                  <a:pt x="20115" y="2025"/>
                </a:cubicBezTo>
                <a:cubicBezTo>
                  <a:pt x="20115" y="1350"/>
                  <a:pt x="20115" y="1350"/>
                  <a:pt x="20115" y="1350"/>
                </a:cubicBezTo>
                <a:cubicBezTo>
                  <a:pt x="20115" y="675"/>
                  <a:pt x="19575" y="0"/>
                  <a:pt x="18765" y="0"/>
                </a:cubicBezTo>
                <a:cubicBezTo>
                  <a:pt x="16470" y="0"/>
                  <a:pt x="16470" y="0"/>
                  <a:pt x="16470" y="0"/>
                </a:cubicBezTo>
                <a:cubicBezTo>
                  <a:pt x="15795" y="0"/>
                  <a:pt x="15120" y="675"/>
                  <a:pt x="15120" y="1350"/>
                </a:cubicBezTo>
                <a:cubicBezTo>
                  <a:pt x="15120" y="2025"/>
                  <a:pt x="15120" y="2025"/>
                  <a:pt x="15120" y="2025"/>
                </a:cubicBezTo>
                <a:cubicBezTo>
                  <a:pt x="15120" y="2295"/>
                  <a:pt x="15390" y="2565"/>
                  <a:pt x="15660" y="2565"/>
                </a:cubicBezTo>
                <a:cubicBezTo>
                  <a:pt x="15795" y="2565"/>
                  <a:pt x="15795" y="2565"/>
                  <a:pt x="15795" y="2565"/>
                </a:cubicBezTo>
                <a:cubicBezTo>
                  <a:pt x="15795" y="5670"/>
                  <a:pt x="15795" y="5670"/>
                  <a:pt x="15795" y="5670"/>
                </a:cubicBezTo>
                <a:cubicBezTo>
                  <a:pt x="15795" y="6075"/>
                  <a:pt x="15660" y="6345"/>
                  <a:pt x="15255" y="6480"/>
                </a:cubicBezTo>
                <a:cubicBezTo>
                  <a:pt x="14715" y="6750"/>
                  <a:pt x="14445" y="7425"/>
                  <a:pt x="14445" y="7965"/>
                </a:cubicBezTo>
                <a:cubicBezTo>
                  <a:pt x="14445" y="8235"/>
                  <a:pt x="14445" y="8235"/>
                  <a:pt x="14445" y="8235"/>
                </a:cubicBezTo>
                <a:cubicBezTo>
                  <a:pt x="14040" y="8235"/>
                  <a:pt x="14040" y="8235"/>
                  <a:pt x="14040" y="8235"/>
                </a:cubicBezTo>
                <a:cubicBezTo>
                  <a:pt x="14040" y="7965"/>
                  <a:pt x="14040" y="7965"/>
                  <a:pt x="14040" y="7965"/>
                </a:cubicBezTo>
                <a:cubicBezTo>
                  <a:pt x="14040" y="7425"/>
                  <a:pt x="13635" y="6750"/>
                  <a:pt x="13095" y="6480"/>
                </a:cubicBezTo>
                <a:cubicBezTo>
                  <a:pt x="12825" y="6345"/>
                  <a:pt x="12555" y="6075"/>
                  <a:pt x="12555" y="5670"/>
                </a:cubicBezTo>
                <a:cubicBezTo>
                  <a:pt x="12555" y="2565"/>
                  <a:pt x="12555" y="2565"/>
                  <a:pt x="12555" y="2565"/>
                </a:cubicBezTo>
                <a:cubicBezTo>
                  <a:pt x="12825" y="2565"/>
                  <a:pt x="12825" y="2565"/>
                  <a:pt x="12825" y="2565"/>
                </a:cubicBezTo>
                <a:cubicBezTo>
                  <a:pt x="13095" y="2565"/>
                  <a:pt x="13365" y="2295"/>
                  <a:pt x="13365" y="2025"/>
                </a:cubicBezTo>
                <a:cubicBezTo>
                  <a:pt x="13365" y="1350"/>
                  <a:pt x="13365" y="1350"/>
                  <a:pt x="13365" y="1350"/>
                </a:cubicBezTo>
                <a:cubicBezTo>
                  <a:pt x="13365" y="675"/>
                  <a:pt x="12690" y="0"/>
                  <a:pt x="12015" y="0"/>
                </a:cubicBezTo>
                <a:cubicBezTo>
                  <a:pt x="9585" y="0"/>
                  <a:pt x="9585" y="0"/>
                  <a:pt x="9585" y="0"/>
                </a:cubicBezTo>
                <a:cubicBezTo>
                  <a:pt x="8910" y="0"/>
                  <a:pt x="8235" y="675"/>
                  <a:pt x="8235" y="1350"/>
                </a:cubicBezTo>
                <a:cubicBezTo>
                  <a:pt x="8235" y="2025"/>
                  <a:pt x="8235" y="2025"/>
                  <a:pt x="8235" y="2025"/>
                </a:cubicBezTo>
                <a:cubicBezTo>
                  <a:pt x="8235" y="2295"/>
                  <a:pt x="8505" y="2565"/>
                  <a:pt x="8775" y="2565"/>
                </a:cubicBezTo>
                <a:cubicBezTo>
                  <a:pt x="9045" y="2565"/>
                  <a:pt x="9045" y="2565"/>
                  <a:pt x="9045" y="2565"/>
                </a:cubicBezTo>
                <a:cubicBezTo>
                  <a:pt x="9045" y="5670"/>
                  <a:pt x="9045" y="5670"/>
                  <a:pt x="9045" y="5670"/>
                </a:cubicBezTo>
                <a:cubicBezTo>
                  <a:pt x="9045" y="6075"/>
                  <a:pt x="8775" y="6345"/>
                  <a:pt x="8505" y="6480"/>
                </a:cubicBezTo>
                <a:cubicBezTo>
                  <a:pt x="7965" y="6750"/>
                  <a:pt x="7560" y="7425"/>
                  <a:pt x="7560" y="7965"/>
                </a:cubicBezTo>
                <a:cubicBezTo>
                  <a:pt x="7560" y="8235"/>
                  <a:pt x="7560" y="8235"/>
                  <a:pt x="7560" y="8235"/>
                </a:cubicBezTo>
                <a:cubicBezTo>
                  <a:pt x="7155" y="8235"/>
                  <a:pt x="7155" y="8235"/>
                  <a:pt x="7155" y="8235"/>
                </a:cubicBezTo>
                <a:cubicBezTo>
                  <a:pt x="7155" y="7965"/>
                  <a:pt x="7155" y="7965"/>
                  <a:pt x="7155" y="7965"/>
                </a:cubicBezTo>
                <a:cubicBezTo>
                  <a:pt x="7155" y="7425"/>
                  <a:pt x="6885" y="6750"/>
                  <a:pt x="6345" y="6480"/>
                </a:cubicBezTo>
                <a:cubicBezTo>
                  <a:pt x="5940" y="6345"/>
                  <a:pt x="5805" y="6075"/>
                  <a:pt x="5805" y="5670"/>
                </a:cubicBezTo>
                <a:cubicBezTo>
                  <a:pt x="5805" y="2565"/>
                  <a:pt x="5805" y="2565"/>
                  <a:pt x="5805" y="2565"/>
                </a:cubicBezTo>
                <a:cubicBezTo>
                  <a:pt x="6075" y="2565"/>
                  <a:pt x="6075" y="2565"/>
                  <a:pt x="6075" y="2565"/>
                </a:cubicBezTo>
                <a:cubicBezTo>
                  <a:pt x="6210" y="2565"/>
                  <a:pt x="6480" y="2295"/>
                  <a:pt x="6480" y="2025"/>
                </a:cubicBezTo>
                <a:cubicBezTo>
                  <a:pt x="6480" y="1350"/>
                  <a:pt x="6480" y="1350"/>
                  <a:pt x="6480" y="1350"/>
                </a:cubicBezTo>
                <a:cubicBezTo>
                  <a:pt x="6480" y="675"/>
                  <a:pt x="5805" y="0"/>
                  <a:pt x="5130" y="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2025" y="0"/>
                  <a:pt x="1485" y="675"/>
                  <a:pt x="1485" y="1350"/>
                </a:cubicBezTo>
                <a:cubicBezTo>
                  <a:pt x="1485" y="2025"/>
                  <a:pt x="1485" y="2025"/>
                  <a:pt x="1485" y="2025"/>
                </a:cubicBezTo>
                <a:cubicBezTo>
                  <a:pt x="1485" y="2295"/>
                  <a:pt x="1620" y="2565"/>
                  <a:pt x="1890" y="2565"/>
                </a:cubicBezTo>
                <a:cubicBezTo>
                  <a:pt x="2160" y="2565"/>
                  <a:pt x="2160" y="2565"/>
                  <a:pt x="2160" y="2565"/>
                </a:cubicBezTo>
                <a:cubicBezTo>
                  <a:pt x="2160" y="5670"/>
                  <a:pt x="2160" y="5670"/>
                  <a:pt x="2160" y="5670"/>
                </a:cubicBezTo>
                <a:cubicBezTo>
                  <a:pt x="2160" y="6075"/>
                  <a:pt x="2025" y="6345"/>
                  <a:pt x="1620" y="6480"/>
                </a:cubicBezTo>
                <a:cubicBezTo>
                  <a:pt x="1080" y="6750"/>
                  <a:pt x="675" y="7425"/>
                  <a:pt x="675" y="7965"/>
                </a:cubicBezTo>
                <a:cubicBezTo>
                  <a:pt x="675" y="8235"/>
                  <a:pt x="675" y="8235"/>
                  <a:pt x="675" y="8235"/>
                </a:cubicBezTo>
                <a:cubicBezTo>
                  <a:pt x="0" y="8235"/>
                  <a:pt x="0" y="8235"/>
                  <a:pt x="0" y="823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9440"/>
                  <a:pt x="21600" y="19440"/>
                  <a:pt x="21600" y="19440"/>
                </a:cubicBezTo>
                <a:cubicBezTo>
                  <a:pt x="21600" y="14445"/>
                  <a:pt x="21600" y="14445"/>
                  <a:pt x="21600" y="14445"/>
                </a:cubicBezTo>
                <a:cubicBezTo>
                  <a:pt x="21600" y="8235"/>
                  <a:pt x="21600" y="8235"/>
                  <a:pt x="21600" y="8235"/>
                </a:cubicBezTo>
                <a:lnTo>
                  <a:pt x="20925" y="8235"/>
                </a:lnTo>
                <a:close/>
                <a:moveTo>
                  <a:pt x="15795" y="1350"/>
                </a:moveTo>
                <a:cubicBezTo>
                  <a:pt x="15795" y="1080"/>
                  <a:pt x="15930" y="945"/>
                  <a:pt x="16200" y="810"/>
                </a:cubicBezTo>
                <a:cubicBezTo>
                  <a:pt x="16200" y="1080"/>
                  <a:pt x="16200" y="1080"/>
                  <a:pt x="16200" y="1080"/>
                </a:cubicBezTo>
                <a:cubicBezTo>
                  <a:pt x="16200" y="1215"/>
                  <a:pt x="16335" y="1485"/>
                  <a:pt x="16605" y="1485"/>
                </a:cubicBezTo>
                <a:cubicBezTo>
                  <a:pt x="16740" y="1485"/>
                  <a:pt x="16875" y="1215"/>
                  <a:pt x="16875" y="1080"/>
                </a:cubicBezTo>
                <a:cubicBezTo>
                  <a:pt x="16875" y="675"/>
                  <a:pt x="16875" y="675"/>
                  <a:pt x="16875" y="675"/>
                </a:cubicBezTo>
                <a:cubicBezTo>
                  <a:pt x="17280" y="675"/>
                  <a:pt x="17280" y="675"/>
                  <a:pt x="17280" y="675"/>
                </a:cubicBezTo>
                <a:cubicBezTo>
                  <a:pt x="17280" y="1080"/>
                  <a:pt x="17280" y="1080"/>
                  <a:pt x="17280" y="1080"/>
                </a:cubicBezTo>
                <a:cubicBezTo>
                  <a:pt x="17280" y="1215"/>
                  <a:pt x="17415" y="1485"/>
                  <a:pt x="17685" y="1485"/>
                </a:cubicBezTo>
                <a:cubicBezTo>
                  <a:pt x="17820" y="1485"/>
                  <a:pt x="17955" y="1215"/>
                  <a:pt x="17955" y="1080"/>
                </a:cubicBezTo>
                <a:cubicBezTo>
                  <a:pt x="17955" y="675"/>
                  <a:pt x="17955" y="675"/>
                  <a:pt x="17955" y="675"/>
                </a:cubicBezTo>
                <a:cubicBezTo>
                  <a:pt x="18360" y="675"/>
                  <a:pt x="18360" y="675"/>
                  <a:pt x="18360" y="675"/>
                </a:cubicBezTo>
                <a:cubicBezTo>
                  <a:pt x="18360" y="1080"/>
                  <a:pt x="18360" y="1080"/>
                  <a:pt x="18360" y="1080"/>
                </a:cubicBezTo>
                <a:cubicBezTo>
                  <a:pt x="18360" y="1215"/>
                  <a:pt x="18495" y="1485"/>
                  <a:pt x="18765" y="1485"/>
                </a:cubicBezTo>
                <a:cubicBezTo>
                  <a:pt x="18900" y="1485"/>
                  <a:pt x="19035" y="1215"/>
                  <a:pt x="19035" y="1080"/>
                </a:cubicBezTo>
                <a:cubicBezTo>
                  <a:pt x="19035" y="810"/>
                  <a:pt x="19035" y="810"/>
                  <a:pt x="19035" y="810"/>
                </a:cubicBezTo>
                <a:cubicBezTo>
                  <a:pt x="19305" y="945"/>
                  <a:pt x="19440" y="1080"/>
                  <a:pt x="19440" y="1350"/>
                </a:cubicBezTo>
                <a:cubicBezTo>
                  <a:pt x="19440" y="1755"/>
                  <a:pt x="19440" y="1755"/>
                  <a:pt x="19440" y="1755"/>
                </a:cubicBezTo>
                <a:cubicBezTo>
                  <a:pt x="15795" y="1755"/>
                  <a:pt x="15795" y="1755"/>
                  <a:pt x="15795" y="1755"/>
                </a:cubicBezTo>
                <a:lnTo>
                  <a:pt x="15795" y="1350"/>
                </a:lnTo>
                <a:close/>
                <a:moveTo>
                  <a:pt x="15120" y="7965"/>
                </a:moveTo>
                <a:cubicBezTo>
                  <a:pt x="15120" y="7695"/>
                  <a:pt x="15255" y="7290"/>
                  <a:pt x="15660" y="7155"/>
                </a:cubicBezTo>
                <a:cubicBezTo>
                  <a:pt x="16200" y="6885"/>
                  <a:pt x="16605" y="6345"/>
                  <a:pt x="16605" y="5670"/>
                </a:cubicBezTo>
                <a:cubicBezTo>
                  <a:pt x="16605" y="2565"/>
                  <a:pt x="16605" y="2565"/>
                  <a:pt x="16605" y="2565"/>
                </a:cubicBezTo>
                <a:cubicBezTo>
                  <a:pt x="18765" y="2565"/>
                  <a:pt x="18765" y="2565"/>
                  <a:pt x="18765" y="2565"/>
                </a:cubicBezTo>
                <a:cubicBezTo>
                  <a:pt x="18765" y="5670"/>
                  <a:pt x="18765" y="5670"/>
                  <a:pt x="18765" y="5670"/>
                </a:cubicBezTo>
                <a:cubicBezTo>
                  <a:pt x="18765" y="6345"/>
                  <a:pt x="19035" y="6885"/>
                  <a:pt x="19575" y="7155"/>
                </a:cubicBezTo>
                <a:cubicBezTo>
                  <a:pt x="19980" y="7290"/>
                  <a:pt x="20115" y="7695"/>
                  <a:pt x="20115" y="7965"/>
                </a:cubicBezTo>
                <a:cubicBezTo>
                  <a:pt x="20115" y="8235"/>
                  <a:pt x="20115" y="8235"/>
                  <a:pt x="20115" y="8235"/>
                </a:cubicBezTo>
                <a:cubicBezTo>
                  <a:pt x="15120" y="8235"/>
                  <a:pt x="15120" y="8235"/>
                  <a:pt x="15120" y="8235"/>
                </a:cubicBezTo>
                <a:lnTo>
                  <a:pt x="15120" y="7965"/>
                </a:lnTo>
                <a:close/>
                <a:moveTo>
                  <a:pt x="9045" y="1350"/>
                </a:moveTo>
                <a:cubicBezTo>
                  <a:pt x="9045" y="1080"/>
                  <a:pt x="9180" y="945"/>
                  <a:pt x="9315" y="810"/>
                </a:cubicBezTo>
                <a:cubicBezTo>
                  <a:pt x="9315" y="1080"/>
                  <a:pt x="9315" y="1080"/>
                  <a:pt x="9315" y="1080"/>
                </a:cubicBezTo>
                <a:cubicBezTo>
                  <a:pt x="9315" y="1215"/>
                  <a:pt x="9585" y="1485"/>
                  <a:pt x="9720" y="1485"/>
                </a:cubicBezTo>
                <a:cubicBezTo>
                  <a:pt x="9855" y="1485"/>
                  <a:pt x="10125" y="1215"/>
                  <a:pt x="10125" y="1080"/>
                </a:cubicBezTo>
                <a:cubicBezTo>
                  <a:pt x="10125" y="675"/>
                  <a:pt x="10125" y="675"/>
                  <a:pt x="10125" y="675"/>
                </a:cubicBezTo>
                <a:cubicBezTo>
                  <a:pt x="10395" y="675"/>
                  <a:pt x="10395" y="675"/>
                  <a:pt x="10395" y="675"/>
                </a:cubicBezTo>
                <a:cubicBezTo>
                  <a:pt x="10395" y="1080"/>
                  <a:pt x="10395" y="1080"/>
                  <a:pt x="10395" y="1080"/>
                </a:cubicBezTo>
                <a:cubicBezTo>
                  <a:pt x="10395" y="1215"/>
                  <a:pt x="10665" y="1485"/>
                  <a:pt x="10800" y="1485"/>
                </a:cubicBezTo>
                <a:cubicBezTo>
                  <a:pt x="10935" y="1485"/>
                  <a:pt x="11205" y="1215"/>
                  <a:pt x="11205" y="1080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1475" y="675"/>
                  <a:pt x="11475" y="675"/>
                  <a:pt x="11475" y="675"/>
                </a:cubicBezTo>
                <a:cubicBezTo>
                  <a:pt x="11475" y="1080"/>
                  <a:pt x="11475" y="1080"/>
                  <a:pt x="11475" y="1080"/>
                </a:cubicBezTo>
                <a:cubicBezTo>
                  <a:pt x="11475" y="1215"/>
                  <a:pt x="11745" y="1485"/>
                  <a:pt x="11880" y="1485"/>
                </a:cubicBezTo>
                <a:cubicBezTo>
                  <a:pt x="12015" y="1485"/>
                  <a:pt x="12285" y="1215"/>
                  <a:pt x="12285" y="1080"/>
                </a:cubicBezTo>
                <a:cubicBezTo>
                  <a:pt x="12285" y="810"/>
                  <a:pt x="12285" y="810"/>
                  <a:pt x="12285" y="810"/>
                </a:cubicBezTo>
                <a:cubicBezTo>
                  <a:pt x="12420" y="945"/>
                  <a:pt x="12555" y="1080"/>
                  <a:pt x="12555" y="1350"/>
                </a:cubicBezTo>
                <a:cubicBezTo>
                  <a:pt x="12555" y="1755"/>
                  <a:pt x="12555" y="1755"/>
                  <a:pt x="12555" y="1755"/>
                </a:cubicBezTo>
                <a:cubicBezTo>
                  <a:pt x="9045" y="1755"/>
                  <a:pt x="9045" y="1755"/>
                  <a:pt x="9045" y="1755"/>
                </a:cubicBezTo>
                <a:lnTo>
                  <a:pt x="9045" y="1350"/>
                </a:lnTo>
                <a:close/>
                <a:moveTo>
                  <a:pt x="8235" y="7965"/>
                </a:moveTo>
                <a:cubicBezTo>
                  <a:pt x="8235" y="7695"/>
                  <a:pt x="8505" y="7290"/>
                  <a:pt x="8775" y="7155"/>
                </a:cubicBezTo>
                <a:cubicBezTo>
                  <a:pt x="9315" y="6885"/>
                  <a:pt x="9720" y="6345"/>
                  <a:pt x="9720" y="5670"/>
                </a:cubicBezTo>
                <a:cubicBezTo>
                  <a:pt x="9720" y="2565"/>
                  <a:pt x="9720" y="2565"/>
                  <a:pt x="9720" y="2565"/>
                </a:cubicBezTo>
                <a:cubicBezTo>
                  <a:pt x="11880" y="2565"/>
                  <a:pt x="11880" y="2565"/>
                  <a:pt x="11880" y="2565"/>
                </a:cubicBezTo>
                <a:cubicBezTo>
                  <a:pt x="11880" y="5670"/>
                  <a:pt x="11880" y="5670"/>
                  <a:pt x="11880" y="5670"/>
                </a:cubicBezTo>
                <a:cubicBezTo>
                  <a:pt x="11880" y="6345"/>
                  <a:pt x="12285" y="6885"/>
                  <a:pt x="12825" y="7155"/>
                </a:cubicBezTo>
                <a:cubicBezTo>
                  <a:pt x="13095" y="7290"/>
                  <a:pt x="13365" y="7695"/>
                  <a:pt x="13365" y="7965"/>
                </a:cubicBezTo>
                <a:cubicBezTo>
                  <a:pt x="13365" y="8235"/>
                  <a:pt x="13365" y="8235"/>
                  <a:pt x="13365" y="8235"/>
                </a:cubicBezTo>
                <a:cubicBezTo>
                  <a:pt x="8235" y="8235"/>
                  <a:pt x="8235" y="8235"/>
                  <a:pt x="8235" y="8235"/>
                </a:cubicBezTo>
                <a:lnTo>
                  <a:pt x="8235" y="7965"/>
                </a:lnTo>
                <a:close/>
                <a:moveTo>
                  <a:pt x="2160" y="1350"/>
                </a:moveTo>
                <a:cubicBezTo>
                  <a:pt x="2160" y="1080"/>
                  <a:pt x="2295" y="945"/>
                  <a:pt x="2565" y="810"/>
                </a:cubicBezTo>
                <a:cubicBezTo>
                  <a:pt x="2565" y="1080"/>
                  <a:pt x="2565" y="1080"/>
                  <a:pt x="2565" y="1080"/>
                </a:cubicBezTo>
                <a:cubicBezTo>
                  <a:pt x="2565" y="1215"/>
                  <a:pt x="2700" y="1485"/>
                  <a:pt x="2835" y="1485"/>
                </a:cubicBezTo>
                <a:cubicBezTo>
                  <a:pt x="3105" y="1485"/>
                  <a:pt x="3240" y="1215"/>
                  <a:pt x="3240" y="1080"/>
                </a:cubicBezTo>
                <a:cubicBezTo>
                  <a:pt x="3240" y="675"/>
                  <a:pt x="3240" y="675"/>
                  <a:pt x="3240" y="675"/>
                </a:cubicBezTo>
                <a:cubicBezTo>
                  <a:pt x="3645" y="675"/>
                  <a:pt x="3645" y="675"/>
                  <a:pt x="3645" y="675"/>
                </a:cubicBezTo>
                <a:cubicBezTo>
                  <a:pt x="3645" y="1080"/>
                  <a:pt x="3645" y="1080"/>
                  <a:pt x="3645" y="1080"/>
                </a:cubicBezTo>
                <a:cubicBezTo>
                  <a:pt x="3645" y="1215"/>
                  <a:pt x="3780" y="1485"/>
                  <a:pt x="3915" y="1485"/>
                </a:cubicBezTo>
                <a:cubicBezTo>
                  <a:pt x="4185" y="1485"/>
                  <a:pt x="4320" y="1215"/>
                  <a:pt x="4320" y="1080"/>
                </a:cubicBezTo>
                <a:cubicBezTo>
                  <a:pt x="4320" y="675"/>
                  <a:pt x="4320" y="675"/>
                  <a:pt x="4320" y="675"/>
                </a:cubicBezTo>
                <a:cubicBezTo>
                  <a:pt x="4725" y="675"/>
                  <a:pt x="4725" y="675"/>
                  <a:pt x="4725" y="675"/>
                </a:cubicBezTo>
                <a:cubicBezTo>
                  <a:pt x="4725" y="1080"/>
                  <a:pt x="4725" y="1080"/>
                  <a:pt x="4725" y="1080"/>
                </a:cubicBezTo>
                <a:cubicBezTo>
                  <a:pt x="4725" y="1215"/>
                  <a:pt x="4860" y="1485"/>
                  <a:pt x="4995" y="1485"/>
                </a:cubicBezTo>
                <a:cubicBezTo>
                  <a:pt x="5265" y="1485"/>
                  <a:pt x="5400" y="1215"/>
                  <a:pt x="5400" y="1080"/>
                </a:cubicBezTo>
                <a:cubicBezTo>
                  <a:pt x="5400" y="810"/>
                  <a:pt x="5400" y="810"/>
                  <a:pt x="5400" y="810"/>
                </a:cubicBezTo>
                <a:cubicBezTo>
                  <a:pt x="5670" y="945"/>
                  <a:pt x="5805" y="1080"/>
                  <a:pt x="5805" y="1350"/>
                </a:cubicBezTo>
                <a:cubicBezTo>
                  <a:pt x="5805" y="1755"/>
                  <a:pt x="5805" y="1755"/>
                  <a:pt x="5805" y="1755"/>
                </a:cubicBezTo>
                <a:cubicBezTo>
                  <a:pt x="2160" y="1755"/>
                  <a:pt x="2160" y="1755"/>
                  <a:pt x="2160" y="1755"/>
                </a:cubicBezTo>
                <a:lnTo>
                  <a:pt x="2160" y="1350"/>
                </a:lnTo>
                <a:close/>
                <a:moveTo>
                  <a:pt x="1485" y="7965"/>
                </a:moveTo>
                <a:cubicBezTo>
                  <a:pt x="1485" y="7695"/>
                  <a:pt x="1620" y="7290"/>
                  <a:pt x="2025" y="7155"/>
                </a:cubicBezTo>
                <a:cubicBezTo>
                  <a:pt x="2565" y="6885"/>
                  <a:pt x="2835" y="6345"/>
                  <a:pt x="2835" y="5670"/>
                </a:cubicBezTo>
                <a:cubicBezTo>
                  <a:pt x="2835" y="2565"/>
                  <a:pt x="2835" y="2565"/>
                  <a:pt x="2835" y="2565"/>
                </a:cubicBezTo>
                <a:cubicBezTo>
                  <a:pt x="4995" y="2565"/>
                  <a:pt x="4995" y="2565"/>
                  <a:pt x="4995" y="2565"/>
                </a:cubicBezTo>
                <a:cubicBezTo>
                  <a:pt x="4995" y="5670"/>
                  <a:pt x="4995" y="5670"/>
                  <a:pt x="4995" y="5670"/>
                </a:cubicBezTo>
                <a:cubicBezTo>
                  <a:pt x="4995" y="6345"/>
                  <a:pt x="5400" y="6885"/>
                  <a:pt x="5940" y="7155"/>
                </a:cubicBezTo>
                <a:cubicBezTo>
                  <a:pt x="6345" y="7290"/>
                  <a:pt x="6480" y="7695"/>
                  <a:pt x="6480" y="7965"/>
                </a:cubicBezTo>
                <a:cubicBezTo>
                  <a:pt x="6480" y="8235"/>
                  <a:pt x="6480" y="8235"/>
                  <a:pt x="6480" y="8235"/>
                </a:cubicBezTo>
                <a:cubicBezTo>
                  <a:pt x="1485" y="8235"/>
                  <a:pt x="1485" y="8235"/>
                  <a:pt x="1485" y="8235"/>
                </a:cubicBezTo>
                <a:lnTo>
                  <a:pt x="1485" y="7965"/>
                </a:lnTo>
                <a:close/>
                <a:moveTo>
                  <a:pt x="17010" y="16875"/>
                </a:moveTo>
                <a:cubicBezTo>
                  <a:pt x="18495" y="15525"/>
                  <a:pt x="18495" y="15525"/>
                  <a:pt x="18495" y="15525"/>
                </a:cubicBezTo>
                <a:cubicBezTo>
                  <a:pt x="18090" y="15120"/>
                  <a:pt x="18090" y="15120"/>
                  <a:pt x="18090" y="15120"/>
                </a:cubicBezTo>
                <a:cubicBezTo>
                  <a:pt x="20925" y="15120"/>
                  <a:pt x="20925" y="15120"/>
                  <a:pt x="20925" y="15120"/>
                </a:cubicBezTo>
                <a:cubicBezTo>
                  <a:pt x="20925" y="18765"/>
                  <a:pt x="20925" y="18765"/>
                  <a:pt x="20925" y="18765"/>
                </a:cubicBezTo>
                <a:cubicBezTo>
                  <a:pt x="18090" y="18765"/>
                  <a:pt x="18090" y="18765"/>
                  <a:pt x="18090" y="18765"/>
                </a:cubicBezTo>
                <a:cubicBezTo>
                  <a:pt x="18495" y="18360"/>
                  <a:pt x="18495" y="18360"/>
                  <a:pt x="18495" y="18360"/>
                </a:cubicBezTo>
                <a:lnTo>
                  <a:pt x="17010" y="16875"/>
                </a:lnTo>
                <a:close/>
                <a:moveTo>
                  <a:pt x="16470" y="14445"/>
                </a:moveTo>
                <a:cubicBezTo>
                  <a:pt x="17550" y="15525"/>
                  <a:pt x="17550" y="15525"/>
                  <a:pt x="17550" y="15525"/>
                </a:cubicBezTo>
                <a:cubicBezTo>
                  <a:pt x="16065" y="16875"/>
                  <a:pt x="16065" y="16875"/>
                  <a:pt x="16065" y="16875"/>
                </a:cubicBezTo>
                <a:cubicBezTo>
                  <a:pt x="17550" y="18360"/>
                  <a:pt x="17550" y="18360"/>
                  <a:pt x="17550" y="18360"/>
                </a:cubicBezTo>
                <a:cubicBezTo>
                  <a:pt x="16470" y="19440"/>
                  <a:pt x="16470" y="19440"/>
                  <a:pt x="16470" y="19440"/>
                </a:cubicBezTo>
                <a:cubicBezTo>
                  <a:pt x="20925" y="19440"/>
                  <a:pt x="20925" y="19440"/>
                  <a:pt x="20925" y="19440"/>
                </a:cubicBezTo>
                <a:cubicBezTo>
                  <a:pt x="20925" y="20925"/>
                  <a:pt x="20925" y="20925"/>
                  <a:pt x="20925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20520"/>
                  <a:pt x="675" y="20520"/>
                  <a:pt x="675" y="20520"/>
                </a:cubicBezTo>
                <a:cubicBezTo>
                  <a:pt x="3915" y="20520"/>
                  <a:pt x="3915" y="20520"/>
                  <a:pt x="3915" y="20520"/>
                </a:cubicBezTo>
                <a:cubicBezTo>
                  <a:pt x="4185" y="20520"/>
                  <a:pt x="4320" y="20385"/>
                  <a:pt x="4320" y="20115"/>
                </a:cubicBezTo>
                <a:cubicBezTo>
                  <a:pt x="4320" y="19980"/>
                  <a:pt x="4185" y="19845"/>
                  <a:pt x="3915" y="19845"/>
                </a:cubicBezTo>
                <a:cubicBezTo>
                  <a:pt x="675" y="19845"/>
                  <a:pt x="675" y="19845"/>
                  <a:pt x="675" y="19845"/>
                </a:cubicBezTo>
                <a:cubicBezTo>
                  <a:pt x="675" y="19440"/>
                  <a:pt x="675" y="19440"/>
                  <a:pt x="675" y="19440"/>
                </a:cubicBezTo>
                <a:cubicBezTo>
                  <a:pt x="3240" y="19440"/>
                  <a:pt x="3240" y="19440"/>
                  <a:pt x="3240" y="19440"/>
                </a:cubicBezTo>
                <a:cubicBezTo>
                  <a:pt x="3375" y="19440"/>
                  <a:pt x="3645" y="19305"/>
                  <a:pt x="3645" y="19035"/>
                </a:cubicBezTo>
                <a:cubicBezTo>
                  <a:pt x="3645" y="18900"/>
                  <a:pt x="3375" y="18765"/>
                  <a:pt x="3240" y="18765"/>
                </a:cubicBezTo>
                <a:cubicBezTo>
                  <a:pt x="675" y="18765"/>
                  <a:pt x="675" y="18765"/>
                  <a:pt x="675" y="18765"/>
                </a:cubicBezTo>
                <a:cubicBezTo>
                  <a:pt x="675" y="18360"/>
                  <a:pt x="675" y="18360"/>
                  <a:pt x="675" y="18360"/>
                </a:cubicBezTo>
                <a:cubicBezTo>
                  <a:pt x="2565" y="18360"/>
                  <a:pt x="2565" y="18360"/>
                  <a:pt x="2565" y="18360"/>
                </a:cubicBezTo>
                <a:cubicBezTo>
                  <a:pt x="2700" y="18360"/>
                  <a:pt x="2835" y="18225"/>
                  <a:pt x="2835" y="17955"/>
                </a:cubicBezTo>
                <a:cubicBezTo>
                  <a:pt x="2835" y="17820"/>
                  <a:pt x="2700" y="17685"/>
                  <a:pt x="2565" y="17685"/>
                </a:cubicBezTo>
                <a:cubicBezTo>
                  <a:pt x="675" y="17685"/>
                  <a:pt x="675" y="17685"/>
                  <a:pt x="675" y="17685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1755" y="17280"/>
                  <a:pt x="1755" y="17280"/>
                  <a:pt x="1755" y="17280"/>
                </a:cubicBezTo>
                <a:cubicBezTo>
                  <a:pt x="2025" y="17280"/>
                  <a:pt x="2160" y="17145"/>
                  <a:pt x="2160" y="16875"/>
                </a:cubicBezTo>
                <a:cubicBezTo>
                  <a:pt x="2160" y="16740"/>
                  <a:pt x="2025" y="16605"/>
                  <a:pt x="1755" y="16605"/>
                </a:cubicBezTo>
                <a:cubicBezTo>
                  <a:pt x="675" y="16605"/>
                  <a:pt x="675" y="16605"/>
                  <a:pt x="675" y="16605"/>
                </a:cubicBezTo>
                <a:cubicBezTo>
                  <a:pt x="675" y="9045"/>
                  <a:pt x="675" y="9045"/>
                  <a:pt x="675" y="9045"/>
                </a:cubicBezTo>
                <a:cubicBezTo>
                  <a:pt x="7155" y="9045"/>
                  <a:pt x="7155" y="9045"/>
                  <a:pt x="7155" y="9045"/>
                </a:cubicBezTo>
                <a:cubicBezTo>
                  <a:pt x="7560" y="9045"/>
                  <a:pt x="7560" y="9045"/>
                  <a:pt x="7560" y="9045"/>
                </a:cubicBezTo>
                <a:cubicBezTo>
                  <a:pt x="14040" y="9045"/>
                  <a:pt x="14040" y="9045"/>
                  <a:pt x="14040" y="9045"/>
                </a:cubicBezTo>
                <a:cubicBezTo>
                  <a:pt x="14445" y="9045"/>
                  <a:pt x="14445" y="9045"/>
                  <a:pt x="14445" y="9045"/>
                </a:cubicBezTo>
                <a:cubicBezTo>
                  <a:pt x="20925" y="9045"/>
                  <a:pt x="20925" y="9045"/>
                  <a:pt x="20925" y="9045"/>
                </a:cubicBezTo>
                <a:cubicBezTo>
                  <a:pt x="20925" y="14445"/>
                  <a:pt x="20925" y="14445"/>
                  <a:pt x="20925" y="14445"/>
                </a:cubicBezTo>
                <a:lnTo>
                  <a:pt x="16470" y="144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49" name="Freeform 1090"/>
          <p:cNvSpPr/>
          <p:nvPr/>
        </p:nvSpPr>
        <p:spPr>
          <a:xfrm>
            <a:off x="4000500" y="56832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990"/>
                </a:moveTo>
                <a:cubicBezTo>
                  <a:pt x="21195" y="4725"/>
                  <a:pt x="16875" y="405"/>
                  <a:pt x="11475" y="0"/>
                </a:cubicBezTo>
                <a:cubicBezTo>
                  <a:pt x="11205" y="0"/>
                  <a:pt x="11205" y="0"/>
                  <a:pt x="11205" y="0"/>
                </a:cubicBezTo>
                <a:cubicBezTo>
                  <a:pt x="11205" y="10395"/>
                  <a:pt x="11205" y="10395"/>
                  <a:pt x="11205" y="10395"/>
                </a:cubicBezTo>
                <a:cubicBezTo>
                  <a:pt x="21600" y="10395"/>
                  <a:pt x="21600" y="10395"/>
                  <a:pt x="21600" y="10395"/>
                </a:cubicBezTo>
                <a:lnTo>
                  <a:pt x="21600" y="9990"/>
                </a:lnTo>
                <a:close/>
                <a:moveTo>
                  <a:pt x="11880" y="9720"/>
                </a:moveTo>
                <a:cubicBezTo>
                  <a:pt x="11880" y="810"/>
                  <a:pt x="11880" y="810"/>
                  <a:pt x="11880" y="810"/>
                </a:cubicBezTo>
                <a:cubicBezTo>
                  <a:pt x="12690" y="810"/>
                  <a:pt x="13635" y="1080"/>
                  <a:pt x="14445" y="1350"/>
                </a:cubicBezTo>
                <a:cubicBezTo>
                  <a:pt x="14445" y="1350"/>
                  <a:pt x="14445" y="1485"/>
                  <a:pt x="14445" y="1485"/>
                </a:cubicBezTo>
                <a:cubicBezTo>
                  <a:pt x="14445" y="1620"/>
                  <a:pt x="14580" y="1755"/>
                  <a:pt x="14715" y="1755"/>
                </a:cubicBezTo>
                <a:cubicBezTo>
                  <a:pt x="14850" y="1755"/>
                  <a:pt x="14985" y="1755"/>
                  <a:pt x="14985" y="1620"/>
                </a:cubicBezTo>
                <a:cubicBezTo>
                  <a:pt x="16875" y="2565"/>
                  <a:pt x="18360" y="3780"/>
                  <a:pt x="19305" y="5535"/>
                </a:cubicBezTo>
                <a:cubicBezTo>
                  <a:pt x="19305" y="5400"/>
                  <a:pt x="19170" y="5400"/>
                  <a:pt x="19035" y="5400"/>
                </a:cubicBezTo>
                <a:cubicBezTo>
                  <a:pt x="18900" y="5400"/>
                  <a:pt x="18765" y="5535"/>
                  <a:pt x="18765" y="5805"/>
                </a:cubicBezTo>
                <a:cubicBezTo>
                  <a:pt x="18765" y="5940"/>
                  <a:pt x="18900" y="6075"/>
                  <a:pt x="19035" y="6075"/>
                </a:cubicBezTo>
                <a:cubicBezTo>
                  <a:pt x="19305" y="6075"/>
                  <a:pt x="19440" y="5940"/>
                  <a:pt x="19440" y="5805"/>
                </a:cubicBezTo>
                <a:cubicBezTo>
                  <a:pt x="19440" y="5670"/>
                  <a:pt x="19440" y="5670"/>
                  <a:pt x="19440" y="5670"/>
                </a:cubicBezTo>
                <a:cubicBezTo>
                  <a:pt x="19575" y="5940"/>
                  <a:pt x="19710" y="6210"/>
                  <a:pt x="19980" y="6615"/>
                </a:cubicBezTo>
                <a:cubicBezTo>
                  <a:pt x="19845" y="6615"/>
                  <a:pt x="19845" y="6750"/>
                  <a:pt x="19845" y="6885"/>
                </a:cubicBezTo>
                <a:cubicBezTo>
                  <a:pt x="19845" y="7020"/>
                  <a:pt x="19980" y="7155"/>
                  <a:pt x="20115" y="7155"/>
                </a:cubicBezTo>
                <a:cubicBezTo>
                  <a:pt x="20115" y="7155"/>
                  <a:pt x="20115" y="7155"/>
                  <a:pt x="20250" y="7155"/>
                </a:cubicBezTo>
                <a:cubicBezTo>
                  <a:pt x="20520" y="7965"/>
                  <a:pt x="20655" y="8775"/>
                  <a:pt x="20790" y="9720"/>
                </a:cubicBezTo>
                <a:lnTo>
                  <a:pt x="11880" y="9720"/>
                </a:lnTo>
                <a:close/>
                <a:moveTo>
                  <a:pt x="11205" y="11205"/>
                </a:moveTo>
                <a:cubicBezTo>
                  <a:pt x="18495" y="18360"/>
                  <a:pt x="18495" y="18360"/>
                  <a:pt x="18495" y="18360"/>
                </a:cubicBezTo>
                <a:cubicBezTo>
                  <a:pt x="18765" y="18090"/>
                  <a:pt x="18765" y="18090"/>
                  <a:pt x="18765" y="18090"/>
                </a:cubicBezTo>
                <a:cubicBezTo>
                  <a:pt x="20385" y="16335"/>
                  <a:pt x="21465" y="13905"/>
                  <a:pt x="21600" y="11475"/>
                </a:cubicBezTo>
                <a:cubicBezTo>
                  <a:pt x="21600" y="11205"/>
                  <a:pt x="21600" y="11205"/>
                  <a:pt x="21600" y="11205"/>
                </a:cubicBezTo>
                <a:lnTo>
                  <a:pt x="11205" y="11205"/>
                </a:lnTo>
                <a:close/>
                <a:moveTo>
                  <a:pt x="18495" y="17280"/>
                </a:moveTo>
                <a:cubicBezTo>
                  <a:pt x="12960" y="11880"/>
                  <a:pt x="12960" y="11880"/>
                  <a:pt x="12960" y="11880"/>
                </a:cubicBezTo>
                <a:cubicBezTo>
                  <a:pt x="20790" y="11880"/>
                  <a:pt x="20790" y="11880"/>
                  <a:pt x="20790" y="11880"/>
                </a:cubicBezTo>
                <a:cubicBezTo>
                  <a:pt x="20655" y="13905"/>
                  <a:pt x="19845" y="15795"/>
                  <a:pt x="18495" y="17280"/>
                </a:cubicBezTo>
                <a:close/>
                <a:moveTo>
                  <a:pt x="12555" y="1080"/>
                </a:moveTo>
                <a:cubicBezTo>
                  <a:pt x="12825" y="1080"/>
                  <a:pt x="12960" y="1215"/>
                  <a:pt x="12960" y="1485"/>
                </a:cubicBezTo>
                <a:cubicBezTo>
                  <a:pt x="12960" y="1620"/>
                  <a:pt x="12825" y="1755"/>
                  <a:pt x="12555" y="1755"/>
                </a:cubicBezTo>
                <a:cubicBezTo>
                  <a:pt x="12420" y="1755"/>
                  <a:pt x="12285" y="1620"/>
                  <a:pt x="12285" y="1485"/>
                </a:cubicBezTo>
                <a:cubicBezTo>
                  <a:pt x="12285" y="1215"/>
                  <a:pt x="12420" y="1080"/>
                  <a:pt x="12555" y="1080"/>
                </a:cubicBezTo>
                <a:close/>
                <a:moveTo>
                  <a:pt x="12555" y="3240"/>
                </a:moveTo>
                <a:cubicBezTo>
                  <a:pt x="12825" y="3240"/>
                  <a:pt x="12960" y="3375"/>
                  <a:pt x="12960" y="3645"/>
                </a:cubicBezTo>
                <a:cubicBezTo>
                  <a:pt x="12960" y="3780"/>
                  <a:pt x="12825" y="3915"/>
                  <a:pt x="12555" y="3915"/>
                </a:cubicBezTo>
                <a:cubicBezTo>
                  <a:pt x="12420" y="3915"/>
                  <a:pt x="12285" y="3780"/>
                  <a:pt x="12285" y="3645"/>
                </a:cubicBezTo>
                <a:cubicBezTo>
                  <a:pt x="12285" y="3375"/>
                  <a:pt x="12420" y="3240"/>
                  <a:pt x="12555" y="3240"/>
                </a:cubicBezTo>
                <a:close/>
                <a:moveTo>
                  <a:pt x="13635" y="2160"/>
                </a:moveTo>
                <a:cubicBezTo>
                  <a:pt x="13905" y="2160"/>
                  <a:pt x="14040" y="2295"/>
                  <a:pt x="14040" y="2565"/>
                </a:cubicBezTo>
                <a:cubicBezTo>
                  <a:pt x="14040" y="2700"/>
                  <a:pt x="13905" y="2835"/>
                  <a:pt x="13635" y="2835"/>
                </a:cubicBezTo>
                <a:cubicBezTo>
                  <a:pt x="13500" y="2835"/>
                  <a:pt x="13365" y="2700"/>
                  <a:pt x="13365" y="2565"/>
                </a:cubicBezTo>
                <a:cubicBezTo>
                  <a:pt x="13365" y="2295"/>
                  <a:pt x="13500" y="2160"/>
                  <a:pt x="13635" y="2160"/>
                </a:cubicBezTo>
                <a:close/>
                <a:moveTo>
                  <a:pt x="15795" y="2160"/>
                </a:moveTo>
                <a:cubicBezTo>
                  <a:pt x="16065" y="2160"/>
                  <a:pt x="16200" y="2295"/>
                  <a:pt x="16200" y="2565"/>
                </a:cubicBezTo>
                <a:cubicBezTo>
                  <a:pt x="16200" y="2700"/>
                  <a:pt x="16065" y="2835"/>
                  <a:pt x="15795" y="2835"/>
                </a:cubicBezTo>
                <a:cubicBezTo>
                  <a:pt x="15660" y="2835"/>
                  <a:pt x="15525" y="2700"/>
                  <a:pt x="15525" y="2565"/>
                </a:cubicBezTo>
                <a:cubicBezTo>
                  <a:pt x="15525" y="2295"/>
                  <a:pt x="15660" y="2160"/>
                  <a:pt x="15795" y="2160"/>
                </a:cubicBezTo>
                <a:close/>
                <a:moveTo>
                  <a:pt x="14715" y="3240"/>
                </a:moveTo>
                <a:cubicBezTo>
                  <a:pt x="14985" y="3240"/>
                  <a:pt x="15120" y="3375"/>
                  <a:pt x="15120" y="3645"/>
                </a:cubicBezTo>
                <a:cubicBezTo>
                  <a:pt x="15120" y="3780"/>
                  <a:pt x="14985" y="3915"/>
                  <a:pt x="14715" y="3915"/>
                </a:cubicBezTo>
                <a:cubicBezTo>
                  <a:pt x="14580" y="3915"/>
                  <a:pt x="14445" y="3780"/>
                  <a:pt x="14445" y="3645"/>
                </a:cubicBezTo>
                <a:cubicBezTo>
                  <a:pt x="14445" y="3375"/>
                  <a:pt x="14580" y="3240"/>
                  <a:pt x="14715" y="3240"/>
                </a:cubicBezTo>
                <a:close/>
                <a:moveTo>
                  <a:pt x="16875" y="3240"/>
                </a:moveTo>
                <a:cubicBezTo>
                  <a:pt x="17145" y="3240"/>
                  <a:pt x="17280" y="3375"/>
                  <a:pt x="17280" y="3645"/>
                </a:cubicBezTo>
                <a:cubicBezTo>
                  <a:pt x="17280" y="3780"/>
                  <a:pt x="17145" y="3915"/>
                  <a:pt x="16875" y="3915"/>
                </a:cubicBezTo>
                <a:cubicBezTo>
                  <a:pt x="16740" y="3915"/>
                  <a:pt x="16605" y="3780"/>
                  <a:pt x="16605" y="3645"/>
                </a:cubicBezTo>
                <a:cubicBezTo>
                  <a:pt x="16605" y="3375"/>
                  <a:pt x="16740" y="3240"/>
                  <a:pt x="16875" y="3240"/>
                </a:cubicBezTo>
                <a:close/>
                <a:moveTo>
                  <a:pt x="17955" y="4320"/>
                </a:moveTo>
                <a:cubicBezTo>
                  <a:pt x="18225" y="4320"/>
                  <a:pt x="18360" y="4455"/>
                  <a:pt x="18360" y="4725"/>
                </a:cubicBezTo>
                <a:cubicBezTo>
                  <a:pt x="18360" y="4860"/>
                  <a:pt x="18225" y="4995"/>
                  <a:pt x="17955" y="4995"/>
                </a:cubicBezTo>
                <a:cubicBezTo>
                  <a:pt x="17820" y="4995"/>
                  <a:pt x="17685" y="4860"/>
                  <a:pt x="17685" y="4725"/>
                </a:cubicBezTo>
                <a:cubicBezTo>
                  <a:pt x="17685" y="4455"/>
                  <a:pt x="17820" y="4320"/>
                  <a:pt x="17955" y="4320"/>
                </a:cubicBezTo>
                <a:close/>
                <a:moveTo>
                  <a:pt x="13635" y="4320"/>
                </a:moveTo>
                <a:cubicBezTo>
                  <a:pt x="13905" y="4320"/>
                  <a:pt x="14040" y="4455"/>
                  <a:pt x="14040" y="4725"/>
                </a:cubicBezTo>
                <a:cubicBezTo>
                  <a:pt x="14040" y="4860"/>
                  <a:pt x="13905" y="4995"/>
                  <a:pt x="13635" y="4995"/>
                </a:cubicBezTo>
                <a:cubicBezTo>
                  <a:pt x="13500" y="4995"/>
                  <a:pt x="13365" y="4860"/>
                  <a:pt x="13365" y="4725"/>
                </a:cubicBezTo>
                <a:cubicBezTo>
                  <a:pt x="13365" y="4455"/>
                  <a:pt x="13500" y="4320"/>
                  <a:pt x="13635" y="4320"/>
                </a:cubicBezTo>
                <a:close/>
                <a:moveTo>
                  <a:pt x="15795" y="4320"/>
                </a:moveTo>
                <a:cubicBezTo>
                  <a:pt x="16065" y="4320"/>
                  <a:pt x="16200" y="4455"/>
                  <a:pt x="16200" y="4725"/>
                </a:cubicBezTo>
                <a:cubicBezTo>
                  <a:pt x="16200" y="4860"/>
                  <a:pt x="16065" y="4995"/>
                  <a:pt x="15795" y="4995"/>
                </a:cubicBezTo>
                <a:cubicBezTo>
                  <a:pt x="15660" y="4995"/>
                  <a:pt x="15525" y="4860"/>
                  <a:pt x="15525" y="4725"/>
                </a:cubicBezTo>
                <a:cubicBezTo>
                  <a:pt x="15525" y="4455"/>
                  <a:pt x="15660" y="4320"/>
                  <a:pt x="15795" y="4320"/>
                </a:cubicBezTo>
                <a:close/>
                <a:moveTo>
                  <a:pt x="17955" y="6480"/>
                </a:moveTo>
                <a:cubicBezTo>
                  <a:pt x="18225" y="6480"/>
                  <a:pt x="18360" y="6615"/>
                  <a:pt x="18360" y="6885"/>
                </a:cubicBezTo>
                <a:cubicBezTo>
                  <a:pt x="18360" y="7020"/>
                  <a:pt x="18225" y="7155"/>
                  <a:pt x="17955" y="7155"/>
                </a:cubicBezTo>
                <a:cubicBezTo>
                  <a:pt x="17820" y="7155"/>
                  <a:pt x="17685" y="7020"/>
                  <a:pt x="17685" y="6885"/>
                </a:cubicBezTo>
                <a:cubicBezTo>
                  <a:pt x="17685" y="6615"/>
                  <a:pt x="17820" y="6480"/>
                  <a:pt x="17955" y="6480"/>
                </a:cubicBezTo>
                <a:close/>
                <a:moveTo>
                  <a:pt x="19035" y="7560"/>
                </a:moveTo>
                <a:cubicBezTo>
                  <a:pt x="19305" y="7560"/>
                  <a:pt x="19440" y="7695"/>
                  <a:pt x="19440" y="7965"/>
                </a:cubicBezTo>
                <a:cubicBezTo>
                  <a:pt x="19440" y="8100"/>
                  <a:pt x="19305" y="8235"/>
                  <a:pt x="19035" y="8235"/>
                </a:cubicBezTo>
                <a:cubicBezTo>
                  <a:pt x="18900" y="8235"/>
                  <a:pt x="18765" y="8100"/>
                  <a:pt x="18765" y="7965"/>
                </a:cubicBezTo>
                <a:cubicBezTo>
                  <a:pt x="18765" y="7695"/>
                  <a:pt x="18900" y="7560"/>
                  <a:pt x="19035" y="7560"/>
                </a:cubicBezTo>
                <a:close/>
                <a:moveTo>
                  <a:pt x="12555" y="5400"/>
                </a:moveTo>
                <a:cubicBezTo>
                  <a:pt x="12825" y="5400"/>
                  <a:pt x="12960" y="5535"/>
                  <a:pt x="12960" y="5805"/>
                </a:cubicBezTo>
                <a:cubicBezTo>
                  <a:pt x="12960" y="5940"/>
                  <a:pt x="12825" y="6075"/>
                  <a:pt x="12555" y="6075"/>
                </a:cubicBezTo>
                <a:cubicBezTo>
                  <a:pt x="12420" y="6075"/>
                  <a:pt x="12285" y="5940"/>
                  <a:pt x="12285" y="5805"/>
                </a:cubicBezTo>
                <a:cubicBezTo>
                  <a:pt x="12285" y="5535"/>
                  <a:pt x="12420" y="5400"/>
                  <a:pt x="12555" y="5400"/>
                </a:cubicBezTo>
                <a:close/>
                <a:moveTo>
                  <a:pt x="12555" y="7560"/>
                </a:moveTo>
                <a:cubicBezTo>
                  <a:pt x="12825" y="7560"/>
                  <a:pt x="12960" y="7695"/>
                  <a:pt x="12960" y="7965"/>
                </a:cubicBezTo>
                <a:cubicBezTo>
                  <a:pt x="12960" y="8100"/>
                  <a:pt x="12825" y="8235"/>
                  <a:pt x="12555" y="8235"/>
                </a:cubicBezTo>
                <a:cubicBezTo>
                  <a:pt x="12420" y="8235"/>
                  <a:pt x="12285" y="8100"/>
                  <a:pt x="12285" y="7965"/>
                </a:cubicBezTo>
                <a:cubicBezTo>
                  <a:pt x="12285" y="7695"/>
                  <a:pt x="12420" y="7560"/>
                  <a:pt x="12555" y="7560"/>
                </a:cubicBezTo>
                <a:close/>
                <a:moveTo>
                  <a:pt x="13635" y="6480"/>
                </a:moveTo>
                <a:cubicBezTo>
                  <a:pt x="13905" y="6480"/>
                  <a:pt x="14040" y="6615"/>
                  <a:pt x="14040" y="6885"/>
                </a:cubicBezTo>
                <a:cubicBezTo>
                  <a:pt x="14040" y="7020"/>
                  <a:pt x="13905" y="7155"/>
                  <a:pt x="13635" y="7155"/>
                </a:cubicBezTo>
                <a:cubicBezTo>
                  <a:pt x="13500" y="7155"/>
                  <a:pt x="13365" y="7020"/>
                  <a:pt x="13365" y="6885"/>
                </a:cubicBezTo>
                <a:cubicBezTo>
                  <a:pt x="13365" y="6615"/>
                  <a:pt x="13500" y="6480"/>
                  <a:pt x="13635" y="6480"/>
                </a:cubicBezTo>
                <a:close/>
                <a:moveTo>
                  <a:pt x="15795" y="6480"/>
                </a:moveTo>
                <a:cubicBezTo>
                  <a:pt x="16065" y="6480"/>
                  <a:pt x="16200" y="6615"/>
                  <a:pt x="16200" y="6885"/>
                </a:cubicBezTo>
                <a:cubicBezTo>
                  <a:pt x="16200" y="7020"/>
                  <a:pt x="16065" y="7155"/>
                  <a:pt x="15795" y="7155"/>
                </a:cubicBezTo>
                <a:cubicBezTo>
                  <a:pt x="15660" y="7155"/>
                  <a:pt x="15525" y="7020"/>
                  <a:pt x="15525" y="6885"/>
                </a:cubicBezTo>
                <a:cubicBezTo>
                  <a:pt x="15525" y="6615"/>
                  <a:pt x="15660" y="6480"/>
                  <a:pt x="15795" y="6480"/>
                </a:cubicBezTo>
                <a:close/>
                <a:moveTo>
                  <a:pt x="14715" y="5400"/>
                </a:moveTo>
                <a:cubicBezTo>
                  <a:pt x="14985" y="5400"/>
                  <a:pt x="15120" y="5535"/>
                  <a:pt x="15120" y="5805"/>
                </a:cubicBezTo>
                <a:cubicBezTo>
                  <a:pt x="15120" y="5940"/>
                  <a:pt x="14985" y="6075"/>
                  <a:pt x="14715" y="6075"/>
                </a:cubicBezTo>
                <a:cubicBezTo>
                  <a:pt x="14580" y="6075"/>
                  <a:pt x="14445" y="5940"/>
                  <a:pt x="14445" y="5805"/>
                </a:cubicBezTo>
                <a:cubicBezTo>
                  <a:pt x="14445" y="5535"/>
                  <a:pt x="14580" y="5400"/>
                  <a:pt x="14715" y="5400"/>
                </a:cubicBezTo>
                <a:close/>
                <a:moveTo>
                  <a:pt x="16875" y="5400"/>
                </a:moveTo>
                <a:cubicBezTo>
                  <a:pt x="17145" y="5400"/>
                  <a:pt x="17280" y="5535"/>
                  <a:pt x="17280" y="5805"/>
                </a:cubicBezTo>
                <a:cubicBezTo>
                  <a:pt x="17280" y="5940"/>
                  <a:pt x="17145" y="6075"/>
                  <a:pt x="16875" y="6075"/>
                </a:cubicBezTo>
                <a:cubicBezTo>
                  <a:pt x="16740" y="6075"/>
                  <a:pt x="16605" y="5940"/>
                  <a:pt x="16605" y="5805"/>
                </a:cubicBezTo>
                <a:cubicBezTo>
                  <a:pt x="16605" y="5535"/>
                  <a:pt x="16740" y="5400"/>
                  <a:pt x="16875" y="5400"/>
                </a:cubicBezTo>
                <a:close/>
                <a:moveTo>
                  <a:pt x="14715" y="7560"/>
                </a:moveTo>
                <a:cubicBezTo>
                  <a:pt x="14985" y="7560"/>
                  <a:pt x="15120" y="7695"/>
                  <a:pt x="15120" y="7965"/>
                </a:cubicBezTo>
                <a:cubicBezTo>
                  <a:pt x="15120" y="8100"/>
                  <a:pt x="14985" y="8235"/>
                  <a:pt x="14715" y="8235"/>
                </a:cubicBezTo>
                <a:cubicBezTo>
                  <a:pt x="14580" y="8235"/>
                  <a:pt x="14445" y="8100"/>
                  <a:pt x="14445" y="7965"/>
                </a:cubicBezTo>
                <a:cubicBezTo>
                  <a:pt x="14445" y="7695"/>
                  <a:pt x="14580" y="7560"/>
                  <a:pt x="14715" y="7560"/>
                </a:cubicBezTo>
                <a:close/>
                <a:moveTo>
                  <a:pt x="16875" y="7560"/>
                </a:moveTo>
                <a:cubicBezTo>
                  <a:pt x="17145" y="7560"/>
                  <a:pt x="17280" y="7695"/>
                  <a:pt x="17280" y="7965"/>
                </a:cubicBezTo>
                <a:cubicBezTo>
                  <a:pt x="17280" y="8100"/>
                  <a:pt x="17145" y="8235"/>
                  <a:pt x="16875" y="8235"/>
                </a:cubicBezTo>
                <a:cubicBezTo>
                  <a:pt x="16740" y="8235"/>
                  <a:pt x="16605" y="8100"/>
                  <a:pt x="16605" y="7965"/>
                </a:cubicBezTo>
                <a:cubicBezTo>
                  <a:pt x="16605" y="7695"/>
                  <a:pt x="16740" y="7560"/>
                  <a:pt x="16875" y="7560"/>
                </a:cubicBezTo>
                <a:close/>
                <a:moveTo>
                  <a:pt x="20115" y="8640"/>
                </a:moveTo>
                <a:cubicBezTo>
                  <a:pt x="20385" y="8640"/>
                  <a:pt x="20520" y="8775"/>
                  <a:pt x="20520" y="9045"/>
                </a:cubicBezTo>
                <a:cubicBezTo>
                  <a:pt x="20520" y="9180"/>
                  <a:pt x="20385" y="9315"/>
                  <a:pt x="20115" y="9315"/>
                </a:cubicBezTo>
                <a:cubicBezTo>
                  <a:pt x="19980" y="9315"/>
                  <a:pt x="19845" y="9180"/>
                  <a:pt x="19845" y="9045"/>
                </a:cubicBezTo>
                <a:cubicBezTo>
                  <a:pt x="19845" y="8775"/>
                  <a:pt x="19980" y="8640"/>
                  <a:pt x="20115" y="8640"/>
                </a:cubicBezTo>
                <a:close/>
                <a:moveTo>
                  <a:pt x="17955" y="8640"/>
                </a:moveTo>
                <a:cubicBezTo>
                  <a:pt x="18225" y="8640"/>
                  <a:pt x="18360" y="8775"/>
                  <a:pt x="18360" y="9045"/>
                </a:cubicBezTo>
                <a:cubicBezTo>
                  <a:pt x="18360" y="9180"/>
                  <a:pt x="18225" y="9315"/>
                  <a:pt x="17955" y="9315"/>
                </a:cubicBezTo>
                <a:cubicBezTo>
                  <a:pt x="17820" y="9315"/>
                  <a:pt x="17685" y="9180"/>
                  <a:pt x="17685" y="9045"/>
                </a:cubicBezTo>
                <a:cubicBezTo>
                  <a:pt x="17685" y="8775"/>
                  <a:pt x="17820" y="8640"/>
                  <a:pt x="17955" y="8640"/>
                </a:cubicBezTo>
                <a:close/>
                <a:moveTo>
                  <a:pt x="13635" y="8640"/>
                </a:moveTo>
                <a:cubicBezTo>
                  <a:pt x="13905" y="8640"/>
                  <a:pt x="14040" y="8775"/>
                  <a:pt x="14040" y="9045"/>
                </a:cubicBezTo>
                <a:cubicBezTo>
                  <a:pt x="14040" y="9180"/>
                  <a:pt x="13905" y="9315"/>
                  <a:pt x="13635" y="9315"/>
                </a:cubicBezTo>
                <a:cubicBezTo>
                  <a:pt x="13500" y="9315"/>
                  <a:pt x="13365" y="9180"/>
                  <a:pt x="13365" y="9045"/>
                </a:cubicBezTo>
                <a:cubicBezTo>
                  <a:pt x="13365" y="8775"/>
                  <a:pt x="13500" y="8640"/>
                  <a:pt x="13635" y="8640"/>
                </a:cubicBezTo>
                <a:close/>
                <a:moveTo>
                  <a:pt x="15795" y="8640"/>
                </a:moveTo>
                <a:cubicBezTo>
                  <a:pt x="16065" y="8640"/>
                  <a:pt x="16200" y="8775"/>
                  <a:pt x="16200" y="9045"/>
                </a:cubicBezTo>
                <a:cubicBezTo>
                  <a:pt x="16200" y="9180"/>
                  <a:pt x="16065" y="9315"/>
                  <a:pt x="15795" y="9315"/>
                </a:cubicBezTo>
                <a:cubicBezTo>
                  <a:pt x="15660" y="9315"/>
                  <a:pt x="15525" y="9180"/>
                  <a:pt x="15525" y="9045"/>
                </a:cubicBezTo>
                <a:cubicBezTo>
                  <a:pt x="15525" y="8775"/>
                  <a:pt x="15660" y="8640"/>
                  <a:pt x="15795" y="8640"/>
                </a:cubicBezTo>
                <a:close/>
                <a:moveTo>
                  <a:pt x="10395" y="0"/>
                </a:moveTo>
                <a:cubicBezTo>
                  <a:pt x="9990" y="0"/>
                  <a:pt x="9990" y="0"/>
                  <a:pt x="9990" y="0"/>
                </a:cubicBezTo>
                <a:cubicBezTo>
                  <a:pt x="4455" y="405"/>
                  <a:pt x="0" y="5130"/>
                  <a:pt x="0" y="10800"/>
                </a:cubicBezTo>
                <a:cubicBezTo>
                  <a:pt x="0" y="13365"/>
                  <a:pt x="945" y="15930"/>
                  <a:pt x="2700" y="17820"/>
                </a:cubicBezTo>
                <a:cubicBezTo>
                  <a:pt x="2970" y="18225"/>
                  <a:pt x="2970" y="18225"/>
                  <a:pt x="2970" y="18225"/>
                </a:cubicBezTo>
                <a:cubicBezTo>
                  <a:pt x="10395" y="10665"/>
                  <a:pt x="10395" y="10665"/>
                  <a:pt x="10395" y="10665"/>
                </a:cubicBezTo>
                <a:lnTo>
                  <a:pt x="10395" y="0"/>
                </a:lnTo>
                <a:close/>
                <a:moveTo>
                  <a:pt x="9720" y="10395"/>
                </a:moveTo>
                <a:cubicBezTo>
                  <a:pt x="2970" y="17145"/>
                  <a:pt x="2970" y="17145"/>
                  <a:pt x="2970" y="17145"/>
                </a:cubicBezTo>
                <a:cubicBezTo>
                  <a:pt x="1485" y="15255"/>
                  <a:pt x="675" y="13095"/>
                  <a:pt x="675" y="10800"/>
                </a:cubicBezTo>
                <a:cubicBezTo>
                  <a:pt x="675" y="5670"/>
                  <a:pt x="4590" y="1350"/>
                  <a:pt x="9720" y="810"/>
                </a:cubicBezTo>
                <a:lnTo>
                  <a:pt x="9720" y="10395"/>
                </a:lnTo>
                <a:close/>
                <a:moveTo>
                  <a:pt x="3375" y="18630"/>
                </a:moveTo>
                <a:cubicBezTo>
                  <a:pt x="3645" y="18900"/>
                  <a:pt x="3645" y="18900"/>
                  <a:pt x="3645" y="18900"/>
                </a:cubicBezTo>
                <a:cubicBezTo>
                  <a:pt x="5670" y="20655"/>
                  <a:pt x="8235" y="21600"/>
                  <a:pt x="10800" y="21600"/>
                </a:cubicBezTo>
                <a:cubicBezTo>
                  <a:pt x="13230" y="21600"/>
                  <a:pt x="15660" y="20655"/>
                  <a:pt x="17685" y="19170"/>
                </a:cubicBezTo>
                <a:cubicBezTo>
                  <a:pt x="17955" y="18900"/>
                  <a:pt x="17955" y="18900"/>
                  <a:pt x="17955" y="18900"/>
                </a:cubicBezTo>
                <a:cubicBezTo>
                  <a:pt x="10530" y="11475"/>
                  <a:pt x="10530" y="11475"/>
                  <a:pt x="10530" y="11475"/>
                </a:cubicBezTo>
                <a:lnTo>
                  <a:pt x="3375" y="18630"/>
                </a:lnTo>
                <a:close/>
                <a:moveTo>
                  <a:pt x="10530" y="12555"/>
                </a:moveTo>
                <a:cubicBezTo>
                  <a:pt x="10935" y="12960"/>
                  <a:pt x="10935" y="12960"/>
                  <a:pt x="10935" y="12960"/>
                </a:cubicBezTo>
                <a:cubicBezTo>
                  <a:pt x="4995" y="18900"/>
                  <a:pt x="4995" y="18900"/>
                  <a:pt x="4995" y="18900"/>
                </a:cubicBezTo>
                <a:cubicBezTo>
                  <a:pt x="4725" y="18900"/>
                  <a:pt x="4590" y="18765"/>
                  <a:pt x="4455" y="18630"/>
                </a:cubicBezTo>
                <a:lnTo>
                  <a:pt x="10530" y="12555"/>
                </a:lnTo>
                <a:close/>
                <a:moveTo>
                  <a:pt x="7560" y="20385"/>
                </a:moveTo>
                <a:cubicBezTo>
                  <a:pt x="7425" y="20250"/>
                  <a:pt x="7155" y="20115"/>
                  <a:pt x="6885" y="20115"/>
                </a:cubicBezTo>
                <a:cubicBezTo>
                  <a:pt x="12555" y="14445"/>
                  <a:pt x="12555" y="14445"/>
                  <a:pt x="12555" y="14445"/>
                </a:cubicBezTo>
                <a:cubicBezTo>
                  <a:pt x="12960" y="14985"/>
                  <a:pt x="12960" y="14985"/>
                  <a:pt x="12960" y="14985"/>
                </a:cubicBezTo>
                <a:lnTo>
                  <a:pt x="7560" y="20385"/>
                </a:lnTo>
                <a:close/>
                <a:moveTo>
                  <a:pt x="13500" y="15525"/>
                </a:moveTo>
                <a:cubicBezTo>
                  <a:pt x="14040" y="15930"/>
                  <a:pt x="14040" y="15930"/>
                  <a:pt x="14040" y="15930"/>
                </a:cubicBezTo>
                <a:cubicBezTo>
                  <a:pt x="9315" y="20790"/>
                  <a:pt x="9315" y="20790"/>
                  <a:pt x="9315" y="20790"/>
                </a:cubicBezTo>
                <a:cubicBezTo>
                  <a:pt x="8910" y="20655"/>
                  <a:pt x="8640" y="20655"/>
                  <a:pt x="8370" y="20520"/>
                </a:cubicBezTo>
                <a:lnTo>
                  <a:pt x="13500" y="15525"/>
                </a:lnTo>
                <a:close/>
                <a:moveTo>
                  <a:pt x="6210" y="19710"/>
                </a:moveTo>
                <a:cubicBezTo>
                  <a:pt x="5940" y="19575"/>
                  <a:pt x="5805" y="19440"/>
                  <a:pt x="5535" y="19305"/>
                </a:cubicBezTo>
                <a:cubicBezTo>
                  <a:pt x="11475" y="13365"/>
                  <a:pt x="11475" y="13365"/>
                  <a:pt x="11475" y="13365"/>
                </a:cubicBezTo>
                <a:cubicBezTo>
                  <a:pt x="12015" y="13905"/>
                  <a:pt x="12015" y="13905"/>
                  <a:pt x="12015" y="13905"/>
                </a:cubicBezTo>
                <a:lnTo>
                  <a:pt x="6210" y="19710"/>
                </a:lnTo>
                <a:close/>
                <a:moveTo>
                  <a:pt x="10125" y="20790"/>
                </a:moveTo>
                <a:cubicBezTo>
                  <a:pt x="14580" y="16470"/>
                  <a:pt x="14580" y="16470"/>
                  <a:pt x="14580" y="16470"/>
                </a:cubicBezTo>
                <a:cubicBezTo>
                  <a:pt x="14985" y="17010"/>
                  <a:pt x="14985" y="17010"/>
                  <a:pt x="14985" y="17010"/>
                </a:cubicBezTo>
                <a:cubicBezTo>
                  <a:pt x="11205" y="20790"/>
                  <a:pt x="11205" y="20790"/>
                  <a:pt x="11205" y="20790"/>
                </a:cubicBezTo>
                <a:cubicBezTo>
                  <a:pt x="11070" y="20790"/>
                  <a:pt x="10935" y="20790"/>
                  <a:pt x="10800" y="20790"/>
                </a:cubicBezTo>
                <a:cubicBezTo>
                  <a:pt x="10530" y="20790"/>
                  <a:pt x="10395" y="20790"/>
                  <a:pt x="10125" y="20790"/>
                </a:cubicBezTo>
                <a:close/>
                <a:moveTo>
                  <a:pt x="15525" y="17550"/>
                </a:moveTo>
                <a:cubicBezTo>
                  <a:pt x="16065" y="17955"/>
                  <a:pt x="16065" y="17955"/>
                  <a:pt x="16065" y="17955"/>
                </a:cubicBezTo>
                <a:cubicBezTo>
                  <a:pt x="13635" y="20385"/>
                  <a:pt x="13635" y="20385"/>
                  <a:pt x="13635" y="20385"/>
                </a:cubicBezTo>
                <a:cubicBezTo>
                  <a:pt x="13230" y="20520"/>
                  <a:pt x="12690" y="20655"/>
                  <a:pt x="12285" y="20790"/>
                </a:cubicBezTo>
                <a:lnTo>
                  <a:pt x="15525" y="17550"/>
                </a:lnTo>
                <a:close/>
                <a:moveTo>
                  <a:pt x="15255" y="19710"/>
                </a:moveTo>
                <a:cubicBezTo>
                  <a:pt x="16605" y="18495"/>
                  <a:pt x="16605" y="18495"/>
                  <a:pt x="16605" y="18495"/>
                </a:cubicBezTo>
                <a:cubicBezTo>
                  <a:pt x="16875" y="18765"/>
                  <a:pt x="16875" y="18765"/>
                  <a:pt x="16875" y="18765"/>
                </a:cubicBezTo>
                <a:cubicBezTo>
                  <a:pt x="16335" y="19170"/>
                  <a:pt x="15795" y="19440"/>
                  <a:pt x="15255" y="197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50" name="Freeform 1091"/>
          <p:cNvSpPr/>
          <p:nvPr/>
        </p:nvSpPr>
        <p:spPr>
          <a:xfrm>
            <a:off x="4000500" y="69278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640" y="1485"/>
                </a:moveTo>
                <a:cubicBezTo>
                  <a:pt x="8775" y="1485"/>
                  <a:pt x="9045" y="1620"/>
                  <a:pt x="9045" y="1755"/>
                </a:cubicBezTo>
                <a:cubicBezTo>
                  <a:pt x="9045" y="2025"/>
                  <a:pt x="8775" y="2160"/>
                  <a:pt x="8640" y="2160"/>
                </a:cubicBezTo>
                <a:cubicBezTo>
                  <a:pt x="8505" y="2160"/>
                  <a:pt x="8235" y="2025"/>
                  <a:pt x="8235" y="1755"/>
                </a:cubicBezTo>
                <a:cubicBezTo>
                  <a:pt x="8235" y="1620"/>
                  <a:pt x="8505" y="1485"/>
                  <a:pt x="8640" y="1485"/>
                </a:cubicBezTo>
                <a:close/>
                <a:moveTo>
                  <a:pt x="9720" y="2565"/>
                </a:moveTo>
                <a:cubicBezTo>
                  <a:pt x="9855" y="2565"/>
                  <a:pt x="10125" y="2700"/>
                  <a:pt x="10125" y="2835"/>
                </a:cubicBezTo>
                <a:cubicBezTo>
                  <a:pt x="10125" y="3105"/>
                  <a:pt x="9855" y="3240"/>
                  <a:pt x="9720" y="3240"/>
                </a:cubicBezTo>
                <a:cubicBezTo>
                  <a:pt x="9585" y="3240"/>
                  <a:pt x="9315" y="3105"/>
                  <a:pt x="9315" y="2835"/>
                </a:cubicBezTo>
                <a:cubicBezTo>
                  <a:pt x="9315" y="2700"/>
                  <a:pt x="9585" y="2565"/>
                  <a:pt x="9720" y="2565"/>
                </a:cubicBezTo>
                <a:close/>
                <a:moveTo>
                  <a:pt x="7560" y="2565"/>
                </a:moveTo>
                <a:cubicBezTo>
                  <a:pt x="7695" y="2565"/>
                  <a:pt x="7965" y="2700"/>
                  <a:pt x="7965" y="2835"/>
                </a:cubicBezTo>
                <a:cubicBezTo>
                  <a:pt x="7965" y="3105"/>
                  <a:pt x="7695" y="3240"/>
                  <a:pt x="7560" y="3240"/>
                </a:cubicBezTo>
                <a:cubicBezTo>
                  <a:pt x="7425" y="3240"/>
                  <a:pt x="7155" y="3105"/>
                  <a:pt x="7155" y="2835"/>
                </a:cubicBezTo>
                <a:cubicBezTo>
                  <a:pt x="7155" y="2700"/>
                  <a:pt x="7425" y="2565"/>
                  <a:pt x="7560" y="2565"/>
                </a:cubicBezTo>
                <a:close/>
                <a:moveTo>
                  <a:pt x="5400" y="2565"/>
                </a:moveTo>
                <a:cubicBezTo>
                  <a:pt x="5535" y="2565"/>
                  <a:pt x="5805" y="2700"/>
                  <a:pt x="5805" y="2835"/>
                </a:cubicBezTo>
                <a:cubicBezTo>
                  <a:pt x="5805" y="3105"/>
                  <a:pt x="5535" y="3240"/>
                  <a:pt x="5400" y="3240"/>
                </a:cubicBezTo>
                <a:cubicBezTo>
                  <a:pt x="5265" y="3240"/>
                  <a:pt x="4995" y="3105"/>
                  <a:pt x="4995" y="2835"/>
                </a:cubicBezTo>
                <a:cubicBezTo>
                  <a:pt x="4995" y="2700"/>
                  <a:pt x="5265" y="2565"/>
                  <a:pt x="5400" y="2565"/>
                </a:cubicBezTo>
                <a:close/>
                <a:moveTo>
                  <a:pt x="8640" y="3645"/>
                </a:moveTo>
                <a:cubicBezTo>
                  <a:pt x="8775" y="3645"/>
                  <a:pt x="9045" y="3780"/>
                  <a:pt x="9045" y="3915"/>
                </a:cubicBezTo>
                <a:cubicBezTo>
                  <a:pt x="9045" y="4185"/>
                  <a:pt x="8775" y="4320"/>
                  <a:pt x="8640" y="4320"/>
                </a:cubicBezTo>
                <a:cubicBezTo>
                  <a:pt x="8505" y="4320"/>
                  <a:pt x="8235" y="4185"/>
                  <a:pt x="8235" y="3915"/>
                </a:cubicBezTo>
                <a:cubicBezTo>
                  <a:pt x="8235" y="3780"/>
                  <a:pt x="8505" y="3645"/>
                  <a:pt x="8640" y="3645"/>
                </a:cubicBezTo>
                <a:close/>
                <a:moveTo>
                  <a:pt x="6480" y="3645"/>
                </a:moveTo>
                <a:cubicBezTo>
                  <a:pt x="6615" y="3645"/>
                  <a:pt x="6885" y="3780"/>
                  <a:pt x="6885" y="3915"/>
                </a:cubicBezTo>
                <a:cubicBezTo>
                  <a:pt x="6885" y="4185"/>
                  <a:pt x="6615" y="4320"/>
                  <a:pt x="6480" y="4320"/>
                </a:cubicBezTo>
                <a:cubicBezTo>
                  <a:pt x="6345" y="4320"/>
                  <a:pt x="6075" y="4185"/>
                  <a:pt x="6075" y="3915"/>
                </a:cubicBezTo>
                <a:cubicBezTo>
                  <a:pt x="6075" y="3780"/>
                  <a:pt x="6345" y="3645"/>
                  <a:pt x="6480" y="3645"/>
                </a:cubicBezTo>
                <a:close/>
                <a:moveTo>
                  <a:pt x="4320" y="3645"/>
                </a:moveTo>
                <a:cubicBezTo>
                  <a:pt x="4455" y="3645"/>
                  <a:pt x="4725" y="3780"/>
                  <a:pt x="4725" y="3915"/>
                </a:cubicBezTo>
                <a:cubicBezTo>
                  <a:pt x="4725" y="4185"/>
                  <a:pt x="4455" y="4320"/>
                  <a:pt x="4320" y="4320"/>
                </a:cubicBezTo>
                <a:cubicBezTo>
                  <a:pt x="4185" y="4320"/>
                  <a:pt x="3915" y="4185"/>
                  <a:pt x="3915" y="3915"/>
                </a:cubicBezTo>
                <a:cubicBezTo>
                  <a:pt x="3915" y="3780"/>
                  <a:pt x="4185" y="3645"/>
                  <a:pt x="4320" y="3645"/>
                </a:cubicBezTo>
                <a:close/>
                <a:moveTo>
                  <a:pt x="8640" y="5805"/>
                </a:moveTo>
                <a:cubicBezTo>
                  <a:pt x="8775" y="5805"/>
                  <a:pt x="9045" y="5940"/>
                  <a:pt x="9045" y="6075"/>
                </a:cubicBezTo>
                <a:cubicBezTo>
                  <a:pt x="9045" y="6345"/>
                  <a:pt x="8775" y="6480"/>
                  <a:pt x="8640" y="6480"/>
                </a:cubicBezTo>
                <a:cubicBezTo>
                  <a:pt x="8505" y="6480"/>
                  <a:pt x="8235" y="6345"/>
                  <a:pt x="8235" y="6075"/>
                </a:cubicBezTo>
                <a:cubicBezTo>
                  <a:pt x="8235" y="5940"/>
                  <a:pt x="8505" y="5805"/>
                  <a:pt x="8640" y="5805"/>
                </a:cubicBezTo>
                <a:close/>
                <a:moveTo>
                  <a:pt x="9720" y="4725"/>
                </a:moveTo>
                <a:cubicBezTo>
                  <a:pt x="9855" y="4725"/>
                  <a:pt x="10125" y="4860"/>
                  <a:pt x="10125" y="4995"/>
                </a:cubicBezTo>
                <a:cubicBezTo>
                  <a:pt x="10125" y="5265"/>
                  <a:pt x="9855" y="5400"/>
                  <a:pt x="9720" y="5400"/>
                </a:cubicBezTo>
                <a:cubicBezTo>
                  <a:pt x="9585" y="5400"/>
                  <a:pt x="9315" y="5265"/>
                  <a:pt x="9315" y="4995"/>
                </a:cubicBezTo>
                <a:cubicBezTo>
                  <a:pt x="9315" y="4860"/>
                  <a:pt x="9585" y="4725"/>
                  <a:pt x="9720" y="4725"/>
                </a:cubicBezTo>
                <a:close/>
                <a:moveTo>
                  <a:pt x="9720" y="6885"/>
                </a:moveTo>
                <a:cubicBezTo>
                  <a:pt x="9855" y="6885"/>
                  <a:pt x="10125" y="7020"/>
                  <a:pt x="10125" y="7155"/>
                </a:cubicBezTo>
                <a:cubicBezTo>
                  <a:pt x="10125" y="7425"/>
                  <a:pt x="9855" y="7560"/>
                  <a:pt x="9720" y="7560"/>
                </a:cubicBezTo>
                <a:cubicBezTo>
                  <a:pt x="9585" y="7560"/>
                  <a:pt x="9315" y="7425"/>
                  <a:pt x="9315" y="7155"/>
                </a:cubicBezTo>
                <a:cubicBezTo>
                  <a:pt x="9315" y="7020"/>
                  <a:pt x="9585" y="6885"/>
                  <a:pt x="9720" y="6885"/>
                </a:cubicBezTo>
                <a:close/>
                <a:moveTo>
                  <a:pt x="6480" y="5805"/>
                </a:moveTo>
                <a:cubicBezTo>
                  <a:pt x="6615" y="5805"/>
                  <a:pt x="6885" y="5940"/>
                  <a:pt x="6885" y="6075"/>
                </a:cubicBezTo>
                <a:cubicBezTo>
                  <a:pt x="6885" y="6345"/>
                  <a:pt x="6615" y="6480"/>
                  <a:pt x="6480" y="6480"/>
                </a:cubicBezTo>
                <a:cubicBezTo>
                  <a:pt x="6345" y="6480"/>
                  <a:pt x="6075" y="6345"/>
                  <a:pt x="6075" y="6075"/>
                </a:cubicBezTo>
                <a:cubicBezTo>
                  <a:pt x="6075" y="5940"/>
                  <a:pt x="6345" y="5805"/>
                  <a:pt x="6480" y="5805"/>
                </a:cubicBezTo>
                <a:close/>
                <a:moveTo>
                  <a:pt x="7560" y="4725"/>
                </a:moveTo>
                <a:cubicBezTo>
                  <a:pt x="7695" y="4725"/>
                  <a:pt x="7965" y="4860"/>
                  <a:pt x="7965" y="4995"/>
                </a:cubicBezTo>
                <a:cubicBezTo>
                  <a:pt x="7965" y="5265"/>
                  <a:pt x="7695" y="5400"/>
                  <a:pt x="7560" y="5400"/>
                </a:cubicBezTo>
                <a:cubicBezTo>
                  <a:pt x="7425" y="5400"/>
                  <a:pt x="7155" y="5265"/>
                  <a:pt x="7155" y="4995"/>
                </a:cubicBezTo>
                <a:cubicBezTo>
                  <a:pt x="7155" y="4860"/>
                  <a:pt x="7425" y="4725"/>
                  <a:pt x="7560" y="4725"/>
                </a:cubicBezTo>
                <a:close/>
                <a:moveTo>
                  <a:pt x="7560" y="6885"/>
                </a:moveTo>
                <a:cubicBezTo>
                  <a:pt x="7695" y="6885"/>
                  <a:pt x="7965" y="7020"/>
                  <a:pt x="7965" y="7155"/>
                </a:cubicBezTo>
                <a:cubicBezTo>
                  <a:pt x="7965" y="7425"/>
                  <a:pt x="7695" y="7560"/>
                  <a:pt x="7560" y="7560"/>
                </a:cubicBezTo>
                <a:cubicBezTo>
                  <a:pt x="7425" y="7560"/>
                  <a:pt x="7155" y="7425"/>
                  <a:pt x="7155" y="7155"/>
                </a:cubicBezTo>
                <a:cubicBezTo>
                  <a:pt x="7155" y="7020"/>
                  <a:pt x="7425" y="6885"/>
                  <a:pt x="7560" y="6885"/>
                </a:cubicBezTo>
                <a:close/>
                <a:moveTo>
                  <a:pt x="4320" y="5805"/>
                </a:moveTo>
                <a:cubicBezTo>
                  <a:pt x="4455" y="5805"/>
                  <a:pt x="4725" y="5940"/>
                  <a:pt x="4725" y="6075"/>
                </a:cubicBezTo>
                <a:cubicBezTo>
                  <a:pt x="4725" y="6345"/>
                  <a:pt x="4455" y="6480"/>
                  <a:pt x="4320" y="6480"/>
                </a:cubicBezTo>
                <a:cubicBezTo>
                  <a:pt x="4185" y="6480"/>
                  <a:pt x="3915" y="6345"/>
                  <a:pt x="3915" y="6075"/>
                </a:cubicBezTo>
                <a:cubicBezTo>
                  <a:pt x="3915" y="5940"/>
                  <a:pt x="4185" y="5805"/>
                  <a:pt x="4320" y="5805"/>
                </a:cubicBezTo>
                <a:close/>
                <a:moveTo>
                  <a:pt x="3240" y="4725"/>
                </a:moveTo>
                <a:cubicBezTo>
                  <a:pt x="3375" y="4725"/>
                  <a:pt x="3645" y="4860"/>
                  <a:pt x="3645" y="4995"/>
                </a:cubicBezTo>
                <a:cubicBezTo>
                  <a:pt x="3645" y="5265"/>
                  <a:pt x="3375" y="5400"/>
                  <a:pt x="3240" y="5400"/>
                </a:cubicBezTo>
                <a:cubicBezTo>
                  <a:pt x="3105" y="5400"/>
                  <a:pt x="2835" y="5265"/>
                  <a:pt x="2835" y="4995"/>
                </a:cubicBezTo>
                <a:cubicBezTo>
                  <a:pt x="2835" y="4860"/>
                  <a:pt x="3105" y="4725"/>
                  <a:pt x="3240" y="4725"/>
                </a:cubicBezTo>
                <a:close/>
                <a:moveTo>
                  <a:pt x="5400" y="4725"/>
                </a:moveTo>
                <a:cubicBezTo>
                  <a:pt x="5535" y="4725"/>
                  <a:pt x="5805" y="4860"/>
                  <a:pt x="5805" y="4995"/>
                </a:cubicBezTo>
                <a:cubicBezTo>
                  <a:pt x="5805" y="5265"/>
                  <a:pt x="5535" y="5400"/>
                  <a:pt x="5400" y="5400"/>
                </a:cubicBezTo>
                <a:cubicBezTo>
                  <a:pt x="5265" y="5400"/>
                  <a:pt x="4995" y="5265"/>
                  <a:pt x="4995" y="4995"/>
                </a:cubicBezTo>
                <a:cubicBezTo>
                  <a:pt x="4995" y="4860"/>
                  <a:pt x="5265" y="4725"/>
                  <a:pt x="5400" y="4725"/>
                </a:cubicBezTo>
                <a:close/>
                <a:moveTo>
                  <a:pt x="3240" y="6885"/>
                </a:moveTo>
                <a:cubicBezTo>
                  <a:pt x="3375" y="6885"/>
                  <a:pt x="3645" y="7020"/>
                  <a:pt x="3645" y="7155"/>
                </a:cubicBezTo>
                <a:cubicBezTo>
                  <a:pt x="3645" y="7425"/>
                  <a:pt x="3375" y="7560"/>
                  <a:pt x="3240" y="7560"/>
                </a:cubicBezTo>
                <a:cubicBezTo>
                  <a:pt x="3105" y="7560"/>
                  <a:pt x="2835" y="7425"/>
                  <a:pt x="2835" y="7155"/>
                </a:cubicBezTo>
                <a:cubicBezTo>
                  <a:pt x="2835" y="7020"/>
                  <a:pt x="3105" y="6885"/>
                  <a:pt x="3240" y="6885"/>
                </a:cubicBezTo>
                <a:close/>
                <a:moveTo>
                  <a:pt x="5400" y="6885"/>
                </a:moveTo>
                <a:cubicBezTo>
                  <a:pt x="5535" y="6885"/>
                  <a:pt x="5805" y="7020"/>
                  <a:pt x="5805" y="7155"/>
                </a:cubicBezTo>
                <a:cubicBezTo>
                  <a:pt x="5805" y="7425"/>
                  <a:pt x="5535" y="7560"/>
                  <a:pt x="5400" y="7560"/>
                </a:cubicBezTo>
                <a:cubicBezTo>
                  <a:pt x="5265" y="7560"/>
                  <a:pt x="4995" y="7425"/>
                  <a:pt x="4995" y="7155"/>
                </a:cubicBezTo>
                <a:cubicBezTo>
                  <a:pt x="4995" y="7020"/>
                  <a:pt x="5265" y="6885"/>
                  <a:pt x="5400" y="6885"/>
                </a:cubicBezTo>
                <a:close/>
                <a:moveTo>
                  <a:pt x="8640" y="7965"/>
                </a:moveTo>
                <a:cubicBezTo>
                  <a:pt x="8775" y="7965"/>
                  <a:pt x="9045" y="8100"/>
                  <a:pt x="9045" y="8235"/>
                </a:cubicBezTo>
                <a:cubicBezTo>
                  <a:pt x="9045" y="8505"/>
                  <a:pt x="8775" y="8640"/>
                  <a:pt x="8640" y="8640"/>
                </a:cubicBezTo>
                <a:cubicBezTo>
                  <a:pt x="8505" y="8640"/>
                  <a:pt x="8235" y="8505"/>
                  <a:pt x="8235" y="8235"/>
                </a:cubicBezTo>
                <a:cubicBezTo>
                  <a:pt x="8235" y="8100"/>
                  <a:pt x="8505" y="7965"/>
                  <a:pt x="8640" y="7965"/>
                </a:cubicBezTo>
                <a:close/>
                <a:moveTo>
                  <a:pt x="6480" y="7965"/>
                </a:moveTo>
                <a:cubicBezTo>
                  <a:pt x="6615" y="7965"/>
                  <a:pt x="6885" y="8100"/>
                  <a:pt x="6885" y="8235"/>
                </a:cubicBezTo>
                <a:cubicBezTo>
                  <a:pt x="6885" y="8505"/>
                  <a:pt x="6615" y="8640"/>
                  <a:pt x="6480" y="8640"/>
                </a:cubicBezTo>
                <a:cubicBezTo>
                  <a:pt x="6345" y="8640"/>
                  <a:pt x="6075" y="8505"/>
                  <a:pt x="6075" y="8235"/>
                </a:cubicBezTo>
                <a:cubicBezTo>
                  <a:pt x="6075" y="8100"/>
                  <a:pt x="6345" y="7965"/>
                  <a:pt x="6480" y="7965"/>
                </a:cubicBezTo>
                <a:close/>
                <a:moveTo>
                  <a:pt x="2160" y="7965"/>
                </a:moveTo>
                <a:cubicBezTo>
                  <a:pt x="2295" y="7965"/>
                  <a:pt x="2565" y="8100"/>
                  <a:pt x="2565" y="8235"/>
                </a:cubicBezTo>
                <a:cubicBezTo>
                  <a:pt x="2565" y="8505"/>
                  <a:pt x="2295" y="8640"/>
                  <a:pt x="2160" y="8640"/>
                </a:cubicBezTo>
                <a:cubicBezTo>
                  <a:pt x="2025" y="8640"/>
                  <a:pt x="1755" y="8505"/>
                  <a:pt x="1755" y="8235"/>
                </a:cubicBezTo>
                <a:cubicBezTo>
                  <a:pt x="1755" y="8100"/>
                  <a:pt x="2025" y="7965"/>
                  <a:pt x="2160" y="7965"/>
                </a:cubicBezTo>
                <a:close/>
                <a:moveTo>
                  <a:pt x="4320" y="7965"/>
                </a:moveTo>
                <a:cubicBezTo>
                  <a:pt x="4455" y="7965"/>
                  <a:pt x="4725" y="8100"/>
                  <a:pt x="4725" y="8235"/>
                </a:cubicBezTo>
                <a:cubicBezTo>
                  <a:pt x="4725" y="8505"/>
                  <a:pt x="4455" y="8640"/>
                  <a:pt x="4320" y="8640"/>
                </a:cubicBezTo>
                <a:cubicBezTo>
                  <a:pt x="4185" y="8640"/>
                  <a:pt x="3915" y="8505"/>
                  <a:pt x="3915" y="8235"/>
                </a:cubicBezTo>
                <a:cubicBezTo>
                  <a:pt x="3915" y="8100"/>
                  <a:pt x="4185" y="7965"/>
                  <a:pt x="4320" y="7965"/>
                </a:cubicBezTo>
                <a:close/>
                <a:moveTo>
                  <a:pt x="8640" y="10125"/>
                </a:moveTo>
                <a:cubicBezTo>
                  <a:pt x="8775" y="10125"/>
                  <a:pt x="9045" y="10260"/>
                  <a:pt x="9045" y="10395"/>
                </a:cubicBezTo>
                <a:cubicBezTo>
                  <a:pt x="9045" y="10665"/>
                  <a:pt x="8775" y="10800"/>
                  <a:pt x="8640" y="10800"/>
                </a:cubicBezTo>
                <a:cubicBezTo>
                  <a:pt x="8505" y="10800"/>
                  <a:pt x="8235" y="10665"/>
                  <a:pt x="8235" y="10395"/>
                </a:cubicBezTo>
                <a:cubicBezTo>
                  <a:pt x="8235" y="10260"/>
                  <a:pt x="8505" y="10125"/>
                  <a:pt x="8640" y="10125"/>
                </a:cubicBezTo>
                <a:close/>
                <a:moveTo>
                  <a:pt x="9720" y="9045"/>
                </a:moveTo>
                <a:cubicBezTo>
                  <a:pt x="9855" y="9045"/>
                  <a:pt x="10125" y="9180"/>
                  <a:pt x="10125" y="9315"/>
                </a:cubicBezTo>
                <a:cubicBezTo>
                  <a:pt x="10125" y="9585"/>
                  <a:pt x="9855" y="9720"/>
                  <a:pt x="9720" y="9720"/>
                </a:cubicBezTo>
                <a:cubicBezTo>
                  <a:pt x="9585" y="9720"/>
                  <a:pt x="9315" y="9585"/>
                  <a:pt x="9315" y="9315"/>
                </a:cubicBezTo>
                <a:cubicBezTo>
                  <a:pt x="9315" y="9180"/>
                  <a:pt x="9585" y="9045"/>
                  <a:pt x="9720" y="9045"/>
                </a:cubicBezTo>
                <a:close/>
                <a:moveTo>
                  <a:pt x="9720" y="11205"/>
                </a:moveTo>
                <a:cubicBezTo>
                  <a:pt x="9855" y="11205"/>
                  <a:pt x="10125" y="11340"/>
                  <a:pt x="10125" y="11475"/>
                </a:cubicBezTo>
                <a:cubicBezTo>
                  <a:pt x="10125" y="11745"/>
                  <a:pt x="9855" y="11880"/>
                  <a:pt x="9720" y="11880"/>
                </a:cubicBezTo>
                <a:cubicBezTo>
                  <a:pt x="9585" y="11880"/>
                  <a:pt x="9315" y="11745"/>
                  <a:pt x="9315" y="11475"/>
                </a:cubicBezTo>
                <a:cubicBezTo>
                  <a:pt x="9315" y="11340"/>
                  <a:pt x="9585" y="11205"/>
                  <a:pt x="9720" y="11205"/>
                </a:cubicBezTo>
                <a:close/>
                <a:moveTo>
                  <a:pt x="6480" y="10125"/>
                </a:moveTo>
                <a:cubicBezTo>
                  <a:pt x="6615" y="10125"/>
                  <a:pt x="6885" y="10260"/>
                  <a:pt x="6885" y="10395"/>
                </a:cubicBezTo>
                <a:cubicBezTo>
                  <a:pt x="6885" y="10665"/>
                  <a:pt x="6615" y="10800"/>
                  <a:pt x="6480" y="10800"/>
                </a:cubicBezTo>
                <a:cubicBezTo>
                  <a:pt x="6345" y="10800"/>
                  <a:pt x="6075" y="10665"/>
                  <a:pt x="6075" y="10395"/>
                </a:cubicBezTo>
                <a:cubicBezTo>
                  <a:pt x="6075" y="10260"/>
                  <a:pt x="6345" y="10125"/>
                  <a:pt x="6480" y="10125"/>
                </a:cubicBezTo>
                <a:close/>
                <a:moveTo>
                  <a:pt x="7560" y="9045"/>
                </a:moveTo>
                <a:cubicBezTo>
                  <a:pt x="7695" y="9045"/>
                  <a:pt x="7965" y="9180"/>
                  <a:pt x="7965" y="9315"/>
                </a:cubicBezTo>
                <a:cubicBezTo>
                  <a:pt x="7965" y="9585"/>
                  <a:pt x="7695" y="9720"/>
                  <a:pt x="7560" y="9720"/>
                </a:cubicBezTo>
                <a:cubicBezTo>
                  <a:pt x="7425" y="9720"/>
                  <a:pt x="7155" y="9585"/>
                  <a:pt x="7155" y="9315"/>
                </a:cubicBezTo>
                <a:cubicBezTo>
                  <a:pt x="7155" y="9180"/>
                  <a:pt x="7425" y="9045"/>
                  <a:pt x="7560" y="9045"/>
                </a:cubicBezTo>
                <a:close/>
                <a:moveTo>
                  <a:pt x="7560" y="11205"/>
                </a:moveTo>
                <a:cubicBezTo>
                  <a:pt x="7695" y="11205"/>
                  <a:pt x="7965" y="11340"/>
                  <a:pt x="7965" y="11475"/>
                </a:cubicBezTo>
                <a:cubicBezTo>
                  <a:pt x="7965" y="11745"/>
                  <a:pt x="7695" y="11880"/>
                  <a:pt x="7560" y="11880"/>
                </a:cubicBezTo>
                <a:cubicBezTo>
                  <a:pt x="7425" y="11880"/>
                  <a:pt x="7155" y="11745"/>
                  <a:pt x="7155" y="11475"/>
                </a:cubicBezTo>
                <a:cubicBezTo>
                  <a:pt x="7155" y="11340"/>
                  <a:pt x="7425" y="11205"/>
                  <a:pt x="7560" y="11205"/>
                </a:cubicBezTo>
                <a:close/>
                <a:moveTo>
                  <a:pt x="2160" y="10125"/>
                </a:moveTo>
                <a:cubicBezTo>
                  <a:pt x="2295" y="10125"/>
                  <a:pt x="2565" y="10260"/>
                  <a:pt x="2565" y="10395"/>
                </a:cubicBezTo>
                <a:cubicBezTo>
                  <a:pt x="2565" y="10665"/>
                  <a:pt x="2295" y="10800"/>
                  <a:pt x="2160" y="10800"/>
                </a:cubicBezTo>
                <a:cubicBezTo>
                  <a:pt x="2025" y="10800"/>
                  <a:pt x="1755" y="10665"/>
                  <a:pt x="1755" y="10395"/>
                </a:cubicBezTo>
                <a:cubicBezTo>
                  <a:pt x="1755" y="10260"/>
                  <a:pt x="2025" y="10125"/>
                  <a:pt x="2160" y="10125"/>
                </a:cubicBezTo>
                <a:close/>
                <a:moveTo>
                  <a:pt x="4320" y="10125"/>
                </a:moveTo>
                <a:cubicBezTo>
                  <a:pt x="4455" y="10125"/>
                  <a:pt x="4725" y="10260"/>
                  <a:pt x="4725" y="10395"/>
                </a:cubicBezTo>
                <a:cubicBezTo>
                  <a:pt x="4725" y="10665"/>
                  <a:pt x="4455" y="10800"/>
                  <a:pt x="4320" y="10800"/>
                </a:cubicBezTo>
                <a:cubicBezTo>
                  <a:pt x="4185" y="10800"/>
                  <a:pt x="3915" y="10665"/>
                  <a:pt x="3915" y="10395"/>
                </a:cubicBezTo>
                <a:cubicBezTo>
                  <a:pt x="3915" y="10260"/>
                  <a:pt x="4185" y="10125"/>
                  <a:pt x="4320" y="10125"/>
                </a:cubicBezTo>
                <a:close/>
                <a:moveTo>
                  <a:pt x="3240" y="9045"/>
                </a:moveTo>
                <a:cubicBezTo>
                  <a:pt x="3375" y="9045"/>
                  <a:pt x="3645" y="9180"/>
                  <a:pt x="3645" y="9315"/>
                </a:cubicBezTo>
                <a:cubicBezTo>
                  <a:pt x="3645" y="9585"/>
                  <a:pt x="3375" y="9720"/>
                  <a:pt x="3240" y="9720"/>
                </a:cubicBezTo>
                <a:cubicBezTo>
                  <a:pt x="3105" y="9720"/>
                  <a:pt x="2835" y="9585"/>
                  <a:pt x="2835" y="9315"/>
                </a:cubicBezTo>
                <a:cubicBezTo>
                  <a:pt x="2835" y="9180"/>
                  <a:pt x="3105" y="9045"/>
                  <a:pt x="3240" y="9045"/>
                </a:cubicBezTo>
                <a:close/>
                <a:moveTo>
                  <a:pt x="5400" y="9045"/>
                </a:moveTo>
                <a:cubicBezTo>
                  <a:pt x="5535" y="9045"/>
                  <a:pt x="5805" y="9180"/>
                  <a:pt x="5805" y="9315"/>
                </a:cubicBezTo>
                <a:cubicBezTo>
                  <a:pt x="5805" y="9585"/>
                  <a:pt x="5535" y="9720"/>
                  <a:pt x="5400" y="9720"/>
                </a:cubicBezTo>
                <a:cubicBezTo>
                  <a:pt x="5265" y="9720"/>
                  <a:pt x="4995" y="9585"/>
                  <a:pt x="4995" y="9315"/>
                </a:cubicBezTo>
                <a:cubicBezTo>
                  <a:pt x="4995" y="9180"/>
                  <a:pt x="5265" y="9045"/>
                  <a:pt x="5400" y="9045"/>
                </a:cubicBezTo>
                <a:close/>
                <a:moveTo>
                  <a:pt x="3240" y="11205"/>
                </a:moveTo>
                <a:cubicBezTo>
                  <a:pt x="3375" y="11205"/>
                  <a:pt x="3645" y="11340"/>
                  <a:pt x="3645" y="11475"/>
                </a:cubicBezTo>
                <a:cubicBezTo>
                  <a:pt x="3645" y="11745"/>
                  <a:pt x="3375" y="11880"/>
                  <a:pt x="3240" y="11880"/>
                </a:cubicBezTo>
                <a:cubicBezTo>
                  <a:pt x="3105" y="11880"/>
                  <a:pt x="2835" y="11745"/>
                  <a:pt x="2835" y="11475"/>
                </a:cubicBezTo>
                <a:cubicBezTo>
                  <a:pt x="2835" y="11340"/>
                  <a:pt x="3105" y="11205"/>
                  <a:pt x="3240" y="11205"/>
                </a:cubicBezTo>
                <a:close/>
                <a:moveTo>
                  <a:pt x="5400" y="11205"/>
                </a:moveTo>
                <a:cubicBezTo>
                  <a:pt x="5535" y="11205"/>
                  <a:pt x="5805" y="11340"/>
                  <a:pt x="5805" y="11475"/>
                </a:cubicBezTo>
                <a:cubicBezTo>
                  <a:pt x="5805" y="11745"/>
                  <a:pt x="5535" y="11880"/>
                  <a:pt x="5400" y="11880"/>
                </a:cubicBezTo>
                <a:cubicBezTo>
                  <a:pt x="5265" y="11880"/>
                  <a:pt x="4995" y="11745"/>
                  <a:pt x="4995" y="11475"/>
                </a:cubicBezTo>
                <a:cubicBezTo>
                  <a:pt x="4995" y="11340"/>
                  <a:pt x="5265" y="11205"/>
                  <a:pt x="5400" y="11205"/>
                </a:cubicBezTo>
                <a:close/>
                <a:moveTo>
                  <a:pt x="18360" y="11205"/>
                </a:moveTo>
                <a:cubicBezTo>
                  <a:pt x="18495" y="11205"/>
                  <a:pt x="18765" y="11340"/>
                  <a:pt x="18765" y="11475"/>
                </a:cubicBezTo>
                <a:cubicBezTo>
                  <a:pt x="18765" y="11745"/>
                  <a:pt x="18495" y="11880"/>
                  <a:pt x="18360" y="11880"/>
                </a:cubicBezTo>
                <a:cubicBezTo>
                  <a:pt x="18225" y="11880"/>
                  <a:pt x="17955" y="11745"/>
                  <a:pt x="17955" y="11475"/>
                </a:cubicBezTo>
                <a:cubicBezTo>
                  <a:pt x="17955" y="11340"/>
                  <a:pt x="18225" y="11205"/>
                  <a:pt x="18360" y="11205"/>
                </a:cubicBezTo>
                <a:close/>
                <a:moveTo>
                  <a:pt x="11880" y="11205"/>
                </a:moveTo>
                <a:cubicBezTo>
                  <a:pt x="12015" y="11205"/>
                  <a:pt x="12285" y="11340"/>
                  <a:pt x="12285" y="11475"/>
                </a:cubicBezTo>
                <a:cubicBezTo>
                  <a:pt x="12285" y="11745"/>
                  <a:pt x="12015" y="11880"/>
                  <a:pt x="11880" y="11880"/>
                </a:cubicBezTo>
                <a:cubicBezTo>
                  <a:pt x="11745" y="11880"/>
                  <a:pt x="11475" y="11745"/>
                  <a:pt x="11475" y="11475"/>
                </a:cubicBezTo>
                <a:cubicBezTo>
                  <a:pt x="11475" y="11340"/>
                  <a:pt x="11745" y="11205"/>
                  <a:pt x="11880" y="11205"/>
                </a:cubicBezTo>
                <a:close/>
                <a:moveTo>
                  <a:pt x="8640" y="12285"/>
                </a:moveTo>
                <a:cubicBezTo>
                  <a:pt x="8775" y="12285"/>
                  <a:pt x="9045" y="12420"/>
                  <a:pt x="9045" y="12555"/>
                </a:cubicBezTo>
                <a:cubicBezTo>
                  <a:pt x="9045" y="12825"/>
                  <a:pt x="8775" y="12960"/>
                  <a:pt x="8640" y="12960"/>
                </a:cubicBezTo>
                <a:cubicBezTo>
                  <a:pt x="8505" y="12960"/>
                  <a:pt x="8235" y="12825"/>
                  <a:pt x="8235" y="12555"/>
                </a:cubicBezTo>
                <a:cubicBezTo>
                  <a:pt x="8235" y="12420"/>
                  <a:pt x="8505" y="12285"/>
                  <a:pt x="8640" y="12285"/>
                </a:cubicBezTo>
                <a:close/>
                <a:moveTo>
                  <a:pt x="10800" y="12285"/>
                </a:moveTo>
                <a:cubicBezTo>
                  <a:pt x="10935" y="12285"/>
                  <a:pt x="11205" y="12420"/>
                  <a:pt x="11205" y="12555"/>
                </a:cubicBezTo>
                <a:cubicBezTo>
                  <a:pt x="11205" y="12825"/>
                  <a:pt x="10935" y="12960"/>
                  <a:pt x="10800" y="12960"/>
                </a:cubicBezTo>
                <a:cubicBezTo>
                  <a:pt x="10665" y="12960"/>
                  <a:pt x="10395" y="12825"/>
                  <a:pt x="10395" y="12555"/>
                </a:cubicBezTo>
                <a:cubicBezTo>
                  <a:pt x="10395" y="12420"/>
                  <a:pt x="10665" y="12285"/>
                  <a:pt x="10800" y="12285"/>
                </a:cubicBezTo>
                <a:close/>
                <a:moveTo>
                  <a:pt x="6480" y="12285"/>
                </a:moveTo>
                <a:cubicBezTo>
                  <a:pt x="6615" y="12285"/>
                  <a:pt x="6885" y="12420"/>
                  <a:pt x="6885" y="12555"/>
                </a:cubicBezTo>
                <a:cubicBezTo>
                  <a:pt x="6885" y="12825"/>
                  <a:pt x="6615" y="12960"/>
                  <a:pt x="6480" y="12960"/>
                </a:cubicBezTo>
                <a:cubicBezTo>
                  <a:pt x="6345" y="12960"/>
                  <a:pt x="6075" y="12825"/>
                  <a:pt x="6075" y="12555"/>
                </a:cubicBezTo>
                <a:cubicBezTo>
                  <a:pt x="6075" y="12420"/>
                  <a:pt x="6345" y="12285"/>
                  <a:pt x="6480" y="12285"/>
                </a:cubicBezTo>
                <a:close/>
                <a:moveTo>
                  <a:pt x="2160" y="12285"/>
                </a:moveTo>
                <a:cubicBezTo>
                  <a:pt x="2295" y="12285"/>
                  <a:pt x="2565" y="12420"/>
                  <a:pt x="2565" y="12555"/>
                </a:cubicBezTo>
                <a:cubicBezTo>
                  <a:pt x="2565" y="12825"/>
                  <a:pt x="2295" y="12960"/>
                  <a:pt x="2160" y="12960"/>
                </a:cubicBezTo>
                <a:cubicBezTo>
                  <a:pt x="2025" y="12960"/>
                  <a:pt x="1755" y="12825"/>
                  <a:pt x="1755" y="12555"/>
                </a:cubicBezTo>
                <a:cubicBezTo>
                  <a:pt x="1755" y="12420"/>
                  <a:pt x="2025" y="12285"/>
                  <a:pt x="2160" y="12285"/>
                </a:cubicBezTo>
                <a:close/>
                <a:moveTo>
                  <a:pt x="4320" y="12285"/>
                </a:moveTo>
                <a:cubicBezTo>
                  <a:pt x="4455" y="12285"/>
                  <a:pt x="4725" y="12420"/>
                  <a:pt x="4725" y="12555"/>
                </a:cubicBezTo>
                <a:cubicBezTo>
                  <a:pt x="4725" y="12825"/>
                  <a:pt x="4455" y="12960"/>
                  <a:pt x="4320" y="12960"/>
                </a:cubicBezTo>
                <a:cubicBezTo>
                  <a:pt x="4185" y="12960"/>
                  <a:pt x="3915" y="12825"/>
                  <a:pt x="3915" y="12555"/>
                </a:cubicBezTo>
                <a:cubicBezTo>
                  <a:pt x="3915" y="12420"/>
                  <a:pt x="4185" y="12285"/>
                  <a:pt x="4320" y="12285"/>
                </a:cubicBezTo>
                <a:close/>
                <a:moveTo>
                  <a:pt x="19440" y="12285"/>
                </a:moveTo>
                <a:cubicBezTo>
                  <a:pt x="19575" y="12285"/>
                  <a:pt x="19845" y="12420"/>
                  <a:pt x="19845" y="12555"/>
                </a:cubicBezTo>
                <a:cubicBezTo>
                  <a:pt x="19845" y="12825"/>
                  <a:pt x="19575" y="12960"/>
                  <a:pt x="19440" y="12960"/>
                </a:cubicBezTo>
                <a:cubicBezTo>
                  <a:pt x="19305" y="12960"/>
                  <a:pt x="19035" y="12825"/>
                  <a:pt x="19035" y="12555"/>
                </a:cubicBezTo>
                <a:cubicBezTo>
                  <a:pt x="19035" y="12420"/>
                  <a:pt x="19305" y="12285"/>
                  <a:pt x="19440" y="12285"/>
                </a:cubicBezTo>
                <a:close/>
                <a:moveTo>
                  <a:pt x="17280" y="12285"/>
                </a:moveTo>
                <a:cubicBezTo>
                  <a:pt x="17415" y="12285"/>
                  <a:pt x="17685" y="12420"/>
                  <a:pt x="17685" y="12555"/>
                </a:cubicBezTo>
                <a:cubicBezTo>
                  <a:pt x="17685" y="12825"/>
                  <a:pt x="17415" y="12960"/>
                  <a:pt x="17280" y="12960"/>
                </a:cubicBezTo>
                <a:cubicBezTo>
                  <a:pt x="17145" y="12960"/>
                  <a:pt x="16875" y="12825"/>
                  <a:pt x="16875" y="12555"/>
                </a:cubicBezTo>
                <a:cubicBezTo>
                  <a:pt x="16875" y="12420"/>
                  <a:pt x="17145" y="12285"/>
                  <a:pt x="17280" y="12285"/>
                </a:cubicBezTo>
                <a:close/>
                <a:moveTo>
                  <a:pt x="12960" y="12285"/>
                </a:moveTo>
                <a:cubicBezTo>
                  <a:pt x="13095" y="12285"/>
                  <a:pt x="13365" y="12420"/>
                  <a:pt x="13365" y="12555"/>
                </a:cubicBezTo>
                <a:cubicBezTo>
                  <a:pt x="13365" y="12825"/>
                  <a:pt x="13095" y="12960"/>
                  <a:pt x="12960" y="12960"/>
                </a:cubicBezTo>
                <a:cubicBezTo>
                  <a:pt x="12825" y="12960"/>
                  <a:pt x="12555" y="12825"/>
                  <a:pt x="12555" y="12555"/>
                </a:cubicBezTo>
                <a:cubicBezTo>
                  <a:pt x="12555" y="12420"/>
                  <a:pt x="12825" y="12285"/>
                  <a:pt x="12960" y="12285"/>
                </a:cubicBezTo>
                <a:close/>
                <a:moveTo>
                  <a:pt x="15120" y="12285"/>
                </a:moveTo>
                <a:cubicBezTo>
                  <a:pt x="15255" y="12285"/>
                  <a:pt x="15525" y="12420"/>
                  <a:pt x="15525" y="12555"/>
                </a:cubicBezTo>
                <a:cubicBezTo>
                  <a:pt x="15525" y="12825"/>
                  <a:pt x="15255" y="12960"/>
                  <a:pt x="15120" y="12960"/>
                </a:cubicBezTo>
                <a:cubicBezTo>
                  <a:pt x="14985" y="12960"/>
                  <a:pt x="14715" y="12825"/>
                  <a:pt x="14715" y="12555"/>
                </a:cubicBezTo>
                <a:cubicBezTo>
                  <a:pt x="14715" y="12420"/>
                  <a:pt x="14985" y="12285"/>
                  <a:pt x="15120" y="12285"/>
                </a:cubicBezTo>
                <a:close/>
                <a:moveTo>
                  <a:pt x="14040" y="11205"/>
                </a:moveTo>
                <a:cubicBezTo>
                  <a:pt x="14175" y="11205"/>
                  <a:pt x="14445" y="11340"/>
                  <a:pt x="14445" y="11475"/>
                </a:cubicBezTo>
                <a:cubicBezTo>
                  <a:pt x="14445" y="11745"/>
                  <a:pt x="14175" y="11880"/>
                  <a:pt x="14040" y="11880"/>
                </a:cubicBezTo>
                <a:cubicBezTo>
                  <a:pt x="13905" y="11880"/>
                  <a:pt x="13635" y="11745"/>
                  <a:pt x="13635" y="11475"/>
                </a:cubicBezTo>
                <a:cubicBezTo>
                  <a:pt x="13635" y="11340"/>
                  <a:pt x="13905" y="11205"/>
                  <a:pt x="14040" y="11205"/>
                </a:cubicBezTo>
                <a:close/>
                <a:moveTo>
                  <a:pt x="16200" y="11205"/>
                </a:moveTo>
                <a:cubicBezTo>
                  <a:pt x="16335" y="11205"/>
                  <a:pt x="16605" y="11340"/>
                  <a:pt x="16605" y="11475"/>
                </a:cubicBezTo>
                <a:cubicBezTo>
                  <a:pt x="16605" y="11745"/>
                  <a:pt x="16335" y="11880"/>
                  <a:pt x="16200" y="11880"/>
                </a:cubicBezTo>
                <a:cubicBezTo>
                  <a:pt x="16065" y="11880"/>
                  <a:pt x="15795" y="11745"/>
                  <a:pt x="15795" y="11475"/>
                </a:cubicBezTo>
                <a:cubicBezTo>
                  <a:pt x="15795" y="11340"/>
                  <a:pt x="16065" y="11205"/>
                  <a:pt x="16200" y="11205"/>
                </a:cubicBezTo>
                <a:close/>
                <a:moveTo>
                  <a:pt x="8640" y="14445"/>
                </a:moveTo>
                <a:cubicBezTo>
                  <a:pt x="8775" y="14445"/>
                  <a:pt x="9045" y="14580"/>
                  <a:pt x="9045" y="14715"/>
                </a:cubicBezTo>
                <a:cubicBezTo>
                  <a:pt x="9045" y="14985"/>
                  <a:pt x="8775" y="15120"/>
                  <a:pt x="8640" y="15120"/>
                </a:cubicBezTo>
                <a:cubicBezTo>
                  <a:pt x="8505" y="15120"/>
                  <a:pt x="8235" y="14985"/>
                  <a:pt x="8235" y="14715"/>
                </a:cubicBezTo>
                <a:cubicBezTo>
                  <a:pt x="8235" y="14580"/>
                  <a:pt x="8505" y="14445"/>
                  <a:pt x="8640" y="14445"/>
                </a:cubicBezTo>
                <a:close/>
                <a:moveTo>
                  <a:pt x="9720" y="13365"/>
                </a:moveTo>
                <a:cubicBezTo>
                  <a:pt x="9855" y="13365"/>
                  <a:pt x="10125" y="13500"/>
                  <a:pt x="10125" y="13635"/>
                </a:cubicBezTo>
                <a:cubicBezTo>
                  <a:pt x="10125" y="13905"/>
                  <a:pt x="9855" y="14040"/>
                  <a:pt x="9720" y="14040"/>
                </a:cubicBezTo>
                <a:cubicBezTo>
                  <a:pt x="9585" y="14040"/>
                  <a:pt x="9315" y="13905"/>
                  <a:pt x="9315" y="13635"/>
                </a:cubicBezTo>
                <a:cubicBezTo>
                  <a:pt x="9315" y="13500"/>
                  <a:pt x="9585" y="13365"/>
                  <a:pt x="9720" y="13365"/>
                </a:cubicBezTo>
                <a:close/>
                <a:moveTo>
                  <a:pt x="9720" y="15525"/>
                </a:moveTo>
                <a:cubicBezTo>
                  <a:pt x="9855" y="15525"/>
                  <a:pt x="10125" y="15660"/>
                  <a:pt x="10125" y="15795"/>
                </a:cubicBezTo>
                <a:cubicBezTo>
                  <a:pt x="10125" y="16065"/>
                  <a:pt x="9855" y="16200"/>
                  <a:pt x="9720" y="16200"/>
                </a:cubicBezTo>
                <a:cubicBezTo>
                  <a:pt x="9585" y="16200"/>
                  <a:pt x="9315" y="16065"/>
                  <a:pt x="9315" y="15795"/>
                </a:cubicBezTo>
                <a:cubicBezTo>
                  <a:pt x="9315" y="15660"/>
                  <a:pt x="9585" y="15525"/>
                  <a:pt x="9720" y="15525"/>
                </a:cubicBezTo>
                <a:close/>
                <a:moveTo>
                  <a:pt x="10800" y="14445"/>
                </a:moveTo>
                <a:cubicBezTo>
                  <a:pt x="10935" y="14445"/>
                  <a:pt x="11205" y="14580"/>
                  <a:pt x="11205" y="14715"/>
                </a:cubicBezTo>
                <a:cubicBezTo>
                  <a:pt x="11205" y="14985"/>
                  <a:pt x="10935" y="15120"/>
                  <a:pt x="10800" y="15120"/>
                </a:cubicBezTo>
                <a:cubicBezTo>
                  <a:pt x="10665" y="15120"/>
                  <a:pt x="10395" y="14985"/>
                  <a:pt x="10395" y="14715"/>
                </a:cubicBezTo>
                <a:cubicBezTo>
                  <a:pt x="10395" y="14580"/>
                  <a:pt x="10665" y="14445"/>
                  <a:pt x="10800" y="14445"/>
                </a:cubicBezTo>
                <a:close/>
                <a:moveTo>
                  <a:pt x="6480" y="14445"/>
                </a:moveTo>
                <a:cubicBezTo>
                  <a:pt x="6615" y="14445"/>
                  <a:pt x="6885" y="14580"/>
                  <a:pt x="6885" y="14715"/>
                </a:cubicBezTo>
                <a:cubicBezTo>
                  <a:pt x="6885" y="14985"/>
                  <a:pt x="6615" y="15120"/>
                  <a:pt x="6480" y="15120"/>
                </a:cubicBezTo>
                <a:cubicBezTo>
                  <a:pt x="6345" y="15120"/>
                  <a:pt x="6075" y="14985"/>
                  <a:pt x="6075" y="14715"/>
                </a:cubicBezTo>
                <a:cubicBezTo>
                  <a:pt x="6075" y="14580"/>
                  <a:pt x="6345" y="14445"/>
                  <a:pt x="6480" y="14445"/>
                </a:cubicBezTo>
                <a:close/>
                <a:moveTo>
                  <a:pt x="7560" y="13365"/>
                </a:moveTo>
                <a:cubicBezTo>
                  <a:pt x="7695" y="13365"/>
                  <a:pt x="7965" y="13500"/>
                  <a:pt x="7965" y="13635"/>
                </a:cubicBezTo>
                <a:cubicBezTo>
                  <a:pt x="7965" y="13905"/>
                  <a:pt x="7695" y="14040"/>
                  <a:pt x="7560" y="14040"/>
                </a:cubicBezTo>
                <a:cubicBezTo>
                  <a:pt x="7425" y="14040"/>
                  <a:pt x="7155" y="13905"/>
                  <a:pt x="7155" y="13635"/>
                </a:cubicBezTo>
                <a:cubicBezTo>
                  <a:pt x="7155" y="13500"/>
                  <a:pt x="7425" y="13365"/>
                  <a:pt x="7560" y="13365"/>
                </a:cubicBezTo>
                <a:close/>
                <a:moveTo>
                  <a:pt x="7560" y="15525"/>
                </a:moveTo>
                <a:cubicBezTo>
                  <a:pt x="7695" y="15525"/>
                  <a:pt x="7965" y="15660"/>
                  <a:pt x="7965" y="15795"/>
                </a:cubicBezTo>
                <a:cubicBezTo>
                  <a:pt x="7965" y="16065"/>
                  <a:pt x="7695" y="16200"/>
                  <a:pt x="7560" y="16200"/>
                </a:cubicBezTo>
                <a:cubicBezTo>
                  <a:pt x="7425" y="16200"/>
                  <a:pt x="7155" y="16065"/>
                  <a:pt x="7155" y="15795"/>
                </a:cubicBezTo>
                <a:cubicBezTo>
                  <a:pt x="7155" y="15660"/>
                  <a:pt x="7425" y="15525"/>
                  <a:pt x="7560" y="15525"/>
                </a:cubicBezTo>
                <a:close/>
                <a:moveTo>
                  <a:pt x="2160" y="14445"/>
                </a:moveTo>
                <a:cubicBezTo>
                  <a:pt x="2295" y="14445"/>
                  <a:pt x="2565" y="14580"/>
                  <a:pt x="2565" y="14715"/>
                </a:cubicBezTo>
                <a:cubicBezTo>
                  <a:pt x="2565" y="14985"/>
                  <a:pt x="2295" y="15120"/>
                  <a:pt x="2160" y="15120"/>
                </a:cubicBezTo>
                <a:cubicBezTo>
                  <a:pt x="2025" y="15120"/>
                  <a:pt x="1755" y="14985"/>
                  <a:pt x="1755" y="14715"/>
                </a:cubicBezTo>
                <a:cubicBezTo>
                  <a:pt x="1755" y="14580"/>
                  <a:pt x="2025" y="14445"/>
                  <a:pt x="2160" y="14445"/>
                </a:cubicBezTo>
                <a:close/>
                <a:moveTo>
                  <a:pt x="4320" y="14445"/>
                </a:moveTo>
                <a:cubicBezTo>
                  <a:pt x="4455" y="14445"/>
                  <a:pt x="4725" y="14580"/>
                  <a:pt x="4725" y="14715"/>
                </a:cubicBezTo>
                <a:cubicBezTo>
                  <a:pt x="4725" y="14985"/>
                  <a:pt x="4455" y="15120"/>
                  <a:pt x="4320" y="15120"/>
                </a:cubicBezTo>
                <a:cubicBezTo>
                  <a:pt x="4185" y="15120"/>
                  <a:pt x="3915" y="14985"/>
                  <a:pt x="3915" y="14715"/>
                </a:cubicBezTo>
                <a:cubicBezTo>
                  <a:pt x="3915" y="14580"/>
                  <a:pt x="4185" y="14445"/>
                  <a:pt x="4320" y="14445"/>
                </a:cubicBezTo>
                <a:close/>
                <a:moveTo>
                  <a:pt x="3240" y="13365"/>
                </a:moveTo>
                <a:cubicBezTo>
                  <a:pt x="3375" y="13365"/>
                  <a:pt x="3645" y="13500"/>
                  <a:pt x="3645" y="13635"/>
                </a:cubicBezTo>
                <a:cubicBezTo>
                  <a:pt x="3645" y="13905"/>
                  <a:pt x="3375" y="14040"/>
                  <a:pt x="3240" y="14040"/>
                </a:cubicBezTo>
                <a:cubicBezTo>
                  <a:pt x="3105" y="14040"/>
                  <a:pt x="2835" y="13905"/>
                  <a:pt x="2835" y="13635"/>
                </a:cubicBezTo>
                <a:cubicBezTo>
                  <a:pt x="2835" y="13500"/>
                  <a:pt x="3105" y="13365"/>
                  <a:pt x="3240" y="13365"/>
                </a:cubicBezTo>
                <a:close/>
                <a:moveTo>
                  <a:pt x="5400" y="13365"/>
                </a:moveTo>
                <a:cubicBezTo>
                  <a:pt x="5535" y="13365"/>
                  <a:pt x="5805" y="13500"/>
                  <a:pt x="5805" y="13635"/>
                </a:cubicBezTo>
                <a:cubicBezTo>
                  <a:pt x="5805" y="13905"/>
                  <a:pt x="5535" y="14040"/>
                  <a:pt x="5400" y="14040"/>
                </a:cubicBezTo>
                <a:cubicBezTo>
                  <a:pt x="5265" y="14040"/>
                  <a:pt x="4995" y="13905"/>
                  <a:pt x="4995" y="13635"/>
                </a:cubicBezTo>
                <a:cubicBezTo>
                  <a:pt x="4995" y="13500"/>
                  <a:pt x="5265" y="13365"/>
                  <a:pt x="5400" y="13365"/>
                </a:cubicBezTo>
                <a:close/>
                <a:moveTo>
                  <a:pt x="3240" y="15525"/>
                </a:moveTo>
                <a:cubicBezTo>
                  <a:pt x="3375" y="15525"/>
                  <a:pt x="3645" y="15660"/>
                  <a:pt x="3645" y="15795"/>
                </a:cubicBezTo>
                <a:cubicBezTo>
                  <a:pt x="3645" y="16065"/>
                  <a:pt x="3375" y="16200"/>
                  <a:pt x="3240" y="16200"/>
                </a:cubicBezTo>
                <a:cubicBezTo>
                  <a:pt x="3105" y="16200"/>
                  <a:pt x="2835" y="16065"/>
                  <a:pt x="2835" y="15795"/>
                </a:cubicBezTo>
                <a:cubicBezTo>
                  <a:pt x="2835" y="15660"/>
                  <a:pt x="3105" y="15525"/>
                  <a:pt x="3240" y="15525"/>
                </a:cubicBezTo>
                <a:close/>
                <a:moveTo>
                  <a:pt x="5400" y="15525"/>
                </a:moveTo>
                <a:cubicBezTo>
                  <a:pt x="5535" y="15525"/>
                  <a:pt x="5805" y="15660"/>
                  <a:pt x="5805" y="15795"/>
                </a:cubicBezTo>
                <a:cubicBezTo>
                  <a:pt x="5805" y="16065"/>
                  <a:pt x="5535" y="16200"/>
                  <a:pt x="5400" y="16200"/>
                </a:cubicBezTo>
                <a:cubicBezTo>
                  <a:pt x="5265" y="16200"/>
                  <a:pt x="4995" y="16065"/>
                  <a:pt x="4995" y="15795"/>
                </a:cubicBezTo>
                <a:cubicBezTo>
                  <a:pt x="4995" y="15660"/>
                  <a:pt x="5265" y="15525"/>
                  <a:pt x="5400" y="15525"/>
                </a:cubicBezTo>
                <a:close/>
                <a:moveTo>
                  <a:pt x="19440" y="14445"/>
                </a:moveTo>
                <a:cubicBezTo>
                  <a:pt x="19575" y="14445"/>
                  <a:pt x="19845" y="14580"/>
                  <a:pt x="19845" y="14715"/>
                </a:cubicBezTo>
                <a:cubicBezTo>
                  <a:pt x="19845" y="14985"/>
                  <a:pt x="19575" y="15120"/>
                  <a:pt x="19440" y="15120"/>
                </a:cubicBezTo>
                <a:cubicBezTo>
                  <a:pt x="19305" y="15120"/>
                  <a:pt x="19035" y="14985"/>
                  <a:pt x="19035" y="14715"/>
                </a:cubicBezTo>
                <a:cubicBezTo>
                  <a:pt x="19035" y="14580"/>
                  <a:pt x="19305" y="14445"/>
                  <a:pt x="19440" y="14445"/>
                </a:cubicBezTo>
                <a:close/>
                <a:moveTo>
                  <a:pt x="17280" y="14445"/>
                </a:moveTo>
                <a:cubicBezTo>
                  <a:pt x="17415" y="14445"/>
                  <a:pt x="17685" y="14580"/>
                  <a:pt x="17685" y="14715"/>
                </a:cubicBezTo>
                <a:cubicBezTo>
                  <a:pt x="17685" y="14985"/>
                  <a:pt x="17415" y="15120"/>
                  <a:pt x="17280" y="15120"/>
                </a:cubicBezTo>
                <a:cubicBezTo>
                  <a:pt x="17145" y="15120"/>
                  <a:pt x="16875" y="14985"/>
                  <a:pt x="16875" y="14715"/>
                </a:cubicBezTo>
                <a:cubicBezTo>
                  <a:pt x="16875" y="14580"/>
                  <a:pt x="17145" y="14445"/>
                  <a:pt x="17280" y="14445"/>
                </a:cubicBezTo>
                <a:close/>
                <a:moveTo>
                  <a:pt x="18360" y="13365"/>
                </a:moveTo>
                <a:cubicBezTo>
                  <a:pt x="18495" y="13365"/>
                  <a:pt x="18765" y="13500"/>
                  <a:pt x="18765" y="13635"/>
                </a:cubicBezTo>
                <a:cubicBezTo>
                  <a:pt x="18765" y="13905"/>
                  <a:pt x="18495" y="14040"/>
                  <a:pt x="18360" y="14040"/>
                </a:cubicBezTo>
                <a:cubicBezTo>
                  <a:pt x="18225" y="14040"/>
                  <a:pt x="17955" y="13905"/>
                  <a:pt x="17955" y="13635"/>
                </a:cubicBezTo>
                <a:cubicBezTo>
                  <a:pt x="17955" y="13500"/>
                  <a:pt x="18225" y="13365"/>
                  <a:pt x="18360" y="13365"/>
                </a:cubicBezTo>
                <a:close/>
                <a:moveTo>
                  <a:pt x="18360" y="15525"/>
                </a:moveTo>
                <a:cubicBezTo>
                  <a:pt x="18495" y="15525"/>
                  <a:pt x="18765" y="15660"/>
                  <a:pt x="18765" y="15795"/>
                </a:cubicBezTo>
                <a:cubicBezTo>
                  <a:pt x="18765" y="16065"/>
                  <a:pt x="18495" y="16200"/>
                  <a:pt x="18360" y="16200"/>
                </a:cubicBezTo>
                <a:cubicBezTo>
                  <a:pt x="18225" y="16200"/>
                  <a:pt x="17955" y="16065"/>
                  <a:pt x="17955" y="15795"/>
                </a:cubicBezTo>
                <a:cubicBezTo>
                  <a:pt x="17955" y="15660"/>
                  <a:pt x="18225" y="15525"/>
                  <a:pt x="18360" y="15525"/>
                </a:cubicBezTo>
                <a:close/>
                <a:moveTo>
                  <a:pt x="11880" y="13365"/>
                </a:moveTo>
                <a:cubicBezTo>
                  <a:pt x="12015" y="13365"/>
                  <a:pt x="12285" y="13500"/>
                  <a:pt x="12285" y="13635"/>
                </a:cubicBezTo>
                <a:cubicBezTo>
                  <a:pt x="12285" y="13905"/>
                  <a:pt x="12015" y="14040"/>
                  <a:pt x="11880" y="14040"/>
                </a:cubicBezTo>
                <a:cubicBezTo>
                  <a:pt x="11745" y="14040"/>
                  <a:pt x="11475" y="13905"/>
                  <a:pt x="11475" y="13635"/>
                </a:cubicBezTo>
                <a:cubicBezTo>
                  <a:pt x="11475" y="13500"/>
                  <a:pt x="11745" y="13365"/>
                  <a:pt x="11880" y="13365"/>
                </a:cubicBezTo>
                <a:close/>
                <a:moveTo>
                  <a:pt x="11880" y="15525"/>
                </a:moveTo>
                <a:cubicBezTo>
                  <a:pt x="12015" y="15525"/>
                  <a:pt x="12285" y="15660"/>
                  <a:pt x="12285" y="15795"/>
                </a:cubicBezTo>
                <a:cubicBezTo>
                  <a:pt x="12285" y="16065"/>
                  <a:pt x="12015" y="16200"/>
                  <a:pt x="11880" y="16200"/>
                </a:cubicBezTo>
                <a:cubicBezTo>
                  <a:pt x="11745" y="16200"/>
                  <a:pt x="11475" y="16065"/>
                  <a:pt x="11475" y="15795"/>
                </a:cubicBezTo>
                <a:cubicBezTo>
                  <a:pt x="11475" y="15660"/>
                  <a:pt x="11745" y="15525"/>
                  <a:pt x="11880" y="15525"/>
                </a:cubicBezTo>
                <a:close/>
                <a:moveTo>
                  <a:pt x="12960" y="14445"/>
                </a:moveTo>
                <a:cubicBezTo>
                  <a:pt x="13095" y="14445"/>
                  <a:pt x="13365" y="14580"/>
                  <a:pt x="13365" y="14715"/>
                </a:cubicBezTo>
                <a:cubicBezTo>
                  <a:pt x="13365" y="14985"/>
                  <a:pt x="13095" y="15120"/>
                  <a:pt x="12960" y="15120"/>
                </a:cubicBezTo>
                <a:cubicBezTo>
                  <a:pt x="12825" y="15120"/>
                  <a:pt x="12555" y="14985"/>
                  <a:pt x="12555" y="14715"/>
                </a:cubicBezTo>
                <a:cubicBezTo>
                  <a:pt x="12555" y="14580"/>
                  <a:pt x="12825" y="14445"/>
                  <a:pt x="12960" y="14445"/>
                </a:cubicBezTo>
                <a:close/>
                <a:moveTo>
                  <a:pt x="15120" y="14445"/>
                </a:moveTo>
                <a:cubicBezTo>
                  <a:pt x="15255" y="14445"/>
                  <a:pt x="15525" y="14580"/>
                  <a:pt x="15525" y="14715"/>
                </a:cubicBezTo>
                <a:cubicBezTo>
                  <a:pt x="15525" y="14985"/>
                  <a:pt x="15255" y="15120"/>
                  <a:pt x="15120" y="15120"/>
                </a:cubicBezTo>
                <a:cubicBezTo>
                  <a:pt x="14985" y="15120"/>
                  <a:pt x="14715" y="14985"/>
                  <a:pt x="14715" y="14715"/>
                </a:cubicBezTo>
                <a:cubicBezTo>
                  <a:pt x="14715" y="14580"/>
                  <a:pt x="14985" y="14445"/>
                  <a:pt x="15120" y="14445"/>
                </a:cubicBezTo>
                <a:close/>
                <a:moveTo>
                  <a:pt x="8640" y="16605"/>
                </a:moveTo>
                <a:cubicBezTo>
                  <a:pt x="8775" y="16605"/>
                  <a:pt x="9045" y="16740"/>
                  <a:pt x="9045" y="16875"/>
                </a:cubicBezTo>
                <a:cubicBezTo>
                  <a:pt x="9045" y="17145"/>
                  <a:pt x="8775" y="17280"/>
                  <a:pt x="8640" y="17280"/>
                </a:cubicBezTo>
                <a:cubicBezTo>
                  <a:pt x="8505" y="17280"/>
                  <a:pt x="8235" y="17145"/>
                  <a:pt x="8235" y="16875"/>
                </a:cubicBezTo>
                <a:cubicBezTo>
                  <a:pt x="8235" y="16740"/>
                  <a:pt x="8505" y="16605"/>
                  <a:pt x="8640" y="16605"/>
                </a:cubicBezTo>
                <a:close/>
                <a:moveTo>
                  <a:pt x="10800" y="16605"/>
                </a:moveTo>
                <a:cubicBezTo>
                  <a:pt x="10935" y="16605"/>
                  <a:pt x="11205" y="16740"/>
                  <a:pt x="11205" y="16875"/>
                </a:cubicBezTo>
                <a:cubicBezTo>
                  <a:pt x="11205" y="17145"/>
                  <a:pt x="10935" y="17280"/>
                  <a:pt x="10800" y="17280"/>
                </a:cubicBezTo>
                <a:cubicBezTo>
                  <a:pt x="10665" y="17280"/>
                  <a:pt x="10395" y="17145"/>
                  <a:pt x="10395" y="16875"/>
                </a:cubicBezTo>
                <a:cubicBezTo>
                  <a:pt x="10395" y="16740"/>
                  <a:pt x="10665" y="16605"/>
                  <a:pt x="10800" y="16605"/>
                </a:cubicBezTo>
                <a:close/>
                <a:moveTo>
                  <a:pt x="6480" y="16605"/>
                </a:moveTo>
                <a:cubicBezTo>
                  <a:pt x="6615" y="16605"/>
                  <a:pt x="6885" y="16740"/>
                  <a:pt x="6885" y="16875"/>
                </a:cubicBezTo>
                <a:cubicBezTo>
                  <a:pt x="6885" y="17145"/>
                  <a:pt x="6615" y="17280"/>
                  <a:pt x="6480" y="17280"/>
                </a:cubicBezTo>
                <a:cubicBezTo>
                  <a:pt x="6345" y="17280"/>
                  <a:pt x="6075" y="17145"/>
                  <a:pt x="6075" y="16875"/>
                </a:cubicBezTo>
                <a:cubicBezTo>
                  <a:pt x="6075" y="16740"/>
                  <a:pt x="6345" y="16605"/>
                  <a:pt x="6480" y="16605"/>
                </a:cubicBezTo>
                <a:close/>
                <a:moveTo>
                  <a:pt x="4320" y="16605"/>
                </a:moveTo>
                <a:cubicBezTo>
                  <a:pt x="4455" y="16605"/>
                  <a:pt x="4725" y="16740"/>
                  <a:pt x="4725" y="16875"/>
                </a:cubicBezTo>
                <a:cubicBezTo>
                  <a:pt x="4725" y="17145"/>
                  <a:pt x="4455" y="17280"/>
                  <a:pt x="4320" y="17280"/>
                </a:cubicBezTo>
                <a:cubicBezTo>
                  <a:pt x="4185" y="17280"/>
                  <a:pt x="3915" y="17145"/>
                  <a:pt x="3915" y="16875"/>
                </a:cubicBezTo>
                <a:cubicBezTo>
                  <a:pt x="3915" y="16740"/>
                  <a:pt x="4185" y="16605"/>
                  <a:pt x="4320" y="16605"/>
                </a:cubicBezTo>
                <a:close/>
                <a:moveTo>
                  <a:pt x="17280" y="16605"/>
                </a:moveTo>
                <a:cubicBezTo>
                  <a:pt x="17415" y="16605"/>
                  <a:pt x="17685" y="16740"/>
                  <a:pt x="17685" y="16875"/>
                </a:cubicBezTo>
                <a:cubicBezTo>
                  <a:pt x="17685" y="17145"/>
                  <a:pt x="17415" y="17280"/>
                  <a:pt x="17280" y="17280"/>
                </a:cubicBezTo>
                <a:cubicBezTo>
                  <a:pt x="17145" y="17280"/>
                  <a:pt x="16875" y="17145"/>
                  <a:pt x="16875" y="16875"/>
                </a:cubicBezTo>
                <a:cubicBezTo>
                  <a:pt x="16875" y="16740"/>
                  <a:pt x="17145" y="16605"/>
                  <a:pt x="17280" y="16605"/>
                </a:cubicBezTo>
                <a:close/>
                <a:moveTo>
                  <a:pt x="12960" y="16605"/>
                </a:moveTo>
                <a:cubicBezTo>
                  <a:pt x="13095" y="16605"/>
                  <a:pt x="13365" y="16740"/>
                  <a:pt x="13365" y="16875"/>
                </a:cubicBezTo>
                <a:cubicBezTo>
                  <a:pt x="13365" y="17145"/>
                  <a:pt x="13095" y="17280"/>
                  <a:pt x="12960" y="17280"/>
                </a:cubicBezTo>
                <a:cubicBezTo>
                  <a:pt x="12825" y="17280"/>
                  <a:pt x="12555" y="17145"/>
                  <a:pt x="12555" y="16875"/>
                </a:cubicBezTo>
                <a:cubicBezTo>
                  <a:pt x="12555" y="16740"/>
                  <a:pt x="12825" y="16605"/>
                  <a:pt x="12960" y="16605"/>
                </a:cubicBezTo>
                <a:close/>
                <a:moveTo>
                  <a:pt x="15120" y="16605"/>
                </a:moveTo>
                <a:cubicBezTo>
                  <a:pt x="15255" y="16605"/>
                  <a:pt x="15525" y="16740"/>
                  <a:pt x="15525" y="16875"/>
                </a:cubicBezTo>
                <a:cubicBezTo>
                  <a:pt x="15525" y="17145"/>
                  <a:pt x="15255" y="17280"/>
                  <a:pt x="15120" y="17280"/>
                </a:cubicBezTo>
                <a:cubicBezTo>
                  <a:pt x="14985" y="17280"/>
                  <a:pt x="14715" y="17145"/>
                  <a:pt x="14715" y="16875"/>
                </a:cubicBezTo>
                <a:cubicBezTo>
                  <a:pt x="14715" y="16740"/>
                  <a:pt x="14985" y="16605"/>
                  <a:pt x="15120" y="16605"/>
                </a:cubicBezTo>
                <a:close/>
                <a:moveTo>
                  <a:pt x="14040" y="13365"/>
                </a:moveTo>
                <a:cubicBezTo>
                  <a:pt x="14175" y="13365"/>
                  <a:pt x="14445" y="13500"/>
                  <a:pt x="14445" y="13635"/>
                </a:cubicBezTo>
                <a:cubicBezTo>
                  <a:pt x="14445" y="13905"/>
                  <a:pt x="14175" y="14040"/>
                  <a:pt x="14040" y="14040"/>
                </a:cubicBezTo>
                <a:cubicBezTo>
                  <a:pt x="13905" y="14040"/>
                  <a:pt x="13635" y="13905"/>
                  <a:pt x="13635" y="13635"/>
                </a:cubicBezTo>
                <a:cubicBezTo>
                  <a:pt x="13635" y="13500"/>
                  <a:pt x="13905" y="13365"/>
                  <a:pt x="14040" y="13365"/>
                </a:cubicBezTo>
                <a:close/>
                <a:moveTo>
                  <a:pt x="16200" y="13365"/>
                </a:moveTo>
                <a:cubicBezTo>
                  <a:pt x="16335" y="13365"/>
                  <a:pt x="16605" y="13500"/>
                  <a:pt x="16605" y="13635"/>
                </a:cubicBezTo>
                <a:cubicBezTo>
                  <a:pt x="16605" y="13905"/>
                  <a:pt x="16335" y="14040"/>
                  <a:pt x="16200" y="14040"/>
                </a:cubicBezTo>
                <a:cubicBezTo>
                  <a:pt x="16065" y="14040"/>
                  <a:pt x="15795" y="13905"/>
                  <a:pt x="15795" y="13635"/>
                </a:cubicBezTo>
                <a:cubicBezTo>
                  <a:pt x="15795" y="13500"/>
                  <a:pt x="16065" y="13365"/>
                  <a:pt x="16200" y="13365"/>
                </a:cubicBezTo>
                <a:close/>
                <a:moveTo>
                  <a:pt x="14040" y="15525"/>
                </a:moveTo>
                <a:cubicBezTo>
                  <a:pt x="14175" y="15525"/>
                  <a:pt x="14445" y="15660"/>
                  <a:pt x="14445" y="15795"/>
                </a:cubicBezTo>
                <a:cubicBezTo>
                  <a:pt x="14445" y="16065"/>
                  <a:pt x="14175" y="16200"/>
                  <a:pt x="14040" y="16200"/>
                </a:cubicBezTo>
                <a:cubicBezTo>
                  <a:pt x="13905" y="16200"/>
                  <a:pt x="13635" y="16065"/>
                  <a:pt x="13635" y="15795"/>
                </a:cubicBezTo>
                <a:cubicBezTo>
                  <a:pt x="13635" y="15660"/>
                  <a:pt x="13905" y="15525"/>
                  <a:pt x="14040" y="15525"/>
                </a:cubicBezTo>
                <a:close/>
                <a:moveTo>
                  <a:pt x="16200" y="15525"/>
                </a:moveTo>
                <a:cubicBezTo>
                  <a:pt x="16335" y="15525"/>
                  <a:pt x="16605" y="15660"/>
                  <a:pt x="16605" y="15795"/>
                </a:cubicBezTo>
                <a:cubicBezTo>
                  <a:pt x="16605" y="16065"/>
                  <a:pt x="16335" y="16200"/>
                  <a:pt x="16200" y="16200"/>
                </a:cubicBezTo>
                <a:cubicBezTo>
                  <a:pt x="16065" y="16200"/>
                  <a:pt x="15795" y="16065"/>
                  <a:pt x="15795" y="15795"/>
                </a:cubicBezTo>
                <a:cubicBezTo>
                  <a:pt x="15795" y="15660"/>
                  <a:pt x="16065" y="15525"/>
                  <a:pt x="16200" y="15525"/>
                </a:cubicBezTo>
                <a:close/>
                <a:moveTo>
                  <a:pt x="8640" y="18765"/>
                </a:moveTo>
                <a:cubicBezTo>
                  <a:pt x="8775" y="18765"/>
                  <a:pt x="9045" y="18900"/>
                  <a:pt x="9045" y="19035"/>
                </a:cubicBezTo>
                <a:cubicBezTo>
                  <a:pt x="9045" y="19305"/>
                  <a:pt x="8775" y="19440"/>
                  <a:pt x="8640" y="19440"/>
                </a:cubicBezTo>
                <a:cubicBezTo>
                  <a:pt x="8505" y="19440"/>
                  <a:pt x="8235" y="19305"/>
                  <a:pt x="8235" y="19035"/>
                </a:cubicBezTo>
                <a:cubicBezTo>
                  <a:pt x="8235" y="18900"/>
                  <a:pt x="8505" y="18765"/>
                  <a:pt x="8640" y="18765"/>
                </a:cubicBezTo>
                <a:close/>
                <a:moveTo>
                  <a:pt x="9720" y="17685"/>
                </a:moveTo>
                <a:cubicBezTo>
                  <a:pt x="9855" y="17685"/>
                  <a:pt x="10125" y="17820"/>
                  <a:pt x="10125" y="17955"/>
                </a:cubicBezTo>
                <a:cubicBezTo>
                  <a:pt x="10125" y="18225"/>
                  <a:pt x="9855" y="18360"/>
                  <a:pt x="9720" y="18360"/>
                </a:cubicBezTo>
                <a:cubicBezTo>
                  <a:pt x="9585" y="18360"/>
                  <a:pt x="9315" y="18225"/>
                  <a:pt x="9315" y="17955"/>
                </a:cubicBezTo>
                <a:cubicBezTo>
                  <a:pt x="9315" y="17820"/>
                  <a:pt x="9585" y="17685"/>
                  <a:pt x="9720" y="17685"/>
                </a:cubicBezTo>
                <a:close/>
                <a:moveTo>
                  <a:pt x="9720" y="19845"/>
                </a:moveTo>
                <a:cubicBezTo>
                  <a:pt x="9855" y="19845"/>
                  <a:pt x="10125" y="19980"/>
                  <a:pt x="10125" y="20115"/>
                </a:cubicBezTo>
                <a:cubicBezTo>
                  <a:pt x="10125" y="20385"/>
                  <a:pt x="9855" y="20520"/>
                  <a:pt x="9720" y="20520"/>
                </a:cubicBezTo>
                <a:cubicBezTo>
                  <a:pt x="9585" y="20520"/>
                  <a:pt x="9315" y="20385"/>
                  <a:pt x="9315" y="20115"/>
                </a:cubicBezTo>
                <a:cubicBezTo>
                  <a:pt x="9315" y="19980"/>
                  <a:pt x="9585" y="19845"/>
                  <a:pt x="9720" y="19845"/>
                </a:cubicBezTo>
                <a:close/>
                <a:moveTo>
                  <a:pt x="10800" y="18765"/>
                </a:moveTo>
                <a:cubicBezTo>
                  <a:pt x="10935" y="18765"/>
                  <a:pt x="11205" y="18900"/>
                  <a:pt x="11205" y="19035"/>
                </a:cubicBezTo>
                <a:cubicBezTo>
                  <a:pt x="11205" y="19305"/>
                  <a:pt x="10935" y="19440"/>
                  <a:pt x="10800" y="19440"/>
                </a:cubicBezTo>
                <a:cubicBezTo>
                  <a:pt x="10665" y="19440"/>
                  <a:pt x="10395" y="19305"/>
                  <a:pt x="10395" y="19035"/>
                </a:cubicBezTo>
                <a:cubicBezTo>
                  <a:pt x="10395" y="18900"/>
                  <a:pt x="10665" y="18765"/>
                  <a:pt x="10800" y="18765"/>
                </a:cubicBezTo>
                <a:close/>
                <a:moveTo>
                  <a:pt x="6480" y="18765"/>
                </a:moveTo>
                <a:cubicBezTo>
                  <a:pt x="6615" y="18765"/>
                  <a:pt x="6885" y="18900"/>
                  <a:pt x="6885" y="19035"/>
                </a:cubicBezTo>
                <a:cubicBezTo>
                  <a:pt x="6885" y="19305"/>
                  <a:pt x="6615" y="19440"/>
                  <a:pt x="6480" y="19440"/>
                </a:cubicBezTo>
                <a:cubicBezTo>
                  <a:pt x="6345" y="19440"/>
                  <a:pt x="6075" y="19305"/>
                  <a:pt x="6075" y="19035"/>
                </a:cubicBezTo>
                <a:cubicBezTo>
                  <a:pt x="6075" y="18900"/>
                  <a:pt x="6345" y="18765"/>
                  <a:pt x="6480" y="18765"/>
                </a:cubicBezTo>
                <a:close/>
                <a:moveTo>
                  <a:pt x="7560" y="17685"/>
                </a:moveTo>
                <a:cubicBezTo>
                  <a:pt x="7695" y="17685"/>
                  <a:pt x="7965" y="17820"/>
                  <a:pt x="7965" y="17955"/>
                </a:cubicBezTo>
                <a:cubicBezTo>
                  <a:pt x="7965" y="18225"/>
                  <a:pt x="7695" y="18360"/>
                  <a:pt x="7560" y="18360"/>
                </a:cubicBezTo>
                <a:cubicBezTo>
                  <a:pt x="7425" y="18360"/>
                  <a:pt x="7155" y="18225"/>
                  <a:pt x="7155" y="17955"/>
                </a:cubicBezTo>
                <a:cubicBezTo>
                  <a:pt x="7155" y="17820"/>
                  <a:pt x="7425" y="17685"/>
                  <a:pt x="7560" y="17685"/>
                </a:cubicBezTo>
                <a:close/>
                <a:moveTo>
                  <a:pt x="5400" y="17685"/>
                </a:moveTo>
                <a:cubicBezTo>
                  <a:pt x="5535" y="17685"/>
                  <a:pt x="5805" y="17820"/>
                  <a:pt x="5805" y="17955"/>
                </a:cubicBezTo>
                <a:cubicBezTo>
                  <a:pt x="5805" y="18225"/>
                  <a:pt x="5535" y="18360"/>
                  <a:pt x="5400" y="18360"/>
                </a:cubicBezTo>
                <a:cubicBezTo>
                  <a:pt x="5265" y="18360"/>
                  <a:pt x="4995" y="18225"/>
                  <a:pt x="4995" y="17955"/>
                </a:cubicBezTo>
                <a:cubicBezTo>
                  <a:pt x="4995" y="17820"/>
                  <a:pt x="5265" y="17685"/>
                  <a:pt x="5400" y="17685"/>
                </a:cubicBezTo>
                <a:close/>
                <a:moveTo>
                  <a:pt x="18630" y="18225"/>
                </a:moveTo>
                <a:cubicBezTo>
                  <a:pt x="20520" y="16335"/>
                  <a:pt x="21600" y="13635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3635"/>
                  <a:pt x="1080" y="16335"/>
                  <a:pt x="2970" y="18225"/>
                </a:cubicBezTo>
                <a:cubicBezTo>
                  <a:pt x="2970" y="18225"/>
                  <a:pt x="2970" y="18225"/>
                  <a:pt x="2970" y="18225"/>
                </a:cubicBezTo>
                <a:cubicBezTo>
                  <a:pt x="4995" y="20385"/>
                  <a:pt x="7695" y="21600"/>
                  <a:pt x="10800" y="21600"/>
                </a:cubicBezTo>
                <a:cubicBezTo>
                  <a:pt x="13905" y="21600"/>
                  <a:pt x="16605" y="20385"/>
                  <a:pt x="18630" y="18225"/>
                </a:cubicBezTo>
                <a:cubicBezTo>
                  <a:pt x="18630" y="18225"/>
                  <a:pt x="18630" y="18225"/>
                  <a:pt x="18630" y="18225"/>
                </a:cubicBezTo>
                <a:close/>
                <a:moveTo>
                  <a:pt x="20925" y="10395"/>
                </a:moveTo>
                <a:cubicBezTo>
                  <a:pt x="11205" y="10395"/>
                  <a:pt x="11205" y="10395"/>
                  <a:pt x="11205" y="10395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6470" y="945"/>
                  <a:pt x="20655" y="5130"/>
                  <a:pt x="20925" y="10395"/>
                </a:cubicBezTo>
                <a:close/>
                <a:moveTo>
                  <a:pt x="14445" y="20250"/>
                </a:moveTo>
                <a:cubicBezTo>
                  <a:pt x="14445" y="20250"/>
                  <a:pt x="14445" y="20115"/>
                  <a:pt x="14445" y="20115"/>
                </a:cubicBezTo>
                <a:cubicBezTo>
                  <a:pt x="14445" y="19980"/>
                  <a:pt x="14175" y="19845"/>
                  <a:pt x="14040" y="19845"/>
                </a:cubicBezTo>
                <a:cubicBezTo>
                  <a:pt x="13905" y="19845"/>
                  <a:pt x="13635" y="19980"/>
                  <a:pt x="13635" y="20115"/>
                </a:cubicBezTo>
                <a:cubicBezTo>
                  <a:pt x="13635" y="20250"/>
                  <a:pt x="13770" y="20385"/>
                  <a:pt x="13770" y="20385"/>
                </a:cubicBezTo>
                <a:cubicBezTo>
                  <a:pt x="12825" y="20655"/>
                  <a:pt x="11880" y="20925"/>
                  <a:pt x="10800" y="20925"/>
                </a:cubicBezTo>
                <a:cubicBezTo>
                  <a:pt x="9720" y="20925"/>
                  <a:pt x="8775" y="20655"/>
                  <a:pt x="7830" y="20385"/>
                </a:cubicBezTo>
                <a:cubicBezTo>
                  <a:pt x="7830" y="20385"/>
                  <a:pt x="7965" y="20250"/>
                  <a:pt x="7965" y="20115"/>
                </a:cubicBezTo>
                <a:cubicBezTo>
                  <a:pt x="7965" y="19980"/>
                  <a:pt x="7695" y="19845"/>
                  <a:pt x="7560" y="19845"/>
                </a:cubicBezTo>
                <a:cubicBezTo>
                  <a:pt x="7425" y="19845"/>
                  <a:pt x="7155" y="19980"/>
                  <a:pt x="7155" y="20115"/>
                </a:cubicBezTo>
                <a:cubicBezTo>
                  <a:pt x="7155" y="20115"/>
                  <a:pt x="7155" y="20250"/>
                  <a:pt x="7155" y="20250"/>
                </a:cubicBezTo>
                <a:cubicBezTo>
                  <a:pt x="4455" y="19170"/>
                  <a:pt x="2160" y="16875"/>
                  <a:pt x="1215" y="14040"/>
                </a:cubicBezTo>
                <a:cubicBezTo>
                  <a:pt x="1350" y="13905"/>
                  <a:pt x="1485" y="13770"/>
                  <a:pt x="1485" y="13635"/>
                </a:cubicBezTo>
                <a:cubicBezTo>
                  <a:pt x="1485" y="13500"/>
                  <a:pt x="1215" y="13365"/>
                  <a:pt x="1080" y="13365"/>
                </a:cubicBezTo>
                <a:cubicBezTo>
                  <a:pt x="1080" y="13365"/>
                  <a:pt x="1080" y="13365"/>
                  <a:pt x="1080" y="13365"/>
                </a:cubicBezTo>
                <a:cubicBezTo>
                  <a:pt x="945" y="12825"/>
                  <a:pt x="810" y="12285"/>
                  <a:pt x="810" y="11745"/>
                </a:cubicBezTo>
                <a:cubicBezTo>
                  <a:pt x="810" y="11745"/>
                  <a:pt x="945" y="11880"/>
                  <a:pt x="1080" y="11880"/>
                </a:cubicBezTo>
                <a:cubicBezTo>
                  <a:pt x="1215" y="11880"/>
                  <a:pt x="1485" y="11745"/>
                  <a:pt x="1485" y="11475"/>
                </a:cubicBezTo>
                <a:cubicBezTo>
                  <a:pt x="1485" y="11340"/>
                  <a:pt x="1215" y="11205"/>
                  <a:pt x="1080" y="11205"/>
                </a:cubicBezTo>
                <a:cubicBezTo>
                  <a:pt x="945" y="11205"/>
                  <a:pt x="810" y="11205"/>
                  <a:pt x="675" y="11475"/>
                </a:cubicBezTo>
                <a:cubicBezTo>
                  <a:pt x="675" y="11205"/>
                  <a:pt x="675" y="11070"/>
                  <a:pt x="675" y="10800"/>
                </a:cubicBezTo>
                <a:cubicBezTo>
                  <a:pt x="675" y="10395"/>
                  <a:pt x="810" y="9990"/>
                  <a:pt x="810" y="9585"/>
                </a:cubicBezTo>
                <a:cubicBezTo>
                  <a:pt x="810" y="9720"/>
                  <a:pt x="945" y="9720"/>
                  <a:pt x="1080" y="9720"/>
                </a:cubicBezTo>
                <a:cubicBezTo>
                  <a:pt x="1215" y="9720"/>
                  <a:pt x="1485" y="9585"/>
                  <a:pt x="1485" y="9315"/>
                </a:cubicBezTo>
                <a:cubicBezTo>
                  <a:pt x="1485" y="9180"/>
                  <a:pt x="1215" y="9045"/>
                  <a:pt x="1080" y="9045"/>
                </a:cubicBezTo>
                <a:cubicBezTo>
                  <a:pt x="945" y="9045"/>
                  <a:pt x="945" y="9045"/>
                  <a:pt x="810" y="9045"/>
                </a:cubicBezTo>
                <a:cubicBezTo>
                  <a:pt x="945" y="8505"/>
                  <a:pt x="1080" y="7965"/>
                  <a:pt x="1215" y="7425"/>
                </a:cubicBezTo>
                <a:cubicBezTo>
                  <a:pt x="1350" y="7425"/>
                  <a:pt x="1485" y="7290"/>
                  <a:pt x="1485" y="7155"/>
                </a:cubicBezTo>
                <a:cubicBezTo>
                  <a:pt x="1485" y="7155"/>
                  <a:pt x="1485" y="7155"/>
                  <a:pt x="1485" y="7155"/>
                </a:cubicBezTo>
                <a:cubicBezTo>
                  <a:pt x="1485" y="6750"/>
                  <a:pt x="1620" y="6480"/>
                  <a:pt x="1755" y="6210"/>
                </a:cubicBezTo>
                <a:cubicBezTo>
                  <a:pt x="1890" y="6345"/>
                  <a:pt x="2025" y="6480"/>
                  <a:pt x="2160" y="6480"/>
                </a:cubicBezTo>
                <a:cubicBezTo>
                  <a:pt x="2295" y="6480"/>
                  <a:pt x="2565" y="6345"/>
                  <a:pt x="2565" y="6075"/>
                </a:cubicBezTo>
                <a:cubicBezTo>
                  <a:pt x="2565" y="5940"/>
                  <a:pt x="2295" y="5805"/>
                  <a:pt x="2160" y="5805"/>
                </a:cubicBezTo>
                <a:cubicBezTo>
                  <a:pt x="2160" y="5805"/>
                  <a:pt x="2160" y="5805"/>
                  <a:pt x="2025" y="5805"/>
                </a:cubicBezTo>
                <a:cubicBezTo>
                  <a:pt x="2970" y="4185"/>
                  <a:pt x="4455" y="2700"/>
                  <a:pt x="6075" y="1890"/>
                </a:cubicBezTo>
                <a:cubicBezTo>
                  <a:pt x="6210" y="2025"/>
                  <a:pt x="6345" y="2160"/>
                  <a:pt x="6480" y="2160"/>
                </a:cubicBezTo>
                <a:cubicBezTo>
                  <a:pt x="6615" y="2160"/>
                  <a:pt x="6885" y="2025"/>
                  <a:pt x="6885" y="1755"/>
                </a:cubicBezTo>
                <a:cubicBezTo>
                  <a:pt x="6885" y="1755"/>
                  <a:pt x="6750" y="1620"/>
                  <a:pt x="6750" y="1620"/>
                </a:cubicBezTo>
                <a:cubicBezTo>
                  <a:pt x="7560" y="1215"/>
                  <a:pt x="8505" y="945"/>
                  <a:pt x="9315" y="810"/>
                </a:cubicBezTo>
                <a:cubicBezTo>
                  <a:pt x="9450" y="945"/>
                  <a:pt x="9585" y="1080"/>
                  <a:pt x="9720" y="1080"/>
                </a:cubicBezTo>
                <a:cubicBezTo>
                  <a:pt x="9855" y="1080"/>
                  <a:pt x="10125" y="945"/>
                  <a:pt x="10125" y="810"/>
                </a:cubicBezTo>
                <a:cubicBezTo>
                  <a:pt x="10260" y="675"/>
                  <a:pt x="10260" y="675"/>
                  <a:pt x="10395" y="675"/>
                </a:cubicBezTo>
                <a:cubicBezTo>
                  <a:pt x="10395" y="11205"/>
                  <a:pt x="10395" y="11205"/>
                  <a:pt x="10395" y="11205"/>
                </a:cubicBezTo>
                <a:cubicBezTo>
                  <a:pt x="10800" y="11205"/>
                  <a:pt x="10800" y="11205"/>
                  <a:pt x="10800" y="11205"/>
                </a:cubicBezTo>
                <a:cubicBezTo>
                  <a:pt x="11205" y="11205"/>
                  <a:pt x="11205" y="11205"/>
                  <a:pt x="11205" y="11205"/>
                </a:cubicBezTo>
                <a:cubicBezTo>
                  <a:pt x="11880" y="11205"/>
                  <a:pt x="11880" y="11205"/>
                  <a:pt x="11880" y="11205"/>
                </a:cubicBezTo>
                <a:cubicBezTo>
                  <a:pt x="14040" y="11205"/>
                  <a:pt x="14040" y="11205"/>
                  <a:pt x="14040" y="11205"/>
                </a:cubicBezTo>
                <a:cubicBezTo>
                  <a:pt x="16200" y="11205"/>
                  <a:pt x="16200" y="11205"/>
                  <a:pt x="16200" y="11205"/>
                </a:cubicBezTo>
                <a:cubicBezTo>
                  <a:pt x="18360" y="11205"/>
                  <a:pt x="18360" y="11205"/>
                  <a:pt x="18360" y="11205"/>
                </a:cubicBezTo>
                <a:cubicBezTo>
                  <a:pt x="20520" y="11205"/>
                  <a:pt x="20520" y="11205"/>
                  <a:pt x="20520" y="11205"/>
                </a:cubicBezTo>
                <a:cubicBezTo>
                  <a:pt x="20925" y="11205"/>
                  <a:pt x="20925" y="11205"/>
                  <a:pt x="20925" y="11205"/>
                </a:cubicBezTo>
                <a:cubicBezTo>
                  <a:pt x="20925" y="11205"/>
                  <a:pt x="20925" y="11340"/>
                  <a:pt x="20925" y="11475"/>
                </a:cubicBezTo>
                <a:cubicBezTo>
                  <a:pt x="20790" y="11205"/>
                  <a:pt x="20655" y="11205"/>
                  <a:pt x="20520" y="11205"/>
                </a:cubicBezTo>
                <a:cubicBezTo>
                  <a:pt x="20385" y="11205"/>
                  <a:pt x="20115" y="11340"/>
                  <a:pt x="20115" y="11475"/>
                </a:cubicBezTo>
                <a:cubicBezTo>
                  <a:pt x="20115" y="11745"/>
                  <a:pt x="20385" y="11880"/>
                  <a:pt x="20520" y="11880"/>
                </a:cubicBezTo>
                <a:cubicBezTo>
                  <a:pt x="20655" y="11880"/>
                  <a:pt x="20790" y="11745"/>
                  <a:pt x="20790" y="11745"/>
                </a:cubicBezTo>
                <a:cubicBezTo>
                  <a:pt x="20790" y="12285"/>
                  <a:pt x="20655" y="12825"/>
                  <a:pt x="20520" y="13365"/>
                </a:cubicBezTo>
                <a:cubicBezTo>
                  <a:pt x="20520" y="13365"/>
                  <a:pt x="20520" y="13365"/>
                  <a:pt x="20520" y="13365"/>
                </a:cubicBezTo>
                <a:cubicBezTo>
                  <a:pt x="20385" y="13365"/>
                  <a:pt x="20115" y="13500"/>
                  <a:pt x="20115" y="13635"/>
                </a:cubicBezTo>
                <a:cubicBezTo>
                  <a:pt x="20115" y="13770"/>
                  <a:pt x="20250" y="13905"/>
                  <a:pt x="20385" y="14040"/>
                </a:cubicBezTo>
                <a:cubicBezTo>
                  <a:pt x="19440" y="16875"/>
                  <a:pt x="17145" y="19170"/>
                  <a:pt x="14445" y="20250"/>
                </a:cubicBezTo>
                <a:close/>
                <a:moveTo>
                  <a:pt x="11880" y="17685"/>
                </a:moveTo>
                <a:cubicBezTo>
                  <a:pt x="12015" y="17685"/>
                  <a:pt x="12285" y="17820"/>
                  <a:pt x="12285" y="17955"/>
                </a:cubicBezTo>
                <a:cubicBezTo>
                  <a:pt x="12285" y="18225"/>
                  <a:pt x="12015" y="18360"/>
                  <a:pt x="11880" y="18360"/>
                </a:cubicBezTo>
                <a:cubicBezTo>
                  <a:pt x="11745" y="18360"/>
                  <a:pt x="11475" y="18225"/>
                  <a:pt x="11475" y="17955"/>
                </a:cubicBezTo>
                <a:cubicBezTo>
                  <a:pt x="11475" y="17820"/>
                  <a:pt x="11745" y="17685"/>
                  <a:pt x="11880" y="17685"/>
                </a:cubicBezTo>
                <a:close/>
                <a:moveTo>
                  <a:pt x="11880" y="19845"/>
                </a:moveTo>
                <a:cubicBezTo>
                  <a:pt x="12015" y="19845"/>
                  <a:pt x="12285" y="19980"/>
                  <a:pt x="12285" y="20115"/>
                </a:cubicBezTo>
                <a:cubicBezTo>
                  <a:pt x="12285" y="20385"/>
                  <a:pt x="12015" y="20520"/>
                  <a:pt x="11880" y="20520"/>
                </a:cubicBezTo>
                <a:cubicBezTo>
                  <a:pt x="11745" y="20520"/>
                  <a:pt x="11475" y="20385"/>
                  <a:pt x="11475" y="20115"/>
                </a:cubicBezTo>
                <a:cubicBezTo>
                  <a:pt x="11475" y="19980"/>
                  <a:pt x="11745" y="19845"/>
                  <a:pt x="11880" y="19845"/>
                </a:cubicBezTo>
                <a:close/>
                <a:moveTo>
                  <a:pt x="12960" y="18765"/>
                </a:moveTo>
                <a:cubicBezTo>
                  <a:pt x="13095" y="18765"/>
                  <a:pt x="13365" y="18900"/>
                  <a:pt x="13365" y="19035"/>
                </a:cubicBezTo>
                <a:cubicBezTo>
                  <a:pt x="13365" y="19305"/>
                  <a:pt x="13095" y="19440"/>
                  <a:pt x="12960" y="19440"/>
                </a:cubicBezTo>
                <a:cubicBezTo>
                  <a:pt x="12825" y="19440"/>
                  <a:pt x="12555" y="19305"/>
                  <a:pt x="12555" y="19035"/>
                </a:cubicBezTo>
                <a:cubicBezTo>
                  <a:pt x="12555" y="18900"/>
                  <a:pt x="12825" y="18765"/>
                  <a:pt x="12960" y="18765"/>
                </a:cubicBezTo>
                <a:close/>
                <a:moveTo>
                  <a:pt x="15120" y="18765"/>
                </a:moveTo>
                <a:cubicBezTo>
                  <a:pt x="15255" y="18765"/>
                  <a:pt x="15525" y="18900"/>
                  <a:pt x="15525" y="19035"/>
                </a:cubicBezTo>
                <a:cubicBezTo>
                  <a:pt x="15525" y="19305"/>
                  <a:pt x="15255" y="19440"/>
                  <a:pt x="15120" y="19440"/>
                </a:cubicBezTo>
                <a:cubicBezTo>
                  <a:pt x="14985" y="19440"/>
                  <a:pt x="14715" y="19305"/>
                  <a:pt x="14715" y="19035"/>
                </a:cubicBezTo>
                <a:cubicBezTo>
                  <a:pt x="14715" y="18900"/>
                  <a:pt x="14985" y="18765"/>
                  <a:pt x="15120" y="18765"/>
                </a:cubicBezTo>
                <a:close/>
                <a:moveTo>
                  <a:pt x="14040" y="17685"/>
                </a:moveTo>
                <a:cubicBezTo>
                  <a:pt x="14175" y="17685"/>
                  <a:pt x="14445" y="17820"/>
                  <a:pt x="14445" y="17955"/>
                </a:cubicBezTo>
                <a:cubicBezTo>
                  <a:pt x="14445" y="18225"/>
                  <a:pt x="14175" y="18360"/>
                  <a:pt x="14040" y="18360"/>
                </a:cubicBezTo>
                <a:cubicBezTo>
                  <a:pt x="13905" y="18360"/>
                  <a:pt x="13635" y="18225"/>
                  <a:pt x="13635" y="17955"/>
                </a:cubicBezTo>
                <a:cubicBezTo>
                  <a:pt x="13635" y="17820"/>
                  <a:pt x="13905" y="17685"/>
                  <a:pt x="14040" y="17685"/>
                </a:cubicBezTo>
                <a:close/>
                <a:moveTo>
                  <a:pt x="16200" y="17685"/>
                </a:moveTo>
                <a:cubicBezTo>
                  <a:pt x="16335" y="17685"/>
                  <a:pt x="16605" y="17820"/>
                  <a:pt x="16605" y="17955"/>
                </a:cubicBezTo>
                <a:cubicBezTo>
                  <a:pt x="16605" y="18225"/>
                  <a:pt x="16335" y="18360"/>
                  <a:pt x="16200" y="18360"/>
                </a:cubicBezTo>
                <a:cubicBezTo>
                  <a:pt x="16065" y="18360"/>
                  <a:pt x="15795" y="18225"/>
                  <a:pt x="15795" y="17955"/>
                </a:cubicBezTo>
                <a:cubicBezTo>
                  <a:pt x="15795" y="17820"/>
                  <a:pt x="16065" y="17685"/>
                  <a:pt x="16200" y="176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51" name="Freeform 1092"/>
          <p:cNvSpPr/>
          <p:nvPr/>
        </p:nvSpPr>
        <p:spPr>
          <a:xfrm>
            <a:off x="4000500" y="8172450"/>
            <a:ext cx="1098771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0" h="21600" extrusionOk="0">
                <a:moveTo>
                  <a:pt x="8586" y="1080"/>
                </a:moveTo>
                <a:cubicBezTo>
                  <a:pt x="8720" y="1080"/>
                  <a:pt x="8989" y="1215"/>
                  <a:pt x="8989" y="1485"/>
                </a:cubicBezTo>
                <a:cubicBezTo>
                  <a:pt x="8989" y="1620"/>
                  <a:pt x="8720" y="1755"/>
                  <a:pt x="8586" y="1755"/>
                </a:cubicBezTo>
                <a:cubicBezTo>
                  <a:pt x="8452" y="1755"/>
                  <a:pt x="8184" y="1620"/>
                  <a:pt x="8184" y="1485"/>
                </a:cubicBezTo>
                <a:cubicBezTo>
                  <a:pt x="8184" y="1215"/>
                  <a:pt x="8452" y="1080"/>
                  <a:pt x="8586" y="1080"/>
                </a:cubicBezTo>
                <a:close/>
                <a:moveTo>
                  <a:pt x="7513" y="2160"/>
                </a:moveTo>
                <a:cubicBezTo>
                  <a:pt x="7647" y="2160"/>
                  <a:pt x="7916" y="2295"/>
                  <a:pt x="7916" y="2565"/>
                </a:cubicBezTo>
                <a:cubicBezTo>
                  <a:pt x="7916" y="2700"/>
                  <a:pt x="7647" y="2835"/>
                  <a:pt x="7513" y="2835"/>
                </a:cubicBezTo>
                <a:cubicBezTo>
                  <a:pt x="7379" y="2835"/>
                  <a:pt x="7111" y="2700"/>
                  <a:pt x="7111" y="2565"/>
                </a:cubicBezTo>
                <a:cubicBezTo>
                  <a:pt x="7111" y="2295"/>
                  <a:pt x="7379" y="2160"/>
                  <a:pt x="7513" y="2160"/>
                </a:cubicBezTo>
                <a:close/>
                <a:moveTo>
                  <a:pt x="5366" y="4320"/>
                </a:moveTo>
                <a:cubicBezTo>
                  <a:pt x="5501" y="4320"/>
                  <a:pt x="5769" y="4455"/>
                  <a:pt x="5769" y="4725"/>
                </a:cubicBezTo>
                <a:cubicBezTo>
                  <a:pt x="5769" y="4860"/>
                  <a:pt x="5501" y="4995"/>
                  <a:pt x="5366" y="4995"/>
                </a:cubicBezTo>
                <a:cubicBezTo>
                  <a:pt x="5232" y="4995"/>
                  <a:pt x="4964" y="4860"/>
                  <a:pt x="4964" y="4725"/>
                </a:cubicBezTo>
                <a:cubicBezTo>
                  <a:pt x="4964" y="4455"/>
                  <a:pt x="5232" y="4320"/>
                  <a:pt x="5366" y="4320"/>
                </a:cubicBezTo>
                <a:close/>
                <a:moveTo>
                  <a:pt x="4293" y="3240"/>
                </a:moveTo>
                <a:cubicBezTo>
                  <a:pt x="4427" y="3240"/>
                  <a:pt x="4696" y="3375"/>
                  <a:pt x="4696" y="3645"/>
                </a:cubicBezTo>
                <a:cubicBezTo>
                  <a:pt x="4696" y="3780"/>
                  <a:pt x="4427" y="3915"/>
                  <a:pt x="4293" y="3915"/>
                </a:cubicBezTo>
                <a:cubicBezTo>
                  <a:pt x="4159" y="3915"/>
                  <a:pt x="3891" y="3780"/>
                  <a:pt x="3891" y="3645"/>
                </a:cubicBezTo>
                <a:cubicBezTo>
                  <a:pt x="3891" y="3375"/>
                  <a:pt x="4159" y="3240"/>
                  <a:pt x="4293" y="3240"/>
                </a:cubicBezTo>
                <a:close/>
                <a:moveTo>
                  <a:pt x="4293" y="5400"/>
                </a:moveTo>
                <a:cubicBezTo>
                  <a:pt x="4427" y="5400"/>
                  <a:pt x="4696" y="5535"/>
                  <a:pt x="4696" y="5805"/>
                </a:cubicBezTo>
                <a:cubicBezTo>
                  <a:pt x="4696" y="5940"/>
                  <a:pt x="4427" y="6075"/>
                  <a:pt x="4293" y="6075"/>
                </a:cubicBezTo>
                <a:cubicBezTo>
                  <a:pt x="4159" y="6075"/>
                  <a:pt x="3891" y="5940"/>
                  <a:pt x="3891" y="5805"/>
                </a:cubicBezTo>
                <a:cubicBezTo>
                  <a:pt x="3891" y="5535"/>
                  <a:pt x="4159" y="5400"/>
                  <a:pt x="4293" y="5400"/>
                </a:cubicBezTo>
                <a:close/>
                <a:moveTo>
                  <a:pt x="7513" y="4320"/>
                </a:moveTo>
                <a:cubicBezTo>
                  <a:pt x="7647" y="4320"/>
                  <a:pt x="7916" y="4455"/>
                  <a:pt x="7916" y="4725"/>
                </a:cubicBezTo>
                <a:cubicBezTo>
                  <a:pt x="7916" y="4860"/>
                  <a:pt x="7647" y="4995"/>
                  <a:pt x="7513" y="4995"/>
                </a:cubicBezTo>
                <a:cubicBezTo>
                  <a:pt x="7379" y="4995"/>
                  <a:pt x="7111" y="4860"/>
                  <a:pt x="7111" y="4725"/>
                </a:cubicBezTo>
                <a:cubicBezTo>
                  <a:pt x="7111" y="4455"/>
                  <a:pt x="7379" y="4320"/>
                  <a:pt x="7513" y="4320"/>
                </a:cubicBezTo>
                <a:close/>
                <a:moveTo>
                  <a:pt x="8586" y="3240"/>
                </a:moveTo>
                <a:cubicBezTo>
                  <a:pt x="8720" y="3240"/>
                  <a:pt x="8989" y="3375"/>
                  <a:pt x="8989" y="3645"/>
                </a:cubicBezTo>
                <a:cubicBezTo>
                  <a:pt x="8989" y="3780"/>
                  <a:pt x="8720" y="3915"/>
                  <a:pt x="8586" y="3915"/>
                </a:cubicBezTo>
                <a:cubicBezTo>
                  <a:pt x="8452" y="3915"/>
                  <a:pt x="8184" y="3780"/>
                  <a:pt x="8184" y="3645"/>
                </a:cubicBezTo>
                <a:cubicBezTo>
                  <a:pt x="8184" y="3375"/>
                  <a:pt x="8452" y="3240"/>
                  <a:pt x="8586" y="3240"/>
                </a:cubicBezTo>
                <a:close/>
                <a:moveTo>
                  <a:pt x="6440" y="3240"/>
                </a:moveTo>
                <a:cubicBezTo>
                  <a:pt x="6574" y="3240"/>
                  <a:pt x="6842" y="3375"/>
                  <a:pt x="6842" y="3645"/>
                </a:cubicBezTo>
                <a:cubicBezTo>
                  <a:pt x="6842" y="3780"/>
                  <a:pt x="6574" y="3915"/>
                  <a:pt x="6440" y="3915"/>
                </a:cubicBezTo>
                <a:cubicBezTo>
                  <a:pt x="6306" y="3915"/>
                  <a:pt x="6037" y="3780"/>
                  <a:pt x="6037" y="3645"/>
                </a:cubicBezTo>
                <a:cubicBezTo>
                  <a:pt x="6037" y="3375"/>
                  <a:pt x="6306" y="3240"/>
                  <a:pt x="6440" y="3240"/>
                </a:cubicBezTo>
                <a:close/>
                <a:moveTo>
                  <a:pt x="8586" y="5400"/>
                </a:moveTo>
                <a:cubicBezTo>
                  <a:pt x="8720" y="5400"/>
                  <a:pt x="8989" y="5535"/>
                  <a:pt x="8989" y="5805"/>
                </a:cubicBezTo>
                <a:cubicBezTo>
                  <a:pt x="8989" y="5940"/>
                  <a:pt x="8720" y="6075"/>
                  <a:pt x="8586" y="6075"/>
                </a:cubicBezTo>
                <a:cubicBezTo>
                  <a:pt x="8452" y="6075"/>
                  <a:pt x="8184" y="5940"/>
                  <a:pt x="8184" y="5805"/>
                </a:cubicBezTo>
                <a:cubicBezTo>
                  <a:pt x="8184" y="5535"/>
                  <a:pt x="8452" y="5400"/>
                  <a:pt x="8586" y="5400"/>
                </a:cubicBezTo>
                <a:close/>
                <a:moveTo>
                  <a:pt x="6440" y="5400"/>
                </a:moveTo>
                <a:cubicBezTo>
                  <a:pt x="6574" y="5400"/>
                  <a:pt x="6842" y="5535"/>
                  <a:pt x="6842" y="5805"/>
                </a:cubicBezTo>
                <a:cubicBezTo>
                  <a:pt x="6842" y="5940"/>
                  <a:pt x="6574" y="6075"/>
                  <a:pt x="6440" y="6075"/>
                </a:cubicBezTo>
                <a:cubicBezTo>
                  <a:pt x="6306" y="6075"/>
                  <a:pt x="6037" y="5940"/>
                  <a:pt x="6037" y="5805"/>
                </a:cubicBezTo>
                <a:cubicBezTo>
                  <a:pt x="6037" y="5535"/>
                  <a:pt x="6306" y="5400"/>
                  <a:pt x="6440" y="5400"/>
                </a:cubicBezTo>
                <a:close/>
                <a:moveTo>
                  <a:pt x="3220" y="6480"/>
                </a:moveTo>
                <a:cubicBezTo>
                  <a:pt x="3354" y="6480"/>
                  <a:pt x="3622" y="6615"/>
                  <a:pt x="3622" y="6885"/>
                </a:cubicBezTo>
                <a:cubicBezTo>
                  <a:pt x="3622" y="7020"/>
                  <a:pt x="3354" y="7155"/>
                  <a:pt x="3220" y="7155"/>
                </a:cubicBezTo>
                <a:cubicBezTo>
                  <a:pt x="3086" y="7155"/>
                  <a:pt x="2817" y="7020"/>
                  <a:pt x="2817" y="6885"/>
                </a:cubicBezTo>
                <a:cubicBezTo>
                  <a:pt x="2817" y="6615"/>
                  <a:pt x="3086" y="6480"/>
                  <a:pt x="3220" y="6480"/>
                </a:cubicBezTo>
                <a:close/>
                <a:moveTo>
                  <a:pt x="5366" y="6480"/>
                </a:moveTo>
                <a:cubicBezTo>
                  <a:pt x="5501" y="6480"/>
                  <a:pt x="5769" y="6615"/>
                  <a:pt x="5769" y="6885"/>
                </a:cubicBezTo>
                <a:cubicBezTo>
                  <a:pt x="5769" y="7020"/>
                  <a:pt x="5501" y="7155"/>
                  <a:pt x="5366" y="7155"/>
                </a:cubicBezTo>
                <a:cubicBezTo>
                  <a:pt x="5232" y="7155"/>
                  <a:pt x="4964" y="7020"/>
                  <a:pt x="4964" y="6885"/>
                </a:cubicBezTo>
                <a:cubicBezTo>
                  <a:pt x="4964" y="6615"/>
                  <a:pt x="5232" y="6480"/>
                  <a:pt x="5366" y="6480"/>
                </a:cubicBezTo>
                <a:close/>
                <a:moveTo>
                  <a:pt x="7513" y="6480"/>
                </a:moveTo>
                <a:cubicBezTo>
                  <a:pt x="7647" y="6480"/>
                  <a:pt x="7916" y="6615"/>
                  <a:pt x="7916" y="6885"/>
                </a:cubicBezTo>
                <a:cubicBezTo>
                  <a:pt x="7916" y="7020"/>
                  <a:pt x="7647" y="7155"/>
                  <a:pt x="7513" y="7155"/>
                </a:cubicBezTo>
                <a:cubicBezTo>
                  <a:pt x="7379" y="7155"/>
                  <a:pt x="7111" y="7020"/>
                  <a:pt x="7111" y="6885"/>
                </a:cubicBezTo>
                <a:cubicBezTo>
                  <a:pt x="7111" y="6615"/>
                  <a:pt x="7379" y="6480"/>
                  <a:pt x="7513" y="6480"/>
                </a:cubicBezTo>
                <a:close/>
                <a:moveTo>
                  <a:pt x="3220" y="8640"/>
                </a:moveTo>
                <a:cubicBezTo>
                  <a:pt x="3354" y="8640"/>
                  <a:pt x="3622" y="8775"/>
                  <a:pt x="3622" y="9045"/>
                </a:cubicBezTo>
                <a:cubicBezTo>
                  <a:pt x="3622" y="9180"/>
                  <a:pt x="3354" y="9315"/>
                  <a:pt x="3220" y="9315"/>
                </a:cubicBezTo>
                <a:cubicBezTo>
                  <a:pt x="3086" y="9315"/>
                  <a:pt x="2817" y="9180"/>
                  <a:pt x="2817" y="9045"/>
                </a:cubicBezTo>
                <a:cubicBezTo>
                  <a:pt x="2817" y="8775"/>
                  <a:pt x="3086" y="8640"/>
                  <a:pt x="3220" y="8640"/>
                </a:cubicBezTo>
                <a:close/>
                <a:moveTo>
                  <a:pt x="2147" y="7560"/>
                </a:moveTo>
                <a:cubicBezTo>
                  <a:pt x="2281" y="7560"/>
                  <a:pt x="2549" y="7695"/>
                  <a:pt x="2549" y="7965"/>
                </a:cubicBezTo>
                <a:cubicBezTo>
                  <a:pt x="2549" y="8100"/>
                  <a:pt x="2281" y="8235"/>
                  <a:pt x="2147" y="8235"/>
                </a:cubicBezTo>
                <a:cubicBezTo>
                  <a:pt x="2012" y="8235"/>
                  <a:pt x="1744" y="8100"/>
                  <a:pt x="1744" y="7965"/>
                </a:cubicBezTo>
                <a:cubicBezTo>
                  <a:pt x="1744" y="7695"/>
                  <a:pt x="2012" y="7560"/>
                  <a:pt x="2147" y="7560"/>
                </a:cubicBezTo>
                <a:close/>
                <a:moveTo>
                  <a:pt x="5366" y="8640"/>
                </a:moveTo>
                <a:cubicBezTo>
                  <a:pt x="5501" y="8640"/>
                  <a:pt x="5769" y="8775"/>
                  <a:pt x="5769" y="9045"/>
                </a:cubicBezTo>
                <a:cubicBezTo>
                  <a:pt x="5769" y="9180"/>
                  <a:pt x="5501" y="9315"/>
                  <a:pt x="5366" y="9315"/>
                </a:cubicBezTo>
                <a:cubicBezTo>
                  <a:pt x="5232" y="9315"/>
                  <a:pt x="4964" y="9180"/>
                  <a:pt x="4964" y="9045"/>
                </a:cubicBezTo>
                <a:cubicBezTo>
                  <a:pt x="4964" y="8775"/>
                  <a:pt x="5232" y="8640"/>
                  <a:pt x="5366" y="8640"/>
                </a:cubicBezTo>
                <a:close/>
                <a:moveTo>
                  <a:pt x="4293" y="7560"/>
                </a:moveTo>
                <a:cubicBezTo>
                  <a:pt x="4427" y="7560"/>
                  <a:pt x="4696" y="7695"/>
                  <a:pt x="4696" y="7965"/>
                </a:cubicBezTo>
                <a:cubicBezTo>
                  <a:pt x="4696" y="8100"/>
                  <a:pt x="4427" y="8235"/>
                  <a:pt x="4293" y="8235"/>
                </a:cubicBezTo>
                <a:cubicBezTo>
                  <a:pt x="4159" y="8235"/>
                  <a:pt x="3891" y="8100"/>
                  <a:pt x="3891" y="7965"/>
                </a:cubicBezTo>
                <a:cubicBezTo>
                  <a:pt x="3891" y="7695"/>
                  <a:pt x="4159" y="7560"/>
                  <a:pt x="4293" y="7560"/>
                </a:cubicBezTo>
                <a:close/>
                <a:moveTo>
                  <a:pt x="7513" y="8640"/>
                </a:moveTo>
                <a:cubicBezTo>
                  <a:pt x="7647" y="8640"/>
                  <a:pt x="7916" y="8775"/>
                  <a:pt x="7916" y="9045"/>
                </a:cubicBezTo>
                <a:cubicBezTo>
                  <a:pt x="7916" y="9180"/>
                  <a:pt x="7647" y="9315"/>
                  <a:pt x="7513" y="9315"/>
                </a:cubicBezTo>
                <a:cubicBezTo>
                  <a:pt x="7379" y="9315"/>
                  <a:pt x="7111" y="9180"/>
                  <a:pt x="7111" y="9045"/>
                </a:cubicBezTo>
                <a:cubicBezTo>
                  <a:pt x="7111" y="8775"/>
                  <a:pt x="7379" y="8640"/>
                  <a:pt x="7513" y="8640"/>
                </a:cubicBezTo>
                <a:close/>
                <a:moveTo>
                  <a:pt x="8586" y="7560"/>
                </a:moveTo>
                <a:cubicBezTo>
                  <a:pt x="8720" y="7560"/>
                  <a:pt x="8989" y="7695"/>
                  <a:pt x="8989" y="7965"/>
                </a:cubicBezTo>
                <a:cubicBezTo>
                  <a:pt x="8989" y="8100"/>
                  <a:pt x="8720" y="8235"/>
                  <a:pt x="8586" y="8235"/>
                </a:cubicBezTo>
                <a:cubicBezTo>
                  <a:pt x="8452" y="8235"/>
                  <a:pt x="8184" y="8100"/>
                  <a:pt x="8184" y="7965"/>
                </a:cubicBezTo>
                <a:cubicBezTo>
                  <a:pt x="8184" y="7695"/>
                  <a:pt x="8452" y="7560"/>
                  <a:pt x="8586" y="7560"/>
                </a:cubicBezTo>
                <a:close/>
                <a:moveTo>
                  <a:pt x="6440" y="7560"/>
                </a:moveTo>
                <a:cubicBezTo>
                  <a:pt x="6574" y="7560"/>
                  <a:pt x="6842" y="7695"/>
                  <a:pt x="6842" y="7965"/>
                </a:cubicBezTo>
                <a:cubicBezTo>
                  <a:pt x="6842" y="8100"/>
                  <a:pt x="6574" y="8235"/>
                  <a:pt x="6440" y="8235"/>
                </a:cubicBezTo>
                <a:cubicBezTo>
                  <a:pt x="6306" y="8235"/>
                  <a:pt x="6037" y="8100"/>
                  <a:pt x="6037" y="7965"/>
                </a:cubicBezTo>
                <a:cubicBezTo>
                  <a:pt x="6037" y="7695"/>
                  <a:pt x="6306" y="7560"/>
                  <a:pt x="6440" y="7560"/>
                </a:cubicBezTo>
                <a:close/>
                <a:moveTo>
                  <a:pt x="10330" y="0"/>
                </a:moveTo>
                <a:cubicBezTo>
                  <a:pt x="9928" y="0"/>
                  <a:pt x="9928" y="0"/>
                  <a:pt x="9928" y="0"/>
                </a:cubicBezTo>
                <a:cubicBezTo>
                  <a:pt x="4696" y="405"/>
                  <a:pt x="402" y="4725"/>
                  <a:pt x="0" y="9990"/>
                </a:cubicBezTo>
                <a:cubicBezTo>
                  <a:pt x="0" y="10395"/>
                  <a:pt x="0" y="10395"/>
                  <a:pt x="0" y="10395"/>
                </a:cubicBezTo>
                <a:cubicBezTo>
                  <a:pt x="10330" y="10395"/>
                  <a:pt x="10330" y="10395"/>
                  <a:pt x="10330" y="10395"/>
                </a:cubicBezTo>
                <a:lnTo>
                  <a:pt x="10330" y="0"/>
                </a:lnTo>
                <a:close/>
                <a:moveTo>
                  <a:pt x="9660" y="9720"/>
                </a:moveTo>
                <a:cubicBezTo>
                  <a:pt x="805" y="9720"/>
                  <a:pt x="805" y="9720"/>
                  <a:pt x="805" y="9720"/>
                </a:cubicBezTo>
                <a:cubicBezTo>
                  <a:pt x="805" y="9585"/>
                  <a:pt x="805" y="9450"/>
                  <a:pt x="805" y="9315"/>
                </a:cubicBezTo>
                <a:cubicBezTo>
                  <a:pt x="939" y="9315"/>
                  <a:pt x="939" y="9315"/>
                  <a:pt x="1073" y="9315"/>
                </a:cubicBezTo>
                <a:cubicBezTo>
                  <a:pt x="1207" y="9315"/>
                  <a:pt x="1476" y="9180"/>
                  <a:pt x="1476" y="9045"/>
                </a:cubicBezTo>
                <a:cubicBezTo>
                  <a:pt x="1476" y="8775"/>
                  <a:pt x="1207" y="8640"/>
                  <a:pt x="1073" y="8640"/>
                </a:cubicBezTo>
                <a:cubicBezTo>
                  <a:pt x="1073" y="8640"/>
                  <a:pt x="939" y="8640"/>
                  <a:pt x="939" y="8640"/>
                </a:cubicBezTo>
                <a:cubicBezTo>
                  <a:pt x="1207" y="7695"/>
                  <a:pt x="1476" y="6885"/>
                  <a:pt x="1878" y="6075"/>
                </a:cubicBezTo>
                <a:cubicBezTo>
                  <a:pt x="2012" y="6075"/>
                  <a:pt x="2012" y="6075"/>
                  <a:pt x="2147" y="6075"/>
                </a:cubicBezTo>
                <a:cubicBezTo>
                  <a:pt x="2281" y="6075"/>
                  <a:pt x="2549" y="5940"/>
                  <a:pt x="2549" y="5805"/>
                </a:cubicBezTo>
                <a:cubicBezTo>
                  <a:pt x="2549" y="5670"/>
                  <a:pt x="2415" y="5535"/>
                  <a:pt x="2281" y="5400"/>
                </a:cubicBezTo>
                <a:cubicBezTo>
                  <a:pt x="2415" y="5130"/>
                  <a:pt x="2683" y="4860"/>
                  <a:pt x="2817" y="4590"/>
                </a:cubicBezTo>
                <a:cubicBezTo>
                  <a:pt x="2817" y="4590"/>
                  <a:pt x="2817" y="4590"/>
                  <a:pt x="2817" y="4725"/>
                </a:cubicBezTo>
                <a:cubicBezTo>
                  <a:pt x="2817" y="4860"/>
                  <a:pt x="3086" y="4995"/>
                  <a:pt x="3220" y="4995"/>
                </a:cubicBezTo>
                <a:cubicBezTo>
                  <a:pt x="3354" y="4995"/>
                  <a:pt x="3622" y="4860"/>
                  <a:pt x="3622" y="4725"/>
                </a:cubicBezTo>
                <a:cubicBezTo>
                  <a:pt x="3622" y="4455"/>
                  <a:pt x="3354" y="4320"/>
                  <a:pt x="3220" y="4320"/>
                </a:cubicBezTo>
                <a:cubicBezTo>
                  <a:pt x="3086" y="4320"/>
                  <a:pt x="3086" y="4320"/>
                  <a:pt x="3086" y="4320"/>
                </a:cubicBezTo>
                <a:cubicBezTo>
                  <a:pt x="3622" y="3645"/>
                  <a:pt x="4293" y="3105"/>
                  <a:pt x="4964" y="2565"/>
                </a:cubicBezTo>
                <a:cubicBezTo>
                  <a:pt x="4964" y="2700"/>
                  <a:pt x="5232" y="2835"/>
                  <a:pt x="5366" y="2835"/>
                </a:cubicBezTo>
                <a:cubicBezTo>
                  <a:pt x="5501" y="2835"/>
                  <a:pt x="5769" y="2700"/>
                  <a:pt x="5769" y="2565"/>
                </a:cubicBezTo>
                <a:cubicBezTo>
                  <a:pt x="5769" y="2430"/>
                  <a:pt x="5635" y="2295"/>
                  <a:pt x="5501" y="2160"/>
                </a:cubicBezTo>
                <a:cubicBezTo>
                  <a:pt x="5769" y="2025"/>
                  <a:pt x="6037" y="1890"/>
                  <a:pt x="6306" y="1755"/>
                </a:cubicBezTo>
                <a:cubicBezTo>
                  <a:pt x="6306" y="1755"/>
                  <a:pt x="6440" y="1755"/>
                  <a:pt x="6440" y="1755"/>
                </a:cubicBezTo>
                <a:cubicBezTo>
                  <a:pt x="6574" y="1755"/>
                  <a:pt x="6708" y="1755"/>
                  <a:pt x="6708" y="1620"/>
                </a:cubicBezTo>
                <a:cubicBezTo>
                  <a:pt x="7647" y="1215"/>
                  <a:pt x="8586" y="945"/>
                  <a:pt x="9660" y="810"/>
                </a:cubicBezTo>
                <a:cubicBezTo>
                  <a:pt x="9660" y="2160"/>
                  <a:pt x="9660" y="2160"/>
                  <a:pt x="9660" y="2160"/>
                </a:cubicBezTo>
                <a:cubicBezTo>
                  <a:pt x="9525" y="2160"/>
                  <a:pt x="9257" y="2295"/>
                  <a:pt x="9257" y="2565"/>
                </a:cubicBezTo>
                <a:cubicBezTo>
                  <a:pt x="9257" y="2700"/>
                  <a:pt x="9525" y="2835"/>
                  <a:pt x="9660" y="2835"/>
                </a:cubicBezTo>
                <a:cubicBezTo>
                  <a:pt x="9660" y="4320"/>
                  <a:pt x="9660" y="4320"/>
                  <a:pt x="9660" y="4320"/>
                </a:cubicBezTo>
                <a:cubicBezTo>
                  <a:pt x="9525" y="4320"/>
                  <a:pt x="9257" y="4455"/>
                  <a:pt x="9257" y="4725"/>
                </a:cubicBezTo>
                <a:cubicBezTo>
                  <a:pt x="9257" y="4860"/>
                  <a:pt x="9525" y="4995"/>
                  <a:pt x="9660" y="4995"/>
                </a:cubicBezTo>
                <a:cubicBezTo>
                  <a:pt x="9660" y="6480"/>
                  <a:pt x="9660" y="6480"/>
                  <a:pt x="9660" y="6480"/>
                </a:cubicBezTo>
                <a:cubicBezTo>
                  <a:pt x="9525" y="6480"/>
                  <a:pt x="9257" y="6615"/>
                  <a:pt x="9257" y="6885"/>
                </a:cubicBezTo>
                <a:cubicBezTo>
                  <a:pt x="9257" y="7020"/>
                  <a:pt x="9525" y="7155"/>
                  <a:pt x="9660" y="7155"/>
                </a:cubicBezTo>
                <a:cubicBezTo>
                  <a:pt x="9660" y="8640"/>
                  <a:pt x="9660" y="8640"/>
                  <a:pt x="9660" y="8640"/>
                </a:cubicBezTo>
                <a:cubicBezTo>
                  <a:pt x="9525" y="8640"/>
                  <a:pt x="9257" y="8775"/>
                  <a:pt x="9257" y="9045"/>
                </a:cubicBezTo>
                <a:cubicBezTo>
                  <a:pt x="9257" y="9180"/>
                  <a:pt x="9525" y="9315"/>
                  <a:pt x="9660" y="9315"/>
                </a:cubicBezTo>
                <a:cubicBezTo>
                  <a:pt x="9660" y="9720"/>
                  <a:pt x="9660" y="9720"/>
                  <a:pt x="9660" y="9720"/>
                </a:cubicBezTo>
                <a:close/>
                <a:moveTo>
                  <a:pt x="18917" y="3780"/>
                </a:moveTo>
                <a:cubicBezTo>
                  <a:pt x="17039" y="1485"/>
                  <a:pt x="14355" y="270"/>
                  <a:pt x="11538" y="0"/>
                </a:cubicBezTo>
                <a:cubicBezTo>
                  <a:pt x="11135" y="0"/>
                  <a:pt x="11135" y="0"/>
                  <a:pt x="11135" y="0"/>
                </a:cubicBezTo>
                <a:cubicBezTo>
                  <a:pt x="11135" y="11205"/>
                  <a:pt x="11135" y="11205"/>
                  <a:pt x="11135" y="11205"/>
                </a:cubicBezTo>
                <a:cubicBezTo>
                  <a:pt x="0" y="11205"/>
                  <a:pt x="0" y="11205"/>
                  <a:pt x="0" y="11205"/>
                </a:cubicBezTo>
                <a:cubicBezTo>
                  <a:pt x="0" y="11610"/>
                  <a:pt x="0" y="11610"/>
                  <a:pt x="0" y="11610"/>
                </a:cubicBezTo>
                <a:cubicBezTo>
                  <a:pt x="134" y="13905"/>
                  <a:pt x="1073" y="16065"/>
                  <a:pt x="2549" y="17820"/>
                </a:cubicBezTo>
                <a:cubicBezTo>
                  <a:pt x="2549" y="17820"/>
                  <a:pt x="2549" y="17820"/>
                  <a:pt x="2549" y="17820"/>
                </a:cubicBezTo>
                <a:cubicBezTo>
                  <a:pt x="2683" y="17955"/>
                  <a:pt x="2952" y="18225"/>
                  <a:pt x="3086" y="18360"/>
                </a:cubicBezTo>
                <a:cubicBezTo>
                  <a:pt x="3622" y="18900"/>
                  <a:pt x="3622" y="18900"/>
                  <a:pt x="3622" y="18900"/>
                </a:cubicBezTo>
                <a:cubicBezTo>
                  <a:pt x="3891" y="19035"/>
                  <a:pt x="4025" y="19170"/>
                  <a:pt x="4159" y="19305"/>
                </a:cubicBezTo>
                <a:cubicBezTo>
                  <a:pt x="6037" y="20790"/>
                  <a:pt x="8318" y="21600"/>
                  <a:pt x="10733" y="21600"/>
                </a:cubicBezTo>
                <a:cubicBezTo>
                  <a:pt x="11001" y="21600"/>
                  <a:pt x="11270" y="21600"/>
                  <a:pt x="11538" y="21600"/>
                </a:cubicBezTo>
                <a:cubicBezTo>
                  <a:pt x="16770" y="21195"/>
                  <a:pt x="21063" y="16875"/>
                  <a:pt x="21466" y="11745"/>
                </a:cubicBezTo>
                <a:cubicBezTo>
                  <a:pt x="21600" y="8775"/>
                  <a:pt x="20795" y="5940"/>
                  <a:pt x="18917" y="3780"/>
                </a:cubicBezTo>
                <a:close/>
                <a:moveTo>
                  <a:pt x="20661" y="11610"/>
                </a:moveTo>
                <a:cubicBezTo>
                  <a:pt x="20258" y="16470"/>
                  <a:pt x="16368" y="20520"/>
                  <a:pt x="11538" y="20790"/>
                </a:cubicBezTo>
                <a:cubicBezTo>
                  <a:pt x="8989" y="21060"/>
                  <a:pt x="6574" y="20250"/>
                  <a:pt x="4696" y="18765"/>
                </a:cubicBezTo>
                <a:cubicBezTo>
                  <a:pt x="4427" y="18630"/>
                  <a:pt x="4293" y="18495"/>
                  <a:pt x="4159" y="18360"/>
                </a:cubicBezTo>
                <a:cubicBezTo>
                  <a:pt x="3622" y="17820"/>
                  <a:pt x="3622" y="17820"/>
                  <a:pt x="3622" y="17820"/>
                </a:cubicBezTo>
                <a:cubicBezTo>
                  <a:pt x="3354" y="17685"/>
                  <a:pt x="3220" y="17550"/>
                  <a:pt x="3086" y="17415"/>
                </a:cubicBezTo>
                <a:cubicBezTo>
                  <a:pt x="1744" y="15795"/>
                  <a:pt x="939" y="13905"/>
                  <a:pt x="805" y="11880"/>
                </a:cubicBezTo>
                <a:cubicBezTo>
                  <a:pt x="11806" y="11880"/>
                  <a:pt x="11806" y="11880"/>
                  <a:pt x="11806" y="11880"/>
                </a:cubicBezTo>
                <a:cubicBezTo>
                  <a:pt x="11806" y="810"/>
                  <a:pt x="11806" y="810"/>
                  <a:pt x="11806" y="810"/>
                </a:cubicBezTo>
                <a:cubicBezTo>
                  <a:pt x="14355" y="1080"/>
                  <a:pt x="16636" y="2295"/>
                  <a:pt x="18380" y="4185"/>
                </a:cubicBezTo>
                <a:cubicBezTo>
                  <a:pt x="20124" y="6345"/>
                  <a:pt x="20929" y="8910"/>
                  <a:pt x="20661" y="116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52" name="Freeform 1093"/>
          <p:cNvSpPr/>
          <p:nvPr/>
        </p:nvSpPr>
        <p:spPr>
          <a:xfrm>
            <a:off x="3999136" y="9417587"/>
            <a:ext cx="1094937" cy="11043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17" h="20306" extrusionOk="0">
                <a:moveTo>
                  <a:pt x="19115" y="14334"/>
                </a:moveTo>
                <a:cubicBezTo>
                  <a:pt x="19240" y="14080"/>
                  <a:pt x="19240" y="14080"/>
                  <a:pt x="19240" y="14080"/>
                </a:cubicBezTo>
                <a:cubicBezTo>
                  <a:pt x="20239" y="11412"/>
                  <a:pt x="20114" y="8362"/>
                  <a:pt x="18990" y="5821"/>
                </a:cubicBezTo>
                <a:cubicBezTo>
                  <a:pt x="17992" y="3407"/>
                  <a:pt x="16119" y="1628"/>
                  <a:pt x="13871" y="739"/>
                </a:cubicBezTo>
                <a:cubicBezTo>
                  <a:pt x="8503" y="-1294"/>
                  <a:pt x="2759" y="993"/>
                  <a:pt x="762" y="6075"/>
                </a:cubicBezTo>
                <a:cubicBezTo>
                  <a:pt x="-1361" y="11285"/>
                  <a:pt x="1136" y="17257"/>
                  <a:pt x="6005" y="19544"/>
                </a:cubicBezTo>
                <a:cubicBezTo>
                  <a:pt x="7254" y="20052"/>
                  <a:pt x="8627" y="20306"/>
                  <a:pt x="10001" y="20306"/>
                </a:cubicBezTo>
                <a:cubicBezTo>
                  <a:pt x="11249" y="20306"/>
                  <a:pt x="12498" y="20052"/>
                  <a:pt x="13622" y="19544"/>
                </a:cubicBezTo>
                <a:cubicBezTo>
                  <a:pt x="13996" y="19417"/>
                  <a:pt x="13996" y="19417"/>
                  <a:pt x="13996" y="19417"/>
                </a:cubicBezTo>
                <a:cubicBezTo>
                  <a:pt x="10500" y="10650"/>
                  <a:pt x="10500" y="10650"/>
                  <a:pt x="10500" y="10650"/>
                </a:cubicBezTo>
                <a:lnTo>
                  <a:pt x="19115" y="14334"/>
                </a:lnTo>
                <a:close/>
                <a:moveTo>
                  <a:pt x="10625" y="12937"/>
                </a:moveTo>
                <a:cubicBezTo>
                  <a:pt x="10625" y="12937"/>
                  <a:pt x="10625" y="13064"/>
                  <a:pt x="10625" y="13064"/>
                </a:cubicBezTo>
                <a:cubicBezTo>
                  <a:pt x="10625" y="13318"/>
                  <a:pt x="10750" y="13445"/>
                  <a:pt x="10875" y="13445"/>
                </a:cubicBezTo>
                <a:cubicBezTo>
                  <a:pt x="11874" y="15859"/>
                  <a:pt x="11874" y="15859"/>
                  <a:pt x="11874" y="15859"/>
                </a:cubicBezTo>
                <a:cubicBezTo>
                  <a:pt x="11624" y="15859"/>
                  <a:pt x="11624" y="15986"/>
                  <a:pt x="11624" y="16113"/>
                </a:cubicBezTo>
                <a:cubicBezTo>
                  <a:pt x="11624" y="16367"/>
                  <a:pt x="11749" y="16494"/>
                  <a:pt x="11874" y="16494"/>
                </a:cubicBezTo>
                <a:cubicBezTo>
                  <a:pt x="11999" y="16494"/>
                  <a:pt x="11999" y="16494"/>
                  <a:pt x="12123" y="16494"/>
                </a:cubicBezTo>
                <a:cubicBezTo>
                  <a:pt x="12997" y="18908"/>
                  <a:pt x="12997" y="18908"/>
                  <a:pt x="12997" y="18908"/>
                </a:cubicBezTo>
                <a:cubicBezTo>
                  <a:pt x="12997" y="18908"/>
                  <a:pt x="12997" y="18908"/>
                  <a:pt x="12873" y="18908"/>
                </a:cubicBezTo>
                <a:cubicBezTo>
                  <a:pt x="12748" y="18908"/>
                  <a:pt x="12623" y="19035"/>
                  <a:pt x="12623" y="19162"/>
                </a:cubicBezTo>
                <a:cubicBezTo>
                  <a:pt x="12623" y="19162"/>
                  <a:pt x="12623" y="19162"/>
                  <a:pt x="12623" y="19290"/>
                </a:cubicBezTo>
                <a:cubicBezTo>
                  <a:pt x="10875" y="19798"/>
                  <a:pt x="9002" y="19798"/>
                  <a:pt x="7254" y="19162"/>
                </a:cubicBezTo>
                <a:cubicBezTo>
                  <a:pt x="7254" y="19162"/>
                  <a:pt x="7254" y="19162"/>
                  <a:pt x="7254" y="19162"/>
                </a:cubicBezTo>
                <a:cubicBezTo>
                  <a:pt x="7254" y="19035"/>
                  <a:pt x="7129" y="18908"/>
                  <a:pt x="6879" y="18908"/>
                </a:cubicBezTo>
                <a:cubicBezTo>
                  <a:pt x="6755" y="18908"/>
                  <a:pt x="6755" y="18908"/>
                  <a:pt x="6630" y="19035"/>
                </a:cubicBezTo>
                <a:cubicBezTo>
                  <a:pt x="6505" y="18908"/>
                  <a:pt x="6380" y="18908"/>
                  <a:pt x="6380" y="18908"/>
                </a:cubicBezTo>
                <a:cubicBezTo>
                  <a:pt x="4257" y="17892"/>
                  <a:pt x="2634" y="16367"/>
                  <a:pt x="1636" y="14334"/>
                </a:cubicBezTo>
                <a:cubicBezTo>
                  <a:pt x="1760" y="14461"/>
                  <a:pt x="1760" y="14461"/>
                  <a:pt x="1885" y="14461"/>
                </a:cubicBezTo>
                <a:cubicBezTo>
                  <a:pt x="2135" y="14461"/>
                  <a:pt x="2260" y="14334"/>
                  <a:pt x="2260" y="14080"/>
                </a:cubicBezTo>
                <a:cubicBezTo>
                  <a:pt x="2260" y="13953"/>
                  <a:pt x="2135" y="13826"/>
                  <a:pt x="1885" y="13826"/>
                </a:cubicBezTo>
                <a:cubicBezTo>
                  <a:pt x="1760" y="13826"/>
                  <a:pt x="1511" y="13953"/>
                  <a:pt x="1511" y="14080"/>
                </a:cubicBezTo>
                <a:cubicBezTo>
                  <a:pt x="1511" y="14080"/>
                  <a:pt x="1636" y="14080"/>
                  <a:pt x="1636" y="14080"/>
                </a:cubicBezTo>
                <a:cubicBezTo>
                  <a:pt x="1386" y="13826"/>
                  <a:pt x="1261" y="13572"/>
                  <a:pt x="1261" y="13191"/>
                </a:cubicBezTo>
                <a:cubicBezTo>
                  <a:pt x="1261" y="13191"/>
                  <a:pt x="1261" y="13191"/>
                  <a:pt x="1261" y="13064"/>
                </a:cubicBezTo>
                <a:cubicBezTo>
                  <a:pt x="1261" y="12937"/>
                  <a:pt x="1136" y="12810"/>
                  <a:pt x="1136" y="12810"/>
                </a:cubicBezTo>
                <a:cubicBezTo>
                  <a:pt x="886" y="12301"/>
                  <a:pt x="886" y="11793"/>
                  <a:pt x="762" y="11412"/>
                </a:cubicBezTo>
                <a:cubicBezTo>
                  <a:pt x="762" y="11412"/>
                  <a:pt x="886" y="11412"/>
                  <a:pt x="886" y="11412"/>
                </a:cubicBezTo>
                <a:cubicBezTo>
                  <a:pt x="1136" y="11412"/>
                  <a:pt x="1261" y="11285"/>
                  <a:pt x="1261" y="11031"/>
                </a:cubicBezTo>
                <a:cubicBezTo>
                  <a:pt x="1261" y="10904"/>
                  <a:pt x="1136" y="10650"/>
                  <a:pt x="886" y="10650"/>
                </a:cubicBezTo>
                <a:cubicBezTo>
                  <a:pt x="886" y="10650"/>
                  <a:pt x="762" y="10777"/>
                  <a:pt x="762" y="10777"/>
                </a:cubicBezTo>
                <a:cubicBezTo>
                  <a:pt x="637" y="10268"/>
                  <a:pt x="637" y="9760"/>
                  <a:pt x="762" y="9252"/>
                </a:cubicBezTo>
                <a:cubicBezTo>
                  <a:pt x="762" y="9379"/>
                  <a:pt x="886" y="9379"/>
                  <a:pt x="886" y="9379"/>
                </a:cubicBezTo>
                <a:cubicBezTo>
                  <a:pt x="1136" y="9379"/>
                  <a:pt x="1261" y="9252"/>
                  <a:pt x="1261" y="8998"/>
                </a:cubicBezTo>
                <a:cubicBezTo>
                  <a:pt x="1261" y="8871"/>
                  <a:pt x="1136" y="8617"/>
                  <a:pt x="886" y="8617"/>
                </a:cubicBezTo>
                <a:cubicBezTo>
                  <a:pt x="886" y="8617"/>
                  <a:pt x="762" y="8744"/>
                  <a:pt x="762" y="8744"/>
                </a:cubicBezTo>
                <a:cubicBezTo>
                  <a:pt x="886" y="8235"/>
                  <a:pt x="886" y="7727"/>
                  <a:pt x="1011" y="7219"/>
                </a:cubicBezTo>
                <a:cubicBezTo>
                  <a:pt x="1136" y="7219"/>
                  <a:pt x="1261" y="7092"/>
                  <a:pt x="1261" y="6965"/>
                </a:cubicBezTo>
                <a:cubicBezTo>
                  <a:pt x="1261" y="6965"/>
                  <a:pt x="1261" y="6838"/>
                  <a:pt x="1261" y="6838"/>
                </a:cubicBezTo>
                <a:cubicBezTo>
                  <a:pt x="1261" y="6711"/>
                  <a:pt x="1261" y="6584"/>
                  <a:pt x="1386" y="6330"/>
                </a:cubicBezTo>
                <a:cubicBezTo>
                  <a:pt x="1386" y="6202"/>
                  <a:pt x="1511" y="6075"/>
                  <a:pt x="1636" y="5948"/>
                </a:cubicBezTo>
                <a:cubicBezTo>
                  <a:pt x="1636" y="5948"/>
                  <a:pt x="1511" y="5948"/>
                  <a:pt x="1511" y="5948"/>
                </a:cubicBezTo>
                <a:cubicBezTo>
                  <a:pt x="1511" y="6202"/>
                  <a:pt x="1760" y="6330"/>
                  <a:pt x="1885" y="6330"/>
                </a:cubicBezTo>
                <a:cubicBezTo>
                  <a:pt x="2135" y="6330"/>
                  <a:pt x="2260" y="6202"/>
                  <a:pt x="2260" y="5948"/>
                </a:cubicBezTo>
                <a:cubicBezTo>
                  <a:pt x="2260" y="5821"/>
                  <a:pt x="2135" y="5567"/>
                  <a:pt x="1885" y="5567"/>
                </a:cubicBezTo>
                <a:cubicBezTo>
                  <a:pt x="1760" y="5567"/>
                  <a:pt x="1760" y="5694"/>
                  <a:pt x="1636" y="5694"/>
                </a:cubicBezTo>
                <a:cubicBezTo>
                  <a:pt x="2510" y="3915"/>
                  <a:pt x="4008" y="2518"/>
                  <a:pt x="5631" y="1628"/>
                </a:cubicBezTo>
                <a:cubicBezTo>
                  <a:pt x="5631" y="1755"/>
                  <a:pt x="5631" y="1755"/>
                  <a:pt x="5631" y="1882"/>
                </a:cubicBezTo>
                <a:cubicBezTo>
                  <a:pt x="5631" y="2010"/>
                  <a:pt x="5756" y="2264"/>
                  <a:pt x="5881" y="2264"/>
                </a:cubicBezTo>
                <a:cubicBezTo>
                  <a:pt x="6130" y="2264"/>
                  <a:pt x="6255" y="2010"/>
                  <a:pt x="6255" y="1882"/>
                </a:cubicBezTo>
                <a:cubicBezTo>
                  <a:pt x="6255" y="1755"/>
                  <a:pt x="6130" y="1501"/>
                  <a:pt x="5881" y="1501"/>
                </a:cubicBezTo>
                <a:cubicBezTo>
                  <a:pt x="6255" y="1374"/>
                  <a:pt x="6505" y="1247"/>
                  <a:pt x="6755" y="1247"/>
                </a:cubicBezTo>
                <a:cubicBezTo>
                  <a:pt x="6879" y="1247"/>
                  <a:pt x="6879" y="1247"/>
                  <a:pt x="6879" y="1247"/>
                </a:cubicBezTo>
                <a:cubicBezTo>
                  <a:pt x="7004" y="1247"/>
                  <a:pt x="7129" y="1120"/>
                  <a:pt x="7129" y="1120"/>
                </a:cubicBezTo>
                <a:cubicBezTo>
                  <a:pt x="7629" y="866"/>
                  <a:pt x="8128" y="866"/>
                  <a:pt x="8627" y="739"/>
                </a:cubicBezTo>
                <a:cubicBezTo>
                  <a:pt x="8627" y="739"/>
                  <a:pt x="8627" y="866"/>
                  <a:pt x="8627" y="866"/>
                </a:cubicBezTo>
                <a:cubicBezTo>
                  <a:pt x="8627" y="993"/>
                  <a:pt x="8752" y="1247"/>
                  <a:pt x="8877" y="1247"/>
                </a:cubicBezTo>
                <a:cubicBezTo>
                  <a:pt x="9127" y="1247"/>
                  <a:pt x="9252" y="993"/>
                  <a:pt x="9252" y="866"/>
                </a:cubicBezTo>
                <a:cubicBezTo>
                  <a:pt x="9252" y="739"/>
                  <a:pt x="9252" y="739"/>
                  <a:pt x="9127" y="739"/>
                </a:cubicBezTo>
                <a:cubicBezTo>
                  <a:pt x="9377" y="612"/>
                  <a:pt x="9626" y="612"/>
                  <a:pt x="9876" y="612"/>
                </a:cubicBezTo>
                <a:cubicBezTo>
                  <a:pt x="10126" y="612"/>
                  <a:pt x="10375" y="612"/>
                  <a:pt x="10625" y="739"/>
                </a:cubicBezTo>
                <a:cubicBezTo>
                  <a:pt x="10625" y="739"/>
                  <a:pt x="10625" y="739"/>
                  <a:pt x="10625" y="866"/>
                </a:cubicBezTo>
                <a:cubicBezTo>
                  <a:pt x="10625" y="993"/>
                  <a:pt x="10750" y="1247"/>
                  <a:pt x="10875" y="1247"/>
                </a:cubicBezTo>
                <a:cubicBezTo>
                  <a:pt x="11125" y="1247"/>
                  <a:pt x="11249" y="993"/>
                  <a:pt x="11249" y="866"/>
                </a:cubicBezTo>
                <a:cubicBezTo>
                  <a:pt x="11249" y="866"/>
                  <a:pt x="11249" y="739"/>
                  <a:pt x="11249" y="739"/>
                </a:cubicBezTo>
                <a:cubicBezTo>
                  <a:pt x="11749" y="866"/>
                  <a:pt x="12123" y="866"/>
                  <a:pt x="12623" y="993"/>
                </a:cubicBezTo>
                <a:cubicBezTo>
                  <a:pt x="12748" y="1120"/>
                  <a:pt x="12748" y="1247"/>
                  <a:pt x="12873" y="1247"/>
                </a:cubicBezTo>
                <a:cubicBezTo>
                  <a:pt x="12997" y="1247"/>
                  <a:pt x="12997" y="1247"/>
                  <a:pt x="13122" y="1120"/>
                </a:cubicBezTo>
                <a:cubicBezTo>
                  <a:pt x="13247" y="1247"/>
                  <a:pt x="13497" y="1247"/>
                  <a:pt x="13622" y="1374"/>
                </a:cubicBezTo>
                <a:cubicBezTo>
                  <a:pt x="15744" y="2137"/>
                  <a:pt x="17492" y="3915"/>
                  <a:pt x="18366" y="6075"/>
                </a:cubicBezTo>
                <a:cubicBezTo>
                  <a:pt x="18491" y="6330"/>
                  <a:pt x="18616" y="6584"/>
                  <a:pt x="18616" y="6711"/>
                </a:cubicBezTo>
                <a:cubicBezTo>
                  <a:pt x="18616" y="6838"/>
                  <a:pt x="18616" y="6838"/>
                  <a:pt x="18616" y="6965"/>
                </a:cubicBezTo>
                <a:cubicBezTo>
                  <a:pt x="18616" y="7092"/>
                  <a:pt x="18741" y="7219"/>
                  <a:pt x="18866" y="7346"/>
                </a:cubicBezTo>
                <a:cubicBezTo>
                  <a:pt x="18990" y="7727"/>
                  <a:pt x="19115" y="8235"/>
                  <a:pt x="19115" y="8744"/>
                </a:cubicBezTo>
                <a:cubicBezTo>
                  <a:pt x="19115" y="8744"/>
                  <a:pt x="18990" y="8617"/>
                  <a:pt x="18866" y="8617"/>
                </a:cubicBezTo>
                <a:cubicBezTo>
                  <a:pt x="18741" y="8617"/>
                  <a:pt x="18616" y="8871"/>
                  <a:pt x="18616" y="8998"/>
                </a:cubicBezTo>
                <a:cubicBezTo>
                  <a:pt x="18616" y="9252"/>
                  <a:pt x="18741" y="9379"/>
                  <a:pt x="18866" y="9379"/>
                </a:cubicBezTo>
                <a:cubicBezTo>
                  <a:pt x="18990" y="9379"/>
                  <a:pt x="19115" y="9252"/>
                  <a:pt x="19240" y="9252"/>
                </a:cubicBezTo>
                <a:cubicBezTo>
                  <a:pt x="19240" y="9760"/>
                  <a:pt x="19240" y="10268"/>
                  <a:pt x="19240" y="10904"/>
                </a:cubicBezTo>
                <a:cubicBezTo>
                  <a:pt x="19115" y="10777"/>
                  <a:pt x="18990" y="10650"/>
                  <a:pt x="18866" y="10650"/>
                </a:cubicBezTo>
                <a:cubicBezTo>
                  <a:pt x="18741" y="10650"/>
                  <a:pt x="18616" y="10904"/>
                  <a:pt x="18616" y="11031"/>
                </a:cubicBezTo>
                <a:cubicBezTo>
                  <a:pt x="18616" y="11285"/>
                  <a:pt x="18741" y="11412"/>
                  <a:pt x="18866" y="11412"/>
                </a:cubicBezTo>
                <a:cubicBezTo>
                  <a:pt x="18990" y="11412"/>
                  <a:pt x="19115" y="11285"/>
                  <a:pt x="19240" y="11285"/>
                </a:cubicBezTo>
                <a:cubicBezTo>
                  <a:pt x="19115" y="11793"/>
                  <a:pt x="18990" y="12301"/>
                  <a:pt x="18866" y="12810"/>
                </a:cubicBezTo>
                <a:cubicBezTo>
                  <a:pt x="18741" y="12810"/>
                  <a:pt x="18616" y="12937"/>
                  <a:pt x="18616" y="13064"/>
                </a:cubicBezTo>
                <a:cubicBezTo>
                  <a:pt x="18616" y="13191"/>
                  <a:pt x="18616" y="13318"/>
                  <a:pt x="18741" y="13318"/>
                </a:cubicBezTo>
                <a:cubicBezTo>
                  <a:pt x="18741" y="13445"/>
                  <a:pt x="18741" y="13445"/>
                  <a:pt x="18741" y="13445"/>
                </a:cubicBezTo>
                <a:cubicBezTo>
                  <a:pt x="16119" y="12301"/>
                  <a:pt x="16119" y="12301"/>
                  <a:pt x="16119" y="12301"/>
                </a:cubicBezTo>
                <a:cubicBezTo>
                  <a:pt x="16244" y="12301"/>
                  <a:pt x="16244" y="12174"/>
                  <a:pt x="16244" y="12047"/>
                </a:cubicBezTo>
                <a:cubicBezTo>
                  <a:pt x="16244" y="11920"/>
                  <a:pt x="16119" y="11793"/>
                  <a:pt x="15869" y="11793"/>
                </a:cubicBezTo>
                <a:cubicBezTo>
                  <a:pt x="15744" y="11793"/>
                  <a:pt x="15619" y="11920"/>
                  <a:pt x="15619" y="12047"/>
                </a:cubicBezTo>
                <a:cubicBezTo>
                  <a:pt x="15619" y="12047"/>
                  <a:pt x="15619" y="12174"/>
                  <a:pt x="15619" y="12174"/>
                </a:cubicBezTo>
                <a:cubicBezTo>
                  <a:pt x="13247" y="11158"/>
                  <a:pt x="13247" y="11158"/>
                  <a:pt x="13247" y="11158"/>
                </a:cubicBezTo>
                <a:cubicBezTo>
                  <a:pt x="13247" y="11158"/>
                  <a:pt x="13247" y="11031"/>
                  <a:pt x="13247" y="11031"/>
                </a:cubicBezTo>
                <a:cubicBezTo>
                  <a:pt x="13247" y="10904"/>
                  <a:pt x="13122" y="10650"/>
                  <a:pt x="12873" y="10650"/>
                </a:cubicBezTo>
                <a:cubicBezTo>
                  <a:pt x="12748" y="10650"/>
                  <a:pt x="12748" y="10777"/>
                  <a:pt x="12623" y="10904"/>
                </a:cubicBezTo>
                <a:cubicBezTo>
                  <a:pt x="9252" y="9379"/>
                  <a:pt x="9252" y="9379"/>
                  <a:pt x="9252" y="9379"/>
                </a:cubicBezTo>
                <a:lnTo>
                  <a:pt x="10625" y="12937"/>
                </a:lnTo>
                <a:close/>
                <a:moveTo>
                  <a:pt x="19864" y="15732"/>
                </a:moveTo>
                <a:cubicBezTo>
                  <a:pt x="19864" y="15605"/>
                  <a:pt x="19864" y="15605"/>
                  <a:pt x="19864" y="15605"/>
                </a:cubicBezTo>
                <a:cubicBezTo>
                  <a:pt x="11874" y="12174"/>
                  <a:pt x="11874" y="12174"/>
                  <a:pt x="11874" y="12174"/>
                </a:cubicBezTo>
                <a:cubicBezTo>
                  <a:pt x="14995" y="20052"/>
                  <a:pt x="14995" y="20052"/>
                  <a:pt x="14995" y="20052"/>
                </a:cubicBezTo>
                <a:cubicBezTo>
                  <a:pt x="15120" y="20179"/>
                  <a:pt x="15120" y="20179"/>
                  <a:pt x="15120" y="20179"/>
                </a:cubicBezTo>
                <a:cubicBezTo>
                  <a:pt x="15370" y="20306"/>
                  <a:pt x="15370" y="20306"/>
                  <a:pt x="15370" y="20306"/>
                </a:cubicBezTo>
                <a:cubicBezTo>
                  <a:pt x="15494" y="20179"/>
                  <a:pt x="15494" y="20179"/>
                  <a:pt x="15494" y="20179"/>
                </a:cubicBezTo>
                <a:cubicBezTo>
                  <a:pt x="17367" y="19417"/>
                  <a:pt x="18990" y="17892"/>
                  <a:pt x="19864" y="15986"/>
                </a:cubicBezTo>
                <a:cubicBezTo>
                  <a:pt x="19864" y="15986"/>
                  <a:pt x="19864" y="15859"/>
                  <a:pt x="19864" y="15732"/>
                </a:cubicBezTo>
                <a:close/>
                <a:moveTo>
                  <a:pt x="15494" y="19417"/>
                </a:moveTo>
                <a:cubicBezTo>
                  <a:pt x="13122" y="13445"/>
                  <a:pt x="13122" y="13445"/>
                  <a:pt x="13122" y="13445"/>
                </a:cubicBezTo>
                <a:cubicBezTo>
                  <a:pt x="19115" y="15986"/>
                  <a:pt x="19115" y="15986"/>
                  <a:pt x="19115" y="15986"/>
                </a:cubicBezTo>
                <a:cubicBezTo>
                  <a:pt x="18366" y="17511"/>
                  <a:pt x="16993" y="18654"/>
                  <a:pt x="15494" y="19417"/>
                </a:cubicBezTo>
                <a:close/>
                <a:moveTo>
                  <a:pt x="7878" y="1501"/>
                </a:moveTo>
                <a:cubicBezTo>
                  <a:pt x="8128" y="1501"/>
                  <a:pt x="8253" y="1755"/>
                  <a:pt x="8253" y="1882"/>
                </a:cubicBezTo>
                <a:cubicBezTo>
                  <a:pt x="8253" y="2010"/>
                  <a:pt x="8128" y="2264"/>
                  <a:pt x="7878" y="2264"/>
                </a:cubicBezTo>
                <a:cubicBezTo>
                  <a:pt x="7753" y="2264"/>
                  <a:pt x="7629" y="2010"/>
                  <a:pt x="7629" y="1882"/>
                </a:cubicBezTo>
                <a:cubicBezTo>
                  <a:pt x="7629" y="1755"/>
                  <a:pt x="7753" y="1501"/>
                  <a:pt x="7878" y="1501"/>
                </a:cubicBezTo>
                <a:close/>
                <a:moveTo>
                  <a:pt x="8877" y="2518"/>
                </a:moveTo>
                <a:cubicBezTo>
                  <a:pt x="9127" y="2518"/>
                  <a:pt x="9252" y="2772"/>
                  <a:pt x="9252" y="2899"/>
                </a:cubicBezTo>
                <a:cubicBezTo>
                  <a:pt x="9252" y="3153"/>
                  <a:pt x="9127" y="3280"/>
                  <a:pt x="8877" y="3280"/>
                </a:cubicBezTo>
                <a:cubicBezTo>
                  <a:pt x="8752" y="3280"/>
                  <a:pt x="8627" y="3153"/>
                  <a:pt x="8627" y="2899"/>
                </a:cubicBezTo>
                <a:cubicBezTo>
                  <a:pt x="8627" y="2772"/>
                  <a:pt x="8752" y="2518"/>
                  <a:pt x="8877" y="2518"/>
                </a:cubicBezTo>
                <a:close/>
                <a:moveTo>
                  <a:pt x="9876" y="1501"/>
                </a:moveTo>
                <a:cubicBezTo>
                  <a:pt x="10126" y="1501"/>
                  <a:pt x="10251" y="1755"/>
                  <a:pt x="10251" y="1882"/>
                </a:cubicBezTo>
                <a:cubicBezTo>
                  <a:pt x="10251" y="2010"/>
                  <a:pt x="10126" y="2264"/>
                  <a:pt x="9876" y="2264"/>
                </a:cubicBezTo>
                <a:cubicBezTo>
                  <a:pt x="9751" y="2264"/>
                  <a:pt x="9626" y="2010"/>
                  <a:pt x="9626" y="1882"/>
                </a:cubicBezTo>
                <a:cubicBezTo>
                  <a:pt x="9626" y="1755"/>
                  <a:pt x="9751" y="1501"/>
                  <a:pt x="9876" y="1501"/>
                </a:cubicBezTo>
                <a:close/>
                <a:moveTo>
                  <a:pt x="6879" y="2518"/>
                </a:moveTo>
                <a:cubicBezTo>
                  <a:pt x="7129" y="2518"/>
                  <a:pt x="7254" y="2772"/>
                  <a:pt x="7254" y="2899"/>
                </a:cubicBezTo>
                <a:cubicBezTo>
                  <a:pt x="7254" y="3153"/>
                  <a:pt x="7129" y="3280"/>
                  <a:pt x="6879" y="3280"/>
                </a:cubicBezTo>
                <a:cubicBezTo>
                  <a:pt x="6755" y="3280"/>
                  <a:pt x="6630" y="3153"/>
                  <a:pt x="6630" y="2899"/>
                </a:cubicBezTo>
                <a:cubicBezTo>
                  <a:pt x="6630" y="2772"/>
                  <a:pt x="6755" y="2518"/>
                  <a:pt x="6879" y="2518"/>
                </a:cubicBezTo>
                <a:close/>
                <a:moveTo>
                  <a:pt x="4882" y="2518"/>
                </a:moveTo>
                <a:cubicBezTo>
                  <a:pt x="5131" y="2518"/>
                  <a:pt x="5256" y="2772"/>
                  <a:pt x="5256" y="2899"/>
                </a:cubicBezTo>
                <a:cubicBezTo>
                  <a:pt x="5256" y="3153"/>
                  <a:pt x="5131" y="3280"/>
                  <a:pt x="4882" y="3280"/>
                </a:cubicBezTo>
                <a:cubicBezTo>
                  <a:pt x="4757" y="3280"/>
                  <a:pt x="4632" y="3153"/>
                  <a:pt x="4632" y="2899"/>
                </a:cubicBezTo>
                <a:cubicBezTo>
                  <a:pt x="4632" y="2772"/>
                  <a:pt x="4757" y="2518"/>
                  <a:pt x="4882" y="2518"/>
                </a:cubicBezTo>
                <a:close/>
                <a:moveTo>
                  <a:pt x="10875" y="2518"/>
                </a:moveTo>
                <a:cubicBezTo>
                  <a:pt x="11125" y="2518"/>
                  <a:pt x="11249" y="2772"/>
                  <a:pt x="11249" y="2899"/>
                </a:cubicBezTo>
                <a:cubicBezTo>
                  <a:pt x="11249" y="3153"/>
                  <a:pt x="11125" y="3280"/>
                  <a:pt x="10875" y="3280"/>
                </a:cubicBezTo>
                <a:cubicBezTo>
                  <a:pt x="10750" y="3280"/>
                  <a:pt x="10625" y="3153"/>
                  <a:pt x="10625" y="2899"/>
                </a:cubicBezTo>
                <a:cubicBezTo>
                  <a:pt x="10625" y="2772"/>
                  <a:pt x="10750" y="2518"/>
                  <a:pt x="10875" y="2518"/>
                </a:cubicBezTo>
                <a:close/>
                <a:moveTo>
                  <a:pt x="11874" y="1501"/>
                </a:moveTo>
                <a:cubicBezTo>
                  <a:pt x="12123" y="1501"/>
                  <a:pt x="12248" y="1755"/>
                  <a:pt x="12248" y="1882"/>
                </a:cubicBezTo>
                <a:cubicBezTo>
                  <a:pt x="12248" y="2010"/>
                  <a:pt x="12123" y="2264"/>
                  <a:pt x="11874" y="2264"/>
                </a:cubicBezTo>
                <a:cubicBezTo>
                  <a:pt x="11749" y="2264"/>
                  <a:pt x="11624" y="2010"/>
                  <a:pt x="11624" y="1882"/>
                </a:cubicBezTo>
                <a:cubicBezTo>
                  <a:pt x="11624" y="1755"/>
                  <a:pt x="11749" y="1501"/>
                  <a:pt x="11874" y="1501"/>
                </a:cubicBezTo>
                <a:close/>
                <a:moveTo>
                  <a:pt x="13871" y="1501"/>
                </a:moveTo>
                <a:cubicBezTo>
                  <a:pt x="14121" y="1501"/>
                  <a:pt x="14246" y="1755"/>
                  <a:pt x="14246" y="1882"/>
                </a:cubicBezTo>
                <a:cubicBezTo>
                  <a:pt x="14246" y="2010"/>
                  <a:pt x="14121" y="2264"/>
                  <a:pt x="13871" y="2264"/>
                </a:cubicBezTo>
                <a:cubicBezTo>
                  <a:pt x="13747" y="2264"/>
                  <a:pt x="13622" y="2010"/>
                  <a:pt x="13622" y="1882"/>
                </a:cubicBezTo>
                <a:cubicBezTo>
                  <a:pt x="13622" y="1755"/>
                  <a:pt x="13747" y="1501"/>
                  <a:pt x="13871" y="1501"/>
                </a:cubicBezTo>
                <a:close/>
                <a:moveTo>
                  <a:pt x="7878" y="3534"/>
                </a:moveTo>
                <a:cubicBezTo>
                  <a:pt x="8128" y="3534"/>
                  <a:pt x="8253" y="3788"/>
                  <a:pt x="8253" y="3915"/>
                </a:cubicBezTo>
                <a:cubicBezTo>
                  <a:pt x="8253" y="4170"/>
                  <a:pt x="8128" y="4297"/>
                  <a:pt x="7878" y="4297"/>
                </a:cubicBezTo>
                <a:cubicBezTo>
                  <a:pt x="7753" y="4297"/>
                  <a:pt x="7629" y="4170"/>
                  <a:pt x="7629" y="3915"/>
                </a:cubicBezTo>
                <a:cubicBezTo>
                  <a:pt x="7629" y="3788"/>
                  <a:pt x="7753" y="3534"/>
                  <a:pt x="7878" y="3534"/>
                </a:cubicBezTo>
                <a:close/>
                <a:moveTo>
                  <a:pt x="9876" y="3534"/>
                </a:moveTo>
                <a:cubicBezTo>
                  <a:pt x="10126" y="3534"/>
                  <a:pt x="10251" y="3788"/>
                  <a:pt x="10251" y="3915"/>
                </a:cubicBezTo>
                <a:cubicBezTo>
                  <a:pt x="10251" y="4170"/>
                  <a:pt x="10126" y="4297"/>
                  <a:pt x="9876" y="4297"/>
                </a:cubicBezTo>
                <a:cubicBezTo>
                  <a:pt x="9751" y="4297"/>
                  <a:pt x="9626" y="4170"/>
                  <a:pt x="9626" y="3915"/>
                </a:cubicBezTo>
                <a:cubicBezTo>
                  <a:pt x="9626" y="3788"/>
                  <a:pt x="9751" y="3534"/>
                  <a:pt x="9876" y="3534"/>
                </a:cubicBezTo>
                <a:close/>
                <a:moveTo>
                  <a:pt x="5881" y="3534"/>
                </a:moveTo>
                <a:cubicBezTo>
                  <a:pt x="6130" y="3534"/>
                  <a:pt x="6255" y="3788"/>
                  <a:pt x="6255" y="3915"/>
                </a:cubicBezTo>
                <a:cubicBezTo>
                  <a:pt x="6255" y="4170"/>
                  <a:pt x="6130" y="4297"/>
                  <a:pt x="5881" y="4297"/>
                </a:cubicBezTo>
                <a:cubicBezTo>
                  <a:pt x="5756" y="4297"/>
                  <a:pt x="5631" y="4170"/>
                  <a:pt x="5631" y="3915"/>
                </a:cubicBezTo>
                <a:cubicBezTo>
                  <a:pt x="5631" y="3788"/>
                  <a:pt x="5756" y="3534"/>
                  <a:pt x="5881" y="3534"/>
                </a:cubicBezTo>
                <a:close/>
                <a:moveTo>
                  <a:pt x="3883" y="3534"/>
                </a:moveTo>
                <a:cubicBezTo>
                  <a:pt x="4133" y="3534"/>
                  <a:pt x="4257" y="3788"/>
                  <a:pt x="4257" y="3915"/>
                </a:cubicBezTo>
                <a:cubicBezTo>
                  <a:pt x="4257" y="4170"/>
                  <a:pt x="4133" y="4297"/>
                  <a:pt x="3883" y="4297"/>
                </a:cubicBezTo>
                <a:cubicBezTo>
                  <a:pt x="3758" y="4297"/>
                  <a:pt x="3633" y="4170"/>
                  <a:pt x="3633" y="3915"/>
                </a:cubicBezTo>
                <a:cubicBezTo>
                  <a:pt x="3633" y="3788"/>
                  <a:pt x="3758" y="3534"/>
                  <a:pt x="3883" y="3534"/>
                </a:cubicBezTo>
                <a:close/>
                <a:moveTo>
                  <a:pt x="15869" y="3534"/>
                </a:moveTo>
                <a:cubicBezTo>
                  <a:pt x="16119" y="3534"/>
                  <a:pt x="16244" y="3788"/>
                  <a:pt x="16244" y="3915"/>
                </a:cubicBezTo>
                <a:cubicBezTo>
                  <a:pt x="16244" y="4170"/>
                  <a:pt x="16119" y="4297"/>
                  <a:pt x="15869" y="4297"/>
                </a:cubicBezTo>
                <a:cubicBezTo>
                  <a:pt x="15744" y="4297"/>
                  <a:pt x="15619" y="4170"/>
                  <a:pt x="15619" y="3915"/>
                </a:cubicBezTo>
                <a:cubicBezTo>
                  <a:pt x="15619" y="3788"/>
                  <a:pt x="15744" y="3534"/>
                  <a:pt x="15869" y="3534"/>
                </a:cubicBezTo>
                <a:close/>
                <a:moveTo>
                  <a:pt x="11874" y="3534"/>
                </a:moveTo>
                <a:cubicBezTo>
                  <a:pt x="12123" y="3534"/>
                  <a:pt x="12248" y="3788"/>
                  <a:pt x="12248" y="3915"/>
                </a:cubicBezTo>
                <a:cubicBezTo>
                  <a:pt x="12248" y="4170"/>
                  <a:pt x="12123" y="4297"/>
                  <a:pt x="11874" y="4297"/>
                </a:cubicBezTo>
                <a:cubicBezTo>
                  <a:pt x="11749" y="4297"/>
                  <a:pt x="11624" y="4170"/>
                  <a:pt x="11624" y="3915"/>
                </a:cubicBezTo>
                <a:cubicBezTo>
                  <a:pt x="11624" y="3788"/>
                  <a:pt x="11749" y="3534"/>
                  <a:pt x="11874" y="3534"/>
                </a:cubicBezTo>
                <a:close/>
                <a:moveTo>
                  <a:pt x="13871" y="3534"/>
                </a:moveTo>
                <a:cubicBezTo>
                  <a:pt x="14121" y="3534"/>
                  <a:pt x="14246" y="3788"/>
                  <a:pt x="14246" y="3915"/>
                </a:cubicBezTo>
                <a:cubicBezTo>
                  <a:pt x="14246" y="4170"/>
                  <a:pt x="14121" y="4297"/>
                  <a:pt x="13871" y="4297"/>
                </a:cubicBezTo>
                <a:cubicBezTo>
                  <a:pt x="13747" y="4297"/>
                  <a:pt x="13622" y="4170"/>
                  <a:pt x="13622" y="3915"/>
                </a:cubicBezTo>
                <a:cubicBezTo>
                  <a:pt x="13622" y="3788"/>
                  <a:pt x="13747" y="3534"/>
                  <a:pt x="13871" y="3534"/>
                </a:cubicBezTo>
                <a:close/>
                <a:moveTo>
                  <a:pt x="12873" y="2518"/>
                </a:moveTo>
                <a:cubicBezTo>
                  <a:pt x="13122" y="2518"/>
                  <a:pt x="13247" y="2772"/>
                  <a:pt x="13247" y="2899"/>
                </a:cubicBezTo>
                <a:cubicBezTo>
                  <a:pt x="13247" y="3153"/>
                  <a:pt x="13122" y="3280"/>
                  <a:pt x="12873" y="3280"/>
                </a:cubicBezTo>
                <a:cubicBezTo>
                  <a:pt x="12748" y="3280"/>
                  <a:pt x="12623" y="3153"/>
                  <a:pt x="12623" y="2899"/>
                </a:cubicBezTo>
                <a:cubicBezTo>
                  <a:pt x="12623" y="2772"/>
                  <a:pt x="12748" y="2518"/>
                  <a:pt x="12873" y="2518"/>
                </a:cubicBezTo>
                <a:close/>
                <a:moveTo>
                  <a:pt x="14870" y="2518"/>
                </a:moveTo>
                <a:cubicBezTo>
                  <a:pt x="15120" y="2518"/>
                  <a:pt x="15245" y="2772"/>
                  <a:pt x="15245" y="2899"/>
                </a:cubicBezTo>
                <a:cubicBezTo>
                  <a:pt x="15245" y="3153"/>
                  <a:pt x="15120" y="3280"/>
                  <a:pt x="14870" y="3280"/>
                </a:cubicBezTo>
                <a:cubicBezTo>
                  <a:pt x="14745" y="3280"/>
                  <a:pt x="14621" y="3153"/>
                  <a:pt x="14621" y="2899"/>
                </a:cubicBezTo>
                <a:cubicBezTo>
                  <a:pt x="14621" y="2772"/>
                  <a:pt x="14745" y="2518"/>
                  <a:pt x="14870" y="2518"/>
                </a:cubicBezTo>
                <a:close/>
                <a:moveTo>
                  <a:pt x="7878" y="5567"/>
                </a:moveTo>
                <a:cubicBezTo>
                  <a:pt x="8128" y="5567"/>
                  <a:pt x="8253" y="5821"/>
                  <a:pt x="8253" y="5948"/>
                </a:cubicBezTo>
                <a:cubicBezTo>
                  <a:pt x="8253" y="6202"/>
                  <a:pt x="8128" y="6330"/>
                  <a:pt x="7878" y="6330"/>
                </a:cubicBezTo>
                <a:cubicBezTo>
                  <a:pt x="7753" y="6330"/>
                  <a:pt x="7629" y="6202"/>
                  <a:pt x="7629" y="5948"/>
                </a:cubicBezTo>
                <a:cubicBezTo>
                  <a:pt x="7629" y="5821"/>
                  <a:pt x="7753" y="5567"/>
                  <a:pt x="7878" y="5567"/>
                </a:cubicBezTo>
                <a:close/>
                <a:moveTo>
                  <a:pt x="8877" y="4551"/>
                </a:moveTo>
                <a:cubicBezTo>
                  <a:pt x="9127" y="4551"/>
                  <a:pt x="9252" y="4805"/>
                  <a:pt x="9252" y="4932"/>
                </a:cubicBezTo>
                <a:cubicBezTo>
                  <a:pt x="9252" y="5186"/>
                  <a:pt x="9127" y="5313"/>
                  <a:pt x="8877" y="5313"/>
                </a:cubicBezTo>
                <a:cubicBezTo>
                  <a:pt x="8752" y="5313"/>
                  <a:pt x="8627" y="5186"/>
                  <a:pt x="8627" y="4932"/>
                </a:cubicBezTo>
                <a:cubicBezTo>
                  <a:pt x="8627" y="4805"/>
                  <a:pt x="8752" y="4551"/>
                  <a:pt x="8877" y="4551"/>
                </a:cubicBezTo>
                <a:close/>
                <a:moveTo>
                  <a:pt x="8877" y="6584"/>
                </a:moveTo>
                <a:cubicBezTo>
                  <a:pt x="9127" y="6584"/>
                  <a:pt x="9252" y="6838"/>
                  <a:pt x="9252" y="6965"/>
                </a:cubicBezTo>
                <a:cubicBezTo>
                  <a:pt x="9252" y="7219"/>
                  <a:pt x="9127" y="7346"/>
                  <a:pt x="8877" y="7346"/>
                </a:cubicBezTo>
                <a:cubicBezTo>
                  <a:pt x="8752" y="7346"/>
                  <a:pt x="8627" y="7219"/>
                  <a:pt x="8627" y="6965"/>
                </a:cubicBezTo>
                <a:cubicBezTo>
                  <a:pt x="8627" y="6838"/>
                  <a:pt x="8752" y="6584"/>
                  <a:pt x="8877" y="6584"/>
                </a:cubicBezTo>
                <a:close/>
                <a:moveTo>
                  <a:pt x="9876" y="5567"/>
                </a:moveTo>
                <a:cubicBezTo>
                  <a:pt x="10126" y="5567"/>
                  <a:pt x="10251" y="5821"/>
                  <a:pt x="10251" y="5948"/>
                </a:cubicBezTo>
                <a:cubicBezTo>
                  <a:pt x="10251" y="6202"/>
                  <a:pt x="10126" y="6330"/>
                  <a:pt x="9876" y="6330"/>
                </a:cubicBezTo>
                <a:cubicBezTo>
                  <a:pt x="9751" y="6330"/>
                  <a:pt x="9626" y="6202"/>
                  <a:pt x="9626" y="5948"/>
                </a:cubicBezTo>
                <a:cubicBezTo>
                  <a:pt x="9626" y="5821"/>
                  <a:pt x="9751" y="5567"/>
                  <a:pt x="9876" y="5567"/>
                </a:cubicBezTo>
                <a:close/>
                <a:moveTo>
                  <a:pt x="5881" y="5567"/>
                </a:moveTo>
                <a:cubicBezTo>
                  <a:pt x="6130" y="5567"/>
                  <a:pt x="6255" y="5821"/>
                  <a:pt x="6255" y="5948"/>
                </a:cubicBezTo>
                <a:cubicBezTo>
                  <a:pt x="6255" y="6202"/>
                  <a:pt x="6130" y="6330"/>
                  <a:pt x="5881" y="6330"/>
                </a:cubicBezTo>
                <a:cubicBezTo>
                  <a:pt x="5756" y="6330"/>
                  <a:pt x="5631" y="6202"/>
                  <a:pt x="5631" y="5948"/>
                </a:cubicBezTo>
                <a:cubicBezTo>
                  <a:pt x="5631" y="5821"/>
                  <a:pt x="5756" y="5567"/>
                  <a:pt x="5881" y="5567"/>
                </a:cubicBezTo>
                <a:close/>
                <a:moveTo>
                  <a:pt x="6879" y="4551"/>
                </a:moveTo>
                <a:cubicBezTo>
                  <a:pt x="7129" y="4551"/>
                  <a:pt x="7254" y="4805"/>
                  <a:pt x="7254" y="4932"/>
                </a:cubicBezTo>
                <a:cubicBezTo>
                  <a:pt x="7254" y="5186"/>
                  <a:pt x="7129" y="5313"/>
                  <a:pt x="6879" y="5313"/>
                </a:cubicBezTo>
                <a:cubicBezTo>
                  <a:pt x="6755" y="5313"/>
                  <a:pt x="6630" y="5186"/>
                  <a:pt x="6630" y="4932"/>
                </a:cubicBezTo>
                <a:cubicBezTo>
                  <a:pt x="6630" y="4805"/>
                  <a:pt x="6755" y="4551"/>
                  <a:pt x="6879" y="4551"/>
                </a:cubicBezTo>
                <a:close/>
                <a:moveTo>
                  <a:pt x="6879" y="6584"/>
                </a:moveTo>
                <a:cubicBezTo>
                  <a:pt x="7129" y="6584"/>
                  <a:pt x="7254" y="6838"/>
                  <a:pt x="7254" y="6965"/>
                </a:cubicBezTo>
                <a:cubicBezTo>
                  <a:pt x="7254" y="7219"/>
                  <a:pt x="7129" y="7346"/>
                  <a:pt x="6879" y="7346"/>
                </a:cubicBezTo>
                <a:cubicBezTo>
                  <a:pt x="6755" y="7346"/>
                  <a:pt x="6630" y="7219"/>
                  <a:pt x="6630" y="6965"/>
                </a:cubicBezTo>
                <a:cubicBezTo>
                  <a:pt x="6630" y="6838"/>
                  <a:pt x="6755" y="6584"/>
                  <a:pt x="6879" y="6584"/>
                </a:cubicBezTo>
                <a:close/>
                <a:moveTo>
                  <a:pt x="3883" y="5567"/>
                </a:moveTo>
                <a:cubicBezTo>
                  <a:pt x="4133" y="5567"/>
                  <a:pt x="4257" y="5821"/>
                  <a:pt x="4257" y="5948"/>
                </a:cubicBezTo>
                <a:cubicBezTo>
                  <a:pt x="4257" y="6202"/>
                  <a:pt x="4133" y="6330"/>
                  <a:pt x="3883" y="6330"/>
                </a:cubicBezTo>
                <a:cubicBezTo>
                  <a:pt x="3758" y="6330"/>
                  <a:pt x="3633" y="6202"/>
                  <a:pt x="3633" y="5948"/>
                </a:cubicBezTo>
                <a:cubicBezTo>
                  <a:pt x="3633" y="5821"/>
                  <a:pt x="3758" y="5567"/>
                  <a:pt x="3883" y="5567"/>
                </a:cubicBezTo>
                <a:close/>
                <a:moveTo>
                  <a:pt x="2884" y="4551"/>
                </a:moveTo>
                <a:cubicBezTo>
                  <a:pt x="3134" y="4551"/>
                  <a:pt x="3259" y="4805"/>
                  <a:pt x="3259" y="4932"/>
                </a:cubicBezTo>
                <a:cubicBezTo>
                  <a:pt x="3259" y="5186"/>
                  <a:pt x="3134" y="5313"/>
                  <a:pt x="2884" y="5313"/>
                </a:cubicBezTo>
                <a:cubicBezTo>
                  <a:pt x="2759" y="5313"/>
                  <a:pt x="2510" y="5186"/>
                  <a:pt x="2510" y="4932"/>
                </a:cubicBezTo>
                <a:cubicBezTo>
                  <a:pt x="2510" y="4805"/>
                  <a:pt x="2759" y="4551"/>
                  <a:pt x="2884" y="4551"/>
                </a:cubicBezTo>
                <a:close/>
                <a:moveTo>
                  <a:pt x="4882" y="4551"/>
                </a:moveTo>
                <a:cubicBezTo>
                  <a:pt x="5131" y="4551"/>
                  <a:pt x="5256" y="4805"/>
                  <a:pt x="5256" y="4932"/>
                </a:cubicBezTo>
                <a:cubicBezTo>
                  <a:pt x="5256" y="5186"/>
                  <a:pt x="5131" y="5313"/>
                  <a:pt x="4882" y="5313"/>
                </a:cubicBezTo>
                <a:cubicBezTo>
                  <a:pt x="4757" y="5313"/>
                  <a:pt x="4632" y="5186"/>
                  <a:pt x="4632" y="4932"/>
                </a:cubicBezTo>
                <a:cubicBezTo>
                  <a:pt x="4632" y="4805"/>
                  <a:pt x="4757" y="4551"/>
                  <a:pt x="4882" y="4551"/>
                </a:cubicBezTo>
                <a:close/>
                <a:moveTo>
                  <a:pt x="2884" y="6584"/>
                </a:moveTo>
                <a:cubicBezTo>
                  <a:pt x="3134" y="6584"/>
                  <a:pt x="3259" y="6838"/>
                  <a:pt x="3259" y="6965"/>
                </a:cubicBezTo>
                <a:cubicBezTo>
                  <a:pt x="3259" y="7219"/>
                  <a:pt x="3134" y="7346"/>
                  <a:pt x="2884" y="7346"/>
                </a:cubicBezTo>
                <a:cubicBezTo>
                  <a:pt x="2759" y="7346"/>
                  <a:pt x="2510" y="7219"/>
                  <a:pt x="2510" y="6965"/>
                </a:cubicBezTo>
                <a:cubicBezTo>
                  <a:pt x="2510" y="6838"/>
                  <a:pt x="2759" y="6584"/>
                  <a:pt x="2884" y="6584"/>
                </a:cubicBezTo>
                <a:close/>
                <a:moveTo>
                  <a:pt x="4882" y="6584"/>
                </a:moveTo>
                <a:cubicBezTo>
                  <a:pt x="5131" y="6584"/>
                  <a:pt x="5256" y="6838"/>
                  <a:pt x="5256" y="6965"/>
                </a:cubicBezTo>
                <a:cubicBezTo>
                  <a:pt x="5256" y="7219"/>
                  <a:pt x="5131" y="7346"/>
                  <a:pt x="4882" y="7346"/>
                </a:cubicBezTo>
                <a:cubicBezTo>
                  <a:pt x="4757" y="7346"/>
                  <a:pt x="4632" y="7219"/>
                  <a:pt x="4632" y="6965"/>
                </a:cubicBezTo>
                <a:cubicBezTo>
                  <a:pt x="4632" y="6838"/>
                  <a:pt x="4757" y="6584"/>
                  <a:pt x="4882" y="6584"/>
                </a:cubicBezTo>
                <a:close/>
                <a:moveTo>
                  <a:pt x="17867" y="5567"/>
                </a:moveTo>
                <a:cubicBezTo>
                  <a:pt x="18116" y="5567"/>
                  <a:pt x="18241" y="5821"/>
                  <a:pt x="18241" y="5948"/>
                </a:cubicBezTo>
                <a:cubicBezTo>
                  <a:pt x="18241" y="6202"/>
                  <a:pt x="18116" y="6330"/>
                  <a:pt x="17867" y="6330"/>
                </a:cubicBezTo>
                <a:cubicBezTo>
                  <a:pt x="17742" y="6330"/>
                  <a:pt x="17617" y="6202"/>
                  <a:pt x="17617" y="5948"/>
                </a:cubicBezTo>
                <a:cubicBezTo>
                  <a:pt x="17617" y="5821"/>
                  <a:pt x="17742" y="5567"/>
                  <a:pt x="17867" y="5567"/>
                </a:cubicBezTo>
                <a:close/>
                <a:moveTo>
                  <a:pt x="15869" y="5567"/>
                </a:moveTo>
                <a:cubicBezTo>
                  <a:pt x="16119" y="5567"/>
                  <a:pt x="16244" y="5821"/>
                  <a:pt x="16244" y="5948"/>
                </a:cubicBezTo>
                <a:cubicBezTo>
                  <a:pt x="16244" y="6202"/>
                  <a:pt x="16119" y="6330"/>
                  <a:pt x="15869" y="6330"/>
                </a:cubicBezTo>
                <a:cubicBezTo>
                  <a:pt x="15744" y="6330"/>
                  <a:pt x="15619" y="6202"/>
                  <a:pt x="15619" y="5948"/>
                </a:cubicBezTo>
                <a:cubicBezTo>
                  <a:pt x="15619" y="5821"/>
                  <a:pt x="15744" y="5567"/>
                  <a:pt x="15869" y="5567"/>
                </a:cubicBezTo>
                <a:close/>
                <a:moveTo>
                  <a:pt x="16868" y="4551"/>
                </a:moveTo>
                <a:cubicBezTo>
                  <a:pt x="17118" y="4551"/>
                  <a:pt x="17242" y="4805"/>
                  <a:pt x="17242" y="4932"/>
                </a:cubicBezTo>
                <a:cubicBezTo>
                  <a:pt x="17242" y="5186"/>
                  <a:pt x="17118" y="5313"/>
                  <a:pt x="16868" y="5313"/>
                </a:cubicBezTo>
                <a:cubicBezTo>
                  <a:pt x="16743" y="5313"/>
                  <a:pt x="16618" y="5186"/>
                  <a:pt x="16618" y="4932"/>
                </a:cubicBezTo>
                <a:cubicBezTo>
                  <a:pt x="16618" y="4805"/>
                  <a:pt x="16743" y="4551"/>
                  <a:pt x="16868" y="4551"/>
                </a:cubicBezTo>
                <a:close/>
                <a:moveTo>
                  <a:pt x="16868" y="6584"/>
                </a:moveTo>
                <a:cubicBezTo>
                  <a:pt x="17118" y="6584"/>
                  <a:pt x="17242" y="6838"/>
                  <a:pt x="17242" y="6965"/>
                </a:cubicBezTo>
                <a:cubicBezTo>
                  <a:pt x="17242" y="7219"/>
                  <a:pt x="17118" y="7346"/>
                  <a:pt x="16868" y="7346"/>
                </a:cubicBezTo>
                <a:cubicBezTo>
                  <a:pt x="16743" y="7346"/>
                  <a:pt x="16618" y="7219"/>
                  <a:pt x="16618" y="6965"/>
                </a:cubicBezTo>
                <a:cubicBezTo>
                  <a:pt x="16618" y="6838"/>
                  <a:pt x="16743" y="6584"/>
                  <a:pt x="16868" y="6584"/>
                </a:cubicBezTo>
                <a:close/>
                <a:moveTo>
                  <a:pt x="10875" y="4551"/>
                </a:moveTo>
                <a:cubicBezTo>
                  <a:pt x="11125" y="4551"/>
                  <a:pt x="11249" y="4805"/>
                  <a:pt x="11249" y="4932"/>
                </a:cubicBezTo>
                <a:cubicBezTo>
                  <a:pt x="11249" y="5186"/>
                  <a:pt x="11125" y="5313"/>
                  <a:pt x="10875" y="5313"/>
                </a:cubicBezTo>
                <a:cubicBezTo>
                  <a:pt x="10750" y="5313"/>
                  <a:pt x="10625" y="5186"/>
                  <a:pt x="10625" y="4932"/>
                </a:cubicBezTo>
                <a:cubicBezTo>
                  <a:pt x="10625" y="4805"/>
                  <a:pt x="10750" y="4551"/>
                  <a:pt x="10875" y="4551"/>
                </a:cubicBezTo>
                <a:close/>
                <a:moveTo>
                  <a:pt x="10875" y="6584"/>
                </a:moveTo>
                <a:cubicBezTo>
                  <a:pt x="11125" y="6584"/>
                  <a:pt x="11249" y="6838"/>
                  <a:pt x="11249" y="6965"/>
                </a:cubicBezTo>
                <a:cubicBezTo>
                  <a:pt x="11249" y="7219"/>
                  <a:pt x="11125" y="7346"/>
                  <a:pt x="10875" y="7346"/>
                </a:cubicBezTo>
                <a:cubicBezTo>
                  <a:pt x="10750" y="7346"/>
                  <a:pt x="10625" y="7219"/>
                  <a:pt x="10625" y="6965"/>
                </a:cubicBezTo>
                <a:cubicBezTo>
                  <a:pt x="10625" y="6838"/>
                  <a:pt x="10750" y="6584"/>
                  <a:pt x="10875" y="6584"/>
                </a:cubicBezTo>
                <a:close/>
                <a:moveTo>
                  <a:pt x="11874" y="5567"/>
                </a:moveTo>
                <a:cubicBezTo>
                  <a:pt x="12123" y="5567"/>
                  <a:pt x="12248" y="5821"/>
                  <a:pt x="12248" y="5948"/>
                </a:cubicBezTo>
                <a:cubicBezTo>
                  <a:pt x="12248" y="6202"/>
                  <a:pt x="12123" y="6330"/>
                  <a:pt x="11874" y="6330"/>
                </a:cubicBezTo>
                <a:cubicBezTo>
                  <a:pt x="11749" y="6330"/>
                  <a:pt x="11624" y="6202"/>
                  <a:pt x="11624" y="5948"/>
                </a:cubicBezTo>
                <a:cubicBezTo>
                  <a:pt x="11624" y="5821"/>
                  <a:pt x="11749" y="5567"/>
                  <a:pt x="11874" y="5567"/>
                </a:cubicBezTo>
                <a:close/>
                <a:moveTo>
                  <a:pt x="13871" y="5567"/>
                </a:moveTo>
                <a:cubicBezTo>
                  <a:pt x="14121" y="5567"/>
                  <a:pt x="14246" y="5821"/>
                  <a:pt x="14246" y="5948"/>
                </a:cubicBezTo>
                <a:cubicBezTo>
                  <a:pt x="14246" y="6202"/>
                  <a:pt x="14121" y="6330"/>
                  <a:pt x="13871" y="6330"/>
                </a:cubicBezTo>
                <a:cubicBezTo>
                  <a:pt x="13747" y="6330"/>
                  <a:pt x="13622" y="6202"/>
                  <a:pt x="13622" y="5948"/>
                </a:cubicBezTo>
                <a:cubicBezTo>
                  <a:pt x="13622" y="5821"/>
                  <a:pt x="13747" y="5567"/>
                  <a:pt x="13871" y="5567"/>
                </a:cubicBezTo>
                <a:close/>
                <a:moveTo>
                  <a:pt x="7878" y="7600"/>
                </a:moveTo>
                <a:cubicBezTo>
                  <a:pt x="8128" y="7600"/>
                  <a:pt x="8253" y="7854"/>
                  <a:pt x="8253" y="7981"/>
                </a:cubicBezTo>
                <a:cubicBezTo>
                  <a:pt x="8253" y="8235"/>
                  <a:pt x="8128" y="8362"/>
                  <a:pt x="7878" y="8362"/>
                </a:cubicBezTo>
                <a:cubicBezTo>
                  <a:pt x="7753" y="8362"/>
                  <a:pt x="7629" y="8235"/>
                  <a:pt x="7629" y="7981"/>
                </a:cubicBezTo>
                <a:cubicBezTo>
                  <a:pt x="7629" y="7854"/>
                  <a:pt x="7753" y="7600"/>
                  <a:pt x="7878" y="7600"/>
                </a:cubicBezTo>
                <a:close/>
                <a:moveTo>
                  <a:pt x="9876" y="7600"/>
                </a:moveTo>
                <a:cubicBezTo>
                  <a:pt x="10126" y="7600"/>
                  <a:pt x="10251" y="7854"/>
                  <a:pt x="10251" y="7981"/>
                </a:cubicBezTo>
                <a:cubicBezTo>
                  <a:pt x="10251" y="8235"/>
                  <a:pt x="10126" y="8362"/>
                  <a:pt x="9876" y="8362"/>
                </a:cubicBezTo>
                <a:cubicBezTo>
                  <a:pt x="9751" y="8362"/>
                  <a:pt x="9626" y="8235"/>
                  <a:pt x="9626" y="7981"/>
                </a:cubicBezTo>
                <a:cubicBezTo>
                  <a:pt x="9626" y="7854"/>
                  <a:pt x="9751" y="7600"/>
                  <a:pt x="9876" y="7600"/>
                </a:cubicBezTo>
                <a:close/>
                <a:moveTo>
                  <a:pt x="5881" y="7600"/>
                </a:moveTo>
                <a:cubicBezTo>
                  <a:pt x="6130" y="7600"/>
                  <a:pt x="6255" y="7854"/>
                  <a:pt x="6255" y="7981"/>
                </a:cubicBezTo>
                <a:cubicBezTo>
                  <a:pt x="6255" y="8235"/>
                  <a:pt x="6130" y="8362"/>
                  <a:pt x="5881" y="8362"/>
                </a:cubicBezTo>
                <a:cubicBezTo>
                  <a:pt x="5756" y="8362"/>
                  <a:pt x="5631" y="8235"/>
                  <a:pt x="5631" y="7981"/>
                </a:cubicBezTo>
                <a:cubicBezTo>
                  <a:pt x="5631" y="7854"/>
                  <a:pt x="5756" y="7600"/>
                  <a:pt x="5881" y="7600"/>
                </a:cubicBezTo>
                <a:close/>
                <a:moveTo>
                  <a:pt x="1885" y="7600"/>
                </a:moveTo>
                <a:cubicBezTo>
                  <a:pt x="2135" y="7600"/>
                  <a:pt x="2260" y="7854"/>
                  <a:pt x="2260" y="7981"/>
                </a:cubicBezTo>
                <a:cubicBezTo>
                  <a:pt x="2260" y="8235"/>
                  <a:pt x="2135" y="8362"/>
                  <a:pt x="1885" y="8362"/>
                </a:cubicBezTo>
                <a:cubicBezTo>
                  <a:pt x="1760" y="8362"/>
                  <a:pt x="1511" y="8235"/>
                  <a:pt x="1511" y="7981"/>
                </a:cubicBezTo>
                <a:cubicBezTo>
                  <a:pt x="1511" y="7854"/>
                  <a:pt x="1760" y="7600"/>
                  <a:pt x="1885" y="7600"/>
                </a:cubicBezTo>
                <a:close/>
                <a:moveTo>
                  <a:pt x="3883" y="7600"/>
                </a:moveTo>
                <a:cubicBezTo>
                  <a:pt x="4133" y="7600"/>
                  <a:pt x="4257" y="7854"/>
                  <a:pt x="4257" y="7981"/>
                </a:cubicBezTo>
                <a:cubicBezTo>
                  <a:pt x="4257" y="8235"/>
                  <a:pt x="4133" y="8362"/>
                  <a:pt x="3883" y="8362"/>
                </a:cubicBezTo>
                <a:cubicBezTo>
                  <a:pt x="3758" y="8362"/>
                  <a:pt x="3633" y="8235"/>
                  <a:pt x="3633" y="7981"/>
                </a:cubicBezTo>
                <a:cubicBezTo>
                  <a:pt x="3633" y="7854"/>
                  <a:pt x="3758" y="7600"/>
                  <a:pt x="3883" y="7600"/>
                </a:cubicBezTo>
                <a:close/>
                <a:moveTo>
                  <a:pt x="17867" y="7600"/>
                </a:moveTo>
                <a:cubicBezTo>
                  <a:pt x="18116" y="7600"/>
                  <a:pt x="18241" y="7854"/>
                  <a:pt x="18241" y="7981"/>
                </a:cubicBezTo>
                <a:cubicBezTo>
                  <a:pt x="18241" y="8235"/>
                  <a:pt x="18116" y="8362"/>
                  <a:pt x="17867" y="8362"/>
                </a:cubicBezTo>
                <a:cubicBezTo>
                  <a:pt x="17742" y="8362"/>
                  <a:pt x="17617" y="8235"/>
                  <a:pt x="17617" y="7981"/>
                </a:cubicBezTo>
                <a:cubicBezTo>
                  <a:pt x="17617" y="7854"/>
                  <a:pt x="17742" y="7600"/>
                  <a:pt x="17867" y="7600"/>
                </a:cubicBezTo>
                <a:close/>
                <a:moveTo>
                  <a:pt x="15869" y="7600"/>
                </a:moveTo>
                <a:cubicBezTo>
                  <a:pt x="16119" y="7600"/>
                  <a:pt x="16244" y="7854"/>
                  <a:pt x="16244" y="7981"/>
                </a:cubicBezTo>
                <a:cubicBezTo>
                  <a:pt x="16244" y="8235"/>
                  <a:pt x="16119" y="8362"/>
                  <a:pt x="15869" y="8362"/>
                </a:cubicBezTo>
                <a:cubicBezTo>
                  <a:pt x="15744" y="8362"/>
                  <a:pt x="15619" y="8235"/>
                  <a:pt x="15619" y="7981"/>
                </a:cubicBezTo>
                <a:cubicBezTo>
                  <a:pt x="15619" y="7854"/>
                  <a:pt x="15744" y="7600"/>
                  <a:pt x="15869" y="7600"/>
                </a:cubicBezTo>
                <a:close/>
                <a:moveTo>
                  <a:pt x="11874" y="7600"/>
                </a:moveTo>
                <a:cubicBezTo>
                  <a:pt x="12123" y="7600"/>
                  <a:pt x="12248" y="7854"/>
                  <a:pt x="12248" y="7981"/>
                </a:cubicBezTo>
                <a:cubicBezTo>
                  <a:pt x="12248" y="8235"/>
                  <a:pt x="12123" y="8362"/>
                  <a:pt x="11874" y="8362"/>
                </a:cubicBezTo>
                <a:cubicBezTo>
                  <a:pt x="11749" y="8362"/>
                  <a:pt x="11624" y="8235"/>
                  <a:pt x="11624" y="7981"/>
                </a:cubicBezTo>
                <a:cubicBezTo>
                  <a:pt x="11624" y="7854"/>
                  <a:pt x="11749" y="7600"/>
                  <a:pt x="11874" y="7600"/>
                </a:cubicBezTo>
                <a:close/>
                <a:moveTo>
                  <a:pt x="13871" y="7600"/>
                </a:moveTo>
                <a:cubicBezTo>
                  <a:pt x="14121" y="7600"/>
                  <a:pt x="14246" y="7854"/>
                  <a:pt x="14246" y="7981"/>
                </a:cubicBezTo>
                <a:cubicBezTo>
                  <a:pt x="14246" y="8235"/>
                  <a:pt x="14121" y="8362"/>
                  <a:pt x="13871" y="8362"/>
                </a:cubicBezTo>
                <a:cubicBezTo>
                  <a:pt x="13747" y="8362"/>
                  <a:pt x="13622" y="8235"/>
                  <a:pt x="13622" y="7981"/>
                </a:cubicBezTo>
                <a:cubicBezTo>
                  <a:pt x="13622" y="7854"/>
                  <a:pt x="13747" y="7600"/>
                  <a:pt x="13871" y="7600"/>
                </a:cubicBezTo>
                <a:close/>
                <a:moveTo>
                  <a:pt x="12873" y="4551"/>
                </a:moveTo>
                <a:cubicBezTo>
                  <a:pt x="13122" y="4551"/>
                  <a:pt x="13247" y="4805"/>
                  <a:pt x="13247" y="4932"/>
                </a:cubicBezTo>
                <a:cubicBezTo>
                  <a:pt x="13247" y="5186"/>
                  <a:pt x="13122" y="5313"/>
                  <a:pt x="12873" y="5313"/>
                </a:cubicBezTo>
                <a:cubicBezTo>
                  <a:pt x="12748" y="5313"/>
                  <a:pt x="12623" y="5186"/>
                  <a:pt x="12623" y="4932"/>
                </a:cubicBezTo>
                <a:cubicBezTo>
                  <a:pt x="12623" y="4805"/>
                  <a:pt x="12748" y="4551"/>
                  <a:pt x="12873" y="4551"/>
                </a:cubicBezTo>
                <a:close/>
                <a:moveTo>
                  <a:pt x="14870" y="4551"/>
                </a:moveTo>
                <a:cubicBezTo>
                  <a:pt x="15120" y="4551"/>
                  <a:pt x="15245" y="4805"/>
                  <a:pt x="15245" y="4932"/>
                </a:cubicBezTo>
                <a:cubicBezTo>
                  <a:pt x="15245" y="5186"/>
                  <a:pt x="15120" y="5313"/>
                  <a:pt x="14870" y="5313"/>
                </a:cubicBezTo>
                <a:cubicBezTo>
                  <a:pt x="14745" y="5313"/>
                  <a:pt x="14621" y="5186"/>
                  <a:pt x="14621" y="4932"/>
                </a:cubicBezTo>
                <a:cubicBezTo>
                  <a:pt x="14621" y="4805"/>
                  <a:pt x="14745" y="4551"/>
                  <a:pt x="14870" y="4551"/>
                </a:cubicBezTo>
                <a:close/>
                <a:moveTo>
                  <a:pt x="12873" y="6584"/>
                </a:moveTo>
                <a:cubicBezTo>
                  <a:pt x="13122" y="6584"/>
                  <a:pt x="13247" y="6838"/>
                  <a:pt x="13247" y="6965"/>
                </a:cubicBezTo>
                <a:cubicBezTo>
                  <a:pt x="13247" y="7219"/>
                  <a:pt x="13122" y="7346"/>
                  <a:pt x="12873" y="7346"/>
                </a:cubicBezTo>
                <a:cubicBezTo>
                  <a:pt x="12748" y="7346"/>
                  <a:pt x="12623" y="7219"/>
                  <a:pt x="12623" y="6965"/>
                </a:cubicBezTo>
                <a:cubicBezTo>
                  <a:pt x="12623" y="6838"/>
                  <a:pt x="12748" y="6584"/>
                  <a:pt x="12873" y="6584"/>
                </a:cubicBezTo>
                <a:close/>
                <a:moveTo>
                  <a:pt x="14870" y="6584"/>
                </a:moveTo>
                <a:cubicBezTo>
                  <a:pt x="15120" y="6584"/>
                  <a:pt x="15245" y="6838"/>
                  <a:pt x="15245" y="6965"/>
                </a:cubicBezTo>
                <a:cubicBezTo>
                  <a:pt x="15245" y="7219"/>
                  <a:pt x="15120" y="7346"/>
                  <a:pt x="14870" y="7346"/>
                </a:cubicBezTo>
                <a:cubicBezTo>
                  <a:pt x="14745" y="7346"/>
                  <a:pt x="14621" y="7219"/>
                  <a:pt x="14621" y="6965"/>
                </a:cubicBezTo>
                <a:cubicBezTo>
                  <a:pt x="14621" y="6838"/>
                  <a:pt x="14745" y="6584"/>
                  <a:pt x="14870" y="6584"/>
                </a:cubicBezTo>
                <a:close/>
                <a:moveTo>
                  <a:pt x="7878" y="9633"/>
                </a:moveTo>
                <a:cubicBezTo>
                  <a:pt x="8128" y="9633"/>
                  <a:pt x="8253" y="9887"/>
                  <a:pt x="8253" y="10014"/>
                </a:cubicBezTo>
                <a:cubicBezTo>
                  <a:pt x="8253" y="10268"/>
                  <a:pt x="8128" y="10395"/>
                  <a:pt x="7878" y="10395"/>
                </a:cubicBezTo>
                <a:cubicBezTo>
                  <a:pt x="7753" y="10395"/>
                  <a:pt x="7629" y="10268"/>
                  <a:pt x="7629" y="10014"/>
                </a:cubicBezTo>
                <a:cubicBezTo>
                  <a:pt x="7629" y="9887"/>
                  <a:pt x="7753" y="9633"/>
                  <a:pt x="7878" y="9633"/>
                </a:cubicBezTo>
                <a:close/>
                <a:moveTo>
                  <a:pt x="8877" y="8617"/>
                </a:moveTo>
                <a:cubicBezTo>
                  <a:pt x="9127" y="8617"/>
                  <a:pt x="9252" y="8871"/>
                  <a:pt x="9252" y="8998"/>
                </a:cubicBezTo>
                <a:cubicBezTo>
                  <a:pt x="9252" y="9252"/>
                  <a:pt x="9127" y="9379"/>
                  <a:pt x="8877" y="9379"/>
                </a:cubicBezTo>
                <a:cubicBezTo>
                  <a:pt x="8752" y="9379"/>
                  <a:pt x="8627" y="9252"/>
                  <a:pt x="8627" y="8998"/>
                </a:cubicBezTo>
                <a:cubicBezTo>
                  <a:pt x="8627" y="8871"/>
                  <a:pt x="8752" y="8617"/>
                  <a:pt x="8877" y="8617"/>
                </a:cubicBezTo>
                <a:close/>
                <a:moveTo>
                  <a:pt x="8877" y="10650"/>
                </a:moveTo>
                <a:cubicBezTo>
                  <a:pt x="9127" y="10650"/>
                  <a:pt x="9252" y="10904"/>
                  <a:pt x="9252" y="11031"/>
                </a:cubicBezTo>
                <a:cubicBezTo>
                  <a:pt x="9252" y="11285"/>
                  <a:pt x="9127" y="11412"/>
                  <a:pt x="8877" y="11412"/>
                </a:cubicBezTo>
                <a:cubicBezTo>
                  <a:pt x="8752" y="11412"/>
                  <a:pt x="8627" y="11285"/>
                  <a:pt x="8627" y="11031"/>
                </a:cubicBezTo>
                <a:cubicBezTo>
                  <a:pt x="8627" y="10904"/>
                  <a:pt x="8752" y="10650"/>
                  <a:pt x="8877" y="10650"/>
                </a:cubicBezTo>
                <a:close/>
                <a:moveTo>
                  <a:pt x="5881" y="9633"/>
                </a:moveTo>
                <a:cubicBezTo>
                  <a:pt x="6130" y="9633"/>
                  <a:pt x="6255" y="9887"/>
                  <a:pt x="6255" y="10014"/>
                </a:cubicBezTo>
                <a:cubicBezTo>
                  <a:pt x="6255" y="10268"/>
                  <a:pt x="6130" y="10395"/>
                  <a:pt x="5881" y="10395"/>
                </a:cubicBezTo>
                <a:cubicBezTo>
                  <a:pt x="5756" y="10395"/>
                  <a:pt x="5631" y="10268"/>
                  <a:pt x="5631" y="10014"/>
                </a:cubicBezTo>
                <a:cubicBezTo>
                  <a:pt x="5631" y="9887"/>
                  <a:pt x="5756" y="9633"/>
                  <a:pt x="5881" y="9633"/>
                </a:cubicBezTo>
                <a:close/>
                <a:moveTo>
                  <a:pt x="6879" y="8617"/>
                </a:moveTo>
                <a:cubicBezTo>
                  <a:pt x="7129" y="8617"/>
                  <a:pt x="7254" y="8871"/>
                  <a:pt x="7254" y="8998"/>
                </a:cubicBezTo>
                <a:cubicBezTo>
                  <a:pt x="7254" y="9252"/>
                  <a:pt x="7129" y="9379"/>
                  <a:pt x="6879" y="9379"/>
                </a:cubicBezTo>
                <a:cubicBezTo>
                  <a:pt x="6755" y="9379"/>
                  <a:pt x="6630" y="9252"/>
                  <a:pt x="6630" y="8998"/>
                </a:cubicBezTo>
                <a:cubicBezTo>
                  <a:pt x="6630" y="8871"/>
                  <a:pt x="6755" y="8617"/>
                  <a:pt x="6879" y="8617"/>
                </a:cubicBezTo>
                <a:close/>
                <a:moveTo>
                  <a:pt x="6879" y="10650"/>
                </a:moveTo>
                <a:cubicBezTo>
                  <a:pt x="7129" y="10650"/>
                  <a:pt x="7254" y="10904"/>
                  <a:pt x="7254" y="11031"/>
                </a:cubicBezTo>
                <a:cubicBezTo>
                  <a:pt x="7254" y="11285"/>
                  <a:pt x="7129" y="11412"/>
                  <a:pt x="6879" y="11412"/>
                </a:cubicBezTo>
                <a:cubicBezTo>
                  <a:pt x="6755" y="11412"/>
                  <a:pt x="6630" y="11285"/>
                  <a:pt x="6630" y="11031"/>
                </a:cubicBezTo>
                <a:cubicBezTo>
                  <a:pt x="6630" y="10904"/>
                  <a:pt x="6755" y="10650"/>
                  <a:pt x="6879" y="10650"/>
                </a:cubicBezTo>
                <a:close/>
                <a:moveTo>
                  <a:pt x="1885" y="9633"/>
                </a:moveTo>
                <a:cubicBezTo>
                  <a:pt x="2135" y="9633"/>
                  <a:pt x="2260" y="9887"/>
                  <a:pt x="2260" y="10014"/>
                </a:cubicBezTo>
                <a:cubicBezTo>
                  <a:pt x="2260" y="10268"/>
                  <a:pt x="2135" y="10395"/>
                  <a:pt x="1885" y="10395"/>
                </a:cubicBezTo>
                <a:cubicBezTo>
                  <a:pt x="1760" y="10395"/>
                  <a:pt x="1511" y="10268"/>
                  <a:pt x="1511" y="10014"/>
                </a:cubicBezTo>
                <a:cubicBezTo>
                  <a:pt x="1511" y="9887"/>
                  <a:pt x="1760" y="9633"/>
                  <a:pt x="1885" y="9633"/>
                </a:cubicBezTo>
                <a:close/>
                <a:moveTo>
                  <a:pt x="3883" y="9633"/>
                </a:moveTo>
                <a:cubicBezTo>
                  <a:pt x="4133" y="9633"/>
                  <a:pt x="4257" y="9887"/>
                  <a:pt x="4257" y="10014"/>
                </a:cubicBezTo>
                <a:cubicBezTo>
                  <a:pt x="4257" y="10268"/>
                  <a:pt x="4133" y="10395"/>
                  <a:pt x="3883" y="10395"/>
                </a:cubicBezTo>
                <a:cubicBezTo>
                  <a:pt x="3758" y="10395"/>
                  <a:pt x="3633" y="10268"/>
                  <a:pt x="3633" y="10014"/>
                </a:cubicBezTo>
                <a:cubicBezTo>
                  <a:pt x="3633" y="9887"/>
                  <a:pt x="3758" y="9633"/>
                  <a:pt x="3883" y="9633"/>
                </a:cubicBezTo>
                <a:close/>
                <a:moveTo>
                  <a:pt x="2884" y="8617"/>
                </a:moveTo>
                <a:cubicBezTo>
                  <a:pt x="3134" y="8617"/>
                  <a:pt x="3259" y="8871"/>
                  <a:pt x="3259" y="8998"/>
                </a:cubicBezTo>
                <a:cubicBezTo>
                  <a:pt x="3259" y="9252"/>
                  <a:pt x="3134" y="9379"/>
                  <a:pt x="2884" y="9379"/>
                </a:cubicBezTo>
                <a:cubicBezTo>
                  <a:pt x="2759" y="9379"/>
                  <a:pt x="2510" y="9252"/>
                  <a:pt x="2510" y="8998"/>
                </a:cubicBezTo>
                <a:cubicBezTo>
                  <a:pt x="2510" y="8871"/>
                  <a:pt x="2759" y="8617"/>
                  <a:pt x="2884" y="8617"/>
                </a:cubicBezTo>
                <a:close/>
                <a:moveTo>
                  <a:pt x="4882" y="8617"/>
                </a:moveTo>
                <a:cubicBezTo>
                  <a:pt x="5131" y="8617"/>
                  <a:pt x="5256" y="8871"/>
                  <a:pt x="5256" y="8998"/>
                </a:cubicBezTo>
                <a:cubicBezTo>
                  <a:pt x="5256" y="9252"/>
                  <a:pt x="5131" y="9379"/>
                  <a:pt x="4882" y="9379"/>
                </a:cubicBezTo>
                <a:cubicBezTo>
                  <a:pt x="4757" y="9379"/>
                  <a:pt x="4632" y="9252"/>
                  <a:pt x="4632" y="8998"/>
                </a:cubicBezTo>
                <a:cubicBezTo>
                  <a:pt x="4632" y="8871"/>
                  <a:pt x="4757" y="8617"/>
                  <a:pt x="4882" y="8617"/>
                </a:cubicBezTo>
                <a:close/>
                <a:moveTo>
                  <a:pt x="2884" y="10650"/>
                </a:moveTo>
                <a:cubicBezTo>
                  <a:pt x="3134" y="10650"/>
                  <a:pt x="3259" y="10904"/>
                  <a:pt x="3259" y="11031"/>
                </a:cubicBezTo>
                <a:cubicBezTo>
                  <a:pt x="3259" y="11285"/>
                  <a:pt x="3134" y="11412"/>
                  <a:pt x="2884" y="11412"/>
                </a:cubicBezTo>
                <a:cubicBezTo>
                  <a:pt x="2759" y="11412"/>
                  <a:pt x="2510" y="11285"/>
                  <a:pt x="2510" y="11031"/>
                </a:cubicBezTo>
                <a:cubicBezTo>
                  <a:pt x="2510" y="10904"/>
                  <a:pt x="2759" y="10650"/>
                  <a:pt x="2884" y="10650"/>
                </a:cubicBezTo>
                <a:close/>
                <a:moveTo>
                  <a:pt x="4882" y="10650"/>
                </a:moveTo>
                <a:cubicBezTo>
                  <a:pt x="5131" y="10650"/>
                  <a:pt x="5256" y="10904"/>
                  <a:pt x="5256" y="11031"/>
                </a:cubicBezTo>
                <a:cubicBezTo>
                  <a:pt x="5256" y="11285"/>
                  <a:pt x="5131" y="11412"/>
                  <a:pt x="4882" y="11412"/>
                </a:cubicBezTo>
                <a:cubicBezTo>
                  <a:pt x="4757" y="11412"/>
                  <a:pt x="4632" y="11285"/>
                  <a:pt x="4632" y="11031"/>
                </a:cubicBezTo>
                <a:cubicBezTo>
                  <a:pt x="4632" y="10904"/>
                  <a:pt x="4757" y="10650"/>
                  <a:pt x="4882" y="10650"/>
                </a:cubicBezTo>
                <a:close/>
                <a:moveTo>
                  <a:pt x="17867" y="9633"/>
                </a:moveTo>
                <a:cubicBezTo>
                  <a:pt x="18116" y="9633"/>
                  <a:pt x="18241" y="9887"/>
                  <a:pt x="18241" y="10014"/>
                </a:cubicBezTo>
                <a:cubicBezTo>
                  <a:pt x="18241" y="10268"/>
                  <a:pt x="18116" y="10395"/>
                  <a:pt x="17867" y="10395"/>
                </a:cubicBezTo>
                <a:cubicBezTo>
                  <a:pt x="17742" y="10395"/>
                  <a:pt x="17617" y="10268"/>
                  <a:pt x="17617" y="10014"/>
                </a:cubicBezTo>
                <a:cubicBezTo>
                  <a:pt x="17617" y="9887"/>
                  <a:pt x="17742" y="9633"/>
                  <a:pt x="17867" y="9633"/>
                </a:cubicBezTo>
                <a:close/>
                <a:moveTo>
                  <a:pt x="15869" y="9633"/>
                </a:moveTo>
                <a:cubicBezTo>
                  <a:pt x="16119" y="9633"/>
                  <a:pt x="16244" y="9887"/>
                  <a:pt x="16244" y="10014"/>
                </a:cubicBezTo>
                <a:cubicBezTo>
                  <a:pt x="16244" y="10268"/>
                  <a:pt x="16119" y="10395"/>
                  <a:pt x="15869" y="10395"/>
                </a:cubicBezTo>
                <a:cubicBezTo>
                  <a:pt x="15744" y="10395"/>
                  <a:pt x="15619" y="10268"/>
                  <a:pt x="15619" y="10014"/>
                </a:cubicBezTo>
                <a:cubicBezTo>
                  <a:pt x="15619" y="9887"/>
                  <a:pt x="15744" y="9633"/>
                  <a:pt x="15869" y="9633"/>
                </a:cubicBezTo>
                <a:close/>
                <a:moveTo>
                  <a:pt x="16868" y="8617"/>
                </a:moveTo>
                <a:cubicBezTo>
                  <a:pt x="17118" y="8617"/>
                  <a:pt x="17242" y="8871"/>
                  <a:pt x="17242" y="8998"/>
                </a:cubicBezTo>
                <a:cubicBezTo>
                  <a:pt x="17242" y="9252"/>
                  <a:pt x="17118" y="9379"/>
                  <a:pt x="16868" y="9379"/>
                </a:cubicBezTo>
                <a:cubicBezTo>
                  <a:pt x="16743" y="9379"/>
                  <a:pt x="16618" y="9252"/>
                  <a:pt x="16618" y="8998"/>
                </a:cubicBezTo>
                <a:cubicBezTo>
                  <a:pt x="16618" y="8871"/>
                  <a:pt x="16743" y="8617"/>
                  <a:pt x="16868" y="8617"/>
                </a:cubicBezTo>
                <a:close/>
                <a:moveTo>
                  <a:pt x="16868" y="10650"/>
                </a:moveTo>
                <a:cubicBezTo>
                  <a:pt x="17118" y="10650"/>
                  <a:pt x="17242" y="10904"/>
                  <a:pt x="17242" y="11031"/>
                </a:cubicBezTo>
                <a:cubicBezTo>
                  <a:pt x="17242" y="11285"/>
                  <a:pt x="17118" y="11412"/>
                  <a:pt x="16868" y="11412"/>
                </a:cubicBezTo>
                <a:cubicBezTo>
                  <a:pt x="16743" y="11412"/>
                  <a:pt x="16618" y="11285"/>
                  <a:pt x="16618" y="11031"/>
                </a:cubicBezTo>
                <a:cubicBezTo>
                  <a:pt x="16618" y="10904"/>
                  <a:pt x="16743" y="10650"/>
                  <a:pt x="16868" y="10650"/>
                </a:cubicBezTo>
                <a:close/>
                <a:moveTo>
                  <a:pt x="10875" y="8617"/>
                </a:moveTo>
                <a:cubicBezTo>
                  <a:pt x="11125" y="8617"/>
                  <a:pt x="11249" y="8871"/>
                  <a:pt x="11249" y="8998"/>
                </a:cubicBezTo>
                <a:cubicBezTo>
                  <a:pt x="11249" y="9252"/>
                  <a:pt x="11125" y="9379"/>
                  <a:pt x="10875" y="9379"/>
                </a:cubicBezTo>
                <a:cubicBezTo>
                  <a:pt x="10750" y="9379"/>
                  <a:pt x="10625" y="9252"/>
                  <a:pt x="10625" y="8998"/>
                </a:cubicBezTo>
                <a:cubicBezTo>
                  <a:pt x="10625" y="8871"/>
                  <a:pt x="10750" y="8617"/>
                  <a:pt x="10875" y="8617"/>
                </a:cubicBezTo>
                <a:close/>
                <a:moveTo>
                  <a:pt x="11874" y="9633"/>
                </a:moveTo>
                <a:cubicBezTo>
                  <a:pt x="12123" y="9633"/>
                  <a:pt x="12248" y="9887"/>
                  <a:pt x="12248" y="10014"/>
                </a:cubicBezTo>
                <a:cubicBezTo>
                  <a:pt x="12248" y="10268"/>
                  <a:pt x="12123" y="10395"/>
                  <a:pt x="11874" y="10395"/>
                </a:cubicBezTo>
                <a:cubicBezTo>
                  <a:pt x="11749" y="10395"/>
                  <a:pt x="11624" y="10268"/>
                  <a:pt x="11624" y="10014"/>
                </a:cubicBezTo>
                <a:cubicBezTo>
                  <a:pt x="11624" y="9887"/>
                  <a:pt x="11749" y="9633"/>
                  <a:pt x="11874" y="9633"/>
                </a:cubicBezTo>
                <a:close/>
                <a:moveTo>
                  <a:pt x="13871" y="9633"/>
                </a:moveTo>
                <a:cubicBezTo>
                  <a:pt x="14121" y="9633"/>
                  <a:pt x="14246" y="9887"/>
                  <a:pt x="14246" y="10014"/>
                </a:cubicBezTo>
                <a:cubicBezTo>
                  <a:pt x="14246" y="10268"/>
                  <a:pt x="14121" y="10395"/>
                  <a:pt x="13871" y="10395"/>
                </a:cubicBezTo>
                <a:cubicBezTo>
                  <a:pt x="13747" y="10395"/>
                  <a:pt x="13622" y="10268"/>
                  <a:pt x="13622" y="10014"/>
                </a:cubicBezTo>
                <a:cubicBezTo>
                  <a:pt x="13622" y="9887"/>
                  <a:pt x="13747" y="9633"/>
                  <a:pt x="13871" y="9633"/>
                </a:cubicBezTo>
                <a:close/>
                <a:moveTo>
                  <a:pt x="7878" y="11793"/>
                </a:moveTo>
                <a:cubicBezTo>
                  <a:pt x="8128" y="11793"/>
                  <a:pt x="8253" y="11920"/>
                  <a:pt x="8253" y="12047"/>
                </a:cubicBezTo>
                <a:cubicBezTo>
                  <a:pt x="8253" y="12301"/>
                  <a:pt x="8128" y="12428"/>
                  <a:pt x="7878" y="12428"/>
                </a:cubicBezTo>
                <a:cubicBezTo>
                  <a:pt x="7753" y="12428"/>
                  <a:pt x="7629" y="12301"/>
                  <a:pt x="7629" y="12047"/>
                </a:cubicBezTo>
                <a:cubicBezTo>
                  <a:pt x="7629" y="11920"/>
                  <a:pt x="7753" y="11793"/>
                  <a:pt x="7878" y="11793"/>
                </a:cubicBezTo>
                <a:close/>
                <a:moveTo>
                  <a:pt x="9876" y="11793"/>
                </a:moveTo>
                <a:cubicBezTo>
                  <a:pt x="10126" y="11793"/>
                  <a:pt x="10251" y="11920"/>
                  <a:pt x="10251" y="12047"/>
                </a:cubicBezTo>
                <a:cubicBezTo>
                  <a:pt x="10251" y="12301"/>
                  <a:pt x="10126" y="12428"/>
                  <a:pt x="9876" y="12428"/>
                </a:cubicBezTo>
                <a:cubicBezTo>
                  <a:pt x="9751" y="12428"/>
                  <a:pt x="9626" y="12301"/>
                  <a:pt x="9626" y="12047"/>
                </a:cubicBezTo>
                <a:cubicBezTo>
                  <a:pt x="9626" y="11920"/>
                  <a:pt x="9751" y="11793"/>
                  <a:pt x="9876" y="11793"/>
                </a:cubicBezTo>
                <a:close/>
                <a:moveTo>
                  <a:pt x="5881" y="11793"/>
                </a:moveTo>
                <a:cubicBezTo>
                  <a:pt x="6130" y="11793"/>
                  <a:pt x="6255" y="11920"/>
                  <a:pt x="6255" y="12047"/>
                </a:cubicBezTo>
                <a:cubicBezTo>
                  <a:pt x="6255" y="12301"/>
                  <a:pt x="6130" y="12428"/>
                  <a:pt x="5881" y="12428"/>
                </a:cubicBezTo>
                <a:cubicBezTo>
                  <a:pt x="5756" y="12428"/>
                  <a:pt x="5631" y="12301"/>
                  <a:pt x="5631" y="12047"/>
                </a:cubicBezTo>
                <a:cubicBezTo>
                  <a:pt x="5631" y="11920"/>
                  <a:pt x="5756" y="11793"/>
                  <a:pt x="5881" y="11793"/>
                </a:cubicBezTo>
                <a:close/>
                <a:moveTo>
                  <a:pt x="1885" y="11793"/>
                </a:moveTo>
                <a:cubicBezTo>
                  <a:pt x="2135" y="11793"/>
                  <a:pt x="2260" y="11920"/>
                  <a:pt x="2260" y="12047"/>
                </a:cubicBezTo>
                <a:cubicBezTo>
                  <a:pt x="2260" y="12301"/>
                  <a:pt x="2135" y="12428"/>
                  <a:pt x="1885" y="12428"/>
                </a:cubicBezTo>
                <a:cubicBezTo>
                  <a:pt x="1760" y="12428"/>
                  <a:pt x="1511" y="12301"/>
                  <a:pt x="1511" y="12047"/>
                </a:cubicBezTo>
                <a:cubicBezTo>
                  <a:pt x="1511" y="11920"/>
                  <a:pt x="1760" y="11793"/>
                  <a:pt x="1885" y="11793"/>
                </a:cubicBezTo>
                <a:close/>
                <a:moveTo>
                  <a:pt x="3883" y="11793"/>
                </a:moveTo>
                <a:cubicBezTo>
                  <a:pt x="4133" y="11793"/>
                  <a:pt x="4257" y="11920"/>
                  <a:pt x="4257" y="12047"/>
                </a:cubicBezTo>
                <a:cubicBezTo>
                  <a:pt x="4257" y="12301"/>
                  <a:pt x="4133" y="12428"/>
                  <a:pt x="3883" y="12428"/>
                </a:cubicBezTo>
                <a:cubicBezTo>
                  <a:pt x="3758" y="12428"/>
                  <a:pt x="3633" y="12301"/>
                  <a:pt x="3633" y="12047"/>
                </a:cubicBezTo>
                <a:cubicBezTo>
                  <a:pt x="3633" y="11920"/>
                  <a:pt x="3758" y="11793"/>
                  <a:pt x="3883" y="11793"/>
                </a:cubicBezTo>
                <a:close/>
                <a:moveTo>
                  <a:pt x="17867" y="11793"/>
                </a:moveTo>
                <a:cubicBezTo>
                  <a:pt x="18116" y="11793"/>
                  <a:pt x="18241" y="11920"/>
                  <a:pt x="18241" y="12047"/>
                </a:cubicBezTo>
                <a:cubicBezTo>
                  <a:pt x="18241" y="12301"/>
                  <a:pt x="18116" y="12428"/>
                  <a:pt x="17867" y="12428"/>
                </a:cubicBezTo>
                <a:cubicBezTo>
                  <a:pt x="17742" y="12428"/>
                  <a:pt x="17617" y="12301"/>
                  <a:pt x="17617" y="12047"/>
                </a:cubicBezTo>
                <a:cubicBezTo>
                  <a:pt x="17617" y="11920"/>
                  <a:pt x="17742" y="11793"/>
                  <a:pt x="17867" y="11793"/>
                </a:cubicBezTo>
                <a:close/>
                <a:moveTo>
                  <a:pt x="12873" y="8617"/>
                </a:moveTo>
                <a:cubicBezTo>
                  <a:pt x="13122" y="8617"/>
                  <a:pt x="13247" y="8871"/>
                  <a:pt x="13247" y="8998"/>
                </a:cubicBezTo>
                <a:cubicBezTo>
                  <a:pt x="13247" y="9252"/>
                  <a:pt x="13122" y="9379"/>
                  <a:pt x="12873" y="9379"/>
                </a:cubicBezTo>
                <a:cubicBezTo>
                  <a:pt x="12748" y="9379"/>
                  <a:pt x="12623" y="9252"/>
                  <a:pt x="12623" y="8998"/>
                </a:cubicBezTo>
                <a:cubicBezTo>
                  <a:pt x="12623" y="8871"/>
                  <a:pt x="12748" y="8617"/>
                  <a:pt x="12873" y="8617"/>
                </a:cubicBezTo>
                <a:close/>
                <a:moveTo>
                  <a:pt x="14870" y="8617"/>
                </a:moveTo>
                <a:cubicBezTo>
                  <a:pt x="15120" y="8617"/>
                  <a:pt x="15245" y="8871"/>
                  <a:pt x="15245" y="8998"/>
                </a:cubicBezTo>
                <a:cubicBezTo>
                  <a:pt x="15245" y="9252"/>
                  <a:pt x="15120" y="9379"/>
                  <a:pt x="14870" y="9379"/>
                </a:cubicBezTo>
                <a:cubicBezTo>
                  <a:pt x="14745" y="9379"/>
                  <a:pt x="14621" y="9252"/>
                  <a:pt x="14621" y="8998"/>
                </a:cubicBezTo>
                <a:cubicBezTo>
                  <a:pt x="14621" y="8871"/>
                  <a:pt x="14745" y="8617"/>
                  <a:pt x="14870" y="8617"/>
                </a:cubicBezTo>
                <a:close/>
                <a:moveTo>
                  <a:pt x="14870" y="10650"/>
                </a:moveTo>
                <a:cubicBezTo>
                  <a:pt x="15120" y="10650"/>
                  <a:pt x="15245" y="10904"/>
                  <a:pt x="15245" y="11031"/>
                </a:cubicBezTo>
                <a:cubicBezTo>
                  <a:pt x="15245" y="11285"/>
                  <a:pt x="15120" y="11412"/>
                  <a:pt x="14870" y="11412"/>
                </a:cubicBezTo>
                <a:cubicBezTo>
                  <a:pt x="14745" y="11412"/>
                  <a:pt x="14621" y="11285"/>
                  <a:pt x="14621" y="11031"/>
                </a:cubicBezTo>
                <a:cubicBezTo>
                  <a:pt x="14621" y="10904"/>
                  <a:pt x="14745" y="10650"/>
                  <a:pt x="14870" y="10650"/>
                </a:cubicBezTo>
                <a:close/>
                <a:moveTo>
                  <a:pt x="7878" y="13826"/>
                </a:moveTo>
                <a:cubicBezTo>
                  <a:pt x="8128" y="13826"/>
                  <a:pt x="8253" y="13953"/>
                  <a:pt x="8253" y="14080"/>
                </a:cubicBezTo>
                <a:cubicBezTo>
                  <a:pt x="8253" y="14334"/>
                  <a:pt x="8128" y="14461"/>
                  <a:pt x="7878" y="14461"/>
                </a:cubicBezTo>
                <a:cubicBezTo>
                  <a:pt x="7753" y="14461"/>
                  <a:pt x="7629" y="14334"/>
                  <a:pt x="7629" y="14080"/>
                </a:cubicBezTo>
                <a:cubicBezTo>
                  <a:pt x="7629" y="13953"/>
                  <a:pt x="7753" y="13826"/>
                  <a:pt x="7878" y="13826"/>
                </a:cubicBezTo>
                <a:close/>
                <a:moveTo>
                  <a:pt x="8877" y="12810"/>
                </a:moveTo>
                <a:cubicBezTo>
                  <a:pt x="9127" y="12810"/>
                  <a:pt x="9252" y="12937"/>
                  <a:pt x="9252" y="13064"/>
                </a:cubicBezTo>
                <a:cubicBezTo>
                  <a:pt x="9252" y="13318"/>
                  <a:pt x="9127" y="13445"/>
                  <a:pt x="8877" y="13445"/>
                </a:cubicBezTo>
                <a:cubicBezTo>
                  <a:pt x="8752" y="13445"/>
                  <a:pt x="8627" y="13318"/>
                  <a:pt x="8627" y="13064"/>
                </a:cubicBezTo>
                <a:cubicBezTo>
                  <a:pt x="8627" y="12937"/>
                  <a:pt x="8752" y="12810"/>
                  <a:pt x="8877" y="12810"/>
                </a:cubicBezTo>
                <a:close/>
                <a:moveTo>
                  <a:pt x="8877" y="14842"/>
                </a:moveTo>
                <a:cubicBezTo>
                  <a:pt x="9127" y="14842"/>
                  <a:pt x="9252" y="14970"/>
                  <a:pt x="9252" y="15097"/>
                </a:cubicBezTo>
                <a:cubicBezTo>
                  <a:pt x="9252" y="15351"/>
                  <a:pt x="9127" y="15478"/>
                  <a:pt x="8877" y="15478"/>
                </a:cubicBezTo>
                <a:cubicBezTo>
                  <a:pt x="8752" y="15478"/>
                  <a:pt x="8627" y="15351"/>
                  <a:pt x="8627" y="15097"/>
                </a:cubicBezTo>
                <a:cubicBezTo>
                  <a:pt x="8627" y="14970"/>
                  <a:pt x="8752" y="14842"/>
                  <a:pt x="8877" y="14842"/>
                </a:cubicBezTo>
                <a:close/>
                <a:moveTo>
                  <a:pt x="9876" y="13826"/>
                </a:moveTo>
                <a:cubicBezTo>
                  <a:pt x="10126" y="13826"/>
                  <a:pt x="10251" y="13953"/>
                  <a:pt x="10251" y="14080"/>
                </a:cubicBezTo>
                <a:cubicBezTo>
                  <a:pt x="10251" y="14334"/>
                  <a:pt x="10126" y="14461"/>
                  <a:pt x="9876" y="14461"/>
                </a:cubicBezTo>
                <a:cubicBezTo>
                  <a:pt x="9751" y="14461"/>
                  <a:pt x="9626" y="14334"/>
                  <a:pt x="9626" y="14080"/>
                </a:cubicBezTo>
                <a:cubicBezTo>
                  <a:pt x="9626" y="13953"/>
                  <a:pt x="9751" y="13826"/>
                  <a:pt x="9876" y="13826"/>
                </a:cubicBezTo>
                <a:close/>
                <a:moveTo>
                  <a:pt x="5881" y="13826"/>
                </a:moveTo>
                <a:cubicBezTo>
                  <a:pt x="6130" y="13826"/>
                  <a:pt x="6255" y="13953"/>
                  <a:pt x="6255" y="14080"/>
                </a:cubicBezTo>
                <a:cubicBezTo>
                  <a:pt x="6255" y="14334"/>
                  <a:pt x="6130" y="14461"/>
                  <a:pt x="5881" y="14461"/>
                </a:cubicBezTo>
                <a:cubicBezTo>
                  <a:pt x="5756" y="14461"/>
                  <a:pt x="5631" y="14334"/>
                  <a:pt x="5631" y="14080"/>
                </a:cubicBezTo>
                <a:cubicBezTo>
                  <a:pt x="5631" y="13953"/>
                  <a:pt x="5756" y="13826"/>
                  <a:pt x="5881" y="13826"/>
                </a:cubicBezTo>
                <a:close/>
                <a:moveTo>
                  <a:pt x="6879" y="12810"/>
                </a:moveTo>
                <a:cubicBezTo>
                  <a:pt x="7129" y="12810"/>
                  <a:pt x="7254" y="12937"/>
                  <a:pt x="7254" y="13064"/>
                </a:cubicBezTo>
                <a:cubicBezTo>
                  <a:pt x="7254" y="13318"/>
                  <a:pt x="7129" y="13445"/>
                  <a:pt x="6879" y="13445"/>
                </a:cubicBezTo>
                <a:cubicBezTo>
                  <a:pt x="6755" y="13445"/>
                  <a:pt x="6630" y="13318"/>
                  <a:pt x="6630" y="13064"/>
                </a:cubicBezTo>
                <a:cubicBezTo>
                  <a:pt x="6630" y="12937"/>
                  <a:pt x="6755" y="12810"/>
                  <a:pt x="6879" y="12810"/>
                </a:cubicBezTo>
                <a:close/>
                <a:moveTo>
                  <a:pt x="6879" y="14842"/>
                </a:moveTo>
                <a:cubicBezTo>
                  <a:pt x="7129" y="14842"/>
                  <a:pt x="7254" y="14970"/>
                  <a:pt x="7254" y="15097"/>
                </a:cubicBezTo>
                <a:cubicBezTo>
                  <a:pt x="7254" y="15351"/>
                  <a:pt x="7129" y="15478"/>
                  <a:pt x="6879" y="15478"/>
                </a:cubicBezTo>
                <a:cubicBezTo>
                  <a:pt x="6755" y="15478"/>
                  <a:pt x="6630" y="15351"/>
                  <a:pt x="6630" y="15097"/>
                </a:cubicBezTo>
                <a:cubicBezTo>
                  <a:pt x="6630" y="14970"/>
                  <a:pt x="6755" y="14842"/>
                  <a:pt x="6879" y="14842"/>
                </a:cubicBezTo>
                <a:close/>
                <a:moveTo>
                  <a:pt x="3883" y="13826"/>
                </a:moveTo>
                <a:cubicBezTo>
                  <a:pt x="4133" y="13826"/>
                  <a:pt x="4257" y="13953"/>
                  <a:pt x="4257" y="14080"/>
                </a:cubicBezTo>
                <a:cubicBezTo>
                  <a:pt x="4257" y="14334"/>
                  <a:pt x="4133" y="14461"/>
                  <a:pt x="3883" y="14461"/>
                </a:cubicBezTo>
                <a:cubicBezTo>
                  <a:pt x="3758" y="14461"/>
                  <a:pt x="3633" y="14334"/>
                  <a:pt x="3633" y="14080"/>
                </a:cubicBezTo>
                <a:cubicBezTo>
                  <a:pt x="3633" y="13953"/>
                  <a:pt x="3758" y="13826"/>
                  <a:pt x="3883" y="13826"/>
                </a:cubicBezTo>
                <a:close/>
                <a:moveTo>
                  <a:pt x="2884" y="12810"/>
                </a:moveTo>
                <a:cubicBezTo>
                  <a:pt x="3134" y="12810"/>
                  <a:pt x="3259" y="12937"/>
                  <a:pt x="3259" y="13064"/>
                </a:cubicBezTo>
                <a:cubicBezTo>
                  <a:pt x="3259" y="13318"/>
                  <a:pt x="3134" y="13445"/>
                  <a:pt x="2884" y="13445"/>
                </a:cubicBezTo>
                <a:cubicBezTo>
                  <a:pt x="2759" y="13445"/>
                  <a:pt x="2510" y="13318"/>
                  <a:pt x="2510" y="13064"/>
                </a:cubicBezTo>
                <a:cubicBezTo>
                  <a:pt x="2510" y="12937"/>
                  <a:pt x="2759" y="12810"/>
                  <a:pt x="2884" y="12810"/>
                </a:cubicBezTo>
                <a:close/>
                <a:moveTo>
                  <a:pt x="4882" y="12810"/>
                </a:moveTo>
                <a:cubicBezTo>
                  <a:pt x="5131" y="12810"/>
                  <a:pt x="5256" y="12937"/>
                  <a:pt x="5256" y="13064"/>
                </a:cubicBezTo>
                <a:cubicBezTo>
                  <a:pt x="5256" y="13318"/>
                  <a:pt x="5131" y="13445"/>
                  <a:pt x="4882" y="13445"/>
                </a:cubicBezTo>
                <a:cubicBezTo>
                  <a:pt x="4757" y="13445"/>
                  <a:pt x="4632" y="13318"/>
                  <a:pt x="4632" y="13064"/>
                </a:cubicBezTo>
                <a:cubicBezTo>
                  <a:pt x="4632" y="12937"/>
                  <a:pt x="4757" y="12810"/>
                  <a:pt x="4882" y="12810"/>
                </a:cubicBezTo>
                <a:close/>
                <a:moveTo>
                  <a:pt x="2884" y="14842"/>
                </a:moveTo>
                <a:cubicBezTo>
                  <a:pt x="3134" y="14842"/>
                  <a:pt x="3259" y="14970"/>
                  <a:pt x="3259" y="15097"/>
                </a:cubicBezTo>
                <a:cubicBezTo>
                  <a:pt x="3259" y="15351"/>
                  <a:pt x="3134" y="15478"/>
                  <a:pt x="2884" y="15478"/>
                </a:cubicBezTo>
                <a:cubicBezTo>
                  <a:pt x="2759" y="15478"/>
                  <a:pt x="2510" y="15351"/>
                  <a:pt x="2510" y="15097"/>
                </a:cubicBezTo>
                <a:cubicBezTo>
                  <a:pt x="2510" y="14970"/>
                  <a:pt x="2759" y="14842"/>
                  <a:pt x="2884" y="14842"/>
                </a:cubicBezTo>
                <a:close/>
                <a:moveTo>
                  <a:pt x="4882" y="14842"/>
                </a:moveTo>
                <a:cubicBezTo>
                  <a:pt x="5131" y="14842"/>
                  <a:pt x="5256" y="14970"/>
                  <a:pt x="5256" y="15097"/>
                </a:cubicBezTo>
                <a:cubicBezTo>
                  <a:pt x="5256" y="15351"/>
                  <a:pt x="5131" y="15478"/>
                  <a:pt x="4882" y="15478"/>
                </a:cubicBezTo>
                <a:cubicBezTo>
                  <a:pt x="4757" y="15478"/>
                  <a:pt x="4632" y="15351"/>
                  <a:pt x="4632" y="15097"/>
                </a:cubicBezTo>
                <a:cubicBezTo>
                  <a:pt x="4632" y="14970"/>
                  <a:pt x="4757" y="14842"/>
                  <a:pt x="4882" y="14842"/>
                </a:cubicBezTo>
                <a:close/>
                <a:moveTo>
                  <a:pt x="10875" y="14842"/>
                </a:moveTo>
                <a:cubicBezTo>
                  <a:pt x="11125" y="14842"/>
                  <a:pt x="11249" y="14970"/>
                  <a:pt x="11249" y="15097"/>
                </a:cubicBezTo>
                <a:cubicBezTo>
                  <a:pt x="11249" y="15351"/>
                  <a:pt x="11125" y="15478"/>
                  <a:pt x="10875" y="15478"/>
                </a:cubicBezTo>
                <a:cubicBezTo>
                  <a:pt x="10750" y="15478"/>
                  <a:pt x="10625" y="15351"/>
                  <a:pt x="10625" y="15097"/>
                </a:cubicBezTo>
                <a:cubicBezTo>
                  <a:pt x="10625" y="14970"/>
                  <a:pt x="10750" y="14842"/>
                  <a:pt x="10875" y="14842"/>
                </a:cubicBezTo>
                <a:close/>
                <a:moveTo>
                  <a:pt x="7878" y="15859"/>
                </a:moveTo>
                <a:cubicBezTo>
                  <a:pt x="8128" y="15859"/>
                  <a:pt x="8253" y="15986"/>
                  <a:pt x="8253" y="16113"/>
                </a:cubicBezTo>
                <a:cubicBezTo>
                  <a:pt x="8253" y="16367"/>
                  <a:pt x="8128" y="16494"/>
                  <a:pt x="7878" y="16494"/>
                </a:cubicBezTo>
                <a:cubicBezTo>
                  <a:pt x="7753" y="16494"/>
                  <a:pt x="7629" y="16367"/>
                  <a:pt x="7629" y="16113"/>
                </a:cubicBezTo>
                <a:cubicBezTo>
                  <a:pt x="7629" y="15986"/>
                  <a:pt x="7753" y="15859"/>
                  <a:pt x="7878" y="15859"/>
                </a:cubicBezTo>
                <a:close/>
                <a:moveTo>
                  <a:pt x="9876" y="15859"/>
                </a:moveTo>
                <a:cubicBezTo>
                  <a:pt x="10126" y="15859"/>
                  <a:pt x="10251" y="15986"/>
                  <a:pt x="10251" y="16113"/>
                </a:cubicBezTo>
                <a:cubicBezTo>
                  <a:pt x="10251" y="16367"/>
                  <a:pt x="10126" y="16494"/>
                  <a:pt x="9876" y="16494"/>
                </a:cubicBezTo>
                <a:cubicBezTo>
                  <a:pt x="9751" y="16494"/>
                  <a:pt x="9626" y="16367"/>
                  <a:pt x="9626" y="16113"/>
                </a:cubicBezTo>
                <a:cubicBezTo>
                  <a:pt x="9626" y="15986"/>
                  <a:pt x="9751" y="15859"/>
                  <a:pt x="9876" y="15859"/>
                </a:cubicBezTo>
                <a:close/>
                <a:moveTo>
                  <a:pt x="5881" y="15859"/>
                </a:moveTo>
                <a:cubicBezTo>
                  <a:pt x="6130" y="15859"/>
                  <a:pt x="6255" y="15986"/>
                  <a:pt x="6255" y="16113"/>
                </a:cubicBezTo>
                <a:cubicBezTo>
                  <a:pt x="6255" y="16367"/>
                  <a:pt x="6130" y="16494"/>
                  <a:pt x="5881" y="16494"/>
                </a:cubicBezTo>
                <a:cubicBezTo>
                  <a:pt x="5756" y="16494"/>
                  <a:pt x="5631" y="16367"/>
                  <a:pt x="5631" y="16113"/>
                </a:cubicBezTo>
                <a:cubicBezTo>
                  <a:pt x="5631" y="15986"/>
                  <a:pt x="5756" y="15859"/>
                  <a:pt x="5881" y="15859"/>
                </a:cubicBezTo>
                <a:close/>
                <a:moveTo>
                  <a:pt x="3883" y="15859"/>
                </a:moveTo>
                <a:cubicBezTo>
                  <a:pt x="4133" y="15859"/>
                  <a:pt x="4257" y="15986"/>
                  <a:pt x="4257" y="16113"/>
                </a:cubicBezTo>
                <a:cubicBezTo>
                  <a:pt x="4257" y="16367"/>
                  <a:pt x="4133" y="16494"/>
                  <a:pt x="3883" y="16494"/>
                </a:cubicBezTo>
                <a:cubicBezTo>
                  <a:pt x="3758" y="16494"/>
                  <a:pt x="3633" y="16367"/>
                  <a:pt x="3633" y="16113"/>
                </a:cubicBezTo>
                <a:cubicBezTo>
                  <a:pt x="3633" y="15986"/>
                  <a:pt x="3758" y="15859"/>
                  <a:pt x="3883" y="15859"/>
                </a:cubicBezTo>
                <a:close/>
                <a:moveTo>
                  <a:pt x="7878" y="17892"/>
                </a:moveTo>
                <a:cubicBezTo>
                  <a:pt x="8128" y="17892"/>
                  <a:pt x="8253" y="18019"/>
                  <a:pt x="8253" y="18146"/>
                </a:cubicBezTo>
                <a:cubicBezTo>
                  <a:pt x="8253" y="18400"/>
                  <a:pt x="8128" y="18527"/>
                  <a:pt x="7878" y="18527"/>
                </a:cubicBezTo>
                <a:cubicBezTo>
                  <a:pt x="7753" y="18527"/>
                  <a:pt x="7629" y="18400"/>
                  <a:pt x="7629" y="18146"/>
                </a:cubicBezTo>
                <a:cubicBezTo>
                  <a:pt x="7629" y="18019"/>
                  <a:pt x="7753" y="17892"/>
                  <a:pt x="7878" y="17892"/>
                </a:cubicBezTo>
                <a:close/>
                <a:moveTo>
                  <a:pt x="8877" y="16875"/>
                </a:moveTo>
                <a:cubicBezTo>
                  <a:pt x="9127" y="16875"/>
                  <a:pt x="9252" y="17002"/>
                  <a:pt x="9252" y="17130"/>
                </a:cubicBezTo>
                <a:cubicBezTo>
                  <a:pt x="9252" y="17384"/>
                  <a:pt x="9127" y="17511"/>
                  <a:pt x="8877" y="17511"/>
                </a:cubicBezTo>
                <a:cubicBezTo>
                  <a:pt x="8752" y="17511"/>
                  <a:pt x="8627" y="17384"/>
                  <a:pt x="8627" y="17130"/>
                </a:cubicBezTo>
                <a:cubicBezTo>
                  <a:pt x="8627" y="17002"/>
                  <a:pt x="8752" y="16875"/>
                  <a:pt x="8877" y="16875"/>
                </a:cubicBezTo>
                <a:close/>
                <a:moveTo>
                  <a:pt x="8877" y="18908"/>
                </a:moveTo>
                <a:cubicBezTo>
                  <a:pt x="9127" y="18908"/>
                  <a:pt x="9252" y="19035"/>
                  <a:pt x="9252" y="19162"/>
                </a:cubicBezTo>
                <a:cubicBezTo>
                  <a:pt x="9252" y="19417"/>
                  <a:pt x="9127" y="19544"/>
                  <a:pt x="8877" y="19544"/>
                </a:cubicBezTo>
                <a:cubicBezTo>
                  <a:pt x="8752" y="19544"/>
                  <a:pt x="8627" y="19417"/>
                  <a:pt x="8627" y="19162"/>
                </a:cubicBezTo>
                <a:cubicBezTo>
                  <a:pt x="8627" y="19035"/>
                  <a:pt x="8752" y="18908"/>
                  <a:pt x="8877" y="18908"/>
                </a:cubicBezTo>
                <a:close/>
                <a:moveTo>
                  <a:pt x="9876" y="17892"/>
                </a:moveTo>
                <a:cubicBezTo>
                  <a:pt x="10126" y="17892"/>
                  <a:pt x="10251" y="18019"/>
                  <a:pt x="10251" y="18146"/>
                </a:cubicBezTo>
                <a:cubicBezTo>
                  <a:pt x="10251" y="18400"/>
                  <a:pt x="10126" y="18527"/>
                  <a:pt x="9876" y="18527"/>
                </a:cubicBezTo>
                <a:cubicBezTo>
                  <a:pt x="9751" y="18527"/>
                  <a:pt x="9626" y="18400"/>
                  <a:pt x="9626" y="18146"/>
                </a:cubicBezTo>
                <a:cubicBezTo>
                  <a:pt x="9626" y="18019"/>
                  <a:pt x="9751" y="17892"/>
                  <a:pt x="9876" y="17892"/>
                </a:cubicBezTo>
                <a:close/>
                <a:moveTo>
                  <a:pt x="5881" y="17892"/>
                </a:moveTo>
                <a:cubicBezTo>
                  <a:pt x="6130" y="17892"/>
                  <a:pt x="6255" y="18019"/>
                  <a:pt x="6255" y="18146"/>
                </a:cubicBezTo>
                <a:cubicBezTo>
                  <a:pt x="6255" y="18400"/>
                  <a:pt x="6130" y="18527"/>
                  <a:pt x="5881" y="18527"/>
                </a:cubicBezTo>
                <a:cubicBezTo>
                  <a:pt x="5756" y="18527"/>
                  <a:pt x="5631" y="18400"/>
                  <a:pt x="5631" y="18146"/>
                </a:cubicBezTo>
                <a:cubicBezTo>
                  <a:pt x="5631" y="18019"/>
                  <a:pt x="5756" y="17892"/>
                  <a:pt x="5881" y="17892"/>
                </a:cubicBezTo>
                <a:close/>
                <a:moveTo>
                  <a:pt x="6879" y="16875"/>
                </a:moveTo>
                <a:cubicBezTo>
                  <a:pt x="7129" y="16875"/>
                  <a:pt x="7254" y="17002"/>
                  <a:pt x="7254" y="17130"/>
                </a:cubicBezTo>
                <a:cubicBezTo>
                  <a:pt x="7254" y="17384"/>
                  <a:pt x="7129" y="17511"/>
                  <a:pt x="6879" y="17511"/>
                </a:cubicBezTo>
                <a:cubicBezTo>
                  <a:pt x="6755" y="17511"/>
                  <a:pt x="6630" y="17384"/>
                  <a:pt x="6630" y="17130"/>
                </a:cubicBezTo>
                <a:cubicBezTo>
                  <a:pt x="6630" y="17002"/>
                  <a:pt x="6755" y="16875"/>
                  <a:pt x="6879" y="16875"/>
                </a:cubicBezTo>
                <a:close/>
                <a:moveTo>
                  <a:pt x="4882" y="16875"/>
                </a:moveTo>
                <a:cubicBezTo>
                  <a:pt x="5131" y="16875"/>
                  <a:pt x="5256" y="17002"/>
                  <a:pt x="5256" y="17130"/>
                </a:cubicBezTo>
                <a:cubicBezTo>
                  <a:pt x="5256" y="17384"/>
                  <a:pt x="5131" y="17511"/>
                  <a:pt x="4882" y="17511"/>
                </a:cubicBezTo>
                <a:cubicBezTo>
                  <a:pt x="4757" y="17511"/>
                  <a:pt x="4632" y="17384"/>
                  <a:pt x="4632" y="17130"/>
                </a:cubicBezTo>
                <a:cubicBezTo>
                  <a:pt x="4632" y="17002"/>
                  <a:pt x="4757" y="16875"/>
                  <a:pt x="4882" y="16875"/>
                </a:cubicBezTo>
                <a:close/>
                <a:moveTo>
                  <a:pt x="10875" y="16875"/>
                </a:moveTo>
                <a:cubicBezTo>
                  <a:pt x="11125" y="16875"/>
                  <a:pt x="11249" y="17002"/>
                  <a:pt x="11249" y="17130"/>
                </a:cubicBezTo>
                <a:cubicBezTo>
                  <a:pt x="11249" y="17384"/>
                  <a:pt x="11125" y="17511"/>
                  <a:pt x="10875" y="17511"/>
                </a:cubicBezTo>
                <a:cubicBezTo>
                  <a:pt x="10750" y="17511"/>
                  <a:pt x="10625" y="17384"/>
                  <a:pt x="10625" y="17130"/>
                </a:cubicBezTo>
                <a:cubicBezTo>
                  <a:pt x="10625" y="17002"/>
                  <a:pt x="10750" y="16875"/>
                  <a:pt x="10875" y="16875"/>
                </a:cubicBezTo>
                <a:close/>
                <a:moveTo>
                  <a:pt x="10875" y="18908"/>
                </a:moveTo>
                <a:cubicBezTo>
                  <a:pt x="11125" y="18908"/>
                  <a:pt x="11249" y="19035"/>
                  <a:pt x="11249" y="19162"/>
                </a:cubicBezTo>
                <a:cubicBezTo>
                  <a:pt x="11249" y="19417"/>
                  <a:pt x="11125" y="19544"/>
                  <a:pt x="10875" y="19544"/>
                </a:cubicBezTo>
                <a:cubicBezTo>
                  <a:pt x="10750" y="19544"/>
                  <a:pt x="10625" y="19417"/>
                  <a:pt x="10625" y="19162"/>
                </a:cubicBezTo>
                <a:cubicBezTo>
                  <a:pt x="10625" y="19035"/>
                  <a:pt x="10750" y="18908"/>
                  <a:pt x="10875" y="18908"/>
                </a:cubicBezTo>
                <a:close/>
                <a:moveTo>
                  <a:pt x="11874" y="17892"/>
                </a:moveTo>
                <a:cubicBezTo>
                  <a:pt x="12123" y="17892"/>
                  <a:pt x="12248" y="18019"/>
                  <a:pt x="12248" y="18146"/>
                </a:cubicBezTo>
                <a:cubicBezTo>
                  <a:pt x="12248" y="18400"/>
                  <a:pt x="12123" y="18527"/>
                  <a:pt x="11874" y="18527"/>
                </a:cubicBezTo>
                <a:cubicBezTo>
                  <a:pt x="11749" y="18527"/>
                  <a:pt x="11624" y="18400"/>
                  <a:pt x="11624" y="18146"/>
                </a:cubicBezTo>
                <a:cubicBezTo>
                  <a:pt x="11624" y="18019"/>
                  <a:pt x="11749" y="17892"/>
                  <a:pt x="11874" y="1789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53" name="Freeform 1094"/>
          <p:cNvSpPr/>
          <p:nvPr/>
        </p:nvSpPr>
        <p:spPr>
          <a:xfrm>
            <a:off x="4000500" y="106616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70" y="4050"/>
                </a:moveTo>
                <a:cubicBezTo>
                  <a:pt x="18900" y="3645"/>
                  <a:pt x="18900" y="3645"/>
                  <a:pt x="18900" y="3645"/>
                </a:cubicBezTo>
                <a:cubicBezTo>
                  <a:pt x="15120" y="7560"/>
                  <a:pt x="15120" y="7560"/>
                  <a:pt x="15120" y="7560"/>
                </a:cubicBezTo>
                <a:cubicBezTo>
                  <a:pt x="15255" y="7830"/>
                  <a:pt x="15255" y="7830"/>
                  <a:pt x="15255" y="7830"/>
                </a:cubicBezTo>
                <a:cubicBezTo>
                  <a:pt x="15795" y="8640"/>
                  <a:pt x="16200" y="9720"/>
                  <a:pt x="16200" y="10800"/>
                </a:cubicBezTo>
                <a:cubicBezTo>
                  <a:pt x="16200" y="11880"/>
                  <a:pt x="15795" y="12960"/>
                  <a:pt x="15255" y="13770"/>
                </a:cubicBezTo>
                <a:cubicBezTo>
                  <a:pt x="15120" y="14040"/>
                  <a:pt x="15120" y="14040"/>
                  <a:pt x="15120" y="14040"/>
                </a:cubicBezTo>
                <a:cubicBezTo>
                  <a:pt x="18900" y="17955"/>
                  <a:pt x="18900" y="17955"/>
                  <a:pt x="18900" y="17955"/>
                </a:cubicBezTo>
                <a:cubicBezTo>
                  <a:pt x="19170" y="17550"/>
                  <a:pt x="19170" y="17550"/>
                  <a:pt x="19170" y="17550"/>
                </a:cubicBezTo>
                <a:cubicBezTo>
                  <a:pt x="20790" y="15660"/>
                  <a:pt x="21600" y="13230"/>
                  <a:pt x="21600" y="10800"/>
                </a:cubicBezTo>
                <a:cubicBezTo>
                  <a:pt x="21600" y="8370"/>
                  <a:pt x="20790" y="5940"/>
                  <a:pt x="19170" y="4050"/>
                </a:cubicBezTo>
                <a:close/>
                <a:moveTo>
                  <a:pt x="18900" y="16875"/>
                </a:moveTo>
                <a:cubicBezTo>
                  <a:pt x="16065" y="14040"/>
                  <a:pt x="16065" y="14040"/>
                  <a:pt x="16065" y="14040"/>
                </a:cubicBezTo>
                <a:cubicBezTo>
                  <a:pt x="16605" y="13095"/>
                  <a:pt x="16875" y="11880"/>
                  <a:pt x="16875" y="10800"/>
                </a:cubicBezTo>
                <a:cubicBezTo>
                  <a:pt x="16875" y="9720"/>
                  <a:pt x="16605" y="8505"/>
                  <a:pt x="16065" y="7560"/>
                </a:cubicBezTo>
                <a:cubicBezTo>
                  <a:pt x="18900" y="4725"/>
                  <a:pt x="18900" y="4725"/>
                  <a:pt x="18900" y="4725"/>
                </a:cubicBezTo>
                <a:cubicBezTo>
                  <a:pt x="20115" y="6480"/>
                  <a:pt x="20925" y="8640"/>
                  <a:pt x="20925" y="10800"/>
                </a:cubicBezTo>
                <a:cubicBezTo>
                  <a:pt x="20925" y="12960"/>
                  <a:pt x="20115" y="15120"/>
                  <a:pt x="18900" y="16875"/>
                </a:cubicBezTo>
                <a:close/>
                <a:moveTo>
                  <a:pt x="13770" y="15255"/>
                </a:moveTo>
                <a:cubicBezTo>
                  <a:pt x="12960" y="15930"/>
                  <a:pt x="11880" y="16200"/>
                  <a:pt x="10800" y="16200"/>
                </a:cubicBezTo>
                <a:cubicBezTo>
                  <a:pt x="8235" y="16200"/>
                  <a:pt x="5940" y="14310"/>
                  <a:pt x="5535" y="11880"/>
                </a:cubicBezTo>
                <a:cubicBezTo>
                  <a:pt x="5400" y="11475"/>
                  <a:pt x="5400" y="11475"/>
                  <a:pt x="5400" y="11475"/>
                </a:cubicBezTo>
                <a:cubicBezTo>
                  <a:pt x="0" y="11475"/>
                  <a:pt x="0" y="11475"/>
                  <a:pt x="0" y="11475"/>
                </a:cubicBezTo>
                <a:cubicBezTo>
                  <a:pt x="0" y="11880"/>
                  <a:pt x="0" y="11880"/>
                  <a:pt x="0" y="11880"/>
                </a:cubicBezTo>
                <a:cubicBezTo>
                  <a:pt x="675" y="17415"/>
                  <a:pt x="5265" y="21600"/>
                  <a:pt x="10800" y="21600"/>
                </a:cubicBezTo>
                <a:cubicBezTo>
                  <a:pt x="13230" y="21600"/>
                  <a:pt x="15660" y="20790"/>
                  <a:pt x="17550" y="19170"/>
                </a:cubicBezTo>
                <a:cubicBezTo>
                  <a:pt x="17955" y="18900"/>
                  <a:pt x="17955" y="18900"/>
                  <a:pt x="17955" y="18900"/>
                </a:cubicBezTo>
                <a:cubicBezTo>
                  <a:pt x="14040" y="15120"/>
                  <a:pt x="14040" y="15120"/>
                  <a:pt x="14040" y="15120"/>
                </a:cubicBezTo>
                <a:lnTo>
                  <a:pt x="13770" y="15255"/>
                </a:lnTo>
                <a:close/>
                <a:moveTo>
                  <a:pt x="10800" y="20925"/>
                </a:moveTo>
                <a:cubicBezTo>
                  <a:pt x="5670" y="20925"/>
                  <a:pt x="1485" y="17145"/>
                  <a:pt x="810" y="12285"/>
                </a:cubicBezTo>
                <a:cubicBezTo>
                  <a:pt x="4860" y="12285"/>
                  <a:pt x="4860" y="12285"/>
                  <a:pt x="4860" y="12285"/>
                </a:cubicBezTo>
                <a:cubicBezTo>
                  <a:pt x="5535" y="14985"/>
                  <a:pt x="7965" y="16875"/>
                  <a:pt x="10800" y="16875"/>
                </a:cubicBezTo>
                <a:cubicBezTo>
                  <a:pt x="11880" y="16875"/>
                  <a:pt x="12960" y="16605"/>
                  <a:pt x="13905" y="16065"/>
                </a:cubicBezTo>
                <a:cubicBezTo>
                  <a:pt x="16875" y="18900"/>
                  <a:pt x="16875" y="18900"/>
                  <a:pt x="16875" y="18900"/>
                </a:cubicBezTo>
                <a:cubicBezTo>
                  <a:pt x="15120" y="20115"/>
                  <a:pt x="12960" y="20925"/>
                  <a:pt x="10800" y="20925"/>
                </a:cubicBezTo>
                <a:close/>
                <a:moveTo>
                  <a:pt x="5535" y="9855"/>
                </a:moveTo>
                <a:cubicBezTo>
                  <a:pt x="5940" y="7290"/>
                  <a:pt x="8235" y="5400"/>
                  <a:pt x="10800" y="5400"/>
                </a:cubicBezTo>
                <a:cubicBezTo>
                  <a:pt x="11880" y="5400"/>
                  <a:pt x="12960" y="5670"/>
                  <a:pt x="13770" y="6345"/>
                </a:cubicBezTo>
                <a:cubicBezTo>
                  <a:pt x="14040" y="6480"/>
                  <a:pt x="14040" y="6480"/>
                  <a:pt x="14040" y="6480"/>
                </a:cubicBezTo>
                <a:cubicBezTo>
                  <a:pt x="17955" y="2700"/>
                  <a:pt x="17955" y="2700"/>
                  <a:pt x="17955" y="2700"/>
                </a:cubicBezTo>
                <a:cubicBezTo>
                  <a:pt x="17550" y="2430"/>
                  <a:pt x="17550" y="2430"/>
                  <a:pt x="17550" y="2430"/>
                </a:cubicBezTo>
                <a:cubicBezTo>
                  <a:pt x="15660" y="810"/>
                  <a:pt x="13230" y="0"/>
                  <a:pt x="10800" y="0"/>
                </a:cubicBezTo>
                <a:cubicBezTo>
                  <a:pt x="5265" y="0"/>
                  <a:pt x="675" y="4185"/>
                  <a:pt x="0" y="9720"/>
                </a:cubicBezTo>
                <a:cubicBezTo>
                  <a:pt x="0" y="10125"/>
                  <a:pt x="0" y="10125"/>
                  <a:pt x="0" y="10125"/>
                </a:cubicBezTo>
                <a:cubicBezTo>
                  <a:pt x="5400" y="10125"/>
                  <a:pt x="5400" y="10125"/>
                  <a:pt x="5400" y="10125"/>
                </a:cubicBezTo>
                <a:lnTo>
                  <a:pt x="5535" y="9855"/>
                </a:lnTo>
                <a:close/>
                <a:moveTo>
                  <a:pt x="3240" y="9315"/>
                </a:moveTo>
                <a:cubicBezTo>
                  <a:pt x="3240" y="9180"/>
                  <a:pt x="3105" y="9045"/>
                  <a:pt x="2835" y="9045"/>
                </a:cubicBezTo>
                <a:cubicBezTo>
                  <a:pt x="2700" y="9045"/>
                  <a:pt x="2565" y="9180"/>
                  <a:pt x="2565" y="9315"/>
                </a:cubicBezTo>
                <a:cubicBezTo>
                  <a:pt x="1080" y="9315"/>
                  <a:pt x="1080" y="9315"/>
                  <a:pt x="1080" y="9315"/>
                </a:cubicBezTo>
                <a:cubicBezTo>
                  <a:pt x="1080" y="9180"/>
                  <a:pt x="945" y="9045"/>
                  <a:pt x="810" y="9045"/>
                </a:cubicBezTo>
                <a:cubicBezTo>
                  <a:pt x="1080" y="8100"/>
                  <a:pt x="1350" y="7290"/>
                  <a:pt x="1620" y="6480"/>
                </a:cubicBezTo>
                <a:cubicBezTo>
                  <a:pt x="1755" y="6480"/>
                  <a:pt x="1755" y="6480"/>
                  <a:pt x="1755" y="6480"/>
                </a:cubicBezTo>
                <a:cubicBezTo>
                  <a:pt x="2025" y="6480"/>
                  <a:pt x="2160" y="6345"/>
                  <a:pt x="2160" y="6075"/>
                </a:cubicBezTo>
                <a:cubicBezTo>
                  <a:pt x="2160" y="5940"/>
                  <a:pt x="2025" y="5940"/>
                  <a:pt x="2025" y="5805"/>
                </a:cubicBezTo>
                <a:cubicBezTo>
                  <a:pt x="2160" y="5535"/>
                  <a:pt x="2295" y="5265"/>
                  <a:pt x="2565" y="4995"/>
                </a:cubicBezTo>
                <a:cubicBezTo>
                  <a:pt x="2565" y="4995"/>
                  <a:pt x="2565" y="4995"/>
                  <a:pt x="2565" y="4995"/>
                </a:cubicBezTo>
                <a:cubicBezTo>
                  <a:pt x="2565" y="5265"/>
                  <a:pt x="2700" y="5400"/>
                  <a:pt x="2835" y="5400"/>
                </a:cubicBezTo>
                <a:cubicBezTo>
                  <a:pt x="3105" y="5400"/>
                  <a:pt x="3240" y="5265"/>
                  <a:pt x="3240" y="4995"/>
                </a:cubicBezTo>
                <a:cubicBezTo>
                  <a:pt x="3240" y="4860"/>
                  <a:pt x="3105" y="4725"/>
                  <a:pt x="2835" y="4725"/>
                </a:cubicBezTo>
                <a:cubicBezTo>
                  <a:pt x="2835" y="4725"/>
                  <a:pt x="2835" y="4725"/>
                  <a:pt x="2700" y="4725"/>
                </a:cubicBezTo>
                <a:cubicBezTo>
                  <a:pt x="3240" y="3915"/>
                  <a:pt x="3915" y="3375"/>
                  <a:pt x="4725" y="2700"/>
                </a:cubicBezTo>
                <a:cubicBezTo>
                  <a:pt x="4725" y="2835"/>
                  <a:pt x="4725" y="2835"/>
                  <a:pt x="4725" y="2835"/>
                </a:cubicBezTo>
                <a:cubicBezTo>
                  <a:pt x="4725" y="3105"/>
                  <a:pt x="4860" y="3240"/>
                  <a:pt x="4995" y="3240"/>
                </a:cubicBezTo>
                <a:cubicBezTo>
                  <a:pt x="5265" y="3240"/>
                  <a:pt x="5400" y="3105"/>
                  <a:pt x="5400" y="2835"/>
                </a:cubicBezTo>
                <a:cubicBezTo>
                  <a:pt x="5400" y="2700"/>
                  <a:pt x="5265" y="2565"/>
                  <a:pt x="4995" y="2565"/>
                </a:cubicBezTo>
                <a:cubicBezTo>
                  <a:pt x="4995" y="2565"/>
                  <a:pt x="4995" y="2565"/>
                  <a:pt x="4995" y="2565"/>
                </a:cubicBezTo>
                <a:cubicBezTo>
                  <a:pt x="5265" y="2295"/>
                  <a:pt x="5535" y="2160"/>
                  <a:pt x="5805" y="2025"/>
                </a:cubicBezTo>
                <a:cubicBezTo>
                  <a:pt x="5940" y="2160"/>
                  <a:pt x="5940" y="2160"/>
                  <a:pt x="6075" y="2160"/>
                </a:cubicBezTo>
                <a:cubicBezTo>
                  <a:pt x="6345" y="2160"/>
                  <a:pt x="6480" y="2025"/>
                  <a:pt x="6480" y="1755"/>
                </a:cubicBezTo>
                <a:cubicBezTo>
                  <a:pt x="6480" y="1755"/>
                  <a:pt x="6480" y="1755"/>
                  <a:pt x="6480" y="1755"/>
                </a:cubicBezTo>
                <a:cubicBezTo>
                  <a:pt x="7290" y="1350"/>
                  <a:pt x="8100" y="1080"/>
                  <a:pt x="9045" y="810"/>
                </a:cubicBezTo>
                <a:cubicBezTo>
                  <a:pt x="9045" y="945"/>
                  <a:pt x="9180" y="1080"/>
                  <a:pt x="9315" y="1080"/>
                </a:cubicBezTo>
                <a:cubicBezTo>
                  <a:pt x="9585" y="1080"/>
                  <a:pt x="9720" y="945"/>
                  <a:pt x="9720" y="810"/>
                </a:cubicBezTo>
                <a:cubicBezTo>
                  <a:pt x="9990" y="675"/>
                  <a:pt x="10395" y="675"/>
                  <a:pt x="10800" y="675"/>
                </a:cubicBezTo>
                <a:cubicBezTo>
                  <a:pt x="10935" y="675"/>
                  <a:pt x="11070" y="675"/>
                  <a:pt x="11205" y="675"/>
                </a:cubicBezTo>
                <a:cubicBezTo>
                  <a:pt x="11205" y="945"/>
                  <a:pt x="11340" y="1080"/>
                  <a:pt x="11475" y="1080"/>
                </a:cubicBezTo>
                <a:cubicBezTo>
                  <a:pt x="11745" y="1080"/>
                  <a:pt x="11880" y="945"/>
                  <a:pt x="11880" y="810"/>
                </a:cubicBezTo>
                <a:cubicBezTo>
                  <a:pt x="12825" y="945"/>
                  <a:pt x="13770" y="1080"/>
                  <a:pt x="14580" y="1485"/>
                </a:cubicBezTo>
                <a:cubicBezTo>
                  <a:pt x="14445" y="1485"/>
                  <a:pt x="14445" y="1620"/>
                  <a:pt x="14445" y="1755"/>
                </a:cubicBezTo>
                <a:cubicBezTo>
                  <a:pt x="14445" y="2025"/>
                  <a:pt x="14580" y="2160"/>
                  <a:pt x="14715" y="2160"/>
                </a:cubicBezTo>
                <a:cubicBezTo>
                  <a:pt x="14985" y="2160"/>
                  <a:pt x="15120" y="2025"/>
                  <a:pt x="15120" y="1755"/>
                </a:cubicBezTo>
                <a:cubicBezTo>
                  <a:pt x="15120" y="1755"/>
                  <a:pt x="15120" y="1755"/>
                  <a:pt x="15120" y="1755"/>
                </a:cubicBezTo>
                <a:cubicBezTo>
                  <a:pt x="15660" y="2025"/>
                  <a:pt x="16335" y="2295"/>
                  <a:pt x="16875" y="2700"/>
                </a:cubicBezTo>
                <a:cubicBezTo>
                  <a:pt x="13905" y="5535"/>
                  <a:pt x="13905" y="5535"/>
                  <a:pt x="13905" y="5535"/>
                </a:cubicBezTo>
                <a:cubicBezTo>
                  <a:pt x="13905" y="5535"/>
                  <a:pt x="13770" y="5400"/>
                  <a:pt x="13635" y="5400"/>
                </a:cubicBezTo>
                <a:cubicBezTo>
                  <a:pt x="13635" y="5400"/>
                  <a:pt x="13635" y="5400"/>
                  <a:pt x="13635" y="5400"/>
                </a:cubicBezTo>
                <a:cubicBezTo>
                  <a:pt x="13905" y="5400"/>
                  <a:pt x="14040" y="5265"/>
                  <a:pt x="14040" y="4995"/>
                </a:cubicBezTo>
                <a:cubicBezTo>
                  <a:pt x="14040" y="4860"/>
                  <a:pt x="13905" y="4725"/>
                  <a:pt x="13635" y="4725"/>
                </a:cubicBezTo>
                <a:cubicBezTo>
                  <a:pt x="13500" y="4725"/>
                  <a:pt x="13365" y="4860"/>
                  <a:pt x="13365" y="4995"/>
                </a:cubicBezTo>
                <a:cubicBezTo>
                  <a:pt x="13365" y="5130"/>
                  <a:pt x="13365" y="5265"/>
                  <a:pt x="13365" y="5265"/>
                </a:cubicBezTo>
                <a:cubicBezTo>
                  <a:pt x="12825" y="4995"/>
                  <a:pt x="12285" y="4860"/>
                  <a:pt x="11745" y="4725"/>
                </a:cubicBezTo>
                <a:cubicBezTo>
                  <a:pt x="11610" y="4725"/>
                  <a:pt x="11610" y="4725"/>
                  <a:pt x="11475" y="4725"/>
                </a:cubicBezTo>
                <a:cubicBezTo>
                  <a:pt x="11475" y="4725"/>
                  <a:pt x="11340" y="4725"/>
                  <a:pt x="11340" y="4725"/>
                </a:cubicBezTo>
                <a:cubicBezTo>
                  <a:pt x="11205" y="4725"/>
                  <a:pt x="10935" y="4725"/>
                  <a:pt x="10800" y="4725"/>
                </a:cubicBezTo>
                <a:cubicBezTo>
                  <a:pt x="10395" y="4725"/>
                  <a:pt x="9990" y="4725"/>
                  <a:pt x="9585" y="4860"/>
                </a:cubicBezTo>
                <a:cubicBezTo>
                  <a:pt x="9585" y="4725"/>
                  <a:pt x="9450" y="4725"/>
                  <a:pt x="9315" y="4725"/>
                </a:cubicBezTo>
                <a:cubicBezTo>
                  <a:pt x="9180" y="4725"/>
                  <a:pt x="9045" y="4860"/>
                  <a:pt x="9045" y="4995"/>
                </a:cubicBezTo>
                <a:cubicBezTo>
                  <a:pt x="7020" y="5535"/>
                  <a:pt x="5535" y="7020"/>
                  <a:pt x="4995" y="9045"/>
                </a:cubicBezTo>
                <a:cubicBezTo>
                  <a:pt x="4725" y="9045"/>
                  <a:pt x="4725" y="9180"/>
                  <a:pt x="4725" y="9315"/>
                </a:cubicBezTo>
                <a:lnTo>
                  <a:pt x="3240" y="9315"/>
                </a:lnTo>
                <a:close/>
                <a:moveTo>
                  <a:pt x="8235" y="1485"/>
                </a:moveTo>
                <a:cubicBezTo>
                  <a:pt x="8505" y="1485"/>
                  <a:pt x="8640" y="1620"/>
                  <a:pt x="8640" y="1755"/>
                </a:cubicBezTo>
                <a:cubicBezTo>
                  <a:pt x="8640" y="2025"/>
                  <a:pt x="8505" y="2160"/>
                  <a:pt x="8235" y="2160"/>
                </a:cubicBezTo>
                <a:cubicBezTo>
                  <a:pt x="8100" y="2160"/>
                  <a:pt x="7965" y="2025"/>
                  <a:pt x="7965" y="1755"/>
                </a:cubicBezTo>
                <a:cubicBezTo>
                  <a:pt x="7965" y="1620"/>
                  <a:pt x="8100" y="1485"/>
                  <a:pt x="8235" y="1485"/>
                </a:cubicBezTo>
                <a:close/>
                <a:moveTo>
                  <a:pt x="10395" y="1485"/>
                </a:moveTo>
                <a:cubicBezTo>
                  <a:pt x="10665" y="1485"/>
                  <a:pt x="10800" y="1620"/>
                  <a:pt x="10800" y="1755"/>
                </a:cubicBezTo>
                <a:cubicBezTo>
                  <a:pt x="10800" y="2025"/>
                  <a:pt x="10665" y="2160"/>
                  <a:pt x="10395" y="2160"/>
                </a:cubicBezTo>
                <a:cubicBezTo>
                  <a:pt x="10260" y="2160"/>
                  <a:pt x="10125" y="2025"/>
                  <a:pt x="10125" y="1755"/>
                </a:cubicBezTo>
                <a:cubicBezTo>
                  <a:pt x="10125" y="1620"/>
                  <a:pt x="10260" y="1485"/>
                  <a:pt x="10395" y="1485"/>
                </a:cubicBezTo>
                <a:close/>
                <a:moveTo>
                  <a:pt x="12555" y="1485"/>
                </a:moveTo>
                <a:cubicBezTo>
                  <a:pt x="12825" y="1485"/>
                  <a:pt x="12960" y="1620"/>
                  <a:pt x="12960" y="1755"/>
                </a:cubicBezTo>
                <a:cubicBezTo>
                  <a:pt x="12960" y="2025"/>
                  <a:pt x="12825" y="2160"/>
                  <a:pt x="12555" y="2160"/>
                </a:cubicBezTo>
                <a:cubicBezTo>
                  <a:pt x="12420" y="2160"/>
                  <a:pt x="12285" y="2025"/>
                  <a:pt x="12285" y="1755"/>
                </a:cubicBezTo>
                <a:cubicBezTo>
                  <a:pt x="12285" y="1620"/>
                  <a:pt x="12420" y="1485"/>
                  <a:pt x="12555" y="1485"/>
                </a:cubicBezTo>
                <a:close/>
                <a:moveTo>
                  <a:pt x="8235" y="3645"/>
                </a:moveTo>
                <a:cubicBezTo>
                  <a:pt x="8505" y="3645"/>
                  <a:pt x="8640" y="3780"/>
                  <a:pt x="8640" y="3915"/>
                </a:cubicBezTo>
                <a:cubicBezTo>
                  <a:pt x="8640" y="4185"/>
                  <a:pt x="8505" y="4320"/>
                  <a:pt x="8235" y="4320"/>
                </a:cubicBezTo>
                <a:cubicBezTo>
                  <a:pt x="8100" y="4320"/>
                  <a:pt x="7965" y="4185"/>
                  <a:pt x="7965" y="3915"/>
                </a:cubicBezTo>
                <a:cubicBezTo>
                  <a:pt x="7965" y="3780"/>
                  <a:pt x="8100" y="3645"/>
                  <a:pt x="8235" y="3645"/>
                </a:cubicBezTo>
                <a:close/>
                <a:moveTo>
                  <a:pt x="9315" y="2565"/>
                </a:moveTo>
                <a:cubicBezTo>
                  <a:pt x="9585" y="2565"/>
                  <a:pt x="9720" y="2700"/>
                  <a:pt x="9720" y="2835"/>
                </a:cubicBezTo>
                <a:cubicBezTo>
                  <a:pt x="9720" y="3105"/>
                  <a:pt x="9585" y="3240"/>
                  <a:pt x="9315" y="3240"/>
                </a:cubicBezTo>
                <a:cubicBezTo>
                  <a:pt x="9180" y="3240"/>
                  <a:pt x="9045" y="3105"/>
                  <a:pt x="9045" y="2835"/>
                </a:cubicBezTo>
                <a:cubicBezTo>
                  <a:pt x="9045" y="2700"/>
                  <a:pt x="9180" y="2565"/>
                  <a:pt x="9315" y="2565"/>
                </a:cubicBezTo>
                <a:close/>
                <a:moveTo>
                  <a:pt x="10395" y="3645"/>
                </a:moveTo>
                <a:cubicBezTo>
                  <a:pt x="10665" y="3645"/>
                  <a:pt x="10800" y="3780"/>
                  <a:pt x="10800" y="3915"/>
                </a:cubicBezTo>
                <a:cubicBezTo>
                  <a:pt x="10800" y="4185"/>
                  <a:pt x="10665" y="4320"/>
                  <a:pt x="10395" y="4320"/>
                </a:cubicBezTo>
                <a:cubicBezTo>
                  <a:pt x="10260" y="4320"/>
                  <a:pt x="10125" y="4185"/>
                  <a:pt x="10125" y="3915"/>
                </a:cubicBezTo>
                <a:cubicBezTo>
                  <a:pt x="10125" y="3780"/>
                  <a:pt x="10260" y="3645"/>
                  <a:pt x="10395" y="3645"/>
                </a:cubicBezTo>
                <a:close/>
                <a:moveTo>
                  <a:pt x="6075" y="3645"/>
                </a:moveTo>
                <a:cubicBezTo>
                  <a:pt x="6345" y="3645"/>
                  <a:pt x="6480" y="3780"/>
                  <a:pt x="6480" y="3915"/>
                </a:cubicBezTo>
                <a:cubicBezTo>
                  <a:pt x="6480" y="4185"/>
                  <a:pt x="6345" y="4320"/>
                  <a:pt x="6075" y="4320"/>
                </a:cubicBezTo>
                <a:cubicBezTo>
                  <a:pt x="5940" y="4320"/>
                  <a:pt x="5805" y="4185"/>
                  <a:pt x="5805" y="3915"/>
                </a:cubicBezTo>
                <a:cubicBezTo>
                  <a:pt x="5805" y="3780"/>
                  <a:pt x="5940" y="3645"/>
                  <a:pt x="6075" y="3645"/>
                </a:cubicBezTo>
                <a:close/>
                <a:moveTo>
                  <a:pt x="7155" y="2565"/>
                </a:moveTo>
                <a:cubicBezTo>
                  <a:pt x="7425" y="2565"/>
                  <a:pt x="7560" y="2700"/>
                  <a:pt x="7560" y="2835"/>
                </a:cubicBezTo>
                <a:cubicBezTo>
                  <a:pt x="7560" y="3105"/>
                  <a:pt x="7425" y="3240"/>
                  <a:pt x="7155" y="3240"/>
                </a:cubicBezTo>
                <a:cubicBezTo>
                  <a:pt x="7020" y="3240"/>
                  <a:pt x="6885" y="3105"/>
                  <a:pt x="6885" y="2835"/>
                </a:cubicBezTo>
                <a:cubicBezTo>
                  <a:pt x="6885" y="2700"/>
                  <a:pt x="7020" y="2565"/>
                  <a:pt x="7155" y="2565"/>
                </a:cubicBezTo>
                <a:close/>
                <a:moveTo>
                  <a:pt x="7155" y="4725"/>
                </a:moveTo>
                <a:cubicBezTo>
                  <a:pt x="7425" y="4725"/>
                  <a:pt x="7560" y="4860"/>
                  <a:pt x="7560" y="4995"/>
                </a:cubicBezTo>
                <a:cubicBezTo>
                  <a:pt x="7560" y="5265"/>
                  <a:pt x="7425" y="5400"/>
                  <a:pt x="7155" y="5400"/>
                </a:cubicBezTo>
                <a:cubicBezTo>
                  <a:pt x="7020" y="5400"/>
                  <a:pt x="6885" y="5265"/>
                  <a:pt x="6885" y="4995"/>
                </a:cubicBezTo>
                <a:cubicBezTo>
                  <a:pt x="6885" y="4860"/>
                  <a:pt x="7020" y="4725"/>
                  <a:pt x="7155" y="4725"/>
                </a:cubicBezTo>
                <a:close/>
                <a:moveTo>
                  <a:pt x="3915" y="3645"/>
                </a:moveTo>
                <a:cubicBezTo>
                  <a:pt x="4185" y="3645"/>
                  <a:pt x="4320" y="3780"/>
                  <a:pt x="4320" y="3915"/>
                </a:cubicBezTo>
                <a:cubicBezTo>
                  <a:pt x="4320" y="4185"/>
                  <a:pt x="4185" y="4320"/>
                  <a:pt x="3915" y="4320"/>
                </a:cubicBezTo>
                <a:cubicBezTo>
                  <a:pt x="3780" y="4320"/>
                  <a:pt x="3645" y="4185"/>
                  <a:pt x="3645" y="3915"/>
                </a:cubicBezTo>
                <a:cubicBezTo>
                  <a:pt x="3645" y="3780"/>
                  <a:pt x="3780" y="3645"/>
                  <a:pt x="3915" y="3645"/>
                </a:cubicBezTo>
                <a:close/>
                <a:moveTo>
                  <a:pt x="4995" y="4725"/>
                </a:moveTo>
                <a:cubicBezTo>
                  <a:pt x="5265" y="4725"/>
                  <a:pt x="5400" y="4860"/>
                  <a:pt x="5400" y="4995"/>
                </a:cubicBezTo>
                <a:cubicBezTo>
                  <a:pt x="5400" y="5265"/>
                  <a:pt x="5265" y="5400"/>
                  <a:pt x="4995" y="5400"/>
                </a:cubicBezTo>
                <a:cubicBezTo>
                  <a:pt x="4860" y="5400"/>
                  <a:pt x="4725" y="5265"/>
                  <a:pt x="4725" y="4995"/>
                </a:cubicBezTo>
                <a:cubicBezTo>
                  <a:pt x="4725" y="4860"/>
                  <a:pt x="4860" y="4725"/>
                  <a:pt x="4995" y="4725"/>
                </a:cubicBezTo>
                <a:close/>
                <a:moveTo>
                  <a:pt x="11475" y="2565"/>
                </a:moveTo>
                <a:cubicBezTo>
                  <a:pt x="11745" y="2565"/>
                  <a:pt x="11880" y="2700"/>
                  <a:pt x="11880" y="2835"/>
                </a:cubicBezTo>
                <a:cubicBezTo>
                  <a:pt x="11880" y="3105"/>
                  <a:pt x="11745" y="3240"/>
                  <a:pt x="11475" y="3240"/>
                </a:cubicBezTo>
                <a:cubicBezTo>
                  <a:pt x="11340" y="3240"/>
                  <a:pt x="11205" y="3105"/>
                  <a:pt x="11205" y="2835"/>
                </a:cubicBezTo>
                <a:cubicBezTo>
                  <a:pt x="11205" y="2700"/>
                  <a:pt x="11340" y="2565"/>
                  <a:pt x="11475" y="2565"/>
                </a:cubicBezTo>
                <a:close/>
                <a:moveTo>
                  <a:pt x="12555" y="3645"/>
                </a:moveTo>
                <a:cubicBezTo>
                  <a:pt x="12825" y="3645"/>
                  <a:pt x="12960" y="3780"/>
                  <a:pt x="12960" y="3915"/>
                </a:cubicBezTo>
                <a:cubicBezTo>
                  <a:pt x="12960" y="4185"/>
                  <a:pt x="12825" y="4320"/>
                  <a:pt x="12555" y="4320"/>
                </a:cubicBezTo>
                <a:cubicBezTo>
                  <a:pt x="12420" y="4320"/>
                  <a:pt x="12285" y="4185"/>
                  <a:pt x="12285" y="3915"/>
                </a:cubicBezTo>
                <a:cubicBezTo>
                  <a:pt x="12285" y="3780"/>
                  <a:pt x="12420" y="3645"/>
                  <a:pt x="12555" y="3645"/>
                </a:cubicBezTo>
                <a:close/>
                <a:moveTo>
                  <a:pt x="14715" y="3645"/>
                </a:moveTo>
                <a:cubicBezTo>
                  <a:pt x="14985" y="3645"/>
                  <a:pt x="15120" y="3780"/>
                  <a:pt x="15120" y="3915"/>
                </a:cubicBezTo>
                <a:cubicBezTo>
                  <a:pt x="15120" y="4185"/>
                  <a:pt x="14985" y="4320"/>
                  <a:pt x="14715" y="4320"/>
                </a:cubicBezTo>
                <a:cubicBezTo>
                  <a:pt x="14580" y="4320"/>
                  <a:pt x="14445" y="4185"/>
                  <a:pt x="14445" y="3915"/>
                </a:cubicBezTo>
                <a:cubicBezTo>
                  <a:pt x="14445" y="3780"/>
                  <a:pt x="14580" y="3645"/>
                  <a:pt x="14715" y="3645"/>
                </a:cubicBezTo>
                <a:close/>
                <a:moveTo>
                  <a:pt x="6075" y="5805"/>
                </a:moveTo>
                <a:cubicBezTo>
                  <a:pt x="6345" y="5805"/>
                  <a:pt x="6480" y="5940"/>
                  <a:pt x="6480" y="6075"/>
                </a:cubicBezTo>
                <a:cubicBezTo>
                  <a:pt x="6480" y="6345"/>
                  <a:pt x="6345" y="6480"/>
                  <a:pt x="6075" y="6480"/>
                </a:cubicBezTo>
                <a:cubicBezTo>
                  <a:pt x="5940" y="6480"/>
                  <a:pt x="5805" y="6345"/>
                  <a:pt x="5805" y="6075"/>
                </a:cubicBezTo>
                <a:cubicBezTo>
                  <a:pt x="5805" y="5940"/>
                  <a:pt x="5940" y="5805"/>
                  <a:pt x="6075" y="5805"/>
                </a:cubicBezTo>
                <a:close/>
                <a:moveTo>
                  <a:pt x="3915" y="5805"/>
                </a:moveTo>
                <a:cubicBezTo>
                  <a:pt x="4185" y="5805"/>
                  <a:pt x="4320" y="5940"/>
                  <a:pt x="4320" y="6075"/>
                </a:cubicBezTo>
                <a:cubicBezTo>
                  <a:pt x="4320" y="6345"/>
                  <a:pt x="4185" y="6480"/>
                  <a:pt x="3915" y="6480"/>
                </a:cubicBezTo>
                <a:cubicBezTo>
                  <a:pt x="3780" y="6480"/>
                  <a:pt x="3645" y="6345"/>
                  <a:pt x="3645" y="6075"/>
                </a:cubicBezTo>
                <a:cubicBezTo>
                  <a:pt x="3645" y="5940"/>
                  <a:pt x="3780" y="5805"/>
                  <a:pt x="3915" y="5805"/>
                </a:cubicBezTo>
                <a:close/>
                <a:moveTo>
                  <a:pt x="13635" y="2565"/>
                </a:moveTo>
                <a:cubicBezTo>
                  <a:pt x="13905" y="2565"/>
                  <a:pt x="14040" y="2700"/>
                  <a:pt x="14040" y="2835"/>
                </a:cubicBezTo>
                <a:cubicBezTo>
                  <a:pt x="14040" y="3105"/>
                  <a:pt x="13905" y="3240"/>
                  <a:pt x="13635" y="3240"/>
                </a:cubicBezTo>
                <a:cubicBezTo>
                  <a:pt x="13500" y="3240"/>
                  <a:pt x="13365" y="3105"/>
                  <a:pt x="13365" y="2835"/>
                </a:cubicBezTo>
                <a:cubicBezTo>
                  <a:pt x="13365" y="2700"/>
                  <a:pt x="13500" y="2565"/>
                  <a:pt x="13635" y="2565"/>
                </a:cubicBezTo>
                <a:close/>
                <a:moveTo>
                  <a:pt x="15795" y="2565"/>
                </a:moveTo>
                <a:cubicBezTo>
                  <a:pt x="16065" y="2565"/>
                  <a:pt x="16200" y="2700"/>
                  <a:pt x="16200" y="2835"/>
                </a:cubicBezTo>
                <a:cubicBezTo>
                  <a:pt x="16200" y="3105"/>
                  <a:pt x="16065" y="3240"/>
                  <a:pt x="15795" y="3240"/>
                </a:cubicBezTo>
                <a:cubicBezTo>
                  <a:pt x="15660" y="3240"/>
                  <a:pt x="15525" y="3105"/>
                  <a:pt x="15525" y="2835"/>
                </a:cubicBezTo>
                <a:cubicBezTo>
                  <a:pt x="15525" y="2700"/>
                  <a:pt x="15660" y="2565"/>
                  <a:pt x="15795" y="2565"/>
                </a:cubicBezTo>
                <a:close/>
                <a:moveTo>
                  <a:pt x="1755" y="7965"/>
                </a:moveTo>
                <a:cubicBezTo>
                  <a:pt x="2025" y="7965"/>
                  <a:pt x="2160" y="8100"/>
                  <a:pt x="2160" y="8235"/>
                </a:cubicBezTo>
                <a:cubicBezTo>
                  <a:pt x="2160" y="8505"/>
                  <a:pt x="2025" y="8640"/>
                  <a:pt x="1755" y="8640"/>
                </a:cubicBezTo>
                <a:cubicBezTo>
                  <a:pt x="1620" y="8640"/>
                  <a:pt x="1485" y="8505"/>
                  <a:pt x="1485" y="8235"/>
                </a:cubicBezTo>
                <a:cubicBezTo>
                  <a:pt x="1485" y="8100"/>
                  <a:pt x="1620" y="7965"/>
                  <a:pt x="1755" y="7965"/>
                </a:cubicBezTo>
                <a:close/>
                <a:moveTo>
                  <a:pt x="3915" y="7965"/>
                </a:moveTo>
                <a:cubicBezTo>
                  <a:pt x="4185" y="7965"/>
                  <a:pt x="4320" y="8100"/>
                  <a:pt x="4320" y="8235"/>
                </a:cubicBezTo>
                <a:cubicBezTo>
                  <a:pt x="4320" y="8505"/>
                  <a:pt x="4185" y="8640"/>
                  <a:pt x="3915" y="8640"/>
                </a:cubicBezTo>
                <a:cubicBezTo>
                  <a:pt x="3780" y="8640"/>
                  <a:pt x="3645" y="8505"/>
                  <a:pt x="3645" y="8235"/>
                </a:cubicBezTo>
                <a:cubicBezTo>
                  <a:pt x="3645" y="8100"/>
                  <a:pt x="3780" y="7965"/>
                  <a:pt x="3915" y="7965"/>
                </a:cubicBezTo>
                <a:close/>
                <a:moveTo>
                  <a:pt x="2835" y="6885"/>
                </a:moveTo>
                <a:cubicBezTo>
                  <a:pt x="3105" y="6885"/>
                  <a:pt x="3240" y="7020"/>
                  <a:pt x="3240" y="7155"/>
                </a:cubicBezTo>
                <a:cubicBezTo>
                  <a:pt x="3240" y="7425"/>
                  <a:pt x="3105" y="7560"/>
                  <a:pt x="2835" y="7560"/>
                </a:cubicBezTo>
                <a:cubicBezTo>
                  <a:pt x="2700" y="7560"/>
                  <a:pt x="2565" y="7425"/>
                  <a:pt x="2565" y="7155"/>
                </a:cubicBezTo>
                <a:cubicBezTo>
                  <a:pt x="2565" y="7020"/>
                  <a:pt x="2700" y="6885"/>
                  <a:pt x="2835" y="6885"/>
                </a:cubicBezTo>
                <a:close/>
                <a:moveTo>
                  <a:pt x="4995" y="6885"/>
                </a:moveTo>
                <a:cubicBezTo>
                  <a:pt x="5265" y="6885"/>
                  <a:pt x="5400" y="7020"/>
                  <a:pt x="5400" y="7155"/>
                </a:cubicBezTo>
                <a:cubicBezTo>
                  <a:pt x="5400" y="7425"/>
                  <a:pt x="5265" y="7560"/>
                  <a:pt x="4995" y="7560"/>
                </a:cubicBezTo>
                <a:cubicBezTo>
                  <a:pt x="4860" y="7560"/>
                  <a:pt x="4725" y="7425"/>
                  <a:pt x="4725" y="7155"/>
                </a:cubicBezTo>
                <a:cubicBezTo>
                  <a:pt x="4725" y="7020"/>
                  <a:pt x="4860" y="6885"/>
                  <a:pt x="4995" y="68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54" name="Freeform 1095"/>
          <p:cNvSpPr/>
          <p:nvPr/>
        </p:nvSpPr>
        <p:spPr>
          <a:xfrm>
            <a:off x="5921376" y="194945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18360"/>
                </a:moveTo>
                <a:cubicBezTo>
                  <a:pt x="20385" y="16470"/>
                  <a:pt x="21600" y="1377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3770"/>
                  <a:pt x="1215" y="16470"/>
                  <a:pt x="3105" y="18360"/>
                </a:cubicBezTo>
                <a:cubicBezTo>
                  <a:pt x="3105" y="18360"/>
                  <a:pt x="3105" y="18360"/>
                  <a:pt x="3105" y="18495"/>
                </a:cubicBezTo>
                <a:cubicBezTo>
                  <a:pt x="3240" y="18495"/>
                  <a:pt x="3240" y="18495"/>
                  <a:pt x="3240" y="18495"/>
                </a:cubicBezTo>
                <a:cubicBezTo>
                  <a:pt x="5130" y="20385"/>
                  <a:pt x="7830" y="21600"/>
                  <a:pt x="10800" y="21600"/>
                </a:cubicBezTo>
                <a:cubicBezTo>
                  <a:pt x="13770" y="21600"/>
                  <a:pt x="16470" y="20385"/>
                  <a:pt x="18360" y="18495"/>
                </a:cubicBezTo>
                <a:cubicBezTo>
                  <a:pt x="18360" y="18495"/>
                  <a:pt x="18360" y="18495"/>
                  <a:pt x="18495" y="18495"/>
                </a:cubicBezTo>
                <a:cubicBezTo>
                  <a:pt x="18495" y="18360"/>
                  <a:pt x="18495" y="18360"/>
                  <a:pt x="18495" y="18360"/>
                </a:cubicBezTo>
                <a:close/>
                <a:moveTo>
                  <a:pt x="20925" y="10800"/>
                </a:moveTo>
                <a:cubicBezTo>
                  <a:pt x="20925" y="13500"/>
                  <a:pt x="19845" y="15795"/>
                  <a:pt x="18225" y="17685"/>
                </a:cubicBezTo>
                <a:cubicBezTo>
                  <a:pt x="15390" y="14850"/>
                  <a:pt x="15390" y="14850"/>
                  <a:pt x="15390" y="14850"/>
                </a:cubicBezTo>
                <a:cubicBezTo>
                  <a:pt x="16335" y="13770"/>
                  <a:pt x="16875" y="12420"/>
                  <a:pt x="16875" y="10800"/>
                </a:cubicBezTo>
                <a:cubicBezTo>
                  <a:pt x="16875" y="7560"/>
                  <a:pt x="14310" y="4860"/>
                  <a:pt x="11205" y="4725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6605" y="945"/>
                  <a:pt x="20925" y="5400"/>
                  <a:pt x="20925" y="10800"/>
                </a:cubicBezTo>
                <a:close/>
                <a:moveTo>
                  <a:pt x="10800" y="16200"/>
                </a:moveTo>
                <a:cubicBezTo>
                  <a:pt x="7830" y="16200"/>
                  <a:pt x="5400" y="13770"/>
                  <a:pt x="5400" y="10800"/>
                </a:cubicBezTo>
                <a:cubicBezTo>
                  <a:pt x="5400" y="7830"/>
                  <a:pt x="7830" y="5400"/>
                  <a:pt x="10800" y="5400"/>
                </a:cubicBezTo>
                <a:cubicBezTo>
                  <a:pt x="13770" y="5400"/>
                  <a:pt x="16200" y="7830"/>
                  <a:pt x="16200" y="10800"/>
                </a:cubicBezTo>
                <a:cubicBezTo>
                  <a:pt x="16200" y="13770"/>
                  <a:pt x="13770" y="16200"/>
                  <a:pt x="10800" y="16200"/>
                </a:cubicBezTo>
                <a:close/>
                <a:moveTo>
                  <a:pt x="10395" y="675"/>
                </a:moveTo>
                <a:cubicBezTo>
                  <a:pt x="10395" y="4725"/>
                  <a:pt x="10395" y="4725"/>
                  <a:pt x="10395" y="4725"/>
                </a:cubicBezTo>
                <a:cubicBezTo>
                  <a:pt x="7290" y="4860"/>
                  <a:pt x="4725" y="7560"/>
                  <a:pt x="4725" y="10800"/>
                </a:cubicBezTo>
                <a:cubicBezTo>
                  <a:pt x="4725" y="12420"/>
                  <a:pt x="5265" y="13770"/>
                  <a:pt x="6210" y="14850"/>
                </a:cubicBezTo>
                <a:cubicBezTo>
                  <a:pt x="3375" y="17685"/>
                  <a:pt x="3375" y="17685"/>
                  <a:pt x="3375" y="17685"/>
                </a:cubicBezTo>
                <a:cubicBezTo>
                  <a:pt x="1755" y="15795"/>
                  <a:pt x="675" y="13500"/>
                  <a:pt x="675" y="10800"/>
                </a:cubicBezTo>
                <a:cubicBezTo>
                  <a:pt x="675" y="5400"/>
                  <a:pt x="4995" y="945"/>
                  <a:pt x="10395" y="675"/>
                </a:cubicBezTo>
                <a:close/>
                <a:moveTo>
                  <a:pt x="10395" y="20520"/>
                </a:moveTo>
                <a:cubicBezTo>
                  <a:pt x="10260" y="20520"/>
                  <a:pt x="10125" y="20655"/>
                  <a:pt x="10125" y="20790"/>
                </a:cubicBezTo>
                <a:cubicBezTo>
                  <a:pt x="9585" y="20790"/>
                  <a:pt x="9045" y="20790"/>
                  <a:pt x="8505" y="20655"/>
                </a:cubicBezTo>
                <a:cubicBezTo>
                  <a:pt x="8505" y="20520"/>
                  <a:pt x="8370" y="20520"/>
                  <a:pt x="8235" y="20520"/>
                </a:cubicBezTo>
                <a:cubicBezTo>
                  <a:pt x="8235" y="20520"/>
                  <a:pt x="8235" y="20520"/>
                  <a:pt x="8235" y="20520"/>
                </a:cubicBezTo>
                <a:cubicBezTo>
                  <a:pt x="6615" y="20115"/>
                  <a:pt x="5130" y="19305"/>
                  <a:pt x="3915" y="18225"/>
                </a:cubicBezTo>
                <a:cubicBezTo>
                  <a:pt x="6750" y="15390"/>
                  <a:pt x="6750" y="15390"/>
                  <a:pt x="6750" y="15390"/>
                </a:cubicBezTo>
                <a:cubicBezTo>
                  <a:pt x="6750" y="15390"/>
                  <a:pt x="6750" y="15390"/>
                  <a:pt x="6885" y="15525"/>
                </a:cubicBezTo>
                <a:cubicBezTo>
                  <a:pt x="6885" y="15525"/>
                  <a:pt x="6885" y="15525"/>
                  <a:pt x="6885" y="15525"/>
                </a:cubicBezTo>
                <a:cubicBezTo>
                  <a:pt x="6885" y="15660"/>
                  <a:pt x="7020" y="15795"/>
                  <a:pt x="7155" y="15795"/>
                </a:cubicBezTo>
                <a:cubicBezTo>
                  <a:pt x="7290" y="15795"/>
                  <a:pt x="7290" y="15795"/>
                  <a:pt x="7290" y="15795"/>
                </a:cubicBezTo>
                <a:cubicBezTo>
                  <a:pt x="7560" y="15930"/>
                  <a:pt x="7830" y="16200"/>
                  <a:pt x="8100" y="16335"/>
                </a:cubicBezTo>
                <a:cubicBezTo>
                  <a:pt x="7965" y="16335"/>
                  <a:pt x="7965" y="16470"/>
                  <a:pt x="7965" y="16605"/>
                </a:cubicBezTo>
                <a:cubicBezTo>
                  <a:pt x="7965" y="16740"/>
                  <a:pt x="8100" y="16875"/>
                  <a:pt x="8235" y="16875"/>
                </a:cubicBezTo>
                <a:cubicBezTo>
                  <a:pt x="8505" y="16875"/>
                  <a:pt x="8640" y="16740"/>
                  <a:pt x="8640" y="16605"/>
                </a:cubicBezTo>
                <a:cubicBezTo>
                  <a:pt x="8640" y="16605"/>
                  <a:pt x="8640" y="16470"/>
                  <a:pt x="8640" y="16470"/>
                </a:cubicBezTo>
                <a:cubicBezTo>
                  <a:pt x="9315" y="16740"/>
                  <a:pt x="9990" y="16875"/>
                  <a:pt x="10800" y="16875"/>
                </a:cubicBezTo>
                <a:cubicBezTo>
                  <a:pt x="11340" y="16875"/>
                  <a:pt x="11745" y="16875"/>
                  <a:pt x="12285" y="16740"/>
                </a:cubicBezTo>
                <a:cubicBezTo>
                  <a:pt x="12285" y="16875"/>
                  <a:pt x="12420" y="16875"/>
                  <a:pt x="12555" y="16875"/>
                </a:cubicBezTo>
                <a:cubicBezTo>
                  <a:pt x="12825" y="16875"/>
                  <a:pt x="12960" y="16740"/>
                  <a:pt x="12960" y="16605"/>
                </a:cubicBezTo>
                <a:cubicBezTo>
                  <a:pt x="12960" y="16605"/>
                  <a:pt x="12960" y="16470"/>
                  <a:pt x="12960" y="16470"/>
                </a:cubicBezTo>
                <a:cubicBezTo>
                  <a:pt x="13635" y="16200"/>
                  <a:pt x="14310" y="15795"/>
                  <a:pt x="14850" y="15390"/>
                </a:cubicBezTo>
                <a:cubicBezTo>
                  <a:pt x="17685" y="18225"/>
                  <a:pt x="17685" y="18225"/>
                  <a:pt x="17685" y="18225"/>
                </a:cubicBezTo>
                <a:cubicBezTo>
                  <a:pt x="17550" y="18360"/>
                  <a:pt x="17415" y="18495"/>
                  <a:pt x="17280" y="18495"/>
                </a:cubicBezTo>
                <a:cubicBezTo>
                  <a:pt x="17145" y="18495"/>
                  <a:pt x="17010" y="18360"/>
                  <a:pt x="16875" y="18360"/>
                </a:cubicBezTo>
                <a:cubicBezTo>
                  <a:pt x="16740" y="18360"/>
                  <a:pt x="16605" y="18495"/>
                  <a:pt x="16605" y="18765"/>
                </a:cubicBezTo>
                <a:cubicBezTo>
                  <a:pt x="16605" y="18765"/>
                  <a:pt x="16605" y="18900"/>
                  <a:pt x="16740" y="19035"/>
                </a:cubicBezTo>
                <a:cubicBezTo>
                  <a:pt x="16470" y="19170"/>
                  <a:pt x="16200" y="19305"/>
                  <a:pt x="15930" y="19440"/>
                </a:cubicBezTo>
                <a:cubicBezTo>
                  <a:pt x="15930" y="19440"/>
                  <a:pt x="15930" y="19440"/>
                  <a:pt x="15795" y="19440"/>
                </a:cubicBezTo>
                <a:cubicBezTo>
                  <a:pt x="15660" y="19440"/>
                  <a:pt x="15525" y="19575"/>
                  <a:pt x="15525" y="19710"/>
                </a:cubicBezTo>
                <a:cubicBezTo>
                  <a:pt x="14715" y="20115"/>
                  <a:pt x="13770" y="20520"/>
                  <a:pt x="12825" y="20655"/>
                </a:cubicBezTo>
                <a:cubicBezTo>
                  <a:pt x="12825" y="20520"/>
                  <a:pt x="12690" y="20520"/>
                  <a:pt x="12555" y="20520"/>
                </a:cubicBezTo>
                <a:cubicBezTo>
                  <a:pt x="12420" y="20520"/>
                  <a:pt x="12285" y="20655"/>
                  <a:pt x="12285" y="20790"/>
                </a:cubicBezTo>
                <a:cubicBezTo>
                  <a:pt x="11745" y="20790"/>
                  <a:pt x="11340" y="20925"/>
                  <a:pt x="10800" y="20925"/>
                </a:cubicBezTo>
                <a:cubicBezTo>
                  <a:pt x="10800" y="20655"/>
                  <a:pt x="10665" y="20520"/>
                  <a:pt x="10395" y="20520"/>
                </a:cubicBezTo>
                <a:close/>
                <a:moveTo>
                  <a:pt x="11475" y="17280"/>
                </a:moveTo>
                <a:cubicBezTo>
                  <a:pt x="11745" y="17280"/>
                  <a:pt x="11880" y="17415"/>
                  <a:pt x="11880" y="17685"/>
                </a:cubicBezTo>
                <a:cubicBezTo>
                  <a:pt x="11880" y="17820"/>
                  <a:pt x="11745" y="17955"/>
                  <a:pt x="11475" y="17955"/>
                </a:cubicBezTo>
                <a:cubicBezTo>
                  <a:pt x="11340" y="17955"/>
                  <a:pt x="11205" y="17820"/>
                  <a:pt x="11205" y="17685"/>
                </a:cubicBezTo>
                <a:cubicBezTo>
                  <a:pt x="11205" y="17415"/>
                  <a:pt x="11340" y="17280"/>
                  <a:pt x="11475" y="17280"/>
                </a:cubicBezTo>
                <a:close/>
                <a:moveTo>
                  <a:pt x="12555" y="18360"/>
                </a:moveTo>
                <a:cubicBezTo>
                  <a:pt x="12825" y="18360"/>
                  <a:pt x="12960" y="18495"/>
                  <a:pt x="12960" y="18765"/>
                </a:cubicBezTo>
                <a:cubicBezTo>
                  <a:pt x="12960" y="18900"/>
                  <a:pt x="12825" y="19035"/>
                  <a:pt x="12555" y="19035"/>
                </a:cubicBezTo>
                <a:cubicBezTo>
                  <a:pt x="12420" y="19035"/>
                  <a:pt x="12285" y="18900"/>
                  <a:pt x="12285" y="18765"/>
                </a:cubicBezTo>
                <a:cubicBezTo>
                  <a:pt x="12285" y="18495"/>
                  <a:pt x="12420" y="18360"/>
                  <a:pt x="12555" y="18360"/>
                </a:cubicBezTo>
                <a:close/>
                <a:moveTo>
                  <a:pt x="13635" y="17280"/>
                </a:moveTo>
                <a:cubicBezTo>
                  <a:pt x="13905" y="17280"/>
                  <a:pt x="14040" y="17415"/>
                  <a:pt x="14040" y="17685"/>
                </a:cubicBezTo>
                <a:cubicBezTo>
                  <a:pt x="14040" y="17820"/>
                  <a:pt x="13905" y="17955"/>
                  <a:pt x="13635" y="17955"/>
                </a:cubicBezTo>
                <a:cubicBezTo>
                  <a:pt x="13500" y="17955"/>
                  <a:pt x="13365" y="17820"/>
                  <a:pt x="13365" y="17685"/>
                </a:cubicBezTo>
                <a:cubicBezTo>
                  <a:pt x="13365" y="17415"/>
                  <a:pt x="13500" y="17280"/>
                  <a:pt x="13635" y="17280"/>
                </a:cubicBezTo>
                <a:close/>
                <a:moveTo>
                  <a:pt x="9315" y="17280"/>
                </a:moveTo>
                <a:cubicBezTo>
                  <a:pt x="9585" y="17280"/>
                  <a:pt x="9720" y="17415"/>
                  <a:pt x="9720" y="17685"/>
                </a:cubicBezTo>
                <a:cubicBezTo>
                  <a:pt x="9720" y="17820"/>
                  <a:pt x="9585" y="17955"/>
                  <a:pt x="9315" y="17955"/>
                </a:cubicBezTo>
                <a:cubicBezTo>
                  <a:pt x="9180" y="17955"/>
                  <a:pt x="9045" y="17820"/>
                  <a:pt x="9045" y="17685"/>
                </a:cubicBezTo>
                <a:cubicBezTo>
                  <a:pt x="9045" y="17415"/>
                  <a:pt x="9180" y="17280"/>
                  <a:pt x="9315" y="17280"/>
                </a:cubicBezTo>
                <a:close/>
                <a:moveTo>
                  <a:pt x="10395" y="18360"/>
                </a:moveTo>
                <a:cubicBezTo>
                  <a:pt x="10665" y="18360"/>
                  <a:pt x="10800" y="18495"/>
                  <a:pt x="10800" y="18765"/>
                </a:cubicBezTo>
                <a:cubicBezTo>
                  <a:pt x="10800" y="18900"/>
                  <a:pt x="10665" y="19035"/>
                  <a:pt x="10395" y="19035"/>
                </a:cubicBezTo>
                <a:cubicBezTo>
                  <a:pt x="10260" y="19035"/>
                  <a:pt x="10125" y="18900"/>
                  <a:pt x="10125" y="18765"/>
                </a:cubicBezTo>
                <a:cubicBezTo>
                  <a:pt x="10125" y="18495"/>
                  <a:pt x="10260" y="18360"/>
                  <a:pt x="10395" y="18360"/>
                </a:cubicBezTo>
                <a:close/>
                <a:moveTo>
                  <a:pt x="4995" y="17280"/>
                </a:moveTo>
                <a:cubicBezTo>
                  <a:pt x="5265" y="17280"/>
                  <a:pt x="5400" y="17415"/>
                  <a:pt x="5400" y="17685"/>
                </a:cubicBezTo>
                <a:cubicBezTo>
                  <a:pt x="5400" y="17820"/>
                  <a:pt x="5265" y="17955"/>
                  <a:pt x="4995" y="17955"/>
                </a:cubicBezTo>
                <a:cubicBezTo>
                  <a:pt x="4860" y="17955"/>
                  <a:pt x="4725" y="17820"/>
                  <a:pt x="4725" y="17685"/>
                </a:cubicBezTo>
                <a:cubicBezTo>
                  <a:pt x="4725" y="17415"/>
                  <a:pt x="4860" y="17280"/>
                  <a:pt x="4995" y="17280"/>
                </a:cubicBezTo>
                <a:close/>
                <a:moveTo>
                  <a:pt x="7155" y="17280"/>
                </a:moveTo>
                <a:cubicBezTo>
                  <a:pt x="7425" y="17280"/>
                  <a:pt x="7560" y="17415"/>
                  <a:pt x="7560" y="17685"/>
                </a:cubicBezTo>
                <a:cubicBezTo>
                  <a:pt x="7560" y="17820"/>
                  <a:pt x="7425" y="17955"/>
                  <a:pt x="7155" y="17955"/>
                </a:cubicBezTo>
                <a:cubicBezTo>
                  <a:pt x="7020" y="17955"/>
                  <a:pt x="6885" y="17820"/>
                  <a:pt x="6885" y="17685"/>
                </a:cubicBezTo>
                <a:cubicBezTo>
                  <a:pt x="6885" y="17415"/>
                  <a:pt x="7020" y="17280"/>
                  <a:pt x="7155" y="17280"/>
                </a:cubicBezTo>
                <a:close/>
                <a:moveTo>
                  <a:pt x="6075" y="16200"/>
                </a:moveTo>
                <a:cubicBezTo>
                  <a:pt x="6345" y="16200"/>
                  <a:pt x="6480" y="16335"/>
                  <a:pt x="6480" y="16605"/>
                </a:cubicBezTo>
                <a:cubicBezTo>
                  <a:pt x="6480" y="16740"/>
                  <a:pt x="6345" y="16875"/>
                  <a:pt x="6075" y="16875"/>
                </a:cubicBezTo>
                <a:cubicBezTo>
                  <a:pt x="5940" y="16875"/>
                  <a:pt x="5805" y="16740"/>
                  <a:pt x="5805" y="16605"/>
                </a:cubicBezTo>
                <a:cubicBezTo>
                  <a:pt x="5805" y="16335"/>
                  <a:pt x="5940" y="16200"/>
                  <a:pt x="6075" y="16200"/>
                </a:cubicBezTo>
                <a:close/>
                <a:moveTo>
                  <a:pt x="6075" y="18360"/>
                </a:moveTo>
                <a:cubicBezTo>
                  <a:pt x="6345" y="18360"/>
                  <a:pt x="6480" y="18495"/>
                  <a:pt x="6480" y="18765"/>
                </a:cubicBezTo>
                <a:cubicBezTo>
                  <a:pt x="6480" y="18900"/>
                  <a:pt x="6345" y="19035"/>
                  <a:pt x="6075" y="19035"/>
                </a:cubicBezTo>
                <a:cubicBezTo>
                  <a:pt x="5940" y="19035"/>
                  <a:pt x="5805" y="18900"/>
                  <a:pt x="5805" y="18765"/>
                </a:cubicBezTo>
                <a:cubicBezTo>
                  <a:pt x="5805" y="18495"/>
                  <a:pt x="5940" y="18360"/>
                  <a:pt x="6075" y="18360"/>
                </a:cubicBezTo>
                <a:close/>
                <a:moveTo>
                  <a:pt x="8235" y="18360"/>
                </a:moveTo>
                <a:cubicBezTo>
                  <a:pt x="8505" y="18360"/>
                  <a:pt x="8640" y="18495"/>
                  <a:pt x="8640" y="18765"/>
                </a:cubicBezTo>
                <a:cubicBezTo>
                  <a:pt x="8640" y="18900"/>
                  <a:pt x="8505" y="19035"/>
                  <a:pt x="8235" y="19035"/>
                </a:cubicBezTo>
                <a:cubicBezTo>
                  <a:pt x="8100" y="19035"/>
                  <a:pt x="7965" y="18900"/>
                  <a:pt x="7965" y="18765"/>
                </a:cubicBezTo>
                <a:cubicBezTo>
                  <a:pt x="7965" y="18495"/>
                  <a:pt x="8100" y="18360"/>
                  <a:pt x="8235" y="18360"/>
                </a:cubicBezTo>
                <a:close/>
                <a:moveTo>
                  <a:pt x="14715" y="16200"/>
                </a:moveTo>
                <a:cubicBezTo>
                  <a:pt x="14985" y="16200"/>
                  <a:pt x="15120" y="16335"/>
                  <a:pt x="15120" y="16605"/>
                </a:cubicBezTo>
                <a:cubicBezTo>
                  <a:pt x="15120" y="16740"/>
                  <a:pt x="14985" y="16875"/>
                  <a:pt x="14715" y="16875"/>
                </a:cubicBezTo>
                <a:cubicBezTo>
                  <a:pt x="14580" y="16875"/>
                  <a:pt x="14445" y="16740"/>
                  <a:pt x="14445" y="16605"/>
                </a:cubicBezTo>
                <a:cubicBezTo>
                  <a:pt x="14445" y="16335"/>
                  <a:pt x="14580" y="16200"/>
                  <a:pt x="14715" y="16200"/>
                </a:cubicBezTo>
                <a:close/>
                <a:moveTo>
                  <a:pt x="14715" y="18360"/>
                </a:moveTo>
                <a:cubicBezTo>
                  <a:pt x="14985" y="18360"/>
                  <a:pt x="15120" y="18495"/>
                  <a:pt x="15120" y="18765"/>
                </a:cubicBezTo>
                <a:cubicBezTo>
                  <a:pt x="15120" y="18900"/>
                  <a:pt x="14985" y="19035"/>
                  <a:pt x="14715" y="19035"/>
                </a:cubicBezTo>
                <a:cubicBezTo>
                  <a:pt x="14580" y="19035"/>
                  <a:pt x="14445" y="18900"/>
                  <a:pt x="14445" y="18765"/>
                </a:cubicBezTo>
                <a:cubicBezTo>
                  <a:pt x="14445" y="18495"/>
                  <a:pt x="14580" y="18360"/>
                  <a:pt x="14715" y="18360"/>
                </a:cubicBezTo>
                <a:close/>
                <a:moveTo>
                  <a:pt x="15795" y="17280"/>
                </a:moveTo>
                <a:cubicBezTo>
                  <a:pt x="16065" y="17280"/>
                  <a:pt x="16200" y="17415"/>
                  <a:pt x="16200" y="17685"/>
                </a:cubicBezTo>
                <a:cubicBezTo>
                  <a:pt x="16200" y="17820"/>
                  <a:pt x="16065" y="17955"/>
                  <a:pt x="15795" y="17955"/>
                </a:cubicBezTo>
                <a:cubicBezTo>
                  <a:pt x="15660" y="17955"/>
                  <a:pt x="15525" y="17820"/>
                  <a:pt x="15525" y="17685"/>
                </a:cubicBezTo>
                <a:cubicBezTo>
                  <a:pt x="15525" y="17415"/>
                  <a:pt x="15660" y="17280"/>
                  <a:pt x="15795" y="17280"/>
                </a:cubicBezTo>
                <a:close/>
                <a:moveTo>
                  <a:pt x="11475" y="19440"/>
                </a:moveTo>
                <a:cubicBezTo>
                  <a:pt x="11745" y="19440"/>
                  <a:pt x="11880" y="19575"/>
                  <a:pt x="11880" y="19845"/>
                </a:cubicBezTo>
                <a:cubicBezTo>
                  <a:pt x="11880" y="19980"/>
                  <a:pt x="11745" y="20115"/>
                  <a:pt x="11475" y="20115"/>
                </a:cubicBezTo>
                <a:cubicBezTo>
                  <a:pt x="11340" y="20115"/>
                  <a:pt x="11205" y="19980"/>
                  <a:pt x="11205" y="19845"/>
                </a:cubicBezTo>
                <a:cubicBezTo>
                  <a:pt x="11205" y="19575"/>
                  <a:pt x="11340" y="19440"/>
                  <a:pt x="11475" y="19440"/>
                </a:cubicBezTo>
                <a:close/>
                <a:moveTo>
                  <a:pt x="13635" y="19440"/>
                </a:moveTo>
                <a:cubicBezTo>
                  <a:pt x="13905" y="19440"/>
                  <a:pt x="14040" y="19575"/>
                  <a:pt x="14040" y="19845"/>
                </a:cubicBezTo>
                <a:cubicBezTo>
                  <a:pt x="14040" y="19980"/>
                  <a:pt x="13905" y="20115"/>
                  <a:pt x="13635" y="20115"/>
                </a:cubicBezTo>
                <a:cubicBezTo>
                  <a:pt x="13500" y="20115"/>
                  <a:pt x="13365" y="19980"/>
                  <a:pt x="13365" y="19845"/>
                </a:cubicBezTo>
                <a:cubicBezTo>
                  <a:pt x="13365" y="19575"/>
                  <a:pt x="13500" y="19440"/>
                  <a:pt x="13635" y="19440"/>
                </a:cubicBezTo>
                <a:close/>
                <a:moveTo>
                  <a:pt x="9315" y="19440"/>
                </a:moveTo>
                <a:cubicBezTo>
                  <a:pt x="9585" y="19440"/>
                  <a:pt x="9720" y="19575"/>
                  <a:pt x="9720" y="19845"/>
                </a:cubicBezTo>
                <a:cubicBezTo>
                  <a:pt x="9720" y="19980"/>
                  <a:pt x="9585" y="20115"/>
                  <a:pt x="9315" y="20115"/>
                </a:cubicBezTo>
                <a:cubicBezTo>
                  <a:pt x="9180" y="20115"/>
                  <a:pt x="9045" y="19980"/>
                  <a:pt x="9045" y="19845"/>
                </a:cubicBezTo>
                <a:cubicBezTo>
                  <a:pt x="9045" y="19575"/>
                  <a:pt x="9180" y="19440"/>
                  <a:pt x="9315" y="19440"/>
                </a:cubicBezTo>
                <a:close/>
                <a:moveTo>
                  <a:pt x="7155" y="19440"/>
                </a:moveTo>
                <a:cubicBezTo>
                  <a:pt x="7425" y="19440"/>
                  <a:pt x="7560" y="19575"/>
                  <a:pt x="7560" y="19845"/>
                </a:cubicBezTo>
                <a:cubicBezTo>
                  <a:pt x="7560" y="19980"/>
                  <a:pt x="7425" y="20115"/>
                  <a:pt x="7155" y="20115"/>
                </a:cubicBezTo>
                <a:cubicBezTo>
                  <a:pt x="7020" y="20115"/>
                  <a:pt x="6885" y="19980"/>
                  <a:pt x="6885" y="19845"/>
                </a:cubicBezTo>
                <a:cubicBezTo>
                  <a:pt x="6885" y="19575"/>
                  <a:pt x="7020" y="19440"/>
                  <a:pt x="7155" y="194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55" name="Freeform 1096"/>
          <p:cNvSpPr/>
          <p:nvPr/>
        </p:nvSpPr>
        <p:spPr>
          <a:xfrm>
            <a:off x="5921376" y="319405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990"/>
                </a:moveTo>
                <a:cubicBezTo>
                  <a:pt x="21195" y="4725"/>
                  <a:pt x="16875" y="405"/>
                  <a:pt x="11610" y="0"/>
                </a:cubicBezTo>
                <a:cubicBezTo>
                  <a:pt x="11205" y="0"/>
                  <a:pt x="11205" y="0"/>
                  <a:pt x="11205" y="0"/>
                </a:cubicBezTo>
                <a:cubicBezTo>
                  <a:pt x="11205" y="10395"/>
                  <a:pt x="11205" y="10395"/>
                  <a:pt x="11205" y="10395"/>
                </a:cubicBezTo>
                <a:cubicBezTo>
                  <a:pt x="21600" y="10395"/>
                  <a:pt x="21600" y="10395"/>
                  <a:pt x="21600" y="10395"/>
                </a:cubicBezTo>
                <a:lnTo>
                  <a:pt x="21600" y="9990"/>
                </a:lnTo>
                <a:close/>
                <a:moveTo>
                  <a:pt x="11880" y="9720"/>
                </a:moveTo>
                <a:cubicBezTo>
                  <a:pt x="11880" y="810"/>
                  <a:pt x="11880" y="810"/>
                  <a:pt x="11880" y="810"/>
                </a:cubicBezTo>
                <a:cubicBezTo>
                  <a:pt x="12825" y="810"/>
                  <a:pt x="13635" y="1080"/>
                  <a:pt x="14445" y="1350"/>
                </a:cubicBezTo>
                <a:cubicBezTo>
                  <a:pt x="14445" y="1350"/>
                  <a:pt x="14445" y="1485"/>
                  <a:pt x="14445" y="1485"/>
                </a:cubicBezTo>
                <a:cubicBezTo>
                  <a:pt x="14445" y="1620"/>
                  <a:pt x="14580" y="1755"/>
                  <a:pt x="14715" y="1755"/>
                </a:cubicBezTo>
                <a:cubicBezTo>
                  <a:pt x="14850" y="1755"/>
                  <a:pt x="14985" y="1755"/>
                  <a:pt x="14985" y="1620"/>
                </a:cubicBezTo>
                <a:cubicBezTo>
                  <a:pt x="17145" y="2700"/>
                  <a:pt x="18900" y="4455"/>
                  <a:pt x="19980" y="6615"/>
                </a:cubicBezTo>
                <a:cubicBezTo>
                  <a:pt x="19845" y="6615"/>
                  <a:pt x="19845" y="6750"/>
                  <a:pt x="19845" y="6885"/>
                </a:cubicBezTo>
                <a:cubicBezTo>
                  <a:pt x="19845" y="7020"/>
                  <a:pt x="19980" y="7155"/>
                  <a:pt x="20115" y="7155"/>
                </a:cubicBezTo>
                <a:cubicBezTo>
                  <a:pt x="20115" y="7155"/>
                  <a:pt x="20250" y="7155"/>
                  <a:pt x="20250" y="7155"/>
                </a:cubicBezTo>
                <a:cubicBezTo>
                  <a:pt x="20520" y="7965"/>
                  <a:pt x="20790" y="8775"/>
                  <a:pt x="20790" y="9720"/>
                </a:cubicBezTo>
                <a:lnTo>
                  <a:pt x="11880" y="9720"/>
                </a:lnTo>
                <a:close/>
                <a:moveTo>
                  <a:pt x="18495" y="18360"/>
                </a:moveTo>
                <a:cubicBezTo>
                  <a:pt x="18765" y="18090"/>
                  <a:pt x="18765" y="18090"/>
                  <a:pt x="18765" y="18090"/>
                </a:cubicBezTo>
                <a:cubicBezTo>
                  <a:pt x="20385" y="16335"/>
                  <a:pt x="21465" y="14040"/>
                  <a:pt x="21600" y="11610"/>
                </a:cubicBezTo>
                <a:cubicBezTo>
                  <a:pt x="21600" y="11205"/>
                  <a:pt x="21600" y="11205"/>
                  <a:pt x="21600" y="11205"/>
                </a:cubicBezTo>
                <a:cubicBezTo>
                  <a:pt x="11205" y="11205"/>
                  <a:pt x="11205" y="11205"/>
                  <a:pt x="11205" y="11205"/>
                </a:cubicBezTo>
                <a:lnTo>
                  <a:pt x="18495" y="18360"/>
                </a:lnTo>
                <a:close/>
                <a:moveTo>
                  <a:pt x="15795" y="11880"/>
                </a:moveTo>
                <a:cubicBezTo>
                  <a:pt x="17955" y="11880"/>
                  <a:pt x="17955" y="11880"/>
                  <a:pt x="17955" y="11880"/>
                </a:cubicBezTo>
                <a:cubicBezTo>
                  <a:pt x="20115" y="11880"/>
                  <a:pt x="20115" y="11880"/>
                  <a:pt x="20115" y="11880"/>
                </a:cubicBezTo>
                <a:cubicBezTo>
                  <a:pt x="20790" y="11880"/>
                  <a:pt x="20790" y="11880"/>
                  <a:pt x="20790" y="11880"/>
                </a:cubicBezTo>
                <a:cubicBezTo>
                  <a:pt x="20790" y="12690"/>
                  <a:pt x="20520" y="13365"/>
                  <a:pt x="20385" y="14040"/>
                </a:cubicBezTo>
                <a:cubicBezTo>
                  <a:pt x="20250" y="14040"/>
                  <a:pt x="20250" y="14040"/>
                  <a:pt x="20115" y="14040"/>
                </a:cubicBezTo>
                <a:cubicBezTo>
                  <a:pt x="19980" y="14040"/>
                  <a:pt x="19845" y="14175"/>
                  <a:pt x="19845" y="14445"/>
                </a:cubicBezTo>
                <a:cubicBezTo>
                  <a:pt x="19845" y="14580"/>
                  <a:pt x="19980" y="14715"/>
                  <a:pt x="20115" y="14715"/>
                </a:cubicBezTo>
                <a:cubicBezTo>
                  <a:pt x="19710" y="15660"/>
                  <a:pt x="19170" y="16605"/>
                  <a:pt x="18495" y="17415"/>
                </a:cubicBezTo>
                <a:cubicBezTo>
                  <a:pt x="18090" y="16875"/>
                  <a:pt x="18090" y="16875"/>
                  <a:pt x="18090" y="16875"/>
                </a:cubicBezTo>
                <a:cubicBezTo>
                  <a:pt x="18225" y="16875"/>
                  <a:pt x="18360" y="16740"/>
                  <a:pt x="18360" y="16605"/>
                </a:cubicBezTo>
                <a:cubicBezTo>
                  <a:pt x="18360" y="16335"/>
                  <a:pt x="18225" y="16200"/>
                  <a:pt x="17955" y="16200"/>
                </a:cubicBezTo>
                <a:cubicBezTo>
                  <a:pt x="17820" y="16200"/>
                  <a:pt x="17685" y="16335"/>
                  <a:pt x="17685" y="16605"/>
                </a:cubicBezTo>
                <a:cubicBezTo>
                  <a:pt x="17010" y="15795"/>
                  <a:pt x="17010" y="15795"/>
                  <a:pt x="17010" y="15795"/>
                </a:cubicBezTo>
                <a:cubicBezTo>
                  <a:pt x="17145" y="15795"/>
                  <a:pt x="17280" y="15660"/>
                  <a:pt x="17280" y="15525"/>
                </a:cubicBezTo>
                <a:cubicBezTo>
                  <a:pt x="17280" y="15255"/>
                  <a:pt x="17145" y="15120"/>
                  <a:pt x="16875" y="15120"/>
                </a:cubicBezTo>
                <a:cubicBezTo>
                  <a:pt x="16740" y="15120"/>
                  <a:pt x="16605" y="15255"/>
                  <a:pt x="16605" y="15525"/>
                </a:cubicBezTo>
                <a:cubicBezTo>
                  <a:pt x="15930" y="14715"/>
                  <a:pt x="15930" y="14715"/>
                  <a:pt x="15930" y="14715"/>
                </a:cubicBezTo>
                <a:cubicBezTo>
                  <a:pt x="16065" y="14715"/>
                  <a:pt x="16200" y="14580"/>
                  <a:pt x="16200" y="14445"/>
                </a:cubicBezTo>
                <a:cubicBezTo>
                  <a:pt x="16200" y="14175"/>
                  <a:pt x="16065" y="14040"/>
                  <a:pt x="15795" y="14040"/>
                </a:cubicBezTo>
                <a:cubicBezTo>
                  <a:pt x="15660" y="14040"/>
                  <a:pt x="15525" y="14175"/>
                  <a:pt x="15525" y="14445"/>
                </a:cubicBezTo>
                <a:cubicBezTo>
                  <a:pt x="14850" y="13635"/>
                  <a:pt x="14850" y="13635"/>
                  <a:pt x="14850" y="13635"/>
                </a:cubicBezTo>
                <a:cubicBezTo>
                  <a:pt x="14985" y="13635"/>
                  <a:pt x="15120" y="13500"/>
                  <a:pt x="15120" y="13365"/>
                </a:cubicBezTo>
                <a:cubicBezTo>
                  <a:pt x="15120" y="13095"/>
                  <a:pt x="14985" y="12960"/>
                  <a:pt x="14715" y="12960"/>
                </a:cubicBezTo>
                <a:cubicBezTo>
                  <a:pt x="14580" y="12960"/>
                  <a:pt x="14445" y="13095"/>
                  <a:pt x="14445" y="13365"/>
                </a:cubicBezTo>
                <a:cubicBezTo>
                  <a:pt x="13770" y="12555"/>
                  <a:pt x="13770" y="12555"/>
                  <a:pt x="13770" y="12555"/>
                </a:cubicBezTo>
                <a:cubicBezTo>
                  <a:pt x="13905" y="12555"/>
                  <a:pt x="14040" y="12420"/>
                  <a:pt x="14040" y="12285"/>
                </a:cubicBezTo>
                <a:cubicBezTo>
                  <a:pt x="14040" y="12015"/>
                  <a:pt x="13905" y="11880"/>
                  <a:pt x="13635" y="11880"/>
                </a:cubicBezTo>
                <a:cubicBezTo>
                  <a:pt x="13500" y="11880"/>
                  <a:pt x="13365" y="12015"/>
                  <a:pt x="13365" y="12285"/>
                </a:cubicBezTo>
                <a:cubicBezTo>
                  <a:pt x="12960" y="11880"/>
                  <a:pt x="12960" y="11880"/>
                  <a:pt x="12960" y="11880"/>
                </a:cubicBezTo>
                <a:cubicBezTo>
                  <a:pt x="13635" y="11880"/>
                  <a:pt x="13635" y="11880"/>
                  <a:pt x="13635" y="11880"/>
                </a:cubicBezTo>
                <a:lnTo>
                  <a:pt x="15795" y="11880"/>
                </a:lnTo>
                <a:close/>
                <a:moveTo>
                  <a:pt x="10395" y="0"/>
                </a:moveTo>
                <a:cubicBezTo>
                  <a:pt x="9990" y="0"/>
                  <a:pt x="9990" y="0"/>
                  <a:pt x="9990" y="0"/>
                </a:cubicBezTo>
                <a:cubicBezTo>
                  <a:pt x="4455" y="405"/>
                  <a:pt x="0" y="513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3230" y="21600"/>
                  <a:pt x="15795" y="20790"/>
                  <a:pt x="17685" y="19170"/>
                </a:cubicBezTo>
                <a:cubicBezTo>
                  <a:pt x="17955" y="18900"/>
                  <a:pt x="17955" y="18900"/>
                  <a:pt x="17955" y="18900"/>
                </a:cubicBezTo>
                <a:cubicBezTo>
                  <a:pt x="10395" y="11340"/>
                  <a:pt x="10395" y="11340"/>
                  <a:pt x="10395" y="11340"/>
                </a:cubicBezTo>
                <a:lnTo>
                  <a:pt x="10395" y="0"/>
                </a:lnTo>
                <a:close/>
                <a:moveTo>
                  <a:pt x="16875" y="18900"/>
                </a:moveTo>
                <a:cubicBezTo>
                  <a:pt x="15120" y="20115"/>
                  <a:pt x="12960" y="20925"/>
                  <a:pt x="10800" y="20925"/>
                </a:cubicBezTo>
                <a:cubicBezTo>
                  <a:pt x="5265" y="20925"/>
                  <a:pt x="675" y="16335"/>
                  <a:pt x="675" y="10800"/>
                </a:cubicBezTo>
                <a:cubicBezTo>
                  <a:pt x="675" y="5670"/>
                  <a:pt x="4590" y="1350"/>
                  <a:pt x="9720" y="810"/>
                </a:cubicBezTo>
                <a:cubicBezTo>
                  <a:pt x="9720" y="11610"/>
                  <a:pt x="9720" y="11610"/>
                  <a:pt x="9720" y="11610"/>
                </a:cubicBezTo>
                <a:lnTo>
                  <a:pt x="16875" y="18900"/>
                </a:lnTo>
                <a:close/>
                <a:moveTo>
                  <a:pt x="12555" y="1080"/>
                </a:moveTo>
                <a:cubicBezTo>
                  <a:pt x="12825" y="1080"/>
                  <a:pt x="12960" y="1215"/>
                  <a:pt x="12960" y="1485"/>
                </a:cubicBezTo>
                <a:cubicBezTo>
                  <a:pt x="12960" y="1620"/>
                  <a:pt x="12825" y="1755"/>
                  <a:pt x="12555" y="1755"/>
                </a:cubicBezTo>
                <a:cubicBezTo>
                  <a:pt x="12420" y="1755"/>
                  <a:pt x="12285" y="1620"/>
                  <a:pt x="12285" y="1485"/>
                </a:cubicBezTo>
                <a:cubicBezTo>
                  <a:pt x="12285" y="1215"/>
                  <a:pt x="12420" y="1080"/>
                  <a:pt x="12555" y="1080"/>
                </a:cubicBezTo>
                <a:close/>
                <a:moveTo>
                  <a:pt x="12555" y="3240"/>
                </a:moveTo>
                <a:cubicBezTo>
                  <a:pt x="12825" y="3240"/>
                  <a:pt x="12960" y="3375"/>
                  <a:pt x="12960" y="3645"/>
                </a:cubicBezTo>
                <a:cubicBezTo>
                  <a:pt x="12960" y="3780"/>
                  <a:pt x="12825" y="3915"/>
                  <a:pt x="12555" y="3915"/>
                </a:cubicBezTo>
                <a:cubicBezTo>
                  <a:pt x="12420" y="3915"/>
                  <a:pt x="12285" y="3780"/>
                  <a:pt x="12285" y="3645"/>
                </a:cubicBezTo>
                <a:cubicBezTo>
                  <a:pt x="12285" y="3375"/>
                  <a:pt x="12420" y="3240"/>
                  <a:pt x="12555" y="3240"/>
                </a:cubicBezTo>
                <a:close/>
                <a:moveTo>
                  <a:pt x="13635" y="2160"/>
                </a:moveTo>
                <a:cubicBezTo>
                  <a:pt x="13905" y="2160"/>
                  <a:pt x="14040" y="2295"/>
                  <a:pt x="14040" y="2565"/>
                </a:cubicBezTo>
                <a:cubicBezTo>
                  <a:pt x="14040" y="2700"/>
                  <a:pt x="13905" y="2835"/>
                  <a:pt x="13635" y="2835"/>
                </a:cubicBezTo>
                <a:cubicBezTo>
                  <a:pt x="13500" y="2835"/>
                  <a:pt x="13365" y="2700"/>
                  <a:pt x="13365" y="2565"/>
                </a:cubicBezTo>
                <a:cubicBezTo>
                  <a:pt x="13365" y="2295"/>
                  <a:pt x="13500" y="2160"/>
                  <a:pt x="13635" y="2160"/>
                </a:cubicBezTo>
                <a:close/>
                <a:moveTo>
                  <a:pt x="15795" y="2160"/>
                </a:moveTo>
                <a:cubicBezTo>
                  <a:pt x="16065" y="2160"/>
                  <a:pt x="16200" y="2295"/>
                  <a:pt x="16200" y="2565"/>
                </a:cubicBezTo>
                <a:cubicBezTo>
                  <a:pt x="16200" y="2700"/>
                  <a:pt x="16065" y="2835"/>
                  <a:pt x="15795" y="2835"/>
                </a:cubicBezTo>
                <a:cubicBezTo>
                  <a:pt x="15660" y="2835"/>
                  <a:pt x="15525" y="2700"/>
                  <a:pt x="15525" y="2565"/>
                </a:cubicBezTo>
                <a:cubicBezTo>
                  <a:pt x="15525" y="2295"/>
                  <a:pt x="15660" y="2160"/>
                  <a:pt x="15795" y="2160"/>
                </a:cubicBezTo>
                <a:close/>
                <a:moveTo>
                  <a:pt x="14715" y="3240"/>
                </a:moveTo>
                <a:cubicBezTo>
                  <a:pt x="14985" y="3240"/>
                  <a:pt x="15120" y="3375"/>
                  <a:pt x="15120" y="3645"/>
                </a:cubicBezTo>
                <a:cubicBezTo>
                  <a:pt x="15120" y="3780"/>
                  <a:pt x="14985" y="3915"/>
                  <a:pt x="14715" y="3915"/>
                </a:cubicBezTo>
                <a:cubicBezTo>
                  <a:pt x="14580" y="3915"/>
                  <a:pt x="14445" y="3780"/>
                  <a:pt x="14445" y="3645"/>
                </a:cubicBezTo>
                <a:cubicBezTo>
                  <a:pt x="14445" y="3375"/>
                  <a:pt x="14580" y="3240"/>
                  <a:pt x="14715" y="3240"/>
                </a:cubicBezTo>
                <a:close/>
                <a:moveTo>
                  <a:pt x="16875" y="3240"/>
                </a:moveTo>
                <a:cubicBezTo>
                  <a:pt x="17145" y="3240"/>
                  <a:pt x="17280" y="3375"/>
                  <a:pt x="17280" y="3645"/>
                </a:cubicBezTo>
                <a:cubicBezTo>
                  <a:pt x="17280" y="3780"/>
                  <a:pt x="17145" y="3915"/>
                  <a:pt x="16875" y="3915"/>
                </a:cubicBezTo>
                <a:cubicBezTo>
                  <a:pt x="16740" y="3915"/>
                  <a:pt x="16605" y="3780"/>
                  <a:pt x="16605" y="3645"/>
                </a:cubicBezTo>
                <a:cubicBezTo>
                  <a:pt x="16605" y="3375"/>
                  <a:pt x="16740" y="3240"/>
                  <a:pt x="16875" y="3240"/>
                </a:cubicBezTo>
                <a:close/>
                <a:moveTo>
                  <a:pt x="17955" y="4320"/>
                </a:moveTo>
                <a:cubicBezTo>
                  <a:pt x="18225" y="4320"/>
                  <a:pt x="18360" y="4455"/>
                  <a:pt x="18360" y="4725"/>
                </a:cubicBezTo>
                <a:cubicBezTo>
                  <a:pt x="18360" y="4860"/>
                  <a:pt x="18225" y="4995"/>
                  <a:pt x="17955" y="4995"/>
                </a:cubicBezTo>
                <a:cubicBezTo>
                  <a:pt x="17820" y="4995"/>
                  <a:pt x="17685" y="4860"/>
                  <a:pt x="17685" y="4725"/>
                </a:cubicBezTo>
                <a:cubicBezTo>
                  <a:pt x="17685" y="4455"/>
                  <a:pt x="17820" y="4320"/>
                  <a:pt x="17955" y="4320"/>
                </a:cubicBezTo>
                <a:close/>
                <a:moveTo>
                  <a:pt x="13635" y="4320"/>
                </a:moveTo>
                <a:cubicBezTo>
                  <a:pt x="13905" y="4320"/>
                  <a:pt x="14040" y="4455"/>
                  <a:pt x="14040" y="4725"/>
                </a:cubicBezTo>
                <a:cubicBezTo>
                  <a:pt x="14040" y="4860"/>
                  <a:pt x="13905" y="4995"/>
                  <a:pt x="13635" y="4995"/>
                </a:cubicBezTo>
                <a:cubicBezTo>
                  <a:pt x="13500" y="4995"/>
                  <a:pt x="13365" y="4860"/>
                  <a:pt x="13365" y="4725"/>
                </a:cubicBezTo>
                <a:cubicBezTo>
                  <a:pt x="13365" y="4455"/>
                  <a:pt x="13500" y="4320"/>
                  <a:pt x="13635" y="4320"/>
                </a:cubicBezTo>
                <a:close/>
                <a:moveTo>
                  <a:pt x="15795" y="4320"/>
                </a:moveTo>
                <a:cubicBezTo>
                  <a:pt x="16065" y="4320"/>
                  <a:pt x="16200" y="4455"/>
                  <a:pt x="16200" y="4725"/>
                </a:cubicBezTo>
                <a:cubicBezTo>
                  <a:pt x="16200" y="4860"/>
                  <a:pt x="16065" y="4995"/>
                  <a:pt x="15795" y="4995"/>
                </a:cubicBezTo>
                <a:cubicBezTo>
                  <a:pt x="15660" y="4995"/>
                  <a:pt x="15525" y="4860"/>
                  <a:pt x="15525" y="4725"/>
                </a:cubicBezTo>
                <a:cubicBezTo>
                  <a:pt x="15525" y="4455"/>
                  <a:pt x="15660" y="4320"/>
                  <a:pt x="15795" y="4320"/>
                </a:cubicBezTo>
                <a:close/>
                <a:moveTo>
                  <a:pt x="17955" y="6480"/>
                </a:moveTo>
                <a:cubicBezTo>
                  <a:pt x="18225" y="6480"/>
                  <a:pt x="18360" y="6615"/>
                  <a:pt x="18360" y="6885"/>
                </a:cubicBezTo>
                <a:cubicBezTo>
                  <a:pt x="18360" y="7020"/>
                  <a:pt x="18225" y="7155"/>
                  <a:pt x="17955" y="7155"/>
                </a:cubicBezTo>
                <a:cubicBezTo>
                  <a:pt x="17820" y="7155"/>
                  <a:pt x="17685" y="7020"/>
                  <a:pt x="17685" y="6885"/>
                </a:cubicBezTo>
                <a:cubicBezTo>
                  <a:pt x="17685" y="6615"/>
                  <a:pt x="17820" y="6480"/>
                  <a:pt x="17955" y="6480"/>
                </a:cubicBezTo>
                <a:close/>
                <a:moveTo>
                  <a:pt x="19035" y="5400"/>
                </a:moveTo>
                <a:cubicBezTo>
                  <a:pt x="19305" y="5400"/>
                  <a:pt x="19440" y="5535"/>
                  <a:pt x="19440" y="5805"/>
                </a:cubicBezTo>
                <a:cubicBezTo>
                  <a:pt x="19440" y="5940"/>
                  <a:pt x="19305" y="6075"/>
                  <a:pt x="19035" y="6075"/>
                </a:cubicBezTo>
                <a:cubicBezTo>
                  <a:pt x="18900" y="6075"/>
                  <a:pt x="18765" y="5940"/>
                  <a:pt x="18765" y="5805"/>
                </a:cubicBezTo>
                <a:cubicBezTo>
                  <a:pt x="18765" y="5535"/>
                  <a:pt x="18900" y="5400"/>
                  <a:pt x="19035" y="5400"/>
                </a:cubicBezTo>
                <a:close/>
                <a:moveTo>
                  <a:pt x="19035" y="7560"/>
                </a:moveTo>
                <a:cubicBezTo>
                  <a:pt x="19305" y="7560"/>
                  <a:pt x="19440" y="7695"/>
                  <a:pt x="19440" y="7965"/>
                </a:cubicBezTo>
                <a:cubicBezTo>
                  <a:pt x="19440" y="8100"/>
                  <a:pt x="19305" y="8235"/>
                  <a:pt x="19035" y="8235"/>
                </a:cubicBezTo>
                <a:cubicBezTo>
                  <a:pt x="18900" y="8235"/>
                  <a:pt x="18765" y="8100"/>
                  <a:pt x="18765" y="7965"/>
                </a:cubicBezTo>
                <a:cubicBezTo>
                  <a:pt x="18765" y="7695"/>
                  <a:pt x="18900" y="7560"/>
                  <a:pt x="19035" y="7560"/>
                </a:cubicBezTo>
                <a:close/>
                <a:moveTo>
                  <a:pt x="12555" y="5400"/>
                </a:moveTo>
                <a:cubicBezTo>
                  <a:pt x="12825" y="5400"/>
                  <a:pt x="12960" y="5535"/>
                  <a:pt x="12960" y="5805"/>
                </a:cubicBezTo>
                <a:cubicBezTo>
                  <a:pt x="12960" y="5940"/>
                  <a:pt x="12825" y="6075"/>
                  <a:pt x="12555" y="6075"/>
                </a:cubicBezTo>
                <a:cubicBezTo>
                  <a:pt x="12420" y="6075"/>
                  <a:pt x="12285" y="5940"/>
                  <a:pt x="12285" y="5805"/>
                </a:cubicBezTo>
                <a:cubicBezTo>
                  <a:pt x="12285" y="5535"/>
                  <a:pt x="12420" y="5400"/>
                  <a:pt x="12555" y="5400"/>
                </a:cubicBezTo>
                <a:close/>
                <a:moveTo>
                  <a:pt x="12555" y="7560"/>
                </a:moveTo>
                <a:cubicBezTo>
                  <a:pt x="12825" y="7560"/>
                  <a:pt x="12960" y="7695"/>
                  <a:pt x="12960" y="7965"/>
                </a:cubicBezTo>
                <a:cubicBezTo>
                  <a:pt x="12960" y="8100"/>
                  <a:pt x="12825" y="8235"/>
                  <a:pt x="12555" y="8235"/>
                </a:cubicBezTo>
                <a:cubicBezTo>
                  <a:pt x="12420" y="8235"/>
                  <a:pt x="12285" y="8100"/>
                  <a:pt x="12285" y="7965"/>
                </a:cubicBezTo>
                <a:cubicBezTo>
                  <a:pt x="12285" y="7695"/>
                  <a:pt x="12420" y="7560"/>
                  <a:pt x="12555" y="7560"/>
                </a:cubicBezTo>
                <a:close/>
                <a:moveTo>
                  <a:pt x="13635" y="6480"/>
                </a:moveTo>
                <a:cubicBezTo>
                  <a:pt x="13905" y="6480"/>
                  <a:pt x="14040" y="6615"/>
                  <a:pt x="14040" y="6885"/>
                </a:cubicBezTo>
                <a:cubicBezTo>
                  <a:pt x="14040" y="7020"/>
                  <a:pt x="13905" y="7155"/>
                  <a:pt x="13635" y="7155"/>
                </a:cubicBezTo>
                <a:cubicBezTo>
                  <a:pt x="13500" y="7155"/>
                  <a:pt x="13365" y="7020"/>
                  <a:pt x="13365" y="6885"/>
                </a:cubicBezTo>
                <a:cubicBezTo>
                  <a:pt x="13365" y="6615"/>
                  <a:pt x="13500" y="6480"/>
                  <a:pt x="13635" y="6480"/>
                </a:cubicBezTo>
                <a:close/>
                <a:moveTo>
                  <a:pt x="15795" y="6480"/>
                </a:moveTo>
                <a:cubicBezTo>
                  <a:pt x="16065" y="6480"/>
                  <a:pt x="16200" y="6615"/>
                  <a:pt x="16200" y="6885"/>
                </a:cubicBezTo>
                <a:cubicBezTo>
                  <a:pt x="16200" y="7020"/>
                  <a:pt x="16065" y="7155"/>
                  <a:pt x="15795" y="7155"/>
                </a:cubicBezTo>
                <a:cubicBezTo>
                  <a:pt x="15660" y="7155"/>
                  <a:pt x="15525" y="7020"/>
                  <a:pt x="15525" y="6885"/>
                </a:cubicBezTo>
                <a:cubicBezTo>
                  <a:pt x="15525" y="6615"/>
                  <a:pt x="15660" y="6480"/>
                  <a:pt x="15795" y="6480"/>
                </a:cubicBezTo>
                <a:close/>
                <a:moveTo>
                  <a:pt x="14715" y="5400"/>
                </a:moveTo>
                <a:cubicBezTo>
                  <a:pt x="14985" y="5400"/>
                  <a:pt x="15120" y="5535"/>
                  <a:pt x="15120" y="5805"/>
                </a:cubicBezTo>
                <a:cubicBezTo>
                  <a:pt x="15120" y="5940"/>
                  <a:pt x="14985" y="6075"/>
                  <a:pt x="14715" y="6075"/>
                </a:cubicBezTo>
                <a:cubicBezTo>
                  <a:pt x="14580" y="6075"/>
                  <a:pt x="14445" y="5940"/>
                  <a:pt x="14445" y="5805"/>
                </a:cubicBezTo>
                <a:cubicBezTo>
                  <a:pt x="14445" y="5535"/>
                  <a:pt x="14580" y="5400"/>
                  <a:pt x="14715" y="5400"/>
                </a:cubicBezTo>
                <a:close/>
                <a:moveTo>
                  <a:pt x="16875" y="5400"/>
                </a:moveTo>
                <a:cubicBezTo>
                  <a:pt x="17145" y="5400"/>
                  <a:pt x="17280" y="5535"/>
                  <a:pt x="17280" y="5805"/>
                </a:cubicBezTo>
                <a:cubicBezTo>
                  <a:pt x="17280" y="5940"/>
                  <a:pt x="17145" y="6075"/>
                  <a:pt x="16875" y="6075"/>
                </a:cubicBezTo>
                <a:cubicBezTo>
                  <a:pt x="16740" y="6075"/>
                  <a:pt x="16605" y="5940"/>
                  <a:pt x="16605" y="5805"/>
                </a:cubicBezTo>
                <a:cubicBezTo>
                  <a:pt x="16605" y="5535"/>
                  <a:pt x="16740" y="5400"/>
                  <a:pt x="16875" y="5400"/>
                </a:cubicBezTo>
                <a:close/>
                <a:moveTo>
                  <a:pt x="14715" y="7560"/>
                </a:moveTo>
                <a:cubicBezTo>
                  <a:pt x="14985" y="7560"/>
                  <a:pt x="15120" y="7695"/>
                  <a:pt x="15120" y="7965"/>
                </a:cubicBezTo>
                <a:cubicBezTo>
                  <a:pt x="15120" y="8100"/>
                  <a:pt x="14985" y="8235"/>
                  <a:pt x="14715" y="8235"/>
                </a:cubicBezTo>
                <a:cubicBezTo>
                  <a:pt x="14580" y="8235"/>
                  <a:pt x="14445" y="8100"/>
                  <a:pt x="14445" y="7965"/>
                </a:cubicBezTo>
                <a:cubicBezTo>
                  <a:pt x="14445" y="7695"/>
                  <a:pt x="14580" y="7560"/>
                  <a:pt x="14715" y="7560"/>
                </a:cubicBezTo>
                <a:close/>
                <a:moveTo>
                  <a:pt x="16875" y="7560"/>
                </a:moveTo>
                <a:cubicBezTo>
                  <a:pt x="17145" y="7560"/>
                  <a:pt x="17280" y="7695"/>
                  <a:pt x="17280" y="7965"/>
                </a:cubicBezTo>
                <a:cubicBezTo>
                  <a:pt x="17280" y="8100"/>
                  <a:pt x="17145" y="8235"/>
                  <a:pt x="16875" y="8235"/>
                </a:cubicBezTo>
                <a:cubicBezTo>
                  <a:pt x="16740" y="8235"/>
                  <a:pt x="16605" y="8100"/>
                  <a:pt x="16605" y="7965"/>
                </a:cubicBezTo>
                <a:cubicBezTo>
                  <a:pt x="16605" y="7695"/>
                  <a:pt x="16740" y="7560"/>
                  <a:pt x="16875" y="7560"/>
                </a:cubicBezTo>
                <a:close/>
                <a:moveTo>
                  <a:pt x="20115" y="8640"/>
                </a:moveTo>
                <a:cubicBezTo>
                  <a:pt x="20385" y="8640"/>
                  <a:pt x="20520" y="8775"/>
                  <a:pt x="20520" y="9045"/>
                </a:cubicBezTo>
                <a:cubicBezTo>
                  <a:pt x="20520" y="9180"/>
                  <a:pt x="20385" y="9315"/>
                  <a:pt x="20115" y="9315"/>
                </a:cubicBezTo>
                <a:cubicBezTo>
                  <a:pt x="19980" y="9315"/>
                  <a:pt x="19845" y="9180"/>
                  <a:pt x="19845" y="9045"/>
                </a:cubicBezTo>
                <a:cubicBezTo>
                  <a:pt x="19845" y="8775"/>
                  <a:pt x="19980" y="8640"/>
                  <a:pt x="20115" y="8640"/>
                </a:cubicBezTo>
                <a:close/>
                <a:moveTo>
                  <a:pt x="17955" y="8640"/>
                </a:moveTo>
                <a:cubicBezTo>
                  <a:pt x="18225" y="8640"/>
                  <a:pt x="18360" y="8775"/>
                  <a:pt x="18360" y="9045"/>
                </a:cubicBezTo>
                <a:cubicBezTo>
                  <a:pt x="18360" y="9180"/>
                  <a:pt x="18225" y="9315"/>
                  <a:pt x="17955" y="9315"/>
                </a:cubicBezTo>
                <a:cubicBezTo>
                  <a:pt x="17820" y="9315"/>
                  <a:pt x="17685" y="9180"/>
                  <a:pt x="17685" y="9045"/>
                </a:cubicBezTo>
                <a:cubicBezTo>
                  <a:pt x="17685" y="8775"/>
                  <a:pt x="17820" y="8640"/>
                  <a:pt x="17955" y="8640"/>
                </a:cubicBezTo>
                <a:close/>
                <a:moveTo>
                  <a:pt x="13635" y="8640"/>
                </a:moveTo>
                <a:cubicBezTo>
                  <a:pt x="13905" y="8640"/>
                  <a:pt x="14040" y="8775"/>
                  <a:pt x="14040" y="9045"/>
                </a:cubicBezTo>
                <a:cubicBezTo>
                  <a:pt x="14040" y="9180"/>
                  <a:pt x="13905" y="9315"/>
                  <a:pt x="13635" y="9315"/>
                </a:cubicBezTo>
                <a:cubicBezTo>
                  <a:pt x="13500" y="9315"/>
                  <a:pt x="13365" y="9180"/>
                  <a:pt x="13365" y="9045"/>
                </a:cubicBezTo>
                <a:cubicBezTo>
                  <a:pt x="13365" y="8775"/>
                  <a:pt x="13500" y="8640"/>
                  <a:pt x="13635" y="8640"/>
                </a:cubicBezTo>
                <a:close/>
                <a:moveTo>
                  <a:pt x="15795" y="8640"/>
                </a:moveTo>
                <a:cubicBezTo>
                  <a:pt x="16065" y="8640"/>
                  <a:pt x="16200" y="8775"/>
                  <a:pt x="16200" y="9045"/>
                </a:cubicBezTo>
                <a:cubicBezTo>
                  <a:pt x="16200" y="9180"/>
                  <a:pt x="16065" y="9315"/>
                  <a:pt x="15795" y="9315"/>
                </a:cubicBezTo>
                <a:cubicBezTo>
                  <a:pt x="15660" y="9315"/>
                  <a:pt x="15525" y="9180"/>
                  <a:pt x="15525" y="9045"/>
                </a:cubicBezTo>
                <a:cubicBezTo>
                  <a:pt x="15525" y="8775"/>
                  <a:pt x="15660" y="8640"/>
                  <a:pt x="15795" y="8640"/>
                </a:cubicBezTo>
                <a:close/>
                <a:moveTo>
                  <a:pt x="17955" y="14040"/>
                </a:moveTo>
                <a:cubicBezTo>
                  <a:pt x="18225" y="14040"/>
                  <a:pt x="18360" y="14175"/>
                  <a:pt x="18360" y="14445"/>
                </a:cubicBezTo>
                <a:cubicBezTo>
                  <a:pt x="18360" y="14580"/>
                  <a:pt x="18225" y="14715"/>
                  <a:pt x="17955" y="14715"/>
                </a:cubicBezTo>
                <a:cubicBezTo>
                  <a:pt x="17820" y="14715"/>
                  <a:pt x="17685" y="14580"/>
                  <a:pt x="17685" y="14445"/>
                </a:cubicBezTo>
                <a:cubicBezTo>
                  <a:pt x="17685" y="14175"/>
                  <a:pt x="17820" y="14040"/>
                  <a:pt x="17955" y="14040"/>
                </a:cubicBezTo>
                <a:close/>
                <a:moveTo>
                  <a:pt x="19035" y="15120"/>
                </a:moveTo>
                <a:cubicBezTo>
                  <a:pt x="19305" y="15120"/>
                  <a:pt x="19440" y="15255"/>
                  <a:pt x="19440" y="15525"/>
                </a:cubicBezTo>
                <a:cubicBezTo>
                  <a:pt x="19440" y="15660"/>
                  <a:pt x="19305" y="15795"/>
                  <a:pt x="19035" y="15795"/>
                </a:cubicBezTo>
                <a:cubicBezTo>
                  <a:pt x="18900" y="15795"/>
                  <a:pt x="18765" y="15660"/>
                  <a:pt x="18765" y="15525"/>
                </a:cubicBezTo>
                <a:cubicBezTo>
                  <a:pt x="18765" y="15255"/>
                  <a:pt x="18900" y="15120"/>
                  <a:pt x="19035" y="15120"/>
                </a:cubicBezTo>
                <a:close/>
                <a:moveTo>
                  <a:pt x="19035" y="12960"/>
                </a:moveTo>
                <a:cubicBezTo>
                  <a:pt x="19305" y="12960"/>
                  <a:pt x="19440" y="13095"/>
                  <a:pt x="19440" y="13365"/>
                </a:cubicBezTo>
                <a:cubicBezTo>
                  <a:pt x="19440" y="13500"/>
                  <a:pt x="19305" y="13635"/>
                  <a:pt x="19035" y="13635"/>
                </a:cubicBezTo>
                <a:cubicBezTo>
                  <a:pt x="18900" y="13635"/>
                  <a:pt x="18765" y="13500"/>
                  <a:pt x="18765" y="13365"/>
                </a:cubicBezTo>
                <a:cubicBezTo>
                  <a:pt x="18765" y="13095"/>
                  <a:pt x="18900" y="12960"/>
                  <a:pt x="19035" y="12960"/>
                </a:cubicBezTo>
                <a:close/>
                <a:moveTo>
                  <a:pt x="16875" y="12960"/>
                </a:moveTo>
                <a:cubicBezTo>
                  <a:pt x="17145" y="12960"/>
                  <a:pt x="17280" y="13095"/>
                  <a:pt x="17280" y="13365"/>
                </a:cubicBezTo>
                <a:cubicBezTo>
                  <a:pt x="17280" y="13500"/>
                  <a:pt x="17145" y="13635"/>
                  <a:pt x="16875" y="13635"/>
                </a:cubicBezTo>
                <a:cubicBezTo>
                  <a:pt x="16740" y="13635"/>
                  <a:pt x="16605" y="13500"/>
                  <a:pt x="16605" y="13365"/>
                </a:cubicBezTo>
                <a:cubicBezTo>
                  <a:pt x="16605" y="13095"/>
                  <a:pt x="16740" y="12960"/>
                  <a:pt x="16875" y="12960"/>
                </a:cubicBezTo>
                <a:close/>
                <a:moveTo>
                  <a:pt x="15795" y="11880"/>
                </a:moveTo>
                <a:cubicBezTo>
                  <a:pt x="16065" y="11880"/>
                  <a:pt x="16200" y="12015"/>
                  <a:pt x="16200" y="12285"/>
                </a:cubicBezTo>
                <a:cubicBezTo>
                  <a:pt x="16200" y="12420"/>
                  <a:pt x="16065" y="12555"/>
                  <a:pt x="15795" y="12555"/>
                </a:cubicBezTo>
                <a:cubicBezTo>
                  <a:pt x="15660" y="12555"/>
                  <a:pt x="15525" y="12420"/>
                  <a:pt x="15525" y="12285"/>
                </a:cubicBezTo>
                <a:cubicBezTo>
                  <a:pt x="15525" y="12015"/>
                  <a:pt x="15660" y="11880"/>
                  <a:pt x="15795" y="11880"/>
                </a:cubicBezTo>
                <a:close/>
                <a:moveTo>
                  <a:pt x="20115" y="11880"/>
                </a:moveTo>
                <a:cubicBezTo>
                  <a:pt x="20385" y="11880"/>
                  <a:pt x="20520" y="12015"/>
                  <a:pt x="20520" y="12285"/>
                </a:cubicBezTo>
                <a:cubicBezTo>
                  <a:pt x="20520" y="12420"/>
                  <a:pt x="20385" y="12555"/>
                  <a:pt x="20115" y="12555"/>
                </a:cubicBezTo>
                <a:cubicBezTo>
                  <a:pt x="19980" y="12555"/>
                  <a:pt x="19845" y="12420"/>
                  <a:pt x="19845" y="12285"/>
                </a:cubicBezTo>
                <a:cubicBezTo>
                  <a:pt x="19845" y="12015"/>
                  <a:pt x="19980" y="11880"/>
                  <a:pt x="20115" y="11880"/>
                </a:cubicBezTo>
                <a:close/>
                <a:moveTo>
                  <a:pt x="17955" y="11880"/>
                </a:moveTo>
                <a:cubicBezTo>
                  <a:pt x="18225" y="11880"/>
                  <a:pt x="18360" y="12015"/>
                  <a:pt x="18360" y="12285"/>
                </a:cubicBezTo>
                <a:cubicBezTo>
                  <a:pt x="18360" y="12420"/>
                  <a:pt x="18225" y="12555"/>
                  <a:pt x="17955" y="12555"/>
                </a:cubicBezTo>
                <a:cubicBezTo>
                  <a:pt x="17820" y="12555"/>
                  <a:pt x="17685" y="12420"/>
                  <a:pt x="17685" y="12285"/>
                </a:cubicBezTo>
                <a:cubicBezTo>
                  <a:pt x="17685" y="12015"/>
                  <a:pt x="17820" y="11880"/>
                  <a:pt x="17955" y="118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56" name="Freeform 1097"/>
          <p:cNvSpPr/>
          <p:nvPr/>
        </p:nvSpPr>
        <p:spPr>
          <a:xfrm>
            <a:off x="6003926" y="4438650"/>
            <a:ext cx="946151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13" y="11745"/>
                </a:moveTo>
                <a:cubicBezTo>
                  <a:pt x="8922" y="11745"/>
                  <a:pt x="7200" y="13230"/>
                  <a:pt x="7200" y="14985"/>
                </a:cubicBezTo>
                <a:cubicBezTo>
                  <a:pt x="7200" y="16875"/>
                  <a:pt x="8922" y="18360"/>
                  <a:pt x="11113" y="18360"/>
                </a:cubicBezTo>
                <a:cubicBezTo>
                  <a:pt x="13148" y="18360"/>
                  <a:pt x="14870" y="16875"/>
                  <a:pt x="14870" y="14985"/>
                </a:cubicBezTo>
                <a:cubicBezTo>
                  <a:pt x="14870" y="13230"/>
                  <a:pt x="13148" y="11745"/>
                  <a:pt x="11113" y="11745"/>
                </a:cubicBezTo>
                <a:close/>
                <a:moveTo>
                  <a:pt x="11113" y="17550"/>
                </a:moveTo>
                <a:cubicBezTo>
                  <a:pt x="9391" y="17550"/>
                  <a:pt x="8139" y="16470"/>
                  <a:pt x="8139" y="14985"/>
                </a:cubicBezTo>
                <a:cubicBezTo>
                  <a:pt x="8139" y="13635"/>
                  <a:pt x="9391" y="12420"/>
                  <a:pt x="11113" y="12420"/>
                </a:cubicBezTo>
                <a:cubicBezTo>
                  <a:pt x="12678" y="12420"/>
                  <a:pt x="13930" y="13635"/>
                  <a:pt x="13930" y="14985"/>
                </a:cubicBezTo>
                <a:cubicBezTo>
                  <a:pt x="13930" y="16470"/>
                  <a:pt x="12678" y="17550"/>
                  <a:pt x="11113" y="17550"/>
                </a:cubicBezTo>
                <a:close/>
                <a:moveTo>
                  <a:pt x="8765" y="10665"/>
                </a:moveTo>
                <a:cubicBezTo>
                  <a:pt x="9078" y="10665"/>
                  <a:pt x="9391" y="10395"/>
                  <a:pt x="9391" y="10125"/>
                </a:cubicBezTo>
                <a:cubicBezTo>
                  <a:pt x="9391" y="9720"/>
                  <a:pt x="9078" y="9585"/>
                  <a:pt x="8765" y="9585"/>
                </a:cubicBezTo>
                <a:cubicBezTo>
                  <a:pt x="8296" y="9585"/>
                  <a:pt x="8139" y="9720"/>
                  <a:pt x="8139" y="10125"/>
                </a:cubicBezTo>
                <a:cubicBezTo>
                  <a:pt x="8139" y="10395"/>
                  <a:pt x="8296" y="10665"/>
                  <a:pt x="8765" y="10665"/>
                </a:cubicBezTo>
                <a:close/>
                <a:moveTo>
                  <a:pt x="13304" y="10665"/>
                </a:moveTo>
                <a:cubicBezTo>
                  <a:pt x="13774" y="10665"/>
                  <a:pt x="13930" y="10395"/>
                  <a:pt x="13930" y="10125"/>
                </a:cubicBezTo>
                <a:cubicBezTo>
                  <a:pt x="13930" y="9720"/>
                  <a:pt x="13774" y="9585"/>
                  <a:pt x="13304" y="9585"/>
                </a:cubicBezTo>
                <a:cubicBezTo>
                  <a:pt x="12991" y="9585"/>
                  <a:pt x="12678" y="9720"/>
                  <a:pt x="12678" y="10125"/>
                </a:cubicBezTo>
                <a:cubicBezTo>
                  <a:pt x="12678" y="10395"/>
                  <a:pt x="12991" y="10665"/>
                  <a:pt x="13304" y="10665"/>
                </a:cubicBezTo>
                <a:close/>
                <a:moveTo>
                  <a:pt x="10017" y="14310"/>
                </a:moveTo>
                <a:cubicBezTo>
                  <a:pt x="9548" y="14310"/>
                  <a:pt x="9391" y="14580"/>
                  <a:pt x="9391" y="14850"/>
                </a:cubicBezTo>
                <a:cubicBezTo>
                  <a:pt x="9391" y="15120"/>
                  <a:pt x="9548" y="15390"/>
                  <a:pt x="10017" y="15390"/>
                </a:cubicBezTo>
                <a:cubicBezTo>
                  <a:pt x="10330" y="15390"/>
                  <a:pt x="10643" y="15120"/>
                  <a:pt x="10643" y="14850"/>
                </a:cubicBezTo>
                <a:cubicBezTo>
                  <a:pt x="10643" y="14580"/>
                  <a:pt x="10330" y="14310"/>
                  <a:pt x="10017" y="14310"/>
                </a:cubicBezTo>
                <a:close/>
                <a:moveTo>
                  <a:pt x="12052" y="14310"/>
                </a:moveTo>
                <a:cubicBezTo>
                  <a:pt x="11739" y="14310"/>
                  <a:pt x="11426" y="14580"/>
                  <a:pt x="11426" y="14850"/>
                </a:cubicBezTo>
                <a:cubicBezTo>
                  <a:pt x="11426" y="15120"/>
                  <a:pt x="11739" y="15390"/>
                  <a:pt x="12052" y="15390"/>
                </a:cubicBezTo>
                <a:cubicBezTo>
                  <a:pt x="12522" y="15390"/>
                  <a:pt x="12678" y="15120"/>
                  <a:pt x="12678" y="14850"/>
                </a:cubicBezTo>
                <a:cubicBezTo>
                  <a:pt x="12678" y="14580"/>
                  <a:pt x="12522" y="14310"/>
                  <a:pt x="12052" y="14310"/>
                </a:cubicBezTo>
                <a:close/>
                <a:moveTo>
                  <a:pt x="21600" y="10935"/>
                </a:moveTo>
                <a:cubicBezTo>
                  <a:pt x="21600" y="9315"/>
                  <a:pt x="21287" y="7830"/>
                  <a:pt x="20504" y="6345"/>
                </a:cubicBezTo>
                <a:cubicBezTo>
                  <a:pt x="20661" y="5130"/>
                  <a:pt x="20661" y="5130"/>
                  <a:pt x="20661" y="5130"/>
                </a:cubicBezTo>
                <a:cubicBezTo>
                  <a:pt x="19878" y="5130"/>
                  <a:pt x="19878" y="5130"/>
                  <a:pt x="19878" y="5130"/>
                </a:cubicBezTo>
                <a:cubicBezTo>
                  <a:pt x="19878" y="5130"/>
                  <a:pt x="19878" y="5130"/>
                  <a:pt x="19878" y="5130"/>
                </a:cubicBezTo>
                <a:cubicBezTo>
                  <a:pt x="19878" y="5130"/>
                  <a:pt x="19878" y="5130"/>
                  <a:pt x="19878" y="5130"/>
                </a:cubicBezTo>
                <a:cubicBezTo>
                  <a:pt x="19722" y="5130"/>
                  <a:pt x="19722" y="5130"/>
                  <a:pt x="19722" y="5130"/>
                </a:cubicBezTo>
                <a:cubicBezTo>
                  <a:pt x="18626" y="3645"/>
                  <a:pt x="16904" y="2565"/>
                  <a:pt x="14557" y="2160"/>
                </a:cubicBezTo>
                <a:cubicBezTo>
                  <a:pt x="13930" y="945"/>
                  <a:pt x="12522" y="0"/>
                  <a:pt x="10800" y="0"/>
                </a:cubicBezTo>
                <a:cubicBezTo>
                  <a:pt x="9078" y="0"/>
                  <a:pt x="7670" y="945"/>
                  <a:pt x="7043" y="2160"/>
                </a:cubicBezTo>
                <a:cubicBezTo>
                  <a:pt x="4852" y="2565"/>
                  <a:pt x="3130" y="3645"/>
                  <a:pt x="1878" y="5130"/>
                </a:cubicBezTo>
                <a:cubicBezTo>
                  <a:pt x="1878" y="5130"/>
                  <a:pt x="1878" y="5130"/>
                  <a:pt x="1878" y="5130"/>
                </a:cubicBezTo>
                <a:cubicBezTo>
                  <a:pt x="1878" y="5130"/>
                  <a:pt x="1878" y="5130"/>
                  <a:pt x="1878" y="5130"/>
                </a:cubicBezTo>
                <a:cubicBezTo>
                  <a:pt x="1878" y="5130"/>
                  <a:pt x="1878" y="5130"/>
                  <a:pt x="1878" y="5130"/>
                </a:cubicBezTo>
                <a:cubicBezTo>
                  <a:pt x="939" y="5130"/>
                  <a:pt x="939" y="5130"/>
                  <a:pt x="939" y="5130"/>
                </a:cubicBezTo>
                <a:cubicBezTo>
                  <a:pt x="1096" y="6345"/>
                  <a:pt x="1096" y="6345"/>
                  <a:pt x="1096" y="6345"/>
                </a:cubicBezTo>
                <a:cubicBezTo>
                  <a:pt x="470" y="7830"/>
                  <a:pt x="0" y="9315"/>
                  <a:pt x="0" y="10935"/>
                </a:cubicBezTo>
                <a:cubicBezTo>
                  <a:pt x="0" y="14040"/>
                  <a:pt x="1409" y="16875"/>
                  <a:pt x="3757" y="18765"/>
                </a:cubicBezTo>
                <a:cubicBezTo>
                  <a:pt x="3757" y="20520"/>
                  <a:pt x="3757" y="20520"/>
                  <a:pt x="3757" y="20520"/>
                </a:cubicBezTo>
                <a:cubicBezTo>
                  <a:pt x="3757" y="21060"/>
                  <a:pt x="4383" y="21600"/>
                  <a:pt x="5165" y="21600"/>
                </a:cubicBezTo>
                <a:cubicBezTo>
                  <a:pt x="8296" y="21600"/>
                  <a:pt x="8296" y="21600"/>
                  <a:pt x="8296" y="21600"/>
                </a:cubicBezTo>
                <a:cubicBezTo>
                  <a:pt x="8609" y="21600"/>
                  <a:pt x="8922" y="21330"/>
                  <a:pt x="8922" y="21060"/>
                </a:cubicBezTo>
                <a:cubicBezTo>
                  <a:pt x="8922" y="21060"/>
                  <a:pt x="8922" y="21060"/>
                  <a:pt x="8922" y="21060"/>
                </a:cubicBezTo>
                <a:cubicBezTo>
                  <a:pt x="9548" y="21195"/>
                  <a:pt x="10174" y="21195"/>
                  <a:pt x="10800" y="21195"/>
                </a:cubicBezTo>
                <a:cubicBezTo>
                  <a:pt x="11426" y="21195"/>
                  <a:pt x="12052" y="21195"/>
                  <a:pt x="12678" y="21060"/>
                </a:cubicBezTo>
                <a:cubicBezTo>
                  <a:pt x="12678" y="21060"/>
                  <a:pt x="12678" y="21060"/>
                  <a:pt x="12678" y="21060"/>
                </a:cubicBezTo>
                <a:cubicBezTo>
                  <a:pt x="12678" y="21330"/>
                  <a:pt x="12991" y="21600"/>
                  <a:pt x="13304" y="21600"/>
                </a:cubicBezTo>
                <a:cubicBezTo>
                  <a:pt x="16435" y="21600"/>
                  <a:pt x="16435" y="21600"/>
                  <a:pt x="16435" y="21600"/>
                </a:cubicBezTo>
                <a:cubicBezTo>
                  <a:pt x="17217" y="21600"/>
                  <a:pt x="17843" y="21060"/>
                  <a:pt x="17843" y="20385"/>
                </a:cubicBezTo>
                <a:cubicBezTo>
                  <a:pt x="17843" y="18765"/>
                  <a:pt x="17843" y="18765"/>
                  <a:pt x="17843" y="18765"/>
                </a:cubicBezTo>
                <a:cubicBezTo>
                  <a:pt x="20191" y="16875"/>
                  <a:pt x="21600" y="14040"/>
                  <a:pt x="21600" y="10935"/>
                </a:cubicBezTo>
                <a:close/>
                <a:moveTo>
                  <a:pt x="17061" y="16200"/>
                </a:moveTo>
                <a:cubicBezTo>
                  <a:pt x="16904" y="16200"/>
                  <a:pt x="16904" y="16335"/>
                  <a:pt x="16748" y="16470"/>
                </a:cubicBezTo>
                <a:cubicBezTo>
                  <a:pt x="16748" y="16470"/>
                  <a:pt x="16748" y="16605"/>
                  <a:pt x="16591" y="16605"/>
                </a:cubicBezTo>
                <a:cubicBezTo>
                  <a:pt x="16591" y="16740"/>
                  <a:pt x="16435" y="16740"/>
                  <a:pt x="16435" y="16875"/>
                </a:cubicBezTo>
                <a:cubicBezTo>
                  <a:pt x="16278" y="16875"/>
                  <a:pt x="16278" y="17010"/>
                  <a:pt x="16122" y="17010"/>
                </a:cubicBezTo>
                <a:cubicBezTo>
                  <a:pt x="16122" y="17145"/>
                  <a:pt x="15965" y="17145"/>
                  <a:pt x="15965" y="17280"/>
                </a:cubicBezTo>
                <a:cubicBezTo>
                  <a:pt x="15809" y="17280"/>
                  <a:pt x="15809" y="17415"/>
                  <a:pt x="15652" y="17550"/>
                </a:cubicBezTo>
                <a:cubicBezTo>
                  <a:pt x="15652" y="17550"/>
                  <a:pt x="15496" y="17550"/>
                  <a:pt x="15496" y="17685"/>
                </a:cubicBezTo>
                <a:cubicBezTo>
                  <a:pt x="15339" y="17685"/>
                  <a:pt x="15183" y="17820"/>
                  <a:pt x="15026" y="17820"/>
                </a:cubicBezTo>
                <a:cubicBezTo>
                  <a:pt x="15026" y="17955"/>
                  <a:pt x="15026" y="17955"/>
                  <a:pt x="14870" y="17955"/>
                </a:cubicBezTo>
                <a:cubicBezTo>
                  <a:pt x="14713" y="18090"/>
                  <a:pt x="14557" y="18090"/>
                  <a:pt x="14557" y="18225"/>
                </a:cubicBezTo>
                <a:cubicBezTo>
                  <a:pt x="14400" y="18225"/>
                  <a:pt x="14400" y="18225"/>
                  <a:pt x="14243" y="18225"/>
                </a:cubicBezTo>
                <a:cubicBezTo>
                  <a:pt x="14087" y="18360"/>
                  <a:pt x="13930" y="18495"/>
                  <a:pt x="13774" y="18495"/>
                </a:cubicBezTo>
                <a:cubicBezTo>
                  <a:pt x="13774" y="18495"/>
                  <a:pt x="13774" y="18495"/>
                  <a:pt x="13774" y="18495"/>
                </a:cubicBezTo>
                <a:cubicBezTo>
                  <a:pt x="12835" y="18900"/>
                  <a:pt x="11896" y="19035"/>
                  <a:pt x="10800" y="19035"/>
                </a:cubicBezTo>
                <a:cubicBezTo>
                  <a:pt x="9861" y="19035"/>
                  <a:pt x="8765" y="18900"/>
                  <a:pt x="7983" y="18495"/>
                </a:cubicBezTo>
                <a:cubicBezTo>
                  <a:pt x="7983" y="18495"/>
                  <a:pt x="7826" y="18495"/>
                  <a:pt x="7826" y="18495"/>
                </a:cubicBezTo>
                <a:cubicBezTo>
                  <a:pt x="7670" y="18495"/>
                  <a:pt x="7513" y="18360"/>
                  <a:pt x="7357" y="18225"/>
                </a:cubicBezTo>
                <a:cubicBezTo>
                  <a:pt x="7200" y="18225"/>
                  <a:pt x="7200" y="18225"/>
                  <a:pt x="7200" y="18225"/>
                </a:cubicBezTo>
                <a:cubicBezTo>
                  <a:pt x="7043" y="18090"/>
                  <a:pt x="6887" y="18090"/>
                  <a:pt x="6730" y="17955"/>
                </a:cubicBezTo>
                <a:cubicBezTo>
                  <a:pt x="6730" y="17955"/>
                  <a:pt x="6574" y="17955"/>
                  <a:pt x="6574" y="17820"/>
                </a:cubicBezTo>
                <a:cubicBezTo>
                  <a:pt x="6417" y="17820"/>
                  <a:pt x="6261" y="17685"/>
                  <a:pt x="6261" y="17685"/>
                </a:cubicBezTo>
                <a:cubicBezTo>
                  <a:pt x="6104" y="17550"/>
                  <a:pt x="6104" y="17550"/>
                  <a:pt x="5948" y="17550"/>
                </a:cubicBezTo>
                <a:cubicBezTo>
                  <a:pt x="5948" y="17415"/>
                  <a:pt x="5791" y="17280"/>
                  <a:pt x="5635" y="17280"/>
                </a:cubicBezTo>
                <a:cubicBezTo>
                  <a:pt x="5635" y="17145"/>
                  <a:pt x="5635" y="17145"/>
                  <a:pt x="5478" y="17010"/>
                </a:cubicBezTo>
                <a:cubicBezTo>
                  <a:pt x="5478" y="17010"/>
                  <a:pt x="5322" y="16875"/>
                  <a:pt x="5322" y="16875"/>
                </a:cubicBezTo>
                <a:cubicBezTo>
                  <a:pt x="5165" y="16740"/>
                  <a:pt x="5165" y="16740"/>
                  <a:pt x="5009" y="16605"/>
                </a:cubicBezTo>
                <a:cubicBezTo>
                  <a:pt x="5009" y="16605"/>
                  <a:pt x="4852" y="16470"/>
                  <a:pt x="4852" y="16470"/>
                </a:cubicBezTo>
                <a:cubicBezTo>
                  <a:pt x="4696" y="16335"/>
                  <a:pt x="4696" y="16200"/>
                  <a:pt x="4696" y="16200"/>
                </a:cubicBezTo>
                <a:cubicBezTo>
                  <a:pt x="3913" y="15120"/>
                  <a:pt x="3443" y="13905"/>
                  <a:pt x="3443" y="12690"/>
                </a:cubicBezTo>
                <a:cubicBezTo>
                  <a:pt x="3443" y="11745"/>
                  <a:pt x="3600" y="10935"/>
                  <a:pt x="3913" y="10260"/>
                </a:cubicBezTo>
                <a:cubicBezTo>
                  <a:pt x="4070" y="10125"/>
                  <a:pt x="4070" y="9990"/>
                  <a:pt x="4070" y="9990"/>
                </a:cubicBezTo>
                <a:cubicBezTo>
                  <a:pt x="4070" y="9855"/>
                  <a:pt x="4226" y="9720"/>
                  <a:pt x="4226" y="9720"/>
                </a:cubicBezTo>
                <a:cubicBezTo>
                  <a:pt x="4226" y="9585"/>
                  <a:pt x="4383" y="9585"/>
                  <a:pt x="4383" y="9450"/>
                </a:cubicBezTo>
                <a:cubicBezTo>
                  <a:pt x="4383" y="9315"/>
                  <a:pt x="4539" y="9315"/>
                  <a:pt x="4539" y="9180"/>
                </a:cubicBezTo>
                <a:cubicBezTo>
                  <a:pt x="4696" y="9045"/>
                  <a:pt x="4696" y="9045"/>
                  <a:pt x="4696" y="9045"/>
                </a:cubicBezTo>
                <a:cubicBezTo>
                  <a:pt x="5009" y="8640"/>
                  <a:pt x="5165" y="8370"/>
                  <a:pt x="5478" y="8100"/>
                </a:cubicBezTo>
                <a:cubicBezTo>
                  <a:pt x="5635" y="8100"/>
                  <a:pt x="5635" y="8100"/>
                  <a:pt x="5635" y="8100"/>
                </a:cubicBezTo>
                <a:cubicBezTo>
                  <a:pt x="5791" y="7965"/>
                  <a:pt x="5948" y="7830"/>
                  <a:pt x="5948" y="7695"/>
                </a:cubicBezTo>
                <a:cubicBezTo>
                  <a:pt x="6104" y="7695"/>
                  <a:pt x="6104" y="7695"/>
                  <a:pt x="6104" y="7695"/>
                </a:cubicBezTo>
                <a:cubicBezTo>
                  <a:pt x="6261" y="7560"/>
                  <a:pt x="6417" y="7425"/>
                  <a:pt x="6574" y="7425"/>
                </a:cubicBezTo>
                <a:cubicBezTo>
                  <a:pt x="6574" y="7290"/>
                  <a:pt x="6730" y="7290"/>
                  <a:pt x="6730" y="7290"/>
                </a:cubicBezTo>
                <a:cubicBezTo>
                  <a:pt x="7826" y="6615"/>
                  <a:pt x="9235" y="6210"/>
                  <a:pt x="10800" y="6210"/>
                </a:cubicBezTo>
                <a:cubicBezTo>
                  <a:pt x="12365" y="6210"/>
                  <a:pt x="13774" y="6615"/>
                  <a:pt x="14870" y="7290"/>
                </a:cubicBezTo>
                <a:cubicBezTo>
                  <a:pt x="15026" y="7290"/>
                  <a:pt x="15026" y="7425"/>
                  <a:pt x="15026" y="7425"/>
                </a:cubicBezTo>
                <a:cubicBezTo>
                  <a:pt x="15183" y="7425"/>
                  <a:pt x="15339" y="7560"/>
                  <a:pt x="15496" y="7695"/>
                </a:cubicBezTo>
                <a:cubicBezTo>
                  <a:pt x="15496" y="7695"/>
                  <a:pt x="15652" y="7695"/>
                  <a:pt x="15652" y="7695"/>
                </a:cubicBezTo>
                <a:cubicBezTo>
                  <a:pt x="15809" y="7830"/>
                  <a:pt x="15809" y="7965"/>
                  <a:pt x="15965" y="8100"/>
                </a:cubicBezTo>
                <a:cubicBezTo>
                  <a:pt x="15965" y="8100"/>
                  <a:pt x="16122" y="8100"/>
                  <a:pt x="16122" y="8100"/>
                </a:cubicBezTo>
                <a:cubicBezTo>
                  <a:pt x="16435" y="8370"/>
                  <a:pt x="16748" y="8640"/>
                  <a:pt x="16904" y="9045"/>
                </a:cubicBezTo>
                <a:cubicBezTo>
                  <a:pt x="17061" y="9045"/>
                  <a:pt x="17061" y="9045"/>
                  <a:pt x="17061" y="9180"/>
                </a:cubicBezTo>
                <a:cubicBezTo>
                  <a:pt x="17061" y="9315"/>
                  <a:pt x="17217" y="9315"/>
                  <a:pt x="17217" y="9450"/>
                </a:cubicBezTo>
                <a:cubicBezTo>
                  <a:pt x="17374" y="9585"/>
                  <a:pt x="17374" y="9585"/>
                  <a:pt x="17374" y="9720"/>
                </a:cubicBezTo>
                <a:cubicBezTo>
                  <a:pt x="17530" y="9720"/>
                  <a:pt x="17530" y="9855"/>
                  <a:pt x="17530" y="9990"/>
                </a:cubicBezTo>
                <a:cubicBezTo>
                  <a:pt x="17687" y="9990"/>
                  <a:pt x="17687" y="10125"/>
                  <a:pt x="17687" y="10125"/>
                </a:cubicBezTo>
                <a:cubicBezTo>
                  <a:pt x="18000" y="10935"/>
                  <a:pt x="18313" y="11745"/>
                  <a:pt x="18313" y="12690"/>
                </a:cubicBezTo>
                <a:cubicBezTo>
                  <a:pt x="18313" y="13905"/>
                  <a:pt x="17843" y="15120"/>
                  <a:pt x="17061" y="16200"/>
                </a:cubicBezTo>
                <a:close/>
                <a:moveTo>
                  <a:pt x="3600" y="9180"/>
                </a:moveTo>
                <a:cubicBezTo>
                  <a:pt x="3443" y="8775"/>
                  <a:pt x="3130" y="8505"/>
                  <a:pt x="2817" y="8235"/>
                </a:cubicBezTo>
                <a:cubicBezTo>
                  <a:pt x="2504" y="7830"/>
                  <a:pt x="2191" y="7425"/>
                  <a:pt x="2035" y="6885"/>
                </a:cubicBezTo>
                <a:cubicBezTo>
                  <a:pt x="1878" y="5940"/>
                  <a:pt x="1878" y="5940"/>
                  <a:pt x="1878" y="5940"/>
                </a:cubicBezTo>
                <a:cubicBezTo>
                  <a:pt x="2348" y="5940"/>
                  <a:pt x="2348" y="5940"/>
                  <a:pt x="2348" y="5940"/>
                </a:cubicBezTo>
                <a:cubicBezTo>
                  <a:pt x="3600" y="6075"/>
                  <a:pt x="4539" y="6480"/>
                  <a:pt x="5635" y="7020"/>
                </a:cubicBezTo>
                <a:cubicBezTo>
                  <a:pt x="5635" y="7020"/>
                  <a:pt x="5635" y="7020"/>
                  <a:pt x="5635" y="7020"/>
                </a:cubicBezTo>
                <a:cubicBezTo>
                  <a:pt x="5635" y="7020"/>
                  <a:pt x="5635" y="7020"/>
                  <a:pt x="5635" y="7020"/>
                </a:cubicBezTo>
                <a:cubicBezTo>
                  <a:pt x="5478" y="7155"/>
                  <a:pt x="5478" y="7155"/>
                  <a:pt x="5322" y="7290"/>
                </a:cubicBezTo>
                <a:cubicBezTo>
                  <a:pt x="5165" y="7425"/>
                  <a:pt x="5165" y="7425"/>
                  <a:pt x="5009" y="7560"/>
                </a:cubicBezTo>
                <a:cubicBezTo>
                  <a:pt x="5009" y="7560"/>
                  <a:pt x="4852" y="7695"/>
                  <a:pt x="4852" y="7695"/>
                </a:cubicBezTo>
                <a:cubicBezTo>
                  <a:pt x="4696" y="7830"/>
                  <a:pt x="4539" y="7965"/>
                  <a:pt x="4539" y="8100"/>
                </a:cubicBezTo>
                <a:cubicBezTo>
                  <a:pt x="4383" y="8100"/>
                  <a:pt x="4383" y="8235"/>
                  <a:pt x="4226" y="8235"/>
                </a:cubicBezTo>
                <a:cubicBezTo>
                  <a:pt x="4226" y="8370"/>
                  <a:pt x="4070" y="8505"/>
                  <a:pt x="3913" y="8640"/>
                </a:cubicBezTo>
                <a:cubicBezTo>
                  <a:pt x="3913" y="8640"/>
                  <a:pt x="3913" y="8775"/>
                  <a:pt x="3757" y="8910"/>
                </a:cubicBezTo>
                <a:cubicBezTo>
                  <a:pt x="3757" y="9045"/>
                  <a:pt x="3600" y="9045"/>
                  <a:pt x="3600" y="9180"/>
                </a:cubicBezTo>
                <a:close/>
                <a:moveTo>
                  <a:pt x="17843" y="8910"/>
                </a:moveTo>
                <a:cubicBezTo>
                  <a:pt x="17843" y="8775"/>
                  <a:pt x="17687" y="8640"/>
                  <a:pt x="17687" y="8640"/>
                </a:cubicBezTo>
                <a:cubicBezTo>
                  <a:pt x="17530" y="8505"/>
                  <a:pt x="17530" y="8370"/>
                  <a:pt x="17374" y="8235"/>
                </a:cubicBezTo>
                <a:cubicBezTo>
                  <a:pt x="17374" y="8235"/>
                  <a:pt x="17217" y="8100"/>
                  <a:pt x="17217" y="8100"/>
                </a:cubicBezTo>
                <a:cubicBezTo>
                  <a:pt x="17061" y="7965"/>
                  <a:pt x="16904" y="7830"/>
                  <a:pt x="16904" y="7695"/>
                </a:cubicBezTo>
                <a:cubicBezTo>
                  <a:pt x="16748" y="7695"/>
                  <a:pt x="16748" y="7560"/>
                  <a:pt x="16591" y="7560"/>
                </a:cubicBezTo>
                <a:cubicBezTo>
                  <a:pt x="16591" y="7425"/>
                  <a:pt x="16435" y="7425"/>
                  <a:pt x="16278" y="7290"/>
                </a:cubicBezTo>
                <a:cubicBezTo>
                  <a:pt x="16278" y="7155"/>
                  <a:pt x="16122" y="7155"/>
                  <a:pt x="15965" y="7020"/>
                </a:cubicBezTo>
                <a:cubicBezTo>
                  <a:pt x="15965" y="7020"/>
                  <a:pt x="15965" y="7020"/>
                  <a:pt x="15965" y="7020"/>
                </a:cubicBezTo>
                <a:cubicBezTo>
                  <a:pt x="15965" y="7020"/>
                  <a:pt x="15965" y="7020"/>
                  <a:pt x="16122" y="7020"/>
                </a:cubicBezTo>
                <a:cubicBezTo>
                  <a:pt x="17061" y="6480"/>
                  <a:pt x="18000" y="6075"/>
                  <a:pt x="19252" y="5940"/>
                </a:cubicBezTo>
                <a:cubicBezTo>
                  <a:pt x="19722" y="5940"/>
                  <a:pt x="19722" y="5940"/>
                  <a:pt x="19722" y="5940"/>
                </a:cubicBezTo>
                <a:cubicBezTo>
                  <a:pt x="19565" y="6885"/>
                  <a:pt x="19565" y="6885"/>
                  <a:pt x="19565" y="6885"/>
                </a:cubicBezTo>
                <a:cubicBezTo>
                  <a:pt x="19409" y="7425"/>
                  <a:pt x="19096" y="7830"/>
                  <a:pt x="18783" y="8235"/>
                </a:cubicBezTo>
                <a:cubicBezTo>
                  <a:pt x="18470" y="8505"/>
                  <a:pt x="18313" y="8775"/>
                  <a:pt x="18000" y="9180"/>
                </a:cubicBezTo>
                <a:cubicBezTo>
                  <a:pt x="18000" y="9045"/>
                  <a:pt x="18000" y="9045"/>
                  <a:pt x="17843" y="8910"/>
                </a:cubicBezTo>
                <a:close/>
                <a:moveTo>
                  <a:pt x="10800" y="675"/>
                </a:moveTo>
                <a:cubicBezTo>
                  <a:pt x="12209" y="675"/>
                  <a:pt x="13461" y="1485"/>
                  <a:pt x="13774" y="2565"/>
                </a:cubicBezTo>
                <a:cubicBezTo>
                  <a:pt x="13930" y="2700"/>
                  <a:pt x="13930" y="2835"/>
                  <a:pt x="13930" y="2970"/>
                </a:cubicBezTo>
                <a:cubicBezTo>
                  <a:pt x="13930" y="2970"/>
                  <a:pt x="13930" y="3105"/>
                  <a:pt x="13930" y="3105"/>
                </a:cubicBezTo>
                <a:cubicBezTo>
                  <a:pt x="13930" y="3240"/>
                  <a:pt x="13930" y="3375"/>
                  <a:pt x="13930" y="3510"/>
                </a:cubicBezTo>
                <a:cubicBezTo>
                  <a:pt x="13930" y="3645"/>
                  <a:pt x="13930" y="3915"/>
                  <a:pt x="13930" y="4050"/>
                </a:cubicBezTo>
                <a:cubicBezTo>
                  <a:pt x="13930" y="4050"/>
                  <a:pt x="13930" y="4050"/>
                  <a:pt x="13774" y="4050"/>
                </a:cubicBezTo>
                <a:cubicBezTo>
                  <a:pt x="13617" y="3915"/>
                  <a:pt x="13461" y="3915"/>
                  <a:pt x="13304" y="3915"/>
                </a:cubicBezTo>
                <a:cubicBezTo>
                  <a:pt x="13304" y="3780"/>
                  <a:pt x="13148" y="3780"/>
                  <a:pt x="13148" y="3780"/>
                </a:cubicBezTo>
                <a:cubicBezTo>
                  <a:pt x="12991" y="3780"/>
                  <a:pt x="12835" y="3780"/>
                  <a:pt x="12678" y="3645"/>
                </a:cubicBezTo>
                <a:cubicBezTo>
                  <a:pt x="12678" y="3645"/>
                  <a:pt x="12522" y="3645"/>
                  <a:pt x="12365" y="3645"/>
                </a:cubicBezTo>
                <a:cubicBezTo>
                  <a:pt x="12209" y="3645"/>
                  <a:pt x="12209" y="3645"/>
                  <a:pt x="12052" y="3510"/>
                </a:cubicBezTo>
                <a:cubicBezTo>
                  <a:pt x="11896" y="3510"/>
                  <a:pt x="11739" y="3510"/>
                  <a:pt x="11583" y="3510"/>
                </a:cubicBezTo>
                <a:cubicBezTo>
                  <a:pt x="11583" y="3510"/>
                  <a:pt x="11426" y="3510"/>
                  <a:pt x="11426" y="3510"/>
                </a:cubicBezTo>
                <a:cubicBezTo>
                  <a:pt x="11270" y="3510"/>
                  <a:pt x="11270" y="3510"/>
                  <a:pt x="11270" y="3510"/>
                </a:cubicBezTo>
                <a:cubicBezTo>
                  <a:pt x="11113" y="3510"/>
                  <a:pt x="10957" y="3510"/>
                  <a:pt x="10800" y="3510"/>
                </a:cubicBezTo>
                <a:cubicBezTo>
                  <a:pt x="10800" y="3510"/>
                  <a:pt x="10800" y="3510"/>
                  <a:pt x="10643" y="3510"/>
                </a:cubicBezTo>
                <a:cubicBezTo>
                  <a:pt x="10487" y="3510"/>
                  <a:pt x="10330" y="3510"/>
                  <a:pt x="10330" y="3510"/>
                </a:cubicBezTo>
                <a:cubicBezTo>
                  <a:pt x="10174" y="3510"/>
                  <a:pt x="10174" y="3510"/>
                  <a:pt x="10174" y="3510"/>
                </a:cubicBezTo>
                <a:cubicBezTo>
                  <a:pt x="10017" y="3510"/>
                  <a:pt x="9861" y="3510"/>
                  <a:pt x="9704" y="3510"/>
                </a:cubicBezTo>
                <a:cubicBezTo>
                  <a:pt x="9704" y="3510"/>
                  <a:pt x="9704" y="3510"/>
                  <a:pt x="9548" y="3510"/>
                </a:cubicBezTo>
                <a:cubicBezTo>
                  <a:pt x="9548" y="3510"/>
                  <a:pt x="9548" y="3510"/>
                  <a:pt x="9548" y="3510"/>
                </a:cubicBezTo>
                <a:cubicBezTo>
                  <a:pt x="9391" y="3510"/>
                  <a:pt x="9235" y="3510"/>
                  <a:pt x="9078" y="3645"/>
                </a:cubicBezTo>
                <a:cubicBezTo>
                  <a:pt x="9078" y="3645"/>
                  <a:pt x="8922" y="3645"/>
                  <a:pt x="8922" y="3645"/>
                </a:cubicBezTo>
                <a:cubicBezTo>
                  <a:pt x="8765" y="3645"/>
                  <a:pt x="8609" y="3645"/>
                  <a:pt x="8296" y="3780"/>
                </a:cubicBezTo>
                <a:cubicBezTo>
                  <a:pt x="8296" y="3780"/>
                  <a:pt x="8139" y="3780"/>
                  <a:pt x="7983" y="3780"/>
                </a:cubicBezTo>
                <a:cubicBezTo>
                  <a:pt x="7983" y="3915"/>
                  <a:pt x="7983" y="3915"/>
                  <a:pt x="7983" y="3915"/>
                </a:cubicBezTo>
                <a:cubicBezTo>
                  <a:pt x="7983" y="3915"/>
                  <a:pt x="7983" y="3915"/>
                  <a:pt x="7983" y="3915"/>
                </a:cubicBezTo>
                <a:cubicBezTo>
                  <a:pt x="7983" y="3915"/>
                  <a:pt x="7826" y="3915"/>
                  <a:pt x="7826" y="3915"/>
                </a:cubicBezTo>
                <a:cubicBezTo>
                  <a:pt x="7826" y="3915"/>
                  <a:pt x="7670" y="3915"/>
                  <a:pt x="7670" y="3915"/>
                </a:cubicBezTo>
                <a:cubicBezTo>
                  <a:pt x="7670" y="3780"/>
                  <a:pt x="7670" y="3645"/>
                  <a:pt x="7670" y="3510"/>
                </a:cubicBezTo>
                <a:cubicBezTo>
                  <a:pt x="7670" y="3375"/>
                  <a:pt x="7670" y="3240"/>
                  <a:pt x="7670" y="3105"/>
                </a:cubicBezTo>
                <a:cubicBezTo>
                  <a:pt x="7670" y="3105"/>
                  <a:pt x="7670" y="2970"/>
                  <a:pt x="7670" y="2970"/>
                </a:cubicBezTo>
                <a:cubicBezTo>
                  <a:pt x="7670" y="2835"/>
                  <a:pt x="7826" y="2700"/>
                  <a:pt x="7826" y="2565"/>
                </a:cubicBezTo>
                <a:cubicBezTo>
                  <a:pt x="8296" y="1485"/>
                  <a:pt x="9391" y="675"/>
                  <a:pt x="10800" y="675"/>
                </a:cubicBezTo>
                <a:close/>
                <a:moveTo>
                  <a:pt x="6887" y="2970"/>
                </a:moveTo>
                <a:cubicBezTo>
                  <a:pt x="6887" y="2970"/>
                  <a:pt x="6887" y="2970"/>
                  <a:pt x="6887" y="2970"/>
                </a:cubicBezTo>
                <a:cubicBezTo>
                  <a:pt x="6730" y="3105"/>
                  <a:pt x="6730" y="3375"/>
                  <a:pt x="6730" y="3510"/>
                </a:cubicBezTo>
                <a:cubicBezTo>
                  <a:pt x="6730" y="3780"/>
                  <a:pt x="6887" y="4050"/>
                  <a:pt x="6887" y="4320"/>
                </a:cubicBezTo>
                <a:cubicBezTo>
                  <a:pt x="6417" y="4590"/>
                  <a:pt x="6104" y="4725"/>
                  <a:pt x="5791" y="5130"/>
                </a:cubicBezTo>
                <a:cubicBezTo>
                  <a:pt x="5635" y="5265"/>
                  <a:pt x="5635" y="5400"/>
                  <a:pt x="5791" y="5535"/>
                </a:cubicBezTo>
                <a:cubicBezTo>
                  <a:pt x="5948" y="5670"/>
                  <a:pt x="6261" y="5670"/>
                  <a:pt x="6417" y="5535"/>
                </a:cubicBezTo>
                <a:cubicBezTo>
                  <a:pt x="6730" y="5265"/>
                  <a:pt x="7043" y="4995"/>
                  <a:pt x="7513" y="4860"/>
                </a:cubicBezTo>
                <a:cubicBezTo>
                  <a:pt x="7670" y="4860"/>
                  <a:pt x="7670" y="4860"/>
                  <a:pt x="7670" y="4860"/>
                </a:cubicBezTo>
                <a:cubicBezTo>
                  <a:pt x="7670" y="4725"/>
                  <a:pt x="7826" y="4725"/>
                  <a:pt x="7826" y="4725"/>
                </a:cubicBezTo>
                <a:cubicBezTo>
                  <a:pt x="7983" y="4590"/>
                  <a:pt x="7983" y="4590"/>
                  <a:pt x="8139" y="4590"/>
                </a:cubicBezTo>
                <a:cubicBezTo>
                  <a:pt x="8139" y="4590"/>
                  <a:pt x="8296" y="4590"/>
                  <a:pt x="8296" y="4590"/>
                </a:cubicBezTo>
                <a:cubicBezTo>
                  <a:pt x="8452" y="4455"/>
                  <a:pt x="8452" y="4455"/>
                  <a:pt x="8609" y="4455"/>
                </a:cubicBezTo>
                <a:cubicBezTo>
                  <a:pt x="8765" y="4455"/>
                  <a:pt x="8922" y="4320"/>
                  <a:pt x="9078" y="4320"/>
                </a:cubicBezTo>
                <a:cubicBezTo>
                  <a:pt x="9235" y="4320"/>
                  <a:pt x="9235" y="4320"/>
                  <a:pt x="9235" y="4320"/>
                </a:cubicBezTo>
                <a:cubicBezTo>
                  <a:pt x="9391" y="4320"/>
                  <a:pt x="9548" y="4320"/>
                  <a:pt x="9704" y="4185"/>
                </a:cubicBezTo>
                <a:cubicBezTo>
                  <a:pt x="9704" y="4185"/>
                  <a:pt x="9704" y="4185"/>
                  <a:pt x="9861" y="4185"/>
                </a:cubicBezTo>
                <a:cubicBezTo>
                  <a:pt x="10017" y="4185"/>
                  <a:pt x="10174" y="4185"/>
                  <a:pt x="10330" y="4185"/>
                </a:cubicBezTo>
                <a:cubicBezTo>
                  <a:pt x="10330" y="4185"/>
                  <a:pt x="10487" y="4185"/>
                  <a:pt x="10487" y="4185"/>
                </a:cubicBezTo>
                <a:cubicBezTo>
                  <a:pt x="10643" y="4185"/>
                  <a:pt x="10643" y="4185"/>
                  <a:pt x="10643" y="4185"/>
                </a:cubicBezTo>
                <a:cubicBezTo>
                  <a:pt x="10800" y="4185"/>
                  <a:pt x="11113" y="4185"/>
                  <a:pt x="11270" y="4185"/>
                </a:cubicBezTo>
                <a:cubicBezTo>
                  <a:pt x="11583" y="4185"/>
                  <a:pt x="11739" y="4320"/>
                  <a:pt x="12052" y="4320"/>
                </a:cubicBezTo>
                <a:cubicBezTo>
                  <a:pt x="12052" y="4320"/>
                  <a:pt x="12052" y="4320"/>
                  <a:pt x="12052" y="4320"/>
                </a:cubicBezTo>
                <a:cubicBezTo>
                  <a:pt x="12209" y="4320"/>
                  <a:pt x="12522" y="4320"/>
                  <a:pt x="12678" y="4455"/>
                </a:cubicBezTo>
                <a:cubicBezTo>
                  <a:pt x="12678" y="4455"/>
                  <a:pt x="12678" y="4455"/>
                  <a:pt x="12678" y="4455"/>
                </a:cubicBezTo>
                <a:cubicBezTo>
                  <a:pt x="12991" y="4455"/>
                  <a:pt x="13148" y="4590"/>
                  <a:pt x="13304" y="4590"/>
                </a:cubicBezTo>
                <a:cubicBezTo>
                  <a:pt x="13304" y="4590"/>
                  <a:pt x="13304" y="4590"/>
                  <a:pt x="13304" y="4590"/>
                </a:cubicBezTo>
                <a:cubicBezTo>
                  <a:pt x="13617" y="4725"/>
                  <a:pt x="13774" y="4860"/>
                  <a:pt x="13930" y="4860"/>
                </a:cubicBezTo>
                <a:cubicBezTo>
                  <a:pt x="14087" y="4860"/>
                  <a:pt x="14087" y="4995"/>
                  <a:pt x="14087" y="4995"/>
                </a:cubicBezTo>
                <a:cubicBezTo>
                  <a:pt x="14243" y="4995"/>
                  <a:pt x="14243" y="4995"/>
                  <a:pt x="14243" y="4995"/>
                </a:cubicBezTo>
                <a:cubicBezTo>
                  <a:pt x="14557" y="5130"/>
                  <a:pt x="14870" y="5400"/>
                  <a:pt x="15183" y="5670"/>
                </a:cubicBezTo>
                <a:cubicBezTo>
                  <a:pt x="15183" y="5670"/>
                  <a:pt x="15339" y="5670"/>
                  <a:pt x="15339" y="5670"/>
                </a:cubicBezTo>
                <a:cubicBezTo>
                  <a:pt x="15496" y="5670"/>
                  <a:pt x="15652" y="5670"/>
                  <a:pt x="15652" y="5670"/>
                </a:cubicBezTo>
                <a:cubicBezTo>
                  <a:pt x="15809" y="5535"/>
                  <a:pt x="15809" y="5265"/>
                  <a:pt x="15652" y="5130"/>
                </a:cubicBezTo>
                <a:cubicBezTo>
                  <a:pt x="15339" y="4860"/>
                  <a:pt x="15026" y="4590"/>
                  <a:pt x="14713" y="4455"/>
                </a:cubicBezTo>
                <a:cubicBezTo>
                  <a:pt x="14870" y="4050"/>
                  <a:pt x="14870" y="3780"/>
                  <a:pt x="14870" y="3510"/>
                </a:cubicBezTo>
                <a:cubicBezTo>
                  <a:pt x="14870" y="3375"/>
                  <a:pt x="14870" y="3105"/>
                  <a:pt x="14870" y="2970"/>
                </a:cubicBezTo>
                <a:cubicBezTo>
                  <a:pt x="14870" y="2970"/>
                  <a:pt x="14870" y="2970"/>
                  <a:pt x="14870" y="2970"/>
                </a:cubicBezTo>
                <a:cubicBezTo>
                  <a:pt x="16591" y="3375"/>
                  <a:pt x="17843" y="4185"/>
                  <a:pt x="18783" y="5265"/>
                </a:cubicBezTo>
                <a:cubicBezTo>
                  <a:pt x="18783" y="5265"/>
                  <a:pt x="18783" y="5265"/>
                  <a:pt x="18783" y="5265"/>
                </a:cubicBezTo>
                <a:cubicBezTo>
                  <a:pt x="18626" y="5265"/>
                  <a:pt x="18626" y="5265"/>
                  <a:pt x="18470" y="5265"/>
                </a:cubicBezTo>
                <a:cubicBezTo>
                  <a:pt x="18470" y="5265"/>
                  <a:pt x="18313" y="5265"/>
                  <a:pt x="18313" y="5400"/>
                </a:cubicBezTo>
                <a:cubicBezTo>
                  <a:pt x="18157" y="5400"/>
                  <a:pt x="18157" y="5400"/>
                  <a:pt x="18157" y="5400"/>
                </a:cubicBezTo>
                <a:cubicBezTo>
                  <a:pt x="18000" y="5400"/>
                  <a:pt x="17843" y="5400"/>
                  <a:pt x="17843" y="5400"/>
                </a:cubicBezTo>
                <a:cubicBezTo>
                  <a:pt x="17843" y="5535"/>
                  <a:pt x="17687" y="5535"/>
                  <a:pt x="17687" y="5535"/>
                </a:cubicBezTo>
                <a:cubicBezTo>
                  <a:pt x="17530" y="5535"/>
                  <a:pt x="17530" y="5535"/>
                  <a:pt x="17374" y="5535"/>
                </a:cubicBezTo>
                <a:cubicBezTo>
                  <a:pt x="17374" y="5670"/>
                  <a:pt x="17374" y="5670"/>
                  <a:pt x="17217" y="5670"/>
                </a:cubicBezTo>
                <a:cubicBezTo>
                  <a:pt x="17217" y="5670"/>
                  <a:pt x="17061" y="5670"/>
                  <a:pt x="17061" y="5805"/>
                </a:cubicBezTo>
                <a:cubicBezTo>
                  <a:pt x="16904" y="5805"/>
                  <a:pt x="16904" y="5805"/>
                  <a:pt x="16904" y="5805"/>
                </a:cubicBezTo>
                <a:cubicBezTo>
                  <a:pt x="16748" y="5805"/>
                  <a:pt x="16748" y="5805"/>
                  <a:pt x="16591" y="5940"/>
                </a:cubicBezTo>
                <a:cubicBezTo>
                  <a:pt x="16591" y="5940"/>
                  <a:pt x="16435" y="5940"/>
                  <a:pt x="16435" y="5940"/>
                </a:cubicBezTo>
                <a:cubicBezTo>
                  <a:pt x="16278" y="5940"/>
                  <a:pt x="16278" y="6075"/>
                  <a:pt x="16122" y="6075"/>
                </a:cubicBezTo>
                <a:cubicBezTo>
                  <a:pt x="16122" y="6075"/>
                  <a:pt x="16122" y="6075"/>
                  <a:pt x="16122" y="6075"/>
                </a:cubicBezTo>
                <a:cubicBezTo>
                  <a:pt x="15965" y="6210"/>
                  <a:pt x="15809" y="6210"/>
                  <a:pt x="15652" y="6345"/>
                </a:cubicBezTo>
                <a:cubicBezTo>
                  <a:pt x="15496" y="6345"/>
                  <a:pt x="15339" y="6480"/>
                  <a:pt x="15183" y="6615"/>
                </a:cubicBezTo>
                <a:cubicBezTo>
                  <a:pt x="13930" y="5940"/>
                  <a:pt x="12365" y="5535"/>
                  <a:pt x="10800" y="5535"/>
                </a:cubicBezTo>
                <a:cubicBezTo>
                  <a:pt x="9235" y="5535"/>
                  <a:pt x="7826" y="5940"/>
                  <a:pt x="6417" y="6615"/>
                </a:cubicBezTo>
                <a:cubicBezTo>
                  <a:pt x="6261" y="6480"/>
                  <a:pt x="6104" y="6345"/>
                  <a:pt x="5948" y="6345"/>
                </a:cubicBezTo>
                <a:cubicBezTo>
                  <a:pt x="5791" y="6210"/>
                  <a:pt x="5635" y="6210"/>
                  <a:pt x="5635" y="6075"/>
                </a:cubicBezTo>
                <a:cubicBezTo>
                  <a:pt x="5478" y="6075"/>
                  <a:pt x="5478" y="6075"/>
                  <a:pt x="5478" y="6075"/>
                </a:cubicBezTo>
                <a:cubicBezTo>
                  <a:pt x="5322" y="6075"/>
                  <a:pt x="5322" y="5940"/>
                  <a:pt x="5165" y="5940"/>
                </a:cubicBezTo>
                <a:cubicBezTo>
                  <a:pt x="5165" y="5940"/>
                  <a:pt x="5165" y="5940"/>
                  <a:pt x="5009" y="5940"/>
                </a:cubicBezTo>
                <a:cubicBezTo>
                  <a:pt x="5009" y="5805"/>
                  <a:pt x="4852" y="5805"/>
                  <a:pt x="4852" y="5805"/>
                </a:cubicBezTo>
                <a:cubicBezTo>
                  <a:pt x="4696" y="5805"/>
                  <a:pt x="4696" y="5805"/>
                  <a:pt x="4696" y="5670"/>
                </a:cubicBezTo>
                <a:cubicBezTo>
                  <a:pt x="4539" y="5670"/>
                  <a:pt x="4539" y="5670"/>
                  <a:pt x="4383" y="5670"/>
                </a:cubicBezTo>
                <a:cubicBezTo>
                  <a:pt x="4383" y="5670"/>
                  <a:pt x="4226" y="5670"/>
                  <a:pt x="4226" y="5535"/>
                </a:cubicBezTo>
                <a:cubicBezTo>
                  <a:pt x="4226" y="5535"/>
                  <a:pt x="4070" y="5535"/>
                  <a:pt x="4070" y="5535"/>
                </a:cubicBezTo>
                <a:cubicBezTo>
                  <a:pt x="3913" y="5535"/>
                  <a:pt x="3913" y="5535"/>
                  <a:pt x="3757" y="5400"/>
                </a:cubicBezTo>
                <a:cubicBezTo>
                  <a:pt x="3757" y="5400"/>
                  <a:pt x="3600" y="5400"/>
                  <a:pt x="3600" y="5400"/>
                </a:cubicBezTo>
                <a:cubicBezTo>
                  <a:pt x="3443" y="5400"/>
                  <a:pt x="3443" y="5400"/>
                  <a:pt x="3443" y="5400"/>
                </a:cubicBezTo>
                <a:cubicBezTo>
                  <a:pt x="3287" y="5265"/>
                  <a:pt x="3130" y="5265"/>
                  <a:pt x="3130" y="5265"/>
                </a:cubicBezTo>
                <a:cubicBezTo>
                  <a:pt x="2974" y="5265"/>
                  <a:pt x="2974" y="5265"/>
                  <a:pt x="2974" y="5265"/>
                </a:cubicBezTo>
                <a:cubicBezTo>
                  <a:pt x="2974" y="5265"/>
                  <a:pt x="2817" y="5265"/>
                  <a:pt x="2817" y="5265"/>
                </a:cubicBezTo>
                <a:cubicBezTo>
                  <a:pt x="3757" y="4185"/>
                  <a:pt x="5165" y="3375"/>
                  <a:pt x="6887" y="2970"/>
                </a:cubicBezTo>
                <a:close/>
                <a:moveTo>
                  <a:pt x="783" y="10935"/>
                </a:moveTo>
                <a:cubicBezTo>
                  <a:pt x="783" y="9855"/>
                  <a:pt x="1096" y="8775"/>
                  <a:pt x="1409" y="7695"/>
                </a:cubicBezTo>
                <a:cubicBezTo>
                  <a:pt x="1409" y="7695"/>
                  <a:pt x="1409" y="7695"/>
                  <a:pt x="1565" y="7695"/>
                </a:cubicBezTo>
                <a:cubicBezTo>
                  <a:pt x="1565" y="7830"/>
                  <a:pt x="1565" y="7830"/>
                  <a:pt x="1565" y="7965"/>
                </a:cubicBezTo>
                <a:cubicBezTo>
                  <a:pt x="1565" y="7965"/>
                  <a:pt x="1565" y="7965"/>
                  <a:pt x="1565" y="7965"/>
                </a:cubicBezTo>
                <a:cubicBezTo>
                  <a:pt x="1722" y="7965"/>
                  <a:pt x="1722" y="8100"/>
                  <a:pt x="1722" y="8100"/>
                </a:cubicBezTo>
                <a:cubicBezTo>
                  <a:pt x="1878" y="8235"/>
                  <a:pt x="1878" y="8235"/>
                  <a:pt x="1878" y="8235"/>
                </a:cubicBezTo>
                <a:cubicBezTo>
                  <a:pt x="1878" y="8235"/>
                  <a:pt x="1878" y="8370"/>
                  <a:pt x="2035" y="8370"/>
                </a:cubicBezTo>
                <a:cubicBezTo>
                  <a:pt x="2035" y="8370"/>
                  <a:pt x="2035" y="8370"/>
                  <a:pt x="2035" y="8505"/>
                </a:cubicBezTo>
                <a:cubicBezTo>
                  <a:pt x="2035" y="8505"/>
                  <a:pt x="2191" y="8640"/>
                  <a:pt x="2191" y="8640"/>
                </a:cubicBezTo>
                <a:cubicBezTo>
                  <a:pt x="2504" y="8910"/>
                  <a:pt x="2817" y="9315"/>
                  <a:pt x="2974" y="9585"/>
                </a:cubicBezTo>
                <a:cubicBezTo>
                  <a:pt x="3130" y="10125"/>
                  <a:pt x="3130" y="10125"/>
                  <a:pt x="3130" y="10125"/>
                </a:cubicBezTo>
                <a:cubicBezTo>
                  <a:pt x="2817" y="10935"/>
                  <a:pt x="2504" y="11745"/>
                  <a:pt x="2504" y="12690"/>
                </a:cubicBezTo>
                <a:cubicBezTo>
                  <a:pt x="2504" y="14040"/>
                  <a:pt x="2974" y="15255"/>
                  <a:pt x="3757" y="16470"/>
                </a:cubicBezTo>
                <a:cubicBezTo>
                  <a:pt x="3757" y="17820"/>
                  <a:pt x="3757" y="17820"/>
                  <a:pt x="3757" y="17820"/>
                </a:cubicBezTo>
                <a:cubicBezTo>
                  <a:pt x="1878" y="15930"/>
                  <a:pt x="783" y="13500"/>
                  <a:pt x="783" y="10935"/>
                </a:cubicBezTo>
                <a:close/>
                <a:moveTo>
                  <a:pt x="4696" y="20520"/>
                </a:moveTo>
                <a:cubicBezTo>
                  <a:pt x="4696" y="19440"/>
                  <a:pt x="4696" y="19440"/>
                  <a:pt x="4696" y="19440"/>
                </a:cubicBezTo>
                <a:cubicBezTo>
                  <a:pt x="4696" y="17415"/>
                  <a:pt x="4696" y="17415"/>
                  <a:pt x="4696" y="17415"/>
                </a:cubicBezTo>
                <a:cubicBezTo>
                  <a:pt x="4696" y="17415"/>
                  <a:pt x="4852" y="17550"/>
                  <a:pt x="4852" y="17550"/>
                </a:cubicBezTo>
                <a:cubicBezTo>
                  <a:pt x="5009" y="17685"/>
                  <a:pt x="5009" y="17685"/>
                  <a:pt x="5009" y="17685"/>
                </a:cubicBezTo>
                <a:cubicBezTo>
                  <a:pt x="5165" y="17820"/>
                  <a:pt x="5322" y="17955"/>
                  <a:pt x="5478" y="18090"/>
                </a:cubicBezTo>
                <a:cubicBezTo>
                  <a:pt x="5478" y="18090"/>
                  <a:pt x="5635" y="18090"/>
                  <a:pt x="5635" y="18225"/>
                </a:cubicBezTo>
                <a:cubicBezTo>
                  <a:pt x="5948" y="18495"/>
                  <a:pt x="6417" y="18630"/>
                  <a:pt x="6887" y="18900"/>
                </a:cubicBezTo>
                <a:cubicBezTo>
                  <a:pt x="6887" y="18900"/>
                  <a:pt x="6887" y="18900"/>
                  <a:pt x="6887" y="18900"/>
                </a:cubicBezTo>
                <a:cubicBezTo>
                  <a:pt x="7357" y="19035"/>
                  <a:pt x="7670" y="19305"/>
                  <a:pt x="8139" y="19305"/>
                </a:cubicBezTo>
                <a:cubicBezTo>
                  <a:pt x="8139" y="20925"/>
                  <a:pt x="8139" y="20925"/>
                  <a:pt x="8139" y="20925"/>
                </a:cubicBezTo>
                <a:cubicBezTo>
                  <a:pt x="5165" y="20925"/>
                  <a:pt x="5165" y="20925"/>
                  <a:pt x="5165" y="20925"/>
                </a:cubicBezTo>
                <a:cubicBezTo>
                  <a:pt x="4852" y="20925"/>
                  <a:pt x="4696" y="20655"/>
                  <a:pt x="4696" y="20520"/>
                </a:cubicBezTo>
                <a:close/>
                <a:moveTo>
                  <a:pt x="8922" y="20385"/>
                </a:moveTo>
                <a:cubicBezTo>
                  <a:pt x="8922" y="19575"/>
                  <a:pt x="8922" y="19575"/>
                  <a:pt x="8922" y="19575"/>
                </a:cubicBezTo>
                <a:cubicBezTo>
                  <a:pt x="9548" y="19710"/>
                  <a:pt x="10174" y="19710"/>
                  <a:pt x="10800" y="19710"/>
                </a:cubicBezTo>
                <a:cubicBezTo>
                  <a:pt x="11426" y="19710"/>
                  <a:pt x="12052" y="19710"/>
                  <a:pt x="12678" y="19575"/>
                </a:cubicBezTo>
                <a:cubicBezTo>
                  <a:pt x="12678" y="20385"/>
                  <a:pt x="12678" y="20385"/>
                  <a:pt x="12678" y="20385"/>
                </a:cubicBezTo>
                <a:cubicBezTo>
                  <a:pt x="11426" y="20520"/>
                  <a:pt x="10174" y="20520"/>
                  <a:pt x="8922" y="20385"/>
                </a:cubicBezTo>
                <a:close/>
                <a:moveTo>
                  <a:pt x="16904" y="20385"/>
                </a:moveTo>
                <a:cubicBezTo>
                  <a:pt x="16904" y="20655"/>
                  <a:pt x="16748" y="20925"/>
                  <a:pt x="16435" y="20925"/>
                </a:cubicBezTo>
                <a:cubicBezTo>
                  <a:pt x="13617" y="20925"/>
                  <a:pt x="13617" y="20925"/>
                  <a:pt x="13617" y="20925"/>
                </a:cubicBezTo>
                <a:cubicBezTo>
                  <a:pt x="13617" y="19305"/>
                  <a:pt x="13617" y="19305"/>
                  <a:pt x="13617" y="19305"/>
                </a:cubicBezTo>
                <a:cubicBezTo>
                  <a:pt x="13930" y="19305"/>
                  <a:pt x="14400" y="19035"/>
                  <a:pt x="14713" y="18900"/>
                </a:cubicBezTo>
                <a:cubicBezTo>
                  <a:pt x="14713" y="18900"/>
                  <a:pt x="14713" y="18900"/>
                  <a:pt x="14870" y="18900"/>
                </a:cubicBezTo>
                <a:cubicBezTo>
                  <a:pt x="15183" y="18630"/>
                  <a:pt x="15652" y="18495"/>
                  <a:pt x="15965" y="18225"/>
                </a:cubicBezTo>
                <a:cubicBezTo>
                  <a:pt x="16122" y="18090"/>
                  <a:pt x="16122" y="18090"/>
                  <a:pt x="16122" y="18090"/>
                </a:cubicBezTo>
                <a:cubicBezTo>
                  <a:pt x="16278" y="17955"/>
                  <a:pt x="16435" y="17820"/>
                  <a:pt x="16591" y="17685"/>
                </a:cubicBezTo>
                <a:cubicBezTo>
                  <a:pt x="16748" y="17685"/>
                  <a:pt x="16748" y="17685"/>
                  <a:pt x="16748" y="17685"/>
                </a:cubicBezTo>
                <a:cubicBezTo>
                  <a:pt x="16748" y="17550"/>
                  <a:pt x="16904" y="17415"/>
                  <a:pt x="16904" y="17415"/>
                </a:cubicBezTo>
                <a:cubicBezTo>
                  <a:pt x="16904" y="19440"/>
                  <a:pt x="16904" y="19440"/>
                  <a:pt x="16904" y="19440"/>
                </a:cubicBezTo>
                <a:cubicBezTo>
                  <a:pt x="16904" y="20385"/>
                  <a:pt x="16904" y="20385"/>
                  <a:pt x="16904" y="20385"/>
                </a:cubicBezTo>
                <a:close/>
                <a:moveTo>
                  <a:pt x="17843" y="16470"/>
                </a:moveTo>
                <a:cubicBezTo>
                  <a:pt x="18626" y="15255"/>
                  <a:pt x="19096" y="14040"/>
                  <a:pt x="19096" y="12690"/>
                </a:cubicBezTo>
                <a:cubicBezTo>
                  <a:pt x="19096" y="11745"/>
                  <a:pt x="18939" y="10935"/>
                  <a:pt x="18470" y="10125"/>
                </a:cubicBezTo>
                <a:cubicBezTo>
                  <a:pt x="18783" y="9585"/>
                  <a:pt x="18783" y="9585"/>
                  <a:pt x="18783" y="9585"/>
                </a:cubicBezTo>
                <a:cubicBezTo>
                  <a:pt x="18939" y="9315"/>
                  <a:pt x="19096" y="8910"/>
                  <a:pt x="19409" y="8640"/>
                </a:cubicBezTo>
                <a:cubicBezTo>
                  <a:pt x="19565" y="8640"/>
                  <a:pt x="19565" y="8505"/>
                  <a:pt x="19565" y="8505"/>
                </a:cubicBezTo>
                <a:cubicBezTo>
                  <a:pt x="19565" y="8370"/>
                  <a:pt x="19722" y="8370"/>
                  <a:pt x="19722" y="8370"/>
                </a:cubicBezTo>
                <a:cubicBezTo>
                  <a:pt x="19722" y="8370"/>
                  <a:pt x="19722" y="8235"/>
                  <a:pt x="19878" y="8235"/>
                </a:cubicBezTo>
                <a:cubicBezTo>
                  <a:pt x="19878" y="8235"/>
                  <a:pt x="19878" y="8235"/>
                  <a:pt x="19878" y="8100"/>
                </a:cubicBezTo>
                <a:cubicBezTo>
                  <a:pt x="19878" y="8100"/>
                  <a:pt x="20035" y="7965"/>
                  <a:pt x="20035" y="7965"/>
                </a:cubicBezTo>
                <a:cubicBezTo>
                  <a:pt x="20035" y="7965"/>
                  <a:pt x="20035" y="7965"/>
                  <a:pt x="20035" y="7965"/>
                </a:cubicBezTo>
                <a:cubicBezTo>
                  <a:pt x="20035" y="7830"/>
                  <a:pt x="20191" y="7830"/>
                  <a:pt x="20191" y="7695"/>
                </a:cubicBezTo>
                <a:cubicBezTo>
                  <a:pt x="20191" y="7695"/>
                  <a:pt x="20191" y="7695"/>
                  <a:pt x="20191" y="7695"/>
                </a:cubicBezTo>
                <a:cubicBezTo>
                  <a:pt x="20661" y="8775"/>
                  <a:pt x="20817" y="9855"/>
                  <a:pt x="20817" y="10935"/>
                </a:cubicBezTo>
                <a:cubicBezTo>
                  <a:pt x="20817" y="13500"/>
                  <a:pt x="19722" y="15930"/>
                  <a:pt x="17843" y="17820"/>
                </a:cubicBezTo>
                <a:lnTo>
                  <a:pt x="17843" y="164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57" name="Freeform 1098"/>
          <p:cNvSpPr/>
          <p:nvPr/>
        </p:nvSpPr>
        <p:spPr>
          <a:xfrm>
            <a:off x="5921376" y="568325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130" y="9315"/>
                </a:moveTo>
                <a:cubicBezTo>
                  <a:pt x="4455" y="9315"/>
                  <a:pt x="3915" y="9855"/>
                  <a:pt x="3915" y="10530"/>
                </a:cubicBezTo>
                <a:cubicBezTo>
                  <a:pt x="3915" y="11340"/>
                  <a:pt x="4455" y="11880"/>
                  <a:pt x="5130" y="11880"/>
                </a:cubicBezTo>
                <a:cubicBezTo>
                  <a:pt x="5940" y="11880"/>
                  <a:pt x="6480" y="11340"/>
                  <a:pt x="6480" y="10530"/>
                </a:cubicBezTo>
                <a:cubicBezTo>
                  <a:pt x="6480" y="9855"/>
                  <a:pt x="5940" y="9315"/>
                  <a:pt x="5130" y="9315"/>
                </a:cubicBezTo>
                <a:close/>
                <a:moveTo>
                  <a:pt x="5130" y="11070"/>
                </a:moveTo>
                <a:cubicBezTo>
                  <a:pt x="4860" y="11070"/>
                  <a:pt x="4590" y="10935"/>
                  <a:pt x="4590" y="10530"/>
                </a:cubicBezTo>
                <a:cubicBezTo>
                  <a:pt x="4590" y="10260"/>
                  <a:pt x="4860" y="9990"/>
                  <a:pt x="5130" y="9990"/>
                </a:cubicBezTo>
                <a:cubicBezTo>
                  <a:pt x="5535" y="9990"/>
                  <a:pt x="5670" y="10260"/>
                  <a:pt x="5670" y="10530"/>
                </a:cubicBezTo>
                <a:cubicBezTo>
                  <a:pt x="5670" y="10935"/>
                  <a:pt x="5535" y="11070"/>
                  <a:pt x="5130" y="11070"/>
                </a:cubicBezTo>
                <a:close/>
                <a:moveTo>
                  <a:pt x="21600" y="11880"/>
                </a:moveTo>
                <a:cubicBezTo>
                  <a:pt x="21600" y="11340"/>
                  <a:pt x="21330" y="10800"/>
                  <a:pt x="21060" y="10395"/>
                </a:cubicBezTo>
                <a:cubicBezTo>
                  <a:pt x="21060" y="9990"/>
                  <a:pt x="20925" y="9585"/>
                  <a:pt x="20790" y="9180"/>
                </a:cubicBezTo>
                <a:cubicBezTo>
                  <a:pt x="20790" y="9045"/>
                  <a:pt x="20520" y="8910"/>
                  <a:pt x="20385" y="9045"/>
                </a:cubicBezTo>
                <a:cubicBezTo>
                  <a:pt x="20115" y="9045"/>
                  <a:pt x="20115" y="9315"/>
                  <a:pt x="20115" y="9450"/>
                </a:cubicBezTo>
                <a:cubicBezTo>
                  <a:pt x="20250" y="9585"/>
                  <a:pt x="20250" y="9720"/>
                  <a:pt x="20250" y="9855"/>
                </a:cubicBezTo>
                <a:cubicBezTo>
                  <a:pt x="19980" y="9720"/>
                  <a:pt x="19710" y="9720"/>
                  <a:pt x="19440" y="9720"/>
                </a:cubicBezTo>
                <a:cubicBezTo>
                  <a:pt x="19440" y="9720"/>
                  <a:pt x="19440" y="9720"/>
                  <a:pt x="19305" y="9720"/>
                </a:cubicBezTo>
                <a:cubicBezTo>
                  <a:pt x="19305" y="9720"/>
                  <a:pt x="19305" y="9720"/>
                  <a:pt x="19170" y="9720"/>
                </a:cubicBezTo>
                <a:cubicBezTo>
                  <a:pt x="19170" y="9720"/>
                  <a:pt x="19035" y="9720"/>
                  <a:pt x="19035" y="9720"/>
                </a:cubicBezTo>
                <a:cubicBezTo>
                  <a:pt x="18360" y="8100"/>
                  <a:pt x="17145" y="6750"/>
                  <a:pt x="15525" y="5940"/>
                </a:cubicBezTo>
                <a:cubicBezTo>
                  <a:pt x="15795" y="5400"/>
                  <a:pt x="15795" y="4995"/>
                  <a:pt x="15795" y="4455"/>
                </a:cubicBezTo>
                <a:cubicBezTo>
                  <a:pt x="15795" y="2025"/>
                  <a:pt x="13770" y="0"/>
                  <a:pt x="11340" y="0"/>
                </a:cubicBezTo>
                <a:cubicBezTo>
                  <a:pt x="8775" y="0"/>
                  <a:pt x="6750" y="2025"/>
                  <a:pt x="6750" y="4455"/>
                </a:cubicBezTo>
                <a:cubicBezTo>
                  <a:pt x="6750" y="4860"/>
                  <a:pt x="6885" y="5130"/>
                  <a:pt x="6885" y="5535"/>
                </a:cubicBezTo>
                <a:cubicBezTo>
                  <a:pt x="6615" y="5535"/>
                  <a:pt x="6345" y="5670"/>
                  <a:pt x="6075" y="5805"/>
                </a:cubicBezTo>
                <a:cubicBezTo>
                  <a:pt x="4455" y="5130"/>
                  <a:pt x="3510" y="4995"/>
                  <a:pt x="2565" y="4995"/>
                </a:cubicBezTo>
                <a:cubicBezTo>
                  <a:pt x="2295" y="5130"/>
                  <a:pt x="2160" y="5265"/>
                  <a:pt x="2160" y="5400"/>
                </a:cubicBezTo>
                <a:cubicBezTo>
                  <a:pt x="2160" y="5670"/>
                  <a:pt x="2160" y="5940"/>
                  <a:pt x="2430" y="5940"/>
                </a:cubicBezTo>
                <a:cubicBezTo>
                  <a:pt x="2835" y="6210"/>
                  <a:pt x="3105" y="6750"/>
                  <a:pt x="3375" y="7425"/>
                </a:cubicBezTo>
                <a:cubicBezTo>
                  <a:pt x="3375" y="7560"/>
                  <a:pt x="3375" y="7695"/>
                  <a:pt x="3510" y="7830"/>
                </a:cubicBezTo>
                <a:cubicBezTo>
                  <a:pt x="2565" y="8775"/>
                  <a:pt x="2430" y="9585"/>
                  <a:pt x="2160" y="10800"/>
                </a:cubicBezTo>
                <a:cubicBezTo>
                  <a:pt x="1755" y="10800"/>
                  <a:pt x="1755" y="10800"/>
                  <a:pt x="1755" y="10800"/>
                </a:cubicBezTo>
                <a:cubicBezTo>
                  <a:pt x="675" y="10800"/>
                  <a:pt x="0" y="11610"/>
                  <a:pt x="0" y="12960"/>
                </a:cubicBezTo>
                <a:cubicBezTo>
                  <a:pt x="0" y="14310"/>
                  <a:pt x="0" y="14310"/>
                  <a:pt x="0" y="14310"/>
                </a:cubicBezTo>
                <a:cubicBezTo>
                  <a:pt x="0" y="15660"/>
                  <a:pt x="675" y="16470"/>
                  <a:pt x="1755" y="16470"/>
                </a:cubicBezTo>
                <a:cubicBezTo>
                  <a:pt x="2025" y="16470"/>
                  <a:pt x="2025" y="16470"/>
                  <a:pt x="2025" y="16470"/>
                </a:cubicBezTo>
                <a:cubicBezTo>
                  <a:pt x="2295" y="17145"/>
                  <a:pt x="2700" y="17820"/>
                  <a:pt x="3105" y="18360"/>
                </a:cubicBezTo>
                <a:cubicBezTo>
                  <a:pt x="2700" y="19575"/>
                  <a:pt x="2700" y="19575"/>
                  <a:pt x="2700" y="19575"/>
                </a:cubicBezTo>
                <a:cubicBezTo>
                  <a:pt x="2430" y="19980"/>
                  <a:pt x="2565" y="20520"/>
                  <a:pt x="2835" y="20925"/>
                </a:cubicBezTo>
                <a:cubicBezTo>
                  <a:pt x="3105" y="21330"/>
                  <a:pt x="3510" y="21600"/>
                  <a:pt x="4050" y="21600"/>
                </a:cubicBezTo>
                <a:cubicBezTo>
                  <a:pt x="6480" y="21600"/>
                  <a:pt x="6480" y="21600"/>
                  <a:pt x="6480" y="21600"/>
                </a:cubicBezTo>
                <a:cubicBezTo>
                  <a:pt x="6750" y="21600"/>
                  <a:pt x="7020" y="21465"/>
                  <a:pt x="7155" y="21195"/>
                </a:cubicBezTo>
                <a:cubicBezTo>
                  <a:pt x="7290" y="20790"/>
                  <a:pt x="7290" y="20790"/>
                  <a:pt x="7290" y="20790"/>
                </a:cubicBezTo>
                <a:cubicBezTo>
                  <a:pt x="8370" y="21195"/>
                  <a:pt x="9720" y="21330"/>
                  <a:pt x="11070" y="21330"/>
                </a:cubicBezTo>
                <a:cubicBezTo>
                  <a:pt x="12150" y="21330"/>
                  <a:pt x="13230" y="21195"/>
                  <a:pt x="14175" y="20925"/>
                </a:cubicBezTo>
                <a:cubicBezTo>
                  <a:pt x="14175" y="20925"/>
                  <a:pt x="14175" y="20925"/>
                  <a:pt x="14175" y="20925"/>
                </a:cubicBezTo>
                <a:cubicBezTo>
                  <a:pt x="14310" y="21330"/>
                  <a:pt x="14580" y="21600"/>
                  <a:pt x="15120" y="21600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7685" y="21600"/>
                  <a:pt x="18225" y="21330"/>
                  <a:pt x="18495" y="20925"/>
                </a:cubicBezTo>
                <a:cubicBezTo>
                  <a:pt x="18765" y="20520"/>
                  <a:pt x="18900" y="19980"/>
                  <a:pt x="18765" y="19575"/>
                </a:cubicBezTo>
                <a:cubicBezTo>
                  <a:pt x="18225" y="18360"/>
                  <a:pt x="18225" y="18360"/>
                  <a:pt x="18225" y="18360"/>
                </a:cubicBezTo>
                <a:cubicBezTo>
                  <a:pt x="19305" y="17145"/>
                  <a:pt x="19710" y="15660"/>
                  <a:pt x="19710" y="14040"/>
                </a:cubicBezTo>
                <a:cubicBezTo>
                  <a:pt x="19710" y="14040"/>
                  <a:pt x="19710" y="14040"/>
                  <a:pt x="19710" y="14040"/>
                </a:cubicBezTo>
                <a:cubicBezTo>
                  <a:pt x="20790" y="13770"/>
                  <a:pt x="21600" y="12960"/>
                  <a:pt x="21600" y="11880"/>
                </a:cubicBezTo>
                <a:close/>
                <a:moveTo>
                  <a:pt x="19305" y="12150"/>
                </a:moveTo>
                <a:cubicBezTo>
                  <a:pt x="19305" y="12150"/>
                  <a:pt x="19305" y="12150"/>
                  <a:pt x="19305" y="12150"/>
                </a:cubicBezTo>
                <a:cubicBezTo>
                  <a:pt x="19305" y="12150"/>
                  <a:pt x="19305" y="12150"/>
                  <a:pt x="19170" y="12150"/>
                </a:cubicBezTo>
                <a:cubicBezTo>
                  <a:pt x="18765" y="12150"/>
                  <a:pt x="18360" y="11745"/>
                  <a:pt x="18360" y="11340"/>
                </a:cubicBezTo>
                <a:cubicBezTo>
                  <a:pt x="18360" y="11205"/>
                  <a:pt x="18360" y="11205"/>
                  <a:pt x="18360" y="11205"/>
                </a:cubicBezTo>
                <a:cubicBezTo>
                  <a:pt x="18360" y="11070"/>
                  <a:pt x="18360" y="11070"/>
                  <a:pt x="18360" y="11070"/>
                </a:cubicBezTo>
                <a:cubicBezTo>
                  <a:pt x="18360" y="11070"/>
                  <a:pt x="18360" y="11070"/>
                  <a:pt x="18360" y="10935"/>
                </a:cubicBezTo>
                <a:cubicBezTo>
                  <a:pt x="18360" y="10935"/>
                  <a:pt x="18360" y="10935"/>
                  <a:pt x="18360" y="10935"/>
                </a:cubicBezTo>
                <a:cubicBezTo>
                  <a:pt x="18495" y="10800"/>
                  <a:pt x="18495" y="10800"/>
                  <a:pt x="18630" y="10665"/>
                </a:cubicBezTo>
                <a:cubicBezTo>
                  <a:pt x="18630" y="10665"/>
                  <a:pt x="18630" y="10665"/>
                  <a:pt x="18630" y="10665"/>
                </a:cubicBezTo>
                <a:cubicBezTo>
                  <a:pt x="18630" y="10665"/>
                  <a:pt x="18630" y="10665"/>
                  <a:pt x="18765" y="10530"/>
                </a:cubicBezTo>
                <a:cubicBezTo>
                  <a:pt x="18765" y="10530"/>
                  <a:pt x="18765" y="10530"/>
                  <a:pt x="18765" y="10530"/>
                </a:cubicBezTo>
                <a:cubicBezTo>
                  <a:pt x="18765" y="10530"/>
                  <a:pt x="18765" y="10530"/>
                  <a:pt x="18765" y="10530"/>
                </a:cubicBezTo>
                <a:cubicBezTo>
                  <a:pt x="18900" y="10530"/>
                  <a:pt x="18900" y="10530"/>
                  <a:pt x="18900" y="10530"/>
                </a:cubicBezTo>
                <a:cubicBezTo>
                  <a:pt x="18900" y="10530"/>
                  <a:pt x="18900" y="10530"/>
                  <a:pt x="18900" y="10530"/>
                </a:cubicBezTo>
                <a:cubicBezTo>
                  <a:pt x="19035" y="10395"/>
                  <a:pt x="19170" y="10395"/>
                  <a:pt x="19170" y="10395"/>
                </a:cubicBezTo>
                <a:cubicBezTo>
                  <a:pt x="19710" y="10395"/>
                  <a:pt x="20115" y="10800"/>
                  <a:pt x="20115" y="11340"/>
                </a:cubicBezTo>
                <a:cubicBezTo>
                  <a:pt x="20115" y="11745"/>
                  <a:pt x="19845" y="12150"/>
                  <a:pt x="19305" y="12150"/>
                </a:cubicBezTo>
                <a:close/>
                <a:moveTo>
                  <a:pt x="11340" y="675"/>
                </a:moveTo>
                <a:cubicBezTo>
                  <a:pt x="13365" y="675"/>
                  <a:pt x="15120" y="2430"/>
                  <a:pt x="15120" y="4455"/>
                </a:cubicBezTo>
                <a:cubicBezTo>
                  <a:pt x="15120" y="4995"/>
                  <a:pt x="14985" y="5400"/>
                  <a:pt x="14850" y="5805"/>
                </a:cubicBezTo>
                <a:cubicBezTo>
                  <a:pt x="14850" y="5940"/>
                  <a:pt x="14850" y="5940"/>
                  <a:pt x="14850" y="5940"/>
                </a:cubicBezTo>
                <a:cubicBezTo>
                  <a:pt x="14580" y="6345"/>
                  <a:pt x="14310" y="6750"/>
                  <a:pt x="14040" y="7155"/>
                </a:cubicBezTo>
                <a:cubicBezTo>
                  <a:pt x="14040" y="7020"/>
                  <a:pt x="13905" y="7020"/>
                  <a:pt x="13905" y="7020"/>
                </a:cubicBezTo>
                <a:cubicBezTo>
                  <a:pt x="13770" y="7020"/>
                  <a:pt x="13635" y="7020"/>
                  <a:pt x="13635" y="6885"/>
                </a:cubicBezTo>
                <a:cubicBezTo>
                  <a:pt x="13500" y="6885"/>
                  <a:pt x="13365" y="6885"/>
                  <a:pt x="13365" y="6885"/>
                </a:cubicBezTo>
                <a:cubicBezTo>
                  <a:pt x="13230" y="6750"/>
                  <a:pt x="13095" y="6750"/>
                  <a:pt x="12960" y="6750"/>
                </a:cubicBezTo>
                <a:cubicBezTo>
                  <a:pt x="12825" y="6750"/>
                  <a:pt x="12690" y="6615"/>
                  <a:pt x="12420" y="6615"/>
                </a:cubicBezTo>
                <a:cubicBezTo>
                  <a:pt x="12285" y="6615"/>
                  <a:pt x="12285" y="6615"/>
                  <a:pt x="12150" y="6615"/>
                </a:cubicBezTo>
                <a:cubicBezTo>
                  <a:pt x="12015" y="6615"/>
                  <a:pt x="11880" y="6615"/>
                  <a:pt x="11880" y="6615"/>
                </a:cubicBezTo>
                <a:cubicBezTo>
                  <a:pt x="11745" y="6615"/>
                  <a:pt x="11610" y="6615"/>
                  <a:pt x="11610" y="6615"/>
                </a:cubicBezTo>
                <a:cubicBezTo>
                  <a:pt x="11475" y="6615"/>
                  <a:pt x="11340" y="6615"/>
                  <a:pt x="11205" y="6615"/>
                </a:cubicBezTo>
                <a:cubicBezTo>
                  <a:pt x="11070" y="6615"/>
                  <a:pt x="11070" y="6615"/>
                  <a:pt x="10935" y="6615"/>
                </a:cubicBezTo>
                <a:cubicBezTo>
                  <a:pt x="10800" y="6615"/>
                  <a:pt x="10800" y="6615"/>
                  <a:pt x="10665" y="6615"/>
                </a:cubicBezTo>
                <a:cubicBezTo>
                  <a:pt x="10530" y="6750"/>
                  <a:pt x="10395" y="6750"/>
                  <a:pt x="10260" y="6750"/>
                </a:cubicBezTo>
                <a:cubicBezTo>
                  <a:pt x="10125" y="6750"/>
                  <a:pt x="10125" y="6750"/>
                  <a:pt x="9990" y="6750"/>
                </a:cubicBezTo>
                <a:cubicBezTo>
                  <a:pt x="9855" y="6885"/>
                  <a:pt x="9720" y="6885"/>
                  <a:pt x="9450" y="7020"/>
                </a:cubicBezTo>
                <a:cubicBezTo>
                  <a:pt x="9450" y="7020"/>
                  <a:pt x="9315" y="7020"/>
                  <a:pt x="9315" y="7020"/>
                </a:cubicBezTo>
                <a:cubicBezTo>
                  <a:pt x="9180" y="7155"/>
                  <a:pt x="9045" y="7155"/>
                  <a:pt x="8910" y="7290"/>
                </a:cubicBezTo>
                <a:cubicBezTo>
                  <a:pt x="8910" y="7290"/>
                  <a:pt x="8775" y="7290"/>
                  <a:pt x="8775" y="7290"/>
                </a:cubicBezTo>
                <a:cubicBezTo>
                  <a:pt x="8640" y="7290"/>
                  <a:pt x="8640" y="7155"/>
                  <a:pt x="8505" y="7020"/>
                </a:cubicBezTo>
                <a:cubicBezTo>
                  <a:pt x="8505" y="7020"/>
                  <a:pt x="8505" y="7020"/>
                  <a:pt x="8370" y="6885"/>
                </a:cubicBezTo>
                <a:cubicBezTo>
                  <a:pt x="8370" y="6885"/>
                  <a:pt x="8235" y="6750"/>
                  <a:pt x="8235" y="6615"/>
                </a:cubicBezTo>
                <a:cubicBezTo>
                  <a:pt x="8100" y="6615"/>
                  <a:pt x="8100" y="6615"/>
                  <a:pt x="8100" y="6615"/>
                </a:cubicBezTo>
                <a:cubicBezTo>
                  <a:pt x="7965" y="6345"/>
                  <a:pt x="7830" y="5940"/>
                  <a:pt x="7695" y="5670"/>
                </a:cubicBezTo>
                <a:cubicBezTo>
                  <a:pt x="7695" y="5535"/>
                  <a:pt x="7695" y="5535"/>
                  <a:pt x="7695" y="5535"/>
                </a:cubicBezTo>
                <a:cubicBezTo>
                  <a:pt x="7560" y="5265"/>
                  <a:pt x="7560" y="4860"/>
                  <a:pt x="7560" y="4455"/>
                </a:cubicBezTo>
                <a:cubicBezTo>
                  <a:pt x="7560" y="2430"/>
                  <a:pt x="9180" y="675"/>
                  <a:pt x="11340" y="675"/>
                </a:cubicBezTo>
                <a:close/>
                <a:moveTo>
                  <a:pt x="6480" y="20925"/>
                </a:moveTo>
                <a:cubicBezTo>
                  <a:pt x="4050" y="20925"/>
                  <a:pt x="4050" y="20925"/>
                  <a:pt x="4050" y="20925"/>
                </a:cubicBezTo>
                <a:cubicBezTo>
                  <a:pt x="3780" y="20925"/>
                  <a:pt x="3510" y="20790"/>
                  <a:pt x="3375" y="20520"/>
                </a:cubicBezTo>
                <a:cubicBezTo>
                  <a:pt x="3240" y="20385"/>
                  <a:pt x="3240" y="20115"/>
                  <a:pt x="3375" y="19845"/>
                </a:cubicBezTo>
                <a:cubicBezTo>
                  <a:pt x="3645" y="18900"/>
                  <a:pt x="3645" y="18900"/>
                  <a:pt x="3645" y="18900"/>
                </a:cubicBezTo>
                <a:cubicBezTo>
                  <a:pt x="4455" y="19575"/>
                  <a:pt x="5400" y="20115"/>
                  <a:pt x="6615" y="20520"/>
                </a:cubicBezTo>
                <a:lnTo>
                  <a:pt x="6480" y="20925"/>
                </a:lnTo>
                <a:close/>
                <a:moveTo>
                  <a:pt x="17955" y="20520"/>
                </a:moveTo>
                <a:cubicBezTo>
                  <a:pt x="17820" y="20790"/>
                  <a:pt x="17550" y="20925"/>
                  <a:pt x="17280" y="20925"/>
                </a:cubicBezTo>
                <a:cubicBezTo>
                  <a:pt x="15120" y="20925"/>
                  <a:pt x="15120" y="20925"/>
                  <a:pt x="15120" y="20925"/>
                </a:cubicBezTo>
                <a:cubicBezTo>
                  <a:pt x="14985" y="20925"/>
                  <a:pt x="14850" y="20790"/>
                  <a:pt x="14850" y="20655"/>
                </a:cubicBezTo>
                <a:cubicBezTo>
                  <a:pt x="14850" y="20655"/>
                  <a:pt x="14850" y="20655"/>
                  <a:pt x="14850" y="20655"/>
                </a:cubicBezTo>
                <a:cubicBezTo>
                  <a:pt x="15930" y="20250"/>
                  <a:pt x="17010" y="19710"/>
                  <a:pt x="17685" y="18900"/>
                </a:cubicBezTo>
                <a:cubicBezTo>
                  <a:pt x="18090" y="19710"/>
                  <a:pt x="18090" y="19710"/>
                  <a:pt x="18090" y="19710"/>
                </a:cubicBezTo>
                <a:cubicBezTo>
                  <a:pt x="18090" y="19980"/>
                  <a:pt x="18090" y="20250"/>
                  <a:pt x="17955" y="20520"/>
                </a:cubicBezTo>
                <a:close/>
                <a:moveTo>
                  <a:pt x="17280" y="18225"/>
                </a:moveTo>
                <a:cubicBezTo>
                  <a:pt x="17280" y="18360"/>
                  <a:pt x="17280" y="18360"/>
                  <a:pt x="17280" y="18360"/>
                </a:cubicBezTo>
                <a:cubicBezTo>
                  <a:pt x="17145" y="18495"/>
                  <a:pt x="17010" y="18630"/>
                  <a:pt x="16875" y="18765"/>
                </a:cubicBezTo>
                <a:cubicBezTo>
                  <a:pt x="16875" y="18765"/>
                  <a:pt x="16740" y="18765"/>
                  <a:pt x="16740" y="18765"/>
                </a:cubicBezTo>
                <a:cubicBezTo>
                  <a:pt x="16605" y="18900"/>
                  <a:pt x="16470" y="19035"/>
                  <a:pt x="16335" y="19035"/>
                </a:cubicBezTo>
                <a:cubicBezTo>
                  <a:pt x="16335" y="19170"/>
                  <a:pt x="16200" y="19170"/>
                  <a:pt x="16200" y="19170"/>
                </a:cubicBezTo>
                <a:cubicBezTo>
                  <a:pt x="16065" y="19305"/>
                  <a:pt x="15930" y="19440"/>
                  <a:pt x="15660" y="19575"/>
                </a:cubicBezTo>
                <a:cubicBezTo>
                  <a:pt x="15660" y="19575"/>
                  <a:pt x="15525" y="19575"/>
                  <a:pt x="15525" y="19575"/>
                </a:cubicBezTo>
                <a:cubicBezTo>
                  <a:pt x="15390" y="19710"/>
                  <a:pt x="15255" y="19710"/>
                  <a:pt x="15120" y="19845"/>
                </a:cubicBezTo>
                <a:cubicBezTo>
                  <a:pt x="14985" y="19845"/>
                  <a:pt x="14985" y="19845"/>
                  <a:pt x="14850" y="19845"/>
                </a:cubicBezTo>
                <a:cubicBezTo>
                  <a:pt x="14715" y="19980"/>
                  <a:pt x="14580" y="19980"/>
                  <a:pt x="14445" y="20115"/>
                </a:cubicBezTo>
                <a:cubicBezTo>
                  <a:pt x="14310" y="20115"/>
                  <a:pt x="14310" y="20115"/>
                  <a:pt x="14310" y="20115"/>
                </a:cubicBezTo>
                <a:cubicBezTo>
                  <a:pt x="14310" y="20115"/>
                  <a:pt x="14310" y="20115"/>
                  <a:pt x="14310" y="20115"/>
                </a:cubicBezTo>
                <a:cubicBezTo>
                  <a:pt x="13230" y="20385"/>
                  <a:pt x="12150" y="20655"/>
                  <a:pt x="11070" y="20655"/>
                </a:cubicBezTo>
                <a:cubicBezTo>
                  <a:pt x="9585" y="20655"/>
                  <a:pt x="8235" y="20385"/>
                  <a:pt x="7020" y="19980"/>
                </a:cubicBezTo>
                <a:cubicBezTo>
                  <a:pt x="6885" y="19845"/>
                  <a:pt x="6750" y="19845"/>
                  <a:pt x="6750" y="19845"/>
                </a:cubicBezTo>
                <a:cubicBezTo>
                  <a:pt x="4725" y="19035"/>
                  <a:pt x="3105" y="17685"/>
                  <a:pt x="2565" y="16065"/>
                </a:cubicBezTo>
                <a:cubicBezTo>
                  <a:pt x="2565" y="15795"/>
                  <a:pt x="2565" y="15795"/>
                  <a:pt x="2565" y="15795"/>
                </a:cubicBezTo>
                <a:cubicBezTo>
                  <a:pt x="1755" y="15795"/>
                  <a:pt x="1755" y="15795"/>
                  <a:pt x="1755" y="15795"/>
                </a:cubicBezTo>
                <a:cubicBezTo>
                  <a:pt x="945" y="15795"/>
                  <a:pt x="675" y="14985"/>
                  <a:pt x="675" y="14310"/>
                </a:cubicBezTo>
                <a:cubicBezTo>
                  <a:pt x="675" y="12960"/>
                  <a:pt x="675" y="12960"/>
                  <a:pt x="675" y="12960"/>
                </a:cubicBezTo>
                <a:cubicBezTo>
                  <a:pt x="675" y="11475"/>
                  <a:pt x="1485" y="11475"/>
                  <a:pt x="1755" y="11475"/>
                </a:cubicBezTo>
                <a:cubicBezTo>
                  <a:pt x="2835" y="11475"/>
                  <a:pt x="2835" y="11475"/>
                  <a:pt x="2835" y="11475"/>
                </a:cubicBezTo>
                <a:cubicBezTo>
                  <a:pt x="2835" y="11205"/>
                  <a:pt x="2835" y="11205"/>
                  <a:pt x="2835" y="11205"/>
                </a:cubicBezTo>
                <a:cubicBezTo>
                  <a:pt x="3105" y="9855"/>
                  <a:pt x="3240" y="9180"/>
                  <a:pt x="4185" y="8235"/>
                </a:cubicBezTo>
                <a:cubicBezTo>
                  <a:pt x="4320" y="7965"/>
                  <a:pt x="4320" y="7965"/>
                  <a:pt x="4320" y="7965"/>
                </a:cubicBezTo>
                <a:cubicBezTo>
                  <a:pt x="4320" y="7830"/>
                  <a:pt x="4320" y="7830"/>
                  <a:pt x="4320" y="7830"/>
                </a:cubicBezTo>
                <a:cubicBezTo>
                  <a:pt x="4185" y="7560"/>
                  <a:pt x="4050" y="7425"/>
                  <a:pt x="4050" y="7155"/>
                </a:cubicBezTo>
                <a:cubicBezTo>
                  <a:pt x="3780" y="6615"/>
                  <a:pt x="3645" y="6075"/>
                  <a:pt x="3240" y="5805"/>
                </a:cubicBezTo>
                <a:cubicBezTo>
                  <a:pt x="3915" y="5805"/>
                  <a:pt x="4860" y="6075"/>
                  <a:pt x="5940" y="6480"/>
                </a:cubicBezTo>
                <a:cubicBezTo>
                  <a:pt x="6075" y="6615"/>
                  <a:pt x="6075" y="6615"/>
                  <a:pt x="6075" y="6615"/>
                </a:cubicBezTo>
                <a:cubicBezTo>
                  <a:pt x="6210" y="6480"/>
                  <a:pt x="6210" y="6480"/>
                  <a:pt x="6210" y="6480"/>
                </a:cubicBezTo>
                <a:cubicBezTo>
                  <a:pt x="6480" y="6480"/>
                  <a:pt x="6750" y="6345"/>
                  <a:pt x="7155" y="6210"/>
                </a:cubicBezTo>
                <a:cubicBezTo>
                  <a:pt x="7155" y="6345"/>
                  <a:pt x="7290" y="6480"/>
                  <a:pt x="7425" y="6750"/>
                </a:cubicBezTo>
                <a:cubicBezTo>
                  <a:pt x="7425" y="6750"/>
                  <a:pt x="7425" y="6750"/>
                  <a:pt x="7425" y="6750"/>
                </a:cubicBezTo>
                <a:cubicBezTo>
                  <a:pt x="7560" y="6885"/>
                  <a:pt x="7560" y="7020"/>
                  <a:pt x="7695" y="7155"/>
                </a:cubicBezTo>
                <a:cubicBezTo>
                  <a:pt x="7695" y="7155"/>
                  <a:pt x="7695" y="7155"/>
                  <a:pt x="7695" y="7290"/>
                </a:cubicBezTo>
                <a:cubicBezTo>
                  <a:pt x="7830" y="7425"/>
                  <a:pt x="7965" y="7425"/>
                  <a:pt x="8100" y="7560"/>
                </a:cubicBezTo>
                <a:cubicBezTo>
                  <a:pt x="8100" y="7560"/>
                  <a:pt x="8100" y="7695"/>
                  <a:pt x="8100" y="7695"/>
                </a:cubicBezTo>
                <a:cubicBezTo>
                  <a:pt x="8100" y="7695"/>
                  <a:pt x="8235" y="7695"/>
                  <a:pt x="8235" y="7695"/>
                </a:cubicBezTo>
                <a:cubicBezTo>
                  <a:pt x="7965" y="7830"/>
                  <a:pt x="7830" y="8100"/>
                  <a:pt x="7695" y="8235"/>
                </a:cubicBezTo>
                <a:cubicBezTo>
                  <a:pt x="7560" y="8370"/>
                  <a:pt x="7560" y="8640"/>
                  <a:pt x="7695" y="8775"/>
                </a:cubicBezTo>
                <a:cubicBezTo>
                  <a:pt x="7830" y="8910"/>
                  <a:pt x="7965" y="8910"/>
                  <a:pt x="8100" y="8775"/>
                </a:cubicBezTo>
                <a:cubicBezTo>
                  <a:pt x="8370" y="8505"/>
                  <a:pt x="8640" y="8235"/>
                  <a:pt x="8910" y="8100"/>
                </a:cubicBezTo>
                <a:cubicBezTo>
                  <a:pt x="8910" y="8100"/>
                  <a:pt x="8910" y="8100"/>
                  <a:pt x="8910" y="8100"/>
                </a:cubicBezTo>
                <a:cubicBezTo>
                  <a:pt x="9045" y="7965"/>
                  <a:pt x="9180" y="7965"/>
                  <a:pt x="9315" y="7830"/>
                </a:cubicBezTo>
                <a:cubicBezTo>
                  <a:pt x="9315" y="7830"/>
                  <a:pt x="9450" y="7830"/>
                  <a:pt x="9450" y="7830"/>
                </a:cubicBezTo>
                <a:cubicBezTo>
                  <a:pt x="9585" y="7830"/>
                  <a:pt x="9585" y="7695"/>
                  <a:pt x="9720" y="7695"/>
                </a:cubicBezTo>
                <a:cubicBezTo>
                  <a:pt x="9720" y="7695"/>
                  <a:pt x="9720" y="7695"/>
                  <a:pt x="9855" y="7695"/>
                </a:cubicBezTo>
                <a:cubicBezTo>
                  <a:pt x="9990" y="7560"/>
                  <a:pt x="10125" y="7560"/>
                  <a:pt x="10260" y="7560"/>
                </a:cubicBezTo>
                <a:cubicBezTo>
                  <a:pt x="10260" y="7560"/>
                  <a:pt x="10260" y="7425"/>
                  <a:pt x="10260" y="7425"/>
                </a:cubicBezTo>
                <a:cubicBezTo>
                  <a:pt x="10395" y="7425"/>
                  <a:pt x="10530" y="7425"/>
                  <a:pt x="10665" y="7425"/>
                </a:cubicBezTo>
                <a:cubicBezTo>
                  <a:pt x="10665" y="7425"/>
                  <a:pt x="10665" y="7425"/>
                  <a:pt x="10665" y="7425"/>
                </a:cubicBezTo>
                <a:cubicBezTo>
                  <a:pt x="11610" y="7155"/>
                  <a:pt x="12555" y="7290"/>
                  <a:pt x="13500" y="7695"/>
                </a:cubicBezTo>
                <a:cubicBezTo>
                  <a:pt x="13500" y="7695"/>
                  <a:pt x="13500" y="7695"/>
                  <a:pt x="13500" y="7695"/>
                </a:cubicBezTo>
                <a:cubicBezTo>
                  <a:pt x="14175" y="7965"/>
                  <a:pt x="14715" y="8235"/>
                  <a:pt x="15120" y="8775"/>
                </a:cubicBezTo>
                <a:cubicBezTo>
                  <a:pt x="15255" y="8775"/>
                  <a:pt x="15255" y="8910"/>
                  <a:pt x="15390" y="8910"/>
                </a:cubicBezTo>
                <a:cubicBezTo>
                  <a:pt x="15525" y="8910"/>
                  <a:pt x="15525" y="8775"/>
                  <a:pt x="15660" y="8775"/>
                </a:cubicBezTo>
                <a:cubicBezTo>
                  <a:pt x="15795" y="8640"/>
                  <a:pt x="15795" y="8370"/>
                  <a:pt x="15660" y="8235"/>
                </a:cubicBezTo>
                <a:cubicBezTo>
                  <a:pt x="15390" y="7965"/>
                  <a:pt x="14985" y="7695"/>
                  <a:pt x="14715" y="7425"/>
                </a:cubicBezTo>
                <a:cubicBezTo>
                  <a:pt x="14715" y="7425"/>
                  <a:pt x="14715" y="7425"/>
                  <a:pt x="14715" y="7290"/>
                </a:cubicBezTo>
                <a:cubicBezTo>
                  <a:pt x="14850" y="7290"/>
                  <a:pt x="14850" y="7290"/>
                  <a:pt x="14985" y="7155"/>
                </a:cubicBezTo>
                <a:cubicBezTo>
                  <a:pt x="14985" y="7155"/>
                  <a:pt x="14985" y="7020"/>
                  <a:pt x="14985" y="7020"/>
                </a:cubicBezTo>
                <a:cubicBezTo>
                  <a:pt x="15120" y="6885"/>
                  <a:pt x="15120" y="6885"/>
                  <a:pt x="15120" y="6885"/>
                </a:cubicBezTo>
                <a:cubicBezTo>
                  <a:pt x="15255" y="6750"/>
                  <a:pt x="15255" y="6750"/>
                  <a:pt x="15255" y="6615"/>
                </a:cubicBezTo>
                <a:cubicBezTo>
                  <a:pt x="15255" y="6615"/>
                  <a:pt x="15255" y="6615"/>
                  <a:pt x="15255" y="6615"/>
                </a:cubicBezTo>
                <a:cubicBezTo>
                  <a:pt x="16740" y="7425"/>
                  <a:pt x="17685" y="8505"/>
                  <a:pt x="18360" y="9990"/>
                </a:cubicBezTo>
                <a:cubicBezTo>
                  <a:pt x="18225" y="9990"/>
                  <a:pt x="18225" y="10125"/>
                  <a:pt x="18090" y="10125"/>
                </a:cubicBezTo>
                <a:cubicBezTo>
                  <a:pt x="18090" y="10125"/>
                  <a:pt x="18090" y="10125"/>
                  <a:pt x="18090" y="10125"/>
                </a:cubicBezTo>
                <a:cubicBezTo>
                  <a:pt x="17955" y="10260"/>
                  <a:pt x="17820" y="10530"/>
                  <a:pt x="17820" y="10665"/>
                </a:cubicBezTo>
                <a:cubicBezTo>
                  <a:pt x="17685" y="10665"/>
                  <a:pt x="17685" y="10665"/>
                  <a:pt x="17685" y="10665"/>
                </a:cubicBezTo>
                <a:cubicBezTo>
                  <a:pt x="17685" y="10800"/>
                  <a:pt x="17685" y="10800"/>
                  <a:pt x="17685" y="10935"/>
                </a:cubicBezTo>
                <a:cubicBezTo>
                  <a:pt x="17685" y="10935"/>
                  <a:pt x="17685" y="10935"/>
                  <a:pt x="17685" y="11070"/>
                </a:cubicBezTo>
                <a:cubicBezTo>
                  <a:pt x="17685" y="11070"/>
                  <a:pt x="17550" y="11205"/>
                  <a:pt x="17550" y="11340"/>
                </a:cubicBezTo>
                <a:cubicBezTo>
                  <a:pt x="17550" y="11475"/>
                  <a:pt x="17685" y="11475"/>
                  <a:pt x="17685" y="11610"/>
                </a:cubicBezTo>
                <a:cubicBezTo>
                  <a:pt x="17685" y="11610"/>
                  <a:pt x="17685" y="11745"/>
                  <a:pt x="17685" y="11745"/>
                </a:cubicBezTo>
                <a:cubicBezTo>
                  <a:pt x="17685" y="11745"/>
                  <a:pt x="17685" y="11880"/>
                  <a:pt x="17685" y="11880"/>
                </a:cubicBezTo>
                <a:cubicBezTo>
                  <a:pt x="17685" y="12015"/>
                  <a:pt x="17820" y="12015"/>
                  <a:pt x="17820" y="12015"/>
                </a:cubicBezTo>
                <a:cubicBezTo>
                  <a:pt x="17820" y="12015"/>
                  <a:pt x="17820" y="12150"/>
                  <a:pt x="17820" y="12150"/>
                </a:cubicBezTo>
                <a:cubicBezTo>
                  <a:pt x="17955" y="12150"/>
                  <a:pt x="17955" y="12285"/>
                  <a:pt x="17955" y="12285"/>
                </a:cubicBezTo>
                <a:cubicBezTo>
                  <a:pt x="17955" y="12285"/>
                  <a:pt x="17955" y="12420"/>
                  <a:pt x="18090" y="12420"/>
                </a:cubicBezTo>
                <a:cubicBezTo>
                  <a:pt x="18090" y="12420"/>
                  <a:pt x="18090" y="12420"/>
                  <a:pt x="18090" y="12555"/>
                </a:cubicBezTo>
                <a:cubicBezTo>
                  <a:pt x="18225" y="12555"/>
                  <a:pt x="18225" y="12555"/>
                  <a:pt x="18225" y="12555"/>
                </a:cubicBezTo>
                <a:cubicBezTo>
                  <a:pt x="18360" y="12690"/>
                  <a:pt x="18360" y="12690"/>
                  <a:pt x="18360" y="12690"/>
                </a:cubicBezTo>
                <a:cubicBezTo>
                  <a:pt x="18495" y="12690"/>
                  <a:pt x="18495" y="12690"/>
                  <a:pt x="18495" y="12825"/>
                </a:cubicBezTo>
                <a:cubicBezTo>
                  <a:pt x="18630" y="12825"/>
                  <a:pt x="18630" y="12825"/>
                  <a:pt x="18630" y="12825"/>
                </a:cubicBezTo>
                <a:cubicBezTo>
                  <a:pt x="18765" y="12825"/>
                  <a:pt x="18765" y="12825"/>
                  <a:pt x="18765" y="12825"/>
                </a:cubicBezTo>
                <a:cubicBezTo>
                  <a:pt x="18900" y="12825"/>
                  <a:pt x="18900" y="12825"/>
                  <a:pt x="18900" y="12960"/>
                </a:cubicBezTo>
                <a:cubicBezTo>
                  <a:pt x="19035" y="12960"/>
                  <a:pt x="19035" y="12960"/>
                  <a:pt x="19035" y="12960"/>
                </a:cubicBezTo>
                <a:cubicBezTo>
                  <a:pt x="19035" y="13230"/>
                  <a:pt x="19035" y="13635"/>
                  <a:pt x="19035" y="14040"/>
                </a:cubicBezTo>
                <a:cubicBezTo>
                  <a:pt x="19035" y="15660"/>
                  <a:pt x="18360" y="17145"/>
                  <a:pt x="17280" y="18225"/>
                </a:cubicBezTo>
                <a:close/>
                <a:moveTo>
                  <a:pt x="19710" y="13230"/>
                </a:moveTo>
                <a:cubicBezTo>
                  <a:pt x="19710" y="13095"/>
                  <a:pt x="19710" y="12960"/>
                  <a:pt x="19710" y="12825"/>
                </a:cubicBezTo>
                <a:cubicBezTo>
                  <a:pt x="20250" y="12690"/>
                  <a:pt x="20790" y="12150"/>
                  <a:pt x="20790" y="11610"/>
                </a:cubicBezTo>
                <a:cubicBezTo>
                  <a:pt x="20790" y="11610"/>
                  <a:pt x="20790" y="11745"/>
                  <a:pt x="20790" y="11880"/>
                </a:cubicBezTo>
                <a:cubicBezTo>
                  <a:pt x="20790" y="12555"/>
                  <a:pt x="20385" y="13095"/>
                  <a:pt x="19710" y="13230"/>
                </a:cubicBezTo>
                <a:close/>
                <a:moveTo>
                  <a:pt x="9450" y="6750"/>
                </a:moveTo>
                <a:cubicBezTo>
                  <a:pt x="9585" y="6750"/>
                  <a:pt x="9585" y="6750"/>
                  <a:pt x="9720" y="6750"/>
                </a:cubicBezTo>
                <a:cubicBezTo>
                  <a:pt x="9855" y="6750"/>
                  <a:pt x="9855" y="6750"/>
                  <a:pt x="9990" y="6615"/>
                </a:cubicBezTo>
                <a:cubicBezTo>
                  <a:pt x="10125" y="6480"/>
                  <a:pt x="10125" y="6345"/>
                  <a:pt x="9855" y="6210"/>
                </a:cubicBezTo>
                <a:cubicBezTo>
                  <a:pt x="9315" y="5670"/>
                  <a:pt x="9045" y="4995"/>
                  <a:pt x="9045" y="4320"/>
                </a:cubicBezTo>
                <a:cubicBezTo>
                  <a:pt x="9045" y="3105"/>
                  <a:pt x="9990" y="2025"/>
                  <a:pt x="11340" y="2025"/>
                </a:cubicBezTo>
                <a:cubicBezTo>
                  <a:pt x="12555" y="2025"/>
                  <a:pt x="13635" y="3105"/>
                  <a:pt x="13635" y="4320"/>
                </a:cubicBezTo>
                <a:cubicBezTo>
                  <a:pt x="13635" y="4995"/>
                  <a:pt x="13365" y="5535"/>
                  <a:pt x="12825" y="6075"/>
                </a:cubicBezTo>
                <a:cubicBezTo>
                  <a:pt x="12690" y="6210"/>
                  <a:pt x="12690" y="6345"/>
                  <a:pt x="12825" y="6480"/>
                </a:cubicBezTo>
                <a:cubicBezTo>
                  <a:pt x="12960" y="6750"/>
                  <a:pt x="13230" y="6750"/>
                  <a:pt x="13365" y="6615"/>
                </a:cubicBezTo>
                <a:cubicBezTo>
                  <a:pt x="14040" y="5940"/>
                  <a:pt x="14310" y="5130"/>
                  <a:pt x="14310" y="4320"/>
                </a:cubicBezTo>
                <a:cubicBezTo>
                  <a:pt x="14310" y="2700"/>
                  <a:pt x="12960" y="1350"/>
                  <a:pt x="11340" y="1350"/>
                </a:cubicBezTo>
                <a:cubicBezTo>
                  <a:pt x="9585" y="1350"/>
                  <a:pt x="8235" y="2700"/>
                  <a:pt x="8235" y="4320"/>
                </a:cubicBezTo>
                <a:cubicBezTo>
                  <a:pt x="8235" y="5265"/>
                  <a:pt x="8775" y="6210"/>
                  <a:pt x="9450" y="6750"/>
                </a:cubicBezTo>
                <a:close/>
                <a:moveTo>
                  <a:pt x="11475" y="19035"/>
                </a:moveTo>
                <a:cubicBezTo>
                  <a:pt x="9855" y="19170"/>
                  <a:pt x="8505" y="19035"/>
                  <a:pt x="7020" y="18360"/>
                </a:cubicBezTo>
                <a:cubicBezTo>
                  <a:pt x="6885" y="18360"/>
                  <a:pt x="6615" y="18360"/>
                  <a:pt x="6615" y="18630"/>
                </a:cubicBezTo>
                <a:cubicBezTo>
                  <a:pt x="6480" y="18765"/>
                  <a:pt x="6615" y="18900"/>
                  <a:pt x="6750" y="19035"/>
                </a:cubicBezTo>
                <a:cubicBezTo>
                  <a:pt x="7965" y="19575"/>
                  <a:pt x="9180" y="19845"/>
                  <a:pt x="10530" y="19845"/>
                </a:cubicBezTo>
                <a:cubicBezTo>
                  <a:pt x="10935" y="19845"/>
                  <a:pt x="11205" y="19845"/>
                  <a:pt x="11475" y="19845"/>
                </a:cubicBezTo>
                <a:cubicBezTo>
                  <a:pt x="11745" y="19845"/>
                  <a:pt x="11880" y="19575"/>
                  <a:pt x="11880" y="19440"/>
                </a:cubicBezTo>
                <a:cubicBezTo>
                  <a:pt x="11880" y="19170"/>
                  <a:pt x="11610" y="19035"/>
                  <a:pt x="11475" y="190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58" name="Freeform 1099"/>
          <p:cNvSpPr/>
          <p:nvPr/>
        </p:nvSpPr>
        <p:spPr>
          <a:xfrm>
            <a:off x="5975350" y="6927850"/>
            <a:ext cx="98742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2835"/>
                </a:moveTo>
                <a:cubicBezTo>
                  <a:pt x="19200" y="2835"/>
                  <a:pt x="19200" y="2835"/>
                  <a:pt x="19200" y="2835"/>
                </a:cubicBezTo>
                <a:cubicBezTo>
                  <a:pt x="16800" y="2835"/>
                  <a:pt x="16800" y="2835"/>
                  <a:pt x="16800" y="2835"/>
                </a:cubicBezTo>
                <a:cubicBezTo>
                  <a:pt x="16050" y="2835"/>
                  <a:pt x="16050" y="2835"/>
                  <a:pt x="16050" y="2835"/>
                </a:cubicBezTo>
                <a:cubicBezTo>
                  <a:pt x="16050" y="2025"/>
                  <a:pt x="16050" y="2025"/>
                  <a:pt x="16050" y="2025"/>
                </a:cubicBezTo>
                <a:cubicBezTo>
                  <a:pt x="16050" y="945"/>
                  <a:pt x="15000" y="0"/>
                  <a:pt x="13650" y="0"/>
                </a:cubicBezTo>
                <a:cubicBezTo>
                  <a:pt x="2250" y="0"/>
                  <a:pt x="2250" y="0"/>
                  <a:pt x="2250" y="0"/>
                </a:cubicBezTo>
                <a:cubicBezTo>
                  <a:pt x="1050" y="0"/>
                  <a:pt x="0" y="945"/>
                  <a:pt x="0" y="2025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20655"/>
                  <a:pt x="1050" y="21600"/>
                  <a:pt x="2250" y="21600"/>
                </a:cubicBezTo>
                <a:cubicBezTo>
                  <a:pt x="13650" y="21600"/>
                  <a:pt x="13650" y="21600"/>
                  <a:pt x="13650" y="21600"/>
                </a:cubicBezTo>
                <a:cubicBezTo>
                  <a:pt x="15000" y="21600"/>
                  <a:pt x="16050" y="20655"/>
                  <a:pt x="16050" y="19575"/>
                </a:cubicBezTo>
                <a:cubicBezTo>
                  <a:pt x="16050" y="15120"/>
                  <a:pt x="16050" y="15120"/>
                  <a:pt x="16050" y="15120"/>
                </a:cubicBezTo>
                <a:cubicBezTo>
                  <a:pt x="16800" y="15120"/>
                  <a:pt x="16800" y="15120"/>
                  <a:pt x="16800" y="15120"/>
                </a:cubicBezTo>
                <a:cubicBezTo>
                  <a:pt x="19200" y="15120"/>
                  <a:pt x="19200" y="15120"/>
                  <a:pt x="19200" y="15120"/>
                </a:cubicBezTo>
                <a:cubicBezTo>
                  <a:pt x="20250" y="15120"/>
                  <a:pt x="20250" y="15120"/>
                  <a:pt x="20250" y="15120"/>
                </a:cubicBezTo>
                <a:cubicBezTo>
                  <a:pt x="21000" y="15120"/>
                  <a:pt x="21600" y="14580"/>
                  <a:pt x="21600" y="13905"/>
                </a:cubicBezTo>
                <a:cubicBezTo>
                  <a:pt x="21600" y="4050"/>
                  <a:pt x="21600" y="4050"/>
                  <a:pt x="21600" y="4050"/>
                </a:cubicBezTo>
                <a:cubicBezTo>
                  <a:pt x="21600" y="3375"/>
                  <a:pt x="21000" y="2835"/>
                  <a:pt x="20250" y="2835"/>
                </a:cubicBezTo>
                <a:close/>
                <a:moveTo>
                  <a:pt x="15150" y="19575"/>
                </a:moveTo>
                <a:cubicBezTo>
                  <a:pt x="15150" y="20250"/>
                  <a:pt x="14550" y="20925"/>
                  <a:pt x="13650" y="20925"/>
                </a:cubicBezTo>
                <a:cubicBezTo>
                  <a:pt x="2250" y="20925"/>
                  <a:pt x="2250" y="20925"/>
                  <a:pt x="2250" y="20925"/>
                </a:cubicBezTo>
                <a:cubicBezTo>
                  <a:pt x="1500" y="20925"/>
                  <a:pt x="750" y="20250"/>
                  <a:pt x="750" y="19575"/>
                </a:cubicBezTo>
                <a:cubicBezTo>
                  <a:pt x="750" y="2025"/>
                  <a:pt x="750" y="2025"/>
                  <a:pt x="750" y="2025"/>
                </a:cubicBezTo>
                <a:cubicBezTo>
                  <a:pt x="750" y="1350"/>
                  <a:pt x="1500" y="675"/>
                  <a:pt x="2250" y="675"/>
                </a:cubicBezTo>
                <a:cubicBezTo>
                  <a:pt x="13650" y="675"/>
                  <a:pt x="13650" y="675"/>
                  <a:pt x="13650" y="675"/>
                </a:cubicBezTo>
                <a:cubicBezTo>
                  <a:pt x="14550" y="675"/>
                  <a:pt x="15150" y="1350"/>
                  <a:pt x="15150" y="2025"/>
                </a:cubicBezTo>
                <a:cubicBezTo>
                  <a:pt x="15150" y="2835"/>
                  <a:pt x="15150" y="2835"/>
                  <a:pt x="15150" y="2835"/>
                </a:cubicBezTo>
                <a:cubicBezTo>
                  <a:pt x="15150" y="15120"/>
                  <a:pt x="15150" y="15120"/>
                  <a:pt x="15150" y="15120"/>
                </a:cubicBezTo>
                <a:lnTo>
                  <a:pt x="15150" y="19575"/>
                </a:lnTo>
                <a:close/>
                <a:moveTo>
                  <a:pt x="16050" y="14445"/>
                </a:moveTo>
                <a:cubicBezTo>
                  <a:pt x="16050" y="3645"/>
                  <a:pt x="16050" y="3645"/>
                  <a:pt x="16050" y="3645"/>
                </a:cubicBezTo>
                <a:cubicBezTo>
                  <a:pt x="16800" y="3645"/>
                  <a:pt x="16800" y="3645"/>
                  <a:pt x="16800" y="3645"/>
                </a:cubicBezTo>
                <a:cubicBezTo>
                  <a:pt x="16800" y="14445"/>
                  <a:pt x="16800" y="14445"/>
                  <a:pt x="16800" y="14445"/>
                </a:cubicBezTo>
                <a:lnTo>
                  <a:pt x="16050" y="14445"/>
                </a:lnTo>
                <a:close/>
                <a:moveTo>
                  <a:pt x="17550" y="14445"/>
                </a:moveTo>
                <a:cubicBezTo>
                  <a:pt x="17550" y="3645"/>
                  <a:pt x="17550" y="3645"/>
                  <a:pt x="17550" y="3645"/>
                </a:cubicBezTo>
                <a:cubicBezTo>
                  <a:pt x="18450" y="3645"/>
                  <a:pt x="18450" y="3645"/>
                  <a:pt x="18450" y="3645"/>
                </a:cubicBezTo>
                <a:cubicBezTo>
                  <a:pt x="18450" y="14445"/>
                  <a:pt x="18450" y="14445"/>
                  <a:pt x="18450" y="14445"/>
                </a:cubicBezTo>
                <a:lnTo>
                  <a:pt x="17550" y="14445"/>
                </a:lnTo>
                <a:close/>
                <a:moveTo>
                  <a:pt x="20850" y="13905"/>
                </a:moveTo>
                <a:cubicBezTo>
                  <a:pt x="20850" y="14175"/>
                  <a:pt x="20550" y="14445"/>
                  <a:pt x="20250" y="14445"/>
                </a:cubicBezTo>
                <a:cubicBezTo>
                  <a:pt x="19200" y="14445"/>
                  <a:pt x="19200" y="14445"/>
                  <a:pt x="19200" y="14445"/>
                </a:cubicBezTo>
                <a:cubicBezTo>
                  <a:pt x="19200" y="3645"/>
                  <a:pt x="19200" y="3645"/>
                  <a:pt x="19200" y="3645"/>
                </a:cubicBezTo>
                <a:cubicBezTo>
                  <a:pt x="20250" y="3645"/>
                  <a:pt x="20250" y="3645"/>
                  <a:pt x="20250" y="3645"/>
                </a:cubicBezTo>
                <a:cubicBezTo>
                  <a:pt x="20550" y="3645"/>
                  <a:pt x="20850" y="3780"/>
                  <a:pt x="20850" y="4050"/>
                </a:cubicBezTo>
                <a:lnTo>
                  <a:pt x="20850" y="13905"/>
                </a:lnTo>
                <a:close/>
                <a:moveTo>
                  <a:pt x="19950" y="4725"/>
                </a:moveTo>
                <a:cubicBezTo>
                  <a:pt x="20250" y="4725"/>
                  <a:pt x="20400" y="4860"/>
                  <a:pt x="20400" y="4995"/>
                </a:cubicBezTo>
                <a:cubicBezTo>
                  <a:pt x="20400" y="5265"/>
                  <a:pt x="20250" y="5400"/>
                  <a:pt x="19950" y="5400"/>
                </a:cubicBezTo>
                <a:cubicBezTo>
                  <a:pt x="19800" y="5400"/>
                  <a:pt x="19650" y="5265"/>
                  <a:pt x="19650" y="4995"/>
                </a:cubicBezTo>
                <a:cubicBezTo>
                  <a:pt x="19650" y="4860"/>
                  <a:pt x="19800" y="4725"/>
                  <a:pt x="19950" y="4725"/>
                </a:cubicBezTo>
                <a:close/>
                <a:moveTo>
                  <a:pt x="19950" y="6480"/>
                </a:moveTo>
                <a:cubicBezTo>
                  <a:pt x="20250" y="6480"/>
                  <a:pt x="20400" y="6615"/>
                  <a:pt x="20400" y="6885"/>
                </a:cubicBezTo>
                <a:cubicBezTo>
                  <a:pt x="20400" y="7020"/>
                  <a:pt x="20250" y="7155"/>
                  <a:pt x="19950" y="7155"/>
                </a:cubicBezTo>
                <a:cubicBezTo>
                  <a:pt x="19800" y="7155"/>
                  <a:pt x="19650" y="7020"/>
                  <a:pt x="19650" y="6885"/>
                </a:cubicBezTo>
                <a:cubicBezTo>
                  <a:pt x="19650" y="6615"/>
                  <a:pt x="19800" y="6480"/>
                  <a:pt x="19950" y="6480"/>
                </a:cubicBezTo>
                <a:close/>
                <a:moveTo>
                  <a:pt x="1950" y="7965"/>
                </a:moveTo>
                <a:cubicBezTo>
                  <a:pt x="13950" y="7965"/>
                  <a:pt x="13950" y="7965"/>
                  <a:pt x="13950" y="7965"/>
                </a:cubicBezTo>
                <a:cubicBezTo>
                  <a:pt x="13950" y="3240"/>
                  <a:pt x="13950" y="3240"/>
                  <a:pt x="13950" y="3240"/>
                </a:cubicBezTo>
                <a:cubicBezTo>
                  <a:pt x="1950" y="3240"/>
                  <a:pt x="1950" y="3240"/>
                  <a:pt x="1950" y="3240"/>
                </a:cubicBezTo>
                <a:lnTo>
                  <a:pt x="1950" y="7965"/>
                </a:lnTo>
                <a:close/>
                <a:moveTo>
                  <a:pt x="2850" y="3915"/>
                </a:moveTo>
                <a:cubicBezTo>
                  <a:pt x="13200" y="3915"/>
                  <a:pt x="13200" y="3915"/>
                  <a:pt x="13200" y="3915"/>
                </a:cubicBezTo>
                <a:cubicBezTo>
                  <a:pt x="13200" y="7155"/>
                  <a:pt x="13200" y="7155"/>
                  <a:pt x="13200" y="7155"/>
                </a:cubicBezTo>
                <a:cubicBezTo>
                  <a:pt x="2850" y="7155"/>
                  <a:pt x="2850" y="7155"/>
                  <a:pt x="2850" y="7155"/>
                </a:cubicBezTo>
                <a:lnTo>
                  <a:pt x="2850" y="3915"/>
                </a:lnTo>
                <a:close/>
                <a:moveTo>
                  <a:pt x="4350" y="2565"/>
                </a:moveTo>
                <a:cubicBezTo>
                  <a:pt x="4650" y="2565"/>
                  <a:pt x="4800" y="2295"/>
                  <a:pt x="4800" y="2160"/>
                </a:cubicBezTo>
                <a:cubicBezTo>
                  <a:pt x="4800" y="2025"/>
                  <a:pt x="4650" y="1755"/>
                  <a:pt x="4350" y="1755"/>
                </a:cubicBezTo>
                <a:cubicBezTo>
                  <a:pt x="1950" y="1755"/>
                  <a:pt x="1950" y="1755"/>
                  <a:pt x="1950" y="1755"/>
                </a:cubicBezTo>
                <a:cubicBezTo>
                  <a:pt x="1800" y="1755"/>
                  <a:pt x="1650" y="2025"/>
                  <a:pt x="1650" y="2160"/>
                </a:cubicBezTo>
                <a:cubicBezTo>
                  <a:pt x="1650" y="2295"/>
                  <a:pt x="1800" y="2565"/>
                  <a:pt x="1950" y="2565"/>
                </a:cubicBezTo>
                <a:lnTo>
                  <a:pt x="4350" y="2565"/>
                </a:lnTo>
                <a:close/>
                <a:moveTo>
                  <a:pt x="2400" y="11205"/>
                </a:moveTo>
                <a:cubicBezTo>
                  <a:pt x="5550" y="11205"/>
                  <a:pt x="5550" y="11205"/>
                  <a:pt x="5550" y="11205"/>
                </a:cubicBezTo>
                <a:cubicBezTo>
                  <a:pt x="5550" y="8640"/>
                  <a:pt x="5550" y="8640"/>
                  <a:pt x="5550" y="8640"/>
                </a:cubicBezTo>
                <a:cubicBezTo>
                  <a:pt x="2400" y="8640"/>
                  <a:pt x="2400" y="8640"/>
                  <a:pt x="2400" y="8640"/>
                </a:cubicBezTo>
                <a:lnTo>
                  <a:pt x="2400" y="11205"/>
                </a:lnTo>
                <a:close/>
                <a:moveTo>
                  <a:pt x="3150" y="9315"/>
                </a:moveTo>
                <a:cubicBezTo>
                  <a:pt x="4800" y="9315"/>
                  <a:pt x="4800" y="9315"/>
                  <a:pt x="4800" y="9315"/>
                </a:cubicBezTo>
                <a:cubicBezTo>
                  <a:pt x="4800" y="10395"/>
                  <a:pt x="4800" y="10395"/>
                  <a:pt x="4800" y="10395"/>
                </a:cubicBezTo>
                <a:cubicBezTo>
                  <a:pt x="3150" y="10395"/>
                  <a:pt x="3150" y="10395"/>
                  <a:pt x="3150" y="10395"/>
                </a:cubicBezTo>
                <a:lnTo>
                  <a:pt x="3150" y="9315"/>
                </a:lnTo>
                <a:close/>
                <a:moveTo>
                  <a:pt x="6450" y="11205"/>
                </a:moveTo>
                <a:cubicBezTo>
                  <a:pt x="9600" y="11205"/>
                  <a:pt x="9600" y="11205"/>
                  <a:pt x="9600" y="11205"/>
                </a:cubicBezTo>
                <a:cubicBezTo>
                  <a:pt x="9600" y="8640"/>
                  <a:pt x="9600" y="8640"/>
                  <a:pt x="9600" y="8640"/>
                </a:cubicBezTo>
                <a:cubicBezTo>
                  <a:pt x="6450" y="8640"/>
                  <a:pt x="6450" y="8640"/>
                  <a:pt x="6450" y="8640"/>
                </a:cubicBezTo>
                <a:lnTo>
                  <a:pt x="6450" y="11205"/>
                </a:lnTo>
                <a:close/>
                <a:moveTo>
                  <a:pt x="7200" y="9315"/>
                </a:moveTo>
                <a:cubicBezTo>
                  <a:pt x="8850" y="9315"/>
                  <a:pt x="8850" y="9315"/>
                  <a:pt x="8850" y="9315"/>
                </a:cubicBezTo>
                <a:cubicBezTo>
                  <a:pt x="8850" y="10395"/>
                  <a:pt x="8850" y="10395"/>
                  <a:pt x="8850" y="10395"/>
                </a:cubicBezTo>
                <a:cubicBezTo>
                  <a:pt x="7200" y="10395"/>
                  <a:pt x="7200" y="10395"/>
                  <a:pt x="7200" y="10395"/>
                </a:cubicBezTo>
                <a:lnTo>
                  <a:pt x="7200" y="9315"/>
                </a:lnTo>
                <a:close/>
                <a:moveTo>
                  <a:pt x="10350" y="11205"/>
                </a:moveTo>
                <a:cubicBezTo>
                  <a:pt x="13650" y="11205"/>
                  <a:pt x="13650" y="11205"/>
                  <a:pt x="13650" y="11205"/>
                </a:cubicBezTo>
                <a:cubicBezTo>
                  <a:pt x="13650" y="8640"/>
                  <a:pt x="13650" y="8640"/>
                  <a:pt x="13650" y="8640"/>
                </a:cubicBezTo>
                <a:cubicBezTo>
                  <a:pt x="10350" y="8640"/>
                  <a:pt x="10350" y="8640"/>
                  <a:pt x="10350" y="8640"/>
                </a:cubicBezTo>
                <a:lnTo>
                  <a:pt x="10350" y="11205"/>
                </a:lnTo>
                <a:close/>
                <a:moveTo>
                  <a:pt x="11250" y="9315"/>
                </a:moveTo>
                <a:cubicBezTo>
                  <a:pt x="12750" y="9315"/>
                  <a:pt x="12750" y="9315"/>
                  <a:pt x="12750" y="9315"/>
                </a:cubicBezTo>
                <a:cubicBezTo>
                  <a:pt x="12750" y="10395"/>
                  <a:pt x="12750" y="10395"/>
                  <a:pt x="12750" y="10395"/>
                </a:cubicBezTo>
                <a:cubicBezTo>
                  <a:pt x="11250" y="10395"/>
                  <a:pt x="11250" y="10395"/>
                  <a:pt x="11250" y="10395"/>
                </a:cubicBezTo>
                <a:lnTo>
                  <a:pt x="11250" y="9315"/>
                </a:lnTo>
                <a:close/>
                <a:moveTo>
                  <a:pt x="2400" y="14040"/>
                </a:moveTo>
                <a:cubicBezTo>
                  <a:pt x="5550" y="14040"/>
                  <a:pt x="5550" y="14040"/>
                  <a:pt x="5550" y="14040"/>
                </a:cubicBezTo>
                <a:cubicBezTo>
                  <a:pt x="5550" y="11475"/>
                  <a:pt x="5550" y="11475"/>
                  <a:pt x="5550" y="11475"/>
                </a:cubicBezTo>
                <a:cubicBezTo>
                  <a:pt x="2400" y="11475"/>
                  <a:pt x="2400" y="11475"/>
                  <a:pt x="2400" y="11475"/>
                </a:cubicBezTo>
                <a:lnTo>
                  <a:pt x="2400" y="14040"/>
                </a:lnTo>
                <a:close/>
                <a:moveTo>
                  <a:pt x="3150" y="12285"/>
                </a:moveTo>
                <a:cubicBezTo>
                  <a:pt x="4800" y="12285"/>
                  <a:pt x="4800" y="12285"/>
                  <a:pt x="4800" y="12285"/>
                </a:cubicBezTo>
                <a:cubicBezTo>
                  <a:pt x="4800" y="13365"/>
                  <a:pt x="4800" y="13365"/>
                  <a:pt x="4800" y="13365"/>
                </a:cubicBezTo>
                <a:cubicBezTo>
                  <a:pt x="3150" y="13365"/>
                  <a:pt x="3150" y="13365"/>
                  <a:pt x="3150" y="13365"/>
                </a:cubicBezTo>
                <a:lnTo>
                  <a:pt x="3150" y="12285"/>
                </a:lnTo>
                <a:close/>
                <a:moveTo>
                  <a:pt x="6450" y="14040"/>
                </a:moveTo>
                <a:cubicBezTo>
                  <a:pt x="9600" y="14040"/>
                  <a:pt x="9600" y="14040"/>
                  <a:pt x="9600" y="14040"/>
                </a:cubicBezTo>
                <a:cubicBezTo>
                  <a:pt x="9600" y="11475"/>
                  <a:pt x="9600" y="11475"/>
                  <a:pt x="9600" y="11475"/>
                </a:cubicBezTo>
                <a:cubicBezTo>
                  <a:pt x="6450" y="11475"/>
                  <a:pt x="6450" y="11475"/>
                  <a:pt x="6450" y="11475"/>
                </a:cubicBezTo>
                <a:lnTo>
                  <a:pt x="6450" y="14040"/>
                </a:lnTo>
                <a:close/>
                <a:moveTo>
                  <a:pt x="7200" y="12285"/>
                </a:moveTo>
                <a:cubicBezTo>
                  <a:pt x="8850" y="12285"/>
                  <a:pt x="8850" y="12285"/>
                  <a:pt x="8850" y="12285"/>
                </a:cubicBezTo>
                <a:cubicBezTo>
                  <a:pt x="8850" y="13365"/>
                  <a:pt x="8850" y="13365"/>
                  <a:pt x="8850" y="13365"/>
                </a:cubicBezTo>
                <a:cubicBezTo>
                  <a:pt x="7200" y="13365"/>
                  <a:pt x="7200" y="13365"/>
                  <a:pt x="7200" y="13365"/>
                </a:cubicBezTo>
                <a:lnTo>
                  <a:pt x="7200" y="12285"/>
                </a:lnTo>
                <a:close/>
                <a:moveTo>
                  <a:pt x="10350" y="14040"/>
                </a:moveTo>
                <a:cubicBezTo>
                  <a:pt x="13650" y="14040"/>
                  <a:pt x="13650" y="14040"/>
                  <a:pt x="13650" y="14040"/>
                </a:cubicBezTo>
                <a:cubicBezTo>
                  <a:pt x="13650" y="11475"/>
                  <a:pt x="13650" y="11475"/>
                  <a:pt x="13650" y="11475"/>
                </a:cubicBezTo>
                <a:cubicBezTo>
                  <a:pt x="10350" y="11475"/>
                  <a:pt x="10350" y="11475"/>
                  <a:pt x="10350" y="11475"/>
                </a:cubicBezTo>
                <a:lnTo>
                  <a:pt x="10350" y="14040"/>
                </a:lnTo>
                <a:close/>
                <a:moveTo>
                  <a:pt x="11250" y="12285"/>
                </a:moveTo>
                <a:cubicBezTo>
                  <a:pt x="12750" y="12285"/>
                  <a:pt x="12750" y="12285"/>
                  <a:pt x="12750" y="12285"/>
                </a:cubicBezTo>
                <a:cubicBezTo>
                  <a:pt x="12750" y="13365"/>
                  <a:pt x="12750" y="13365"/>
                  <a:pt x="12750" y="13365"/>
                </a:cubicBezTo>
                <a:cubicBezTo>
                  <a:pt x="11250" y="13365"/>
                  <a:pt x="11250" y="13365"/>
                  <a:pt x="11250" y="13365"/>
                </a:cubicBezTo>
                <a:lnTo>
                  <a:pt x="11250" y="12285"/>
                </a:lnTo>
                <a:close/>
                <a:moveTo>
                  <a:pt x="2400" y="16875"/>
                </a:moveTo>
                <a:cubicBezTo>
                  <a:pt x="5550" y="16875"/>
                  <a:pt x="5550" y="16875"/>
                  <a:pt x="5550" y="16875"/>
                </a:cubicBezTo>
                <a:cubicBezTo>
                  <a:pt x="5550" y="14445"/>
                  <a:pt x="5550" y="14445"/>
                  <a:pt x="5550" y="14445"/>
                </a:cubicBezTo>
                <a:cubicBezTo>
                  <a:pt x="2400" y="14445"/>
                  <a:pt x="2400" y="14445"/>
                  <a:pt x="2400" y="14445"/>
                </a:cubicBezTo>
                <a:lnTo>
                  <a:pt x="2400" y="16875"/>
                </a:lnTo>
                <a:close/>
                <a:moveTo>
                  <a:pt x="3150" y="15120"/>
                </a:moveTo>
                <a:cubicBezTo>
                  <a:pt x="4800" y="15120"/>
                  <a:pt x="4800" y="15120"/>
                  <a:pt x="4800" y="15120"/>
                </a:cubicBezTo>
                <a:cubicBezTo>
                  <a:pt x="4800" y="16200"/>
                  <a:pt x="4800" y="16200"/>
                  <a:pt x="4800" y="16200"/>
                </a:cubicBezTo>
                <a:cubicBezTo>
                  <a:pt x="3150" y="16200"/>
                  <a:pt x="3150" y="16200"/>
                  <a:pt x="3150" y="16200"/>
                </a:cubicBezTo>
                <a:lnTo>
                  <a:pt x="3150" y="15120"/>
                </a:lnTo>
                <a:close/>
                <a:moveTo>
                  <a:pt x="6450" y="16875"/>
                </a:moveTo>
                <a:cubicBezTo>
                  <a:pt x="9600" y="16875"/>
                  <a:pt x="9600" y="16875"/>
                  <a:pt x="9600" y="16875"/>
                </a:cubicBezTo>
                <a:cubicBezTo>
                  <a:pt x="9600" y="14445"/>
                  <a:pt x="9600" y="14445"/>
                  <a:pt x="9600" y="14445"/>
                </a:cubicBezTo>
                <a:cubicBezTo>
                  <a:pt x="6450" y="14445"/>
                  <a:pt x="6450" y="14445"/>
                  <a:pt x="6450" y="14445"/>
                </a:cubicBezTo>
                <a:lnTo>
                  <a:pt x="6450" y="16875"/>
                </a:lnTo>
                <a:close/>
                <a:moveTo>
                  <a:pt x="7200" y="15120"/>
                </a:moveTo>
                <a:cubicBezTo>
                  <a:pt x="8850" y="15120"/>
                  <a:pt x="8850" y="15120"/>
                  <a:pt x="8850" y="15120"/>
                </a:cubicBezTo>
                <a:cubicBezTo>
                  <a:pt x="8850" y="16200"/>
                  <a:pt x="8850" y="16200"/>
                  <a:pt x="8850" y="16200"/>
                </a:cubicBezTo>
                <a:cubicBezTo>
                  <a:pt x="7200" y="16200"/>
                  <a:pt x="7200" y="16200"/>
                  <a:pt x="7200" y="16200"/>
                </a:cubicBezTo>
                <a:lnTo>
                  <a:pt x="7200" y="15120"/>
                </a:lnTo>
                <a:close/>
                <a:moveTo>
                  <a:pt x="2400" y="20115"/>
                </a:moveTo>
                <a:cubicBezTo>
                  <a:pt x="5550" y="20115"/>
                  <a:pt x="5550" y="20115"/>
                  <a:pt x="5550" y="20115"/>
                </a:cubicBezTo>
                <a:cubicBezTo>
                  <a:pt x="5550" y="17685"/>
                  <a:pt x="5550" y="17685"/>
                  <a:pt x="5550" y="17685"/>
                </a:cubicBezTo>
                <a:cubicBezTo>
                  <a:pt x="2400" y="17685"/>
                  <a:pt x="2400" y="17685"/>
                  <a:pt x="2400" y="17685"/>
                </a:cubicBezTo>
                <a:lnTo>
                  <a:pt x="2400" y="20115"/>
                </a:lnTo>
                <a:close/>
                <a:moveTo>
                  <a:pt x="3150" y="18360"/>
                </a:moveTo>
                <a:cubicBezTo>
                  <a:pt x="4800" y="18360"/>
                  <a:pt x="4800" y="18360"/>
                  <a:pt x="4800" y="18360"/>
                </a:cubicBezTo>
                <a:cubicBezTo>
                  <a:pt x="4800" y="19440"/>
                  <a:pt x="4800" y="19440"/>
                  <a:pt x="4800" y="19440"/>
                </a:cubicBezTo>
                <a:cubicBezTo>
                  <a:pt x="3150" y="19440"/>
                  <a:pt x="3150" y="19440"/>
                  <a:pt x="3150" y="19440"/>
                </a:cubicBezTo>
                <a:lnTo>
                  <a:pt x="3150" y="18360"/>
                </a:lnTo>
                <a:close/>
                <a:moveTo>
                  <a:pt x="6450" y="20115"/>
                </a:moveTo>
                <a:cubicBezTo>
                  <a:pt x="9600" y="20115"/>
                  <a:pt x="9600" y="20115"/>
                  <a:pt x="9600" y="20115"/>
                </a:cubicBezTo>
                <a:cubicBezTo>
                  <a:pt x="9600" y="17685"/>
                  <a:pt x="9600" y="17685"/>
                  <a:pt x="9600" y="17685"/>
                </a:cubicBezTo>
                <a:cubicBezTo>
                  <a:pt x="6450" y="17685"/>
                  <a:pt x="6450" y="17685"/>
                  <a:pt x="6450" y="17685"/>
                </a:cubicBezTo>
                <a:lnTo>
                  <a:pt x="6450" y="20115"/>
                </a:lnTo>
                <a:close/>
                <a:moveTo>
                  <a:pt x="7200" y="18360"/>
                </a:moveTo>
                <a:cubicBezTo>
                  <a:pt x="8850" y="18360"/>
                  <a:pt x="8850" y="18360"/>
                  <a:pt x="8850" y="18360"/>
                </a:cubicBezTo>
                <a:cubicBezTo>
                  <a:pt x="8850" y="19440"/>
                  <a:pt x="8850" y="19440"/>
                  <a:pt x="8850" y="19440"/>
                </a:cubicBezTo>
                <a:cubicBezTo>
                  <a:pt x="7200" y="19440"/>
                  <a:pt x="7200" y="19440"/>
                  <a:pt x="7200" y="19440"/>
                </a:cubicBezTo>
                <a:lnTo>
                  <a:pt x="7200" y="18360"/>
                </a:lnTo>
                <a:close/>
                <a:moveTo>
                  <a:pt x="10350" y="20115"/>
                </a:moveTo>
                <a:cubicBezTo>
                  <a:pt x="13650" y="20115"/>
                  <a:pt x="13650" y="20115"/>
                  <a:pt x="13650" y="20115"/>
                </a:cubicBezTo>
                <a:cubicBezTo>
                  <a:pt x="13650" y="14445"/>
                  <a:pt x="13650" y="14445"/>
                  <a:pt x="13650" y="14445"/>
                </a:cubicBezTo>
                <a:cubicBezTo>
                  <a:pt x="10350" y="14445"/>
                  <a:pt x="10350" y="14445"/>
                  <a:pt x="10350" y="14445"/>
                </a:cubicBezTo>
                <a:lnTo>
                  <a:pt x="10350" y="20115"/>
                </a:lnTo>
                <a:close/>
                <a:moveTo>
                  <a:pt x="11250" y="15120"/>
                </a:moveTo>
                <a:cubicBezTo>
                  <a:pt x="12750" y="15120"/>
                  <a:pt x="12750" y="15120"/>
                  <a:pt x="12750" y="15120"/>
                </a:cubicBezTo>
                <a:cubicBezTo>
                  <a:pt x="12750" y="19440"/>
                  <a:pt x="12750" y="19440"/>
                  <a:pt x="12750" y="19440"/>
                </a:cubicBezTo>
                <a:cubicBezTo>
                  <a:pt x="11250" y="19440"/>
                  <a:pt x="11250" y="19440"/>
                  <a:pt x="11250" y="19440"/>
                </a:cubicBezTo>
                <a:lnTo>
                  <a:pt x="11250" y="15120"/>
                </a:lnTo>
                <a:close/>
                <a:moveTo>
                  <a:pt x="6900" y="4320"/>
                </a:moveTo>
                <a:cubicBezTo>
                  <a:pt x="6900" y="4320"/>
                  <a:pt x="6750" y="4320"/>
                  <a:pt x="6600" y="4320"/>
                </a:cubicBezTo>
                <a:cubicBezTo>
                  <a:pt x="6600" y="4320"/>
                  <a:pt x="6600" y="4455"/>
                  <a:pt x="6450" y="4455"/>
                </a:cubicBezTo>
                <a:cubicBezTo>
                  <a:pt x="6150" y="4725"/>
                  <a:pt x="6150" y="4725"/>
                  <a:pt x="6150" y="4725"/>
                </a:cubicBezTo>
                <a:cubicBezTo>
                  <a:pt x="6000" y="4860"/>
                  <a:pt x="6000" y="5130"/>
                  <a:pt x="6150" y="5265"/>
                </a:cubicBezTo>
                <a:cubicBezTo>
                  <a:pt x="6150" y="5400"/>
                  <a:pt x="6300" y="5400"/>
                  <a:pt x="6450" y="5400"/>
                </a:cubicBezTo>
                <a:cubicBezTo>
                  <a:pt x="6450" y="6480"/>
                  <a:pt x="6450" y="6480"/>
                  <a:pt x="6450" y="6480"/>
                </a:cubicBezTo>
                <a:cubicBezTo>
                  <a:pt x="6450" y="6615"/>
                  <a:pt x="6600" y="6885"/>
                  <a:pt x="6750" y="6885"/>
                </a:cubicBezTo>
                <a:cubicBezTo>
                  <a:pt x="7050" y="6885"/>
                  <a:pt x="7200" y="6615"/>
                  <a:pt x="7200" y="6480"/>
                </a:cubicBezTo>
                <a:cubicBezTo>
                  <a:pt x="7200" y="4725"/>
                  <a:pt x="7200" y="4725"/>
                  <a:pt x="7200" y="4725"/>
                </a:cubicBezTo>
                <a:cubicBezTo>
                  <a:pt x="7200" y="4590"/>
                  <a:pt x="7200" y="4590"/>
                  <a:pt x="7200" y="4590"/>
                </a:cubicBezTo>
                <a:cubicBezTo>
                  <a:pt x="7200" y="4455"/>
                  <a:pt x="7050" y="4320"/>
                  <a:pt x="6900" y="4320"/>
                </a:cubicBezTo>
                <a:close/>
                <a:moveTo>
                  <a:pt x="10500" y="4320"/>
                </a:moveTo>
                <a:cubicBezTo>
                  <a:pt x="10500" y="4320"/>
                  <a:pt x="10350" y="4320"/>
                  <a:pt x="10200" y="4320"/>
                </a:cubicBezTo>
                <a:cubicBezTo>
                  <a:pt x="10200" y="4320"/>
                  <a:pt x="10200" y="4455"/>
                  <a:pt x="10050" y="4455"/>
                </a:cubicBezTo>
                <a:cubicBezTo>
                  <a:pt x="9750" y="4725"/>
                  <a:pt x="9750" y="4725"/>
                  <a:pt x="9750" y="4725"/>
                </a:cubicBezTo>
                <a:cubicBezTo>
                  <a:pt x="9600" y="4860"/>
                  <a:pt x="9600" y="5130"/>
                  <a:pt x="9750" y="5265"/>
                </a:cubicBezTo>
                <a:cubicBezTo>
                  <a:pt x="9750" y="5400"/>
                  <a:pt x="9900" y="5400"/>
                  <a:pt x="10050" y="5400"/>
                </a:cubicBezTo>
                <a:cubicBezTo>
                  <a:pt x="10050" y="6480"/>
                  <a:pt x="10050" y="6480"/>
                  <a:pt x="10050" y="6480"/>
                </a:cubicBezTo>
                <a:cubicBezTo>
                  <a:pt x="10050" y="6615"/>
                  <a:pt x="10200" y="6885"/>
                  <a:pt x="10350" y="6885"/>
                </a:cubicBezTo>
                <a:cubicBezTo>
                  <a:pt x="10650" y="6885"/>
                  <a:pt x="10800" y="6615"/>
                  <a:pt x="10800" y="6480"/>
                </a:cubicBezTo>
                <a:cubicBezTo>
                  <a:pt x="10800" y="4725"/>
                  <a:pt x="10800" y="4725"/>
                  <a:pt x="10800" y="4725"/>
                </a:cubicBezTo>
                <a:cubicBezTo>
                  <a:pt x="10800" y="4590"/>
                  <a:pt x="10800" y="4590"/>
                  <a:pt x="10800" y="4590"/>
                </a:cubicBezTo>
                <a:cubicBezTo>
                  <a:pt x="10800" y="4455"/>
                  <a:pt x="10650" y="4320"/>
                  <a:pt x="10500" y="4320"/>
                </a:cubicBezTo>
                <a:close/>
                <a:moveTo>
                  <a:pt x="12150" y="4320"/>
                </a:moveTo>
                <a:cubicBezTo>
                  <a:pt x="12000" y="4320"/>
                  <a:pt x="12000" y="4320"/>
                  <a:pt x="11850" y="4320"/>
                </a:cubicBezTo>
                <a:cubicBezTo>
                  <a:pt x="11850" y="4320"/>
                  <a:pt x="11700" y="4455"/>
                  <a:pt x="11700" y="4455"/>
                </a:cubicBezTo>
                <a:cubicBezTo>
                  <a:pt x="11250" y="4725"/>
                  <a:pt x="11250" y="4725"/>
                  <a:pt x="11250" y="4725"/>
                </a:cubicBezTo>
                <a:cubicBezTo>
                  <a:pt x="11100" y="4860"/>
                  <a:pt x="11100" y="5130"/>
                  <a:pt x="11250" y="5265"/>
                </a:cubicBezTo>
                <a:cubicBezTo>
                  <a:pt x="11400" y="5400"/>
                  <a:pt x="11550" y="5400"/>
                  <a:pt x="11550" y="5400"/>
                </a:cubicBezTo>
                <a:cubicBezTo>
                  <a:pt x="11550" y="6480"/>
                  <a:pt x="11550" y="6480"/>
                  <a:pt x="11550" y="6480"/>
                </a:cubicBezTo>
                <a:cubicBezTo>
                  <a:pt x="11550" y="6615"/>
                  <a:pt x="11850" y="6885"/>
                  <a:pt x="12000" y="6885"/>
                </a:cubicBezTo>
                <a:cubicBezTo>
                  <a:pt x="12150" y="6885"/>
                  <a:pt x="12450" y="6615"/>
                  <a:pt x="12450" y="6480"/>
                </a:cubicBezTo>
                <a:cubicBezTo>
                  <a:pt x="12450" y="4725"/>
                  <a:pt x="12450" y="4725"/>
                  <a:pt x="12450" y="4725"/>
                </a:cubicBezTo>
                <a:cubicBezTo>
                  <a:pt x="12450" y="4590"/>
                  <a:pt x="12450" y="4590"/>
                  <a:pt x="12300" y="4590"/>
                </a:cubicBezTo>
                <a:cubicBezTo>
                  <a:pt x="12300" y="4455"/>
                  <a:pt x="12300" y="4320"/>
                  <a:pt x="12150" y="4320"/>
                </a:cubicBezTo>
                <a:close/>
                <a:moveTo>
                  <a:pt x="8550" y="5805"/>
                </a:moveTo>
                <a:cubicBezTo>
                  <a:pt x="8100" y="6210"/>
                  <a:pt x="8100" y="6210"/>
                  <a:pt x="8100" y="6210"/>
                </a:cubicBezTo>
                <a:cubicBezTo>
                  <a:pt x="7950" y="6345"/>
                  <a:pt x="7950" y="6615"/>
                  <a:pt x="8100" y="6750"/>
                </a:cubicBezTo>
                <a:cubicBezTo>
                  <a:pt x="8250" y="6750"/>
                  <a:pt x="8250" y="6885"/>
                  <a:pt x="8400" y="6885"/>
                </a:cubicBezTo>
                <a:cubicBezTo>
                  <a:pt x="8550" y="6885"/>
                  <a:pt x="8550" y="6750"/>
                  <a:pt x="8700" y="6750"/>
                </a:cubicBezTo>
                <a:cubicBezTo>
                  <a:pt x="9150" y="6345"/>
                  <a:pt x="9150" y="6345"/>
                  <a:pt x="9150" y="6345"/>
                </a:cubicBezTo>
                <a:cubicBezTo>
                  <a:pt x="9300" y="6210"/>
                  <a:pt x="9300" y="5940"/>
                  <a:pt x="9150" y="5805"/>
                </a:cubicBezTo>
                <a:cubicBezTo>
                  <a:pt x="9000" y="5670"/>
                  <a:pt x="8700" y="5670"/>
                  <a:pt x="8550" y="58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59" name="Freeform 1100"/>
          <p:cNvSpPr/>
          <p:nvPr/>
        </p:nvSpPr>
        <p:spPr>
          <a:xfrm>
            <a:off x="5921881" y="8171617"/>
            <a:ext cx="1069472" cy="11057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2" h="21432" extrusionOk="0">
                <a:moveTo>
                  <a:pt x="8942" y="6674"/>
                </a:moveTo>
                <a:cubicBezTo>
                  <a:pt x="3301" y="6674"/>
                  <a:pt x="3301" y="6674"/>
                  <a:pt x="3301" y="6674"/>
                </a:cubicBezTo>
                <a:cubicBezTo>
                  <a:pt x="412" y="15931"/>
                  <a:pt x="412" y="15931"/>
                  <a:pt x="412" y="15931"/>
                </a:cubicBezTo>
                <a:cubicBezTo>
                  <a:pt x="-138" y="17139"/>
                  <a:pt x="-138" y="18346"/>
                  <a:pt x="412" y="19151"/>
                </a:cubicBezTo>
                <a:cubicBezTo>
                  <a:pt x="1100" y="20225"/>
                  <a:pt x="2476" y="20895"/>
                  <a:pt x="4127" y="21030"/>
                </a:cubicBezTo>
                <a:cubicBezTo>
                  <a:pt x="4127" y="21030"/>
                  <a:pt x="4265" y="21030"/>
                  <a:pt x="4402" y="21030"/>
                </a:cubicBezTo>
                <a:cubicBezTo>
                  <a:pt x="8117" y="21030"/>
                  <a:pt x="8117" y="21030"/>
                  <a:pt x="8117" y="21030"/>
                </a:cubicBezTo>
                <a:cubicBezTo>
                  <a:pt x="8254" y="21030"/>
                  <a:pt x="8392" y="21030"/>
                  <a:pt x="8392" y="21030"/>
                </a:cubicBezTo>
                <a:cubicBezTo>
                  <a:pt x="10043" y="20895"/>
                  <a:pt x="11419" y="20225"/>
                  <a:pt x="12107" y="19285"/>
                </a:cubicBezTo>
                <a:cubicBezTo>
                  <a:pt x="12657" y="18346"/>
                  <a:pt x="12657" y="17273"/>
                  <a:pt x="12244" y="16066"/>
                </a:cubicBezTo>
                <a:lnTo>
                  <a:pt x="8942" y="6674"/>
                </a:lnTo>
                <a:close/>
                <a:moveTo>
                  <a:pt x="11419" y="18883"/>
                </a:moveTo>
                <a:cubicBezTo>
                  <a:pt x="10868" y="19688"/>
                  <a:pt x="9768" y="20225"/>
                  <a:pt x="8392" y="20225"/>
                </a:cubicBezTo>
                <a:cubicBezTo>
                  <a:pt x="8254" y="20359"/>
                  <a:pt x="8254" y="20359"/>
                  <a:pt x="8117" y="20359"/>
                </a:cubicBezTo>
                <a:cubicBezTo>
                  <a:pt x="4402" y="20359"/>
                  <a:pt x="4402" y="20359"/>
                  <a:pt x="4402" y="20359"/>
                </a:cubicBezTo>
                <a:cubicBezTo>
                  <a:pt x="4265" y="20359"/>
                  <a:pt x="4265" y="20359"/>
                  <a:pt x="4127" y="20225"/>
                </a:cubicBezTo>
                <a:cubicBezTo>
                  <a:pt x="2751" y="20225"/>
                  <a:pt x="1651" y="19688"/>
                  <a:pt x="1100" y="18883"/>
                </a:cubicBezTo>
                <a:cubicBezTo>
                  <a:pt x="687" y="18078"/>
                  <a:pt x="687" y="17273"/>
                  <a:pt x="1100" y="16334"/>
                </a:cubicBezTo>
                <a:cubicBezTo>
                  <a:pt x="3852" y="7345"/>
                  <a:pt x="3852" y="7345"/>
                  <a:pt x="3852" y="7345"/>
                </a:cubicBezTo>
                <a:cubicBezTo>
                  <a:pt x="8392" y="7345"/>
                  <a:pt x="8392" y="7345"/>
                  <a:pt x="8392" y="7345"/>
                </a:cubicBezTo>
                <a:cubicBezTo>
                  <a:pt x="11556" y="16334"/>
                  <a:pt x="11556" y="16334"/>
                  <a:pt x="11556" y="16334"/>
                </a:cubicBezTo>
                <a:cubicBezTo>
                  <a:pt x="11831" y="17273"/>
                  <a:pt x="11831" y="18078"/>
                  <a:pt x="11419" y="18883"/>
                </a:cubicBezTo>
                <a:close/>
                <a:moveTo>
                  <a:pt x="3164" y="3186"/>
                </a:moveTo>
                <a:cubicBezTo>
                  <a:pt x="3301" y="3723"/>
                  <a:pt x="3714" y="3991"/>
                  <a:pt x="4127" y="3991"/>
                </a:cubicBezTo>
                <a:cubicBezTo>
                  <a:pt x="7704" y="3991"/>
                  <a:pt x="7704" y="3991"/>
                  <a:pt x="7704" y="3991"/>
                </a:cubicBezTo>
                <a:cubicBezTo>
                  <a:pt x="8254" y="3991"/>
                  <a:pt x="8667" y="3723"/>
                  <a:pt x="8805" y="3186"/>
                </a:cubicBezTo>
                <a:cubicBezTo>
                  <a:pt x="8942" y="2918"/>
                  <a:pt x="9080" y="2381"/>
                  <a:pt x="9493" y="2113"/>
                </a:cubicBezTo>
                <a:cubicBezTo>
                  <a:pt x="9905" y="1844"/>
                  <a:pt x="10043" y="1442"/>
                  <a:pt x="9905" y="1039"/>
                </a:cubicBezTo>
                <a:cubicBezTo>
                  <a:pt x="9905" y="637"/>
                  <a:pt x="9630" y="369"/>
                  <a:pt x="9217" y="234"/>
                </a:cubicBezTo>
                <a:cubicBezTo>
                  <a:pt x="7979" y="-168"/>
                  <a:pt x="7016" y="-34"/>
                  <a:pt x="6191" y="503"/>
                </a:cubicBezTo>
                <a:cubicBezTo>
                  <a:pt x="6053" y="637"/>
                  <a:pt x="5778" y="637"/>
                  <a:pt x="5640" y="503"/>
                </a:cubicBezTo>
                <a:cubicBezTo>
                  <a:pt x="4952" y="-34"/>
                  <a:pt x="3852" y="-168"/>
                  <a:pt x="2751" y="234"/>
                </a:cubicBezTo>
                <a:cubicBezTo>
                  <a:pt x="2338" y="369"/>
                  <a:pt x="2063" y="637"/>
                  <a:pt x="1926" y="1039"/>
                </a:cubicBezTo>
                <a:cubicBezTo>
                  <a:pt x="1926" y="1442"/>
                  <a:pt x="2063" y="1844"/>
                  <a:pt x="2338" y="2113"/>
                </a:cubicBezTo>
                <a:cubicBezTo>
                  <a:pt x="2751" y="2381"/>
                  <a:pt x="3026" y="2918"/>
                  <a:pt x="3164" y="3186"/>
                </a:cubicBezTo>
                <a:close/>
                <a:moveTo>
                  <a:pt x="2751" y="1174"/>
                </a:moveTo>
                <a:cubicBezTo>
                  <a:pt x="2751" y="1039"/>
                  <a:pt x="2751" y="905"/>
                  <a:pt x="2889" y="905"/>
                </a:cubicBezTo>
                <a:cubicBezTo>
                  <a:pt x="3301" y="771"/>
                  <a:pt x="3714" y="771"/>
                  <a:pt x="3989" y="771"/>
                </a:cubicBezTo>
                <a:cubicBezTo>
                  <a:pt x="4402" y="771"/>
                  <a:pt x="4815" y="905"/>
                  <a:pt x="5228" y="1174"/>
                </a:cubicBezTo>
                <a:cubicBezTo>
                  <a:pt x="5228" y="1174"/>
                  <a:pt x="5228" y="1174"/>
                  <a:pt x="5228" y="1174"/>
                </a:cubicBezTo>
                <a:cubicBezTo>
                  <a:pt x="5640" y="1442"/>
                  <a:pt x="6191" y="1442"/>
                  <a:pt x="6603" y="1174"/>
                </a:cubicBezTo>
                <a:cubicBezTo>
                  <a:pt x="7291" y="637"/>
                  <a:pt x="7979" y="637"/>
                  <a:pt x="8942" y="905"/>
                </a:cubicBezTo>
                <a:cubicBezTo>
                  <a:pt x="9080" y="905"/>
                  <a:pt x="9080" y="1039"/>
                  <a:pt x="9217" y="1174"/>
                </a:cubicBezTo>
                <a:cubicBezTo>
                  <a:pt x="9217" y="1308"/>
                  <a:pt x="9080" y="1442"/>
                  <a:pt x="9080" y="1442"/>
                </a:cubicBezTo>
                <a:cubicBezTo>
                  <a:pt x="8530" y="1979"/>
                  <a:pt x="8254" y="2515"/>
                  <a:pt x="7979" y="3052"/>
                </a:cubicBezTo>
                <a:cubicBezTo>
                  <a:pt x="7979" y="3186"/>
                  <a:pt x="7842" y="3186"/>
                  <a:pt x="7704" y="3186"/>
                </a:cubicBezTo>
                <a:cubicBezTo>
                  <a:pt x="4127" y="3186"/>
                  <a:pt x="4127" y="3186"/>
                  <a:pt x="4127" y="3186"/>
                </a:cubicBezTo>
                <a:cubicBezTo>
                  <a:pt x="3989" y="3186"/>
                  <a:pt x="3852" y="3186"/>
                  <a:pt x="3852" y="3052"/>
                </a:cubicBezTo>
                <a:cubicBezTo>
                  <a:pt x="3714" y="2515"/>
                  <a:pt x="3439" y="1979"/>
                  <a:pt x="2889" y="1442"/>
                </a:cubicBezTo>
                <a:cubicBezTo>
                  <a:pt x="2751" y="1442"/>
                  <a:pt x="2751" y="1308"/>
                  <a:pt x="2751" y="1174"/>
                </a:cubicBezTo>
                <a:close/>
                <a:moveTo>
                  <a:pt x="9080" y="5735"/>
                </a:moveTo>
                <a:cubicBezTo>
                  <a:pt x="9080" y="4796"/>
                  <a:pt x="9080" y="4796"/>
                  <a:pt x="9080" y="4796"/>
                </a:cubicBezTo>
                <a:cubicBezTo>
                  <a:pt x="9080" y="4528"/>
                  <a:pt x="8942" y="4393"/>
                  <a:pt x="8667" y="4393"/>
                </a:cubicBezTo>
                <a:cubicBezTo>
                  <a:pt x="3577" y="4393"/>
                  <a:pt x="3577" y="4393"/>
                  <a:pt x="3577" y="4393"/>
                </a:cubicBezTo>
                <a:cubicBezTo>
                  <a:pt x="3439" y="4393"/>
                  <a:pt x="3164" y="4528"/>
                  <a:pt x="3164" y="4796"/>
                </a:cubicBezTo>
                <a:cubicBezTo>
                  <a:pt x="3164" y="4930"/>
                  <a:pt x="3439" y="5064"/>
                  <a:pt x="3577" y="5064"/>
                </a:cubicBezTo>
                <a:cubicBezTo>
                  <a:pt x="8254" y="5064"/>
                  <a:pt x="8254" y="5064"/>
                  <a:pt x="8254" y="5064"/>
                </a:cubicBezTo>
                <a:cubicBezTo>
                  <a:pt x="8254" y="5467"/>
                  <a:pt x="8254" y="5467"/>
                  <a:pt x="8254" y="5467"/>
                </a:cubicBezTo>
                <a:cubicBezTo>
                  <a:pt x="3577" y="5467"/>
                  <a:pt x="3577" y="5467"/>
                  <a:pt x="3577" y="5467"/>
                </a:cubicBezTo>
                <a:cubicBezTo>
                  <a:pt x="3439" y="5467"/>
                  <a:pt x="3164" y="5735"/>
                  <a:pt x="3164" y="5869"/>
                </a:cubicBezTo>
                <a:cubicBezTo>
                  <a:pt x="3164" y="6138"/>
                  <a:pt x="3439" y="6272"/>
                  <a:pt x="3577" y="6272"/>
                </a:cubicBezTo>
                <a:cubicBezTo>
                  <a:pt x="8530" y="6272"/>
                  <a:pt x="8530" y="6272"/>
                  <a:pt x="8530" y="6272"/>
                </a:cubicBezTo>
                <a:cubicBezTo>
                  <a:pt x="8942" y="6540"/>
                  <a:pt x="9355" y="6674"/>
                  <a:pt x="9768" y="6674"/>
                </a:cubicBezTo>
                <a:cubicBezTo>
                  <a:pt x="10318" y="6674"/>
                  <a:pt x="10731" y="6540"/>
                  <a:pt x="11144" y="6138"/>
                </a:cubicBezTo>
                <a:cubicBezTo>
                  <a:pt x="11281" y="6003"/>
                  <a:pt x="11281" y="5735"/>
                  <a:pt x="11144" y="5601"/>
                </a:cubicBezTo>
                <a:cubicBezTo>
                  <a:pt x="11006" y="5467"/>
                  <a:pt x="10731" y="5467"/>
                  <a:pt x="10593" y="5601"/>
                </a:cubicBezTo>
                <a:cubicBezTo>
                  <a:pt x="10180" y="6003"/>
                  <a:pt x="9493" y="6003"/>
                  <a:pt x="9080" y="5735"/>
                </a:cubicBezTo>
                <a:close/>
                <a:moveTo>
                  <a:pt x="3577" y="18346"/>
                </a:moveTo>
                <a:cubicBezTo>
                  <a:pt x="3026" y="18346"/>
                  <a:pt x="2476" y="17675"/>
                  <a:pt x="2476" y="16871"/>
                </a:cubicBezTo>
                <a:cubicBezTo>
                  <a:pt x="2476" y="16736"/>
                  <a:pt x="2201" y="16468"/>
                  <a:pt x="2063" y="16468"/>
                </a:cubicBezTo>
                <a:cubicBezTo>
                  <a:pt x="1788" y="16468"/>
                  <a:pt x="1651" y="16736"/>
                  <a:pt x="1651" y="16871"/>
                </a:cubicBezTo>
                <a:cubicBezTo>
                  <a:pt x="1651" y="18078"/>
                  <a:pt x="2476" y="19151"/>
                  <a:pt x="3577" y="19151"/>
                </a:cubicBezTo>
                <a:cubicBezTo>
                  <a:pt x="3852" y="19151"/>
                  <a:pt x="3989" y="19017"/>
                  <a:pt x="3989" y="18749"/>
                </a:cubicBezTo>
                <a:cubicBezTo>
                  <a:pt x="3989" y="18615"/>
                  <a:pt x="3852" y="18346"/>
                  <a:pt x="3577" y="18346"/>
                </a:cubicBezTo>
                <a:close/>
                <a:moveTo>
                  <a:pt x="17610" y="16468"/>
                </a:moveTo>
                <a:cubicBezTo>
                  <a:pt x="16096" y="16468"/>
                  <a:pt x="13758" y="16736"/>
                  <a:pt x="13758" y="17810"/>
                </a:cubicBezTo>
                <a:cubicBezTo>
                  <a:pt x="13758" y="19956"/>
                  <a:pt x="13758" y="19956"/>
                  <a:pt x="13758" y="19956"/>
                </a:cubicBezTo>
                <a:cubicBezTo>
                  <a:pt x="13758" y="20895"/>
                  <a:pt x="15684" y="21432"/>
                  <a:pt x="17610" y="21432"/>
                </a:cubicBezTo>
                <a:cubicBezTo>
                  <a:pt x="19536" y="21432"/>
                  <a:pt x="21462" y="20895"/>
                  <a:pt x="21462" y="19956"/>
                </a:cubicBezTo>
                <a:cubicBezTo>
                  <a:pt x="21462" y="17810"/>
                  <a:pt x="21462" y="17810"/>
                  <a:pt x="21462" y="17810"/>
                </a:cubicBezTo>
                <a:cubicBezTo>
                  <a:pt x="21462" y="16736"/>
                  <a:pt x="19123" y="16468"/>
                  <a:pt x="17610" y="16468"/>
                </a:cubicBezTo>
                <a:close/>
                <a:moveTo>
                  <a:pt x="20637" y="17810"/>
                </a:moveTo>
                <a:cubicBezTo>
                  <a:pt x="20637" y="17810"/>
                  <a:pt x="20637" y="17810"/>
                  <a:pt x="20637" y="17810"/>
                </a:cubicBezTo>
                <a:cubicBezTo>
                  <a:pt x="20637" y="17810"/>
                  <a:pt x="20637" y="17810"/>
                  <a:pt x="20637" y="17944"/>
                </a:cubicBezTo>
                <a:cubicBezTo>
                  <a:pt x="20637" y="17944"/>
                  <a:pt x="20499" y="17944"/>
                  <a:pt x="20499" y="17944"/>
                </a:cubicBezTo>
                <a:cubicBezTo>
                  <a:pt x="20499" y="17944"/>
                  <a:pt x="20499" y="17944"/>
                  <a:pt x="20499" y="17944"/>
                </a:cubicBezTo>
                <a:cubicBezTo>
                  <a:pt x="20361" y="17944"/>
                  <a:pt x="20361" y="18078"/>
                  <a:pt x="20361" y="18078"/>
                </a:cubicBezTo>
                <a:cubicBezTo>
                  <a:pt x="20224" y="18078"/>
                  <a:pt x="20224" y="18078"/>
                  <a:pt x="20224" y="18078"/>
                </a:cubicBezTo>
                <a:cubicBezTo>
                  <a:pt x="20086" y="18078"/>
                  <a:pt x="20086" y="18078"/>
                  <a:pt x="19949" y="18078"/>
                </a:cubicBezTo>
                <a:cubicBezTo>
                  <a:pt x="19949" y="18078"/>
                  <a:pt x="19811" y="18212"/>
                  <a:pt x="19811" y="18212"/>
                </a:cubicBezTo>
                <a:cubicBezTo>
                  <a:pt x="19811" y="18212"/>
                  <a:pt x="19673" y="18212"/>
                  <a:pt x="19536" y="18212"/>
                </a:cubicBezTo>
                <a:cubicBezTo>
                  <a:pt x="19536" y="18212"/>
                  <a:pt x="19398" y="18212"/>
                  <a:pt x="19398" y="18212"/>
                </a:cubicBezTo>
                <a:cubicBezTo>
                  <a:pt x="19261" y="18212"/>
                  <a:pt x="19261" y="18346"/>
                  <a:pt x="19123" y="18346"/>
                </a:cubicBezTo>
                <a:cubicBezTo>
                  <a:pt x="18986" y="18346"/>
                  <a:pt x="18986" y="18346"/>
                  <a:pt x="18848" y="18346"/>
                </a:cubicBezTo>
                <a:cubicBezTo>
                  <a:pt x="18710" y="18346"/>
                  <a:pt x="18573" y="18346"/>
                  <a:pt x="18435" y="18346"/>
                </a:cubicBezTo>
                <a:cubicBezTo>
                  <a:pt x="18435" y="18346"/>
                  <a:pt x="18298" y="18346"/>
                  <a:pt x="18298" y="18346"/>
                </a:cubicBezTo>
                <a:cubicBezTo>
                  <a:pt x="18023" y="18346"/>
                  <a:pt x="17885" y="18346"/>
                  <a:pt x="17610" y="18346"/>
                </a:cubicBezTo>
                <a:cubicBezTo>
                  <a:pt x="17335" y="18346"/>
                  <a:pt x="17197" y="18346"/>
                  <a:pt x="16922" y="18346"/>
                </a:cubicBezTo>
                <a:cubicBezTo>
                  <a:pt x="16922" y="18346"/>
                  <a:pt x="16784" y="18346"/>
                  <a:pt x="16784" y="18346"/>
                </a:cubicBezTo>
                <a:cubicBezTo>
                  <a:pt x="16647" y="18346"/>
                  <a:pt x="16509" y="18346"/>
                  <a:pt x="16372" y="18346"/>
                </a:cubicBezTo>
                <a:cubicBezTo>
                  <a:pt x="16234" y="18346"/>
                  <a:pt x="16234" y="18346"/>
                  <a:pt x="16096" y="18346"/>
                </a:cubicBezTo>
                <a:cubicBezTo>
                  <a:pt x="15959" y="18346"/>
                  <a:pt x="15959" y="18212"/>
                  <a:pt x="15821" y="18212"/>
                </a:cubicBezTo>
                <a:cubicBezTo>
                  <a:pt x="15821" y="18212"/>
                  <a:pt x="15684" y="18212"/>
                  <a:pt x="15684" y="18212"/>
                </a:cubicBezTo>
                <a:cubicBezTo>
                  <a:pt x="15546" y="18212"/>
                  <a:pt x="15408" y="18212"/>
                  <a:pt x="15408" y="18212"/>
                </a:cubicBezTo>
                <a:cubicBezTo>
                  <a:pt x="15271" y="18212"/>
                  <a:pt x="15271" y="18078"/>
                  <a:pt x="15271" y="18078"/>
                </a:cubicBezTo>
                <a:cubicBezTo>
                  <a:pt x="15133" y="18078"/>
                  <a:pt x="15133" y="18078"/>
                  <a:pt x="14996" y="18078"/>
                </a:cubicBezTo>
                <a:cubicBezTo>
                  <a:pt x="14996" y="18078"/>
                  <a:pt x="14996" y="18078"/>
                  <a:pt x="14858" y="18078"/>
                </a:cubicBezTo>
                <a:cubicBezTo>
                  <a:pt x="14858" y="18078"/>
                  <a:pt x="14858" y="17944"/>
                  <a:pt x="14721" y="17944"/>
                </a:cubicBezTo>
                <a:cubicBezTo>
                  <a:pt x="14721" y="17944"/>
                  <a:pt x="14721" y="17944"/>
                  <a:pt x="14721" y="17944"/>
                </a:cubicBezTo>
                <a:cubicBezTo>
                  <a:pt x="14721" y="17944"/>
                  <a:pt x="14583" y="17944"/>
                  <a:pt x="14583" y="17944"/>
                </a:cubicBezTo>
                <a:cubicBezTo>
                  <a:pt x="14583" y="17810"/>
                  <a:pt x="14583" y="17810"/>
                  <a:pt x="14583" y="17810"/>
                </a:cubicBezTo>
                <a:cubicBezTo>
                  <a:pt x="14583" y="17810"/>
                  <a:pt x="14583" y="17810"/>
                  <a:pt x="14583" y="17810"/>
                </a:cubicBezTo>
                <a:cubicBezTo>
                  <a:pt x="14721" y="17675"/>
                  <a:pt x="15821" y="17273"/>
                  <a:pt x="17610" y="17273"/>
                </a:cubicBezTo>
                <a:cubicBezTo>
                  <a:pt x="19398" y="17273"/>
                  <a:pt x="20499" y="17675"/>
                  <a:pt x="20637" y="17810"/>
                </a:cubicBezTo>
                <a:close/>
                <a:moveTo>
                  <a:pt x="17610" y="20627"/>
                </a:moveTo>
                <a:cubicBezTo>
                  <a:pt x="15821" y="20627"/>
                  <a:pt x="14583" y="20090"/>
                  <a:pt x="14445" y="19956"/>
                </a:cubicBezTo>
                <a:cubicBezTo>
                  <a:pt x="14445" y="18615"/>
                  <a:pt x="14445" y="18615"/>
                  <a:pt x="14445" y="18615"/>
                </a:cubicBezTo>
                <a:cubicBezTo>
                  <a:pt x="14445" y="18749"/>
                  <a:pt x="14583" y="18749"/>
                  <a:pt x="14583" y="18749"/>
                </a:cubicBezTo>
                <a:cubicBezTo>
                  <a:pt x="14583" y="18749"/>
                  <a:pt x="14721" y="18749"/>
                  <a:pt x="14858" y="18749"/>
                </a:cubicBezTo>
                <a:cubicBezTo>
                  <a:pt x="14858" y="18749"/>
                  <a:pt x="14858" y="18749"/>
                  <a:pt x="14858" y="18749"/>
                </a:cubicBezTo>
                <a:cubicBezTo>
                  <a:pt x="14996" y="18883"/>
                  <a:pt x="14996" y="18883"/>
                  <a:pt x="15133" y="18883"/>
                </a:cubicBezTo>
                <a:cubicBezTo>
                  <a:pt x="15271" y="18883"/>
                  <a:pt x="15271" y="18883"/>
                  <a:pt x="15271" y="18883"/>
                </a:cubicBezTo>
                <a:cubicBezTo>
                  <a:pt x="15408" y="18883"/>
                  <a:pt x="15408" y="19017"/>
                  <a:pt x="15546" y="19017"/>
                </a:cubicBezTo>
                <a:cubicBezTo>
                  <a:pt x="15546" y="19017"/>
                  <a:pt x="15684" y="19017"/>
                  <a:pt x="15684" y="19017"/>
                </a:cubicBezTo>
                <a:cubicBezTo>
                  <a:pt x="15821" y="19017"/>
                  <a:pt x="15821" y="19017"/>
                  <a:pt x="15959" y="19017"/>
                </a:cubicBezTo>
                <a:cubicBezTo>
                  <a:pt x="15959" y="19017"/>
                  <a:pt x="15959" y="19017"/>
                  <a:pt x="16096" y="19017"/>
                </a:cubicBezTo>
                <a:cubicBezTo>
                  <a:pt x="16234" y="19017"/>
                  <a:pt x="16234" y="19151"/>
                  <a:pt x="16372" y="19151"/>
                </a:cubicBezTo>
                <a:cubicBezTo>
                  <a:pt x="16509" y="19151"/>
                  <a:pt x="16509" y="19151"/>
                  <a:pt x="16509" y="19151"/>
                </a:cubicBezTo>
                <a:cubicBezTo>
                  <a:pt x="16647" y="19151"/>
                  <a:pt x="16647" y="19151"/>
                  <a:pt x="16784" y="19151"/>
                </a:cubicBezTo>
                <a:cubicBezTo>
                  <a:pt x="16784" y="19151"/>
                  <a:pt x="16922" y="19151"/>
                  <a:pt x="16922" y="19151"/>
                </a:cubicBezTo>
                <a:cubicBezTo>
                  <a:pt x="17059" y="19151"/>
                  <a:pt x="17059" y="19151"/>
                  <a:pt x="17197" y="19151"/>
                </a:cubicBezTo>
                <a:cubicBezTo>
                  <a:pt x="17197" y="19151"/>
                  <a:pt x="17197" y="19151"/>
                  <a:pt x="17335" y="19151"/>
                </a:cubicBezTo>
                <a:cubicBezTo>
                  <a:pt x="17335" y="19151"/>
                  <a:pt x="17472" y="19151"/>
                  <a:pt x="17610" y="19151"/>
                </a:cubicBezTo>
                <a:cubicBezTo>
                  <a:pt x="17747" y="19151"/>
                  <a:pt x="17885" y="19151"/>
                  <a:pt x="17885" y="19151"/>
                </a:cubicBezTo>
                <a:cubicBezTo>
                  <a:pt x="18023" y="19151"/>
                  <a:pt x="18023" y="19151"/>
                  <a:pt x="18023" y="19151"/>
                </a:cubicBezTo>
                <a:cubicBezTo>
                  <a:pt x="18160" y="19151"/>
                  <a:pt x="18160" y="19151"/>
                  <a:pt x="18298" y="19151"/>
                </a:cubicBezTo>
                <a:cubicBezTo>
                  <a:pt x="18298" y="19151"/>
                  <a:pt x="18435" y="19151"/>
                  <a:pt x="18435" y="19151"/>
                </a:cubicBezTo>
                <a:cubicBezTo>
                  <a:pt x="18573" y="19151"/>
                  <a:pt x="18573" y="19151"/>
                  <a:pt x="18710" y="19151"/>
                </a:cubicBezTo>
                <a:cubicBezTo>
                  <a:pt x="18710" y="19151"/>
                  <a:pt x="18710" y="19151"/>
                  <a:pt x="18848" y="19151"/>
                </a:cubicBezTo>
                <a:cubicBezTo>
                  <a:pt x="18986" y="19151"/>
                  <a:pt x="18986" y="19017"/>
                  <a:pt x="19123" y="19017"/>
                </a:cubicBezTo>
                <a:cubicBezTo>
                  <a:pt x="19261" y="19017"/>
                  <a:pt x="19261" y="19017"/>
                  <a:pt x="19261" y="19017"/>
                </a:cubicBezTo>
                <a:cubicBezTo>
                  <a:pt x="19398" y="19017"/>
                  <a:pt x="19398" y="19017"/>
                  <a:pt x="19536" y="19017"/>
                </a:cubicBezTo>
                <a:cubicBezTo>
                  <a:pt x="19536" y="19017"/>
                  <a:pt x="19673" y="19017"/>
                  <a:pt x="19673" y="19017"/>
                </a:cubicBezTo>
                <a:cubicBezTo>
                  <a:pt x="19811" y="19017"/>
                  <a:pt x="19811" y="18883"/>
                  <a:pt x="19949" y="18883"/>
                </a:cubicBezTo>
                <a:cubicBezTo>
                  <a:pt x="19949" y="18883"/>
                  <a:pt x="19949" y="18883"/>
                  <a:pt x="20086" y="18883"/>
                </a:cubicBezTo>
                <a:cubicBezTo>
                  <a:pt x="20224" y="18883"/>
                  <a:pt x="20224" y="18883"/>
                  <a:pt x="20361" y="18749"/>
                </a:cubicBezTo>
                <a:cubicBezTo>
                  <a:pt x="20361" y="18749"/>
                  <a:pt x="20361" y="18749"/>
                  <a:pt x="20361" y="18749"/>
                </a:cubicBezTo>
                <a:cubicBezTo>
                  <a:pt x="20499" y="18749"/>
                  <a:pt x="20637" y="18749"/>
                  <a:pt x="20637" y="18749"/>
                </a:cubicBezTo>
                <a:cubicBezTo>
                  <a:pt x="20637" y="18749"/>
                  <a:pt x="20774" y="18749"/>
                  <a:pt x="20774" y="18615"/>
                </a:cubicBezTo>
                <a:cubicBezTo>
                  <a:pt x="20774" y="19822"/>
                  <a:pt x="20774" y="19822"/>
                  <a:pt x="20774" y="19822"/>
                </a:cubicBezTo>
                <a:cubicBezTo>
                  <a:pt x="20637" y="20090"/>
                  <a:pt x="19398" y="20627"/>
                  <a:pt x="17610" y="2062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60" name="Freeform 1101"/>
          <p:cNvSpPr/>
          <p:nvPr/>
        </p:nvSpPr>
        <p:spPr>
          <a:xfrm>
            <a:off x="5921376" y="941705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83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675" y="2835"/>
                  <a:pt x="675" y="2835"/>
                  <a:pt x="675" y="2835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405" y="17280"/>
                  <a:pt x="405" y="17280"/>
                  <a:pt x="405" y="17280"/>
                </a:cubicBezTo>
                <a:cubicBezTo>
                  <a:pt x="135" y="17280"/>
                  <a:pt x="0" y="17415"/>
                  <a:pt x="0" y="17685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675" y="17955"/>
                  <a:pt x="675" y="17955"/>
                  <a:pt x="675" y="1795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9855" y="18900"/>
                  <a:pt x="9315" y="19440"/>
                  <a:pt x="9315" y="20115"/>
                </a:cubicBezTo>
                <a:cubicBezTo>
                  <a:pt x="9315" y="20925"/>
                  <a:pt x="9990" y="21600"/>
                  <a:pt x="10800" y="21600"/>
                </a:cubicBezTo>
                <a:cubicBezTo>
                  <a:pt x="11610" y="21600"/>
                  <a:pt x="12285" y="20925"/>
                  <a:pt x="12285" y="20115"/>
                </a:cubicBezTo>
                <a:cubicBezTo>
                  <a:pt x="12285" y="19440"/>
                  <a:pt x="11745" y="18900"/>
                  <a:pt x="1120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20925" y="17955"/>
                  <a:pt x="20925" y="17955"/>
                  <a:pt x="20925" y="17955"/>
                </a:cubicBezTo>
                <a:cubicBezTo>
                  <a:pt x="21195" y="17955"/>
                  <a:pt x="21195" y="17955"/>
                  <a:pt x="21195" y="17955"/>
                </a:cubicBezTo>
                <a:cubicBezTo>
                  <a:pt x="21465" y="17955"/>
                  <a:pt x="21600" y="17820"/>
                  <a:pt x="21600" y="17685"/>
                </a:cubicBezTo>
                <a:cubicBezTo>
                  <a:pt x="21600" y="17415"/>
                  <a:pt x="21465" y="17280"/>
                  <a:pt x="21195" y="17280"/>
                </a:cubicBezTo>
                <a:cubicBezTo>
                  <a:pt x="20925" y="17280"/>
                  <a:pt x="20925" y="17280"/>
                  <a:pt x="20925" y="17280"/>
                </a:cubicBezTo>
                <a:cubicBezTo>
                  <a:pt x="20925" y="2835"/>
                  <a:pt x="20925" y="2835"/>
                  <a:pt x="20925" y="2835"/>
                </a:cubicBezTo>
                <a:lnTo>
                  <a:pt x="21600" y="2835"/>
                </a:lnTo>
                <a:close/>
                <a:moveTo>
                  <a:pt x="11475" y="20115"/>
                </a:moveTo>
                <a:cubicBezTo>
                  <a:pt x="11475" y="20520"/>
                  <a:pt x="11205" y="20925"/>
                  <a:pt x="10800" y="20925"/>
                </a:cubicBezTo>
                <a:cubicBezTo>
                  <a:pt x="10395" y="20925"/>
                  <a:pt x="10125" y="20520"/>
                  <a:pt x="10125" y="20115"/>
                </a:cubicBezTo>
                <a:cubicBezTo>
                  <a:pt x="10125" y="19710"/>
                  <a:pt x="10395" y="19440"/>
                  <a:pt x="10800" y="19440"/>
                </a:cubicBezTo>
                <a:cubicBezTo>
                  <a:pt x="11205" y="19440"/>
                  <a:pt x="11475" y="19710"/>
                  <a:pt x="11475" y="20115"/>
                </a:cubicBezTo>
                <a:close/>
                <a:moveTo>
                  <a:pt x="675" y="675"/>
                </a:moveTo>
                <a:cubicBezTo>
                  <a:pt x="20925" y="675"/>
                  <a:pt x="20925" y="675"/>
                  <a:pt x="20925" y="67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675" y="2160"/>
                  <a:pt x="675" y="2160"/>
                  <a:pt x="675" y="2160"/>
                </a:cubicBezTo>
                <a:lnTo>
                  <a:pt x="675" y="675"/>
                </a:lnTo>
                <a:close/>
                <a:moveTo>
                  <a:pt x="20115" y="17280"/>
                </a:moveTo>
                <a:cubicBezTo>
                  <a:pt x="1485" y="17280"/>
                  <a:pt x="1485" y="17280"/>
                  <a:pt x="1485" y="17280"/>
                </a:cubicBezTo>
                <a:cubicBezTo>
                  <a:pt x="1485" y="2835"/>
                  <a:pt x="1485" y="2835"/>
                  <a:pt x="1485" y="2835"/>
                </a:cubicBezTo>
                <a:cubicBezTo>
                  <a:pt x="20115" y="2835"/>
                  <a:pt x="20115" y="2835"/>
                  <a:pt x="20115" y="2835"/>
                </a:cubicBezTo>
                <a:lnTo>
                  <a:pt x="20115" y="17280"/>
                </a:lnTo>
                <a:close/>
                <a:moveTo>
                  <a:pt x="19845" y="9720"/>
                </a:moveTo>
                <a:cubicBezTo>
                  <a:pt x="19845" y="6885"/>
                  <a:pt x="17550" y="4725"/>
                  <a:pt x="14715" y="4725"/>
                </a:cubicBezTo>
                <a:cubicBezTo>
                  <a:pt x="14445" y="4725"/>
                  <a:pt x="14445" y="4725"/>
                  <a:pt x="14445" y="4725"/>
                </a:cubicBezTo>
                <a:cubicBezTo>
                  <a:pt x="14445" y="10125"/>
                  <a:pt x="14445" y="10125"/>
                  <a:pt x="14445" y="10125"/>
                </a:cubicBezTo>
                <a:cubicBezTo>
                  <a:pt x="19845" y="10125"/>
                  <a:pt x="19845" y="10125"/>
                  <a:pt x="19845" y="10125"/>
                </a:cubicBezTo>
                <a:lnTo>
                  <a:pt x="19845" y="9720"/>
                </a:lnTo>
                <a:close/>
                <a:moveTo>
                  <a:pt x="15120" y="9315"/>
                </a:moveTo>
                <a:cubicBezTo>
                  <a:pt x="15120" y="5400"/>
                  <a:pt x="15120" y="5400"/>
                  <a:pt x="15120" y="5400"/>
                </a:cubicBezTo>
                <a:cubicBezTo>
                  <a:pt x="17280" y="5535"/>
                  <a:pt x="18900" y="7290"/>
                  <a:pt x="19035" y="9315"/>
                </a:cubicBezTo>
                <a:lnTo>
                  <a:pt x="15120" y="9315"/>
                </a:lnTo>
                <a:close/>
                <a:moveTo>
                  <a:pt x="2160" y="9720"/>
                </a:moveTo>
                <a:cubicBezTo>
                  <a:pt x="4860" y="9720"/>
                  <a:pt x="4860" y="9720"/>
                  <a:pt x="4860" y="9720"/>
                </a:cubicBezTo>
                <a:cubicBezTo>
                  <a:pt x="6480" y="12825"/>
                  <a:pt x="6480" y="12825"/>
                  <a:pt x="6480" y="12825"/>
                </a:cubicBezTo>
                <a:cubicBezTo>
                  <a:pt x="6480" y="12825"/>
                  <a:pt x="6615" y="12825"/>
                  <a:pt x="6615" y="12825"/>
                </a:cubicBezTo>
                <a:cubicBezTo>
                  <a:pt x="6615" y="12825"/>
                  <a:pt x="6615" y="12825"/>
                  <a:pt x="6615" y="12825"/>
                </a:cubicBezTo>
                <a:cubicBezTo>
                  <a:pt x="6615" y="12825"/>
                  <a:pt x="6615" y="12960"/>
                  <a:pt x="6750" y="12960"/>
                </a:cubicBezTo>
                <a:cubicBezTo>
                  <a:pt x="6750" y="12960"/>
                  <a:pt x="6750" y="12960"/>
                  <a:pt x="6750" y="12960"/>
                </a:cubicBezTo>
                <a:cubicBezTo>
                  <a:pt x="6750" y="12960"/>
                  <a:pt x="6750" y="12960"/>
                  <a:pt x="6885" y="12960"/>
                </a:cubicBezTo>
                <a:cubicBezTo>
                  <a:pt x="6885" y="12960"/>
                  <a:pt x="6885" y="12960"/>
                  <a:pt x="6885" y="12960"/>
                </a:cubicBezTo>
                <a:cubicBezTo>
                  <a:pt x="9180" y="12960"/>
                  <a:pt x="9180" y="12960"/>
                  <a:pt x="9180" y="12960"/>
                </a:cubicBezTo>
                <a:cubicBezTo>
                  <a:pt x="9990" y="14715"/>
                  <a:pt x="11610" y="15795"/>
                  <a:pt x="13635" y="15795"/>
                </a:cubicBezTo>
                <a:cubicBezTo>
                  <a:pt x="16470" y="15795"/>
                  <a:pt x="18765" y="13635"/>
                  <a:pt x="18765" y="10800"/>
                </a:cubicBezTo>
                <a:cubicBezTo>
                  <a:pt x="18765" y="10395"/>
                  <a:pt x="18765" y="10395"/>
                  <a:pt x="18765" y="10395"/>
                </a:cubicBezTo>
                <a:cubicBezTo>
                  <a:pt x="14040" y="10395"/>
                  <a:pt x="14040" y="10395"/>
                  <a:pt x="14040" y="10395"/>
                </a:cubicBezTo>
                <a:cubicBezTo>
                  <a:pt x="14040" y="5805"/>
                  <a:pt x="14040" y="5805"/>
                  <a:pt x="14040" y="5805"/>
                </a:cubicBezTo>
                <a:cubicBezTo>
                  <a:pt x="13635" y="5805"/>
                  <a:pt x="13635" y="5805"/>
                  <a:pt x="13635" y="5805"/>
                </a:cubicBezTo>
                <a:cubicBezTo>
                  <a:pt x="10935" y="5805"/>
                  <a:pt x="8640" y="8100"/>
                  <a:pt x="8640" y="10800"/>
                </a:cubicBezTo>
                <a:cubicBezTo>
                  <a:pt x="8640" y="11340"/>
                  <a:pt x="8775" y="11745"/>
                  <a:pt x="8910" y="12285"/>
                </a:cubicBezTo>
                <a:cubicBezTo>
                  <a:pt x="7020" y="12285"/>
                  <a:pt x="7020" y="12285"/>
                  <a:pt x="7020" y="12285"/>
                </a:cubicBezTo>
                <a:cubicBezTo>
                  <a:pt x="5400" y="9180"/>
                  <a:pt x="5400" y="9180"/>
                  <a:pt x="5400" y="9180"/>
                </a:cubicBezTo>
                <a:cubicBezTo>
                  <a:pt x="5400" y="9180"/>
                  <a:pt x="5400" y="9180"/>
                  <a:pt x="5265" y="9180"/>
                </a:cubicBezTo>
                <a:cubicBezTo>
                  <a:pt x="5265" y="9180"/>
                  <a:pt x="5265" y="9045"/>
                  <a:pt x="5265" y="9045"/>
                </a:cubicBezTo>
                <a:cubicBezTo>
                  <a:pt x="5265" y="9045"/>
                  <a:pt x="5265" y="9045"/>
                  <a:pt x="5265" y="9045"/>
                </a:cubicBezTo>
                <a:cubicBezTo>
                  <a:pt x="5265" y="9045"/>
                  <a:pt x="5130" y="9045"/>
                  <a:pt x="5130" y="9045"/>
                </a:cubicBezTo>
                <a:cubicBezTo>
                  <a:pt x="5130" y="9045"/>
                  <a:pt x="5130" y="9045"/>
                  <a:pt x="5130" y="9045"/>
                </a:cubicBezTo>
                <a:cubicBezTo>
                  <a:pt x="5130" y="9045"/>
                  <a:pt x="4995" y="9045"/>
                  <a:pt x="4995" y="9045"/>
                </a:cubicBezTo>
                <a:cubicBezTo>
                  <a:pt x="2160" y="9045"/>
                  <a:pt x="2160" y="9045"/>
                  <a:pt x="2160" y="9045"/>
                </a:cubicBezTo>
                <a:cubicBezTo>
                  <a:pt x="2025" y="9045"/>
                  <a:pt x="1755" y="9180"/>
                  <a:pt x="1755" y="9315"/>
                </a:cubicBezTo>
                <a:cubicBezTo>
                  <a:pt x="1755" y="9585"/>
                  <a:pt x="2025" y="9720"/>
                  <a:pt x="2160" y="9720"/>
                </a:cubicBezTo>
                <a:close/>
                <a:moveTo>
                  <a:pt x="9315" y="10800"/>
                </a:moveTo>
                <a:cubicBezTo>
                  <a:pt x="9315" y="8505"/>
                  <a:pt x="11070" y="6750"/>
                  <a:pt x="13365" y="6480"/>
                </a:cubicBezTo>
                <a:cubicBezTo>
                  <a:pt x="13365" y="11205"/>
                  <a:pt x="13365" y="11205"/>
                  <a:pt x="13365" y="11205"/>
                </a:cubicBezTo>
                <a:cubicBezTo>
                  <a:pt x="17955" y="11205"/>
                  <a:pt x="17955" y="11205"/>
                  <a:pt x="17955" y="11205"/>
                </a:cubicBezTo>
                <a:cubicBezTo>
                  <a:pt x="17820" y="13365"/>
                  <a:pt x="15930" y="15120"/>
                  <a:pt x="13635" y="15120"/>
                </a:cubicBezTo>
                <a:cubicBezTo>
                  <a:pt x="12015" y="15120"/>
                  <a:pt x="10665" y="14310"/>
                  <a:pt x="9990" y="12960"/>
                </a:cubicBezTo>
                <a:cubicBezTo>
                  <a:pt x="11205" y="12960"/>
                  <a:pt x="11205" y="12960"/>
                  <a:pt x="11205" y="12960"/>
                </a:cubicBezTo>
                <a:cubicBezTo>
                  <a:pt x="11340" y="12960"/>
                  <a:pt x="11475" y="12825"/>
                  <a:pt x="11475" y="12555"/>
                </a:cubicBezTo>
                <a:cubicBezTo>
                  <a:pt x="11475" y="12420"/>
                  <a:pt x="11340" y="12285"/>
                  <a:pt x="11205" y="12285"/>
                </a:cubicBezTo>
                <a:cubicBezTo>
                  <a:pt x="9585" y="12285"/>
                  <a:pt x="9585" y="12285"/>
                  <a:pt x="9585" y="12285"/>
                </a:cubicBezTo>
                <a:cubicBezTo>
                  <a:pt x="9450" y="11745"/>
                  <a:pt x="9315" y="11340"/>
                  <a:pt x="9315" y="10800"/>
                </a:cubicBezTo>
                <a:close/>
                <a:moveTo>
                  <a:pt x="2835" y="8235"/>
                </a:moveTo>
                <a:cubicBezTo>
                  <a:pt x="3105" y="8235"/>
                  <a:pt x="3240" y="8100"/>
                  <a:pt x="3240" y="7965"/>
                </a:cubicBezTo>
                <a:cubicBezTo>
                  <a:pt x="3240" y="6480"/>
                  <a:pt x="3240" y="6480"/>
                  <a:pt x="3240" y="6480"/>
                </a:cubicBezTo>
                <a:cubicBezTo>
                  <a:pt x="3240" y="6345"/>
                  <a:pt x="3105" y="6075"/>
                  <a:pt x="2835" y="6075"/>
                </a:cubicBezTo>
                <a:cubicBezTo>
                  <a:pt x="2700" y="6075"/>
                  <a:pt x="2565" y="6345"/>
                  <a:pt x="2565" y="6480"/>
                </a:cubicBezTo>
                <a:cubicBezTo>
                  <a:pt x="2565" y="7965"/>
                  <a:pt x="2565" y="7965"/>
                  <a:pt x="2565" y="7965"/>
                </a:cubicBezTo>
                <a:cubicBezTo>
                  <a:pt x="2565" y="8100"/>
                  <a:pt x="2700" y="8235"/>
                  <a:pt x="2835" y="8235"/>
                </a:cubicBezTo>
                <a:close/>
                <a:moveTo>
                  <a:pt x="3915" y="8235"/>
                </a:moveTo>
                <a:cubicBezTo>
                  <a:pt x="4185" y="8235"/>
                  <a:pt x="4320" y="8100"/>
                  <a:pt x="4320" y="7965"/>
                </a:cubicBezTo>
                <a:cubicBezTo>
                  <a:pt x="4320" y="6480"/>
                  <a:pt x="4320" y="6480"/>
                  <a:pt x="4320" y="6480"/>
                </a:cubicBezTo>
                <a:cubicBezTo>
                  <a:pt x="4320" y="6345"/>
                  <a:pt x="4185" y="6075"/>
                  <a:pt x="3915" y="6075"/>
                </a:cubicBezTo>
                <a:cubicBezTo>
                  <a:pt x="3780" y="6075"/>
                  <a:pt x="3645" y="6345"/>
                  <a:pt x="3645" y="6480"/>
                </a:cubicBezTo>
                <a:cubicBezTo>
                  <a:pt x="3645" y="7965"/>
                  <a:pt x="3645" y="7965"/>
                  <a:pt x="3645" y="7965"/>
                </a:cubicBezTo>
                <a:cubicBezTo>
                  <a:pt x="3645" y="8100"/>
                  <a:pt x="3780" y="8235"/>
                  <a:pt x="3915" y="82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61" name="Freeform 1102"/>
          <p:cNvSpPr/>
          <p:nvPr/>
        </p:nvSpPr>
        <p:spPr>
          <a:xfrm>
            <a:off x="5921376" y="1066165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60" y="6480"/>
                </a:moveTo>
                <a:cubicBezTo>
                  <a:pt x="7695" y="6480"/>
                  <a:pt x="7965" y="6615"/>
                  <a:pt x="7965" y="6885"/>
                </a:cubicBezTo>
                <a:cubicBezTo>
                  <a:pt x="7965" y="7020"/>
                  <a:pt x="7695" y="7155"/>
                  <a:pt x="7560" y="7155"/>
                </a:cubicBezTo>
                <a:cubicBezTo>
                  <a:pt x="7425" y="7155"/>
                  <a:pt x="7155" y="7020"/>
                  <a:pt x="7155" y="6885"/>
                </a:cubicBezTo>
                <a:cubicBezTo>
                  <a:pt x="7155" y="6615"/>
                  <a:pt x="7425" y="6480"/>
                  <a:pt x="7560" y="6480"/>
                </a:cubicBezTo>
                <a:close/>
                <a:moveTo>
                  <a:pt x="7560" y="7965"/>
                </a:moveTo>
                <a:cubicBezTo>
                  <a:pt x="7695" y="7965"/>
                  <a:pt x="7965" y="8100"/>
                  <a:pt x="7965" y="8235"/>
                </a:cubicBezTo>
                <a:cubicBezTo>
                  <a:pt x="7965" y="8505"/>
                  <a:pt x="7695" y="8640"/>
                  <a:pt x="7560" y="8640"/>
                </a:cubicBezTo>
                <a:cubicBezTo>
                  <a:pt x="7425" y="8640"/>
                  <a:pt x="7155" y="8505"/>
                  <a:pt x="7155" y="8235"/>
                </a:cubicBezTo>
                <a:cubicBezTo>
                  <a:pt x="7155" y="8100"/>
                  <a:pt x="7425" y="7965"/>
                  <a:pt x="7560" y="7965"/>
                </a:cubicBezTo>
                <a:close/>
                <a:moveTo>
                  <a:pt x="7560" y="9315"/>
                </a:moveTo>
                <a:cubicBezTo>
                  <a:pt x="7695" y="9315"/>
                  <a:pt x="7965" y="9585"/>
                  <a:pt x="7965" y="9720"/>
                </a:cubicBezTo>
                <a:cubicBezTo>
                  <a:pt x="7965" y="9855"/>
                  <a:pt x="7695" y="10125"/>
                  <a:pt x="7560" y="10125"/>
                </a:cubicBezTo>
                <a:cubicBezTo>
                  <a:pt x="7425" y="10125"/>
                  <a:pt x="7155" y="9855"/>
                  <a:pt x="7155" y="9720"/>
                </a:cubicBezTo>
                <a:cubicBezTo>
                  <a:pt x="7155" y="9585"/>
                  <a:pt x="7425" y="9315"/>
                  <a:pt x="7560" y="9315"/>
                </a:cubicBezTo>
                <a:close/>
                <a:moveTo>
                  <a:pt x="7560" y="10800"/>
                </a:moveTo>
                <a:cubicBezTo>
                  <a:pt x="7695" y="10800"/>
                  <a:pt x="7965" y="10935"/>
                  <a:pt x="7965" y="11205"/>
                </a:cubicBezTo>
                <a:cubicBezTo>
                  <a:pt x="7965" y="11340"/>
                  <a:pt x="7695" y="11475"/>
                  <a:pt x="7560" y="11475"/>
                </a:cubicBezTo>
                <a:cubicBezTo>
                  <a:pt x="7425" y="11475"/>
                  <a:pt x="7155" y="11340"/>
                  <a:pt x="7155" y="11205"/>
                </a:cubicBezTo>
                <a:cubicBezTo>
                  <a:pt x="7155" y="10935"/>
                  <a:pt x="7425" y="10800"/>
                  <a:pt x="7560" y="10800"/>
                </a:cubicBezTo>
                <a:close/>
                <a:moveTo>
                  <a:pt x="7560" y="12285"/>
                </a:moveTo>
                <a:cubicBezTo>
                  <a:pt x="7695" y="12285"/>
                  <a:pt x="7965" y="12420"/>
                  <a:pt x="7965" y="12555"/>
                </a:cubicBezTo>
                <a:cubicBezTo>
                  <a:pt x="7965" y="12825"/>
                  <a:pt x="7695" y="12960"/>
                  <a:pt x="7560" y="12960"/>
                </a:cubicBezTo>
                <a:cubicBezTo>
                  <a:pt x="7425" y="12960"/>
                  <a:pt x="7155" y="12825"/>
                  <a:pt x="7155" y="12555"/>
                </a:cubicBezTo>
                <a:cubicBezTo>
                  <a:pt x="7155" y="12420"/>
                  <a:pt x="7425" y="12285"/>
                  <a:pt x="7560" y="12285"/>
                </a:cubicBezTo>
                <a:close/>
                <a:moveTo>
                  <a:pt x="10395" y="6885"/>
                </a:moveTo>
                <a:cubicBezTo>
                  <a:pt x="10395" y="9045"/>
                  <a:pt x="10395" y="9045"/>
                  <a:pt x="10395" y="9045"/>
                </a:cubicBezTo>
                <a:cubicBezTo>
                  <a:pt x="9045" y="9045"/>
                  <a:pt x="9045" y="9045"/>
                  <a:pt x="9045" y="9045"/>
                </a:cubicBezTo>
                <a:cubicBezTo>
                  <a:pt x="9045" y="5400"/>
                  <a:pt x="9045" y="5400"/>
                  <a:pt x="9045" y="5400"/>
                </a:cubicBezTo>
                <a:cubicBezTo>
                  <a:pt x="6075" y="5400"/>
                  <a:pt x="6075" y="5400"/>
                  <a:pt x="6075" y="5400"/>
                </a:cubicBezTo>
                <a:cubicBezTo>
                  <a:pt x="6075" y="7560"/>
                  <a:pt x="6075" y="7560"/>
                  <a:pt x="6075" y="7560"/>
                </a:cubicBezTo>
                <a:cubicBezTo>
                  <a:pt x="3915" y="7560"/>
                  <a:pt x="3915" y="7560"/>
                  <a:pt x="3915" y="7560"/>
                </a:cubicBezTo>
                <a:cubicBezTo>
                  <a:pt x="3915" y="13365"/>
                  <a:pt x="3915" y="13365"/>
                  <a:pt x="3915" y="13365"/>
                </a:cubicBezTo>
                <a:cubicBezTo>
                  <a:pt x="2835" y="13365"/>
                  <a:pt x="2835" y="13365"/>
                  <a:pt x="2835" y="13365"/>
                </a:cubicBezTo>
                <a:cubicBezTo>
                  <a:pt x="2700" y="13365"/>
                  <a:pt x="2565" y="13500"/>
                  <a:pt x="2565" y="13635"/>
                </a:cubicBezTo>
                <a:cubicBezTo>
                  <a:pt x="2565" y="13905"/>
                  <a:pt x="2700" y="14040"/>
                  <a:pt x="2835" y="14040"/>
                </a:cubicBezTo>
                <a:cubicBezTo>
                  <a:pt x="3915" y="14040"/>
                  <a:pt x="3915" y="14040"/>
                  <a:pt x="3915" y="14040"/>
                </a:cubicBezTo>
                <a:cubicBezTo>
                  <a:pt x="6075" y="14040"/>
                  <a:pt x="6075" y="14040"/>
                  <a:pt x="6075" y="14040"/>
                </a:cubicBezTo>
                <a:cubicBezTo>
                  <a:pt x="6885" y="14040"/>
                  <a:pt x="6885" y="14040"/>
                  <a:pt x="6885" y="14040"/>
                </a:cubicBezTo>
                <a:cubicBezTo>
                  <a:pt x="8235" y="14040"/>
                  <a:pt x="8235" y="14040"/>
                  <a:pt x="8235" y="14040"/>
                </a:cubicBezTo>
                <a:cubicBezTo>
                  <a:pt x="9045" y="14040"/>
                  <a:pt x="9045" y="14040"/>
                  <a:pt x="9045" y="14040"/>
                </a:cubicBezTo>
                <a:cubicBezTo>
                  <a:pt x="10395" y="14040"/>
                  <a:pt x="10395" y="14040"/>
                  <a:pt x="10395" y="14040"/>
                </a:cubicBezTo>
                <a:cubicBezTo>
                  <a:pt x="11205" y="14040"/>
                  <a:pt x="11205" y="14040"/>
                  <a:pt x="11205" y="14040"/>
                </a:cubicBezTo>
                <a:cubicBezTo>
                  <a:pt x="12555" y="14040"/>
                  <a:pt x="12555" y="14040"/>
                  <a:pt x="12555" y="14040"/>
                </a:cubicBezTo>
                <a:cubicBezTo>
                  <a:pt x="13365" y="14040"/>
                  <a:pt x="13365" y="14040"/>
                  <a:pt x="13365" y="14040"/>
                </a:cubicBezTo>
                <a:cubicBezTo>
                  <a:pt x="14715" y="14040"/>
                  <a:pt x="14715" y="14040"/>
                  <a:pt x="14715" y="14040"/>
                </a:cubicBezTo>
                <a:cubicBezTo>
                  <a:pt x="15525" y="14040"/>
                  <a:pt x="15525" y="14040"/>
                  <a:pt x="15525" y="14040"/>
                </a:cubicBezTo>
                <a:cubicBezTo>
                  <a:pt x="17685" y="14040"/>
                  <a:pt x="17685" y="14040"/>
                  <a:pt x="17685" y="14040"/>
                </a:cubicBezTo>
                <a:cubicBezTo>
                  <a:pt x="18765" y="14040"/>
                  <a:pt x="18765" y="14040"/>
                  <a:pt x="18765" y="14040"/>
                </a:cubicBezTo>
                <a:cubicBezTo>
                  <a:pt x="18900" y="14040"/>
                  <a:pt x="19035" y="13905"/>
                  <a:pt x="19035" y="13635"/>
                </a:cubicBezTo>
                <a:cubicBezTo>
                  <a:pt x="19035" y="13500"/>
                  <a:pt x="18900" y="13365"/>
                  <a:pt x="18765" y="13365"/>
                </a:cubicBezTo>
                <a:cubicBezTo>
                  <a:pt x="17685" y="13365"/>
                  <a:pt x="17685" y="13365"/>
                  <a:pt x="17685" y="13365"/>
                </a:cubicBezTo>
                <a:cubicBezTo>
                  <a:pt x="17685" y="5400"/>
                  <a:pt x="17685" y="5400"/>
                  <a:pt x="17685" y="5400"/>
                </a:cubicBezTo>
                <a:cubicBezTo>
                  <a:pt x="15525" y="5400"/>
                  <a:pt x="15525" y="5400"/>
                  <a:pt x="15525" y="5400"/>
                </a:cubicBezTo>
                <a:cubicBezTo>
                  <a:pt x="15525" y="4320"/>
                  <a:pt x="15525" y="4320"/>
                  <a:pt x="15525" y="4320"/>
                </a:cubicBezTo>
                <a:cubicBezTo>
                  <a:pt x="12555" y="4320"/>
                  <a:pt x="12555" y="4320"/>
                  <a:pt x="12555" y="4320"/>
                </a:cubicBezTo>
                <a:cubicBezTo>
                  <a:pt x="12555" y="6885"/>
                  <a:pt x="12555" y="6885"/>
                  <a:pt x="12555" y="6885"/>
                </a:cubicBezTo>
                <a:lnTo>
                  <a:pt x="10395" y="6885"/>
                </a:lnTo>
                <a:close/>
                <a:moveTo>
                  <a:pt x="4725" y="13365"/>
                </a:moveTo>
                <a:cubicBezTo>
                  <a:pt x="4725" y="8235"/>
                  <a:pt x="4725" y="8235"/>
                  <a:pt x="4725" y="8235"/>
                </a:cubicBezTo>
                <a:cubicBezTo>
                  <a:pt x="6075" y="8235"/>
                  <a:pt x="6075" y="8235"/>
                  <a:pt x="6075" y="8235"/>
                </a:cubicBezTo>
                <a:cubicBezTo>
                  <a:pt x="6075" y="13365"/>
                  <a:pt x="6075" y="13365"/>
                  <a:pt x="6075" y="13365"/>
                </a:cubicBezTo>
                <a:lnTo>
                  <a:pt x="4725" y="13365"/>
                </a:lnTo>
                <a:close/>
                <a:moveTo>
                  <a:pt x="7155" y="13365"/>
                </a:moveTo>
                <a:cubicBezTo>
                  <a:pt x="7155" y="13095"/>
                  <a:pt x="7020" y="12960"/>
                  <a:pt x="6885" y="12960"/>
                </a:cubicBezTo>
                <a:cubicBezTo>
                  <a:pt x="6885" y="12285"/>
                  <a:pt x="6885" y="12285"/>
                  <a:pt x="6885" y="12285"/>
                </a:cubicBezTo>
                <a:cubicBezTo>
                  <a:pt x="7020" y="12285"/>
                  <a:pt x="7155" y="12015"/>
                  <a:pt x="7155" y="11880"/>
                </a:cubicBezTo>
                <a:cubicBezTo>
                  <a:pt x="7155" y="11745"/>
                  <a:pt x="7020" y="11475"/>
                  <a:pt x="6885" y="11475"/>
                </a:cubicBezTo>
                <a:cubicBezTo>
                  <a:pt x="6885" y="10800"/>
                  <a:pt x="6885" y="10800"/>
                  <a:pt x="6885" y="10800"/>
                </a:cubicBezTo>
                <a:cubicBezTo>
                  <a:pt x="7020" y="10800"/>
                  <a:pt x="7155" y="10665"/>
                  <a:pt x="7155" y="10395"/>
                </a:cubicBezTo>
                <a:cubicBezTo>
                  <a:pt x="7155" y="10260"/>
                  <a:pt x="7020" y="10125"/>
                  <a:pt x="6885" y="10125"/>
                </a:cubicBezTo>
                <a:cubicBezTo>
                  <a:pt x="6885" y="9315"/>
                  <a:pt x="6885" y="9315"/>
                  <a:pt x="6885" y="9315"/>
                </a:cubicBezTo>
                <a:cubicBezTo>
                  <a:pt x="7020" y="9315"/>
                  <a:pt x="7155" y="9180"/>
                  <a:pt x="7155" y="9045"/>
                </a:cubicBezTo>
                <a:cubicBezTo>
                  <a:pt x="7155" y="8775"/>
                  <a:pt x="7020" y="8640"/>
                  <a:pt x="6885" y="8640"/>
                </a:cubicBezTo>
                <a:cubicBezTo>
                  <a:pt x="6885" y="7965"/>
                  <a:pt x="6885" y="7965"/>
                  <a:pt x="6885" y="7965"/>
                </a:cubicBezTo>
                <a:cubicBezTo>
                  <a:pt x="7020" y="7965"/>
                  <a:pt x="7155" y="7695"/>
                  <a:pt x="7155" y="7560"/>
                </a:cubicBezTo>
                <a:cubicBezTo>
                  <a:pt x="7155" y="7425"/>
                  <a:pt x="7020" y="7155"/>
                  <a:pt x="6885" y="7155"/>
                </a:cubicBezTo>
                <a:cubicBezTo>
                  <a:pt x="6885" y="6480"/>
                  <a:pt x="6885" y="6480"/>
                  <a:pt x="6885" y="6480"/>
                </a:cubicBezTo>
                <a:cubicBezTo>
                  <a:pt x="7020" y="6480"/>
                  <a:pt x="7155" y="6345"/>
                  <a:pt x="7155" y="6075"/>
                </a:cubicBezTo>
                <a:cubicBezTo>
                  <a:pt x="7965" y="6075"/>
                  <a:pt x="7965" y="6075"/>
                  <a:pt x="7965" y="6075"/>
                </a:cubicBezTo>
                <a:cubicBezTo>
                  <a:pt x="7965" y="6345"/>
                  <a:pt x="8100" y="6480"/>
                  <a:pt x="8235" y="6480"/>
                </a:cubicBezTo>
                <a:cubicBezTo>
                  <a:pt x="8235" y="7155"/>
                  <a:pt x="8235" y="7155"/>
                  <a:pt x="8235" y="7155"/>
                </a:cubicBezTo>
                <a:cubicBezTo>
                  <a:pt x="8100" y="7155"/>
                  <a:pt x="7965" y="7425"/>
                  <a:pt x="7965" y="7560"/>
                </a:cubicBezTo>
                <a:cubicBezTo>
                  <a:pt x="7965" y="7695"/>
                  <a:pt x="8100" y="7965"/>
                  <a:pt x="8235" y="7965"/>
                </a:cubicBezTo>
                <a:cubicBezTo>
                  <a:pt x="8235" y="8640"/>
                  <a:pt x="8235" y="8640"/>
                  <a:pt x="8235" y="8640"/>
                </a:cubicBezTo>
                <a:cubicBezTo>
                  <a:pt x="8100" y="8640"/>
                  <a:pt x="7965" y="8775"/>
                  <a:pt x="7965" y="9045"/>
                </a:cubicBezTo>
                <a:cubicBezTo>
                  <a:pt x="7965" y="9180"/>
                  <a:pt x="8100" y="9315"/>
                  <a:pt x="8235" y="9315"/>
                </a:cubicBezTo>
                <a:cubicBezTo>
                  <a:pt x="8235" y="10125"/>
                  <a:pt x="8235" y="10125"/>
                  <a:pt x="8235" y="10125"/>
                </a:cubicBezTo>
                <a:cubicBezTo>
                  <a:pt x="8100" y="10125"/>
                  <a:pt x="7965" y="10260"/>
                  <a:pt x="7965" y="10395"/>
                </a:cubicBezTo>
                <a:cubicBezTo>
                  <a:pt x="7965" y="10665"/>
                  <a:pt x="8100" y="10800"/>
                  <a:pt x="8235" y="10800"/>
                </a:cubicBezTo>
                <a:cubicBezTo>
                  <a:pt x="8235" y="11475"/>
                  <a:pt x="8235" y="11475"/>
                  <a:pt x="8235" y="11475"/>
                </a:cubicBezTo>
                <a:cubicBezTo>
                  <a:pt x="8100" y="11475"/>
                  <a:pt x="7965" y="11745"/>
                  <a:pt x="7965" y="11880"/>
                </a:cubicBezTo>
                <a:cubicBezTo>
                  <a:pt x="7965" y="12015"/>
                  <a:pt x="8100" y="12285"/>
                  <a:pt x="8235" y="12285"/>
                </a:cubicBezTo>
                <a:cubicBezTo>
                  <a:pt x="8235" y="12960"/>
                  <a:pt x="8235" y="12960"/>
                  <a:pt x="8235" y="12960"/>
                </a:cubicBezTo>
                <a:cubicBezTo>
                  <a:pt x="8100" y="12960"/>
                  <a:pt x="7965" y="13095"/>
                  <a:pt x="7965" y="13365"/>
                </a:cubicBezTo>
                <a:lnTo>
                  <a:pt x="7155" y="13365"/>
                </a:lnTo>
                <a:close/>
                <a:moveTo>
                  <a:pt x="9045" y="13365"/>
                </a:moveTo>
                <a:cubicBezTo>
                  <a:pt x="9045" y="9720"/>
                  <a:pt x="9045" y="9720"/>
                  <a:pt x="9045" y="9720"/>
                </a:cubicBezTo>
                <a:cubicBezTo>
                  <a:pt x="10395" y="9720"/>
                  <a:pt x="10395" y="9720"/>
                  <a:pt x="10395" y="9720"/>
                </a:cubicBezTo>
                <a:cubicBezTo>
                  <a:pt x="10395" y="13365"/>
                  <a:pt x="10395" y="13365"/>
                  <a:pt x="10395" y="13365"/>
                </a:cubicBezTo>
                <a:lnTo>
                  <a:pt x="9045" y="13365"/>
                </a:lnTo>
                <a:close/>
                <a:moveTo>
                  <a:pt x="11205" y="13365"/>
                </a:moveTo>
                <a:cubicBezTo>
                  <a:pt x="11205" y="9045"/>
                  <a:pt x="11205" y="9045"/>
                  <a:pt x="11205" y="9045"/>
                </a:cubicBezTo>
                <a:cubicBezTo>
                  <a:pt x="11205" y="7560"/>
                  <a:pt x="11205" y="7560"/>
                  <a:pt x="11205" y="7560"/>
                </a:cubicBezTo>
                <a:cubicBezTo>
                  <a:pt x="12555" y="7560"/>
                  <a:pt x="12555" y="7560"/>
                  <a:pt x="12555" y="7560"/>
                </a:cubicBezTo>
                <a:cubicBezTo>
                  <a:pt x="12555" y="13365"/>
                  <a:pt x="12555" y="13365"/>
                  <a:pt x="12555" y="13365"/>
                </a:cubicBezTo>
                <a:lnTo>
                  <a:pt x="11205" y="13365"/>
                </a:lnTo>
                <a:close/>
                <a:moveTo>
                  <a:pt x="16875" y="6075"/>
                </a:moveTo>
                <a:cubicBezTo>
                  <a:pt x="16875" y="13365"/>
                  <a:pt x="16875" y="13365"/>
                  <a:pt x="16875" y="13365"/>
                </a:cubicBezTo>
                <a:cubicBezTo>
                  <a:pt x="15525" y="13365"/>
                  <a:pt x="15525" y="13365"/>
                  <a:pt x="15525" y="13365"/>
                </a:cubicBezTo>
                <a:cubicBezTo>
                  <a:pt x="15525" y="6075"/>
                  <a:pt x="15525" y="6075"/>
                  <a:pt x="15525" y="6075"/>
                </a:cubicBezTo>
                <a:lnTo>
                  <a:pt x="16875" y="6075"/>
                </a:lnTo>
                <a:close/>
                <a:moveTo>
                  <a:pt x="13365" y="4995"/>
                </a:moveTo>
                <a:cubicBezTo>
                  <a:pt x="14715" y="4995"/>
                  <a:pt x="14715" y="4995"/>
                  <a:pt x="14715" y="4995"/>
                </a:cubicBezTo>
                <a:cubicBezTo>
                  <a:pt x="14715" y="5400"/>
                  <a:pt x="14715" y="5400"/>
                  <a:pt x="14715" y="5400"/>
                </a:cubicBezTo>
                <a:cubicBezTo>
                  <a:pt x="14715" y="13365"/>
                  <a:pt x="14715" y="13365"/>
                  <a:pt x="14715" y="13365"/>
                </a:cubicBezTo>
                <a:cubicBezTo>
                  <a:pt x="13365" y="13365"/>
                  <a:pt x="13365" y="13365"/>
                  <a:pt x="13365" y="13365"/>
                </a:cubicBezTo>
                <a:cubicBezTo>
                  <a:pt x="13365" y="6885"/>
                  <a:pt x="13365" y="6885"/>
                  <a:pt x="13365" y="6885"/>
                </a:cubicBezTo>
                <a:lnTo>
                  <a:pt x="13365" y="4995"/>
                </a:lnTo>
                <a:close/>
                <a:moveTo>
                  <a:pt x="21600" y="1485"/>
                </a:moveTo>
                <a:cubicBezTo>
                  <a:pt x="11205" y="1485"/>
                  <a:pt x="1120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9990" y="16605"/>
                  <a:pt x="9990" y="16605"/>
                  <a:pt x="9990" y="1660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5400" y="21060"/>
                  <a:pt x="5400" y="21330"/>
                  <a:pt x="5535" y="21465"/>
                </a:cubicBezTo>
                <a:cubicBezTo>
                  <a:pt x="5535" y="21600"/>
                  <a:pt x="5670" y="21600"/>
                  <a:pt x="5805" y="21600"/>
                </a:cubicBezTo>
                <a:cubicBezTo>
                  <a:pt x="5805" y="21600"/>
                  <a:pt x="5940" y="21600"/>
                  <a:pt x="6075" y="21465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20520"/>
                  <a:pt x="10395" y="20520"/>
                  <a:pt x="10395" y="20520"/>
                </a:cubicBezTo>
                <a:cubicBezTo>
                  <a:pt x="10395" y="20655"/>
                  <a:pt x="10665" y="20925"/>
                  <a:pt x="10800" y="20925"/>
                </a:cubicBezTo>
                <a:cubicBezTo>
                  <a:pt x="10935" y="20925"/>
                  <a:pt x="11205" y="20655"/>
                  <a:pt x="11205" y="20520"/>
                </a:cubicBezTo>
                <a:cubicBezTo>
                  <a:pt x="11205" y="17010"/>
                  <a:pt x="11205" y="17010"/>
                  <a:pt x="11205" y="17010"/>
                </a:cubicBezTo>
                <a:cubicBezTo>
                  <a:pt x="15525" y="21465"/>
                  <a:pt x="15525" y="21465"/>
                  <a:pt x="15525" y="21465"/>
                </a:cubicBezTo>
                <a:cubicBezTo>
                  <a:pt x="15660" y="21600"/>
                  <a:pt x="15795" y="21600"/>
                  <a:pt x="15795" y="21600"/>
                </a:cubicBezTo>
                <a:cubicBezTo>
                  <a:pt x="15930" y="21600"/>
                  <a:pt x="16065" y="21600"/>
                  <a:pt x="16065" y="21465"/>
                </a:cubicBezTo>
                <a:cubicBezTo>
                  <a:pt x="16200" y="21330"/>
                  <a:pt x="16200" y="21060"/>
                  <a:pt x="16065" y="20925"/>
                </a:cubicBezTo>
                <a:cubicBezTo>
                  <a:pt x="11610" y="16605"/>
                  <a:pt x="11610" y="16605"/>
                  <a:pt x="11610" y="16605"/>
                </a:cubicBezTo>
                <a:cubicBezTo>
                  <a:pt x="21600" y="16605"/>
                  <a:pt x="21600" y="16605"/>
                  <a:pt x="21600" y="16605"/>
                </a:cubicBezTo>
                <a:lnTo>
                  <a:pt x="21600" y="1485"/>
                </a:lnTo>
                <a:close/>
                <a:moveTo>
                  <a:pt x="20925" y="15795"/>
                </a:moveTo>
                <a:cubicBezTo>
                  <a:pt x="675" y="15795"/>
                  <a:pt x="675" y="15795"/>
                  <a:pt x="675" y="15795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20925" y="2160"/>
                  <a:pt x="20925" y="2160"/>
                  <a:pt x="20925" y="2160"/>
                </a:cubicBezTo>
                <a:lnTo>
                  <a:pt x="20925" y="157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62" name="Freeform 1103"/>
          <p:cNvSpPr/>
          <p:nvPr/>
        </p:nvSpPr>
        <p:spPr>
          <a:xfrm>
            <a:off x="7842250" y="19494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8235"/>
                </a:moveTo>
                <a:cubicBezTo>
                  <a:pt x="19845" y="5535"/>
                  <a:pt x="17550" y="3240"/>
                  <a:pt x="14715" y="3240"/>
                </a:cubicBezTo>
                <a:cubicBezTo>
                  <a:pt x="14445" y="3240"/>
                  <a:pt x="14445" y="3240"/>
                  <a:pt x="14445" y="3240"/>
                </a:cubicBezTo>
                <a:cubicBezTo>
                  <a:pt x="14445" y="8640"/>
                  <a:pt x="14445" y="8640"/>
                  <a:pt x="14445" y="8640"/>
                </a:cubicBezTo>
                <a:cubicBezTo>
                  <a:pt x="19845" y="8640"/>
                  <a:pt x="19845" y="8640"/>
                  <a:pt x="19845" y="8640"/>
                </a:cubicBezTo>
                <a:lnTo>
                  <a:pt x="19845" y="8235"/>
                </a:lnTo>
                <a:close/>
                <a:moveTo>
                  <a:pt x="15120" y="7965"/>
                </a:moveTo>
                <a:cubicBezTo>
                  <a:pt x="15120" y="3915"/>
                  <a:pt x="15120" y="3915"/>
                  <a:pt x="15120" y="3915"/>
                </a:cubicBezTo>
                <a:cubicBezTo>
                  <a:pt x="17280" y="4185"/>
                  <a:pt x="18900" y="5805"/>
                  <a:pt x="19035" y="7965"/>
                </a:cubicBezTo>
                <a:lnTo>
                  <a:pt x="15120" y="7965"/>
                </a:lnTo>
                <a:close/>
                <a:moveTo>
                  <a:pt x="8640" y="9315"/>
                </a:moveTo>
                <a:cubicBezTo>
                  <a:pt x="8640" y="9855"/>
                  <a:pt x="8775" y="10395"/>
                  <a:pt x="8910" y="10800"/>
                </a:cubicBezTo>
                <a:cubicBezTo>
                  <a:pt x="7020" y="10800"/>
                  <a:pt x="7020" y="10800"/>
                  <a:pt x="7020" y="10800"/>
                </a:cubicBezTo>
                <a:cubicBezTo>
                  <a:pt x="5400" y="7695"/>
                  <a:pt x="5400" y="7695"/>
                  <a:pt x="5400" y="7695"/>
                </a:cubicBezTo>
                <a:cubicBezTo>
                  <a:pt x="5400" y="7695"/>
                  <a:pt x="5400" y="7695"/>
                  <a:pt x="5265" y="7695"/>
                </a:cubicBezTo>
                <a:cubicBezTo>
                  <a:pt x="5265" y="7695"/>
                  <a:pt x="5265" y="7695"/>
                  <a:pt x="5265" y="7695"/>
                </a:cubicBezTo>
                <a:cubicBezTo>
                  <a:pt x="5265" y="7695"/>
                  <a:pt x="5265" y="7560"/>
                  <a:pt x="5265" y="7560"/>
                </a:cubicBezTo>
                <a:cubicBezTo>
                  <a:pt x="5265" y="7560"/>
                  <a:pt x="5130" y="7560"/>
                  <a:pt x="5130" y="7560"/>
                </a:cubicBezTo>
                <a:cubicBezTo>
                  <a:pt x="5130" y="7560"/>
                  <a:pt x="5130" y="7560"/>
                  <a:pt x="5130" y="7560"/>
                </a:cubicBezTo>
                <a:cubicBezTo>
                  <a:pt x="5130" y="7560"/>
                  <a:pt x="4995" y="7560"/>
                  <a:pt x="4995" y="7560"/>
                </a:cubicBezTo>
                <a:cubicBezTo>
                  <a:pt x="2160" y="7560"/>
                  <a:pt x="2160" y="7560"/>
                  <a:pt x="2160" y="7560"/>
                </a:cubicBezTo>
                <a:cubicBezTo>
                  <a:pt x="2025" y="7560"/>
                  <a:pt x="1755" y="7695"/>
                  <a:pt x="1755" y="7965"/>
                </a:cubicBezTo>
                <a:cubicBezTo>
                  <a:pt x="1755" y="8100"/>
                  <a:pt x="2025" y="8235"/>
                  <a:pt x="2160" y="8235"/>
                </a:cubicBezTo>
                <a:cubicBezTo>
                  <a:pt x="4860" y="8235"/>
                  <a:pt x="4860" y="8235"/>
                  <a:pt x="4860" y="8235"/>
                </a:cubicBezTo>
                <a:cubicBezTo>
                  <a:pt x="6480" y="11340"/>
                  <a:pt x="6480" y="11340"/>
                  <a:pt x="6480" y="11340"/>
                </a:cubicBezTo>
                <a:cubicBezTo>
                  <a:pt x="6480" y="11340"/>
                  <a:pt x="6615" y="11340"/>
                  <a:pt x="6615" y="11475"/>
                </a:cubicBezTo>
                <a:cubicBezTo>
                  <a:pt x="6615" y="11475"/>
                  <a:pt x="6615" y="11475"/>
                  <a:pt x="6615" y="11475"/>
                </a:cubicBezTo>
                <a:cubicBezTo>
                  <a:pt x="6615" y="11475"/>
                  <a:pt x="6615" y="11475"/>
                  <a:pt x="6750" y="11475"/>
                </a:cubicBezTo>
                <a:cubicBezTo>
                  <a:pt x="6750" y="11475"/>
                  <a:pt x="6750" y="11475"/>
                  <a:pt x="6750" y="11475"/>
                </a:cubicBezTo>
                <a:cubicBezTo>
                  <a:pt x="6750" y="11475"/>
                  <a:pt x="6750" y="11475"/>
                  <a:pt x="6885" y="11475"/>
                </a:cubicBezTo>
                <a:cubicBezTo>
                  <a:pt x="6885" y="11475"/>
                  <a:pt x="6885" y="11475"/>
                  <a:pt x="6885" y="11475"/>
                </a:cubicBezTo>
                <a:cubicBezTo>
                  <a:pt x="9180" y="11475"/>
                  <a:pt x="9180" y="11475"/>
                  <a:pt x="9180" y="11475"/>
                </a:cubicBezTo>
                <a:cubicBezTo>
                  <a:pt x="9990" y="13230"/>
                  <a:pt x="11610" y="14445"/>
                  <a:pt x="13635" y="14445"/>
                </a:cubicBezTo>
                <a:cubicBezTo>
                  <a:pt x="16470" y="14445"/>
                  <a:pt x="18765" y="12150"/>
                  <a:pt x="18765" y="9315"/>
                </a:cubicBezTo>
                <a:cubicBezTo>
                  <a:pt x="18765" y="9045"/>
                  <a:pt x="18765" y="9045"/>
                  <a:pt x="18765" y="9045"/>
                </a:cubicBezTo>
                <a:cubicBezTo>
                  <a:pt x="14040" y="9045"/>
                  <a:pt x="14040" y="9045"/>
                  <a:pt x="14040" y="9045"/>
                </a:cubicBezTo>
                <a:cubicBezTo>
                  <a:pt x="14040" y="4320"/>
                  <a:pt x="14040" y="4320"/>
                  <a:pt x="14040" y="4320"/>
                </a:cubicBezTo>
                <a:cubicBezTo>
                  <a:pt x="13635" y="4320"/>
                  <a:pt x="13635" y="4320"/>
                  <a:pt x="13635" y="4320"/>
                </a:cubicBezTo>
                <a:cubicBezTo>
                  <a:pt x="10935" y="4320"/>
                  <a:pt x="8640" y="6615"/>
                  <a:pt x="8640" y="9315"/>
                </a:cubicBezTo>
                <a:close/>
                <a:moveTo>
                  <a:pt x="13365" y="5130"/>
                </a:moveTo>
                <a:cubicBezTo>
                  <a:pt x="13365" y="9720"/>
                  <a:pt x="13365" y="9720"/>
                  <a:pt x="13365" y="9720"/>
                </a:cubicBezTo>
                <a:cubicBezTo>
                  <a:pt x="17955" y="9720"/>
                  <a:pt x="17955" y="9720"/>
                  <a:pt x="17955" y="9720"/>
                </a:cubicBezTo>
                <a:cubicBezTo>
                  <a:pt x="17820" y="11880"/>
                  <a:pt x="15930" y="13635"/>
                  <a:pt x="13635" y="13635"/>
                </a:cubicBezTo>
                <a:cubicBezTo>
                  <a:pt x="12015" y="13635"/>
                  <a:pt x="10665" y="12825"/>
                  <a:pt x="9990" y="11475"/>
                </a:cubicBezTo>
                <a:cubicBezTo>
                  <a:pt x="11205" y="11475"/>
                  <a:pt x="11205" y="11475"/>
                  <a:pt x="11205" y="11475"/>
                </a:cubicBezTo>
                <a:cubicBezTo>
                  <a:pt x="11340" y="11475"/>
                  <a:pt x="11475" y="11340"/>
                  <a:pt x="11475" y="11205"/>
                </a:cubicBezTo>
                <a:cubicBezTo>
                  <a:pt x="11475" y="10935"/>
                  <a:pt x="11340" y="10800"/>
                  <a:pt x="11205" y="10800"/>
                </a:cubicBezTo>
                <a:cubicBezTo>
                  <a:pt x="9585" y="10800"/>
                  <a:pt x="9585" y="10800"/>
                  <a:pt x="9585" y="10800"/>
                </a:cubicBezTo>
                <a:cubicBezTo>
                  <a:pt x="9450" y="10395"/>
                  <a:pt x="9315" y="9855"/>
                  <a:pt x="9315" y="9315"/>
                </a:cubicBezTo>
                <a:cubicBezTo>
                  <a:pt x="9315" y="7155"/>
                  <a:pt x="11070" y="5265"/>
                  <a:pt x="13365" y="5130"/>
                </a:cubicBezTo>
                <a:close/>
                <a:moveTo>
                  <a:pt x="21600" y="1485"/>
                </a:moveTo>
                <a:cubicBezTo>
                  <a:pt x="11205" y="1485"/>
                  <a:pt x="1120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9990" y="16605"/>
                  <a:pt x="9990" y="16605"/>
                  <a:pt x="9990" y="1660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5400" y="21060"/>
                  <a:pt x="5400" y="21330"/>
                  <a:pt x="5535" y="21465"/>
                </a:cubicBezTo>
                <a:cubicBezTo>
                  <a:pt x="5535" y="21600"/>
                  <a:pt x="5670" y="21600"/>
                  <a:pt x="5805" y="21600"/>
                </a:cubicBezTo>
                <a:cubicBezTo>
                  <a:pt x="5805" y="21600"/>
                  <a:pt x="5940" y="21600"/>
                  <a:pt x="6075" y="21465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20520"/>
                  <a:pt x="10395" y="20520"/>
                  <a:pt x="10395" y="20520"/>
                </a:cubicBezTo>
                <a:cubicBezTo>
                  <a:pt x="10395" y="20655"/>
                  <a:pt x="10665" y="20925"/>
                  <a:pt x="10800" y="20925"/>
                </a:cubicBezTo>
                <a:cubicBezTo>
                  <a:pt x="10935" y="20925"/>
                  <a:pt x="11205" y="20655"/>
                  <a:pt x="11205" y="20520"/>
                </a:cubicBezTo>
                <a:cubicBezTo>
                  <a:pt x="11205" y="17010"/>
                  <a:pt x="11205" y="17010"/>
                  <a:pt x="11205" y="17010"/>
                </a:cubicBezTo>
                <a:cubicBezTo>
                  <a:pt x="15525" y="21465"/>
                  <a:pt x="15525" y="21465"/>
                  <a:pt x="15525" y="21465"/>
                </a:cubicBezTo>
                <a:cubicBezTo>
                  <a:pt x="15660" y="21600"/>
                  <a:pt x="15795" y="21600"/>
                  <a:pt x="15795" y="21600"/>
                </a:cubicBezTo>
                <a:cubicBezTo>
                  <a:pt x="15930" y="21600"/>
                  <a:pt x="16065" y="21600"/>
                  <a:pt x="16065" y="21465"/>
                </a:cubicBezTo>
                <a:cubicBezTo>
                  <a:pt x="16200" y="21330"/>
                  <a:pt x="16200" y="21060"/>
                  <a:pt x="16065" y="20925"/>
                </a:cubicBezTo>
                <a:cubicBezTo>
                  <a:pt x="11610" y="16605"/>
                  <a:pt x="11610" y="16605"/>
                  <a:pt x="11610" y="16605"/>
                </a:cubicBezTo>
                <a:cubicBezTo>
                  <a:pt x="21600" y="16605"/>
                  <a:pt x="21600" y="16605"/>
                  <a:pt x="21600" y="16605"/>
                </a:cubicBezTo>
                <a:lnTo>
                  <a:pt x="21600" y="1485"/>
                </a:lnTo>
                <a:close/>
                <a:moveTo>
                  <a:pt x="20925" y="15795"/>
                </a:moveTo>
                <a:cubicBezTo>
                  <a:pt x="675" y="15795"/>
                  <a:pt x="675" y="15795"/>
                  <a:pt x="675" y="15795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20925" y="2160"/>
                  <a:pt x="20925" y="2160"/>
                  <a:pt x="20925" y="2160"/>
                </a:cubicBezTo>
                <a:lnTo>
                  <a:pt x="20925" y="15795"/>
                </a:lnTo>
                <a:close/>
                <a:moveTo>
                  <a:pt x="2835" y="6885"/>
                </a:moveTo>
                <a:cubicBezTo>
                  <a:pt x="3105" y="6885"/>
                  <a:pt x="3240" y="6615"/>
                  <a:pt x="3240" y="6480"/>
                </a:cubicBezTo>
                <a:cubicBezTo>
                  <a:pt x="3240" y="4995"/>
                  <a:pt x="3240" y="4995"/>
                  <a:pt x="3240" y="4995"/>
                </a:cubicBezTo>
                <a:cubicBezTo>
                  <a:pt x="3240" y="4860"/>
                  <a:pt x="3105" y="4725"/>
                  <a:pt x="2835" y="4725"/>
                </a:cubicBezTo>
                <a:cubicBezTo>
                  <a:pt x="2700" y="4725"/>
                  <a:pt x="2565" y="4860"/>
                  <a:pt x="2565" y="4995"/>
                </a:cubicBezTo>
                <a:cubicBezTo>
                  <a:pt x="2565" y="6480"/>
                  <a:pt x="2565" y="6480"/>
                  <a:pt x="2565" y="6480"/>
                </a:cubicBezTo>
                <a:cubicBezTo>
                  <a:pt x="2565" y="6615"/>
                  <a:pt x="2700" y="6885"/>
                  <a:pt x="2835" y="6885"/>
                </a:cubicBezTo>
                <a:close/>
                <a:moveTo>
                  <a:pt x="3915" y="6885"/>
                </a:moveTo>
                <a:cubicBezTo>
                  <a:pt x="4185" y="6885"/>
                  <a:pt x="4320" y="6615"/>
                  <a:pt x="4320" y="6480"/>
                </a:cubicBezTo>
                <a:cubicBezTo>
                  <a:pt x="4320" y="4995"/>
                  <a:pt x="4320" y="4995"/>
                  <a:pt x="4320" y="4995"/>
                </a:cubicBezTo>
                <a:cubicBezTo>
                  <a:pt x="4320" y="4860"/>
                  <a:pt x="4185" y="4725"/>
                  <a:pt x="3915" y="4725"/>
                </a:cubicBezTo>
                <a:cubicBezTo>
                  <a:pt x="3780" y="4725"/>
                  <a:pt x="3645" y="4860"/>
                  <a:pt x="3645" y="4995"/>
                </a:cubicBezTo>
                <a:cubicBezTo>
                  <a:pt x="3645" y="6480"/>
                  <a:pt x="3645" y="6480"/>
                  <a:pt x="3645" y="6480"/>
                </a:cubicBezTo>
                <a:cubicBezTo>
                  <a:pt x="3645" y="6615"/>
                  <a:pt x="3780" y="6885"/>
                  <a:pt x="3915" y="68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63" name="Freeform 1104"/>
          <p:cNvSpPr/>
          <p:nvPr/>
        </p:nvSpPr>
        <p:spPr>
          <a:xfrm>
            <a:off x="7842250" y="31940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85"/>
                </a:moveTo>
                <a:cubicBezTo>
                  <a:pt x="11205" y="1485"/>
                  <a:pt x="1120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9990" y="16605"/>
                  <a:pt x="9990" y="16605"/>
                  <a:pt x="9990" y="1660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5400" y="21060"/>
                  <a:pt x="5400" y="21330"/>
                  <a:pt x="5535" y="21465"/>
                </a:cubicBezTo>
                <a:cubicBezTo>
                  <a:pt x="5535" y="21600"/>
                  <a:pt x="5670" y="21600"/>
                  <a:pt x="5805" y="21600"/>
                </a:cubicBezTo>
                <a:cubicBezTo>
                  <a:pt x="5805" y="21600"/>
                  <a:pt x="5940" y="21600"/>
                  <a:pt x="6075" y="21465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20520"/>
                  <a:pt x="10395" y="20520"/>
                  <a:pt x="10395" y="20520"/>
                </a:cubicBezTo>
                <a:cubicBezTo>
                  <a:pt x="10395" y="20655"/>
                  <a:pt x="10665" y="20925"/>
                  <a:pt x="10800" y="20925"/>
                </a:cubicBezTo>
                <a:cubicBezTo>
                  <a:pt x="10935" y="20925"/>
                  <a:pt x="11205" y="20655"/>
                  <a:pt x="11205" y="20520"/>
                </a:cubicBezTo>
                <a:cubicBezTo>
                  <a:pt x="11205" y="17010"/>
                  <a:pt x="11205" y="17010"/>
                  <a:pt x="11205" y="17010"/>
                </a:cubicBezTo>
                <a:cubicBezTo>
                  <a:pt x="15525" y="21465"/>
                  <a:pt x="15525" y="21465"/>
                  <a:pt x="15525" y="21465"/>
                </a:cubicBezTo>
                <a:cubicBezTo>
                  <a:pt x="15660" y="21600"/>
                  <a:pt x="15795" y="21600"/>
                  <a:pt x="15795" y="21600"/>
                </a:cubicBezTo>
                <a:cubicBezTo>
                  <a:pt x="15930" y="21600"/>
                  <a:pt x="16065" y="21600"/>
                  <a:pt x="16065" y="21465"/>
                </a:cubicBezTo>
                <a:cubicBezTo>
                  <a:pt x="16200" y="21330"/>
                  <a:pt x="16200" y="21060"/>
                  <a:pt x="16065" y="20925"/>
                </a:cubicBezTo>
                <a:cubicBezTo>
                  <a:pt x="11610" y="16605"/>
                  <a:pt x="11610" y="16605"/>
                  <a:pt x="11610" y="16605"/>
                </a:cubicBezTo>
                <a:cubicBezTo>
                  <a:pt x="21600" y="16605"/>
                  <a:pt x="21600" y="16605"/>
                  <a:pt x="21600" y="16605"/>
                </a:cubicBezTo>
                <a:lnTo>
                  <a:pt x="21600" y="1485"/>
                </a:lnTo>
                <a:close/>
                <a:moveTo>
                  <a:pt x="20925" y="15795"/>
                </a:moveTo>
                <a:cubicBezTo>
                  <a:pt x="675" y="15795"/>
                  <a:pt x="675" y="15795"/>
                  <a:pt x="675" y="15795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20925" y="2160"/>
                  <a:pt x="20925" y="2160"/>
                  <a:pt x="20925" y="2160"/>
                </a:cubicBezTo>
                <a:lnTo>
                  <a:pt x="20925" y="15795"/>
                </a:lnTo>
                <a:close/>
                <a:moveTo>
                  <a:pt x="17955" y="13635"/>
                </a:moveTo>
                <a:cubicBezTo>
                  <a:pt x="12555" y="13635"/>
                  <a:pt x="12555" y="13635"/>
                  <a:pt x="12555" y="13635"/>
                </a:cubicBezTo>
                <a:cubicBezTo>
                  <a:pt x="12420" y="13635"/>
                  <a:pt x="12285" y="13905"/>
                  <a:pt x="12285" y="14040"/>
                </a:cubicBezTo>
                <a:cubicBezTo>
                  <a:pt x="12285" y="14175"/>
                  <a:pt x="12420" y="14445"/>
                  <a:pt x="12555" y="14445"/>
                </a:cubicBezTo>
                <a:cubicBezTo>
                  <a:pt x="17955" y="14445"/>
                  <a:pt x="17955" y="14445"/>
                  <a:pt x="17955" y="14445"/>
                </a:cubicBezTo>
                <a:cubicBezTo>
                  <a:pt x="18225" y="14445"/>
                  <a:pt x="18360" y="14175"/>
                  <a:pt x="18360" y="14040"/>
                </a:cubicBezTo>
                <a:cubicBezTo>
                  <a:pt x="18360" y="13905"/>
                  <a:pt x="18225" y="13635"/>
                  <a:pt x="17955" y="13635"/>
                </a:cubicBezTo>
                <a:close/>
                <a:moveTo>
                  <a:pt x="3645" y="11880"/>
                </a:moveTo>
                <a:cubicBezTo>
                  <a:pt x="7155" y="11880"/>
                  <a:pt x="7155" y="11880"/>
                  <a:pt x="7155" y="11880"/>
                </a:cubicBezTo>
                <a:cubicBezTo>
                  <a:pt x="7425" y="11880"/>
                  <a:pt x="7560" y="11745"/>
                  <a:pt x="7560" y="11475"/>
                </a:cubicBezTo>
                <a:cubicBezTo>
                  <a:pt x="7560" y="11340"/>
                  <a:pt x="7425" y="11205"/>
                  <a:pt x="7155" y="11205"/>
                </a:cubicBezTo>
                <a:cubicBezTo>
                  <a:pt x="3645" y="11205"/>
                  <a:pt x="3645" y="11205"/>
                  <a:pt x="3645" y="11205"/>
                </a:cubicBezTo>
                <a:cubicBezTo>
                  <a:pt x="3375" y="11205"/>
                  <a:pt x="3240" y="11340"/>
                  <a:pt x="3240" y="11475"/>
                </a:cubicBezTo>
                <a:cubicBezTo>
                  <a:pt x="3240" y="11745"/>
                  <a:pt x="3375" y="11880"/>
                  <a:pt x="3645" y="11880"/>
                </a:cubicBezTo>
                <a:close/>
                <a:moveTo>
                  <a:pt x="10800" y="11880"/>
                </a:moveTo>
                <a:cubicBezTo>
                  <a:pt x="16200" y="11880"/>
                  <a:pt x="16200" y="11880"/>
                  <a:pt x="16200" y="11880"/>
                </a:cubicBezTo>
                <a:cubicBezTo>
                  <a:pt x="16335" y="11880"/>
                  <a:pt x="16605" y="11745"/>
                  <a:pt x="16605" y="11475"/>
                </a:cubicBezTo>
                <a:cubicBezTo>
                  <a:pt x="16605" y="11340"/>
                  <a:pt x="16335" y="11205"/>
                  <a:pt x="16200" y="11205"/>
                </a:cubicBezTo>
                <a:cubicBezTo>
                  <a:pt x="10800" y="11205"/>
                  <a:pt x="10800" y="11205"/>
                  <a:pt x="10800" y="11205"/>
                </a:cubicBezTo>
                <a:cubicBezTo>
                  <a:pt x="10665" y="11205"/>
                  <a:pt x="10395" y="11340"/>
                  <a:pt x="10395" y="11475"/>
                </a:cubicBezTo>
                <a:cubicBezTo>
                  <a:pt x="10395" y="11745"/>
                  <a:pt x="10665" y="11880"/>
                  <a:pt x="10800" y="11880"/>
                </a:cubicBezTo>
                <a:close/>
                <a:moveTo>
                  <a:pt x="8775" y="11205"/>
                </a:moveTo>
                <a:cubicBezTo>
                  <a:pt x="8640" y="11340"/>
                  <a:pt x="8640" y="11475"/>
                  <a:pt x="8640" y="11475"/>
                </a:cubicBezTo>
                <a:cubicBezTo>
                  <a:pt x="8640" y="11610"/>
                  <a:pt x="8640" y="11745"/>
                  <a:pt x="8775" y="11745"/>
                </a:cubicBezTo>
                <a:cubicBezTo>
                  <a:pt x="8775" y="11880"/>
                  <a:pt x="8910" y="11880"/>
                  <a:pt x="9045" y="11880"/>
                </a:cubicBezTo>
                <a:cubicBezTo>
                  <a:pt x="9045" y="11880"/>
                  <a:pt x="9180" y="11880"/>
                  <a:pt x="9315" y="11745"/>
                </a:cubicBezTo>
                <a:cubicBezTo>
                  <a:pt x="9315" y="11745"/>
                  <a:pt x="9315" y="11610"/>
                  <a:pt x="9315" y="11475"/>
                </a:cubicBezTo>
                <a:cubicBezTo>
                  <a:pt x="9315" y="11475"/>
                  <a:pt x="9315" y="11340"/>
                  <a:pt x="9315" y="11205"/>
                </a:cubicBezTo>
                <a:cubicBezTo>
                  <a:pt x="9180" y="11070"/>
                  <a:pt x="8910" y="11070"/>
                  <a:pt x="8775" y="11205"/>
                </a:cubicBezTo>
                <a:close/>
                <a:moveTo>
                  <a:pt x="10800" y="13635"/>
                </a:moveTo>
                <a:cubicBezTo>
                  <a:pt x="5400" y="13635"/>
                  <a:pt x="5400" y="13635"/>
                  <a:pt x="5400" y="13635"/>
                </a:cubicBezTo>
                <a:cubicBezTo>
                  <a:pt x="5265" y="13635"/>
                  <a:pt x="4995" y="13905"/>
                  <a:pt x="4995" y="14040"/>
                </a:cubicBezTo>
                <a:cubicBezTo>
                  <a:pt x="4995" y="14175"/>
                  <a:pt x="5265" y="14445"/>
                  <a:pt x="5400" y="14445"/>
                </a:cubicBezTo>
                <a:cubicBezTo>
                  <a:pt x="10800" y="14445"/>
                  <a:pt x="10800" y="14445"/>
                  <a:pt x="10800" y="14445"/>
                </a:cubicBezTo>
                <a:cubicBezTo>
                  <a:pt x="10935" y="14445"/>
                  <a:pt x="11205" y="14175"/>
                  <a:pt x="11205" y="14040"/>
                </a:cubicBezTo>
                <a:cubicBezTo>
                  <a:pt x="11205" y="13905"/>
                  <a:pt x="10935" y="13635"/>
                  <a:pt x="10800" y="13635"/>
                </a:cubicBezTo>
                <a:close/>
                <a:moveTo>
                  <a:pt x="3375" y="13770"/>
                </a:moveTo>
                <a:cubicBezTo>
                  <a:pt x="3240" y="13905"/>
                  <a:pt x="3240" y="13905"/>
                  <a:pt x="3240" y="14040"/>
                </a:cubicBezTo>
                <a:cubicBezTo>
                  <a:pt x="3240" y="14175"/>
                  <a:pt x="3240" y="14175"/>
                  <a:pt x="3375" y="14310"/>
                </a:cubicBezTo>
                <a:cubicBezTo>
                  <a:pt x="3375" y="14310"/>
                  <a:pt x="3510" y="14445"/>
                  <a:pt x="3645" y="14445"/>
                </a:cubicBezTo>
                <a:cubicBezTo>
                  <a:pt x="3645" y="14445"/>
                  <a:pt x="3780" y="14310"/>
                  <a:pt x="3915" y="14310"/>
                </a:cubicBezTo>
                <a:cubicBezTo>
                  <a:pt x="3915" y="14175"/>
                  <a:pt x="3915" y="14175"/>
                  <a:pt x="3915" y="14040"/>
                </a:cubicBezTo>
                <a:cubicBezTo>
                  <a:pt x="3915" y="13905"/>
                  <a:pt x="3915" y="13905"/>
                  <a:pt x="3915" y="13770"/>
                </a:cubicBezTo>
                <a:cubicBezTo>
                  <a:pt x="3780" y="13635"/>
                  <a:pt x="3510" y="13635"/>
                  <a:pt x="3375" y="13770"/>
                </a:cubicBezTo>
                <a:close/>
                <a:moveTo>
                  <a:pt x="17685" y="11205"/>
                </a:moveTo>
                <a:cubicBezTo>
                  <a:pt x="17685" y="11340"/>
                  <a:pt x="17685" y="11475"/>
                  <a:pt x="17685" y="11475"/>
                </a:cubicBezTo>
                <a:cubicBezTo>
                  <a:pt x="17685" y="11610"/>
                  <a:pt x="17685" y="11745"/>
                  <a:pt x="17685" y="11745"/>
                </a:cubicBezTo>
                <a:cubicBezTo>
                  <a:pt x="17820" y="11880"/>
                  <a:pt x="17955" y="11880"/>
                  <a:pt x="17955" y="11880"/>
                </a:cubicBezTo>
                <a:cubicBezTo>
                  <a:pt x="18090" y="11880"/>
                  <a:pt x="18225" y="11880"/>
                  <a:pt x="18225" y="11745"/>
                </a:cubicBezTo>
                <a:cubicBezTo>
                  <a:pt x="18360" y="11745"/>
                  <a:pt x="18360" y="11610"/>
                  <a:pt x="18360" y="11475"/>
                </a:cubicBezTo>
                <a:cubicBezTo>
                  <a:pt x="18360" y="11475"/>
                  <a:pt x="18360" y="11340"/>
                  <a:pt x="18225" y="11205"/>
                </a:cubicBezTo>
                <a:cubicBezTo>
                  <a:pt x="18090" y="11070"/>
                  <a:pt x="17820" y="11070"/>
                  <a:pt x="17685" y="11205"/>
                </a:cubicBezTo>
                <a:close/>
                <a:moveTo>
                  <a:pt x="17955" y="6075"/>
                </a:moveTo>
                <a:cubicBezTo>
                  <a:pt x="12555" y="6075"/>
                  <a:pt x="12555" y="6075"/>
                  <a:pt x="12555" y="6075"/>
                </a:cubicBezTo>
                <a:cubicBezTo>
                  <a:pt x="12420" y="6075"/>
                  <a:pt x="12285" y="6345"/>
                  <a:pt x="12285" y="6480"/>
                </a:cubicBezTo>
                <a:cubicBezTo>
                  <a:pt x="12285" y="6615"/>
                  <a:pt x="12420" y="6885"/>
                  <a:pt x="12555" y="6885"/>
                </a:cubicBezTo>
                <a:cubicBezTo>
                  <a:pt x="17955" y="6885"/>
                  <a:pt x="17955" y="6885"/>
                  <a:pt x="17955" y="6885"/>
                </a:cubicBezTo>
                <a:cubicBezTo>
                  <a:pt x="18225" y="6885"/>
                  <a:pt x="18360" y="6615"/>
                  <a:pt x="18360" y="6480"/>
                </a:cubicBezTo>
                <a:cubicBezTo>
                  <a:pt x="18360" y="6345"/>
                  <a:pt x="18225" y="6075"/>
                  <a:pt x="17955" y="6075"/>
                </a:cubicBezTo>
                <a:close/>
                <a:moveTo>
                  <a:pt x="17955" y="8640"/>
                </a:moveTo>
                <a:cubicBezTo>
                  <a:pt x="14445" y="8640"/>
                  <a:pt x="14445" y="8640"/>
                  <a:pt x="14445" y="8640"/>
                </a:cubicBezTo>
                <a:cubicBezTo>
                  <a:pt x="14175" y="8640"/>
                  <a:pt x="14040" y="8775"/>
                  <a:pt x="14040" y="9045"/>
                </a:cubicBezTo>
                <a:cubicBezTo>
                  <a:pt x="14040" y="9180"/>
                  <a:pt x="14175" y="9315"/>
                  <a:pt x="14445" y="9315"/>
                </a:cubicBezTo>
                <a:cubicBezTo>
                  <a:pt x="17955" y="9315"/>
                  <a:pt x="17955" y="9315"/>
                  <a:pt x="17955" y="9315"/>
                </a:cubicBezTo>
                <a:cubicBezTo>
                  <a:pt x="18225" y="9315"/>
                  <a:pt x="18360" y="9180"/>
                  <a:pt x="18360" y="9045"/>
                </a:cubicBezTo>
                <a:cubicBezTo>
                  <a:pt x="18360" y="8775"/>
                  <a:pt x="18225" y="8640"/>
                  <a:pt x="17955" y="8640"/>
                </a:cubicBezTo>
                <a:close/>
                <a:moveTo>
                  <a:pt x="10395" y="9045"/>
                </a:moveTo>
                <a:cubicBezTo>
                  <a:pt x="10395" y="9180"/>
                  <a:pt x="10665" y="9315"/>
                  <a:pt x="10800" y="9315"/>
                </a:cubicBezTo>
                <a:cubicBezTo>
                  <a:pt x="11475" y="9315"/>
                  <a:pt x="11475" y="9315"/>
                  <a:pt x="11475" y="9315"/>
                </a:cubicBezTo>
                <a:cubicBezTo>
                  <a:pt x="11745" y="9315"/>
                  <a:pt x="11880" y="9180"/>
                  <a:pt x="11880" y="9045"/>
                </a:cubicBezTo>
                <a:cubicBezTo>
                  <a:pt x="11880" y="8775"/>
                  <a:pt x="11745" y="8640"/>
                  <a:pt x="11475" y="8640"/>
                </a:cubicBezTo>
                <a:cubicBezTo>
                  <a:pt x="10800" y="8640"/>
                  <a:pt x="10800" y="8640"/>
                  <a:pt x="10800" y="8640"/>
                </a:cubicBezTo>
                <a:cubicBezTo>
                  <a:pt x="10665" y="8640"/>
                  <a:pt x="10395" y="8775"/>
                  <a:pt x="10395" y="9045"/>
                </a:cubicBezTo>
                <a:close/>
                <a:moveTo>
                  <a:pt x="10395" y="3915"/>
                </a:moveTo>
                <a:cubicBezTo>
                  <a:pt x="10395" y="4185"/>
                  <a:pt x="10665" y="4320"/>
                  <a:pt x="10800" y="4320"/>
                </a:cubicBezTo>
                <a:cubicBezTo>
                  <a:pt x="16200" y="4320"/>
                  <a:pt x="16200" y="4320"/>
                  <a:pt x="16200" y="4320"/>
                </a:cubicBezTo>
                <a:cubicBezTo>
                  <a:pt x="16335" y="4320"/>
                  <a:pt x="16605" y="4185"/>
                  <a:pt x="16605" y="3915"/>
                </a:cubicBezTo>
                <a:cubicBezTo>
                  <a:pt x="16605" y="3780"/>
                  <a:pt x="16335" y="3645"/>
                  <a:pt x="16200" y="3645"/>
                </a:cubicBezTo>
                <a:cubicBezTo>
                  <a:pt x="10800" y="3645"/>
                  <a:pt x="10800" y="3645"/>
                  <a:pt x="10800" y="3645"/>
                </a:cubicBezTo>
                <a:cubicBezTo>
                  <a:pt x="10665" y="3645"/>
                  <a:pt x="10395" y="3780"/>
                  <a:pt x="10395" y="3915"/>
                </a:cubicBezTo>
                <a:close/>
                <a:moveTo>
                  <a:pt x="17955" y="4320"/>
                </a:moveTo>
                <a:cubicBezTo>
                  <a:pt x="18090" y="4320"/>
                  <a:pt x="18225" y="4320"/>
                  <a:pt x="18225" y="4185"/>
                </a:cubicBezTo>
                <a:cubicBezTo>
                  <a:pt x="18360" y="4185"/>
                  <a:pt x="18360" y="4050"/>
                  <a:pt x="18360" y="3915"/>
                </a:cubicBezTo>
                <a:cubicBezTo>
                  <a:pt x="18360" y="3915"/>
                  <a:pt x="18360" y="3780"/>
                  <a:pt x="18225" y="3645"/>
                </a:cubicBezTo>
                <a:cubicBezTo>
                  <a:pt x="18090" y="3510"/>
                  <a:pt x="17820" y="3510"/>
                  <a:pt x="17685" y="3645"/>
                </a:cubicBezTo>
                <a:cubicBezTo>
                  <a:pt x="17685" y="3780"/>
                  <a:pt x="17685" y="3915"/>
                  <a:pt x="17685" y="3915"/>
                </a:cubicBezTo>
                <a:cubicBezTo>
                  <a:pt x="17685" y="4050"/>
                  <a:pt x="17685" y="4185"/>
                  <a:pt x="17685" y="4185"/>
                </a:cubicBezTo>
                <a:cubicBezTo>
                  <a:pt x="17820" y="4320"/>
                  <a:pt x="17955" y="4320"/>
                  <a:pt x="17955" y="4320"/>
                </a:cubicBezTo>
                <a:close/>
                <a:moveTo>
                  <a:pt x="11475" y="6750"/>
                </a:moveTo>
                <a:cubicBezTo>
                  <a:pt x="11475" y="6615"/>
                  <a:pt x="11475" y="6615"/>
                  <a:pt x="11475" y="6480"/>
                </a:cubicBezTo>
                <a:cubicBezTo>
                  <a:pt x="11475" y="6345"/>
                  <a:pt x="11475" y="6345"/>
                  <a:pt x="11475" y="6210"/>
                </a:cubicBezTo>
                <a:cubicBezTo>
                  <a:pt x="11340" y="6075"/>
                  <a:pt x="11070" y="6075"/>
                  <a:pt x="10935" y="6210"/>
                </a:cubicBezTo>
                <a:cubicBezTo>
                  <a:pt x="10800" y="6345"/>
                  <a:pt x="10800" y="6345"/>
                  <a:pt x="10800" y="6480"/>
                </a:cubicBezTo>
                <a:cubicBezTo>
                  <a:pt x="10800" y="6615"/>
                  <a:pt x="10800" y="6615"/>
                  <a:pt x="10935" y="6750"/>
                </a:cubicBezTo>
                <a:cubicBezTo>
                  <a:pt x="10935" y="6750"/>
                  <a:pt x="11070" y="6885"/>
                  <a:pt x="11205" y="6885"/>
                </a:cubicBezTo>
                <a:cubicBezTo>
                  <a:pt x="11205" y="6885"/>
                  <a:pt x="11340" y="6750"/>
                  <a:pt x="11475" y="6750"/>
                </a:cubicBezTo>
                <a:close/>
                <a:moveTo>
                  <a:pt x="13230" y="9315"/>
                </a:moveTo>
                <a:cubicBezTo>
                  <a:pt x="13230" y="9180"/>
                  <a:pt x="13365" y="9045"/>
                  <a:pt x="13365" y="9045"/>
                </a:cubicBezTo>
                <a:cubicBezTo>
                  <a:pt x="13365" y="8910"/>
                  <a:pt x="13230" y="8775"/>
                  <a:pt x="13230" y="8775"/>
                </a:cubicBezTo>
                <a:cubicBezTo>
                  <a:pt x="13095" y="8640"/>
                  <a:pt x="12825" y="8640"/>
                  <a:pt x="12690" y="8775"/>
                </a:cubicBezTo>
                <a:cubicBezTo>
                  <a:pt x="12690" y="8775"/>
                  <a:pt x="12555" y="8910"/>
                  <a:pt x="12555" y="9045"/>
                </a:cubicBezTo>
                <a:cubicBezTo>
                  <a:pt x="12555" y="9045"/>
                  <a:pt x="12690" y="9180"/>
                  <a:pt x="12690" y="9315"/>
                </a:cubicBezTo>
                <a:cubicBezTo>
                  <a:pt x="12825" y="9315"/>
                  <a:pt x="12825" y="9315"/>
                  <a:pt x="12960" y="9315"/>
                </a:cubicBezTo>
                <a:cubicBezTo>
                  <a:pt x="13095" y="9315"/>
                  <a:pt x="13095" y="9315"/>
                  <a:pt x="13230" y="9315"/>
                </a:cubicBezTo>
                <a:close/>
                <a:moveTo>
                  <a:pt x="9045" y="3645"/>
                </a:moveTo>
                <a:cubicBezTo>
                  <a:pt x="3240" y="3645"/>
                  <a:pt x="3240" y="3645"/>
                  <a:pt x="3240" y="3645"/>
                </a:cubicBezTo>
                <a:cubicBezTo>
                  <a:pt x="3240" y="9315"/>
                  <a:pt x="3240" y="9315"/>
                  <a:pt x="3240" y="9315"/>
                </a:cubicBezTo>
                <a:cubicBezTo>
                  <a:pt x="9045" y="9315"/>
                  <a:pt x="9045" y="9315"/>
                  <a:pt x="9045" y="9315"/>
                </a:cubicBezTo>
                <a:lnTo>
                  <a:pt x="9045" y="3645"/>
                </a:lnTo>
                <a:close/>
                <a:moveTo>
                  <a:pt x="8235" y="8640"/>
                </a:moveTo>
                <a:cubicBezTo>
                  <a:pt x="3915" y="8640"/>
                  <a:pt x="3915" y="8640"/>
                  <a:pt x="3915" y="8640"/>
                </a:cubicBezTo>
                <a:cubicBezTo>
                  <a:pt x="3915" y="4320"/>
                  <a:pt x="3915" y="4320"/>
                  <a:pt x="3915" y="4320"/>
                </a:cubicBezTo>
                <a:cubicBezTo>
                  <a:pt x="8235" y="4320"/>
                  <a:pt x="8235" y="4320"/>
                  <a:pt x="8235" y="4320"/>
                </a:cubicBezTo>
                <a:lnTo>
                  <a:pt x="8235" y="86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64" name="Freeform 1105"/>
          <p:cNvSpPr/>
          <p:nvPr/>
        </p:nvSpPr>
        <p:spPr>
          <a:xfrm>
            <a:off x="7842250" y="44386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" y="5400"/>
                </a:moveTo>
                <a:cubicBezTo>
                  <a:pt x="7560" y="5400"/>
                  <a:pt x="7560" y="5400"/>
                  <a:pt x="7560" y="5400"/>
                </a:cubicBezTo>
                <a:cubicBezTo>
                  <a:pt x="7695" y="5400"/>
                  <a:pt x="7965" y="5265"/>
                  <a:pt x="7965" y="4995"/>
                </a:cubicBezTo>
                <a:cubicBezTo>
                  <a:pt x="7965" y="4860"/>
                  <a:pt x="7695" y="4725"/>
                  <a:pt x="7560" y="4725"/>
                </a:cubicBezTo>
                <a:cubicBezTo>
                  <a:pt x="2160" y="4725"/>
                  <a:pt x="2160" y="4725"/>
                  <a:pt x="2160" y="4725"/>
                </a:cubicBezTo>
                <a:cubicBezTo>
                  <a:pt x="2025" y="4725"/>
                  <a:pt x="1755" y="4860"/>
                  <a:pt x="1755" y="4995"/>
                </a:cubicBezTo>
                <a:cubicBezTo>
                  <a:pt x="1755" y="5265"/>
                  <a:pt x="2025" y="5400"/>
                  <a:pt x="2160" y="5400"/>
                </a:cubicBezTo>
                <a:close/>
                <a:moveTo>
                  <a:pt x="2160" y="3915"/>
                </a:moveTo>
                <a:cubicBezTo>
                  <a:pt x="5400" y="3915"/>
                  <a:pt x="5400" y="3915"/>
                  <a:pt x="5400" y="3915"/>
                </a:cubicBezTo>
                <a:cubicBezTo>
                  <a:pt x="5535" y="3915"/>
                  <a:pt x="5805" y="3780"/>
                  <a:pt x="5805" y="3645"/>
                </a:cubicBezTo>
                <a:cubicBezTo>
                  <a:pt x="5805" y="3375"/>
                  <a:pt x="5535" y="3240"/>
                  <a:pt x="5400" y="3240"/>
                </a:cubicBezTo>
                <a:cubicBezTo>
                  <a:pt x="2160" y="3240"/>
                  <a:pt x="2160" y="3240"/>
                  <a:pt x="2160" y="3240"/>
                </a:cubicBezTo>
                <a:cubicBezTo>
                  <a:pt x="2025" y="3240"/>
                  <a:pt x="1755" y="3375"/>
                  <a:pt x="1755" y="3645"/>
                </a:cubicBezTo>
                <a:cubicBezTo>
                  <a:pt x="1755" y="3780"/>
                  <a:pt x="2025" y="3915"/>
                  <a:pt x="2160" y="3915"/>
                </a:cubicBezTo>
                <a:close/>
                <a:moveTo>
                  <a:pt x="7965" y="6480"/>
                </a:moveTo>
                <a:cubicBezTo>
                  <a:pt x="7965" y="6345"/>
                  <a:pt x="7695" y="6075"/>
                  <a:pt x="7560" y="6075"/>
                </a:cubicBezTo>
                <a:cubicBezTo>
                  <a:pt x="2160" y="6075"/>
                  <a:pt x="2160" y="6075"/>
                  <a:pt x="2160" y="6075"/>
                </a:cubicBezTo>
                <a:cubicBezTo>
                  <a:pt x="2025" y="6075"/>
                  <a:pt x="1755" y="6345"/>
                  <a:pt x="1755" y="6480"/>
                </a:cubicBezTo>
                <a:cubicBezTo>
                  <a:pt x="1755" y="6615"/>
                  <a:pt x="2025" y="6885"/>
                  <a:pt x="2160" y="6885"/>
                </a:cubicBezTo>
                <a:cubicBezTo>
                  <a:pt x="7560" y="6885"/>
                  <a:pt x="7560" y="6885"/>
                  <a:pt x="7560" y="6885"/>
                </a:cubicBezTo>
                <a:cubicBezTo>
                  <a:pt x="7695" y="6885"/>
                  <a:pt x="7965" y="6615"/>
                  <a:pt x="7965" y="6480"/>
                </a:cubicBezTo>
                <a:close/>
                <a:moveTo>
                  <a:pt x="21600" y="1485"/>
                </a:moveTo>
                <a:cubicBezTo>
                  <a:pt x="11205" y="1485"/>
                  <a:pt x="1120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9990" y="16605"/>
                  <a:pt x="9990" y="16605"/>
                  <a:pt x="9990" y="1660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5400" y="21060"/>
                  <a:pt x="5400" y="21330"/>
                  <a:pt x="5535" y="21465"/>
                </a:cubicBezTo>
                <a:cubicBezTo>
                  <a:pt x="5535" y="21600"/>
                  <a:pt x="5670" y="21600"/>
                  <a:pt x="5805" y="21600"/>
                </a:cubicBezTo>
                <a:cubicBezTo>
                  <a:pt x="5805" y="21600"/>
                  <a:pt x="5940" y="21600"/>
                  <a:pt x="6075" y="21465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20520"/>
                  <a:pt x="10395" y="20520"/>
                  <a:pt x="10395" y="20520"/>
                </a:cubicBezTo>
                <a:cubicBezTo>
                  <a:pt x="10395" y="20655"/>
                  <a:pt x="10665" y="20925"/>
                  <a:pt x="10800" y="20925"/>
                </a:cubicBezTo>
                <a:cubicBezTo>
                  <a:pt x="10935" y="20925"/>
                  <a:pt x="11205" y="20655"/>
                  <a:pt x="11205" y="20520"/>
                </a:cubicBezTo>
                <a:cubicBezTo>
                  <a:pt x="11205" y="17010"/>
                  <a:pt x="11205" y="17010"/>
                  <a:pt x="11205" y="17010"/>
                </a:cubicBezTo>
                <a:cubicBezTo>
                  <a:pt x="15525" y="21465"/>
                  <a:pt x="15525" y="21465"/>
                  <a:pt x="15525" y="21465"/>
                </a:cubicBezTo>
                <a:cubicBezTo>
                  <a:pt x="15660" y="21600"/>
                  <a:pt x="15795" y="21600"/>
                  <a:pt x="15795" y="21600"/>
                </a:cubicBezTo>
                <a:cubicBezTo>
                  <a:pt x="15930" y="21600"/>
                  <a:pt x="16065" y="21600"/>
                  <a:pt x="16065" y="21465"/>
                </a:cubicBezTo>
                <a:cubicBezTo>
                  <a:pt x="16200" y="21330"/>
                  <a:pt x="16200" y="21060"/>
                  <a:pt x="16065" y="20925"/>
                </a:cubicBezTo>
                <a:cubicBezTo>
                  <a:pt x="11610" y="16605"/>
                  <a:pt x="11610" y="16605"/>
                  <a:pt x="11610" y="16605"/>
                </a:cubicBezTo>
                <a:cubicBezTo>
                  <a:pt x="21600" y="16605"/>
                  <a:pt x="21600" y="16605"/>
                  <a:pt x="21600" y="16605"/>
                </a:cubicBezTo>
                <a:lnTo>
                  <a:pt x="21600" y="1485"/>
                </a:lnTo>
                <a:close/>
                <a:moveTo>
                  <a:pt x="20925" y="15795"/>
                </a:moveTo>
                <a:cubicBezTo>
                  <a:pt x="675" y="15795"/>
                  <a:pt x="675" y="15795"/>
                  <a:pt x="675" y="15795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20925" y="2160"/>
                  <a:pt x="20925" y="2160"/>
                  <a:pt x="20925" y="2160"/>
                </a:cubicBezTo>
                <a:lnTo>
                  <a:pt x="20925" y="15795"/>
                </a:lnTo>
                <a:close/>
                <a:moveTo>
                  <a:pt x="10125" y="11340"/>
                </a:moveTo>
                <a:cubicBezTo>
                  <a:pt x="9855" y="11205"/>
                  <a:pt x="9585" y="11205"/>
                  <a:pt x="9315" y="11205"/>
                </a:cubicBezTo>
                <a:cubicBezTo>
                  <a:pt x="9180" y="11205"/>
                  <a:pt x="9045" y="11205"/>
                  <a:pt x="8910" y="11205"/>
                </a:cubicBezTo>
                <a:cubicBezTo>
                  <a:pt x="8235" y="10530"/>
                  <a:pt x="8235" y="10530"/>
                  <a:pt x="8235" y="10530"/>
                </a:cubicBezTo>
                <a:cubicBezTo>
                  <a:pt x="8235" y="10395"/>
                  <a:pt x="8235" y="10260"/>
                  <a:pt x="8235" y="10125"/>
                </a:cubicBezTo>
                <a:cubicBezTo>
                  <a:pt x="8235" y="9315"/>
                  <a:pt x="7695" y="8640"/>
                  <a:pt x="6885" y="8640"/>
                </a:cubicBezTo>
                <a:cubicBezTo>
                  <a:pt x="6075" y="8640"/>
                  <a:pt x="5400" y="9315"/>
                  <a:pt x="5400" y="10125"/>
                </a:cubicBezTo>
                <a:cubicBezTo>
                  <a:pt x="5400" y="10260"/>
                  <a:pt x="5400" y="10395"/>
                  <a:pt x="5535" y="10530"/>
                </a:cubicBezTo>
                <a:cubicBezTo>
                  <a:pt x="4860" y="11205"/>
                  <a:pt x="4860" y="11205"/>
                  <a:pt x="4860" y="11205"/>
                </a:cubicBezTo>
                <a:cubicBezTo>
                  <a:pt x="4590" y="11205"/>
                  <a:pt x="4455" y="11205"/>
                  <a:pt x="4320" y="11205"/>
                </a:cubicBezTo>
                <a:cubicBezTo>
                  <a:pt x="3510" y="11205"/>
                  <a:pt x="2835" y="11745"/>
                  <a:pt x="2835" y="12555"/>
                </a:cubicBezTo>
                <a:cubicBezTo>
                  <a:pt x="2835" y="13365"/>
                  <a:pt x="3510" y="14040"/>
                  <a:pt x="4320" y="14040"/>
                </a:cubicBezTo>
                <a:cubicBezTo>
                  <a:pt x="5130" y="14040"/>
                  <a:pt x="5805" y="13365"/>
                  <a:pt x="5805" y="12555"/>
                </a:cubicBezTo>
                <a:cubicBezTo>
                  <a:pt x="5805" y="12285"/>
                  <a:pt x="5670" y="11880"/>
                  <a:pt x="5400" y="11610"/>
                </a:cubicBezTo>
                <a:cubicBezTo>
                  <a:pt x="5940" y="11205"/>
                  <a:pt x="5940" y="11205"/>
                  <a:pt x="5940" y="11205"/>
                </a:cubicBezTo>
                <a:cubicBezTo>
                  <a:pt x="6210" y="11340"/>
                  <a:pt x="6480" y="11475"/>
                  <a:pt x="6885" y="11475"/>
                </a:cubicBezTo>
                <a:cubicBezTo>
                  <a:pt x="7155" y="11475"/>
                  <a:pt x="7560" y="11340"/>
                  <a:pt x="7830" y="11205"/>
                </a:cubicBezTo>
                <a:cubicBezTo>
                  <a:pt x="8235" y="11610"/>
                  <a:pt x="8235" y="11610"/>
                  <a:pt x="8235" y="11610"/>
                </a:cubicBezTo>
                <a:cubicBezTo>
                  <a:pt x="8100" y="11880"/>
                  <a:pt x="7965" y="12285"/>
                  <a:pt x="7965" y="12555"/>
                </a:cubicBezTo>
                <a:cubicBezTo>
                  <a:pt x="7965" y="13365"/>
                  <a:pt x="8505" y="14040"/>
                  <a:pt x="9315" y="14040"/>
                </a:cubicBezTo>
                <a:cubicBezTo>
                  <a:pt x="10125" y="14040"/>
                  <a:pt x="10800" y="13365"/>
                  <a:pt x="10800" y="12555"/>
                </a:cubicBezTo>
                <a:cubicBezTo>
                  <a:pt x="10800" y="12285"/>
                  <a:pt x="10665" y="12150"/>
                  <a:pt x="10530" y="11880"/>
                </a:cubicBezTo>
                <a:cubicBezTo>
                  <a:pt x="13095" y="9315"/>
                  <a:pt x="13095" y="9315"/>
                  <a:pt x="13095" y="9315"/>
                </a:cubicBezTo>
                <a:cubicBezTo>
                  <a:pt x="13365" y="9585"/>
                  <a:pt x="13635" y="9720"/>
                  <a:pt x="14040" y="9720"/>
                </a:cubicBezTo>
                <a:cubicBezTo>
                  <a:pt x="14445" y="9720"/>
                  <a:pt x="14715" y="9585"/>
                  <a:pt x="14985" y="9315"/>
                </a:cubicBezTo>
                <a:cubicBezTo>
                  <a:pt x="16605" y="10935"/>
                  <a:pt x="16605" y="10935"/>
                  <a:pt x="16605" y="10935"/>
                </a:cubicBezTo>
                <a:cubicBezTo>
                  <a:pt x="16335" y="11205"/>
                  <a:pt x="16200" y="11475"/>
                  <a:pt x="16200" y="11880"/>
                </a:cubicBezTo>
                <a:cubicBezTo>
                  <a:pt x="16200" y="12690"/>
                  <a:pt x="16875" y="13365"/>
                  <a:pt x="17685" y="13365"/>
                </a:cubicBezTo>
                <a:cubicBezTo>
                  <a:pt x="18495" y="13365"/>
                  <a:pt x="19035" y="12690"/>
                  <a:pt x="19035" y="11880"/>
                </a:cubicBezTo>
                <a:cubicBezTo>
                  <a:pt x="19035" y="11070"/>
                  <a:pt x="18495" y="10395"/>
                  <a:pt x="17685" y="10395"/>
                </a:cubicBezTo>
                <a:cubicBezTo>
                  <a:pt x="17415" y="10395"/>
                  <a:pt x="17280" y="10530"/>
                  <a:pt x="17145" y="10530"/>
                </a:cubicBezTo>
                <a:cubicBezTo>
                  <a:pt x="15390" y="8775"/>
                  <a:pt x="15390" y="8775"/>
                  <a:pt x="15390" y="8775"/>
                </a:cubicBezTo>
                <a:cubicBezTo>
                  <a:pt x="15390" y="8640"/>
                  <a:pt x="15525" y="8505"/>
                  <a:pt x="15525" y="8235"/>
                </a:cubicBezTo>
                <a:cubicBezTo>
                  <a:pt x="15525" y="7425"/>
                  <a:pt x="14850" y="6885"/>
                  <a:pt x="14040" y="6885"/>
                </a:cubicBezTo>
                <a:cubicBezTo>
                  <a:pt x="13230" y="6885"/>
                  <a:pt x="12555" y="7425"/>
                  <a:pt x="12555" y="8235"/>
                </a:cubicBezTo>
                <a:cubicBezTo>
                  <a:pt x="12555" y="8505"/>
                  <a:pt x="12690" y="8640"/>
                  <a:pt x="12690" y="8775"/>
                </a:cubicBezTo>
                <a:lnTo>
                  <a:pt x="10125" y="11340"/>
                </a:lnTo>
                <a:close/>
                <a:moveTo>
                  <a:pt x="4320" y="13365"/>
                </a:moveTo>
                <a:cubicBezTo>
                  <a:pt x="3915" y="13365"/>
                  <a:pt x="3645" y="12960"/>
                  <a:pt x="3645" y="12555"/>
                </a:cubicBezTo>
                <a:cubicBezTo>
                  <a:pt x="3645" y="12150"/>
                  <a:pt x="3915" y="11880"/>
                  <a:pt x="4320" y="11880"/>
                </a:cubicBezTo>
                <a:cubicBezTo>
                  <a:pt x="4725" y="11880"/>
                  <a:pt x="4995" y="12150"/>
                  <a:pt x="4995" y="12555"/>
                </a:cubicBezTo>
                <a:cubicBezTo>
                  <a:pt x="4995" y="12960"/>
                  <a:pt x="4725" y="13365"/>
                  <a:pt x="4320" y="13365"/>
                </a:cubicBezTo>
                <a:close/>
                <a:moveTo>
                  <a:pt x="6885" y="10800"/>
                </a:moveTo>
                <a:cubicBezTo>
                  <a:pt x="6480" y="10800"/>
                  <a:pt x="6075" y="10530"/>
                  <a:pt x="6075" y="10125"/>
                </a:cubicBezTo>
                <a:cubicBezTo>
                  <a:pt x="6075" y="9720"/>
                  <a:pt x="6480" y="9315"/>
                  <a:pt x="6885" y="9315"/>
                </a:cubicBezTo>
                <a:cubicBezTo>
                  <a:pt x="7290" y="9315"/>
                  <a:pt x="7560" y="9720"/>
                  <a:pt x="7560" y="10125"/>
                </a:cubicBezTo>
                <a:cubicBezTo>
                  <a:pt x="7560" y="10530"/>
                  <a:pt x="7290" y="10800"/>
                  <a:pt x="6885" y="10800"/>
                </a:cubicBezTo>
                <a:close/>
                <a:moveTo>
                  <a:pt x="9315" y="13365"/>
                </a:moveTo>
                <a:cubicBezTo>
                  <a:pt x="8910" y="13365"/>
                  <a:pt x="8640" y="12960"/>
                  <a:pt x="8640" y="12555"/>
                </a:cubicBezTo>
                <a:cubicBezTo>
                  <a:pt x="8640" y="12150"/>
                  <a:pt x="8910" y="11880"/>
                  <a:pt x="9315" y="11880"/>
                </a:cubicBezTo>
                <a:cubicBezTo>
                  <a:pt x="9720" y="11880"/>
                  <a:pt x="10125" y="12150"/>
                  <a:pt x="10125" y="12555"/>
                </a:cubicBezTo>
                <a:cubicBezTo>
                  <a:pt x="10125" y="12960"/>
                  <a:pt x="9720" y="13365"/>
                  <a:pt x="9315" y="13365"/>
                </a:cubicBezTo>
                <a:close/>
                <a:moveTo>
                  <a:pt x="18360" y="11880"/>
                </a:moveTo>
                <a:cubicBezTo>
                  <a:pt x="18360" y="12285"/>
                  <a:pt x="18090" y="12555"/>
                  <a:pt x="17685" y="12555"/>
                </a:cubicBezTo>
                <a:cubicBezTo>
                  <a:pt x="17280" y="12555"/>
                  <a:pt x="16875" y="12285"/>
                  <a:pt x="16875" y="11880"/>
                </a:cubicBezTo>
                <a:cubicBezTo>
                  <a:pt x="16875" y="11475"/>
                  <a:pt x="17280" y="11205"/>
                  <a:pt x="17685" y="11205"/>
                </a:cubicBezTo>
                <a:cubicBezTo>
                  <a:pt x="18090" y="11205"/>
                  <a:pt x="18360" y="11475"/>
                  <a:pt x="18360" y="11880"/>
                </a:cubicBezTo>
                <a:close/>
                <a:moveTo>
                  <a:pt x="14040" y="7560"/>
                </a:moveTo>
                <a:cubicBezTo>
                  <a:pt x="14445" y="7560"/>
                  <a:pt x="14715" y="7830"/>
                  <a:pt x="14715" y="8235"/>
                </a:cubicBezTo>
                <a:cubicBezTo>
                  <a:pt x="14715" y="8640"/>
                  <a:pt x="14445" y="9045"/>
                  <a:pt x="14040" y="9045"/>
                </a:cubicBezTo>
                <a:cubicBezTo>
                  <a:pt x="13635" y="9045"/>
                  <a:pt x="13365" y="8640"/>
                  <a:pt x="13365" y="8235"/>
                </a:cubicBezTo>
                <a:cubicBezTo>
                  <a:pt x="13365" y="7830"/>
                  <a:pt x="13635" y="7560"/>
                  <a:pt x="14040" y="75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65" name="Freeform 1106"/>
          <p:cNvSpPr/>
          <p:nvPr/>
        </p:nvSpPr>
        <p:spPr>
          <a:xfrm>
            <a:off x="7842250" y="56832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35" y="5805"/>
                </a:moveTo>
                <a:cubicBezTo>
                  <a:pt x="8235" y="5805"/>
                  <a:pt x="8235" y="5805"/>
                  <a:pt x="8235" y="5805"/>
                </a:cubicBezTo>
                <a:cubicBezTo>
                  <a:pt x="8505" y="5805"/>
                  <a:pt x="8640" y="5535"/>
                  <a:pt x="8640" y="5400"/>
                </a:cubicBezTo>
                <a:cubicBezTo>
                  <a:pt x="8640" y="5265"/>
                  <a:pt x="8505" y="4995"/>
                  <a:pt x="8235" y="4995"/>
                </a:cubicBezTo>
                <a:cubicBezTo>
                  <a:pt x="2835" y="4995"/>
                  <a:pt x="2835" y="4995"/>
                  <a:pt x="2835" y="4995"/>
                </a:cubicBezTo>
                <a:cubicBezTo>
                  <a:pt x="2700" y="4995"/>
                  <a:pt x="2565" y="5265"/>
                  <a:pt x="2565" y="5400"/>
                </a:cubicBezTo>
                <a:cubicBezTo>
                  <a:pt x="2565" y="5535"/>
                  <a:pt x="2700" y="5805"/>
                  <a:pt x="2835" y="5805"/>
                </a:cubicBezTo>
                <a:close/>
                <a:moveTo>
                  <a:pt x="2835" y="4725"/>
                </a:moveTo>
                <a:cubicBezTo>
                  <a:pt x="6075" y="4725"/>
                  <a:pt x="6075" y="4725"/>
                  <a:pt x="6075" y="4725"/>
                </a:cubicBezTo>
                <a:cubicBezTo>
                  <a:pt x="6345" y="4725"/>
                  <a:pt x="6480" y="4455"/>
                  <a:pt x="6480" y="4320"/>
                </a:cubicBezTo>
                <a:cubicBezTo>
                  <a:pt x="6480" y="4185"/>
                  <a:pt x="6345" y="3915"/>
                  <a:pt x="6075" y="3915"/>
                </a:cubicBezTo>
                <a:cubicBezTo>
                  <a:pt x="2835" y="3915"/>
                  <a:pt x="2835" y="3915"/>
                  <a:pt x="2835" y="3915"/>
                </a:cubicBezTo>
                <a:cubicBezTo>
                  <a:pt x="2700" y="3915"/>
                  <a:pt x="2565" y="4185"/>
                  <a:pt x="2565" y="4320"/>
                </a:cubicBezTo>
                <a:cubicBezTo>
                  <a:pt x="2565" y="4455"/>
                  <a:pt x="2700" y="4725"/>
                  <a:pt x="2835" y="4725"/>
                </a:cubicBezTo>
                <a:close/>
                <a:moveTo>
                  <a:pt x="8640" y="6480"/>
                </a:moveTo>
                <a:cubicBezTo>
                  <a:pt x="8640" y="6345"/>
                  <a:pt x="8505" y="6075"/>
                  <a:pt x="8235" y="6075"/>
                </a:cubicBezTo>
                <a:cubicBezTo>
                  <a:pt x="2835" y="6075"/>
                  <a:pt x="2835" y="6075"/>
                  <a:pt x="2835" y="6075"/>
                </a:cubicBezTo>
                <a:cubicBezTo>
                  <a:pt x="2700" y="6075"/>
                  <a:pt x="2565" y="6345"/>
                  <a:pt x="2565" y="6480"/>
                </a:cubicBezTo>
                <a:cubicBezTo>
                  <a:pt x="2565" y="6615"/>
                  <a:pt x="2700" y="6885"/>
                  <a:pt x="2835" y="6885"/>
                </a:cubicBezTo>
                <a:cubicBezTo>
                  <a:pt x="8235" y="6885"/>
                  <a:pt x="8235" y="6885"/>
                  <a:pt x="8235" y="6885"/>
                </a:cubicBezTo>
                <a:cubicBezTo>
                  <a:pt x="8505" y="6885"/>
                  <a:pt x="8640" y="6615"/>
                  <a:pt x="8640" y="6480"/>
                </a:cubicBezTo>
                <a:close/>
                <a:moveTo>
                  <a:pt x="21600" y="1485"/>
                </a:moveTo>
                <a:cubicBezTo>
                  <a:pt x="11205" y="1485"/>
                  <a:pt x="1120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9990" y="16605"/>
                  <a:pt x="9990" y="16605"/>
                  <a:pt x="9990" y="1660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5400" y="21060"/>
                  <a:pt x="5400" y="21330"/>
                  <a:pt x="5535" y="21465"/>
                </a:cubicBezTo>
                <a:cubicBezTo>
                  <a:pt x="5535" y="21600"/>
                  <a:pt x="5670" y="21600"/>
                  <a:pt x="5805" y="21600"/>
                </a:cubicBezTo>
                <a:cubicBezTo>
                  <a:pt x="5805" y="21600"/>
                  <a:pt x="5940" y="21600"/>
                  <a:pt x="6075" y="21465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20520"/>
                  <a:pt x="10395" y="20520"/>
                  <a:pt x="10395" y="20520"/>
                </a:cubicBezTo>
                <a:cubicBezTo>
                  <a:pt x="10395" y="20655"/>
                  <a:pt x="10665" y="20925"/>
                  <a:pt x="10800" y="20925"/>
                </a:cubicBezTo>
                <a:cubicBezTo>
                  <a:pt x="10935" y="20925"/>
                  <a:pt x="11205" y="20655"/>
                  <a:pt x="11205" y="20520"/>
                </a:cubicBezTo>
                <a:cubicBezTo>
                  <a:pt x="11205" y="17010"/>
                  <a:pt x="11205" y="17010"/>
                  <a:pt x="11205" y="17010"/>
                </a:cubicBezTo>
                <a:cubicBezTo>
                  <a:pt x="15525" y="21465"/>
                  <a:pt x="15525" y="21465"/>
                  <a:pt x="15525" y="21465"/>
                </a:cubicBezTo>
                <a:cubicBezTo>
                  <a:pt x="15660" y="21600"/>
                  <a:pt x="15795" y="21600"/>
                  <a:pt x="15795" y="21600"/>
                </a:cubicBezTo>
                <a:cubicBezTo>
                  <a:pt x="15930" y="21600"/>
                  <a:pt x="16065" y="21600"/>
                  <a:pt x="16065" y="21465"/>
                </a:cubicBezTo>
                <a:cubicBezTo>
                  <a:pt x="16200" y="21330"/>
                  <a:pt x="16200" y="21060"/>
                  <a:pt x="16065" y="20925"/>
                </a:cubicBezTo>
                <a:cubicBezTo>
                  <a:pt x="11610" y="16605"/>
                  <a:pt x="11610" y="16605"/>
                  <a:pt x="11610" y="16605"/>
                </a:cubicBezTo>
                <a:cubicBezTo>
                  <a:pt x="21600" y="16605"/>
                  <a:pt x="21600" y="16605"/>
                  <a:pt x="21600" y="16605"/>
                </a:cubicBezTo>
                <a:lnTo>
                  <a:pt x="21600" y="1485"/>
                </a:lnTo>
                <a:close/>
                <a:moveTo>
                  <a:pt x="20925" y="15795"/>
                </a:moveTo>
                <a:cubicBezTo>
                  <a:pt x="675" y="15795"/>
                  <a:pt x="675" y="15795"/>
                  <a:pt x="675" y="15795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20925" y="2160"/>
                  <a:pt x="20925" y="2160"/>
                  <a:pt x="20925" y="2160"/>
                </a:cubicBezTo>
                <a:lnTo>
                  <a:pt x="20925" y="15795"/>
                </a:lnTo>
                <a:close/>
                <a:moveTo>
                  <a:pt x="14715" y="7155"/>
                </a:moveTo>
                <a:cubicBezTo>
                  <a:pt x="16470" y="7155"/>
                  <a:pt x="16470" y="7155"/>
                  <a:pt x="16470" y="7155"/>
                </a:cubicBezTo>
                <a:cubicBezTo>
                  <a:pt x="12150" y="11475"/>
                  <a:pt x="12150" y="11475"/>
                  <a:pt x="12150" y="11475"/>
                </a:cubicBezTo>
                <a:cubicBezTo>
                  <a:pt x="9045" y="8505"/>
                  <a:pt x="9045" y="8505"/>
                  <a:pt x="9045" y="8505"/>
                </a:cubicBezTo>
                <a:cubicBezTo>
                  <a:pt x="8910" y="8370"/>
                  <a:pt x="8775" y="8370"/>
                  <a:pt x="8640" y="8505"/>
                </a:cubicBezTo>
                <a:cubicBezTo>
                  <a:pt x="4050" y="13095"/>
                  <a:pt x="4050" y="13095"/>
                  <a:pt x="4050" y="13095"/>
                </a:cubicBezTo>
                <a:cubicBezTo>
                  <a:pt x="3915" y="13230"/>
                  <a:pt x="3915" y="13500"/>
                  <a:pt x="4050" y="13635"/>
                </a:cubicBezTo>
                <a:cubicBezTo>
                  <a:pt x="4185" y="13635"/>
                  <a:pt x="4185" y="13635"/>
                  <a:pt x="4320" y="13635"/>
                </a:cubicBezTo>
                <a:cubicBezTo>
                  <a:pt x="4455" y="13635"/>
                  <a:pt x="4455" y="13635"/>
                  <a:pt x="4590" y="13635"/>
                </a:cubicBezTo>
                <a:cubicBezTo>
                  <a:pt x="8910" y="9315"/>
                  <a:pt x="8910" y="9315"/>
                  <a:pt x="8910" y="9315"/>
                </a:cubicBezTo>
                <a:cubicBezTo>
                  <a:pt x="11880" y="12285"/>
                  <a:pt x="11880" y="12285"/>
                  <a:pt x="11880" y="12285"/>
                </a:cubicBezTo>
                <a:cubicBezTo>
                  <a:pt x="11880" y="12285"/>
                  <a:pt x="12015" y="12420"/>
                  <a:pt x="12150" y="12420"/>
                </a:cubicBezTo>
                <a:cubicBezTo>
                  <a:pt x="12150" y="12420"/>
                  <a:pt x="12285" y="12285"/>
                  <a:pt x="12285" y="12285"/>
                </a:cubicBezTo>
                <a:cubicBezTo>
                  <a:pt x="16875" y="7695"/>
                  <a:pt x="16875" y="7695"/>
                  <a:pt x="16875" y="7695"/>
                </a:cubicBezTo>
                <a:cubicBezTo>
                  <a:pt x="16875" y="9315"/>
                  <a:pt x="16875" y="9315"/>
                  <a:pt x="16875" y="9315"/>
                </a:cubicBezTo>
                <a:cubicBezTo>
                  <a:pt x="16875" y="9585"/>
                  <a:pt x="17145" y="9720"/>
                  <a:pt x="17280" y="9720"/>
                </a:cubicBezTo>
                <a:cubicBezTo>
                  <a:pt x="17415" y="9720"/>
                  <a:pt x="17685" y="9585"/>
                  <a:pt x="17685" y="9315"/>
                </a:cubicBezTo>
                <a:cubicBezTo>
                  <a:pt x="17685" y="6885"/>
                  <a:pt x="17685" y="6885"/>
                  <a:pt x="17685" y="6885"/>
                </a:cubicBezTo>
                <a:cubicBezTo>
                  <a:pt x="17685" y="6750"/>
                  <a:pt x="17685" y="6750"/>
                  <a:pt x="17550" y="6750"/>
                </a:cubicBezTo>
                <a:cubicBezTo>
                  <a:pt x="17550" y="6615"/>
                  <a:pt x="17550" y="6480"/>
                  <a:pt x="17415" y="6480"/>
                </a:cubicBezTo>
                <a:cubicBezTo>
                  <a:pt x="17415" y="6480"/>
                  <a:pt x="17280" y="6480"/>
                  <a:pt x="17280" y="6480"/>
                </a:cubicBezTo>
                <a:cubicBezTo>
                  <a:pt x="14715" y="6480"/>
                  <a:pt x="14715" y="6480"/>
                  <a:pt x="14715" y="6480"/>
                </a:cubicBezTo>
                <a:cubicBezTo>
                  <a:pt x="14580" y="6480"/>
                  <a:pt x="14445" y="6615"/>
                  <a:pt x="14445" y="6885"/>
                </a:cubicBezTo>
                <a:cubicBezTo>
                  <a:pt x="14445" y="7020"/>
                  <a:pt x="14580" y="7155"/>
                  <a:pt x="14715" y="71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66" name="Freeform 1107"/>
          <p:cNvSpPr/>
          <p:nvPr/>
        </p:nvSpPr>
        <p:spPr>
          <a:xfrm>
            <a:off x="7842250" y="69278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85"/>
                </a:moveTo>
                <a:cubicBezTo>
                  <a:pt x="11205" y="1485"/>
                  <a:pt x="1120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9990" y="16605"/>
                  <a:pt x="9990" y="16605"/>
                  <a:pt x="9990" y="1660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5400" y="21060"/>
                  <a:pt x="5400" y="21330"/>
                  <a:pt x="5535" y="21465"/>
                </a:cubicBezTo>
                <a:cubicBezTo>
                  <a:pt x="5535" y="21600"/>
                  <a:pt x="5670" y="21600"/>
                  <a:pt x="5805" y="21600"/>
                </a:cubicBezTo>
                <a:cubicBezTo>
                  <a:pt x="5805" y="21600"/>
                  <a:pt x="5940" y="21600"/>
                  <a:pt x="6075" y="21465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20520"/>
                  <a:pt x="10395" y="20520"/>
                  <a:pt x="10395" y="20520"/>
                </a:cubicBezTo>
                <a:cubicBezTo>
                  <a:pt x="10395" y="20655"/>
                  <a:pt x="10665" y="20925"/>
                  <a:pt x="10800" y="20925"/>
                </a:cubicBezTo>
                <a:cubicBezTo>
                  <a:pt x="10935" y="20925"/>
                  <a:pt x="11205" y="20655"/>
                  <a:pt x="11205" y="20520"/>
                </a:cubicBezTo>
                <a:cubicBezTo>
                  <a:pt x="11205" y="17010"/>
                  <a:pt x="11205" y="17010"/>
                  <a:pt x="11205" y="17010"/>
                </a:cubicBezTo>
                <a:cubicBezTo>
                  <a:pt x="15525" y="21465"/>
                  <a:pt x="15525" y="21465"/>
                  <a:pt x="15525" y="21465"/>
                </a:cubicBezTo>
                <a:cubicBezTo>
                  <a:pt x="15660" y="21600"/>
                  <a:pt x="15795" y="21600"/>
                  <a:pt x="15795" y="21600"/>
                </a:cubicBezTo>
                <a:cubicBezTo>
                  <a:pt x="15930" y="21600"/>
                  <a:pt x="16065" y="21600"/>
                  <a:pt x="16065" y="21465"/>
                </a:cubicBezTo>
                <a:cubicBezTo>
                  <a:pt x="16200" y="21330"/>
                  <a:pt x="16200" y="21060"/>
                  <a:pt x="16065" y="20925"/>
                </a:cubicBezTo>
                <a:cubicBezTo>
                  <a:pt x="11610" y="16605"/>
                  <a:pt x="11610" y="16605"/>
                  <a:pt x="11610" y="16605"/>
                </a:cubicBezTo>
                <a:cubicBezTo>
                  <a:pt x="21600" y="16605"/>
                  <a:pt x="21600" y="16605"/>
                  <a:pt x="21600" y="16605"/>
                </a:cubicBezTo>
                <a:lnTo>
                  <a:pt x="21600" y="1485"/>
                </a:lnTo>
                <a:close/>
                <a:moveTo>
                  <a:pt x="20925" y="15795"/>
                </a:moveTo>
                <a:cubicBezTo>
                  <a:pt x="675" y="15795"/>
                  <a:pt x="675" y="15795"/>
                  <a:pt x="675" y="15795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20925" y="2160"/>
                  <a:pt x="20925" y="2160"/>
                  <a:pt x="20925" y="2160"/>
                </a:cubicBezTo>
                <a:lnTo>
                  <a:pt x="20925" y="15795"/>
                </a:lnTo>
                <a:close/>
                <a:moveTo>
                  <a:pt x="3915" y="9720"/>
                </a:moveTo>
                <a:cubicBezTo>
                  <a:pt x="3915" y="10125"/>
                  <a:pt x="3915" y="10125"/>
                  <a:pt x="3915" y="10125"/>
                </a:cubicBezTo>
                <a:cubicBezTo>
                  <a:pt x="3915" y="10260"/>
                  <a:pt x="4185" y="10395"/>
                  <a:pt x="4320" y="10395"/>
                </a:cubicBezTo>
                <a:cubicBezTo>
                  <a:pt x="4455" y="10395"/>
                  <a:pt x="4725" y="10260"/>
                  <a:pt x="4725" y="10125"/>
                </a:cubicBezTo>
                <a:cubicBezTo>
                  <a:pt x="4725" y="9720"/>
                  <a:pt x="4725" y="9720"/>
                  <a:pt x="4725" y="9720"/>
                </a:cubicBezTo>
                <a:cubicBezTo>
                  <a:pt x="5130" y="9720"/>
                  <a:pt x="5400" y="9450"/>
                  <a:pt x="5670" y="9180"/>
                </a:cubicBezTo>
                <a:cubicBezTo>
                  <a:pt x="5940" y="8910"/>
                  <a:pt x="6075" y="8505"/>
                  <a:pt x="5940" y="8235"/>
                </a:cubicBezTo>
                <a:cubicBezTo>
                  <a:pt x="5940" y="7830"/>
                  <a:pt x="5805" y="7560"/>
                  <a:pt x="5535" y="7290"/>
                </a:cubicBezTo>
                <a:cubicBezTo>
                  <a:pt x="3645" y="5805"/>
                  <a:pt x="3645" y="5805"/>
                  <a:pt x="3645" y="5805"/>
                </a:cubicBezTo>
                <a:cubicBezTo>
                  <a:pt x="3510" y="5805"/>
                  <a:pt x="3375" y="5670"/>
                  <a:pt x="3375" y="5400"/>
                </a:cubicBezTo>
                <a:cubicBezTo>
                  <a:pt x="3375" y="5265"/>
                  <a:pt x="3375" y="5130"/>
                  <a:pt x="3510" y="5130"/>
                </a:cubicBezTo>
                <a:cubicBezTo>
                  <a:pt x="3645" y="4860"/>
                  <a:pt x="4050" y="4725"/>
                  <a:pt x="4320" y="4725"/>
                </a:cubicBezTo>
                <a:cubicBezTo>
                  <a:pt x="4860" y="4725"/>
                  <a:pt x="5400" y="5130"/>
                  <a:pt x="5400" y="5805"/>
                </a:cubicBezTo>
                <a:cubicBezTo>
                  <a:pt x="5400" y="5940"/>
                  <a:pt x="5535" y="6075"/>
                  <a:pt x="5805" y="6075"/>
                </a:cubicBezTo>
                <a:cubicBezTo>
                  <a:pt x="5940" y="6075"/>
                  <a:pt x="6075" y="5940"/>
                  <a:pt x="6075" y="5805"/>
                </a:cubicBezTo>
                <a:cubicBezTo>
                  <a:pt x="6075" y="4860"/>
                  <a:pt x="5535" y="4185"/>
                  <a:pt x="4725" y="4050"/>
                </a:cubicBezTo>
                <a:cubicBezTo>
                  <a:pt x="4725" y="3645"/>
                  <a:pt x="4725" y="3645"/>
                  <a:pt x="4725" y="3645"/>
                </a:cubicBezTo>
                <a:cubicBezTo>
                  <a:pt x="4725" y="3510"/>
                  <a:pt x="4455" y="3375"/>
                  <a:pt x="4320" y="3375"/>
                </a:cubicBezTo>
                <a:cubicBezTo>
                  <a:pt x="4185" y="3375"/>
                  <a:pt x="3915" y="3510"/>
                  <a:pt x="3915" y="3645"/>
                </a:cubicBezTo>
                <a:cubicBezTo>
                  <a:pt x="3915" y="4050"/>
                  <a:pt x="3915" y="4050"/>
                  <a:pt x="3915" y="4050"/>
                </a:cubicBezTo>
                <a:cubicBezTo>
                  <a:pt x="3510" y="4050"/>
                  <a:pt x="3240" y="4320"/>
                  <a:pt x="2970" y="4590"/>
                </a:cubicBezTo>
                <a:cubicBezTo>
                  <a:pt x="2700" y="4860"/>
                  <a:pt x="2565" y="5130"/>
                  <a:pt x="2700" y="5535"/>
                </a:cubicBezTo>
                <a:cubicBezTo>
                  <a:pt x="2700" y="5940"/>
                  <a:pt x="2835" y="6210"/>
                  <a:pt x="3105" y="6480"/>
                </a:cubicBezTo>
                <a:cubicBezTo>
                  <a:pt x="4995" y="7830"/>
                  <a:pt x="4995" y="7830"/>
                  <a:pt x="4995" y="7830"/>
                </a:cubicBezTo>
                <a:cubicBezTo>
                  <a:pt x="5130" y="7965"/>
                  <a:pt x="5265" y="8100"/>
                  <a:pt x="5265" y="8235"/>
                </a:cubicBezTo>
                <a:cubicBezTo>
                  <a:pt x="5265" y="8505"/>
                  <a:pt x="5265" y="8640"/>
                  <a:pt x="5130" y="8640"/>
                </a:cubicBezTo>
                <a:cubicBezTo>
                  <a:pt x="4995" y="8910"/>
                  <a:pt x="4590" y="9045"/>
                  <a:pt x="4320" y="9045"/>
                </a:cubicBezTo>
                <a:cubicBezTo>
                  <a:pt x="3780" y="9045"/>
                  <a:pt x="3240" y="8640"/>
                  <a:pt x="3240" y="7965"/>
                </a:cubicBezTo>
                <a:cubicBezTo>
                  <a:pt x="3240" y="7830"/>
                  <a:pt x="3105" y="7695"/>
                  <a:pt x="2835" y="7695"/>
                </a:cubicBezTo>
                <a:cubicBezTo>
                  <a:pt x="2700" y="7695"/>
                  <a:pt x="2565" y="7830"/>
                  <a:pt x="2565" y="7965"/>
                </a:cubicBezTo>
                <a:cubicBezTo>
                  <a:pt x="2565" y="8910"/>
                  <a:pt x="3105" y="9585"/>
                  <a:pt x="3915" y="9720"/>
                </a:cubicBezTo>
                <a:close/>
                <a:moveTo>
                  <a:pt x="14040" y="7155"/>
                </a:moveTo>
                <a:cubicBezTo>
                  <a:pt x="19035" y="7155"/>
                  <a:pt x="19035" y="7155"/>
                  <a:pt x="19035" y="7155"/>
                </a:cubicBezTo>
                <a:cubicBezTo>
                  <a:pt x="19035" y="8640"/>
                  <a:pt x="19035" y="8640"/>
                  <a:pt x="19035" y="8640"/>
                </a:cubicBezTo>
                <a:cubicBezTo>
                  <a:pt x="15120" y="8640"/>
                  <a:pt x="15120" y="8640"/>
                  <a:pt x="15120" y="8640"/>
                </a:cubicBezTo>
                <a:cubicBezTo>
                  <a:pt x="14985" y="8640"/>
                  <a:pt x="14715" y="8775"/>
                  <a:pt x="14715" y="9045"/>
                </a:cubicBezTo>
                <a:cubicBezTo>
                  <a:pt x="14715" y="9180"/>
                  <a:pt x="14985" y="9315"/>
                  <a:pt x="15120" y="9315"/>
                </a:cubicBezTo>
                <a:cubicBezTo>
                  <a:pt x="19035" y="9315"/>
                  <a:pt x="19035" y="9315"/>
                  <a:pt x="19035" y="9315"/>
                </a:cubicBezTo>
                <a:cubicBezTo>
                  <a:pt x="19035" y="10800"/>
                  <a:pt x="19035" y="10800"/>
                  <a:pt x="19035" y="10800"/>
                </a:cubicBezTo>
                <a:cubicBezTo>
                  <a:pt x="17685" y="10800"/>
                  <a:pt x="17685" y="10800"/>
                  <a:pt x="17685" y="10800"/>
                </a:cubicBezTo>
                <a:cubicBezTo>
                  <a:pt x="17415" y="10800"/>
                  <a:pt x="17280" y="10935"/>
                  <a:pt x="17280" y="11205"/>
                </a:cubicBezTo>
                <a:cubicBezTo>
                  <a:pt x="17280" y="11340"/>
                  <a:pt x="17415" y="11475"/>
                  <a:pt x="17685" y="11475"/>
                </a:cubicBezTo>
                <a:cubicBezTo>
                  <a:pt x="19035" y="11475"/>
                  <a:pt x="19035" y="11475"/>
                  <a:pt x="19035" y="11475"/>
                </a:cubicBezTo>
                <a:cubicBezTo>
                  <a:pt x="19035" y="13365"/>
                  <a:pt x="19035" y="13365"/>
                  <a:pt x="19035" y="13365"/>
                </a:cubicBezTo>
                <a:cubicBezTo>
                  <a:pt x="16605" y="13365"/>
                  <a:pt x="16605" y="13365"/>
                  <a:pt x="16605" y="13365"/>
                </a:cubicBezTo>
                <a:cubicBezTo>
                  <a:pt x="16335" y="13365"/>
                  <a:pt x="16200" y="13500"/>
                  <a:pt x="16200" y="13635"/>
                </a:cubicBezTo>
                <a:cubicBezTo>
                  <a:pt x="16200" y="13905"/>
                  <a:pt x="16335" y="14040"/>
                  <a:pt x="16605" y="14040"/>
                </a:cubicBezTo>
                <a:cubicBezTo>
                  <a:pt x="19035" y="14040"/>
                  <a:pt x="19035" y="14040"/>
                  <a:pt x="19035" y="14040"/>
                </a:cubicBezTo>
                <a:cubicBezTo>
                  <a:pt x="19035" y="14715"/>
                  <a:pt x="19035" y="14715"/>
                  <a:pt x="19035" y="14715"/>
                </a:cubicBezTo>
                <a:cubicBezTo>
                  <a:pt x="19035" y="14985"/>
                  <a:pt x="19305" y="15120"/>
                  <a:pt x="19440" y="15120"/>
                </a:cubicBezTo>
                <a:cubicBezTo>
                  <a:pt x="19575" y="15120"/>
                  <a:pt x="19845" y="14985"/>
                  <a:pt x="19845" y="14715"/>
                </a:cubicBezTo>
                <a:cubicBezTo>
                  <a:pt x="19845" y="3645"/>
                  <a:pt x="19845" y="3645"/>
                  <a:pt x="19845" y="3645"/>
                </a:cubicBezTo>
                <a:cubicBezTo>
                  <a:pt x="19845" y="3375"/>
                  <a:pt x="19575" y="3240"/>
                  <a:pt x="19440" y="3240"/>
                </a:cubicBezTo>
                <a:cubicBezTo>
                  <a:pt x="19305" y="3240"/>
                  <a:pt x="19035" y="3375"/>
                  <a:pt x="19035" y="3645"/>
                </a:cubicBezTo>
                <a:cubicBezTo>
                  <a:pt x="19035" y="4320"/>
                  <a:pt x="19035" y="4320"/>
                  <a:pt x="19035" y="4320"/>
                </a:cubicBezTo>
                <a:cubicBezTo>
                  <a:pt x="16605" y="4320"/>
                  <a:pt x="16605" y="4320"/>
                  <a:pt x="16605" y="4320"/>
                </a:cubicBezTo>
                <a:cubicBezTo>
                  <a:pt x="16335" y="4320"/>
                  <a:pt x="16200" y="4455"/>
                  <a:pt x="16200" y="4725"/>
                </a:cubicBezTo>
                <a:cubicBezTo>
                  <a:pt x="16200" y="4860"/>
                  <a:pt x="16335" y="4995"/>
                  <a:pt x="16605" y="4995"/>
                </a:cubicBezTo>
                <a:cubicBezTo>
                  <a:pt x="19035" y="4995"/>
                  <a:pt x="19035" y="4995"/>
                  <a:pt x="19035" y="4995"/>
                </a:cubicBezTo>
                <a:cubicBezTo>
                  <a:pt x="19035" y="6480"/>
                  <a:pt x="19035" y="6480"/>
                  <a:pt x="19035" y="6480"/>
                </a:cubicBezTo>
                <a:cubicBezTo>
                  <a:pt x="14040" y="6480"/>
                  <a:pt x="14040" y="6480"/>
                  <a:pt x="14040" y="6480"/>
                </a:cubicBezTo>
                <a:cubicBezTo>
                  <a:pt x="13905" y="6480"/>
                  <a:pt x="13635" y="6615"/>
                  <a:pt x="13635" y="6885"/>
                </a:cubicBezTo>
                <a:cubicBezTo>
                  <a:pt x="13635" y="7020"/>
                  <a:pt x="13905" y="7155"/>
                  <a:pt x="14040" y="7155"/>
                </a:cubicBezTo>
                <a:close/>
                <a:moveTo>
                  <a:pt x="5805" y="13635"/>
                </a:moveTo>
                <a:cubicBezTo>
                  <a:pt x="2835" y="13635"/>
                  <a:pt x="2835" y="13635"/>
                  <a:pt x="2835" y="13635"/>
                </a:cubicBezTo>
                <a:cubicBezTo>
                  <a:pt x="2700" y="13635"/>
                  <a:pt x="2565" y="13905"/>
                  <a:pt x="2565" y="14040"/>
                </a:cubicBezTo>
                <a:cubicBezTo>
                  <a:pt x="2565" y="14175"/>
                  <a:pt x="2700" y="14445"/>
                  <a:pt x="2835" y="14445"/>
                </a:cubicBezTo>
                <a:cubicBezTo>
                  <a:pt x="5805" y="14445"/>
                  <a:pt x="5805" y="14445"/>
                  <a:pt x="5805" y="14445"/>
                </a:cubicBezTo>
                <a:cubicBezTo>
                  <a:pt x="5940" y="14445"/>
                  <a:pt x="6075" y="14175"/>
                  <a:pt x="6075" y="14040"/>
                </a:cubicBezTo>
                <a:cubicBezTo>
                  <a:pt x="6075" y="13905"/>
                  <a:pt x="5940" y="13635"/>
                  <a:pt x="5805" y="13635"/>
                </a:cubicBezTo>
                <a:close/>
                <a:moveTo>
                  <a:pt x="7290" y="13770"/>
                </a:moveTo>
                <a:cubicBezTo>
                  <a:pt x="7290" y="13905"/>
                  <a:pt x="7155" y="13905"/>
                  <a:pt x="7155" y="14040"/>
                </a:cubicBezTo>
                <a:cubicBezTo>
                  <a:pt x="7155" y="14175"/>
                  <a:pt x="7290" y="14175"/>
                  <a:pt x="7290" y="14310"/>
                </a:cubicBezTo>
                <a:cubicBezTo>
                  <a:pt x="7425" y="14310"/>
                  <a:pt x="7425" y="14445"/>
                  <a:pt x="7560" y="14445"/>
                </a:cubicBezTo>
                <a:cubicBezTo>
                  <a:pt x="7695" y="14445"/>
                  <a:pt x="7695" y="14310"/>
                  <a:pt x="7830" y="14310"/>
                </a:cubicBezTo>
                <a:cubicBezTo>
                  <a:pt x="7830" y="14175"/>
                  <a:pt x="7965" y="14175"/>
                  <a:pt x="7965" y="14040"/>
                </a:cubicBezTo>
                <a:cubicBezTo>
                  <a:pt x="7965" y="13905"/>
                  <a:pt x="7830" y="13905"/>
                  <a:pt x="7830" y="13770"/>
                </a:cubicBezTo>
                <a:cubicBezTo>
                  <a:pt x="7695" y="13635"/>
                  <a:pt x="7425" y="13635"/>
                  <a:pt x="7290" y="13770"/>
                </a:cubicBezTo>
                <a:close/>
                <a:moveTo>
                  <a:pt x="7560" y="11880"/>
                </a:moveTo>
                <a:cubicBezTo>
                  <a:pt x="6480" y="11880"/>
                  <a:pt x="6480" y="11880"/>
                  <a:pt x="6480" y="11880"/>
                </a:cubicBezTo>
                <a:cubicBezTo>
                  <a:pt x="6345" y="11880"/>
                  <a:pt x="6075" y="12015"/>
                  <a:pt x="6075" y="12285"/>
                </a:cubicBezTo>
                <a:cubicBezTo>
                  <a:pt x="6075" y="12420"/>
                  <a:pt x="6345" y="12555"/>
                  <a:pt x="6480" y="12555"/>
                </a:cubicBezTo>
                <a:cubicBezTo>
                  <a:pt x="7560" y="12555"/>
                  <a:pt x="7560" y="12555"/>
                  <a:pt x="7560" y="12555"/>
                </a:cubicBezTo>
                <a:cubicBezTo>
                  <a:pt x="7695" y="12555"/>
                  <a:pt x="7965" y="12420"/>
                  <a:pt x="7965" y="12285"/>
                </a:cubicBezTo>
                <a:cubicBezTo>
                  <a:pt x="7965" y="12015"/>
                  <a:pt x="7695" y="11880"/>
                  <a:pt x="7560" y="11880"/>
                </a:cubicBezTo>
                <a:close/>
                <a:moveTo>
                  <a:pt x="2835" y="12555"/>
                </a:moveTo>
                <a:cubicBezTo>
                  <a:pt x="3645" y="12555"/>
                  <a:pt x="3645" y="12555"/>
                  <a:pt x="3645" y="12555"/>
                </a:cubicBezTo>
                <a:cubicBezTo>
                  <a:pt x="3780" y="12555"/>
                  <a:pt x="3915" y="12420"/>
                  <a:pt x="3915" y="12285"/>
                </a:cubicBezTo>
                <a:cubicBezTo>
                  <a:pt x="3915" y="12015"/>
                  <a:pt x="3780" y="11880"/>
                  <a:pt x="3645" y="11880"/>
                </a:cubicBezTo>
                <a:cubicBezTo>
                  <a:pt x="2835" y="11880"/>
                  <a:pt x="2835" y="11880"/>
                  <a:pt x="2835" y="11880"/>
                </a:cubicBezTo>
                <a:cubicBezTo>
                  <a:pt x="2700" y="11880"/>
                  <a:pt x="2565" y="12015"/>
                  <a:pt x="2565" y="12285"/>
                </a:cubicBezTo>
                <a:cubicBezTo>
                  <a:pt x="2565" y="12420"/>
                  <a:pt x="2700" y="12555"/>
                  <a:pt x="2835" y="12555"/>
                </a:cubicBezTo>
                <a:close/>
                <a:moveTo>
                  <a:pt x="4725" y="12015"/>
                </a:moveTo>
                <a:cubicBezTo>
                  <a:pt x="4725" y="12015"/>
                  <a:pt x="4725" y="12150"/>
                  <a:pt x="4725" y="12285"/>
                </a:cubicBezTo>
                <a:cubicBezTo>
                  <a:pt x="4725" y="12285"/>
                  <a:pt x="4725" y="12420"/>
                  <a:pt x="4725" y="12555"/>
                </a:cubicBezTo>
                <a:cubicBezTo>
                  <a:pt x="4860" y="12555"/>
                  <a:pt x="4995" y="12555"/>
                  <a:pt x="4995" y="12555"/>
                </a:cubicBezTo>
                <a:cubicBezTo>
                  <a:pt x="5130" y="12555"/>
                  <a:pt x="5265" y="12555"/>
                  <a:pt x="5265" y="12555"/>
                </a:cubicBezTo>
                <a:cubicBezTo>
                  <a:pt x="5400" y="12420"/>
                  <a:pt x="5400" y="12285"/>
                  <a:pt x="5400" y="12285"/>
                </a:cubicBezTo>
                <a:cubicBezTo>
                  <a:pt x="5400" y="12150"/>
                  <a:pt x="5400" y="12015"/>
                  <a:pt x="5265" y="12015"/>
                </a:cubicBezTo>
                <a:cubicBezTo>
                  <a:pt x="5130" y="11880"/>
                  <a:pt x="4860" y="11880"/>
                  <a:pt x="4725" y="120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67" name="Freeform 1108"/>
          <p:cNvSpPr/>
          <p:nvPr/>
        </p:nvSpPr>
        <p:spPr>
          <a:xfrm>
            <a:off x="7842250" y="81724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85"/>
                </a:moveTo>
                <a:cubicBezTo>
                  <a:pt x="11205" y="1485"/>
                  <a:pt x="1120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9990" y="16605"/>
                  <a:pt x="9990" y="16605"/>
                  <a:pt x="9990" y="1660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5400" y="21060"/>
                  <a:pt x="5400" y="21330"/>
                  <a:pt x="5535" y="21465"/>
                </a:cubicBezTo>
                <a:cubicBezTo>
                  <a:pt x="5535" y="21600"/>
                  <a:pt x="5670" y="21600"/>
                  <a:pt x="5805" y="21600"/>
                </a:cubicBezTo>
                <a:cubicBezTo>
                  <a:pt x="5805" y="21600"/>
                  <a:pt x="5940" y="21600"/>
                  <a:pt x="6075" y="21465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20520"/>
                  <a:pt x="10395" y="20520"/>
                  <a:pt x="10395" y="20520"/>
                </a:cubicBezTo>
                <a:cubicBezTo>
                  <a:pt x="10395" y="20655"/>
                  <a:pt x="10665" y="20925"/>
                  <a:pt x="10800" y="20925"/>
                </a:cubicBezTo>
                <a:cubicBezTo>
                  <a:pt x="10935" y="20925"/>
                  <a:pt x="11205" y="20655"/>
                  <a:pt x="11205" y="20520"/>
                </a:cubicBezTo>
                <a:cubicBezTo>
                  <a:pt x="11205" y="17010"/>
                  <a:pt x="11205" y="17010"/>
                  <a:pt x="11205" y="17010"/>
                </a:cubicBezTo>
                <a:cubicBezTo>
                  <a:pt x="15525" y="21465"/>
                  <a:pt x="15525" y="21465"/>
                  <a:pt x="15525" y="21465"/>
                </a:cubicBezTo>
                <a:cubicBezTo>
                  <a:pt x="15660" y="21600"/>
                  <a:pt x="15795" y="21600"/>
                  <a:pt x="15795" y="21600"/>
                </a:cubicBezTo>
                <a:cubicBezTo>
                  <a:pt x="15930" y="21600"/>
                  <a:pt x="16065" y="21600"/>
                  <a:pt x="16065" y="21465"/>
                </a:cubicBezTo>
                <a:cubicBezTo>
                  <a:pt x="16200" y="21330"/>
                  <a:pt x="16200" y="21060"/>
                  <a:pt x="16065" y="20925"/>
                </a:cubicBezTo>
                <a:cubicBezTo>
                  <a:pt x="11610" y="16605"/>
                  <a:pt x="11610" y="16605"/>
                  <a:pt x="11610" y="16605"/>
                </a:cubicBezTo>
                <a:cubicBezTo>
                  <a:pt x="21600" y="16605"/>
                  <a:pt x="21600" y="16605"/>
                  <a:pt x="21600" y="16605"/>
                </a:cubicBezTo>
                <a:lnTo>
                  <a:pt x="21600" y="1485"/>
                </a:lnTo>
                <a:close/>
                <a:moveTo>
                  <a:pt x="20925" y="15795"/>
                </a:moveTo>
                <a:cubicBezTo>
                  <a:pt x="675" y="15795"/>
                  <a:pt x="675" y="15795"/>
                  <a:pt x="675" y="15795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20925" y="2160"/>
                  <a:pt x="20925" y="2160"/>
                  <a:pt x="20925" y="2160"/>
                </a:cubicBezTo>
                <a:lnTo>
                  <a:pt x="20925" y="15795"/>
                </a:lnTo>
                <a:close/>
                <a:moveTo>
                  <a:pt x="4995" y="9045"/>
                </a:moveTo>
                <a:cubicBezTo>
                  <a:pt x="4995" y="12150"/>
                  <a:pt x="7560" y="14715"/>
                  <a:pt x="10800" y="14715"/>
                </a:cubicBezTo>
                <a:cubicBezTo>
                  <a:pt x="14040" y="14715"/>
                  <a:pt x="16605" y="12150"/>
                  <a:pt x="16605" y="9045"/>
                </a:cubicBezTo>
                <a:cubicBezTo>
                  <a:pt x="16605" y="5805"/>
                  <a:pt x="14040" y="3240"/>
                  <a:pt x="10800" y="3240"/>
                </a:cubicBezTo>
                <a:cubicBezTo>
                  <a:pt x="7560" y="3240"/>
                  <a:pt x="4995" y="5805"/>
                  <a:pt x="4995" y="9045"/>
                </a:cubicBezTo>
                <a:close/>
                <a:moveTo>
                  <a:pt x="15795" y="9045"/>
                </a:moveTo>
                <a:cubicBezTo>
                  <a:pt x="15795" y="11745"/>
                  <a:pt x="13635" y="14040"/>
                  <a:pt x="10800" y="14040"/>
                </a:cubicBezTo>
                <a:cubicBezTo>
                  <a:pt x="7965" y="14040"/>
                  <a:pt x="5805" y="11745"/>
                  <a:pt x="5805" y="9045"/>
                </a:cubicBezTo>
                <a:cubicBezTo>
                  <a:pt x="5805" y="6210"/>
                  <a:pt x="7965" y="3915"/>
                  <a:pt x="10800" y="3915"/>
                </a:cubicBezTo>
                <a:cubicBezTo>
                  <a:pt x="13635" y="3915"/>
                  <a:pt x="15795" y="6210"/>
                  <a:pt x="15795" y="9045"/>
                </a:cubicBezTo>
                <a:close/>
                <a:moveTo>
                  <a:pt x="9180" y="6210"/>
                </a:moveTo>
                <a:cubicBezTo>
                  <a:pt x="9045" y="6210"/>
                  <a:pt x="9045" y="6345"/>
                  <a:pt x="9045" y="6480"/>
                </a:cubicBezTo>
                <a:cubicBezTo>
                  <a:pt x="9045" y="11475"/>
                  <a:pt x="9045" y="11475"/>
                  <a:pt x="9045" y="11475"/>
                </a:cubicBezTo>
                <a:cubicBezTo>
                  <a:pt x="9045" y="11610"/>
                  <a:pt x="9045" y="11745"/>
                  <a:pt x="9180" y="11880"/>
                </a:cubicBezTo>
                <a:cubicBezTo>
                  <a:pt x="9180" y="11880"/>
                  <a:pt x="9315" y="11880"/>
                  <a:pt x="9315" y="11880"/>
                </a:cubicBezTo>
                <a:cubicBezTo>
                  <a:pt x="9450" y="11880"/>
                  <a:pt x="9450" y="11880"/>
                  <a:pt x="9585" y="11880"/>
                </a:cubicBezTo>
                <a:cubicBezTo>
                  <a:pt x="13500" y="9315"/>
                  <a:pt x="13500" y="9315"/>
                  <a:pt x="13500" y="9315"/>
                </a:cubicBezTo>
                <a:cubicBezTo>
                  <a:pt x="13635" y="9180"/>
                  <a:pt x="13635" y="9180"/>
                  <a:pt x="13635" y="9045"/>
                </a:cubicBezTo>
                <a:cubicBezTo>
                  <a:pt x="13635" y="8910"/>
                  <a:pt x="13635" y="8775"/>
                  <a:pt x="13500" y="8640"/>
                </a:cubicBezTo>
                <a:cubicBezTo>
                  <a:pt x="9585" y="6210"/>
                  <a:pt x="9585" y="6210"/>
                  <a:pt x="9585" y="6210"/>
                </a:cubicBezTo>
                <a:cubicBezTo>
                  <a:pt x="9450" y="6075"/>
                  <a:pt x="9315" y="6075"/>
                  <a:pt x="9180" y="6210"/>
                </a:cubicBezTo>
                <a:close/>
                <a:moveTo>
                  <a:pt x="9720" y="7155"/>
                </a:moveTo>
                <a:cubicBezTo>
                  <a:pt x="12690" y="9045"/>
                  <a:pt x="12690" y="9045"/>
                  <a:pt x="12690" y="9045"/>
                </a:cubicBezTo>
                <a:cubicBezTo>
                  <a:pt x="9720" y="10800"/>
                  <a:pt x="9720" y="10800"/>
                  <a:pt x="9720" y="10800"/>
                </a:cubicBezTo>
                <a:lnTo>
                  <a:pt x="9720" y="71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68" name="Freeform 1109"/>
          <p:cNvSpPr/>
          <p:nvPr/>
        </p:nvSpPr>
        <p:spPr>
          <a:xfrm>
            <a:off x="7842250" y="94170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85"/>
                </a:moveTo>
                <a:cubicBezTo>
                  <a:pt x="11205" y="1485"/>
                  <a:pt x="1120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9990" y="16605"/>
                  <a:pt x="9990" y="16605"/>
                  <a:pt x="9990" y="1660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5400" y="21060"/>
                  <a:pt x="5400" y="21330"/>
                  <a:pt x="5535" y="21465"/>
                </a:cubicBezTo>
                <a:cubicBezTo>
                  <a:pt x="5535" y="21600"/>
                  <a:pt x="5670" y="21600"/>
                  <a:pt x="5805" y="21600"/>
                </a:cubicBezTo>
                <a:cubicBezTo>
                  <a:pt x="5805" y="21600"/>
                  <a:pt x="5940" y="21600"/>
                  <a:pt x="6075" y="21465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20520"/>
                  <a:pt x="10395" y="20520"/>
                  <a:pt x="10395" y="20520"/>
                </a:cubicBezTo>
                <a:cubicBezTo>
                  <a:pt x="10395" y="20655"/>
                  <a:pt x="10665" y="20925"/>
                  <a:pt x="10800" y="20925"/>
                </a:cubicBezTo>
                <a:cubicBezTo>
                  <a:pt x="10935" y="20925"/>
                  <a:pt x="11205" y="20655"/>
                  <a:pt x="11205" y="20520"/>
                </a:cubicBezTo>
                <a:cubicBezTo>
                  <a:pt x="11205" y="17010"/>
                  <a:pt x="11205" y="17010"/>
                  <a:pt x="11205" y="17010"/>
                </a:cubicBezTo>
                <a:cubicBezTo>
                  <a:pt x="15525" y="21465"/>
                  <a:pt x="15525" y="21465"/>
                  <a:pt x="15525" y="21465"/>
                </a:cubicBezTo>
                <a:cubicBezTo>
                  <a:pt x="15660" y="21600"/>
                  <a:pt x="15795" y="21600"/>
                  <a:pt x="15795" y="21600"/>
                </a:cubicBezTo>
                <a:cubicBezTo>
                  <a:pt x="15930" y="21600"/>
                  <a:pt x="16065" y="21600"/>
                  <a:pt x="16065" y="21465"/>
                </a:cubicBezTo>
                <a:cubicBezTo>
                  <a:pt x="16200" y="21330"/>
                  <a:pt x="16200" y="21060"/>
                  <a:pt x="16065" y="20925"/>
                </a:cubicBezTo>
                <a:cubicBezTo>
                  <a:pt x="11610" y="16605"/>
                  <a:pt x="11610" y="16605"/>
                  <a:pt x="11610" y="16605"/>
                </a:cubicBezTo>
                <a:cubicBezTo>
                  <a:pt x="21600" y="16605"/>
                  <a:pt x="21600" y="16605"/>
                  <a:pt x="21600" y="16605"/>
                </a:cubicBezTo>
                <a:lnTo>
                  <a:pt x="21600" y="1485"/>
                </a:lnTo>
                <a:close/>
                <a:moveTo>
                  <a:pt x="20925" y="15795"/>
                </a:moveTo>
                <a:cubicBezTo>
                  <a:pt x="675" y="15795"/>
                  <a:pt x="675" y="15795"/>
                  <a:pt x="675" y="15795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20925" y="2160"/>
                  <a:pt x="20925" y="2160"/>
                  <a:pt x="20925" y="2160"/>
                </a:cubicBezTo>
                <a:lnTo>
                  <a:pt x="20925" y="15795"/>
                </a:lnTo>
                <a:close/>
                <a:moveTo>
                  <a:pt x="12960" y="15120"/>
                </a:moveTo>
                <a:cubicBezTo>
                  <a:pt x="13095" y="15120"/>
                  <a:pt x="13365" y="14985"/>
                  <a:pt x="13365" y="14715"/>
                </a:cubicBezTo>
                <a:cubicBezTo>
                  <a:pt x="13365" y="13635"/>
                  <a:pt x="13365" y="13635"/>
                  <a:pt x="13365" y="13635"/>
                </a:cubicBezTo>
                <a:cubicBezTo>
                  <a:pt x="13365" y="13500"/>
                  <a:pt x="13095" y="13365"/>
                  <a:pt x="12960" y="13365"/>
                </a:cubicBezTo>
                <a:cubicBezTo>
                  <a:pt x="12825" y="13365"/>
                  <a:pt x="12555" y="13500"/>
                  <a:pt x="12555" y="13635"/>
                </a:cubicBezTo>
                <a:cubicBezTo>
                  <a:pt x="12555" y="14715"/>
                  <a:pt x="12555" y="14715"/>
                  <a:pt x="12555" y="14715"/>
                </a:cubicBezTo>
                <a:cubicBezTo>
                  <a:pt x="12555" y="14985"/>
                  <a:pt x="12825" y="15120"/>
                  <a:pt x="12960" y="15120"/>
                </a:cubicBezTo>
                <a:close/>
                <a:moveTo>
                  <a:pt x="14445" y="11880"/>
                </a:moveTo>
                <a:cubicBezTo>
                  <a:pt x="14175" y="11880"/>
                  <a:pt x="14040" y="12015"/>
                  <a:pt x="14040" y="12285"/>
                </a:cubicBezTo>
                <a:cubicBezTo>
                  <a:pt x="14040" y="14715"/>
                  <a:pt x="14040" y="14715"/>
                  <a:pt x="14040" y="14715"/>
                </a:cubicBezTo>
                <a:cubicBezTo>
                  <a:pt x="14040" y="14985"/>
                  <a:pt x="14175" y="15120"/>
                  <a:pt x="14445" y="15120"/>
                </a:cubicBezTo>
                <a:cubicBezTo>
                  <a:pt x="14580" y="15120"/>
                  <a:pt x="14715" y="14985"/>
                  <a:pt x="14715" y="14715"/>
                </a:cubicBezTo>
                <a:cubicBezTo>
                  <a:pt x="14715" y="12285"/>
                  <a:pt x="14715" y="12285"/>
                  <a:pt x="14715" y="12285"/>
                </a:cubicBezTo>
                <a:cubicBezTo>
                  <a:pt x="14715" y="12015"/>
                  <a:pt x="14580" y="11880"/>
                  <a:pt x="14445" y="11880"/>
                </a:cubicBezTo>
                <a:close/>
                <a:moveTo>
                  <a:pt x="15795" y="12555"/>
                </a:moveTo>
                <a:cubicBezTo>
                  <a:pt x="15660" y="12555"/>
                  <a:pt x="15525" y="12825"/>
                  <a:pt x="15525" y="12960"/>
                </a:cubicBezTo>
                <a:cubicBezTo>
                  <a:pt x="15525" y="14715"/>
                  <a:pt x="15525" y="14715"/>
                  <a:pt x="15525" y="14715"/>
                </a:cubicBezTo>
                <a:cubicBezTo>
                  <a:pt x="15525" y="14985"/>
                  <a:pt x="15660" y="15120"/>
                  <a:pt x="15795" y="15120"/>
                </a:cubicBezTo>
                <a:cubicBezTo>
                  <a:pt x="16065" y="15120"/>
                  <a:pt x="16200" y="14985"/>
                  <a:pt x="16200" y="14715"/>
                </a:cubicBezTo>
                <a:cubicBezTo>
                  <a:pt x="16200" y="12960"/>
                  <a:pt x="16200" y="12960"/>
                  <a:pt x="16200" y="12960"/>
                </a:cubicBezTo>
                <a:cubicBezTo>
                  <a:pt x="16200" y="12825"/>
                  <a:pt x="16065" y="12555"/>
                  <a:pt x="15795" y="12555"/>
                </a:cubicBezTo>
                <a:close/>
                <a:moveTo>
                  <a:pt x="17280" y="10125"/>
                </a:moveTo>
                <a:cubicBezTo>
                  <a:pt x="17145" y="10125"/>
                  <a:pt x="16875" y="10260"/>
                  <a:pt x="16875" y="10395"/>
                </a:cubicBezTo>
                <a:cubicBezTo>
                  <a:pt x="16875" y="14715"/>
                  <a:pt x="16875" y="14715"/>
                  <a:pt x="16875" y="14715"/>
                </a:cubicBezTo>
                <a:cubicBezTo>
                  <a:pt x="16875" y="14985"/>
                  <a:pt x="17145" y="15120"/>
                  <a:pt x="17280" y="15120"/>
                </a:cubicBezTo>
                <a:cubicBezTo>
                  <a:pt x="17415" y="15120"/>
                  <a:pt x="17685" y="14985"/>
                  <a:pt x="17685" y="14715"/>
                </a:cubicBezTo>
                <a:cubicBezTo>
                  <a:pt x="17685" y="10395"/>
                  <a:pt x="17685" y="10395"/>
                  <a:pt x="17685" y="10395"/>
                </a:cubicBezTo>
                <a:cubicBezTo>
                  <a:pt x="17685" y="10260"/>
                  <a:pt x="17415" y="10125"/>
                  <a:pt x="17280" y="10125"/>
                </a:cubicBezTo>
                <a:close/>
                <a:moveTo>
                  <a:pt x="18765" y="11475"/>
                </a:moveTo>
                <a:cubicBezTo>
                  <a:pt x="18495" y="11475"/>
                  <a:pt x="18360" y="11745"/>
                  <a:pt x="18360" y="11880"/>
                </a:cubicBezTo>
                <a:cubicBezTo>
                  <a:pt x="18360" y="14715"/>
                  <a:pt x="18360" y="14715"/>
                  <a:pt x="18360" y="14715"/>
                </a:cubicBezTo>
                <a:cubicBezTo>
                  <a:pt x="18360" y="14985"/>
                  <a:pt x="18495" y="15120"/>
                  <a:pt x="18765" y="15120"/>
                </a:cubicBezTo>
                <a:cubicBezTo>
                  <a:pt x="18900" y="15120"/>
                  <a:pt x="19035" y="14985"/>
                  <a:pt x="19035" y="14715"/>
                </a:cubicBezTo>
                <a:cubicBezTo>
                  <a:pt x="19035" y="11880"/>
                  <a:pt x="19035" y="11880"/>
                  <a:pt x="19035" y="11880"/>
                </a:cubicBezTo>
                <a:cubicBezTo>
                  <a:pt x="19035" y="11745"/>
                  <a:pt x="18900" y="11475"/>
                  <a:pt x="18765" y="11475"/>
                </a:cubicBezTo>
                <a:close/>
                <a:moveTo>
                  <a:pt x="2835" y="13635"/>
                </a:moveTo>
                <a:cubicBezTo>
                  <a:pt x="6480" y="13635"/>
                  <a:pt x="6480" y="13635"/>
                  <a:pt x="6480" y="13635"/>
                </a:cubicBezTo>
                <a:cubicBezTo>
                  <a:pt x="6615" y="13635"/>
                  <a:pt x="6885" y="13500"/>
                  <a:pt x="6885" y="13365"/>
                </a:cubicBezTo>
                <a:cubicBezTo>
                  <a:pt x="6885" y="13095"/>
                  <a:pt x="6615" y="12960"/>
                  <a:pt x="6480" y="12960"/>
                </a:cubicBezTo>
                <a:cubicBezTo>
                  <a:pt x="2835" y="12960"/>
                  <a:pt x="2835" y="12960"/>
                  <a:pt x="2835" y="12960"/>
                </a:cubicBezTo>
                <a:cubicBezTo>
                  <a:pt x="2700" y="12960"/>
                  <a:pt x="2565" y="13095"/>
                  <a:pt x="2565" y="13365"/>
                </a:cubicBezTo>
                <a:cubicBezTo>
                  <a:pt x="2565" y="13500"/>
                  <a:pt x="2700" y="13635"/>
                  <a:pt x="2835" y="13635"/>
                </a:cubicBezTo>
                <a:close/>
                <a:moveTo>
                  <a:pt x="8235" y="14445"/>
                </a:moveTo>
                <a:cubicBezTo>
                  <a:pt x="2835" y="14445"/>
                  <a:pt x="2835" y="14445"/>
                  <a:pt x="2835" y="14445"/>
                </a:cubicBezTo>
                <a:cubicBezTo>
                  <a:pt x="2700" y="14445"/>
                  <a:pt x="2565" y="14580"/>
                  <a:pt x="2565" y="14715"/>
                </a:cubicBezTo>
                <a:cubicBezTo>
                  <a:pt x="2565" y="14985"/>
                  <a:pt x="2700" y="15120"/>
                  <a:pt x="2835" y="15120"/>
                </a:cubicBezTo>
                <a:cubicBezTo>
                  <a:pt x="8235" y="15120"/>
                  <a:pt x="8235" y="15120"/>
                  <a:pt x="8235" y="15120"/>
                </a:cubicBezTo>
                <a:cubicBezTo>
                  <a:pt x="8505" y="15120"/>
                  <a:pt x="8640" y="14985"/>
                  <a:pt x="8640" y="14715"/>
                </a:cubicBezTo>
                <a:cubicBezTo>
                  <a:pt x="8640" y="14580"/>
                  <a:pt x="8505" y="14445"/>
                  <a:pt x="8235" y="14445"/>
                </a:cubicBezTo>
                <a:close/>
                <a:moveTo>
                  <a:pt x="10800" y="6750"/>
                </a:moveTo>
                <a:cubicBezTo>
                  <a:pt x="10800" y="6615"/>
                  <a:pt x="10800" y="6480"/>
                  <a:pt x="10800" y="6480"/>
                </a:cubicBezTo>
                <a:cubicBezTo>
                  <a:pt x="10800" y="6345"/>
                  <a:pt x="10800" y="6345"/>
                  <a:pt x="10665" y="6345"/>
                </a:cubicBezTo>
                <a:cubicBezTo>
                  <a:pt x="10665" y="6210"/>
                  <a:pt x="10665" y="6075"/>
                  <a:pt x="10665" y="6075"/>
                </a:cubicBezTo>
                <a:cubicBezTo>
                  <a:pt x="10665" y="5940"/>
                  <a:pt x="10665" y="5940"/>
                  <a:pt x="10665" y="5940"/>
                </a:cubicBezTo>
                <a:cubicBezTo>
                  <a:pt x="10665" y="5805"/>
                  <a:pt x="10530" y="5670"/>
                  <a:pt x="10530" y="5670"/>
                </a:cubicBezTo>
                <a:cubicBezTo>
                  <a:pt x="10530" y="5535"/>
                  <a:pt x="10530" y="5535"/>
                  <a:pt x="10530" y="5535"/>
                </a:cubicBezTo>
                <a:cubicBezTo>
                  <a:pt x="10530" y="5400"/>
                  <a:pt x="10395" y="5265"/>
                  <a:pt x="10395" y="5265"/>
                </a:cubicBezTo>
                <a:cubicBezTo>
                  <a:pt x="10395" y="5130"/>
                  <a:pt x="10395" y="5130"/>
                  <a:pt x="10260" y="5130"/>
                </a:cubicBezTo>
                <a:cubicBezTo>
                  <a:pt x="10260" y="4995"/>
                  <a:pt x="10260" y="4995"/>
                  <a:pt x="10260" y="4860"/>
                </a:cubicBezTo>
                <a:cubicBezTo>
                  <a:pt x="10125" y="4860"/>
                  <a:pt x="10125" y="4725"/>
                  <a:pt x="10125" y="4725"/>
                </a:cubicBezTo>
                <a:cubicBezTo>
                  <a:pt x="10125" y="4725"/>
                  <a:pt x="9990" y="4590"/>
                  <a:pt x="9990" y="4590"/>
                </a:cubicBezTo>
                <a:cubicBezTo>
                  <a:pt x="9990" y="4590"/>
                  <a:pt x="9855" y="4455"/>
                  <a:pt x="9855" y="4455"/>
                </a:cubicBezTo>
                <a:cubicBezTo>
                  <a:pt x="9855" y="4455"/>
                  <a:pt x="9855" y="4455"/>
                  <a:pt x="9855" y="4455"/>
                </a:cubicBezTo>
                <a:cubicBezTo>
                  <a:pt x="9720" y="4320"/>
                  <a:pt x="9720" y="4185"/>
                  <a:pt x="9585" y="4050"/>
                </a:cubicBezTo>
                <a:cubicBezTo>
                  <a:pt x="9450" y="4050"/>
                  <a:pt x="9450" y="3915"/>
                  <a:pt x="9315" y="3780"/>
                </a:cubicBezTo>
                <a:cubicBezTo>
                  <a:pt x="9315" y="3780"/>
                  <a:pt x="9315" y="3780"/>
                  <a:pt x="9315" y="3780"/>
                </a:cubicBezTo>
                <a:cubicBezTo>
                  <a:pt x="9180" y="3780"/>
                  <a:pt x="9180" y="3780"/>
                  <a:pt x="9045" y="3645"/>
                </a:cubicBezTo>
                <a:cubicBezTo>
                  <a:pt x="9045" y="3645"/>
                  <a:pt x="9045" y="3645"/>
                  <a:pt x="8910" y="3510"/>
                </a:cubicBezTo>
                <a:cubicBezTo>
                  <a:pt x="8910" y="3510"/>
                  <a:pt x="8910" y="3510"/>
                  <a:pt x="8775" y="3510"/>
                </a:cubicBezTo>
                <a:cubicBezTo>
                  <a:pt x="8775" y="3375"/>
                  <a:pt x="8640" y="3375"/>
                  <a:pt x="8640" y="3375"/>
                </a:cubicBezTo>
                <a:cubicBezTo>
                  <a:pt x="8505" y="3375"/>
                  <a:pt x="8505" y="3375"/>
                  <a:pt x="8505" y="3240"/>
                </a:cubicBezTo>
                <a:cubicBezTo>
                  <a:pt x="8370" y="3240"/>
                  <a:pt x="8235" y="3240"/>
                  <a:pt x="8235" y="3240"/>
                </a:cubicBezTo>
                <a:cubicBezTo>
                  <a:pt x="8100" y="3105"/>
                  <a:pt x="8100" y="3105"/>
                  <a:pt x="8100" y="3105"/>
                </a:cubicBezTo>
                <a:cubicBezTo>
                  <a:pt x="7965" y="3105"/>
                  <a:pt x="7830" y="3105"/>
                  <a:pt x="7830" y="3105"/>
                </a:cubicBezTo>
                <a:cubicBezTo>
                  <a:pt x="7695" y="2970"/>
                  <a:pt x="7695" y="2970"/>
                  <a:pt x="7695" y="2970"/>
                </a:cubicBezTo>
                <a:cubicBezTo>
                  <a:pt x="7560" y="2970"/>
                  <a:pt x="7425" y="2970"/>
                  <a:pt x="7425" y="2970"/>
                </a:cubicBezTo>
                <a:cubicBezTo>
                  <a:pt x="7290" y="2970"/>
                  <a:pt x="7290" y="2970"/>
                  <a:pt x="7290" y="2970"/>
                </a:cubicBezTo>
                <a:cubicBezTo>
                  <a:pt x="7155" y="2970"/>
                  <a:pt x="7020" y="2970"/>
                  <a:pt x="7020" y="2835"/>
                </a:cubicBezTo>
                <a:cubicBezTo>
                  <a:pt x="6885" y="2835"/>
                  <a:pt x="6885" y="2835"/>
                  <a:pt x="6750" y="2835"/>
                </a:cubicBezTo>
                <a:cubicBezTo>
                  <a:pt x="6750" y="2835"/>
                  <a:pt x="6750" y="2835"/>
                  <a:pt x="6615" y="2835"/>
                </a:cubicBezTo>
                <a:cubicBezTo>
                  <a:pt x="6615" y="2835"/>
                  <a:pt x="6615" y="2835"/>
                  <a:pt x="6615" y="2835"/>
                </a:cubicBezTo>
                <a:cubicBezTo>
                  <a:pt x="6480" y="2835"/>
                  <a:pt x="6480" y="2835"/>
                  <a:pt x="6480" y="2835"/>
                </a:cubicBezTo>
                <a:cubicBezTo>
                  <a:pt x="6345" y="2835"/>
                  <a:pt x="6345" y="2835"/>
                  <a:pt x="6345" y="2835"/>
                </a:cubicBezTo>
                <a:cubicBezTo>
                  <a:pt x="6345" y="2835"/>
                  <a:pt x="6345" y="2835"/>
                  <a:pt x="6345" y="2835"/>
                </a:cubicBezTo>
                <a:cubicBezTo>
                  <a:pt x="4185" y="3105"/>
                  <a:pt x="2565" y="4860"/>
                  <a:pt x="2565" y="7020"/>
                </a:cubicBezTo>
                <a:cubicBezTo>
                  <a:pt x="2565" y="9315"/>
                  <a:pt x="4320" y="11205"/>
                  <a:pt x="6615" y="11205"/>
                </a:cubicBezTo>
                <a:cubicBezTo>
                  <a:pt x="7695" y="11205"/>
                  <a:pt x="8640" y="10800"/>
                  <a:pt x="9315" y="10125"/>
                </a:cubicBezTo>
                <a:cubicBezTo>
                  <a:pt x="9315" y="10125"/>
                  <a:pt x="9450" y="10125"/>
                  <a:pt x="9450" y="10125"/>
                </a:cubicBezTo>
                <a:cubicBezTo>
                  <a:pt x="9450" y="10125"/>
                  <a:pt x="9450" y="10125"/>
                  <a:pt x="9450" y="10125"/>
                </a:cubicBezTo>
                <a:cubicBezTo>
                  <a:pt x="10125" y="9450"/>
                  <a:pt x="10665" y="8505"/>
                  <a:pt x="10800" y="7425"/>
                </a:cubicBezTo>
                <a:cubicBezTo>
                  <a:pt x="10800" y="7425"/>
                  <a:pt x="10800" y="7425"/>
                  <a:pt x="10800" y="7425"/>
                </a:cubicBezTo>
                <a:cubicBezTo>
                  <a:pt x="10800" y="7155"/>
                  <a:pt x="10800" y="7155"/>
                  <a:pt x="10800" y="7155"/>
                </a:cubicBezTo>
                <a:cubicBezTo>
                  <a:pt x="10800" y="7155"/>
                  <a:pt x="10800" y="7155"/>
                  <a:pt x="10800" y="7155"/>
                </a:cubicBezTo>
                <a:cubicBezTo>
                  <a:pt x="10800" y="7020"/>
                  <a:pt x="10800" y="7020"/>
                  <a:pt x="10800" y="7020"/>
                </a:cubicBezTo>
                <a:cubicBezTo>
                  <a:pt x="10800" y="7020"/>
                  <a:pt x="10800" y="6885"/>
                  <a:pt x="10800" y="6885"/>
                </a:cubicBezTo>
                <a:cubicBezTo>
                  <a:pt x="10800" y="6885"/>
                  <a:pt x="10800" y="6750"/>
                  <a:pt x="10800" y="6750"/>
                </a:cubicBezTo>
                <a:close/>
                <a:moveTo>
                  <a:pt x="6885" y="3645"/>
                </a:moveTo>
                <a:cubicBezTo>
                  <a:pt x="6885" y="3645"/>
                  <a:pt x="6885" y="3645"/>
                  <a:pt x="6885" y="3645"/>
                </a:cubicBezTo>
                <a:cubicBezTo>
                  <a:pt x="7020" y="3645"/>
                  <a:pt x="7020" y="3645"/>
                  <a:pt x="7020" y="3645"/>
                </a:cubicBezTo>
                <a:cubicBezTo>
                  <a:pt x="7155" y="3645"/>
                  <a:pt x="7155" y="3645"/>
                  <a:pt x="7290" y="3645"/>
                </a:cubicBezTo>
                <a:cubicBezTo>
                  <a:pt x="7290" y="3645"/>
                  <a:pt x="7290" y="3645"/>
                  <a:pt x="7425" y="3645"/>
                </a:cubicBezTo>
                <a:cubicBezTo>
                  <a:pt x="7425" y="3645"/>
                  <a:pt x="7560" y="3780"/>
                  <a:pt x="7695" y="3780"/>
                </a:cubicBezTo>
                <a:cubicBezTo>
                  <a:pt x="7695" y="3780"/>
                  <a:pt x="7695" y="3780"/>
                  <a:pt x="7695" y="3780"/>
                </a:cubicBezTo>
                <a:cubicBezTo>
                  <a:pt x="8775" y="4050"/>
                  <a:pt x="9585" y="4995"/>
                  <a:pt x="9990" y="5940"/>
                </a:cubicBezTo>
                <a:cubicBezTo>
                  <a:pt x="9990" y="5940"/>
                  <a:pt x="9990" y="6075"/>
                  <a:pt x="9990" y="6075"/>
                </a:cubicBezTo>
                <a:cubicBezTo>
                  <a:pt x="9990" y="6075"/>
                  <a:pt x="9990" y="6210"/>
                  <a:pt x="9990" y="6345"/>
                </a:cubicBezTo>
                <a:cubicBezTo>
                  <a:pt x="9990" y="6345"/>
                  <a:pt x="9990" y="6345"/>
                  <a:pt x="9990" y="6345"/>
                </a:cubicBezTo>
                <a:cubicBezTo>
                  <a:pt x="9990" y="6480"/>
                  <a:pt x="9990" y="6480"/>
                  <a:pt x="9990" y="6615"/>
                </a:cubicBezTo>
                <a:cubicBezTo>
                  <a:pt x="10125" y="6615"/>
                  <a:pt x="10125" y="6750"/>
                  <a:pt x="10125" y="6750"/>
                </a:cubicBezTo>
                <a:cubicBezTo>
                  <a:pt x="10125" y="6750"/>
                  <a:pt x="10125" y="6750"/>
                  <a:pt x="10125" y="6885"/>
                </a:cubicBezTo>
                <a:cubicBezTo>
                  <a:pt x="6885" y="6885"/>
                  <a:pt x="6885" y="6885"/>
                  <a:pt x="6885" y="6885"/>
                </a:cubicBezTo>
                <a:lnTo>
                  <a:pt x="6885" y="3645"/>
                </a:lnTo>
                <a:close/>
                <a:moveTo>
                  <a:pt x="3240" y="7020"/>
                </a:moveTo>
                <a:cubicBezTo>
                  <a:pt x="3240" y="5265"/>
                  <a:pt x="4455" y="3915"/>
                  <a:pt x="6075" y="3645"/>
                </a:cubicBezTo>
                <a:cubicBezTo>
                  <a:pt x="6075" y="7155"/>
                  <a:pt x="6075" y="7155"/>
                  <a:pt x="6075" y="7155"/>
                </a:cubicBezTo>
                <a:cubicBezTo>
                  <a:pt x="6075" y="7155"/>
                  <a:pt x="6075" y="7155"/>
                  <a:pt x="6075" y="7155"/>
                </a:cubicBezTo>
                <a:cubicBezTo>
                  <a:pt x="6075" y="7155"/>
                  <a:pt x="6075" y="7155"/>
                  <a:pt x="6075" y="7155"/>
                </a:cubicBezTo>
                <a:cubicBezTo>
                  <a:pt x="6075" y="7560"/>
                  <a:pt x="6075" y="7560"/>
                  <a:pt x="6075" y="7560"/>
                </a:cubicBezTo>
                <a:cubicBezTo>
                  <a:pt x="6345" y="7560"/>
                  <a:pt x="6345" y="7560"/>
                  <a:pt x="6345" y="7560"/>
                </a:cubicBezTo>
                <a:cubicBezTo>
                  <a:pt x="8640" y="9855"/>
                  <a:pt x="8640" y="9855"/>
                  <a:pt x="8640" y="9855"/>
                </a:cubicBezTo>
                <a:cubicBezTo>
                  <a:pt x="8100" y="10260"/>
                  <a:pt x="7425" y="10395"/>
                  <a:pt x="6615" y="10395"/>
                </a:cubicBezTo>
                <a:cubicBezTo>
                  <a:pt x="4725" y="10395"/>
                  <a:pt x="3240" y="8910"/>
                  <a:pt x="3240" y="7020"/>
                </a:cubicBezTo>
                <a:close/>
                <a:moveTo>
                  <a:pt x="9180" y="9315"/>
                </a:moveTo>
                <a:cubicBezTo>
                  <a:pt x="7290" y="7560"/>
                  <a:pt x="7290" y="7560"/>
                  <a:pt x="7290" y="7560"/>
                </a:cubicBezTo>
                <a:cubicBezTo>
                  <a:pt x="9990" y="7560"/>
                  <a:pt x="9990" y="7560"/>
                  <a:pt x="9990" y="7560"/>
                </a:cubicBezTo>
                <a:cubicBezTo>
                  <a:pt x="9990" y="8235"/>
                  <a:pt x="9585" y="8910"/>
                  <a:pt x="9180" y="9315"/>
                </a:cubicBezTo>
                <a:close/>
                <a:moveTo>
                  <a:pt x="14040" y="5400"/>
                </a:moveTo>
                <a:cubicBezTo>
                  <a:pt x="16875" y="5400"/>
                  <a:pt x="16875" y="5400"/>
                  <a:pt x="16875" y="5400"/>
                </a:cubicBezTo>
                <a:cubicBezTo>
                  <a:pt x="17145" y="5400"/>
                  <a:pt x="17280" y="5265"/>
                  <a:pt x="17280" y="4995"/>
                </a:cubicBezTo>
                <a:cubicBezTo>
                  <a:pt x="17280" y="4860"/>
                  <a:pt x="17145" y="4725"/>
                  <a:pt x="16875" y="4725"/>
                </a:cubicBezTo>
                <a:cubicBezTo>
                  <a:pt x="14040" y="4725"/>
                  <a:pt x="14040" y="4725"/>
                  <a:pt x="14040" y="4725"/>
                </a:cubicBezTo>
                <a:cubicBezTo>
                  <a:pt x="13905" y="4725"/>
                  <a:pt x="13635" y="4860"/>
                  <a:pt x="13635" y="4995"/>
                </a:cubicBezTo>
                <a:cubicBezTo>
                  <a:pt x="13635" y="5265"/>
                  <a:pt x="13905" y="5400"/>
                  <a:pt x="14040" y="5400"/>
                </a:cubicBezTo>
                <a:close/>
                <a:moveTo>
                  <a:pt x="18495" y="4725"/>
                </a:moveTo>
                <a:cubicBezTo>
                  <a:pt x="18360" y="4860"/>
                  <a:pt x="18360" y="4995"/>
                  <a:pt x="18360" y="4995"/>
                </a:cubicBezTo>
                <a:cubicBezTo>
                  <a:pt x="18360" y="5130"/>
                  <a:pt x="18360" y="5265"/>
                  <a:pt x="18495" y="5265"/>
                </a:cubicBezTo>
                <a:cubicBezTo>
                  <a:pt x="18495" y="5400"/>
                  <a:pt x="18630" y="5400"/>
                  <a:pt x="18765" y="5400"/>
                </a:cubicBezTo>
                <a:cubicBezTo>
                  <a:pt x="18765" y="5400"/>
                  <a:pt x="18900" y="5400"/>
                  <a:pt x="19035" y="5265"/>
                </a:cubicBezTo>
                <a:cubicBezTo>
                  <a:pt x="19035" y="5265"/>
                  <a:pt x="19035" y="5130"/>
                  <a:pt x="19035" y="4995"/>
                </a:cubicBezTo>
                <a:cubicBezTo>
                  <a:pt x="19035" y="4995"/>
                  <a:pt x="19035" y="4860"/>
                  <a:pt x="19035" y="4725"/>
                </a:cubicBezTo>
                <a:cubicBezTo>
                  <a:pt x="18900" y="4590"/>
                  <a:pt x="18630" y="4590"/>
                  <a:pt x="18495" y="4725"/>
                </a:cubicBezTo>
                <a:close/>
                <a:moveTo>
                  <a:pt x="17685" y="3645"/>
                </a:moveTo>
                <a:cubicBezTo>
                  <a:pt x="18765" y="3645"/>
                  <a:pt x="18765" y="3645"/>
                  <a:pt x="18765" y="3645"/>
                </a:cubicBezTo>
                <a:cubicBezTo>
                  <a:pt x="18900" y="3645"/>
                  <a:pt x="19035" y="3375"/>
                  <a:pt x="19035" y="3240"/>
                </a:cubicBezTo>
                <a:cubicBezTo>
                  <a:pt x="19035" y="3105"/>
                  <a:pt x="18900" y="2835"/>
                  <a:pt x="18765" y="2835"/>
                </a:cubicBezTo>
                <a:cubicBezTo>
                  <a:pt x="17685" y="2835"/>
                  <a:pt x="17685" y="2835"/>
                  <a:pt x="17685" y="2835"/>
                </a:cubicBezTo>
                <a:cubicBezTo>
                  <a:pt x="17415" y="2835"/>
                  <a:pt x="17280" y="3105"/>
                  <a:pt x="17280" y="3240"/>
                </a:cubicBezTo>
                <a:cubicBezTo>
                  <a:pt x="17280" y="3375"/>
                  <a:pt x="17415" y="3645"/>
                  <a:pt x="17685" y="3645"/>
                </a:cubicBezTo>
                <a:close/>
                <a:moveTo>
                  <a:pt x="14040" y="3645"/>
                </a:moveTo>
                <a:cubicBezTo>
                  <a:pt x="14715" y="3645"/>
                  <a:pt x="14715" y="3645"/>
                  <a:pt x="14715" y="3645"/>
                </a:cubicBezTo>
                <a:cubicBezTo>
                  <a:pt x="14985" y="3645"/>
                  <a:pt x="15120" y="3375"/>
                  <a:pt x="15120" y="3240"/>
                </a:cubicBezTo>
                <a:cubicBezTo>
                  <a:pt x="15120" y="3105"/>
                  <a:pt x="14985" y="2835"/>
                  <a:pt x="14715" y="2835"/>
                </a:cubicBezTo>
                <a:cubicBezTo>
                  <a:pt x="14040" y="2835"/>
                  <a:pt x="14040" y="2835"/>
                  <a:pt x="14040" y="2835"/>
                </a:cubicBezTo>
                <a:cubicBezTo>
                  <a:pt x="13905" y="2835"/>
                  <a:pt x="13635" y="3105"/>
                  <a:pt x="13635" y="3240"/>
                </a:cubicBezTo>
                <a:cubicBezTo>
                  <a:pt x="13635" y="3375"/>
                  <a:pt x="13905" y="3645"/>
                  <a:pt x="14040" y="3645"/>
                </a:cubicBezTo>
                <a:close/>
                <a:moveTo>
                  <a:pt x="16200" y="3645"/>
                </a:moveTo>
                <a:cubicBezTo>
                  <a:pt x="16335" y="3645"/>
                  <a:pt x="16335" y="3510"/>
                  <a:pt x="16470" y="3510"/>
                </a:cubicBezTo>
                <a:cubicBezTo>
                  <a:pt x="16470" y="3375"/>
                  <a:pt x="16605" y="3375"/>
                  <a:pt x="16605" y="3240"/>
                </a:cubicBezTo>
                <a:cubicBezTo>
                  <a:pt x="16605" y="3105"/>
                  <a:pt x="16470" y="3105"/>
                  <a:pt x="16470" y="2970"/>
                </a:cubicBezTo>
                <a:cubicBezTo>
                  <a:pt x="16335" y="2835"/>
                  <a:pt x="16065" y="2835"/>
                  <a:pt x="15930" y="2970"/>
                </a:cubicBezTo>
                <a:cubicBezTo>
                  <a:pt x="15930" y="3105"/>
                  <a:pt x="15795" y="3105"/>
                  <a:pt x="15795" y="3240"/>
                </a:cubicBezTo>
                <a:cubicBezTo>
                  <a:pt x="15795" y="3375"/>
                  <a:pt x="15930" y="3375"/>
                  <a:pt x="15930" y="3510"/>
                </a:cubicBezTo>
                <a:cubicBezTo>
                  <a:pt x="16065" y="3510"/>
                  <a:pt x="16065" y="3645"/>
                  <a:pt x="16200" y="36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69" name="Freeform 1110"/>
          <p:cNvSpPr/>
          <p:nvPr/>
        </p:nvSpPr>
        <p:spPr>
          <a:xfrm>
            <a:off x="7842250" y="106616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05" y="1485"/>
                </a:move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1080" y="16605"/>
                  <a:pt x="1080" y="16605"/>
                  <a:pt x="1080" y="16605"/>
                </a:cubicBezTo>
                <a:cubicBezTo>
                  <a:pt x="4725" y="16605"/>
                  <a:pt x="4725" y="16605"/>
                  <a:pt x="4725" y="16605"/>
                </a:cubicBezTo>
                <a:cubicBezTo>
                  <a:pt x="4995" y="16605"/>
                  <a:pt x="4995" y="16605"/>
                  <a:pt x="4995" y="16605"/>
                </a:cubicBezTo>
                <a:cubicBezTo>
                  <a:pt x="8640" y="16605"/>
                  <a:pt x="8640" y="16605"/>
                  <a:pt x="8640" y="16605"/>
                </a:cubicBezTo>
                <a:cubicBezTo>
                  <a:pt x="9045" y="16605"/>
                  <a:pt x="9045" y="16605"/>
                  <a:pt x="9045" y="16605"/>
                </a:cubicBezTo>
                <a:cubicBezTo>
                  <a:pt x="9990" y="16605"/>
                  <a:pt x="9990" y="16605"/>
                  <a:pt x="9990" y="1660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5400" y="21060"/>
                  <a:pt x="5400" y="21330"/>
                  <a:pt x="5535" y="21465"/>
                </a:cubicBezTo>
                <a:cubicBezTo>
                  <a:pt x="5535" y="21600"/>
                  <a:pt x="5670" y="21600"/>
                  <a:pt x="5805" y="21600"/>
                </a:cubicBezTo>
                <a:cubicBezTo>
                  <a:pt x="5805" y="21600"/>
                  <a:pt x="5940" y="21600"/>
                  <a:pt x="6075" y="21465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20520"/>
                  <a:pt x="10395" y="20520"/>
                  <a:pt x="10395" y="20520"/>
                </a:cubicBezTo>
                <a:cubicBezTo>
                  <a:pt x="10395" y="20655"/>
                  <a:pt x="10665" y="20925"/>
                  <a:pt x="10800" y="20925"/>
                </a:cubicBezTo>
                <a:cubicBezTo>
                  <a:pt x="10935" y="20925"/>
                  <a:pt x="11205" y="20655"/>
                  <a:pt x="11205" y="20520"/>
                </a:cubicBezTo>
                <a:cubicBezTo>
                  <a:pt x="11205" y="17010"/>
                  <a:pt x="11205" y="17010"/>
                  <a:pt x="11205" y="17010"/>
                </a:cubicBezTo>
                <a:cubicBezTo>
                  <a:pt x="15525" y="21465"/>
                  <a:pt x="15525" y="21465"/>
                  <a:pt x="15525" y="21465"/>
                </a:cubicBezTo>
                <a:cubicBezTo>
                  <a:pt x="15660" y="21600"/>
                  <a:pt x="15795" y="21600"/>
                  <a:pt x="15795" y="21600"/>
                </a:cubicBezTo>
                <a:cubicBezTo>
                  <a:pt x="15930" y="21600"/>
                  <a:pt x="16065" y="21600"/>
                  <a:pt x="16065" y="21465"/>
                </a:cubicBezTo>
                <a:cubicBezTo>
                  <a:pt x="16200" y="21330"/>
                  <a:pt x="16200" y="21060"/>
                  <a:pt x="16065" y="20925"/>
                </a:cubicBezTo>
                <a:cubicBezTo>
                  <a:pt x="11610" y="16605"/>
                  <a:pt x="11610" y="16605"/>
                  <a:pt x="11610" y="16605"/>
                </a:cubicBezTo>
                <a:cubicBezTo>
                  <a:pt x="12555" y="16605"/>
                  <a:pt x="12555" y="16605"/>
                  <a:pt x="12555" y="16605"/>
                </a:cubicBezTo>
                <a:cubicBezTo>
                  <a:pt x="12960" y="16605"/>
                  <a:pt x="12960" y="16605"/>
                  <a:pt x="12960" y="16605"/>
                </a:cubicBezTo>
                <a:cubicBezTo>
                  <a:pt x="16605" y="16605"/>
                  <a:pt x="16605" y="16605"/>
                  <a:pt x="16605" y="16605"/>
                </a:cubicBezTo>
                <a:cubicBezTo>
                  <a:pt x="16875" y="16605"/>
                  <a:pt x="16875" y="16605"/>
                  <a:pt x="16875" y="16605"/>
                </a:cubicBezTo>
                <a:cubicBezTo>
                  <a:pt x="20520" y="16605"/>
                  <a:pt x="20520" y="16605"/>
                  <a:pt x="20520" y="16605"/>
                </a:cubicBezTo>
                <a:cubicBezTo>
                  <a:pt x="21600" y="16605"/>
                  <a:pt x="21600" y="16605"/>
                  <a:pt x="21600" y="16605"/>
                </a:cubicBezTo>
                <a:cubicBezTo>
                  <a:pt x="21600" y="1485"/>
                  <a:pt x="21600" y="1485"/>
                  <a:pt x="21600" y="1485"/>
                </a:cubicBezTo>
                <a:lnTo>
                  <a:pt x="11205" y="1485"/>
                </a:lnTo>
                <a:close/>
                <a:moveTo>
                  <a:pt x="1755" y="15795"/>
                </a:moveTo>
                <a:cubicBezTo>
                  <a:pt x="1755" y="14715"/>
                  <a:pt x="1755" y="14715"/>
                  <a:pt x="1755" y="14715"/>
                </a:cubicBezTo>
                <a:cubicBezTo>
                  <a:pt x="3915" y="14715"/>
                  <a:pt x="3915" y="14715"/>
                  <a:pt x="3915" y="14715"/>
                </a:cubicBezTo>
                <a:cubicBezTo>
                  <a:pt x="3915" y="15795"/>
                  <a:pt x="3915" y="15795"/>
                  <a:pt x="3915" y="15795"/>
                </a:cubicBezTo>
                <a:lnTo>
                  <a:pt x="1755" y="15795"/>
                </a:lnTo>
                <a:close/>
                <a:moveTo>
                  <a:pt x="3915" y="14040"/>
                </a:moveTo>
                <a:cubicBezTo>
                  <a:pt x="1755" y="14040"/>
                  <a:pt x="1755" y="14040"/>
                  <a:pt x="1755" y="14040"/>
                </a:cubicBezTo>
                <a:cubicBezTo>
                  <a:pt x="1755" y="12960"/>
                  <a:pt x="1755" y="12960"/>
                  <a:pt x="1755" y="12960"/>
                </a:cubicBezTo>
                <a:cubicBezTo>
                  <a:pt x="3915" y="12960"/>
                  <a:pt x="3915" y="12960"/>
                  <a:pt x="3915" y="12960"/>
                </a:cubicBezTo>
                <a:lnTo>
                  <a:pt x="3915" y="14040"/>
                </a:lnTo>
                <a:close/>
                <a:moveTo>
                  <a:pt x="5805" y="15795"/>
                </a:moveTo>
                <a:cubicBezTo>
                  <a:pt x="5805" y="14715"/>
                  <a:pt x="5805" y="14715"/>
                  <a:pt x="5805" y="14715"/>
                </a:cubicBezTo>
                <a:cubicBezTo>
                  <a:pt x="7965" y="14715"/>
                  <a:pt x="7965" y="14715"/>
                  <a:pt x="7965" y="14715"/>
                </a:cubicBezTo>
                <a:cubicBezTo>
                  <a:pt x="7965" y="15795"/>
                  <a:pt x="7965" y="15795"/>
                  <a:pt x="7965" y="15795"/>
                </a:cubicBezTo>
                <a:lnTo>
                  <a:pt x="5805" y="15795"/>
                </a:lnTo>
                <a:close/>
                <a:moveTo>
                  <a:pt x="7965" y="14040"/>
                </a:moveTo>
                <a:cubicBezTo>
                  <a:pt x="5805" y="14040"/>
                  <a:pt x="5805" y="14040"/>
                  <a:pt x="5805" y="14040"/>
                </a:cubicBezTo>
                <a:cubicBezTo>
                  <a:pt x="5805" y="10800"/>
                  <a:pt x="5805" y="10800"/>
                  <a:pt x="5805" y="10800"/>
                </a:cubicBezTo>
                <a:cubicBezTo>
                  <a:pt x="7965" y="10800"/>
                  <a:pt x="7965" y="10800"/>
                  <a:pt x="7965" y="10800"/>
                </a:cubicBezTo>
                <a:lnTo>
                  <a:pt x="7965" y="14040"/>
                </a:lnTo>
                <a:close/>
                <a:moveTo>
                  <a:pt x="9720" y="15795"/>
                </a:moveTo>
                <a:cubicBezTo>
                  <a:pt x="9720" y="14715"/>
                  <a:pt x="9720" y="14715"/>
                  <a:pt x="9720" y="14715"/>
                </a:cubicBezTo>
                <a:cubicBezTo>
                  <a:pt x="11880" y="14715"/>
                  <a:pt x="11880" y="14715"/>
                  <a:pt x="11880" y="14715"/>
                </a:cubicBezTo>
                <a:cubicBezTo>
                  <a:pt x="11880" y="15795"/>
                  <a:pt x="11880" y="15795"/>
                  <a:pt x="11880" y="15795"/>
                </a:cubicBezTo>
                <a:lnTo>
                  <a:pt x="9720" y="15795"/>
                </a:lnTo>
                <a:close/>
                <a:moveTo>
                  <a:pt x="11880" y="14040"/>
                </a:moveTo>
                <a:cubicBezTo>
                  <a:pt x="9720" y="14040"/>
                  <a:pt x="9720" y="14040"/>
                  <a:pt x="9720" y="14040"/>
                </a:cubicBezTo>
                <a:cubicBezTo>
                  <a:pt x="9720" y="8640"/>
                  <a:pt x="9720" y="8640"/>
                  <a:pt x="9720" y="8640"/>
                </a:cubicBezTo>
                <a:cubicBezTo>
                  <a:pt x="11880" y="8640"/>
                  <a:pt x="11880" y="8640"/>
                  <a:pt x="11880" y="8640"/>
                </a:cubicBezTo>
                <a:lnTo>
                  <a:pt x="11880" y="14040"/>
                </a:lnTo>
                <a:close/>
                <a:moveTo>
                  <a:pt x="13635" y="15795"/>
                </a:moveTo>
                <a:cubicBezTo>
                  <a:pt x="13635" y="14715"/>
                  <a:pt x="13635" y="14715"/>
                  <a:pt x="13635" y="14715"/>
                </a:cubicBezTo>
                <a:cubicBezTo>
                  <a:pt x="15795" y="14715"/>
                  <a:pt x="15795" y="14715"/>
                  <a:pt x="15795" y="14715"/>
                </a:cubicBezTo>
                <a:cubicBezTo>
                  <a:pt x="15795" y="15795"/>
                  <a:pt x="15795" y="15795"/>
                  <a:pt x="15795" y="15795"/>
                </a:cubicBezTo>
                <a:lnTo>
                  <a:pt x="13635" y="15795"/>
                </a:lnTo>
                <a:close/>
                <a:moveTo>
                  <a:pt x="15795" y="14040"/>
                </a:moveTo>
                <a:cubicBezTo>
                  <a:pt x="13635" y="14040"/>
                  <a:pt x="13635" y="14040"/>
                  <a:pt x="13635" y="14040"/>
                </a:cubicBezTo>
                <a:cubicBezTo>
                  <a:pt x="13635" y="11205"/>
                  <a:pt x="13635" y="11205"/>
                  <a:pt x="13635" y="11205"/>
                </a:cubicBezTo>
                <a:cubicBezTo>
                  <a:pt x="15795" y="11205"/>
                  <a:pt x="15795" y="11205"/>
                  <a:pt x="15795" y="11205"/>
                </a:cubicBezTo>
                <a:lnTo>
                  <a:pt x="15795" y="14040"/>
                </a:lnTo>
                <a:close/>
                <a:moveTo>
                  <a:pt x="17685" y="15795"/>
                </a:moveTo>
                <a:cubicBezTo>
                  <a:pt x="17685" y="14715"/>
                  <a:pt x="17685" y="14715"/>
                  <a:pt x="17685" y="14715"/>
                </a:cubicBezTo>
                <a:cubicBezTo>
                  <a:pt x="19845" y="14715"/>
                  <a:pt x="19845" y="14715"/>
                  <a:pt x="19845" y="14715"/>
                </a:cubicBezTo>
                <a:cubicBezTo>
                  <a:pt x="19845" y="15795"/>
                  <a:pt x="19845" y="15795"/>
                  <a:pt x="19845" y="15795"/>
                </a:cubicBezTo>
                <a:lnTo>
                  <a:pt x="17685" y="15795"/>
                </a:lnTo>
                <a:close/>
                <a:moveTo>
                  <a:pt x="19845" y="14040"/>
                </a:moveTo>
                <a:cubicBezTo>
                  <a:pt x="17685" y="14040"/>
                  <a:pt x="17685" y="14040"/>
                  <a:pt x="17685" y="14040"/>
                </a:cubicBezTo>
                <a:cubicBezTo>
                  <a:pt x="17685" y="6480"/>
                  <a:pt x="17685" y="6480"/>
                  <a:pt x="17685" y="6480"/>
                </a:cubicBezTo>
                <a:cubicBezTo>
                  <a:pt x="19845" y="6480"/>
                  <a:pt x="19845" y="6480"/>
                  <a:pt x="19845" y="6480"/>
                </a:cubicBezTo>
                <a:lnTo>
                  <a:pt x="19845" y="14040"/>
                </a:lnTo>
                <a:close/>
                <a:moveTo>
                  <a:pt x="20925" y="15795"/>
                </a:moveTo>
                <a:cubicBezTo>
                  <a:pt x="20520" y="15795"/>
                  <a:pt x="20520" y="15795"/>
                  <a:pt x="20520" y="15795"/>
                </a:cubicBezTo>
                <a:cubicBezTo>
                  <a:pt x="20520" y="14715"/>
                  <a:pt x="20520" y="14715"/>
                  <a:pt x="20520" y="14715"/>
                </a:cubicBezTo>
                <a:cubicBezTo>
                  <a:pt x="20520" y="14040"/>
                  <a:pt x="20520" y="14040"/>
                  <a:pt x="20520" y="14040"/>
                </a:cubicBezTo>
                <a:cubicBezTo>
                  <a:pt x="20520" y="5805"/>
                  <a:pt x="20520" y="5805"/>
                  <a:pt x="20520" y="5805"/>
                </a:cubicBezTo>
                <a:cubicBezTo>
                  <a:pt x="16875" y="5805"/>
                  <a:pt x="16875" y="5805"/>
                  <a:pt x="16875" y="5805"/>
                </a:cubicBezTo>
                <a:cubicBezTo>
                  <a:pt x="16875" y="14040"/>
                  <a:pt x="16875" y="14040"/>
                  <a:pt x="16875" y="14040"/>
                </a:cubicBezTo>
                <a:cubicBezTo>
                  <a:pt x="16875" y="14715"/>
                  <a:pt x="16875" y="14715"/>
                  <a:pt x="16875" y="14715"/>
                </a:cubicBezTo>
                <a:cubicBezTo>
                  <a:pt x="16875" y="15795"/>
                  <a:pt x="16875" y="15795"/>
                  <a:pt x="16875" y="15795"/>
                </a:cubicBezTo>
                <a:cubicBezTo>
                  <a:pt x="16605" y="15795"/>
                  <a:pt x="16605" y="15795"/>
                  <a:pt x="16605" y="15795"/>
                </a:cubicBezTo>
                <a:cubicBezTo>
                  <a:pt x="16605" y="14715"/>
                  <a:pt x="16605" y="14715"/>
                  <a:pt x="16605" y="14715"/>
                </a:cubicBezTo>
                <a:cubicBezTo>
                  <a:pt x="16605" y="14040"/>
                  <a:pt x="16605" y="14040"/>
                  <a:pt x="16605" y="14040"/>
                </a:cubicBezTo>
                <a:cubicBezTo>
                  <a:pt x="16605" y="10395"/>
                  <a:pt x="16605" y="10395"/>
                  <a:pt x="16605" y="10395"/>
                </a:cubicBezTo>
                <a:cubicBezTo>
                  <a:pt x="12960" y="10395"/>
                  <a:pt x="12960" y="10395"/>
                  <a:pt x="12960" y="10395"/>
                </a:cubicBezTo>
                <a:cubicBezTo>
                  <a:pt x="12960" y="14040"/>
                  <a:pt x="12960" y="14040"/>
                  <a:pt x="12960" y="14040"/>
                </a:cubicBezTo>
                <a:cubicBezTo>
                  <a:pt x="12960" y="14715"/>
                  <a:pt x="12960" y="14715"/>
                  <a:pt x="12960" y="14715"/>
                </a:cubicBezTo>
                <a:cubicBezTo>
                  <a:pt x="12960" y="15795"/>
                  <a:pt x="12960" y="15795"/>
                  <a:pt x="12960" y="15795"/>
                </a:cubicBezTo>
                <a:cubicBezTo>
                  <a:pt x="12555" y="15795"/>
                  <a:pt x="12555" y="15795"/>
                  <a:pt x="12555" y="15795"/>
                </a:cubicBezTo>
                <a:cubicBezTo>
                  <a:pt x="12555" y="14715"/>
                  <a:pt x="12555" y="14715"/>
                  <a:pt x="12555" y="14715"/>
                </a:cubicBezTo>
                <a:cubicBezTo>
                  <a:pt x="12555" y="14040"/>
                  <a:pt x="12555" y="14040"/>
                  <a:pt x="12555" y="14040"/>
                </a:cubicBezTo>
                <a:cubicBezTo>
                  <a:pt x="12555" y="7965"/>
                  <a:pt x="12555" y="7965"/>
                  <a:pt x="12555" y="7965"/>
                </a:cubicBezTo>
                <a:cubicBezTo>
                  <a:pt x="9045" y="7965"/>
                  <a:pt x="9045" y="7965"/>
                  <a:pt x="9045" y="7965"/>
                </a:cubicBezTo>
                <a:cubicBezTo>
                  <a:pt x="9045" y="14040"/>
                  <a:pt x="9045" y="14040"/>
                  <a:pt x="9045" y="14040"/>
                </a:cubicBezTo>
                <a:cubicBezTo>
                  <a:pt x="9045" y="14715"/>
                  <a:pt x="9045" y="14715"/>
                  <a:pt x="9045" y="14715"/>
                </a:cubicBezTo>
                <a:cubicBezTo>
                  <a:pt x="9045" y="15795"/>
                  <a:pt x="9045" y="15795"/>
                  <a:pt x="9045" y="15795"/>
                </a:cubicBezTo>
                <a:cubicBezTo>
                  <a:pt x="8640" y="15795"/>
                  <a:pt x="8640" y="15795"/>
                  <a:pt x="8640" y="15795"/>
                </a:cubicBezTo>
                <a:cubicBezTo>
                  <a:pt x="8640" y="14715"/>
                  <a:pt x="8640" y="14715"/>
                  <a:pt x="8640" y="14715"/>
                </a:cubicBezTo>
                <a:cubicBezTo>
                  <a:pt x="8640" y="14040"/>
                  <a:pt x="8640" y="14040"/>
                  <a:pt x="8640" y="14040"/>
                </a:cubicBezTo>
                <a:cubicBezTo>
                  <a:pt x="8640" y="10125"/>
                  <a:pt x="8640" y="10125"/>
                  <a:pt x="8640" y="10125"/>
                </a:cubicBezTo>
                <a:cubicBezTo>
                  <a:pt x="4995" y="10125"/>
                  <a:pt x="4995" y="10125"/>
                  <a:pt x="4995" y="10125"/>
                </a:cubicBezTo>
                <a:cubicBezTo>
                  <a:pt x="4995" y="14040"/>
                  <a:pt x="4995" y="14040"/>
                  <a:pt x="4995" y="14040"/>
                </a:cubicBezTo>
                <a:cubicBezTo>
                  <a:pt x="4995" y="14715"/>
                  <a:pt x="4995" y="14715"/>
                  <a:pt x="4995" y="14715"/>
                </a:cubicBezTo>
                <a:cubicBezTo>
                  <a:pt x="4995" y="15795"/>
                  <a:pt x="4995" y="15795"/>
                  <a:pt x="4995" y="15795"/>
                </a:cubicBezTo>
                <a:cubicBezTo>
                  <a:pt x="4725" y="15795"/>
                  <a:pt x="4725" y="15795"/>
                  <a:pt x="4725" y="15795"/>
                </a:cubicBezTo>
                <a:cubicBezTo>
                  <a:pt x="4725" y="14715"/>
                  <a:pt x="4725" y="14715"/>
                  <a:pt x="4725" y="14715"/>
                </a:cubicBezTo>
                <a:cubicBezTo>
                  <a:pt x="4725" y="14040"/>
                  <a:pt x="4725" y="14040"/>
                  <a:pt x="4725" y="14040"/>
                </a:cubicBezTo>
                <a:cubicBezTo>
                  <a:pt x="4725" y="12285"/>
                  <a:pt x="4725" y="12285"/>
                  <a:pt x="4725" y="12285"/>
                </a:cubicBezTo>
                <a:cubicBezTo>
                  <a:pt x="1080" y="12285"/>
                  <a:pt x="1080" y="12285"/>
                  <a:pt x="1080" y="12285"/>
                </a:cubicBezTo>
                <a:cubicBezTo>
                  <a:pt x="1080" y="14040"/>
                  <a:pt x="1080" y="14040"/>
                  <a:pt x="1080" y="14040"/>
                </a:cubicBezTo>
                <a:cubicBezTo>
                  <a:pt x="1080" y="14715"/>
                  <a:pt x="1080" y="14715"/>
                  <a:pt x="1080" y="14715"/>
                </a:cubicBezTo>
                <a:cubicBezTo>
                  <a:pt x="1080" y="15795"/>
                  <a:pt x="1080" y="15795"/>
                  <a:pt x="1080" y="15795"/>
                </a:cubicBezTo>
                <a:cubicBezTo>
                  <a:pt x="675" y="15795"/>
                  <a:pt x="675" y="15795"/>
                  <a:pt x="675" y="15795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20925" y="2160"/>
                  <a:pt x="20925" y="2160"/>
                  <a:pt x="20925" y="2160"/>
                </a:cubicBezTo>
                <a:lnTo>
                  <a:pt x="20925" y="15795"/>
                </a:lnTo>
                <a:close/>
                <a:moveTo>
                  <a:pt x="5535" y="5130"/>
                </a:moveTo>
                <a:cubicBezTo>
                  <a:pt x="5535" y="4995"/>
                  <a:pt x="5400" y="4995"/>
                  <a:pt x="5400" y="4995"/>
                </a:cubicBezTo>
                <a:cubicBezTo>
                  <a:pt x="3645" y="4995"/>
                  <a:pt x="3645" y="4995"/>
                  <a:pt x="3645" y="4995"/>
                </a:cubicBezTo>
                <a:cubicBezTo>
                  <a:pt x="3375" y="4995"/>
                  <a:pt x="3240" y="5265"/>
                  <a:pt x="3240" y="5400"/>
                </a:cubicBezTo>
                <a:cubicBezTo>
                  <a:pt x="3240" y="5535"/>
                  <a:pt x="3375" y="5805"/>
                  <a:pt x="3645" y="5805"/>
                </a:cubicBezTo>
                <a:cubicBezTo>
                  <a:pt x="4590" y="5805"/>
                  <a:pt x="4590" y="5805"/>
                  <a:pt x="4590" y="5805"/>
                </a:cubicBezTo>
                <a:cubicBezTo>
                  <a:pt x="2565" y="7695"/>
                  <a:pt x="2565" y="7695"/>
                  <a:pt x="2565" y="7695"/>
                </a:cubicBezTo>
                <a:cubicBezTo>
                  <a:pt x="2430" y="7830"/>
                  <a:pt x="2430" y="8100"/>
                  <a:pt x="2565" y="8235"/>
                </a:cubicBezTo>
                <a:cubicBezTo>
                  <a:pt x="2700" y="8235"/>
                  <a:pt x="2835" y="8235"/>
                  <a:pt x="2835" y="8235"/>
                </a:cubicBezTo>
                <a:cubicBezTo>
                  <a:pt x="2970" y="8235"/>
                  <a:pt x="3105" y="8235"/>
                  <a:pt x="3105" y="8235"/>
                </a:cubicBezTo>
                <a:cubicBezTo>
                  <a:pt x="4995" y="6210"/>
                  <a:pt x="4995" y="6210"/>
                  <a:pt x="4995" y="6210"/>
                </a:cubicBezTo>
                <a:cubicBezTo>
                  <a:pt x="4995" y="7155"/>
                  <a:pt x="4995" y="7155"/>
                  <a:pt x="4995" y="7155"/>
                </a:cubicBezTo>
                <a:cubicBezTo>
                  <a:pt x="4995" y="7425"/>
                  <a:pt x="5265" y="7560"/>
                  <a:pt x="5400" y="7560"/>
                </a:cubicBezTo>
                <a:cubicBezTo>
                  <a:pt x="5535" y="7560"/>
                  <a:pt x="5805" y="7425"/>
                  <a:pt x="5805" y="7155"/>
                </a:cubicBezTo>
                <a:cubicBezTo>
                  <a:pt x="5805" y="5400"/>
                  <a:pt x="5805" y="5400"/>
                  <a:pt x="5805" y="5400"/>
                </a:cubicBezTo>
                <a:cubicBezTo>
                  <a:pt x="5805" y="5400"/>
                  <a:pt x="5805" y="5265"/>
                  <a:pt x="5670" y="5265"/>
                </a:cubicBezTo>
                <a:cubicBezTo>
                  <a:pt x="5670" y="5130"/>
                  <a:pt x="5670" y="5130"/>
                  <a:pt x="5535" y="51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70" name="Freeform 1111"/>
          <p:cNvSpPr/>
          <p:nvPr/>
        </p:nvSpPr>
        <p:spPr>
          <a:xfrm>
            <a:off x="9759950" y="19494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85"/>
                </a:moveTo>
                <a:cubicBezTo>
                  <a:pt x="11205" y="1485"/>
                  <a:pt x="11205" y="1485"/>
                  <a:pt x="11205" y="148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485"/>
                  <a:pt x="10395" y="1485"/>
                  <a:pt x="10395" y="1485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9990" y="16605"/>
                  <a:pt x="9990" y="16605"/>
                  <a:pt x="9990" y="1660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5400" y="21060"/>
                  <a:pt x="5400" y="21330"/>
                  <a:pt x="5535" y="21465"/>
                </a:cubicBezTo>
                <a:cubicBezTo>
                  <a:pt x="5535" y="21600"/>
                  <a:pt x="5670" y="21600"/>
                  <a:pt x="5805" y="21600"/>
                </a:cubicBezTo>
                <a:cubicBezTo>
                  <a:pt x="5805" y="21600"/>
                  <a:pt x="5940" y="21600"/>
                  <a:pt x="6075" y="21465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20520"/>
                  <a:pt x="10395" y="20520"/>
                  <a:pt x="10395" y="20520"/>
                </a:cubicBezTo>
                <a:cubicBezTo>
                  <a:pt x="10395" y="20655"/>
                  <a:pt x="10665" y="20925"/>
                  <a:pt x="10800" y="20925"/>
                </a:cubicBezTo>
                <a:cubicBezTo>
                  <a:pt x="10935" y="20925"/>
                  <a:pt x="11205" y="20655"/>
                  <a:pt x="11205" y="20520"/>
                </a:cubicBezTo>
                <a:cubicBezTo>
                  <a:pt x="11205" y="17010"/>
                  <a:pt x="11205" y="17010"/>
                  <a:pt x="11205" y="17010"/>
                </a:cubicBezTo>
                <a:cubicBezTo>
                  <a:pt x="15525" y="21465"/>
                  <a:pt x="15525" y="21465"/>
                  <a:pt x="15525" y="21465"/>
                </a:cubicBezTo>
                <a:cubicBezTo>
                  <a:pt x="15660" y="21600"/>
                  <a:pt x="15795" y="21600"/>
                  <a:pt x="15795" y="21600"/>
                </a:cubicBezTo>
                <a:cubicBezTo>
                  <a:pt x="15930" y="21600"/>
                  <a:pt x="16065" y="21600"/>
                  <a:pt x="16065" y="21465"/>
                </a:cubicBezTo>
                <a:cubicBezTo>
                  <a:pt x="16200" y="21330"/>
                  <a:pt x="16200" y="21060"/>
                  <a:pt x="16065" y="20925"/>
                </a:cubicBezTo>
                <a:cubicBezTo>
                  <a:pt x="11610" y="16605"/>
                  <a:pt x="11610" y="16605"/>
                  <a:pt x="11610" y="16605"/>
                </a:cubicBezTo>
                <a:cubicBezTo>
                  <a:pt x="21600" y="16605"/>
                  <a:pt x="21600" y="16605"/>
                  <a:pt x="21600" y="16605"/>
                </a:cubicBezTo>
                <a:lnTo>
                  <a:pt x="21600" y="1485"/>
                </a:lnTo>
                <a:close/>
                <a:moveTo>
                  <a:pt x="20925" y="15795"/>
                </a:moveTo>
                <a:cubicBezTo>
                  <a:pt x="675" y="15795"/>
                  <a:pt x="675" y="15795"/>
                  <a:pt x="675" y="15795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20925" y="2160"/>
                  <a:pt x="20925" y="2160"/>
                  <a:pt x="20925" y="2160"/>
                </a:cubicBezTo>
                <a:lnTo>
                  <a:pt x="20925" y="15795"/>
                </a:lnTo>
                <a:close/>
                <a:moveTo>
                  <a:pt x="12285" y="6885"/>
                </a:moveTo>
                <a:cubicBezTo>
                  <a:pt x="12285" y="3915"/>
                  <a:pt x="12285" y="3915"/>
                  <a:pt x="12285" y="3915"/>
                </a:cubicBezTo>
                <a:cubicBezTo>
                  <a:pt x="9315" y="3915"/>
                  <a:pt x="9315" y="3915"/>
                  <a:pt x="9315" y="3915"/>
                </a:cubicBezTo>
                <a:cubicBezTo>
                  <a:pt x="9315" y="6885"/>
                  <a:pt x="9315" y="6885"/>
                  <a:pt x="9315" y="6885"/>
                </a:cubicBezTo>
                <a:cubicBezTo>
                  <a:pt x="10395" y="6885"/>
                  <a:pt x="10395" y="6885"/>
                  <a:pt x="10395" y="6885"/>
                </a:cubicBezTo>
                <a:cubicBezTo>
                  <a:pt x="10395" y="8640"/>
                  <a:pt x="10395" y="8640"/>
                  <a:pt x="10395" y="8640"/>
                </a:cubicBezTo>
                <a:cubicBezTo>
                  <a:pt x="4995" y="8640"/>
                  <a:pt x="4995" y="8640"/>
                  <a:pt x="4995" y="8640"/>
                </a:cubicBezTo>
                <a:cubicBezTo>
                  <a:pt x="4995" y="10125"/>
                  <a:pt x="4995" y="10125"/>
                  <a:pt x="4995" y="10125"/>
                </a:cubicBezTo>
                <a:cubicBezTo>
                  <a:pt x="4185" y="10260"/>
                  <a:pt x="3645" y="11070"/>
                  <a:pt x="3645" y="11880"/>
                </a:cubicBezTo>
                <a:cubicBezTo>
                  <a:pt x="3645" y="12825"/>
                  <a:pt x="4455" y="13635"/>
                  <a:pt x="5400" y="13635"/>
                </a:cubicBezTo>
                <a:cubicBezTo>
                  <a:pt x="6345" y="13635"/>
                  <a:pt x="7155" y="12825"/>
                  <a:pt x="7155" y="11880"/>
                </a:cubicBezTo>
                <a:cubicBezTo>
                  <a:pt x="7155" y="11070"/>
                  <a:pt x="6615" y="10260"/>
                  <a:pt x="5805" y="10125"/>
                </a:cubicBezTo>
                <a:cubicBezTo>
                  <a:pt x="5805" y="9315"/>
                  <a:pt x="5805" y="9315"/>
                  <a:pt x="5805" y="9315"/>
                </a:cubicBezTo>
                <a:cubicBezTo>
                  <a:pt x="10395" y="9315"/>
                  <a:pt x="10395" y="9315"/>
                  <a:pt x="10395" y="9315"/>
                </a:cubicBezTo>
                <a:cubicBezTo>
                  <a:pt x="10395" y="10125"/>
                  <a:pt x="10395" y="10125"/>
                  <a:pt x="10395" y="10125"/>
                </a:cubicBezTo>
                <a:cubicBezTo>
                  <a:pt x="9585" y="10260"/>
                  <a:pt x="9045" y="11070"/>
                  <a:pt x="9045" y="11880"/>
                </a:cubicBezTo>
                <a:cubicBezTo>
                  <a:pt x="9045" y="12825"/>
                  <a:pt x="9855" y="13635"/>
                  <a:pt x="10800" y="13635"/>
                </a:cubicBezTo>
                <a:cubicBezTo>
                  <a:pt x="11745" y="13635"/>
                  <a:pt x="12555" y="12825"/>
                  <a:pt x="12555" y="11880"/>
                </a:cubicBezTo>
                <a:cubicBezTo>
                  <a:pt x="12555" y="11070"/>
                  <a:pt x="12015" y="10260"/>
                  <a:pt x="11205" y="10125"/>
                </a:cubicBezTo>
                <a:cubicBezTo>
                  <a:pt x="11205" y="9315"/>
                  <a:pt x="11205" y="9315"/>
                  <a:pt x="11205" y="9315"/>
                </a:cubicBezTo>
                <a:cubicBezTo>
                  <a:pt x="15795" y="9315"/>
                  <a:pt x="15795" y="9315"/>
                  <a:pt x="15795" y="9315"/>
                </a:cubicBezTo>
                <a:cubicBezTo>
                  <a:pt x="15795" y="10125"/>
                  <a:pt x="15795" y="10125"/>
                  <a:pt x="15795" y="10125"/>
                </a:cubicBezTo>
                <a:cubicBezTo>
                  <a:pt x="14985" y="10260"/>
                  <a:pt x="14445" y="11070"/>
                  <a:pt x="14445" y="11880"/>
                </a:cubicBezTo>
                <a:cubicBezTo>
                  <a:pt x="14445" y="12825"/>
                  <a:pt x="15255" y="13635"/>
                  <a:pt x="16200" y="13635"/>
                </a:cubicBezTo>
                <a:cubicBezTo>
                  <a:pt x="17145" y="13635"/>
                  <a:pt x="17955" y="12825"/>
                  <a:pt x="17955" y="11880"/>
                </a:cubicBezTo>
                <a:cubicBezTo>
                  <a:pt x="17955" y="11070"/>
                  <a:pt x="17415" y="10260"/>
                  <a:pt x="16605" y="10125"/>
                </a:cubicBezTo>
                <a:cubicBezTo>
                  <a:pt x="16605" y="8640"/>
                  <a:pt x="16605" y="8640"/>
                  <a:pt x="16605" y="8640"/>
                </a:cubicBezTo>
                <a:cubicBezTo>
                  <a:pt x="11205" y="8640"/>
                  <a:pt x="11205" y="8640"/>
                  <a:pt x="11205" y="8640"/>
                </a:cubicBezTo>
                <a:cubicBezTo>
                  <a:pt x="11205" y="6885"/>
                  <a:pt x="11205" y="6885"/>
                  <a:pt x="11205" y="6885"/>
                </a:cubicBezTo>
                <a:lnTo>
                  <a:pt x="12285" y="6885"/>
                </a:lnTo>
                <a:close/>
                <a:moveTo>
                  <a:pt x="6480" y="11880"/>
                </a:moveTo>
                <a:cubicBezTo>
                  <a:pt x="6480" y="12420"/>
                  <a:pt x="5940" y="12960"/>
                  <a:pt x="5400" y="12960"/>
                </a:cubicBezTo>
                <a:cubicBezTo>
                  <a:pt x="4860" y="12960"/>
                  <a:pt x="4320" y="12420"/>
                  <a:pt x="4320" y="11880"/>
                </a:cubicBezTo>
                <a:cubicBezTo>
                  <a:pt x="4320" y="11340"/>
                  <a:pt x="4860" y="10800"/>
                  <a:pt x="5400" y="10800"/>
                </a:cubicBezTo>
                <a:cubicBezTo>
                  <a:pt x="5940" y="10800"/>
                  <a:pt x="6480" y="11340"/>
                  <a:pt x="6480" y="11880"/>
                </a:cubicBezTo>
                <a:close/>
                <a:moveTo>
                  <a:pt x="11880" y="11880"/>
                </a:moveTo>
                <a:cubicBezTo>
                  <a:pt x="11880" y="12420"/>
                  <a:pt x="11340" y="12960"/>
                  <a:pt x="10800" y="12960"/>
                </a:cubicBezTo>
                <a:cubicBezTo>
                  <a:pt x="10260" y="12960"/>
                  <a:pt x="9720" y="12420"/>
                  <a:pt x="9720" y="11880"/>
                </a:cubicBezTo>
                <a:cubicBezTo>
                  <a:pt x="9720" y="11340"/>
                  <a:pt x="10260" y="10800"/>
                  <a:pt x="10800" y="10800"/>
                </a:cubicBezTo>
                <a:cubicBezTo>
                  <a:pt x="11340" y="10800"/>
                  <a:pt x="11880" y="11340"/>
                  <a:pt x="11880" y="11880"/>
                </a:cubicBezTo>
                <a:close/>
                <a:moveTo>
                  <a:pt x="17280" y="11880"/>
                </a:moveTo>
                <a:cubicBezTo>
                  <a:pt x="17280" y="12420"/>
                  <a:pt x="16740" y="12960"/>
                  <a:pt x="16200" y="12960"/>
                </a:cubicBezTo>
                <a:cubicBezTo>
                  <a:pt x="15660" y="12960"/>
                  <a:pt x="15120" y="12420"/>
                  <a:pt x="15120" y="11880"/>
                </a:cubicBezTo>
                <a:cubicBezTo>
                  <a:pt x="15120" y="11340"/>
                  <a:pt x="15660" y="10800"/>
                  <a:pt x="16200" y="10800"/>
                </a:cubicBezTo>
                <a:cubicBezTo>
                  <a:pt x="16740" y="10800"/>
                  <a:pt x="17280" y="11340"/>
                  <a:pt x="17280" y="11880"/>
                </a:cubicBezTo>
                <a:close/>
                <a:moveTo>
                  <a:pt x="10125" y="4725"/>
                </a:moveTo>
                <a:cubicBezTo>
                  <a:pt x="11475" y="4725"/>
                  <a:pt x="11475" y="4725"/>
                  <a:pt x="11475" y="4725"/>
                </a:cubicBezTo>
                <a:cubicBezTo>
                  <a:pt x="11475" y="6075"/>
                  <a:pt x="11475" y="6075"/>
                  <a:pt x="11475" y="6075"/>
                </a:cubicBezTo>
                <a:cubicBezTo>
                  <a:pt x="10125" y="6075"/>
                  <a:pt x="10125" y="6075"/>
                  <a:pt x="10125" y="6075"/>
                </a:cubicBezTo>
                <a:lnTo>
                  <a:pt x="10125" y="47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71" name="Freeform 1112"/>
          <p:cNvSpPr/>
          <p:nvPr/>
        </p:nvSpPr>
        <p:spPr>
          <a:xfrm>
            <a:off x="9759950" y="31940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83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675" y="2835"/>
                  <a:pt x="675" y="2835"/>
                  <a:pt x="675" y="2835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405" y="17280"/>
                  <a:pt x="405" y="17280"/>
                  <a:pt x="405" y="17280"/>
                </a:cubicBezTo>
                <a:cubicBezTo>
                  <a:pt x="135" y="17280"/>
                  <a:pt x="0" y="17415"/>
                  <a:pt x="0" y="17685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675" y="17955"/>
                  <a:pt x="675" y="17955"/>
                  <a:pt x="675" y="1795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9855" y="18900"/>
                  <a:pt x="9315" y="19440"/>
                  <a:pt x="9315" y="20115"/>
                </a:cubicBezTo>
                <a:cubicBezTo>
                  <a:pt x="9315" y="20925"/>
                  <a:pt x="9990" y="21600"/>
                  <a:pt x="10800" y="21600"/>
                </a:cubicBezTo>
                <a:cubicBezTo>
                  <a:pt x="11610" y="21600"/>
                  <a:pt x="12285" y="20925"/>
                  <a:pt x="12285" y="20115"/>
                </a:cubicBezTo>
                <a:cubicBezTo>
                  <a:pt x="12285" y="19440"/>
                  <a:pt x="11745" y="18900"/>
                  <a:pt x="1120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20925" y="17955"/>
                  <a:pt x="20925" y="17955"/>
                  <a:pt x="20925" y="17955"/>
                </a:cubicBezTo>
                <a:cubicBezTo>
                  <a:pt x="21195" y="17955"/>
                  <a:pt x="21195" y="17955"/>
                  <a:pt x="21195" y="17955"/>
                </a:cubicBezTo>
                <a:cubicBezTo>
                  <a:pt x="21465" y="17955"/>
                  <a:pt x="21600" y="17820"/>
                  <a:pt x="21600" y="17685"/>
                </a:cubicBezTo>
                <a:cubicBezTo>
                  <a:pt x="21600" y="17415"/>
                  <a:pt x="21465" y="17280"/>
                  <a:pt x="21195" y="17280"/>
                </a:cubicBezTo>
                <a:cubicBezTo>
                  <a:pt x="20925" y="17280"/>
                  <a:pt x="20925" y="17280"/>
                  <a:pt x="20925" y="17280"/>
                </a:cubicBezTo>
                <a:cubicBezTo>
                  <a:pt x="20925" y="2835"/>
                  <a:pt x="20925" y="2835"/>
                  <a:pt x="20925" y="2835"/>
                </a:cubicBezTo>
                <a:lnTo>
                  <a:pt x="21600" y="2835"/>
                </a:lnTo>
                <a:close/>
                <a:moveTo>
                  <a:pt x="11475" y="20115"/>
                </a:moveTo>
                <a:cubicBezTo>
                  <a:pt x="11475" y="20520"/>
                  <a:pt x="11205" y="20925"/>
                  <a:pt x="10800" y="20925"/>
                </a:cubicBezTo>
                <a:cubicBezTo>
                  <a:pt x="10395" y="20925"/>
                  <a:pt x="10125" y="20520"/>
                  <a:pt x="10125" y="20115"/>
                </a:cubicBezTo>
                <a:cubicBezTo>
                  <a:pt x="10125" y="19710"/>
                  <a:pt x="10395" y="19440"/>
                  <a:pt x="10800" y="19440"/>
                </a:cubicBezTo>
                <a:cubicBezTo>
                  <a:pt x="11205" y="19440"/>
                  <a:pt x="11475" y="19710"/>
                  <a:pt x="11475" y="20115"/>
                </a:cubicBezTo>
                <a:close/>
                <a:moveTo>
                  <a:pt x="675" y="675"/>
                </a:moveTo>
                <a:cubicBezTo>
                  <a:pt x="20925" y="675"/>
                  <a:pt x="20925" y="675"/>
                  <a:pt x="20925" y="67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675" y="2160"/>
                  <a:pt x="675" y="2160"/>
                  <a:pt x="675" y="2160"/>
                </a:cubicBezTo>
                <a:lnTo>
                  <a:pt x="675" y="675"/>
                </a:lnTo>
                <a:close/>
                <a:moveTo>
                  <a:pt x="20115" y="17280"/>
                </a:moveTo>
                <a:cubicBezTo>
                  <a:pt x="1485" y="17280"/>
                  <a:pt x="1485" y="17280"/>
                  <a:pt x="1485" y="17280"/>
                </a:cubicBezTo>
                <a:cubicBezTo>
                  <a:pt x="1485" y="2835"/>
                  <a:pt x="1485" y="2835"/>
                  <a:pt x="1485" y="2835"/>
                </a:cubicBezTo>
                <a:cubicBezTo>
                  <a:pt x="20115" y="2835"/>
                  <a:pt x="20115" y="2835"/>
                  <a:pt x="20115" y="2835"/>
                </a:cubicBezTo>
                <a:lnTo>
                  <a:pt x="20115" y="17280"/>
                </a:lnTo>
                <a:close/>
                <a:moveTo>
                  <a:pt x="17955" y="14715"/>
                </a:moveTo>
                <a:cubicBezTo>
                  <a:pt x="12555" y="14715"/>
                  <a:pt x="12555" y="14715"/>
                  <a:pt x="12555" y="14715"/>
                </a:cubicBezTo>
                <a:cubicBezTo>
                  <a:pt x="12420" y="14715"/>
                  <a:pt x="12285" y="14985"/>
                  <a:pt x="12285" y="15120"/>
                </a:cubicBezTo>
                <a:cubicBezTo>
                  <a:pt x="12285" y="15255"/>
                  <a:pt x="12420" y="15525"/>
                  <a:pt x="12555" y="15525"/>
                </a:cubicBezTo>
                <a:cubicBezTo>
                  <a:pt x="17955" y="15525"/>
                  <a:pt x="17955" y="15525"/>
                  <a:pt x="17955" y="15525"/>
                </a:cubicBezTo>
                <a:cubicBezTo>
                  <a:pt x="18225" y="15525"/>
                  <a:pt x="18360" y="15255"/>
                  <a:pt x="18360" y="15120"/>
                </a:cubicBezTo>
                <a:cubicBezTo>
                  <a:pt x="18360" y="14985"/>
                  <a:pt x="18225" y="14715"/>
                  <a:pt x="17955" y="14715"/>
                </a:cubicBezTo>
                <a:close/>
                <a:moveTo>
                  <a:pt x="3645" y="12960"/>
                </a:moveTo>
                <a:cubicBezTo>
                  <a:pt x="7155" y="12960"/>
                  <a:pt x="7155" y="12960"/>
                  <a:pt x="7155" y="12960"/>
                </a:cubicBezTo>
                <a:cubicBezTo>
                  <a:pt x="7425" y="12960"/>
                  <a:pt x="7560" y="12825"/>
                  <a:pt x="7560" y="12555"/>
                </a:cubicBezTo>
                <a:cubicBezTo>
                  <a:pt x="7560" y="12420"/>
                  <a:pt x="7425" y="12285"/>
                  <a:pt x="7155" y="12285"/>
                </a:cubicBezTo>
                <a:cubicBezTo>
                  <a:pt x="3645" y="12285"/>
                  <a:pt x="3645" y="12285"/>
                  <a:pt x="3645" y="12285"/>
                </a:cubicBezTo>
                <a:cubicBezTo>
                  <a:pt x="3375" y="12285"/>
                  <a:pt x="3240" y="12420"/>
                  <a:pt x="3240" y="12555"/>
                </a:cubicBezTo>
                <a:cubicBezTo>
                  <a:pt x="3240" y="12825"/>
                  <a:pt x="3375" y="12960"/>
                  <a:pt x="3645" y="12960"/>
                </a:cubicBezTo>
                <a:close/>
                <a:moveTo>
                  <a:pt x="10800" y="12960"/>
                </a:moveTo>
                <a:cubicBezTo>
                  <a:pt x="16200" y="12960"/>
                  <a:pt x="16200" y="12960"/>
                  <a:pt x="16200" y="12960"/>
                </a:cubicBezTo>
                <a:cubicBezTo>
                  <a:pt x="16335" y="12960"/>
                  <a:pt x="16605" y="12825"/>
                  <a:pt x="16605" y="12555"/>
                </a:cubicBezTo>
                <a:cubicBezTo>
                  <a:pt x="16605" y="12420"/>
                  <a:pt x="16335" y="12285"/>
                  <a:pt x="16200" y="12285"/>
                </a:cubicBezTo>
                <a:cubicBezTo>
                  <a:pt x="10800" y="12285"/>
                  <a:pt x="10800" y="12285"/>
                  <a:pt x="10800" y="12285"/>
                </a:cubicBezTo>
                <a:cubicBezTo>
                  <a:pt x="10665" y="12285"/>
                  <a:pt x="10395" y="12420"/>
                  <a:pt x="10395" y="12555"/>
                </a:cubicBezTo>
                <a:cubicBezTo>
                  <a:pt x="10395" y="12825"/>
                  <a:pt x="10665" y="12960"/>
                  <a:pt x="10800" y="12960"/>
                </a:cubicBezTo>
                <a:close/>
                <a:moveTo>
                  <a:pt x="8775" y="12285"/>
                </a:moveTo>
                <a:cubicBezTo>
                  <a:pt x="8640" y="12420"/>
                  <a:pt x="8640" y="12555"/>
                  <a:pt x="8640" y="12555"/>
                </a:cubicBezTo>
                <a:cubicBezTo>
                  <a:pt x="8640" y="12690"/>
                  <a:pt x="8640" y="12825"/>
                  <a:pt x="8775" y="12825"/>
                </a:cubicBezTo>
                <a:cubicBezTo>
                  <a:pt x="8775" y="12960"/>
                  <a:pt x="8910" y="12960"/>
                  <a:pt x="9045" y="12960"/>
                </a:cubicBezTo>
                <a:cubicBezTo>
                  <a:pt x="9045" y="12960"/>
                  <a:pt x="9180" y="12960"/>
                  <a:pt x="9315" y="12825"/>
                </a:cubicBezTo>
                <a:cubicBezTo>
                  <a:pt x="9315" y="12825"/>
                  <a:pt x="9315" y="12690"/>
                  <a:pt x="9315" y="12555"/>
                </a:cubicBezTo>
                <a:cubicBezTo>
                  <a:pt x="9315" y="12555"/>
                  <a:pt x="9315" y="12420"/>
                  <a:pt x="9315" y="12285"/>
                </a:cubicBezTo>
                <a:cubicBezTo>
                  <a:pt x="9180" y="12150"/>
                  <a:pt x="8910" y="12150"/>
                  <a:pt x="8775" y="12285"/>
                </a:cubicBezTo>
                <a:close/>
                <a:moveTo>
                  <a:pt x="10800" y="14715"/>
                </a:moveTo>
                <a:cubicBezTo>
                  <a:pt x="5400" y="14715"/>
                  <a:pt x="5400" y="14715"/>
                  <a:pt x="5400" y="14715"/>
                </a:cubicBezTo>
                <a:cubicBezTo>
                  <a:pt x="5265" y="14715"/>
                  <a:pt x="4995" y="14985"/>
                  <a:pt x="4995" y="15120"/>
                </a:cubicBezTo>
                <a:cubicBezTo>
                  <a:pt x="4995" y="15255"/>
                  <a:pt x="5265" y="15525"/>
                  <a:pt x="5400" y="15525"/>
                </a:cubicBezTo>
                <a:cubicBezTo>
                  <a:pt x="10800" y="15525"/>
                  <a:pt x="10800" y="15525"/>
                  <a:pt x="10800" y="15525"/>
                </a:cubicBezTo>
                <a:cubicBezTo>
                  <a:pt x="10935" y="15525"/>
                  <a:pt x="11205" y="15255"/>
                  <a:pt x="11205" y="15120"/>
                </a:cubicBezTo>
                <a:cubicBezTo>
                  <a:pt x="11205" y="14985"/>
                  <a:pt x="10935" y="14715"/>
                  <a:pt x="10800" y="14715"/>
                </a:cubicBezTo>
                <a:close/>
                <a:moveTo>
                  <a:pt x="3645" y="15525"/>
                </a:moveTo>
                <a:cubicBezTo>
                  <a:pt x="3645" y="15525"/>
                  <a:pt x="3780" y="15390"/>
                  <a:pt x="3915" y="15390"/>
                </a:cubicBezTo>
                <a:cubicBezTo>
                  <a:pt x="3915" y="15255"/>
                  <a:pt x="3915" y="15255"/>
                  <a:pt x="3915" y="15120"/>
                </a:cubicBezTo>
                <a:cubicBezTo>
                  <a:pt x="3915" y="14985"/>
                  <a:pt x="3915" y="14985"/>
                  <a:pt x="3915" y="14850"/>
                </a:cubicBezTo>
                <a:cubicBezTo>
                  <a:pt x="3780" y="14715"/>
                  <a:pt x="3510" y="14715"/>
                  <a:pt x="3375" y="14850"/>
                </a:cubicBezTo>
                <a:cubicBezTo>
                  <a:pt x="3240" y="14985"/>
                  <a:pt x="3240" y="14985"/>
                  <a:pt x="3240" y="15120"/>
                </a:cubicBezTo>
                <a:cubicBezTo>
                  <a:pt x="3240" y="15255"/>
                  <a:pt x="3240" y="15255"/>
                  <a:pt x="3375" y="15390"/>
                </a:cubicBezTo>
                <a:cubicBezTo>
                  <a:pt x="3375" y="15390"/>
                  <a:pt x="3510" y="15525"/>
                  <a:pt x="3645" y="15525"/>
                </a:cubicBezTo>
                <a:close/>
                <a:moveTo>
                  <a:pt x="17685" y="12285"/>
                </a:moveTo>
                <a:cubicBezTo>
                  <a:pt x="17685" y="12420"/>
                  <a:pt x="17685" y="12555"/>
                  <a:pt x="17685" y="12555"/>
                </a:cubicBezTo>
                <a:cubicBezTo>
                  <a:pt x="17685" y="12690"/>
                  <a:pt x="17685" y="12825"/>
                  <a:pt x="17685" y="12825"/>
                </a:cubicBezTo>
                <a:cubicBezTo>
                  <a:pt x="17820" y="12960"/>
                  <a:pt x="17955" y="12960"/>
                  <a:pt x="17955" y="12960"/>
                </a:cubicBezTo>
                <a:cubicBezTo>
                  <a:pt x="18090" y="12960"/>
                  <a:pt x="18225" y="12960"/>
                  <a:pt x="18225" y="12825"/>
                </a:cubicBezTo>
                <a:cubicBezTo>
                  <a:pt x="18360" y="12825"/>
                  <a:pt x="18360" y="12690"/>
                  <a:pt x="18360" y="12555"/>
                </a:cubicBezTo>
                <a:cubicBezTo>
                  <a:pt x="18360" y="12555"/>
                  <a:pt x="18360" y="12420"/>
                  <a:pt x="18225" y="12285"/>
                </a:cubicBezTo>
                <a:cubicBezTo>
                  <a:pt x="18090" y="12150"/>
                  <a:pt x="17820" y="12150"/>
                  <a:pt x="17685" y="12285"/>
                </a:cubicBezTo>
                <a:close/>
                <a:moveTo>
                  <a:pt x="17955" y="7155"/>
                </a:moveTo>
                <a:cubicBezTo>
                  <a:pt x="12555" y="7155"/>
                  <a:pt x="12555" y="7155"/>
                  <a:pt x="12555" y="7155"/>
                </a:cubicBezTo>
                <a:cubicBezTo>
                  <a:pt x="12420" y="7155"/>
                  <a:pt x="12285" y="7425"/>
                  <a:pt x="12285" y="7560"/>
                </a:cubicBezTo>
                <a:cubicBezTo>
                  <a:pt x="12285" y="7695"/>
                  <a:pt x="12420" y="7965"/>
                  <a:pt x="12555" y="7965"/>
                </a:cubicBezTo>
                <a:cubicBezTo>
                  <a:pt x="17955" y="7965"/>
                  <a:pt x="17955" y="7965"/>
                  <a:pt x="17955" y="7965"/>
                </a:cubicBezTo>
                <a:cubicBezTo>
                  <a:pt x="18225" y="7965"/>
                  <a:pt x="18360" y="7695"/>
                  <a:pt x="18360" y="7560"/>
                </a:cubicBezTo>
                <a:cubicBezTo>
                  <a:pt x="18360" y="7425"/>
                  <a:pt x="18225" y="7155"/>
                  <a:pt x="17955" y="7155"/>
                </a:cubicBezTo>
                <a:close/>
                <a:moveTo>
                  <a:pt x="17955" y="9720"/>
                </a:moveTo>
                <a:cubicBezTo>
                  <a:pt x="14445" y="9720"/>
                  <a:pt x="14445" y="9720"/>
                  <a:pt x="14445" y="9720"/>
                </a:cubicBezTo>
                <a:cubicBezTo>
                  <a:pt x="14175" y="9720"/>
                  <a:pt x="14040" y="9855"/>
                  <a:pt x="14040" y="10125"/>
                </a:cubicBezTo>
                <a:cubicBezTo>
                  <a:pt x="14040" y="10260"/>
                  <a:pt x="14175" y="10395"/>
                  <a:pt x="14445" y="10395"/>
                </a:cubicBezTo>
                <a:cubicBezTo>
                  <a:pt x="17955" y="10395"/>
                  <a:pt x="17955" y="10395"/>
                  <a:pt x="17955" y="10395"/>
                </a:cubicBezTo>
                <a:cubicBezTo>
                  <a:pt x="18225" y="10395"/>
                  <a:pt x="18360" y="10260"/>
                  <a:pt x="18360" y="10125"/>
                </a:cubicBezTo>
                <a:cubicBezTo>
                  <a:pt x="18360" y="9855"/>
                  <a:pt x="18225" y="9720"/>
                  <a:pt x="17955" y="9720"/>
                </a:cubicBezTo>
                <a:close/>
                <a:moveTo>
                  <a:pt x="10800" y="10395"/>
                </a:moveTo>
                <a:cubicBezTo>
                  <a:pt x="11475" y="10395"/>
                  <a:pt x="11475" y="10395"/>
                  <a:pt x="11475" y="10395"/>
                </a:cubicBezTo>
                <a:cubicBezTo>
                  <a:pt x="11745" y="10395"/>
                  <a:pt x="11880" y="10260"/>
                  <a:pt x="11880" y="10125"/>
                </a:cubicBezTo>
                <a:cubicBezTo>
                  <a:pt x="11880" y="9855"/>
                  <a:pt x="11745" y="9720"/>
                  <a:pt x="11475" y="9720"/>
                </a:cubicBezTo>
                <a:cubicBezTo>
                  <a:pt x="10800" y="9720"/>
                  <a:pt x="10800" y="9720"/>
                  <a:pt x="10800" y="9720"/>
                </a:cubicBezTo>
                <a:cubicBezTo>
                  <a:pt x="10665" y="9720"/>
                  <a:pt x="10395" y="9855"/>
                  <a:pt x="10395" y="10125"/>
                </a:cubicBezTo>
                <a:cubicBezTo>
                  <a:pt x="10395" y="10260"/>
                  <a:pt x="10665" y="10395"/>
                  <a:pt x="10800" y="10395"/>
                </a:cubicBezTo>
                <a:close/>
                <a:moveTo>
                  <a:pt x="10800" y="5400"/>
                </a:moveTo>
                <a:cubicBezTo>
                  <a:pt x="16200" y="5400"/>
                  <a:pt x="16200" y="5400"/>
                  <a:pt x="16200" y="5400"/>
                </a:cubicBezTo>
                <a:cubicBezTo>
                  <a:pt x="16335" y="5400"/>
                  <a:pt x="16605" y="5265"/>
                  <a:pt x="16605" y="4995"/>
                </a:cubicBezTo>
                <a:cubicBezTo>
                  <a:pt x="16605" y="4860"/>
                  <a:pt x="16335" y="4725"/>
                  <a:pt x="16200" y="4725"/>
                </a:cubicBezTo>
                <a:cubicBezTo>
                  <a:pt x="10800" y="4725"/>
                  <a:pt x="10800" y="4725"/>
                  <a:pt x="10800" y="4725"/>
                </a:cubicBezTo>
                <a:cubicBezTo>
                  <a:pt x="10665" y="4725"/>
                  <a:pt x="10395" y="4860"/>
                  <a:pt x="10395" y="4995"/>
                </a:cubicBezTo>
                <a:cubicBezTo>
                  <a:pt x="10395" y="5265"/>
                  <a:pt x="10665" y="5400"/>
                  <a:pt x="10800" y="5400"/>
                </a:cubicBezTo>
                <a:close/>
                <a:moveTo>
                  <a:pt x="17955" y="5400"/>
                </a:moveTo>
                <a:cubicBezTo>
                  <a:pt x="18090" y="5400"/>
                  <a:pt x="18225" y="5400"/>
                  <a:pt x="18225" y="5265"/>
                </a:cubicBezTo>
                <a:cubicBezTo>
                  <a:pt x="18360" y="5265"/>
                  <a:pt x="18360" y="5130"/>
                  <a:pt x="18360" y="4995"/>
                </a:cubicBezTo>
                <a:cubicBezTo>
                  <a:pt x="18360" y="4995"/>
                  <a:pt x="18360" y="4860"/>
                  <a:pt x="18225" y="4725"/>
                </a:cubicBezTo>
                <a:cubicBezTo>
                  <a:pt x="18090" y="4590"/>
                  <a:pt x="17820" y="4590"/>
                  <a:pt x="17685" y="4725"/>
                </a:cubicBezTo>
                <a:cubicBezTo>
                  <a:pt x="17685" y="4860"/>
                  <a:pt x="17685" y="4995"/>
                  <a:pt x="17685" y="4995"/>
                </a:cubicBezTo>
                <a:cubicBezTo>
                  <a:pt x="17685" y="5130"/>
                  <a:pt x="17685" y="5265"/>
                  <a:pt x="17685" y="5265"/>
                </a:cubicBezTo>
                <a:cubicBezTo>
                  <a:pt x="17820" y="5400"/>
                  <a:pt x="17955" y="5400"/>
                  <a:pt x="17955" y="5400"/>
                </a:cubicBezTo>
                <a:close/>
                <a:moveTo>
                  <a:pt x="10935" y="7290"/>
                </a:moveTo>
                <a:cubicBezTo>
                  <a:pt x="10800" y="7425"/>
                  <a:pt x="10800" y="7425"/>
                  <a:pt x="10800" y="7560"/>
                </a:cubicBezTo>
                <a:cubicBezTo>
                  <a:pt x="10800" y="7695"/>
                  <a:pt x="10800" y="7695"/>
                  <a:pt x="10935" y="7830"/>
                </a:cubicBezTo>
                <a:cubicBezTo>
                  <a:pt x="10935" y="7830"/>
                  <a:pt x="11070" y="7965"/>
                  <a:pt x="11205" y="7965"/>
                </a:cubicBezTo>
                <a:cubicBezTo>
                  <a:pt x="11205" y="7965"/>
                  <a:pt x="11340" y="7830"/>
                  <a:pt x="11475" y="7830"/>
                </a:cubicBezTo>
                <a:cubicBezTo>
                  <a:pt x="11475" y="7695"/>
                  <a:pt x="11475" y="7695"/>
                  <a:pt x="11475" y="7560"/>
                </a:cubicBezTo>
                <a:cubicBezTo>
                  <a:pt x="11475" y="7425"/>
                  <a:pt x="11475" y="7425"/>
                  <a:pt x="11475" y="7290"/>
                </a:cubicBezTo>
                <a:cubicBezTo>
                  <a:pt x="11340" y="7155"/>
                  <a:pt x="11070" y="7155"/>
                  <a:pt x="10935" y="7290"/>
                </a:cubicBezTo>
                <a:close/>
                <a:moveTo>
                  <a:pt x="12690" y="9855"/>
                </a:moveTo>
                <a:cubicBezTo>
                  <a:pt x="12690" y="9855"/>
                  <a:pt x="12555" y="9990"/>
                  <a:pt x="12555" y="10125"/>
                </a:cubicBezTo>
                <a:cubicBezTo>
                  <a:pt x="12555" y="10125"/>
                  <a:pt x="12690" y="10260"/>
                  <a:pt x="12690" y="10395"/>
                </a:cubicBezTo>
                <a:cubicBezTo>
                  <a:pt x="12825" y="10395"/>
                  <a:pt x="12825" y="10395"/>
                  <a:pt x="12960" y="10395"/>
                </a:cubicBezTo>
                <a:cubicBezTo>
                  <a:pt x="13095" y="10395"/>
                  <a:pt x="13095" y="10395"/>
                  <a:pt x="13230" y="10395"/>
                </a:cubicBezTo>
                <a:cubicBezTo>
                  <a:pt x="13230" y="10260"/>
                  <a:pt x="13365" y="10125"/>
                  <a:pt x="13365" y="10125"/>
                </a:cubicBezTo>
                <a:cubicBezTo>
                  <a:pt x="13365" y="9990"/>
                  <a:pt x="13230" y="9855"/>
                  <a:pt x="13230" y="9855"/>
                </a:cubicBezTo>
                <a:cubicBezTo>
                  <a:pt x="13095" y="9720"/>
                  <a:pt x="12825" y="9720"/>
                  <a:pt x="12690" y="9855"/>
                </a:cubicBezTo>
                <a:close/>
                <a:moveTo>
                  <a:pt x="9045" y="4725"/>
                </a:moveTo>
                <a:cubicBezTo>
                  <a:pt x="3240" y="4725"/>
                  <a:pt x="3240" y="4725"/>
                  <a:pt x="3240" y="4725"/>
                </a:cubicBezTo>
                <a:cubicBezTo>
                  <a:pt x="3240" y="10395"/>
                  <a:pt x="3240" y="10395"/>
                  <a:pt x="3240" y="10395"/>
                </a:cubicBezTo>
                <a:cubicBezTo>
                  <a:pt x="9045" y="10395"/>
                  <a:pt x="9045" y="10395"/>
                  <a:pt x="9045" y="10395"/>
                </a:cubicBezTo>
                <a:lnTo>
                  <a:pt x="9045" y="4725"/>
                </a:lnTo>
                <a:close/>
                <a:moveTo>
                  <a:pt x="8235" y="9720"/>
                </a:moveTo>
                <a:cubicBezTo>
                  <a:pt x="3915" y="9720"/>
                  <a:pt x="3915" y="9720"/>
                  <a:pt x="3915" y="9720"/>
                </a:cubicBezTo>
                <a:cubicBezTo>
                  <a:pt x="3915" y="5400"/>
                  <a:pt x="3915" y="5400"/>
                  <a:pt x="3915" y="5400"/>
                </a:cubicBezTo>
                <a:cubicBezTo>
                  <a:pt x="8235" y="5400"/>
                  <a:pt x="8235" y="5400"/>
                  <a:pt x="8235" y="5400"/>
                </a:cubicBezTo>
                <a:lnTo>
                  <a:pt x="8235" y="97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72" name="Freeform 1113"/>
          <p:cNvSpPr/>
          <p:nvPr/>
        </p:nvSpPr>
        <p:spPr>
          <a:xfrm>
            <a:off x="9759950" y="44386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83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675" y="2835"/>
                  <a:pt x="675" y="2835"/>
                  <a:pt x="675" y="2835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405" y="17280"/>
                  <a:pt x="405" y="17280"/>
                  <a:pt x="405" y="17280"/>
                </a:cubicBezTo>
                <a:cubicBezTo>
                  <a:pt x="135" y="17280"/>
                  <a:pt x="0" y="17415"/>
                  <a:pt x="0" y="17685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675" y="17955"/>
                  <a:pt x="675" y="17955"/>
                  <a:pt x="675" y="1795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9855" y="18900"/>
                  <a:pt x="9315" y="19440"/>
                  <a:pt x="9315" y="20115"/>
                </a:cubicBezTo>
                <a:cubicBezTo>
                  <a:pt x="9315" y="20925"/>
                  <a:pt x="9990" y="21600"/>
                  <a:pt x="10800" y="21600"/>
                </a:cubicBezTo>
                <a:cubicBezTo>
                  <a:pt x="11610" y="21600"/>
                  <a:pt x="12285" y="20925"/>
                  <a:pt x="12285" y="20115"/>
                </a:cubicBezTo>
                <a:cubicBezTo>
                  <a:pt x="12285" y="19440"/>
                  <a:pt x="11745" y="18900"/>
                  <a:pt x="1120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20925" y="17955"/>
                  <a:pt x="20925" y="17955"/>
                  <a:pt x="20925" y="17955"/>
                </a:cubicBezTo>
                <a:cubicBezTo>
                  <a:pt x="21195" y="17955"/>
                  <a:pt x="21195" y="17955"/>
                  <a:pt x="21195" y="17955"/>
                </a:cubicBezTo>
                <a:cubicBezTo>
                  <a:pt x="21465" y="17955"/>
                  <a:pt x="21600" y="17820"/>
                  <a:pt x="21600" y="17685"/>
                </a:cubicBezTo>
                <a:cubicBezTo>
                  <a:pt x="21600" y="17415"/>
                  <a:pt x="21465" y="17280"/>
                  <a:pt x="21195" y="17280"/>
                </a:cubicBezTo>
                <a:cubicBezTo>
                  <a:pt x="20925" y="17280"/>
                  <a:pt x="20925" y="17280"/>
                  <a:pt x="20925" y="17280"/>
                </a:cubicBezTo>
                <a:cubicBezTo>
                  <a:pt x="20925" y="2835"/>
                  <a:pt x="20925" y="2835"/>
                  <a:pt x="20925" y="2835"/>
                </a:cubicBezTo>
                <a:lnTo>
                  <a:pt x="21600" y="2835"/>
                </a:lnTo>
                <a:close/>
                <a:moveTo>
                  <a:pt x="11475" y="20115"/>
                </a:moveTo>
                <a:cubicBezTo>
                  <a:pt x="11475" y="20520"/>
                  <a:pt x="11205" y="20925"/>
                  <a:pt x="10800" y="20925"/>
                </a:cubicBezTo>
                <a:cubicBezTo>
                  <a:pt x="10395" y="20925"/>
                  <a:pt x="10125" y="20520"/>
                  <a:pt x="10125" y="20115"/>
                </a:cubicBezTo>
                <a:cubicBezTo>
                  <a:pt x="10125" y="19710"/>
                  <a:pt x="10395" y="19440"/>
                  <a:pt x="10800" y="19440"/>
                </a:cubicBezTo>
                <a:cubicBezTo>
                  <a:pt x="11205" y="19440"/>
                  <a:pt x="11475" y="19710"/>
                  <a:pt x="11475" y="20115"/>
                </a:cubicBezTo>
                <a:close/>
                <a:moveTo>
                  <a:pt x="675" y="675"/>
                </a:moveTo>
                <a:cubicBezTo>
                  <a:pt x="20925" y="675"/>
                  <a:pt x="20925" y="675"/>
                  <a:pt x="20925" y="67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675" y="2160"/>
                  <a:pt x="675" y="2160"/>
                  <a:pt x="675" y="2160"/>
                </a:cubicBezTo>
                <a:lnTo>
                  <a:pt x="675" y="675"/>
                </a:lnTo>
                <a:close/>
                <a:moveTo>
                  <a:pt x="20115" y="17280"/>
                </a:moveTo>
                <a:cubicBezTo>
                  <a:pt x="1485" y="17280"/>
                  <a:pt x="1485" y="17280"/>
                  <a:pt x="1485" y="17280"/>
                </a:cubicBezTo>
                <a:cubicBezTo>
                  <a:pt x="1485" y="2835"/>
                  <a:pt x="1485" y="2835"/>
                  <a:pt x="1485" y="2835"/>
                </a:cubicBezTo>
                <a:cubicBezTo>
                  <a:pt x="20115" y="2835"/>
                  <a:pt x="20115" y="2835"/>
                  <a:pt x="20115" y="2835"/>
                </a:cubicBezTo>
                <a:lnTo>
                  <a:pt x="20115" y="17280"/>
                </a:lnTo>
                <a:close/>
                <a:moveTo>
                  <a:pt x="2835" y="6885"/>
                </a:moveTo>
                <a:cubicBezTo>
                  <a:pt x="6885" y="6885"/>
                  <a:pt x="6885" y="6885"/>
                  <a:pt x="6885" y="6885"/>
                </a:cubicBezTo>
                <a:cubicBezTo>
                  <a:pt x="7020" y="6885"/>
                  <a:pt x="7155" y="6615"/>
                  <a:pt x="7155" y="6480"/>
                </a:cubicBezTo>
                <a:cubicBezTo>
                  <a:pt x="7155" y="6345"/>
                  <a:pt x="7020" y="6075"/>
                  <a:pt x="6885" y="6075"/>
                </a:cubicBezTo>
                <a:cubicBezTo>
                  <a:pt x="2835" y="6075"/>
                  <a:pt x="2835" y="6075"/>
                  <a:pt x="2835" y="6075"/>
                </a:cubicBezTo>
                <a:cubicBezTo>
                  <a:pt x="2700" y="6075"/>
                  <a:pt x="2565" y="6345"/>
                  <a:pt x="2565" y="6480"/>
                </a:cubicBezTo>
                <a:cubicBezTo>
                  <a:pt x="2565" y="6615"/>
                  <a:pt x="2700" y="6885"/>
                  <a:pt x="2835" y="6885"/>
                </a:cubicBezTo>
                <a:close/>
                <a:moveTo>
                  <a:pt x="2835" y="5400"/>
                </a:moveTo>
                <a:cubicBezTo>
                  <a:pt x="4725" y="5400"/>
                  <a:pt x="4725" y="5400"/>
                  <a:pt x="4725" y="5400"/>
                </a:cubicBezTo>
                <a:cubicBezTo>
                  <a:pt x="4860" y="5400"/>
                  <a:pt x="4995" y="5265"/>
                  <a:pt x="4995" y="4995"/>
                </a:cubicBezTo>
                <a:cubicBezTo>
                  <a:pt x="4995" y="4860"/>
                  <a:pt x="4860" y="4725"/>
                  <a:pt x="4725" y="4725"/>
                </a:cubicBezTo>
                <a:cubicBezTo>
                  <a:pt x="2835" y="4725"/>
                  <a:pt x="2835" y="4725"/>
                  <a:pt x="2835" y="4725"/>
                </a:cubicBezTo>
                <a:cubicBezTo>
                  <a:pt x="2700" y="4725"/>
                  <a:pt x="2565" y="4860"/>
                  <a:pt x="2565" y="4995"/>
                </a:cubicBezTo>
                <a:cubicBezTo>
                  <a:pt x="2565" y="5265"/>
                  <a:pt x="2700" y="5400"/>
                  <a:pt x="2835" y="5400"/>
                </a:cubicBezTo>
                <a:close/>
                <a:moveTo>
                  <a:pt x="2835" y="8235"/>
                </a:moveTo>
                <a:cubicBezTo>
                  <a:pt x="6885" y="8235"/>
                  <a:pt x="6885" y="8235"/>
                  <a:pt x="6885" y="8235"/>
                </a:cubicBezTo>
                <a:cubicBezTo>
                  <a:pt x="7020" y="8235"/>
                  <a:pt x="7155" y="8100"/>
                  <a:pt x="7155" y="7965"/>
                </a:cubicBezTo>
                <a:cubicBezTo>
                  <a:pt x="7155" y="7695"/>
                  <a:pt x="7020" y="7560"/>
                  <a:pt x="6885" y="7560"/>
                </a:cubicBezTo>
                <a:cubicBezTo>
                  <a:pt x="2835" y="7560"/>
                  <a:pt x="2835" y="7560"/>
                  <a:pt x="2835" y="7560"/>
                </a:cubicBezTo>
                <a:cubicBezTo>
                  <a:pt x="2700" y="7560"/>
                  <a:pt x="2565" y="7695"/>
                  <a:pt x="2565" y="7965"/>
                </a:cubicBezTo>
                <a:cubicBezTo>
                  <a:pt x="2565" y="8100"/>
                  <a:pt x="2700" y="8235"/>
                  <a:pt x="2835" y="8235"/>
                </a:cubicBezTo>
                <a:close/>
                <a:moveTo>
                  <a:pt x="5400" y="11475"/>
                </a:moveTo>
                <a:cubicBezTo>
                  <a:pt x="5400" y="11745"/>
                  <a:pt x="5400" y="11880"/>
                  <a:pt x="5535" y="12015"/>
                </a:cubicBezTo>
                <a:cubicBezTo>
                  <a:pt x="4860" y="12690"/>
                  <a:pt x="4860" y="12690"/>
                  <a:pt x="4860" y="12690"/>
                </a:cubicBezTo>
                <a:cubicBezTo>
                  <a:pt x="4590" y="12690"/>
                  <a:pt x="4455" y="12555"/>
                  <a:pt x="4320" y="12555"/>
                </a:cubicBezTo>
                <a:cubicBezTo>
                  <a:pt x="3510" y="12555"/>
                  <a:pt x="2835" y="13230"/>
                  <a:pt x="2835" y="14040"/>
                </a:cubicBezTo>
                <a:cubicBezTo>
                  <a:pt x="2835" y="14850"/>
                  <a:pt x="3510" y="15525"/>
                  <a:pt x="4320" y="15525"/>
                </a:cubicBezTo>
                <a:cubicBezTo>
                  <a:pt x="5130" y="15525"/>
                  <a:pt x="5805" y="14850"/>
                  <a:pt x="5805" y="14040"/>
                </a:cubicBezTo>
                <a:cubicBezTo>
                  <a:pt x="5805" y="13635"/>
                  <a:pt x="5670" y="13365"/>
                  <a:pt x="5400" y="13095"/>
                </a:cubicBezTo>
                <a:cubicBezTo>
                  <a:pt x="5940" y="12555"/>
                  <a:pt x="5940" y="12555"/>
                  <a:pt x="5940" y="12555"/>
                </a:cubicBezTo>
                <a:cubicBezTo>
                  <a:pt x="6210" y="12825"/>
                  <a:pt x="6480" y="12960"/>
                  <a:pt x="6885" y="12960"/>
                </a:cubicBezTo>
                <a:cubicBezTo>
                  <a:pt x="7155" y="12960"/>
                  <a:pt x="7560" y="12825"/>
                  <a:pt x="7830" y="12555"/>
                </a:cubicBezTo>
                <a:cubicBezTo>
                  <a:pt x="8235" y="13095"/>
                  <a:pt x="8235" y="13095"/>
                  <a:pt x="8235" y="13095"/>
                </a:cubicBezTo>
                <a:cubicBezTo>
                  <a:pt x="8100" y="13365"/>
                  <a:pt x="7965" y="13635"/>
                  <a:pt x="7965" y="14040"/>
                </a:cubicBezTo>
                <a:cubicBezTo>
                  <a:pt x="7965" y="14850"/>
                  <a:pt x="8505" y="15525"/>
                  <a:pt x="9315" y="15525"/>
                </a:cubicBezTo>
                <a:cubicBezTo>
                  <a:pt x="10125" y="15525"/>
                  <a:pt x="10800" y="14850"/>
                  <a:pt x="10800" y="14040"/>
                </a:cubicBezTo>
                <a:cubicBezTo>
                  <a:pt x="10800" y="13770"/>
                  <a:pt x="10665" y="13500"/>
                  <a:pt x="10530" y="13365"/>
                </a:cubicBezTo>
                <a:cubicBezTo>
                  <a:pt x="13095" y="10800"/>
                  <a:pt x="13095" y="10800"/>
                  <a:pt x="13095" y="10800"/>
                </a:cubicBezTo>
                <a:cubicBezTo>
                  <a:pt x="13365" y="11070"/>
                  <a:pt x="13635" y="11205"/>
                  <a:pt x="14040" y="11205"/>
                </a:cubicBezTo>
                <a:cubicBezTo>
                  <a:pt x="14445" y="11205"/>
                  <a:pt x="14715" y="11070"/>
                  <a:pt x="14985" y="10800"/>
                </a:cubicBezTo>
                <a:cubicBezTo>
                  <a:pt x="16605" y="12420"/>
                  <a:pt x="16605" y="12420"/>
                  <a:pt x="16605" y="12420"/>
                </a:cubicBezTo>
                <a:cubicBezTo>
                  <a:pt x="16335" y="12690"/>
                  <a:pt x="16200" y="12960"/>
                  <a:pt x="16200" y="13365"/>
                </a:cubicBezTo>
                <a:cubicBezTo>
                  <a:pt x="16200" y="14175"/>
                  <a:pt x="16875" y="14715"/>
                  <a:pt x="17685" y="14715"/>
                </a:cubicBezTo>
                <a:cubicBezTo>
                  <a:pt x="18495" y="14715"/>
                  <a:pt x="19035" y="14175"/>
                  <a:pt x="19035" y="13365"/>
                </a:cubicBezTo>
                <a:cubicBezTo>
                  <a:pt x="19035" y="12555"/>
                  <a:pt x="18495" y="11880"/>
                  <a:pt x="17685" y="11880"/>
                </a:cubicBezTo>
                <a:cubicBezTo>
                  <a:pt x="17415" y="11880"/>
                  <a:pt x="17280" y="11880"/>
                  <a:pt x="17145" y="12015"/>
                </a:cubicBezTo>
                <a:cubicBezTo>
                  <a:pt x="15390" y="10260"/>
                  <a:pt x="15390" y="10260"/>
                  <a:pt x="15390" y="10260"/>
                </a:cubicBezTo>
                <a:cubicBezTo>
                  <a:pt x="15390" y="9990"/>
                  <a:pt x="15525" y="9855"/>
                  <a:pt x="15525" y="9720"/>
                </a:cubicBezTo>
                <a:cubicBezTo>
                  <a:pt x="15525" y="8910"/>
                  <a:pt x="14850" y="8235"/>
                  <a:pt x="14040" y="8235"/>
                </a:cubicBezTo>
                <a:cubicBezTo>
                  <a:pt x="13230" y="8235"/>
                  <a:pt x="12555" y="8910"/>
                  <a:pt x="12555" y="9720"/>
                </a:cubicBezTo>
                <a:cubicBezTo>
                  <a:pt x="12555" y="9855"/>
                  <a:pt x="12690" y="9990"/>
                  <a:pt x="12690" y="10260"/>
                </a:cubicBezTo>
                <a:cubicBezTo>
                  <a:pt x="10125" y="12825"/>
                  <a:pt x="10125" y="12825"/>
                  <a:pt x="10125" y="12825"/>
                </a:cubicBezTo>
                <a:cubicBezTo>
                  <a:pt x="9855" y="12690"/>
                  <a:pt x="9585" y="12555"/>
                  <a:pt x="9315" y="12555"/>
                </a:cubicBezTo>
                <a:cubicBezTo>
                  <a:pt x="9180" y="12555"/>
                  <a:pt x="9045" y="12690"/>
                  <a:pt x="8910" y="12690"/>
                </a:cubicBezTo>
                <a:cubicBezTo>
                  <a:pt x="8235" y="12015"/>
                  <a:pt x="8235" y="12015"/>
                  <a:pt x="8235" y="12015"/>
                </a:cubicBezTo>
                <a:cubicBezTo>
                  <a:pt x="8235" y="11880"/>
                  <a:pt x="8235" y="11745"/>
                  <a:pt x="8235" y="11475"/>
                </a:cubicBezTo>
                <a:cubicBezTo>
                  <a:pt x="8235" y="10665"/>
                  <a:pt x="7695" y="10125"/>
                  <a:pt x="6885" y="10125"/>
                </a:cubicBezTo>
                <a:cubicBezTo>
                  <a:pt x="6075" y="10125"/>
                  <a:pt x="5400" y="10665"/>
                  <a:pt x="5400" y="11475"/>
                </a:cubicBezTo>
                <a:close/>
                <a:moveTo>
                  <a:pt x="4320" y="14715"/>
                </a:moveTo>
                <a:cubicBezTo>
                  <a:pt x="3915" y="14715"/>
                  <a:pt x="3645" y="14445"/>
                  <a:pt x="3645" y="14040"/>
                </a:cubicBezTo>
                <a:cubicBezTo>
                  <a:pt x="3645" y="13635"/>
                  <a:pt x="3915" y="13365"/>
                  <a:pt x="4320" y="13365"/>
                </a:cubicBezTo>
                <a:cubicBezTo>
                  <a:pt x="4725" y="13365"/>
                  <a:pt x="4995" y="13635"/>
                  <a:pt x="4995" y="14040"/>
                </a:cubicBezTo>
                <a:cubicBezTo>
                  <a:pt x="4995" y="14445"/>
                  <a:pt x="4725" y="14715"/>
                  <a:pt x="4320" y="14715"/>
                </a:cubicBezTo>
                <a:close/>
                <a:moveTo>
                  <a:pt x="18360" y="13365"/>
                </a:moveTo>
                <a:cubicBezTo>
                  <a:pt x="18360" y="13770"/>
                  <a:pt x="18090" y="14040"/>
                  <a:pt x="17685" y="14040"/>
                </a:cubicBezTo>
                <a:cubicBezTo>
                  <a:pt x="17280" y="14040"/>
                  <a:pt x="16875" y="13770"/>
                  <a:pt x="16875" y="13365"/>
                </a:cubicBezTo>
                <a:cubicBezTo>
                  <a:pt x="16875" y="12960"/>
                  <a:pt x="17280" y="12555"/>
                  <a:pt x="17685" y="12555"/>
                </a:cubicBezTo>
                <a:cubicBezTo>
                  <a:pt x="18090" y="12555"/>
                  <a:pt x="18360" y="12960"/>
                  <a:pt x="18360" y="13365"/>
                </a:cubicBezTo>
                <a:close/>
                <a:moveTo>
                  <a:pt x="14040" y="9045"/>
                </a:moveTo>
                <a:cubicBezTo>
                  <a:pt x="14445" y="9045"/>
                  <a:pt x="14715" y="9315"/>
                  <a:pt x="14715" y="9720"/>
                </a:cubicBezTo>
                <a:cubicBezTo>
                  <a:pt x="14715" y="10125"/>
                  <a:pt x="14445" y="10395"/>
                  <a:pt x="14040" y="10395"/>
                </a:cubicBezTo>
                <a:cubicBezTo>
                  <a:pt x="13635" y="10395"/>
                  <a:pt x="13365" y="10125"/>
                  <a:pt x="13365" y="9720"/>
                </a:cubicBezTo>
                <a:cubicBezTo>
                  <a:pt x="13365" y="9315"/>
                  <a:pt x="13635" y="9045"/>
                  <a:pt x="14040" y="9045"/>
                </a:cubicBezTo>
                <a:close/>
                <a:moveTo>
                  <a:pt x="10125" y="14040"/>
                </a:moveTo>
                <a:cubicBezTo>
                  <a:pt x="10125" y="14445"/>
                  <a:pt x="9720" y="14715"/>
                  <a:pt x="9315" y="14715"/>
                </a:cubicBezTo>
                <a:cubicBezTo>
                  <a:pt x="8910" y="14715"/>
                  <a:pt x="8640" y="14445"/>
                  <a:pt x="8640" y="14040"/>
                </a:cubicBezTo>
                <a:cubicBezTo>
                  <a:pt x="8640" y="13635"/>
                  <a:pt x="8910" y="13365"/>
                  <a:pt x="9315" y="13365"/>
                </a:cubicBezTo>
                <a:cubicBezTo>
                  <a:pt x="9720" y="13365"/>
                  <a:pt x="10125" y="13635"/>
                  <a:pt x="10125" y="14040"/>
                </a:cubicBezTo>
                <a:close/>
                <a:moveTo>
                  <a:pt x="7560" y="11475"/>
                </a:moveTo>
                <a:cubicBezTo>
                  <a:pt x="7560" y="11880"/>
                  <a:pt x="7290" y="12285"/>
                  <a:pt x="6885" y="12285"/>
                </a:cubicBezTo>
                <a:cubicBezTo>
                  <a:pt x="6480" y="12285"/>
                  <a:pt x="6075" y="11880"/>
                  <a:pt x="6075" y="11475"/>
                </a:cubicBezTo>
                <a:cubicBezTo>
                  <a:pt x="6075" y="11070"/>
                  <a:pt x="6480" y="10800"/>
                  <a:pt x="6885" y="10800"/>
                </a:cubicBezTo>
                <a:cubicBezTo>
                  <a:pt x="7290" y="10800"/>
                  <a:pt x="7560" y="11070"/>
                  <a:pt x="7560" y="114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73" name="Freeform 1114"/>
          <p:cNvSpPr/>
          <p:nvPr/>
        </p:nvSpPr>
        <p:spPr>
          <a:xfrm>
            <a:off x="9759950" y="56832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83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675" y="2835"/>
                  <a:pt x="675" y="2835"/>
                  <a:pt x="675" y="2835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405" y="17280"/>
                  <a:pt x="405" y="17280"/>
                  <a:pt x="405" y="17280"/>
                </a:cubicBezTo>
                <a:cubicBezTo>
                  <a:pt x="135" y="17280"/>
                  <a:pt x="0" y="17415"/>
                  <a:pt x="0" y="17685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675" y="17955"/>
                  <a:pt x="675" y="17955"/>
                  <a:pt x="675" y="1795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9855" y="18900"/>
                  <a:pt x="9315" y="19440"/>
                  <a:pt x="9315" y="20115"/>
                </a:cubicBezTo>
                <a:cubicBezTo>
                  <a:pt x="9315" y="20925"/>
                  <a:pt x="9990" y="21600"/>
                  <a:pt x="10800" y="21600"/>
                </a:cubicBezTo>
                <a:cubicBezTo>
                  <a:pt x="11610" y="21600"/>
                  <a:pt x="12285" y="20925"/>
                  <a:pt x="12285" y="20115"/>
                </a:cubicBezTo>
                <a:cubicBezTo>
                  <a:pt x="12285" y="19440"/>
                  <a:pt x="11745" y="18900"/>
                  <a:pt x="1120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20925" y="17955"/>
                  <a:pt x="20925" y="17955"/>
                  <a:pt x="20925" y="17955"/>
                </a:cubicBezTo>
                <a:cubicBezTo>
                  <a:pt x="21195" y="17955"/>
                  <a:pt x="21195" y="17955"/>
                  <a:pt x="21195" y="17955"/>
                </a:cubicBezTo>
                <a:cubicBezTo>
                  <a:pt x="21465" y="17955"/>
                  <a:pt x="21600" y="17820"/>
                  <a:pt x="21600" y="17685"/>
                </a:cubicBezTo>
                <a:cubicBezTo>
                  <a:pt x="21600" y="17415"/>
                  <a:pt x="21465" y="17280"/>
                  <a:pt x="21195" y="17280"/>
                </a:cubicBezTo>
                <a:cubicBezTo>
                  <a:pt x="20925" y="17280"/>
                  <a:pt x="20925" y="17280"/>
                  <a:pt x="20925" y="17280"/>
                </a:cubicBezTo>
                <a:cubicBezTo>
                  <a:pt x="20925" y="2835"/>
                  <a:pt x="20925" y="2835"/>
                  <a:pt x="20925" y="2835"/>
                </a:cubicBezTo>
                <a:lnTo>
                  <a:pt x="21600" y="2835"/>
                </a:lnTo>
                <a:close/>
                <a:moveTo>
                  <a:pt x="11475" y="20115"/>
                </a:moveTo>
                <a:cubicBezTo>
                  <a:pt x="11475" y="20520"/>
                  <a:pt x="11205" y="20925"/>
                  <a:pt x="10800" y="20925"/>
                </a:cubicBezTo>
                <a:cubicBezTo>
                  <a:pt x="10395" y="20925"/>
                  <a:pt x="10125" y="20520"/>
                  <a:pt x="10125" y="20115"/>
                </a:cubicBezTo>
                <a:cubicBezTo>
                  <a:pt x="10125" y="19710"/>
                  <a:pt x="10395" y="19440"/>
                  <a:pt x="10800" y="19440"/>
                </a:cubicBezTo>
                <a:cubicBezTo>
                  <a:pt x="11205" y="19440"/>
                  <a:pt x="11475" y="19710"/>
                  <a:pt x="11475" y="20115"/>
                </a:cubicBezTo>
                <a:close/>
                <a:moveTo>
                  <a:pt x="675" y="675"/>
                </a:moveTo>
                <a:cubicBezTo>
                  <a:pt x="20925" y="675"/>
                  <a:pt x="20925" y="675"/>
                  <a:pt x="20925" y="67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675" y="2160"/>
                  <a:pt x="675" y="2160"/>
                  <a:pt x="675" y="2160"/>
                </a:cubicBezTo>
                <a:lnTo>
                  <a:pt x="675" y="675"/>
                </a:lnTo>
                <a:close/>
                <a:moveTo>
                  <a:pt x="20115" y="17280"/>
                </a:moveTo>
                <a:cubicBezTo>
                  <a:pt x="1485" y="17280"/>
                  <a:pt x="1485" y="17280"/>
                  <a:pt x="1485" y="17280"/>
                </a:cubicBezTo>
                <a:cubicBezTo>
                  <a:pt x="1485" y="2835"/>
                  <a:pt x="1485" y="2835"/>
                  <a:pt x="1485" y="2835"/>
                </a:cubicBezTo>
                <a:cubicBezTo>
                  <a:pt x="20115" y="2835"/>
                  <a:pt x="20115" y="2835"/>
                  <a:pt x="20115" y="2835"/>
                </a:cubicBezTo>
                <a:lnTo>
                  <a:pt x="20115" y="17280"/>
                </a:lnTo>
                <a:close/>
                <a:moveTo>
                  <a:pt x="3645" y="7155"/>
                </a:moveTo>
                <a:cubicBezTo>
                  <a:pt x="6885" y="7155"/>
                  <a:pt x="6885" y="7155"/>
                  <a:pt x="6885" y="7155"/>
                </a:cubicBezTo>
                <a:cubicBezTo>
                  <a:pt x="7020" y="7155"/>
                  <a:pt x="7155" y="7020"/>
                  <a:pt x="7155" y="6885"/>
                </a:cubicBezTo>
                <a:cubicBezTo>
                  <a:pt x="7155" y="6615"/>
                  <a:pt x="7020" y="6480"/>
                  <a:pt x="6885" y="6480"/>
                </a:cubicBezTo>
                <a:cubicBezTo>
                  <a:pt x="3645" y="6480"/>
                  <a:pt x="3645" y="6480"/>
                  <a:pt x="3645" y="6480"/>
                </a:cubicBezTo>
                <a:cubicBezTo>
                  <a:pt x="3375" y="6480"/>
                  <a:pt x="3240" y="6615"/>
                  <a:pt x="3240" y="6885"/>
                </a:cubicBezTo>
                <a:cubicBezTo>
                  <a:pt x="3240" y="7020"/>
                  <a:pt x="3375" y="7155"/>
                  <a:pt x="3645" y="7155"/>
                </a:cubicBezTo>
                <a:close/>
                <a:moveTo>
                  <a:pt x="3645" y="6075"/>
                </a:moveTo>
                <a:cubicBezTo>
                  <a:pt x="5400" y="6075"/>
                  <a:pt x="5400" y="6075"/>
                  <a:pt x="5400" y="6075"/>
                </a:cubicBezTo>
                <a:cubicBezTo>
                  <a:pt x="5535" y="6075"/>
                  <a:pt x="5805" y="5940"/>
                  <a:pt x="5805" y="5805"/>
                </a:cubicBezTo>
                <a:cubicBezTo>
                  <a:pt x="5805" y="5535"/>
                  <a:pt x="5535" y="5400"/>
                  <a:pt x="5400" y="5400"/>
                </a:cubicBezTo>
                <a:cubicBezTo>
                  <a:pt x="3645" y="5400"/>
                  <a:pt x="3645" y="5400"/>
                  <a:pt x="3645" y="5400"/>
                </a:cubicBezTo>
                <a:cubicBezTo>
                  <a:pt x="3375" y="5400"/>
                  <a:pt x="3240" y="5535"/>
                  <a:pt x="3240" y="5805"/>
                </a:cubicBezTo>
                <a:cubicBezTo>
                  <a:pt x="3240" y="5940"/>
                  <a:pt x="3375" y="6075"/>
                  <a:pt x="3645" y="6075"/>
                </a:cubicBezTo>
                <a:close/>
                <a:moveTo>
                  <a:pt x="3645" y="8235"/>
                </a:moveTo>
                <a:cubicBezTo>
                  <a:pt x="6885" y="8235"/>
                  <a:pt x="6885" y="8235"/>
                  <a:pt x="6885" y="8235"/>
                </a:cubicBezTo>
                <a:cubicBezTo>
                  <a:pt x="7020" y="8235"/>
                  <a:pt x="7155" y="8100"/>
                  <a:pt x="7155" y="7965"/>
                </a:cubicBezTo>
                <a:cubicBezTo>
                  <a:pt x="7155" y="7695"/>
                  <a:pt x="7020" y="7560"/>
                  <a:pt x="6885" y="7560"/>
                </a:cubicBezTo>
                <a:cubicBezTo>
                  <a:pt x="3645" y="7560"/>
                  <a:pt x="3645" y="7560"/>
                  <a:pt x="3645" y="7560"/>
                </a:cubicBezTo>
                <a:cubicBezTo>
                  <a:pt x="3375" y="7560"/>
                  <a:pt x="3240" y="7695"/>
                  <a:pt x="3240" y="7965"/>
                </a:cubicBezTo>
                <a:cubicBezTo>
                  <a:pt x="3240" y="8100"/>
                  <a:pt x="3375" y="8235"/>
                  <a:pt x="3645" y="8235"/>
                </a:cubicBezTo>
                <a:close/>
                <a:moveTo>
                  <a:pt x="4050" y="14985"/>
                </a:moveTo>
                <a:cubicBezTo>
                  <a:pt x="4185" y="15120"/>
                  <a:pt x="4185" y="15120"/>
                  <a:pt x="4320" y="15120"/>
                </a:cubicBezTo>
                <a:cubicBezTo>
                  <a:pt x="4455" y="15120"/>
                  <a:pt x="4455" y="15120"/>
                  <a:pt x="4590" y="14985"/>
                </a:cubicBezTo>
                <a:cubicBezTo>
                  <a:pt x="8910" y="10800"/>
                  <a:pt x="8910" y="10800"/>
                  <a:pt x="8910" y="10800"/>
                </a:cubicBezTo>
                <a:cubicBezTo>
                  <a:pt x="11880" y="13770"/>
                  <a:pt x="11880" y="13770"/>
                  <a:pt x="11880" y="13770"/>
                </a:cubicBezTo>
                <a:cubicBezTo>
                  <a:pt x="11880" y="13770"/>
                  <a:pt x="12015" y="13770"/>
                  <a:pt x="12150" y="13770"/>
                </a:cubicBezTo>
                <a:cubicBezTo>
                  <a:pt x="12150" y="13770"/>
                  <a:pt x="12285" y="13770"/>
                  <a:pt x="12285" y="13770"/>
                </a:cubicBezTo>
                <a:cubicBezTo>
                  <a:pt x="16875" y="9180"/>
                  <a:pt x="16875" y="9180"/>
                  <a:pt x="16875" y="9180"/>
                </a:cubicBezTo>
                <a:cubicBezTo>
                  <a:pt x="16875" y="10800"/>
                  <a:pt x="16875" y="10800"/>
                  <a:pt x="16875" y="10800"/>
                </a:cubicBezTo>
                <a:cubicBezTo>
                  <a:pt x="16875" y="10935"/>
                  <a:pt x="17145" y="11205"/>
                  <a:pt x="17280" y="11205"/>
                </a:cubicBezTo>
                <a:cubicBezTo>
                  <a:pt x="17415" y="11205"/>
                  <a:pt x="17685" y="10935"/>
                  <a:pt x="17685" y="10800"/>
                </a:cubicBezTo>
                <a:cubicBezTo>
                  <a:pt x="17685" y="8235"/>
                  <a:pt x="17685" y="8235"/>
                  <a:pt x="17685" y="8235"/>
                </a:cubicBezTo>
                <a:cubicBezTo>
                  <a:pt x="17685" y="8235"/>
                  <a:pt x="17685" y="8235"/>
                  <a:pt x="17550" y="8100"/>
                </a:cubicBezTo>
                <a:cubicBezTo>
                  <a:pt x="17550" y="8100"/>
                  <a:pt x="17550" y="7965"/>
                  <a:pt x="17415" y="7965"/>
                </a:cubicBezTo>
                <a:cubicBezTo>
                  <a:pt x="17415" y="7965"/>
                  <a:pt x="17280" y="7965"/>
                  <a:pt x="17280" y="7965"/>
                </a:cubicBezTo>
                <a:cubicBezTo>
                  <a:pt x="14715" y="7965"/>
                  <a:pt x="14715" y="7965"/>
                  <a:pt x="14715" y="7965"/>
                </a:cubicBezTo>
                <a:cubicBezTo>
                  <a:pt x="14580" y="7965"/>
                  <a:pt x="14445" y="8100"/>
                  <a:pt x="14445" y="8235"/>
                </a:cubicBezTo>
                <a:cubicBezTo>
                  <a:pt x="14445" y="8505"/>
                  <a:pt x="14580" y="8640"/>
                  <a:pt x="14715" y="8640"/>
                </a:cubicBezTo>
                <a:cubicBezTo>
                  <a:pt x="16470" y="8640"/>
                  <a:pt x="16470" y="8640"/>
                  <a:pt x="16470" y="8640"/>
                </a:cubicBezTo>
                <a:cubicBezTo>
                  <a:pt x="12150" y="12960"/>
                  <a:pt x="12150" y="12960"/>
                  <a:pt x="12150" y="12960"/>
                </a:cubicBezTo>
                <a:cubicBezTo>
                  <a:pt x="9045" y="9990"/>
                  <a:pt x="9045" y="9990"/>
                  <a:pt x="9045" y="9990"/>
                </a:cubicBezTo>
                <a:cubicBezTo>
                  <a:pt x="8910" y="9855"/>
                  <a:pt x="8775" y="9855"/>
                  <a:pt x="8640" y="9990"/>
                </a:cubicBezTo>
                <a:cubicBezTo>
                  <a:pt x="4050" y="14445"/>
                  <a:pt x="4050" y="14445"/>
                  <a:pt x="4050" y="14445"/>
                </a:cubicBezTo>
                <a:cubicBezTo>
                  <a:pt x="3915" y="14580"/>
                  <a:pt x="3915" y="14850"/>
                  <a:pt x="4050" y="149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74" name="Freeform 1115"/>
          <p:cNvSpPr/>
          <p:nvPr/>
        </p:nvSpPr>
        <p:spPr>
          <a:xfrm>
            <a:off x="9759950" y="69278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83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675" y="2835"/>
                  <a:pt x="675" y="2835"/>
                  <a:pt x="675" y="2835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405" y="17280"/>
                  <a:pt x="405" y="17280"/>
                  <a:pt x="405" y="17280"/>
                </a:cubicBezTo>
                <a:cubicBezTo>
                  <a:pt x="135" y="17280"/>
                  <a:pt x="0" y="17415"/>
                  <a:pt x="0" y="17685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675" y="17955"/>
                  <a:pt x="675" y="17955"/>
                  <a:pt x="675" y="1795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9855" y="18900"/>
                  <a:pt x="9315" y="19440"/>
                  <a:pt x="9315" y="20115"/>
                </a:cubicBezTo>
                <a:cubicBezTo>
                  <a:pt x="9315" y="20925"/>
                  <a:pt x="9990" y="21600"/>
                  <a:pt x="10800" y="21600"/>
                </a:cubicBezTo>
                <a:cubicBezTo>
                  <a:pt x="11610" y="21600"/>
                  <a:pt x="12285" y="20925"/>
                  <a:pt x="12285" y="20115"/>
                </a:cubicBezTo>
                <a:cubicBezTo>
                  <a:pt x="12285" y="19440"/>
                  <a:pt x="11745" y="18900"/>
                  <a:pt x="1120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20925" y="17955"/>
                  <a:pt x="20925" y="17955"/>
                  <a:pt x="20925" y="17955"/>
                </a:cubicBezTo>
                <a:cubicBezTo>
                  <a:pt x="21195" y="17955"/>
                  <a:pt x="21195" y="17955"/>
                  <a:pt x="21195" y="17955"/>
                </a:cubicBezTo>
                <a:cubicBezTo>
                  <a:pt x="21465" y="17955"/>
                  <a:pt x="21600" y="17820"/>
                  <a:pt x="21600" y="17685"/>
                </a:cubicBezTo>
                <a:cubicBezTo>
                  <a:pt x="21600" y="17415"/>
                  <a:pt x="21465" y="17280"/>
                  <a:pt x="21195" y="17280"/>
                </a:cubicBezTo>
                <a:cubicBezTo>
                  <a:pt x="20925" y="17280"/>
                  <a:pt x="20925" y="17280"/>
                  <a:pt x="20925" y="17280"/>
                </a:cubicBezTo>
                <a:cubicBezTo>
                  <a:pt x="20925" y="2835"/>
                  <a:pt x="20925" y="2835"/>
                  <a:pt x="20925" y="2835"/>
                </a:cubicBezTo>
                <a:lnTo>
                  <a:pt x="21600" y="2835"/>
                </a:lnTo>
                <a:close/>
                <a:moveTo>
                  <a:pt x="11475" y="20115"/>
                </a:moveTo>
                <a:cubicBezTo>
                  <a:pt x="11475" y="20520"/>
                  <a:pt x="11205" y="20925"/>
                  <a:pt x="10800" y="20925"/>
                </a:cubicBezTo>
                <a:cubicBezTo>
                  <a:pt x="10395" y="20925"/>
                  <a:pt x="10125" y="20520"/>
                  <a:pt x="10125" y="20115"/>
                </a:cubicBezTo>
                <a:cubicBezTo>
                  <a:pt x="10125" y="19710"/>
                  <a:pt x="10395" y="19440"/>
                  <a:pt x="10800" y="19440"/>
                </a:cubicBezTo>
                <a:cubicBezTo>
                  <a:pt x="11205" y="19440"/>
                  <a:pt x="11475" y="19710"/>
                  <a:pt x="11475" y="20115"/>
                </a:cubicBezTo>
                <a:close/>
                <a:moveTo>
                  <a:pt x="675" y="675"/>
                </a:moveTo>
                <a:cubicBezTo>
                  <a:pt x="20925" y="675"/>
                  <a:pt x="20925" y="675"/>
                  <a:pt x="20925" y="67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675" y="2160"/>
                  <a:pt x="675" y="2160"/>
                  <a:pt x="675" y="2160"/>
                </a:cubicBezTo>
                <a:lnTo>
                  <a:pt x="675" y="675"/>
                </a:lnTo>
                <a:close/>
                <a:moveTo>
                  <a:pt x="20115" y="17280"/>
                </a:moveTo>
                <a:cubicBezTo>
                  <a:pt x="1485" y="17280"/>
                  <a:pt x="1485" y="17280"/>
                  <a:pt x="1485" y="17280"/>
                </a:cubicBezTo>
                <a:cubicBezTo>
                  <a:pt x="1485" y="2835"/>
                  <a:pt x="1485" y="2835"/>
                  <a:pt x="1485" y="2835"/>
                </a:cubicBezTo>
                <a:cubicBezTo>
                  <a:pt x="20115" y="2835"/>
                  <a:pt x="20115" y="2835"/>
                  <a:pt x="20115" y="2835"/>
                </a:cubicBezTo>
                <a:lnTo>
                  <a:pt x="20115" y="17280"/>
                </a:lnTo>
                <a:close/>
                <a:moveTo>
                  <a:pt x="4725" y="10800"/>
                </a:moveTo>
                <a:cubicBezTo>
                  <a:pt x="4725" y="11205"/>
                  <a:pt x="4725" y="11205"/>
                  <a:pt x="4725" y="11205"/>
                </a:cubicBezTo>
                <a:cubicBezTo>
                  <a:pt x="4725" y="11340"/>
                  <a:pt x="4860" y="11475"/>
                  <a:pt x="4995" y="11475"/>
                </a:cubicBezTo>
                <a:cubicBezTo>
                  <a:pt x="5265" y="11475"/>
                  <a:pt x="5400" y="11340"/>
                  <a:pt x="5400" y="11205"/>
                </a:cubicBezTo>
                <a:cubicBezTo>
                  <a:pt x="5400" y="10800"/>
                  <a:pt x="5400" y="10800"/>
                  <a:pt x="5400" y="10800"/>
                </a:cubicBezTo>
                <a:cubicBezTo>
                  <a:pt x="5805" y="10800"/>
                  <a:pt x="6210" y="10530"/>
                  <a:pt x="6480" y="10260"/>
                </a:cubicBezTo>
                <a:cubicBezTo>
                  <a:pt x="6615" y="9990"/>
                  <a:pt x="6750" y="9585"/>
                  <a:pt x="6750" y="9315"/>
                </a:cubicBezTo>
                <a:cubicBezTo>
                  <a:pt x="6615" y="8910"/>
                  <a:pt x="6480" y="8640"/>
                  <a:pt x="6210" y="8370"/>
                </a:cubicBezTo>
                <a:cubicBezTo>
                  <a:pt x="4320" y="6885"/>
                  <a:pt x="4320" y="6885"/>
                  <a:pt x="4320" y="6885"/>
                </a:cubicBezTo>
                <a:cubicBezTo>
                  <a:pt x="4185" y="6885"/>
                  <a:pt x="4050" y="6750"/>
                  <a:pt x="4050" y="6480"/>
                </a:cubicBezTo>
                <a:cubicBezTo>
                  <a:pt x="4050" y="6345"/>
                  <a:pt x="4185" y="6210"/>
                  <a:pt x="4185" y="6210"/>
                </a:cubicBezTo>
                <a:cubicBezTo>
                  <a:pt x="4455" y="5940"/>
                  <a:pt x="4725" y="5805"/>
                  <a:pt x="4995" y="5805"/>
                </a:cubicBezTo>
                <a:cubicBezTo>
                  <a:pt x="5670" y="5805"/>
                  <a:pt x="6075" y="6210"/>
                  <a:pt x="6075" y="6885"/>
                </a:cubicBezTo>
                <a:cubicBezTo>
                  <a:pt x="6075" y="7020"/>
                  <a:pt x="6345" y="7155"/>
                  <a:pt x="6480" y="7155"/>
                </a:cubicBezTo>
                <a:cubicBezTo>
                  <a:pt x="6615" y="7155"/>
                  <a:pt x="6885" y="7020"/>
                  <a:pt x="6885" y="6885"/>
                </a:cubicBezTo>
                <a:cubicBezTo>
                  <a:pt x="6885" y="5940"/>
                  <a:pt x="6210" y="5265"/>
                  <a:pt x="5400" y="5130"/>
                </a:cubicBezTo>
                <a:cubicBezTo>
                  <a:pt x="5400" y="4725"/>
                  <a:pt x="5400" y="4725"/>
                  <a:pt x="5400" y="4725"/>
                </a:cubicBezTo>
                <a:cubicBezTo>
                  <a:pt x="5400" y="4590"/>
                  <a:pt x="5265" y="4455"/>
                  <a:pt x="4995" y="4455"/>
                </a:cubicBezTo>
                <a:cubicBezTo>
                  <a:pt x="4860" y="4455"/>
                  <a:pt x="4725" y="4590"/>
                  <a:pt x="4725" y="4725"/>
                </a:cubicBezTo>
                <a:cubicBezTo>
                  <a:pt x="4725" y="5130"/>
                  <a:pt x="4725" y="5130"/>
                  <a:pt x="4725" y="5130"/>
                </a:cubicBezTo>
                <a:cubicBezTo>
                  <a:pt x="4320" y="5130"/>
                  <a:pt x="3915" y="5400"/>
                  <a:pt x="3645" y="5670"/>
                </a:cubicBezTo>
                <a:cubicBezTo>
                  <a:pt x="3510" y="5940"/>
                  <a:pt x="3375" y="6210"/>
                  <a:pt x="3375" y="6615"/>
                </a:cubicBezTo>
                <a:cubicBezTo>
                  <a:pt x="3375" y="7020"/>
                  <a:pt x="3645" y="7290"/>
                  <a:pt x="3915" y="7560"/>
                </a:cubicBezTo>
                <a:cubicBezTo>
                  <a:pt x="5805" y="8910"/>
                  <a:pt x="5805" y="8910"/>
                  <a:pt x="5805" y="8910"/>
                </a:cubicBezTo>
                <a:cubicBezTo>
                  <a:pt x="5940" y="9045"/>
                  <a:pt x="5940" y="9180"/>
                  <a:pt x="5940" y="9315"/>
                </a:cubicBezTo>
                <a:cubicBezTo>
                  <a:pt x="5940" y="9585"/>
                  <a:pt x="5940" y="9720"/>
                  <a:pt x="5805" y="9720"/>
                </a:cubicBezTo>
                <a:cubicBezTo>
                  <a:pt x="5670" y="9990"/>
                  <a:pt x="5400" y="10125"/>
                  <a:pt x="4995" y="10125"/>
                </a:cubicBezTo>
                <a:cubicBezTo>
                  <a:pt x="4455" y="10125"/>
                  <a:pt x="3915" y="9720"/>
                  <a:pt x="3915" y="9045"/>
                </a:cubicBezTo>
                <a:cubicBezTo>
                  <a:pt x="3915" y="8910"/>
                  <a:pt x="3780" y="8775"/>
                  <a:pt x="3645" y="8775"/>
                </a:cubicBezTo>
                <a:cubicBezTo>
                  <a:pt x="3375" y="8775"/>
                  <a:pt x="3240" y="8910"/>
                  <a:pt x="3240" y="9045"/>
                </a:cubicBezTo>
                <a:cubicBezTo>
                  <a:pt x="3240" y="9990"/>
                  <a:pt x="3915" y="10665"/>
                  <a:pt x="4725" y="10800"/>
                </a:cubicBezTo>
                <a:close/>
                <a:moveTo>
                  <a:pt x="12960" y="7965"/>
                </a:moveTo>
                <a:cubicBezTo>
                  <a:pt x="17955" y="7965"/>
                  <a:pt x="17955" y="7965"/>
                  <a:pt x="17955" y="7965"/>
                </a:cubicBezTo>
                <a:cubicBezTo>
                  <a:pt x="17955" y="9315"/>
                  <a:pt x="17955" y="9315"/>
                  <a:pt x="17955" y="9315"/>
                </a:cubicBezTo>
                <a:cubicBezTo>
                  <a:pt x="14040" y="9315"/>
                  <a:pt x="14040" y="9315"/>
                  <a:pt x="14040" y="9315"/>
                </a:cubicBezTo>
                <a:cubicBezTo>
                  <a:pt x="13905" y="9315"/>
                  <a:pt x="13635" y="9585"/>
                  <a:pt x="13635" y="9720"/>
                </a:cubicBezTo>
                <a:cubicBezTo>
                  <a:pt x="13635" y="9855"/>
                  <a:pt x="13905" y="10125"/>
                  <a:pt x="14040" y="10125"/>
                </a:cubicBezTo>
                <a:cubicBezTo>
                  <a:pt x="17955" y="10125"/>
                  <a:pt x="17955" y="10125"/>
                  <a:pt x="17955" y="10125"/>
                </a:cubicBezTo>
                <a:cubicBezTo>
                  <a:pt x="17955" y="11475"/>
                  <a:pt x="17955" y="11475"/>
                  <a:pt x="17955" y="11475"/>
                </a:cubicBezTo>
                <a:cubicBezTo>
                  <a:pt x="16605" y="11475"/>
                  <a:pt x="16605" y="11475"/>
                  <a:pt x="16605" y="11475"/>
                </a:cubicBezTo>
                <a:cubicBezTo>
                  <a:pt x="16335" y="11475"/>
                  <a:pt x="16200" y="11745"/>
                  <a:pt x="16200" y="11880"/>
                </a:cubicBezTo>
                <a:cubicBezTo>
                  <a:pt x="16200" y="12015"/>
                  <a:pt x="16335" y="12285"/>
                  <a:pt x="16605" y="12285"/>
                </a:cubicBezTo>
                <a:cubicBezTo>
                  <a:pt x="17955" y="12285"/>
                  <a:pt x="17955" y="12285"/>
                  <a:pt x="17955" y="12285"/>
                </a:cubicBezTo>
                <a:cubicBezTo>
                  <a:pt x="17955" y="14040"/>
                  <a:pt x="17955" y="14040"/>
                  <a:pt x="17955" y="14040"/>
                </a:cubicBezTo>
                <a:cubicBezTo>
                  <a:pt x="15525" y="14040"/>
                  <a:pt x="15525" y="14040"/>
                  <a:pt x="15525" y="14040"/>
                </a:cubicBezTo>
                <a:cubicBezTo>
                  <a:pt x="15255" y="14040"/>
                  <a:pt x="15120" y="14175"/>
                  <a:pt x="15120" y="14445"/>
                </a:cubicBezTo>
                <a:cubicBezTo>
                  <a:pt x="15120" y="14580"/>
                  <a:pt x="15255" y="14715"/>
                  <a:pt x="15525" y="14715"/>
                </a:cubicBezTo>
                <a:cubicBezTo>
                  <a:pt x="17955" y="14715"/>
                  <a:pt x="17955" y="14715"/>
                  <a:pt x="17955" y="14715"/>
                </a:cubicBezTo>
                <a:cubicBezTo>
                  <a:pt x="17955" y="15525"/>
                  <a:pt x="17955" y="15525"/>
                  <a:pt x="17955" y="15525"/>
                </a:cubicBezTo>
                <a:cubicBezTo>
                  <a:pt x="17955" y="15660"/>
                  <a:pt x="18225" y="15795"/>
                  <a:pt x="18360" y="15795"/>
                </a:cubicBezTo>
                <a:cubicBezTo>
                  <a:pt x="18495" y="15795"/>
                  <a:pt x="18765" y="15660"/>
                  <a:pt x="18765" y="15525"/>
                </a:cubicBezTo>
                <a:cubicBezTo>
                  <a:pt x="18765" y="4320"/>
                  <a:pt x="18765" y="4320"/>
                  <a:pt x="18765" y="4320"/>
                </a:cubicBezTo>
                <a:cubicBezTo>
                  <a:pt x="18765" y="4185"/>
                  <a:pt x="18495" y="3915"/>
                  <a:pt x="18360" y="3915"/>
                </a:cubicBezTo>
                <a:cubicBezTo>
                  <a:pt x="18225" y="3915"/>
                  <a:pt x="17955" y="4185"/>
                  <a:pt x="17955" y="4320"/>
                </a:cubicBezTo>
                <a:cubicBezTo>
                  <a:pt x="17955" y="4995"/>
                  <a:pt x="17955" y="4995"/>
                  <a:pt x="17955" y="4995"/>
                </a:cubicBezTo>
                <a:cubicBezTo>
                  <a:pt x="15525" y="4995"/>
                  <a:pt x="15525" y="4995"/>
                  <a:pt x="15525" y="4995"/>
                </a:cubicBezTo>
                <a:cubicBezTo>
                  <a:pt x="15255" y="4995"/>
                  <a:pt x="15120" y="5265"/>
                  <a:pt x="15120" y="5400"/>
                </a:cubicBezTo>
                <a:cubicBezTo>
                  <a:pt x="15120" y="5535"/>
                  <a:pt x="15255" y="5805"/>
                  <a:pt x="15525" y="5805"/>
                </a:cubicBezTo>
                <a:cubicBezTo>
                  <a:pt x="17955" y="5805"/>
                  <a:pt x="17955" y="5805"/>
                  <a:pt x="17955" y="5805"/>
                </a:cubicBezTo>
                <a:cubicBezTo>
                  <a:pt x="17955" y="7155"/>
                  <a:pt x="17955" y="7155"/>
                  <a:pt x="17955" y="7155"/>
                </a:cubicBezTo>
                <a:cubicBezTo>
                  <a:pt x="12960" y="7155"/>
                  <a:pt x="12960" y="7155"/>
                  <a:pt x="12960" y="7155"/>
                </a:cubicBezTo>
                <a:cubicBezTo>
                  <a:pt x="12825" y="7155"/>
                  <a:pt x="12555" y="7425"/>
                  <a:pt x="12555" y="7560"/>
                </a:cubicBezTo>
                <a:cubicBezTo>
                  <a:pt x="12555" y="7695"/>
                  <a:pt x="12825" y="7965"/>
                  <a:pt x="12960" y="7965"/>
                </a:cubicBezTo>
                <a:close/>
                <a:moveTo>
                  <a:pt x="3645" y="15525"/>
                </a:moveTo>
                <a:cubicBezTo>
                  <a:pt x="6480" y="15525"/>
                  <a:pt x="6480" y="15525"/>
                  <a:pt x="6480" y="15525"/>
                </a:cubicBezTo>
                <a:cubicBezTo>
                  <a:pt x="6615" y="15525"/>
                  <a:pt x="6885" y="15255"/>
                  <a:pt x="6885" y="15120"/>
                </a:cubicBezTo>
                <a:cubicBezTo>
                  <a:pt x="6885" y="14985"/>
                  <a:pt x="6615" y="14715"/>
                  <a:pt x="6480" y="14715"/>
                </a:cubicBezTo>
                <a:cubicBezTo>
                  <a:pt x="3645" y="14715"/>
                  <a:pt x="3645" y="14715"/>
                  <a:pt x="3645" y="14715"/>
                </a:cubicBezTo>
                <a:cubicBezTo>
                  <a:pt x="3375" y="14715"/>
                  <a:pt x="3240" y="14985"/>
                  <a:pt x="3240" y="15120"/>
                </a:cubicBezTo>
                <a:cubicBezTo>
                  <a:pt x="3240" y="15255"/>
                  <a:pt x="3375" y="15525"/>
                  <a:pt x="3645" y="15525"/>
                </a:cubicBezTo>
                <a:close/>
                <a:moveTo>
                  <a:pt x="7965" y="14850"/>
                </a:moveTo>
                <a:cubicBezTo>
                  <a:pt x="7965" y="14985"/>
                  <a:pt x="7965" y="14985"/>
                  <a:pt x="7965" y="15120"/>
                </a:cubicBezTo>
                <a:cubicBezTo>
                  <a:pt x="7965" y="15255"/>
                  <a:pt x="7965" y="15255"/>
                  <a:pt x="7965" y="15390"/>
                </a:cubicBezTo>
                <a:cubicBezTo>
                  <a:pt x="8100" y="15390"/>
                  <a:pt x="8235" y="15525"/>
                  <a:pt x="8235" y="15525"/>
                </a:cubicBezTo>
                <a:cubicBezTo>
                  <a:pt x="8370" y="15525"/>
                  <a:pt x="8505" y="15390"/>
                  <a:pt x="8505" y="15390"/>
                </a:cubicBezTo>
                <a:cubicBezTo>
                  <a:pt x="8640" y="15255"/>
                  <a:pt x="8640" y="15255"/>
                  <a:pt x="8640" y="15120"/>
                </a:cubicBezTo>
                <a:cubicBezTo>
                  <a:pt x="8640" y="14985"/>
                  <a:pt x="8640" y="14985"/>
                  <a:pt x="8505" y="14850"/>
                </a:cubicBezTo>
                <a:cubicBezTo>
                  <a:pt x="8370" y="14715"/>
                  <a:pt x="8100" y="14715"/>
                  <a:pt x="7965" y="14850"/>
                </a:cubicBezTo>
                <a:close/>
                <a:moveTo>
                  <a:pt x="7155" y="13635"/>
                </a:moveTo>
                <a:cubicBezTo>
                  <a:pt x="8235" y="13635"/>
                  <a:pt x="8235" y="13635"/>
                  <a:pt x="8235" y="13635"/>
                </a:cubicBezTo>
                <a:cubicBezTo>
                  <a:pt x="8505" y="13635"/>
                  <a:pt x="8640" y="13500"/>
                  <a:pt x="8640" y="13365"/>
                </a:cubicBezTo>
                <a:cubicBezTo>
                  <a:pt x="8640" y="13095"/>
                  <a:pt x="8505" y="12960"/>
                  <a:pt x="8235" y="12960"/>
                </a:cubicBezTo>
                <a:cubicBezTo>
                  <a:pt x="7155" y="12960"/>
                  <a:pt x="7155" y="12960"/>
                  <a:pt x="7155" y="12960"/>
                </a:cubicBezTo>
                <a:cubicBezTo>
                  <a:pt x="7020" y="12960"/>
                  <a:pt x="6885" y="13095"/>
                  <a:pt x="6885" y="13365"/>
                </a:cubicBezTo>
                <a:cubicBezTo>
                  <a:pt x="6885" y="13500"/>
                  <a:pt x="7020" y="13635"/>
                  <a:pt x="7155" y="13635"/>
                </a:cubicBezTo>
                <a:close/>
                <a:moveTo>
                  <a:pt x="3645" y="13635"/>
                </a:moveTo>
                <a:cubicBezTo>
                  <a:pt x="4320" y="13635"/>
                  <a:pt x="4320" y="13635"/>
                  <a:pt x="4320" y="13635"/>
                </a:cubicBezTo>
                <a:cubicBezTo>
                  <a:pt x="4455" y="13635"/>
                  <a:pt x="4725" y="13500"/>
                  <a:pt x="4725" y="13365"/>
                </a:cubicBezTo>
                <a:cubicBezTo>
                  <a:pt x="4725" y="13095"/>
                  <a:pt x="4455" y="12960"/>
                  <a:pt x="4320" y="12960"/>
                </a:cubicBezTo>
                <a:cubicBezTo>
                  <a:pt x="3645" y="12960"/>
                  <a:pt x="3645" y="12960"/>
                  <a:pt x="3645" y="12960"/>
                </a:cubicBezTo>
                <a:cubicBezTo>
                  <a:pt x="3375" y="12960"/>
                  <a:pt x="3240" y="13095"/>
                  <a:pt x="3240" y="13365"/>
                </a:cubicBezTo>
                <a:cubicBezTo>
                  <a:pt x="3240" y="13500"/>
                  <a:pt x="3375" y="13635"/>
                  <a:pt x="3645" y="13635"/>
                </a:cubicBezTo>
                <a:close/>
                <a:moveTo>
                  <a:pt x="5535" y="13095"/>
                </a:moveTo>
                <a:cubicBezTo>
                  <a:pt x="5400" y="13095"/>
                  <a:pt x="5400" y="13230"/>
                  <a:pt x="5400" y="13365"/>
                </a:cubicBezTo>
                <a:cubicBezTo>
                  <a:pt x="5400" y="13365"/>
                  <a:pt x="5400" y="13500"/>
                  <a:pt x="5535" y="13635"/>
                </a:cubicBezTo>
                <a:cubicBezTo>
                  <a:pt x="5535" y="13635"/>
                  <a:pt x="5670" y="13635"/>
                  <a:pt x="5805" y="13635"/>
                </a:cubicBezTo>
                <a:cubicBezTo>
                  <a:pt x="5805" y="13635"/>
                  <a:pt x="5940" y="13635"/>
                  <a:pt x="6075" y="13635"/>
                </a:cubicBezTo>
                <a:cubicBezTo>
                  <a:pt x="6075" y="13500"/>
                  <a:pt x="6075" y="13365"/>
                  <a:pt x="6075" y="13365"/>
                </a:cubicBezTo>
                <a:cubicBezTo>
                  <a:pt x="6075" y="13230"/>
                  <a:pt x="6075" y="13095"/>
                  <a:pt x="6075" y="13095"/>
                </a:cubicBezTo>
                <a:cubicBezTo>
                  <a:pt x="5940" y="12960"/>
                  <a:pt x="5670" y="12960"/>
                  <a:pt x="5535" y="130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75" name="Freeform 1116"/>
          <p:cNvSpPr/>
          <p:nvPr/>
        </p:nvSpPr>
        <p:spPr>
          <a:xfrm>
            <a:off x="9759950" y="81724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83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675" y="2835"/>
                  <a:pt x="675" y="2835"/>
                  <a:pt x="675" y="2835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405" y="17280"/>
                  <a:pt x="405" y="17280"/>
                  <a:pt x="405" y="17280"/>
                </a:cubicBezTo>
                <a:cubicBezTo>
                  <a:pt x="135" y="17280"/>
                  <a:pt x="0" y="17415"/>
                  <a:pt x="0" y="17685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675" y="17955"/>
                  <a:pt x="675" y="17955"/>
                  <a:pt x="675" y="1795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9855" y="18900"/>
                  <a:pt x="9315" y="19440"/>
                  <a:pt x="9315" y="20115"/>
                </a:cubicBezTo>
                <a:cubicBezTo>
                  <a:pt x="9315" y="20925"/>
                  <a:pt x="9990" y="21600"/>
                  <a:pt x="10800" y="21600"/>
                </a:cubicBezTo>
                <a:cubicBezTo>
                  <a:pt x="11610" y="21600"/>
                  <a:pt x="12285" y="20925"/>
                  <a:pt x="12285" y="20115"/>
                </a:cubicBezTo>
                <a:cubicBezTo>
                  <a:pt x="12285" y="19440"/>
                  <a:pt x="11745" y="18900"/>
                  <a:pt x="1120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20925" y="17955"/>
                  <a:pt x="20925" y="17955"/>
                  <a:pt x="20925" y="17955"/>
                </a:cubicBezTo>
                <a:cubicBezTo>
                  <a:pt x="21195" y="17955"/>
                  <a:pt x="21195" y="17955"/>
                  <a:pt x="21195" y="17955"/>
                </a:cubicBezTo>
                <a:cubicBezTo>
                  <a:pt x="21465" y="17955"/>
                  <a:pt x="21600" y="17820"/>
                  <a:pt x="21600" y="17685"/>
                </a:cubicBezTo>
                <a:cubicBezTo>
                  <a:pt x="21600" y="17415"/>
                  <a:pt x="21465" y="17280"/>
                  <a:pt x="21195" y="17280"/>
                </a:cubicBezTo>
                <a:cubicBezTo>
                  <a:pt x="20925" y="17280"/>
                  <a:pt x="20925" y="17280"/>
                  <a:pt x="20925" y="17280"/>
                </a:cubicBezTo>
                <a:cubicBezTo>
                  <a:pt x="20925" y="2835"/>
                  <a:pt x="20925" y="2835"/>
                  <a:pt x="20925" y="2835"/>
                </a:cubicBezTo>
                <a:lnTo>
                  <a:pt x="21600" y="2835"/>
                </a:lnTo>
                <a:close/>
                <a:moveTo>
                  <a:pt x="11475" y="20115"/>
                </a:moveTo>
                <a:cubicBezTo>
                  <a:pt x="11475" y="20520"/>
                  <a:pt x="11205" y="20925"/>
                  <a:pt x="10800" y="20925"/>
                </a:cubicBezTo>
                <a:cubicBezTo>
                  <a:pt x="10395" y="20925"/>
                  <a:pt x="10125" y="20520"/>
                  <a:pt x="10125" y="20115"/>
                </a:cubicBezTo>
                <a:cubicBezTo>
                  <a:pt x="10125" y="19710"/>
                  <a:pt x="10395" y="19440"/>
                  <a:pt x="10800" y="19440"/>
                </a:cubicBezTo>
                <a:cubicBezTo>
                  <a:pt x="11205" y="19440"/>
                  <a:pt x="11475" y="19710"/>
                  <a:pt x="11475" y="20115"/>
                </a:cubicBezTo>
                <a:close/>
                <a:moveTo>
                  <a:pt x="675" y="675"/>
                </a:moveTo>
                <a:cubicBezTo>
                  <a:pt x="20925" y="675"/>
                  <a:pt x="20925" y="675"/>
                  <a:pt x="20925" y="67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675" y="2160"/>
                  <a:pt x="675" y="2160"/>
                  <a:pt x="675" y="2160"/>
                </a:cubicBezTo>
                <a:lnTo>
                  <a:pt x="675" y="675"/>
                </a:lnTo>
                <a:close/>
                <a:moveTo>
                  <a:pt x="20115" y="17280"/>
                </a:moveTo>
                <a:cubicBezTo>
                  <a:pt x="1485" y="17280"/>
                  <a:pt x="1485" y="17280"/>
                  <a:pt x="1485" y="17280"/>
                </a:cubicBezTo>
                <a:cubicBezTo>
                  <a:pt x="1485" y="2835"/>
                  <a:pt x="1485" y="2835"/>
                  <a:pt x="1485" y="2835"/>
                </a:cubicBezTo>
                <a:cubicBezTo>
                  <a:pt x="20115" y="2835"/>
                  <a:pt x="20115" y="2835"/>
                  <a:pt x="20115" y="2835"/>
                </a:cubicBezTo>
                <a:lnTo>
                  <a:pt x="20115" y="17280"/>
                </a:lnTo>
                <a:close/>
                <a:moveTo>
                  <a:pt x="10800" y="15795"/>
                </a:moveTo>
                <a:cubicBezTo>
                  <a:pt x="14040" y="15795"/>
                  <a:pt x="16605" y="13230"/>
                  <a:pt x="16605" y="10125"/>
                </a:cubicBezTo>
                <a:cubicBezTo>
                  <a:pt x="16605" y="6885"/>
                  <a:pt x="14040" y="4320"/>
                  <a:pt x="10800" y="4320"/>
                </a:cubicBezTo>
                <a:cubicBezTo>
                  <a:pt x="7560" y="4320"/>
                  <a:pt x="4995" y="6885"/>
                  <a:pt x="4995" y="10125"/>
                </a:cubicBezTo>
                <a:cubicBezTo>
                  <a:pt x="4995" y="13230"/>
                  <a:pt x="7560" y="15795"/>
                  <a:pt x="10800" y="15795"/>
                </a:cubicBezTo>
                <a:close/>
                <a:moveTo>
                  <a:pt x="10800" y="4995"/>
                </a:moveTo>
                <a:cubicBezTo>
                  <a:pt x="13635" y="4995"/>
                  <a:pt x="15795" y="7290"/>
                  <a:pt x="15795" y="10125"/>
                </a:cubicBezTo>
                <a:cubicBezTo>
                  <a:pt x="15795" y="12825"/>
                  <a:pt x="13635" y="15120"/>
                  <a:pt x="10800" y="15120"/>
                </a:cubicBezTo>
                <a:cubicBezTo>
                  <a:pt x="7965" y="15120"/>
                  <a:pt x="5805" y="12825"/>
                  <a:pt x="5805" y="10125"/>
                </a:cubicBezTo>
                <a:cubicBezTo>
                  <a:pt x="5805" y="7290"/>
                  <a:pt x="7965" y="4995"/>
                  <a:pt x="10800" y="4995"/>
                </a:cubicBezTo>
                <a:close/>
                <a:moveTo>
                  <a:pt x="9180" y="12960"/>
                </a:moveTo>
                <a:cubicBezTo>
                  <a:pt x="9180" y="12960"/>
                  <a:pt x="9315" y="12960"/>
                  <a:pt x="9315" y="12960"/>
                </a:cubicBezTo>
                <a:cubicBezTo>
                  <a:pt x="9450" y="12960"/>
                  <a:pt x="9450" y="12960"/>
                  <a:pt x="9585" y="12960"/>
                </a:cubicBezTo>
                <a:cubicBezTo>
                  <a:pt x="13500" y="10395"/>
                  <a:pt x="13500" y="10395"/>
                  <a:pt x="13500" y="10395"/>
                </a:cubicBezTo>
                <a:cubicBezTo>
                  <a:pt x="13635" y="10260"/>
                  <a:pt x="13635" y="10260"/>
                  <a:pt x="13635" y="10125"/>
                </a:cubicBezTo>
                <a:cubicBezTo>
                  <a:pt x="13635" y="9990"/>
                  <a:pt x="13635" y="9855"/>
                  <a:pt x="13500" y="9720"/>
                </a:cubicBezTo>
                <a:cubicBezTo>
                  <a:pt x="9585" y="7290"/>
                  <a:pt x="9585" y="7290"/>
                  <a:pt x="9585" y="7290"/>
                </a:cubicBezTo>
                <a:cubicBezTo>
                  <a:pt x="9450" y="7155"/>
                  <a:pt x="9315" y="7155"/>
                  <a:pt x="9180" y="7290"/>
                </a:cubicBezTo>
                <a:cubicBezTo>
                  <a:pt x="9045" y="7290"/>
                  <a:pt x="9045" y="7425"/>
                  <a:pt x="9045" y="7560"/>
                </a:cubicBezTo>
                <a:cubicBezTo>
                  <a:pt x="9045" y="12555"/>
                  <a:pt x="9045" y="12555"/>
                  <a:pt x="9045" y="12555"/>
                </a:cubicBezTo>
                <a:cubicBezTo>
                  <a:pt x="9045" y="12690"/>
                  <a:pt x="9045" y="12825"/>
                  <a:pt x="9180" y="12960"/>
                </a:cubicBezTo>
                <a:close/>
                <a:moveTo>
                  <a:pt x="9720" y="8235"/>
                </a:moveTo>
                <a:cubicBezTo>
                  <a:pt x="12690" y="10125"/>
                  <a:pt x="12690" y="10125"/>
                  <a:pt x="12690" y="10125"/>
                </a:cubicBezTo>
                <a:cubicBezTo>
                  <a:pt x="9720" y="11880"/>
                  <a:pt x="9720" y="11880"/>
                  <a:pt x="9720" y="11880"/>
                </a:cubicBezTo>
                <a:lnTo>
                  <a:pt x="9720" y="82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76" name="Freeform 1117"/>
          <p:cNvSpPr/>
          <p:nvPr/>
        </p:nvSpPr>
        <p:spPr>
          <a:xfrm>
            <a:off x="9759950" y="94170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83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675" y="2835"/>
                  <a:pt x="675" y="2835"/>
                  <a:pt x="675" y="2835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405" y="17280"/>
                  <a:pt x="405" y="17280"/>
                  <a:pt x="405" y="17280"/>
                </a:cubicBezTo>
                <a:cubicBezTo>
                  <a:pt x="135" y="17280"/>
                  <a:pt x="0" y="17415"/>
                  <a:pt x="0" y="17685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675" y="17955"/>
                  <a:pt x="675" y="17955"/>
                  <a:pt x="675" y="1795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9855" y="18900"/>
                  <a:pt x="9315" y="19440"/>
                  <a:pt x="9315" y="20115"/>
                </a:cubicBezTo>
                <a:cubicBezTo>
                  <a:pt x="9315" y="20925"/>
                  <a:pt x="9990" y="21600"/>
                  <a:pt x="10800" y="21600"/>
                </a:cubicBezTo>
                <a:cubicBezTo>
                  <a:pt x="11610" y="21600"/>
                  <a:pt x="12285" y="20925"/>
                  <a:pt x="12285" y="20115"/>
                </a:cubicBezTo>
                <a:cubicBezTo>
                  <a:pt x="12285" y="19440"/>
                  <a:pt x="11745" y="18900"/>
                  <a:pt x="1120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20925" y="17955"/>
                  <a:pt x="20925" y="17955"/>
                  <a:pt x="20925" y="17955"/>
                </a:cubicBezTo>
                <a:cubicBezTo>
                  <a:pt x="21195" y="17955"/>
                  <a:pt x="21195" y="17955"/>
                  <a:pt x="21195" y="17955"/>
                </a:cubicBezTo>
                <a:cubicBezTo>
                  <a:pt x="21465" y="17955"/>
                  <a:pt x="21600" y="17820"/>
                  <a:pt x="21600" y="17685"/>
                </a:cubicBezTo>
                <a:cubicBezTo>
                  <a:pt x="21600" y="17415"/>
                  <a:pt x="21465" y="17280"/>
                  <a:pt x="21195" y="17280"/>
                </a:cubicBezTo>
                <a:cubicBezTo>
                  <a:pt x="20925" y="17280"/>
                  <a:pt x="20925" y="17280"/>
                  <a:pt x="20925" y="17280"/>
                </a:cubicBezTo>
                <a:cubicBezTo>
                  <a:pt x="20925" y="2835"/>
                  <a:pt x="20925" y="2835"/>
                  <a:pt x="20925" y="2835"/>
                </a:cubicBezTo>
                <a:lnTo>
                  <a:pt x="21600" y="2835"/>
                </a:lnTo>
                <a:close/>
                <a:moveTo>
                  <a:pt x="11475" y="20115"/>
                </a:moveTo>
                <a:cubicBezTo>
                  <a:pt x="11475" y="20520"/>
                  <a:pt x="11205" y="20925"/>
                  <a:pt x="10800" y="20925"/>
                </a:cubicBezTo>
                <a:cubicBezTo>
                  <a:pt x="10395" y="20925"/>
                  <a:pt x="10125" y="20520"/>
                  <a:pt x="10125" y="20115"/>
                </a:cubicBezTo>
                <a:cubicBezTo>
                  <a:pt x="10125" y="19710"/>
                  <a:pt x="10395" y="19440"/>
                  <a:pt x="10800" y="19440"/>
                </a:cubicBezTo>
                <a:cubicBezTo>
                  <a:pt x="11205" y="19440"/>
                  <a:pt x="11475" y="19710"/>
                  <a:pt x="11475" y="20115"/>
                </a:cubicBezTo>
                <a:close/>
                <a:moveTo>
                  <a:pt x="675" y="675"/>
                </a:moveTo>
                <a:cubicBezTo>
                  <a:pt x="20925" y="675"/>
                  <a:pt x="20925" y="675"/>
                  <a:pt x="20925" y="67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675" y="2160"/>
                  <a:pt x="675" y="2160"/>
                  <a:pt x="675" y="2160"/>
                </a:cubicBezTo>
                <a:lnTo>
                  <a:pt x="675" y="675"/>
                </a:lnTo>
                <a:close/>
                <a:moveTo>
                  <a:pt x="20115" y="17280"/>
                </a:moveTo>
                <a:cubicBezTo>
                  <a:pt x="1485" y="17280"/>
                  <a:pt x="1485" y="17280"/>
                  <a:pt x="1485" y="17280"/>
                </a:cubicBezTo>
                <a:cubicBezTo>
                  <a:pt x="1485" y="2835"/>
                  <a:pt x="1485" y="2835"/>
                  <a:pt x="1485" y="2835"/>
                </a:cubicBezTo>
                <a:cubicBezTo>
                  <a:pt x="20115" y="2835"/>
                  <a:pt x="20115" y="2835"/>
                  <a:pt x="20115" y="2835"/>
                </a:cubicBezTo>
                <a:lnTo>
                  <a:pt x="20115" y="17280"/>
                </a:lnTo>
                <a:close/>
                <a:moveTo>
                  <a:pt x="12960" y="16200"/>
                </a:moveTo>
                <a:cubicBezTo>
                  <a:pt x="13095" y="16200"/>
                  <a:pt x="13365" y="16065"/>
                  <a:pt x="13365" y="15795"/>
                </a:cubicBezTo>
                <a:cubicBezTo>
                  <a:pt x="13365" y="14715"/>
                  <a:pt x="13365" y="14715"/>
                  <a:pt x="13365" y="14715"/>
                </a:cubicBezTo>
                <a:cubicBezTo>
                  <a:pt x="13365" y="14580"/>
                  <a:pt x="13095" y="14445"/>
                  <a:pt x="12960" y="14445"/>
                </a:cubicBezTo>
                <a:cubicBezTo>
                  <a:pt x="12825" y="14445"/>
                  <a:pt x="12555" y="14580"/>
                  <a:pt x="12555" y="14715"/>
                </a:cubicBezTo>
                <a:cubicBezTo>
                  <a:pt x="12555" y="15795"/>
                  <a:pt x="12555" y="15795"/>
                  <a:pt x="12555" y="15795"/>
                </a:cubicBezTo>
                <a:cubicBezTo>
                  <a:pt x="12555" y="16065"/>
                  <a:pt x="12825" y="16200"/>
                  <a:pt x="12960" y="16200"/>
                </a:cubicBezTo>
                <a:close/>
                <a:moveTo>
                  <a:pt x="14445" y="12960"/>
                </a:moveTo>
                <a:cubicBezTo>
                  <a:pt x="14175" y="12960"/>
                  <a:pt x="14040" y="13095"/>
                  <a:pt x="14040" y="13365"/>
                </a:cubicBezTo>
                <a:cubicBezTo>
                  <a:pt x="14040" y="15795"/>
                  <a:pt x="14040" y="15795"/>
                  <a:pt x="14040" y="15795"/>
                </a:cubicBezTo>
                <a:cubicBezTo>
                  <a:pt x="14040" y="16065"/>
                  <a:pt x="14175" y="16200"/>
                  <a:pt x="14445" y="16200"/>
                </a:cubicBezTo>
                <a:cubicBezTo>
                  <a:pt x="14580" y="16200"/>
                  <a:pt x="14715" y="16065"/>
                  <a:pt x="14715" y="15795"/>
                </a:cubicBezTo>
                <a:cubicBezTo>
                  <a:pt x="14715" y="13365"/>
                  <a:pt x="14715" y="13365"/>
                  <a:pt x="14715" y="13365"/>
                </a:cubicBezTo>
                <a:cubicBezTo>
                  <a:pt x="14715" y="13095"/>
                  <a:pt x="14580" y="12960"/>
                  <a:pt x="14445" y="12960"/>
                </a:cubicBezTo>
                <a:close/>
                <a:moveTo>
                  <a:pt x="15795" y="13635"/>
                </a:moveTo>
                <a:cubicBezTo>
                  <a:pt x="15660" y="13635"/>
                  <a:pt x="15525" y="13905"/>
                  <a:pt x="15525" y="14040"/>
                </a:cubicBezTo>
                <a:cubicBezTo>
                  <a:pt x="15525" y="15795"/>
                  <a:pt x="15525" y="15795"/>
                  <a:pt x="15525" y="15795"/>
                </a:cubicBezTo>
                <a:cubicBezTo>
                  <a:pt x="15525" y="16065"/>
                  <a:pt x="15660" y="16200"/>
                  <a:pt x="15795" y="16200"/>
                </a:cubicBezTo>
                <a:cubicBezTo>
                  <a:pt x="16065" y="16200"/>
                  <a:pt x="16200" y="16065"/>
                  <a:pt x="16200" y="15795"/>
                </a:cubicBezTo>
                <a:cubicBezTo>
                  <a:pt x="16200" y="14040"/>
                  <a:pt x="16200" y="14040"/>
                  <a:pt x="16200" y="14040"/>
                </a:cubicBezTo>
                <a:cubicBezTo>
                  <a:pt x="16200" y="13905"/>
                  <a:pt x="16065" y="13635"/>
                  <a:pt x="15795" y="13635"/>
                </a:cubicBezTo>
                <a:close/>
                <a:moveTo>
                  <a:pt x="17280" y="11205"/>
                </a:moveTo>
                <a:cubicBezTo>
                  <a:pt x="17145" y="11205"/>
                  <a:pt x="16875" y="11340"/>
                  <a:pt x="16875" y="11475"/>
                </a:cubicBezTo>
                <a:cubicBezTo>
                  <a:pt x="16875" y="15795"/>
                  <a:pt x="16875" y="15795"/>
                  <a:pt x="16875" y="15795"/>
                </a:cubicBezTo>
                <a:cubicBezTo>
                  <a:pt x="16875" y="16065"/>
                  <a:pt x="17145" y="16200"/>
                  <a:pt x="17280" y="16200"/>
                </a:cubicBezTo>
                <a:cubicBezTo>
                  <a:pt x="17415" y="16200"/>
                  <a:pt x="17685" y="16065"/>
                  <a:pt x="17685" y="15795"/>
                </a:cubicBezTo>
                <a:cubicBezTo>
                  <a:pt x="17685" y="11475"/>
                  <a:pt x="17685" y="11475"/>
                  <a:pt x="17685" y="11475"/>
                </a:cubicBezTo>
                <a:cubicBezTo>
                  <a:pt x="17685" y="11340"/>
                  <a:pt x="17415" y="11205"/>
                  <a:pt x="17280" y="11205"/>
                </a:cubicBezTo>
                <a:close/>
                <a:moveTo>
                  <a:pt x="18765" y="12555"/>
                </a:moveTo>
                <a:cubicBezTo>
                  <a:pt x="18495" y="12555"/>
                  <a:pt x="18360" y="12825"/>
                  <a:pt x="18360" y="12960"/>
                </a:cubicBezTo>
                <a:cubicBezTo>
                  <a:pt x="18360" y="15795"/>
                  <a:pt x="18360" y="15795"/>
                  <a:pt x="18360" y="15795"/>
                </a:cubicBezTo>
                <a:cubicBezTo>
                  <a:pt x="18360" y="16065"/>
                  <a:pt x="18495" y="16200"/>
                  <a:pt x="18765" y="16200"/>
                </a:cubicBezTo>
                <a:cubicBezTo>
                  <a:pt x="18900" y="16200"/>
                  <a:pt x="19035" y="16065"/>
                  <a:pt x="19035" y="15795"/>
                </a:cubicBezTo>
                <a:cubicBezTo>
                  <a:pt x="19035" y="12960"/>
                  <a:pt x="19035" y="12960"/>
                  <a:pt x="19035" y="12960"/>
                </a:cubicBezTo>
                <a:cubicBezTo>
                  <a:pt x="19035" y="12825"/>
                  <a:pt x="18900" y="12555"/>
                  <a:pt x="18765" y="12555"/>
                </a:cubicBezTo>
                <a:close/>
                <a:moveTo>
                  <a:pt x="3645" y="14445"/>
                </a:moveTo>
                <a:cubicBezTo>
                  <a:pt x="7155" y="14445"/>
                  <a:pt x="7155" y="14445"/>
                  <a:pt x="7155" y="14445"/>
                </a:cubicBezTo>
                <a:cubicBezTo>
                  <a:pt x="7425" y="14445"/>
                  <a:pt x="7560" y="14175"/>
                  <a:pt x="7560" y="14040"/>
                </a:cubicBezTo>
                <a:cubicBezTo>
                  <a:pt x="7560" y="13905"/>
                  <a:pt x="7425" y="13635"/>
                  <a:pt x="7155" y="13635"/>
                </a:cubicBezTo>
                <a:cubicBezTo>
                  <a:pt x="3645" y="13635"/>
                  <a:pt x="3645" y="13635"/>
                  <a:pt x="3645" y="13635"/>
                </a:cubicBezTo>
                <a:cubicBezTo>
                  <a:pt x="3375" y="13635"/>
                  <a:pt x="3240" y="13905"/>
                  <a:pt x="3240" y="14040"/>
                </a:cubicBezTo>
                <a:cubicBezTo>
                  <a:pt x="3240" y="14175"/>
                  <a:pt x="3375" y="14445"/>
                  <a:pt x="3645" y="14445"/>
                </a:cubicBezTo>
                <a:close/>
                <a:moveTo>
                  <a:pt x="9045" y="15120"/>
                </a:moveTo>
                <a:cubicBezTo>
                  <a:pt x="3645" y="15120"/>
                  <a:pt x="3645" y="15120"/>
                  <a:pt x="3645" y="15120"/>
                </a:cubicBezTo>
                <a:cubicBezTo>
                  <a:pt x="3375" y="15120"/>
                  <a:pt x="3240" y="15255"/>
                  <a:pt x="3240" y="15525"/>
                </a:cubicBezTo>
                <a:cubicBezTo>
                  <a:pt x="3240" y="15660"/>
                  <a:pt x="3375" y="15795"/>
                  <a:pt x="3645" y="15795"/>
                </a:cubicBezTo>
                <a:cubicBezTo>
                  <a:pt x="9045" y="15795"/>
                  <a:pt x="9045" y="15795"/>
                  <a:pt x="9045" y="15795"/>
                </a:cubicBezTo>
                <a:cubicBezTo>
                  <a:pt x="9180" y="15795"/>
                  <a:pt x="9315" y="15660"/>
                  <a:pt x="9315" y="15525"/>
                </a:cubicBezTo>
                <a:cubicBezTo>
                  <a:pt x="9315" y="15255"/>
                  <a:pt x="9180" y="15120"/>
                  <a:pt x="9045" y="15120"/>
                </a:cubicBezTo>
                <a:close/>
                <a:moveTo>
                  <a:pt x="7020" y="12285"/>
                </a:moveTo>
                <a:cubicBezTo>
                  <a:pt x="8100" y="12285"/>
                  <a:pt x="9045" y="11880"/>
                  <a:pt x="9720" y="11205"/>
                </a:cubicBezTo>
                <a:cubicBezTo>
                  <a:pt x="9720" y="11205"/>
                  <a:pt x="9720" y="11205"/>
                  <a:pt x="9720" y="11205"/>
                </a:cubicBezTo>
                <a:cubicBezTo>
                  <a:pt x="9720" y="11205"/>
                  <a:pt x="9720" y="11205"/>
                  <a:pt x="9720" y="11205"/>
                </a:cubicBezTo>
                <a:cubicBezTo>
                  <a:pt x="10530" y="10530"/>
                  <a:pt x="11070" y="9585"/>
                  <a:pt x="11205" y="8505"/>
                </a:cubicBezTo>
                <a:cubicBezTo>
                  <a:pt x="11205" y="8505"/>
                  <a:pt x="11205" y="8505"/>
                  <a:pt x="11205" y="8505"/>
                </a:cubicBezTo>
                <a:cubicBezTo>
                  <a:pt x="11205" y="8235"/>
                  <a:pt x="11205" y="8235"/>
                  <a:pt x="11205" y="8235"/>
                </a:cubicBezTo>
                <a:cubicBezTo>
                  <a:pt x="11205" y="8235"/>
                  <a:pt x="11205" y="8235"/>
                  <a:pt x="11205" y="8235"/>
                </a:cubicBezTo>
                <a:cubicBezTo>
                  <a:pt x="11205" y="8100"/>
                  <a:pt x="11205" y="8100"/>
                  <a:pt x="11205" y="8100"/>
                </a:cubicBezTo>
                <a:cubicBezTo>
                  <a:pt x="11205" y="8100"/>
                  <a:pt x="11205" y="7965"/>
                  <a:pt x="11205" y="7965"/>
                </a:cubicBezTo>
                <a:cubicBezTo>
                  <a:pt x="11205" y="7965"/>
                  <a:pt x="11205" y="7830"/>
                  <a:pt x="11205" y="7830"/>
                </a:cubicBezTo>
                <a:cubicBezTo>
                  <a:pt x="11205" y="7695"/>
                  <a:pt x="11070" y="7560"/>
                  <a:pt x="11070" y="7560"/>
                </a:cubicBezTo>
                <a:cubicBezTo>
                  <a:pt x="11070" y="7425"/>
                  <a:pt x="11070" y="7425"/>
                  <a:pt x="11070" y="7425"/>
                </a:cubicBezTo>
                <a:cubicBezTo>
                  <a:pt x="11070" y="7290"/>
                  <a:pt x="11070" y="7155"/>
                  <a:pt x="11070" y="7155"/>
                </a:cubicBezTo>
                <a:cubicBezTo>
                  <a:pt x="11070" y="7020"/>
                  <a:pt x="11070" y="7020"/>
                  <a:pt x="10935" y="7020"/>
                </a:cubicBezTo>
                <a:cubicBezTo>
                  <a:pt x="10935" y="6885"/>
                  <a:pt x="10935" y="6750"/>
                  <a:pt x="10935" y="6750"/>
                </a:cubicBezTo>
                <a:cubicBezTo>
                  <a:pt x="10935" y="6615"/>
                  <a:pt x="10935" y="6615"/>
                  <a:pt x="10800" y="6615"/>
                </a:cubicBezTo>
                <a:cubicBezTo>
                  <a:pt x="10800" y="6480"/>
                  <a:pt x="10800" y="6345"/>
                  <a:pt x="10800" y="6345"/>
                </a:cubicBezTo>
                <a:cubicBezTo>
                  <a:pt x="10665" y="6210"/>
                  <a:pt x="10665" y="6210"/>
                  <a:pt x="10665" y="6210"/>
                </a:cubicBezTo>
                <a:cubicBezTo>
                  <a:pt x="10665" y="6075"/>
                  <a:pt x="10665" y="6075"/>
                  <a:pt x="10530" y="5940"/>
                </a:cubicBezTo>
                <a:cubicBezTo>
                  <a:pt x="10530" y="5940"/>
                  <a:pt x="10530" y="5805"/>
                  <a:pt x="10530" y="5805"/>
                </a:cubicBezTo>
                <a:cubicBezTo>
                  <a:pt x="10395" y="5805"/>
                  <a:pt x="10395" y="5670"/>
                  <a:pt x="10395" y="5670"/>
                </a:cubicBezTo>
                <a:cubicBezTo>
                  <a:pt x="10260" y="5670"/>
                  <a:pt x="10260" y="5535"/>
                  <a:pt x="10260" y="5535"/>
                </a:cubicBezTo>
                <a:cubicBezTo>
                  <a:pt x="10260" y="5535"/>
                  <a:pt x="10260" y="5535"/>
                  <a:pt x="10260" y="5535"/>
                </a:cubicBezTo>
                <a:cubicBezTo>
                  <a:pt x="10125" y="5400"/>
                  <a:pt x="9990" y="5265"/>
                  <a:pt x="9990" y="5130"/>
                </a:cubicBezTo>
                <a:cubicBezTo>
                  <a:pt x="9855" y="5130"/>
                  <a:pt x="9720" y="4995"/>
                  <a:pt x="9720" y="4860"/>
                </a:cubicBezTo>
                <a:cubicBezTo>
                  <a:pt x="9720" y="4860"/>
                  <a:pt x="9720" y="4860"/>
                  <a:pt x="9585" y="4860"/>
                </a:cubicBezTo>
                <a:cubicBezTo>
                  <a:pt x="9585" y="4860"/>
                  <a:pt x="9585" y="4860"/>
                  <a:pt x="9450" y="4725"/>
                </a:cubicBezTo>
                <a:cubicBezTo>
                  <a:pt x="9450" y="4725"/>
                  <a:pt x="9315" y="4725"/>
                  <a:pt x="9315" y="4590"/>
                </a:cubicBezTo>
                <a:cubicBezTo>
                  <a:pt x="9315" y="4590"/>
                  <a:pt x="9180" y="4590"/>
                  <a:pt x="9180" y="4590"/>
                </a:cubicBezTo>
                <a:cubicBezTo>
                  <a:pt x="9045" y="4455"/>
                  <a:pt x="9045" y="4455"/>
                  <a:pt x="8910" y="4455"/>
                </a:cubicBezTo>
                <a:cubicBezTo>
                  <a:pt x="8910" y="4455"/>
                  <a:pt x="8910" y="4455"/>
                  <a:pt x="8775" y="4320"/>
                </a:cubicBezTo>
                <a:cubicBezTo>
                  <a:pt x="8775" y="4320"/>
                  <a:pt x="8640" y="4320"/>
                  <a:pt x="8505" y="4320"/>
                </a:cubicBezTo>
                <a:cubicBezTo>
                  <a:pt x="8505" y="4185"/>
                  <a:pt x="8505" y="4185"/>
                  <a:pt x="8505" y="4185"/>
                </a:cubicBezTo>
                <a:cubicBezTo>
                  <a:pt x="8370" y="4185"/>
                  <a:pt x="8235" y="4185"/>
                  <a:pt x="8100" y="4185"/>
                </a:cubicBezTo>
                <a:cubicBezTo>
                  <a:pt x="8100" y="4050"/>
                  <a:pt x="8100" y="4050"/>
                  <a:pt x="8100" y="4050"/>
                </a:cubicBezTo>
                <a:cubicBezTo>
                  <a:pt x="7965" y="4050"/>
                  <a:pt x="7830" y="4050"/>
                  <a:pt x="7695" y="4050"/>
                </a:cubicBezTo>
                <a:cubicBezTo>
                  <a:pt x="7695" y="4050"/>
                  <a:pt x="7695" y="4050"/>
                  <a:pt x="7560" y="4050"/>
                </a:cubicBezTo>
                <a:cubicBezTo>
                  <a:pt x="7560" y="4050"/>
                  <a:pt x="7425" y="4050"/>
                  <a:pt x="7290" y="3915"/>
                </a:cubicBezTo>
                <a:cubicBezTo>
                  <a:pt x="7290" y="3915"/>
                  <a:pt x="7155" y="3915"/>
                  <a:pt x="7155" y="3915"/>
                </a:cubicBezTo>
                <a:cubicBezTo>
                  <a:pt x="7155" y="3915"/>
                  <a:pt x="7020" y="3915"/>
                  <a:pt x="7020" y="3915"/>
                </a:cubicBezTo>
                <a:cubicBezTo>
                  <a:pt x="7020" y="3915"/>
                  <a:pt x="7020" y="3915"/>
                  <a:pt x="6885" y="3915"/>
                </a:cubicBezTo>
                <a:cubicBezTo>
                  <a:pt x="6885" y="3915"/>
                  <a:pt x="6885" y="3915"/>
                  <a:pt x="6885" y="3915"/>
                </a:cubicBezTo>
                <a:cubicBezTo>
                  <a:pt x="6750" y="3915"/>
                  <a:pt x="6750" y="3915"/>
                  <a:pt x="6750" y="3915"/>
                </a:cubicBezTo>
                <a:cubicBezTo>
                  <a:pt x="6750" y="3915"/>
                  <a:pt x="6750" y="3915"/>
                  <a:pt x="6750" y="3915"/>
                </a:cubicBezTo>
                <a:cubicBezTo>
                  <a:pt x="4590" y="4185"/>
                  <a:pt x="2835" y="5940"/>
                  <a:pt x="2835" y="8100"/>
                </a:cubicBezTo>
                <a:cubicBezTo>
                  <a:pt x="2835" y="10395"/>
                  <a:pt x="4725" y="12285"/>
                  <a:pt x="7020" y="12285"/>
                </a:cubicBezTo>
                <a:close/>
                <a:moveTo>
                  <a:pt x="9450" y="10395"/>
                </a:moveTo>
                <a:cubicBezTo>
                  <a:pt x="7695" y="8640"/>
                  <a:pt x="7695" y="8640"/>
                  <a:pt x="7695" y="8640"/>
                </a:cubicBezTo>
                <a:cubicBezTo>
                  <a:pt x="10395" y="8640"/>
                  <a:pt x="10395" y="8640"/>
                  <a:pt x="10395" y="8640"/>
                </a:cubicBezTo>
                <a:cubicBezTo>
                  <a:pt x="10260" y="9315"/>
                  <a:pt x="9990" y="9990"/>
                  <a:pt x="9450" y="10395"/>
                </a:cubicBezTo>
                <a:close/>
                <a:moveTo>
                  <a:pt x="7290" y="4725"/>
                </a:moveTo>
                <a:cubicBezTo>
                  <a:pt x="7290" y="4725"/>
                  <a:pt x="7425" y="4725"/>
                  <a:pt x="7425" y="4725"/>
                </a:cubicBezTo>
                <a:cubicBezTo>
                  <a:pt x="7560" y="4725"/>
                  <a:pt x="7560" y="4725"/>
                  <a:pt x="7695" y="4725"/>
                </a:cubicBezTo>
                <a:cubicBezTo>
                  <a:pt x="7695" y="4725"/>
                  <a:pt x="7695" y="4725"/>
                  <a:pt x="7695" y="4725"/>
                </a:cubicBezTo>
                <a:cubicBezTo>
                  <a:pt x="7830" y="4725"/>
                  <a:pt x="7965" y="4860"/>
                  <a:pt x="7965" y="4860"/>
                </a:cubicBezTo>
                <a:cubicBezTo>
                  <a:pt x="7965" y="4860"/>
                  <a:pt x="8100" y="4860"/>
                  <a:pt x="8100" y="4860"/>
                </a:cubicBezTo>
                <a:cubicBezTo>
                  <a:pt x="9045" y="5130"/>
                  <a:pt x="9990" y="6075"/>
                  <a:pt x="10260" y="7020"/>
                </a:cubicBezTo>
                <a:cubicBezTo>
                  <a:pt x="10260" y="7020"/>
                  <a:pt x="10260" y="7155"/>
                  <a:pt x="10260" y="7155"/>
                </a:cubicBezTo>
                <a:cubicBezTo>
                  <a:pt x="10260" y="7155"/>
                  <a:pt x="10395" y="7290"/>
                  <a:pt x="10395" y="7425"/>
                </a:cubicBezTo>
                <a:cubicBezTo>
                  <a:pt x="10395" y="7425"/>
                  <a:pt x="10395" y="7425"/>
                  <a:pt x="10395" y="7425"/>
                </a:cubicBezTo>
                <a:cubicBezTo>
                  <a:pt x="10395" y="7560"/>
                  <a:pt x="10395" y="7560"/>
                  <a:pt x="10395" y="7695"/>
                </a:cubicBezTo>
                <a:cubicBezTo>
                  <a:pt x="10395" y="7695"/>
                  <a:pt x="10395" y="7830"/>
                  <a:pt x="10395" y="7830"/>
                </a:cubicBezTo>
                <a:cubicBezTo>
                  <a:pt x="10395" y="7830"/>
                  <a:pt x="10395" y="7830"/>
                  <a:pt x="10395" y="7965"/>
                </a:cubicBezTo>
                <a:cubicBezTo>
                  <a:pt x="7155" y="7965"/>
                  <a:pt x="7155" y="7965"/>
                  <a:pt x="7155" y="7965"/>
                </a:cubicBezTo>
                <a:cubicBezTo>
                  <a:pt x="7155" y="4725"/>
                  <a:pt x="7155" y="4725"/>
                  <a:pt x="7155" y="4725"/>
                </a:cubicBezTo>
                <a:cubicBezTo>
                  <a:pt x="7290" y="4725"/>
                  <a:pt x="7290" y="4725"/>
                  <a:pt x="7290" y="4725"/>
                </a:cubicBezTo>
                <a:close/>
                <a:moveTo>
                  <a:pt x="6480" y="4725"/>
                </a:moveTo>
                <a:cubicBezTo>
                  <a:pt x="6480" y="8235"/>
                  <a:pt x="6480" y="8235"/>
                  <a:pt x="6480" y="8235"/>
                </a:cubicBezTo>
                <a:cubicBezTo>
                  <a:pt x="6480" y="8235"/>
                  <a:pt x="6480" y="8235"/>
                  <a:pt x="6480" y="8235"/>
                </a:cubicBezTo>
                <a:cubicBezTo>
                  <a:pt x="6480" y="8235"/>
                  <a:pt x="6480" y="8235"/>
                  <a:pt x="6480" y="8235"/>
                </a:cubicBezTo>
                <a:cubicBezTo>
                  <a:pt x="6480" y="8640"/>
                  <a:pt x="6480" y="8640"/>
                  <a:pt x="6480" y="8640"/>
                </a:cubicBezTo>
                <a:cubicBezTo>
                  <a:pt x="6750" y="8640"/>
                  <a:pt x="6750" y="8640"/>
                  <a:pt x="6750" y="8640"/>
                </a:cubicBezTo>
                <a:cubicBezTo>
                  <a:pt x="8910" y="10935"/>
                  <a:pt x="8910" y="10935"/>
                  <a:pt x="8910" y="10935"/>
                </a:cubicBezTo>
                <a:cubicBezTo>
                  <a:pt x="8370" y="11340"/>
                  <a:pt x="7695" y="11475"/>
                  <a:pt x="7020" y="11475"/>
                </a:cubicBezTo>
                <a:cubicBezTo>
                  <a:pt x="5130" y="11475"/>
                  <a:pt x="3645" y="9990"/>
                  <a:pt x="3645" y="8100"/>
                </a:cubicBezTo>
                <a:cubicBezTo>
                  <a:pt x="3645" y="6345"/>
                  <a:pt x="4860" y="4995"/>
                  <a:pt x="6480" y="4725"/>
                </a:cubicBezTo>
                <a:close/>
                <a:moveTo>
                  <a:pt x="14040" y="6885"/>
                </a:moveTo>
                <a:cubicBezTo>
                  <a:pt x="16875" y="6885"/>
                  <a:pt x="16875" y="6885"/>
                  <a:pt x="16875" y="6885"/>
                </a:cubicBezTo>
                <a:cubicBezTo>
                  <a:pt x="17145" y="6885"/>
                  <a:pt x="17280" y="6615"/>
                  <a:pt x="17280" y="6480"/>
                </a:cubicBezTo>
                <a:cubicBezTo>
                  <a:pt x="17280" y="6345"/>
                  <a:pt x="17145" y="6075"/>
                  <a:pt x="16875" y="6075"/>
                </a:cubicBezTo>
                <a:cubicBezTo>
                  <a:pt x="14040" y="6075"/>
                  <a:pt x="14040" y="6075"/>
                  <a:pt x="14040" y="6075"/>
                </a:cubicBezTo>
                <a:cubicBezTo>
                  <a:pt x="13905" y="6075"/>
                  <a:pt x="13635" y="6345"/>
                  <a:pt x="13635" y="6480"/>
                </a:cubicBezTo>
                <a:cubicBezTo>
                  <a:pt x="13635" y="6615"/>
                  <a:pt x="13905" y="6885"/>
                  <a:pt x="14040" y="6885"/>
                </a:cubicBezTo>
                <a:close/>
                <a:moveTo>
                  <a:pt x="18495" y="6210"/>
                </a:moveTo>
                <a:cubicBezTo>
                  <a:pt x="18360" y="6345"/>
                  <a:pt x="18360" y="6345"/>
                  <a:pt x="18360" y="6480"/>
                </a:cubicBezTo>
                <a:cubicBezTo>
                  <a:pt x="18360" y="6615"/>
                  <a:pt x="18360" y="6615"/>
                  <a:pt x="18495" y="6750"/>
                </a:cubicBezTo>
                <a:cubicBezTo>
                  <a:pt x="18495" y="6750"/>
                  <a:pt x="18630" y="6885"/>
                  <a:pt x="18765" y="6885"/>
                </a:cubicBezTo>
                <a:cubicBezTo>
                  <a:pt x="18765" y="6885"/>
                  <a:pt x="18900" y="6750"/>
                  <a:pt x="19035" y="6750"/>
                </a:cubicBezTo>
                <a:cubicBezTo>
                  <a:pt x="19035" y="6615"/>
                  <a:pt x="19035" y="6615"/>
                  <a:pt x="19035" y="6480"/>
                </a:cubicBezTo>
                <a:cubicBezTo>
                  <a:pt x="19035" y="6345"/>
                  <a:pt x="19035" y="6345"/>
                  <a:pt x="19035" y="6210"/>
                </a:cubicBezTo>
                <a:cubicBezTo>
                  <a:pt x="18900" y="6075"/>
                  <a:pt x="18630" y="6075"/>
                  <a:pt x="18495" y="6210"/>
                </a:cubicBezTo>
                <a:close/>
                <a:moveTo>
                  <a:pt x="17685" y="4995"/>
                </a:moveTo>
                <a:cubicBezTo>
                  <a:pt x="18765" y="4995"/>
                  <a:pt x="18765" y="4995"/>
                  <a:pt x="18765" y="4995"/>
                </a:cubicBezTo>
                <a:cubicBezTo>
                  <a:pt x="18900" y="4995"/>
                  <a:pt x="19035" y="4860"/>
                  <a:pt x="19035" y="4725"/>
                </a:cubicBezTo>
                <a:cubicBezTo>
                  <a:pt x="19035" y="4455"/>
                  <a:pt x="18900" y="4320"/>
                  <a:pt x="18765" y="4320"/>
                </a:cubicBezTo>
                <a:cubicBezTo>
                  <a:pt x="17685" y="4320"/>
                  <a:pt x="17685" y="4320"/>
                  <a:pt x="17685" y="4320"/>
                </a:cubicBezTo>
                <a:cubicBezTo>
                  <a:pt x="17415" y="4320"/>
                  <a:pt x="17280" y="4455"/>
                  <a:pt x="17280" y="4725"/>
                </a:cubicBezTo>
                <a:cubicBezTo>
                  <a:pt x="17280" y="4860"/>
                  <a:pt x="17415" y="4995"/>
                  <a:pt x="17685" y="4995"/>
                </a:cubicBezTo>
                <a:close/>
                <a:moveTo>
                  <a:pt x="14040" y="4995"/>
                </a:moveTo>
                <a:cubicBezTo>
                  <a:pt x="14715" y="4995"/>
                  <a:pt x="14715" y="4995"/>
                  <a:pt x="14715" y="4995"/>
                </a:cubicBezTo>
                <a:cubicBezTo>
                  <a:pt x="14985" y="4995"/>
                  <a:pt x="15120" y="4860"/>
                  <a:pt x="15120" y="4725"/>
                </a:cubicBezTo>
                <a:cubicBezTo>
                  <a:pt x="15120" y="4455"/>
                  <a:pt x="14985" y="4320"/>
                  <a:pt x="14715" y="4320"/>
                </a:cubicBezTo>
                <a:cubicBezTo>
                  <a:pt x="14040" y="4320"/>
                  <a:pt x="14040" y="4320"/>
                  <a:pt x="14040" y="4320"/>
                </a:cubicBezTo>
                <a:cubicBezTo>
                  <a:pt x="13905" y="4320"/>
                  <a:pt x="13635" y="4455"/>
                  <a:pt x="13635" y="4725"/>
                </a:cubicBezTo>
                <a:cubicBezTo>
                  <a:pt x="13635" y="4860"/>
                  <a:pt x="13905" y="4995"/>
                  <a:pt x="14040" y="4995"/>
                </a:cubicBezTo>
                <a:close/>
                <a:moveTo>
                  <a:pt x="16200" y="4995"/>
                </a:moveTo>
                <a:cubicBezTo>
                  <a:pt x="16335" y="4995"/>
                  <a:pt x="16335" y="4995"/>
                  <a:pt x="16470" y="4995"/>
                </a:cubicBezTo>
                <a:cubicBezTo>
                  <a:pt x="16470" y="4860"/>
                  <a:pt x="16605" y="4725"/>
                  <a:pt x="16605" y="4725"/>
                </a:cubicBezTo>
                <a:cubicBezTo>
                  <a:pt x="16605" y="4590"/>
                  <a:pt x="16470" y="4455"/>
                  <a:pt x="16470" y="4455"/>
                </a:cubicBezTo>
                <a:cubicBezTo>
                  <a:pt x="16335" y="4320"/>
                  <a:pt x="16065" y="4320"/>
                  <a:pt x="15930" y="4455"/>
                </a:cubicBezTo>
                <a:cubicBezTo>
                  <a:pt x="15930" y="4455"/>
                  <a:pt x="15795" y="4590"/>
                  <a:pt x="15795" y="4725"/>
                </a:cubicBezTo>
                <a:cubicBezTo>
                  <a:pt x="15795" y="4725"/>
                  <a:pt x="15930" y="4860"/>
                  <a:pt x="15930" y="4995"/>
                </a:cubicBezTo>
                <a:cubicBezTo>
                  <a:pt x="16065" y="4995"/>
                  <a:pt x="16065" y="4995"/>
                  <a:pt x="16200" y="49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77" name="Freeform 1118"/>
          <p:cNvSpPr/>
          <p:nvPr/>
        </p:nvSpPr>
        <p:spPr>
          <a:xfrm>
            <a:off x="9759950" y="106616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83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675" y="2835"/>
                  <a:pt x="675" y="2835"/>
                  <a:pt x="675" y="2835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405" y="17280"/>
                  <a:pt x="405" y="17280"/>
                  <a:pt x="405" y="17280"/>
                </a:cubicBezTo>
                <a:cubicBezTo>
                  <a:pt x="135" y="17280"/>
                  <a:pt x="0" y="17415"/>
                  <a:pt x="0" y="17685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675" y="17955"/>
                  <a:pt x="675" y="17955"/>
                  <a:pt x="675" y="1795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9855" y="18900"/>
                  <a:pt x="9315" y="19440"/>
                  <a:pt x="9315" y="20115"/>
                </a:cubicBezTo>
                <a:cubicBezTo>
                  <a:pt x="9315" y="20925"/>
                  <a:pt x="9990" y="21600"/>
                  <a:pt x="10800" y="21600"/>
                </a:cubicBezTo>
                <a:cubicBezTo>
                  <a:pt x="11610" y="21600"/>
                  <a:pt x="12285" y="20925"/>
                  <a:pt x="12285" y="20115"/>
                </a:cubicBezTo>
                <a:cubicBezTo>
                  <a:pt x="12285" y="19440"/>
                  <a:pt x="11745" y="18900"/>
                  <a:pt x="1120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20925" y="17955"/>
                  <a:pt x="20925" y="17955"/>
                  <a:pt x="20925" y="17955"/>
                </a:cubicBezTo>
                <a:cubicBezTo>
                  <a:pt x="21195" y="17955"/>
                  <a:pt x="21195" y="17955"/>
                  <a:pt x="21195" y="17955"/>
                </a:cubicBezTo>
                <a:cubicBezTo>
                  <a:pt x="21465" y="17955"/>
                  <a:pt x="21600" y="17820"/>
                  <a:pt x="21600" y="17685"/>
                </a:cubicBezTo>
                <a:cubicBezTo>
                  <a:pt x="21600" y="17415"/>
                  <a:pt x="21465" y="17280"/>
                  <a:pt x="21195" y="17280"/>
                </a:cubicBezTo>
                <a:cubicBezTo>
                  <a:pt x="20925" y="17280"/>
                  <a:pt x="20925" y="17280"/>
                  <a:pt x="20925" y="17280"/>
                </a:cubicBezTo>
                <a:cubicBezTo>
                  <a:pt x="20925" y="2835"/>
                  <a:pt x="20925" y="2835"/>
                  <a:pt x="20925" y="2835"/>
                </a:cubicBezTo>
                <a:lnTo>
                  <a:pt x="21600" y="2835"/>
                </a:lnTo>
                <a:close/>
                <a:moveTo>
                  <a:pt x="11475" y="20115"/>
                </a:moveTo>
                <a:cubicBezTo>
                  <a:pt x="11475" y="20520"/>
                  <a:pt x="11205" y="20925"/>
                  <a:pt x="10800" y="20925"/>
                </a:cubicBezTo>
                <a:cubicBezTo>
                  <a:pt x="10395" y="20925"/>
                  <a:pt x="10125" y="20520"/>
                  <a:pt x="10125" y="20115"/>
                </a:cubicBezTo>
                <a:cubicBezTo>
                  <a:pt x="10125" y="19710"/>
                  <a:pt x="10395" y="19440"/>
                  <a:pt x="10800" y="19440"/>
                </a:cubicBezTo>
                <a:cubicBezTo>
                  <a:pt x="11205" y="19440"/>
                  <a:pt x="11475" y="19710"/>
                  <a:pt x="11475" y="20115"/>
                </a:cubicBezTo>
                <a:close/>
                <a:moveTo>
                  <a:pt x="675" y="675"/>
                </a:moveTo>
                <a:cubicBezTo>
                  <a:pt x="20925" y="675"/>
                  <a:pt x="20925" y="675"/>
                  <a:pt x="20925" y="67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675" y="2160"/>
                  <a:pt x="675" y="2160"/>
                  <a:pt x="675" y="2160"/>
                </a:cubicBezTo>
                <a:lnTo>
                  <a:pt x="675" y="675"/>
                </a:lnTo>
                <a:close/>
                <a:moveTo>
                  <a:pt x="20115" y="17280"/>
                </a:moveTo>
                <a:cubicBezTo>
                  <a:pt x="1485" y="17280"/>
                  <a:pt x="1485" y="17280"/>
                  <a:pt x="1485" y="17280"/>
                </a:cubicBezTo>
                <a:cubicBezTo>
                  <a:pt x="1485" y="2835"/>
                  <a:pt x="1485" y="2835"/>
                  <a:pt x="1485" y="2835"/>
                </a:cubicBezTo>
                <a:cubicBezTo>
                  <a:pt x="20115" y="2835"/>
                  <a:pt x="20115" y="2835"/>
                  <a:pt x="20115" y="2835"/>
                </a:cubicBezTo>
                <a:lnTo>
                  <a:pt x="20115" y="17280"/>
                </a:lnTo>
                <a:close/>
                <a:moveTo>
                  <a:pt x="9045" y="14445"/>
                </a:moveTo>
                <a:cubicBezTo>
                  <a:pt x="9045" y="13635"/>
                  <a:pt x="9045" y="13635"/>
                  <a:pt x="9045" y="13635"/>
                </a:cubicBezTo>
                <a:cubicBezTo>
                  <a:pt x="9045" y="9720"/>
                  <a:pt x="9045" y="9720"/>
                  <a:pt x="9045" y="9720"/>
                </a:cubicBezTo>
                <a:cubicBezTo>
                  <a:pt x="6075" y="9720"/>
                  <a:pt x="6075" y="9720"/>
                  <a:pt x="6075" y="9720"/>
                </a:cubicBezTo>
                <a:cubicBezTo>
                  <a:pt x="6075" y="13635"/>
                  <a:pt x="6075" y="13635"/>
                  <a:pt x="6075" y="13635"/>
                </a:cubicBezTo>
                <a:cubicBezTo>
                  <a:pt x="6075" y="14445"/>
                  <a:pt x="6075" y="14445"/>
                  <a:pt x="6075" y="14445"/>
                </a:cubicBezTo>
                <a:cubicBezTo>
                  <a:pt x="6075" y="16200"/>
                  <a:pt x="6075" y="16200"/>
                  <a:pt x="6075" y="16200"/>
                </a:cubicBezTo>
                <a:cubicBezTo>
                  <a:pt x="9045" y="16200"/>
                  <a:pt x="9045" y="16200"/>
                  <a:pt x="9045" y="16200"/>
                </a:cubicBezTo>
                <a:lnTo>
                  <a:pt x="9045" y="14445"/>
                </a:lnTo>
                <a:close/>
                <a:moveTo>
                  <a:pt x="6885" y="10395"/>
                </a:moveTo>
                <a:cubicBezTo>
                  <a:pt x="8235" y="10395"/>
                  <a:pt x="8235" y="10395"/>
                  <a:pt x="8235" y="10395"/>
                </a:cubicBezTo>
                <a:cubicBezTo>
                  <a:pt x="8235" y="13635"/>
                  <a:pt x="8235" y="13635"/>
                  <a:pt x="8235" y="13635"/>
                </a:cubicBezTo>
                <a:cubicBezTo>
                  <a:pt x="6885" y="13635"/>
                  <a:pt x="6885" y="13635"/>
                  <a:pt x="6885" y="13635"/>
                </a:cubicBezTo>
                <a:lnTo>
                  <a:pt x="6885" y="10395"/>
                </a:lnTo>
                <a:close/>
                <a:moveTo>
                  <a:pt x="8235" y="15525"/>
                </a:moveTo>
                <a:cubicBezTo>
                  <a:pt x="6885" y="15525"/>
                  <a:pt x="6885" y="15525"/>
                  <a:pt x="6885" y="15525"/>
                </a:cubicBezTo>
                <a:cubicBezTo>
                  <a:pt x="6885" y="14445"/>
                  <a:pt x="6885" y="14445"/>
                  <a:pt x="6885" y="14445"/>
                </a:cubicBezTo>
                <a:cubicBezTo>
                  <a:pt x="8235" y="14445"/>
                  <a:pt x="8235" y="14445"/>
                  <a:pt x="8235" y="14445"/>
                </a:cubicBezTo>
                <a:lnTo>
                  <a:pt x="8235" y="15525"/>
                </a:lnTo>
                <a:close/>
                <a:moveTo>
                  <a:pt x="12285" y="14445"/>
                </a:moveTo>
                <a:cubicBezTo>
                  <a:pt x="12285" y="13635"/>
                  <a:pt x="12285" y="13635"/>
                  <a:pt x="12285" y="13635"/>
                </a:cubicBezTo>
                <a:cubicBezTo>
                  <a:pt x="12285" y="7560"/>
                  <a:pt x="12285" y="7560"/>
                  <a:pt x="12285" y="7560"/>
                </a:cubicBezTo>
                <a:cubicBezTo>
                  <a:pt x="9315" y="7560"/>
                  <a:pt x="9315" y="7560"/>
                  <a:pt x="9315" y="7560"/>
                </a:cubicBezTo>
                <a:cubicBezTo>
                  <a:pt x="9315" y="13635"/>
                  <a:pt x="9315" y="13635"/>
                  <a:pt x="9315" y="13635"/>
                </a:cubicBezTo>
                <a:cubicBezTo>
                  <a:pt x="9315" y="14445"/>
                  <a:pt x="9315" y="14445"/>
                  <a:pt x="9315" y="14445"/>
                </a:cubicBezTo>
                <a:cubicBezTo>
                  <a:pt x="9315" y="16200"/>
                  <a:pt x="9315" y="16200"/>
                  <a:pt x="9315" y="16200"/>
                </a:cubicBezTo>
                <a:cubicBezTo>
                  <a:pt x="12285" y="16200"/>
                  <a:pt x="12285" y="16200"/>
                  <a:pt x="12285" y="16200"/>
                </a:cubicBezTo>
                <a:lnTo>
                  <a:pt x="12285" y="14445"/>
                </a:lnTo>
                <a:close/>
                <a:moveTo>
                  <a:pt x="10125" y="8235"/>
                </a:moveTo>
                <a:cubicBezTo>
                  <a:pt x="11475" y="8235"/>
                  <a:pt x="11475" y="8235"/>
                  <a:pt x="11475" y="8235"/>
                </a:cubicBezTo>
                <a:cubicBezTo>
                  <a:pt x="11475" y="13635"/>
                  <a:pt x="11475" y="13635"/>
                  <a:pt x="11475" y="13635"/>
                </a:cubicBezTo>
                <a:cubicBezTo>
                  <a:pt x="10125" y="13635"/>
                  <a:pt x="10125" y="13635"/>
                  <a:pt x="10125" y="13635"/>
                </a:cubicBezTo>
                <a:lnTo>
                  <a:pt x="10125" y="8235"/>
                </a:lnTo>
                <a:close/>
                <a:moveTo>
                  <a:pt x="11475" y="15525"/>
                </a:moveTo>
                <a:cubicBezTo>
                  <a:pt x="10125" y="15525"/>
                  <a:pt x="10125" y="15525"/>
                  <a:pt x="10125" y="15525"/>
                </a:cubicBezTo>
                <a:cubicBezTo>
                  <a:pt x="10125" y="14445"/>
                  <a:pt x="10125" y="14445"/>
                  <a:pt x="10125" y="14445"/>
                </a:cubicBezTo>
                <a:cubicBezTo>
                  <a:pt x="11475" y="14445"/>
                  <a:pt x="11475" y="14445"/>
                  <a:pt x="11475" y="14445"/>
                </a:cubicBezTo>
                <a:lnTo>
                  <a:pt x="11475" y="15525"/>
                </a:lnTo>
                <a:close/>
                <a:moveTo>
                  <a:pt x="15525" y="14445"/>
                </a:moveTo>
                <a:cubicBezTo>
                  <a:pt x="15525" y="13635"/>
                  <a:pt x="15525" y="13635"/>
                  <a:pt x="15525" y="13635"/>
                </a:cubicBezTo>
                <a:cubicBezTo>
                  <a:pt x="15525" y="10125"/>
                  <a:pt x="15525" y="10125"/>
                  <a:pt x="15525" y="10125"/>
                </a:cubicBezTo>
                <a:cubicBezTo>
                  <a:pt x="12555" y="10125"/>
                  <a:pt x="12555" y="10125"/>
                  <a:pt x="12555" y="10125"/>
                </a:cubicBezTo>
                <a:cubicBezTo>
                  <a:pt x="12555" y="13635"/>
                  <a:pt x="12555" y="13635"/>
                  <a:pt x="12555" y="13635"/>
                </a:cubicBezTo>
                <a:cubicBezTo>
                  <a:pt x="12555" y="14445"/>
                  <a:pt x="12555" y="14445"/>
                  <a:pt x="12555" y="14445"/>
                </a:cubicBezTo>
                <a:cubicBezTo>
                  <a:pt x="12555" y="16200"/>
                  <a:pt x="12555" y="16200"/>
                  <a:pt x="12555" y="16200"/>
                </a:cubicBezTo>
                <a:cubicBezTo>
                  <a:pt x="15525" y="16200"/>
                  <a:pt x="15525" y="16200"/>
                  <a:pt x="15525" y="16200"/>
                </a:cubicBezTo>
                <a:lnTo>
                  <a:pt x="15525" y="14445"/>
                </a:lnTo>
                <a:close/>
                <a:moveTo>
                  <a:pt x="13365" y="10800"/>
                </a:moveTo>
                <a:cubicBezTo>
                  <a:pt x="14715" y="10800"/>
                  <a:pt x="14715" y="10800"/>
                  <a:pt x="14715" y="10800"/>
                </a:cubicBezTo>
                <a:cubicBezTo>
                  <a:pt x="14715" y="13635"/>
                  <a:pt x="14715" y="13635"/>
                  <a:pt x="14715" y="13635"/>
                </a:cubicBezTo>
                <a:cubicBezTo>
                  <a:pt x="13365" y="13635"/>
                  <a:pt x="13365" y="13635"/>
                  <a:pt x="13365" y="13635"/>
                </a:cubicBezTo>
                <a:lnTo>
                  <a:pt x="13365" y="10800"/>
                </a:lnTo>
                <a:close/>
                <a:moveTo>
                  <a:pt x="14715" y="15525"/>
                </a:moveTo>
                <a:cubicBezTo>
                  <a:pt x="13365" y="15525"/>
                  <a:pt x="13365" y="15525"/>
                  <a:pt x="13365" y="15525"/>
                </a:cubicBezTo>
                <a:cubicBezTo>
                  <a:pt x="13365" y="14445"/>
                  <a:pt x="13365" y="14445"/>
                  <a:pt x="13365" y="14445"/>
                </a:cubicBezTo>
                <a:cubicBezTo>
                  <a:pt x="14715" y="14445"/>
                  <a:pt x="14715" y="14445"/>
                  <a:pt x="14715" y="14445"/>
                </a:cubicBezTo>
                <a:lnTo>
                  <a:pt x="14715" y="15525"/>
                </a:lnTo>
                <a:close/>
                <a:moveTo>
                  <a:pt x="18765" y="14445"/>
                </a:moveTo>
                <a:cubicBezTo>
                  <a:pt x="18765" y="13635"/>
                  <a:pt x="18765" y="13635"/>
                  <a:pt x="18765" y="13635"/>
                </a:cubicBezTo>
                <a:cubicBezTo>
                  <a:pt x="18765" y="5400"/>
                  <a:pt x="18765" y="5400"/>
                  <a:pt x="18765" y="5400"/>
                </a:cubicBezTo>
                <a:cubicBezTo>
                  <a:pt x="15795" y="5400"/>
                  <a:pt x="15795" y="5400"/>
                  <a:pt x="15795" y="5400"/>
                </a:cubicBezTo>
                <a:cubicBezTo>
                  <a:pt x="15795" y="13635"/>
                  <a:pt x="15795" y="13635"/>
                  <a:pt x="15795" y="13635"/>
                </a:cubicBezTo>
                <a:cubicBezTo>
                  <a:pt x="15795" y="14445"/>
                  <a:pt x="15795" y="14445"/>
                  <a:pt x="15795" y="14445"/>
                </a:cubicBezTo>
                <a:cubicBezTo>
                  <a:pt x="15795" y="16200"/>
                  <a:pt x="15795" y="16200"/>
                  <a:pt x="15795" y="16200"/>
                </a:cubicBezTo>
                <a:cubicBezTo>
                  <a:pt x="18765" y="16200"/>
                  <a:pt x="18765" y="16200"/>
                  <a:pt x="18765" y="16200"/>
                </a:cubicBezTo>
                <a:lnTo>
                  <a:pt x="18765" y="14445"/>
                </a:lnTo>
                <a:close/>
                <a:moveTo>
                  <a:pt x="16605" y="6075"/>
                </a:moveTo>
                <a:cubicBezTo>
                  <a:pt x="17955" y="6075"/>
                  <a:pt x="17955" y="6075"/>
                  <a:pt x="17955" y="6075"/>
                </a:cubicBezTo>
                <a:cubicBezTo>
                  <a:pt x="17955" y="13635"/>
                  <a:pt x="17955" y="13635"/>
                  <a:pt x="17955" y="13635"/>
                </a:cubicBezTo>
                <a:cubicBezTo>
                  <a:pt x="16605" y="13635"/>
                  <a:pt x="16605" y="13635"/>
                  <a:pt x="16605" y="13635"/>
                </a:cubicBezTo>
                <a:lnTo>
                  <a:pt x="16605" y="6075"/>
                </a:lnTo>
                <a:close/>
                <a:moveTo>
                  <a:pt x="17955" y="15525"/>
                </a:moveTo>
                <a:cubicBezTo>
                  <a:pt x="16605" y="15525"/>
                  <a:pt x="16605" y="15525"/>
                  <a:pt x="16605" y="15525"/>
                </a:cubicBezTo>
                <a:cubicBezTo>
                  <a:pt x="16605" y="14445"/>
                  <a:pt x="16605" y="14445"/>
                  <a:pt x="16605" y="14445"/>
                </a:cubicBezTo>
                <a:cubicBezTo>
                  <a:pt x="17955" y="14445"/>
                  <a:pt x="17955" y="14445"/>
                  <a:pt x="17955" y="14445"/>
                </a:cubicBezTo>
                <a:lnTo>
                  <a:pt x="17955" y="15525"/>
                </a:lnTo>
                <a:close/>
                <a:moveTo>
                  <a:pt x="2835" y="13635"/>
                </a:moveTo>
                <a:cubicBezTo>
                  <a:pt x="2835" y="14445"/>
                  <a:pt x="2835" y="14445"/>
                  <a:pt x="2835" y="14445"/>
                </a:cubicBezTo>
                <a:cubicBezTo>
                  <a:pt x="2835" y="16200"/>
                  <a:pt x="2835" y="16200"/>
                  <a:pt x="2835" y="16200"/>
                </a:cubicBezTo>
                <a:cubicBezTo>
                  <a:pt x="5805" y="16200"/>
                  <a:pt x="5805" y="16200"/>
                  <a:pt x="5805" y="16200"/>
                </a:cubicBezTo>
                <a:cubicBezTo>
                  <a:pt x="5805" y="14445"/>
                  <a:pt x="5805" y="14445"/>
                  <a:pt x="5805" y="14445"/>
                </a:cubicBezTo>
                <a:cubicBezTo>
                  <a:pt x="5805" y="13635"/>
                  <a:pt x="5805" y="13635"/>
                  <a:pt x="5805" y="13635"/>
                </a:cubicBezTo>
                <a:cubicBezTo>
                  <a:pt x="5805" y="11880"/>
                  <a:pt x="5805" y="11880"/>
                  <a:pt x="5805" y="11880"/>
                </a:cubicBezTo>
                <a:cubicBezTo>
                  <a:pt x="2835" y="11880"/>
                  <a:pt x="2835" y="11880"/>
                  <a:pt x="2835" y="11880"/>
                </a:cubicBezTo>
                <a:lnTo>
                  <a:pt x="2835" y="13635"/>
                </a:lnTo>
                <a:close/>
                <a:moveTo>
                  <a:pt x="4995" y="15525"/>
                </a:moveTo>
                <a:cubicBezTo>
                  <a:pt x="3645" y="15525"/>
                  <a:pt x="3645" y="15525"/>
                  <a:pt x="3645" y="15525"/>
                </a:cubicBezTo>
                <a:cubicBezTo>
                  <a:pt x="3645" y="14445"/>
                  <a:pt x="3645" y="14445"/>
                  <a:pt x="3645" y="14445"/>
                </a:cubicBezTo>
                <a:cubicBezTo>
                  <a:pt x="4995" y="14445"/>
                  <a:pt x="4995" y="14445"/>
                  <a:pt x="4995" y="14445"/>
                </a:cubicBezTo>
                <a:lnTo>
                  <a:pt x="4995" y="15525"/>
                </a:lnTo>
                <a:close/>
                <a:moveTo>
                  <a:pt x="3645" y="12555"/>
                </a:moveTo>
                <a:cubicBezTo>
                  <a:pt x="4995" y="12555"/>
                  <a:pt x="4995" y="12555"/>
                  <a:pt x="4995" y="12555"/>
                </a:cubicBezTo>
                <a:cubicBezTo>
                  <a:pt x="4995" y="13635"/>
                  <a:pt x="4995" y="13635"/>
                  <a:pt x="4995" y="13635"/>
                </a:cubicBezTo>
                <a:cubicBezTo>
                  <a:pt x="3645" y="13635"/>
                  <a:pt x="3645" y="13635"/>
                  <a:pt x="3645" y="13635"/>
                </a:cubicBezTo>
                <a:lnTo>
                  <a:pt x="3645" y="12555"/>
                </a:lnTo>
                <a:close/>
                <a:moveTo>
                  <a:pt x="2835" y="9045"/>
                </a:moveTo>
                <a:cubicBezTo>
                  <a:pt x="2970" y="9045"/>
                  <a:pt x="3105" y="8910"/>
                  <a:pt x="3105" y="8910"/>
                </a:cubicBezTo>
                <a:cubicBezTo>
                  <a:pt x="4995" y="7020"/>
                  <a:pt x="4995" y="7020"/>
                  <a:pt x="4995" y="7020"/>
                </a:cubicBezTo>
                <a:cubicBezTo>
                  <a:pt x="4995" y="7965"/>
                  <a:pt x="4995" y="7965"/>
                  <a:pt x="4995" y="7965"/>
                </a:cubicBezTo>
                <a:cubicBezTo>
                  <a:pt x="4995" y="8100"/>
                  <a:pt x="5265" y="8235"/>
                  <a:pt x="5400" y="8235"/>
                </a:cubicBezTo>
                <a:cubicBezTo>
                  <a:pt x="5535" y="8235"/>
                  <a:pt x="5805" y="8100"/>
                  <a:pt x="5805" y="7965"/>
                </a:cubicBezTo>
                <a:cubicBezTo>
                  <a:pt x="5805" y="6075"/>
                  <a:pt x="5805" y="6075"/>
                  <a:pt x="5805" y="6075"/>
                </a:cubicBezTo>
                <a:cubicBezTo>
                  <a:pt x="5805" y="6075"/>
                  <a:pt x="5805" y="6075"/>
                  <a:pt x="5670" y="5940"/>
                </a:cubicBezTo>
                <a:cubicBezTo>
                  <a:pt x="5670" y="5940"/>
                  <a:pt x="5670" y="5805"/>
                  <a:pt x="5535" y="5805"/>
                </a:cubicBezTo>
                <a:cubicBezTo>
                  <a:pt x="5535" y="5805"/>
                  <a:pt x="5400" y="5805"/>
                  <a:pt x="5400" y="5805"/>
                </a:cubicBezTo>
                <a:cubicBezTo>
                  <a:pt x="3645" y="5805"/>
                  <a:pt x="3645" y="5805"/>
                  <a:pt x="3645" y="5805"/>
                </a:cubicBezTo>
                <a:cubicBezTo>
                  <a:pt x="3375" y="5805"/>
                  <a:pt x="3240" y="5940"/>
                  <a:pt x="3240" y="6075"/>
                </a:cubicBezTo>
                <a:cubicBezTo>
                  <a:pt x="3240" y="6345"/>
                  <a:pt x="3375" y="6480"/>
                  <a:pt x="3645" y="6480"/>
                </a:cubicBezTo>
                <a:cubicBezTo>
                  <a:pt x="4590" y="6480"/>
                  <a:pt x="4590" y="6480"/>
                  <a:pt x="4590" y="6480"/>
                </a:cubicBezTo>
                <a:cubicBezTo>
                  <a:pt x="2565" y="8370"/>
                  <a:pt x="2565" y="8370"/>
                  <a:pt x="2565" y="8370"/>
                </a:cubicBezTo>
                <a:cubicBezTo>
                  <a:pt x="2430" y="8505"/>
                  <a:pt x="2430" y="8775"/>
                  <a:pt x="2565" y="8910"/>
                </a:cubicBezTo>
                <a:cubicBezTo>
                  <a:pt x="2700" y="8910"/>
                  <a:pt x="2835" y="9045"/>
                  <a:pt x="2835" y="90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78" name="Freeform 1119"/>
          <p:cNvSpPr/>
          <p:nvPr/>
        </p:nvSpPr>
        <p:spPr>
          <a:xfrm>
            <a:off x="11680825" y="1949450"/>
            <a:ext cx="1098551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83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675" y="2835"/>
                  <a:pt x="675" y="2835"/>
                  <a:pt x="675" y="2835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405" y="17280"/>
                  <a:pt x="405" y="17280"/>
                  <a:pt x="405" y="17280"/>
                </a:cubicBezTo>
                <a:cubicBezTo>
                  <a:pt x="135" y="17280"/>
                  <a:pt x="0" y="17415"/>
                  <a:pt x="0" y="17685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675" y="17955"/>
                  <a:pt x="675" y="17955"/>
                  <a:pt x="675" y="1795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9855" y="18900"/>
                  <a:pt x="9315" y="19440"/>
                  <a:pt x="9315" y="20115"/>
                </a:cubicBezTo>
                <a:cubicBezTo>
                  <a:pt x="9315" y="20925"/>
                  <a:pt x="9990" y="21600"/>
                  <a:pt x="10800" y="21600"/>
                </a:cubicBezTo>
                <a:cubicBezTo>
                  <a:pt x="11610" y="21600"/>
                  <a:pt x="12285" y="20925"/>
                  <a:pt x="12285" y="20115"/>
                </a:cubicBezTo>
                <a:cubicBezTo>
                  <a:pt x="12285" y="19440"/>
                  <a:pt x="11745" y="18900"/>
                  <a:pt x="1120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20925" y="17955"/>
                  <a:pt x="20925" y="17955"/>
                  <a:pt x="20925" y="17955"/>
                </a:cubicBezTo>
                <a:cubicBezTo>
                  <a:pt x="21195" y="17955"/>
                  <a:pt x="21195" y="17955"/>
                  <a:pt x="21195" y="17955"/>
                </a:cubicBezTo>
                <a:cubicBezTo>
                  <a:pt x="21465" y="17955"/>
                  <a:pt x="21600" y="17820"/>
                  <a:pt x="21600" y="17685"/>
                </a:cubicBezTo>
                <a:cubicBezTo>
                  <a:pt x="21600" y="17415"/>
                  <a:pt x="21465" y="17280"/>
                  <a:pt x="21195" y="17280"/>
                </a:cubicBezTo>
                <a:cubicBezTo>
                  <a:pt x="20925" y="17280"/>
                  <a:pt x="20925" y="17280"/>
                  <a:pt x="20925" y="17280"/>
                </a:cubicBezTo>
                <a:cubicBezTo>
                  <a:pt x="20925" y="2835"/>
                  <a:pt x="20925" y="2835"/>
                  <a:pt x="20925" y="2835"/>
                </a:cubicBezTo>
                <a:lnTo>
                  <a:pt x="21600" y="2835"/>
                </a:lnTo>
                <a:close/>
                <a:moveTo>
                  <a:pt x="11475" y="20115"/>
                </a:moveTo>
                <a:cubicBezTo>
                  <a:pt x="11475" y="20520"/>
                  <a:pt x="11205" y="20925"/>
                  <a:pt x="10800" y="20925"/>
                </a:cubicBezTo>
                <a:cubicBezTo>
                  <a:pt x="10395" y="20925"/>
                  <a:pt x="10125" y="20520"/>
                  <a:pt x="10125" y="20115"/>
                </a:cubicBezTo>
                <a:cubicBezTo>
                  <a:pt x="10125" y="19710"/>
                  <a:pt x="10395" y="19440"/>
                  <a:pt x="10800" y="19440"/>
                </a:cubicBezTo>
                <a:cubicBezTo>
                  <a:pt x="11205" y="19440"/>
                  <a:pt x="11475" y="19710"/>
                  <a:pt x="11475" y="20115"/>
                </a:cubicBezTo>
                <a:close/>
                <a:moveTo>
                  <a:pt x="675" y="675"/>
                </a:moveTo>
                <a:cubicBezTo>
                  <a:pt x="20925" y="675"/>
                  <a:pt x="20925" y="675"/>
                  <a:pt x="20925" y="67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675" y="2160"/>
                  <a:pt x="675" y="2160"/>
                  <a:pt x="675" y="2160"/>
                </a:cubicBezTo>
                <a:lnTo>
                  <a:pt x="675" y="675"/>
                </a:lnTo>
                <a:close/>
                <a:moveTo>
                  <a:pt x="20115" y="17280"/>
                </a:moveTo>
                <a:cubicBezTo>
                  <a:pt x="1485" y="17280"/>
                  <a:pt x="1485" y="17280"/>
                  <a:pt x="1485" y="17280"/>
                </a:cubicBezTo>
                <a:cubicBezTo>
                  <a:pt x="1485" y="2835"/>
                  <a:pt x="1485" y="2835"/>
                  <a:pt x="1485" y="2835"/>
                </a:cubicBezTo>
                <a:cubicBezTo>
                  <a:pt x="20115" y="2835"/>
                  <a:pt x="20115" y="2835"/>
                  <a:pt x="20115" y="2835"/>
                </a:cubicBezTo>
                <a:lnTo>
                  <a:pt x="20115" y="17280"/>
                </a:lnTo>
                <a:close/>
                <a:moveTo>
                  <a:pt x="5400" y="15120"/>
                </a:moveTo>
                <a:cubicBezTo>
                  <a:pt x="6345" y="15120"/>
                  <a:pt x="7155" y="14310"/>
                  <a:pt x="7155" y="13365"/>
                </a:cubicBezTo>
                <a:cubicBezTo>
                  <a:pt x="7155" y="12420"/>
                  <a:pt x="6615" y="11745"/>
                  <a:pt x="5805" y="11610"/>
                </a:cubicBezTo>
                <a:cubicBezTo>
                  <a:pt x="5805" y="10800"/>
                  <a:pt x="5805" y="10800"/>
                  <a:pt x="5805" y="10800"/>
                </a:cubicBezTo>
                <a:cubicBezTo>
                  <a:pt x="10395" y="10800"/>
                  <a:pt x="10395" y="10800"/>
                  <a:pt x="10395" y="10800"/>
                </a:cubicBezTo>
                <a:cubicBezTo>
                  <a:pt x="10395" y="11610"/>
                  <a:pt x="10395" y="11610"/>
                  <a:pt x="10395" y="11610"/>
                </a:cubicBezTo>
                <a:cubicBezTo>
                  <a:pt x="9585" y="11745"/>
                  <a:pt x="9045" y="12420"/>
                  <a:pt x="9045" y="13365"/>
                </a:cubicBezTo>
                <a:cubicBezTo>
                  <a:pt x="9045" y="14310"/>
                  <a:pt x="9855" y="15120"/>
                  <a:pt x="10800" y="15120"/>
                </a:cubicBezTo>
                <a:cubicBezTo>
                  <a:pt x="11745" y="15120"/>
                  <a:pt x="12555" y="14310"/>
                  <a:pt x="12555" y="13365"/>
                </a:cubicBezTo>
                <a:cubicBezTo>
                  <a:pt x="12555" y="12420"/>
                  <a:pt x="12015" y="11745"/>
                  <a:pt x="11205" y="11610"/>
                </a:cubicBezTo>
                <a:cubicBezTo>
                  <a:pt x="11205" y="10800"/>
                  <a:pt x="11205" y="10800"/>
                  <a:pt x="11205" y="10800"/>
                </a:cubicBezTo>
                <a:cubicBezTo>
                  <a:pt x="15795" y="10800"/>
                  <a:pt x="15795" y="10800"/>
                  <a:pt x="15795" y="10800"/>
                </a:cubicBezTo>
                <a:cubicBezTo>
                  <a:pt x="15795" y="11610"/>
                  <a:pt x="15795" y="11610"/>
                  <a:pt x="15795" y="11610"/>
                </a:cubicBezTo>
                <a:cubicBezTo>
                  <a:pt x="14985" y="11745"/>
                  <a:pt x="14445" y="12420"/>
                  <a:pt x="14445" y="13365"/>
                </a:cubicBezTo>
                <a:cubicBezTo>
                  <a:pt x="14445" y="14310"/>
                  <a:pt x="15255" y="15120"/>
                  <a:pt x="16200" y="15120"/>
                </a:cubicBezTo>
                <a:cubicBezTo>
                  <a:pt x="17145" y="15120"/>
                  <a:pt x="17955" y="14310"/>
                  <a:pt x="17955" y="13365"/>
                </a:cubicBezTo>
                <a:cubicBezTo>
                  <a:pt x="17955" y="12420"/>
                  <a:pt x="17415" y="11745"/>
                  <a:pt x="16605" y="11610"/>
                </a:cubicBezTo>
                <a:cubicBezTo>
                  <a:pt x="16605" y="10125"/>
                  <a:pt x="16605" y="10125"/>
                  <a:pt x="16605" y="10125"/>
                </a:cubicBezTo>
                <a:cubicBezTo>
                  <a:pt x="11205" y="10125"/>
                  <a:pt x="11205" y="10125"/>
                  <a:pt x="11205" y="10125"/>
                </a:cubicBezTo>
                <a:cubicBezTo>
                  <a:pt x="11205" y="8235"/>
                  <a:pt x="11205" y="8235"/>
                  <a:pt x="11205" y="8235"/>
                </a:cubicBezTo>
                <a:cubicBezTo>
                  <a:pt x="12285" y="8235"/>
                  <a:pt x="12285" y="8235"/>
                  <a:pt x="12285" y="8235"/>
                </a:cubicBezTo>
                <a:cubicBezTo>
                  <a:pt x="12285" y="5400"/>
                  <a:pt x="12285" y="5400"/>
                  <a:pt x="12285" y="5400"/>
                </a:cubicBezTo>
                <a:cubicBezTo>
                  <a:pt x="9315" y="5400"/>
                  <a:pt x="9315" y="5400"/>
                  <a:pt x="9315" y="5400"/>
                </a:cubicBezTo>
                <a:cubicBezTo>
                  <a:pt x="9315" y="8235"/>
                  <a:pt x="9315" y="8235"/>
                  <a:pt x="9315" y="8235"/>
                </a:cubicBezTo>
                <a:cubicBezTo>
                  <a:pt x="10395" y="8235"/>
                  <a:pt x="10395" y="8235"/>
                  <a:pt x="10395" y="8235"/>
                </a:cubicBezTo>
                <a:cubicBezTo>
                  <a:pt x="10395" y="10125"/>
                  <a:pt x="10395" y="10125"/>
                  <a:pt x="10395" y="10125"/>
                </a:cubicBezTo>
                <a:cubicBezTo>
                  <a:pt x="4995" y="10125"/>
                  <a:pt x="4995" y="10125"/>
                  <a:pt x="4995" y="10125"/>
                </a:cubicBezTo>
                <a:cubicBezTo>
                  <a:pt x="4995" y="11610"/>
                  <a:pt x="4995" y="11610"/>
                  <a:pt x="4995" y="11610"/>
                </a:cubicBezTo>
                <a:cubicBezTo>
                  <a:pt x="4185" y="11745"/>
                  <a:pt x="3645" y="12420"/>
                  <a:pt x="3645" y="13365"/>
                </a:cubicBezTo>
                <a:cubicBezTo>
                  <a:pt x="3645" y="14310"/>
                  <a:pt x="4455" y="15120"/>
                  <a:pt x="5400" y="15120"/>
                </a:cubicBezTo>
                <a:close/>
                <a:moveTo>
                  <a:pt x="11880" y="13365"/>
                </a:moveTo>
                <a:cubicBezTo>
                  <a:pt x="11880" y="13905"/>
                  <a:pt x="11340" y="14445"/>
                  <a:pt x="10800" y="14445"/>
                </a:cubicBezTo>
                <a:cubicBezTo>
                  <a:pt x="10260" y="14445"/>
                  <a:pt x="9720" y="13905"/>
                  <a:pt x="9720" y="13365"/>
                </a:cubicBezTo>
                <a:cubicBezTo>
                  <a:pt x="9720" y="12690"/>
                  <a:pt x="10260" y="12285"/>
                  <a:pt x="10800" y="12285"/>
                </a:cubicBezTo>
                <a:cubicBezTo>
                  <a:pt x="11340" y="12285"/>
                  <a:pt x="11880" y="12690"/>
                  <a:pt x="11880" y="13365"/>
                </a:cubicBezTo>
                <a:close/>
                <a:moveTo>
                  <a:pt x="17280" y="13365"/>
                </a:moveTo>
                <a:cubicBezTo>
                  <a:pt x="17280" y="13905"/>
                  <a:pt x="16740" y="14445"/>
                  <a:pt x="16200" y="14445"/>
                </a:cubicBezTo>
                <a:cubicBezTo>
                  <a:pt x="15660" y="14445"/>
                  <a:pt x="15120" y="13905"/>
                  <a:pt x="15120" y="13365"/>
                </a:cubicBezTo>
                <a:cubicBezTo>
                  <a:pt x="15120" y="12690"/>
                  <a:pt x="15660" y="12285"/>
                  <a:pt x="16200" y="12285"/>
                </a:cubicBezTo>
                <a:cubicBezTo>
                  <a:pt x="16740" y="12285"/>
                  <a:pt x="17280" y="12690"/>
                  <a:pt x="17280" y="13365"/>
                </a:cubicBezTo>
                <a:close/>
                <a:moveTo>
                  <a:pt x="10125" y="6075"/>
                </a:moveTo>
                <a:cubicBezTo>
                  <a:pt x="11475" y="6075"/>
                  <a:pt x="11475" y="6075"/>
                  <a:pt x="11475" y="6075"/>
                </a:cubicBezTo>
                <a:cubicBezTo>
                  <a:pt x="11475" y="7560"/>
                  <a:pt x="11475" y="7560"/>
                  <a:pt x="11475" y="7560"/>
                </a:cubicBezTo>
                <a:cubicBezTo>
                  <a:pt x="10125" y="7560"/>
                  <a:pt x="10125" y="7560"/>
                  <a:pt x="10125" y="7560"/>
                </a:cubicBezTo>
                <a:lnTo>
                  <a:pt x="10125" y="6075"/>
                </a:lnTo>
                <a:close/>
                <a:moveTo>
                  <a:pt x="5400" y="12285"/>
                </a:moveTo>
                <a:cubicBezTo>
                  <a:pt x="5940" y="12285"/>
                  <a:pt x="6480" y="12690"/>
                  <a:pt x="6480" y="13365"/>
                </a:cubicBezTo>
                <a:cubicBezTo>
                  <a:pt x="6480" y="13905"/>
                  <a:pt x="5940" y="14445"/>
                  <a:pt x="5400" y="14445"/>
                </a:cubicBezTo>
                <a:cubicBezTo>
                  <a:pt x="4860" y="14445"/>
                  <a:pt x="4320" y="13905"/>
                  <a:pt x="4320" y="13365"/>
                </a:cubicBezTo>
                <a:cubicBezTo>
                  <a:pt x="4320" y="12690"/>
                  <a:pt x="4860" y="12285"/>
                  <a:pt x="5400" y="122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79" name="Freeform 1120"/>
          <p:cNvSpPr/>
          <p:nvPr/>
        </p:nvSpPr>
        <p:spPr>
          <a:xfrm>
            <a:off x="11680825" y="3194050"/>
            <a:ext cx="1098551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83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675" y="2835"/>
                  <a:pt x="675" y="2835"/>
                  <a:pt x="675" y="2835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405" y="17280"/>
                  <a:pt x="405" y="17280"/>
                  <a:pt x="405" y="17280"/>
                </a:cubicBezTo>
                <a:cubicBezTo>
                  <a:pt x="135" y="17280"/>
                  <a:pt x="0" y="17415"/>
                  <a:pt x="0" y="17685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675" y="17955"/>
                  <a:pt x="675" y="17955"/>
                  <a:pt x="675" y="1795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10395" y="18765"/>
                  <a:pt x="10395" y="18765"/>
                  <a:pt x="10395" y="18765"/>
                </a:cubicBezTo>
                <a:cubicBezTo>
                  <a:pt x="9855" y="18900"/>
                  <a:pt x="9315" y="19440"/>
                  <a:pt x="9315" y="20115"/>
                </a:cubicBezTo>
                <a:cubicBezTo>
                  <a:pt x="9315" y="20925"/>
                  <a:pt x="9990" y="21600"/>
                  <a:pt x="10800" y="21600"/>
                </a:cubicBezTo>
                <a:cubicBezTo>
                  <a:pt x="11610" y="21600"/>
                  <a:pt x="12285" y="20925"/>
                  <a:pt x="12285" y="20115"/>
                </a:cubicBezTo>
                <a:cubicBezTo>
                  <a:pt x="12285" y="19440"/>
                  <a:pt x="11745" y="18900"/>
                  <a:pt x="1120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20925" y="17955"/>
                  <a:pt x="20925" y="17955"/>
                  <a:pt x="20925" y="17955"/>
                </a:cubicBezTo>
                <a:cubicBezTo>
                  <a:pt x="21195" y="17955"/>
                  <a:pt x="21195" y="17955"/>
                  <a:pt x="21195" y="17955"/>
                </a:cubicBezTo>
                <a:cubicBezTo>
                  <a:pt x="21465" y="17955"/>
                  <a:pt x="21600" y="17820"/>
                  <a:pt x="21600" y="17685"/>
                </a:cubicBezTo>
                <a:cubicBezTo>
                  <a:pt x="21600" y="17415"/>
                  <a:pt x="21465" y="17280"/>
                  <a:pt x="21195" y="17280"/>
                </a:cubicBezTo>
                <a:cubicBezTo>
                  <a:pt x="20925" y="17280"/>
                  <a:pt x="20925" y="17280"/>
                  <a:pt x="20925" y="17280"/>
                </a:cubicBezTo>
                <a:cubicBezTo>
                  <a:pt x="20925" y="2835"/>
                  <a:pt x="20925" y="2835"/>
                  <a:pt x="20925" y="2835"/>
                </a:cubicBezTo>
                <a:lnTo>
                  <a:pt x="21600" y="2835"/>
                </a:lnTo>
                <a:close/>
                <a:moveTo>
                  <a:pt x="11475" y="20115"/>
                </a:moveTo>
                <a:cubicBezTo>
                  <a:pt x="11475" y="20520"/>
                  <a:pt x="11205" y="20925"/>
                  <a:pt x="10800" y="20925"/>
                </a:cubicBezTo>
                <a:cubicBezTo>
                  <a:pt x="10395" y="20925"/>
                  <a:pt x="10125" y="20520"/>
                  <a:pt x="10125" y="20115"/>
                </a:cubicBezTo>
                <a:cubicBezTo>
                  <a:pt x="10125" y="19710"/>
                  <a:pt x="10395" y="19440"/>
                  <a:pt x="10800" y="19440"/>
                </a:cubicBezTo>
                <a:cubicBezTo>
                  <a:pt x="11205" y="19440"/>
                  <a:pt x="11475" y="19710"/>
                  <a:pt x="11475" y="20115"/>
                </a:cubicBezTo>
                <a:close/>
                <a:moveTo>
                  <a:pt x="675" y="675"/>
                </a:moveTo>
                <a:cubicBezTo>
                  <a:pt x="20925" y="675"/>
                  <a:pt x="20925" y="675"/>
                  <a:pt x="20925" y="675"/>
                </a:cubicBezTo>
                <a:cubicBezTo>
                  <a:pt x="20925" y="2160"/>
                  <a:pt x="20925" y="2160"/>
                  <a:pt x="20925" y="2160"/>
                </a:cubicBezTo>
                <a:cubicBezTo>
                  <a:pt x="675" y="2160"/>
                  <a:pt x="675" y="2160"/>
                  <a:pt x="675" y="2160"/>
                </a:cubicBezTo>
                <a:lnTo>
                  <a:pt x="675" y="675"/>
                </a:lnTo>
                <a:close/>
                <a:moveTo>
                  <a:pt x="20115" y="17280"/>
                </a:moveTo>
                <a:cubicBezTo>
                  <a:pt x="1485" y="17280"/>
                  <a:pt x="1485" y="17280"/>
                  <a:pt x="1485" y="17280"/>
                </a:cubicBezTo>
                <a:cubicBezTo>
                  <a:pt x="1485" y="2835"/>
                  <a:pt x="1485" y="2835"/>
                  <a:pt x="1485" y="2835"/>
                </a:cubicBezTo>
                <a:cubicBezTo>
                  <a:pt x="20115" y="2835"/>
                  <a:pt x="20115" y="2835"/>
                  <a:pt x="20115" y="2835"/>
                </a:cubicBezTo>
                <a:lnTo>
                  <a:pt x="20115" y="17280"/>
                </a:lnTo>
                <a:close/>
                <a:moveTo>
                  <a:pt x="7560" y="7560"/>
                </a:moveTo>
                <a:cubicBezTo>
                  <a:pt x="7695" y="7560"/>
                  <a:pt x="7965" y="7695"/>
                  <a:pt x="7965" y="7965"/>
                </a:cubicBezTo>
                <a:cubicBezTo>
                  <a:pt x="7965" y="8100"/>
                  <a:pt x="7695" y="8235"/>
                  <a:pt x="7560" y="8235"/>
                </a:cubicBezTo>
                <a:cubicBezTo>
                  <a:pt x="7425" y="8235"/>
                  <a:pt x="7155" y="8100"/>
                  <a:pt x="7155" y="7965"/>
                </a:cubicBezTo>
                <a:cubicBezTo>
                  <a:pt x="7155" y="7695"/>
                  <a:pt x="7425" y="7560"/>
                  <a:pt x="7560" y="7560"/>
                </a:cubicBezTo>
                <a:close/>
                <a:moveTo>
                  <a:pt x="7560" y="9045"/>
                </a:moveTo>
                <a:cubicBezTo>
                  <a:pt x="7695" y="9045"/>
                  <a:pt x="7965" y="9180"/>
                  <a:pt x="7965" y="9315"/>
                </a:cubicBezTo>
                <a:cubicBezTo>
                  <a:pt x="7965" y="9585"/>
                  <a:pt x="7695" y="9720"/>
                  <a:pt x="7560" y="9720"/>
                </a:cubicBezTo>
                <a:cubicBezTo>
                  <a:pt x="7425" y="9720"/>
                  <a:pt x="7155" y="9585"/>
                  <a:pt x="7155" y="9315"/>
                </a:cubicBezTo>
                <a:cubicBezTo>
                  <a:pt x="7155" y="9180"/>
                  <a:pt x="7425" y="9045"/>
                  <a:pt x="7560" y="9045"/>
                </a:cubicBezTo>
                <a:close/>
                <a:moveTo>
                  <a:pt x="7560" y="10395"/>
                </a:moveTo>
                <a:cubicBezTo>
                  <a:pt x="7695" y="10395"/>
                  <a:pt x="7965" y="10665"/>
                  <a:pt x="7965" y="10800"/>
                </a:cubicBezTo>
                <a:cubicBezTo>
                  <a:pt x="7965" y="10935"/>
                  <a:pt x="7695" y="11205"/>
                  <a:pt x="7560" y="11205"/>
                </a:cubicBezTo>
                <a:cubicBezTo>
                  <a:pt x="7425" y="11205"/>
                  <a:pt x="7155" y="10935"/>
                  <a:pt x="7155" y="10800"/>
                </a:cubicBezTo>
                <a:cubicBezTo>
                  <a:pt x="7155" y="10665"/>
                  <a:pt x="7425" y="10395"/>
                  <a:pt x="7560" y="10395"/>
                </a:cubicBezTo>
                <a:close/>
                <a:moveTo>
                  <a:pt x="7560" y="11880"/>
                </a:moveTo>
                <a:cubicBezTo>
                  <a:pt x="7695" y="11880"/>
                  <a:pt x="7965" y="12015"/>
                  <a:pt x="7965" y="12285"/>
                </a:cubicBezTo>
                <a:cubicBezTo>
                  <a:pt x="7965" y="12420"/>
                  <a:pt x="7695" y="12555"/>
                  <a:pt x="7560" y="12555"/>
                </a:cubicBezTo>
                <a:cubicBezTo>
                  <a:pt x="7425" y="12555"/>
                  <a:pt x="7155" y="12420"/>
                  <a:pt x="7155" y="12285"/>
                </a:cubicBezTo>
                <a:cubicBezTo>
                  <a:pt x="7155" y="12015"/>
                  <a:pt x="7425" y="11880"/>
                  <a:pt x="7560" y="11880"/>
                </a:cubicBezTo>
                <a:close/>
                <a:moveTo>
                  <a:pt x="7560" y="13365"/>
                </a:moveTo>
                <a:cubicBezTo>
                  <a:pt x="7695" y="13365"/>
                  <a:pt x="7965" y="13500"/>
                  <a:pt x="7965" y="13635"/>
                </a:cubicBezTo>
                <a:cubicBezTo>
                  <a:pt x="7965" y="13905"/>
                  <a:pt x="7695" y="14040"/>
                  <a:pt x="7560" y="14040"/>
                </a:cubicBezTo>
                <a:cubicBezTo>
                  <a:pt x="7425" y="14040"/>
                  <a:pt x="7155" y="13905"/>
                  <a:pt x="7155" y="13635"/>
                </a:cubicBezTo>
                <a:cubicBezTo>
                  <a:pt x="7155" y="13500"/>
                  <a:pt x="7425" y="13365"/>
                  <a:pt x="7560" y="13365"/>
                </a:cubicBezTo>
                <a:close/>
                <a:moveTo>
                  <a:pt x="2835" y="15120"/>
                </a:moveTo>
                <a:cubicBezTo>
                  <a:pt x="3915" y="15120"/>
                  <a:pt x="3915" y="15120"/>
                  <a:pt x="3915" y="15120"/>
                </a:cubicBezTo>
                <a:cubicBezTo>
                  <a:pt x="6075" y="15120"/>
                  <a:pt x="6075" y="15120"/>
                  <a:pt x="6075" y="15120"/>
                </a:cubicBezTo>
                <a:cubicBezTo>
                  <a:pt x="6885" y="15120"/>
                  <a:pt x="6885" y="15120"/>
                  <a:pt x="6885" y="15120"/>
                </a:cubicBezTo>
                <a:cubicBezTo>
                  <a:pt x="8235" y="15120"/>
                  <a:pt x="8235" y="15120"/>
                  <a:pt x="8235" y="15120"/>
                </a:cubicBezTo>
                <a:cubicBezTo>
                  <a:pt x="9045" y="15120"/>
                  <a:pt x="9045" y="15120"/>
                  <a:pt x="9045" y="15120"/>
                </a:cubicBezTo>
                <a:cubicBezTo>
                  <a:pt x="10395" y="15120"/>
                  <a:pt x="10395" y="15120"/>
                  <a:pt x="10395" y="15120"/>
                </a:cubicBezTo>
                <a:cubicBezTo>
                  <a:pt x="11205" y="15120"/>
                  <a:pt x="11205" y="15120"/>
                  <a:pt x="11205" y="15120"/>
                </a:cubicBezTo>
                <a:cubicBezTo>
                  <a:pt x="12555" y="15120"/>
                  <a:pt x="12555" y="15120"/>
                  <a:pt x="12555" y="15120"/>
                </a:cubicBezTo>
                <a:cubicBezTo>
                  <a:pt x="13365" y="15120"/>
                  <a:pt x="13365" y="15120"/>
                  <a:pt x="13365" y="15120"/>
                </a:cubicBezTo>
                <a:cubicBezTo>
                  <a:pt x="14715" y="15120"/>
                  <a:pt x="14715" y="15120"/>
                  <a:pt x="14715" y="15120"/>
                </a:cubicBezTo>
                <a:cubicBezTo>
                  <a:pt x="15525" y="15120"/>
                  <a:pt x="15525" y="15120"/>
                  <a:pt x="15525" y="15120"/>
                </a:cubicBezTo>
                <a:cubicBezTo>
                  <a:pt x="17685" y="15120"/>
                  <a:pt x="17685" y="15120"/>
                  <a:pt x="17685" y="15120"/>
                </a:cubicBezTo>
                <a:cubicBezTo>
                  <a:pt x="18765" y="15120"/>
                  <a:pt x="18765" y="15120"/>
                  <a:pt x="18765" y="15120"/>
                </a:cubicBezTo>
                <a:cubicBezTo>
                  <a:pt x="18900" y="15120"/>
                  <a:pt x="19035" y="14985"/>
                  <a:pt x="19035" y="14715"/>
                </a:cubicBezTo>
                <a:cubicBezTo>
                  <a:pt x="19035" y="14580"/>
                  <a:pt x="18900" y="14445"/>
                  <a:pt x="18765" y="14445"/>
                </a:cubicBezTo>
                <a:cubicBezTo>
                  <a:pt x="17685" y="14445"/>
                  <a:pt x="17685" y="14445"/>
                  <a:pt x="17685" y="14445"/>
                </a:cubicBezTo>
                <a:cubicBezTo>
                  <a:pt x="17685" y="6480"/>
                  <a:pt x="17685" y="6480"/>
                  <a:pt x="17685" y="6480"/>
                </a:cubicBezTo>
                <a:cubicBezTo>
                  <a:pt x="15525" y="6480"/>
                  <a:pt x="15525" y="6480"/>
                  <a:pt x="15525" y="6480"/>
                </a:cubicBezTo>
                <a:cubicBezTo>
                  <a:pt x="15525" y="5400"/>
                  <a:pt x="15525" y="5400"/>
                  <a:pt x="15525" y="5400"/>
                </a:cubicBezTo>
                <a:cubicBezTo>
                  <a:pt x="12555" y="5400"/>
                  <a:pt x="12555" y="5400"/>
                  <a:pt x="12555" y="5400"/>
                </a:cubicBezTo>
                <a:cubicBezTo>
                  <a:pt x="12555" y="7965"/>
                  <a:pt x="12555" y="7965"/>
                  <a:pt x="12555" y="7965"/>
                </a:cubicBezTo>
                <a:cubicBezTo>
                  <a:pt x="10395" y="7965"/>
                  <a:pt x="10395" y="7965"/>
                  <a:pt x="10395" y="7965"/>
                </a:cubicBezTo>
                <a:cubicBezTo>
                  <a:pt x="10395" y="10125"/>
                  <a:pt x="10395" y="10125"/>
                  <a:pt x="10395" y="10125"/>
                </a:cubicBezTo>
                <a:cubicBezTo>
                  <a:pt x="9045" y="10125"/>
                  <a:pt x="9045" y="10125"/>
                  <a:pt x="9045" y="10125"/>
                </a:cubicBezTo>
                <a:cubicBezTo>
                  <a:pt x="9045" y="6480"/>
                  <a:pt x="9045" y="6480"/>
                  <a:pt x="9045" y="6480"/>
                </a:cubicBezTo>
                <a:cubicBezTo>
                  <a:pt x="6075" y="6480"/>
                  <a:pt x="6075" y="6480"/>
                  <a:pt x="6075" y="6480"/>
                </a:cubicBezTo>
                <a:cubicBezTo>
                  <a:pt x="6075" y="8640"/>
                  <a:pt x="6075" y="8640"/>
                  <a:pt x="6075" y="8640"/>
                </a:cubicBezTo>
                <a:cubicBezTo>
                  <a:pt x="3915" y="8640"/>
                  <a:pt x="3915" y="8640"/>
                  <a:pt x="3915" y="8640"/>
                </a:cubicBezTo>
                <a:cubicBezTo>
                  <a:pt x="3915" y="14445"/>
                  <a:pt x="3915" y="14445"/>
                  <a:pt x="3915" y="14445"/>
                </a:cubicBezTo>
                <a:cubicBezTo>
                  <a:pt x="2835" y="14445"/>
                  <a:pt x="2835" y="14445"/>
                  <a:pt x="2835" y="14445"/>
                </a:cubicBezTo>
                <a:cubicBezTo>
                  <a:pt x="2700" y="14445"/>
                  <a:pt x="2565" y="14580"/>
                  <a:pt x="2565" y="14715"/>
                </a:cubicBezTo>
                <a:cubicBezTo>
                  <a:pt x="2565" y="14985"/>
                  <a:pt x="2700" y="15120"/>
                  <a:pt x="2835" y="15120"/>
                </a:cubicBezTo>
                <a:close/>
                <a:moveTo>
                  <a:pt x="16875" y="7155"/>
                </a:moveTo>
                <a:cubicBezTo>
                  <a:pt x="16875" y="14445"/>
                  <a:pt x="16875" y="14445"/>
                  <a:pt x="16875" y="14445"/>
                </a:cubicBezTo>
                <a:cubicBezTo>
                  <a:pt x="15525" y="14445"/>
                  <a:pt x="15525" y="14445"/>
                  <a:pt x="15525" y="14445"/>
                </a:cubicBezTo>
                <a:cubicBezTo>
                  <a:pt x="15525" y="7155"/>
                  <a:pt x="15525" y="7155"/>
                  <a:pt x="15525" y="7155"/>
                </a:cubicBezTo>
                <a:lnTo>
                  <a:pt x="16875" y="7155"/>
                </a:lnTo>
                <a:close/>
                <a:moveTo>
                  <a:pt x="13365" y="6075"/>
                </a:moveTo>
                <a:cubicBezTo>
                  <a:pt x="14715" y="6075"/>
                  <a:pt x="14715" y="6075"/>
                  <a:pt x="14715" y="6075"/>
                </a:cubicBezTo>
                <a:cubicBezTo>
                  <a:pt x="14715" y="6480"/>
                  <a:pt x="14715" y="6480"/>
                  <a:pt x="14715" y="6480"/>
                </a:cubicBezTo>
                <a:cubicBezTo>
                  <a:pt x="14715" y="14445"/>
                  <a:pt x="14715" y="14445"/>
                  <a:pt x="14715" y="14445"/>
                </a:cubicBezTo>
                <a:cubicBezTo>
                  <a:pt x="13365" y="14445"/>
                  <a:pt x="13365" y="14445"/>
                  <a:pt x="13365" y="14445"/>
                </a:cubicBezTo>
                <a:cubicBezTo>
                  <a:pt x="13365" y="7965"/>
                  <a:pt x="13365" y="7965"/>
                  <a:pt x="13365" y="7965"/>
                </a:cubicBezTo>
                <a:lnTo>
                  <a:pt x="13365" y="6075"/>
                </a:lnTo>
                <a:close/>
                <a:moveTo>
                  <a:pt x="11205" y="8640"/>
                </a:moveTo>
                <a:cubicBezTo>
                  <a:pt x="12555" y="8640"/>
                  <a:pt x="12555" y="8640"/>
                  <a:pt x="12555" y="8640"/>
                </a:cubicBezTo>
                <a:cubicBezTo>
                  <a:pt x="12555" y="14445"/>
                  <a:pt x="12555" y="14445"/>
                  <a:pt x="12555" y="14445"/>
                </a:cubicBezTo>
                <a:cubicBezTo>
                  <a:pt x="11205" y="14445"/>
                  <a:pt x="11205" y="14445"/>
                  <a:pt x="11205" y="14445"/>
                </a:cubicBezTo>
                <a:cubicBezTo>
                  <a:pt x="11205" y="10125"/>
                  <a:pt x="11205" y="10125"/>
                  <a:pt x="11205" y="10125"/>
                </a:cubicBezTo>
                <a:lnTo>
                  <a:pt x="11205" y="8640"/>
                </a:lnTo>
                <a:close/>
                <a:moveTo>
                  <a:pt x="10395" y="10800"/>
                </a:moveTo>
                <a:cubicBezTo>
                  <a:pt x="10395" y="14445"/>
                  <a:pt x="10395" y="14445"/>
                  <a:pt x="10395" y="14445"/>
                </a:cubicBezTo>
                <a:cubicBezTo>
                  <a:pt x="9045" y="14445"/>
                  <a:pt x="9045" y="14445"/>
                  <a:pt x="9045" y="14445"/>
                </a:cubicBezTo>
                <a:cubicBezTo>
                  <a:pt x="9045" y="10800"/>
                  <a:pt x="9045" y="10800"/>
                  <a:pt x="9045" y="10800"/>
                </a:cubicBezTo>
                <a:lnTo>
                  <a:pt x="10395" y="10800"/>
                </a:lnTo>
                <a:close/>
                <a:moveTo>
                  <a:pt x="7965" y="7155"/>
                </a:moveTo>
                <a:cubicBezTo>
                  <a:pt x="7965" y="7425"/>
                  <a:pt x="8100" y="7560"/>
                  <a:pt x="8235" y="7560"/>
                </a:cubicBezTo>
                <a:cubicBezTo>
                  <a:pt x="8235" y="8235"/>
                  <a:pt x="8235" y="8235"/>
                  <a:pt x="8235" y="8235"/>
                </a:cubicBezTo>
                <a:cubicBezTo>
                  <a:pt x="8100" y="8235"/>
                  <a:pt x="7965" y="8505"/>
                  <a:pt x="7965" y="8640"/>
                </a:cubicBezTo>
                <a:cubicBezTo>
                  <a:pt x="7965" y="8775"/>
                  <a:pt x="8100" y="9045"/>
                  <a:pt x="8235" y="9045"/>
                </a:cubicBezTo>
                <a:cubicBezTo>
                  <a:pt x="8235" y="9720"/>
                  <a:pt x="8235" y="9720"/>
                  <a:pt x="8235" y="9720"/>
                </a:cubicBezTo>
                <a:cubicBezTo>
                  <a:pt x="8100" y="9720"/>
                  <a:pt x="7965" y="9855"/>
                  <a:pt x="7965" y="10125"/>
                </a:cubicBezTo>
                <a:cubicBezTo>
                  <a:pt x="7965" y="10260"/>
                  <a:pt x="8100" y="10395"/>
                  <a:pt x="8235" y="10395"/>
                </a:cubicBezTo>
                <a:cubicBezTo>
                  <a:pt x="8235" y="11205"/>
                  <a:pt x="8235" y="11205"/>
                  <a:pt x="8235" y="11205"/>
                </a:cubicBezTo>
                <a:cubicBezTo>
                  <a:pt x="8100" y="11205"/>
                  <a:pt x="7965" y="11340"/>
                  <a:pt x="7965" y="11475"/>
                </a:cubicBezTo>
                <a:cubicBezTo>
                  <a:pt x="7965" y="11745"/>
                  <a:pt x="8100" y="11880"/>
                  <a:pt x="8235" y="11880"/>
                </a:cubicBezTo>
                <a:cubicBezTo>
                  <a:pt x="8235" y="12555"/>
                  <a:pt x="8235" y="12555"/>
                  <a:pt x="8235" y="12555"/>
                </a:cubicBezTo>
                <a:cubicBezTo>
                  <a:pt x="8100" y="12555"/>
                  <a:pt x="7965" y="12825"/>
                  <a:pt x="7965" y="12960"/>
                </a:cubicBezTo>
                <a:cubicBezTo>
                  <a:pt x="7965" y="13095"/>
                  <a:pt x="8100" y="13365"/>
                  <a:pt x="8235" y="13365"/>
                </a:cubicBezTo>
                <a:cubicBezTo>
                  <a:pt x="8235" y="14040"/>
                  <a:pt x="8235" y="14040"/>
                  <a:pt x="8235" y="14040"/>
                </a:cubicBezTo>
                <a:cubicBezTo>
                  <a:pt x="8100" y="14040"/>
                  <a:pt x="7965" y="14175"/>
                  <a:pt x="7965" y="14445"/>
                </a:cubicBezTo>
                <a:cubicBezTo>
                  <a:pt x="7155" y="14445"/>
                  <a:pt x="7155" y="14445"/>
                  <a:pt x="7155" y="14445"/>
                </a:cubicBezTo>
                <a:cubicBezTo>
                  <a:pt x="7155" y="14175"/>
                  <a:pt x="7020" y="14040"/>
                  <a:pt x="6885" y="14040"/>
                </a:cubicBezTo>
                <a:cubicBezTo>
                  <a:pt x="6885" y="13365"/>
                  <a:pt x="6885" y="13365"/>
                  <a:pt x="6885" y="13365"/>
                </a:cubicBezTo>
                <a:cubicBezTo>
                  <a:pt x="7020" y="13365"/>
                  <a:pt x="7155" y="13095"/>
                  <a:pt x="7155" y="12960"/>
                </a:cubicBezTo>
                <a:cubicBezTo>
                  <a:pt x="7155" y="12825"/>
                  <a:pt x="7020" y="12555"/>
                  <a:pt x="6885" y="12555"/>
                </a:cubicBezTo>
                <a:cubicBezTo>
                  <a:pt x="6885" y="11880"/>
                  <a:pt x="6885" y="11880"/>
                  <a:pt x="6885" y="11880"/>
                </a:cubicBezTo>
                <a:cubicBezTo>
                  <a:pt x="7020" y="11880"/>
                  <a:pt x="7155" y="11745"/>
                  <a:pt x="7155" y="11475"/>
                </a:cubicBezTo>
                <a:cubicBezTo>
                  <a:pt x="7155" y="11340"/>
                  <a:pt x="7020" y="11205"/>
                  <a:pt x="6885" y="11205"/>
                </a:cubicBezTo>
                <a:cubicBezTo>
                  <a:pt x="6885" y="10395"/>
                  <a:pt x="6885" y="10395"/>
                  <a:pt x="6885" y="10395"/>
                </a:cubicBezTo>
                <a:cubicBezTo>
                  <a:pt x="7020" y="10395"/>
                  <a:pt x="7155" y="10260"/>
                  <a:pt x="7155" y="10125"/>
                </a:cubicBezTo>
                <a:cubicBezTo>
                  <a:pt x="7155" y="9855"/>
                  <a:pt x="7020" y="9720"/>
                  <a:pt x="6885" y="9720"/>
                </a:cubicBezTo>
                <a:cubicBezTo>
                  <a:pt x="6885" y="9045"/>
                  <a:pt x="6885" y="9045"/>
                  <a:pt x="6885" y="9045"/>
                </a:cubicBezTo>
                <a:cubicBezTo>
                  <a:pt x="7020" y="9045"/>
                  <a:pt x="7155" y="8775"/>
                  <a:pt x="7155" y="8640"/>
                </a:cubicBezTo>
                <a:cubicBezTo>
                  <a:pt x="7155" y="8505"/>
                  <a:pt x="7020" y="8235"/>
                  <a:pt x="6885" y="8235"/>
                </a:cubicBezTo>
                <a:cubicBezTo>
                  <a:pt x="6885" y="7560"/>
                  <a:pt x="6885" y="7560"/>
                  <a:pt x="6885" y="7560"/>
                </a:cubicBezTo>
                <a:cubicBezTo>
                  <a:pt x="7020" y="7560"/>
                  <a:pt x="7155" y="7425"/>
                  <a:pt x="7155" y="7155"/>
                </a:cubicBezTo>
                <a:lnTo>
                  <a:pt x="7965" y="7155"/>
                </a:lnTo>
                <a:close/>
                <a:moveTo>
                  <a:pt x="4725" y="9315"/>
                </a:moveTo>
                <a:cubicBezTo>
                  <a:pt x="6075" y="9315"/>
                  <a:pt x="6075" y="9315"/>
                  <a:pt x="6075" y="9315"/>
                </a:cubicBezTo>
                <a:cubicBezTo>
                  <a:pt x="6075" y="14445"/>
                  <a:pt x="6075" y="14445"/>
                  <a:pt x="6075" y="14445"/>
                </a:cubicBezTo>
                <a:cubicBezTo>
                  <a:pt x="4725" y="14445"/>
                  <a:pt x="4725" y="14445"/>
                  <a:pt x="4725" y="14445"/>
                </a:cubicBezTo>
                <a:lnTo>
                  <a:pt x="4725" y="93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80" name="Freeform 1121"/>
          <p:cNvSpPr/>
          <p:nvPr/>
        </p:nvSpPr>
        <p:spPr>
          <a:xfrm>
            <a:off x="11680825" y="4440376"/>
            <a:ext cx="1080964" cy="11031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5468" y="9821"/>
                </a:moveTo>
                <a:cubicBezTo>
                  <a:pt x="5332" y="9686"/>
                  <a:pt x="5195" y="9686"/>
                  <a:pt x="5058" y="9821"/>
                </a:cubicBezTo>
                <a:cubicBezTo>
                  <a:pt x="1914" y="12926"/>
                  <a:pt x="1914" y="12926"/>
                  <a:pt x="1914" y="12926"/>
                </a:cubicBezTo>
                <a:cubicBezTo>
                  <a:pt x="1777" y="13061"/>
                  <a:pt x="1777" y="13331"/>
                  <a:pt x="1914" y="13466"/>
                </a:cubicBezTo>
                <a:cubicBezTo>
                  <a:pt x="2051" y="13466"/>
                  <a:pt x="2051" y="13601"/>
                  <a:pt x="2187" y="13601"/>
                </a:cubicBezTo>
                <a:cubicBezTo>
                  <a:pt x="2324" y="13601"/>
                  <a:pt x="2324" y="13466"/>
                  <a:pt x="2461" y="13466"/>
                </a:cubicBezTo>
                <a:cubicBezTo>
                  <a:pt x="5468" y="10361"/>
                  <a:pt x="5468" y="10361"/>
                  <a:pt x="5468" y="10361"/>
                </a:cubicBezTo>
                <a:cubicBezTo>
                  <a:pt x="5605" y="10226"/>
                  <a:pt x="5605" y="9956"/>
                  <a:pt x="5468" y="9821"/>
                </a:cubicBezTo>
                <a:close/>
                <a:moveTo>
                  <a:pt x="4238" y="12656"/>
                </a:moveTo>
                <a:cubicBezTo>
                  <a:pt x="4375" y="12791"/>
                  <a:pt x="4375" y="12791"/>
                  <a:pt x="4511" y="12791"/>
                </a:cubicBezTo>
                <a:cubicBezTo>
                  <a:pt x="4648" y="12791"/>
                  <a:pt x="4648" y="12791"/>
                  <a:pt x="4785" y="12656"/>
                </a:cubicBezTo>
                <a:cubicBezTo>
                  <a:pt x="6289" y="11171"/>
                  <a:pt x="6289" y="11171"/>
                  <a:pt x="6289" y="11171"/>
                </a:cubicBezTo>
                <a:cubicBezTo>
                  <a:pt x="6425" y="11036"/>
                  <a:pt x="6425" y="10766"/>
                  <a:pt x="6289" y="10631"/>
                </a:cubicBezTo>
                <a:cubicBezTo>
                  <a:pt x="6152" y="10496"/>
                  <a:pt x="5878" y="10496"/>
                  <a:pt x="5742" y="10631"/>
                </a:cubicBezTo>
                <a:cubicBezTo>
                  <a:pt x="4238" y="12116"/>
                  <a:pt x="4238" y="12116"/>
                  <a:pt x="4238" y="12116"/>
                </a:cubicBezTo>
                <a:cubicBezTo>
                  <a:pt x="4101" y="12251"/>
                  <a:pt x="4101" y="12521"/>
                  <a:pt x="4238" y="12656"/>
                </a:cubicBezTo>
                <a:close/>
                <a:moveTo>
                  <a:pt x="7382" y="11711"/>
                </a:moveTo>
                <a:cubicBezTo>
                  <a:pt x="7246" y="11441"/>
                  <a:pt x="6972" y="11441"/>
                  <a:pt x="6835" y="11711"/>
                </a:cubicBezTo>
                <a:cubicBezTo>
                  <a:pt x="5332" y="13196"/>
                  <a:pt x="5332" y="13196"/>
                  <a:pt x="5332" y="13196"/>
                </a:cubicBezTo>
                <a:cubicBezTo>
                  <a:pt x="5195" y="13331"/>
                  <a:pt x="5195" y="13601"/>
                  <a:pt x="5332" y="13736"/>
                </a:cubicBezTo>
                <a:cubicBezTo>
                  <a:pt x="5332" y="13736"/>
                  <a:pt x="5468" y="13736"/>
                  <a:pt x="5468" y="13736"/>
                </a:cubicBezTo>
                <a:cubicBezTo>
                  <a:pt x="5605" y="13736"/>
                  <a:pt x="5742" y="13736"/>
                  <a:pt x="5742" y="13736"/>
                </a:cubicBezTo>
                <a:cubicBezTo>
                  <a:pt x="7382" y="12116"/>
                  <a:pt x="7382" y="12116"/>
                  <a:pt x="7382" y="12116"/>
                </a:cubicBezTo>
                <a:cubicBezTo>
                  <a:pt x="7519" y="11981"/>
                  <a:pt x="7519" y="11846"/>
                  <a:pt x="7382" y="11711"/>
                </a:cubicBezTo>
                <a:close/>
                <a:moveTo>
                  <a:pt x="6015" y="14411"/>
                </a:moveTo>
                <a:cubicBezTo>
                  <a:pt x="6152" y="14546"/>
                  <a:pt x="6152" y="14546"/>
                  <a:pt x="6289" y="14546"/>
                </a:cubicBezTo>
                <a:cubicBezTo>
                  <a:pt x="6425" y="14546"/>
                  <a:pt x="6425" y="14546"/>
                  <a:pt x="6562" y="14411"/>
                </a:cubicBezTo>
                <a:cubicBezTo>
                  <a:pt x="8066" y="12926"/>
                  <a:pt x="8066" y="12926"/>
                  <a:pt x="8066" y="12926"/>
                </a:cubicBezTo>
                <a:cubicBezTo>
                  <a:pt x="8203" y="12791"/>
                  <a:pt x="8203" y="12521"/>
                  <a:pt x="8066" y="12386"/>
                </a:cubicBezTo>
                <a:cubicBezTo>
                  <a:pt x="7929" y="12251"/>
                  <a:pt x="7792" y="12251"/>
                  <a:pt x="7656" y="12386"/>
                </a:cubicBezTo>
                <a:cubicBezTo>
                  <a:pt x="6015" y="13871"/>
                  <a:pt x="6015" y="13871"/>
                  <a:pt x="6015" y="13871"/>
                </a:cubicBezTo>
                <a:cubicBezTo>
                  <a:pt x="5878" y="14141"/>
                  <a:pt x="5878" y="14276"/>
                  <a:pt x="6015" y="14411"/>
                </a:cubicBezTo>
                <a:close/>
                <a:moveTo>
                  <a:pt x="7382" y="15761"/>
                </a:moveTo>
                <a:cubicBezTo>
                  <a:pt x="7382" y="15761"/>
                  <a:pt x="7519" y="15761"/>
                  <a:pt x="7656" y="15761"/>
                </a:cubicBezTo>
                <a:cubicBezTo>
                  <a:pt x="7656" y="15761"/>
                  <a:pt x="7792" y="15761"/>
                  <a:pt x="7792" y="15761"/>
                </a:cubicBezTo>
                <a:cubicBezTo>
                  <a:pt x="9433" y="14141"/>
                  <a:pt x="9433" y="14141"/>
                  <a:pt x="9433" y="14141"/>
                </a:cubicBezTo>
                <a:cubicBezTo>
                  <a:pt x="9570" y="14006"/>
                  <a:pt x="9570" y="13871"/>
                  <a:pt x="9433" y="13736"/>
                </a:cubicBezTo>
                <a:cubicBezTo>
                  <a:pt x="9296" y="13601"/>
                  <a:pt x="9023" y="13601"/>
                  <a:pt x="8886" y="13736"/>
                </a:cubicBezTo>
                <a:cubicBezTo>
                  <a:pt x="7382" y="15221"/>
                  <a:pt x="7382" y="15221"/>
                  <a:pt x="7382" y="15221"/>
                </a:cubicBezTo>
                <a:cubicBezTo>
                  <a:pt x="7246" y="15356"/>
                  <a:pt x="7246" y="15626"/>
                  <a:pt x="7382" y="15761"/>
                </a:cubicBezTo>
                <a:close/>
                <a:moveTo>
                  <a:pt x="8066" y="16436"/>
                </a:moveTo>
                <a:cubicBezTo>
                  <a:pt x="8203" y="16571"/>
                  <a:pt x="8339" y="16571"/>
                  <a:pt x="8339" y="16571"/>
                </a:cubicBezTo>
                <a:cubicBezTo>
                  <a:pt x="8476" y="16571"/>
                  <a:pt x="8613" y="16571"/>
                  <a:pt x="8613" y="16436"/>
                </a:cubicBezTo>
                <a:cubicBezTo>
                  <a:pt x="10116" y="14951"/>
                  <a:pt x="10116" y="14951"/>
                  <a:pt x="10116" y="14951"/>
                </a:cubicBezTo>
                <a:cubicBezTo>
                  <a:pt x="10253" y="14816"/>
                  <a:pt x="10253" y="14546"/>
                  <a:pt x="10116" y="14411"/>
                </a:cubicBezTo>
                <a:cubicBezTo>
                  <a:pt x="9980" y="14276"/>
                  <a:pt x="9843" y="14276"/>
                  <a:pt x="9706" y="14411"/>
                </a:cubicBezTo>
                <a:cubicBezTo>
                  <a:pt x="8066" y="16031"/>
                  <a:pt x="8066" y="16031"/>
                  <a:pt x="8066" y="16031"/>
                </a:cubicBezTo>
                <a:cubicBezTo>
                  <a:pt x="7929" y="16166"/>
                  <a:pt x="7929" y="16301"/>
                  <a:pt x="8066" y="16436"/>
                </a:cubicBezTo>
                <a:close/>
                <a:moveTo>
                  <a:pt x="8886" y="17246"/>
                </a:moveTo>
                <a:cubicBezTo>
                  <a:pt x="8886" y="17381"/>
                  <a:pt x="9023" y="17381"/>
                  <a:pt x="9159" y="17381"/>
                </a:cubicBezTo>
                <a:cubicBezTo>
                  <a:pt x="9296" y="17381"/>
                  <a:pt x="9296" y="17381"/>
                  <a:pt x="9433" y="17246"/>
                </a:cubicBezTo>
                <a:cubicBezTo>
                  <a:pt x="10937" y="15761"/>
                  <a:pt x="10937" y="15761"/>
                  <a:pt x="10937" y="15761"/>
                </a:cubicBezTo>
                <a:cubicBezTo>
                  <a:pt x="11073" y="15626"/>
                  <a:pt x="11073" y="15356"/>
                  <a:pt x="10937" y="15221"/>
                </a:cubicBezTo>
                <a:cubicBezTo>
                  <a:pt x="10800" y="15086"/>
                  <a:pt x="10527" y="15086"/>
                  <a:pt x="10390" y="15221"/>
                </a:cubicBezTo>
                <a:cubicBezTo>
                  <a:pt x="8886" y="16706"/>
                  <a:pt x="8886" y="16706"/>
                  <a:pt x="8886" y="16706"/>
                </a:cubicBezTo>
                <a:cubicBezTo>
                  <a:pt x="8749" y="16841"/>
                  <a:pt x="8749" y="17111"/>
                  <a:pt x="8886" y="17246"/>
                </a:cubicBezTo>
                <a:close/>
                <a:moveTo>
                  <a:pt x="11210" y="16031"/>
                </a:moveTo>
                <a:cubicBezTo>
                  <a:pt x="8066" y="19001"/>
                  <a:pt x="8066" y="19001"/>
                  <a:pt x="8066" y="19001"/>
                </a:cubicBezTo>
                <a:cubicBezTo>
                  <a:pt x="7929" y="19136"/>
                  <a:pt x="7929" y="19406"/>
                  <a:pt x="8066" y="19541"/>
                </a:cubicBezTo>
                <a:cubicBezTo>
                  <a:pt x="8203" y="19676"/>
                  <a:pt x="8339" y="19676"/>
                  <a:pt x="8339" y="19676"/>
                </a:cubicBezTo>
                <a:cubicBezTo>
                  <a:pt x="8476" y="19676"/>
                  <a:pt x="8613" y="19676"/>
                  <a:pt x="8613" y="19541"/>
                </a:cubicBezTo>
                <a:cubicBezTo>
                  <a:pt x="11757" y="16436"/>
                  <a:pt x="11757" y="16436"/>
                  <a:pt x="11757" y="16436"/>
                </a:cubicBezTo>
                <a:cubicBezTo>
                  <a:pt x="11894" y="16301"/>
                  <a:pt x="11894" y="16166"/>
                  <a:pt x="11757" y="16031"/>
                </a:cubicBezTo>
                <a:cubicBezTo>
                  <a:pt x="11620" y="15896"/>
                  <a:pt x="11347" y="15896"/>
                  <a:pt x="11210" y="16031"/>
                </a:cubicBezTo>
                <a:close/>
                <a:moveTo>
                  <a:pt x="21463" y="101"/>
                </a:moveTo>
                <a:cubicBezTo>
                  <a:pt x="21327" y="-34"/>
                  <a:pt x="21053" y="-34"/>
                  <a:pt x="20916" y="101"/>
                </a:cubicBezTo>
                <a:cubicBezTo>
                  <a:pt x="19549" y="1451"/>
                  <a:pt x="19549" y="1451"/>
                  <a:pt x="19549" y="1451"/>
                </a:cubicBezTo>
                <a:cubicBezTo>
                  <a:pt x="11073" y="1451"/>
                  <a:pt x="11073" y="1451"/>
                  <a:pt x="11073" y="1451"/>
                </a:cubicBezTo>
                <a:cubicBezTo>
                  <a:pt x="410" y="11981"/>
                  <a:pt x="410" y="11981"/>
                  <a:pt x="410" y="11981"/>
                </a:cubicBezTo>
                <a:cubicBezTo>
                  <a:pt x="137" y="12251"/>
                  <a:pt x="0" y="12656"/>
                  <a:pt x="0" y="12926"/>
                </a:cubicBezTo>
                <a:cubicBezTo>
                  <a:pt x="0" y="13331"/>
                  <a:pt x="137" y="13601"/>
                  <a:pt x="410" y="13871"/>
                </a:cubicBezTo>
                <a:cubicBezTo>
                  <a:pt x="7792" y="21161"/>
                  <a:pt x="7792" y="21161"/>
                  <a:pt x="7792" y="21161"/>
                </a:cubicBezTo>
                <a:cubicBezTo>
                  <a:pt x="8066" y="21431"/>
                  <a:pt x="8476" y="21566"/>
                  <a:pt x="8749" y="21566"/>
                </a:cubicBezTo>
                <a:cubicBezTo>
                  <a:pt x="9023" y="21566"/>
                  <a:pt x="9433" y="21431"/>
                  <a:pt x="9706" y="21161"/>
                </a:cubicBezTo>
                <a:cubicBezTo>
                  <a:pt x="20096" y="10631"/>
                  <a:pt x="20096" y="10631"/>
                  <a:pt x="20096" y="10631"/>
                </a:cubicBezTo>
                <a:cubicBezTo>
                  <a:pt x="20096" y="1856"/>
                  <a:pt x="20096" y="1856"/>
                  <a:pt x="20096" y="1856"/>
                </a:cubicBezTo>
                <a:cubicBezTo>
                  <a:pt x="21463" y="641"/>
                  <a:pt x="21463" y="641"/>
                  <a:pt x="21463" y="641"/>
                </a:cubicBezTo>
                <a:cubicBezTo>
                  <a:pt x="21600" y="506"/>
                  <a:pt x="21600" y="236"/>
                  <a:pt x="21463" y="101"/>
                </a:cubicBezTo>
                <a:close/>
                <a:moveTo>
                  <a:pt x="19276" y="10361"/>
                </a:moveTo>
                <a:cubicBezTo>
                  <a:pt x="9159" y="20621"/>
                  <a:pt x="9159" y="20621"/>
                  <a:pt x="9159" y="20621"/>
                </a:cubicBezTo>
                <a:cubicBezTo>
                  <a:pt x="8886" y="20891"/>
                  <a:pt x="8613" y="20891"/>
                  <a:pt x="8339" y="20621"/>
                </a:cubicBezTo>
                <a:cubicBezTo>
                  <a:pt x="957" y="13331"/>
                  <a:pt x="957" y="13331"/>
                  <a:pt x="957" y="13331"/>
                </a:cubicBezTo>
                <a:cubicBezTo>
                  <a:pt x="820" y="13196"/>
                  <a:pt x="684" y="13061"/>
                  <a:pt x="684" y="12926"/>
                </a:cubicBezTo>
                <a:cubicBezTo>
                  <a:pt x="684" y="12791"/>
                  <a:pt x="820" y="12656"/>
                  <a:pt x="957" y="12521"/>
                </a:cubicBezTo>
                <a:cubicBezTo>
                  <a:pt x="11347" y="2126"/>
                  <a:pt x="11347" y="2126"/>
                  <a:pt x="11347" y="2126"/>
                </a:cubicBezTo>
                <a:cubicBezTo>
                  <a:pt x="18866" y="2126"/>
                  <a:pt x="18866" y="2126"/>
                  <a:pt x="18866" y="2126"/>
                </a:cubicBezTo>
                <a:cubicBezTo>
                  <a:pt x="17089" y="3881"/>
                  <a:pt x="17089" y="3881"/>
                  <a:pt x="17089" y="3881"/>
                </a:cubicBezTo>
                <a:cubicBezTo>
                  <a:pt x="16815" y="3611"/>
                  <a:pt x="16405" y="3611"/>
                  <a:pt x="15995" y="3611"/>
                </a:cubicBezTo>
                <a:cubicBezTo>
                  <a:pt x="15038" y="3611"/>
                  <a:pt x="14218" y="4421"/>
                  <a:pt x="14218" y="5366"/>
                </a:cubicBezTo>
                <a:cubicBezTo>
                  <a:pt x="14218" y="6311"/>
                  <a:pt x="15038" y="7121"/>
                  <a:pt x="15995" y="7121"/>
                </a:cubicBezTo>
                <a:cubicBezTo>
                  <a:pt x="17089" y="7121"/>
                  <a:pt x="17909" y="6311"/>
                  <a:pt x="17909" y="5366"/>
                </a:cubicBezTo>
                <a:cubicBezTo>
                  <a:pt x="17909" y="4961"/>
                  <a:pt x="17772" y="4691"/>
                  <a:pt x="17499" y="4421"/>
                </a:cubicBezTo>
                <a:cubicBezTo>
                  <a:pt x="19276" y="2666"/>
                  <a:pt x="19276" y="2666"/>
                  <a:pt x="19276" y="2666"/>
                </a:cubicBezTo>
                <a:lnTo>
                  <a:pt x="19276" y="10361"/>
                </a:lnTo>
                <a:close/>
                <a:moveTo>
                  <a:pt x="17089" y="5366"/>
                </a:moveTo>
                <a:cubicBezTo>
                  <a:pt x="17089" y="5906"/>
                  <a:pt x="16678" y="6446"/>
                  <a:pt x="15995" y="6446"/>
                </a:cubicBezTo>
                <a:cubicBezTo>
                  <a:pt x="15448" y="6446"/>
                  <a:pt x="14901" y="5906"/>
                  <a:pt x="14901" y="5366"/>
                </a:cubicBezTo>
                <a:cubicBezTo>
                  <a:pt x="14901" y="4826"/>
                  <a:pt x="15448" y="4286"/>
                  <a:pt x="15995" y="4286"/>
                </a:cubicBezTo>
                <a:cubicBezTo>
                  <a:pt x="16268" y="4286"/>
                  <a:pt x="16405" y="4286"/>
                  <a:pt x="16542" y="4421"/>
                </a:cubicBezTo>
                <a:cubicBezTo>
                  <a:pt x="15722" y="5096"/>
                  <a:pt x="15722" y="5096"/>
                  <a:pt x="15722" y="5096"/>
                </a:cubicBezTo>
                <a:cubicBezTo>
                  <a:pt x="15585" y="5231"/>
                  <a:pt x="15585" y="5501"/>
                  <a:pt x="15722" y="5636"/>
                </a:cubicBezTo>
                <a:cubicBezTo>
                  <a:pt x="15858" y="5636"/>
                  <a:pt x="15995" y="5771"/>
                  <a:pt x="15995" y="5771"/>
                </a:cubicBezTo>
                <a:cubicBezTo>
                  <a:pt x="16132" y="5771"/>
                  <a:pt x="16268" y="5636"/>
                  <a:pt x="16268" y="5636"/>
                </a:cubicBezTo>
                <a:cubicBezTo>
                  <a:pt x="17089" y="4961"/>
                  <a:pt x="17089" y="4961"/>
                  <a:pt x="17089" y="4961"/>
                </a:cubicBezTo>
                <a:cubicBezTo>
                  <a:pt x="17089" y="5096"/>
                  <a:pt x="17089" y="5231"/>
                  <a:pt x="17089" y="5366"/>
                </a:cubicBezTo>
                <a:close/>
                <a:moveTo>
                  <a:pt x="3144" y="13196"/>
                </a:moveTo>
                <a:cubicBezTo>
                  <a:pt x="3008" y="13466"/>
                  <a:pt x="3008" y="13466"/>
                  <a:pt x="3008" y="13466"/>
                </a:cubicBezTo>
                <a:cubicBezTo>
                  <a:pt x="2871" y="13601"/>
                  <a:pt x="2871" y="13736"/>
                  <a:pt x="3008" y="13871"/>
                </a:cubicBezTo>
                <a:cubicBezTo>
                  <a:pt x="3008" y="14006"/>
                  <a:pt x="3144" y="14006"/>
                  <a:pt x="3144" y="14006"/>
                </a:cubicBezTo>
                <a:cubicBezTo>
                  <a:pt x="3281" y="14006"/>
                  <a:pt x="3418" y="14006"/>
                  <a:pt x="3418" y="13871"/>
                </a:cubicBezTo>
                <a:cubicBezTo>
                  <a:pt x="3691" y="13736"/>
                  <a:pt x="3691" y="13736"/>
                  <a:pt x="3691" y="13736"/>
                </a:cubicBezTo>
                <a:cubicBezTo>
                  <a:pt x="3828" y="13601"/>
                  <a:pt x="3828" y="13331"/>
                  <a:pt x="3691" y="13196"/>
                </a:cubicBezTo>
                <a:cubicBezTo>
                  <a:pt x="3554" y="13061"/>
                  <a:pt x="3418" y="13061"/>
                  <a:pt x="3144" y="13196"/>
                </a:cubicBezTo>
                <a:close/>
                <a:moveTo>
                  <a:pt x="4785" y="14141"/>
                </a:moveTo>
                <a:cubicBezTo>
                  <a:pt x="4648" y="14006"/>
                  <a:pt x="4375" y="14006"/>
                  <a:pt x="4238" y="14141"/>
                </a:cubicBezTo>
                <a:cubicBezTo>
                  <a:pt x="3965" y="14411"/>
                  <a:pt x="3965" y="14411"/>
                  <a:pt x="3965" y="14411"/>
                </a:cubicBezTo>
                <a:cubicBezTo>
                  <a:pt x="3828" y="14546"/>
                  <a:pt x="3828" y="14816"/>
                  <a:pt x="3965" y="14951"/>
                </a:cubicBezTo>
                <a:cubicBezTo>
                  <a:pt x="4101" y="15086"/>
                  <a:pt x="4101" y="15086"/>
                  <a:pt x="4238" y="15086"/>
                </a:cubicBezTo>
                <a:cubicBezTo>
                  <a:pt x="4375" y="15086"/>
                  <a:pt x="4375" y="15086"/>
                  <a:pt x="4511" y="14951"/>
                </a:cubicBezTo>
                <a:cubicBezTo>
                  <a:pt x="4785" y="14681"/>
                  <a:pt x="4785" y="14681"/>
                  <a:pt x="4785" y="14681"/>
                </a:cubicBezTo>
                <a:cubicBezTo>
                  <a:pt x="4922" y="14546"/>
                  <a:pt x="4922" y="14276"/>
                  <a:pt x="4785" y="14141"/>
                </a:cubicBezTo>
                <a:close/>
                <a:moveTo>
                  <a:pt x="5058" y="14951"/>
                </a:moveTo>
                <a:cubicBezTo>
                  <a:pt x="4785" y="15221"/>
                  <a:pt x="4785" y="15221"/>
                  <a:pt x="4785" y="15221"/>
                </a:cubicBezTo>
                <a:cubicBezTo>
                  <a:pt x="4648" y="15356"/>
                  <a:pt x="4648" y="15626"/>
                  <a:pt x="4785" y="15761"/>
                </a:cubicBezTo>
                <a:cubicBezTo>
                  <a:pt x="4785" y="15761"/>
                  <a:pt x="4922" y="15761"/>
                  <a:pt x="5058" y="15761"/>
                </a:cubicBezTo>
                <a:cubicBezTo>
                  <a:pt x="5058" y="15761"/>
                  <a:pt x="5195" y="15761"/>
                  <a:pt x="5332" y="15761"/>
                </a:cubicBezTo>
                <a:cubicBezTo>
                  <a:pt x="5468" y="15491"/>
                  <a:pt x="5468" y="15491"/>
                  <a:pt x="5468" y="15491"/>
                </a:cubicBezTo>
                <a:cubicBezTo>
                  <a:pt x="5605" y="15356"/>
                  <a:pt x="5605" y="15086"/>
                  <a:pt x="5468" y="14951"/>
                </a:cubicBezTo>
                <a:cubicBezTo>
                  <a:pt x="5332" y="14816"/>
                  <a:pt x="5195" y="14816"/>
                  <a:pt x="5058" y="14951"/>
                </a:cubicBezTo>
                <a:close/>
                <a:moveTo>
                  <a:pt x="6835" y="16166"/>
                </a:moveTo>
                <a:cubicBezTo>
                  <a:pt x="6699" y="16031"/>
                  <a:pt x="6425" y="16031"/>
                  <a:pt x="6289" y="16166"/>
                </a:cubicBezTo>
                <a:cubicBezTo>
                  <a:pt x="6015" y="16436"/>
                  <a:pt x="6015" y="16436"/>
                  <a:pt x="6015" y="16436"/>
                </a:cubicBezTo>
                <a:cubicBezTo>
                  <a:pt x="5878" y="16571"/>
                  <a:pt x="5878" y="16841"/>
                  <a:pt x="6015" y="16976"/>
                </a:cubicBezTo>
                <a:cubicBezTo>
                  <a:pt x="6152" y="17111"/>
                  <a:pt x="6152" y="17111"/>
                  <a:pt x="6289" y="17111"/>
                </a:cubicBezTo>
                <a:cubicBezTo>
                  <a:pt x="6425" y="17111"/>
                  <a:pt x="6425" y="17111"/>
                  <a:pt x="6562" y="16976"/>
                </a:cubicBezTo>
                <a:cubicBezTo>
                  <a:pt x="6835" y="16706"/>
                  <a:pt x="6835" y="16706"/>
                  <a:pt x="6835" y="16706"/>
                </a:cubicBezTo>
                <a:cubicBezTo>
                  <a:pt x="6972" y="16571"/>
                  <a:pt x="6972" y="16436"/>
                  <a:pt x="6835" y="16166"/>
                </a:cubicBezTo>
                <a:close/>
                <a:moveTo>
                  <a:pt x="7656" y="16976"/>
                </a:moveTo>
                <a:cubicBezTo>
                  <a:pt x="7382" y="16841"/>
                  <a:pt x="7246" y="16841"/>
                  <a:pt x="7109" y="16976"/>
                </a:cubicBezTo>
                <a:cubicBezTo>
                  <a:pt x="6835" y="17246"/>
                  <a:pt x="6835" y="17246"/>
                  <a:pt x="6835" y="17246"/>
                </a:cubicBezTo>
                <a:cubicBezTo>
                  <a:pt x="6699" y="17381"/>
                  <a:pt x="6699" y="17651"/>
                  <a:pt x="6835" y="17786"/>
                </a:cubicBezTo>
                <a:cubicBezTo>
                  <a:pt x="6835" y="17786"/>
                  <a:pt x="6972" y="17921"/>
                  <a:pt x="7109" y="17921"/>
                </a:cubicBezTo>
                <a:cubicBezTo>
                  <a:pt x="7109" y="17921"/>
                  <a:pt x="7246" y="17786"/>
                  <a:pt x="7382" y="17786"/>
                </a:cubicBezTo>
                <a:cubicBezTo>
                  <a:pt x="7656" y="17516"/>
                  <a:pt x="7656" y="17516"/>
                  <a:pt x="7656" y="17516"/>
                </a:cubicBezTo>
                <a:cubicBezTo>
                  <a:pt x="7792" y="17381"/>
                  <a:pt x="7792" y="17111"/>
                  <a:pt x="7656" y="16976"/>
                </a:cubicBezTo>
                <a:close/>
                <a:moveTo>
                  <a:pt x="8339" y="18326"/>
                </a:moveTo>
                <a:cubicBezTo>
                  <a:pt x="8476" y="18191"/>
                  <a:pt x="8476" y="17921"/>
                  <a:pt x="8339" y="17786"/>
                </a:cubicBezTo>
                <a:cubicBezTo>
                  <a:pt x="8203" y="17651"/>
                  <a:pt x="7929" y="17651"/>
                  <a:pt x="7792" y="17786"/>
                </a:cubicBezTo>
                <a:cubicBezTo>
                  <a:pt x="7656" y="18056"/>
                  <a:pt x="7656" y="18056"/>
                  <a:pt x="7656" y="18056"/>
                </a:cubicBezTo>
                <a:cubicBezTo>
                  <a:pt x="7382" y="18191"/>
                  <a:pt x="7382" y="18326"/>
                  <a:pt x="7656" y="18461"/>
                </a:cubicBezTo>
                <a:cubicBezTo>
                  <a:pt x="7656" y="18596"/>
                  <a:pt x="7792" y="18596"/>
                  <a:pt x="7792" y="18596"/>
                </a:cubicBezTo>
                <a:cubicBezTo>
                  <a:pt x="7929" y="18596"/>
                  <a:pt x="8066" y="18596"/>
                  <a:pt x="8066" y="18461"/>
                </a:cubicBezTo>
                <a:lnTo>
                  <a:pt x="8339" y="1832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81" name="Freeform 1122"/>
          <p:cNvSpPr/>
          <p:nvPr/>
        </p:nvSpPr>
        <p:spPr>
          <a:xfrm>
            <a:off x="11680825" y="5684976"/>
            <a:ext cx="1080964" cy="11031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21463" y="101"/>
                </a:moveTo>
                <a:cubicBezTo>
                  <a:pt x="21327" y="-34"/>
                  <a:pt x="21053" y="-34"/>
                  <a:pt x="20916" y="101"/>
                </a:cubicBezTo>
                <a:cubicBezTo>
                  <a:pt x="19549" y="1451"/>
                  <a:pt x="19549" y="1451"/>
                  <a:pt x="19549" y="1451"/>
                </a:cubicBezTo>
                <a:cubicBezTo>
                  <a:pt x="11073" y="1451"/>
                  <a:pt x="11073" y="1451"/>
                  <a:pt x="11073" y="1451"/>
                </a:cubicBezTo>
                <a:cubicBezTo>
                  <a:pt x="410" y="11981"/>
                  <a:pt x="410" y="11981"/>
                  <a:pt x="410" y="11981"/>
                </a:cubicBezTo>
                <a:cubicBezTo>
                  <a:pt x="137" y="12251"/>
                  <a:pt x="0" y="12656"/>
                  <a:pt x="0" y="12926"/>
                </a:cubicBezTo>
                <a:cubicBezTo>
                  <a:pt x="0" y="13331"/>
                  <a:pt x="137" y="13601"/>
                  <a:pt x="410" y="13871"/>
                </a:cubicBezTo>
                <a:cubicBezTo>
                  <a:pt x="7792" y="21161"/>
                  <a:pt x="7792" y="21161"/>
                  <a:pt x="7792" y="21161"/>
                </a:cubicBezTo>
                <a:cubicBezTo>
                  <a:pt x="8066" y="21431"/>
                  <a:pt x="8476" y="21566"/>
                  <a:pt x="8749" y="21566"/>
                </a:cubicBezTo>
                <a:cubicBezTo>
                  <a:pt x="9023" y="21566"/>
                  <a:pt x="9433" y="21431"/>
                  <a:pt x="9706" y="21161"/>
                </a:cubicBezTo>
                <a:cubicBezTo>
                  <a:pt x="20096" y="10631"/>
                  <a:pt x="20096" y="10631"/>
                  <a:pt x="20096" y="10631"/>
                </a:cubicBezTo>
                <a:cubicBezTo>
                  <a:pt x="20096" y="1856"/>
                  <a:pt x="20096" y="1856"/>
                  <a:pt x="20096" y="1856"/>
                </a:cubicBezTo>
                <a:cubicBezTo>
                  <a:pt x="21463" y="641"/>
                  <a:pt x="21463" y="641"/>
                  <a:pt x="21463" y="641"/>
                </a:cubicBezTo>
                <a:cubicBezTo>
                  <a:pt x="21600" y="506"/>
                  <a:pt x="21600" y="236"/>
                  <a:pt x="21463" y="101"/>
                </a:cubicBezTo>
                <a:close/>
                <a:moveTo>
                  <a:pt x="8339" y="20621"/>
                </a:moveTo>
                <a:cubicBezTo>
                  <a:pt x="957" y="13331"/>
                  <a:pt x="957" y="13331"/>
                  <a:pt x="957" y="13331"/>
                </a:cubicBezTo>
                <a:cubicBezTo>
                  <a:pt x="820" y="13196"/>
                  <a:pt x="684" y="13061"/>
                  <a:pt x="684" y="12926"/>
                </a:cubicBezTo>
                <a:cubicBezTo>
                  <a:pt x="684" y="12791"/>
                  <a:pt x="820" y="12656"/>
                  <a:pt x="957" y="12521"/>
                </a:cubicBezTo>
                <a:cubicBezTo>
                  <a:pt x="4101" y="9281"/>
                  <a:pt x="4101" y="9281"/>
                  <a:pt x="4101" y="9281"/>
                </a:cubicBezTo>
                <a:cubicBezTo>
                  <a:pt x="12304" y="17381"/>
                  <a:pt x="12304" y="17381"/>
                  <a:pt x="12304" y="17381"/>
                </a:cubicBezTo>
                <a:cubicBezTo>
                  <a:pt x="9159" y="20621"/>
                  <a:pt x="9159" y="20621"/>
                  <a:pt x="9159" y="20621"/>
                </a:cubicBezTo>
                <a:cubicBezTo>
                  <a:pt x="8886" y="20891"/>
                  <a:pt x="8613" y="20891"/>
                  <a:pt x="8339" y="20621"/>
                </a:cubicBezTo>
                <a:close/>
                <a:moveTo>
                  <a:pt x="19276" y="10361"/>
                </a:moveTo>
                <a:cubicBezTo>
                  <a:pt x="12851" y="16976"/>
                  <a:pt x="12851" y="16976"/>
                  <a:pt x="12851" y="16976"/>
                </a:cubicBezTo>
                <a:cubicBezTo>
                  <a:pt x="4648" y="8876"/>
                  <a:pt x="4648" y="8876"/>
                  <a:pt x="4648" y="8876"/>
                </a:cubicBezTo>
                <a:cubicBezTo>
                  <a:pt x="11347" y="2126"/>
                  <a:pt x="11347" y="2126"/>
                  <a:pt x="11347" y="2126"/>
                </a:cubicBezTo>
                <a:cubicBezTo>
                  <a:pt x="18866" y="2126"/>
                  <a:pt x="18866" y="2126"/>
                  <a:pt x="18866" y="2126"/>
                </a:cubicBezTo>
                <a:cubicBezTo>
                  <a:pt x="17089" y="3881"/>
                  <a:pt x="17089" y="3881"/>
                  <a:pt x="17089" y="3881"/>
                </a:cubicBezTo>
                <a:cubicBezTo>
                  <a:pt x="16815" y="3611"/>
                  <a:pt x="16405" y="3611"/>
                  <a:pt x="15995" y="3611"/>
                </a:cubicBezTo>
                <a:cubicBezTo>
                  <a:pt x="15038" y="3611"/>
                  <a:pt x="14218" y="4421"/>
                  <a:pt x="14218" y="5366"/>
                </a:cubicBezTo>
                <a:cubicBezTo>
                  <a:pt x="14218" y="6311"/>
                  <a:pt x="15038" y="7121"/>
                  <a:pt x="15995" y="7121"/>
                </a:cubicBezTo>
                <a:cubicBezTo>
                  <a:pt x="17089" y="7121"/>
                  <a:pt x="17909" y="6311"/>
                  <a:pt x="17909" y="5366"/>
                </a:cubicBezTo>
                <a:cubicBezTo>
                  <a:pt x="17909" y="4961"/>
                  <a:pt x="17772" y="4691"/>
                  <a:pt x="17499" y="4421"/>
                </a:cubicBezTo>
                <a:cubicBezTo>
                  <a:pt x="19276" y="2666"/>
                  <a:pt x="19276" y="2666"/>
                  <a:pt x="19276" y="2666"/>
                </a:cubicBezTo>
                <a:lnTo>
                  <a:pt x="19276" y="10361"/>
                </a:lnTo>
                <a:close/>
                <a:moveTo>
                  <a:pt x="17089" y="5366"/>
                </a:moveTo>
                <a:cubicBezTo>
                  <a:pt x="17089" y="5906"/>
                  <a:pt x="16678" y="6446"/>
                  <a:pt x="15995" y="6446"/>
                </a:cubicBezTo>
                <a:cubicBezTo>
                  <a:pt x="15448" y="6446"/>
                  <a:pt x="14901" y="5906"/>
                  <a:pt x="14901" y="5366"/>
                </a:cubicBezTo>
                <a:cubicBezTo>
                  <a:pt x="14901" y="4826"/>
                  <a:pt x="15448" y="4286"/>
                  <a:pt x="15995" y="4286"/>
                </a:cubicBezTo>
                <a:cubicBezTo>
                  <a:pt x="16268" y="4286"/>
                  <a:pt x="16405" y="4286"/>
                  <a:pt x="16542" y="4421"/>
                </a:cubicBezTo>
                <a:cubicBezTo>
                  <a:pt x="15722" y="5096"/>
                  <a:pt x="15722" y="5096"/>
                  <a:pt x="15722" y="5096"/>
                </a:cubicBezTo>
                <a:cubicBezTo>
                  <a:pt x="15585" y="5231"/>
                  <a:pt x="15585" y="5501"/>
                  <a:pt x="15722" y="5636"/>
                </a:cubicBezTo>
                <a:cubicBezTo>
                  <a:pt x="15858" y="5636"/>
                  <a:pt x="15995" y="5771"/>
                  <a:pt x="15995" y="5771"/>
                </a:cubicBezTo>
                <a:cubicBezTo>
                  <a:pt x="16132" y="5771"/>
                  <a:pt x="16268" y="5636"/>
                  <a:pt x="16268" y="5636"/>
                </a:cubicBezTo>
                <a:cubicBezTo>
                  <a:pt x="17089" y="4961"/>
                  <a:pt x="17089" y="4961"/>
                  <a:pt x="17089" y="4961"/>
                </a:cubicBezTo>
                <a:cubicBezTo>
                  <a:pt x="17089" y="5096"/>
                  <a:pt x="17089" y="5231"/>
                  <a:pt x="17089" y="536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82" name="Freeform 1123"/>
          <p:cNvSpPr/>
          <p:nvPr/>
        </p:nvSpPr>
        <p:spPr>
          <a:xfrm>
            <a:off x="11680825" y="6929576"/>
            <a:ext cx="1080964" cy="11031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6972" y="7526"/>
                </a:moveTo>
                <a:cubicBezTo>
                  <a:pt x="6835" y="7661"/>
                  <a:pt x="6835" y="7931"/>
                  <a:pt x="6972" y="8066"/>
                </a:cubicBezTo>
                <a:cubicBezTo>
                  <a:pt x="6972" y="8066"/>
                  <a:pt x="7109" y="8201"/>
                  <a:pt x="7246" y="8201"/>
                </a:cubicBezTo>
                <a:cubicBezTo>
                  <a:pt x="7246" y="8201"/>
                  <a:pt x="7382" y="8066"/>
                  <a:pt x="7519" y="8066"/>
                </a:cubicBezTo>
                <a:cubicBezTo>
                  <a:pt x="7656" y="7931"/>
                  <a:pt x="7656" y="7661"/>
                  <a:pt x="7519" y="7526"/>
                </a:cubicBezTo>
                <a:cubicBezTo>
                  <a:pt x="7246" y="7391"/>
                  <a:pt x="7109" y="7391"/>
                  <a:pt x="6972" y="7526"/>
                </a:cubicBezTo>
                <a:close/>
                <a:moveTo>
                  <a:pt x="5878" y="16706"/>
                </a:moveTo>
                <a:cubicBezTo>
                  <a:pt x="5742" y="16841"/>
                  <a:pt x="5742" y="17111"/>
                  <a:pt x="5878" y="17246"/>
                </a:cubicBezTo>
                <a:cubicBezTo>
                  <a:pt x="6015" y="17246"/>
                  <a:pt x="6015" y="17381"/>
                  <a:pt x="6152" y="17381"/>
                </a:cubicBezTo>
                <a:cubicBezTo>
                  <a:pt x="6289" y="17381"/>
                  <a:pt x="6289" y="17246"/>
                  <a:pt x="6425" y="17246"/>
                </a:cubicBezTo>
                <a:cubicBezTo>
                  <a:pt x="6562" y="17111"/>
                  <a:pt x="6562" y="16841"/>
                  <a:pt x="6425" y="16706"/>
                </a:cubicBezTo>
                <a:cubicBezTo>
                  <a:pt x="6289" y="16571"/>
                  <a:pt x="6015" y="16571"/>
                  <a:pt x="5878" y="16706"/>
                </a:cubicBezTo>
                <a:close/>
                <a:moveTo>
                  <a:pt x="5878" y="8606"/>
                </a:moveTo>
                <a:cubicBezTo>
                  <a:pt x="5742" y="8741"/>
                  <a:pt x="5742" y="8876"/>
                  <a:pt x="5878" y="9011"/>
                </a:cubicBezTo>
                <a:cubicBezTo>
                  <a:pt x="6015" y="9146"/>
                  <a:pt x="6015" y="9146"/>
                  <a:pt x="6152" y="9146"/>
                </a:cubicBezTo>
                <a:cubicBezTo>
                  <a:pt x="6289" y="9146"/>
                  <a:pt x="6289" y="9146"/>
                  <a:pt x="6425" y="9011"/>
                </a:cubicBezTo>
                <a:cubicBezTo>
                  <a:pt x="6562" y="8876"/>
                  <a:pt x="6562" y="8741"/>
                  <a:pt x="6425" y="8606"/>
                </a:cubicBezTo>
                <a:cubicBezTo>
                  <a:pt x="6289" y="8471"/>
                  <a:pt x="6015" y="8471"/>
                  <a:pt x="5878" y="8606"/>
                </a:cubicBezTo>
                <a:close/>
                <a:moveTo>
                  <a:pt x="6972" y="17786"/>
                </a:moveTo>
                <a:cubicBezTo>
                  <a:pt x="6835" y="17921"/>
                  <a:pt x="6835" y="18056"/>
                  <a:pt x="6972" y="18326"/>
                </a:cubicBezTo>
                <a:cubicBezTo>
                  <a:pt x="6972" y="18326"/>
                  <a:pt x="7109" y="18326"/>
                  <a:pt x="7246" y="18326"/>
                </a:cubicBezTo>
                <a:cubicBezTo>
                  <a:pt x="7246" y="18326"/>
                  <a:pt x="7382" y="18326"/>
                  <a:pt x="7382" y="18326"/>
                </a:cubicBezTo>
                <a:cubicBezTo>
                  <a:pt x="7519" y="18056"/>
                  <a:pt x="7519" y="17921"/>
                  <a:pt x="7382" y="17786"/>
                </a:cubicBezTo>
                <a:cubicBezTo>
                  <a:pt x="7246" y="17651"/>
                  <a:pt x="7109" y="17651"/>
                  <a:pt x="6972" y="17786"/>
                </a:cubicBezTo>
                <a:close/>
                <a:moveTo>
                  <a:pt x="9023" y="18731"/>
                </a:moveTo>
                <a:cubicBezTo>
                  <a:pt x="8886" y="18866"/>
                  <a:pt x="8886" y="19136"/>
                  <a:pt x="9023" y="19271"/>
                </a:cubicBezTo>
                <a:cubicBezTo>
                  <a:pt x="9023" y="19406"/>
                  <a:pt x="9159" y="19406"/>
                  <a:pt x="9296" y="19406"/>
                </a:cubicBezTo>
                <a:cubicBezTo>
                  <a:pt x="9296" y="19406"/>
                  <a:pt x="9433" y="19406"/>
                  <a:pt x="9433" y="19271"/>
                </a:cubicBezTo>
                <a:cubicBezTo>
                  <a:pt x="9706" y="19136"/>
                  <a:pt x="9706" y="18866"/>
                  <a:pt x="9433" y="18731"/>
                </a:cubicBezTo>
                <a:cubicBezTo>
                  <a:pt x="9296" y="18596"/>
                  <a:pt x="9159" y="18596"/>
                  <a:pt x="9023" y="18731"/>
                </a:cubicBezTo>
                <a:close/>
                <a:moveTo>
                  <a:pt x="7929" y="6581"/>
                </a:moveTo>
                <a:cubicBezTo>
                  <a:pt x="7792" y="6716"/>
                  <a:pt x="7792" y="6851"/>
                  <a:pt x="7929" y="6986"/>
                </a:cubicBezTo>
                <a:cubicBezTo>
                  <a:pt x="8066" y="7121"/>
                  <a:pt x="8066" y="7121"/>
                  <a:pt x="8203" y="7121"/>
                </a:cubicBezTo>
                <a:cubicBezTo>
                  <a:pt x="8339" y="7121"/>
                  <a:pt x="8339" y="7121"/>
                  <a:pt x="8476" y="6986"/>
                </a:cubicBezTo>
                <a:cubicBezTo>
                  <a:pt x="8613" y="6851"/>
                  <a:pt x="8613" y="6716"/>
                  <a:pt x="8476" y="6581"/>
                </a:cubicBezTo>
                <a:cubicBezTo>
                  <a:pt x="8339" y="6446"/>
                  <a:pt x="8066" y="6446"/>
                  <a:pt x="7929" y="6581"/>
                </a:cubicBezTo>
                <a:close/>
                <a:moveTo>
                  <a:pt x="7929" y="18731"/>
                </a:moveTo>
                <a:cubicBezTo>
                  <a:pt x="7792" y="18866"/>
                  <a:pt x="7792" y="19136"/>
                  <a:pt x="7929" y="19271"/>
                </a:cubicBezTo>
                <a:cubicBezTo>
                  <a:pt x="8066" y="19406"/>
                  <a:pt x="8066" y="19406"/>
                  <a:pt x="8203" y="19406"/>
                </a:cubicBezTo>
                <a:cubicBezTo>
                  <a:pt x="8339" y="19406"/>
                  <a:pt x="8339" y="19406"/>
                  <a:pt x="8476" y="19271"/>
                </a:cubicBezTo>
                <a:cubicBezTo>
                  <a:pt x="8613" y="19136"/>
                  <a:pt x="8613" y="18866"/>
                  <a:pt x="8476" y="18731"/>
                </a:cubicBezTo>
                <a:cubicBezTo>
                  <a:pt x="8339" y="18596"/>
                  <a:pt x="8066" y="18596"/>
                  <a:pt x="7929" y="18731"/>
                </a:cubicBezTo>
                <a:close/>
                <a:moveTo>
                  <a:pt x="4922" y="9551"/>
                </a:moveTo>
                <a:cubicBezTo>
                  <a:pt x="4785" y="9686"/>
                  <a:pt x="4785" y="9956"/>
                  <a:pt x="4922" y="10091"/>
                </a:cubicBezTo>
                <a:cubicBezTo>
                  <a:pt x="4922" y="10226"/>
                  <a:pt x="5058" y="10226"/>
                  <a:pt x="5195" y="10226"/>
                </a:cubicBezTo>
                <a:cubicBezTo>
                  <a:pt x="5195" y="10226"/>
                  <a:pt x="5332" y="10226"/>
                  <a:pt x="5332" y="10091"/>
                </a:cubicBezTo>
                <a:cubicBezTo>
                  <a:pt x="5605" y="9956"/>
                  <a:pt x="5605" y="9686"/>
                  <a:pt x="5332" y="9551"/>
                </a:cubicBezTo>
                <a:cubicBezTo>
                  <a:pt x="5195" y="9416"/>
                  <a:pt x="5058" y="9416"/>
                  <a:pt x="4922" y="9551"/>
                </a:cubicBezTo>
                <a:close/>
                <a:moveTo>
                  <a:pt x="2734" y="13736"/>
                </a:moveTo>
                <a:cubicBezTo>
                  <a:pt x="2597" y="13871"/>
                  <a:pt x="2597" y="14006"/>
                  <a:pt x="2734" y="14141"/>
                </a:cubicBezTo>
                <a:cubicBezTo>
                  <a:pt x="2871" y="14276"/>
                  <a:pt x="3008" y="14276"/>
                  <a:pt x="3008" y="14276"/>
                </a:cubicBezTo>
                <a:cubicBezTo>
                  <a:pt x="3144" y="14276"/>
                  <a:pt x="3281" y="14276"/>
                  <a:pt x="3281" y="14141"/>
                </a:cubicBezTo>
                <a:cubicBezTo>
                  <a:pt x="3418" y="14006"/>
                  <a:pt x="3418" y="13871"/>
                  <a:pt x="3281" y="13736"/>
                </a:cubicBezTo>
                <a:cubicBezTo>
                  <a:pt x="3144" y="13601"/>
                  <a:pt x="3008" y="13601"/>
                  <a:pt x="2734" y="13736"/>
                </a:cubicBezTo>
                <a:close/>
                <a:moveTo>
                  <a:pt x="2871" y="11576"/>
                </a:moveTo>
                <a:cubicBezTo>
                  <a:pt x="2734" y="11711"/>
                  <a:pt x="2734" y="11981"/>
                  <a:pt x="2871" y="12116"/>
                </a:cubicBezTo>
                <a:cubicBezTo>
                  <a:pt x="2871" y="12251"/>
                  <a:pt x="3008" y="12251"/>
                  <a:pt x="3144" y="12251"/>
                </a:cubicBezTo>
                <a:cubicBezTo>
                  <a:pt x="3144" y="12251"/>
                  <a:pt x="3281" y="12251"/>
                  <a:pt x="3281" y="12116"/>
                </a:cubicBezTo>
                <a:cubicBezTo>
                  <a:pt x="3418" y="11981"/>
                  <a:pt x="3418" y="11711"/>
                  <a:pt x="3281" y="11576"/>
                </a:cubicBezTo>
                <a:cubicBezTo>
                  <a:pt x="3144" y="11441"/>
                  <a:pt x="3008" y="11441"/>
                  <a:pt x="2871" y="11576"/>
                </a:cubicBezTo>
                <a:close/>
                <a:moveTo>
                  <a:pt x="1777" y="12656"/>
                </a:moveTo>
                <a:cubicBezTo>
                  <a:pt x="1641" y="12791"/>
                  <a:pt x="1641" y="13061"/>
                  <a:pt x="1777" y="13196"/>
                </a:cubicBezTo>
                <a:cubicBezTo>
                  <a:pt x="1914" y="13196"/>
                  <a:pt x="1914" y="13331"/>
                  <a:pt x="2051" y="13331"/>
                </a:cubicBezTo>
                <a:cubicBezTo>
                  <a:pt x="2187" y="13331"/>
                  <a:pt x="2187" y="13196"/>
                  <a:pt x="2324" y="13196"/>
                </a:cubicBezTo>
                <a:cubicBezTo>
                  <a:pt x="2461" y="13061"/>
                  <a:pt x="2461" y="12791"/>
                  <a:pt x="2324" y="12656"/>
                </a:cubicBezTo>
                <a:cubicBezTo>
                  <a:pt x="2187" y="12521"/>
                  <a:pt x="1914" y="12521"/>
                  <a:pt x="1777" y="12656"/>
                </a:cubicBezTo>
                <a:close/>
                <a:moveTo>
                  <a:pt x="9023" y="5501"/>
                </a:moveTo>
                <a:cubicBezTo>
                  <a:pt x="8886" y="5636"/>
                  <a:pt x="8886" y="5906"/>
                  <a:pt x="9023" y="6041"/>
                </a:cubicBezTo>
                <a:cubicBezTo>
                  <a:pt x="9023" y="6041"/>
                  <a:pt x="9159" y="6176"/>
                  <a:pt x="9296" y="6176"/>
                </a:cubicBezTo>
                <a:cubicBezTo>
                  <a:pt x="9296" y="6176"/>
                  <a:pt x="9433" y="6041"/>
                  <a:pt x="9570" y="6041"/>
                </a:cubicBezTo>
                <a:cubicBezTo>
                  <a:pt x="9706" y="5906"/>
                  <a:pt x="9706" y="5636"/>
                  <a:pt x="9570" y="5501"/>
                </a:cubicBezTo>
                <a:cubicBezTo>
                  <a:pt x="9296" y="5366"/>
                  <a:pt x="9159" y="5366"/>
                  <a:pt x="9023" y="5501"/>
                </a:cubicBezTo>
                <a:close/>
                <a:moveTo>
                  <a:pt x="3828" y="14681"/>
                </a:moveTo>
                <a:cubicBezTo>
                  <a:pt x="3691" y="14816"/>
                  <a:pt x="3691" y="15086"/>
                  <a:pt x="3828" y="15221"/>
                </a:cubicBezTo>
                <a:cubicBezTo>
                  <a:pt x="3965" y="15221"/>
                  <a:pt x="3965" y="15356"/>
                  <a:pt x="4101" y="15356"/>
                </a:cubicBezTo>
                <a:cubicBezTo>
                  <a:pt x="4238" y="15356"/>
                  <a:pt x="4238" y="15221"/>
                  <a:pt x="4375" y="15221"/>
                </a:cubicBezTo>
                <a:cubicBezTo>
                  <a:pt x="4511" y="15086"/>
                  <a:pt x="4511" y="14816"/>
                  <a:pt x="4375" y="14681"/>
                </a:cubicBezTo>
                <a:cubicBezTo>
                  <a:pt x="4238" y="14546"/>
                  <a:pt x="3965" y="14546"/>
                  <a:pt x="3828" y="14681"/>
                </a:cubicBezTo>
                <a:close/>
                <a:moveTo>
                  <a:pt x="4922" y="15761"/>
                </a:moveTo>
                <a:cubicBezTo>
                  <a:pt x="4785" y="15896"/>
                  <a:pt x="4785" y="16031"/>
                  <a:pt x="4922" y="16166"/>
                </a:cubicBezTo>
                <a:cubicBezTo>
                  <a:pt x="4922" y="16301"/>
                  <a:pt x="5058" y="16301"/>
                  <a:pt x="5058" y="16301"/>
                </a:cubicBezTo>
                <a:cubicBezTo>
                  <a:pt x="5195" y="16301"/>
                  <a:pt x="5332" y="16301"/>
                  <a:pt x="5332" y="16166"/>
                </a:cubicBezTo>
                <a:cubicBezTo>
                  <a:pt x="5468" y="16031"/>
                  <a:pt x="5468" y="15896"/>
                  <a:pt x="5332" y="15761"/>
                </a:cubicBezTo>
                <a:cubicBezTo>
                  <a:pt x="5195" y="15626"/>
                  <a:pt x="5058" y="15626"/>
                  <a:pt x="4922" y="15761"/>
                </a:cubicBezTo>
                <a:close/>
                <a:moveTo>
                  <a:pt x="3828" y="10631"/>
                </a:moveTo>
                <a:cubicBezTo>
                  <a:pt x="3691" y="10766"/>
                  <a:pt x="3691" y="11036"/>
                  <a:pt x="3828" y="11171"/>
                </a:cubicBezTo>
                <a:cubicBezTo>
                  <a:pt x="3965" y="11171"/>
                  <a:pt x="3965" y="11171"/>
                  <a:pt x="4101" y="11171"/>
                </a:cubicBezTo>
                <a:cubicBezTo>
                  <a:pt x="4238" y="11171"/>
                  <a:pt x="4238" y="11171"/>
                  <a:pt x="4375" y="11171"/>
                </a:cubicBezTo>
                <a:cubicBezTo>
                  <a:pt x="4511" y="11036"/>
                  <a:pt x="4511" y="10766"/>
                  <a:pt x="4375" y="10631"/>
                </a:cubicBezTo>
                <a:cubicBezTo>
                  <a:pt x="4238" y="10496"/>
                  <a:pt x="3965" y="10496"/>
                  <a:pt x="3828" y="10631"/>
                </a:cubicBezTo>
                <a:close/>
                <a:moveTo>
                  <a:pt x="11073" y="16706"/>
                </a:moveTo>
                <a:cubicBezTo>
                  <a:pt x="10937" y="16841"/>
                  <a:pt x="10937" y="17111"/>
                  <a:pt x="11073" y="17246"/>
                </a:cubicBezTo>
                <a:cubicBezTo>
                  <a:pt x="11073" y="17246"/>
                  <a:pt x="11210" y="17381"/>
                  <a:pt x="11210" y="17381"/>
                </a:cubicBezTo>
                <a:cubicBezTo>
                  <a:pt x="11347" y="17381"/>
                  <a:pt x="11484" y="17246"/>
                  <a:pt x="11484" y="17246"/>
                </a:cubicBezTo>
                <a:cubicBezTo>
                  <a:pt x="11620" y="17111"/>
                  <a:pt x="11620" y="16841"/>
                  <a:pt x="11484" y="16706"/>
                </a:cubicBezTo>
                <a:cubicBezTo>
                  <a:pt x="11347" y="16571"/>
                  <a:pt x="11210" y="16571"/>
                  <a:pt x="11073" y="16706"/>
                </a:cubicBezTo>
                <a:close/>
                <a:moveTo>
                  <a:pt x="16132" y="11576"/>
                </a:moveTo>
                <a:cubicBezTo>
                  <a:pt x="15995" y="11711"/>
                  <a:pt x="15995" y="11981"/>
                  <a:pt x="16132" y="12116"/>
                </a:cubicBezTo>
                <a:cubicBezTo>
                  <a:pt x="16132" y="12116"/>
                  <a:pt x="16268" y="12116"/>
                  <a:pt x="16405" y="12116"/>
                </a:cubicBezTo>
                <a:cubicBezTo>
                  <a:pt x="16405" y="12116"/>
                  <a:pt x="16542" y="12116"/>
                  <a:pt x="16678" y="12116"/>
                </a:cubicBezTo>
                <a:cubicBezTo>
                  <a:pt x="16815" y="11981"/>
                  <a:pt x="16815" y="11711"/>
                  <a:pt x="16678" y="11576"/>
                </a:cubicBezTo>
                <a:cubicBezTo>
                  <a:pt x="16405" y="11441"/>
                  <a:pt x="16268" y="11441"/>
                  <a:pt x="16132" y="11576"/>
                </a:cubicBezTo>
                <a:close/>
                <a:moveTo>
                  <a:pt x="14081" y="13601"/>
                </a:moveTo>
                <a:cubicBezTo>
                  <a:pt x="13944" y="13736"/>
                  <a:pt x="13944" y="14006"/>
                  <a:pt x="14081" y="14141"/>
                </a:cubicBezTo>
                <a:cubicBezTo>
                  <a:pt x="14081" y="14141"/>
                  <a:pt x="14218" y="14276"/>
                  <a:pt x="14354" y="14276"/>
                </a:cubicBezTo>
                <a:cubicBezTo>
                  <a:pt x="14354" y="14276"/>
                  <a:pt x="14491" y="14141"/>
                  <a:pt x="14628" y="14141"/>
                </a:cubicBezTo>
                <a:cubicBezTo>
                  <a:pt x="14765" y="14006"/>
                  <a:pt x="14765" y="13736"/>
                  <a:pt x="14628" y="13601"/>
                </a:cubicBezTo>
                <a:cubicBezTo>
                  <a:pt x="14491" y="13466"/>
                  <a:pt x="14218" y="13466"/>
                  <a:pt x="14081" y="13601"/>
                </a:cubicBezTo>
                <a:close/>
                <a:moveTo>
                  <a:pt x="15038" y="12656"/>
                </a:moveTo>
                <a:cubicBezTo>
                  <a:pt x="14901" y="12791"/>
                  <a:pt x="14901" y="12926"/>
                  <a:pt x="15038" y="13061"/>
                </a:cubicBezTo>
                <a:cubicBezTo>
                  <a:pt x="15175" y="13196"/>
                  <a:pt x="15311" y="13196"/>
                  <a:pt x="15311" y="13196"/>
                </a:cubicBezTo>
                <a:cubicBezTo>
                  <a:pt x="15448" y="13196"/>
                  <a:pt x="15585" y="13196"/>
                  <a:pt x="15585" y="13061"/>
                </a:cubicBezTo>
                <a:cubicBezTo>
                  <a:pt x="15722" y="12926"/>
                  <a:pt x="15722" y="12791"/>
                  <a:pt x="15585" y="12656"/>
                </a:cubicBezTo>
                <a:cubicBezTo>
                  <a:pt x="15448" y="12386"/>
                  <a:pt x="15175" y="12521"/>
                  <a:pt x="15038" y="12656"/>
                </a:cubicBezTo>
                <a:close/>
                <a:moveTo>
                  <a:pt x="17089" y="10496"/>
                </a:moveTo>
                <a:cubicBezTo>
                  <a:pt x="16952" y="10631"/>
                  <a:pt x="16952" y="10901"/>
                  <a:pt x="17089" y="11036"/>
                </a:cubicBezTo>
                <a:cubicBezTo>
                  <a:pt x="17225" y="11171"/>
                  <a:pt x="17225" y="11171"/>
                  <a:pt x="17362" y="11171"/>
                </a:cubicBezTo>
                <a:cubicBezTo>
                  <a:pt x="17499" y="11171"/>
                  <a:pt x="17635" y="11171"/>
                  <a:pt x="17635" y="11036"/>
                </a:cubicBezTo>
                <a:cubicBezTo>
                  <a:pt x="17772" y="10901"/>
                  <a:pt x="17772" y="10631"/>
                  <a:pt x="17635" y="10496"/>
                </a:cubicBezTo>
                <a:cubicBezTo>
                  <a:pt x="17499" y="10361"/>
                  <a:pt x="17225" y="10361"/>
                  <a:pt x="17089" y="10496"/>
                </a:cubicBezTo>
                <a:close/>
                <a:moveTo>
                  <a:pt x="18182" y="6446"/>
                </a:moveTo>
                <a:cubicBezTo>
                  <a:pt x="18456" y="6446"/>
                  <a:pt x="18592" y="6581"/>
                  <a:pt x="18592" y="6851"/>
                </a:cubicBezTo>
                <a:cubicBezTo>
                  <a:pt x="18592" y="6986"/>
                  <a:pt x="18456" y="7121"/>
                  <a:pt x="18182" y="7121"/>
                </a:cubicBezTo>
                <a:cubicBezTo>
                  <a:pt x="18046" y="7121"/>
                  <a:pt x="17909" y="6986"/>
                  <a:pt x="17909" y="6851"/>
                </a:cubicBezTo>
                <a:cubicBezTo>
                  <a:pt x="17909" y="6581"/>
                  <a:pt x="18046" y="6446"/>
                  <a:pt x="18182" y="6446"/>
                </a:cubicBezTo>
                <a:close/>
                <a:moveTo>
                  <a:pt x="9980" y="17786"/>
                </a:moveTo>
                <a:cubicBezTo>
                  <a:pt x="9843" y="17921"/>
                  <a:pt x="9843" y="18191"/>
                  <a:pt x="9980" y="18326"/>
                </a:cubicBezTo>
                <a:cubicBezTo>
                  <a:pt x="10116" y="18326"/>
                  <a:pt x="10116" y="18326"/>
                  <a:pt x="10253" y="18326"/>
                </a:cubicBezTo>
                <a:cubicBezTo>
                  <a:pt x="10390" y="18326"/>
                  <a:pt x="10390" y="18326"/>
                  <a:pt x="10527" y="18326"/>
                </a:cubicBezTo>
                <a:cubicBezTo>
                  <a:pt x="10663" y="18056"/>
                  <a:pt x="10663" y="17921"/>
                  <a:pt x="10527" y="17786"/>
                </a:cubicBezTo>
                <a:cubicBezTo>
                  <a:pt x="10390" y="17651"/>
                  <a:pt x="10116" y="17651"/>
                  <a:pt x="9980" y="17786"/>
                </a:cubicBezTo>
                <a:close/>
                <a:moveTo>
                  <a:pt x="18182" y="9281"/>
                </a:moveTo>
                <a:cubicBezTo>
                  <a:pt x="18456" y="9281"/>
                  <a:pt x="18592" y="9551"/>
                  <a:pt x="18592" y="9686"/>
                </a:cubicBezTo>
                <a:cubicBezTo>
                  <a:pt x="18592" y="9821"/>
                  <a:pt x="18456" y="10091"/>
                  <a:pt x="18182" y="10091"/>
                </a:cubicBezTo>
                <a:cubicBezTo>
                  <a:pt x="18046" y="10091"/>
                  <a:pt x="17909" y="9821"/>
                  <a:pt x="17909" y="9686"/>
                </a:cubicBezTo>
                <a:cubicBezTo>
                  <a:pt x="17909" y="9551"/>
                  <a:pt x="18046" y="9281"/>
                  <a:pt x="18182" y="9281"/>
                </a:cubicBezTo>
                <a:close/>
                <a:moveTo>
                  <a:pt x="18182" y="7931"/>
                </a:moveTo>
                <a:cubicBezTo>
                  <a:pt x="18456" y="7931"/>
                  <a:pt x="18592" y="8066"/>
                  <a:pt x="18592" y="8201"/>
                </a:cubicBezTo>
                <a:cubicBezTo>
                  <a:pt x="18592" y="8471"/>
                  <a:pt x="18456" y="8606"/>
                  <a:pt x="18182" y="8606"/>
                </a:cubicBezTo>
                <a:cubicBezTo>
                  <a:pt x="18046" y="8606"/>
                  <a:pt x="17909" y="8471"/>
                  <a:pt x="17909" y="8201"/>
                </a:cubicBezTo>
                <a:cubicBezTo>
                  <a:pt x="17909" y="8066"/>
                  <a:pt x="18046" y="7931"/>
                  <a:pt x="18182" y="7931"/>
                </a:cubicBezTo>
                <a:close/>
                <a:moveTo>
                  <a:pt x="12030" y="15626"/>
                </a:moveTo>
                <a:cubicBezTo>
                  <a:pt x="11894" y="15896"/>
                  <a:pt x="11894" y="16031"/>
                  <a:pt x="12030" y="16166"/>
                </a:cubicBezTo>
                <a:cubicBezTo>
                  <a:pt x="12167" y="16301"/>
                  <a:pt x="12167" y="16301"/>
                  <a:pt x="12304" y="16301"/>
                </a:cubicBezTo>
                <a:cubicBezTo>
                  <a:pt x="12441" y="16301"/>
                  <a:pt x="12441" y="16301"/>
                  <a:pt x="12577" y="16166"/>
                </a:cubicBezTo>
                <a:cubicBezTo>
                  <a:pt x="12714" y="16031"/>
                  <a:pt x="12714" y="15761"/>
                  <a:pt x="12577" y="15626"/>
                </a:cubicBezTo>
                <a:cubicBezTo>
                  <a:pt x="12441" y="15491"/>
                  <a:pt x="12167" y="15491"/>
                  <a:pt x="12030" y="15626"/>
                </a:cubicBezTo>
                <a:close/>
                <a:moveTo>
                  <a:pt x="14354" y="3206"/>
                </a:moveTo>
                <a:cubicBezTo>
                  <a:pt x="14354" y="3071"/>
                  <a:pt x="14218" y="2801"/>
                  <a:pt x="13944" y="2801"/>
                </a:cubicBezTo>
                <a:cubicBezTo>
                  <a:pt x="13808" y="2801"/>
                  <a:pt x="13671" y="3071"/>
                  <a:pt x="13671" y="3206"/>
                </a:cubicBezTo>
                <a:cubicBezTo>
                  <a:pt x="13671" y="3341"/>
                  <a:pt x="13808" y="3611"/>
                  <a:pt x="13944" y="3611"/>
                </a:cubicBezTo>
                <a:cubicBezTo>
                  <a:pt x="14218" y="3611"/>
                  <a:pt x="14354" y="3341"/>
                  <a:pt x="14354" y="3206"/>
                </a:cubicBezTo>
                <a:close/>
                <a:moveTo>
                  <a:pt x="9980" y="4421"/>
                </a:moveTo>
                <a:cubicBezTo>
                  <a:pt x="9843" y="4556"/>
                  <a:pt x="9843" y="4826"/>
                  <a:pt x="9980" y="4961"/>
                </a:cubicBezTo>
                <a:cubicBezTo>
                  <a:pt x="10116" y="5096"/>
                  <a:pt x="10116" y="5096"/>
                  <a:pt x="10253" y="5096"/>
                </a:cubicBezTo>
                <a:cubicBezTo>
                  <a:pt x="10390" y="5096"/>
                  <a:pt x="10527" y="5096"/>
                  <a:pt x="10527" y="4961"/>
                </a:cubicBezTo>
                <a:cubicBezTo>
                  <a:pt x="10663" y="4826"/>
                  <a:pt x="10663" y="4556"/>
                  <a:pt x="10527" y="4421"/>
                </a:cubicBezTo>
                <a:cubicBezTo>
                  <a:pt x="10390" y="4286"/>
                  <a:pt x="10116" y="4286"/>
                  <a:pt x="9980" y="4421"/>
                </a:cubicBezTo>
                <a:close/>
                <a:moveTo>
                  <a:pt x="11073" y="3476"/>
                </a:moveTo>
                <a:cubicBezTo>
                  <a:pt x="10937" y="3611"/>
                  <a:pt x="10937" y="3881"/>
                  <a:pt x="11073" y="4016"/>
                </a:cubicBezTo>
                <a:cubicBezTo>
                  <a:pt x="11073" y="4016"/>
                  <a:pt x="11210" y="4016"/>
                  <a:pt x="11347" y="4016"/>
                </a:cubicBezTo>
                <a:cubicBezTo>
                  <a:pt x="11347" y="4016"/>
                  <a:pt x="11484" y="4016"/>
                  <a:pt x="11620" y="4016"/>
                </a:cubicBezTo>
                <a:cubicBezTo>
                  <a:pt x="11757" y="3881"/>
                  <a:pt x="11757" y="3611"/>
                  <a:pt x="11620" y="3476"/>
                </a:cubicBezTo>
                <a:cubicBezTo>
                  <a:pt x="11484" y="3341"/>
                  <a:pt x="11210" y="3341"/>
                  <a:pt x="11073" y="3476"/>
                </a:cubicBezTo>
                <a:close/>
                <a:moveTo>
                  <a:pt x="12577" y="2801"/>
                </a:moveTo>
                <a:cubicBezTo>
                  <a:pt x="12304" y="2801"/>
                  <a:pt x="12167" y="3071"/>
                  <a:pt x="12167" y="3206"/>
                </a:cubicBezTo>
                <a:cubicBezTo>
                  <a:pt x="12167" y="3341"/>
                  <a:pt x="12304" y="3611"/>
                  <a:pt x="12577" y="3611"/>
                </a:cubicBezTo>
                <a:cubicBezTo>
                  <a:pt x="12714" y="3611"/>
                  <a:pt x="12851" y="3341"/>
                  <a:pt x="12851" y="3206"/>
                </a:cubicBezTo>
                <a:cubicBezTo>
                  <a:pt x="12851" y="3071"/>
                  <a:pt x="12714" y="2801"/>
                  <a:pt x="12577" y="2801"/>
                </a:cubicBezTo>
                <a:close/>
                <a:moveTo>
                  <a:pt x="12987" y="14681"/>
                </a:moveTo>
                <a:cubicBezTo>
                  <a:pt x="12851" y="14816"/>
                  <a:pt x="12851" y="15086"/>
                  <a:pt x="13124" y="15221"/>
                </a:cubicBezTo>
                <a:cubicBezTo>
                  <a:pt x="13124" y="15221"/>
                  <a:pt x="13261" y="15221"/>
                  <a:pt x="13261" y="15221"/>
                </a:cubicBezTo>
                <a:cubicBezTo>
                  <a:pt x="13397" y="15221"/>
                  <a:pt x="13534" y="15221"/>
                  <a:pt x="13534" y="15221"/>
                </a:cubicBezTo>
                <a:cubicBezTo>
                  <a:pt x="13671" y="15086"/>
                  <a:pt x="13671" y="14816"/>
                  <a:pt x="13534" y="14681"/>
                </a:cubicBezTo>
                <a:cubicBezTo>
                  <a:pt x="13397" y="14546"/>
                  <a:pt x="13124" y="14546"/>
                  <a:pt x="12987" y="14681"/>
                </a:cubicBezTo>
                <a:close/>
                <a:moveTo>
                  <a:pt x="21463" y="101"/>
                </a:moveTo>
                <a:cubicBezTo>
                  <a:pt x="21327" y="-34"/>
                  <a:pt x="21053" y="-34"/>
                  <a:pt x="20916" y="101"/>
                </a:cubicBezTo>
                <a:cubicBezTo>
                  <a:pt x="19549" y="1451"/>
                  <a:pt x="19549" y="1451"/>
                  <a:pt x="19549" y="1451"/>
                </a:cubicBezTo>
                <a:cubicBezTo>
                  <a:pt x="11073" y="1451"/>
                  <a:pt x="11073" y="1451"/>
                  <a:pt x="11073" y="1451"/>
                </a:cubicBezTo>
                <a:cubicBezTo>
                  <a:pt x="410" y="11981"/>
                  <a:pt x="410" y="11981"/>
                  <a:pt x="410" y="11981"/>
                </a:cubicBezTo>
                <a:cubicBezTo>
                  <a:pt x="137" y="12251"/>
                  <a:pt x="0" y="12656"/>
                  <a:pt x="0" y="12926"/>
                </a:cubicBezTo>
                <a:cubicBezTo>
                  <a:pt x="0" y="13331"/>
                  <a:pt x="137" y="13601"/>
                  <a:pt x="410" y="13871"/>
                </a:cubicBezTo>
                <a:cubicBezTo>
                  <a:pt x="7792" y="21161"/>
                  <a:pt x="7792" y="21161"/>
                  <a:pt x="7792" y="21161"/>
                </a:cubicBezTo>
                <a:cubicBezTo>
                  <a:pt x="8066" y="21431"/>
                  <a:pt x="8476" y="21566"/>
                  <a:pt x="8749" y="21566"/>
                </a:cubicBezTo>
                <a:cubicBezTo>
                  <a:pt x="9023" y="21566"/>
                  <a:pt x="9433" y="21431"/>
                  <a:pt x="9706" y="21161"/>
                </a:cubicBezTo>
                <a:cubicBezTo>
                  <a:pt x="20096" y="10631"/>
                  <a:pt x="20096" y="10631"/>
                  <a:pt x="20096" y="10631"/>
                </a:cubicBezTo>
                <a:cubicBezTo>
                  <a:pt x="20096" y="1856"/>
                  <a:pt x="20096" y="1856"/>
                  <a:pt x="20096" y="1856"/>
                </a:cubicBezTo>
                <a:cubicBezTo>
                  <a:pt x="21463" y="641"/>
                  <a:pt x="21463" y="641"/>
                  <a:pt x="21463" y="641"/>
                </a:cubicBezTo>
                <a:cubicBezTo>
                  <a:pt x="21600" y="506"/>
                  <a:pt x="21600" y="236"/>
                  <a:pt x="21463" y="101"/>
                </a:cubicBezTo>
                <a:close/>
                <a:moveTo>
                  <a:pt x="19276" y="10361"/>
                </a:moveTo>
                <a:cubicBezTo>
                  <a:pt x="9159" y="20621"/>
                  <a:pt x="9159" y="20621"/>
                  <a:pt x="9159" y="20621"/>
                </a:cubicBezTo>
                <a:cubicBezTo>
                  <a:pt x="8886" y="20891"/>
                  <a:pt x="8613" y="20891"/>
                  <a:pt x="8339" y="20621"/>
                </a:cubicBezTo>
                <a:cubicBezTo>
                  <a:pt x="957" y="13331"/>
                  <a:pt x="957" y="13331"/>
                  <a:pt x="957" y="13331"/>
                </a:cubicBezTo>
                <a:cubicBezTo>
                  <a:pt x="820" y="13196"/>
                  <a:pt x="684" y="13061"/>
                  <a:pt x="684" y="12926"/>
                </a:cubicBezTo>
                <a:cubicBezTo>
                  <a:pt x="684" y="12791"/>
                  <a:pt x="820" y="12656"/>
                  <a:pt x="957" y="12521"/>
                </a:cubicBezTo>
                <a:cubicBezTo>
                  <a:pt x="11347" y="2126"/>
                  <a:pt x="11347" y="2126"/>
                  <a:pt x="11347" y="2126"/>
                </a:cubicBezTo>
                <a:cubicBezTo>
                  <a:pt x="18866" y="2126"/>
                  <a:pt x="18866" y="2126"/>
                  <a:pt x="18866" y="2126"/>
                </a:cubicBezTo>
                <a:cubicBezTo>
                  <a:pt x="17089" y="3881"/>
                  <a:pt x="17089" y="3881"/>
                  <a:pt x="17089" y="3881"/>
                </a:cubicBezTo>
                <a:cubicBezTo>
                  <a:pt x="16815" y="3611"/>
                  <a:pt x="16405" y="3611"/>
                  <a:pt x="15995" y="3611"/>
                </a:cubicBezTo>
                <a:cubicBezTo>
                  <a:pt x="15038" y="3611"/>
                  <a:pt x="14218" y="4421"/>
                  <a:pt x="14218" y="5366"/>
                </a:cubicBezTo>
                <a:cubicBezTo>
                  <a:pt x="14218" y="6311"/>
                  <a:pt x="15038" y="7121"/>
                  <a:pt x="15995" y="7121"/>
                </a:cubicBezTo>
                <a:cubicBezTo>
                  <a:pt x="17089" y="7121"/>
                  <a:pt x="17909" y="6311"/>
                  <a:pt x="17909" y="5366"/>
                </a:cubicBezTo>
                <a:cubicBezTo>
                  <a:pt x="17909" y="4961"/>
                  <a:pt x="17772" y="4691"/>
                  <a:pt x="17499" y="4421"/>
                </a:cubicBezTo>
                <a:cubicBezTo>
                  <a:pt x="19276" y="2666"/>
                  <a:pt x="19276" y="2666"/>
                  <a:pt x="19276" y="2666"/>
                </a:cubicBezTo>
                <a:lnTo>
                  <a:pt x="19276" y="10361"/>
                </a:lnTo>
                <a:close/>
                <a:moveTo>
                  <a:pt x="17089" y="5366"/>
                </a:moveTo>
                <a:cubicBezTo>
                  <a:pt x="17089" y="5906"/>
                  <a:pt x="16678" y="6446"/>
                  <a:pt x="15995" y="6446"/>
                </a:cubicBezTo>
                <a:cubicBezTo>
                  <a:pt x="15448" y="6446"/>
                  <a:pt x="14901" y="5906"/>
                  <a:pt x="14901" y="5366"/>
                </a:cubicBezTo>
                <a:cubicBezTo>
                  <a:pt x="14901" y="4826"/>
                  <a:pt x="15448" y="4286"/>
                  <a:pt x="15995" y="4286"/>
                </a:cubicBezTo>
                <a:cubicBezTo>
                  <a:pt x="16268" y="4286"/>
                  <a:pt x="16405" y="4286"/>
                  <a:pt x="16542" y="4421"/>
                </a:cubicBezTo>
                <a:cubicBezTo>
                  <a:pt x="15722" y="5096"/>
                  <a:pt x="15722" y="5096"/>
                  <a:pt x="15722" y="5096"/>
                </a:cubicBezTo>
                <a:cubicBezTo>
                  <a:pt x="15585" y="5231"/>
                  <a:pt x="15585" y="5501"/>
                  <a:pt x="15722" y="5636"/>
                </a:cubicBezTo>
                <a:cubicBezTo>
                  <a:pt x="15858" y="5636"/>
                  <a:pt x="15995" y="5771"/>
                  <a:pt x="15995" y="5771"/>
                </a:cubicBezTo>
                <a:cubicBezTo>
                  <a:pt x="16132" y="5771"/>
                  <a:pt x="16268" y="5636"/>
                  <a:pt x="16268" y="5636"/>
                </a:cubicBezTo>
                <a:cubicBezTo>
                  <a:pt x="17089" y="4961"/>
                  <a:pt x="17089" y="4961"/>
                  <a:pt x="17089" y="4961"/>
                </a:cubicBezTo>
                <a:cubicBezTo>
                  <a:pt x="17089" y="5096"/>
                  <a:pt x="17089" y="5231"/>
                  <a:pt x="17089" y="536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83" name="Freeform 1124"/>
          <p:cNvSpPr/>
          <p:nvPr/>
        </p:nvSpPr>
        <p:spPr>
          <a:xfrm>
            <a:off x="11680825" y="8174176"/>
            <a:ext cx="1080964" cy="11031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21463" y="101"/>
                </a:moveTo>
                <a:cubicBezTo>
                  <a:pt x="21327" y="-34"/>
                  <a:pt x="21053" y="-34"/>
                  <a:pt x="20916" y="101"/>
                </a:cubicBezTo>
                <a:cubicBezTo>
                  <a:pt x="19549" y="1451"/>
                  <a:pt x="19549" y="1451"/>
                  <a:pt x="19549" y="1451"/>
                </a:cubicBezTo>
                <a:cubicBezTo>
                  <a:pt x="11073" y="1451"/>
                  <a:pt x="11073" y="1451"/>
                  <a:pt x="11073" y="1451"/>
                </a:cubicBezTo>
                <a:cubicBezTo>
                  <a:pt x="410" y="11981"/>
                  <a:pt x="410" y="11981"/>
                  <a:pt x="410" y="11981"/>
                </a:cubicBezTo>
                <a:cubicBezTo>
                  <a:pt x="137" y="12251"/>
                  <a:pt x="0" y="12656"/>
                  <a:pt x="0" y="12926"/>
                </a:cubicBezTo>
                <a:cubicBezTo>
                  <a:pt x="0" y="13331"/>
                  <a:pt x="137" y="13601"/>
                  <a:pt x="410" y="13871"/>
                </a:cubicBezTo>
                <a:cubicBezTo>
                  <a:pt x="7792" y="21161"/>
                  <a:pt x="7792" y="21161"/>
                  <a:pt x="7792" y="21161"/>
                </a:cubicBezTo>
                <a:cubicBezTo>
                  <a:pt x="8066" y="21431"/>
                  <a:pt x="8476" y="21566"/>
                  <a:pt x="8749" y="21566"/>
                </a:cubicBezTo>
                <a:cubicBezTo>
                  <a:pt x="9023" y="21566"/>
                  <a:pt x="9433" y="21431"/>
                  <a:pt x="9706" y="21161"/>
                </a:cubicBezTo>
                <a:cubicBezTo>
                  <a:pt x="20096" y="10631"/>
                  <a:pt x="20096" y="10631"/>
                  <a:pt x="20096" y="10631"/>
                </a:cubicBezTo>
                <a:cubicBezTo>
                  <a:pt x="20096" y="1856"/>
                  <a:pt x="20096" y="1856"/>
                  <a:pt x="20096" y="1856"/>
                </a:cubicBezTo>
                <a:cubicBezTo>
                  <a:pt x="21463" y="641"/>
                  <a:pt x="21463" y="641"/>
                  <a:pt x="21463" y="641"/>
                </a:cubicBezTo>
                <a:cubicBezTo>
                  <a:pt x="21600" y="506"/>
                  <a:pt x="21600" y="236"/>
                  <a:pt x="21463" y="101"/>
                </a:cubicBezTo>
                <a:close/>
                <a:moveTo>
                  <a:pt x="19276" y="10361"/>
                </a:moveTo>
                <a:cubicBezTo>
                  <a:pt x="9159" y="20621"/>
                  <a:pt x="9159" y="20621"/>
                  <a:pt x="9159" y="20621"/>
                </a:cubicBezTo>
                <a:cubicBezTo>
                  <a:pt x="8886" y="20891"/>
                  <a:pt x="8613" y="20891"/>
                  <a:pt x="8339" y="20621"/>
                </a:cubicBezTo>
                <a:cubicBezTo>
                  <a:pt x="957" y="13331"/>
                  <a:pt x="957" y="13331"/>
                  <a:pt x="957" y="13331"/>
                </a:cubicBezTo>
                <a:cubicBezTo>
                  <a:pt x="820" y="13196"/>
                  <a:pt x="684" y="13061"/>
                  <a:pt x="684" y="12926"/>
                </a:cubicBezTo>
                <a:cubicBezTo>
                  <a:pt x="684" y="12791"/>
                  <a:pt x="820" y="12656"/>
                  <a:pt x="957" y="12521"/>
                </a:cubicBezTo>
                <a:cubicBezTo>
                  <a:pt x="11347" y="2126"/>
                  <a:pt x="11347" y="2126"/>
                  <a:pt x="11347" y="2126"/>
                </a:cubicBezTo>
                <a:cubicBezTo>
                  <a:pt x="18866" y="2126"/>
                  <a:pt x="18866" y="2126"/>
                  <a:pt x="18866" y="2126"/>
                </a:cubicBezTo>
                <a:cubicBezTo>
                  <a:pt x="17089" y="3881"/>
                  <a:pt x="17089" y="3881"/>
                  <a:pt x="17089" y="3881"/>
                </a:cubicBezTo>
                <a:cubicBezTo>
                  <a:pt x="16815" y="3611"/>
                  <a:pt x="16405" y="3611"/>
                  <a:pt x="15995" y="3611"/>
                </a:cubicBezTo>
                <a:cubicBezTo>
                  <a:pt x="15038" y="3611"/>
                  <a:pt x="14218" y="4421"/>
                  <a:pt x="14218" y="5366"/>
                </a:cubicBezTo>
                <a:cubicBezTo>
                  <a:pt x="14218" y="6311"/>
                  <a:pt x="15038" y="7121"/>
                  <a:pt x="15995" y="7121"/>
                </a:cubicBezTo>
                <a:cubicBezTo>
                  <a:pt x="17089" y="7121"/>
                  <a:pt x="17909" y="6311"/>
                  <a:pt x="17909" y="5366"/>
                </a:cubicBezTo>
                <a:cubicBezTo>
                  <a:pt x="17909" y="4961"/>
                  <a:pt x="17772" y="4691"/>
                  <a:pt x="17499" y="4421"/>
                </a:cubicBezTo>
                <a:cubicBezTo>
                  <a:pt x="19276" y="2666"/>
                  <a:pt x="19276" y="2666"/>
                  <a:pt x="19276" y="2666"/>
                </a:cubicBezTo>
                <a:lnTo>
                  <a:pt x="19276" y="10361"/>
                </a:lnTo>
                <a:close/>
                <a:moveTo>
                  <a:pt x="17089" y="5366"/>
                </a:moveTo>
                <a:cubicBezTo>
                  <a:pt x="17089" y="5906"/>
                  <a:pt x="16678" y="6446"/>
                  <a:pt x="15995" y="6446"/>
                </a:cubicBezTo>
                <a:cubicBezTo>
                  <a:pt x="15448" y="6446"/>
                  <a:pt x="14901" y="5906"/>
                  <a:pt x="14901" y="5366"/>
                </a:cubicBezTo>
                <a:cubicBezTo>
                  <a:pt x="14901" y="4826"/>
                  <a:pt x="15448" y="4286"/>
                  <a:pt x="15995" y="4286"/>
                </a:cubicBezTo>
                <a:cubicBezTo>
                  <a:pt x="16268" y="4286"/>
                  <a:pt x="16405" y="4286"/>
                  <a:pt x="16542" y="4421"/>
                </a:cubicBezTo>
                <a:cubicBezTo>
                  <a:pt x="15722" y="5096"/>
                  <a:pt x="15722" y="5096"/>
                  <a:pt x="15722" y="5096"/>
                </a:cubicBezTo>
                <a:cubicBezTo>
                  <a:pt x="15585" y="5231"/>
                  <a:pt x="15585" y="5501"/>
                  <a:pt x="15722" y="5636"/>
                </a:cubicBezTo>
                <a:cubicBezTo>
                  <a:pt x="15858" y="5636"/>
                  <a:pt x="15995" y="5771"/>
                  <a:pt x="15995" y="5771"/>
                </a:cubicBezTo>
                <a:cubicBezTo>
                  <a:pt x="16132" y="5771"/>
                  <a:pt x="16268" y="5636"/>
                  <a:pt x="16268" y="5636"/>
                </a:cubicBezTo>
                <a:cubicBezTo>
                  <a:pt x="17089" y="4961"/>
                  <a:pt x="17089" y="4961"/>
                  <a:pt x="17089" y="4961"/>
                </a:cubicBezTo>
                <a:cubicBezTo>
                  <a:pt x="17089" y="5096"/>
                  <a:pt x="17089" y="5231"/>
                  <a:pt x="17089" y="5366"/>
                </a:cubicBezTo>
                <a:close/>
                <a:moveTo>
                  <a:pt x="14491" y="7526"/>
                </a:moveTo>
                <a:cubicBezTo>
                  <a:pt x="14628" y="7391"/>
                  <a:pt x="14628" y="7256"/>
                  <a:pt x="14491" y="7121"/>
                </a:cubicBezTo>
                <a:cubicBezTo>
                  <a:pt x="14354" y="6986"/>
                  <a:pt x="14218" y="6986"/>
                  <a:pt x="14081" y="7121"/>
                </a:cubicBezTo>
                <a:cubicBezTo>
                  <a:pt x="13808" y="7391"/>
                  <a:pt x="13808" y="7391"/>
                  <a:pt x="13808" y="7391"/>
                </a:cubicBezTo>
                <a:cubicBezTo>
                  <a:pt x="13124" y="6851"/>
                  <a:pt x="12304" y="6581"/>
                  <a:pt x="11484" y="6581"/>
                </a:cubicBezTo>
                <a:cubicBezTo>
                  <a:pt x="10800" y="6716"/>
                  <a:pt x="10390" y="6986"/>
                  <a:pt x="9980" y="7391"/>
                </a:cubicBezTo>
                <a:cubicBezTo>
                  <a:pt x="9570" y="7931"/>
                  <a:pt x="9433" y="8471"/>
                  <a:pt x="9433" y="9146"/>
                </a:cubicBezTo>
                <a:cubicBezTo>
                  <a:pt x="9706" y="11306"/>
                  <a:pt x="9706" y="11306"/>
                  <a:pt x="9706" y="11306"/>
                </a:cubicBezTo>
                <a:cubicBezTo>
                  <a:pt x="6425" y="14546"/>
                  <a:pt x="6425" y="14546"/>
                  <a:pt x="6425" y="14546"/>
                </a:cubicBezTo>
                <a:cubicBezTo>
                  <a:pt x="5742" y="13601"/>
                  <a:pt x="5742" y="12116"/>
                  <a:pt x="6699" y="11306"/>
                </a:cubicBezTo>
                <a:cubicBezTo>
                  <a:pt x="6835" y="11171"/>
                  <a:pt x="6835" y="10901"/>
                  <a:pt x="6699" y="10766"/>
                </a:cubicBezTo>
                <a:cubicBezTo>
                  <a:pt x="6562" y="10631"/>
                  <a:pt x="6289" y="10631"/>
                  <a:pt x="6152" y="10766"/>
                </a:cubicBezTo>
                <a:cubicBezTo>
                  <a:pt x="5058" y="11981"/>
                  <a:pt x="4922" y="13736"/>
                  <a:pt x="5878" y="15086"/>
                </a:cubicBezTo>
                <a:cubicBezTo>
                  <a:pt x="5468" y="15491"/>
                  <a:pt x="5468" y="15491"/>
                  <a:pt x="5468" y="15491"/>
                </a:cubicBezTo>
                <a:cubicBezTo>
                  <a:pt x="5332" y="15626"/>
                  <a:pt x="5332" y="15896"/>
                  <a:pt x="5468" y="16031"/>
                </a:cubicBezTo>
                <a:cubicBezTo>
                  <a:pt x="5605" y="16031"/>
                  <a:pt x="5742" y="16031"/>
                  <a:pt x="5742" y="16031"/>
                </a:cubicBezTo>
                <a:cubicBezTo>
                  <a:pt x="5878" y="16031"/>
                  <a:pt x="6015" y="16031"/>
                  <a:pt x="6015" y="16031"/>
                </a:cubicBezTo>
                <a:cubicBezTo>
                  <a:pt x="6425" y="15626"/>
                  <a:pt x="6425" y="15626"/>
                  <a:pt x="6425" y="15626"/>
                </a:cubicBezTo>
                <a:cubicBezTo>
                  <a:pt x="7109" y="16031"/>
                  <a:pt x="7792" y="16301"/>
                  <a:pt x="8476" y="16301"/>
                </a:cubicBezTo>
                <a:cubicBezTo>
                  <a:pt x="8613" y="16301"/>
                  <a:pt x="8749" y="16301"/>
                  <a:pt x="8749" y="16301"/>
                </a:cubicBezTo>
                <a:cubicBezTo>
                  <a:pt x="9433" y="16166"/>
                  <a:pt x="9843" y="15896"/>
                  <a:pt x="10253" y="15491"/>
                </a:cubicBezTo>
                <a:cubicBezTo>
                  <a:pt x="10663" y="14951"/>
                  <a:pt x="10800" y="14411"/>
                  <a:pt x="10800" y="13736"/>
                </a:cubicBezTo>
                <a:cubicBezTo>
                  <a:pt x="10527" y="11576"/>
                  <a:pt x="10527" y="11576"/>
                  <a:pt x="10527" y="11576"/>
                </a:cubicBezTo>
                <a:cubicBezTo>
                  <a:pt x="13808" y="8336"/>
                  <a:pt x="13808" y="8336"/>
                  <a:pt x="13808" y="8336"/>
                </a:cubicBezTo>
                <a:cubicBezTo>
                  <a:pt x="14491" y="9281"/>
                  <a:pt x="14491" y="10766"/>
                  <a:pt x="13534" y="11711"/>
                </a:cubicBezTo>
                <a:cubicBezTo>
                  <a:pt x="13397" y="11846"/>
                  <a:pt x="13397" y="11981"/>
                  <a:pt x="13534" y="12116"/>
                </a:cubicBezTo>
                <a:cubicBezTo>
                  <a:pt x="13671" y="12251"/>
                  <a:pt x="13944" y="12251"/>
                  <a:pt x="14081" y="12116"/>
                </a:cubicBezTo>
                <a:cubicBezTo>
                  <a:pt x="15175" y="11036"/>
                  <a:pt x="15311" y="9146"/>
                  <a:pt x="14218" y="7796"/>
                </a:cubicBezTo>
                <a:lnTo>
                  <a:pt x="14491" y="7526"/>
                </a:lnTo>
                <a:close/>
                <a:moveTo>
                  <a:pt x="10116" y="13871"/>
                </a:moveTo>
                <a:cubicBezTo>
                  <a:pt x="10116" y="14276"/>
                  <a:pt x="9980" y="14681"/>
                  <a:pt x="9706" y="15086"/>
                </a:cubicBezTo>
                <a:cubicBezTo>
                  <a:pt x="9433" y="15356"/>
                  <a:pt x="9159" y="15491"/>
                  <a:pt x="8749" y="15491"/>
                </a:cubicBezTo>
                <a:cubicBezTo>
                  <a:pt x="8066" y="15626"/>
                  <a:pt x="7519" y="15356"/>
                  <a:pt x="6972" y="15086"/>
                </a:cubicBezTo>
                <a:cubicBezTo>
                  <a:pt x="9843" y="12251"/>
                  <a:pt x="9843" y="12251"/>
                  <a:pt x="9843" y="12251"/>
                </a:cubicBezTo>
                <a:lnTo>
                  <a:pt x="10116" y="13871"/>
                </a:lnTo>
                <a:close/>
                <a:moveTo>
                  <a:pt x="10116" y="9011"/>
                </a:moveTo>
                <a:cubicBezTo>
                  <a:pt x="10116" y="8606"/>
                  <a:pt x="10253" y="8201"/>
                  <a:pt x="10527" y="7931"/>
                </a:cubicBezTo>
                <a:cubicBezTo>
                  <a:pt x="10800" y="7526"/>
                  <a:pt x="11073" y="7391"/>
                  <a:pt x="11484" y="7391"/>
                </a:cubicBezTo>
                <a:cubicBezTo>
                  <a:pt x="12167" y="7256"/>
                  <a:pt x="12714" y="7526"/>
                  <a:pt x="13261" y="7796"/>
                </a:cubicBezTo>
                <a:cubicBezTo>
                  <a:pt x="10390" y="10631"/>
                  <a:pt x="10390" y="10631"/>
                  <a:pt x="10390" y="10631"/>
                </a:cubicBezTo>
                <a:lnTo>
                  <a:pt x="10116" y="901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84" name="Freeform 1125"/>
          <p:cNvSpPr/>
          <p:nvPr/>
        </p:nvSpPr>
        <p:spPr>
          <a:xfrm>
            <a:off x="11680825" y="9418776"/>
            <a:ext cx="1080964" cy="11031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21463" y="101"/>
                </a:moveTo>
                <a:cubicBezTo>
                  <a:pt x="21327" y="-34"/>
                  <a:pt x="21053" y="-34"/>
                  <a:pt x="20916" y="101"/>
                </a:cubicBezTo>
                <a:cubicBezTo>
                  <a:pt x="19549" y="1451"/>
                  <a:pt x="19549" y="1451"/>
                  <a:pt x="19549" y="1451"/>
                </a:cubicBezTo>
                <a:cubicBezTo>
                  <a:pt x="11073" y="1451"/>
                  <a:pt x="11073" y="1451"/>
                  <a:pt x="11073" y="1451"/>
                </a:cubicBezTo>
                <a:cubicBezTo>
                  <a:pt x="410" y="11981"/>
                  <a:pt x="410" y="11981"/>
                  <a:pt x="410" y="11981"/>
                </a:cubicBezTo>
                <a:cubicBezTo>
                  <a:pt x="137" y="12251"/>
                  <a:pt x="0" y="12656"/>
                  <a:pt x="0" y="12926"/>
                </a:cubicBezTo>
                <a:cubicBezTo>
                  <a:pt x="0" y="13331"/>
                  <a:pt x="137" y="13601"/>
                  <a:pt x="410" y="13871"/>
                </a:cubicBezTo>
                <a:cubicBezTo>
                  <a:pt x="7792" y="21161"/>
                  <a:pt x="7792" y="21161"/>
                  <a:pt x="7792" y="21161"/>
                </a:cubicBezTo>
                <a:cubicBezTo>
                  <a:pt x="8066" y="21431"/>
                  <a:pt x="8476" y="21566"/>
                  <a:pt x="8749" y="21566"/>
                </a:cubicBezTo>
                <a:cubicBezTo>
                  <a:pt x="9023" y="21566"/>
                  <a:pt x="9433" y="21431"/>
                  <a:pt x="9706" y="21161"/>
                </a:cubicBezTo>
                <a:cubicBezTo>
                  <a:pt x="20096" y="10631"/>
                  <a:pt x="20096" y="10631"/>
                  <a:pt x="20096" y="10631"/>
                </a:cubicBezTo>
                <a:cubicBezTo>
                  <a:pt x="20096" y="1856"/>
                  <a:pt x="20096" y="1856"/>
                  <a:pt x="20096" y="1856"/>
                </a:cubicBezTo>
                <a:cubicBezTo>
                  <a:pt x="21463" y="641"/>
                  <a:pt x="21463" y="641"/>
                  <a:pt x="21463" y="641"/>
                </a:cubicBezTo>
                <a:cubicBezTo>
                  <a:pt x="21600" y="506"/>
                  <a:pt x="21600" y="236"/>
                  <a:pt x="21463" y="101"/>
                </a:cubicBezTo>
                <a:close/>
                <a:moveTo>
                  <a:pt x="19276" y="10361"/>
                </a:moveTo>
                <a:cubicBezTo>
                  <a:pt x="9159" y="20621"/>
                  <a:pt x="9159" y="20621"/>
                  <a:pt x="9159" y="20621"/>
                </a:cubicBezTo>
                <a:cubicBezTo>
                  <a:pt x="8886" y="20891"/>
                  <a:pt x="8613" y="20891"/>
                  <a:pt x="8339" y="20621"/>
                </a:cubicBezTo>
                <a:cubicBezTo>
                  <a:pt x="957" y="13331"/>
                  <a:pt x="957" y="13331"/>
                  <a:pt x="957" y="13331"/>
                </a:cubicBezTo>
                <a:cubicBezTo>
                  <a:pt x="684" y="13061"/>
                  <a:pt x="684" y="12791"/>
                  <a:pt x="957" y="12521"/>
                </a:cubicBezTo>
                <a:cubicBezTo>
                  <a:pt x="11347" y="2126"/>
                  <a:pt x="11347" y="2126"/>
                  <a:pt x="11347" y="2126"/>
                </a:cubicBezTo>
                <a:cubicBezTo>
                  <a:pt x="18866" y="2126"/>
                  <a:pt x="18866" y="2126"/>
                  <a:pt x="18866" y="2126"/>
                </a:cubicBezTo>
                <a:cubicBezTo>
                  <a:pt x="17089" y="3881"/>
                  <a:pt x="17089" y="3881"/>
                  <a:pt x="17089" y="3881"/>
                </a:cubicBezTo>
                <a:cubicBezTo>
                  <a:pt x="16815" y="3611"/>
                  <a:pt x="16405" y="3611"/>
                  <a:pt x="15995" y="3611"/>
                </a:cubicBezTo>
                <a:cubicBezTo>
                  <a:pt x="15038" y="3611"/>
                  <a:pt x="14218" y="4421"/>
                  <a:pt x="14218" y="5366"/>
                </a:cubicBezTo>
                <a:cubicBezTo>
                  <a:pt x="14218" y="6311"/>
                  <a:pt x="15038" y="7121"/>
                  <a:pt x="15995" y="7121"/>
                </a:cubicBezTo>
                <a:cubicBezTo>
                  <a:pt x="17089" y="7121"/>
                  <a:pt x="17909" y="6311"/>
                  <a:pt x="17909" y="5366"/>
                </a:cubicBezTo>
                <a:cubicBezTo>
                  <a:pt x="17909" y="4961"/>
                  <a:pt x="17772" y="4691"/>
                  <a:pt x="17499" y="4421"/>
                </a:cubicBezTo>
                <a:cubicBezTo>
                  <a:pt x="19276" y="2666"/>
                  <a:pt x="19276" y="2666"/>
                  <a:pt x="19276" y="2666"/>
                </a:cubicBezTo>
                <a:lnTo>
                  <a:pt x="19276" y="10361"/>
                </a:lnTo>
                <a:close/>
                <a:moveTo>
                  <a:pt x="17089" y="5366"/>
                </a:moveTo>
                <a:cubicBezTo>
                  <a:pt x="17089" y="5906"/>
                  <a:pt x="16678" y="6446"/>
                  <a:pt x="15995" y="6446"/>
                </a:cubicBezTo>
                <a:cubicBezTo>
                  <a:pt x="15448" y="6446"/>
                  <a:pt x="14901" y="5906"/>
                  <a:pt x="14901" y="5366"/>
                </a:cubicBezTo>
                <a:cubicBezTo>
                  <a:pt x="14901" y="4826"/>
                  <a:pt x="15448" y="4286"/>
                  <a:pt x="15995" y="4286"/>
                </a:cubicBezTo>
                <a:cubicBezTo>
                  <a:pt x="16268" y="4286"/>
                  <a:pt x="16405" y="4286"/>
                  <a:pt x="16542" y="4421"/>
                </a:cubicBezTo>
                <a:cubicBezTo>
                  <a:pt x="15722" y="5096"/>
                  <a:pt x="15722" y="5096"/>
                  <a:pt x="15722" y="5096"/>
                </a:cubicBezTo>
                <a:cubicBezTo>
                  <a:pt x="15585" y="5231"/>
                  <a:pt x="15585" y="5501"/>
                  <a:pt x="15722" y="5636"/>
                </a:cubicBezTo>
                <a:cubicBezTo>
                  <a:pt x="15858" y="5636"/>
                  <a:pt x="15995" y="5771"/>
                  <a:pt x="15995" y="5771"/>
                </a:cubicBezTo>
                <a:cubicBezTo>
                  <a:pt x="16132" y="5771"/>
                  <a:pt x="16268" y="5636"/>
                  <a:pt x="16268" y="5636"/>
                </a:cubicBezTo>
                <a:cubicBezTo>
                  <a:pt x="17089" y="4961"/>
                  <a:pt x="17089" y="4961"/>
                  <a:pt x="17089" y="4961"/>
                </a:cubicBezTo>
                <a:cubicBezTo>
                  <a:pt x="17089" y="5096"/>
                  <a:pt x="17089" y="5231"/>
                  <a:pt x="17089" y="5366"/>
                </a:cubicBezTo>
                <a:close/>
                <a:moveTo>
                  <a:pt x="15175" y="11171"/>
                </a:moveTo>
                <a:cubicBezTo>
                  <a:pt x="11347" y="15086"/>
                  <a:pt x="11347" y="15086"/>
                  <a:pt x="11347" y="15086"/>
                </a:cubicBezTo>
                <a:cubicBezTo>
                  <a:pt x="11210" y="15221"/>
                  <a:pt x="11210" y="15356"/>
                  <a:pt x="11347" y="15491"/>
                </a:cubicBezTo>
                <a:cubicBezTo>
                  <a:pt x="11484" y="15626"/>
                  <a:pt x="11484" y="15626"/>
                  <a:pt x="11620" y="15626"/>
                </a:cubicBezTo>
                <a:cubicBezTo>
                  <a:pt x="11757" y="15626"/>
                  <a:pt x="11757" y="15626"/>
                  <a:pt x="11894" y="15491"/>
                </a:cubicBezTo>
                <a:cubicBezTo>
                  <a:pt x="15722" y="11711"/>
                  <a:pt x="15722" y="11711"/>
                  <a:pt x="15722" y="11711"/>
                </a:cubicBezTo>
                <a:cubicBezTo>
                  <a:pt x="15858" y="11576"/>
                  <a:pt x="15858" y="11306"/>
                  <a:pt x="15722" y="11171"/>
                </a:cubicBezTo>
                <a:cubicBezTo>
                  <a:pt x="15585" y="11036"/>
                  <a:pt x="15311" y="11036"/>
                  <a:pt x="15175" y="11171"/>
                </a:cubicBezTo>
                <a:close/>
                <a:moveTo>
                  <a:pt x="16542" y="9956"/>
                </a:moveTo>
                <a:cubicBezTo>
                  <a:pt x="16405" y="9956"/>
                  <a:pt x="16405" y="10091"/>
                  <a:pt x="16405" y="10226"/>
                </a:cubicBezTo>
                <a:cubicBezTo>
                  <a:pt x="16405" y="10361"/>
                  <a:pt x="16405" y="10361"/>
                  <a:pt x="16542" y="10496"/>
                </a:cubicBezTo>
                <a:cubicBezTo>
                  <a:pt x="16542" y="10496"/>
                  <a:pt x="16678" y="10631"/>
                  <a:pt x="16815" y="10631"/>
                </a:cubicBezTo>
                <a:cubicBezTo>
                  <a:pt x="16815" y="10631"/>
                  <a:pt x="16952" y="10496"/>
                  <a:pt x="17089" y="10496"/>
                </a:cubicBezTo>
                <a:cubicBezTo>
                  <a:pt x="17089" y="10361"/>
                  <a:pt x="17089" y="10361"/>
                  <a:pt x="17089" y="10226"/>
                </a:cubicBezTo>
                <a:cubicBezTo>
                  <a:pt x="17089" y="10091"/>
                  <a:pt x="17089" y="9956"/>
                  <a:pt x="17089" y="9956"/>
                </a:cubicBezTo>
                <a:cubicBezTo>
                  <a:pt x="16952" y="9821"/>
                  <a:pt x="16678" y="9821"/>
                  <a:pt x="16542" y="9956"/>
                </a:cubicBezTo>
                <a:close/>
                <a:moveTo>
                  <a:pt x="13397" y="6851"/>
                </a:moveTo>
                <a:cubicBezTo>
                  <a:pt x="13534" y="6716"/>
                  <a:pt x="13534" y="6581"/>
                  <a:pt x="13397" y="6446"/>
                </a:cubicBezTo>
                <a:cubicBezTo>
                  <a:pt x="13261" y="6311"/>
                  <a:pt x="12987" y="6311"/>
                  <a:pt x="12851" y="6446"/>
                </a:cubicBezTo>
                <a:cubicBezTo>
                  <a:pt x="9023" y="10226"/>
                  <a:pt x="9023" y="10226"/>
                  <a:pt x="9023" y="10226"/>
                </a:cubicBezTo>
                <a:cubicBezTo>
                  <a:pt x="8886" y="10361"/>
                  <a:pt x="8886" y="10631"/>
                  <a:pt x="9023" y="10766"/>
                </a:cubicBezTo>
                <a:cubicBezTo>
                  <a:pt x="9159" y="10766"/>
                  <a:pt x="9159" y="10766"/>
                  <a:pt x="9296" y="10766"/>
                </a:cubicBezTo>
                <a:cubicBezTo>
                  <a:pt x="9433" y="10766"/>
                  <a:pt x="9433" y="10766"/>
                  <a:pt x="9570" y="10766"/>
                </a:cubicBezTo>
                <a:lnTo>
                  <a:pt x="13397" y="6851"/>
                </a:lnTo>
                <a:close/>
                <a:moveTo>
                  <a:pt x="12167" y="11171"/>
                </a:moveTo>
                <a:cubicBezTo>
                  <a:pt x="12167" y="11306"/>
                  <a:pt x="12304" y="11306"/>
                  <a:pt x="12441" y="11306"/>
                </a:cubicBezTo>
                <a:cubicBezTo>
                  <a:pt x="12441" y="11306"/>
                  <a:pt x="12577" y="11306"/>
                  <a:pt x="12577" y="11171"/>
                </a:cubicBezTo>
                <a:cubicBezTo>
                  <a:pt x="15175" y="8741"/>
                  <a:pt x="15175" y="8741"/>
                  <a:pt x="15175" y="8741"/>
                </a:cubicBezTo>
                <a:cubicBezTo>
                  <a:pt x="15311" y="8606"/>
                  <a:pt x="15311" y="8336"/>
                  <a:pt x="15175" y="8201"/>
                </a:cubicBezTo>
                <a:cubicBezTo>
                  <a:pt x="15038" y="8066"/>
                  <a:pt x="14901" y="8066"/>
                  <a:pt x="14765" y="8201"/>
                </a:cubicBezTo>
                <a:cubicBezTo>
                  <a:pt x="12167" y="10766"/>
                  <a:pt x="12167" y="10766"/>
                  <a:pt x="12167" y="10766"/>
                </a:cubicBezTo>
                <a:cubicBezTo>
                  <a:pt x="12030" y="10901"/>
                  <a:pt x="12030" y="11036"/>
                  <a:pt x="12167" y="11171"/>
                </a:cubicBezTo>
                <a:close/>
                <a:moveTo>
                  <a:pt x="10116" y="12791"/>
                </a:moveTo>
                <a:cubicBezTo>
                  <a:pt x="9570" y="13331"/>
                  <a:pt x="9570" y="13331"/>
                  <a:pt x="9570" y="13331"/>
                </a:cubicBezTo>
                <a:cubicBezTo>
                  <a:pt x="9433" y="13466"/>
                  <a:pt x="9433" y="13601"/>
                  <a:pt x="9570" y="13736"/>
                </a:cubicBezTo>
                <a:cubicBezTo>
                  <a:pt x="9570" y="13871"/>
                  <a:pt x="9706" y="13871"/>
                  <a:pt x="9843" y="13871"/>
                </a:cubicBezTo>
                <a:cubicBezTo>
                  <a:pt x="9843" y="13871"/>
                  <a:pt x="9980" y="13871"/>
                  <a:pt x="10116" y="13736"/>
                </a:cubicBezTo>
                <a:cubicBezTo>
                  <a:pt x="10527" y="13331"/>
                  <a:pt x="10527" y="13331"/>
                  <a:pt x="10527" y="13331"/>
                </a:cubicBezTo>
                <a:cubicBezTo>
                  <a:pt x="10663" y="13061"/>
                  <a:pt x="10663" y="12926"/>
                  <a:pt x="10527" y="12791"/>
                </a:cubicBezTo>
                <a:cubicBezTo>
                  <a:pt x="10390" y="12656"/>
                  <a:pt x="10253" y="12656"/>
                  <a:pt x="10116" y="12791"/>
                </a:cubicBezTo>
                <a:close/>
                <a:moveTo>
                  <a:pt x="6152" y="10361"/>
                </a:moveTo>
                <a:cubicBezTo>
                  <a:pt x="6289" y="10361"/>
                  <a:pt x="6425" y="10226"/>
                  <a:pt x="6425" y="10226"/>
                </a:cubicBezTo>
                <a:cubicBezTo>
                  <a:pt x="10390" y="6446"/>
                  <a:pt x="10390" y="6446"/>
                  <a:pt x="10390" y="6446"/>
                </a:cubicBezTo>
                <a:cubicBezTo>
                  <a:pt x="10527" y="6311"/>
                  <a:pt x="10527" y="6041"/>
                  <a:pt x="10390" y="5906"/>
                </a:cubicBezTo>
                <a:cubicBezTo>
                  <a:pt x="10116" y="5771"/>
                  <a:pt x="9980" y="5771"/>
                  <a:pt x="9843" y="5906"/>
                </a:cubicBezTo>
                <a:cubicBezTo>
                  <a:pt x="5878" y="9686"/>
                  <a:pt x="5878" y="9686"/>
                  <a:pt x="5878" y="9686"/>
                </a:cubicBezTo>
                <a:cubicBezTo>
                  <a:pt x="5742" y="9821"/>
                  <a:pt x="5742" y="10091"/>
                  <a:pt x="5878" y="10226"/>
                </a:cubicBezTo>
                <a:cubicBezTo>
                  <a:pt x="6015" y="10226"/>
                  <a:pt x="6152" y="10361"/>
                  <a:pt x="6152" y="10361"/>
                </a:cubicBezTo>
                <a:close/>
                <a:moveTo>
                  <a:pt x="11347" y="5231"/>
                </a:moveTo>
                <a:cubicBezTo>
                  <a:pt x="11484" y="5231"/>
                  <a:pt x="11484" y="5231"/>
                  <a:pt x="11620" y="5096"/>
                </a:cubicBezTo>
                <a:cubicBezTo>
                  <a:pt x="11620" y="5096"/>
                  <a:pt x="11757" y="4961"/>
                  <a:pt x="11757" y="4826"/>
                </a:cubicBezTo>
                <a:cubicBezTo>
                  <a:pt x="11757" y="4826"/>
                  <a:pt x="11620" y="4691"/>
                  <a:pt x="11620" y="4556"/>
                </a:cubicBezTo>
                <a:cubicBezTo>
                  <a:pt x="11484" y="4421"/>
                  <a:pt x="11210" y="4421"/>
                  <a:pt x="11073" y="4556"/>
                </a:cubicBezTo>
                <a:cubicBezTo>
                  <a:pt x="11073" y="4691"/>
                  <a:pt x="10937" y="4826"/>
                  <a:pt x="10937" y="4826"/>
                </a:cubicBezTo>
                <a:cubicBezTo>
                  <a:pt x="10937" y="4961"/>
                  <a:pt x="11073" y="5096"/>
                  <a:pt x="11073" y="5096"/>
                </a:cubicBezTo>
                <a:cubicBezTo>
                  <a:pt x="11210" y="5231"/>
                  <a:pt x="11210" y="5231"/>
                  <a:pt x="11347" y="5231"/>
                </a:cubicBezTo>
                <a:close/>
                <a:moveTo>
                  <a:pt x="8066" y="11171"/>
                </a:moveTo>
                <a:cubicBezTo>
                  <a:pt x="7929" y="11306"/>
                  <a:pt x="7929" y="11441"/>
                  <a:pt x="7929" y="11441"/>
                </a:cubicBezTo>
                <a:cubicBezTo>
                  <a:pt x="7929" y="11576"/>
                  <a:pt x="7929" y="11711"/>
                  <a:pt x="8066" y="11711"/>
                </a:cubicBezTo>
                <a:cubicBezTo>
                  <a:pt x="8066" y="11846"/>
                  <a:pt x="8203" y="11846"/>
                  <a:pt x="8203" y="11846"/>
                </a:cubicBezTo>
                <a:cubicBezTo>
                  <a:pt x="8339" y="11846"/>
                  <a:pt x="8476" y="11846"/>
                  <a:pt x="8476" y="11711"/>
                </a:cubicBezTo>
                <a:cubicBezTo>
                  <a:pt x="8613" y="11711"/>
                  <a:pt x="8613" y="11576"/>
                  <a:pt x="8613" y="11441"/>
                </a:cubicBezTo>
                <a:cubicBezTo>
                  <a:pt x="8613" y="11441"/>
                  <a:pt x="8613" y="11306"/>
                  <a:pt x="8476" y="11171"/>
                </a:cubicBezTo>
                <a:cubicBezTo>
                  <a:pt x="8339" y="11036"/>
                  <a:pt x="8203" y="11036"/>
                  <a:pt x="8066" y="11171"/>
                </a:cubicBezTo>
                <a:close/>
                <a:moveTo>
                  <a:pt x="11620" y="12251"/>
                </a:moveTo>
                <a:cubicBezTo>
                  <a:pt x="11620" y="12116"/>
                  <a:pt x="11757" y="12116"/>
                  <a:pt x="11757" y="11981"/>
                </a:cubicBezTo>
                <a:cubicBezTo>
                  <a:pt x="11757" y="11846"/>
                  <a:pt x="11620" y="11846"/>
                  <a:pt x="11620" y="11711"/>
                </a:cubicBezTo>
                <a:cubicBezTo>
                  <a:pt x="11484" y="11576"/>
                  <a:pt x="11210" y="11576"/>
                  <a:pt x="11073" y="11711"/>
                </a:cubicBezTo>
                <a:cubicBezTo>
                  <a:pt x="11073" y="11846"/>
                  <a:pt x="10937" y="11846"/>
                  <a:pt x="10937" y="11981"/>
                </a:cubicBezTo>
                <a:cubicBezTo>
                  <a:pt x="10937" y="12116"/>
                  <a:pt x="11073" y="12116"/>
                  <a:pt x="11073" y="12251"/>
                </a:cubicBezTo>
                <a:cubicBezTo>
                  <a:pt x="11210" y="12251"/>
                  <a:pt x="11210" y="12386"/>
                  <a:pt x="11347" y="12386"/>
                </a:cubicBezTo>
                <a:cubicBezTo>
                  <a:pt x="11484" y="12386"/>
                  <a:pt x="11484" y="12251"/>
                  <a:pt x="11620" y="12251"/>
                </a:cubicBezTo>
                <a:close/>
                <a:moveTo>
                  <a:pt x="8749" y="17111"/>
                </a:moveTo>
                <a:cubicBezTo>
                  <a:pt x="9023" y="16841"/>
                  <a:pt x="9159" y="16436"/>
                  <a:pt x="9159" y="16031"/>
                </a:cubicBezTo>
                <a:cubicBezTo>
                  <a:pt x="9023" y="15626"/>
                  <a:pt x="8886" y="15356"/>
                  <a:pt x="8613" y="15086"/>
                </a:cubicBezTo>
                <a:cubicBezTo>
                  <a:pt x="8339" y="14816"/>
                  <a:pt x="7929" y="14816"/>
                  <a:pt x="7656" y="14816"/>
                </a:cubicBezTo>
                <a:cubicBezTo>
                  <a:pt x="6562" y="14951"/>
                  <a:pt x="6562" y="14951"/>
                  <a:pt x="6562" y="14951"/>
                </a:cubicBezTo>
                <a:cubicBezTo>
                  <a:pt x="5195" y="13601"/>
                  <a:pt x="5195" y="13601"/>
                  <a:pt x="5195" y="13601"/>
                </a:cubicBezTo>
                <a:cubicBezTo>
                  <a:pt x="5605" y="13331"/>
                  <a:pt x="6152" y="13466"/>
                  <a:pt x="6425" y="13736"/>
                </a:cubicBezTo>
                <a:cubicBezTo>
                  <a:pt x="6562" y="13871"/>
                  <a:pt x="6835" y="13871"/>
                  <a:pt x="6972" y="13736"/>
                </a:cubicBezTo>
                <a:cubicBezTo>
                  <a:pt x="7109" y="13601"/>
                  <a:pt x="7109" y="13466"/>
                  <a:pt x="6972" y="13331"/>
                </a:cubicBezTo>
                <a:cubicBezTo>
                  <a:pt x="6289" y="12656"/>
                  <a:pt x="5332" y="12521"/>
                  <a:pt x="4648" y="13061"/>
                </a:cubicBezTo>
                <a:cubicBezTo>
                  <a:pt x="4375" y="12791"/>
                  <a:pt x="4375" y="12791"/>
                  <a:pt x="4375" y="12791"/>
                </a:cubicBezTo>
                <a:cubicBezTo>
                  <a:pt x="4238" y="12656"/>
                  <a:pt x="3965" y="12656"/>
                  <a:pt x="3828" y="12791"/>
                </a:cubicBezTo>
                <a:cubicBezTo>
                  <a:pt x="3691" y="12926"/>
                  <a:pt x="3691" y="13061"/>
                  <a:pt x="3828" y="13331"/>
                </a:cubicBezTo>
                <a:cubicBezTo>
                  <a:pt x="4101" y="13601"/>
                  <a:pt x="4101" y="13601"/>
                  <a:pt x="4101" y="13601"/>
                </a:cubicBezTo>
                <a:cubicBezTo>
                  <a:pt x="3965" y="13871"/>
                  <a:pt x="3828" y="14276"/>
                  <a:pt x="3828" y="14681"/>
                </a:cubicBezTo>
                <a:cubicBezTo>
                  <a:pt x="3828" y="15086"/>
                  <a:pt x="4101" y="15356"/>
                  <a:pt x="4375" y="15491"/>
                </a:cubicBezTo>
                <a:cubicBezTo>
                  <a:pt x="4648" y="15761"/>
                  <a:pt x="4922" y="15896"/>
                  <a:pt x="5332" y="15896"/>
                </a:cubicBezTo>
                <a:cubicBezTo>
                  <a:pt x="6289" y="15761"/>
                  <a:pt x="6289" y="15761"/>
                  <a:pt x="6289" y="15761"/>
                </a:cubicBezTo>
                <a:cubicBezTo>
                  <a:pt x="7792" y="17111"/>
                  <a:pt x="7792" y="17111"/>
                  <a:pt x="7792" y="17111"/>
                </a:cubicBezTo>
                <a:cubicBezTo>
                  <a:pt x="7382" y="17246"/>
                  <a:pt x="6835" y="17246"/>
                  <a:pt x="6562" y="16841"/>
                </a:cubicBezTo>
                <a:cubicBezTo>
                  <a:pt x="6425" y="16706"/>
                  <a:pt x="6152" y="16706"/>
                  <a:pt x="6015" y="16841"/>
                </a:cubicBezTo>
                <a:cubicBezTo>
                  <a:pt x="5878" y="16976"/>
                  <a:pt x="5878" y="17246"/>
                  <a:pt x="6015" y="17381"/>
                </a:cubicBezTo>
                <a:cubicBezTo>
                  <a:pt x="6289" y="17786"/>
                  <a:pt x="6835" y="17921"/>
                  <a:pt x="7246" y="17921"/>
                </a:cubicBezTo>
                <a:cubicBezTo>
                  <a:pt x="7656" y="17921"/>
                  <a:pt x="7929" y="17786"/>
                  <a:pt x="8339" y="17651"/>
                </a:cubicBezTo>
                <a:cubicBezTo>
                  <a:pt x="8476" y="17786"/>
                  <a:pt x="8476" y="17786"/>
                  <a:pt x="8476" y="17786"/>
                </a:cubicBezTo>
                <a:cubicBezTo>
                  <a:pt x="8613" y="17921"/>
                  <a:pt x="8749" y="17921"/>
                  <a:pt x="8749" y="17921"/>
                </a:cubicBezTo>
                <a:cubicBezTo>
                  <a:pt x="8886" y="17921"/>
                  <a:pt x="9023" y="17921"/>
                  <a:pt x="9023" y="17786"/>
                </a:cubicBezTo>
                <a:cubicBezTo>
                  <a:pt x="9159" y="17651"/>
                  <a:pt x="9159" y="17516"/>
                  <a:pt x="9023" y="17381"/>
                </a:cubicBezTo>
                <a:lnTo>
                  <a:pt x="8749" y="17111"/>
                </a:lnTo>
                <a:close/>
                <a:moveTo>
                  <a:pt x="5195" y="15086"/>
                </a:moveTo>
                <a:cubicBezTo>
                  <a:pt x="5058" y="15086"/>
                  <a:pt x="4922" y="15086"/>
                  <a:pt x="4785" y="14951"/>
                </a:cubicBezTo>
                <a:cubicBezTo>
                  <a:pt x="4648" y="14951"/>
                  <a:pt x="4648" y="14816"/>
                  <a:pt x="4648" y="14681"/>
                </a:cubicBezTo>
                <a:cubicBezTo>
                  <a:pt x="4511" y="14411"/>
                  <a:pt x="4648" y="14276"/>
                  <a:pt x="4648" y="14141"/>
                </a:cubicBezTo>
                <a:cubicBezTo>
                  <a:pt x="5742" y="15086"/>
                  <a:pt x="5742" y="15086"/>
                  <a:pt x="5742" y="15086"/>
                </a:cubicBezTo>
                <a:lnTo>
                  <a:pt x="5195" y="15086"/>
                </a:lnTo>
                <a:close/>
                <a:moveTo>
                  <a:pt x="7792" y="15491"/>
                </a:moveTo>
                <a:cubicBezTo>
                  <a:pt x="7929" y="15491"/>
                  <a:pt x="8066" y="15626"/>
                  <a:pt x="8203" y="15626"/>
                </a:cubicBezTo>
                <a:cubicBezTo>
                  <a:pt x="8339" y="15761"/>
                  <a:pt x="8339" y="15896"/>
                  <a:pt x="8339" y="16031"/>
                </a:cubicBezTo>
                <a:cubicBezTo>
                  <a:pt x="8339" y="16166"/>
                  <a:pt x="8339" y="16436"/>
                  <a:pt x="8203" y="16571"/>
                </a:cubicBezTo>
                <a:cubicBezTo>
                  <a:pt x="7246" y="15626"/>
                  <a:pt x="7246" y="15626"/>
                  <a:pt x="7246" y="15626"/>
                </a:cubicBezTo>
                <a:lnTo>
                  <a:pt x="7792" y="1549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85" name="Freeform 1126"/>
          <p:cNvSpPr/>
          <p:nvPr/>
        </p:nvSpPr>
        <p:spPr>
          <a:xfrm>
            <a:off x="11680825" y="10663376"/>
            <a:ext cx="1080964" cy="11031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21463" y="101"/>
                </a:moveTo>
                <a:cubicBezTo>
                  <a:pt x="21327" y="-34"/>
                  <a:pt x="21053" y="-34"/>
                  <a:pt x="20916" y="101"/>
                </a:cubicBezTo>
                <a:cubicBezTo>
                  <a:pt x="19549" y="1451"/>
                  <a:pt x="19549" y="1451"/>
                  <a:pt x="19549" y="1451"/>
                </a:cubicBezTo>
                <a:cubicBezTo>
                  <a:pt x="11073" y="1451"/>
                  <a:pt x="11073" y="1451"/>
                  <a:pt x="11073" y="1451"/>
                </a:cubicBezTo>
                <a:cubicBezTo>
                  <a:pt x="410" y="11981"/>
                  <a:pt x="410" y="11981"/>
                  <a:pt x="410" y="11981"/>
                </a:cubicBezTo>
                <a:cubicBezTo>
                  <a:pt x="137" y="12251"/>
                  <a:pt x="0" y="12656"/>
                  <a:pt x="0" y="12926"/>
                </a:cubicBezTo>
                <a:cubicBezTo>
                  <a:pt x="0" y="13331"/>
                  <a:pt x="137" y="13601"/>
                  <a:pt x="410" y="13871"/>
                </a:cubicBezTo>
                <a:cubicBezTo>
                  <a:pt x="7792" y="21161"/>
                  <a:pt x="7792" y="21161"/>
                  <a:pt x="7792" y="21161"/>
                </a:cubicBezTo>
                <a:cubicBezTo>
                  <a:pt x="8066" y="21431"/>
                  <a:pt x="8476" y="21566"/>
                  <a:pt x="8749" y="21566"/>
                </a:cubicBezTo>
                <a:cubicBezTo>
                  <a:pt x="9023" y="21566"/>
                  <a:pt x="9433" y="21431"/>
                  <a:pt x="9706" y="21161"/>
                </a:cubicBezTo>
                <a:cubicBezTo>
                  <a:pt x="20096" y="10631"/>
                  <a:pt x="20096" y="10631"/>
                  <a:pt x="20096" y="10631"/>
                </a:cubicBezTo>
                <a:cubicBezTo>
                  <a:pt x="20096" y="1856"/>
                  <a:pt x="20096" y="1856"/>
                  <a:pt x="20096" y="1856"/>
                </a:cubicBezTo>
                <a:cubicBezTo>
                  <a:pt x="21463" y="641"/>
                  <a:pt x="21463" y="641"/>
                  <a:pt x="21463" y="641"/>
                </a:cubicBezTo>
                <a:cubicBezTo>
                  <a:pt x="21600" y="506"/>
                  <a:pt x="21600" y="236"/>
                  <a:pt x="21463" y="101"/>
                </a:cubicBezTo>
                <a:close/>
                <a:moveTo>
                  <a:pt x="19276" y="10361"/>
                </a:moveTo>
                <a:cubicBezTo>
                  <a:pt x="9159" y="20621"/>
                  <a:pt x="9159" y="20621"/>
                  <a:pt x="9159" y="20621"/>
                </a:cubicBezTo>
                <a:cubicBezTo>
                  <a:pt x="8886" y="20891"/>
                  <a:pt x="8613" y="20891"/>
                  <a:pt x="8339" y="20621"/>
                </a:cubicBezTo>
                <a:cubicBezTo>
                  <a:pt x="957" y="13331"/>
                  <a:pt x="957" y="13331"/>
                  <a:pt x="957" y="13331"/>
                </a:cubicBezTo>
                <a:cubicBezTo>
                  <a:pt x="684" y="13061"/>
                  <a:pt x="684" y="12791"/>
                  <a:pt x="957" y="12521"/>
                </a:cubicBezTo>
                <a:cubicBezTo>
                  <a:pt x="11347" y="2126"/>
                  <a:pt x="11347" y="2126"/>
                  <a:pt x="11347" y="2126"/>
                </a:cubicBezTo>
                <a:cubicBezTo>
                  <a:pt x="18866" y="2126"/>
                  <a:pt x="18866" y="2126"/>
                  <a:pt x="18866" y="2126"/>
                </a:cubicBezTo>
                <a:cubicBezTo>
                  <a:pt x="17089" y="3881"/>
                  <a:pt x="17089" y="3881"/>
                  <a:pt x="17089" y="3881"/>
                </a:cubicBezTo>
                <a:cubicBezTo>
                  <a:pt x="16815" y="3611"/>
                  <a:pt x="16405" y="3611"/>
                  <a:pt x="15995" y="3611"/>
                </a:cubicBezTo>
                <a:cubicBezTo>
                  <a:pt x="15038" y="3611"/>
                  <a:pt x="14218" y="4421"/>
                  <a:pt x="14218" y="5366"/>
                </a:cubicBezTo>
                <a:cubicBezTo>
                  <a:pt x="14218" y="6311"/>
                  <a:pt x="15038" y="7121"/>
                  <a:pt x="15995" y="7121"/>
                </a:cubicBezTo>
                <a:cubicBezTo>
                  <a:pt x="17089" y="7121"/>
                  <a:pt x="17909" y="6311"/>
                  <a:pt x="17909" y="5366"/>
                </a:cubicBezTo>
                <a:cubicBezTo>
                  <a:pt x="17909" y="4961"/>
                  <a:pt x="17772" y="4691"/>
                  <a:pt x="17499" y="4421"/>
                </a:cubicBezTo>
                <a:cubicBezTo>
                  <a:pt x="19276" y="2666"/>
                  <a:pt x="19276" y="2666"/>
                  <a:pt x="19276" y="2666"/>
                </a:cubicBezTo>
                <a:lnTo>
                  <a:pt x="19276" y="10361"/>
                </a:lnTo>
                <a:close/>
                <a:moveTo>
                  <a:pt x="17089" y="5366"/>
                </a:moveTo>
                <a:cubicBezTo>
                  <a:pt x="17089" y="5906"/>
                  <a:pt x="16678" y="6446"/>
                  <a:pt x="15995" y="6446"/>
                </a:cubicBezTo>
                <a:cubicBezTo>
                  <a:pt x="15448" y="6446"/>
                  <a:pt x="14901" y="5906"/>
                  <a:pt x="14901" y="5366"/>
                </a:cubicBezTo>
                <a:cubicBezTo>
                  <a:pt x="14901" y="4826"/>
                  <a:pt x="15448" y="4286"/>
                  <a:pt x="15995" y="4286"/>
                </a:cubicBezTo>
                <a:cubicBezTo>
                  <a:pt x="16268" y="4286"/>
                  <a:pt x="16405" y="4286"/>
                  <a:pt x="16542" y="4421"/>
                </a:cubicBezTo>
                <a:cubicBezTo>
                  <a:pt x="15722" y="5096"/>
                  <a:pt x="15722" y="5096"/>
                  <a:pt x="15722" y="5096"/>
                </a:cubicBezTo>
                <a:cubicBezTo>
                  <a:pt x="15585" y="5231"/>
                  <a:pt x="15585" y="5501"/>
                  <a:pt x="15722" y="5636"/>
                </a:cubicBezTo>
                <a:cubicBezTo>
                  <a:pt x="15858" y="5636"/>
                  <a:pt x="15995" y="5771"/>
                  <a:pt x="15995" y="5771"/>
                </a:cubicBezTo>
                <a:cubicBezTo>
                  <a:pt x="16132" y="5771"/>
                  <a:pt x="16268" y="5636"/>
                  <a:pt x="16268" y="5636"/>
                </a:cubicBezTo>
                <a:cubicBezTo>
                  <a:pt x="17089" y="4961"/>
                  <a:pt x="17089" y="4961"/>
                  <a:pt x="17089" y="4961"/>
                </a:cubicBezTo>
                <a:cubicBezTo>
                  <a:pt x="17089" y="5096"/>
                  <a:pt x="17089" y="5231"/>
                  <a:pt x="17089" y="5366"/>
                </a:cubicBezTo>
                <a:close/>
                <a:moveTo>
                  <a:pt x="12167" y="14141"/>
                </a:moveTo>
                <a:cubicBezTo>
                  <a:pt x="8339" y="18056"/>
                  <a:pt x="8339" y="18056"/>
                  <a:pt x="8339" y="18056"/>
                </a:cubicBezTo>
                <a:cubicBezTo>
                  <a:pt x="8203" y="18191"/>
                  <a:pt x="8203" y="18326"/>
                  <a:pt x="8339" y="18461"/>
                </a:cubicBezTo>
                <a:cubicBezTo>
                  <a:pt x="8476" y="18596"/>
                  <a:pt x="8476" y="18596"/>
                  <a:pt x="8613" y="18596"/>
                </a:cubicBezTo>
                <a:cubicBezTo>
                  <a:pt x="8749" y="18596"/>
                  <a:pt x="8749" y="18596"/>
                  <a:pt x="8886" y="18461"/>
                </a:cubicBezTo>
                <a:cubicBezTo>
                  <a:pt x="12714" y="14681"/>
                  <a:pt x="12714" y="14681"/>
                  <a:pt x="12714" y="14681"/>
                </a:cubicBezTo>
                <a:cubicBezTo>
                  <a:pt x="12851" y="14546"/>
                  <a:pt x="12851" y="14276"/>
                  <a:pt x="12714" y="14141"/>
                </a:cubicBezTo>
                <a:cubicBezTo>
                  <a:pt x="12577" y="14006"/>
                  <a:pt x="12441" y="14006"/>
                  <a:pt x="12167" y="14141"/>
                </a:cubicBezTo>
                <a:close/>
                <a:moveTo>
                  <a:pt x="13534" y="12926"/>
                </a:moveTo>
                <a:cubicBezTo>
                  <a:pt x="13397" y="12926"/>
                  <a:pt x="13397" y="13061"/>
                  <a:pt x="13397" y="13196"/>
                </a:cubicBezTo>
                <a:cubicBezTo>
                  <a:pt x="13397" y="13196"/>
                  <a:pt x="13397" y="13331"/>
                  <a:pt x="13534" y="13466"/>
                </a:cubicBezTo>
                <a:cubicBezTo>
                  <a:pt x="13534" y="13466"/>
                  <a:pt x="13671" y="13466"/>
                  <a:pt x="13808" y="13466"/>
                </a:cubicBezTo>
                <a:cubicBezTo>
                  <a:pt x="13944" y="13466"/>
                  <a:pt x="13944" y="13466"/>
                  <a:pt x="14081" y="13466"/>
                </a:cubicBezTo>
                <a:cubicBezTo>
                  <a:pt x="14081" y="13331"/>
                  <a:pt x="14081" y="13196"/>
                  <a:pt x="14081" y="13196"/>
                </a:cubicBezTo>
                <a:cubicBezTo>
                  <a:pt x="14081" y="13061"/>
                  <a:pt x="14081" y="12926"/>
                  <a:pt x="14081" y="12926"/>
                </a:cubicBezTo>
                <a:cubicBezTo>
                  <a:pt x="13944" y="12791"/>
                  <a:pt x="13671" y="12791"/>
                  <a:pt x="13534" y="12926"/>
                </a:cubicBezTo>
                <a:close/>
                <a:moveTo>
                  <a:pt x="10390" y="9821"/>
                </a:moveTo>
                <a:cubicBezTo>
                  <a:pt x="10527" y="9686"/>
                  <a:pt x="10527" y="9416"/>
                  <a:pt x="10390" y="9281"/>
                </a:cubicBezTo>
                <a:cubicBezTo>
                  <a:pt x="10253" y="9146"/>
                  <a:pt x="10116" y="9146"/>
                  <a:pt x="9980" y="9281"/>
                </a:cubicBezTo>
                <a:cubicBezTo>
                  <a:pt x="6015" y="13196"/>
                  <a:pt x="6015" y="13196"/>
                  <a:pt x="6015" y="13196"/>
                </a:cubicBezTo>
                <a:cubicBezTo>
                  <a:pt x="5878" y="13331"/>
                  <a:pt x="5878" y="13466"/>
                  <a:pt x="6015" y="13736"/>
                </a:cubicBezTo>
                <a:cubicBezTo>
                  <a:pt x="6152" y="13736"/>
                  <a:pt x="6152" y="13736"/>
                  <a:pt x="6289" y="13736"/>
                </a:cubicBezTo>
                <a:cubicBezTo>
                  <a:pt x="6425" y="13736"/>
                  <a:pt x="6425" y="13736"/>
                  <a:pt x="6562" y="13736"/>
                </a:cubicBezTo>
                <a:lnTo>
                  <a:pt x="10390" y="9821"/>
                </a:lnTo>
                <a:close/>
                <a:moveTo>
                  <a:pt x="9159" y="14141"/>
                </a:moveTo>
                <a:cubicBezTo>
                  <a:pt x="9159" y="14276"/>
                  <a:pt x="9296" y="14276"/>
                  <a:pt x="9433" y="14276"/>
                </a:cubicBezTo>
                <a:cubicBezTo>
                  <a:pt x="9433" y="14276"/>
                  <a:pt x="9570" y="14276"/>
                  <a:pt x="9706" y="14141"/>
                </a:cubicBezTo>
                <a:cubicBezTo>
                  <a:pt x="12167" y="11576"/>
                  <a:pt x="12167" y="11576"/>
                  <a:pt x="12167" y="11576"/>
                </a:cubicBezTo>
                <a:cubicBezTo>
                  <a:pt x="12441" y="11441"/>
                  <a:pt x="12441" y="11306"/>
                  <a:pt x="12167" y="11171"/>
                </a:cubicBezTo>
                <a:cubicBezTo>
                  <a:pt x="12030" y="11036"/>
                  <a:pt x="11894" y="11036"/>
                  <a:pt x="11757" y="11171"/>
                </a:cubicBezTo>
                <a:cubicBezTo>
                  <a:pt x="9159" y="13736"/>
                  <a:pt x="9159" y="13736"/>
                  <a:pt x="9159" y="13736"/>
                </a:cubicBezTo>
                <a:cubicBezTo>
                  <a:pt x="9023" y="13871"/>
                  <a:pt x="9023" y="14006"/>
                  <a:pt x="9159" y="14141"/>
                </a:cubicBezTo>
                <a:close/>
                <a:moveTo>
                  <a:pt x="7109" y="15761"/>
                </a:moveTo>
                <a:cubicBezTo>
                  <a:pt x="6562" y="16166"/>
                  <a:pt x="6562" y="16166"/>
                  <a:pt x="6562" y="16166"/>
                </a:cubicBezTo>
                <a:cubicBezTo>
                  <a:pt x="6425" y="16301"/>
                  <a:pt x="6425" y="16571"/>
                  <a:pt x="6562" y="16706"/>
                </a:cubicBezTo>
                <a:cubicBezTo>
                  <a:pt x="6699" y="16841"/>
                  <a:pt x="6699" y="16841"/>
                  <a:pt x="6835" y="16841"/>
                </a:cubicBezTo>
                <a:cubicBezTo>
                  <a:pt x="6972" y="16841"/>
                  <a:pt x="6972" y="16841"/>
                  <a:pt x="7109" y="16706"/>
                </a:cubicBezTo>
                <a:cubicBezTo>
                  <a:pt x="7656" y="16166"/>
                  <a:pt x="7656" y="16166"/>
                  <a:pt x="7656" y="16166"/>
                </a:cubicBezTo>
                <a:cubicBezTo>
                  <a:pt x="7792" y="16031"/>
                  <a:pt x="7792" y="15896"/>
                  <a:pt x="7656" y="15761"/>
                </a:cubicBezTo>
                <a:cubicBezTo>
                  <a:pt x="7382" y="15626"/>
                  <a:pt x="7246" y="15626"/>
                  <a:pt x="7109" y="15761"/>
                </a:cubicBezTo>
                <a:close/>
                <a:moveTo>
                  <a:pt x="7382" y="8876"/>
                </a:moveTo>
                <a:cubicBezTo>
                  <a:pt x="7246" y="8741"/>
                  <a:pt x="6972" y="8741"/>
                  <a:pt x="6835" y="8876"/>
                </a:cubicBezTo>
                <a:cubicBezTo>
                  <a:pt x="3008" y="12656"/>
                  <a:pt x="3008" y="12656"/>
                  <a:pt x="3008" y="12656"/>
                </a:cubicBezTo>
                <a:cubicBezTo>
                  <a:pt x="2871" y="12791"/>
                  <a:pt x="2871" y="13061"/>
                  <a:pt x="3008" y="13196"/>
                </a:cubicBezTo>
                <a:cubicBezTo>
                  <a:pt x="3008" y="13196"/>
                  <a:pt x="3144" y="13331"/>
                  <a:pt x="3144" y="13331"/>
                </a:cubicBezTo>
                <a:cubicBezTo>
                  <a:pt x="3281" y="13331"/>
                  <a:pt x="3418" y="13196"/>
                  <a:pt x="3418" y="13196"/>
                </a:cubicBezTo>
                <a:cubicBezTo>
                  <a:pt x="7382" y="9281"/>
                  <a:pt x="7382" y="9281"/>
                  <a:pt x="7382" y="9281"/>
                </a:cubicBezTo>
                <a:cubicBezTo>
                  <a:pt x="7519" y="9146"/>
                  <a:pt x="7519" y="9011"/>
                  <a:pt x="7382" y="8876"/>
                </a:cubicBezTo>
                <a:close/>
                <a:moveTo>
                  <a:pt x="8339" y="8201"/>
                </a:moveTo>
                <a:cubicBezTo>
                  <a:pt x="8476" y="8201"/>
                  <a:pt x="8613" y="8201"/>
                  <a:pt x="8613" y="8066"/>
                </a:cubicBezTo>
                <a:cubicBezTo>
                  <a:pt x="8749" y="8066"/>
                  <a:pt x="8749" y="7931"/>
                  <a:pt x="8749" y="7796"/>
                </a:cubicBezTo>
                <a:cubicBezTo>
                  <a:pt x="8749" y="7661"/>
                  <a:pt x="8749" y="7661"/>
                  <a:pt x="8613" y="7526"/>
                </a:cubicBezTo>
                <a:cubicBezTo>
                  <a:pt x="8476" y="7391"/>
                  <a:pt x="8203" y="7391"/>
                  <a:pt x="8066" y="7526"/>
                </a:cubicBezTo>
                <a:cubicBezTo>
                  <a:pt x="8066" y="7661"/>
                  <a:pt x="8066" y="7661"/>
                  <a:pt x="8066" y="7796"/>
                </a:cubicBezTo>
                <a:cubicBezTo>
                  <a:pt x="8066" y="7931"/>
                  <a:pt x="8066" y="8066"/>
                  <a:pt x="8066" y="8066"/>
                </a:cubicBezTo>
                <a:cubicBezTo>
                  <a:pt x="8203" y="8201"/>
                  <a:pt x="8203" y="8201"/>
                  <a:pt x="8339" y="8201"/>
                </a:cubicBezTo>
                <a:close/>
                <a:moveTo>
                  <a:pt x="5058" y="14141"/>
                </a:moveTo>
                <a:cubicBezTo>
                  <a:pt x="4922" y="14276"/>
                  <a:pt x="4922" y="14276"/>
                  <a:pt x="4922" y="14411"/>
                </a:cubicBezTo>
                <a:cubicBezTo>
                  <a:pt x="4922" y="14546"/>
                  <a:pt x="4922" y="14681"/>
                  <a:pt x="5058" y="14681"/>
                </a:cubicBezTo>
                <a:cubicBezTo>
                  <a:pt x="5058" y="14816"/>
                  <a:pt x="5195" y="14816"/>
                  <a:pt x="5332" y="14816"/>
                </a:cubicBezTo>
                <a:cubicBezTo>
                  <a:pt x="5332" y="14816"/>
                  <a:pt x="5468" y="14816"/>
                  <a:pt x="5468" y="14681"/>
                </a:cubicBezTo>
                <a:cubicBezTo>
                  <a:pt x="5605" y="14681"/>
                  <a:pt x="5605" y="14546"/>
                  <a:pt x="5605" y="14411"/>
                </a:cubicBezTo>
                <a:cubicBezTo>
                  <a:pt x="5605" y="14276"/>
                  <a:pt x="5605" y="14276"/>
                  <a:pt x="5468" y="14141"/>
                </a:cubicBezTo>
                <a:cubicBezTo>
                  <a:pt x="5332" y="14006"/>
                  <a:pt x="5195" y="14006"/>
                  <a:pt x="5058" y="14141"/>
                </a:cubicBezTo>
                <a:close/>
                <a:moveTo>
                  <a:pt x="8613" y="15221"/>
                </a:moveTo>
                <a:cubicBezTo>
                  <a:pt x="8749" y="15086"/>
                  <a:pt x="8749" y="15086"/>
                  <a:pt x="8749" y="14951"/>
                </a:cubicBezTo>
                <a:cubicBezTo>
                  <a:pt x="8749" y="14816"/>
                  <a:pt x="8749" y="14816"/>
                  <a:pt x="8613" y="14681"/>
                </a:cubicBezTo>
                <a:cubicBezTo>
                  <a:pt x="8476" y="14546"/>
                  <a:pt x="8203" y="14546"/>
                  <a:pt x="8066" y="14681"/>
                </a:cubicBezTo>
                <a:cubicBezTo>
                  <a:pt x="8066" y="14816"/>
                  <a:pt x="8066" y="14816"/>
                  <a:pt x="8066" y="14951"/>
                </a:cubicBezTo>
                <a:cubicBezTo>
                  <a:pt x="8066" y="15086"/>
                  <a:pt x="8066" y="15086"/>
                  <a:pt x="8066" y="15221"/>
                </a:cubicBezTo>
                <a:cubicBezTo>
                  <a:pt x="8203" y="15221"/>
                  <a:pt x="8203" y="15356"/>
                  <a:pt x="8339" y="15356"/>
                </a:cubicBezTo>
                <a:cubicBezTo>
                  <a:pt x="8476" y="15356"/>
                  <a:pt x="8613" y="15221"/>
                  <a:pt x="8613" y="1522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86" name="Freeform 1127"/>
          <p:cNvSpPr/>
          <p:nvPr/>
        </p:nvSpPr>
        <p:spPr>
          <a:xfrm>
            <a:off x="13601700" y="1951176"/>
            <a:ext cx="1080963" cy="11031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21463" y="101"/>
                </a:moveTo>
                <a:cubicBezTo>
                  <a:pt x="21327" y="-34"/>
                  <a:pt x="21053" y="-34"/>
                  <a:pt x="20916" y="101"/>
                </a:cubicBezTo>
                <a:cubicBezTo>
                  <a:pt x="19549" y="1451"/>
                  <a:pt x="19549" y="1451"/>
                  <a:pt x="19549" y="1451"/>
                </a:cubicBezTo>
                <a:cubicBezTo>
                  <a:pt x="11073" y="1451"/>
                  <a:pt x="11073" y="1451"/>
                  <a:pt x="11073" y="1451"/>
                </a:cubicBezTo>
                <a:cubicBezTo>
                  <a:pt x="410" y="11981"/>
                  <a:pt x="410" y="11981"/>
                  <a:pt x="410" y="11981"/>
                </a:cubicBezTo>
                <a:cubicBezTo>
                  <a:pt x="137" y="12251"/>
                  <a:pt x="0" y="12656"/>
                  <a:pt x="0" y="12926"/>
                </a:cubicBezTo>
                <a:cubicBezTo>
                  <a:pt x="0" y="13331"/>
                  <a:pt x="137" y="13601"/>
                  <a:pt x="410" y="13871"/>
                </a:cubicBezTo>
                <a:cubicBezTo>
                  <a:pt x="7792" y="21161"/>
                  <a:pt x="7792" y="21161"/>
                  <a:pt x="7792" y="21161"/>
                </a:cubicBezTo>
                <a:cubicBezTo>
                  <a:pt x="8066" y="21431"/>
                  <a:pt x="8476" y="21566"/>
                  <a:pt x="8749" y="21566"/>
                </a:cubicBezTo>
                <a:cubicBezTo>
                  <a:pt x="9023" y="21566"/>
                  <a:pt x="9433" y="21431"/>
                  <a:pt x="9706" y="21161"/>
                </a:cubicBezTo>
                <a:cubicBezTo>
                  <a:pt x="20096" y="10631"/>
                  <a:pt x="20096" y="10631"/>
                  <a:pt x="20096" y="10631"/>
                </a:cubicBezTo>
                <a:cubicBezTo>
                  <a:pt x="20096" y="1856"/>
                  <a:pt x="20096" y="1856"/>
                  <a:pt x="20096" y="1856"/>
                </a:cubicBezTo>
                <a:cubicBezTo>
                  <a:pt x="21463" y="641"/>
                  <a:pt x="21463" y="641"/>
                  <a:pt x="21463" y="641"/>
                </a:cubicBezTo>
                <a:cubicBezTo>
                  <a:pt x="21600" y="506"/>
                  <a:pt x="21600" y="236"/>
                  <a:pt x="21463" y="101"/>
                </a:cubicBezTo>
                <a:close/>
                <a:moveTo>
                  <a:pt x="19276" y="10361"/>
                </a:moveTo>
                <a:cubicBezTo>
                  <a:pt x="9159" y="20621"/>
                  <a:pt x="9159" y="20621"/>
                  <a:pt x="9159" y="20621"/>
                </a:cubicBezTo>
                <a:cubicBezTo>
                  <a:pt x="8886" y="20891"/>
                  <a:pt x="8613" y="20891"/>
                  <a:pt x="8339" y="20621"/>
                </a:cubicBezTo>
                <a:cubicBezTo>
                  <a:pt x="957" y="13331"/>
                  <a:pt x="957" y="13331"/>
                  <a:pt x="957" y="13331"/>
                </a:cubicBezTo>
                <a:cubicBezTo>
                  <a:pt x="684" y="13061"/>
                  <a:pt x="684" y="12791"/>
                  <a:pt x="957" y="12521"/>
                </a:cubicBezTo>
                <a:cubicBezTo>
                  <a:pt x="11347" y="2126"/>
                  <a:pt x="11347" y="2126"/>
                  <a:pt x="11347" y="2126"/>
                </a:cubicBezTo>
                <a:cubicBezTo>
                  <a:pt x="18866" y="2126"/>
                  <a:pt x="18866" y="2126"/>
                  <a:pt x="18866" y="2126"/>
                </a:cubicBezTo>
                <a:cubicBezTo>
                  <a:pt x="17089" y="3881"/>
                  <a:pt x="17089" y="3881"/>
                  <a:pt x="17089" y="3881"/>
                </a:cubicBezTo>
                <a:cubicBezTo>
                  <a:pt x="16815" y="3611"/>
                  <a:pt x="16405" y="3611"/>
                  <a:pt x="15995" y="3611"/>
                </a:cubicBezTo>
                <a:cubicBezTo>
                  <a:pt x="15038" y="3611"/>
                  <a:pt x="14218" y="4421"/>
                  <a:pt x="14218" y="5366"/>
                </a:cubicBezTo>
                <a:cubicBezTo>
                  <a:pt x="14218" y="6311"/>
                  <a:pt x="15038" y="7121"/>
                  <a:pt x="15995" y="7121"/>
                </a:cubicBezTo>
                <a:cubicBezTo>
                  <a:pt x="17089" y="7121"/>
                  <a:pt x="17909" y="6311"/>
                  <a:pt x="17909" y="5366"/>
                </a:cubicBezTo>
                <a:cubicBezTo>
                  <a:pt x="17909" y="4961"/>
                  <a:pt x="17772" y="4691"/>
                  <a:pt x="17499" y="4421"/>
                </a:cubicBezTo>
                <a:cubicBezTo>
                  <a:pt x="19276" y="2666"/>
                  <a:pt x="19276" y="2666"/>
                  <a:pt x="19276" y="2666"/>
                </a:cubicBezTo>
                <a:lnTo>
                  <a:pt x="19276" y="10361"/>
                </a:lnTo>
                <a:close/>
                <a:moveTo>
                  <a:pt x="17089" y="5366"/>
                </a:moveTo>
                <a:cubicBezTo>
                  <a:pt x="17089" y="5906"/>
                  <a:pt x="16678" y="6446"/>
                  <a:pt x="15995" y="6446"/>
                </a:cubicBezTo>
                <a:cubicBezTo>
                  <a:pt x="15448" y="6446"/>
                  <a:pt x="14901" y="5906"/>
                  <a:pt x="14901" y="5366"/>
                </a:cubicBezTo>
                <a:cubicBezTo>
                  <a:pt x="14901" y="4826"/>
                  <a:pt x="15448" y="4286"/>
                  <a:pt x="15995" y="4286"/>
                </a:cubicBezTo>
                <a:cubicBezTo>
                  <a:pt x="16268" y="4286"/>
                  <a:pt x="16405" y="4286"/>
                  <a:pt x="16542" y="4421"/>
                </a:cubicBezTo>
                <a:cubicBezTo>
                  <a:pt x="15722" y="5096"/>
                  <a:pt x="15722" y="5096"/>
                  <a:pt x="15722" y="5096"/>
                </a:cubicBezTo>
                <a:cubicBezTo>
                  <a:pt x="15585" y="5231"/>
                  <a:pt x="15585" y="5501"/>
                  <a:pt x="15722" y="5636"/>
                </a:cubicBezTo>
                <a:cubicBezTo>
                  <a:pt x="15858" y="5636"/>
                  <a:pt x="15995" y="5771"/>
                  <a:pt x="15995" y="5771"/>
                </a:cubicBezTo>
                <a:cubicBezTo>
                  <a:pt x="16132" y="5771"/>
                  <a:pt x="16268" y="5636"/>
                  <a:pt x="16268" y="5636"/>
                </a:cubicBezTo>
                <a:cubicBezTo>
                  <a:pt x="17089" y="4961"/>
                  <a:pt x="17089" y="4961"/>
                  <a:pt x="17089" y="4961"/>
                </a:cubicBezTo>
                <a:cubicBezTo>
                  <a:pt x="17089" y="5096"/>
                  <a:pt x="17089" y="5231"/>
                  <a:pt x="17089" y="536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87" name="Freeform 1128"/>
          <p:cNvSpPr/>
          <p:nvPr/>
        </p:nvSpPr>
        <p:spPr>
          <a:xfrm>
            <a:off x="13602213" y="3195776"/>
            <a:ext cx="1096322" cy="11031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2" h="21566" extrusionOk="0">
                <a:moveTo>
                  <a:pt x="21332" y="101"/>
                </a:moveTo>
                <a:cubicBezTo>
                  <a:pt x="21198" y="-34"/>
                  <a:pt x="20929" y="-34"/>
                  <a:pt x="20795" y="101"/>
                </a:cubicBezTo>
                <a:cubicBezTo>
                  <a:pt x="19588" y="1451"/>
                  <a:pt x="19588" y="1451"/>
                  <a:pt x="19588" y="1451"/>
                </a:cubicBezTo>
                <a:cubicBezTo>
                  <a:pt x="11136" y="1451"/>
                  <a:pt x="11136" y="1451"/>
                  <a:pt x="11136" y="1451"/>
                </a:cubicBezTo>
                <a:cubicBezTo>
                  <a:pt x="5769" y="6986"/>
                  <a:pt x="5769" y="6986"/>
                  <a:pt x="5769" y="6986"/>
                </a:cubicBezTo>
                <a:cubicBezTo>
                  <a:pt x="5769" y="9281"/>
                  <a:pt x="5769" y="9281"/>
                  <a:pt x="5769" y="9281"/>
                </a:cubicBezTo>
                <a:cubicBezTo>
                  <a:pt x="7513" y="9281"/>
                  <a:pt x="7513" y="9281"/>
                  <a:pt x="7513" y="9281"/>
                </a:cubicBezTo>
                <a:cubicBezTo>
                  <a:pt x="7513" y="11846"/>
                  <a:pt x="7513" y="11846"/>
                  <a:pt x="7513" y="11846"/>
                </a:cubicBezTo>
                <a:cubicBezTo>
                  <a:pt x="9660" y="11846"/>
                  <a:pt x="9660" y="11846"/>
                  <a:pt x="9660" y="11846"/>
                </a:cubicBezTo>
                <a:cubicBezTo>
                  <a:pt x="9660" y="14411"/>
                  <a:pt x="9660" y="14411"/>
                  <a:pt x="9660" y="14411"/>
                </a:cubicBezTo>
                <a:cubicBezTo>
                  <a:pt x="11806" y="14411"/>
                  <a:pt x="11806" y="14411"/>
                  <a:pt x="11806" y="14411"/>
                </a:cubicBezTo>
                <a:cubicBezTo>
                  <a:pt x="11806" y="16166"/>
                  <a:pt x="11806" y="16166"/>
                  <a:pt x="11806" y="16166"/>
                </a:cubicBezTo>
                <a:cubicBezTo>
                  <a:pt x="14758" y="16166"/>
                  <a:pt x="14758" y="16166"/>
                  <a:pt x="14758" y="16166"/>
                </a:cubicBezTo>
                <a:cubicBezTo>
                  <a:pt x="19990" y="10631"/>
                  <a:pt x="19990" y="10631"/>
                  <a:pt x="19990" y="10631"/>
                </a:cubicBezTo>
                <a:cubicBezTo>
                  <a:pt x="19990" y="1856"/>
                  <a:pt x="19990" y="1856"/>
                  <a:pt x="19990" y="1856"/>
                </a:cubicBezTo>
                <a:cubicBezTo>
                  <a:pt x="21332" y="641"/>
                  <a:pt x="21332" y="641"/>
                  <a:pt x="21332" y="641"/>
                </a:cubicBezTo>
                <a:cubicBezTo>
                  <a:pt x="21466" y="506"/>
                  <a:pt x="21466" y="236"/>
                  <a:pt x="21332" y="101"/>
                </a:cubicBezTo>
                <a:close/>
                <a:moveTo>
                  <a:pt x="19319" y="10361"/>
                </a:moveTo>
                <a:cubicBezTo>
                  <a:pt x="14490" y="15491"/>
                  <a:pt x="14490" y="15491"/>
                  <a:pt x="14490" y="15491"/>
                </a:cubicBezTo>
                <a:cubicBezTo>
                  <a:pt x="12477" y="15491"/>
                  <a:pt x="12477" y="15491"/>
                  <a:pt x="12477" y="15491"/>
                </a:cubicBezTo>
                <a:cubicBezTo>
                  <a:pt x="12477" y="13601"/>
                  <a:pt x="12477" y="13601"/>
                  <a:pt x="12477" y="13601"/>
                </a:cubicBezTo>
                <a:cubicBezTo>
                  <a:pt x="10331" y="13601"/>
                  <a:pt x="10331" y="13601"/>
                  <a:pt x="10331" y="13601"/>
                </a:cubicBezTo>
                <a:cubicBezTo>
                  <a:pt x="10331" y="11171"/>
                  <a:pt x="10331" y="11171"/>
                  <a:pt x="10331" y="11171"/>
                </a:cubicBezTo>
                <a:cubicBezTo>
                  <a:pt x="8184" y="11171"/>
                  <a:pt x="8184" y="11171"/>
                  <a:pt x="8184" y="11171"/>
                </a:cubicBezTo>
                <a:cubicBezTo>
                  <a:pt x="8184" y="8606"/>
                  <a:pt x="8184" y="8606"/>
                  <a:pt x="8184" y="8606"/>
                </a:cubicBezTo>
                <a:cubicBezTo>
                  <a:pt x="6440" y="8606"/>
                  <a:pt x="6440" y="8606"/>
                  <a:pt x="6440" y="8606"/>
                </a:cubicBezTo>
                <a:cubicBezTo>
                  <a:pt x="6440" y="7256"/>
                  <a:pt x="6440" y="7256"/>
                  <a:pt x="6440" y="7256"/>
                </a:cubicBezTo>
                <a:cubicBezTo>
                  <a:pt x="11538" y="2126"/>
                  <a:pt x="11538" y="2126"/>
                  <a:pt x="11538" y="2126"/>
                </a:cubicBezTo>
                <a:cubicBezTo>
                  <a:pt x="18783" y="2126"/>
                  <a:pt x="18783" y="2126"/>
                  <a:pt x="18783" y="2126"/>
                </a:cubicBezTo>
                <a:cubicBezTo>
                  <a:pt x="17039" y="3881"/>
                  <a:pt x="17039" y="3881"/>
                  <a:pt x="17039" y="3881"/>
                </a:cubicBezTo>
                <a:cubicBezTo>
                  <a:pt x="16770" y="3611"/>
                  <a:pt x="16502" y="3611"/>
                  <a:pt x="16100" y="3611"/>
                </a:cubicBezTo>
                <a:cubicBezTo>
                  <a:pt x="15160" y="3611"/>
                  <a:pt x="14355" y="4421"/>
                  <a:pt x="14355" y="5366"/>
                </a:cubicBezTo>
                <a:cubicBezTo>
                  <a:pt x="14355" y="6311"/>
                  <a:pt x="15160" y="7121"/>
                  <a:pt x="16100" y="7121"/>
                </a:cubicBezTo>
                <a:cubicBezTo>
                  <a:pt x="17039" y="7121"/>
                  <a:pt x="17844" y="6311"/>
                  <a:pt x="17844" y="5366"/>
                </a:cubicBezTo>
                <a:cubicBezTo>
                  <a:pt x="17844" y="4961"/>
                  <a:pt x="17844" y="4691"/>
                  <a:pt x="17575" y="4421"/>
                </a:cubicBezTo>
                <a:cubicBezTo>
                  <a:pt x="19319" y="2666"/>
                  <a:pt x="19319" y="2666"/>
                  <a:pt x="19319" y="2666"/>
                </a:cubicBezTo>
                <a:lnTo>
                  <a:pt x="19319" y="10361"/>
                </a:lnTo>
                <a:close/>
                <a:moveTo>
                  <a:pt x="17173" y="5366"/>
                </a:moveTo>
                <a:cubicBezTo>
                  <a:pt x="17173" y="5906"/>
                  <a:pt x="16636" y="6446"/>
                  <a:pt x="16100" y="6446"/>
                </a:cubicBezTo>
                <a:cubicBezTo>
                  <a:pt x="15563" y="6446"/>
                  <a:pt x="15026" y="5906"/>
                  <a:pt x="15026" y="5366"/>
                </a:cubicBezTo>
                <a:cubicBezTo>
                  <a:pt x="15026" y="4826"/>
                  <a:pt x="15563" y="4286"/>
                  <a:pt x="16100" y="4286"/>
                </a:cubicBezTo>
                <a:cubicBezTo>
                  <a:pt x="16234" y="4286"/>
                  <a:pt x="16368" y="4286"/>
                  <a:pt x="16502" y="4421"/>
                </a:cubicBezTo>
                <a:cubicBezTo>
                  <a:pt x="15831" y="5096"/>
                  <a:pt x="15831" y="5096"/>
                  <a:pt x="15831" y="5096"/>
                </a:cubicBezTo>
                <a:cubicBezTo>
                  <a:pt x="15697" y="5231"/>
                  <a:pt x="15697" y="5501"/>
                  <a:pt x="15831" y="5636"/>
                </a:cubicBezTo>
                <a:cubicBezTo>
                  <a:pt x="15965" y="5636"/>
                  <a:pt x="15965" y="5771"/>
                  <a:pt x="16100" y="5771"/>
                </a:cubicBezTo>
                <a:cubicBezTo>
                  <a:pt x="16234" y="5771"/>
                  <a:pt x="16234" y="5636"/>
                  <a:pt x="16368" y="5636"/>
                </a:cubicBezTo>
                <a:cubicBezTo>
                  <a:pt x="17039" y="4961"/>
                  <a:pt x="17039" y="4961"/>
                  <a:pt x="17039" y="4961"/>
                </a:cubicBezTo>
                <a:cubicBezTo>
                  <a:pt x="17173" y="5096"/>
                  <a:pt x="17173" y="5231"/>
                  <a:pt x="17173" y="5366"/>
                </a:cubicBezTo>
                <a:close/>
                <a:moveTo>
                  <a:pt x="10062" y="15761"/>
                </a:moveTo>
                <a:cubicBezTo>
                  <a:pt x="7916" y="15761"/>
                  <a:pt x="7916" y="15761"/>
                  <a:pt x="7916" y="15761"/>
                </a:cubicBezTo>
                <a:cubicBezTo>
                  <a:pt x="7916" y="13331"/>
                  <a:pt x="7916" y="13331"/>
                  <a:pt x="7916" y="13331"/>
                </a:cubicBezTo>
                <a:cubicBezTo>
                  <a:pt x="5769" y="13331"/>
                  <a:pt x="5769" y="13331"/>
                  <a:pt x="5769" y="13331"/>
                </a:cubicBezTo>
                <a:cubicBezTo>
                  <a:pt x="5769" y="10766"/>
                  <a:pt x="5769" y="10766"/>
                  <a:pt x="5769" y="10766"/>
                </a:cubicBezTo>
                <a:cubicBezTo>
                  <a:pt x="3623" y="10766"/>
                  <a:pt x="3623" y="10766"/>
                  <a:pt x="3623" y="10766"/>
                </a:cubicBezTo>
                <a:cubicBezTo>
                  <a:pt x="3623" y="8876"/>
                  <a:pt x="3623" y="8876"/>
                  <a:pt x="3623" y="8876"/>
                </a:cubicBezTo>
                <a:cubicBezTo>
                  <a:pt x="403" y="12116"/>
                  <a:pt x="403" y="12116"/>
                  <a:pt x="403" y="12116"/>
                </a:cubicBezTo>
                <a:cubicBezTo>
                  <a:pt x="-134" y="12521"/>
                  <a:pt x="-134" y="13331"/>
                  <a:pt x="403" y="13871"/>
                </a:cubicBezTo>
                <a:cubicBezTo>
                  <a:pt x="8050" y="21161"/>
                  <a:pt x="8050" y="21161"/>
                  <a:pt x="8050" y="21161"/>
                </a:cubicBezTo>
                <a:cubicBezTo>
                  <a:pt x="8184" y="21431"/>
                  <a:pt x="8586" y="21566"/>
                  <a:pt x="8855" y="21566"/>
                </a:cubicBezTo>
                <a:cubicBezTo>
                  <a:pt x="9257" y="21566"/>
                  <a:pt x="9526" y="21431"/>
                  <a:pt x="9794" y="21161"/>
                </a:cubicBezTo>
                <a:cubicBezTo>
                  <a:pt x="13282" y="17651"/>
                  <a:pt x="13282" y="17651"/>
                  <a:pt x="13282" y="17651"/>
                </a:cubicBezTo>
                <a:cubicBezTo>
                  <a:pt x="10062" y="17651"/>
                  <a:pt x="10062" y="17651"/>
                  <a:pt x="10062" y="17651"/>
                </a:cubicBezTo>
                <a:cubicBezTo>
                  <a:pt x="10062" y="15761"/>
                  <a:pt x="10062" y="15761"/>
                  <a:pt x="10062" y="15761"/>
                </a:cubicBezTo>
                <a:close/>
                <a:moveTo>
                  <a:pt x="11538" y="18326"/>
                </a:moveTo>
                <a:cubicBezTo>
                  <a:pt x="9257" y="20621"/>
                  <a:pt x="9257" y="20621"/>
                  <a:pt x="9257" y="20621"/>
                </a:cubicBezTo>
                <a:cubicBezTo>
                  <a:pt x="9123" y="20891"/>
                  <a:pt x="8721" y="20891"/>
                  <a:pt x="8452" y="20621"/>
                </a:cubicBezTo>
                <a:cubicBezTo>
                  <a:pt x="939" y="13331"/>
                  <a:pt x="939" y="13331"/>
                  <a:pt x="939" y="13331"/>
                </a:cubicBezTo>
                <a:cubicBezTo>
                  <a:pt x="671" y="13196"/>
                  <a:pt x="671" y="12791"/>
                  <a:pt x="939" y="12656"/>
                </a:cubicBezTo>
                <a:cubicBezTo>
                  <a:pt x="2818" y="10631"/>
                  <a:pt x="2818" y="10631"/>
                  <a:pt x="2818" y="10631"/>
                </a:cubicBezTo>
                <a:cubicBezTo>
                  <a:pt x="2818" y="11441"/>
                  <a:pt x="2818" y="11441"/>
                  <a:pt x="2818" y="11441"/>
                </a:cubicBezTo>
                <a:cubicBezTo>
                  <a:pt x="4964" y="11441"/>
                  <a:pt x="4964" y="11441"/>
                  <a:pt x="4964" y="11441"/>
                </a:cubicBezTo>
                <a:cubicBezTo>
                  <a:pt x="4964" y="14006"/>
                  <a:pt x="4964" y="14006"/>
                  <a:pt x="4964" y="14006"/>
                </a:cubicBezTo>
                <a:cubicBezTo>
                  <a:pt x="7111" y="14006"/>
                  <a:pt x="7111" y="14006"/>
                  <a:pt x="7111" y="14006"/>
                </a:cubicBezTo>
                <a:cubicBezTo>
                  <a:pt x="7111" y="16571"/>
                  <a:pt x="7111" y="16571"/>
                  <a:pt x="7111" y="16571"/>
                </a:cubicBezTo>
                <a:cubicBezTo>
                  <a:pt x="9257" y="16571"/>
                  <a:pt x="9257" y="16571"/>
                  <a:pt x="9257" y="16571"/>
                </a:cubicBezTo>
                <a:cubicBezTo>
                  <a:pt x="9257" y="18326"/>
                  <a:pt x="9257" y="18326"/>
                  <a:pt x="9257" y="18326"/>
                </a:cubicBezTo>
                <a:lnTo>
                  <a:pt x="11538" y="1832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88" name="Freeform 1129"/>
          <p:cNvSpPr/>
          <p:nvPr/>
        </p:nvSpPr>
        <p:spPr>
          <a:xfrm>
            <a:off x="13792200" y="4438650"/>
            <a:ext cx="69532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17" y="1485"/>
                </a:moveTo>
                <a:cubicBezTo>
                  <a:pt x="11335" y="1485"/>
                  <a:pt x="11335" y="1485"/>
                  <a:pt x="11335" y="1485"/>
                </a:cubicBezTo>
                <a:cubicBezTo>
                  <a:pt x="11335" y="405"/>
                  <a:pt x="11335" y="405"/>
                  <a:pt x="11335" y="405"/>
                </a:cubicBezTo>
                <a:cubicBezTo>
                  <a:pt x="11335" y="135"/>
                  <a:pt x="11121" y="0"/>
                  <a:pt x="10907" y="0"/>
                </a:cubicBezTo>
                <a:cubicBezTo>
                  <a:pt x="10479" y="0"/>
                  <a:pt x="10265" y="135"/>
                  <a:pt x="10265" y="405"/>
                </a:cubicBezTo>
                <a:cubicBezTo>
                  <a:pt x="10265" y="1485"/>
                  <a:pt x="10265" y="1485"/>
                  <a:pt x="10265" y="1485"/>
                </a:cubicBezTo>
                <a:cubicBezTo>
                  <a:pt x="1497" y="1485"/>
                  <a:pt x="1497" y="1485"/>
                  <a:pt x="1497" y="1485"/>
                </a:cubicBezTo>
                <a:cubicBezTo>
                  <a:pt x="642" y="1485"/>
                  <a:pt x="0" y="1890"/>
                  <a:pt x="0" y="2295"/>
                </a:cubicBezTo>
                <a:cubicBezTo>
                  <a:pt x="0" y="12690"/>
                  <a:pt x="0" y="12690"/>
                  <a:pt x="0" y="12690"/>
                </a:cubicBezTo>
                <a:cubicBezTo>
                  <a:pt x="2352" y="14175"/>
                  <a:pt x="2352" y="14175"/>
                  <a:pt x="2352" y="14175"/>
                </a:cubicBezTo>
                <a:cubicBezTo>
                  <a:pt x="5133" y="12420"/>
                  <a:pt x="5133" y="12420"/>
                  <a:pt x="5133" y="12420"/>
                </a:cubicBezTo>
                <a:cubicBezTo>
                  <a:pt x="7913" y="14175"/>
                  <a:pt x="7913" y="14175"/>
                  <a:pt x="7913" y="14175"/>
                </a:cubicBezTo>
                <a:cubicBezTo>
                  <a:pt x="10907" y="12420"/>
                  <a:pt x="10907" y="12420"/>
                  <a:pt x="10907" y="12420"/>
                </a:cubicBezTo>
                <a:cubicBezTo>
                  <a:pt x="13687" y="14175"/>
                  <a:pt x="13687" y="14175"/>
                  <a:pt x="13687" y="14175"/>
                </a:cubicBezTo>
                <a:cubicBezTo>
                  <a:pt x="16467" y="12420"/>
                  <a:pt x="16467" y="12420"/>
                  <a:pt x="16467" y="12420"/>
                </a:cubicBezTo>
                <a:cubicBezTo>
                  <a:pt x="19461" y="14175"/>
                  <a:pt x="19461" y="14175"/>
                  <a:pt x="19461" y="14175"/>
                </a:cubicBezTo>
                <a:cubicBezTo>
                  <a:pt x="21600" y="12690"/>
                  <a:pt x="21600" y="12690"/>
                  <a:pt x="21600" y="12690"/>
                </a:cubicBezTo>
                <a:cubicBezTo>
                  <a:pt x="21600" y="2295"/>
                  <a:pt x="21600" y="2295"/>
                  <a:pt x="21600" y="2295"/>
                </a:cubicBezTo>
                <a:cubicBezTo>
                  <a:pt x="21600" y="1890"/>
                  <a:pt x="20958" y="1485"/>
                  <a:pt x="20317" y="1485"/>
                </a:cubicBezTo>
                <a:close/>
                <a:moveTo>
                  <a:pt x="20531" y="12420"/>
                </a:moveTo>
                <a:cubicBezTo>
                  <a:pt x="19461" y="13230"/>
                  <a:pt x="19461" y="13230"/>
                  <a:pt x="19461" y="13230"/>
                </a:cubicBezTo>
                <a:cubicBezTo>
                  <a:pt x="16467" y="11340"/>
                  <a:pt x="16467" y="11340"/>
                  <a:pt x="16467" y="11340"/>
                </a:cubicBezTo>
                <a:cubicBezTo>
                  <a:pt x="13687" y="13230"/>
                  <a:pt x="13687" y="13230"/>
                  <a:pt x="13687" y="13230"/>
                </a:cubicBezTo>
                <a:cubicBezTo>
                  <a:pt x="10907" y="11340"/>
                  <a:pt x="10907" y="11340"/>
                  <a:pt x="10907" y="11340"/>
                </a:cubicBezTo>
                <a:cubicBezTo>
                  <a:pt x="7913" y="13230"/>
                  <a:pt x="7913" y="13230"/>
                  <a:pt x="7913" y="13230"/>
                </a:cubicBezTo>
                <a:cubicBezTo>
                  <a:pt x="5133" y="11340"/>
                  <a:pt x="5133" y="11340"/>
                  <a:pt x="5133" y="11340"/>
                </a:cubicBezTo>
                <a:cubicBezTo>
                  <a:pt x="2352" y="13230"/>
                  <a:pt x="2352" y="13230"/>
                  <a:pt x="2352" y="13230"/>
                </a:cubicBezTo>
                <a:cubicBezTo>
                  <a:pt x="1069" y="12420"/>
                  <a:pt x="1069" y="12420"/>
                  <a:pt x="1069" y="12420"/>
                </a:cubicBezTo>
                <a:cubicBezTo>
                  <a:pt x="1069" y="2295"/>
                  <a:pt x="1069" y="2295"/>
                  <a:pt x="1069" y="2295"/>
                </a:cubicBezTo>
                <a:cubicBezTo>
                  <a:pt x="1069" y="2295"/>
                  <a:pt x="1283" y="2160"/>
                  <a:pt x="1497" y="2160"/>
                </a:cubicBezTo>
                <a:cubicBezTo>
                  <a:pt x="10265" y="2160"/>
                  <a:pt x="10265" y="2160"/>
                  <a:pt x="10265" y="2160"/>
                </a:cubicBezTo>
                <a:cubicBezTo>
                  <a:pt x="10265" y="2970"/>
                  <a:pt x="10265" y="2970"/>
                  <a:pt x="10265" y="2970"/>
                </a:cubicBezTo>
                <a:cubicBezTo>
                  <a:pt x="8982" y="3105"/>
                  <a:pt x="7913" y="3780"/>
                  <a:pt x="7913" y="4725"/>
                </a:cubicBezTo>
                <a:cubicBezTo>
                  <a:pt x="7913" y="5670"/>
                  <a:pt x="9196" y="6480"/>
                  <a:pt x="10907" y="6480"/>
                </a:cubicBezTo>
                <a:cubicBezTo>
                  <a:pt x="12404" y="6480"/>
                  <a:pt x="13687" y="5670"/>
                  <a:pt x="13687" y="4725"/>
                </a:cubicBezTo>
                <a:cubicBezTo>
                  <a:pt x="13687" y="3780"/>
                  <a:pt x="12618" y="3105"/>
                  <a:pt x="11335" y="2970"/>
                </a:cubicBezTo>
                <a:cubicBezTo>
                  <a:pt x="11335" y="2160"/>
                  <a:pt x="11335" y="2160"/>
                  <a:pt x="11335" y="2160"/>
                </a:cubicBezTo>
                <a:cubicBezTo>
                  <a:pt x="20317" y="2160"/>
                  <a:pt x="20317" y="2160"/>
                  <a:pt x="20317" y="2160"/>
                </a:cubicBezTo>
                <a:cubicBezTo>
                  <a:pt x="20317" y="2160"/>
                  <a:pt x="20531" y="2295"/>
                  <a:pt x="20531" y="2295"/>
                </a:cubicBezTo>
                <a:lnTo>
                  <a:pt x="20531" y="12420"/>
                </a:lnTo>
                <a:close/>
                <a:moveTo>
                  <a:pt x="10907" y="4995"/>
                </a:moveTo>
                <a:cubicBezTo>
                  <a:pt x="11121" y="4995"/>
                  <a:pt x="11335" y="4860"/>
                  <a:pt x="11335" y="4725"/>
                </a:cubicBezTo>
                <a:cubicBezTo>
                  <a:pt x="11335" y="3645"/>
                  <a:pt x="11335" y="3645"/>
                  <a:pt x="11335" y="3645"/>
                </a:cubicBezTo>
                <a:cubicBezTo>
                  <a:pt x="11976" y="3780"/>
                  <a:pt x="12618" y="4185"/>
                  <a:pt x="12618" y="4725"/>
                </a:cubicBezTo>
                <a:cubicBezTo>
                  <a:pt x="12618" y="5265"/>
                  <a:pt x="11762" y="5805"/>
                  <a:pt x="10907" y="5805"/>
                </a:cubicBezTo>
                <a:cubicBezTo>
                  <a:pt x="9838" y="5805"/>
                  <a:pt x="9196" y="5265"/>
                  <a:pt x="9196" y="4725"/>
                </a:cubicBezTo>
                <a:cubicBezTo>
                  <a:pt x="9196" y="4185"/>
                  <a:pt x="9624" y="3780"/>
                  <a:pt x="10265" y="3645"/>
                </a:cubicBezTo>
                <a:cubicBezTo>
                  <a:pt x="10265" y="4725"/>
                  <a:pt x="10265" y="4725"/>
                  <a:pt x="10265" y="4725"/>
                </a:cubicBezTo>
                <a:cubicBezTo>
                  <a:pt x="10265" y="4860"/>
                  <a:pt x="10479" y="4995"/>
                  <a:pt x="10907" y="4995"/>
                </a:cubicBezTo>
                <a:close/>
                <a:moveTo>
                  <a:pt x="16467" y="14985"/>
                </a:moveTo>
                <a:cubicBezTo>
                  <a:pt x="13687" y="16740"/>
                  <a:pt x="13687" y="16740"/>
                  <a:pt x="13687" y="16740"/>
                </a:cubicBezTo>
                <a:cubicBezTo>
                  <a:pt x="10907" y="14985"/>
                  <a:pt x="10907" y="14985"/>
                  <a:pt x="10907" y="14985"/>
                </a:cubicBezTo>
                <a:cubicBezTo>
                  <a:pt x="7913" y="16740"/>
                  <a:pt x="7913" y="16740"/>
                  <a:pt x="7913" y="16740"/>
                </a:cubicBezTo>
                <a:cubicBezTo>
                  <a:pt x="5133" y="14985"/>
                  <a:pt x="5133" y="14985"/>
                  <a:pt x="5133" y="14985"/>
                </a:cubicBezTo>
                <a:cubicBezTo>
                  <a:pt x="2352" y="16740"/>
                  <a:pt x="2352" y="16740"/>
                  <a:pt x="2352" y="16740"/>
                </a:cubicBezTo>
                <a:cubicBezTo>
                  <a:pt x="0" y="15390"/>
                  <a:pt x="0" y="15390"/>
                  <a:pt x="0" y="15390"/>
                </a:cubicBezTo>
                <a:cubicBezTo>
                  <a:pt x="0" y="20655"/>
                  <a:pt x="0" y="20655"/>
                  <a:pt x="0" y="20655"/>
                </a:cubicBezTo>
                <a:cubicBezTo>
                  <a:pt x="0" y="21195"/>
                  <a:pt x="642" y="21600"/>
                  <a:pt x="1497" y="21600"/>
                </a:cubicBezTo>
                <a:cubicBezTo>
                  <a:pt x="20317" y="21600"/>
                  <a:pt x="20317" y="21600"/>
                  <a:pt x="20317" y="21600"/>
                </a:cubicBezTo>
                <a:cubicBezTo>
                  <a:pt x="20958" y="21600"/>
                  <a:pt x="21600" y="21195"/>
                  <a:pt x="21600" y="20655"/>
                </a:cubicBezTo>
                <a:cubicBezTo>
                  <a:pt x="21600" y="15390"/>
                  <a:pt x="21600" y="15390"/>
                  <a:pt x="21600" y="15390"/>
                </a:cubicBezTo>
                <a:cubicBezTo>
                  <a:pt x="19461" y="16740"/>
                  <a:pt x="19461" y="16740"/>
                  <a:pt x="19461" y="16740"/>
                </a:cubicBezTo>
                <a:lnTo>
                  <a:pt x="16467" y="14985"/>
                </a:lnTo>
                <a:close/>
                <a:moveTo>
                  <a:pt x="20531" y="20655"/>
                </a:moveTo>
                <a:cubicBezTo>
                  <a:pt x="20531" y="20790"/>
                  <a:pt x="20317" y="20925"/>
                  <a:pt x="20317" y="20925"/>
                </a:cubicBezTo>
                <a:cubicBezTo>
                  <a:pt x="1497" y="20925"/>
                  <a:pt x="1497" y="20925"/>
                  <a:pt x="1497" y="20925"/>
                </a:cubicBezTo>
                <a:cubicBezTo>
                  <a:pt x="1283" y="20925"/>
                  <a:pt x="1069" y="20790"/>
                  <a:pt x="1069" y="20655"/>
                </a:cubicBezTo>
                <a:cubicBezTo>
                  <a:pt x="1069" y="17010"/>
                  <a:pt x="1069" y="17010"/>
                  <a:pt x="1069" y="17010"/>
                </a:cubicBezTo>
                <a:cubicBezTo>
                  <a:pt x="2352" y="17820"/>
                  <a:pt x="2352" y="17820"/>
                  <a:pt x="2352" y="17820"/>
                </a:cubicBezTo>
                <a:cubicBezTo>
                  <a:pt x="5133" y="15930"/>
                  <a:pt x="5133" y="15930"/>
                  <a:pt x="5133" y="15930"/>
                </a:cubicBezTo>
                <a:cubicBezTo>
                  <a:pt x="7913" y="17820"/>
                  <a:pt x="7913" y="17820"/>
                  <a:pt x="7913" y="17820"/>
                </a:cubicBezTo>
                <a:cubicBezTo>
                  <a:pt x="10907" y="15930"/>
                  <a:pt x="10907" y="15930"/>
                  <a:pt x="10907" y="15930"/>
                </a:cubicBezTo>
                <a:cubicBezTo>
                  <a:pt x="13687" y="17820"/>
                  <a:pt x="13687" y="17820"/>
                  <a:pt x="13687" y="17820"/>
                </a:cubicBezTo>
                <a:cubicBezTo>
                  <a:pt x="16467" y="15930"/>
                  <a:pt x="16467" y="15930"/>
                  <a:pt x="16467" y="15930"/>
                </a:cubicBezTo>
                <a:cubicBezTo>
                  <a:pt x="19461" y="17820"/>
                  <a:pt x="19461" y="17820"/>
                  <a:pt x="19461" y="17820"/>
                </a:cubicBezTo>
                <a:cubicBezTo>
                  <a:pt x="20531" y="17010"/>
                  <a:pt x="20531" y="17010"/>
                  <a:pt x="20531" y="17010"/>
                </a:cubicBezTo>
                <a:lnTo>
                  <a:pt x="20531" y="206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89" name="Freeform 1130"/>
          <p:cNvSpPr/>
          <p:nvPr/>
        </p:nvSpPr>
        <p:spPr>
          <a:xfrm>
            <a:off x="13792200" y="5683250"/>
            <a:ext cx="69532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17" y="1485"/>
                </a:moveTo>
                <a:cubicBezTo>
                  <a:pt x="11335" y="1485"/>
                  <a:pt x="11335" y="1485"/>
                  <a:pt x="11335" y="1485"/>
                </a:cubicBezTo>
                <a:cubicBezTo>
                  <a:pt x="11335" y="405"/>
                  <a:pt x="11335" y="405"/>
                  <a:pt x="11335" y="405"/>
                </a:cubicBezTo>
                <a:cubicBezTo>
                  <a:pt x="11335" y="135"/>
                  <a:pt x="11121" y="0"/>
                  <a:pt x="10907" y="0"/>
                </a:cubicBezTo>
                <a:cubicBezTo>
                  <a:pt x="10479" y="0"/>
                  <a:pt x="10265" y="135"/>
                  <a:pt x="10265" y="405"/>
                </a:cubicBezTo>
                <a:cubicBezTo>
                  <a:pt x="10265" y="1485"/>
                  <a:pt x="10265" y="1485"/>
                  <a:pt x="10265" y="1485"/>
                </a:cubicBezTo>
                <a:cubicBezTo>
                  <a:pt x="1497" y="1485"/>
                  <a:pt x="1497" y="1485"/>
                  <a:pt x="1497" y="1485"/>
                </a:cubicBezTo>
                <a:cubicBezTo>
                  <a:pt x="642" y="1485"/>
                  <a:pt x="0" y="1890"/>
                  <a:pt x="0" y="2295"/>
                </a:cubicBezTo>
                <a:cubicBezTo>
                  <a:pt x="0" y="20655"/>
                  <a:pt x="0" y="20655"/>
                  <a:pt x="0" y="20655"/>
                </a:cubicBezTo>
                <a:cubicBezTo>
                  <a:pt x="0" y="21195"/>
                  <a:pt x="642" y="21600"/>
                  <a:pt x="1497" y="21600"/>
                </a:cubicBezTo>
                <a:cubicBezTo>
                  <a:pt x="20317" y="21600"/>
                  <a:pt x="20317" y="21600"/>
                  <a:pt x="20317" y="21600"/>
                </a:cubicBezTo>
                <a:cubicBezTo>
                  <a:pt x="20958" y="21600"/>
                  <a:pt x="21600" y="21195"/>
                  <a:pt x="21600" y="20655"/>
                </a:cubicBezTo>
                <a:cubicBezTo>
                  <a:pt x="21600" y="2295"/>
                  <a:pt x="21600" y="2295"/>
                  <a:pt x="21600" y="2295"/>
                </a:cubicBezTo>
                <a:cubicBezTo>
                  <a:pt x="21600" y="1890"/>
                  <a:pt x="20958" y="1485"/>
                  <a:pt x="20317" y="1485"/>
                </a:cubicBezTo>
                <a:close/>
                <a:moveTo>
                  <a:pt x="1497" y="2160"/>
                </a:moveTo>
                <a:cubicBezTo>
                  <a:pt x="10265" y="2160"/>
                  <a:pt x="10265" y="2160"/>
                  <a:pt x="10265" y="2160"/>
                </a:cubicBezTo>
                <a:cubicBezTo>
                  <a:pt x="10265" y="2970"/>
                  <a:pt x="10265" y="2970"/>
                  <a:pt x="10265" y="2970"/>
                </a:cubicBezTo>
                <a:cubicBezTo>
                  <a:pt x="8982" y="3105"/>
                  <a:pt x="7913" y="3780"/>
                  <a:pt x="7913" y="4725"/>
                </a:cubicBezTo>
                <a:cubicBezTo>
                  <a:pt x="7913" y="5670"/>
                  <a:pt x="9196" y="6480"/>
                  <a:pt x="10907" y="6480"/>
                </a:cubicBezTo>
                <a:cubicBezTo>
                  <a:pt x="12404" y="6480"/>
                  <a:pt x="13687" y="5670"/>
                  <a:pt x="13687" y="4725"/>
                </a:cubicBezTo>
                <a:cubicBezTo>
                  <a:pt x="13687" y="3780"/>
                  <a:pt x="12618" y="3105"/>
                  <a:pt x="11335" y="2970"/>
                </a:cubicBezTo>
                <a:cubicBezTo>
                  <a:pt x="11335" y="2160"/>
                  <a:pt x="11335" y="2160"/>
                  <a:pt x="11335" y="2160"/>
                </a:cubicBezTo>
                <a:cubicBezTo>
                  <a:pt x="20317" y="2160"/>
                  <a:pt x="20317" y="2160"/>
                  <a:pt x="20317" y="2160"/>
                </a:cubicBezTo>
                <a:cubicBezTo>
                  <a:pt x="20317" y="2160"/>
                  <a:pt x="20531" y="2295"/>
                  <a:pt x="20531" y="2295"/>
                </a:cubicBezTo>
                <a:cubicBezTo>
                  <a:pt x="20531" y="17955"/>
                  <a:pt x="20531" y="17955"/>
                  <a:pt x="20531" y="17955"/>
                </a:cubicBezTo>
                <a:cubicBezTo>
                  <a:pt x="1069" y="17955"/>
                  <a:pt x="1069" y="17955"/>
                  <a:pt x="1069" y="17955"/>
                </a:cubicBezTo>
                <a:cubicBezTo>
                  <a:pt x="1069" y="2295"/>
                  <a:pt x="1069" y="2295"/>
                  <a:pt x="1069" y="2295"/>
                </a:cubicBezTo>
                <a:cubicBezTo>
                  <a:pt x="1069" y="2295"/>
                  <a:pt x="1283" y="2160"/>
                  <a:pt x="1497" y="2160"/>
                </a:cubicBezTo>
                <a:close/>
                <a:moveTo>
                  <a:pt x="10907" y="4995"/>
                </a:moveTo>
                <a:cubicBezTo>
                  <a:pt x="11121" y="4995"/>
                  <a:pt x="11335" y="4860"/>
                  <a:pt x="11335" y="4725"/>
                </a:cubicBezTo>
                <a:cubicBezTo>
                  <a:pt x="11335" y="3645"/>
                  <a:pt x="11335" y="3645"/>
                  <a:pt x="11335" y="3645"/>
                </a:cubicBezTo>
                <a:cubicBezTo>
                  <a:pt x="11976" y="3780"/>
                  <a:pt x="12618" y="4185"/>
                  <a:pt x="12618" y="4725"/>
                </a:cubicBezTo>
                <a:cubicBezTo>
                  <a:pt x="12618" y="5265"/>
                  <a:pt x="11762" y="5805"/>
                  <a:pt x="10907" y="5805"/>
                </a:cubicBezTo>
                <a:cubicBezTo>
                  <a:pt x="9838" y="5805"/>
                  <a:pt x="9196" y="5265"/>
                  <a:pt x="9196" y="4725"/>
                </a:cubicBezTo>
                <a:cubicBezTo>
                  <a:pt x="9196" y="4185"/>
                  <a:pt x="9624" y="3780"/>
                  <a:pt x="10265" y="3645"/>
                </a:cubicBezTo>
                <a:cubicBezTo>
                  <a:pt x="10265" y="4725"/>
                  <a:pt x="10265" y="4725"/>
                  <a:pt x="10265" y="4725"/>
                </a:cubicBezTo>
                <a:cubicBezTo>
                  <a:pt x="10265" y="4860"/>
                  <a:pt x="10479" y="4995"/>
                  <a:pt x="10907" y="4995"/>
                </a:cubicBezTo>
                <a:close/>
                <a:moveTo>
                  <a:pt x="20317" y="20925"/>
                </a:moveTo>
                <a:cubicBezTo>
                  <a:pt x="1497" y="20925"/>
                  <a:pt x="1497" y="20925"/>
                  <a:pt x="1497" y="20925"/>
                </a:cubicBezTo>
                <a:cubicBezTo>
                  <a:pt x="1283" y="20925"/>
                  <a:pt x="1069" y="20790"/>
                  <a:pt x="1069" y="20655"/>
                </a:cubicBezTo>
                <a:cubicBezTo>
                  <a:pt x="1069" y="18765"/>
                  <a:pt x="1069" y="18765"/>
                  <a:pt x="1069" y="18765"/>
                </a:cubicBezTo>
                <a:cubicBezTo>
                  <a:pt x="20531" y="18765"/>
                  <a:pt x="20531" y="18765"/>
                  <a:pt x="20531" y="18765"/>
                </a:cubicBezTo>
                <a:cubicBezTo>
                  <a:pt x="20531" y="20655"/>
                  <a:pt x="20531" y="20655"/>
                  <a:pt x="20531" y="20655"/>
                </a:cubicBezTo>
                <a:cubicBezTo>
                  <a:pt x="20531" y="20790"/>
                  <a:pt x="20317" y="20925"/>
                  <a:pt x="20317" y="20925"/>
                </a:cubicBezTo>
                <a:close/>
                <a:moveTo>
                  <a:pt x="10265" y="14040"/>
                </a:moveTo>
                <a:cubicBezTo>
                  <a:pt x="10265" y="14445"/>
                  <a:pt x="10265" y="14445"/>
                  <a:pt x="10265" y="14445"/>
                </a:cubicBezTo>
                <a:cubicBezTo>
                  <a:pt x="10265" y="14580"/>
                  <a:pt x="10479" y="14715"/>
                  <a:pt x="10907" y="14715"/>
                </a:cubicBezTo>
                <a:cubicBezTo>
                  <a:pt x="11121" y="14715"/>
                  <a:pt x="11335" y="14580"/>
                  <a:pt x="11335" y="14445"/>
                </a:cubicBezTo>
                <a:cubicBezTo>
                  <a:pt x="11335" y="14040"/>
                  <a:pt x="11335" y="14040"/>
                  <a:pt x="11335" y="14040"/>
                </a:cubicBezTo>
                <a:cubicBezTo>
                  <a:pt x="11976" y="14040"/>
                  <a:pt x="12618" y="13770"/>
                  <a:pt x="13046" y="13500"/>
                </a:cubicBezTo>
                <a:cubicBezTo>
                  <a:pt x="13259" y="13230"/>
                  <a:pt x="13473" y="12825"/>
                  <a:pt x="13473" y="12555"/>
                </a:cubicBezTo>
                <a:cubicBezTo>
                  <a:pt x="13473" y="12150"/>
                  <a:pt x="13046" y="11880"/>
                  <a:pt x="12618" y="11610"/>
                </a:cubicBezTo>
                <a:cubicBezTo>
                  <a:pt x="11335" y="11070"/>
                  <a:pt x="11335" y="11070"/>
                  <a:pt x="11335" y="11070"/>
                </a:cubicBezTo>
                <a:cubicBezTo>
                  <a:pt x="11335" y="9045"/>
                  <a:pt x="11335" y="9045"/>
                  <a:pt x="11335" y="9045"/>
                </a:cubicBezTo>
                <a:cubicBezTo>
                  <a:pt x="11976" y="9180"/>
                  <a:pt x="12618" y="9585"/>
                  <a:pt x="12618" y="10125"/>
                </a:cubicBezTo>
                <a:cubicBezTo>
                  <a:pt x="12618" y="10260"/>
                  <a:pt x="12832" y="10395"/>
                  <a:pt x="13046" y="10395"/>
                </a:cubicBezTo>
                <a:cubicBezTo>
                  <a:pt x="13473" y="10395"/>
                  <a:pt x="13687" y="10260"/>
                  <a:pt x="13687" y="10125"/>
                </a:cubicBezTo>
                <a:cubicBezTo>
                  <a:pt x="13687" y="9180"/>
                  <a:pt x="12618" y="8505"/>
                  <a:pt x="11335" y="8370"/>
                </a:cubicBezTo>
                <a:cubicBezTo>
                  <a:pt x="11335" y="7965"/>
                  <a:pt x="11335" y="7965"/>
                  <a:pt x="11335" y="7965"/>
                </a:cubicBezTo>
                <a:cubicBezTo>
                  <a:pt x="11335" y="7695"/>
                  <a:pt x="11121" y="7560"/>
                  <a:pt x="10907" y="7560"/>
                </a:cubicBezTo>
                <a:cubicBezTo>
                  <a:pt x="10479" y="7560"/>
                  <a:pt x="10265" y="7695"/>
                  <a:pt x="10265" y="7965"/>
                </a:cubicBezTo>
                <a:cubicBezTo>
                  <a:pt x="10265" y="8370"/>
                  <a:pt x="10265" y="8370"/>
                  <a:pt x="10265" y="8370"/>
                </a:cubicBezTo>
                <a:cubicBezTo>
                  <a:pt x="9624" y="8370"/>
                  <a:pt x="8982" y="8640"/>
                  <a:pt x="8554" y="8910"/>
                </a:cubicBezTo>
                <a:cubicBezTo>
                  <a:pt x="8341" y="9180"/>
                  <a:pt x="8127" y="9450"/>
                  <a:pt x="8127" y="9855"/>
                </a:cubicBezTo>
                <a:cubicBezTo>
                  <a:pt x="8341" y="10260"/>
                  <a:pt x="8554" y="10530"/>
                  <a:pt x="8982" y="10800"/>
                </a:cubicBezTo>
                <a:cubicBezTo>
                  <a:pt x="10265" y="11340"/>
                  <a:pt x="10265" y="11340"/>
                  <a:pt x="10265" y="11340"/>
                </a:cubicBezTo>
                <a:cubicBezTo>
                  <a:pt x="10265" y="13365"/>
                  <a:pt x="10265" y="13365"/>
                  <a:pt x="10265" y="13365"/>
                </a:cubicBezTo>
                <a:cubicBezTo>
                  <a:pt x="9624" y="13230"/>
                  <a:pt x="9196" y="12825"/>
                  <a:pt x="9196" y="12285"/>
                </a:cubicBezTo>
                <a:cubicBezTo>
                  <a:pt x="9196" y="12150"/>
                  <a:pt x="8768" y="12015"/>
                  <a:pt x="8554" y="12015"/>
                </a:cubicBezTo>
                <a:cubicBezTo>
                  <a:pt x="8341" y="12015"/>
                  <a:pt x="7913" y="12150"/>
                  <a:pt x="7913" y="12285"/>
                </a:cubicBezTo>
                <a:cubicBezTo>
                  <a:pt x="7913" y="13230"/>
                  <a:pt x="8982" y="13905"/>
                  <a:pt x="10265" y="14040"/>
                </a:cubicBezTo>
                <a:close/>
                <a:moveTo>
                  <a:pt x="9624" y="10125"/>
                </a:moveTo>
                <a:cubicBezTo>
                  <a:pt x="9410" y="10125"/>
                  <a:pt x="9410" y="9990"/>
                  <a:pt x="9410" y="9720"/>
                </a:cubicBezTo>
                <a:cubicBezTo>
                  <a:pt x="9410" y="9585"/>
                  <a:pt x="9410" y="9450"/>
                  <a:pt x="9624" y="9450"/>
                </a:cubicBezTo>
                <a:cubicBezTo>
                  <a:pt x="9624" y="9180"/>
                  <a:pt x="10051" y="9180"/>
                  <a:pt x="10265" y="9045"/>
                </a:cubicBezTo>
                <a:cubicBezTo>
                  <a:pt x="10265" y="10530"/>
                  <a:pt x="10265" y="10530"/>
                  <a:pt x="10265" y="10530"/>
                </a:cubicBezTo>
                <a:lnTo>
                  <a:pt x="9624" y="10125"/>
                </a:lnTo>
                <a:close/>
                <a:moveTo>
                  <a:pt x="11976" y="12150"/>
                </a:moveTo>
                <a:cubicBezTo>
                  <a:pt x="12190" y="12285"/>
                  <a:pt x="12404" y="12420"/>
                  <a:pt x="12404" y="12555"/>
                </a:cubicBezTo>
                <a:cubicBezTo>
                  <a:pt x="12404" y="12825"/>
                  <a:pt x="12190" y="12960"/>
                  <a:pt x="12190" y="12960"/>
                </a:cubicBezTo>
                <a:cubicBezTo>
                  <a:pt x="11976" y="13230"/>
                  <a:pt x="11762" y="13230"/>
                  <a:pt x="11335" y="13365"/>
                </a:cubicBezTo>
                <a:cubicBezTo>
                  <a:pt x="11335" y="11880"/>
                  <a:pt x="11335" y="11880"/>
                  <a:pt x="11335" y="11880"/>
                </a:cubicBezTo>
                <a:lnTo>
                  <a:pt x="11976" y="12150"/>
                </a:lnTo>
                <a:close/>
                <a:moveTo>
                  <a:pt x="6202" y="16200"/>
                </a:moveTo>
                <a:cubicBezTo>
                  <a:pt x="15398" y="16200"/>
                  <a:pt x="15398" y="16200"/>
                  <a:pt x="15398" y="16200"/>
                </a:cubicBezTo>
                <a:cubicBezTo>
                  <a:pt x="15612" y="16200"/>
                  <a:pt x="16040" y="16065"/>
                  <a:pt x="16040" y="15795"/>
                </a:cubicBezTo>
                <a:cubicBezTo>
                  <a:pt x="16040" y="15660"/>
                  <a:pt x="15612" y="15525"/>
                  <a:pt x="15398" y="15525"/>
                </a:cubicBezTo>
                <a:cubicBezTo>
                  <a:pt x="6202" y="15525"/>
                  <a:pt x="6202" y="15525"/>
                  <a:pt x="6202" y="15525"/>
                </a:cubicBezTo>
                <a:cubicBezTo>
                  <a:pt x="5988" y="15525"/>
                  <a:pt x="5774" y="15660"/>
                  <a:pt x="5774" y="15795"/>
                </a:cubicBezTo>
                <a:cubicBezTo>
                  <a:pt x="5774" y="16065"/>
                  <a:pt x="5988" y="16200"/>
                  <a:pt x="6202" y="16200"/>
                </a:cubicBezTo>
                <a:close/>
                <a:moveTo>
                  <a:pt x="6202" y="17280"/>
                </a:moveTo>
                <a:cubicBezTo>
                  <a:pt x="15398" y="17280"/>
                  <a:pt x="15398" y="17280"/>
                  <a:pt x="15398" y="17280"/>
                </a:cubicBezTo>
                <a:cubicBezTo>
                  <a:pt x="15612" y="17280"/>
                  <a:pt x="16040" y="17145"/>
                  <a:pt x="16040" y="16875"/>
                </a:cubicBezTo>
                <a:cubicBezTo>
                  <a:pt x="16040" y="16740"/>
                  <a:pt x="15612" y="16605"/>
                  <a:pt x="15398" y="16605"/>
                </a:cubicBezTo>
                <a:cubicBezTo>
                  <a:pt x="6202" y="16605"/>
                  <a:pt x="6202" y="16605"/>
                  <a:pt x="6202" y="16605"/>
                </a:cubicBezTo>
                <a:cubicBezTo>
                  <a:pt x="5988" y="16605"/>
                  <a:pt x="5774" y="16740"/>
                  <a:pt x="5774" y="16875"/>
                </a:cubicBezTo>
                <a:cubicBezTo>
                  <a:pt x="5774" y="17145"/>
                  <a:pt x="5988" y="17280"/>
                  <a:pt x="6202" y="172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90" name="Freeform 1131"/>
          <p:cNvSpPr/>
          <p:nvPr/>
        </p:nvSpPr>
        <p:spPr>
          <a:xfrm>
            <a:off x="13601700" y="6927850"/>
            <a:ext cx="1098550" cy="1092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04"/>
                </a:moveTo>
                <a:cubicBezTo>
                  <a:pt x="21600" y="684"/>
                  <a:pt x="20925" y="0"/>
                  <a:pt x="20115" y="0"/>
                </a:cubicBez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684"/>
                  <a:pt x="0" y="1504"/>
                </a:cubicBezTo>
                <a:cubicBezTo>
                  <a:pt x="0" y="2187"/>
                  <a:pt x="405" y="2734"/>
                  <a:pt x="1080" y="2871"/>
                </a:cubicBezTo>
                <a:cubicBezTo>
                  <a:pt x="1080" y="20506"/>
                  <a:pt x="1080" y="20506"/>
                  <a:pt x="1080" y="20506"/>
                </a:cubicBezTo>
                <a:cubicBezTo>
                  <a:pt x="2160" y="19413"/>
                  <a:pt x="2160" y="19413"/>
                  <a:pt x="2160" y="19413"/>
                </a:cubicBezTo>
                <a:cubicBezTo>
                  <a:pt x="4320" y="21600"/>
                  <a:pt x="4320" y="21600"/>
                  <a:pt x="4320" y="21600"/>
                </a:cubicBezTo>
                <a:cubicBezTo>
                  <a:pt x="6480" y="19413"/>
                  <a:pt x="6480" y="19413"/>
                  <a:pt x="6480" y="19413"/>
                </a:cubicBezTo>
                <a:cubicBezTo>
                  <a:pt x="8640" y="21600"/>
                  <a:pt x="8640" y="21600"/>
                  <a:pt x="8640" y="21600"/>
                </a:cubicBezTo>
                <a:cubicBezTo>
                  <a:pt x="10800" y="19413"/>
                  <a:pt x="10800" y="19413"/>
                  <a:pt x="10800" y="19413"/>
                </a:cubicBezTo>
                <a:cubicBezTo>
                  <a:pt x="12960" y="21600"/>
                  <a:pt x="12960" y="21600"/>
                  <a:pt x="12960" y="21600"/>
                </a:cubicBezTo>
                <a:cubicBezTo>
                  <a:pt x="15120" y="19413"/>
                  <a:pt x="15120" y="19413"/>
                  <a:pt x="15120" y="19413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9440" y="19413"/>
                  <a:pt x="19440" y="19413"/>
                  <a:pt x="19440" y="19413"/>
                </a:cubicBezTo>
                <a:cubicBezTo>
                  <a:pt x="20520" y="20506"/>
                  <a:pt x="20520" y="20506"/>
                  <a:pt x="20520" y="20506"/>
                </a:cubicBezTo>
                <a:cubicBezTo>
                  <a:pt x="20520" y="2871"/>
                  <a:pt x="20520" y="2871"/>
                  <a:pt x="20520" y="2871"/>
                </a:cubicBezTo>
                <a:cubicBezTo>
                  <a:pt x="21195" y="2734"/>
                  <a:pt x="21600" y="2187"/>
                  <a:pt x="21600" y="1504"/>
                </a:cubicBezTo>
                <a:close/>
                <a:moveTo>
                  <a:pt x="19845" y="18866"/>
                </a:moveTo>
                <a:cubicBezTo>
                  <a:pt x="19440" y="18456"/>
                  <a:pt x="19440" y="18456"/>
                  <a:pt x="19440" y="18456"/>
                </a:cubicBezTo>
                <a:cubicBezTo>
                  <a:pt x="17280" y="20643"/>
                  <a:pt x="17280" y="20643"/>
                  <a:pt x="17280" y="20643"/>
                </a:cubicBezTo>
                <a:cubicBezTo>
                  <a:pt x="15120" y="18456"/>
                  <a:pt x="15120" y="18456"/>
                  <a:pt x="15120" y="18456"/>
                </a:cubicBezTo>
                <a:cubicBezTo>
                  <a:pt x="12960" y="20643"/>
                  <a:pt x="12960" y="20643"/>
                  <a:pt x="12960" y="20643"/>
                </a:cubicBezTo>
                <a:cubicBezTo>
                  <a:pt x="10800" y="18456"/>
                  <a:pt x="10800" y="18456"/>
                  <a:pt x="10800" y="18456"/>
                </a:cubicBezTo>
                <a:cubicBezTo>
                  <a:pt x="8640" y="20643"/>
                  <a:pt x="8640" y="20643"/>
                  <a:pt x="8640" y="20643"/>
                </a:cubicBezTo>
                <a:cubicBezTo>
                  <a:pt x="6480" y="18456"/>
                  <a:pt x="6480" y="18456"/>
                  <a:pt x="6480" y="18456"/>
                </a:cubicBezTo>
                <a:cubicBezTo>
                  <a:pt x="4320" y="20643"/>
                  <a:pt x="4320" y="20643"/>
                  <a:pt x="4320" y="20643"/>
                </a:cubicBezTo>
                <a:cubicBezTo>
                  <a:pt x="2160" y="18456"/>
                  <a:pt x="2160" y="18456"/>
                  <a:pt x="2160" y="18456"/>
                </a:cubicBezTo>
                <a:cubicBezTo>
                  <a:pt x="1755" y="18866"/>
                  <a:pt x="1755" y="18866"/>
                  <a:pt x="1755" y="18866"/>
                </a:cubicBezTo>
                <a:cubicBezTo>
                  <a:pt x="1755" y="2871"/>
                  <a:pt x="1755" y="2871"/>
                  <a:pt x="1755" y="2871"/>
                </a:cubicBezTo>
                <a:cubicBezTo>
                  <a:pt x="1755" y="1777"/>
                  <a:pt x="1755" y="1777"/>
                  <a:pt x="1755" y="1777"/>
                </a:cubicBezTo>
                <a:cubicBezTo>
                  <a:pt x="19845" y="1777"/>
                  <a:pt x="19845" y="1777"/>
                  <a:pt x="19845" y="1777"/>
                </a:cubicBezTo>
                <a:cubicBezTo>
                  <a:pt x="19845" y="2871"/>
                  <a:pt x="19845" y="2871"/>
                  <a:pt x="19845" y="2871"/>
                </a:cubicBezTo>
                <a:lnTo>
                  <a:pt x="19845" y="18866"/>
                </a:lnTo>
                <a:close/>
                <a:moveTo>
                  <a:pt x="20520" y="2051"/>
                </a:moveTo>
                <a:cubicBezTo>
                  <a:pt x="20520" y="1094"/>
                  <a:pt x="20520" y="1094"/>
                  <a:pt x="20520" y="1094"/>
                </a:cubicBezTo>
                <a:cubicBezTo>
                  <a:pt x="1080" y="1094"/>
                  <a:pt x="1080" y="1094"/>
                  <a:pt x="1080" y="1094"/>
                </a:cubicBezTo>
                <a:cubicBezTo>
                  <a:pt x="1080" y="2051"/>
                  <a:pt x="1080" y="2051"/>
                  <a:pt x="1080" y="2051"/>
                </a:cubicBezTo>
                <a:cubicBezTo>
                  <a:pt x="810" y="1914"/>
                  <a:pt x="675" y="1777"/>
                  <a:pt x="675" y="1504"/>
                </a:cubicBezTo>
                <a:cubicBezTo>
                  <a:pt x="675" y="1094"/>
                  <a:pt x="1080" y="684"/>
                  <a:pt x="1485" y="684"/>
                </a:cubicBezTo>
                <a:cubicBezTo>
                  <a:pt x="20115" y="684"/>
                  <a:pt x="20115" y="684"/>
                  <a:pt x="20115" y="684"/>
                </a:cubicBezTo>
                <a:cubicBezTo>
                  <a:pt x="20520" y="684"/>
                  <a:pt x="20925" y="1094"/>
                  <a:pt x="20925" y="1504"/>
                </a:cubicBezTo>
                <a:cubicBezTo>
                  <a:pt x="20925" y="1777"/>
                  <a:pt x="20790" y="1914"/>
                  <a:pt x="20520" y="2051"/>
                </a:cubicBezTo>
                <a:close/>
                <a:moveTo>
                  <a:pt x="15795" y="14628"/>
                </a:moveTo>
                <a:cubicBezTo>
                  <a:pt x="10395" y="14628"/>
                  <a:pt x="10395" y="14628"/>
                  <a:pt x="10395" y="14628"/>
                </a:cubicBezTo>
                <a:cubicBezTo>
                  <a:pt x="10260" y="14628"/>
                  <a:pt x="10125" y="14765"/>
                  <a:pt x="10125" y="14901"/>
                </a:cubicBezTo>
                <a:cubicBezTo>
                  <a:pt x="10125" y="15175"/>
                  <a:pt x="10260" y="15311"/>
                  <a:pt x="10395" y="15311"/>
                </a:cubicBezTo>
                <a:cubicBezTo>
                  <a:pt x="15795" y="15311"/>
                  <a:pt x="15795" y="15311"/>
                  <a:pt x="15795" y="15311"/>
                </a:cubicBezTo>
                <a:cubicBezTo>
                  <a:pt x="16065" y="15311"/>
                  <a:pt x="16200" y="15175"/>
                  <a:pt x="16200" y="14901"/>
                </a:cubicBezTo>
                <a:cubicBezTo>
                  <a:pt x="16200" y="14765"/>
                  <a:pt x="16065" y="14628"/>
                  <a:pt x="15795" y="14628"/>
                </a:cubicBezTo>
                <a:close/>
                <a:moveTo>
                  <a:pt x="17415" y="14628"/>
                </a:moveTo>
                <a:cubicBezTo>
                  <a:pt x="17280" y="14765"/>
                  <a:pt x="17280" y="14901"/>
                  <a:pt x="17280" y="14901"/>
                </a:cubicBezTo>
                <a:cubicBezTo>
                  <a:pt x="17280" y="15038"/>
                  <a:pt x="17280" y="15175"/>
                  <a:pt x="17415" y="15175"/>
                </a:cubicBezTo>
                <a:cubicBezTo>
                  <a:pt x="17415" y="15311"/>
                  <a:pt x="17550" y="15311"/>
                  <a:pt x="17685" y="15311"/>
                </a:cubicBezTo>
                <a:cubicBezTo>
                  <a:pt x="17685" y="15311"/>
                  <a:pt x="17820" y="15311"/>
                  <a:pt x="17955" y="15175"/>
                </a:cubicBezTo>
                <a:cubicBezTo>
                  <a:pt x="17955" y="15175"/>
                  <a:pt x="17955" y="15038"/>
                  <a:pt x="17955" y="14901"/>
                </a:cubicBezTo>
                <a:cubicBezTo>
                  <a:pt x="17955" y="14901"/>
                  <a:pt x="17955" y="14765"/>
                  <a:pt x="17955" y="14628"/>
                </a:cubicBezTo>
                <a:cubicBezTo>
                  <a:pt x="17820" y="14491"/>
                  <a:pt x="17550" y="14491"/>
                  <a:pt x="17415" y="14628"/>
                </a:cubicBezTo>
                <a:close/>
                <a:moveTo>
                  <a:pt x="17685" y="9433"/>
                </a:moveTo>
                <a:cubicBezTo>
                  <a:pt x="12285" y="9433"/>
                  <a:pt x="12285" y="9433"/>
                  <a:pt x="12285" y="9433"/>
                </a:cubicBezTo>
                <a:cubicBezTo>
                  <a:pt x="12015" y="9433"/>
                  <a:pt x="11880" y="9706"/>
                  <a:pt x="11880" y="9843"/>
                </a:cubicBezTo>
                <a:cubicBezTo>
                  <a:pt x="11880" y="9980"/>
                  <a:pt x="12015" y="10253"/>
                  <a:pt x="12285" y="10253"/>
                </a:cubicBezTo>
                <a:cubicBezTo>
                  <a:pt x="17685" y="10253"/>
                  <a:pt x="17685" y="10253"/>
                  <a:pt x="17685" y="10253"/>
                </a:cubicBezTo>
                <a:cubicBezTo>
                  <a:pt x="17820" y="10253"/>
                  <a:pt x="17955" y="9980"/>
                  <a:pt x="17955" y="9843"/>
                </a:cubicBezTo>
                <a:cubicBezTo>
                  <a:pt x="17955" y="9706"/>
                  <a:pt x="17820" y="9433"/>
                  <a:pt x="17685" y="9433"/>
                </a:cubicBezTo>
                <a:close/>
                <a:moveTo>
                  <a:pt x="17685" y="12030"/>
                </a:moveTo>
                <a:cubicBezTo>
                  <a:pt x="14040" y="12030"/>
                  <a:pt x="14040" y="12030"/>
                  <a:pt x="14040" y="12030"/>
                </a:cubicBezTo>
                <a:cubicBezTo>
                  <a:pt x="13905" y="12030"/>
                  <a:pt x="13635" y="12167"/>
                  <a:pt x="13635" y="12441"/>
                </a:cubicBezTo>
                <a:cubicBezTo>
                  <a:pt x="13635" y="12577"/>
                  <a:pt x="13905" y="12714"/>
                  <a:pt x="14040" y="12714"/>
                </a:cubicBezTo>
                <a:cubicBezTo>
                  <a:pt x="17685" y="12714"/>
                  <a:pt x="17685" y="12714"/>
                  <a:pt x="17685" y="12714"/>
                </a:cubicBezTo>
                <a:cubicBezTo>
                  <a:pt x="17820" y="12714"/>
                  <a:pt x="17955" y="12577"/>
                  <a:pt x="17955" y="12441"/>
                </a:cubicBezTo>
                <a:cubicBezTo>
                  <a:pt x="17955" y="12167"/>
                  <a:pt x="17820" y="12030"/>
                  <a:pt x="17685" y="12030"/>
                </a:cubicBezTo>
                <a:close/>
                <a:moveTo>
                  <a:pt x="10125" y="12441"/>
                </a:moveTo>
                <a:cubicBezTo>
                  <a:pt x="10125" y="12577"/>
                  <a:pt x="10260" y="12714"/>
                  <a:pt x="10395" y="12714"/>
                </a:cubicBezTo>
                <a:cubicBezTo>
                  <a:pt x="11205" y="12714"/>
                  <a:pt x="11205" y="12714"/>
                  <a:pt x="11205" y="12714"/>
                </a:cubicBezTo>
                <a:cubicBezTo>
                  <a:pt x="11340" y="12714"/>
                  <a:pt x="11475" y="12577"/>
                  <a:pt x="11475" y="12441"/>
                </a:cubicBezTo>
                <a:cubicBezTo>
                  <a:pt x="11475" y="12167"/>
                  <a:pt x="11340" y="12030"/>
                  <a:pt x="11205" y="12030"/>
                </a:cubicBezTo>
                <a:cubicBezTo>
                  <a:pt x="10395" y="12030"/>
                  <a:pt x="10395" y="12030"/>
                  <a:pt x="10395" y="12030"/>
                </a:cubicBezTo>
                <a:cubicBezTo>
                  <a:pt x="10260" y="12030"/>
                  <a:pt x="10125" y="12167"/>
                  <a:pt x="10125" y="12441"/>
                </a:cubicBezTo>
                <a:close/>
                <a:moveTo>
                  <a:pt x="16200" y="7246"/>
                </a:moveTo>
                <a:cubicBezTo>
                  <a:pt x="16200" y="7109"/>
                  <a:pt x="16065" y="6972"/>
                  <a:pt x="15795" y="6972"/>
                </a:cubicBezTo>
                <a:cubicBezTo>
                  <a:pt x="10395" y="6972"/>
                  <a:pt x="10395" y="6972"/>
                  <a:pt x="10395" y="6972"/>
                </a:cubicBezTo>
                <a:cubicBezTo>
                  <a:pt x="10260" y="6972"/>
                  <a:pt x="10125" y="7109"/>
                  <a:pt x="10125" y="7246"/>
                </a:cubicBezTo>
                <a:cubicBezTo>
                  <a:pt x="10125" y="7519"/>
                  <a:pt x="10260" y="7656"/>
                  <a:pt x="10395" y="7656"/>
                </a:cubicBezTo>
                <a:cubicBezTo>
                  <a:pt x="15795" y="7656"/>
                  <a:pt x="15795" y="7656"/>
                  <a:pt x="15795" y="7656"/>
                </a:cubicBezTo>
                <a:cubicBezTo>
                  <a:pt x="16065" y="7656"/>
                  <a:pt x="16200" y="7519"/>
                  <a:pt x="16200" y="7246"/>
                </a:cubicBezTo>
                <a:close/>
                <a:moveTo>
                  <a:pt x="17415" y="6972"/>
                </a:moveTo>
                <a:cubicBezTo>
                  <a:pt x="17280" y="7109"/>
                  <a:pt x="17280" y="7246"/>
                  <a:pt x="17280" y="7246"/>
                </a:cubicBezTo>
                <a:cubicBezTo>
                  <a:pt x="17280" y="7382"/>
                  <a:pt x="17280" y="7519"/>
                  <a:pt x="17415" y="7519"/>
                </a:cubicBezTo>
                <a:cubicBezTo>
                  <a:pt x="17415" y="7656"/>
                  <a:pt x="17550" y="7656"/>
                  <a:pt x="17685" y="7656"/>
                </a:cubicBezTo>
                <a:cubicBezTo>
                  <a:pt x="17685" y="7656"/>
                  <a:pt x="17820" y="7656"/>
                  <a:pt x="17955" y="7519"/>
                </a:cubicBezTo>
                <a:cubicBezTo>
                  <a:pt x="17955" y="7519"/>
                  <a:pt x="17955" y="7382"/>
                  <a:pt x="17955" y="7246"/>
                </a:cubicBezTo>
                <a:cubicBezTo>
                  <a:pt x="17955" y="7246"/>
                  <a:pt x="17955" y="7109"/>
                  <a:pt x="17955" y="6972"/>
                </a:cubicBezTo>
                <a:cubicBezTo>
                  <a:pt x="17820" y="6835"/>
                  <a:pt x="17550" y="6835"/>
                  <a:pt x="17415" y="6972"/>
                </a:cubicBezTo>
                <a:close/>
                <a:moveTo>
                  <a:pt x="11070" y="10116"/>
                </a:moveTo>
                <a:cubicBezTo>
                  <a:pt x="11070" y="9980"/>
                  <a:pt x="11205" y="9980"/>
                  <a:pt x="11205" y="9843"/>
                </a:cubicBezTo>
                <a:cubicBezTo>
                  <a:pt x="11205" y="9706"/>
                  <a:pt x="11070" y="9706"/>
                  <a:pt x="11070" y="9570"/>
                </a:cubicBezTo>
                <a:cubicBezTo>
                  <a:pt x="10935" y="9433"/>
                  <a:pt x="10665" y="9433"/>
                  <a:pt x="10530" y="9570"/>
                </a:cubicBezTo>
                <a:cubicBezTo>
                  <a:pt x="10530" y="9706"/>
                  <a:pt x="10395" y="9706"/>
                  <a:pt x="10395" y="9843"/>
                </a:cubicBezTo>
                <a:cubicBezTo>
                  <a:pt x="10395" y="9980"/>
                  <a:pt x="10530" y="9980"/>
                  <a:pt x="10530" y="10116"/>
                </a:cubicBezTo>
                <a:cubicBezTo>
                  <a:pt x="10665" y="10116"/>
                  <a:pt x="10665" y="10253"/>
                  <a:pt x="10800" y="10253"/>
                </a:cubicBezTo>
                <a:cubicBezTo>
                  <a:pt x="10935" y="10253"/>
                  <a:pt x="10935" y="10116"/>
                  <a:pt x="11070" y="10116"/>
                </a:cubicBezTo>
                <a:close/>
                <a:moveTo>
                  <a:pt x="12825" y="12714"/>
                </a:moveTo>
                <a:cubicBezTo>
                  <a:pt x="12960" y="12577"/>
                  <a:pt x="12960" y="12441"/>
                  <a:pt x="12960" y="12441"/>
                </a:cubicBezTo>
                <a:cubicBezTo>
                  <a:pt x="12960" y="12304"/>
                  <a:pt x="12960" y="12167"/>
                  <a:pt x="12825" y="12167"/>
                </a:cubicBezTo>
                <a:cubicBezTo>
                  <a:pt x="12690" y="12030"/>
                  <a:pt x="12420" y="12030"/>
                  <a:pt x="12285" y="12167"/>
                </a:cubicBezTo>
                <a:cubicBezTo>
                  <a:pt x="12285" y="12167"/>
                  <a:pt x="12285" y="12304"/>
                  <a:pt x="12285" y="12441"/>
                </a:cubicBezTo>
                <a:cubicBezTo>
                  <a:pt x="12285" y="12441"/>
                  <a:pt x="12285" y="12577"/>
                  <a:pt x="12285" y="12714"/>
                </a:cubicBezTo>
                <a:cubicBezTo>
                  <a:pt x="12420" y="12714"/>
                  <a:pt x="12555" y="12714"/>
                  <a:pt x="12555" y="12714"/>
                </a:cubicBezTo>
                <a:cubicBezTo>
                  <a:pt x="12690" y="12714"/>
                  <a:pt x="12825" y="12714"/>
                  <a:pt x="12825" y="12714"/>
                </a:cubicBezTo>
                <a:close/>
                <a:moveTo>
                  <a:pt x="6075" y="7656"/>
                </a:moveTo>
                <a:cubicBezTo>
                  <a:pt x="6075" y="7246"/>
                  <a:pt x="6075" y="7246"/>
                  <a:pt x="6075" y="7246"/>
                </a:cubicBezTo>
                <a:cubicBezTo>
                  <a:pt x="6075" y="7109"/>
                  <a:pt x="5940" y="6972"/>
                  <a:pt x="5805" y="6972"/>
                </a:cubicBezTo>
                <a:cubicBezTo>
                  <a:pt x="5535" y="6972"/>
                  <a:pt x="5400" y="7109"/>
                  <a:pt x="5400" y="7246"/>
                </a:cubicBezTo>
                <a:cubicBezTo>
                  <a:pt x="5400" y="7656"/>
                  <a:pt x="5400" y="7656"/>
                  <a:pt x="5400" y="7656"/>
                </a:cubicBezTo>
                <a:cubicBezTo>
                  <a:pt x="4995" y="7792"/>
                  <a:pt x="4590" y="7929"/>
                  <a:pt x="4320" y="8339"/>
                </a:cubicBezTo>
                <a:cubicBezTo>
                  <a:pt x="4185" y="8613"/>
                  <a:pt x="4050" y="8886"/>
                  <a:pt x="4050" y="9296"/>
                </a:cubicBezTo>
                <a:cubicBezTo>
                  <a:pt x="4185" y="9570"/>
                  <a:pt x="4320" y="9980"/>
                  <a:pt x="4590" y="10116"/>
                </a:cubicBezTo>
                <a:cubicBezTo>
                  <a:pt x="5400" y="10800"/>
                  <a:pt x="5400" y="10800"/>
                  <a:pt x="5400" y="10800"/>
                </a:cubicBezTo>
                <a:cubicBezTo>
                  <a:pt x="5400" y="12714"/>
                  <a:pt x="5400" y="12714"/>
                  <a:pt x="5400" y="12714"/>
                </a:cubicBezTo>
                <a:cubicBezTo>
                  <a:pt x="4995" y="12577"/>
                  <a:pt x="4725" y="12167"/>
                  <a:pt x="4725" y="11757"/>
                </a:cubicBezTo>
                <a:cubicBezTo>
                  <a:pt x="4725" y="11484"/>
                  <a:pt x="4455" y="11347"/>
                  <a:pt x="4320" y="11347"/>
                </a:cubicBezTo>
                <a:cubicBezTo>
                  <a:pt x="4185" y="11347"/>
                  <a:pt x="3915" y="11484"/>
                  <a:pt x="3915" y="11757"/>
                </a:cubicBezTo>
                <a:cubicBezTo>
                  <a:pt x="3915" y="12577"/>
                  <a:pt x="4590" y="13397"/>
                  <a:pt x="5400" y="13534"/>
                </a:cubicBezTo>
                <a:cubicBezTo>
                  <a:pt x="5400" y="13808"/>
                  <a:pt x="5400" y="13808"/>
                  <a:pt x="5400" y="13808"/>
                </a:cubicBezTo>
                <a:cubicBezTo>
                  <a:pt x="5400" y="14081"/>
                  <a:pt x="5535" y="14218"/>
                  <a:pt x="5805" y="14218"/>
                </a:cubicBezTo>
                <a:cubicBezTo>
                  <a:pt x="5940" y="14218"/>
                  <a:pt x="6075" y="14081"/>
                  <a:pt x="6075" y="13808"/>
                </a:cubicBezTo>
                <a:cubicBezTo>
                  <a:pt x="6075" y="13534"/>
                  <a:pt x="6075" y="13534"/>
                  <a:pt x="6075" y="13534"/>
                </a:cubicBezTo>
                <a:cubicBezTo>
                  <a:pt x="6480" y="13397"/>
                  <a:pt x="6885" y="13261"/>
                  <a:pt x="7155" y="12987"/>
                </a:cubicBezTo>
                <a:cubicBezTo>
                  <a:pt x="7290" y="12714"/>
                  <a:pt x="7425" y="12304"/>
                  <a:pt x="7425" y="12030"/>
                </a:cubicBezTo>
                <a:cubicBezTo>
                  <a:pt x="7425" y="11620"/>
                  <a:pt x="7155" y="11347"/>
                  <a:pt x="6885" y="11073"/>
                </a:cubicBezTo>
                <a:cubicBezTo>
                  <a:pt x="6075" y="10390"/>
                  <a:pt x="6075" y="10390"/>
                  <a:pt x="6075" y="10390"/>
                </a:cubicBezTo>
                <a:cubicBezTo>
                  <a:pt x="6075" y="8476"/>
                  <a:pt x="6075" y="8476"/>
                  <a:pt x="6075" y="8476"/>
                </a:cubicBezTo>
                <a:cubicBezTo>
                  <a:pt x="6480" y="8613"/>
                  <a:pt x="6885" y="9023"/>
                  <a:pt x="6885" y="9433"/>
                </a:cubicBezTo>
                <a:cubicBezTo>
                  <a:pt x="6885" y="9706"/>
                  <a:pt x="7020" y="9843"/>
                  <a:pt x="7155" y="9843"/>
                </a:cubicBezTo>
                <a:cubicBezTo>
                  <a:pt x="7425" y="9843"/>
                  <a:pt x="7560" y="9706"/>
                  <a:pt x="7560" y="9433"/>
                </a:cubicBezTo>
                <a:cubicBezTo>
                  <a:pt x="7560" y="8613"/>
                  <a:pt x="6885" y="7929"/>
                  <a:pt x="6075" y="7656"/>
                </a:cubicBezTo>
                <a:close/>
                <a:moveTo>
                  <a:pt x="6480" y="11620"/>
                </a:moveTo>
                <a:cubicBezTo>
                  <a:pt x="6615" y="11757"/>
                  <a:pt x="6750" y="11894"/>
                  <a:pt x="6750" y="12030"/>
                </a:cubicBezTo>
                <a:cubicBezTo>
                  <a:pt x="6750" y="12167"/>
                  <a:pt x="6615" y="12304"/>
                  <a:pt x="6615" y="12441"/>
                </a:cubicBezTo>
                <a:cubicBezTo>
                  <a:pt x="6480" y="12577"/>
                  <a:pt x="6345" y="12714"/>
                  <a:pt x="6075" y="12714"/>
                </a:cubicBezTo>
                <a:cubicBezTo>
                  <a:pt x="6075" y="11347"/>
                  <a:pt x="6075" y="11347"/>
                  <a:pt x="6075" y="11347"/>
                </a:cubicBezTo>
                <a:lnTo>
                  <a:pt x="6480" y="11620"/>
                </a:lnTo>
                <a:close/>
                <a:moveTo>
                  <a:pt x="4995" y="9570"/>
                </a:moveTo>
                <a:cubicBezTo>
                  <a:pt x="4860" y="9433"/>
                  <a:pt x="4860" y="9296"/>
                  <a:pt x="4860" y="9159"/>
                </a:cubicBezTo>
                <a:cubicBezTo>
                  <a:pt x="4860" y="9023"/>
                  <a:pt x="4860" y="8886"/>
                  <a:pt x="4995" y="8749"/>
                </a:cubicBezTo>
                <a:cubicBezTo>
                  <a:pt x="4995" y="8613"/>
                  <a:pt x="5265" y="8476"/>
                  <a:pt x="5400" y="8476"/>
                </a:cubicBezTo>
                <a:cubicBezTo>
                  <a:pt x="5400" y="9843"/>
                  <a:pt x="5400" y="9843"/>
                  <a:pt x="5400" y="9843"/>
                </a:cubicBezTo>
                <a:lnTo>
                  <a:pt x="4995" y="9570"/>
                </a:lnTo>
                <a:close/>
                <a:moveTo>
                  <a:pt x="14445" y="3691"/>
                </a:moveTo>
                <a:cubicBezTo>
                  <a:pt x="14580" y="3691"/>
                  <a:pt x="14715" y="3828"/>
                  <a:pt x="14715" y="3965"/>
                </a:cubicBezTo>
                <a:cubicBezTo>
                  <a:pt x="14715" y="4238"/>
                  <a:pt x="14580" y="4375"/>
                  <a:pt x="14445" y="4375"/>
                </a:cubicBezTo>
                <a:cubicBezTo>
                  <a:pt x="14175" y="4375"/>
                  <a:pt x="14040" y="4238"/>
                  <a:pt x="14040" y="3965"/>
                </a:cubicBezTo>
                <a:cubicBezTo>
                  <a:pt x="14040" y="3828"/>
                  <a:pt x="14175" y="3691"/>
                  <a:pt x="14445" y="3691"/>
                </a:cubicBezTo>
                <a:close/>
                <a:moveTo>
                  <a:pt x="12960" y="3691"/>
                </a:moveTo>
                <a:cubicBezTo>
                  <a:pt x="13095" y="3691"/>
                  <a:pt x="13365" y="3828"/>
                  <a:pt x="13365" y="3965"/>
                </a:cubicBezTo>
                <a:cubicBezTo>
                  <a:pt x="13365" y="4238"/>
                  <a:pt x="13095" y="4375"/>
                  <a:pt x="12960" y="4375"/>
                </a:cubicBezTo>
                <a:cubicBezTo>
                  <a:pt x="12825" y="4375"/>
                  <a:pt x="12555" y="4238"/>
                  <a:pt x="12555" y="3965"/>
                </a:cubicBezTo>
                <a:cubicBezTo>
                  <a:pt x="12555" y="3828"/>
                  <a:pt x="12825" y="3691"/>
                  <a:pt x="12960" y="3691"/>
                </a:cubicBezTo>
                <a:close/>
                <a:moveTo>
                  <a:pt x="15795" y="3691"/>
                </a:moveTo>
                <a:cubicBezTo>
                  <a:pt x="16065" y="3691"/>
                  <a:pt x="16200" y="3828"/>
                  <a:pt x="16200" y="3965"/>
                </a:cubicBezTo>
                <a:cubicBezTo>
                  <a:pt x="16200" y="4238"/>
                  <a:pt x="16065" y="4375"/>
                  <a:pt x="15795" y="4375"/>
                </a:cubicBezTo>
                <a:cubicBezTo>
                  <a:pt x="15660" y="4375"/>
                  <a:pt x="15525" y="4238"/>
                  <a:pt x="15525" y="3965"/>
                </a:cubicBezTo>
                <a:cubicBezTo>
                  <a:pt x="15525" y="3828"/>
                  <a:pt x="15660" y="3691"/>
                  <a:pt x="15795" y="3691"/>
                </a:cubicBezTo>
                <a:close/>
                <a:moveTo>
                  <a:pt x="11475" y="3691"/>
                </a:moveTo>
                <a:cubicBezTo>
                  <a:pt x="11745" y="3691"/>
                  <a:pt x="11880" y="3828"/>
                  <a:pt x="11880" y="3965"/>
                </a:cubicBezTo>
                <a:cubicBezTo>
                  <a:pt x="11880" y="4238"/>
                  <a:pt x="11745" y="4375"/>
                  <a:pt x="11475" y="4375"/>
                </a:cubicBezTo>
                <a:cubicBezTo>
                  <a:pt x="11340" y="4375"/>
                  <a:pt x="11205" y="4238"/>
                  <a:pt x="11205" y="3965"/>
                </a:cubicBezTo>
                <a:cubicBezTo>
                  <a:pt x="11205" y="3828"/>
                  <a:pt x="11340" y="3691"/>
                  <a:pt x="11475" y="3691"/>
                </a:cubicBezTo>
                <a:close/>
                <a:moveTo>
                  <a:pt x="17280" y="3691"/>
                </a:moveTo>
                <a:cubicBezTo>
                  <a:pt x="17415" y="3691"/>
                  <a:pt x="17685" y="3828"/>
                  <a:pt x="17685" y="3965"/>
                </a:cubicBezTo>
                <a:cubicBezTo>
                  <a:pt x="17685" y="4238"/>
                  <a:pt x="17415" y="4375"/>
                  <a:pt x="17280" y="4375"/>
                </a:cubicBezTo>
                <a:cubicBezTo>
                  <a:pt x="17145" y="4375"/>
                  <a:pt x="16875" y="4238"/>
                  <a:pt x="16875" y="3965"/>
                </a:cubicBezTo>
                <a:cubicBezTo>
                  <a:pt x="16875" y="3828"/>
                  <a:pt x="17145" y="3691"/>
                  <a:pt x="17280" y="3691"/>
                </a:cubicBezTo>
                <a:close/>
                <a:moveTo>
                  <a:pt x="7155" y="3691"/>
                </a:moveTo>
                <a:cubicBezTo>
                  <a:pt x="7425" y="3691"/>
                  <a:pt x="7560" y="3828"/>
                  <a:pt x="7560" y="3965"/>
                </a:cubicBezTo>
                <a:cubicBezTo>
                  <a:pt x="7560" y="4238"/>
                  <a:pt x="7425" y="4375"/>
                  <a:pt x="7155" y="4375"/>
                </a:cubicBezTo>
                <a:cubicBezTo>
                  <a:pt x="7020" y="4375"/>
                  <a:pt x="6885" y="4238"/>
                  <a:pt x="6885" y="3965"/>
                </a:cubicBezTo>
                <a:cubicBezTo>
                  <a:pt x="6885" y="3828"/>
                  <a:pt x="7020" y="3691"/>
                  <a:pt x="7155" y="3691"/>
                </a:cubicBezTo>
                <a:close/>
                <a:moveTo>
                  <a:pt x="8640" y="3691"/>
                </a:moveTo>
                <a:cubicBezTo>
                  <a:pt x="8775" y="3691"/>
                  <a:pt x="9045" y="3828"/>
                  <a:pt x="9045" y="3965"/>
                </a:cubicBezTo>
                <a:cubicBezTo>
                  <a:pt x="9045" y="4238"/>
                  <a:pt x="8775" y="4375"/>
                  <a:pt x="8640" y="4375"/>
                </a:cubicBezTo>
                <a:cubicBezTo>
                  <a:pt x="8505" y="4375"/>
                  <a:pt x="8235" y="4238"/>
                  <a:pt x="8235" y="3965"/>
                </a:cubicBezTo>
                <a:cubicBezTo>
                  <a:pt x="8235" y="3828"/>
                  <a:pt x="8505" y="3691"/>
                  <a:pt x="8640" y="3691"/>
                </a:cubicBezTo>
                <a:close/>
                <a:moveTo>
                  <a:pt x="10125" y="3691"/>
                </a:moveTo>
                <a:cubicBezTo>
                  <a:pt x="10260" y="3691"/>
                  <a:pt x="10395" y="3828"/>
                  <a:pt x="10395" y="3965"/>
                </a:cubicBezTo>
                <a:cubicBezTo>
                  <a:pt x="10395" y="4238"/>
                  <a:pt x="10260" y="4375"/>
                  <a:pt x="10125" y="4375"/>
                </a:cubicBezTo>
                <a:cubicBezTo>
                  <a:pt x="9855" y="4375"/>
                  <a:pt x="9720" y="4238"/>
                  <a:pt x="9720" y="3965"/>
                </a:cubicBezTo>
                <a:cubicBezTo>
                  <a:pt x="9720" y="3828"/>
                  <a:pt x="9855" y="3691"/>
                  <a:pt x="10125" y="3691"/>
                </a:cubicBezTo>
                <a:close/>
                <a:moveTo>
                  <a:pt x="18765" y="3691"/>
                </a:moveTo>
                <a:cubicBezTo>
                  <a:pt x="18900" y="3691"/>
                  <a:pt x="19035" y="3828"/>
                  <a:pt x="19035" y="3965"/>
                </a:cubicBezTo>
                <a:cubicBezTo>
                  <a:pt x="19035" y="4238"/>
                  <a:pt x="18900" y="4375"/>
                  <a:pt x="18765" y="4375"/>
                </a:cubicBezTo>
                <a:cubicBezTo>
                  <a:pt x="18495" y="4375"/>
                  <a:pt x="18360" y="4238"/>
                  <a:pt x="18360" y="3965"/>
                </a:cubicBezTo>
                <a:cubicBezTo>
                  <a:pt x="18360" y="3828"/>
                  <a:pt x="18495" y="3691"/>
                  <a:pt x="18765" y="3691"/>
                </a:cubicBezTo>
                <a:close/>
                <a:moveTo>
                  <a:pt x="5805" y="3691"/>
                </a:moveTo>
                <a:cubicBezTo>
                  <a:pt x="5940" y="3691"/>
                  <a:pt x="6075" y="3828"/>
                  <a:pt x="6075" y="3965"/>
                </a:cubicBezTo>
                <a:cubicBezTo>
                  <a:pt x="6075" y="4238"/>
                  <a:pt x="5940" y="4375"/>
                  <a:pt x="5805" y="4375"/>
                </a:cubicBezTo>
                <a:cubicBezTo>
                  <a:pt x="5535" y="4375"/>
                  <a:pt x="5400" y="4238"/>
                  <a:pt x="5400" y="3965"/>
                </a:cubicBezTo>
                <a:cubicBezTo>
                  <a:pt x="5400" y="3828"/>
                  <a:pt x="5535" y="3691"/>
                  <a:pt x="5805" y="3691"/>
                </a:cubicBezTo>
                <a:close/>
                <a:moveTo>
                  <a:pt x="4320" y="3691"/>
                </a:moveTo>
                <a:cubicBezTo>
                  <a:pt x="4455" y="3691"/>
                  <a:pt x="4725" y="3828"/>
                  <a:pt x="4725" y="3965"/>
                </a:cubicBezTo>
                <a:cubicBezTo>
                  <a:pt x="4725" y="4238"/>
                  <a:pt x="4455" y="4375"/>
                  <a:pt x="4320" y="4375"/>
                </a:cubicBezTo>
                <a:cubicBezTo>
                  <a:pt x="4185" y="4375"/>
                  <a:pt x="3915" y="4238"/>
                  <a:pt x="3915" y="3965"/>
                </a:cubicBezTo>
                <a:cubicBezTo>
                  <a:pt x="3915" y="3828"/>
                  <a:pt x="4185" y="3691"/>
                  <a:pt x="4320" y="3691"/>
                </a:cubicBezTo>
                <a:close/>
                <a:moveTo>
                  <a:pt x="2835" y="3691"/>
                </a:moveTo>
                <a:cubicBezTo>
                  <a:pt x="3105" y="3691"/>
                  <a:pt x="3240" y="3828"/>
                  <a:pt x="3240" y="3965"/>
                </a:cubicBezTo>
                <a:cubicBezTo>
                  <a:pt x="3240" y="4238"/>
                  <a:pt x="3105" y="4375"/>
                  <a:pt x="2835" y="4375"/>
                </a:cubicBezTo>
                <a:cubicBezTo>
                  <a:pt x="2700" y="4375"/>
                  <a:pt x="2565" y="4238"/>
                  <a:pt x="2565" y="3965"/>
                </a:cubicBezTo>
                <a:cubicBezTo>
                  <a:pt x="2565" y="3828"/>
                  <a:pt x="2700" y="3691"/>
                  <a:pt x="2835" y="36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91" name="Freeform 1132"/>
          <p:cNvSpPr/>
          <p:nvPr/>
        </p:nvSpPr>
        <p:spPr>
          <a:xfrm>
            <a:off x="13601700" y="8255000"/>
            <a:ext cx="1098550" cy="9112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236"/>
                </a:moveTo>
                <a:cubicBezTo>
                  <a:pt x="18225" y="5236"/>
                  <a:pt x="18225" y="5236"/>
                  <a:pt x="18225" y="5236"/>
                </a:cubicBezTo>
                <a:cubicBezTo>
                  <a:pt x="18225" y="3600"/>
                  <a:pt x="18225" y="3600"/>
                  <a:pt x="18225" y="3600"/>
                </a:cubicBezTo>
                <a:cubicBezTo>
                  <a:pt x="9045" y="3600"/>
                  <a:pt x="9045" y="3600"/>
                  <a:pt x="9045" y="3600"/>
                </a:cubicBezTo>
                <a:cubicBezTo>
                  <a:pt x="7965" y="0"/>
                  <a:pt x="7965" y="0"/>
                  <a:pt x="796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18225" y="21273"/>
                  <a:pt x="18225" y="21273"/>
                  <a:pt x="18225" y="21273"/>
                </a:cubicBezTo>
                <a:lnTo>
                  <a:pt x="21600" y="5236"/>
                </a:lnTo>
                <a:close/>
                <a:moveTo>
                  <a:pt x="20655" y="6218"/>
                </a:moveTo>
                <a:cubicBezTo>
                  <a:pt x="18225" y="17673"/>
                  <a:pt x="18225" y="17673"/>
                  <a:pt x="18225" y="17673"/>
                </a:cubicBezTo>
                <a:cubicBezTo>
                  <a:pt x="18225" y="6218"/>
                  <a:pt x="18225" y="6218"/>
                  <a:pt x="18225" y="6218"/>
                </a:cubicBezTo>
                <a:lnTo>
                  <a:pt x="20655" y="6218"/>
                </a:lnTo>
                <a:close/>
                <a:moveTo>
                  <a:pt x="675" y="818"/>
                </a:moveTo>
                <a:cubicBezTo>
                  <a:pt x="7425" y="818"/>
                  <a:pt x="7425" y="818"/>
                  <a:pt x="7425" y="818"/>
                </a:cubicBezTo>
                <a:cubicBezTo>
                  <a:pt x="8505" y="4418"/>
                  <a:pt x="8505" y="4418"/>
                  <a:pt x="8505" y="4418"/>
                </a:cubicBezTo>
                <a:cubicBezTo>
                  <a:pt x="17550" y="4418"/>
                  <a:pt x="17550" y="4418"/>
                  <a:pt x="17550" y="4418"/>
                </a:cubicBezTo>
                <a:cubicBezTo>
                  <a:pt x="17550" y="5236"/>
                  <a:pt x="17550" y="5236"/>
                  <a:pt x="17550" y="5236"/>
                </a:cubicBezTo>
                <a:cubicBezTo>
                  <a:pt x="17550" y="20782"/>
                  <a:pt x="17550" y="20782"/>
                  <a:pt x="17550" y="20782"/>
                </a:cubicBezTo>
                <a:cubicBezTo>
                  <a:pt x="675" y="20782"/>
                  <a:pt x="675" y="20782"/>
                  <a:pt x="675" y="20782"/>
                </a:cubicBezTo>
                <a:lnTo>
                  <a:pt x="675" y="818"/>
                </a:lnTo>
                <a:close/>
                <a:moveTo>
                  <a:pt x="2160" y="18982"/>
                </a:moveTo>
                <a:cubicBezTo>
                  <a:pt x="10935" y="18982"/>
                  <a:pt x="10935" y="18982"/>
                  <a:pt x="10935" y="18982"/>
                </a:cubicBezTo>
                <a:cubicBezTo>
                  <a:pt x="10935" y="12436"/>
                  <a:pt x="10935" y="12436"/>
                  <a:pt x="10935" y="12436"/>
                </a:cubicBezTo>
                <a:cubicBezTo>
                  <a:pt x="2160" y="12436"/>
                  <a:pt x="2160" y="12436"/>
                  <a:pt x="2160" y="12436"/>
                </a:cubicBezTo>
                <a:lnTo>
                  <a:pt x="2160" y="18982"/>
                </a:lnTo>
                <a:close/>
                <a:moveTo>
                  <a:pt x="2970" y="13255"/>
                </a:moveTo>
                <a:cubicBezTo>
                  <a:pt x="10260" y="13255"/>
                  <a:pt x="10260" y="13255"/>
                  <a:pt x="10260" y="13255"/>
                </a:cubicBezTo>
                <a:cubicBezTo>
                  <a:pt x="10260" y="18164"/>
                  <a:pt x="10260" y="18164"/>
                  <a:pt x="10260" y="18164"/>
                </a:cubicBezTo>
                <a:cubicBezTo>
                  <a:pt x="2970" y="18164"/>
                  <a:pt x="2970" y="18164"/>
                  <a:pt x="2970" y="18164"/>
                </a:cubicBezTo>
                <a:lnTo>
                  <a:pt x="2970" y="13255"/>
                </a:lnTo>
                <a:close/>
                <a:moveTo>
                  <a:pt x="7290" y="16364"/>
                </a:moveTo>
                <a:cubicBezTo>
                  <a:pt x="4050" y="16364"/>
                  <a:pt x="4050" y="16364"/>
                  <a:pt x="4050" y="16364"/>
                </a:cubicBezTo>
                <a:cubicBezTo>
                  <a:pt x="3780" y="16364"/>
                  <a:pt x="3645" y="16527"/>
                  <a:pt x="3645" y="16855"/>
                </a:cubicBezTo>
                <a:cubicBezTo>
                  <a:pt x="3645" y="17018"/>
                  <a:pt x="3780" y="17182"/>
                  <a:pt x="4050" y="17182"/>
                </a:cubicBezTo>
                <a:cubicBezTo>
                  <a:pt x="7290" y="17182"/>
                  <a:pt x="7290" y="17182"/>
                  <a:pt x="7290" y="17182"/>
                </a:cubicBezTo>
                <a:cubicBezTo>
                  <a:pt x="7425" y="17182"/>
                  <a:pt x="7695" y="17018"/>
                  <a:pt x="7695" y="16855"/>
                </a:cubicBezTo>
                <a:cubicBezTo>
                  <a:pt x="7695" y="16527"/>
                  <a:pt x="7425" y="16364"/>
                  <a:pt x="7290" y="16364"/>
                </a:cubicBezTo>
                <a:close/>
                <a:moveTo>
                  <a:pt x="4050" y="15055"/>
                </a:moveTo>
                <a:cubicBezTo>
                  <a:pt x="5400" y="15055"/>
                  <a:pt x="5400" y="15055"/>
                  <a:pt x="5400" y="15055"/>
                </a:cubicBezTo>
                <a:cubicBezTo>
                  <a:pt x="5670" y="15055"/>
                  <a:pt x="5805" y="14891"/>
                  <a:pt x="5805" y="14564"/>
                </a:cubicBezTo>
                <a:cubicBezTo>
                  <a:pt x="5805" y="14400"/>
                  <a:pt x="5670" y="14073"/>
                  <a:pt x="5400" y="14073"/>
                </a:cubicBezTo>
                <a:cubicBezTo>
                  <a:pt x="4050" y="14073"/>
                  <a:pt x="4050" y="14073"/>
                  <a:pt x="4050" y="14073"/>
                </a:cubicBezTo>
                <a:cubicBezTo>
                  <a:pt x="3780" y="14073"/>
                  <a:pt x="3645" y="14400"/>
                  <a:pt x="3645" y="14564"/>
                </a:cubicBezTo>
                <a:cubicBezTo>
                  <a:pt x="3645" y="14891"/>
                  <a:pt x="3780" y="15055"/>
                  <a:pt x="4050" y="15055"/>
                </a:cubicBezTo>
                <a:close/>
                <a:moveTo>
                  <a:pt x="9045" y="14073"/>
                </a:moveTo>
                <a:cubicBezTo>
                  <a:pt x="8370" y="14073"/>
                  <a:pt x="8370" y="14073"/>
                  <a:pt x="8370" y="14073"/>
                </a:cubicBezTo>
                <a:cubicBezTo>
                  <a:pt x="8235" y="14073"/>
                  <a:pt x="7965" y="14400"/>
                  <a:pt x="7965" y="14564"/>
                </a:cubicBezTo>
                <a:cubicBezTo>
                  <a:pt x="7965" y="14891"/>
                  <a:pt x="8235" y="15055"/>
                  <a:pt x="8370" y="15055"/>
                </a:cubicBezTo>
                <a:cubicBezTo>
                  <a:pt x="9045" y="15055"/>
                  <a:pt x="9045" y="15055"/>
                  <a:pt x="9045" y="15055"/>
                </a:cubicBezTo>
                <a:cubicBezTo>
                  <a:pt x="9315" y="15055"/>
                  <a:pt x="9450" y="14891"/>
                  <a:pt x="9450" y="14564"/>
                </a:cubicBezTo>
                <a:cubicBezTo>
                  <a:pt x="9450" y="14400"/>
                  <a:pt x="9315" y="14073"/>
                  <a:pt x="9045" y="14073"/>
                </a:cubicBezTo>
                <a:close/>
                <a:moveTo>
                  <a:pt x="8505" y="16527"/>
                </a:moveTo>
                <a:cubicBezTo>
                  <a:pt x="8370" y="16527"/>
                  <a:pt x="8370" y="16691"/>
                  <a:pt x="8370" y="16855"/>
                </a:cubicBezTo>
                <a:cubicBezTo>
                  <a:pt x="8370" y="16855"/>
                  <a:pt x="8370" y="17018"/>
                  <a:pt x="8505" y="17018"/>
                </a:cubicBezTo>
                <a:cubicBezTo>
                  <a:pt x="8505" y="17182"/>
                  <a:pt x="8640" y="17182"/>
                  <a:pt x="8775" y="17182"/>
                </a:cubicBezTo>
                <a:cubicBezTo>
                  <a:pt x="8775" y="17182"/>
                  <a:pt x="8910" y="17182"/>
                  <a:pt x="9045" y="17018"/>
                </a:cubicBezTo>
                <a:cubicBezTo>
                  <a:pt x="9045" y="17018"/>
                  <a:pt x="9045" y="16855"/>
                  <a:pt x="9045" y="16855"/>
                </a:cubicBezTo>
                <a:cubicBezTo>
                  <a:pt x="9045" y="16691"/>
                  <a:pt x="9045" y="16527"/>
                  <a:pt x="9045" y="16527"/>
                </a:cubicBezTo>
                <a:cubicBezTo>
                  <a:pt x="8910" y="16364"/>
                  <a:pt x="8640" y="16364"/>
                  <a:pt x="8505" y="16527"/>
                </a:cubicBezTo>
                <a:close/>
                <a:moveTo>
                  <a:pt x="6885" y="15055"/>
                </a:moveTo>
                <a:cubicBezTo>
                  <a:pt x="7020" y="15055"/>
                  <a:pt x="7155" y="14891"/>
                  <a:pt x="7155" y="14891"/>
                </a:cubicBezTo>
                <a:cubicBezTo>
                  <a:pt x="7290" y="14727"/>
                  <a:pt x="7290" y="14727"/>
                  <a:pt x="7290" y="14564"/>
                </a:cubicBezTo>
                <a:cubicBezTo>
                  <a:pt x="7290" y="14400"/>
                  <a:pt x="7290" y="14400"/>
                  <a:pt x="7155" y="14236"/>
                </a:cubicBezTo>
                <a:cubicBezTo>
                  <a:pt x="7020" y="14073"/>
                  <a:pt x="6750" y="14073"/>
                  <a:pt x="6615" y="14236"/>
                </a:cubicBezTo>
                <a:cubicBezTo>
                  <a:pt x="6615" y="14400"/>
                  <a:pt x="6615" y="14400"/>
                  <a:pt x="6615" y="14564"/>
                </a:cubicBezTo>
                <a:cubicBezTo>
                  <a:pt x="6615" y="14727"/>
                  <a:pt x="6615" y="14727"/>
                  <a:pt x="6615" y="14891"/>
                </a:cubicBezTo>
                <a:cubicBezTo>
                  <a:pt x="6750" y="14891"/>
                  <a:pt x="6885" y="15055"/>
                  <a:pt x="6885" y="150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92" name="Freeform 1133"/>
          <p:cNvSpPr/>
          <p:nvPr/>
        </p:nvSpPr>
        <p:spPr>
          <a:xfrm>
            <a:off x="13601700" y="94170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8765"/>
                </a:moveTo>
                <a:cubicBezTo>
                  <a:pt x="15120" y="18765"/>
                  <a:pt x="18765" y="15120"/>
                  <a:pt x="18765" y="10800"/>
                </a:cubicBezTo>
                <a:cubicBezTo>
                  <a:pt x="18765" y="6480"/>
                  <a:pt x="15120" y="2835"/>
                  <a:pt x="10800" y="2835"/>
                </a:cubicBezTo>
                <a:cubicBezTo>
                  <a:pt x="6480" y="2835"/>
                  <a:pt x="2835" y="6480"/>
                  <a:pt x="2835" y="10800"/>
                </a:cubicBezTo>
                <a:cubicBezTo>
                  <a:pt x="2835" y="15120"/>
                  <a:pt x="6480" y="18765"/>
                  <a:pt x="10800" y="18765"/>
                </a:cubicBezTo>
                <a:close/>
                <a:moveTo>
                  <a:pt x="10800" y="3645"/>
                </a:moveTo>
                <a:cubicBezTo>
                  <a:pt x="14715" y="3645"/>
                  <a:pt x="17955" y="6885"/>
                  <a:pt x="17955" y="10800"/>
                </a:cubicBezTo>
                <a:cubicBezTo>
                  <a:pt x="17955" y="14715"/>
                  <a:pt x="14715" y="17955"/>
                  <a:pt x="10800" y="17955"/>
                </a:cubicBezTo>
                <a:cubicBezTo>
                  <a:pt x="6885" y="17955"/>
                  <a:pt x="3645" y="14715"/>
                  <a:pt x="3645" y="10800"/>
                </a:cubicBezTo>
                <a:cubicBezTo>
                  <a:pt x="3645" y="6885"/>
                  <a:pt x="6885" y="3645"/>
                  <a:pt x="10800" y="3645"/>
                </a:cubicBezTo>
                <a:close/>
                <a:moveTo>
                  <a:pt x="10800" y="5400"/>
                </a:moveTo>
                <a:cubicBezTo>
                  <a:pt x="10935" y="5400"/>
                  <a:pt x="11205" y="5265"/>
                  <a:pt x="11205" y="4995"/>
                </a:cubicBezTo>
                <a:cubicBezTo>
                  <a:pt x="11205" y="4320"/>
                  <a:pt x="11205" y="4320"/>
                  <a:pt x="11205" y="4320"/>
                </a:cubicBezTo>
                <a:cubicBezTo>
                  <a:pt x="11205" y="4185"/>
                  <a:pt x="10935" y="3915"/>
                  <a:pt x="10800" y="3915"/>
                </a:cubicBezTo>
                <a:cubicBezTo>
                  <a:pt x="10530" y="3915"/>
                  <a:pt x="10395" y="4185"/>
                  <a:pt x="10395" y="4320"/>
                </a:cubicBezTo>
                <a:cubicBezTo>
                  <a:pt x="10395" y="4995"/>
                  <a:pt x="10395" y="4995"/>
                  <a:pt x="10395" y="4995"/>
                </a:cubicBezTo>
                <a:cubicBezTo>
                  <a:pt x="10395" y="5265"/>
                  <a:pt x="10530" y="5400"/>
                  <a:pt x="10800" y="5400"/>
                </a:cubicBezTo>
                <a:close/>
                <a:moveTo>
                  <a:pt x="10800" y="16200"/>
                </a:moveTo>
                <a:cubicBezTo>
                  <a:pt x="10530" y="16200"/>
                  <a:pt x="10395" y="16335"/>
                  <a:pt x="10395" y="16605"/>
                </a:cubicBezTo>
                <a:cubicBezTo>
                  <a:pt x="10395" y="17280"/>
                  <a:pt x="10395" y="17280"/>
                  <a:pt x="10395" y="17280"/>
                </a:cubicBezTo>
                <a:cubicBezTo>
                  <a:pt x="10395" y="17415"/>
                  <a:pt x="10530" y="17685"/>
                  <a:pt x="10800" y="17685"/>
                </a:cubicBezTo>
                <a:cubicBezTo>
                  <a:pt x="10935" y="17685"/>
                  <a:pt x="11205" y="17415"/>
                  <a:pt x="11205" y="17280"/>
                </a:cubicBezTo>
                <a:cubicBezTo>
                  <a:pt x="11205" y="16605"/>
                  <a:pt x="11205" y="16605"/>
                  <a:pt x="11205" y="16605"/>
                </a:cubicBezTo>
                <a:cubicBezTo>
                  <a:pt x="11205" y="16335"/>
                  <a:pt x="10935" y="16200"/>
                  <a:pt x="10800" y="16200"/>
                </a:cubicBezTo>
                <a:close/>
                <a:moveTo>
                  <a:pt x="16605" y="11205"/>
                </a:moveTo>
                <a:cubicBezTo>
                  <a:pt x="17280" y="11205"/>
                  <a:pt x="17280" y="11205"/>
                  <a:pt x="17280" y="11205"/>
                </a:cubicBezTo>
                <a:cubicBezTo>
                  <a:pt x="17415" y="11205"/>
                  <a:pt x="17685" y="10935"/>
                  <a:pt x="17685" y="10800"/>
                </a:cubicBezTo>
                <a:cubicBezTo>
                  <a:pt x="17685" y="10665"/>
                  <a:pt x="17415" y="10395"/>
                  <a:pt x="17280" y="10395"/>
                </a:cubicBezTo>
                <a:cubicBezTo>
                  <a:pt x="16605" y="10395"/>
                  <a:pt x="16605" y="10395"/>
                  <a:pt x="16605" y="10395"/>
                </a:cubicBezTo>
                <a:cubicBezTo>
                  <a:pt x="16335" y="10395"/>
                  <a:pt x="16200" y="10665"/>
                  <a:pt x="16200" y="10800"/>
                </a:cubicBezTo>
                <a:cubicBezTo>
                  <a:pt x="16200" y="10935"/>
                  <a:pt x="16335" y="11205"/>
                  <a:pt x="16605" y="11205"/>
                </a:cubicBezTo>
                <a:close/>
                <a:moveTo>
                  <a:pt x="4995" y="10395"/>
                </a:moveTo>
                <a:cubicBezTo>
                  <a:pt x="4320" y="10395"/>
                  <a:pt x="4320" y="10395"/>
                  <a:pt x="4320" y="10395"/>
                </a:cubicBezTo>
                <a:cubicBezTo>
                  <a:pt x="4050" y="10395"/>
                  <a:pt x="3915" y="10665"/>
                  <a:pt x="3915" y="10800"/>
                </a:cubicBezTo>
                <a:cubicBezTo>
                  <a:pt x="3915" y="10935"/>
                  <a:pt x="4050" y="11205"/>
                  <a:pt x="4320" y="11205"/>
                </a:cubicBezTo>
                <a:cubicBezTo>
                  <a:pt x="4995" y="11205"/>
                  <a:pt x="4995" y="11205"/>
                  <a:pt x="4995" y="11205"/>
                </a:cubicBezTo>
                <a:cubicBezTo>
                  <a:pt x="5265" y="11205"/>
                  <a:pt x="5400" y="10935"/>
                  <a:pt x="5400" y="10800"/>
                </a:cubicBezTo>
                <a:cubicBezTo>
                  <a:pt x="5400" y="10665"/>
                  <a:pt x="5265" y="10395"/>
                  <a:pt x="4995" y="10395"/>
                </a:cubicBezTo>
                <a:close/>
                <a:moveTo>
                  <a:pt x="6885" y="14715"/>
                </a:moveTo>
                <a:cubicBezTo>
                  <a:pt x="6885" y="14715"/>
                  <a:pt x="7020" y="14715"/>
                  <a:pt x="7155" y="14715"/>
                </a:cubicBezTo>
                <a:cubicBezTo>
                  <a:pt x="10125" y="11745"/>
                  <a:pt x="10125" y="11745"/>
                  <a:pt x="10125" y="11745"/>
                </a:cubicBezTo>
                <a:cubicBezTo>
                  <a:pt x="10260" y="11745"/>
                  <a:pt x="10530" y="11880"/>
                  <a:pt x="10800" y="11880"/>
                </a:cubicBezTo>
                <a:cubicBezTo>
                  <a:pt x="11610" y="11880"/>
                  <a:pt x="12285" y="11205"/>
                  <a:pt x="12285" y="10395"/>
                </a:cubicBezTo>
                <a:cubicBezTo>
                  <a:pt x="12285" y="9720"/>
                  <a:pt x="11745" y="9180"/>
                  <a:pt x="11205" y="9045"/>
                </a:cubicBezTo>
                <a:cubicBezTo>
                  <a:pt x="11205" y="7155"/>
                  <a:pt x="11205" y="7155"/>
                  <a:pt x="11205" y="7155"/>
                </a:cubicBezTo>
                <a:cubicBezTo>
                  <a:pt x="11205" y="7020"/>
                  <a:pt x="10935" y="6885"/>
                  <a:pt x="10800" y="6885"/>
                </a:cubicBezTo>
                <a:cubicBezTo>
                  <a:pt x="10530" y="6885"/>
                  <a:pt x="10395" y="7020"/>
                  <a:pt x="10395" y="7155"/>
                </a:cubicBezTo>
                <a:cubicBezTo>
                  <a:pt x="10395" y="9045"/>
                  <a:pt x="10395" y="9045"/>
                  <a:pt x="10395" y="9045"/>
                </a:cubicBezTo>
                <a:cubicBezTo>
                  <a:pt x="9855" y="9180"/>
                  <a:pt x="9315" y="9720"/>
                  <a:pt x="9315" y="10395"/>
                </a:cubicBezTo>
                <a:cubicBezTo>
                  <a:pt x="9315" y="10665"/>
                  <a:pt x="9450" y="10935"/>
                  <a:pt x="9585" y="11205"/>
                </a:cubicBezTo>
                <a:cubicBezTo>
                  <a:pt x="6615" y="14175"/>
                  <a:pt x="6615" y="14175"/>
                  <a:pt x="6615" y="14175"/>
                </a:cubicBezTo>
                <a:cubicBezTo>
                  <a:pt x="6480" y="14310"/>
                  <a:pt x="6480" y="14580"/>
                  <a:pt x="6615" y="14715"/>
                </a:cubicBezTo>
                <a:cubicBezTo>
                  <a:pt x="6615" y="14715"/>
                  <a:pt x="6750" y="14715"/>
                  <a:pt x="6885" y="14715"/>
                </a:cubicBezTo>
                <a:close/>
                <a:moveTo>
                  <a:pt x="10800" y="9720"/>
                </a:moveTo>
                <a:cubicBezTo>
                  <a:pt x="11205" y="9720"/>
                  <a:pt x="11475" y="9990"/>
                  <a:pt x="11475" y="10395"/>
                </a:cubicBezTo>
                <a:cubicBezTo>
                  <a:pt x="11475" y="10800"/>
                  <a:pt x="11205" y="11205"/>
                  <a:pt x="10800" y="11205"/>
                </a:cubicBezTo>
                <a:cubicBezTo>
                  <a:pt x="10395" y="11205"/>
                  <a:pt x="10125" y="10800"/>
                  <a:pt x="10125" y="10395"/>
                </a:cubicBezTo>
                <a:cubicBezTo>
                  <a:pt x="10125" y="9990"/>
                  <a:pt x="10395" y="9720"/>
                  <a:pt x="10800" y="9720"/>
                </a:cubicBezTo>
                <a:close/>
                <a:moveTo>
                  <a:pt x="3645" y="3645"/>
                </a:moveTo>
                <a:cubicBezTo>
                  <a:pt x="6480" y="3645"/>
                  <a:pt x="6480" y="3645"/>
                  <a:pt x="6480" y="3645"/>
                </a:cubicBezTo>
                <a:cubicBezTo>
                  <a:pt x="6615" y="3645"/>
                  <a:pt x="6885" y="3375"/>
                  <a:pt x="6885" y="3240"/>
                </a:cubicBezTo>
                <a:cubicBezTo>
                  <a:pt x="6885" y="3105"/>
                  <a:pt x="6615" y="2835"/>
                  <a:pt x="6480" y="2835"/>
                </a:cubicBezTo>
                <a:cubicBezTo>
                  <a:pt x="4590" y="2835"/>
                  <a:pt x="4590" y="2835"/>
                  <a:pt x="4590" y="2835"/>
                </a:cubicBezTo>
                <a:cubicBezTo>
                  <a:pt x="6345" y="1485"/>
                  <a:pt x="850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0935"/>
                  <a:pt x="21060" y="11205"/>
                  <a:pt x="21195" y="11205"/>
                </a:cubicBezTo>
                <a:cubicBezTo>
                  <a:pt x="21465" y="11205"/>
                  <a:pt x="21600" y="10935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8235" y="0"/>
                  <a:pt x="5940" y="810"/>
                  <a:pt x="3915" y="2430"/>
                </a:cubicBezTo>
                <a:cubicBezTo>
                  <a:pt x="3915" y="405"/>
                  <a:pt x="3915" y="405"/>
                  <a:pt x="3915" y="405"/>
                </a:cubicBezTo>
                <a:cubicBezTo>
                  <a:pt x="3915" y="135"/>
                  <a:pt x="3780" y="0"/>
                  <a:pt x="3645" y="0"/>
                </a:cubicBezTo>
                <a:cubicBezTo>
                  <a:pt x="3375" y="0"/>
                  <a:pt x="3240" y="135"/>
                  <a:pt x="3240" y="405"/>
                </a:cubicBezTo>
                <a:cubicBezTo>
                  <a:pt x="3240" y="3645"/>
                  <a:pt x="3240" y="3645"/>
                  <a:pt x="3240" y="3645"/>
                </a:cubicBezTo>
                <a:cubicBezTo>
                  <a:pt x="3510" y="3645"/>
                  <a:pt x="3510" y="3645"/>
                  <a:pt x="3510" y="3645"/>
                </a:cubicBezTo>
                <a:cubicBezTo>
                  <a:pt x="3645" y="3645"/>
                  <a:pt x="3645" y="3645"/>
                  <a:pt x="3645" y="3645"/>
                </a:cubicBezTo>
                <a:close/>
                <a:moveTo>
                  <a:pt x="1755" y="15255"/>
                </a:moveTo>
                <a:cubicBezTo>
                  <a:pt x="1620" y="14985"/>
                  <a:pt x="1485" y="14985"/>
                  <a:pt x="1215" y="14985"/>
                </a:cubicBezTo>
                <a:cubicBezTo>
                  <a:pt x="1080" y="15120"/>
                  <a:pt x="945" y="15390"/>
                  <a:pt x="1080" y="15525"/>
                </a:cubicBezTo>
                <a:cubicBezTo>
                  <a:pt x="1080" y="15660"/>
                  <a:pt x="1215" y="15660"/>
                  <a:pt x="1350" y="15660"/>
                </a:cubicBezTo>
                <a:cubicBezTo>
                  <a:pt x="1485" y="15660"/>
                  <a:pt x="1485" y="15660"/>
                  <a:pt x="1620" y="15660"/>
                </a:cubicBezTo>
                <a:cubicBezTo>
                  <a:pt x="1755" y="15660"/>
                  <a:pt x="1755" y="15390"/>
                  <a:pt x="1755" y="15255"/>
                </a:cubicBezTo>
                <a:close/>
                <a:moveTo>
                  <a:pt x="2835" y="17010"/>
                </a:moveTo>
                <a:cubicBezTo>
                  <a:pt x="2700" y="16875"/>
                  <a:pt x="2430" y="16740"/>
                  <a:pt x="2295" y="16875"/>
                </a:cubicBezTo>
                <a:cubicBezTo>
                  <a:pt x="2160" y="17010"/>
                  <a:pt x="2160" y="17280"/>
                  <a:pt x="2295" y="17415"/>
                </a:cubicBezTo>
                <a:cubicBezTo>
                  <a:pt x="2295" y="17550"/>
                  <a:pt x="2430" y="17550"/>
                  <a:pt x="2565" y="17550"/>
                </a:cubicBezTo>
                <a:cubicBezTo>
                  <a:pt x="2565" y="17550"/>
                  <a:pt x="2700" y="17550"/>
                  <a:pt x="2700" y="17415"/>
                </a:cubicBezTo>
                <a:cubicBezTo>
                  <a:pt x="2970" y="17415"/>
                  <a:pt x="2970" y="17145"/>
                  <a:pt x="2835" y="17010"/>
                </a:cubicBezTo>
                <a:close/>
                <a:moveTo>
                  <a:pt x="2295" y="16065"/>
                </a:moveTo>
                <a:cubicBezTo>
                  <a:pt x="2160" y="15930"/>
                  <a:pt x="1890" y="15930"/>
                  <a:pt x="1755" y="16065"/>
                </a:cubicBezTo>
                <a:cubicBezTo>
                  <a:pt x="1620" y="16065"/>
                  <a:pt x="1485" y="16335"/>
                  <a:pt x="1620" y="16470"/>
                </a:cubicBezTo>
                <a:cubicBezTo>
                  <a:pt x="1755" y="16605"/>
                  <a:pt x="1755" y="16605"/>
                  <a:pt x="1890" y="16605"/>
                </a:cubicBezTo>
                <a:cubicBezTo>
                  <a:pt x="2025" y="16605"/>
                  <a:pt x="2025" y="16605"/>
                  <a:pt x="2160" y="16605"/>
                </a:cubicBezTo>
                <a:cubicBezTo>
                  <a:pt x="2295" y="16470"/>
                  <a:pt x="2295" y="16335"/>
                  <a:pt x="2295" y="16065"/>
                </a:cubicBezTo>
                <a:close/>
                <a:moveTo>
                  <a:pt x="2970" y="17685"/>
                </a:moveTo>
                <a:cubicBezTo>
                  <a:pt x="2835" y="17955"/>
                  <a:pt x="2835" y="18090"/>
                  <a:pt x="2970" y="18225"/>
                </a:cubicBezTo>
                <a:cubicBezTo>
                  <a:pt x="3105" y="18360"/>
                  <a:pt x="3105" y="18360"/>
                  <a:pt x="3240" y="18360"/>
                </a:cubicBezTo>
                <a:cubicBezTo>
                  <a:pt x="3375" y="18360"/>
                  <a:pt x="3375" y="18360"/>
                  <a:pt x="3510" y="18225"/>
                </a:cubicBezTo>
                <a:cubicBezTo>
                  <a:pt x="3645" y="18090"/>
                  <a:pt x="3645" y="17955"/>
                  <a:pt x="3510" y="17820"/>
                </a:cubicBezTo>
                <a:cubicBezTo>
                  <a:pt x="3375" y="17685"/>
                  <a:pt x="3105" y="17550"/>
                  <a:pt x="2970" y="17685"/>
                </a:cubicBezTo>
                <a:close/>
                <a:moveTo>
                  <a:pt x="3780" y="18495"/>
                </a:moveTo>
                <a:cubicBezTo>
                  <a:pt x="3645" y="18630"/>
                  <a:pt x="3645" y="18900"/>
                  <a:pt x="3780" y="19035"/>
                </a:cubicBezTo>
                <a:cubicBezTo>
                  <a:pt x="3915" y="19035"/>
                  <a:pt x="3915" y="19170"/>
                  <a:pt x="4050" y="19170"/>
                </a:cubicBezTo>
                <a:cubicBezTo>
                  <a:pt x="4185" y="19170"/>
                  <a:pt x="4185" y="19035"/>
                  <a:pt x="4320" y="19035"/>
                </a:cubicBezTo>
                <a:cubicBezTo>
                  <a:pt x="4455" y="18900"/>
                  <a:pt x="4455" y="18630"/>
                  <a:pt x="4320" y="18495"/>
                </a:cubicBezTo>
                <a:cubicBezTo>
                  <a:pt x="4050" y="18360"/>
                  <a:pt x="3915" y="18360"/>
                  <a:pt x="3780" y="18495"/>
                </a:cubicBezTo>
                <a:close/>
                <a:moveTo>
                  <a:pt x="810" y="13635"/>
                </a:moveTo>
                <a:cubicBezTo>
                  <a:pt x="945" y="13635"/>
                  <a:pt x="1080" y="13500"/>
                  <a:pt x="1080" y="13230"/>
                </a:cubicBezTo>
                <a:cubicBezTo>
                  <a:pt x="945" y="13095"/>
                  <a:pt x="810" y="12960"/>
                  <a:pt x="540" y="12960"/>
                </a:cubicBezTo>
                <a:cubicBezTo>
                  <a:pt x="405" y="13095"/>
                  <a:pt x="270" y="13230"/>
                  <a:pt x="270" y="13365"/>
                </a:cubicBezTo>
                <a:cubicBezTo>
                  <a:pt x="405" y="13635"/>
                  <a:pt x="540" y="13635"/>
                  <a:pt x="675" y="13635"/>
                </a:cubicBezTo>
                <a:cubicBezTo>
                  <a:pt x="675" y="13635"/>
                  <a:pt x="675" y="13635"/>
                  <a:pt x="810" y="13635"/>
                </a:cubicBezTo>
                <a:close/>
                <a:moveTo>
                  <a:pt x="540" y="12690"/>
                </a:moveTo>
                <a:cubicBezTo>
                  <a:pt x="675" y="12555"/>
                  <a:pt x="810" y="12420"/>
                  <a:pt x="810" y="12285"/>
                </a:cubicBezTo>
                <a:cubicBezTo>
                  <a:pt x="810" y="12015"/>
                  <a:pt x="540" y="11880"/>
                  <a:pt x="405" y="11880"/>
                </a:cubicBezTo>
                <a:cubicBezTo>
                  <a:pt x="270" y="12015"/>
                  <a:pt x="135" y="12150"/>
                  <a:pt x="135" y="12285"/>
                </a:cubicBezTo>
                <a:cubicBezTo>
                  <a:pt x="135" y="12555"/>
                  <a:pt x="270" y="12690"/>
                  <a:pt x="405" y="12690"/>
                </a:cubicBezTo>
                <a:cubicBezTo>
                  <a:pt x="540" y="12690"/>
                  <a:pt x="540" y="12690"/>
                  <a:pt x="540" y="12690"/>
                </a:cubicBezTo>
                <a:close/>
                <a:moveTo>
                  <a:pt x="1350" y="14310"/>
                </a:moveTo>
                <a:cubicBezTo>
                  <a:pt x="1215" y="14040"/>
                  <a:pt x="1080" y="13905"/>
                  <a:pt x="810" y="14040"/>
                </a:cubicBezTo>
                <a:cubicBezTo>
                  <a:pt x="675" y="14040"/>
                  <a:pt x="540" y="14310"/>
                  <a:pt x="675" y="14445"/>
                </a:cubicBezTo>
                <a:cubicBezTo>
                  <a:pt x="675" y="14580"/>
                  <a:pt x="810" y="14715"/>
                  <a:pt x="945" y="14715"/>
                </a:cubicBezTo>
                <a:cubicBezTo>
                  <a:pt x="1080" y="14715"/>
                  <a:pt x="1080" y="14715"/>
                  <a:pt x="1080" y="14715"/>
                </a:cubicBezTo>
                <a:cubicBezTo>
                  <a:pt x="1350" y="14580"/>
                  <a:pt x="1350" y="14445"/>
                  <a:pt x="1350" y="14310"/>
                </a:cubicBezTo>
                <a:close/>
                <a:moveTo>
                  <a:pt x="405" y="11610"/>
                </a:moveTo>
                <a:cubicBezTo>
                  <a:pt x="405" y="11610"/>
                  <a:pt x="405" y="11610"/>
                  <a:pt x="405" y="11610"/>
                </a:cubicBezTo>
                <a:cubicBezTo>
                  <a:pt x="540" y="11610"/>
                  <a:pt x="675" y="11340"/>
                  <a:pt x="675" y="11205"/>
                </a:cubicBezTo>
                <a:cubicBezTo>
                  <a:pt x="675" y="10935"/>
                  <a:pt x="540" y="10800"/>
                  <a:pt x="405" y="10800"/>
                </a:cubicBezTo>
                <a:cubicBezTo>
                  <a:pt x="135" y="10800"/>
                  <a:pt x="0" y="11070"/>
                  <a:pt x="0" y="11205"/>
                </a:cubicBezTo>
                <a:cubicBezTo>
                  <a:pt x="0" y="11475"/>
                  <a:pt x="135" y="11610"/>
                  <a:pt x="405" y="11610"/>
                </a:cubicBezTo>
                <a:close/>
                <a:moveTo>
                  <a:pt x="4590" y="19170"/>
                </a:moveTo>
                <a:cubicBezTo>
                  <a:pt x="4455" y="19305"/>
                  <a:pt x="4590" y="19575"/>
                  <a:pt x="4725" y="19710"/>
                </a:cubicBezTo>
                <a:cubicBezTo>
                  <a:pt x="4725" y="19710"/>
                  <a:pt x="4860" y="19710"/>
                  <a:pt x="4860" y="19710"/>
                </a:cubicBezTo>
                <a:cubicBezTo>
                  <a:pt x="4995" y="19710"/>
                  <a:pt x="5130" y="19710"/>
                  <a:pt x="5130" y="19575"/>
                </a:cubicBezTo>
                <a:cubicBezTo>
                  <a:pt x="5265" y="19440"/>
                  <a:pt x="5265" y="19170"/>
                  <a:pt x="5130" y="19170"/>
                </a:cubicBezTo>
                <a:cubicBezTo>
                  <a:pt x="4995" y="19035"/>
                  <a:pt x="4725" y="19035"/>
                  <a:pt x="4590" y="19170"/>
                </a:cubicBezTo>
                <a:close/>
                <a:moveTo>
                  <a:pt x="17550" y="18225"/>
                </a:moveTo>
                <a:cubicBezTo>
                  <a:pt x="17550" y="18225"/>
                  <a:pt x="17550" y="18225"/>
                  <a:pt x="17550" y="18225"/>
                </a:cubicBezTo>
                <a:cubicBezTo>
                  <a:pt x="17415" y="18360"/>
                  <a:pt x="17415" y="18630"/>
                  <a:pt x="17550" y="18765"/>
                </a:cubicBezTo>
                <a:cubicBezTo>
                  <a:pt x="17685" y="18765"/>
                  <a:pt x="17820" y="18900"/>
                  <a:pt x="17820" y="18900"/>
                </a:cubicBezTo>
                <a:cubicBezTo>
                  <a:pt x="17955" y="18900"/>
                  <a:pt x="18090" y="18765"/>
                  <a:pt x="18090" y="18765"/>
                </a:cubicBezTo>
                <a:cubicBezTo>
                  <a:pt x="18225" y="18630"/>
                  <a:pt x="18225" y="18360"/>
                  <a:pt x="18090" y="18225"/>
                </a:cubicBezTo>
                <a:cubicBezTo>
                  <a:pt x="17955" y="18090"/>
                  <a:pt x="17820" y="18090"/>
                  <a:pt x="17550" y="18225"/>
                </a:cubicBezTo>
                <a:close/>
                <a:moveTo>
                  <a:pt x="18360" y="17415"/>
                </a:moveTo>
                <a:cubicBezTo>
                  <a:pt x="18225" y="17685"/>
                  <a:pt x="18225" y="17820"/>
                  <a:pt x="18360" y="17955"/>
                </a:cubicBezTo>
                <a:cubicBezTo>
                  <a:pt x="18495" y="18090"/>
                  <a:pt x="18495" y="18090"/>
                  <a:pt x="18630" y="18090"/>
                </a:cubicBezTo>
                <a:cubicBezTo>
                  <a:pt x="18765" y="18090"/>
                  <a:pt x="18765" y="18090"/>
                  <a:pt x="18900" y="17955"/>
                </a:cubicBezTo>
                <a:cubicBezTo>
                  <a:pt x="19035" y="17820"/>
                  <a:pt x="19035" y="17550"/>
                  <a:pt x="18900" y="17415"/>
                </a:cubicBezTo>
                <a:cubicBezTo>
                  <a:pt x="18765" y="17280"/>
                  <a:pt x="18495" y="17280"/>
                  <a:pt x="18360" y="17415"/>
                </a:cubicBezTo>
                <a:close/>
                <a:moveTo>
                  <a:pt x="19035" y="16605"/>
                </a:moveTo>
                <a:cubicBezTo>
                  <a:pt x="18900" y="16875"/>
                  <a:pt x="18900" y="17010"/>
                  <a:pt x="19035" y="17145"/>
                </a:cubicBezTo>
                <a:cubicBezTo>
                  <a:pt x="19170" y="17145"/>
                  <a:pt x="19170" y="17280"/>
                  <a:pt x="19305" y="17280"/>
                </a:cubicBezTo>
                <a:cubicBezTo>
                  <a:pt x="19440" y="17280"/>
                  <a:pt x="19575" y="17145"/>
                  <a:pt x="19575" y="17145"/>
                </a:cubicBezTo>
                <a:cubicBezTo>
                  <a:pt x="19710" y="16875"/>
                  <a:pt x="19710" y="16740"/>
                  <a:pt x="19440" y="16605"/>
                </a:cubicBezTo>
                <a:cubicBezTo>
                  <a:pt x="19305" y="16470"/>
                  <a:pt x="19170" y="16470"/>
                  <a:pt x="19035" y="16605"/>
                </a:cubicBezTo>
                <a:close/>
                <a:moveTo>
                  <a:pt x="16875" y="18900"/>
                </a:moveTo>
                <a:cubicBezTo>
                  <a:pt x="16605" y="19035"/>
                  <a:pt x="16605" y="19170"/>
                  <a:pt x="16740" y="19440"/>
                </a:cubicBezTo>
                <a:cubicBezTo>
                  <a:pt x="16875" y="19440"/>
                  <a:pt x="16875" y="19575"/>
                  <a:pt x="17010" y="19575"/>
                </a:cubicBezTo>
                <a:cubicBezTo>
                  <a:pt x="17145" y="19575"/>
                  <a:pt x="17145" y="19575"/>
                  <a:pt x="17280" y="19440"/>
                </a:cubicBezTo>
                <a:cubicBezTo>
                  <a:pt x="17415" y="19305"/>
                  <a:pt x="17415" y="19170"/>
                  <a:pt x="17280" y="18900"/>
                </a:cubicBezTo>
                <a:cubicBezTo>
                  <a:pt x="17145" y="18765"/>
                  <a:pt x="17010" y="18765"/>
                  <a:pt x="16875" y="18900"/>
                </a:cubicBezTo>
                <a:close/>
                <a:moveTo>
                  <a:pt x="15930" y="19440"/>
                </a:moveTo>
                <a:cubicBezTo>
                  <a:pt x="15795" y="19575"/>
                  <a:pt x="15660" y="19845"/>
                  <a:pt x="15795" y="19980"/>
                </a:cubicBezTo>
                <a:cubicBezTo>
                  <a:pt x="15930" y="20115"/>
                  <a:pt x="16065" y="20115"/>
                  <a:pt x="16065" y="20115"/>
                </a:cubicBezTo>
                <a:cubicBezTo>
                  <a:pt x="16200" y="20115"/>
                  <a:pt x="16200" y="20115"/>
                  <a:pt x="16335" y="20115"/>
                </a:cubicBezTo>
                <a:cubicBezTo>
                  <a:pt x="16470" y="19980"/>
                  <a:pt x="16605" y="19710"/>
                  <a:pt x="16470" y="19575"/>
                </a:cubicBezTo>
                <a:cubicBezTo>
                  <a:pt x="16335" y="19440"/>
                  <a:pt x="16065" y="19305"/>
                  <a:pt x="15930" y="19440"/>
                </a:cubicBezTo>
                <a:close/>
                <a:moveTo>
                  <a:pt x="20115" y="15660"/>
                </a:moveTo>
                <a:cubicBezTo>
                  <a:pt x="19845" y="15525"/>
                  <a:pt x="19710" y="15660"/>
                  <a:pt x="19575" y="15795"/>
                </a:cubicBezTo>
                <a:cubicBezTo>
                  <a:pt x="19575" y="15795"/>
                  <a:pt x="19575" y="15795"/>
                  <a:pt x="19575" y="15795"/>
                </a:cubicBezTo>
                <a:cubicBezTo>
                  <a:pt x="19440" y="15930"/>
                  <a:pt x="19575" y="16200"/>
                  <a:pt x="19710" y="16335"/>
                </a:cubicBezTo>
                <a:cubicBezTo>
                  <a:pt x="19710" y="16335"/>
                  <a:pt x="19845" y="16335"/>
                  <a:pt x="19845" y="16335"/>
                </a:cubicBezTo>
                <a:cubicBezTo>
                  <a:pt x="19980" y="16335"/>
                  <a:pt x="20115" y="16200"/>
                  <a:pt x="20115" y="16200"/>
                </a:cubicBezTo>
                <a:cubicBezTo>
                  <a:pt x="20250" y="15930"/>
                  <a:pt x="20250" y="15795"/>
                  <a:pt x="20115" y="15660"/>
                </a:cubicBezTo>
                <a:close/>
                <a:moveTo>
                  <a:pt x="21195" y="11475"/>
                </a:moveTo>
                <a:cubicBezTo>
                  <a:pt x="21060" y="11475"/>
                  <a:pt x="20790" y="11610"/>
                  <a:pt x="20790" y="11880"/>
                </a:cubicBezTo>
                <a:cubicBezTo>
                  <a:pt x="20790" y="12015"/>
                  <a:pt x="20925" y="12150"/>
                  <a:pt x="21195" y="12285"/>
                </a:cubicBezTo>
                <a:cubicBezTo>
                  <a:pt x="21195" y="12285"/>
                  <a:pt x="21195" y="12285"/>
                  <a:pt x="21195" y="12285"/>
                </a:cubicBezTo>
                <a:cubicBezTo>
                  <a:pt x="21330" y="12285"/>
                  <a:pt x="21465" y="12150"/>
                  <a:pt x="21600" y="11880"/>
                </a:cubicBezTo>
                <a:cubicBezTo>
                  <a:pt x="21600" y="11745"/>
                  <a:pt x="21465" y="11475"/>
                  <a:pt x="21195" y="11475"/>
                </a:cubicBezTo>
                <a:close/>
                <a:moveTo>
                  <a:pt x="21060" y="12555"/>
                </a:moveTo>
                <a:cubicBezTo>
                  <a:pt x="20925" y="12555"/>
                  <a:pt x="20655" y="12690"/>
                  <a:pt x="20655" y="12825"/>
                </a:cubicBezTo>
                <a:cubicBezTo>
                  <a:pt x="20655" y="13095"/>
                  <a:pt x="20790" y="13230"/>
                  <a:pt x="20925" y="13230"/>
                </a:cubicBezTo>
                <a:cubicBezTo>
                  <a:pt x="20925" y="13365"/>
                  <a:pt x="20925" y="13365"/>
                  <a:pt x="21060" y="13365"/>
                </a:cubicBezTo>
                <a:cubicBezTo>
                  <a:pt x="21195" y="13365"/>
                  <a:pt x="21330" y="13230"/>
                  <a:pt x="21330" y="12960"/>
                </a:cubicBezTo>
                <a:cubicBezTo>
                  <a:pt x="21465" y="12825"/>
                  <a:pt x="21330" y="12690"/>
                  <a:pt x="21060" y="12555"/>
                </a:cubicBezTo>
                <a:close/>
                <a:moveTo>
                  <a:pt x="20790" y="13635"/>
                </a:moveTo>
                <a:cubicBezTo>
                  <a:pt x="20655" y="13635"/>
                  <a:pt x="20520" y="13635"/>
                  <a:pt x="20385" y="13905"/>
                </a:cubicBezTo>
                <a:cubicBezTo>
                  <a:pt x="20385" y="14040"/>
                  <a:pt x="20385" y="14310"/>
                  <a:pt x="20655" y="14310"/>
                </a:cubicBezTo>
                <a:cubicBezTo>
                  <a:pt x="20655" y="14310"/>
                  <a:pt x="20655" y="14310"/>
                  <a:pt x="20790" y="14310"/>
                </a:cubicBezTo>
                <a:cubicBezTo>
                  <a:pt x="20925" y="14310"/>
                  <a:pt x="21060" y="14310"/>
                  <a:pt x="21060" y="14040"/>
                </a:cubicBezTo>
                <a:cubicBezTo>
                  <a:pt x="21195" y="13905"/>
                  <a:pt x="21060" y="13770"/>
                  <a:pt x="20790" y="13635"/>
                </a:cubicBezTo>
                <a:close/>
                <a:moveTo>
                  <a:pt x="20520" y="14715"/>
                </a:moveTo>
                <a:cubicBezTo>
                  <a:pt x="20385" y="14580"/>
                  <a:pt x="20115" y="14715"/>
                  <a:pt x="19980" y="14850"/>
                </a:cubicBezTo>
                <a:cubicBezTo>
                  <a:pt x="19980" y="14985"/>
                  <a:pt x="19980" y="15255"/>
                  <a:pt x="20250" y="15390"/>
                </a:cubicBezTo>
                <a:cubicBezTo>
                  <a:pt x="20250" y="15390"/>
                  <a:pt x="20250" y="15390"/>
                  <a:pt x="20385" y="15390"/>
                </a:cubicBezTo>
                <a:cubicBezTo>
                  <a:pt x="20520" y="15390"/>
                  <a:pt x="20655" y="15255"/>
                  <a:pt x="20655" y="15120"/>
                </a:cubicBezTo>
                <a:cubicBezTo>
                  <a:pt x="20790" y="14985"/>
                  <a:pt x="20655" y="14715"/>
                  <a:pt x="20520" y="14715"/>
                </a:cubicBezTo>
                <a:close/>
                <a:moveTo>
                  <a:pt x="14985" y="19980"/>
                </a:moveTo>
                <a:cubicBezTo>
                  <a:pt x="14850" y="19980"/>
                  <a:pt x="14715" y="20250"/>
                  <a:pt x="14850" y="20385"/>
                </a:cubicBezTo>
                <a:cubicBezTo>
                  <a:pt x="14850" y="20520"/>
                  <a:pt x="14985" y="20655"/>
                  <a:pt x="15120" y="20655"/>
                </a:cubicBezTo>
                <a:cubicBezTo>
                  <a:pt x="15255" y="20655"/>
                  <a:pt x="15255" y="20655"/>
                  <a:pt x="15390" y="20655"/>
                </a:cubicBezTo>
                <a:cubicBezTo>
                  <a:pt x="15525" y="20520"/>
                  <a:pt x="15525" y="20250"/>
                  <a:pt x="15525" y="20115"/>
                </a:cubicBezTo>
                <a:cubicBezTo>
                  <a:pt x="15390" y="19980"/>
                  <a:pt x="15255" y="19845"/>
                  <a:pt x="14985" y="19980"/>
                </a:cubicBezTo>
                <a:close/>
                <a:moveTo>
                  <a:pt x="8910" y="20655"/>
                </a:moveTo>
                <a:cubicBezTo>
                  <a:pt x="8775" y="20655"/>
                  <a:pt x="8505" y="20790"/>
                  <a:pt x="8505" y="21060"/>
                </a:cubicBezTo>
                <a:cubicBezTo>
                  <a:pt x="8505" y="21195"/>
                  <a:pt x="8640" y="21330"/>
                  <a:pt x="8775" y="21465"/>
                </a:cubicBezTo>
                <a:cubicBezTo>
                  <a:pt x="8775" y="21465"/>
                  <a:pt x="8775" y="21465"/>
                  <a:pt x="8910" y="21465"/>
                </a:cubicBezTo>
                <a:cubicBezTo>
                  <a:pt x="9045" y="21465"/>
                  <a:pt x="9180" y="21330"/>
                  <a:pt x="9180" y="21195"/>
                </a:cubicBezTo>
                <a:cubicBezTo>
                  <a:pt x="9180" y="20925"/>
                  <a:pt x="9045" y="20790"/>
                  <a:pt x="8910" y="20655"/>
                </a:cubicBezTo>
                <a:close/>
                <a:moveTo>
                  <a:pt x="9990" y="20790"/>
                </a:moveTo>
                <a:cubicBezTo>
                  <a:pt x="9720" y="20790"/>
                  <a:pt x="9585" y="20925"/>
                  <a:pt x="9585" y="21195"/>
                </a:cubicBezTo>
                <a:cubicBezTo>
                  <a:pt x="9585" y="21330"/>
                  <a:pt x="9720" y="21600"/>
                  <a:pt x="9855" y="21600"/>
                </a:cubicBezTo>
                <a:cubicBezTo>
                  <a:pt x="9855" y="21600"/>
                  <a:pt x="9855" y="21600"/>
                  <a:pt x="9855" y="21600"/>
                </a:cubicBezTo>
                <a:cubicBezTo>
                  <a:pt x="9855" y="21600"/>
                  <a:pt x="9855" y="21600"/>
                  <a:pt x="9855" y="21600"/>
                </a:cubicBezTo>
                <a:cubicBezTo>
                  <a:pt x="10125" y="21600"/>
                  <a:pt x="10260" y="21465"/>
                  <a:pt x="10260" y="21195"/>
                </a:cubicBezTo>
                <a:cubicBezTo>
                  <a:pt x="10260" y="21060"/>
                  <a:pt x="10125" y="20925"/>
                  <a:pt x="9990" y="20790"/>
                </a:cubicBezTo>
                <a:close/>
                <a:moveTo>
                  <a:pt x="7965" y="20520"/>
                </a:moveTo>
                <a:cubicBezTo>
                  <a:pt x="7695" y="20385"/>
                  <a:pt x="7560" y="20520"/>
                  <a:pt x="7425" y="20655"/>
                </a:cubicBezTo>
                <a:cubicBezTo>
                  <a:pt x="7425" y="20925"/>
                  <a:pt x="7560" y="21060"/>
                  <a:pt x="7695" y="21195"/>
                </a:cubicBezTo>
                <a:cubicBezTo>
                  <a:pt x="7695" y="21195"/>
                  <a:pt x="7830" y="21195"/>
                  <a:pt x="7830" y="21195"/>
                </a:cubicBezTo>
                <a:cubicBezTo>
                  <a:pt x="7965" y="21195"/>
                  <a:pt x="8100" y="21060"/>
                  <a:pt x="8100" y="20925"/>
                </a:cubicBezTo>
                <a:cubicBezTo>
                  <a:pt x="8235" y="20655"/>
                  <a:pt x="8100" y="20520"/>
                  <a:pt x="7965" y="20520"/>
                </a:cubicBezTo>
                <a:close/>
                <a:moveTo>
                  <a:pt x="6885" y="20115"/>
                </a:moveTo>
                <a:cubicBezTo>
                  <a:pt x="6750" y="19980"/>
                  <a:pt x="6480" y="20115"/>
                  <a:pt x="6480" y="20250"/>
                </a:cubicBezTo>
                <a:cubicBezTo>
                  <a:pt x="6345" y="20520"/>
                  <a:pt x="6480" y="20655"/>
                  <a:pt x="6615" y="20790"/>
                </a:cubicBezTo>
                <a:cubicBezTo>
                  <a:pt x="6750" y="20790"/>
                  <a:pt x="6750" y="20790"/>
                  <a:pt x="6750" y="20790"/>
                </a:cubicBezTo>
                <a:cubicBezTo>
                  <a:pt x="6885" y="20790"/>
                  <a:pt x="7020" y="20655"/>
                  <a:pt x="7155" y="20520"/>
                </a:cubicBezTo>
                <a:cubicBezTo>
                  <a:pt x="7155" y="20385"/>
                  <a:pt x="7155" y="20250"/>
                  <a:pt x="6885" y="20115"/>
                </a:cubicBezTo>
                <a:close/>
                <a:moveTo>
                  <a:pt x="12015" y="20790"/>
                </a:moveTo>
                <a:cubicBezTo>
                  <a:pt x="11880" y="20790"/>
                  <a:pt x="11745" y="21060"/>
                  <a:pt x="11745" y="21195"/>
                </a:cubicBezTo>
                <a:cubicBezTo>
                  <a:pt x="11745" y="21330"/>
                  <a:pt x="11880" y="21465"/>
                  <a:pt x="12015" y="21465"/>
                </a:cubicBezTo>
                <a:cubicBezTo>
                  <a:pt x="12150" y="21465"/>
                  <a:pt x="12150" y="21465"/>
                  <a:pt x="12150" y="21465"/>
                </a:cubicBezTo>
                <a:cubicBezTo>
                  <a:pt x="12150" y="21465"/>
                  <a:pt x="12150" y="21465"/>
                  <a:pt x="12150" y="21465"/>
                </a:cubicBezTo>
                <a:cubicBezTo>
                  <a:pt x="12285" y="21465"/>
                  <a:pt x="12420" y="21330"/>
                  <a:pt x="12420" y="21060"/>
                </a:cubicBezTo>
                <a:cubicBezTo>
                  <a:pt x="12420" y="20925"/>
                  <a:pt x="12285" y="20790"/>
                  <a:pt x="12015" y="20790"/>
                </a:cubicBezTo>
                <a:close/>
                <a:moveTo>
                  <a:pt x="14040" y="20385"/>
                </a:moveTo>
                <a:cubicBezTo>
                  <a:pt x="13905" y="20385"/>
                  <a:pt x="13770" y="20655"/>
                  <a:pt x="13770" y="20790"/>
                </a:cubicBezTo>
                <a:cubicBezTo>
                  <a:pt x="13905" y="20925"/>
                  <a:pt x="14040" y="21060"/>
                  <a:pt x="14175" y="21060"/>
                </a:cubicBezTo>
                <a:cubicBezTo>
                  <a:pt x="14175" y="21060"/>
                  <a:pt x="14310" y="21060"/>
                  <a:pt x="14310" y="21060"/>
                </a:cubicBezTo>
                <a:cubicBezTo>
                  <a:pt x="14445" y="20925"/>
                  <a:pt x="14580" y="20790"/>
                  <a:pt x="14580" y="20520"/>
                </a:cubicBezTo>
                <a:cubicBezTo>
                  <a:pt x="14445" y="20385"/>
                  <a:pt x="14310" y="20250"/>
                  <a:pt x="14040" y="20385"/>
                </a:cubicBezTo>
                <a:close/>
                <a:moveTo>
                  <a:pt x="13095" y="20655"/>
                </a:moveTo>
                <a:cubicBezTo>
                  <a:pt x="12825" y="20655"/>
                  <a:pt x="12690" y="20925"/>
                  <a:pt x="12825" y="21060"/>
                </a:cubicBezTo>
                <a:cubicBezTo>
                  <a:pt x="12825" y="21195"/>
                  <a:pt x="12960" y="21330"/>
                  <a:pt x="13095" y="21330"/>
                </a:cubicBezTo>
                <a:cubicBezTo>
                  <a:pt x="13230" y="21330"/>
                  <a:pt x="13230" y="21330"/>
                  <a:pt x="13230" y="21330"/>
                </a:cubicBezTo>
                <a:cubicBezTo>
                  <a:pt x="13365" y="21330"/>
                  <a:pt x="13500" y="21060"/>
                  <a:pt x="13500" y="20925"/>
                </a:cubicBezTo>
                <a:cubicBezTo>
                  <a:pt x="13500" y="20655"/>
                  <a:pt x="13230" y="20520"/>
                  <a:pt x="13095" y="20655"/>
                </a:cubicBezTo>
                <a:close/>
                <a:moveTo>
                  <a:pt x="10935" y="20925"/>
                </a:moveTo>
                <a:cubicBezTo>
                  <a:pt x="10800" y="20925"/>
                  <a:pt x="10665" y="21060"/>
                  <a:pt x="10665" y="21195"/>
                </a:cubicBezTo>
                <a:cubicBezTo>
                  <a:pt x="10665" y="21465"/>
                  <a:pt x="10800" y="21600"/>
                  <a:pt x="10935" y="21600"/>
                </a:cubicBezTo>
                <a:cubicBezTo>
                  <a:pt x="10935" y="21600"/>
                  <a:pt x="10935" y="21600"/>
                  <a:pt x="11070" y="21600"/>
                </a:cubicBezTo>
                <a:cubicBezTo>
                  <a:pt x="11205" y="21600"/>
                  <a:pt x="11340" y="21465"/>
                  <a:pt x="11340" y="21195"/>
                </a:cubicBezTo>
                <a:cubicBezTo>
                  <a:pt x="11340" y="21060"/>
                  <a:pt x="11205" y="20925"/>
                  <a:pt x="10935" y="20925"/>
                </a:cubicBezTo>
                <a:close/>
                <a:moveTo>
                  <a:pt x="5940" y="19710"/>
                </a:moveTo>
                <a:cubicBezTo>
                  <a:pt x="5805" y="19575"/>
                  <a:pt x="5535" y="19575"/>
                  <a:pt x="5535" y="19845"/>
                </a:cubicBezTo>
                <a:cubicBezTo>
                  <a:pt x="5400" y="19980"/>
                  <a:pt x="5400" y="20250"/>
                  <a:pt x="5670" y="20250"/>
                </a:cubicBezTo>
                <a:cubicBezTo>
                  <a:pt x="5670" y="20385"/>
                  <a:pt x="5805" y="20385"/>
                  <a:pt x="5805" y="20385"/>
                </a:cubicBezTo>
                <a:cubicBezTo>
                  <a:pt x="5940" y="20385"/>
                  <a:pt x="6075" y="20250"/>
                  <a:pt x="6075" y="20115"/>
                </a:cubicBezTo>
                <a:cubicBezTo>
                  <a:pt x="6210" y="19980"/>
                  <a:pt x="6210" y="19710"/>
                  <a:pt x="5940" y="197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93" name="Freeform 1134"/>
          <p:cNvSpPr/>
          <p:nvPr/>
        </p:nvSpPr>
        <p:spPr>
          <a:xfrm>
            <a:off x="13599988" y="10633627"/>
            <a:ext cx="1084390" cy="11043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40" h="21466" extrusionOk="0">
                <a:moveTo>
                  <a:pt x="5694" y="3623"/>
                </a:moveTo>
                <a:cubicBezTo>
                  <a:pt x="5825" y="4025"/>
                  <a:pt x="6220" y="4293"/>
                  <a:pt x="6616" y="4293"/>
                </a:cubicBezTo>
                <a:cubicBezTo>
                  <a:pt x="9250" y="4293"/>
                  <a:pt x="9250" y="4293"/>
                  <a:pt x="9250" y="4293"/>
                </a:cubicBezTo>
                <a:cubicBezTo>
                  <a:pt x="9645" y="4293"/>
                  <a:pt x="10040" y="4025"/>
                  <a:pt x="10172" y="3623"/>
                </a:cubicBezTo>
                <a:cubicBezTo>
                  <a:pt x="10303" y="3220"/>
                  <a:pt x="10830" y="2281"/>
                  <a:pt x="11094" y="2013"/>
                </a:cubicBezTo>
                <a:cubicBezTo>
                  <a:pt x="11357" y="1744"/>
                  <a:pt x="11489" y="1342"/>
                  <a:pt x="11489" y="939"/>
                </a:cubicBezTo>
                <a:cubicBezTo>
                  <a:pt x="11357" y="671"/>
                  <a:pt x="11094" y="268"/>
                  <a:pt x="10830" y="134"/>
                </a:cubicBezTo>
                <a:cubicBezTo>
                  <a:pt x="9777" y="-134"/>
                  <a:pt x="8855" y="0"/>
                  <a:pt x="8064" y="537"/>
                </a:cubicBezTo>
                <a:cubicBezTo>
                  <a:pt x="7933" y="671"/>
                  <a:pt x="7801" y="671"/>
                  <a:pt x="7669" y="537"/>
                </a:cubicBezTo>
                <a:cubicBezTo>
                  <a:pt x="7011" y="0"/>
                  <a:pt x="5957" y="-134"/>
                  <a:pt x="4903" y="134"/>
                </a:cubicBezTo>
                <a:cubicBezTo>
                  <a:pt x="4640" y="268"/>
                  <a:pt x="4377" y="671"/>
                  <a:pt x="4245" y="939"/>
                </a:cubicBezTo>
                <a:cubicBezTo>
                  <a:pt x="4245" y="1342"/>
                  <a:pt x="4377" y="1744"/>
                  <a:pt x="4640" y="2013"/>
                </a:cubicBezTo>
                <a:cubicBezTo>
                  <a:pt x="5035" y="2281"/>
                  <a:pt x="5562" y="3354"/>
                  <a:pt x="5694" y="3623"/>
                </a:cubicBezTo>
                <a:close/>
                <a:moveTo>
                  <a:pt x="5035" y="1073"/>
                </a:moveTo>
                <a:cubicBezTo>
                  <a:pt x="5035" y="1073"/>
                  <a:pt x="5035" y="939"/>
                  <a:pt x="5167" y="939"/>
                </a:cubicBezTo>
                <a:cubicBezTo>
                  <a:pt x="5562" y="805"/>
                  <a:pt x="5825" y="671"/>
                  <a:pt x="6089" y="671"/>
                </a:cubicBezTo>
                <a:cubicBezTo>
                  <a:pt x="6484" y="671"/>
                  <a:pt x="6879" y="805"/>
                  <a:pt x="7274" y="1073"/>
                </a:cubicBezTo>
                <a:cubicBezTo>
                  <a:pt x="7669" y="1476"/>
                  <a:pt x="8196" y="1476"/>
                  <a:pt x="8591" y="1073"/>
                </a:cubicBezTo>
                <a:cubicBezTo>
                  <a:pt x="9118" y="671"/>
                  <a:pt x="9777" y="537"/>
                  <a:pt x="10567" y="939"/>
                </a:cubicBezTo>
                <a:cubicBezTo>
                  <a:pt x="10699" y="939"/>
                  <a:pt x="10830" y="1073"/>
                  <a:pt x="10830" y="1073"/>
                </a:cubicBezTo>
                <a:cubicBezTo>
                  <a:pt x="10830" y="1208"/>
                  <a:pt x="10699" y="1342"/>
                  <a:pt x="10699" y="1476"/>
                </a:cubicBezTo>
                <a:cubicBezTo>
                  <a:pt x="10172" y="1878"/>
                  <a:pt x="9645" y="3086"/>
                  <a:pt x="9513" y="3354"/>
                </a:cubicBezTo>
                <a:cubicBezTo>
                  <a:pt x="9513" y="3488"/>
                  <a:pt x="9381" y="3623"/>
                  <a:pt x="9250" y="3623"/>
                </a:cubicBezTo>
                <a:cubicBezTo>
                  <a:pt x="6616" y="3623"/>
                  <a:pt x="6616" y="3623"/>
                  <a:pt x="6616" y="3623"/>
                </a:cubicBezTo>
                <a:cubicBezTo>
                  <a:pt x="6484" y="3623"/>
                  <a:pt x="6352" y="3488"/>
                  <a:pt x="6352" y="3354"/>
                </a:cubicBezTo>
                <a:cubicBezTo>
                  <a:pt x="6220" y="2952"/>
                  <a:pt x="5562" y="1878"/>
                  <a:pt x="5035" y="1476"/>
                </a:cubicBezTo>
                <a:cubicBezTo>
                  <a:pt x="5035" y="1342"/>
                  <a:pt x="4903" y="1208"/>
                  <a:pt x="5035" y="1073"/>
                </a:cubicBezTo>
                <a:close/>
                <a:moveTo>
                  <a:pt x="10962" y="4964"/>
                </a:moveTo>
                <a:cubicBezTo>
                  <a:pt x="10962" y="4830"/>
                  <a:pt x="10830" y="4696"/>
                  <a:pt x="10567" y="4696"/>
                </a:cubicBezTo>
                <a:cubicBezTo>
                  <a:pt x="10567" y="4696"/>
                  <a:pt x="10435" y="4696"/>
                  <a:pt x="10435" y="4696"/>
                </a:cubicBezTo>
                <a:cubicBezTo>
                  <a:pt x="10303" y="4696"/>
                  <a:pt x="10303" y="4696"/>
                  <a:pt x="10303" y="4696"/>
                </a:cubicBezTo>
                <a:cubicBezTo>
                  <a:pt x="6089" y="4696"/>
                  <a:pt x="6089" y="4696"/>
                  <a:pt x="6089" y="4696"/>
                </a:cubicBezTo>
                <a:cubicBezTo>
                  <a:pt x="5825" y="4696"/>
                  <a:pt x="5694" y="4830"/>
                  <a:pt x="5694" y="4964"/>
                </a:cubicBezTo>
                <a:cubicBezTo>
                  <a:pt x="5694" y="5232"/>
                  <a:pt x="5825" y="5367"/>
                  <a:pt x="6089" y="5367"/>
                </a:cubicBezTo>
                <a:cubicBezTo>
                  <a:pt x="10303" y="5367"/>
                  <a:pt x="10303" y="5367"/>
                  <a:pt x="10303" y="5367"/>
                </a:cubicBezTo>
                <a:cubicBezTo>
                  <a:pt x="10303" y="5769"/>
                  <a:pt x="10303" y="5769"/>
                  <a:pt x="10303" y="5769"/>
                </a:cubicBezTo>
                <a:cubicBezTo>
                  <a:pt x="6352" y="5769"/>
                  <a:pt x="6352" y="5769"/>
                  <a:pt x="6352" y="5769"/>
                </a:cubicBezTo>
                <a:cubicBezTo>
                  <a:pt x="6220" y="5769"/>
                  <a:pt x="6089" y="5903"/>
                  <a:pt x="6089" y="6037"/>
                </a:cubicBezTo>
                <a:cubicBezTo>
                  <a:pt x="6089" y="6306"/>
                  <a:pt x="6220" y="6440"/>
                  <a:pt x="6352" y="6440"/>
                </a:cubicBezTo>
                <a:cubicBezTo>
                  <a:pt x="10567" y="6440"/>
                  <a:pt x="10567" y="6440"/>
                  <a:pt x="10567" y="6440"/>
                </a:cubicBezTo>
                <a:cubicBezTo>
                  <a:pt x="10830" y="6708"/>
                  <a:pt x="11225" y="6842"/>
                  <a:pt x="11620" y="6842"/>
                </a:cubicBezTo>
                <a:cubicBezTo>
                  <a:pt x="12147" y="6842"/>
                  <a:pt x="12542" y="6708"/>
                  <a:pt x="12938" y="6306"/>
                </a:cubicBezTo>
                <a:cubicBezTo>
                  <a:pt x="13069" y="6172"/>
                  <a:pt x="13069" y="5903"/>
                  <a:pt x="12938" y="5769"/>
                </a:cubicBezTo>
                <a:cubicBezTo>
                  <a:pt x="12806" y="5635"/>
                  <a:pt x="12542" y="5635"/>
                  <a:pt x="12411" y="5769"/>
                </a:cubicBezTo>
                <a:cubicBezTo>
                  <a:pt x="12016" y="6172"/>
                  <a:pt x="11357" y="6172"/>
                  <a:pt x="10962" y="5769"/>
                </a:cubicBezTo>
                <a:lnTo>
                  <a:pt x="10962" y="4964"/>
                </a:lnTo>
                <a:close/>
                <a:moveTo>
                  <a:pt x="7406" y="9257"/>
                </a:moveTo>
                <a:cubicBezTo>
                  <a:pt x="5167" y="9257"/>
                  <a:pt x="2533" y="12209"/>
                  <a:pt x="2533" y="14624"/>
                </a:cubicBezTo>
                <a:cubicBezTo>
                  <a:pt x="2533" y="14892"/>
                  <a:pt x="2664" y="15026"/>
                  <a:pt x="2928" y="15026"/>
                </a:cubicBezTo>
                <a:cubicBezTo>
                  <a:pt x="3060" y="15026"/>
                  <a:pt x="3191" y="14892"/>
                  <a:pt x="3191" y="14624"/>
                </a:cubicBezTo>
                <a:cubicBezTo>
                  <a:pt x="3191" y="12611"/>
                  <a:pt x="5562" y="10062"/>
                  <a:pt x="7406" y="10062"/>
                </a:cubicBezTo>
                <a:cubicBezTo>
                  <a:pt x="7669" y="10062"/>
                  <a:pt x="7801" y="9794"/>
                  <a:pt x="7801" y="9660"/>
                </a:cubicBezTo>
                <a:cubicBezTo>
                  <a:pt x="7801" y="9526"/>
                  <a:pt x="7669" y="9257"/>
                  <a:pt x="7406" y="9257"/>
                </a:cubicBezTo>
                <a:close/>
                <a:moveTo>
                  <a:pt x="17284" y="11404"/>
                </a:moveTo>
                <a:cubicBezTo>
                  <a:pt x="16889" y="11404"/>
                  <a:pt x="16494" y="11404"/>
                  <a:pt x="16099" y="11538"/>
                </a:cubicBezTo>
                <a:cubicBezTo>
                  <a:pt x="15572" y="10599"/>
                  <a:pt x="14913" y="9928"/>
                  <a:pt x="14123" y="9257"/>
                </a:cubicBezTo>
                <a:cubicBezTo>
                  <a:pt x="11620" y="7513"/>
                  <a:pt x="11620" y="7513"/>
                  <a:pt x="11620" y="7513"/>
                </a:cubicBezTo>
                <a:cubicBezTo>
                  <a:pt x="11225" y="7245"/>
                  <a:pt x="10567" y="6842"/>
                  <a:pt x="9777" y="6842"/>
                </a:cubicBezTo>
                <a:cubicBezTo>
                  <a:pt x="7011" y="6842"/>
                  <a:pt x="7011" y="6842"/>
                  <a:pt x="7011" y="6842"/>
                </a:cubicBezTo>
                <a:cubicBezTo>
                  <a:pt x="6352" y="6842"/>
                  <a:pt x="5694" y="6977"/>
                  <a:pt x="5167" y="7513"/>
                </a:cubicBezTo>
                <a:cubicBezTo>
                  <a:pt x="2664" y="9257"/>
                  <a:pt x="2664" y="9257"/>
                  <a:pt x="2664" y="9257"/>
                </a:cubicBezTo>
                <a:cubicBezTo>
                  <a:pt x="162" y="11404"/>
                  <a:pt x="-760" y="15026"/>
                  <a:pt x="689" y="17978"/>
                </a:cubicBezTo>
                <a:cubicBezTo>
                  <a:pt x="1347" y="19051"/>
                  <a:pt x="2138" y="20259"/>
                  <a:pt x="3323" y="20393"/>
                </a:cubicBezTo>
                <a:cubicBezTo>
                  <a:pt x="3455" y="20393"/>
                  <a:pt x="3586" y="20393"/>
                  <a:pt x="3718" y="20393"/>
                </a:cubicBezTo>
                <a:cubicBezTo>
                  <a:pt x="10567" y="20393"/>
                  <a:pt x="10567" y="20393"/>
                  <a:pt x="10567" y="20393"/>
                </a:cubicBezTo>
                <a:cubicBezTo>
                  <a:pt x="10962" y="21064"/>
                  <a:pt x="11752" y="21466"/>
                  <a:pt x="12674" y="21466"/>
                </a:cubicBezTo>
                <a:cubicBezTo>
                  <a:pt x="13728" y="21466"/>
                  <a:pt x="14650" y="20929"/>
                  <a:pt x="15045" y="20124"/>
                </a:cubicBezTo>
                <a:cubicBezTo>
                  <a:pt x="15703" y="20259"/>
                  <a:pt x="16494" y="20393"/>
                  <a:pt x="17284" y="20393"/>
                </a:cubicBezTo>
                <a:cubicBezTo>
                  <a:pt x="18996" y="20393"/>
                  <a:pt x="20840" y="19856"/>
                  <a:pt x="20840" y="18917"/>
                </a:cubicBezTo>
                <a:cubicBezTo>
                  <a:pt x="20840" y="17039"/>
                  <a:pt x="20840" y="17039"/>
                  <a:pt x="20840" y="17039"/>
                </a:cubicBezTo>
                <a:cubicBezTo>
                  <a:pt x="20708" y="17039"/>
                  <a:pt x="20708" y="17039"/>
                  <a:pt x="20708" y="17039"/>
                </a:cubicBezTo>
                <a:cubicBezTo>
                  <a:pt x="20708" y="16905"/>
                  <a:pt x="20840" y="16905"/>
                  <a:pt x="20840" y="16770"/>
                </a:cubicBezTo>
                <a:cubicBezTo>
                  <a:pt x="20840" y="14624"/>
                  <a:pt x="20840" y="14624"/>
                  <a:pt x="20840" y="14624"/>
                </a:cubicBezTo>
                <a:cubicBezTo>
                  <a:pt x="20840" y="12746"/>
                  <a:pt x="20840" y="12746"/>
                  <a:pt x="20840" y="12746"/>
                </a:cubicBezTo>
                <a:cubicBezTo>
                  <a:pt x="20840" y="11672"/>
                  <a:pt x="18601" y="11404"/>
                  <a:pt x="17284" y="11404"/>
                </a:cubicBezTo>
                <a:close/>
                <a:moveTo>
                  <a:pt x="20050" y="12746"/>
                </a:moveTo>
                <a:cubicBezTo>
                  <a:pt x="20050" y="12746"/>
                  <a:pt x="20050" y="12746"/>
                  <a:pt x="20050" y="12746"/>
                </a:cubicBezTo>
                <a:cubicBezTo>
                  <a:pt x="20050" y="12746"/>
                  <a:pt x="20050" y="12746"/>
                  <a:pt x="19918" y="12746"/>
                </a:cubicBezTo>
                <a:cubicBezTo>
                  <a:pt x="19918" y="12746"/>
                  <a:pt x="19918" y="12746"/>
                  <a:pt x="19918" y="12746"/>
                </a:cubicBezTo>
                <a:cubicBezTo>
                  <a:pt x="19918" y="12880"/>
                  <a:pt x="19786" y="12880"/>
                  <a:pt x="19786" y="12880"/>
                </a:cubicBezTo>
                <a:cubicBezTo>
                  <a:pt x="19786" y="12880"/>
                  <a:pt x="19786" y="12880"/>
                  <a:pt x="19655" y="12880"/>
                </a:cubicBezTo>
                <a:cubicBezTo>
                  <a:pt x="19655" y="12880"/>
                  <a:pt x="19655" y="12880"/>
                  <a:pt x="19523" y="12880"/>
                </a:cubicBezTo>
                <a:cubicBezTo>
                  <a:pt x="19523" y="13014"/>
                  <a:pt x="19523" y="13014"/>
                  <a:pt x="19391" y="13014"/>
                </a:cubicBezTo>
                <a:cubicBezTo>
                  <a:pt x="19391" y="13014"/>
                  <a:pt x="19260" y="13014"/>
                  <a:pt x="19260" y="13014"/>
                </a:cubicBezTo>
                <a:cubicBezTo>
                  <a:pt x="19260" y="13014"/>
                  <a:pt x="19128" y="13014"/>
                  <a:pt x="18996" y="13014"/>
                </a:cubicBezTo>
                <a:cubicBezTo>
                  <a:pt x="18996" y="13148"/>
                  <a:pt x="18996" y="13148"/>
                  <a:pt x="18864" y="13148"/>
                </a:cubicBezTo>
                <a:cubicBezTo>
                  <a:pt x="18733" y="13148"/>
                  <a:pt x="18733" y="13148"/>
                  <a:pt x="18601" y="13148"/>
                </a:cubicBezTo>
                <a:cubicBezTo>
                  <a:pt x="18601" y="13148"/>
                  <a:pt x="18469" y="13148"/>
                  <a:pt x="18469" y="13148"/>
                </a:cubicBezTo>
                <a:cubicBezTo>
                  <a:pt x="18338" y="13148"/>
                  <a:pt x="18206" y="13148"/>
                  <a:pt x="18074" y="13148"/>
                </a:cubicBezTo>
                <a:cubicBezTo>
                  <a:pt x="17942" y="13148"/>
                  <a:pt x="17942" y="13282"/>
                  <a:pt x="17811" y="13282"/>
                </a:cubicBezTo>
                <a:cubicBezTo>
                  <a:pt x="17679" y="13282"/>
                  <a:pt x="17416" y="13282"/>
                  <a:pt x="17284" y="13282"/>
                </a:cubicBezTo>
                <a:cubicBezTo>
                  <a:pt x="17020" y="13282"/>
                  <a:pt x="16889" y="13282"/>
                  <a:pt x="16625" y="13282"/>
                </a:cubicBezTo>
                <a:cubicBezTo>
                  <a:pt x="16625" y="13282"/>
                  <a:pt x="16494" y="13148"/>
                  <a:pt x="16494" y="13148"/>
                </a:cubicBezTo>
                <a:cubicBezTo>
                  <a:pt x="16362" y="13148"/>
                  <a:pt x="16230" y="13148"/>
                  <a:pt x="16099" y="13148"/>
                </a:cubicBezTo>
                <a:cubicBezTo>
                  <a:pt x="16099" y="13148"/>
                  <a:pt x="15967" y="13148"/>
                  <a:pt x="15967" y="13148"/>
                </a:cubicBezTo>
                <a:cubicBezTo>
                  <a:pt x="15835" y="13148"/>
                  <a:pt x="15703" y="13148"/>
                  <a:pt x="15703" y="13148"/>
                </a:cubicBezTo>
                <a:cubicBezTo>
                  <a:pt x="15572" y="13148"/>
                  <a:pt x="15572" y="13148"/>
                  <a:pt x="15440" y="13014"/>
                </a:cubicBezTo>
                <a:cubicBezTo>
                  <a:pt x="15440" y="13014"/>
                  <a:pt x="15308" y="13014"/>
                  <a:pt x="15308" y="13014"/>
                </a:cubicBezTo>
                <a:cubicBezTo>
                  <a:pt x="15177" y="13014"/>
                  <a:pt x="15177" y="13014"/>
                  <a:pt x="15177" y="13014"/>
                </a:cubicBezTo>
                <a:cubicBezTo>
                  <a:pt x="15045" y="13014"/>
                  <a:pt x="15045" y="13014"/>
                  <a:pt x="14913" y="12880"/>
                </a:cubicBezTo>
                <a:cubicBezTo>
                  <a:pt x="14913" y="12880"/>
                  <a:pt x="14913" y="12880"/>
                  <a:pt x="14781" y="12880"/>
                </a:cubicBezTo>
                <a:cubicBezTo>
                  <a:pt x="14781" y="12880"/>
                  <a:pt x="14781" y="12880"/>
                  <a:pt x="14650" y="12880"/>
                </a:cubicBezTo>
                <a:cubicBezTo>
                  <a:pt x="14650" y="12880"/>
                  <a:pt x="14650" y="12880"/>
                  <a:pt x="14650" y="12746"/>
                </a:cubicBezTo>
                <a:cubicBezTo>
                  <a:pt x="14650" y="12746"/>
                  <a:pt x="14518" y="12746"/>
                  <a:pt x="14518" y="12746"/>
                </a:cubicBezTo>
                <a:cubicBezTo>
                  <a:pt x="14518" y="12746"/>
                  <a:pt x="14518" y="12746"/>
                  <a:pt x="14518" y="12746"/>
                </a:cubicBezTo>
                <a:cubicBezTo>
                  <a:pt x="14518" y="12746"/>
                  <a:pt x="14518" y="12746"/>
                  <a:pt x="14518" y="12746"/>
                </a:cubicBezTo>
                <a:cubicBezTo>
                  <a:pt x="14518" y="12746"/>
                  <a:pt x="14518" y="12746"/>
                  <a:pt x="14518" y="12746"/>
                </a:cubicBezTo>
                <a:cubicBezTo>
                  <a:pt x="14518" y="12611"/>
                  <a:pt x="14518" y="12611"/>
                  <a:pt x="14518" y="12611"/>
                </a:cubicBezTo>
                <a:cubicBezTo>
                  <a:pt x="14518" y="12611"/>
                  <a:pt x="14650" y="12611"/>
                  <a:pt x="14650" y="12611"/>
                </a:cubicBezTo>
                <a:cubicBezTo>
                  <a:pt x="14650" y="12611"/>
                  <a:pt x="14650" y="12611"/>
                  <a:pt x="14781" y="12611"/>
                </a:cubicBezTo>
                <a:cubicBezTo>
                  <a:pt x="14781" y="12611"/>
                  <a:pt x="14781" y="12477"/>
                  <a:pt x="14781" y="12477"/>
                </a:cubicBezTo>
                <a:cubicBezTo>
                  <a:pt x="14913" y="12477"/>
                  <a:pt x="14913" y="12477"/>
                  <a:pt x="14913" y="12477"/>
                </a:cubicBezTo>
                <a:cubicBezTo>
                  <a:pt x="14913" y="12477"/>
                  <a:pt x="15045" y="12477"/>
                  <a:pt x="15045" y="12477"/>
                </a:cubicBezTo>
                <a:cubicBezTo>
                  <a:pt x="15045" y="12477"/>
                  <a:pt x="15177" y="12343"/>
                  <a:pt x="15308" y="12343"/>
                </a:cubicBezTo>
                <a:cubicBezTo>
                  <a:pt x="15308" y="12343"/>
                  <a:pt x="15440" y="12343"/>
                  <a:pt x="15440" y="12343"/>
                </a:cubicBezTo>
                <a:cubicBezTo>
                  <a:pt x="15440" y="12343"/>
                  <a:pt x="15572" y="12343"/>
                  <a:pt x="15572" y="12343"/>
                </a:cubicBezTo>
                <a:cubicBezTo>
                  <a:pt x="15703" y="12343"/>
                  <a:pt x="15703" y="12343"/>
                  <a:pt x="15835" y="12209"/>
                </a:cubicBezTo>
                <a:cubicBezTo>
                  <a:pt x="16230" y="12209"/>
                  <a:pt x="16757" y="12209"/>
                  <a:pt x="17284" y="12209"/>
                </a:cubicBezTo>
                <a:cubicBezTo>
                  <a:pt x="18864" y="12209"/>
                  <a:pt x="19786" y="12477"/>
                  <a:pt x="20050" y="12746"/>
                </a:cubicBezTo>
                <a:close/>
                <a:moveTo>
                  <a:pt x="14650" y="15697"/>
                </a:moveTo>
                <a:cubicBezTo>
                  <a:pt x="14781" y="15697"/>
                  <a:pt x="14781" y="15697"/>
                  <a:pt x="14781" y="15697"/>
                </a:cubicBezTo>
                <a:cubicBezTo>
                  <a:pt x="14913" y="15697"/>
                  <a:pt x="14913" y="15697"/>
                  <a:pt x="14913" y="15697"/>
                </a:cubicBezTo>
                <a:cubicBezTo>
                  <a:pt x="15045" y="15697"/>
                  <a:pt x="15045" y="15831"/>
                  <a:pt x="15045" y="15831"/>
                </a:cubicBezTo>
                <a:cubicBezTo>
                  <a:pt x="15177" y="15831"/>
                  <a:pt x="15177" y="15831"/>
                  <a:pt x="15308" y="15831"/>
                </a:cubicBezTo>
                <a:cubicBezTo>
                  <a:pt x="15308" y="15831"/>
                  <a:pt x="15308" y="15831"/>
                  <a:pt x="15440" y="15831"/>
                </a:cubicBezTo>
                <a:cubicBezTo>
                  <a:pt x="15440" y="15965"/>
                  <a:pt x="15572" y="15965"/>
                  <a:pt x="15703" y="15965"/>
                </a:cubicBezTo>
                <a:cubicBezTo>
                  <a:pt x="15703" y="15965"/>
                  <a:pt x="15703" y="15965"/>
                  <a:pt x="15835" y="15965"/>
                </a:cubicBezTo>
                <a:cubicBezTo>
                  <a:pt x="15835" y="15965"/>
                  <a:pt x="15967" y="15965"/>
                  <a:pt x="16099" y="15965"/>
                </a:cubicBezTo>
                <a:cubicBezTo>
                  <a:pt x="16099" y="15965"/>
                  <a:pt x="16099" y="15965"/>
                  <a:pt x="16230" y="15965"/>
                </a:cubicBezTo>
                <a:cubicBezTo>
                  <a:pt x="16230" y="16100"/>
                  <a:pt x="16362" y="16100"/>
                  <a:pt x="16362" y="16100"/>
                </a:cubicBezTo>
                <a:cubicBezTo>
                  <a:pt x="16494" y="16100"/>
                  <a:pt x="16494" y="16100"/>
                  <a:pt x="16494" y="16100"/>
                </a:cubicBezTo>
                <a:cubicBezTo>
                  <a:pt x="16625" y="16100"/>
                  <a:pt x="16757" y="16100"/>
                  <a:pt x="16757" y="16100"/>
                </a:cubicBezTo>
                <a:cubicBezTo>
                  <a:pt x="16889" y="16100"/>
                  <a:pt x="16889" y="16100"/>
                  <a:pt x="16889" y="16100"/>
                </a:cubicBezTo>
                <a:cubicBezTo>
                  <a:pt x="17020" y="16100"/>
                  <a:pt x="17152" y="16100"/>
                  <a:pt x="17284" y="16100"/>
                </a:cubicBezTo>
                <a:cubicBezTo>
                  <a:pt x="17416" y="16100"/>
                  <a:pt x="17547" y="16100"/>
                  <a:pt x="17679" y="16100"/>
                </a:cubicBezTo>
                <a:cubicBezTo>
                  <a:pt x="17679" y="16100"/>
                  <a:pt x="17679" y="16100"/>
                  <a:pt x="17679" y="16100"/>
                </a:cubicBezTo>
                <a:cubicBezTo>
                  <a:pt x="17811" y="16100"/>
                  <a:pt x="17942" y="16100"/>
                  <a:pt x="17942" y="16100"/>
                </a:cubicBezTo>
                <a:cubicBezTo>
                  <a:pt x="18074" y="16100"/>
                  <a:pt x="18074" y="16100"/>
                  <a:pt x="18074" y="16100"/>
                </a:cubicBezTo>
                <a:cubicBezTo>
                  <a:pt x="18206" y="16100"/>
                  <a:pt x="18206" y="16100"/>
                  <a:pt x="18338" y="15965"/>
                </a:cubicBezTo>
                <a:cubicBezTo>
                  <a:pt x="18338" y="15965"/>
                  <a:pt x="18469" y="15965"/>
                  <a:pt x="18469" y="15965"/>
                </a:cubicBezTo>
                <a:cubicBezTo>
                  <a:pt x="18601" y="15965"/>
                  <a:pt x="18601" y="15965"/>
                  <a:pt x="18733" y="15965"/>
                </a:cubicBezTo>
                <a:cubicBezTo>
                  <a:pt x="18733" y="15965"/>
                  <a:pt x="18733" y="15965"/>
                  <a:pt x="18864" y="15965"/>
                </a:cubicBezTo>
                <a:cubicBezTo>
                  <a:pt x="18864" y="15965"/>
                  <a:pt x="18996" y="15965"/>
                  <a:pt x="19128" y="15831"/>
                </a:cubicBezTo>
                <a:cubicBezTo>
                  <a:pt x="19128" y="15831"/>
                  <a:pt x="19260" y="15831"/>
                  <a:pt x="19260" y="15831"/>
                </a:cubicBezTo>
                <a:cubicBezTo>
                  <a:pt x="19260" y="15831"/>
                  <a:pt x="19391" y="15831"/>
                  <a:pt x="19391" y="15831"/>
                </a:cubicBezTo>
                <a:cubicBezTo>
                  <a:pt x="19523" y="15831"/>
                  <a:pt x="19523" y="15697"/>
                  <a:pt x="19523" y="15697"/>
                </a:cubicBezTo>
                <a:cubicBezTo>
                  <a:pt x="19655" y="15697"/>
                  <a:pt x="19655" y="15697"/>
                  <a:pt x="19786" y="15697"/>
                </a:cubicBezTo>
                <a:cubicBezTo>
                  <a:pt x="19786" y="15697"/>
                  <a:pt x="19786" y="15697"/>
                  <a:pt x="19786" y="15697"/>
                </a:cubicBezTo>
                <a:cubicBezTo>
                  <a:pt x="19918" y="15563"/>
                  <a:pt x="19918" y="15563"/>
                  <a:pt x="20050" y="15563"/>
                </a:cubicBezTo>
                <a:cubicBezTo>
                  <a:pt x="20050" y="15563"/>
                  <a:pt x="20050" y="15563"/>
                  <a:pt x="20050" y="15563"/>
                </a:cubicBezTo>
                <a:cubicBezTo>
                  <a:pt x="20050" y="16770"/>
                  <a:pt x="20050" y="16770"/>
                  <a:pt x="20050" y="16770"/>
                </a:cubicBezTo>
                <a:cubicBezTo>
                  <a:pt x="20050" y="17039"/>
                  <a:pt x="19128" y="17441"/>
                  <a:pt x="17679" y="17575"/>
                </a:cubicBezTo>
                <a:cubicBezTo>
                  <a:pt x="17547" y="17575"/>
                  <a:pt x="17416" y="17575"/>
                  <a:pt x="17284" y="17575"/>
                </a:cubicBezTo>
                <a:cubicBezTo>
                  <a:pt x="16494" y="17575"/>
                  <a:pt x="15703" y="17441"/>
                  <a:pt x="15177" y="17173"/>
                </a:cubicBezTo>
                <a:cubicBezTo>
                  <a:pt x="15177" y="17173"/>
                  <a:pt x="15177" y="17173"/>
                  <a:pt x="15177" y="17173"/>
                </a:cubicBezTo>
                <a:cubicBezTo>
                  <a:pt x="15045" y="17173"/>
                  <a:pt x="15045" y="17039"/>
                  <a:pt x="15045" y="17039"/>
                </a:cubicBezTo>
                <a:cubicBezTo>
                  <a:pt x="15045" y="16905"/>
                  <a:pt x="15045" y="16905"/>
                  <a:pt x="15045" y="16905"/>
                </a:cubicBezTo>
                <a:cubicBezTo>
                  <a:pt x="14913" y="16905"/>
                  <a:pt x="14913" y="16770"/>
                  <a:pt x="14781" y="16770"/>
                </a:cubicBezTo>
                <a:cubicBezTo>
                  <a:pt x="14781" y="16770"/>
                  <a:pt x="14781" y="16770"/>
                  <a:pt x="14781" y="16770"/>
                </a:cubicBezTo>
                <a:cubicBezTo>
                  <a:pt x="14781" y="16636"/>
                  <a:pt x="14650" y="16636"/>
                  <a:pt x="14650" y="16502"/>
                </a:cubicBezTo>
                <a:cubicBezTo>
                  <a:pt x="14650" y="16502"/>
                  <a:pt x="14650" y="16502"/>
                  <a:pt x="14650" y="16502"/>
                </a:cubicBezTo>
                <a:cubicBezTo>
                  <a:pt x="14518" y="16502"/>
                  <a:pt x="14518" y="16368"/>
                  <a:pt x="14518" y="16368"/>
                </a:cubicBezTo>
                <a:cubicBezTo>
                  <a:pt x="14518" y="16368"/>
                  <a:pt x="14518" y="16368"/>
                  <a:pt x="14518" y="16368"/>
                </a:cubicBezTo>
                <a:cubicBezTo>
                  <a:pt x="14518" y="16234"/>
                  <a:pt x="14518" y="15965"/>
                  <a:pt x="14518" y="15563"/>
                </a:cubicBezTo>
                <a:cubicBezTo>
                  <a:pt x="14518" y="15563"/>
                  <a:pt x="14518" y="15563"/>
                  <a:pt x="14518" y="15563"/>
                </a:cubicBezTo>
                <a:cubicBezTo>
                  <a:pt x="14518" y="15563"/>
                  <a:pt x="14650" y="15563"/>
                  <a:pt x="14650" y="15697"/>
                </a:cubicBezTo>
                <a:close/>
                <a:moveTo>
                  <a:pt x="10040" y="19722"/>
                </a:moveTo>
                <a:cubicBezTo>
                  <a:pt x="3718" y="19722"/>
                  <a:pt x="3718" y="19722"/>
                  <a:pt x="3718" y="19722"/>
                </a:cubicBezTo>
                <a:cubicBezTo>
                  <a:pt x="3586" y="19722"/>
                  <a:pt x="3455" y="19722"/>
                  <a:pt x="3455" y="19722"/>
                </a:cubicBezTo>
                <a:cubicBezTo>
                  <a:pt x="2796" y="19588"/>
                  <a:pt x="2006" y="18917"/>
                  <a:pt x="1347" y="17575"/>
                </a:cubicBezTo>
                <a:cubicBezTo>
                  <a:pt x="30" y="15026"/>
                  <a:pt x="820" y="11672"/>
                  <a:pt x="3060" y="9928"/>
                </a:cubicBezTo>
                <a:cubicBezTo>
                  <a:pt x="5562" y="8050"/>
                  <a:pt x="5562" y="8050"/>
                  <a:pt x="5562" y="8050"/>
                </a:cubicBezTo>
                <a:cubicBezTo>
                  <a:pt x="5957" y="7647"/>
                  <a:pt x="6484" y="7513"/>
                  <a:pt x="7011" y="7513"/>
                </a:cubicBezTo>
                <a:cubicBezTo>
                  <a:pt x="9777" y="7513"/>
                  <a:pt x="9777" y="7513"/>
                  <a:pt x="9777" y="7513"/>
                </a:cubicBezTo>
                <a:cubicBezTo>
                  <a:pt x="10303" y="7513"/>
                  <a:pt x="10830" y="7782"/>
                  <a:pt x="11225" y="8050"/>
                </a:cubicBezTo>
                <a:cubicBezTo>
                  <a:pt x="13728" y="9794"/>
                  <a:pt x="13728" y="9794"/>
                  <a:pt x="13728" y="9794"/>
                </a:cubicBezTo>
                <a:cubicBezTo>
                  <a:pt x="14386" y="10331"/>
                  <a:pt x="14913" y="11001"/>
                  <a:pt x="15308" y="11672"/>
                </a:cubicBezTo>
                <a:cubicBezTo>
                  <a:pt x="14913" y="11672"/>
                  <a:pt x="14386" y="11806"/>
                  <a:pt x="14123" y="12075"/>
                </a:cubicBezTo>
                <a:cubicBezTo>
                  <a:pt x="14123" y="12075"/>
                  <a:pt x="14123" y="12075"/>
                  <a:pt x="14123" y="12075"/>
                </a:cubicBezTo>
                <a:cubicBezTo>
                  <a:pt x="14123" y="12075"/>
                  <a:pt x="13991" y="12209"/>
                  <a:pt x="13991" y="12209"/>
                </a:cubicBezTo>
                <a:cubicBezTo>
                  <a:pt x="13991" y="12209"/>
                  <a:pt x="13991" y="12209"/>
                  <a:pt x="13991" y="12209"/>
                </a:cubicBezTo>
                <a:cubicBezTo>
                  <a:pt x="13860" y="12343"/>
                  <a:pt x="13860" y="12343"/>
                  <a:pt x="13860" y="12343"/>
                </a:cubicBezTo>
                <a:cubicBezTo>
                  <a:pt x="13860" y="12343"/>
                  <a:pt x="13860" y="12343"/>
                  <a:pt x="13860" y="12477"/>
                </a:cubicBezTo>
                <a:cubicBezTo>
                  <a:pt x="13860" y="12477"/>
                  <a:pt x="13728" y="12477"/>
                  <a:pt x="13728" y="12477"/>
                </a:cubicBezTo>
                <a:cubicBezTo>
                  <a:pt x="13728" y="12611"/>
                  <a:pt x="13728" y="12611"/>
                  <a:pt x="13728" y="12746"/>
                </a:cubicBezTo>
                <a:cubicBezTo>
                  <a:pt x="13728" y="14624"/>
                  <a:pt x="13728" y="14624"/>
                  <a:pt x="13728" y="14624"/>
                </a:cubicBezTo>
                <a:cubicBezTo>
                  <a:pt x="13728" y="15965"/>
                  <a:pt x="13728" y="15965"/>
                  <a:pt x="13728" y="15965"/>
                </a:cubicBezTo>
                <a:cubicBezTo>
                  <a:pt x="13596" y="15965"/>
                  <a:pt x="13464" y="15831"/>
                  <a:pt x="13333" y="15831"/>
                </a:cubicBezTo>
                <a:cubicBezTo>
                  <a:pt x="13333" y="15831"/>
                  <a:pt x="13333" y="15831"/>
                  <a:pt x="13333" y="15831"/>
                </a:cubicBezTo>
                <a:cubicBezTo>
                  <a:pt x="13201" y="15831"/>
                  <a:pt x="13069" y="15831"/>
                  <a:pt x="12938" y="15697"/>
                </a:cubicBezTo>
                <a:cubicBezTo>
                  <a:pt x="12938" y="15697"/>
                  <a:pt x="12938" y="15697"/>
                  <a:pt x="12938" y="15697"/>
                </a:cubicBezTo>
                <a:cubicBezTo>
                  <a:pt x="12806" y="15697"/>
                  <a:pt x="12806" y="15697"/>
                  <a:pt x="12674" y="15697"/>
                </a:cubicBezTo>
                <a:cubicBezTo>
                  <a:pt x="12674" y="15697"/>
                  <a:pt x="12674" y="15697"/>
                  <a:pt x="12542" y="15697"/>
                </a:cubicBezTo>
                <a:cubicBezTo>
                  <a:pt x="12542" y="15697"/>
                  <a:pt x="12542" y="15697"/>
                  <a:pt x="12542" y="15697"/>
                </a:cubicBezTo>
                <a:cubicBezTo>
                  <a:pt x="12411" y="15697"/>
                  <a:pt x="12279" y="15831"/>
                  <a:pt x="12147" y="15831"/>
                </a:cubicBezTo>
                <a:cubicBezTo>
                  <a:pt x="12147" y="15831"/>
                  <a:pt x="12147" y="15831"/>
                  <a:pt x="12147" y="15831"/>
                </a:cubicBezTo>
                <a:cubicBezTo>
                  <a:pt x="12147" y="15831"/>
                  <a:pt x="12147" y="15831"/>
                  <a:pt x="12147" y="15831"/>
                </a:cubicBezTo>
                <a:cubicBezTo>
                  <a:pt x="12016" y="15831"/>
                  <a:pt x="11884" y="15831"/>
                  <a:pt x="11752" y="15965"/>
                </a:cubicBezTo>
                <a:cubicBezTo>
                  <a:pt x="11752" y="15965"/>
                  <a:pt x="11752" y="15965"/>
                  <a:pt x="11620" y="15965"/>
                </a:cubicBezTo>
                <a:cubicBezTo>
                  <a:pt x="11489" y="15965"/>
                  <a:pt x="11489" y="16100"/>
                  <a:pt x="11357" y="16100"/>
                </a:cubicBezTo>
                <a:cubicBezTo>
                  <a:pt x="11357" y="16100"/>
                  <a:pt x="11225" y="16100"/>
                  <a:pt x="11225" y="16100"/>
                </a:cubicBezTo>
                <a:cubicBezTo>
                  <a:pt x="11225" y="16234"/>
                  <a:pt x="11094" y="16234"/>
                  <a:pt x="11094" y="16234"/>
                </a:cubicBezTo>
                <a:cubicBezTo>
                  <a:pt x="10962" y="16368"/>
                  <a:pt x="10962" y="16368"/>
                  <a:pt x="10962" y="16368"/>
                </a:cubicBezTo>
                <a:cubicBezTo>
                  <a:pt x="10830" y="16502"/>
                  <a:pt x="10830" y="16502"/>
                  <a:pt x="10699" y="16636"/>
                </a:cubicBezTo>
                <a:cubicBezTo>
                  <a:pt x="10699" y="16636"/>
                  <a:pt x="10699" y="16636"/>
                  <a:pt x="10567" y="16770"/>
                </a:cubicBezTo>
                <a:cubicBezTo>
                  <a:pt x="10567" y="16770"/>
                  <a:pt x="10435" y="16770"/>
                  <a:pt x="10435" y="16905"/>
                </a:cubicBezTo>
                <a:cubicBezTo>
                  <a:pt x="10435" y="16905"/>
                  <a:pt x="10435" y="16905"/>
                  <a:pt x="10435" y="17039"/>
                </a:cubicBezTo>
                <a:cubicBezTo>
                  <a:pt x="10303" y="17039"/>
                  <a:pt x="10303" y="17173"/>
                  <a:pt x="10172" y="17307"/>
                </a:cubicBezTo>
                <a:cubicBezTo>
                  <a:pt x="10172" y="17307"/>
                  <a:pt x="10172" y="17307"/>
                  <a:pt x="10172" y="17441"/>
                </a:cubicBezTo>
                <a:cubicBezTo>
                  <a:pt x="10172" y="17441"/>
                  <a:pt x="10040" y="17575"/>
                  <a:pt x="10040" y="17709"/>
                </a:cubicBezTo>
                <a:cubicBezTo>
                  <a:pt x="10040" y="17709"/>
                  <a:pt x="10040" y="17709"/>
                  <a:pt x="10040" y="17709"/>
                </a:cubicBezTo>
                <a:cubicBezTo>
                  <a:pt x="10040" y="17844"/>
                  <a:pt x="9908" y="17978"/>
                  <a:pt x="9908" y="18112"/>
                </a:cubicBezTo>
                <a:cubicBezTo>
                  <a:pt x="9908" y="18112"/>
                  <a:pt x="9908" y="18112"/>
                  <a:pt x="9908" y="18112"/>
                </a:cubicBezTo>
                <a:cubicBezTo>
                  <a:pt x="9908" y="18112"/>
                  <a:pt x="9908" y="18246"/>
                  <a:pt x="9908" y="18246"/>
                </a:cubicBezTo>
                <a:cubicBezTo>
                  <a:pt x="9908" y="18246"/>
                  <a:pt x="9908" y="18380"/>
                  <a:pt x="9908" y="18514"/>
                </a:cubicBezTo>
                <a:cubicBezTo>
                  <a:pt x="9908" y="18514"/>
                  <a:pt x="9908" y="18514"/>
                  <a:pt x="9908" y="18514"/>
                </a:cubicBezTo>
                <a:cubicBezTo>
                  <a:pt x="9908" y="18514"/>
                  <a:pt x="9908" y="18649"/>
                  <a:pt x="9908" y="18649"/>
                </a:cubicBezTo>
                <a:cubicBezTo>
                  <a:pt x="9908" y="18649"/>
                  <a:pt x="9908" y="18783"/>
                  <a:pt x="9908" y="18783"/>
                </a:cubicBezTo>
                <a:cubicBezTo>
                  <a:pt x="9908" y="19051"/>
                  <a:pt x="9908" y="19454"/>
                  <a:pt x="10040" y="19722"/>
                </a:cubicBezTo>
                <a:close/>
                <a:moveTo>
                  <a:pt x="12674" y="20795"/>
                </a:moveTo>
                <a:cubicBezTo>
                  <a:pt x="11489" y="20795"/>
                  <a:pt x="10567" y="19856"/>
                  <a:pt x="10567" y="18649"/>
                </a:cubicBezTo>
                <a:cubicBezTo>
                  <a:pt x="10567" y="18649"/>
                  <a:pt x="10567" y="18514"/>
                  <a:pt x="10567" y="18514"/>
                </a:cubicBezTo>
                <a:cubicBezTo>
                  <a:pt x="10567" y="18514"/>
                  <a:pt x="10567" y="18514"/>
                  <a:pt x="10567" y="18380"/>
                </a:cubicBezTo>
                <a:cubicBezTo>
                  <a:pt x="10567" y="18380"/>
                  <a:pt x="10567" y="18380"/>
                  <a:pt x="10567" y="18380"/>
                </a:cubicBezTo>
                <a:cubicBezTo>
                  <a:pt x="10567" y="18246"/>
                  <a:pt x="10567" y="18246"/>
                  <a:pt x="10567" y="18246"/>
                </a:cubicBezTo>
                <a:cubicBezTo>
                  <a:pt x="10699" y="18112"/>
                  <a:pt x="10699" y="18112"/>
                  <a:pt x="10699" y="17978"/>
                </a:cubicBezTo>
                <a:cubicBezTo>
                  <a:pt x="10699" y="17978"/>
                  <a:pt x="10699" y="17978"/>
                  <a:pt x="10699" y="17978"/>
                </a:cubicBezTo>
                <a:cubicBezTo>
                  <a:pt x="10699" y="17844"/>
                  <a:pt x="10699" y="17709"/>
                  <a:pt x="10830" y="17709"/>
                </a:cubicBezTo>
                <a:cubicBezTo>
                  <a:pt x="10830" y="17709"/>
                  <a:pt x="10830" y="17709"/>
                  <a:pt x="10830" y="17709"/>
                </a:cubicBezTo>
                <a:cubicBezTo>
                  <a:pt x="10962" y="17307"/>
                  <a:pt x="11357" y="16905"/>
                  <a:pt x="11620" y="16770"/>
                </a:cubicBezTo>
                <a:cubicBezTo>
                  <a:pt x="11620" y="16770"/>
                  <a:pt x="11620" y="16770"/>
                  <a:pt x="11620" y="16770"/>
                </a:cubicBezTo>
                <a:cubicBezTo>
                  <a:pt x="11752" y="16636"/>
                  <a:pt x="11884" y="16636"/>
                  <a:pt x="11884" y="16636"/>
                </a:cubicBezTo>
                <a:cubicBezTo>
                  <a:pt x="11884" y="16636"/>
                  <a:pt x="12016" y="16636"/>
                  <a:pt x="12016" y="16636"/>
                </a:cubicBezTo>
                <a:cubicBezTo>
                  <a:pt x="12016" y="16502"/>
                  <a:pt x="12147" y="16502"/>
                  <a:pt x="12279" y="16502"/>
                </a:cubicBezTo>
                <a:cubicBezTo>
                  <a:pt x="12279" y="16502"/>
                  <a:pt x="12279" y="16502"/>
                  <a:pt x="12279" y="16502"/>
                </a:cubicBezTo>
                <a:cubicBezTo>
                  <a:pt x="12411" y="16502"/>
                  <a:pt x="12411" y="16502"/>
                  <a:pt x="12542" y="16502"/>
                </a:cubicBezTo>
                <a:cubicBezTo>
                  <a:pt x="12542" y="16502"/>
                  <a:pt x="12674" y="16502"/>
                  <a:pt x="12674" y="16502"/>
                </a:cubicBezTo>
                <a:cubicBezTo>
                  <a:pt x="12674" y="16502"/>
                  <a:pt x="12806" y="16502"/>
                  <a:pt x="12938" y="16502"/>
                </a:cubicBezTo>
                <a:cubicBezTo>
                  <a:pt x="12938" y="16502"/>
                  <a:pt x="12938" y="16502"/>
                  <a:pt x="12938" y="16502"/>
                </a:cubicBezTo>
                <a:cubicBezTo>
                  <a:pt x="13069" y="16502"/>
                  <a:pt x="13201" y="16502"/>
                  <a:pt x="13333" y="16502"/>
                </a:cubicBezTo>
                <a:cubicBezTo>
                  <a:pt x="13333" y="16502"/>
                  <a:pt x="13333" y="16502"/>
                  <a:pt x="13333" y="16502"/>
                </a:cubicBezTo>
                <a:cubicBezTo>
                  <a:pt x="13333" y="16636"/>
                  <a:pt x="13464" y="16636"/>
                  <a:pt x="13596" y="16636"/>
                </a:cubicBezTo>
                <a:cubicBezTo>
                  <a:pt x="13728" y="16770"/>
                  <a:pt x="13728" y="16770"/>
                  <a:pt x="13860" y="16770"/>
                </a:cubicBezTo>
                <a:cubicBezTo>
                  <a:pt x="13860" y="16770"/>
                  <a:pt x="13860" y="16770"/>
                  <a:pt x="13860" y="16770"/>
                </a:cubicBezTo>
                <a:cubicBezTo>
                  <a:pt x="13860" y="16905"/>
                  <a:pt x="13860" y="16905"/>
                  <a:pt x="13860" y="16905"/>
                </a:cubicBezTo>
                <a:cubicBezTo>
                  <a:pt x="13991" y="16905"/>
                  <a:pt x="13991" y="16905"/>
                  <a:pt x="14123" y="17039"/>
                </a:cubicBezTo>
                <a:cubicBezTo>
                  <a:pt x="14123" y="17039"/>
                  <a:pt x="14123" y="17039"/>
                  <a:pt x="14123" y="17039"/>
                </a:cubicBezTo>
                <a:cubicBezTo>
                  <a:pt x="14123" y="17039"/>
                  <a:pt x="14255" y="17173"/>
                  <a:pt x="14255" y="17173"/>
                </a:cubicBezTo>
                <a:cubicBezTo>
                  <a:pt x="14255" y="17173"/>
                  <a:pt x="14255" y="17173"/>
                  <a:pt x="14255" y="17173"/>
                </a:cubicBezTo>
                <a:cubicBezTo>
                  <a:pt x="14386" y="17307"/>
                  <a:pt x="14518" y="17441"/>
                  <a:pt x="14518" y="17709"/>
                </a:cubicBezTo>
                <a:cubicBezTo>
                  <a:pt x="14650" y="17709"/>
                  <a:pt x="14650" y="17709"/>
                  <a:pt x="14650" y="17709"/>
                </a:cubicBezTo>
                <a:cubicBezTo>
                  <a:pt x="14650" y="17844"/>
                  <a:pt x="14650" y="17844"/>
                  <a:pt x="14650" y="17978"/>
                </a:cubicBezTo>
                <a:cubicBezTo>
                  <a:pt x="14650" y="17978"/>
                  <a:pt x="14650" y="17978"/>
                  <a:pt x="14650" y="17978"/>
                </a:cubicBezTo>
                <a:cubicBezTo>
                  <a:pt x="14781" y="17978"/>
                  <a:pt x="14781" y="18112"/>
                  <a:pt x="14781" y="18112"/>
                </a:cubicBezTo>
                <a:cubicBezTo>
                  <a:pt x="14781" y="18112"/>
                  <a:pt x="14781" y="18112"/>
                  <a:pt x="14781" y="18112"/>
                </a:cubicBezTo>
                <a:cubicBezTo>
                  <a:pt x="14781" y="18246"/>
                  <a:pt x="14781" y="18246"/>
                  <a:pt x="14781" y="18380"/>
                </a:cubicBezTo>
                <a:cubicBezTo>
                  <a:pt x="14781" y="18380"/>
                  <a:pt x="14781" y="18380"/>
                  <a:pt x="14781" y="18380"/>
                </a:cubicBezTo>
                <a:cubicBezTo>
                  <a:pt x="14781" y="18514"/>
                  <a:pt x="14781" y="18514"/>
                  <a:pt x="14781" y="18649"/>
                </a:cubicBezTo>
                <a:cubicBezTo>
                  <a:pt x="14781" y="18649"/>
                  <a:pt x="14781" y="18783"/>
                  <a:pt x="14781" y="18783"/>
                </a:cubicBezTo>
                <a:cubicBezTo>
                  <a:pt x="14781" y="18783"/>
                  <a:pt x="14781" y="18917"/>
                  <a:pt x="14781" y="18917"/>
                </a:cubicBezTo>
                <a:cubicBezTo>
                  <a:pt x="14781" y="18917"/>
                  <a:pt x="14781" y="19051"/>
                  <a:pt x="14781" y="19051"/>
                </a:cubicBezTo>
                <a:cubicBezTo>
                  <a:pt x="14781" y="19051"/>
                  <a:pt x="14781" y="19051"/>
                  <a:pt x="14781" y="19051"/>
                </a:cubicBezTo>
                <a:cubicBezTo>
                  <a:pt x="14781" y="19185"/>
                  <a:pt x="14781" y="19185"/>
                  <a:pt x="14650" y="19319"/>
                </a:cubicBezTo>
                <a:cubicBezTo>
                  <a:pt x="14650" y="19319"/>
                  <a:pt x="14650" y="19319"/>
                  <a:pt x="14650" y="19319"/>
                </a:cubicBezTo>
                <a:cubicBezTo>
                  <a:pt x="14650" y="19319"/>
                  <a:pt x="14650" y="19454"/>
                  <a:pt x="14650" y="19454"/>
                </a:cubicBezTo>
                <a:cubicBezTo>
                  <a:pt x="14255" y="20259"/>
                  <a:pt x="13596" y="20795"/>
                  <a:pt x="12674" y="20795"/>
                </a:cubicBezTo>
                <a:close/>
                <a:moveTo>
                  <a:pt x="17284" y="19722"/>
                </a:moveTo>
                <a:cubicBezTo>
                  <a:pt x="16625" y="19722"/>
                  <a:pt x="15967" y="19588"/>
                  <a:pt x="15440" y="19454"/>
                </a:cubicBezTo>
                <a:cubicBezTo>
                  <a:pt x="15440" y="19454"/>
                  <a:pt x="15440" y="19454"/>
                  <a:pt x="15440" y="19454"/>
                </a:cubicBezTo>
                <a:cubicBezTo>
                  <a:pt x="15440" y="19319"/>
                  <a:pt x="15440" y="19185"/>
                  <a:pt x="15440" y="19051"/>
                </a:cubicBezTo>
                <a:cubicBezTo>
                  <a:pt x="15440" y="19051"/>
                  <a:pt x="15440" y="19051"/>
                  <a:pt x="15440" y="18917"/>
                </a:cubicBezTo>
                <a:cubicBezTo>
                  <a:pt x="15440" y="18917"/>
                  <a:pt x="15572" y="18783"/>
                  <a:pt x="15572" y="18649"/>
                </a:cubicBezTo>
                <a:cubicBezTo>
                  <a:pt x="15572" y="18514"/>
                  <a:pt x="15440" y="18380"/>
                  <a:pt x="15440" y="18380"/>
                </a:cubicBezTo>
                <a:cubicBezTo>
                  <a:pt x="15440" y="18246"/>
                  <a:pt x="15440" y="18246"/>
                  <a:pt x="15440" y="18246"/>
                </a:cubicBezTo>
                <a:cubicBezTo>
                  <a:pt x="15440" y="18246"/>
                  <a:pt x="15440" y="18112"/>
                  <a:pt x="15440" y="18112"/>
                </a:cubicBezTo>
                <a:cubicBezTo>
                  <a:pt x="15967" y="18246"/>
                  <a:pt x="16625" y="18246"/>
                  <a:pt x="17284" y="18246"/>
                </a:cubicBezTo>
                <a:cubicBezTo>
                  <a:pt x="18074" y="18246"/>
                  <a:pt x="19260" y="18112"/>
                  <a:pt x="20050" y="17844"/>
                </a:cubicBezTo>
                <a:cubicBezTo>
                  <a:pt x="20050" y="18917"/>
                  <a:pt x="20050" y="18917"/>
                  <a:pt x="20050" y="18917"/>
                </a:cubicBezTo>
                <a:cubicBezTo>
                  <a:pt x="20050" y="19185"/>
                  <a:pt x="18864" y="19722"/>
                  <a:pt x="17284" y="19722"/>
                </a:cubicBezTo>
                <a:close/>
                <a:moveTo>
                  <a:pt x="17284" y="15429"/>
                </a:moveTo>
                <a:cubicBezTo>
                  <a:pt x="15572" y="15429"/>
                  <a:pt x="14518" y="14892"/>
                  <a:pt x="14518" y="14624"/>
                </a:cubicBezTo>
                <a:cubicBezTo>
                  <a:pt x="14518" y="14221"/>
                  <a:pt x="14518" y="13819"/>
                  <a:pt x="14518" y="13550"/>
                </a:cubicBezTo>
                <a:cubicBezTo>
                  <a:pt x="14518" y="13550"/>
                  <a:pt x="14518" y="13550"/>
                  <a:pt x="14518" y="13550"/>
                </a:cubicBezTo>
                <a:cubicBezTo>
                  <a:pt x="14518" y="13550"/>
                  <a:pt x="14650" y="13550"/>
                  <a:pt x="14781" y="13685"/>
                </a:cubicBezTo>
                <a:cubicBezTo>
                  <a:pt x="14781" y="13685"/>
                  <a:pt x="14781" y="13685"/>
                  <a:pt x="14781" y="13685"/>
                </a:cubicBezTo>
                <a:cubicBezTo>
                  <a:pt x="14913" y="13685"/>
                  <a:pt x="14913" y="13685"/>
                  <a:pt x="15045" y="13685"/>
                </a:cubicBezTo>
                <a:cubicBezTo>
                  <a:pt x="15045" y="13685"/>
                  <a:pt x="15177" y="13685"/>
                  <a:pt x="15177" y="13685"/>
                </a:cubicBezTo>
                <a:cubicBezTo>
                  <a:pt x="15177" y="13685"/>
                  <a:pt x="15308" y="13819"/>
                  <a:pt x="15440" y="13819"/>
                </a:cubicBezTo>
                <a:cubicBezTo>
                  <a:pt x="15440" y="13819"/>
                  <a:pt x="15440" y="13819"/>
                  <a:pt x="15572" y="13819"/>
                </a:cubicBezTo>
                <a:cubicBezTo>
                  <a:pt x="15572" y="13819"/>
                  <a:pt x="15703" y="13819"/>
                  <a:pt x="15703" y="13819"/>
                </a:cubicBezTo>
                <a:cubicBezTo>
                  <a:pt x="15835" y="13819"/>
                  <a:pt x="15835" y="13819"/>
                  <a:pt x="15835" y="13819"/>
                </a:cubicBezTo>
                <a:cubicBezTo>
                  <a:pt x="15967" y="13819"/>
                  <a:pt x="16099" y="13953"/>
                  <a:pt x="16230" y="13953"/>
                </a:cubicBezTo>
                <a:cubicBezTo>
                  <a:pt x="16230" y="13953"/>
                  <a:pt x="16230" y="13953"/>
                  <a:pt x="16230" y="13953"/>
                </a:cubicBezTo>
                <a:cubicBezTo>
                  <a:pt x="16362" y="13953"/>
                  <a:pt x="16494" y="13953"/>
                  <a:pt x="16494" y="13953"/>
                </a:cubicBezTo>
                <a:cubicBezTo>
                  <a:pt x="16625" y="13953"/>
                  <a:pt x="16625" y="13953"/>
                  <a:pt x="16625" y="13953"/>
                </a:cubicBezTo>
                <a:cubicBezTo>
                  <a:pt x="16757" y="13953"/>
                  <a:pt x="16757" y="13953"/>
                  <a:pt x="16889" y="13953"/>
                </a:cubicBezTo>
                <a:cubicBezTo>
                  <a:pt x="16889" y="13953"/>
                  <a:pt x="16889" y="13953"/>
                  <a:pt x="17020" y="13953"/>
                </a:cubicBezTo>
                <a:cubicBezTo>
                  <a:pt x="17020" y="13953"/>
                  <a:pt x="17152" y="13953"/>
                  <a:pt x="17284" y="13953"/>
                </a:cubicBezTo>
                <a:cubicBezTo>
                  <a:pt x="17416" y="13953"/>
                  <a:pt x="17416" y="13953"/>
                  <a:pt x="17547" y="13953"/>
                </a:cubicBezTo>
                <a:cubicBezTo>
                  <a:pt x="17547" y="13953"/>
                  <a:pt x="17679" y="13953"/>
                  <a:pt x="17679" y="13953"/>
                </a:cubicBezTo>
                <a:cubicBezTo>
                  <a:pt x="17679" y="13953"/>
                  <a:pt x="17811" y="13953"/>
                  <a:pt x="17942" y="13953"/>
                </a:cubicBezTo>
                <a:cubicBezTo>
                  <a:pt x="17942" y="13953"/>
                  <a:pt x="17942" y="13953"/>
                  <a:pt x="17942" y="13953"/>
                </a:cubicBezTo>
                <a:cubicBezTo>
                  <a:pt x="18074" y="13953"/>
                  <a:pt x="18206" y="13953"/>
                  <a:pt x="18206" y="13953"/>
                </a:cubicBezTo>
                <a:cubicBezTo>
                  <a:pt x="18338" y="13953"/>
                  <a:pt x="18338" y="13953"/>
                  <a:pt x="18338" y="13953"/>
                </a:cubicBezTo>
                <a:cubicBezTo>
                  <a:pt x="18469" y="13953"/>
                  <a:pt x="18601" y="13819"/>
                  <a:pt x="18733" y="13819"/>
                </a:cubicBezTo>
                <a:cubicBezTo>
                  <a:pt x="18733" y="13819"/>
                  <a:pt x="18733" y="13819"/>
                  <a:pt x="18733" y="13819"/>
                </a:cubicBezTo>
                <a:cubicBezTo>
                  <a:pt x="18864" y="13819"/>
                  <a:pt x="18996" y="13819"/>
                  <a:pt x="18996" y="13819"/>
                </a:cubicBezTo>
                <a:cubicBezTo>
                  <a:pt x="18996" y="13819"/>
                  <a:pt x="19128" y="13819"/>
                  <a:pt x="19128" y="13819"/>
                </a:cubicBezTo>
                <a:cubicBezTo>
                  <a:pt x="19260" y="13819"/>
                  <a:pt x="19260" y="13685"/>
                  <a:pt x="19391" y="13685"/>
                </a:cubicBezTo>
                <a:cubicBezTo>
                  <a:pt x="19391" y="13685"/>
                  <a:pt x="19391" y="13685"/>
                  <a:pt x="19523" y="13685"/>
                </a:cubicBezTo>
                <a:cubicBezTo>
                  <a:pt x="19523" y="13685"/>
                  <a:pt x="19655" y="13685"/>
                  <a:pt x="19786" y="13685"/>
                </a:cubicBezTo>
                <a:cubicBezTo>
                  <a:pt x="19786" y="13685"/>
                  <a:pt x="19786" y="13550"/>
                  <a:pt x="19786" y="13550"/>
                </a:cubicBezTo>
                <a:cubicBezTo>
                  <a:pt x="19918" y="13550"/>
                  <a:pt x="19918" y="13550"/>
                  <a:pt x="20050" y="13550"/>
                </a:cubicBezTo>
                <a:cubicBezTo>
                  <a:pt x="20050" y="13550"/>
                  <a:pt x="20050" y="13550"/>
                  <a:pt x="20050" y="13550"/>
                </a:cubicBezTo>
                <a:cubicBezTo>
                  <a:pt x="20050" y="14624"/>
                  <a:pt x="20050" y="14624"/>
                  <a:pt x="20050" y="14624"/>
                </a:cubicBezTo>
                <a:cubicBezTo>
                  <a:pt x="20050" y="14892"/>
                  <a:pt x="18864" y="15429"/>
                  <a:pt x="17284" y="154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94" name="Freeform 1135"/>
          <p:cNvSpPr/>
          <p:nvPr/>
        </p:nvSpPr>
        <p:spPr>
          <a:xfrm>
            <a:off x="15522576" y="2003425"/>
            <a:ext cx="1095377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9891"/>
                  <a:pt x="0" y="19891"/>
                  <a:pt x="0" y="19891"/>
                </a:cubicBezTo>
                <a:cubicBezTo>
                  <a:pt x="675" y="19891"/>
                  <a:pt x="675" y="19891"/>
                  <a:pt x="675" y="19891"/>
                </a:cubicBezTo>
                <a:cubicBezTo>
                  <a:pt x="675" y="21600"/>
                  <a:pt x="675" y="21600"/>
                  <a:pt x="675" y="21600"/>
                </a:cubicBezTo>
                <a:cubicBezTo>
                  <a:pt x="4320" y="21600"/>
                  <a:pt x="4320" y="21600"/>
                  <a:pt x="4320" y="21600"/>
                </a:cubicBezTo>
                <a:cubicBezTo>
                  <a:pt x="4320" y="19891"/>
                  <a:pt x="4320" y="19891"/>
                  <a:pt x="4320" y="19891"/>
                </a:cubicBezTo>
                <a:cubicBezTo>
                  <a:pt x="17280" y="19891"/>
                  <a:pt x="17280" y="19891"/>
                  <a:pt x="17280" y="19891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20925" y="21600"/>
                  <a:pt x="20925" y="21600"/>
                  <a:pt x="20925" y="21600"/>
                </a:cubicBezTo>
                <a:cubicBezTo>
                  <a:pt x="20925" y="19891"/>
                  <a:pt x="20925" y="19891"/>
                  <a:pt x="20925" y="19891"/>
                </a:cubicBezTo>
                <a:cubicBezTo>
                  <a:pt x="21600" y="19891"/>
                  <a:pt x="21600" y="19891"/>
                  <a:pt x="21600" y="19891"/>
                </a:cubicBezTo>
                <a:lnTo>
                  <a:pt x="21600" y="0"/>
                </a:lnTo>
                <a:close/>
                <a:moveTo>
                  <a:pt x="3645" y="20668"/>
                </a:moveTo>
                <a:cubicBezTo>
                  <a:pt x="1485" y="20668"/>
                  <a:pt x="1485" y="20668"/>
                  <a:pt x="1485" y="20668"/>
                </a:cubicBezTo>
                <a:cubicBezTo>
                  <a:pt x="1485" y="19891"/>
                  <a:pt x="1485" y="19891"/>
                  <a:pt x="1485" y="19891"/>
                </a:cubicBezTo>
                <a:cubicBezTo>
                  <a:pt x="3645" y="19891"/>
                  <a:pt x="3645" y="19891"/>
                  <a:pt x="3645" y="19891"/>
                </a:cubicBezTo>
                <a:lnTo>
                  <a:pt x="3645" y="20668"/>
                </a:lnTo>
                <a:close/>
                <a:moveTo>
                  <a:pt x="20115" y="20668"/>
                </a:moveTo>
                <a:cubicBezTo>
                  <a:pt x="17955" y="20668"/>
                  <a:pt x="17955" y="20668"/>
                  <a:pt x="17955" y="20668"/>
                </a:cubicBezTo>
                <a:cubicBezTo>
                  <a:pt x="17955" y="19891"/>
                  <a:pt x="17955" y="19891"/>
                  <a:pt x="17955" y="19891"/>
                </a:cubicBezTo>
                <a:cubicBezTo>
                  <a:pt x="20115" y="19891"/>
                  <a:pt x="20115" y="19891"/>
                  <a:pt x="20115" y="19891"/>
                </a:cubicBezTo>
                <a:lnTo>
                  <a:pt x="20115" y="20668"/>
                </a:lnTo>
                <a:close/>
                <a:moveTo>
                  <a:pt x="20925" y="19114"/>
                </a:moveTo>
                <a:cubicBezTo>
                  <a:pt x="17280" y="19114"/>
                  <a:pt x="17280" y="19114"/>
                  <a:pt x="17280" y="19114"/>
                </a:cubicBezTo>
                <a:cubicBezTo>
                  <a:pt x="4320" y="19114"/>
                  <a:pt x="4320" y="19114"/>
                  <a:pt x="4320" y="19114"/>
                </a:cubicBezTo>
                <a:cubicBezTo>
                  <a:pt x="675" y="19114"/>
                  <a:pt x="675" y="19114"/>
                  <a:pt x="675" y="19114"/>
                </a:cubicBezTo>
                <a:cubicBezTo>
                  <a:pt x="675" y="777"/>
                  <a:pt x="675" y="777"/>
                  <a:pt x="675" y="777"/>
                </a:cubicBezTo>
                <a:cubicBezTo>
                  <a:pt x="20925" y="777"/>
                  <a:pt x="20925" y="777"/>
                  <a:pt x="20925" y="777"/>
                </a:cubicBezTo>
                <a:lnTo>
                  <a:pt x="20925" y="19114"/>
                </a:lnTo>
                <a:close/>
                <a:moveTo>
                  <a:pt x="2160" y="18181"/>
                </a:moveTo>
                <a:cubicBezTo>
                  <a:pt x="19440" y="18181"/>
                  <a:pt x="19440" y="18181"/>
                  <a:pt x="19440" y="18181"/>
                </a:cubicBezTo>
                <a:cubicBezTo>
                  <a:pt x="19845" y="18181"/>
                  <a:pt x="20115" y="17871"/>
                  <a:pt x="20115" y="17404"/>
                </a:cubicBezTo>
                <a:cubicBezTo>
                  <a:pt x="20115" y="16161"/>
                  <a:pt x="20115" y="16161"/>
                  <a:pt x="20115" y="16161"/>
                </a:cubicBezTo>
                <a:cubicBezTo>
                  <a:pt x="20385" y="16161"/>
                  <a:pt x="20520" y="16006"/>
                  <a:pt x="20520" y="15695"/>
                </a:cubicBezTo>
                <a:cubicBezTo>
                  <a:pt x="20520" y="15540"/>
                  <a:pt x="20385" y="15384"/>
                  <a:pt x="20115" y="15384"/>
                </a:cubicBezTo>
                <a:cubicBezTo>
                  <a:pt x="20115" y="14918"/>
                  <a:pt x="20115" y="14918"/>
                  <a:pt x="20115" y="14918"/>
                </a:cubicBezTo>
                <a:cubicBezTo>
                  <a:pt x="20385" y="14918"/>
                  <a:pt x="20520" y="14763"/>
                  <a:pt x="20520" y="14452"/>
                </a:cubicBezTo>
                <a:cubicBezTo>
                  <a:pt x="20520" y="14296"/>
                  <a:pt x="20385" y="14141"/>
                  <a:pt x="20115" y="14141"/>
                </a:cubicBezTo>
                <a:cubicBezTo>
                  <a:pt x="20115" y="5750"/>
                  <a:pt x="20115" y="5750"/>
                  <a:pt x="20115" y="5750"/>
                </a:cubicBezTo>
                <a:cubicBezTo>
                  <a:pt x="20385" y="5750"/>
                  <a:pt x="20520" y="5594"/>
                  <a:pt x="20520" y="5439"/>
                </a:cubicBezTo>
                <a:cubicBezTo>
                  <a:pt x="20520" y="5128"/>
                  <a:pt x="20385" y="4973"/>
                  <a:pt x="20115" y="4973"/>
                </a:cubicBezTo>
                <a:cubicBezTo>
                  <a:pt x="20115" y="4506"/>
                  <a:pt x="20115" y="4506"/>
                  <a:pt x="20115" y="4506"/>
                </a:cubicBezTo>
                <a:cubicBezTo>
                  <a:pt x="20385" y="4506"/>
                  <a:pt x="20520" y="4351"/>
                  <a:pt x="20520" y="4196"/>
                </a:cubicBezTo>
                <a:cubicBezTo>
                  <a:pt x="20520" y="3885"/>
                  <a:pt x="20385" y="3729"/>
                  <a:pt x="20115" y="3729"/>
                </a:cubicBezTo>
                <a:cubicBezTo>
                  <a:pt x="20115" y="2486"/>
                  <a:pt x="20115" y="2486"/>
                  <a:pt x="20115" y="2486"/>
                </a:cubicBezTo>
                <a:cubicBezTo>
                  <a:pt x="20115" y="2020"/>
                  <a:pt x="19845" y="1709"/>
                  <a:pt x="19440" y="1709"/>
                </a:cubicBezTo>
                <a:cubicBezTo>
                  <a:pt x="2160" y="1709"/>
                  <a:pt x="2160" y="1709"/>
                  <a:pt x="2160" y="1709"/>
                </a:cubicBezTo>
                <a:cubicBezTo>
                  <a:pt x="1755" y="1709"/>
                  <a:pt x="1485" y="2020"/>
                  <a:pt x="1485" y="2486"/>
                </a:cubicBezTo>
                <a:cubicBezTo>
                  <a:pt x="1485" y="17404"/>
                  <a:pt x="1485" y="17404"/>
                  <a:pt x="1485" y="17404"/>
                </a:cubicBezTo>
                <a:cubicBezTo>
                  <a:pt x="1485" y="17871"/>
                  <a:pt x="1755" y="18181"/>
                  <a:pt x="2160" y="18181"/>
                </a:cubicBezTo>
                <a:close/>
                <a:moveTo>
                  <a:pt x="2160" y="2486"/>
                </a:moveTo>
                <a:cubicBezTo>
                  <a:pt x="19440" y="2486"/>
                  <a:pt x="19440" y="2486"/>
                  <a:pt x="19440" y="2486"/>
                </a:cubicBezTo>
                <a:cubicBezTo>
                  <a:pt x="19440" y="3729"/>
                  <a:pt x="19440" y="3729"/>
                  <a:pt x="19440" y="3729"/>
                </a:cubicBezTo>
                <a:cubicBezTo>
                  <a:pt x="19035" y="3729"/>
                  <a:pt x="19035" y="3729"/>
                  <a:pt x="19035" y="3729"/>
                </a:cubicBezTo>
                <a:cubicBezTo>
                  <a:pt x="18900" y="3729"/>
                  <a:pt x="18765" y="3885"/>
                  <a:pt x="18765" y="4196"/>
                </a:cubicBezTo>
                <a:cubicBezTo>
                  <a:pt x="18765" y="4351"/>
                  <a:pt x="18900" y="4506"/>
                  <a:pt x="19035" y="4506"/>
                </a:cubicBezTo>
                <a:cubicBezTo>
                  <a:pt x="19440" y="4506"/>
                  <a:pt x="19440" y="4506"/>
                  <a:pt x="19440" y="4506"/>
                </a:cubicBezTo>
                <a:cubicBezTo>
                  <a:pt x="19440" y="4973"/>
                  <a:pt x="19440" y="4973"/>
                  <a:pt x="19440" y="4973"/>
                </a:cubicBezTo>
                <a:cubicBezTo>
                  <a:pt x="19035" y="4973"/>
                  <a:pt x="19035" y="4973"/>
                  <a:pt x="19035" y="4973"/>
                </a:cubicBezTo>
                <a:cubicBezTo>
                  <a:pt x="18900" y="4973"/>
                  <a:pt x="18765" y="5128"/>
                  <a:pt x="18765" y="5439"/>
                </a:cubicBezTo>
                <a:cubicBezTo>
                  <a:pt x="18765" y="5594"/>
                  <a:pt x="18900" y="5750"/>
                  <a:pt x="19035" y="5750"/>
                </a:cubicBezTo>
                <a:cubicBezTo>
                  <a:pt x="19440" y="5750"/>
                  <a:pt x="19440" y="5750"/>
                  <a:pt x="19440" y="5750"/>
                </a:cubicBezTo>
                <a:cubicBezTo>
                  <a:pt x="19440" y="14141"/>
                  <a:pt x="19440" y="14141"/>
                  <a:pt x="19440" y="14141"/>
                </a:cubicBezTo>
                <a:cubicBezTo>
                  <a:pt x="19035" y="14141"/>
                  <a:pt x="19035" y="14141"/>
                  <a:pt x="19035" y="14141"/>
                </a:cubicBezTo>
                <a:cubicBezTo>
                  <a:pt x="18900" y="14141"/>
                  <a:pt x="18765" y="14296"/>
                  <a:pt x="18765" y="14452"/>
                </a:cubicBezTo>
                <a:cubicBezTo>
                  <a:pt x="18765" y="14763"/>
                  <a:pt x="18900" y="14918"/>
                  <a:pt x="19035" y="14918"/>
                </a:cubicBezTo>
                <a:cubicBezTo>
                  <a:pt x="19440" y="14918"/>
                  <a:pt x="19440" y="14918"/>
                  <a:pt x="19440" y="14918"/>
                </a:cubicBezTo>
                <a:cubicBezTo>
                  <a:pt x="19440" y="15384"/>
                  <a:pt x="19440" y="15384"/>
                  <a:pt x="19440" y="15384"/>
                </a:cubicBezTo>
                <a:cubicBezTo>
                  <a:pt x="19035" y="15384"/>
                  <a:pt x="19035" y="15384"/>
                  <a:pt x="19035" y="15384"/>
                </a:cubicBezTo>
                <a:cubicBezTo>
                  <a:pt x="18900" y="15384"/>
                  <a:pt x="18765" y="15540"/>
                  <a:pt x="18765" y="15695"/>
                </a:cubicBezTo>
                <a:cubicBezTo>
                  <a:pt x="18765" y="16006"/>
                  <a:pt x="18900" y="16161"/>
                  <a:pt x="19035" y="16161"/>
                </a:cubicBezTo>
                <a:cubicBezTo>
                  <a:pt x="19440" y="16161"/>
                  <a:pt x="19440" y="16161"/>
                  <a:pt x="19440" y="16161"/>
                </a:cubicBezTo>
                <a:cubicBezTo>
                  <a:pt x="19440" y="17404"/>
                  <a:pt x="19440" y="17404"/>
                  <a:pt x="19440" y="17404"/>
                </a:cubicBezTo>
                <a:cubicBezTo>
                  <a:pt x="19440" y="17404"/>
                  <a:pt x="19440" y="17404"/>
                  <a:pt x="19440" y="17404"/>
                </a:cubicBezTo>
                <a:cubicBezTo>
                  <a:pt x="2160" y="17404"/>
                  <a:pt x="2160" y="17404"/>
                  <a:pt x="2160" y="17404"/>
                </a:cubicBezTo>
                <a:lnTo>
                  <a:pt x="2160" y="2486"/>
                </a:lnTo>
                <a:close/>
                <a:moveTo>
                  <a:pt x="16335" y="6371"/>
                </a:moveTo>
                <a:cubicBezTo>
                  <a:pt x="16335" y="6371"/>
                  <a:pt x="16335" y="6371"/>
                  <a:pt x="16335" y="6371"/>
                </a:cubicBezTo>
                <a:cubicBezTo>
                  <a:pt x="16335" y="6371"/>
                  <a:pt x="16335" y="6371"/>
                  <a:pt x="16335" y="6371"/>
                </a:cubicBezTo>
                <a:cubicBezTo>
                  <a:pt x="15525" y="5594"/>
                  <a:pt x="14445" y="4973"/>
                  <a:pt x="13365" y="4973"/>
                </a:cubicBezTo>
                <a:cubicBezTo>
                  <a:pt x="12150" y="4973"/>
                  <a:pt x="11070" y="5594"/>
                  <a:pt x="10260" y="6371"/>
                </a:cubicBezTo>
                <a:cubicBezTo>
                  <a:pt x="10260" y="6371"/>
                  <a:pt x="10260" y="6371"/>
                  <a:pt x="10260" y="6371"/>
                </a:cubicBezTo>
                <a:cubicBezTo>
                  <a:pt x="10260" y="6371"/>
                  <a:pt x="10260" y="6371"/>
                  <a:pt x="10260" y="6371"/>
                </a:cubicBezTo>
                <a:cubicBezTo>
                  <a:pt x="9450" y="7304"/>
                  <a:pt x="9045" y="8547"/>
                  <a:pt x="9045" y="9945"/>
                </a:cubicBezTo>
                <a:cubicBezTo>
                  <a:pt x="9045" y="11344"/>
                  <a:pt x="9450" y="12587"/>
                  <a:pt x="10260" y="13519"/>
                </a:cubicBezTo>
                <a:cubicBezTo>
                  <a:pt x="10260" y="13519"/>
                  <a:pt x="10260" y="13519"/>
                  <a:pt x="10260" y="13519"/>
                </a:cubicBezTo>
                <a:cubicBezTo>
                  <a:pt x="10260" y="13519"/>
                  <a:pt x="10260" y="13519"/>
                  <a:pt x="10260" y="13519"/>
                </a:cubicBezTo>
                <a:cubicBezTo>
                  <a:pt x="11070" y="14296"/>
                  <a:pt x="12150" y="14918"/>
                  <a:pt x="13365" y="14918"/>
                </a:cubicBezTo>
                <a:cubicBezTo>
                  <a:pt x="14445" y="14918"/>
                  <a:pt x="15525" y="14296"/>
                  <a:pt x="16335" y="13519"/>
                </a:cubicBezTo>
                <a:cubicBezTo>
                  <a:pt x="16335" y="13519"/>
                  <a:pt x="16335" y="13519"/>
                  <a:pt x="16335" y="13519"/>
                </a:cubicBezTo>
                <a:cubicBezTo>
                  <a:pt x="16335" y="13519"/>
                  <a:pt x="16335" y="13519"/>
                  <a:pt x="16335" y="13519"/>
                </a:cubicBezTo>
                <a:cubicBezTo>
                  <a:pt x="17145" y="12587"/>
                  <a:pt x="17685" y="11344"/>
                  <a:pt x="17685" y="9945"/>
                </a:cubicBezTo>
                <a:cubicBezTo>
                  <a:pt x="17685" y="8547"/>
                  <a:pt x="17145" y="7304"/>
                  <a:pt x="16335" y="6371"/>
                </a:cubicBezTo>
                <a:close/>
                <a:moveTo>
                  <a:pt x="16605" y="10412"/>
                </a:moveTo>
                <a:cubicBezTo>
                  <a:pt x="16875" y="10412"/>
                  <a:pt x="16875" y="10412"/>
                  <a:pt x="16875" y="10412"/>
                </a:cubicBezTo>
                <a:cubicBezTo>
                  <a:pt x="16875" y="11188"/>
                  <a:pt x="16605" y="11965"/>
                  <a:pt x="16065" y="12587"/>
                </a:cubicBezTo>
                <a:cubicBezTo>
                  <a:pt x="15930" y="12276"/>
                  <a:pt x="15930" y="12276"/>
                  <a:pt x="15930" y="12276"/>
                </a:cubicBezTo>
                <a:cubicBezTo>
                  <a:pt x="15660" y="12121"/>
                  <a:pt x="15525" y="12121"/>
                  <a:pt x="15390" y="12276"/>
                </a:cubicBezTo>
                <a:cubicBezTo>
                  <a:pt x="15255" y="12432"/>
                  <a:pt x="15255" y="12742"/>
                  <a:pt x="15390" y="12898"/>
                </a:cubicBezTo>
                <a:cubicBezTo>
                  <a:pt x="15660" y="13209"/>
                  <a:pt x="15660" y="13209"/>
                  <a:pt x="15660" y="13209"/>
                </a:cubicBezTo>
                <a:cubicBezTo>
                  <a:pt x="15120" y="13675"/>
                  <a:pt x="14445" y="13986"/>
                  <a:pt x="13635" y="14141"/>
                </a:cubicBezTo>
                <a:cubicBezTo>
                  <a:pt x="13635" y="13675"/>
                  <a:pt x="13635" y="13675"/>
                  <a:pt x="13635" y="13675"/>
                </a:cubicBezTo>
                <a:cubicBezTo>
                  <a:pt x="13635" y="13519"/>
                  <a:pt x="13500" y="13209"/>
                  <a:pt x="13365" y="13209"/>
                </a:cubicBezTo>
                <a:cubicBezTo>
                  <a:pt x="13095" y="13209"/>
                  <a:pt x="12960" y="13519"/>
                  <a:pt x="12960" y="13675"/>
                </a:cubicBezTo>
                <a:cubicBezTo>
                  <a:pt x="12960" y="14141"/>
                  <a:pt x="12960" y="14141"/>
                  <a:pt x="12960" y="14141"/>
                </a:cubicBezTo>
                <a:cubicBezTo>
                  <a:pt x="12285" y="13986"/>
                  <a:pt x="11610" y="13675"/>
                  <a:pt x="11070" y="13209"/>
                </a:cubicBezTo>
                <a:cubicBezTo>
                  <a:pt x="11340" y="12898"/>
                  <a:pt x="11340" y="12898"/>
                  <a:pt x="11340" y="12898"/>
                </a:cubicBezTo>
                <a:cubicBezTo>
                  <a:pt x="11475" y="12742"/>
                  <a:pt x="11475" y="12432"/>
                  <a:pt x="11340" y="12276"/>
                </a:cubicBezTo>
                <a:cubicBezTo>
                  <a:pt x="11205" y="12121"/>
                  <a:pt x="10935" y="12121"/>
                  <a:pt x="10800" y="12276"/>
                </a:cubicBezTo>
                <a:cubicBezTo>
                  <a:pt x="10530" y="12587"/>
                  <a:pt x="10530" y="12587"/>
                  <a:pt x="10530" y="12587"/>
                </a:cubicBezTo>
                <a:cubicBezTo>
                  <a:pt x="10125" y="11965"/>
                  <a:pt x="9855" y="11188"/>
                  <a:pt x="9720" y="10412"/>
                </a:cubicBezTo>
                <a:cubicBezTo>
                  <a:pt x="10125" y="10412"/>
                  <a:pt x="10125" y="10412"/>
                  <a:pt x="10125" y="10412"/>
                </a:cubicBezTo>
                <a:cubicBezTo>
                  <a:pt x="10260" y="10412"/>
                  <a:pt x="10395" y="10101"/>
                  <a:pt x="10395" y="9945"/>
                </a:cubicBezTo>
                <a:cubicBezTo>
                  <a:pt x="10395" y="9790"/>
                  <a:pt x="10260" y="9479"/>
                  <a:pt x="10125" y="9479"/>
                </a:cubicBezTo>
                <a:cubicBezTo>
                  <a:pt x="9720" y="9479"/>
                  <a:pt x="9720" y="9479"/>
                  <a:pt x="9720" y="9479"/>
                </a:cubicBezTo>
                <a:cubicBezTo>
                  <a:pt x="9855" y="8702"/>
                  <a:pt x="10125" y="7925"/>
                  <a:pt x="10530" y="7304"/>
                </a:cubicBezTo>
                <a:cubicBezTo>
                  <a:pt x="10800" y="7614"/>
                  <a:pt x="10800" y="7614"/>
                  <a:pt x="10800" y="7614"/>
                </a:cubicBezTo>
                <a:cubicBezTo>
                  <a:pt x="10800" y="7614"/>
                  <a:pt x="10935" y="7770"/>
                  <a:pt x="11070" y="7770"/>
                </a:cubicBezTo>
                <a:cubicBezTo>
                  <a:pt x="11070" y="7770"/>
                  <a:pt x="11205" y="7614"/>
                  <a:pt x="11340" y="7614"/>
                </a:cubicBezTo>
                <a:cubicBezTo>
                  <a:pt x="11475" y="7459"/>
                  <a:pt x="11475" y="7148"/>
                  <a:pt x="11340" y="6993"/>
                </a:cubicBezTo>
                <a:cubicBezTo>
                  <a:pt x="11070" y="6682"/>
                  <a:pt x="11070" y="6682"/>
                  <a:pt x="11070" y="6682"/>
                </a:cubicBezTo>
                <a:cubicBezTo>
                  <a:pt x="11610" y="6216"/>
                  <a:pt x="12285" y="5905"/>
                  <a:pt x="12960" y="5750"/>
                </a:cubicBezTo>
                <a:cubicBezTo>
                  <a:pt x="12960" y="6216"/>
                  <a:pt x="12960" y="6216"/>
                  <a:pt x="12960" y="6216"/>
                </a:cubicBezTo>
                <a:cubicBezTo>
                  <a:pt x="12960" y="6371"/>
                  <a:pt x="13095" y="6682"/>
                  <a:pt x="13365" y="6682"/>
                </a:cubicBezTo>
                <a:cubicBezTo>
                  <a:pt x="13500" y="6682"/>
                  <a:pt x="13635" y="6371"/>
                  <a:pt x="13635" y="6216"/>
                </a:cubicBezTo>
                <a:cubicBezTo>
                  <a:pt x="13635" y="5750"/>
                  <a:pt x="13635" y="5750"/>
                  <a:pt x="13635" y="5750"/>
                </a:cubicBezTo>
                <a:cubicBezTo>
                  <a:pt x="14445" y="5905"/>
                  <a:pt x="15120" y="6216"/>
                  <a:pt x="15660" y="6682"/>
                </a:cubicBezTo>
                <a:cubicBezTo>
                  <a:pt x="15390" y="6993"/>
                  <a:pt x="15390" y="6993"/>
                  <a:pt x="15390" y="6993"/>
                </a:cubicBezTo>
                <a:cubicBezTo>
                  <a:pt x="15255" y="7148"/>
                  <a:pt x="15255" y="7459"/>
                  <a:pt x="15390" y="7614"/>
                </a:cubicBezTo>
                <a:cubicBezTo>
                  <a:pt x="15390" y="7614"/>
                  <a:pt x="15525" y="7770"/>
                  <a:pt x="15660" y="7770"/>
                </a:cubicBezTo>
                <a:cubicBezTo>
                  <a:pt x="15660" y="7770"/>
                  <a:pt x="15795" y="7614"/>
                  <a:pt x="15930" y="7614"/>
                </a:cubicBezTo>
                <a:cubicBezTo>
                  <a:pt x="16065" y="7304"/>
                  <a:pt x="16065" y="7304"/>
                  <a:pt x="16065" y="7304"/>
                </a:cubicBezTo>
                <a:cubicBezTo>
                  <a:pt x="16605" y="7925"/>
                  <a:pt x="16875" y="8702"/>
                  <a:pt x="16875" y="9479"/>
                </a:cubicBezTo>
                <a:cubicBezTo>
                  <a:pt x="16605" y="9479"/>
                  <a:pt x="16605" y="9479"/>
                  <a:pt x="16605" y="9479"/>
                </a:cubicBezTo>
                <a:cubicBezTo>
                  <a:pt x="16335" y="9479"/>
                  <a:pt x="16200" y="9790"/>
                  <a:pt x="16200" y="9945"/>
                </a:cubicBezTo>
                <a:cubicBezTo>
                  <a:pt x="16200" y="10101"/>
                  <a:pt x="16335" y="10412"/>
                  <a:pt x="16605" y="10412"/>
                </a:cubicBezTo>
                <a:close/>
                <a:moveTo>
                  <a:pt x="13365" y="8236"/>
                </a:moveTo>
                <a:cubicBezTo>
                  <a:pt x="12555" y="8236"/>
                  <a:pt x="11880" y="9013"/>
                  <a:pt x="11880" y="9945"/>
                </a:cubicBezTo>
                <a:cubicBezTo>
                  <a:pt x="11880" y="10878"/>
                  <a:pt x="12555" y="11655"/>
                  <a:pt x="13365" y="11655"/>
                </a:cubicBezTo>
                <a:cubicBezTo>
                  <a:pt x="14175" y="11655"/>
                  <a:pt x="14715" y="10878"/>
                  <a:pt x="14715" y="9945"/>
                </a:cubicBezTo>
                <a:cubicBezTo>
                  <a:pt x="14715" y="9013"/>
                  <a:pt x="14175" y="8236"/>
                  <a:pt x="13365" y="8236"/>
                </a:cubicBezTo>
                <a:close/>
                <a:moveTo>
                  <a:pt x="13365" y="10722"/>
                </a:moveTo>
                <a:cubicBezTo>
                  <a:pt x="12960" y="10722"/>
                  <a:pt x="12555" y="10412"/>
                  <a:pt x="12555" y="9945"/>
                </a:cubicBezTo>
                <a:cubicBezTo>
                  <a:pt x="12555" y="9479"/>
                  <a:pt x="12960" y="9168"/>
                  <a:pt x="13365" y="9168"/>
                </a:cubicBezTo>
                <a:cubicBezTo>
                  <a:pt x="13770" y="9168"/>
                  <a:pt x="14040" y="9479"/>
                  <a:pt x="14040" y="9945"/>
                </a:cubicBezTo>
                <a:cubicBezTo>
                  <a:pt x="14040" y="10412"/>
                  <a:pt x="13770" y="10722"/>
                  <a:pt x="13365" y="10722"/>
                </a:cubicBezTo>
                <a:close/>
                <a:moveTo>
                  <a:pt x="5805" y="5750"/>
                </a:moveTo>
                <a:cubicBezTo>
                  <a:pt x="5535" y="5750"/>
                  <a:pt x="5400" y="6060"/>
                  <a:pt x="5400" y="6216"/>
                </a:cubicBezTo>
                <a:cubicBezTo>
                  <a:pt x="5400" y="6682"/>
                  <a:pt x="5400" y="6682"/>
                  <a:pt x="5400" y="6682"/>
                </a:cubicBezTo>
                <a:cubicBezTo>
                  <a:pt x="5265" y="6682"/>
                  <a:pt x="4995" y="6837"/>
                  <a:pt x="4995" y="6993"/>
                </a:cubicBezTo>
                <a:cubicBezTo>
                  <a:pt x="4995" y="7304"/>
                  <a:pt x="5265" y="7459"/>
                  <a:pt x="5400" y="7459"/>
                </a:cubicBezTo>
                <a:cubicBezTo>
                  <a:pt x="5400" y="13209"/>
                  <a:pt x="5400" y="13209"/>
                  <a:pt x="5400" y="13209"/>
                </a:cubicBezTo>
                <a:cubicBezTo>
                  <a:pt x="5265" y="13209"/>
                  <a:pt x="4995" y="13519"/>
                  <a:pt x="4995" y="13675"/>
                </a:cubicBezTo>
                <a:cubicBezTo>
                  <a:pt x="4995" y="13830"/>
                  <a:pt x="5265" y="14141"/>
                  <a:pt x="5400" y="14141"/>
                </a:cubicBezTo>
                <a:cubicBezTo>
                  <a:pt x="5400" y="14452"/>
                  <a:pt x="5400" y="14452"/>
                  <a:pt x="5400" y="14452"/>
                </a:cubicBezTo>
                <a:cubicBezTo>
                  <a:pt x="5400" y="14763"/>
                  <a:pt x="5535" y="14918"/>
                  <a:pt x="5805" y="14918"/>
                </a:cubicBezTo>
                <a:cubicBezTo>
                  <a:pt x="5940" y="14918"/>
                  <a:pt x="6075" y="14763"/>
                  <a:pt x="6075" y="14452"/>
                </a:cubicBezTo>
                <a:cubicBezTo>
                  <a:pt x="6075" y="6216"/>
                  <a:pt x="6075" y="6216"/>
                  <a:pt x="6075" y="6216"/>
                </a:cubicBezTo>
                <a:cubicBezTo>
                  <a:pt x="6075" y="6060"/>
                  <a:pt x="5940" y="5750"/>
                  <a:pt x="5805" y="5750"/>
                </a:cubicBezTo>
                <a:close/>
                <a:moveTo>
                  <a:pt x="4725" y="6993"/>
                </a:moveTo>
                <a:cubicBezTo>
                  <a:pt x="4725" y="6837"/>
                  <a:pt x="4455" y="6682"/>
                  <a:pt x="4320" y="6682"/>
                </a:cubicBezTo>
                <a:cubicBezTo>
                  <a:pt x="4320" y="6216"/>
                  <a:pt x="4320" y="6216"/>
                  <a:pt x="4320" y="6216"/>
                </a:cubicBezTo>
                <a:cubicBezTo>
                  <a:pt x="4320" y="6060"/>
                  <a:pt x="4185" y="5750"/>
                  <a:pt x="3915" y="5750"/>
                </a:cubicBezTo>
                <a:cubicBezTo>
                  <a:pt x="3780" y="5750"/>
                  <a:pt x="3645" y="6060"/>
                  <a:pt x="3645" y="6216"/>
                </a:cubicBezTo>
                <a:cubicBezTo>
                  <a:pt x="3645" y="14452"/>
                  <a:pt x="3645" y="14452"/>
                  <a:pt x="3645" y="14452"/>
                </a:cubicBezTo>
                <a:cubicBezTo>
                  <a:pt x="3645" y="14763"/>
                  <a:pt x="3780" y="14918"/>
                  <a:pt x="3915" y="14918"/>
                </a:cubicBezTo>
                <a:cubicBezTo>
                  <a:pt x="4185" y="14918"/>
                  <a:pt x="4320" y="14763"/>
                  <a:pt x="4320" y="14452"/>
                </a:cubicBezTo>
                <a:cubicBezTo>
                  <a:pt x="4320" y="14141"/>
                  <a:pt x="4320" y="14141"/>
                  <a:pt x="4320" y="14141"/>
                </a:cubicBezTo>
                <a:cubicBezTo>
                  <a:pt x="4455" y="14141"/>
                  <a:pt x="4725" y="13830"/>
                  <a:pt x="4725" y="13675"/>
                </a:cubicBezTo>
                <a:cubicBezTo>
                  <a:pt x="4725" y="13519"/>
                  <a:pt x="4455" y="13209"/>
                  <a:pt x="4320" y="13209"/>
                </a:cubicBezTo>
                <a:cubicBezTo>
                  <a:pt x="4320" y="7459"/>
                  <a:pt x="4320" y="7459"/>
                  <a:pt x="4320" y="7459"/>
                </a:cubicBezTo>
                <a:cubicBezTo>
                  <a:pt x="4455" y="7459"/>
                  <a:pt x="4725" y="7304"/>
                  <a:pt x="4725" y="699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95" name="Freeform 1136"/>
          <p:cNvSpPr/>
          <p:nvPr/>
        </p:nvSpPr>
        <p:spPr>
          <a:xfrm>
            <a:off x="15522576" y="3194050"/>
            <a:ext cx="1095377" cy="1063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1823"/>
                </a:moveTo>
                <a:cubicBezTo>
                  <a:pt x="17010" y="1823"/>
                  <a:pt x="17010" y="1823"/>
                  <a:pt x="17010" y="1823"/>
                </a:cubicBezTo>
                <a:cubicBezTo>
                  <a:pt x="13905" y="0"/>
                  <a:pt x="13905" y="0"/>
                  <a:pt x="13905" y="0"/>
                </a:cubicBezTo>
                <a:cubicBezTo>
                  <a:pt x="13770" y="0"/>
                  <a:pt x="13635" y="0"/>
                  <a:pt x="13500" y="0"/>
                </a:cubicBezTo>
                <a:cubicBezTo>
                  <a:pt x="13365" y="140"/>
                  <a:pt x="13365" y="281"/>
                  <a:pt x="13365" y="421"/>
                </a:cubicBezTo>
                <a:cubicBezTo>
                  <a:pt x="13365" y="701"/>
                  <a:pt x="13365" y="701"/>
                  <a:pt x="13365" y="701"/>
                </a:cubicBezTo>
                <a:cubicBezTo>
                  <a:pt x="10395" y="701"/>
                  <a:pt x="10395" y="701"/>
                  <a:pt x="10395" y="701"/>
                </a:cubicBezTo>
                <a:cubicBezTo>
                  <a:pt x="10395" y="1823"/>
                  <a:pt x="10395" y="1823"/>
                  <a:pt x="10395" y="1823"/>
                </a:cubicBezTo>
                <a:cubicBezTo>
                  <a:pt x="675" y="1823"/>
                  <a:pt x="675" y="1823"/>
                  <a:pt x="675" y="1823"/>
                </a:cubicBezTo>
                <a:cubicBezTo>
                  <a:pt x="270" y="1823"/>
                  <a:pt x="0" y="2244"/>
                  <a:pt x="0" y="2665"/>
                </a:cubicBezTo>
                <a:cubicBezTo>
                  <a:pt x="0" y="19075"/>
                  <a:pt x="0" y="19075"/>
                  <a:pt x="0" y="19075"/>
                </a:cubicBezTo>
                <a:cubicBezTo>
                  <a:pt x="0" y="19496"/>
                  <a:pt x="270" y="19777"/>
                  <a:pt x="675" y="19777"/>
                </a:cubicBezTo>
                <a:cubicBezTo>
                  <a:pt x="675" y="19777"/>
                  <a:pt x="675" y="19777"/>
                  <a:pt x="675" y="19777"/>
                </a:cubicBezTo>
                <a:cubicBezTo>
                  <a:pt x="675" y="21319"/>
                  <a:pt x="675" y="21319"/>
                  <a:pt x="675" y="21319"/>
                </a:cubicBezTo>
                <a:cubicBezTo>
                  <a:pt x="4320" y="21319"/>
                  <a:pt x="4320" y="21319"/>
                  <a:pt x="4320" y="21319"/>
                </a:cubicBezTo>
                <a:cubicBezTo>
                  <a:pt x="4320" y="19777"/>
                  <a:pt x="4320" y="19777"/>
                  <a:pt x="4320" y="19777"/>
                </a:cubicBezTo>
                <a:cubicBezTo>
                  <a:pt x="10395" y="19777"/>
                  <a:pt x="10395" y="19777"/>
                  <a:pt x="10395" y="19777"/>
                </a:cubicBezTo>
                <a:cubicBezTo>
                  <a:pt x="10395" y="20899"/>
                  <a:pt x="10395" y="20899"/>
                  <a:pt x="10395" y="20899"/>
                </a:cubicBezTo>
                <a:cubicBezTo>
                  <a:pt x="13365" y="20899"/>
                  <a:pt x="13365" y="20899"/>
                  <a:pt x="13365" y="20899"/>
                </a:cubicBezTo>
                <a:cubicBezTo>
                  <a:pt x="13365" y="21179"/>
                  <a:pt x="13365" y="21179"/>
                  <a:pt x="13365" y="21179"/>
                </a:cubicBezTo>
                <a:cubicBezTo>
                  <a:pt x="13365" y="21319"/>
                  <a:pt x="13365" y="21460"/>
                  <a:pt x="13500" y="21600"/>
                </a:cubicBezTo>
                <a:cubicBezTo>
                  <a:pt x="13635" y="21600"/>
                  <a:pt x="13635" y="21600"/>
                  <a:pt x="13770" y="21600"/>
                </a:cubicBezTo>
                <a:cubicBezTo>
                  <a:pt x="13770" y="21600"/>
                  <a:pt x="13905" y="21600"/>
                  <a:pt x="13905" y="21600"/>
                </a:cubicBezTo>
                <a:cubicBezTo>
                  <a:pt x="16875" y="19777"/>
                  <a:pt x="16875" y="19777"/>
                  <a:pt x="16875" y="19777"/>
                </a:cubicBezTo>
                <a:cubicBezTo>
                  <a:pt x="17280" y="19777"/>
                  <a:pt x="17280" y="19777"/>
                  <a:pt x="17280" y="19777"/>
                </a:cubicBezTo>
                <a:cubicBezTo>
                  <a:pt x="17280" y="21319"/>
                  <a:pt x="17280" y="21319"/>
                  <a:pt x="17280" y="21319"/>
                </a:cubicBezTo>
                <a:cubicBezTo>
                  <a:pt x="20925" y="21319"/>
                  <a:pt x="20925" y="21319"/>
                  <a:pt x="20925" y="21319"/>
                </a:cubicBezTo>
                <a:cubicBezTo>
                  <a:pt x="20925" y="19777"/>
                  <a:pt x="20925" y="19777"/>
                  <a:pt x="20925" y="19777"/>
                </a:cubicBezTo>
                <a:cubicBezTo>
                  <a:pt x="20925" y="19777"/>
                  <a:pt x="20925" y="19777"/>
                  <a:pt x="20925" y="19777"/>
                </a:cubicBezTo>
                <a:cubicBezTo>
                  <a:pt x="21330" y="19777"/>
                  <a:pt x="21600" y="19496"/>
                  <a:pt x="21600" y="19075"/>
                </a:cubicBezTo>
                <a:cubicBezTo>
                  <a:pt x="21600" y="2665"/>
                  <a:pt x="21600" y="2665"/>
                  <a:pt x="21600" y="2665"/>
                </a:cubicBezTo>
                <a:cubicBezTo>
                  <a:pt x="21600" y="2244"/>
                  <a:pt x="21330" y="1823"/>
                  <a:pt x="20925" y="1823"/>
                </a:cubicBezTo>
                <a:close/>
                <a:moveTo>
                  <a:pt x="3645" y="20618"/>
                </a:moveTo>
                <a:cubicBezTo>
                  <a:pt x="1485" y="20618"/>
                  <a:pt x="1485" y="20618"/>
                  <a:pt x="1485" y="20618"/>
                </a:cubicBezTo>
                <a:cubicBezTo>
                  <a:pt x="1485" y="19777"/>
                  <a:pt x="1485" y="19777"/>
                  <a:pt x="1485" y="19777"/>
                </a:cubicBezTo>
                <a:cubicBezTo>
                  <a:pt x="3645" y="19777"/>
                  <a:pt x="3645" y="19777"/>
                  <a:pt x="3645" y="19777"/>
                </a:cubicBezTo>
                <a:lnTo>
                  <a:pt x="3645" y="20618"/>
                </a:lnTo>
                <a:close/>
                <a:moveTo>
                  <a:pt x="4320" y="19075"/>
                </a:moveTo>
                <a:cubicBezTo>
                  <a:pt x="4320" y="19075"/>
                  <a:pt x="4320" y="19075"/>
                  <a:pt x="4320" y="19075"/>
                </a:cubicBezTo>
                <a:cubicBezTo>
                  <a:pt x="675" y="19075"/>
                  <a:pt x="675" y="19075"/>
                  <a:pt x="675" y="19075"/>
                </a:cubicBezTo>
                <a:cubicBezTo>
                  <a:pt x="675" y="19075"/>
                  <a:pt x="675" y="19075"/>
                  <a:pt x="675" y="19075"/>
                </a:cubicBezTo>
                <a:cubicBezTo>
                  <a:pt x="675" y="2665"/>
                  <a:pt x="675" y="2665"/>
                  <a:pt x="675" y="2665"/>
                </a:cubicBezTo>
                <a:cubicBezTo>
                  <a:pt x="10395" y="2665"/>
                  <a:pt x="10395" y="2665"/>
                  <a:pt x="10395" y="2665"/>
                </a:cubicBezTo>
                <a:cubicBezTo>
                  <a:pt x="10395" y="3366"/>
                  <a:pt x="10395" y="3366"/>
                  <a:pt x="10395" y="3366"/>
                </a:cubicBezTo>
                <a:cubicBezTo>
                  <a:pt x="2295" y="3366"/>
                  <a:pt x="2295" y="3366"/>
                  <a:pt x="2295" y="3366"/>
                </a:cubicBezTo>
                <a:cubicBezTo>
                  <a:pt x="1755" y="3366"/>
                  <a:pt x="1485" y="3787"/>
                  <a:pt x="1485" y="4208"/>
                </a:cubicBezTo>
                <a:cubicBezTo>
                  <a:pt x="1485" y="17392"/>
                  <a:pt x="1485" y="17392"/>
                  <a:pt x="1485" y="17392"/>
                </a:cubicBezTo>
                <a:cubicBezTo>
                  <a:pt x="1485" y="17953"/>
                  <a:pt x="1755" y="18374"/>
                  <a:pt x="2295" y="18374"/>
                </a:cubicBezTo>
                <a:cubicBezTo>
                  <a:pt x="10395" y="18374"/>
                  <a:pt x="10395" y="18374"/>
                  <a:pt x="10395" y="18374"/>
                </a:cubicBezTo>
                <a:cubicBezTo>
                  <a:pt x="10395" y="19075"/>
                  <a:pt x="10395" y="19075"/>
                  <a:pt x="10395" y="19075"/>
                </a:cubicBezTo>
                <a:lnTo>
                  <a:pt x="4320" y="19075"/>
                </a:lnTo>
                <a:close/>
                <a:moveTo>
                  <a:pt x="10395" y="5190"/>
                </a:moveTo>
                <a:cubicBezTo>
                  <a:pt x="10395" y="7434"/>
                  <a:pt x="10395" y="7434"/>
                  <a:pt x="10395" y="7434"/>
                </a:cubicBezTo>
                <a:cubicBezTo>
                  <a:pt x="10395" y="9678"/>
                  <a:pt x="10395" y="9678"/>
                  <a:pt x="10395" y="9678"/>
                </a:cubicBezTo>
                <a:cubicBezTo>
                  <a:pt x="10395" y="11922"/>
                  <a:pt x="10395" y="11922"/>
                  <a:pt x="10395" y="11922"/>
                </a:cubicBezTo>
                <a:cubicBezTo>
                  <a:pt x="10395" y="14166"/>
                  <a:pt x="10395" y="14166"/>
                  <a:pt x="10395" y="14166"/>
                </a:cubicBezTo>
                <a:cubicBezTo>
                  <a:pt x="10395" y="16410"/>
                  <a:pt x="10395" y="16410"/>
                  <a:pt x="10395" y="16410"/>
                </a:cubicBezTo>
                <a:cubicBezTo>
                  <a:pt x="10395" y="17532"/>
                  <a:pt x="10395" y="17532"/>
                  <a:pt x="10395" y="17532"/>
                </a:cubicBezTo>
                <a:cubicBezTo>
                  <a:pt x="9315" y="17532"/>
                  <a:pt x="9315" y="17532"/>
                  <a:pt x="9315" y="17532"/>
                </a:cubicBezTo>
                <a:cubicBezTo>
                  <a:pt x="9315" y="17392"/>
                  <a:pt x="9180" y="17252"/>
                  <a:pt x="9045" y="17252"/>
                </a:cubicBezTo>
                <a:cubicBezTo>
                  <a:pt x="8775" y="17252"/>
                  <a:pt x="8640" y="17392"/>
                  <a:pt x="8640" y="17532"/>
                </a:cubicBezTo>
                <a:cubicBezTo>
                  <a:pt x="7155" y="17532"/>
                  <a:pt x="7155" y="17532"/>
                  <a:pt x="7155" y="17532"/>
                </a:cubicBezTo>
                <a:cubicBezTo>
                  <a:pt x="7155" y="17392"/>
                  <a:pt x="7020" y="17252"/>
                  <a:pt x="6885" y="17252"/>
                </a:cubicBezTo>
                <a:cubicBezTo>
                  <a:pt x="6615" y="17252"/>
                  <a:pt x="6480" y="17392"/>
                  <a:pt x="6480" y="17532"/>
                </a:cubicBezTo>
                <a:cubicBezTo>
                  <a:pt x="4995" y="17532"/>
                  <a:pt x="4995" y="17532"/>
                  <a:pt x="4995" y="17532"/>
                </a:cubicBezTo>
                <a:cubicBezTo>
                  <a:pt x="4995" y="17392"/>
                  <a:pt x="4860" y="17252"/>
                  <a:pt x="4725" y="17252"/>
                </a:cubicBezTo>
                <a:cubicBezTo>
                  <a:pt x="4455" y="17252"/>
                  <a:pt x="4320" y="17392"/>
                  <a:pt x="4320" y="17532"/>
                </a:cubicBezTo>
                <a:cubicBezTo>
                  <a:pt x="2835" y="17532"/>
                  <a:pt x="2835" y="17532"/>
                  <a:pt x="2835" y="17532"/>
                </a:cubicBezTo>
                <a:cubicBezTo>
                  <a:pt x="2835" y="17392"/>
                  <a:pt x="2700" y="17252"/>
                  <a:pt x="2565" y="17252"/>
                </a:cubicBezTo>
                <a:cubicBezTo>
                  <a:pt x="2295" y="17252"/>
                  <a:pt x="2160" y="17392"/>
                  <a:pt x="2160" y="17532"/>
                </a:cubicBezTo>
                <a:cubicBezTo>
                  <a:pt x="2160" y="17532"/>
                  <a:pt x="2160" y="17532"/>
                  <a:pt x="2160" y="17392"/>
                </a:cubicBezTo>
                <a:cubicBezTo>
                  <a:pt x="2160" y="15288"/>
                  <a:pt x="2160" y="15288"/>
                  <a:pt x="2160" y="15288"/>
                </a:cubicBezTo>
                <a:cubicBezTo>
                  <a:pt x="2160" y="13044"/>
                  <a:pt x="2160" y="13044"/>
                  <a:pt x="2160" y="13044"/>
                </a:cubicBezTo>
                <a:cubicBezTo>
                  <a:pt x="2160" y="10800"/>
                  <a:pt x="2160" y="10800"/>
                  <a:pt x="2160" y="10800"/>
                </a:cubicBezTo>
                <a:cubicBezTo>
                  <a:pt x="2160" y="8556"/>
                  <a:pt x="2160" y="8556"/>
                  <a:pt x="2160" y="8556"/>
                </a:cubicBezTo>
                <a:cubicBezTo>
                  <a:pt x="2160" y="6312"/>
                  <a:pt x="2160" y="6312"/>
                  <a:pt x="2160" y="6312"/>
                </a:cubicBezTo>
                <a:cubicBezTo>
                  <a:pt x="2160" y="4208"/>
                  <a:pt x="2160" y="4208"/>
                  <a:pt x="2160" y="4208"/>
                </a:cubicBezTo>
                <a:cubicBezTo>
                  <a:pt x="2160" y="4208"/>
                  <a:pt x="2160" y="4208"/>
                  <a:pt x="2160" y="4208"/>
                </a:cubicBezTo>
                <a:cubicBezTo>
                  <a:pt x="2160" y="4348"/>
                  <a:pt x="2295" y="4488"/>
                  <a:pt x="2565" y="4488"/>
                </a:cubicBezTo>
                <a:cubicBezTo>
                  <a:pt x="2700" y="4488"/>
                  <a:pt x="2835" y="4348"/>
                  <a:pt x="2835" y="4068"/>
                </a:cubicBezTo>
                <a:cubicBezTo>
                  <a:pt x="4320" y="4068"/>
                  <a:pt x="4320" y="4068"/>
                  <a:pt x="4320" y="4068"/>
                </a:cubicBezTo>
                <a:cubicBezTo>
                  <a:pt x="4320" y="4348"/>
                  <a:pt x="4455" y="4488"/>
                  <a:pt x="4725" y="4488"/>
                </a:cubicBezTo>
                <a:cubicBezTo>
                  <a:pt x="4860" y="4488"/>
                  <a:pt x="4995" y="4348"/>
                  <a:pt x="4995" y="4068"/>
                </a:cubicBezTo>
                <a:cubicBezTo>
                  <a:pt x="6480" y="4068"/>
                  <a:pt x="6480" y="4068"/>
                  <a:pt x="6480" y="4068"/>
                </a:cubicBezTo>
                <a:cubicBezTo>
                  <a:pt x="6480" y="4348"/>
                  <a:pt x="6615" y="4488"/>
                  <a:pt x="6885" y="4488"/>
                </a:cubicBezTo>
                <a:cubicBezTo>
                  <a:pt x="7020" y="4488"/>
                  <a:pt x="7155" y="4348"/>
                  <a:pt x="7155" y="4068"/>
                </a:cubicBezTo>
                <a:cubicBezTo>
                  <a:pt x="8640" y="4068"/>
                  <a:pt x="8640" y="4068"/>
                  <a:pt x="8640" y="4068"/>
                </a:cubicBezTo>
                <a:cubicBezTo>
                  <a:pt x="8640" y="4348"/>
                  <a:pt x="8775" y="4488"/>
                  <a:pt x="9045" y="4488"/>
                </a:cubicBezTo>
                <a:cubicBezTo>
                  <a:pt x="9180" y="4488"/>
                  <a:pt x="9315" y="4348"/>
                  <a:pt x="9315" y="4068"/>
                </a:cubicBezTo>
                <a:cubicBezTo>
                  <a:pt x="10395" y="4068"/>
                  <a:pt x="10395" y="4068"/>
                  <a:pt x="10395" y="4068"/>
                </a:cubicBezTo>
                <a:lnTo>
                  <a:pt x="10395" y="5190"/>
                </a:lnTo>
                <a:close/>
                <a:moveTo>
                  <a:pt x="11205" y="20197"/>
                </a:moveTo>
                <a:cubicBezTo>
                  <a:pt x="11205" y="19777"/>
                  <a:pt x="11205" y="19777"/>
                  <a:pt x="11205" y="19777"/>
                </a:cubicBezTo>
                <a:cubicBezTo>
                  <a:pt x="11205" y="18374"/>
                  <a:pt x="11205" y="18374"/>
                  <a:pt x="11205" y="18374"/>
                </a:cubicBezTo>
                <a:cubicBezTo>
                  <a:pt x="11205" y="3366"/>
                  <a:pt x="11205" y="3366"/>
                  <a:pt x="11205" y="3366"/>
                </a:cubicBezTo>
                <a:cubicBezTo>
                  <a:pt x="11205" y="1823"/>
                  <a:pt x="11205" y="1823"/>
                  <a:pt x="11205" y="1823"/>
                </a:cubicBezTo>
                <a:cubicBezTo>
                  <a:pt x="11205" y="1543"/>
                  <a:pt x="11205" y="1543"/>
                  <a:pt x="11205" y="1543"/>
                </a:cubicBezTo>
                <a:cubicBezTo>
                  <a:pt x="13365" y="1543"/>
                  <a:pt x="13365" y="1543"/>
                  <a:pt x="13365" y="1543"/>
                </a:cubicBezTo>
                <a:cubicBezTo>
                  <a:pt x="13365" y="20197"/>
                  <a:pt x="13365" y="20197"/>
                  <a:pt x="13365" y="20197"/>
                </a:cubicBezTo>
                <a:lnTo>
                  <a:pt x="11205" y="20197"/>
                </a:lnTo>
                <a:close/>
                <a:moveTo>
                  <a:pt x="14040" y="982"/>
                </a:moveTo>
                <a:cubicBezTo>
                  <a:pt x="15525" y="1823"/>
                  <a:pt x="15525" y="1823"/>
                  <a:pt x="15525" y="1823"/>
                </a:cubicBezTo>
                <a:cubicBezTo>
                  <a:pt x="15525" y="1823"/>
                  <a:pt x="15525" y="1823"/>
                  <a:pt x="15525" y="1823"/>
                </a:cubicBezTo>
                <a:cubicBezTo>
                  <a:pt x="19035" y="3927"/>
                  <a:pt x="19035" y="3927"/>
                  <a:pt x="19035" y="3927"/>
                </a:cubicBezTo>
                <a:cubicBezTo>
                  <a:pt x="19035" y="5190"/>
                  <a:pt x="19035" y="5190"/>
                  <a:pt x="19035" y="5190"/>
                </a:cubicBezTo>
                <a:cubicBezTo>
                  <a:pt x="18900" y="5190"/>
                  <a:pt x="18765" y="5470"/>
                  <a:pt x="18765" y="5610"/>
                </a:cubicBezTo>
                <a:cubicBezTo>
                  <a:pt x="18765" y="5751"/>
                  <a:pt x="18900" y="6031"/>
                  <a:pt x="19035" y="6031"/>
                </a:cubicBezTo>
                <a:cubicBezTo>
                  <a:pt x="19035" y="6312"/>
                  <a:pt x="19035" y="6312"/>
                  <a:pt x="19035" y="6312"/>
                </a:cubicBezTo>
                <a:cubicBezTo>
                  <a:pt x="18900" y="6312"/>
                  <a:pt x="18765" y="6592"/>
                  <a:pt x="18765" y="6732"/>
                </a:cubicBezTo>
                <a:cubicBezTo>
                  <a:pt x="18765" y="6873"/>
                  <a:pt x="18900" y="7153"/>
                  <a:pt x="19035" y="7153"/>
                </a:cubicBezTo>
                <a:cubicBezTo>
                  <a:pt x="19035" y="14587"/>
                  <a:pt x="19035" y="14587"/>
                  <a:pt x="19035" y="14587"/>
                </a:cubicBezTo>
                <a:cubicBezTo>
                  <a:pt x="18900" y="14587"/>
                  <a:pt x="18765" y="14727"/>
                  <a:pt x="18765" y="15008"/>
                </a:cubicBezTo>
                <a:cubicBezTo>
                  <a:pt x="18765" y="15148"/>
                  <a:pt x="18900" y="15288"/>
                  <a:pt x="19035" y="15288"/>
                </a:cubicBezTo>
                <a:cubicBezTo>
                  <a:pt x="19035" y="15709"/>
                  <a:pt x="19035" y="15709"/>
                  <a:pt x="19035" y="15709"/>
                </a:cubicBezTo>
                <a:cubicBezTo>
                  <a:pt x="18900" y="15709"/>
                  <a:pt x="18765" y="15849"/>
                  <a:pt x="18765" y="16130"/>
                </a:cubicBezTo>
                <a:cubicBezTo>
                  <a:pt x="18765" y="16270"/>
                  <a:pt x="18900" y="16410"/>
                  <a:pt x="19035" y="16410"/>
                </a:cubicBezTo>
                <a:cubicBezTo>
                  <a:pt x="19035" y="17673"/>
                  <a:pt x="19035" y="17673"/>
                  <a:pt x="19035" y="17673"/>
                </a:cubicBezTo>
                <a:cubicBezTo>
                  <a:pt x="14040" y="20618"/>
                  <a:pt x="14040" y="20618"/>
                  <a:pt x="14040" y="20618"/>
                </a:cubicBezTo>
                <a:lnTo>
                  <a:pt x="14040" y="982"/>
                </a:lnTo>
                <a:close/>
                <a:moveTo>
                  <a:pt x="20115" y="20618"/>
                </a:moveTo>
                <a:cubicBezTo>
                  <a:pt x="17955" y="20618"/>
                  <a:pt x="17955" y="20618"/>
                  <a:pt x="17955" y="20618"/>
                </a:cubicBezTo>
                <a:cubicBezTo>
                  <a:pt x="17955" y="19777"/>
                  <a:pt x="17955" y="19777"/>
                  <a:pt x="17955" y="19777"/>
                </a:cubicBezTo>
                <a:cubicBezTo>
                  <a:pt x="20115" y="19777"/>
                  <a:pt x="20115" y="19777"/>
                  <a:pt x="20115" y="19777"/>
                </a:cubicBezTo>
                <a:lnTo>
                  <a:pt x="20115" y="20618"/>
                </a:lnTo>
                <a:close/>
                <a:moveTo>
                  <a:pt x="20925" y="19075"/>
                </a:moveTo>
                <a:cubicBezTo>
                  <a:pt x="18225" y="19075"/>
                  <a:pt x="18225" y="19075"/>
                  <a:pt x="18225" y="19075"/>
                </a:cubicBezTo>
                <a:cubicBezTo>
                  <a:pt x="19845" y="18234"/>
                  <a:pt x="19845" y="18234"/>
                  <a:pt x="19845" y="18234"/>
                </a:cubicBezTo>
                <a:cubicBezTo>
                  <a:pt x="19845" y="18094"/>
                  <a:pt x="19845" y="18094"/>
                  <a:pt x="19845" y="18094"/>
                </a:cubicBezTo>
                <a:cubicBezTo>
                  <a:pt x="19845" y="16410"/>
                  <a:pt x="19845" y="16410"/>
                  <a:pt x="19845" y="16410"/>
                </a:cubicBezTo>
                <a:cubicBezTo>
                  <a:pt x="20115" y="16410"/>
                  <a:pt x="20115" y="16410"/>
                  <a:pt x="20115" y="16410"/>
                </a:cubicBezTo>
                <a:cubicBezTo>
                  <a:pt x="20385" y="16410"/>
                  <a:pt x="20520" y="16270"/>
                  <a:pt x="20520" y="16130"/>
                </a:cubicBezTo>
                <a:cubicBezTo>
                  <a:pt x="20520" y="15849"/>
                  <a:pt x="20385" y="15709"/>
                  <a:pt x="20115" y="15709"/>
                </a:cubicBezTo>
                <a:cubicBezTo>
                  <a:pt x="19845" y="15709"/>
                  <a:pt x="19845" y="15709"/>
                  <a:pt x="19845" y="15709"/>
                </a:cubicBezTo>
                <a:cubicBezTo>
                  <a:pt x="19845" y="15288"/>
                  <a:pt x="19845" y="15288"/>
                  <a:pt x="19845" y="15288"/>
                </a:cubicBezTo>
                <a:cubicBezTo>
                  <a:pt x="20115" y="15288"/>
                  <a:pt x="20115" y="15288"/>
                  <a:pt x="20115" y="15288"/>
                </a:cubicBezTo>
                <a:cubicBezTo>
                  <a:pt x="20385" y="15288"/>
                  <a:pt x="20520" y="15148"/>
                  <a:pt x="20520" y="15008"/>
                </a:cubicBezTo>
                <a:cubicBezTo>
                  <a:pt x="20520" y="14727"/>
                  <a:pt x="20385" y="14587"/>
                  <a:pt x="20115" y="14587"/>
                </a:cubicBezTo>
                <a:cubicBezTo>
                  <a:pt x="19845" y="14587"/>
                  <a:pt x="19845" y="14587"/>
                  <a:pt x="19845" y="14587"/>
                </a:cubicBezTo>
                <a:cubicBezTo>
                  <a:pt x="19845" y="7153"/>
                  <a:pt x="19845" y="7153"/>
                  <a:pt x="19845" y="7153"/>
                </a:cubicBezTo>
                <a:cubicBezTo>
                  <a:pt x="20115" y="7153"/>
                  <a:pt x="20115" y="7153"/>
                  <a:pt x="20115" y="7153"/>
                </a:cubicBezTo>
                <a:cubicBezTo>
                  <a:pt x="20385" y="7153"/>
                  <a:pt x="20520" y="6873"/>
                  <a:pt x="20520" y="6732"/>
                </a:cubicBezTo>
                <a:cubicBezTo>
                  <a:pt x="20520" y="6592"/>
                  <a:pt x="20385" y="6312"/>
                  <a:pt x="20115" y="6312"/>
                </a:cubicBezTo>
                <a:cubicBezTo>
                  <a:pt x="19845" y="6312"/>
                  <a:pt x="19845" y="6312"/>
                  <a:pt x="19845" y="6312"/>
                </a:cubicBezTo>
                <a:cubicBezTo>
                  <a:pt x="19845" y="6031"/>
                  <a:pt x="19845" y="6031"/>
                  <a:pt x="19845" y="6031"/>
                </a:cubicBezTo>
                <a:cubicBezTo>
                  <a:pt x="20115" y="6031"/>
                  <a:pt x="20115" y="6031"/>
                  <a:pt x="20115" y="6031"/>
                </a:cubicBezTo>
                <a:cubicBezTo>
                  <a:pt x="20385" y="6031"/>
                  <a:pt x="20520" y="5751"/>
                  <a:pt x="20520" y="5610"/>
                </a:cubicBezTo>
                <a:cubicBezTo>
                  <a:pt x="20520" y="5470"/>
                  <a:pt x="20385" y="5190"/>
                  <a:pt x="20115" y="5190"/>
                </a:cubicBezTo>
                <a:cubicBezTo>
                  <a:pt x="19845" y="5190"/>
                  <a:pt x="19845" y="5190"/>
                  <a:pt x="19845" y="5190"/>
                </a:cubicBezTo>
                <a:cubicBezTo>
                  <a:pt x="19845" y="3506"/>
                  <a:pt x="19845" y="3506"/>
                  <a:pt x="19845" y="3506"/>
                </a:cubicBezTo>
                <a:cubicBezTo>
                  <a:pt x="19845" y="3506"/>
                  <a:pt x="19845" y="3506"/>
                  <a:pt x="19845" y="3506"/>
                </a:cubicBezTo>
                <a:cubicBezTo>
                  <a:pt x="18360" y="2665"/>
                  <a:pt x="18360" y="2665"/>
                  <a:pt x="18360" y="2665"/>
                </a:cubicBezTo>
                <a:cubicBezTo>
                  <a:pt x="20925" y="2665"/>
                  <a:pt x="20925" y="2665"/>
                  <a:pt x="20925" y="2665"/>
                </a:cubicBezTo>
                <a:cubicBezTo>
                  <a:pt x="20925" y="19075"/>
                  <a:pt x="20925" y="19075"/>
                  <a:pt x="20925" y="19075"/>
                </a:cubicBezTo>
                <a:close/>
                <a:moveTo>
                  <a:pt x="12285" y="1823"/>
                </a:moveTo>
                <a:cubicBezTo>
                  <a:pt x="12420" y="1823"/>
                  <a:pt x="12555" y="1964"/>
                  <a:pt x="12555" y="2244"/>
                </a:cubicBezTo>
                <a:cubicBezTo>
                  <a:pt x="12555" y="2384"/>
                  <a:pt x="12420" y="2525"/>
                  <a:pt x="12285" y="2525"/>
                </a:cubicBezTo>
                <a:cubicBezTo>
                  <a:pt x="12015" y="2525"/>
                  <a:pt x="11880" y="2384"/>
                  <a:pt x="11880" y="2244"/>
                </a:cubicBezTo>
                <a:cubicBezTo>
                  <a:pt x="11880" y="1964"/>
                  <a:pt x="12015" y="1823"/>
                  <a:pt x="12285" y="1823"/>
                </a:cubicBezTo>
                <a:close/>
                <a:moveTo>
                  <a:pt x="12285" y="4068"/>
                </a:moveTo>
                <a:cubicBezTo>
                  <a:pt x="12420" y="4068"/>
                  <a:pt x="12555" y="4208"/>
                  <a:pt x="12555" y="4488"/>
                </a:cubicBezTo>
                <a:cubicBezTo>
                  <a:pt x="12555" y="4629"/>
                  <a:pt x="12420" y="4769"/>
                  <a:pt x="12285" y="4769"/>
                </a:cubicBezTo>
                <a:cubicBezTo>
                  <a:pt x="12015" y="4769"/>
                  <a:pt x="11880" y="4629"/>
                  <a:pt x="11880" y="4488"/>
                </a:cubicBezTo>
                <a:cubicBezTo>
                  <a:pt x="11880" y="4208"/>
                  <a:pt x="12015" y="4068"/>
                  <a:pt x="12285" y="4068"/>
                </a:cubicBezTo>
                <a:close/>
                <a:moveTo>
                  <a:pt x="12285" y="16831"/>
                </a:moveTo>
                <a:cubicBezTo>
                  <a:pt x="12420" y="16831"/>
                  <a:pt x="12555" y="16971"/>
                  <a:pt x="12555" y="17112"/>
                </a:cubicBezTo>
                <a:cubicBezTo>
                  <a:pt x="12555" y="17392"/>
                  <a:pt x="12420" y="17532"/>
                  <a:pt x="12285" y="17532"/>
                </a:cubicBezTo>
                <a:cubicBezTo>
                  <a:pt x="12015" y="17532"/>
                  <a:pt x="11880" y="17392"/>
                  <a:pt x="11880" y="17112"/>
                </a:cubicBezTo>
                <a:cubicBezTo>
                  <a:pt x="11880" y="16971"/>
                  <a:pt x="12015" y="16831"/>
                  <a:pt x="12285" y="16831"/>
                </a:cubicBezTo>
                <a:close/>
                <a:moveTo>
                  <a:pt x="12285" y="14587"/>
                </a:moveTo>
                <a:cubicBezTo>
                  <a:pt x="12420" y="14587"/>
                  <a:pt x="12555" y="14727"/>
                  <a:pt x="12555" y="14868"/>
                </a:cubicBezTo>
                <a:cubicBezTo>
                  <a:pt x="12555" y="15148"/>
                  <a:pt x="12420" y="15288"/>
                  <a:pt x="12285" y="15288"/>
                </a:cubicBezTo>
                <a:cubicBezTo>
                  <a:pt x="12015" y="15288"/>
                  <a:pt x="11880" y="15148"/>
                  <a:pt x="11880" y="14868"/>
                </a:cubicBezTo>
                <a:cubicBezTo>
                  <a:pt x="11880" y="14727"/>
                  <a:pt x="12015" y="14587"/>
                  <a:pt x="12285" y="14587"/>
                </a:cubicBezTo>
                <a:close/>
                <a:moveTo>
                  <a:pt x="12285" y="6312"/>
                </a:moveTo>
                <a:cubicBezTo>
                  <a:pt x="12420" y="6312"/>
                  <a:pt x="12555" y="6452"/>
                  <a:pt x="12555" y="6732"/>
                </a:cubicBezTo>
                <a:cubicBezTo>
                  <a:pt x="12555" y="6873"/>
                  <a:pt x="12420" y="7013"/>
                  <a:pt x="12285" y="7013"/>
                </a:cubicBezTo>
                <a:cubicBezTo>
                  <a:pt x="12015" y="7013"/>
                  <a:pt x="11880" y="6873"/>
                  <a:pt x="11880" y="6732"/>
                </a:cubicBezTo>
                <a:cubicBezTo>
                  <a:pt x="11880" y="6452"/>
                  <a:pt x="12015" y="6312"/>
                  <a:pt x="12285" y="6312"/>
                </a:cubicBezTo>
                <a:close/>
                <a:moveTo>
                  <a:pt x="12285" y="19075"/>
                </a:moveTo>
                <a:cubicBezTo>
                  <a:pt x="12420" y="19075"/>
                  <a:pt x="12555" y="19216"/>
                  <a:pt x="12555" y="19356"/>
                </a:cubicBezTo>
                <a:cubicBezTo>
                  <a:pt x="12555" y="19636"/>
                  <a:pt x="12420" y="19777"/>
                  <a:pt x="12285" y="19777"/>
                </a:cubicBezTo>
                <a:cubicBezTo>
                  <a:pt x="12015" y="19777"/>
                  <a:pt x="11880" y="19636"/>
                  <a:pt x="11880" y="19356"/>
                </a:cubicBezTo>
                <a:cubicBezTo>
                  <a:pt x="11880" y="19216"/>
                  <a:pt x="12015" y="19075"/>
                  <a:pt x="12285" y="19075"/>
                </a:cubicBezTo>
                <a:close/>
                <a:moveTo>
                  <a:pt x="14715" y="12623"/>
                </a:moveTo>
                <a:cubicBezTo>
                  <a:pt x="14580" y="12623"/>
                  <a:pt x="14445" y="12904"/>
                  <a:pt x="14445" y="13044"/>
                </a:cubicBezTo>
                <a:cubicBezTo>
                  <a:pt x="14445" y="13325"/>
                  <a:pt x="14580" y="13465"/>
                  <a:pt x="14715" y="13465"/>
                </a:cubicBezTo>
                <a:cubicBezTo>
                  <a:pt x="15525" y="13465"/>
                  <a:pt x="16200" y="12764"/>
                  <a:pt x="16200" y="11922"/>
                </a:cubicBezTo>
                <a:cubicBezTo>
                  <a:pt x="16200" y="9678"/>
                  <a:pt x="16200" y="9678"/>
                  <a:pt x="16200" y="9678"/>
                </a:cubicBezTo>
                <a:cubicBezTo>
                  <a:pt x="16200" y="8836"/>
                  <a:pt x="15525" y="8135"/>
                  <a:pt x="14715" y="8135"/>
                </a:cubicBezTo>
                <a:cubicBezTo>
                  <a:pt x="14580" y="8135"/>
                  <a:pt x="14445" y="8416"/>
                  <a:pt x="14445" y="8556"/>
                </a:cubicBezTo>
                <a:cubicBezTo>
                  <a:pt x="14445" y="8836"/>
                  <a:pt x="14580" y="8977"/>
                  <a:pt x="14715" y="8977"/>
                </a:cubicBezTo>
                <a:cubicBezTo>
                  <a:pt x="15120" y="8977"/>
                  <a:pt x="15525" y="9257"/>
                  <a:pt x="15525" y="9678"/>
                </a:cubicBezTo>
                <a:cubicBezTo>
                  <a:pt x="15525" y="11922"/>
                  <a:pt x="15525" y="11922"/>
                  <a:pt x="15525" y="11922"/>
                </a:cubicBezTo>
                <a:cubicBezTo>
                  <a:pt x="15525" y="12343"/>
                  <a:pt x="15120" y="12623"/>
                  <a:pt x="14715" y="12623"/>
                </a:cubicBezTo>
                <a:close/>
                <a:moveTo>
                  <a:pt x="14715" y="6732"/>
                </a:moveTo>
                <a:cubicBezTo>
                  <a:pt x="14580" y="6732"/>
                  <a:pt x="14445" y="6873"/>
                  <a:pt x="14445" y="7013"/>
                </a:cubicBezTo>
                <a:cubicBezTo>
                  <a:pt x="14445" y="7294"/>
                  <a:pt x="14580" y="7434"/>
                  <a:pt x="14715" y="7434"/>
                </a:cubicBezTo>
                <a:cubicBezTo>
                  <a:pt x="15930" y="7434"/>
                  <a:pt x="16875" y="8416"/>
                  <a:pt x="16875" y="9678"/>
                </a:cubicBezTo>
                <a:cubicBezTo>
                  <a:pt x="16875" y="11922"/>
                  <a:pt x="16875" y="11922"/>
                  <a:pt x="16875" y="11922"/>
                </a:cubicBezTo>
                <a:cubicBezTo>
                  <a:pt x="16875" y="13184"/>
                  <a:pt x="15930" y="14166"/>
                  <a:pt x="14715" y="14166"/>
                </a:cubicBezTo>
                <a:cubicBezTo>
                  <a:pt x="14580" y="14166"/>
                  <a:pt x="14445" y="14306"/>
                  <a:pt x="14445" y="14587"/>
                </a:cubicBezTo>
                <a:cubicBezTo>
                  <a:pt x="14445" y="14727"/>
                  <a:pt x="14580" y="14868"/>
                  <a:pt x="14715" y="14868"/>
                </a:cubicBezTo>
                <a:cubicBezTo>
                  <a:pt x="16335" y="14868"/>
                  <a:pt x="17685" y="13605"/>
                  <a:pt x="17685" y="11922"/>
                </a:cubicBezTo>
                <a:cubicBezTo>
                  <a:pt x="17685" y="9678"/>
                  <a:pt x="17685" y="9678"/>
                  <a:pt x="17685" y="9678"/>
                </a:cubicBezTo>
                <a:cubicBezTo>
                  <a:pt x="17685" y="7995"/>
                  <a:pt x="16335" y="6732"/>
                  <a:pt x="14715" y="6732"/>
                </a:cubicBezTo>
                <a:close/>
                <a:moveTo>
                  <a:pt x="4725" y="6031"/>
                </a:moveTo>
                <a:cubicBezTo>
                  <a:pt x="4860" y="6031"/>
                  <a:pt x="4995" y="6171"/>
                  <a:pt x="4995" y="6312"/>
                </a:cubicBezTo>
                <a:cubicBezTo>
                  <a:pt x="4995" y="6592"/>
                  <a:pt x="4860" y="6732"/>
                  <a:pt x="4725" y="6732"/>
                </a:cubicBezTo>
                <a:cubicBezTo>
                  <a:pt x="4455" y="6732"/>
                  <a:pt x="4320" y="6592"/>
                  <a:pt x="4320" y="6312"/>
                </a:cubicBezTo>
                <a:cubicBezTo>
                  <a:pt x="4320" y="6171"/>
                  <a:pt x="4455" y="6031"/>
                  <a:pt x="4725" y="6031"/>
                </a:cubicBezTo>
                <a:close/>
                <a:moveTo>
                  <a:pt x="5805" y="4909"/>
                </a:moveTo>
                <a:cubicBezTo>
                  <a:pt x="5940" y="4909"/>
                  <a:pt x="6075" y="5049"/>
                  <a:pt x="6075" y="5190"/>
                </a:cubicBezTo>
                <a:cubicBezTo>
                  <a:pt x="6075" y="5470"/>
                  <a:pt x="5940" y="5610"/>
                  <a:pt x="5805" y="5610"/>
                </a:cubicBezTo>
                <a:cubicBezTo>
                  <a:pt x="5535" y="5610"/>
                  <a:pt x="5400" y="5470"/>
                  <a:pt x="5400" y="5190"/>
                </a:cubicBezTo>
                <a:cubicBezTo>
                  <a:pt x="5400" y="5049"/>
                  <a:pt x="5535" y="4909"/>
                  <a:pt x="5805" y="4909"/>
                </a:cubicBezTo>
                <a:close/>
                <a:moveTo>
                  <a:pt x="5805" y="7153"/>
                </a:moveTo>
                <a:cubicBezTo>
                  <a:pt x="5940" y="7153"/>
                  <a:pt x="6075" y="7294"/>
                  <a:pt x="6075" y="7434"/>
                </a:cubicBezTo>
                <a:cubicBezTo>
                  <a:pt x="6075" y="7714"/>
                  <a:pt x="5940" y="7855"/>
                  <a:pt x="5805" y="7855"/>
                </a:cubicBezTo>
                <a:cubicBezTo>
                  <a:pt x="5535" y="7855"/>
                  <a:pt x="5400" y="7714"/>
                  <a:pt x="5400" y="7434"/>
                </a:cubicBezTo>
                <a:cubicBezTo>
                  <a:pt x="5400" y="7294"/>
                  <a:pt x="5535" y="7153"/>
                  <a:pt x="5805" y="7153"/>
                </a:cubicBezTo>
                <a:close/>
                <a:moveTo>
                  <a:pt x="6885" y="6031"/>
                </a:moveTo>
                <a:cubicBezTo>
                  <a:pt x="7020" y="6031"/>
                  <a:pt x="7155" y="6171"/>
                  <a:pt x="7155" y="6312"/>
                </a:cubicBezTo>
                <a:cubicBezTo>
                  <a:pt x="7155" y="6592"/>
                  <a:pt x="7020" y="6732"/>
                  <a:pt x="6885" y="6732"/>
                </a:cubicBezTo>
                <a:cubicBezTo>
                  <a:pt x="6615" y="6732"/>
                  <a:pt x="6480" y="6592"/>
                  <a:pt x="6480" y="6312"/>
                </a:cubicBezTo>
                <a:cubicBezTo>
                  <a:pt x="6480" y="6171"/>
                  <a:pt x="6615" y="6031"/>
                  <a:pt x="6885" y="6031"/>
                </a:cubicBezTo>
                <a:close/>
                <a:moveTo>
                  <a:pt x="2565" y="6031"/>
                </a:moveTo>
                <a:cubicBezTo>
                  <a:pt x="2700" y="6031"/>
                  <a:pt x="2835" y="6171"/>
                  <a:pt x="2835" y="6312"/>
                </a:cubicBezTo>
                <a:cubicBezTo>
                  <a:pt x="2835" y="6592"/>
                  <a:pt x="2700" y="6732"/>
                  <a:pt x="2565" y="6732"/>
                </a:cubicBezTo>
                <a:cubicBezTo>
                  <a:pt x="2295" y="6732"/>
                  <a:pt x="2160" y="6592"/>
                  <a:pt x="2160" y="6312"/>
                </a:cubicBezTo>
                <a:cubicBezTo>
                  <a:pt x="2160" y="6171"/>
                  <a:pt x="2295" y="6031"/>
                  <a:pt x="2565" y="6031"/>
                </a:cubicBezTo>
                <a:close/>
                <a:moveTo>
                  <a:pt x="3645" y="4909"/>
                </a:moveTo>
                <a:cubicBezTo>
                  <a:pt x="3780" y="4909"/>
                  <a:pt x="3915" y="5049"/>
                  <a:pt x="3915" y="5190"/>
                </a:cubicBezTo>
                <a:cubicBezTo>
                  <a:pt x="3915" y="5470"/>
                  <a:pt x="3780" y="5610"/>
                  <a:pt x="3645" y="5610"/>
                </a:cubicBezTo>
                <a:cubicBezTo>
                  <a:pt x="3375" y="5610"/>
                  <a:pt x="3240" y="5470"/>
                  <a:pt x="3240" y="5190"/>
                </a:cubicBezTo>
                <a:cubicBezTo>
                  <a:pt x="3240" y="5049"/>
                  <a:pt x="3375" y="4909"/>
                  <a:pt x="3645" y="4909"/>
                </a:cubicBezTo>
                <a:close/>
                <a:moveTo>
                  <a:pt x="3645" y="7153"/>
                </a:moveTo>
                <a:cubicBezTo>
                  <a:pt x="3780" y="7153"/>
                  <a:pt x="3915" y="7294"/>
                  <a:pt x="3915" y="7434"/>
                </a:cubicBezTo>
                <a:cubicBezTo>
                  <a:pt x="3915" y="7714"/>
                  <a:pt x="3780" y="7855"/>
                  <a:pt x="3645" y="7855"/>
                </a:cubicBezTo>
                <a:cubicBezTo>
                  <a:pt x="3375" y="7855"/>
                  <a:pt x="3240" y="7714"/>
                  <a:pt x="3240" y="7434"/>
                </a:cubicBezTo>
                <a:cubicBezTo>
                  <a:pt x="3240" y="7294"/>
                  <a:pt x="3375" y="7153"/>
                  <a:pt x="3645" y="7153"/>
                </a:cubicBezTo>
                <a:close/>
                <a:moveTo>
                  <a:pt x="7965" y="4909"/>
                </a:moveTo>
                <a:cubicBezTo>
                  <a:pt x="8100" y="4909"/>
                  <a:pt x="8235" y="5049"/>
                  <a:pt x="8235" y="5190"/>
                </a:cubicBezTo>
                <a:cubicBezTo>
                  <a:pt x="8235" y="5470"/>
                  <a:pt x="8100" y="5610"/>
                  <a:pt x="7965" y="5610"/>
                </a:cubicBezTo>
                <a:cubicBezTo>
                  <a:pt x="7695" y="5610"/>
                  <a:pt x="7560" y="5470"/>
                  <a:pt x="7560" y="5190"/>
                </a:cubicBezTo>
                <a:cubicBezTo>
                  <a:pt x="7560" y="5049"/>
                  <a:pt x="7695" y="4909"/>
                  <a:pt x="7965" y="4909"/>
                </a:cubicBezTo>
                <a:close/>
                <a:moveTo>
                  <a:pt x="7965" y="7153"/>
                </a:moveTo>
                <a:cubicBezTo>
                  <a:pt x="8100" y="7153"/>
                  <a:pt x="8235" y="7294"/>
                  <a:pt x="8235" y="7434"/>
                </a:cubicBezTo>
                <a:cubicBezTo>
                  <a:pt x="8235" y="7714"/>
                  <a:pt x="8100" y="7855"/>
                  <a:pt x="7965" y="7855"/>
                </a:cubicBezTo>
                <a:cubicBezTo>
                  <a:pt x="7695" y="7855"/>
                  <a:pt x="7560" y="7714"/>
                  <a:pt x="7560" y="7434"/>
                </a:cubicBezTo>
                <a:cubicBezTo>
                  <a:pt x="7560" y="7294"/>
                  <a:pt x="7695" y="7153"/>
                  <a:pt x="7965" y="7153"/>
                </a:cubicBezTo>
                <a:close/>
                <a:moveTo>
                  <a:pt x="9045" y="6031"/>
                </a:moveTo>
                <a:cubicBezTo>
                  <a:pt x="9180" y="6031"/>
                  <a:pt x="9315" y="6171"/>
                  <a:pt x="9315" y="6312"/>
                </a:cubicBezTo>
                <a:cubicBezTo>
                  <a:pt x="9315" y="6592"/>
                  <a:pt x="9180" y="6732"/>
                  <a:pt x="9045" y="6732"/>
                </a:cubicBezTo>
                <a:cubicBezTo>
                  <a:pt x="8775" y="6732"/>
                  <a:pt x="8640" y="6592"/>
                  <a:pt x="8640" y="6312"/>
                </a:cubicBezTo>
                <a:cubicBezTo>
                  <a:pt x="8640" y="6171"/>
                  <a:pt x="8775" y="6031"/>
                  <a:pt x="9045" y="6031"/>
                </a:cubicBezTo>
                <a:close/>
                <a:moveTo>
                  <a:pt x="4725" y="8275"/>
                </a:moveTo>
                <a:cubicBezTo>
                  <a:pt x="4860" y="8275"/>
                  <a:pt x="4995" y="8416"/>
                  <a:pt x="4995" y="8556"/>
                </a:cubicBezTo>
                <a:cubicBezTo>
                  <a:pt x="4995" y="8836"/>
                  <a:pt x="4860" y="8977"/>
                  <a:pt x="4725" y="8977"/>
                </a:cubicBezTo>
                <a:cubicBezTo>
                  <a:pt x="4455" y="8977"/>
                  <a:pt x="4320" y="8836"/>
                  <a:pt x="4320" y="8556"/>
                </a:cubicBezTo>
                <a:cubicBezTo>
                  <a:pt x="4320" y="8416"/>
                  <a:pt x="4455" y="8275"/>
                  <a:pt x="4725" y="8275"/>
                </a:cubicBezTo>
                <a:close/>
                <a:moveTo>
                  <a:pt x="6885" y="8275"/>
                </a:moveTo>
                <a:cubicBezTo>
                  <a:pt x="7020" y="8275"/>
                  <a:pt x="7155" y="8416"/>
                  <a:pt x="7155" y="8556"/>
                </a:cubicBezTo>
                <a:cubicBezTo>
                  <a:pt x="7155" y="8836"/>
                  <a:pt x="7020" y="8977"/>
                  <a:pt x="6885" y="8977"/>
                </a:cubicBezTo>
                <a:cubicBezTo>
                  <a:pt x="6615" y="8977"/>
                  <a:pt x="6480" y="8836"/>
                  <a:pt x="6480" y="8556"/>
                </a:cubicBezTo>
                <a:cubicBezTo>
                  <a:pt x="6480" y="8416"/>
                  <a:pt x="6615" y="8275"/>
                  <a:pt x="6885" y="8275"/>
                </a:cubicBezTo>
                <a:close/>
                <a:moveTo>
                  <a:pt x="2565" y="8275"/>
                </a:moveTo>
                <a:cubicBezTo>
                  <a:pt x="2700" y="8275"/>
                  <a:pt x="2835" y="8416"/>
                  <a:pt x="2835" y="8556"/>
                </a:cubicBezTo>
                <a:cubicBezTo>
                  <a:pt x="2835" y="8836"/>
                  <a:pt x="2700" y="8977"/>
                  <a:pt x="2565" y="8977"/>
                </a:cubicBezTo>
                <a:cubicBezTo>
                  <a:pt x="2295" y="8977"/>
                  <a:pt x="2160" y="8836"/>
                  <a:pt x="2160" y="8556"/>
                </a:cubicBezTo>
                <a:cubicBezTo>
                  <a:pt x="2160" y="8416"/>
                  <a:pt x="2295" y="8275"/>
                  <a:pt x="2565" y="8275"/>
                </a:cubicBezTo>
                <a:close/>
                <a:moveTo>
                  <a:pt x="9045" y="8275"/>
                </a:moveTo>
                <a:cubicBezTo>
                  <a:pt x="9180" y="8275"/>
                  <a:pt x="9315" y="8416"/>
                  <a:pt x="9315" y="8556"/>
                </a:cubicBezTo>
                <a:cubicBezTo>
                  <a:pt x="9315" y="8836"/>
                  <a:pt x="9180" y="8977"/>
                  <a:pt x="9045" y="8977"/>
                </a:cubicBezTo>
                <a:cubicBezTo>
                  <a:pt x="8775" y="8977"/>
                  <a:pt x="8640" y="8836"/>
                  <a:pt x="8640" y="8556"/>
                </a:cubicBezTo>
                <a:cubicBezTo>
                  <a:pt x="8640" y="8416"/>
                  <a:pt x="8775" y="8275"/>
                  <a:pt x="9045" y="8275"/>
                </a:cubicBezTo>
                <a:close/>
                <a:moveTo>
                  <a:pt x="10125" y="4909"/>
                </a:moveTo>
                <a:cubicBezTo>
                  <a:pt x="10260" y="4909"/>
                  <a:pt x="10395" y="5049"/>
                  <a:pt x="10395" y="5190"/>
                </a:cubicBezTo>
                <a:cubicBezTo>
                  <a:pt x="10395" y="5470"/>
                  <a:pt x="10260" y="5610"/>
                  <a:pt x="10125" y="5610"/>
                </a:cubicBezTo>
                <a:cubicBezTo>
                  <a:pt x="9855" y="5610"/>
                  <a:pt x="9720" y="5470"/>
                  <a:pt x="9720" y="5190"/>
                </a:cubicBezTo>
                <a:cubicBezTo>
                  <a:pt x="9720" y="5049"/>
                  <a:pt x="9855" y="4909"/>
                  <a:pt x="10125" y="4909"/>
                </a:cubicBezTo>
                <a:close/>
                <a:moveTo>
                  <a:pt x="10125" y="7153"/>
                </a:moveTo>
                <a:cubicBezTo>
                  <a:pt x="10260" y="7153"/>
                  <a:pt x="10395" y="7294"/>
                  <a:pt x="10395" y="7434"/>
                </a:cubicBezTo>
                <a:cubicBezTo>
                  <a:pt x="10395" y="7714"/>
                  <a:pt x="10260" y="7855"/>
                  <a:pt x="10125" y="7855"/>
                </a:cubicBezTo>
                <a:cubicBezTo>
                  <a:pt x="9855" y="7855"/>
                  <a:pt x="9720" y="7714"/>
                  <a:pt x="9720" y="7434"/>
                </a:cubicBezTo>
                <a:cubicBezTo>
                  <a:pt x="9720" y="7294"/>
                  <a:pt x="9855" y="7153"/>
                  <a:pt x="10125" y="7153"/>
                </a:cubicBezTo>
                <a:close/>
                <a:moveTo>
                  <a:pt x="4725" y="10519"/>
                </a:moveTo>
                <a:cubicBezTo>
                  <a:pt x="4860" y="10519"/>
                  <a:pt x="4995" y="10660"/>
                  <a:pt x="4995" y="10800"/>
                </a:cubicBezTo>
                <a:cubicBezTo>
                  <a:pt x="4995" y="11081"/>
                  <a:pt x="4860" y="11221"/>
                  <a:pt x="4725" y="11221"/>
                </a:cubicBezTo>
                <a:cubicBezTo>
                  <a:pt x="4455" y="11221"/>
                  <a:pt x="4320" y="11081"/>
                  <a:pt x="4320" y="10800"/>
                </a:cubicBezTo>
                <a:cubicBezTo>
                  <a:pt x="4320" y="10660"/>
                  <a:pt x="4455" y="10519"/>
                  <a:pt x="4725" y="10519"/>
                </a:cubicBezTo>
                <a:close/>
                <a:moveTo>
                  <a:pt x="5805" y="9397"/>
                </a:moveTo>
                <a:cubicBezTo>
                  <a:pt x="5940" y="9397"/>
                  <a:pt x="6075" y="9538"/>
                  <a:pt x="6075" y="9678"/>
                </a:cubicBezTo>
                <a:cubicBezTo>
                  <a:pt x="6075" y="9958"/>
                  <a:pt x="5940" y="10099"/>
                  <a:pt x="5805" y="10099"/>
                </a:cubicBezTo>
                <a:cubicBezTo>
                  <a:pt x="5535" y="10099"/>
                  <a:pt x="5400" y="9958"/>
                  <a:pt x="5400" y="9678"/>
                </a:cubicBezTo>
                <a:cubicBezTo>
                  <a:pt x="5400" y="9538"/>
                  <a:pt x="5535" y="9397"/>
                  <a:pt x="5805" y="9397"/>
                </a:cubicBezTo>
                <a:close/>
                <a:moveTo>
                  <a:pt x="5805" y="11642"/>
                </a:moveTo>
                <a:cubicBezTo>
                  <a:pt x="5940" y="11642"/>
                  <a:pt x="6075" y="11782"/>
                  <a:pt x="6075" y="11922"/>
                </a:cubicBezTo>
                <a:cubicBezTo>
                  <a:pt x="6075" y="12203"/>
                  <a:pt x="5940" y="12343"/>
                  <a:pt x="5805" y="12343"/>
                </a:cubicBezTo>
                <a:cubicBezTo>
                  <a:pt x="5535" y="12343"/>
                  <a:pt x="5400" y="12203"/>
                  <a:pt x="5400" y="11922"/>
                </a:cubicBezTo>
                <a:cubicBezTo>
                  <a:pt x="5400" y="11782"/>
                  <a:pt x="5535" y="11642"/>
                  <a:pt x="5805" y="11642"/>
                </a:cubicBezTo>
                <a:close/>
                <a:moveTo>
                  <a:pt x="6885" y="10519"/>
                </a:moveTo>
                <a:cubicBezTo>
                  <a:pt x="7020" y="10519"/>
                  <a:pt x="7155" y="10660"/>
                  <a:pt x="7155" y="10800"/>
                </a:cubicBezTo>
                <a:cubicBezTo>
                  <a:pt x="7155" y="11081"/>
                  <a:pt x="7020" y="11221"/>
                  <a:pt x="6885" y="11221"/>
                </a:cubicBezTo>
                <a:cubicBezTo>
                  <a:pt x="6615" y="11221"/>
                  <a:pt x="6480" y="11081"/>
                  <a:pt x="6480" y="10800"/>
                </a:cubicBezTo>
                <a:cubicBezTo>
                  <a:pt x="6480" y="10660"/>
                  <a:pt x="6615" y="10519"/>
                  <a:pt x="6885" y="10519"/>
                </a:cubicBezTo>
                <a:close/>
                <a:moveTo>
                  <a:pt x="2565" y="10519"/>
                </a:moveTo>
                <a:cubicBezTo>
                  <a:pt x="2700" y="10519"/>
                  <a:pt x="2835" y="10660"/>
                  <a:pt x="2835" y="10800"/>
                </a:cubicBezTo>
                <a:cubicBezTo>
                  <a:pt x="2835" y="11081"/>
                  <a:pt x="2700" y="11221"/>
                  <a:pt x="2565" y="11221"/>
                </a:cubicBezTo>
                <a:cubicBezTo>
                  <a:pt x="2295" y="11221"/>
                  <a:pt x="2160" y="11081"/>
                  <a:pt x="2160" y="10800"/>
                </a:cubicBezTo>
                <a:cubicBezTo>
                  <a:pt x="2160" y="10660"/>
                  <a:pt x="2295" y="10519"/>
                  <a:pt x="2565" y="10519"/>
                </a:cubicBezTo>
                <a:close/>
                <a:moveTo>
                  <a:pt x="3645" y="9397"/>
                </a:moveTo>
                <a:cubicBezTo>
                  <a:pt x="3780" y="9397"/>
                  <a:pt x="3915" y="9538"/>
                  <a:pt x="3915" y="9678"/>
                </a:cubicBezTo>
                <a:cubicBezTo>
                  <a:pt x="3915" y="9958"/>
                  <a:pt x="3780" y="10099"/>
                  <a:pt x="3645" y="10099"/>
                </a:cubicBezTo>
                <a:cubicBezTo>
                  <a:pt x="3375" y="10099"/>
                  <a:pt x="3240" y="9958"/>
                  <a:pt x="3240" y="9678"/>
                </a:cubicBezTo>
                <a:cubicBezTo>
                  <a:pt x="3240" y="9538"/>
                  <a:pt x="3375" y="9397"/>
                  <a:pt x="3645" y="9397"/>
                </a:cubicBezTo>
                <a:close/>
                <a:moveTo>
                  <a:pt x="3645" y="11642"/>
                </a:moveTo>
                <a:cubicBezTo>
                  <a:pt x="3780" y="11642"/>
                  <a:pt x="3915" y="11782"/>
                  <a:pt x="3915" y="11922"/>
                </a:cubicBezTo>
                <a:cubicBezTo>
                  <a:pt x="3915" y="12203"/>
                  <a:pt x="3780" y="12343"/>
                  <a:pt x="3645" y="12343"/>
                </a:cubicBezTo>
                <a:cubicBezTo>
                  <a:pt x="3375" y="12343"/>
                  <a:pt x="3240" y="12203"/>
                  <a:pt x="3240" y="11922"/>
                </a:cubicBezTo>
                <a:cubicBezTo>
                  <a:pt x="3240" y="11782"/>
                  <a:pt x="3375" y="11642"/>
                  <a:pt x="3645" y="11642"/>
                </a:cubicBezTo>
                <a:close/>
                <a:moveTo>
                  <a:pt x="7965" y="9397"/>
                </a:moveTo>
                <a:cubicBezTo>
                  <a:pt x="8100" y="9397"/>
                  <a:pt x="8235" y="9538"/>
                  <a:pt x="8235" y="9678"/>
                </a:cubicBezTo>
                <a:cubicBezTo>
                  <a:pt x="8235" y="9958"/>
                  <a:pt x="8100" y="10099"/>
                  <a:pt x="7965" y="10099"/>
                </a:cubicBezTo>
                <a:cubicBezTo>
                  <a:pt x="7695" y="10099"/>
                  <a:pt x="7560" y="9958"/>
                  <a:pt x="7560" y="9678"/>
                </a:cubicBezTo>
                <a:cubicBezTo>
                  <a:pt x="7560" y="9538"/>
                  <a:pt x="7695" y="9397"/>
                  <a:pt x="7965" y="9397"/>
                </a:cubicBezTo>
                <a:close/>
                <a:moveTo>
                  <a:pt x="7965" y="11642"/>
                </a:moveTo>
                <a:cubicBezTo>
                  <a:pt x="8100" y="11642"/>
                  <a:pt x="8235" y="11782"/>
                  <a:pt x="8235" y="11922"/>
                </a:cubicBezTo>
                <a:cubicBezTo>
                  <a:pt x="8235" y="12203"/>
                  <a:pt x="8100" y="12343"/>
                  <a:pt x="7965" y="12343"/>
                </a:cubicBezTo>
                <a:cubicBezTo>
                  <a:pt x="7695" y="12343"/>
                  <a:pt x="7560" y="12203"/>
                  <a:pt x="7560" y="11922"/>
                </a:cubicBezTo>
                <a:cubicBezTo>
                  <a:pt x="7560" y="11782"/>
                  <a:pt x="7695" y="11642"/>
                  <a:pt x="7965" y="11642"/>
                </a:cubicBezTo>
                <a:close/>
                <a:moveTo>
                  <a:pt x="9045" y="10519"/>
                </a:moveTo>
                <a:cubicBezTo>
                  <a:pt x="9180" y="10519"/>
                  <a:pt x="9315" y="10660"/>
                  <a:pt x="9315" y="10800"/>
                </a:cubicBezTo>
                <a:cubicBezTo>
                  <a:pt x="9315" y="11081"/>
                  <a:pt x="9180" y="11221"/>
                  <a:pt x="9045" y="11221"/>
                </a:cubicBezTo>
                <a:cubicBezTo>
                  <a:pt x="8775" y="11221"/>
                  <a:pt x="8640" y="11081"/>
                  <a:pt x="8640" y="10800"/>
                </a:cubicBezTo>
                <a:cubicBezTo>
                  <a:pt x="8640" y="10660"/>
                  <a:pt x="8775" y="10519"/>
                  <a:pt x="9045" y="10519"/>
                </a:cubicBezTo>
                <a:close/>
                <a:moveTo>
                  <a:pt x="4725" y="12764"/>
                </a:moveTo>
                <a:cubicBezTo>
                  <a:pt x="4860" y="12764"/>
                  <a:pt x="4995" y="12904"/>
                  <a:pt x="4995" y="13044"/>
                </a:cubicBezTo>
                <a:cubicBezTo>
                  <a:pt x="4995" y="13325"/>
                  <a:pt x="4860" y="13465"/>
                  <a:pt x="4725" y="13465"/>
                </a:cubicBezTo>
                <a:cubicBezTo>
                  <a:pt x="4455" y="13465"/>
                  <a:pt x="4320" y="13325"/>
                  <a:pt x="4320" y="13044"/>
                </a:cubicBezTo>
                <a:cubicBezTo>
                  <a:pt x="4320" y="12904"/>
                  <a:pt x="4455" y="12764"/>
                  <a:pt x="4725" y="12764"/>
                </a:cubicBezTo>
                <a:close/>
                <a:moveTo>
                  <a:pt x="6885" y="12764"/>
                </a:moveTo>
                <a:cubicBezTo>
                  <a:pt x="7020" y="12764"/>
                  <a:pt x="7155" y="12904"/>
                  <a:pt x="7155" y="13044"/>
                </a:cubicBezTo>
                <a:cubicBezTo>
                  <a:pt x="7155" y="13325"/>
                  <a:pt x="7020" y="13465"/>
                  <a:pt x="6885" y="13465"/>
                </a:cubicBezTo>
                <a:cubicBezTo>
                  <a:pt x="6615" y="13465"/>
                  <a:pt x="6480" y="13325"/>
                  <a:pt x="6480" y="13044"/>
                </a:cubicBezTo>
                <a:cubicBezTo>
                  <a:pt x="6480" y="12904"/>
                  <a:pt x="6615" y="12764"/>
                  <a:pt x="6885" y="12764"/>
                </a:cubicBezTo>
                <a:close/>
                <a:moveTo>
                  <a:pt x="2565" y="12764"/>
                </a:moveTo>
                <a:cubicBezTo>
                  <a:pt x="2700" y="12764"/>
                  <a:pt x="2835" y="12904"/>
                  <a:pt x="2835" y="13044"/>
                </a:cubicBezTo>
                <a:cubicBezTo>
                  <a:pt x="2835" y="13325"/>
                  <a:pt x="2700" y="13465"/>
                  <a:pt x="2565" y="13465"/>
                </a:cubicBezTo>
                <a:cubicBezTo>
                  <a:pt x="2295" y="13465"/>
                  <a:pt x="2160" y="13325"/>
                  <a:pt x="2160" y="13044"/>
                </a:cubicBezTo>
                <a:cubicBezTo>
                  <a:pt x="2160" y="12904"/>
                  <a:pt x="2295" y="12764"/>
                  <a:pt x="2565" y="12764"/>
                </a:cubicBezTo>
                <a:close/>
                <a:moveTo>
                  <a:pt x="9045" y="12764"/>
                </a:moveTo>
                <a:cubicBezTo>
                  <a:pt x="9180" y="12764"/>
                  <a:pt x="9315" y="12904"/>
                  <a:pt x="9315" y="13044"/>
                </a:cubicBezTo>
                <a:cubicBezTo>
                  <a:pt x="9315" y="13325"/>
                  <a:pt x="9180" y="13465"/>
                  <a:pt x="9045" y="13465"/>
                </a:cubicBezTo>
                <a:cubicBezTo>
                  <a:pt x="8775" y="13465"/>
                  <a:pt x="8640" y="13325"/>
                  <a:pt x="8640" y="13044"/>
                </a:cubicBezTo>
                <a:cubicBezTo>
                  <a:pt x="8640" y="12904"/>
                  <a:pt x="8775" y="12764"/>
                  <a:pt x="9045" y="12764"/>
                </a:cubicBezTo>
                <a:close/>
                <a:moveTo>
                  <a:pt x="10125" y="9397"/>
                </a:moveTo>
                <a:cubicBezTo>
                  <a:pt x="10260" y="9397"/>
                  <a:pt x="10395" y="9538"/>
                  <a:pt x="10395" y="9678"/>
                </a:cubicBezTo>
                <a:cubicBezTo>
                  <a:pt x="10395" y="9958"/>
                  <a:pt x="10260" y="10099"/>
                  <a:pt x="10125" y="10099"/>
                </a:cubicBezTo>
                <a:cubicBezTo>
                  <a:pt x="9855" y="10099"/>
                  <a:pt x="9720" y="9958"/>
                  <a:pt x="9720" y="9678"/>
                </a:cubicBezTo>
                <a:cubicBezTo>
                  <a:pt x="9720" y="9538"/>
                  <a:pt x="9855" y="9397"/>
                  <a:pt x="10125" y="9397"/>
                </a:cubicBezTo>
                <a:close/>
                <a:moveTo>
                  <a:pt x="10125" y="11642"/>
                </a:moveTo>
                <a:cubicBezTo>
                  <a:pt x="10260" y="11642"/>
                  <a:pt x="10395" y="11782"/>
                  <a:pt x="10395" y="11922"/>
                </a:cubicBezTo>
                <a:cubicBezTo>
                  <a:pt x="10395" y="12203"/>
                  <a:pt x="10260" y="12343"/>
                  <a:pt x="10125" y="12343"/>
                </a:cubicBezTo>
                <a:cubicBezTo>
                  <a:pt x="9855" y="12343"/>
                  <a:pt x="9720" y="12203"/>
                  <a:pt x="9720" y="11922"/>
                </a:cubicBezTo>
                <a:cubicBezTo>
                  <a:pt x="9720" y="11782"/>
                  <a:pt x="9855" y="11642"/>
                  <a:pt x="10125" y="11642"/>
                </a:cubicBezTo>
                <a:close/>
                <a:moveTo>
                  <a:pt x="4725" y="15008"/>
                </a:moveTo>
                <a:cubicBezTo>
                  <a:pt x="4860" y="15008"/>
                  <a:pt x="4995" y="15148"/>
                  <a:pt x="4995" y="15288"/>
                </a:cubicBezTo>
                <a:cubicBezTo>
                  <a:pt x="4995" y="15569"/>
                  <a:pt x="4860" y="15709"/>
                  <a:pt x="4725" y="15709"/>
                </a:cubicBezTo>
                <a:cubicBezTo>
                  <a:pt x="4455" y="15709"/>
                  <a:pt x="4320" y="15569"/>
                  <a:pt x="4320" y="15288"/>
                </a:cubicBezTo>
                <a:cubicBezTo>
                  <a:pt x="4320" y="15148"/>
                  <a:pt x="4455" y="15008"/>
                  <a:pt x="4725" y="15008"/>
                </a:cubicBezTo>
                <a:close/>
                <a:moveTo>
                  <a:pt x="5805" y="13886"/>
                </a:moveTo>
                <a:cubicBezTo>
                  <a:pt x="5940" y="13886"/>
                  <a:pt x="6075" y="14026"/>
                  <a:pt x="6075" y="14166"/>
                </a:cubicBezTo>
                <a:cubicBezTo>
                  <a:pt x="6075" y="14447"/>
                  <a:pt x="5940" y="14587"/>
                  <a:pt x="5805" y="14587"/>
                </a:cubicBezTo>
                <a:cubicBezTo>
                  <a:pt x="5535" y="14587"/>
                  <a:pt x="5400" y="14447"/>
                  <a:pt x="5400" y="14166"/>
                </a:cubicBezTo>
                <a:cubicBezTo>
                  <a:pt x="5400" y="14026"/>
                  <a:pt x="5535" y="13886"/>
                  <a:pt x="5805" y="13886"/>
                </a:cubicBezTo>
                <a:close/>
                <a:moveTo>
                  <a:pt x="5805" y="16130"/>
                </a:moveTo>
                <a:cubicBezTo>
                  <a:pt x="5940" y="16130"/>
                  <a:pt x="6075" y="16270"/>
                  <a:pt x="6075" y="16410"/>
                </a:cubicBezTo>
                <a:cubicBezTo>
                  <a:pt x="6075" y="16691"/>
                  <a:pt x="5940" y="16831"/>
                  <a:pt x="5805" y="16831"/>
                </a:cubicBezTo>
                <a:cubicBezTo>
                  <a:pt x="5535" y="16831"/>
                  <a:pt x="5400" y="16691"/>
                  <a:pt x="5400" y="16410"/>
                </a:cubicBezTo>
                <a:cubicBezTo>
                  <a:pt x="5400" y="16270"/>
                  <a:pt x="5535" y="16130"/>
                  <a:pt x="5805" y="16130"/>
                </a:cubicBezTo>
                <a:close/>
                <a:moveTo>
                  <a:pt x="6885" y="15008"/>
                </a:moveTo>
                <a:cubicBezTo>
                  <a:pt x="7020" y="15008"/>
                  <a:pt x="7155" y="15148"/>
                  <a:pt x="7155" y="15288"/>
                </a:cubicBezTo>
                <a:cubicBezTo>
                  <a:pt x="7155" y="15569"/>
                  <a:pt x="7020" y="15709"/>
                  <a:pt x="6885" y="15709"/>
                </a:cubicBezTo>
                <a:cubicBezTo>
                  <a:pt x="6615" y="15709"/>
                  <a:pt x="6480" y="15569"/>
                  <a:pt x="6480" y="15288"/>
                </a:cubicBezTo>
                <a:cubicBezTo>
                  <a:pt x="6480" y="15148"/>
                  <a:pt x="6615" y="15008"/>
                  <a:pt x="6885" y="15008"/>
                </a:cubicBezTo>
                <a:close/>
                <a:moveTo>
                  <a:pt x="2565" y="15008"/>
                </a:moveTo>
                <a:cubicBezTo>
                  <a:pt x="2700" y="15008"/>
                  <a:pt x="2835" y="15148"/>
                  <a:pt x="2835" y="15288"/>
                </a:cubicBezTo>
                <a:cubicBezTo>
                  <a:pt x="2835" y="15569"/>
                  <a:pt x="2700" y="15709"/>
                  <a:pt x="2565" y="15709"/>
                </a:cubicBezTo>
                <a:cubicBezTo>
                  <a:pt x="2295" y="15709"/>
                  <a:pt x="2160" y="15569"/>
                  <a:pt x="2160" y="15288"/>
                </a:cubicBezTo>
                <a:cubicBezTo>
                  <a:pt x="2160" y="15148"/>
                  <a:pt x="2295" y="15008"/>
                  <a:pt x="2565" y="15008"/>
                </a:cubicBezTo>
                <a:close/>
                <a:moveTo>
                  <a:pt x="3645" y="13886"/>
                </a:moveTo>
                <a:cubicBezTo>
                  <a:pt x="3780" y="13886"/>
                  <a:pt x="3915" y="14026"/>
                  <a:pt x="3915" y="14166"/>
                </a:cubicBezTo>
                <a:cubicBezTo>
                  <a:pt x="3915" y="14447"/>
                  <a:pt x="3780" y="14587"/>
                  <a:pt x="3645" y="14587"/>
                </a:cubicBezTo>
                <a:cubicBezTo>
                  <a:pt x="3375" y="14587"/>
                  <a:pt x="3240" y="14447"/>
                  <a:pt x="3240" y="14166"/>
                </a:cubicBezTo>
                <a:cubicBezTo>
                  <a:pt x="3240" y="14026"/>
                  <a:pt x="3375" y="13886"/>
                  <a:pt x="3645" y="13886"/>
                </a:cubicBezTo>
                <a:close/>
                <a:moveTo>
                  <a:pt x="3645" y="16130"/>
                </a:moveTo>
                <a:cubicBezTo>
                  <a:pt x="3780" y="16130"/>
                  <a:pt x="3915" y="16270"/>
                  <a:pt x="3915" y="16410"/>
                </a:cubicBezTo>
                <a:cubicBezTo>
                  <a:pt x="3915" y="16691"/>
                  <a:pt x="3780" y="16831"/>
                  <a:pt x="3645" y="16831"/>
                </a:cubicBezTo>
                <a:cubicBezTo>
                  <a:pt x="3375" y="16831"/>
                  <a:pt x="3240" y="16691"/>
                  <a:pt x="3240" y="16410"/>
                </a:cubicBezTo>
                <a:cubicBezTo>
                  <a:pt x="3240" y="16270"/>
                  <a:pt x="3375" y="16130"/>
                  <a:pt x="3645" y="16130"/>
                </a:cubicBezTo>
                <a:close/>
                <a:moveTo>
                  <a:pt x="7965" y="13886"/>
                </a:moveTo>
                <a:cubicBezTo>
                  <a:pt x="8100" y="13886"/>
                  <a:pt x="8235" y="14026"/>
                  <a:pt x="8235" y="14166"/>
                </a:cubicBezTo>
                <a:cubicBezTo>
                  <a:pt x="8235" y="14447"/>
                  <a:pt x="8100" y="14587"/>
                  <a:pt x="7965" y="14587"/>
                </a:cubicBezTo>
                <a:cubicBezTo>
                  <a:pt x="7695" y="14587"/>
                  <a:pt x="7560" y="14447"/>
                  <a:pt x="7560" y="14166"/>
                </a:cubicBezTo>
                <a:cubicBezTo>
                  <a:pt x="7560" y="14026"/>
                  <a:pt x="7695" y="13886"/>
                  <a:pt x="7965" y="13886"/>
                </a:cubicBezTo>
                <a:close/>
                <a:moveTo>
                  <a:pt x="7965" y="16130"/>
                </a:moveTo>
                <a:cubicBezTo>
                  <a:pt x="8100" y="16130"/>
                  <a:pt x="8235" y="16270"/>
                  <a:pt x="8235" y="16410"/>
                </a:cubicBezTo>
                <a:cubicBezTo>
                  <a:pt x="8235" y="16691"/>
                  <a:pt x="8100" y="16831"/>
                  <a:pt x="7965" y="16831"/>
                </a:cubicBezTo>
                <a:cubicBezTo>
                  <a:pt x="7695" y="16831"/>
                  <a:pt x="7560" y="16691"/>
                  <a:pt x="7560" y="16410"/>
                </a:cubicBezTo>
                <a:cubicBezTo>
                  <a:pt x="7560" y="16270"/>
                  <a:pt x="7695" y="16130"/>
                  <a:pt x="7965" y="16130"/>
                </a:cubicBezTo>
                <a:close/>
                <a:moveTo>
                  <a:pt x="9045" y="15008"/>
                </a:moveTo>
                <a:cubicBezTo>
                  <a:pt x="9180" y="15008"/>
                  <a:pt x="9315" y="15148"/>
                  <a:pt x="9315" y="15288"/>
                </a:cubicBezTo>
                <a:cubicBezTo>
                  <a:pt x="9315" y="15569"/>
                  <a:pt x="9180" y="15709"/>
                  <a:pt x="9045" y="15709"/>
                </a:cubicBezTo>
                <a:cubicBezTo>
                  <a:pt x="8775" y="15709"/>
                  <a:pt x="8640" y="15569"/>
                  <a:pt x="8640" y="15288"/>
                </a:cubicBezTo>
                <a:cubicBezTo>
                  <a:pt x="8640" y="15148"/>
                  <a:pt x="8775" y="15008"/>
                  <a:pt x="9045" y="15008"/>
                </a:cubicBezTo>
                <a:close/>
                <a:moveTo>
                  <a:pt x="10125" y="13886"/>
                </a:moveTo>
                <a:cubicBezTo>
                  <a:pt x="10260" y="13886"/>
                  <a:pt x="10395" y="14026"/>
                  <a:pt x="10395" y="14166"/>
                </a:cubicBezTo>
                <a:cubicBezTo>
                  <a:pt x="10395" y="14447"/>
                  <a:pt x="10260" y="14587"/>
                  <a:pt x="10125" y="14587"/>
                </a:cubicBezTo>
                <a:cubicBezTo>
                  <a:pt x="9855" y="14587"/>
                  <a:pt x="9720" y="14447"/>
                  <a:pt x="9720" y="14166"/>
                </a:cubicBezTo>
                <a:cubicBezTo>
                  <a:pt x="9720" y="14026"/>
                  <a:pt x="9855" y="13886"/>
                  <a:pt x="10125" y="13886"/>
                </a:cubicBezTo>
                <a:close/>
                <a:moveTo>
                  <a:pt x="10125" y="16130"/>
                </a:moveTo>
                <a:cubicBezTo>
                  <a:pt x="10260" y="16130"/>
                  <a:pt x="10395" y="16270"/>
                  <a:pt x="10395" y="16410"/>
                </a:cubicBezTo>
                <a:cubicBezTo>
                  <a:pt x="10395" y="16691"/>
                  <a:pt x="10260" y="16831"/>
                  <a:pt x="10125" y="16831"/>
                </a:cubicBezTo>
                <a:cubicBezTo>
                  <a:pt x="9855" y="16831"/>
                  <a:pt x="9720" y="16691"/>
                  <a:pt x="9720" y="16410"/>
                </a:cubicBezTo>
                <a:cubicBezTo>
                  <a:pt x="9720" y="16270"/>
                  <a:pt x="9855" y="16130"/>
                  <a:pt x="10125" y="161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96" name="Freeform 1137"/>
          <p:cNvSpPr/>
          <p:nvPr/>
        </p:nvSpPr>
        <p:spPr>
          <a:xfrm>
            <a:off x="15522576" y="4438650"/>
            <a:ext cx="1095377" cy="1063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1823"/>
                </a:moveTo>
                <a:cubicBezTo>
                  <a:pt x="17010" y="1823"/>
                  <a:pt x="17010" y="1823"/>
                  <a:pt x="17010" y="1823"/>
                </a:cubicBezTo>
                <a:cubicBezTo>
                  <a:pt x="13905" y="0"/>
                  <a:pt x="13905" y="0"/>
                  <a:pt x="13905" y="0"/>
                </a:cubicBezTo>
                <a:cubicBezTo>
                  <a:pt x="13770" y="0"/>
                  <a:pt x="13635" y="0"/>
                  <a:pt x="13500" y="0"/>
                </a:cubicBezTo>
                <a:cubicBezTo>
                  <a:pt x="13365" y="140"/>
                  <a:pt x="13365" y="281"/>
                  <a:pt x="13365" y="421"/>
                </a:cubicBezTo>
                <a:cubicBezTo>
                  <a:pt x="13365" y="701"/>
                  <a:pt x="13365" y="701"/>
                  <a:pt x="13365" y="701"/>
                </a:cubicBezTo>
                <a:cubicBezTo>
                  <a:pt x="10395" y="701"/>
                  <a:pt x="10395" y="701"/>
                  <a:pt x="10395" y="701"/>
                </a:cubicBezTo>
                <a:cubicBezTo>
                  <a:pt x="10395" y="1823"/>
                  <a:pt x="10395" y="1823"/>
                  <a:pt x="10395" y="1823"/>
                </a:cubicBezTo>
                <a:cubicBezTo>
                  <a:pt x="675" y="1823"/>
                  <a:pt x="675" y="1823"/>
                  <a:pt x="675" y="1823"/>
                </a:cubicBezTo>
                <a:cubicBezTo>
                  <a:pt x="270" y="1823"/>
                  <a:pt x="0" y="2244"/>
                  <a:pt x="0" y="2665"/>
                </a:cubicBezTo>
                <a:cubicBezTo>
                  <a:pt x="0" y="19075"/>
                  <a:pt x="0" y="19075"/>
                  <a:pt x="0" y="19075"/>
                </a:cubicBezTo>
                <a:cubicBezTo>
                  <a:pt x="0" y="19496"/>
                  <a:pt x="270" y="19777"/>
                  <a:pt x="675" y="19777"/>
                </a:cubicBezTo>
                <a:cubicBezTo>
                  <a:pt x="675" y="19777"/>
                  <a:pt x="675" y="19777"/>
                  <a:pt x="675" y="19777"/>
                </a:cubicBezTo>
                <a:cubicBezTo>
                  <a:pt x="675" y="21319"/>
                  <a:pt x="675" y="21319"/>
                  <a:pt x="675" y="21319"/>
                </a:cubicBezTo>
                <a:cubicBezTo>
                  <a:pt x="4320" y="21319"/>
                  <a:pt x="4320" y="21319"/>
                  <a:pt x="4320" y="21319"/>
                </a:cubicBezTo>
                <a:cubicBezTo>
                  <a:pt x="4320" y="19777"/>
                  <a:pt x="4320" y="19777"/>
                  <a:pt x="4320" y="19777"/>
                </a:cubicBezTo>
                <a:cubicBezTo>
                  <a:pt x="10395" y="19777"/>
                  <a:pt x="10395" y="19777"/>
                  <a:pt x="10395" y="19777"/>
                </a:cubicBezTo>
                <a:cubicBezTo>
                  <a:pt x="10395" y="20899"/>
                  <a:pt x="10395" y="20899"/>
                  <a:pt x="10395" y="20899"/>
                </a:cubicBezTo>
                <a:cubicBezTo>
                  <a:pt x="13365" y="20899"/>
                  <a:pt x="13365" y="20899"/>
                  <a:pt x="13365" y="20899"/>
                </a:cubicBezTo>
                <a:cubicBezTo>
                  <a:pt x="13365" y="21179"/>
                  <a:pt x="13365" y="21179"/>
                  <a:pt x="13365" y="21179"/>
                </a:cubicBezTo>
                <a:cubicBezTo>
                  <a:pt x="13365" y="21319"/>
                  <a:pt x="13365" y="21460"/>
                  <a:pt x="13500" y="21600"/>
                </a:cubicBezTo>
                <a:cubicBezTo>
                  <a:pt x="13635" y="21600"/>
                  <a:pt x="13635" y="21600"/>
                  <a:pt x="13770" y="21600"/>
                </a:cubicBezTo>
                <a:cubicBezTo>
                  <a:pt x="13770" y="21600"/>
                  <a:pt x="13905" y="21600"/>
                  <a:pt x="13905" y="21600"/>
                </a:cubicBezTo>
                <a:cubicBezTo>
                  <a:pt x="16875" y="19777"/>
                  <a:pt x="16875" y="19777"/>
                  <a:pt x="16875" y="19777"/>
                </a:cubicBezTo>
                <a:cubicBezTo>
                  <a:pt x="17280" y="19777"/>
                  <a:pt x="17280" y="19777"/>
                  <a:pt x="17280" y="19777"/>
                </a:cubicBezTo>
                <a:cubicBezTo>
                  <a:pt x="17280" y="21319"/>
                  <a:pt x="17280" y="21319"/>
                  <a:pt x="17280" y="21319"/>
                </a:cubicBezTo>
                <a:cubicBezTo>
                  <a:pt x="20925" y="21319"/>
                  <a:pt x="20925" y="21319"/>
                  <a:pt x="20925" y="21319"/>
                </a:cubicBezTo>
                <a:cubicBezTo>
                  <a:pt x="20925" y="19777"/>
                  <a:pt x="20925" y="19777"/>
                  <a:pt x="20925" y="19777"/>
                </a:cubicBezTo>
                <a:cubicBezTo>
                  <a:pt x="20925" y="19777"/>
                  <a:pt x="20925" y="19777"/>
                  <a:pt x="20925" y="19777"/>
                </a:cubicBezTo>
                <a:cubicBezTo>
                  <a:pt x="21330" y="19777"/>
                  <a:pt x="21600" y="19496"/>
                  <a:pt x="21600" y="19075"/>
                </a:cubicBezTo>
                <a:cubicBezTo>
                  <a:pt x="21600" y="2665"/>
                  <a:pt x="21600" y="2665"/>
                  <a:pt x="21600" y="2665"/>
                </a:cubicBezTo>
                <a:cubicBezTo>
                  <a:pt x="21600" y="2244"/>
                  <a:pt x="21330" y="1823"/>
                  <a:pt x="20925" y="1823"/>
                </a:cubicBezTo>
                <a:close/>
                <a:moveTo>
                  <a:pt x="3645" y="20618"/>
                </a:moveTo>
                <a:cubicBezTo>
                  <a:pt x="1485" y="20618"/>
                  <a:pt x="1485" y="20618"/>
                  <a:pt x="1485" y="20618"/>
                </a:cubicBezTo>
                <a:cubicBezTo>
                  <a:pt x="1485" y="19777"/>
                  <a:pt x="1485" y="19777"/>
                  <a:pt x="1485" y="19777"/>
                </a:cubicBezTo>
                <a:cubicBezTo>
                  <a:pt x="3645" y="19777"/>
                  <a:pt x="3645" y="19777"/>
                  <a:pt x="3645" y="19777"/>
                </a:cubicBezTo>
                <a:lnTo>
                  <a:pt x="3645" y="20618"/>
                </a:lnTo>
                <a:close/>
                <a:moveTo>
                  <a:pt x="4320" y="19075"/>
                </a:moveTo>
                <a:cubicBezTo>
                  <a:pt x="4320" y="19075"/>
                  <a:pt x="4320" y="19075"/>
                  <a:pt x="4320" y="19075"/>
                </a:cubicBezTo>
                <a:cubicBezTo>
                  <a:pt x="675" y="19075"/>
                  <a:pt x="675" y="19075"/>
                  <a:pt x="675" y="19075"/>
                </a:cubicBezTo>
                <a:cubicBezTo>
                  <a:pt x="675" y="19075"/>
                  <a:pt x="675" y="19075"/>
                  <a:pt x="675" y="19075"/>
                </a:cubicBezTo>
                <a:cubicBezTo>
                  <a:pt x="675" y="2665"/>
                  <a:pt x="675" y="2665"/>
                  <a:pt x="675" y="2665"/>
                </a:cubicBezTo>
                <a:cubicBezTo>
                  <a:pt x="10395" y="2665"/>
                  <a:pt x="10395" y="2665"/>
                  <a:pt x="10395" y="2665"/>
                </a:cubicBezTo>
                <a:cubicBezTo>
                  <a:pt x="10395" y="3366"/>
                  <a:pt x="10395" y="3366"/>
                  <a:pt x="10395" y="3366"/>
                </a:cubicBezTo>
                <a:cubicBezTo>
                  <a:pt x="2295" y="3366"/>
                  <a:pt x="2295" y="3366"/>
                  <a:pt x="2295" y="3366"/>
                </a:cubicBezTo>
                <a:cubicBezTo>
                  <a:pt x="1755" y="3366"/>
                  <a:pt x="1485" y="3787"/>
                  <a:pt x="1485" y="4208"/>
                </a:cubicBezTo>
                <a:cubicBezTo>
                  <a:pt x="1485" y="17392"/>
                  <a:pt x="1485" y="17392"/>
                  <a:pt x="1485" y="17392"/>
                </a:cubicBezTo>
                <a:cubicBezTo>
                  <a:pt x="1485" y="17673"/>
                  <a:pt x="1485" y="17953"/>
                  <a:pt x="1755" y="18094"/>
                </a:cubicBezTo>
                <a:cubicBezTo>
                  <a:pt x="1620" y="18374"/>
                  <a:pt x="1620" y="18374"/>
                  <a:pt x="1620" y="18374"/>
                </a:cubicBezTo>
                <a:cubicBezTo>
                  <a:pt x="2295" y="18374"/>
                  <a:pt x="2295" y="18374"/>
                  <a:pt x="2295" y="18374"/>
                </a:cubicBezTo>
                <a:cubicBezTo>
                  <a:pt x="7020" y="18374"/>
                  <a:pt x="7020" y="18374"/>
                  <a:pt x="7020" y="18374"/>
                </a:cubicBezTo>
                <a:cubicBezTo>
                  <a:pt x="8505" y="18374"/>
                  <a:pt x="8505" y="18374"/>
                  <a:pt x="8505" y="18374"/>
                </a:cubicBezTo>
                <a:cubicBezTo>
                  <a:pt x="10395" y="18374"/>
                  <a:pt x="10395" y="18374"/>
                  <a:pt x="10395" y="18374"/>
                </a:cubicBezTo>
                <a:cubicBezTo>
                  <a:pt x="10395" y="19075"/>
                  <a:pt x="10395" y="19075"/>
                  <a:pt x="10395" y="19075"/>
                </a:cubicBezTo>
                <a:lnTo>
                  <a:pt x="4320" y="19075"/>
                </a:lnTo>
                <a:close/>
                <a:moveTo>
                  <a:pt x="10395" y="7434"/>
                </a:moveTo>
                <a:cubicBezTo>
                  <a:pt x="7695" y="7434"/>
                  <a:pt x="7695" y="7434"/>
                  <a:pt x="7695" y="7434"/>
                </a:cubicBezTo>
                <a:cubicBezTo>
                  <a:pt x="6210" y="10800"/>
                  <a:pt x="6210" y="10800"/>
                  <a:pt x="6210" y="10800"/>
                </a:cubicBezTo>
                <a:cubicBezTo>
                  <a:pt x="5535" y="10800"/>
                  <a:pt x="5535" y="10800"/>
                  <a:pt x="5535" y="10800"/>
                </a:cubicBezTo>
                <a:cubicBezTo>
                  <a:pt x="4050" y="14166"/>
                  <a:pt x="4050" y="14166"/>
                  <a:pt x="4050" y="14166"/>
                </a:cubicBezTo>
                <a:cubicBezTo>
                  <a:pt x="3375" y="14166"/>
                  <a:pt x="3375" y="14166"/>
                  <a:pt x="3375" y="14166"/>
                </a:cubicBezTo>
                <a:cubicBezTo>
                  <a:pt x="2160" y="16971"/>
                  <a:pt x="2160" y="16971"/>
                  <a:pt x="2160" y="16971"/>
                </a:cubicBezTo>
                <a:cubicBezTo>
                  <a:pt x="2160" y="4208"/>
                  <a:pt x="2160" y="4208"/>
                  <a:pt x="2160" y="4208"/>
                </a:cubicBezTo>
                <a:cubicBezTo>
                  <a:pt x="2160" y="4208"/>
                  <a:pt x="2160" y="4068"/>
                  <a:pt x="2295" y="4068"/>
                </a:cubicBezTo>
                <a:cubicBezTo>
                  <a:pt x="10395" y="4068"/>
                  <a:pt x="10395" y="4068"/>
                  <a:pt x="10395" y="4068"/>
                </a:cubicBezTo>
                <a:lnTo>
                  <a:pt x="10395" y="7434"/>
                </a:lnTo>
                <a:close/>
                <a:moveTo>
                  <a:pt x="3780" y="15008"/>
                </a:moveTo>
                <a:cubicBezTo>
                  <a:pt x="6210" y="15008"/>
                  <a:pt x="6210" y="15008"/>
                  <a:pt x="6210" y="15008"/>
                </a:cubicBezTo>
                <a:cubicBezTo>
                  <a:pt x="7290" y="17532"/>
                  <a:pt x="7290" y="17532"/>
                  <a:pt x="7290" y="17532"/>
                </a:cubicBezTo>
                <a:cubicBezTo>
                  <a:pt x="7290" y="17532"/>
                  <a:pt x="7290" y="17532"/>
                  <a:pt x="7290" y="17532"/>
                </a:cubicBezTo>
                <a:cubicBezTo>
                  <a:pt x="2700" y="17532"/>
                  <a:pt x="2700" y="17532"/>
                  <a:pt x="2700" y="17532"/>
                </a:cubicBezTo>
                <a:lnTo>
                  <a:pt x="3780" y="15008"/>
                </a:lnTo>
                <a:close/>
                <a:moveTo>
                  <a:pt x="5940" y="11642"/>
                </a:moveTo>
                <a:cubicBezTo>
                  <a:pt x="8370" y="11642"/>
                  <a:pt x="8370" y="11642"/>
                  <a:pt x="8370" y="11642"/>
                </a:cubicBezTo>
                <a:cubicBezTo>
                  <a:pt x="9585" y="14166"/>
                  <a:pt x="9585" y="14166"/>
                  <a:pt x="9585" y="14166"/>
                </a:cubicBezTo>
                <a:cubicBezTo>
                  <a:pt x="8775" y="14166"/>
                  <a:pt x="8775" y="14166"/>
                  <a:pt x="8775" y="14166"/>
                </a:cubicBezTo>
                <a:cubicBezTo>
                  <a:pt x="6750" y="14166"/>
                  <a:pt x="6750" y="14166"/>
                  <a:pt x="6750" y="14166"/>
                </a:cubicBezTo>
                <a:cubicBezTo>
                  <a:pt x="4860" y="14166"/>
                  <a:pt x="4860" y="14166"/>
                  <a:pt x="4860" y="14166"/>
                </a:cubicBezTo>
                <a:lnTo>
                  <a:pt x="5940" y="11642"/>
                </a:lnTo>
                <a:close/>
                <a:moveTo>
                  <a:pt x="8505" y="15008"/>
                </a:moveTo>
                <a:cubicBezTo>
                  <a:pt x="7695" y="16551"/>
                  <a:pt x="7695" y="16551"/>
                  <a:pt x="7695" y="16551"/>
                </a:cubicBezTo>
                <a:cubicBezTo>
                  <a:pt x="7020" y="15008"/>
                  <a:pt x="7020" y="15008"/>
                  <a:pt x="7020" y="15008"/>
                </a:cubicBezTo>
                <a:cubicBezTo>
                  <a:pt x="8505" y="15008"/>
                  <a:pt x="8505" y="15008"/>
                  <a:pt x="8505" y="15008"/>
                </a:cubicBezTo>
                <a:close/>
                <a:moveTo>
                  <a:pt x="8100" y="17532"/>
                </a:moveTo>
                <a:cubicBezTo>
                  <a:pt x="9180" y="15008"/>
                  <a:pt x="9180" y="15008"/>
                  <a:pt x="9180" y="15008"/>
                </a:cubicBezTo>
                <a:cubicBezTo>
                  <a:pt x="10395" y="15008"/>
                  <a:pt x="10395" y="15008"/>
                  <a:pt x="10395" y="15008"/>
                </a:cubicBezTo>
                <a:cubicBezTo>
                  <a:pt x="10395" y="17532"/>
                  <a:pt x="10395" y="17532"/>
                  <a:pt x="10395" y="17532"/>
                </a:cubicBezTo>
                <a:cubicBezTo>
                  <a:pt x="8100" y="17532"/>
                  <a:pt x="8100" y="17532"/>
                  <a:pt x="8100" y="17532"/>
                </a:cubicBezTo>
                <a:close/>
                <a:moveTo>
                  <a:pt x="10260" y="14166"/>
                </a:moveTo>
                <a:cubicBezTo>
                  <a:pt x="9180" y="11642"/>
                  <a:pt x="9180" y="11642"/>
                  <a:pt x="9180" y="11642"/>
                </a:cubicBezTo>
                <a:cubicBezTo>
                  <a:pt x="10395" y="11642"/>
                  <a:pt x="10395" y="11642"/>
                  <a:pt x="10395" y="11642"/>
                </a:cubicBezTo>
                <a:cubicBezTo>
                  <a:pt x="10395" y="14166"/>
                  <a:pt x="10395" y="14166"/>
                  <a:pt x="10395" y="14166"/>
                </a:cubicBezTo>
                <a:lnTo>
                  <a:pt x="10260" y="14166"/>
                </a:lnTo>
                <a:close/>
                <a:moveTo>
                  <a:pt x="10395" y="10800"/>
                </a:moveTo>
                <a:cubicBezTo>
                  <a:pt x="8910" y="10800"/>
                  <a:pt x="8910" y="10800"/>
                  <a:pt x="8910" y="10800"/>
                </a:cubicBezTo>
                <a:cubicBezTo>
                  <a:pt x="7020" y="10800"/>
                  <a:pt x="7020" y="10800"/>
                  <a:pt x="7020" y="10800"/>
                </a:cubicBezTo>
                <a:cubicBezTo>
                  <a:pt x="8100" y="8275"/>
                  <a:pt x="8100" y="8275"/>
                  <a:pt x="8100" y="8275"/>
                </a:cubicBezTo>
                <a:cubicBezTo>
                  <a:pt x="10395" y="8275"/>
                  <a:pt x="10395" y="8275"/>
                  <a:pt x="10395" y="8275"/>
                </a:cubicBezTo>
                <a:lnTo>
                  <a:pt x="10395" y="10800"/>
                </a:lnTo>
                <a:close/>
                <a:moveTo>
                  <a:pt x="11205" y="20197"/>
                </a:moveTo>
                <a:cubicBezTo>
                  <a:pt x="11205" y="19777"/>
                  <a:pt x="11205" y="19777"/>
                  <a:pt x="11205" y="19777"/>
                </a:cubicBezTo>
                <a:cubicBezTo>
                  <a:pt x="11205" y="18374"/>
                  <a:pt x="11205" y="18374"/>
                  <a:pt x="11205" y="18374"/>
                </a:cubicBezTo>
                <a:cubicBezTo>
                  <a:pt x="11205" y="14166"/>
                  <a:pt x="11205" y="14166"/>
                  <a:pt x="11205" y="14166"/>
                </a:cubicBezTo>
                <a:cubicBezTo>
                  <a:pt x="11205" y="11642"/>
                  <a:pt x="11205" y="11642"/>
                  <a:pt x="11205" y="11642"/>
                </a:cubicBezTo>
                <a:cubicBezTo>
                  <a:pt x="11205" y="7434"/>
                  <a:pt x="11205" y="7434"/>
                  <a:pt x="11205" y="7434"/>
                </a:cubicBezTo>
                <a:cubicBezTo>
                  <a:pt x="11205" y="3366"/>
                  <a:pt x="11205" y="3366"/>
                  <a:pt x="11205" y="3366"/>
                </a:cubicBezTo>
                <a:cubicBezTo>
                  <a:pt x="11205" y="1823"/>
                  <a:pt x="11205" y="1823"/>
                  <a:pt x="11205" y="1823"/>
                </a:cubicBezTo>
                <a:cubicBezTo>
                  <a:pt x="11205" y="1543"/>
                  <a:pt x="11205" y="1543"/>
                  <a:pt x="11205" y="1543"/>
                </a:cubicBezTo>
                <a:cubicBezTo>
                  <a:pt x="13365" y="1543"/>
                  <a:pt x="13365" y="1543"/>
                  <a:pt x="13365" y="1543"/>
                </a:cubicBezTo>
                <a:cubicBezTo>
                  <a:pt x="13365" y="20197"/>
                  <a:pt x="13365" y="20197"/>
                  <a:pt x="13365" y="20197"/>
                </a:cubicBezTo>
                <a:lnTo>
                  <a:pt x="11205" y="20197"/>
                </a:lnTo>
                <a:close/>
                <a:moveTo>
                  <a:pt x="14040" y="982"/>
                </a:moveTo>
                <a:cubicBezTo>
                  <a:pt x="15525" y="1823"/>
                  <a:pt x="15525" y="1823"/>
                  <a:pt x="15525" y="1823"/>
                </a:cubicBezTo>
                <a:cubicBezTo>
                  <a:pt x="15525" y="1823"/>
                  <a:pt x="15525" y="1823"/>
                  <a:pt x="15525" y="1823"/>
                </a:cubicBezTo>
                <a:cubicBezTo>
                  <a:pt x="19035" y="3927"/>
                  <a:pt x="19035" y="3927"/>
                  <a:pt x="19035" y="3927"/>
                </a:cubicBezTo>
                <a:cubicBezTo>
                  <a:pt x="19035" y="5190"/>
                  <a:pt x="19035" y="5190"/>
                  <a:pt x="19035" y="5190"/>
                </a:cubicBezTo>
                <a:cubicBezTo>
                  <a:pt x="18900" y="5190"/>
                  <a:pt x="18765" y="5470"/>
                  <a:pt x="18765" y="5610"/>
                </a:cubicBezTo>
                <a:cubicBezTo>
                  <a:pt x="18765" y="5751"/>
                  <a:pt x="18900" y="6031"/>
                  <a:pt x="19035" y="6031"/>
                </a:cubicBezTo>
                <a:cubicBezTo>
                  <a:pt x="19035" y="6312"/>
                  <a:pt x="19035" y="6312"/>
                  <a:pt x="19035" y="6312"/>
                </a:cubicBezTo>
                <a:cubicBezTo>
                  <a:pt x="18900" y="6312"/>
                  <a:pt x="18765" y="6592"/>
                  <a:pt x="18765" y="6732"/>
                </a:cubicBezTo>
                <a:cubicBezTo>
                  <a:pt x="18765" y="6873"/>
                  <a:pt x="18900" y="7153"/>
                  <a:pt x="19035" y="7153"/>
                </a:cubicBezTo>
                <a:cubicBezTo>
                  <a:pt x="19035" y="14587"/>
                  <a:pt x="19035" y="14587"/>
                  <a:pt x="19035" y="14587"/>
                </a:cubicBezTo>
                <a:cubicBezTo>
                  <a:pt x="18900" y="14587"/>
                  <a:pt x="18765" y="14727"/>
                  <a:pt x="18765" y="15008"/>
                </a:cubicBezTo>
                <a:cubicBezTo>
                  <a:pt x="18765" y="15148"/>
                  <a:pt x="18900" y="15288"/>
                  <a:pt x="19035" y="15288"/>
                </a:cubicBezTo>
                <a:cubicBezTo>
                  <a:pt x="19035" y="15709"/>
                  <a:pt x="19035" y="15709"/>
                  <a:pt x="19035" y="15709"/>
                </a:cubicBezTo>
                <a:cubicBezTo>
                  <a:pt x="18900" y="15709"/>
                  <a:pt x="18765" y="15849"/>
                  <a:pt x="18765" y="16130"/>
                </a:cubicBezTo>
                <a:cubicBezTo>
                  <a:pt x="18765" y="16270"/>
                  <a:pt x="18900" y="16410"/>
                  <a:pt x="19035" y="16410"/>
                </a:cubicBezTo>
                <a:cubicBezTo>
                  <a:pt x="19035" y="17673"/>
                  <a:pt x="19035" y="17673"/>
                  <a:pt x="19035" y="17673"/>
                </a:cubicBezTo>
                <a:cubicBezTo>
                  <a:pt x="14040" y="20618"/>
                  <a:pt x="14040" y="20618"/>
                  <a:pt x="14040" y="20618"/>
                </a:cubicBezTo>
                <a:lnTo>
                  <a:pt x="14040" y="982"/>
                </a:lnTo>
                <a:close/>
                <a:moveTo>
                  <a:pt x="20115" y="20618"/>
                </a:moveTo>
                <a:cubicBezTo>
                  <a:pt x="17955" y="20618"/>
                  <a:pt x="17955" y="20618"/>
                  <a:pt x="17955" y="20618"/>
                </a:cubicBezTo>
                <a:cubicBezTo>
                  <a:pt x="17955" y="19777"/>
                  <a:pt x="17955" y="19777"/>
                  <a:pt x="17955" y="19777"/>
                </a:cubicBezTo>
                <a:cubicBezTo>
                  <a:pt x="20115" y="19777"/>
                  <a:pt x="20115" y="19777"/>
                  <a:pt x="20115" y="19777"/>
                </a:cubicBezTo>
                <a:lnTo>
                  <a:pt x="20115" y="20618"/>
                </a:lnTo>
                <a:close/>
                <a:moveTo>
                  <a:pt x="20925" y="19075"/>
                </a:moveTo>
                <a:cubicBezTo>
                  <a:pt x="18225" y="19075"/>
                  <a:pt x="18225" y="19075"/>
                  <a:pt x="18225" y="19075"/>
                </a:cubicBezTo>
                <a:cubicBezTo>
                  <a:pt x="19845" y="18234"/>
                  <a:pt x="19845" y="18234"/>
                  <a:pt x="19845" y="18234"/>
                </a:cubicBezTo>
                <a:cubicBezTo>
                  <a:pt x="19845" y="18094"/>
                  <a:pt x="19845" y="18094"/>
                  <a:pt x="19845" y="18094"/>
                </a:cubicBezTo>
                <a:cubicBezTo>
                  <a:pt x="19845" y="16410"/>
                  <a:pt x="19845" y="16410"/>
                  <a:pt x="19845" y="16410"/>
                </a:cubicBezTo>
                <a:cubicBezTo>
                  <a:pt x="20115" y="16410"/>
                  <a:pt x="20115" y="16410"/>
                  <a:pt x="20115" y="16410"/>
                </a:cubicBezTo>
                <a:cubicBezTo>
                  <a:pt x="20385" y="16410"/>
                  <a:pt x="20520" y="16270"/>
                  <a:pt x="20520" y="16130"/>
                </a:cubicBezTo>
                <a:cubicBezTo>
                  <a:pt x="20520" y="15849"/>
                  <a:pt x="20385" y="15709"/>
                  <a:pt x="20115" y="15709"/>
                </a:cubicBezTo>
                <a:cubicBezTo>
                  <a:pt x="19845" y="15709"/>
                  <a:pt x="19845" y="15709"/>
                  <a:pt x="19845" y="15709"/>
                </a:cubicBezTo>
                <a:cubicBezTo>
                  <a:pt x="19845" y="15288"/>
                  <a:pt x="19845" y="15288"/>
                  <a:pt x="19845" y="15288"/>
                </a:cubicBezTo>
                <a:cubicBezTo>
                  <a:pt x="20115" y="15288"/>
                  <a:pt x="20115" y="15288"/>
                  <a:pt x="20115" y="15288"/>
                </a:cubicBezTo>
                <a:cubicBezTo>
                  <a:pt x="20385" y="15288"/>
                  <a:pt x="20520" y="15148"/>
                  <a:pt x="20520" y="15008"/>
                </a:cubicBezTo>
                <a:cubicBezTo>
                  <a:pt x="20520" y="14727"/>
                  <a:pt x="20385" y="14587"/>
                  <a:pt x="20115" y="14587"/>
                </a:cubicBezTo>
                <a:cubicBezTo>
                  <a:pt x="19845" y="14587"/>
                  <a:pt x="19845" y="14587"/>
                  <a:pt x="19845" y="14587"/>
                </a:cubicBezTo>
                <a:cubicBezTo>
                  <a:pt x="19845" y="7153"/>
                  <a:pt x="19845" y="7153"/>
                  <a:pt x="19845" y="7153"/>
                </a:cubicBezTo>
                <a:cubicBezTo>
                  <a:pt x="20115" y="7153"/>
                  <a:pt x="20115" y="7153"/>
                  <a:pt x="20115" y="7153"/>
                </a:cubicBezTo>
                <a:cubicBezTo>
                  <a:pt x="20385" y="7153"/>
                  <a:pt x="20520" y="6873"/>
                  <a:pt x="20520" y="6732"/>
                </a:cubicBezTo>
                <a:cubicBezTo>
                  <a:pt x="20520" y="6592"/>
                  <a:pt x="20385" y="6312"/>
                  <a:pt x="20115" y="6312"/>
                </a:cubicBezTo>
                <a:cubicBezTo>
                  <a:pt x="19845" y="6312"/>
                  <a:pt x="19845" y="6312"/>
                  <a:pt x="19845" y="6312"/>
                </a:cubicBezTo>
                <a:cubicBezTo>
                  <a:pt x="19845" y="6031"/>
                  <a:pt x="19845" y="6031"/>
                  <a:pt x="19845" y="6031"/>
                </a:cubicBezTo>
                <a:cubicBezTo>
                  <a:pt x="20115" y="6031"/>
                  <a:pt x="20115" y="6031"/>
                  <a:pt x="20115" y="6031"/>
                </a:cubicBezTo>
                <a:cubicBezTo>
                  <a:pt x="20385" y="6031"/>
                  <a:pt x="20520" y="5751"/>
                  <a:pt x="20520" y="5610"/>
                </a:cubicBezTo>
                <a:cubicBezTo>
                  <a:pt x="20520" y="5470"/>
                  <a:pt x="20385" y="5190"/>
                  <a:pt x="20115" y="5190"/>
                </a:cubicBezTo>
                <a:cubicBezTo>
                  <a:pt x="19845" y="5190"/>
                  <a:pt x="19845" y="5190"/>
                  <a:pt x="19845" y="5190"/>
                </a:cubicBezTo>
                <a:cubicBezTo>
                  <a:pt x="19845" y="3506"/>
                  <a:pt x="19845" y="3506"/>
                  <a:pt x="19845" y="3506"/>
                </a:cubicBezTo>
                <a:cubicBezTo>
                  <a:pt x="19845" y="3506"/>
                  <a:pt x="19845" y="3506"/>
                  <a:pt x="19845" y="3506"/>
                </a:cubicBezTo>
                <a:cubicBezTo>
                  <a:pt x="18360" y="2665"/>
                  <a:pt x="18360" y="2665"/>
                  <a:pt x="18360" y="2665"/>
                </a:cubicBezTo>
                <a:cubicBezTo>
                  <a:pt x="20925" y="2665"/>
                  <a:pt x="20925" y="2665"/>
                  <a:pt x="20925" y="2665"/>
                </a:cubicBezTo>
                <a:cubicBezTo>
                  <a:pt x="20925" y="19075"/>
                  <a:pt x="20925" y="19075"/>
                  <a:pt x="20925" y="19075"/>
                </a:cubicBezTo>
                <a:close/>
                <a:moveTo>
                  <a:pt x="12285" y="1823"/>
                </a:moveTo>
                <a:cubicBezTo>
                  <a:pt x="12420" y="1823"/>
                  <a:pt x="12555" y="1964"/>
                  <a:pt x="12555" y="2244"/>
                </a:cubicBezTo>
                <a:cubicBezTo>
                  <a:pt x="12555" y="2384"/>
                  <a:pt x="12420" y="2525"/>
                  <a:pt x="12285" y="2525"/>
                </a:cubicBezTo>
                <a:cubicBezTo>
                  <a:pt x="12015" y="2525"/>
                  <a:pt x="11880" y="2384"/>
                  <a:pt x="11880" y="2244"/>
                </a:cubicBezTo>
                <a:cubicBezTo>
                  <a:pt x="11880" y="1964"/>
                  <a:pt x="12015" y="1823"/>
                  <a:pt x="12285" y="1823"/>
                </a:cubicBezTo>
                <a:close/>
                <a:moveTo>
                  <a:pt x="12285" y="4068"/>
                </a:moveTo>
                <a:cubicBezTo>
                  <a:pt x="12420" y="4068"/>
                  <a:pt x="12555" y="4208"/>
                  <a:pt x="12555" y="4488"/>
                </a:cubicBezTo>
                <a:cubicBezTo>
                  <a:pt x="12555" y="4629"/>
                  <a:pt x="12420" y="4769"/>
                  <a:pt x="12285" y="4769"/>
                </a:cubicBezTo>
                <a:cubicBezTo>
                  <a:pt x="12015" y="4769"/>
                  <a:pt x="11880" y="4629"/>
                  <a:pt x="11880" y="4488"/>
                </a:cubicBezTo>
                <a:cubicBezTo>
                  <a:pt x="11880" y="4208"/>
                  <a:pt x="12015" y="4068"/>
                  <a:pt x="12285" y="4068"/>
                </a:cubicBezTo>
                <a:close/>
                <a:moveTo>
                  <a:pt x="12285" y="16831"/>
                </a:moveTo>
                <a:cubicBezTo>
                  <a:pt x="12420" y="16831"/>
                  <a:pt x="12555" y="16971"/>
                  <a:pt x="12555" y="17112"/>
                </a:cubicBezTo>
                <a:cubicBezTo>
                  <a:pt x="12555" y="17392"/>
                  <a:pt x="12420" y="17532"/>
                  <a:pt x="12285" y="17532"/>
                </a:cubicBezTo>
                <a:cubicBezTo>
                  <a:pt x="12015" y="17532"/>
                  <a:pt x="11880" y="17392"/>
                  <a:pt x="11880" y="17112"/>
                </a:cubicBezTo>
                <a:cubicBezTo>
                  <a:pt x="11880" y="16971"/>
                  <a:pt x="12015" y="16831"/>
                  <a:pt x="12285" y="16831"/>
                </a:cubicBezTo>
                <a:close/>
                <a:moveTo>
                  <a:pt x="12285" y="14587"/>
                </a:moveTo>
                <a:cubicBezTo>
                  <a:pt x="12420" y="14587"/>
                  <a:pt x="12555" y="14727"/>
                  <a:pt x="12555" y="14868"/>
                </a:cubicBezTo>
                <a:cubicBezTo>
                  <a:pt x="12555" y="15148"/>
                  <a:pt x="12420" y="15288"/>
                  <a:pt x="12285" y="15288"/>
                </a:cubicBezTo>
                <a:cubicBezTo>
                  <a:pt x="12015" y="15288"/>
                  <a:pt x="11880" y="15148"/>
                  <a:pt x="11880" y="14868"/>
                </a:cubicBezTo>
                <a:cubicBezTo>
                  <a:pt x="11880" y="14727"/>
                  <a:pt x="12015" y="14587"/>
                  <a:pt x="12285" y="14587"/>
                </a:cubicBezTo>
                <a:close/>
                <a:moveTo>
                  <a:pt x="12285" y="6312"/>
                </a:moveTo>
                <a:cubicBezTo>
                  <a:pt x="12420" y="6312"/>
                  <a:pt x="12555" y="6452"/>
                  <a:pt x="12555" y="6732"/>
                </a:cubicBezTo>
                <a:cubicBezTo>
                  <a:pt x="12555" y="6873"/>
                  <a:pt x="12420" y="7013"/>
                  <a:pt x="12285" y="7013"/>
                </a:cubicBezTo>
                <a:cubicBezTo>
                  <a:pt x="12015" y="7013"/>
                  <a:pt x="11880" y="6873"/>
                  <a:pt x="11880" y="6732"/>
                </a:cubicBezTo>
                <a:cubicBezTo>
                  <a:pt x="11880" y="6452"/>
                  <a:pt x="12015" y="6312"/>
                  <a:pt x="12285" y="6312"/>
                </a:cubicBezTo>
                <a:close/>
                <a:moveTo>
                  <a:pt x="12285" y="19075"/>
                </a:moveTo>
                <a:cubicBezTo>
                  <a:pt x="12420" y="19075"/>
                  <a:pt x="12555" y="19216"/>
                  <a:pt x="12555" y="19356"/>
                </a:cubicBezTo>
                <a:cubicBezTo>
                  <a:pt x="12555" y="19636"/>
                  <a:pt x="12420" y="19777"/>
                  <a:pt x="12285" y="19777"/>
                </a:cubicBezTo>
                <a:cubicBezTo>
                  <a:pt x="12015" y="19777"/>
                  <a:pt x="11880" y="19636"/>
                  <a:pt x="11880" y="19356"/>
                </a:cubicBezTo>
                <a:cubicBezTo>
                  <a:pt x="11880" y="19216"/>
                  <a:pt x="12015" y="19075"/>
                  <a:pt x="12285" y="19075"/>
                </a:cubicBezTo>
                <a:close/>
                <a:moveTo>
                  <a:pt x="14715" y="12623"/>
                </a:moveTo>
                <a:cubicBezTo>
                  <a:pt x="14580" y="12623"/>
                  <a:pt x="14445" y="12904"/>
                  <a:pt x="14445" y="13044"/>
                </a:cubicBezTo>
                <a:cubicBezTo>
                  <a:pt x="14445" y="13325"/>
                  <a:pt x="14580" y="13465"/>
                  <a:pt x="14715" y="13465"/>
                </a:cubicBezTo>
                <a:cubicBezTo>
                  <a:pt x="15525" y="13465"/>
                  <a:pt x="16200" y="12764"/>
                  <a:pt x="16200" y="11922"/>
                </a:cubicBezTo>
                <a:cubicBezTo>
                  <a:pt x="16200" y="9678"/>
                  <a:pt x="16200" y="9678"/>
                  <a:pt x="16200" y="9678"/>
                </a:cubicBezTo>
                <a:cubicBezTo>
                  <a:pt x="16200" y="8836"/>
                  <a:pt x="15525" y="8135"/>
                  <a:pt x="14715" y="8135"/>
                </a:cubicBezTo>
                <a:cubicBezTo>
                  <a:pt x="14580" y="8135"/>
                  <a:pt x="14445" y="8416"/>
                  <a:pt x="14445" y="8556"/>
                </a:cubicBezTo>
                <a:cubicBezTo>
                  <a:pt x="14445" y="8836"/>
                  <a:pt x="14580" y="8977"/>
                  <a:pt x="14715" y="8977"/>
                </a:cubicBezTo>
                <a:cubicBezTo>
                  <a:pt x="15120" y="8977"/>
                  <a:pt x="15525" y="9257"/>
                  <a:pt x="15525" y="9678"/>
                </a:cubicBezTo>
                <a:cubicBezTo>
                  <a:pt x="15525" y="11922"/>
                  <a:pt x="15525" y="11922"/>
                  <a:pt x="15525" y="11922"/>
                </a:cubicBezTo>
                <a:cubicBezTo>
                  <a:pt x="15525" y="12343"/>
                  <a:pt x="15120" y="12623"/>
                  <a:pt x="14715" y="12623"/>
                </a:cubicBezTo>
                <a:close/>
                <a:moveTo>
                  <a:pt x="14715" y="6732"/>
                </a:moveTo>
                <a:cubicBezTo>
                  <a:pt x="14580" y="6732"/>
                  <a:pt x="14445" y="6873"/>
                  <a:pt x="14445" y="7013"/>
                </a:cubicBezTo>
                <a:cubicBezTo>
                  <a:pt x="14445" y="7294"/>
                  <a:pt x="14580" y="7434"/>
                  <a:pt x="14715" y="7434"/>
                </a:cubicBezTo>
                <a:cubicBezTo>
                  <a:pt x="15930" y="7434"/>
                  <a:pt x="16875" y="8416"/>
                  <a:pt x="16875" y="9678"/>
                </a:cubicBezTo>
                <a:cubicBezTo>
                  <a:pt x="16875" y="11922"/>
                  <a:pt x="16875" y="11922"/>
                  <a:pt x="16875" y="11922"/>
                </a:cubicBezTo>
                <a:cubicBezTo>
                  <a:pt x="16875" y="13184"/>
                  <a:pt x="15930" y="14166"/>
                  <a:pt x="14715" y="14166"/>
                </a:cubicBezTo>
                <a:cubicBezTo>
                  <a:pt x="14580" y="14166"/>
                  <a:pt x="14445" y="14306"/>
                  <a:pt x="14445" y="14587"/>
                </a:cubicBezTo>
                <a:cubicBezTo>
                  <a:pt x="14445" y="14727"/>
                  <a:pt x="14580" y="14868"/>
                  <a:pt x="14715" y="14868"/>
                </a:cubicBezTo>
                <a:cubicBezTo>
                  <a:pt x="16335" y="14868"/>
                  <a:pt x="17685" y="13605"/>
                  <a:pt x="17685" y="11922"/>
                </a:cubicBezTo>
                <a:cubicBezTo>
                  <a:pt x="17685" y="9678"/>
                  <a:pt x="17685" y="9678"/>
                  <a:pt x="17685" y="9678"/>
                </a:cubicBezTo>
                <a:cubicBezTo>
                  <a:pt x="17685" y="7995"/>
                  <a:pt x="16335" y="6732"/>
                  <a:pt x="14715" y="67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97" name="Freeform 1138"/>
          <p:cNvSpPr/>
          <p:nvPr/>
        </p:nvSpPr>
        <p:spPr>
          <a:xfrm>
            <a:off x="15522576" y="5683250"/>
            <a:ext cx="1095377" cy="1063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1823"/>
                </a:moveTo>
                <a:cubicBezTo>
                  <a:pt x="17010" y="1823"/>
                  <a:pt x="17010" y="1823"/>
                  <a:pt x="17010" y="1823"/>
                </a:cubicBezTo>
                <a:cubicBezTo>
                  <a:pt x="13905" y="0"/>
                  <a:pt x="13905" y="0"/>
                  <a:pt x="13905" y="0"/>
                </a:cubicBezTo>
                <a:cubicBezTo>
                  <a:pt x="13770" y="0"/>
                  <a:pt x="13635" y="0"/>
                  <a:pt x="13500" y="0"/>
                </a:cubicBezTo>
                <a:cubicBezTo>
                  <a:pt x="13365" y="140"/>
                  <a:pt x="13365" y="281"/>
                  <a:pt x="13365" y="421"/>
                </a:cubicBezTo>
                <a:cubicBezTo>
                  <a:pt x="13365" y="701"/>
                  <a:pt x="13365" y="701"/>
                  <a:pt x="13365" y="701"/>
                </a:cubicBezTo>
                <a:cubicBezTo>
                  <a:pt x="10395" y="701"/>
                  <a:pt x="10395" y="701"/>
                  <a:pt x="10395" y="701"/>
                </a:cubicBezTo>
                <a:cubicBezTo>
                  <a:pt x="10395" y="1823"/>
                  <a:pt x="10395" y="1823"/>
                  <a:pt x="10395" y="1823"/>
                </a:cubicBezTo>
                <a:cubicBezTo>
                  <a:pt x="675" y="1823"/>
                  <a:pt x="675" y="1823"/>
                  <a:pt x="675" y="1823"/>
                </a:cubicBezTo>
                <a:cubicBezTo>
                  <a:pt x="270" y="1823"/>
                  <a:pt x="0" y="2244"/>
                  <a:pt x="0" y="2665"/>
                </a:cubicBezTo>
                <a:cubicBezTo>
                  <a:pt x="0" y="19075"/>
                  <a:pt x="0" y="19075"/>
                  <a:pt x="0" y="19075"/>
                </a:cubicBezTo>
                <a:cubicBezTo>
                  <a:pt x="0" y="19496"/>
                  <a:pt x="270" y="19777"/>
                  <a:pt x="675" y="19777"/>
                </a:cubicBezTo>
                <a:cubicBezTo>
                  <a:pt x="675" y="19777"/>
                  <a:pt x="675" y="19777"/>
                  <a:pt x="675" y="19777"/>
                </a:cubicBezTo>
                <a:cubicBezTo>
                  <a:pt x="675" y="21319"/>
                  <a:pt x="675" y="21319"/>
                  <a:pt x="675" y="21319"/>
                </a:cubicBezTo>
                <a:cubicBezTo>
                  <a:pt x="4320" y="21319"/>
                  <a:pt x="4320" y="21319"/>
                  <a:pt x="4320" y="21319"/>
                </a:cubicBezTo>
                <a:cubicBezTo>
                  <a:pt x="4320" y="19777"/>
                  <a:pt x="4320" y="19777"/>
                  <a:pt x="4320" y="19777"/>
                </a:cubicBezTo>
                <a:cubicBezTo>
                  <a:pt x="10395" y="19777"/>
                  <a:pt x="10395" y="19777"/>
                  <a:pt x="10395" y="19777"/>
                </a:cubicBezTo>
                <a:cubicBezTo>
                  <a:pt x="10395" y="20899"/>
                  <a:pt x="10395" y="20899"/>
                  <a:pt x="10395" y="20899"/>
                </a:cubicBezTo>
                <a:cubicBezTo>
                  <a:pt x="13365" y="20899"/>
                  <a:pt x="13365" y="20899"/>
                  <a:pt x="13365" y="20899"/>
                </a:cubicBezTo>
                <a:cubicBezTo>
                  <a:pt x="13365" y="21179"/>
                  <a:pt x="13365" y="21179"/>
                  <a:pt x="13365" y="21179"/>
                </a:cubicBezTo>
                <a:cubicBezTo>
                  <a:pt x="13365" y="21319"/>
                  <a:pt x="13365" y="21460"/>
                  <a:pt x="13500" y="21600"/>
                </a:cubicBezTo>
                <a:cubicBezTo>
                  <a:pt x="13635" y="21600"/>
                  <a:pt x="13635" y="21600"/>
                  <a:pt x="13770" y="21600"/>
                </a:cubicBezTo>
                <a:cubicBezTo>
                  <a:pt x="13770" y="21600"/>
                  <a:pt x="13905" y="21600"/>
                  <a:pt x="13905" y="21600"/>
                </a:cubicBezTo>
                <a:cubicBezTo>
                  <a:pt x="16875" y="19777"/>
                  <a:pt x="16875" y="19777"/>
                  <a:pt x="16875" y="19777"/>
                </a:cubicBezTo>
                <a:cubicBezTo>
                  <a:pt x="17280" y="19777"/>
                  <a:pt x="17280" y="19777"/>
                  <a:pt x="17280" y="19777"/>
                </a:cubicBezTo>
                <a:cubicBezTo>
                  <a:pt x="17280" y="21319"/>
                  <a:pt x="17280" y="21319"/>
                  <a:pt x="17280" y="21319"/>
                </a:cubicBezTo>
                <a:cubicBezTo>
                  <a:pt x="20925" y="21319"/>
                  <a:pt x="20925" y="21319"/>
                  <a:pt x="20925" y="21319"/>
                </a:cubicBezTo>
                <a:cubicBezTo>
                  <a:pt x="20925" y="19777"/>
                  <a:pt x="20925" y="19777"/>
                  <a:pt x="20925" y="19777"/>
                </a:cubicBezTo>
                <a:cubicBezTo>
                  <a:pt x="20925" y="19777"/>
                  <a:pt x="20925" y="19777"/>
                  <a:pt x="20925" y="19777"/>
                </a:cubicBezTo>
                <a:cubicBezTo>
                  <a:pt x="21330" y="19777"/>
                  <a:pt x="21600" y="19496"/>
                  <a:pt x="21600" y="19075"/>
                </a:cubicBezTo>
                <a:cubicBezTo>
                  <a:pt x="21600" y="2665"/>
                  <a:pt x="21600" y="2665"/>
                  <a:pt x="21600" y="2665"/>
                </a:cubicBezTo>
                <a:cubicBezTo>
                  <a:pt x="21600" y="2244"/>
                  <a:pt x="21330" y="1823"/>
                  <a:pt x="20925" y="1823"/>
                </a:cubicBezTo>
                <a:close/>
                <a:moveTo>
                  <a:pt x="3645" y="20618"/>
                </a:moveTo>
                <a:cubicBezTo>
                  <a:pt x="1485" y="20618"/>
                  <a:pt x="1485" y="20618"/>
                  <a:pt x="1485" y="20618"/>
                </a:cubicBezTo>
                <a:cubicBezTo>
                  <a:pt x="1485" y="19777"/>
                  <a:pt x="1485" y="19777"/>
                  <a:pt x="1485" y="19777"/>
                </a:cubicBezTo>
                <a:cubicBezTo>
                  <a:pt x="3645" y="19777"/>
                  <a:pt x="3645" y="19777"/>
                  <a:pt x="3645" y="19777"/>
                </a:cubicBezTo>
                <a:lnTo>
                  <a:pt x="3645" y="20618"/>
                </a:lnTo>
                <a:close/>
                <a:moveTo>
                  <a:pt x="4320" y="19075"/>
                </a:moveTo>
                <a:cubicBezTo>
                  <a:pt x="4320" y="19075"/>
                  <a:pt x="4320" y="19075"/>
                  <a:pt x="4320" y="19075"/>
                </a:cubicBezTo>
                <a:cubicBezTo>
                  <a:pt x="675" y="19075"/>
                  <a:pt x="675" y="19075"/>
                  <a:pt x="675" y="19075"/>
                </a:cubicBezTo>
                <a:cubicBezTo>
                  <a:pt x="675" y="19075"/>
                  <a:pt x="675" y="19075"/>
                  <a:pt x="675" y="19075"/>
                </a:cubicBezTo>
                <a:cubicBezTo>
                  <a:pt x="675" y="2665"/>
                  <a:pt x="675" y="2665"/>
                  <a:pt x="675" y="2665"/>
                </a:cubicBezTo>
                <a:cubicBezTo>
                  <a:pt x="10395" y="2665"/>
                  <a:pt x="10395" y="2665"/>
                  <a:pt x="10395" y="2665"/>
                </a:cubicBezTo>
                <a:cubicBezTo>
                  <a:pt x="10395" y="3366"/>
                  <a:pt x="10395" y="3366"/>
                  <a:pt x="10395" y="3366"/>
                </a:cubicBezTo>
                <a:cubicBezTo>
                  <a:pt x="2295" y="3366"/>
                  <a:pt x="2295" y="3366"/>
                  <a:pt x="2295" y="3366"/>
                </a:cubicBezTo>
                <a:cubicBezTo>
                  <a:pt x="1755" y="3366"/>
                  <a:pt x="1485" y="3787"/>
                  <a:pt x="1485" y="4208"/>
                </a:cubicBezTo>
                <a:cubicBezTo>
                  <a:pt x="1485" y="17392"/>
                  <a:pt x="1485" y="17392"/>
                  <a:pt x="1485" y="17392"/>
                </a:cubicBezTo>
                <a:cubicBezTo>
                  <a:pt x="1485" y="17953"/>
                  <a:pt x="1755" y="18374"/>
                  <a:pt x="2295" y="18374"/>
                </a:cubicBezTo>
                <a:cubicBezTo>
                  <a:pt x="4995" y="18374"/>
                  <a:pt x="4995" y="18374"/>
                  <a:pt x="4995" y="18374"/>
                </a:cubicBezTo>
                <a:cubicBezTo>
                  <a:pt x="7965" y="18374"/>
                  <a:pt x="7965" y="18374"/>
                  <a:pt x="7965" y="18374"/>
                </a:cubicBezTo>
                <a:cubicBezTo>
                  <a:pt x="10395" y="18374"/>
                  <a:pt x="10395" y="18374"/>
                  <a:pt x="10395" y="18374"/>
                </a:cubicBezTo>
                <a:cubicBezTo>
                  <a:pt x="10395" y="19075"/>
                  <a:pt x="10395" y="19075"/>
                  <a:pt x="10395" y="19075"/>
                </a:cubicBezTo>
                <a:lnTo>
                  <a:pt x="4320" y="19075"/>
                </a:lnTo>
                <a:close/>
                <a:moveTo>
                  <a:pt x="7965" y="17532"/>
                </a:moveTo>
                <a:cubicBezTo>
                  <a:pt x="7965" y="17252"/>
                  <a:pt x="7965" y="17252"/>
                  <a:pt x="7965" y="17252"/>
                </a:cubicBezTo>
                <a:cubicBezTo>
                  <a:pt x="9315" y="17252"/>
                  <a:pt x="9315" y="17252"/>
                  <a:pt x="9315" y="17252"/>
                </a:cubicBezTo>
                <a:cubicBezTo>
                  <a:pt x="9315" y="17532"/>
                  <a:pt x="9315" y="17532"/>
                  <a:pt x="9315" y="17532"/>
                </a:cubicBezTo>
                <a:lnTo>
                  <a:pt x="7965" y="17532"/>
                </a:lnTo>
                <a:close/>
                <a:moveTo>
                  <a:pt x="4995" y="13886"/>
                </a:moveTo>
                <a:cubicBezTo>
                  <a:pt x="4995" y="14166"/>
                  <a:pt x="4995" y="14166"/>
                  <a:pt x="4995" y="14166"/>
                </a:cubicBezTo>
                <a:cubicBezTo>
                  <a:pt x="3645" y="14166"/>
                  <a:pt x="3645" y="14166"/>
                  <a:pt x="3645" y="14166"/>
                </a:cubicBezTo>
                <a:cubicBezTo>
                  <a:pt x="3645" y="13886"/>
                  <a:pt x="3645" y="13886"/>
                  <a:pt x="3645" y="13886"/>
                </a:cubicBezTo>
                <a:lnTo>
                  <a:pt x="4995" y="13886"/>
                </a:lnTo>
                <a:close/>
                <a:moveTo>
                  <a:pt x="4995" y="15288"/>
                </a:moveTo>
                <a:cubicBezTo>
                  <a:pt x="3645" y="15288"/>
                  <a:pt x="3645" y="15288"/>
                  <a:pt x="3645" y="15288"/>
                </a:cubicBezTo>
                <a:cubicBezTo>
                  <a:pt x="3645" y="15008"/>
                  <a:pt x="3645" y="15008"/>
                  <a:pt x="3645" y="15008"/>
                </a:cubicBezTo>
                <a:cubicBezTo>
                  <a:pt x="4995" y="15008"/>
                  <a:pt x="4995" y="15008"/>
                  <a:pt x="4995" y="15008"/>
                </a:cubicBezTo>
                <a:lnTo>
                  <a:pt x="4995" y="15288"/>
                </a:lnTo>
                <a:close/>
                <a:moveTo>
                  <a:pt x="3645" y="16130"/>
                </a:moveTo>
                <a:cubicBezTo>
                  <a:pt x="4995" y="16130"/>
                  <a:pt x="4995" y="16130"/>
                  <a:pt x="4995" y="16130"/>
                </a:cubicBezTo>
                <a:cubicBezTo>
                  <a:pt x="4995" y="16410"/>
                  <a:pt x="4995" y="16410"/>
                  <a:pt x="4995" y="16410"/>
                </a:cubicBezTo>
                <a:cubicBezTo>
                  <a:pt x="3645" y="16410"/>
                  <a:pt x="3645" y="16410"/>
                  <a:pt x="3645" y="16410"/>
                </a:cubicBezTo>
                <a:lnTo>
                  <a:pt x="3645" y="16130"/>
                </a:lnTo>
                <a:close/>
                <a:moveTo>
                  <a:pt x="3645" y="17252"/>
                </a:moveTo>
                <a:cubicBezTo>
                  <a:pt x="4995" y="17252"/>
                  <a:pt x="4995" y="17252"/>
                  <a:pt x="4995" y="17252"/>
                </a:cubicBezTo>
                <a:cubicBezTo>
                  <a:pt x="4995" y="17532"/>
                  <a:pt x="4995" y="17532"/>
                  <a:pt x="4995" y="17532"/>
                </a:cubicBezTo>
                <a:cubicBezTo>
                  <a:pt x="3645" y="17532"/>
                  <a:pt x="3645" y="17532"/>
                  <a:pt x="3645" y="17532"/>
                </a:cubicBezTo>
                <a:lnTo>
                  <a:pt x="3645" y="17252"/>
                </a:lnTo>
                <a:close/>
                <a:moveTo>
                  <a:pt x="5805" y="13886"/>
                </a:moveTo>
                <a:cubicBezTo>
                  <a:pt x="7155" y="13886"/>
                  <a:pt x="7155" y="13886"/>
                  <a:pt x="7155" y="13886"/>
                </a:cubicBezTo>
                <a:cubicBezTo>
                  <a:pt x="7155" y="17532"/>
                  <a:pt x="7155" y="17532"/>
                  <a:pt x="7155" y="17532"/>
                </a:cubicBezTo>
                <a:cubicBezTo>
                  <a:pt x="5805" y="17532"/>
                  <a:pt x="5805" y="17532"/>
                  <a:pt x="5805" y="17532"/>
                </a:cubicBezTo>
                <a:lnTo>
                  <a:pt x="5805" y="13886"/>
                </a:lnTo>
                <a:close/>
                <a:moveTo>
                  <a:pt x="9315" y="15288"/>
                </a:moveTo>
                <a:cubicBezTo>
                  <a:pt x="7965" y="15288"/>
                  <a:pt x="7965" y="15288"/>
                  <a:pt x="7965" y="15288"/>
                </a:cubicBezTo>
                <a:cubicBezTo>
                  <a:pt x="7965" y="15008"/>
                  <a:pt x="7965" y="15008"/>
                  <a:pt x="7965" y="15008"/>
                </a:cubicBezTo>
                <a:cubicBezTo>
                  <a:pt x="9315" y="15008"/>
                  <a:pt x="9315" y="15008"/>
                  <a:pt x="9315" y="15008"/>
                </a:cubicBezTo>
                <a:lnTo>
                  <a:pt x="9315" y="15288"/>
                </a:lnTo>
                <a:close/>
                <a:moveTo>
                  <a:pt x="7965" y="16130"/>
                </a:moveTo>
                <a:cubicBezTo>
                  <a:pt x="9315" y="16130"/>
                  <a:pt x="9315" y="16130"/>
                  <a:pt x="9315" y="16130"/>
                </a:cubicBezTo>
                <a:cubicBezTo>
                  <a:pt x="9315" y="16410"/>
                  <a:pt x="9315" y="16410"/>
                  <a:pt x="9315" y="16410"/>
                </a:cubicBezTo>
                <a:cubicBezTo>
                  <a:pt x="7965" y="16410"/>
                  <a:pt x="7965" y="16410"/>
                  <a:pt x="7965" y="16410"/>
                </a:cubicBezTo>
                <a:lnTo>
                  <a:pt x="7965" y="16130"/>
                </a:lnTo>
                <a:close/>
                <a:moveTo>
                  <a:pt x="9315" y="14166"/>
                </a:moveTo>
                <a:cubicBezTo>
                  <a:pt x="7965" y="14166"/>
                  <a:pt x="7965" y="14166"/>
                  <a:pt x="7965" y="14166"/>
                </a:cubicBezTo>
                <a:cubicBezTo>
                  <a:pt x="7965" y="13886"/>
                  <a:pt x="7965" y="13886"/>
                  <a:pt x="7965" y="13886"/>
                </a:cubicBezTo>
                <a:cubicBezTo>
                  <a:pt x="9315" y="13886"/>
                  <a:pt x="9315" y="13886"/>
                  <a:pt x="9315" y="13886"/>
                </a:cubicBezTo>
                <a:lnTo>
                  <a:pt x="9315" y="14166"/>
                </a:lnTo>
                <a:close/>
                <a:moveTo>
                  <a:pt x="10125" y="13465"/>
                </a:moveTo>
                <a:cubicBezTo>
                  <a:pt x="10125" y="13325"/>
                  <a:pt x="9855" y="13044"/>
                  <a:pt x="9720" y="13044"/>
                </a:cubicBezTo>
                <a:cubicBezTo>
                  <a:pt x="7965" y="13044"/>
                  <a:pt x="7965" y="13044"/>
                  <a:pt x="7965" y="13044"/>
                </a:cubicBezTo>
                <a:cubicBezTo>
                  <a:pt x="7560" y="13044"/>
                  <a:pt x="7560" y="13044"/>
                  <a:pt x="7560" y="13044"/>
                </a:cubicBezTo>
                <a:cubicBezTo>
                  <a:pt x="5400" y="13044"/>
                  <a:pt x="5400" y="13044"/>
                  <a:pt x="5400" y="13044"/>
                </a:cubicBezTo>
                <a:cubicBezTo>
                  <a:pt x="4995" y="13044"/>
                  <a:pt x="4995" y="13044"/>
                  <a:pt x="4995" y="13044"/>
                </a:cubicBezTo>
                <a:cubicBezTo>
                  <a:pt x="3240" y="13044"/>
                  <a:pt x="3240" y="13044"/>
                  <a:pt x="3240" y="13044"/>
                </a:cubicBezTo>
                <a:cubicBezTo>
                  <a:pt x="3105" y="13044"/>
                  <a:pt x="2835" y="13325"/>
                  <a:pt x="2835" y="13465"/>
                </a:cubicBezTo>
                <a:cubicBezTo>
                  <a:pt x="2835" y="17532"/>
                  <a:pt x="2835" y="17532"/>
                  <a:pt x="2835" y="17532"/>
                </a:cubicBezTo>
                <a:cubicBezTo>
                  <a:pt x="2295" y="17532"/>
                  <a:pt x="2295" y="17532"/>
                  <a:pt x="2295" y="17532"/>
                </a:cubicBezTo>
                <a:cubicBezTo>
                  <a:pt x="2160" y="17532"/>
                  <a:pt x="2160" y="17532"/>
                  <a:pt x="2160" y="17392"/>
                </a:cubicBezTo>
                <a:cubicBezTo>
                  <a:pt x="2160" y="11221"/>
                  <a:pt x="2160" y="11221"/>
                  <a:pt x="2160" y="11221"/>
                </a:cubicBezTo>
                <a:cubicBezTo>
                  <a:pt x="4995" y="11221"/>
                  <a:pt x="4995" y="11221"/>
                  <a:pt x="4995" y="11221"/>
                </a:cubicBezTo>
                <a:cubicBezTo>
                  <a:pt x="7965" y="11221"/>
                  <a:pt x="7965" y="11221"/>
                  <a:pt x="7965" y="11221"/>
                </a:cubicBezTo>
                <a:cubicBezTo>
                  <a:pt x="10395" y="11221"/>
                  <a:pt x="10395" y="11221"/>
                  <a:pt x="10395" y="11221"/>
                </a:cubicBezTo>
                <a:cubicBezTo>
                  <a:pt x="10395" y="17532"/>
                  <a:pt x="10395" y="17532"/>
                  <a:pt x="10395" y="17532"/>
                </a:cubicBezTo>
                <a:cubicBezTo>
                  <a:pt x="10125" y="17532"/>
                  <a:pt x="10125" y="17532"/>
                  <a:pt x="10125" y="17532"/>
                </a:cubicBezTo>
                <a:lnTo>
                  <a:pt x="10125" y="13465"/>
                </a:lnTo>
                <a:close/>
                <a:moveTo>
                  <a:pt x="10395" y="10519"/>
                </a:moveTo>
                <a:cubicBezTo>
                  <a:pt x="10125" y="10519"/>
                  <a:pt x="10125" y="10519"/>
                  <a:pt x="10125" y="10519"/>
                </a:cubicBezTo>
                <a:cubicBezTo>
                  <a:pt x="10125" y="6312"/>
                  <a:pt x="10125" y="6312"/>
                  <a:pt x="10125" y="6312"/>
                </a:cubicBezTo>
                <a:cubicBezTo>
                  <a:pt x="10125" y="6171"/>
                  <a:pt x="9855" y="6031"/>
                  <a:pt x="9720" y="6031"/>
                </a:cubicBezTo>
                <a:cubicBezTo>
                  <a:pt x="7965" y="6031"/>
                  <a:pt x="7965" y="6031"/>
                  <a:pt x="7965" y="6031"/>
                </a:cubicBezTo>
                <a:cubicBezTo>
                  <a:pt x="7560" y="6031"/>
                  <a:pt x="7560" y="6031"/>
                  <a:pt x="7560" y="6031"/>
                </a:cubicBezTo>
                <a:cubicBezTo>
                  <a:pt x="5400" y="6031"/>
                  <a:pt x="5400" y="6031"/>
                  <a:pt x="5400" y="6031"/>
                </a:cubicBezTo>
                <a:cubicBezTo>
                  <a:pt x="4995" y="6031"/>
                  <a:pt x="4995" y="6031"/>
                  <a:pt x="4995" y="6031"/>
                </a:cubicBezTo>
                <a:cubicBezTo>
                  <a:pt x="3240" y="6031"/>
                  <a:pt x="3240" y="6031"/>
                  <a:pt x="3240" y="6031"/>
                </a:cubicBezTo>
                <a:cubicBezTo>
                  <a:pt x="3105" y="6031"/>
                  <a:pt x="2835" y="6171"/>
                  <a:pt x="2835" y="6312"/>
                </a:cubicBezTo>
                <a:cubicBezTo>
                  <a:pt x="2835" y="10519"/>
                  <a:pt x="2835" y="10519"/>
                  <a:pt x="2835" y="10519"/>
                </a:cubicBezTo>
                <a:cubicBezTo>
                  <a:pt x="2160" y="10519"/>
                  <a:pt x="2160" y="10519"/>
                  <a:pt x="2160" y="10519"/>
                </a:cubicBezTo>
                <a:cubicBezTo>
                  <a:pt x="2160" y="4208"/>
                  <a:pt x="2160" y="4208"/>
                  <a:pt x="2160" y="4208"/>
                </a:cubicBezTo>
                <a:cubicBezTo>
                  <a:pt x="2160" y="4208"/>
                  <a:pt x="2160" y="4068"/>
                  <a:pt x="2295" y="4068"/>
                </a:cubicBezTo>
                <a:cubicBezTo>
                  <a:pt x="10395" y="4068"/>
                  <a:pt x="10395" y="4068"/>
                  <a:pt x="10395" y="4068"/>
                </a:cubicBezTo>
                <a:lnTo>
                  <a:pt x="10395" y="10519"/>
                </a:lnTo>
                <a:close/>
                <a:moveTo>
                  <a:pt x="7965" y="10519"/>
                </a:moveTo>
                <a:cubicBezTo>
                  <a:pt x="7965" y="10099"/>
                  <a:pt x="7965" y="10099"/>
                  <a:pt x="7965" y="10099"/>
                </a:cubicBezTo>
                <a:cubicBezTo>
                  <a:pt x="9315" y="10099"/>
                  <a:pt x="9315" y="10099"/>
                  <a:pt x="9315" y="10099"/>
                </a:cubicBezTo>
                <a:cubicBezTo>
                  <a:pt x="9315" y="10519"/>
                  <a:pt x="9315" y="10519"/>
                  <a:pt x="9315" y="10519"/>
                </a:cubicBezTo>
                <a:lnTo>
                  <a:pt x="7965" y="10519"/>
                </a:lnTo>
                <a:close/>
                <a:moveTo>
                  <a:pt x="4995" y="6732"/>
                </a:moveTo>
                <a:cubicBezTo>
                  <a:pt x="4995" y="7153"/>
                  <a:pt x="4995" y="7153"/>
                  <a:pt x="4995" y="7153"/>
                </a:cubicBezTo>
                <a:cubicBezTo>
                  <a:pt x="3645" y="7153"/>
                  <a:pt x="3645" y="7153"/>
                  <a:pt x="3645" y="7153"/>
                </a:cubicBezTo>
                <a:cubicBezTo>
                  <a:pt x="3645" y="6732"/>
                  <a:pt x="3645" y="6732"/>
                  <a:pt x="3645" y="6732"/>
                </a:cubicBezTo>
                <a:lnTo>
                  <a:pt x="4995" y="6732"/>
                </a:lnTo>
                <a:close/>
                <a:moveTo>
                  <a:pt x="4995" y="8275"/>
                </a:moveTo>
                <a:cubicBezTo>
                  <a:pt x="3645" y="8275"/>
                  <a:pt x="3645" y="8275"/>
                  <a:pt x="3645" y="8275"/>
                </a:cubicBezTo>
                <a:cubicBezTo>
                  <a:pt x="3645" y="7855"/>
                  <a:pt x="3645" y="7855"/>
                  <a:pt x="3645" y="7855"/>
                </a:cubicBezTo>
                <a:cubicBezTo>
                  <a:pt x="4995" y="7855"/>
                  <a:pt x="4995" y="7855"/>
                  <a:pt x="4995" y="7855"/>
                </a:cubicBezTo>
                <a:lnTo>
                  <a:pt x="4995" y="8275"/>
                </a:lnTo>
                <a:close/>
                <a:moveTo>
                  <a:pt x="3645" y="8977"/>
                </a:moveTo>
                <a:cubicBezTo>
                  <a:pt x="4995" y="8977"/>
                  <a:pt x="4995" y="8977"/>
                  <a:pt x="4995" y="8977"/>
                </a:cubicBezTo>
                <a:cubicBezTo>
                  <a:pt x="4995" y="9397"/>
                  <a:pt x="4995" y="9397"/>
                  <a:pt x="4995" y="9397"/>
                </a:cubicBezTo>
                <a:cubicBezTo>
                  <a:pt x="3645" y="9397"/>
                  <a:pt x="3645" y="9397"/>
                  <a:pt x="3645" y="9397"/>
                </a:cubicBezTo>
                <a:lnTo>
                  <a:pt x="3645" y="8977"/>
                </a:lnTo>
                <a:close/>
                <a:moveTo>
                  <a:pt x="3645" y="10099"/>
                </a:moveTo>
                <a:cubicBezTo>
                  <a:pt x="4995" y="10099"/>
                  <a:pt x="4995" y="10099"/>
                  <a:pt x="4995" y="10099"/>
                </a:cubicBezTo>
                <a:cubicBezTo>
                  <a:pt x="4995" y="10519"/>
                  <a:pt x="4995" y="10519"/>
                  <a:pt x="4995" y="10519"/>
                </a:cubicBezTo>
                <a:cubicBezTo>
                  <a:pt x="3645" y="10519"/>
                  <a:pt x="3645" y="10519"/>
                  <a:pt x="3645" y="10519"/>
                </a:cubicBezTo>
                <a:lnTo>
                  <a:pt x="3645" y="10099"/>
                </a:lnTo>
                <a:close/>
                <a:moveTo>
                  <a:pt x="5805" y="6732"/>
                </a:moveTo>
                <a:cubicBezTo>
                  <a:pt x="7155" y="6732"/>
                  <a:pt x="7155" y="6732"/>
                  <a:pt x="7155" y="6732"/>
                </a:cubicBezTo>
                <a:cubicBezTo>
                  <a:pt x="7155" y="10519"/>
                  <a:pt x="7155" y="10519"/>
                  <a:pt x="7155" y="10519"/>
                </a:cubicBezTo>
                <a:cubicBezTo>
                  <a:pt x="5805" y="10519"/>
                  <a:pt x="5805" y="10519"/>
                  <a:pt x="5805" y="10519"/>
                </a:cubicBezTo>
                <a:lnTo>
                  <a:pt x="5805" y="6732"/>
                </a:lnTo>
                <a:close/>
                <a:moveTo>
                  <a:pt x="9315" y="8275"/>
                </a:moveTo>
                <a:cubicBezTo>
                  <a:pt x="7965" y="8275"/>
                  <a:pt x="7965" y="8275"/>
                  <a:pt x="7965" y="8275"/>
                </a:cubicBezTo>
                <a:cubicBezTo>
                  <a:pt x="7965" y="7855"/>
                  <a:pt x="7965" y="7855"/>
                  <a:pt x="7965" y="7855"/>
                </a:cubicBezTo>
                <a:cubicBezTo>
                  <a:pt x="9315" y="7855"/>
                  <a:pt x="9315" y="7855"/>
                  <a:pt x="9315" y="7855"/>
                </a:cubicBezTo>
                <a:lnTo>
                  <a:pt x="9315" y="8275"/>
                </a:lnTo>
                <a:close/>
                <a:moveTo>
                  <a:pt x="7965" y="8977"/>
                </a:moveTo>
                <a:cubicBezTo>
                  <a:pt x="9315" y="8977"/>
                  <a:pt x="9315" y="8977"/>
                  <a:pt x="9315" y="8977"/>
                </a:cubicBezTo>
                <a:cubicBezTo>
                  <a:pt x="9315" y="9397"/>
                  <a:pt x="9315" y="9397"/>
                  <a:pt x="9315" y="9397"/>
                </a:cubicBezTo>
                <a:cubicBezTo>
                  <a:pt x="7965" y="9397"/>
                  <a:pt x="7965" y="9397"/>
                  <a:pt x="7965" y="9397"/>
                </a:cubicBezTo>
                <a:lnTo>
                  <a:pt x="7965" y="8977"/>
                </a:lnTo>
                <a:close/>
                <a:moveTo>
                  <a:pt x="9315" y="7153"/>
                </a:moveTo>
                <a:cubicBezTo>
                  <a:pt x="7965" y="7153"/>
                  <a:pt x="7965" y="7153"/>
                  <a:pt x="7965" y="7153"/>
                </a:cubicBezTo>
                <a:cubicBezTo>
                  <a:pt x="7965" y="6732"/>
                  <a:pt x="7965" y="6732"/>
                  <a:pt x="7965" y="6732"/>
                </a:cubicBezTo>
                <a:cubicBezTo>
                  <a:pt x="9315" y="6732"/>
                  <a:pt x="9315" y="6732"/>
                  <a:pt x="9315" y="6732"/>
                </a:cubicBezTo>
                <a:lnTo>
                  <a:pt x="9315" y="7153"/>
                </a:lnTo>
                <a:close/>
                <a:moveTo>
                  <a:pt x="11205" y="20197"/>
                </a:moveTo>
                <a:cubicBezTo>
                  <a:pt x="11205" y="19777"/>
                  <a:pt x="11205" y="19777"/>
                  <a:pt x="11205" y="19777"/>
                </a:cubicBezTo>
                <a:cubicBezTo>
                  <a:pt x="11205" y="18374"/>
                  <a:pt x="11205" y="18374"/>
                  <a:pt x="11205" y="18374"/>
                </a:cubicBezTo>
                <a:cubicBezTo>
                  <a:pt x="11205" y="3366"/>
                  <a:pt x="11205" y="3366"/>
                  <a:pt x="11205" y="3366"/>
                </a:cubicBezTo>
                <a:cubicBezTo>
                  <a:pt x="11205" y="1823"/>
                  <a:pt x="11205" y="1823"/>
                  <a:pt x="11205" y="1823"/>
                </a:cubicBezTo>
                <a:cubicBezTo>
                  <a:pt x="11205" y="1543"/>
                  <a:pt x="11205" y="1543"/>
                  <a:pt x="11205" y="1543"/>
                </a:cubicBezTo>
                <a:cubicBezTo>
                  <a:pt x="13365" y="1543"/>
                  <a:pt x="13365" y="1543"/>
                  <a:pt x="13365" y="1543"/>
                </a:cubicBezTo>
                <a:cubicBezTo>
                  <a:pt x="13365" y="20197"/>
                  <a:pt x="13365" y="20197"/>
                  <a:pt x="13365" y="20197"/>
                </a:cubicBezTo>
                <a:lnTo>
                  <a:pt x="11205" y="20197"/>
                </a:lnTo>
                <a:close/>
                <a:moveTo>
                  <a:pt x="14040" y="982"/>
                </a:moveTo>
                <a:cubicBezTo>
                  <a:pt x="15525" y="1823"/>
                  <a:pt x="15525" y="1823"/>
                  <a:pt x="15525" y="1823"/>
                </a:cubicBezTo>
                <a:cubicBezTo>
                  <a:pt x="15525" y="1823"/>
                  <a:pt x="15525" y="1823"/>
                  <a:pt x="15525" y="1823"/>
                </a:cubicBezTo>
                <a:cubicBezTo>
                  <a:pt x="19035" y="3927"/>
                  <a:pt x="19035" y="3927"/>
                  <a:pt x="19035" y="3927"/>
                </a:cubicBezTo>
                <a:cubicBezTo>
                  <a:pt x="19035" y="5190"/>
                  <a:pt x="19035" y="5190"/>
                  <a:pt x="19035" y="5190"/>
                </a:cubicBezTo>
                <a:cubicBezTo>
                  <a:pt x="18900" y="5190"/>
                  <a:pt x="18765" y="5470"/>
                  <a:pt x="18765" y="5610"/>
                </a:cubicBezTo>
                <a:cubicBezTo>
                  <a:pt x="18765" y="5751"/>
                  <a:pt x="18900" y="6031"/>
                  <a:pt x="19035" y="6031"/>
                </a:cubicBezTo>
                <a:cubicBezTo>
                  <a:pt x="19035" y="6312"/>
                  <a:pt x="19035" y="6312"/>
                  <a:pt x="19035" y="6312"/>
                </a:cubicBezTo>
                <a:cubicBezTo>
                  <a:pt x="18900" y="6312"/>
                  <a:pt x="18765" y="6592"/>
                  <a:pt x="18765" y="6732"/>
                </a:cubicBezTo>
                <a:cubicBezTo>
                  <a:pt x="18765" y="6873"/>
                  <a:pt x="18900" y="7153"/>
                  <a:pt x="19035" y="7153"/>
                </a:cubicBezTo>
                <a:cubicBezTo>
                  <a:pt x="19035" y="14587"/>
                  <a:pt x="19035" y="14587"/>
                  <a:pt x="19035" y="14587"/>
                </a:cubicBezTo>
                <a:cubicBezTo>
                  <a:pt x="18900" y="14587"/>
                  <a:pt x="18765" y="14727"/>
                  <a:pt x="18765" y="15008"/>
                </a:cubicBezTo>
                <a:cubicBezTo>
                  <a:pt x="18765" y="15148"/>
                  <a:pt x="18900" y="15288"/>
                  <a:pt x="19035" y="15288"/>
                </a:cubicBezTo>
                <a:cubicBezTo>
                  <a:pt x="19035" y="15709"/>
                  <a:pt x="19035" y="15709"/>
                  <a:pt x="19035" y="15709"/>
                </a:cubicBezTo>
                <a:cubicBezTo>
                  <a:pt x="18900" y="15709"/>
                  <a:pt x="18765" y="15849"/>
                  <a:pt x="18765" y="16130"/>
                </a:cubicBezTo>
                <a:cubicBezTo>
                  <a:pt x="18765" y="16270"/>
                  <a:pt x="18900" y="16410"/>
                  <a:pt x="19035" y="16410"/>
                </a:cubicBezTo>
                <a:cubicBezTo>
                  <a:pt x="19035" y="17673"/>
                  <a:pt x="19035" y="17673"/>
                  <a:pt x="19035" y="17673"/>
                </a:cubicBezTo>
                <a:cubicBezTo>
                  <a:pt x="14040" y="20618"/>
                  <a:pt x="14040" y="20618"/>
                  <a:pt x="14040" y="20618"/>
                </a:cubicBezTo>
                <a:lnTo>
                  <a:pt x="14040" y="982"/>
                </a:lnTo>
                <a:close/>
                <a:moveTo>
                  <a:pt x="20115" y="20618"/>
                </a:moveTo>
                <a:cubicBezTo>
                  <a:pt x="17955" y="20618"/>
                  <a:pt x="17955" y="20618"/>
                  <a:pt x="17955" y="20618"/>
                </a:cubicBezTo>
                <a:cubicBezTo>
                  <a:pt x="17955" y="19777"/>
                  <a:pt x="17955" y="19777"/>
                  <a:pt x="17955" y="19777"/>
                </a:cubicBezTo>
                <a:cubicBezTo>
                  <a:pt x="20115" y="19777"/>
                  <a:pt x="20115" y="19777"/>
                  <a:pt x="20115" y="19777"/>
                </a:cubicBezTo>
                <a:lnTo>
                  <a:pt x="20115" y="20618"/>
                </a:lnTo>
                <a:close/>
                <a:moveTo>
                  <a:pt x="20925" y="19075"/>
                </a:moveTo>
                <a:cubicBezTo>
                  <a:pt x="18225" y="19075"/>
                  <a:pt x="18225" y="19075"/>
                  <a:pt x="18225" y="19075"/>
                </a:cubicBezTo>
                <a:cubicBezTo>
                  <a:pt x="19845" y="18234"/>
                  <a:pt x="19845" y="18234"/>
                  <a:pt x="19845" y="18234"/>
                </a:cubicBezTo>
                <a:cubicBezTo>
                  <a:pt x="19845" y="18094"/>
                  <a:pt x="19845" y="18094"/>
                  <a:pt x="19845" y="18094"/>
                </a:cubicBezTo>
                <a:cubicBezTo>
                  <a:pt x="19845" y="16410"/>
                  <a:pt x="19845" y="16410"/>
                  <a:pt x="19845" y="16410"/>
                </a:cubicBezTo>
                <a:cubicBezTo>
                  <a:pt x="20115" y="16410"/>
                  <a:pt x="20115" y="16410"/>
                  <a:pt x="20115" y="16410"/>
                </a:cubicBezTo>
                <a:cubicBezTo>
                  <a:pt x="20385" y="16410"/>
                  <a:pt x="20520" y="16270"/>
                  <a:pt x="20520" y="16130"/>
                </a:cubicBezTo>
                <a:cubicBezTo>
                  <a:pt x="20520" y="15849"/>
                  <a:pt x="20385" y="15709"/>
                  <a:pt x="20115" y="15709"/>
                </a:cubicBezTo>
                <a:cubicBezTo>
                  <a:pt x="19845" y="15709"/>
                  <a:pt x="19845" y="15709"/>
                  <a:pt x="19845" y="15709"/>
                </a:cubicBezTo>
                <a:cubicBezTo>
                  <a:pt x="19845" y="15288"/>
                  <a:pt x="19845" y="15288"/>
                  <a:pt x="19845" y="15288"/>
                </a:cubicBezTo>
                <a:cubicBezTo>
                  <a:pt x="20115" y="15288"/>
                  <a:pt x="20115" y="15288"/>
                  <a:pt x="20115" y="15288"/>
                </a:cubicBezTo>
                <a:cubicBezTo>
                  <a:pt x="20385" y="15288"/>
                  <a:pt x="20520" y="15148"/>
                  <a:pt x="20520" y="15008"/>
                </a:cubicBezTo>
                <a:cubicBezTo>
                  <a:pt x="20520" y="14727"/>
                  <a:pt x="20385" y="14587"/>
                  <a:pt x="20115" y="14587"/>
                </a:cubicBezTo>
                <a:cubicBezTo>
                  <a:pt x="19845" y="14587"/>
                  <a:pt x="19845" y="14587"/>
                  <a:pt x="19845" y="14587"/>
                </a:cubicBezTo>
                <a:cubicBezTo>
                  <a:pt x="19845" y="7153"/>
                  <a:pt x="19845" y="7153"/>
                  <a:pt x="19845" y="7153"/>
                </a:cubicBezTo>
                <a:cubicBezTo>
                  <a:pt x="20115" y="7153"/>
                  <a:pt x="20115" y="7153"/>
                  <a:pt x="20115" y="7153"/>
                </a:cubicBezTo>
                <a:cubicBezTo>
                  <a:pt x="20385" y="7153"/>
                  <a:pt x="20520" y="6873"/>
                  <a:pt x="20520" y="6732"/>
                </a:cubicBezTo>
                <a:cubicBezTo>
                  <a:pt x="20520" y="6592"/>
                  <a:pt x="20385" y="6312"/>
                  <a:pt x="20115" y="6312"/>
                </a:cubicBezTo>
                <a:cubicBezTo>
                  <a:pt x="19845" y="6312"/>
                  <a:pt x="19845" y="6312"/>
                  <a:pt x="19845" y="6312"/>
                </a:cubicBezTo>
                <a:cubicBezTo>
                  <a:pt x="19845" y="6031"/>
                  <a:pt x="19845" y="6031"/>
                  <a:pt x="19845" y="6031"/>
                </a:cubicBezTo>
                <a:cubicBezTo>
                  <a:pt x="20115" y="6031"/>
                  <a:pt x="20115" y="6031"/>
                  <a:pt x="20115" y="6031"/>
                </a:cubicBezTo>
                <a:cubicBezTo>
                  <a:pt x="20385" y="6031"/>
                  <a:pt x="20520" y="5751"/>
                  <a:pt x="20520" y="5610"/>
                </a:cubicBezTo>
                <a:cubicBezTo>
                  <a:pt x="20520" y="5470"/>
                  <a:pt x="20385" y="5190"/>
                  <a:pt x="20115" y="5190"/>
                </a:cubicBezTo>
                <a:cubicBezTo>
                  <a:pt x="19845" y="5190"/>
                  <a:pt x="19845" y="5190"/>
                  <a:pt x="19845" y="5190"/>
                </a:cubicBezTo>
                <a:cubicBezTo>
                  <a:pt x="19845" y="3506"/>
                  <a:pt x="19845" y="3506"/>
                  <a:pt x="19845" y="3506"/>
                </a:cubicBezTo>
                <a:cubicBezTo>
                  <a:pt x="19845" y="3506"/>
                  <a:pt x="19845" y="3506"/>
                  <a:pt x="19845" y="3506"/>
                </a:cubicBezTo>
                <a:cubicBezTo>
                  <a:pt x="18360" y="2665"/>
                  <a:pt x="18360" y="2665"/>
                  <a:pt x="18360" y="2665"/>
                </a:cubicBezTo>
                <a:cubicBezTo>
                  <a:pt x="20925" y="2665"/>
                  <a:pt x="20925" y="2665"/>
                  <a:pt x="20925" y="2665"/>
                </a:cubicBezTo>
                <a:cubicBezTo>
                  <a:pt x="20925" y="19075"/>
                  <a:pt x="20925" y="19075"/>
                  <a:pt x="20925" y="19075"/>
                </a:cubicBezTo>
                <a:close/>
                <a:moveTo>
                  <a:pt x="12285" y="1823"/>
                </a:moveTo>
                <a:cubicBezTo>
                  <a:pt x="12420" y="1823"/>
                  <a:pt x="12555" y="1964"/>
                  <a:pt x="12555" y="2244"/>
                </a:cubicBezTo>
                <a:cubicBezTo>
                  <a:pt x="12555" y="2384"/>
                  <a:pt x="12420" y="2525"/>
                  <a:pt x="12285" y="2525"/>
                </a:cubicBezTo>
                <a:cubicBezTo>
                  <a:pt x="12015" y="2525"/>
                  <a:pt x="11880" y="2384"/>
                  <a:pt x="11880" y="2244"/>
                </a:cubicBezTo>
                <a:cubicBezTo>
                  <a:pt x="11880" y="1964"/>
                  <a:pt x="12015" y="1823"/>
                  <a:pt x="12285" y="1823"/>
                </a:cubicBezTo>
                <a:close/>
                <a:moveTo>
                  <a:pt x="12285" y="4068"/>
                </a:moveTo>
                <a:cubicBezTo>
                  <a:pt x="12420" y="4068"/>
                  <a:pt x="12555" y="4208"/>
                  <a:pt x="12555" y="4488"/>
                </a:cubicBezTo>
                <a:cubicBezTo>
                  <a:pt x="12555" y="4629"/>
                  <a:pt x="12420" y="4769"/>
                  <a:pt x="12285" y="4769"/>
                </a:cubicBezTo>
                <a:cubicBezTo>
                  <a:pt x="12015" y="4769"/>
                  <a:pt x="11880" y="4629"/>
                  <a:pt x="11880" y="4488"/>
                </a:cubicBezTo>
                <a:cubicBezTo>
                  <a:pt x="11880" y="4208"/>
                  <a:pt x="12015" y="4068"/>
                  <a:pt x="12285" y="4068"/>
                </a:cubicBezTo>
                <a:close/>
                <a:moveTo>
                  <a:pt x="12285" y="16831"/>
                </a:moveTo>
                <a:cubicBezTo>
                  <a:pt x="12420" y="16831"/>
                  <a:pt x="12555" y="16971"/>
                  <a:pt x="12555" y="17112"/>
                </a:cubicBezTo>
                <a:cubicBezTo>
                  <a:pt x="12555" y="17392"/>
                  <a:pt x="12420" y="17532"/>
                  <a:pt x="12285" y="17532"/>
                </a:cubicBezTo>
                <a:cubicBezTo>
                  <a:pt x="12015" y="17532"/>
                  <a:pt x="11880" y="17392"/>
                  <a:pt x="11880" y="17112"/>
                </a:cubicBezTo>
                <a:cubicBezTo>
                  <a:pt x="11880" y="16971"/>
                  <a:pt x="12015" y="16831"/>
                  <a:pt x="12285" y="16831"/>
                </a:cubicBezTo>
                <a:close/>
                <a:moveTo>
                  <a:pt x="12285" y="14587"/>
                </a:moveTo>
                <a:cubicBezTo>
                  <a:pt x="12420" y="14587"/>
                  <a:pt x="12555" y="14727"/>
                  <a:pt x="12555" y="14868"/>
                </a:cubicBezTo>
                <a:cubicBezTo>
                  <a:pt x="12555" y="15148"/>
                  <a:pt x="12420" y="15288"/>
                  <a:pt x="12285" y="15288"/>
                </a:cubicBezTo>
                <a:cubicBezTo>
                  <a:pt x="12015" y="15288"/>
                  <a:pt x="11880" y="15148"/>
                  <a:pt x="11880" y="14868"/>
                </a:cubicBezTo>
                <a:cubicBezTo>
                  <a:pt x="11880" y="14727"/>
                  <a:pt x="12015" y="14587"/>
                  <a:pt x="12285" y="14587"/>
                </a:cubicBezTo>
                <a:close/>
                <a:moveTo>
                  <a:pt x="12285" y="6312"/>
                </a:moveTo>
                <a:cubicBezTo>
                  <a:pt x="12420" y="6312"/>
                  <a:pt x="12555" y="6452"/>
                  <a:pt x="12555" y="6732"/>
                </a:cubicBezTo>
                <a:cubicBezTo>
                  <a:pt x="12555" y="6873"/>
                  <a:pt x="12420" y="7013"/>
                  <a:pt x="12285" y="7013"/>
                </a:cubicBezTo>
                <a:cubicBezTo>
                  <a:pt x="12015" y="7013"/>
                  <a:pt x="11880" y="6873"/>
                  <a:pt x="11880" y="6732"/>
                </a:cubicBezTo>
                <a:cubicBezTo>
                  <a:pt x="11880" y="6452"/>
                  <a:pt x="12015" y="6312"/>
                  <a:pt x="12285" y="6312"/>
                </a:cubicBezTo>
                <a:close/>
                <a:moveTo>
                  <a:pt x="12285" y="19075"/>
                </a:moveTo>
                <a:cubicBezTo>
                  <a:pt x="12420" y="19075"/>
                  <a:pt x="12555" y="19216"/>
                  <a:pt x="12555" y="19356"/>
                </a:cubicBezTo>
                <a:cubicBezTo>
                  <a:pt x="12555" y="19636"/>
                  <a:pt x="12420" y="19777"/>
                  <a:pt x="12285" y="19777"/>
                </a:cubicBezTo>
                <a:cubicBezTo>
                  <a:pt x="12015" y="19777"/>
                  <a:pt x="11880" y="19636"/>
                  <a:pt x="11880" y="19356"/>
                </a:cubicBezTo>
                <a:cubicBezTo>
                  <a:pt x="11880" y="19216"/>
                  <a:pt x="12015" y="19075"/>
                  <a:pt x="12285" y="19075"/>
                </a:cubicBezTo>
                <a:close/>
                <a:moveTo>
                  <a:pt x="14715" y="12623"/>
                </a:moveTo>
                <a:cubicBezTo>
                  <a:pt x="14580" y="12623"/>
                  <a:pt x="14445" y="12904"/>
                  <a:pt x="14445" y="13044"/>
                </a:cubicBezTo>
                <a:cubicBezTo>
                  <a:pt x="14445" y="13325"/>
                  <a:pt x="14580" y="13465"/>
                  <a:pt x="14715" y="13465"/>
                </a:cubicBezTo>
                <a:cubicBezTo>
                  <a:pt x="15525" y="13465"/>
                  <a:pt x="16200" y="12764"/>
                  <a:pt x="16200" y="11922"/>
                </a:cubicBezTo>
                <a:cubicBezTo>
                  <a:pt x="16200" y="9678"/>
                  <a:pt x="16200" y="9678"/>
                  <a:pt x="16200" y="9678"/>
                </a:cubicBezTo>
                <a:cubicBezTo>
                  <a:pt x="16200" y="8836"/>
                  <a:pt x="15525" y="8135"/>
                  <a:pt x="14715" y="8135"/>
                </a:cubicBezTo>
                <a:cubicBezTo>
                  <a:pt x="14580" y="8135"/>
                  <a:pt x="14445" y="8416"/>
                  <a:pt x="14445" y="8556"/>
                </a:cubicBezTo>
                <a:cubicBezTo>
                  <a:pt x="14445" y="8836"/>
                  <a:pt x="14580" y="8977"/>
                  <a:pt x="14715" y="8977"/>
                </a:cubicBezTo>
                <a:cubicBezTo>
                  <a:pt x="15120" y="8977"/>
                  <a:pt x="15525" y="9257"/>
                  <a:pt x="15525" y="9678"/>
                </a:cubicBezTo>
                <a:cubicBezTo>
                  <a:pt x="15525" y="11922"/>
                  <a:pt x="15525" y="11922"/>
                  <a:pt x="15525" y="11922"/>
                </a:cubicBezTo>
                <a:cubicBezTo>
                  <a:pt x="15525" y="12343"/>
                  <a:pt x="15120" y="12623"/>
                  <a:pt x="14715" y="12623"/>
                </a:cubicBezTo>
                <a:close/>
                <a:moveTo>
                  <a:pt x="14715" y="6732"/>
                </a:moveTo>
                <a:cubicBezTo>
                  <a:pt x="14580" y="6732"/>
                  <a:pt x="14445" y="6873"/>
                  <a:pt x="14445" y="7013"/>
                </a:cubicBezTo>
                <a:cubicBezTo>
                  <a:pt x="14445" y="7294"/>
                  <a:pt x="14580" y="7434"/>
                  <a:pt x="14715" y="7434"/>
                </a:cubicBezTo>
                <a:cubicBezTo>
                  <a:pt x="15930" y="7434"/>
                  <a:pt x="16875" y="8416"/>
                  <a:pt x="16875" y="9678"/>
                </a:cubicBezTo>
                <a:cubicBezTo>
                  <a:pt x="16875" y="11922"/>
                  <a:pt x="16875" y="11922"/>
                  <a:pt x="16875" y="11922"/>
                </a:cubicBezTo>
                <a:cubicBezTo>
                  <a:pt x="16875" y="13184"/>
                  <a:pt x="15930" y="14166"/>
                  <a:pt x="14715" y="14166"/>
                </a:cubicBezTo>
                <a:cubicBezTo>
                  <a:pt x="14580" y="14166"/>
                  <a:pt x="14445" y="14306"/>
                  <a:pt x="14445" y="14587"/>
                </a:cubicBezTo>
                <a:cubicBezTo>
                  <a:pt x="14445" y="14727"/>
                  <a:pt x="14580" y="14868"/>
                  <a:pt x="14715" y="14868"/>
                </a:cubicBezTo>
                <a:cubicBezTo>
                  <a:pt x="16335" y="14868"/>
                  <a:pt x="17685" y="13605"/>
                  <a:pt x="17685" y="11922"/>
                </a:cubicBezTo>
                <a:cubicBezTo>
                  <a:pt x="17685" y="9678"/>
                  <a:pt x="17685" y="9678"/>
                  <a:pt x="17685" y="9678"/>
                </a:cubicBezTo>
                <a:cubicBezTo>
                  <a:pt x="17685" y="7995"/>
                  <a:pt x="16335" y="6732"/>
                  <a:pt x="14715" y="67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98" name="Freeform 1139"/>
          <p:cNvSpPr/>
          <p:nvPr/>
        </p:nvSpPr>
        <p:spPr>
          <a:xfrm>
            <a:off x="15522576" y="6981825"/>
            <a:ext cx="1095377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19891"/>
                  <a:pt x="0" y="19891"/>
                  <a:pt x="0" y="19891"/>
                </a:cubicBezTo>
                <a:cubicBezTo>
                  <a:pt x="675" y="19891"/>
                  <a:pt x="675" y="19891"/>
                  <a:pt x="675" y="19891"/>
                </a:cubicBezTo>
                <a:cubicBezTo>
                  <a:pt x="675" y="21600"/>
                  <a:pt x="675" y="21600"/>
                  <a:pt x="675" y="21600"/>
                </a:cubicBezTo>
                <a:cubicBezTo>
                  <a:pt x="4320" y="21600"/>
                  <a:pt x="4320" y="21600"/>
                  <a:pt x="4320" y="21600"/>
                </a:cubicBezTo>
                <a:cubicBezTo>
                  <a:pt x="4320" y="19891"/>
                  <a:pt x="4320" y="19891"/>
                  <a:pt x="4320" y="19891"/>
                </a:cubicBezTo>
                <a:cubicBezTo>
                  <a:pt x="17280" y="19891"/>
                  <a:pt x="17280" y="19891"/>
                  <a:pt x="17280" y="19891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20925" y="21600"/>
                  <a:pt x="20925" y="21600"/>
                  <a:pt x="20925" y="21600"/>
                </a:cubicBezTo>
                <a:cubicBezTo>
                  <a:pt x="20925" y="19891"/>
                  <a:pt x="20925" y="19891"/>
                  <a:pt x="20925" y="19891"/>
                </a:cubicBezTo>
                <a:cubicBezTo>
                  <a:pt x="21600" y="19891"/>
                  <a:pt x="21600" y="19891"/>
                  <a:pt x="21600" y="19891"/>
                </a:cubicBezTo>
                <a:cubicBezTo>
                  <a:pt x="21600" y="16627"/>
                  <a:pt x="21600" y="16627"/>
                  <a:pt x="21600" y="16627"/>
                </a:cubicBezTo>
                <a:cubicBezTo>
                  <a:pt x="21600" y="14141"/>
                  <a:pt x="21600" y="14141"/>
                  <a:pt x="21600" y="14141"/>
                </a:cubicBezTo>
                <a:cubicBezTo>
                  <a:pt x="21600" y="5750"/>
                  <a:pt x="21600" y="5750"/>
                  <a:pt x="21600" y="5750"/>
                </a:cubicBezTo>
                <a:cubicBezTo>
                  <a:pt x="21600" y="3263"/>
                  <a:pt x="21600" y="3263"/>
                  <a:pt x="21600" y="3263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3645" y="20668"/>
                </a:moveTo>
                <a:cubicBezTo>
                  <a:pt x="1485" y="20668"/>
                  <a:pt x="1485" y="20668"/>
                  <a:pt x="1485" y="20668"/>
                </a:cubicBezTo>
                <a:cubicBezTo>
                  <a:pt x="1485" y="19891"/>
                  <a:pt x="1485" y="19891"/>
                  <a:pt x="1485" y="19891"/>
                </a:cubicBezTo>
                <a:cubicBezTo>
                  <a:pt x="3645" y="19891"/>
                  <a:pt x="3645" y="19891"/>
                  <a:pt x="3645" y="19891"/>
                </a:cubicBezTo>
                <a:lnTo>
                  <a:pt x="3645" y="20668"/>
                </a:lnTo>
                <a:close/>
                <a:moveTo>
                  <a:pt x="20115" y="20668"/>
                </a:moveTo>
                <a:cubicBezTo>
                  <a:pt x="17955" y="20668"/>
                  <a:pt x="17955" y="20668"/>
                  <a:pt x="17955" y="20668"/>
                </a:cubicBezTo>
                <a:cubicBezTo>
                  <a:pt x="17955" y="19891"/>
                  <a:pt x="17955" y="19891"/>
                  <a:pt x="17955" y="19891"/>
                </a:cubicBezTo>
                <a:cubicBezTo>
                  <a:pt x="20115" y="19891"/>
                  <a:pt x="20115" y="19891"/>
                  <a:pt x="20115" y="19891"/>
                </a:cubicBezTo>
                <a:lnTo>
                  <a:pt x="20115" y="20668"/>
                </a:lnTo>
                <a:close/>
                <a:moveTo>
                  <a:pt x="19440" y="3263"/>
                </a:moveTo>
                <a:cubicBezTo>
                  <a:pt x="17955" y="3263"/>
                  <a:pt x="17955" y="3263"/>
                  <a:pt x="17955" y="3263"/>
                </a:cubicBezTo>
                <a:cubicBezTo>
                  <a:pt x="17955" y="5750"/>
                  <a:pt x="17955" y="5750"/>
                  <a:pt x="17955" y="5750"/>
                </a:cubicBezTo>
                <a:cubicBezTo>
                  <a:pt x="19440" y="5750"/>
                  <a:pt x="19440" y="5750"/>
                  <a:pt x="19440" y="5750"/>
                </a:cubicBezTo>
                <a:cubicBezTo>
                  <a:pt x="19440" y="14141"/>
                  <a:pt x="19440" y="14141"/>
                  <a:pt x="19440" y="14141"/>
                </a:cubicBezTo>
                <a:cubicBezTo>
                  <a:pt x="17955" y="14141"/>
                  <a:pt x="17955" y="14141"/>
                  <a:pt x="17955" y="14141"/>
                </a:cubicBezTo>
                <a:cubicBezTo>
                  <a:pt x="17955" y="16627"/>
                  <a:pt x="17955" y="16627"/>
                  <a:pt x="17955" y="16627"/>
                </a:cubicBezTo>
                <a:cubicBezTo>
                  <a:pt x="19440" y="16627"/>
                  <a:pt x="19440" y="16627"/>
                  <a:pt x="19440" y="16627"/>
                </a:cubicBezTo>
                <a:cubicBezTo>
                  <a:pt x="19440" y="17404"/>
                  <a:pt x="19440" y="17404"/>
                  <a:pt x="19440" y="17404"/>
                </a:cubicBezTo>
                <a:cubicBezTo>
                  <a:pt x="2160" y="17404"/>
                  <a:pt x="2160" y="17404"/>
                  <a:pt x="2160" y="17404"/>
                </a:cubicBezTo>
                <a:cubicBezTo>
                  <a:pt x="2160" y="2486"/>
                  <a:pt x="2160" y="2486"/>
                  <a:pt x="2160" y="2486"/>
                </a:cubicBezTo>
                <a:cubicBezTo>
                  <a:pt x="19440" y="2486"/>
                  <a:pt x="19440" y="2486"/>
                  <a:pt x="19440" y="2486"/>
                </a:cubicBezTo>
                <a:lnTo>
                  <a:pt x="19440" y="3263"/>
                </a:lnTo>
                <a:close/>
                <a:moveTo>
                  <a:pt x="20115" y="4196"/>
                </a:moveTo>
                <a:cubicBezTo>
                  <a:pt x="20925" y="4196"/>
                  <a:pt x="20925" y="4196"/>
                  <a:pt x="20925" y="4196"/>
                </a:cubicBezTo>
                <a:cubicBezTo>
                  <a:pt x="20925" y="4973"/>
                  <a:pt x="20925" y="4973"/>
                  <a:pt x="20925" y="4973"/>
                </a:cubicBezTo>
                <a:cubicBezTo>
                  <a:pt x="20115" y="4973"/>
                  <a:pt x="20115" y="4973"/>
                  <a:pt x="20115" y="4973"/>
                </a:cubicBezTo>
                <a:cubicBezTo>
                  <a:pt x="18765" y="4973"/>
                  <a:pt x="18765" y="4973"/>
                  <a:pt x="18765" y="4973"/>
                </a:cubicBezTo>
                <a:cubicBezTo>
                  <a:pt x="18765" y="4196"/>
                  <a:pt x="18765" y="4196"/>
                  <a:pt x="18765" y="4196"/>
                </a:cubicBezTo>
                <a:lnTo>
                  <a:pt x="20115" y="4196"/>
                </a:lnTo>
                <a:close/>
                <a:moveTo>
                  <a:pt x="18765" y="15695"/>
                </a:moveTo>
                <a:cubicBezTo>
                  <a:pt x="18765" y="14918"/>
                  <a:pt x="18765" y="14918"/>
                  <a:pt x="18765" y="14918"/>
                </a:cubicBezTo>
                <a:cubicBezTo>
                  <a:pt x="20115" y="14918"/>
                  <a:pt x="20115" y="14918"/>
                  <a:pt x="20115" y="14918"/>
                </a:cubicBezTo>
                <a:cubicBezTo>
                  <a:pt x="20925" y="14918"/>
                  <a:pt x="20925" y="14918"/>
                  <a:pt x="20925" y="14918"/>
                </a:cubicBezTo>
                <a:cubicBezTo>
                  <a:pt x="20925" y="15695"/>
                  <a:pt x="20925" y="15695"/>
                  <a:pt x="20925" y="15695"/>
                </a:cubicBezTo>
                <a:cubicBezTo>
                  <a:pt x="20115" y="15695"/>
                  <a:pt x="20115" y="15695"/>
                  <a:pt x="20115" y="15695"/>
                </a:cubicBezTo>
                <a:lnTo>
                  <a:pt x="18765" y="15695"/>
                </a:lnTo>
                <a:close/>
                <a:moveTo>
                  <a:pt x="20925" y="14141"/>
                </a:moveTo>
                <a:cubicBezTo>
                  <a:pt x="20115" y="14141"/>
                  <a:pt x="20115" y="14141"/>
                  <a:pt x="20115" y="14141"/>
                </a:cubicBezTo>
                <a:cubicBezTo>
                  <a:pt x="20115" y="5750"/>
                  <a:pt x="20115" y="5750"/>
                  <a:pt x="20115" y="5750"/>
                </a:cubicBezTo>
                <a:cubicBezTo>
                  <a:pt x="20925" y="5750"/>
                  <a:pt x="20925" y="5750"/>
                  <a:pt x="20925" y="5750"/>
                </a:cubicBezTo>
                <a:lnTo>
                  <a:pt x="20925" y="14141"/>
                </a:lnTo>
                <a:close/>
                <a:moveTo>
                  <a:pt x="20115" y="3263"/>
                </a:moveTo>
                <a:cubicBezTo>
                  <a:pt x="20115" y="2486"/>
                  <a:pt x="20115" y="2486"/>
                  <a:pt x="20115" y="2486"/>
                </a:cubicBezTo>
                <a:cubicBezTo>
                  <a:pt x="20115" y="2020"/>
                  <a:pt x="19845" y="1709"/>
                  <a:pt x="19440" y="1709"/>
                </a:cubicBezTo>
                <a:cubicBezTo>
                  <a:pt x="2160" y="1709"/>
                  <a:pt x="2160" y="1709"/>
                  <a:pt x="2160" y="1709"/>
                </a:cubicBezTo>
                <a:cubicBezTo>
                  <a:pt x="1755" y="1709"/>
                  <a:pt x="1485" y="2020"/>
                  <a:pt x="1485" y="2486"/>
                </a:cubicBezTo>
                <a:cubicBezTo>
                  <a:pt x="1485" y="17404"/>
                  <a:pt x="1485" y="17404"/>
                  <a:pt x="1485" y="17404"/>
                </a:cubicBezTo>
                <a:cubicBezTo>
                  <a:pt x="1485" y="17871"/>
                  <a:pt x="1755" y="18181"/>
                  <a:pt x="2160" y="18181"/>
                </a:cubicBezTo>
                <a:cubicBezTo>
                  <a:pt x="19440" y="18181"/>
                  <a:pt x="19440" y="18181"/>
                  <a:pt x="19440" y="18181"/>
                </a:cubicBezTo>
                <a:cubicBezTo>
                  <a:pt x="19845" y="18181"/>
                  <a:pt x="20115" y="17871"/>
                  <a:pt x="20115" y="17404"/>
                </a:cubicBezTo>
                <a:cubicBezTo>
                  <a:pt x="20115" y="16627"/>
                  <a:pt x="20115" y="16627"/>
                  <a:pt x="20115" y="16627"/>
                </a:cubicBezTo>
                <a:cubicBezTo>
                  <a:pt x="20925" y="16627"/>
                  <a:pt x="20925" y="16627"/>
                  <a:pt x="20925" y="16627"/>
                </a:cubicBezTo>
                <a:cubicBezTo>
                  <a:pt x="20925" y="19114"/>
                  <a:pt x="20925" y="19114"/>
                  <a:pt x="20925" y="19114"/>
                </a:cubicBezTo>
                <a:cubicBezTo>
                  <a:pt x="17280" y="19114"/>
                  <a:pt x="17280" y="19114"/>
                  <a:pt x="17280" y="19114"/>
                </a:cubicBezTo>
                <a:cubicBezTo>
                  <a:pt x="4320" y="19114"/>
                  <a:pt x="4320" y="19114"/>
                  <a:pt x="4320" y="19114"/>
                </a:cubicBezTo>
                <a:cubicBezTo>
                  <a:pt x="675" y="19114"/>
                  <a:pt x="675" y="19114"/>
                  <a:pt x="675" y="19114"/>
                </a:cubicBezTo>
                <a:cubicBezTo>
                  <a:pt x="675" y="777"/>
                  <a:pt x="675" y="777"/>
                  <a:pt x="675" y="777"/>
                </a:cubicBezTo>
                <a:cubicBezTo>
                  <a:pt x="20925" y="777"/>
                  <a:pt x="20925" y="777"/>
                  <a:pt x="20925" y="777"/>
                </a:cubicBezTo>
                <a:cubicBezTo>
                  <a:pt x="20925" y="3263"/>
                  <a:pt x="20925" y="3263"/>
                  <a:pt x="20925" y="3263"/>
                </a:cubicBezTo>
                <a:lnTo>
                  <a:pt x="20115" y="3263"/>
                </a:lnTo>
                <a:close/>
                <a:moveTo>
                  <a:pt x="7155" y="9479"/>
                </a:moveTo>
                <a:cubicBezTo>
                  <a:pt x="7425" y="9479"/>
                  <a:pt x="7560" y="9790"/>
                  <a:pt x="7560" y="9945"/>
                </a:cubicBezTo>
                <a:cubicBezTo>
                  <a:pt x="7560" y="10101"/>
                  <a:pt x="7425" y="10412"/>
                  <a:pt x="7155" y="10412"/>
                </a:cubicBezTo>
                <a:cubicBezTo>
                  <a:pt x="7020" y="10412"/>
                  <a:pt x="6885" y="10101"/>
                  <a:pt x="6885" y="9945"/>
                </a:cubicBezTo>
                <a:cubicBezTo>
                  <a:pt x="6885" y="9790"/>
                  <a:pt x="7020" y="9479"/>
                  <a:pt x="7155" y="9479"/>
                </a:cubicBezTo>
                <a:close/>
                <a:moveTo>
                  <a:pt x="3240" y="10412"/>
                </a:moveTo>
                <a:cubicBezTo>
                  <a:pt x="4725" y="10412"/>
                  <a:pt x="4725" y="10412"/>
                  <a:pt x="4725" y="10412"/>
                </a:cubicBezTo>
                <a:cubicBezTo>
                  <a:pt x="4725" y="10878"/>
                  <a:pt x="4995" y="11344"/>
                  <a:pt x="5130" y="11655"/>
                </a:cubicBezTo>
                <a:cubicBezTo>
                  <a:pt x="4185" y="12898"/>
                  <a:pt x="4185" y="12898"/>
                  <a:pt x="4185" y="12898"/>
                </a:cubicBezTo>
                <a:cubicBezTo>
                  <a:pt x="4050" y="13053"/>
                  <a:pt x="4050" y="13364"/>
                  <a:pt x="4185" y="13519"/>
                </a:cubicBezTo>
                <a:cubicBezTo>
                  <a:pt x="4185" y="13519"/>
                  <a:pt x="4320" y="13519"/>
                  <a:pt x="4455" y="13519"/>
                </a:cubicBezTo>
                <a:cubicBezTo>
                  <a:pt x="4455" y="13519"/>
                  <a:pt x="4590" y="13519"/>
                  <a:pt x="4590" y="13519"/>
                </a:cubicBezTo>
                <a:cubicBezTo>
                  <a:pt x="5670" y="12276"/>
                  <a:pt x="5670" y="12276"/>
                  <a:pt x="5670" y="12276"/>
                </a:cubicBezTo>
                <a:cubicBezTo>
                  <a:pt x="6075" y="12587"/>
                  <a:pt x="6480" y="12742"/>
                  <a:pt x="6885" y="12742"/>
                </a:cubicBezTo>
                <a:cubicBezTo>
                  <a:pt x="6885" y="14452"/>
                  <a:pt x="6885" y="14452"/>
                  <a:pt x="6885" y="14452"/>
                </a:cubicBezTo>
                <a:cubicBezTo>
                  <a:pt x="6885" y="14763"/>
                  <a:pt x="7020" y="14918"/>
                  <a:pt x="7155" y="14918"/>
                </a:cubicBezTo>
                <a:cubicBezTo>
                  <a:pt x="7425" y="14918"/>
                  <a:pt x="7560" y="14763"/>
                  <a:pt x="7560" y="14452"/>
                </a:cubicBezTo>
                <a:cubicBezTo>
                  <a:pt x="7560" y="12742"/>
                  <a:pt x="7560" y="12742"/>
                  <a:pt x="7560" y="12742"/>
                </a:cubicBezTo>
                <a:cubicBezTo>
                  <a:pt x="7965" y="12742"/>
                  <a:pt x="8370" y="12587"/>
                  <a:pt x="8640" y="12276"/>
                </a:cubicBezTo>
                <a:cubicBezTo>
                  <a:pt x="9720" y="13519"/>
                  <a:pt x="9720" y="13519"/>
                  <a:pt x="9720" y="13519"/>
                </a:cubicBezTo>
                <a:cubicBezTo>
                  <a:pt x="9855" y="13519"/>
                  <a:pt x="9855" y="13519"/>
                  <a:pt x="9990" y="13519"/>
                </a:cubicBezTo>
                <a:cubicBezTo>
                  <a:pt x="10125" y="13519"/>
                  <a:pt x="10125" y="13519"/>
                  <a:pt x="10260" y="13519"/>
                </a:cubicBezTo>
                <a:cubicBezTo>
                  <a:pt x="10395" y="13364"/>
                  <a:pt x="10395" y="13053"/>
                  <a:pt x="10260" y="12898"/>
                </a:cubicBezTo>
                <a:cubicBezTo>
                  <a:pt x="9180" y="11655"/>
                  <a:pt x="9180" y="11655"/>
                  <a:pt x="9180" y="11655"/>
                </a:cubicBezTo>
                <a:cubicBezTo>
                  <a:pt x="9450" y="11344"/>
                  <a:pt x="9585" y="10878"/>
                  <a:pt x="9720" y="10412"/>
                </a:cubicBezTo>
                <a:cubicBezTo>
                  <a:pt x="11205" y="10412"/>
                  <a:pt x="11205" y="10412"/>
                  <a:pt x="11205" y="10412"/>
                </a:cubicBezTo>
                <a:cubicBezTo>
                  <a:pt x="11340" y="10412"/>
                  <a:pt x="11475" y="10101"/>
                  <a:pt x="11475" y="9945"/>
                </a:cubicBezTo>
                <a:cubicBezTo>
                  <a:pt x="11475" y="9790"/>
                  <a:pt x="11340" y="9479"/>
                  <a:pt x="11205" y="9479"/>
                </a:cubicBezTo>
                <a:cubicBezTo>
                  <a:pt x="9720" y="9479"/>
                  <a:pt x="9720" y="9479"/>
                  <a:pt x="9720" y="9479"/>
                </a:cubicBezTo>
                <a:cubicBezTo>
                  <a:pt x="9585" y="9013"/>
                  <a:pt x="9450" y="8547"/>
                  <a:pt x="9180" y="8236"/>
                </a:cubicBezTo>
                <a:cubicBezTo>
                  <a:pt x="10260" y="6993"/>
                  <a:pt x="10260" y="6993"/>
                  <a:pt x="10260" y="6993"/>
                </a:cubicBezTo>
                <a:cubicBezTo>
                  <a:pt x="10395" y="6837"/>
                  <a:pt x="10395" y="6527"/>
                  <a:pt x="10260" y="6371"/>
                </a:cubicBezTo>
                <a:cubicBezTo>
                  <a:pt x="10125" y="6216"/>
                  <a:pt x="9855" y="6216"/>
                  <a:pt x="9720" y="6371"/>
                </a:cubicBezTo>
                <a:cubicBezTo>
                  <a:pt x="8640" y="7614"/>
                  <a:pt x="8640" y="7614"/>
                  <a:pt x="8640" y="7614"/>
                </a:cubicBezTo>
                <a:cubicBezTo>
                  <a:pt x="8370" y="7304"/>
                  <a:pt x="7965" y="7148"/>
                  <a:pt x="7560" y="7148"/>
                </a:cubicBezTo>
                <a:cubicBezTo>
                  <a:pt x="7560" y="5439"/>
                  <a:pt x="7560" y="5439"/>
                  <a:pt x="7560" y="5439"/>
                </a:cubicBezTo>
                <a:cubicBezTo>
                  <a:pt x="7560" y="5128"/>
                  <a:pt x="7425" y="4973"/>
                  <a:pt x="7155" y="4973"/>
                </a:cubicBezTo>
                <a:cubicBezTo>
                  <a:pt x="7020" y="4973"/>
                  <a:pt x="6885" y="5128"/>
                  <a:pt x="6885" y="5439"/>
                </a:cubicBezTo>
                <a:cubicBezTo>
                  <a:pt x="6885" y="7148"/>
                  <a:pt x="6885" y="7148"/>
                  <a:pt x="6885" y="7148"/>
                </a:cubicBezTo>
                <a:cubicBezTo>
                  <a:pt x="6480" y="7148"/>
                  <a:pt x="6075" y="7304"/>
                  <a:pt x="5670" y="7614"/>
                </a:cubicBezTo>
                <a:cubicBezTo>
                  <a:pt x="4590" y="6371"/>
                  <a:pt x="4590" y="6371"/>
                  <a:pt x="4590" y="6371"/>
                </a:cubicBezTo>
                <a:cubicBezTo>
                  <a:pt x="4455" y="6216"/>
                  <a:pt x="4320" y="6216"/>
                  <a:pt x="4185" y="6371"/>
                </a:cubicBezTo>
                <a:cubicBezTo>
                  <a:pt x="4050" y="6527"/>
                  <a:pt x="4050" y="6837"/>
                  <a:pt x="4185" y="6993"/>
                </a:cubicBezTo>
                <a:cubicBezTo>
                  <a:pt x="5130" y="8236"/>
                  <a:pt x="5130" y="8236"/>
                  <a:pt x="5130" y="8236"/>
                </a:cubicBezTo>
                <a:cubicBezTo>
                  <a:pt x="4995" y="8547"/>
                  <a:pt x="4725" y="9013"/>
                  <a:pt x="4725" y="9479"/>
                </a:cubicBezTo>
                <a:cubicBezTo>
                  <a:pt x="3240" y="9479"/>
                  <a:pt x="3240" y="9479"/>
                  <a:pt x="3240" y="9479"/>
                </a:cubicBezTo>
                <a:cubicBezTo>
                  <a:pt x="3105" y="9479"/>
                  <a:pt x="2835" y="9790"/>
                  <a:pt x="2835" y="9945"/>
                </a:cubicBezTo>
                <a:cubicBezTo>
                  <a:pt x="2835" y="10101"/>
                  <a:pt x="3105" y="10412"/>
                  <a:pt x="3240" y="10412"/>
                </a:cubicBezTo>
                <a:close/>
                <a:moveTo>
                  <a:pt x="7155" y="7925"/>
                </a:moveTo>
                <a:cubicBezTo>
                  <a:pt x="8235" y="7925"/>
                  <a:pt x="9045" y="8858"/>
                  <a:pt x="9045" y="9945"/>
                </a:cubicBezTo>
                <a:cubicBezTo>
                  <a:pt x="9045" y="11033"/>
                  <a:pt x="8235" y="11965"/>
                  <a:pt x="7155" y="11965"/>
                </a:cubicBezTo>
                <a:cubicBezTo>
                  <a:pt x="6210" y="11965"/>
                  <a:pt x="5400" y="11033"/>
                  <a:pt x="5400" y="9945"/>
                </a:cubicBezTo>
                <a:cubicBezTo>
                  <a:pt x="5400" y="8858"/>
                  <a:pt x="6210" y="7925"/>
                  <a:pt x="7155" y="7925"/>
                </a:cubicBezTo>
                <a:close/>
                <a:moveTo>
                  <a:pt x="13365" y="9945"/>
                </a:moveTo>
                <a:cubicBezTo>
                  <a:pt x="13095" y="9945"/>
                  <a:pt x="12960" y="10101"/>
                  <a:pt x="12960" y="10412"/>
                </a:cubicBezTo>
                <a:cubicBezTo>
                  <a:pt x="12960" y="10722"/>
                  <a:pt x="12960" y="10722"/>
                  <a:pt x="12960" y="10722"/>
                </a:cubicBezTo>
                <a:cubicBezTo>
                  <a:pt x="12960" y="11033"/>
                  <a:pt x="13095" y="11188"/>
                  <a:pt x="13365" y="11188"/>
                </a:cubicBezTo>
                <a:cubicBezTo>
                  <a:pt x="13500" y="11188"/>
                  <a:pt x="13635" y="11033"/>
                  <a:pt x="13635" y="10722"/>
                </a:cubicBezTo>
                <a:cubicBezTo>
                  <a:pt x="13635" y="10412"/>
                  <a:pt x="13635" y="10412"/>
                  <a:pt x="13635" y="10412"/>
                </a:cubicBezTo>
                <a:cubicBezTo>
                  <a:pt x="13635" y="10101"/>
                  <a:pt x="13500" y="9945"/>
                  <a:pt x="13365" y="9945"/>
                </a:cubicBezTo>
                <a:close/>
                <a:moveTo>
                  <a:pt x="15120" y="9945"/>
                </a:moveTo>
                <a:cubicBezTo>
                  <a:pt x="14985" y="9945"/>
                  <a:pt x="14715" y="10101"/>
                  <a:pt x="14715" y="10412"/>
                </a:cubicBezTo>
                <a:cubicBezTo>
                  <a:pt x="14715" y="10722"/>
                  <a:pt x="14715" y="10722"/>
                  <a:pt x="14715" y="10722"/>
                </a:cubicBezTo>
                <a:cubicBezTo>
                  <a:pt x="14715" y="11033"/>
                  <a:pt x="14985" y="11188"/>
                  <a:pt x="15120" y="11188"/>
                </a:cubicBezTo>
                <a:cubicBezTo>
                  <a:pt x="15255" y="11188"/>
                  <a:pt x="15525" y="11033"/>
                  <a:pt x="15525" y="10722"/>
                </a:cubicBezTo>
                <a:cubicBezTo>
                  <a:pt x="15525" y="10412"/>
                  <a:pt x="15525" y="10412"/>
                  <a:pt x="15525" y="10412"/>
                </a:cubicBezTo>
                <a:cubicBezTo>
                  <a:pt x="15525" y="10101"/>
                  <a:pt x="15255" y="9945"/>
                  <a:pt x="15120" y="9945"/>
                </a:cubicBezTo>
                <a:close/>
                <a:moveTo>
                  <a:pt x="16875" y="9945"/>
                </a:moveTo>
                <a:cubicBezTo>
                  <a:pt x="16740" y="9945"/>
                  <a:pt x="16605" y="10101"/>
                  <a:pt x="16605" y="10412"/>
                </a:cubicBezTo>
                <a:cubicBezTo>
                  <a:pt x="16605" y="10722"/>
                  <a:pt x="16605" y="10722"/>
                  <a:pt x="16605" y="10722"/>
                </a:cubicBezTo>
                <a:cubicBezTo>
                  <a:pt x="16605" y="11033"/>
                  <a:pt x="16740" y="11188"/>
                  <a:pt x="16875" y="11188"/>
                </a:cubicBezTo>
                <a:cubicBezTo>
                  <a:pt x="17145" y="11188"/>
                  <a:pt x="17280" y="11033"/>
                  <a:pt x="17280" y="10722"/>
                </a:cubicBezTo>
                <a:cubicBezTo>
                  <a:pt x="17280" y="10412"/>
                  <a:pt x="17280" y="10412"/>
                  <a:pt x="17280" y="10412"/>
                </a:cubicBezTo>
                <a:cubicBezTo>
                  <a:pt x="17280" y="10101"/>
                  <a:pt x="17145" y="9945"/>
                  <a:pt x="16875" y="9945"/>
                </a:cubicBezTo>
                <a:close/>
                <a:moveTo>
                  <a:pt x="13365" y="11655"/>
                </a:moveTo>
                <a:cubicBezTo>
                  <a:pt x="13095" y="11655"/>
                  <a:pt x="12960" y="11810"/>
                  <a:pt x="12960" y="11965"/>
                </a:cubicBezTo>
                <a:cubicBezTo>
                  <a:pt x="12960" y="12432"/>
                  <a:pt x="12960" y="12432"/>
                  <a:pt x="12960" y="12432"/>
                </a:cubicBezTo>
                <a:cubicBezTo>
                  <a:pt x="12960" y="12587"/>
                  <a:pt x="13095" y="12898"/>
                  <a:pt x="13365" y="12898"/>
                </a:cubicBezTo>
                <a:cubicBezTo>
                  <a:pt x="13500" y="12898"/>
                  <a:pt x="13635" y="12587"/>
                  <a:pt x="13635" y="12432"/>
                </a:cubicBezTo>
                <a:cubicBezTo>
                  <a:pt x="13635" y="11965"/>
                  <a:pt x="13635" y="11965"/>
                  <a:pt x="13635" y="11965"/>
                </a:cubicBezTo>
                <a:cubicBezTo>
                  <a:pt x="13635" y="11810"/>
                  <a:pt x="13500" y="11655"/>
                  <a:pt x="13365" y="11655"/>
                </a:cubicBezTo>
                <a:close/>
                <a:moveTo>
                  <a:pt x="15120" y="11655"/>
                </a:moveTo>
                <a:cubicBezTo>
                  <a:pt x="14985" y="11655"/>
                  <a:pt x="14715" y="11810"/>
                  <a:pt x="14715" y="11965"/>
                </a:cubicBezTo>
                <a:cubicBezTo>
                  <a:pt x="14715" y="12432"/>
                  <a:pt x="14715" y="12432"/>
                  <a:pt x="14715" y="12432"/>
                </a:cubicBezTo>
                <a:cubicBezTo>
                  <a:pt x="14715" y="12587"/>
                  <a:pt x="14985" y="12898"/>
                  <a:pt x="15120" y="12898"/>
                </a:cubicBezTo>
                <a:cubicBezTo>
                  <a:pt x="15255" y="12898"/>
                  <a:pt x="15525" y="12587"/>
                  <a:pt x="15525" y="12432"/>
                </a:cubicBezTo>
                <a:cubicBezTo>
                  <a:pt x="15525" y="11965"/>
                  <a:pt x="15525" y="11965"/>
                  <a:pt x="15525" y="11965"/>
                </a:cubicBezTo>
                <a:cubicBezTo>
                  <a:pt x="15525" y="11810"/>
                  <a:pt x="15255" y="11655"/>
                  <a:pt x="15120" y="11655"/>
                </a:cubicBezTo>
                <a:close/>
                <a:moveTo>
                  <a:pt x="16875" y="11655"/>
                </a:moveTo>
                <a:cubicBezTo>
                  <a:pt x="16740" y="11655"/>
                  <a:pt x="16605" y="11810"/>
                  <a:pt x="16605" y="11965"/>
                </a:cubicBezTo>
                <a:cubicBezTo>
                  <a:pt x="16605" y="12432"/>
                  <a:pt x="16605" y="12432"/>
                  <a:pt x="16605" y="12432"/>
                </a:cubicBezTo>
                <a:cubicBezTo>
                  <a:pt x="16605" y="12587"/>
                  <a:pt x="16740" y="12898"/>
                  <a:pt x="16875" y="12898"/>
                </a:cubicBezTo>
                <a:cubicBezTo>
                  <a:pt x="17145" y="12898"/>
                  <a:pt x="17280" y="12587"/>
                  <a:pt x="17280" y="12432"/>
                </a:cubicBezTo>
                <a:cubicBezTo>
                  <a:pt x="17280" y="11965"/>
                  <a:pt x="17280" y="11965"/>
                  <a:pt x="17280" y="11965"/>
                </a:cubicBezTo>
                <a:cubicBezTo>
                  <a:pt x="17280" y="11810"/>
                  <a:pt x="17145" y="11655"/>
                  <a:pt x="16875" y="11655"/>
                </a:cubicBezTo>
                <a:close/>
                <a:moveTo>
                  <a:pt x="13365" y="13209"/>
                </a:moveTo>
                <a:cubicBezTo>
                  <a:pt x="13095" y="13209"/>
                  <a:pt x="12960" y="13519"/>
                  <a:pt x="12960" y="13675"/>
                </a:cubicBezTo>
                <a:cubicBezTo>
                  <a:pt x="12960" y="14141"/>
                  <a:pt x="12960" y="14141"/>
                  <a:pt x="12960" y="14141"/>
                </a:cubicBezTo>
                <a:cubicBezTo>
                  <a:pt x="12960" y="14296"/>
                  <a:pt x="13095" y="14452"/>
                  <a:pt x="13365" y="14452"/>
                </a:cubicBezTo>
                <a:cubicBezTo>
                  <a:pt x="13500" y="14452"/>
                  <a:pt x="13635" y="14296"/>
                  <a:pt x="13635" y="14141"/>
                </a:cubicBezTo>
                <a:cubicBezTo>
                  <a:pt x="13635" y="13675"/>
                  <a:pt x="13635" y="13675"/>
                  <a:pt x="13635" y="13675"/>
                </a:cubicBezTo>
                <a:cubicBezTo>
                  <a:pt x="13635" y="13519"/>
                  <a:pt x="13500" y="13209"/>
                  <a:pt x="13365" y="13209"/>
                </a:cubicBezTo>
                <a:close/>
                <a:moveTo>
                  <a:pt x="15120" y="13209"/>
                </a:moveTo>
                <a:cubicBezTo>
                  <a:pt x="14985" y="13209"/>
                  <a:pt x="14715" y="13519"/>
                  <a:pt x="14715" y="13675"/>
                </a:cubicBezTo>
                <a:cubicBezTo>
                  <a:pt x="14715" y="14141"/>
                  <a:pt x="14715" y="14141"/>
                  <a:pt x="14715" y="14141"/>
                </a:cubicBezTo>
                <a:cubicBezTo>
                  <a:pt x="14715" y="14296"/>
                  <a:pt x="14985" y="14452"/>
                  <a:pt x="15120" y="14452"/>
                </a:cubicBezTo>
                <a:cubicBezTo>
                  <a:pt x="15255" y="14452"/>
                  <a:pt x="15525" y="14296"/>
                  <a:pt x="15525" y="14141"/>
                </a:cubicBezTo>
                <a:cubicBezTo>
                  <a:pt x="15525" y="13675"/>
                  <a:pt x="15525" y="13675"/>
                  <a:pt x="15525" y="13675"/>
                </a:cubicBezTo>
                <a:cubicBezTo>
                  <a:pt x="15525" y="13519"/>
                  <a:pt x="15255" y="13209"/>
                  <a:pt x="15120" y="13209"/>
                </a:cubicBezTo>
                <a:close/>
                <a:moveTo>
                  <a:pt x="16875" y="13209"/>
                </a:moveTo>
                <a:cubicBezTo>
                  <a:pt x="16740" y="13209"/>
                  <a:pt x="16605" y="13519"/>
                  <a:pt x="16605" y="13675"/>
                </a:cubicBezTo>
                <a:cubicBezTo>
                  <a:pt x="16605" y="14141"/>
                  <a:pt x="16605" y="14141"/>
                  <a:pt x="16605" y="14141"/>
                </a:cubicBezTo>
                <a:cubicBezTo>
                  <a:pt x="16605" y="14296"/>
                  <a:pt x="16740" y="14452"/>
                  <a:pt x="16875" y="14452"/>
                </a:cubicBezTo>
                <a:cubicBezTo>
                  <a:pt x="17145" y="14452"/>
                  <a:pt x="17280" y="14296"/>
                  <a:pt x="17280" y="14141"/>
                </a:cubicBezTo>
                <a:cubicBezTo>
                  <a:pt x="17280" y="13675"/>
                  <a:pt x="17280" y="13675"/>
                  <a:pt x="17280" y="13675"/>
                </a:cubicBezTo>
                <a:cubicBezTo>
                  <a:pt x="17280" y="13519"/>
                  <a:pt x="17145" y="13209"/>
                  <a:pt x="16875" y="13209"/>
                </a:cubicBezTo>
                <a:close/>
                <a:moveTo>
                  <a:pt x="17685" y="6216"/>
                </a:moveTo>
                <a:cubicBezTo>
                  <a:pt x="12555" y="6216"/>
                  <a:pt x="12555" y="6216"/>
                  <a:pt x="12555" y="6216"/>
                </a:cubicBezTo>
                <a:cubicBezTo>
                  <a:pt x="12555" y="8702"/>
                  <a:pt x="12555" y="8702"/>
                  <a:pt x="12555" y="8702"/>
                </a:cubicBezTo>
                <a:cubicBezTo>
                  <a:pt x="17685" y="8702"/>
                  <a:pt x="17685" y="8702"/>
                  <a:pt x="17685" y="8702"/>
                </a:cubicBezTo>
                <a:lnTo>
                  <a:pt x="17685" y="6216"/>
                </a:lnTo>
                <a:close/>
                <a:moveTo>
                  <a:pt x="16875" y="7925"/>
                </a:moveTo>
                <a:cubicBezTo>
                  <a:pt x="13365" y="7925"/>
                  <a:pt x="13365" y="7925"/>
                  <a:pt x="13365" y="7925"/>
                </a:cubicBezTo>
                <a:cubicBezTo>
                  <a:pt x="13365" y="6993"/>
                  <a:pt x="13365" y="6993"/>
                  <a:pt x="13365" y="6993"/>
                </a:cubicBezTo>
                <a:cubicBezTo>
                  <a:pt x="16875" y="6993"/>
                  <a:pt x="16875" y="6993"/>
                  <a:pt x="16875" y="6993"/>
                </a:cubicBezTo>
                <a:lnTo>
                  <a:pt x="16875" y="7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199" name="Freeform 1140"/>
          <p:cNvSpPr/>
          <p:nvPr/>
        </p:nvSpPr>
        <p:spPr>
          <a:xfrm>
            <a:off x="15576550" y="8143120"/>
            <a:ext cx="987426" cy="11056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1" extrusionOk="0">
                <a:moveTo>
                  <a:pt x="20700" y="13978"/>
                </a:moveTo>
                <a:cubicBezTo>
                  <a:pt x="14400" y="13978"/>
                  <a:pt x="14400" y="13978"/>
                  <a:pt x="14400" y="13978"/>
                </a:cubicBezTo>
                <a:cubicBezTo>
                  <a:pt x="14400" y="11831"/>
                  <a:pt x="14400" y="11831"/>
                  <a:pt x="14400" y="11831"/>
                </a:cubicBezTo>
                <a:cubicBezTo>
                  <a:pt x="12750" y="11831"/>
                  <a:pt x="12750" y="11831"/>
                  <a:pt x="12750" y="11831"/>
                </a:cubicBezTo>
                <a:cubicBezTo>
                  <a:pt x="12750" y="9551"/>
                  <a:pt x="12750" y="9551"/>
                  <a:pt x="12750" y="9551"/>
                </a:cubicBezTo>
                <a:cubicBezTo>
                  <a:pt x="12750" y="8880"/>
                  <a:pt x="13200" y="8075"/>
                  <a:pt x="13800" y="7672"/>
                </a:cubicBezTo>
                <a:cubicBezTo>
                  <a:pt x="15000" y="6867"/>
                  <a:pt x="15600" y="5660"/>
                  <a:pt x="15600" y="4318"/>
                </a:cubicBezTo>
                <a:cubicBezTo>
                  <a:pt x="15600" y="3111"/>
                  <a:pt x="15000" y="1903"/>
                  <a:pt x="13950" y="1098"/>
                </a:cubicBezTo>
                <a:cubicBezTo>
                  <a:pt x="13050" y="293"/>
                  <a:pt x="11550" y="-109"/>
                  <a:pt x="10200" y="25"/>
                </a:cubicBezTo>
                <a:cubicBezTo>
                  <a:pt x="8100" y="293"/>
                  <a:pt x="6300" y="1769"/>
                  <a:pt x="6000" y="3782"/>
                </a:cubicBezTo>
                <a:cubicBezTo>
                  <a:pt x="5850" y="5257"/>
                  <a:pt x="6450" y="6733"/>
                  <a:pt x="7800" y="7672"/>
                </a:cubicBezTo>
                <a:cubicBezTo>
                  <a:pt x="8400" y="8075"/>
                  <a:pt x="8850" y="8880"/>
                  <a:pt x="8850" y="9685"/>
                </a:cubicBezTo>
                <a:cubicBezTo>
                  <a:pt x="8850" y="11831"/>
                  <a:pt x="8850" y="11831"/>
                  <a:pt x="8850" y="11831"/>
                </a:cubicBezTo>
                <a:cubicBezTo>
                  <a:pt x="7200" y="11831"/>
                  <a:pt x="7200" y="11831"/>
                  <a:pt x="7200" y="11831"/>
                </a:cubicBezTo>
                <a:cubicBezTo>
                  <a:pt x="7200" y="13978"/>
                  <a:pt x="7200" y="13978"/>
                  <a:pt x="7200" y="13978"/>
                </a:cubicBezTo>
                <a:cubicBezTo>
                  <a:pt x="900" y="13978"/>
                  <a:pt x="900" y="13978"/>
                  <a:pt x="900" y="13978"/>
                </a:cubicBezTo>
                <a:cubicBezTo>
                  <a:pt x="450" y="13978"/>
                  <a:pt x="0" y="14380"/>
                  <a:pt x="0" y="14783"/>
                </a:cubicBezTo>
                <a:cubicBezTo>
                  <a:pt x="0" y="18808"/>
                  <a:pt x="0" y="18808"/>
                  <a:pt x="0" y="18808"/>
                </a:cubicBezTo>
                <a:cubicBezTo>
                  <a:pt x="0" y="19344"/>
                  <a:pt x="450" y="19747"/>
                  <a:pt x="900" y="19747"/>
                </a:cubicBezTo>
                <a:cubicBezTo>
                  <a:pt x="1200" y="19747"/>
                  <a:pt x="1200" y="19747"/>
                  <a:pt x="1200" y="19747"/>
                </a:cubicBezTo>
                <a:cubicBezTo>
                  <a:pt x="1500" y="20686"/>
                  <a:pt x="2400" y="21491"/>
                  <a:pt x="3600" y="21491"/>
                </a:cubicBezTo>
                <a:cubicBezTo>
                  <a:pt x="18000" y="21491"/>
                  <a:pt x="18000" y="21491"/>
                  <a:pt x="18000" y="21491"/>
                </a:cubicBezTo>
                <a:cubicBezTo>
                  <a:pt x="19200" y="21491"/>
                  <a:pt x="20100" y="20686"/>
                  <a:pt x="20400" y="19747"/>
                </a:cubicBezTo>
                <a:cubicBezTo>
                  <a:pt x="20700" y="19747"/>
                  <a:pt x="20700" y="19747"/>
                  <a:pt x="20700" y="19747"/>
                </a:cubicBezTo>
                <a:cubicBezTo>
                  <a:pt x="21150" y="19747"/>
                  <a:pt x="21600" y="19344"/>
                  <a:pt x="21600" y="18808"/>
                </a:cubicBezTo>
                <a:cubicBezTo>
                  <a:pt x="21600" y="14783"/>
                  <a:pt x="21600" y="14783"/>
                  <a:pt x="21600" y="14783"/>
                </a:cubicBezTo>
                <a:cubicBezTo>
                  <a:pt x="21600" y="14380"/>
                  <a:pt x="21150" y="13978"/>
                  <a:pt x="20700" y="13978"/>
                </a:cubicBezTo>
                <a:close/>
                <a:moveTo>
                  <a:pt x="8250" y="7136"/>
                </a:moveTo>
                <a:cubicBezTo>
                  <a:pt x="7200" y="6331"/>
                  <a:pt x="6600" y="5123"/>
                  <a:pt x="6900" y="3782"/>
                </a:cubicBezTo>
                <a:cubicBezTo>
                  <a:pt x="7050" y="2172"/>
                  <a:pt x="8550" y="964"/>
                  <a:pt x="10350" y="830"/>
                </a:cubicBezTo>
                <a:cubicBezTo>
                  <a:pt x="11550" y="696"/>
                  <a:pt x="12600" y="964"/>
                  <a:pt x="13500" y="1635"/>
                </a:cubicBezTo>
                <a:cubicBezTo>
                  <a:pt x="14250" y="2306"/>
                  <a:pt x="14850" y="3245"/>
                  <a:pt x="14850" y="4318"/>
                </a:cubicBezTo>
                <a:cubicBezTo>
                  <a:pt x="14850" y="5392"/>
                  <a:pt x="14250" y="6465"/>
                  <a:pt x="13350" y="7136"/>
                </a:cubicBezTo>
                <a:cubicBezTo>
                  <a:pt x="12450" y="7672"/>
                  <a:pt x="12000" y="8611"/>
                  <a:pt x="12000" y="9551"/>
                </a:cubicBezTo>
                <a:cubicBezTo>
                  <a:pt x="12000" y="11831"/>
                  <a:pt x="12000" y="11831"/>
                  <a:pt x="12000" y="11831"/>
                </a:cubicBezTo>
                <a:cubicBezTo>
                  <a:pt x="9600" y="11831"/>
                  <a:pt x="9600" y="11831"/>
                  <a:pt x="9600" y="11831"/>
                </a:cubicBezTo>
                <a:cubicBezTo>
                  <a:pt x="9600" y="9685"/>
                  <a:pt x="9600" y="9685"/>
                  <a:pt x="9600" y="9685"/>
                </a:cubicBezTo>
                <a:cubicBezTo>
                  <a:pt x="9600" y="8611"/>
                  <a:pt x="9150" y="7672"/>
                  <a:pt x="8250" y="7136"/>
                </a:cubicBezTo>
                <a:close/>
                <a:moveTo>
                  <a:pt x="7950" y="12502"/>
                </a:moveTo>
                <a:cubicBezTo>
                  <a:pt x="8850" y="12502"/>
                  <a:pt x="8850" y="12502"/>
                  <a:pt x="8850" y="12502"/>
                </a:cubicBezTo>
                <a:cubicBezTo>
                  <a:pt x="12750" y="12502"/>
                  <a:pt x="12750" y="12502"/>
                  <a:pt x="12750" y="12502"/>
                </a:cubicBezTo>
                <a:cubicBezTo>
                  <a:pt x="13650" y="12502"/>
                  <a:pt x="13650" y="12502"/>
                  <a:pt x="13650" y="12502"/>
                </a:cubicBezTo>
                <a:cubicBezTo>
                  <a:pt x="13650" y="13978"/>
                  <a:pt x="13650" y="13978"/>
                  <a:pt x="13650" y="13978"/>
                </a:cubicBezTo>
                <a:cubicBezTo>
                  <a:pt x="7950" y="13978"/>
                  <a:pt x="7950" y="13978"/>
                  <a:pt x="7950" y="13978"/>
                </a:cubicBezTo>
                <a:lnTo>
                  <a:pt x="7950" y="12502"/>
                </a:lnTo>
                <a:close/>
                <a:moveTo>
                  <a:pt x="18000" y="20820"/>
                </a:moveTo>
                <a:cubicBezTo>
                  <a:pt x="3600" y="20820"/>
                  <a:pt x="3600" y="20820"/>
                  <a:pt x="3600" y="20820"/>
                </a:cubicBezTo>
                <a:cubicBezTo>
                  <a:pt x="2850" y="20820"/>
                  <a:pt x="2250" y="20284"/>
                  <a:pt x="2100" y="19747"/>
                </a:cubicBezTo>
                <a:cubicBezTo>
                  <a:pt x="19500" y="19747"/>
                  <a:pt x="19500" y="19747"/>
                  <a:pt x="19500" y="19747"/>
                </a:cubicBezTo>
                <a:cubicBezTo>
                  <a:pt x="19350" y="20284"/>
                  <a:pt x="18750" y="20820"/>
                  <a:pt x="18000" y="20820"/>
                </a:cubicBezTo>
                <a:close/>
                <a:moveTo>
                  <a:pt x="20850" y="18808"/>
                </a:moveTo>
                <a:cubicBezTo>
                  <a:pt x="20850" y="18942"/>
                  <a:pt x="20700" y="18942"/>
                  <a:pt x="20700" y="18942"/>
                </a:cubicBezTo>
                <a:cubicBezTo>
                  <a:pt x="20400" y="18942"/>
                  <a:pt x="20400" y="18942"/>
                  <a:pt x="20400" y="18942"/>
                </a:cubicBezTo>
                <a:cubicBezTo>
                  <a:pt x="1200" y="18942"/>
                  <a:pt x="1200" y="18942"/>
                  <a:pt x="1200" y="18942"/>
                </a:cubicBezTo>
                <a:cubicBezTo>
                  <a:pt x="900" y="18942"/>
                  <a:pt x="900" y="18942"/>
                  <a:pt x="900" y="18942"/>
                </a:cubicBezTo>
                <a:cubicBezTo>
                  <a:pt x="900" y="18942"/>
                  <a:pt x="750" y="18942"/>
                  <a:pt x="750" y="18808"/>
                </a:cubicBezTo>
                <a:cubicBezTo>
                  <a:pt x="750" y="14783"/>
                  <a:pt x="750" y="14783"/>
                  <a:pt x="750" y="14783"/>
                </a:cubicBezTo>
                <a:cubicBezTo>
                  <a:pt x="750" y="14783"/>
                  <a:pt x="900" y="14649"/>
                  <a:pt x="900" y="14649"/>
                </a:cubicBezTo>
                <a:cubicBezTo>
                  <a:pt x="7200" y="14649"/>
                  <a:pt x="7200" y="14649"/>
                  <a:pt x="7200" y="14649"/>
                </a:cubicBezTo>
                <a:cubicBezTo>
                  <a:pt x="14400" y="14649"/>
                  <a:pt x="14400" y="14649"/>
                  <a:pt x="14400" y="14649"/>
                </a:cubicBezTo>
                <a:cubicBezTo>
                  <a:pt x="20700" y="14649"/>
                  <a:pt x="20700" y="14649"/>
                  <a:pt x="20700" y="14649"/>
                </a:cubicBezTo>
                <a:cubicBezTo>
                  <a:pt x="20700" y="14649"/>
                  <a:pt x="20850" y="14783"/>
                  <a:pt x="20850" y="14783"/>
                </a:cubicBezTo>
                <a:lnTo>
                  <a:pt x="20850" y="1880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00" name="Freeform 1141"/>
          <p:cNvSpPr/>
          <p:nvPr/>
        </p:nvSpPr>
        <p:spPr>
          <a:xfrm>
            <a:off x="15659100" y="9417050"/>
            <a:ext cx="844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7280"/>
                </a:moveTo>
                <a:cubicBezTo>
                  <a:pt x="20195" y="17280"/>
                  <a:pt x="20195" y="17280"/>
                  <a:pt x="20195" y="17280"/>
                </a:cubicBezTo>
                <a:cubicBezTo>
                  <a:pt x="20195" y="15795"/>
                  <a:pt x="20195" y="15795"/>
                  <a:pt x="20195" y="15795"/>
                </a:cubicBezTo>
                <a:cubicBezTo>
                  <a:pt x="12293" y="15795"/>
                  <a:pt x="12293" y="15795"/>
                  <a:pt x="12293" y="15795"/>
                </a:cubicBezTo>
                <a:cubicBezTo>
                  <a:pt x="14049" y="3240"/>
                  <a:pt x="14049" y="3240"/>
                  <a:pt x="14049" y="3240"/>
                </a:cubicBezTo>
                <a:cubicBezTo>
                  <a:pt x="14224" y="2430"/>
                  <a:pt x="13873" y="1620"/>
                  <a:pt x="13171" y="945"/>
                </a:cubicBezTo>
                <a:cubicBezTo>
                  <a:pt x="12468" y="405"/>
                  <a:pt x="11415" y="0"/>
                  <a:pt x="10361" y="0"/>
                </a:cubicBezTo>
                <a:cubicBezTo>
                  <a:pt x="9132" y="0"/>
                  <a:pt x="8254" y="405"/>
                  <a:pt x="7376" y="945"/>
                </a:cubicBezTo>
                <a:cubicBezTo>
                  <a:pt x="6673" y="1620"/>
                  <a:pt x="6322" y="2430"/>
                  <a:pt x="6498" y="3240"/>
                </a:cubicBezTo>
                <a:cubicBezTo>
                  <a:pt x="8429" y="15795"/>
                  <a:pt x="8429" y="15795"/>
                  <a:pt x="8429" y="15795"/>
                </a:cubicBezTo>
                <a:cubicBezTo>
                  <a:pt x="1405" y="15795"/>
                  <a:pt x="1405" y="15795"/>
                  <a:pt x="1405" y="15795"/>
                </a:cubicBezTo>
                <a:cubicBezTo>
                  <a:pt x="1405" y="17280"/>
                  <a:pt x="1405" y="17280"/>
                  <a:pt x="1405" y="17280"/>
                </a:cubicBezTo>
                <a:cubicBezTo>
                  <a:pt x="0" y="17280"/>
                  <a:pt x="0" y="17280"/>
                  <a:pt x="0" y="17280"/>
                </a:cubicBezTo>
                <a:cubicBezTo>
                  <a:pt x="0" y="20115"/>
                  <a:pt x="0" y="20115"/>
                  <a:pt x="0" y="20115"/>
                </a:cubicBezTo>
                <a:cubicBezTo>
                  <a:pt x="1405" y="20115"/>
                  <a:pt x="1405" y="20115"/>
                  <a:pt x="1405" y="20115"/>
                </a:cubicBezTo>
                <a:cubicBezTo>
                  <a:pt x="1756" y="20925"/>
                  <a:pt x="2634" y="21600"/>
                  <a:pt x="3688" y="21600"/>
                </a:cubicBezTo>
                <a:cubicBezTo>
                  <a:pt x="17737" y="21600"/>
                  <a:pt x="17737" y="21600"/>
                  <a:pt x="17737" y="21600"/>
                </a:cubicBezTo>
                <a:cubicBezTo>
                  <a:pt x="18966" y="21600"/>
                  <a:pt x="19844" y="20925"/>
                  <a:pt x="20020" y="20115"/>
                </a:cubicBezTo>
                <a:cubicBezTo>
                  <a:pt x="21600" y="20115"/>
                  <a:pt x="21600" y="20115"/>
                  <a:pt x="21600" y="20115"/>
                </a:cubicBezTo>
                <a:lnTo>
                  <a:pt x="21600" y="17280"/>
                </a:lnTo>
                <a:close/>
                <a:moveTo>
                  <a:pt x="7376" y="3240"/>
                </a:moveTo>
                <a:cubicBezTo>
                  <a:pt x="7376" y="2565"/>
                  <a:pt x="7551" y="1890"/>
                  <a:pt x="8078" y="1485"/>
                </a:cubicBezTo>
                <a:cubicBezTo>
                  <a:pt x="8780" y="945"/>
                  <a:pt x="9483" y="675"/>
                  <a:pt x="10361" y="675"/>
                </a:cubicBezTo>
                <a:cubicBezTo>
                  <a:pt x="11063" y="675"/>
                  <a:pt x="11941" y="945"/>
                  <a:pt x="12468" y="1485"/>
                </a:cubicBezTo>
                <a:cubicBezTo>
                  <a:pt x="12995" y="1890"/>
                  <a:pt x="13171" y="2565"/>
                  <a:pt x="13171" y="3240"/>
                </a:cubicBezTo>
                <a:cubicBezTo>
                  <a:pt x="11239" y="15795"/>
                  <a:pt x="11239" y="15795"/>
                  <a:pt x="11239" y="15795"/>
                </a:cubicBezTo>
                <a:cubicBezTo>
                  <a:pt x="9307" y="15795"/>
                  <a:pt x="9307" y="15795"/>
                  <a:pt x="9307" y="15795"/>
                </a:cubicBezTo>
                <a:lnTo>
                  <a:pt x="7376" y="3240"/>
                </a:lnTo>
                <a:close/>
                <a:moveTo>
                  <a:pt x="2283" y="16605"/>
                </a:moveTo>
                <a:cubicBezTo>
                  <a:pt x="8429" y="16605"/>
                  <a:pt x="8429" y="16605"/>
                  <a:pt x="8429" y="16605"/>
                </a:cubicBezTo>
                <a:cubicBezTo>
                  <a:pt x="12117" y="16605"/>
                  <a:pt x="12117" y="16605"/>
                  <a:pt x="12117" y="16605"/>
                </a:cubicBezTo>
                <a:cubicBezTo>
                  <a:pt x="19141" y="16605"/>
                  <a:pt x="19141" y="16605"/>
                  <a:pt x="19141" y="16605"/>
                </a:cubicBezTo>
                <a:cubicBezTo>
                  <a:pt x="19141" y="17280"/>
                  <a:pt x="19141" y="17280"/>
                  <a:pt x="19141" y="17280"/>
                </a:cubicBezTo>
                <a:cubicBezTo>
                  <a:pt x="2283" y="17280"/>
                  <a:pt x="2283" y="17280"/>
                  <a:pt x="2283" y="17280"/>
                </a:cubicBezTo>
                <a:lnTo>
                  <a:pt x="2283" y="16605"/>
                </a:lnTo>
                <a:close/>
                <a:moveTo>
                  <a:pt x="17737" y="20925"/>
                </a:moveTo>
                <a:cubicBezTo>
                  <a:pt x="3688" y="20925"/>
                  <a:pt x="3688" y="20925"/>
                  <a:pt x="3688" y="20925"/>
                </a:cubicBezTo>
                <a:cubicBezTo>
                  <a:pt x="3161" y="20925"/>
                  <a:pt x="2634" y="20520"/>
                  <a:pt x="2459" y="20115"/>
                </a:cubicBezTo>
                <a:cubicBezTo>
                  <a:pt x="19141" y="20115"/>
                  <a:pt x="19141" y="20115"/>
                  <a:pt x="19141" y="20115"/>
                </a:cubicBezTo>
                <a:cubicBezTo>
                  <a:pt x="18966" y="20520"/>
                  <a:pt x="18439" y="20925"/>
                  <a:pt x="17737" y="20925"/>
                </a:cubicBezTo>
                <a:close/>
                <a:moveTo>
                  <a:pt x="20546" y="19440"/>
                </a:moveTo>
                <a:cubicBezTo>
                  <a:pt x="20195" y="19440"/>
                  <a:pt x="20195" y="19440"/>
                  <a:pt x="20195" y="19440"/>
                </a:cubicBezTo>
                <a:cubicBezTo>
                  <a:pt x="1405" y="19440"/>
                  <a:pt x="1405" y="19440"/>
                  <a:pt x="1405" y="19440"/>
                </a:cubicBezTo>
                <a:cubicBezTo>
                  <a:pt x="878" y="19440"/>
                  <a:pt x="878" y="19440"/>
                  <a:pt x="878" y="19440"/>
                </a:cubicBezTo>
                <a:cubicBezTo>
                  <a:pt x="878" y="17955"/>
                  <a:pt x="878" y="17955"/>
                  <a:pt x="878" y="17955"/>
                </a:cubicBezTo>
                <a:cubicBezTo>
                  <a:pt x="1405" y="17955"/>
                  <a:pt x="1405" y="17955"/>
                  <a:pt x="1405" y="17955"/>
                </a:cubicBezTo>
                <a:cubicBezTo>
                  <a:pt x="20195" y="17955"/>
                  <a:pt x="20195" y="17955"/>
                  <a:pt x="20195" y="17955"/>
                </a:cubicBezTo>
                <a:cubicBezTo>
                  <a:pt x="20546" y="17955"/>
                  <a:pt x="20546" y="17955"/>
                  <a:pt x="20546" y="17955"/>
                </a:cubicBezTo>
                <a:lnTo>
                  <a:pt x="20546" y="194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01" name="Freeform 1142"/>
          <p:cNvSpPr/>
          <p:nvPr/>
        </p:nvSpPr>
        <p:spPr>
          <a:xfrm>
            <a:off x="15522576" y="1066165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9720"/>
                </a:moveTo>
                <a:cubicBezTo>
                  <a:pt x="19710" y="9720"/>
                  <a:pt x="18495" y="10665"/>
                  <a:pt x="17955" y="11880"/>
                </a:cubicBezTo>
                <a:cubicBezTo>
                  <a:pt x="17685" y="11880"/>
                  <a:pt x="17685" y="11880"/>
                  <a:pt x="17685" y="11880"/>
                </a:cubicBezTo>
                <a:cubicBezTo>
                  <a:pt x="17685" y="9720"/>
                  <a:pt x="17685" y="9720"/>
                  <a:pt x="17685" y="9720"/>
                </a:cubicBezTo>
                <a:cubicBezTo>
                  <a:pt x="16875" y="9720"/>
                  <a:pt x="16875" y="9720"/>
                  <a:pt x="16875" y="9720"/>
                </a:cubicBezTo>
                <a:cubicBezTo>
                  <a:pt x="16875" y="9315"/>
                  <a:pt x="16875" y="9315"/>
                  <a:pt x="16875" y="9315"/>
                </a:cubicBezTo>
                <a:cubicBezTo>
                  <a:pt x="16875" y="9180"/>
                  <a:pt x="16740" y="9045"/>
                  <a:pt x="16605" y="9045"/>
                </a:cubicBezTo>
                <a:cubicBezTo>
                  <a:pt x="16335" y="9045"/>
                  <a:pt x="16200" y="9180"/>
                  <a:pt x="16200" y="9315"/>
                </a:cubicBezTo>
                <a:cubicBezTo>
                  <a:pt x="16200" y="9720"/>
                  <a:pt x="16200" y="9720"/>
                  <a:pt x="16200" y="9720"/>
                </a:cubicBezTo>
                <a:cubicBezTo>
                  <a:pt x="15525" y="9720"/>
                  <a:pt x="15525" y="9720"/>
                  <a:pt x="15525" y="9720"/>
                </a:cubicBezTo>
                <a:cubicBezTo>
                  <a:pt x="15525" y="11880"/>
                  <a:pt x="15525" y="11880"/>
                  <a:pt x="15525" y="11880"/>
                </a:cubicBezTo>
                <a:cubicBezTo>
                  <a:pt x="15120" y="11880"/>
                  <a:pt x="15120" y="11880"/>
                  <a:pt x="15120" y="11880"/>
                </a:cubicBezTo>
                <a:cubicBezTo>
                  <a:pt x="15120" y="9720"/>
                  <a:pt x="15120" y="9720"/>
                  <a:pt x="15120" y="9720"/>
                </a:cubicBezTo>
                <a:cubicBezTo>
                  <a:pt x="14445" y="9720"/>
                  <a:pt x="14445" y="9720"/>
                  <a:pt x="14445" y="9720"/>
                </a:cubicBezTo>
                <a:cubicBezTo>
                  <a:pt x="14445" y="9315"/>
                  <a:pt x="14445" y="9315"/>
                  <a:pt x="14445" y="9315"/>
                </a:cubicBezTo>
                <a:cubicBezTo>
                  <a:pt x="14445" y="9180"/>
                  <a:pt x="14175" y="9045"/>
                  <a:pt x="14040" y="9045"/>
                </a:cubicBezTo>
                <a:cubicBezTo>
                  <a:pt x="13905" y="9045"/>
                  <a:pt x="13635" y="9180"/>
                  <a:pt x="13635" y="9315"/>
                </a:cubicBezTo>
                <a:cubicBezTo>
                  <a:pt x="13635" y="9720"/>
                  <a:pt x="13635" y="9720"/>
                  <a:pt x="13635" y="9720"/>
                </a:cubicBezTo>
                <a:cubicBezTo>
                  <a:pt x="12960" y="9720"/>
                  <a:pt x="12960" y="9720"/>
                  <a:pt x="12960" y="9720"/>
                </a:cubicBezTo>
                <a:cubicBezTo>
                  <a:pt x="12960" y="11880"/>
                  <a:pt x="12960" y="11880"/>
                  <a:pt x="12960" y="11880"/>
                </a:cubicBezTo>
                <a:cubicBezTo>
                  <a:pt x="12555" y="11880"/>
                  <a:pt x="12555" y="11880"/>
                  <a:pt x="12555" y="11880"/>
                </a:cubicBezTo>
                <a:cubicBezTo>
                  <a:pt x="12555" y="10125"/>
                  <a:pt x="12555" y="10125"/>
                  <a:pt x="12555" y="10125"/>
                </a:cubicBezTo>
                <a:cubicBezTo>
                  <a:pt x="11475" y="10125"/>
                  <a:pt x="11475" y="10125"/>
                  <a:pt x="11475" y="10125"/>
                </a:cubicBezTo>
                <a:cubicBezTo>
                  <a:pt x="11475" y="7290"/>
                  <a:pt x="11475" y="7290"/>
                  <a:pt x="11475" y="7290"/>
                </a:cubicBezTo>
                <a:cubicBezTo>
                  <a:pt x="12015" y="7695"/>
                  <a:pt x="12690" y="7965"/>
                  <a:pt x="13365" y="7965"/>
                </a:cubicBezTo>
                <a:cubicBezTo>
                  <a:pt x="13905" y="7965"/>
                  <a:pt x="14580" y="7695"/>
                  <a:pt x="15120" y="7290"/>
                </a:cubicBezTo>
                <a:cubicBezTo>
                  <a:pt x="15120" y="7965"/>
                  <a:pt x="15120" y="7965"/>
                  <a:pt x="15120" y="7965"/>
                </a:cubicBezTo>
                <a:cubicBezTo>
                  <a:pt x="15120" y="8100"/>
                  <a:pt x="15255" y="8235"/>
                  <a:pt x="15525" y="8235"/>
                </a:cubicBezTo>
                <a:cubicBezTo>
                  <a:pt x="15660" y="8235"/>
                  <a:pt x="15795" y="8100"/>
                  <a:pt x="15795" y="7965"/>
                </a:cubicBezTo>
                <a:cubicBezTo>
                  <a:pt x="15795" y="7290"/>
                  <a:pt x="15795" y="7290"/>
                  <a:pt x="15795" y="7290"/>
                </a:cubicBezTo>
                <a:cubicBezTo>
                  <a:pt x="16335" y="7695"/>
                  <a:pt x="17010" y="7965"/>
                  <a:pt x="17685" y="7965"/>
                </a:cubicBezTo>
                <a:cubicBezTo>
                  <a:pt x="18225" y="7965"/>
                  <a:pt x="18900" y="7695"/>
                  <a:pt x="19440" y="7290"/>
                </a:cubicBezTo>
                <a:cubicBezTo>
                  <a:pt x="19440" y="7965"/>
                  <a:pt x="19440" y="7965"/>
                  <a:pt x="19440" y="7965"/>
                </a:cubicBezTo>
                <a:cubicBezTo>
                  <a:pt x="19440" y="8100"/>
                  <a:pt x="19575" y="8235"/>
                  <a:pt x="19845" y="8235"/>
                </a:cubicBezTo>
                <a:cubicBezTo>
                  <a:pt x="19980" y="8235"/>
                  <a:pt x="20115" y="8100"/>
                  <a:pt x="20115" y="7965"/>
                </a:cubicBezTo>
                <a:cubicBezTo>
                  <a:pt x="20115" y="6480"/>
                  <a:pt x="20115" y="6480"/>
                  <a:pt x="20115" y="6480"/>
                </a:cubicBezTo>
                <a:cubicBezTo>
                  <a:pt x="20115" y="6480"/>
                  <a:pt x="20115" y="6480"/>
                  <a:pt x="20115" y="6480"/>
                </a:cubicBezTo>
                <a:cubicBezTo>
                  <a:pt x="20115" y="6480"/>
                  <a:pt x="20115" y="6480"/>
                  <a:pt x="20115" y="6480"/>
                </a:cubicBezTo>
                <a:cubicBezTo>
                  <a:pt x="20115" y="3375"/>
                  <a:pt x="16335" y="810"/>
                  <a:pt x="11610" y="675"/>
                </a:cubicBezTo>
                <a:cubicBezTo>
                  <a:pt x="11475" y="675"/>
                  <a:pt x="11475" y="675"/>
                  <a:pt x="11475" y="675"/>
                </a:cubicBezTo>
                <a:cubicBezTo>
                  <a:pt x="11475" y="405"/>
                  <a:pt x="11475" y="405"/>
                  <a:pt x="11475" y="405"/>
                </a:cubicBezTo>
                <a:cubicBezTo>
                  <a:pt x="11475" y="135"/>
                  <a:pt x="11340" y="0"/>
                  <a:pt x="11205" y="0"/>
                </a:cubicBezTo>
                <a:cubicBezTo>
                  <a:pt x="10935" y="0"/>
                  <a:pt x="10800" y="135"/>
                  <a:pt x="10800" y="405"/>
                </a:cubicBezTo>
                <a:cubicBezTo>
                  <a:pt x="10800" y="675"/>
                  <a:pt x="10800" y="675"/>
                  <a:pt x="10800" y="675"/>
                </a:cubicBezTo>
                <a:cubicBezTo>
                  <a:pt x="10800" y="675"/>
                  <a:pt x="10800" y="675"/>
                  <a:pt x="10800" y="675"/>
                </a:cubicBezTo>
                <a:cubicBezTo>
                  <a:pt x="6075" y="810"/>
                  <a:pt x="2160" y="3375"/>
                  <a:pt x="2160" y="6480"/>
                </a:cubicBezTo>
                <a:cubicBezTo>
                  <a:pt x="2160" y="6480"/>
                  <a:pt x="2160" y="6480"/>
                  <a:pt x="2160" y="6480"/>
                </a:cubicBezTo>
                <a:cubicBezTo>
                  <a:pt x="2160" y="6480"/>
                  <a:pt x="2160" y="6480"/>
                  <a:pt x="2160" y="6480"/>
                </a:cubicBezTo>
                <a:cubicBezTo>
                  <a:pt x="2160" y="7965"/>
                  <a:pt x="2160" y="7965"/>
                  <a:pt x="2160" y="7965"/>
                </a:cubicBezTo>
                <a:cubicBezTo>
                  <a:pt x="2160" y="8100"/>
                  <a:pt x="2295" y="8235"/>
                  <a:pt x="2565" y="8235"/>
                </a:cubicBezTo>
                <a:cubicBezTo>
                  <a:pt x="2700" y="8235"/>
                  <a:pt x="2835" y="8100"/>
                  <a:pt x="2835" y="7965"/>
                </a:cubicBezTo>
                <a:cubicBezTo>
                  <a:pt x="2835" y="7290"/>
                  <a:pt x="2835" y="7290"/>
                  <a:pt x="2835" y="7290"/>
                </a:cubicBezTo>
                <a:cubicBezTo>
                  <a:pt x="3375" y="7695"/>
                  <a:pt x="4050" y="7965"/>
                  <a:pt x="4725" y="7965"/>
                </a:cubicBezTo>
                <a:cubicBezTo>
                  <a:pt x="5265" y="7965"/>
                  <a:pt x="5940" y="7695"/>
                  <a:pt x="6480" y="7290"/>
                </a:cubicBezTo>
                <a:cubicBezTo>
                  <a:pt x="6480" y="7965"/>
                  <a:pt x="6480" y="7965"/>
                  <a:pt x="6480" y="7965"/>
                </a:cubicBezTo>
                <a:cubicBezTo>
                  <a:pt x="6480" y="8100"/>
                  <a:pt x="6615" y="8235"/>
                  <a:pt x="6885" y="8235"/>
                </a:cubicBezTo>
                <a:cubicBezTo>
                  <a:pt x="7020" y="8235"/>
                  <a:pt x="7155" y="8100"/>
                  <a:pt x="7155" y="7965"/>
                </a:cubicBezTo>
                <a:cubicBezTo>
                  <a:pt x="7155" y="7290"/>
                  <a:pt x="7155" y="7290"/>
                  <a:pt x="7155" y="7290"/>
                </a:cubicBezTo>
                <a:cubicBezTo>
                  <a:pt x="7695" y="7695"/>
                  <a:pt x="8370" y="7965"/>
                  <a:pt x="9045" y="7965"/>
                </a:cubicBezTo>
                <a:cubicBezTo>
                  <a:pt x="9585" y="7965"/>
                  <a:pt x="10260" y="7695"/>
                  <a:pt x="10800" y="7290"/>
                </a:cubicBezTo>
                <a:cubicBezTo>
                  <a:pt x="10800" y="10125"/>
                  <a:pt x="10800" y="10125"/>
                  <a:pt x="10800" y="10125"/>
                </a:cubicBezTo>
                <a:cubicBezTo>
                  <a:pt x="9720" y="10125"/>
                  <a:pt x="9720" y="10125"/>
                  <a:pt x="9720" y="10125"/>
                </a:cubicBezTo>
                <a:cubicBezTo>
                  <a:pt x="9720" y="11880"/>
                  <a:pt x="9720" y="11880"/>
                  <a:pt x="9720" y="11880"/>
                </a:cubicBezTo>
                <a:cubicBezTo>
                  <a:pt x="4725" y="11880"/>
                  <a:pt x="4725" y="11880"/>
                  <a:pt x="4725" y="11880"/>
                </a:cubicBezTo>
                <a:cubicBezTo>
                  <a:pt x="4725" y="11475"/>
                  <a:pt x="4725" y="11475"/>
                  <a:pt x="4725" y="11475"/>
                </a:cubicBezTo>
                <a:cubicBezTo>
                  <a:pt x="3240" y="11475"/>
                  <a:pt x="3240" y="11475"/>
                  <a:pt x="3240" y="11475"/>
                </a:cubicBezTo>
                <a:cubicBezTo>
                  <a:pt x="3240" y="10395"/>
                  <a:pt x="3240" y="10395"/>
                  <a:pt x="3240" y="10395"/>
                </a:cubicBezTo>
                <a:cubicBezTo>
                  <a:pt x="5400" y="10395"/>
                  <a:pt x="5400" y="10395"/>
                  <a:pt x="5400" y="10395"/>
                </a:cubicBezTo>
                <a:cubicBezTo>
                  <a:pt x="5535" y="10395"/>
                  <a:pt x="5805" y="10260"/>
                  <a:pt x="5805" y="10125"/>
                </a:cubicBezTo>
                <a:cubicBezTo>
                  <a:pt x="5805" y="9855"/>
                  <a:pt x="5535" y="9720"/>
                  <a:pt x="5400" y="9720"/>
                </a:cubicBezTo>
                <a:cubicBezTo>
                  <a:pt x="405" y="9720"/>
                  <a:pt x="405" y="9720"/>
                  <a:pt x="405" y="9720"/>
                </a:cubicBezTo>
                <a:cubicBezTo>
                  <a:pt x="135" y="9720"/>
                  <a:pt x="0" y="9855"/>
                  <a:pt x="0" y="10125"/>
                </a:cubicBezTo>
                <a:cubicBezTo>
                  <a:pt x="0" y="10260"/>
                  <a:pt x="135" y="10395"/>
                  <a:pt x="405" y="10395"/>
                </a:cubicBezTo>
                <a:cubicBezTo>
                  <a:pt x="2565" y="10395"/>
                  <a:pt x="2565" y="10395"/>
                  <a:pt x="2565" y="10395"/>
                </a:cubicBezTo>
                <a:cubicBezTo>
                  <a:pt x="2565" y="11475"/>
                  <a:pt x="2565" y="11475"/>
                  <a:pt x="2565" y="11475"/>
                </a:cubicBezTo>
                <a:cubicBezTo>
                  <a:pt x="1080" y="11475"/>
                  <a:pt x="1080" y="11475"/>
                  <a:pt x="1080" y="11475"/>
                </a:cubicBezTo>
                <a:cubicBezTo>
                  <a:pt x="1080" y="16200"/>
                  <a:pt x="1080" y="16200"/>
                  <a:pt x="1080" y="16200"/>
                </a:cubicBezTo>
                <a:cubicBezTo>
                  <a:pt x="3915" y="16200"/>
                  <a:pt x="3915" y="16200"/>
                  <a:pt x="3915" y="16200"/>
                </a:cubicBezTo>
                <a:cubicBezTo>
                  <a:pt x="3915" y="16335"/>
                  <a:pt x="3915" y="16335"/>
                  <a:pt x="3915" y="16335"/>
                </a:cubicBezTo>
                <a:cubicBezTo>
                  <a:pt x="3510" y="16875"/>
                  <a:pt x="3240" y="17550"/>
                  <a:pt x="3240" y="18360"/>
                </a:cubicBezTo>
                <a:cubicBezTo>
                  <a:pt x="3240" y="19305"/>
                  <a:pt x="3645" y="20115"/>
                  <a:pt x="4185" y="20655"/>
                </a:cubicBezTo>
                <a:cubicBezTo>
                  <a:pt x="4185" y="20655"/>
                  <a:pt x="4185" y="20655"/>
                  <a:pt x="4185" y="20655"/>
                </a:cubicBezTo>
                <a:cubicBezTo>
                  <a:pt x="4185" y="20655"/>
                  <a:pt x="4185" y="20655"/>
                  <a:pt x="4185" y="20655"/>
                </a:cubicBezTo>
                <a:cubicBezTo>
                  <a:pt x="4725" y="21195"/>
                  <a:pt x="5535" y="21600"/>
                  <a:pt x="6480" y="21600"/>
                </a:cubicBezTo>
                <a:cubicBezTo>
                  <a:pt x="7425" y="21600"/>
                  <a:pt x="8235" y="21195"/>
                  <a:pt x="8775" y="20655"/>
                </a:cubicBezTo>
                <a:cubicBezTo>
                  <a:pt x="8775" y="20655"/>
                  <a:pt x="8775" y="20655"/>
                  <a:pt x="8775" y="20655"/>
                </a:cubicBezTo>
                <a:cubicBezTo>
                  <a:pt x="8775" y="20655"/>
                  <a:pt x="8775" y="20655"/>
                  <a:pt x="8775" y="20655"/>
                </a:cubicBezTo>
                <a:cubicBezTo>
                  <a:pt x="9045" y="20385"/>
                  <a:pt x="9180" y="20115"/>
                  <a:pt x="9315" y="19845"/>
                </a:cubicBezTo>
                <a:cubicBezTo>
                  <a:pt x="17280" y="19845"/>
                  <a:pt x="17280" y="19845"/>
                  <a:pt x="17280" y="19845"/>
                </a:cubicBezTo>
                <a:cubicBezTo>
                  <a:pt x="17280" y="19980"/>
                  <a:pt x="17280" y="19980"/>
                  <a:pt x="17280" y="20115"/>
                </a:cubicBezTo>
                <a:cubicBezTo>
                  <a:pt x="17280" y="20925"/>
                  <a:pt x="17955" y="21600"/>
                  <a:pt x="18765" y="21600"/>
                </a:cubicBezTo>
                <a:cubicBezTo>
                  <a:pt x="19575" y="21600"/>
                  <a:pt x="20115" y="20925"/>
                  <a:pt x="20115" y="20115"/>
                </a:cubicBezTo>
                <a:cubicBezTo>
                  <a:pt x="20115" y="19305"/>
                  <a:pt x="19575" y="18765"/>
                  <a:pt x="18765" y="18765"/>
                </a:cubicBezTo>
                <a:cubicBezTo>
                  <a:pt x="18630" y="18765"/>
                  <a:pt x="18495" y="18765"/>
                  <a:pt x="18360" y="18765"/>
                </a:cubicBezTo>
                <a:cubicBezTo>
                  <a:pt x="18360" y="13365"/>
                  <a:pt x="18360" y="13365"/>
                  <a:pt x="18360" y="13365"/>
                </a:cubicBezTo>
                <a:cubicBezTo>
                  <a:pt x="18360" y="11745"/>
                  <a:pt x="19710" y="10395"/>
                  <a:pt x="21195" y="10395"/>
                </a:cubicBezTo>
                <a:cubicBezTo>
                  <a:pt x="21465" y="10395"/>
                  <a:pt x="21600" y="10260"/>
                  <a:pt x="21600" y="10125"/>
                </a:cubicBezTo>
                <a:cubicBezTo>
                  <a:pt x="21600" y="9855"/>
                  <a:pt x="21465" y="9720"/>
                  <a:pt x="21195" y="9720"/>
                </a:cubicBezTo>
                <a:close/>
                <a:moveTo>
                  <a:pt x="13365" y="7155"/>
                </a:moveTo>
                <a:cubicBezTo>
                  <a:pt x="12690" y="7155"/>
                  <a:pt x="12015" y="6885"/>
                  <a:pt x="11475" y="6345"/>
                </a:cubicBezTo>
                <a:cubicBezTo>
                  <a:pt x="11475" y="1485"/>
                  <a:pt x="11475" y="1485"/>
                  <a:pt x="11475" y="1485"/>
                </a:cubicBezTo>
                <a:cubicBezTo>
                  <a:pt x="13500" y="1890"/>
                  <a:pt x="14985" y="3915"/>
                  <a:pt x="15120" y="6345"/>
                </a:cubicBezTo>
                <a:cubicBezTo>
                  <a:pt x="14580" y="6885"/>
                  <a:pt x="14040" y="7155"/>
                  <a:pt x="13365" y="7155"/>
                </a:cubicBezTo>
                <a:close/>
                <a:moveTo>
                  <a:pt x="19440" y="6345"/>
                </a:moveTo>
                <a:cubicBezTo>
                  <a:pt x="18900" y="6885"/>
                  <a:pt x="18360" y="7155"/>
                  <a:pt x="17685" y="7155"/>
                </a:cubicBezTo>
                <a:cubicBezTo>
                  <a:pt x="17010" y="7155"/>
                  <a:pt x="16335" y="6885"/>
                  <a:pt x="15795" y="6345"/>
                </a:cubicBezTo>
                <a:cubicBezTo>
                  <a:pt x="15795" y="4320"/>
                  <a:pt x="14850" y="2700"/>
                  <a:pt x="13500" y="1620"/>
                </a:cubicBezTo>
                <a:cubicBezTo>
                  <a:pt x="16875" y="2295"/>
                  <a:pt x="19305" y="4185"/>
                  <a:pt x="19440" y="6345"/>
                </a:cubicBezTo>
                <a:close/>
                <a:moveTo>
                  <a:pt x="4725" y="7155"/>
                </a:moveTo>
                <a:cubicBezTo>
                  <a:pt x="4050" y="7155"/>
                  <a:pt x="3375" y="6885"/>
                  <a:pt x="2835" y="6345"/>
                </a:cubicBezTo>
                <a:cubicBezTo>
                  <a:pt x="2970" y="4185"/>
                  <a:pt x="5400" y="2295"/>
                  <a:pt x="8775" y="1620"/>
                </a:cubicBezTo>
                <a:cubicBezTo>
                  <a:pt x="7425" y="2700"/>
                  <a:pt x="6480" y="4320"/>
                  <a:pt x="6480" y="6345"/>
                </a:cubicBezTo>
                <a:cubicBezTo>
                  <a:pt x="5940" y="6885"/>
                  <a:pt x="5400" y="7155"/>
                  <a:pt x="4725" y="7155"/>
                </a:cubicBezTo>
                <a:close/>
                <a:moveTo>
                  <a:pt x="9045" y="7155"/>
                </a:moveTo>
                <a:cubicBezTo>
                  <a:pt x="8370" y="7155"/>
                  <a:pt x="7695" y="6885"/>
                  <a:pt x="7155" y="6345"/>
                </a:cubicBezTo>
                <a:cubicBezTo>
                  <a:pt x="7290" y="3915"/>
                  <a:pt x="8775" y="1890"/>
                  <a:pt x="10800" y="1485"/>
                </a:cubicBezTo>
                <a:cubicBezTo>
                  <a:pt x="10800" y="6345"/>
                  <a:pt x="10800" y="6345"/>
                  <a:pt x="10800" y="6345"/>
                </a:cubicBezTo>
                <a:cubicBezTo>
                  <a:pt x="10260" y="6885"/>
                  <a:pt x="9720" y="7155"/>
                  <a:pt x="9045" y="7155"/>
                </a:cubicBezTo>
                <a:close/>
                <a:moveTo>
                  <a:pt x="16200" y="10395"/>
                </a:moveTo>
                <a:cubicBezTo>
                  <a:pt x="16875" y="10395"/>
                  <a:pt x="16875" y="10395"/>
                  <a:pt x="16875" y="10395"/>
                </a:cubicBezTo>
                <a:cubicBezTo>
                  <a:pt x="16875" y="11880"/>
                  <a:pt x="16875" y="11880"/>
                  <a:pt x="16875" y="11880"/>
                </a:cubicBezTo>
                <a:cubicBezTo>
                  <a:pt x="16200" y="11880"/>
                  <a:pt x="16200" y="11880"/>
                  <a:pt x="16200" y="11880"/>
                </a:cubicBezTo>
                <a:lnTo>
                  <a:pt x="16200" y="10395"/>
                </a:lnTo>
                <a:close/>
                <a:moveTo>
                  <a:pt x="13635" y="10395"/>
                </a:moveTo>
                <a:cubicBezTo>
                  <a:pt x="14445" y="10395"/>
                  <a:pt x="14445" y="10395"/>
                  <a:pt x="14445" y="10395"/>
                </a:cubicBezTo>
                <a:cubicBezTo>
                  <a:pt x="14445" y="11880"/>
                  <a:pt x="14445" y="11880"/>
                  <a:pt x="14445" y="11880"/>
                </a:cubicBezTo>
                <a:cubicBezTo>
                  <a:pt x="13635" y="11880"/>
                  <a:pt x="13635" y="11880"/>
                  <a:pt x="13635" y="11880"/>
                </a:cubicBezTo>
                <a:lnTo>
                  <a:pt x="13635" y="10395"/>
                </a:lnTo>
                <a:close/>
                <a:moveTo>
                  <a:pt x="10395" y="10800"/>
                </a:moveTo>
                <a:cubicBezTo>
                  <a:pt x="11880" y="10800"/>
                  <a:pt x="11880" y="10800"/>
                  <a:pt x="11880" y="10800"/>
                </a:cubicBezTo>
                <a:cubicBezTo>
                  <a:pt x="11880" y="11880"/>
                  <a:pt x="11880" y="11880"/>
                  <a:pt x="11880" y="11880"/>
                </a:cubicBezTo>
                <a:cubicBezTo>
                  <a:pt x="10395" y="11880"/>
                  <a:pt x="10395" y="11880"/>
                  <a:pt x="10395" y="11880"/>
                </a:cubicBezTo>
                <a:lnTo>
                  <a:pt x="10395" y="10800"/>
                </a:lnTo>
                <a:close/>
                <a:moveTo>
                  <a:pt x="5130" y="16200"/>
                </a:moveTo>
                <a:cubicBezTo>
                  <a:pt x="5265" y="16200"/>
                  <a:pt x="5265" y="16200"/>
                  <a:pt x="5265" y="16200"/>
                </a:cubicBezTo>
                <a:cubicBezTo>
                  <a:pt x="5265" y="16200"/>
                  <a:pt x="5400" y="16065"/>
                  <a:pt x="5400" y="16065"/>
                </a:cubicBezTo>
                <a:cubicBezTo>
                  <a:pt x="5400" y="16065"/>
                  <a:pt x="5400" y="16065"/>
                  <a:pt x="5400" y="16065"/>
                </a:cubicBezTo>
                <a:cubicBezTo>
                  <a:pt x="5535" y="16065"/>
                  <a:pt x="5535" y="16065"/>
                  <a:pt x="5670" y="15930"/>
                </a:cubicBezTo>
                <a:cubicBezTo>
                  <a:pt x="5670" y="15930"/>
                  <a:pt x="5670" y="15930"/>
                  <a:pt x="5670" y="15930"/>
                </a:cubicBezTo>
                <a:cubicBezTo>
                  <a:pt x="5805" y="15930"/>
                  <a:pt x="5805" y="15930"/>
                  <a:pt x="5940" y="15930"/>
                </a:cubicBezTo>
                <a:cubicBezTo>
                  <a:pt x="5940" y="15930"/>
                  <a:pt x="5940" y="15930"/>
                  <a:pt x="5940" y="15930"/>
                </a:cubicBezTo>
                <a:cubicBezTo>
                  <a:pt x="5940" y="15930"/>
                  <a:pt x="6075" y="15930"/>
                  <a:pt x="6075" y="15930"/>
                </a:cubicBezTo>
                <a:cubicBezTo>
                  <a:pt x="6075" y="16875"/>
                  <a:pt x="6075" y="16875"/>
                  <a:pt x="6075" y="16875"/>
                </a:cubicBezTo>
                <a:cubicBezTo>
                  <a:pt x="6075" y="17145"/>
                  <a:pt x="6345" y="17280"/>
                  <a:pt x="6480" y="17280"/>
                </a:cubicBezTo>
                <a:cubicBezTo>
                  <a:pt x="6615" y="17280"/>
                  <a:pt x="6885" y="17145"/>
                  <a:pt x="6885" y="16875"/>
                </a:cubicBezTo>
                <a:cubicBezTo>
                  <a:pt x="6885" y="15930"/>
                  <a:pt x="6885" y="15930"/>
                  <a:pt x="6885" y="15930"/>
                </a:cubicBezTo>
                <a:cubicBezTo>
                  <a:pt x="7290" y="15930"/>
                  <a:pt x="7695" y="16065"/>
                  <a:pt x="7965" y="16335"/>
                </a:cubicBezTo>
                <a:cubicBezTo>
                  <a:pt x="7290" y="17145"/>
                  <a:pt x="7290" y="17145"/>
                  <a:pt x="7290" y="17145"/>
                </a:cubicBezTo>
                <a:cubicBezTo>
                  <a:pt x="7155" y="17280"/>
                  <a:pt x="7155" y="17415"/>
                  <a:pt x="7290" y="17550"/>
                </a:cubicBezTo>
                <a:cubicBezTo>
                  <a:pt x="7290" y="17685"/>
                  <a:pt x="7425" y="17685"/>
                  <a:pt x="7560" y="17685"/>
                </a:cubicBezTo>
                <a:cubicBezTo>
                  <a:pt x="7560" y="17685"/>
                  <a:pt x="7695" y="17685"/>
                  <a:pt x="7695" y="17550"/>
                </a:cubicBezTo>
                <a:cubicBezTo>
                  <a:pt x="8505" y="16875"/>
                  <a:pt x="8505" y="16875"/>
                  <a:pt x="8505" y="16875"/>
                </a:cubicBezTo>
                <a:cubicBezTo>
                  <a:pt x="8775" y="17145"/>
                  <a:pt x="8910" y="17550"/>
                  <a:pt x="8910" y="17955"/>
                </a:cubicBezTo>
                <a:cubicBezTo>
                  <a:pt x="7965" y="17955"/>
                  <a:pt x="7965" y="17955"/>
                  <a:pt x="7965" y="17955"/>
                </a:cubicBezTo>
                <a:cubicBezTo>
                  <a:pt x="7695" y="17955"/>
                  <a:pt x="7560" y="18225"/>
                  <a:pt x="7560" y="18360"/>
                </a:cubicBezTo>
                <a:cubicBezTo>
                  <a:pt x="7560" y="18495"/>
                  <a:pt x="7695" y="18765"/>
                  <a:pt x="7965" y="18765"/>
                </a:cubicBezTo>
                <a:cubicBezTo>
                  <a:pt x="8910" y="18765"/>
                  <a:pt x="8910" y="18765"/>
                  <a:pt x="8910" y="18765"/>
                </a:cubicBezTo>
                <a:cubicBezTo>
                  <a:pt x="8910" y="18765"/>
                  <a:pt x="8910" y="18765"/>
                  <a:pt x="8910" y="18765"/>
                </a:cubicBezTo>
                <a:cubicBezTo>
                  <a:pt x="8910" y="18765"/>
                  <a:pt x="8910" y="18765"/>
                  <a:pt x="8910" y="18900"/>
                </a:cubicBezTo>
                <a:cubicBezTo>
                  <a:pt x="8910" y="18900"/>
                  <a:pt x="8910" y="18900"/>
                  <a:pt x="8910" y="19035"/>
                </a:cubicBezTo>
                <a:cubicBezTo>
                  <a:pt x="8910" y="19035"/>
                  <a:pt x="8910" y="19035"/>
                  <a:pt x="8910" y="19035"/>
                </a:cubicBezTo>
                <a:cubicBezTo>
                  <a:pt x="8910" y="19170"/>
                  <a:pt x="8910" y="19170"/>
                  <a:pt x="8775" y="19305"/>
                </a:cubicBezTo>
                <a:cubicBezTo>
                  <a:pt x="8775" y="19305"/>
                  <a:pt x="8775" y="19305"/>
                  <a:pt x="8775" y="19305"/>
                </a:cubicBezTo>
                <a:cubicBezTo>
                  <a:pt x="8775" y="19305"/>
                  <a:pt x="8775" y="19305"/>
                  <a:pt x="8775" y="19305"/>
                </a:cubicBezTo>
                <a:cubicBezTo>
                  <a:pt x="8775" y="19575"/>
                  <a:pt x="8640" y="19710"/>
                  <a:pt x="8505" y="19845"/>
                </a:cubicBezTo>
                <a:cubicBezTo>
                  <a:pt x="7695" y="19170"/>
                  <a:pt x="7695" y="19170"/>
                  <a:pt x="7695" y="19170"/>
                </a:cubicBezTo>
                <a:cubicBezTo>
                  <a:pt x="7560" y="19035"/>
                  <a:pt x="7425" y="19035"/>
                  <a:pt x="7290" y="19170"/>
                </a:cubicBezTo>
                <a:cubicBezTo>
                  <a:pt x="7155" y="19305"/>
                  <a:pt x="7155" y="19440"/>
                  <a:pt x="7290" y="19575"/>
                </a:cubicBezTo>
                <a:cubicBezTo>
                  <a:pt x="7965" y="20385"/>
                  <a:pt x="7965" y="20385"/>
                  <a:pt x="7965" y="20385"/>
                </a:cubicBezTo>
                <a:cubicBezTo>
                  <a:pt x="7695" y="20655"/>
                  <a:pt x="7290" y="20790"/>
                  <a:pt x="6885" y="20790"/>
                </a:cubicBezTo>
                <a:cubicBezTo>
                  <a:pt x="6885" y="19845"/>
                  <a:pt x="6885" y="19845"/>
                  <a:pt x="6885" y="19845"/>
                </a:cubicBezTo>
                <a:cubicBezTo>
                  <a:pt x="6885" y="19575"/>
                  <a:pt x="6615" y="19440"/>
                  <a:pt x="6480" y="19440"/>
                </a:cubicBezTo>
                <a:cubicBezTo>
                  <a:pt x="6345" y="19440"/>
                  <a:pt x="6075" y="19575"/>
                  <a:pt x="6075" y="19845"/>
                </a:cubicBezTo>
                <a:cubicBezTo>
                  <a:pt x="6075" y="20790"/>
                  <a:pt x="6075" y="20790"/>
                  <a:pt x="6075" y="20790"/>
                </a:cubicBezTo>
                <a:cubicBezTo>
                  <a:pt x="5670" y="20790"/>
                  <a:pt x="5265" y="20655"/>
                  <a:pt x="4995" y="20385"/>
                </a:cubicBezTo>
                <a:cubicBezTo>
                  <a:pt x="5670" y="19575"/>
                  <a:pt x="5670" y="19575"/>
                  <a:pt x="5670" y="19575"/>
                </a:cubicBezTo>
                <a:cubicBezTo>
                  <a:pt x="5805" y="19440"/>
                  <a:pt x="5805" y="19305"/>
                  <a:pt x="5670" y="19170"/>
                </a:cubicBezTo>
                <a:cubicBezTo>
                  <a:pt x="5535" y="19035"/>
                  <a:pt x="5400" y="19035"/>
                  <a:pt x="5265" y="19170"/>
                </a:cubicBezTo>
                <a:cubicBezTo>
                  <a:pt x="4455" y="19845"/>
                  <a:pt x="4455" y="19845"/>
                  <a:pt x="4455" y="19845"/>
                </a:cubicBezTo>
                <a:cubicBezTo>
                  <a:pt x="4185" y="19575"/>
                  <a:pt x="4050" y="19170"/>
                  <a:pt x="4050" y="18765"/>
                </a:cubicBezTo>
                <a:cubicBezTo>
                  <a:pt x="4995" y="18765"/>
                  <a:pt x="4995" y="18765"/>
                  <a:pt x="4995" y="18765"/>
                </a:cubicBezTo>
                <a:cubicBezTo>
                  <a:pt x="5265" y="18765"/>
                  <a:pt x="5400" y="18495"/>
                  <a:pt x="5400" y="18360"/>
                </a:cubicBezTo>
                <a:cubicBezTo>
                  <a:pt x="5400" y="18225"/>
                  <a:pt x="5265" y="17955"/>
                  <a:pt x="4995" y="17955"/>
                </a:cubicBezTo>
                <a:cubicBezTo>
                  <a:pt x="4050" y="17955"/>
                  <a:pt x="4050" y="17955"/>
                  <a:pt x="4050" y="17955"/>
                </a:cubicBezTo>
                <a:cubicBezTo>
                  <a:pt x="4050" y="17550"/>
                  <a:pt x="4185" y="17145"/>
                  <a:pt x="4455" y="16875"/>
                </a:cubicBezTo>
                <a:cubicBezTo>
                  <a:pt x="5265" y="17550"/>
                  <a:pt x="5265" y="17550"/>
                  <a:pt x="5265" y="17550"/>
                </a:cubicBezTo>
                <a:cubicBezTo>
                  <a:pt x="5265" y="17685"/>
                  <a:pt x="5400" y="17685"/>
                  <a:pt x="5400" y="17685"/>
                </a:cubicBezTo>
                <a:cubicBezTo>
                  <a:pt x="5535" y="17685"/>
                  <a:pt x="5670" y="17685"/>
                  <a:pt x="5670" y="17550"/>
                </a:cubicBezTo>
                <a:cubicBezTo>
                  <a:pt x="5805" y="17415"/>
                  <a:pt x="5805" y="17280"/>
                  <a:pt x="5670" y="17145"/>
                </a:cubicBezTo>
                <a:cubicBezTo>
                  <a:pt x="4995" y="16335"/>
                  <a:pt x="4995" y="16335"/>
                  <a:pt x="4995" y="16335"/>
                </a:cubicBezTo>
                <a:cubicBezTo>
                  <a:pt x="4995" y="16335"/>
                  <a:pt x="4995" y="16335"/>
                  <a:pt x="4995" y="16335"/>
                </a:cubicBezTo>
                <a:cubicBezTo>
                  <a:pt x="5130" y="16335"/>
                  <a:pt x="5130" y="16200"/>
                  <a:pt x="5130" y="16200"/>
                </a:cubicBezTo>
                <a:close/>
                <a:moveTo>
                  <a:pt x="1755" y="15525"/>
                </a:moveTo>
                <a:cubicBezTo>
                  <a:pt x="1755" y="12285"/>
                  <a:pt x="1755" y="12285"/>
                  <a:pt x="1755" y="12285"/>
                </a:cubicBezTo>
                <a:cubicBezTo>
                  <a:pt x="3915" y="12285"/>
                  <a:pt x="3915" y="12285"/>
                  <a:pt x="3915" y="12285"/>
                </a:cubicBezTo>
                <a:cubicBezTo>
                  <a:pt x="3915" y="15525"/>
                  <a:pt x="3915" y="15525"/>
                  <a:pt x="3915" y="15525"/>
                </a:cubicBezTo>
                <a:lnTo>
                  <a:pt x="1755" y="15525"/>
                </a:lnTo>
                <a:close/>
                <a:moveTo>
                  <a:pt x="9585" y="19035"/>
                </a:moveTo>
                <a:cubicBezTo>
                  <a:pt x="9720" y="19035"/>
                  <a:pt x="9720" y="18900"/>
                  <a:pt x="9720" y="18765"/>
                </a:cubicBezTo>
                <a:cubicBezTo>
                  <a:pt x="9720" y="18765"/>
                  <a:pt x="9720" y="18765"/>
                  <a:pt x="9720" y="18765"/>
                </a:cubicBezTo>
                <a:cubicBezTo>
                  <a:pt x="9720" y="18630"/>
                  <a:pt x="9720" y="18495"/>
                  <a:pt x="9720" y="18360"/>
                </a:cubicBezTo>
                <a:cubicBezTo>
                  <a:pt x="9720" y="17415"/>
                  <a:pt x="9315" y="16605"/>
                  <a:pt x="8775" y="16065"/>
                </a:cubicBezTo>
                <a:cubicBezTo>
                  <a:pt x="8775" y="16065"/>
                  <a:pt x="8775" y="16065"/>
                  <a:pt x="8775" y="16065"/>
                </a:cubicBezTo>
                <a:cubicBezTo>
                  <a:pt x="8775" y="16065"/>
                  <a:pt x="8775" y="16065"/>
                  <a:pt x="8775" y="16065"/>
                </a:cubicBezTo>
                <a:cubicBezTo>
                  <a:pt x="8235" y="15525"/>
                  <a:pt x="7425" y="15120"/>
                  <a:pt x="6480" y="15120"/>
                </a:cubicBezTo>
                <a:cubicBezTo>
                  <a:pt x="6345" y="15120"/>
                  <a:pt x="6210" y="15120"/>
                  <a:pt x="6075" y="15120"/>
                </a:cubicBezTo>
                <a:cubicBezTo>
                  <a:pt x="6075" y="15120"/>
                  <a:pt x="5940" y="15120"/>
                  <a:pt x="5940" y="15120"/>
                </a:cubicBezTo>
                <a:cubicBezTo>
                  <a:pt x="5670" y="15255"/>
                  <a:pt x="5400" y="15255"/>
                  <a:pt x="5130" y="15390"/>
                </a:cubicBezTo>
                <a:cubicBezTo>
                  <a:pt x="5130" y="15390"/>
                  <a:pt x="5130" y="15390"/>
                  <a:pt x="5130" y="15390"/>
                </a:cubicBezTo>
                <a:cubicBezTo>
                  <a:pt x="4995" y="15525"/>
                  <a:pt x="4860" y="15525"/>
                  <a:pt x="4725" y="15660"/>
                </a:cubicBezTo>
                <a:cubicBezTo>
                  <a:pt x="4725" y="12555"/>
                  <a:pt x="4725" y="12555"/>
                  <a:pt x="4725" y="12555"/>
                </a:cubicBezTo>
                <a:cubicBezTo>
                  <a:pt x="9720" y="12555"/>
                  <a:pt x="9720" y="12555"/>
                  <a:pt x="9720" y="12555"/>
                </a:cubicBezTo>
                <a:cubicBezTo>
                  <a:pt x="12555" y="12555"/>
                  <a:pt x="12555" y="12555"/>
                  <a:pt x="12555" y="12555"/>
                </a:cubicBezTo>
                <a:cubicBezTo>
                  <a:pt x="12960" y="12555"/>
                  <a:pt x="12960" y="12555"/>
                  <a:pt x="12960" y="12555"/>
                </a:cubicBezTo>
                <a:cubicBezTo>
                  <a:pt x="15120" y="12555"/>
                  <a:pt x="15120" y="12555"/>
                  <a:pt x="15120" y="12555"/>
                </a:cubicBezTo>
                <a:cubicBezTo>
                  <a:pt x="15525" y="12555"/>
                  <a:pt x="15525" y="12555"/>
                  <a:pt x="15525" y="12555"/>
                </a:cubicBezTo>
                <a:cubicBezTo>
                  <a:pt x="17685" y="12555"/>
                  <a:pt x="17685" y="12555"/>
                  <a:pt x="17685" y="12555"/>
                </a:cubicBezTo>
                <a:cubicBezTo>
                  <a:pt x="17685" y="19035"/>
                  <a:pt x="17685" y="19035"/>
                  <a:pt x="17685" y="19035"/>
                </a:cubicBezTo>
                <a:cubicBezTo>
                  <a:pt x="9585" y="19035"/>
                  <a:pt x="9585" y="19035"/>
                  <a:pt x="9585" y="19035"/>
                </a:cubicBezTo>
                <a:cubicBezTo>
                  <a:pt x="9585" y="19035"/>
                  <a:pt x="9585" y="19035"/>
                  <a:pt x="9585" y="19035"/>
                </a:cubicBezTo>
                <a:close/>
                <a:moveTo>
                  <a:pt x="19440" y="20115"/>
                </a:moveTo>
                <a:cubicBezTo>
                  <a:pt x="19440" y="20520"/>
                  <a:pt x="19170" y="20925"/>
                  <a:pt x="18765" y="20925"/>
                </a:cubicBezTo>
                <a:cubicBezTo>
                  <a:pt x="18360" y="20925"/>
                  <a:pt x="17955" y="20520"/>
                  <a:pt x="17955" y="20115"/>
                </a:cubicBezTo>
                <a:cubicBezTo>
                  <a:pt x="17955" y="19980"/>
                  <a:pt x="18090" y="19845"/>
                  <a:pt x="18225" y="19710"/>
                </a:cubicBezTo>
                <a:cubicBezTo>
                  <a:pt x="18225" y="19710"/>
                  <a:pt x="18225" y="19710"/>
                  <a:pt x="18225" y="19710"/>
                </a:cubicBezTo>
                <a:cubicBezTo>
                  <a:pt x="18225" y="19710"/>
                  <a:pt x="18225" y="19710"/>
                  <a:pt x="18225" y="19575"/>
                </a:cubicBezTo>
                <a:cubicBezTo>
                  <a:pt x="18225" y="19575"/>
                  <a:pt x="18225" y="19575"/>
                  <a:pt x="18225" y="19575"/>
                </a:cubicBezTo>
                <a:cubicBezTo>
                  <a:pt x="18360" y="19440"/>
                  <a:pt x="18495" y="19440"/>
                  <a:pt x="18765" y="19440"/>
                </a:cubicBezTo>
                <a:cubicBezTo>
                  <a:pt x="19170" y="19440"/>
                  <a:pt x="19440" y="19710"/>
                  <a:pt x="19440" y="20115"/>
                </a:cubicBezTo>
                <a:close/>
                <a:moveTo>
                  <a:pt x="5400" y="14580"/>
                </a:moveTo>
                <a:cubicBezTo>
                  <a:pt x="5805" y="14445"/>
                  <a:pt x="5805" y="14445"/>
                  <a:pt x="5805" y="14445"/>
                </a:cubicBezTo>
                <a:cubicBezTo>
                  <a:pt x="6075" y="14445"/>
                  <a:pt x="6210" y="14445"/>
                  <a:pt x="6480" y="14445"/>
                </a:cubicBezTo>
                <a:cubicBezTo>
                  <a:pt x="8505" y="14445"/>
                  <a:pt x="10260" y="15930"/>
                  <a:pt x="10395" y="18090"/>
                </a:cubicBezTo>
                <a:cubicBezTo>
                  <a:pt x="10395" y="18360"/>
                  <a:pt x="10395" y="18360"/>
                  <a:pt x="10395" y="18360"/>
                </a:cubicBezTo>
                <a:cubicBezTo>
                  <a:pt x="16875" y="18360"/>
                  <a:pt x="16875" y="18360"/>
                  <a:pt x="16875" y="18360"/>
                </a:cubicBezTo>
                <a:cubicBezTo>
                  <a:pt x="16875" y="13365"/>
                  <a:pt x="16875" y="13365"/>
                  <a:pt x="16875" y="13365"/>
                </a:cubicBezTo>
                <a:cubicBezTo>
                  <a:pt x="5400" y="13365"/>
                  <a:pt x="5400" y="13365"/>
                  <a:pt x="5400" y="13365"/>
                </a:cubicBezTo>
                <a:lnTo>
                  <a:pt x="5400" y="14580"/>
                </a:lnTo>
                <a:close/>
                <a:moveTo>
                  <a:pt x="9720" y="14040"/>
                </a:moveTo>
                <a:cubicBezTo>
                  <a:pt x="11880" y="14040"/>
                  <a:pt x="11880" y="14040"/>
                  <a:pt x="11880" y="14040"/>
                </a:cubicBezTo>
                <a:cubicBezTo>
                  <a:pt x="14040" y="14040"/>
                  <a:pt x="14040" y="14040"/>
                  <a:pt x="14040" y="14040"/>
                </a:cubicBezTo>
                <a:cubicBezTo>
                  <a:pt x="16200" y="14040"/>
                  <a:pt x="16200" y="14040"/>
                  <a:pt x="16200" y="14040"/>
                </a:cubicBezTo>
                <a:cubicBezTo>
                  <a:pt x="16065" y="14040"/>
                  <a:pt x="15795" y="14175"/>
                  <a:pt x="15795" y="14445"/>
                </a:cubicBezTo>
                <a:cubicBezTo>
                  <a:pt x="15795" y="14580"/>
                  <a:pt x="16065" y="14715"/>
                  <a:pt x="16200" y="14715"/>
                </a:cubicBezTo>
                <a:cubicBezTo>
                  <a:pt x="16200" y="16200"/>
                  <a:pt x="16200" y="16200"/>
                  <a:pt x="16200" y="16200"/>
                </a:cubicBezTo>
                <a:cubicBezTo>
                  <a:pt x="16065" y="16200"/>
                  <a:pt x="15795" y="16335"/>
                  <a:pt x="15795" y="16605"/>
                </a:cubicBezTo>
                <a:cubicBezTo>
                  <a:pt x="15795" y="16740"/>
                  <a:pt x="16065" y="16875"/>
                  <a:pt x="16200" y="16875"/>
                </a:cubicBezTo>
                <a:cubicBezTo>
                  <a:pt x="16200" y="17685"/>
                  <a:pt x="16200" y="17685"/>
                  <a:pt x="16200" y="17685"/>
                </a:cubicBezTo>
                <a:cubicBezTo>
                  <a:pt x="15525" y="17685"/>
                  <a:pt x="15525" y="17685"/>
                  <a:pt x="15525" y="17685"/>
                </a:cubicBezTo>
                <a:cubicBezTo>
                  <a:pt x="15525" y="17415"/>
                  <a:pt x="15255" y="17280"/>
                  <a:pt x="15120" y="17280"/>
                </a:cubicBezTo>
                <a:cubicBezTo>
                  <a:pt x="14985" y="17280"/>
                  <a:pt x="14715" y="17415"/>
                  <a:pt x="14715" y="17685"/>
                </a:cubicBezTo>
                <a:cubicBezTo>
                  <a:pt x="13365" y="17685"/>
                  <a:pt x="13365" y="17685"/>
                  <a:pt x="13365" y="17685"/>
                </a:cubicBezTo>
                <a:cubicBezTo>
                  <a:pt x="13365" y="17415"/>
                  <a:pt x="13095" y="17280"/>
                  <a:pt x="12960" y="17280"/>
                </a:cubicBezTo>
                <a:cubicBezTo>
                  <a:pt x="12825" y="17280"/>
                  <a:pt x="12555" y="17415"/>
                  <a:pt x="12555" y="17685"/>
                </a:cubicBezTo>
                <a:cubicBezTo>
                  <a:pt x="11070" y="17685"/>
                  <a:pt x="11070" y="17685"/>
                  <a:pt x="11070" y="17685"/>
                </a:cubicBezTo>
                <a:cubicBezTo>
                  <a:pt x="10800" y="16065"/>
                  <a:pt x="9720" y="14715"/>
                  <a:pt x="8235" y="14040"/>
                </a:cubicBezTo>
                <a:lnTo>
                  <a:pt x="9720" y="14040"/>
                </a:lnTo>
                <a:close/>
                <a:moveTo>
                  <a:pt x="6480" y="17955"/>
                </a:moveTo>
                <a:cubicBezTo>
                  <a:pt x="6615" y="17955"/>
                  <a:pt x="6885" y="18225"/>
                  <a:pt x="6885" y="18360"/>
                </a:cubicBezTo>
                <a:cubicBezTo>
                  <a:pt x="6885" y="18495"/>
                  <a:pt x="6615" y="18765"/>
                  <a:pt x="6480" y="18765"/>
                </a:cubicBezTo>
                <a:cubicBezTo>
                  <a:pt x="6345" y="18765"/>
                  <a:pt x="6075" y="18495"/>
                  <a:pt x="6075" y="18360"/>
                </a:cubicBezTo>
                <a:cubicBezTo>
                  <a:pt x="6075" y="18225"/>
                  <a:pt x="6345" y="17955"/>
                  <a:pt x="6480" y="17955"/>
                </a:cubicBezTo>
                <a:close/>
                <a:moveTo>
                  <a:pt x="15120" y="15120"/>
                </a:moveTo>
                <a:cubicBezTo>
                  <a:pt x="15255" y="15120"/>
                  <a:pt x="15525" y="15255"/>
                  <a:pt x="15525" y="15525"/>
                </a:cubicBezTo>
                <a:cubicBezTo>
                  <a:pt x="15525" y="15660"/>
                  <a:pt x="15255" y="15795"/>
                  <a:pt x="15120" y="15795"/>
                </a:cubicBezTo>
                <a:cubicBezTo>
                  <a:pt x="14985" y="15795"/>
                  <a:pt x="14715" y="15660"/>
                  <a:pt x="14715" y="15525"/>
                </a:cubicBezTo>
                <a:cubicBezTo>
                  <a:pt x="14715" y="15255"/>
                  <a:pt x="14985" y="15120"/>
                  <a:pt x="15120" y="15120"/>
                </a:cubicBezTo>
                <a:close/>
                <a:moveTo>
                  <a:pt x="12960" y="15120"/>
                </a:moveTo>
                <a:cubicBezTo>
                  <a:pt x="13095" y="15120"/>
                  <a:pt x="13365" y="15255"/>
                  <a:pt x="13365" y="15525"/>
                </a:cubicBezTo>
                <a:cubicBezTo>
                  <a:pt x="13365" y="15660"/>
                  <a:pt x="13095" y="15795"/>
                  <a:pt x="12960" y="15795"/>
                </a:cubicBezTo>
                <a:cubicBezTo>
                  <a:pt x="12825" y="15795"/>
                  <a:pt x="12555" y="15660"/>
                  <a:pt x="12555" y="15525"/>
                </a:cubicBezTo>
                <a:cubicBezTo>
                  <a:pt x="12555" y="15255"/>
                  <a:pt x="12825" y="15120"/>
                  <a:pt x="12960" y="15120"/>
                </a:cubicBezTo>
                <a:close/>
                <a:moveTo>
                  <a:pt x="14040" y="14040"/>
                </a:moveTo>
                <a:cubicBezTo>
                  <a:pt x="14175" y="14040"/>
                  <a:pt x="14445" y="14175"/>
                  <a:pt x="14445" y="14445"/>
                </a:cubicBezTo>
                <a:cubicBezTo>
                  <a:pt x="14445" y="14580"/>
                  <a:pt x="14175" y="14715"/>
                  <a:pt x="14040" y="14715"/>
                </a:cubicBezTo>
                <a:cubicBezTo>
                  <a:pt x="13905" y="14715"/>
                  <a:pt x="13635" y="14580"/>
                  <a:pt x="13635" y="14445"/>
                </a:cubicBezTo>
                <a:cubicBezTo>
                  <a:pt x="13635" y="14175"/>
                  <a:pt x="13905" y="14040"/>
                  <a:pt x="14040" y="14040"/>
                </a:cubicBezTo>
                <a:close/>
                <a:moveTo>
                  <a:pt x="14040" y="16200"/>
                </a:moveTo>
                <a:cubicBezTo>
                  <a:pt x="14175" y="16200"/>
                  <a:pt x="14445" y="16335"/>
                  <a:pt x="14445" y="16605"/>
                </a:cubicBezTo>
                <a:cubicBezTo>
                  <a:pt x="14445" y="16740"/>
                  <a:pt x="14175" y="16875"/>
                  <a:pt x="14040" y="16875"/>
                </a:cubicBezTo>
                <a:cubicBezTo>
                  <a:pt x="13905" y="16875"/>
                  <a:pt x="13635" y="16740"/>
                  <a:pt x="13635" y="16605"/>
                </a:cubicBezTo>
                <a:cubicBezTo>
                  <a:pt x="13635" y="16335"/>
                  <a:pt x="13905" y="16200"/>
                  <a:pt x="14040" y="16200"/>
                </a:cubicBezTo>
                <a:close/>
                <a:moveTo>
                  <a:pt x="10800" y="15120"/>
                </a:moveTo>
                <a:cubicBezTo>
                  <a:pt x="10935" y="15120"/>
                  <a:pt x="11205" y="15255"/>
                  <a:pt x="11205" y="15525"/>
                </a:cubicBezTo>
                <a:cubicBezTo>
                  <a:pt x="11205" y="15660"/>
                  <a:pt x="10935" y="15795"/>
                  <a:pt x="10800" y="15795"/>
                </a:cubicBezTo>
                <a:cubicBezTo>
                  <a:pt x="10665" y="15795"/>
                  <a:pt x="10395" y="15660"/>
                  <a:pt x="10395" y="15525"/>
                </a:cubicBezTo>
                <a:cubicBezTo>
                  <a:pt x="10395" y="15255"/>
                  <a:pt x="10665" y="15120"/>
                  <a:pt x="10800" y="15120"/>
                </a:cubicBezTo>
                <a:close/>
                <a:moveTo>
                  <a:pt x="9720" y="14040"/>
                </a:moveTo>
                <a:cubicBezTo>
                  <a:pt x="9855" y="14040"/>
                  <a:pt x="10125" y="14175"/>
                  <a:pt x="10125" y="14445"/>
                </a:cubicBezTo>
                <a:cubicBezTo>
                  <a:pt x="10125" y="14580"/>
                  <a:pt x="9855" y="14715"/>
                  <a:pt x="9720" y="14715"/>
                </a:cubicBezTo>
                <a:cubicBezTo>
                  <a:pt x="9585" y="14715"/>
                  <a:pt x="9315" y="14580"/>
                  <a:pt x="9315" y="14445"/>
                </a:cubicBezTo>
                <a:cubicBezTo>
                  <a:pt x="9315" y="14175"/>
                  <a:pt x="9585" y="14040"/>
                  <a:pt x="9720" y="14040"/>
                </a:cubicBezTo>
                <a:close/>
                <a:moveTo>
                  <a:pt x="11880" y="14040"/>
                </a:moveTo>
                <a:cubicBezTo>
                  <a:pt x="12015" y="14040"/>
                  <a:pt x="12285" y="14175"/>
                  <a:pt x="12285" y="14445"/>
                </a:cubicBezTo>
                <a:cubicBezTo>
                  <a:pt x="12285" y="14580"/>
                  <a:pt x="12015" y="14715"/>
                  <a:pt x="11880" y="14715"/>
                </a:cubicBezTo>
                <a:cubicBezTo>
                  <a:pt x="11745" y="14715"/>
                  <a:pt x="11475" y="14580"/>
                  <a:pt x="11475" y="14445"/>
                </a:cubicBezTo>
                <a:cubicBezTo>
                  <a:pt x="11475" y="14175"/>
                  <a:pt x="11745" y="14040"/>
                  <a:pt x="11880" y="14040"/>
                </a:cubicBezTo>
                <a:close/>
                <a:moveTo>
                  <a:pt x="11880" y="16200"/>
                </a:moveTo>
                <a:cubicBezTo>
                  <a:pt x="12015" y="16200"/>
                  <a:pt x="12285" y="16335"/>
                  <a:pt x="12285" y="16605"/>
                </a:cubicBezTo>
                <a:cubicBezTo>
                  <a:pt x="12285" y="16740"/>
                  <a:pt x="12015" y="16875"/>
                  <a:pt x="11880" y="16875"/>
                </a:cubicBezTo>
                <a:cubicBezTo>
                  <a:pt x="11745" y="16875"/>
                  <a:pt x="11475" y="16740"/>
                  <a:pt x="11475" y="16605"/>
                </a:cubicBezTo>
                <a:cubicBezTo>
                  <a:pt x="11475" y="16335"/>
                  <a:pt x="11745" y="16200"/>
                  <a:pt x="11880" y="16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02" name="Freeform 1143"/>
          <p:cNvSpPr/>
          <p:nvPr/>
        </p:nvSpPr>
        <p:spPr>
          <a:xfrm>
            <a:off x="17443450" y="19494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185"/>
                </a:moveTo>
                <a:cubicBezTo>
                  <a:pt x="21600" y="4185"/>
                  <a:pt x="21600" y="4185"/>
                  <a:pt x="21600" y="4050"/>
                </a:cubicBezTo>
                <a:cubicBezTo>
                  <a:pt x="21465" y="4050"/>
                  <a:pt x="21465" y="4050"/>
                  <a:pt x="21465" y="4050"/>
                </a:cubicBezTo>
                <a:cubicBezTo>
                  <a:pt x="21465" y="4050"/>
                  <a:pt x="21465" y="4050"/>
                  <a:pt x="21465" y="4050"/>
                </a:cubicBezTo>
                <a:cubicBezTo>
                  <a:pt x="21600" y="4050"/>
                  <a:pt x="21600" y="4050"/>
                  <a:pt x="21600" y="4050"/>
                </a:cubicBezTo>
                <a:cubicBezTo>
                  <a:pt x="20925" y="1890"/>
                  <a:pt x="19170" y="405"/>
                  <a:pt x="16875" y="0"/>
                </a:cubicBezTo>
                <a:cubicBezTo>
                  <a:pt x="16875" y="0"/>
                  <a:pt x="16875" y="0"/>
                  <a:pt x="16875" y="0"/>
                </a:cubicBezTo>
                <a:cubicBezTo>
                  <a:pt x="11205" y="0"/>
                  <a:pt x="11205" y="0"/>
                  <a:pt x="11205" y="0"/>
                </a:cubicBezTo>
                <a:cubicBezTo>
                  <a:pt x="11205" y="0"/>
                  <a:pt x="11205" y="0"/>
                  <a:pt x="11205" y="0"/>
                </a:cubicBezTo>
                <a:cubicBezTo>
                  <a:pt x="11070" y="0"/>
                  <a:pt x="11070" y="0"/>
                  <a:pt x="11070" y="0"/>
                </a:cubicBezTo>
                <a:cubicBezTo>
                  <a:pt x="10530" y="0"/>
                  <a:pt x="10530" y="0"/>
                  <a:pt x="10530" y="0"/>
                </a:cubicBezTo>
                <a:cubicBezTo>
                  <a:pt x="10395" y="0"/>
                  <a:pt x="10395" y="0"/>
                  <a:pt x="10395" y="0"/>
                </a:cubicBezTo>
                <a:cubicBezTo>
                  <a:pt x="10395" y="0"/>
                  <a:pt x="10395" y="0"/>
                  <a:pt x="10395" y="0"/>
                </a:cubicBezTo>
                <a:cubicBezTo>
                  <a:pt x="5400" y="0"/>
                  <a:pt x="5400" y="0"/>
                  <a:pt x="5400" y="0"/>
                </a:cubicBezTo>
                <a:cubicBezTo>
                  <a:pt x="2970" y="0"/>
                  <a:pt x="675" y="1755"/>
                  <a:pt x="0" y="4050"/>
                </a:cubicBezTo>
                <a:cubicBezTo>
                  <a:pt x="0" y="4185"/>
                  <a:pt x="0" y="4185"/>
                  <a:pt x="0" y="4185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0" y="4995"/>
                  <a:pt x="0" y="4995"/>
                  <a:pt x="0" y="499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4040" y="21600"/>
                  <a:pt x="14040" y="21600"/>
                  <a:pt x="14040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4995"/>
                  <a:pt x="21600" y="4995"/>
                  <a:pt x="21600" y="4995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4320"/>
                  <a:pt x="21600" y="4320"/>
                  <a:pt x="21600" y="4185"/>
                </a:cubicBezTo>
                <a:close/>
                <a:moveTo>
                  <a:pt x="16470" y="675"/>
                </a:moveTo>
                <a:cubicBezTo>
                  <a:pt x="18495" y="810"/>
                  <a:pt x="20115" y="2160"/>
                  <a:pt x="20790" y="3915"/>
                </a:cubicBezTo>
                <a:cubicBezTo>
                  <a:pt x="16200" y="3915"/>
                  <a:pt x="16200" y="3915"/>
                  <a:pt x="16200" y="3915"/>
                </a:cubicBezTo>
                <a:cubicBezTo>
                  <a:pt x="16065" y="3915"/>
                  <a:pt x="16065" y="3915"/>
                  <a:pt x="16065" y="3915"/>
                </a:cubicBezTo>
                <a:cubicBezTo>
                  <a:pt x="15795" y="2565"/>
                  <a:pt x="14850" y="1350"/>
                  <a:pt x="13770" y="675"/>
                </a:cubicBezTo>
                <a:cubicBezTo>
                  <a:pt x="16200" y="675"/>
                  <a:pt x="16200" y="675"/>
                  <a:pt x="16200" y="675"/>
                </a:cubicBezTo>
                <a:lnTo>
                  <a:pt x="16470" y="675"/>
                </a:lnTo>
                <a:close/>
                <a:moveTo>
                  <a:pt x="15525" y="4995"/>
                </a:moveTo>
                <a:cubicBezTo>
                  <a:pt x="15525" y="6210"/>
                  <a:pt x="14445" y="7155"/>
                  <a:pt x="13365" y="7155"/>
                </a:cubicBezTo>
                <a:cubicBezTo>
                  <a:pt x="12150" y="7155"/>
                  <a:pt x="11205" y="6210"/>
                  <a:pt x="11205" y="4995"/>
                </a:cubicBezTo>
                <a:cubicBezTo>
                  <a:pt x="11205" y="4725"/>
                  <a:pt x="11205" y="4725"/>
                  <a:pt x="11205" y="4725"/>
                </a:cubicBezTo>
                <a:cubicBezTo>
                  <a:pt x="15525" y="4725"/>
                  <a:pt x="15525" y="4725"/>
                  <a:pt x="15525" y="4725"/>
                </a:cubicBezTo>
                <a:lnTo>
                  <a:pt x="15525" y="4995"/>
                </a:lnTo>
                <a:close/>
                <a:moveTo>
                  <a:pt x="6075" y="4725"/>
                </a:moveTo>
                <a:cubicBezTo>
                  <a:pt x="10395" y="4725"/>
                  <a:pt x="10395" y="4725"/>
                  <a:pt x="10395" y="4725"/>
                </a:cubicBezTo>
                <a:cubicBezTo>
                  <a:pt x="10395" y="4995"/>
                  <a:pt x="10395" y="4995"/>
                  <a:pt x="10395" y="4995"/>
                </a:cubicBezTo>
                <a:cubicBezTo>
                  <a:pt x="10395" y="6210"/>
                  <a:pt x="9450" y="7155"/>
                  <a:pt x="8235" y="7155"/>
                </a:cubicBezTo>
                <a:cubicBezTo>
                  <a:pt x="7155" y="7155"/>
                  <a:pt x="6075" y="6210"/>
                  <a:pt x="6075" y="4995"/>
                </a:cubicBezTo>
                <a:lnTo>
                  <a:pt x="6075" y="4725"/>
                </a:lnTo>
                <a:close/>
                <a:moveTo>
                  <a:pt x="11205" y="675"/>
                </a:moveTo>
                <a:cubicBezTo>
                  <a:pt x="13095" y="810"/>
                  <a:pt x="14850" y="2025"/>
                  <a:pt x="15390" y="3915"/>
                </a:cubicBezTo>
                <a:cubicBezTo>
                  <a:pt x="11205" y="3915"/>
                  <a:pt x="11205" y="3915"/>
                  <a:pt x="11205" y="3915"/>
                </a:cubicBezTo>
                <a:lnTo>
                  <a:pt x="11205" y="675"/>
                </a:lnTo>
                <a:close/>
                <a:moveTo>
                  <a:pt x="10395" y="3915"/>
                </a:moveTo>
                <a:cubicBezTo>
                  <a:pt x="6210" y="3915"/>
                  <a:pt x="6210" y="3915"/>
                  <a:pt x="6210" y="3915"/>
                </a:cubicBezTo>
                <a:cubicBezTo>
                  <a:pt x="6750" y="2025"/>
                  <a:pt x="8505" y="810"/>
                  <a:pt x="10395" y="675"/>
                </a:cubicBezTo>
                <a:lnTo>
                  <a:pt x="10395" y="3915"/>
                </a:lnTo>
                <a:close/>
                <a:moveTo>
                  <a:pt x="5400" y="675"/>
                </a:moveTo>
                <a:cubicBezTo>
                  <a:pt x="7830" y="675"/>
                  <a:pt x="7830" y="675"/>
                  <a:pt x="7830" y="675"/>
                </a:cubicBezTo>
                <a:cubicBezTo>
                  <a:pt x="6750" y="1350"/>
                  <a:pt x="5805" y="2565"/>
                  <a:pt x="5535" y="3915"/>
                </a:cubicBezTo>
                <a:cubicBezTo>
                  <a:pt x="5400" y="3915"/>
                  <a:pt x="5400" y="3915"/>
                  <a:pt x="5400" y="3915"/>
                </a:cubicBezTo>
                <a:cubicBezTo>
                  <a:pt x="810" y="3915"/>
                  <a:pt x="810" y="3915"/>
                  <a:pt x="810" y="3915"/>
                </a:cubicBezTo>
                <a:cubicBezTo>
                  <a:pt x="1485" y="2025"/>
                  <a:pt x="3375" y="675"/>
                  <a:pt x="5400" y="675"/>
                </a:cubicBezTo>
                <a:close/>
                <a:moveTo>
                  <a:pt x="675" y="4725"/>
                </a:moveTo>
                <a:cubicBezTo>
                  <a:pt x="5265" y="4725"/>
                  <a:pt x="5265" y="4725"/>
                  <a:pt x="5265" y="4725"/>
                </a:cubicBezTo>
                <a:cubicBezTo>
                  <a:pt x="5400" y="4725"/>
                  <a:pt x="5400" y="4725"/>
                  <a:pt x="5400" y="4725"/>
                </a:cubicBezTo>
                <a:cubicBezTo>
                  <a:pt x="5400" y="4995"/>
                  <a:pt x="5400" y="4995"/>
                  <a:pt x="5400" y="4995"/>
                </a:cubicBezTo>
                <a:cubicBezTo>
                  <a:pt x="5400" y="6210"/>
                  <a:pt x="4455" y="7155"/>
                  <a:pt x="3240" y="7155"/>
                </a:cubicBezTo>
                <a:cubicBezTo>
                  <a:pt x="2835" y="7155"/>
                  <a:pt x="2835" y="7155"/>
                  <a:pt x="2835" y="7155"/>
                </a:cubicBezTo>
                <a:cubicBezTo>
                  <a:pt x="1755" y="7155"/>
                  <a:pt x="675" y="6210"/>
                  <a:pt x="675" y="4995"/>
                </a:cubicBezTo>
                <a:lnTo>
                  <a:pt x="675" y="4725"/>
                </a:lnTo>
                <a:close/>
                <a:moveTo>
                  <a:pt x="19440" y="15795"/>
                </a:moveTo>
                <a:cubicBezTo>
                  <a:pt x="14715" y="15795"/>
                  <a:pt x="14715" y="15795"/>
                  <a:pt x="14715" y="15795"/>
                </a:cubicBezTo>
                <a:cubicBezTo>
                  <a:pt x="14715" y="12015"/>
                  <a:pt x="14715" y="12015"/>
                  <a:pt x="14715" y="12015"/>
                </a:cubicBezTo>
                <a:cubicBezTo>
                  <a:pt x="14715" y="10800"/>
                  <a:pt x="15795" y="9720"/>
                  <a:pt x="17145" y="9720"/>
                </a:cubicBezTo>
                <a:cubicBezTo>
                  <a:pt x="18360" y="9720"/>
                  <a:pt x="19440" y="10800"/>
                  <a:pt x="19440" y="12015"/>
                </a:cubicBezTo>
                <a:lnTo>
                  <a:pt x="19440" y="15795"/>
                </a:lnTo>
                <a:close/>
                <a:moveTo>
                  <a:pt x="14715" y="20925"/>
                </a:moveTo>
                <a:cubicBezTo>
                  <a:pt x="14715" y="16605"/>
                  <a:pt x="14715" y="16605"/>
                  <a:pt x="14715" y="16605"/>
                </a:cubicBezTo>
                <a:cubicBezTo>
                  <a:pt x="19440" y="16605"/>
                  <a:pt x="19440" y="16605"/>
                  <a:pt x="19440" y="16605"/>
                </a:cubicBezTo>
                <a:cubicBezTo>
                  <a:pt x="19440" y="20925"/>
                  <a:pt x="19440" y="20925"/>
                  <a:pt x="19440" y="20925"/>
                </a:cubicBezTo>
                <a:lnTo>
                  <a:pt x="14715" y="20925"/>
                </a:lnTo>
                <a:close/>
                <a:moveTo>
                  <a:pt x="20925" y="6885"/>
                </a:moveTo>
                <a:cubicBezTo>
                  <a:pt x="20925" y="20925"/>
                  <a:pt x="20925" y="20925"/>
                  <a:pt x="20925" y="20925"/>
                </a:cubicBezTo>
                <a:cubicBezTo>
                  <a:pt x="20115" y="20925"/>
                  <a:pt x="20115" y="20925"/>
                  <a:pt x="20115" y="20925"/>
                </a:cubicBezTo>
                <a:cubicBezTo>
                  <a:pt x="20115" y="12015"/>
                  <a:pt x="20115" y="12015"/>
                  <a:pt x="20115" y="12015"/>
                </a:cubicBezTo>
                <a:cubicBezTo>
                  <a:pt x="20115" y="10395"/>
                  <a:pt x="18765" y="9045"/>
                  <a:pt x="17145" y="9045"/>
                </a:cubicBezTo>
                <a:cubicBezTo>
                  <a:pt x="15390" y="9045"/>
                  <a:pt x="14040" y="10395"/>
                  <a:pt x="14040" y="12015"/>
                </a:cubicBezTo>
                <a:cubicBezTo>
                  <a:pt x="14040" y="19440"/>
                  <a:pt x="14040" y="19440"/>
                  <a:pt x="14040" y="19440"/>
                </a:cubicBezTo>
                <a:cubicBezTo>
                  <a:pt x="13905" y="19440"/>
                  <a:pt x="13635" y="19575"/>
                  <a:pt x="13635" y="19845"/>
                </a:cubicBezTo>
                <a:cubicBezTo>
                  <a:pt x="13635" y="19980"/>
                  <a:pt x="13905" y="20115"/>
                  <a:pt x="14040" y="20115"/>
                </a:cubicBezTo>
                <a:cubicBezTo>
                  <a:pt x="14040" y="20520"/>
                  <a:pt x="14040" y="20520"/>
                  <a:pt x="14040" y="20520"/>
                </a:cubicBezTo>
                <a:cubicBezTo>
                  <a:pt x="13635" y="20520"/>
                  <a:pt x="13635" y="20520"/>
                  <a:pt x="13635" y="20520"/>
                </a:cubicBezTo>
                <a:cubicBezTo>
                  <a:pt x="13500" y="20520"/>
                  <a:pt x="13365" y="20655"/>
                  <a:pt x="13365" y="20925"/>
                </a:cubicBezTo>
                <a:cubicBezTo>
                  <a:pt x="12960" y="20925"/>
                  <a:pt x="12960" y="20925"/>
                  <a:pt x="12960" y="20925"/>
                </a:cubicBezTo>
                <a:cubicBezTo>
                  <a:pt x="12960" y="20655"/>
                  <a:pt x="12825" y="20520"/>
                  <a:pt x="12555" y="20520"/>
                </a:cubicBezTo>
                <a:cubicBezTo>
                  <a:pt x="12285" y="20520"/>
                  <a:pt x="12285" y="20520"/>
                  <a:pt x="12285" y="20520"/>
                </a:cubicBezTo>
                <a:cubicBezTo>
                  <a:pt x="12015" y="20520"/>
                  <a:pt x="11880" y="20655"/>
                  <a:pt x="11880" y="20925"/>
                </a:cubicBezTo>
                <a:cubicBezTo>
                  <a:pt x="11475" y="20925"/>
                  <a:pt x="11475" y="20925"/>
                  <a:pt x="11475" y="20925"/>
                </a:cubicBezTo>
                <a:cubicBezTo>
                  <a:pt x="11475" y="20655"/>
                  <a:pt x="11340" y="20520"/>
                  <a:pt x="11205" y="20520"/>
                </a:cubicBezTo>
                <a:cubicBezTo>
                  <a:pt x="10800" y="20520"/>
                  <a:pt x="10800" y="20520"/>
                  <a:pt x="10800" y="20520"/>
                </a:cubicBezTo>
                <a:cubicBezTo>
                  <a:pt x="10665" y="20520"/>
                  <a:pt x="10395" y="20655"/>
                  <a:pt x="10395" y="20925"/>
                </a:cubicBezTo>
                <a:cubicBezTo>
                  <a:pt x="10125" y="20925"/>
                  <a:pt x="10125" y="20925"/>
                  <a:pt x="10125" y="20925"/>
                </a:cubicBezTo>
                <a:cubicBezTo>
                  <a:pt x="10125" y="20655"/>
                  <a:pt x="9855" y="20520"/>
                  <a:pt x="9720" y="20520"/>
                </a:cubicBezTo>
                <a:cubicBezTo>
                  <a:pt x="9315" y="20520"/>
                  <a:pt x="9315" y="20520"/>
                  <a:pt x="9315" y="20520"/>
                </a:cubicBezTo>
                <a:cubicBezTo>
                  <a:pt x="9180" y="20520"/>
                  <a:pt x="9045" y="20655"/>
                  <a:pt x="9045" y="20925"/>
                </a:cubicBezTo>
                <a:cubicBezTo>
                  <a:pt x="8640" y="20925"/>
                  <a:pt x="8640" y="20925"/>
                  <a:pt x="8640" y="20925"/>
                </a:cubicBezTo>
                <a:cubicBezTo>
                  <a:pt x="8640" y="20655"/>
                  <a:pt x="8505" y="20520"/>
                  <a:pt x="8235" y="20520"/>
                </a:cubicBezTo>
                <a:cubicBezTo>
                  <a:pt x="7965" y="20520"/>
                  <a:pt x="7965" y="20520"/>
                  <a:pt x="7965" y="20520"/>
                </a:cubicBezTo>
                <a:cubicBezTo>
                  <a:pt x="7695" y="20520"/>
                  <a:pt x="7560" y="20655"/>
                  <a:pt x="7560" y="20925"/>
                </a:cubicBezTo>
                <a:cubicBezTo>
                  <a:pt x="7155" y="20925"/>
                  <a:pt x="7155" y="20925"/>
                  <a:pt x="7155" y="20925"/>
                </a:cubicBezTo>
                <a:cubicBezTo>
                  <a:pt x="7155" y="20655"/>
                  <a:pt x="7020" y="20520"/>
                  <a:pt x="6885" y="20520"/>
                </a:cubicBezTo>
                <a:cubicBezTo>
                  <a:pt x="6480" y="20520"/>
                  <a:pt x="6480" y="20520"/>
                  <a:pt x="6480" y="20520"/>
                </a:cubicBezTo>
                <a:cubicBezTo>
                  <a:pt x="6345" y="20520"/>
                  <a:pt x="6075" y="20655"/>
                  <a:pt x="6075" y="20925"/>
                </a:cubicBezTo>
                <a:cubicBezTo>
                  <a:pt x="5805" y="20925"/>
                  <a:pt x="5805" y="20925"/>
                  <a:pt x="5805" y="20925"/>
                </a:cubicBezTo>
                <a:cubicBezTo>
                  <a:pt x="5805" y="20655"/>
                  <a:pt x="5535" y="20520"/>
                  <a:pt x="5400" y="20520"/>
                </a:cubicBezTo>
                <a:cubicBezTo>
                  <a:pt x="4995" y="20520"/>
                  <a:pt x="4995" y="20520"/>
                  <a:pt x="4995" y="20520"/>
                </a:cubicBezTo>
                <a:cubicBezTo>
                  <a:pt x="4860" y="20520"/>
                  <a:pt x="4725" y="20655"/>
                  <a:pt x="4725" y="20925"/>
                </a:cubicBezTo>
                <a:cubicBezTo>
                  <a:pt x="4320" y="20925"/>
                  <a:pt x="4320" y="20925"/>
                  <a:pt x="4320" y="20925"/>
                </a:cubicBezTo>
                <a:cubicBezTo>
                  <a:pt x="4320" y="20655"/>
                  <a:pt x="4185" y="20520"/>
                  <a:pt x="3915" y="20520"/>
                </a:cubicBezTo>
                <a:cubicBezTo>
                  <a:pt x="3645" y="20520"/>
                  <a:pt x="3645" y="20520"/>
                  <a:pt x="3645" y="20520"/>
                </a:cubicBezTo>
                <a:cubicBezTo>
                  <a:pt x="3375" y="20520"/>
                  <a:pt x="3240" y="20655"/>
                  <a:pt x="3240" y="20925"/>
                </a:cubicBezTo>
                <a:cubicBezTo>
                  <a:pt x="2835" y="20925"/>
                  <a:pt x="2835" y="20925"/>
                  <a:pt x="2835" y="20925"/>
                </a:cubicBezTo>
                <a:cubicBezTo>
                  <a:pt x="2835" y="20655"/>
                  <a:pt x="2700" y="20520"/>
                  <a:pt x="2565" y="20520"/>
                </a:cubicBezTo>
                <a:cubicBezTo>
                  <a:pt x="2160" y="20520"/>
                  <a:pt x="2160" y="20520"/>
                  <a:pt x="2160" y="20520"/>
                </a:cubicBezTo>
                <a:cubicBezTo>
                  <a:pt x="2025" y="20520"/>
                  <a:pt x="1755" y="20655"/>
                  <a:pt x="1755" y="20925"/>
                </a:cubicBezTo>
                <a:cubicBezTo>
                  <a:pt x="1485" y="20925"/>
                  <a:pt x="1485" y="20925"/>
                  <a:pt x="1485" y="20925"/>
                </a:cubicBezTo>
                <a:cubicBezTo>
                  <a:pt x="1485" y="20655"/>
                  <a:pt x="1215" y="20520"/>
                  <a:pt x="1080" y="20520"/>
                </a:cubicBezTo>
                <a:cubicBezTo>
                  <a:pt x="675" y="20520"/>
                  <a:pt x="675" y="20520"/>
                  <a:pt x="675" y="20520"/>
                </a:cubicBezTo>
                <a:cubicBezTo>
                  <a:pt x="675" y="19845"/>
                  <a:pt x="675" y="19845"/>
                  <a:pt x="675" y="19845"/>
                </a:cubicBezTo>
                <a:cubicBezTo>
                  <a:pt x="675" y="6885"/>
                  <a:pt x="675" y="6885"/>
                  <a:pt x="675" y="6885"/>
                </a:cubicBezTo>
                <a:cubicBezTo>
                  <a:pt x="675" y="7020"/>
                  <a:pt x="810" y="7020"/>
                  <a:pt x="810" y="7020"/>
                </a:cubicBezTo>
                <a:cubicBezTo>
                  <a:pt x="810" y="7020"/>
                  <a:pt x="810" y="7020"/>
                  <a:pt x="945" y="7155"/>
                </a:cubicBezTo>
                <a:cubicBezTo>
                  <a:pt x="945" y="7155"/>
                  <a:pt x="945" y="7155"/>
                  <a:pt x="945" y="7155"/>
                </a:cubicBezTo>
                <a:cubicBezTo>
                  <a:pt x="1080" y="7290"/>
                  <a:pt x="1080" y="7290"/>
                  <a:pt x="1080" y="7290"/>
                </a:cubicBezTo>
                <a:cubicBezTo>
                  <a:pt x="1080" y="7290"/>
                  <a:pt x="1215" y="7425"/>
                  <a:pt x="1215" y="7425"/>
                </a:cubicBezTo>
                <a:cubicBezTo>
                  <a:pt x="1215" y="7425"/>
                  <a:pt x="1350" y="7425"/>
                  <a:pt x="1350" y="7425"/>
                </a:cubicBezTo>
                <a:cubicBezTo>
                  <a:pt x="1350" y="7560"/>
                  <a:pt x="1485" y="7560"/>
                  <a:pt x="1485" y="7560"/>
                </a:cubicBezTo>
                <a:cubicBezTo>
                  <a:pt x="1485" y="7560"/>
                  <a:pt x="1620" y="7560"/>
                  <a:pt x="1620" y="7560"/>
                </a:cubicBezTo>
                <a:cubicBezTo>
                  <a:pt x="1620" y="7695"/>
                  <a:pt x="1620" y="7695"/>
                  <a:pt x="1755" y="7695"/>
                </a:cubicBezTo>
                <a:cubicBezTo>
                  <a:pt x="1755" y="7695"/>
                  <a:pt x="1755" y="7695"/>
                  <a:pt x="1890" y="7695"/>
                </a:cubicBezTo>
                <a:cubicBezTo>
                  <a:pt x="1890" y="7695"/>
                  <a:pt x="1890" y="7830"/>
                  <a:pt x="2025" y="7830"/>
                </a:cubicBezTo>
                <a:cubicBezTo>
                  <a:pt x="2025" y="7830"/>
                  <a:pt x="2160" y="7830"/>
                  <a:pt x="2160" y="7830"/>
                </a:cubicBezTo>
                <a:cubicBezTo>
                  <a:pt x="2160" y="7830"/>
                  <a:pt x="2295" y="7830"/>
                  <a:pt x="2295" y="7830"/>
                </a:cubicBezTo>
                <a:cubicBezTo>
                  <a:pt x="2295" y="7830"/>
                  <a:pt x="2430" y="7830"/>
                  <a:pt x="2430" y="7830"/>
                </a:cubicBezTo>
                <a:cubicBezTo>
                  <a:pt x="2565" y="7830"/>
                  <a:pt x="2565" y="7965"/>
                  <a:pt x="2565" y="7965"/>
                </a:cubicBezTo>
                <a:cubicBezTo>
                  <a:pt x="2700" y="7965"/>
                  <a:pt x="2835" y="7965"/>
                  <a:pt x="2835" y="7965"/>
                </a:cubicBezTo>
                <a:cubicBezTo>
                  <a:pt x="3240" y="7965"/>
                  <a:pt x="3240" y="7965"/>
                  <a:pt x="3240" y="7965"/>
                </a:cubicBezTo>
                <a:cubicBezTo>
                  <a:pt x="3375" y="7965"/>
                  <a:pt x="3510" y="7965"/>
                  <a:pt x="3645" y="7830"/>
                </a:cubicBezTo>
                <a:cubicBezTo>
                  <a:pt x="3645" y="7830"/>
                  <a:pt x="3645" y="7830"/>
                  <a:pt x="3645" y="7830"/>
                </a:cubicBezTo>
                <a:cubicBezTo>
                  <a:pt x="3780" y="7830"/>
                  <a:pt x="3915" y="7830"/>
                  <a:pt x="3915" y="7830"/>
                </a:cubicBezTo>
                <a:cubicBezTo>
                  <a:pt x="4050" y="7830"/>
                  <a:pt x="4050" y="7830"/>
                  <a:pt x="4050" y="7830"/>
                </a:cubicBezTo>
                <a:cubicBezTo>
                  <a:pt x="4185" y="7830"/>
                  <a:pt x="4320" y="7695"/>
                  <a:pt x="4320" y="7695"/>
                </a:cubicBezTo>
                <a:cubicBezTo>
                  <a:pt x="4455" y="7695"/>
                  <a:pt x="4455" y="7695"/>
                  <a:pt x="4455" y="7695"/>
                </a:cubicBezTo>
                <a:cubicBezTo>
                  <a:pt x="4455" y="7560"/>
                  <a:pt x="4590" y="7560"/>
                  <a:pt x="4725" y="7560"/>
                </a:cubicBezTo>
                <a:cubicBezTo>
                  <a:pt x="4725" y="7560"/>
                  <a:pt x="4725" y="7560"/>
                  <a:pt x="4725" y="7425"/>
                </a:cubicBezTo>
                <a:cubicBezTo>
                  <a:pt x="4860" y="7425"/>
                  <a:pt x="4860" y="7425"/>
                  <a:pt x="4995" y="7290"/>
                </a:cubicBezTo>
                <a:cubicBezTo>
                  <a:pt x="4995" y="7290"/>
                  <a:pt x="4995" y="7290"/>
                  <a:pt x="4995" y="7290"/>
                </a:cubicBezTo>
                <a:cubicBezTo>
                  <a:pt x="5130" y="7155"/>
                  <a:pt x="5265" y="7155"/>
                  <a:pt x="5265" y="7020"/>
                </a:cubicBezTo>
                <a:cubicBezTo>
                  <a:pt x="5265" y="7020"/>
                  <a:pt x="5265" y="7020"/>
                  <a:pt x="5400" y="7020"/>
                </a:cubicBezTo>
                <a:cubicBezTo>
                  <a:pt x="5400" y="6885"/>
                  <a:pt x="5400" y="6885"/>
                  <a:pt x="5535" y="6750"/>
                </a:cubicBezTo>
                <a:cubicBezTo>
                  <a:pt x="5535" y="6750"/>
                  <a:pt x="5535" y="6750"/>
                  <a:pt x="5535" y="6750"/>
                </a:cubicBezTo>
                <a:cubicBezTo>
                  <a:pt x="5670" y="6615"/>
                  <a:pt x="5670" y="6615"/>
                  <a:pt x="5805" y="6480"/>
                </a:cubicBezTo>
                <a:cubicBezTo>
                  <a:pt x="5805" y="6480"/>
                  <a:pt x="5805" y="6480"/>
                  <a:pt x="5805" y="6480"/>
                </a:cubicBezTo>
                <a:cubicBezTo>
                  <a:pt x="5805" y="6480"/>
                  <a:pt x="5805" y="6480"/>
                  <a:pt x="5805" y="6480"/>
                </a:cubicBezTo>
                <a:cubicBezTo>
                  <a:pt x="5805" y="6615"/>
                  <a:pt x="5940" y="6615"/>
                  <a:pt x="5940" y="6750"/>
                </a:cubicBezTo>
                <a:cubicBezTo>
                  <a:pt x="5940" y="6750"/>
                  <a:pt x="5940" y="6750"/>
                  <a:pt x="5940" y="6750"/>
                </a:cubicBezTo>
                <a:cubicBezTo>
                  <a:pt x="6075" y="6885"/>
                  <a:pt x="6075" y="6885"/>
                  <a:pt x="6210" y="7020"/>
                </a:cubicBezTo>
                <a:cubicBezTo>
                  <a:pt x="6210" y="7020"/>
                  <a:pt x="6210" y="7020"/>
                  <a:pt x="6210" y="7020"/>
                </a:cubicBezTo>
                <a:cubicBezTo>
                  <a:pt x="6345" y="7155"/>
                  <a:pt x="6345" y="7155"/>
                  <a:pt x="6480" y="7290"/>
                </a:cubicBezTo>
                <a:cubicBezTo>
                  <a:pt x="6480" y="7290"/>
                  <a:pt x="6480" y="7290"/>
                  <a:pt x="6480" y="7290"/>
                </a:cubicBezTo>
                <a:cubicBezTo>
                  <a:pt x="6615" y="7425"/>
                  <a:pt x="6615" y="7425"/>
                  <a:pt x="6750" y="7425"/>
                </a:cubicBezTo>
                <a:cubicBezTo>
                  <a:pt x="6750" y="7560"/>
                  <a:pt x="6750" y="7560"/>
                  <a:pt x="6885" y="7560"/>
                </a:cubicBezTo>
                <a:cubicBezTo>
                  <a:pt x="6885" y="7560"/>
                  <a:pt x="7020" y="7560"/>
                  <a:pt x="7155" y="7695"/>
                </a:cubicBezTo>
                <a:cubicBezTo>
                  <a:pt x="7155" y="7695"/>
                  <a:pt x="7155" y="7695"/>
                  <a:pt x="7155" y="7695"/>
                </a:cubicBezTo>
                <a:cubicBezTo>
                  <a:pt x="7290" y="7695"/>
                  <a:pt x="7425" y="7830"/>
                  <a:pt x="7425" y="7830"/>
                </a:cubicBezTo>
                <a:cubicBezTo>
                  <a:pt x="7560" y="7830"/>
                  <a:pt x="7560" y="7830"/>
                  <a:pt x="7560" y="7830"/>
                </a:cubicBezTo>
                <a:cubicBezTo>
                  <a:pt x="7695" y="7830"/>
                  <a:pt x="7695" y="7830"/>
                  <a:pt x="7830" y="7830"/>
                </a:cubicBezTo>
                <a:cubicBezTo>
                  <a:pt x="7830" y="7830"/>
                  <a:pt x="7830" y="7830"/>
                  <a:pt x="7965" y="7830"/>
                </a:cubicBezTo>
                <a:cubicBezTo>
                  <a:pt x="8100" y="7965"/>
                  <a:pt x="8100" y="7965"/>
                  <a:pt x="8235" y="7965"/>
                </a:cubicBezTo>
                <a:cubicBezTo>
                  <a:pt x="8370" y="7965"/>
                  <a:pt x="8505" y="7965"/>
                  <a:pt x="8640" y="7830"/>
                </a:cubicBezTo>
                <a:cubicBezTo>
                  <a:pt x="8640" y="7830"/>
                  <a:pt x="8640" y="7830"/>
                  <a:pt x="8775" y="7830"/>
                </a:cubicBezTo>
                <a:cubicBezTo>
                  <a:pt x="8775" y="7830"/>
                  <a:pt x="8910" y="7830"/>
                  <a:pt x="9045" y="7830"/>
                </a:cubicBezTo>
                <a:cubicBezTo>
                  <a:pt x="9045" y="7830"/>
                  <a:pt x="9045" y="7830"/>
                  <a:pt x="9045" y="7830"/>
                </a:cubicBezTo>
                <a:cubicBezTo>
                  <a:pt x="9180" y="7830"/>
                  <a:pt x="9315" y="7695"/>
                  <a:pt x="9450" y="7695"/>
                </a:cubicBezTo>
                <a:cubicBezTo>
                  <a:pt x="9450" y="7695"/>
                  <a:pt x="9450" y="7695"/>
                  <a:pt x="9450" y="7695"/>
                </a:cubicBezTo>
                <a:cubicBezTo>
                  <a:pt x="9585" y="7560"/>
                  <a:pt x="9585" y="7560"/>
                  <a:pt x="9720" y="7560"/>
                </a:cubicBezTo>
                <a:cubicBezTo>
                  <a:pt x="9720" y="7560"/>
                  <a:pt x="9720" y="7560"/>
                  <a:pt x="9855" y="7425"/>
                </a:cubicBezTo>
                <a:cubicBezTo>
                  <a:pt x="9855" y="7425"/>
                  <a:pt x="9990" y="7425"/>
                  <a:pt x="9990" y="7290"/>
                </a:cubicBezTo>
                <a:cubicBezTo>
                  <a:pt x="9990" y="7290"/>
                  <a:pt x="10125" y="7290"/>
                  <a:pt x="10125" y="7290"/>
                </a:cubicBezTo>
                <a:cubicBezTo>
                  <a:pt x="10125" y="7155"/>
                  <a:pt x="10260" y="7155"/>
                  <a:pt x="10395" y="7020"/>
                </a:cubicBezTo>
                <a:cubicBezTo>
                  <a:pt x="10395" y="7020"/>
                  <a:pt x="10395" y="7020"/>
                  <a:pt x="10395" y="7020"/>
                </a:cubicBezTo>
                <a:cubicBezTo>
                  <a:pt x="10395" y="6885"/>
                  <a:pt x="10530" y="6885"/>
                  <a:pt x="10530" y="6750"/>
                </a:cubicBezTo>
                <a:cubicBezTo>
                  <a:pt x="10530" y="6750"/>
                  <a:pt x="10665" y="6750"/>
                  <a:pt x="10665" y="6750"/>
                </a:cubicBezTo>
                <a:cubicBezTo>
                  <a:pt x="10665" y="6615"/>
                  <a:pt x="10665" y="6615"/>
                  <a:pt x="10800" y="6480"/>
                </a:cubicBezTo>
                <a:cubicBezTo>
                  <a:pt x="10800" y="6480"/>
                  <a:pt x="10800" y="6480"/>
                  <a:pt x="10800" y="6480"/>
                </a:cubicBezTo>
                <a:cubicBezTo>
                  <a:pt x="10800" y="6480"/>
                  <a:pt x="10800" y="6480"/>
                  <a:pt x="10800" y="6480"/>
                </a:cubicBezTo>
                <a:cubicBezTo>
                  <a:pt x="10935" y="6615"/>
                  <a:pt x="10935" y="6615"/>
                  <a:pt x="10935" y="6750"/>
                </a:cubicBezTo>
                <a:cubicBezTo>
                  <a:pt x="10935" y="6750"/>
                  <a:pt x="11070" y="6750"/>
                  <a:pt x="11070" y="6750"/>
                </a:cubicBezTo>
                <a:cubicBezTo>
                  <a:pt x="11070" y="6885"/>
                  <a:pt x="11205" y="6885"/>
                  <a:pt x="11205" y="7020"/>
                </a:cubicBezTo>
                <a:cubicBezTo>
                  <a:pt x="11205" y="7020"/>
                  <a:pt x="11205" y="7020"/>
                  <a:pt x="11205" y="7020"/>
                </a:cubicBezTo>
                <a:cubicBezTo>
                  <a:pt x="11340" y="7155"/>
                  <a:pt x="11475" y="7155"/>
                  <a:pt x="11475" y="7290"/>
                </a:cubicBezTo>
                <a:cubicBezTo>
                  <a:pt x="11475" y="7290"/>
                  <a:pt x="11610" y="7290"/>
                  <a:pt x="11610" y="7290"/>
                </a:cubicBezTo>
                <a:cubicBezTo>
                  <a:pt x="11610" y="7425"/>
                  <a:pt x="11745" y="7425"/>
                  <a:pt x="11745" y="7425"/>
                </a:cubicBezTo>
                <a:cubicBezTo>
                  <a:pt x="11880" y="7560"/>
                  <a:pt x="11880" y="7560"/>
                  <a:pt x="11880" y="7560"/>
                </a:cubicBezTo>
                <a:cubicBezTo>
                  <a:pt x="12015" y="7560"/>
                  <a:pt x="12015" y="7560"/>
                  <a:pt x="12150" y="7695"/>
                </a:cubicBezTo>
                <a:cubicBezTo>
                  <a:pt x="12150" y="7695"/>
                  <a:pt x="12150" y="7695"/>
                  <a:pt x="12150" y="7695"/>
                </a:cubicBezTo>
                <a:cubicBezTo>
                  <a:pt x="12285" y="7695"/>
                  <a:pt x="12420" y="7830"/>
                  <a:pt x="12555" y="7830"/>
                </a:cubicBezTo>
                <a:cubicBezTo>
                  <a:pt x="12555" y="7830"/>
                  <a:pt x="12555" y="7830"/>
                  <a:pt x="12555" y="7830"/>
                </a:cubicBezTo>
                <a:cubicBezTo>
                  <a:pt x="12690" y="7830"/>
                  <a:pt x="12825" y="7830"/>
                  <a:pt x="12825" y="7830"/>
                </a:cubicBezTo>
                <a:cubicBezTo>
                  <a:pt x="12960" y="7830"/>
                  <a:pt x="12960" y="7830"/>
                  <a:pt x="12960" y="7830"/>
                </a:cubicBezTo>
                <a:cubicBezTo>
                  <a:pt x="13095" y="7965"/>
                  <a:pt x="13230" y="7965"/>
                  <a:pt x="13365" y="7965"/>
                </a:cubicBezTo>
                <a:cubicBezTo>
                  <a:pt x="13500" y="7965"/>
                  <a:pt x="13500" y="7965"/>
                  <a:pt x="13635" y="7830"/>
                </a:cubicBezTo>
                <a:cubicBezTo>
                  <a:pt x="13770" y="7830"/>
                  <a:pt x="13770" y="7830"/>
                  <a:pt x="13770" y="7830"/>
                </a:cubicBezTo>
                <a:cubicBezTo>
                  <a:pt x="13905" y="7830"/>
                  <a:pt x="13905" y="7830"/>
                  <a:pt x="14040" y="7830"/>
                </a:cubicBezTo>
                <a:cubicBezTo>
                  <a:pt x="14040" y="7830"/>
                  <a:pt x="14040" y="7830"/>
                  <a:pt x="14175" y="7830"/>
                </a:cubicBezTo>
                <a:cubicBezTo>
                  <a:pt x="14175" y="7830"/>
                  <a:pt x="14310" y="7695"/>
                  <a:pt x="14445" y="7695"/>
                </a:cubicBezTo>
                <a:cubicBezTo>
                  <a:pt x="14445" y="7695"/>
                  <a:pt x="14445" y="7695"/>
                  <a:pt x="14445" y="7695"/>
                </a:cubicBezTo>
                <a:cubicBezTo>
                  <a:pt x="14580" y="7560"/>
                  <a:pt x="14715" y="7560"/>
                  <a:pt x="14715" y="7560"/>
                </a:cubicBezTo>
                <a:cubicBezTo>
                  <a:pt x="14850" y="7560"/>
                  <a:pt x="14850" y="7560"/>
                  <a:pt x="14850" y="7425"/>
                </a:cubicBezTo>
                <a:cubicBezTo>
                  <a:pt x="14985" y="7425"/>
                  <a:pt x="14985" y="7425"/>
                  <a:pt x="15120" y="7290"/>
                </a:cubicBezTo>
                <a:cubicBezTo>
                  <a:pt x="15120" y="7290"/>
                  <a:pt x="15120" y="7290"/>
                  <a:pt x="15120" y="7290"/>
                </a:cubicBezTo>
                <a:cubicBezTo>
                  <a:pt x="15255" y="7155"/>
                  <a:pt x="15255" y="7155"/>
                  <a:pt x="15390" y="7020"/>
                </a:cubicBezTo>
                <a:cubicBezTo>
                  <a:pt x="15390" y="7020"/>
                  <a:pt x="15390" y="7020"/>
                  <a:pt x="15390" y="7020"/>
                </a:cubicBezTo>
                <a:cubicBezTo>
                  <a:pt x="15525" y="6885"/>
                  <a:pt x="15525" y="6885"/>
                  <a:pt x="15660" y="6750"/>
                </a:cubicBezTo>
                <a:cubicBezTo>
                  <a:pt x="15660" y="6750"/>
                  <a:pt x="15660" y="6750"/>
                  <a:pt x="15660" y="6750"/>
                </a:cubicBezTo>
                <a:cubicBezTo>
                  <a:pt x="15660" y="6615"/>
                  <a:pt x="15795" y="6615"/>
                  <a:pt x="15795" y="6480"/>
                </a:cubicBezTo>
                <a:cubicBezTo>
                  <a:pt x="15795" y="6480"/>
                  <a:pt x="15795" y="6480"/>
                  <a:pt x="15795" y="6480"/>
                </a:cubicBezTo>
                <a:cubicBezTo>
                  <a:pt x="15795" y="6480"/>
                  <a:pt x="15795" y="6480"/>
                  <a:pt x="15930" y="6480"/>
                </a:cubicBezTo>
                <a:cubicBezTo>
                  <a:pt x="15930" y="6615"/>
                  <a:pt x="15930" y="6615"/>
                  <a:pt x="16065" y="6750"/>
                </a:cubicBezTo>
                <a:cubicBezTo>
                  <a:pt x="16065" y="6750"/>
                  <a:pt x="16065" y="6750"/>
                  <a:pt x="16065" y="6750"/>
                </a:cubicBezTo>
                <a:cubicBezTo>
                  <a:pt x="16200" y="6885"/>
                  <a:pt x="16200" y="6885"/>
                  <a:pt x="16200" y="7020"/>
                </a:cubicBezTo>
                <a:cubicBezTo>
                  <a:pt x="16335" y="7020"/>
                  <a:pt x="16335" y="7020"/>
                  <a:pt x="16335" y="7020"/>
                </a:cubicBezTo>
                <a:cubicBezTo>
                  <a:pt x="16335" y="7155"/>
                  <a:pt x="16470" y="7155"/>
                  <a:pt x="16605" y="7290"/>
                </a:cubicBezTo>
                <a:cubicBezTo>
                  <a:pt x="16605" y="7290"/>
                  <a:pt x="16605" y="7290"/>
                  <a:pt x="16605" y="7290"/>
                </a:cubicBezTo>
                <a:cubicBezTo>
                  <a:pt x="16740" y="7425"/>
                  <a:pt x="16740" y="7425"/>
                  <a:pt x="16875" y="7425"/>
                </a:cubicBezTo>
                <a:cubicBezTo>
                  <a:pt x="16875" y="7560"/>
                  <a:pt x="16875" y="7560"/>
                  <a:pt x="16875" y="7560"/>
                </a:cubicBezTo>
                <a:cubicBezTo>
                  <a:pt x="17010" y="7560"/>
                  <a:pt x="17145" y="7560"/>
                  <a:pt x="17145" y="7695"/>
                </a:cubicBezTo>
                <a:cubicBezTo>
                  <a:pt x="17145" y="7695"/>
                  <a:pt x="17145" y="7695"/>
                  <a:pt x="17280" y="7695"/>
                </a:cubicBezTo>
                <a:cubicBezTo>
                  <a:pt x="17280" y="7695"/>
                  <a:pt x="17415" y="7830"/>
                  <a:pt x="17550" y="7830"/>
                </a:cubicBezTo>
                <a:cubicBezTo>
                  <a:pt x="17550" y="7830"/>
                  <a:pt x="17550" y="7830"/>
                  <a:pt x="17685" y="7830"/>
                </a:cubicBezTo>
                <a:cubicBezTo>
                  <a:pt x="17685" y="7830"/>
                  <a:pt x="17820" y="7830"/>
                  <a:pt x="17955" y="7830"/>
                </a:cubicBezTo>
                <a:cubicBezTo>
                  <a:pt x="17955" y="7830"/>
                  <a:pt x="17955" y="7830"/>
                  <a:pt x="17955" y="7830"/>
                </a:cubicBezTo>
                <a:cubicBezTo>
                  <a:pt x="18090" y="7965"/>
                  <a:pt x="18225" y="7965"/>
                  <a:pt x="18360" y="7965"/>
                </a:cubicBezTo>
                <a:cubicBezTo>
                  <a:pt x="18765" y="7965"/>
                  <a:pt x="18765" y="7965"/>
                  <a:pt x="18765" y="7965"/>
                </a:cubicBezTo>
                <a:cubicBezTo>
                  <a:pt x="18765" y="7965"/>
                  <a:pt x="18900" y="7965"/>
                  <a:pt x="19035" y="7965"/>
                </a:cubicBezTo>
                <a:cubicBezTo>
                  <a:pt x="19035" y="7965"/>
                  <a:pt x="19035" y="7830"/>
                  <a:pt x="19170" y="7830"/>
                </a:cubicBezTo>
                <a:cubicBezTo>
                  <a:pt x="19170" y="7830"/>
                  <a:pt x="19305" y="7830"/>
                  <a:pt x="19305" y="7830"/>
                </a:cubicBezTo>
                <a:cubicBezTo>
                  <a:pt x="19305" y="7830"/>
                  <a:pt x="19440" y="7830"/>
                  <a:pt x="19440" y="7830"/>
                </a:cubicBezTo>
                <a:cubicBezTo>
                  <a:pt x="19440" y="7830"/>
                  <a:pt x="19575" y="7830"/>
                  <a:pt x="19575" y="7830"/>
                </a:cubicBezTo>
                <a:cubicBezTo>
                  <a:pt x="19710" y="7830"/>
                  <a:pt x="19710" y="7695"/>
                  <a:pt x="19710" y="7695"/>
                </a:cubicBezTo>
                <a:cubicBezTo>
                  <a:pt x="19845" y="7695"/>
                  <a:pt x="19845" y="7695"/>
                  <a:pt x="19845" y="7695"/>
                </a:cubicBezTo>
                <a:cubicBezTo>
                  <a:pt x="19980" y="7695"/>
                  <a:pt x="19980" y="7695"/>
                  <a:pt x="19980" y="7560"/>
                </a:cubicBezTo>
                <a:cubicBezTo>
                  <a:pt x="19980" y="7560"/>
                  <a:pt x="20115" y="7560"/>
                  <a:pt x="20115" y="7560"/>
                </a:cubicBezTo>
                <a:cubicBezTo>
                  <a:pt x="20115" y="7560"/>
                  <a:pt x="20250" y="7560"/>
                  <a:pt x="20250" y="7425"/>
                </a:cubicBezTo>
                <a:cubicBezTo>
                  <a:pt x="20250" y="7425"/>
                  <a:pt x="20385" y="7425"/>
                  <a:pt x="20385" y="7425"/>
                </a:cubicBezTo>
                <a:cubicBezTo>
                  <a:pt x="20385" y="7425"/>
                  <a:pt x="20520" y="7290"/>
                  <a:pt x="20520" y="7290"/>
                </a:cubicBezTo>
                <a:cubicBezTo>
                  <a:pt x="20520" y="7290"/>
                  <a:pt x="20520" y="7290"/>
                  <a:pt x="20655" y="7155"/>
                </a:cubicBezTo>
                <a:cubicBezTo>
                  <a:pt x="20655" y="7155"/>
                  <a:pt x="20655" y="7155"/>
                  <a:pt x="20655" y="7155"/>
                </a:cubicBezTo>
                <a:cubicBezTo>
                  <a:pt x="20790" y="7020"/>
                  <a:pt x="20790" y="7020"/>
                  <a:pt x="20790" y="7020"/>
                </a:cubicBezTo>
                <a:cubicBezTo>
                  <a:pt x="20790" y="7020"/>
                  <a:pt x="20925" y="7020"/>
                  <a:pt x="20925" y="6885"/>
                </a:cubicBezTo>
                <a:close/>
                <a:moveTo>
                  <a:pt x="18765" y="7155"/>
                </a:moveTo>
                <a:cubicBezTo>
                  <a:pt x="18360" y="7155"/>
                  <a:pt x="18360" y="7155"/>
                  <a:pt x="18360" y="7155"/>
                </a:cubicBezTo>
                <a:cubicBezTo>
                  <a:pt x="17145" y="7155"/>
                  <a:pt x="16200" y="6210"/>
                  <a:pt x="16200" y="4995"/>
                </a:cubicBezTo>
                <a:cubicBezTo>
                  <a:pt x="16200" y="4725"/>
                  <a:pt x="16200" y="4725"/>
                  <a:pt x="16200" y="4725"/>
                </a:cubicBezTo>
                <a:cubicBezTo>
                  <a:pt x="16335" y="4725"/>
                  <a:pt x="16335" y="4725"/>
                  <a:pt x="16335" y="4725"/>
                </a:cubicBezTo>
                <a:cubicBezTo>
                  <a:pt x="20925" y="4725"/>
                  <a:pt x="20925" y="4725"/>
                  <a:pt x="20925" y="4725"/>
                </a:cubicBezTo>
                <a:cubicBezTo>
                  <a:pt x="20925" y="4995"/>
                  <a:pt x="20925" y="4995"/>
                  <a:pt x="20925" y="4995"/>
                </a:cubicBezTo>
                <a:cubicBezTo>
                  <a:pt x="20925" y="6210"/>
                  <a:pt x="19845" y="7155"/>
                  <a:pt x="18765" y="7155"/>
                </a:cubicBezTo>
                <a:close/>
                <a:moveTo>
                  <a:pt x="1485" y="19035"/>
                </a:moveTo>
                <a:cubicBezTo>
                  <a:pt x="13365" y="19035"/>
                  <a:pt x="13365" y="19035"/>
                  <a:pt x="13365" y="19035"/>
                </a:cubicBezTo>
                <a:cubicBezTo>
                  <a:pt x="13365" y="9045"/>
                  <a:pt x="13365" y="9045"/>
                  <a:pt x="13365" y="9045"/>
                </a:cubicBezTo>
                <a:cubicBezTo>
                  <a:pt x="1485" y="9045"/>
                  <a:pt x="1485" y="9045"/>
                  <a:pt x="1485" y="9045"/>
                </a:cubicBezTo>
                <a:lnTo>
                  <a:pt x="1485" y="19035"/>
                </a:lnTo>
                <a:close/>
                <a:moveTo>
                  <a:pt x="2160" y="9720"/>
                </a:moveTo>
                <a:cubicBezTo>
                  <a:pt x="12555" y="9720"/>
                  <a:pt x="12555" y="9720"/>
                  <a:pt x="12555" y="9720"/>
                </a:cubicBezTo>
                <a:cubicBezTo>
                  <a:pt x="12555" y="18360"/>
                  <a:pt x="12555" y="18360"/>
                  <a:pt x="12555" y="18360"/>
                </a:cubicBezTo>
                <a:cubicBezTo>
                  <a:pt x="2160" y="18360"/>
                  <a:pt x="2160" y="18360"/>
                  <a:pt x="2160" y="18360"/>
                </a:cubicBezTo>
                <a:lnTo>
                  <a:pt x="2160" y="9720"/>
                </a:lnTo>
                <a:close/>
                <a:moveTo>
                  <a:pt x="5400" y="13635"/>
                </a:moveTo>
                <a:cubicBezTo>
                  <a:pt x="5535" y="13635"/>
                  <a:pt x="5535" y="13635"/>
                  <a:pt x="5670" y="13635"/>
                </a:cubicBezTo>
                <a:cubicBezTo>
                  <a:pt x="7155" y="12150"/>
                  <a:pt x="7155" y="12150"/>
                  <a:pt x="7155" y="12150"/>
                </a:cubicBezTo>
                <a:cubicBezTo>
                  <a:pt x="7290" y="12015"/>
                  <a:pt x="7290" y="11745"/>
                  <a:pt x="7155" y="11610"/>
                </a:cubicBezTo>
                <a:cubicBezTo>
                  <a:pt x="7020" y="11475"/>
                  <a:pt x="6750" y="11475"/>
                  <a:pt x="6615" y="11610"/>
                </a:cubicBezTo>
                <a:cubicBezTo>
                  <a:pt x="5130" y="13095"/>
                  <a:pt x="5130" y="13095"/>
                  <a:pt x="5130" y="13095"/>
                </a:cubicBezTo>
                <a:cubicBezTo>
                  <a:pt x="4995" y="13230"/>
                  <a:pt x="4995" y="13500"/>
                  <a:pt x="5130" y="13635"/>
                </a:cubicBezTo>
                <a:cubicBezTo>
                  <a:pt x="5265" y="13635"/>
                  <a:pt x="5265" y="13635"/>
                  <a:pt x="5400" y="13635"/>
                </a:cubicBezTo>
                <a:close/>
                <a:moveTo>
                  <a:pt x="5400" y="15525"/>
                </a:moveTo>
                <a:cubicBezTo>
                  <a:pt x="5535" y="15525"/>
                  <a:pt x="5535" y="15390"/>
                  <a:pt x="5670" y="15390"/>
                </a:cubicBezTo>
                <a:cubicBezTo>
                  <a:pt x="6345" y="14715"/>
                  <a:pt x="6345" y="14715"/>
                  <a:pt x="6345" y="14715"/>
                </a:cubicBezTo>
                <a:cubicBezTo>
                  <a:pt x="6480" y="14580"/>
                  <a:pt x="6480" y="14310"/>
                  <a:pt x="6345" y="14175"/>
                </a:cubicBezTo>
                <a:cubicBezTo>
                  <a:pt x="6210" y="14040"/>
                  <a:pt x="5940" y="14040"/>
                  <a:pt x="5805" y="14175"/>
                </a:cubicBezTo>
                <a:cubicBezTo>
                  <a:pt x="5130" y="14850"/>
                  <a:pt x="5130" y="14850"/>
                  <a:pt x="5130" y="14850"/>
                </a:cubicBezTo>
                <a:cubicBezTo>
                  <a:pt x="4995" y="14985"/>
                  <a:pt x="4995" y="15255"/>
                  <a:pt x="5130" y="15390"/>
                </a:cubicBezTo>
                <a:cubicBezTo>
                  <a:pt x="5265" y="15390"/>
                  <a:pt x="5265" y="15525"/>
                  <a:pt x="5400" y="15525"/>
                </a:cubicBezTo>
                <a:close/>
                <a:moveTo>
                  <a:pt x="6615" y="13365"/>
                </a:moveTo>
                <a:cubicBezTo>
                  <a:pt x="6480" y="13500"/>
                  <a:pt x="6480" y="13635"/>
                  <a:pt x="6480" y="13635"/>
                </a:cubicBezTo>
                <a:cubicBezTo>
                  <a:pt x="6480" y="13770"/>
                  <a:pt x="6480" y="13905"/>
                  <a:pt x="6615" y="13905"/>
                </a:cubicBezTo>
                <a:cubicBezTo>
                  <a:pt x="6615" y="14040"/>
                  <a:pt x="6750" y="14040"/>
                  <a:pt x="6885" y="14040"/>
                </a:cubicBezTo>
                <a:cubicBezTo>
                  <a:pt x="6885" y="14040"/>
                  <a:pt x="7020" y="14040"/>
                  <a:pt x="7155" y="13905"/>
                </a:cubicBezTo>
                <a:cubicBezTo>
                  <a:pt x="7155" y="13905"/>
                  <a:pt x="7155" y="13770"/>
                  <a:pt x="7155" y="13635"/>
                </a:cubicBezTo>
                <a:cubicBezTo>
                  <a:pt x="7155" y="13635"/>
                  <a:pt x="7155" y="13500"/>
                  <a:pt x="7155" y="13365"/>
                </a:cubicBezTo>
                <a:cubicBezTo>
                  <a:pt x="7020" y="13230"/>
                  <a:pt x="6750" y="13230"/>
                  <a:pt x="6615" y="13365"/>
                </a:cubicBezTo>
                <a:close/>
                <a:moveTo>
                  <a:pt x="7290" y="13230"/>
                </a:moveTo>
                <a:cubicBezTo>
                  <a:pt x="7425" y="13230"/>
                  <a:pt x="7425" y="13365"/>
                  <a:pt x="7560" y="13365"/>
                </a:cubicBezTo>
                <a:cubicBezTo>
                  <a:pt x="7695" y="13365"/>
                  <a:pt x="7695" y="13230"/>
                  <a:pt x="7830" y="13230"/>
                </a:cubicBezTo>
                <a:cubicBezTo>
                  <a:pt x="8910" y="12150"/>
                  <a:pt x="8910" y="12150"/>
                  <a:pt x="8910" y="12150"/>
                </a:cubicBezTo>
                <a:cubicBezTo>
                  <a:pt x="9045" y="12015"/>
                  <a:pt x="9045" y="11745"/>
                  <a:pt x="8910" y="11610"/>
                </a:cubicBezTo>
                <a:cubicBezTo>
                  <a:pt x="8775" y="11475"/>
                  <a:pt x="8505" y="11475"/>
                  <a:pt x="8370" y="11610"/>
                </a:cubicBezTo>
                <a:cubicBezTo>
                  <a:pt x="7290" y="12690"/>
                  <a:pt x="7290" y="12690"/>
                  <a:pt x="7290" y="12690"/>
                </a:cubicBezTo>
                <a:cubicBezTo>
                  <a:pt x="7155" y="12825"/>
                  <a:pt x="7155" y="13095"/>
                  <a:pt x="7290" y="13230"/>
                </a:cubicBezTo>
                <a:close/>
                <a:moveTo>
                  <a:pt x="8370" y="13365"/>
                </a:moveTo>
                <a:cubicBezTo>
                  <a:pt x="5130" y="16605"/>
                  <a:pt x="5130" y="16605"/>
                  <a:pt x="5130" y="16605"/>
                </a:cubicBezTo>
                <a:cubicBezTo>
                  <a:pt x="4995" y="16740"/>
                  <a:pt x="4995" y="17010"/>
                  <a:pt x="5130" y="17145"/>
                </a:cubicBezTo>
                <a:cubicBezTo>
                  <a:pt x="5265" y="17280"/>
                  <a:pt x="5265" y="17280"/>
                  <a:pt x="5400" y="17280"/>
                </a:cubicBezTo>
                <a:cubicBezTo>
                  <a:pt x="5535" y="17280"/>
                  <a:pt x="5535" y="17280"/>
                  <a:pt x="5670" y="17145"/>
                </a:cubicBezTo>
                <a:cubicBezTo>
                  <a:pt x="8910" y="13905"/>
                  <a:pt x="8910" y="13905"/>
                  <a:pt x="8910" y="13905"/>
                </a:cubicBezTo>
                <a:cubicBezTo>
                  <a:pt x="9045" y="13770"/>
                  <a:pt x="9045" y="13500"/>
                  <a:pt x="8910" y="13365"/>
                </a:cubicBezTo>
                <a:cubicBezTo>
                  <a:pt x="8775" y="13230"/>
                  <a:pt x="8505" y="13230"/>
                  <a:pt x="8370" y="13365"/>
                </a:cubicBezTo>
                <a:close/>
                <a:moveTo>
                  <a:pt x="9045" y="12690"/>
                </a:moveTo>
                <a:cubicBezTo>
                  <a:pt x="9045" y="12825"/>
                  <a:pt x="9045" y="12825"/>
                  <a:pt x="9045" y="12960"/>
                </a:cubicBezTo>
                <a:cubicBezTo>
                  <a:pt x="9045" y="13095"/>
                  <a:pt x="9045" y="13095"/>
                  <a:pt x="9045" y="13230"/>
                </a:cubicBezTo>
                <a:cubicBezTo>
                  <a:pt x="9180" y="13230"/>
                  <a:pt x="9315" y="13365"/>
                  <a:pt x="9315" y="13365"/>
                </a:cubicBezTo>
                <a:cubicBezTo>
                  <a:pt x="9450" y="13365"/>
                  <a:pt x="9585" y="13230"/>
                  <a:pt x="9585" y="13230"/>
                </a:cubicBezTo>
                <a:cubicBezTo>
                  <a:pt x="9720" y="13095"/>
                  <a:pt x="9720" y="13095"/>
                  <a:pt x="9720" y="12960"/>
                </a:cubicBezTo>
                <a:cubicBezTo>
                  <a:pt x="9720" y="12825"/>
                  <a:pt x="9720" y="12825"/>
                  <a:pt x="9585" y="12690"/>
                </a:cubicBezTo>
                <a:cubicBezTo>
                  <a:pt x="9450" y="12555"/>
                  <a:pt x="9180" y="12555"/>
                  <a:pt x="9045" y="12690"/>
                </a:cubicBezTo>
                <a:close/>
                <a:moveTo>
                  <a:pt x="2835" y="19440"/>
                </a:moveTo>
                <a:cubicBezTo>
                  <a:pt x="2565" y="19440"/>
                  <a:pt x="2565" y="19440"/>
                  <a:pt x="2565" y="19440"/>
                </a:cubicBezTo>
                <a:cubicBezTo>
                  <a:pt x="2295" y="19440"/>
                  <a:pt x="2160" y="19575"/>
                  <a:pt x="2160" y="19845"/>
                </a:cubicBezTo>
                <a:cubicBezTo>
                  <a:pt x="2160" y="19980"/>
                  <a:pt x="2295" y="20115"/>
                  <a:pt x="2565" y="20115"/>
                </a:cubicBezTo>
                <a:cubicBezTo>
                  <a:pt x="2835" y="20115"/>
                  <a:pt x="2835" y="20115"/>
                  <a:pt x="2835" y="20115"/>
                </a:cubicBezTo>
                <a:cubicBezTo>
                  <a:pt x="3105" y="20115"/>
                  <a:pt x="3240" y="19980"/>
                  <a:pt x="3240" y="19845"/>
                </a:cubicBezTo>
                <a:cubicBezTo>
                  <a:pt x="3240" y="19575"/>
                  <a:pt x="3105" y="19440"/>
                  <a:pt x="2835" y="19440"/>
                </a:cubicBezTo>
                <a:close/>
                <a:moveTo>
                  <a:pt x="1080" y="20115"/>
                </a:moveTo>
                <a:cubicBezTo>
                  <a:pt x="1485" y="20115"/>
                  <a:pt x="1485" y="20115"/>
                  <a:pt x="1485" y="20115"/>
                </a:cubicBezTo>
                <a:cubicBezTo>
                  <a:pt x="1620" y="20115"/>
                  <a:pt x="1755" y="19980"/>
                  <a:pt x="1755" y="19845"/>
                </a:cubicBezTo>
                <a:cubicBezTo>
                  <a:pt x="1755" y="19575"/>
                  <a:pt x="1620" y="19440"/>
                  <a:pt x="1485" y="19440"/>
                </a:cubicBezTo>
                <a:cubicBezTo>
                  <a:pt x="1080" y="19440"/>
                  <a:pt x="1080" y="19440"/>
                  <a:pt x="1080" y="19440"/>
                </a:cubicBezTo>
                <a:cubicBezTo>
                  <a:pt x="945" y="19440"/>
                  <a:pt x="675" y="19575"/>
                  <a:pt x="675" y="19845"/>
                </a:cubicBezTo>
                <a:cubicBezTo>
                  <a:pt x="675" y="19980"/>
                  <a:pt x="945" y="20115"/>
                  <a:pt x="1080" y="20115"/>
                </a:cubicBezTo>
                <a:close/>
                <a:moveTo>
                  <a:pt x="5805" y="19440"/>
                </a:moveTo>
                <a:cubicBezTo>
                  <a:pt x="5400" y="19440"/>
                  <a:pt x="5400" y="19440"/>
                  <a:pt x="5400" y="19440"/>
                </a:cubicBezTo>
                <a:cubicBezTo>
                  <a:pt x="5265" y="19440"/>
                  <a:pt x="4995" y="19575"/>
                  <a:pt x="4995" y="19845"/>
                </a:cubicBezTo>
                <a:cubicBezTo>
                  <a:pt x="4995" y="19980"/>
                  <a:pt x="5265" y="20115"/>
                  <a:pt x="5400" y="20115"/>
                </a:cubicBezTo>
                <a:cubicBezTo>
                  <a:pt x="5805" y="20115"/>
                  <a:pt x="5805" y="20115"/>
                  <a:pt x="5805" y="20115"/>
                </a:cubicBezTo>
                <a:cubicBezTo>
                  <a:pt x="5940" y="20115"/>
                  <a:pt x="6075" y="19980"/>
                  <a:pt x="6075" y="19845"/>
                </a:cubicBezTo>
                <a:cubicBezTo>
                  <a:pt x="6075" y="19575"/>
                  <a:pt x="5940" y="19440"/>
                  <a:pt x="5805" y="19440"/>
                </a:cubicBezTo>
                <a:close/>
                <a:moveTo>
                  <a:pt x="4320" y="19440"/>
                </a:moveTo>
                <a:cubicBezTo>
                  <a:pt x="3915" y="19440"/>
                  <a:pt x="3915" y="19440"/>
                  <a:pt x="3915" y="19440"/>
                </a:cubicBezTo>
                <a:cubicBezTo>
                  <a:pt x="3780" y="19440"/>
                  <a:pt x="3645" y="19575"/>
                  <a:pt x="3645" y="19845"/>
                </a:cubicBezTo>
                <a:cubicBezTo>
                  <a:pt x="3645" y="19980"/>
                  <a:pt x="3780" y="20115"/>
                  <a:pt x="3915" y="20115"/>
                </a:cubicBezTo>
                <a:cubicBezTo>
                  <a:pt x="4320" y="20115"/>
                  <a:pt x="4320" y="20115"/>
                  <a:pt x="4320" y="20115"/>
                </a:cubicBezTo>
                <a:cubicBezTo>
                  <a:pt x="4455" y="20115"/>
                  <a:pt x="4725" y="19980"/>
                  <a:pt x="4725" y="19845"/>
                </a:cubicBezTo>
                <a:cubicBezTo>
                  <a:pt x="4725" y="19575"/>
                  <a:pt x="4455" y="19440"/>
                  <a:pt x="4320" y="19440"/>
                </a:cubicBezTo>
                <a:close/>
                <a:moveTo>
                  <a:pt x="8640" y="19440"/>
                </a:moveTo>
                <a:cubicBezTo>
                  <a:pt x="8235" y="19440"/>
                  <a:pt x="8235" y="19440"/>
                  <a:pt x="8235" y="19440"/>
                </a:cubicBezTo>
                <a:cubicBezTo>
                  <a:pt x="8100" y="19440"/>
                  <a:pt x="7965" y="19575"/>
                  <a:pt x="7965" y="19845"/>
                </a:cubicBezTo>
                <a:cubicBezTo>
                  <a:pt x="7965" y="19980"/>
                  <a:pt x="8100" y="20115"/>
                  <a:pt x="8235" y="20115"/>
                </a:cubicBezTo>
                <a:cubicBezTo>
                  <a:pt x="8640" y="20115"/>
                  <a:pt x="8640" y="20115"/>
                  <a:pt x="8640" y="20115"/>
                </a:cubicBezTo>
                <a:cubicBezTo>
                  <a:pt x="8775" y="20115"/>
                  <a:pt x="9045" y="19980"/>
                  <a:pt x="9045" y="19845"/>
                </a:cubicBezTo>
                <a:cubicBezTo>
                  <a:pt x="9045" y="19575"/>
                  <a:pt x="8775" y="19440"/>
                  <a:pt x="8640" y="19440"/>
                </a:cubicBezTo>
                <a:close/>
                <a:moveTo>
                  <a:pt x="7155" y="19440"/>
                </a:moveTo>
                <a:cubicBezTo>
                  <a:pt x="6885" y="19440"/>
                  <a:pt x="6885" y="19440"/>
                  <a:pt x="6885" y="19440"/>
                </a:cubicBezTo>
                <a:cubicBezTo>
                  <a:pt x="6615" y="19440"/>
                  <a:pt x="6480" y="19575"/>
                  <a:pt x="6480" y="19845"/>
                </a:cubicBezTo>
                <a:cubicBezTo>
                  <a:pt x="6480" y="19980"/>
                  <a:pt x="6615" y="20115"/>
                  <a:pt x="6885" y="20115"/>
                </a:cubicBezTo>
                <a:cubicBezTo>
                  <a:pt x="7155" y="20115"/>
                  <a:pt x="7155" y="20115"/>
                  <a:pt x="7155" y="20115"/>
                </a:cubicBezTo>
                <a:cubicBezTo>
                  <a:pt x="7425" y="20115"/>
                  <a:pt x="7560" y="19980"/>
                  <a:pt x="7560" y="19845"/>
                </a:cubicBezTo>
                <a:cubicBezTo>
                  <a:pt x="7560" y="19575"/>
                  <a:pt x="7425" y="19440"/>
                  <a:pt x="7155" y="19440"/>
                </a:cubicBezTo>
                <a:close/>
                <a:moveTo>
                  <a:pt x="11475" y="19440"/>
                </a:moveTo>
                <a:cubicBezTo>
                  <a:pt x="11205" y="19440"/>
                  <a:pt x="11205" y="19440"/>
                  <a:pt x="11205" y="19440"/>
                </a:cubicBezTo>
                <a:cubicBezTo>
                  <a:pt x="10935" y="19440"/>
                  <a:pt x="10800" y="19575"/>
                  <a:pt x="10800" y="19845"/>
                </a:cubicBezTo>
                <a:cubicBezTo>
                  <a:pt x="10800" y="19980"/>
                  <a:pt x="10935" y="20115"/>
                  <a:pt x="11205" y="20115"/>
                </a:cubicBezTo>
                <a:cubicBezTo>
                  <a:pt x="11475" y="20115"/>
                  <a:pt x="11475" y="20115"/>
                  <a:pt x="11475" y="20115"/>
                </a:cubicBezTo>
                <a:cubicBezTo>
                  <a:pt x="11745" y="20115"/>
                  <a:pt x="11880" y="19980"/>
                  <a:pt x="11880" y="19845"/>
                </a:cubicBezTo>
                <a:cubicBezTo>
                  <a:pt x="11880" y="19575"/>
                  <a:pt x="11745" y="19440"/>
                  <a:pt x="11475" y="19440"/>
                </a:cubicBezTo>
                <a:close/>
                <a:moveTo>
                  <a:pt x="10125" y="19440"/>
                </a:moveTo>
                <a:cubicBezTo>
                  <a:pt x="9720" y="19440"/>
                  <a:pt x="9720" y="19440"/>
                  <a:pt x="9720" y="19440"/>
                </a:cubicBezTo>
                <a:cubicBezTo>
                  <a:pt x="9585" y="19440"/>
                  <a:pt x="9315" y="19575"/>
                  <a:pt x="9315" y="19845"/>
                </a:cubicBezTo>
                <a:cubicBezTo>
                  <a:pt x="9315" y="19980"/>
                  <a:pt x="9585" y="20115"/>
                  <a:pt x="9720" y="20115"/>
                </a:cubicBezTo>
                <a:cubicBezTo>
                  <a:pt x="10125" y="20115"/>
                  <a:pt x="10125" y="20115"/>
                  <a:pt x="10125" y="20115"/>
                </a:cubicBezTo>
                <a:cubicBezTo>
                  <a:pt x="10260" y="20115"/>
                  <a:pt x="10395" y="19980"/>
                  <a:pt x="10395" y="19845"/>
                </a:cubicBezTo>
                <a:cubicBezTo>
                  <a:pt x="10395" y="19575"/>
                  <a:pt x="10260" y="19440"/>
                  <a:pt x="10125" y="19440"/>
                </a:cubicBezTo>
                <a:close/>
                <a:moveTo>
                  <a:pt x="12960" y="19440"/>
                </a:moveTo>
                <a:cubicBezTo>
                  <a:pt x="12555" y="19440"/>
                  <a:pt x="12555" y="19440"/>
                  <a:pt x="12555" y="19440"/>
                </a:cubicBezTo>
                <a:cubicBezTo>
                  <a:pt x="12420" y="19440"/>
                  <a:pt x="12285" y="19575"/>
                  <a:pt x="12285" y="19845"/>
                </a:cubicBezTo>
                <a:cubicBezTo>
                  <a:pt x="12285" y="19980"/>
                  <a:pt x="12420" y="20115"/>
                  <a:pt x="12555" y="20115"/>
                </a:cubicBezTo>
                <a:cubicBezTo>
                  <a:pt x="12960" y="20115"/>
                  <a:pt x="12960" y="20115"/>
                  <a:pt x="12960" y="20115"/>
                </a:cubicBezTo>
                <a:cubicBezTo>
                  <a:pt x="13095" y="20115"/>
                  <a:pt x="13365" y="19980"/>
                  <a:pt x="13365" y="19845"/>
                </a:cubicBezTo>
                <a:cubicBezTo>
                  <a:pt x="13365" y="19575"/>
                  <a:pt x="13095" y="19440"/>
                  <a:pt x="12960" y="194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03" name="Freeform 1144"/>
          <p:cNvSpPr/>
          <p:nvPr/>
        </p:nvSpPr>
        <p:spPr>
          <a:xfrm>
            <a:off x="17443450" y="31940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4725"/>
                </a:moveTo>
                <a:cubicBezTo>
                  <a:pt x="21195" y="3240"/>
                  <a:pt x="21195" y="3240"/>
                  <a:pt x="21195" y="3240"/>
                </a:cubicBezTo>
                <a:cubicBezTo>
                  <a:pt x="21600" y="3240"/>
                  <a:pt x="21600" y="3240"/>
                  <a:pt x="21600" y="3240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0520" y="1080"/>
                  <a:pt x="20520" y="1080"/>
                  <a:pt x="20520" y="1080"/>
                </a:cubicBezTo>
                <a:cubicBezTo>
                  <a:pt x="20520" y="0"/>
                  <a:pt x="20520" y="0"/>
                  <a:pt x="2052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1080" y="1080"/>
                  <a:pt x="1080" y="1080"/>
                  <a:pt x="1080" y="1080"/>
                </a:cubicBezTo>
                <a:cubicBezTo>
                  <a:pt x="0" y="1080"/>
                  <a:pt x="0" y="1080"/>
                  <a:pt x="0" y="1080"/>
                </a:cubicBezTo>
                <a:cubicBezTo>
                  <a:pt x="0" y="3240"/>
                  <a:pt x="0" y="3240"/>
                  <a:pt x="0" y="3240"/>
                </a:cubicBezTo>
                <a:cubicBezTo>
                  <a:pt x="405" y="3240"/>
                  <a:pt x="405" y="3240"/>
                  <a:pt x="405" y="3240"/>
                </a:cubicBezTo>
                <a:cubicBezTo>
                  <a:pt x="405" y="4725"/>
                  <a:pt x="405" y="4725"/>
                  <a:pt x="405" y="4725"/>
                </a:cubicBezTo>
                <a:cubicBezTo>
                  <a:pt x="405" y="5265"/>
                  <a:pt x="405" y="5265"/>
                  <a:pt x="405" y="5265"/>
                </a:cubicBezTo>
                <a:cubicBezTo>
                  <a:pt x="405" y="17685"/>
                  <a:pt x="405" y="17685"/>
                  <a:pt x="405" y="17685"/>
                </a:cubicBezTo>
                <a:cubicBezTo>
                  <a:pt x="0" y="17685"/>
                  <a:pt x="0" y="17685"/>
                  <a:pt x="0" y="1768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6480" y="21600"/>
                  <a:pt x="6480" y="21600"/>
                  <a:pt x="6480" y="21600"/>
                </a:cubicBezTo>
                <a:cubicBezTo>
                  <a:pt x="7155" y="21600"/>
                  <a:pt x="7155" y="21600"/>
                  <a:pt x="7155" y="21600"/>
                </a:cubicBezTo>
                <a:cubicBezTo>
                  <a:pt x="14445" y="21600"/>
                  <a:pt x="14445" y="21600"/>
                  <a:pt x="14445" y="21600"/>
                </a:cubicBezTo>
                <a:cubicBezTo>
                  <a:pt x="15120" y="21600"/>
                  <a:pt x="15120" y="21600"/>
                  <a:pt x="1512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7685"/>
                  <a:pt x="21600" y="17685"/>
                  <a:pt x="21600" y="17685"/>
                </a:cubicBezTo>
                <a:cubicBezTo>
                  <a:pt x="21195" y="17685"/>
                  <a:pt x="21195" y="17685"/>
                  <a:pt x="21195" y="17685"/>
                </a:cubicBezTo>
                <a:cubicBezTo>
                  <a:pt x="21195" y="5265"/>
                  <a:pt x="21195" y="5265"/>
                  <a:pt x="21195" y="5265"/>
                </a:cubicBezTo>
                <a:lnTo>
                  <a:pt x="21195" y="4725"/>
                </a:lnTo>
                <a:close/>
                <a:moveTo>
                  <a:pt x="20520" y="4725"/>
                </a:moveTo>
                <a:cubicBezTo>
                  <a:pt x="20520" y="5265"/>
                  <a:pt x="20520" y="5265"/>
                  <a:pt x="20520" y="5265"/>
                </a:cubicBezTo>
                <a:cubicBezTo>
                  <a:pt x="20520" y="5670"/>
                  <a:pt x="20115" y="6075"/>
                  <a:pt x="19575" y="6075"/>
                </a:cubicBezTo>
                <a:cubicBezTo>
                  <a:pt x="19170" y="6075"/>
                  <a:pt x="18765" y="5670"/>
                  <a:pt x="18765" y="5265"/>
                </a:cubicBezTo>
                <a:cubicBezTo>
                  <a:pt x="18765" y="3240"/>
                  <a:pt x="18765" y="3240"/>
                  <a:pt x="18765" y="3240"/>
                </a:cubicBezTo>
                <a:cubicBezTo>
                  <a:pt x="20520" y="3240"/>
                  <a:pt x="20520" y="3240"/>
                  <a:pt x="20520" y="3240"/>
                </a:cubicBezTo>
                <a:lnTo>
                  <a:pt x="20520" y="4725"/>
                </a:lnTo>
                <a:close/>
                <a:moveTo>
                  <a:pt x="17955" y="5265"/>
                </a:moveTo>
                <a:cubicBezTo>
                  <a:pt x="17955" y="5670"/>
                  <a:pt x="17550" y="6075"/>
                  <a:pt x="17145" y="6075"/>
                </a:cubicBezTo>
                <a:cubicBezTo>
                  <a:pt x="16605" y="6075"/>
                  <a:pt x="16200" y="5670"/>
                  <a:pt x="16200" y="5265"/>
                </a:cubicBezTo>
                <a:cubicBezTo>
                  <a:pt x="16200" y="3240"/>
                  <a:pt x="16200" y="3240"/>
                  <a:pt x="16200" y="3240"/>
                </a:cubicBezTo>
                <a:cubicBezTo>
                  <a:pt x="17955" y="3240"/>
                  <a:pt x="17955" y="3240"/>
                  <a:pt x="17955" y="3240"/>
                </a:cubicBezTo>
                <a:lnTo>
                  <a:pt x="17955" y="5265"/>
                </a:lnTo>
                <a:close/>
                <a:moveTo>
                  <a:pt x="15525" y="5265"/>
                </a:moveTo>
                <a:cubicBezTo>
                  <a:pt x="15525" y="5670"/>
                  <a:pt x="15120" y="5940"/>
                  <a:pt x="14850" y="6075"/>
                </a:cubicBezTo>
                <a:cubicBezTo>
                  <a:pt x="14715" y="6075"/>
                  <a:pt x="14715" y="6075"/>
                  <a:pt x="14715" y="6075"/>
                </a:cubicBezTo>
                <a:cubicBezTo>
                  <a:pt x="14715" y="6075"/>
                  <a:pt x="14580" y="6075"/>
                  <a:pt x="14580" y="6075"/>
                </a:cubicBezTo>
                <a:cubicBezTo>
                  <a:pt x="14040" y="6075"/>
                  <a:pt x="13635" y="5670"/>
                  <a:pt x="13635" y="5265"/>
                </a:cubicBezTo>
                <a:cubicBezTo>
                  <a:pt x="13635" y="3240"/>
                  <a:pt x="13635" y="3240"/>
                  <a:pt x="13635" y="3240"/>
                </a:cubicBezTo>
                <a:cubicBezTo>
                  <a:pt x="15525" y="3240"/>
                  <a:pt x="15525" y="3240"/>
                  <a:pt x="15525" y="3240"/>
                </a:cubicBezTo>
                <a:lnTo>
                  <a:pt x="15525" y="5265"/>
                </a:lnTo>
                <a:close/>
                <a:moveTo>
                  <a:pt x="6885" y="6075"/>
                </a:moveTo>
                <a:cubicBezTo>
                  <a:pt x="6750" y="6075"/>
                  <a:pt x="6750" y="6075"/>
                  <a:pt x="6750" y="6075"/>
                </a:cubicBezTo>
                <a:cubicBezTo>
                  <a:pt x="6480" y="5940"/>
                  <a:pt x="6075" y="5670"/>
                  <a:pt x="6075" y="5265"/>
                </a:cubicBezTo>
                <a:cubicBezTo>
                  <a:pt x="6075" y="3240"/>
                  <a:pt x="6075" y="3240"/>
                  <a:pt x="6075" y="3240"/>
                </a:cubicBezTo>
                <a:cubicBezTo>
                  <a:pt x="7965" y="3240"/>
                  <a:pt x="7965" y="3240"/>
                  <a:pt x="7965" y="3240"/>
                </a:cubicBezTo>
                <a:cubicBezTo>
                  <a:pt x="7965" y="5265"/>
                  <a:pt x="7965" y="5265"/>
                  <a:pt x="7965" y="5265"/>
                </a:cubicBezTo>
                <a:cubicBezTo>
                  <a:pt x="7965" y="5670"/>
                  <a:pt x="7560" y="6075"/>
                  <a:pt x="7020" y="6075"/>
                </a:cubicBezTo>
                <a:cubicBezTo>
                  <a:pt x="7020" y="6075"/>
                  <a:pt x="6885" y="6075"/>
                  <a:pt x="6885" y="6075"/>
                </a:cubicBezTo>
                <a:close/>
                <a:moveTo>
                  <a:pt x="5400" y="5265"/>
                </a:moveTo>
                <a:cubicBezTo>
                  <a:pt x="5400" y="5670"/>
                  <a:pt x="4995" y="6075"/>
                  <a:pt x="4455" y="6075"/>
                </a:cubicBezTo>
                <a:cubicBezTo>
                  <a:pt x="4050" y="6075"/>
                  <a:pt x="3645" y="5670"/>
                  <a:pt x="3645" y="5265"/>
                </a:cubicBezTo>
                <a:cubicBezTo>
                  <a:pt x="3645" y="3240"/>
                  <a:pt x="3645" y="3240"/>
                  <a:pt x="3645" y="3240"/>
                </a:cubicBezTo>
                <a:cubicBezTo>
                  <a:pt x="5400" y="3240"/>
                  <a:pt x="5400" y="3240"/>
                  <a:pt x="5400" y="3240"/>
                </a:cubicBezTo>
                <a:lnTo>
                  <a:pt x="5400" y="5265"/>
                </a:lnTo>
                <a:close/>
                <a:moveTo>
                  <a:pt x="12960" y="5265"/>
                </a:moveTo>
                <a:cubicBezTo>
                  <a:pt x="12960" y="5670"/>
                  <a:pt x="12555" y="6075"/>
                  <a:pt x="12015" y="6075"/>
                </a:cubicBezTo>
                <a:cubicBezTo>
                  <a:pt x="11610" y="6075"/>
                  <a:pt x="11205" y="5670"/>
                  <a:pt x="11205" y="5265"/>
                </a:cubicBezTo>
                <a:cubicBezTo>
                  <a:pt x="11205" y="3240"/>
                  <a:pt x="11205" y="3240"/>
                  <a:pt x="11205" y="3240"/>
                </a:cubicBezTo>
                <a:cubicBezTo>
                  <a:pt x="12960" y="3240"/>
                  <a:pt x="12960" y="3240"/>
                  <a:pt x="12960" y="3240"/>
                </a:cubicBezTo>
                <a:lnTo>
                  <a:pt x="12960" y="5265"/>
                </a:lnTo>
                <a:close/>
                <a:moveTo>
                  <a:pt x="10395" y="5265"/>
                </a:moveTo>
                <a:cubicBezTo>
                  <a:pt x="10395" y="5670"/>
                  <a:pt x="9990" y="6075"/>
                  <a:pt x="9585" y="6075"/>
                </a:cubicBezTo>
                <a:cubicBezTo>
                  <a:pt x="9045" y="6075"/>
                  <a:pt x="8640" y="5670"/>
                  <a:pt x="8640" y="5265"/>
                </a:cubicBezTo>
                <a:cubicBezTo>
                  <a:pt x="8640" y="3240"/>
                  <a:pt x="8640" y="3240"/>
                  <a:pt x="8640" y="3240"/>
                </a:cubicBezTo>
                <a:cubicBezTo>
                  <a:pt x="10395" y="3240"/>
                  <a:pt x="10395" y="3240"/>
                  <a:pt x="10395" y="3240"/>
                </a:cubicBezTo>
                <a:lnTo>
                  <a:pt x="10395" y="5265"/>
                </a:lnTo>
                <a:close/>
                <a:moveTo>
                  <a:pt x="8640" y="6615"/>
                </a:moveTo>
                <a:cubicBezTo>
                  <a:pt x="8640" y="6615"/>
                  <a:pt x="8640" y="6615"/>
                  <a:pt x="8640" y="6615"/>
                </a:cubicBezTo>
                <a:cubicBezTo>
                  <a:pt x="8775" y="6615"/>
                  <a:pt x="8775" y="6615"/>
                  <a:pt x="8910" y="6750"/>
                </a:cubicBezTo>
                <a:cubicBezTo>
                  <a:pt x="8910" y="6750"/>
                  <a:pt x="8910" y="6750"/>
                  <a:pt x="8910" y="6750"/>
                </a:cubicBezTo>
                <a:cubicBezTo>
                  <a:pt x="9045" y="6750"/>
                  <a:pt x="9045" y="6750"/>
                  <a:pt x="9180" y="6750"/>
                </a:cubicBezTo>
                <a:cubicBezTo>
                  <a:pt x="9180" y="6750"/>
                  <a:pt x="9180" y="6750"/>
                  <a:pt x="9180" y="6750"/>
                </a:cubicBezTo>
                <a:cubicBezTo>
                  <a:pt x="9315" y="6885"/>
                  <a:pt x="9450" y="6885"/>
                  <a:pt x="9585" y="6885"/>
                </a:cubicBezTo>
                <a:cubicBezTo>
                  <a:pt x="9585" y="6885"/>
                  <a:pt x="9720" y="6885"/>
                  <a:pt x="9855" y="6750"/>
                </a:cubicBezTo>
                <a:cubicBezTo>
                  <a:pt x="9855" y="6750"/>
                  <a:pt x="9855" y="6750"/>
                  <a:pt x="9855" y="6750"/>
                </a:cubicBezTo>
                <a:cubicBezTo>
                  <a:pt x="9990" y="6750"/>
                  <a:pt x="10125" y="6750"/>
                  <a:pt x="10125" y="6750"/>
                </a:cubicBezTo>
                <a:cubicBezTo>
                  <a:pt x="10125" y="6750"/>
                  <a:pt x="10125" y="6750"/>
                  <a:pt x="10125" y="6750"/>
                </a:cubicBezTo>
                <a:cubicBezTo>
                  <a:pt x="10260" y="6615"/>
                  <a:pt x="10395" y="6615"/>
                  <a:pt x="10395" y="6615"/>
                </a:cubicBezTo>
                <a:cubicBezTo>
                  <a:pt x="10395" y="6615"/>
                  <a:pt x="10395" y="6615"/>
                  <a:pt x="10530" y="6480"/>
                </a:cubicBezTo>
                <a:cubicBezTo>
                  <a:pt x="10530" y="6480"/>
                  <a:pt x="10665" y="6480"/>
                  <a:pt x="10665" y="6345"/>
                </a:cubicBezTo>
                <a:cubicBezTo>
                  <a:pt x="10665" y="6345"/>
                  <a:pt x="10665" y="6345"/>
                  <a:pt x="10665" y="6345"/>
                </a:cubicBezTo>
                <a:cubicBezTo>
                  <a:pt x="10665" y="6345"/>
                  <a:pt x="10800" y="6345"/>
                  <a:pt x="10800" y="6210"/>
                </a:cubicBezTo>
                <a:cubicBezTo>
                  <a:pt x="10800" y="6345"/>
                  <a:pt x="10935" y="6345"/>
                  <a:pt x="10935" y="6345"/>
                </a:cubicBezTo>
                <a:cubicBezTo>
                  <a:pt x="10935" y="6345"/>
                  <a:pt x="10935" y="6345"/>
                  <a:pt x="10935" y="6345"/>
                </a:cubicBezTo>
                <a:cubicBezTo>
                  <a:pt x="10935" y="6480"/>
                  <a:pt x="11070" y="6480"/>
                  <a:pt x="11070" y="6480"/>
                </a:cubicBezTo>
                <a:cubicBezTo>
                  <a:pt x="11205" y="6615"/>
                  <a:pt x="11205" y="6615"/>
                  <a:pt x="11205" y="6615"/>
                </a:cubicBezTo>
                <a:cubicBezTo>
                  <a:pt x="11205" y="6615"/>
                  <a:pt x="11340" y="6615"/>
                  <a:pt x="11475" y="6750"/>
                </a:cubicBezTo>
                <a:cubicBezTo>
                  <a:pt x="11475" y="6750"/>
                  <a:pt x="11475" y="6750"/>
                  <a:pt x="11475" y="6750"/>
                </a:cubicBezTo>
                <a:cubicBezTo>
                  <a:pt x="11475" y="6750"/>
                  <a:pt x="11610" y="6750"/>
                  <a:pt x="11745" y="6750"/>
                </a:cubicBezTo>
                <a:cubicBezTo>
                  <a:pt x="11745" y="6750"/>
                  <a:pt x="11745" y="6750"/>
                  <a:pt x="11745" y="6750"/>
                </a:cubicBezTo>
                <a:cubicBezTo>
                  <a:pt x="11880" y="6885"/>
                  <a:pt x="12015" y="6885"/>
                  <a:pt x="12015" y="6885"/>
                </a:cubicBezTo>
                <a:cubicBezTo>
                  <a:pt x="12150" y="6885"/>
                  <a:pt x="12285" y="6885"/>
                  <a:pt x="12420" y="6750"/>
                </a:cubicBezTo>
                <a:cubicBezTo>
                  <a:pt x="12420" y="6750"/>
                  <a:pt x="12420" y="6750"/>
                  <a:pt x="12420" y="6750"/>
                </a:cubicBezTo>
                <a:cubicBezTo>
                  <a:pt x="12555" y="6750"/>
                  <a:pt x="12555" y="6750"/>
                  <a:pt x="12690" y="6750"/>
                </a:cubicBezTo>
                <a:cubicBezTo>
                  <a:pt x="12690" y="6750"/>
                  <a:pt x="12690" y="6750"/>
                  <a:pt x="12690" y="6750"/>
                </a:cubicBezTo>
                <a:cubicBezTo>
                  <a:pt x="12825" y="6615"/>
                  <a:pt x="12825" y="6615"/>
                  <a:pt x="12960" y="6615"/>
                </a:cubicBezTo>
                <a:cubicBezTo>
                  <a:pt x="12960" y="6615"/>
                  <a:pt x="12960" y="6615"/>
                  <a:pt x="12960" y="6615"/>
                </a:cubicBezTo>
                <a:cubicBezTo>
                  <a:pt x="12960" y="11880"/>
                  <a:pt x="12960" y="11880"/>
                  <a:pt x="12960" y="11880"/>
                </a:cubicBezTo>
                <a:cubicBezTo>
                  <a:pt x="8640" y="11880"/>
                  <a:pt x="8640" y="11880"/>
                  <a:pt x="8640" y="11880"/>
                </a:cubicBezTo>
                <a:lnTo>
                  <a:pt x="8640" y="6615"/>
                </a:lnTo>
                <a:close/>
                <a:moveTo>
                  <a:pt x="1755" y="675"/>
                </a:moveTo>
                <a:cubicBezTo>
                  <a:pt x="19845" y="675"/>
                  <a:pt x="19845" y="675"/>
                  <a:pt x="19845" y="675"/>
                </a:cubicBezTo>
                <a:cubicBezTo>
                  <a:pt x="19845" y="1080"/>
                  <a:pt x="19845" y="1080"/>
                  <a:pt x="19845" y="1080"/>
                </a:cubicBezTo>
                <a:cubicBezTo>
                  <a:pt x="1755" y="1080"/>
                  <a:pt x="1755" y="1080"/>
                  <a:pt x="1755" y="1080"/>
                </a:cubicBezTo>
                <a:lnTo>
                  <a:pt x="1755" y="675"/>
                </a:lnTo>
                <a:close/>
                <a:moveTo>
                  <a:pt x="675" y="1755"/>
                </a:moveTo>
                <a:cubicBezTo>
                  <a:pt x="1080" y="1755"/>
                  <a:pt x="1080" y="1755"/>
                  <a:pt x="1080" y="1755"/>
                </a:cubicBezTo>
                <a:cubicBezTo>
                  <a:pt x="20520" y="1755"/>
                  <a:pt x="20520" y="1755"/>
                  <a:pt x="20520" y="1755"/>
                </a:cubicBezTo>
                <a:cubicBezTo>
                  <a:pt x="20925" y="1755"/>
                  <a:pt x="20925" y="1755"/>
                  <a:pt x="20925" y="1755"/>
                </a:cubicBezTo>
                <a:cubicBezTo>
                  <a:pt x="20925" y="2565"/>
                  <a:pt x="20925" y="2565"/>
                  <a:pt x="20925" y="2565"/>
                </a:cubicBezTo>
                <a:cubicBezTo>
                  <a:pt x="18765" y="2565"/>
                  <a:pt x="18765" y="2565"/>
                  <a:pt x="18765" y="2565"/>
                </a:cubicBezTo>
                <a:cubicBezTo>
                  <a:pt x="17955" y="2565"/>
                  <a:pt x="17955" y="2565"/>
                  <a:pt x="17955" y="2565"/>
                </a:cubicBezTo>
                <a:cubicBezTo>
                  <a:pt x="16200" y="2565"/>
                  <a:pt x="16200" y="2565"/>
                  <a:pt x="16200" y="2565"/>
                </a:cubicBezTo>
                <a:cubicBezTo>
                  <a:pt x="15525" y="2565"/>
                  <a:pt x="15525" y="2565"/>
                  <a:pt x="15525" y="2565"/>
                </a:cubicBezTo>
                <a:cubicBezTo>
                  <a:pt x="13635" y="2565"/>
                  <a:pt x="13635" y="2565"/>
                  <a:pt x="13635" y="2565"/>
                </a:cubicBezTo>
                <a:cubicBezTo>
                  <a:pt x="12960" y="2565"/>
                  <a:pt x="12960" y="2565"/>
                  <a:pt x="12960" y="2565"/>
                </a:cubicBezTo>
                <a:cubicBezTo>
                  <a:pt x="11205" y="2565"/>
                  <a:pt x="11205" y="2565"/>
                  <a:pt x="11205" y="2565"/>
                </a:cubicBezTo>
                <a:cubicBezTo>
                  <a:pt x="10395" y="2565"/>
                  <a:pt x="10395" y="2565"/>
                  <a:pt x="10395" y="2565"/>
                </a:cubicBezTo>
                <a:cubicBezTo>
                  <a:pt x="8640" y="2565"/>
                  <a:pt x="8640" y="2565"/>
                  <a:pt x="8640" y="2565"/>
                </a:cubicBezTo>
                <a:cubicBezTo>
                  <a:pt x="7965" y="2565"/>
                  <a:pt x="7965" y="2565"/>
                  <a:pt x="7965" y="2565"/>
                </a:cubicBezTo>
                <a:cubicBezTo>
                  <a:pt x="6075" y="2565"/>
                  <a:pt x="6075" y="2565"/>
                  <a:pt x="6075" y="2565"/>
                </a:cubicBezTo>
                <a:cubicBezTo>
                  <a:pt x="5400" y="2565"/>
                  <a:pt x="5400" y="2565"/>
                  <a:pt x="5400" y="2565"/>
                </a:cubicBezTo>
                <a:cubicBezTo>
                  <a:pt x="3645" y="2565"/>
                  <a:pt x="3645" y="2565"/>
                  <a:pt x="3645" y="2565"/>
                </a:cubicBezTo>
                <a:cubicBezTo>
                  <a:pt x="2835" y="2565"/>
                  <a:pt x="2835" y="2565"/>
                  <a:pt x="2835" y="2565"/>
                </a:cubicBezTo>
                <a:cubicBezTo>
                  <a:pt x="675" y="2565"/>
                  <a:pt x="675" y="2565"/>
                  <a:pt x="675" y="2565"/>
                </a:cubicBezTo>
                <a:lnTo>
                  <a:pt x="675" y="1755"/>
                </a:lnTo>
                <a:close/>
                <a:moveTo>
                  <a:pt x="2835" y="3240"/>
                </a:moveTo>
                <a:cubicBezTo>
                  <a:pt x="2835" y="5265"/>
                  <a:pt x="2835" y="5265"/>
                  <a:pt x="2835" y="5265"/>
                </a:cubicBezTo>
                <a:cubicBezTo>
                  <a:pt x="2835" y="5670"/>
                  <a:pt x="2430" y="6075"/>
                  <a:pt x="2025" y="6075"/>
                </a:cubicBezTo>
                <a:cubicBezTo>
                  <a:pt x="1485" y="6075"/>
                  <a:pt x="1080" y="5670"/>
                  <a:pt x="1080" y="5265"/>
                </a:cubicBezTo>
                <a:cubicBezTo>
                  <a:pt x="1080" y="4725"/>
                  <a:pt x="1080" y="4725"/>
                  <a:pt x="1080" y="4725"/>
                </a:cubicBezTo>
                <a:cubicBezTo>
                  <a:pt x="1080" y="3240"/>
                  <a:pt x="1080" y="3240"/>
                  <a:pt x="1080" y="3240"/>
                </a:cubicBezTo>
                <a:lnTo>
                  <a:pt x="2835" y="3240"/>
                </a:lnTo>
                <a:close/>
                <a:moveTo>
                  <a:pt x="1080" y="6615"/>
                </a:moveTo>
                <a:cubicBezTo>
                  <a:pt x="1350" y="6750"/>
                  <a:pt x="1620" y="6885"/>
                  <a:pt x="2025" y="6885"/>
                </a:cubicBezTo>
                <a:cubicBezTo>
                  <a:pt x="2430" y="6885"/>
                  <a:pt x="2970" y="6615"/>
                  <a:pt x="3240" y="6210"/>
                </a:cubicBezTo>
                <a:cubicBezTo>
                  <a:pt x="3510" y="6615"/>
                  <a:pt x="4050" y="6885"/>
                  <a:pt x="4455" y="6885"/>
                </a:cubicBezTo>
                <a:cubicBezTo>
                  <a:pt x="4995" y="6885"/>
                  <a:pt x="5400" y="6615"/>
                  <a:pt x="5805" y="6210"/>
                </a:cubicBezTo>
                <a:cubicBezTo>
                  <a:pt x="5940" y="6480"/>
                  <a:pt x="6210" y="6615"/>
                  <a:pt x="6480" y="6750"/>
                </a:cubicBezTo>
                <a:cubicBezTo>
                  <a:pt x="6480" y="17685"/>
                  <a:pt x="6480" y="17685"/>
                  <a:pt x="6480" y="17685"/>
                </a:cubicBezTo>
                <a:cubicBezTo>
                  <a:pt x="1080" y="17685"/>
                  <a:pt x="1080" y="17685"/>
                  <a:pt x="1080" y="17685"/>
                </a:cubicBezTo>
                <a:lnTo>
                  <a:pt x="1080" y="6615"/>
                </a:lnTo>
                <a:close/>
                <a:moveTo>
                  <a:pt x="4995" y="20925"/>
                </a:moveTo>
                <a:cubicBezTo>
                  <a:pt x="5265" y="20925"/>
                  <a:pt x="5400" y="20655"/>
                  <a:pt x="5400" y="20520"/>
                </a:cubicBezTo>
                <a:cubicBezTo>
                  <a:pt x="5400" y="20385"/>
                  <a:pt x="5265" y="20115"/>
                  <a:pt x="4995" y="20115"/>
                </a:cubicBezTo>
                <a:cubicBezTo>
                  <a:pt x="4725" y="20115"/>
                  <a:pt x="4725" y="20115"/>
                  <a:pt x="4725" y="20115"/>
                </a:cubicBezTo>
                <a:cubicBezTo>
                  <a:pt x="4455" y="20115"/>
                  <a:pt x="4320" y="20385"/>
                  <a:pt x="4320" y="20520"/>
                </a:cubicBezTo>
                <a:cubicBezTo>
                  <a:pt x="4320" y="20655"/>
                  <a:pt x="4455" y="20925"/>
                  <a:pt x="4725" y="20925"/>
                </a:cubicBezTo>
                <a:cubicBezTo>
                  <a:pt x="3645" y="20925"/>
                  <a:pt x="3645" y="20925"/>
                  <a:pt x="3645" y="20925"/>
                </a:cubicBezTo>
                <a:cubicBezTo>
                  <a:pt x="3780" y="20925"/>
                  <a:pt x="3915" y="20655"/>
                  <a:pt x="3915" y="20520"/>
                </a:cubicBezTo>
                <a:cubicBezTo>
                  <a:pt x="3915" y="20385"/>
                  <a:pt x="3780" y="20115"/>
                  <a:pt x="3645" y="20115"/>
                </a:cubicBezTo>
                <a:cubicBezTo>
                  <a:pt x="3240" y="20115"/>
                  <a:pt x="3240" y="20115"/>
                  <a:pt x="3240" y="20115"/>
                </a:cubicBezTo>
                <a:cubicBezTo>
                  <a:pt x="3105" y="20115"/>
                  <a:pt x="2835" y="20385"/>
                  <a:pt x="2835" y="20520"/>
                </a:cubicBezTo>
                <a:cubicBezTo>
                  <a:pt x="2835" y="20655"/>
                  <a:pt x="3105" y="20925"/>
                  <a:pt x="3240" y="20925"/>
                </a:cubicBezTo>
                <a:cubicBezTo>
                  <a:pt x="2160" y="20925"/>
                  <a:pt x="2160" y="20925"/>
                  <a:pt x="2160" y="20925"/>
                </a:cubicBezTo>
                <a:cubicBezTo>
                  <a:pt x="2295" y="20925"/>
                  <a:pt x="2565" y="20655"/>
                  <a:pt x="2565" y="20520"/>
                </a:cubicBezTo>
                <a:cubicBezTo>
                  <a:pt x="2565" y="20385"/>
                  <a:pt x="2295" y="20115"/>
                  <a:pt x="2160" y="20115"/>
                </a:cubicBezTo>
                <a:cubicBezTo>
                  <a:pt x="1755" y="20115"/>
                  <a:pt x="1755" y="20115"/>
                  <a:pt x="1755" y="20115"/>
                </a:cubicBezTo>
                <a:cubicBezTo>
                  <a:pt x="1620" y="20115"/>
                  <a:pt x="1485" y="20385"/>
                  <a:pt x="1485" y="20520"/>
                </a:cubicBezTo>
                <a:cubicBezTo>
                  <a:pt x="1485" y="20655"/>
                  <a:pt x="1620" y="20925"/>
                  <a:pt x="1755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945" y="20925"/>
                  <a:pt x="1080" y="20655"/>
                  <a:pt x="1080" y="20520"/>
                </a:cubicBezTo>
                <a:cubicBezTo>
                  <a:pt x="1080" y="20385"/>
                  <a:pt x="945" y="20115"/>
                  <a:pt x="675" y="20115"/>
                </a:cubicBezTo>
                <a:cubicBezTo>
                  <a:pt x="675" y="19845"/>
                  <a:pt x="675" y="19845"/>
                  <a:pt x="675" y="19845"/>
                </a:cubicBezTo>
                <a:cubicBezTo>
                  <a:pt x="1080" y="19845"/>
                  <a:pt x="1080" y="19845"/>
                  <a:pt x="1080" y="19845"/>
                </a:cubicBezTo>
                <a:cubicBezTo>
                  <a:pt x="1215" y="19845"/>
                  <a:pt x="1485" y="19575"/>
                  <a:pt x="1485" y="19440"/>
                </a:cubicBezTo>
                <a:cubicBezTo>
                  <a:pt x="1485" y="19305"/>
                  <a:pt x="1215" y="19035"/>
                  <a:pt x="1080" y="19035"/>
                </a:cubicBezTo>
                <a:cubicBezTo>
                  <a:pt x="675" y="19035"/>
                  <a:pt x="675" y="19035"/>
                  <a:pt x="675" y="19035"/>
                </a:cubicBezTo>
                <a:cubicBezTo>
                  <a:pt x="675" y="18360"/>
                  <a:pt x="675" y="18360"/>
                  <a:pt x="675" y="18360"/>
                </a:cubicBezTo>
                <a:cubicBezTo>
                  <a:pt x="1080" y="18360"/>
                  <a:pt x="1080" y="18360"/>
                  <a:pt x="1080" y="18360"/>
                </a:cubicBezTo>
                <a:cubicBezTo>
                  <a:pt x="1080" y="18495"/>
                  <a:pt x="1215" y="18765"/>
                  <a:pt x="1485" y="18765"/>
                </a:cubicBezTo>
                <a:cubicBezTo>
                  <a:pt x="1755" y="18765"/>
                  <a:pt x="1755" y="18765"/>
                  <a:pt x="1755" y="18765"/>
                </a:cubicBezTo>
                <a:cubicBezTo>
                  <a:pt x="2025" y="18765"/>
                  <a:pt x="2160" y="18495"/>
                  <a:pt x="2160" y="18360"/>
                </a:cubicBezTo>
                <a:cubicBezTo>
                  <a:pt x="2565" y="18360"/>
                  <a:pt x="2565" y="18360"/>
                  <a:pt x="2565" y="18360"/>
                </a:cubicBezTo>
                <a:cubicBezTo>
                  <a:pt x="2565" y="18495"/>
                  <a:pt x="2700" y="18765"/>
                  <a:pt x="2835" y="18765"/>
                </a:cubicBezTo>
                <a:cubicBezTo>
                  <a:pt x="3240" y="18765"/>
                  <a:pt x="3240" y="18765"/>
                  <a:pt x="3240" y="18765"/>
                </a:cubicBezTo>
                <a:cubicBezTo>
                  <a:pt x="3375" y="18765"/>
                  <a:pt x="3645" y="18495"/>
                  <a:pt x="3645" y="18360"/>
                </a:cubicBezTo>
                <a:cubicBezTo>
                  <a:pt x="3915" y="18360"/>
                  <a:pt x="3915" y="18360"/>
                  <a:pt x="3915" y="18360"/>
                </a:cubicBezTo>
                <a:cubicBezTo>
                  <a:pt x="3915" y="18495"/>
                  <a:pt x="4185" y="18765"/>
                  <a:pt x="4320" y="18765"/>
                </a:cubicBezTo>
                <a:cubicBezTo>
                  <a:pt x="4725" y="18765"/>
                  <a:pt x="4725" y="18765"/>
                  <a:pt x="4725" y="18765"/>
                </a:cubicBezTo>
                <a:cubicBezTo>
                  <a:pt x="4860" y="18765"/>
                  <a:pt x="4995" y="18495"/>
                  <a:pt x="4995" y="18360"/>
                </a:cubicBezTo>
                <a:cubicBezTo>
                  <a:pt x="5400" y="18360"/>
                  <a:pt x="5400" y="18360"/>
                  <a:pt x="5400" y="18360"/>
                </a:cubicBezTo>
                <a:cubicBezTo>
                  <a:pt x="5400" y="18495"/>
                  <a:pt x="5535" y="18765"/>
                  <a:pt x="5805" y="18765"/>
                </a:cubicBezTo>
                <a:cubicBezTo>
                  <a:pt x="6075" y="18765"/>
                  <a:pt x="6075" y="18765"/>
                  <a:pt x="6075" y="18765"/>
                </a:cubicBezTo>
                <a:cubicBezTo>
                  <a:pt x="6345" y="18765"/>
                  <a:pt x="6480" y="18495"/>
                  <a:pt x="6480" y="18360"/>
                </a:cubicBezTo>
                <a:cubicBezTo>
                  <a:pt x="6480" y="19035"/>
                  <a:pt x="6480" y="19035"/>
                  <a:pt x="6480" y="19035"/>
                </a:cubicBezTo>
                <a:cubicBezTo>
                  <a:pt x="6345" y="19035"/>
                  <a:pt x="6075" y="19305"/>
                  <a:pt x="6075" y="19440"/>
                </a:cubicBezTo>
                <a:cubicBezTo>
                  <a:pt x="6075" y="19575"/>
                  <a:pt x="6345" y="19845"/>
                  <a:pt x="6480" y="19845"/>
                </a:cubicBezTo>
                <a:cubicBezTo>
                  <a:pt x="6480" y="20115"/>
                  <a:pt x="6480" y="20115"/>
                  <a:pt x="6480" y="20115"/>
                </a:cubicBezTo>
                <a:cubicBezTo>
                  <a:pt x="6075" y="20115"/>
                  <a:pt x="6075" y="20115"/>
                  <a:pt x="6075" y="20115"/>
                </a:cubicBezTo>
                <a:cubicBezTo>
                  <a:pt x="5940" y="20115"/>
                  <a:pt x="5805" y="20385"/>
                  <a:pt x="5805" y="20520"/>
                </a:cubicBezTo>
                <a:cubicBezTo>
                  <a:pt x="5805" y="20655"/>
                  <a:pt x="5940" y="20925"/>
                  <a:pt x="6075" y="20925"/>
                </a:cubicBezTo>
                <a:lnTo>
                  <a:pt x="4995" y="20925"/>
                </a:lnTo>
                <a:close/>
                <a:moveTo>
                  <a:pt x="14445" y="20925"/>
                </a:moveTo>
                <a:cubicBezTo>
                  <a:pt x="7155" y="20925"/>
                  <a:pt x="7155" y="20925"/>
                  <a:pt x="7155" y="20925"/>
                </a:cubicBezTo>
                <a:cubicBezTo>
                  <a:pt x="7155" y="17685"/>
                  <a:pt x="7155" y="17685"/>
                  <a:pt x="7155" y="17685"/>
                </a:cubicBezTo>
                <a:cubicBezTo>
                  <a:pt x="7155" y="6885"/>
                  <a:pt x="7155" y="6885"/>
                  <a:pt x="7155" y="6885"/>
                </a:cubicBezTo>
                <a:cubicBezTo>
                  <a:pt x="7290" y="6885"/>
                  <a:pt x="7290" y="6885"/>
                  <a:pt x="7290" y="6750"/>
                </a:cubicBezTo>
                <a:cubicBezTo>
                  <a:pt x="7290" y="6750"/>
                  <a:pt x="7425" y="6750"/>
                  <a:pt x="7425" y="6750"/>
                </a:cubicBezTo>
                <a:cubicBezTo>
                  <a:pt x="7425" y="6750"/>
                  <a:pt x="7560" y="6750"/>
                  <a:pt x="7560" y="6750"/>
                </a:cubicBezTo>
                <a:cubicBezTo>
                  <a:pt x="7695" y="6750"/>
                  <a:pt x="7695" y="6750"/>
                  <a:pt x="7695" y="6615"/>
                </a:cubicBezTo>
                <a:cubicBezTo>
                  <a:pt x="7830" y="6615"/>
                  <a:pt x="7830" y="6615"/>
                  <a:pt x="7830" y="6615"/>
                </a:cubicBezTo>
                <a:cubicBezTo>
                  <a:pt x="7830" y="6615"/>
                  <a:pt x="7965" y="6615"/>
                  <a:pt x="7965" y="6615"/>
                </a:cubicBezTo>
                <a:cubicBezTo>
                  <a:pt x="7965" y="12555"/>
                  <a:pt x="7965" y="12555"/>
                  <a:pt x="7965" y="12555"/>
                </a:cubicBezTo>
                <a:cubicBezTo>
                  <a:pt x="13635" y="12555"/>
                  <a:pt x="13635" y="12555"/>
                  <a:pt x="13635" y="12555"/>
                </a:cubicBezTo>
                <a:cubicBezTo>
                  <a:pt x="13635" y="6615"/>
                  <a:pt x="13635" y="6615"/>
                  <a:pt x="13635" y="6615"/>
                </a:cubicBezTo>
                <a:cubicBezTo>
                  <a:pt x="13635" y="6615"/>
                  <a:pt x="13770" y="6615"/>
                  <a:pt x="13770" y="6615"/>
                </a:cubicBezTo>
                <a:cubicBezTo>
                  <a:pt x="13770" y="6615"/>
                  <a:pt x="13770" y="6615"/>
                  <a:pt x="13905" y="6615"/>
                </a:cubicBezTo>
                <a:cubicBezTo>
                  <a:pt x="13905" y="6750"/>
                  <a:pt x="13905" y="6750"/>
                  <a:pt x="14040" y="6750"/>
                </a:cubicBezTo>
                <a:cubicBezTo>
                  <a:pt x="14040" y="6750"/>
                  <a:pt x="14175" y="6750"/>
                  <a:pt x="14175" y="6750"/>
                </a:cubicBezTo>
                <a:cubicBezTo>
                  <a:pt x="14175" y="6750"/>
                  <a:pt x="14310" y="6750"/>
                  <a:pt x="14310" y="6750"/>
                </a:cubicBezTo>
                <a:cubicBezTo>
                  <a:pt x="14310" y="6885"/>
                  <a:pt x="14310" y="6885"/>
                  <a:pt x="14445" y="6885"/>
                </a:cubicBezTo>
                <a:cubicBezTo>
                  <a:pt x="14445" y="17685"/>
                  <a:pt x="14445" y="17685"/>
                  <a:pt x="14445" y="17685"/>
                </a:cubicBezTo>
                <a:cubicBezTo>
                  <a:pt x="14445" y="20925"/>
                  <a:pt x="14445" y="20925"/>
                  <a:pt x="14445" y="20925"/>
                </a:cubicBezTo>
                <a:close/>
                <a:moveTo>
                  <a:pt x="19440" y="20925"/>
                </a:moveTo>
                <a:cubicBezTo>
                  <a:pt x="19575" y="20925"/>
                  <a:pt x="19845" y="20655"/>
                  <a:pt x="19845" y="20520"/>
                </a:cubicBezTo>
                <a:cubicBezTo>
                  <a:pt x="19845" y="20385"/>
                  <a:pt x="19575" y="20115"/>
                  <a:pt x="19440" y="20115"/>
                </a:cubicBezTo>
                <a:cubicBezTo>
                  <a:pt x="19035" y="20115"/>
                  <a:pt x="19035" y="20115"/>
                  <a:pt x="19035" y="20115"/>
                </a:cubicBezTo>
                <a:cubicBezTo>
                  <a:pt x="18900" y="20115"/>
                  <a:pt x="18765" y="20385"/>
                  <a:pt x="18765" y="20520"/>
                </a:cubicBezTo>
                <a:cubicBezTo>
                  <a:pt x="18765" y="20655"/>
                  <a:pt x="18900" y="20925"/>
                  <a:pt x="19035" y="20925"/>
                </a:cubicBezTo>
                <a:cubicBezTo>
                  <a:pt x="17955" y="20925"/>
                  <a:pt x="17955" y="20925"/>
                  <a:pt x="17955" y="20925"/>
                </a:cubicBezTo>
                <a:cubicBezTo>
                  <a:pt x="18225" y="20925"/>
                  <a:pt x="18360" y="20655"/>
                  <a:pt x="18360" y="20520"/>
                </a:cubicBezTo>
                <a:cubicBezTo>
                  <a:pt x="18360" y="20385"/>
                  <a:pt x="18225" y="20115"/>
                  <a:pt x="17955" y="20115"/>
                </a:cubicBezTo>
                <a:cubicBezTo>
                  <a:pt x="17685" y="20115"/>
                  <a:pt x="17685" y="20115"/>
                  <a:pt x="17685" y="20115"/>
                </a:cubicBezTo>
                <a:cubicBezTo>
                  <a:pt x="17415" y="20115"/>
                  <a:pt x="17280" y="20385"/>
                  <a:pt x="17280" y="20520"/>
                </a:cubicBezTo>
                <a:cubicBezTo>
                  <a:pt x="17280" y="20655"/>
                  <a:pt x="17415" y="20925"/>
                  <a:pt x="17685" y="20925"/>
                </a:cubicBezTo>
                <a:cubicBezTo>
                  <a:pt x="16605" y="20925"/>
                  <a:pt x="16605" y="20925"/>
                  <a:pt x="16605" y="20925"/>
                </a:cubicBezTo>
                <a:cubicBezTo>
                  <a:pt x="16740" y="20925"/>
                  <a:pt x="16875" y="20655"/>
                  <a:pt x="16875" y="20520"/>
                </a:cubicBezTo>
                <a:cubicBezTo>
                  <a:pt x="16875" y="20385"/>
                  <a:pt x="16740" y="20115"/>
                  <a:pt x="16605" y="20115"/>
                </a:cubicBezTo>
                <a:cubicBezTo>
                  <a:pt x="16200" y="20115"/>
                  <a:pt x="16200" y="20115"/>
                  <a:pt x="16200" y="20115"/>
                </a:cubicBezTo>
                <a:cubicBezTo>
                  <a:pt x="16065" y="20115"/>
                  <a:pt x="15795" y="20385"/>
                  <a:pt x="15795" y="20520"/>
                </a:cubicBezTo>
                <a:cubicBezTo>
                  <a:pt x="15795" y="20655"/>
                  <a:pt x="16065" y="20925"/>
                  <a:pt x="16200" y="20925"/>
                </a:cubicBezTo>
                <a:cubicBezTo>
                  <a:pt x="15120" y="20925"/>
                  <a:pt x="15120" y="20925"/>
                  <a:pt x="15120" y="20925"/>
                </a:cubicBezTo>
                <a:cubicBezTo>
                  <a:pt x="15255" y="20925"/>
                  <a:pt x="15525" y="20655"/>
                  <a:pt x="15525" y="20520"/>
                </a:cubicBezTo>
                <a:cubicBezTo>
                  <a:pt x="15525" y="20385"/>
                  <a:pt x="15255" y="20115"/>
                  <a:pt x="15120" y="20115"/>
                </a:cubicBezTo>
                <a:cubicBezTo>
                  <a:pt x="15120" y="19845"/>
                  <a:pt x="15120" y="19845"/>
                  <a:pt x="15120" y="19845"/>
                </a:cubicBezTo>
                <a:cubicBezTo>
                  <a:pt x="15525" y="19845"/>
                  <a:pt x="15525" y="19845"/>
                  <a:pt x="15525" y="19845"/>
                </a:cubicBezTo>
                <a:cubicBezTo>
                  <a:pt x="15660" y="19845"/>
                  <a:pt x="15795" y="19575"/>
                  <a:pt x="15795" y="19440"/>
                </a:cubicBezTo>
                <a:cubicBezTo>
                  <a:pt x="15795" y="19305"/>
                  <a:pt x="15660" y="19035"/>
                  <a:pt x="15525" y="19035"/>
                </a:cubicBezTo>
                <a:cubicBezTo>
                  <a:pt x="15120" y="19035"/>
                  <a:pt x="15120" y="19035"/>
                  <a:pt x="15120" y="19035"/>
                </a:cubicBezTo>
                <a:cubicBezTo>
                  <a:pt x="15120" y="18360"/>
                  <a:pt x="15120" y="18360"/>
                  <a:pt x="15120" y="18360"/>
                </a:cubicBezTo>
                <a:cubicBezTo>
                  <a:pt x="15525" y="18360"/>
                  <a:pt x="15525" y="18360"/>
                  <a:pt x="15525" y="18360"/>
                </a:cubicBezTo>
                <a:cubicBezTo>
                  <a:pt x="15525" y="18495"/>
                  <a:pt x="15660" y="18765"/>
                  <a:pt x="15795" y="18765"/>
                </a:cubicBezTo>
                <a:cubicBezTo>
                  <a:pt x="16200" y="18765"/>
                  <a:pt x="16200" y="18765"/>
                  <a:pt x="16200" y="18765"/>
                </a:cubicBezTo>
                <a:cubicBezTo>
                  <a:pt x="16335" y="18765"/>
                  <a:pt x="16605" y="18495"/>
                  <a:pt x="16605" y="18360"/>
                </a:cubicBezTo>
                <a:cubicBezTo>
                  <a:pt x="16875" y="18360"/>
                  <a:pt x="16875" y="18360"/>
                  <a:pt x="16875" y="18360"/>
                </a:cubicBezTo>
                <a:cubicBezTo>
                  <a:pt x="16875" y="18495"/>
                  <a:pt x="17145" y="18765"/>
                  <a:pt x="17280" y="18765"/>
                </a:cubicBezTo>
                <a:cubicBezTo>
                  <a:pt x="17685" y="18765"/>
                  <a:pt x="17685" y="18765"/>
                  <a:pt x="17685" y="18765"/>
                </a:cubicBezTo>
                <a:cubicBezTo>
                  <a:pt x="17820" y="18765"/>
                  <a:pt x="17955" y="18495"/>
                  <a:pt x="17955" y="18360"/>
                </a:cubicBezTo>
                <a:cubicBezTo>
                  <a:pt x="18360" y="18360"/>
                  <a:pt x="18360" y="18360"/>
                  <a:pt x="18360" y="18360"/>
                </a:cubicBezTo>
                <a:cubicBezTo>
                  <a:pt x="18360" y="18495"/>
                  <a:pt x="18495" y="18765"/>
                  <a:pt x="18765" y="18765"/>
                </a:cubicBezTo>
                <a:cubicBezTo>
                  <a:pt x="19035" y="18765"/>
                  <a:pt x="19035" y="18765"/>
                  <a:pt x="19035" y="18765"/>
                </a:cubicBezTo>
                <a:cubicBezTo>
                  <a:pt x="19305" y="18765"/>
                  <a:pt x="19440" y="18495"/>
                  <a:pt x="19440" y="18360"/>
                </a:cubicBezTo>
                <a:cubicBezTo>
                  <a:pt x="19845" y="18360"/>
                  <a:pt x="19845" y="18360"/>
                  <a:pt x="19845" y="18360"/>
                </a:cubicBezTo>
                <a:cubicBezTo>
                  <a:pt x="19845" y="18495"/>
                  <a:pt x="19980" y="18765"/>
                  <a:pt x="20115" y="18765"/>
                </a:cubicBezTo>
                <a:cubicBezTo>
                  <a:pt x="20520" y="18765"/>
                  <a:pt x="20520" y="18765"/>
                  <a:pt x="20520" y="18765"/>
                </a:cubicBezTo>
                <a:cubicBezTo>
                  <a:pt x="20655" y="18765"/>
                  <a:pt x="20925" y="18495"/>
                  <a:pt x="20925" y="18360"/>
                </a:cubicBezTo>
                <a:cubicBezTo>
                  <a:pt x="20925" y="19035"/>
                  <a:pt x="20925" y="19035"/>
                  <a:pt x="20925" y="19035"/>
                </a:cubicBezTo>
                <a:cubicBezTo>
                  <a:pt x="20655" y="19035"/>
                  <a:pt x="20520" y="19305"/>
                  <a:pt x="20520" y="19440"/>
                </a:cubicBezTo>
                <a:cubicBezTo>
                  <a:pt x="20520" y="19575"/>
                  <a:pt x="20655" y="19845"/>
                  <a:pt x="20925" y="19845"/>
                </a:cubicBezTo>
                <a:cubicBezTo>
                  <a:pt x="20925" y="20115"/>
                  <a:pt x="20925" y="20115"/>
                  <a:pt x="20925" y="20115"/>
                </a:cubicBezTo>
                <a:cubicBezTo>
                  <a:pt x="20520" y="20115"/>
                  <a:pt x="20520" y="20115"/>
                  <a:pt x="20520" y="20115"/>
                </a:cubicBezTo>
                <a:cubicBezTo>
                  <a:pt x="20385" y="20115"/>
                  <a:pt x="20115" y="20385"/>
                  <a:pt x="20115" y="20520"/>
                </a:cubicBezTo>
                <a:cubicBezTo>
                  <a:pt x="20115" y="20655"/>
                  <a:pt x="20385" y="20925"/>
                  <a:pt x="20520" y="20925"/>
                </a:cubicBezTo>
                <a:lnTo>
                  <a:pt x="19440" y="20925"/>
                </a:lnTo>
                <a:close/>
                <a:moveTo>
                  <a:pt x="15120" y="17685"/>
                </a:moveTo>
                <a:cubicBezTo>
                  <a:pt x="15120" y="6750"/>
                  <a:pt x="15120" y="6750"/>
                  <a:pt x="15120" y="6750"/>
                </a:cubicBezTo>
                <a:cubicBezTo>
                  <a:pt x="15390" y="6615"/>
                  <a:pt x="15660" y="6480"/>
                  <a:pt x="15795" y="6210"/>
                </a:cubicBezTo>
                <a:cubicBezTo>
                  <a:pt x="16200" y="6615"/>
                  <a:pt x="16605" y="6885"/>
                  <a:pt x="17145" y="6885"/>
                </a:cubicBezTo>
                <a:cubicBezTo>
                  <a:pt x="17550" y="6885"/>
                  <a:pt x="18090" y="6615"/>
                  <a:pt x="18360" y="6210"/>
                </a:cubicBezTo>
                <a:cubicBezTo>
                  <a:pt x="18630" y="6615"/>
                  <a:pt x="19170" y="6885"/>
                  <a:pt x="19575" y="6885"/>
                </a:cubicBezTo>
                <a:cubicBezTo>
                  <a:pt x="19980" y="6885"/>
                  <a:pt x="20250" y="6750"/>
                  <a:pt x="20520" y="6615"/>
                </a:cubicBezTo>
                <a:cubicBezTo>
                  <a:pt x="20520" y="17685"/>
                  <a:pt x="20520" y="17685"/>
                  <a:pt x="20520" y="17685"/>
                </a:cubicBezTo>
                <a:lnTo>
                  <a:pt x="15120" y="17685"/>
                </a:lnTo>
                <a:close/>
                <a:moveTo>
                  <a:pt x="7965" y="20115"/>
                </a:moveTo>
                <a:cubicBezTo>
                  <a:pt x="13635" y="20115"/>
                  <a:pt x="13635" y="20115"/>
                  <a:pt x="13635" y="20115"/>
                </a:cubicBezTo>
                <a:cubicBezTo>
                  <a:pt x="13635" y="13635"/>
                  <a:pt x="13635" y="13635"/>
                  <a:pt x="13635" y="13635"/>
                </a:cubicBezTo>
                <a:cubicBezTo>
                  <a:pt x="7965" y="13635"/>
                  <a:pt x="7965" y="13635"/>
                  <a:pt x="7965" y="13635"/>
                </a:cubicBezTo>
                <a:lnTo>
                  <a:pt x="7965" y="20115"/>
                </a:lnTo>
                <a:close/>
                <a:moveTo>
                  <a:pt x="8640" y="14445"/>
                </a:moveTo>
                <a:cubicBezTo>
                  <a:pt x="12960" y="14445"/>
                  <a:pt x="12960" y="14445"/>
                  <a:pt x="12960" y="14445"/>
                </a:cubicBezTo>
                <a:cubicBezTo>
                  <a:pt x="12960" y="19440"/>
                  <a:pt x="12960" y="19440"/>
                  <a:pt x="12960" y="19440"/>
                </a:cubicBezTo>
                <a:cubicBezTo>
                  <a:pt x="8640" y="19440"/>
                  <a:pt x="8640" y="19440"/>
                  <a:pt x="8640" y="19440"/>
                </a:cubicBezTo>
                <a:lnTo>
                  <a:pt x="8640" y="14445"/>
                </a:lnTo>
                <a:close/>
                <a:moveTo>
                  <a:pt x="2565" y="19035"/>
                </a:moveTo>
                <a:cubicBezTo>
                  <a:pt x="2160" y="19035"/>
                  <a:pt x="2160" y="19035"/>
                  <a:pt x="2160" y="19035"/>
                </a:cubicBezTo>
                <a:cubicBezTo>
                  <a:pt x="2025" y="19035"/>
                  <a:pt x="1755" y="19305"/>
                  <a:pt x="1755" y="19440"/>
                </a:cubicBezTo>
                <a:cubicBezTo>
                  <a:pt x="1755" y="19575"/>
                  <a:pt x="2025" y="19845"/>
                  <a:pt x="2160" y="19845"/>
                </a:cubicBezTo>
                <a:cubicBezTo>
                  <a:pt x="2565" y="19845"/>
                  <a:pt x="2565" y="19845"/>
                  <a:pt x="2565" y="19845"/>
                </a:cubicBezTo>
                <a:cubicBezTo>
                  <a:pt x="2700" y="19845"/>
                  <a:pt x="2835" y="19575"/>
                  <a:pt x="2835" y="19440"/>
                </a:cubicBezTo>
                <a:cubicBezTo>
                  <a:pt x="2835" y="19305"/>
                  <a:pt x="2700" y="19035"/>
                  <a:pt x="2565" y="19035"/>
                </a:cubicBezTo>
                <a:close/>
                <a:moveTo>
                  <a:pt x="5400" y="19035"/>
                </a:moveTo>
                <a:cubicBezTo>
                  <a:pt x="4995" y="19035"/>
                  <a:pt x="4995" y="19035"/>
                  <a:pt x="4995" y="19035"/>
                </a:cubicBezTo>
                <a:cubicBezTo>
                  <a:pt x="4860" y="19035"/>
                  <a:pt x="4725" y="19305"/>
                  <a:pt x="4725" y="19440"/>
                </a:cubicBezTo>
                <a:cubicBezTo>
                  <a:pt x="4725" y="19575"/>
                  <a:pt x="4860" y="19845"/>
                  <a:pt x="4995" y="19845"/>
                </a:cubicBezTo>
                <a:cubicBezTo>
                  <a:pt x="5400" y="19845"/>
                  <a:pt x="5400" y="19845"/>
                  <a:pt x="5400" y="19845"/>
                </a:cubicBezTo>
                <a:cubicBezTo>
                  <a:pt x="5535" y="19845"/>
                  <a:pt x="5805" y="19575"/>
                  <a:pt x="5805" y="19440"/>
                </a:cubicBezTo>
                <a:cubicBezTo>
                  <a:pt x="5805" y="19305"/>
                  <a:pt x="5535" y="19035"/>
                  <a:pt x="5400" y="19035"/>
                </a:cubicBezTo>
                <a:close/>
                <a:moveTo>
                  <a:pt x="3915" y="19035"/>
                </a:moveTo>
                <a:cubicBezTo>
                  <a:pt x="3645" y="19035"/>
                  <a:pt x="3645" y="19035"/>
                  <a:pt x="3645" y="19035"/>
                </a:cubicBezTo>
                <a:cubicBezTo>
                  <a:pt x="3375" y="19035"/>
                  <a:pt x="3240" y="19305"/>
                  <a:pt x="3240" y="19440"/>
                </a:cubicBezTo>
                <a:cubicBezTo>
                  <a:pt x="3240" y="19575"/>
                  <a:pt x="3375" y="19845"/>
                  <a:pt x="3645" y="19845"/>
                </a:cubicBezTo>
                <a:cubicBezTo>
                  <a:pt x="3915" y="19845"/>
                  <a:pt x="3915" y="19845"/>
                  <a:pt x="3915" y="19845"/>
                </a:cubicBezTo>
                <a:cubicBezTo>
                  <a:pt x="4185" y="19845"/>
                  <a:pt x="4320" y="19575"/>
                  <a:pt x="4320" y="19440"/>
                </a:cubicBezTo>
                <a:cubicBezTo>
                  <a:pt x="4320" y="19305"/>
                  <a:pt x="4185" y="19035"/>
                  <a:pt x="3915" y="19035"/>
                </a:cubicBezTo>
                <a:close/>
                <a:moveTo>
                  <a:pt x="16875" y="19035"/>
                </a:moveTo>
                <a:cubicBezTo>
                  <a:pt x="16605" y="19035"/>
                  <a:pt x="16605" y="19035"/>
                  <a:pt x="16605" y="19035"/>
                </a:cubicBezTo>
                <a:cubicBezTo>
                  <a:pt x="16335" y="19035"/>
                  <a:pt x="16200" y="19305"/>
                  <a:pt x="16200" y="19440"/>
                </a:cubicBezTo>
                <a:cubicBezTo>
                  <a:pt x="16200" y="19575"/>
                  <a:pt x="16335" y="19845"/>
                  <a:pt x="16605" y="19845"/>
                </a:cubicBezTo>
                <a:cubicBezTo>
                  <a:pt x="16875" y="19845"/>
                  <a:pt x="16875" y="19845"/>
                  <a:pt x="16875" y="19845"/>
                </a:cubicBezTo>
                <a:cubicBezTo>
                  <a:pt x="17145" y="19845"/>
                  <a:pt x="17280" y="19575"/>
                  <a:pt x="17280" y="19440"/>
                </a:cubicBezTo>
                <a:cubicBezTo>
                  <a:pt x="17280" y="19305"/>
                  <a:pt x="17145" y="19035"/>
                  <a:pt x="16875" y="19035"/>
                </a:cubicBezTo>
                <a:close/>
                <a:moveTo>
                  <a:pt x="19845" y="19035"/>
                </a:moveTo>
                <a:cubicBezTo>
                  <a:pt x="19440" y="19035"/>
                  <a:pt x="19440" y="19035"/>
                  <a:pt x="19440" y="19035"/>
                </a:cubicBezTo>
                <a:cubicBezTo>
                  <a:pt x="19305" y="19035"/>
                  <a:pt x="19035" y="19305"/>
                  <a:pt x="19035" y="19440"/>
                </a:cubicBezTo>
                <a:cubicBezTo>
                  <a:pt x="19035" y="19575"/>
                  <a:pt x="19305" y="19845"/>
                  <a:pt x="19440" y="19845"/>
                </a:cubicBezTo>
                <a:cubicBezTo>
                  <a:pt x="19845" y="19845"/>
                  <a:pt x="19845" y="19845"/>
                  <a:pt x="19845" y="19845"/>
                </a:cubicBezTo>
                <a:cubicBezTo>
                  <a:pt x="19980" y="19845"/>
                  <a:pt x="20115" y="19575"/>
                  <a:pt x="20115" y="19440"/>
                </a:cubicBezTo>
                <a:cubicBezTo>
                  <a:pt x="20115" y="19305"/>
                  <a:pt x="19980" y="19035"/>
                  <a:pt x="19845" y="19035"/>
                </a:cubicBezTo>
                <a:close/>
                <a:moveTo>
                  <a:pt x="18360" y="19035"/>
                </a:moveTo>
                <a:cubicBezTo>
                  <a:pt x="17955" y="19035"/>
                  <a:pt x="17955" y="19035"/>
                  <a:pt x="17955" y="19035"/>
                </a:cubicBezTo>
                <a:cubicBezTo>
                  <a:pt x="17820" y="19035"/>
                  <a:pt x="17685" y="19305"/>
                  <a:pt x="17685" y="19440"/>
                </a:cubicBezTo>
                <a:cubicBezTo>
                  <a:pt x="17685" y="19575"/>
                  <a:pt x="17820" y="19845"/>
                  <a:pt x="17955" y="19845"/>
                </a:cubicBezTo>
                <a:cubicBezTo>
                  <a:pt x="18360" y="19845"/>
                  <a:pt x="18360" y="19845"/>
                  <a:pt x="18360" y="19845"/>
                </a:cubicBezTo>
                <a:cubicBezTo>
                  <a:pt x="18495" y="19845"/>
                  <a:pt x="18765" y="19575"/>
                  <a:pt x="18765" y="19440"/>
                </a:cubicBezTo>
                <a:cubicBezTo>
                  <a:pt x="18765" y="19305"/>
                  <a:pt x="18495" y="19035"/>
                  <a:pt x="18360" y="19035"/>
                </a:cubicBezTo>
                <a:close/>
                <a:moveTo>
                  <a:pt x="1755" y="9720"/>
                </a:moveTo>
                <a:cubicBezTo>
                  <a:pt x="1890" y="9720"/>
                  <a:pt x="2025" y="9720"/>
                  <a:pt x="2025" y="9585"/>
                </a:cubicBezTo>
                <a:cubicBezTo>
                  <a:pt x="3510" y="8235"/>
                  <a:pt x="3510" y="8235"/>
                  <a:pt x="3510" y="8235"/>
                </a:cubicBezTo>
                <a:cubicBezTo>
                  <a:pt x="3645" y="8100"/>
                  <a:pt x="3645" y="7830"/>
                  <a:pt x="3510" y="7695"/>
                </a:cubicBezTo>
                <a:cubicBezTo>
                  <a:pt x="3375" y="7560"/>
                  <a:pt x="3105" y="7560"/>
                  <a:pt x="2970" y="7695"/>
                </a:cubicBezTo>
                <a:cubicBezTo>
                  <a:pt x="1485" y="9045"/>
                  <a:pt x="1485" y="9045"/>
                  <a:pt x="1485" y="9045"/>
                </a:cubicBezTo>
                <a:cubicBezTo>
                  <a:pt x="1350" y="9180"/>
                  <a:pt x="1350" y="9450"/>
                  <a:pt x="1485" y="9585"/>
                </a:cubicBezTo>
                <a:cubicBezTo>
                  <a:pt x="1620" y="9720"/>
                  <a:pt x="1755" y="9720"/>
                  <a:pt x="1755" y="9720"/>
                </a:cubicBezTo>
                <a:close/>
                <a:moveTo>
                  <a:pt x="1755" y="11475"/>
                </a:moveTo>
                <a:cubicBezTo>
                  <a:pt x="1890" y="11475"/>
                  <a:pt x="2025" y="11475"/>
                  <a:pt x="2025" y="11475"/>
                </a:cubicBezTo>
                <a:cubicBezTo>
                  <a:pt x="2835" y="10665"/>
                  <a:pt x="2835" y="10665"/>
                  <a:pt x="2835" y="10665"/>
                </a:cubicBezTo>
                <a:cubicBezTo>
                  <a:pt x="2970" y="10530"/>
                  <a:pt x="2970" y="10260"/>
                  <a:pt x="2835" y="10125"/>
                </a:cubicBezTo>
                <a:cubicBezTo>
                  <a:pt x="2700" y="9990"/>
                  <a:pt x="2430" y="9990"/>
                  <a:pt x="2295" y="10125"/>
                </a:cubicBezTo>
                <a:cubicBezTo>
                  <a:pt x="1485" y="10935"/>
                  <a:pt x="1485" y="10935"/>
                  <a:pt x="1485" y="10935"/>
                </a:cubicBezTo>
                <a:cubicBezTo>
                  <a:pt x="1350" y="11070"/>
                  <a:pt x="1350" y="11340"/>
                  <a:pt x="1485" y="11475"/>
                </a:cubicBezTo>
                <a:cubicBezTo>
                  <a:pt x="1620" y="11475"/>
                  <a:pt x="1755" y="11475"/>
                  <a:pt x="1755" y="11475"/>
                </a:cubicBezTo>
                <a:close/>
                <a:moveTo>
                  <a:pt x="2970" y="9450"/>
                </a:moveTo>
                <a:cubicBezTo>
                  <a:pt x="2970" y="9585"/>
                  <a:pt x="2835" y="9585"/>
                  <a:pt x="2835" y="9720"/>
                </a:cubicBezTo>
                <a:cubicBezTo>
                  <a:pt x="2835" y="9855"/>
                  <a:pt x="2970" y="9855"/>
                  <a:pt x="2970" y="9990"/>
                </a:cubicBezTo>
                <a:cubicBezTo>
                  <a:pt x="3105" y="9990"/>
                  <a:pt x="3105" y="10125"/>
                  <a:pt x="3240" y="10125"/>
                </a:cubicBezTo>
                <a:cubicBezTo>
                  <a:pt x="3375" y="10125"/>
                  <a:pt x="3375" y="9990"/>
                  <a:pt x="3510" y="9990"/>
                </a:cubicBezTo>
                <a:cubicBezTo>
                  <a:pt x="3510" y="9855"/>
                  <a:pt x="3645" y="9855"/>
                  <a:pt x="3645" y="9720"/>
                </a:cubicBezTo>
                <a:cubicBezTo>
                  <a:pt x="3645" y="9585"/>
                  <a:pt x="3510" y="9585"/>
                  <a:pt x="3510" y="9450"/>
                </a:cubicBezTo>
                <a:cubicBezTo>
                  <a:pt x="3375" y="9315"/>
                  <a:pt x="3105" y="9315"/>
                  <a:pt x="2970" y="9450"/>
                </a:cubicBezTo>
                <a:close/>
                <a:moveTo>
                  <a:pt x="3645" y="9315"/>
                </a:moveTo>
                <a:cubicBezTo>
                  <a:pt x="3780" y="9315"/>
                  <a:pt x="3915" y="9315"/>
                  <a:pt x="3915" y="9315"/>
                </a:cubicBezTo>
                <a:cubicBezTo>
                  <a:pt x="4050" y="9315"/>
                  <a:pt x="4185" y="9315"/>
                  <a:pt x="4185" y="9315"/>
                </a:cubicBezTo>
                <a:cubicBezTo>
                  <a:pt x="5265" y="8235"/>
                  <a:pt x="5265" y="8235"/>
                  <a:pt x="5265" y="8235"/>
                </a:cubicBezTo>
                <a:cubicBezTo>
                  <a:pt x="5400" y="8100"/>
                  <a:pt x="5400" y="7830"/>
                  <a:pt x="5265" y="7695"/>
                </a:cubicBezTo>
                <a:cubicBezTo>
                  <a:pt x="5130" y="7560"/>
                  <a:pt x="4860" y="7560"/>
                  <a:pt x="4725" y="7695"/>
                </a:cubicBezTo>
                <a:cubicBezTo>
                  <a:pt x="3645" y="8775"/>
                  <a:pt x="3645" y="8775"/>
                  <a:pt x="3645" y="8775"/>
                </a:cubicBezTo>
                <a:cubicBezTo>
                  <a:pt x="3510" y="8910"/>
                  <a:pt x="3510" y="9180"/>
                  <a:pt x="3645" y="9315"/>
                </a:cubicBezTo>
                <a:close/>
                <a:moveTo>
                  <a:pt x="4725" y="9450"/>
                </a:moveTo>
                <a:cubicBezTo>
                  <a:pt x="1485" y="12690"/>
                  <a:pt x="1485" y="12690"/>
                  <a:pt x="1485" y="12690"/>
                </a:cubicBezTo>
                <a:cubicBezTo>
                  <a:pt x="1350" y="12825"/>
                  <a:pt x="1350" y="13095"/>
                  <a:pt x="1485" y="13230"/>
                </a:cubicBezTo>
                <a:cubicBezTo>
                  <a:pt x="1620" y="13230"/>
                  <a:pt x="1755" y="13365"/>
                  <a:pt x="1755" y="13365"/>
                </a:cubicBezTo>
                <a:cubicBezTo>
                  <a:pt x="1890" y="13365"/>
                  <a:pt x="2025" y="13230"/>
                  <a:pt x="2025" y="13230"/>
                </a:cubicBezTo>
                <a:cubicBezTo>
                  <a:pt x="5265" y="9990"/>
                  <a:pt x="5265" y="9990"/>
                  <a:pt x="5265" y="9990"/>
                </a:cubicBezTo>
                <a:cubicBezTo>
                  <a:pt x="5400" y="9855"/>
                  <a:pt x="5400" y="9585"/>
                  <a:pt x="5265" y="9450"/>
                </a:cubicBezTo>
                <a:cubicBezTo>
                  <a:pt x="5130" y="9315"/>
                  <a:pt x="4860" y="9315"/>
                  <a:pt x="4725" y="9450"/>
                </a:cubicBezTo>
                <a:close/>
                <a:moveTo>
                  <a:pt x="6075" y="8775"/>
                </a:moveTo>
                <a:cubicBezTo>
                  <a:pt x="5940" y="8640"/>
                  <a:pt x="5670" y="8640"/>
                  <a:pt x="5535" y="8775"/>
                </a:cubicBezTo>
                <a:cubicBezTo>
                  <a:pt x="5400" y="8775"/>
                  <a:pt x="5400" y="8910"/>
                  <a:pt x="5400" y="9045"/>
                </a:cubicBezTo>
                <a:cubicBezTo>
                  <a:pt x="5400" y="9045"/>
                  <a:pt x="5400" y="9180"/>
                  <a:pt x="5535" y="9315"/>
                </a:cubicBezTo>
                <a:cubicBezTo>
                  <a:pt x="5535" y="9315"/>
                  <a:pt x="5670" y="9315"/>
                  <a:pt x="5805" y="9315"/>
                </a:cubicBezTo>
                <a:cubicBezTo>
                  <a:pt x="5805" y="9315"/>
                  <a:pt x="5940" y="9315"/>
                  <a:pt x="6075" y="9315"/>
                </a:cubicBezTo>
                <a:cubicBezTo>
                  <a:pt x="6075" y="9180"/>
                  <a:pt x="6075" y="9045"/>
                  <a:pt x="6075" y="9045"/>
                </a:cubicBezTo>
                <a:cubicBezTo>
                  <a:pt x="6075" y="8910"/>
                  <a:pt x="6075" y="8775"/>
                  <a:pt x="6075" y="8775"/>
                </a:cubicBezTo>
                <a:close/>
                <a:moveTo>
                  <a:pt x="15795" y="9720"/>
                </a:moveTo>
                <a:cubicBezTo>
                  <a:pt x="15930" y="9720"/>
                  <a:pt x="16065" y="9720"/>
                  <a:pt x="16065" y="9585"/>
                </a:cubicBezTo>
                <a:cubicBezTo>
                  <a:pt x="17550" y="8235"/>
                  <a:pt x="17550" y="8235"/>
                  <a:pt x="17550" y="8235"/>
                </a:cubicBezTo>
                <a:cubicBezTo>
                  <a:pt x="17685" y="8100"/>
                  <a:pt x="17685" y="7830"/>
                  <a:pt x="17550" y="7695"/>
                </a:cubicBezTo>
                <a:cubicBezTo>
                  <a:pt x="17415" y="7560"/>
                  <a:pt x="17145" y="7560"/>
                  <a:pt x="17010" y="7695"/>
                </a:cubicBezTo>
                <a:cubicBezTo>
                  <a:pt x="15525" y="9045"/>
                  <a:pt x="15525" y="9045"/>
                  <a:pt x="15525" y="9045"/>
                </a:cubicBezTo>
                <a:cubicBezTo>
                  <a:pt x="15390" y="9180"/>
                  <a:pt x="15390" y="9450"/>
                  <a:pt x="15525" y="9585"/>
                </a:cubicBezTo>
                <a:cubicBezTo>
                  <a:pt x="15660" y="9720"/>
                  <a:pt x="15795" y="9720"/>
                  <a:pt x="15795" y="9720"/>
                </a:cubicBezTo>
                <a:close/>
                <a:moveTo>
                  <a:pt x="15795" y="11475"/>
                </a:moveTo>
                <a:cubicBezTo>
                  <a:pt x="15930" y="11475"/>
                  <a:pt x="16065" y="11475"/>
                  <a:pt x="16065" y="11475"/>
                </a:cubicBezTo>
                <a:cubicBezTo>
                  <a:pt x="16875" y="10665"/>
                  <a:pt x="16875" y="10665"/>
                  <a:pt x="16875" y="10665"/>
                </a:cubicBezTo>
                <a:cubicBezTo>
                  <a:pt x="17010" y="10530"/>
                  <a:pt x="17010" y="10260"/>
                  <a:pt x="16875" y="10125"/>
                </a:cubicBezTo>
                <a:cubicBezTo>
                  <a:pt x="16740" y="9990"/>
                  <a:pt x="16470" y="9990"/>
                  <a:pt x="16335" y="10125"/>
                </a:cubicBezTo>
                <a:cubicBezTo>
                  <a:pt x="15525" y="10935"/>
                  <a:pt x="15525" y="10935"/>
                  <a:pt x="15525" y="10935"/>
                </a:cubicBezTo>
                <a:cubicBezTo>
                  <a:pt x="15390" y="11070"/>
                  <a:pt x="15390" y="11340"/>
                  <a:pt x="15525" y="11475"/>
                </a:cubicBezTo>
                <a:cubicBezTo>
                  <a:pt x="15660" y="11475"/>
                  <a:pt x="15795" y="11475"/>
                  <a:pt x="15795" y="11475"/>
                </a:cubicBezTo>
                <a:close/>
                <a:moveTo>
                  <a:pt x="17010" y="9450"/>
                </a:moveTo>
                <a:cubicBezTo>
                  <a:pt x="17010" y="9585"/>
                  <a:pt x="16875" y="9585"/>
                  <a:pt x="16875" y="9720"/>
                </a:cubicBezTo>
                <a:cubicBezTo>
                  <a:pt x="16875" y="9855"/>
                  <a:pt x="17010" y="9855"/>
                  <a:pt x="17010" y="9990"/>
                </a:cubicBezTo>
                <a:cubicBezTo>
                  <a:pt x="17145" y="9990"/>
                  <a:pt x="17145" y="10125"/>
                  <a:pt x="17280" y="10125"/>
                </a:cubicBezTo>
                <a:cubicBezTo>
                  <a:pt x="17415" y="10125"/>
                  <a:pt x="17415" y="9990"/>
                  <a:pt x="17550" y="9990"/>
                </a:cubicBezTo>
                <a:cubicBezTo>
                  <a:pt x="17550" y="9855"/>
                  <a:pt x="17685" y="9855"/>
                  <a:pt x="17685" y="9720"/>
                </a:cubicBezTo>
                <a:cubicBezTo>
                  <a:pt x="17685" y="9585"/>
                  <a:pt x="17550" y="9585"/>
                  <a:pt x="17550" y="9450"/>
                </a:cubicBezTo>
                <a:cubicBezTo>
                  <a:pt x="17415" y="9315"/>
                  <a:pt x="17145" y="9315"/>
                  <a:pt x="17010" y="9450"/>
                </a:cubicBezTo>
                <a:close/>
                <a:moveTo>
                  <a:pt x="17685" y="9315"/>
                </a:moveTo>
                <a:cubicBezTo>
                  <a:pt x="17820" y="9315"/>
                  <a:pt x="17955" y="9315"/>
                  <a:pt x="17955" y="9315"/>
                </a:cubicBezTo>
                <a:cubicBezTo>
                  <a:pt x="18090" y="9315"/>
                  <a:pt x="18225" y="9315"/>
                  <a:pt x="18225" y="9315"/>
                </a:cubicBezTo>
                <a:cubicBezTo>
                  <a:pt x="19305" y="8235"/>
                  <a:pt x="19305" y="8235"/>
                  <a:pt x="19305" y="8235"/>
                </a:cubicBezTo>
                <a:cubicBezTo>
                  <a:pt x="19440" y="8100"/>
                  <a:pt x="19440" y="7830"/>
                  <a:pt x="19305" y="7695"/>
                </a:cubicBezTo>
                <a:cubicBezTo>
                  <a:pt x="19170" y="7560"/>
                  <a:pt x="18900" y="7560"/>
                  <a:pt x="18765" y="7695"/>
                </a:cubicBezTo>
                <a:cubicBezTo>
                  <a:pt x="17685" y="8775"/>
                  <a:pt x="17685" y="8775"/>
                  <a:pt x="17685" y="8775"/>
                </a:cubicBezTo>
                <a:cubicBezTo>
                  <a:pt x="17550" y="8910"/>
                  <a:pt x="17550" y="9180"/>
                  <a:pt x="17685" y="9315"/>
                </a:cubicBezTo>
                <a:close/>
                <a:moveTo>
                  <a:pt x="18765" y="9450"/>
                </a:moveTo>
                <a:cubicBezTo>
                  <a:pt x="15525" y="12690"/>
                  <a:pt x="15525" y="12690"/>
                  <a:pt x="15525" y="12690"/>
                </a:cubicBezTo>
                <a:cubicBezTo>
                  <a:pt x="15390" y="12825"/>
                  <a:pt x="15390" y="13095"/>
                  <a:pt x="15525" y="13230"/>
                </a:cubicBezTo>
                <a:cubicBezTo>
                  <a:pt x="15660" y="13230"/>
                  <a:pt x="15795" y="13365"/>
                  <a:pt x="15795" y="13365"/>
                </a:cubicBezTo>
                <a:cubicBezTo>
                  <a:pt x="15930" y="13365"/>
                  <a:pt x="16065" y="13230"/>
                  <a:pt x="16065" y="13230"/>
                </a:cubicBezTo>
                <a:cubicBezTo>
                  <a:pt x="19305" y="9990"/>
                  <a:pt x="19305" y="9990"/>
                  <a:pt x="19305" y="9990"/>
                </a:cubicBezTo>
                <a:cubicBezTo>
                  <a:pt x="19440" y="9855"/>
                  <a:pt x="19440" y="9585"/>
                  <a:pt x="19305" y="9450"/>
                </a:cubicBezTo>
                <a:cubicBezTo>
                  <a:pt x="19170" y="9315"/>
                  <a:pt x="18900" y="9315"/>
                  <a:pt x="18765" y="9450"/>
                </a:cubicBezTo>
                <a:close/>
                <a:moveTo>
                  <a:pt x="20115" y="8775"/>
                </a:moveTo>
                <a:cubicBezTo>
                  <a:pt x="19980" y="8640"/>
                  <a:pt x="19710" y="8640"/>
                  <a:pt x="19575" y="8775"/>
                </a:cubicBezTo>
                <a:cubicBezTo>
                  <a:pt x="19440" y="8775"/>
                  <a:pt x="19440" y="8910"/>
                  <a:pt x="19440" y="9045"/>
                </a:cubicBezTo>
                <a:cubicBezTo>
                  <a:pt x="19440" y="9045"/>
                  <a:pt x="19440" y="9180"/>
                  <a:pt x="19575" y="9315"/>
                </a:cubicBezTo>
                <a:cubicBezTo>
                  <a:pt x="19575" y="9315"/>
                  <a:pt x="19710" y="9315"/>
                  <a:pt x="19845" y="9315"/>
                </a:cubicBezTo>
                <a:cubicBezTo>
                  <a:pt x="19845" y="9315"/>
                  <a:pt x="19980" y="9315"/>
                  <a:pt x="20115" y="9315"/>
                </a:cubicBezTo>
                <a:cubicBezTo>
                  <a:pt x="20115" y="9180"/>
                  <a:pt x="20115" y="9045"/>
                  <a:pt x="20115" y="9045"/>
                </a:cubicBezTo>
                <a:cubicBezTo>
                  <a:pt x="20115" y="8910"/>
                  <a:pt x="20115" y="8775"/>
                  <a:pt x="20115" y="87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04" name="Freeform 1145"/>
          <p:cNvSpPr/>
          <p:nvPr/>
        </p:nvSpPr>
        <p:spPr>
          <a:xfrm>
            <a:off x="17443450" y="44386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05" y="20520"/>
                </a:moveTo>
                <a:cubicBezTo>
                  <a:pt x="10800" y="20520"/>
                  <a:pt x="10800" y="20520"/>
                  <a:pt x="10800" y="20520"/>
                </a:cubicBezTo>
                <a:cubicBezTo>
                  <a:pt x="10800" y="13635"/>
                  <a:pt x="10800" y="13635"/>
                  <a:pt x="10800" y="13635"/>
                </a:cubicBezTo>
                <a:cubicBezTo>
                  <a:pt x="5805" y="13635"/>
                  <a:pt x="5805" y="13635"/>
                  <a:pt x="5805" y="13635"/>
                </a:cubicBezTo>
                <a:lnTo>
                  <a:pt x="5805" y="20520"/>
                </a:lnTo>
                <a:close/>
                <a:moveTo>
                  <a:pt x="6480" y="14445"/>
                </a:moveTo>
                <a:cubicBezTo>
                  <a:pt x="10125" y="14445"/>
                  <a:pt x="10125" y="14445"/>
                  <a:pt x="10125" y="14445"/>
                </a:cubicBezTo>
                <a:cubicBezTo>
                  <a:pt x="10125" y="19845"/>
                  <a:pt x="10125" y="19845"/>
                  <a:pt x="10125" y="19845"/>
                </a:cubicBezTo>
                <a:cubicBezTo>
                  <a:pt x="6480" y="19845"/>
                  <a:pt x="6480" y="19845"/>
                  <a:pt x="6480" y="19845"/>
                </a:cubicBezTo>
                <a:lnTo>
                  <a:pt x="6480" y="14445"/>
                </a:lnTo>
                <a:close/>
                <a:moveTo>
                  <a:pt x="14715" y="11880"/>
                </a:moveTo>
                <a:cubicBezTo>
                  <a:pt x="14850" y="11880"/>
                  <a:pt x="14985" y="11880"/>
                  <a:pt x="14985" y="11745"/>
                </a:cubicBezTo>
                <a:cubicBezTo>
                  <a:pt x="16470" y="10395"/>
                  <a:pt x="16470" y="10395"/>
                  <a:pt x="16470" y="10395"/>
                </a:cubicBezTo>
                <a:cubicBezTo>
                  <a:pt x="16605" y="10260"/>
                  <a:pt x="16605" y="9990"/>
                  <a:pt x="16470" y="9855"/>
                </a:cubicBezTo>
                <a:cubicBezTo>
                  <a:pt x="16335" y="9720"/>
                  <a:pt x="16065" y="9720"/>
                  <a:pt x="15930" y="9855"/>
                </a:cubicBezTo>
                <a:cubicBezTo>
                  <a:pt x="14445" y="11205"/>
                  <a:pt x="14445" y="11205"/>
                  <a:pt x="14445" y="11205"/>
                </a:cubicBezTo>
                <a:cubicBezTo>
                  <a:pt x="14310" y="11340"/>
                  <a:pt x="14310" y="11610"/>
                  <a:pt x="14445" y="11745"/>
                </a:cubicBezTo>
                <a:cubicBezTo>
                  <a:pt x="14580" y="11880"/>
                  <a:pt x="14715" y="11880"/>
                  <a:pt x="14715" y="11880"/>
                </a:cubicBezTo>
                <a:close/>
                <a:moveTo>
                  <a:pt x="14715" y="13635"/>
                </a:moveTo>
                <a:cubicBezTo>
                  <a:pt x="14850" y="13635"/>
                  <a:pt x="14985" y="13635"/>
                  <a:pt x="14985" y="13635"/>
                </a:cubicBezTo>
                <a:cubicBezTo>
                  <a:pt x="15795" y="12825"/>
                  <a:pt x="15795" y="12825"/>
                  <a:pt x="15795" y="12825"/>
                </a:cubicBezTo>
                <a:cubicBezTo>
                  <a:pt x="15930" y="12690"/>
                  <a:pt x="15930" y="12420"/>
                  <a:pt x="15795" y="12285"/>
                </a:cubicBezTo>
                <a:cubicBezTo>
                  <a:pt x="15660" y="12150"/>
                  <a:pt x="15390" y="12150"/>
                  <a:pt x="15255" y="12285"/>
                </a:cubicBezTo>
                <a:cubicBezTo>
                  <a:pt x="14445" y="13095"/>
                  <a:pt x="14445" y="13095"/>
                  <a:pt x="14445" y="13095"/>
                </a:cubicBezTo>
                <a:cubicBezTo>
                  <a:pt x="14310" y="13230"/>
                  <a:pt x="14310" y="13500"/>
                  <a:pt x="14445" y="13635"/>
                </a:cubicBezTo>
                <a:cubicBezTo>
                  <a:pt x="14580" y="13635"/>
                  <a:pt x="14715" y="13635"/>
                  <a:pt x="14715" y="13635"/>
                </a:cubicBezTo>
                <a:close/>
                <a:moveTo>
                  <a:pt x="15930" y="11610"/>
                </a:moveTo>
                <a:cubicBezTo>
                  <a:pt x="15930" y="11745"/>
                  <a:pt x="15795" y="11745"/>
                  <a:pt x="15795" y="11880"/>
                </a:cubicBezTo>
                <a:cubicBezTo>
                  <a:pt x="15795" y="12015"/>
                  <a:pt x="15930" y="12015"/>
                  <a:pt x="15930" y="12150"/>
                </a:cubicBezTo>
                <a:cubicBezTo>
                  <a:pt x="16065" y="12150"/>
                  <a:pt x="16065" y="12285"/>
                  <a:pt x="16200" y="12285"/>
                </a:cubicBezTo>
                <a:cubicBezTo>
                  <a:pt x="16335" y="12285"/>
                  <a:pt x="16335" y="12150"/>
                  <a:pt x="16470" y="12150"/>
                </a:cubicBezTo>
                <a:cubicBezTo>
                  <a:pt x="16470" y="12015"/>
                  <a:pt x="16605" y="12015"/>
                  <a:pt x="16605" y="11880"/>
                </a:cubicBezTo>
                <a:cubicBezTo>
                  <a:pt x="16605" y="11745"/>
                  <a:pt x="16470" y="11745"/>
                  <a:pt x="16470" y="11610"/>
                </a:cubicBezTo>
                <a:cubicBezTo>
                  <a:pt x="16335" y="11475"/>
                  <a:pt x="16065" y="11475"/>
                  <a:pt x="15930" y="11610"/>
                </a:cubicBezTo>
                <a:close/>
                <a:moveTo>
                  <a:pt x="16605" y="11475"/>
                </a:moveTo>
                <a:cubicBezTo>
                  <a:pt x="16740" y="11475"/>
                  <a:pt x="16875" y="11475"/>
                  <a:pt x="16875" y="11475"/>
                </a:cubicBezTo>
                <a:cubicBezTo>
                  <a:pt x="17010" y="11475"/>
                  <a:pt x="17145" y="11475"/>
                  <a:pt x="17145" y="11475"/>
                </a:cubicBezTo>
                <a:cubicBezTo>
                  <a:pt x="18225" y="10395"/>
                  <a:pt x="18225" y="10395"/>
                  <a:pt x="18225" y="10395"/>
                </a:cubicBezTo>
                <a:cubicBezTo>
                  <a:pt x="18360" y="10260"/>
                  <a:pt x="18360" y="9990"/>
                  <a:pt x="18225" y="9855"/>
                </a:cubicBezTo>
                <a:cubicBezTo>
                  <a:pt x="18090" y="9720"/>
                  <a:pt x="17820" y="9720"/>
                  <a:pt x="17685" y="9855"/>
                </a:cubicBezTo>
                <a:cubicBezTo>
                  <a:pt x="16605" y="10935"/>
                  <a:pt x="16605" y="10935"/>
                  <a:pt x="16605" y="10935"/>
                </a:cubicBezTo>
                <a:cubicBezTo>
                  <a:pt x="16470" y="11070"/>
                  <a:pt x="16470" y="11340"/>
                  <a:pt x="16605" y="11475"/>
                </a:cubicBezTo>
                <a:close/>
                <a:moveTo>
                  <a:pt x="17685" y="11610"/>
                </a:moveTo>
                <a:cubicBezTo>
                  <a:pt x="14445" y="14850"/>
                  <a:pt x="14445" y="14850"/>
                  <a:pt x="14445" y="14850"/>
                </a:cubicBezTo>
                <a:cubicBezTo>
                  <a:pt x="14310" y="14985"/>
                  <a:pt x="14310" y="15255"/>
                  <a:pt x="14445" y="15390"/>
                </a:cubicBezTo>
                <a:cubicBezTo>
                  <a:pt x="14580" y="15390"/>
                  <a:pt x="14715" y="15525"/>
                  <a:pt x="14715" y="15525"/>
                </a:cubicBezTo>
                <a:cubicBezTo>
                  <a:pt x="14850" y="15525"/>
                  <a:pt x="14985" y="15390"/>
                  <a:pt x="14985" y="15390"/>
                </a:cubicBezTo>
                <a:cubicBezTo>
                  <a:pt x="18225" y="12150"/>
                  <a:pt x="18225" y="12150"/>
                  <a:pt x="18225" y="12150"/>
                </a:cubicBezTo>
                <a:cubicBezTo>
                  <a:pt x="18360" y="12015"/>
                  <a:pt x="18360" y="11745"/>
                  <a:pt x="18225" y="11610"/>
                </a:cubicBezTo>
                <a:cubicBezTo>
                  <a:pt x="18090" y="11475"/>
                  <a:pt x="17820" y="11475"/>
                  <a:pt x="17685" y="11610"/>
                </a:cubicBezTo>
                <a:close/>
                <a:moveTo>
                  <a:pt x="18495" y="11475"/>
                </a:moveTo>
                <a:cubicBezTo>
                  <a:pt x="18495" y="11475"/>
                  <a:pt x="18630" y="11475"/>
                  <a:pt x="18765" y="11475"/>
                </a:cubicBezTo>
                <a:cubicBezTo>
                  <a:pt x="18765" y="11475"/>
                  <a:pt x="18900" y="11475"/>
                  <a:pt x="19035" y="11475"/>
                </a:cubicBezTo>
                <a:cubicBezTo>
                  <a:pt x="19035" y="11340"/>
                  <a:pt x="19035" y="11205"/>
                  <a:pt x="19035" y="11205"/>
                </a:cubicBezTo>
                <a:cubicBezTo>
                  <a:pt x="19035" y="11070"/>
                  <a:pt x="19035" y="10935"/>
                  <a:pt x="19035" y="10935"/>
                </a:cubicBezTo>
                <a:cubicBezTo>
                  <a:pt x="18900" y="10800"/>
                  <a:pt x="18630" y="10800"/>
                  <a:pt x="18495" y="10935"/>
                </a:cubicBezTo>
                <a:cubicBezTo>
                  <a:pt x="18360" y="10935"/>
                  <a:pt x="18360" y="11070"/>
                  <a:pt x="18360" y="11205"/>
                </a:cubicBezTo>
                <a:cubicBezTo>
                  <a:pt x="18360" y="11205"/>
                  <a:pt x="18360" y="11340"/>
                  <a:pt x="18495" y="11475"/>
                </a:cubicBezTo>
                <a:close/>
                <a:moveTo>
                  <a:pt x="21600" y="4185"/>
                </a:moveTo>
                <a:cubicBezTo>
                  <a:pt x="21600" y="4185"/>
                  <a:pt x="21600" y="4185"/>
                  <a:pt x="21600" y="4050"/>
                </a:cubicBezTo>
                <a:cubicBezTo>
                  <a:pt x="21465" y="4050"/>
                  <a:pt x="21465" y="4050"/>
                  <a:pt x="21465" y="4050"/>
                </a:cubicBezTo>
                <a:cubicBezTo>
                  <a:pt x="21465" y="4050"/>
                  <a:pt x="21465" y="4050"/>
                  <a:pt x="21465" y="4050"/>
                </a:cubicBezTo>
                <a:cubicBezTo>
                  <a:pt x="21600" y="4050"/>
                  <a:pt x="21600" y="4050"/>
                  <a:pt x="21600" y="4050"/>
                </a:cubicBezTo>
                <a:cubicBezTo>
                  <a:pt x="20925" y="1890"/>
                  <a:pt x="19170" y="405"/>
                  <a:pt x="16875" y="0"/>
                </a:cubicBezTo>
                <a:cubicBezTo>
                  <a:pt x="16875" y="0"/>
                  <a:pt x="16875" y="0"/>
                  <a:pt x="16875" y="0"/>
                </a:cubicBezTo>
                <a:cubicBezTo>
                  <a:pt x="11205" y="0"/>
                  <a:pt x="11205" y="0"/>
                  <a:pt x="11205" y="0"/>
                </a:cubicBezTo>
                <a:cubicBezTo>
                  <a:pt x="11205" y="0"/>
                  <a:pt x="11205" y="0"/>
                  <a:pt x="11205" y="0"/>
                </a:cubicBezTo>
                <a:cubicBezTo>
                  <a:pt x="11070" y="0"/>
                  <a:pt x="11070" y="0"/>
                  <a:pt x="11070" y="0"/>
                </a:cubicBezTo>
                <a:cubicBezTo>
                  <a:pt x="10530" y="0"/>
                  <a:pt x="10530" y="0"/>
                  <a:pt x="10530" y="0"/>
                </a:cubicBezTo>
                <a:cubicBezTo>
                  <a:pt x="10395" y="0"/>
                  <a:pt x="10395" y="0"/>
                  <a:pt x="10395" y="0"/>
                </a:cubicBezTo>
                <a:cubicBezTo>
                  <a:pt x="10395" y="0"/>
                  <a:pt x="10395" y="0"/>
                  <a:pt x="10395" y="0"/>
                </a:cubicBezTo>
                <a:cubicBezTo>
                  <a:pt x="5400" y="0"/>
                  <a:pt x="5400" y="0"/>
                  <a:pt x="5400" y="0"/>
                </a:cubicBezTo>
                <a:cubicBezTo>
                  <a:pt x="2970" y="0"/>
                  <a:pt x="675" y="1755"/>
                  <a:pt x="0" y="4050"/>
                </a:cubicBezTo>
                <a:cubicBezTo>
                  <a:pt x="0" y="4185"/>
                  <a:pt x="0" y="4185"/>
                  <a:pt x="0" y="4185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0" y="4995"/>
                  <a:pt x="0" y="4995"/>
                  <a:pt x="0" y="499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5400" y="21600"/>
                  <a:pt x="5400" y="21600"/>
                  <a:pt x="5400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8765"/>
                  <a:pt x="21600" y="18765"/>
                  <a:pt x="21600" y="18765"/>
                </a:cubicBezTo>
                <a:cubicBezTo>
                  <a:pt x="21600" y="4995"/>
                  <a:pt x="21600" y="4995"/>
                  <a:pt x="21600" y="4995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4320"/>
                  <a:pt x="21600" y="4320"/>
                  <a:pt x="21600" y="4185"/>
                </a:cubicBezTo>
                <a:close/>
                <a:moveTo>
                  <a:pt x="16470" y="675"/>
                </a:moveTo>
                <a:cubicBezTo>
                  <a:pt x="18495" y="810"/>
                  <a:pt x="20115" y="2160"/>
                  <a:pt x="20790" y="3915"/>
                </a:cubicBezTo>
                <a:cubicBezTo>
                  <a:pt x="16200" y="3915"/>
                  <a:pt x="16200" y="3915"/>
                  <a:pt x="16200" y="3915"/>
                </a:cubicBezTo>
                <a:cubicBezTo>
                  <a:pt x="16065" y="3915"/>
                  <a:pt x="16065" y="3915"/>
                  <a:pt x="16065" y="3915"/>
                </a:cubicBezTo>
                <a:cubicBezTo>
                  <a:pt x="15795" y="2565"/>
                  <a:pt x="14850" y="1350"/>
                  <a:pt x="13770" y="675"/>
                </a:cubicBezTo>
                <a:cubicBezTo>
                  <a:pt x="16200" y="675"/>
                  <a:pt x="16200" y="675"/>
                  <a:pt x="16200" y="675"/>
                </a:cubicBezTo>
                <a:lnTo>
                  <a:pt x="16470" y="675"/>
                </a:lnTo>
                <a:close/>
                <a:moveTo>
                  <a:pt x="15525" y="4995"/>
                </a:moveTo>
                <a:cubicBezTo>
                  <a:pt x="15525" y="5400"/>
                  <a:pt x="15390" y="5670"/>
                  <a:pt x="15255" y="5940"/>
                </a:cubicBezTo>
                <a:cubicBezTo>
                  <a:pt x="15255" y="5940"/>
                  <a:pt x="15255" y="5940"/>
                  <a:pt x="15255" y="5940"/>
                </a:cubicBezTo>
                <a:cubicBezTo>
                  <a:pt x="15255" y="5940"/>
                  <a:pt x="15255" y="5940"/>
                  <a:pt x="15255" y="5940"/>
                </a:cubicBezTo>
                <a:cubicBezTo>
                  <a:pt x="15120" y="6210"/>
                  <a:pt x="15120" y="6345"/>
                  <a:pt x="14985" y="6480"/>
                </a:cubicBezTo>
                <a:cubicBezTo>
                  <a:pt x="14985" y="6480"/>
                  <a:pt x="14985" y="6480"/>
                  <a:pt x="14985" y="6480"/>
                </a:cubicBezTo>
                <a:cubicBezTo>
                  <a:pt x="14580" y="6885"/>
                  <a:pt x="14175" y="7155"/>
                  <a:pt x="13635" y="7155"/>
                </a:cubicBezTo>
                <a:cubicBezTo>
                  <a:pt x="13635" y="7155"/>
                  <a:pt x="13635" y="7155"/>
                  <a:pt x="13635" y="7155"/>
                </a:cubicBezTo>
                <a:cubicBezTo>
                  <a:pt x="13500" y="7155"/>
                  <a:pt x="13365" y="7155"/>
                  <a:pt x="13365" y="7155"/>
                </a:cubicBezTo>
                <a:cubicBezTo>
                  <a:pt x="13230" y="7155"/>
                  <a:pt x="13095" y="7155"/>
                  <a:pt x="13095" y="7155"/>
                </a:cubicBezTo>
                <a:cubicBezTo>
                  <a:pt x="12960" y="7155"/>
                  <a:pt x="12960" y="7155"/>
                  <a:pt x="12960" y="7155"/>
                </a:cubicBezTo>
                <a:cubicBezTo>
                  <a:pt x="12825" y="7155"/>
                  <a:pt x="12825" y="7155"/>
                  <a:pt x="12690" y="7155"/>
                </a:cubicBezTo>
                <a:cubicBezTo>
                  <a:pt x="12690" y="7155"/>
                  <a:pt x="12690" y="7155"/>
                  <a:pt x="12690" y="7155"/>
                </a:cubicBezTo>
                <a:cubicBezTo>
                  <a:pt x="12690" y="7155"/>
                  <a:pt x="12690" y="7155"/>
                  <a:pt x="12690" y="7155"/>
                </a:cubicBezTo>
                <a:cubicBezTo>
                  <a:pt x="11745" y="6885"/>
                  <a:pt x="11205" y="5940"/>
                  <a:pt x="11205" y="4995"/>
                </a:cubicBezTo>
                <a:cubicBezTo>
                  <a:pt x="11205" y="4725"/>
                  <a:pt x="11205" y="4725"/>
                  <a:pt x="11205" y="4725"/>
                </a:cubicBezTo>
                <a:cubicBezTo>
                  <a:pt x="15525" y="4725"/>
                  <a:pt x="15525" y="4725"/>
                  <a:pt x="15525" y="4725"/>
                </a:cubicBezTo>
                <a:lnTo>
                  <a:pt x="15525" y="4995"/>
                </a:lnTo>
                <a:close/>
                <a:moveTo>
                  <a:pt x="19035" y="7965"/>
                </a:moveTo>
                <a:cubicBezTo>
                  <a:pt x="19035" y="7965"/>
                  <a:pt x="19035" y="7965"/>
                  <a:pt x="19035" y="7965"/>
                </a:cubicBezTo>
                <a:cubicBezTo>
                  <a:pt x="19035" y="7965"/>
                  <a:pt x="19035" y="7830"/>
                  <a:pt x="19170" y="7830"/>
                </a:cubicBezTo>
                <a:cubicBezTo>
                  <a:pt x="19170" y="7830"/>
                  <a:pt x="19170" y="7830"/>
                  <a:pt x="19305" y="7830"/>
                </a:cubicBezTo>
                <a:cubicBezTo>
                  <a:pt x="19305" y="7830"/>
                  <a:pt x="19305" y="7830"/>
                  <a:pt x="19305" y="7830"/>
                </a:cubicBezTo>
                <a:cubicBezTo>
                  <a:pt x="19305" y="7830"/>
                  <a:pt x="19440" y="7830"/>
                  <a:pt x="19440" y="7830"/>
                </a:cubicBezTo>
                <a:cubicBezTo>
                  <a:pt x="19440" y="7830"/>
                  <a:pt x="19575" y="7830"/>
                  <a:pt x="19575" y="7830"/>
                </a:cubicBezTo>
                <a:cubicBezTo>
                  <a:pt x="19575" y="7830"/>
                  <a:pt x="19575" y="7830"/>
                  <a:pt x="19575" y="7830"/>
                </a:cubicBezTo>
                <a:cubicBezTo>
                  <a:pt x="19710" y="7830"/>
                  <a:pt x="19710" y="7695"/>
                  <a:pt x="19710" y="7695"/>
                </a:cubicBezTo>
                <a:cubicBezTo>
                  <a:pt x="19710" y="7695"/>
                  <a:pt x="19710" y="7695"/>
                  <a:pt x="19845" y="7695"/>
                </a:cubicBezTo>
                <a:cubicBezTo>
                  <a:pt x="19845" y="17685"/>
                  <a:pt x="19845" y="17685"/>
                  <a:pt x="19845" y="17685"/>
                </a:cubicBezTo>
                <a:cubicBezTo>
                  <a:pt x="12960" y="17685"/>
                  <a:pt x="12960" y="17685"/>
                  <a:pt x="12960" y="17685"/>
                </a:cubicBezTo>
                <a:cubicBezTo>
                  <a:pt x="12960" y="7830"/>
                  <a:pt x="12960" y="7830"/>
                  <a:pt x="12960" y="7830"/>
                </a:cubicBezTo>
                <a:cubicBezTo>
                  <a:pt x="12960" y="7965"/>
                  <a:pt x="12960" y="7830"/>
                  <a:pt x="12960" y="7965"/>
                </a:cubicBezTo>
                <a:cubicBezTo>
                  <a:pt x="13095" y="7965"/>
                  <a:pt x="13230" y="7965"/>
                  <a:pt x="13365" y="7965"/>
                </a:cubicBezTo>
                <a:cubicBezTo>
                  <a:pt x="13365" y="7965"/>
                  <a:pt x="13365" y="7965"/>
                  <a:pt x="13365" y="7965"/>
                </a:cubicBezTo>
                <a:cubicBezTo>
                  <a:pt x="13365" y="7965"/>
                  <a:pt x="13365" y="7965"/>
                  <a:pt x="13365" y="7965"/>
                </a:cubicBezTo>
                <a:cubicBezTo>
                  <a:pt x="13500" y="7965"/>
                  <a:pt x="13635" y="7965"/>
                  <a:pt x="13635" y="7830"/>
                </a:cubicBezTo>
                <a:cubicBezTo>
                  <a:pt x="13770" y="7830"/>
                  <a:pt x="13770" y="7830"/>
                  <a:pt x="13770" y="7830"/>
                </a:cubicBezTo>
                <a:cubicBezTo>
                  <a:pt x="13905" y="7830"/>
                  <a:pt x="13905" y="7830"/>
                  <a:pt x="14040" y="7830"/>
                </a:cubicBezTo>
                <a:cubicBezTo>
                  <a:pt x="14040" y="7830"/>
                  <a:pt x="14040" y="7830"/>
                  <a:pt x="14175" y="7830"/>
                </a:cubicBezTo>
                <a:cubicBezTo>
                  <a:pt x="14175" y="7830"/>
                  <a:pt x="14310" y="7695"/>
                  <a:pt x="14445" y="7695"/>
                </a:cubicBezTo>
                <a:cubicBezTo>
                  <a:pt x="14445" y="7695"/>
                  <a:pt x="14445" y="7695"/>
                  <a:pt x="14445" y="7695"/>
                </a:cubicBezTo>
                <a:cubicBezTo>
                  <a:pt x="14580" y="7560"/>
                  <a:pt x="14715" y="7560"/>
                  <a:pt x="14715" y="7560"/>
                </a:cubicBezTo>
                <a:cubicBezTo>
                  <a:pt x="14850" y="7560"/>
                  <a:pt x="14850" y="7560"/>
                  <a:pt x="14850" y="7425"/>
                </a:cubicBezTo>
                <a:cubicBezTo>
                  <a:pt x="14985" y="7425"/>
                  <a:pt x="14985" y="7425"/>
                  <a:pt x="15120" y="7290"/>
                </a:cubicBezTo>
                <a:cubicBezTo>
                  <a:pt x="15120" y="7290"/>
                  <a:pt x="15120" y="7290"/>
                  <a:pt x="15120" y="7290"/>
                </a:cubicBezTo>
                <a:cubicBezTo>
                  <a:pt x="15255" y="7155"/>
                  <a:pt x="15255" y="7155"/>
                  <a:pt x="15390" y="7020"/>
                </a:cubicBezTo>
                <a:cubicBezTo>
                  <a:pt x="15390" y="7020"/>
                  <a:pt x="15390" y="7020"/>
                  <a:pt x="15390" y="7020"/>
                </a:cubicBezTo>
                <a:cubicBezTo>
                  <a:pt x="15525" y="6885"/>
                  <a:pt x="15525" y="6885"/>
                  <a:pt x="15660" y="6750"/>
                </a:cubicBezTo>
                <a:cubicBezTo>
                  <a:pt x="15660" y="6750"/>
                  <a:pt x="15660" y="6750"/>
                  <a:pt x="15660" y="6750"/>
                </a:cubicBezTo>
                <a:cubicBezTo>
                  <a:pt x="15660" y="6615"/>
                  <a:pt x="15795" y="6615"/>
                  <a:pt x="15795" y="6480"/>
                </a:cubicBezTo>
                <a:cubicBezTo>
                  <a:pt x="15795" y="6480"/>
                  <a:pt x="15795" y="6480"/>
                  <a:pt x="15795" y="6480"/>
                </a:cubicBezTo>
                <a:cubicBezTo>
                  <a:pt x="15930" y="6480"/>
                  <a:pt x="15930" y="6480"/>
                  <a:pt x="15930" y="6480"/>
                </a:cubicBezTo>
                <a:cubicBezTo>
                  <a:pt x="15930" y="6480"/>
                  <a:pt x="15930" y="6480"/>
                  <a:pt x="15930" y="6480"/>
                </a:cubicBezTo>
                <a:cubicBezTo>
                  <a:pt x="15930" y="6615"/>
                  <a:pt x="15930" y="6615"/>
                  <a:pt x="16065" y="6750"/>
                </a:cubicBezTo>
                <a:cubicBezTo>
                  <a:pt x="16065" y="6750"/>
                  <a:pt x="16065" y="6750"/>
                  <a:pt x="16065" y="6750"/>
                </a:cubicBezTo>
                <a:cubicBezTo>
                  <a:pt x="16065" y="6750"/>
                  <a:pt x="16065" y="6750"/>
                  <a:pt x="16065" y="6750"/>
                </a:cubicBezTo>
                <a:cubicBezTo>
                  <a:pt x="16200" y="6885"/>
                  <a:pt x="16200" y="6885"/>
                  <a:pt x="16200" y="7020"/>
                </a:cubicBezTo>
                <a:cubicBezTo>
                  <a:pt x="16335" y="7020"/>
                  <a:pt x="16335" y="7020"/>
                  <a:pt x="16335" y="7020"/>
                </a:cubicBezTo>
                <a:cubicBezTo>
                  <a:pt x="16335" y="7155"/>
                  <a:pt x="16470" y="7155"/>
                  <a:pt x="16605" y="7290"/>
                </a:cubicBezTo>
                <a:cubicBezTo>
                  <a:pt x="16605" y="7290"/>
                  <a:pt x="16605" y="7290"/>
                  <a:pt x="16605" y="7290"/>
                </a:cubicBezTo>
                <a:cubicBezTo>
                  <a:pt x="16605" y="7290"/>
                  <a:pt x="16605" y="7290"/>
                  <a:pt x="16605" y="7290"/>
                </a:cubicBezTo>
                <a:cubicBezTo>
                  <a:pt x="16740" y="7425"/>
                  <a:pt x="16740" y="7425"/>
                  <a:pt x="16875" y="7425"/>
                </a:cubicBezTo>
                <a:cubicBezTo>
                  <a:pt x="16875" y="7560"/>
                  <a:pt x="16875" y="7560"/>
                  <a:pt x="16875" y="7560"/>
                </a:cubicBezTo>
                <a:cubicBezTo>
                  <a:pt x="17010" y="7560"/>
                  <a:pt x="17145" y="7560"/>
                  <a:pt x="17145" y="7695"/>
                </a:cubicBezTo>
                <a:cubicBezTo>
                  <a:pt x="17145" y="7695"/>
                  <a:pt x="17145" y="7695"/>
                  <a:pt x="17280" y="7695"/>
                </a:cubicBezTo>
                <a:cubicBezTo>
                  <a:pt x="17280" y="7695"/>
                  <a:pt x="17415" y="7830"/>
                  <a:pt x="17550" y="7830"/>
                </a:cubicBezTo>
                <a:cubicBezTo>
                  <a:pt x="17550" y="7830"/>
                  <a:pt x="17550" y="7830"/>
                  <a:pt x="17550" y="7830"/>
                </a:cubicBezTo>
                <a:cubicBezTo>
                  <a:pt x="17685" y="7830"/>
                  <a:pt x="17685" y="7830"/>
                  <a:pt x="17685" y="7830"/>
                </a:cubicBezTo>
                <a:cubicBezTo>
                  <a:pt x="17685" y="7830"/>
                  <a:pt x="17820" y="7830"/>
                  <a:pt x="17955" y="7830"/>
                </a:cubicBezTo>
                <a:cubicBezTo>
                  <a:pt x="17955" y="7830"/>
                  <a:pt x="17955" y="7830"/>
                  <a:pt x="17955" y="7830"/>
                </a:cubicBezTo>
                <a:cubicBezTo>
                  <a:pt x="17955" y="7830"/>
                  <a:pt x="17955" y="7830"/>
                  <a:pt x="17955" y="7830"/>
                </a:cubicBezTo>
                <a:cubicBezTo>
                  <a:pt x="18090" y="7965"/>
                  <a:pt x="18225" y="7965"/>
                  <a:pt x="18360" y="7965"/>
                </a:cubicBezTo>
                <a:cubicBezTo>
                  <a:pt x="18765" y="7965"/>
                  <a:pt x="18765" y="7965"/>
                  <a:pt x="18765" y="7965"/>
                </a:cubicBezTo>
                <a:cubicBezTo>
                  <a:pt x="18765" y="7965"/>
                  <a:pt x="18900" y="7965"/>
                  <a:pt x="19035" y="7965"/>
                </a:cubicBezTo>
                <a:close/>
                <a:moveTo>
                  <a:pt x="10125" y="7290"/>
                </a:moveTo>
                <a:cubicBezTo>
                  <a:pt x="10125" y="12285"/>
                  <a:pt x="10125" y="12285"/>
                  <a:pt x="10125" y="12285"/>
                </a:cubicBezTo>
                <a:cubicBezTo>
                  <a:pt x="6480" y="12285"/>
                  <a:pt x="6480" y="12285"/>
                  <a:pt x="6480" y="12285"/>
                </a:cubicBezTo>
                <a:cubicBezTo>
                  <a:pt x="6480" y="7290"/>
                  <a:pt x="6480" y="7290"/>
                  <a:pt x="6480" y="7290"/>
                </a:cubicBezTo>
                <a:cubicBezTo>
                  <a:pt x="6480" y="7290"/>
                  <a:pt x="6480" y="7290"/>
                  <a:pt x="6480" y="7290"/>
                </a:cubicBezTo>
                <a:cubicBezTo>
                  <a:pt x="6480" y="7290"/>
                  <a:pt x="6480" y="7290"/>
                  <a:pt x="6480" y="7290"/>
                </a:cubicBezTo>
                <a:cubicBezTo>
                  <a:pt x="6480" y="7290"/>
                  <a:pt x="6615" y="7290"/>
                  <a:pt x="6615" y="7425"/>
                </a:cubicBezTo>
                <a:cubicBezTo>
                  <a:pt x="6615" y="7425"/>
                  <a:pt x="6750" y="7425"/>
                  <a:pt x="6750" y="7425"/>
                </a:cubicBezTo>
                <a:cubicBezTo>
                  <a:pt x="6750" y="7560"/>
                  <a:pt x="6750" y="7560"/>
                  <a:pt x="6885" y="7560"/>
                </a:cubicBezTo>
                <a:cubicBezTo>
                  <a:pt x="6885" y="7560"/>
                  <a:pt x="6885" y="7560"/>
                  <a:pt x="6885" y="7560"/>
                </a:cubicBezTo>
                <a:cubicBezTo>
                  <a:pt x="6885" y="7560"/>
                  <a:pt x="7020" y="7560"/>
                  <a:pt x="7020" y="7560"/>
                </a:cubicBezTo>
                <a:cubicBezTo>
                  <a:pt x="7020" y="7695"/>
                  <a:pt x="7020" y="7695"/>
                  <a:pt x="7155" y="7695"/>
                </a:cubicBezTo>
                <a:cubicBezTo>
                  <a:pt x="7155" y="7695"/>
                  <a:pt x="7155" y="7695"/>
                  <a:pt x="7155" y="7695"/>
                </a:cubicBezTo>
                <a:cubicBezTo>
                  <a:pt x="7155" y="7695"/>
                  <a:pt x="7155" y="7695"/>
                  <a:pt x="7290" y="7695"/>
                </a:cubicBezTo>
                <a:cubicBezTo>
                  <a:pt x="7290" y="7695"/>
                  <a:pt x="7290" y="7695"/>
                  <a:pt x="7425" y="7830"/>
                </a:cubicBezTo>
                <a:cubicBezTo>
                  <a:pt x="7425" y="7830"/>
                  <a:pt x="7425" y="7830"/>
                  <a:pt x="7425" y="7830"/>
                </a:cubicBezTo>
                <a:cubicBezTo>
                  <a:pt x="7425" y="7830"/>
                  <a:pt x="7560" y="7830"/>
                  <a:pt x="7560" y="7830"/>
                </a:cubicBezTo>
                <a:cubicBezTo>
                  <a:pt x="7560" y="7830"/>
                  <a:pt x="7560" y="7830"/>
                  <a:pt x="7560" y="7830"/>
                </a:cubicBezTo>
                <a:cubicBezTo>
                  <a:pt x="7695" y="7830"/>
                  <a:pt x="7695" y="7830"/>
                  <a:pt x="7695" y="7830"/>
                </a:cubicBezTo>
                <a:cubicBezTo>
                  <a:pt x="7830" y="7830"/>
                  <a:pt x="7830" y="7830"/>
                  <a:pt x="7830" y="7830"/>
                </a:cubicBezTo>
                <a:cubicBezTo>
                  <a:pt x="7830" y="7830"/>
                  <a:pt x="7830" y="7830"/>
                  <a:pt x="7965" y="7830"/>
                </a:cubicBezTo>
                <a:cubicBezTo>
                  <a:pt x="7965" y="7965"/>
                  <a:pt x="7965" y="7965"/>
                  <a:pt x="7965" y="7965"/>
                </a:cubicBezTo>
                <a:cubicBezTo>
                  <a:pt x="8100" y="7965"/>
                  <a:pt x="8235" y="7965"/>
                  <a:pt x="8235" y="7965"/>
                </a:cubicBezTo>
                <a:cubicBezTo>
                  <a:pt x="8370" y="7965"/>
                  <a:pt x="8505" y="7965"/>
                  <a:pt x="8505" y="7965"/>
                </a:cubicBezTo>
                <a:cubicBezTo>
                  <a:pt x="8640" y="7965"/>
                  <a:pt x="8640" y="7965"/>
                  <a:pt x="8640" y="7830"/>
                </a:cubicBezTo>
                <a:cubicBezTo>
                  <a:pt x="8640" y="7830"/>
                  <a:pt x="8640" y="7830"/>
                  <a:pt x="8775" y="7830"/>
                </a:cubicBezTo>
                <a:cubicBezTo>
                  <a:pt x="8775" y="7830"/>
                  <a:pt x="8775" y="7830"/>
                  <a:pt x="8775" y="7830"/>
                </a:cubicBezTo>
                <a:cubicBezTo>
                  <a:pt x="8910" y="7830"/>
                  <a:pt x="8910" y="7830"/>
                  <a:pt x="8910" y="7830"/>
                </a:cubicBezTo>
                <a:cubicBezTo>
                  <a:pt x="8910" y="7830"/>
                  <a:pt x="9045" y="7830"/>
                  <a:pt x="9045" y="7830"/>
                </a:cubicBezTo>
                <a:cubicBezTo>
                  <a:pt x="9045" y="7830"/>
                  <a:pt x="9045" y="7830"/>
                  <a:pt x="9045" y="7830"/>
                </a:cubicBezTo>
                <a:cubicBezTo>
                  <a:pt x="9180" y="7830"/>
                  <a:pt x="9180" y="7830"/>
                  <a:pt x="9180" y="7830"/>
                </a:cubicBezTo>
                <a:cubicBezTo>
                  <a:pt x="9180" y="7695"/>
                  <a:pt x="9315" y="7695"/>
                  <a:pt x="9315" y="7695"/>
                </a:cubicBezTo>
                <a:cubicBezTo>
                  <a:pt x="9315" y="7695"/>
                  <a:pt x="9315" y="7695"/>
                  <a:pt x="9450" y="7695"/>
                </a:cubicBezTo>
                <a:cubicBezTo>
                  <a:pt x="9450" y="7695"/>
                  <a:pt x="9450" y="7695"/>
                  <a:pt x="9450" y="7695"/>
                </a:cubicBezTo>
                <a:cubicBezTo>
                  <a:pt x="9450" y="7695"/>
                  <a:pt x="9450" y="7695"/>
                  <a:pt x="9585" y="7560"/>
                </a:cubicBezTo>
                <a:cubicBezTo>
                  <a:pt x="9585" y="7560"/>
                  <a:pt x="9585" y="7560"/>
                  <a:pt x="9720" y="7560"/>
                </a:cubicBezTo>
                <a:cubicBezTo>
                  <a:pt x="9720" y="7560"/>
                  <a:pt x="9720" y="7560"/>
                  <a:pt x="9720" y="7560"/>
                </a:cubicBezTo>
                <a:cubicBezTo>
                  <a:pt x="9720" y="7560"/>
                  <a:pt x="9720" y="7560"/>
                  <a:pt x="9855" y="7425"/>
                </a:cubicBezTo>
                <a:cubicBezTo>
                  <a:pt x="9855" y="7425"/>
                  <a:pt x="9855" y="7425"/>
                  <a:pt x="9990" y="7425"/>
                </a:cubicBezTo>
                <a:cubicBezTo>
                  <a:pt x="9990" y="7290"/>
                  <a:pt x="9990" y="7290"/>
                  <a:pt x="9990" y="7290"/>
                </a:cubicBezTo>
                <a:cubicBezTo>
                  <a:pt x="10125" y="7290"/>
                  <a:pt x="10125" y="7290"/>
                  <a:pt x="10125" y="7290"/>
                </a:cubicBezTo>
                <a:cubicBezTo>
                  <a:pt x="10125" y="7290"/>
                  <a:pt x="10125" y="7290"/>
                  <a:pt x="10125" y="7290"/>
                </a:cubicBezTo>
                <a:close/>
                <a:moveTo>
                  <a:pt x="6075" y="4725"/>
                </a:moveTo>
                <a:cubicBezTo>
                  <a:pt x="10395" y="4725"/>
                  <a:pt x="10395" y="4725"/>
                  <a:pt x="10395" y="4725"/>
                </a:cubicBezTo>
                <a:cubicBezTo>
                  <a:pt x="10395" y="4995"/>
                  <a:pt x="10395" y="4995"/>
                  <a:pt x="10395" y="4995"/>
                </a:cubicBezTo>
                <a:cubicBezTo>
                  <a:pt x="10395" y="5535"/>
                  <a:pt x="10260" y="5940"/>
                  <a:pt x="10125" y="6210"/>
                </a:cubicBezTo>
                <a:cubicBezTo>
                  <a:pt x="10125" y="6210"/>
                  <a:pt x="10125" y="6210"/>
                  <a:pt x="10125" y="6210"/>
                </a:cubicBezTo>
                <a:cubicBezTo>
                  <a:pt x="9990" y="6210"/>
                  <a:pt x="9990" y="6345"/>
                  <a:pt x="9990" y="6345"/>
                </a:cubicBezTo>
                <a:cubicBezTo>
                  <a:pt x="9990" y="6345"/>
                  <a:pt x="9990" y="6345"/>
                  <a:pt x="9855" y="6480"/>
                </a:cubicBezTo>
                <a:cubicBezTo>
                  <a:pt x="9855" y="6480"/>
                  <a:pt x="9855" y="6480"/>
                  <a:pt x="9855" y="6480"/>
                </a:cubicBezTo>
                <a:cubicBezTo>
                  <a:pt x="9855" y="6615"/>
                  <a:pt x="9720" y="6615"/>
                  <a:pt x="9720" y="6615"/>
                </a:cubicBezTo>
                <a:cubicBezTo>
                  <a:pt x="9720" y="6615"/>
                  <a:pt x="9720" y="6615"/>
                  <a:pt x="9720" y="6615"/>
                </a:cubicBezTo>
                <a:cubicBezTo>
                  <a:pt x="9585" y="6750"/>
                  <a:pt x="9450" y="6885"/>
                  <a:pt x="9315" y="6885"/>
                </a:cubicBezTo>
                <a:cubicBezTo>
                  <a:pt x="9315" y="7020"/>
                  <a:pt x="9315" y="7020"/>
                  <a:pt x="9315" y="7020"/>
                </a:cubicBezTo>
                <a:cubicBezTo>
                  <a:pt x="9180" y="7020"/>
                  <a:pt x="9180" y="7020"/>
                  <a:pt x="9045" y="7020"/>
                </a:cubicBezTo>
                <a:cubicBezTo>
                  <a:pt x="9045" y="7020"/>
                  <a:pt x="9045" y="7020"/>
                  <a:pt x="9045" y="7020"/>
                </a:cubicBezTo>
                <a:cubicBezTo>
                  <a:pt x="8910" y="7155"/>
                  <a:pt x="8910" y="7155"/>
                  <a:pt x="8775" y="7155"/>
                </a:cubicBezTo>
                <a:cubicBezTo>
                  <a:pt x="8775" y="7155"/>
                  <a:pt x="8775" y="7155"/>
                  <a:pt x="8775" y="7155"/>
                </a:cubicBezTo>
                <a:cubicBezTo>
                  <a:pt x="8775" y="7155"/>
                  <a:pt x="8640" y="7155"/>
                  <a:pt x="8640" y="7155"/>
                </a:cubicBezTo>
                <a:cubicBezTo>
                  <a:pt x="8505" y="7155"/>
                  <a:pt x="8505" y="7155"/>
                  <a:pt x="8505" y="7155"/>
                </a:cubicBezTo>
                <a:cubicBezTo>
                  <a:pt x="8505" y="7155"/>
                  <a:pt x="8370" y="7155"/>
                  <a:pt x="8235" y="7155"/>
                </a:cubicBezTo>
                <a:cubicBezTo>
                  <a:pt x="8235" y="7155"/>
                  <a:pt x="8100" y="7155"/>
                  <a:pt x="8100" y="7155"/>
                </a:cubicBezTo>
                <a:cubicBezTo>
                  <a:pt x="7965" y="7155"/>
                  <a:pt x="7965" y="7155"/>
                  <a:pt x="7965" y="7155"/>
                </a:cubicBezTo>
                <a:cubicBezTo>
                  <a:pt x="7965" y="7155"/>
                  <a:pt x="7830" y="7155"/>
                  <a:pt x="7830" y="7155"/>
                </a:cubicBezTo>
                <a:cubicBezTo>
                  <a:pt x="7830" y="7155"/>
                  <a:pt x="7695" y="7155"/>
                  <a:pt x="7695" y="7155"/>
                </a:cubicBezTo>
                <a:cubicBezTo>
                  <a:pt x="7695" y="7155"/>
                  <a:pt x="7560" y="7155"/>
                  <a:pt x="7560" y="7020"/>
                </a:cubicBezTo>
                <a:cubicBezTo>
                  <a:pt x="7560" y="7020"/>
                  <a:pt x="7560" y="7020"/>
                  <a:pt x="7560" y="7020"/>
                </a:cubicBezTo>
                <a:cubicBezTo>
                  <a:pt x="7425" y="7020"/>
                  <a:pt x="7425" y="7020"/>
                  <a:pt x="7290" y="7020"/>
                </a:cubicBezTo>
                <a:cubicBezTo>
                  <a:pt x="7290" y="7020"/>
                  <a:pt x="7290" y="7020"/>
                  <a:pt x="7290" y="6885"/>
                </a:cubicBezTo>
                <a:cubicBezTo>
                  <a:pt x="7155" y="6885"/>
                  <a:pt x="7020" y="6750"/>
                  <a:pt x="6885" y="6615"/>
                </a:cubicBezTo>
                <a:cubicBezTo>
                  <a:pt x="6885" y="6615"/>
                  <a:pt x="6885" y="6615"/>
                  <a:pt x="6885" y="6615"/>
                </a:cubicBezTo>
                <a:cubicBezTo>
                  <a:pt x="6750" y="6615"/>
                  <a:pt x="6750" y="6615"/>
                  <a:pt x="6750" y="6480"/>
                </a:cubicBezTo>
                <a:cubicBezTo>
                  <a:pt x="6750" y="6480"/>
                  <a:pt x="6615" y="6480"/>
                  <a:pt x="6615" y="6480"/>
                </a:cubicBezTo>
                <a:cubicBezTo>
                  <a:pt x="6615" y="6345"/>
                  <a:pt x="6615" y="6345"/>
                  <a:pt x="6480" y="6345"/>
                </a:cubicBezTo>
                <a:cubicBezTo>
                  <a:pt x="6480" y="6345"/>
                  <a:pt x="6480" y="6210"/>
                  <a:pt x="6480" y="6210"/>
                </a:cubicBezTo>
                <a:cubicBezTo>
                  <a:pt x="6480" y="6210"/>
                  <a:pt x="6480" y="6210"/>
                  <a:pt x="6480" y="6210"/>
                </a:cubicBezTo>
                <a:cubicBezTo>
                  <a:pt x="6210" y="5940"/>
                  <a:pt x="6075" y="5535"/>
                  <a:pt x="6075" y="4995"/>
                </a:cubicBezTo>
                <a:lnTo>
                  <a:pt x="6075" y="4725"/>
                </a:lnTo>
                <a:close/>
                <a:moveTo>
                  <a:pt x="11205" y="675"/>
                </a:moveTo>
                <a:cubicBezTo>
                  <a:pt x="13095" y="810"/>
                  <a:pt x="14850" y="2025"/>
                  <a:pt x="15390" y="3915"/>
                </a:cubicBezTo>
                <a:cubicBezTo>
                  <a:pt x="11205" y="3915"/>
                  <a:pt x="11205" y="3915"/>
                  <a:pt x="11205" y="3915"/>
                </a:cubicBezTo>
                <a:lnTo>
                  <a:pt x="11205" y="675"/>
                </a:lnTo>
                <a:close/>
                <a:moveTo>
                  <a:pt x="10395" y="3915"/>
                </a:moveTo>
                <a:cubicBezTo>
                  <a:pt x="6210" y="3915"/>
                  <a:pt x="6210" y="3915"/>
                  <a:pt x="6210" y="3915"/>
                </a:cubicBezTo>
                <a:cubicBezTo>
                  <a:pt x="6750" y="2025"/>
                  <a:pt x="8505" y="810"/>
                  <a:pt x="10395" y="675"/>
                </a:cubicBezTo>
                <a:lnTo>
                  <a:pt x="10395" y="3915"/>
                </a:lnTo>
                <a:close/>
                <a:moveTo>
                  <a:pt x="5400" y="675"/>
                </a:moveTo>
                <a:cubicBezTo>
                  <a:pt x="7830" y="675"/>
                  <a:pt x="7830" y="675"/>
                  <a:pt x="7830" y="675"/>
                </a:cubicBezTo>
                <a:cubicBezTo>
                  <a:pt x="6750" y="1350"/>
                  <a:pt x="5805" y="2565"/>
                  <a:pt x="5535" y="3915"/>
                </a:cubicBezTo>
                <a:cubicBezTo>
                  <a:pt x="5400" y="3915"/>
                  <a:pt x="5400" y="3915"/>
                  <a:pt x="5400" y="3915"/>
                </a:cubicBezTo>
                <a:cubicBezTo>
                  <a:pt x="810" y="3915"/>
                  <a:pt x="810" y="3915"/>
                  <a:pt x="810" y="3915"/>
                </a:cubicBezTo>
                <a:cubicBezTo>
                  <a:pt x="1485" y="2025"/>
                  <a:pt x="3375" y="675"/>
                  <a:pt x="5400" y="675"/>
                </a:cubicBezTo>
                <a:close/>
                <a:moveTo>
                  <a:pt x="675" y="4725"/>
                </a:moveTo>
                <a:cubicBezTo>
                  <a:pt x="5265" y="4725"/>
                  <a:pt x="5265" y="4725"/>
                  <a:pt x="5265" y="4725"/>
                </a:cubicBezTo>
                <a:cubicBezTo>
                  <a:pt x="5400" y="4725"/>
                  <a:pt x="5400" y="4725"/>
                  <a:pt x="5400" y="4725"/>
                </a:cubicBezTo>
                <a:cubicBezTo>
                  <a:pt x="5400" y="4995"/>
                  <a:pt x="5400" y="4995"/>
                  <a:pt x="5400" y="4995"/>
                </a:cubicBezTo>
                <a:cubicBezTo>
                  <a:pt x="5400" y="5940"/>
                  <a:pt x="4725" y="6885"/>
                  <a:pt x="3915" y="7155"/>
                </a:cubicBezTo>
                <a:cubicBezTo>
                  <a:pt x="3915" y="7155"/>
                  <a:pt x="3915" y="7155"/>
                  <a:pt x="3915" y="7155"/>
                </a:cubicBezTo>
                <a:cubicBezTo>
                  <a:pt x="3915" y="7155"/>
                  <a:pt x="3915" y="7155"/>
                  <a:pt x="3915" y="7155"/>
                </a:cubicBezTo>
                <a:cubicBezTo>
                  <a:pt x="3780" y="7155"/>
                  <a:pt x="3645" y="7155"/>
                  <a:pt x="3645" y="7155"/>
                </a:cubicBezTo>
                <a:cubicBezTo>
                  <a:pt x="3510" y="7155"/>
                  <a:pt x="3510" y="7155"/>
                  <a:pt x="3510" y="7155"/>
                </a:cubicBezTo>
                <a:cubicBezTo>
                  <a:pt x="3375" y="7155"/>
                  <a:pt x="3375" y="7155"/>
                  <a:pt x="3240" y="7155"/>
                </a:cubicBezTo>
                <a:cubicBezTo>
                  <a:pt x="2835" y="7155"/>
                  <a:pt x="2835" y="7155"/>
                  <a:pt x="2835" y="7155"/>
                </a:cubicBezTo>
                <a:cubicBezTo>
                  <a:pt x="2835" y="7155"/>
                  <a:pt x="2700" y="7155"/>
                  <a:pt x="2565" y="7155"/>
                </a:cubicBezTo>
                <a:cubicBezTo>
                  <a:pt x="2565" y="7155"/>
                  <a:pt x="2565" y="7155"/>
                  <a:pt x="2565" y="7155"/>
                </a:cubicBezTo>
                <a:cubicBezTo>
                  <a:pt x="2430" y="7155"/>
                  <a:pt x="2295" y="7155"/>
                  <a:pt x="2295" y="7155"/>
                </a:cubicBezTo>
                <a:cubicBezTo>
                  <a:pt x="2295" y="7155"/>
                  <a:pt x="2295" y="7155"/>
                  <a:pt x="2295" y="7155"/>
                </a:cubicBezTo>
                <a:cubicBezTo>
                  <a:pt x="2160" y="7020"/>
                  <a:pt x="2025" y="7020"/>
                  <a:pt x="2025" y="7020"/>
                </a:cubicBezTo>
                <a:cubicBezTo>
                  <a:pt x="1890" y="7020"/>
                  <a:pt x="1890" y="7020"/>
                  <a:pt x="1890" y="7020"/>
                </a:cubicBezTo>
                <a:cubicBezTo>
                  <a:pt x="1755" y="6885"/>
                  <a:pt x="1755" y="6885"/>
                  <a:pt x="1620" y="6750"/>
                </a:cubicBezTo>
                <a:cubicBezTo>
                  <a:pt x="1080" y="6480"/>
                  <a:pt x="675" y="5805"/>
                  <a:pt x="675" y="4995"/>
                </a:cubicBezTo>
                <a:lnTo>
                  <a:pt x="675" y="4725"/>
                </a:lnTo>
                <a:close/>
                <a:moveTo>
                  <a:pt x="1755" y="7695"/>
                </a:moveTo>
                <a:cubicBezTo>
                  <a:pt x="1890" y="7695"/>
                  <a:pt x="1890" y="7695"/>
                  <a:pt x="1890" y="7695"/>
                </a:cubicBezTo>
                <a:cubicBezTo>
                  <a:pt x="1890" y="7695"/>
                  <a:pt x="1890" y="7830"/>
                  <a:pt x="2025" y="7830"/>
                </a:cubicBezTo>
                <a:cubicBezTo>
                  <a:pt x="2025" y="7830"/>
                  <a:pt x="2025" y="7830"/>
                  <a:pt x="2025" y="7830"/>
                </a:cubicBezTo>
                <a:cubicBezTo>
                  <a:pt x="2025" y="7830"/>
                  <a:pt x="2160" y="7830"/>
                  <a:pt x="2160" y="7830"/>
                </a:cubicBezTo>
                <a:cubicBezTo>
                  <a:pt x="2160" y="7830"/>
                  <a:pt x="2295" y="7830"/>
                  <a:pt x="2295" y="7830"/>
                </a:cubicBezTo>
                <a:cubicBezTo>
                  <a:pt x="2295" y="7830"/>
                  <a:pt x="2295" y="7830"/>
                  <a:pt x="2295" y="7830"/>
                </a:cubicBezTo>
                <a:cubicBezTo>
                  <a:pt x="2430" y="7830"/>
                  <a:pt x="2430" y="7830"/>
                  <a:pt x="2430" y="7830"/>
                </a:cubicBezTo>
                <a:cubicBezTo>
                  <a:pt x="2565" y="7830"/>
                  <a:pt x="2565" y="7965"/>
                  <a:pt x="2565" y="7965"/>
                </a:cubicBezTo>
                <a:cubicBezTo>
                  <a:pt x="2565" y="7965"/>
                  <a:pt x="2565" y="7965"/>
                  <a:pt x="2565" y="7965"/>
                </a:cubicBezTo>
                <a:cubicBezTo>
                  <a:pt x="2700" y="7965"/>
                  <a:pt x="2835" y="7965"/>
                  <a:pt x="2835" y="7965"/>
                </a:cubicBezTo>
                <a:cubicBezTo>
                  <a:pt x="3240" y="7965"/>
                  <a:pt x="3240" y="7965"/>
                  <a:pt x="3240" y="7965"/>
                </a:cubicBezTo>
                <a:cubicBezTo>
                  <a:pt x="3375" y="7965"/>
                  <a:pt x="3510" y="7965"/>
                  <a:pt x="3510" y="7965"/>
                </a:cubicBezTo>
                <a:cubicBezTo>
                  <a:pt x="3645" y="7965"/>
                  <a:pt x="3645" y="7965"/>
                  <a:pt x="3645" y="7830"/>
                </a:cubicBezTo>
                <a:cubicBezTo>
                  <a:pt x="3645" y="17685"/>
                  <a:pt x="3645" y="17685"/>
                  <a:pt x="3645" y="17685"/>
                </a:cubicBezTo>
                <a:cubicBezTo>
                  <a:pt x="1755" y="17685"/>
                  <a:pt x="1755" y="17685"/>
                  <a:pt x="1755" y="17685"/>
                </a:cubicBezTo>
                <a:lnTo>
                  <a:pt x="1755" y="7695"/>
                </a:lnTo>
                <a:close/>
                <a:moveTo>
                  <a:pt x="675" y="19440"/>
                </a:moveTo>
                <a:cubicBezTo>
                  <a:pt x="1755" y="19440"/>
                  <a:pt x="1755" y="19440"/>
                  <a:pt x="1755" y="19440"/>
                </a:cubicBezTo>
                <a:cubicBezTo>
                  <a:pt x="1755" y="20925"/>
                  <a:pt x="1755" y="20925"/>
                  <a:pt x="1755" y="20925"/>
                </a:cubicBezTo>
                <a:cubicBezTo>
                  <a:pt x="675" y="20925"/>
                  <a:pt x="675" y="20925"/>
                  <a:pt x="675" y="20925"/>
                </a:cubicBezTo>
                <a:lnTo>
                  <a:pt x="675" y="19440"/>
                </a:lnTo>
                <a:close/>
                <a:moveTo>
                  <a:pt x="3240" y="19440"/>
                </a:moveTo>
                <a:cubicBezTo>
                  <a:pt x="3240" y="20925"/>
                  <a:pt x="3240" y="20925"/>
                  <a:pt x="3240" y="20925"/>
                </a:cubicBezTo>
                <a:cubicBezTo>
                  <a:pt x="2565" y="20925"/>
                  <a:pt x="2565" y="20925"/>
                  <a:pt x="2565" y="20925"/>
                </a:cubicBezTo>
                <a:cubicBezTo>
                  <a:pt x="2565" y="19440"/>
                  <a:pt x="2565" y="19440"/>
                  <a:pt x="2565" y="19440"/>
                </a:cubicBezTo>
                <a:lnTo>
                  <a:pt x="3240" y="19440"/>
                </a:lnTo>
                <a:close/>
                <a:moveTo>
                  <a:pt x="3915" y="20925"/>
                </a:moveTo>
                <a:cubicBezTo>
                  <a:pt x="3915" y="19440"/>
                  <a:pt x="3915" y="19440"/>
                  <a:pt x="3915" y="19440"/>
                </a:cubicBezTo>
                <a:cubicBezTo>
                  <a:pt x="4725" y="19440"/>
                  <a:pt x="4725" y="19440"/>
                  <a:pt x="4725" y="19440"/>
                </a:cubicBezTo>
                <a:cubicBezTo>
                  <a:pt x="4725" y="20925"/>
                  <a:pt x="4725" y="20925"/>
                  <a:pt x="4725" y="20925"/>
                </a:cubicBezTo>
                <a:lnTo>
                  <a:pt x="3915" y="20925"/>
                </a:lnTo>
                <a:close/>
                <a:moveTo>
                  <a:pt x="19845" y="19440"/>
                </a:moveTo>
                <a:cubicBezTo>
                  <a:pt x="19845" y="20925"/>
                  <a:pt x="19845" y="20925"/>
                  <a:pt x="19845" y="20925"/>
                </a:cubicBezTo>
                <a:cubicBezTo>
                  <a:pt x="19035" y="20925"/>
                  <a:pt x="19035" y="20925"/>
                  <a:pt x="19035" y="20925"/>
                </a:cubicBezTo>
                <a:cubicBezTo>
                  <a:pt x="19035" y="19440"/>
                  <a:pt x="19035" y="19440"/>
                  <a:pt x="19035" y="19440"/>
                </a:cubicBezTo>
                <a:lnTo>
                  <a:pt x="19845" y="19440"/>
                </a:lnTo>
                <a:close/>
                <a:moveTo>
                  <a:pt x="18360" y="20925"/>
                </a:moveTo>
                <a:cubicBezTo>
                  <a:pt x="17685" y="20925"/>
                  <a:pt x="17685" y="20925"/>
                  <a:pt x="17685" y="20925"/>
                </a:cubicBezTo>
                <a:cubicBezTo>
                  <a:pt x="17685" y="19440"/>
                  <a:pt x="17685" y="19440"/>
                  <a:pt x="17685" y="19440"/>
                </a:cubicBezTo>
                <a:cubicBezTo>
                  <a:pt x="18360" y="19440"/>
                  <a:pt x="18360" y="19440"/>
                  <a:pt x="18360" y="19440"/>
                </a:cubicBezTo>
                <a:lnTo>
                  <a:pt x="18360" y="20925"/>
                </a:lnTo>
                <a:close/>
                <a:moveTo>
                  <a:pt x="16875" y="20925"/>
                </a:moveTo>
                <a:cubicBezTo>
                  <a:pt x="16200" y="20925"/>
                  <a:pt x="16200" y="20925"/>
                  <a:pt x="16200" y="20925"/>
                </a:cubicBezTo>
                <a:cubicBezTo>
                  <a:pt x="16200" y="19440"/>
                  <a:pt x="16200" y="19440"/>
                  <a:pt x="16200" y="19440"/>
                </a:cubicBezTo>
                <a:cubicBezTo>
                  <a:pt x="16875" y="19440"/>
                  <a:pt x="16875" y="19440"/>
                  <a:pt x="16875" y="19440"/>
                </a:cubicBezTo>
                <a:lnTo>
                  <a:pt x="16875" y="20925"/>
                </a:lnTo>
                <a:close/>
                <a:moveTo>
                  <a:pt x="15525" y="20925"/>
                </a:moveTo>
                <a:cubicBezTo>
                  <a:pt x="14715" y="20925"/>
                  <a:pt x="14715" y="20925"/>
                  <a:pt x="14715" y="20925"/>
                </a:cubicBezTo>
                <a:cubicBezTo>
                  <a:pt x="14715" y="19440"/>
                  <a:pt x="14715" y="19440"/>
                  <a:pt x="14715" y="19440"/>
                </a:cubicBezTo>
                <a:cubicBezTo>
                  <a:pt x="15525" y="19440"/>
                  <a:pt x="15525" y="19440"/>
                  <a:pt x="15525" y="19440"/>
                </a:cubicBezTo>
                <a:lnTo>
                  <a:pt x="15525" y="20925"/>
                </a:lnTo>
                <a:close/>
                <a:moveTo>
                  <a:pt x="14040" y="20925"/>
                </a:moveTo>
                <a:cubicBezTo>
                  <a:pt x="13365" y="20925"/>
                  <a:pt x="13365" y="20925"/>
                  <a:pt x="13365" y="20925"/>
                </a:cubicBezTo>
                <a:cubicBezTo>
                  <a:pt x="13365" y="19440"/>
                  <a:pt x="13365" y="19440"/>
                  <a:pt x="13365" y="19440"/>
                </a:cubicBezTo>
                <a:cubicBezTo>
                  <a:pt x="14040" y="19440"/>
                  <a:pt x="14040" y="19440"/>
                  <a:pt x="14040" y="19440"/>
                </a:cubicBezTo>
                <a:lnTo>
                  <a:pt x="14040" y="20925"/>
                </a:lnTo>
                <a:close/>
                <a:moveTo>
                  <a:pt x="12555" y="20925"/>
                </a:moveTo>
                <a:cubicBezTo>
                  <a:pt x="11880" y="20925"/>
                  <a:pt x="11880" y="20925"/>
                  <a:pt x="11880" y="20925"/>
                </a:cubicBezTo>
                <a:cubicBezTo>
                  <a:pt x="11880" y="19440"/>
                  <a:pt x="11880" y="19440"/>
                  <a:pt x="11880" y="19440"/>
                </a:cubicBezTo>
                <a:cubicBezTo>
                  <a:pt x="12555" y="19440"/>
                  <a:pt x="12555" y="19440"/>
                  <a:pt x="12555" y="19440"/>
                </a:cubicBezTo>
                <a:lnTo>
                  <a:pt x="12555" y="20925"/>
                </a:lnTo>
                <a:close/>
                <a:moveTo>
                  <a:pt x="20925" y="20925"/>
                </a:moveTo>
                <a:cubicBezTo>
                  <a:pt x="20520" y="20925"/>
                  <a:pt x="20520" y="20925"/>
                  <a:pt x="20520" y="20925"/>
                </a:cubicBezTo>
                <a:cubicBezTo>
                  <a:pt x="20520" y="19440"/>
                  <a:pt x="20520" y="19440"/>
                  <a:pt x="20520" y="19440"/>
                </a:cubicBezTo>
                <a:cubicBezTo>
                  <a:pt x="20925" y="19440"/>
                  <a:pt x="20925" y="19440"/>
                  <a:pt x="20925" y="19440"/>
                </a:cubicBezTo>
                <a:lnTo>
                  <a:pt x="20925" y="20925"/>
                </a:lnTo>
                <a:close/>
                <a:moveTo>
                  <a:pt x="20925" y="6885"/>
                </a:moveTo>
                <a:cubicBezTo>
                  <a:pt x="20925" y="18765"/>
                  <a:pt x="20925" y="18765"/>
                  <a:pt x="20925" y="18765"/>
                </a:cubicBezTo>
                <a:cubicBezTo>
                  <a:pt x="11205" y="18765"/>
                  <a:pt x="11205" y="18765"/>
                  <a:pt x="11205" y="18765"/>
                </a:cubicBezTo>
                <a:cubicBezTo>
                  <a:pt x="11205" y="20925"/>
                  <a:pt x="11205" y="20925"/>
                  <a:pt x="11205" y="20925"/>
                </a:cubicBezTo>
                <a:cubicBezTo>
                  <a:pt x="5400" y="20925"/>
                  <a:pt x="5400" y="20925"/>
                  <a:pt x="5400" y="20925"/>
                </a:cubicBezTo>
                <a:cubicBezTo>
                  <a:pt x="5400" y="18765"/>
                  <a:pt x="5400" y="18765"/>
                  <a:pt x="5400" y="18765"/>
                </a:cubicBezTo>
                <a:cubicBezTo>
                  <a:pt x="675" y="18765"/>
                  <a:pt x="675" y="18765"/>
                  <a:pt x="675" y="18765"/>
                </a:cubicBezTo>
                <a:cubicBezTo>
                  <a:pt x="675" y="6885"/>
                  <a:pt x="675" y="6885"/>
                  <a:pt x="675" y="6885"/>
                </a:cubicBezTo>
                <a:cubicBezTo>
                  <a:pt x="675" y="7020"/>
                  <a:pt x="810" y="7020"/>
                  <a:pt x="810" y="7020"/>
                </a:cubicBezTo>
                <a:cubicBezTo>
                  <a:pt x="810" y="7020"/>
                  <a:pt x="810" y="7020"/>
                  <a:pt x="945" y="7155"/>
                </a:cubicBezTo>
                <a:cubicBezTo>
                  <a:pt x="945" y="7155"/>
                  <a:pt x="945" y="7155"/>
                  <a:pt x="945" y="7155"/>
                </a:cubicBezTo>
                <a:cubicBezTo>
                  <a:pt x="1080" y="7290"/>
                  <a:pt x="1080" y="7290"/>
                  <a:pt x="1080" y="7290"/>
                </a:cubicBezTo>
                <a:cubicBezTo>
                  <a:pt x="1080" y="18360"/>
                  <a:pt x="1080" y="18360"/>
                  <a:pt x="1080" y="18360"/>
                </a:cubicBezTo>
                <a:cubicBezTo>
                  <a:pt x="4320" y="18360"/>
                  <a:pt x="4320" y="18360"/>
                  <a:pt x="4320" y="18360"/>
                </a:cubicBezTo>
                <a:cubicBezTo>
                  <a:pt x="4320" y="7695"/>
                  <a:pt x="4320" y="7695"/>
                  <a:pt x="4320" y="7695"/>
                </a:cubicBezTo>
                <a:cubicBezTo>
                  <a:pt x="4320" y="7695"/>
                  <a:pt x="4320" y="7695"/>
                  <a:pt x="4320" y="7695"/>
                </a:cubicBezTo>
                <a:cubicBezTo>
                  <a:pt x="4455" y="7695"/>
                  <a:pt x="4455" y="7695"/>
                  <a:pt x="4455" y="7695"/>
                </a:cubicBezTo>
                <a:cubicBezTo>
                  <a:pt x="4455" y="7560"/>
                  <a:pt x="4590" y="7560"/>
                  <a:pt x="4725" y="7560"/>
                </a:cubicBezTo>
                <a:cubicBezTo>
                  <a:pt x="4725" y="7560"/>
                  <a:pt x="4725" y="7560"/>
                  <a:pt x="4725" y="7425"/>
                </a:cubicBezTo>
                <a:cubicBezTo>
                  <a:pt x="4860" y="7425"/>
                  <a:pt x="4860" y="7425"/>
                  <a:pt x="4995" y="7290"/>
                </a:cubicBezTo>
                <a:cubicBezTo>
                  <a:pt x="4995" y="7290"/>
                  <a:pt x="4995" y="7290"/>
                  <a:pt x="4995" y="7290"/>
                </a:cubicBezTo>
                <a:cubicBezTo>
                  <a:pt x="5130" y="7155"/>
                  <a:pt x="5265" y="7155"/>
                  <a:pt x="5265" y="7020"/>
                </a:cubicBezTo>
                <a:cubicBezTo>
                  <a:pt x="5265" y="7020"/>
                  <a:pt x="5265" y="7020"/>
                  <a:pt x="5400" y="7020"/>
                </a:cubicBezTo>
                <a:cubicBezTo>
                  <a:pt x="5400" y="6885"/>
                  <a:pt x="5400" y="6885"/>
                  <a:pt x="5535" y="6750"/>
                </a:cubicBezTo>
                <a:cubicBezTo>
                  <a:pt x="5535" y="6750"/>
                  <a:pt x="5535" y="6750"/>
                  <a:pt x="5535" y="6750"/>
                </a:cubicBezTo>
                <a:cubicBezTo>
                  <a:pt x="5670" y="6615"/>
                  <a:pt x="5670" y="6615"/>
                  <a:pt x="5805" y="6480"/>
                </a:cubicBezTo>
                <a:cubicBezTo>
                  <a:pt x="5805" y="6480"/>
                  <a:pt x="5805" y="6480"/>
                  <a:pt x="5805" y="6480"/>
                </a:cubicBezTo>
                <a:cubicBezTo>
                  <a:pt x="5805" y="12960"/>
                  <a:pt x="5805" y="12960"/>
                  <a:pt x="5805" y="12960"/>
                </a:cubicBezTo>
                <a:cubicBezTo>
                  <a:pt x="10800" y="12960"/>
                  <a:pt x="10800" y="12960"/>
                  <a:pt x="10800" y="12960"/>
                </a:cubicBezTo>
                <a:cubicBezTo>
                  <a:pt x="10800" y="6480"/>
                  <a:pt x="10800" y="6480"/>
                  <a:pt x="10800" y="6480"/>
                </a:cubicBezTo>
                <a:cubicBezTo>
                  <a:pt x="10800" y="6480"/>
                  <a:pt x="10800" y="6480"/>
                  <a:pt x="10800" y="6480"/>
                </a:cubicBezTo>
                <a:cubicBezTo>
                  <a:pt x="10935" y="6615"/>
                  <a:pt x="10935" y="6615"/>
                  <a:pt x="10935" y="6750"/>
                </a:cubicBezTo>
                <a:cubicBezTo>
                  <a:pt x="10935" y="6750"/>
                  <a:pt x="11070" y="6750"/>
                  <a:pt x="11070" y="6750"/>
                </a:cubicBezTo>
                <a:cubicBezTo>
                  <a:pt x="11070" y="6885"/>
                  <a:pt x="11205" y="6885"/>
                  <a:pt x="11205" y="7020"/>
                </a:cubicBezTo>
                <a:cubicBezTo>
                  <a:pt x="11205" y="7020"/>
                  <a:pt x="11205" y="7020"/>
                  <a:pt x="11205" y="7020"/>
                </a:cubicBezTo>
                <a:cubicBezTo>
                  <a:pt x="11340" y="7155"/>
                  <a:pt x="11475" y="7155"/>
                  <a:pt x="11475" y="7290"/>
                </a:cubicBezTo>
                <a:cubicBezTo>
                  <a:pt x="11475" y="7290"/>
                  <a:pt x="11610" y="7290"/>
                  <a:pt x="11610" y="7290"/>
                </a:cubicBezTo>
                <a:cubicBezTo>
                  <a:pt x="11610" y="7425"/>
                  <a:pt x="11745" y="7425"/>
                  <a:pt x="11745" y="7425"/>
                </a:cubicBezTo>
                <a:cubicBezTo>
                  <a:pt x="11880" y="7560"/>
                  <a:pt x="11880" y="7560"/>
                  <a:pt x="11880" y="7560"/>
                </a:cubicBezTo>
                <a:cubicBezTo>
                  <a:pt x="12015" y="7560"/>
                  <a:pt x="12015" y="7560"/>
                  <a:pt x="12150" y="7695"/>
                </a:cubicBezTo>
                <a:cubicBezTo>
                  <a:pt x="12150" y="7695"/>
                  <a:pt x="12150" y="7695"/>
                  <a:pt x="12150" y="7695"/>
                </a:cubicBezTo>
                <a:cubicBezTo>
                  <a:pt x="12150" y="7695"/>
                  <a:pt x="12285" y="7695"/>
                  <a:pt x="12285" y="7695"/>
                </a:cubicBezTo>
                <a:cubicBezTo>
                  <a:pt x="12285" y="18360"/>
                  <a:pt x="12285" y="18360"/>
                  <a:pt x="12285" y="18360"/>
                </a:cubicBezTo>
                <a:cubicBezTo>
                  <a:pt x="20520" y="18360"/>
                  <a:pt x="20520" y="18360"/>
                  <a:pt x="20520" y="18360"/>
                </a:cubicBezTo>
                <a:cubicBezTo>
                  <a:pt x="20520" y="7290"/>
                  <a:pt x="20520" y="7290"/>
                  <a:pt x="20520" y="7290"/>
                </a:cubicBezTo>
                <a:cubicBezTo>
                  <a:pt x="20520" y="7290"/>
                  <a:pt x="20520" y="7290"/>
                  <a:pt x="20655" y="7155"/>
                </a:cubicBezTo>
                <a:cubicBezTo>
                  <a:pt x="20655" y="7155"/>
                  <a:pt x="20655" y="7155"/>
                  <a:pt x="20655" y="7155"/>
                </a:cubicBezTo>
                <a:cubicBezTo>
                  <a:pt x="20790" y="7020"/>
                  <a:pt x="20790" y="7020"/>
                  <a:pt x="20790" y="7020"/>
                </a:cubicBezTo>
                <a:cubicBezTo>
                  <a:pt x="20790" y="7020"/>
                  <a:pt x="20925" y="7020"/>
                  <a:pt x="20925" y="6885"/>
                </a:cubicBezTo>
                <a:close/>
                <a:moveTo>
                  <a:pt x="19980" y="6750"/>
                </a:moveTo>
                <a:cubicBezTo>
                  <a:pt x="19845" y="6885"/>
                  <a:pt x="19845" y="6885"/>
                  <a:pt x="19710" y="7020"/>
                </a:cubicBezTo>
                <a:cubicBezTo>
                  <a:pt x="19710" y="7020"/>
                  <a:pt x="19710" y="7020"/>
                  <a:pt x="19575" y="7020"/>
                </a:cubicBezTo>
                <a:cubicBezTo>
                  <a:pt x="19575" y="7020"/>
                  <a:pt x="19440" y="7020"/>
                  <a:pt x="19305" y="7155"/>
                </a:cubicBezTo>
                <a:cubicBezTo>
                  <a:pt x="19305" y="7155"/>
                  <a:pt x="19305" y="7155"/>
                  <a:pt x="19305" y="7155"/>
                </a:cubicBezTo>
                <a:cubicBezTo>
                  <a:pt x="19305" y="7155"/>
                  <a:pt x="19170" y="7155"/>
                  <a:pt x="19035" y="7155"/>
                </a:cubicBezTo>
                <a:cubicBezTo>
                  <a:pt x="19035" y="7155"/>
                  <a:pt x="19035" y="7155"/>
                  <a:pt x="19035" y="7155"/>
                </a:cubicBezTo>
                <a:cubicBezTo>
                  <a:pt x="18900" y="7155"/>
                  <a:pt x="18765" y="7155"/>
                  <a:pt x="18765" y="7155"/>
                </a:cubicBezTo>
                <a:cubicBezTo>
                  <a:pt x="18360" y="7155"/>
                  <a:pt x="18360" y="7155"/>
                  <a:pt x="18360" y="7155"/>
                </a:cubicBezTo>
                <a:cubicBezTo>
                  <a:pt x="18225" y="7155"/>
                  <a:pt x="18225" y="7155"/>
                  <a:pt x="18090" y="7155"/>
                </a:cubicBezTo>
                <a:cubicBezTo>
                  <a:pt x="18090" y="7155"/>
                  <a:pt x="18090" y="7155"/>
                  <a:pt x="18090" y="7155"/>
                </a:cubicBezTo>
                <a:cubicBezTo>
                  <a:pt x="17550" y="7155"/>
                  <a:pt x="17145" y="6885"/>
                  <a:pt x="16740" y="6480"/>
                </a:cubicBezTo>
                <a:cubicBezTo>
                  <a:pt x="16740" y="6480"/>
                  <a:pt x="16740" y="6480"/>
                  <a:pt x="16740" y="6480"/>
                </a:cubicBezTo>
                <a:cubicBezTo>
                  <a:pt x="16605" y="6345"/>
                  <a:pt x="16470" y="6210"/>
                  <a:pt x="16470" y="5940"/>
                </a:cubicBezTo>
                <a:cubicBezTo>
                  <a:pt x="16470" y="5940"/>
                  <a:pt x="16335" y="5940"/>
                  <a:pt x="16335" y="5940"/>
                </a:cubicBezTo>
                <a:cubicBezTo>
                  <a:pt x="16335" y="5940"/>
                  <a:pt x="16335" y="5940"/>
                  <a:pt x="16335" y="5940"/>
                </a:cubicBezTo>
                <a:cubicBezTo>
                  <a:pt x="16200" y="5670"/>
                  <a:pt x="16200" y="5400"/>
                  <a:pt x="16200" y="4995"/>
                </a:cubicBezTo>
                <a:cubicBezTo>
                  <a:pt x="16200" y="4725"/>
                  <a:pt x="16200" y="4725"/>
                  <a:pt x="16200" y="4725"/>
                </a:cubicBezTo>
                <a:cubicBezTo>
                  <a:pt x="16335" y="4725"/>
                  <a:pt x="16335" y="4725"/>
                  <a:pt x="16335" y="4725"/>
                </a:cubicBezTo>
                <a:cubicBezTo>
                  <a:pt x="20925" y="4725"/>
                  <a:pt x="20925" y="4725"/>
                  <a:pt x="20925" y="4725"/>
                </a:cubicBezTo>
                <a:cubicBezTo>
                  <a:pt x="20925" y="4995"/>
                  <a:pt x="20925" y="4995"/>
                  <a:pt x="20925" y="4995"/>
                </a:cubicBezTo>
                <a:cubicBezTo>
                  <a:pt x="20925" y="5805"/>
                  <a:pt x="20520" y="6480"/>
                  <a:pt x="19980" y="6750"/>
                </a:cubicBezTo>
                <a:close/>
                <a:moveTo>
                  <a:pt x="4725" y="8235"/>
                </a:moveTo>
                <a:cubicBezTo>
                  <a:pt x="5400" y="8235"/>
                  <a:pt x="5400" y="8235"/>
                  <a:pt x="5400" y="8235"/>
                </a:cubicBezTo>
                <a:cubicBezTo>
                  <a:pt x="5400" y="17955"/>
                  <a:pt x="5400" y="17955"/>
                  <a:pt x="5400" y="17955"/>
                </a:cubicBezTo>
                <a:cubicBezTo>
                  <a:pt x="4725" y="17955"/>
                  <a:pt x="4725" y="17955"/>
                  <a:pt x="4725" y="17955"/>
                </a:cubicBezTo>
                <a:lnTo>
                  <a:pt x="4725" y="8235"/>
                </a:lnTo>
                <a:close/>
                <a:moveTo>
                  <a:pt x="11205" y="8235"/>
                </a:moveTo>
                <a:cubicBezTo>
                  <a:pt x="11880" y="8235"/>
                  <a:pt x="11880" y="8235"/>
                  <a:pt x="11880" y="8235"/>
                </a:cubicBezTo>
                <a:cubicBezTo>
                  <a:pt x="11880" y="17955"/>
                  <a:pt x="11880" y="17955"/>
                  <a:pt x="11880" y="17955"/>
                </a:cubicBezTo>
                <a:cubicBezTo>
                  <a:pt x="11205" y="17955"/>
                  <a:pt x="11205" y="17955"/>
                  <a:pt x="11205" y="17955"/>
                </a:cubicBezTo>
                <a:lnTo>
                  <a:pt x="11205" y="82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05" name="Freeform 1146"/>
          <p:cNvSpPr/>
          <p:nvPr/>
        </p:nvSpPr>
        <p:spPr>
          <a:xfrm>
            <a:off x="17440519" y="5683250"/>
            <a:ext cx="107925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9" h="21600" extrusionOk="0">
                <a:moveTo>
                  <a:pt x="4380" y="1755"/>
                </a:moveTo>
                <a:cubicBezTo>
                  <a:pt x="4654" y="1755"/>
                  <a:pt x="4791" y="1890"/>
                  <a:pt x="4791" y="2160"/>
                </a:cubicBezTo>
                <a:cubicBezTo>
                  <a:pt x="4791" y="2295"/>
                  <a:pt x="4654" y="2565"/>
                  <a:pt x="4380" y="2565"/>
                </a:cubicBezTo>
                <a:cubicBezTo>
                  <a:pt x="4244" y="2565"/>
                  <a:pt x="3970" y="2295"/>
                  <a:pt x="3970" y="2160"/>
                </a:cubicBezTo>
                <a:cubicBezTo>
                  <a:pt x="3970" y="1890"/>
                  <a:pt x="4244" y="1755"/>
                  <a:pt x="4380" y="1755"/>
                </a:cubicBezTo>
                <a:close/>
                <a:moveTo>
                  <a:pt x="3287" y="2835"/>
                </a:moveTo>
                <a:cubicBezTo>
                  <a:pt x="3560" y="2835"/>
                  <a:pt x="3697" y="2970"/>
                  <a:pt x="3697" y="3240"/>
                </a:cubicBezTo>
                <a:cubicBezTo>
                  <a:pt x="3697" y="3375"/>
                  <a:pt x="3560" y="3645"/>
                  <a:pt x="3287" y="3645"/>
                </a:cubicBezTo>
                <a:cubicBezTo>
                  <a:pt x="3150" y="3645"/>
                  <a:pt x="2877" y="3375"/>
                  <a:pt x="2877" y="3240"/>
                </a:cubicBezTo>
                <a:cubicBezTo>
                  <a:pt x="2877" y="2970"/>
                  <a:pt x="3150" y="2835"/>
                  <a:pt x="3287" y="2835"/>
                </a:cubicBezTo>
                <a:close/>
                <a:moveTo>
                  <a:pt x="12036" y="2835"/>
                </a:moveTo>
                <a:cubicBezTo>
                  <a:pt x="12310" y="2835"/>
                  <a:pt x="12446" y="2970"/>
                  <a:pt x="12446" y="3240"/>
                </a:cubicBezTo>
                <a:cubicBezTo>
                  <a:pt x="12446" y="3375"/>
                  <a:pt x="12310" y="3645"/>
                  <a:pt x="12036" y="3645"/>
                </a:cubicBezTo>
                <a:cubicBezTo>
                  <a:pt x="11899" y="3645"/>
                  <a:pt x="11626" y="3375"/>
                  <a:pt x="11626" y="3240"/>
                </a:cubicBezTo>
                <a:cubicBezTo>
                  <a:pt x="11626" y="2970"/>
                  <a:pt x="11899" y="2835"/>
                  <a:pt x="12036" y="2835"/>
                </a:cubicBezTo>
                <a:close/>
                <a:moveTo>
                  <a:pt x="13130" y="1755"/>
                </a:moveTo>
                <a:cubicBezTo>
                  <a:pt x="13403" y="1755"/>
                  <a:pt x="13540" y="1890"/>
                  <a:pt x="13540" y="2160"/>
                </a:cubicBezTo>
                <a:cubicBezTo>
                  <a:pt x="13540" y="2295"/>
                  <a:pt x="13403" y="2565"/>
                  <a:pt x="13130" y="2565"/>
                </a:cubicBezTo>
                <a:cubicBezTo>
                  <a:pt x="12993" y="2565"/>
                  <a:pt x="12720" y="2295"/>
                  <a:pt x="12720" y="2160"/>
                </a:cubicBezTo>
                <a:cubicBezTo>
                  <a:pt x="12720" y="1890"/>
                  <a:pt x="12993" y="1755"/>
                  <a:pt x="13130" y="1755"/>
                </a:cubicBezTo>
                <a:close/>
                <a:moveTo>
                  <a:pt x="14223" y="2835"/>
                </a:moveTo>
                <a:cubicBezTo>
                  <a:pt x="14497" y="2835"/>
                  <a:pt x="14634" y="2970"/>
                  <a:pt x="14634" y="3240"/>
                </a:cubicBezTo>
                <a:cubicBezTo>
                  <a:pt x="14634" y="3375"/>
                  <a:pt x="14497" y="3645"/>
                  <a:pt x="14223" y="3645"/>
                </a:cubicBezTo>
                <a:cubicBezTo>
                  <a:pt x="14087" y="3645"/>
                  <a:pt x="13813" y="3375"/>
                  <a:pt x="13813" y="3240"/>
                </a:cubicBezTo>
                <a:cubicBezTo>
                  <a:pt x="13813" y="2970"/>
                  <a:pt x="14087" y="2835"/>
                  <a:pt x="14223" y="2835"/>
                </a:cubicBezTo>
                <a:close/>
                <a:moveTo>
                  <a:pt x="9849" y="4995"/>
                </a:moveTo>
                <a:cubicBezTo>
                  <a:pt x="10122" y="4995"/>
                  <a:pt x="10259" y="5130"/>
                  <a:pt x="10259" y="5400"/>
                </a:cubicBezTo>
                <a:cubicBezTo>
                  <a:pt x="10259" y="5535"/>
                  <a:pt x="10122" y="5805"/>
                  <a:pt x="9849" y="5805"/>
                </a:cubicBezTo>
                <a:cubicBezTo>
                  <a:pt x="9712" y="5805"/>
                  <a:pt x="9439" y="5535"/>
                  <a:pt x="9439" y="5400"/>
                </a:cubicBezTo>
                <a:cubicBezTo>
                  <a:pt x="9439" y="5130"/>
                  <a:pt x="9712" y="4995"/>
                  <a:pt x="9849" y="4995"/>
                </a:cubicBezTo>
                <a:close/>
                <a:moveTo>
                  <a:pt x="7661" y="4995"/>
                </a:moveTo>
                <a:cubicBezTo>
                  <a:pt x="7935" y="4995"/>
                  <a:pt x="8072" y="5130"/>
                  <a:pt x="8072" y="5400"/>
                </a:cubicBezTo>
                <a:cubicBezTo>
                  <a:pt x="8072" y="5535"/>
                  <a:pt x="7935" y="5805"/>
                  <a:pt x="7661" y="5805"/>
                </a:cubicBezTo>
                <a:cubicBezTo>
                  <a:pt x="7525" y="5805"/>
                  <a:pt x="7251" y="5535"/>
                  <a:pt x="7251" y="5400"/>
                </a:cubicBezTo>
                <a:cubicBezTo>
                  <a:pt x="7251" y="5130"/>
                  <a:pt x="7525" y="4995"/>
                  <a:pt x="7661" y="4995"/>
                </a:cubicBezTo>
                <a:close/>
                <a:moveTo>
                  <a:pt x="18598" y="4995"/>
                </a:moveTo>
                <a:cubicBezTo>
                  <a:pt x="18872" y="4995"/>
                  <a:pt x="19008" y="5130"/>
                  <a:pt x="19008" y="5400"/>
                </a:cubicBezTo>
                <a:cubicBezTo>
                  <a:pt x="19008" y="5535"/>
                  <a:pt x="18872" y="5805"/>
                  <a:pt x="18598" y="5805"/>
                </a:cubicBezTo>
                <a:cubicBezTo>
                  <a:pt x="18461" y="5805"/>
                  <a:pt x="18188" y="5535"/>
                  <a:pt x="18188" y="5400"/>
                </a:cubicBezTo>
                <a:cubicBezTo>
                  <a:pt x="18188" y="5130"/>
                  <a:pt x="18461" y="4995"/>
                  <a:pt x="18598" y="4995"/>
                </a:cubicBezTo>
                <a:close/>
                <a:moveTo>
                  <a:pt x="8755" y="6075"/>
                </a:moveTo>
                <a:cubicBezTo>
                  <a:pt x="9028" y="6075"/>
                  <a:pt x="9165" y="6210"/>
                  <a:pt x="9165" y="6480"/>
                </a:cubicBezTo>
                <a:cubicBezTo>
                  <a:pt x="9165" y="6615"/>
                  <a:pt x="9028" y="6885"/>
                  <a:pt x="8755" y="6885"/>
                </a:cubicBezTo>
                <a:cubicBezTo>
                  <a:pt x="8618" y="6885"/>
                  <a:pt x="8345" y="6615"/>
                  <a:pt x="8345" y="6480"/>
                </a:cubicBezTo>
                <a:cubicBezTo>
                  <a:pt x="8345" y="6210"/>
                  <a:pt x="8618" y="6075"/>
                  <a:pt x="8755" y="6075"/>
                </a:cubicBezTo>
                <a:close/>
                <a:moveTo>
                  <a:pt x="9849" y="7155"/>
                </a:moveTo>
                <a:cubicBezTo>
                  <a:pt x="10122" y="7155"/>
                  <a:pt x="10259" y="7290"/>
                  <a:pt x="10259" y="7560"/>
                </a:cubicBezTo>
                <a:cubicBezTo>
                  <a:pt x="10259" y="7695"/>
                  <a:pt x="10122" y="7965"/>
                  <a:pt x="9849" y="7965"/>
                </a:cubicBezTo>
                <a:cubicBezTo>
                  <a:pt x="9712" y="7965"/>
                  <a:pt x="9439" y="7695"/>
                  <a:pt x="9439" y="7560"/>
                </a:cubicBezTo>
                <a:cubicBezTo>
                  <a:pt x="9439" y="7290"/>
                  <a:pt x="9712" y="7155"/>
                  <a:pt x="9849" y="7155"/>
                </a:cubicBezTo>
                <a:close/>
                <a:moveTo>
                  <a:pt x="6568" y="6075"/>
                </a:moveTo>
                <a:cubicBezTo>
                  <a:pt x="6841" y="6075"/>
                  <a:pt x="6978" y="6210"/>
                  <a:pt x="6978" y="6480"/>
                </a:cubicBezTo>
                <a:cubicBezTo>
                  <a:pt x="6978" y="6615"/>
                  <a:pt x="6841" y="6885"/>
                  <a:pt x="6568" y="6885"/>
                </a:cubicBezTo>
                <a:cubicBezTo>
                  <a:pt x="6431" y="6885"/>
                  <a:pt x="6158" y="6615"/>
                  <a:pt x="6158" y="6480"/>
                </a:cubicBezTo>
                <a:cubicBezTo>
                  <a:pt x="6158" y="6210"/>
                  <a:pt x="6431" y="6075"/>
                  <a:pt x="6568" y="6075"/>
                </a:cubicBezTo>
                <a:close/>
                <a:moveTo>
                  <a:pt x="7661" y="7155"/>
                </a:moveTo>
                <a:cubicBezTo>
                  <a:pt x="7935" y="7155"/>
                  <a:pt x="8072" y="7290"/>
                  <a:pt x="8072" y="7560"/>
                </a:cubicBezTo>
                <a:cubicBezTo>
                  <a:pt x="8072" y="7695"/>
                  <a:pt x="7935" y="7965"/>
                  <a:pt x="7661" y="7965"/>
                </a:cubicBezTo>
                <a:cubicBezTo>
                  <a:pt x="7525" y="7965"/>
                  <a:pt x="7251" y="7695"/>
                  <a:pt x="7251" y="7560"/>
                </a:cubicBezTo>
                <a:cubicBezTo>
                  <a:pt x="7251" y="7290"/>
                  <a:pt x="7525" y="7155"/>
                  <a:pt x="7661" y="7155"/>
                </a:cubicBezTo>
                <a:close/>
                <a:moveTo>
                  <a:pt x="19692" y="6075"/>
                </a:moveTo>
                <a:cubicBezTo>
                  <a:pt x="19965" y="6075"/>
                  <a:pt x="20102" y="6210"/>
                  <a:pt x="20102" y="6480"/>
                </a:cubicBezTo>
                <a:cubicBezTo>
                  <a:pt x="20102" y="6615"/>
                  <a:pt x="19965" y="6885"/>
                  <a:pt x="19692" y="6885"/>
                </a:cubicBezTo>
                <a:cubicBezTo>
                  <a:pt x="19555" y="6885"/>
                  <a:pt x="19282" y="6615"/>
                  <a:pt x="19282" y="6480"/>
                </a:cubicBezTo>
                <a:cubicBezTo>
                  <a:pt x="19282" y="6210"/>
                  <a:pt x="19555" y="6075"/>
                  <a:pt x="19692" y="6075"/>
                </a:cubicBezTo>
                <a:close/>
                <a:moveTo>
                  <a:pt x="17504" y="6075"/>
                </a:moveTo>
                <a:cubicBezTo>
                  <a:pt x="17778" y="6075"/>
                  <a:pt x="17915" y="6210"/>
                  <a:pt x="17915" y="6480"/>
                </a:cubicBezTo>
                <a:cubicBezTo>
                  <a:pt x="17915" y="6615"/>
                  <a:pt x="17778" y="6885"/>
                  <a:pt x="17504" y="6885"/>
                </a:cubicBezTo>
                <a:cubicBezTo>
                  <a:pt x="17368" y="6885"/>
                  <a:pt x="17094" y="6615"/>
                  <a:pt x="17094" y="6480"/>
                </a:cubicBezTo>
                <a:cubicBezTo>
                  <a:pt x="17094" y="6210"/>
                  <a:pt x="17368" y="6075"/>
                  <a:pt x="17504" y="6075"/>
                </a:cubicBezTo>
                <a:close/>
                <a:moveTo>
                  <a:pt x="18598" y="7155"/>
                </a:moveTo>
                <a:cubicBezTo>
                  <a:pt x="18872" y="7155"/>
                  <a:pt x="19008" y="7290"/>
                  <a:pt x="19008" y="7560"/>
                </a:cubicBezTo>
                <a:cubicBezTo>
                  <a:pt x="19008" y="7695"/>
                  <a:pt x="18872" y="7965"/>
                  <a:pt x="18598" y="7965"/>
                </a:cubicBezTo>
                <a:cubicBezTo>
                  <a:pt x="18461" y="7965"/>
                  <a:pt x="18188" y="7695"/>
                  <a:pt x="18188" y="7560"/>
                </a:cubicBezTo>
                <a:cubicBezTo>
                  <a:pt x="18188" y="7290"/>
                  <a:pt x="18461" y="7155"/>
                  <a:pt x="18598" y="7155"/>
                </a:cubicBezTo>
                <a:close/>
                <a:moveTo>
                  <a:pt x="21469" y="4320"/>
                </a:moveTo>
                <a:cubicBezTo>
                  <a:pt x="21469" y="4320"/>
                  <a:pt x="21469" y="4185"/>
                  <a:pt x="21469" y="4185"/>
                </a:cubicBezTo>
                <a:cubicBezTo>
                  <a:pt x="21469" y="4185"/>
                  <a:pt x="21469" y="4185"/>
                  <a:pt x="21469" y="4050"/>
                </a:cubicBezTo>
                <a:cubicBezTo>
                  <a:pt x="19965" y="810"/>
                  <a:pt x="19965" y="810"/>
                  <a:pt x="19965" y="810"/>
                </a:cubicBezTo>
                <a:cubicBezTo>
                  <a:pt x="19692" y="405"/>
                  <a:pt x="19145" y="0"/>
                  <a:pt x="18598" y="0"/>
                </a:cubicBezTo>
                <a:cubicBezTo>
                  <a:pt x="15591" y="0"/>
                  <a:pt x="15591" y="0"/>
                  <a:pt x="15591" y="0"/>
                </a:cubicBezTo>
                <a:cubicBezTo>
                  <a:pt x="14907" y="0"/>
                  <a:pt x="14907" y="0"/>
                  <a:pt x="14907" y="0"/>
                </a:cubicBezTo>
                <a:cubicBezTo>
                  <a:pt x="11353" y="0"/>
                  <a:pt x="11353" y="0"/>
                  <a:pt x="11353" y="0"/>
                </a:cubicBezTo>
                <a:cubicBezTo>
                  <a:pt x="10532" y="0"/>
                  <a:pt x="10532" y="0"/>
                  <a:pt x="10532" y="0"/>
                </a:cubicBezTo>
                <a:cubicBezTo>
                  <a:pt x="6978" y="0"/>
                  <a:pt x="6978" y="0"/>
                  <a:pt x="6978" y="0"/>
                </a:cubicBezTo>
                <a:cubicBezTo>
                  <a:pt x="6294" y="0"/>
                  <a:pt x="6294" y="0"/>
                  <a:pt x="6294" y="0"/>
                </a:cubicBezTo>
                <a:cubicBezTo>
                  <a:pt x="3287" y="0"/>
                  <a:pt x="3287" y="0"/>
                  <a:pt x="3287" y="0"/>
                </a:cubicBezTo>
                <a:cubicBezTo>
                  <a:pt x="2740" y="0"/>
                  <a:pt x="2193" y="405"/>
                  <a:pt x="1920" y="810"/>
                </a:cubicBezTo>
                <a:cubicBezTo>
                  <a:pt x="416" y="4050"/>
                  <a:pt x="416" y="4050"/>
                  <a:pt x="416" y="4050"/>
                </a:cubicBezTo>
                <a:cubicBezTo>
                  <a:pt x="416" y="4050"/>
                  <a:pt x="416" y="4050"/>
                  <a:pt x="416" y="4050"/>
                </a:cubicBezTo>
                <a:cubicBezTo>
                  <a:pt x="416" y="4185"/>
                  <a:pt x="416" y="4185"/>
                  <a:pt x="416" y="4185"/>
                </a:cubicBezTo>
                <a:cubicBezTo>
                  <a:pt x="416" y="4320"/>
                  <a:pt x="416" y="4320"/>
                  <a:pt x="416" y="4455"/>
                </a:cubicBezTo>
                <a:cubicBezTo>
                  <a:pt x="416" y="6885"/>
                  <a:pt x="416" y="6885"/>
                  <a:pt x="416" y="6885"/>
                </a:cubicBezTo>
                <a:cubicBezTo>
                  <a:pt x="416" y="7290"/>
                  <a:pt x="553" y="7830"/>
                  <a:pt x="689" y="8235"/>
                </a:cubicBezTo>
                <a:cubicBezTo>
                  <a:pt x="689" y="10935"/>
                  <a:pt x="689" y="10935"/>
                  <a:pt x="689" y="10935"/>
                </a:cubicBezTo>
                <a:cubicBezTo>
                  <a:pt x="553" y="11070"/>
                  <a:pt x="416" y="11340"/>
                  <a:pt x="416" y="11475"/>
                </a:cubicBezTo>
                <a:cubicBezTo>
                  <a:pt x="416" y="11745"/>
                  <a:pt x="416" y="12015"/>
                  <a:pt x="416" y="12150"/>
                </a:cubicBezTo>
                <a:cubicBezTo>
                  <a:pt x="553" y="12285"/>
                  <a:pt x="416" y="12420"/>
                  <a:pt x="416" y="12555"/>
                </a:cubicBezTo>
                <a:cubicBezTo>
                  <a:pt x="6" y="13095"/>
                  <a:pt x="-131" y="13905"/>
                  <a:pt x="142" y="14445"/>
                </a:cubicBezTo>
                <a:cubicBezTo>
                  <a:pt x="279" y="14580"/>
                  <a:pt x="279" y="14715"/>
                  <a:pt x="279" y="14715"/>
                </a:cubicBezTo>
                <a:cubicBezTo>
                  <a:pt x="416" y="14850"/>
                  <a:pt x="416" y="14985"/>
                  <a:pt x="416" y="15120"/>
                </a:cubicBezTo>
                <a:cubicBezTo>
                  <a:pt x="416" y="15255"/>
                  <a:pt x="416" y="15255"/>
                  <a:pt x="416" y="15390"/>
                </a:cubicBezTo>
                <a:cubicBezTo>
                  <a:pt x="279" y="15660"/>
                  <a:pt x="416" y="16065"/>
                  <a:pt x="416" y="16335"/>
                </a:cubicBezTo>
                <a:cubicBezTo>
                  <a:pt x="553" y="16605"/>
                  <a:pt x="553" y="16875"/>
                  <a:pt x="963" y="17145"/>
                </a:cubicBezTo>
                <a:cubicBezTo>
                  <a:pt x="1099" y="17280"/>
                  <a:pt x="1236" y="17415"/>
                  <a:pt x="1510" y="17415"/>
                </a:cubicBezTo>
                <a:cubicBezTo>
                  <a:pt x="1510" y="18765"/>
                  <a:pt x="1510" y="18765"/>
                  <a:pt x="1510" y="18765"/>
                </a:cubicBezTo>
                <a:cubicBezTo>
                  <a:pt x="416" y="18765"/>
                  <a:pt x="416" y="18765"/>
                  <a:pt x="416" y="18765"/>
                </a:cubicBezTo>
                <a:cubicBezTo>
                  <a:pt x="279" y="18765"/>
                  <a:pt x="279" y="18765"/>
                  <a:pt x="279" y="18765"/>
                </a:cubicBezTo>
                <a:cubicBezTo>
                  <a:pt x="6" y="19035"/>
                  <a:pt x="6" y="19035"/>
                  <a:pt x="6" y="19035"/>
                </a:cubicBezTo>
                <a:cubicBezTo>
                  <a:pt x="416" y="21600"/>
                  <a:pt x="416" y="21600"/>
                  <a:pt x="416" y="21600"/>
                </a:cubicBezTo>
                <a:cubicBezTo>
                  <a:pt x="2466" y="21600"/>
                  <a:pt x="2466" y="21600"/>
                  <a:pt x="2466" y="21600"/>
                </a:cubicBezTo>
                <a:cubicBezTo>
                  <a:pt x="3287" y="21600"/>
                  <a:pt x="3287" y="21600"/>
                  <a:pt x="3287" y="21600"/>
                </a:cubicBezTo>
                <a:cubicBezTo>
                  <a:pt x="13130" y="21600"/>
                  <a:pt x="13130" y="21600"/>
                  <a:pt x="13130" y="21600"/>
                </a:cubicBezTo>
                <a:cubicBezTo>
                  <a:pt x="19692" y="21600"/>
                  <a:pt x="19692" y="21600"/>
                  <a:pt x="19692" y="21600"/>
                </a:cubicBezTo>
                <a:cubicBezTo>
                  <a:pt x="21196" y="21600"/>
                  <a:pt x="21196" y="21600"/>
                  <a:pt x="21196" y="21600"/>
                </a:cubicBezTo>
                <a:cubicBezTo>
                  <a:pt x="21196" y="8235"/>
                  <a:pt x="21196" y="8235"/>
                  <a:pt x="21196" y="8235"/>
                </a:cubicBezTo>
                <a:cubicBezTo>
                  <a:pt x="21332" y="7830"/>
                  <a:pt x="21469" y="7290"/>
                  <a:pt x="21469" y="6885"/>
                </a:cubicBezTo>
                <a:lnTo>
                  <a:pt x="21469" y="4320"/>
                </a:lnTo>
                <a:close/>
                <a:moveTo>
                  <a:pt x="20512" y="7830"/>
                </a:moveTo>
                <a:cubicBezTo>
                  <a:pt x="20512" y="7965"/>
                  <a:pt x="20512" y="7965"/>
                  <a:pt x="20512" y="7965"/>
                </a:cubicBezTo>
                <a:cubicBezTo>
                  <a:pt x="20375" y="7965"/>
                  <a:pt x="20375" y="8100"/>
                  <a:pt x="20375" y="8235"/>
                </a:cubicBezTo>
                <a:cubicBezTo>
                  <a:pt x="20375" y="8235"/>
                  <a:pt x="20375" y="8235"/>
                  <a:pt x="20375" y="8235"/>
                </a:cubicBezTo>
                <a:cubicBezTo>
                  <a:pt x="20239" y="8235"/>
                  <a:pt x="20239" y="8370"/>
                  <a:pt x="20102" y="8370"/>
                </a:cubicBezTo>
                <a:cubicBezTo>
                  <a:pt x="20102" y="8370"/>
                  <a:pt x="20102" y="8370"/>
                  <a:pt x="20102" y="8370"/>
                </a:cubicBezTo>
                <a:cubicBezTo>
                  <a:pt x="20102" y="8505"/>
                  <a:pt x="20102" y="8505"/>
                  <a:pt x="20102" y="8505"/>
                </a:cubicBezTo>
                <a:cubicBezTo>
                  <a:pt x="19965" y="8370"/>
                  <a:pt x="19828" y="8235"/>
                  <a:pt x="19692" y="8235"/>
                </a:cubicBezTo>
                <a:cubicBezTo>
                  <a:pt x="19555" y="8235"/>
                  <a:pt x="19282" y="8370"/>
                  <a:pt x="19282" y="8640"/>
                </a:cubicBezTo>
                <a:cubicBezTo>
                  <a:pt x="19282" y="8775"/>
                  <a:pt x="19418" y="8775"/>
                  <a:pt x="19418" y="8910"/>
                </a:cubicBezTo>
                <a:cubicBezTo>
                  <a:pt x="19418" y="8910"/>
                  <a:pt x="19418" y="8910"/>
                  <a:pt x="19418" y="8910"/>
                </a:cubicBezTo>
                <a:cubicBezTo>
                  <a:pt x="19282" y="8910"/>
                  <a:pt x="19282" y="8910"/>
                  <a:pt x="19282" y="8910"/>
                </a:cubicBezTo>
                <a:cubicBezTo>
                  <a:pt x="19145" y="8910"/>
                  <a:pt x="19145" y="8910"/>
                  <a:pt x="19145" y="8910"/>
                </a:cubicBezTo>
                <a:cubicBezTo>
                  <a:pt x="19008" y="8910"/>
                  <a:pt x="19008" y="8910"/>
                  <a:pt x="19008" y="8910"/>
                </a:cubicBezTo>
                <a:cubicBezTo>
                  <a:pt x="18872" y="8910"/>
                  <a:pt x="18872" y="9045"/>
                  <a:pt x="18872" y="9045"/>
                </a:cubicBezTo>
                <a:cubicBezTo>
                  <a:pt x="18735" y="9045"/>
                  <a:pt x="18735" y="9045"/>
                  <a:pt x="18598" y="9045"/>
                </a:cubicBezTo>
                <a:cubicBezTo>
                  <a:pt x="18325" y="9045"/>
                  <a:pt x="18051" y="8910"/>
                  <a:pt x="17778" y="8910"/>
                </a:cubicBezTo>
                <a:cubicBezTo>
                  <a:pt x="17915" y="8775"/>
                  <a:pt x="17915" y="8775"/>
                  <a:pt x="17915" y="8640"/>
                </a:cubicBezTo>
                <a:cubicBezTo>
                  <a:pt x="17915" y="8370"/>
                  <a:pt x="17778" y="8235"/>
                  <a:pt x="17504" y="8235"/>
                </a:cubicBezTo>
                <a:cubicBezTo>
                  <a:pt x="17368" y="8235"/>
                  <a:pt x="17231" y="8370"/>
                  <a:pt x="17231" y="8505"/>
                </a:cubicBezTo>
                <a:cubicBezTo>
                  <a:pt x="16958" y="8235"/>
                  <a:pt x="16821" y="8100"/>
                  <a:pt x="16684" y="7830"/>
                </a:cubicBezTo>
                <a:cubicBezTo>
                  <a:pt x="16684" y="7695"/>
                  <a:pt x="16821" y="7695"/>
                  <a:pt x="16821" y="7560"/>
                </a:cubicBezTo>
                <a:cubicBezTo>
                  <a:pt x="16821" y="7425"/>
                  <a:pt x="16684" y="7155"/>
                  <a:pt x="16411" y="7155"/>
                </a:cubicBezTo>
                <a:cubicBezTo>
                  <a:pt x="16411" y="7020"/>
                  <a:pt x="16411" y="7020"/>
                  <a:pt x="16411" y="6885"/>
                </a:cubicBezTo>
                <a:cubicBezTo>
                  <a:pt x="16411" y="5805"/>
                  <a:pt x="16411" y="5805"/>
                  <a:pt x="16411" y="5805"/>
                </a:cubicBezTo>
                <a:cubicBezTo>
                  <a:pt x="16684" y="5805"/>
                  <a:pt x="16821" y="5535"/>
                  <a:pt x="16821" y="5400"/>
                </a:cubicBezTo>
                <a:cubicBezTo>
                  <a:pt x="16821" y="5130"/>
                  <a:pt x="16684" y="4995"/>
                  <a:pt x="16411" y="4995"/>
                </a:cubicBezTo>
                <a:cubicBezTo>
                  <a:pt x="16411" y="4725"/>
                  <a:pt x="16411" y="4725"/>
                  <a:pt x="16411" y="4725"/>
                </a:cubicBezTo>
                <a:cubicBezTo>
                  <a:pt x="16547" y="4725"/>
                  <a:pt x="16547" y="4725"/>
                  <a:pt x="16547" y="4725"/>
                </a:cubicBezTo>
                <a:cubicBezTo>
                  <a:pt x="20785" y="4725"/>
                  <a:pt x="20785" y="4725"/>
                  <a:pt x="20785" y="4725"/>
                </a:cubicBezTo>
                <a:cubicBezTo>
                  <a:pt x="20785" y="4995"/>
                  <a:pt x="20785" y="4995"/>
                  <a:pt x="20785" y="4995"/>
                </a:cubicBezTo>
                <a:cubicBezTo>
                  <a:pt x="20649" y="4995"/>
                  <a:pt x="20375" y="5130"/>
                  <a:pt x="20375" y="5400"/>
                </a:cubicBezTo>
                <a:cubicBezTo>
                  <a:pt x="20375" y="5535"/>
                  <a:pt x="20649" y="5805"/>
                  <a:pt x="20785" y="5805"/>
                </a:cubicBezTo>
                <a:cubicBezTo>
                  <a:pt x="20785" y="6885"/>
                  <a:pt x="20785" y="6885"/>
                  <a:pt x="20785" y="6885"/>
                </a:cubicBezTo>
                <a:cubicBezTo>
                  <a:pt x="20785" y="7020"/>
                  <a:pt x="20785" y="7020"/>
                  <a:pt x="20785" y="7155"/>
                </a:cubicBezTo>
                <a:cubicBezTo>
                  <a:pt x="20649" y="7155"/>
                  <a:pt x="20375" y="7425"/>
                  <a:pt x="20375" y="7560"/>
                </a:cubicBezTo>
                <a:cubicBezTo>
                  <a:pt x="20375" y="7695"/>
                  <a:pt x="20512" y="7695"/>
                  <a:pt x="20512" y="7830"/>
                </a:cubicBezTo>
                <a:cubicBezTo>
                  <a:pt x="20512" y="7830"/>
                  <a:pt x="20512" y="7830"/>
                  <a:pt x="20512" y="7830"/>
                </a:cubicBezTo>
                <a:close/>
                <a:moveTo>
                  <a:pt x="8755" y="8235"/>
                </a:moveTo>
                <a:cubicBezTo>
                  <a:pt x="8618" y="8235"/>
                  <a:pt x="8345" y="8370"/>
                  <a:pt x="8345" y="8640"/>
                </a:cubicBezTo>
                <a:cubicBezTo>
                  <a:pt x="8345" y="8775"/>
                  <a:pt x="8482" y="8910"/>
                  <a:pt x="8755" y="8910"/>
                </a:cubicBezTo>
                <a:cubicBezTo>
                  <a:pt x="8618" y="9045"/>
                  <a:pt x="8482" y="9045"/>
                  <a:pt x="8345" y="9045"/>
                </a:cubicBezTo>
                <a:cubicBezTo>
                  <a:pt x="7251" y="9045"/>
                  <a:pt x="6158" y="7965"/>
                  <a:pt x="6158" y="6885"/>
                </a:cubicBezTo>
                <a:cubicBezTo>
                  <a:pt x="6158" y="6480"/>
                  <a:pt x="6158" y="6480"/>
                  <a:pt x="6158" y="6480"/>
                </a:cubicBezTo>
                <a:cubicBezTo>
                  <a:pt x="6158" y="4725"/>
                  <a:pt x="6158" y="4725"/>
                  <a:pt x="6158" y="4725"/>
                </a:cubicBezTo>
                <a:cubicBezTo>
                  <a:pt x="10532" y="4725"/>
                  <a:pt x="10532" y="4725"/>
                  <a:pt x="10532" y="4725"/>
                </a:cubicBezTo>
                <a:cubicBezTo>
                  <a:pt x="10532" y="6885"/>
                  <a:pt x="10532" y="6885"/>
                  <a:pt x="10532" y="6885"/>
                </a:cubicBezTo>
                <a:cubicBezTo>
                  <a:pt x="10532" y="7830"/>
                  <a:pt x="9849" y="8640"/>
                  <a:pt x="9028" y="8910"/>
                </a:cubicBezTo>
                <a:cubicBezTo>
                  <a:pt x="9028" y="8910"/>
                  <a:pt x="9165" y="8775"/>
                  <a:pt x="9165" y="8640"/>
                </a:cubicBezTo>
                <a:cubicBezTo>
                  <a:pt x="9165" y="8370"/>
                  <a:pt x="9028" y="8235"/>
                  <a:pt x="8755" y="8235"/>
                </a:cubicBezTo>
                <a:close/>
                <a:moveTo>
                  <a:pt x="3013" y="9045"/>
                </a:moveTo>
                <a:cubicBezTo>
                  <a:pt x="3013" y="9045"/>
                  <a:pt x="3013" y="8910"/>
                  <a:pt x="3013" y="8910"/>
                </a:cubicBezTo>
                <a:cubicBezTo>
                  <a:pt x="2877" y="8910"/>
                  <a:pt x="2877" y="8910"/>
                  <a:pt x="2740" y="8910"/>
                </a:cubicBezTo>
                <a:cubicBezTo>
                  <a:pt x="2740" y="8910"/>
                  <a:pt x="2740" y="8910"/>
                  <a:pt x="2740" y="8910"/>
                </a:cubicBezTo>
                <a:cubicBezTo>
                  <a:pt x="2603" y="8910"/>
                  <a:pt x="2603" y="8910"/>
                  <a:pt x="2603" y="8910"/>
                </a:cubicBezTo>
                <a:cubicBezTo>
                  <a:pt x="2466" y="8910"/>
                  <a:pt x="2466" y="8910"/>
                  <a:pt x="2466" y="8775"/>
                </a:cubicBezTo>
                <a:cubicBezTo>
                  <a:pt x="2330" y="8775"/>
                  <a:pt x="2330" y="8775"/>
                  <a:pt x="2193" y="8775"/>
                </a:cubicBezTo>
                <a:cubicBezTo>
                  <a:pt x="2193" y="8775"/>
                  <a:pt x="2193" y="8640"/>
                  <a:pt x="2193" y="8640"/>
                </a:cubicBezTo>
                <a:cubicBezTo>
                  <a:pt x="2056" y="8640"/>
                  <a:pt x="2056" y="8640"/>
                  <a:pt x="2056" y="8640"/>
                </a:cubicBezTo>
                <a:cubicBezTo>
                  <a:pt x="2056" y="8640"/>
                  <a:pt x="1920" y="8505"/>
                  <a:pt x="1920" y="8505"/>
                </a:cubicBezTo>
                <a:cubicBezTo>
                  <a:pt x="1920" y="8505"/>
                  <a:pt x="1920" y="8505"/>
                  <a:pt x="1783" y="8370"/>
                </a:cubicBezTo>
                <a:cubicBezTo>
                  <a:pt x="1783" y="8370"/>
                  <a:pt x="1783" y="8370"/>
                  <a:pt x="1783" y="8370"/>
                </a:cubicBezTo>
                <a:cubicBezTo>
                  <a:pt x="1646" y="8370"/>
                  <a:pt x="1646" y="8235"/>
                  <a:pt x="1646" y="8235"/>
                </a:cubicBezTo>
                <a:cubicBezTo>
                  <a:pt x="1646" y="8235"/>
                  <a:pt x="1646" y="8235"/>
                  <a:pt x="1646" y="8235"/>
                </a:cubicBezTo>
                <a:cubicBezTo>
                  <a:pt x="1510" y="8100"/>
                  <a:pt x="1510" y="8100"/>
                  <a:pt x="1373" y="7965"/>
                </a:cubicBezTo>
                <a:cubicBezTo>
                  <a:pt x="1373" y="7965"/>
                  <a:pt x="1373" y="7965"/>
                  <a:pt x="1373" y="7830"/>
                </a:cubicBezTo>
                <a:cubicBezTo>
                  <a:pt x="1373" y="7830"/>
                  <a:pt x="1373" y="7830"/>
                  <a:pt x="1373" y="7830"/>
                </a:cubicBezTo>
                <a:cubicBezTo>
                  <a:pt x="1236" y="7560"/>
                  <a:pt x="1099" y="7155"/>
                  <a:pt x="1099" y="6885"/>
                </a:cubicBezTo>
                <a:cubicBezTo>
                  <a:pt x="1099" y="4725"/>
                  <a:pt x="1099" y="4725"/>
                  <a:pt x="1099" y="4725"/>
                </a:cubicBezTo>
                <a:cubicBezTo>
                  <a:pt x="5474" y="4725"/>
                  <a:pt x="5474" y="4725"/>
                  <a:pt x="5474" y="4725"/>
                </a:cubicBezTo>
                <a:cubicBezTo>
                  <a:pt x="5474" y="4725"/>
                  <a:pt x="5474" y="4725"/>
                  <a:pt x="5474" y="4725"/>
                </a:cubicBezTo>
                <a:cubicBezTo>
                  <a:pt x="5474" y="6885"/>
                  <a:pt x="5474" y="6885"/>
                  <a:pt x="5474" y="6885"/>
                </a:cubicBezTo>
                <a:cubicBezTo>
                  <a:pt x="5474" y="7965"/>
                  <a:pt x="4517" y="9045"/>
                  <a:pt x="3287" y="9045"/>
                </a:cubicBezTo>
                <a:cubicBezTo>
                  <a:pt x="3150" y="9045"/>
                  <a:pt x="3150" y="9045"/>
                  <a:pt x="3013" y="9045"/>
                </a:cubicBezTo>
                <a:close/>
                <a:moveTo>
                  <a:pt x="11353" y="4725"/>
                </a:moveTo>
                <a:cubicBezTo>
                  <a:pt x="15727" y="4725"/>
                  <a:pt x="15727" y="4725"/>
                  <a:pt x="15727" y="4725"/>
                </a:cubicBezTo>
                <a:cubicBezTo>
                  <a:pt x="15727" y="6885"/>
                  <a:pt x="15727" y="6885"/>
                  <a:pt x="15727" y="6885"/>
                </a:cubicBezTo>
                <a:cubicBezTo>
                  <a:pt x="15727" y="7965"/>
                  <a:pt x="14770" y="9045"/>
                  <a:pt x="13540" y="9045"/>
                </a:cubicBezTo>
                <a:cubicBezTo>
                  <a:pt x="12310" y="9045"/>
                  <a:pt x="11353" y="7965"/>
                  <a:pt x="11353" y="6885"/>
                </a:cubicBezTo>
                <a:lnTo>
                  <a:pt x="11353" y="4725"/>
                </a:lnTo>
                <a:close/>
                <a:moveTo>
                  <a:pt x="18598" y="675"/>
                </a:moveTo>
                <a:cubicBezTo>
                  <a:pt x="18872" y="675"/>
                  <a:pt x="19145" y="945"/>
                  <a:pt x="19282" y="1215"/>
                </a:cubicBezTo>
                <a:cubicBezTo>
                  <a:pt x="20649" y="3915"/>
                  <a:pt x="20649" y="3915"/>
                  <a:pt x="20649" y="3915"/>
                </a:cubicBezTo>
                <a:cubicBezTo>
                  <a:pt x="16411" y="3915"/>
                  <a:pt x="16411" y="3915"/>
                  <a:pt x="16411" y="3915"/>
                </a:cubicBezTo>
                <a:cubicBezTo>
                  <a:pt x="16411" y="3915"/>
                  <a:pt x="16411" y="3915"/>
                  <a:pt x="16411" y="3915"/>
                </a:cubicBezTo>
                <a:cubicBezTo>
                  <a:pt x="16137" y="2295"/>
                  <a:pt x="16137" y="2295"/>
                  <a:pt x="16137" y="2295"/>
                </a:cubicBezTo>
                <a:cubicBezTo>
                  <a:pt x="15727" y="675"/>
                  <a:pt x="15727" y="675"/>
                  <a:pt x="15727" y="675"/>
                </a:cubicBezTo>
                <a:lnTo>
                  <a:pt x="18598" y="675"/>
                </a:lnTo>
                <a:close/>
                <a:moveTo>
                  <a:pt x="11353" y="675"/>
                </a:moveTo>
                <a:cubicBezTo>
                  <a:pt x="12036" y="675"/>
                  <a:pt x="12036" y="675"/>
                  <a:pt x="12036" y="675"/>
                </a:cubicBezTo>
                <a:cubicBezTo>
                  <a:pt x="11763" y="810"/>
                  <a:pt x="11626" y="945"/>
                  <a:pt x="11626" y="1080"/>
                </a:cubicBezTo>
                <a:cubicBezTo>
                  <a:pt x="11626" y="1215"/>
                  <a:pt x="11899" y="1485"/>
                  <a:pt x="12036" y="1485"/>
                </a:cubicBezTo>
                <a:cubicBezTo>
                  <a:pt x="12310" y="1485"/>
                  <a:pt x="12446" y="1215"/>
                  <a:pt x="12446" y="1080"/>
                </a:cubicBezTo>
                <a:cubicBezTo>
                  <a:pt x="12446" y="945"/>
                  <a:pt x="12310" y="810"/>
                  <a:pt x="12173" y="675"/>
                </a:cubicBezTo>
                <a:cubicBezTo>
                  <a:pt x="14223" y="675"/>
                  <a:pt x="14223" y="675"/>
                  <a:pt x="14223" y="675"/>
                </a:cubicBezTo>
                <a:cubicBezTo>
                  <a:pt x="13950" y="810"/>
                  <a:pt x="13813" y="945"/>
                  <a:pt x="13813" y="1080"/>
                </a:cubicBezTo>
                <a:cubicBezTo>
                  <a:pt x="13813" y="1215"/>
                  <a:pt x="14087" y="1485"/>
                  <a:pt x="14223" y="1485"/>
                </a:cubicBezTo>
                <a:cubicBezTo>
                  <a:pt x="14497" y="1485"/>
                  <a:pt x="14634" y="1215"/>
                  <a:pt x="14634" y="1080"/>
                </a:cubicBezTo>
                <a:cubicBezTo>
                  <a:pt x="14634" y="945"/>
                  <a:pt x="14497" y="810"/>
                  <a:pt x="14360" y="675"/>
                </a:cubicBezTo>
                <a:cubicBezTo>
                  <a:pt x="15044" y="675"/>
                  <a:pt x="15044" y="675"/>
                  <a:pt x="15044" y="675"/>
                </a:cubicBezTo>
                <a:cubicBezTo>
                  <a:pt x="15180" y="1755"/>
                  <a:pt x="15180" y="1755"/>
                  <a:pt x="15180" y="1755"/>
                </a:cubicBezTo>
                <a:cubicBezTo>
                  <a:pt x="15044" y="1890"/>
                  <a:pt x="14907" y="2025"/>
                  <a:pt x="14907" y="2160"/>
                </a:cubicBezTo>
                <a:cubicBezTo>
                  <a:pt x="14907" y="2295"/>
                  <a:pt x="15180" y="2565"/>
                  <a:pt x="15317" y="2565"/>
                </a:cubicBezTo>
                <a:cubicBezTo>
                  <a:pt x="15317" y="2565"/>
                  <a:pt x="15317" y="2565"/>
                  <a:pt x="15317" y="2565"/>
                </a:cubicBezTo>
                <a:cubicBezTo>
                  <a:pt x="15591" y="3915"/>
                  <a:pt x="15591" y="3915"/>
                  <a:pt x="15591" y="3915"/>
                </a:cubicBezTo>
                <a:cubicBezTo>
                  <a:pt x="11353" y="3915"/>
                  <a:pt x="11353" y="3915"/>
                  <a:pt x="11353" y="3915"/>
                </a:cubicBezTo>
                <a:lnTo>
                  <a:pt x="11353" y="675"/>
                </a:lnTo>
                <a:close/>
                <a:moveTo>
                  <a:pt x="6841" y="675"/>
                </a:moveTo>
                <a:cubicBezTo>
                  <a:pt x="10532" y="675"/>
                  <a:pt x="10532" y="675"/>
                  <a:pt x="10532" y="675"/>
                </a:cubicBezTo>
                <a:cubicBezTo>
                  <a:pt x="10532" y="3915"/>
                  <a:pt x="10532" y="3915"/>
                  <a:pt x="10532" y="3915"/>
                </a:cubicBezTo>
                <a:cubicBezTo>
                  <a:pt x="6294" y="3915"/>
                  <a:pt x="6294" y="3915"/>
                  <a:pt x="6294" y="3915"/>
                </a:cubicBezTo>
                <a:cubicBezTo>
                  <a:pt x="6568" y="2295"/>
                  <a:pt x="6568" y="2295"/>
                  <a:pt x="6568" y="2295"/>
                </a:cubicBezTo>
                <a:lnTo>
                  <a:pt x="6841" y="675"/>
                </a:lnTo>
                <a:close/>
                <a:moveTo>
                  <a:pt x="2056" y="2430"/>
                </a:moveTo>
                <a:cubicBezTo>
                  <a:pt x="2056" y="2430"/>
                  <a:pt x="2193" y="2565"/>
                  <a:pt x="2193" y="2565"/>
                </a:cubicBezTo>
                <a:cubicBezTo>
                  <a:pt x="2466" y="2565"/>
                  <a:pt x="2603" y="2295"/>
                  <a:pt x="2603" y="2160"/>
                </a:cubicBezTo>
                <a:cubicBezTo>
                  <a:pt x="2603" y="2025"/>
                  <a:pt x="2466" y="1890"/>
                  <a:pt x="2330" y="1755"/>
                </a:cubicBezTo>
                <a:cubicBezTo>
                  <a:pt x="2603" y="1215"/>
                  <a:pt x="2603" y="1215"/>
                  <a:pt x="2603" y="1215"/>
                </a:cubicBezTo>
                <a:cubicBezTo>
                  <a:pt x="2740" y="945"/>
                  <a:pt x="2877" y="810"/>
                  <a:pt x="3150" y="675"/>
                </a:cubicBezTo>
                <a:cubicBezTo>
                  <a:pt x="3013" y="810"/>
                  <a:pt x="2877" y="945"/>
                  <a:pt x="2877" y="1080"/>
                </a:cubicBezTo>
                <a:cubicBezTo>
                  <a:pt x="2877" y="1215"/>
                  <a:pt x="3150" y="1485"/>
                  <a:pt x="3287" y="1485"/>
                </a:cubicBezTo>
                <a:cubicBezTo>
                  <a:pt x="3560" y="1485"/>
                  <a:pt x="3697" y="1215"/>
                  <a:pt x="3697" y="1080"/>
                </a:cubicBezTo>
                <a:cubicBezTo>
                  <a:pt x="3697" y="945"/>
                  <a:pt x="3560" y="810"/>
                  <a:pt x="3423" y="675"/>
                </a:cubicBezTo>
                <a:cubicBezTo>
                  <a:pt x="5474" y="675"/>
                  <a:pt x="5474" y="675"/>
                  <a:pt x="5474" y="675"/>
                </a:cubicBezTo>
                <a:cubicBezTo>
                  <a:pt x="5201" y="810"/>
                  <a:pt x="5064" y="945"/>
                  <a:pt x="5064" y="1080"/>
                </a:cubicBezTo>
                <a:cubicBezTo>
                  <a:pt x="5064" y="1215"/>
                  <a:pt x="5337" y="1485"/>
                  <a:pt x="5474" y="1485"/>
                </a:cubicBezTo>
                <a:cubicBezTo>
                  <a:pt x="5747" y="1485"/>
                  <a:pt x="5884" y="1215"/>
                  <a:pt x="5884" y="1080"/>
                </a:cubicBezTo>
                <a:cubicBezTo>
                  <a:pt x="5884" y="945"/>
                  <a:pt x="5747" y="810"/>
                  <a:pt x="5611" y="675"/>
                </a:cubicBezTo>
                <a:cubicBezTo>
                  <a:pt x="6158" y="675"/>
                  <a:pt x="6158" y="675"/>
                  <a:pt x="6158" y="675"/>
                </a:cubicBezTo>
                <a:cubicBezTo>
                  <a:pt x="5884" y="2295"/>
                  <a:pt x="5884" y="2295"/>
                  <a:pt x="5884" y="2295"/>
                </a:cubicBezTo>
                <a:cubicBezTo>
                  <a:pt x="5747" y="2970"/>
                  <a:pt x="5747" y="2970"/>
                  <a:pt x="5747" y="2970"/>
                </a:cubicBezTo>
                <a:cubicBezTo>
                  <a:pt x="5611" y="2970"/>
                  <a:pt x="5611" y="2835"/>
                  <a:pt x="5474" y="2835"/>
                </a:cubicBezTo>
                <a:cubicBezTo>
                  <a:pt x="5337" y="2835"/>
                  <a:pt x="5064" y="2970"/>
                  <a:pt x="5064" y="3240"/>
                </a:cubicBezTo>
                <a:cubicBezTo>
                  <a:pt x="5064" y="3375"/>
                  <a:pt x="5337" y="3645"/>
                  <a:pt x="5474" y="3645"/>
                </a:cubicBezTo>
                <a:cubicBezTo>
                  <a:pt x="5474" y="3645"/>
                  <a:pt x="5611" y="3510"/>
                  <a:pt x="5611" y="3510"/>
                </a:cubicBezTo>
                <a:cubicBezTo>
                  <a:pt x="5611" y="3915"/>
                  <a:pt x="5611" y="3915"/>
                  <a:pt x="5611" y="3915"/>
                </a:cubicBezTo>
                <a:cubicBezTo>
                  <a:pt x="5474" y="3915"/>
                  <a:pt x="5474" y="3915"/>
                  <a:pt x="5474" y="3915"/>
                </a:cubicBezTo>
                <a:cubicBezTo>
                  <a:pt x="1236" y="3915"/>
                  <a:pt x="1236" y="3915"/>
                  <a:pt x="1236" y="3915"/>
                </a:cubicBezTo>
                <a:lnTo>
                  <a:pt x="2056" y="2430"/>
                </a:lnTo>
                <a:close/>
                <a:moveTo>
                  <a:pt x="1236" y="16065"/>
                </a:moveTo>
                <a:cubicBezTo>
                  <a:pt x="1099" y="15930"/>
                  <a:pt x="1099" y="15660"/>
                  <a:pt x="1099" y="15390"/>
                </a:cubicBezTo>
                <a:cubicBezTo>
                  <a:pt x="1099" y="15390"/>
                  <a:pt x="1099" y="15390"/>
                  <a:pt x="1099" y="15390"/>
                </a:cubicBezTo>
                <a:cubicBezTo>
                  <a:pt x="1236" y="14985"/>
                  <a:pt x="1099" y="14580"/>
                  <a:pt x="963" y="14310"/>
                </a:cubicBezTo>
                <a:cubicBezTo>
                  <a:pt x="826" y="14310"/>
                  <a:pt x="826" y="14310"/>
                  <a:pt x="826" y="14175"/>
                </a:cubicBezTo>
                <a:cubicBezTo>
                  <a:pt x="689" y="13905"/>
                  <a:pt x="689" y="13365"/>
                  <a:pt x="963" y="12960"/>
                </a:cubicBezTo>
                <a:cubicBezTo>
                  <a:pt x="1236" y="12690"/>
                  <a:pt x="1236" y="12285"/>
                  <a:pt x="1099" y="12015"/>
                </a:cubicBezTo>
                <a:cubicBezTo>
                  <a:pt x="1099" y="11880"/>
                  <a:pt x="1099" y="11745"/>
                  <a:pt x="1099" y="11610"/>
                </a:cubicBezTo>
                <a:cubicBezTo>
                  <a:pt x="1099" y="11475"/>
                  <a:pt x="1236" y="11475"/>
                  <a:pt x="1373" y="11340"/>
                </a:cubicBezTo>
                <a:cubicBezTo>
                  <a:pt x="1373" y="11340"/>
                  <a:pt x="1373" y="11340"/>
                  <a:pt x="1373" y="11340"/>
                </a:cubicBezTo>
                <a:cubicBezTo>
                  <a:pt x="1373" y="11340"/>
                  <a:pt x="1373" y="11205"/>
                  <a:pt x="1373" y="11205"/>
                </a:cubicBezTo>
                <a:cubicBezTo>
                  <a:pt x="1783" y="10935"/>
                  <a:pt x="1783" y="10935"/>
                  <a:pt x="1783" y="10935"/>
                </a:cubicBezTo>
                <a:cubicBezTo>
                  <a:pt x="1783" y="10935"/>
                  <a:pt x="1783" y="10935"/>
                  <a:pt x="1920" y="10935"/>
                </a:cubicBezTo>
                <a:cubicBezTo>
                  <a:pt x="1920" y="10935"/>
                  <a:pt x="1920" y="10935"/>
                  <a:pt x="1920" y="10935"/>
                </a:cubicBezTo>
                <a:cubicBezTo>
                  <a:pt x="1920" y="10935"/>
                  <a:pt x="2056" y="10935"/>
                  <a:pt x="2056" y="10935"/>
                </a:cubicBezTo>
                <a:cubicBezTo>
                  <a:pt x="2056" y="10935"/>
                  <a:pt x="2193" y="10935"/>
                  <a:pt x="2193" y="10935"/>
                </a:cubicBezTo>
                <a:cubicBezTo>
                  <a:pt x="2330" y="10935"/>
                  <a:pt x="2466" y="10935"/>
                  <a:pt x="2603" y="11070"/>
                </a:cubicBezTo>
                <a:cubicBezTo>
                  <a:pt x="2603" y="11070"/>
                  <a:pt x="2603" y="11070"/>
                  <a:pt x="2603" y="11070"/>
                </a:cubicBezTo>
                <a:cubicBezTo>
                  <a:pt x="2603" y="11070"/>
                  <a:pt x="2740" y="11205"/>
                  <a:pt x="2740" y="11205"/>
                </a:cubicBezTo>
                <a:cubicBezTo>
                  <a:pt x="2740" y="11205"/>
                  <a:pt x="2740" y="11205"/>
                  <a:pt x="2740" y="11205"/>
                </a:cubicBezTo>
                <a:cubicBezTo>
                  <a:pt x="2877" y="11340"/>
                  <a:pt x="2877" y="11475"/>
                  <a:pt x="2877" y="11610"/>
                </a:cubicBezTo>
                <a:cubicBezTo>
                  <a:pt x="2740" y="12015"/>
                  <a:pt x="2877" y="12285"/>
                  <a:pt x="3013" y="12555"/>
                </a:cubicBezTo>
                <a:cubicBezTo>
                  <a:pt x="3150" y="12555"/>
                  <a:pt x="3150" y="12690"/>
                  <a:pt x="3150" y="12690"/>
                </a:cubicBezTo>
                <a:cubicBezTo>
                  <a:pt x="3150" y="12825"/>
                  <a:pt x="3150" y="12825"/>
                  <a:pt x="3150" y="12960"/>
                </a:cubicBezTo>
                <a:cubicBezTo>
                  <a:pt x="3150" y="13095"/>
                  <a:pt x="3150" y="13230"/>
                  <a:pt x="3013" y="13365"/>
                </a:cubicBezTo>
                <a:cubicBezTo>
                  <a:pt x="3013" y="13500"/>
                  <a:pt x="3013" y="13500"/>
                  <a:pt x="3013" y="13500"/>
                </a:cubicBezTo>
                <a:cubicBezTo>
                  <a:pt x="3013" y="13635"/>
                  <a:pt x="2877" y="13770"/>
                  <a:pt x="2740" y="13905"/>
                </a:cubicBezTo>
                <a:cubicBezTo>
                  <a:pt x="2603" y="14175"/>
                  <a:pt x="2603" y="14445"/>
                  <a:pt x="2603" y="14715"/>
                </a:cubicBezTo>
                <a:cubicBezTo>
                  <a:pt x="2603" y="14850"/>
                  <a:pt x="2603" y="14985"/>
                  <a:pt x="2740" y="15120"/>
                </a:cubicBezTo>
                <a:cubicBezTo>
                  <a:pt x="2740" y="15120"/>
                  <a:pt x="2740" y="15255"/>
                  <a:pt x="2740" y="15390"/>
                </a:cubicBezTo>
                <a:cubicBezTo>
                  <a:pt x="2740" y="15525"/>
                  <a:pt x="2740" y="15660"/>
                  <a:pt x="2740" y="15660"/>
                </a:cubicBezTo>
                <a:cubicBezTo>
                  <a:pt x="2740" y="15795"/>
                  <a:pt x="2740" y="15795"/>
                  <a:pt x="2740" y="15930"/>
                </a:cubicBezTo>
                <a:cubicBezTo>
                  <a:pt x="2603" y="15930"/>
                  <a:pt x="2603" y="16065"/>
                  <a:pt x="2466" y="16200"/>
                </a:cubicBezTo>
                <a:cubicBezTo>
                  <a:pt x="2466" y="16200"/>
                  <a:pt x="2466" y="16200"/>
                  <a:pt x="2466" y="16200"/>
                </a:cubicBezTo>
                <a:cubicBezTo>
                  <a:pt x="2466" y="16200"/>
                  <a:pt x="2330" y="16335"/>
                  <a:pt x="2330" y="16335"/>
                </a:cubicBezTo>
                <a:cubicBezTo>
                  <a:pt x="2193" y="16470"/>
                  <a:pt x="2056" y="16470"/>
                  <a:pt x="1920" y="16605"/>
                </a:cubicBezTo>
                <a:cubicBezTo>
                  <a:pt x="1920" y="16605"/>
                  <a:pt x="1920" y="16605"/>
                  <a:pt x="1920" y="16605"/>
                </a:cubicBezTo>
                <a:cubicBezTo>
                  <a:pt x="1920" y="16605"/>
                  <a:pt x="1783" y="16605"/>
                  <a:pt x="1783" y="16605"/>
                </a:cubicBezTo>
                <a:cubicBezTo>
                  <a:pt x="1646" y="16740"/>
                  <a:pt x="1510" y="16740"/>
                  <a:pt x="1373" y="16605"/>
                </a:cubicBezTo>
                <a:cubicBezTo>
                  <a:pt x="1236" y="16605"/>
                  <a:pt x="1236" y="16335"/>
                  <a:pt x="1236" y="16065"/>
                </a:cubicBezTo>
                <a:close/>
                <a:moveTo>
                  <a:pt x="2603" y="20925"/>
                </a:moveTo>
                <a:cubicBezTo>
                  <a:pt x="1099" y="20925"/>
                  <a:pt x="1099" y="20925"/>
                  <a:pt x="1099" y="20925"/>
                </a:cubicBezTo>
                <a:cubicBezTo>
                  <a:pt x="826" y="19440"/>
                  <a:pt x="826" y="19440"/>
                  <a:pt x="826" y="19440"/>
                </a:cubicBezTo>
                <a:cubicBezTo>
                  <a:pt x="1510" y="19440"/>
                  <a:pt x="1510" y="19440"/>
                  <a:pt x="1510" y="19440"/>
                </a:cubicBezTo>
                <a:cubicBezTo>
                  <a:pt x="2877" y="19440"/>
                  <a:pt x="2877" y="19440"/>
                  <a:pt x="2877" y="19440"/>
                </a:cubicBezTo>
                <a:lnTo>
                  <a:pt x="2603" y="20925"/>
                </a:lnTo>
                <a:close/>
                <a:moveTo>
                  <a:pt x="2193" y="18765"/>
                </a:moveTo>
                <a:cubicBezTo>
                  <a:pt x="2193" y="17280"/>
                  <a:pt x="2193" y="17280"/>
                  <a:pt x="2193" y="17280"/>
                </a:cubicBezTo>
                <a:cubicBezTo>
                  <a:pt x="2193" y="17280"/>
                  <a:pt x="2193" y="17280"/>
                  <a:pt x="2330" y="17280"/>
                </a:cubicBezTo>
                <a:cubicBezTo>
                  <a:pt x="2466" y="17145"/>
                  <a:pt x="2603" y="17010"/>
                  <a:pt x="2877" y="16875"/>
                </a:cubicBezTo>
                <a:cubicBezTo>
                  <a:pt x="2877" y="16875"/>
                  <a:pt x="2877" y="16875"/>
                  <a:pt x="2877" y="16875"/>
                </a:cubicBezTo>
                <a:cubicBezTo>
                  <a:pt x="2877" y="16875"/>
                  <a:pt x="2877" y="16875"/>
                  <a:pt x="2877" y="16875"/>
                </a:cubicBezTo>
                <a:cubicBezTo>
                  <a:pt x="2877" y="16740"/>
                  <a:pt x="3013" y="16740"/>
                  <a:pt x="3013" y="16605"/>
                </a:cubicBezTo>
                <a:cubicBezTo>
                  <a:pt x="3013" y="16605"/>
                  <a:pt x="3013" y="16605"/>
                  <a:pt x="3013" y="16605"/>
                </a:cubicBezTo>
                <a:cubicBezTo>
                  <a:pt x="3150" y="16605"/>
                  <a:pt x="3150" y="16470"/>
                  <a:pt x="3150" y="16470"/>
                </a:cubicBezTo>
                <a:cubicBezTo>
                  <a:pt x="3150" y="16470"/>
                  <a:pt x="3150" y="16470"/>
                  <a:pt x="3287" y="16335"/>
                </a:cubicBezTo>
                <a:cubicBezTo>
                  <a:pt x="3287" y="16335"/>
                  <a:pt x="3287" y="16335"/>
                  <a:pt x="3287" y="16200"/>
                </a:cubicBezTo>
                <a:cubicBezTo>
                  <a:pt x="3287" y="16200"/>
                  <a:pt x="3287" y="16200"/>
                  <a:pt x="3287" y="16200"/>
                </a:cubicBezTo>
                <a:cubicBezTo>
                  <a:pt x="3423" y="16065"/>
                  <a:pt x="3423" y="16065"/>
                  <a:pt x="3423" y="15930"/>
                </a:cubicBezTo>
                <a:cubicBezTo>
                  <a:pt x="3423" y="15795"/>
                  <a:pt x="3423" y="15795"/>
                  <a:pt x="3560" y="15660"/>
                </a:cubicBezTo>
                <a:cubicBezTo>
                  <a:pt x="3560" y="15525"/>
                  <a:pt x="3560" y="15390"/>
                  <a:pt x="3560" y="15390"/>
                </a:cubicBezTo>
                <a:cubicBezTo>
                  <a:pt x="3560" y="15120"/>
                  <a:pt x="3423" y="14985"/>
                  <a:pt x="3423" y="14850"/>
                </a:cubicBezTo>
                <a:cubicBezTo>
                  <a:pt x="3287" y="14580"/>
                  <a:pt x="3287" y="14445"/>
                  <a:pt x="3423" y="14310"/>
                </a:cubicBezTo>
                <a:cubicBezTo>
                  <a:pt x="3423" y="14310"/>
                  <a:pt x="3423" y="14175"/>
                  <a:pt x="3423" y="14175"/>
                </a:cubicBezTo>
                <a:cubicBezTo>
                  <a:pt x="3560" y="14040"/>
                  <a:pt x="3697" y="13905"/>
                  <a:pt x="3697" y="13635"/>
                </a:cubicBezTo>
                <a:cubicBezTo>
                  <a:pt x="3834" y="13230"/>
                  <a:pt x="3970" y="12960"/>
                  <a:pt x="3834" y="12555"/>
                </a:cubicBezTo>
                <a:cubicBezTo>
                  <a:pt x="3834" y="12420"/>
                  <a:pt x="3697" y="12285"/>
                  <a:pt x="3560" y="12150"/>
                </a:cubicBezTo>
                <a:cubicBezTo>
                  <a:pt x="3560" y="12015"/>
                  <a:pt x="3560" y="11880"/>
                  <a:pt x="3560" y="11745"/>
                </a:cubicBezTo>
                <a:cubicBezTo>
                  <a:pt x="3560" y="11745"/>
                  <a:pt x="3560" y="11610"/>
                  <a:pt x="3560" y="11475"/>
                </a:cubicBezTo>
                <a:cubicBezTo>
                  <a:pt x="3560" y="11475"/>
                  <a:pt x="3560" y="11475"/>
                  <a:pt x="3560" y="11475"/>
                </a:cubicBezTo>
                <a:cubicBezTo>
                  <a:pt x="3560" y="11340"/>
                  <a:pt x="3560" y="11205"/>
                  <a:pt x="3560" y="11205"/>
                </a:cubicBezTo>
                <a:cubicBezTo>
                  <a:pt x="3560" y="11205"/>
                  <a:pt x="3560" y="11205"/>
                  <a:pt x="3560" y="11205"/>
                </a:cubicBezTo>
                <a:cubicBezTo>
                  <a:pt x="11626" y="11205"/>
                  <a:pt x="11626" y="11205"/>
                  <a:pt x="11626" y="11205"/>
                </a:cubicBezTo>
                <a:cubicBezTo>
                  <a:pt x="11626" y="18765"/>
                  <a:pt x="11626" y="18765"/>
                  <a:pt x="11626" y="18765"/>
                </a:cubicBezTo>
                <a:cubicBezTo>
                  <a:pt x="3697" y="18765"/>
                  <a:pt x="3697" y="18765"/>
                  <a:pt x="3697" y="18765"/>
                </a:cubicBezTo>
                <a:cubicBezTo>
                  <a:pt x="3287" y="18765"/>
                  <a:pt x="3287" y="18765"/>
                  <a:pt x="3287" y="18765"/>
                </a:cubicBezTo>
                <a:cubicBezTo>
                  <a:pt x="2193" y="18765"/>
                  <a:pt x="2193" y="18765"/>
                  <a:pt x="2193" y="18765"/>
                </a:cubicBezTo>
                <a:close/>
                <a:moveTo>
                  <a:pt x="13813" y="20925"/>
                </a:moveTo>
                <a:cubicBezTo>
                  <a:pt x="13813" y="11205"/>
                  <a:pt x="13813" y="11205"/>
                  <a:pt x="13813" y="11205"/>
                </a:cubicBezTo>
                <a:cubicBezTo>
                  <a:pt x="19008" y="11205"/>
                  <a:pt x="19008" y="11205"/>
                  <a:pt x="19008" y="11205"/>
                </a:cubicBezTo>
                <a:cubicBezTo>
                  <a:pt x="19008" y="20925"/>
                  <a:pt x="19008" y="20925"/>
                  <a:pt x="19008" y="20925"/>
                </a:cubicBezTo>
                <a:lnTo>
                  <a:pt x="13813" y="20925"/>
                </a:lnTo>
                <a:close/>
                <a:moveTo>
                  <a:pt x="20375" y="20925"/>
                </a:moveTo>
                <a:cubicBezTo>
                  <a:pt x="19692" y="20925"/>
                  <a:pt x="19692" y="20925"/>
                  <a:pt x="19692" y="20925"/>
                </a:cubicBezTo>
                <a:cubicBezTo>
                  <a:pt x="19692" y="10395"/>
                  <a:pt x="19692" y="10395"/>
                  <a:pt x="19692" y="10395"/>
                </a:cubicBezTo>
                <a:cubicBezTo>
                  <a:pt x="13130" y="10395"/>
                  <a:pt x="13130" y="10395"/>
                  <a:pt x="13130" y="10395"/>
                </a:cubicBezTo>
                <a:cubicBezTo>
                  <a:pt x="13130" y="20925"/>
                  <a:pt x="13130" y="20925"/>
                  <a:pt x="13130" y="20925"/>
                </a:cubicBezTo>
                <a:cubicBezTo>
                  <a:pt x="3423" y="20925"/>
                  <a:pt x="3423" y="20925"/>
                  <a:pt x="3423" y="20925"/>
                </a:cubicBezTo>
                <a:cubicBezTo>
                  <a:pt x="3560" y="19440"/>
                  <a:pt x="3560" y="19440"/>
                  <a:pt x="3560" y="19440"/>
                </a:cubicBezTo>
                <a:cubicBezTo>
                  <a:pt x="12446" y="19440"/>
                  <a:pt x="12446" y="19440"/>
                  <a:pt x="12446" y="19440"/>
                </a:cubicBezTo>
                <a:cubicBezTo>
                  <a:pt x="12446" y="10395"/>
                  <a:pt x="12446" y="10395"/>
                  <a:pt x="12446" y="10395"/>
                </a:cubicBezTo>
                <a:cubicBezTo>
                  <a:pt x="3013" y="10395"/>
                  <a:pt x="3013" y="10395"/>
                  <a:pt x="3013" y="10395"/>
                </a:cubicBezTo>
                <a:cubicBezTo>
                  <a:pt x="2740" y="10260"/>
                  <a:pt x="2603" y="10260"/>
                  <a:pt x="2330" y="10125"/>
                </a:cubicBezTo>
                <a:cubicBezTo>
                  <a:pt x="2193" y="10125"/>
                  <a:pt x="2056" y="10125"/>
                  <a:pt x="2056" y="10125"/>
                </a:cubicBezTo>
                <a:cubicBezTo>
                  <a:pt x="1920" y="10125"/>
                  <a:pt x="1920" y="10125"/>
                  <a:pt x="1920" y="10125"/>
                </a:cubicBezTo>
                <a:cubicBezTo>
                  <a:pt x="1920" y="10125"/>
                  <a:pt x="1783" y="10125"/>
                  <a:pt x="1783" y="10260"/>
                </a:cubicBezTo>
                <a:cubicBezTo>
                  <a:pt x="1783" y="10260"/>
                  <a:pt x="1646" y="10260"/>
                  <a:pt x="1646" y="10260"/>
                </a:cubicBezTo>
                <a:cubicBezTo>
                  <a:pt x="1646" y="10260"/>
                  <a:pt x="1510" y="10260"/>
                  <a:pt x="1510" y="10260"/>
                </a:cubicBezTo>
                <a:cubicBezTo>
                  <a:pt x="1510" y="9045"/>
                  <a:pt x="1510" y="9045"/>
                  <a:pt x="1510" y="9045"/>
                </a:cubicBezTo>
                <a:cubicBezTo>
                  <a:pt x="1646" y="9315"/>
                  <a:pt x="1920" y="9450"/>
                  <a:pt x="2193" y="9450"/>
                </a:cubicBezTo>
                <a:cubicBezTo>
                  <a:pt x="2193" y="9450"/>
                  <a:pt x="2193" y="9450"/>
                  <a:pt x="2193" y="9450"/>
                </a:cubicBezTo>
                <a:cubicBezTo>
                  <a:pt x="2193" y="9585"/>
                  <a:pt x="2330" y="9585"/>
                  <a:pt x="2466" y="9585"/>
                </a:cubicBezTo>
                <a:cubicBezTo>
                  <a:pt x="2466" y="9585"/>
                  <a:pt x="2466" y="9585"/>
                  <a:pt x="2466" y="9585"/>
                </a:cubicBezTo>
                <a:cubicBezTo>
                  <a:pt x="2466" y="9585"/>
                  <a:pt x="2603" y="9585"/>
                  <a:pt x="2740" y="9585"/>
                </a:cubicBezTo>
                <a:cubicBezTo>
                  <a:pt x="2740" y="9720"/>
                  <a:pt x="2740" y="9720"/>
                  <a:pt x="2740" y="9720"/>
                </a:cubicBezTo>
                <a:cubicBezTo>
                  <a:pt x="2877" y="9720"/>
                  <a:pt x="2877" y="9720"/>
                  <a:pt x="3013" y="9720"/>
                </a:cubicBezTo>
                <a:cubicBezTo>
                  <a:pt x="3013" y="9720"/>
                  <a:pt x="3013" y="9720"/>
                  <a:pt x="3013" y="9720"/>
                </a:cubicBezTo>
                <a:cubicBezTo>
                  <a:pt x="3150" y="9720"/>
                  <a:pt x="3150" y="9720"/>
                  <a:pt x="3287" y="9720"/>
                </a:cubicBezTo>
                <a:cubicBezTo>
                  <a:pt x="3423" y="9720"/>
                  <a:pt x="3560" y="9720"/>
                  <a:pt x="3697" y="9720"/>
                </a:cubicBezTo>
                <a:cubicBezTo>
                  <a:pt x="3697" y="9720"/>
                  <a:pt x="3697" y="9720"/>
                  <a:pt x="3834" y="9720"/>
                </a:cubicBezTo>
                <a:cubicBezTo>
                  <a:pt x="3834" y="9720"/>
                  <a:pt x="3970" y="9585"/>
                  <a:pt x="3970" y="9585"/>
                </a:cubicBezTo>
                <a:cubicBezTo>
                  <a:pt x="4107" y="9585"/>
                  <a:pt x="4107" y="9585"/>
                  <a:pt x="4107" y="9585"/>
                </a:cubicBezTo>
                <a:cubicBezTo>
                  <a:pt x="4244" y="9585"/>
                  <a:pt x="4380" y="9585"/>
                  <a:pt x="4517" y="9450"/>
                </a:cubicBezTo>
                <a:cubicBezTo>
                  <a:pt x="4517" y="9450"/>
                  <a:pt x="4517" y="9450"/>
                  <a:pt x="4517" y="9450"/>
                </a:cubicBezTo>
                <a:cubicBezTo>
                  <a:pt x="4654" y="9450"/>
                  <a:pt x="4654" y="9315"/>
                  <a:pt x="4791" y="9315"/>
                </a:cubicBezTo>
                <a:cubicBezTo>
                  <a:pt x="4791" y="9315"/>
                  <a:pt x="4791" y="9315"/>
                  <a:pt x="4791" y="9315"/>
                </a:cubicBezTo>
                <a:cubicBezTo>
                  <a:pt x="4927" y="9180"/>
                  <a:pt x="5064" y="9180"/>
                  <a:pt x="5064" y="9180"/>
                </a:cubicBezTo>
                <a:cubicBezTo>
                  <a:pt x="5064" y="9045"/>
                  <a:pt x="5064" y="9045"/>
                  <a:pt x="5201" y="9045"/>
                </a:cubicBezTo>
                <a:cubicBezTo>
                  <a:pt x="5201" y="9045"/>
                  <a:pt x="5337" y="8910"/>
                  <a:pt x="5337" y="8910"/>
                </a:cubicBezTo>
                <a:cubicBezTo>
                  <a:pt x="5337" y="8775"/>
                  <a:pt x="5474" y="8775"/>
                  <a:pt x="5474" y="8775"/>
                </a:cubicBezTo>
                <a:cubicBezTo>
                  <a:pt x="5474" y="8775"/>
                  <a:pt x="5611" y="8640"/>
                  <a:pt x="5611" y="8640"/>
                </a:cubicBezTo>
                <a:cubicBezTo>
                  <a:pt x="5611" y="8505"/>
                  <a:pt x="5611" y="8505"/>
                  <a:pt x="5611" y="8505"/>
                </a:cubicBezTo>
                <a:cubicBezTo>
                  <a:pt x="5747" y="8370"/>
                  <a:pt x="5747" y="8370"/>
                  <a:pt x="5884" y="8235"/>
                </a:cubicBezTo>
                <a:cubicBezTo>
                  <a:pt x="5884" y="8235"/>
                  <a:pt x="5884" y="8235"/>
                  <a:pt x="5884" y="8235"/>
                </a:cubicBezTo>
                <a:cubicBezTo>
                  <a:pt x="5884" y="8235"/>
                  <a:pt x="5884" y="8235"/>
                  <a:pt x="5884" y="8235"/>
                </a:cubicBezTo>
                <a:cubicBezTo>
                  <a:pt x="5884" y="8370"/>
                  <a:pt x="6021" y="8370"/>
                  <a:pt x="6021" y="8505"/>
                </a:cubicBezTo>
                <a:cubicBezTo>
                  <a:pt x="6021" y="8505"/>
                  <a:pt x="6021" y="8505"/>
                  <a:pt x="6158" y="8640"/>
                </a:cubicBezTo>
                <a:cubicBezTo>
                  <a:pt x="6158" y="8640"/>
                  <a:pt x="6158" y="8775"/>
                  <a:pt x="6294" y="8775"/>
                </a:cubicBezTo>
                <a:cubicBezTo>
                  <a:pt x="6294" y="8775"/>
                  <a:pt x="6294" y="8775"/>
                  <a:pt x="6294" y="8910"/>
                </a:cubicBezTo>
                <a:cubicBezTo>
                  <a:pt x="6431" y="8910"/>
                  <a:pt x="6431" y="9045"/>
                  <a:pt x="6568" y="9045"/>
                </a:cubicBezTo>
                <a:cubicBezTo>
                  <a:pt x="6568" y="9045"/>
                  <a:pt x="6568" y="9045"/>
                  <a:pt x="6704" y="9180"/>
                </a:cubicBezTo>
                <a:cubicBezTo>
                  <a:pt x="6704" y="9180"/>
                  <a:pt x="6841" y="9180"/>
                  <a:pt x="6841" y="9315"/>
                </a:cubicBezTo>
                <a:cubicBezTo>
                  <a:pt x="6841" y="9315"/>
                  <a:pt x="6978" y="9315"/>
                  <a:pt x="6978" y="9315"/>
                </a:cubicBezTo>
                <a:cubicBezTo>
                  <a:pt x="6978" y="9315"/>
                  <a:pt x="7115" y="9450"/>
                  <a:pt x="7251" y="9450"/>
                </a:cubicBezTo>
                <a:cubicBezTo>
                  <a:pt x="7251" y="9450"/>
                  <a:pt x="7251" y="9450"/>
                  <a:pt x="7251" y="9450"/>
                </a:cubicBezTo>
                <a:cubicBezTo>
                  <a:pt x="7388" y="9585"/>
                  <a:pt x="7525" y="9585"/>
                  <a:pt x="7525" y="9585"/>
                </a:cubicBezTo>
                <a:cubicBezTo>
                  <a:pt x="7661" y="9585"/>
                  <a:pt x="7661" y="9585"/>
                  <a:pt x="7661" y="9585"/>
                </a:cubicBezTo>
                <a:cubicBezTo>
                  <a:pt x="7798" y="9585"/>
                  <a:pt x="7798" y="9720"/>
                  <a:pt x="7935" y="9720"/>
                </a:cubicBezTo>
                <a:cubicBezTo>
                  <a:pt x="7935" y="9720"/>
                  <a:pt x="8072" y="9720"/>
                  <a:pt x="8072" y="9720"/>
                </a:cubicBezTo>
                <a:cubicBezTo>
                  <a:pt x="8208" y="9720"/>
                  <a:pt x="8345" y="9720"/>
                  <a:pt x="8345" y="9720"/>
                </a:cubicBezTo>
                <a:cubicBezTo>
                  <a:pt x="8482" y="9720"/>
                  <a:pt x="8618" y="9720"/>
                  <a:pt x="8755" y="9720"/>
                </a:cubicBezTo>
                <a:cubicBezTo>
                  <a:pt x="8755" y="9720"/>
                  <a:pt x="8892" y="9720"/>
                  <a:pt x="8892" y="9720"/>
                </a:cubicBezTo>
                <a:cubicBezTo>
                  <a:pt x="9028" y="9720"/>
                  <a:pt x="9028" y="9585"/>
                  <a:pt x="9165" y="9585"/>
                </a:cubicBezTo>
                <a:cubicBezTo>
                  <a:pt x="9165" y="9585"/>
                  <a:pt x="9165" y="9585"/>
                  <a:pt x="9165" y="9585"/>
                </a:cubicBezTo>
                <a:cubicBezTo>
                  <a:pt x="9302" y="9585"/>
                  <a:pt x="9439" y="9585"/>
                  <a:pt x="9575" y="9450"/>
                </a:cubicBezTo>
                <a:cubicBezTo>
                  <a:pt x="9575" y="9450"/>
                  <a:pt x="9575" y="9450"/>
                  <a:pt x="9575" y="9450"/>
                </a:cubicBezTo>
                <a:cubicBezTo>
                  <a:pt x="9712" y="9450"/>
                  <a:pt x="9849" y="9315"/>
                  <a:pt x="9849" y="9315"/>
                </a:cubicBezTo>
                <a:cubicBezTo>
                  <a:pt x="9849" y="9315"/>
                  <a:pt x="9985" y="9315"/>
                  <a:pt x="9985" y="9315"/>
                </a:cubicBezTo>
                <a:cubicBezTo>
                  <a:pt x="9985" y="9180"/>
                  <a:pt x="10122" y="9180"/>
                  <a:pt x="10122" y="9180"/>
                </a:cubicBezTo>
                <a:cubicBezTo>
                  <a:pt x="10259" y="9045"/>
                  <a:pt x="10259" y="9045"/>
                  <a:pt x="10259" y="9045"/>
                </a:cubicBezTo>
                <a:cubicBezTo>
                  <a:pt x="10396" y="9045"/>
                  <a:pt x="10396" y="8910"/>
                  <a:pt x="10532" y="8910"/>
                </a:cubicBezTo>
                <a:cubicBezTo>
                  <a:pt x="10532" y="8775"/>
                  <a:pt x="10532" y="8775"/>
                  <a:pt x="10532" y="8775"/>
                </a:cubicBezTo>
                <a:cubicBezTo>
                  <a:pt x="10669" y="8775"/>
                  <a:pt x="10669" y="8640"/>
                  <a:pt x="10669" y="8640"/>
                </a:cubicBezTo>
                <a:cubicBezTo>
                  <a:pt x="10806" y="8505"/>
                  <a:pt x="10806" y="8505"/>
                  <a:pt x="10806" y="8505"/>
                </a:cubicBezTo>
                <a:cubicBezTo>
                  <a:pt x="10806" y="8370"/>
                  <a:pt x="10942" y="8370"/>
                  <a:pt x="10942" y="8235"/>
                </a:cubicBezTo>
                <a:cubicBezTo>
                  <a:pt x="10942" y="8235"/>
                  <a:pt x="10942" y="8235"/>
                  <a:pt x="10942" y="8235"/>
                </a:cubicBezTo>
                <a:cubicBezTo>
                  <a:pt x="10942" y="8235"/>
                  <a:pt x="10942" y="8235"/>
                  <a:pt x="10942" y="8235"/>
                </a:cubicBezTo>
                <a:cubicBezTo>
                  <a:pt x="11079" y="8370"/>
                  <a:pt x="11079" y="8370"/>
                  <a:pt x="11079" y="8505"/>
                </a:cubicBezTo>
                <a:cubicBezTo>
                  <a:pt x="11216" y="8505"/>
                  <a:pt x="11216" y="8505"/>
                  <a:pt x="11216" y="8640"/>
                </a:cubicBezTo>
                <a:cubicBezTo>
                  <a:pt x="11216" y="8640"/>
                  <a:pt x="11353" y="8775"/>
                  <a:pt x="11353" y="8775"/>
                </a:cubicBezTo>
                <a:cubicBezTo>
                  <a:pt x="11353" y="8775"/>
                  <a:pt x="11353" y="8775"/>
                  <a:pt x="11489" y="8910"/>
                </a:cubicBezTo>
                <a:cubicBezTo>
                  <a:pt x="11489" y="8910"/>
                  <a:pt x="11626" y="9045"/>
                  <a:pt x="11626" y="9045"/>
                </a:cubicBezTo>
                <a:cubicBezTo>
                  <a:pt x="11763" y="9045"/>
                  <a:pt x="11763" y="9045"/>
                  <a:pt x="11763" y="9180"/>
                </a:cubicBezTo>
                <a:cubicBezTo>
                  <a:pt x="11763" y="9180"/>
                  <a:pt x="11899" y="9180"/>
                  <a:pt x="12036" y="9315"/>
                </a:cubicBezTo>
                <a:cubicBezTo>
                  <a:pt x="12036" y="9315"/>
                  <a:pt x="12036" y="9315"/>
                  <a:pt x="12036" y="9315"/>
                </a:cubicBezTo>
                <a:cubicBezTo>
                  <a:pt x="12173" y="9315"/>
                  <a:pt x="12173" y="9450"/>
                  <a:pt x="12310" y="9450"/>
                </a:cubicBezTo>
                <a:cubicBezTo>
                  <a:pt x="12310" y="9450"/>
                  <a:pt x="12310" y="9450"/>
                  <a:pt x="12310" y="9450"/>
                </a:cubicBezTo>
                <a:cubicBezTo>
                  <a:pt x="12446" y="9585"/>
                  <a:pt x="12583" y="9585"/>
                  <a:pt x="12720" y="9585"/>
                </a:cubicBezTo>
                <a:cubicBezTo>
                  <a:pt x="12720" y="9585"/>
                  <a:pt x="12720" y="9585"/>
                  <a:pt x="12720" y="9585"/>
                </a:cubicBezTo>
                <a:cubicBezTo>
                  <a:pt x="12856" y="9585"/>
                  <a:pt x="12993" y="9720"/>
                  <a:pt x="12993" y="9720"/>
                </a:cubicBezTo>
                <a:cubicBezTo>
                  <a:pt x="13130" y="9720"/>
                  <a:pt x="13130" y="9720"/>
                  <a:pt x="13130" y="9720"/>
                </a:cubicBezTo>
                <a:cubicBezTo>
                  <a:pt x="13266" y="9720"/>
                  <a:pt x="13403" y="9720"/>
                  <a:pt x="13540" y="9720"/>
                </a:cubicBezTo>
                <a:cubicBezTo>
                  <a:pt x="13677" y="9720"/>
                  <a:pt x="13813" y="9720"/>
                  <a:pt x="13813" y="9720"/>
                </a:cubicBezTo>
                <a:cubicBezTo>
                  <a:pt x="13950" y="9720"/>
                  <a:pt x="13950" y="9720"/>
                  <a:pt x="13950" y="9720"/>
                </a:cubicBezTo>
                <a:cubicBezTo>
                  <a:pt x="14087" y="9720"/>
                  <a:pt x="14223" y="9585"/>
                  <a:pt x="14223" y="9585"/>
                </a:cubicBezTo>
                <a:cubicBezTo>
                  <a:pt x="14223" y="9585"/>
                  <a:pt x="14360" y="9585"/>
                  <a:pt x="14360" y="9585"/>
                </a:cubicBezTo>
                <a:cubicBezTo>
                  <a:pt x="14497" y="9585"/>
                  <a:pt x="14497" y="9585"/>
                  <a:pt x="14634" y="9450"/>
                </a:cubicBezTo>
                <a:cubicBezTo>
                  <a:pt x="14634" y="9450"/>
                  <a:pt x="14634" y="9450"/>
                  <a:pt x="14770" y="9450"/>
                </a:cubicBezTo>
                <a:cubicBezTo>
                  <a:pt x="14770" y="9450"/>
                  <a:pt x="14907" y="9315"/>
                  <a:pt x="14907" y="9315"/>
                </a:cubicBezTo>
                <a:cubicBezTo>
                  <a:pt x="15044" y="9315"/>
                  <a:pt x="15044" y="9315"/>
                  <a:pt x="15044" y="9315"/>
                </a:cubicBezTo>
                <a:cubicBezTo>
                  <a:pt x="15180" y="9180"/>
                  <a:pt x="15180" y="9180"/>
                  <a:pt x="15317" y="9180"/>
                </a:cubicBezTo>
                <a:cubicBezTo>
                  <a:pt x="15317" y="9045"/>
                  <a:pt x="15317" y="9045"/>
                  <a:pt x="15317" y="9045"/>
                </a:cubicBezTo>
                <a:cubicBezTo>
                  <a:pt x="15454" y="9045"/>
                  <a:pt x="15454" y="8910"/>
                  <a:pt x="15591" y="8910"/>
                </a:cubicBezTo>
                <a:cubicBezTo>
                  <a:pt x="15591" y="8775"/>
                  <a:pt x="15591" y="8775"/>
                  <a:pt x="15591" y="8775"/>
                </a:cubicBezTo>
                <a:cubicBezTo>
                  <a:pt x="15727" y="8775"/>
                  <a:pt x="15727" y="8640"/>
                  <a:pt x="15864" y="8640"/>
                </a:cubicBezTo>
                <a:cubicBezTo>
                  <a:pt x="15864" y="8505"/>
                  <a:pt x="15864" y="8505"/>
                  <a:pt x="15864" y="8505"/>
                </a:cubicBezTo>
                <a:cubicBezTo>
                  <a:pt x="16001" y="8370"/>
                  <a:pt x="16001" y="8370"/>
                  <a:pt x="16001" y="8235"/>
                </a:cubicBezTo>
                <a:cubicBezTo>
                  <a:pt x="16001" y="8235"/>
                  <a:pt x="16001" y="8235"/>
                  <a:pt x="16001" y="8235"/>
                </a:cubicBezTo>
                <a:cubicBezTo>
                  <a:pt x="16137" y="8235"/>
                  <a:pt x="16137" y="8235"/>
                  <a:pt x="16137" y="8235"/>
                </a:cubicBezTo>
                <a:cubicBezTo>
                  <a:pt x="16137" y="8370"/>
                  <a:pt x="16137" y="8370"/>
                  <a:pt x="16274" y="8505"/>
                </a:cubicBezTo>
                <a:cubicBezTo>
                  <a:pt x="16274" y="8505"/>
                  <a:pt x="16274" y="8505"/>
                  <a:pt x="16274" y="8640"/>
                </a:cubicBezTo>
                <a:cubicBezTo>
                  <a:pt x="16411" y="8640"/>
                  <a:pt x="16411" y="8775"/>
                  <a:pt x="16547" y="8775"/>
                </a:cubicBezTo>
                <a:cubicBezTo>
                  <a:pt x="16547" y="8775"/>
                  <a:pt x="16547" y="8775"/>
                  <a:pt x="16547" y="8910"/>
                </a:cubicBezTo>
                <a:cubicBezTo>
                  <a:pt x="16547" y="8910"/>
                  <a:pt x="16684" y="9045"/>
                  <a:pt x="16821" y="9045"/>
                </a:cubicBezTo>
                <a:cubicBezTo>
                  <a:pt x="16821" y="9045"/>
                  <a:pt x="16821" y="9045"/>
                  <a:pt x="16821" y="9180"/>
                </a:cubicBezTo>
                <a:cubicBezTo>
                  <a:pt x="16958" y="9180"/>
                  <a:pt x="16958" y="9180"/>
                  <a:pt x="17094" y="9315"/>
                </a:cubicBezTo>
                <a:cubicBezTo>
                  <a:pt x="17094" y="9315"/>
                  <a:pt x="17094" y="9315"/>
                  <a:pt x="17094" y="9315"/>
                </a:cubicBezTo>
                <a:cubicBezTo>
                  <a:pt x="17231" y="9315"/>
                  <a:pt x="17368" y="9450"/>
                  <a:pt x="17368" y="9450"/>
                </a:cubicBezTo>
                <a:cubicBezTo>
                  <a:pt x="17504" y="9450"/>
                  <a:pt x="17504" y="9450"/>
                  <a:pt x="17504" y="9450"/>
                </a:cubicBezTo>
                <a:cubicBezTo>
                  <a:pt x="17641" y="9585"/>
                  <a:pt x="17641" y="9585"/>
                  <a:pt x="17778" y="9585"/>
                </a:cubicBezTo>
                <a:cubicBezTo>
                  <a:pt x="17778" y="9585"/>
                  <a:pt x="17915" y="9585"/>
                  <a:pt x="17915" y="9585"/>
                </a:cubicBezTo>
                <a:cubicBezTo>
                  <a:pt x="17915" y="9585"/>
                  <a:pt x="18051" y="9720"/>
                  <a:pt x="18188" y="9720"/>
                </a:cubicBezTo>
                <a:cubicBezTo>
                  <a:pt x="18188" y="9720"/>
                  <a:pt x="18188" y="9720"/>
                  <a:pt x="18188" y="9720"/>
                </a:cubicBezTo>
                <a:cubicBezTo>
                  <a:pt x="18325" y="9720"/>
                  <a:pt x="18461" y="9720"/>
                  <a:pt x="18598" y="9720"/>
                </a:cubicBezTo>
                <a:cubicBezTo>
                  <a:pt x="18735" y="9720"/>
                  <a:pt x="18872" y="9720"/>
                  <a:pt x="18872" y="9720"/>
                </a:cubicBezTo>
                <a:cubicBezTo>
                  <a:pt x="18872" y="9720"/>
                  <a:pt x="19008" y="9720"/>
                  <a:pt x="19008" y="9720"/>
                </a:cubicBezTo>
                <a:cubicBezTo>
                  <a:pt x="19008" y="9720"/>
                  <a:pt x="19145" y="9720"/>
                  <a:pt x="19145" y="9720"/>
                </a:cubicBezTo>
                <a:cubicBezTo>
                  <a:pt x="19145" y="9720"/>
                  <a:pt x="19282" y="9720"/>
                  <a:pt x="19282" y="9585"/>
                </a:cubicBezTo>
                <a:cubicBezTo>
                  <a:pt x="19282" y="9585"/>
                  <a:pt x="19418" y="9585"/>
                  <a:pt x="19418" y="9585"/>
                </a:cubicBezTo>
                <a:cubicBezTo>
                  <a:pt x="19418" y="9585"/>
                  <a:pt x="19555" y="9585"/>
                  <a:pt x="19555" y="9585"/>
                </a:cubicBezTo>
                <a:cubicBezTo>
                  <a:pt x="19555" y="9585"/>
                  <a:pt x="19692" y="9585"/>
                  <a:pt x="19692" y="9450"/>
                </a:cubicBezTo>
                <a:cubicBezTo>
                  <a:pt x="19692" y="9450"/>
                  <a:pt x="19692" y="9450"/>
                  <a:pt x="19692" y="9450"/>
                </a:cubicBezTo>
                <a:cubicBezTo>
                  <a:pt x="19965" y="9450"/>
                  <a:pt x="20239" y="9315"/>
                  <a:pt x="20375" y="9045"/>
                </a:cubicBezTo>
                <a:lnTo>
                  <a:pt x="20375" y="20925"/>
                </a:lnTo>
                <a:close/>
                <a:moveTo>
                  <a:pt x="17915" y="15525"/>
                </a:moveTo>
                <a:cubicBezTo>
                  <a:pt x="17641" y="15525"/>
                  <a:pt x="17504" y="15660"/>
                  <a:pt x="17504" y="15795"/>
                </a:cubicBezTo>
                <a:cubicBezTo>
                  <a:pt x="17504" y="16875"/>
                  <a:pt x="17504" y="16875"/>
                  <a:pt x="17504" y="16875"/>
                </a:cubicBezTo>
                <a:cubicBezTo>
                  <a:pt x="17504" y="17145"/>
                  <a:pt x="17641" y="17280"/>
                  <a:pt x="17915" y="17280"/>
                </a:cubicBezTo>
                <a:cubicBezTo>
                  <a:pt x="18051" y="17280"/>
                  <a:pt x="18188" y="17145"/>
                  <a:pt x="18188" y="16875"/>
                </a:cubicBezTo>
                <a:cubicBezTo>
                  <a:pt x="18188" y="15795"/>
                  <a:pt x="18188" y="15795"/>
                  <a:pt x="18188" y="15795"/>
                </a:cubicBezTo>
                <a:cubicBezTo>
                  <a:pt x="18188" y="15660"/>
                  <a:pt x="18051" y="15525"/>
                  <a:pt x="17915" y="15525"/>
                </a:cubicBezTo>
                <a:close/>
                <a:moveTo>
                  <a:pt x="6568" y="14040"/>
                </a:moveTo>
                <a:cubicBezTo>
                  <a:pt x="6704" y="14040"/>
                  <a:pt x="6841" y="14040"/>
                  <a:pt x="6841" y="13905"/>
                </a:cubicBezTo>
                <a:cubicBezTo>
                  <a:pt x="8345" y="12555"/>
                  <a:pt x="8345" y="12555"/>
                  <a:pt x="8345" y="12555"/>
                </a:cubicBezTo>
                <a:cubicBezTo>
                  <a:pt x="8482" y="12420"/>
                  <a:pt x="8482" y="12150"/>
                  <a:pt x="8345" y="12015"/>
                </a:cubicBezTo>
                <a:cubicBezTo>
                  <a:pt x="8208" y="11880"/>
                  <a:pt x="7935" y="11880"/>
                  <a:pt x="7798" y="12015"/>
                </a:cubicBezTo>
                <a:cubicBezTo>
                  <a:pt x="6294" y="13365"/>
                  <a:pt x="6294" y="13365"/>
                  <a:pt x="6294" y="13365"/>
                </a:cubicBezTo>
                <a:cubicBezTo>
                  <a:pt x="6158" y="13500"/>
                  <a:pt x="6158" y="13770"/>
                  <a:pt x="6294" y="13905"/>
                </a:cubicBezTo>
                <a:cubicBezTo>
                  <a:pt x="6431" y="14040"/>
                  <a:pt x="6431" y="14040"/>
                  <a:pt x="6568" y="14040"/>
                </a:cubicBezTo>
                <a:close/>
                <a:moveTo>
                  <a:pt x="6568" y="15795"/>
                </a:moveTo>
                <a:cubicBezTo>
                  <a:pt x="6704" y="15795"/>
                  <a:pt x="6841" y="15795"/>
                  <a:pt x="6841" y="15795"/>
                </a:cubicBezTo>
                <a:cubicBezTo>
                  <a:pt x="7525" y="14985"/>
                  <a:pt x="7525" y="14985"/>
                  <a:pt x="7525" y="14985"/>
                </a:cubicBezTo>
                <a:cubicBezTo>
                  <a:pt x="7661" y="14850"/>
                  <a:pt x="7661" y="14580"/>
                  <a:pt x="7525" y="14445"/>
                </a:cubicBezTo>
                <a:cubicBezTo>
                  <a:pt x="7388" y="14310"/>
                  <a:pt x="7251" y="14310"/>
                  <a:pt x="7115" y="14445"/>
                </a:cubicBezTo>
                <a:cubicBezTo>
                  <a:pt x="6294" y="15255"/>
                  <a:pt x="6294" y="15255"/>
                  <a:pt x="6294" y="15255"/>
                </a:cubicBezTo>
                <a:cubicBezTo>
                  <a:pt x="6158" y="15390"/>
                  <a:pt x="6158" y="15660"/>
                  <a:pt x="6294" y="15795"/>
                </a:cubicBezTo>
                <a:cubicBezTo>
                  <a:pt x="6431" y="15795"/>
                  <a:pt x="6431" y="15795"/>
                  <a:pt x="6568" y="15795"/>
                </a:cubicBezTo>
                <a:close/>
                <a:moveTo>
                  <a:pt x="7798" y="13770"/>
                </a:moveTo>
                <a:cubicBezTo>
                  <a:pt x="7661" y="13905"/>
                  <a:pt x="7661" y="13905"/>
                  <a:pt x="7661" y="14040"/>
                </a:cubicBezTo>
                <a:cubicBezTo>
                  <a:pt x="7661" y="14175"/>
                  <a:pt x="7661" y="14175"/>
                  <a:pt x="7798" y="14310"/>
                </a:cubicBezTo>
                <a:cubicBezTo>
                  <a:pt x="7798" y="14310"/>
                  <a:pt x="7935" y="14445"/>
                  <a:pt x="8072" y="14445"/>
                </a:cubicBezTo>
                <a:cubicBezTo>
                  <a:pt x="8072" y="14445"/>
                  <a:pt x="8208" y="14310"/>
                  <a:pt x="8345" y="14310"/>
                </a:cubicBezTo>
                <a:cubicBezTo>
                  <a:pt x="8345" y="14175"/>
                  <a:pt x="8345" y="14175"/>
                  <a:pt x="8345" y="14040"/>
                </a:cubicBezTo>
                <a:cubicBezTo>
                  <a:pt x="8345" y="13905"/>
                  <a:pt x="8345" y="13905"/>
                  <a:pt x="8345" y="13770"/>
                </a:cubicBezTo>
                <a:cubicBezTo>
                  <a:pt x="8208" y="13635"/>
                  <a:pt x="7935" y="13635"/>
                  <a:pt x="7798" y="13770"/>
                </a:cubicBezTo>
                <a:close/>
                <a:moveTo>
                  <a:pt x="8482" y="13635"/>
                </a:moveTo>
                <a:cubicBezTo>
                  <a:pt x="8618" y="13635"/>
                  <a:pt x="8618" y="13635"/>
                  <a:pt x="8755" y="13635"/>
                </a:cubicBezTo>
                <a:cubicBezTo>
                  <a:pt x="8892" y="13635"/>
                  <a:pt x="9028" y="13635"/>
                  <a:pt x="9028" y="13635"/>
                </a:cubicBezTo>
                <a:cubicBezTo>
                  <a:pt x="10122" y="12555"/>
                  <a:pt x="10122" y="12555"/>
                  <a:pt x="10122" y="12555"/>
                </a:cubicBezTo>
                <a:cubicBezTo>
                  <a:pt x="10259" y="12420"/>
                  <a:pt x="10259" y="12150"/>
                  <a:pt x="10122" y="12015"/>
                </a:cubicBezTo>
                <a:cubicBezTo>
                  <a:pt x="9985" y="11880"/>
                  <a:pt x="9712" y="11880"/>
                  <a:pt x="9575" y="12015"/>
                </a:cubicBezTo>
                <a:cubicBezTo>
                  <a:pt x="8482" y="13095"/>
                  <a:pt x="8482" y="13095"/>
                  <a:pt x="8482" y="13095"/>
                </a:cubicBezTo>
                <a:cubicBezTo>
                  <a:pt x="8345" y="13230"/>
                  <a:pt x="8345" y="13500"/>
                  <a:pt x="8482" y="13635"/>
                </a:cubicBezTo>
                <a:close/>
                <a:moveTo>
                  <a:pt x="6568" y="17685"/>
                </a:moveTo>
                <a:cubicBezTo>
                  <a:pt x="6704" y="17685"/>
                  <a:pt x="6841" y="17550"/>
                  <a:pt x="6841" y="17550"/>
                </a:cubicBezTo>
                <a:cubicBezTo>
                  <a:pt x="10122" y="14310"/>
                  <a:pt x="10122" y="14310"/>
                  <a:pt x="10122" y="14310"/>
                </a:cubicBezTo>
                <a:cubicBezTo>
                  <a:pt x="10259" y="14175"/>
                  <a:pt x="10259" y="13905"/>
                  <a:pt x="10122" y="13770"/>
                </a:cubicBezTo>
                <a:cubicBezTo>
                  <a:pt x="9985" y="13635"/>
                  <a:pt x="9712" y="13635"/>
                  <a:pt x="9575" y="13770"/>
                </a:cubicBezTo>
                <a:cubicBezTo>
                  <a:pt x="6294" y="17010"/>
                  <a:pt x="6294" y="17010"/>
                  <a:pt x="6294" y="17010"/>
                </a:cubicBezTo>
                <a:cubicBezTo>
                  <a:pt x="6158" y="17145"/>
                  <a:pt x="6158" y="17415"/>
                  <a:pt x="6294" y="17550"/>
                </a:cubicBezTo>
                <a:cubicBezTo>
                  <a:pt x="6431" y="17550"/>
                  <a:pt x="6431" y="17685"/>
                  <a:pt x="6568" y="17685"/>
                </a:cubicBezTo>
                <a:close/>
                <a:moveTo>
                  <a:pt x="10396" y="13635"/>
                </a:moveTo>
                <a:cubicBezTo>
                  <a:pt x="10396" y="13635"/>
                  <a:pt x="10532" y="13635"/>
                  <a:pt x="10532" y="13635"/>
                </a:cubicBezTo>
                <a:cubicBezTo>
                  <a:pt x="10669" y="13635"/>
                  <a:pt x="10806" y="13635"/>
                  <a:pt x="10806" y="13635"/>
                </a:cubicBezTo>
                <a:cubicBezTo>
                  <a:pt x="10942" y="13500"/>
                  <a:pt x="10942" y="13365"/>
                  <a:pt x="10942" y="13365"/>
                </a:cubicBezTo>
                <a:cubicBezTo>
                  <a:pt x="10942" y="13230"/>
                  <a:pt x="10942" y="13095"/>
                  <a:pt x="10806" y="13095"/>
                </a:cubicBezTo>
                <a:cubicBezTo>
                  <a:pt x="10669" y="12960"/>
                  <a:pt x="10532" y="12960"/>
                  <a:pt x="10396" y="13095"/>
                </a:cubicBezTo>
                <a:cubicBezTo>
                  <a:pt x="10259" y="13095"/>
                  <a:pt x="10259" y="13230"/>
                  <a:pt x="10259" y="13365"/>
                </a:cubicBezTo>
                <a:cubicBezTo>
                  <a:pt x="10259" y="13365"/>
                  <a:pt x="10259" y="13500"/>
                  <a:pt x="10396" y="136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06" name="Freeform 1147"/>
          <p:cNvSpPr/>
          <p:nvPr/>
        </p:nvSpPr>
        <p:spPr>
          <a:xfrm>
            <a:off x="17443450" y="6927850"/>
            <a:ext cx="1095376" cy="1063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1823"/>
                </a:moveTo>
                <a:cubicBezTo>
                  <a:pt x="17010" y="1823"/>
                  <a:pt x="17010" y="1823"/>
                  <a:pt x="17010" y="1823"/>
                </a:cubicBezTo>
                <a:cubicBezTo>
                  <a:pt x="13905" y="0"/>
                  <a:pt x="13905" y="0"/>
                  <a:pt x="13905" y="0"/>
                </a:cubicBezTo>
                <a:cubicBezTo>
                  <a:pt x="13770" y="0"/>
                  <a:pt x="13635" y="0"/>
                  <a:pt x="13500" y="0"/>
                </a:cubicBezTo>
                <a:cubicBezTo>
                  <a:pt x="13365" y="140"/>
                  <a:pt x="13365" y="281"/>
                  <a:pt x="13365" y="421"/>
                </a:cubicBezTo>
                <a:cubicBezTo>
                  <a:pt x="13365" y="701"/>
                  <a:pt x="13365" y="701"/>
                  <a:pt x="13365" y="701"/>
                </a:cubicBezTo>
                <a:cubicBezTo>
                  <a:pt x="10395" y="701"/>
                  <a:pt x="10395" y="701"/>
                  <a:pt x="10395" y="701"/>
                </a:cubicBezTo>
                <a:cubicBezTo>
                  <a:pt x="10395" y="1823"/>
                  <a:pt x="10395" y="1823"/>
                  <a:pt x="10395" y="1823"/>
                </a:cubicBezTo>
                <a:cubicBezTo>
                  <a:pt x="675" y="1823"/>
                  <a:pt x="675" y="1823"/>
                  <a:pt x="675" y="1823"/>
                </a:cubicBezTo>
                <a:cubicBezTo>
                  <a:pt x="270" y="1823"/>
                  <a:pt x="0" y="2244"/>
                  <a:pt x="0" y="2665"/>
                </a:cubicBezTo>
                <a:cubicBezTo>
                  <a:pt x="0" y="19075"/>
                  <a:pt x="0" y="19075"/>
                  <a:pt x="0" y="19075"/>
                </a:cubicBezTo>
                <a:cubicBezTo>
                  <a:pt x="0" y="19496"/>
                  <a:pt x="270" y="19777"/>
                  <a:pt x="675" y="19777"/>
                </a:cubicBezTo>
                <a:cubicBezTo>
                  <a:pt x="675" y="19777"/>
                  <a:pt x="675" y="19777"/>
                  <a:pt x="675" y="19777"/>
                </a:cubicBezTo>
                <a:cubicBezTo>
                  <a:pt x="675" y="21319"/>
                  <a:pt x="675" y="21319"/>
                  <a:pt x="675" y="21319"/>
                </a:cubicBezTo>
                <a:cubicBezTo>
                  <a:pt x="4320" y="21319"/>
                  <a:pt x="4320" y="21319"/>
                  <a:pt x="4320" y="21319"/>
                </a:cubicBezTo>
                <a:cubicBezTo>
                  <a:pt x="4320" y="19777"/>
                  <a:pt x="4320" y="19777"/>
                  <a:pt x="4320" y="19777"/>
                </a:cubicBezTo>
                <a:cubicBezTo>
                  <a:pt x="10395" y="19777"/>
                  <a:pt x="10395" y="19777"/>
                  <a:pt x="10395" y="19777"/>
                </a:cubicBezTo>
                <a:cubicBezTo>
                  <a:pt x="10395" y="20899"/>
                  <a:pt x="10395" y="20899"/>
                  <a:pt x="10395" y="20899"/>
                </a:cubicBezTo>
                <a:cubicBezTo>
                  <a:pt x="13365" y="20899"/>
                  <a:pt x="13365" y="20899"/>
                  <a:pt x="13365" y="20899"/>
                </a:cubicBezTo>
                <a:cubicBezTo>
                  <a:pt x="13365" y="21179"/>
                  <a:pt x="13365" y="21179"/>
                  <a:pt x="13365" y="21179"/>
                </a:cubicBezTo>
                <a:cubicBezTo>
                  <a:pt x="13365" y="21319"/>
                  <a:pt x="13365" y="21460"/>
                  <a:pt x="13500" y="21600"/>
                </a:cubicBezTo>
                <a:cubicBezTo>
                  <a:pt x="13635" y="21600"/>
                  <a:pt x="13635" y="21600"/>
                  <a:pt x="13770" y="21600"/>
                </a:cubicBezTo>
                <a:cubicBezTo>
                  <a:pt x="13770" y="21600"/>
                  <a:pt x="13905" y="21600"/>
                  <a:pt x="13905" y="21600"/>
                </a:cubicBezTo>
                <a:cubicBezTo>
                  <a:pt x="16875" y="19777"/>
                  <a:pt x="16875" y="19777"/>
                  <a:pt x="16875" y="19777"/>
                </a:cubicBezTo>
                <a:cubicBezTo>
                  <a:pt x="17280" y="19777"/>
                  <a:pt x="17280" y="19777"/>
                  <a:pt x="17280" y="19777"/>
                </a:cubicBezTo>
                <a:cubicBezTo>
                  <a:pt x="17280" y="21319"/>
                  <a:pt x="17280" y="21319"/>
                  <a:pt x="17280" y="21319"/>
                </a:cubicBezTo>
                <a:cubicBezTo>
                  <a:pt x="20925" y="21319"/>
                  <a:pt x="20925" y="21319"/>
                  <a:pt x="20925" y="21319"/>
                </a:cubicBezTo>
                <a:cubicBezTo>
                  <a:pt x="20925" y="19777"/>
                  <a:pt x="20925" y="19777"/>
                  <a:pt x="20925" y="19777"/>
                </a:cubicBezTo>
                <a:cubicBezTo>
                  <a:pt x="20925" y="19777"/>
                  <a:pt x="20925" y="19777"/>
                  <a:pt x="20925" y="19777"/>
                </a:cubicBezTo>
                <a:cubicBezTo>
                  <a:pt x="21330" y="19777"/>
                  <a:pt x="21600" y="19496"/>
                  <a:pt x="21600" y="19075"/>
                </a:cubicBezTo>
                <a:cubicBezTo>
                  <a:pt x="21600" y="2665"/>
                  <a:pt x="21600" y="2665"/>
                  <a:pt x="21600" y="2665"/>
                </a:cubicBezTo>
                <a:cubicBezTo>
                  <a:pt x="21600" y="2244"/>
                  <a:pt x="21330" y="1823"/>
                  <a:pt x="20925" y="1823"/>
                </a:cubicBezTo>
                <a:close/>
                <a:moveTo>
                  <a:pt x="3645" y="20618"/>
                </a:moveTo>
                <a:cubicBezTo>
                  <a:pt x="1485" y="20618"/>
                  <a:pt x="1485" y="20618"/>
                  <a:pt x="1485" y="20618"/>
                </a:cubicBezTo>
                <a:cubicBezTo>
                  <a:pt x="1485" y="19777"/>
                  <a:pt x="1485" y="19777"/>
                  <a:pt x="1485" y="19777"/>
                </a:cubicBezTo>
                <a:cubicBezTo>
                  <a:pt x="3645" y="19777"/>
                  <a:pt x="3645" y="19777"/>
                  <a:pt x="3645" y="19777"/>
                </a:cubicBezTo>
                <a:lnTo>
                  <a:pt x="3645" y="20618"/>
                </a:lnTo>
                <a:close/>
                <a:moveTo>
                  <a:pt x="4320" y="19075"/>
                </a:moveTo>
                <a:cubicBezTo>
                  <a:pt x="4320" y="19075"/>
                  <a:pt x="4320" y="19075"/>
                  <a:pt x="4320" y="19075"/>
                </a:cubicBezTo>
                <a:cubicBezTo>
                  <a:pt x="675" y="19075"/>
                  <a:pt x="675" y="19075"/>
                  <a:pt x="675" y="19075"/>
                </a:cubicBezTo>
                <a:cubicBezTo>
                  <a:pt x="675" y="19075"/>
                  <a:pt x="675" y="19075"/>
                  <a:pt x="675" y="19075"/>
                </a:cubicBezTo>
                <a:cubicBezTo>
                  <a:pt x="675" y="2665"/>
                  <a:pt x="675" y="2665"/>
                  <a:pt x="675" y="2665"/>
                </a:cubicBezTo>
                <a:cubicBezTo>
                  <a:pt x="10395" y="2665"/>
                  <a:pt x="10395" y="2665"/>
                  <a:pt x="10395" y="2665"/>
                </a:cubicBezTo>
                <a:cubicBezTo>
                  <a:pt x="10395" y="3366"/>
                  <a:pt x="10395" y="3366"/>
                  <a:pt x="10395" y="3366"/>
                </a:cubicBezTo>
                <a:cubicBezTo>
                  <a:pt x="2295" y="3366"/>
                  <a:pt x="2295" y="3366"/>
                  <a:pt x="2295" y="3366"/>
                </a:cubicBezTo>
                <a:cubicBezTo>
                  <a:pt x="1755" y="3366"/>
                  <a:pt x="1485" y="3787"/>
                  <a:pt x="1485" y="4208"/>
                </a:cubicBezTo>
                <a:cubicBezTo>
                  <a:pt x="1485" y="7855"/>
                  <a:pt x="1485" y="7855"/>
                  <a:pt x="1485" y="7855"/>
                </a:cubicBezTo>
                <a:cubicBezTo>
                  <a:pt x="1485" y="13465"/>
                  <a:pt x="1485" y="13465"/>
                  <a:pt x="1485" y="13465"/>
                </a:cubicBezTo>
                <a:cubicBezTo>
                  <a:pt x="1485" y="17392"/>
                  <a:pt x="1485" y="17392"/>
                  <a:pt x="1485" y="17392"/>
                </a:cubicBezTo>
                <a:cubicBezTo>
                  <a:pt x="1485" y="17953"/>
                  <a:pt x="1755" y="18374"/>
                  <a:pt x="2295" y="18374"/>
                </a:cubicBezTo>
                <a:cubicBezTo>
                  <a:pt x="2835" y="18374"/>
                  <a:pt x="2835" y="18374"/>
                  <a:pt x="2835" y="18374"/>
                </a:cubicBezTo>
                <a:cubicBezTo>
                  <a:pt x="4995" y="18374"/>
                  <a:pt x="4995" y="18374"/>
                  <a:pt x="4995" y="18374"/>
                </a:cubicBezTo>
                <a:cubicBezTo>
                  <a:pt x="7155" y="18374"/>
                  <a:pt x="7155" y="18374"/>
                  <a:pt x="7155" y="18374"/>
                </a:cubicBezTo>
                <a:cubicBezTo>
                  <a:pt x="9315" y="18374"/>
                  <a:pt x="9315" y="18374"/>
                  <a:pt x="9315" y="18374"/>
                </a:cubicBezTo>
                <a:cubicBezTo>
                  <a:pt x="10395" y="18374"/>
                  <a:pt x="10395" y="18374"/>
                  <a:pt x="10395" y="18374"/>
                </a:cubicBezTo>
                <a:cubicBezTo>
                  <a:pt x="10395" y="19075"/>
                  <a:pt x="10395" y="19075"/>
                  <a:pt x="10395" y="19075"/>
                </a:cubicBezTo>
                <a:lnTo>
                  <a:pt x="4320" y="19075"/>
                </a:lnTo>
                <a:close/>
                <a:moveTo>
                  <a:pt x="10395" y="7855"/>
                </a:moveTo>
                <a:cubicBezTo>
                  <a:pt x="9315" y="7855"/>
                  <a:pt x="9315" y="7855"/>
                  <a:pt x="9315" y="7855"/>
                </a:cubicBezTo>
                <a:cubicBezTo>
                  <a:pt x="9315" y="4488"/>
                  <a:pt x="9315" y="4488"/>
                  <a:pt x="9315" y="4488"/>
                </a:cubicBezTo>
                <a:cubicBezTo>
                  <a:pt x="7155" y="4488"/>
                  <a:pt x="7155" y="4488"/>
                  <a:pt x="7155" y="4488"/>
                </a:cubicBezTo>
                <a:cubicBezTo>
                  <a:pt x="4995" y="4488"/>
                  <a:pt x="4995" y="4488"/>
                  <a:pt x="4995" y="4488"/>
                </a:cubicBezTo>
                <a:cubicBezTo>
                  <a:pt x="2835" y="4488"/>
                  <a:pt x="2835" y="4488"/>
                  <a:pt x="2835" y="4488"/>
                </a:cubicBezTo>
                <a:cubicBezTo>
                  <a:pt x="2835" y="7855"/>
                  <a:pt x="2835" y="7855"/>
                  <a:pt x="2835" y="7855"/>
                </a:cubicBezTo>
                <a:cubicBezTo>
                  <a:pt x="2160" y="7855"/>
                  <a:pt x="2160" y="7855"/>
                  <a:pt x="2160" y="7855"/>
                </a:cubicBezTo>
                <a:cubicBezTo>
                  <a:pt x="2160" y="4208"/>
                  <a:pt x="2160" y="4208"/>
                  <a:pt x="2160" y="4208"/>
                </a:cubicBezTo>
                <a:cubicBezTo>
                  <a:pt x="2160" y="4208"/>
                  <a:pt x="2160" y="4068"/>
                  <a:pt x="2295" y="4068"/>
                </a:cubicBezTo>
                <a:cubicBezTo>
                  <a:pt x="10395" y="4068"/>
                  <a:pt x="10395" y="4068"/>
                  <a:pt x="10395" y="4068"/>
                </a:cubicBezTo>
                <a:lnTo>
                  <a:pt x="10395" y="7855"/>
                </a:lnTo>
                <a:close/>
                <a:moveTo>
                  <a:pt x="3645" y="16130"/>
                </a:moveTo>
                <a:cubicBezTo>
                  <a:pt x="4995" y="16130"/>
                  <a:pt x="4995" y="16130"/>
                  <a:pt x="4995" y="16130"/>
                </a:cubicBezTo>
                <a:cubicBezTo>
                  <a:pt x="4995" y="16410"/>
                  <a:pt x="4995" y="16410"/>
                  <a:pt x="4995" y="16410"/>
                </a:cubicBezTo>
                <a:cubicBezTo>
                  <a:pt x="3645" y="16410"/>
                  <a:pt x="3645" y="16410"/>
                  <a:pt x="3645" y="16410"/>
                </a:cubicBezTo>
                <a:lnTo>
                  <a:pt x="3645" y="16130"/>
                </a:lnTo>
                <a:close/>
                <a:moveTo>
                  <a:pt x="4995" y="15288"/>
                </a:moveTo>
                <a:cubicBezTo>
                  <a:pt x="3645" y="15288"/>
                  <a:pt x="3645" y="15288"/>
                  <a:pt x="3645" y="15288"/>
                </a:cubicBezTo>
                <a:cubicBezTo>
                  <a:pt x="3645" y="15008"/>
                  <a:pt x="3645" y="15008"/>
                  <a:pt x="3645" y="15008"/>
                </a:cubicBezTo>
                <a:cubicBezTo>
                  <a:pt x="4995" y="15008"/>
                  <a:pt x="4995" y="15008"/>
                  <a:pt x="4995" y="15008"/>
                </a:cubicBezTo>
                <a:lnTo>
                  <a:pt x="4995" y="15288"/>
                </a:lnTo>
                <a:close/>
                <a:moveTo>
                  <a:pt x="3645" y="17252"/>
                </a:moveTo>
                <a:cubicBezTo>
                  <a:pt x="4995" y="17252"/>
                  <a:pt x="4995" y="17252"/>
                  <a:pt x="4995" y="17252"/>
                </a:cubicBezTo>
                <a:cubicBezTo>
                  <a:pt x="4995" y="17532"/>
                  <a:pt x="4995" y="17532"/>
                  <a:pt x="4995" y="17532"/>
                </a:cubicBezTo>
                <a:cubicBezTo>
                  <a:pt x="3645" y="17532"/>
                  <a:pt x="3645" y="17532"/>
                  <a:pt x="3645" y="17532"/>
                </a:cubicBezTo>
                <a:lnTo>
                  <a:pt x="3645" y="17252"/>
                </a:lnTo>
                <a:close/>
                <a:moveTo>
                  <a:pt x="5805" y="15008"/>
                </a:moveTo>
                <a:cubicBezTo>
                  <a:pt x="6480" y="15008"/>
                  <a:pt x="6480" y="15008"/>
                  <a:pt x="6480" y="15008"/>
                </a:cubicBezTo>
                <a:cubicBezTo>
                  <a:pt x="6480" y="17532"/>
                  <a:pt x="6480" y="17532"/>
                  <a:pt x="6480" y="17532"/>
                </a:cubicBezTo>
                <a:cubicBezTo>
                  <a:pt x="5805" y="17532"/>
                  <a:pt x="5805" y="17532"/>
                  <a:pt x="5805" y="17532"/>
                </a:cubicBezTo>
                <a:lnTo>
                  <a:pt x="5805" y="15008"/>
                </a:lnTo>
                <a:close/>
                <a:moveTo>
                  <a:pt x="7155" y="16130"/>
                </a:moveTo>
                <a:cubicBezTo>
                  <a:pt x="8640" y="16130"/>
                  <a:pt x="8640" y="16130"/>
                  <a:pt x="8640" y="16130"/>
                </a:cubicBezTo>
                <a:cubicBezTo>
                  <a:pt x="8640" y="16410"/>
                  <a:pt x="8640" y="16410"/>
                  <a:pt x="8640" y="16410"/>
                </a:cubicBezTo>
                <a:cubicBezTo>
                  <a:pt x="7155" y="16410"/>
                  <a:pt x="7155" y="16410"/>
                  <a:pt x="7155" y="16410"/>
                </a:cubicBezTo>
                <a:lnTo>
                  <a:pt x="7155" y="16130"/>
                </a:lnTo>
                <a:close/>
                <a:moveTo>
                  <a:pt x="8640" y="15288"/>
                </a:moveTo>
                <a:cubicBezTo>
                  <a:pt x="7155" y="15288"/>
                  <a:pt x="7155" y="15288"/>
                  <a:pt x="7155" y="15288"/>
                </a:cubicBezTo>
                <a:cubicBezTo>
                  <a:pt x="7155" y="15008"/>
                  <a:pt x="7155" y="15008"/>
                  <a:pt x="7155" y="15008"/>
                </a:cubicBezTo>
                <a:cubicBezTo>
                  <a:pt x="8640" y="15008"/>
                  <a:pt x="8640" y="15008"/>
                  <a:pt x="8640" y="15008"/>
                </a:cubicBezTo>
                <a:lnTo>
                  <a:pt x="8640" y="15288"/>
                </a:lnTo>
                <a:close/>
                <a:moveTo>
                  <a:pt x="7155" y="17252"/>
                </a:moveTo>
                <a:cubicBezTo>
                  <a:pt x="8640" y="17252"/>
                  <a:pt x="8640" y="17252"/>
                  <a:pt x="8640" y="17252"/>
                </a:cubicBezTo>
                <a:cubicBezTo>
                  <a:pt x="8640" y="17532"/>
                  <a:pt x="8640" y="17532"/>
                  <a:pt x="8640" y="17532"/>
                </a:cubicBezTo>
                <a:cubicBezTo>
                  <a:pt x="7155" y="17532"/>
                  <a:pt x="7155" y="17532"/>
                  <a:pt x="7155" y="17532"/>
                </a:cubicBezTo>
                <a:lnTo>
                  <a:pt x="7155" y="17252"/>
                </a:lnTo>
                <a:close/>
                <a:moveTo>
                  <a:pt x="9315" y="14166"/>
                </a:moveTo>
                <a:cubicBezTo>
                  <a:pt x="7155" y="14166"/>
                  <a:pt x="7155" y="14166"/>
                  <a:pt x="7155" y="14166"/>
                </a:cubicBezTo>
                <a:cubicBezTo>
                  <a:pt x="4995" y="14166"/>
                  <a:pt x="4995" y="14166"/>
                  <a:pt x="4995" y="14166"/>
                </a:cubicBezTo>
                <a:cubicBezTo>
                  <a:pt x="2835" y="14166"/>
                  <a:pt x="2835" y="14166"/>
                  <a:pt x="2835" y="14166"/>
                </a:cubicBezTo>
                <a:cubicBezTo>
                  <a:pt x="2835" y="17532"/>
                  <a:pt x="2835" y="17532"/>
                  <a:pt x="2835" y="17532"/>
                </a:cubicBezTo>
                <a:cubicBezTo>
                  <a:pt x="2295" y="17532"/>
                  <a:pt x="2295" y="17532"/>
                  <a:pt x="2295" y="17532"/>
                </a:cubicBezTo>
                <a:cubicBezTo>
                  <a:pt x="2160" y="17532"/>
                  <a:pt x="2160" y="17532"/>
                  <a:pt x="2160" y="17392"/>
                </a:cubicBezTo>
                <a:cubicBezTo>
                  <a:pt x="2160" y="13465"/>
                  <a:pt x="2160" y="13465"/>
                  <a:pt x="2160" y="13465"/>
                </a:cubicBezTo>
                <a:cubicBezTo>
                  <a:pt x="2835" y="13465"/>
                  <a:pt x="2835" y="13465"/>
                  <a:pt x="2835" y="13465"/>
                </a:cubicBezTo>
                <a:cubicBezTo>
                  <a:pt x="4995" y="13465"/>
                  <a:pt x="4995" y="13465"/>
                  <a:pt x="4995" y="13465"/>
                </a:cubicBezTo>
                <a:cubicBezTo>
                  <a:pt x="7155" y="13465"/>
                  <a:pt x="7155" y="13465"/>
                  <a:pt x="7155" y="13465"/>
                </a:cubicBezTo>
                <a:cubicBezTo>
                  <a:pt x="9315" y="13465"/>
                  <a:pt x="9315" y="13465"/>
                  <a:pt x="9315" y="13465"/>
                </a:cubicBezTo>
                <a:cubicBezTo>
                  <a:pt x="10395" y="13465"/>
                  <a:pt x="10395" y="13465"/>
                  <a:pt x="10395" y="13465"/>
                </a:cubicBezTo>
                <a:cubicBezTo>
                  <a:pt x="10395" y="17532"/>
                  <a:pt x="10395" y="17532"/>
                  <a:pt x="10395" y="17532"/>
                </a:cubicBezTo>
                <a:cubicBezTo>
                  <a:pt x="9315" y="17532"/>
                  <a:pt x="9315" y="17532"/>
                  <a:pt x="9315" y="17532"/>
                </a:cubicBezTo>
                <a:lnTo>
                  <a:pt x="9315" y="14166"/>
                </a:lnTo>
                <a:close/>
                <a:moveTo>
                  <a:pt x="8640" y="11642"/>
                </a:moveTo>
                <a:cubicBezTo>
                  <a:pt x="7155" y="11642"/>
                  <a:pt x="7155" y="11642"/>
                  <a:pt x="7155" y="11642"/>
                </a:cubicBezTo>
                <a:cubicBezTo>
                  <a:pt x="7155" y="11221"/>
                  <a:pt x="7155" y="11221"/>
                  <a:pt x="7155" y="11221"/>
                </a:cubicBezTo>
                <a:cubicBezTo>
                  <a:pt x="8640" y="11221"/>
                  <a:pt x="8640" y="11221"/>
                  <a:pt x="8640" y="11221"/>
                </a:cubicBezTo>
                <a:lnTo>
                  <a:pt x="8640" y="11642"/>
                </a:lnTo>
                <a:close/>
                <a:moveTo>
                  <a:pt x="7155" y="12343"/>
                </a:moveTo>
                <a:cubicBezTo>
                  <a:pt x="8640" y="12343"/>
                  <a:pt x="8640" y="12343"/>
                  <a:pt x="8640" y="12343"/>
                </a:cubicBezTo>
                <a:cubicBezTo>
                  <a:pt x="8640" y="12764"/>
                  <a:pt x="8640" y="12764"/>
                  <a:pt x="8640" y="12764"/>
                </a:cubicBezTo>
                <a:cubicBezTo>
                  <a:pt x="7155" y="12764"/>
                  <a:pt x="7155" y="12764"/>
                  <a:pt x="7155" y="12764"/>
                </a:cubicBezTo>
                <a:lnTo>
                  <a:pt x="7155" y="12343"/>
                </a:lnTo>
                <a:close/>
                <a:moveTo>
                  <a:pt x="8640" y="10519"/>
                </a:moveTo>
                <a:cubicBezTo>
                  <a:pt x="7155" y="10519"/>
                  <a:pt x="7155" y="10519"/>
                  <a:pt x="7155" y="10519"/>
                </a:cubicBezTo>
                <a:cubicBezTo>
                  <a:pt x="7155" y="10099"/>
                  <a:pt x="7155" y="10099"/>
                  <a:pt x="7155" y="10099"/>
                </a:cubicBezTo>
                <a:cubicBezTo>
                  <a:pt x="8640" y="10099"/>
                  <a:pt x="8640" y="10099"/>
                  <a:pt x="8640" y="10099"/>
                </a:cubicBezTo>
                <a:lnTo>
                  <a:pt x="8640" y="10519"/>
                </a:lnTo>
                <a:close/>
                <a:moveTo>
                  <a:pt x="6480" y="12764"/>
                </a:moveTo>
                <a:cubicBezTo>
                  <a:pt x="5805" y="12764"/>
                  <a:pt x="5805" y="12764"/>
                  <a:pt x="5805" y="12764"/>
                </a:cubicBezTo>
                <a:cubicBezTo>
                  <a:pt x="5805" y="10099"/>
                  <a:pt x="5805" y="10099"/>
                  <a:pt x="5805" y="10099"/>
                </a:cubicBezTo>
                <a:cubicBezTo>
                  <a:pt x="6480" y="10099"/>
                  <a:pt x="6480" y="10099"/>
                  <a:pt x="6480" y="10099"/>
                </a:cubicBezTo>
                <a:lnTo>
                  <a:pt x="6480" y="12764"/>
                </a:lnTo>
                <a:close/>
                <a:moveTo>
                  <a:pt x="3645" y="11221"/>
                </a:moveTo>
                <a:cubicBezTo>
                  <a:pt x="4995" y="11221"/>
                  <a:pt x="4995" y="11221"/>
                  <a:pt x="4995" y="11221"/>
                </a:cubicBezTo>
                <a:cubicBezTo>
                  <a:pt x="4995" y="11642"/>
                  <a:pt x="4995" y="11642"/>
                  <a:pt x="4995" y="11642"/>
                </a:cubicBezTo>
                <a:cubicBezTo>
                  <a:pt x="3645" y="11642"/>
                  <a:pt x="3645" y="11642"/>
                  <a:pt x="3645" y="11642"/>
                </a:cubicBezTo>
                <a:lnTo>
                  <a:pt x="3645" y="11221"/>
                </a:lnTo>
                <a:close/>
                <a:moveTo>
                  <a:pt x="4995" y="10519"/>
                </a:moveTo>
                <a:cubicBezTo>
                  <a:pt x="3645" y="10519"/>
                  <a:pt x="3645" y="10519"/>
                  <a:pt x="3645" y="10519"/>
                </a:cubicBezTo>
                <a:cubicBezTo>
                  <a:pt x="3645" y="10099"/>
                  <a:pt x="3645" y="10099"/>
                  <a:pt x="3645" y="10099"/>
                </a:cubicBezTo>
                <a:cubicBezTo>
                  <a:pt x="4995" y="10099"/>
                  <a:pt x="4995" y="10099"/>
                  <a:pt x="4995" y="10099"/>
                </a:cubicBezTo>
                <a:lnTo>
                  <a:pt x="4995" y="10519"/>
                </a:lnTo>
                <a:close/>
                <a:moveTo>
                  <a:pt x="3645" y="12343"/>
                </a:moveTo>
                <a:cubicBezTo>
                  <a:pt x="4995" y="12343"/>
                  <a:pt x="4995" y="12343"/>
                  <a:pt x="4995" y="12343"/>
                </a:cubicBezTo>
                <a:cubicBezTo>
                  <a:pt x="4995" y="12764"/>
                  <a:pt x="4995" y="12764"/>
                  <a:pt x="4995" y="12764"/>
                </a:cubicBezTo>
                <a:cubicBezTo>
                  <a:pt x="3645" y="12764"/>
                  <a:pt x="3645" y="12764"/>
                  <a:pt x="3645" y="12764"/>
                </a:cubicBezTo>
                <a:lnTo>
                  <a:pt x="3645" y="12343"/>
                </a:lnTo>
                <a:close/>
                <a:moveTo>
                  <a:pt x="10395" y="12764"/>
                </a:moveTo>
                <a:cubicBezTo>
                  <a:pt x="9315" y="12764"/>
                  <a:pt x="9315" y="12764"/>
                  <a:pt x="9315" y="12764"/>
                </a:cubicBezTo>
                <a:cubicBezTo>
                  <a:pt x="9315" y="9397"/>
                  <a:pt x="9315" y="9397"/>
                  <a:pt x="9315" y="9397"/>
                </a:cubicBezTo>
                <a:cubicBezTo>
                  <a:pt x="7155" y="9397"/>
                  <a:pt x="7155" y="9397"/>
                  <a:pt x="7155" y="9397"/>
                </a:cubicBezTo>
                <a:cubicBezTo>
                  <a:pt x="4995" y="9397"/>
                  <a:pt x="4995" y="9397"/>
                  <a:pt x="4995" y="9397"/>
                </a:cubicBezTo>
                <a:cubicBezTo>
                  <a:pt x="2835" y="9397"/>
                  <a:pt x="2835" y="9397"/>
                  <a:pt x="2835" y="9397"/>
                </a:cubicBezTo>
                <a:cubicBezTo>
                  <a:pt x="2835" y="12764"/>
                  <a:pt x="2835" y="12764"/>
                  <a:pt x="2835" y="12764"/>
                </a:cubicBezTo>
                <a:cubicBezTo>
                  <a:pt x="2160" y="12764"/>
                  <a:pt x="2160" y="12764"/>
                  <a:pt x="2160" y="12764"/>
                </a:cubicBezTo>
                <a:cubicBezTo>
                  <a:pt x="2160" y="8556"/>
                  <a:pt x="2160" y="8556"/>
                  <a:pt x="2160" y="8556"/>
                </a:cubicBezTo>
                <a:cubicBezTo>
                  <a:pt x="2835" y="8556"/>
                  <a:pt x="2835" y="8556"/>
                  <a:pt x="2835" y="8556"/>
                </a:cubicBezTo>
                <a:cubicBezTo>
                  <a:pt x="4995" y="8556"/>
                  <a:pt x="4995" y="8556"/>
                  <a:pt x="4995" y="8556"/>
                </a:cubicBezTo>
                <a:cubicBezTo>
                  <a:pt x="7155" y="8556"/>
                  <a:pt x="7155" y="8556"/>
                  <a:pt x="7155" y="8556"/>
                </a:cubicBezTo>
                <a:cubicBezTo>
                  <a:pt x="9315" y="8556"/>
                  <a:pt x="9315" y="8556"/>
                  <a:pt x="9315" y="8556"/>
                </a:cubicBezTo>
                <a:cubicBezTo>
                  <a:pt x="10395" y="8556"/>
                  <a:pt x="10395" y="8556"/>
                  <a:pt x="10395" y="8556"/>
                </a:cubicBezTo>
                <a:lnTo>
                  <a:pt x="10395" y="12764"/>
                </a:lnTo>
                <a:close/>
                <a:moveTo>
                  <a:pt x="8640" y="6732"/>
                </a:moveTo>
                <a:cubicBezTo>
                  <a:pt x="7155" y="6732"/>
                  <a:pt x="7155" y="6732"/>
                  <a:pt x="7155" y="6732"/>
                </a:cubicBezTo>
                <a:cubicBezTo>
                  <a:pt x="7155" y="6312"/>
                  <a:pt x="7155" y="6312"/>
                  <a:pt x="7155" y="6312"/>
                </a:cubicBezTo>
                <a:cubicBezTo>
                  <a:pt x="8640" y="6312"/>
                  <a:pt x="8640" y="6312"/>
                  <a:pt x="8640" y="6312"/>
                </a:cubicBezTo>
                <a:lnTo>
                  <a:pt x="8640" y="6732"/>
                </a:lnTo>
                <a:close/>
                <a:moveTo>
                  <a:pt x="7155" y="7434"/>
                </a:moveTo>
                <a:cubicBezTo>
                  <a:pt x="8640" y="7434"/>
                  <a:pt x="8640" y="7434"/>
                  <a:pt x="8640" y="7434"/>
                </a:cubicBezTo>
                <a:cubicBezTo>
                  <a:pt x="8640" y="7855"/>
                  <a:pt x="8640" y="7855"/>
                  <a:pt x="8640" y="7855"/>
                </a:cubicBezTo>
                <a:cubicBezTo>
                  <a:pt x="7155" y="7855"/>
                  <a:pt x="7155" y="7855"/>
                  <a:pt x="7155" y="7855"/>
                </a:cubicBezTo>
                <a:lnTo>
                  <a:pt x="7155" y="7434"/>
                </a:lnTo>
                <a:close/>
                <a:moveTo>
                  <a:pt x="8640" y="5610"/>
                </a:moveTo>
                <a:cubicBezTo>
                  <a:pt x="7155" y="5610"/>
                  <a:pt x="7155" y="5610"/>
                  <a:pt x="7155" y="5610"/>
                </a:cubicBezTo>
                <a:cubicBezTo>
                  <a:pt x="7155" y="5190"/>
                  <a:pt x="7155" y="5190"/>
                  <a:pt x="7155" y="5190"/>
                </a:cubicBezTo>
                <a:cubicBezTo>
                  <a:pt x="8640" y="5190"/>
                  <a:pt x="8640" y="5190"/>
                  <a:pt x="8640" y="5190"/>
                </a:cubicBezTo>
                <a:lnTo>
                  <a:pt x="8640" y="5610"/>
                </a:lnTo>
                <a:close/>
                <a:moveTo>
                  <a:pt x="6480" y="7855"/>
                </a:moveTo>
                <a:cubicBezTo>
                  <a:pt x="5805" y="7855"/>
                  <a:pt x="5805" y="7855"/>
                  <a:pt x="5805" y="7855"/>
                </a:cubicBezTo>
                <a:cubicBezTo>
                  <a:pt x="5805" y="5190"/>
                  <a:pt x="5805" y="5190"/>
                  <a:pt x="5805" y="5190"/>
                </a:cubicBezTo>
                <a:cubicBezTo>
                  <a:pt x="6480" y="5190"/>
                  <a:pt x="6480" y="5190"/>
                  <a:pt x="6480" y="5190"/>
                </a:cubicBezTo>
                <a:lnTo>
                  <a:pt x="6480" y="7855"/>
                </a:lnTo>
                <a:close/>
                <a:moveTo>
                  <a:pt x="3645" y="6312"/>
                </a:moveTo>
                <a:cubicBezTo>
                  <a:pt x="4995" y="6312"/>
                  <a:pt x="4995" y="6312"/>
                  <a:pt x="4995" y="6312"/>
                </a:cubicBezTo>
                <a:cubicBezTo>
                  <a:pt x="4995" y="6732"/>
                  <a:pt x="4995" y="6732"/>
                  <a:pt x="4995" y="6732"/>
                </a:cubicBezTo>
                <a:cubicBezTo>
                  <a:pt x="3645" y="6732"/>
                  <a:pt x="3645" y="6732"/>
                  <a:pt x="3645" y="6732"/>
                </a:cubicBezTo>
                <a:lnTo>
                  <a:pt x="3645" y="6312"/>
                </a:lnTo>
                <a:close/>
                <a:moveTo>
                  <a:pt x="4995" y="5610"/>
                </a:moveTo>
                <a:cubicBezTo>
                  <a:pt x="3645" y="5610"/>
                  <a:pt x="3645" y="5610"/>
                  <a:pt x="3645" y="5610"/>
                </a:cubicBezTo>
                <a:cubicBezTo>
                  <a:pt x="3645" y="5190"/>
                  <a:pt x="3645" y="5190"/>
                  <a:pt x="3645" y="5190"/>
                </a:cubicBezTo>
                <a:cubicBezTo>
                  <a:pt x="4995" y="5190"/>
                  <a:pt x="4995" y="5190"/>
                  <a:pt x="4995" y="5190"/>
                </a:cubicBezTo>
                <a:lnTo>
                  <a:pt x="4995" y="5610"/>
                </a:lnTo>
                <a:close/>
                <a:moveTo>
                  <a:pt x="3645" y="7434"/>
                </a:moveTo>
                <a:cubicBezTo>
                  <a:pt x="4995" y="7434"/>
                  <a:pt x="4995" y="7434"/>
                  <a:pt x="4995" y="7434"/>
                </a:cubicBezTo>
                <a:cubicBezTo>
                  <a:pt x="4995" y="7855"/>
                  <a:pt x="4995" y="7855"/>
                  <a:pt x="4995" y="7855"/>
                </a:cubicBezTo>
                <a:cubicBezTo>
                  <a:pt x="3645" y="7855"/>
                  <a:pt x="3645" y="7855"/>
                  <a:pt x="3645" y="7855"/>
                </a:cubicBezTo>
                <a:lnTo>
                  <a:pt x="3645" y="7434"/>
                </a:lnTo>
                <a:close/>
                <a:moveTo>
                  <a:pt x="11205" y="20197"/>
                </a:moveTo>
                <a:cubicBezTo>
                  <a:pt x="11205" y="19777"/>
                  <a:pt x="11205" y="19777"/>
                  <a:pt x="11205" y="19777"/>
                </a:cubicBezTo>
                <a:cubicBezTo>
                  <a:pt x="11205" y="18374"/>
                  <a:pt x="11205" y="18374"/>
                  <a:pt x="11205" y="18374"/>
                </a:cubicBezTo>
                <a:cubicBezTo>
                  <a:pt x="11205" y="13465"/>
                  <a:pt x="11205" y="13465"/>
                  <a:pt x="11205" y="13465"/>
                </a:cubicBezTo>
                <a:cubicBezTo>
                  <a:pt x="11205" y="7855"/>
                  <a:pt x="11205" y="7855"/>
                  <a:pt x="11205" y="7855"/>
                </a:cubicBezTo>
                <a:cubicBezTo>
                  <a:pt x="11205" y="3366"/>
                  <a:pt x="11205" y="3366"/>
                  <a:pt x="11205" y="3366"/>
                </a:cubicBezTo>
                <a:cubicBezTo>
                  <a:pt x="11205" y="1823"/>
                  <a:pt x="11205" y="1823"/>
                  <a:pt x="11205" y="1823"/>
                </a:cubicBezTo>
                <a:cubicBezTo>
                  <a:pt x="11205" y="1543"/>
                  <a:pt x="11205" y="1543"/>
                  <a:pt x="11205" y="1543"/>
                </a:cubicBezTo>
                <a:cubicBezTo>
                  <a:pt x="13365" y="1543"/>
                  <a:pt x="13365" y="1543"/>
                  <a:pt x="13365" y="1543"/>
                </a:cubicBezTo>
                <a:cubicBezTo>
                  <a:pt x="13365" y="20197"/>
                  <a:pt x="13365" y="20197"/>
                  <a:pt x="13365" y="20197"/>
                </a:cubicBezTo>
                <a:lnTo>
                  <a:pt x="11205" y="20197"/>
                </a:lnTo>
                <a:close/>
                <a:moveTo>
                  <a:pt x="14040" y="982"/>
                </a:moveTo>
                <a:cubicBezTo>
                  <a:pt x="15525" y="1823"/>
                  <a:pt x="15525" y="1823"/>
                  <a:pt x="15525" y="1823"/>
                </a:cubicBezTo>
                <a:cubicBezTo>
                  <a:pt x="15525" y="1823"/>
                  <a:pt x="15525" y="1823"/>
                  <a:pt x="15525" y="1823"/>
                </a:cubicBezTo>
                <a:cubicBezTo>
                  <a:pt x="19035" y="3927"/>
                  <a:pt x="19035" y="3927"/>
                  <a:pt x="19035" y="3927"/>
                </a:cubicBezTo>
                <a:cubicBezTo>
                  <a:pt x="19035" y="5190"/>
                  <a:pt x="19035" y="5190"/>
                  <a:pt x="19035" y="5190"/>
                </a:cubicBezTo>
                <a:cubicBezTo>
                  <a:pt x="18900" y="5190"/>
                  <a:pt x="18765" y="5470"/>
                  <a:pt x="18765" y="5610"/>
                </a:cubicBezTo>
                <a:cubicBezTo>
                  <a:pt x="18765" y="5751"/>
                  <a:pt x="18900" y="6031"/>
                  <a:pt x="19035" y="6031"/>
                </a:cubicBezTo>
                <a:cubicBezTo>
                  <a:pt x="19035" y="6312"/>
                  <a:pt x="19035" y="6312"/>
                  <a:pt x="19035" y="6312"/>
                </a:cubicBezTo>
                <a:cubicBezTo>
                  <a:pt x="18900" y="6312"/>
                  <a:pt x="18765" y="6592"/>
                  <a:pt x="18765" y="6732"/>
                </a:cubicBezTo>
                <a:cubicBezTo>
                  <a:pt x="18765" y="6873"/>
                  <a:pt x="18900" y="7153"/>
                  <a:pt x="19035" y="7153"/>
                </a:cubicBezTo>
                <a:cubicBezTo>
                  <a:pt x="19035" y="14587"/>
                  <a:pt x="19035" y="14587"/>
                  <a:pt x="19035" y="14587"/>
                </a:cubicBezTo>
                <a:cubicBezTo>
                  <a:pt x="18900" y="14587"/>
                  <a:pt x="18765" y="14727"/>
                  <a:pt x="18765" y="15008"/>
                </a:cubicBezTo>
                <a:cubicBezTo>
                  <a:pt x="18765" y="15148"/>
                  <a:pt x="18900" y="15288"/>
                  <a:pt x="19035" y="15288"/>
                </a:cubicBezTo>
                <a:cubicBezTo>
                  <a:pt x="19035" y="15709"/>
                  <a:pt x="19035" y="15709"/>
                  <a:pt x="19035" y="15709"/>
                </a:cubicBezTo>
                <a:cubicBezTo>
                  <a:pt x="18900" y="15709"/>
                  <a:pt x="18765" y="15849"/>
                  <a:pt x="18765" y="16130"/>
                </a:cubicBezTo>
                <a:cubicBezTo>
                  <a:pt x="18765" y="16270"/>
                  <a:pt x="18900" y="16410"/>
                  <a:pt x="19035" y="16410"/>
                </a:cubicBezTo>
                <a:cubicBezTo>
                  <a:pt x="19035" y="17673"/>
                  <a:pt x="19035" y="17673"/>
                  <a:pt x="19035" y="17673"/>
                </a:cubicBezTo>
                <a:cubicBezTo>
                  <a:pt x="14040" y="20618"/>
                  <a:pt x="14040" y="20618"/>
                  <a:pt x="14040" y="20618"/>
                </a:cubicBezTo>
                <a:lnTo>
                  <a:pt x="14040" y="982"/>
                </a:lnTo>
                <a:close/>
                <a:moveTo>
                  <a:pt x="20115" y="20618"/>
                </a:moveTo>
                <a:cubicBezTo>
                  <a:pt x="17955" y="20618"/>
                  <a:pt x="17955" y="20618"/>
                  <a:pt x="17955" y="20618"/>
                </a:cubicBezTo>
                <a:cubicBezTo>
                  <a:pt x="17955" y="19777"/>
                  <a:pt x="17955" y="19777"/>
                  <a:pt x="17955" y="19777"/>
                </a:cubicBezTo>
                <a:cubicBezTo>
                  <a:pt x="20115" y="19777"/>
                  <a:pt x="20115" y="19777"/>
                  <a:pt x="20115" y="19777"/>
                </a:cubicBezTo>
                <a:lnTo>
                  <a:pt x="20115" y="20618"/>
                </a:lnTo>
                <a:close/>
                <a:moveTo>
                  <a:pt x="20925" y="19075"/>
                </a:moveTo>
                <a:cubicBezTo>
                  <a:pt x="18225" y="19075"/>
                  <a:pt x="18225" y="19075"/>
                  <a:pt x="18225" y="19075"/>
                </a:cubicBezTo>
                <a:cubicBezTo>
                  <a:pt x="19845" y="18234"/>
                  <a:pt x="19845" y="18234"/>
                  <a:pt x="19845" y="18234"/>
                </a:cubicBezTo>
                <a:cubicBezTo>
                  <a:pt x="19845" y="18094"/>
                  <a:pt x="19845" y="18094"/>
                  <a:pt x="19845" y="18094"/>
                </a:cubicBezTo>
                <a:cubicBezTo>
                  <a:pt x="19845" y="16410"/>
                  <a:pt x="19845" y="16410"/>
                  <a:pt x="19845" y="16410"/>
                </a:cubicBezTo>
                <a:cubicBezTo>
                  <a:pt x="20115" y="16410"/>
                  <a:pt x="20115" y="16410"/>
                  <a:pt x="20115" y="16410"/>
                </a:cubicBezTo>
                <a:cubicBezTo>
                  <a:pt x="20385" y="16410"/>
                  <a:pt x="20520" y="16270"/>
                  <a:pt x="20520" y="16130"/>
                </a:cubicBezTo>
                <a:cubicBezTo>
                  <a:pt x="20520" y="15849"/>
                  <a:pt x="20385" y="15709"/>
                  <a:pt x="20115" y="15709"/>
                </a:cubicBezTo>
                <a:cubicBezTo>
                  <a:pt x="19845" y="15709"/>
                  <a:pt x="19845" y="15709"/>
                  <a:pt x="19845" y="15709"/>
                </a:cubicBezTo>
                <a:cubicBezTo>
                  <a:pt x="19845" y="15288"/>
                  <a:pt x="19845" y="15288"/>
                  <a:pt x="19845" y="15288"/>
                </a:cubicBezTo>
                <a:cubicBezTo>
                  <a:pt x="20115" y="15288"/>
                  <a:pt x="20115" y="15288"/>
                  <a:pt x="20115" y="15288"/>
                </a:cubicBezTo>
                <a:cubicBezTo>
                  <a:pt x="20385" y="15288"/>
                  <a:pt x="20520" y="15148"/>
                  <a:pt x="20520" y="15008"/>
                </a:cubicBezTo>
                <a:cubicBezTo>
                  <a:pt x="20520" y="14727"/>
                  <a:pt x="20385" y="14587"/>
                  <a:pt x="20115" y="14587"/>
                </a:cubicBezTo>
                <a:cubicBezTo>
                  <a:pt x="19845" y="14587"/>
                  <a:pt x="19845" y="14587"/>
                  <a:pt x="19845" y="14587"/>
                </a:cubicBezTo>
                <a:cubicBezTo>
                  <a:pt x="19845" y="7153"/>
                  <a:pt x="19845" y="7153"/>
                  <a:pt x="19845" y="7153"/>
                </a:cubicBezTo>
                <a:cubicBezTo>
                  <a:pt x="20115" y="7153"/>
                  <a:pt x="20115" y="7153"/>
                  <a:pt x="20115" y="7153"/>
                </a:cubicBezTo>
                <a:cubicBezTo>
                  <a:pt x="20385" y="7153"/>
                  <a:pt x="20520" y="6873"/>
                  <a:pt x="20520" y="6732"/>
                </a:cubicBezTo>
                <a:cubicBezTo>
                  <a:pt x="20520" y="6592"/>
                  <a:pt x="20385" y="6312"/>
                  <a:pt x="20115" y="6312"/>
                </a:cubicBezTo>
                <a:cubicBezTo>
                  <a:pt x="19845" y="6312"/>
                  <a:pt x="19845" y="6312"/>
                  <a:pt x="19845" y="6312"/>
                </a:cubicBezTo>
                <a:cubicBezTo>
                  <a:pt x="19845" y="6031"/>
                  <a:pt x="19845" y="6031"/>
                  <a:pt x="19845" y="6031"/>
                </a:cubicBezTo>
                <a:cubicBezTo>
                  <a:pt x="20115" y="6031"/>
                  <a:pt x="20115" y="6031"/>
                  <a:pt x="20115" y="6031"/>
                </a:cubicBezTo>
                <a:cubicBezTo>
                  <a:pt x="20385" y="6031"/>
                  <a:pt x="20520" y="5751"/>
                  <a:pt x="20520" y="5610"/>
                </a:cubicBezTo>
                <a:cubicBezTo>
                  <a:pt x="20520" y="5470"/>
                  <a:pt x="20385" y="5190"/>
                  <a:pt x="20115" y="5190"/>
                </a:cubicBezTo>
                <a:cubicBezTo>
                  <a:pt x="19845" y="5190"/>
                  <a:pt x="19845" y="5190"/>
                  <a:pt x="19845" y="5190"/>
                </a:cubicBezTo>
                <a:cubicBezTo>
                  <a:pt x="19845" y="3506"/>
                  <a:pt x="19845" y="3506"/>
                  <a:pt x="19845" y="3506"/>
                </a:cubicBezTo>
                <a:cubicBezTo>
                  <a:pt x="19845" y="3506"/>
                  <a:pt x="19845" y="3506"/>
                  <a:pt x="19845" y="3506"/>
                </a:cubicBezTo>
                <a:cubicBezTo>
                  <a:pt x="18360" y="2665"/>
                  <a:pt x="18360" y="2665"/>
                  <a:pt x="18360" y="2665"/>
                </a:cubicBezTo>
                <a:cubicBezTo>
                  <a:pt x="20925" y="2665"/>
                  <a:pt x="20925" y="2665"/>
                  <a:pt x="20925" y="2665"/>
                </a:cubicBezTo>
                <a:cubicBezTo>
                  <a:pt x="20925" y="19075"/>
                  <a:pt x="20925" y="19075"/>
                  <a:pt x="20925" y="19075"/>
                </a:cubicBezTo>
                <a:close/>
                <a:moveTo>
                  <a:pt x="12285" y="1823"/>
                </a:moveTo>
                <a:cubicBezTo>
                  <a:pt x="12420" y="1823"/>
                  <a:pt x="12555" y="1964"/>
                  <a:pt x="12555" y="2244"/>
                </a:cubicBezTo>
                <a:cubicBezTo>
                  <a:pt x="12555" y="2384"/>
                  <a:pt x="12420" y="2525"/>
                  <a:pt x="12285" y="2525"/>
                </a:cubicBezTo>
                <a:cubicBezTo>
                  <a:pt x="12015" y="2525"/>
                  <a:pt x="11880" y="2384"/>
                  <a:pt x="11880" y="2244"/>
                </a:cubicBezTo>
                <a:cubicBezTo>
                  <a:pt x="11880" y="1964"/>
                  <a:pt x="12015" y="1823"/>
                  <a:pt x="12285" y="1823"/>
                </a:cubicBezTo>
                <a:close/>
                <a:moveTo>
                  <a:pt x="12285" y="4068"/>
                </a:moveTo>
                <a:cubicBezTo>
                  <a:pt x="12420" y="4068"/>
                  <a:pt x="12555" y="4208"/>
                  <a:pt x="12555" y="4488"/>
                </a:cubicBezTo>
                <a:cubicBezTo>
                  <a:pt x="12555" y="4629"/>
                  <a:pt x="12420" y="4769"/>
                  <a:pt x="12285" y="4769"/>
                </a:cubicBezTo>
                <a:cubicBezTo>
                  <a:pt x="12015" y="4769"/>
                  <a:pt x="11880" y="4629"/>
                  <a:pt x="11880" y="4488"/>
                </a:cubicBezTo>
                <a:cubicBezTo>
                  <a:pt x="11880" y="4208"/>
                  <a:pt x="12015" y="4068"/>
                  <a:pt x="12285" y="4068"/>
                </a:cubicBezTo>
                <a:close/>
                <a:moveTo>
                  <a:pt x="12285" y="16831"/>
                </a:moveTo>
                <a:cubicBezTo>
                  <a:pt x="12420" y="16831"/>
                  <a:pt x="12555" y="16971"/>
                  <a:pt x="12555" y="17112"/>
                </a:cubicBezTo>
                <a:cubicBezTo>
                  <a:pt x="12555" y="17392"/>
                  <a:pt x="12420" y="17532"/>
                  <a:pt x="12285" y="17532"/>
                </a:cubicBezTo>
                <a:cubicBezTo>
                  <a:pt x="12015" y="17532"/>
                  <a:pt x="11880" y="17392"/>
                  <a:pt x="11880" y="17112"/>
                </a:cubicBezTo>
                <a:cubicBezTo>
                  <a:pt x="11880" y="16971"/>
                  <a:pt x="12015" y="16831"/>
                  <a:pt x="12285" y="16831"/>
                </a:cubicBezTo>
                <a:close/>
                <a:moveTo>
                  <a:pt x="12285" y="14587"/>
                </a:moveTo>
                <a:cubicBezTo>
                  <a:pt x="12420" y="14587"/>
                  <a:pt x="12555" y="14727"/>
                  <a:pt x="12555" y="14868"/>
                </a:cubicBezTo>
                <a:cubicBezTo>
                  <a:pt x="12555" y="15148"/>
                  <a:pt x="12420" y="15288"/>
                  <a:pt x="12285" y="15288"/>
                </a:cubicBezTo>
                <a:cubicBezTo>
                  <a:pt x="12015" y="15288"/>
                  <a:pt x="11880" y="15148"/>
                  <a:pt x="11880" y="14868"/>
                </a:cubicBezTo>
                <a:cubicBezTo>
                  <a:pt x="11880" y="14727"/>
                  <a:pt x="12015" y="14587"/>
                  <a:pt x="12285" y="14587"/>
                </a:cubicBezTo>
                <a:close/>
                <a:moveTo>
                  <a:pt x="12285" y="6312"/>
                </a:moveTo>
                <a:cubicBezTo>
                  <a:pt x="12420" y="6312"/>
                  <a:pt x="12555" y="6452"/>
                  <a:pt x="12555" y="6732"/>
                </a:cubicBezTo>
                <a:cubicBezTo>
                  <a:pt x="12555" y="6873"/>
                  <a:pt x="12420" y="7013"/>
                  <a:pt x="12285" y="7013"/>
                </a:cubicBezTo>
                <a:cubicBezTo>
                  <a:pt x="12015" y="7013"/>
                  <a:pt x="11880" y="6873"/>
                  <a:pt x="11880" y="6732"/>
                </a:cubicBezTo>
                <a:cubicBezTo>
                  <a:pt x="11880" y="6452"/>
                  <a:pt x="12015" y="6312"/>
                  <a:pt x="12285" y="6312"/>
                </a:cubicBezTo>
                <a:close/>
                <a:moveTo>
                  <a:pt x="12285" y="19075"/>
                </a:moveTo>
                <a:cubicBezTo>
                  <a:pt x="12420" y="19075"/>
                  <a:pt x="12555" y="19216"/>
                  <a:pt x="12555" y="19356"/>
                </a:cubicBezTo>
                <a:cubicBezTo>
                  <a:pt x="12555" y="19636"/>
                  <a:pt x="12420" y="19777"/>
                  <a:pt x="12285" y="19777"/>
                </a:cubicBezTo>
                <a:cubicBezTo>
                  <a:pt x="12015" y="19777"/>
                  <a:pt x="11880" y="19636"/>
                  <a:pt x="11880" y="19356"/>
                </a:cubicBezTo>
                <a:cubicBezTo>
                  <a:pt x="11880" y="19216"/>
                  <a:pt x="12015" y="19075"/>
                  <a:pt x="12285" y="19075"/>
                </a:cubicBezTo>
                <a:close/>
                <a:moveTo>
                  <a:pt x="14715" y="12623"/>
                </a:moveTo>
                <a:cubicBezTo>
                  <a:pt x="14580" y="12623"/>
                  <a:pt x="14445" y="12904"/>
                  <a:pt x="14445" y="13044"/>
                </a:cubicBezTo>
                <a:cubicBezTo>
                  <a:pt x="14445" y="13325"/>
                  <a:pt x="14580" y="13465"/>
                  <a:pt x="14715" y="13465"/>
                </a:cubicBezTo>
                <a:cubicBezTo>
                  <a:pt x="15525" y="13465"/>
                  <a:pt x="16200" y="12764"/>
                  <a:pt x="16200" y="11922"/>
                </a:cubicBezTo>
                <a:cubicBezTo>
                  <a:pt x="16200" y="9678"/>
                  <a:pt x="16200" y="9678"/>
                  <a:pt x="16200" y="9678"/>
                </a:cubicBezTo>
                <a:cubicBezTo>
                  <a:pt x="16200" y="8836"/>
                  <a:pt x="15525" y="8135"/>
                  <a:pt x="14715" y="8135"/>
                </a:cubicBezTo>
                <a:cubicBezTo>
                  <a:pt x="14580" y="8135"/>
                  <a:pt x="14445" y="8416"/>
                  <a:pt x="14445" y="8556"/>
                </a:cubicBezTo>
                <a:cubicBezTo>
                  <a:pt x="14445" y="8836"/>
                  <a:pt x="14580" y="8977"/>
                  <a:pt x="14715" y="8977"/>
                </a:cubicBezTo>
                <a:cubicBezTo>
                  <a:pt x="15120" y="8977"/>
                  <a:pt x="15525" y="9257"/>
                  <a:pt x="15525" y="9678"/>
                </a:cubicBezTo>
                <a:cubicBezTo>
                  <a:pt x="15525" y="11922"/>
                  <a:pt x="15525" y="11922"/>
                  <a:pt x="15525" y="11922"/>
                </a:cubicBezTo>
                <a:cubicBezTo>
                  <a:pt x="15525" y="12343"/>
                  <a:pt x="15120" y="12623"/>
                  <a:pt x="14715" y="12623"/>
                </a:cubicBezTo>
                <a:close/>
                <a:moveTo>
                  <a:pt x="14715" y="6732"/>
                </a:moveTo>
                <a:cubicBezTo>
                  <a:pt x="14580" y="6732"/>
                  <a:pt x="14445" y="6873"/>
                  <a:pt x="14445" y="7013"/>
                </a:cubicBezTo>
                <a:cubicBezTo>
                  <a:pt x="14445" y="7294"/>
                  <a:pt x="14580" y="7434"/>
                  <a:pt x="14715" y="7434"/>
                </a:cubicBezTo>
                <a:cubicBezTo>
                  <a:pt x="15930" y="7434"/>
                  <a:pt x="16875" y="8416"/>
                  <a:pt x="16875" y="9678"/>
                </a:cubicBezTo>
                <a:cubicBezTo>
                  <a:pt x="16875" y="11922"/>
                  <a:pt x="16875" y="11922"/>
                  <a:pt x="16875" y="11922"/>
                </a:cubicBezTo>
                <a:cubicBezTo>
                  <a:pt x="16875" y="13184"/>
                  <a:pt x="15930" y="14166"/>
                  <a:pt x="14715" y="14166"/>
                </a:cubicBezTo>
                <a:cubicBezTo>
                  <a:pt x="14580" y="14166"/>
                  <a:pt x="14445" y="14306"/>
                  <a:pt x="14445" y="14587"/>
                </a:cubicBezTo>
                <a:cubicBezTo>
                  <a:pt x="14445" y="14727"/>
                  <a:pt x="14580" y="14868"/>
                  <a:pt x="14715" y="14868"/>
                </a:cubicBezTo>
                <a:cubicBezTo>
                  <a:pt x="16335" y="14868"/>
                  <a:pt x="17685" y="13605"/>
                  <a:pt x="17685" y="11922"/>
                </a:cubicBezTo>
                <a:cubicBezTo>
                  <a:pt x="17685" y="9678"/>
                  <a:pt x="17685" y="9678"/>
                  <a:pt x="17685" y="9678"/>
                </a:cubicBezTo>
                <a:cubicBezTo>
                  <a:pt x="17685" y="7995"/>
                  <a:pt x="16335" y="6732"/>
                  <a:pt x="14715" y="67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07" name="Freeform 1148"/>
          <p:cNvSpPr/>
          <p:nvPr/>
        </p:nvSpPr>
        <p:spPr>
          <a:xfrm>
            <a:off x="17443450" y="81724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915"/>
                </a:moveTo>
                <a:cubicBezTo>
                  <a:pt x="20115" y="3915"/>
                  <a:pt x="20115" y="3915"/>
                  <a:pt x="20115" y="3915"/>
                </a:cubicBezTo>
                <a:cubicBezTo>
                  <a:pt x="19575" y="3915"/>
                  <a:pt x="19575" y="3915"/>
                  <a:pt x="19575" y="3915"/>
                </a:cubicBezTo>
                <a:cubicBezTo>
                  <a:pt x="18225" y="3915"/>
                  <a:pt x="18225" y="3915"/>
                  <a:pt x="18225" y="3915"/>
                </a:cubicBezTo>
                <a:cubicBezTo>
                  <a:pt x="17820" y="3915"/>
                  <a:pt x="17820" y="3915"/>
                  <a:pt x="17820" y="3915"/>
                </a:cubicBezTo>
                <a:cubicBezTo>
                  <a:pt x="16335" y="3915"/>
                  <a:pt x="16335" y="3915"/>
                  <a:pt x="16335" y="3915"/>
                </a:cubicBezTo>
                <a:cubicBezTo>
                  <a:pt x="16065" y="3915"/>
                  <a:pt x="16065" y="3915"/>
                  <a:pt x="16065" y="3915"/>
                </a:cubicBezTo>
                <a:cubicBezTo>
                  <a:pt x="15795" y="3915"/>
                  <a:pt x="15795" y="3915"/>
                  <a:pt x="15795" y="3915"/>
                </a:cubicBezTo>
                <a:cubicBezTo>
                  <a:pt x="15795" y="2835"/>
                  <a:pt x="15795" y="2835"/>
                  <a:pt x="15795" y="2835"/>
                </a:cubicBezTo>
                <a:cubicBezTo>
                  <a:pt x="15120" y="2835"/>
                  <a:pt x="15120" y="2835"/>
                  <a:pt x="15120" y="2835"/>
                </a:cubicBezTo>
                <a:cubicBezTo>
                  <a:pt x="15120" y="2430"/>
                  <a:pt x="15120" y="2430"/>
                  <a:pt x="15120" y="2430"/>
                </a:cubicBezTo>
                <a:cubicBezTo>
                  <a:pt x="15120" y="1080"/>
                  <a:pt x="14040" y="0"/>
                  <a:pt x="12690" y="0"/>
                </a:cubicBezTo>
                <a:cubicBezTo>
                  <a:pt x="8910" y="0"/>
                  <a:pt x="8910" y="0"/>
                  <a:pt x="8910" y="0"/>
                </a:cubicBezTo>
                <a:cubicBezTo>
                  <a:pt x="7560" y="0"/>
                  <a:pt x="6480" y="1080"/>
                  <a:pt x="6480" y="2430"/>
                </a:cubicBezTo>
                <a:cubicBezTo>
                  <a:pt x="6480" y="2835"/>
                  <a:pt x="6480" y="2835"/>
                  <a:pt x="6480" y="2835"/>
                </a:cubicBezTo>
                <a:cubicBezTo>
                  <a:pt x="5805" y="2835"/>
                  <a:pt x="5805" y="2835"/>
                  <a:pt x="5805" y="2835"/>
                </a:cubicBezTo>
                <a:cubicBezTo>
                  <a:pt x="5805" y="3915"/>
                  <a:pt x="5805" y="3915"/>
                  <a:pt x="5805" y="3915"/>
                </a:cubicBezTo>
                <a:cubicBezTo>
                  <a:pt x="5535" y="3915"/>
                  <a:pt x="5535" y="3915"/>
                  <a:pt x="5535" y="3915"/>
                </a:cubicBezTo>
                <a:cubicBezTo>
                  <a:pt x="5265" y="3915"/>
                  <a:pt x="5265" y="3915"/>
                  <a:pt x="5265" y="3915"/>
                </a:cubicBezTo>
                <a:cubicBezTo>
                  <a:pt x="3780" y="3915"/>
                  <a:pt x="3780" y="3915"/>
                  <a:pt x="3780" y="3915"/>
                </a:cubicBezTo>
                <a:cubicBezTo>
                  <a:pt x="3375" y="3915"/>
                  <a:pt x="3375" y="3915"/>
                  <a:pt x="3375" y="3915"/>
                </a:cubicBezTo>
                <a:cubicBezTo>
                  <a:pt x="2025" y="3915"/>
                  <a:pt x="2025" y="3915"/>
                  <a:pt x="2025" y="3915"/>
                </a:cubicBezTo>
                <a:cubicBezTo>
                  <a:pt x="1485" y="3915"/>
                  <a:pt x="1485" y="3915"/>
                  <a:pt x="1485" y="3915"/>
                </a:cubicBezTo>
                <a:cubicBezTo>
                  <a:pt x="0" y="3915"/>
                  <a:pt x="0" y="3915"/>
                  <a:pt x="0" y="3915"/>
                </a:cubicBezTo>
                <a:cubicBezTo>
                  <a:pt x="0" y="5535"/>
                  <a:pt x="0" y="5535"/>
                  <a:pt x="0" y="5535"/>
                </a:cubicBezTo>
                <a:cubicBezTo>
                  <a:pt x="0" y="6345"/>
                  <a:pt x="135" y="7020"/>
                  <a:pt x="405" y="7830"/>
                </a:cubicBezTo>
                <a:cubicBezTo>
                  <a:pt x="405" y="18495"/>
                  <a:pt x="405" y="18495"/>
                  <a:pt x="405" y="18495"/>
                </a:cubicBezTo>
                <a:cubicBezTo>
                  <a:pt x="405" y="19170"/>
                  <a:pt x="810" y="19845"/>
                  <a:pt x="1620" y="19980"/>
                </a:cubicBezTo>
                <a:cubicBezTo>
                  <a:pt x="4995" y="20925"/>
                  <a:pt x="4995" y="20925"/>
                  <a:pt x="4995" y="20925"/>
                </a:cubicBezTo>
                <a:cubicBezTo>
                  <a:pt x="6885" y="21330"/>
                  <a:pt x="8775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2825" y="21600"/>
                  <a:pt x="14715" y="21330"/>
                  <a:pt x="16605" y="20925"/>
                </a:cubicBezTo>
                <a:cubicBezTo>
                  <a:pt x="19980" y="19980"/>
                  <a:pt x="19980" y="19980"/>
                  <a:pt x="19980" y="19980"/>
                </a:cubicBezTo>
                <a:cubicBezTo>
                  <a:pt x="20790" y="19845"/>
                  <a:pt x="21195" y="19170"/>
                  <a:pt x="21195" y="18495"/>
                </a:cubicBezTo>
                <a:cubicBezTo>
                  <a:pt x="21195" y="7830"/>
                  <a:pt x="21195" y="7830"/>
                  <a:pt x="21195" y="7830"/>
                </a:cubicBezTo>
                <a:cubicBezTo>
                  <a:pt x="21465" y="7020"/>
                  <a:pt x="21600" y="6345"/>
                  <a:pt x="21600" y="5535"/>
                </a:cubicBezTo>
                <a:lnTo>
                  <a:pt x="21600" y="3915"/>
                </a:lnTo>
                <a:close/>
                <a:moveTo>
                  <a:pt x="15120" y="3915"/>
                </a:moveTo>
                <a:cubicBezTo>
                  <a:pt x="14580" y="3915"/>
                  <a:pt x="14580" y="3915"/>
                  <a:pt x="14580" y="3915"/>
                </a:cubicBezTo>
                <a:cubicBezTo>
                  <a:pt x="14175" y="3915"/>
                  <a:pt x="14175" y="3915"/>
                  <a:pt x="14175" y="3915"/>
                </a:cubicBezTo>
                <a:cubicBezTo>
                  <a:pt x="12960" y="3915"/>
                  <a:pt x="12960" y="3915"/>
                  <a:pt x="12960" y="3915"/>
                </a:cubicBezTo>
                <a:cubicBezTo>
                  <a:pt x="12960" y="3645"/>
                  <a:pt x="12960" y="3645"/>
                  <a:pt x="12960" y="3645"/>
                </a:cubicBezTo>
                <a:cubicBezTo>
                  <a:pt x="15120" y="3645"/>
                  <a:pt x="15120" y="3645"/>
                  <a:pt x="15120" y="3645"/>
                </a:cubicBezTo>
                <a:lnTo>
                  <a:pt x="15120" y="3915"/>
                </a:lnTo>
                <a:close/>
                <a:moveTo>
                  <a:pt x="10935" y="3915"/>
                </a:moveTo>
                <a:cubicBezTo>
                  <a:pt x="10665" y="3915"/>
                  <a:pt x="10665" y="3915"/>
                  <a:pt x="10665" y="3915"/>
                </a:cubicBezTo>
                <a:cubicBezTo>
                  <a:pt x="9315" y="3915"/>
                  <a:pt x="9315" y="3915"/>
                  <a:pt x="9315" y="3915"/>
                </a:cubicBezTo>
                <a:cubicBezTo>
                  <a:pt x="9315" y="2835"/>
                  <a:pt x="9315" y="2835"/>
                  <a:pt x="9315" y="2835"/>
                </a:cubicBezTo>
                <a:cubicBezTo>
                  <a:pt x="8640" y="2835"/>
                  <a:pt x="8640" y="2835"/>
                  <a:pt x="8640" y="2835"/>
                </a:cubicBezTo>
                <a:cubicBezTo>
                  <a:pt x="8640" y="2295"/>
                  <a:pt x="8640" y="2295"/>
                  <a:pt x="8640" y="2295"/>
                </a:cubicBezTo>
                <a:cubicBezTo>
                  <a:pt x="8640" y="2160"/>
                  <a:pt x="8640" y="2160"/>
                  <a:pt x="8775" y="2160"/>
                </a:cubicBezTo>
                <a:cubicBezTo>
                  <a:pt x="8775" y="2160"/>
                  <a:pt x="8775" y="2160"/>
                  <a:pt x="8910" y="2160"/>
                </a:cubicBezTo>
                <a:cubicBezTo>
                  <a:pt x="10125" y="2700"/>
                  <a:pt x="11475" y="2700"/>
                  <a:pt x="12690" y="2160"/>
                </a:cubicBezTo>
                <a:cubicBezTo>
                  <a:pt x="12825" y="2160"/>
                  <a:pt x="12825" y="2160"/>
                  <a:pt x="12825" y="2160"/>
                </a:cubicBezTo>
                <a:cubicBezTo>
                  <a:pt x="12960" y="2160"/>
                  <a:pt x="12960" y="2160"/>
                  <a:pt x="12960" y="2295"/>
                </a:cubicBezTo>
                <a:cubicBezTo>
                  <a:pt x="12960" y="2835"/>
                  <a:pt x="12960" y="2835"/>
                  <a:pt x="12960" y="2835"/>
                </a:cubicBezTo>
                <a:cubicBezTo>
                  <a:pt x="12285" y="2835"/>
                  <a:pt x="12285" y="2835"/>
                  <a:pt x="12285" y="2835"/>
                </a:cubicBezTo>
                <a:cubicBezTo>
                  <a:pt x="12285" y="3915"/>
                  <a:pt x="12285" y="3915"/>
                  <a:pt x="12285" y="3915"/>
                </a:cubicBezTo>
                <a:lnTo>
                  <a:pt x="10935" y="3915"/>
                </a:lnTo>
                <a:close/>
                <a:moveTo>
                  <a:pt x="7155" y="2430"/>
                </a:moveTo>
                <a:cubicBezTo>
                  <a:pt x="7155" y="1485"/>
                  <a:pt x="7965" y="675"/>
                  <a:pt x="8910" y="675"/>
                </a:cubicBezTo>
                <a:cubicBezTo>
                  <a:pt x="12690" y="675"/>
                  <a:pt x="12690" y="675"/>
                  <a:pt x="12690" y="675"/>
                </a:cubicBezTo>
                <a:cubicBezTo>
                  <a:pt x="13635" y="675"/>
                  <a:pt x="14445" y="1485"/>
                  <a:pt x="14445" y="2430"/>
                </a:cubicBezTo>
                <a:cubicBezTo>
                  <a:pt x="14445" y="2835"/>
                  <a:pt x="14445" y="2835"/>
                  <a:pt x="14445" y="2835"/>
                </a:cubicBezTo>
                <a:cubicBezTo>
                  <a:pt x="13635" y="2835"/>
                  <a:pt x="13635" y="2835"/>
                  <a:pt x="13635" y="2835"/>
                </a:cubicBezTo>
                <a:cubicBezTo>
                  <a:pt x="13635" y="2295"/>
                  <a:pt x="13635" y="2295"/>
                  <a:pt x="13635" y="2295"/>
                </a:cubicBezTo>
                <a:cubicBezTo>
                  <a:pt x="13635" y="2025"/>
                  <a:pt x="13500" y="1755"/>
                  <a:pt x="13230" y="1620"/>
                </a:cubicBezTo>
                <a:cubicBezTo>
                  <a:pt x="12960" y="1350"/>
                  <a:pt x="12690" y="1350"/>
                  <a:pt x="12420" y="1485"/>
                </a:cubicBezTo>
                <a:cubicBezTo>
                  <a:pt x="11340" y="1890"/>
                  <a:pt x="10260" y="1890"/>
                  <a:pt x="9180" y="1485"/>
                </a:cubicBezTo>
                <a:cubicBezTo>
                  <a:pt x="8910" y="1350"/>
                  <a:pt x="8640" y="1350"/>
                  <a:pt x="8370" y="1620"/>
                </a:cubicBezTo>
                <a:cubicBezTo>
                  <a:pt x="8100" y="1755"/>
                  <a:pt x="7965" y="2025"/>
                  <a:pt x="7965" y="2295"/>
                </a:cubicBezTo>
                <a:cubicBezTo>
                  <a:pt x="7965" y="2835"/>
                  <a:pt x="7965" y="2835"/>
                  <a:pt x="7965" y="2835"/>
                </a:cubicBezTo>
                <a:cubicBezTo>
                  <a:pt x="7155" y="2835"/>
                  <a:pt x="7155" y="2835"/>
                  <a:pt x="7155" y="2835"/>
                </a:cubicBezTo>
                <a:lnTo>
                  <a:pt x="7155" y="2430"/>
                </a:lnTo>
                <a:close/>
                <a:moveTo>
                  <a:pt x="6480" y="3645"/>
                </a:moveTo>
                <a:cubicBezTo>
                  <a:pt x="8640" y="3645"/>
                  <a:pt x="8640" y="3645"/>
                  <a:pt x="8640" y="3645"/>
                </a:cubicBezTo>
                <a:cubicBezTo>
                  <a:pt x="8640" y="3915"/>
                  <a:pt x="8640" y="3915"/>
                  <a:pt x="8640" y="3915"/>
                </a:cubicBezTo>
                <a:cubicBezTo>
                  <a:pt x="7425" y="3915"/>
                  <a:pt x="7425" y="3915"/>
                  <a:pt x="7425" y="3915"/>
                </a:cubicBezTo>
                <a:cubicBezTo>
                  <a:pt x="7020" y="3915"/>
                  <a:pt x="7020" y="3915"/>
                  <a:pt x="7020" y="3915"/>
                </a:cubicBezTo>
                <a:cubicBezTo>
                  <a:pt x="6480" y="3915"/>
                  <a:pt x="6480" y="3915"/>
                  <a:pt x="6480" y="3915"/>
                </a:cubicBezTo>
                <a:lnTo>
                  <a:pt x="6480" y="3645"/>
                </a:lnTo>
                <a:close/>
                <a:moveTo>
                  <a:pt x="675" y="4725"/>
                </a:moveTo>
                <a:cubicBezTo>
                  <a:pt x="1485" y="4725"/>
                  <a:pt x="1485" y="4725"/>
                  <a:pt x="1485" y="4725"/>
                </a:cubicBezTo>
                <a:cubicBezTo>
                  <a:pt x="1620" y="4725"/>
                  <a:pt x="1620" y="4860"/>
                  <a:pt x="1755" y="4860"/>
                </a:cubicBezTo>
                <a:cubicBezTo>
                  <a:pt x="1890" y="4860"/>
                  <a:pt x="2025" y="4725"/>
                  <a:pt x="2160" y="4725"/>
                </a:cubicBezTo>
                <a:cubicBezTo>
                  <a:pt x="3375" y="4725"/>
                  <a:pt x="3375" y="4725"/>
                  <a:pt x="3375" y="4725"/>
                </a:cubicBezTo>
                <a:cubicBezTo>
                  <a:pt x="3780" y="4725"/>
                  <a:pt x="3780" y="4725"/>
                  <a:pt x="3780" y="4725"/>
                </a:cubicBezTo>
                <a:cubicBezTo>
                  <a:pt x="5265" y="4725"/>
                  <a:pt x="5265" y="4725"/>
                  <a:pt x="5265" y="4725"/>
                </a:cubicBezTo>
                <a:cubicBezTo>
                  <a:pt x="5535" y="4725"/>
                  <a:pt x="5535" y="4725"/>
                  <a:pt x="5535" y="4725"/>
                </a:cubicBezTo>
                <a:cubicBezTo>
                  <a:pt x="5805" y="4725"/>
                  <a:pt x="5805" y="4725"/>
                  <a:pt x="5805" y="4725"/>
                </a:cubicBezTo>
                <a:cubicBezTo>
                  <a:pt x="7020" y="4725"/>
                  <a:pt x="7020" y="4725"/>
                  <a:pt x="7020" y="4725"/>
                </a:cubicBezTo>
                <a:cubicBezTo>
                  <a:pt x="7425" y="4725"/>
                  <a:pt x="7425" y="4725"/>
                  <a:pt x="7425" y="4725"/>
                </a:cubicBezTo>
                <a:cubicBezTo>
                  <a:pt x="8775" y="4725"/>
                  <a:pt x="8775" y="4725"/>
                  <a:pt x="8775" y="4725"/>
                </a:cubicBezTo>
                <a:cubicBezTo>
                  <a:pt x="9180" y="4725"/>
                  <a:pt x="9180" y="4725"/>
                  <a:pt x="9180" y="4725"/>
                </a:cubicBezTo>
                <a:cubicBezTo>
                  <a:pt x="9315" y="4725"/>
                  <a:pt x="9315" y="4725"/>
                  <a:pt x="9315" y="4725"/>
                </a:cubicBezTo>
                <a:cubicBezTo>
                  <a:pt x="10665" y="4725"/>
                  <a:pt x="10665" y="4725"/>
                  <a:pt x="10665" y="4725"/>
                </a:cubicBezTo>
                <a:cubicBezTo>
                  <a:pt x="10935" y="4725"/>
                  <a:pt x="10935" y="4725"/>
                  <a:pt x="10935" y="4725"/>
                </a:cubicBezTo>
                <a:cubicBezTo>
                  <a:pt x="12285" y="4725"/>
                  <a:pt x="12285" y="4725"/>
                  <a:pt x="12285" y="4725"/>
                </a:cubicBezTo>
                <a:cubicBezTo>
                  <a:pt x="12420" y="4725"/>
                  <a:pt x="12420" y="4725"/>
                  <a:pt x="12420" y="4725"/>
                </a:cubicBezTo>
                <a:cubicBezTo>
                  <a:pt x="12825" y="4725"/>
                  <a:pt x="12825" y="4725"/>
                  <a:pt x="12825" y="4725"/>
                </a:cubicBezTo>
                <a:cubicBezTo>
                  <a:pt x="14175" y="4725"/>
                  <a:pt x="14175" y="4725"/>
                  <a:pt x="14175" y="4725"/>
                </a:cubicBezTo>
                <a:cubicBezTo>
                  <a:pt x="14580" y="4725"/>
                  <a:pt x="14580" y="4725"/>
                  <a:pt x="14580" y="4725"/>
                </a:cubicBezTo>
                <a:cubicBezTo>
                  <a:pt x="15795" y="4725"/>
                  <a:pt x="15795" y="4725"/>
                  <a:pt x="15795" y="4725"/>
                </a:cubicBezTo>
                <a:cubicBezTo>
                  <a:pt x="16065" y="4725"/>
                  <a:pt x="16065" y="4725"/>
                  <a:pt x="16065" y="4725"/>
                </a:cubicBezTo>
                <a:cubicBezTo>
                  <a:pt x="16335" y="4725"/>
                  <a:pt x="16335" y="4725"/>
                  <a:pt x="16335" y="4725"/>
                </a:cubicBezTo>
                <a:cubicBezTo>
                  <a:pt x="17820" y="4725"/>
                  <a:pt x="17820" y="4725"/>
                  <a:pt x="17820" y="4725"/>
                </a:cubicBezTo>
                <a:cubicBezTo>
                  <a:pt x="18225" y="4725"/>
                  <a:pt x="18225" y="4725"/>
                  <a:pt x="18225" y="4725"/>
                </a:cubicBezTo>
                <a:cubicBezTo>
                  <a:pt x="19440" y="4725"/>
                  <a:pt x="19440" y="4725"/>
                  <a:pt x="19440" y="4725"/>
                </a:cubicBezTo>
                <a:cubicBezTo>
                  <a:pt x="19575" y="4725"/>
                  <a:pt x="19710" y="4860"/>
                  <a:pt x="19845" y="4860"/>
                </a:cubicBezTo>
                <a:cubicBezTo>
                  <a:pt x="19980" y="4860"/>
                  <a:pt x="19980" y="4725"/>
                  <a:pt x="20115" y="4725"/>
                </a:cubicBezTo>
                <a:cubicBezTo>
                  <a:pt x="20925" y="4725"/>
                  <a:pt x="20925" y="4725"/>
                  <a:pt x="20925" y="4725"/>
                </a:cubicBezTo>
                <a:cubicBezTo>
                  <a:pt x="20925" y="5535"/>
                  <a:pt x="20925" y="5535"/>
                  <a:pt x="20925" y="5535"/>
                </a:cubicBezTo>
                <a:cubicBezTo>
                  <a:pt x="20925" y="9180"/>
                  <a:pt x="17820" y="12285"/>
                  <a:pt x="14175" y="12285"/>
                </a:cubicBezTo>
                <a:cubicBezTo>
                  <a:pt x="12960" y="12285"/>
                  <a:pt x="12960" y="12285"/>
                  <a:pt x="12960" y="12285"/>
                </a:cubicBezTo>
                <a:cubicBezTo>
                  <a:pt x="12960" y="10125"/>
                  <a:pt x="12960" y="10125"/>
                  <a:pt x="12960" y="10125"/>
                </a:cubicBezTo>
                <a:cubicBezTo>
                  <a:pt x="8640" y="10125"/>
                  <a:pt x="8640" y="10125"/>
                  <a:pt x="8640" y="10125"/>
                </a:cubicBezTo>
                <a:cubicBezTo>
                  <a:pt x="8640" y="12285"/>
                  <a:pt x="8640" y="12285"/>
                  <a:pt x="8640" y="12285"/>
                </a:cubicBezTo>
                <a:cubicBezTo>
                  <a:pt x="7425" y="12285"/>
                  <a:pt x="7425" y="12285"/>
                  <a:pt x="7425" y="12285"/>
                </a:cubicBezTo>
                <a:cubicBezTo>
                  <a:pt x="3780" y="12285"/>
                  <a:pt x="675" y="9180"/>
                  <a:pt x="675" y="5535"/>
                </a:cubicBezTo>
                <a:lnTo>
                  <a:pt x="675" y="4725"/>
                </a:lnTo>
                <a:close/>
                <a:moveTo>
                  <a:pt x="12285" y="12960"/>
                </a:moveTo>
                <a:cubicBezTo>
                  <a:pt x="12285" y="14040"/>
                  <a:pt x="12285" y="14040"/>
                  <a:pt x="12285" y="14040"/>
                </a:cubicBezTo>
                <a:cubicBezTo>
                  <a:pt x="9315" y="14040"/>
                  <a:pt x="9315" y="14040"/>
                  <a:pt x="9315" y="14040"/>
                </a:cubicBezTo>
                <a:cubicBezTo>
                  <a:pt x="9315" y="12960"/>
                  <a:pt x="9315" y="12960"/>
                  <a:pt x="9315" y="12960"/>
                </a:cubicBezTo>
                <a:cubicBezTo>
                  <a:pt x="9315" y="10800"/>
                  <a:pt x="9315" y="10800"/>
                  <a:pt x="9315" y="10800"/>
                </a:cubicBezTo>
                <a:cubicBezTo>
                  <a:pt x="12285" y="10800"/>
                  <a:pt x="12285" y="10800"/>
                  <a:pt x="12285" y="10800"/>
                </a:cubicBezTo>
                <a:lnTo>
                  <a:pt x="12285" y="12960"/>
                </a:lnTo>
                <a:close/>
                <a:moveTo>
                  <a:pt x="2565" y="19575"/>
                </a:moveTo>
                <a:cubicBezTo>
                  <a:pt x="2565" y="19170"/>
                  <a:pt x="2565" y="19170"/>
                  <a:pt x="2565" y="19170"/>
                </a:cubicBezTo>
                <a:cubicBezTo>
                  <a:pt x="2565" y="19035"/>
                  <a:pt x="2295" y="18900"/>
                  <a:pt x="2160" y="18900"/>
                </a:cubicBezTo>
                <a:cubicBezTo>
                  <a:pt x="2025" y="18900"/>
                  <a:pt x="1755" y="19035"/>
                  <a:pt x="1755" y="19170"/>
                </a:cubicBezTo>
                <a:cubicBezTo>
                  <a:pt x="1755" y="19305"/>
                  <a:pt x="1755" y="19305"/>
                  <a:pt x="1755" y="19305"/>
                </a:cubicBezTo>
                <a:cubicBezTo>
                  <a:pt x="1755" y="19305"/>
                  <a:pt x="1755" y="19305"/>
                  <a:pt x="1755" y="19305"/>
                </a:cubicBezTo>
                <a:cubicBezTo>
                  <a:pt x="1350" y="19170"/>
                  <a:pt x="1080" y="18900"/>
                  <a:pt x="1080" y="18495"/>
                </a:cubicBezTo>
                <a:cubicBezTo>
                  <a:pt x="1080" y="9315"/>
                  <a:pt x="1080" y="9315"/>
                  <a:pt x="1080" y="9315"/>
                </a:cubicBezTo>
                <a:cubicBezTo>
                  <a:pt x="1350" y="9720"/>
                  <a:pt x="1485" y="9990"/>
                  <a:pt x="1755" y="10395"/>
                </a:cubicBezTo>
                <a:cubicBezTo>
                  <a:pt x="1755" y="10530"/>
                  <a:pt x="1755" y="10530"/>
                  <a:pt x="1755" y="10530"/>
                </a:cubicBezTo>
                <a:cubicBezTo>
                  <a:pt x="1755" y="10800"/>
                  <a:pt x="2025" y="10935"/>
                  <a:pt x="2160" y="10935"/>
                </a:cubicBezTo>
                <a:cubicBezTo>
                  <a:pt x="2160" y="10935"/>
                  <a:pt x="2295" y="10935"/>
                  <a:pt x="2295" y="10935"/>
                </a:cubicBezTo>
                <a:cubicBezTo>
                  <a:pt x="3645" y="12150"/>
                  <a:pt x="5535" y="12960"/>
                  <a:pt x="7425" y="12960"/>
                </a:cubicBezTo>
                <a:cubicBezTo>
                  <a:pt x="8640" y="12960"/>
                  <a:pt x="8640" y="12960"/>
                  <a:pt x="8640" y="12960"/>
                </a:cubicBezTo>
                <a:cubicBezTo>
                  <a:pt x="8640" y="14715"/>
                  <a:pt x="8640" y="14715"/>
                  <a:pt x="8640" y="14715"/>
                </a:cubicBezTo>
                <a:cubicBezTo>
                  <a:pt x="10395" y="14715"/>
                  <a:pt x="10395" y="14715"/>
                  <a:pt x="10395" y="14715"/>
                </a:cubicBezTo>
                <a:cubicBezTo>
                  <a:pt x="10395" y="20925"/>
                  <a:pt x="10395" y="20925"/>
                  <a:pt x="10395" y="20925"/>
                </a:cubicBezTo>
                <a:cubicBezTo>
                  <a:pt x="8640" y="20790"/>
                  <a:pt x="6885" y="20655"/>
                  <a:pt x="5130" y="20115"/>
                </a:cubicBezTo>
                <a:lnTo>
                  <a:pt x="2565" y="19575"/>
                </a:lnTo>
                <a:close/>
                <a:moveTo>
                  <a:pt x="20520" y="18495"/>
                </a:moveTo>
                <a:cubicBezTo>
                  <a:pt x="20520" y="18900"/>
                  <a:pt x="20250" y="19170"/>
                  <a:pt x="19845" y="19305"/>
                </a:cubicBezTo>
                <a:cubicBezTo>
                  <a:pt x="19845" y="19305"/>
                  <a:pt x="19845" y="19305"/>
                  <a:pt x="19845" y="19305"/>
                </a:cubicBezTo>
                <a:cubicBezTo>
                  <a:pt x="19710" y="19170"/>
                  <a:pt x="19575" y="19035"/>
                  <a:pt x="19440" y="19035"/>
                </a:cubicBezTo>
                <a:cubicBezTo>
                  <a:pt x="19305" y="19035"/>
                  <a:pt x="19035" y="19305"/>
                  <a:pt x="19035" y="19440"/>
                </a:cubicBezTo>
                <a:cubicBezTo>
                  <a:pt x="19035" y="19575"/>
                  <a:pt x="19035" y="19575"/>
                  <a:pt x="19035" y="19575"/>
                </a:cubicBezTo>
                <a:cubicBezTo>
                  <a:pt x="16470" y="20115"/>
                  <a:pt x="16470" y="20115"/>
                  <a:pt x="16470" y="20115"/>
                </a:cubicBezTo>
                <a:cubicBezTo>
                  <a:pt x="14715" y="20655"/>
                  <a:pt x="12960" y="20790"/>
                  <a:pt x="11205" y="20925"/>
                </a:cubicBezTo>
                <a:cubicBezTo>
                  <a:pt x="11205" y="14715"/>
                  <a:pt x="11205" y="14715"/>
                  <a:pt x="11205" y="14715"/>
                </a:cubicBezTo>
                <a:cubicBezTo>
                  <a:pt x="12960" y="14715"/>
                  <a:pt x="12960" y="14715"/>
                  <a:pt x="12960" y="14715"/>
                </a:cubicBezTo>
                <a:cubicBezTo>
                  <a:pt x="12960" y="12960"/>
                  <a:pt x="12960" y="12960"/>
                  <a:pt x="12960" y="12960"/>
                </a:cubicBezTo>
                <a:cubicBezTo>
                  <a:pt x="14175" y="12960"/>
                  <a:pt x="14175" y="12960"/>
                  <a:pt x="14175" y="12960"/>
                </a:cubicBezTo>
                <a:cubicBezTo>
                  <a:pt x="16065" y="12960"/>
                  <a:pt x="17820" y="12150"/>
                  <a:pt x="19170" y="11070"/>
                </a:cubicBezTo>
                <a:cubicBezTo>
                  <a:pt x="19170" y="11070"/>
                  <a:pt x="19305" y="11205"/>
                  <a:pt x="19440" y="11205"/>
                </a:cubicBezTo>
                <a:cubicBezTo>
                  <a:pt x="19575" y="11205"/>
                  <a:pt x="19845" y="11070"/>
                  <a:pt x="19845" y="10800"/>
                </a:cubicBezTo>
                <a:cubicBezTo>
                  <a:pt x="19845" y="10395"/>
                  <a:pt x="19845" y="10395"/>
                  <a:pt x="19845" y="10395"/>
                </a:cubicBezTo>
                <a:cubicBezTo>
                  <a:pt x="19845" y="10395"/>
                  <a:pt x="19845" y="10395"/>
                  <a:pt x="19845" y="10395"/>
                </a:cubicBezTo>
                <a:cubicBezTo>
                  <a:pt x="20115" y="9990"/>
                  <a:pt x="20250" y="9720"/>
                  <a:pt x="20520" y="9315"/>
                </a:cubicBezTo>
                <a:lnTo>
                  <a:pt x="20520" y="18495"/>
                </a:lnTo>
                <a:close/>
                <a:moveTo>
                  <a:pt x="10260" y="12960"/>
                </a:moveTo>
                <a:cubicBezTo>
                  <a:pt x="10395" y="12960"/>
                  <a:pt x="10395" y="12960"/>
                  <a:pt x="10395" y="12960"/>
                </a:cubicBezTo>
                <a:cubicBezTo>
                  <a:pt x="10395" y="13365"/>
                  <a:pt x="10395" y="13365"/>
                  <a:pt x="10395" y="13365"/>
                </a:cubicBezTo>
                <a:cubicBezTo>
                  <a:pt x="10395" y="13500"/>
                  <a:pt x="10665" y="13635"/>
                  <a:pt x="10800" y="13635"/>
                </a:cubicBezTo>
                <a:cubicBezTo>
                  <a:pt x="10935" y="13635"/>
                  <a:pt x="11205" y="13500"/>
                  <a:pt x="11205" y="13365"/>
                </a:cubicBezTo>
                <a:cubicBezTo>
                  <a:pt x="11205" y="12960"/>
                  <a:pt x="11205" y="12960"/>
                  <a:pt x="11205" y="12960"/>
                </a:cubicBezTo>
                <a:cubicBezTo>
                  <a:pt x="11340" y="12960"/>
                  <a:pt x="11340" y="12960"/>
                  <a:pt x="11340" y="12960"/>
                </a:cubicBezTo>
                <a:cubicBezTo>
                  <a:pt x="11610" y="12960"/>
                  <a:pt x="11880" y="12690"/>
                  <a:pt x="11880" y="12420"/>
                </a:cubicBezTo>
                <a:cubicBezTo>
                  <a:pt x="11880" y="11745"/>
                  <a:pt x="11880" y="11745"/>
                  <a:pt x="11880" y="11745"/>
                </a:cubicBezTo>
                <a:cubicBezTo>
                  <a:pt x="11880" y="11475"/>
                  <a:pt x="11610" y="11205"/>
                  <a:pt x="11340" y="11205"/>
                </a:cubicBezTo>
                <a:cubicBezTo>
                  <a:pt x="10260" y="11205"/>
                  <a:pt x="10260" y="11205"/>
                  <a:pt x="10260" y="11205"/>
                </a:cubicBezTo>
                <a:cubicBezTo>
                  <a:pt x="9990" y="11205"/>
                  <a:pt x="9720" y="11475"/>
                  <a:pt x="9720" y="11745"/>
                </a:cubicBezTo>
                <a:cubicBezTo>
                  <a:pt x="9720" y="12420"/>
                  <a:pt x="9720" y="12420"/>
                  <a:pt x="9720" y="12420"/>
                </a:cubicBezTo>
                <a:cubicBezTo>
                  <a:pt x="9720" y="12690"/>
                  <a:pt x="9990" y="12960"/>
                  <a:pt x="10260" y="12960"/>
                </a:cubicBezTo>
                <a:close/>
                <a:moveTo>
                  <a:pt x="10395" y="11880"/>
                </a:moveTo>
                <a:cubicBezTo>
                  <a:pt x="11205" y="11880"/>
                  <a:pt x="11205" y="11880"/>
                  <a:pt x="11205" y="11880"/>
                </a:cubicBezTo>
                <a:cubicBezTo>
                  <a:pt x="11205" y="12285"/>
                  <a:pt x="11205" y="12285"/>
                  <a:pt x="11205" y="12285"/>
                </a:cubicBezTo>
                <a:cubicBezTo>
                  <a:pt x="10395" y="12285"/>
                  <a:pt x="10395" y="12285"/>
                  <a:pt x="10395" y="12285"/>
                </a:cubicBezTo>
                <a:lnTo>
                  <a:pt x="10395" y="11880"/>
                </a:lnTo>
                <a:close/>
                <a:moveTo>
                  <a:pt x="13635" y="11475"/>
                </a:moveTo>
                <a:cubicBezTo>
                  <a:pt x="13905" y="11475"/>
                  <a:pt x="13905" y="11475"/>
                  <a:pt x="13905" y="11475"/>
                </a:cubicBezTo>
                <a:cubicBezTo>
                  <a:pt x="14040" y="11475"/>
                  <a:pt x="14175" y="11340"/>
                  <a:pt x="14175" y="11205"/>
                </a:cubicBezTo>
                <a:cubicBezTo>
                  <a:pt x="14175" y="10935"/>
                  <a:pt x="14040" y="10800"/>
                  <a:pt x="13905" y="10800"/>
                </a:cubicBezTo>
                <a:cubicBezTo>
                  <a:pt x="13635" y="10800"/>
                  <a:pt x="13635" y="10800"/>
                  <a:pt x="13635" y="10800"/>
                </a:cubicBezTo>
                <a:cubicBezTo>
                  <a:pt x="13500" y="10800"/>
                  <a:pt x="13365" y="10935"/>
                  <a:pt x="13365" y="11205"/>
                </a:cubicBezTo>
                <a:cubicBezTo>
                  <a:pt x="13365" y="11340"/>
                  <a:pt x="13500" y="11475"/>
                  <a:pt x="13635" y="11475"/>
                </a:cubicBezTo>
                <a:close/>
                <a:moveTo>
                  <a:pt x="15255" y="11475"/>
                </a:moveTo>
                <a:cubicBezTo>
                  <a:pt x="15255" y="11475"/>
                  <a:pt x="15255" y="11340"/>
                  <a:pt x="15390" y="11340"/>
                </a:cubicBezTo>
                <a:cubicBezTo>
                  <a:pt x="15390" y="11340"/>
                  <a:pt x="15525" y="11340"/>
                  <a:pt x="15660" y="11340"/>
                </a:cubicBezTo>
                <a:cubicBezTo>
                  <a:pt x="15930" y="11205"/>
                  <a:pt x="15930" y="11070"/>
                  <a:pt x="15930" y="10935"/>
                </a:cubicBezTo>
                <a:cubicBezTo>
                  <a:pt x="15930" y="10665"/>
                  <a:pt x="15660" y="10530"/>
                  <a:pt x="15525" y="10665"/>
                </a:cubicBezTo>
                <a:cubicBezTo>
                  <a:pt x="15390" y="10665"/>
                  <a:pt x="15255" y="10665"/>
                  <a:pt x="15120" y="10665"/>
                </a:cubicBezTo>
                <a:cubicBezTo>
                  <a:pt x="14985" y="10800"/>
                  <a:pt x="14850" y="10935"/>
                  <a:pt x="14850" y="11070"/>
                </a:cubicBezTo>
                <a:cubicBezTo>
                  <a:pt x="14985" y="11340"/>
                  <a:pt x="15120" y="11475"/>
                  <a:pt x="15255" y="11475"/>
                </a:cubicBezTo>
                <a:close/>
                <a:moveTo>
                  <a:pt x="16875" y="10800"/>
                </a:moveTo>
                <a:cubicBezTo>
                  <a:pt x="17010" y="10800"/>
                  <a:pt x="17010" y="10800"/>
                  <a:pt x="17010" y="10800"/>
                </a:cubicBezTo>
                <a:cubicBezTo>
                  <a:pt x="17145" y="10665"/>
                  <a:pt x="17280" y="10665"/>
                  <a:pt x="17415" y="10530"/>
                </a:cubicBezTo>
                <a:cubicBezTo>
                  <a:pt x="17550" y="10395"/>
                  <a:pt x="17550" y="10260"/>
                  <a:pt x="17550" y="10125"/>
                </a:cubicBezTo>
                <a:cubicBezTo>
                  <a:pt x="17415" y="9855"/>
                  <a:pt x="17145" y="9855"/>
                  <a:pt x="17010" y="9990"/>
                </a:cubicBezTo>
                <a:cubicBezTo>
                  <a:pt x="16875" y="9990"/>
                  <a:pt x="16875" y="10125"/>
                  <a:pt x="16740" y="10125"/>
                </a:cubicBezTo>
                <a:cubicBezTo>
                  <a:pt x="16605" y="10260"/>
                  <a:pt x="16470" y="10395"/>
                  <a:pt x="16605" y="10665"/>
                </a:cubicBezTo>
                <a:cubicBezTo>
                  <a:pt x="16605" y="10800"/>
                  <a:pt x="16740" y="10800"/>
                  <a:pt x="16875" y="10800"/>
                </a:cubicBezTo>
                <a:close/>
                <a:moveTo>
                  <a:pt x="19035" y="8235"/>
                </a:moveTo>
                <a:cubicBezTo>
                  <a:pt x="19170" y="8235"/>
                  <a:pt x="19170" y="8235"/>
                  <a:pt x="19305" y="8235"/>
                </a:cubicBezTo>
                <a:cubicBezTo>
                  <a:pt x="19440" y="8235"/>
                  <a:pt x="19575" y="8235"/>
                  <a:pt x="19575" y="8100"/>
                </a:cubicBezTo>
                <a:cubicBezTo>
                  <a:pt x="19575" y="7965"/>
                  <a:pt x="19710" y="7830"/>
                  <a:pt x="19710" y="7695"/>
                </a:cubicBezTo>
                <a:cubicBezTo>
                  <a:pt x="19845" y="7560"/>
                  <a:pt x="19710" y="7290"/>
                  <a:pt x="19575" y="7290"/>
                </a:cubicBezTo>
                <a:cubicBezTo>
                  <a:pt x="19305" y="7155"/>
                  <a:pt x="19170" y="7290"/>
                  <a:pt x="19035" y="7425"/>
                </a:cubicBezTo>
                <a:cubicBezTo>
                  <a:pt x="19035" y="7560"/>
                  <a:pt x="19035" y="7695"/>
                  <a:pt x="18900" y="7830"/>
                </a:cubicBezTo>
                <a:cubicBezTo>
                  <a:pt x="18900" y="7965"/>
                  <a:pt x="18900" y="8100"/>
                  <a:pt x="19035" y="8235"/>
                </a:cubicBezTo>
                <a:close/>
                <a:moveTo>
                  <a:pt x="18225" y="9720"/>
                </a:moveTo>
                <a:cubicBezTo>
                  <a:pt x="18360" y="9720"/>
                  <a:pt x="18495" y="9720"/>
                  <a:pt x="18495" y="9585"/>
                </a:cubicBezTo>
                <a:cubicBezTo>
                  <a:pt x="18630" y="9585"/>
                  <a:pt x="18630" y="9450"/>
                  <a:pt x="18765" y="9315"/>
                </a:cubicBezTo>
                <a:cubicBezTo>
                  <a:pt x="18900" y="9180"/>
                  <a:pt x="18900" y="8910"/>
                  <a:pt x="18765" y="8775"/>
                </a:cubicBezTo>
                <a:cubicBezTo>
                  <a:pt x="18630" y="8640"/>
                  <a:pt x="18360" y="8775"/>
                  <a:pt x="18225" y="8910"/>
                </a:cubicBezTo>
                <a:cubicBezTo>
                  <a:pt x="18090" y="8910"/>
                  <a:pt x="18090" y="9045"/>
                  <a:pt x="17955" y="9180"/>
                </a:cubicBezTo>
                <a:cubicBezTo>
                  <a:pt x="17820" y="9315"/>
                  <a:pt x="17820" y="9450"/>
                  <a:pt x="17955" y="9585"/>
                </a:cubicBezTo>
                <a:cubicBezTo>
                  <a:pt x="18090" y="9720"/>
                  <a:pt x="18225" y="9720"/>
                  <a:pt x="18225" y="9720"/>
                </a:cubicBezTo>
                <a:close/>
                <a:moveTo>
                  <a:pt x="19710" y="6615"/>
                </a:moveTo>
                <a:cubicBezTo>
                  <a:pt x="19710" y="6615"/>
                  <a:pt x="19710" y="6615"/>
                  <a:pt x="19710" y="6615"/>
                </a:cubicBezTo>
                <a:cubicBezTo>
                  <a:pt x="19980" y="6615"/>
                  <a:pt x="20115" y="6480"/>
                  <a:pt x="20115" y="6345"/>
                </a:cubicBezTo>
                <a:cubicBezTo>
                  <a:pt x="20115" y="6210"/>
                  <a:pt x="20115" y="6075"/>
                  <a:pt x="20115" y="5940"/>
                </a:cubicBezTo>
                <a:cubicBezTo>
                  <a:pt x="20115" y="5670"/>
                  <a:pt x="19980" y="5535"/>
                  <a:pt x="19845" y="5535"/>
                </a:cubicBezTo>
                <a:cubicBezTo>
                  <a:pt x="19575" y="5535"/>
                  <a:pt x="19440" y="5670"/>
                  <a:pt x="19440" y="5940"/>
                </a:cubicBezTo>
                <a:cubicBezTo>
                  <a:pt x="19440" y="5940"/>
                  <a:pt x="19440" y="6075"/>
                  <a:pt x="19440" y="6210"/>
                </a:cubicBezTo>
                <a:cubicBezTo>
                  <a:pt x="19305" y="6345"/>
                  <a:pt x="19575" y="6615"/>
                  <a:pt x="19710" y="6615"/>
                </a:cubicBezTo>
                <a:close/>
                <a:moveTo>
                  <a:pt x="5940" y="11340"/>
                </a:moveTo>
                <a:cubicBezTo>
                  <a:pt x="6075" y="11340"/>
                  <a:pt x="6210" y="11340"/>
                  <a:pt x="6210" y="11340"/>
                </a:cubicBezTo>
                <a:cubicBezTo>
                  <a:pt x="6345" y="11340"/>
                  <a:pt x="6345" y="11475"/>
                  <a:pt x="6345" y="11475"/>
                </a:cubicBezTo>
                <a:cubicBezTo>
                  <a:pt x="6480" y="11475"/>
                  <a:pt x="6615" y="11340"/>
                  <a:pt x="6750" y="11070"/>
                </a:cubicBezTo>
                <a:cubicBezTo>
                  <a:pt x="6750" y="10935"/>
                  <a:pt x="6615" y="10800"/>
                  <a:pt x="6480" y="10665"/>
                </a:cubicBezTo>
                <a:cubicBezTo>
                  <a:pt x="6345" y="10665"/>
                  <a:pt x="6210" y="10665"/>
                  <a:pt x="6075" y="10665"/>
                </a:cubicBezTo>
                <a:cubicBezTo>
                  <a:pt x="5940" y="10530"/>
                  <a:pt x="5670" y="10665"/>
                  <a:pt x="5670" y="10935"/>
                </a:cubicBezTo>
                <a:cubicBezTo>
                  <a:pt x="5535" y="11070"/>
                  <a:pt x="5670" y="11205"/>
                  <a:pt x="5940" y="11340"/>
                </a:cubicBezTo>
                <a:close/>
                <a:moveTo>
                  <a:pt x="2700" y="7830"/>
                </a:moveTo>
                <a:cubicBezTo>
                  <a:pt x="2565" y="7695"/>
                  <a:pt x="2565" y="7560"/>
                  <a:pt x="2565" y="7425"/>
                </a:cubicBezTo>
                <a:cubicBezTo>
                  <a:pt x="2430" y="7290"/>
                  <a:pt x="2295" y="7155"/>
                  <a:pt x="2025" y="7290"/>
                </a:cubicBezTo>
                <a:cubicBezTo>
                  <a:pt x="1890" y="7290"/>
                  <a:pt x="1755" y="7560"/>
                  <a:pt x="1890" y="7695"/>
                </a:cubicBezTo>
                <a:cubicBezTo>
                  <a:pt x="1890" y="7830"/>
                  <a:pt x="2025" y="7965"/>
                  <a:pt x="2025" y="8100"/>
                </a:cubicBezTo>
                <a:cubicBezTo>
                  <a:pt x="2025" y="8235"/>
                  <a:pt x="2160" y="8235"/>
                  <a:pt x="2295" y="8235"/>
                </a:cubicBezTo>
                <a:cubicBezTo>
                  <a:pt x="2430" y="8235"/>
                  <a:pt x="2430" y="8235"/>
                  <a:pt x="2565" y="8235"/>
                </a:cubicBezTo>
                <a:cubicBezTo>
                  <a:pt x="2700" y="8100"/>
                  <a:pt x="2700" y="7965"/>
                  <a:pt x="2700" y="7830"/>
                </a:cubicBezTo>
                <a:close/>
                <a:moveTo>
                  <a:pt x="3105" y="9585"/>
                </a:moveTo>
                <a:cubicBezTo>
                  <a:pt x="3105" y="9720"/>
                  <a:pt x="3240" y="9720"/>
                  <a:pt x="3375" y="9720"/>
                </a:cubicBezTo>
                <a:cubicBezTo>
                  <a:pt x="3375" y="9720"/>
                  <a:pt x="3510" y="9720"/>
                  <a:pt x="3510" y="9585"/>
                </a:cubicBezTo>
                <a:cubicBezTo>
                  <a:pt x="3780" y="9450"/>
                  <a:pt x="3780" y="9315"/>
                  <a:pt x="3645" y="9180"/>
                </a:cubicBezTo>
                <a:cubicBezTo>
                  <a:pt x="3510" y="9045"/>
                  <a:pt x="3510" y="8910"/>
                  <a:pt x="3375" y="8910"/>
                </a:cubicBezTo>
                <a:cubicBezTo>
                  <a:pt x="3240" y="8775"/>
                  <a:pt x="2970" y="8640"/>
                  <a:pt x="2835" y="8775"/>
                </a:cubicBezTo>
                <a:cubicBezTo>
                  <a:pt x="2700" y="8910"/>
                  <a:pt x="2700" y="9180"/>
                  <a:pt x="2835" y="9315"/>
                </a:cubicBezTo>
                <a:cubicBezTo>
                  <a:pt x="2835" y="9450"/>
                  <a:pt x="2970" y="9585"/>
                  <a:pt x="3105" y="9585"/>
                </a:cubicBezTo>
                <a:close/>
                <a:moveTo>
                  <a:pt x="4185" y="10530"/>
                </a:moveTo>
                <a:cubicBezTo>
                  <a:pt x="4320" y="10665"/>
                  <a:pt x="4455" y="10665"/>
                  <a:pt x="4590" y="10800"/>
                </a:cubicBezTo>
                <a:cubicBezTo>
                  <a:pt x="4590" y="10800"/>
                  <a:pt x="4590" y="10800"/>
                  <a:pt x="4725" y="10800"/>
                </a:cubicBezTo>
                <a:cubicBezTo>
                  <a:pt x="4860" y="10800"/>
                  <a:pt x="4995" y="10800"/>
                  <a:pt x="4995" y="10665"/>
                </a:cubicBezTo>
                <a:cubicBezTo>
                  <a:pt x="5130" y="10395"/>
                  <a:pt x="4995" y="10260"/>
                  <a:pt x="4860" y="10125"/>
                </a:cubicBezTo>
                <a:cubicBezTo>
                  <a:pt x="4725" y="10125"/>
                  <a:pt x="4725" y="9990"/>
                  <a:pt x="4590" y="9990"/>
                </a:cubicBezTo>
                <a:cubicBezTo>
                  <a:pt x="4455" y="9855"/>
                  <a:pt x="4185" y="9855"/>
                  <a:pt x="4050" y="10125"/>
                </a:cubicBezTo>
                <a:cubicBezTo>
                  <a:pt x="4050" y="10260"/>
                  <a:pt x="4050" y="10395"/>
                  <a:pt x="4185" y="10530"/>
                </a:cubicBezTo>
                <a:close/>
                <a:moveTo>
                  <a:pt x="1890" y="6615"/>
                </a:moveTo>
                <a:cubicBezTo>
                  <a:pt x="2025" y="6615"/>
                  <a:pt x="2295" y="6345"/>
                  <a:pt x="2160" y="6210"/>
                </a:cubicBezTo>
                <a:cubicBezTo>
                  <a:pt x="2160" y="6075"/>
                  <a:pt x="2160" y="5940"/>
                  <a:pt x="2160" y="5940"/>
                </a:cubicBezTo>
                <a:cubicBezTo>
                  <a:pt x="2160" y="5670"/>
                  <a:pt x="2025" y="5535"/>
                  <a:pt x="1755" y="5535"/>
                </a:cubicBezTo>
                <a:cubicBezTo>
                  <a:pt x="1620" y="5535"/>
                  <a:pt x="1485" y="5670"/>
                  <a:pt x="1485" y="5940"/>
                </a:cubicBezTo>
                <a:cubicBezTo>
                  <a:pt x="1485" y="6075"/>
                  <a:pt x="1485" y="6210"/>
                  <a:pt x="1485" y="6345"/>
                </a:cubicBezTo>
                <a:cubicBezTo>
                  <a:pt x="1485" y="6480"/>
                  <a:pt x="1620" y="6615"/>
                  <a:pt x="1890" y="6615"/>
                </a:cubicBezTo>
                <a:cubicBezTo>
                  <a:pt x="1890" y="6615"/>
                  <a:pt x="1890" y="6615"/>
                  <a:pt x="1890" y="6615"/>
                </a:cubicBezTo>
                <a:close/>
                <a:moveTo>
                  <a:pt x="7695" y="11475"/>
                </a:moveTo>
                <a:cubicBezTo>
                  <a:pt x="7965" y="11475"/>
                  <a:pt x="7965" y="11475"/>
                  <a:pt x="7965" y="11475"/>
                </a:cubicBezTo>
                <a:cubicBezTo>
                  <a:pt x="8100" y="11475"/>
                  <a:pt x="8235" y="11340"/>
                  <a:pt x="8235" y="11205"/>
                </a:cubicBezTo>
                <a:cubicBezTo>
                  <a:pt x="8235" y="10935"/>
                  <a:pt x="8100" y="10800"/>
                  <a:pt x="7965" y="10800"/>
                </a:cubicBezTo>
                <a:cubicBezTo>
                  <a:pt x="7695" y="10800"/>
                  <a:pt x="7695" y="10800"/>
                  <a:pt x="7695" y="10800"/>
                </a:cubicBezTo>
                <a:cubicBezTo>
                  <a:pt x="7560" y="10800"/>
                  <a:pt x="7425" y="10935"/>
                  <a:pt x="7425" y="11205"/>
                </a:cubicBezTo>
                <a:cubicBezTo>
                  <a:pt x="7425" y="11340"/>
                  <a:pt x="7560" y="11475"/>
                  <a:pt x="7695" y="11475"/>
                </a:cubicBezTo>
                <a:close/>
                <a:moveTo>
                  <a:pt x="19440" y="17280"/>
                </a:moveTo>
                <a:cubicBezTo>
                  <a:pt x="19305" y="17280"/>
                  <a:pt x="19035" y="17415"/>
                  <a:pt x="19035" y="17685"/>
                </a:cubicBezTo>
                <a:cubicBezTo>
                  <a:pt x="19035" y="17955"/>
                  <a:pt x="19035" y="17955"/>
                  <a:pt x="19035" y="17955"/>
                </a:cubicBezTo>
                <a:cubicBezTo>
                  <a:pt x="19035" y="18225"/>
                  <a:pt x="19305" y="18360"/>
                  <a:pt x="19440" y="18360"/>
                </a:cubicBezTo>
                <a:cubicBezTo>
                  <a:pt x="19575" y="18360"/>
                  <a:pt x="19845" y="18225"/>
                  <a:pt x="19845" y="17955"/>
                </a:cubicBezTo>
                <a:cubicBezTo>
                  <a:pt x="19845" y="17685"/>
                  <a:pt x="19845" y="17685"/>
                  <a:pt x="19845" y="17685"/>
                </a:cubicBezTo>
                <a:cubicBezTo>
                  <a:pt x="19845" y="17415"/>
                  <a:pt x="19575" y="17280"/>
                  <a:pt x="19440" y="17280"/>
                </a:cubicBezTo>
                <a:close/>
                <a:moveTo>
                  <a:pt x="19440" y="11880"/>
                </a:moveTo>
                <a:cubicBezTo>
                  <a:pt x="19305" y="11880"/>
                  <a:pt x="19035" y="12015"/>
                  <a:pt x="19035" y="12285"/>
                </a:cubicBezTo>
                <a:cubicBezTo>
                  <a:pt x="19035" y="12555"/>
                  <a:pt x="19035" y="12555"/>
                  <a:pt x="19035" y="12555"/>
                </a:cubicBezTo>
                <a:cubicBezTo>
                  <a:pt x="19035" y="12825"/>
                  <a:pt x="19305" y="12960"/>
                  <a:pt x="19440" y="12960"/>
                </a:cubicBezTo>
                <a:cubicBezTo>
                  <a:pt x="19575" y="12960"/>
                  <a:pt x="19845" y="12825"/>
                  <a:pt x="19845" y="12555"/>
                </a:cubicBezTo>
                <a:cubicBezTo>
                  <a:pt x="19845" y="12285"/>
                  <a:pt x="19845" y="12285"/>
                  <a:pt x="19845" y="12285"/>
                </a:cubicBezTo>
                <a:cubicBezTo>
                  <a:pt x="19845" y="12015"/>
                  <a:pt x="19575" y="11880"/>
                  <a:pt x="19440" y="11880"/>
                </a:cubicBezTo>
                <a:close/>
                <a:moveTo>
                  <a:pt x="19440" y="13635"/>
                </a:moveTo>
                <a:cubicBezTo>
                  <a:pt x="19305" y="13635"/>
                  <a:pt x="19035" y="13905"/>
                  <a:pt x="19035" y="14040"/>
                </a:cubicBezTo>
                <a:cubicBezTo>
                  <a:pt x="19035" y="14445"/>
                  <a:pt x="19035" y="14445"/>
                  <a:pt x="19035" y="14445"/>
                </a:cubicBezTo>
                <a:cubicBezTo>
                  <a:pt x="19035" y="14580"/>
                  <a:pt x="19305" y="14715"/>
                  <a:pt x="19440" y="14715"/>
                </a:cubicBezTo>
                <a:cubicBezTo>
                  <a:pt x="19575" y="14715"/>
                  <a:pt x="19845" y="14580"/>
                  <a:pt x="19845" y="14445"/>
                </a:cubicBezTo>
                <a:cubicBezTo>
                  <a:pt x="19845" y="14040"/>
                  <a:pt x="19845" y="14040"/>
                  <a:pt x="19845" y="14040"/>
                </a:cubicBezTo>
                <a:cubicBezTo>
                  <a:pt x="19845" y="13905"/>
                  <a:pt x="19575" y="13635"/>
                  <a:pt x="19440" y="13635"/>
                </a:cubicBezTo>
                <a:close/>
                <a:moveTo>
                  <a:pt x="19440" y="15525"/>
                </a:moveTo>
                <a:cubicBezTo>
                  <a:pt x="19305" y="15525"/>
                  <a:pt x="19035" y="15660"/>
                  <a:pt x="19035" y="15795"/>
                </a:cubicBezTo>
                <a:cubicBezTo>
                  <a:pt x="19035" y="16200"/>
                  <a:pt x="19035" y="16200"/>
                  <a:pt x="19035" y="16200"/>
                </a:cubicBezTo>
                <a:cubicBezTo>
                  <a:pt x="19035" y="16470"/>
                  <a:pt x="19305" y="16605"/>
                  <a:pt x="19440" y="16605"/>
                </a:cubicBezTo>
                <a:cubicBezTo>
                  <a:pt x="19575" y="16605"/>
                  <a:pt x="19845" y="16470"/>
                  <a:pt x="19845" y="16200"/>
                </a:cubicBezTo>
                <a:cubicBezTo>
                  <a:pt x="19845" y="15795"/>
                  <a:pt x="19845" y="15795"/>
                  <a:pt x="19845" y="15795"/>
                </a:cubicBezTo>
                <a:cubicBezTo>
                  <a:pt x="19845" y="15660"/>
                  <a:pt x="19575" y="15525"/>
                  <a:pt x="19440" y="15525"/>
                </a:cubicBezTo>
                <a:close/>
                <a:moveTo>
                  <a:pt x="2160" y="17010"/>
                </a:moveTo>
                <a:cubicBezTo>
                  <a:pt x="2025" y="17010"/>
                  <a:pt x="1755" y="17145"/>
                  <a:pt x="1755" y="17415"/>
                </a:cubicBezTo>
                <a:cubicBezTo>
                  <a:pt x="1755" y="17820"/>
                  <a:pt x="1755" y="17820"/>
                  <a:pt x="1755" y="17820"/>
                </a:cubicBezTo>
                <a:cubicBezTo>
                  <a:pt x="1755" y="17955"/>
                  <a:pt x="2025" y="18090"/>
                  <a:pt x="2160" y="18090"/>
                </a:cubicBezTo>
                <a:cubicBezTo>
                  <a:pt x="2295" y="18090"/>
                  <a:pt x="2565" y="17955"/>
                  <a:pt x="2565" y="17820"/>
                </a:cubicBezTo>
                <a:cubicBezTo>
                  <a:pt x="2565" y="17415"/>
                  <a:pt x="2565" y="17415"/>
                  <a:pt x="2565" y="17415"/>
                </a:cubicBezTo>
                <a:cubicBezTo>
                  <a:pt x="2565" y="17145"/>
                  <a:pt x="2295" y="17010"/>
                  <a:pt x="2160" y="17010"/>
                </a:cubicBezTo>
                <a:close/>
                <a:moveTo>
                  <a:pt x="2160" y="15255"/>
                </a:moveTo>
                <a:cubicBezTo>
                  <a:pt x="2025" y="15255"/>
                  <a:pt x="1755" y="15390"/>
                  <a:pt x="1755" y="15660"/>
                </a:cubicBezTo>
                <a:cubicBezTo>
                  <a:pt x="1755" y="15930"/>
                  <a:pt x="1755" y="15930"/>
                  <a:pt x="1755" y="15930"/>
                </a:cubicBezTo>
                <a:cubicBezTo>
                  <a:pt x="1755" y="16200"/>
                  <a:pt x="2025" y="16335"/>
                  <a:pt x="2160" y="16335"/>
                </a:cubicBezTo>
                <a:cubicBezTo>
                  <a:pt x="2295" y="16335"/>
                  <a:pt x="2565" y="16200"/>
                  <a:pt x="2565" y="15930"/>
                </a:cubicBezTo>
                <a:cubicBezTo>
                  <a:pt x="2565" y="15660"/>
                  <a:pt x="2565" y="15660"/>
                  <a:pt x="2565" y="15660"/>
                </a:cubicBezTo>
                <a:cubicBezTo>
                  <a:pt x="2565" y="15390"/>
                  <a:pt x="2295" y="15255"/>
                  <a:pt x="2160" y="15255"/>
                </a:cubicBezTo>
                <a:close/>
                <a:moveTo>
                  <a:pt x="2160" y="11610"/>
                </a:moveTo>
                <a:cubicBezTo>
                  <a:pt x="2025" y="11610"/>
                  <a:pt x="1755" y="11745"/>
                  <a:pt x="1755" y="12015"/>
                </a:cubicBezTo>
                <a:cubicBezTo>
                  <a:pt x="1755" y="12420"/>
                  <a:pt x="1755" y="12420"/>
                  <a:pt x="1755" y="12420"/>
                </a:cubicBezTo>
                <a:cubicBezTo>
                  <a:pt x="1755" y="12555"/>
                  <a:pt x="2025" y="12690"/>
                  <a:pt x="2160" y="12690"/>
                </a:cubicBezTo>
                <a:cubicBezTo>
                  <a:pt x="2295" y="12690"/>
                  <a:pt x="2565" y="12555"/>
                  <a:pt x="2565" y="12420"/>
                </a:cubicBezTo>
                <a:cubicBezTo>
                  <a:pt x="2565" y="12015"/>
                  <a:pt x="2565" y="12015"/>
                  <a:pt x="2565" y="12015"/>
                </a:cubicBezTo>
                <a:cubicBezTo>
                  <a:pt x="2565" y="11745"/>
                  <a:pt x="2295" y="11610"/>
                  <a:pt x="2160" y="11610"/>
                </a:cubicBezTo>
                <a:close/>
                <a:moveTo>
                  <a:pt x="2160" y="13500"/>
                </a:moveTo>
                <a:cubicBezTo>
                  <a:pt x="2025" y="13500"/>
                  <a:pt x="1755" y="13635"/>
                  <a:pt x="1755" y="13770"/>
                </a:cubicBezTo>
                <a:cubicBezTo>
                  <a:pt x="1755" y="14175"/>
                  <a:pt x="1755" y="14175"/>
                  <a:pt x="1755" y="14175"/>
                </a:cubicBezTo>
                <a:cubicBezTo>
                  <a:pt x="1755" y="14310"/>
                  <a:pt x="2025" y="14580"/>
                  <a:pt x="2160" y="14580"/>
                </a:cubicBezTo>
                <a:cubicBezTo>
                  <a:pt x="2295" y="14580"/>
                  <a:pt x="2565" y="14310"/>
                  <a:pt x="2565" y="14175"/>
                </a:cubicBezTo>
                <a:cubicBezTo>
                  <a:pt x="2565" y="13770"/>
                  <a:pt x="2565" y="13770"/>
                  <a:pt x="2565" y="13770"/>
                </a:cubicBezTo>
                <a:cubicBezTo>
                  <a:pt x="2565" y="13635"/>
                  <a:pt x="2295" y="13500"/>
                  <a:pt x="2160" y="13500"/>
                </a:cubicBezTo>
                <a:close/>
                <a:moveTo>
                  <a:pt x="12960" y="5805"/>
                </a:moveTo>
                <a:cubicBezTo>
                  <a:pt x="8640" y="5805"/>
                  <a:pt x="8640" y="5805"/>
                  <a:pt x="8640" y="5805"/>
                </a:cubicBezTo>
                <a:cubicBezTo>
                  <a:pt x="8640" y="7965"/>
                  <a:pt x="8640" y="7965"/>
                  <a:pt x="8640" y="7965"/>
                </a:cubicBezTo>
                <a:cubicBezTo>
                  <a:pt x="12960" y="7965"/>
                  <a:pt x="12960" y="7965"/>
                  <a:pt x="12960" y="7965"/>
                </a:cubicBezTo>
                <a:lnTo>
                  <a:pt x="12960" y="5805"/>
                </a:lnTo>
                <a:close/>
                <a:moveTo>
                  <a:pt x="12285" y="7155"/>
                </a:moveTo>
                <a:cubicBezTo>
                  <a:pt x="9315" y="7155"/>
                  <a:pt x="9315" y="7155"/>
                  <a:pt x="9315" y="7155"/>
                </a:cubicBezTo>
                <a:cubicBezTo>
                  <a:pt x="9315" y="6480"/>
                  <a:pt x="9315" y="6480"/>
                  <a:pt x="9315" y="6480"/>
                </a:cubicBezTo>
                <a:cubicBezTo>
                  <a:pt x="12285" y="6480"/>
                  <a:pt x="12285" y="6480"/>
                  <a:pt x="12285" y="6480"/>
                </a:cubicBezTo>
                <a:lnTo>
                  <a:pt x="12285" y="71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08" name="Freeform 1149"/>
          <p:cNvSpPr/>
          <p:nvPr/>
        </p:nvSpPr>
        <p:spPr>
          <a:xfrm>
            <a:off x="17443450" y="9417050"/>
            <a:ext cx="1095376" cy="10699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75" y="4041"/>
                </a:moveTo>
                <a:cubicBezTo>
                  <a:pt x="19440" y="4041"/>
                  <a:pt x="19440" y="4041"/>
                  <a:pt x="19440" y="4041"/>
                </a:cubicBezTo>
                <a:cubicBezTo>
                  <a:pt x="16875" y="4041"/>
                  <a:pt x="16875" y="4041"/>
                  <a:pt x="16875" y="4041"/>
                </a:cubicBezTo>
                <a:cubicBezTo>
                  <a:pt x="17145" y="4041"/>
                  <a:pt x="17280" y="3902"/>
                  <a:pt x="17280" y="3763"/>
                </a:cubicBezTo>
                <a:cubicBezTo>
                  <a:pt x="17280" y="3484"/>
                  <a:pt x="17145" y="3345"/>
                  <a:pt x="16875" y="3345"/>
                </a:cubicBezTo>
                <a:cubicBezTo>
                  <a:pt x="16605" y="3345"/>
                  <a:pt x="16605" y="3345"/>
                  <a:pt x="16605" y="3345"/>
                </a:cubicBezTo>
                <a:cubicBezTo>
                  <a:pt x="16335" y="3345"/>
                  <a:pt x="16200" y="3484"/>
                  <a:pt x="16200" y="3763"/>
                </a:cubicBezTo>
                <a:cubicBezTo>
                  <a:pt x="16200" y="3902"/>
                  <a:pt x="16335" y="4041"/>
                  <a:pt x="16605" y="4041"/>
                </a:cubicBezTo>
                <a:cubicBezTo>
                  <a:pt x="15795" y="4041"/>
                  <a:pt x="15795" y="4041"/>
                  <a:pt x="15795" y="4041"/>
                </a:cubicBezTo>
                <a:cubicBezTo>
                  <a:pt x="15795" y="2926"/>
                  <a:pt x="15795" y="2926"/>
                  <a:pt x="15795" y="2926"/>
                </a:cubicBezTo>
                <a:cubicBezTo>
                  <a:pt x="15120" y="2926"/>
                  <a:pt x="15120" y="2926"/>
                  <a:pt x="15120" y="2926"/>
                </a:cubicBezTo>
                <a:cubicBezTo>
                  <a:pt x="15120" y="2508"/>
                  <a:pt x="15120" y="2508"/>
                  <a:pt x="15120" y="2508"/>
                </a:cubicBezTo>
                <a:cubicBezTo>
                  <a:pt x="15120" y="1115"/>
                  <a:pt x="14040" y="0"/>
                  <a:pt x="12690" y="0"/>
                </a:cubicBezTo>
                <a:cubicBezTo>
                  <a:pt x="8910" y="0"/>
                  <a:pt x="8910" y="0"/>
                  <a:pt x="8910" y="0"/>
                </a:cubicBezTo>
                <a:cubicBezTo>
                  <a:pt x="7560" y="0"/>
                  <a:pt x="6480" y="1115"/>
                  <a:pt x="6480" y="2508"/>
                </a:cubicBezTo>
                <a:cubicBezTo>
                  <a:pt x="6480" y="2926"/>
                  <a:pt x="6480" y="2926"/>
                  <a:pt x="6480" y="2926"/>
                </a:cubicBezTo>
                <a:cubicBezTo>
                  <a:pt x="5805" y="2926"/>
                  <a:pt x="5805" y="2926"/>
                  <a:pt x="5805" y="2926"/>
                </a:cubicBezTo>
                <a:cubicBezTo>
                  <a:pt x="5805" y="4041"/>
                  <a:pt x="5805" y="4041"/>
                  <a:pt x="5805" y="4041"/>
                </a:cubicBezTo>
                <a:cubicBezTo>
                  <a:pt x="4995" y="4041"/>
                  <a:pt x="4995" y="4041"/>
                  <a:pt x="4995" y="4041"/>
                </a:cubicBezTo>
                <a:cubicBezTo>
                  <a:pt x="5265" y="4041"/>
                  <a:pt x="5400" y="3902"/>
                  <a:pt x="5400" y="3763"/>
                </a:cubicBezTo>
                <a:cubicBezTo>
                  <a:pt x="5400" y="3484"/>
                  <a:pt x="5265" y="3345"/>
                  <a:pt x="4995" y="3345"/>
                </a:cubicBezTo>
                <a:cubicBezTo>
                  <a:pt x="4725" y="3345"/>
                  <a:pt x="4725" y="3345"/>
                  <a:pt x="4725" y="3345"/>
                </a:cubicBezTo>
                <a:cubicBezTo>
                  <a:pt x="4455" y="3345"/>
                  <a:pt x="4320" y="3484"/>
                  <a:pt x="4320" y="3763"/>
                </a:cubicBezTo>
                <a:cubicBezTo>
                  <a:pt x="4320" y="3902"/>
                  <a:pt x="4455" y="4041"/>
                  <a:pt x="4725" y="4041"/>
                </a:cubicBezTo>
                <a:cubicBezTo>
                  <a:pt x="2160" y="4041"/>
                  <a:pt x="2160" y="4041"/>
                  <a:pt x="2160" y="4041"/>
                </a:cubicBezTo>
                <a:cubicBezTo>
                  <a:pt x="2025" y="4041"/>
                  <a:pt x="2025" y="4041"/>
                  <a:pt x="2025" y="4041"/>
                </a:cubicBezTo>
                <a:cubicBezTo>
                  <a:pt x="945" y="4041"/>
                  <a:pt x="0" y="5017"/>
                  <a:pt x="0" y="6132"/>
                </a:cubicBezTo>
                <a:cubicBezTo>
                  <a:pt x="0" y="7107"/>
                  <a:pt x="0" y="7107"/>
                  <a:pt x="0" y="7107"/>
                </a:cubicBezTo>
                <a:cubicBezTo>
                  <a:pt x="0" y="10034"/>
                  <a:pt x="0" y="10034"/>
                  <a:pt x="0" y="10034"/>
                </a:cubicBezTo>
                <a:cubicBezTo>
                  <a:pt x="0" y="14493"/>
                  <a:pt x="0" y="14493"/>
                  <a:pt x="0" y="14493"/>
                </a:cubicBezTo>
                <a:cubicBezTo>
                  <a:pt x="0" y="17419"/>
                  <a:pt x="0" y="17419"/>
                  <a:pt x="0" y="17419"/>
                </a:cubicBezTo>
                <a:cubicBezTo>
                  <a:pt x="0" y="18395"/>
                  <a:pt x="0" y="18395"/>
                  <a:pt x="0" y="18395"/>
                </a:cubicBezTo>
                <a:cubicBezTo>
                  <a:pt x="0" y="19231"/>
                  <a:pt x="405" y="19788"/>
                  <a:pt x="1080" y="20206"/>
                </a:cubicBezTo>
                <a:cubicBezTo>
                  <a:pt x="1080" y="21600"/>
                  <a:pt x="1080" y="21600"/>
                  <a:pt x="1080" y="21600"/>
                </a:cubicBezTo>
                <a:cubicBezTo>
                  <a:pt x="4320" y="21600"/>
                  <a:pt x="4320" y="21600"/>
                  <a:pt x="4320" y="21600"/>
                </a:cubicBezTo>
                <a:cubicBezTo>
                  <a:pt x="4320" y="20485"/>
                  <a:pt x="4320" y="20485"/>
                  <a:pt x="4320" y="20485"/>
                </a:cubicBezTo>
                <a:cubicBezTo>
                  <a:pt x="17280" y="20485"/>
                  <a:pt x="17280" y="20485"/>
                  <a:pt x="17280" y="20485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0520" y="20206"/>
                  <a:pt x="20520" y="20206"/>
                  <a:pt x="20520" y="20206"/>
                </a:cubicBezTo>
                <a:cubicBezTo>
                  <a:pt x="21195" y="19788"/>
                  <a:pt x="21600" y="19231"/>
                  <a:pt x="21600" y="18395"/>
                </a:cubicBezTo>
                <a:cubicBezTo>
                  <a:pt x="21600" y="17419"/>
                  <a:pt x="21600" y="17419"/>
                  <a:pt x="21600" y="17419"/>
                </a:cubicBezTo>
                <a:cubicBezTo>
                  <a:pt x="21600" y="14493"/>
                  <a:pt x="21600" y="14493"/>
                  <a:pt x="21600" y="14493"/>
                </a:cubicBezTo>
                <a:cubicBezTo>
                  <a:pt x="21600" y="10034"/>
                  <a:pt x="21600" y="10034"/>
                  <a:pt x="21600" y="10034"/>
                </a:cubicBezTo>
                <a:cubicBezTo>
                  <a:pt x="21600" y="7107"/>
                  <a:pt x="21600" y="7107"/>
                  <a:pt x="21600" y="7107"/>
                </a:cubicBezTo>
                <a:cubicBezTo>
                  <a:pt x="21600" y="6132"/>
                  <a:pt x="21600" y="6132"/>
                  <a:pt x="21600" y="6132"/>
                </a:cubicBezTo>
                <a:cubicBezTo>
                  <a:pt x="21600" y="5017"/>
                  <a:pt x="20655" y="4041"/>
                  <a:pt x="19575" y="4041"/>
                </a:cubicBezTo>
                <a:close/>
                <a:moveTo>
                  <a:pt x="15120" y="4041"/>
                </a:moveTo>
                <a:cubicBezTo>
                  <a:pt x="12960" y="4041"/>
                  <a:pt x="12960" y="4041"/>
                  <a:pt x="12960" y="4041"/>
                </a:cubicBezTo>
                <a:cubicBezTo>
                  <a:pt x="12960" y="3763"/>
                  <a:pt x="12960" y="3763"/>
                  <a:pt x="12960" y="3763"/>
                </a:cubicBezTo>
                <a:cubicBezTo>
                  <a:pt x="15120" y="3763"/>
                  <a:pt x="15120" y="3763"/>
                  <a:pt x="15120" y="3763"/>
                </a:cubicBezTo>
                <a:lnTo>
                  <a:pt x="15120" y="4041"/>
                </a:lnTo>
                <a:close/>
                <a:moveTo>
                  <a:pt x="12960" y="2926"/>
                </a:moveTo>
                <a:cubicBezTo>
                  <a:pt x="12285" y="2926"/>
                  <a:pt x="12285" y="2926"/>
                  <a:pt x="12285" y="2926"/>
                </a:cubicBezTo>
                <a:cubicBezTo>
                  <a:pt x="12285" y="4041"/>
                  <a:pt x="12285" y="4041"/>
                  <a:pt x="12285" y="4041"/>
                </a:cubicBezTo>
                <a:cubicBezTo>
                  <a:pt x="9315" y="4041"/>
                  <a:pt x="9315" y="4041"/>
                  <a:pt x="9315" y="4041"/>
                </a:cubicBezTo>
                <a:cubicBezTo>
                  <a:pt x="9315" y="2926"/>
                  <a:pt x="9315" y="2926"/>
                  <a:pt x="9315" y="2926"/>
                </a:cubicBezTo>
                <a:cubicBezTo>
                  <a:pt x="8640" y="2926"/>
                  <a:pt x="8640" y="2926"/>
                  <a:pt x="8640" y="2926"/>
                </a:cubicBezTo>
                <a:cubicBezTo>
                  <a:pt x="8640" y="2369"/>
                  <a:pt x="8640" y="2369"/>
                  <a:pt x="8640" y="2369"/>
                </a:cubicBezTo>
                <a:cubicBezTo>
                  <a:pt x="8640" y="2230"/>
                  <a:pt x="8640" y="2230"/>
                  <a:pt x="8775" y="2230"/>
                </a:cubicBezTo>
                <a:cubicBezTo>
                  <a:pt x="8775" y="2230"/>
                  <a:pt x="8775" y="2230"/>
                  <a:pt x="8910" y="2230"/>
                </a:cubicBezTo>
                <a:cubicBezTo>
                  <a:pt x="10125" y="2787"/>
                  <a:pt x="11475" y="2787"/>
                  <a:pt x="12690" y="2230"/>
                </a:cubicBezTo>
                <a:cubicBezTo>
                  <a:pt x="12825" y="2230"/>
                  <a:pt x="12825" y="2230"/>
                  <a:pt x="12825" y="2230"/>
                </a:cubicBezTo>
                <a:cubicBezTo>
                  <a:pt x="12960" y="2230"/>
                  <a:pt x="12960" y="2230"/>
                  <a:pt x="12960" y="2369"/>
                </a:cubicBezTo>
                <a:lnTo>
                  <a:pt x="12960" y="2926"/>
                </a:lnTo>
                <a:close/>
                <a:moveTo>
                  <a:pt x="7155" y="2508"/>
                </a:moveTo>
                <a:cubicBezTo>
                  <a:pt x="7155" y="1533"/>
                  <a:pt x="7965" y="697"/>
                  <a:pt x="8910" y="697"/>
                </a:cubicBezTo>
                <a:cubicBezTo>
                  <a:pt x="12690" y="697"/>
                  <a:pt x="12690" y="697"/>
                  <a:pt x="12690" y="697"/>
                </a:cubicBezTo>
                <a:cubicBezTo>
                  <a:pt x="13635" y="697"/>
                  <a:pt x="14445" y="1533"/>
                  <a:pt x="14445" y="2508"/>
                </a:cubicBezTo>
                <a:cubicBezTo>
                  <a:pt x="14445" y="2926"/>
                  <a:pt x="14445" y="2926"/>
                  <a:pt x="14445" y="2926"/>
                </a:cubicBezTo>
                <a:cubicBezTo>
                  <a:pt x="13635" y="2926"/>
                  <a:pt x="13635" y="2926"/>
                  <a:pt x="13635" y="2926"/>
                </a:cubicBezTo>
                <a:cubicBezTo>
                  <a:pt x="13635" y="2369"/>
                  <a:pt x="13635" y="2369"/>
                  <a:pt x="13635" y="2369"/>
                </a:cubicBezTo>
                <a:cubicBezTo>
                  <a:pt x="13635" y="2090"/>
                  <a:pt x="13500" y="1812"/>
                  <a:pt x="13230" y="1672"/>
                </a:cubicBezTo>
                <a:cubicBezTo>
                  <a:pt x="12960" y="1394"/>
                  <a:pt x="12690" y="1394"/>
                  <a:pt x="12420" y="1533"/>
                </a:cubicBezTo>
                <a:cubicBezTo>
                  <a:pt x="11340" y="1951"/>
                  <a:pt x="10260" y="1951"/>
                  <a:pt x="9180" y="1533"/>
                </a:cubicBezTo>
                <a:cubicBezTo>
                  <a:pt x="8910" y="1394"/>
                  <a:pt x="8640" y="1394"/>
                  <a:pt x="8370" y="1672"/>
                </a:cubicBezTo>
                <a:cubicBezTo>
                  <a:pt x="8100" y="1812"/>
                  <a:pt x="7965" y="2090"/>
                  <a:pt x="7965" y="2369"/>
                </a:cubicBezTo>
                <a:cubicBezTo>
                  <a:pt x="7965" y="2926"/>
                  <a:pt x="7965" y="2926"/>
                  <a:pt x="7965" y="2926"/>
                </a:cubicBezTo>
                <a:cubicBezTo>
                  <a:pt x="7155" y="2926"/>
                  <a:pt x="7155" y="2926"/>
                  <a:pt x="7155" y="2926"/>
                </a:cubicBezTo>
                <a:lnTo>
                  <a:pt x="7155" y="2508"/>
                </a:lnTo>
                <a:close/>
                <a:moveTo>
                  <a:pt x="6480" y="3763"/>
                </a:moveTo>
                <a:cubicBezTo>
                  <a:pt x="8640" y="3763"/>
                  <a:pt x="8640" y="3763"/>
                  <a:pt x="8640" y="3763"/>
                </a:cubicBezTo>
                <a:cubicBezTo>
                  <a:pt x="8640" y="4041"/>
                  <a:pt x="8640" y="4041"/>
                  <a:pt x="8640" y="4041"/>
                </a:cubicBezTo>
                <a:cubicBezTo>
                  <a:pt x="6480" y="4041"/>
                  <a:pt x="6480" y="4041"/>
                  <a:pt x="6480" y="4041"/>
                </a:cubicBezTo>
                <a:lnTo>
                  <a:pt x="6480" y="3763"/>
                </a:lnTo>
                <a:close/>
                <a:moveTo>
                  <a:pt x="675" y="8919"/>
                </a:moveTo>
                <a:cubicBezTo>
                  <a:pt x="20925" y="8919"/>
                  <a:pt x="20925" y="8919"/>
                  <a:pt x="20925" y="8919"/>
                </a:cubicBezTo>
                <a:cubicBezTo>
                  <a:pt x="20925" y="9337"/>
                  <a:pt x="20925" y="9337"/>
                  <a:pt x="20925" y="9337"/>
                </a:cubicBezTo>
                <a:cubicBezTo>
                  <a:pt x="675" y="9337"/>
                  <a:pt x="675" y="9337"/>
                  <a:pt x="675" y="9337"/>
                </a:cubicBezTo>
                <a:lnTo>
                  <a:pt x="675" y="8919"/>
                </a:lnTo>
                <a:close/>
                <a:moveTo>
                  <a:pt x="20925" y="8222"/>
                </a:moveTo>
                <a:cubicBezTo>
                  <a:pt x="675" y="8222"/>
                  <a:pt x="675" y="8222"/>
                  <a:pt x="675" y="8222"/>
                </a:cubicBezTo>
                <a:cubicBezTo>
                  <a:pt x="675" y="7804"/>
                  <a:pt x="675" y="7804"/>
                  <a:pt x="675" y="7804"/>
                </a:cubicBezTo>
                <a:cubicBezTo>
                  <a:pt x="20925" y="7804"/>
                  <a:pt x="20925" y="7804"/>
                  <a:pt x="20925" y="7804"/>
                </a:cubicBezTo>
                <a:lnTo>
                  <a:pt x="20925" y="8222"/>
                </a:lnTo>
                <a:close/>
                <a:moveTo>
                  <a:pt x="675" y="16305"/>
                </a:moveTo>
                <a:cubicBezTo>
                  <a:pt x="20925" y="16305"/>
                  <a:pt x="20925" y="16305"/>
                  <a:pt x="20925" y="16305"/>
                </a:cubicBezTo>
                <a:cubicBezTo>
                  <a:pt x="20925" y="16723"/>
                  <a:pt x="20925" y="16723"/>
                  <a:pt x="20925" y="16723"/>
                </a:cubicBezTo>
                <a:cubicBezTo>
                  <a:pt x="675" y="16723"/>
                  <a:pt x="675" y="16723"/>
                  <a:pt x="675" y="16723"/>
                </a:cubicBezTo>
                <a:lnTo>
                  <a:pt x="675" y="16305"/>
                </a:lnTo>
                <a:close/>
                <a:moveTo>
                  <a:pt x="20925" y="15608"/>
                </a:moveTo>
                <a:cubicBezTo>
                  <a:pt x="675" y="15608"/>
                  <a:pt x="675" y="15608"/>
                  <a:pt x="675" y="15608"/>
                </a:cubicBezTo>
                <a:cubicBezTo>
                  <a:pt x="675" y="15190"/>
                  <a:pt x="675" y="15190"/>
                  <a:pt x="675" y="15190"/>
                </a:cubicBezTo>
                <a:cubicBezTo>
                  <a:pt x="20925" y="15190"/>
                  <a:pt x="20925" y="15190"/>
                  <a:pt x="20925" y="15190"/>
                </a:cubicBezTo>
                <a:lnTo>
                  <a:pt x="20925" y="15608"/>
                </a:lnTo>
                <a:close/>
                <a:moveTo>
                  <a:pt x="3645" y="20764"/>
                </a:moveTo>
                <a:cubicBezTo>
                  <a:pt x="1755" y="20764"/>
                  <a:pt x="1755" y="20764"/>
                  <a:pt x="1755" y="20764"/>
                </a:cubicBezTo>
                <a:cubicBezTo>
                  <a:pt x="1755" y="20485"/>
                  <a:pt x="1755" y="20485"/>
                  <a:pt x="1755" y="20485"/>
                </a:cubicBezTo>
                <a:cubicBezTo>
                  <a:pt x="2025" y="20485"/>
                  <a:pt x="2025" y="20485"/>
                  <a:pt x="2025" y="20485"/>
                </a:cubicBezTo>
                <a:cubicBezTo>
                  <a:pt x="3645" y="20485"/>
                  <a:pt x="3645" y="20485"/>
                  <a:pt x="3645" y="20485"/>
                </a:cubicBezTo>
                <a:lnTo>
                  <a:pt x="3645" y="20764"/>
                </a:lnTo>
                <a:close/>
                <a:moveTo>
                  <a:pt x="19845" y="20485"/>
                </a:moveTo>
                <a:cubicBezTo>
                  <a:pt x="19845" y="20764"/>
                  <a:pt x="19845" y="20764"/>
                  <a:pt x="19845" y="20764"/>
                </a:cubicBezTo>
                <a:cubicBezTo>
                  <a:pt x="17955" y="20764"/>
                  <a:pt x="17955" y="20764"/>
                  <a:pt x="17955" y="20764"/>
                </a:cubicBezTo>
                <a:cubicBezTo>
                  <a:pt x="17955" y="20485"/>
                  <a:pt x="17955" y="20485"/>
                  <a:pt x="17955" y="20485"/>
                </a:cubicBezTo>
                <a:cubicBezTo>
                  <a:pt x="19575" y="20485"/>
                  <a:pt x="19575" y="20485"/>
                  <a:pt x="19575" y="20485"/>
                </a:cubicBezTo>
                <a:lnTo>
                  <a:pt x="19845" y="20485"/>
                </a:lnTo>
                <a:close/>
                <a:moveTo>
                  <a:pt x="20925" y="18395"/>
                </a:moveTo>
                <a:cubicBezTo>
                  <a:pt x="20925" y="19092"/>
                  <a:pt x="20250" y="19649"/>
                  <a:pt x="19575" y="19649"/>
                </a:cubicBezTo>
                <a:cubicBezTo>
                  <a:pt x="17280" y="19649"/>
                  <a:pt x="17280" y="19649"/>
                  <a:pt x="17280" y="19649"/>
                </a:cubicBezTo>
                <a:cubicBezTo>
                  <a:pt x="4320" y="19649"/>
                  <a:pt x="4320" y="19649"/>
                  <a:pt x="4320" y="19649"/>
                </a:cubicBezTo>
                <a:cubicBezTo>
                  <a:pt x="2025" y="19649"/>
                  <a:pt x="2025" y="19649"/>
                  <a:pt x="2025" y="19649"/>
                </a:cubicBezTo>
                <a:cubicBezTo>
                  <a:pt x="1350" y="19649"/>
                  <a:pt x="675" y="19092"/>
                  <a:pt x="675" y="18395"/>
                </a:cubicBezTo>
                <a:cubicBezTo>
                  <a:pt x="675" y="17419"/>
                  <a:pt x="675" y="17419"/>
                  <a:pt x="675" y="17419"/>
                </a:cubicBezTo>
                <a:cubicBezTo>
                  <a:pt x="20925" y="17419"/>
                  <a:pt x="20925" y="17419"/>
                  <a:pt x="20925" y="17419"/>
                </a:cubicBezTo>
                <a:lnTo>
                  <a:pt x="20925" y="18395"/>
                </a:lnTo>
                <a:close/>
                <a:moveTo>
                  <a:pt x="20925" y="14493"/>
                </a:moveTo>
                <a:cubicBezTo>
                  <a:pt x="675" y="14493"/>
                  <a:pt x="675" y="14493"/>
                  <a:pt x="675" y="14493"/>
                </a:cubicBezTo>
                <a:cubicBezTo>
                  <a:pt x="675" y="10034"/>
                  <a:pt x="675" y="10034"/>
                  <a:pt x="675" y="10034"/>
                </a:cubicBezTo>
                <a:cubicBezTo>
                  <a:pt x="20925" y="10034"/>
                  <a:pt x="20925" y="10034"/>
                  <a:pt x="20925" y="10034"/>
                </a:cubicBezTo>
                <a:lnTo>
                  <a:pt x="20925" y="14493"/>
                </a:lnTo>
                <a:close/>
                <a:moveTo>
                  <a:pt x="675" y="7107"/>
                </a:moveTo>
                <a:cubicBezTo>
                  <a:pt x="675" y="6132"/>
                  <a:pt x="675" y="6132"/>
                  <a:pt x="675" y="6132"/>
                </a:cubicBezTo>
                <a:cubicBezTo>
                  <a:pt x="675" y="5435"/>
                  <a:pt x="1350" y="4877"/>
                  <a:pt x="2025" y="4877"/>
                </a:cubicBezTo>
                <a:cubicBezTo>
                  <a:pt x="5805" y="4877"/>
                  <a:pt x="5805" y="4877"/>
                  <a:pt x="5805" y="4877"/>
                </a:cubicBezTo>
                <a:cubicBezTo>
                  <a:pt x="9315" y="4877"/>
                  <a:pt x="9315" y="4877"/>
                  <a:pt x="9315" y="4877"/>
                </a:cubicBezTo>
                <a:cubicBezTo>
                  <a:pt x="12285" y="4877"/>
                  <a:pt x="12285" y="4877"/>
                  <a:pt x="12285" y="4877"/>
                </a:cubicBezTo>
                <a:cubicBezTo>
                  <a:pt x="15795" y="4877"/>
                  <a:pt x="15795" y="4877"/>
                  <a:pt x="15795" y="4877"/>
                </a:cubicBezTo>
                <a:cubicBezTo>
                  <a:pt x="19575" y="4877"/>
                  <a:pt x="19575" y="4877"/>
                  <a:pt x="19575" y="4877"/>
                </a:cubicBezTo>
                <a:cubicBezTo>
                  <a:pt x="20250" y="4877"/>
                  <a:pt x="20925" y="5435"/>
                  <a:pt x="20925" y="6132"/>
                </a:cubicBezTo>
                <a:cubicBezTo>
                  <a:pt x="20925" y="7107"/>
                  <a:pt x="20925" y="7107"/>
                  <a:pt x="20925" y="7107"/>
                </a:cubicBezTo>
                <a:lnTo>
                  <a:pt x="675" y="7107"/>
                </a:lnTo>
                <a:close/>
                <a:moveTo>
                  <a:pt x="4455" y="2926"/>
                </a:moveTo>
                <a:cubicBezTo>
                  <a:pt x="4725" y="2787"/>
                  <a:pt x="4725" y="2648"/>
                  <a:pt x="4590" y="2369"/>
                </a:cubicBezTo>
                <a:cubicBezTo>
                  <a:pt x="4590" y="2230"/>
                  <a:pt x="4320" y="2230"/>
                  <a:pt x="4185" y="2230"/>
                </a:cubicBezTo>
                <a:cubicBezTo>
                  <a:pt x="2025" y="3345"/>
                  <a:pt x="2025" y="3345"/>
                  <a:pt x="2025" y="3345"/>
                </a:cubicBezTo>
                <a:cubicBezTo>
                  <a:pt x="1755" y="3484"/>
                  <a:pt x="1755" y="3763"/>
                  <a:pt x="1890" y="3902"/>
                </a:cubicBezTo>
                <a:cubicBezTo>
                  <a:pt x="1890" y="4041"/>
                  <a:pt x="2025" y="4041"/>
                  <a:pt x="2160" y="4041"/>
                </a:cubicBezTo>
                <a:cubicBezTo>
                  <a:pt x="2160" y="4041"/>
                  <a:pt x="2295" y="4041"/>
                  <a:pt x="2295" y="4041"/>
                </a:cubicBezTo>
                <a:lnTo>
                  <a:pt x="4455" y="2926"/>
                </a:lnTo>
                <a:close/>
                <a:moveTo>
                  <a:pt x="19710" y="3902"/>
                </a:moveTo>
                <a:cubicBezTo>
                  <a:pt x="19845" y="3763"/>
                  <a:pt x="19845" y="3484"/>
                  <a:pt x="19575" y="3345"/>
                </a:cubicBezTo>
                <a:cubicBezTo>
                  <a:pt x="17415" y="2230"/>
                  <a:pt x="17415" y="2230"/>
                  <a:pt x="17415" y="2230"/>
                </a:cubicBezTo>
                <a:cubicBezTo>
                  <a:pt x="17280" y="2230"/>
                  <a:pt x="17010" y="2230"/>
                  <a:pt x="17010" y="2369"/>
                </a:cubicBezTo>
                <a:cubicBezTo>
                  <a:pt x="16875" y="2648"/>
                  <a:pt x="16875" y="2787"/>
                  <a:pt x="17145" y="2926"/>
                </a:cubicBezTo>
                <a:cubicBezTo>
                  <a:pt x="19305" y="4041"/>
                  <a:pt x="19305" y="4041"/>
                  <a:pt x="19305" y="4041"/>
                </a:cubicBezTo>
                <a:cubicBezTo>
                  <a:pt x="19305" y="4041"/>
                  <a:pt x="19440" y="4041"/>
                  <a:pt x="19440" y="4041"/>
                </a:cubicBezTo>
                <a:cubicBezTo>
                  <a:pt x="19575" y="4041"/>
                  <a:pt x="19710" y="4041"/>
                  <a:pt x="19710" y="390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09" name="Freeform 1150"/>
          <p:cNvSpPr/>
          <p:nvPr/>
        </p:nvSpPr>
        <p:spPr>
          <a:xfrm>
            <a:off x="17443450" y="10661650"/>
            <a:ext cx="1095376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2160"/>
                </a:moveTo>
                <a:cubicBezTo>
                  <a:pt x="14445" y="2160"/>
                  <a:pt x="14445" y="2160"/>
                  <a:pt x="14445" y="2160"/>
                </a:cubicBezTo>
                <a:cubicBezTo>
                  <a:pt x="14445" y="1620"/>
                  <a:pt x="14445" y="1620"/>
                  <a:pt x="14445" y="1620"/>
                </a:cubicBezTo>
                <a:cubicBezTo>
                  <a:pt x="14445" y="675"/>
                  <a:pt x="13635" y="0"/>
                  <a:pt x="12825" y="0"/>
                </a:cubicBezTo>
                <a:cubicBezTo>
                  <a:pt x="8775" y="0"/>
                  <a:pt x="8775" y="0"/>
                  <a:pt x="8775" y="0"/>
                </a:cubicBezTo>
                <a:cubicBezTo>
                  <a:pt x="7965" y="0"/>
                  <a:pt x="7155" y="675"/>
                  <a:pt x="7155" y="1620"/>
                </a:cubicBezTo>
                <a:cubicBezTo>
                  <a:pt x="7155" y="2160"/>
                  <a:pt x="7155" y="2160"/>
                  <a:pt x="7155" y="2160"/>
                </a:cubicBezTo>
                <a:cubicBezTo>
                  <a:pt x="1485" y="2160"/>
                  <a:pt x="1485" y="2160"/>
                  <a:pt x="1485" y="2160"/>
                </a:cubicBezTo>
                <a:cubicBezTo>
                  <a:pt x="675" y="2160"/>
                  <a:pt x="0" y="2835"/>
                  <a:pt x="0" y="3645"/>
                </a:cubicBezTo>
                <a:cubicBezTo>
                  <a:pt x="0" y="5670"/>
                  <a:pt x="0" y="5670"/>
                  <a:pt x="0" y="5670"/>
                </a:cubicBezTo>
                <a:cubicBezTo>
                  <a:pt x="0" y="19305"/>
                  <a:pt x="0" y="19305"/>
                  <a:pt x="0" y="19305"/>
                </a:cubicBezTo>
                <a:cubicBezTo>
                  <a:pt x="0" y="19980"/>
                  <a:pt x="540" y="20385"/>
                  <a:pt x="1080" y="20520"/>
                </a:cubicBezTo>
                <a:cubicBezTo>
                  <a:pt x="1080" y="20925"/>
                  <a:pt x="1080" y="20925"/>
                  <a:pt x="1080" y="20925"/>
                </a:cubicBezTo>
                <a:cubicBezTo>
                  <a:pt x="1080" y="21330"/>
                  <a:pt x="1350" y="21600"/>
                  <a:pt x="1755" y="21600"/>
                </a:cubicBezTo>
                <a:cubicBezTo>
                  <a:pt x="2565" y="21600"/>
                  <a:pt x="2565" y="21600"/>
                  <a:pt x="2565" y="21600"/>
                </a:cubicBezTo>
                <a:cubicBezTo>
                  <a:pt x="2970" y="21600"/>
                  <a:pt x="3240" y="21330"/>
                  <a:pt x="3240" y="20925"/>
                </a:cubicBezTo>
                <a:cubicBezTo>
                  <a:pt x="3240" y="20520"/>
                  <a:pt x="3240" y="20520"/>
                  <a:pt x="3240" y="20520"/>
                </a:cubicBezTo>
                <a:cubicBezTo>
                  <a:pt x="3915" y="20520"/>
                  <a:pt x="3915" y="20520"/>
                  <a:pt x="3915" y="20520"/>
                </a:cubicBezTo>
                <a:cubicBezTo>
                  <a:pt x="7965" y="20520"/>
                  <a:pt x="7965" y="20520"/>
                  <a:pt x="7965" y="20520"/>
                </a:cubicBezTo>
                <a:cubicBezTo>
                  <a:pt x="13635" y="20520"/>
                  <a:pt x="13635" y="20520"/>
                  <a:pt x="13635" y="20520"/>
                </a:cubicBezTo>
                <a:cubicBezTo>
                  <a:pt x="17685" y="20520"/>
                  <a:pt x="17685" y="20520"/>
                  <a:pt x="17685" y="20520"/>
                </a:cubicBezTo>
                <a:cubicBezTo>
                  <a:pt x="18360" y="20520"/>
                  <a:pt x="18360" y="20520"/>
                  <a:pt x="18360" y="20520"/>
                </a:cubicBezTo>
                <a:cubicBezTo>
                  <a:pt x="18360" y="20925"/>
                  <a:pt x="18360" y="20925"/>
                  <a:pt x="18360" y="20925"/>
                </a:cubicBezTo>
                <a:cubicBezTo>
                  <a:pt x="18360" y="21330"/>
                  <a:pt x="18630" y="21600"/>
                  <a:pt x="1903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250" y="21600"/>
                  <a:pt x="20520" y="21330"/>
                  <a:pt x="20520" y="20925"/>
                </a:cubicBezTo>
                <a:cubicBezTo>
                  <a:pt x="20520" y="20520"/>
                  <a:pt x="20520" y="20520"/>
                  <a:pt x="20520" y="20520"/>
                </a:cubicBezTo>
                <a:cubicBezTo>
                  <a:pt x="21060" y="20385"/>
                  <a:pt x="21600" y="19980"/>
                  <a:pt x="21600" y="19305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3645"/>
                  <a:pt x="21600" y="3645"/>
                  <a:pt x="21600" y="3645"/>
                </a:cubicBezTo>
                <a:cubicBezTo>
                  <a:pt x="21600" y="2835"/>
                  <a:pt x="20925" y="2160"/>
                  <a:pt x="20115" y="2160"/>
                </a:cubicBezTo>
                <a:close/>
                <a:moveTo>
                  <a:pt x="20115" y="2835"/>
                </a:moveTo>
                <a:cubicBezTo>
                  <a:pt x="20520" y="2835"/>
                  <a:pt x="20925" y="3240"/>
                  <a:pt x="20925" y="3645"/>
                </a:cubicBezTo>
                <a:cubicBezTo>
                  <a:pt x="20925" y="4320"/>
                  <a:pt x="20925" y="4320"/>
                  <a:pt x="20925" y="4320"/>
                </a:cubicBezTo>
                <a:cubicBezTo>
                  <a:pt x="19845" y="4320"/>
                  <a:pt x="19845" y="4320"/>
                  <a:pt x="19845" y="4320"/>
                </a:cubicBezTo>
                <a:cubicBezTo>
                  <a:pt x="19845" y="3645"/>
                  <a:pt x="19845" y="3645"/>
                  <a:pt x="19845" y="3645"/>
                </a:cubicBezTo>
                <a:cubicBezTo>
                  <a:pt x="16200" y="3645"/>
                  <a:pt x="16200" y="3645"/>
                  <a:pt x="16200" y="3645"/>
                </a:cubicBezTo>
                <a:cubicBezTo>
                  <a:pt x="16200" y="4320"/>
                  <a:pt x="16200" y="4320"/>
                  <a:pt x="16200" y="4320"/>
                </a:cubicBezTo>
                <a:cubicBezTo>
                  <a:pt x="14445" y="4320"/>
                  <a:pt x="14445" y="4320"/>
                  <a:pt x="14445" y="4320"/>
                </a:cubicBezTo>
                <a:cubicBezTo>
                  <a:pt x="14445" y="2835"/>
                  <a:pt x="14445" y="2835"/>
                  <a:pt x="14445" y="2835"/>
                </a:cubicBezTo>
                <a:lnTo>
                  <a:pt x="20115" y="2835"/>
                </a:lnTo>
                <a:close/>
                <a:moveTo>
                  <a:pt x="16875" y="4995"/>
                </a:moveTo>
                <a:cubicBezTo>
                  <a:pt x="16875" y="4320"/>
                  <a:pt x="16875" y="4320"/>
                  <a:pt x="16875" y="4320"/>
                </a:cubicBezTo>
                <a:cubicBezTo>
                  <a:pt x="17955" y="4320"/>
                  <a:pt x="17955" y="4320"/>
                  <a:pt x="17955" y="4320"/>
                </a:cubicBezTo>
                <a:cubicBezTo>
                  <a:pt x="17955" y="4995"/>
                  <a:pt x="17955" y="4995"/>
                  <a:pt x="17955" y="4995"/>
                </a:cubicBezTo>
                <a:lnTo>
                  <a:pt x="16875" y="4995"/>
                </a:lnTo>
                <a:close/>
                <a:moveTo>
                  <a:pt x="18765" y="4320"/>
                </a:moveTo>
                <a:cubicBezTo>
                  <a:pt x="19035" y="4320"/>
                  <a:pt x="19035" y="4320"/>
                  <a:pt x="19035" y="4320"/>
                </a:cubicBezTo>
                <a:cubicBezTo>
                  <a:pt x="19035" y="4995"/>
                  <a:pt x="19035" y="4995"/>
                  <a:pt x="19035" y="4995"/>
                </a:cubicBezTo>
                <a:cubicBezTo>
                  <a:pt x="18765" y="4995"/>
                  <a:pt x="18765" y="4995"/>
                  <a:pt x="18765" y="4995"/>
                </a:cubicBezTo>
                <a:lnTo>
                  <a:pt x="18765" y="4320"/>
                </a:lnTo>
                <a:close/>
                <a:moveTo>
                  <a:pt x="7965" y="1620"/>
                </a:moveTo>
                <a:cubicBezTo>
                  <a:pt x="7965" y="1080"/>
                  <a:pt x="8235" y="675"/>
                  <a:pt x="8775" y="675"/>
                </a:cubicBezTo>
                <a:cubicBezTo>
                  <a:pt x="12825" y="675"/>
                  <a:pt x="12825" y="675"/>
                  <a:pt x="12825" y="675"/>
                </a:cubicBezTo>
                <a:cubicBezTo>
                  <a:pt x="13365" y="675"/>
                  <a:pt x="13635" y="1080"/>
                  <a:pt x="13635" y="1620"/>
                </a:cubicBezTo>
                <a:cubicBezTo>
                  <a:pt x="13635" y="2160"/>
                  <a:pt x="13635" y="2160"/>
                  <a:pt x="13635" y="2160"/>
                </a:cubicBezTo>
                <a:cubicBezTo>
                  <a:pt x="13635" y="4320"/>
                  <a:pt x="13635" y="4320"/>
                  <a:pt x="13635" y="4320"/>
                </a:cubicBezTo>
                <a:cubicBezTo>
                  <a:pt x="12960" y="4320"/>
                  <a:pt x="12960" y="4320"/>
                  <a:pt x="12960" y="4320"/>
                </a:cubicBezTo>
                <a:cubicBezTo>
                  <a:pt x="12960" y="2025"/>
                  <a:pt x="12960" y="2025"/>
                  <a:pt x="12960" y="2025"/>
                </a:cubicBezTo>
                <a:cubicBezTo>
                  <a:pt x="12960" y="1755"/>
                  <a:pt x="12690" y="1485"/>
                  <a:pt x="12420" y="1485"/>
                </a:cubicBezTo>
                <a:cubicBezTo>
                  <a:pt x="9180" y="1485"/>
                  <a:pt x="9180" y="1485"/>
                  <a:pt x="9180" y="1485"/>
                </a:cubicBezTo>
                <a:cubicBezTo>
                  <a:pt x="8910" y="1485"/>
                  <a:pt x="8640" y="1755"/>
                  <a:pt x="8640" y="2025"/>
                </a:cubicBezTo>
                <a:cubicBezTo>
                  <a:pt x="8640" y="4320"/>
                  <a:pt x="8640" y="4320"/>
                  <a:pt x="8640" y="4320"/>
                </a:cubicBezTo>
                <a:cubicBezTo>
                  <a:pt x="7965" y="4320"/>
                  <a:pt x="7965" y="4320"/>
                  <a:pt x="7965" y="4320"/>
                </a:cubicBezTo>
                <a:cubicBezTo>
                  <a:pt x="7965" y="2160"/>
                  <a:pt x="7965" y="2160"/>
                  <a:pt x="7965" y="2160"/>
                </a:cubicBezTo>
                <a:lnTo>
                  <a:pt x="7965" y="1620"/>
                </a:lnTo>
                <a:close/>
                <a:moveTo>
                  <a:pt x="12285" y="4320"/>
                </a:moveTo>
                <a:cubicBezTo>
                  <a:pt x="9315" y="4320"/>
                  <a:pt x="9315" y="4320"/>
                  <a:pt x="9315" y="4320"/>
                </a:cubicBezTo>
                <a:cubicBezTo>
                  <a:pt x="9315" y="2160"/>
                  <a:pt x="9315" y="2160"/>
                  <a:pt x="9315" y="2160"/>
                </a:cubicBezTo>
                <a:cubicBezTo>
                  <a:pt x="12285" y="2160"/>
                  <a:pt x="12285" y="2160"/>
                  <a:pt x="12285" y="2160"/>
                </a:cubicBezTo>
                <a:lnTo>
                  <a:pt x="12285" y="4320"/>
                </a:lnTo>
                <a:close/>
                <a:moveTo>
                  <a:pt x="1485" y="2835"/>
                </a:moveTo>
                <a:cubicBezTo>
                  <a:pt x="7155" y="2835"/>
                  <a:pt x="7155" y="2835"/>
                  <a:pt x="7155" y="2835"/>
                </a:cubicBezTo>
                <a:cubicBezTo>
                  <a:pt x="7155" y="4320"/>
                  <a:pt x="7155" y="4320"/>
                  <a:pt x="7155" y="4320"/>
                </a:cubicBezTo>
                <a:cubicBezTo>
                  <a:pt x="5400" y="4320"/>
                  <a:pt x="5400" y="4320"/>
                  <a:pt x="5400" y="4320"/>
                </a:cubicBezTo>
                <a:cubicBezTo>
                  <a:pt x="5400" y="3645"/>
                  <a:pt x="5400" y="3645"/>
                  <a:pt x="5400" y="3645"/>
                </a:cubicBezTo>
                <a:cubicBezTo>
                  <a:pt x="1755" y="3645"/>
                  <a:pt x="1755" y="3645"/>
                  <a:pt x="1755" y="3645"/>
                </a:cubicBezTo>
                <a:cubicBezTo>
                  <a:pt x="1755" y="4320"/>
                  <a:pt x="1755" y="4320"/>
                  <a:pt x="1755" y="4320"/>
                </a:cubicBezTo>
                <a:cubicBezTo>
                  <a:pt x="675" y="4320"/>
                  <a:pt x="675" y="4320"/>
                  <a:pt x="675" y="4320"/>
                </a:cubicBezTo>
                <a:cubicBezTo>
                  <a:pt x="675" y="3645"/>
                  <a:pt x="675" y="3645"/>
                  <a:pt x="675" y="3645"/>
                </a:cubicBezTo>
                <a:cubicBezTo>
                  <a:pt x="675" y="3240"/>
                  <a:pt x="1080" y="2835"/>
                  <a:pt x="1485" y="2835"/>
                </a:cubicBezTo>
                <a:close/>
                <a:moveTo>
                  <a:pt x="2565" y="4995"/>
                </a:moveTo>
                <a:cubicBezTo>
                  <a:pt x="2565" y="4320"/>
                  <a:pt x="2565" y="4320"/>
                  <a:pt x="2565" y="4320"/>
                </a:cubicBezTo>
                <a:cubicBezTo>
                  <a:pt x="2835" y="4320"/>
                  <a:pt x="2835" y="4320"/>
                  <a:pt x="2835" y="4320"/>
                </a:cubicBezTo>
                <a:cubicBezTo>
                  <a:pt x="2835" y="4995"/>
                  <a:pt x="2835" y="4995"/>
                  <a:pt x="2835" y="4995"/>
                </a:cubicBezTo>
                <a:lnTo>
                  <a:pt x="2565" y="4995"/>
                </a:lnTo>
                <a:close/>
                <a:moveTo>
                  <a:pt x="3645" y="4320"/>
                </a:moveTo>
                <a:cubicBezTo>
                  <a:pt x="4725" y="4320"/>
                  <a:pt x="4725" y="4320"/>
                  <a:pt x="4725" y="4320"/>
                </a:cubicBezTo>
                <a:cubicBezTo>
                  <a:pt x="4725" y="4995"/>
                  <a:pt x="4725" y="4995"/>
                  <a:pt x="4725" y="4995"/>
                </a:cubicBezTo>
                <a:cubicBezTo>
                  <a:pt x="3645" y="4995"/>
                  <a:pt x="3645" y="4995"/>
                  <a:pt x="3645" y="4995"/>
                </a:cubicBezTo>
                <a:lnTo>
                  <a:pt x="3645" y="4320"/>
                </a:lnTo>
                <a:close/>
                <a:moveTo>
                  <a:pt x="2565" y="20925"/>
                </a:moveTo>
                <a:cubicBezTo>
                  <a:pt x="1755" y="20925"/>
                  <a:pt x="1755" y="20925"/>
                  <a:pt x="1755" y="20925"/>
                </a:cubicBezTo>
                <a:cubicBezTo>
                  <a:pt x="1755" y="20520"/>
                  <a:pt x="1755" y="20520"/>
                  <a:pt x="1755" y="20520"/>
                </a:cubicBezTo>
                <a:cubicBezTo>
                  <a:pt x="2565" y="20520"/>
                  <a:pt x="2565" y="20520"/>
                  <a:pt x="2565" y="20520"/>
                </a:cubicBezTo>
                <a:lnTo>
                  <a:pt x="2565" y="20925"/>
                </a:lnTo>
                <a:close/>
                <a:moveTo>
                  <a:pt x="3240" y="19845"/>
                </a:moveTo>
                <a:cubicBezTo>
                  <a:pt x="1215" y="19845"/>
                  <a:pt x="1215" y="19845"/>
                  <a:pt x="1215" y="19845"/>
                </a:cubicBezTo>
                <a:cubicBezTo>
                  <a:pt x="945" y="19845"/>
                  <a:pt x="675" y="19575"/>
                  <a:pt x="675" y="19305"/>
                </a:cubicBezTo>
                <a:cubicBezTo>
                  <a:pt x="675" y="7020"/>
                  <a:pt x="675" y="7020"/>
                  <a:pt x="675" y="7020"/>
                </a:cubicBezTo>
                <a:cubicBezTo>
                  <a:pt x="810" y="7020"/>
                  <a:pt x="810" y="7020"/>
                  <a:pt x="945" y="7020"/>
                </a:cubicBezTo>
                <a:cubicBezTo>
                  <a:pt x="945" y="7020"/>
                  <a:pt x="945" y="7020"/>
                  <a:pt x="945" y="7155"/>
                </a:cubicBezTo>
                <a:cubicBezTo>
                  <a:pt x="1080" y="7155"/>
                  <a:pt x="1080" y="7155"/>
                  <a:pt x="1215" y="7155"/>
                </a:cubicBezTo>
                <a:cubicBezTo>
                  <a:pt x="1215" y="7155"/>
                  <a:pt x="1215" y="7155"/>
                  <a:pt x="1215" y="7155"/>
                </a:cubicBezTo>
                <a:cubicBezTo>
                  <a:pt x="1350" y="7155"/>
                  <a:pt x="1350" y="7155"/>
                  <a:pt x="1485" y="7155"/>
                </a:cubicBezTo>
                <a:cubicBezTo>
                  <a:pt x="3915" y="7155"/>
                  <a:pt x="3915" y="7155"/>
                  <a:pt x="3915" y="7155"/>
                </a:cubicBezTo>
                <a:cubicBezTo>
                  <a:pt x="3915" y="19845"/>
                  <a:pt x="3915" y="19845"/>
                  <a:pt x="3915" y="19845"/>
                </a:cubicBezTo>
                <a:lnTo>
                  <a:pt x="3240" y="19845"/>
                </a:lnTo>
                <a:close/>
                <a:moveTo>
                  <a:pt x="4725" y="19845"/>
                </a:moveTo>
                <a:cubicBezTo>
                  <a:pt x="4725" y="7155"/>
                  <a:pt x="4725" y="7155"/>
                  <a:pt x="4725" y="7155"/>
                </a:cubicBezTo>
                <a:cubicBezTo>
                  <a:pt x="7155" y="7155"/>
                  <a:pt x="7155" y="7155"/>
                  <a:pt x="7155" y="7155"/>
                </a:cubicBezTo>
                <a:cubicBezTo>
                  <a:pt x="7155" y="19845"/>
                  <a:pt x="7155" y="19845"/>
                  <a:pt x="7155" y="19845"/>
                </a:cubicBezTo>
                <a:lnTo>
                  <a:pt x="4725" y="19845"/>
                </a:lnTo>
                <a:close/>
                <a:moveTo>
                  <a:pt x="7965" y="19845"/>
                </a:moveTo>
                <a:cubicBezTo>
                  <a:pt x="7965" y="7155"/>
                  <a:pt x="7965" y="7155"/>
                  <a:pt x="7965" y="7155"/>
                </a:cubicBezTo>
                <a:cubicBezTo>
                  <a:pt x="13635" y="7155"/>
                  <a:pt x="13635" y="7155"/>
                  <a:pt x="13635" y="7155"/>
                </a:cubicBezTo>
                <a:cubicBezTo>
                  <a:pt x="13635" y="19845"/>
                  <a:pt x="13635" y="19845"/>
                  <a:pt x="13635" y="19845"/>
                </a:cubicBezTo>
                <a:lnTo>
                  <a:pt x="7965" y="19845"/>
                </a:lnTo>
                <a:close/>
                <a:moveTo>
                  <a:pt x="14445" y="19845"/>
                </a:moveTo>
                <a:cubicBezTo>
                  <a:pt x="14445" y="7155"/>
                  <a:pt x="14445" y="7155"/>
                  <a:pt x="14445" y="7155"/>
                </a:cubicBezTo>
                <a:cubicBezTo>
                  <a:pt x="16875" y="7155"/>
                  <a:pt x="16875" y="7155"/>
                  <a:pt x="16875" y="7155"/>
                </a:cubicBezTo>
                <a:cubicBezTo>
                  <a:pt x="16875" y="19845"/>
                  <a:pt x="16875" y="19845"/>
                  <a:pt x="16875" y="19845"/>
                </a:cubicBezTo>
                <a:lnTo>
                  <a:pt x="14445" y="19845"/>
                </a:lnTo>
                <a:close/>
                <a:moveTo>
                  <a:pt x="19845" y="20925"/>
                </a:moveTo>
                <a:cubicBezTo>
                  <a:pt x="19035" y="20925"/>
                  <a:pt x="19035" y="20925"/>
                  <a:pt x="19035" y="20925"/>
                </a:cubicBezTo>
                <a:cubicBezTo>
                  <a:pt x="19035" y="20520"/>
                  <a:pt x="19035" y="20520"/>
                  <a:pt x="19035" y="20520"/>
                </a:cubicBezTo>
                <a:cubicBezTo>
                  <a:pt x="19845" y="20520"/>
                  <a:pt x="19845" y="20520"/>
                  <a:pt x="19845" y="20520"/>
                </a:cubicBezTo>
                <a:lnTo>
                  <a:pt x="19845" y="20925"/>
                </a:lnTo>
                <a:close/>
                <a:moveTo>
                  <a:pt x="20925" y="19305"/>
                </a:moveTo>
                <a:cubicBezTo>
                  <a:pt x="20925" y="19575"/>
                  <a:pt x="20655" y="19845"/>
                  <a:pt x="20385" y="19845"/>
                </a:cubicBezTo>
                <a:cubicBezTo>
                  <a:pt x="18360" y="19845"/>
                  <a:pt x="18360" y="19845"/>
                  <a:pt x="18360" y="19845"/>
                </a:cubicBezTo>
                <a:cubicBezTo>
                  <a:pt x="17685" y="19845"/>
                  <a:pt x="17685" y="19845"/>
                  <a:pt x="17685" y="19845"/>
                </a:cubicBezTo>
                <a:cubicBezTo>
                  <a:pt x="17685" y="7155"/>
                  <a:pt x="17685" y="7155"/>
                  <a:pt x="17685" y="7155"/>
                </a:cubicBezTo>
                <a:cubicBezTo>
                  <a:pt x="20115" y="7155"/>
                  <a:pt x="20115" y="7155"/>
                  <a:pt x="20115" y="7155"/>
                </a:cubicBezTo>
                <a:cubicBezTo>
                  <a:pt x="20250" y="7155"/>
                  <a:pt x="20250" y="7155"/>
                  <a:pt x="20385" y="7155"/>
                </a:cubicBezTo>
                <a:cubicBezTo>
                  <a:pt x="20385" y="7155"/>
                  <a:pt x="20385" y="7155"/>
                  <a:pt x="20385" y="7155"/>
                </a:cubicBezTo>
                <a:cubicBezTo>
                  <a:pt x="20520" y="7155"/>
                  <a:pt x="20655" y="7155"/>
                  <a:pt x="20655" y="7155"/>
                </a:cubicBezTo>
                <a:cubicBezTo>
                  <a:pt x="20655" y="7020"/>
                  <a:pt x="20655" y="7020"/>
                  <a:pt x="20655" y="7020"/>
                </a:cubicBezTo>
                <a:cubicBezTo>
                  <a:pt x="20790" y="7020"/>
                  <a:pt x="20790" y="7020"/>
                  <a:pt x="20925" y="7020"/>
                </a:cubicBezTo>
                <a:cubicBezTo>
                  <a:pt x="20925" y="19305"/>
                  <a:pt x="20925" y="19305"/>
                  <a:pt x="20925" y="19305"/>
                </a:cubicBezTo>
                <a:close/>
                <a:moveTo>
                  <a:pt x="20115" y="6480"/>
                </a:moveTo>
                <a:cubicBezTo>
                  <a:pt x="17685" y="6480"/>
                  <a:pt x="17685" y="6480"/>
                  <a:pt x="17685" y="6480"/>
                </a:cubicBezTo>
                <a:cubicBezTo>
                  <a:pt x="13635" y="6480"/>
                  <a:pt x="13635" y="6480"/>
                  <a:pt x="13635" y="6480"/>
                </a:cubicBezTo>
                <a:cubicBezTo>
                  <a:pt x="7965" y="6480"/>
                  <a:pt x="7965" y="6480"/>
                  <a:pt x="7965" y="6480"/>
                </a:cubicBezTo>
                <a:cubicBezTo>
                  <a:pt x="3915" y="6480"/>
                  <a:pt x="3915" y="6480"/>
                  <a:pt x="3915" y="6480"/>
                </a:cubicBezTo>
                <a:cubicBezTo>
                  <a:pt x="1485" y="6480"/>
                  <a:pt x="1485" y="6480"/>
                  <a:pt x="1485" y="6480"/>
                </a:cubicBezTo>
                <a:cubicBezTo>
                  <a:pt x="1080" y="6480"/>
                  <a:pt x="675" y="6075"/>
                  <a:pt x="675" y="5670"/>
                </a:cubicBezTo>
                <a:cubicBezTo>
                  <a:pt x="675" y="4995"/>
                  <a:pt x="675" y="4995"/>
                  <a:pt x="675" y="4995"/>
                </a:cubicBezTo>
                <a:cubicBezTo>
                  <a:pt x="1755" y="4995"/>
                  <a:pt x="1755" y="4995"/>
                  <a:pt x="1755" y="4995"/>
                </a:cubicBezTo>
                <a:cubicBezTo>
                  <a:pt x="1755" y="5805"/>
                  <a:pt x="1755" y="5805"/>
                  <a:pt x="1755" y="5805"/>
                </a:cubicBezTo>
                <a:cubicBezTo>
                  <a:pt x="5400" y="5805"/>
                  <a:pt x="5400" y="5805"/>
                  <a:pt x="5400" y="5805"/>
                </a:cubicBezTo>
                <a:cubicBezTo>
                  <a:pt x="5400" y="4995"/>
                  <a:pt x="5400" y="4995"/>
                  <a:pt x="5400" y="4995"/>
                </a:cubicBezTo>
                <a:cubicBezTo>
                  <a:pt x="7155" y="4995"/>
                  <a:pt x="7155" y="4995"/>
                  <a:pt x="7155" y="4995"/>
                </a:cubicBezTo>
                <a:cubicBezTo>
                  <a:pt x="9315" y="4995"/>
                  <a:pt x="9315" y="4995"/>
                  <a:pt x="9315" y="4995"/>
                </a:cubicBezTo>
                <a:cubicBezTo>
                  <a:pt x="12285" y="4995"/>
                  <a:pt x="12285" y="4995"/>
                  <a:pt x="12285" y="4995"/>
                </a:cubicBezTo>
                <a:cubicBezTo>
                  <a:pt x="14445" y="4995"/>
                  <a:pt x="14445" y="4995"/>
                  <a:pt x="14445" y="4995"/>
                </a:cubicBezTo>
                <a:cubicBezTo>
                  <a:pt x="16200" y="4995"/>
                  <a:pt x="16200" y="4995"/>
                  <a:pt x="16200" y="4995"/>
                </a:cubicBezTo>
                <a:cubicBezTo>
                  <a:pt x="16200" y="5805"/>
                  <a:pt x="16200" y="5805"/>
                  <a:pt x="16200" y="5805"/>
                </a:cubicBezTo>
                <a:cubicBezTo>
                  <a:pt x="19845" y="5805"/>
                  <a:pt x="19845" y="5805"/>
                  <a:pt x="19845" y="5805"/>
                </a:cubicBezTo>
                <a:cubicBezTo>
                  <a:pt x="19845" y="4995"/>
                  <a:pt x="19845" y="4995"/>
                  <a:pt x="19845" y="4995"/>
                </a:cubicBezTo>
                <a:cubicBezTo>
                  <a:pt x="20925" y="4995"/>
                  <a:pt x="20925" y="4995"/>
                  <a:pt x="20925" y="4995"/>
                </a:cubicBezTo>
                <a:cubicBezTo>
                  <a:pt x="20925" y="5670"/>
                  <a:pt x="20925" y="5670"/>
                  <a:pt x="20925" y="5670"/>
                </a:cubicBezTo>
                <a:cubicBezTo>
                  <a:pt x="20925" y="6075"/>
                  <a:pt x="20520" y="6480"/>
                  <a:pt x="20115" y="64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10" name="Freeform 1151"/>
          <p:cNvSpPr/>
          <p:nvPr/>
        </p:nvSpPr>
        <p:spPr>
          <a:xfrm>
            <a:off x="19361150" y="19494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5" y="10800"/>
                </a:moveTo>
                <a:cubicBezTo>
                  <a:pt x="12285" y="10125"/>
                  <a:pt x="11745" y="9585"/>
                  <a:pt x="11205" y="9315"/>
                </a:cubicBezTo>
                <a:cubicBezTo>
                  <a:pt x="11205" y="5670"/>
                  <a:pt x="11205" y="5670"/>
                  <a:pt x="11205" y="5670"/>
                </a:cubicBezTo>
                <a:cubicBezTo>
                  <a:pt x="11205" y="5535"/>
                  <a:pt x="10935" y="5400"/>
                  <a:pt x="10800" y="5400"/>
                </a:cubicBezTo>
                <a:cubicBezTo>
                  <a:pt x="10665" y="5400"/>
                  <a:pt x="10395" y="5535"/>
                  <a:pt x="10395" y="5670"/>
                </a:cubicBezTo>
                <a:cubicBezTo>
                  <a:pt x="10395" y="9315"/>
                  <a:pt x="10395" y="9315"/>
                  <a:pt x="10395" y="9315"/>
                </a:cubicBezTo>
                <a:cubicBezTo>
                  <a:pt x="9990" y="9450"/>
                  <a:pt x="9585" y="9855"/>
                  <a:pt x="9450" y="10395"/>
                </a:cubicBezTo>
                <a:cubicBezTo>
                  <a:pt x="6885" y="10395"/>
                  <a:pt x="6885" y="10395"/>
                  <a:pt x="6885" y="10395"/>
                </a:cubicBezTo>
                <a:cubicBezTo>
                  <a:pt x="6615" y="10395"/>
                  <a:pt x="6480" y="10530"/>
                  <a:pt x="6480" y="10800"/>
                </a:cubicBezTo>
                <a:cubicBezTo>
                  <a:pt x="6480" y="10935"/>
                  <a:pt x="6615" y="11070"/>
                  <a:pt x="6885" y="11070"/>
                </a:cubicBezTo>
                <a:cubicBezTo>
                  <a:pt x="9450" y="11070"/>
                  <a:pt x="9450" y="11070"/>
                  <a:pt x="9450" y="11070"/>
                </a:cubicBezTo>
                <a:cubicBezTo>
                  <a:pt x="9585" y="11745"/>
                  <a:pt x="10125" y="12150"/>
                  <a:pt x="10800" y="12150"/>
                </a:cubicBezTo>
                <a:cubicBezTo>
                  <a:pt x="11610" y="12150"/>
                  <a:pt x="12285" y="11610"/>
                  <a:pt x="12285" y="10800"/>
                </a:cubicBezTo>
                <a:close/>
                <a:moveTo>
                  <a:pt x="10800" y="11475"/>
                </a:moveTo>
                <a:cubicBezTo>
                  <a:pt x="10395" y="11475"/>
                  <a:pt x="10125" y="11205"/>
                  <a:pt x="10125" y="10800"/>
                </a:cubicBezTo>
                <a:cubicBezTo>
                  <a:pt x="10125" y="10395"/>
                  <a:pt x="10395" y="9990"/>
                  <a:pt x="10800" y="9990"/>
                </a:cubicBezTo>
                <a:cubicBezTo>
                  <a:pt x="11205" y="9990"/>
                  <a:pt x="11475" y="10395"/>
                  <a:pt x="11475" y="10800"/>
                </a:cubicBezTo>
                <a:cubicBezTo>
                  <a:pt x="11475" y="11205"/>
                  <a:pt x="11205" y="11475"/>
                  <a:pt x="10800" y="11475"/>
                </a:cubicBezTo>
                <a:close/>
                <a:moveTo>
                  <a:pt x="10800" y="3510"/>
                </a:moveTo>
                <a:cubicBezTo>
                  <a:pt x="10935" y="3510"/>
                  <a:pt x="11205" y="3375"/>
                  <a:pt x="11205" y="3240"/>
                </a:cubicBezTo>
                <a:cubicBezTo>
                  <a:pt x="11205" y="2835"/>
                  <a:pt x="11205" y="2835"/>
                  <a:pt x="11205" y="2835"/>
                </a:cubicBezTo>
                <a:cubicBezTo>
                  <a:pt x="11205" y="2700"/>
                  <a:pt x="10935" y="2430"/>
                  <a:pt x="10800" y="2430"/>
                </a:cubicBezTo>
                <a:cubicBezTo>
                  <a:pt x="10665" y="2430"/>
                  <a:pt x="10395" y="2700"/>
                  <a:pt x="10395" y="2835"/>
                </a:cubicBezTo>
                <a:cubicBezTo>
                  <a:pt x="10395" y="3240"/>
                  <a:pt x="10395" y="3240"/>
                  <a:pt x="10395" y="3240"/>
                </a:cubicBezTo>
                <a:cubicBezTo>
                  <a:pt x="10395" y="3375"/>
                  <a:pt x="10665" y="3510"/>
                  <a:pt x="10800" y="3510"/>
                </a:cubicBezTo>
                <a:close/>
                <a:moveTo>
                  <a:pt x="10395" y="18360"/>
                </a:moveTo>
                <a:cubicBezTo>
                  <a:pt x="10395" y="18630"/>
                  <a:pt x="10395" y="18630"/>
                  <a:pt x="10395" y="18630"/>
                </a:cubicBezTo>
                <a:cubicBezTo>
                  <a:pt x="10395" y="18900"/>
                  <a:pt x="10665" y="19035"/>
                  <a:pt x="10800" y="19035"/>
                </a:cubicBezTo>
                <a:cubicBezTo>
                  <a:pt x="10935" y="19035"/>
                  <a:pt x="11205" y="18900"/>
                  <a:pt x="11205" y="18630"/>
                </a:cubicBezTo>
                <a:cubicBezTo>
                  <a:pt x="11205" y="18360"/>
                  <a:pt x="11205" y="18360"/>
                  <a:pt x="11205" y="18360"/>
                </a:cubicBezTo>
                <a:cubicBezTo>
                  <a:pt x="11205" y="18090"/>
                  <a:pt x="10935" y="17955"/>
                  <a:pt x="10800" y="17955"/>
                </a:cubicBezTo>
                <a:cubicBezTo>
                  <a:pt x="10665" y="17955"/>
                  <a:pt x="10395" y="18090"/>
                  <a:pt x="10395" y="18360"/>
                </a:cubicBezTo>
                <a:close/>
                <a:moveTo>
                  <a:pt x="18765" y="11070"/>
                </a:moveTo>
                <a:cubicBezTo>
                  <a:pt x="18900" y="11070"/>
                  <a:pt x="19035" y="10935"/>
                  <a:pt x="19035" y="10800"/>
                </a:cubicBezTo>
                <a:cubicBezTo>
                  <a:pt x="19035" y="10530"/>
                  <a:pt x="18900" y="10395"/>
                  <a:pt x="18765" y="10395"/>
                </a:cubicBezTo>
                <a:cubicBezTo>
                  <a:pt x="18360" y="10395"/>
                  <a:pt x="18360" y="10395"/>
                  <a:pt x="18360" y="10395"/>
                </a:cubicBezTo>
                <a:cubicBezTo>
                  <a:pt x="18225" y="10395"/>
                  <a:pt x="17955" y="10530"/>
                  <a:pt x="17955" y="10800"/>
                </a:cubicBezTo>
                <a:cubicBezTo>
                  <a:pt x="17955" y="10935"/>
                  <a:pt x="18225" y="11070"/>
                  <a:pt x="18360" y="11070"/>
                </a:cubicBezTo>
                <a:lnTo>
                  <a:pt x="18765" y="11070"/>
                </a:lnTo>
                <a:close/>
                <a:moveTo>
                  <a:pt x="2835" y="10395"/>
                </a:moveTo>
                <a:cubicBezTo>
                  <a:pt x="2700" y="10395"/>
                  <a:pt x="2565" y="10530"/>
                  <a:pt x="2565" y="10800"/>
                </a:cubicBezTo>
                <a:cubicBezTo>
                  <a:pt x="2565" y="10935"/>
                  <a:pt x="2700" y="11070"/>
                  <a:pt x="2835" y="11070"/>
                </a:cubicBezTo>
                <a:cubicBezTo>
                  <a:pt x="3240" y="11070"/>
                  <a:pt x="3240" y="11070"/>
                  <a:pt x="3240" y="11070"/>
                </a:cubicBezTo>
                <a:cubicBezTo>
                  <a:pt x="3375" y="11070"/>
                  <a:pt x="3645" y="10935"/>
                  <a:pt x="3645" y="10800"/>
                </a:cubicBezTo>
                <a:cubicBezTo>
                  <a:pt x="3645" y="10530"/>
                  <a:pt x="3375" y="10395"/>
                  <a:pt x="3240" y="10395"/>
                </a:cubicBezTo>
                <a:lnTo>
                  <a:pt x="2835" y="10395"/>
                </a:lnTo>
                <a:close/>
                <a:moveTo>
                  <a:pt x="16200" y="5805"/>
                </a:moveTo>
                <a:cubicBezTo>
                  <a:pt x="16200" y="5805"/>
                  <a:pt x="16335" y="5670"/>
                  <a:pt x="16335" y="5670"/>
                </a:cubicBezTo>
                <a:cubicBezTo>
                  <a:pt x="16605" y="5400"/>
                  <a:pt x="16605" y="5400"/>
                  <a:pt x="16605" y="5400"/>
                </a:cubicBezTo>
                <a:cubicBezTo>
                  <a:pt x="16740" y="5265"/>
                  <a:pt x="16740" y="4995"/>
                  <a:pt x="16605" y="4860"/>
                </a:cubicBezTo>
                <a:cubicBezTo>
                  <a:pt x="16470" y="4725"/>
                  <a:pt x="16335" y="4725"/>
                  <a:pt x="16200" y="4860"/>
                </a:cubicBezTo>
                <a:cubicBezTo>
                  <a:pt x="15930" y="5130"/>
                  <a:pt x="15930" y="5130"/>
                  <a:pt x="15930" y="5130"/>
                </a:cubicBezTo>
                <a:cubicBezTo>
                  <a:pt x="15795" y="5265"/>
                  <a:pt x="15795" y="5535"/>
                  <a:pt x="15930" y="5670"/>
                </a:cubicBezTo>
                <a:cubicBezTo>
                  <a:pt x="15930" y="5670"/>
                  <a:pt x="16065" y="5805"/>
                  <a:pt x="16200" y="5805"/>
                </a:cubicBezTo>
                <a:close/>
                <a:moveTo>
                  <a:pt x="5265" y="15795"/>
                </a:moveTo>
                <a:cubicBezTo>
                  <a:pt x="4995" y="16065"/>
                  <a:pt x="4995" y="16065"/>
                  <a:pt x="4995" y="16065"/>
                </a:cubicBezTo>
                <a:cubicBezTo>
                  <a:pt x="4860" y="16200"/>
                  <a:pt x="4860" y="16470"/>
                  <a:pt x="4995" y="16605"/>
                </a:cubicBezTo>
                <a:cubicBezTo>
                  <a:pt x="4995" y="16740"/>
                  <a:pt x="5130" y="16740"/>
                  <a:pt x="5265" y="16740"/>
                </a:cubicBezTo>
                <a:cubicBezTo>
                  <a:pt x="5265" y="16740"/>
                  <a:pt x="5400" y="16740"/>
                  <a:pt x="5400" y="16605"/>
                </a:cubicBezTo>
                <a:cubicBezTo>
                  <a:pt x="5670" y="16335"/>
                  <a:pt x="5670" y="16335"/>
                  <a:pt x="5670" y="16335"/>
                </a:cubicBezTo>
                <a:cubicBezTo>
                  <a:pt x="5805" y="16200"/>
                  <a:pt x="5805" y="15930"/>
                  <a:pt x="5670" y="15795"/>
                </a:cubicBezTo>
                <a:cubicBezTo>
                  <a:pt x="5535" y="15660"/>
                  <a:pt x="5400" y="15660"/>
                  <a:pt x="5265" y="15795"/>
                </a:cubicBezTo>
                <a:close/>
                <a:moveTo>
                  <a:pt x="5670" y="5130"/>
                </a:moveTo>
                <a:cubicBezTo>
                  <a:pt x="5400" y="4860"/>
                  <a:pt x="5400" y="4860"/>
                  <a:pt x="5400" y="4860"/>
                </a:cubicBezTo>
                <a:cubicBezTo>
                  <a:pt x="5265" y="4725"/>
                  <a:pt x="5130" y="4725"/>
                  <a:pt x="4995" y="4860"/>
                </a:cubicBezTo>
                <a:cubicBezTo>
                  <a:pt x="4860" y="4995"/>
                  <a:pt x="4860" y="5265"/>
                  <a:pt x="4995" y="5400"/>
                </a:cubicBezTo>
                <a:cubicBezTo>
                  <a:pt x="5265" y="5670"/>
                  <a:pt x="5265" y="5670"/>
                  <a:pt x="5265" y="5670"/>
                </a:cubicBezTo>
                <a:cubicBezTo>
                  <a:pt x="5265" y="5670"/>
                  <a:pt x="5400" y="5805"/>
                  <a:pt x="5400" y="5805"/>
                </a:cubicBezTo>
                <a:cubicBezTo>
                  <a:pt x="5535" y="5805"/>
                  <a:pt x="5670" y="5670"/>
                  <a:pt x="5670" y="5670"/>
                </a:cubicBezTo>
                <a:cubicBezTo>
                  <a:pt x="5805" y="5535"/>
                  <a:pt x="5805" y="5265"/>
                  <a:pt x="5670" y="5130"/>
                </a:cubicBez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2150" y="21600"/>
                  <a:pt x="13365" y="21330"/>
                  <a:pt x="14580" y="20925"/>
                </a:cubicBezTo>
                <a:cubicBezTo>
                  <a:pt x="14715" y="20925"/>
                  <a:pt x="14850" y="20655"/>
                  <a:pt x="14715" y="20520"/>
                </a:cubicBezTo>
                <a:cubicBezTo>
                  <a:pt x="14715" y="20250"/>
                  <a:pt x="14445" y="20250"/>
                  <a:pt x="14310" y="20250"/>
                </a:cubicBezTo>
                <a:cubicBezTo>
                  <a:pt x="13230" y="20655"/>
                  <a:pt x="12015" y="20925"/>
                  <a:pt x="10800" y="20925"/>
                </a:cubicBez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2015"/>
                  <a:pt x="20655" y="13230"/>
                  <a:pt x="20250" y="14310"/>
                </a:cubicBezTo>
                <a:cubicBezTo>
                  <a:pt x="20250" y="14445"/>
                  <a:pt x="20250" y="14715"/>
                  <a:pt x="20520" y="14715"/>
                </a:cubicBezTo>
                <a:cubicBezTo>
                  <a:pt x="20655" y="14850"/>
                  <a:pt x="20925" y="14715"/>
                  <a:pt x="20925" y="14580"/>
                </a:cubicBezTo>
                <a:cubicBezTo>
                  <a:pt x="21330" y="13365"/>
                  <a:pt x="21600" y="1215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7955" y="14850"/>
                </a:moveTo>
                <a:cubicBezTo>
                  <a:pt x="17955" y="14445"/>
                  <a:pt x="17955" y="14445"/>
                  <a:pt x="17955" y="14445"/>
                </a:cubicBezTo>
                <a:cubicBezTo>
                  <a:pt x="17955" y="14175"/>
                  <a:pt x="17820" y="14040"/>
                  <a:pt x="17685" y="14040"/>
                </a:cubicBezTo>
                <a:cubicBezTo>
                  <a:pt x="17415" y="14040"/>
                  <a:pt x="17280" y="14175"/>
                  <a:pt x="17280" y="14445"/>
                </a:cubicBezTo>
                <a:cubicBezTo>
                  <a:pt x="17280" y="14850"/>
                  <a:pt x="17280" y="14850"/>
                  <a:pt x="17280" y="14850"/>
                </a:cubicBezTo>
                <a:cubicBezTo>
                  <a:pt x="16875" y="14850"/>
                  <a:pt x="16470" y="15120"/>
                  <a:pt x="16200" y="15390"/>
                </a:cubicBezTo>
                <a:cubicBezTo>
                  <a:pt x="16065" y="15660"/>
                  <a:pt x="15930" y="15930"/>
                  <a:pt x="15930" y="16335"/>
                </a:cubicBezTo>
                <a:cubicBezTo>
                  <a:pt x="16065" y="16740"/>
                  <a:pt x="16200" y="17010"/>
                  <a:pt x="16470" y="17280"/>
                </a:cubicBezTo>
                <a:cubicBezTo>
                  <a:pt x="17280" y="17820"/>
                  <a:pt x="17280" y="17820"/>
                  <a:pt x="17280" y="17820"/>
                </a:cubicBezTo>
                <a:cubicBezTo>
                  <a:pt x="17280" y="19845"/>
                  <a:pt x="17280" y="19845"/>
                  <a:pt x="17280" y="19845"/>
                </a:cubicBezTo>
                <a:cubicBezTo>
                  <a:pt x="16875" y="19710"/>
                  <a:pt x="16605" y="19305"/>
                  <a:pt x="16605" y="18765"/>
                </a:cubicBezTo>
                <a:cubicBezTo>
                  <a:pt x="16605" y="18630"/>
                  <a:pt x="16335" y="18495"/>
                  <a:pt x="16200" y="18495"/>
                </a:cubicBezTo>
                <a:cubicBezTo>
                  <a:pt x="16065" y="18495"/>
                  <a:pt x="15795" y="18630"/>
                  <a:pt x="15795" y="18765"/>
                </a:cubicBezTo>
                <a:cubicBezTo>
                  <a:pt x="15795" y="19710"/>
                  <a:pt x="16470" y="20385"/>
                  <a:pt x="17280" y="20520"/>
                </a:cubicBezTo>
                <a:cubicBezTo>
                  <a:pt x="17280" y="20925"/>
                  <a:pt x="17280" y="20925"/>
                  <a:pt x="17280" y="20925"/>
                </a:cubicBezTo>
                <a:cubicBezTo>
                  <a:pt x="17280" y="21060"/>
                  <a:pt x="17415" y="21195"/>
                  <a:pt x="17685" y="21195"/>
                </a:cubicBezTo>
                <a:cubicBezTo>
                  <a:pt x="17820" y="21195"/>
                  <a:pt x="17955" y="21060"/>
                  <a:pt x="17955" y="20925"/>
                </a:cubicBezTo>
                <a:cubicBezTo>
                  <a:pt x="17955" y="20520"/>
                  <a:pt x="17955" y="20520"/>
                  <a:pt x="17955" y="20520"/>
                </a:cubicBezTo>
                <a:cubicBezTo>
                  <a:pt x="18360" y="20520"/>
                  <a:pt x="18765" y="20250"/>
                  <a:pt x="19035" y="19980"/>
                </a:cubicBezTo>
                <a:cubicBezTo>
                  <a:pt x="19170" y="19710"/>
                  <a:pt x="19305" y="19305"/>
                  <a:pt x="19305" y="19035"/>
                </a:cubicBezTo>
                <a:cubicBezTo>
                  <a:pt x="19305" y="18630"/>
                  <a:pt x="19035" y="18360"/>
                  <a:pt x="18765" y="18090"/>
                </a:cubicBezTo>
                <a:cubicBezTo>
                  <a:pt x="17955" y="17550"/>
                  <a:pt x="17955" y="17550"/>
                  <a:pt x="17955" y="17550"/>
                </a:cubicBezTo>
                <a:cubicBezTo>
                  <a:pt x="17955" y="15525"/>
                  <a:pt x="17955" y="15525"/>
                  <a:pt x="17955" y="15525"/>
                </a:cubicBezTo>
                <a:cubicBezTo>
                  <a:pt x="18360" y="15660"/>
                  <a:pt x="18765" y="16065"/>
                  <a:pt x="18765" y="16605"/>
                </a:cubicBezTo>
                <a:cubicBezTo>
                  <a:pt x="18765" y="16740"/>
                  <a:pt x="18900" y="16875"/>
                  <a:pt x="19035" y="16875"/>
                </a:cubicBezTo>
                <a:cubicBezTo>
                  <a:pt x="19305" y="16875"/>
                  <a:pt x="19440" y="16740"/>
                  <a:pt x="19440" y="16605"/>
                </a:cubicBezTo>
                <a:cubicBezTo>
                  <a:pt x="19440" y="15660"/>
                  <a:pt x="18765" y="14985"/>
                  <a:pt x="17955" y="14850"/>
                </a:cubicBezTo>
                <a:close/>
                <a:moveTo>
                  <a:pt x="18360" y="18630"/>
                </a:moveTo>
                <a:cubicBezTo>
                  <a:pt x="18495" y="18765"/>
                  <a:pt x="18630" y="18900"/>
                  <a:pt x="18630" y="19035"/>
                </a:cubicBezTo>
                <a:cubicBezTo>
                  <a:pt x="18630" y="19305"/>
                  <a:pt x="18495" y="19440"/>
                  <a:pt x="18495" y="19440"/>
                </a:cubicBezTo>
                <a:cubicBezTo>
                  <a:pt x="18360" y="19710"/>
                  <a:pt x="18225" y="19710"/>
                  <a:pt x="17955" y="19845"/>
                </a:cubicBezTo>
                <a:cubicBezTo>
                  <a:pt x="17955" y="18360"/>
                  <a:pt x="17955" y="18360"/>
                  <a:pt x="17955" y="18360"/>
                </a:cubicBezTo>
                <a:lnTo>
                  <a:pt x="18360" y="18630"/>
                </a:lnTo>
                <a:close/>
                <a:moveTo>
                  <a:pt x="16875" y="16605"/>
                </a:moveTo>
                <a:cubicBezTo>
                  <a:pt x="16740" y="16605"/>
                  <a:pt x="16740" y="16470"/>
                  <a:pt x="16740" y="16200"/>
                </a:cubicBezTo>
                <a:cubicBezTo>
                  <a:pt x="16740" y="16065"/>
                  <a:pt x="16740" y="15930"/>
                  <a:pt x="16875" y="15930"/>
                </a:cubicBezTo>
                <a:cubicBezTo>
                  <a:pt x="16875" y="15660"/>
                  <a:pt x="17145" y="15660"/>
                  <a:pt x="17280" y="15525"/>
                </a:cubicBezTo>
                <a:cubicBezTo>
                  <a:pt x="17280" y="17010"/>
                  <a:pt x="17280" y="17010"/>
                  <a:pt x="17280" y="17010"/>
                </a:cubicBezTo>
                <a:lnTo>
                  <a:pt x="16875" y="166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11" name="Freeform 1152"/>
          <p:cNvSpPr/>
          <p:nvPr/>
        </p:nvSpPr>
        <p:spPr>
          <a:xfrm>
            <a:off x="19361150" y="3194050"/>
            <a:ext cx="109855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5" y="11205"/>
                </a:moveTo>
                <a:cubicBezTo>
                  <a:pt x="540" y="11205"/>
                  <a:pt x="675" y="109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3095" y="675"/>
                  <a:pt x="15255" y="1485"/>
                  <a:pt x="17010" y="2835"/>
                </a:cubicBezTo>
                <a:cubicBezTo>
                  <a:pt x="15120" y="2835"/>
                  <a:pt x="15120" y="2835"/>
                  <a:pt x="15120" y="2835"/>
                </a:cubicBezTo>
                <a:cubicBezTo>
                  <a:pt x="14985" y="2835"/>
                  <a:pt x="14715" y="3105"/>
                  <a:pt x="14715" y="3240"/>
                </a:cubicBezTo>
                <a:cubicBezTo>
                  <a:pt x="14715" y="3375"/>
                  <a:pt x="14985" y="3645"/>
                  <a:pt x="15120" y="3645"/>
                </a:cubicBezTo>
                <a:cubicBezTo>
                  <a:pt x="17955" y="3645"/>
                  <a:pt x="17955" y="3645"/>
                  <a:pt x="17955" y="3645"/>
                </a:cubicBezTo>
                <a:cubicBezTo>
                  <a:pt x="17955" y="3645"/>
                  <a:pt x="17955" y="3645"/>
                  <a:pt x="18090" y="3645"/>
                </a:cubicBezTo>
                <a:cubicBezTo>
                  <a:pt x="18360" y="3645"/>
                  <a:pt x="18360" y="3645"/>
                  <a:pt x="18360" y="3645"/>
                </a:cubicBezTo>
                <a:cubicBezTo>
                  <a:pt x="18360" y="405"/>
                  <a:pt x="18360" y="405"/>
                  <a:pt x="18360" y="405"/>
                </a:cubicBezTo>
                <a:cubicBezTo>
                  <a:pt x="18360" y="135"/>
                  <a:pt x="18225" y="0"/>
                  <a:pt x="17955" y="0"/>
                </a:cubicBezTo>
                <a:cubicBezTo>
                  <a:pt x="17820" y="0"/>
                  <a:pt x="17685" y="135"/>
                  <a:pt x="17685" y="405"/>
                </a:cubicBezTo>
                <a:cubicBezTo>
                  <a:pt x="17685" y="2430"/>
                  <a:pt x="17685" y="2430"/>
                  <a:pt x="17685" y="2430"/>
                </a:cubicBezTo>
                <a:cubicBezTo>
                  <a:pt x="15660" y="810"/>
                  <a:pt x="13365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0935"/>
                  <a:pt x="135" y="11205"/>
                  <a:pt x="405" y="11205"/>
                </a:cubicBezTo>
                <a:close/>
                <a:moveTo>
                  <a:pt x="10800" y="2835"/>
                </a:moveTo>
                <a:cubicBezTo>
                  <a:pt x="6480" y="2835"/>
                  <a:pt x="2835" y="6480"/>
                  <a:pt x="2835" y="10800"/>
                </a:cubicBezTo>
                <a:cubicBezTo>
                  <a:pt x="2835" y="15120"/>
                  <a:pt x="6480" y="18765"/>
                  <a:pt x="10800" y="18765"/>
                </a:cubicBezTo>
                <a:cubicBezTo>
                  <a:pt x="15120" y="18765"/>
                  <a:pt x="18765" y="15120"/>
                  <a:pt x="18765" y="10800"/>
                </a:cubicBezTo>
                <a:cubicBezTo>
                  <a:pt x="18765" y="6480"/>
                  <a:pt x="15120" y="2835"/>
                  <a:pt x="10800" y="2835"/>
                </a:cubicBezTo>
                <a:close/>
                <a:moveTo>
                  <a:pt x="10800" y="17955"/>
                </a:moveTo>
                <a:cubicBezTo>
                  <a:pt x="6885" y="17955"/>
                  <a:pt x="3645" y="14715"/>
                  <a:pt x="3645" y="10800"/>
                </a:cubicBezTo>
                <a:cubicBezTo>
                  <a:pt x="3645" y="6885"/>
                  <a:pt x="6885" y="3645"/>
                  <a:pt x="10800" y="3645"/>
                </a:cubicBezTo>
                <a:cubicBezTo>
                  <a:pt x="14715" y="3645"/>
                  <a:pt x="17955" y="6885"/>
                  <a:pt x="17955" y="10800"/>
                </a:cubicBezTo>
                <a:cubicBezTo>
                  <a:pt x="17955" y="14715"/>
                  <a:pt x="14715" y="17955"/>
                  <a:pt x="10800" y="17955"/>
                </a:cubicBezTo>
                <a:close/>
                <a:moveTo>
                  <a:pt x="10800" y="5400"/>
                </a:moveTo>
                <a:cubicBezTo>
                  <a:pt x="10935" y="5400"/>
                  <a:pt x="11205" y="5265"/>
                  <a:pt x="11205" y="4995"/>
                </a:cubicBezTo>
                <a:cubicBezTo>
                  <a:pt x="11205" y="4320"/>
                  <a:pt x="11205" y="4320"/>
                  <a:pt x="11205" y="4320"/>
                </a:cubicBezTo>
                <a:cubicBezTo>
                  <a:pt x="11205" y="4185"/>
                  <a:pt x="10935" y="3915"/>
                  <a:pt x="10800" y="3915"/>
                </a:cubicBezTo>
                <a:cubicBezTo>
                  <a:pt x="10665" y="3915"/>
                  <a:pt x="10395" y="4185"/>
                  <a:pt x="10395" y="4320"/>
                </a:cubicBezTo>
                <a:cubicBezTo>
                  <a:pt x="10395" y="4995"/>
                  <a:pt x="10395" y="4995"/>
                  <a:pt x="10395" y="4995"/>
                </a:cubicBezTo>
                <a:cubicBezTo>
                  <a:pt x="10395" y="5265"/>
                  <a:pt x="10665" y="5400"/>
                  <a:pt x="10800" y="5400"/>
                </a:cubicBezTo>
                <a:close/>
                <a:moveTo>
                  <a:pt x="10800" y="16200"/>
                </a:moveTo>
                <a:cubicBezTo>
                  <a:pt x="10665" y="16200"/>
                  <a:pt x="10395" y="16335"/>
                  <a:pt x="10395" y="16605"/>
                </a:cubicBezTo>
                <a:cubicBezTo>
                  <a:pt x="10395" y="17280"/>
                  <a:pt x="10395" y="17280"/>
                  <a:pt x="10395" y="17280"/>
                </a:cubicBezTo>
                <a:cubicBezTo>
                  <a:pt x="10395" y="17415"/>
                  <a:pt x="10665" y="17685"/>
                  <a:pt x="10800" y="17685"/>
                </a:cubicBezTo>
                <a:cubicBezTo>
                  <a:pt x="10935" y="17685"/>
                  <a:pt x="11205" y="17415"/>
                  <a:pt x="11205" y="17280"/>
                </a:cubicBezTo>
                <a:cubicBezTo>
                  <a:pt x="11205" y="16605"/>
                  <a:pt x="11205" y="16605"/>
                  <a:pt x="11205" y="16605"/>
                </a:cubicBezTo>
                <a:cubicBezTo>
                  <a:pt x="11205" y="16335"/>
                  <a:pt x="10935" y="16200"/>
                  <a:pt x="10800" y="16200"/>
                </a:cubicBezTo>
                <a:close/>
                <a:moveTo>
                  <a:pt x="16605" y="11205"/>
                </a:moveTo>
                <a:cubicBezTo>
                  <a:pt x="17280" y="11205"/>
                  <a:pt x="17280" y="11205"/>
                  <a:pt x="17280" y="11205"/>
                </a:cubicBezTo>
                <a:cubicBezTo>
                  <a:pt x="17415" y="11205"/>
                  <a:pt x="17685" y="10935"/>
                  <a:pt x="17685" y="10800"/>
                </a:cubicBezTo>
                <a:cubicBezTo>
                  <a:pt x="17685" y="10665"/>
                  <a:pt x="17415" y="10395"/>
                  <a:pt x="17280" y="10395"/>
                </a:cubicBezTo>
                <a:cubicBezTo>
                  <a:pt x="16605" y="10395"/>
                  <a:pt x="16605" y="10395"/>
                  <a:pt x="16605" y="10395"/>
                </a:cubicBezTo>
                <a:cubicBezTo>
                  <a:pt x="16335" y="10395"/>
                  <a:pt x="16200" y="10665"/>
                  <a:pt x="16200" y="10800"/>
                </a:cubicBezTo>
                <a:cubicBezTo>
                  <a:pt x="16200" y="10935"/>
                  <a:pt x="16335" y="11205"/>
                  <a:pt x="16605" y="11205"/>
                </a:cubicBezTo>
                <a:close/>
                <a:moveTo>
                  <a:pt x="4995" y="10395"/>
                </a:moveTo>
                <a:cubicBezTo>
                  <a:pt x="4320" y="10395"/>
                  <a:pt x="4320" y="10395"/>
                  <a:pt x="4320" y="10395"/>
                </a:cubicBezTo>
                <a:cubicBezTo>
                  <a:pt x="4185" y="10395"/>
                  <a:pt x="3915" y="10665"/>
                  <a:pt x="3915" y="10800"/>
                </a:cubicBezTo>
                <a:cubicBezTo>
                  <a:pt x="3915" y="10935"/>
                  <a:pt x="4185" y="11205"/>
                  <a:pt x="4320" y="11205"/>
                </a:cubicBezTo>
                <a:cubicBezTo>
                  <a:pt x="4995" y="11205"/>
                  <a:pt x="4995" y="11205"/>
                  <a:pt x="4995" y="11205"/>
                </a:cubicBezTo>
                <a:cubicBezTo>
                  <a:pt x="5265" y="11205"/>
                  <a:pt x="5400" y="10935"/>
                  <a:pt x="5400" y="10800"/>
                </a:cubicBezTo>
                <a:cubicBezTo>
                  <a:pt x="5400" y="10665"/>
                  <a:pt x="5265" y="10395"/>
                  <a:pt x="4995" y="10395"/>
                </a:cubicBezTo>
                <a:close/>
                <a:moveTo>
                  <a:pt x="11205" y="9045"/>
                </a:moveTo>
                <a:cubicBezTo>
                  <a:pt x="11205" y="7155"/>
                  <a:pt x="11205" y="7155"/>
                  <a:pt x="11205" y="7155"/>
                </a:cubicBezTo>
                <a:cubicBezTo>
                  <a:pt x="11205" y="7020"/>
                  <a:pt x="10935" y="6885"/>
                  <a:pt x="10800" y="6885"/>
                </a:cubicBezTo>
                <a:cubicBezTo>
                  <a:pt x="10665" y="6885"/>
                  <a:pt x="10395" y="7020"/>
                  <a:pt x="10395" y="7155"/>
                </a:cubicBezTo>
                <a:cubicBezTo>
                  <a:pt x="10395" y="9045"/>
                  <a:pt x="10395" y="9045"/>
                  <a:pt x="10395" y="9045"/>
                </a:cubicBezTo>
                <a:cubicBezTo>
                  <a:pt x="9855" y="9180"/>
                  <a:pt x="9315" y="9720"/>
                  <a:pt x="9315" y="10395"/>
                </a:cubicBezTo>
                <a:cubicBezTo>
                  <a:pt x="9315" y="10665"/>
                  <a:pt x="9450" y="10935"/>
                  <a:pt x="9585" y="11205"/>
                </a:cubicBezTo>
                <a:cubicBezTo>
                  <a:pt x="6615" y="14175"/>
                  <a:pt x="6615" y="14175"/>
                  <a:pt x="6615" y="14175"/>
                </a:cubicBezTo>
                <a:cubicBezTo>
                  <a:pt x="6480" y="14310"/>
                  <a:pt x="6480" y="14580"/>
                  <a:pt x="6615" y="14715"/>
                </a:cubicBezTo>
                <a:cubicBezTo>
                  <a:pt x="6615" y="14715"/>
                  <a:pt x="6750" y="14715"/>
                  <a:pt x="6885" y="14715"/>
                </a:cubicBezTo>
                <a:cubicBezTo>
                  <a:pt x="6885" y="14715"/>
                  <a:pt x="7020" y="14715"/>
                  <a:pt x="7155" y="14715"/>
                </a:cubicBezTo>
                <a:cubicBezTo>
                  <a:pt x="10125" y="11745"/>
                  <a:pt x="10125" y="11745"/>
                  <a:pt x="10125" y="11745"/>
                </a:cubicBezTo>
                <a:cubicBezTo>
                  <a:pt x="10260" y="11745"/>
                  <a:pt x="10530" y="11880"/>
                  <a:pt x="10800" y="11880"/>
                </a:cubicBezTo>
                <a:cubicBezTo>
                  <a:pt x="11610" y="11880"/>
                  <a:pt x="12285" y="11205"/>
                  <a:pt x="12285" y="10395"/>
                </a:cubicBezTo>
                <a:cubicBezTo>
                  <a:pt x="12285" y="9720"/>
                  <a:pt x="11745" y="9180"/>
                  <a:pt x="11205" y="9045"/>
                </a:cubicBezTo>
                <a:close/>
                <a:moveTo>
                  <a:pt x="10800" y="11205"/>
                </a:moveTo>
                <a:cubicBezTo>
                  <a:pt x="10395" y="11205"/>
                  <a:pt x="10125" y="10800"/>
                  <a:pt x="10125" y="10395"/>
                </a:cubicBezTo>
                <a:cubicBezTo>
                  <a:pt x="10125" y="9990"/>
                  <a:pt x="10395" y="9720"/>
                  <a:pt x="10800" y="9720"/>
                </a:cubicBezTo>
                <a:cubicBezTo>
                  <a:pt x="11205" y="9720"/>
                  <a:pt x="11475" y="9990"/>
                  <a:pt x="11475" y="10395"/>
                </a:cubicBezTo>
                <a:cubicBezTo>
                  <a:pt x="11475" y="10800"/>
                  <a:pt x="11205" y="11205"/>
                  <a:pt x="10800" y="11205"/>
                </a:cubicBezTo>
                <a:close/>
                <a:moveTo>
                  <a:pt x="4320" y="18900"/>
                </a:moveTo>
                <a:cubicBezTo>
                  <a:pt x="4185" y="19170"/>
                  <a:pt x="4185" y="19305"/>
                  <a:pt x="4320" y="19440"/>
                </a:cubicBezTo>
                <a:cubicBezTo>
                  <a:pt x="4455" y="19575"/>
                  <a:pt x="4455" y="19575"/>
                  <a:pt x="4590" y="19575"/>
                </a:cubicBezTo>
                <a:cubicBezTo>
                  <a:pt x="4725" y="19575"/>
                  <a:pt x="4725" y="19440"/>
                  <a:pt x="4860" y="19440"/>
                </a:cubicBezTo>
                <a:cubicBezTo>
                  <a:pt x="4995" y="19170"/>
                  <a:pt x="4995" y="19035"/>
                  <a:pt x="4725" y="18900"/>
                </a:cubicBezTo>
                <a:cubicBezTo>
                  <a:pt x="4590" y="18765"/>
                  <a:pt x="4455" y="18765"/>
                  <a:pt x="4320" y="18900"/>
                </a:cubicBezTo>
                <a:close/>
                <a:moveTo>
                  <a:pt x="2565" y="16605"/>
                </a:moveTo>
                <a:cubicBezTo>
                  <a:pt x="2430" y="16470"/>
                  <a:pt x="2295" y="16470"/>
                  <a:pt x="2160" y="16605"/>
                </a:cubicBezTo>
                <a:cubicBezTo>
                  <a:pt x="1890" y="16740"/>
                  <a:pt x="1890" y="16875"/>
                  <a:pt x="2025" y="17145"/>
                </a:cubicBezTo>
                <a:cubicBezTo>
                  <a:pt x="2025" y="17145"/>
                  <a:pt x="2160" y="17280"/>
                  <a:pt x="2295" y="17280"/>
                </a:cubicBezTo>
                <a:cubicBezTo>
                  <a:pt x="2430" y="17280"/>
                  <a:pt x="2430" y="17145"/>
                  <a:pt x="2565" y="17145"/>
                </a:cubicBezTo>
                <a:cubicBezTo>
                  <a:pt x="2700" y="17010"/>
                  <a:pt x="2700" y="16875"/>
                  <a:pt x="2565" y="16605"/>
                </a:cubicBezTo>
                <a:close/>
                <a:moveTo>
                  <a:pt x="2700" y="17415"/>
                </a:moveTo>
                <a:cubicBezTo>
                  <a:pt x="2565" y="17550"/>
                  <a:pt x="2565" y="17820"/>
                  <a:pt x="2700" y="17955"/>
                </a:cubicBezTo>
                <a:cubicBezTo>
                  <a:pt x="2835" y="18090"/>
                  <a:pt x="2835" y="18090"/>
                  <a:pt x="2970" y="18090"/>
                </a:cubicBezTo>
                <a:cubicBezTo>
                  <a:pt x="3105" y="18090"/>
                  <a:pt x="3105" y="18090"/>
                  <a:pt x="3240" y="17955"/>
                </a:cubicBezTo>
                <a:cubicBezTo>
                  <a:pt x="3375" y="17820"/>
                  <a:pt x="3375" y="17685"/>
                  <a:pt x="3240" y="17415"/>
                </a:cubicBezTo>
                <a:cubicBezTo>
                  <a:pt x="3105" y="17280"/>
                  <a:pt x="2835" y="17280"/>
                  <a:pt x="2700" y="17415"/>
                </a:cubicBezTo>
                <a:close/>
                <a:moveTo>
                  <a:pt x="4050" y="18225"/>
                </a:moveTo>
                <a:cubicBezTo>
                  <a:pt x="3780" y="18090"/>
                  <a:pt x="3645" y="18090"/>
                  <a:pt x="3510" y="18225"/>
                </a:cubicBezTo>
                <a:cubicBezTo>
                  <a:pt x="3375" y="18360"/>
                  <a:pt x="3375" y="18630"/>
                  <a:pt x="3510" y="18765"/>
                </a:cubicBezTo>
                <a:cubicBezTo>
                  <a:pt x="3510" y="18765"/>
                  <a:pt x="3645" y="18900"/>
                  <a:pt x="3780" y="18900"/>
                </a:cubicBezTo>
                <a:cubicBezTo>
                  <a:pt x="3780" y="18900"/>
                  <a:pt x="3915" y="18765"/>
                  <a:pt x="4050" y="18765"/>
                </a:cubicBezTo>
                <a:cubicBezTo>
                  <a:pt x="4185" y="18630"/>
                  <a:pt x="4185" y="18360"/>
                  <a:pt x="4050" y="18225"/>
                </a:cubicBezTo>
                <a:cubicBezTo>
                  <a:pt x="4050" y="18225"/>
                  <a:pt x="4050" y="18225"/>
                  <a:pt x="4050" y="18225"/>
                </a:cubicBezTo>
                <a:close/>
                <a:moveTo>
                  <a:pt x="2025" y="15795"/>
                </a:moveTo>
                <a:cubicBezTo>
                  <a:pt x="2025" y="15795"/>
                  <a:pt x="2025" y="15795"/>
                  <a:pt x="2025" y="15795"/>
                </a:cubicBezTo>
                <a:cubicBezTo>
                  <a:pt x="1890" y="15660"/>
                  <a:pt x="1755" y="15525"/>
                  <a:pt x="1485" y="15660"/>
                </a:cubicBezTo>
                <a:cubicBezTo>
                  <a:pt x="1350" y="15795"/>
                  <a:pt x="1350" y="15930"/>
                  <a:pt x="1350" y="16200"/>
                </a:cubicBezTo>
                <a:cubicBezTo>
                  <a:pt x="1485" y="16200"/>
                  <a:pt x="1620" y="16335"/>
                  <a:pt x="1755" y="16335"/>
                </a:cubicBezTo>
                <a:cubicBezTo>
                  <a:pt x="1755" y="16335"/>
                  <a:pt x="1890" y="16335"/>
                  <a:pt x="1890" y="16335"/>
                </a:cubicBezTo>
                <a:cubicBezTo>
                  <a:pt x="2025" y="16200"/>
                  <a:pt x="2160" y="15930"/>
                  <a:pt x="2025" y="15795"/>
                </a:cubicBezTo>
                <a:close/>
                <a:moveTo>
                  <a:pt x="21195" y="11610"/>
                </a:moveTo>
                <a:cubicBezTo>
                  <a:pt x="21195" y="11610"/>
                  <a:pt x="21195" y="11610"/>
                  <a:pt x="21195" y="11610"/>
                </a:cubicBezTo>
                <a:cubicBezTo>
                  <a:pt x="21465" y="11610"/>
                  <a:pt x="21600" y="11475"/>
                  <a:pt x="21600" y="11205"/>
                </a:cubicBezTo>
                <a:cubicBezTo>
                  <a:pt x="21600" y="11070"/>
                  <a:pt x="21465" y="10800"/>
                  <a:pt x="21195" y="10800"/>
                </a:cubicBezTo>
                <a:cubicBezTo>
                  <a:pt x="21060" y="10800"/>
                  <a:pt x="20925" y="10935"/>
                  <a:pt x="20925" y="11205"/>
                </a:cubicBezTo>
                <a:cubicBezTo>
                  <a:pt x="20925" y="11340"/>
                  <a:pt x="21060" y="11610"/>
                  <a:pt x="21195" y="11610"/>
                </a:cubicBezTo>
                <a:close/>
                <a:moveTo>
                  <a:pt x="405" y="12285"/>
                </a:moveTo>
                <a:cubicBezTo>
                  <a:pt x="675" y="12150"/>
                  <a:pt x="810" y="12015"/>
                  <a:pt x="810" y="11880"/>
                </a:cubicBezTo>
                <a:cubicBezTo>
                  <a:pt x="810" y="11610"/>
                  <a:pt x="540" y="11475"/>
                  <a:pt x="405" y="11475"/>
                </a:cubicBezTo>
                <a:cubicBezTo>
                  <a:pt x="135" y="11475"/>
                  <a:pt x="0" y="11745"/>
                  <a:pt x="0" y="11880"/>
                </a:cubicBezTo>
                <a:cubicBezTo>
                  <a:pt x="135" y="12150"/>
                  <a:pt x="270" y="12285"/>
                  <a:pt x="405" y="12285"/>
                </a:cubicBezTo>
                <a:cubicBezTo>
                  <a:pt x="405" y="12285"/>
                  <a:pt x="405" y="12285"/>
                  <a:pt x="405" y="12285"/>
                </a:cubicBezTo>
                <a:close/>
                <a:moveTo>
                  <a:pt x="675" y="13230"/>
                </a:moveTo>
                <a:cubicBezTo>
                  <a:pt x="810" y="13230"/>
                  <a:pt x="945" y="13095"/>
                  <a:pt x="945" y="12825"/>
                </a:cubicBezTo>
                <a:cubicBezTo>
                  <a:pt x="945" y="12690"/>
                  <a:pt x="675" y="12555"/>
                  <a:pt x="540" y="12555"/>
                </a:cubicBezTo>
                <a:cubicBezTo>
                  <a:pt x="270" y="12690"/>
                  <a:pt x="135" y="12825"/>
                  <a:pt x="270" y="12960"/>
                </a:cubicBezTo>
                <a:cubicBezTo>
                  <a:pt x="270" y="13230"/>
                  <a:pt x="405" y="13365"/>
                  <a:pt x="540" y="13365"/>
                </a:cubicBezTo>
                <a:cubicBezTo>
                  <a:pt x="540" y="13365"/>
                  <a:pt x="675" y="13365"/>
                  <a:pt x="675" y="13230"/>
                </a:cubicBezTo>
                <a:close/>
                <a:moveTo>
                  <a:pt x="1620" y="14850"/>
                </a:moveTo>
                <a:cubicBezTo>
                  <a:pt x="1485" y="14715"/>
                  <a:pt x="1215" y="14580"/>
                  <a:pt x="1080" y="14715"/>
                </a:cubicBezTo>
                <a:cubicBezTo>
                  <a:pt x="945" y="14715"/>
                  <a:pt x="810" y="14985"/>
                  <a:pt x="945" y="15120"/>
                </a:cubicBezTo>
                <a:cubicBezTo>
                  <a:pt x="945" y="15255"/>
                  <a:pt x="1080" y="15390"/>
                  <a:pt x="1215" y="15390"/>
                </a:cubicBezTo>
                <a:cubicBezTo>
                  <a:pt x="1350" y="15390"/>
                  <a:pt x="1350" y="15390"/>
                  <a:pt x="1350" y="15390"/>
                </a:cubicBezTo>
                <a:cubicBezTo>
                  <a:pt x="1620" y="15255"/>
                  <a:pt x="1620" y="14985"/>
                  <a:pt x="1620" y="14850"/>
                </a:cubicBezTo>
                <a:close/>
                <a:moveTo>
                  <a:pt x="1215" y="13905"/>
                </a:moveTo>
                <a:cubicBezTo>
                  <a:pt x="1080" y="13635"/>
                  <a:pt x="945" y="13635"/>
                  <a:pt x="810" y="13635"/>
                </a:cubicBezTo>
                <a:cubicBezTo>
                  <a:pt x="540" y="13770"/>
                  <a:pt x="405" y="13905"/>
                  <a:pt x="540" y="14040"/>
                </a:cubicBezTo>
                <a:cubicBezTo>
                  <a:pt x="540" y="14310"/>
                  <a:pt x="675" y="14310"/>
                  <a:pt x="810" y="14310"/>
                </a:cubicBezTo>
                <a:cubicBezTo>
                  <a:pt x="945" y="14310"/>
                  <a:pt x="945" y="14310"/>
                  <a:pt x="945" y="14310"/>
                </a:cubicBezTo>
                <a:cubicBezTo>
                  <a:pt x="1215" y="14310"/>
                  <a:pt x="1215" y="14040"/>
                  <a:pt x="1215" y="13905"/>
                </a:cubicBezTo>
                <a:close/>
                <a:moveTo>
                  <a:pt x="10665" y="20925"/>
                </a:moveTo>
                <a:cubicBezTo>
                  <a:pt x="10395" y="20925"/>
                  <a:pt x="10260" y="21060"/>
                  <a:pt x="10260" y="21195"/>
                </a:cubicBezTo>
                <a:cubicBezTo>
                  <a:pt x="10260" y="21465"/>
                  <a:pt x="10395" y="21600"/>
                  <a:pt x="10530" y="21600"/>
                </a:cubicBezTo>
                <a:cubicBezTo>
                  <a:pt x="10530" y="21600"/>
                  <a:pt x="10665" y="21600"/>
                  <a:pt x="10665" y="21600"/>
                </a:cubicBezTo>
                <a:cubicBezTo>
                  <a:pt x="10800" y="21600"/>
                  <a:pt x="10935" y="21465"/>
                  <a:pt x="10935" y="21195"/>
                </a:cubicBezTo>
                <a:cubicBezTo>
                  <a:pt x="10935" y="21060"/>
                  <a:pt x="10800" y="20925"/>
                  <a:pt x="10665" y="20925"/>
                </a:cubicBezTo>
                <a:close/>
                <a:moveTo>
                  <a:pt x="18765" y="17010"/>
                </a:moveTo>
                <a:cubicBezTo>
                  <a:pt x="18630" y="17145"/>
                  <a:pt x="18630" y="17415"/>
                  <a:pt x="18765" y="17415"/>
                </a:cubicBezTo>
                <a:cubicBezTo>
                  <a:pt x="18900" y="17550"/>
                  <a:pt x="19035" y="17550"/>
                  <a:pt x="19035" y="17550"/>
                </a:cubicBezTo>
                <a:cubicBezTo>
                  <a:pt x="19170" y="17550"/>
                  <a:pt x="19305" y="17550"/>
                  <a:pt x="19305" y="17415"/>
                </a:cubicBezTo>
                <a:cubicBezTo>
                  <a:pt x="19440" y="17280"/>
                  <a:pt x="19440" y="17010"/>
                  <a:pt x="19305" y="16875"/>
                </a:cubicBezTo>
                <a:cubicBezTo>
                  <a:pt x="19170" y="16740"/>
                  <a:pt x="18900" y="16875"/>
                  <a:pt x="18765" y="17010"/>
                </a:cubicBezTo>
                <a:close/>
                <a:moveTo>
                  <a:pt x="16470" y="19170"/>
                </a:moveTo>
                <a:cubicBezTo>
                  <a:pt x="16335" y="19170"/>
                  <a:pt x="16335" y="19440"/>
                  <a:pt x="16470" y="19575"/>
                </a:cubicBezTo>
                <a:cubicBezTo>
                  <a:pt x="16470" y="19710"/>
                  <a:pt x="16605" y="19710"/>
                  <a:pt x="16740" y="19710"/>
                </a:cubicBezTo>
                <a:cubicBezTo>
                  <a:pt x="16740" y="19710"/>
                  <a:pt x="16875" y="19710"/>
                  <a:pt x="16875" y="19710"/>
                </a:cubicBezTo>
                <a:cubicBezTo>
                  <a:pt x="17010" y="19575"/>
                  <a:pt x="17145" y="19305"/>
                  <a:pt x="17010" y="19170"/>
                </a:cubicBezTo>
                <a:cubicBezTo>
                  <a:pt x="16875" y="19035"/>
                  <a:pt x="16605" y="19035"/>
                  <a:pt x="16470" y="19170"/>
                </a:cubicBezTo>
                <a:close/>
                <a:moveTo>
                  <a:pt x="17280" y="18495"/>
                </a:moveTo>
                <a:cubicBezTo>
                  <a:pt x="17145" y="18630"/>
                  <a:pt x="17145" y="18900"/>
                  <a:pt x="17280" y="19035"/>
                </a:cubicBezTo>
                <a:cubicBezTo>
                  <a:pt x="17415" y="19035"/>
                  <a:pt x="17415" y="19170"/>
                  <a:pt x="17550" y="19170"/>
                </a:cubicBezTo>
                <a:cubicBezTo>
                  <a:pt x="17685" y="19170"/>
                  <a:pt x="17685" y="19035"/>
                  <a:pt x="17820" y="19035"/>
                </a:cubicBezTo>
                <a:cubicBezTo>
                  <a:pt x="17955" y="18900"/>
                  <a:pt x="17955" y="18630"/>
                  <a:pt x="17820" y="18495"/>
                </a:cubicBezTo>
                <a:cubicBezTo>
                  <a:pt x="17685" y="18360"/>
                  <a:pt x="17415" y="18360"/>
                  <a:pt x="17280" y="18495"/>
                </a:cubicBezTo>
                <a:close/>
                <a:moveTo>
                  <a:pt x="19845" y="16065"/>
                </a:moveTo>
                <a:cubicBezTo>
                  <a:pt x="19710" y="15930"/>
                  <a:pt x="19440" y="15930"/>
                  <a:pt x="19305" y="16065"/>
                </a:cubicBezTo>
                <a:cubicBezTo>
                  <a:pt x="19305" y="16335"/>
                  <a:pt x="19305" y="16470"/>
                  <a:pt x="19440" y="16605"/>
                </a:cubicBezTo>
                <a:cubicBezTo>
                  <a:pt x="19575" y="16605"/>
                  <a:pt x="19575" y="16605"/>
                  <a:pt x="19710" y="16605"/>
                </a:cubicBezTo>
                <a:cubicBezTo>
                  <a:pt x="19845" y="16605"/>
                  <a:pt x="19845" y="16605"/>
                  <a:pt x="19980" y="16470"/>
                </a:cubicBezTo>
                <a:cubicBezTo>
                  <a:pt x="20115" y="16335"/>
                  <a:pt x="19980" y="16065"/>
                  <a:pt x="19845" y="16065"/>
                </a:cubicBezTo>
                <a:close/>
                <a:moveTo>
                  <a:pt x="18090" y="17820"/>
                </a:moveTo>
                <a:cubicBezTo>
                  <a:pt x="17955" y="17955"/>
                  <a:pt x="17955" y="18090"/>
                  <a:pt x="18090" y="18225"/>
                </a:cubicBezTo>
                <a:cubicBezTo>
                  <a:pt x="18225" y="18360"/>
                  <a:pt x="18225" y="18360"/>
                  <a:pt x="18360" y="18360"/>
                </a:cubicBezTo>
                <a:cubicBezTo>
                  <a:pt x="18495" y="18360"/>
                  <a:pt x="18495" y="18360"/>
                  <a:pt x="18630" y="18225"/>
                </a:cubicBezTo>
                <a:cubicBezTo>
                  <a:pt x="18765" y="18090"/>
                  <a:pt x="18765" y="17955"/>
                  <a:pt x="18630" y="17685"/>
                </a:cubicBezTo>
                <a:cubicBezTo>
                  <a:pt x="18495" y="17550"/>
                  <a:pt x="18225" y="17685"/>
                  <a:pt x="18090" y="17820"/>
                </a:cubicBezTo>
                <a:close/>
                <a:moveTo>
                  <a:pt x="21195" y="11880"/>
                </a:moveTo>
                <a:cubicBezTo>
                  <a:pt x="21060" y="11880"/>
                  <a:pt x="20790" y="12015"/>
                  <a:pt x="20790" y="12285"/>
                </a:cubicBezTo>
                <a:cubicBezTo>
                  <a:pt x="20790" y="12420"/>
                  <a:pt x="20925" y="12555"/>
                  <a:pt x="21060" y="12690"/>
                </a:cubicBezTo>
                <a:cubicBezTo>
                  <a:pt x="21060" y="12690"/>
                  <a:pt x="21060" y="12690"/>
                  <a:pt x="21195" y="12690"/>
                </a:cubicBezTo>
                <a:cubicBezTo>
                  <a:pt x="21330" y="12690"/>
                  <a:pt x="21465" y="12555"/>
                  <a:pt x="21465" y="12285"/>
                </a:cubicBezTo>
                <a:cubicBezTo>
                  <a:pt x="21465" y="12150"/>
                  <a:pt x="21330" y="12015"/>
                  <a:pt x="21195" y="11880"/>
                </a:cubicBezTo>
                <a:close/>
                <a:moveTo>
                  <a:pt x="21060" y="12960"/>
                </a:moveTo>
                <a:cubicBezTo>
                  <a:pt x="20790" y="12960"/>
                  <a:pt x="20655" y="13095"/>
                  <a:pt x="20520" y="13230"/>
                </a:cubicBezTo>
                <a:cubicBezTo>
                  <a:pt x="20520" y="13500"/>
                  <a:pt x="20655" y="13635"/>
                  <a:pt x="20790" y="13635"/>
                </a:cubicBezTo>
                <a:cubicBezTo>
                  <a:pt x="20925" y="13635"/>
                  <a:pt x="20925" y="13635"/>
                  <a:pt x="20925" y="13635"/>
                </a:cubicBezTo>
                <a:cubicBezTo>
                  <a:pt x="21060" y="13635"/>
                  <a:pt x="21195" y="13635"/>
                  <a:pt x="21330" y="13365"/>
                </a:cubicBezTo>
                <a:cubicBezTo>
                  <a:pt x="21330" y="13230"/>
                  <a:pt x="21195" y="13095"/>
                  <a:pt x="21060" y="12960"/>
                </a:cubicBezTo>
                <a:close/>
                <a:moveTo>
                  <a:pt x="5670" y="19440"/>
                </a:moveTo>
                <a:cubicBezTo>
                  <a:pt x="5535" y="19305"/>
                  <a:pt x="5265" y="19440"/>
                  <a:pt x="5130" y="19575"/>
                </a:cubicBezTo>
                <a:cubicBezTo>
                  <a:pt x="4995" y="19710"/>
                  <a:pt x="5130" y="19980"/>
                  <a:pt x="5265" y="20115"/>
                </a:cubicBezTo>
                <a:cubicBezTo>
                  <a:pt x="5400" y="20115"/>
                  <a:pt x="5400" y="20115"/>
                  <a:pt x="5400" y="20115"/>
                </a:cubicBezTo>
                <a:cubicBezTo>
                  <a:pt x="5535" y="20115"/>
                  <a:pt x="5670" y="20115"/>
                  <a:pt x="5805" y="19980"/>
                </a:cubicBezTo>
                <a:cubicBezTo>
                  <a:pt x="5940" y="19845"/>
                  <a:pt x="5805" y="19575"/>
                  <a:pt x="5670" y="19440"/>
                </a:cubicBezTo>
                <a:close/>
                <a:moveTo>
                  <a:pt x="20790" y="14040"/>
                </a:moveTo>
                <a:cubicBezTo>
                  <a:pt x="20520" y="13905"/>
                  <a:pt x="20385" y="14040"/>
                  <a:pt x="20250" y="14310"/>
                </a:cubicBezTo>
                <a:cubicBezTo>
                  <a:pt x="20250" y="14445"/>
                  <a:pt x="20250" y="14580"/>
                  <a:pt x="20520" y="14715"/>
                </a:cubicBezTo>
                <a:cubicBezTo>
                  <a:pt x="20520" y="14715"/>
                  <a:pt x="20520" y="14715"/>
                  <a:pt x="20655" y="14715"/>
                </a:cubicBezTo>
                <a:cubicBezTo>
                  <a:pt x="20790" y="14715"/>
                  <a:pt x="20925" y="14580"/>
                  <a:pt x="20925" y="14445"/>
                </a:cubicBezTo>
                <a:cubicBezTo>
                  <a:pt x="21060" y="14310"/>
                  <a:pt x="20925" y="14040"/>
                  <a:pt x="20790" y="14040"/>
                </a:cubicBezTo>
                <a:close/>
                <a:moveTo>
                  <a:pt x="20385" y="14985"/>
                </a:moveTo>
                <a:cubicBezTo>
                  <a:pt x="20115" y="14985"/>
                  <a:pt x="19980" y="14985"/>
                  <a:pt x="19845" y="15255"/>
                </a:cubicBezTo>
                <a:cubicBezTo>
                  <a:pt x="19845" y="15390"/>
                  <a:pt x="19845" y="15660"/>
                  <a:pt x="19980" y="15660"/>
                </a:cubicBezTo>
                <a:cubicBezTo>
                  <a:pt x="20115" y="15660"/>
                  <a:pt x="20115" y="15660"/>
                  <a:pt x="20250" y="15660"/>
                </a:cubicBezTo>
                <a:cubicBezTo>
                  <a:pt x="20385" y="15660"/>
                  <a:pt x="20520" y="15660"/>
                  <a:pt x="20520" y="15525"/>
                </a:cubicBezTo>
                <a:cubicBezTo>
                  <a:pt x="20655" y="15390"/>
                  <a:pt x="20520" y="15120"/>
                  <a:pt x="20385" y="14985"/>
                </a:cubicBezTo>
                <a:close/>
                <a:moveTo>
                  <a:pt x="9585" y="20790"/>
                </a:moveTo>
                <a:cubicBezTo>
                  <a:pt x="9315" y="20790"/>
                  <a:pt x="9180" y="20925"/>
                  <a:pt x="9180" y="21060"/>
                </a:cubicBezTo>
                <a:cubicBezTo>
                  <a:pt x="9180" y="21330"/>
                  <a:pt x="9315" y="21465"/>
                  <a:pt x="9450" y="21465"/>
                </a:cubicBezTo>
                <a:cubicBezTo>
                  <a:pt x="9450" y="21465"/>
                  <a:pt x="9450" y="21465"/>
                  <a:pt x="9450" y="21465"/>
                </a:cubicBezTo>
                <a:cubicBezTo>
                  <a:pt x="9450" y="21465"/>
                  <a:pt x="9450" y="21465"/>
                  <a:pt x="9585" y="21465"/>
                </a:cubicBezTo>
                <a:cubicBezTo>
                  <a:pt x="9720" y="21465"/>
                  <a:pt x="9855" y="21330"/>
                  <a:pt x="9855" y="21195"/>
                </a:cubicBezTo>
                <a:cubicBezTo>
                  <a:pt x="9855" y="21060"/>
                  <a:pt x="9720" y="20790"/>
                  <a:pt x="9585" y="20790"/>
                </a:cubicBezTo>
                <a:close/>
                <a:moveTo>
                  <a:pt x="7560" y="20385"/>
                </a:moveTo>
                <a:cubicBezTo>
                  <a:pt x="7290" y="20250"/>
                  <a:pt x="7155" y="20385"/>
                  <a:pt x="7020" y="20520"/>
                </a:cubicBezTo>
                <a:cubicBezTo>
                  <a:pt x="7020" y="20790"/>
                  <a:pt x="7155" y="20925"/>
                  <a:pt x="7290" y="21060"/>
                </a:cubicBezTo>
                <a:cubicBezTo>
                  <a:pt x="7290" y="21060"/>
                  <a:pt x="7425" y="21060"/>
                  <a:pt x="7425" y="21060"/>
                </a:cubicBezTo>
                <a:cubicBezTo>
                  <a:pt x="7560" y="21060"/>
                  <a:pt x="7695" y="20925"/>
                  <a:pt x="7830" y="20790"/>
                </a:cubicBezTo>
                <a:cubicBezTo>
                  <a:pt x="7830" y="20655"/>
                  <a:pt x="7695" y="20385"/>
                  <a:pt x="7560" y="20385"/>
                </a:cubicBezTo>
                <a:close/>
                <a:moveTo>
                  <a:pt x="8505" y="20655"/>
                </a:moveTo>
                <a:cubicBezTo>
                  <a:pt x="8370" y="20520"/>
                  <a:pt x="8100" y="20655"/>
                  <a:pt x="8100" y="20925"/>
                </a:cubicBezTo>
                <a:cubicBezTo>
                  <a:pt x="8100" y="21060"/>
                  <a:pt x="8235" y="21330"/>
                  <a:pt x="8370" y="21330"/>
                </a:cubicBezTo>
                <a:cubicBezTo>
                  <a:pt x="8370" y="21330"/>
                  <a:pt x="8370" y="21330"/>
                  <a:pt x="8505" y="21330"/>
                </a:cubicBezTo>
                <a:cubicBezTo>
                  <a:pt x="8640" y="21330"/>
                  <a:pt x="8775" y="21195"/>
                  <a:pt x="8775" y="21060"/>
                </a:cubicBezTo>
                <a:cubicBezTo>
                  <a:pt x="8910" y="20925"/>
                  <a:pt x="8775" y="20655"/>
                  <a:pt x="8505" y="20655"/>
                </a:cubicBezTo>
                <a:close/>
                <a:moveTo>
                  <a:pt x="6615" y="19980"/>
                </a:moveTo>
                <a:cubicBezTo>
                  <a:pt x="6345" y="19845"/>
                  <a:pt x="6210" y="19980"/>
                  <a:pt x="6075" y="20115"/>
                </a:cubicBezTo>
                <a:cubicBezTo>
                  <a:pt x="6075" y="20250"/>
                  <a:pt x="6075" y="20520"/>
                  <a:pt x="6210" y="20655"/>
                </a:cubicBezTo>
                <a:cubicBezTo>
                  <a:pt x="6345" y="20655"/>
                  <a:pt x="6345" y="20655"/>
                  <a:pt x="6480" y="20655"/>
                </a:cubicBezTo>
                <a:cubicBezTo>
                  <a:pt x="6615" y="20655"/>
                  <a:pt x="6750" y="20520"/>
                  <a:pt x="6750" y="20385"/>
                </a:cubicBezTo>
                <a:cubicBezTo>
                  <a:pt x="6885" y="20250"/>
                  <a:pt x="6750" y="19980"/>
                  <a:pt x="6615" y="19980"/>
                </a:cubicBezTo>
                <a:close/>
                <a:moveTo>
                  <a:pt x="12690" y="20655"/>
                </a:moveTo>
                <a:cubicBezTo>
                  <a:pt x="12420" y="20790"/>
                  <a:pt x="12420" y="20925"/>
                  <a:pt x="12420" y="21195"/>
                </a:cubicBezTo>
                <a:cubicBezTo>
                  <a:pt x="12420" y="21330"/>
                  <a:pt x="12555" y="21465"/>
                  <a:pt x="12690" y="21465"/>
                </a:cubicBezTo>
                <a:cubicBezTo>
                  <a:pt x="12825" y="21465"/>
                  <a:pt x="12825" y="21465"/>
                  <a:pt x="12825" y="21465"/>
                </a:cubicBezTo>
                <a:cubicBezTo>
                  <a:pt x="12960" y="21330"/>
                  <a:pt x="13095" y="21195"/>
                  <a:pt x="13095" y="21060"/>
                </a:cubicBezTo>
                <a:cubicBezTo>
                  <a:pt x="13095" y="20790"/>
                  <a:pt x="12825" y="20655"/>
                  <a:pt x="12690" y="20655"/>
                </a:cubicBezTo>
                <a:close/>
                <a:moveTo>
                  <a:pt x="13635" y="20520"/>
                </a:moveTo>
                <a:cubicBezTo>
                  <a:pt x="13500" y="20520"/>
                  <a:pt x="13365" y="20655"/>
                  <a:pt x="13500" y="20925"/>
                </a:cubicBezTo>
                <a:cubicBezTo>
                  <a:pt x="13500" y="21060"/>
                  <a:pt x="13635" y="21195"/>
                  <a:pt x="13770" y="21195"/>
                </a:cubicBezTo>
                <a:cubicBezTo>
                  <a:pt x="13770" y="21195"/>
                  <a:pt x="13905" y="21195"/>
                  <a:pt x="13905" y="21195"/>
                </a:cubicBezTo>
                <a:cubicBezTo>
                  <a:pt x="14040" y="21060"/>
                  <a:pt x="14175" y="20925"/>
                  <a:pt x="14175" y="20655"/>
                </a:cubicBezTo>
                <a:cubicBezTo>
                  <a:pt x="14040" y="20520"/>
                  <a:pt x="13905" y="20385"/>
                  <a:pt x="13635" y="20520"/>
                </a:cubicBezTo>
                <a:close/>
                <a:moveTo>
                  <a:pt x="14715" y="20115"/>
                </a:moveTo>
                <a:cubicBezTo>
                  <a:pt x="14445" y="20250"/>
                  <a:pt x="14445" y="20385"/>
                  <a:pt x="14445" y="20520"/>
                </a:cubicBezTo>
                <a:cubicBezTo>
                  <a:pt x="14580" y="20655"/>
                  <a:pt x="14715" y="20790"/>
                  <a:pt x="14850" y="20790"/>
                </a:cubicBezTo>
                <a:cubicBezTo>
                  <a:pt x="14850" y="20790"/>
                  <a:pt x="14850" y="20790"/>
                  <a:pt x="14985" y="20790"/>
                </a:cubicBezTo>
                <a:cubicBezTo>
                  <a:pt x="15120" y="20655"/>
                  <a:pt x="15255" y="20520"/>
                  <a:pt x="15120" y="20250"/>
                </a:cubicBezTo>
                <a:cubicBezTo>
                  <a:pt x="15120" y="20115"/>
                  <a:pt x="14850" y="19980"/>
                  <a:pt x="14715" y="20115"/>
                </a:cubicBezTo>
                <a:close/>
                <a:moveTo>
                  <a:pt x="11610" y="20790"/>
                </a:moveTo>
                <a:cubicBezTo>
                  <a:pt x="11475" y="20925"/>
                  <a:pt x="11340" y="21060"/>
                  <a:pt x="11340" y="21195"/>
                </a:cubicBezTo>
                <a:cubicBezTo>
                  <a:pt x="11340" y="21465"/>
                  <a:pt x="11475" y="21600"/>
                  <a:pt x="11745" y="21600"/>
                </a:cubicBezTo>
                <a:cubicBezTo>
                  <a:pt x="11745" y="21600"/>
                  <a:pt x="11745" y="21600"/>
                  <a:pt x="11745" y="21600"/>
                </a:cubicBezTo>
                <a:cubicBezTo>
                  <a:pt x="11745" y="21600"/>
                  <a:pt x="11745" y="21600"/>
                  <a:pt x="11745" y="21600"/>
                </a:cubicBezTo>
                <a:cubicBezTo>
                  <a:pt x="11880" y="21600"/>
                  <a:pt x="12015" y="21330"/>
                  <a:pt x="12015" y="21195"/>
                </a:cubicBezTo>
                <a:cubicBezTo>
                  <a:pt x="12015" y="20925"/>
                  <a:pt x="11880" y="20790"/>
                  <a:pt x="11610" y="20790"/>
                </a:cubicBezTo>
                <a:close/>
                <a:moveTo>
                  <a:pt x="15660" y="19710"/>
                </a:moveTo>
                <a:cubicBezTo>
                  <a:pt x="15390" y="19710"/>
                  <a:pt x="15390" y="19980"/>
                  <a:pt x="15525" y="20115"/>
                </a:cubicBezTo>
                <a:cubicBezTo>
                  <a:pt x="15525" y="20250"/>
                  <a:pt x="15660" y="20385"/>
                  <a:pt x="15795" y="20385"/>
                </a:cubicBezTo>
                <a:cubicBezTo>
                  <a:pt x="15795" y="20385"/>
                  <a:pt x="15930" y="20385"/>
                  <a:pt x="15930" y="20250"/>
                </a:cubicBezTo>
                <a:cubicBezTo>
                  <a:pt x="16200" y="20250"/>
                  <a:pt x="16200" y="19980"/>
                  <a:pt x="16065" y="19845"/>
                </a:cubicBezTo>
                <a:cubicBezTo>
                  <a:pt x="16065" y="19575"/>
                  <a:pt x="15795" y="19575"/>
                  <a:pt x="15660" y="197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12" name="Freeform 1153"/>
          <p:cNvSpPr/>
          <p:nvPr/>
        </p:nvSpPr>
        <p:spPr>
          <a:xfrm>
            <a:off x="19361150" y="4440377"/>
            <a:ext cx="1098550" cy="10968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025" y="4449"/>
                </a:moveTo>
                <a:cubicBezTo>
                  <a:pt x="2160" y="4313"/>
                  <a:pt x="2295" y="4177"/>
                  <a:pt x="2160" y="3906"/>
                </a:cubicBezTo>
                <a:cubicBezTo>
                  <a:pt x="2025" y="3770"/>
                  <a:pt x="1890" y="3634"/>
                  <a:pt x="1620" y="3770"/>
                </a:cubicBezTo>
                <a:cubicBezTo>
                  <a:pt x="1485" y="3906"/>
                  <a:pt x="1215" y="4041"/>
                  <a:pt x="945" y="4177"/>
                </a:cubicBezTo>
                <a:cubicBezTo>
                  <a:pt x="810" y="4313"/>
                  <a:pt x="810" y="4585"/>
                  <a:pt x="945" y="4721"/>
                </a:cubicBezTo>
                <a:cubicBezTo>
                  <a:pt x="1080" y="4857"/>
                  <a:pt x="1080" y="4857"/>
                  <a:pt x="1215" y="4857"/>
                </a:cubicBezTo>
                <a:cubicBezTo>
                  <a:pt x="1350" y="4857"/>
                  <a:pt x="1350" y="4857"/>
                  <a:pt x="1485" y="4721"/>
                </a:cubicBezTo>
                <a:cubicBezTo>
                  <a:pt x="1620" y="4585"/>
                  <a:pt x="1755" y="4449"/>
                  <a:pt x="2025" y="4449"/>
                </a:cubicBezTo>
                <a:close/>
                <a:moveTo>
                  <a:pt x="3240" y="4177"/>
                </a:moveTo>
                <a:cubicBezTo>
                  <a:pt x="3915" y="4177"/>
                  <a:pt x="3915" y="4177"/>
                  <a:pt x="3915" y="4177"/>
                </a:cubicBezTo>
                <a:cubicBezTo>
                  <a:pt x="4185" y="4177"/>
                  <a:pt x="4320" y="4041"/>
                  <a:pt x="4320" y="3906"/>
                </a:cubicBezTo>
                <a:cubicBezTo>
                  <a:pt x="4320" y="3634"/>
                  <a:pt x="4185" y="3498"/>
                  <a:pt x="3915" y="3498"/>
                </a:cubicBezTo>
                <a:cubicBezTo>
                  <a:pt x="3240" y="3498"/>
                  <a:pt x="3240" y="3498"/>
                  <a:pt x="3240" y="3498"/>
                </a:cubicBezTo>
                <a:cubicBezTo>
                  <a:pt x="3105" y="3498"/>
                  <a:pt x="2835" y="3634"/>
                  <a:pt x="2835" y="3906"/>
                </a:cubicBezTo>
                <a:cubicBezTo>
                  <a:pt x="2835" y="4041"/>
                  <a:pt x="3105" y="4177"/>
                  <a:pt x="3240" y="4177"/>
                </a:cubicBezTo>
                <a:close/>
                <a:moveTo>
                  <a:pt x="5400" y="4177"/>
                </a:moveTo>
                <a:cubicBezTo>
                  <a:pt x="6075" y="4177"/>
                  <a:pt x="6075" y="4177"/>
                  <a:pt x="6075" y="4177"/>
                </a:cubicBezTo>
                <a:cubicBezTo>
                  <a:pt x="6345" y="4177"/>
                  <a:pt x="6480" y="4041"/>
                  <a:pt x="6480" y="3906"/>
                </a:cubicBezTo>
                <a:cubicBezTo>
                  <a:pt x="6480" y="3634"/>
                  <a:pt x="6345" y="3498"/>
                  <a:pt x="6075" y="3498"/>
                </a:cubicBezTo>
                <a:cubicBezTo>
                  <a:pt x="5400" y="3498"/>
                  <a:pt x="5400" y="3498"/>
                  <a:pt x="5400" y="3498"/>
                </a:cubicBezTo>
                <a:cubicBezTo>
                  <a:pt x="5265" y="3498"/>
                  <a:pt x="4995" y="3634"/>
                  <a:pt x="4995" y="3906"/>
                </a:cubicBezTo>
                <a:cubicBezTo>
                  <a:pt x="4995" y="4041"/>
                  <a:pt x="5265" y="4177"/>
                  <a:pt x="5400" y="4177"/>
                </a:cubicBezTo>
                <a:close/>
                <a:moveTo>
                  <a:pt x="3915" y="8524"/>
                </a:moveTo>
                <a:cubicBezTo>
                  <a:pt x="3240" y="8524"/>
                  <a:pt x="3240" y="8524"/>
                  <a:pt x="3240" y="8524"/>
                </a:cubicBezTo>
                <a:cubicBezTo>
                  <a:pt x="3105" y="8524"/>
                  <a:pt x="2835" y="8796"/>
                  <a:pt x="2835" y="8932"/>
                </a:cubicBezTo>
                <a:cubicBezTo>
                  <a:pt x="2835" y="9204"/>
                  <a:pt x="3105" y="9340"/>
                  <a:pt x="3240" y="9340"/>
                </a:cubicBezTo>
                <a:cubicBezTo>
                  <a:pt x="3915" y="9340"/>
                  <a:pt x="3915" y="9340"/>
                  <a:pt x="3915" y="9340"/>
                </a:cubicBezTo>
                <a:cubicBezTo>
                  <a:pt x="4185" y="9340"/>
                  <a:pt x="4320" y="9204"/>
                  <a:pt x="4320" y="8932"/>
                </a:cubicBezTo>
                <a:cubicBezTo>
                  <a:pt x="4320" y="8796"/>
                  <a:pt x="4185" y="8524"/>
                  <a:pt x="3915" y="8524"/>
                </a:cubicBezTo>
                <a:close/>
                <a:moveTo>
                  <a:pt x="8235" y="8524"/>
                </a:moveTo>
                <a:cubicBezTo>
                  <a:pt x="7560" y="8524"/>
                  <a:pt x="7560" y="8524"/>
                  <a:pt x="7560" y="8524"/>
                </a:cubicBezTo>
                <a:cubicBezTo>
                  <a:pt x="7425" y="8524"/>
                  <a:pt x="7155" y="8796"/>
                  <a:pt x="7155" y="8932"/>
                </a:cubicBezTo>
                <a:cubicBezTo>
                  <a:pt x="7155" y="9204"/>
                  <a:pt x="7425" y="9340"/>
                  <a:pt x="7560" y="9340"/>
                </a:cubicBezTo>
                <a:cubicBezTo>
                  <a:pt x="8235" y="9340"/>
                  <a:pt x="8235" y="9340"/>
                  <a:pt x="8235" y="9340"/>
                </a:cubicBezTo>
                <a:cubicBezTo>
                  <a:pt x="8505" y="9340"/>
                  <a:pt x="8640" y="9204"/>
                  <a:pt x="8640" y="8932"/>
                </a:cubicBezTo>
                <a:cubicBezTo>
                  <a:pt x="8640" y="8796"/>
                  <a:pt x="8505" y="8524"/>
                  <a:pt x="8235" y="8524"/>
                </a:cubicBezTo>
                <a:close/>
                <a:moveTo>
                  <a:pt x="6075" y="8524"/>
                </a:moveTo>
                <a:cubicBezTo>
                  <a:pt x="5400" y="8524"/>
                  <a:pt x="5400" y="8524"/>
                  <a:pt x="5400" y="8524"/>
                </a:cubicBezTo>
                <a:cubicBezTo>
                  <a:pt x="5265" y="8524"/>
                  <a:pt x="4995" y="8796"/>
                  <a:pt x="4995" y="8932"/>
                </a:cubicBezTo>
                <a:cubicBezTo>
                  <a:pt x="4995" y="9204"/>
                  <a:pt x="5265" y="9340"/>
                  <a:pt x="5400" y="9340"/>
                </a:cubicBezTo>
                <a:cubicBezTo>
                  <a:pt x="6075" y="9340"/>
                  <a:pt x="6075" y="9340"/>
                  <a:pt x="6075" y="9340"/>
                </a:cubicBezTo>
                <a:cubicBezTo>
                  <a:pt x="6345" y="9340"/>
                  <a:pt x="6480" y="9204"/>
                  <a:pt x="6480" y="8932"/>
                </a:cubicBezTo>
                <a:cubicBezTo>
                  <a:pt x="6480" y="8796"/>
                  <a:pt x="6345" y="8524"/>
                  <a:pt x="6075" y="8524"/>
                </a:cubicBezTo>
                <a:close/>
                <a:moveTo>
                  <a:pt x="2025" y="8389"/>
                </a:moveTo>
                <a:cubicBezTo>
                  <a:pt x="1755" y="8253"/>
                  <a:pt x="1620" y="8117"/>
                  <a:pt x="1485" y="7981"/>
                </a:cubicBezTo>
                <a:cubicBezTo>
                  <a:pt x="1350" y="7981"/>
                  <a:pt x="1080" y="7981"/>
                  <a:pt x="945" y="8117"/>
                </a:cubicBezTo>
                <a:cubicBezTo>
                  <a:pt x="810" y="8253"/>
                  <a:pt x="810" y="8524"/>
                  <a:pt x="945" y="8660"/>
                </a:cubicBezTo>
                <a:cubicBezTo>
                  <a:pt x="1215" y="8796"/>
                  <a:pt x="1485" y="8932"/>
                  <a:pt x="1620" y="9068"/>
                </a:cubicBezTo>
                <a:cubicBezTo>
                  <a:pt x="1755" y="9068"/>
                  <a:pt x="1755" y="9068"/>
                  <a:pt x="1890" y="9068"/>
                </a:cubicBezTo>
                <a:cubicBezTo>
                  <a:pt x="2025" y="9068"/>
                  <a:pt x="2160" y="8932"/>
                  <a:pt x="2160" y="8796"/>
                </a:cubicBezTo>
                <a:cubicBezTo>
                  <a:pt x="2295" y="8660"/>
                  <a:pt x="2160" y="8524"/>
                  <a:pt x="2025" y="8389"/>
                </a:cubicBezTo>
                <a:close/>
                <a:moveTo>
                  <a:pt x="10395" y="8524"/>
                </a:moveTo>
                <a:cubicBezTo>
                  <a:pt x="9720" y="8524"/>
                  <a:pt x="9720" y="8524"/>
                  <a:pt x="9720" y="8524"/>
                </a:cubicBezTo>
                <a:cubicBezTo>
                  <a:pt x="9585" y="8524"/>
                  <a:pt x="9315" y="8796"/>
                  <a:pt x="9315" y="8932"/>
                </a:cubicBezTo>
                <a:cubicBezTo>
                  <a:pt x="9315" y="9204"/>
                  <a:pt x="9585" y="9340"/>
                  <a:pt x="9720" y="9340"/>
                </a:cubicBezTo>
                <a:cubicBezTo>
                  <a:pt x="10395" y="9340"/>
                  <a:pt x="10395" y="9340"/>
                  <a:pt x="10395" y="9340"/>
                </a:cubicBezTo>
                <a:cubicBezTo>
                  <a:pt x="10665" y="9340"/>
                  <a:pt x="10800" y="9204"/>
                  <a:pt x="10800" y="8932"/>
                </a:cubicBezTo>
                <a:cubicBezTo>
                  <a:pt x="10800" y="8796"/>
                  <a:pt x="10665" y="8524"/>
                  <a:pt x="10395" y="8524"/>
                </a:cubicBezTo>
                <a:close/>
                <a:moveTo>
                  <a:pt x="16875" y="8524"/>
                </a:moveTo>
                <a:cubicBezTo>
                  <a:pt x="16200" y="8524"/>
                  <a:pt x="16200" y="8524"/>
                  <a:pt x="16200" y="8524"/>
                </a:cubicBezTo>
                <a:cubicBezTo>
                  <a:pt x="16065" y="8524"/>
                  <a:pt x="15795" y="8796"/>
                  <a:pt x="15795" y="8932"/>
                </a:cubicBezTo>
                <a:cubicBezTo>
                  <a:pt x="15795" y="9204"/>
                  <a:pt x="16065" y="9340"/>
                  <a:pt x="16200" y="9340"/>
                </a:cubicBezTo>
                <a:cubicBezTo>
                  <a:pt x="16875" y="9340"/>
                  <a:pt x="16875" y="9340"/>
                  <a:pt x="16875" y="9340"/>
                </a:cubicBezTo>
                <a:cubicBezTo>
                  <a:pt x="17145" y="9340"/>
                  <a:pt x="17280" y="9204"/>
                  <a:pt x="17280" y="8932"/>
                </a:cubicBezTo>
                <a:cubicBezTo>
                  <a:pt x="17280" y="8796"/>
                  <a:pt x="17145" y="8524"/>
                  <a:pt x="16875" y="8524"/>
                </a:cubicBezTo>
                <a:close/>
                <a:moveTo>
                  <a:pt x="19035" y="8524"/>
                </a:moveTo>
                <a:cubicBezTo>
                  <a:pt x="18360" y="8524"/>
                  <a:pt x="18360" y="8524"/>
                  <a:pt x="18360" y="8524"/>
                </a:cubicBezTo>
                <a:cubicBezTo>
                  <a:pt x="18225" y="8524"/>
                  <a:pt x="17955" y="8796"/>
                  <a:pt x="17955" y="8932"/>
                </a:cubicBezTo>
                <a:cubicBezTo>
                  <a:pt x="17955" y="9204"/>
                  <a:pt x="18225" y="9340"/>
                  <a:pt x="18360" y="9340"/>
                </a:cubicBezTo>
                <a:cubicBezTo>
                  <a:pt x="19035" y="9340"/>
                  <a:pt x="19035" y="9340"/>
                  <a:pt x="19035" y="9340"/>
                </a:cubicBezTo>
                <a:cubicBezTo>
                  <a:pt x="19305" y="9340"/>
                  <a:pt x="19440" y="9204"/>
                  <a:pt x="19440" y="8932"/>
                </a:cubicBezTo>
                <a:cubicBezTo>
                  <a:pt x="19440" y="8796"/>
                  <a:pt x="19305" y="8524"/>
                  <a:pt x="19035" y="8524"/>
                </a:cubicBezTo>
                <a:close/>
                <a:moveTo>
                  <a:pt x="12555" y="8524"/>
                </a:moveTo>
                <a:cubicBezTo>
                  <a:pt x="11880" y="8524"/>
                  <a:pt x="11880" y="8524"/>
                  <a:pt x="11880" y="8524"/>
                </a:cubicBezTo>
                <a:cubicBezTo>
                  <a:pt x="11745" y="8524"/>
                  <a:pt x="11475" y="8796"/>
                  <a:pt x="11475" y="8932"/>
                </a:cubicBezTo>
                <a:cubicBezTo>
                  <a:pt x="11475" y="9204"/>
                  <a:pt x="11745" y="9340"/>
                  <a:pt x="11880" y="9340"/>
                </a:cubicBezTo>
                <a:cubicBezTo>
                  <a:pt x="12555" y="9340"/>
                  <a:pt x="12555" y="9340"/>
                  <a:pt x="12555" y="9340"/>
                </a:cubicBezTo>
                <a:cubicBezTo>
                  <a:pt x="12825" y="9340"/>
                  <a:pt x="12960" y="9204"/>
                  <a:pt x="12960" y="8932"/>
                </a:cubicBezTo>
                <a:cubicBezTo>
                  <a:pt x="12960" y="8796"/>
                  <a:pt x="12825" y="8524"/>
                  <a:pt x="12555" y="8524"/>
                </a:cubicBezTo>
                <a:close/>
                <a:moveTo>
                  <a:pt x="14715" y="8524"/>
                </a:moveTo>
                <a:cubicBezTo>
                  <a:pt x="14040" y="8524"/>
                  <a:pt x="14040" y="8524"/>
                  <a:pt x="14040" y="8524"/>
                </a:cubicBezTo>
                <a:cubicBezTo>
                  <a:pt x="13905" y="8524"/>
                  <a:pt x="13635" y="8796"/>
                  <a:pt x="13635" y="8932"/>
                </a:cubicBezTo>
                <a:cubicBezTo>
                  <a:pt x="13635" y="9204"/>
                  <a:pt x="13905" y="9340"/>
                  <a:pt x="14040" y="9340"/>
                </a:cubicBezTo>
                <a:cubicBezTo>
                  <a:pt x="14715" y="9340"/>
                  <a:pt x="14715" y="9340"/>
                  <a:pt x="14715" y="9340"/>
                </a:cubicBezTo>
                <a:cubicBezTo>
                  <a:pt x="14985" y="9340"/>
                  <a:pt x="15120" y="9204"/>
                  <a:pt x="15120" y="8932"/>
                </a:cubicBezTo>
                <a:cubicBezTo>
                  <a:pt x="15120" y="8796"/>
                  <a:pt x="14985" y="8524"/>
                  <a:pt x="14715" y="8524"/>
                </a:cubicBezTo>
                <a:close/>
                <a:moveTo>
                  <a:pt x="2025" y="19257"/>
                </a:moveTo>
                <a:cubicBezTo>
                  <a:pt x="1755" y="19121"/>
                  <a:pt x="1620" y="18985"/>
                  <a:pt x="1485" y="18849"/>
                </a:cubicBezTo>
                <a:cubicBezTo>
                  <a:pt x="1350" y="18849"/>
                  <a:pt x="1080" y="18849"/>
                  <a:pt x="945" y="18985"/>
                </a:cubicBezTo>
                <a:cubicBezTo>
                  <a:pt x="810" y="19121"/>
                  <a:pt x="810" y="19392"/>
                  <a:pt x="945" y="19528"/>
                </a:cubicBezTo>
                <a:cubicBezTo>
                  <a:pt x="1215" y="19664"/>
                  <a:pt x="1485" y="19800"/>
                  <a:pt x="1620" y="19936"/>
                </a:cubicBezTo>
                <a:cubicBezTo>
                  <a:pt x="1755" y="19936"/>
                  <a:pt x="1755" y="19936"/>
                  <a:pt x="1890" y="19936"/>
                </a:cubicBezTo>
                <a:cubicBezTo>
                  <a:pt x="2025" y="19936"/>
                  <a:pt x="2160" y="19800"/>
                  <a:pt x="2160" y="19664"/>
                </a:cubicBezTo>
                <a:cubicBezTo>
                  <a:pt x="2295" y="19528"/>
                  <a:pt x="2160" y="19392"/>
                  <a:pt x="2025" y="19257"/>
                </a:cubicBezTo>
                <a:close/>
                <a:moveTo>
                  <a:pt x="6075" y="19392"/>
                </a:moveTo>
                <a:cubicBezTo>
                  <a:pt x="5400" y="19392"/>
                  <a:pt x="5400" y="19392"/>
                  <a:pt x="5400" y="19392"/>
                </a:cubicBezTo>
                <a:cubicBezTo>
                  <a:pt x="5265" y="19392"/>
                  <a:pt x="4995" y="19664"/>
                  <a:pt x="4995" y="19800"/>
                </a:cubicBezTo>
                <a:cubicBezTo>
                  <a:pt x="4995" y="20072"/>
                  <a:pt x="5265" y="20208"/>
                  <a:pt x="5400" y="20208"/>
                </a:cubicBezTo>
                <a:cubicBezTo>
                  <a:pt x="6075" y="20208"/>
                  <a:pt x="6075" y="20208"/>
                  <a:pt x="6075" y="20208"/>
                </a:cubicBezTo>
                <a:cubicBezTo>
                  <a:pt x="6345" y="20208"/>
                  <a:pt x="6480" y="20072"/>
                  <a:pt x="6480" y="19800"/>
                </a:cubicBezTo>
                <a:cubicBezTo>
                  <a:pt x="6480" y="19664"/>
                  <a:pt x="6345" y="19392"/>
                  <a:pt x="6075" y="19392"/>
                </a:cubicBezTo>
                <a:close/>
                <a:moveTo>
                  <a:pt x="3915" y="19392"/>
                </a:moveTo>
                <a:cubicBezTo>
                  <a:pt x="3240" y="19392"/>
                  <a:pt x="3240" y="19392"/>
                  <a:pt x="3240" y="19392"/>
                </a:cubicBezTo>
                <a:cubicBezTo>
                  <a:pt x="3105" y="19392"/>
                  <a:pt x="2835" y="19664"/>
                  <a:pt x="2835" y="19800"/>
                </a:cubicBezTo>
                <a:cubicBezTo>
                  <a:pt x="2835" y="20072"/>
                  <a:pt x="3105" y="20208"/>
                  <a:pt x="3240" y="20208"/>
                </a:cubicBezTo>
                <a:cubicBezTo>
                  <a:pt x="3915" y="20208"/>
                  <a:pt x="3915" y="20208"/>
                  <a:pt x="3915" y="20208"/>
                </a:cubicBezTo>
                <a:cubicBezTo>
                  <a:pt x="4185" y="20208"/>
                  <a:pt x="4320" y="20072"/>
                  <a:pt x="4320" y="19800"/>
                </a:cubicBezTo>
                <a:cubicBezTo>
                  <a:pt x="4320" y="19664"/>
                  <a:pt x="4185" y="19392"/>
                  <a:pt x="3915" y="19392"/>
                </a:cubicBezTo>
                <a:close/>
                <a:moveTo>
                  <a:pt x="12555" y="19392"/>
                </a:moveTo>
                <a:cubicBezTo>
                  <a:pt x="11880" y="19392"/>
                  <a:pt x="11880" y="19392"/>
                  <a:pt x="11880" y="19392"/>
                </a:cubicBezTo>
                <a:cubicBezTo>
                  <a:pt x="11745" y="19392"/>
                  <a:pt x="11475" y="19664"/>
                  <a:pt x="11475" y="19800"/>
                </a:cubicBezTo>
                <a:cubicBezTo>
                  <a:pt x="11475" y="20072"/>
                  <a:pt x="11745" y="20208"/>
                  <a:pt x="11880" y="20208"/>
                </a:cubicBezTo>
                <a:cubicBezTo>
                  <a:pt x="12555" y="20208"/>
                  <a:pt x="12555" y="20208"/>
                  <a:pt x="12555" y="20208"/>
                </a:cubicBezTo>
                <a:cubicBezTo>
                  <a:pt x="12825" y="20208"/>
                  <a:pt x="12960" y="20072"/>
                  <a:pt x="12960" y="19800"/>
                </a:cubicBezTo>
                <a:cubicBezTo>
                  <a:pt x="12960" y="19664"/>
                  <a:pt x="12825" y="19392"/>
                  <a:pt x="12555" y="19392"/>
                </a:cubicBezTo>
                <a:close/>
                <a:moveTo>
                  <a:pt x="13635" y="19800"/>
                </a:moveTo>
                <a:cubicBezTo>
                  <a:pt x="13635" y="20072"/>
                  <a:pt x="13905" y="20208"/>
                  <a:pt x="14040" y="20208"/>
                </a:cubicBezTo>
                <a:cubicBezTo>
                  <a:pt x="14715" y="20208"/>
                  <a:pt x="14715" y="20208"/>
                  <a:pt x="14715" y="20208"/>
                </a:cubicBezTo>
                <a:cubicBezTo>
                  <a:pt x="14985" y="20208"/>
                  <a:pt x="15120" y="20072"/>
                  <a:pt x="15120" y="19800"/>
                </a:cubicBezTo>
                <a:cubicBezTo>
                  <a:pt x="15120" y="19664"/>
                  <a:pt x="14985" y="19392"/>
                  <a:pt x="14715" y="19392"/>
                </a:cubicBezTo>
                <a:cubicBezTo>
                  <a:pt x="14040" y="19392"/>
                  <a:pt x="14040" y="19392"/>
                  <a:pt x="14040" y="19392"/>
                </a:cubicBezTo>
                <a:cubicBezTo>
                  <a:pt x="13905" y="19392"/>
                  <a:pt x="13635" y="19664"/>
                  <a:pt x="13635" y="19800"/>
                </a:cubicBezTo>
                <a:close/>
                <a:moveTo>
                  <a:pt x="16200" y="20208"/>
                </a:moveTo>
                <a:cubicBezTo>
                  <a:pt x="16875" y="20208"/>
                  <a:pt x="16875" y="20208"/>
                  <a:pt x="16875" y="20208"/>
                </a:cubicBezTo>
                <a:cubicBezTo>
                  <a:pt x="17145" y="20208"/>
                  <a:pt x="17280" y="20072"/>
                  <a:pt x="17280" y="19800"/>
                </a:cubicBezTo>
                <a:cubicBezTo>
                  <a:pt x="17280" y="19664"/>
                  <a:pt x="17145" y="19392"/>
                  <a:pt x="16875" y="19392"/>
                </a:cubicBezTo>
                <a:cubicBezTo>
                  <a:pt x="16200" y="19392"/>
                  <a:pt x="16200" y="19392"/>
                  <a:pt x="16200" y="19392"/>
                </a:cubicBezTo>
                <a:cubicBezTo>
                  <a:pt x="16065" y="19392"/>
                  <a:pt x="15795" y="19664"/>
                  <a:pt x="15795" y="19800"/>
                </a:cubicBezTo>
                <a:cubicBezTo>
                  <a:pt x="15795" y="20072"/>
                  <a:pt x="16065" y="20208"/>
                  <a:pt x="16200" y="20208"/>
                </a:cubicBezTo>
                <a:close/>
                <a:moveTo>
                  <a:pt x="10395" y="19392"/>
                </a:moveTo>
                <a:cubicBezTo>
                  <a:pt x="9720" y="19392"/>
                  <a:pt x="9720" y="19392"/>
                  <a:pt x="9720" y="19392"/>
                </a:cubicBezTo>
                <a:cubicBezTo>
                  <a:pt x="9585" y="19392"/>
                  <a:pt x="9315" y="19664"/>
                  <a:pt x="9315" y="19800"/>
                </a:cubicBezTo>
                <a:cubicBezTo>
                  <a:pt x="9315" y="20072"/>
                  <a:pt x="9585" y="20208"/>
                  <a:pt x="9720" y="20208"/>
                </a:cubicBezTo>
                <a:cubicBezTo>
                  <a:pt x="10395" y="20208"/>
                  <a:pt x="10395" y="20208"/>
                  <a:pt x="10395" y="20208"/>
                </a:cubicBezTo>
                <a:cubicBezTo>
                  <a:pt x="10665" y="20208"/>
                  <a:pt x="10800" y="20072"/>
                  <a:pt x="10800" y="19800"/>
                </a:cubicBezTo>
                <a:cubicBezTo>
                  <a:pt x="10800" y="19664"/>
                  <a:pt x="10665" y="19392"/>
                  <a:pt x="10395" y="19392"/>
                </a:cubicBezTo>
                <a:close/>
                <a:moveTo>
                  <a:pt x="18360" y="20208"/>
                </a:moveTo>
                <a:cubicBezTo>
                  <a:pt x="19035" y="20208"/>
                  <a:pt x="19035" y="20208"/>
                  <a:pt x="19035" y="20208"/>
                </a:cubicBezTo>
                <a:cubicBezTo>
                  <a:pt x="19305" y="20208"/>
                  <a:pt x="19440" y="20072"/>
                  <a:pt x="19440" y="19800"/>
                </a:cubicBezTo>
                <a:cubicBezTo>
                  <a:pt x="19440" y="19664"/>
                  <a:pt x="19305" y="19392"/>
                  <a:pt x="19035" y="19392"/>
                </a:cubicBezTo>
                <a:cubicBezTo>
                  <a:pt x="18360" y="19392"/>
                  <a:pt x="18360" y="19392"/>
                  <a:pt x="18360" y="19392"/>
                </a:cubicBezTo>
                <a:cubicBezTo>
                  <a:pt x="18225" y="19392"/>
                  <a:pt x="17955" y="19664"/>
                  <a:pt x="17955" y="19800"/>
                </a:cubicBezTo>
                <a:cubicBezTo>
                  <a:pt x="17955" y="20072"/>
                  <a:pt x="18225" y="20208"/>
                  <a:pt x="18360" y="20208"/>
                </a:cubicBezTo>
                <a:close/>
                <a:moveTo>
                  <a:pt x="8235" y="19392"/>
                </a:moveTo>
                <a:cubicBezTo>
                  <a:pt x="7560" y="19392"/>
                  <a:pt x="7560" y="19392"/>
                  <a:pt x="7560" y="19392"/>
                </a:cubicBezTo>
                <a:cubicBezTo>
                  <a:pt x="7425" y="19392"/>
                  <a:pt x="7155" y="19664"/>
                  <a:pt x="7155" y="19800"/>
                </a:cubicBezTo>
                <a:cubicBezTo>
                  <a:pt x="7155" y="20072"/>
                  <a:pt x="7425" y="20208"/>
                  <a:pt x="7560" y="20208"/>
                </a:cubicBezTo>
                <a:cubicBezTo>
                  <a:pt x="8235" y="20208"/>
                  <a:pt x="8235" y="20208"/>
                  <a:pt x="8235" y="20208"/>
                </a:cubicBezTo>
                <a:cubicBezTo>
                  <a:pt x="8505" y="20208"/>
                  <a:pt x="8640" y="20072"/>
                  <a:pt x="8640" y="19800"/>
                </a:cubicBezTo>
                <a:cubicBezTo>
                  <a:pt x="8640" y="19664"/>
                  <a:pt x="8505" y="19392"/>
                  <a:pt x="8235" y="19392"/>
                </a:cubicBezTo>
                <a:close/>
                <a:moveTo>
                  <a:pt x="15795" y="13958"/>
                </a:moveTo>
                <a:cubicBezTo>
                  <a:pt x="15795" y="14774"/>
                  <a:pt x="16470" y="15453"/>
                  <a:pt x="17280" y="15453"/>
                </a:cubicBezTo>
                <a:cubicBezTo>
                  <a:pt x="18090" y="15453"/>
                  <a:pt x="18765" y="14774"/>
                  <a:pt x="18765" y="13958"/>
                </a:cubicBezTo>
                <a:cubicBezTo>
                  <a:pt x="18765" y="13279"/>
                  <a:pt x="18090" y="12600"/>
                  <a:pt x="17280" y="12600"/>
                </a:cubicBezTo>
                <a:cubicBezTo>
                  <a:pt x="16470" y="12600"/>
                  <a:pt x="15795" y="13279"/>
                  <a:pt x="15795" y="13958"/>
                </a:cubicBezTo>
                <a:close/>
                <a:moveTo>
                  <a:pt x="17280" y="13279"/>
                </a:moveTo>
                <a:cubicBezTo>
                  <a:pt x="17685" y="13279"/>
                  <a:pt x="17955" y="13551"/>
                  <a:pt x="17955" y="13958"/>
                </a:cubicBezTo>
                <a:cubicBezTo>
                  <a:pt x="17955" y="14366"/>
                  <a:pt x="17685" y="14774"/>
                  <a:pt x="17280" y="14774"/>
                </a:cubicBezTo>
                <a:cubicBezTo>
                  <a:pt x="16875" y="14774"/>
                  <a:pt x="16605" y="14366"/>
                  <a:pt x="16605" y="13958"/>
                </a:cubicBezTo>
                <a:cubicBezTo>
                  <a:pt x="16605" y="13551"/>
                  <a:pt x="16875" y="13279"/>
                  <a:pt x="17280" y="13279"/>
                </a:cubicBezTo>
                <a:close/>
                <a:moveTo>
                  <a:pt x="15525" y="2004"/>
                </a:moveTo>
                <a:cubicBezTo>
                  <a:pt x="13500" y="102"/>
                  <a:pt x="13500" y="102"/>
                  <a:pt x="13500" y="102"/>
                </a:cubicBezTo>
                <a:cubicBezTo>
                  <a:pt x="13365" y="-34"/>
                  <a:pt x="13095" y="-34"/>
                  <a:pt x="12960" y="102"/>
                </a:cubicBezTo>
                <a:cubicBezTo>
                  <a:pt x="12150" y="781"/>
                  <a:pt x="12150" y="781"/>
                  <a:pt x="12150" y="781"/>
                </a:cubicBezTo>
                <a:cubicBezTo>
                  <a:pt x="11475" y="102"/>
                  <a:pt x="11475" y="102"/>
                  <a:pt x="11475" y="102"/>
                </a:cubicBezTo>
                <a:cubicBezTo>
                  <a:pt x="11340" y="-34"/>
                  <a:pt x="11070" y="-34"/>
                  <a:pt x="10935" y="102"/>
                </a:cubicBezTo>
                <a:cubicBezTo>
                  <a:pt x="8910" y="2004"/>
                  <a:pt x="8910" y="2004"/>
                  <a:pt x="8910" y="2004"/>
                </a:cubicBezTo>
                <a:cubicBezTo>
                  <a:pt x="2835" y="2004"/>
                  <a:pt x="2835" y="2004"/>
                  <a:pt x="2835" y="2004"/>
                </a:cubicBezTo>
                <a:cubicBezTo>
                  <a:pt x="1350" y="2004"/>
                  <a:pt x="0" y="3362"/>
                  <a:pt x="0" y="4992"/>
                </a:cubicBezTo>
                <a:cubicBezTo>
                  <a:pt x="0" y="18985"/>
                  <a:pt x="0" y="18985"/>
                  <a:pt x="0" y="18985"/>
                </a:cubicBezTo>
                <a:cubicBezTo>
                  <a:pt x="0" y="20479"/>
                  <a:pt x="1215" y="21566"/>
                  <a:pt x="2565" y="21566"/>
                </a:cubicBezTo>
                <a:cubicBezTo>
                  <a:pt x="21600" y="21566"/>
                  <a:pt x="21600" y="21566"/>
                  <a:pt x="21600" y="21566"/>
                </a:cubicBezTo>
                <a:cubicBezTo>
                  <a:pt x="21600" y="16540"/>
                  <a:pt x="21600" y="16540"/>
                  <a:pt x="21600" y="16540"/>
                </a:cubicBezTo>
                <a:cubicBezTo>
                  <a:pt x="21600" y="11513"/>
                  <a:pt x="21600" y="11513"/>
                  <a:pt x="21600" y="11513"/>
                </a:cubicBezTo>
                <a:cubicBezTo>
                  <a:pt x="21600" y="7845"/>
                  <a:pt x="21600" y="7845"/>
                  <a:pt x="21600" y="7845"/>
                </a:cubicBezTo>
                <a:cubicBezTo>
                  <a:pt x="21600" y="7166"/>
                  <a:pt x="21600" y="7166"/>
                  <a:pt x="21600" y="7166"/>
                </a:cubicBezTo>
                <a:cubicBezTo>
                  <a:pt x="21600" y="2004"/>
                  <a:pt x="21600" y="2004"/>
                  <a:pt x="21600" y="2004"/>
                </a:cubicBezTo>
                <a:lnTo>
                  <a:pt x="15525" y="2004"/>
                </a:lnTo>
                <a:close/>
                <a:moveTo>
                  <a:pt x="13230" y="781"/>
                </a:moveTo>
                <a:cubicBezTo>
                  <a:pt x="14445" y="2004"/>
                  <a:pt x="14445" y="2004"/>
                  <a:pt x="14445" y="2004"/>
                </a:cubicBezTo>
                <a:cubicBezTo>
                  <a:pt x="19440" y="7166"/>
                  <a:pt x="19440" y="7166"/>
                  <a:pt x="19440" y="7166"/>
                </a:cubicBezTo>
                <a:cubicBezTo>
                  <a:pt x="17550" y="7166"/>
                  <a:pt x="17550" y="7166"/>
                  <a:pt x="17550" y="7166"/>
                </a:cubicBezTo>
                <a:cubicBezTo>
                  <a:pt x="13500" y="3091"/>
                  <a:pt x="13500" y="3091"/>
                  <a:pt x="13500" y="3091"/>
                </a:cubicBezTo>
                <a:cubicBezTo>
                  <a:pt x="13365" y="2955"/>
                  <a:pt x="13095" y="2955"/>
                  <a:pt x="12960" y="3091"/>
                </a:cubicBezTo>
                <a:cubicBezTo>
                  <a:pt x="8910" y="7166"/>
                  <a:pt x="8910" y="7166"/>
                  <a:pt x="8910" y="7166"/>
                </a:cubicBezTo>
                <a:cubicBezTo>
                  <a:pt x="6885" y="7166"/>
                  <a:pt x="6885" y="7166"/>
                  <a:pt x="6885" y="7166"/>
                </a:cubicBezTo>
                <a:cubicBezTo>
                  <a:pt x="12690" y="1324"/>
                  <a:pt x="12690" y="1324"/>
                  <a:pt x="12690" y="1324"/>
                </a:cubicBezTo>
                <a:cubicBezTo>
                  <a:pt x="12690" y="1324"/>
                  <a:pt x="12690" y="1324"/>
                  <a:pt x="12690" y="1324"/>
                </a:cubicBezTo>
                <a:lnTo>
                  <a:pt x="13230" y="781"/>
                </a:lnTo>
                <a:close/>
                <a:moveTo>
                  <a:pt x="16470" y="7166"/>
                </a:moveTo>
                <a:cubicBezTo>
                  <a:pt x="9855" y="7166"/>
                  <a:pt x="9855" y="7166"/>
                  <a:pt x="9855" y="7166"/>
                </a:cubicBezTo>
                <a:cubicBezTo>
                  <a:pt x="13230" y="3770"/>
                  <a:pt x="13230" y="3770"/>
                  <a:pt x="13230" y="3770"/>
                </a:cubicBezTo>
                <a:lnTo>
                  <a:pt x="16470" y="7166"/>
                </a:lnTo>
                <a:close/>
                <a:moveTo>
                  <a:pt x="11205" y="781"/>
                </a:moveTo>
                <a:cubicBezTo>
                  <a:pt x="11745" y="1324"/>
                  <a:pt x="11745" y="1324"/>
                  <a:pt x="11745" y="1324"/>
                </a:cubicBezTo>
                <a:cubicBezTo>
                  <a:pt x="5940" y="7166"/>
                  <a:pt x="5940" y="7166"/>
                  <a:pt x="5940" y="7166"/>
                </a:cubicBezTo>
                <a:cubicBezTo>
                  <a:pt x="4860" y="7166"/>
                  <a:pt x="4860" y="7166"/>
                  <a:pt x="4860" y="7166"/>
                </a:cubicBezTo>
                <a:cubicBezTo>
                  <a:pt x="9990" y="2004"/>
                  <a:pt x="9990" y="2004"/>
                  <a:pt x="9990" y="2004"/>
                </a:cubicBezTo>
                <a:lnTo>
                  <a:pt x="11205" y="781"/>
                </a:lnTo>
                <a:close/>
                <a:moveTo>
                  <a:pt x="2835" y="2819"/>
                </a:moveTo>
                <a:cubicBezTo>
                  <a:pt x="8235" y="2819"/>
                  <a:pt x="8235" y="2819"/>
                  <a:pt x="8235" y="2819"/>
                </a:cubicBezTo>
                <a:cubicBezTo>
                  <a:pt x="7425" y="3498"/>
                  <a:pt x="7425" y="3498"/>
                  <a:pt x="7425" y="3498"/>
                </a:cubicBezTo>
                <a:cubicBezTo>
                  <a:pt x="7290" y="3498"/>
                  <a:pt x="7290" y="3634"/>
                  <a:pt x="7290" y="3770"/>
                </a:cubicBezTo>
                <a:cubicBezTo>
                  <a:pt x="3915" y="7166"/>
                  <a:pt x="3915" y="7166"/>
                  <a:pt x="3915" y="7166"/>
                </a:cubicBezTo>
                <a:cubicBezTo>
                  <a:pt x="2835" y="7166"/>
                  <a:pt x="2835" y="7166"/>
                  <a:pt x="2835" y="7166"/>
                </a:cubicBezTo>
                <a:cubicBezTo>
                  <a:pt x="1755" y="7166"/>
                  <a:pt x="675" y="6215"/>
                  <a:pt x="675" y="4992"/>
                </a:cubicBezTo>
                <a:cubicBezTo>
                  <a:pt x="675" y="3770"/>
                  <a:pt x="1755" y="2819"/>
                  <a:pt x="2835" y="2819"/>
                </a:cubicBezTo>
                <a:close/>
                <a:moveTo>
                  <a:pt x="20925" y="15860"/>
                </a:moveTo>
                <a:cubicBezTo>
                  <a:pt x="16875" y="15860"/>
                  <a:pt x="16875" y="15860"/>
                  <a:pt x="16875" y="15860"/>
                </a:cubicBezTo>
                <a:cubicBezTo>
                  <a:pt x="15930" y="15860"/>
                  <a:pt x="15120" y="15045"/>
                  <a:pt x="15120" y="13958"/>
                </a:cubicBezTo>
                <a:cubicBezTo>
                  <a:pt x="15120" y="13008"/>
                  <a:pt x="15930" y="12192"/>
                  <a:pt x="16875" y="12192"/>
                </a:cubicBezTo>
                <a:cubicBezTo>
                  <a:pt x="20925" y="12192"/>
                  <a:pt x="20925" y="12192"/>
                  <a:pt x="20925" y="12192"/>
                </a:cubicBezTo>
                <a:lnTo>
                  <a:pt x="20925" y="15860"/>
                </a:lnTo>
                <a:close/>
                <a:moveTo>
                  <a:pt x="20925" y="8524"/>
                </a:moveTo>
                <a:cubicBezTo>
                  <a:pt x="20520" y="8524"/>
                  <a:pt x="20520" y="8524"/>
                  <a:pt x="20520" y="8524"/>
                </a:cubicBezTo>
                <a:cubicBezTo>
                  <a:pt x="20385" y="8524"/>
                  <a:pt x="20115" y="8796"/>
                  <a:pt x="20115" y="8932"/>
                </a:cubicBezTo>
                <a:cubicBezTo>
                  <a:pt x="20115" y="9204"/>
                  <a:pt x="20385" y="9340"/>
                  <a:pt x="20520" y="9340"/>
                </a:cubicBezTo>
                <a:cubicBezTo>
                  <a:pt x="20925" y="9340"/>
                  <a:pt x="20925" y="9340"/>
                  <a:pt x="20925" y="9340"/>
                </a:cubicBezTo>
                <a:cubicBezTo>
                  <a:pt x="20925" y="11513"/>
                  <a:pt x="20925" y="11513"/>
                  <a:pt x="20925" y="11513"/>
                </a:cubicBezTo>
                <a:cubicBezTo>
                  <a:pt x="16875" y="11513"/>
                  <a:pt x="16875" y="11513"/>
                  <a:pt x="16875" y="11513"/>
                </a:cubicBezTo>
                <a:cubicBezTo>
                  <a:pt x="15525" y="11513"/>
                  <a:pt x="14445" y="12600"/>
                  <a:pt x="14445" y="13958"/>
                </a:cubicBezTo>
                <a:cubicBezTo>
                  <a:pt x="14445" y="15453"/>
                  <a:pt x="15525" y="16540"/>
                  <a:pt x="16875" y="16540"/>
                </a:cubicBezTo>
                <a:cubicBezTo>
                  <a:pt x="20925" y="16540"/>
                  <a:pt x="20925" y="16540"/>
                  <a:pt x="20925" y="16540"/>
                </a:cubicBezTo>
                <a:cubicBezTo>
                  <a:pt x="20925" y="19392"/>
                  <a:pt x="20925" y="19392"/>
                  <a:pt x="20925" y="19392"/>
                </a:cubicBezTo>
                <a:cubicBezTo>
                  <a:pt x="20520" y="19392"/>
                  <a:pt x="20520" y="19392"/>
                  <a:pt x="20520" y="19392"/>
                </a:cubicBezTo>
                <a:cubicBezTo>
                  <a:pt x="20385" y="19392"/>
                  <a:pt x="20115" y="19664"/>
                  <a:pt x="20115" y="19800"/>
                </a:cubicBezTo>
                <a:cubicBezTo>
                  <a:pt x="20115" y="20072"/>
                  <a:pt x="20385" y="20208"/>
                  <a:pt x="20520" y="20208"/>
                </a:cubicBezTo>
                <a:cubicBezTo>
                  <a:pt x="20925" y="20208"/>
                  <a:pt x="20925" y="20208"/>
                  <a:pt x="20925" y="20208"/>
                </a:cubicBezTo>
                <a:cubicBezTo>
                  <a:pt x="20925" y="20887"/>
                  <a:pt x="20925" y="20887"/>
                  <a:pt x="20925" y="20887"/>
                </a:cubicBezTo>
                <a:cubicBezTo>
                  <a:pt x="2565" y="20887"/>
                  <a:pt x="2565" y="20887"/>
                  <a:pt x="2565" y="20887"/>
                </a:cubicBezTo>
                <a:cubicBezTo>
                  <a:pt x="1620" y="20887"/>
                  <a:pt x="675" y="20072"/>
                  <a:pt x="675" y="18985"/>
                </a:cubicBezTo>
                <a:cubicBezTo>
                  <a:pt x="675" y="18170"/>
                  <a:pt x="675" y="18170"/>
                  <a:pt x="675" y="18170"/>
                </a:cubicBezTo>
                <a:cubicBezTo>
                  <a:pt x="810" y="18170"/>
                  <a:pt x="810" y="18034"/>
                  <a:pt x="810" y="17898"/>
                </a:cubicBezTo>
                <a:cubicBezTo>
                  <a:pt x="810" y="17626"/>
                  <a:pt x="675" y="17491"/>
                  <a:pt x="675" y="17219"/>
                </a:cubicBezTo>
                <a:cubicBezTo>
                  <a:pt x="675" y="7302"/>
                  <a:pt x="675" y="7302"/>
                  <a:pt x="675" y="7302"/>
                </a:cubicBezTo>
                <a:cubicBezTo>
                  <a:pt x="810" y="7302"/>
                  <a:pt x="810" y="7166"/>
                  <a:pt x="810" y="7030"/>
                </a:cubicBezTo>
                <a:cubicBezTo>
                  <a:pt x="810" y="7030"/>
                  <a:pt x="810" y="7030"/>
                  <a:pt x="810" y="6894"/>
                </a:cubicBezTo>
                <a:cubicBezTo>
                  <a:pt x="810" y="7030"/>
                  <a:pt x="810" y="7030"/>
                  <a:pt x="945" y="7030"/>
                </a:cubicBezTo>
                <a:cubicBezTo>
                  <a:pt x="945" y="7030"/>
                  <a:pt x="945" y="7166"/>
                  <a:pt x="945" y="7166"/>
                </a:cubicBezTo>
                <a:cubicBezTo>
                  <a:pt x="1080" y="7166"/>
                  <a:pt x="1080" y="7166"/>
                  <a:pt x="1080" y="7302"/>
                </a:cubicBezTo>
                <a:cubicBezTo>
                  <a:pt x="1080" y="7302"/>
                  <a:pt x="1215" y="7302"/>
                  <a:pt x="1215" y="7302"/>
                </a:cubicBezTo>
                <a:cubicBezTo>
                  <a:pt x="1215" y="7302"/>
                  <a:pt x="1350" y="7438"/>
                  <a:pt x="1350" y="7438"/>
                </a:cubicBezTo>
                <a:cubicBezTo>
                  <a:pt x="1350" y="7438"/>
                  <a:pt x="1485" y="7438"/>
                  <a:pt x="1485" y="7438"/>
                </a:cubicBezTo>
                <a:cubicBezTo>
                  <a:pt x="1485" y="7438"/>
                  <a:pt x="1620" y="7574"/>
                  <a:pt x="1620" y="7574"/>
                </a:cubicBezTo>
                <a:cubicBezTo>
                  <a:pt x="1620" y="7574"/>
                  <a:pt x="1620" y="7574"/>
                  <a:pt x="1755" y="7574"/>
                </a:cubicBezTo>
                <a:cubicBezTo>
                  <a:pt x="1755" y="7574"/>
                  <a:pt x="1755" y="7709"/>
                  <a:pt x="1890" y="7709"/>
                </a:cubicBezTo>
                <a:cubicBezTo>
                  <a:pt x="1890" y="7709"/>
                  <a:pt x="1890" y="7709"/>
                  <a:pt x="2025" y="7709"/>
                </a:cubicBezTo>
                <a:cubicBezTo>
                  <a:pt x="2025" y="7709"/>
                  <a:pt x="2160" y="7709"/>
                  <a:pt x="2160" y="7709"/>
                </a:cubicBezTo>
                <a:cubicBezTo>
                  <a:pt x="2160" y="7709"/>
                  <a:pt x="2295" y="7845"/>
                  <a:pt x="2295" y="7845"/>
                </a:cubicBezTo>
                <a:cubicBezTo>
                  <a:pt x="2295" y="7845"/>
                  <a:pt x="2430" y="7845"/>
                  <a:pt x="2430" y="7845"/>
                </a:cubicBezTo>
                <a:cubicBezTo>
                  <a:pt x="2565" y="7845"/>
                  <a:pt x="2565" y="7845"/>
                  <a:pt x="2565" y="7845"/>
                </a:cubicBezTo>
                <a:cubicBezTo>
                  <a:pt x="2700" y="7845"/>
                  <a:pt x="2835" y="7845"/>
                  <a:pt x="2835" y="7845"/>
                </a:cubicBezTo>
                <a:cubicBezTo>
                  <a:pt x="4320" y="7845"/>
                  <a:pt x="4320" y="7845"/>
                  <a:pt x="4320" y="7845"/>
                </a:cubicBezTo>
                <a:cubicBezTo>
                  <a:pt x="5265" y="7845"/>
                  <a:pt x="5265" y="7845"/>
                  <a:pt x="5265" y="7845"/>
                </a:cubicBezTo>
                <a:cubicBezTo>
                  <a:pt x="6345" y="7845"/>
                  <a:pt x="6345" y="7845"/>
                  <a:pt x="6345" y="7845"/>
                </a:cubicBezTo>
                <a:cubicBezTo>
                  <a:pt x="7290" y="7845"/>
                  <a:pt x="7290" y="7845"/>
                  <a:pt x="7290" y="7845"/>
                </a:cubicBezTo>
                <a:cubicBezTo>
                  <a:pt x="9045" y="7845"/>
                  <a:pt x="9045" y="7845"/>
                  <a:pt x="9045" y="7845"/>
                </a:cubicBezTo>
                <a:cubicBezTo>
                  <a:pt x="17280" y="7845"/>
                  <a:pt x="17280" y="7845"/>
                  <a:pt x="17280" y="7845"/>
                </a:cubicBezTo>
                <a:cubicBezTo>
                  <a:pt x="19035" y="7845"/>
                  <a:pt x="19035" y="7845"/>
                  <a:pt x="19035" y="7845"/>
                </a:cubicBezTo>
                <a:cubicBezTo>
                  <a:pt x="20115" y="7845"/>
                  <a:pt x="20115" y="7845"/>
                  <a:pt x="20115" y="7845"/>
                </a:cubicBezTo>
                <a:cubicBezTo>
                  <a:pt x="20925" y="7845"/>
                  <a:pt x="20925" y="7845"/>
                  <a:pt x="20925" y="7845"/>
                </a:cubicBezTo>
                <a:lnTo>
                  <a:pt x="20925" y="8524"/>
                </a:lnTo>
                <a:close/>
                <a:moveTo>
                  <a:pt x="20520" y="7166"/>
                </a:moveTo>
                <a:cubicBezTo>
                  <a:pt x="17685" y="4177"/>
                  <a:pt x="17685" y="4177"/>
                  <a:pt x="17685" y="4177"/>
                </a:cubicBezTo>
                <a:cubicBezTo>
                  <a:pt x="17685" y="4177"/>
                  <a:pt x="17685" y="4177"/>
                  <a:pt x="17685" y="4177"/>
                </a:cubicBezTo>
                <a:cubicBezTo>
                  <a:pt x="17820" y="4177"/>
                  <a:pt x="17955" y="4041"/>
                  <a:pt x="17955" y="3906"/>
                </a:cubicBezTo>
                <a:cubicBezTo>
                  <a:pt x="17955" y="3634"/>
                  <a:pt x="17820" y="3498"/>
                  <a:pt x="17685" y="3498"/>
                </a:cubicBezTo>
                <a:cubicBezTo>
                  <a:pt x="16875" y="3498"/>
                  <a:pt x="16875" y="3498"/>
                  <a:pt x="16875" y="3498"/>
                </a:cubicBezTo>
                <a:cubicBezTo>
                  <a:pt x="16875" y="3498"/>
                  <a:pt x="16875" y="3498"/>
                  <a:pt x="16875" y="3498"/>
                </a:cubicBezTo>
                <a:cubicBezTo>
                  <a:pt x="16200" y="2819"/>
                  <a:pt x="16200" y="2819"/>
                  <a:pt x="16200" y="2819"/>
                </a:cubicBezTo>
                <a:cubicBezTo>
                  <a:pt x="20925" y="2819"/>
                  <a:pt x="20925" y="2819"/>
                  <a:pt x="20925" y="2819"/>
                </a:cubicBezTo>
                <a:cubicBezTo>
                  <a:pt x="20925" y="7166"/>
                  <a:pt x="20925" y="7166"/>
                  <a:pt x="20925" y="7166"/>
                </a:cubicBezTo>
                <a:lnTo>
                  <a:pt x="20520" y="7166"/>
                </a:lnTo>
                <a:close/>
                <a:moveTo>
                  <a:pt x="19845" y="3498"/>
                </a:moveTo>
                <a:cubicBezTo>
                  <a:pt x="19035" y="3498"/>
                  <a:pt x="19035" y="3498"/>
                  <a:pt x="19035" y="3498"/>
                </a:cubicBezTo>
                <a:cubicBezTo>
                  <a:pt x="18900" y="3498"/>
                  <a:pt x="18765" y="3634"/>
                  <a:pt x="18765" y="3906"/>
                </a:cubicBezTo>
                <a:cubicBezTo>
                  <a:pt x="18765" y="4041"/>
                  <a:pt x="18900" y="4177"/>
                  <a:pt x="19035" y="4177"/>
                </a:cubicBezTo>
                <a:cubicBezTo>
                  <a:pt x="19845" y="4177"/>
                  <a:pt x="19845" y="4177"/>
                  <a:pt x="19845" y="4177"/>
                </a:cubicBezTo>
                <a:cubicBezTo>
                  <a:pt x="19980" y="4177"/>
                  <a:pt x="20115" y="4041"/>
                  <a:pt x="20115" y="3906"/>
                </a:cubicBezTo>
                <a:cubicBezTo>
                  <a:pt x="20115" y="3634"/>
                  <a:pt x="19980" y="3498"/>
                  <a:pt x="19845" y="349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13" name="Freeform 1154"/>
          <p:cNvSpPr/>
          <p:nvPr/>
        </p:nvSpPr>
        <p:spPr>
          <a:xfrm>
            <a:off x="19361150" y="5737226"/>
            <a:ext cx="1098550" cy="955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0"/>
                </a:moveTo>
                <a:cubicBezTo>
                  <a:pt x="19710" y="0"/>
                  <a:pt x="19710" y="0"/>
                  <a:pt x="19710" y="0"/>
                </a:cubicBezTo>
                <a:cubicBezTo>
                  <a:pt x="16740" y="0"/>
                  <a:pt x="16740" y="0"/>
                  <a:pt x="16740" y="0"/>
                </a:cubicBezTo>
                <a:cubicBezTo>
                  <a:pt x="2700" y="0"/>
                  <a:pt x="2700" y="0"/>
                  <a:pt x="2700" y="0"/>
                </a:cubicBezTo>
                <a:cubicBezTo>
                  <a:pt x="2700" y="2191"/>
                  <a:pt x="2700" y="2191"/>
                  <a:pt x="2700" y="2191"/>
                </a:cubicBezTo>
                <a:cubicBezTo>
                  <a:pt x="2700" y="6574"/>
                  <a:pt x="2700" y="6574"/>
                  <a:pt x="2700" y="6574"/>
                </a:cubicBezTo>
                <a:cubicBezTo>
                  <a:pt x="2160" y="6574"/>
                  <a:pt x="2160" y="6574"/>
                  <a:pt x="2160" y="6574"/>
                </a:cubicBezTo>
                <a:cubicBezTo>
                  <a:pt x="945" y="6574"/>
                  <a:pt x="0" y="7670"/>
                  <a:pt x="0" y="9078"/>
                </a:cubicBezTo>
                <a:cubicBezTo>
                  <a:pt x="0" y="15339"/>
                  <a:pt x="0" y="15339"/>
                  <a:pt x="0" y="15339"/>
                </a:cubicBezTo>
                <a:cubicBezTo>
                  <a:pt x="0" y="16591"/>
                  <a:pt x="810" y="17530"/>
                  <a:pt x="1890" y="17530"/>
                </a:cubicBezTo>
                <a:cubicBezTo>
                  <a:pt x="2700" y="17530"/>
                  <a:pt x="2700" y="17530"/>
                  <a:pt x="2700" y="17530"/>
                </a:cubicBezTo>
                <a:cubicBezTo>
                  <a:pt x="2700" y="19409"/>
                  <a:pt x="2700" y="19409"/>
                  <a:pt x="2700" y="19409"/>
                </a:cubicBezTo>
                <a:cubicBezTo>
                  <a:pt x="2700" y="21600"/>
                  <a:pt x="2700" y="21600"/>
                  <a:pt x="2700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20520" y="0"/>
                </a:lnTo>
                <a:close/>
                <a:moveTo>
                  <a:pt x="19710" y="939"/>
                </a:moveTo>
                <a:cubicBezTo>
                  <a:pt x="19710" y="3443"/>
                  <a:pt x="19710" y="3443"/>
                  <a:pt x="19710" y="3443"/>
                </a:cubicBezTo>
                <a:cubicBezTo>
                  <a:pt x="18495" y="3287"/>
                  <a:pt x="17685" y="2191"/>
                  <a:pt x="17415" y="939"/>
                </a:cubicBezTo>
                <a:lnTo>
                  <a:pt x="19710" y="939"/>
                </a:lnTo>
                <a:close/>
                <a:moveTo>
                  <a:pt x="3375" y="3130"/>
                </a:moveTo>
                <a:cubicBezTo>
                  <a:pt x="5400" y="3287"/>
                  <a:pt x="7290" y="4539"/>
                  <a:pt x="8370" y="6574"/>
                </a:cubicBezTo>
                <a:cubicBezTo>
                  <a:pt x="3375" y="6574"/>
                  <a:pt x="3375" y="6574"/>
                  <a:pt x="3375" y="6574"/>
                </a:cubicBezTo>
                <a:lnTo>
                  <a:pt x="3375" y="3130"/>
                </a:lnTo>
                <a:close/>
                <a:moveTo>
                  <a:pt x="810" y="9078"/>
                </a:moveTo>
                <a:cubicBezTo>
                  <a:pt x="810" y="8139"/>
                  <a:pt x="1350" y="7513"/>
                  <a:pt x="2160" y="7513"/>
                </a:cubicBezTo>
                <a:cubicBezTo>
                  <a:pt x="2700" y="7513"/>
                  <a:pt x="2700" y="7513"/>
                  <a:pt x="2700" y="7513"/>
                </a:cubicBezTo>
                <a:cubicBezTo>
                  <a:pt x="9720" y="7513"/>
                  <a:pt x="9720" y="7513"/>
                  <a:pt x="9720" y="7513"/>
                </a:cubicBezTo>
                <a:cubicBezTo>
                  <a:pt x="10935" y="7513"/>
                  <a:pt x="10935" y="7513"/>
                  <a:pt x="10935" y="7513"/>
                </a:cubicBezTo>
                <a:cubicBezTo>
                  <a:pt x="10935" y="13148"/>
                  <a:pt x="10935" y="13148"/>
                  <a:pt x="10935" y="13148"/>
                </a:cubicBezTo>
                <a:cubicBezTo>
                  <a:pt x="9990" y="13148"/>
                  <a:pt x="9990" y="13148"/>
                  <a:pt x="9990" y="13148"/>
                </a:cubicBezTo>
                <a:cubicBezTo>
                  <a:pt x="3375" y="13148"/>
                  <a:pt x="3375" y="13148"/>
                  <a:pt x="3375" y="13148"/>
                </a:cubicBezTo>
                <a:cubicBezTo>
                  <a:pt x="2700" y="13148"/>
                  <a:pt x="2700" y="13148"/>
                  <a:pt x="2700" y="13148"/>
                </a:cubicBezTo>
                <a:cubicBezTo>
                  <a:pt x="1890" y="13148"/>
                  <a:pt x="1890" y="13148"/>
                  <a:pt x="1890" y="13148"/>
                </a:cubicBezTo>
                <a:cubicBezTo>
                  <a:pt x="1755" y="13148"/>
                  <a:pt x="1620" y="13148"/>
                  <a:pt x="1485" y="13148"/>
                </a:cubicBezTo>
                <a:cubicBezTo>
                  <a:pt x="1485" y="13304"/>
                  <a:pt x="1485" y="13304"/>
                  <a:pt x="1485" y="13304"/>
                </a:cubicBezTo>
                <a:cubicBezTo>
                  <a:pt x="1350" y="13304"/>
                  <a:pt x="1350" y="13304"/>
                  <a:pt x="1215" y="13304"/>
                </a:cubicBezTo>
                <a:cubicBezTo>
                  <a:pt x="1215" y="13304"/>
                  <a:pt x="1080" y="13304"/>
                  <a:pt x="1080" y="13461"/>
                </a:cubicBezTo>
                <a:cubicBezTo>
                  <a:pt x="1080" y="13461"/>
                  <a:pt x="945" y="13461"/>
                  <a:pt x="945" y="13461"/>
                </a:cubicBezTo>
                <a:cubicBezTo>
                  <a:pt x="810" y="13617"/>
                  <a:pt x="810" y="13617"/>
                  <a:pt x="810" y="13617"/>
                </a:cubicBezTo>
                <a:cubicBezTo>
                  <a:pt x="810" y="13617"/>
                  <a:pt x="810" y="13617"/>
                  <a:pt x="810" y="13617"/>
                </a:cubicBezTo>
                <a:cubicBezTo>
                  <a:pt x="810" y="9078"/>
                  <a:pt x="810" y="9078"/>
                  <a:pt x="810" y="9078"/>
                </a:cubicBezTo>
                <a:close/>
                <a:moveTo>
                  <a:pt x="13635" y="9704"/>
                </a:moveTo>
                <a:cubicBezTo>
                  <a:pt x="13635" y="10957"/>
                  <a:pt x="13635" y="10957"/>
                  <a:pt x="13635" y="10957"/>
                </a:cubicBezTo>
                <a:cubicBezTo>
                  <a:pt x="13635" y="12209"/>
                  <a:pt x="12825" y="13148"/>
                  <a:pt x="11745" y="13148"/>
                </a:cubicBezTo>
                <a:cubicBezTo>
                  <a:pt x="11745" y="7513"/>
                  <a:pt x="11745" y="7513"/>
                  <a:pt x="11745" y="7513"/>
                </a:cubicBezTo>
                <a:cubicBezTo>
                  <a:pt x="12825" y="7513"/>
                  <a:pt x="13635" y="8452"/>
                  <a:pt x="13635" y="9704"/>
                </a:cubicBezTo>
                <a:close/>
                <a:moveTo>
                  <a:pt x="1890" y="16748"/>
                </a:moveTo>
                <a:cubicBezTo>
                  <a:pt x="1215" y="16748"/>
                  <a:pt x="810" y="16122"/>
                  <a:pt x="810" y="15339"/>
                </a:cubicBezTo>
                <a:cubicBezTo>
                  <a:pt x="810" y="14713"/>
                  <a:pt x="1215" y="14087"/>
                  <a:pt x="1890" y="14087"/>
                </a:cubicBezTo>
                <a:cubicBezTo>
                  <a:pt x="2700" y="14087"/>
                  <a:pt x="2700" y="14087"/>
                  <a:pt x="2700" y="14087"/>
                </a:cubicBezTo>
                <a:cubicBezTo>
                  <a:pt x="2700" y="16748"/>
                  <a:pt x="2700" y="16748"/>
                  <a:pt x="2700" y="16748"/>
                </a:cubicBezTo>
                <a:lnTo>
                  <a:pt x="1890" y="16748"/>
                </a:lnTo>
                <a:close/>
                <a:moveTo>
                  <a:pt x="3375" y="14087"/>
                </a:moveTo>
                <a:cubicBezTo>
                  <a:pt x="8775" y="14087"/>
                  <a:pt x="8775" y="14087"/>
                  <a:pt x="8775" y="14087"/>
                </a:cubicBezTo>
                <a:cubicBezTo>
                  <a:pt x="7830" y="16591"/>
                  <a:pt x="5805" y="18157"/>
                  <a:pt x="3375" y="18470"/>
                </a:cubicBezTo>
                <a:cubicBezTo>
                  <a:pt x="3375" y="17530"/>
                  <a:pt x="3375" y="17530"/>
                  <a:pt x="3375" y="17530"/>
                </a:cubicBezTo>
                <a:lnTo>
                  <a:pt x="3375" y="14087"/>
                </a:lnTo>
                <a:close/>
                <a:moveTo>
                  <a:pt x="3375" y="20661"/>
                </a:moveTo>
                <a:cubicBezTo>
                  <a:pt x="3375" y="19252"/>
                  <a:pt x="3375" y="19252"/>
                  <a:pt x="3375" y="19252"/>
                </a:cubicBezTo>
                <a:cubicBezTo>
                  <a:pt x="6210" y="19096"/>
                  <a:pt x="8640" y="17061"/>
                  <a:pt x="9585" y="14087"/>
                </a:cubicBezTo>
                <a:cubicBezTo>
                  <a:pt x="11745" y="14087"/>
                  <a:pt x="11745" y="14087"/>
                  <a:pt x="11745" y="14087"/>
                </a:cubicBezTo>
                <a:cubicBezTo>
                  <a:pt x="13230" y="14087"/>
                  <a:pt x="14445" y="12678"/>
                  <a:pt x="14445" y="10957"/>
                </a:cubicBezTo>
                <a:cubicBezTo>
                  <a:pt x="14445" y="9704"/>
                  <a:pt x="14445" y="9704"/>
                  <a:pt x="14445" y="9704"/>
                </a:cubicBezTo>
                <a:cubicBezTo>
                  <a:pt x="14445" y="7983"/>
                  <a:pt x="13230" y="6574"/>
                  <a:pt x="11745" y="6574"/>
                </a:cubicBezTo>
                <a:cubicBezTo>
                  <a:pt x="9315" y="6574"/>
                  <a:pt x="9315" y="6574"/>
                  <a:pt x="9315" y="6574"/>
                </a:cubicBezTo>
                <a:cubicBezTo>
                  <a:pt x="8100" y="4070"/>
                  <a:pt x="5805" y="2504"/>
                  <a:pt x="3375" y="2191"/>
                </a:cubicBezTo>
                <a:cubicBezTo>
                  <a:pt x="3375" y="939"/>
                  <a:pt x="3375" y="939"/>
                  <a:pt x="3375" y="939"/>
                </a:cubicBezTo>
                <a:cubicBezTo>
                  <a:pt x="16740" y="939"/>
                  <a:pt x="16740" y="939"/>
                  <a:pt x="16740" y="939"/>
                </a:cubicBezTo>
                <a:cubicBezTo>
                  <a:pt x="16875" y="2661"/>
                  <a:pt x="18090" y="4226"/>
                  <a:pt x="19710" y="4383"/>
                </a:cubicBezTo>
                <a:cubicBezTo>
                  <a:pt x="19710" y="17217"/>
                  <a:pt x="19710" y="17217"/>
                  <a:pt x="19710" y="17217"/>
                </a:cubicBezTo>
                <a:cubicBezTo>
                  <a:pt x="18090" y="17374"/>
                  <a:pt x="16875" y="18783"/>
                  <a:pt x="16740" y="20661"/>
                </a:cubicBezTo>
                <a:lnTo>
                  <a:pt x="3375" y="20661"/>
                </a:lnTo>
                <a:close/>
                <a:moveTo>
                  <a:pt x="19710" y="20661"/>
                </a:moveTo>
                <a:cubicBezTo>
                  <a:pt x="17415" y="20661"/>
                  <a:pt x="17415" y="20661"/>
                  <a:pt x="17415" y="20661"/>
                </a:cubicBezTo>
                <a:cubicBezTo>
                  <a:pt x="17685" y="19252"/>
                  <a:pt x="18495" y="18313"/>
                  <a:pt x="19710" y="18000"/>
                </a:cubicBezTo>
                <a:lnTo>
                  <a:pt x="19710" y="20661"/>
                </a:lnTo>
                <a:close/>
                <a:moveTo>
                  <a:pt x="20790" y="20661"/>
                </a:moveTo>
                <a:cubicBezTo>
                  <a:pt x="20520" y="20661"/>
                  <a:pt x="20520" y="20661"/>
                  <a:pt x="20520" y="20661"/>
                </a:cubicBezTo>
                <a:cubicBezTo>
                  <a:pt x="20520" y="17061"/>
                  <a:pt x="20520" y="17061"/>
                  <a:pt x="20520" y="17061"/>
                </a:cubicBezTo>
                <a:cubicBezTo>
                  <a:pt x="20520" y="4383"/>
                  <a:pt x="20520" y="4383"/>
                  <a:pt x="20520" y="4383"/>
                </a:cubicBezTo>
                <a:cubicBezTo>
                  <a:pt x="20520" y="939"/>
                  <a:pt x="20520" y="939"/>
                  <a:pt x="20520" y="939"/>
                </a:cubicBezTo>
                <a:cubicBezTo>
                  <a:pt x="20790" y="939"/>
                  <a:pt x="20790" y="939"/>
                  <a:pt x="20790" y="939"/>
                </a:cubicBezTo>
                <a:lnTo>
                  <a:pt x="20790" y="2066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14" name="Freeform 1155"/>
          <p:cNvSpPr/>
          <p:nvPr/>
        </p:nvSpPr>
        <p:spPr>
          <a:xfrm>
            <a:off x="19361150" y="7038975"/>
            <a:ext cx="1098550" cy="882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05" y="10800"/>
                </a:moveTo>
                <a:cubicBezTo>
                  <a:pt x="16605" y="11981"/>
                  <a:pt x="17415" y="12994"/>
                  <a:pt x="18360" y="12994"/>
                </a:cubicBezTo>
                <a:cubicBezTo>
                  <a:pt x="19305" y="12994"/>
                  <a:pt x="20115" y="11981"/>
                  <a:pt x="20115" y="10800"/>
                </a:cubicBezTo>
                <a:cubicBezTo>
                  <a:pt x="20115" y="9619"/>
                  <a:pt x="19305" y="8606"/>
                  <a:pt x="18360" y="8606"/>
                </a:cubicBezTo>
                <a:cubicBezTo>
                  <a:pt x="17415" y="8606"/>
                  <a:pt x="16605" y="9619"/>
                  <a:pt x="16605" y="10800"/>
                </a:cubicBezTo>
                <a:close/>
                <a:moveTo>
                  <a:pt x="19440" y="10800"/>
                </a:moveTo>
                <a:cubicBezTo>
                  <a:pt x="19440" y="11475"/>
                  <a:pt x="18900" y="12150"/>
                  <a:pt x="18360" y="12150"/>
                </a:cubicBezTo>
                <a:cubicBezTo>
                  <a:pt x="17820" y="12150"/>
                  <a:pt x="17280" y="11475"/>
                  <a:pt x="17280" y="10800"/>
                </a:cubicBezTo>
                <a:cubicBezTo>
                  <a:pt x="17280" y="10125"/>
                  <a:pt x="17820" y="9450"/>
                  <a:pt x="18360" y="9450"/>
                </a:cubicBezTo>
                <a:cubicBezTo>
                  <a:pt x="18900" y="9450"/>
                  <a:pt x="19440" y="10125"/>
                  <a:pt x="19440" y="10800"/>
                </a:cubicBezTo>
                <a:close/>
                <a:moveTo>
                  <a:pt x="20385" y="0"/>
                </a:moveTo>
                <a:cubicBezTo>
                  <a:pt x="18225" y="0"/>
                  <a:pt x="18225" y="0"/>
                  <a:pt x="18225" y="0"/>
                </a:cubicBezTo>
                <a:cubicBezTo>
                  <a:pt x="1215" y="0"/>
                  <a:pt x="1215" y="0"/>
                  <a:pt x="1215" y="0"/>
                </a:cubicBezTo>
                <a:cubicBezTo>
                  <a:pt x="540" y="0"/>
                  <a:pt x="0" y="675"/>
                  <a:pt x="0" y="1519"/>
                </a:cubicBezTo>
                <a:cubicBezTo>
                  <a:pt x="0" y="20081"/>
                  <a:pt x="0" y="20081"/>
                  <a:pt x="0" y="20081"/>
                </a:cubicBezTo>
                <a:cubicBezTo>
                  <a:pt x="0" y="20925"/>
                  <a:pt x="540" y="21600"/>
                  <a:pt x="1215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20385" y="21600"/>
                  <a:pt x="20385" y="21600"/>
                  <a:pt x="20385" y="21600"/>
                </a:cubicBezTo>
                <a:cubicBezTo>
                  <a:pt x="21060" y="21600"/>
                  <a:pt x="21600" y="20925"/>
                  <a:pt x="21600" y="20081"/>
                </a:cubicBezTo>
                <a:cubicBezTo>
                  <a:pt x="21600" y="14850"/>
                  <a:pt x="21600" y="14850"/>
                  <a:pt x="21600" y="14850"/>
                </a:cubicBezTo>
                <a:cubicBezTo>
                  <a:pt x="21600" y="14006"/>
                  <a:pt x="21600" y="14006"/>
                  <a:pt x="21600" y="14006"/>
                </a:cubicBezTo>
                <a:cubicBezTo>
                  <a:pt x="21600" y="7594"/>
                  <a:pt x="21600" y="7594"/>
                  <a:pt x="21600" y="7594"/>
                </a:cubicBezTo>
                <a:cubicBezTo>
                  <a:pt x="21600" y="6750"/>
                  <a:pt x="21600" y="6750"/>
                  <a:pt x="21600" y="6750"/>
                </a:cubicBezTo>
                <a:cubicBezTo>
                  <a:pt x="21600" y="1519"/>
                  <a:pt x="21600" y="1519"/>
                  <a:pt x="21600" y="1519"/>
                </a:cubicBezTo>
                <a:cubicBezTo>
                  <a:pt x="21600" y="675"/>
                  <a:pt x="21060" y="0"/>
                  <a:pt x="20385" y="0"/>
                </a:cubicBezTo>
                <a:close/>
                <a:moveTo>
                  <a:pt x="1215" y="20756"/>
                </a:moveTo>
                <a:cubicBezTo>
                  <a:pt x="945" y="20756"/>
                  <a:pt x="675" y="20419"/>
                  <a:pt x="675" y="20081"/>
                </a:cubicBezTo>
                <a:cubicBezTo>
                  <a:pt x="675" y="1519"/>
                  <a:pt x="675" y="1519"/>
                  <a:pt x="675" y="1519"/>
                </a:cubicBezTo>
                <a:cubicBezTo>
                  <a:pt x="675" y="1181"/>
                  <a:pt x="945" y="844"/>
                  <a:pt x="1215" y="844"/>
                </a:cubicBezTo>
                <a:cubicBezTo>
                  <a:pt x="18225" y="844"/>
                  <a:pt x="18225" y="844"/>
                  <a:pt x="18225" y="844"/>
                </a:cubicBezTo>
                <a:cubicBezTo>
                  <a:pt x="18495" y="844"/>
                  <a:pt x="18765" y="1181"/>
                  <a:pt x="18765" y="1519"/>
                </a:cubicBezTo>
                <a:cubicBezTo>
                  <a:pt x="18765" y="6750"/>
                  <a:pt x="18765" y="6750"/>
                  <a:pt x="18765" y="6750"/>
                </a:cubicBezTo>
                <a:cubicBezTo>
                  <a:pt x="18360" y="6750"/>
                  <a:pt x="18360" y="6750"/>
                  <a:pt x="18360" y="6750"/>
                </a:cubicBezTo>
                <a:cubicBezTo>
                  <a:pt x="16605" y="6750"/>
                  <a:pt x="15120" y="8606"/>
                  <a:pt x="15120" y="10800"/>
                </a:cubicBezTo>
                <a:cubicBezTo>
                  <a:pt x="15120" y="12994"/>
                  <a:pt x="16605" y="14850"/>
                  <a:pt x="18360" y="14850"/>
                </a:cubicBezTo>
                <a:cubicBezTo>
                  <a:pt x="18765" y="14850"/>
                  <a:pt x="18765" y="14850"/>
                  <a:pt x="18765" y="14850"/>
                </a:cubicBezTo>
                <a:cubicBezTo>
                  <a:pt x="18765" y="20081"/>
                  <a:pt x="18765" y="20081"/>
                  <a:pt x="18765" y="20081"/>
                </a:cubicBezTo>
                <a:cubicBezTo>
                  <a:pt x="18765" y="20419"/>
                  <a:pt x="18495" y="20756"/>
                  <a:pt x="18225" y="20756"/>
                </a:cubicBezTo>
                <a:lnTo>
                  <a:pt x="1215" y="20756"/>
                </a:lnTo>
                <a:close/>
                <a:moveTo>
                  <a:pt x="20925" y="20081"/>
                </a:moveTo>
                <a:cubicBezTo>
                  <a:pt x="20925" y="20419"/>
                  <a:pt x="20655" y="20756"/>
                  <a:pt x="20385" y="20756"/>
                </a:cubicBezTo>
                <a:cubicBezTo>
                  <a:pt x="19305" y="20756"/>
                  <a:pt x="19305" y="20756"/>
                  <a:pt x="19305" y="20756"/>
                </a:cubicBezTo>
                <a:cubicBezTo>
                  <a:pt x="19305" y="20756"/>
                  <a:pt x="19305" y="20756"/>
                  <a:pt x="19305" y="20756"/>
                </a:cubicBezTo>
                <a:cubicBezTo>
                  <a:pt x="19305" y="20588"/>
                  <a:pt x="19305" y="20588"/>
                  <a:pt x="19440" y="20419"/>
                </a:cubicBezTo>
                <a:cubicBezTo>
                  <a:pt x="19440" y="20419"/>
                  <a:pt x="19440" y="20419"/>
                  <a:pt x="19440" y="20419"/>
                </a:cubicBezTo>
                <a:cubicBezTo>
                  <a:pt x="19440" y="20250"/>
                  <a:pt x="19440" y="20081"/>
                  <a:pt x="19440" y="20081"/>
                </a:cubicBezTo>
                <a:cubicBezTo>
                  <a:pt x="19440" y="14850"/>
                  <a:pt x="19440" y="14850"/>
                  <a:pt x="19440" y="14850"/>
                </a:cubicBezTo>
                <a:cubicBezTo>
                  <a:pt x="20925" y="14850"/>
                  <a:pt x="20925" y="14850"/>
                  <a:pt x="20925" y="14850"/>
                </a:cubicBezTo>
                <a:lnTo>
                  <a:pt x="20925" y="20081"/>
                </a:lnTo>
                <a:close/>
                <a:moveTo>
                  <a:pt x="20925" y="14006"/>
                </a:moveTo>
                <a:cubicBezTo>
                  <a:pt x="19440" y="14006"/>
                  <a:pt x="19440" y="14006"/>
                  <a:pt x="19440" y="14006"/>
                </a:cubicBezTo>
                <a:cubicBezTo>
                  <a:pt x="18765" y="14006"/>
                  <a:pt x="18765" y="14006"/>
                  <a:pt x="18765" y="14006"/>
                </a:cubicBezTo>
                <a:cubicBezTo>
                  <a:pt x="18360" y="14006"/>
                  <a:pt x="18360" y="14006"/>
                  <a:pt x="18360" y="14006"/>
                </a:cubicBezTo>
                <a:cubicBezTo>
                  <a:pt x="17010" y="14006"/>
                  <a:pt x="15795" y="12488"/>
                  <a:pt x="15795" y="10800"/>
                </a:cubicBezTo>
                <a:cubicBezTo>
                  <a:pt x="15795" y="9112"/>
                  <a:pt x="17010" y="7594"/>
                  <a:pt x="18360" y="7594"/>
                </a:cubicBezTo>
                <a:cubicBezTo>
                  <a:pt x="18765" y="7594"/>
                  <a:pt x="18765" y="7594"/>
                  <a:pt x="18765" y="7594"/>
                </a:cubicBezTo>
                <a:cubicBezTo>
                  <a:pt x="19440" y="7594"/>
                  <a:pt x="19440" y="7594"/>
                  <a:pt x="19440" y="7594"/>
                </a:cubicBezTo>
                <a:cubicBezTo>
                  <a:pt x="20925" y="7594"/>
                  <a:pt x="20925" y="7594"/>
                  <a:pt x="20925" y="7594"/>
                </a:cubicBezTo>
                <a:lnTo>
                  <a:pt x="20925" y="14006"/>
                </a:lnTo>
                <a:close/>
                <a:moveTo>
                  <a:pt x="19440" y="6750"/>
                </a:moveTo>
                <a:cubicBezTo>
                  <a:pt x="19440" y="1519"/>
                  <a:pt x="19440" y="1519"/>
                  <a:pt x="19440" y="1519"/>
                </a:cubicBezTo>
                <a:cubicBezTo>
                  <a:pt x="19440" y="1519"/>
                  <a:pt x="19440" y="1350"/>
                  <a:pt x="19440" y="1181"/>
                </a:cubicBezTo>
                <a:cubicBezTo>
                  <a:pt x="19440" y="1181"/>
                  <a:pt x="19440" y="1181"/>
                  <a:pt x="19440" y="1181"/>
                </a:cubicBezTo>
                <a:cubicBezTo>
                  <a:pt x="19305" y="1012"/>
                  <a:pt x="19305" y="1012"/>
                  <a:pt x="19305" y="844"/>
                </a:cubicBezTo>
                <a:cubicBezTo>
                  <a:pt x="19305" y="844"/>
                  <a:pt x="19305" y="844"/>
                  <a:pt x="19305" y="844"/>
                </a:cubicBezTo>
                <a:cubicBezTo>
                  <a:pt x="20385" y="844"/>
                  <a:pt x="20385" y="844"/>
                  <a:pt x="20385" y="844"/>
                </a:cubicBezTo>
                <a:cubicBezTo>
                  <a:pt x="20655" y="844"/>
                  <a:pt x="20925" y="1181"/>
                  <a:pt x="20925" y="1519"/>
                </a:cubicBezTo>
                <a:cubicBezTo>
                  <a:pt x="20925" y="6750"/>
                  <a:pt x="20925" y="6750"/>
                  <a:pt x="20925" y="6750"/>
                </a:cubicBezTo>
                <a:lnTo>
                  <a:pt x="19440" y="6750"/>
                </a:lnTo>
                <a:close/>
                <a:moveTo>
                  <a:pt x="17415" y="15863"/>
                </a:moveTo>
                <a:cubicBezTo>
                  <a:pt x="17280" y="15863"/>
                  <a:pt x="17280" y="16031"/>
                  <a:pt x="17280" y="16200"/>
                </a:cubicBezTo>
                <a:cubicBezTo>
                  <a:pt x="17280" y="16200"/>
                  <a:pt x="17280" y="16369"/>
                  <a:pt x="17415" y="16369"/>
                </a:cubicBezTo>
                <a:cubicBezTo>
                  <a:pt x="17415" y="16538"/>
                  <a:pt x="17550" y="16538"/>
                  <a:pt x="17685" y="16538"/>
                </a:cubicBezTo>
                <a:cubicBezTo>
                  <a:pt x="17685" y="16538"/>
                  <a:pt x="17820" y="16538"/>
                  <a:pt x="17955" y="16369"/>
                </a:cubicBezTo>
                <a:cubicBezTo>
                  <a:pt x="17955" y="16369"/>
                  <a:pt x="17955" y="16200"/>
                  <a:pt x="17955" y="16200"/>
                </a:cubicBezTo>
                <a:cubicBezTo>
                  <a:pt x="17955" y="16031"/>
                  <a:pt x="17955" y="15863"/>
                  <a:pt x="17955" y="15863"/>
                </a:cubicBezTo>
                <a:cubicBezTo>
                  <a:pt x="17820" y="15694"/>
                  <a:pt x="17550" y="15694"/>
                  <a:pt x="17415" y="15863"/>
                </a:cubicBezTo>
                <a:close/>
                <a:moveTo>
                  <a:pt x="17685" y="17213"/>
                </a:moveTo>
                <a:cubicBezTo>
                  <a:pt x="17415" y="17213"/>
                  <a:pt x="17280" y="17550"/>
                  <a:pt x="17280" y="17719"/>
                </a:cubicBezTo>
                <a:cubicBezTo>
                  <a:pt x="17280" y="18056"/>
                  <a:pt x="17415" y="18225"/>
                  <a:pt x="17685" y="18225"/>
                </a:cubicBezTo>
                <a:cubicBezTo>
                  <a:pt x="17820" y="18225"/>
                  <a:pt x="17955" y="18056"/>
                  <a:pt x="17955" y="17719"/>
                </a:cubicBezTo>
                <a:cubicBezTo>
                  <a:pt x="17955" y="17550"/>
                  <a:pt x="17820" y="17213"/>
                  <a:pt x="17685" y="17213"/>
                </a:cubicBezTo>
                <a:close/>
                <a:moveTo>
                  <a:pt x="17415" y="19069"/>
                </a:moveTo>
                <a:cubicBezTo>
                  <a:pt x="17280" y="19069"/>
                  <a:pt x="17280" y="19238"/>
                  <a:pt x="17280" y="19406"/>
                </a:cubicBezTo>
                <a:cubicBezTo>
                  <a:pt x="17280" y="19406"/>
                  <a:pt x="17280" y="19575"/>
                  <a:pt x="17415" y="19744"/>
                </a:cubicBezTo>
                <a:cubicBezTo>
                  <a:pt x="17415" y="19744"/>
                  <a:pt x="17550" y="19744"/>
                  <a:pt x="17685" y="19744"/>
                </a:cubicBezTo>
                <a:cubicBezTo>
                  <a:pt x="17685" y="19744"/>
                  <a:pt x="17820" y="19744"/>
                  <a:pt x="17955" y="19744"/>
                </a:cubicBezTo>
                <a:cubicBezTo>
                  <a:pt x="17955" y="19575"/>
                  <a:pt x="17955" y="19406"/>
                  <a:pt x="17955" y="19406"/>
                </a:cubicBezTo>
                <a:cubicBezTo>
                  <a:pt x="17955" y="19238"/>
                  <a:pt x="17955" y="19069"/>
                  <a:pt x="17955" y="19069"/>
                </a:cubicBezTo>
                <a:cubicBezTo>
                  <a:pt x="17820" y="18900"/>
                  <a:pt x="17550" y="18900"/>
                  <a:pt x="17415" y="19069"/>
                </a:cubicBezTo>
                <a:close/>
                <a:moveTo>
                  <a:pt x="9045" y="18900"/>
                </a:moveTo>
                <a:cubicBezTo>
                  <a:pt x="9180" y="18900"/>
                  <a:pt x="9315" y="19069"/>
                  <a:pt x="9315" y="19406"/>
                </a:cubicBezTo>
                <a:cubicBezTo>
                  <a:pt x="9315" y="19575"/>
                  <a:pt x="9180" y="19744"/>
                  <a:pt x="9045" y="19744"/>
                </a:cubicBezTo>
                <a:cubicBezTo>
                  <a:pt x="8775" y="19744"/>
                  <a:pt x="8640" y="19575"/>
                  <a:pt x="8640" y="19406"/>
                </a:cubicBezTo>
                <a:cubicBezTo>
                  <a:pt x="8640" y="19069"/>
                  <a:pt x="8775" y="18900"/>
                  <a:pt x="9045" y="18900"/>
                </a:cubicBezTo>
                <a:close/>
                <a:moveTo>
                  <a:pt x="7560" y="18900"/>
                </a:moveTo>
                <a:cubicBezTo>
                  <a:pt x="7695" y="18900"/>
                  <a:pt x="7965" y="19069"/>
                  <a:pt x="7965" y="19406"/>
                </a:cubicBezTo>
                <a:cubicBezTo>
                  <a:pt x="7965" y="19575"/>
                  <a:pt x="7695" y="19744"/>
                  <a:pt x="7560" y="19744"/>
                </a:cubicBezTo>
                <a:cubicBezTo>
                  <a:pt x="7425" y="19744"/>
                  <a:pt x="7155" y="19575"/>
                  <a:pt x="7155" y="19406"/>
                </a:cubicBezTo>
                <a:cubicBezTo>
                  <a:pt x="7155" y="19069"/>
                  <a:pt x="7425" y="18900"/>
                  <a:pt x="7560" y="18900"/>
                </a:cubicBezTo>
                <a:close/>
                <a:moveTo>
                  <a:pt x="10395" y="18900"/>
                </a:moveTo>
                <a:cubicBezTo>
                  <a:pt x="10665" y="18900"/>
                  <a:pt x="10800" y="19069"/>
                  <a:pt x="10800" y="19406"/>
                </a:cubicBezTo>
                <a:cubicBezTo>
                  <a:pt x="10800" y="19575"/>
                  <a:pt x="10665" y="19744"/>
                  <a:pt x="10395" y="19744"/>
                </a:cubicBezTo>
                <a:cubicBezTo>
                  <a:pt x="10260" y="19744"/>
                  <a:pt x="10125" y="19575"/>
                  <a:pt x="10125" y="19406"/>
                </a:cubicBezTo>
                <a:cubicBezTo>
                  <a:pt x="10125" y="19069"/>
                  <a:pt x="10260" y="18900"/>
                  <a:pt x="10395" y="18900"/>
                </a:cubicBezTo>
                <a:close/>
                <a:moveTo>
                  <a:pt x="4725" y="18900"/>
                </a:moveTo>
                <a:cubicBezTo>
                  <a:pt x="4860" y="18900"/>
                  <a:pt x="4995" y="19069"/>
                  <a:pt x="4995" y="19406"/>
                </a:cubicBezTo>
                <a:cubicBezTo>
                  <a:pt x="4995" y="19575"/>
                  <a:pt x="4860" y="19744"/>
                  <a:pt x="4725" y="19744"/>
                </a:cubicBezTo>
                <a:cubicBezTo>
                  <a:pt x="4455" y="19744"/>
                  <a:pt x="4320" y="19575"/>
                  <a:pt x="4320" y="19406"/>
                </a:cubicBezTo>
                <a:cubicBezTo>
                  <a:pt x="4320" y="19069"/>
                  <a:pt x="4455" y="18900"/>
                  <a:pt x="4725" y="18900"/>
                </a:cubicBezTo>
                <a:close/>
                <a:moveTo>
                  <a:pt x="3240" y="18900"/>
                </a:moveTo>
                <a:cubicBezTo>
                  <a:pt x="3375" y="18900"/>
                  <a:pt x="3645" y="19069"/>
                  <a:pt x="3645" y="19406"/>
                </a:cubicBezTo>
                <a:cubicBezTo>
                  <a:pt x="3645" y="19575"/>
                  <a:pt x="3375" y="19744"/>
                  <a:pt x="3240" y="19744"/>
                </a:cubicBezTo>
                <a:cubicBezTo>
                  <a:pt x="3105" y="19744"/>
                  <a:pt x="2835" y="19575"/>
                  <a:pt x="2835" y="19406"/>
                </a:cubicBezTo>
                <a:cubicBezTo>
                  <a:pt x="2835" y="19069"/>
                  <a:pt x="3105" y="18900"/>
                  <a:pt x="3240" y="18900"/>
                </a:cubicBezTo>
                <a:close/>
                <a:moveTo>
                  <a:pt x="6075" y="18900"/>
                </a:moveTo>
                <a:cubicBezTo>
                  <a:pt x="6345" y="18900"/>
                  <a:pt x="6480" y="19069"/>
                  <a:pt x="6480" y="19406"/>
                </a:cubicBezTo>
                <a:cubicBezTo>
                  <a:pt x="6480" y="19575"/>
                  <a:pt x="6345" y="19744"/>
                  <a:pt x="6075" y="19744"/>
                </a:cubicBezTo>
                <a:cubicBezTo>
                  <a:pt x="5940" y="19744"/>
                  <a:pt x="5805" y="19575"/>
                  <a:pt x="5805" y="19406"/>
                </a:cubicBezTo>
                <a:cubicBezTo>
                  <a:pt x="5805" y="19069"/>
                  <a:pt x="5940" y="18900"/>
                  <a:pt x="6075" y="18900"/>
                </a:cubicBezTo>
                <a:close/>
                <a:moveTo>
                  <a:pt x="14715" y="18900"/>
                </a:moveTo>
                <a:cubicBezTo>
                  <a:pt x="14985" y="18900"/>
                  <a:pt x="15120" y="19069"/>
                  <a:pt x="15120" y="19406"/>
                </a:cubicBezTo>
                <a:cubicBezTo>
                  <a:pt x="15120" y="19575"/>
                  <a:pt x="14985" y="19744"/>
                  <a:pt x="14715" y="19744"/>
                </a:cubicBezTo>
                <a:cubicBezTo>
                  <a:pt x="14580" y="19744"/>
                  <a:pt x="14445" y="19575"/>
                  <a:pt x="14445" y="19406"/>
                </a:cubicBezTo>
                <a:cubicBezTo>
                  <a:pt x="14445" y="19069"/>
                  <a:pt x="14580" y="18900"/>
                  <a:pt x="14715" y="18900"/>
                </a:cubicBezTo>
                <a:close/>
                <a:moveTo>
                  <a:pt x="11880" y="18900"/>
                </a:moveTo>
                <a:cubicBezTo>
                  <a:pt x="12015" y="18900"/>
                  <a:pt x="12285" y="19069"/>
                  <a:pt x="12285" y="19406"/>
                </a:cubicBezTo>
                <a:cubicBezTo>
                  <a:pt x="12285" y="19575"/>
                  <a:pt x="12015" y="19744"/>
                  <a:pt x="11880" y="19744"/>
                </a:cubicBezTo>
                <a:cubicBezTo>
                  <a:pt x="11745" y="19744"/>
                  <a:pt x="11475" y="19575"/>
                  <a:pt x="11475" y="19406"/>
                </a:cubicBezTo>
                <a:cubicBezTo>
                  <a:pt x="11475" y="19069"/>
                  <a:pt x="11745" y="18900"/>
                  <a:pt x="11880" y="18900"/>
                </a:cubicBezTo>
                <a:close/>
                <a:moveTo>
                  <a:pt x="16200" y="18900"/>
                </a:moveTo>
                <a:cubicBezTo>
                  <a:pt x="16335" y="18900"/>
                  <a:pt x="16605" y="19069"/>
                  <a:pt x="16605" y="19406"/>
                </a:cubicBezTo>
                <a:cubicBezTo>
                  <a:pt x="16605" y="19575"/>
                  <a:pt x="16335" y="19744"/>
                  <a:pt x="16200" y="19744"/>
                </a:cubicBezTo>
                <a:cubicBezTo>
                  <a:pt x="16065" y="19744"/>
                  <a:pt x="15795" y="19575"/>
                  <a:pt x="15795" y="19406"/>
                </a:cubicBezTo>
                <a:cubicBezTo>
                  <a:pt x="15795" y="19069"/>
                  <a:pt x="16065" y="18900"/>
                  <a:pt x="16200" y="18900"/>
                </a:cubicBezTo>
                <a:close/>
                <a:moveTo>
                  <a:pt x="13365" y="18900"/>
                </a:moveTo>
                <a:cubicBezTo>
                  <a:pt x="13500" y="18900"/>
                  <a:pt x="13635" y="19069"/>
                  <a:pt x="13635" y="19406"/>
                </a:cubicBezTo>
                <a:cubicBezTo>
                  <a:pt x="13635" y="19575"/>
                  <a:pt x="13500" y="19744"/>
                  <a:pt x="13365" y="19744"/>
                </a:cubicBezTo>
                <a:cubicBezTo>
                  <a:pt x="13095" y="19744"/>
                  <a:pt x="12960" y="19575"/>
                  <a:pt x="12960" y="19406"/>
                </a:cubicBezTo>
                <a:cubicBezTo>
                  <a:pt x="12960" y="19069"/>
                  <a:pt x="13095" y="18900"/>
                  <a:pt x="13365" y="18900"/>
                </a:cubicBezTo>
                <a:close/>
                <a:moveTo>
                  <a:pt x="1485" y="19069"/>
                </a:moveTo>
                <a:cubicBezTo>
                  <a:pt x="1485" y="19069"/>
                  <a:pt x="1485" y="19238"/>
                  <a:pt x="1485" y="19406"/>
                </a:cubicBezTo>
                <a:cubicBezTo>
                  <a:pt x="1485" y="19406"/>
                  <a:pt x="1485" y="19575"/>
                  <a:pt x="1485" y="19744"/>
                </a:cubicBezTo>
                <a:cubicBezTo>
                  <a:pt x="1620" y="19744"/>
                  <a:pt x="1755" y="19744"/>
                  <a:pt x="1755" y="19744"/>
                </a:cubicBezTo>
                <a:cubicBezTo>
                  <a:pt x="1890" y="19744"/>
                  <a:pt x="2025" y="19744"/>
                  <a:pt x="2025" y="19744"/>
                </a:cubicBezTo>
                <a:cubicBezTo>
                  <a:pt x="2160" y="19575"/>
                  <a:pt x="2160" y="19406"/>
                  <a:pt x="2160" y="19406"/>
                </a:cubicBezTo>
                <a:cubicBezTo>
                  <a:pt x="2160" y="19238"/>
                  <a:pt x="2160" y="19069"/>
                  <a:pt x="2025" y="19069"/>
                </a:cubicBezTo>
                <a:cubicBezTo>
                  <a:pt x="1890" y="18900"/>
                  <a:pt x="1620" y="18900"/>
                  <a:pt x="1485" y="19069"/>
                </a:cubicBezTo>
                <a:close/>
                <a:moveTo>
                  <a:pt x="1755" y="3544"/>
                </a:moveTo>
                <a:cubicBezTo>
                  <a:pt x="2025" y="3544"/>
                  <a:pt x="2160" y="3712"/>
                  <a:pt x="2160" y="3881"/>
                </a:cubicBezTo>
                <a:cubicBezTo>
                  <a:pt x="2160" y="4219"/>
                  <a:pt x="2025" y="4387"/>
                  <a:pt x="1755" y="4387"/>
                </a:cubicBezTo>
                <a:cubicBezTo>
                  <a:pt x="1620" y="4387"/>
                  <a:pt x="1485" y="4219"/>
                  <a:pt x="1485" y="3881"/>
                </a:cubicBezTo>
                <a:cubicBezTo>
                  <a:pt x="1485" y="3712"/>
                  <a:pt x="1620" y="3544"/>
                  <a:pt x="1755" y="3544"/>
                </a:cubicBezTo>
                <a:close/>
                <a:moveTo>
                  <a:pt x="1755" y="5231"/>
                </a:moveTo>
                <a:cubicBezTo>
                  <a:pt x="2025" y="5231"/>
                  <a:pt x="2160" y="5400"/>
                  <a:pt x="2160" y="5737"/>
                </a:cubicBezTo>
                <a:cubicBezTo>
                  <a:pt x="2160" y="5906"/>
                  <a:pt x="2025" y="6075"/>
                  <a:pt x="1755" y="6075"/>
                </a:cubicBezTo>
                <a:cubicBezTo>
                  <a:pt x="1620" y="6075"/>
                  <a:pt x="1485" y="5906"/>
                  <a:pt x="1485" y="5737"/>
                </a:cubicBezTo>
                <a:cubicBezTo>
                  <a:pt x="1485" y="5400"/>
                  <a:pt x="1620" y="5231"/>
                  <a:pt x="1755" y="5231"/>
                </a:cubicBezTo>
                <a:close/>
                <a:moveTo>
                  <a:pt x="1755" y="11981"/>
                </a:moveTo>
                <a:cubicBezTo>
                  <a:pt x="2025" y="11981"/>
                  <a:pt x="2160" y="12319"/>
                  <a:pt x="2160" y="12488"/>
                </a:cubicBezTo>
                <a:cubicBezTo>
                  <a:pt x="2160" y="12825"/>
                  <a:pt x="2025" y="12994"/>
                  <a:pt x="1755" y="12994"/>
                </a:cubicBezTo>
                <a:cubicBezTo>
                  <a:pt x="1620" y="12994"/>
                  <a:pt x="1485" y="12825"/>
                  <a:pt x="1485" y="12488"/>
                </a:cubicBezTo>
                <a:cubicBezTo>
                  <a:pt x="1485" y="12319"/>
                  <a:pt x="1620" y="11981"/>
                  <a:pt x="1755" y="11981"/>
                </a:cubicBezTo>
                <a:close/>
                <a:moveTo>
                  <a:pt x="1755" y="8606"/>
                </a:moveTo>
                <a:cubicBezTo>
                  <a:pt x="2025" y="8606"/>
                  <a:pt x="2160" y="8775"/>
                  <a:pt x="2160" y="9112"/>
                </a:cubicBezTo>
                <a:cubicBezTo>
                  <a:pt x="2160" y="9281"/>
                  <a:pt x="2025" y="9619"/>
                  <a:pt x="1755" y="9619"/>
                </a:cubicBezTo>
                <a:cubicBezTo>
                  <a:pt x="1620" y="9619"/>
                  <a:pt x="1485" y="9281"/>
                  <a:pt x="1485" y="9112"/>
                </a:cubicBezTo>
                <a:cubicBezTo>
                  <a:pt x="1485" y="8775"/>
                  <a:pt x="1620" y="8606"/>
                  <a:pt x="1755" y="8606"/>
                </a:cubicBezTo>
                <a:close/>
                <a:moveTo>
                  <a:pt x="1755" y="6919"/>
                </a:moveTo>
                <a:cubicBezTo>
                  <a:pt x="2025" y="6919"/>
                  <a:pt x="2160" y="7087"/>
                  <a:pt x="2160" y="7425"/>
                </a:cubicBezTo>
                <a:cubicBezTo>
                  <a:pt x="2160" y="7594"/>
                  <a:pt x="2025" y="7762"/>
                  <a:pt x="1755" y="7762"/>
                </a:cubicBezTo>
                <a:cubicBezTo>
                  <a:pt x="1620" y="7762"/>
                  <a:pt x="1485" y="7594"/>
                  <a:pt x="1485" y="7425"/>
                </a:cubicBezTo>
                <a:cubicBezTo>
                  <a:pt x="1485" y="7087"/>
                  <a:pt x="1620" y="6919"/>
                  <a:pt x="1755" y="6919"/>
                </a:cubicBezTo>
                <a:close/>
                <a:moveTo>
                  <a:pt x="1755" y="13838"/>
                </a:moveTo>
                <a:cubicBezTo>
                  <a:pt x="2025" y="13838"/>
                  <a:pt x="2160" y="14006"/>
                  <a:pt x="2160" y="14175"/>
                </a:cubicBezTo>
                <a:cubicBezTo>
                  <a:pt x="2160" y="14513"/>
                  <a:pt x="2025" y="14681"/>
                  <a:pt x="1755" y="14681"/>
                </a:cubicBezTo>
                <a:cubicBezTo>
                  <a:pt x="1620" y="14681"/>
                  <a:pt x="1485" y="14513"/>
                  <a:pt x="1485" y="14175"/>
                </a:cubicBezTo>
                <a:cubicBezTo>
                  <a:pt x="1485" y="14006"/>
                  <a:pt x="1620" y="13838"/>
                  <a:pt x="1755" y="13838"/>
                </a:cubicBezTo>
                <a:close/>
                <a:moveTo>
                  <a:pt x="1755" y="10294"/>
                </a:moveTo>
                <a:cubicBezTo>
                  <a:pt x="2025" y="10294"/>
                  <a:pt x="2160" y="10631"/>
                  <a:pt x="2160" y="10800"/>
                </a:cubicBezTo>
                <a:cubicBezTo>
                  <a:pt x="2160" y="10969"/>
                  <a:pt x="2025" y="11306"/>
                  <a:pt x="1755" y="11306"/>
                </a:cubicBezTo>
                <a:cubicBezTo>
                  <a:pt x="1620" y="11306"/>
                  <a:pt x="1485" y="10969"/>
                  <a:pt x="1485" y="10800"/>
                </a:cubicBezTo>
                <a:cubicBezTo>
                  <a:pt x="1485" y="10631"/>
                  <a:pt x="1620" y="10294"/>
                  <a:pt x="1755" y="10294"/>
                </a:cubicBezTo>
                <a:close/>
                <a:moveTo>
                  <a:pt x="1755" y="15525"/>
                </a:moveTo>
                <a:cubicBezTo>
                  <a:pt x="2025" y="15525"/>
                  <a:pt x="2160" y="15694"/>
                  <a:pt x="2160" y="15863"/>
                </a:cubicBezTo>
                <a:cubicBezTo>
                  <a:pt x="2160" y="16200"/>
                  <a:pt x="2025" y="16369"/>
                  <a:pt x="1755" y="16369"/>
                </a:cubicBezTo>
                <a:cubicBezTo>
                  <a:pt x="1620" y="16369"/>
                  <a:pt x="1485" y="16200"/>
                  <a:pt x="1485" y="15863"/>
                </a:cubicBezTo>
                <a:cubicBezTo>
                  <a:pt x="1485" y="15694"/>
                  <a:pt x="1620" y="15525"/>
                  <a:pt x="1755" y="15525"/>
                </a:cubicBezTo>
                <a:close/>
                <a:moveTo>
                  <a:pt x="1755" y="17213"/>
                </a:moveTo>
                <a:cubicBezTo>
                  <a:pt x="2025" y="17213"/>
                  <a:pt x="2160" y="17381"/>
                  <a:pt x="2160" y="17719"/>
                </a:cubicBezTo>
                <a:cubicBezTo>
                  <a:pt x="2160" y="17888"/>
                  <a:pt x="2025" y="18056"/>
                  <a:pt x="1755" y="18056"/>
                </a:cubicBezTo>
                <a:cubicBezTo>
                  <a:pt x="1620" y="18056"/>
                  <a:pt x="1485" y="17888"/>
                  <a:pt x="1485" y="17719"/>
                </a:cubicBezTo>
                <a:cubicBezTo>
                  <a:pt x="1485" y="17381"/>
                  <a:pt x="1620" y="17213"/>
                  <a:pt x="1755" y="17213"/>
                </a:cubicBezTo>
                <a:close/>
                <a:moveTo>
                  <a:pt x="1485" y="1856"/>
                </a:moveTo>
                <a:cubicBezTo>
                  <a:pt x="1485" y="2025"/>
                  <a:pt x="1485" y="2194"/>
                  <a:pt x="1485" y="2194"/>
                </a:cubicBezTo>
                <a:cubicBezTo>
                  <a:pt x="1485" y="2362"/>
                  <a:pt x="1485" y="2531"/>
                  <a:pt x="1485" y="2531"/>
                </a:cubicBezTo>
                <a:cubicBezTo>
                  <a:pt x="1620" y="2700"/>
                  <a:pt x="1755" y="2700"/>
                  <a:pt x="1755" y="2700"/>
                </a:cubicBezTo>
                <a:cubicBezTo>
                  <a:pt x="1890" y="2700"/>
                  <a:pt x="2025" y="2700"/>
                  <a:pt x="2025" y="2531"/>
                </a:cubicBezTo>
                <a:cubicBezTo>
                  <a:pt x="2160" y="2531"/>
                  <a:pt x="2160" y="2362"/>
                  <a:pt x="2160" y="2194"/>
                </a:cubicBezTo>
                <a:cubicBezTo>
                  <a:pt x="2160" y="2194"/>
                  <a:pt x="2160" y="2025"/>
                  <a:pt x="2025" y="1856"/>
                </a:cubicBezTo>
                <a:cubicBezTo>
                  <a:pt x="1890" y="1687"/>
                  <a:pt x="1620" y="1687"/>
                  <a:pt x="1485" y="1856"/>
                </a:cubicBezTo>
                <a:close/>
                <a:moveTo>
                  <a:pt x="14715" y="1856"/>
                </a:moveTo>
                <a:cubicBezTo>
                  <a:pt x="14985" y="1856"/>
                  <a:pt x="15120" y="2025"/>
                  <a:pt x="15120" y="2194"/>
                </a:cubicBezTo>
                <a:cubicBezTo>
                  <a:pt x="15120" y="2531"/>
                  <a:pt x="14985" y="2700"/>
                  <a:pt x="14715" y="2700"/>
                </a:cubicBezTo>
                <a:cubicBezTo>
                  <a:pt x="14580" y="2700"/>
                  <a:pt x="14445" y="2531"/>
                  <a:pt x="14445" y="2194"/>
                </a:cubicBezTo>
                <a:cubicBezTo>
                  <a:pt x="14445" y="2025"/>
                  <a:pt x="14580" y="1856"/>
                  <a:pt x="14715" y="1856"/>
                </a:cubicBezTo>
                <a:close/>
                <a:moveTo>
                  <a:pt x="16200" y="1856"/>
                </a:moveTo>
                <a:cubicBezTo>
                  <a:pt x="16335" y="1856"/>
                  <a:pt x="16605" y="2025"/>
                  <a:pt x="16605" y="2194"/>
                </a:cubicBezTo>
                <a:cubicBezTo>
                  <a:pt x="16605" y="2531"/>
                  <a:pt x="16335" y="2700"/>
                  <a:pt x="16200" y="2700"/>
                </a:cubicBezTo>
                <a:cubicBezTo>
                  <a:pt x="16065" y="2700"/>
                  <a:pt x="15795" y="2531"/>
                  <a:pt x="15795" y="2194"/>
                </a:cubicBezTo>
                <a:cubicBezTo>
                  <a:pt x="15795" y="2025"/>
                  <a:pt x="16065" y="1856"/>
                  <a:pt x="16200" y="1856"/>
                </a:cubicBezTo>
                <a:close/>
                <a:moveTo>
                  <a:pt x="10395" y="1856"/>
                </a:moveTo>
                <a:cubicBezTo>
                  <a:pt x="10665" y="1856"/>
                  <a:pt x="10800" y="2025"/>
                  <a:pt x="10800" y="2194"/>
                </a:cubicBezTo>
                <a:cubicBezTo>
                  <a:pt x="10800" y="2531"/>
                  <a:pt x="10665" y="2700"/>
                  <a:pt x="10395" y="2700"/>
                </a:cubicBezTo>
                <a:cubicBezTo>
                  <a:pt x="10260" y="2700"/>
                  <a:pt x="10125" y="2531"/>
                  <a:pt x="10125" y="2194"/>
                </a:cubicBezTo>
                <a:cubicBezTo>
                  <a:pt x="10125" y="2025"/>
                  <a:pt x="10260" y="1856"/>
                  <a:pt x="10395" y="1856"/>
                </a:cubicBezTo>
                <a:close/>
                <a:moveTo>
                  <a:pt x="11880" y="1856"/>
                </a:moveTo>
                <a:cubicBezTo>
                  <a:pt x="12015" y="1856"/>
                  <a:pt x="12285" y="2025"/>
                  <a:pt x="12285" y="2194"/>
                </a:cubicBezTo>
                <a:cubicBezTo>
                  <a:pt x="12285" y="2531"/>
                  <a:pt x="12015" y="2700"/>
                  <a:pt x="11880" y="2700"/>
                </a:cubicBezTo>
                <a:cubicBezTo>
                  <a:pt x="11745" y="2700"/>
                  <a:pt x="11475" y="2531"/>
                  <a:pt x="11475" y="2194"/>
                </a:cubicBezTo>
                <a:cubicBezTo>
                  <a:pt x="11475" y="2025"/>
                  <a:pt x="11745" y="1856"/>
                  <a:pt x="11880" y="1856"/>
                </a:cubicBezTo>
                <a:close/>
                <a:moveTo>
                  <a:pt x="9045" y="1856"/>
                </a:moveTo>
                <a:cubicBezTo>
                  <a:pt x="9180" y="1856"/>
                  <a:pt x="9315" y="2025"/>
                  <a:pt x="9315" y="2194"/>
                </a:cubicBezTo>
                <a:cubicBezTo>
                  <a:pt x="9315" y="2531"/>
                  <a:pt x="9180" y="2700"/>
                  <a:pt x="9045" y="2700"/>
                </a:cubicBezTo>
                <a:cubicBezTo>
                  <a:pt x="8775" y="2700"/>
                  <a:pt x="8640" y="2531"/>
                  <a:pt x="8640" y="2194"/>
                </a:cubicBezTo>
                <a:cubicBezTo>
                  <a:pt x="8640" y="2025"/>
                  <a:pt x="8775" y="1856"/>
                  <a:pt x="9045" y="1856"/>
                </a:cubicBezTo>
                <a:close/>
                <a:moveTo>
                  <a:pt x="13365" y="1856"/>
                </a:moveTo>
                <a:cubicBezTo>
                  <a:pt x="13500" y="1856"/>
                  <a:pt x="13635" y="2025"/>
                  <a:pt x="13635" y="2194"/>
                </a:cubicBezTo>
                <a:cubicBezTo>
                  <a:pt x="13635" y="2531"/>
                  <a:pt x="13500" y="2700"/>
                  <a:pt x="13365" y="2700"/>
                </a:cubicBezTo>
                <a:cubicBezTo>
                  <a:pt x="13095" y="2700"/>
                  <a:pt x="12960" y="2531"/>
                  <a:pt x="12960" y="2194"/>
                </a:cubicBezTo>
                <a:cubicBezTo>
                  <a:pt x="12960" y="2025"/>
                  <a:pt x="13095" y="1856"/>
                  <a:pt x="13365" y="1856"/>
                </a:cubicBezTo>
                <a:close/>
                <a:moveTo>
                  <a:pt x="6075" y="1856"/>
                </a:moveTo>
                <a:cubicBezTo>
                  <a:pt x="6345" y="1856"/>
                  <a:pt x="6480" y="2025"/>
                  <a:pt x="6480" y="2194"/>
                </a:cubicBezTo>
                <a:cubicBezTo>
                  <a:pt x="6480" y="2531"/>
                  <a:pt x="6345" y="2700"/>
                  <a:pt x="6075" y="2700"/>
                </a:cubicBezTo>
                <a:cubicBezTo>
                  <a:pt x="5940" y="2700"/>
                  <a:pt x="5805" y="2531"/>
                  <a:pt x="5805" y="2194"/>
                </a:cubicBezTo>
                <a:cubicBezTo>
                  <a:pt x="5805" y="2025"/>
                  <a:pt x="5940" y="1856"/>
                  <a:pt x="6075" y="1856"/>
                </a:cubicBezTo>
                <a:close/>
                <a:moveTo>
                  <a:pt x="4725" y="1856"/>
                </a:moveTo>
                <a:cubicBezTo>
                  <a:pt x="4860" y="1856"/>
                  <a:pt x="4995" y="2025"/>
                  <a:pt x="4995" y="2194"/>
                </a:cubicBezTo>
                <a:cubicBezTo>
                  <a:pt x="4995" y="2531"/>
                  <a:pt x="4860" y="2700"/>
                  <a:pt x="4725" y="2700"/>
                </a:cubicBezTo>
                <a:cubicBezTo>
                  <a:pt x="4455" y="2700"/>
                  <a:pt x="4320" y="2531"/>
                  <a:pt x="4320" y="2194"/>
                </a:cubicBezTo>
                <a:cubicBezTo>
                  <a:pt x="4320" y="2025"/>
                  <a:pt x="4455" y="1856"/>
                  <a:pt x="4725" y="1856"/>
                </a:cubicBezTo>
                <a:close/>
                <a:moveTo>
                  <a:pt x="3240" y="1856"/>
                </a:moveTo>
                <a:cubicBezTo>
                  <a:pt x="3375" y="1856"/>
                  <a:pt x="3645" y="2025"/>
                  <a:pt x="3645" y="2194"/>
                </a:cubicBezTo>
                <a:cubicBezTo>
                  <a:pt x="3645" y="2531"/>
                  <a:pt x="3375" y="2700"/>
                  <a:pt x="3240" y="2700"/>
                </a:cubicBezTo>
                <a:cubicBezTo>
                  <a:pt x="3105" y="2700"/>
                  <a:pt x="2835" y="2531"/>
                  <a:pt x="2835" y="2194"/>
                </a:cubicBezTo>
                <a:cubicBezTo>
                  <a:pt x="2835" y="2025"/>
                  <a:pt x="3105" y="1856"/>
                  <a:pt x="3240" y="1856"/>
                </a:cubicBezTo>
                <a:close/>
                <a:moveTo>
                  <a:pt x="7560" y="1856"/>
                </a:moveTo>
                <a:cubicBezTo>
                  <a:pt x="7695" y="1856"/>
                  <a:pt x="7965" y="2025"/>
                  <a:pt x="7965" y="2194"/>
                </a:cubicBezTo>
                <a:cubicBezTo>
                  <a:pt x="7965" y="2531"/>
                  <a:pt x="7695" y="2700"/>
                  <a:pt x="7560" y="2700"/>
                </a:cubicBezTo>
                <a:cubicBezTo>
                  <a:pt x="7425" y="2700"/>
                  <a:pt x="7155" y="2531"/>
                  <a:pt x="7155" y="2194"/>
                </a:cubicBezTo>
                <a:cubicBezTo>
                  <a:pt x="7155" y="2025"/>
                  <a:pt x="7425" y="1856"/>
                  <a:pt x="7560" y="1856"/>
                </a:cubicBezTo>
                <a:close/>
                <a:moveTo>
                  <a:pt x="17685" y="2700"/>
                </a:moveTo>
                <a:cubicBezTo>
                  <a:pt x="17685" y="2700"/>
                  <a:pt x="17820" y="2700"/>
                  <a:pt x="17955" y="2531"/>
                </a:cubicBezTo>
                <a:cubicBezTo>
                  <a:pt x="17955" y="2531"/>
                  <a:pt x="17955" y="2362"/>
                  <a:pt x="17955" y="2194"/>
                </a:cubicBezTo>
                <a:cubicBezTo>
                  <a:pt x="17955" y="2194"/>
                  <a:pt x="17955" y="2025"/>
                  <a:pt x="17955" y="1856"/>
                </a:cubicBezTo>
                <a:cubicBezTo>
                  <a:pt x="17820" y="1687"/>
                  <a:pt x="17550" y="1687"/>
                  <a:pt x="17415" y="1856"/>
                </a:cubicBezTo>
                <a:cubicBezTo>
                  <a:pt x="17280" y="2025"/>
                  <a:pt x="17280" y="2194"/>
                  <a:pt x="17280" y="2194"/>
                </a:cubicBezTo>
                <a:cubicBezTo>
                  <a:pt x="17280" y="2362"/>
                  <a:pt x="17280" y="2531"/>
                  <a:pt x="17415" y="2531"/>
                </a:cubicBezTo>
                <a:cubicBezTo>
                  <a:pt x="17415" y="2700"/>
                  <a:pt x="17550" y="2700"/>
                  <a:pt x="17685" y="2700"/>
                </a:cubicBezTo>
                <a:close/>
                <a:moveTo>
                  <a:pt x="17685" y="4387"/>
                </a:moveTo>
                <a:cubicBezTo>
                  <a:pt x="17820" y="4387"/>
                  <a:pt x="17955" y="4050"/>
                  <a:pt x="17955" y="3881"/>
                </a:cubicBezTo>
                <a:cubicBezTo>
                  <a:pt x="17955" y="3544"/>
                  <a:pt x="17820" y="3375"/>
                  <a:pt x="17685" y="3375"/>
                </a:cubicBezTo>
                <a:cubicBezTo>
                  <a:pt x="17415" y="3375"/>
                  <a:pt x="17280" y="3544"/>
                  <a:pt x="17280" y="3881"/>
                </a:cubicBezTo>
                <a:cubicBezTo>
                  <a:pt x="17280" y="4050"/>
                  <a:pt x="17415" y="4387"/>
                  <a:pt x="17685" y="4387"/>
                </a:cubicBezTo>
                <a:close/>
                <a:moveTo>
                  <a:pt x="17685" y="5906"/>
                </a:moveTo>
                <a:cubicBezTo>
                  <a:pt x="17685" y="5906"/>
                  <a:pt x="17820" y="5906"/>
                  <a:pt x="17955" y="5737"/>
                </a:cubicBezTo>
                <a:cubicBezTo>
                  <a:pt x="17955" y="5737"/>
                  <a:pt x="17955" y="5569"/>
                  <a:pt x="17955" y="5400"/>
                </a:cubicBezTo>
                <a:cubicBezTo>
                  <a:pt x="17955" y="5400"/>
                  <a:pt x="17955" y="5231"/>
                  <a:pt x="17955" y="5231"/>
                </a:cubicBezTo>
                <a:cubicBezTo>
                  <a:pt x="17820" y="5062"/>
                  <a:pt x="17550" y="5062"/>
                  <a:pt x="17415" y="5231"/>
                </a:cubicBezTo>
                <a:cubicBezTo>
                  <a:pt x="17280" y="5231"/>
                  <a:pt x="17280" y="5400"/>
                  <a:pt x="17280" y="5400"/>
                </a:cubicBezTo>
                <a:cubicBezTo>
                  <a:pt x="17280" y="5569"/>
                  <a:pt x="17280" y="5737"/>
                  <a:pt x="17415" y="5737"/>
                </a:cubicBezTo>
                <a:cubicBezTo>
                  <a:pt x="17415" y="5906"/>
                  <a:pt x="17550" y="5906"/>
                  <a:pt x="17685" y="590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15" name="Freeform 1156"/>
          <p:cNvSpPr/>
          <p:nvPr/>
        </p:nvSpPr>
        <p:spPr>
          <a:xfrm>
            <a:off x="19361150" y="8172450"/>
            <a:ext cx="1079500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69" y="0"/>
                </a:moveTo>
                <a:cubicBezTo>
                  <a:pt x="11557" y="0"/>
                  <a:pt x="11144" y="0"/>
                  <a:pt x="10869" y="135"/>
                </a:cubicBezTo>
                <a:cubicBezTo>
                  <a:pt x="10456" y="0"/>
                  <a:pt x="10043" y="0"/>
                  <a:pt x="9631" y="0"/>
                </a:cubicBezTo>
                <a:cubicBezTo>
                  <a:pt x="7842" y="0"/>
                  <a:pt x="6054" y="540"/>
                  <a:pt x="4678" y="1620"/>
                </a:cubicBezTo>
                <a:cubicBezTo>
                  <a:pt x="4678" y="1620"/>
                  <a:pt x="4678" y="1620"/>
                  <a:pt x="4678" y="1620"/>
                </a:cubicBezTo>
                <a:cubicBezTo>
                  <a:pt x="3852" y="2160"/>
                  <a:pt x="3164" y="2700"/>
                  <a:pt x="2614" y="3510"/>
                </a:cubicBezTo>
                <a:cubicBezTo>
                  <a:pt x="2614" y="3510"/>
                  <a:pt x="2614" y="3510"/>
                  <a:pt x="2614" y="3510"/>
                </a:cubicBezTo>
                <a:cubicBezTo>
                  <a:pt x="1926" y="4185"/>
                  <a:pt x="1513" y="4995"/>
                  <a:pt x="1101" y="5805"/>
                </a:cubicBezTo>
                <a:cubicBezTo>
                  <a:pt x="1101" y="5805"/>
                  <a:pt x="1101" y="5805"/>
                  <a:pt x="1101" y="5805"/>
                </a:cubicBezTo>
                <a:cubicBezTo>
                  <a:pt x="825" y="6480"/>
                  <a:pt x="550" y="7020"/>
                  <a:pt x="413" y="7695"/>
                </a:cubicBezTo>
                <a:cubicBezTo>
                  <a:pt x="413" y="7695"/>
                  <a:pt x="413" y="7695"/>
                  <a:pt x="413" y="7830"/>
                </a:cubicBezTo>
                <a:cubicBezTo>
                  <a:pt x="138" y="8775"/>
                  <a:pt x="0" y="9720"/>
                  <a:pt x="0" y="10800"/>
                </a:cubicBezTo>
                <a:cubicBezTo>
                  <a:pt x="0" y="12420"/>
                  <a:pt x="275" y="14040"/>
                  <a:pt x="963" y="15390"/>
                </a:cubicBezTo>
                <a:cubicBezTo>
                  <a:pt x="963" y="15390"/>
                  <a:pt x="963" y="15390"/>
                  <a:pt x="963" y="15390"/>
                </a:cubicBezTo>
                <a:cubicBezTo>
                  <a:pt x="1238" y="16200"/>
                  <a:pt x="1789" y="17010"/>
                  <a:pt x="2201" y="17685"/>
                </a:cubicBezTo>
                <a:cubicBezTo>
                  <a:pt x="2201" y="17685"/>
                  <a:pt x="2339" y="17820"/>
                  <a:pt x="2339" y="17820"/>
                </a:cubicBezTo>
                <a:cubicBezTo>
                  <a:pt x="2889" y="18495"/>
                  <a:pt x="3439" y="19035"/>
                  <a:pt x="4127" y="19575"/>
                </a:cubicBezTo>
                <a:cubicBezTo>
                  <a:pt x="4127" y="19575"/>
                  <a:pt x="4127" y="19710"/>
                  <a:pt x="4127" y="19710"/>
                </a:cubicBezTo>
                <a:cubicBezTo>
                  <a:pt x="5778" y="20925"/>
                  <a:pt x="7567" y="21600"/>
                  <a:pt x="9631" y="21600"/>
                </a:cubicBezTo>
                <a:cubicBezTo>
                  <a:pt x="10043" y="21600"/>
                  <a:pt x="10456" y="21600"/>
                  <a:pt x="10869" y="21465"/>
                </a:cubicBezTo>
                <a:cubicBezTo>
                  <a:pt x="11144" y="21600"/>
                  <a:pt x="11557" y="21600"/>
                  <a:pt x="11969" y="21600"/>
                </a:cubicBezTo>
                <a:cubicBezTo>
                  <a:pt x="17335" y="21600"/>
                  <a:pt x="21600" y="16740"/>
                  <a:pt x="21600" y="10800"/>
                </a:cubicBezTo>
                <a:cubicBezTo>
                  <a:pt x="21600" y="4860"/>
                  <a:pt x="17335" y="0"/>
                  <a:pt x="11969" y="0"/>
                </a:cubicBezTo>
                <a:close/>
                <a:moveTo>
                  <a:pt x="7980" y="945"/>
                </a:moveTo>
                <a:cubicBezTo>
                  <a:pt x="7842" y="1080"/>
                  <a:pt x="7704" y="1080"/>
                  <a:pt x="7567" y="1215"/>
                </a:cubicBezTo>
                <a:cubicBezTo>
                  <a:pt x="7567" y="1215"/>
                  <a:pt x="7429" y="1215"/>
                  <a:pt x="7429" y="1350"/>
                </a:cubicBezTo>
                <a:cubicBezTo>
                  <a:pt x="7292" y="1350"/>
                  <a:pt x="7154" y="1485"/>
                  <a:pt x="7017" y="1485"/>
                </a:cubicBezTo>
                <a:cubicBezTo>
                  <a:pt x="6329" y="1485"/>
                  <a:pt x="6329" y="1485"/>
                  <a:pt x="6329" y="1485"/>
                </a:cubicBezTo>
                <a:cubicBezTo>
                  <a:pt x="6879" y="1215"/>
                  <a:pt x="7429" y="1080"/>
                  <a:pt x="8117" y="945"/>
                </a:cubicBezTo>
                <a:cubicBezTo>
                  <a:pt x="7980" y="945"/>
                  <a:pt x="7980" y="945"/>
                  <a:pt x="7980" y="945"/>
                </a:cubicBezTo>
                <a:close/>
                <a:moveTo>
                  <a:pt x="4127" y="17145"/>
                </a:moveTo>
                <a:cubicBezTo>
                  <a:pt x="2752" y="17145"/>
                  <a:pt x="2752" y="17145"/>
                  <a:pt x="2752" y="17145"/>
                </a:cubicBezTo>
                <a:cubicBezTo>
                  <a:pt x="2476" y="16605"/>
                  <a:pt x="2064" y="16200"/>
                  <a:pt x="1926" y="15660"/>
                </a:cubicBezTo>
                <a:cubicBezTo>
                  <a:pt x="3302" y="15660"/>
                  <a:pt x="3302" y="15660"/>
                  <a:pt x="3302" y="15660"/>
                </a:cubicBezTo>
                <a:cubicBezTo>
                  <a:pt x="3302" y="15795"/>
                  <a:pt x="3439" y="15930"/>
                  <a:pt x="3439" y="16065"/>
                </a:cubicBezTo>
                <a:cubicBezTo>
                  <a:pt x="3577" y="16065"/>
                  <a:pt x="3577" y="16200"/>
                  <a:pt x="3577" y="16200"/>
                </a:cubicBezTo>
                <a:cubicBezTo>
                  <a:pt x="3715" y="16335"/>
                  <a:pt x="3715" y="16470"/>
                  <a:pt x="3852" y="16605"/>
                </a:cubicBezTo>
                <a:cubicBezTo>
                  <a:pt x="3852" y="16740"/>
                  <a:pt x="3852" y="16740"/>
                  <a:pt x="3852" y="16740"/>
                </a:cubicBezTo>
                <a:cubicBezTo>
                  <a:pt x="3990" y="16875"/>
                  <a:pt x="3990" y="17010"/>
                  <a:pt x="4127" y="17145"/>
                </a:cubicBezTo>
                <a:close/>
                <a:moveTo>
                  <a:pt x="1651" y="6345"/>
                </a:moveTo>
                <a:cubicBezTo>
                  <a:pt x="3164" y="6345"/>
                  <a:pt x="3164" y="6345"/>
                  <a:pt x="3164" y="6345"/>
                </a:cubicBezTo>
                <a:cubicBezTo>
                  <a:pt x="3027" y="6480"/>
                  <a:pt x="3027" y="6615"/>
                  <a:pt x="3027" y="6885"/>
                </a:cubicBezTo>
                <a:cubicBezTo>
                  <a:pt x="2889" y="6885"/>
                  <a:pt x="2889" y="6885"/>
                  <a:pt x="2889" y="7020"/>
                </a:cubicBezTo>
                <a:cubicBezTo>
                  <a:pt x="2889" y="7155"/>
                  <a:pt x="2752" y="7290"/>
                  <a:pt x="2752" y="7425"/>
                </a:cubicBezTo>
                <a:cubicBezTo>
                  <a:pt x="1238" y="7425"/>
                  <a:pt x="1238" y="7425"/>
                  <a:pt x="1238" y="7425"/>
                </a:cubicBezTo>
                <a:cubicBezTo>
                  <a:pt x="1376" y="7020"/>
                  <a:pt x="1513" y="6750"/>
                  <a:pt x="1651" y="6345"/>
                </a:cubicBezTo>
                <a:close/>
                <a:moveTo>
                  <a:pt x="825" y="10800"/>
                </a:moveTo>
                <a:cubicBezTo>
                  <a:pt x="825" y="10530"/>
                  <a:pt x="825" y="10260"/>
                  <a:pt x="825" y="9990"/>
                </a:cubicBezTo>
                <a:cubicBezTo>
                  <a:pt x="2339" y="9990"/>
                  <a:pt x="2339" y="9990"/>
                  <a:pt x="2339" y="9990"/>
                </a:cubicBezTo>
                <a:cubicBezTo>
                  <a:pt x="2339" y="10125"/>
                  <a:pt x="2339" y="10125"/>
                  <a:pt x="2339" y="10125"/>
                </a:cubicBezTo>
                <a:cubicBezTo>
                  <a:pt x="2339" y="10260"/>
                  <a:pt x="2339" y="10530"/>
                  <a:pt x="2339" y="10800"/>
                </a:cubicBezTo>
                <a:cubicBezTo>
                  <a:pt x="2339" y="10935"/>
                  <a:pt x="2339" y="11070"/>
                  <a:pt x="2339" y="11205"/>
                </a:cubicBezTo>
                <a:cubicBezTo>
                  <a:pt x="825" y="11205"/>
                  <a:pt x="825" y="11205"/>
                  <a:pt x="825" y="11205"/>
                </a:cubicBezTo>
                <a:cubicBezTo>
                  <a:pt x="825" y="11070"/>
                  <a:pt x="825" y="10935"/>
                  <a:pt x="825" y="10800"/>
                </a:cubicBezTo>
                <a:close/>
                <a:moveTo>
                  <a:pt x="2339" y="11880"/>
                </a:moveTo>
                <a:cubicBezTo>
                  <a:pt x="2339" y="12015"/>
                  <a:pt x="2339" y="12285"/>
                  <a:pt x="2339" y="12420"/>
                </a:cubicBezTo>
                <a:cubicBezTo>
                  <a:pt x="2339" y="12420"/>
                  <a:pt x="2339" y="12420"/>
                  <a:pt x="2339" y="12420"/>
                </a:cubicBezTo>
                <a:cubicBezTo>
                  <a:pt x="2476" y="12690"/>
                  <a:pt x="2476" y="12825"/>
                  <a:pt x="2476" y="13095"/>
                </a:cubicBezTo>
                <a:cubicBezTo>
                  <a:pt x="963" y="13095"/>
                  <a:pt x="963" y="13095"/>
                  <a:pt x="963" y="13095"/>
                </a:cubicBezTo>
                <a:cubicBezTo>
                  <a:pt x="963" y="12690"/>
                  <a:pt x="825" y="12285"/>
                  <a:pt x="825" y="11880"/>
                </a:cubicBezTo>
                <a:lnTo>
                  <a:pt x="2339" y="11880"/>
                </a:lnTo>
                <a:close/>
                <a:moveTo>
                  <a:pt x="2614" y="8235"/>
                </a:moveTo>
                <a:cubicBezTo>
                  <a:pt x="2614" y="8235"/>
                  <a:pt x="2614" y="8235"/>
                  <a:pt x="2476" y="8370"/>
                </a:cubicBezTo>
                <a:cubicBezTo>
                  <a:pt x="2476" y="8370"/>
                  <a:pt x="2476" y="8370"/>
                  <a:pt x="2476" y="8505"/>
                </a:cubicBezTo>
                <a:cubicBezTo>
                  <a:pt x="2476" y="8640"/>
                  <a:pt x="2476" y="8910"/>
                  <a:pt x="2339" y="9180"/>
                </a:cubicBezTo>
                <a:cubicBezTo>
                  <a:pt x="2339" y="9180"/>
                  <a:pt x="2339" y="9180"/>
                  <a:pt x="2339" y="9180"/>
                </a:cubicBezTo>
                <a:cubicBezTo>
                  <a:pt x="2339" y="9180"/>
                  <a:pt x="2339" y="9315"/>
                  <a:pt x="2339" y="9315"/>
                </a:cubicBezTo>
                <a:cubicBezTo>
                  <a:pt x="825" y="9315"/>
                  <a:pt x="825" y="9315"/>
                  <a:pt x="825" y="9315"/>
                </a:cubicBezTo>
                <a:cubicBezTo>
                  <a:pt x="963" y="8910"/>
                  <a:pt x="963" y="8505"/>
                  <a:pt x="1101" y="8235"/>
                </a:cubicBezTo>
                <a:lnTo>
                  <a:pt x="2614" y="8235"/>
                </a:lnTo>
                <a:close/>
                <a:moveTo>
                  <a:pt x="2614" y="13770"/>
                </a:moveTo>
                <a:cubicBezTo>
                  <a:pt x="2614" y="13770"/>
                  <a:pt x="2614" y="13905"/>
                  <a:pt x="2752" y="13905"/>
                </a:cubicBezTo>
                <a:cubicBezTo>
                  <a:pt x="2752" y="13905"/>
                  <a:pt x="2752" y="13905"/>
                  <a:pt x="2752" y="13905"/>
                </a:cubicBezTo>
                <a:cubicBezTo>
                  <a:pt x="2752" y="14175"/>
                  <a:pt x="2889" y="14445"/>
                  <a:pt x="2889" y="14580"/>
                </a:cubicBezTo>
                <a:cubicBezTo>
                  <a:pt x="2889" y="14715"/>
                  <a:pt x="2889" y="14715"/>
                  <a:pt x="3027" y="14715"/>
                </a:cubicBezTo>
                <a:cubicBezTo>
                  <a:pt x="3027" y="14850"/>
                  <a:pt x="3027" y="14850"/>
                  <a:pt x="3027" y="14850"/>
                </a:cubicBezTo>
                <a:cubicBezTo>
                  <a:pt x="1513" y="14850"/>
                  <a:pt x="1513" y="14850"/>
                  <a:pt x="1513" y="14850"/>
                </a:cubicBezTo>
                <a:cubicBezTo>
                  <a:pt x="1376" y="14580"/>
                  <a:pt x="1238" y="14175"/>
                  <a:pt x="1101" y="13770"/>
                </a:cubicBezTo>
                <a:lnTo>
                  <a:pt x="2614" y="13770"/>
                </a:lnTo>
                <a:close/>
                <a:moveTo>
                  <a:pt x="3852" y="4860"/>
                </a:moveTo>
                <a:cubicBezTo>
                  <a:pt x="3852" y="4860"/>
                  <a:pt x="3852" y="4860"/>
                  <a:pt x="3852" y="4995"/>
                </a:cubicBezTo>
                <a:cubicBezTo>
                  <a:pt x="3715" y="5130"/>
                  <a:pt x="3715" y="5265"/>
                  <a:pt x="3577" y="5400"/>
                </a:cubicBezTo>
                <a:cubicBezTo>
                  <a:pt x="3577" y="5400"/>
                  <a:pt x="3577" y="5535"/>
                  <a:pt x="3439" y="5535"/>
                </a:cubicBezTo>
                <a:cubicBezTo>
                  <a:pt x="3439" y="5535"/>
                  <a:pt x="3439" y="5535"/>
                  <a:pt x="3439" y="5535"/>
                </a:cubicBezTo>
                <a:cubicBezTo>
                  <a:pt x="2064" y="5535"/>
                  <a:pt x="2064" y="5535"/>
                  <a:pt x="2064" y="5535"/>
                </a:cubicBezTo>
                <a:cubicBezTo>
                  <a:pt x="2339" y="4995"/>
                  <a:pt x="2614" y="4590"/>
                  <a:pt x="3027" y="4050"/>
                </a:cubicBezTo>
                <a:cubicBezTo>
                  <a:pt x="4403" y="4050"/>
                  <a:pt x="4403" y="4050"/>
                  <a:pt x="4403" y="4050"/>
                </a:cubicBezTo>
                <a:cubicBezTo>
                  <a:pt x="4265" y="4185"/>
                  <a:pt x="4265" y="4185"/>
                  <a:pt x="4265" y="4320"/>
                </a:cubicBezTo>
                <a:cubicBezTo>
                  <a:pt x="4127" y="4455"/>
                  <a:pt x="3990" y="4590"/>
                  <a:pt x="3852" y="4860"/>
                </a:cubicBezTo>
                <a:close/>
                <a:moveTo>
                  <a:pt x="5090" y="2295"/>
                </a:moveTo>
                <a:cubicBezTo>
                  <a:pt x="6054" y="2295"/>
                  <a:pt x="6054" y="2295"/>
                  <a:pt x="6054" y="2295"/>
                </a:cubicBezTo>
                <a:cubicBezTo>
                  <a:pt x="5916" y="2295"/>
                  <a:pt x="5916" y="2430"/>
                  <a:pt x="5778" y="2430"/>
                </a:cubicBezTo>
                <a:cubicBezTo>
                  <a:pt x="5778" y="2565"/>
                  <a:pt x="5641" y="2565"/>
                  <a:pt x="5503" y="2700"/>
                </a:cubicBezTo>
                <a:cubicBezTo>
                  <a:pt x="5503" y="2835"/>
                  <a:pt x="5366" y="2835"/>
                  <a:pt x="5366" y="2970"/>
                </a:cubicBezTo>
                <a:cubicBezTo>
                  <a:pt x="5228" y="2970"/>
                  <a:pt x="5228" y="3105"/>
                  <a:pt x="5090" y="3105"/>
                </a:cubicBezTo>
                <a:cubicBezTo>
                  <a:pt x="5090" y="3240"/>
                  <a:pt x="4953" y="3240"/>
                  <a:pt x="4953" y="3375"/>
                </a:cubicBezTo>
                <a:cubicBezTo>
                  <a:pt x="3715" y="3375"/>
                  <a:pt x="3715" y="3375"/>
                  <a:pt x="3715" y="3375"/>
                </a:cubicBezTo>
                <a:cubicBezTo>
                  <a:pt x="4127" y="2970"/>
                  <a:pt x="4540" y="2565"/>
                  <a:pt x="5090" y="2295"/>
                </a:cubicBezTo>
                <a:close/>
                <a:moveTo>
                  <a:pt x="3302" y="17820"/>
                </a:moveTo>
                <a:cubicBezTo>
                  <a:pt x="4678" y="17820"/>
                  <a:pt x="4678" y="17820"/>
                  <a:pt x="4678" y="17820"/>
                </a:cubicBezTo>
                <a:cubicBezTo>
                  <a:pt x="4678" y="17955"/>
                  <a:pt x="4678" y="17955"/>
                  <a:pt x="4815" y="18090"/>
                </a:cubicBezTo>
                <a:cubicBezTo>
                  <a:pt x="4953" y="18225"/>
                  <a:pt x="4953" y="18360"/>
                  <a:pt x="5090" y="18495"/>
                </a:cubicBezTo>
                <a:cubicBezTo>
                  <a:pt x="5228" y="18495"/>
                  <a:pt x="5228" y="18630"/>
                  <a:pt x="5366" y="18630"/>
                </a:cubicBezTo>
                <a:cubicBezTo>
                  <a:pt x="5366" y="18765"/>
                  <a:pt x="5503" y="18765"/>
                  <a:pt x="5503" y="18900"/>
                </a:cubicBezTo>
                <a:cubicBezTo>
                  <a:pt x="5641" y="18900"/>
                  <a:pt x="5641" y="18900"/>
                  <a:pt x="5641" y="19035"/>
                </a:cubicBezTo>
                <a:cubicBezTo>
                  <a:pt x="4540" y="19035"/>
                  <a:pt x="4540" y="19035"/>
                  <a:pt x="4540" y="19035"/>
                </a:cubicBezTo>
                <a:cubicBezTo>
                  <a:pt x="4127" y="18630"/>
                  <a:pt x="3715" y="18225"/>
                  <a:pt x="3302" y="17820"/>
                </a:cubicBezTo>
                <a:close/>
                <a:moveTo>
                  <a:pt x="8117" y="20655"/>
                </a:moveTo>
                <a:cubicBezTo>
                  <a:pt x="7154" y="20520"/>
                  <a:pt x="6329" y="20115"/>
                  <a:pt x="5641" y="19710"/>
                </a:cubicBezTo>
                <a:cubicBezTo>
                  <a:pt x="6466" y="19710"/>
                  <a:pt x="6466" y="19710"/>
                  <a:pt x="6466" y="19710"/>
                </a:cubicBezTo>
                <a:cubicBezTo>
                  <a:pt x="6604" y="19710"/>
                  <a:pt x="6604" y="19845"/>
                  <a:pt x="6741" y="19845"/>
                </a:cubicBezTo>
                <a:cubicBezTo>
                  <a:pt x="6741" y="19845"/>
                  <a:pt x="6879" y="19980"/>
                  <a:pt x="6879" y="19980"/>
                </a:cubicBezTo>
                <a:cubicBezTo>
                  <a:pt x="7017" y="20115"/>
                  <a:pt x="7154" y="20250"/>
                  <a:pt x="7429" y="20250"/>
                </a:cubicBezTo>
                <a:cubicBezTo>
                  <a:pt x="7429" y="20385"/>
                  <a:pt x="7567" y="20385"/>
                  <a:pt x="7567" y="20385"/>
                </a:cubicBezTo>
                <a:cubicBezTo>
                  <a:pt x="7704" y="20520"/>
                  <a:pt x="7842" y="20520"/>
                  <a:pt x="7980" y="20655"/>
                </a:cubicBezTo>
                <a:cubicBezTo>
                  <a:pt x="7980" y="20655"/>
                  <a:pt x="7980" y="20655"/>
                  <a:pt x="8117" y="20655"/>
                </a:cubicBezTo>
                <a:close/>
                <a:moveTo>
                  <a:pt x="11969" y="20790"/>
                </a:moveTo>
                <a:cubicBezTo>
                  <a:pt x="11694" y="20790"/>
                  <a:pt x="11419" y="20790"/>
                  <a:pt x="11006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869" y="20790"/>
                  <a:pt x="10869" y="20790"/>
                  <a:pt x="10869" y="20790"/>
                </a:cubicBezTo>
                <a:cubicBezTo>
                  <a:pt x="10731" y="20790"/>
                  <a:pt x="10594" y="20790"/>
                  <a:pt x="10456" y="20655"/>
                </a:cubicBezTo>
                <a:cubicBezTo>
                  <a:pt x="10456" y="20655"/>
                  <a:pt x="10456" y="20655"/>
                  <a:pt x="10456" y="20655"/>
                </a:cubicBezTo>
                <a:cubicBezTo>
                  <a:pt x="10318" y="20655"/>
                  <a:pt x="10181" y="20655"/>
                  <a:pt x="10043" y="20655"/>
                </a:cubicBezTo>
                <a:cubicBezTo>
                  <a:pt x="10043" y="20655"/>
                  <a:pt x="10043" y="20655"/>
                  <a:pt x="10043" y="20655"/>
                </a:cubicBezTo>
                <a:cubicBezTo>
                  <a:pt x="9906" y="20520"/>
                  <a:pt x="9768" y="20520"/>
                  <a:pt x="9631" y="20520"/>
                </a:cubicBezTo>
                <a:cubicBezTo>
                  <a:pt x="9631" y="20520"/>
                  <a:pt x="9631" y="20520"/>
                  <a:pt x="9493" y="20520"/>
                </a:cubicBezTo>
                <a:cubicBezTo>
                  <a:pt x="9493" y="20520"/>
                  <a:pt x="9355" y="20385"/>
                  <a:pt x="9218" y="20385"/>
                </a:cubicBezTo>
                <a:cubicBezTo>
                  <a:pt x="9218" y="20385"/>
                  <a:pt x="9080" y="20385"/>
                  <a:pt x="9080" y="20250"/>
                </a:cubicBezTo>
                <a:cubicBezTo>
                  <a:pt x="8943" y="20250"/>
                  <a:pt x="8943" y="20250"/>
                  <a:pt x="8943" y="20250"/>
                </a:cubicBezTo>
                <a:cubicBezTo>
                  <a:pt x="6879" y="19440"/>
                  <a:pt x="5090" y="17685"/>
                  <a:pt x="4127" y="15660"/>
                </a:cubicBezTo>
                <a:cubicBezTo>
                  <a:pt x="4127" y="15525"/>
                  <a:pt x="4127" y="15525"/>
                  <a:pt x="4127" y="15525"/>
                </a:cubicBezTo>
                <a:cubicBezTo>
                  <a:pt x="3990" y="15390"/>
                  <a:pt x="3990" y="15255"/>
                  <a:pt x="3990" y="15120"/>
                </a:cubicBezTo>
                <a:cubicBezTo>
                  <a:pt x="3852" y="15120"/>
                  <a:pt x="3852" y="15120"/>
                  <a:pt x="3852" y="14985"/>
                </a:cubicBezTo>
                <a:cubicBezTo>
                  <a:pt x="3852" y="14985"/>
                  <a:pt x="3852" y="14850"/>
                  <a:pt x="3715" y="14715"/>
                </a:cubicBezTo>
                <a:cubicBezTo>
                  <a:pt x="3715" y="14715"/>
                  <a:pt x="3715" y="14580"/>
                  <a:pt x="3715" y="14580"/>
                </a:cubicBezTo>
                <a:cubicBezTo>
                  <a:pt x="3715" y="14445"/>
                  <a:pt x="3577" y="14445"/>
                  <a:pt x="3577" y="14310"/>
                </a:cubicBezTo>
                <a:cubicBezTo>
                  <a:pt x="3577" y="14310"/>
                  <a:pt x="3577" y="14175"/>
                  <a:pt x="3577" y="14175"/>
                </a:cubicBezTo>
                <a:cubicBezTo>
                  <a:pt x="3577" y="14040"/>
                  <a:pt x="3439" y="13905"/>
                  <a:pt x="3439" y="13905"/>
                </a:cubicBezTo>
                <a:cubicBezTo>
                  <a:pt x="3439" y="13770"/>
                  <a:pt x="3439" y="13770"/>
                  <a:pt x="3439" y="13635"/>
                </a:cubicBezTo>
                <a:cubicBezTo>
                  <a:pt x="3439" y="13635"/>
                  <a:pt x="3302" y="13500"/>
                  <a:pt x="3302" y="13365"/>
                </a:cubicBezTo>
                <a:cubicBezTo>
                  <a:pt x="3302" y="13365"/>
                  <a:pt x="3302" y="13230"/>
                  <a:pt x="3302" y="13230"/>
                </a:cubicBezTo>
                <a:cubicBezTo>
                  <a:pt x="3302" y="13095"/>
                  <a:pt x="3302" y="13095"/>
                  <a:pt x="3302" y="12960"/>
                </a:cubicBezTo>
                <a:cubicBezTo>
                  <a:pt x="3164" y="12825"/>
                  <a:pt x="3164" y="12825"/>
                  <a:pt x="3164" y="12690"/>
                </a:cubicBezTo>
                <a:cubicBezTo>
                  <a:pt x="3164" y="12690"/>
                  <a:pt x="3164" y="12555"/>
                  <a:pt x="3164" y="12555"/>
                </a:cubicBezTo>
                <a:cubicBezTo>
                  <a:pt x="3164" y="12420"/>
                  <a:pt x="3164" y="12285"/>
                  <a:pt x="3164" y="12285"/>
                </a:cubicBezTo>
                <a:cubicBezTo>
                  <a:pt x="3164" y="12150"/>
                  <a:pt x="3164" y="12150"/>
                  <a:pt x="3164" y="12015"/>
                </a:cubicBezTo>
                <a:cubicBezTo>
                  <a:pt x="3027" y="11880"/>
                  <a:pt x="3027" y="11880"/>
                  <a:pt x="3027" y="11745"/>
                </a:cubicBezTo>
                <a:cubicBezTo>
                  <a:pt x="3027" y="11745"/>
                  <a:pt x="3027" y="11610"/>
                  <a:pt x="3027" y="11475"/>
                </a:cubicBezTo>
                <a:cubicBezTo>
                  <a:pt x="3027" y="11475"/>
                  <a:pt x="3027" y="11340"/>
                  <a:pt x="3027" y="11340"/>
                </a:cubicBezTo>
                <a:cubicBezTo>
                  <a:pt x="3027" y="11070"/>
                  <a:pt x="3027" y="10935"/>
                  <a:pt x="3027" y="10800"/>
                </a:cubicBezTo>
                <a:cubicBezTo>
                  <a:pt x="3027" y="10665"/>
                  <a:pt x="3027" y="10530"/>
                  <a:pt x="3027" y="10260"/>
                </a:cubicBezTo>
                <a:cubicBezTo>
                  <a:pt x="3027" y="10260"/>
                  <a:pt x="3027" y="10125"/>
                  <a:pt x="3027" y="10125"/>
                </a:cubicBezTo>
                <a:cubicBezTo>
                  <a:pt x="3027" y="9990"/>
                  <a:pt x="3027" y="9855"/>
                  <a:pt x="3027" y="9855"/>
                </a:cubicBezTo>
                <a:cubicBezTo>
                  <a:pt x="3027" y="9720"/>
                  <a:pt x="3027" y="9720"/>
                  <a:pt x="3164" y="9585"/>
                </a:cubicBezTo>
                <a:cubicBezTo>
                  <a:pt x="3164" y="9450"/>
                  <a:pt x="3164" y="9450"/>
                  <a:pt x="3164" y="9315"/>
                </a:cubicBezTo>
                <a:cubicBezTo>
                  <a:pt x="3164" y="9315"/>
                  <a:pt x="3164" y="9180"/>
                  <a:pt x="3164" y="9045"/>
                </a:cubicBezTo>
                <a:cubicBezTo>
                  <a:pt x="3164" y="9045"/>
                  <a:pt x="3164" y="8910"/>
                  <a:pt x="3164" y="8910"/>
                </a:cubicBezTo>
                <a:cubicBezTo>
                  <a:pt x="3164" y="8775"/>
                  <a:pt x="3164" y="8775"/>
                  <a:pt x="3302" y="8640"/>
                </a:cubicBezTo>
                <a:cubicBezTo>
                  <a:pt x="3302" y="8505"/>
                  <a:pt x="3302" y="8505"/>
                  <a:pt x="3302" y="8370"/>
                </a:cubicBezTo>
                <a:cubicBezTo>
                  <a:pt x="3302" y="8370"/>
                  <a:pt x="3302" y="8235"/>
                  <a:pt x="3302" y="8235"/>
                </a:cubicBezTo>
                <a:cubicBezTo>
                  <a:pt x="3302" y="8100"/>
                  <a:pt x="3439" y="7965"/>
                  <a:pt x="3439" y="7965"/>
                </a:cubicBezTo>
                <a:cubicBezTo>
                  <a:pt x="3439" y="7830"/>
                  <a:pt x="3439" y="7830"/>
                  <a:pt x="3439" y="7695"/>
                </a:cubicBezTo>
                <a:cubicBezTo>
                  <a:pt x="3439" y="7695"/>
                  <a:pt x="3577" y="7560"/>
                  <a:pt x="3577" y="7425"/>
                </a:cubicBezTo>
                <a:cubicBezTo>
                  <a:pt x="3577" y="7425"/>
                  <a:pt x="3577" y="7290"/>
                  <a:pt x="3577" y="7290"/>
                </a:cubicBezTo>
                <a:cubicBezTo>
                  <a:pt x="3577" y="7155"/>
                  <a:pt x="3715" y="7155"/>
                  <a:pt x="3715" y="7020"/>
                </a:cubicBezTo>
                <a:cubicBezTo>
                  <a:pt x="3715" y="7020"/>
                  <a:pt x="3715" y="6885"/>
                  <a:pt x="3715" y="6885"/>
                </a:cubicBezTo>
                <a:cubicBezTo>
                  <a:pt x="3852" y="6750"/>
                  <a:pt x="3852" y="6615"/>
                  <a:pt x="3852" y="6615"/>
                </a:cubicBezTo>
                <a:cubicBezTo>
                  <a:pt x="3852" y="6480"/>
                  <a:pt x="3852" y="6480"/>
                  <a:pt x="3990" y="6480"/>
                </a:cubicBezTo>
                <a:cubicBezTo>
                  <a:pt x="3990" y="6345"/>
                  <a:pt x="3990" y="6210"/>
                  <a:pt x="4127" y="6075"/>
                </a:cubicBezTo>
                <a:cubicBezTo>
                  <a:pt x="4127" y="6075"/>
                  <a:pt x="4127" y="6075"/>
                  <a:pt x="4127" y="5940"/>
                </a:cubicBezTo>
                <a:cubicBezTo>
                  <a:pt x="5090" y="3915"/>
                  <a:pt x="6879" y="2160"/>
                  <a:pt x="8943" y="1350"/>
                </a:cubicBezTo>
                <a:cubicBezTo>
                  <a:pt x="8943" y="1350"/>
                  <a:pt x="8943" y="1350"/>
                  <a:pt x="9080" y="1350"/>
                </a:cubicBezTo>
                <a:cubicBezTo>
                  <a:pt x="9080" y="1215"/>
                  <a:pt x="9218" y="1215"/>
                  <a:pt x="9218" y="1215"/>
                </a:cubicBezTo>
                <a:cubicBezTo>
                  <a:pt x="9355" y="1215"/>
                  <a:pt x="9493" y="1080"/>
                  <a:pt x="9493" y="1080"/>
                </a:cubicBezTo>
                <a:cubicBezTo>
                  <a:pt x="9631" y="1080"/>
                  <a:pt x="9631" y="1080"/>
                  <a:pt x="9631" y="1080"/>
                </a:cubicBezTo>
                <a:cubicBezTo>
                  <a:pt x="9768" y="1080"/>
                  <a:pt x="9906" y="1080"/>
                  <a:pt x="10043" y="945"/>
                </a:cubicBezTo>
                <a:cubicBezTo>
                  <a:pt x="10043" y="945"/>
                  <a:pt x="10043" y="945"/>
                  <a:pt x="10043" y="945"/>
                </a:cubicBezTo>
                <a:cubicBezTo>
                  <a:pt x="10181" y="945"/>
                  <a:pt x="10318" y="945"/>
                  <a:pt x="10456" y="945"/>
                </a:cubicBezTo>
                <a:cubicBezTo>
                  <a:pt x="10456" y="945"/>
                  <a:pt x="10456" y="945"/>
                  <a:pt x="10456" y="945"/>
                </a:cubicBezTo>
                <a:cubicBezTo>
                  <a:pt x="10594" y="810"/>
                  <a:pt x="10731" y="810"/>
                  <a:pt x="10869" y="810"/>
                </a:cubicBezTo>
                <a:cubicBezTo>
                  <a:pt x="10869" y="810"/>
                  <a:pt x="10869" y="810"/>
                  <a:pt x="10869" y="810"/>
                </a:cubicBezTo>
                <a:cubicBezTo>
                  <a:pt x="11006" y="810"/>
                  <a:pt x="11006" y="810"/>
                  <a:pt x="11006" y="810"/>
                </a:cubicBezTo>
                <a:cubicBezTo>
                  <a:pt x="11419" y="810"/>
                  <a:pt x="11694" y="810"/>
                  <a:pt x="11969" y="810"/>
                </a:cubicBezTo>
                <a:cubicBezTo>
                  <a:pt x="16922" y="810"/>
                  <a:pt x="20912" y="5265"/>
                  <a:pt x="20912" y="10800"/>
                </a:cubicBezTo>
                <a:cubicBezTo>
                  <a:pt x="20912" y="16335"/>
                  <a:pt x="16922" y="20790"/>
                  <a:pt x="11969" y="20790"/>
                </a:cubicBezTo>
                <a:close/>
                <a:moveTo>
                  <a:pt x="14721" y="17820"/>
                </a:moveTo>
                <a:cubicBezTo>
                  <a:pt x="14446" y="17955"/>
                  <a:pt x="14308" y="17955"/>
                  <a:pt x="14033" y="18090"/>
                </a:cubicBezTo>
                <a:cubicBezTo>
                  <a:pt x="13896" y="18090"/>
                  <a:pt x="13758" y="18360"/>
                  <a:pt x="13896" y="18495"/>
                </a:cubicBezTo>
                <a:cubicBezTo>
                  <a:pt x="13896" y="18630"/>
                  <a:pt x="14033" y="18765"/>
                  <a:pt x="14171" y="18765"/>
                </a:cubicBezTo>
                <a:cubicBezTo>
                  <a:pt x="14308" y="18765"/>
                  <a:pt x="14308" y="18765"/>
                  <a:pt x="14308" y="18765"/>
                </a:cubicBezTo>
                <a:cubicBezTo>
                  <a:pt x="14583" y="18630"/>
                  <a:pt x="14859" y="18630"/>
                  <a:pt x="14996" y="18495"/>
                </a:cubicBezTo>
                <a:cubicBezTo>
                  <a:pt x="15271" y="18360"/>
                  <a:pt x="15271" y="18090"/>
                  <a:pt x="15271" y="17955"/>
                </a:cubicBezTo>
                <a:cubicBezTo>
                  <a:pt x="15134" y="17820"/>
                  <a:pt x="14859" y="17685"/>
                  <a:pt x="14721" y="17820"/>
                </a:cubicBezTo>
                <a:close/>
                <a:moveTo>
                  <a:pt x="16922" y="16065"/>
                </a:moveTo>
                <a:cubicBezTo>
                  <a:pt x="16785" y="16200"/>
                  <a:pt x="16647" y="16335"/>
                  <a:pt x="16372" y="16605"/>
                </a:cubicBezTo>
                <a:cubicBezTo>
                  <a:pt x="16234" y="16740"/>
                  <a:pt x="16234" y="16875"/>
                  <a:pt x="16372" y="17010"/>
                </a:cubicBezTo>
                <a:cubicBezTo>
                  <a:pt x="16510" y="17145"/>
                  <a:pt x="16647" y="17145"/>
                  <a:pt x="16647" y="17145"/>
                </a:cubicBezTo>
                <a:cubicBezTo>
                  <a:pt x="16785" y="17145"/>
                  <a:pt x="16922" y="17145"/>
                  <a:pt x="16922" y="17010"/>
                </a:cubicBezTo>
                <a:cubicBezTo>
                  <a:pt x="17197" y="16875"/>
                  <a:pt x="17335" y="16740"/>
                  <a:pt x="17473" y="16470"/>
                </a:cubicBezTo>
                <a:cubicBezTo>
                  <a:pt x="17610" y="16335"/>
                  <a:pt x="17610" y="16065"/>
                  <a:pt x="17473" y="15930"/>
                </a:cubicBezTo>
                <a:cubicBezTo>
                  <a:pt x="17335" y="15795"/>
                  <a:pt x="17060" y="15795"/>
                  <a:pt x="16922" y="16065"/>
                </a:cubicBezTo>
                <a:close/>
                <a:moveTo>
                  <a:pt x="11969" y="18495"/>
                </a:moveTo>
                <a:cubicBezTo>
                  <a:pt x="11694" y="18495"/>
                  <a:pt x="11419" y="18495"/>
                  <a:pt x="11282" y="18360"/>
                </a:cubicBezTo>
                <a:cubicBezTo>
                  <a:pt x="11006" y="18360"/>
                  <a:pt x="10869" y="18495"/>
                  <a:pt x="10869" y="18765"/>
                </a:cubicBezTo>
                <a:cubicBezTo>
                  <a:pt x="10869" y="18900"/>
                  <a:pt x="11006" y="19170"/>
                  <a:pt x="11144" y="19170"/>
                </a:cubicBezTo>
                <a:cubicBezTo>
                  <a:pt x="11419" y="19170"/>
                  <a:pt x="11694" y="19170"/>
                  <a:pt x="11969" y="19170"/>
                </a:cubicBezTo>
                <a:cubicBezTo>
                  <a:pt x="11969" y="19170"/>
                  <a:pt x="11969" y="19170"/>
                  <a:pt x="11969" y="19170"/>
                </a:cubicBezTo>
                <a:cubicBezTo>
                  <a:pt x="12245" y="19170"/>
                  <a:pt x="12382" y="19035"/>
                  <a:pt x="12382" y="18765"/>
                </a:cubicBezTo>
                <a:cubicBezTo>
                  <a:pt x="12382" y="18630"/>
                  <a:pt x="12107" y="18495"/>
                  <a:pt x="11969" y="18495"/>
                </a:cubicBezTo>
                <a:close/>
                <a:moveTo>
                  <a:pt x="7017" y="4455"/>
                </a:moveTo>
                <a:cubicBezTo>
                  <a:pt x="6741" y="4725"/>
                  <a:pt x="6604" y="4860"/>
                  <a:pt x="6466" y="5130"/>
                </a:cubicBezTo>
                <a:cubicBezTo>
                  <a:pt x="6329" y="5265"/>
                  <a:pt x="6329" y="5535"/>
                  <a:pt x="6466" y="5670"/>
                </a:cubicBezTo>
                <a:cubicBezTo>
                  <a:pt x="6604" y="5670"/>
                  <a:pt x="6604" y="5670"/>
                  <a:pt x="6741" y="5670"/>
                </a:cubicBezTo>
                <a:cubicBezTo>
                  <a:pt x="6879" y="5670"/>
                  <a:pt x="7017" y="5670"/>
                  <a:pt x="7017" y="5535"/>
                </a:cubicBezTo>
                <a:cubicBezTo>
                  <a:pt x="7154" y="5400"/>
                  <a:pt x="7292" y="5265"/>
                  <a:pt x="7567" y="4995"/>
                </a:cubicBezTo>
                <a:cubicBezTo>
                  <a:pt x="7704" y="4860"/>
                  <a:pt x="7704" y="4725"/>
                  <a:pt x="7567" y="4455"/>
                </a:cubicBezTo>
                <a:cubicBezTo>
                  <a:pt x="7292" y="4320"/>
                  <a:pt x="7154" y="4320"/>
                  <a:pt x="7017" y="4455"/>
                </a:cubicBezTo>
                <a:close/>
                <a:moveTo>
                  <a:pt x="19124" y="10395"/>
                </a:moveTo>
                <a:cubicBezTo>
                  <a:pt x="18848" y="10395"/>
                  <a:pt x="18711" y="10530"/>
                  <a:pt x="18711" y="10800"/>
                </a:cubicBezTo>
                <a:cubicBezTo>
                  <a:pt x="18711" y="11070"/>
                  <a:pt x="18711" y="11205"/>
                  <a:pt x="18711" y="11475"/>
                </a:cubicBezTo>
                <a:cubicBezTo>
                  <a:pt x="18711" y="11745"/>
                  <a:pt x="18848" y="11880"/>
                  <a:pt x="18986" y="11880"/>
                </a:cubicBezTo>
                <a:cubicBezTo>
                  <a:pt x="19124" y="11880"/>
                  <a:pt x="19124" y="11880"/>
                  <a:pt x="19124" y="11880"/>
                </a:cubicBezTo>
                <a:cubicBezTo>
                  <a:pt x="19261" y="11880"/>
                  <a:pt x="19399" y="11745"/>
                  <a:pt x="19399" y="11475"/>
                </a:cubicBezTo>
                <a:cubicBezTo>
                  <a:pt x="19536" y="11340"/>
                  <a:pt x="19536" y="11070"/>
                  <a:pt x="19536" y="10800"/>
                </a:cubicBezTo>
                <a:cubicBezTo>
                  <a:pt x="19536" y="10800"/>
                  <a:pt x="19536" y="10800"/>
                  <a:pt x="19536" y="10800"/>
                </a:cubicBezTo>
                <a:cubicBezTo>
                  <a:pt x="19536" y="10530"/>
                  <a:pt x="19261" y="10395"/>
                  <a:pt x="19124" y="10395"/>
                </a:cubicBezTo>
                <a:close/>
                <a:moveTo>
                  <a:pt x="17885" y="5670"/>
                </a:moveTo>
                <a:cubicBezTo>
                  <a:pt x="17748" y="5535"/>
                  <a:pt x="17610" y="5265"/>
                  <a:pt x="17473" y="5130"/>
                </a:cubicBezTo>
                <a:cubicBezTo>
                  <a:pt x="17335" y="4860"/>
                  <a:pt x="17060" y="4860"/>
                  <a:pt x="16922" y="4995"/>
                </a:cubicBezTo>
                <a:cubicBezTo>
                  <a:pt x="16785" y="5130"/>
                  <a:pt x="16785" y="5400"/>
                  <a:pt x="16922" y="5535"/>
                </a:cubicBezTo>
                <a:cubicBezTo>
                  <a:pt x="17060" y="5670"/>
                  <a:pt x="17197" y="5940"/>
                  <a:pt x="17335" y="6075"/>
                </a:cubicBezTo>
                <a:cubicBezTo>
                  <a:pt x="17335" y="6210"/>
                  <a:pt x="17473" y="6210"/>
                  <a:pt x="17610" y="6210"/>
                </a:cubicBezTo>
                <a:cubicBezTo>
                  <a:pt x="17748" y="6210"/>
                  <a:pt x="17748" y="6210"/>
                  <a:pt x="17885" y="6210"/>
                </a:cubicBezTo>
                <a:cubicBezTo>
                  <a:pt x="18023" y="6075"/>
                  <a:pt x="18023" y="5805"/>
                  <a:pt x="17885" y="5670"/>
                </a:cubicBezTo>
                <a:close/>
                <a:moveTo>
                  <a:pt x="18711" y="13365"/>
                </a:moveTo>
                <a:cubicBezTo>
                  <a:pt x="18573" y="13230"/>
                  <a:pt x="18298" y="13365"/>
                  <a:pt x="18298" y="13500"/>
                </a:cubicBezTo>
                <a:cubicBezTo>
                  <a:pt x="18161" y="13770"/>
                  <a:pt x="18161" y="14040"/>
                  <a:pt x="18023" y="14175"/>
                </a:cubicBezTo>
                <a:cubicBezTo>
                  <a:pt x="17885" y="14445"/>
                  <a:pt x="18023" y="14580"/>
                  <a:pt x="18161" y="14715"/>
                </a:cubicBezTo>
                <a:cubicBezTo>
                  <a:pt x="18298" y="14715"/>
                  <a:pt x="18298" y="14715"/>
                  <a:pt x="18298" y="14715"/>
                </a:cubicBezTo>
                <a:cubicBezTo>
                  <a:pt x="18436" y="14715"/>
                  <a:pt x="18711" y="14715"/>
                  <a:pt x="18711" y="14580"/>
                </a:cubicBezTo>
                <a:cubicBezTo>
                  <a:pt x="18848" y="14310"/>
                  <a:pt x="18848" y="14040"/>
                  <a:pt x="18986" y="13770"/>
                </a:cubicBezTo>
                <a:cubicBezTo>
                  <a:pt x="19124" y="13635"/>
                  <a:pt x="18986" y="13365"/>
                  <a:pt x="18711" y="13365"/>
                </a:cubicBezTo>
                <a:close/>
                <a:moveTo>
                  <a:pt x="9080" y="3915"/>
                </a:moveTo>
                <a:cubicBezTo>
                  <a:pt x="9080" y="3915"/>
                  <a:pt x="9218" y="3780"/>
                  <a:pt x="9218" y="3780"/>
                </a:cubicBezTo>
                <a:cubicBezTo>
                  <a:pt x="9493" y="3645"/>
                  <a:pt x="9631" y="3645"/>
                  <a:pt x="9906" y="3510"/>
                </a:cubicBezTo>
                <a:cubicBezTo>
                  <a:pt x="10043" y="3510"/>
                  <a:pt x="10181" y="3240"/>
                  <a:pt x="10043" y="3105"/>
                </a:cubicBezTo>
                <a:cubicBezTo>
                  <a:pt x="10043" y="2835"/>
                  <a:pt x="9768" y="2700"/>
                  <a:pt x="9631" y="2835"/>
                </a:cubicBezTo>
                <a:cubicBezTo>
                  <a:pt x="9355" y="2970"/>
                  <a:pt x="9080" y="2970"/>
                  <a:pt x="8805" y="3105"/>
                </a:cubicBezTo>
                <a:cubicBezTo>
                  <a:pt x="8668" y="3240"/>
                  <a:pt x="8668" y="3510"/>
                  <a:pt x="8668" y="3645"/>
                </a:cubicBezTo>
                <a:cubicBezTo>
                  <a:pt x="8805" y="3780"/>
                  <a:pt x="8943" y="3915"/>
                  <a:pt x="9080" y="3915"/>
                </a:cubicBezTo>
                <a:close/>
                <a:moveTo>
                  <a:pt x="5503" y="12960"/>
                </a:moveTo>
                <a:cubicBezTo>
                  <a:pt x="5366" y="12690"/>
                  <a:pt x="5228" y="12555"/>
                  <a:pt x="4953" y="12690"/>
                </a:cubicBezTo>
                <a:cubicBezTo>
                  <a:pt x="4815" y="12690"/>
                  <a:pt x="4678" y="12825"/>
                  <a:pt x="4678" y="13095"/>
                </a:cubicBezTo>
                <a:cubicBezTo>
                  <a:pt x="4815" y="13365"/>
                  <a:pt x="4815" y="13635"/>
                  <a:pt x="4953" y="13770"/>
                </a:cubicBezTo>
                <a:cubicBezTo>
                  <a:pt x="4953" y="14040"/>
                  <a:pt x="5090" y="14040"/>
                  <a:pt x="5228" y="14040"/>
                </a:cubicBezTo>
                <a:cubicBezTo>
                  <a:pt x="5366" y="14040"/>
                  <a:pt x="5366" y="14040"/>
                  <a:pt x="5366" y="14040"/>
                </a:cubicBezTo>
                <a:cubicBezTo>
                  <a:pt x="5641" y="14040"/>
                  <a:pt x="5778" y="13770"/>
                  <a:pt x="5641" y="13635"/>
                </a:cubicBezTo>
                <a:cubicBezTo>
                  <a:pt x="5641" y="13365"/>
                  <a:pt x="5503" y="13095"/>
                  <a:pt x="5503" y="12960"/>
                </a:cubicBezTo>
                <a:close/>
                <a:moveTo>
                  <a:pt x="5778" y="6885"/>
                </a:moveTo>
                <a:cubicBezTo>
                  <a:pt x="5503" y="6750"/>
                  <a:pt x="5228" y="6885"/>
                  <a:pt x="5228" y="7020"/>
                </a:cubicBezTo>
                <a:cubicBezTo>
                  <a:pt x="5090" y="7290"/>
                  <a:pt x="4953" y="7560"/>
                  <a:pt x="4953" y="7830"/>
                </a:cubicBezTo>
                <a:cubicBezTo>
                  <a:pt x="4815" y="7965"/>
                  <a:pt x="4953" y="8235"/>
                  <a:pt x="5228" y="8235"/>
                </a:cubicBezTo>
                <a:cubicBezTo>
                  <a:pt x="5228" y="8235"/>
                  <a:pt x="5228" y="8235"/>
                  <a:pt x="5228" y="8235"/>
                </a:cubicBezTo>
                <a:cubicBezTo>
                  <a:pt x="5503" y="8235"/>
                  <a:pt x="5641" y="8235"/>
                  <a:pt x="5641" y="7965"/>
                </a:cubicBezTo>
                <a:cubicBezTo>
                  <a:pt x="5778" y="7830"/>
                  <a:pt x="5778" y="7560"/>
                  <a:pt x="5916" y="7425"/>
                </a:cubicBezTo>
                <a:cubicBezTo>
                  <a:pt x="6054" y="7155"/>
                  <a:pt x="5916" y="7020"/>
                  <a:pt x="5778" y="6885"/>
                </a:cubicBezTo>
                <a:close/>
                <a:moveTo>
                  <a:pt x="5228" y="10800"/>
                </a:moveTo>
                <a:cubicBezTo>
                  <a:pt x="5228" y="10800"/>
                  <a:pt x="5228" y="10800"/>
                  <a:pt x="5228" y="10800"/>
                </a:cubicBezTo>
                <a:cubicBezTo>
                  <a:pt x="5228" y="10530"/>
                  <a:pt x="5228" y="10260"/>
                  <a:pt x="5228" y="10125"/>
                </a:cubicBezTo>
                <a:cubicBezTo>
                  <a:pt x="5228" y="9855"/>
                  <a:pt x="5090" y="9720"/>
                  <a:pt x="4815" y="9720"/>
                </a:cubicBezTo>
                <a:cubicBezTo>
                  <a:pt x="4678" y="9720"/>
                  <a:pt x="4540" y="9855"/>
                  <a:pt x="4403" y="9990"/>
                </a:cubicBezTo>
                <a:cubicBezTo>
                  <a:pt x="4403" y="10260"/>
                  <a:pt x="4403" y="10530"/>
                  <a:pt x="4403" y="10800"/>
                </a:cubicBezTo>
                <a:cubicBezTo>
                  <a:pt x="4403" y="10800"/>
                  <a:pt x="4403" y="10800"/>
                  <a:pt x="4403" y="10800"/>
                </a:cubicBezTo>
                <a:cubicBezTo>
                  <a:pt x="4403" y="11070"/>
                  <a:pt x="4540" y="11205"/>
                  <a:pt x="4815" y="11205"/>
                </a:cubicBezTo>
                <a:cubicBezTo>
                  <a:pt x="4953" y="11205"/>
                  <a:pt x="5228" y="11070"/>
                  <a:pt x="5228" y="10800"/>
                </a:cubicBezTo>
                <a:close/>
                <a:moveTo>
                  <a:pt x="6604" y="15525"/>
                </a:moveTo>
                <a:cubicBezTo>
                  <a:pt x="6466" y="15255"/>
                  <a:pt x="6191" y="15255"/>
                  <a:pt x="6054" y="15390"/>
                </a:cubicBezTo>
                <a:cubicBezTo>
                  <a:pt x="5916" y="15525"/>
                  <a:pt x="5916" y="15660"/>
                  <a:pt x="5916" y="15930"/>
                </a:cubicBezTo>
                <a:cubicBezTo>
                  <a:pt x="6191" y="16065"/>
                  <a:pt x="6329" y="16335"/>
                  <a:pt x="6466" y="16470"/>
                </a:cubicBezTo>
                <a:cubicBezTo>
                  <a:pt x="6466" y="16605"/>
                  <a:pt x="6604" y="16605"/>
                  <a:pt x="6741" y="16605"/>
                </a:cubicBezTo>
                <a:cubicBezTo>
                  <a:pt x="6879" y="16605"/>
                  <a:pt x="6879" y="16605"/>
                  <a:pt x="7017" y="16605"/>
                </a:cubicBezTo>
                <a:cubicBezTo>
                  <a:pt x="7154" y="16470"/>
                  <a:pt x="7154" y="16200"/>
                  <a:pt x="7017" y="16065"/>
                </a:cubicBezTo>
                <a:cubicBezTo>
                  <a:pt x="6879" y="15930"/>
                  <a:pt x="6741" y="15660"/>
                  <a:pt x="6604" y="15525"/>
                </a:cubicBezTo>
                <a:close/>
                <a:moveTo>
                  <a:pt x="18436" y="8640"/>
                </a:moveTo>
                <a:cubicBezTo>
                  <a:pt x="18436" y="8910"/>
                  <a:pt x="18711" y="8910"/>
                  <a:pt x="18848" y="8910"/>
                </a:cubicBezTo>
                <a:cubicBezTo>
                  <a:pt x="18848" y="8910"/>
                  <a:pt x="18848" y="8910"/>
                  <a:pt x="18986" y="8910"/>
                </a:cubicBezTo>
                <a:cubicBezTo>
                  <a:pt x="19124" y="8910"/>
                  <a:pt x="19261" y="8640"/>
                  <a:pt x="19261" y="8505"/>
                </a:cubicBezTo>
                <a:cubicBezTo>
                  <a:pt x="19124" y="8235"/>
                  <a:pt x="19124" y="7965"/>
                  <a:pt x="18986" y="7695"/>
                </a:cubicBezTo>
                <a:cubicBezTo>
                  <a:pt x="18848" y="7560"/>
                  <a:pt x="18711" y="7425"/>
                  <a:pt x="18436" y="7560"/>
                </a:cubicBezTo>
                <a:cubicBezTo>
                  <a:pt x="18298" y="7560"/>
                  <a:pt x="18161" y="7830"/>
                  <a:pt x="18298" y="7965"/>
                </a:cubicBezTo>
                <a:cubicBezTo>
                  <a:pt x="18298" y="8235"/>
                  <a:pt x="18436" y="8505"/>
                  <a:pt x="18436" y="8640"/>
                </a:cubicBezTo>
                <a:close/>
                <a:moveTo>
                  <a:pt x="9218" y="17820"/>
                </a:moveTo>
                <a:cubicBezTo>
                  <a:pt x="9080" y="17685"/>
                  <a:pt x="8805" y="17550"/>
                  <a:pt x="8668" y="17415"/>
                </a:cubicBezTo>
                <a:cubicBezTo>
                  <a:pt x="8392" y="17280"/>
                  <a:pt x="8255" y="17415"/>
                  <a:pt x="8117" y="17550"/>
                </a:cubicBezTo>
                <a:cubicBezTo>
                  <a:pt x="7980" y="17685"/>
                  <a:pt x="7980" y="17955"/>
                  <a:pt x="8255" y="18090"/>
                </a:cubicBezTo>
                <a:cubicBezTo>
                  <a:pt x="8392" y="18225"/>
                  <a:pt x="8668" y="18360"/>
                  <a:pt x="8943" y="18495"/>
                </a:cubicBezTo>
                <a:cubicBezTo>
                  <a:pt x="8943" y="18495"/>
                  <a:pt x="8943" y="18495"/>
                  <a:pt x="9080" y="18495"/>
                </a:cubicBezTo>
                <a:cubicBezTo>
                  <a:pt x="9218" y="18495"/>
                  <a:pt x="9355" y="18495"/>
                  <a:pt x="9355" y="18360"/>
                </a:cubicBezTo>
                <a:cubicBezTo>
                  <a:pt x="9493" y="18090"/>
                  <a:pt x="9355" y="17955"/>
                  <a:pt x="9218" y="17820"/>
                </a:cubicBezTo>
                <a:close/>
                <a:moveTo>
                  <a:pt x="11969" y="3105"/>
                </a:moveTo>
                <a:cubicBezTo>
                  <a:pt x="12245" y="3105"/>
                  <a:pt x="12382" y="3105"/>
                  <a:pt x="12657" y="3240"/>
                </a:cubicBezTo>
                <a:cubicBezTo>
                  <a:pt x="12657" y="3240"/>
                  <a:pt x="12657" y="3240"/>
                  <a:pt x="12657" y="3240"/>
                </a:cubicBezTo>
                <a:cubicBezTo>
                  <a:pt x="12932" y="3240"/>
                  <a:pt x="13070" y="3105"/>
                  <a:pt x="13070" y="2835"/>
                </a:cubicBezTo>
                <a:cubicBezTo>
                  <a:pt x="13070" y="2700"/>
                  <a:pt x="12932" y="2430"/>
                  <a:pt x="12795" y="2430"/>
                </a:cubicBezTo>
                <a:cubicBezTo>
                  <a:pt x="12520" y="2430"/>
                  <a:pt x="12245" y="2430"/>
                  <a:pt x="11969" y="2430"/>
                </a:cubicBezTo>
                <a:cubicBezTo>
                  <a:pt x="11969" y="2430"/>
                  <a:pt x="11969" y="2430"/>
                  <a:pt x="11969" y="2430"/>
                </a:cubicBezTo>
                <a:cubicBezTo>
                  <a:pt x="11694" y="2430"/>
                  <a:pt x="11557" y="2565"/>
                  <a:pt x="11557" y="2835"/>
                </a:cubicBezTo>
                <a:cubicBezTo>
                  <a:pt x="11557" y="2970"/>
                  <a:pt x="11694" y="3105"/>
                  <a:pt x="11969" y="3105"/>
                </a:cubicBezTo>
                <a:close/>
                <a:moveTo>
                  <a:pt x="14721" y="3780"/>
                </a:moveTo>
                <a:cubicBezTo>
                  <a:pt x="14859" y="3915"/>
                  <a:pt x="15134" y="4050"/>
                  <a:pt x="15271" y="4185"/>
                </a:cubicBezTo>
                <a:cubicBezTo>
                  <a:pt x="15409" y="4185"/>
                  <a:pt x="15409" y="4185"/>
                  <a:pt x="15546" y="4185"/>
                </a:cubicBezTo>
                <a:cubicBezTo>
                  <a:pt x="15546" y="4185"/>
                  <a:pt x="15684" y="4185"/>
                  <a:pt x="15822" y="4050"/>
                </a:cubicBezTo>
                <a:cubicBezTo>
                  <a:pt x="15959" y="3915"/>
                  <a:pt x="15822" y="3645"/>
                  <a:pt x="15684" y="3510"/>
                </a:cubicBezTo>
                <a:cubicBezTo>
                  <a:pt x="15409" y="3375"/>
                  <a:pt x="15271" y="3240"/>
                  <a:pt x="14996" y="3105"/>
                </a:cubicBezTo>
                <a:cubicBezTo>
                  <a:pt x="14859" y="2970"/>
                  <a:pt x="14583" y="3105"/>
                  <a:pt x="14446" y="3240"/>
                </a:cubicBezTo>
                <a:cubicBezTo>
                  <a:pt x="14446" y="3510"/>
                  <a:pt x="14446" y="3645"/>
                  <a:pt x="14721" y="3780"/>
                </a:cubicBezTo>
                <a:close/>
                <a:moveTo>
                  <a:pt x="15959" y="6885"/>
                </a:moveTo>
                <a:cubicBezTo>
                  <a:pt x="13620" y="6885"/>
                  <a:pt x="13620" y="6885"/>
                  <a:pt x="13620" y="6885"/>
                </a:cubicBezTo>
                <a:cubicBezTo>
                  <a:pt x="13345" y="6885"/>
                  <a:pt x="13208" y="7020"/>
                  <a:pt x="13208" y="7290"/>
                </a:cubicBezTo>
                <a:cubicBezTo>
                  <a:pt x="13208" y="7425"/>
                  <a:pt x="13345" y="7560"/>
                  <a:pt x="13620" y="7560"/>
                </a:cubicBezTo>
                <a:cubicBezTo>
                  <a:pt x="14171" y="7560"/>
                  <a:pt x="14171" y="7560"/>
                  <a:pt x="14171" y="7560"/>
                </a:cubicBezTo>
                <a:cubicBezTo>
                  <a:pt x="12107" y="10800"/>
                  <a:pt x="12107" y="10800"/>
                  <a:pt x="12107" y="10800"/>
                </a:cubicBezTo>
                <a:cubicBezTo>
                  <a:pt x="9906" y="7560"/>
                  <a:pt x="9906" y="7560"/>
                  <a:pt x="9906" y="7560"/>
                </a:cubicBezTo>
                <a:cubicBezTo>
                  <a:pt x="10594" y="7560"/>
                  <a:pt x="10594" y="7560"/>
                  <a:pt x="10594" y="7560"/>
                </a:cubicBezTo>
                <a:cubicBezTo>
                  <a:pt x="10869" y="7560"/>
                  <a:pt x="11006" y="7425"/>
                  <a:pt x="11006" y="7290"/>
                </a:cubicBezTo>
                <a:cubicBezTo>
                  <a:pt x="11006" y="7020"/>
                  <a:pt x="10869" y="6885"/>
                  <a:pt x="10594" y="6885"/>
                </a:cubicBezTo>
                <a:cubicBezTo>
                  <a:pt x="8255" y="6885"/>
                  <a:pt x="8255" y="6885"/>
                  <a:pt x="8255" y="6885"/>
                </a:cubicBezTo>
                <a:cubicBezTo>
                  <a:pt x="7980" y="6885"/>
                  <a:pt x="7842" y="7020"/>
                  <a:pt x="7842" y="7290"/>
                </a:cubicBezTo>
                <a:cubicBezTo>
                  <a:pt x="7842" y="7425"/>
                  <a:pt x="7980" y="7560"/>
                  <a:pt x="8255" y="7560"/>
                </a:cubicBezTo>
                <a:cubicBezTo>
                  <a:pt x="8943" y="7560"/>
                  <a:pt x="8943" y="7560"/>
                  <a:pt x="8943" y="7560"/>
                </a:cubicBezTo>
                <a:cubicBezTo>
                  <a:pt x="8943" y="7560"/>
                  <a:pt x="9080" y="7695"/>
                  <a:pt x="9080" y="7695"/>
                </a:cubicBezTo>
                <a:cubicBezTo>
                  <a:pt x="11419" y="11340"/>
                  <a:pt x="11419" y="11340"/>
                  <a:pt x="11419" y="11340"/>
                </a:cubicBezTo>
                <a:cubicBezTo>
                  <a:pt x="10181" y="11340"/>
                  <a:pt x="10181" y="11340"/>
                  <a:pt x="10181" y="11340"/>
                </a:cubicBezTo>
                <a:cubicBezTo>
                  <a:pt x="9906" y="11340"/>
                  <a:pt x="9768" y="11475"/>
                  <a:pt x="9768" y="11745"/>
                </a:cubicBezTo>
                <a:cubicBezTo>
                  <a:pt x="9768" y="11880"/>
                  <a:pt x="9906" y="12150"/>
                  <a:pt x="10181" y="12150"/>
                </a:cubicBezTo>
                <a:cubicBezTo>
                  <a:pt x="11694" y="12150"/>
                  <a:pt x="11694" y="12150"/>
                  <a:pt x="11694" y="12150"/>
                </a:cubicBezTo>
                <a:cubicBezTo>
                  <a:pt x="11694" y="12420"/>
                  <a:pt x="11694" y="12420"/>
                  <a:pt x="11694" y="12420"/>
                </a:cubicBezTo>
                <a:cubicBezTo>
                  <a:pt x="10181" y="12420"/>
                  <a:pt x="10181" y="12420"/>
                  <a:pt x="10181" y="12420"/>
                </a:cubicBezTo>
                <a:cubicBezTo>
                  <a:pt x="9906" y="12420"/>
                  <a:pt x="9768" y="12555"/>
                  <a:pt x="9768" y="12825"/>
                </a:cubicBezTo>
                <a:cubicBezTo>
                  <a:pt x="9768" y="13095"/>
                  <a:pt x="9906" y="13230"/>
                  <a:pt x="10181" y="13230"/>
                </a:cubicBezTo>
                <a:cubicBezTo>
                  <a:pt x="11694" y="13230"/>
                  <a:pt x="11694" y="13230"/>
                  <a:pt x="11694" y="13230"/>
                </a:cubicBezTo>
                <a:cubicBezTo>
                  <a:pt x="11694" y="14715"/>
                  <a:pt x="11694" y="14715"/>
                  <a:pt x="11694" y="14715"/>
                </a:cubicBezTo>
                <a:cubicBezTo>
                  <a:pt x="10869" y="14715"/>
                  <a:pt x="10869" y="14715"/>
                  <a:pt x="10869" y="14715"/>
                </a:cubicBezTo>
                <a:cubicBezTo>
                  <a:pt x="10594" y="14715"/>
                  <a:pt x="10456" y="14850"/>
                  <a:pt x="10456" y="15120"/>
                </a:cubicBezTo>
                <a:cubicBezTo>
                  <a:pt x="10456" y="15255"/>
                  <a:pt x="10594" y="15390"/>
                  <a:pt x="10869" y="15390"/>
                </a:cubicBezTo>
                <a:cubicBezTo>
                  <a:pt x="13345" y="15390"/>
                  <a:pt x="13345" y="15390"/>
                  <a:pt x="13345" y="15390"/>
                </a:cubicBezTo>
                <a:cubicBezTo>
                  <a:pt x="13620" y="15390"/>
                  <a:pt x="13758" y="15255"/>
                  <a:pt x="13758" y="15120"/>
                </a:cubicBezTo>
                <a:cubicBezTo>
                  <a:pt x="13758" y="14850"/>
                  <a:pt x="13620" y="14715"/>
                  <a:pt x="13345" y="14715"/>
                </a:cubicBezTo>
                <a:cubicBezTo>
                  <a:pt x="12520" y="14715"/>
                  <a:pt x="12520" y="14715"/>
                  <a:pt x="12520" y="14715"/>
                </a:cubicBezTo>
                <a:cubicBezTo>
                  <a:pt x="12520" y="13230"/>
                  <a:pt x="12520" y="13230"/>
                  <a:pt x="12520" y="13230"/>
                </a:cubicBezTo>
                <a:cubicBezTo>
                  <a:pt x="14033" y="13230"/>
                  <a:pt x="14033" y="13230"/>
                  <a:pt x="14033" y="13230"/>
                </a:cubicBezTo>
                <a:cubicBezTo>
                  <a:pt x="14308" y="13230"/>
                  <a:pt x="14446" y="13095"/>
                  <a:pt x="14446" y="12825"/>
                </a:cubicBezTo>
                <a:cubicBezTo>
                  <a:pt x="14446" y="12555"/>
                  <a:pt x="14308" y="12420"/>
                  <a:pt x="14033" y="12420"/>
                </a:cubicBezTo>
                <a:cubicBezTo>
                  <a:pt x="12520" y="12420"/>
                  <a:pt x="12520" y="12420"/>
                  <a:pt x="12520" y="12420"/>
                </a:cubicBezTo>
                <a:cubicBezTo>
                  <a:pt x="12520" y="12150"/>
                  <a:pt x="12520" y="12150"/>
                  <a:pt x="12520" y="12150"/>
                </a:cubicBezTo>
                <a:cubicBezTo>
                  <a:pt x="14033" y="12150"/>
                  <a:pt x="14033" y="12150"/>
                  <a:pt x="14033" y="12150"/>
                </a:cubicBezTo>
                <a:cubicBezTo>
                  <a:pt x="14308" y="12150"/>
                  <a:pt x="14446" y="11880"/>
                  <a:pt x="14446" y="11745"/>
                </a:cubicBezTo>
                <a:cubicBezTo>
                  <a:pt x="14446" y="11475"/>
                  <a:pt x="14308" y="11340"/>
                  <a:pt x="14033" y="11340"/>
                </a:cubicBezTo>
                <a:cubicBezTo>
                  <a:pt x="12657" y="11340"/>
                  <a:pt x="12657" y="11340"/>
                  <a:pt x="12657" y="11340"/>
                </a:cubicBezTo>
                <a:cubicBezTo>
                  <a:pt x="14996" y="7695"/>
                  <a:pt x="14996" y="7695"/>
                  <a:pt x="14996" y="7695"/>
                </a:cubicBezTo>
                <a:cubicBezTo>
                  <a:pt x="15134" y="7695"/>
                  <a:pt x="15134" y="7560"/>
                  <a:pt x="15134" y="7560"/>
                </a:cubicBezTo>
                <a:cubicBezTo>
                  <a:pt x="15959" y="7560"/>
                  <a:pt x="15959" y="7560"/>
                  <a:pt x="15959" y="7560"/>
                </a:cubicBezTo>
                <a:cubicBezTo>
                  <a:pt x="16234" y="7560"/>
                  <a:pt x="16372" y="7425"/>
                  <a:pt x="16372" y="7290"/>
                </a:cubicBezTo>
                <a:cubicBezTo>
                  <a:pt x="16372" y="7020"/>
                  <a:pt x="16234" y="6885"/>
                  <a:pt x="15959" y="68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" name="Freeform 5"/>
          <p:cNvSpPr/>
          <p:nvPr/>
        </p:nvSpPr>
        <p:spPr>
          <a:xfrm>
            <a:off x="3959219" y="1328737"/>
            <a:ext cx="10985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6875"/>
                </a:move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ubicBezTo>
                  <a:pt x="4725" y="0"/>
                  <a:pt x="4725" y="0"/>
                  <a:pt x="4725" y="0"/>
                </a:cubicBezTo>
                <a:cubicBezTo>
                  <a:pt x="4455" y="0"/>
                  <a:pt x="4185" y="135"/>
                  <a:pt x="4185" y="405"/>
                </a:cubicBezTo>
                <a:cubicBezTo>
                  <a:pt x="4185" y="16875"/>
                  <a:pt x="4185" y="16875"/>
                  <a:pt x="4185" y="16875"/>
                </a:cubicBezTo>
                <a:cubicBezTo>
                  <a:pt x="4185" y="17145"/>
                  <a:pt x="4455" y="17415"/>
                  <a:pt x="4725" y="17415"/>
                </a:cubicBezTo>
                <a:cubicBezTo>
                  <a:pt x="21195" y="17415"/>
                  <a:pt x="21195" y="17415"/>
                  <a:pt x="21195" y="17415"/>
                </a:cubicBezTo>
                <a:cubicBezTo>
                  <a:pt x="21465" y="17415"/>
                  <a:pt x="21600" y="17145"/>
                  <a:pt x="21600" y="16875"/>
                </a:cubicBezTo>
                <a:close/>
                <a:moveTo>
                  <a:pt x="20790" y="16470"/>
                </a:moveTo>
                <a:cubicBezTo>
                  <a:pt x="5130" y="16470"/>
                  <a:pt x="5130" y="16470"/>
                  <a:pt x="5130" y="16470"/>
                </a:cubicBezTo>
                <a:cubicBezTo>
                  <a:pt x="5130" y="810"/>
                  <a:pt x="5130" y="810"/>
                  <a:pt x="5130" y="810"/>
                </a:cubicBezTo>
                <a:cubicBezTo>
                  <a:pt x="20790" y="810"/>
                  <a:pt x="20790" y="810"/>
                  <a:pt x="20790" y="810"/>
                </a:cubicBezTo>
                <a:cubicBezTo>
                  <a:pt x="20790" y="16470"/>
                  <a:pt x="20790" y="16470"/>
                  <a:pt x="20790" y="16470"/>
                </a:cubicBezTo>
                <a:close/>
                <a:moveTo>
                  <a:pt x="405" y="21600"/>
                </a:moveTo>
                <a:cubicBezTo>
                  <a:pt x="16875" y="21600"/>
                  <a:pt x="16875" y="21600"/>
                  <a:pt x="16875" y="21600"/>
                </a:cubicBezTo>
                <a:cubicBezTo>
                  <a:pt x="17145" y="21600"/>
                  <a:pt x="17415" y="21465"/>
                  <a:pt x="17415" y="21195"/>
                </a:cubicBezTo>
                <a:cubicBezTo>
                  <a:pt x="17415" y="20925"/>
                  <a:pt x="17145" y="20790"/>
                  <a:pt x="16875" y="20790"/>
                </a:cubicBezTo>
                <a:cubicBezTo>
                  <a:pt x="810" y="20790"/>
                  <a:pt x="810" y="20790"/>
                  <a:pt x="810" y="20790"/>
                </a:cubicBezTo>
                <a:cubicBezTo>
                  <a:pt x="810" y="4725"/>
                  <a:pt x="810" y="4725"/>
                  <a:pt x="810" y="4725"/>
                </a:cubicBezTo>
                <a:cubicBezTo>
                  <a:pt x="810" y="4455"/>
                  <a:pt x="675" y="4185"/>
                  <a:pt x="405" y="4185"/>
                </a:cubicBezTo>
                <a:cubicBezTo>
                  <a:pt x="135" y="4185"/>
                  <a:pt x="0" y="4455"/>
                  <a:pt x="0" y="472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lose/>
                <a:moveTo>
                  <a:pt x="9315" y="9180"/>
                </a:moveTo>
                <a:cubicBezTo>
                  <a:pt x="12420" y="9180"/>
                  <a:pt x="12420" y="9180"/>
                  <a:pt x="12420" y="9180"/>
                </a:cubicBezTo>
                <a:cubicBezTo>
                  <a:pt x="12420" y="12285"/>
                  <a:pt x="12420" y="12285"/>
                  <a:pt x="12420" y="12285"/>
                </a:cubicBezTo>
                <a:cubicBezTo>
                  <a:pt x="12420" y="12420"/>
                  <a:pt x="12690" y="12690"/>
                  <a:pt x="12960" y="12690"/>
                </a:cubicBezTo>
                <a:cubicBezTo>
                  <a:pt x="13230" y="12690"/>
                  <a:pt x="13365" y="12420"/>
                  <a:pt x="13365" y="12285"/>
                </a:cubicBezTo>
                <a:cubicBezTo>
                  <a:pt x="13365" y="9180"/>
                  <a:pt x="13365" y="9180"/>
                  <a:pt x="13365" y="9180"/>
                </a:cubicBezTo>
                <a:cubicBezTo>
                  <a:pt x="16470" y="9180"/>
                  <a:pt x="16470" y="9180"/>
                  <a:pt x="16470" y="9180"/>
                </a:cubicBezTo>
                <a:cubicBezTo>
                  <a:pt x="16740" y="9180"/>
                  <a:pt x="16875" y="8910"/>
                  <a:pt x="16875" y="8640"/>
                </a:cubicBezTo>
                <a:cubicBezTo>
                  <a:pt x="16875" y="8370"/>
                  <a:pt x="16740" y="8235"/>
                  <a:pt x="16470" y="8235"/>
                </a:cubicBezTo>
                <a:cubicBezTo>
                  <a:pt x="13365" y="8235"/>
                  <a:pt x="13365" y="8235"/>
                  <a:pt x="13365" y="8235"/>
                </a:cubicBezTo>
                <a:cubicBezTo>
                  <a:pt x="13365" y="5130"/>
                  <a:pt x="13365" y="5130"/>
                  <a:pt x="13365" y="5130"/>
                </a:cubicBezTo>
                <a:cubicBezTo>
                  <a:pt x="13365" y="4860"/>
                  <a:pt x="13230" y="4725"/>
                  <a:pt x="12960" y="4725"/>
                </a:cubicBezTo>
                <a:cubicBezTo>
                  <a:pt x="12690" y="4725"/>
                  <a:pt x="12420" y="4860"/>
                  <a:pt x="12420" y="5130"/>
                </a:cubicBezTo>
                <a:cubicBezTo>
                  <a:pt x="12420" y="8235"/>
                  <a:pt x="12420" y="8235"/>
                  <a:pt x="12420" y="8235"/>
                </a:cubicBezTo>
                <a:cubicBezTo>
                  <a:pt x="9315" y="8235"/>
                  <a:pt x="9315" y="8235"/>
                  <a:pt x="9315" y="8235"/>
                </a:cubicBezTo>
                <a:cubicBezTo>
                  <a:pt x="9180" y="8235"/>
                  <a:pt x="8910" y="8370"/>
                  <a:pt x="8910" y="8640"/>
                </a:cubicBezTo>
                <a:cubicBezTo>
                  <a:pt x="8910" y="8910"/>
                  <a:pt x="9180" y="9180"/>
                  <a:pt x="9315" y="91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18" name="Freeform 6"/>
          <p:cNvSpPr/>
          <p:nvPr/>
        </p:nvSpPr>
        <p:spPr>
          <a:xfrm>
            <a:off x="3959219" y="2573338"/>
            <a:ext cx="109855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130" y="9645"/>
                </a:moveTo>
                <a:cubicBezTo>
                  <a:pt x="405" y="9645"/>
                  <a:pt x="405" y="9645"/>
                  <a:pt x="405" y="9645"/>
                </a:cubicBezTo>
                <a:cubicBezTo>
                  <a:pt x="135" y="9645"/>
                  <a:pt x="0" y="9917"/>
                  <a:pt x="0" y="10053"/>
                </a:cubicBezTo>
                <a:cubicBezTo>
                  <a:pt x="0" y="21057"/>
                  <a:pt x="0" y="21057"/>
                  <a:pt x="0" y="21057"/>
                </a:cubicBezTo>
                <a:cubicBezTo>
                  <a:pt x="0" y="21328"/>
                  <a:pt x="135" y="21600"/>
                  <a:pt x="405" y="21600"/>
                </a:cubicBezTo>
                <a:cubicBezTo>
                  <a:pt x="5130" y="21600"/>
                  <a:pt x="5130" y="21600"/>
                  <a:pt x="5130" y="21600"/>
                </a:cubicBezTo>
                <a:cubicBezTo>
                  <a:pt x="5400" y="21600"/>
                  <a:pt x="5535" y="21328"/>
                  <a:pt x="5535" y="21057"/>
                </a:cubicBezTo>
                <a:cubicBezTo>
                  <a:pt x="5535" y="10053"/>
                  <a:pt x="5535" y="10053"/>
                  <a:pt x="5535" y="10053"/>
                </a:cubicBezTo>
                <a:cubicBezTo>
                  <a:pt x="5535" y="9917"/>
                  <a:pt x="5400" y="9645"/>
                  <a:pt x="5130" y="9645"/>
                </a:cubicBezTo>
                <a:close/>
                <a:moveTo>
                  <a:pt x="4725" y="20649"/>
                </a:moveTo>
                <a:cubicBezTo>
                  <a:pt x="810" y="20649"/>
                  <a:pt x="810" y="20649"/>
                  <a:pt x="810" y="20649"/>
                </a:cubicBezTo>
                <a:cubicBezTo>
                  <a:pt x="810" y="10596"/>
                  <a:pt x="810" y="10596"/>
                  <a:pt x="810" y="10596"/>
                </a:cubicBezTo>
                <a:cubicBezTo>
                  <a:pt x="4725" y="10596"/>
                  <a:pt x="4725" y="10596"/>
                  <a:pt x="4725" y="10596"/>
                </a:cubicBezTo>
                <a:cubicBezTo>
                  <a:pt x="4725" y="20649"/>
                  <a:pt x="4725" y="20649"/>
                  <a:pt x="4725" y="20649"/>
                </a:cubicBezTo>
                <a:close/>
                <a:moveTo>
                  <a:pt x="13230" y="0"/>
                </a:moveTo>
                <a:cubicBezTo>
                  <a:pt x="8370" y="0"/>
                  <a:pt x="8370" y="0"/>
                  <a:pt x="8370" y="0"/>
                </a:cubicBezTo>
                <a:cubicBezTo>
                  <a:pt x="8235" y="0"/>
                  <a:pt x="7965" y="136"/>
                  <a:pt x="7965" y="408"/>
                </a:cubicBezTo>
                <a:cubicBezTo>
                  <a:pt x="7965" y="21057"/>
                  <a:pt x="7965" y="21057"/>
                  <a:pt x="7965" y="21057"/>
                </a:cubicBezTo>
                <a:cubicBezTo>
                  <a:pt x="7965" y="21328"/>
                  <a:pt x="8235" y="21600"/>
                  <a:pt x="8370" y="21600"/>
                </a:cubicBezTo>
                <a:cubicBezTo>
                  <a:pt x="13230" y="21600"/>
                  <a:pt x="13230" y="21600"/>
                  <a:pt x="13230" y="21600"/>
                </a:cubicBezTo>
                <a:cubicBezTo>
                  <a:pt x="13365" y="21600"/>
                  <a:pt x="13635" y="21328"/>
                  <a:pt x="13635" y="21057"/>
                </a:cubicBezTo>
                <a:cubicBezTo>
                  <a:pt x="13635" y="408"/>
                  <a:pt x="13635" y="408"/>
                  <a:pt x="13635" y="408"/>
                </a:cubicBezTo>
                <a:cubicBezTo>
                  <a:pt x="13635" y="136"/>
                  <a:pt x="13365" y="0"/>
                  <a:pt x="13230" y="0"/>
                </a:cubicBezTo>
                <a:close/>
                <a:moveTo>
                  <a:pt x="12690" y="20649"/>
                </a:moveTo>
                <a:cubicBezTo>
                  <a:pt x="8910" y="20649"/>
                  <a:pt x="8910" y="20649"/>
                  <a:pt x="8910" y="20649"/>
                </a:cubicBezTo>
                <a:cubicBezTo>
                  <a:pt x="8910" y="815"/>
                  <a:pt x="8910" y="815"/>
                  <a:pt x="8910" y="815"/>
                </a:cubicBezTo>
                <a:cubicBezTo>
                  <a:pt x="12690" y="815"/>
                  <a:pt x="12690" y="815"/>
                  <a:pt x="12690" y="815"/>
                </a:cubicBezTo>
                <a:lnTo>
                  <a:pt x="12690" y="20649"/>
                </a:lnTo>
                <a:close/>
                <a:moveTo>
                  <a:pt x="21195" y="21600"/>
                </a:moveTo>
                <a:cubicBezTo>
                  <a:pt x="21465" y="21600"/>
                  <a:pt x="21600" y="21328"/>
                  <a:pt x="21600" y="21057"/>
                </a:cubicBezTo>
                <a:cubicBezTo>
                  <a:pt x="21600" y="7064"/>
                  <a:pt x="21600" y="7064"/>
                  <a:pt x="21600" y="7064"/>
                </a:cubicBezTo>
                <a:cubicBezTo>
                  <a:pt x="21600" y="6928"/>
                  <a:pt x="21465" y="6657"/>
                  <a:pt x="21195" y="6657"/>
                </a:cubicBezTo>
                <a:cubicBezTo>
                  <a:pt x="16470" y="6657"/>
                  <a:pt x="16470" y="6657"/>
                  <a:pt x="16470" y="6657"/>
                </a:cubicBezTo>
                <a:cubicBezTo>
                  <a:pt x="16200" y="6657"/>
                  <a:pt x="16065" y="6928"/>
                  <a:pt x="16065" y="7064"/>
                </a:cubicBezTo>
                <a:cubicBezTo>
                  <a:pt x="16065" y="21057"/>
                  <a:pt x="16065" y="21057"/>
                  <a:pt x="16065" y="21057"/>
                </a:cubicBezTo>
                <a:cubicBezTo>
                  <a:pt x="16065" y="21328"/>
                  <a:pt x="16200" y="21600"/>
                  <a:pt x="16470" y="21600"/>
                </a:cubicBezTo>
                <a:cubicBezTo>
                  <a:pt x="21195" y="21600"/>
                  <a:pt x="21195" y="21600"/>
                  <a:pt x="21195" y="21600"/>
                </a:cubicBezTo>
                <a:close/>
                <a:moveTo>
                  <a:pt x="16875" y="7608"/>
                </a:moveTo>
                <a:cubicBezTo>
                  <a:pt x="20790" y="7608"/>
                  <a:pt x="20790" y="7608"/>
                  <a:pt x="20790" y="7608"/>
                </a:cubicBezTo>
                <a:cubicBezTo>
                  <a:pt x="20790" y="20649"/>
                  <a:pt x="20790" y="20649"/>
                  <a:pt x="20790" y="20649"/>
                </a:cubicBezTo>
                <a:cubicBezTo>
                  <a:pt x="16875" y="20649"/>
                  <a:pt x="16875" y="20649"/>
                  <a:pt x="16875" y="20649"/>
                </a:cubicBezTo>
                <a:lnTo>
                  <a:pt x="16875" y="760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19" name="Freeform 7"/>
          <p:cNvSpPr/>
          <p:nvPr/>
        </p:nvSpPr>
        <p:spPr>
          <a:xfrm>
            <a:off x="3959219" y="3814764"/>
            <a:ext cx="1098551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5" y="415"/>
                </a:moveTo>
                <a:cubicBezTo>
                  <a:pt x="4455" y="692"/>
                  <a:pt x="4590" y="831"/>
                  <a:pt x="4860" y="831"/>
                </a:cubicBezTo>
                <a:cubicBezTo>
                  <a:pt x="9450" y="831"/>
                  <a:pt x="9450" y="831"/>
                  <a:pt x="9450" y="831"/>
                </a:cubicBezTo>
                <a:cubicBezTo>
                  <a:pt x="9720" y="831"/>
                  <a:pt x="9990" y="692"/>
                  <a:pt x="9990" y="415"/>
                </a:cubicBezTo>
                <a:cubicBezTo>
                  <a:pt x="9990" y="138"/>
                  <a:pt x="9720" y="0"/>
                  <a:pt x="9450" y="0"/>
                </a:cubicBezTo>
                <a:cubicBezTo>
                  <a:pt x="4860" y="0"/>
                  <a:pt x="4860" y="0"/>
                  <a:pt x="4860" y="0"/>
                </a:cubicBezTo>
                <a:cubicBezTo>
                  <a:pt x="4590" y="0"/>
                  <a:pt x="4455" y="138"/>
                  <a:pt x="4455" y="415"/>
                </a:cubicBezTo>
                <a:close/>
                <a:moveTo>
                  <a:pt x="11880" y="831"/>
                </a:moveTo>
                <a:cubicBezTo>
                  <a:pt x="16605" y="831"/>
                  <a:pt x="16605" y="831"/>
                  <a:pt x="16605" y="831"/>
                </a:cubicBezTo>
                <a:cubicBezTo>
                  <a:pt x="16875" y="831"/>
                  <a:pt x="17010" y="692"/>
                  <a:pt x="17010" y="415"/>
                </a:cubicBezTo>
                <a:cubicBezTo>
                  <a:pt x="17010" y="138"/>
                  <a:pt x="16875" y="0"/>
                  <a:pt x="16605" y="0"/>
                </a:cubicBezTo>
                <a:cubicBezTo>
                  <a:pt x="11880" y="0"/>
                  <a:pt x="11880" y="0"/>
                  <a:pt x="11880" y="0"/>
                </a:cubicBezTo>
                <a:cubicBezTo>
                  <a:pt x="11610" y="0"/>
                  <a:pt x="11475" y="138"/>
                  <a:pt x="11475" y="415"/>
                </a:cubicBezTo>
                <a:cubicBezTo>
                  <a:pt x="11475" y="692"/>
                  <a:pt x="11610" y="831"/>
                  <a:pt x="11880" y="831"/>
                </a:cubicBezTo>
                <a:close/>
                <a:moveTo>
                  <a:pt x="21195" y="18277"/>
                </a:moveTo>
                <a:cubicBezTo>
                  <a:pt x="20520" y="18277"/>
                  <a:pt x="20520" y="18277"/>
                  <a:pt x="20520" y="18277"/>
                </a:cubicBezTo>
                <a:cubicBezTo>
                  <a:pt x="19980" y="11077"/>
                  <a:pt x="19980" y="11077"/>
                  <a:pt x="19980" y="11077"/>
                </a:cubicBezTo>
                <a:cubicBezTo>
                  <a:pt x="19845" y="10246"/>
                  <a:pt x="19305" y="9554"/>
                  <a:pt x="18495" y="9415"/>
                </a:cubicBezTo>
                <a:cubicBezTo>
                  <a:pt x="18225" y="4015"/>
                  <a:pt x="18225" y="4015"/>
                  <a:pt x="18225" y="4015"/>
                </a:cubicBezTo>
                <a:cubicBezTo>
                  <a:pt x="18225" y="3738"/>
                  <a:pt x="17955" y="3600"/>
                  <a:pt x="17820" y="3600"/>
                </a:cubicBezTo>
                <a:cubicBezTo>
                  <a:pt x="17145" y="3600"/>
                  <a:pt x="17145" y="3600"/>
                  <a:pt x="17145" y="3600"/>
                </a:cubicBezTo>
                <a:cubicBezTo>
                  <a:pt x="17145" y="2769"/>
                  <a:pt x="17145" y="2769"/>
                  <a:pt x="17145" y="2769"/>
                </a:cubicBezTo>
                <a:cubicBezTo>
                  <a:pt x="17145" y="2215"/>
                  <a:pt x="16605" y="1662"/>
                  <a:pt x="15930" y="1662"/>
                </a:cubicBezTo>
                <a:cubicBezTo>
                  <a:pt x="12690" y="1662"/>
                  <a:pt x="12690" y="1662"/>
                  <a:pt x="12690" y="1662"/>
                </a:cubicBezTo>
                <a:cubicBezTo>
                  <a:pt x="12015" y="1662"/>
                  <a:pt x="11475" y="2215"/>
                  <a:pt x="11475" y="2769"/>
                </a:cubicBezTo>
                <a:cubicBezTo>
                  <a:pt x="11475" y="3600"/>
                  <a:pt x="11475" y="3600"/>
                  <a:pt x="11475" y="3600"/>
                </a:cubicBezTo>
                <a:cubicBezTo>
                  <a:pt x="10125" y="3600"/>
                  <a:pt x="10125" y="3600"/>
                  <a:pt x="10125" y="3600"/>
                </a:cubicBezTo>
                <a:cubicBezTo>
                  <a:pt x="10125" y="2769"/>
                  <a:pt x="10125" y="2769"/>
                  <a:pt x="10125" y="2769"/>
                </a:cubicBezTo>
                <a:cubicBezTo>
                  <a:pt x="10125" y="2215"/>
                  <a:pt x="9585" y="1662"/>
                  <a:pt x="8910" y="1662"/>
                </a:cubicBezTo>
                <a:cubicBezTo>
                  <a:pt x="5670" y="1662"/>
                  <a:pt x="5670" y="1662"/>
                  <a:pt x="5670" y="1662"/>
                </a:cubicBezTo>
                <a:cubicBezTo>
                  <a:pt x="4995" y="1662"/>
                  <a:pt x="4455" y="2215"/>
                  <a:pt x="4455" y="2769"/>
                </a:cubicBezTo>
                <a:cubicBezTo>
                  <a:pt x="4455" y="3600"/>
                  <a:pt x="4455" y="3600"/>
                  <a:pt x="4455" y="3600"/>
                </a:cubicBezTo>
                <a:cubicBezTo>
                  <a:pt x="3780" y="3600"/>
                  <a:pt x="3780" y="3600"/>
                  <a:pt x="3780" y="3600"/>
                </a:cubicBezTo>
                <a:cubicBezTo>
                  <a:pt x="3645" y="3600"/>
                  <a:pt x="3375" y="3877"/>
                  <a:pt x="3375" y="4015"/>
                </a:cubicBezTo>
                <a:cubicBezTo>
                  <a:pt x="3105" y="9415"/>
                  <a:pt x="3105" y="9415"/>
                  <a:pt x="3105" y="9415"/>
                </a:cubicBezTo>
                <a:cubicBezTo>
                  <a:pt x="2295" y="9554"/>
                  <a:pt x="1755" y="10246"/>
                  <a:pt x="1620" y="11077"/>
                </a:cubicBezTo>
                <a:cubicBezTo>
                  <a:pt x="1080" y="18277"/>
                  <a:pt x="1080" y="18277"/>
                  <a:pt x="1080" y="18277"/>
                </a:cubicBezTo>
                <a:cubicBezTo>
                  <a:pt x="405" y="18277"/>
                  <a:pt x="405" y="18277"/>
                  <a:pt x="405" y="18277"/>
                </a:cubicBezTo>
                <a:cubicBezTo>
                  <a:pt x="135" y="18277"/>
                  <a:pt x="0" y="18415"/>
                  <a:pt x="0" y="18692"/>
                </a:cubicBezTo>
                <a:cubicBezTo>
                  <a:pt x="0" y="20077"/>
                  <a:pt x="0" y="20077"/>
                  <a:pt x="0" y="20077"/>
                </a:cubicBezTo>
                <a:cubicBezTo>
                  <a:pt x="0" y="20908"/>
                  <a:pt x="675" y="21600"/>
                  <a:pt x="1485" y="21600"/>
                </a:cubicBezTo>
                <a:cubicBezTo>
                  <a:pt x="8370" y="21600"/>
                  <a:pt x="8370" y="21600"/>
                  <a:pt x="8370" y="21600"/>
                </a:cubicBezTo>
                <a:cubicBezTo>
                  <a:pt x="9180" y="21600"/>
                  <a:pt x="9855" y="20908"/>
                  <a:pt x="9855" y="20077"/>
                </a:cubicBezTo>
                <a:cubicBezTo>
                  <a:pt x="9855" y="18692"/>
                  <a:pt x="9855" y="18692"/>
                  <a:pt x="9855" y="18692"/>
                </a:cubicBezTo>
                <a:cubicBezTo>
                  <a:pt x="9855" y="18415"/>
                  <a:pt x="9585" y="18277"/>
                  <a:pt x="9450" y="18277"/>
                </a:cubicBezTo>
                <a:cubicBezTo>
                  <a:pt x="2025" y="18277"/>
                  <a:pt x="2025" y="18277"/>
                  <a:pt x="2025" y="18277"/>
                </a:cubicBezTo>
                <a:cubicBezTo>
                  <a:pt x="2565" y="11077"/>
                  <a:pt x="2565" y="11077"/>
                  <a:pt x="2565" y="11077"/>
                </a:cubicBezTo>
                <a:cubicBezTo>
                  <a:pt x="2565" y="10662"/>
                  <a:pt x="2970" y="10246"/>
                  <a:pt x="3510" y="10246"/>
                </a:cubicBezTo>
                <a:cubicBezTo>
                  <a:pt x="3645" y="10246"/>
                  <a:pt x="3915" y="9969"/>
                  <a:pt x="3915" y="9831"/>
                </a:cubicBezTo>
                <a:cubicBezTo>
                  <a:pt x="4185" y="4569"/>
                  <a:pt x="4185" y="4569"/>
                  <a:pt x="4185" y="4569"/>
                </a:cubicBezTo>
                <a:cubicBezTo>
                  <a:pt x="4860" y="4569"/>
                  <a:pt x="4860" y="4569"/>
                  <a:pt x="4860" y="4569"/>
                </a:cubicBezTo>
                <a:cubicBezTo>
                  <a:pt x="9585" y="4569"/>
                  <a:pt x="9585" y="4569"/>
                  <a:pt x="9585" y="4569"/>
                </a:cubicBezTo>
                <a:cubicBezTo>
                  <a:pt x="12015" y="4569"/>
                  <a:pt x="12015" y="4569"/>
                  <a:pt x="12015" y="4569"/>
                </a:cubicBezTo>
                <a:cubicBezTo>
                  <a:pt x="16740" y="4569"/>
                  <a:pt x="16740" y="4569"/>
                  <a:pt x="16740" y="4569"/>
                </a:cubicBezTo>
                <a:cubicBezTo>
                  <a:pt x="17415" y="4569"/>
                  <a:pt x="17415" y="4569"/>
                  <a:pt x="17415" y="4569"/>
                </a:cubicBezTo>
                <a:cubicBezTo>
                  <a:pt x="17685" y="9831"/>
                  <a:pt x="17685" y="9831"/>
                  <a:pt x="17685" y="9831"/>
                </a:cubicBezTo>
                <a:cubicBezTo>
                  <a:pt x="17685" y="9969"/>
                  <a:pt x="17955" y="10246"/>
                  <a:pt x="18090" y="10246"/>
                </a:cubicBezTo>
                <a:cubicBezTo>
                  <a:pt x="18630" y="10246"/>
                  <a:pt x="19035" y="10662"/>
                  <a:pt x="19035" y="11077"/>
                </a:cubicBezTo>
                <a:cubicBezTo>
                  <a:pt x="19710" y="18277"/>
                  <a:pt x="19710" y="18277"/>
                  <a:pt x="19710" y="18277"/>
                </a:cubicBezTo>
                <a:cubicBezTo>
                  <a:pt x="12150" y="18277"/>
                  <a:pt x="12150" y="18277"/>
                  <a:pt x="12150" y="18277"/>
                </a:cubicBezTo>
                <a:cubicBezTo>
                  <a:pt x="12015" y="18277"/>
                  <a:pt x="11745" y="18415"/>
                  <a:pt x="11745" y="18692"/>
                </a:cubicBezTo>
                <a:cubicBezTo>
                  <a:pt x="11745" y="20077"/>
                  <a:pt x="11745" y="20077"/>
                  <a:pt x="11745" y="20077"/>
                </a:cubicBezTo>
                <a:cubicBezTo>
                  <a:pt x="11745" y="20908"/>
                  <a:pt x="12420" y="21600"/>
                  <a:pt x="13230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908"/>
                  <a:pt x="21600" y="20077"/>
                </a:cubicBezTo>
                <a:cubicBezTo>
                  <a:pt x="21600" y="18692"/>
                  <a:pt x="21600" y="18692"/>
                  <a:pt x="21600" y="18692"/>
                </a:cubicBezTo>
                <a:cubicBezTo>
                  <a:pt x="21600" y="18415"/>
                  <a:pt x="21465" y="18277"/>
                  <a:pt x="21195" y="18277"/>
                </a:cubicBezTo>
                <a:close/>
                <a:moveTo>
                  <a:pt x="8910" y="19108"/>
                </a:moveTo>
                <a:cubicBezTo>
                  <a:pt x="8910" y="20077"/>
                  <a:pt x="8910" y="20077"/>
                  <a:pt x="8910" y="20077"/>
                </a:cubicBezTo>
                <a:cubicBezTo>
                  <a:pt x="8910" y="20492"/>
                  <a:pt x="8640" y="20769"/>
                  <a:pt x="8370" y="20769"/>
                </a:cubicBezTo>
                <a:cubicBezTo>
                  <a:pt x="1485" y="20769"/>
                  <a:pt x="1485" y="20769"/>
                  <a:pt x="1485" y="20769"/>
                </a:cubicBezTo>
                <a:cubicBezTo>
                  <a:pt x="1080" y="20769"/>
                  <a:pt x="810" y="20492"/>
                  <a:pt x="810" y="20077"/>
                </a:cubicBezTo>
                <a:cubicBezTo>
                  <a:pt x="810" y="19108"/>
                  <a:pt x="810" y="19108"/>
                  <a:pt x="810" y="19108"/>
                </a:cubicBezTo>
                <a:lnTo>
                  <a:pt x="8910" y="19108"/>
                </a:lnTo>
                <a:close/>
                <a:moveTo>
                  <a:pt x="9180" y="3600"/>
                </a:moveTo>
                <a:cubicBezTo>
                  <a:pt x="5400" y="3600"/>
                  <a:pt x="5400" y="3600"/>
                  <a:pt x="5400" y="3600"/>
                </a:cubicBezTo>
                <a:cubicBezTo>
                  <a:pt x="5400" y="2769"/>
                  <a:pt x="5400" y="2769"/>
                  <a:pt x="5400" y="2769"/>
                </a:cubicBezTo>
                <a:cubicBezTo>
                  <a:pt x="5400" y="2631"/>
                  <a:pt x="5535" y="2492"/>
                  <a:pt x="5670" y="2492"/>
                </a:cubicBezTo>
                <a:cubicBezTo>
                  <a:pt x="8910" y="2492"/>
                  <a:pt x="8910" y="2492"/>
                  <a:pt x="8910" y="2492"/>
                </a:cubicBezTo>
                <a:cubicBezTo>
                  <a:pt x="9045" y="2492"/>
                  <a:pt x="9180" y="2631"/>
                  <a:pt x="9180" y="2769"/>
                </a:cubicBezTo>
                <a:cubicBezTo>
                  <a:pt x="9180" y="3600"/>
                  <a:pt x="9180" y="3600"/>
                  <a:pt x="9180" y="3600"/>
                </a:cubicBezTo>
                <a:close/>
                <a:moveTo>
                  <a:pt x="16200" y="3600"/>
                </a:moveTo>
                <a:cubicBezTo>
                  <a:pt x="12420" y="3600"/>
                  <a:pt x="12420" y="3600"/>
                  <a:pt x="12420" y="3600"/>
                </a:cubicBezTo>
                <a:cubicBezTo>
                  <a:pt x="12420" y="2769"/>
                  <a:pt x="12420" y="2769"/>
                  <a:pt x="12420" y="2769"/>
                </a:cubicBezTo>
                <a:cubicBezTo>
                  <a:pt x="12420" y="2631"/>
                  <a:pt x="12555" y="2492"/>
                  <a:pt x="12690" y="2492"/>
                </a:cubicBezTo>
                <a:cubicBezTo>
                  <a:pt x="15930" y="2492"/>
                  <a:pt x="15930" y="2492"/>
                  <a:pt x="15930" y="2492"/>
                </a:cubicBezTo>
                <a:cubicBezTo>
                  <a:pt x="16065" y="2492"/>
                  <a:pt x="16200" y="2631"/>
                  <a:pt x="16200" y="2769"/>
                </a:cubicBezTo>
                <a:cubicBezTo>
                  <a:pt x="16200" y="3600"/>
                  <a:pt x="16200" y="3600"/>
                  <a:pt x="16200" y="3600"/>
                </a:cubicBezTo>
                <a:close/>
                <a:moveTo>
                  <a:pt x="20790" y="20077"/>
                </a:moveTo>
                <a:cubicBezTo>
                  <a:pt x="20790" y="20492"/>
                  <a:pt x="20520" y="20769"/>
                  <a:pt x="20115" y="20769"/>
                </a:cubicBezTo>
                <a:cubicBezTo>
                  <a:pt x="13230" y="20769"/>
                  <a:pt x="13230" y="20769"/>
                  <a:pt x="13230" y="20769"/>
                </a:cubicBezTo>
                <a:cubicBezTo>
                  <a:pt x="12960" y="20769"/>
                  <a:pt x="12690" y="20492"/>
                  <a:pt x="12690" y="20077"/>
                </a:cubicBezTo>
                <a:cubicBezTo>
                  <a:pt x="12690" y="19108"/>
                  <a:pt x="12690" y="19108"/>
                  <a:pt x="12690" y="19108"/>
                </a:cubicBezTo>
                <a:cubicBezTo>
                  <a:pt x="20790" y="19108"/>
                  <a:pt x="20790" y="19108"/>
                  <a:pt x="20790" y="19108"/>
                </a:cubicBezTo>
                <a:lnTo>
                  <a:pt x="20790" y="20077"/>
                </a:lnTo>
                <a:close/>
                <a:moveTo>
                  <a:pt x="8370" y="17308"/>
                </a:moveTo>
                <a:cubicBezTo>
                  <a:pt x="8640" y="17308"/>
                  <a:pt x="8910" y="17031"/>
                  <a:pt x="8910" y="16892"/>
                </a:cubicBezTo>
                <a:cubicBezTo>
                  <a:pt x="8910" y="11631"/>
                  <a:pt x="8910" y="11631"/>
                  <a:pt x="8910" y="11631"/>
                </a:cubicBezTo>
                <a:cubicBezTo>
                  <a:pt x="12285" y="11631"/>
                  <a:pt x="12285" y="11631"/>
                  <a:pt x="12285" y="11631"/>
                </a:cubicBezTo>
                <a:cubicBezTo>
                  <a:pt x="12285" y="16892"/>
                  <a:pt x="12285" y="16892"/>
                  <a:pt x="12285" y="16892"/>
                </a:cubicBezTo>
                <a:cubicBezTo>
                  <a:pt x="12285" y="17031"/>
                  <a:pt x="12420" y="17308"/>
                  <a:pt x="12690" y="17308"/>
                </a:cubicBezTo>
                <a:cubicBezTo>
                  <a:pt x="12960" y="17308"/>
                  <a:pt x="13095" y="17031"/>
                  <a:pt x="13095" y="16892"/>
                </a:cubicBezTo>
                <a:cubicBezTo>
                  <a:pt x="13095" y="11631"/>
                  <a:pt x="13095" y="11631"/>
                  <a:pt x="13095" y="11631"/>
                </a:cubicBezTo>
                <a:cubicBezTo>
                  <a:pt x="14850" y="11631"/>
                  <a:pt x="14850" y="11631"/>
                  <a:pt x="14850" y="11631"/>
                </a:cubicBezTo>
                <a:cubicBezTo>
                  <a:pt x="15660" y="11631"/>
                  <a:pt x="16470" y="10800"/>
                  <a:pt x="16470" y="9831"/>
                </a:cubicBezTo>
                <a:cubicBezTo>
                  <a:pt x="16470" y="9138"/>
                  <a:pt x="16470" y="9138"/>
                  <a:pt x="16470" y="9138"/>
                </a:cubicBezTo>
                <a:cubicBezTo>
                  <a:pt x="16470" y="8169"/>
                  <a:pt x="15660" y="7338"/>
                  <a:pt x="14850" y="7338"/>
                </a:cubicBezTo>
                <a:cubicBezTo>
                  <a:pt x="6885" y="7338"/>
                  <a:pt x="6885" y="7338"/>
                  <a:pt x="6885" y="7338"/>
                </a:cubicBezTo>
                <a:cubicBezTo>
                  <a:pt x="5940" y="7338"/>
                  <a:pt x="5265" y="8169"/>
                  <a:pt x="5265" y="9138"/>
                </a:cubicBezTo>
                <a:cubicBezTo>
                  <a:pt x="5265" y="9831"/>
                  <a:pt x="5265" y="9831"/>
                  <a:pt x="5265" y="9831"/>
                </a:cubicBezTo>
                <a:cubicBezTo>
                  <a:pt x="5265" y="10800"/>
                  <a:pt x="5940" y="11631"/>
                  <a:pt x="6885" y="11631"/>
                </a:cubicBezTo>
                <a:cubicBezTo>
                  <a:pt x="7965" y="11631"/>
                  <a:pt x="7965" y="11631"/>
                  <a:pt x="7965" y="11631"/>
                </a:cubicBezTo>
                <a:cubicBezTo>
                  <a:pt x="7965" y="16892"/>
                  <a:pt x="7965" y="16892"/>
                  <a:pt x="7965" y="16892"/>
                </a:cubicBezTo>
                <a:cubicBezTo>
                  <a:pt x="7965" y="17031"/>
                  <a:pt x="8235" y="17308"/>
                  <a:pt x="8370" y="17308"/>
                </a:cubicBezTo>
                <a:close/>
                <a:moveTo>
                  <a:pt x="6885" y="10662"/>
                </a:moveTo>
                <a:cubicBezTo>
                  <a:pt x="6480" y="10662"/>
                  <a:pt x="6075" y="10385"/>
                  <a:pt x="6075" y="9831"/>
                </a:cubicBezTo>
                <a:cubicBezTo>
                  <a:pt x="6075" y="9138"/>
                  <a:pt x="6075" y="9138"/>
                  <a:pt x="6075" y="9138"/>
                </a:cubicBezTo>
                <a:cubicBezTo>
                  <a:pt x="6075" y="8585"/>
                  <a:pt x="6480" y="8169"/>
                  <a:pt x="6885" y="8169"/>
                </a:cubicBezTo>
                <a:cubicBezTo>
                  <a:pt x="14850" y="8169"/>
                  <a:pt x="14850" y="8169"/>
                  <a:pt x="14850" y="8169"/>
                </a:cubicBezTo>
                <a:cubicBezTo>
                  <a:pt x="15255" y="8169"/>
                  <a:pt x="15660" y="8585"/>
                  <a:pt x="15660" y="9138"/>
                </a:cubicBezTo>
                <a:cubicBezTo>
                  <a:pt x="15660" y="9831"/>
                  <a:pt x="15660" y="9831"/>
                  <a:pt x="15660" y="9831"/>
                </a:cubicBezTo>
                <a:cubicBezTo>
                  <a:pt x="15660" y="10385"/>
                  <a:pt x="15255" y="10662"/>
                  <a:pt x="14850" y="10662"/>
                </a:cubicBezTo>
                <a:lnTo>
                  <a:pt x="6885" y="1066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20" name="Freeform 8"/>
          <p:cNvSpPr/>
          <p:nvPr/>
        </p:nvSpPr>
        <p:spPr>
          <a:xfrm>
            <a:off x="3959219" y="5061232"/>
            <a:ext cx="1098551" cy="10776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2" extrusionOk="0">
                <a:moveTo>
                  <a:pt x="2835" y="16937"/>
                </a:moveTo>
                <a:cubicBezTo>
                  <a:pt x="4320" y="16937"/>
                  <a:pt x="4320" y="16937"/>
                  <a:pt x="4320" y="16937"/>
                </a:cubicBezTo>
                <a:cubicBezTo>
                  <a:pt x="4320" y="20902"/>
                  <a:pt x="4320" y="20902"/>
                  <a:pt x="4320" y="20902"/>
                </a:cubicBezTo>
                <a:cubicBezTo>
                  <a:pt x="4320" y="21039"/>
                  <a:pt x="4455" y="21175"/>
                  <a:pt x="4590" y="21312"/>
                </a:cubicBezTo>
                <a:cubicBezTo>
                  <a:pt x="4590" y="21312"/>
                  <a:pt x="4725" y="21312"/>
                  <a:pt x="4725" y="21312"/>
                </a:cubicBezTo>
                <a:cubicBezTo>
                  <a:pt x="4860" y="21312"/>
                  <a:pt x="4995" y="21312"/>
                  <a:pt x="4995" y="21175"/>
                </a:cubicBezTo>
                <a:cubicBezTo>
                  <a:pt x="9450" y="16937"/>
                  <a:pt x="9450" y="16937"/>
                  <a:pt x="9450" y="16937"/>
                </a:cubicBezTo>
                <a:cubicBezTo>
                  <a:pt x="17550" y="16937"/>
                  <a:pt x="17550" y="16937"/>
                  <a:pt x="17550" y="16937"/>
                </a:cubicBezTo>
                <a:cubicBezTo>
                  <a:pt x="18765" y="16937"/>
                  <a:pt x="19845" y="16254"/>
                  <a:pt x="20250" y="15160"/>
                </a:cubicBezTo>
                <a:cubicBezTo>
                  <a:pt x="20385" y="14887"/>
                  <a:pt x="20250" y="14613"/>
                  <a:pt x="19980" y="14613"/>
                </a:cubicBezTo>
                <a:cubicBezTo>
                  <a:pt x="19710" y="14477"/>
                  <a:pt x="19575" y="14613"/>
                  <a:pt x="19440" y="14887"/>
                </a:cubicBezTo>
                <a:cubicBezTo>
                  <a:pt x="19170" y="15570"/>
                  <a:pt x="18360" y="16117"/>
                  <a:pt x="17550" y="16117"/>
                </a:cubicBezTo>
                <a:cubicBezTo>
                  <a:pt x="9180" y="16117"/>
                  <a:pt x="9180" y="16117"/>
                  <a:pt x="9180" y="16117"/>
                </a:cubicBezTo>
                <a:cubicBezTo>
                  <a:pt x="9180" y="16117"/>
                  <a:pt x="9045" y="16117"/>
                  <a:pt x="8910" y="16254"/>
                </a:cubicBezTo>
                <a:cubicBezTo>
                  <a:pt x="5130" y="19808"/>
                  <a:pt x="5130" y="19808"/>
                  <a:pt x="5130" y="19808"/>
                </a:cubicBezTo>
                <a:cubicBezTo>
                  <a:pt x="5130" y="16527"/>
                  <a:pt x="5130" y="16527"/>
                  <a:pt x="5130" y="16527"/>
                </a:cubicBezTo>
                <a:cubicBezTo>
                  <a:pt x="5130" y="16254"/>
                  <a:pt x="4995" y="16117"/>
                  <a:pt x="4725" y="16117"/>
                </a:cubicBezTo>
                <a:cubicBezTo>
                  <a:pt x="2835" y="16117"/>
                  <a:pt x="2835" y="16117"/>
                  <a:pt x="2835" y="16117"/>
                </a:cubicBezTo>
                <a:cubicBezTo>
                  <a:pt x="1755" y="16117"/>
                  <a:pt x="810" y="15160"/>
                  <a:pt x="810" y="14066"/>
                </a:cubicBezTo>
                <a:cubicBezTo>
                  <a:pt x="810" y="5044"/>
                  <a:pt x="810" y="5044"/>
                  <a:pt x="810" y="5044"/>
                </a:cubicBezTo>
                <a:cubicBezTo>
                  <a:pt x="810" y="3950"/>
                  <a:pt x="1755" y="2993"/>
                  <a:pt x="2835" y="2993"/>
                </a:cubicBezTo>
                <a:cubicBezTo>
                  <a:pt x="11880" y="2993"/>
                  <a:pt x="11880" y="2993"/>
                  <a:pt x="11880" y="2993"/>
                </a:cubicBezTo>
                <a:cubicBezTo>
                  <a:pt x="12150" y="2993"/>
                  <a:pt x="12285" y="2856"/>
                  <a:pt x="12285" y="2583"/>
                </a:cubicBezTo>
                <a:cubicBezTo>
                  <a:pt x="12285" y="2309"/>
                  <a:pt x="12150" y="2036"/>
                  <a:pt x="11880" y="2036"/>
                </a:cubicBezTo>
                <a:cubicBezTo>
                  <a:pt x="2835" y="2036"/>
                  <a:pt x="2835" y="2036"/>
                  <a:pt x="2835" y="2036"/>
                </a:cubicBezTo>
                <a:cubicBezTo>
                  <a:pt x="1215" y="2036"/>
                  <a:pt x="0" y="3403"/>
                  <a:pt x="0" y="5044"/>
                </a:cubicBezTo>
                <a:cubicBezTo>
                  <a:pt x="0" y="14066"/>
                  <a:pt x="0" y="14066"/>
                  <a:pt x="0" y="14066"/>
                </a:cubicBezTo>
                <a:cubicBezTo>
                  <a:pt x="0" y="15707"/>
                  <a:pt x="1215" y="16937"/>
                  <a:pt x="2835" y="16937"/>
                </a:cubicBezTo>
                <a:close/>
                <a:moveTo>
                  <a:pt x="11205" y="5454"/>
                </a:moveTo>
                <a:cubicBezTo>
                  <a:pt x="11070" y="5317"/>
                  <a:pt x="10800" y="5180"/>
                  <a:pt x="10530" y="5180"/>
                </a:cubicBezTo>
                <a:cubicBezTo>
                  <a:pt x="8505" y="5180"/>
                  <a:pt x="8505" y="5180"/>
                  <a:pt x="8505" y="5180"/>
                </a:cubicBezTo>
                <a:cubicBezTo>
                  <a:pt x="7965" y="5180"/>
                  <a:pt x="7560" y="5454"/>
                  <a:pt x="7560" y="6001"/>
                </a:cubicBezTo>
                <a:cubicBezTo>
                  <a:pt x="7560" y="12426"/>
                  <a:pt x="7560" y="12426"/>
                  <a:pt x="7560" y="12426"/>
                </a:cubicBezTo>
                <a:cubicBezTo>
                  <a:pt x="7560" y="12836"/>
                  <a:pt x="7965" y="13246"/>
                  <a:pt x="8505" y="13246"/>
                </a:cubicBezTo>
                <a:cubicBezTo>
                  <a:pt x="10530" y="13246"/>
                  <a:pt x="10530" y="13246"/>
                  <a:pt x="10530" y="13246"/>
                </a:cubicBezTo>
                <a:cubicBezTo>
                  <a:pt x="10800" y="13246"/>
                  <a:pt x="10935" y="13246"/>
                  <a:pt x="11070" y="13109"/>
                </a:cubicBezTo>
                <a:cubicBezTo>
                  <a:pt x="11475" y="13383"/>
                  <a:pt x="12015" y="13656"/>
                  <a:pt x="12555" y="13656"/>
                </a:cubicBezTo>
                <a:cubicBezTo>
                  <a:pt x="18495" y="13656"/>
                  <a:pt x="18495" y="13656"/>
                  <a:pt x="18495" y="13656"/>
                </a:cubicBezTo>
                <a:cubicBezTo>
                  <a:pt x="19845" y="13656"/>
                  <a:pt x="20655" y="12973"/>
                  <a:pt x="20790" y="11606"/>
                </a:cubicBezTo>
                <a:cubicBezTo>
                  <a:pt x="21600" y="6547"/>
                  <a:pt x="21600" y="6547"/>
                  <a:pt x="21600" y="6547"/>
                </a:cubicBezTo>
                <a:cubicBezTo>
                  <a:pt x="21600" y="6547"/>
                  <a:pt x="21600" y="6547"/>
                  <a:pt x="21600" y="6547"/>
                </a:cubicBezTo>
                <a:cubicBezTo>
                  <a:pt x="21600" y="5454"/>
                  <a:pt x="20655" y="4497"/>
                  <a:pt x="19575" y="4497"/>
                </a:cubicBezTo>
                <a:cubicBezTo>
                  <a:pt x="16740" y="4497"/>
                  <a:pt x="16740" y="4497"/>
                  <a:pt x="16740" y="4497"/>
                </a:cubicBezTo>
                <a:cubicBezTo>
                  <a:pt x="16740" y="2446"/>
                  <a:pt x="16740" y="2446"/>
                  <a:pt x="16740" y="2446"/>
                </a:cubicBezTo>
                <a:cubicBezTo>
                  <a:pt x="16740" y="1489"/>
                  <a:pt x="16470" y="806"/>
                  <a:pt x="15930" y="396"/>
                </a:cubicBezTo>
                <a:cubicBezTo>
                  <a:pt x="14985" y="-288"/>
                  <a:pt x="13905" y="122"/>
                  <a:pt x="13770" y="122"/>
                </a:cubicBezTo>
                <a:cubicBezTo>
                  <a:pt x="13635" y="122"/>
                  <a:pt x="13500" y="396"/>
                  <a:pt x="13500" y="532"/>
                </a:cubicBezTo>
                <a:cubicBezTo>
                  <a:pt x="13500" y="2993"/>
                  <a:pt x="13500" y="2993"/>
                  <a:pt x="13500" y="2993"/>
                </a:cubicBezTo>
                <a:cubicBezTo>
                  <a:pt x="13500" y="4770"/>
                  <a:pt x="11340" y="5454"/>
                  <a:pt x="11340" y="5454"/>
                </a:cubicBezTo>
                <a:cubicBezTo>
                  <a:pt x="11205" y="5454"/>
                  <a:pt x="11205" y="5454"/>
                  <a:pt x="11205" y="5454"/>
                </a:cubicBezTo>
                <a:close/>
                <a:moveTo>
                  <a:pt x="10530" y="12426"/>
                </a:moveTo>
                <a:cubicBezTo>
                  <a:pt x="8505" y="12426"/>
                  <a:pt x="8505" y="12426"/>
                  <a:pt x="8505" y="12426"/>
                </a:cubicBezTo>
                <a:cubicBezTo>
                  <a:pt x="8505" y="6001"/>
                  <a:pt x="8505" y="6001"/>
                  <a:pt x="8505" y="6001"/>
                </a:cubicBezTo>
                <a:cubicBezTo>
                  <a:pt x="10530" y="6001"/>
                  <a:pt x="10530" y="6001"/>
                  <a:pt x="10530" y="6001"/>
                </a:cubicBezTo>
                <a:lnTo>
                  <a:pt x="10530" y="12426"/>
                </a:lnTo>
                <a:close/>
                <a:moveTo>
                  <a:pt x="11475" y="6274"/>
                </a:moveTo>
                <a:cubicBezTo>
                  <a:pt x="11475" y="6274"/>
                  <a:pt x="11475" y="6274"/>
                  <a:pt x="11475" y="6274"/>
                </a:cubicBezTo>
                <a:cubicBezTo>
                  <a:pt x="11610" y="6274"/>
                  <a:pt x="14310" y="5454"/>
                  <a:pt x="14310" y="2993"/>
                </a:cubicBezTo>
                <a:cubicBezTo>
                  <a:pt x="14310" y="942"/>
                  <a:pt x="14310" y="942"/>
                  <a:pt x="14310" y="942"/>
                </a:cubicBezTo>
                <a:cubicBezTo>
                  <a:pt x="14580" y="806"/>
                  <a:pt x="15120" y="806"/>
                  <a:pt x="15390" y="1079"/>
                </a:cubicBezTo>
                <a:cubicBezTo>
                  <a:pt x="15660" y="1353"/>
                  <a:pt x="15795" y="1763"/>
                  <a:pt x="15795" y="2446"/>
                </a:cubicBezTo>
                <a:cubicBezTo>
                  <a:pt x="15795" y="4907"/>
                  <a:pt x="15795" y="4907"/>
                  <a:pt x="15795" y="4907"/>
                </a:cubicBezTo>
                <a:cubicBezTo>
                  <a:pt x="15795" y="5180"/>
                  <a:pt x="16065" y="5317"/>
                  <a:pt x="16335" y="5317"/>
                </a:cubicBezTo>
                <a:cubicBezTo>
                  <a:pt x="19575" y="5317"/>
                  <a:pt x="19575" y="5317"/>
                  <a:pt x="19575" y="5317"/>
                </a:cubicBezTo>
                <a:cubicBezTo>
                  <a:pt x="20250" y="5317"/>
                  <a:pt x="20655" y="5864"/>
                  <a:pt x="20790" y="6411"/>
                </a:cubicBezTo>
                <a:cubicBezTo>
                  <a:pt x="19980" y="11606"/>
                  <a:pt x="19980" y="11606"/>
                  <a:pt x="19980" y="11606"/>
                </a:cubicBezTo>
                <a:cubicBezTo>
                  <a:pt x="19980" y="11606"/>
                  <a:pt x="19980" y="11606"/>
                  <a:pt x="19980" y="11606"/>
                </a:cubicBezTo>
                <a:cubicBezTo>
                  <a:pt x="19845" y="12289"/>
                  <a:pt x="19305" y="12699"/>
                  <a:pt x="18495" y="12699"/>
                </a:cubicBezTo>
                <a:cubicBezTo>
                  <a:pt x="12555" y="12699"/>
                  <a:pt x="12555" y="12699"/>
                  <a:pt x="12555" y="12699"/>
                </a:cubicBezTo>
                <a:cubicBezTo>
                  <a:pt x="11880" y="12699"/>
                  <a:pt x="11475" y="12289"/>
                  <a:pt x="11475" y="11606"/>
                </a:cubicBezTo>
                <a:cubicBezTo>
                  <a:pt x="11475" y="6274"/>
                  <a:pt x="11475" y="6274"/>
                  <a:pt x="11475" y="6274"/>
                </a:cubicBezTo>
                <a:cubicBezTo>
                  <a:pt x="11475" y="6274"/>
                  <a:pt x="11475" y="6274"/>
                  <a:pt x="11475" y="627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21" name="Freeform 9"/>
          <p:cNvSpPr/>
          <p:nvPr/>
        </p:nvSpPr>
        <p:spPr>
          <a:xfrm>
            <a:off x="4095746" y="6303964"/>
            <a:ext cx="796927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72" y="11610"/>
                </a:moveTo>
                <a:cubicBezTo>
                  <a:pt x="19366" y="11475"/>
                  <a:pt x="21600" y="9720"/>
                  <a:pt x="21600" y="7695"/>
                </a:cubicBezTo>
                <a:cubicBezTo>
                  <a:pt x="21600" y="5805"/>
                  <a:pt x="19924" y="4185"/>
                  <a:pt x="17503" y="3780"/>
                </a:cubicBezTo>
                <a:cubicBezTo>
                  <a:pt x="17131" y="1620"/>
                  <a:pt x="14524" y="0"/>
                  <a:pt x="11359" y="0"/>
                </a:cubicBezTo>
                <a:cubicBezTo>
                  <a:pt x="9124" y="0"/>
                  <a:pt x="7076" y="945"/>
                  <a:pt x="5959" y="2295"/>
                </a:cubicBezTo>
                <a:cubicBezTo>
                  <a:pt x="5772" y="2295"/>
                  <a:pt x="5586" y="2295"/>
                  <a:pt x="5400" y="2295"/>
                </a:cubicBezTo>
                <a:cubicBezTo>
                  <a:pt x="3352" y="2295"/>
                  <a:pt x="1862" y="3375"/>
                  <a:pt x="1862" y="4725"/>
                </a:cubicBezTo>
                <a:cubicBezTo>
                  <a:pt x="1862" y="4860"/>
                  <a:pt x="1862" y="5130"/>
                  <a:pt x="2048" y="5265"/>
                </a:cubicBezTo>
                <a:cubicBezTo>
                  <a:pt x="745" y="5940"/>
                  <a:pt x="0" y="6885"/>
                  <a:pt x="0" y="7965"/>
                </a:cubicBezTo>
                <a:cubicBezTo>
                  <a:pt x="0" y="9855"/>
                  <a:pt x="2048" y="11475"/>
                  <a:pt x="4469" y="11610"/>
                </a:cubicBezTo>
                <a:cubicBezTo>
                  <a:pt x="4469" y="11610"/>
                  <a:pt x="4469" y="11610"/>
                  <a:pt x="4469" y="11610"/>
                </a:cubicBezTo>
                <a:cubicBezTo>
                  <a:pt x="16572" y="11610"/>
                  <a:pt x="16572" y="11610"/>
                  <a:pt x="16572" y="11610"/>
                </a:cubicBezTo>
                <a:cubicBezTo>
                  <a:pt x="16572" y="11610"/>
                  <a:pt x="16572" y="11610"/>
                  <a:pt x="16572" y="11610"/>
                </a:cubicBezTo>
                <a:close/>
                <a:moveTo>
                  <a:pt x="4469" y="10800"/>
                </a:moveTo>
                <a:cubicBezTo>
                  <a:pt x="2793" y="10665"/>
                  <a:pt x="1117" y="9450"/>
                  <a:pt x="1117" y="7965"/>
                </a:cubicBezTo>
                <a:cubicBezTo>
                  <a:pt x="1117" y="7155"/>
                  <a:pt x="1862" y="6210"/>
                  <a:pt x="2979" y="5805"/>
                </a:cubicBezTo>
                <a:cubicBezTo>
                  <a:pt x="3166" y="5670"/>
                  <a:pt x="3352" y="5400"/>
                  <a:pt x="3166" y="5265"/>
                </a:cubicBezTo>
                <a:cubicBezTo>
                  <a:pt x="3166" y="5130"/>
                  <a:pt x="3166" y="4860"/>
                  <a:pt x="3166" y="4725"/>
                </a:cubicBezTo>
                <a:cubicBezTo>
                  <a:pt x="3166" y="3780"/>
                  <a:pt x="4097" y="3105"/>
                  <a:pt x="5400" y="3105"/>
                </a:cubicBezTo>
                <a:cubicBezTo>
                  <a:pt x="5586" y="3105"/>
                  <a:pt x="5772" y="3105"/>
                  <a:pt x="6145" y="3240"/>
                </a:cubicBezTo>
                <a:cubicBezTo>
                  <a:pt x="6331" y="3240"/>
                  <a:pt x="6703" y="3240"/>
                  <a:pt x="6890" y="2970"/>
                </a:cubicBezTo>
                <a:cubicBezTo>
                  <a:pt x="7634" y="1755"/>
                  <a:pt x="9497" y="810"/>
                  <a:pt x="11359" y="810"/>
                </a:cubicBezTo>
                <a:cubicBezTo>
                  <a:pt x="13966" y="810"/>
                  <a:pt x="16200" y="2295"/>
                  <a:pt x="16386" y="4185"/>
                </a:cubicBezTo>
                <a:cubicBezTo>
                  <a:pt x="16386" y="4320"/>
                  <a:pt x="16759" y="4590"/>
                  <a:pt x="16945" y="4590"/>
                </a:cubicBezTo>
                <a:cubicBezTo>
                  <a:pt x="18993" y="4860"/>
                  <a:pt x="20483" y="6075"/>
                  <a:pt x="20483" y="7695"/>
                </a:cubicBezTo>
                <a:cubicBezTo>
                  <a:pt x="20483" y="9315"/>
                  <a:pt x="18621" y="10665"/>
                  <a:pt x="16572" y="10800"/>
                </a:cubicBezTo>
                <a:lnTo>
                  <a:pt x="4469" y="10800"/>
                </a:lnTo>
                <a:close/>
                <a:moveTo>
                  <a:pt x="10800" y="13095"/>
                </a:moveTo>
                <a:cubicBezTo>
                  <a:pt x="10428" y="13095"/>
                  <a:pt x="10241" y="13365"/>
                  <a:pt x="10241" y="13500"/>
                </a:cubicBezTo>
                <a:cubicBezTo>
                  <a:pt x="10241" y="18630"/>
                  <a:pt x="10241" y="18630"/>
                  <a:pt x="10241" y="18630"/>
                </a:cubicBezTo>
                <a:cubicBezTo>
                  <a:pt x="9310" y="18900"/>
                  <a:pt x="8752" y="19440"/>
                  <a:pt x="8752" y="20115"/>
                </a:cubicBezTo>
                <a:cubicBezTo>
                  <a:pt x="8752" y="20520"/>
                  <a:pt x="8938" y="20790"/>
                  <a:pt x="9310" y="21195"/>
                </a:cubicBezTo>
                <a:cubicBezTo>
                  <a:pt x="9683" y="21465"/>
                  <a:pt x="10241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1917" y="21600"/>
                  <a:pt x="12848" y="20925"/>
                  <a:pt x="12848" y="20115"/>
                </a:cubicBezTo>
                <a:cubicBezTo>
                  <a:pt x="12848" y="19710"/>
                  <a:pt x="12662" y="19305"/>
                  <a:pt x="12290" y="19035"/>
                </a:cubicBezTo>
                <a:cubicBezTo>
                  <a:pt x="12103" y="18900"/>
                  <a:pt x="11731" y="18765"/>
                  <a:pt x="11359" y="18630"/>
                </a:cubicBezTo>
                <a:cubicBezTo>
                  <a:pt x="11359" y="13500"/>
                  <a:pt x="11359" y="13500"/>
                  <a:pt x="11359" y="13500"/>
                </a:cubicBezTo>
                <a:cubicBezTo>
                  <a:pt x="11359" y="13365"/>
                  <a:pt x="11172" y="13095"/>
                  <a:pt x="10800" y="13095"/>
                </a:cubicBezTo>
                <a:close/>
                <a:moveTo>
                  <a:pt x="11359" y="19710"/>
                </a:moveTo>
                <a:cubicBezTo>
                  <a:pt x="11545" y="19845"/>
                  <a:pt x="11731" y="19980"/>
                  <a:pt x="11731" y="20115"/>
                </a:cubicBezTo>
                <a:cubicBezTo>
                  <a:pt x="11731" y="20385"/>
                  <a:pt x="11359" y="20790"/>
                  <a:pt x="10800" y="20790"/>
                </a:cubicBezTo>
                <a:cubicBezTo>
                  <a:pt x="10800" y="20790"/>
                  <a:pt x="10800" y="20790"/>
                  <a:pt x="10800" y="20790"/>
                </a:cubicBezTo>
                <a:cubicBezTo>
                  <a:pt x="10614" y="20790"/>
                  <a:pt x="10428" y="20655"/>
                  <a:pt x="10241" y="20520"/>
                </a:cubicBezTo>
                <a:cubicBezTo>
                  <a:pt x="10055" y="20385"/>
                  <a:pt x="9869" y="20250"/>
                  <a:pt x="9869" y="20115"/>
                </a:cubicBezTo>
                <a:cubicBezTo>
                  <a:pt x="9869" y="19710"/>
                  <a:pt x="10428" y="19440"/>
                  <a:pt x="10800" y="19440"/>
                </a:cubicBezTo>
                <a:cubicBezTo>
                  <a:pt x="10800" y="19440"/>
                  <a:pt x="10800" y="19440"/>
                  <a:pt x="10800" y="19440"/>
                </a:cubicBezTo>
                <a:cubicBezTo>
                  <a:pt x="10986" y="19440"/>
                  <a:pt x="11359" y="19575"/>
                  <a:pt x="11359" y="19710"/>
                </a:cubicBezTo>
                <a:close/>
                <a:moveTo>
                  <a:pt x="6890" y="13500"/>
                </a:moveTo>
                <a:cubicBezTo>
                  <a:pt x="6890" y="15930"/>
                  <a:pt x="6890" y="15930"/>
                  <a:pt x="6890" y="15930"/>
                </a:cubicBezTo>
                <a:cubicBezTo>
                  <a:pt x="6890" y="16470"/>
                  <a:pt x="6517" y="16740"/>
                  <a:pt x="5959" y="16740"/>
                </a:cubicBezTo>
                <a:cubicBezTo>
                  <a:pt x="4097" y="16740"/>
                  <a:pt x="4097" y="16740"/>
                  <a:pt x="4097" y="16740"/>
                </a:cubicBezTo>
                <a:cubicBezTo>
                  <a:pt x="3910" y="16200"/>
                  <a:pt x="2979" y="15660"/>
                  <a:pt x="2048" y="15660"/>
                </a:cubicBezTo>
                <a:cubicBezTo>
                  <a:pt x="931" y="15660"/>
                  <a:pt x="0" y="16335"/>
                  <a:pt x="0" y="17145"/>
                </a:cubicBezTo>
                <a:cubicBezTo>
                  <a:pt x="0" y="17955"/>
                  <a:pt x="931" y="18630"/>
                  <a:pt x="2048" y="18630"/>
                </a:cubicBezTo>
                <a:cubicBezTo>
                  <a:pt x="2979" y="18630"/>
                  <a:pt x="3910" y="18225"/>
                  <a:pt x="4097" y="17685"/>
                </a:cubicBezTo>
                <a:cubicBezTo>
                  <a:pt x="5959" y="17685"/>
                  <a:pt x="5959" y="17685"/>
                  <a:pt x="5959" y="17685"/>
                </a:cubicBezTo>
                <a:cubicBezTo>
                  <a:pt x="7076" y="17685"/>
                  <a:pt x="8193" y="16875"/>
                  <a:pt x="8193" y="15930"/>
                </a:cubicBezTo>
                <a:cubicBezTo>
                  <a:pt x="8193" y="13500"/>
                  <a:pt x="8193" y="13500"/>
                  <a:pt x="8193" y="13500"/>
                </a:cubicBezTo>
                <a:cubicBezTo>
                  <a:pt x="8193" y="13365"/>
                  <a:pt x="7821" y="13095"/>
                  <a:pt x="7448" y="13095"/>
                </a:cubicBezTo>
                <a:cubicBezTo>
                  <a:pt x="7262" y="13095"/>
                  <a:pt x="6890" y="13365"/>
                  <a:pt x="6890" y="13500"/>
                </a:cubicBezTo>
                <a:close/>
                <a:moveTo>
                  <a:pt x="2048" y="17820"/>
                </a:moveTo>
                <a:cubicBezTo>
                  <a:pt x="1676" y="17820"/>
                  <a:pt x="1303" y="17550"/>
                  <a:pt x="1303" y="17145"/>
                </a:cubicBezTo>
                <a:cubicBezTo>
                  <a:pt x="1303" y="16875"/>
                  <a:pt x="1676" y="16605"/>
                  <a:pt x="2048" y="16605"/>
                </a:cubicBezTo>
                <a:cubicBezTo>
                  <a:pt x="2607" y="16605"/>
                  <a:pt x="2979" y="16875"/>
                  <a:pt x="2979" y="17145"/>
                </a:cubicBezTo>
                <a:cubicBezTo>
                  <a:pt x="2979" y="17550"/>
                  <a:pt x="2607" y="17820"/>
                  <a:pt x="2048" y="17820"/>
                </a:cubicBezTo>
                <a:close/>
                <a:moveTo>
                  <a:pt x="15641" y="17685"/>
                </a:moveTo>
                <a:cubicBezTo>
                  <a:pt x="17503" y="17685"/>
                  <a:pt x="17503" y="17685"/>
                  <a:pt x="17503" y="17685"/>
                </a:cubicBezTo>
                <a:cubicBezTo>
                  <a:pt x="17690" y="18225"/>
                  <a:pt x="18621" y="18765"/>
                  <a:pt x="19552" y="18765"/>
                </a:cubicBezTo>
                <a:cubicBezTo>
                  <a:pt x="20669" y="18765"/>
                  <a:pt x="21600" y="18090"/>
                  <a:pt x="21600" y="17145"/>
                </a:cubicBezTo>
                <a:cubicBezTo>
                  <a:pt x="21600" y="16335"/>
                  <a:pt x="20669" y="15660"/>
                  <a:pt x="19552" y="15660"/>
                </a:cubicBezTo>
                <a:cubicBezTo>
                  <a:pt x="18621" y="15660"/>
                  <a:pt x="17690" y="16200"/>
                  <a:pt x="17503" y="16740"/>
                </a:cubicBezTo>
                <a:cubicBezTo>
                  <a:pt x="15641" y="16740"/>
                  <a:pt x="15641" y="16740"/>
                  <a:pt x="15641" y="16740"/>
                </a:cubicBezTo>
                <a:cubicBezTo>
                  <a:pt x="15083" y="16740"/>
                  <a:pt x="14710" y="16470"/>
                  <a:pt x="14710" y="15930"/>
                </a:cubicBezTo>
                <a:cubicBezTo>
                  <a:pt x="14710" y="13500"/>
                  <a:pt x="14710" y="13500"/>
                  <a:pt x="14710" y="13500"/>
                </a:cubicBezTo>
                <a:cubicBezTo>
                  <a:pt x="14710" y="13365"/>
                  <a:pt x="14338" y="13095"/>
                  <a:pt x="14152" y="13095"/>
                </a:cubicBezTo>
                <a:cubicBezTo>
                  <a:pt x="13779" y="13095"/>
                  <a:pt x="13407" y="13365"/>
                  <a:pt x="13407" y="13500"/>
                </a:cubicBezTo>
                <a:cubicBezTo>
                  <a:pt x="13407" y="15930"/>
                  <a:pt x="13407" y="15930"/>
                  <a:pt x="13407" y="15930"/>
                </a:cubicBezTo>
                <a:cubicBezTo>
                  <a:pt x="13407" y="16875"/>
                  <a:pt x="14524" y="17685"/>
                  <a:pt x="15641" y="17685"/>
                </a:cubicBezTo>
                <a:close/>
                <a:moveTo>
                  <a:pt x="19552" y="16605"/>
                </a:moveTo>
                <a:cubicBezTo>
                  <a:pt x="19924" y="16605"/>
                  <a:pt x="20297" y="16875"/>
                  <a:pt x="20297" y="17145"/>
                </a:cubicBezTo>
                <a:cubicBezTo>
                  <a:pt x="20297" y="17550"/>
                  <a:pt x="19924" y="17820"/>
                  <a:pt x="19552" y="17820"/>
                </a:cubicBezTo>
                <a:cubicBezTo>
                  <a:pt x="18993" y="17820"/>
                  <a:pt x="18621" y="17550"/>
                  <a:pt x="18621" y="17145"/>
                </a:cubicBezTo>
                <a:cubicBezTo>
                  <a:pt x="18621" y="16875"/>
                  <a:pt x="18993" y="16605"/>
                  <a:pt x="19552" y="166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22" name="Freeform 10"/>
          <p:cNvSpPr/>
          <p:nvPr/>
        </p:nvSpPr>
        <p:spPr>
          <a:xfrm>
            <a:off x="4013196" y="7550290"/>
            <a:ext cx="961670" cy="11031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0" h="21566" extrusionOk="0">
                <a:moveTo>
                  <a:pt x="7047" y="6446"/>
                </a:moveTo>
                <a:cubicBezTo>
                  <a:pt x="6740" y="6311"/>
                  <a:pt x="6587" y="6311"/>
                  <a:pt x="6434" y="6176"/>
                </a:cubicBezTo>
                <a:cubicBezTo>
                  <a:pt x="6128" y="6041"/>
                  <a:pt x="5821" y="6176"/>
                  <a:pt x="5668" y="6311"/>
                </a:cubicBezTo>
                <a:cubicBezTo>
                  <a:pt x="5515" y="6446"/>
                  <a:pt x="5515" y="6581"/>
                  <a:pt x="5515" y="6716"/>
                </a:cubicBezTo>
                <a:cubicBezTo>
                  <a:pt x="5515" y="6851"/>
                  <a:pt x="5515" y="6851"/>
                  <a:pt x="5515" y="6986"/>
                </a:cubicBezTo>
                <a:cubicBezTo>
                  <a:pt x="9651" y="15086"/>
                  <a:pt x="9651" y="15086"/>
                  <a:pt x="9651" y="15086"/>
                </a:cubicBezTo>
                <a:cubicBezTo>
                  <a:pt x="9804" y="15356"/>
                  <a:pt x="10111" y="15356"/>
                  <a:pt x="10264" y="15356"/>
                </a:cubicBezTo>
                <a:cubicBezTo>
                  <a:pt x="10264" y="15356"/>
                  <a:pt x="10264" y="15356"/>
                  <a:pt x="10417" y="15356"/>
                </a:cubicBezTo>
                <a:cubicBezTo>
                  <a:pt x="10570" y="15356"/>
                  <a:pt x="10723" y="15356"/>
                  <a:pt x="10877" y="14951"/>
                </a:cubicBezTo>
                <a:cubicBezTo>
                  <a:pt x="11336" y="14006"/>
                  <a:pt x="11336" y="14006"/>
                  <a:pt x="11336" y="14006"/>
                </a:cubicBezTo>
                <a:cubicBezTo>
                  <a:pt x="11643" y="13331"/>
                  <a:pt x="11949" y="12791"/>
                  <a:pt x="12255" y="12116"/>
                </a:cubicBezTo>
                <a:cubicBezTo>
                  <a:pt x="13021" y="11846"/>
                  <a:pt x="13787" y="11576"/>
                  <a:pt x="14553" y="11306"/>
                </a:cubicBezTo>
                <a:cubicBezTo>
                  <a:pt x="15626" y="10901"/>
                  <a:pt x="15626" y="10901"/>
                  <a:pt x="15626" y="10901"/>
                </a:cubicBezTo>
                <a:cubicBezTo>
                  <a:pt x="15932" y="10766"/>
                  <a:pt x="16085" y="10631"/>
                  <a:pt x="16085" y="10361"/>
                </a:cubicBezTo>
                <a:cubicBezTo>
                  <a:pt x="16085" y="10226"/>
                  <a:pt x="15932" y="9956"/>
                  <a:pt x="15626" y="9821"/>
                </a:cubicBezTo>
                <a:cubicBezTo>
                  <a:pt x="13174" y="8876"/>
                  <a:pt x="10877" y="7931"/>
                  <a:pt x="8426" y="6986"/>
                </a:cubicBezTo>
                <a:lnTo>
                  <a:pt x="7047" y="6446"/>
                </a:lnTo>
                <a:close/>
                <a:moveTo>
                  <a:pt x="14247" y="10496"/>
                </a:moveTo>
                <a:cubicBezTo>
                  <a:pt x="13328" y="10766"/>
                  <a:pt x="12562" y="11036"/>
                  <a:pt x="11643" y="11306"/>
                </a:cubicBezTo>
                <a:cubicBezTo>
                  <a:pt x="11489" y="11441"/>
                  <a:pt x="11489" y="11441"/>
                  <a:pt x="11336" y="11576"/>
                </a:cubicBezTo>
                <a:cubicBezTo>
                  <a:pt x="11030" y="12251"/>
                  <a:pt x="10723" y="12926"/>
                  <a:pt x="10417" y="13736"/>
                </a:cubicBezTo>
                <a:cubicBezTo>
                  <a:pt x="10264" y="14006"/>
                  <a:pt x="10264" y="14006"/>
                  <a:pt x="10264" y="14006"/>
                </a:cubicBezTo>
                <a:cubicBezTo>
                  <a:pt x="6894" y="7256"/>
                  <a:pt x="6894" y="7256"/>
                  <a:pt x="6894" y="7256"/>
                </a:cubicBezTo>
                <a:cubicBezTo>
                  <a:pt x="8119" y="7796"/>
                  <a:pt x="8119" y="7796"/>
                  <a:pt x="8119" y="7796"/>
                </a:cubicBezTo>
                <a:cubicBezTo>
                  <a:pt x="10264" y="8606"/>
                  <a:pt x="12255" y="9551"/>
                  <a:pt x="14400" y="10361"/>
                </a:cubicBezTo>
                <a:lnTo>
                  <a:pt x="14247" y="10496"/>
                </a:lnTo>
                <a:close/>
                <a:moveTo>
                  <a:pt x="6128" y="19271"/>
                </a:moveTo>
                <a:cubicBezTo>
                  <a:pt x="6281" y="19406"/>
                  <a:pt x="6281" y="19406"/>
                  <a:pt x="6434" y="19406"/>
                </a:cubicBezTo>
                <a:cubicBezTo>
                  <a:pt x="6587" y="19406"/>
                  <a:pt x="6740" y="19271"/>
                  <a:pt x="6894" y="19136"/>
                </a:cubicBezTo>
                <a:cubicBezTo>
                  <a:pt x="6894" y="18866"/>
                  <a:pt x="6894" y="18596"/>
                  <a:pt x="6587" y="18596"/>
                </a:cubicBezTo>
                <a:cubicBezTo>
                  <a:pt x="3217" y="17111"/>
                  <a:pt x="1072" y="14141"/>
                  <a:pt x="919" y="10901"/>
                </a:cubicBezTo>
                <a:cubicBezTo>
                  <a:pt x="919" y="6176"/>
                  <a:pt x="5209" y="2261"/>
                  <a:pt x="10417" y="2126"/>
                </a:cubicBezTo>
                <a:cubicBezTo>
                  <a:pt x="9804" y="2801"/>
                  <a:pt x="9804" y="2801"/>
                  <a:pt x="9804" y="2801"/>
                </a:cubicBezTo>
                <a:cubicBezTo>
                  <a:pt x="9651" y="2936"/>
                  <a:pt x="9651" y="3206"/>
                  <a:pt x="9804" y="3341"/>
                </a:cubicBezTo>
                <a:cubicBezTo>
                  <a:pt x="9957" y="3476"/>
                  <a:pt x="10111" y="3476"/>
                  <a:pt x="10111" y="3476"/>
                </a:cubicBezTo>
                <a:cubicBezTo>
                  <a:pt x="10264" y="3476"/>
                  <a:pt x="10417" y="3476"/>
                  <a:pt x="10570" y="3341"/>
                </a:cubicBezTo>
                <a:cubicBezTo>
                  <a:pt x="11949" y="1991"/>
                  <a:pt x="11949" y="1991"/>
                  <a:pt x="11949" y="1991"/>
                </a:cubicBezTo>
                <a:cubicBezTo>
                  <a:pt x="12255" y="1856"/>
                  <a:pt x="12255" y="1586"/>
                  <a:pt x="11949" y="1451"/>
                </a:cubicBezTo>
                <a:cubicBezTo>
                  <a:pt x="10417" y="101"/>
                  <a:pt x="10417" y="101"/>
                  <a:pt x="10417" y="101"/>
                </a:cubicBezTo>
                <a:cubicBezTo>
                  <a:pt x="10264" y="-34"/>
                  <a:pt x="9957" y="-34"/>
                  <a:pt x="9804" y="101"/>
                </a:cubicBezTo>
                <a:cubicBezTo>
                  <a:pt x="9651" y="236"/>
                  <a:pt x="9651" y="506"/>
                  <a:pt x="9804" y="776"/>
                </a:cubicBezTo>
                <a:cubicBezTo>
                  <a:pt x="10417" y="1316"/>
                  <a:pt x="10417" y="1316"/>
                  <a:pt x="10417" y="1316"/>
                </a:cubicBezTo>
                <a:cubicBezTo>
                  <a:pt x="4596" y="1451"/>
                  <a:pt x="0" y="5636"/>
                  <a:pt x="0" y="10901"/>
                </a:cubicBezTo>
                <a:cubicBezTo>
                  <a:pt x="0" y="12656"/>
                  <a:pt x="613" y="14411"/>
                  <a:pt x="1685" y="15896"/>
                </a:cubicBezTo>
                <a:cubicBezTo>
                  <a:pt x="2911" y="17381"/>
                  <a:pt x="4443" y="18596"/>
                  <a:pt x="6128" y="19271"/>
                </a:cubicBezTo>
                <a:close/>
                <a:moveTo>
                  <a:pt x="11030" y="21431"/>
                </a:moveTo>
                <a:cubicBezTo>
                  <a:pt x="11183" y="21566"/>
                  <a:pt x="11183" y="21566"/>
                  <a:pt x="11336" y="21566"/>
                </a:cubicBezTo>
                <a:cubicBezTo>
                  <a:pt x="11489" y="21566"/>
                  <a:pt x="11643" y="21566"/>
                  <a:pt x="11643" y="21431"/>
                </a:cubicBezTo>
                <a:cubicBezTo>
                  <a:pt x="11949" y="21296"/>
                  <a:pt x="11949" y="21026"/>
                  <a:pt x="11643" y="20756"/>
                </a:cubicBezTo>
                <a:cubicBezTo>
                  <a:pt x="11030" y="20216"/>
                  <a:pt x="11030" y="20216"/>
                  <a:pt x="11030" y="20216"/>
                </a:cubicBezTo>
                <a:cubicBezTo>
                  <a:pt x="16851" y="20081"/>
                  <a:pt x="21600" y="15896"/>
                  <a:pt x="21447" y="10631"/>
                </a:cubicBezTo>
                <a:cubicBezTo>
                  <a:pt x="21447" y="8876"/>
                  <a:pt x="20834" y="7121"/>
                  <a:pt x="19762" y="5636"/>
                </a:cubicBezTo>
                <a:cubicBezTo>
                  <a:pt x="18689" y="4151"/>
                  <a:pt x="17157" y="2936"/>
                  <a:pt x="15319" y="2261"/>
                </a:cubicBezTo>
                <a:cubicBezTo>
                  <a:pt x="15013" y="2126"/>
                  <a:pt x="14706" y="2126"/>
                  <a:pt x="14706" y="2396"/>
                </a:cubicBezTo>
                <a:cubicBezTo>
                  <a:pt x="14553" y="2666"/>
                  <a:pt x="14706" y="2936"/>
                  <a:pt x="14860" y="2936"/>
                </a:cubicBezTo>
                <a:cubicBezTo>
                  <a:pt x="18230" y="4421"/>
                  <a:pt x="20374" y="7391"/>
                  <a:pt x="20528" y="10631"/>
                </a:cubicBezTo>
                <a:cubicBezTo>
                  <a:pt x="20528" y="15356"/>
                  <a:pt x="16391" y="19271"/>
                  <a:pt x="11030" y="19406"/>
                </a:cubicBezTo>
                <a:cubicBezTo>
                  <a:pt x="11643" y="18731"/>
                  <a:pt x="11643" y="18731"/>
                  <a:pt x="11643" y="18731"/>
                </a:cubicBezTo>
                <a:cubicBezTo>
                  <a:pt x="11796" y="18596"/>
                  <a:pt x="11796" y="18326"/>
                  <a:pt x="11643" y="18191"/>
                </a:cubicBezTo>
                <a:cubicBezTo>
                  <a:pt x="11489" y="17921"/>
                  <a:pt x="11183" y="17921"/>
                  <a:pt x="11030" y="18191"/>
                </a:cubicBezTo>
                <a:cubicBezTo>
                  <a:pt x="9498" y="19541"/>
                  <a:pt x="9498" y="19541"/>
                  <a:pt x="9498" y="19541"/>
                </a:cubicBezTo>
                <a:cubicBezTo>
                  <a:pt x="9345" y="19676"/>
                  <a:pt x="9345" y="19946"/>
                  <a:pt x="9498" y="20081"/>
                </a:cubicBezTo>
                <a:lnTo>
                  <a:pt x="11030" y="2143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23" name="Freeform 11"/>
          <p:cNvSpPr/>
          <p:nvPr/>
        </p:nvSpPr>
        <p:spPr>
          <a:xfrm>
            <a:off x="4013196" y="8793164"/>
            <a:ext cx="10096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90" y="3780"/>
                </a:moveTo>
                <a:cubicBezTo>
                  <a:pt x="15135" y="3780"/>
                  <a:pt x="15135" y="3780"/>
                  <a:pt x="15135" y="3780"/>
                </a:cubicBezTo>
                <a:cubicBezTo>
                  <a:pt x="14841" y="3780"/>
                  <a:pt x="14694" y="3915"/>
                  <a:pt x="14694" y="4185"/>
                </a:cubicBezTo>
                <a:cubicBezTo>
                  <a:pt x="14694" y="4455"/>
                  <a:pt x="14841" y="4590"/>
                  <a:pt x="15135" y="4590"/>
                </a:cubicBezTo>
                <a:cubicBezTo>
                  <a:pt x="19690" y="4590"/>
                  <a:pt x="19690" y="4590"/>
                  <a:pt x="19690" y="4590"/>
                </a:cubicBezTo>
                <a:cubicBezTo>
                  <a:pt x="20278" y="4590"/>
                  <a:pt x="20718" y="4995"/>
                  <a:pt x="20718" y="5535"/>
                </a:cubicBezTo>
                <a:cubicBezTo>
                  <a:pt x="20718" y="16335"/>
                  <a:pt x="20718" y="16335"/>
                  <a:pt x="20718" y="16335"/>
                </a:cubicBezTo>
                <a:cubicBezTo>
                  <a:pt x="20718" y="16875"/>
                  <a:pt x="20278" y="17280"/>
                  <a:pt x="19690" y="17280"/>
                </a:cubicBezTo>
                <a:cubicBezTo>
                  <a:pt x="1910" y="17280"/>
                  <a:pt x="1910" y="17280"/>
                  <a:pt x="1910" y="17280"/>
                </a:cubicBezTo>
                <a:cubicBezTo>
                  <a:pt x="1322" y="17280"/>
                  <a:pt x="882" y="16875"/>
                  <a:pt x="882" y="16335"/>
                </a:cubicBezTo>
                <a:cubicBezTo>
                  <a:pt x="882" y="5535"/>
                  <a:pt x="882" y="5535"/>
                  <a:pt x="882" y="5535"/>
                </a:cubicBezTo>
                <a:cubicBezTo>
                  <a:pt x="882" y="4995"/>
                  <a:pt x="1322" y="4590"/>
                  <a:pt x="1910" y="4590"/>
                </a:cubicBezTo>
                <a:cubicBezTo>
                  <a:pt x="6612" y="4590"/>
                  <a:pt x="6612" y="4590"/>
                  <a:pt x="6612" y="4590"/>
                </a:cubicBezTo>
                <a:cubicBezTo>
                  <a:pt x="6759" y="4590"/>
                  <a:pt x="7053" y="4455"/>
                  <a:pt x="7053" y="4185"/>
                </a:cubicBezTo>
                <a:cubicBezTo>
                  <a:pt x="7053" y="3915"/>
                  <a:pt x="6759" y="3780"/>
                  <a:pt x="6612" y="3780"/>
                </a:cubicBezTo>
                <a:cubicBezTo>
                  <a:pt x="1910" y="3780"/>
                  <a:pt x="1910" y="3780"/>
                  <a:pt x="1910" y="3780"/>
                </a:cubicBezTo>
                <a:cubicBezTo>
                  <a:pt x="882" y="3780"/>
                  <a:pt x="0" y="4590"/>
                  <a:pt x="0" y="5535"/>
                </a:cubicBezTo>
                <a:cubicBezTo>
                  <a:pt x="0" y="16335"/>
                  <a:pt x="0" y="16335"/>
                  <a:pt x="0" y="16335"/>
                </a:cubicBezTo>
                <a:cubicBezTo>
                  <a:pt x="0" y="17280"/>
                  <a:pt x="882" y="18090"/>
                  <a:pt x="1910" y="18090"/>
                </a:cubicBezTo>
                <a:cubicBezTo>
                  <a:pt x="10286" y="18090"/>
                  <a:pt x="10286" y="18090"/>
                  <a:pt x="10286" y="18090"/>
                </a:cubicBezTo>
                <a:cubicBezTo>
                  <a:pt x="10286" y="20790"/>
                  <a:pt x="10286" y="20790"/>
                  <a:pt x="10286" y="20790"/>
                </a:cubicBezTo>
                <a:cubicBezTo>
                  <a:pt x="6465" y="20790"/>
                  <a:pt x="6465" y="20790"/>
                  <a:pt x="6465" y="20790"/>
                </a:cubicBezTo>
                <a:cubicBezTo>
                  <a:pt x="6171" y="20790"/>
                  <a:pt x="5878" y="20925"/>
                  <a:pt x="5878" y="21195"/>
                </a:cubicBezTo>
                <a:cubicBezTo>
                  <a:pt x="5878" y="21465"/>
                  <a:pt x="6171" y="21600"/>
                  <a:pt x="6465" y="21600"/>
                </a:cubicBezTo>
                <a:cubicBezTo>
                  <a:pt x="15282" y="21600"/>
                  <a:pt x="15282" y="21600"/>
                  <a:pt x="15282" y="21600"/>
                </a:cubicBezTo>
                <a:cubicBezTo>
                  <a:pt x="15576" y="21600"/>
                  <a:pt x="15722" y="21465"/>
                  <a:pt x="15722" y="21195"/>
                </a:cubicBezTo>
                <a:cubicBezTo>
                  <a:pt x="15722" y="20925"/>
                  <a:pt x="15576" y="20790"/>
                  <a:pt x="15282" y="20790"/>
                </a:cubicBezTo>
                <a:cubicBezTo>
                  <a:pt x="11314" y="20790"/>
                  <a:pt x="11314" y="20790"/>
                  <a:pt x="11314" y="20790"/>
                </a:cubicBezTo>
                <a:cubicBezTo>
                  <a:pt x="11314" y="18090"/>
                  <a:pt x="11314" y="18090"/>
                  <a:pt x="11314" y="18090"/>
                </a:cubicBezTo>
                <a:cubicBezTo>
                  <a:pt x="19690" y="18090"/>
                  <a:pt x="19690" y="18090"/>
                  <a:pt x="19690" y="18090"/>
                </a:cubicBezTo>
                <a:cubicBezTo>
                  <a:pt x="20718" y="18090"/>
                  <a:pt x="21600" y="17280"/>
                  <a:pt x="21600" y="16335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4590"/>
                  <a:pt x="20718" y="3780"/>
                  <a:pt x="19690" y="3780"/>
                </a:cubicBezTo>
                <a:close/>
                <a:moveTo>
                  <a:pt x="13518" y="1755"/>
                </a:moveTo>
                <a:cubicBezTo>
                  <a:pt x="13518" y="810"/>
                  <a:pt x="12637" y="0"/>
                  <a:pt x="11608" y="0"/>
                </a:cubicBezTo>
                <a:cubicBezTo>
                  <a:pt x="9992" y="0"/>
                  <a:pt x="9992" y="0"/>
                  <a:pt x="9992" y="0"/>
                </a:cubicBezTo>
                <a:cubicBezTo>
                  <a:pt x="8963" y="0"/>
                  <a:pt x="8082" y="810"/>
                  <a:pt x="8082" y="1755"/>
                </a:cubicBezTo>
                <a:cubicBezTo>
                  <a:pt x="8082" y="2700"/>
                  <a:pt x="8082" y="2700"/>
                  <a:pt x="8082" y="2700"/>
                </a:cubicBezTo>
                <a:cubicBezTo>
                  <a:pt x="8082" y="2835"/>
                  <a:pt x="8082" y="2835"/>
                  <a:pt x="8082" y="2835"/>
                </a:cubicBezTo>
                <a:cubicBezTo>
                  <a:pt x="8082" y="2835"/>
                  <a:pt x="8082" y="2835"/>
                  <a:pt x="8082" y="2835"/>
                </a:cubicBezTo>
                <a:cubicBezTo>
                  <a:pt x="8082" y="11475"/>
                  <a:pt x="8082" y="11475"/>
                  <a:pt x="8082" y="11475"/>
                </a:cubicBezTo>
                <a:cubicBezTo>
                  <a:pt x="8082" y="11475"/>
                  <a:pt x="8229" y="11610"/>
                  <a:pt x="8229" y="11745"/>
                </a:cubicBezTo>
                <a:cubicBezTo>
                  <a:pt x="10433" y="14310"/>
                  <a:pt x="10433" y="14310"/>
                  <a:pt x="10433" y="14310"/>
                </a:cubicBezTo>
                <a:cubicBezTo>
                  <a:pt x="10580" y="14445"/>
                  <a:pt x="10727" y="14580"/>
                  <a:pt x="10873" y="14580"/>
                </a:cubicBezTo>
                <a:cubicBezTo>
                  <a:pt x="11020" y="14580"/>
                  <a:pt x="11167" y="14445"/>
                  <a:pt x="11167" y="14310"/>
                </a:cubicBezTo>
                <a:cubicBezTo>
                  <a:pt x="13371" y="11745"/>
                  <a:pt x="13371" y="11745"/>
                  <a:pt x="13371" y="11745"/>
                </a:cubicBezTo>
                <a:cubicBezTo>
                  <a:pt x="13518" y="11610"/>
                  <a:pt x="13518" y="11475"/>
                  <a:pt x="13518" y="11475"/>
                </a:cubicBezTo>
                <a:cubicBezTo>
                  <a:pt x="13518" y="2835"/>
                  <a:pt x="13518" y="2835"/>
                  <a:pt x="13518" y="2835"/>
                </a:cubicBezTo>
                <a:cubicBezTo>
                  <a:pt x="13518" y="2835"/>
                  <a:pt x="13518" y="2835"/>
                  <a:pt x="13518" y="2835"/>
                </a:cubicBezTo>
                <a:cubicBezTo>
                  <a:pt x="13518" y="2835"/>
                  <a:pt x="13518" y="2835"/>
                  <a:pt x="13518" y="2700"/>
                </a:cubicBezTo>
                <a:cubicBezTo>
                  <a:pt x="13518" y="1755"/>
                  <a:pt x="13518" y="1755"/>
                  <a:pt x="13518" y="1755"/>
                </a:cubicBezTo>
                <a:close/>
                <a:moveTo>
                  <a:pt x="9110" y="3240"/>
                </a:moveTo>
                <a:cubicBezTo>
                  <a:pt x="10286" y="3240"/>
                  <a:pt x="10286" y="3240"/>
                  <a:pt x="10286" y="3240"/>
                </a:cubicBezTo>
                <a:cubicBezTo>
                  <a:pt x="10286" y="10935"/>
                  <a:pt x="10286" y="10935"/>
                  <a:pt x="10286" y="10935"/>
                </a:cubicBezTo>
                <a:cubicBezTo>
                  <a:pt x="9110" y="10935"/>
                  <a:pt x="9110" y="10935"/>
                  <a:pt x="9110" y="10935"/>
                </a:cubicBezTo>
                <a:lnTo>
                  <a:pt x="9110" y="3240"/>
                </a:lnTo>
                <a:close/>
                <a:moveTo>
                  <a:pt x="10873" y="13365"/>
                </a:moveTo>
                <a:cubicBezTo>
                  <a:pt x="9551" y="11745"/>
                  <a:pt x="9551" y="11745"/>
                  <a:pt x="9551" y="11745"/>
                </a:cubicBezTo>
                <a:cubicBezTo>
                  <a:pt x="12049" y="11745"/>
                  <a:pt x="12049" y="11745"/>
                  <a:pt x="12049" y="11745"/>
                </a:cubicBezTo>
                <a:lnTo>
                  <a:pt x="10873" y="13365"/>
                </a:lnTo>
                <a:close/>
                <a:moveTo>
                  <a:pt x="12490" y="10935"/>
                </a:moveTo>
                <a:cubicBezTo>
                  <a:pt x="11314" y="10935"/>
                  <a:pt x="11314" y="10935"/>
                  <a:pt x="11314" y="10935"/>
                </a:cubicBezTo>
                <a:cubicBezTo>
                  <a:pt x="11314" y="3240"/>
                  <a:pt x="11314" y="3240"/>
                  <a:pt x="11314" y="3240"/>
                </a:cubicBezTo>
                <a:cubicBezTo>
                  <a:pt x="12490" y="3240"/>
                  <a:pt x="12490" y="3240"/>
                  <a:pt x="12490" y="3240"/>
                </a:cubicBezTo>
                <a:lnTo>
                  <a:pt x="12490" y="10935"/>
                </a:lnTo>
                <a:close/>
                <a:moveTo>
                  <a:pt x="12490" y="2295"/>
                </a:moveTo>
                <a:cubicBezTo>
                  <a:pt x="9110" y="2295"/>
                  <a:pt x="9110" y="2295"/>
                  <a:pt x="9110" y="2295"/>
                </a:cubicBezTo>
                <a:cubicBezTo>
                  <a:pt x="9110" y="1755"/>
                  <a:pt x="9110" y="1755"/>
                  <a:pt x="9110" y="1755"/>
                </a:cubicBezTo>
                <a:cubicBezTo>
                  <a:pt x="9110" y="1215"/>
                  <a:pt x="9551" y="810"/>
                  <a:pt x="9992" y="810"/>
                </a:cubicBezTo>
                <a:cubicBezTo>
                  <a:pt x="11608" y="810"/>
                  <a:pt x="11608" y="810"/>
                  <a:pt x="11608" y="810"/>
                </a:cubicBezTo>
                <a:cubicBezTo>
                  <a:pt x="12196" y="810"/>
                  <a:pt x="12490" y="1215"/>
                  <a:pt x="12490" y="1755"/>
                </a:cubicBezTo>
                <a:cubicBezTo>
                  <a:pt x="12490" y="2295"/>
                  <a:pt x="12490" y="2295"/>
                  <a:pt x="12490" y="22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24" name="Freeform 12"/>
          <p:cNvSpPr/>
          <p:nvPr/>
        </p:nvSpPr>
        <p:spPr>
          <a:xfrm>
            <a:off x="3959219" y="10063164"/>
            <a:ext cx="1098551" cy="1009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55" y="4290"/>
                </a:moveTo>
                <a:cubicBezTo>
                  <a:pt x="8775" y="4290"/>
                  <a:pt x="8775" y="4290"/>
                  <a:pt x="8775" y="4290"/>
                </a:cubicBezTo>
                <a:cubicBezTo>
                  <a:pt x="8640" y="4290"/>
                  <a:pt x="8370" y="4586"/>
                  <a:pt x="8370" y="4734"/>
                </a:cubicBezTo>
                <a:cubicBezTo>
                  <a:pt x="8370" y="5030"/>
                  <a:pt x="8640" y="5326"/>
                  <a:pt x="8775" y="5326"/>
                </a:cubicBezTo>
                <a:cubicBezTo>
                  <a:pt x="12555" y="5326"/>
                  <a:pt x="12555" y="5326"/>
                  <a:pt x="12555" y="5326"/>
                </a:cubicBezTo>
                <a:cubicBezTo>
                  <a:pt x="12825" y="5326"/>
                  <a:pt x="12960" y="5030"/>
                  <a:pt x="12960" y="4734"/>
                </a:cubicBezTo>
                <a:cubicBezTo>
                  <a:pt x="12960" y="4586"/>
                  <a:pt x="12825" y="4290"/>
                  <a:pt x="12555" y="4290"/>
                </a:cubicBezTo>
                <a:close/>
                <a:moveTo>
                  <a:pt x="17010" y="20712"/>
                </a:moveTo>
                <a:cubicBezTo>
                  <a:pt x="16740" y="20712"/>
                  <a:pt x="16605" y="20860"/>
                  <a:pt x="16605" y="21156"/>
                </a:cubicBezTo>
                <a:cubicBezTo>
                  <a:pt x="16605" y="21452"/>
                  <a:pt x="16740" y="21600"/>
                  <a:pt x="1701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630" y="21600"/>
                  <a:pt x="18765" y="21452"/>
                  <a:pt x="18765" y="21156"/>
                </a:cubicBezTo>
                <a:cubicBezTo>
                  <a:pt x="18765" y="14499"/>
                  <a:pt x="18765" y="14499"/>
                  <a:pt x="18765" y="14499"/>
                </a:cubicBezTo>
                <a:cubicBezTo>
                  <a:pt x="19845" y="14499"/>
                  <a:pt x="19845" y="14499"/>
                  <a:pt x="19845" y="14499"/>
                </a:cubicBezTo>
                <a:cubicBezTo>
                  <a:pt x="19980" y="14499"/>
                  <a:pt x="20250" y="14351"/>
                  <a:pt x="20250" y="14055"/>
                </a:cubicBezTo>
                <a:cubicBezTo>
                  <a:pt x="20250" y="12279"/>
                  <a:pt x="20250" y="12279"/>
                  <a:pt x="20250" y="12279"/>
                </a:cubicBezTo>
                <a:cubicBezTo>
                  <a:pt x="21195" y="12279"/>
                  <a:pt x="21195" y="12279"/>
                  <a:pt x="21195" y="12279"/>
                </a:cubicBezTo>
                <a:cubicBezTo>
                  <a:pt x="21465" y="12279"/>
                  <a:pt x="21600" y="11984"/>
                  <a:pt x="21600" y="11836"/>
                </a:cubicBezTo>
                <a:cubicBezTo>
                  <a:pt x="21600" y="11540"/>
                  <a:pt x="21465" y="11244"/>
                  <a:pt x="21195" y="11244"/>
                </a:cubicBezTo>
                <a:cubicBezTo>
                  <a:pt x="17415" y="11244"/>
                  <a:pt x="17415" y="11244"/>
                  <a:pt x="17415" y="11244"/>
                </a:cubicBezTo>
                <a:cubicBezTo>
                  <a:pt x="16875" y="8433"/>
                  <a:pt x="16875" y="8433"/>
                  <a:pt x="16875" y="8433"/>
                </a:cubicBezTo>
                <a:cubicBezTo>
                  <a:pt x="16740" y="7841"/>
                  <a:pt x="16200" y="7397"/>
                  <a:pt x="15660" y="7397"/>
                </a:cubicBezTo>
                <a:cubicBezTo>
                  <a:pt x="15120" y="7397"/>
                  <a:pt x="15120" y="7397"/>
                  <a:pt x="15120" y="7397"/>
                </a:cubicBezTo>
                <a:cubicBezTo>
                  <a:pt x="14850" y="1923"/>
                  <a:pt x="14850" y="1923"/>
                  <a:pt x="14850" y="1923"/>
                </a:cubicBezTo>
                <a:cubicBezTo>
                  <a:pt x="14850" y="888"/>
                  <a:pt x="14040" y="0"/>
                  <a:pt x="12960" y="0"/>
                </a:cubicBezTo>
                <a:cubicBezTo>
                  <a:pt x="8640" y="0"/>
                  <a:pt x="8640" y="0"/>
                  <a:pt x="8640" y="0"/>
                </a:cubicBezTo>
                <a:cubicBezTo>
                  <a:pt x="7560" y="0"/>
                  <a:pt x="6750" y="888"/>
                  <a:pt x="6750" y="1923"/>
                </a:cubicBezTo>
                <a:cubicBezTo>
                  <a:pt x="6480" y="7397"/>
                  <a:pt x="6480" y="7397"/>
                  <a:pt x="6480" y="7397"/>
                </a:cubicBezTo>
                <a:cubicBezTo>
                  <a:pt x="5940" y="7397"/>
                  <a:pt x="5940" y="7397"/>
                  <a:pt x="5940" y="7397"/>
                </a:cubicBezTo>
                <a:cubicBezTo>
                  <a:pt x="5400" y="7397"/>
                  <a:pt x="4860" y="7841"/>
                  <a:pt x="4725" y="8433"/>
                </a:cubicBezTo>
                <a:cubicBezTo>
                  <a:pt x="4185" y="11244"/>
                  <a:pt x="4185" y="11244"/>
                  <a:pt x="4185" y="11244"/>
                </a:cubicBezTo>
                <a:cubicBezTo>
                  <a:pt x="405" y="11244"/>
                  <a:pt x="405" y="11244"/>
                  <a:pt x="405" y="11244"/>
                </a:cubicBezTo>
                <a:cubicBezTo>
                  <a:pt x="135" y="11244"/>
                  <a:pt x="0" y="11540"/>
                  <a:pt x="0" y="11836"/>
                </a:cubicBezTo>
                <a:cubicBezTo>
                  <a:pt x="0" y="11984"/>
                  <a:pt x="135" y="12279"/>
                  <a:pt x="405" y="12279"/>
                </a:cubicBezTo>
                <a:cubicBezTo>
                  <a:pt x="1350" y="12279"/>
                  <a:pt x="1350" y="12279"/>
                  <a:pt x="1350" y="12279"/>
                </a:cubicBezTo>
                <a:cubicBezTo>
                  <a:pt x="1350" y="14055"/>
                  <a:pt x="1350" y="14055"/>
                  <a:pt x="1350" y="14055"/>
                </a:cubicBezTo>
                <a:cubicBezTo>
                  <a:pt x="1350" y="14351"/>
                  <a:pt x="1620" y="14499"/>
                  <a:pt x="1755" y="14499"/>
                </a:cubicBezTo>
                <a:cubicBezTo>
                  <a:pt x="2700" y="14499"/>
                  <a:pt x="2700" y="14499"/>
                  <a:pt x="2700" y="14499"/>
                </a:cubicBezTo>
                <a:cubicBezTo>
                  <a:pt x="2700" y="21156"/>
                  <a:pt x="2700" y="21156"/>
                  <a:pt x="2700" y="21156"/>
                </a:cubicBezTo>
                <a:cubicBezTo>
                  <a:pt x="2700" y="21452"/>
                  <a:pt x="2970" y="21600"/>
                  <a:pt x="3240" y="21600"/>
                </a:cubicBezTo>
                <a:cubicBezTo>
                  <a:pt x="4590" y="21600"/>
                  <a:pt x="4590" y="21600"/>
                  <a:pt x="4590" y="21600"/>
                </a:cubicBezTo>
                <a:cubicBezTo>
                  <a:pt x="4860" y="21600"/>
                  <a:pt x="4995" y="21452"/>
                  <a:pt x="4995" y="21156"/>
                </a:cubicBezTo>
                <a:cubicBezTo>
                  <a:pt x="4995" y="20860"/>
                  <a:pt x="4860" y="20712"/>
                  <a:pt x="4590" y="20712"/>
                </a:cubicBezTo>
                <a:cubicBezTo>
                  <a:pt x="3645" y="20712"/>
                  <a:pt x="3645" y="20712"/>
                  <a:pt x="3645" y="20712"/>
                </a:cubicBezTo>
                <a:cubicBezTo>
                  <a:pt x="3645" y="14499"/>
                  <a:pt x="3645" y="14499"/>
                  <a:pt x="3645" y="14499"/>
                </a:cubicBezTo>
                <a:cubicBezTo>
                  <a:pt x="17955" y="14499"/>
                  <a:pt x="17955" y="14499"/>
                  <a:pt x="17955" y="14499"/>
                </a:cubicBezTo>
                <a:cubicBezTo>
                  <a:pt x="17955" y="20712"/>
                  <a:pt x="17955" y="20712"/>
                  <a:pt x="17955" y="20712"/>
                </a:cubicBezTo>
                <a:lnTo>
                  <a:pt x="17010" y="20712"/>
                </a:lnTo>
                <a:close/>
                <a:moveTo>
                  <a:pt x="15660" y="8285"/>
                </a:moveTo>
                <a:cubicBezTo>
                  <a:pt x="15795" y="8285"/>
                  <a:pt x="16065" y="8433"/>
                  <a:pt x="16065" y="8729"/>
                </a:cubicBezTo>
                <a:cubicBezTo>
                  <a:pt x="16470" y="11244"/>
                  <a:pt x="16470" y="11244"/>
                  <a:pt x="16470" y="11244"/>
                </a:cubicBezTo>
                <a:cubicBezTo>
                  <a:pt x="15390" y="11244"/>
                  <a:pt x="15390" y="11244"/>
                  <a:pt x="15390" y="11244"/>
                </a:cubicBezTo>
                <a:cubicBezTo>
                  <a:pt x="15255" y="8285"/>
                  <a:pt x="15255" y="8285"/>
                  <a:pt x="15255" y="8285"/>
                </a:cubicBezTo>
                <a:lnTo>
                  <a:pt x="15660" y="8285"/>
                </a:lnTo>
                <a:close/>
                <a:moveTo>
                  <a:pt x="7560" y="1923"/>
                </a:moveTo>
                <a:cubicBezTo>
                  <a:pt x="7695" y="1332"/>
                  <a:pt x="8100" y="888"/>
                  <a:pt x="8640" y="888"/>
                </a:cubicBezTo>
                <a:cubicBezTo>
                  <a:pt x="12960" y="888"/>
                  <a:pt x="12960" y="888"/>
                  <a:pt x="12960" y="888"/>
                </a:cubicBezTo>
                <a:cubicBezTo>
                  <a:pt x="13500" y="888"/>
                  <a:pt x="13905" y="1332"/>
                  <a:pt x="14040" y="1923"/>
                </a:cubicBezTo>
                <a:cubicBezTo>
                  <a:pt x="14445" y="11244"/>
                  <a:pt x="14445" y="11244"/>
                  <a:pt x="14445" y="11244"/>
                </a:cubicBezTo>
                <a:cubicBezTo>
                  <a:pt x="7155" y="11244"/>
                  <a:pt x="7155" y="11244"/>
                  <a:pt x="7155" y="11244"/>
                </a:cubicBezTo>
                <a:lnTo>
                  <a:pt x="7560" y="1923"/>
                </a:lnTo>
                <a:close/>
                <a:moveTo>
                  <a:pt x="5535" y="8729"/>
                </a:moveTo>
                <a:cubicBezTo>
                  <a:pt x="5535" y="8433"/>
                  <a:pt x="5805" y="8285"/>
                  <a:pt x="5940" y="8285"/>
                </a:cubicBezTo>
                <a:cubicBezTo>
                  <a:pt x="6345" y="8285"/>
                  <a:pt x="6345" y="8285"/>
                  <a:pt x="6345" y="8285"/>
                </a:cubicBezTo>
                <a:cubicBezTo>
                  <a:pt x="6210" y="11244"/>
                  <a:pt x="6210" y="11244"/>
                  <a:pt x="6210" y="11244"/>
                </a:cubicBezTo>
                <a:cubicBezTo>
                  <a:pt x="5130" y="11244"/>
                  <a:pt x="5130" y="11244"/>
                  <a:pt x="5130" y="11244"/>
                </a:cubicBezTo>
                <a:lnTo>
                  <a:pt x="5535" y="8729"/>
                </a:lnTo>
                <a:close/>
                <a:moveTo>
                  <a:pt x="2295" y="13611"/>
                </a:moveTo>
                <a:cubicBezTo>
                  <a:pt x="2295" y="12279"/>
                  <a:pt x="2295" y="12279"/>
                  <a:pt x="2295" y="12279"/>
                </a:cubicBezTo>
                <a:cubicBezTo>
                  <a:pt x="4590" y="12279"/>
                  <a:pt x="4590" y="12279"/>
                  <a:pt x="4590" y="12279"/>
                </a:cubicBezTo>
                <a:cubicBezTo>
                  <a:pt x="4590" y="12279"/>
                  <a:pt x="4590" y="12279"/>
                  <a:pt x="4590" y="12279"/>
                </a:cubicBezTo>
                <a:cubicBezTo>
                  <a:pt x="4590" y="12279"/>
                  <a:pt x="4590" y="12279"/>
                  <a:pt x="4590" y="12279"/>
                </a:cubicBezTo>
                <a:cubicBezTo>
                  <a:pt x="17010" y="12279"/>
                  <a:pt x="17010" y="12279"/>
                  <a:pt x="17010" y="12279"/>
                </a:cubicBezTo>
                <a:cubicBezTo>
                  <a:pt x="17010" y="12279"/>
                  <a:pt x="17010" y="12279"/>
                  <a:pt x="17010" y="12279"/>
                </a:cubicBezTo>
                <a:cubicBezTo>
                  <a:pt x="17010" y="12279"/>
                  <a:pt x="17010" y="12279"/>
                  <a:pt x="17010" y="12279"/>
                </a:cubicBezTo>
                <a:cubicBezTo>
                  <a:pt x="19305" y="12279"/>
                  <a:pt x="19305" y="12279"/>
                  <a:pt x="19305" y="12279"/>
                </a:cubicBezTo>
                <a:cubicBezTo>
                  <a:pt x="19305" y="13611"/>
                  <a:pt x="19305" y="13611"/>
                  <a:pt x="19305" y="13611"/>
                </a:cubicBezTo>
                <a:lnTo>
                  <a:pt x="2295" y="13611"/>
                </a:lnTo>
                <a:close/>
                <a:moveTo>
                  <a:pt x="15390" y="15978"/>
                </a:moveTo>
                <a:cubicBezTo>
                  <a:pt x="15390" y="15682"/>
                  <a:pt x="15255" y="15386"/>
                  <a:pt x="14985" y="15386"/>
                </a:cubicBezTo>
                <a:cubicBezTo>
                  <a:pt x="6615" y="15386"/>
                  <a:pt x="6615" y="15386"/>
                  <a:pt x="6615" y="15386"/>
                </a:cubicBezTo>
                <a:cubicBezTo>
                  <a:pt x="6345" y="15386"/>
                  <a:pt x="6210" y="15682"/>
                  <a:pt x="6210" y="15978"/>
                </a:cubicBezTo>
                <a:cubicBezTo>
                  <a:pt x="6210" y="16274"/>
                  <a:pt x="6345" y="16422"/>
                  <a:pt x="6615" y="16422"/>
                </a:cubicBezTo>
                <a:cubicBezTo>
                  <a:pt x="10395" y="16422"/>
                  <a:pt x="10395" y="16422"/>
                  <a:pt x="10395" y="16422"/>
                </a:cubicBezTo>
                <a:cubicBezTo>
                  <a:pt x="10395" y="18197"/>
                  <a:pt x="10395" y="18197"/>
                  <a:pt x="10395" y="18197"/>
                </a:cubicBezTo>
                <a:cubicBezTo>
                  <a:pt x="8640" y="18197"/>
                  <a:pt x="8640" y="18197"/>
                  <a:pt x="8640" y="18197"/>
                </a:cubicBezTo>
                <a:cubicBezTo>
                  <a:pt x="8370" y="18197"/>
                  <a:pt x="8100" y="18493"/>
                  <a:pt x="8100" y="18789"/>
                </a:cubicBezTo>
                <a:cubicBezTo>
                  <a:pt x="8100" y="21156"/>
                  <a:pt x="8100" y="21156"/>
                  <a:pt x="8100" y="21156"/>
                </a:cubicBezTo>
                <a:cubicBezTo>
                  <a:pt x="8100" y="21452"/>
                  <a:pt x="8370" y="21600"/>
                  <a:pt x="8640" y="21600"/>
                </a:cubicBezTo>
                <a:cubicBezTo>
                  <a:pt x="8775" y="21600"/>
                  <a:pt x="9045" y="21452"/>
                  <a:pt x="9045" y="21156"/>
                </a:cubicBezTo>
                <a:cubicBezTo>
                  <a:pt x="9045" y="19233"/>
                  <a:pt x="9045" y="19233"/>
                  <a:pt x="9045" y="19233"/>
                </a:cubicBezTo>
                <a:cubicBezTo>
                  <a:pt x="10395" y="19233"/>
                  <a:pt x="10395" y="19233"/>
                  <a:pt x="10395" y="19233"/>
                </a:cubicBezTo>
                <a:cubicBezTo>
                  <a:pt x="10395" y="21156"/>
                  <a:pt x="10395" y="21156"/>
                  <a:pt x="10395" y="21156"/>
                </a:cubicBezTo>
                <a:cubicBezTo>
                  <a:pt x="10395" y="21452"/>
                  <a:pt x="10530" y="21600"/>
                  <a:pt x="10800" y="21600"/>
                </a:cubicBezTo>
                <a:cubicBezTo>
                  <a:pt x="11070" y="21600"/>
                  <a:pt x="11205" y="21452"/>
                  <a:pt x="11205" y="21156"/>
                </a:cubicBezTo>
                <a:cubicBezTo>
                  <a:pt x="11205" y="19233"/>
                  <a:pt x="11205" y="19233"/>
                  <a:pt x="11205" y="19233"/>
                </a:cubicBezTo>
                <a:cubicBezTo>
                  <a:pt x="12555" y="19233"/>
                  <a:pt x="12555" y="19233"/>
                  <a:pt x="12555" y="19233"/>
                </a:cubicBezTo>
                <a:cubicBezTo>
                  <a:pt x="12555" y="21156"/>
                  <a:pt x="12555" y="21156"/>
                  <a:pt x="12555" y="21156"/>
                </a:cubicBezTo>
                <a:cubicBezTo>
                  <a:pt x="12555" y="21452"/>
                  <a:pt x="12825" y="21600"/>
                  <a:pt x="12960" y="21600"/>
                </a:cubicBezTo>
                <a:cubicBezTo>
                  <a:pt x="13230" y="21600"/>
                  <a:pt x="13500" y="21452"/>
                  <a:pt x="13500" y="21156"/>
                </a:cubicBezTo>
                <a:cubicBezTo>
                  <a:pt x="13500" y="18789"/>
                  <a:pt x="13500" y="18789"/>
                  <a:pt x="13500" y="18789"/>
                </a:cubicBezTo>
                <a:cubicBezTo>
                  <a:pt x="13500" y="18493"/>
                  <a:pt x="13230" y="18197"/>
                  <a:pt x="12960" y="18197"/>
                </a:cubicBezTo>
                <a:cubicBezTo>
                  <a:pt x="11205" y="18197"/>
                  <a:pt x="11205" y="18197"/>
                  <a:pt x="11205" y="18197"/>
                </a:cubicBezTo>
                <a:cubicBezTo>
                  <a:pt x="11205" y="16422"/>
                  <a:pt x="11205" y="16422"/>
                  <a:pt x="11205" y="16422"/>
                </a:cubicBezTo>
                <a:cubicBezTo>
                  <a:pt x="14985" y="16422"/>
                  <a:pt x="14985" y="16422"/>
                  <a:pt x="14985" y="16422"/>
                </a:cubicBezTo>
                <a:cubicBezTo>
                  <a:pt x="15255" y="16422"/>
                  <a:pt x="15390" y="16274"/>
                  <a:pt x="15390" y="1597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25" name="Freeform 13"/>
          <p:cNvSpPr/>
          <p:nvPr/>
        </p:nvSpPr>
        <p:spPr>
          <a:xfrm>
            <a:off x="3959219" y="11282364"/>
            <a:ext cx="10985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255"/>
                </a:moveTo>
                <a:cubicBezTo>
                  <a:pt x="10530" y="15255"/>
                  <a:pt x="10395" y="15525"/>
                  <a:pt x="10395" y="15660"/>
                </a:cubicBezTo>
                <a:cubicBezTo>
                  <a:pt x="10395" y="17685"/>
                  <a:pt x="10395" y="17685"/>
                  <a:pt x="10395" y="17685"/>
                </a:cubicBezTo>
                <a:cubicBezTo>
                  <a:pt x="9450" y="17820"/>
                  <a:pt x="8775" y="18630"/>
                  <a:pt x="8775" y="19575"/>
                </a:cubicBezTo>
                <a:cubicBezTo>
                  <a:pt x="8775" y="20655"/>
                  <a:pt x="9720" y="21600"/>
                  <a:pt x="10800" y="21600"/>
                </a:cubicBezTo>
                <a:cubicBezTo>
                  <a:pt x="11880" y="21600"/>
                  <a:pt x="12825" y="20655"/>
                  <a:pt x="12825" y="19575"/>
                </a:cubicBezTo>
                <a:cubicBezTo>
                  <a:pt x="12825" y="18630"/>
                  <a:pt x="12150" y="17820"/>
                  <a:pt x="11205" y="17685"/>
                </a:cubicBezTo>
                <a:cubicBezTo>
                  <a:pt x="11205" y="15660"/>
                  <a:pt x="11205" y="15660"/>
                  <a:pt x="11205" y="15660"/>
                </a:cubicBezTo>
                <a:cubicBezTo>
                  <a:pt x="11205" y="15525"/>
                  <a:pt x="11070" y="15255"/>
                  <a:pt x="10800" y="15255"/>
                </a:cubicBezTo>
                <a:close/>
                <a:moveTo>
                  <a:pt x="11880" y="19575"/>
                </a:moveTo>
                <a:cubicBezTo>
                  <a:pt x="11880" y="20250"/>
                  <a:pt x="11475" y="20790"/>
                  <a:pt x="10800" y="20790"/>
                </a:cubicBezTo>
                <a:cubicBezTo>
                  <a:pt x="10125" y="20790"/>
                  <a:pt x="9720" y="20250"/>
                  <a:pt x="9720" y="19575"/>
                </a:cubicBezTo>
                <a:cubicBezTo>
                  <a:pt x="9720" y="19035"/>
                  <a:pt x="10125" y="18495"/>
                  <a:pt x="10800" y="18495"/>
                </a:cubicBezTo>
                <a:cubicBezTo>
                  <a:pt x="10800" y="18495"/>
                  <a:pt x="10800" y="18495"/>
                  <a:pt x="10800" y="18495"/>
                </a:cubicBezTo>
                <a:cubicBezTo>
                  <a:pt x="10800" y="18495"/>
                  <a:pt x="10800" y="18495"/>
                  <a:pt x="10800" y="18495"/>
                </a:cubicBezTo>
                <a:cubicBezTo>
                  <a:pt x="11475" y="18495"/>
                  <a:pt x="11880" y="19035"/>
                  <a:pt x="11880" y="19575"/>
                </a:cubicBezTo>
                <a:close/>
                <a:moveTo>
                  <a:pt x="10800" y="6345"/>
                </a:moveTo>
                <a:cubicBezTo>
                  <a:pt x="11070" y="6345"/>
                  <a:pt x="11205" y="6075"/>
                  <a:pt x="11205" y="5940"/>
                </a:cubicBezTo>
                <a:cubicBezTo>
                  <a:pt x="11205" y="3915"/>
                  <a:pt x="11205" y="3915"/>
                  <a:pt x="11205" y="3915"/>
                </a:cubicBezTo>
                <a:cubicBezTo>
                  <a:pt x="12150" y="3780"/>
                  <a:pt x="12825" y="2970"/>
                  <a:pt x="12825" y="2025"/>
                </a:cubicBezTo>
                <a:cubicBezTo>
                  <a:pt x="12825" y="945"/>
                  <a:pt x="11880" y="0"/>
                  <a:pt x="10800" y="0"/>
                </a:cubicBezTo>
                <a:cubicBezTo>
                  <a:pt x="9720" y="0"/>
                  <a:pt x="8775" y="945"/>
                  <a:pt x="8775" y="2025"/>
                </a:cubicBezTo>
                <a:cubicBezTo>
                  <a:pt x="8775" y="2970"/>
                  <a:pt x="9450" y="3780"/>
                  <a:pt x="10395" y="3915"/>
                </a:cubicBezTo>
                <a:cubicBezTo>
                  <a:pt x="10395" y="5940"/>
                  <a:pt x="10395" y="5940"/>
                  <a:pt x="10395" y="5940"/>
                </a:cubicBezTo>
                <a:cubicBezTo>
                  <a:pt x="10395" y="6075"/>
                  <a:pt x="10530" y="6345"/>
                  <a:pt x="10800" y="6345"/>
                </a:cubicBezTo>
                <a:close/>
                <a:moveTo>
                  <a:pt x="9720" y="2025"/>
                </a:moveTo>
                <a:cubicBezTo>
                  <a:pt x="9720" y="1350"/>
                  <a:pt x="10125" y="810"/>
                  <a:pt x="10800" y="810"/>
                </a:cubicBezTo>
                <a:cubicBezTo>
                  <a:pt x="11475" y="810"/>
                  <a:pt x="11880" y="1350"/>
                  <a:pt x="11880" y="2025"/>
                </a:cubicBezTo>
                <a:cubicBezTo>
                  <a:pt x="11880" y="2565"/>
                  <a:pt x="11475" y="3105"/>
                  <a:pt x="10800" y="3105"/>
                </a:cubicBezTo>
                <a:cubicBezTo>
                  <a:pt x="10800" y="3105"/>
                  <a:pt x="10800" y="3105"/>
                  <a:pt x="10800" y="3105"/>
                </a:cubicBezTo>
                <a:cubicBezTo>
                  <a:pt x="10800" y="3105"/>
                  <a:pt x="10800" y="3105"/>
                  <a:pt x="10800" y="3105"/>
                </a:cubicBezTo>
                <a:cubicBezTo>
                  <a:pt x="10125" y="3105"/>
                  <a:pt x="9720" y="2565"/>
                  <a:pt x="9720" y="2025"/>
                </a:cubicBezTo>
                <a:close/>
                <a:moveTo>
                  <a:pt x="17685" y="11205"/>
                </a:moveTo>
                <a:cubicBezTo>
                  <a:pt x="17820" y="12150"/>
                  <a:pt x="18630" y="12825"/>
                  <a:pt x="19575" y="12825"/>
                </a:cubicBezTo>
                <a:cubicBezTo>
                  <a:pt x="20655" y="12825"/>
                  <a:pt x="21600" y="11880"/>
                  <a:pt x="21600" y="10800"/>
                </a:cubicBezTo>
                <a:cubicBezTo>
                  <a:pt x="21600" y="9720"/>
                  <a:pt x="20655" y="8775"/>
                  <a:pt x="19575" y="8775"/>
                </a:cubicBezTo>
                <a:cubicBezTo>
                  <a:pt x="18630" y="8775"/>
                  <a:pt x="17820" y="9450"/>
                  <a:pt x="17685" y="10395"/>
                </a:cubicBezTo>
                <a:cubicBezTo>
                  <a:pt x="15660" y="10395"/>
                  <a:pt x="15660" y="10395"/>
                  <a:pt x="15660" y="10395"/>
                </a:cubicBezTo>
                <a:cubicBezTo>
                  <a:pt x="15525" y="10395"/>
                  <a:pt x="15255" y="10530"/>
                  <a:pt x="15255" y="10800"/>
                </a:cubicBezTo>
                <a:cubicBezTo>
                  <a:pt x="15255" y="11070"/>
                  <a:pt x="15525" y="11205"/>
                  <a:pt x="15660" y="11205"/>
                </a:cubicBezTo>
                <a:cubicBezTo>
                  <a:pt x="17685" y="11205"/>
                  <a:pt x="17685" y="11205"/>
                  <a:pt x="17685" y="11205"/>
                </a:cubicBezTo>
                <a:close/>
                <a:moveTo>
                  <a:pt x="18495" y="10800"/>
                </a:moveTo>
                <a:cubicBezTo>
                  <a:pt x="18495" y="10125"/>
                  <a:pt x="19035" y="9720"/>
                  <a:pt x="19575" y="9720"/>
                </a:cubicBezTo>
                <a:cubicBezTo>
                  <a:pt x="20250" y="9720"/>
                  <a:pt x="20790" y="10125"/>
                  <a:pt x="20790" y="10800"/>
                </a:cubicBezTo>
                <a:cubicBezTo>
                  <a:pt x="20790" y="11475"/>
                  <a:pt x="20250" y="11880"/>
                  <a:pt x="19575" y="11880"/>
                </a:cubicBezTo>
                <a:cubicBezTo>
                  <a:pt x="19035" y="11880"/>
                  <a:pt x="18495" y="11475"/>
                  <a:pt x="18495" y="10800"/>
                </a:cubicBezTo>
                <a:cubicBezTo>
                  <a:pt x="18495" y="10800"/>
                  <a:pt x="18495" y="10800"/>
                  <a:pt x="18495" y="10800"/>
                </a:cubicBezTo>
                <a:close/>
                <a:moveTo>
                  <a:pt x="0" y="10800"/>
                </a:moveTo>
                <a:cubicBezTo>
                  <a:pt x="0" y="11880"/>
                  <a:pt x="945" y="12825"/>
                  <a:pt x="2025" y="12825"/>
                </a:cubicBezTo>
                <a:cubicBezTo>
                  <a:pt x="2970" y="12825"/>
                  <a:pt x="3780" y="12150"/>
                  <a:pt x="3915" y="11205"/>
                </a:cubicBezTo>
                <a:cubicBezTo>
                  <a:pt x="5940" y="11205"/>
                  <a:pt x="5940" y="11205"/>
                  <a:pt x="5940" y="11205"/>
                </a:cubicBezTo>
                <a:cubicBezTo>
                  <a:pt x="6075" y="11205"/>
                  <a:pt x="6345" y="11070"/>
                  <a:pt x="6345" y="10800"/>
                </a:cubicBezTo>
                <a:cubicBezTo>
                  <a:pt x="6345" y="10530"/>
                  <a:pt x="6075" y="10395"/>
                  <a:pt x="5940" y="10395"/>
                </a:cubicBezTo>
                <a:cubicBezTo>
                  <a:pt x="3915" y="10395"/>
                  <a:pt x="3915" y="10395"/>
                  <a:pt x="3915" y="10395"/>
                </a:cubicBezTo>
                <a:cubicBezTo>
                  <a:pt x="3780" y="9450"/>
                  <a:pt x="2970" y="8775"/>
                  <a:pt x="2025" y="8775"/>
                </a:cubicBezTo>
                <a:cubicBezTo>
                  <a:pt x="945" y="8775"/>
                  <a:pt x="0" y="9720"/>
                  <a:pt x="0" y="10800"/>
                </a:cubicBezTo>
                <a:close/>
                <a:moveTo>
                  <a:pt x="3105" y="10800"/>
                </a:moveTo>
                <a:cubicBezTo>
                  <a:pt x="3105" y="11475"/>
                  <a:pt x="2565" y="11880"/>
                  <a:pt x="2025" y="11880"/>
                </a:cubicBezTo>
                <a:cubicBezTo>
                  <a:pt x="1350" y="11880"/>
                  <a:pt x="810" y="11475"/>
                  <a:pt x="810" y="10800"/>
                </a:cubicBezTo>
                <a:cubicBezTo>
                  <a:pt x="810" y="10125"/>
                  <a:pt x="1350" y="9720"/>
                  <a:pt x="2025" y="9720"/>
                </a:cubicBezTo>
                <a:cubicBezTo>
                  <a:pt x="2565" y="9720"/>
                  <a:pt x="3105" y="10125"/>
                  <a:pt x="3105" y="10800"/>
                </a:cubicBezTo>
                <a:close/>
                <a:moveTo>
                  <a:pt x="13905" y="13905"/>
                </a:moveTo>
                <a:cubicBezTo>
                  <a:pt x="13770" y="14175"/>
                  <a:pt x="13770" y="14445"/>
                  <a:pt x="13905" y="14580"/>
                </a:cubicBezTo>
                <a:cubicBezTo>
                  <a:pt x="15390" y="15930"/>
                  <a:pt x="15390" y="15930"/>
                  <a:pt x="15390" y="15930"/>
                </a:cubicBezTo>
                <a:cubicBezTo>
                  <a:pt x="15120" y="16335"/>
                  <a:pt x="14985" y="16605"/>
                  <a:pt x="14985" y="17010"/>
                </a:cubicBezTo>
                <a:cubicBezTo>
                  <a:pt x="14985" y="17550"/>
                  <a:pt x="15255" y="18090"/>
                  <a:pt x="15660" y="18495"/>
                </a:cubicBezTo>
                <a:cubicBezTo>
                  <a:pt x="15930" y="18765"/>
                  <a:pt x="16470" y="19035"/>
                  <a:pt x="17010" y="19035"/>
                </a:cubicBezTo>
                <a:cubicBezTo>
                  <a:pt x="17550" y="19035"/>
                  <a:pt x="18090" y="18765"/>
                  <a:pt x="18495" y="18495"/>
                </a:cubicBezTo>
                <a:cubicBezTo>
                  <a:pt x="19170" y="17685"/>
                  <a:pt x="19170" y="16335"/>
                  <a:pt x="18495" y="15660"/>
                </a:cubicBezTo>
                <a:cubicBezTo>
                  <a:pt x="18090" y="15255"/>
                  <a:pt x="17550" y="14985"/>
                  <a:pt x="17010" y="14985"/>
                </a:cubicBezTo>
                <a:cubicBezTo>
                  <a:pt x="16605" y="14985"/>
                  <a:pt x="16335" y="15120"/>
                  <a:pt x="15930" y="15390"/>
                </a:cubicBezTo>
                <a:cubicBezTo>
                  <a:pt x="14580" y="13905"/>
                  <a:pt x="14580" y="13905"/>
                  <a:pt x="14580" y="13905"/>
                </a:cubicBezTo>
                <a:cubicBezTo>
                  <a:pt x="14445" y="13770"/>
                  <a:pt x="14175" y="13770"/>
                  <a:pt x="13905" y="13905"/>
                </a:cubicBezTo>
                <a:close/>
                <a:moveTo>
                  <a:pt x="16200" y="16200"/>
                </a:moveTo>
                <a:cubicBezTo>
                  <a:pt x="16200" y="16200"/>
                  <a:pt x="16200" y="16200"/>
                  <a:pt x="16200" y="16200"/>
                </a:cubicBezTo>
                <a:cubicBezTo>
                  <a:pt x="16200" y="16200"/>
                  <a:pt x="16200" y="16200"/>
                  <a:pt x="16200" y="16200"/>
                </a:cubicBezTo>
                <a:cubicBezTo>
                  <a:pt x="16470" y="16065"/>
                  <a:pt x="16740" y="15930"/>
                  <a:pt x="17010" y="15930"/>
                </a:cubicBezTo>
                <a:cubicBezTo>
                  <a:pt x="17280" y="15930"/>
                  <a:pt x="17550" y="16065"/>
                  <a:pt x="17820" y="16200"/>
                </a:cubicBezTo>
                <a:cubicBezTo>
                  <a:pt x="18225" y="16740"/>
                  <a:pt x="18225" y="17415"/>
                  <a:pt x="17820" y="17820"/>
                </a:cubicBezTo>
                <a:cubicBezTo>
                  <a:pt x="17550" y="18090"/>
                  <a:pt x="17280" y="18090"/>
                  <a:pt x="17010" y="18090"/>
                </a:cubicBezTo>
                <a:cubicBezTo>
                  <a:pt x="16740" y="18090"/>
                  <a:pt x="16470" y="18090"/>
                  <a:pt x="16200" y="17820"/>
                </a:cubicBezTo>
                <a:cubicBezTo>
                  <a:pt x="16065" y="17550"/>
                  <a:pt x="15930" y="17280"/>
                  <a:pt x="15930" y="17010"/>
                </a:cubicBezTo>
                <a:cubicBezTo>
                  <a:pt x="15930" y="16740"/>
                  <a:pt x="16065" y="16470"/>
                  <a:pt x="16200" y="16200"/>
                </a:cubicBezTo>
                <a:close/>
                <a:moveTo>
                  <a:pt x="5940" y="3105"/>
                </a:moveTo>
                <a:cubicBezTo>
                  <a:pt x="5670" y="2835"/>
                  <a:pt x="5130" y="2565"/>
                  <a:pt x="4590" y="2565"/>
                </a:cubicBezTo>
                <a:cubicBezTo>
                  <a:pt x="4050" y="2565"/>
                  <a:pt x="3510" y="2835"/>
                  <a:pt x="3105" y="3105"/>
                </a:cubicBezTo>
                <a:cubicBezTo>
                  <a:pt x="2835" y="3510"/>
                  <a:pt x="2565" y="4050"/>
                  <a:pt x="2565" y="4590"/>
                </a:cubicBezTo>
                <a:cubicBezTo>
                  <a:pt x="2565" y="5130"/>
                  <a:pt x="2835" y="5670"/>
                  <a:pt x="3105" y="5940"/>
                </a:cubicBezTo>
                <a:cubicBezTo>
                  <a:pt x="3510" y="6345"/>
                  <a:pt x="4050" y="6615"/>
                  <a:pt x="4590" y="6615"/>
                </a:cubicBezTo>
                <a:cubicBezTo>
                  <a:pt x="4995" y="6615"/>
                  <a:pt x="5265" y="6480"/>
                  <a:pt x="5670" y="6210"/>
                </a:cubicBezTo>
                <a:cubicBezTo>
                  <a:pt x="7020" y="7695"/>
                  <a:pt x="7020" y="7695"/>
                  <a:pt x="7020" y="7695"/>
                </a:cubicBezTo>
                <a:cubicBezTo>
                  <a:pt x="7155" y="7695"/>
                  <a:pt x="7155" y="7695"/>
                  <a:pt x="7290" y="7695"/>
                </a:cubicBezTo>
                <a:cubicBezTo>
                  <a:pt x="7425" y="7695"/>
                  <a:pt x="7560" y="7695"/>
                  <a:pt x="7695" y="7695"/>
                </a:cubicBezTo>
                <a:cubicBezTo>
                  <a:pt x="7830" y="7425"/>
                  <a:pt x="7830" y="7155"/>
                  <a:pt x="7695" y="7020"/>
                </a:cubicBezTo>
                <a:cubicBezTo>
                  <a:pt x="6210" y="5670"/>
                  <a:pt x="6210" y="5670"/>
                  <a:pt x="6210" y="5670"/>
                </a:cubicBezTo>
                <a:cubicBezTo>
                  <a:pt x="6480" y="5265"/>
                  <a:pt x="6615" y="4995"/>
                  <a:pt x="6615" y="4590"/>
                </a:cubicBezTo>
                <a:cubicBezTo>
                  <a:pt x="6615" y="4050"/>
                  <a:pt x="6345" y="3510"/>
                  <a:pt x="5940" y="3105"/>
                </a:cubicBezTo>
                <a:close/>
                <a:moveTo>
                  <a:pt x="5400" y="5400"/>
                </a:moveTo>
                <a:cubicBezTo>
                  <a:pt x="5400" y="5400"/>
                  <a:pt x="5400" y="5400"/>
                  <a:pt x="5400" y="5400"/>
                </a:cubicBezTo>
                <a:cubicBezTo>
                  <a:pt x="5400" y="5400"/>
                  <a:pt x="5400" y="5400"/>
                  <a:pt x="5400" y="5400"/>
                </a:cubicBezTo>
                <a:cubicBezTo>
                  <a:pt x="5130" y="5535"/>
                  <a:pt x="4860" y="5670"/>
                  <a:pt x="4590" y="5670"/>
                </a:cubicBezTo>
                <a:cubicBezTo>
                  <a:pt x="4320" y="5670"/>
                  <a:pt x="4050" y="5535"/>
                  <a:pt x="3780" y="5400"/>
                </a:cubicBezTo>
                <a:cubicBezTo>
                  <a:pt x="3510" y="5130"/>
                  <a:pt x="3510" y="4860"/>
                  <a:pt x="3510" y="4590"/>
                </a:cubicBezTo>
                <a:cubicBezTo>
                  <a:pt x="3510" y="4320"/>
                  <a:pt x="3510" y="4050"/>
                  <a:pt x="3780" y="3780"/>
                </a:cubicBezTo>
                <a:cubicBezTo>
                  <a:pt x="4050" y="3510"/>
                  <a:pt x="4320" y="3510"/>
                  <a:pt x="4590" y="3510"/>
                </a:cubicBezTo>
                <a:cubicBezTo>
                  <a:pt x="4860" y="3510"/>
                  <a:pt x="5130" y="3510"/>
                  <a:pt x="5400" y="3780"/>
                </a:cubicBezTo>
                <a:cubicBezTo>
                  <a:pt x="5535" y="4050"/>
                  <a:pt x="5670" y="4320"/>
                  <a:pt x="5670" y="4590"/>
                </a:cubicBezTo>
                <a:cubicBezTo>
                  <a:pt x="5670" y="4860"/>
                  <a:pt x="5535" y="5130"/>
                  <a:pt x="5400" y="5400"/>
                </a:cubicBezTo>
                <a:close/>
                <a:moveTo>
                  <a:pt x="14985" y="4590"/>
                </a:moveTo>
                <a:cubicBezTo>
                  <a:pt x="14985" y="4995"/>
                  <a:pt x="15120" y="5265"/>
                  <a:pt x="15390" y="5670"/>
                </a:cubicBezTo>
                <a:cubicBezTo>
                  <a:pt x="13905" y="7020"/>
                  <a:pt x="13905" y="7020"/>
                  <a:pt x="13905" y="7020"/>
                </a:cubicBezTo>
                <a:cubicBezTo>
                  <a:pt x="13770" y="7155"/>
                  <a:pt x="13770" y="7425"/>
                  <a:pt x="13905" y="7695"/>
                </a:cubicBezTo>
                <a:cubicBezTo>
                  <a:pt x="14040" y="7695"/>
                  <a:pt x="14175" y="7695"/>
                  <a:pt x="14310" y="7695"/>
                </a:cubicBezTo>
                <a:cubicBezTo>
                  <a:pt x="14445" y="7695"/>
                  <a:pt x="14445" y="7695"/>
                  <a:pt x="14580" y="7695"/>
                </a:cubicBezTo>
                <a:cubicBezTo>
                  <a:pt x="15930" y="6210"/>
                  <a:pt x="15930" y="6210"/>
                  <a:pt x="15930" y="6210"/>
                </a:cubicBezTo>
                <a:cubicBezTo>
                  <a:pt x="16335" y="6480"/>
                  <a:pt x="16605" y="6615"/>
                  <a:pt x="17010" y="6615"/>
                </a:cubicBezTo>
                <a:cubicBezTo>
                  <a:pt x="17550" y="6615"/>
                  <a:pt x="18090" y="6345"/>
                  <a:pt x="18495" y="5940"/>
                </a:cubicBezTo>
                <a:cubicBezTo>
                  <a:pt x="19170" y="5265"/>
                  <a:pt x="19170" y="3915"/>
                  <a:pt x="18495" y="3105"/>
                </a:cubicBezTo>
                <a:cubicBezTo>
                  <a:pt x="18090" y="2835"/>
                  <a:pt x="17550" y="2565"/>
                  <a:pt x="17010" y="2565"/>
                </a:cubicBezTo>
                <a:cubicBezTo>
                  <a:pt x="16470" y="2565"/>
                  <a:pt x="15930" y="2835"/>
                  <a:pt x="15660" y="3105"/>
                </a:cubicBezTo>
                <a:cubicBezTo>
                  <a:pt x="15255" y="3510"/>
                  <a:pt x="14985" y="4050"/>
                  <a:pt x="14985" y="4590"/>
                </a:cubicBezTo>
                <a:close/>
                <a:moveTo>
                  <a:pt x="16200" y="3780"/>
                </a:moveTo>
                <a:cubicBezTo>
                  <a:pt x="16470" y="3510"/>
                  <a:pt x="16740" y="3510"/>
                  <a:pt x="17010" y="3510"/>
                </a:cubicBezTo>
                <a:cubicBezTo>
                  <a:pt x="17280" y="3510"/>
                  <a:pt x="17550" y="3510"/>
                  <a:pt x="17820" y="3780"/>
                </a:cubicBezTo>
                <a:cubicBezTo>
                  <a:pt x="18225" y="4185"/>
                  <a:pt x="18225" y="4995"/>
                  <a:pt x="17820" y="5400"/>
                </a:cubicBezTo>
                <a:cubicBezTo>
                  <a:pt x="17550" y="5535"/>
                  <a:pt x="17280" y="5670"/>
                  <a:pt x="17010" y="5670"/>
                </a:cubicBezTo>
                <a:cubicBezTo>
                  <a:pt x="16740" y="5670"/>
                  <a:pt x="16470" y="5535"/>
                  <a:pt x="16200" y="5400"/>
                </a:cubicBezTo>
                <a:cubicBezTo>
                  <a:pt x="16200" y="5400"/>
                  <a:pt x="16200" y="5400"/>
                  <a:pt x="16200" y="5400"/>
                </a:cubicBezTo>
                <a:cubicBezTo>
                  <a:pt x="16200" y="5400"/>
                  <a:pt x="16200" y="5400"/>
                  <a:pt x="16200" y="5400"/>
                </a:cubicBezTo>
                <a:cubicBezTo>
                  <a:pt x="16065" y="5130"/>
                  <a:pt x="15930" y="4860"/>
                  <a:pt x="15930" y="4590"/>
                </a:cubicBezTo>
                <a:cubicBezTo>
                  <a:pt x="15930" y="4320"/>
                  <a:pt x="16065" y="4050"/>
                  <a:pt x="16200" y="3780"/>
                </a:cubicBezTo>
                <a:close/>
                <a:moveTo>
                  <a:pt x="7695" y="13905"/>
                </a:moveTo>
                <a:cubicBezTo>
                  <a:pt x="7425" y="13770"/>
                  <a:pt x="7155" y="13770"/>
                  <a:pt x="7020" y="13905"/>
                </a:cubicBezTo>
                <a:cubicBezTo>
                  <a:pt x="5670" y="15390"/>
                  <a:pt x="5670" y="15390"/>
                  <a:pt x="5670" y="15390"/>
                </a:cubicBezTo>
                <a:cubicBezTo>
                  <a:pt x="5265" y="15120"/>
                  <a:pt x="4995" y="14985"/>
                  <a:pt x="4590" y="14985"/>
                </a:cubicBezTo>
                <a:cubicBezTo>
                  <a:pt x="4050" y="14985"/>
                  <a:pt x="3510" y="15255"/>
                  <a:pt x="3105" y="15660"/>
                </a:cubicBezTo>
                <a:cubicBezTo>
                  <a:pt x="2835" y="15930"/>
                  <a:pt x="2565" y="16470"/>
                  <a:pt x="2565" y="17010"/>
                </a:cubicBezTo>
                <a:cubicBezTo>
                  <a:pt x="2565" y="17550"/>
                  <a:pt x="2835" y="18090"/>
                  <a:pt x="3105" y="18495"/>
                </a:cubicBezTo>
                <a:cubicBezTo>
                  <a:pt x="3510" y="18765"/>
                  <a:pt x="4050" y="19035"/>
                  <a:pt x="4590" y="19035"/>
                </a:cubicBezTo>
                <a:cubicBezTo>
                  <a:pt x="5130" y="19035"/>
                  <a:pt x="5670" y="18765"/>
                  <a:pt x="5940" y="18495"/>
                </a:cubicBezTo>
                <a:cubicBezTo>
                  <a:pt x="6615" y="17820"/>
                  <a:pt x="6750" y="16740"/>
                  <a:pt x="6210" y="15930"/>
                </a:cubicBezTo>
                <a:cubicBezTo>
                  <a:pt x="7695" y="14580"/>
                  <a:pt x="7695" y="14580"/>
                  <a:pt x="7695" y="14580"/>
                </a:cubicBezTo>
                <a:cubicBezTo>
                  <a:pt x="7830" y="14445"/>
                  <a:pt x="7830" y="14175"/>
                  <a:pt x="7695" y="13905"/>
                </a:cubicBezTo>
                <a:close/>
                <a:moveTo>
                  <a:pt x="5400" y="17820"/>
                </a:moveTo>
                <a:cubicBezTo>
                  <a:pt x="5130" y="18090"/>
                  <a:pt x="4860" y="18090"/>
                  <a:pt x="4590" y="18090"/>
                </a:cubicBezTo>
                <a:cubicBezTo>
                  <a:pt x="4320" y="18090"/>
                  <a:pt x="4050" y="18090"/>
                  <a:pt x="3780" y="17820"/>
                </a:cubicBezTo>
                <a:cubicBezTo>
                  <a:pt x="3510" y="17550"/>
                  <a:pt x="3510" y="17280"/>
                  <a:pt x="3510" y="17010"/>
                </a:cubicBezTo>
                <a:cubicBezTo>
                  <a:pt x="3510" y="16740"/>
                  <a:pt x="3510" y="16470"/>
                  <a:pt x="3780" y="16200"/>
                </a:cubicBezTo>
                <a:cubicBezTo>
                  <a:pt x="4050" y="16065"/>
                  <a:pt x="4320" y="15930"/>
                  <a:pt x="4590" y="15930"/>
                </a:cubicBezTo>
                <a:cubicBezTo>
                  <a:pt x="4860" y="15930"/>
                  <a:pt x="5130" y="16065"/>
                  <a:pt x="5400" y="16200"/>
                </a:cubicBezTo>
                <a:cubicBezTo>
                  <a:pt x="5400" y="16200"/>
                  <a:pt x="5400" y="16200"/>
                  <a:pt x="5400" y="16200"/>
                </a:cubicBezTo>
                <a:cubicBezTo>
                  <a:pt x="5400" y="16200"/>
                  <a:pt x="5400" y="16200"/>
                  <a:pt x="5400" y="16200"/>
                </a:cubicBezTo>
                <a:cubicBezTo>
                  <a:pt x="5805" y="16740"/>
                  <a:pt x="5805" y="17415"/>
                  <a:pt x="5400" y="17820"/>
                </a:cubicBezTo>
                <a:close/>
                <a:moveTo>
                  <a:pt x="10260" y="11205"/>
                </a:moveTo>
                <a:cubicBezTo>
                  <a:pt x="11340" y="11205"/>
                  <a:pt x="11340" y="11205"/>
                  <a:pt x="11340" y="11205"/>
                </a:cubicBezTo>
                <a:cubicBezTo>
                  <a:pt x="11610" y="11205"/>
                  <a:pt x="12015" y="11475"/>
                  <a:pt x="12015" y="11880"/>
                </a:cubicBezTo>
                <a:cubicBezTo>
                  <a:pt x="12015" y="12285"/>
                  <a:pt x="11610" y="12555"/>
                  <a:pt x="11340" y="12555"/>
                </a:cubicBezTo>
                <a:cubicBezTo>
                  <a:pt x="9450" y="12555"/>
                  <a:pt x="9450" y="12555"/>
                  <a:pt x="9450" y="12555"/>
                </a:cubicBezTo>
                <a:cubicBezTo>
                  <a:pt x="9180" y="12555"/>
                  <a:pt x="9045" y="12825"/>
                  <a:pt x="9045" y="12960"/>
                </a:cubicBezTo>
                <a:cubicBezTo>
                  <a:pt x="9045" y="13230"/>
                  <a:pt x="9180" y="13500"/>
                  <a:pt x="9450" y="13500"/>
                </a:cubicBezTo>
                <a:cubicBezTo>
                  <a:pt x="10395" y="13500"/>
                  <a:pt x="10395" y="13500"/>
                  <a:pt x="10395" y="13500"/>
                </a:cubicBezTo>
                <a:cubicBezTo>
                  <a:pt x="10395" y="14040"/>
                  <a:pt x="10395" y="14040"/>
                  <a:pt x="10395" y="14040"/>
                </a:cubicBezTo>
                <a:cubicBezTo>
                  <a:pt x="10395" y="14310"/>
                  <a:pt x="10530" y="14580"/>
                  <a:pt x="10800" y="14580"/>
                </a:cubicBezTo>
                <a:cubicBezTo>
                  <a:pt x="11070" y="14580"/>
                  <a:pt x="11205" y="14310"/>
                  <a:pt x="11205" y="14040"/>
                </a:cubicBezTo>
                <a:cubicBezTo>
                  <a:pt x="11205" y="13500"/>
                  <a:pt x="11205" y="13500"/>
                  <a:pt x="11205" y="13500"/>
                </a:cubicBezTo>
                <a:cubicBezTo>
                  <a:pt x="11340" y="13500"/>
                  <a:pt x="11340" y="13500"/>
                  <a:pt x="11340" y="13500"/>
                </a:cubicBezTo>
                <a:cubicBezTo>
                  <a:pt x="12150" y="13500"/>
                  <a:pt x="12825" y="12690"/>
                  <a:pt x="12825" y="11880"/>
                </a:cubicBezTo>
                <a:cubicBezTo>
                  <a:pt x="12825" y="11070"/>
                  <a:pt x="12150" y="10395"/>
                  <a:pt x="11340" y="10395"/>
                </a:cubicBezTo>
                <a:cubicBezTo>
                  <a:pt x="10260" y="10395"/>
                  <a:pt x="10260" y="10395"/>
                  <a:pt x="10260" y="10395"/>
                </a:cubicBezTo>
                <a:cubicBezTo>
                  <a:pt x="9990" y="10395"/>
                  <a:pt x="9585" y="9990"/>
                  <a:pt x="9585" y="9720"/>
                </a:cubicBezTo>
                <a:cubicBezTo>
                  <a:pt x="9585" y="9315"/>
                  <a:pt x="9990" y="9045"/>
                  <a:pt x="10260" y="9045"/>
                </a:cubicBezTo>
                <a:cubicBezTo>
                  <a:pt x="12015" y="9045"/>
                  <a:pt x="12015" y="9045"/>
                  <a:pt x="12015" y="9045"/>
                </a:cubicBezTo>
                <a:cubicBezTo>
                  <a:pt x="12285" y="9045"/>
                  <a:pt x="12555" y="8775"/>
                  <a:pt x="12555" y="8640"/>
                </a:cubicBezTo>
                <a:cubicBezTo>
                  <a:pt x="12555" y="8370"/>
                  <a:pt x="12285" y="8100"/>
                  <a:pt x="12015" y="8100"/>
                </a:cubicBezTo>
                <a:cubicBezTo>
                  <a:pt x="11205" y="8100"/>
                  <a:pt x="11205" y="8100"/>
                  <a:pt x="11205" y="8100"/>
                </a:cubicBezTo>
                <a:cubicBezTo>
                  <a:pt x="11205" y="7560"/>
                  <a:pt x="11205" y="7560"/>
                  <a:pt x="11205" y="7560"/>
                </a:cubicBezTo>
                <a:cubicBezTo>
                  <a:pt x="11205" y="7290"/>
                  <a:pt x="11070" y="7020"/>
                  <a:pt x="10800" y="7020"/>
                </a:cubicBezTo>
                <a:cubicBezTo>
                  <a:pt x="10530" y="7020"/>
                  <a:pt x="10395" y="7290"/>
                  <a:pt x="10395" y="7560"/>
                </a:cubicBezTo>
                <a:cubicBezTo>
                  <a:pt x="10395" y="8100"/>
                  <a:pt x="10395" y="8100"/>
                  <a:pt x="10395" y="8100"/>
                </a:cubicBezTo>
                <a:cubicBezTo>
                  <a:pt x="10260" y="8100"/>
                  <a:pt x="10260" y="8100"/>
                  <a:pt x="10260" y="8100"/>
                </a:cubicBezTo>
                <a:cubicBezTo>
                  <a:pt x="9450" y="8100"/>
                  <a:pt x="8775" y="8775"/>
                  <a:pt x="8775" y="9720"/>
                </a:cubicBezTo>
                <a:cubicBezTo>
                  <a:pt x="8775" y="10530"/>
                  <a:pt x="9450" y="11205"/>
                  <a:pt x="10260" y="112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26" name="Freeform 14"/>
          <p:cNvSpPr/>
          <p:nvPr/>
        </p:nvSpPr>
        <p:spPr>
          <a:xfrm>
            <a:off x="5934071" y="1328737"/>
            <a:ext cx="10096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41" y="16875"/>
                </a:moveTo>
                <a:cubicBezTo>
                  <a:pt x="14988" y="16875"/>
                  <a:pt x="15282" y="16875"/>
                  <a:pt x="15282" y="16605"/>
                </a:cubicBezTo>
                <a:cubicBezTo>
                  <a:pt x="15429" y="16470"/>
                  <a:pt x="15429" y="16200"/>
                  <a:pt x="15135" y="16065"/>
                </a:cubicBezTo>
                <a:cubicBezTo>
                  <a:pt x="11314" y="14040"/>
                  <a:pt x="11314" y="14040"/>
                  <a:pt x="11314" y="14040"/>
                </a:cubicBezTo>
                <a:cubicBezTo>
                  <a:pt x="11314" y="9855"/>
                  <a:pt x="11314" y="9855"/>
                  <a:pt x="11314" y="9855"/>
                </a:cubicBezTo>
                <a:cubicBezTo>
                  <a:pt x="11314" y="9720"/>
                  <a:pt x="11020" y="9450"/>
                  <a:pt x="10727" y="9450"/>
                </a:cubicBezTo>
                <a:cubicBezTo>
                  <a:pt x="10580" y="9450"/>
                  <a:pt x="10286" y="9720"/>
                  <a:pt x="10286" y="9855"/>
                </a:cubicBezTo>
                <a:cubicBezTo>
                  <a:pt x="10286" y="14040"/>
                  <a:pt x="10286" y="14040"/>
                  <a:pt x="10286" y="14040"/>
                </a:cubicBezTo>
                <a:cubicBezTo>
                  <a:pt x="6465" y="16065"/>
                  <a:pt x="6465" y="16065"/>
                  <a:pt x="6465" y="16065"/>
                </a:cubicBezTo>
                <a:cubicBezTo>
                  <a:pt x="6171" y="16200"/>
                  <a:pt x="6171" y="16470"/>
                  <a:pt x="6318" y="16605"/>
                </a:cubicBezTo>
                <a:cubicBezTo>
                  <a:pt x="6318" y="16875"/>
                  <a:pt x="6465" y="16875"/>
                  <a:pt x="6612" y="16875"/>
                </a:cubicBezTo>
                <a:cubicBezTo>
                  <a:pt x="6759" y="16875"/>
                  <a:pt x="6906" y="16875"/>
                  <a:pt x="6906" y="16875"/>
                </a:cubicBezTo>
                <a:cubicBezTo>
                  <a:pt x="10727" y="14715"/>
                  <a:pt x="10727" y="14715"/>
                  <a:pt x="10727" y="14715"/>
                </a:cubicBezTo>
                <a:cubicBezTo>
                  <a:pt x="14694" y="16875"/>
                  <a:pt x="14694" y="16875"/>
                  <a:pt x="14694" y="16875"/>
                </a:cubicBezTo>
                <a:cubicBezTo>
                  <a:pt x="14694" y="16875"/>
                  <a:pt x="14841" y="16875"/>
                  <a:pt x="14841" y="16875"/>
                </a:cubicBezTo>
                <a:close/>
                <a:moveTo>
                  <a:pt x="19690" y="17010"/>
                </a:moveTo>
                <a:cubicBezTo>
                  <a:pt x="18514" y="17010"/>
                  <a:pt x="18514" y="17010"/>
                  <a:pt x="18514" y="17010"/>
                </a:cubicBezTo>
                <a:cubicBezTo>
                  <a:pt x="18073" y="17010"/>
                  <a:pt x="17633" y="16605"/>
                  <a:pt x="17633" y="16200"/>
                </a:cubicBezTo>
                <a:cubicBezTo>
                  <a:pt x="17633" y="15795"/>
                  <a:pt x="18073" y="15390"/>
                  <a:pt x="18514" y="15390"/>
                </a:cubicBezTo>
                <a:cubicBezTo>
                  <a:pt x="20718" y="15390"/>
                  <a:pt x="20718" y="15390"/>
                  <a:pt x="20718" y="15390"/>
                </a:cubicBezTo>
                <a:cubicBezTo>
                  <a:pt x="21012" y="15390"/>
                  <a:pt x="21159" y="15255"/>
                  <a:pt x="21159" y="14985"/>
                </a:cubicBezTo>
                <a:cubicBezTo>
                  <a:pt x="21159" y="14715"/>
                  <a:pt x="21012" y="14580"/>
                  <a:pt x="20718" y="14580"/>
                </a:cubicBezTo>
                <a:cubicBezTo>
                  <a:pt x="19543" y="14580"/>
                  <a:pt x="19543" y="14580"/>
                  <a:pt x="19543" y="14580"/>
                </a:cubicBezTo>
                <a:cubicBezTo>
                  <a:pt x="19543" y="13770"/>
                  <a:pt x="19543" y="13770"/>
                  <a:pt x="19543" y="13770"/>
                </a:cubicBezTo>
                <a:cubicBezTo>
                  <a:pt x="19543" y="13500"/>
                  <a:pt x="19396" y="13365"/>
                  <a:pt x="19102" y="13365"/>
                </a:cubicBezTo>
                <a:cubicBezTo>
                  <a:pt x="18808" y="13365"/>
                  <a:pt x="18661" y="13500"/>
                  <a:pt x="18661" y="13770"/>
                </a:cubicBezTo>
                <a:cubicBezTo>
                  <a:pt x="18661" y="14580"/>
                  <a:pt x="18661" y="14580"/>
                  <a:pt x="18661" y="14580"/>
                </a:cubicBezTo>
                <a:cubicBezTo>
                  <a:pt x="18514" y="14580"/>
                  <a:pt x="18514" y="14580"/>
                  <a:pt x="18514" y="14580"/>
                </a:cubicBezTo>
                <a:cubicBezTo>
                  <a:pt x="17486" y="14580"/>
                  <a:pt x="16604" y="15255"/>
                  <a:pt x="16604" y="16200"/>
                </a:cubicBezTo>
                <a:cubicBezTo>
                  <a:pt x="16604" y="17145"/>
                  <a:pt x="17486" y="17955"/>
                  <a:pt x="18514" y="17955"/>
                </a:cubicBezTo>
                <a:cubicBezTo>
                  <a:pt x="19690" y="17955"/>
                  <a:pt x="19690" y="17955"/>
                  <a:pt x="19690" y="17955"/>
                </a:cubicBezTo>
                <a:cubicBezTo>
                  <a:pt x="20278" y="17955"/>
                  <a:pt x="20571" y="18225"/>
                  <a:pt x="20571" y="18765"/>
                </a:cubicBezTo>
                <a:cubicBezTo>
                  <a:pt x="20571" y="19170"/>
                  <a:pt x="20278" y="19575"/>
                  <a:pt x="19690" y="19575"/>
                </a:cubicBezTo>
                <a:cubicBezTo>
                  <a:pt x="17486" y="19575"/>
                  <a:pt x="17486" y="19575"/>
                  <a:pt x="17486" y="19575"/>
                </a:cubicBezTo>
                <a:cubicBezTo>
                  <a:pt x="17192" y="19575"/>
                  <a:pt x="17045" y="19710"/>
                  <a:pt x="17045" y="19980"/>
                </a:cubicBezTo>
                <a:cubicBezTo>
                  <a:pt x="17045" y="20250"/>
                  <a:pt x="17192" y="20385"/>
                  <a:pt x="17486" y="20385"/>
                </a:cubicBezTo>
                <a:cubicBezTo>
                  <a:pt x="18661" y="20385"/>
                  <a:pt x="18661" y="20385"/>
                  <a:pt x="18661" y="20385"/>
                </a:cubicBezTo>
                <a:cubicBezTo>
                  <a:pt x="18661" y="21195"/>
                  <a:pt x="18661" y="21195"/>
                  <a:pt x="18661" y="21195"/>
                </a:cubicBezTo>
                <a:cubicBezTo>
                  <a:pt x="18661" y="21465"/>
                  <a:pt x="18808" y="21600"/>
                  <a:pt x="19102" y="21600"/>
                </a:cubicBezTo>
                <a:cubicBezTo>
                  <a:pt x="19396" y="21600"/>
                  <a:pt x="19543" y="21465"/>
                  <a:pt x="19543" y="21195"/>
                </a:cubicBezTo>
                <a:cubicBezTo>
                  <a:pt x="19543" y="20385"/>
                  <a:pt x="19543" y="20385"/>
                  <a:pt x="19543" y="20385"/>
                </a:cubicBezTo>
                <a:cubicBezTo>
                  <a:pt x="19690" y="20385"/>
                  <a:pt x="19690" y="20385"/>
                  <a:pt x="19690" y="20385"/>
                </a:cubicBezTo>
                <a:cubicBezTo>
                  <a:pt x="20718" y="20385"/>
                  <a:pt x="21600" y="19575"/>
                  <a:pt x="21600" y="18765"/>
                </a:cubicBezTo>
                <a:cubicBezTo>
                  <a:pt x="21600" y="17820"/>
                  <a:pt x="20718" y="17010"/>
                  <a:pt x="19690" y="17010"/>
                </a:cubicBezTo>
                <a:close/>
                <a:moveTo>
                  <a:pt x="2498" y="13365"/>
                </a:moveTo>
                <a:cubicBezTo>
                  <a:pt x="2204" y="13365"/>
                  <a:pt x="1910" y="13500"/>
                  <a:pt x="1910" y="13770"/>
                </a:cubicBezTo>
                <a:cubicBezTo>
                  <a:pt x="1910" y="14580"/>
                  <a:pt x="1910" y="14580"/>
                  <a:pt x="1910" y="14580"/>
                </a:cubicBezTo>
                <a:cubicBezTo>
                  <a:pt x="1763" y="14580"/>
                  <a:pt x="1763" y="14580"/>
                  <a:pt x="1763" y="14580"/>
                </a:cubicBezTo>
                <a:cubicBezTo>
                  <a:pt x="882" y="14580"/>
                  <a:pt x="0" y="15255"/>
                  <a:pt x="0" y="16200"/>
                </a:cubicBezTo>
                <a:cubicBezTo>
                  <a:pt x="0" y="17145"/>
                  <a:pt x="882" y="17955"/>
                  <a:pt x="1763" y="17955"/>
                </a:cubicBezTo>
                <a:cubicBezTo>
                  <a:pt x="3086" y="17955"/>
                  <a:pt x="3086" y="17955"/>
                  <a:pt x="3086" y="17955"/>
                </a:cubicBezTo>
                <a:cubicBezTo>
                  <a:pt x="3527" y="17955"/>
                  <a:pt x="3967" y="18225"/>
                  <a:pt x="3967" y="18765"/>
                </a:cubicBezTo>
                <a:cubicBezTo>
                  <a:pt x="3967" y="19170"/>
                  <a:pt x="3527" y="19575"/>
                  <a:pt x="3086" y="19575"/>
                </a:cubicBezTo>
                <a:cubicBezTo>
                  <a:pt x="882" y="19575"/>
                  <a:pt x="882" y="19575"/>
                  <a:pt x="882" y="19575"/>
                </a:cubicBezTo>
                <a:cubicBezTo>
                  <a:pt x="588" y="19575"/>
                  <a:pt x="441" y="19710"/>
                  <a:pt x="441" y="19980"/>
                </a:cubicBezTo>
                <a:cubicBezTo>
                  <a:pt x="441" y="20250"/>
                  <a:pt x="588" y="20385"/>
                  <a:pt x="882" y="20385"/>
                </a:cubicBezTo>
                <a:cubicBezTo>
                  <a:pt x="1910" y="20385"/>
                  <a:pt x="1910" y="20385"/>
                  <a:pt x="1910" y="20385"/>
                </a:cubicBezTo>
                <a:cubicBezTo>
                  <a:pt x="1910" y="21195"/>
                  <a:pt x="1910" y="21195"/>
                  <a:pt x="1910" y="21195"/>
                </a:cubicBezTo>
                <a:cubicBezTo>
                  <a:pt x="1910" y="21465"/>
                  <a:pt x="2204" y="21600"/>
                  <a:pt x="2498" y="21600"/>
                </a:cubicBezTo>
                <a:cubicBezTo>
                  <a:pt x="2645" y="21600"/>
                  <a:pt x="2939" y="21465"/>
                  <a:pt x="2939" y="21195"/>
                </a:cubicBezTo>
                <a:cubicBezTo>
                  <a:pt x="2939" y="20385"/>
                  <a:pt x="2939" y="20385"/>
                  <a:pt x="2939" y="20385"/>
                </a:cubicBezTo>
                <a:cubicBezTo>
                  <a:pt x="3086" y="20385"/>
                  <a:pt x="3086" y="20385"/>
                  <a:pt x="3086" y="20385"/>
                </a:cubicBezTo>
                <a:cubicBezTo>
                  <a:pt x="4114" y="20385"/>
                  <a:pt x="4849" y="19575"/>
                  <a:pt x="4849" y="18765"/>
                </a:cubicBezTo>
                <a:cubicBezTo>
                  <a:pt x="4849" y="17820"/>
                  <a:pt x="4114" y="17010"/>
                  <a:pt x="3086" y="17010"/>
                </a:cubicBezTo>
                <a:cubicBezTo>
                  <a:pt x="1763" y="17010"/>
                  <a:pt x="1763" y="17010"/>
                  <a:pt x="1763" y="17010"/>
                </a:cubicBezTo>
                <a:cubicBezTo>
                  <a:pt x="1322" y="17010"/>
                  <a:pt x="882" y="16605"/>
                  <a:pt x="882" y="16200"/>
                </a:cubicBezTo>
                <a:cubicBezTo>
                  <a:pt x="882" y="15795"/>
                  <a:pt x="1322" y="15390"/>
                  <a:pt x="1763" y="15390"/>
                </a:cubicBezTo>
                <a:cubicBezTo>
                  <a:pt x="3967" y="15390"/>
                  <a:pt x="3967" y="15390"/>
                  <a:pt x="3967" y="15390"/>
                </a:cubicBezTo>
                <a:cubicBezTo>
                  <a:pt x="4261" y="15390"/>
                  <a:pt x="4555" y="15255"/>
                  <a:pt x="4555" y="14985"/>
                </a:cubicBezTo>
                <a:cubicBezTo>
                  <a:pt x="4555" y="14715"/>
                  <a:pt x="4261" y="14580"/>
                  <a:pt x="3967" y="14580"/>
                </a:cubicBezTo>
                <a:cubicBezTo>
                  <a:pt x="2939" y="14580"/>
                  <a:pt x="2939" y="14580"/>
                  <a:pt x="2939" y="14580"/>
                </a:cubicBezTo>
                <a:cubicBezTo>
                  <a:pt x="2939" y="13770"/>
                  <a:pt x="2939" y="13770"/>
                  <a:pt x="2939" y="13770"/>
                </a:cubicBezTo>
                <a:cubicBezTo>
                  <a:pt x="2939" y="13500"/>
                  <a:pt x="2645" y="13365"/>
                  <a:pt x="2498" y="13365"/>
                </a:cubicBezTo>
                <a:close/>
                <a:moveTo>
                  <a:pt x="10727" y="8235"/>
                </a:moveTo>
                <a:cubicBezTo>
                  <a:pt x="11020" y="8235"/>
                  <a:pt x="11314" y="8100"/>
                  <a:pt x="11314" y="7830"/>
                </a:cubicBezTo>
                <a:cubicBezTo>
                  <a:pt x="11314" y="7020"/>
                  <a:pt x="11314" y="7020"/>
                  <a:pt x="11314" y="7020"/>
                </a:cubicBezTo>
                <a:cubicBezTo>
                  <a:pt x="11461" y="7020"/>
                  <a:pt x="11461" y="7020"/>
                  <a:pt x="11461" y="7020"/>
                </a:cubicBezTo>
                <a:cubicBezTo>
                  <a:pt x="12490" y="7020"/>
                  <a:pt x="13224" y="6345"/>
                  <a:pt x="13224" y="5400"/>
                </a:cubicBezTo>
                <a:cubicBezTo>
                  <a:pt x="13224" y="4455"/>
                  <a:pt x="12490" y="3645"/>
                  <a:pt x="11461" y="3645"/>
                </a:cubicBezTo>
                <a:cubicBezTo>
                  <a:pt x="10139" y="3645"/>
                  <a:pt x="10139" y="3645"/>
                  <a:pt x="10139" y="3645"/>
                </a:cubicBezTo>
                <a:cubicBezTo>
                  <a:pt x="9698" y="3645"/>
                  <a:pt x="9257" y="3375"/>
                  <a:pt x="9257" y="2835"/>
                </a:cubicBezTo>
                <a:cubicBezTo>
                  <a:pt x="9257" y="2430"/>
                  <a:pt x="9698" y="2025"/>
                  <a:pt x="10139" y="2025"/>
                </a:cubicBezTo>
                <a:cubicBezTo>
                  <a:pt x="12343" y="2025"/>
                  <a:pt x="12343" y="2025"/>
                  <a:pt x="12343" y="2025"/>
                </a:cubicBezTo>
                <a:cubicBezTo>
                  <a:pt x="12637" y="2025"/>
                  <a:pt x="12784" y="1890"/>
                  <a:pt x="12784" y="1620"/>
                </a:cubicBezTo>
                <a:cubicBezTo>
                  <a:pt x="12784" y="1350"/>
                  <a:pt x="12637" y="1215"/>
                  <a:pt x="12343" y="1215"/>
                </a:cubicBezTo>
                <a:cubicBezTo>
                  <a:pt x="11314" y="1215"/>
                  <a:pt x="11314" y="1215"/>
                  <a:pt x="11314" y="1215"/>
                </a:cubicBezTo>
                <a:cubicBezTo>
                  <a:pt x="11314" y="405"/>
                  <a:pt x="11314" y="405"/>
                  <a:pt x="11314" y="405"/>
                </a:cubicBezTo>
                <a:cubicBezTo>
                  <a:pt x="11314" y="135"/>
                  <a:pt x="11020" y="0"/>
                  <a:pt x="10727" y="0"/>
                </a:cubicBezTo>
                <a:cubicBezTo>
                  <a:pt x="10580" y="0"/>
                  <a:pt x="10286" y="135"/>
                  <a:pt x="10286" y="405"/>
                </a:cubicBezTo>
                <a:cubicBezTo>
                  <a:pt x="10286" y="1215"/>
                  <a:pt x="10286" y="1215"/>
                  <a:pt x="10286" y="1215"/>
                </a:cubicBezTo>
                <a:cubicBezTo>
                  <a:pt x="10139" y="1215"/>
                  <a:pt x="10139" y="1215"/>
                  <a:pt x="10139" y="1215"/>
                </a:cubicBezTo>
                <a:cubicBezTo>
                  <a:pt x="9110" y="1215"/>
                  <a:pt x="8376" y="1890"/>
                  <a:pt x="8376" y="2835"/>
                </a:cubicBezTo>
                <a:cubicBezTo>
                  <a:pt x="8376" y="3780"/>
                  <a:pt x="9110" y="4590"/>
                  <a:pt x="10139" y="4590"/>
                </a:cubicBezTo>
                <a:cubicBezTo>
                  <a:pt x="11461" y="4590"/>
                  <a:pt x="11461" y="4590"/>
                  <a:pt x="11461" y="4590"/>
                </a:cubicBezTo>
                <a:cubicBezTo>
                  <a:pt x="11902" y="4590"/>
                  <a:pt x="12343" y="4860"/>
                  <a:pt x="12343" y="5400"/>
                </a:cubicBezTo>
                <a:cubicBezTo>
                  <a:pt x="12343" y="5805"/>
                  <a:pt x="11902" y="6210"/>
                  <a:pt x="11461" y="6210"/>
                </a:cubicBezTo>
                <a:cubicBezTo>
                  <a:pt x="9110" y="6210"/>
                  <a:pt x="9110" y="6210"/>
                  <a:pt x="9110" y="6210"/>
                </a:cubicBezTo>
                <a:cubicBezTo>
                  <a:pt x="8963" y="6210"/>
                  <a:pt x="8669" y="6345"/>
                  <a:pt x="8669" y="6615"/>
                </a:cubicBezTo>
                <a:cubicBezTo>
                  <a:pt x="8669" y="6885"/>
                  <a:pt x="8963" y="7020"/>
                  <a:pt x="9110" y="7020"/>
                </a:cubicBezTo>
                <a:cubicBezTo>
                  <a:pt x="10286" y="7020"/>
                  <a:pt x="10286" y="7020"/>
                  <a:pt x="10286" y="7020"/>
                </a:cubicBezTo>
                <a:cubicBezTo>
                  <a:pt x="10286" y="7830"/>
                  <a:pt x="10286" y="7830"/>
                  <a:pt x="10286" y="7830"/>
                </a:cubicBezTo>
                <a:cubicBezTo>
                  <a:pt x="10286" y="8100"/>
                  <a:pt x="10580" y="8235"/>
                  <a:pt x="10727" y="82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27" name="Freeform 15"/>
          <p:cNvSpPr/>
          <p:nvPr/>
        </p:nvSpPr>
        <p:spPr>
          <a:xfrm>
            <a:off x="5934071" y="2573338"/>
            <a:ext cx="968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77" y="0"/>
                </a:moveTo>
                <a:cubicBezTo>
                  <a:pt x="10570" y="0"/>
                  <a:pt x="10264" y="135"/>
                  <a:pt x="10264" y="405"/>
                </a:cubicBezTo>
                <a:cubicBezTo>
                  <a:pt x="10264" y="16335"/>
                  <a:pt x="10264" y="16335"/>
                  <a:pt x="10264" y="16335"/>
                </a:cubicBezTo>
                <a:cubicBezTo>
                  <a:pt x="6587" y="13095"/>
                  <a:pt x="6587" y="13095"/>
                  <a:pt x="6587" y="13095"/>
                </a:cubicBezTo>
                <a:cubicBezTo>
                  <a:pt x="6434" y="12960"/>
                  <a:pt x="6128" y="12960"/>
                  <a:pt x="5974" y="13095"/>
                </a:cubicBezTo>
                <a:cubicBezTo>
                  <a:pt x="5668" y="13230"/>
                  <a:pt x="5668" y="13500"/>
                  <a:pt x="5974" y="13635"/>
                </a:cubicBezTo>
                <a:cubicBezTo>
                  <a:pt x="10417" y="17685"/>
                  <a:pt x="10417" y="17685"/>
                  <a:pt x="10417" y="17685"/>
                </a:cubicBezTo>
                <a:cubicBezTo>
                  <a:pt x="10570" y="17820"/>
                  <a:pt x="10723" y="17820"/>
                  <a:pt x="10877" y="17820"/>
                </a:cubicBezTo>
                <a:cubicBezTo>
                  <a:pt x="10877" y="17820"/>
                  <a:pt x="11030" y="17820"/>
                  <a:pt x="11183" y="17685"/>
                </a:cubicBezTo>
                <a:cubicBezTo>
                  <a:pt x="15779" y="13635"/>
                  <a:pt x="15779" y="13635"/>
                  <a:pt x="15779" y="13635"/>
                </a:cubicBezTo>
                <a:cubicBezTo>
                  <a:pt x="15932" y="13500"/>
                  <a:pt x="15932" y="13230"/>
                  <a:pt x="15779" y="13095"/>
                </a:cubicBezTo>
                <a:cubicBezTo>
                  <a:pt x="15472" y="12960"/>
                  <a:pt x="15166" y="12960"/>
                  <a:pt x="15013" y="13095"/>
                </a:cubicBezTo>
                <a:cubicBezTo>
                  <a:pt x="11336" y="16335"/>
                  <a:pt x="11336" y="16335"/>
                  <a:pt x="11336" y="16335"/>
                </a:cubicBezTo>
                <a:cubicBezTo>
                  <a:pt x="11336" y="405"/>
                  <a:pt x="11336" y="405"/>
                  <a:pt x="11336" y="405"/>
                </a:cubicBezTo>
                <a:cubicBezTo>
                  <a:pt x="11336" y="135"/>
                  <a:pt x="11030" y="0"/>
                  <a:pt x="10877" y="0"/>
                </a:cubicBezTo>
                <a:close/>
                <a:moveTo>
                  <a:pt x="460" y="16200"/>
                </a:moveTo>
                <a:cubicBezTo>
                  <a:pt x="153" y="16200"/>
                  <a:pt x="0" y="16335"/>
                  <a:pt x="0" y="166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53" y="21600"/>
                  <a:pt x="460" y="21600"/>
                </a:cubicBezTo>
                <a:cubicBezTo>
                  <a:pt x="21140" y="21600"/>
                  <a:pt x="21140" y="21600"/>
                  <a:pt x="21140" y="21600"/>
                </a:cubicBezTo>
                <a:cubicBezTo>
                  <a:pt x="21447" y="21600"/>
                  <a:pt x="21600" y="21465"/>
                  <a:pt x="21600" y="21195"/>
                </a:cubicBezTo>
                <a:cubicBezTo>
                  <a:pt x="21600" y="16605"/>
                  <a:pt x="21600" y="16605"/>
                  <a:pt x="21600" y="16605"/>
                </a:cubicBezTo>
                <a:cubicBezTo>
                  <a:pt x="21600" y="16335"/>
                  <a:pt x="21447" y="16200"/>
                  <a:pt x="21140" y="16200"/>
                </a:cubicBezTo>
                <a:cubicBezTo>
                  <a:pt x="20834" y="16200"/>
                  <a:pt x="20681" y="16335"/>
                  <a:pt x="20681" y="16605"/>
                </a:cubicBezTo>
                <a:cubicBezTo>
                  <a:pt x="20681" y="20790"/>
                  <a:pt x="20681" y="20790"/>
                  <a:pt x="20681" y="20790"/>
                </a:cubicBezTo>
                <a:cubicBezTo>
                  <a:pt x="919" y="20790"/>
                  <a:pt x="919" y="20790"/>
                  <a:pt x="919" y="20790"/>
                </a:cubicBezTo>
                <a:cubicBezTo>
                  <a:pt x="919" y="16605"/>
                  <a:pt x="919" y="16605"/>
                  <a:pt x="919" y="16605"/>
                </a:cubicBezTo>
                <a:cubicBezTo>
                  <a:pt x="919" y="16335"/>
                  <a:pt x="766" y="16200"/>
                  <a:pt x="460" y="16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28" name="Freeform 16"/>
          <p:cNvSpPr/>
          <p:nvPr/>
        </p:nvSpPr>
        <p:spPr>
          <a:xfrm>
            <a:off x="5880096" y="4037014"/>
            <a:ext cx="1095377" cy="6223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85" y="7920"/>
                </a:moveTo>
                <a:cubicBezTo>
                  <a:pt x="14985" y="11040"/>
                  <a:pt x="14985" y="11040"/>
                  <a:pt x="14985" y="11040"/>
                </a:cubicBezTo>
                <a:cubicBezTo>
                  <a:pt x="14985" y="11520"/>
                  <a:pt x="15120" y="12000"/>
                  <a:pt x="15390" y="12480"/>
                </a:cubicBezTo>
                <a:cubicBezTo>
                  <a:pt x="15390" y="13440"/>
                  <a:pt x="15390" y="13440"/>
                  <a:pt x="15390" y="13440"/>
                </a:cubicBezTo>
                <a:cubicBezTo>
                  <a:pt x="15390" y="13920"/>
                  <a:pt x="15525" y="14160"/>
                  <a:pt x="15795" y="14160"/>
                </a:cubicBezTo>
                <a:cubicBezTo>
                  <a:pt x="16065" y="14160"/>
                  <a:pt x="16200" y="13920"/>
                  <a:pt x="16200" y="13440"/>
                </a:cubicBezTo>
                <a:cubicBezTo>
                  <a:pt x="16200" y="12000"/>
                  <a:pt x="16200" y="12000"/>
                  <a:pt x="16200" y="12000"/>
                </a:cubicBezTo>
                <a:cubicBezTo>
                  <a:pt x="16200" y="11760"/>
                  <a:pt x="16200" y="11520"/>
                  <a:pt x="16065" y="11520"/>
                </a:cubicBezTo>
                <a:cubicBezTo>
                  <a:pt x="15930" y="11280"/>
                  <a:pt x="15930" y="11040"/>
                  <a:pt x="15930" y="11040"/>
                </a:cubicBezTo>
                <a:cubicBezTo>
                  <a:pt x="15930" y="7920"/>
                  <a:pt x="15930" y="7920"/>
                  <a:pt x="15930" y="7920"/>
                </a:cubicBezTo>
                <a:cubicBezTo>
                  <a:pt x="15930" y="6960"/>
                  <a:pt x="16335" y="6000"/>
                  <a:pt x="17010" y="6000"/>
                </a:cubicBezTo>
                <a:cubicBezTo>
                  <a:pt x="17280" y="6000"/>
                  <a:pt x="17280" y="6000"/>
                  <a:pt x="17280" y="6000"/>
                </a:cubicBezTo>
                <a:cubicBezTo>
                  <a:pt x="17955" y="6000"/>
                  <a:pt x="18360" y="6960"/>
                  <a:pt x="18360" y="7920"/>
                </a:cubicBezTo>
                <a:cubicBezTo>
                  <a:pt x="18360" y="11040"/>
                  <a:pt x="18360" y="11040"/>
                  <a:pt x="18360" y="11040"/>
                </a:cubicBezTo>
                <a:cubicBezTo>
                  <a:pt x="18360" y="11040"/>
                  <a:pt x="18360" y="11280"/>
                  <a:pt x="18225" y="11520"/>
                </a:cubicBezTo>
                <a:cubicBezTo>
                  <a:pt x="18090" y="11520"/>
                  <a:pt x="18090" y="11760"/>
                  <a:pt x="18090" y="12000"/>
                </a:cubicBezTo>
                <a:cubicBezTo>
                  <a:pt x="18090" y="14880"/>
                  <a:pt x="18090" y="14880"/>
                  <a:pt x="18090" y="14880"/>
                </a:cubicBezTo>
                <a:cubicBezTo>
                  <a:pt x="18090" y="15360"/>
                  <a:pt x="18090" y="15600"/>
                  <a:pt x="18360" y="15600"/>
                </a:cubicBezTo>
                <a:cubicBezTo>
                  <a:pt x="18495" y="15840"/>
                  <a:pt x="19575" y="16800"/>
                  <a:pt x="20655" y="18240"/>
                </a:cubicBezTo>
                <a:cubicBezTo>
                  <a:pt x="20655" y="18480"/>
                  <a:pt x="20790" y="18720"/>
                  <a:pt x="20790" y="18720"/>
                </a:cubicBezTo>
                <a:cubicBezTo>
                  <a:pt x="20790" y="20160"/>
                  <a:pt x="20790" y="20160"/>
                  <a:pt x="20790" y="20160"/>
                </a:cubicBezTo>
                <a:cubicBezTo>
                  <a:pt x="17685" y="20160"/>
                  <a:pt x="17685" y="20160"/>
                  <a:pt x="17685" y="20160"/>
                </a:cubicBezTo>
                <a:cubicBezTo>
                  <a:pt x="17415" y="20160"/>
                  <a:pt x="17280" y="20400"/>
                  <a:pt x="17280" y="20880"/>
                </a:cubicBezTo>
                <a:cubicBezTo>
                  <a:pt x="17280" y="21360"/>
                  <a:pt x="17415" y="21600"/>
                  <a:pt x="1768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360"/>
                  <a:pt x="21600" y="20880"/>
                </a:cubicBezTo>
                <a:cubicBezTo>
                  <a:pt x="21600" y="18720"/>
                  <a:pt x="21600" y="18720"/>
                  <a:pt x="21600" y="18720"/>
                </a:cubicBezTo>
                <a:cubicBezTo>
                  <a:pt x="21600" y="18240"/>
                  <a:pt x="21465" y="17520"/>
                  <a:pt x="21195" y="17040"/>
                </a:cubicBezTo>
                <a:cubicBezTo>
                  <a:pt x="20250" y="15840"/>
                  <a:pt x="19305" y="14880"/>
                  <a:pt x="18900" y="14400"/>
                </a:cubicBezTo>
                <a:cubicBezTo>
                  <a:pt x="18900" y="12480"/>
                  <a:pt x="18900" y="12480"/>
                  <a:pt x="18900" y="12480"/>
                </a:cubicBezTo>
                <a:cubicBezTo>
                  <a:pt x="19170" y="12000"/>
                  <a:pt x="19170" y="11520"/>
                  <a:pt x="19170" y="11040"/>
                </a:cubicBezTo>
                <a:cubicBezTo>
                  <a:pt x="19170" y="7920"/>
                  <a:pt x="19170" y="7920"/>
                  <a:pt x="19170" y="7920"/>
                </a:cubicBezTo>
                <a:cubicBezTo>
                  <a:pt x="19170" y="6000"/>
                  <a:pt x="18360" y="4560"/>
                  <a:pt x="17280" y="4560"/>
                </a:cubicBezTo>
                <a:cubicBezTo>
                  <a:pt x="17010" y="4560"/>
                  <a:pt x="17010" y="4560"/>
                  <a:pt x="17010" y="4560"/>
                </a:cubicBezTo>
                <a:cubicBezTo>
                  <a:pt x="15930" y="4560"/>
                  <a:pt x="14985" y="6000"/>
                  <a:pt x="14985" y="7920"/>
                </a:cubicBezTo>
                <a:close/>
                <a:moveTo>
                  <a:pt x="405" y="21600"/>
                </a:moveTo>
                <a:cubicBezTo>
                  <a:pt x="4050" y="21600"/>
                  <a:pt x="4050" y="21600"/>
                  <a:pt x="4050" y="21600"/>
                </a:cubicBezTo>
                <a:cubicBezTo>
                  <a:pt x="4185" y="21600"/>
                  <a:pt x="4455" y="21360"/>
                  <a:pt x="4455" y="20880"/>
                </a:cubicBezTo>
                <a:cubicBezTo>
                  <a:pt x="4455" y="20400"/>
                  <a:pt x="4185" y="20160"/>
                  <a:pt x="4050" y="20160"/>
                </a:cubicBezTo>
                <a:cubicBezTo>
                  <a:pt x="810" y="20160"/>
                  <a:pt x="810" y="20160"/>
                  <a:pt x="810" y="20160"/>
                </a:cubicBezTo>
                <a:cubicBezTo>
                  <a:pt x="810" y="18720"/>
                  <a:pt x="810" y="18720"/>
                  <a:pt x="810" y="18720"/>
                </a:cubicBezTo>
                <a:cubicBezTo>
                  <a:pt x="810" y="18720"/>
                  <a:pt x="945" y="18480"/>
                  <a:pt x="945" y="18240"/>
                </a:cubicBezTo>
                <a:cubicBezTo>
                  <a:pt x="2025" y="16800"/>
                  <a:pt x="3105" y="15840"/>
                  <a:pt x="3240" y="15600"/>
                </a:cubicBezTo>
                <a:cubicBezTo>
                  <a:pt x="3510" y="15600"/>
                  <a:pt x="3510" y="15360"/>
                  <a:pt x="3510" y="14880"/>
                </a:cubicBezTo>
                <a:cubicBezTo>
                  <a:pt x="3510" y="12000"/>
                  <a:pt x="3510" y="12000"/>
                  <a:pt x="3510" y="12000"/>
                </a:cubicBezTo>
                <a:cubicBezTo>
                  <a:pt x="3510" y="11760"/>
                  <a:pt x="3510" y="11520"/>
                  <a:pt x="3375" y="11520"/>
                </a:cubicBezTo>
                <a:cubicBezTo>
                  <a:pt x="3240" y="11280"/>
                  <a:pt x="3240" y="11040"/>
                  <a:pt x="3240" y="11040"/>
                </a:cubicBezTo>
                <a:cubicBezTo>
                  <a:pt x="3240" y="7920"/>
                  <a:pt x="3240" y="7920"/>
                  <a:pt x="3240" y="7920"/>
                </a:cubicBezTo>
                <a:cubicBezTo>
                  <a:pt x="3240" y="6960"/>
                  <a:pt x="3780" y="6000"/>
                  <a:pt x="4320" y="6000"/>
                </a:cubicBezTo>
                <a:cubicBezTo>
                  <a:pt x="4590" y="6000"/>
                  <a:pt x="4590" y="6000"/>
                  <a:pt x="4590" y="6000"/>
                </a:cubicBezTo>
                <a:cubicBezTo>
                  <a:pt x="5265" y="6000"/>
                  <a:pt x="5670" y="6960"/>
                  <a:pt x="5670" y="7920"/>
                </a:cubicBezTo>
                <a:cubicBezTo>
                  <a:pt x="5670" y="11040"/>
                  <a:pt x="5670" y="11040"/>
                  <a:pt x="5670" y="11040"/>
                </a:cubicBezTo>
                <a:cubicBezTo>
                  <a:pt x="5670" y="11040"/>
                  <a:pt x="5670" y="11280"/>
                  <a:pt x="5535" y="11520"/>
                </a:cubicBezTo>
                <a:cubicBezTo>
                  <a:pt x="5400" y="11520"/>
                  <a:pt x="5400" y="11760"/>
                  <a:pt x="5400" y="12000"/>
                </a:cubicBezTo>
                <a:cubicBezTo>
                  <a:pt x="5400" y="13440"/>
                  <a:pt x="5400" y="13440"/>
                  <a:pt x="5400" y="13440"/>
                </a:cubicBezTo>
                <a:cubicBezTo>
                  <a:pt x="5400" y="13920"/>
                  <a:pt x="5535" y="14160"/>
                  <a:pt x="5805" y="14160"/>
                </a:cubicBezTo>
                <a:cubicBezTo>
                  <a:pt x="6075" y="14160"/>
                  <a:pt x="6210" y="13920"/>
                  <a:pt x="6210" y="13440"/>
                </a:cubicBezTo>
                <a:cubicBezTo>
                  <a:pt x="6210" y="12480"/>
                  <a:pt x="6210" y="12480"/>
                  <a:pt x="6210" y="12480"/>
                </a:cubicBezTo>
                <a:cubicBezTo>
                  <a:pt x="6480" y="12000"/>
                  <a:pt x="6615" y="11520"/>
                  <a:pt x="6615" y="11040"/>
                </a:cubicBezTo>
                <a:cubicBezTo>
                  <a:pt x="6615" y="7920"/>
                  <a:pt x="6615" y="7920"/>
                  <a:pt x="6615" y="7920"/>
                </a:cubicBezTo>
                <a:cubicBezTo>
                  <a:pt x="6615" y="6000"/>
                  <a:pt x="5670" y="4560"/>
                  <a:pt x="4590" y="4560"/>
                </a:cubicBezTo>
                <a:cubicBezTo>
                  <a:pt x="4320" y="4560"/>
                  <a:pt x="4320" y="4560"/>
                  <a:pt x="4320" y="4560"/>
                </a:cubicBezTo>
                <a:cubicBezTo>
                  <a:pt x="3240" y="4560"/>
                  <a:pt x="2430" y="6000"/>
                  <a:pt x="2430" y="7920"/>
                </a:cubicBezTo>
                <a:cubicBezTo>
                  <a:pt x="2430" y="11040"/>
                  <a:pt x="2430" y="11040"/>
                  <a:pt x="2430" y="11040"/>
                </a:cubicBezTo>
                <a:cubicBezTo>
                  <a:pt x="2430" y="11520"/>
                  <a:pt x="2430" y="12000"/>
                  <a:pt x="2700" y="12480"/>
                </a:cubicBezTo>
                <a:cubicBezTo>
                  <a:pt x="2700" y="14400"/>
                  <a:pt x="2700" y="14400"/>
                  <a:pt x="2700" y="14400"/>
                </a:cubicBezTo>
                <a:cubicBezTo>
                  <a:pt x="2295" y="14880"/>
                  <a:pt x="1350" y="15840"/>
                  <a:pt x="405" y="17040"/>
                </a:cubicBezTo>
                <a:cubicBezTo>
                  <a:pt x="135" y="17520"/>
                  <a:pt x="0" y="18240"/>
                  <a:pt x="0" y="18720"/>
                </a:cubicBezTo>
                <a:cubicBezTo>
                  <a:pt x="0" y="20880"/>
                  <a:pt x="0" y="20880"/>
                  <a:pt x="0" y="20880"/>
                </a:cubicBezTo>
                <a:cubicBezTo>
                  <a:pt x="0" y="21360"/>
                  <a:pt x="135" y="21600"/>
                  <a:pt x="405" y="21600"/>
                </a:cubicBezTo>
                <a:close/>
                <a:moveTo>
                  <a:pt x="13365" y="7920"/>
                </a:moveTo>
                <a:cubicBezTo>
                  <a:pt x="13365" y="4320"/>
                  <a:pt x="13365" y="4320"/>
                  <a:pt x="13365" y="4320"/>
                </a:cubicBezTo>
                <a:cubicBezTo>
                  <a:pt x="13365" y="1920"/>
                  <a:pt x="12420" y="0"/>
                  <a:pt x="11070" y="0"/>
                </a:cubicBezTo>
                <a:cubicBezTo>
                  <a:pt x="10530" y="0"/>
                  <a:pt x="10530" y="0"/>
                  <a:pt x="10530" y="0"/>
                </a:cubicBezTo>
                <a:cubicBezTo>
                  <a:pt x="9315" y="0"/>
                  <a:pt x="8235" y="1920"/>
                  <a:pt x="8235" y="4320"/>
                </a:cubicBezTo>
                <a:cubicBezTo>
                  <a:pt x="8235" y="7920"/>
                  <a:pt x="8235" y="7920"/>
                  <a:pt x="8235" y="7920"/>
                </a:cubicBezTo>
                <a:cubicBezTo>
                  <a:pt x="8235" y="8640"/>
                  <a:pt x="8370" y="9360"/>
                  <a:pt x="8640" y="9840"/>
                </a:cubicBezTo>
                <a:cubicBezTo>
                  <a:pt x="8640" y="12720"/>
                  <a:pt x="8640" y="12720"/>
                  <a:pt x="8640" y="12720"/>
                </a:cubicBezTo>
                <a:cubicBezTo>
                  <a:pt x="8100" y="13200"/>
                  <a:pt x="6885" y="14400"/>
                  <a:pt x="5670" y="16080"/>
                </a:cubicBezTo>
                <a:cubicBezTo>
                  <a:pt x="5400" y="16800"/>
                  <a:pt x="5130" y="17520"/>
                  <a:pt x="5130" y="18240"/>
                </a:cubicBezTo>
                <a:cubicBezTo>
                  <a:pt x="5130" y="20880"/>
                  <a:pt x="5130" y="20880"/>
                  <a:pt x="5130" y="20880"/>
                </a:cubicBezTo>
                <a:cubicBezTo>
                  <a:pt x="5130" y="21360"/>
                  <a:pt x="5400" y="21600"/>
                  <a:pt x="5535" y="21600"/>
                </a:cubicBezTo>
                <a:cubicBezTo>
                  <a:pt x="16065" y="21600"/>
                  <a:pt x="16065" y="21600"/>
                  <a:pt x="16065" y="21600"/>
                </a:cubicBezTo>
                <a:cubicBezTo>
                  <a:pt x="16335" y="21600"/>
                  <a:pt x="16470" y="21360"/>
                  <a:pt x="16470" y="20880"/>
                </a:cubicBezTo>
                <a:cubicBezTo>
                  <a:pt x="16470" y="18240"/>
                  <a:pt x="16470" y="18240"/>
                  <a:pt x="16470" y="18240"/>
                </a:cubicBezTo>
                <a:cubicBezTo>
                  <a:pt x="16470" y="17520"/>
                  <a:pt x="16335" y="16800"/>
                  <a:pt x="15930" y="16080"/>
                </a:cubicBezTo>
                <a:cubicBezTo>
                  <a:pt x="14715" y="14400"/>
                  <a:pt x="13500" y="13200"/>
                  <a:pt x="12960" y="12720"/>
                </a:cubicBezTo>
                <a:cubicBezTo>
                  <a:pt x="12960" y="9840"/>
                  <a:pt x="12960" y="9840"/>
                  <a:pt x="12960" y="9840"/>
                </a:cubicBezTo>
                <a:cubicBezTo>
                  <a:pt x="13230" y="9360"/>
                  <a:pt x="13365" y="8640"/>
                  <a:pt x="13365" y="7920"/>
                </a:cubicBezTo>
                <a:close/>
                <a:moveTo>
                  <a:pt x="15390" y="17280"/>
                </a:moveTo>
                <a:cubicBezTo>
                  <a:pt x="15525" y="17520"/>
                  <a:pt x="15660" y="18000"/>
                  <a:pt x="15660" y="18240"/>
                </a:cubicBezTo>
                <a:cubicBezTo>
                  <a:pt x="15660" y="20160"/>
                  <a:pt x="15660" y="20160"/>
                  <a:pt x="15660" y="20160"/>
                </a:cubicBezTo>
                <a:cubicBezTo>
                  <a:pt x="6075" y="20160"/>
                  <a:pt x="6075" y="20160"/>
                  <a:pt x="6075" y="20160"/>
                </a:cubicBezTo>
                <a:cubicBezTo>
                  <a:pt x="6075" y="18240"/>
                  <a:pt x="6075" y="18240"/>
                  <a:pt x="6075" y="18240"/>
                </a:cubicBezTo>
                <a:cubicBezTo>
                  <a:pt x="6075" y="18000"/>
                  <a:pt x="6075" y="17520"/>
                  <a:pt x="6210" y="17280"/>
                </a:cubicBezTo>
                <a:cubicBezTo>
                  <a:pt x="7560" y="15600"/>
                  <a:pt x="8910" y="14160"/>
                  <a:pt x="9180" y="13920"/>
                </a:cubicBezTo>
                <a:cubicBezTo>
                  <a:pt x="9450" y="13920"/>
                  <a:pt x="9585" y="13440"/>
                  <a:pt x="9585" y="13200"/>
                </a:cubicBezTo>
                <a:cubicBezTo>
                  <a:pt x="9585" y="9360"/>
                  <a:pt x="9585" y="9360"/>
                  <a:pt x="9585" y="9360"/>
                </a:cubicBezTo>
                <a:cubicBezTo>
                  <a:pt x="9585" y="9120"/>
                  <a:pt x="9450" y="8880"/>
                  <a:pt x="9315" y="8880"/>
                </a:cubicBezTo>
                <a:cubicBezTo>
                  <a:pt x="9180" y="8640"/>
                  <a:pt x="9045" y="8400"/>
                  <a:pt x="9045" y="8160"/>
                </a:cubicBezTo>
                <a:cubicBezTo>
                  <a:pt x="9045" y="4320"/>
                  <a:pt x="9045" y="4320"/>
                  <a:pt x="9045" y="4320"/>
                </a:cubicBezTo>
                <a:cubicBezTo>
                  <a:pt x="9045" y="2640"/>
                  <a:pt x="9720" y="1440"/>
                  <a:pt x="10530" y="1440"/>
                </a:cubicBezTo>
                <a:cubicBezTo>
                  <a:pt x="11070" y="1440"/>
                  <a:pt x="11070" y="1440"/>
                  <a:pt x="11070" y="1440"/>
                </a:cubicBezTo>
                <a:cubicBezTo>
                  <a:pt x="11880" y="1440"/>
                  <a:pt x="12555" y="2640"/>
                  <a:pt x="12555" y="4320"/>
                </a:cubicBezTo>
                <a:cubicBezTo>
                  <a:pt x="12555" y="8160"/>
                  <a:pt x="12555" y="8160"/>
                  <a:pt x="12555" y="8160"/>
                </a:cubicBezTo>
                <a:cubicBezTo>
                  <a:pt x="12555" y="8400"/>
                  <a:pt x="12420" y="8640"/>
                  <a:pt x="12285" y="8880"/>
                </a:cubicBezTo>
                <a:cubicBezTo>
                  <a:pt x="12150" y="8880"/>
                  <a:pt x="12150" y="9120"/>
                  <a:pt x="12150" y="9360"/>
                </a:cubicBezTo>
                <a:cubicBezTo>
                  <a:pt x="12150" y="13200"/>
                  <a:pt x="12150" y="13200"/>
                  <a:pt x="12150" y="13200"/>
                </a:cubicBezTo>
                <a:cubicBezTo>
                  <a:pt x="12150" y="13440"/>
                  <a:pt x="12285" y="13920"/>
                  <a:pt x="12420" y="13920"/>
                </a:cubicBezTo>
                <a:cubicBezTo>
                  <a:pt x="12690" y="14160"/>
                  <a:pt x="14040" y="15600"/>
                  <a:pt x="15390" y="172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29" name="Freeform 17"/>
          <p:cNvSpPr/>
          <p:nvPr/>
        </p:nvSpPr>
        <p:spPr>
          <a:xfrm>
            <a:off x="5880096" y="5116514"/>
            <a:ext cx="1095377" cy="974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175" y="8732"/>
                </a:moveTo>
                <a:cubicBezTo>
                  <a:pt x="14175" y="9957"/>
                  <a:pt x="14175" y="9957"/>
                  <a:pt x="14175" y="9957"/>
                </a:cubicBezTo>
                <a:cubicBezTo>
                  <a:pt x="14175" y="10111"/>
                  <a:pt x="14445" y="10417"/>
                  <a:pt x="14580" y="10417"/>
                </a:cubicBezTo>
                <a:cubicBezTo>
                  <a:pt x="14850" y="10417"/>
                  <a:pt x="15120" y="10111"/>
                  <a:pt x="15120" y="9957"/>
                </a:cubicBezTo>
                <a:cubicBezTo>
                  <a:pt x="15120" y="8732"/>
                  <a:pt x="15120" y="8732"/>
                  <a:pt x="15120" y="8732"/>
                </a:cubicBezTo>
                <a:cubicBezTo>
                  <a:pt x="15120" y="8272"/>
                  <a:pt x="14850" y="7813"/>
                  <a:pt x="14580" y="7660"/>
                </a:cubicBezTo>
                <a:cubicBezTo>
                  <a:pt x="13770" y="6894"/>
                  <a:pt x="12960" y="6281"/>
                  <a:pt x="12555" y="5974"/>
                </a:cubicBezTo>
                <a:cubicBezTo>
                  <a:pt x="12555" y="4749"/>
                  <a:pt x="12555" y="4749"/>
                  <a:pt x="12555" y="4749"/>
                </a:cubicBezTo>
                <a:cubicBezTo>
                  <a:pt x="12690" y="4596"/>
                  <a:pt x="12825" y="4289"/>
                  <a:pt x="12825" y="3830"/>
                </a:cubicBezTo>
                <a:cubicBezTo>
                  <a:pt x="12825" y="2145"/>
                  <a:pt x="12825" y="2145"/>
                  <a:pt x="12825" y="2145"/>
                </a:cubicBezTo>
                <a:cubicBezTo>
                  <a:pt x="12825" y="919"/>
                  <a:pt x="12015" y="0"/>
                  <a:pt x="10935" y="0"/>
                </a:cubicBezTo>
                <a:cubicBezTo>
                  <a:pt x="10665" y="0"/>
                  <a:pt x="10665" y="0"/>
                  <a:pt x="10665" y="0"/>
                </a:cubicBezTo>
                <a:cubicBezTo>
                  <a:pt x="9585" y="0"/>
                  <a:pt x="8775" y="919"/>
                  <a:pt x="8775" y="2145"/>
                </a:cubicBezTo>
                <a:cubicBezTo>
                  <a:pt x="8775" y="3830"/>
                  <a:pt x="8775" y="3830"/>
                  <a:pt x="8775" y="3830"/>
                </a:cubicBezTo>
                <a:cubicBezTo>
                  <a:pt x="8775" y="4289"/>
                  <a:pt x="8910" y="4596"/>
                  <a:pt x="9045" y="4749"/>
                </a:cubicBezTo>
                <a:cubicBezTo>
                  <a:pt x="9045" y="5974"/>
                  <a:pt x="9045" y="5974"/>
                  <a:pt x="9045" y="5974"/>
                </a:cubicBezTo>
                <a:cubicBezTo>
                  <a:pt x="8640" y="6281"/>
                  <a:pt x="7830" y="6894"/>
                  <a:pt x="7020" y="7660"/>
                </a:cubicBezTo>
                <a:cubicBezTo>
                  <a:pt x="6750" y="7813"/>
                  <a:pt x="6480" y="8272"/>
                  <a:pt x="6480" y="8732"/>
                </a:cubicBezTo>
                <a:cubicBezTo>
                  <a:pt x="6480" y="9957"/>
                  <a:pt x="6480" y="9957"/>
                  <a:pt x="6480" y="9957"/>
                </a:cubicBezTo>
                <a:cubicBezTo>
                  <a:pt x="6480" y="10111"/>
                  <a:pt x="6750" y="10417"/>
                  <a:pt x="7020" y="10417"/>
                </a:cubicBezTo>
                <a:cubicBezTo>
                  <a:pt x="7155" y="10417"/>
                  <a:pt x="7425" y="10111"/>
                  <a:pt x="7425" y="9957"/>
                </a:cubicBezTo>
                <a:cubicBezTo>
                  <a:pt x="7425" y="8732"/>
                  <a:pt x="7425" y="8732"/>
                  <a:pt x="7425" y="8732"/>
                </a:cubicBezTo>
                <a:cubicBezTo>
                  <a:pt x="7425" y="8579"/>
                  <a:pt x="7425" y="8426"/>
                  <a:pt x="7560" y="8426"/>
                </a:cubicBezTo>
                <a:cubicBezTo>
                  <a:pt x="8505" y="7506"/>
                  <a:pt x="9450" y="6894"/>
                  <a:pt x="9720" y="6740"/>
                </a:cubicBezTo>
                <a:cubicBezTo>
                  <a:pt x="9855" y="6740"/>
                  <a:pt x="9990" y="6434"/>
                  <a:pt x="9990" y="6281"/>
                </a:cubicBezTo>
                <a:cubicBezTo>
                  <a:pt x="9990" y="4596"/>
                  <a:pt x="9990" y="4596"/>
                  <a:pt x="9990" y="4596"/>
                </a:cubicBezTo>
                <a:cubicBezTo>
                  <a:pt x="9990" y="4443"/>
                  <a:pt x="9855" y="4289"/>
                  <a:pt x="9720" y="4136"/>
                </a:cubicBezTo>
                <a:cubicBezTo>
                  <a:pt x="9720" y="4136"/>
                  <a:pt x="9585" y="3983"/>
                  <a:pt x="9585" y="3830"/>
                </a:cubicBezTo>
                <a:cubicBezTo>
                  <a:pt x="9585" y="2145"/>
                  <a:pt x="9585" y="2145"/>
                  <a:pt x="9585" y="2145"/>
                </a:cubicBezTo>
                <a:cubicBezTo>
                  <a:pt x="9585" y="1532"/>
                  <a:pt x="10125" y="919"/>
                  <a:pt x="10665" y="919"/>
                </a:cubicBezTo>
                <a:cubicBezTo>
                  <a:pt x="10935" y="919"/>
                  <a:pt x="10935" y="919"/>
                  <a:pt x="10935" y="919"/>
                </a:cubicBezTo>
                <a:cubicBezTo>
                  <a:pt x="11475" y="919"/>
                  <a:pt x="12015" y="1532"/>
                  <a:pt x="12015" y="2145"/>
                </a:cubicBezTo>
                <a:cubicBezTo>
                  <a:pt x="12015" y="3830"/>
                  <a:pt x="12015" y="3830"/>
                  <a:pt x="12015" y="3830"/>
                </a:cubicBezTo>
                <a:cubicBezTo>
                  <a:pt x="12015" y="3983"/>
                  <a:pt x="11880" y="4136"/>
                  <a:pt x="11880" y="4136"/>
                </a:cubicBezTo>
                <a:cubicBezTo>
                  <a:pt x="11745" y="4289"/>
                  <a:pt x="11610" y="4443"/>
                  <a:pt x="11610" y="4596"/>
                </a:cubicBezTo>
                <a:cubicBezTo>
                  <a:pt x="11610" y="6281"/>
                  <a:pt x="11610" y="6281"/>
                  <a:pt x="11610" y="6281"/>
                </a:cubicBezTo>
                <a:cubicBezTo>
                  <a:pt x="11610" y="6434"/>
                  <a:pt x="11745" y="6740"/>
                  <a:pt x="11880" y="6740"/>
                </a:cubicBezTo>
                <a:cubicBezTo>
                  <a:pt x="12150" y="6894"/>
                  <a:pt x="13095" y="7506"/>
                  <a:pt x="14040" y="8426"/>
                </a:cubicBezTo>
                <a:cubicBezTo>
                  <a:pt x="14175" y="8426"/>
                  <a:pt x="14175" y="8579"/>
                  <a:pt x="14175" y="8732"/>
                </a:cubicBezTo>
                <a:close/>
                <a:moveTo>
                  <a:pt x="18360" y="15472"/>
                </a:moveTo>
                <a:cubicBezTo>
                  <a:pt x="18225" y="15472"/>
                  <a:pt x="18225" y="15626"/>
                  <a:pt x="18225" y="15779"/>
                </a:cubicBezTo>
                <a:cubicBezTo>
                  <a:pt x="18225" y="17617"/>
                  <a:pt x="18225" y="17617"/>
                  <a:pt x="18225" y="17617"/>
                </a:cubicBezTo>
                <a:cubicBezTo>
                  <a:pt x="18225" y="17770"/>
                  <a:pt x="18225" y="17923"/>
                  <a:pt x="18495" y="18077"/>
                </a:cubicBezTo>
                <a:cubicBezTo>
                  <a:pt x="18630" y="18230"/>
                  <a:pt x="19710" y="18843"/>
                  <a:pt x="20655" y="19609"/>
                </a:cubicBezTo>
                <a:cubicBezTo>
                  <a:pt x="20655" y="19762"/>
                  <a:pt x="20790" y="19762"/>
                  <a:pt x="20790" y="19915"/>
                </a:cubicBezTo>
                <a:cubicBezTo>
                  <a:pt x="20790" y="21140"/>
                  <a:pt x="20790" y="21140"/>
                  <a:pt x="20790" y="21140"/>
                </a:cubicBezTo>
                <a:cubicBezTo>
                  <a:pt x="20790" y="21447"/>
                  <a:pt x="20925" y="21600"/>
                  <a:pt x="21195" y="21600"/>
                </a:cubicBezTo>
                <a:cubicBezTo>
                  <a:pt x="21465" y="21600"/>
                  <a:pt x="21600" y="21447"/>
                  <a:pt x="21600" y="21140"/>
                </a:cubicBezTo>
                <a:cubicBezTo>
                  <a:pt x="21600" y="19915"/>
                  <a:pt x="21600" y="19915"/>
                  <a:pt x="21600" y="19915"/>
                </a:cubicBezTo>
                <a:cubicBezTo>
                  <a:pt x="21600" y="19609"/>
                  <a:pt x="21465" y="19149"/>
                  <a:pt x="21195" y="18843"/>
                </a:cubicBezTo>
                <a:cubicBezTo>
                  <a:pt x="20385" y="18077"/>
                  <a:pt x="19440" y="17617"/>
                  <a:pt x="19035" y="17311"/>
                </a:cubicBezTo>
                <a:cubicBezTo>
                  <a:pt x="19035" y="16085"/>
                  <a:pt x="19035" y="16085"/>
                  <a:pt x="19035" y="16085"/>
                </a:cubicBezTo>
                <a:cubicBezTo>
                  <a:pt x="19305" y="15779"/>
                  <a:pt x="19305" y="15472"/>
                  <a:pt x="19305" y="15166"/>
                </a:cubicBezTo>
                <a:cubicBezTo>
                  <a:pt x="19305" y="13328"/>
                  <a:pt x="19305" y="13328"/>
                  <a:pt x="19305" y="13328"/>
                </a:cubicBezTo>
                <a:cubicBezTo>
                  <a:pt x="19305" y="12255"/>
                  <a:pt x="18495" y="11336"/>
                  <a:pt x="17550" y="11336"/>
                </a:cubicBezTo>
                <a:cubicBezTo>
                  <a:pt x="17145" y="11336"/>
                  <a:pt x="17145" y="11336"/>
                  <a:pt x="17145" y="11336"/>
                </a:cubicBezTo>
                <a:cubicBezTo>
                  <a:pt x="16200" y="11336"/>
                  <a:pt x="15255" y="12255"/>
                  <a:pt x="15255" y="13328"/>
                </a:cubicBezTo>
                <a:cubicBezTo>
                  <a:pt x="15255" y="15166"/>
                  <a:pt x="15255" y="15166"/>
                  <a:pt x="15255" y="15166"/>
                </a:cubicBezTo>
                <a:cubicBezTo>
                  <a:pt x="15255" y="15472"/>
                  <a:pt x="15390" y="15779"/>
                  <a:pt x="15660" y="16085"/>
                </a:cubicBezTo>
                <a:cubicBezTo>
                  <a:pt x="15660" y="17311"/>
                  <a:pt x="15660" y="17311"/>
                  <a:pt x="15660" y="17311"/>
                </a:cubicBezTo>
                <a:cubicBezTo>
                  <a:pt x="15255" y="17617"/>
                  <a:pt x="14310" y="18077"/>
                  <a:pt x="13500" y="18843"/>
                </a:cubicBezTo>
                <a:cubicBezTo>
                  <a:pt x="13230" y="19149"/>
                  <a:pt x="13095" y="19609"/>
                  <a:pt x="13095" y="19915"/>
                </a:cubicBezTo>
                <a:cubicBezTo>
                  <a:pt x="13095" y="21140"/>
                  <a:pt x="13095" y="21140"/>
                  <a:pt x="13095" y="21140"/>
                </a:cubicBezTo>
                <a:cubicBezTo>
                  <a:pt x="13095" y="21447"/>
                  <a:pt x="13230" y="21600"/>
                  <a:pt x="13500" y="21600"/>
                </a:cubicBezTo>
                <a:cubicBezTo>
                  <a:pt x="13770" y="21600"/>
                  <a:pt x="13905" y="21447"/>
                  <a:pt x="13905" y="21140"/>
                </a:cubicBezTo>
                <a:cubicBezTo>
                  <a:pt x="13905" y="19915"/>
                  <a:pt x="13905" y="19915"/>
                  <a:pt x="13905" y="19915"/>
                </a:cubicBezTo>
                <a:cubicBezTo>
                  <a:pt x="13905" y="19762"/>
                  <a:pt x="14040" y="19762"/>
                  <a:pt x="14040" y="19609"/>
                </a:cubicBezTo>
                <a:cubicBezTo>
                  <a:pt x="14985" y="18843"/>
                  <a:pt x="16065" y="18230"/>
                  <a:pt x="16200" y="18077"/>
                </a:cubicBezTo>
                <a:cubicBezTo>
                  <a:pt x="16335" y="17923"/>
                  <a:pt x="16470" y="17770"/>
                  <a:pt x="16470" y="17617"/>
                </a:cubicBezTo>
                <a:cubicBezTo>
                  <a:pt x="16470" y="15779"/>
                  <a:pt x="16470" y="15779"/>
                  <a:pt x="16470" y="15779"/>
                </a:cubicBezTo>
                <a:cubicBezTo>
                  <a:pt x="16470" y="15626"/>
                  <a:pt x="16470" y="15472"/>
                  <a:pt x="16335" y="15472"/>
                </a:cubicBezTo>
                <a:cubicBezTo>
                  <a:pt x="16200" y="15319"/>
                  <a:pt x="16200" y="15319"/>
                  <a:pt x="16200" y="15166"/>
                </a:cubicBezTo>
                <a:cubicBezTo>
                  <a:pt x="16200" y="13328"/>
                  <a:pt x="16200" y="13328"/>
                  <a:pt x="16200" y="13328"/>
                </a:cubicBezTo>
                <a:cubicBezTo>
                  <a:pt x="16200" y="12715"/>
                  <a:pt x="16605" y="12255"/>
                  <a:pt x="17145" y="12255"/>
                </a:cubicBezTo>
                <a:cubicBezTo>
                  <a:pt x="17550" y="12255"/>
                  <a:pt x="17550" y="12255"/>
                  <a:pt x="17550" y="12255"/>
                </a:cubicBezTo>
                <a:cubicBezTo>
                  <a:pt x="18090" y="12255"/>
                  <a:pt x="18495" y="12715"/>
                  <a:pt x="18495" y="13328"/>
                </a:cubicBezTo>
                <a:cubicBezTo>
                  <a:pt x="18495" y="15166"/>
                  <a:pt x="18495" y="15166"/>
                  <a:pt x="18495" y="15166"/>
                </a:cubicBezTo>
                <a:cubicBezTo>
                  <a:pt x="18495" y="15319"/>
                  <a:pt x="18495" y="15319"/>
                  <a:pt x="18360" y="15472"/>
                </a:cubicBezTo>
                <a:close/>
                <a:moveTo>
                  <a:pt x="7695" y="19915"/>
                </a:moveTo>
                <a:cubicBezTo>
                  <a:pt x="7695" y="21140"/>
                  <a:pt x="7695" y="21140"/>
                  <a:pt x="7695" y="21140"/>
                </a:cubicBezTo>
                <a:cubicBezTo>
                  <a:pt x="7695" y="21447"/>
                  <a:pt x="7830" y="21600"/>
                  <a:pt x="8100" y="21600"/>
                </a:cubicBezTo>
                <a:cubicBezTo>
                  <a:pt x="8370" y="21600"/>
                  <a:pt x="8505" y="21447"/>
                  <a:pt x="8505" y="21140"/>
                </a:cubicBezTo>
                <a:cubicBezTo>
                  <a:pt x="8505" y="19915"/>
                  <a:pt x="8505" y="19915"/>
                  <a:pt x="8505" y="19915"/>
                </a:cubicBezTo>
                <a:cubicBezTo>
                  <a:pt x="8505" y="19609"/>
                  <a:pt x="8370" y="19149"/>
                  <a:pt x="8100" y="18843"/>
                </a:cubicBezTo>
                <a:cubicBezTo>
                  <a:pt x="7290" y="18077"/>
                  <a:pt x="6345" y="17617"/>
                  <a:pt x="5940" y="17311"/>
                </a:cubicBezTo>
                <a:cubicBezTo>
                  <a:pt x="5940" y="16085"/>
                  <a:pt x="5940" y="16085"/>
                  <a:pt x="5940" y="16085"/>
                </a:cubicBezTo>
                <a:cubicBezTo>
                  <a:pt x="6210" y="15779"/>
                  <a:pt x="6345" y="15472"/>
                  <a:pt x="6345" y="15166"/>
                </a:cubicBezTo>
                <a:cubicBezTo>
                  <a:pt x="6345" y="13328"/>
                  <a:pt x="6345" y="13328"/>
                  <a:pt x="6345" y="13328"/>
                </a:cubicBezTo>
                <a:cubicBezTo>
                  <a:pt x="6345" y="12255"/>
                  <a:pt x="5400" y="11336"/>
                  <a:pt x="4455" y="11336"/>
                </a:cubicBezTo>
                <a:cubicBezTo>
                  <a:pt x="4050" y="11336"/>
                  <a:pt x="4050" y="11336"/>
                  <a:pt x="4050" y="11336"/>
                </a:cubicBezTo>
                <a:cubicBezTo>
                  <a:pt x="3105" y="11336"/>
                  <a:pt x="2295" y="12255"/>
                  <a:pt x="2295" y="13328"/>
                </a:cubicBezTo>
                <a:cubicBezTo>
                  <a:pt x="2295" y="15166"/>
                  <a:pt x="2295" y="15166"/>
                  <a:pt x="2295" y="15166"/>
                </a:cubicBezTo>
                <a:cubicBezTo>
                  <a:pt x="2295" y="15472"/>
                  <a:pt x="2295" y="15779"/>
                  <a:pt x="2565" y="16085"/>
                </a:cubicBezTo>
                <a:cubicBezTo>
                  <a:pt x="2565" y="17311"/>
                  <a:pt x="2565" y="17311"/>
                  <a:pt x="2565" y="17311"/>
                </a:cubicBezTo>
                <a:cubicBezTo>
                  <a:pt x="2160" y="17617"/>
                  <a:pt x="1215" y="18077"/>
                  <a:pt x="405" y="18843"/>
                </a:cubicBezTo>
                <a:cubicBezTo>
                  <a:pt x="135" y="19149"/>
                  <a:pt x="0" y="19609"/>
                  <a:pt x="0" y="19915"/>
                </a:cubicBezTo>
                <a:cubicBezTo>
                  <a:pt x="0" y="21140"/>
                  <a:pt x="0" y="21140"/>
                  <a:pt x="0" y="21140"/>
                </a:cubicBezTo>
                <a:cubicBezTo>
                  <a:pt x="0" y="21447"/>
                  <a:pt x="135" y="21600"/>
                  <a:pt x="405" y="21600"/>
                </a:cubicBezTo>
                <a:cubicBezTo>
                  <a:pt x="675" y="21600"/>
                  <a:pt x="810" y="21447"/>
                  <a:pt x="810" y="21140"/>
                </a:cubicBezTo>
                <a:cubicBezTo>
                  <a:pt x="810" y="19915"/>
                  <a:pt x="810" y="19915"/>
                  <a:pt x="810" y="19915"/>
                </a:cubicBezTo>
                <a:cubicBezTo>
                  <a:pt x="810" y="19915"/>
                  <a:pt x="945" y="19762"/>
                  <a:pt x="945" y="19609"/>
                </a:cubicBezTo>
                <a:cubicBezTo>
                  <a:pt x="1890" y="18843"/>
                  <a:pt x="2970" y="18230"/>
                  <a:pt x="3105" y="18077"/>
                </a:cubicBezTo>
                <a:cubicBezTo>
                  <a:pt x="3375" y="18077"/>
                  <a:pt x="3375" y="17770"/>
                  <a:pt x="3375" y="17617"/>
                </a:cubicBezTo>
                <a:cubicBezTo>
                  <a:pt x="3375" y="15932"/>
                  <a:pt x="3375" y="15932"/>
                  <a:pt x="3375" y="15932"/>
                </a:cubicBezTo>
                <a:cubicBezTo>
                  <a:pt x="3375" y="15626"/>
                  <a:pt x="3375" y="15472"/>
                  <a:pt x="3240" y="15472"/>
                </a:cubicBezTo>
                <a:cubicBezTo>
                  <a:pt x="3105" y="15319"/>
                  <a:pt x="3105" y="15319"/>
                  <a:pt x="3105" y="15166"/>
                </a:cubicBezTo>
                <a:cubicBezTo>
                  <a:pt x="3105" y="13328"/>
                  <a:pt x="3105" y="13328"/>
                  <a:pt x="3105" y="13328"/>
                </a:cubicBezTo>
                <a:cubicBezTo>
                  <a:pt x="3105" y="12715"/>
                  <a:pt x="3510" y="12255"/>
                  <a:pt x="4050" y="12255"/>
                </a:cubicBezTo>
                <a:cubicBezTo>
                  <a:pt x="4455" y="12255"/>
                  <a:pt x="4455" y="12255"/>
                  <a:pt x="4455" y="12255"/>
                </a:cubicBezTo>
                <a:cubicBezTo>
                  <a:pt x="4995" y="12255"/>
                  <a:pt x="5400" y="12715"/>
                  <a:pt x="5400" y="13328"/>
                </a:cubicBezTo>
                <a:cubicBezTo>
                  <a:pt x="5400" y="15166"/>
                  <a:pt x="5400" y="15166"/>
                  <a:pt x="5400" y="15166"/>
                </a:cubicBezTo>
                <a:cubicBezTo>
                  <a:pt x="5400" y="15319"/>
                  <a:pt x="5400" y="15319"/>
                  <a:pt x="5265" y="15472"/>
                </a:cubicBezTo>
                <a:cubicBezTo>
                  <a:pt x="5130" y="15472"/>
                  <a:pt x="5130" y="15626"/>
                  <a:pt x="5130" y="15932"/>
                </a:cubicBezTo>
                <a:cubicBezTo>
                  <a:pt x="5130" y="17617"/>
                  <a:pt x="5130" y="17617"/>
                  <a:pt x="5130" y="17617"/>
                </a:cubicBezTo>
                <a:cubicBezTo>
                  <a:pt x="5130" y="17770"/>
                  <a:pt x="5265" y="18077"/>
                  <a:pt x="5400" y="18077"/>
                </a:cubicBezTo>
                <a:cubicBezTo>
                  <a:pt x="5535" y="18230"/>
                  <a:pt x="6615" y="18843"/>
                  <a:pt x="7560" y="19609"/>
                </a:cubicBezTo>
                <a:cubicBezTo>
                  <a:pt x="7560" y="19762"/>
                  <a:pt x="7695" y="19762"/>
                  <a:pt x="7695" y="19915"/>
                </a:cubicBezTo>
                <a:close/>
                <a:moveTo>
                  <a:pt x="10800" y="17464"/>
                </a:moveTo>
                <a:cubicBezTo>
                  <a:pt x="11070" y="17464"/>
                  <a:pt x="11205" y="17311"/>
                  <a:pt x="11205" y="17004"/>
                </a:cubicBezTo>
                <a:cubicBezTo>
                  <a:pt x="11205" y="16391"/>
                  <a:pt x="11205" y="16391"/>
                  <a:pt x="11205" y="16391"/>
                </a:cubicBezTo>
                <a:cubicBezTo>
                  <a:pt x="11340" y="16391"/>
                  <a:pt x="11340" y="16391"/>
                  <a:pt x="11340" y="16391"/>
                </a:cubicBezTo>
                <a:cubicBezTo>
                  <a:pt x="12150" y="16391"/>
                  <a:pt x="12825" y="15626"/>
                  <a:pt x="12825" y="14706"/>
                </a:cubicBezTo>
                <a:cubicBezTo>
                  <a:pt x="12825" y="13787"/>
                  <a:pt x="12150" y="13021"/>
                  <a:pt x="11340" y="13021"/>
                </a:cubicBezTo>
                <a:cubicBezTo>
                  <a:pt x="10260" y="13021"/>
                  <a:pt x="10260" y="13021"/>
                  <a:pt x="10260" y="13021"/>
                </a:cubicBezTo>
                <a:cubicBezTo>
                  <a:pt x="9990" y="13021"/>
                  <a:pt x="9720" y="12562"/>
                  <a:pt x="9720" y="12255"/>
                </a:cubicBezTo>
                <a:cubicBezTo>
                  <a:pt x="9720" y="11796"/>
                  <a:pt x="9990" y="11489"/>
                  <a:pt x="10260" y="11489"/>
                </a:cubicBezTo>
                <a:cubicBezTo>
                  <a:pt x="12015" y="11489"/>
                  <a:pt x="12015" y="11489"/>
                  <a:pt x="12015" y="11489"/>
                </a:cubicBezTo>
                <a:cubicBezTo>
                  <a:pt x="12285" y="11489"/>
                  <a:pt x="12420" y="11336"/>
                  <a:pt x="12420" y="11030"/>
                </a:cubicBezTo>
                <a:cubicBezTo>
                  <a:pt x="12420" y="10723"/>
                  <a:pt x="12285" y="10570"/>
                  <a:pt x="12015" y="10570"/>
                </a:cubicBezTo>
                <a:cubicBezTo>
                  <a:pt x="11205" y="10570"/>
                  <a:pt x="11205" y="10570"/>
                  <a:pt x="11205" y="10570"/>
                </a:cubicBezTo>
                <a:cubicBezTo>
                  <a:pt x="11205" y="9957"/>
                  <a:pt x="11205" y="9957"/>
                  <a:pt x="11205" y="9957"/>
                </a:cubicBezTo>
                <a:cubicBezTo>
                  <a:pt x="11205" y="9651"/>
                  <a:pt x="11070" y="9345"/>
                  <a:pt x="10800" y="9345"/>
                </a:cubicBezTo>
                <a:cubicBezTo>
                  <a:pt x="10530" y="9345"/>
                  <a:pt x="10395" y="9651"/>
                  <a:pt x="10395" y="9957"/>
                </a:cubicBezTo>
                <a:cubicBezTo>
                  <a:pt x="10395" y="10570"/>
                  <a:pt x="10395" y="10570"/>
                  <a:pt x="10395" y="10570"/>
                </a:cubicBezTo>
                <a:cubicBezTo>
                  <a:pt x="10260" y="10570"/>
                  <a:pt x="10260" y="10570"/>
                  <a:pt x="10260" y="10570"/>
                </a:cubicBezTo>
                <a:cubicBezTo>
                  <a:pt x="9450" y="10570"/>
                  <a:pt x="8775" y="11336"/>
                  <a:pt x="8775" y="12255"/>
                </a:cubicBezTo>
                <a:cubicBezTo>
                  <a:pt x="8775" y="13174"/>
                  <a:pt x="9450" y="13940"/>
                  <a:pt x="10260" y="13940"/>
                </a:cubicBezTo>
                <a:cubicBezTo>
                  <a:pt x="11340" y="13940"/>
                  <a:pt x="11340" y="13940"/>
                  <a:pt x="11340" y="13940"/>
                </a:cubicBezTo>
                <a:cubicBezTo>
                  <a:pt x="11610" y="13940"/>
                  <a:pt x="11880" y="14247"/>
                  <a:pt x="11880" y="14706"/>
                </a:cubicBezTo>
                <a:cubicBezTo>
                  <a:pt x="11880" y="15013"/>
                  <a:pt x="11610" y="15319"/>
                  <a:pt x="11340" y="15319"/>
                </a:cubicBezTo>
                <a:cubicBezTo>
                  <a:pt x="9585" y="15319"/>
                  <a:pt x="9585" y="15319"/>
                  <a:pt x="9585" y="15319"/>
                </a:cubicBezTo>
                <a:cubicBezTo>
                  <a:pt x="9315" y="15319"/>
                  <a:pt x="9045" y="15626"/>
                  <a:pt x="9045" y="15932"/>
                </a:cubicBezTo>
                <a:cubicBezTo>
                  <a:pt x="9045" y="16085"/>
                  <a:pt x="9315" y="16391"/>
                  <a:pt x="9585" y="16391"/>
                </a:cubicBezTo>
                <a:cubicBezTo>
                  <a:pt x="10395" y="16391"/>
                  <a:pt x="10395" y="16391"/>
                  <a:pt x="10395" y="16391"/>
                </a:cubicBezTo>
                <a:cubicBezTo>
                  <a:pt x="10395" y="17004"/>
                  <a:pt x="10395" y="17004"/>
                  <a:pt x="10395" y="17004"/>
                </a:cubicBezTo>
                <a:cubicBezTo>
                  <a:pt x="10395" y="17311"/>
                  <a:pt x="10530" y="17464"/>
                  <a:pt x="10800" y="1746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30" name="Freeform 18"/>
          <p:cNvSpPr/>
          <p:nvPr/>
        </p:nvSpPr>
        <p:spPr>
          <a:xfrm>
            <a:off x="5880096" y="6526214"/>
            <a:ext cx="1095377" cy="6223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10" y="6000"/>
                </a:moveTo>
                <a:cubicBezTo>
                  <a:pt x="17280" y="6000"/>
                  <a:pt x="17280" y="6000"/>
                  <a:pt x="17280" y="6000"/>
                </a:cubicBezTo>
                <a:cubicBezTo>
                  <a:pt x="17955" y="6000"/>
                  <a:pt x="18360" y="6960"/>
                  <a:pt x="18360" y="7920"/>
                </a:cubicBezTo>
                <a:cubicBezTo>
                  <a:pt x="18360" y="11040"/>
                  <a:pt x="18360" y="11040"/>
                  <a:pt x="18360" y="11040"/>
                </a:cubicBezTo>
                <a:cubicBezTo>
                  <a:pt x="18360" y="11040"/>
                  <a:pt x="18360" y="11280"/>
                  <a:pt x="18225" y="11520"/>
                </a:cubicBezTo>
                <a:cubicBezTo>
                  <a:pt x="18090" y="11520"/>
                  <a:pt x="18090" y="11760"/>
                  <a:pt x="18090" y="12000"/>
                </a:cubicBezTo>
                <a:cubicBezTo>
                  <a:pt x="18090" y="14880"/>
                  <a:pt x="18090" y="14880"/>
                  <a:pt x="18090" y="14880"/>
                </a:cubicBezTo>
                <a:cubicBezTo>
                  <a:pt x="18090" y="15360"/>
                  <a:pt x="18090" y="15600"/>
                  <a:pt x="18360" y="15600"/>
                </a:cubicBezTo>
                <a:cubicBezTo>
                  <a:pt x="18495" y="15840"/>
                  <a:pt x="19575" y="16800"/>
                  <a:pt x="20655" y="18240"/>
                </a:cubicBezTo>
                <a:cubicBezTo>
                  <a:pt x="20655" y="18480"/>
                  <a:pt x="20790" y="18720"/>
                  <a:pt x="20790" y="18720"/>
                </a:cubicBezTo>
                <a:cubicBezTo>
                  <a:pt x="20790" y="20880"/>
                  <a:pt x="20790" y="20880"/>
                  <a:pt x="20790" y="20880"/>
                </a:cubicBezTo>
                <a:cubicBezTo>
                  <a:pt x="20790" y="21360"/>
                  <a:pt x="20925" y="21600"/>
                  <a:pt x="21195" y="21600"/>
                </a:cubicBezTo>
                <a:cubicBezTo>
                  <a:pt x="21465" y="21600"/>
                  <a:pt x="21600" y="21360"/>
                  <a:pt x="21600" y="20880"/>
                </a:cubicBezTo>
                <a:cubicBezTo>
                  <a:pt x="21600" y="18720"/>
                  <a:pt x="21600" y="18720"/>
                  <a:pt x="21600" y="18720"/>
                </a:cubicBezTo>
                <a:cubicBezTo>
                  <a:pt x="21600" y="18240"/>
                  <a:pt x="21465" y="17520"/>
                  <a:pt x="21195" y="17040"/>
                </a:cubicBezTo>
                <a:cubicBezTo>
                  <a:pt x="20250" y="15840"/>
                  <a:pt x="19305" y="14880"/>
                  <a:pt x="18900" y="14400"/>
                </a:cubicBezTo>
                <a:cubicBezTo>
                  <a:pt x="18900" y="12480"/>
                  <a:pt x="18900" y="12480"/>
                  <a:pt x="18900" y="12480"/>
                </a:cubicBezTo>
                <a:cubicBezTo>
                  <a:pt x="19170" y="12000"/>
                  <a:pt x="19170" y="11520"/>
                  <a:pt x="19170" y="11040"/>
                </a:cubicBezTo>
                <a:cubicBezTo>
                  <a:pt x="19170" y="7920"/>
                  <a:pt x="19170" y="7920"/>
                  <a:pt x="19170" y="7920"/>
                </a:cubicBezTo>
                <a:cubicBezTo>
                  <a:pt x="19170" y="6000"/>
                  <a:pt x="18360" y="4560"/>
                  <a:pt x="17280" y="4560"/>
                </a:cubicBezTo>
                <a:cubicBezTo>
                  <a:pt x="17010" y="4560"/>
                  <a:pt x="17010" y="4560"/>
                  <a:pt x="17010" y="4560"/>
                </a:cubicBezTo>
                <a:cubicBezTo>
                  <a:pt x="15930" y="4560"/>
                  <a:pt x="14985" y="6000"/>
                  <a:pt x="14985" y="7920"/>
                </a:cubicBezTo>
                <a:cubicBezTo>
                  <a:pt x="14985" y="11040"/>
                  <a:pt x="14985" y="11040"/>
                  <a:pt x="14985" y="11040"/>
                </a:cubicBezTo>
                <a:cubicBezTo>
                  <a:pt x="14985" y="11520"/>
                  <a:pt x="15120" y="12000"/>
                  <a:pt x="15390" y="12480"/>
                </a:cubicBezTo>
                <a:cubicBezTo>
                  <a:pt x="15390" y="13440"/>
                  <a:pt x="15390" y="13440"/>
                  <a:pt x="15390" y="13440"/>
                </a:cubicBezTo>
                <a:cubicBezTo>
                  <a:pt x="15390" y="13920"/>
                  <a:pt x="15525" y="14160"/>
                  <a:pt x="15795" y="14160"/>
                </a:cubicBezTo>
                <a:cubicBezTo>
                  <a:pt x="16065" y="14160"/>
                  <a:pt x="16200" y="13920"/>
                  <a:pt x="16200" y="13440"/>
                </a:cubicBezTo>
                <a:cubicBezTo>
                  <a:pt x="16200" y="12000"/>
                  <a:pt x="16200" y="12000"/>
                  <a:pt x="16200" y="12000"/>
                </a:cubicBezTo>
                <a:cubicBezTo>
                  <a:pt x="16200" y="11760"/>
                  <a:pt x="16200" y="11520"/>
                  <a:pt x="16065" y="11520"/>
                </a:cubicBezTo>
                <a:cubicBezTo>
                  <a:pt x="15930" y="11280"/>
                  <a:pt x="15930" y="11040"/>
                  <a:pt x="15930" y="11040"/>
                </a:cubicBezTo>
                <a:cubicBezTo>
                  <a:pt x="15930" y="7920"/>
                  <a:pt x="15930" y="7920"/>
                  <a:pt x="15930" y="7920"/>
                </a:cubicBezTo>
                <a:cubicBezTo>
                  <a:pt x="15930" y="6960"/>
                  <a:pt x="16335" y="6000"/>
                  <a:pt x="17010" y="6000"/>
                </a:cubicBezTo>
                <a:close/>
                <a:moveTo>
                  <a:pt x="405" y="17040"/>
                </a:moveTo>
                <a:cubicBezTo>
                  <a:pt x="135" y="17520"/>
                  <a:pt x="0" y="18240"/>
                  <a:pt x="0" y="18720"/>
                </a:cubicBezTo>
                <a:cubicBezTo>
                  <a:pt x="0" y="20880"/>
                  <a:pt x="0" y="20880"/>
                  <a:pt x="0" y="20880"/>
                </a:cubicBezTo>
                <a:cubicBezTo>
                  <a:pt x="0" y="21360"/>
                  <a:pt x="135" y="21600"/>
                  <a:pt x="405" y="21600"/>
                </a:cubicBezTo>
                <a:cubicBezTo>
                  <a:pt x="675" y="21600"/>
                  <a:pt x="810" y="21360"/>
                  <a:pt x="810" y="20880"/>
                </a:cubicBezTo>
                <a:cubicBezTo>
                  <a:pt x="810" y="18720"/>
                  <a:pt x="810" y="18720"/>
                  <a:pt x="810" y="18720"/>
                </a:cubicBezTo>
                <a:cubicBezTo>
                  <a:pt x="810" y="18720"/>
                  <a:pt x="945" y="18480"/>
                  <a:pt x="945" y="18240"/>
                </a:cubicBezTo>
                <a:cubicBezTo>
                  <a:pt x="2025" y="16800"/>
                  <a:pt x="3105" y="15840"/>
                  <a:pt x="3240" y="15600"/>
                </a:cubicBezTo>
                <a:cubicBezTo>
                  <a:pt x="3510" y="15600"/>
                  <a:pt x="3510" y="15360"/>
                  <a:pt x="3510" y="14880"/>
                </a:cubicBezTo>
                <a:cubicBezTo>
                  <a:pt x="3510" y="12000"/>
                  <a:pt x="3510" y="12000"/>
                  <a:pt x="3510" y="12000"/>
                </a:cubicBezTo>
                <a:cubicBezTo>
                  <a:pt x="3510" y="11760"/>
                  <a:pt x="3510" y="11520"/>
                  <a:pt x="3375" y="11520"/>
                </a:cubicBezTo>
                <a:cubicBezTo>
                  <a:pt x="3240" y="11280"/>
                  <a:pt x="3240" y="11040"/>
                  <a:pt x="3240" y="11040"/>
                </a:cubicBezTo>
                <a:cubicBezTo>
                  <a:pt x="3240" y="7920"/>
                  <a:pt x="3240" y="7920"/>
                  <a:pt x="3240" y="7920"/>
                </a:cubicBezTo>
                <a:cubicBezTo>
                  <a:pt x="3240" y="6960"/>
                  <a:pt x="3645" y="6000"/>
                  <a:pt x="4320" y="6000"/>
                </a:cubicBezTo>
                <a:cubicBezTo>
                  <a:pt x="4590" y="6000"/>
                  <a:pt x="4590" y="6000"/>
                  <a:pt x="4590" y="6000"/>
                </a:cubicBezTo>
                <a:cubicBezTo>
                  <a:pt x="5265" y="6000"/>
                  <a:pt x="5670" y="6960"/>
                  <a:pt x="5670" y="7920"/>
                </a:cubicBezTo>
                <a:cubicBezTo>
                  <a:pt x="5670" y="11040"/>
                  <a:pt x="5670" y="11040"/>
                  <a:pt x="5670" y="11040"/>
                </a:cubicBezTo>
                <a:cubicBezTo>
                  <a:pt x="5670" y="11040"/>
                  <a:pt x="5670" y="11280"/>
                  <a:pt x="5535" y="11520"/>
                </a:cubicBezTo>
                <a:cubicBezTo>
                  <a:pt x="5400" y="11520"/>
                  <a:pt x="5400" y="11760"/>
                  <a:pt x="5400" y="12000"/>
                </a:cubicBezTo>
                <a:cubicBezTo>
                  <a:pt x="5400" y="13440"/>
                  <a:pt x="5400" y="13440"/>
                  <a:pt x="5400" y="13440"/>
                </a:cubicBezTo>
                <a:cubicBezTo>
                  <a:pt x="5400" y="13920"/>
                  <a:pt x="5535" y="14160"/>
                  <a:pt x="5805" y="14160"/>
                </a:cubicBezTo>
                <a:cubicBezTo>
                  <a:pt x="6075" y="14160"/>
                  <a:pt x="6210" y="13920"/>
                  <a:pt x="6210" y="13440"/>
                </a:cubicBezTo>
                <a:cubicBezTo>
                  <a:pt x="6210" y="12480"/>
                  <a:pt x="6210" y="12480"/>
                  <a:pt x="6210" y="12480"/>
                </a:cubicBezTo>
                <a:cubicBezTo>
                  <a:pt x="6480" y="12000"/>
                  <a:pt x="6615" y="11520"/>
                  <a:pt x="6615" y="11040"/>
                </a:cubicBezTo>
                <a:cubicBezTo>
                  <a:pt x="6615" y="7920"/>
                  <a:pt x="6615" y="7920"/>
                  <a:pt x="6615" y="7920"/>
                </a:cubicBezTo>
                <a:cubicBezTo>
                  <a:pt x="6615" y="6000"/>
                  <a:pt x="5670" y="4560"/>
                  <a:pt x="4590" y="4560"/>
                </a:cubicBezTo>
                <a:cubicBezTo>
                  <a:pt x="4320" y="4560"/>
                  <a:pt x="4320" y="4560"/>
                  <a:pt x="4320" y="4560"/>
                </a:cubicBezTo>
                <a:cubicBezTo>
                  <a:pt x="3240" y="4560"/>
                  <a:pt x="2295" y="6000"/>
                  <a:pt x="2295" y="7920"/>
                </a:cubicBezTo>
                <a:cubicBezTo>
                  <a:pt x="2295" y="11040"/>
                  <a:pt x="2295" y="11040"/>
                  <a:pt x="2295" y="11040"/>
                </a:cubicBezTo>
                <a:cubicBezTo>
                  <a:pt x="2295" y="11520"/>
                  <a:pt x="2430" y="12000"/>
                  <a:pt x="2700" y="12480"/>
                </a:cubicBezTo>
                <a:cubicBezTo>
                  <a:pt x="2700" y="14400"/>
                  <a:pt x="2700" y="14400"/>
                  <a:pt x="2700" y="14400"/>
                </a:cubicBezTo>
                <a:cubicBezTo>
                  <a:pt x="2295" y="14880"/>
                  <a:pt x="1350" y="15840"/>
                  <a:pt x="405" y="17040"/>
                </a:cubicBezTo>
                <a:close/>
                <a:moveTo>
                  <a:pt x="16065" y="21600"/>
                </a:moveTo>
                <a:cubicBezTo>
                  <a:pt x="16335" y="21600"/>
                  <a:pt x="16470" y="21360"/>
                  <a:pt x="16470" y="20880"/>
                </a:cubicBezTo>
                <a:cubicBezTo>
                  <a:pt x="16470" y="18240"/>
                  <a:pt x="16470" y="18240"/>
                  <a:pt x="16470" y="18240"/>
                </a:cubicBezTo>
                <a:cubicBezTo>
                  <a:pt x="16470" y="17520"/>
                  <a:pt x="16335" y="16800"/>
                  <a:pt x="15930" y="16080"/>
                </a:cubicBezTo>
                <a:cubicBezTo>
                  <a:pt x="14715" y="14400"/>
                  <a:pt x="13500" y="13200"/>
                  <a:pt x="12960" y="12720"/>
                </a:cubicBezTo>
                <a:cubicBezTo>
                  <a:pt x="12960" y="9840"/>
                  <a:pt x="12960" y="9840"/>
                  <a:pt x="12960" y="9840"/>
                </a:cubicBezTo>
                <a:cubicBezTo>
                  <a:pt x="13230" y="9360"/>
                  <a:pt x="13365" y="8640"/>
                  <a:pt x="13365" y="7920"/>
                </a:cubicBezTo>
                <a:cubicBezTo>
                  <a:pt x="13365" y="4320"/>
                  <a:pt x="13365" y="4320"/>
                  <a:pt x="13365" y="4320"/>
                </a:cubicBezTo>
                <a:cubicBezTo>
                  <a:pt x="13365" y="1920"/>
                  <a:pt x="12420" y="0"/>
                  <a:pt x="11070" y="0"/>
                </a:cubicBezTo>
                <a:cubicBezTo>
                  <a:pt x="10530" y="0"/>
                  <a:pt x="10530" y="0"/>
                  <a:pt x="10530" y="0"/>
                </a:cubicBezTo>
                <a:cubicBezTo>
                  <a:pt x="9315" y="0"/>
                  <a:pt x="8235" y="1920"/>
                  <a:pt x="8235" y="4320"/>
                </a:cubicBezTo>
                <a:cubicBezTo>
                  <a:pt x="8235" y="7920"/>
                  <a:pt x="8235" y="7920"/>
                  <a:pt x="8235" y="7920"/>
                </a:cubicBezTo>
                <a:cubicBezTo>
                  <a:pt x="8235" y="8640"/>
                  <a:pt x="8370" y="9360"/>
                  <a:pt x="8640" y="9840"/>
                </a:cubicBezTo>
                <a:cubicBezTo>
                  <a:pt x="8640" y="12720"/>
                  <a:pt x="8640" y="12720"/>
                  <a:pt x="8640" y="12720"/>
                </a:cubicBezTo>
                <a:cubicBezTo>
                  <a:pt x="8100" y="13200"/>
                  <a:pt x="6885" y="14400"/>
                  <a:pt x="5670" y="16080"/>
                </a:cubicBezTo>
                <a:cubicBezTo>
                  <a:pt x="5400" y="16800"/>
                  <a:pt x="5130" y="17520"/>
                  <a:pt x="5130" y="18240"/>
                </a:cubicBezTo>
                <a:cubicBezTo>
                  <a:pt x="5130" y="20880"/>
                  <a:pt x="5130" y="20880"/>
                  <a:pt x="5130" y="20880"/>
                </a:cubicBezTo>
                <a:cubicBezTo>
                  <a:pt x="5130" y="21360"/>
                  <a:pt x="5400" y="21600"/>
                  <a:pt x="5535" y="21600"/>
                </a:cubicBezTo>
                <a:cubicBezTo>
                  <a:pt x="5805" y="21600"/>
                  <a:pt x="6075" y="21360"/>
                  <a:pt x="6075" y="20880"/>
                </a:cubicBezTo>
                <a:cubicBezTo>
                  <a:pt x="6075" y="18240"/>
                  <a:pt x="6075" y="18240"/>
                  <a:pt x="6075" y="18240"/>
                </a:cubicBezTo>
                <a:cubicBezTo>
                  <a:pt x="6075" y="18000"/>
                  <a:pt x="6075" y="17520"/>
                  <a:pt x="6210" y="17280"/>
                </a:cubicBezTo>
                <a:cubicBezTo>
                  <a:pt x="7560" y="15600"/>
                  <a:pt x="8910" y="14160"/>
                  <a:pt x="9180" y="13920"/>
                </a:cubicBezTo>
                <a:cubicBezTo>
                  <a:pt x="9450" y="13920"/>
                  <a:pt x="9585" y="13440"/>
                  <a:pt x="9585" y="13200"/>
                </a:cubicBezTo>
                <a:cubicBezTo>
                  <a:pt x="9585" y="9360"/>
                  <a:pt x="9585" y="9360"/>
                  <a:pt x="9585" y="9360"/>
                </a:cubicBezTo>
                <a:cubicBezTo>
                  <a:pt x="9585" y="9120"/>
                  <a:pt x="9450" y="8880"/>
                  <a:pt x="9315" y="8880"/>
                </a:cubicBezTo>
                <a:cubicBezTo>
                  <a:pt x="9180" y="8640"/>
                  <a:pt x="9045" y="8400"/>
                  <a:pt x="9045" y="8160"/>
                </a:cubicBezTo>
                <a:cubicBezTo>
                  <a:pt x="9045" y="4320"/>
                  <a:pt x="9045" y="4320"/>
                  <a:pt x="9045" y="4320"/>
                </a:cubicBezTo>
                <a:cubicBezTo>
                  <a:pt x="9045" y="2640"/>
                  <a:pt x="9720" y="1440"/>
                  <a:pt x="10530" y="1440"/>
                </a:cubicBezTo>
                <a:cubicBezTo>
                  <a:pt x="11070" y="1440"/>
                  <a:pt x="11070" y="1440"/>
                  <a:pt x="11070" y="1440"/>
                </a:cubicBezTo>
                <a:cubicBezTo>
                  <a:pt x="11880" y="1440"/>
                  <a:pt x="12555" y="2640"/>
                  <a:pt x="12555" y="4320"/>
                </a:cubicBezTo>
                <a:cubicBezTo>
                  <a:pt x="12555" y="8160"/>
                  <a:pt x="12555" y="8160"/>
                  <a:pt x="12555" y="8160"/>
                </a:cubicBezTo>
                <a:cubicBezTo>
                  <a:pt x="12555" y="8400"/>
                  <a:pt x="12420" y="8640"/>
                  <a:pt x="12285" y="8880"/>
                </a:cubicBezTo>
                <a:cubicBezTo>
                  <a:pt x="12150" y="8880"/>
                  <a:pt x="12150" y="9120"/>
                  <a:pt x="12150" y="9360"/>
                </a:cubicBezTo>
                <a:cubicBezTo>
                  <a:pt x="12150" y="13200"/>
                  <a:pt x="12150" y="13200"/>
                  <a:pt x="12150" y="13200"/>
                </a:cubicBezTo>
                <a:cubicBezTo>
                  <a:pt x="12150" y="13440"/>
                  <a:pt x="12285" y="13920"/>
                  <a:pt x="12420" y="13920"/>
                </a:cubicBezTo>
                <a:cubicBezTo>
                  <a:pt x="12690" y="14160"/>
                  <a:pt x="14040" y="15600"/>
                  <a:pt x="15390" y="17520"/>
                </a:cubicBezTo>
                <a:cubicBezTo>
                  <a:pt x="15525" y="17520"/>
                  <a:pt x="15660" y="18000"/>
                  <a:pt x="15660" y="18240"/>
                </a:cubicBezTo>
                <a:cubicBezTo>
                  <a:pt x="15660" y="20880"/>
                  <a:pt x="15660" y="20880"/>
                  <a:pt x="15660" y="20880"/>
                </a:cubicBezTo>
                <a:cubicBezTo>
                  <a:pt x="15660" y="21360"/>
                  <a:pt x="15795" y="21600"/>
                  <a:pt x="16065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31" name="Freeform 19"/>
          <p:cNvSpPr/>
          <p:nvPr/>
        </p:nvSpPr>
        <p:spPr>
          <a:xfrm>
            <a:off x="5880096" y="7713664"/>
            <a:ext cx="1095377" cy="727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314"/>
                </a:moveTo>
                <a:cubicBezTo>
                  <a:pt x="135" y="11314"/>
                  <a:pt x="135" y="11520"/>
                  <a:pt x="270" y="11520"/>
                </a:cubicBezTo>
                <a:cubicBezTo>
                  <a:pt x="3105" y="12960"/>
                  <a:pt x="3105" y="12960"/>
                  <a:pt x="3105" y="12960"/>
                </a:cubicBezTo>
                <a:cubicBezTo>
                  <a:pt x="3105" y="12960"/>
                  <a:pt x="3105" y="12960"/>
                  <a:pt x="3240" y="12960"/>
                </a:cubicBezTo>
                <a:cubicBezTo>
                  <a:pt x="3375" y="12960"/>
                  <a:pt x="3510" y="12960"/>
                  <a:pt x="3645" y="12549"/>
                </a:cubicBezTo>
                <a:cubicBezTo>
                  <a:pt x="5805" y="2880"/>
                  <a:pt x="5805" y="2880"/>
                  <a:pt x="5805" y="2880"/>
                </a:cubicBezTo>
                <a:cubicBezTo>
                  <a:pt x="5940" y="3086"/>
                  <a:pt x="5940" y="3086"/>
                  <a:pt x="5940" y="3086"/>
                </a:cubicBezTo>
                <a:cubicBezTo>
                  <a:pt x="6480" y="3291"/>
                  <a:pt x="7020" y="3291"/>
                  <a:pt x="7560" y="2880"/>
                </a:cubicBezTo>
                <a:cubicBezTo>
                  <a:pt x="7830" y="2674"/>
                  <a:pt x="7830" y="2674"/>
                  <a:pt x="7830" y="2674"/>
                </a:cubicBezTo>
                <a:cubicBezTo>
                  <a:pt x="8235" y="2469"/>
                  <a:pt x="8505" y="2469"/>
                  <a:pt x="8910" y="2674"/>
                </a:cubicBezTo>
                <a:cubicBezTo>
                  <a:pt x="13905" y="5143"/>
                  <a:pt x="13905" y="5143"/>
                  <a:pt x="13905" y="5143"/>
                </a:cubicBezTo>
                <a:cubicBezTo>
                  <a:pt x="13905" y="5554"/>
                  <a:pt x="13770" y="5966"/>
                  <a:pt x="13635" y="5966"/>
                </a:cubicBezTo>
                <a:cubicBezTo>
                  <a:pt x="13365" y="6377"/>
                  <a:pt x="13095" y="6377"/>
                  <a:pt x="12690" y="5966"/>
                </a:cubicBezTo>
                <a:cubicBezTo>
                  <a:pt x="10395" y="4937"/>
                  <a:pt x="10395" y="4937"/>
                  <a:pt x="10395" y="4937"/>
                </a:cubicBezTo>
                <a:cubicBezTo>
                  <a:pt x="10260" y="4731"/>
                  <a:pt x="10125" y="4937"/>
                  <a:pt x="10125" y="4937"/>
                </a:cubicBezTo>
                <a:cubicBezTo>
                  <a:pt x="9990" y="4937"/>
                  <a:pt x="9855" y="5143"/>
                  <a:pt x="9855" y="5349"/>
                </a:cubicBezTo>
                <a:cubicBezTo>
                  <a:pt x="9855" y="5349"/>
                  <a:pt x="9585" y="7200"/>
                  <a:pt x="8505" y="8023"/>
                </a:cubicBezTo>
                <a:cubicBezTo>
                  <a:pt x="7965" y="8434"/>
                  <a:pt x="7155" y="8434"/>
                  <a:pt x="6210" y="8023"/>
                </a:cubicBezTo>
                <a:cubicBezTo>
                  <a:pt x="6075" y="7817"/>
                  <a:pt x="5805" y="8023"/>
                  <a:pt x="5670" y="8434"/>
                </a:cubicBezTo>
                <a:cubicBezTo>
                  <a:pt x="5670" y="8846"/>
                  <a:pt x="5805" y="9051"/>
                  <a:pt x="5940" y="9257"/>
                </a:cubicBezTo>
                <a:cubicBezTo>
                  <a:pt x="6480" y="9463"/>
                  <a:pt x="7020" y="9669"/>
                  <a:pt x="7425" y="9669"/>
                </a:cubicBezTo>
                <a:cubicBezTo>
                  <a:pt x="7965" y="9669"/>
                  <a:pt x="8505" y="9463"/>
                  <a:pt x="9045" y="9051"/>
                </a:cubicBezTo>
                <a:cubicBezTo>
                  <a:pt x="9855" y="8434"/>
                  <a:pt x="10395" y="7200"/>
                  <a:pt x="10530" y="6377"/>
                </a:cubicBezTo>
                <a:cubicBezTo>
                  <a:pt x="12420" y="7406"/>
                  <a:pt x="12420" y="7406"/>
                  <a:pt x="12420" y="7406"/>
                </a:cubicBezTo>
                <a:cubicBezTo>
                  <a:pt x="13095" y="7611"/>
                  <a:pt x="13635" y="7611"/>
                  <a:pt x="14040" y="7200"/>
                </a:cubicBezTo>
                <a:cubicBezTo>
                  <a:pt x="14850" y="6377"/>
                  <a:pt x="14850" y="4937"/>
                  <a:pt x="14850" y="4731"/>
                </a:cubicBezTo>
                <a:cubicBezTo>
                  <a:pt x="14850" y="4526"/>
                  <a:pt x="14715" y="4320"/>
                  <a:pt x="14580" y="4114"/>
                </a:cubicBezTo>
                <a:cubicBezTo>
                  <a:pt x="9180" y="1440"/>
                  <a:pt x="9180" y="1440"/>
                  <a:pt x="9180" y="1440"/>
                </a:cubicBezTo>
                <a:cubicBezTo>
                  <a:pt x="8640" y="1029"/>
                  <a:pt x="7965" y="1029"/>
                  <a:pt x="7425" y="1440"/>
                </a:cubicBezTo>
                <a:cubicBezTo>
                  <a:pt x="7155" y="1646"/>
                  <a:pt x="7155" y="1646"/>
                  <a:pt x="7155" y="1646"/>
                </a:cubicBezTo>
                <a:cubicBezTo>
                  <a:pt x="6885" y="1851"/>
                  <a:pt x="6480" y="2057"/>
                  <a:pt x="6210" y="1851"/>
                </a:cubicBezTo>
                <a:cubicBezTo>
                  <a:pt x="5670" y="1646"/>
                  <a:pt x="5670" y="1646"/>
                  <a:pt x="5670" y="1646"/>
                </a:cubicBezTo>
                <a:cubicBezTo>
                  <a:pt x="5670" y="1440"/>
                  <a:pt x="5670" y="1440"/>
                  <a:pt x="5670" y="144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2700" y="0"/>
                  <a:pt x="2430" y="206"/>
                  <a:pt x="2295" y="411"/>
                </a:cubicBezTo>
                <a:cubicBezTo>
                  <a:pt x="0" y="10697"/>
                  <a:pt x="0" y="10697"/>
                  <a:pt x="0" y="10697"/>
                </a:cubicBezTo>
                <a:cubicBezTo>
                  <a:pt x="0" y="10903"/>
                  <a:pt x="0" y="11109"/>
                  <a:pt x="0" y="11314"/>
                </a:cubicBezTo>
                <a:close/>
                <a:moveTo>
                  <a:pt x="2970" y="1440"/>
                </a:moveTo>
                <a:cubicBezTo>
                  <a:pt x="4995" y="2469"/>
                  <a:pt x="4995" y="2469"/>
                  <a:pt x="4995" y="2469"/>
                </a:cubicBezTo>
                <a:cubicBezTo>
                  <a:pt x="2970" y="11520"/>
                  <a:pt x="2970" y="11520"/>
                  <a:pt x="2970" y="11520"/>
                </a:cubicBezTo>
                <a:cubicBezTo>
                  <a:pt x="945" y="10491"/>
                  <a:pt x="945" y="10491"/>
                  <a:pt x="945" y="10491"/>
                </a:cubicBezTo>
                <a:lnTo>
                  <a:pt x="2970" y="1440"/>
                </a:lnTo>
                <a:close/>
                <a:moveTo>
                  <a:pt x="4590" y="17280"/>
                </a:moveTo>
                <a:cubicBezTo>
                  <a:pt x="4860" y="18103"/>
                  <a:pt x="5265" y="18309"/>
                  <a:pt x="5670" y="18514"/>
                </a:cubicBezTo>
                <a:cubicBezTo>
                  <a:pt x="5670" y="18720"/>
                  <a:pt x="5805" y="18926"/>
                  <a:pt x="5805" y="19337"/>
                </a:cubicBezTo>
                <a:cubicBezTo>
                  <a:pt x="5940" y="19749"/>
                  <a:pt x="6210" y="20160"/>
                  <a:pt x="6615" y="20160"/>
                </a:cubicBezTo>
                <a:cubicBezTo>
                  <a:pt x="6750" y="20366"/>
                  <a:pt x="6885" y="20366"/>
                  <a:pt x="7020" y="20366"/>
                </a:cubicBezTo>
                <a:cubicBezTo>
                  <a:pt x="7155" y="20366"/>
                  <a:pt x="7425" y="20366"/>
                  <a:pt x="7560" y="20160"/>
                </a:cubicBezTo>
                <a:cubicBezTo>
                  <a:pt x="7830" y="19954"/>
                  <a:pt x="7830" y="19954"/>
                  <a:pt x="7830" y="19954"/>
                </a:cubicBezTo>
                <a:cubicBezTo>
                  <a:pt x="7830" y="20160"/>
                  <a:pt x="7830" y="20366"/>
                  <a:pt x="7830" y="20571"/>
                </a:cubicBezTo>
                <a:cubicBezTo>
                  <a:pt x="8100" y="20983"/>
                  <a:pt x="8235" y="21394"/>
                  <a:pt x="8640" y="21600"/>
                </a:cubicBezTo>
                <a:cubicBezTo>
                  <a:pt x="8775" y="21600"/>
                  <a:pt x="8910" y="21600"/>
                  <a:pt x="9045" y="21600"/>
                </a:cubicBezTo>
                <a:cubicBezTo>
                  <a:pt x="9180" y="21600"/>
                  <a:pt x="9450" y="21600"/>
                  <a:pt x="9585" y="21394"/>
                </a:cubicBezTo>
                <a:cubicBezTo>
                  <a:pt x="14580" y="17691"/>
                  <a:pt x="14580" y="17691"/>
                  <a:pt x="14580" y="17691"/>
                </a:cubicBezTo>
                <a:cubicBezTo>
                  <a:pt x="15660" y="16869"/>
                  <a:pt x="16740" y="15840"/>
                  <a:pt x="17685" y="14606"/>
                </a:cubicBezTo>
                <a:cubicBezTo>
                  <a:pt x="18765" y="12960"/>
                  <a:pt x="18765" y="12960"/>
                  <a:pt x="18765" y="12960"/>
                </a:cubicBezTo>
                <a:cubicBezTo>
                  <a:pt x="21330" y="11109"/>
                  <a:pt x="21330" y="11109"/>
                  <a:pt x="21330" y="11109"/>
                </a:cubicBezTo>
                <a:cubicBezTo>
                  <a:pt x="21600" y="10903"/>
                  <a:pt x="21600" y="10491"/>
                  <a:pt x="21600" y="10286"/>
                </a:cubicBezTo>
                <a:cubicBezTo>
                  <a:pt x="18495" y="411"/>
                  <a:pt x="18495" y="411"/>
                  <a:pt x="18495" y="411"/>
                </a:cubicBezTo>
                <a:cubicBezTo>
                  <a:pt x="18360" y="206"/>
                  <a:pt x="18360" y="206"/>
                  <a:pt x="18225" y="0"/>
                </a:cubicBezTo>
                <a:cubicBezTo>
                  <a:pt x="18090" y="0"/>
                  <a:pt x="17955" y="0"/>
                  <a:pt x="17820" y="206"/>
                </a:cubicBezTo>
                <a:cubicBezTo>
                  <a:pt x="15255" y="2057"/>
                  <a:pt x="15255" y="2057"/>
                  <a:pt x="15255" y="2057"/>
                </a:cubicBezTo>
                <a:cubicBezTo>
                  <a:pt x="14985" y="2263"/>
                  <a:pt x="14985" y="2674"/>
                  <a:pt x="14985" y="2880"/>
                </a:cubicBezTo>
                <a:cubicBezTo>
                  <a:pt x="17955" y="12343"/>
                  <a:pt x="17955" y="12343"/>
                  <a:pt x="17955" y="12343"/>
                </a:cubicBezTo>
                <a:cubicBezTo>
                  <a:pt x="17145" y="13577"/>
                  <a:pt x="17145" y="13577"/>
                  <a:pt x="17145" y="13577"/>
                </a:cubicBezTo>
                <a:cubicBezTo>
                  <a:pt x="16200" y="14811"/>
                  <a:pt x="15255" y="15840"/>
                  <a:pt x="14175" y="16457"/>
                </a:cubicBezTo>
                <a:cubicBezTo>
                  <a:pt x="9180" y="20366"/>
                  <a:pt x="9180" y="20366"/>
                  <a:pt x="9180" y="20366"/>
                </a:cubicBezTo>
                <a:cubicBezTo>
                  <a:pt x="9180" y="20366"/>
                  <a:pt x="9045" y="20366"/>
                  <a:pt x="8910" y="20366"/>
                </a:cubicBezTo>
                <a:cubicBezTo>
                  <a:pt x="8775" y="20366"/>
                  <a:pt x="8775" y="20160"/>
                  <a:pt x="8640" y="19954"/>
                </a:cubicBezTo>
                <a:cubicBezTo>
                  <a:pt x="8640" y="19954"/>
                  <a:pt x="8640" y="19749"/>
                  <a:pt x="8640" y="19543"/>
                </a:cubicBezTo>
                <a:cubicBezTo>
                  <a:pt x="8640" y="19337"/>
                  <a:pt x="8775" y="19337"/>
                  <a:pt x="8910" y="19131"/>
                </a:cubicBezTo>
                <a:cubicBezTo>
                  <a:pt x="11610" y="17074"/>
                  <a:pt x="11610" y="17074"/>
                  <a:pt x="11610" y="17074"/>
                </a:cubicBezTo>
                <a:cubicBezTo>
                  <a:pt x="11880" y="16869"/>
                  <a:pt x="12015" y="16457"/>
                  <a:pt x="11880" y="16251"/>
                </a:cubicBezTo>
                <a:cubicBezTo>
                  <a:pt x="11745" y="15840"/>
                  <a:pt x="11475" y="15840"/>
                  <a:pt x="11340" y="15840"/>
                </a:cubicBezTo>
                <a:cubicBezTo>
                  <a:pt x="8505" y="17897"/>
                  <a:pt x="8505" y="17897"/>
                  <a:pt x="8505" y="17897"/>
                </a:cubicBezTo>
                <a:cubicBezTo>
                  <a:pt x="8505" y="17897"/>
                  <a:pt x="8505" y="17897"/>
                  <a:pt x="8505" y="17897"/>
                </a:cubicBezTo>
                <a:cubicBezTo>
                  <a:pt x="7155" y="18926"/>
                  <a:pt x="7155" y="18926"/>
                  <a:pt x="7155" y="18926"/>
                </a:cubicBezTo>
                <a:cubicBezTo>
                  <a:pt x="7020" y="19131"/>
                  <a:pt x="6885" y="19131"/>
                  <a:pt x="6885" y="18926"/>
                </a:cubicBezTo>
                <a:cubicBezTo>
                  <a:pt x="6750" y="18926"/>
                  <a:pt x="6615" y="18926"/>
                  <a:pt x="6615" y="18720"/>
                </a:cubicBezTo>
                <a:cubicBezTo>
                  <a:pt x="6615" y="18514"/>
                  <a:pt x="6615" y="18309"/>
                  <a:pt x="6615" y="18309"/>
                </a:cubicBezTo>
                <a:cubicBezTo>
                  <a:pt x="6615" y="18103"/>
                  <a:pt x="6750" y="17897"/>
                  <a:pt x="6750" y="17897"/>
                </a:cubicBezTo>
                <a:cubicBezTo>
                  <a:pt x="10800" y="14811"/>
                  <a:pt x="10800" y="14811"/>
                  <a:pt x="10800" y="14811"/>
                </a:cubicBezTo>
                <a:cubicBezTo>
                  <a:pt x="11070" y="14606"/>
                  <a:pt x="11070" y="14400"/>
                  <a:pt x="11070" y="13989"/>
                </a:cubicBezTo>
                <a:cubicBezTo>
                  <a:pt x="10935" y="13577"/>
                  <a:pt x="10665" y="13577"/>
                  <a:pt x="10395" y="13577"/>
                </a:cubicBezTo>
                <a:cubicBezTo>
                  <a:pt x="5940" y="17074"/>
                  <a:pt x="5940" y="17074"/>
                  <a:pt x="5940" y="17074"/>
                </a:cubicBezTo>
                <a:cubicBezTo>
                  <a:pt x="5670" y="17280"/>
                  <a:pt x="5535" y="17074"/>
                  <a:pt x="5400" y="16663"/>
                </a:cubicBezTo>
                <a:cubicBezTo>
                  <a:pt x="5265" y="16663"/>
                  <a:pt x="5265" y="16457"/>
                  <a:pt x="5400" y="16251"/>
                </a:cubicBezTo>
                <a:cubicBezTo>
                  <a:pt x="5400" y="16046"/>
                  <a:pt x="5400" y="16046"/>
                  <a:pt x="5535" y="15840"/>
                </a:cubicBezTo>
                <a:cubicBezTo>
                  <a:pt x="7290" y="14606"/>
                  <a:pt x="7290" y="14606"/>
                  <a:pt x="7290" y="14606"/>
                </a:cubicBezTo>
                <a:cubicBezTo>
                  <a:pt x="7290" y="14606"/>
                  <a:pt x="7290" y="14606"/>
                  <a:pt x="7290" y="14606"/>
                </a:cubicBezTo>
                <a:cubicBezTo>
                  <a:pt x="9720" y="12960"/>
                  <a:pt x="9720" y="12960"/>
                  <a:pt x="9720" y="12960"/>
                </a:cubicBezTo>
                <a:cubicBezTo>
                  <a:pt x="9855" y="12754"/>
                  <a:pt x="9990" y="12343"/>
                  <a:pt x="9855" y="11931"/>
                </a:cubicBezTo>
                <a:cubicBezTo>
                  <a:pt x="9720" y="11726"/>
                  <a:pt x="9450" y="11520"/>
                  <a:pt x="9315" y="11726"/>
                </a:cubicBezTo>
                <a:cubicBezTo>
                  <a:pt x="5670" y="14400"/>
                  <a:pt x="5670" y="14400"/>
                  <a:pt x="5670" y="14400"/>
                </a:cubicBezTo>
                <a:cubicBezTo>
                  <a:pt x="5400" y="14606"/>
                  <a:pt x="5265" y="14400"/>
                  <a:pt x="5130" y="13989"/>
                </a:cubicBezTo>
                <a:cubicBezTo>
                  <a:pt x="4995" y="13783"/>
                  <a:pt x="5130" y="13371"/>
                  <a:pt x="5265" y="13166"/>
                </a:cubicBezTo>
                <a:cubicBezTo>
                  <a:pt x="7155" y="11726"/>
                  <a:pt x="7155" y="11726"/>
                  <a:pt x="7155" y="11726"/>
                </a:cubicBezTo>
                <a:cubicBezTo>
                  <a:pt x="7425" y="11726"/>
                  <a:pt x="7560" y="11314"/>
                  <a:pt x="7425" y="10903"/>
                </a:cubicBezTo>
                <a:cubicBezTo>
                  <a:pt x="7290" y="10697"/>
                  <a:pt x="7020" y="10491"/>
                  <a:pt x="6885" y="10697"/>
                </a:cubicBezTo>
                <a:cubicBezTo>
                  <a:pt x="4860" y="12137"/>
                  <a:pt x="4860" y="12137"/>
                  <a:pt x="4860" y="12137"/>
                </a:cubicBezTo>
                <a:cubicBezTo>
                  <a:pt x="4320" y="12549"/>
                  <a:pt x="4050" y="13783"/>
                  <a:pt x="4320" y="14606"/>
                </a:cubicBezTo>
                <a:cubicBezTo>
                  <a:pt x="4455" y="15017"/>
                  <a:pt x="4590" y="15223"/>
                  <a:pt x="4725" y="15429"/>
                </a:cubicBezTo>
                <a:cubicBezTo>
                  <a:pt x="4455" y="15840"/>
                  <a:pt x="4320" y="16663"/>
                  <a:pt x="4590" y="17280"/>
                </a:cubicBezTo>
                <a:close/>
                <a:moveTo>
                  <a:pt x="16065" y="3086"/>
                </a:moveTo>
                <a:cubicBezTo>
                  <a:pt x="17820" y="1646"/>
                  <a:pt x="17820" y="1646"/>
                  <a:pt x="17820" y="1646"/>
                </a:cubicBezTo>
                <a:cubicBezTo>
                  <a:pt x="20655" y="10080"/>
                  <a:pt x="20655" y="10080"/>
                  <a:pt x="20655" y="10080"/>
                </a:cubicBezTo>
                <a:cubicBezTo>
                  <a:pt x="18765" y="11520"/>
                  <a:pt x="18765" y="11520"/>
                  <a:pt x="18765" y="11520"/>
                </a:cubicBezTo>
                <a:lnTo>
                  <a:pt x="16065" y="308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32" name="Freeform 20"/>
          <p:cNvSpPr/>
          <p:nvPr/>
        </p:nvSpPr>
        <p:spPr>
          <a:xfrm>
            <a:off x="5905496" y="8793164"/>
            <a:ext cx="10445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116" y="11205"/>
                </a:moveTo>
                <a:cubicBezTo>
                  <a:pt x="8811" y="11205"/>
                  <a:pt x="8811" y="11205"/>
                  <a:pt x="8811" y="11205"/>
                </a:cubicBezTo>
                <a:cubicBezTo>
                  <a:pt x="8953" y="11475"/>
                  <a:pt x="9379" y="11745"/>
                  <a:pt x="9663" y="11745"/>
                </a:cubicBezTo>
                <a:cubicBezTo>
                  <a:pt x="11937" y="11745"/>
                  <a:pt x="11937" y="11745"/>
                  <a:pt x="11937" y="11745"/>
                </a:cubicBezTo>
                <a:cubicBezTo>
                  <a:pt x="12363" y="11745"/>
                  <a:pt x="12647" y="11475"/>
                  <a:pt x="12789" y="11205"/>
                </a:cubicBezTo>
                <a:cubicBezTo>
                  <a:pt x="16484" y="11205"/>
                  <a:pt x="16484" y="11205"/>
                  <a:pt x="16484" y="11205"/>
                </a:cubicBezTo>
                <a:cubicBezTo>
                  <a:pt x="16768" y="11205"/>
                  <a:pt x="16911" y="10935"/>
                  <a:pt x="16911" y="10800"/>
                </a:cubicBezTo>
                <a:cubicBezTo>
                  <a:pt x="16911" y="10530"/>
                  <a:pt x="16768" y="10260"/>
                  <a:pt x="16484" y="10260"/>
                </a:cubicBezTo>
                <a:cubicBezTo>
                  <a:pt x="12363" y="10260"/>
                  <a:pt x="12363" y="10260"/>
                  <a:pt x="12363" y="10260"/>
                </a:cubicBezTo>
                <a:cubicBezTo>
                  <a:pt x="12079" y="10260"/>
                  <a:pt x="11937" y="10530"/>
                  <a:pt x="11937" y="10800"/>
                </a:cubicBezTo>
                <a:cubicBezTo>
                  <a:pt x="11937" y="10800"/>
                  <a:pt x="11937" y="10800"/>
                  <a:pt x="11937" y="10800"/>
                </a:cubicBezTo>
                <a:cubicBezTo>
                  <a:pt x="11937" y="10935"/>
                  <a:pt x="11937" y="10935"/>
                  <a:pt x="11937" y="10935"/>
                </a:cubicBezTo>
                <a:cubicBezTo>
                  <a:pt x="9805" y="10935"/>
                  <a:pt x="9805" y="10935"/>
                  <a:pt x="9805" y="10935"/>
                </a:cubicBezTo>
                <a:cubicBezTo>
                  <a:pt x="9663" y="10935"/>
                  <a:pt x="9663" y="10935"/>
                  <a:pt x="9663" y="10800"/>
                </a:cubicBezTo>
                <a:cubicBezTo>
                  <a:pt x="9663" y="10800"/>
                  <a:pt x="9663" y="10800"/>
                  <a:pt x="9663" y="10800"/>
                </a:cubicBezTo>
                <a:cubicBezTo>
                  <a:pt x="9663" y="10530"/>
                  <a:pt x="9521" y="10260"/>
                  <a:pt x="9237" y="10260"/>
                </a:cubicBezTo>
                <a:cubicBezTo>
                  <a:pt x="5116" y="10260"/>
                  <a:pt x="5116" y="10260"/>
                  <a:pt x="5116" y="10260"/>
                </a:cubicBezTo>
                <a:cubicBezTo>
                  <a:pt x="4974" y="10260"/>
                  <a:pt x="4689" y="10530"/>
                  <a:pt x="4689" y="10800"/>
                </a:cubicBezTo>
                <a:cubicBezTo>
                  <a:pt x="4689" y="10935"/>
                  <a:pt x="4974" y="11205"/>
                  <a:pt x="5116" y="11205"/>
                </a:cubicBezTo>
                <a:close/>
                <a:moveTo>
                  <a:pt x="1705" y="1215"/>
                </a:moveTo>
                <a:cubicBezTo>
                  <a:pt x="1705" y="10665"/>
                  <a:pt x="1705" y="10665"/>
                  <a:pt x="1705" y="10665"/>
                </a:cubicBezTo>
                <a:cubicBezTo>
                  <a:pt x="711" y="10665"/>
                  <a:pt x="711" y="10665"/>
                  <a:pt x="711" y="10665"/>
                </a:cubicBezTo>
                <a:cubicBezTo>
                  <a:pt x="426" y="10665"/>
                  <a:pt x="142" y="10800"/>
                  <a:pt x="142" y="11070"/>
                </a:cubicBezTo>
                <a:cubicBezTo>
                  <a:pt x="142" y="12015"/>
                  <a:pt x="142" y="12015"/>
                  <a:pt x="142" y="12015"/>
                </a:cubicBezTo>
                <a:cubicBezTo>
                  <a:pt x="142" y="13095"/>
                  <a:pt x="1137" y="13905"/>
                  <a:pt x="2132" y="13905"/>
                </a:cubicBezTo>
                <a:cubicBezTo>
                  <a:pt x="19468" y="13905"/>
                  <a:pt x="19468" y="13905"/>
                  <a:pt x="19468" y="13905"/>
                </a:cubicBezTo>
                <a:cubicBezTo>
                  <a:pt x="20605" y="13905"/>
                  <a:pt x="21458" y="13095"/>
                  <a:pt x="21458" y="12015"/>
                </a:cubicBezTo>
                <a:cubicBezTo>
                  <a:pt x="21458" y="11070"/>
                  <a:pt x="21458" y="11070"/>
                  <a:pt x="21458" y="11070"/>
                </a:cubicBezTo>
                <a:cubicBezTo>
                  <a:pt x="21458" y="10800"/>
                  <a:pt x="21316" y="10665"/>
                  <a:pt x="21032" y="10665"/>
                </a:cubicBezTo>
                <a:cubicBezTo>
                  <a:pt x="19895" y="10665"/>
                  <a:pt x="19895" y="10665"/>
                  <a:pt x="19895" y="10665"/>
                </a:cubicBezTo>
                <a:cubicBezTo>
                  <a:pt x="19895" y="1215"/>
                  <a:pt x="19895" y="1215"/>
                  <a:pt x="19895" y="1215"/>
                </a:cubicBezTo>
                <a:cubicBezTo>
                  <a:pt x="19895" y="1215"/>
                  <a:pt x="19895" y="1215"/>
                  <a:pt x="19895" y="1215"/>
                </a:cubicBezTo>
                <a:cubicBezTo>
                  <a:pt x="19895" y="540"/>
                  <a:pt x="19184" y="0"/>
                  <a:pt x="18474" y="0"/>
                </a:cubicBezTo>
                <a:cubicBezTo>
                  <a:pt x="3126" y="0"/>
                  <a:pt x="3126" y="0"/>
                  <a:pt x="3126" y="0"/>
                </a:cubicBezTo>
                <a:cubicBezTo>
                  <a:pt x="2274" y="0"/>
                  <a:pt x="1705" y="540"/>
                  <a:pt x="1705" y="1215"/>
                </a:cubicBezTo>
                <a:close/>
                <a:moveTo>
                  <a:pt x="19042" y="1350"/>
                </a:moveTo>
                <a:cubicBezTo>
                  <a:pt x="19042" y="11070"/>
                  <a:pt x="19042" y="11070"/>
                  <a:pt x="19042" y="11070"/>
                </a:cubicBezTo>
                <a:cubicBezTo>
                  <a:pt x="19042" y="11340"/>
                  <a:pt x="19184" y="11475"/>
                  <a:pt x="19468" y="11475"/>
                </a:cubicBezTo>
                <a:cubicBezTo>
                  <a:pt x="20605" y="11475"/>
                  <a:pt x="20605" y="11475"/>
                  <a:pt x="20605" y="11475"/>
                </a:cubicBezTo>
                <a:cubicBezTo>
                  <a:pt x="20605" y="12015"/>
                  <a:pt x="20605" y="12015"/>
                  <a:pt x="20605" y="12015"/>
                </a:cubicBezTo>
                <a:cubicBezTo>
                  <a:pt x="20605" y="12555"/>
                  <a:pt x="20037" y="13095"/>
                  <a:pt x="19468" y="13095"/>
                </a:cubicBezTo>
                <a:cubicBezTo>
                  <a:pt x="2132" y="13095"/>
                  <a:pt x="2132" y="13095"/>
                  <a:pt x="2132" y="13095"/>
                </a:cubicBezTo>
                <a:cubicBezTo>
                  <a:pt x="1563" y="13095"/>
                  <a:pt x="1137" y="12555"/>
                  <a:pt x="1137" y="12015"/>
                </a:cubicBezTo>
                <a:cubicBezTo>
                  <a:pt x="1137" y="11475"/>
                  <a:pt x="1137" y="11475"/>
                  <a:pt x="1137" y="11475"/>
                </a:cubicBezTo>
                <a:cubicBezTo>
                  <a:pt x="2132" y="11475"/>
                  <a:pt x="2132" y="11475"/>
                  <a:pt x="2132" y="11475"/>
                </a:cubicBezTo>
                <a:cubicBezTo>
                  <a:pt x="2416" y="11475"/>
                  <a:pt x="2700" y="11340"/>
                  <a:pt x="2700" y="11070"/>
                </a:cubicBezTo>
                <a:cubicBezTo>
                  <a:pt x="2700" y="1215"/>
                  <a:pt x="2700" y="1215"/>
                  <a:pt x="2700" y="1215"/>
                </a:cubicBezTo>
                <a:cubicBezTo>
                  <a:pt x="2700" y="1080"/>
                  <a:pt x="2842" y="810"/>
                  <a:pt x="3126" y="810"/>
                </a:cubicBezTo>
                <a:cubicBezTo>
                  <a:pt x="18474" y="810"/>
                  <a:pt x="18474" y="810"/>
                  <a:pt x="18474" y="810"/>
                </a:cubicBezTo>
                <a:cubicBezTo>
                  <a:pt x="18758" y="810"/>
                  <a:pt x="18900" y="1080"/>
                  <a:pt x="19042" y="1350"/>
                </a:cubicBezTo>
                <a:close/>
                <a:moveTo>
                  <a:pt x="21174" y="19035"/>
                </a:moveTo>
                <a:cubicBezTo>
                  <a:pt x="12932" y="19035"/>
                  <a:pt x="12932" y="19035"/>
                  <a:pt x="12932" y="19035"/>
                </a:cubicBezTo>
                <a:cubicBezTo>
                  <a:pt x="12789" y="18360"/>
                  <a:pt x="12079" y="17685"/>
                  <a:pt x="11226" y="17550"/>
                </a:cubicBezTo>
                <a:cubicBezTo>
                  <a:pt x="11226" y="15660"/>
                  <a:pt x="11226" y="15660"/>
                  <a:pt x="11226" y="15660"/>
                </a:cubicBezTo>
                <a:cubicBezTo>
                  <a:pt x="11226" y="15390"/>
                  <a:pt x="11084" y="15255"/>
                  <a:pt x="10800" y="15255"/>
                </a:cubicBezTo>
                <a:cubicBezTo>
                  <a:pt x="10516" y="15255"/>
                  <a:pt x="10374" y="15390"/>
                  <a:pt x="10374" y="15660"/>
                </a:cubicBezTo>
                <a:cubicBezTo>
                  <a:pt x="10374" y="17550"/>
                  <a:pt x="10374" y="17550"/>
                  <a:pt x="10374" y="17550"/>
                </a:cubicBezTo>
                <a:cubicBezTo>
                  <a:pt x="9521" y="17685"/>
                  <a:pt x="8811" y="18360"/>
                  <a:pt x="8668" y="19035"/>
                </a:cubicBezTo>
                <a:cubicBezTo>
                  <a:pt x="426" y="19035"/>
                  <a:pt x="426" y="19035"/>
                  <a:pt x="426" y="19035"/>
                </a:cubicBezTo>
                <a:cubicBezTo>
                  <a:pt x="142" y="19035"/>
                  <a:pt x="0" y="19305"/>
                  <a:pt x="0" y="19575"/>
                </a:cubicBezTo>
                <a:cubicBezTo>
                  <a:pt x="0" y="19710"/>
                  <a:pt x="142" y="19980"/>
                  <a:pt x="426" y="19980"/>
                </a:cubicBezTo>
                <a:cubicBezTo>
                  <a:pt x="8668" y="19980"/>
                  <a:pt x="8668" y="19980"/>
                  <a:pt x="8668" y="19980"/>
                </a:cubicBezTo>
                <a:cubicBezTo>
                  <a:pt x="8953" y="20925"/>
                  <a:pt x="9805" y="21600"/>
                  <a:pt x="10800" y="21600"/>
                </a:cubicBezTo>
                <a:cubicBezTo>
                  <a:pt x="11937" y="21600"/>
                  <a:pt x="12789" y="20925"/>
                  <a:pt x="12932" y="19980"/>
                </a:cubicBezTo>
                <a:cubicBezTo>
                  <a:pt x="21174" y="19980"/>
                  <a:pt x="21174" y="19980"/>
                  <a:pt x="21174" y="19980"/>
                </a:cubicBezTo>
                <a:cubicBezTo>
                  <a:pt x="21458" y="19980"/>
                  <a:pt x="21600" y="19710"/>
                  <a:pt x="21600" y="19575"/>
                </a:cubicBezTo>
                <a:cubicBezTo>
                  <a:pt x="21600" y="19305"/>
                  <a:pt x="21458" y="19035"/>
                  <a:pt x="21174" y="19035"/>
                </a:cubicBezTo>
                <a:close/>
                <a:moveTo>
                  <a:pt x="10800" y="20790"/>
                </a:moveTo>
                <a:cubicBezTo>
                  <a:pt x="10089" y="20790"/>
                  <a:pt x="9521" y="20250"/>
                  <a:pt x="9521" y="19575"/>
                </a:cubicBezTo>
                <a:cubicBezTo>
                  <a:pt x="9521" y="18900"/>
                  <a:pt x="10089" y="18360"/>
                  <a:pt x="10800" y="18360"/>
                </a:cubicBezTo>
                <a:cubicBezTo>
                  <a:pt x="11511" y="18360"/>
                  <a:pt x="12079" y="18900"/>
                  <a:pt x="12079" y="19575"/>
                </a:cubicBezTo>
                <a:cubicBezTo>
                  <a:pt x="12079" y="20250"/>
                  <a:pt x="11511" y="20790"/>
                  <a:pt x="10800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33" name="Freeform 21"/>
          <p:cNvSpPr/>
          <p:nvPr/>
        </p:nvSpPr>
        <p:spPr>
          <a:xfrm>
            <a:off x="5880096" y="10174288"/>
            <a:ext cx="1095377" cy="831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" y="540"/>
                </a:moveTo>
                <a:cubicBezTo>
                  <a:pt x="2025" y="15300"/>
                  <a:pt x="2025" y="15300"/>
                  <a:pt x="2025" y="15300"/>
                </a:cubicBezTo>
                <a:cubicBezTo>
                  <a:pt x="0" y="20700"/>
                  <a:pt x="0" y="20700"/>
                  <a:pt x="0" y="20700"/>
                </a:cubicBezTo>
                <a:cubicBezTo>
                  <a:pt x="0" y="20880"/>
                  <a:pt x="0" y="21060"/>
                  <a:pt x="0" y="21240"/>
                </a:cubicBezTo>
                <a:cubicBezTo>
                  <a:pt x="135" y="21420"/>
                  <a:pt x="270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240"/>
                  <a:pt x="21600" y="20880"/>
                </a:cubicBezTo>
                <a:cubicBezTo>
                  <a:pt x="21600" y="20880"/>
                  <a:pt x="21600" y="20700"/>
                  <a:pt x="21600" y="20700"/>
                </a:cubicBezTo>
                <a:cubicBezTo>
                  <a:pt x="19575" y="15300"/>
                  <a:pt x="19575" y="15300"/>
                  <a:pt x="19575" y="15300"/>
                </a:cubicBezTo>
                <a:cubicBezTo>
                  <a:pt x="19575" y="540"/>
                  <a:pt x="19575" y="540"/>
                  <a:pt x="19575" y="540"/>
                </a:cubicBezTo>
                <a:cubicBezTo>
                  <a:pt x="19575" y="180"/>
                  <a:pt x="19305" y="0"/>
                  <a:pt x="19035" y="0"/>
                </a:cubicBezTo>
                <a:cubicBezTo>
                  <a:pt x="2565" y="0"/>
                  <a:pt x="2565" y="0"/>
                  <a:pt x="2565" y="0"/>
                </a:cubicBezTo>
                <a:cubicBezTo>
                  <a:pt x="2295" y="0"/>
                  <a:pt x="2025" y="180"/>
                  <a:pt x="2025" y="540"/>
                </a:cubicBezTo>
                <a:close/>
                <a:moveTo>
                  <a:pt x="8235" y="20160"/>
                </a:moveTo>
                <a:cubicBezTo>
                  <a:pt x="8370" y="19440"/>
                  <a:pt x="8370" y="19440"/>
                  <a:pt x="8370" y="19440"/>
                </a:cubicBezTo>
                <a:cubicBezTo>
                  <a:pt x="13230" y="19440"/>
                  <a:pt x="13230" y="19440"/>
                  <a:pt x="13230" y="19440"/>
                </a:cubicBezTo>
                <a:cubicBezTo>
                  <a:pt x="13365" y="20160"/>
                  <a:pt x="13365" y="20160"/>
                  <a:pt x="13365" y="20160"/>
                </a:cubicBezTo>
                <a:lnTo>
                  <a:pt x="8235" y="20160"/>
                </a:lnTo>
                <a:close/>
                <a:moveTo>
                  <a:pt x="2970" y="1080"/>
                </a:moveTo>
                <a:cubicBezTo>
                  <a:pt x="18630" y="1080"/>
                  <a:pt x="18630" y="1080"/>
                  <a:pt x="18630" y="1080"/>
                </a:cubicBezTo>
                <a:cubicBezTo>
                  <a:pt x="18630" y="14760"/>
                  <a:pt x="18630" y="14760"/>
                  <a:pt x="18630" y="14760"/>
                </a:cubicBezTo>
                <a:cubicBezTo>
                  <a:pt x="2970" y="14760"/>
                  <a:pt x="2970" y="14760"/>
                  <a:pt x="2970" y="14760"/>
                </a:cubicBezTo>
                <a:cubicBezTo>
                  <a:pt x="2970" y="1080"/>
                  <a:pt x="2970" y="1080"/>
                  <a:pt x="2970" y="1080"/>
                </a:cubicBezTo>
                <a:close/>
                <a:moveTo>
                  <a:pt x="18765" y="15840"/>
                </a:moveTo>
                <a:cubicBezTo>
                  <a:pt x="20520" y="20340"/>
                  <a:pt x="20520" y="20340"/>
                  <a:pt x="20520" y="20340"/>
                </a:cubicBezTo>
                <a:cubicBezTo>
                  <a:pt x="14445" y="20340"/>
                  <a:pt x="14445" y="20340"/>
                  <a:pt x="14445" y="20340"/>
                </a:cubicBezTo>
                <a:cubicBezTo>
                  <a:pt x="13905" y="18720"/>
                  <a:pt x="13905" y="18720"/>
                  <a:pt x="13905" y="18720"/>
                </a:cubicBezTo>
                <a:cubicBezTo>
                  <a:pt x="13770" y="18540"/>
                  <a:pt x="13635" y="18360"/>
                  <a:pt x="13500" y="18360"/>
                </a:cubicBezTo>
                <a:cubicBezTo>
                  <a:pt x="8100" y="18360"/>
                  <a:pt x="8100" y="18360"/>
                  <a:pt x="8100" y="18360"/>
                </a:cubicBezTo>
                <a:cubicBezTo>
                  <a:pt x="7965" y="18360"/>
                  <a:pt x="7830" y="18540"/>
                  <a:pt x="7830" y="18720"/>
                </a:cubicBezTo>
                <a:cubicBezTo>
                  <a:pt x="7155" y="20340"/>
                  <a:pt x="7155" y="20340"/>
                  <a:pt x="7155" y="20340"/>
                </a:cubicBezTo>
                <a:cubicBezTo>
                  <a:pt x="1215" y="20340"/>
                  <a:pt x="1215" y="20340"/>
                  <a:pt x="1215" y="20340"/>
                </a:cubicBezTo>
                <a:cubicBezTo>
                  <a:pt x="2835" y="15840"/>
                  <a:pt x="2835" y="15840"/>
                  <a:pt x="2835" y="15840"/>
                </a:cubicBezTo>
                <a:lnTo>
                  <a:pt x="18765" y="15840"/>
                </a:lnTo>
                <a:close/>
                <a:moveTo>
                  <a:pt x="11340" y="7380"/>
                </a:moveTo>
                <a:cubicBezTo>
                  <a:pt x="10260" y="7380"/>
                  <a:pt x="10260" y="7380"/>
                  <a:pt x="10260" y="7380"/>
                </a:cubicBezTo>
                <a:cubicBezTo>
                  <a:pt x="9990" y="7380"/>
                  <a:pt x="9585" y="7020"/>
                  <a:pt x="9585" y="6480"/>
                </a:cubicBezTo>
                <a:cubicBezTo>
                  <a:pt x="9585" y="5940"/>
                  <a:pt x="9990" y="5580"/>
                  <a:pt x="10260" y="5580"/>
                </a:cubicBezTo>
                <a:cubicBezTo>
                  <a:pt x="12015" y="5580"/>
                  <a:pt x="12015" y="5580"/>
                  <a:pt x="12015" y="5580"/>
                </a:cubicBezTo>
                <a:cubicBezTo>
                  <a:pt x="12285" y="5580"/>
                  <a:pt x="12555" y="5400"/>
                  <a:pt x="12555" y="5040"/>
                </a:cubicBezTo>
                <a:cubicBezTo>
                  <a:pt x="12555" y="4680"/>
                  <a:pt x="12285" y="4500"/>
                  <a:pt x="12015" y="4500"/>
                </a:cubicBezTo>
                <a:cubicBezTo>
                  <a:pt x="11205" y="4500"/>
                  <a:pt x="11205" y="4500"/>
                  <a:pt x="11205" y="4500"/>
                </a:cubicBezTo>
                <a:cubicBezTo>
                  <a:pt x="11205" y="3600"/>
                  <a:pt x="11205" y="3600"/>
                  <a:pt x="11205" y="3600"/>
                </a:cubicBezTo>
                <a:cubicBezTo>
                  <a:pt x="11205" y="3240"/>
                  <a:pt x="11070" y="3060"/>
                  <a:pt x="10800" y="3060"/>
                </a:cubicBezTo>
                <a:cubicBezTo>
                  <a:pt x="10530" y="3060"/>
                  <a:pt x="10395" y="3240"/>
                  <a:pt x="10395" y="3600"/>
                </a:cubicBezTo>
                <a:cubicBezTo>
                  <a:pt x="10395" y="4500"/>
                  <a:pt x="10395" y="4500"/>
                  <a:pt x="10395" y="4500"/>
                </a:cubicBezTo>
                <a:cubicBezTo>
                  <a:pt x="10260" y="4500"/>
                  <a:pt x="10260" y="4500"/>
                  <a:pt x="10260" y="4500"/>
                </a:cubicBezTo>
                <a:cubicBezTo>
                  <a:pt x="9450" y="4500"/>
                  <a:pt x="8775" y="5400"/>
                  <a:pt x="8775" y="6480"/>
                </a:cubicBezTo>
                <a:cubicBezTo>
                  <a:pt x="8775" y="7560"/>
                  <a:pt x="9450" y="8460"/>
                  <a:pt x="10260" y="8460"/>
                </a:cubicBezTo>
                <a:cubicBezTo>
                  <a:pt x="11340" y="8460"/>
                  <a:pt x="11340" y="8460"/>
                  <a:pt x="11340" y="8460"/>
                </a:cubicBezTo>
                <a:cubicBezTo>
                  <a:pt x="11610" y="8460"/>
                  <a:pt x="12015" y="9000"/>
                  <a:pt x="12015" y="9360"/>
                </a:cubicBezTo>
                <a:cubicBezTo>
                  <a:pt x="12015" y="9900"/>
                  <a:pt x="11610" y="10260"/>
                  <a:pt x="11340" y="10260"/>
                </a:cubicBezTo>
                <a:cubicBezTo>
                  <a:pt x="9450" y="10260"/>
                  <a:pt x="9450" y="10260"/>
                  <a:pt x="9450" y="10260"/>
                </a:cubicBezTo>
                <a:cubicBezTo>
                  <a:pt x="9315" y="10260"/>
                  <a:pt x="9045" y="10620"/>
                  <a:pt x="9045" y="10980"/>
                </a:cubicBezTo>
                <a:cubicBezTo>
                  <a:pt x="9045" y="11160"/>
                  <a:pt x="9315" y="11520"/>
                  <a:pt x="9450" y="11520"/>
                </a:cubicBezTo>
                <a:cubicBezTo>
                  <a:pt x="10395" y="11520"/>
                  <a:pt x="10395" y="11520"/>
                  <a:pt x="10395" y="11520"/>
                </a:cubicBezTo>
                <a:cubicBezTo>
                  <a:pt x="10395" y="12240"/>
                  <a:pt x="10395" y="12240"/>
                  <a:pt x="10395" y="12240"/>
                </a:cubicBezTo>
                <a:cubicBezTo>
                  <a:pt x="10395" y="12600"/>
                  <a:pt x="10530" y="12960"/>
                  <a:pt x="10800" y="12960"/>
                </a:cubicBezTo>
                <a:cubicBezTo>
                  <a:pt x="11070" y="12960"/>
                  <a:pt x="11205" y="12600"/>
                  <a:pt x="11205" y="12240"/>
                </a:cubicBezTo>
                <a:cubicBezTo>
                  <a:pt x="11205" y="11520"/>
                  <a:pt x="11205" y="11520"/>
                  <a:pt x="11205" y="11520"/>
                </a:cubicBezTo>
                <a:cubicBezTo>
                  <a:pt x="11340" y="11520"/>
                  <a:pt x="11340" y="11520"/>
                  <a:pt x="11340" y="11520"/>
                </a:cubicBezTo>
                <a:cubicBezTo>
                  <a:pt x="12150" y="11520"/>
                  <a:pt x="12825" y="10620"/>
                  <a:pt x="12825" y="9360"/>
                </a:cubicBezTo>
                <a:cubicBezTo>
                  <a:pt x="12825" y="8280"/>
                  <a:pt x="12150" y="7380"/>
                  <a:pt x="11340" y="73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34" name="Freeform 22"/>
          <p:cNvSpPr/>
          <p:nvPr/>
        </p:nvSpPr>
        <p:spPr>
          <a:xfrm>
            <a:off x="5880096" y="11364914"/>
            <a:ext cx="1095377" cy="9175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910" y="17377"/>
                </a:moveTo>
                <a:cubicBezTo>
                  <a:pt x="3780" y="17377"/>
                  <a:pt x="3780" y="17377"/>
                  <a:pt x="3780" y="17377"/>
                </a:cubicBezTo>
                <a:cubicBezTo>
                  <a:pt x="3510" y="17377"/>
                  <a:pt x="3375" y="17702"/>
                  <a:pt x="3375" y="17865"/>
                </a:cubicBezTo>
                <a:cubicBezTo>
                  <a:pt x="3375" y="18189"/>
                  <a:pt x="3510" y="18514"/>
                  <a:pt x="3780" y="18514"/>
                </a:cubicBezTo>
                <a:cubicBezTo>
                  <a:pt x="8505" y="18514"/>
                  <a:pt x="8505" y="18514"/>
                  <a:pt x="8505" y="18514"/>
                </a:cubicBezTo>
                <a:cubicBezTo>
                  <a:pt x="8640" y="18839"/>
                  <a:pt x="9045" y="19164"/>
                  <a:pt x="9450" y="19164"/>
                </a:cubicBezTo>
                <a:cubicBezTo>
                  <a:pt x="12150" y="19164"/>
                  <a:pt x="12150" y="19164"/>
                  <a:pt x="12150" y="19164"/>
                </a:cubicBezTo>
                <a:cubicBezTo>
                  <a:pt x="12555" y="19164"/>
                  <a:pt x="12960" y="18839"/>
                  <a:pt x="13095" y="18514"/>
                </a:cubicBezTo>
                <a:cubicBezTo>
                  <a:pt x="17820" y="18514"/>
                  <a:pt x="17820" y="18514"/>
                  <a:pt x="17820" y="18514"/>
                </a:cubicBezTo>
                <a:cubicBezTo>
                  <a:pt x="18090" y="18514"/>
                  <a:pt x="18225" y="18189"/>
                  <a:pt x="18225" y="17865"/>
                </a:cubicBezTo>
                <a:cubicBezTo>
                  <a:pt x="18225" y="17702"/>
                  <a:pt x="18090" y="17377"/>
                  <a:pt x="17820" y="17377"/>
                </a:cubicBezTo>
                <a:cubicBezTo>
                  <a:pt x="12690" y="17377"/>
                  <a:pt x="12690" y="17377"/>
                  <a:pt x="12690" y="17377"/>
                </a:cubicBezTo>
                <a:cubicBezTo>
                  <a:pt x="12555" y="17377"/>
                  <a:pt x="12285" y="17702"/>
                  <a:pt x="12285" y="17865"/>
                </a:cubicBezTo>
                <a:cubicBezTo>
                  <a:pt x="12285" y="18027"/>
                  <a:pt x="12285" y="18027"/>
                  <a:pt x="12285" y="18027"/>
                </a:cubicBezTo>
                <a:cubicBezTo>
                  <a:pt x="12285" y="18189"/>
                  <a:pt x="12285" y="18189"/>
                  <a:pt x="12150" y="18189"/>
                </a:cubicBezTo>
                <a:cubicBezTo>
                  <a:pt x="9450" y="18189"/>
                  <a:pt x="9450" y="18189"/>
                  <a:pt x="9450" y="18189"/>
                </a:cubicBezTo>
                <a:cubicBezTo>
                  <a:pt x="9315" y="18189"/>
                  <a:pt x="9315" y="18189"/>
                  <a:pt x="9315" y="18027"/>
                </a:cubicBezTo>
                <a:cubicBezTo>
                  <a:pt x="9315" y="17865"/>
                  <a:pt x="9315" y="17865"/>
                  <a:pt x="9315" y="17865"/>
                </a:cubicBezTo>
                <a:cubicBezTo>
                  <a:pt x="9315" y="17702"/>
                  <a:pt x="9045" y="17377"/>
                  <a:pt x="8910" y="17377"/>
                </a:cubicBezTo>
                <a:close/>
                <a:moveTo>
                  <a:pt x="21195" y="17377"/>
                </a:moveTo>
                <a:cubicBezTo>
                  <a:pt x="19980" y="17377"/>
                  <a:pt x="19980" y="17377"/>
                  <a:pt x="19980" y="17377"/>
                </a:cubicBezTo>
                <a:cubicBezTo>
                  <a:pt x="19980" y="5359"/>
                  <a:pt x="19980" y="5359"/>
                  <a:pt x="19980" y="5359"/>
                </a:cubicBezTo>
                <a:cubicBezTo>
                  <a:pt x="19980" y="5035"/>
                  <a:pt x="19845" y="4710"/>
                  <a:pt x="19575" y="4710"/>
                </a:cubicBezTo>
                <a:cubicBezTo>
                  <a:pt x="19305" y="4710"/>
                  <a:pt x="19170" y="5035"/>
                  <a:pt x="19170" y="5359"/>
                </a:cubicBezTo>
                <a:cubicBezTo>
                  <a:pt x="19170" y="17865"/>
                  <a:pt x="19170" y="17865"/>
                  <a:pt x="19170" y="17865"/>
                </a:cubicBezTo>
                <a:cubicBezTo>
                  <a:pt x="19170" y="18189"/>
                  <a:pt x="19305" y="18514"/>
                  <a:pt x="19575" y="18514"/>
                </a:cubicBezTo>
                <a:cubicBezTo>
                  <a:pt x="20790" y="18514"/>
                  <a:pt x="20790" y="18514"/>
                  <a:pt x="20790" y="18514"/>
                </a:cubicBezTo>
                <a:cubicBezTo>
                  <a:pt x="20790" y="19164"/>
                  <a:pt x="20790" y="19164"/>
                  <a:pt x="20790" y="19164"/>
                </a:cubicBezTo>
                <a:cubicBezTo>
                  <a:pt x="20790" y="19976"/>
                  <a:pt x="20250" y="20463"/>
                  <a:pt x="19575" y="20463"/>
                </a:cubicBezTo>
                <a:cubicBezTo>
                  <a:pt x="2025" y="20463"/>
                  <a:pt x="2025" y="20463"/>
                  <a:pt x="2025" y="20463"/>
                </a:cubicBezTo>
                <a:cubicBezTo>
                  <a:pt x="1350" y="20463"/>
                  <a:pt x="810" y="19976"/>
                  <a:pt x="810" y="19164"/>
                </a:cubicBezTo>
                <a:cubicBezTo>
                  <a:pt x="810" y="18514"/>
                  <a:pt x="810" y="18514"/>
                  <a:pt x="810" y="18514"/>
                </a:cubicBezTo>
                <a:cubicBezTo>
                  <a:pt x="2025" y="18514"/>
                  <a:pt x="2025" y="18514"/>
                  <a:pt x="2025" y="18514"/>
                </a:cubicBezTo>
                <a:cubicBezTo>
                  <a:pt x="2295" y="18514"/>
                  <a:pt x="2430" y="18189"/>
                  <a:pt x="2430" y="17865"/>
                </a:cubicBezTo>
                <a:cubicBezTo>
                  <a:pt x="2430" y="5359"/>
                  <a:pt x="2430" y="5359"/>
                  <a:pt x="2430" y="5359"/>
                </a:cubicBezTo>
                <a:cubicBezTo>
                  <a:pt x="2430" y="5035"/>
                  <a:pt x="2295" y="4710"/>
                  <a:pt x="2025" y="4710"/>
                </a:cubicBezTo>
                <a:cubicBezTo>
                  <a:pt x="1755" y="4710"/>
                  <a:pt x="1620" y="5035"/>
                  <a:pt x="1620" y="5359"/>
                </a:cubicBezTo>
                <a:cubicBezTo>
                  <a:pt x="1620" y="17377"/>
                  <a:pt x="1620" y="17377"/>
                  <a:pt x="1620" y="17377"/>
                </a:cubicBezTo>
                <a:cubicBezTo>
                  <a:pt x="405" y="17377"/>
                  <a:pt x="405" y="17377"/>
                  <a:pt x="405" y="17377"/>
                </a:cubicBezTo>
                <a:cubicBezTo>
                  <a:pt x="135" y="17377"/>
                  <a:pt x="0" y="17702"/>
                  <a:pt x="0" y="17865"/>
                </a:cubicBezTo>
                <a:cubicBezTo>
                  <a:pt x="0" y="19164"/>
                  <a:pt x="0" y="19164"/>
                  <a:pt x="0" y="19164"/>
                </a:cubicBezTo>
                <a:cubicBezTo>
                  <a:pt x="0" y="20463"/>
                  <a:pt x="945" y="21600"/>
                  <a:pt x="2025" y="2160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20655" y="21600"/>
                  <a:pt x="21600" y="20463"/>
                  <a:pt x="21600" y="19164"/>
                </a:cubicBezTo>
                <a:cubicBezTo>
                  <a:pt x="21600" y="17865"/>
                  <a:pt x="21600" y="17865"/>
                  <a:pt x="21600" y="17865"/>
                </a:cubicBezTo>
                <a:cubicBezTo>
                  <a:pt x="21600" y="17702"/>
                  <a:pt x="21465" y="17377"/>
                  <a:pt x="21195" y="17377"/>
                </a:cubicBezTo>
                <a:close/>
                <a:moveTo>
                  <a:pt x="12555" y="3735"/>
                </a:moveTo>
                <a:cubicBezTo>
                  <a:pt x="9990" y="6659"/>
                  <a:pt x="9990" y="6659"/>
                  <a:pt x="9990" y="6659"/>
                </a:cubicBezTo>
                <a:cubicBezTo>
                  <a:pt x="9045" y="5684"/>
                  <a:pt x="9045" y="5684"/>
                  <a:pt x="9045" y="5684"/>
                </a:cubicBezTo>
                <a:cubicBezTo>
                  <a:pt x="8910" y="5359"/>
                  <a:pt x="8640" y="5359"/>
                  <a:pt x="8505" y="5684"/>
                </a:cubicBezTo>
                <a:cubicBezTo>
                  <a:pt x="8370" y="5847"/>
                  <a:pt x="8370" y="6171"/>
                  <a:pt x="8505" y="6334"/>
                </a:cubicBezTo>
                <a:cubicBezTo>
                  <a:pt x="9720" y="7795"/>
                  <a:pt x="9720" y="7795"/>
                  <a:pt x="9720" y="7795"/>
                </a:cubicBezTo>
                <a:cubicBezTo>
                  <a:pt x="9720" y="7958"/>
                  <a:pt x="9855" y="7958"/>
                  <a:pt x="9990" y="7958"/>
                </a:cubicBezTo>
                <a:cubicBezTo>
                  <a:pt x="10125" y="7958"/>
                  <a:pt x="10260" y="7958"/>
                  <a:pt x="10260" y="7795"/>
                </a:cubicBezTo>
                <a:cubicBezTo>
                  <a:pt x="13095" y="4385"/>
                  <a:pt x="13095" y="4385"/>
                  <a:pt x="13095" y="4385"/>
                </a:cubicBezTo>
                <a:cubicBezTo>
                  <a:pt x="13230" y="4223"/>
                  <a:pt x="13230" y="3898"/>
                  <a:pt x="13095" y="3735"/>
                </a:cubicBezTo>
                <a:cubicBezTo>
                  <a:pt x="12960" y="3411"/>
                  <a:pt x="12690" y="3411"/>
                  <a:pt x="12555" y="3735"/>
                </a:cubicBezTo>
                <a:close/>
                <a:moveTo>
                  <a:pt x="16200" y="0"/>
                </a:moveTo>
                <a:cubicBezTo>
                  <a:pt x="5400" y="0"/>
                  <a:pt x="5400" y="0"/>
                  <a:pt x="5400" y="0"/>
                </a:cubicBezTo>
                <a:cubicBezTo>
                  <a:pt x="4590" y="0"/>
                  <a:pt x="3780" y="812"/>
                  <a:pt x="3780" y="1949"/>
                </a:cubicBezTo>
                <a:cubicBezTo>
                  <a:pt x="3780" y="9582"/>
                  <a:pt x="3780" y="9582"/>
                  <a:pt x="3780" y="9582"/>
                </a:cubicBezTo>
                <a:cubicBezTo>
                  <a:pt x="3780" y="10719"/>
                  <a:pt x="4590" y="11531"/>
                  <a:pt x="5400" y="11531"/>
                </a:cubicBezTo>
                <a:cubicBezTo>
                  <a:pt x="5805" y="11531"/>
                  <a:pt x="5805" y="11531"/>
                  <a:pt x="5805" y="11531"/>
                </a:cubicBezTo>
                <a:cubicBezTo>
                  <a:pt x="5805" y="13805"/>
                  <a:pt x="5805" y="13805"/>
                  <a:pt x="5805" y="13805"/>
                </a:cubicBezTo>
                <a:cubicBezTo>
                  <a:pt x="5805" y="14292"/>
                  <a:pt x="6210" y="14617"/>
                  <a:pt x="6480" y="14617"/>
                </a:cubicBezTo>
                <a:cubicBezTo>
                  <a:pt x="6750" y="14617"/>
                  <a:pt x="6885" y="14454"/>
                  <a:pt x="7020" y="14292"/>
                </a:cubicBezTo>
                <a:cubicBezTo>
                  <a:pt x="9045" y="11531"/>
                  <a:pt x="9045" y="11531"/>
                  <a:pt x="9045" y="11531"/>
                </a:cubicBezTo>
                <a:cubicBezTo>
                  <a:pt x="16200" y="11531"/>
                  <a:pt x="16200" y="11531"/>
                  <a:pt x="16200" y="11531"/>
                </a:cubicBezTo>
                <a:cubicBezTo>
                  <a:pt x="17010" y="11531"/>
                  <a:pt x="17820" y="10719"/>
                  <a:pt x="17820" y="9582"/>
                </a:cubicBezTo>
                <a:cubicBezTo>
                  <a:pt x="17820" y="1949"/>
                  <a:pt x="17820" y="1949"/>
                  <a:pt x="17820" y="1949"/>
                </a:cubicBezTo>
                <a:cubicBezTo>
                  <a:pt x="17820" y="812"/>
                  <a:pt x="17010" y="0"/>
                  <a:pt x="16200" y="0"/>
                </a:cubicBezTo>
                <a:close/>
                <a:moveTo>
                  <a:pt x="16875" y="9582"/>
                </a:moveTo>
                <a:cubicBezTo>
                  <a:pt x="16875" y="10069"/>
                  <a:pt x="16605" y="10394"/>
                  <a:pt x="16200" y="10394"/>
                </a:cubicBezTo>
                <a:cubicBezTo>
                  <a:pt x="8775" y="10394"/>
                  <a:pt x="8775" y="10394"/>
                  <a:pt x="8775" y="10394"/>
                </a:cubicBezTo>
                <a:cubicBezTo>
                  <a:pt x="8640" y="10394"/>
                  <a:pt x="8505" y="10556"/>
                  <a:pt x="8505" y="10556"/>
                </a:cubicBezTo>
                <a:cubicBezTo>
                  <a:pt x="6750" y="12992"/>
                  <a:pt x="6750" y="12992"/>
                  <a:pt x="6750" y="12992"/>
                </a:cubicBezTo>
                <a:cubicBezTo>
                  <a:pt x="6750" y="11044"/>
                  <a:pt x="6750" y="11044"/>
                  <a:pt x="6750" y="11044"/>
                </a:cubicBezTo>
                <a:cubicBezTo>
                  <a:pt x="6750" y="10719"/>
                  <a:pt x="6480" y="10394"/>
                  <a:pt x="6345" y="10394"/>
                </a:cubicBezTo>
                <a:cubicBezTo>
                  <a:pt x="5400" y="10394"/>
                  <a:pt x="5400" y="10394"/>
                  <a:pt x="5400" y="10394"/>
                </a:cubicBezTo>
                <a:cubicBezTo>
                  <a:pt x="4995" y="10394"/>
                  <a:pt x="4725" y="10069"/>
                  <a:pt x="4725" y="9582"/>
                </a:cubicBezTo>
                <a:cubicBezTo>
                  <a:pt x="4725" y="1949"/>
                  <a:pt x="4725" y="1949"/>
                  <a:pt x="4725" y="1949"/>
                </a:cubicBezTo>
                <a:cubicBezTo>
                  <a:pt x="4725" y="1462"/>
                  <a:pt x="4995" y="974"/>
                  <a:pt x="5400" y="974"/>
                </a:cubicBezTo>
                <a:cubicBezTo>
                  <a:pt x="16200" y="974"/>
                  <a:pt x="16200" y="974"/>
                  <a:pt x="16200" y="974"/>
                </a:cubicBezTo>
                <a:cubicBezTo>
                  <a:pt x="16605" y="974"/>
                  <a:pt x="16875" y="1462"/>
                  <a:pt x="16875" y="1949"/>
                </a:cubicBezTo>
                <a:cubicBezTo>
                  <a:pt x="16875" y="9582"/>
                  <a:pt x="16875" y="9582"/>
                  <a:pt x="16875" y="958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35" name="Freeform 23"/>
          <p:cNvSpPr/>
          <p:nvPr/>
        </p:nvSpPr>
        <p:spPr>
          <a:xfrm>
            <a:off x="7826371" y="1328737"/>
            <a:ext cx="105092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9" y="8370"/>
                </a:moveTo>
                <a:cubicBezTo>
                  <a:pt x="21600" y="8100"/>
                  <a:pt x="21600" y="7695"/>
                  <a:pt x="21600" y="7425"/>
                </a:cubicBezTo>
                <a:cubicBezTo>
                  <a:pt x="21459" y="7155"/>
                  <a:pt x="21318" y="7020"/>
                  <a:pt x="21035" y="6885"/>
                </a:cubicBezTo>
                <a:cubicBezTo>
                  <a:pt x="18494" y="5670"/>
                  <a:pt x="18494" y="5670"/>
                  <a:pt x="18494" y="5670"/>
                </a:cubicBezTo>
                <a:cubicBezTo>
                  <a:pt x="18353" y="5535"/>
                  <a:pt x="18353" y="5535"/>
                  <a:pt x="18353" y="5400"/>
                </a:cubicBezTo>
                <a:cubicBezTo>
                  <a:pt x="17929" y="2835"/>
                  <a:pt x="17929" y="2835"/>
                  <a:pt x="17929" y="2835"/>
                </a:cubicBezTo>
                <a:cubicBezTo>
                  <a:pt x="17788" y="2295"/>
                  <a:pt x="17365" y="1890"/>
                  <a:pt x="16800" y="1890"/>
                </a:cubicBezTo>
                <a:cubicBezTo>
                  <a:pt x="16659" y="1890"/>
                  <a:pt x="16659" y="1890"/>
                  <a:pt x="16518" y="1890"/>
                </a:cubicBezTo>
                <a:cubicBezTo>
                  <a:pt x="13835" y="2295"/>
                  <a:pt x="13835" y="2295"/>
                  <a:pt x="13835" y="2295"/>
                </a:cubicBezTo>
                <a:cubicBezTo>
                  <a:pt x="13694" y="2295"/>
                  <a:pt x="13694" y="2295"/>
                  <a:pt x="13553" y="2160"/>
                </a:cubicBezTo>
                <a:cubicBezTo>
                  <a:pt x="11576" y="270"/>
                  <a:pt x="11576" y="270"/>
                  <a:pt x="11576" y="270"/>
                </a:cubicBezTo>
                <a:cubicBezTo>
                  <a:pt x="11435" y="135"/>
                  <a:pt x="11153" y="0"/>
                  <a:pt x="10871" y="0"/>
                </a:cubicBezTo>
                <a:cubicBezTo>
                  <a:pt x="10447" y="0"/>
                  <a:pt x="10165" y="135"/>
                  <a:pt x="10024" y="270"/>
                </a:cubicBezTo>
                <a:cubicBezTo>
                  <a:pt x="8047" y="2160"/>
                  <a:pt x="8047" y="2160"/>
                  <a:pt x="8047" y="2160"/>
                </a:cubicBezTo>
                <a:cubicBezTo>
                  <a:pt x="7906" y="2295"/>
                  <a:pt x="7906" y="2295"/>
                  <a:pt x="7765" y="2295"/>
                </a:cubicBezTo>
                <a:cubicBezTo>
                  <a:pt x="7765" y="2295"/>
                  <a:pt x="7765" y="2295"/>
                  <a:pt x="7765" y="2295"/>
                </a:cubicBezTo>
                <a:cubicBezTo>
                  <a:pt x="5082" y="1890"/>
                  <a:pt x="5082" y="1890"/>
                  <a:pt x="5082" y="1890"/>
                </a:cubicBezTo>
                <a:cubicBezTo>
                  <a:pt x="4941" y="1890"/>
                  <a:pt x="4941" y="1890"/>
                  <a:pt x="4800" y="1890"/>
                </a:cubicBezTo>
                <a:cubicBezTo>
                  <a:pt x="4235" y="1890"/>
                  <a:pt x="3812" y="2295"/>
                  <a:pt x="3671" y="2835"/>
                </a:cubicBezTo>
                <a:cubicBezTo>
                  <a:pt x="3247" y="5400"/>
                  <a:pt x="3247" y="5400"/>
                  <a:pt x="3247" y="5400"/>
                </a:cubicBezTo>
                <a:cubicBezTo>
                  <a:pt x="3247" y="5535"/>
                  <a:pt x="3247" y="5535"/>
                  <a:pt x="3106" y="5670"/>
                </a:cubicBezTo>
                <a:cubicBezTo>
                  <a:pt x="706" y="6750"/>
                  <a:pt x="706" y="6750"/>
                  <a:pt x="706" y="6750"/>
                </a:cubicBezTo>
                <a:cubicBezTo>
                  <a:pt x="424" y="6885"/>
                  <a:pt x="141" y="7155"/>
                  <a:pt x="0" y="7425"/>
                </a:cubicBezTo>
                <a:cubicBezTo>
                  <a:pt x="0" y="7695"/>
                  <a:pt x="0" y="8100"/>
                  <a:pt x="141" y="8370"/>
                </a:cubicBezTo>
                <a:cubicBezTo>
                  <a:pt x="1412" y="10665"/>
                  <a:pt x="1412" y="10665"/>
                  <a:pt x="1412" y="10665"/>
                </a:cubicBezTo>
                <a:cubicBezTo>
                  <a:pt x="1412" y="10800"/>
                  <a:pt x="1412" y="10800"/>
                  <a:pt x="1412" y="10935"/>
                </a:cubicBezTo>
                <a:cubicBezTo>
                  <a:pt x="141" y="13230"/>
                  <a:pt x="141" y="13230"/>
                  <a:pt x="141" y="13230"/>
                </a:cubicBezTo>
                <a:cubicBezTo>
                  <a:pt x="0" y="13500"/>
                  <a:pt x="0" y="13905"/>
                  <a:pt x="0" y="14175"/>
                </a:cubicBezTo>
                <a:cubicBezTo>
                  <a:pt x="141" y="14445"/>
                  <a:pt x="424" y="14715"/>
                  <a:pt x="706" y="14850"/>
                </a:cubicBezTo>
                <a:cubicBezTo>
                  <a:pt x="3106" y="15930"/>
                  <a:pt x="3106" y="15930"/>
                  <a:pt x="3106" y="15930"/>
                </a:cubicBezTo>
                <a:cubicBezTo>
                  <a:pt x="3247" y="16065"/>
                  <a:pt x="3247" y="16065"/>
                  <a:pt x="3247" y="16200"/>
                </a:cubicBezTo>
                <a:cubicBezTo>
                  <a:pt x="3671" y="18765"/>
                  <a:pt x="3671" y="18765"/>
                  <a:pt x="3671" y="18765"/>
                </a:cubicBezTo>
                <a:cubicBezTo>
                  <a:pt x="3812" y="19305"/>
                  <a:pt x="4235" y="19710"/>
                  <a:pt x="4800" y="19710"/>
                </a:cubicBezTo>
                <a:cubicBezTo>
                  <a:pt x="4941" y="19710"/>
                  <a:pt x="4941" y="19710"/>
                  <a:pt x="5082" y="19710"/>
                </a:cubicBezTo>
                <a:cubicBezTo>
                  <a:pt x="7765" y="19305"/>
                  <a:pt x="7765" y="19305"/>
                  <a:pt x="7765" y="19305"/>
                </a:cubicBezTo>
                <a:cubicBezTo>
                  <a:pt x="7906" y="19305"/>
                  <a:pt x="7906" y="19305"/>
                  <a:pt x="8047" y="19440"/>
                </a:cubicBezTo>
                <a:cubicBezTo>
                  <a:pt x="10024" y="21330"/>
                  <a:pt x="10024" y="21330"/>
                  <a:pt x="10024" y="21330"/>
                </a:cubicBezTo>
                <a:cubicBezTo>
                  <a:pt x="10165" y="21465"/>
                  <a:pt x="10447" y="21600"/>
                  <a:pt x="10871" y="21600"/>
                </a:cubicBezTo>
                <a:cubicBezTo>
                  <a:pt x="11153" y="21600"/>
                  <a:pt x="11435" y="21465"/>
                  <a:pt x="11576" y="21330"/>
                </a:cubicBezTo>
                <a:cubicBezTo>
                  <a:pt x="13553" y="19440"/>
                  <a:pt x="13553" y="19440"/>
                  <a:pt x="13553" y="19440"/>
                </a:cubicBezTo>
                <a:cubicBezTo>
                  <a:pt x="13694" y="19305"/>
                  <a:pt x="13694" y="19305"/>
                  <a:pt x="13835" y="19305"/>
                </a:cubicBezTo>
                <a:cubicBezTo>
                  <a:pt x="16518" y="19710"/>
                  <a:pt x="16518" y="19710"/>
                  <a:pt x="16518" y="19710"/>
                </a:cubicBezTo>
                <a:cubicBezTo>
                  <a:pt x="16659" y="19710"/>
                  <a:pt x="16659" y="19710"/>
                  <a:pt x="16800" y="19710"/>
                </a:cubicBezTo>
                <a:cubicBezTo>
                  <a:pt x="17365" y="19710"/>
                  <a:pt x="17788" y="19305"/>
                  <a:pt x="17929" y="18765"/>
                </a:cubicBezTo>
                <a:cubicBezTo>
                  <a:pt x="18353" y="16200"/>
                  <a:pt x="18353" y="16200"/>
                  <a:pt x="18353" y="16200"/>
                </a:cubicBezTo>
                <a:cubicBezTo>
                  <a:pt x="18353" y="16065"/>
                  <a:pt x="18353" y="16065"/>
                  <a:pt x="18494" y="15930"/>
                </a:cubicBezTo>
                <a:cubicBezTo>
                  <a:pt x="21035" y="14850"/>
                  <a:pt x="21035" y="14850"/>
                  <a:pt x="21035" y="14850"/>
                </a:cubicBezTo>
                <a:cubicBezTo>
                  <a:pt x="21318" y="14715"/>
                  <a:pt x="21459" y="14445"/>
                  <a:pt x="21600" y="14175"/>
                </a:cubicBezTo>
                <a:cubicBezTo>
                  <a:pt x="21600" y="13905"/>
                  <a:pt x="21600" y="13500"/>
                  <a:pt x="21459" y="13230"/>
                </a:cubicBezTo>
                <a:cubicBezTo>
                  <a:pt x="20188" y="10935"/>
                  <a:pt x="20188" y="10935"/>
                  <a:pt x="20188" y="10935"/>
                </a:cubicBezTo>
                <a:cubicBezTo>
                  <a:pt x="20188" y="10800"/>
                  <a:pt x="20188" y="10800"/>
                  <a:pt x="20188" y="10665"/>
                </a:cubicBezTo>
                <a:lnTo>
                  <a:pt x="21459" y="8370"/>
                </a:lnTo>
                <a:close/>
                <a:moveTo>
                  <a:pt x="19341" y="11340"/>
                </a:moveTo>
                <a:cubicBezTo>
                  <a:pt x="20612" y="13635"/>
                  <a:pt x="20612" y="13635"/>
                  <a:pt x="20612" y="13635"/>
                </a:cubicBezTo>
                <a:cubicBezTo>
                  <a:pt x="20753" y="13770"/>
                  <a:pt x="20753" y="13770"/>
                  <a:pt x="20612" y="13905"/>
                </a:cubicBezTo>
                <a:cubicBezTo>
                  <a:pt x="20612" y="13905"/>
                  <a:pt x="20612" y="14040"/>
                  <a:pt x="20612" y="14040"/>
                </a:cubicBezTo>
                <a:cubicBezTo>
                  <a:pt x="18071" y="15255"/>
                  <a:pt x="18071" y="15255"/>
                  <a:pt x="18071" y="15255"/>
                </a:cubicBezTo>
                <a:cubicBezTo>
                  <a:pt x="17788" y="15390"/>
                  <a:pt x="17506" y="15660"/>
                  <a:pt x="17506" y="16065"/>
                </a:cubicBezTo>
                <a:cubicBezTo>
                  <a:pt x="16941" y="18630"/>
                  <a:pt x="16941" y="18630"/>
                  <a:pt x="16941" y="18630"/>
                </a:cubicBezTo>
                <a:cubicBezTo>
                  <a:pt x="16941" y="18765"/>
                  <a:pt x="16800" y="18900"/>
                  <a:pt x="16659" y="18900"/>
                </a:cubicBezTo>
                <a:cubicBezTo>
                  <a:pt x="13976" y="18495"/>
                  <a:pt x="13976" y="18495"/>
                  <a:pt x="13976" y="18495"/>
                </a:cubicBezTo>
                <a:cubicBezTo>
                  <a:pt x="13835" y="18495"/>
                  <a:pt x="13835" y="18495"/>
                  <a:pt x="13835" y="18495"/>
                </a:cubicBezTo>
                <a:cubicBezTo>
                  <a:pt x="13412" y="18495"/>
                  <a:pt x="13129" y="18495"/>
                  <a:pt x="12988" y="18765"/>
                </a:cubicBezTo>
                <a:cubicBezTo>
                  <a:pt x="11012" y="20655"/>
                  <a:pt x="11012" y="20655"/>
                  <a:pt x="11012" y="20655"/>
                </a:cubicBezTo>
                <a:cubicBezTo>
                  <a:pt x="10871" y="20790"/>
                  <a:pt x="10729" y="20790"/>
                  <a:pt x="10588" y="20655"/>
                </a:cubicBezTo>
                <a:cubicBezTo>
                  <a:pt x="8612" y="18765"/>
                  <a:pt x="8612" y="18765"/>
                  <a:pt x="8612" y="18765"/>
                </a:cubicBezTo>
                <a:cubicBezTo>
                  <a:pt x="8471" y="18630"/>
                  <a:pt x="8188" y="18495"/>
                  <a:pt x="7765" y="18495"/>
                </a:cubicBezTo>
                <a:cubicBezTo>
                  <a:pt x="7765" y="18495"/>
                  <a:pt x="7765" y="18495"/>
                  <a:pt x="7624" y="18495"/>
                </a:cubicBezTo>
                <a:cubicBezTo>
                  <a:pt x="4941" y="18900"/>
                  <a:pt x="4941" y="18900"/>
                  <a:pt x="4941" y="18900"/>
                </a:cubicBezTo>
                <a:cubicBezTo>
                  <a:pt x="4800" y="18900"/>
                  <a:pt x="4659" y="18765"/>
                  <a:pt x="4659" y="18630"/>
                </a:cubicBezTo>
                <a:cubicBezTo>
                  <a:pt x="4235" y="16065"/>
                  <a:pt x="4235" y="16065"/>
                  <a:pt x="4235" y="16065"/>
                </a:cubicBezTo>
                <a:cubicBezTo>
                  <a:pt x="4094" y="15660"/>
                  <a:pt x="3812" y="15390"/>
                  <a:pt x="3529" y="15255"/>
                </a:cubicBezTo>
                <a:cubicBezTo>
                  <a:pt x="988" y="14040"/>
                  <a:pt x="988" y="14040"/>
                  <a:pt x="988" y="14040"/>
                </a:cubicBezTo>
                <a:cubicBezTo>
                  <a:pt x="988" y="14040"/>
                  <a:pt x="988" y="13905"/>
                  <a:pt x="988" y="13905"/>
                </a:cubicBezTo>
                <a:cubicBezTo>
                  <a:pt x="847" y="13770"/>
                  <a:pt x="847" y="13770"/>
                  <a:pt x="988" y="13635"/>
                </a:cubicBezTo>
                <a:cubicBezTo>
                  <a:pt x="2259" y="11340"/>
                  <a:pt x="2259" y="11340"/>
                  <a:pt x="2259" y="11340"/>
                </a:cubicBezTo>
                <a:cubicBezTo>
                  <a:pt x="2400" y="10935"/>
                  <a:pt x="2400" y="10665"/>
                  <a:pt x="2259" y="10260"/>
                </a:cubicBezTo>
                <a:cubicBezTo>
                  <a:pt x="988" y="7965"/>
                  <a:pt x="988" y="7965"/>
                  <a:pt x="988" y="7965"/>
                </a:cubicBezTo>
                <a:cubicBezTo>
                  <a:pt x="847" y="7830"/>
                  <a:pt x="847" y="7830"/>
                  <a:pt x="988" y="7695"/>
                </a:cubicBezTo>
                <a:cubicBezTo>
                  <a:pt x="988" y="7695"/>
                  <a:pt x="988" y="7560"/>
                  <a:pt x="988" y="7560"/>
                </a:cubicBezTo>
                <a:cubicBezTo>
                  <a:pt x="3529" y="6345"/>
                  <a:pt x="3529" y="6345"/>
                  <a:pt x="3529" y="6345"/>
                </a:cubicBezTo>
                <a:cubicBezTo>
                  <a:pt x="3812" y="6210"/>
                  <a:pt x="4094" y="5940"/>
                  <a:pt x="4235" y="5535"/>
                </a:cubicBezTo>
                <a:cubicBezTo>
                  <a:pt x="4659" y="2970"/>
                  <a:pt x="4659" y="2970"/>
                  <a:pt x="4659" y="2970"/>
                </a:cubicBezTo>
                <a:cubicBezTo>
                  <a:pt x="4659" y="2835"/>
                  <a:pt x="4800" y="2700"/>
                  <a:pt x="4941" y="2700"/>
                </a:cubicBezTo>
                <a:cubicBezTo>
                  <a:pt x="7624" y="3105"/>
                  <a:pt x="7624" y="3105"/>
                  <a:pt x="7624" y="3105"/>
                </a:cubicBezTo>
                <a:cubicBezTo>
                  <a:pt x="7765" y="3105"/>
                  <a:pt x="7765" y="3105"/>
                  <a:pt x="7765" y="3105"/>
                </a:cubicBezTo>
                <a:cubicBezTo>
                  <a:pt x="7765" y="3105"/>
                  <a:pt x="7765" y="3105"/>
                  <a:pt x="7765" y="3105"/>
                </a:cubicBezTo>
                <a:cubicBezTo>
                  <a:pt x="8188" y="3105"/>
                  <a:pt x="8471" y="3105"/>
                  <a:pt x="8612" y="2835"/>
                </a:cubicBezTo>
                <a:cubicBezTo>
                  <a:pt x="10588" y="945"/>
                  <a:pt x="10588" y="945"/>
                  <a:pt x="10588" y="945"/>
                </a:cubicBezTo>
                <a:cubicBezTo>
                  <a:pt x="10729" y="810"/>
                  <a:pt x="10871" y="810"/>
                  <a:pt x="11012" y="945"/>
                </a:cubicBezTo>
                <a:cubicBezTo>
                  <a:pt x="12988" y="2835"/>
                  <a:pt x="12988" y="2835"/>
                  <a:pt x="12988" y="2835"/>
                </a:cubicBezTo>
                <a:cubicBezTo>
                  <a:pt x="13129" y="3105"/>
                  <a:pt x="13412" y="3105"/>
                  <a:pt x="13835" y="3105"/>
                </a:cubicBezTo>
                <a:cubicBezTo>
                  <a:pt x="13835" y="3105"/>
                  <a:pt x="13835" y="3105"/>
                  <a:pt x="13976" y="3105"/>
                </a:cubicBezTo>
                <a:cubicBezTo>
                  <a:pt x="16800" y="2700"/>
                  <a:pt x="16800" y="2700"/>
                  <a:pt x="16800" y="2700"/>
                </a:cubicBezTo>
                <a:cubicBezTo>
                  <a:pt x="16800" y="2700"/>
                  <a:pt x="16941" y="2835"/>
                  <a:pt x="17082" y="2970"/>
                </a:cubicBezTo>
                <a:cubicBezTo>
                  <a:pt x="17506" y="5535"/>
                  <a:pt x="17506" y="5535"/>
                  <a:pt x="17506" y="5535"/>
                </a:cubicBezTo>
                <a:cubicBezTo>
                  <a:pt x="17506" y="5940"/>
                  <a:pt x="17788" y="6210"/>
                  <a:pt x="18071" y="6345"/>
                </a:cubicBezTo>
                <a:cubicBezTo>
                  <a:pt x="20612" y="7560"/>
                  <a:pt x="20612" y="7560"/>
                  <a:pt x="20612" y="7560"/>
                </a:cubicBezTo>
                <a:cubicBezTo>
                  <a:pt x="20612" y="7560"/>
                  <a:pt x="20612" y="7695"/>
                  <a:pt x="20753" y="7695"/>
                </a:cubicBezTo>
                <a:cubicBezTo>
                  <a:pt x="20753" y="7830"/>
                  <a:pt x="20753" y="7830"/>
                  <a:pt x="20612" y="7965"/>
                </a:cubicBezTo>
                <a:cubicBezTo>
                  <a:pt x="19341" y="10260"/>
                  <a:pt x="19341" y="10260"/>
                  <a:pt x="19341" y="10260"/>
                </a:cubicBezTo>
                <a:cubicBezTo>
                  <a:pt x="19200" y="10665"/>
                  <a:pt x="19200" y="10935"/>
                  <a:pt x="19341" y="11340"/>
                </a:cubicBezTo>
                <a:close/>
                <a:moveTo>
                  <a:pt x="14400" y="8100"/>
                </a:moveTo>
                <a:cubicBezTo>
                  <a:pt x="12424" y="8100"/>
                  <a:pt x="12424" y="8100"/>
                  <a:pt x="12424" y="8100"/>
                </a:cubicBezTo>
                <a:cubicBezTo>
                  <a:pt x="12424" y="6750"/>
                  <a:pt x="12424" y="6750"/>
                  <a:pt x="12424" y="6750"/>
                </a:cubicBezTo>
                <a:cubicBezTo>
                  <a:pt x="12424" y="6075"/>
                  <a:pt x="12141" y="5535"/>
                  <a:pt x="11718" y="5265"/>
                </a:cubicBezTo>
                <a:cubicBezTo>
                  <a:pt x="11012" y="4725"/>
                  <a:pt x="10165" y="4995"/>
                  <a:pt x="10024" y="4995"/>
                </a:cubicBezTo>
                <a:cubicBezTo>
                  <a:pt x="9882" y="5130"/>
                  <a:pt x="9741" y="5265"/>
                  <a:pt x="9741" y="5535"/>
                </a:cubicBezTo>
                <a:cubicBezTo>
                  <a:pt x="9741" y="7155"/>
                  <a:pt x="9741" y="7155"/>
                  <a:pt x="9741" y="7155"/>
                </a:cubicBezTo>
                <a:cubicBezTo>
                  <a:pt x="9741" y="8370"/>
                  <a:pt x="8188" y="8910"/>
                  <a:pt x="8188" y="8910"/>
                </a:cubicBezTo>
                <a:cubicBezTo>
                  <a:pt x="8047" y="8910"/>
                  <a:pt x="8047" y="8910"/>
                  <a:pt x="8047" y="8910"/>
                </a:cubicBezTo>
                <a:cubicBezTo>
                  <a:pt x="7906" y="8775"/>
                  <a:pt x="7624" y="8775"/>
                  <a:pt x="7482" y="8775"/>
                </a:cubicBezTo>
                <a:cubicBezTo>
                  <a:pt x="6212" y="8775"/>
                  <a:pt x="6212" y="8775"/>
                  <a:pt x="6212" y="8775"/>
                </a:cubicBezTo>
                <a:cubicBezTo>
                  <a:pt x="5647" y="8775"/>
                  <a:pt x="5224" y="9180"/>
                  <a:pt x="5224" y="9585"/>
                </a:cubicBezTo>
                <a:cubicBezTo>
                  <a:pt x="5224" y="13905"/>
                  <a:pt x="5224" y="13905"/>
                  <a:pt x="5224" y="13905"/>
                </a:cubicBezTo>
                <a:cubicBezTo>
                  <a:pt x="5224" y="14445"/>
                  <a:pt x="5647" y="14715"/>
                  <a:pt x="6212" y="14715"/>
                </a:cubicBezTo>
                <a:cubicBezTo>
                  <a:pt x="7482" y="14715"/>
                  <a:pt x="7482" y="14715"/>
                  <a:pt x="7482" y="14715"/>
                </a:cubicBezTo>
                <a:cubicBezTo>
                  <a:pt x="7765" y="14715"/>
                  <a:pt x="7906" y="14715"/>
                  <a:pt x="8047" y="14580"/>
                </a:cubicBezTo>
                <a:cubicBezTo>
                  <a:pt x="8329" y="14850"/>
                  <a:pt x="8753" y="14985"/>
                  <a:pt x="9176" y="14985"/>
                </a:cubicBezTo>
                <a:cubicBezTo>
                  <a:pt x="13553" y="14985"/>
                  <a:pt x="13553" y="14985"/>
                  <a:pt x="13553" y="14985"/>
                </a:cubicBezTo>
                <a:cubicBezTo>
                  <a:pt x="14682" y="14985"/>
                  <a:pt x="15388" y="14310"/>
                  <a:pt x="15529" y="13365"/>
                </a:cubicBezTo>
                <a:cubicBezTo>
                  <a:pt x="16094" y="9855"/>
                  <a:pt x="16094" y="9855"/>
                  <a:pt x="16094" y="9855"/>
                </a:cubicBezTo>
                <a:cubicBezTo>
                  <a:pt x="16094" y="9720"/>
                  <a:pt x="16094" y="9720"/>
                  <a:pt x="16094" y="9720"/>
                </a:cubicBezTo>
                <a:cubicBezTo>
                  <a:pt x="16094" y="8910"/>
                  <a:pt x="15388" y="8100"/>
                  <a:pt x="14400" y="8100"/>
                </a:cubicBezTo>
                <a:close/>
                <a:moveTo>
                  <a:pt x="7482" y="13905"/>
                </a:moveTo>
                <a:cubicBezTo>
                  <a:pt x="6212" y="13905"/>
                  <a:pt x="6212" y="13905"/>
                  <a:pt x="6212" y="13905"/>
                </a:cubicBezTo>
                <a:cubicBezTo>
                  <a:pt x="6212" y="9585"/>
                  <a:pt x="6212" y="9585"/>
                  <a:pt x="6212" y="9585"/>
                </a:cubicBezTo>
                <a:cubicBezTo>
                  <a:pt x="7482" y="9585"/>
                  <a:pt x="7482" y="9585"/>
                  <a:pt x="7482" y="9585"/>
                </a:cubicBezTo>
                <a:lnTo>
                  <a:pt x="7482" y="13905"/>
                </a:lnTo>
                <a:close/>
                <a:moveTo>
                  <a:pt x="14541" y="13230"/>
                </a:moveTo>
                <a:cubicBezTo>
                  <a:pt x="14541" y="13230"/>
                  <a:pt x="14541" y="13365"/>
                  <a:pt x="14541" y="13365"/>
                </a:cubicBezTo>
                <a:cubicBezTo>
                  <a:pt x="14541" y="13500"/>
                  <a:pt x="14400" y="14040"/>
                  <a:pt x="13553" y="14040"/>
                </a:cubicBezTo>
                <a:cubicBezTo>
                  <a:pt x="9176" y="14040"/>
                  <a:pt x="9176" y="14040"/>
                  <a:pt x="9176" y="14040"/>
                </a:cubicBezTo>
                <a:cubicBezTo>
                  <a:pt x="8753" y="14040"/>
                  <a:pt x="8329" y="13770"/>
                  <a:pt x="8329" y="13365"/>
                </a:cubicBezTo>
                <a:cubicBezTo>
                  <a:pt x="8329" y="9720"/>
                  <a:pt x="8329" y="9720"/>
                  <a:pt x="8329" y="9720"/>
                </a:cubicBezTo>
                <a:cubicBezTo>
                  <a:pt x="8612" y="9585"/>
                  <a:pt x="10588" y="9045"/>
                  <a:pt x="10588" y="7155"/>
                </a:cubicBezTo>
                <a:cubicBezTo>
                  <a:pt x="10588" y="5805"/>
                  <a:pt x="10588" y="5805"/>
                  <a:pt x="10588" y="5805"/>
                </a:cubicBezTo>
                <a:cubicBezTo>
                  <a:pt x="10729" y="5805"/>
                  <a:pt x="11012" y="5805"/>
                  <a:pt x="11153" y="5940"/>
                </a:cubicBezTo>
                <a:cubicBezTo>
                  <a:pt x="11435" y="6075"/>
                  <a:pt x="11435" y="6345"/>
                  <a:pt x="11435" y="6750"/>
                </a:cubicBezTo>
                <a:cubicBezTo>
                  <a:pt x="11435" y="8640"/>
                  <a:pt x="11435" y="8640"/>
                  <a:pt x="11435" y="8640"/>
                </a:cubicBezTo>
                <a:cubicBezTo>
                  <a:pt x="11435" y="8910"/>
                  <a:pt x="11718" y="9045"/>
                  <a:pt x="11859" y="9045"/>
                </a:cubicBezTo>
                <a:cubicBezTo>
                  <a:pt x="14400" y="9045"/>
                  <a:pt x="14400" y="9045"/>
                  <a:pt x="14400" y="9045"/>
                </a:cubicBezTo>
                <a:cubicBezTo>
                  <a:pt x="14824" y="9045"/>
                  <a:pt x="15106" y="9315"/>
                  <a:pt x="15106" y="9720"/>
                </a:cubicBezTo>
                <a:lnTo>
                  <a:pt x="14541" y="132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36" name="Freeform 24"/>
          <p:cNvSpPr/>
          <p:nvPr/>
        </p:nvSpPr>
        <p:spPr>
          <a:xfrm>
            <a:off x="7800971" y="2599466"/>
            <a:ext cx="1095377" cy="10374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96" extrusionOk="0">
                <a:moveTo>
                  <a:pt x="0" y="8772"/>
                </a:moveTo>
                <a:cubicBezTo>
                  <a:pt x="0" y="17808"/>
                  <a:pt x="0" y="17808"/>
                  <a:pt x="0" y="17808"/>
                </a:cubicBezTo>
                <a:cubicBezTo>
                  <a:pt x="0" y="18514"/>
                  <a:pt x="540" y="19078"/>
                  <a:pt x="1215" y="19078"/>
                </a:cubicBezTo>
                <a:cubicBezTo>
                  <a:pt x="3780" y="19078"/>
                  <a:pt x="3780" y="19078"/>
                  <a:pt x="3780" y="19078"/>
                </a:cubicBezTo>
                <a:cubicBezTo>
                  <a:pt x="4185" y="19078"/>
                  <a:pt x="4590" y="18937"/>
                  <a:pt x="4725" y="18655"/>
                </a:cubicBezTo>
                <a:cubicBezTo>
                  <a:pt x="5265" y="19220"/>
                  <a:pt x="5940" y="19643"/>
                  <a:pt x="6750" y="19643"/>
                </a:cubicBezTo>
                <a:cubicBezTo>
                  <a:pt x="12150" y="19643"/>
                  <a:pt x="12150" y="19643"/>
                  <a:pt x="12150" y="19643"/>
                </a:cubicBezTo>
                <a:cubicBezTo>
                  <a:pt x="12420" y="19643"/>
                  <a:pt x="12555" y="19361"/>
                  <a:pt x="12555" y="19078"/>
                </a:cubicBezTo>
                <a:cubicBezTo>
                  <a:pt x="12555" y="18937"/>
                  <a:pt x="12420" y="18655"/>
                  <a:pt x="12150" y="18655"/>
                </a:cubicBezTo>
                <a:cubicBezTo>
                  <a:pt x="6750" y="18655"/>
                  <a:pt x="6750" y="18655"/>
                  <a:pt x="6750" y="18655"/>
                </a:cubicBezTo>
                <a:cubicBezTo>
                  <a:pt x="5805" y="18655"/>
                  <a:pt x="4995" y="17808"/>
                  <a:pt x="4995" y="16820"/>
                </a:cubicBezTo>
                <a:cubicBezTo>
                  <a:pt x="4995" y="9055"/>
                  <a:pt x="4995" y="9055"/>
                  <a:pt x="4995" y="9055"/>
                </a:cubicBezTo>
                <a:cubicBezTo>
                  <a:pt x="6075" y="8631"/>
                  <a:pt x="9180" y="7220"/>
                  <a:pt x="9180" y="4114"/>
                </a:cubicBezTo>
                <a:cubicBezTo>
                  <a:pt x="9180" y="1008"/>
                  <a:pt x="9180" y="1008"/>
                  <a:pt x="9180" y="1008"/>
                </a:cubicBezTo>
                <a:cubicBezTo>
                  <a:pt x="9585" y="867"/>
                  <a:pt x="10395" y="867"/>
                  <a:pt x="10935" y="1290"/>
                </a:cubicBezTo>
                <a:cubicBezTo>
                  <a:pt x="11340" y="1714"/>
                  <a:pt x="11610" y="2278"/>
                  <a:pt x="11610" y="3408"/>
                </a:cubicBezTo>
                <a:cubicBezTo>
                  <a:pt x="11610" y="7078"/>
                  <a:pt x="11610" y="7078"/>
                  <a:pt x="11610" y="7078"/>
                </a:cubicBezTo>
                <a:cubicBezTo>
                  <a:pt x="11610" y="7220"/>
                  <a:pt x="11880" y="7502"/>
                  <a:pt x="12015" y="7502"/>
                </a:cubicBezTo>
                <a:cubicBezTo>
                  <a:pt x="16740" y="7502"/>
                  <a:pt x="16740" y="7502"/>
                  <a:pt x="16740" y="7502"/>
                </a:cubicBezTo>
                <a:cubicBezTo>
                  <a:pt x="17685" y="7502"/>
                  <a:pt x="18495" y="8349"/>
                  <a:pt x="18495" y="9337"/>
                </a:cubicBezTo>
                <a:cubicBezTo>
                  <a:pt x="18495" y="9478"/>
                  <a:pt x="18495" y="9478"/>
                  <a:pt x="18495" y="9478"/>
                </a:cubicBezTo>
                <a:cubicBezTo>
                  <a:pt x="18495" y="9902"/>
                  <a:pt x="18495" y="9902"/>
                  <a:pt x="18495" y="9902"/>
                </a:cubicBezTo>
                <a:cubicBezTo>
                  <a:pt x="18495" y="10043"/>
                  <a:pt x="18630" y="10325"/>
                  <a:pt x="18765" y="10325"/>
                </a:cubicBezTo>
                <a:cubicBezTo>
                  <a:pt x="18900" y="10325"/>
                  <a:pt x="18900" y="10325"/>
                  <a:pt x="18900" y="10325"/>
                </a:cubicBezTo>
                <a:cubicBezTo>
                  <a:pt x="19170" y="10325"/>
                  <a:pt x="19305" y="10184"/>
                  <a:pt x="19305" y="10043"/>
                </a:cubicBezTo>
                <a:cubicBezTo>
                  <a:pt x="19440" y="9478"/>
                  <a:pt x="19440" y="9478"/>
                  <a:pt x="19440" y="9478"/>
                </a:cubicBezTo>
                <a:cubicBezTo>
                  <a:pt x="19440" y="9478"/>
                  <a:pt x="19440" y="9478"/>
                  <a:pt x="19440" y="9478"/>
                </a:cubicBezTo>
                <a:cubicBezTo>
                  <a:pt x="19440" y="9337"/>
                  <a:pt x="19440" y="9337"/>
                  <a:pt x="19440" y="9337"/>
                </a:cubicBezTo>
                <a:cubicBezTo>
                  <a:pt x="19440" y="7784"/>
                  <a:pt x="18225" y="6514"/>
                  <a:pt x="16740" y="6514"/>
                </a:cubicBezTo>
                <a:cubicBezTo>
                  <a:pt x="12555" y="6514"/>
                  <a:pt x="12555" y="6514"/>
                  <a:pt x="12555" y="6514"/>
                </a:cubicBezTo>
                <a:cubicBezTo>
                  <a:pt x="12555" y="3408"/>
                  <a:pt x="12555" y="3408"/>
                  <a:pt x="12555" y="3408"/>
                </a:cubicBezTo>
                <a:cubicBezTo>
                  <a:pt x="12555" y="1996"/>
                  <a:pt x="12150" y="1149"/>
                  <a:pt x="11340" y="584"/>
                </a:cubicBezTo>
                <a:cubicBezTo>
                  <a:pt x="10260" y="-404"/>
                  <a:pt x="8640" y="161"/>
                  <a:pt x="8640" y="161"/>
                </a:cubicBezTo>
                <a:cubicBezTo>
                  <a:pt x="8370" y="302"/>
                  <a:pt x="8370" y="443"/>
                  <a:pt x="8370" y="584"/>
                </a:cubicBezTo>
                <a:cubicBezTo>
                  <a:pt x="8370" y="4114"/>
                  <a:pt x="8370" y="4114"/>
                  <a:pt x="8370" y="4114"/>
                </a:cubicBezTo>
                <a:cubicBezTo>
                  <a:pt x="8370" y="6514"/>
                  <a:pt x="5805" y="7784"/>
                  <a:pt x="4860" y="8067"/>
                </a:cubicBezTo>
                <a:cubicBezTo>
                  <a:pt x="4590" y="7784"/>
                  <a:pt x="4320" y="7502"/>
                  <a:pt x="3780" y="7502"/>
                </a:cubicBezTo>
                <a:cubicBezTo>
                  <a:pt x="1215" y="7502"/>
                  <a:pt x="1215" y="7502"/>
                  <a:pt x="1215" y="7502"/>
                </a:cubicBezTo>
                <a:cubicBezTo>
                  <a:pt x="540" y="7502"/>
                  <a:pt x="0" y="8067"/>
                  <a:pt x="0" y="8772"/>
                </a:cubicBezTo>
                <a:close/>
                <a:moveTo>
                  <a:pt x="4185" y="8772"/>
                </a:moveTo>
                <a:cubicBezTo>
                  <a:pt x="4185" y="17808"/>
                  <a:pt x="4185" y="17808"/>
                  <a:pt x="4185" y="17808"/>
                </a:cubicBezTo>
                <a:cubicBezTo>
                  <a:pt x="4185" y="17949"/>
                  <a:pt x="4050" y="18090"/>
                  <a:pt x="3780" y="18090"/>
                </a:cubicBezTo>
                <a:cubicBezTo>
                  <a:pt x="1215" y="18090"/>
                  <a:pt x="1215" y="18090"/>
                  <a:pt x="1215" y="18090"/>
                </a:cubicBezTo>
                <a:cubicBezTo>
                  <a:pt x="945" y="18090"/>
                  <a:pt x="810" y="17949"/>
                  <a:pt x="810" y="17808"/>
                </a:cubicBezTo>
                <a:cubicBezTo>
                  <a:pt x="810" y="8772"/>
                  <a:pt x="810" y="8772"/>
                  <a:pt x="810" y="8772"/>
                </a:cubicBezTo>
                <a:cubicBezTo>
                  <a:pt x="810" y="8631"/>
                  <a:pt x="945" y="8490"/>
                  <a:pt x="1215" y="8490"/>
                </a:cubicBezTo>
                <a:cubicBezTo>
                  <a:pt x="3780" y="8490"/>
                  <a:pt x="3780" y="8490"/>
                  <a:pt x="3780" y="8490"/>
                </a:cubicBezTo>
                <a:cubicBezTo>
                  <a:pt x="4050" y="8490"/>
                  <a:pt x="4185" y="8631"/>
                  <a:pt x="4185" y="8772"/>
                </a:cubicBezTo>
                <a:close/>
                <a:moveTo>
                  <a:pt x="17685" y="11314"/>
                </a:moveTo>
                <a:cubicBezTo>
                  <a:pt x="16200" y="11314"/>
                  <a:pt x="14985" y="12584"/>
                  <a:pt x="14985" y="14137"/>
                </a:cubicBezTo>
                <a:cubicBezTo>
                  <a:pt x="14985" y="15549"/>
                  <a:pt x="14985" y="15549"/>
                  <a:pt x="14985" y="15549"/>
                </a:cubicBezTo>
                <a:cubicBezTo>
                  <a:pt x="14175" y="15549"/>
                  <a:pt x="14175" y="15549"/>
                  <a:pt x="14175" y="15549"/>
                </a:cubicBezTo>
                <a:cubicBezTo>
                  <a:pt x="13905" y="15549"/>
                  <a:pt x="13770" y="15690"/>
                  <a:pt x="13770" y="15972"/>
                </a:cubicBezTo>
                <a:cubicBezTo>
                  <a:pt x="13770" y="20772"/>
                  <a:pt x="13770" y="20772"/>
                  <a:pt x="13770" y="20772"/>
                </a:cubicBezTo>
                <a:cubicBezTo>
                  <a:pt x="13770" y="20914"/>
                  <a:pt x="13905" y="21196"/>
                  <a:pt x="14175" y="21196"/>
                </a:cubicBezTo>
                <a:cubicBezTo>
                  <a:pt x="21195" y="21196"/>
                  <a:pt x="21195" y="21196"/>
                  <a:pt x="21195" y="21196"/>
                </a:cubicBezTo>
                <a:cubicBezTo>
                  <a:pt x="21465" y="21196"/>
                  <a:pt x="21600" y="20914"/>
                  <a:pt x="21600" y="20772"/>
                </a:cubicBezTo>
                <a:cubicBezTo>
                  <a:pt x="21600" y="15972"/>
                  <a:pt x="21600" y="15972"/>
                  <a:pt x="21600" y="15972"/>
                </a:cubicBezTo>
                <a:cubicBezTo>
                  <a:pt x="21600" y="15690"/>
                  <a:pt x="21465" y="15549"/>
                  <a:pt x="21195" y="15549"/>
                </a:cubicBezTo>
                <a:cubicBezTo>
                  <a:pt x="20250" y="15549"/>
                  <a:pt x="20250" y="15549"/>
                  <a:pt x="20250" y="15549"/>
                </a:cubicBezTo>
                <a:cubicBezTo>
                  <a:pt x="20250" y="14137"/>
                  <a:pt x="20250" y="14137"/>
                  <a:pt x="20250" y="14137"/>
                </a:cubicBezTo>
                <a:cubicBezTo>
                  <a:pt x="20250" y="12584"/>
                  <a:pt x="19170" y="11314"/>
                  <a:pt x="17685" y="11314"/>
                </a:cubicBezTo>
                <a:close/>
                <a:moveTo>
                  <a:pt x="15930" y="14137"/>
                </a:moveTo>
                <a:cubicBezTo>
                  <a:pt x="15930" y="13149"/>
                  <a:pt x="16740" y="12302"/>
                  <a:pt x="17685" y="12302"/>
                </a:cubicBezTo>
                <a:cubicBezTo>
                  <a:pt x="18630" y="12302"/>
                  <a:pt x="19440" y="13149"/>
                  <a:pt x="19440" y="14137"/>
                </a:cubicBezTo>
                <a:cubicBezTo>
                  <a:pt x="19440" y="15549"/>
                  <a:pt x="19440" y="15549"/>
                  <a:pt x="19440" y="15549"/>
                </a:cubicBezTo>
                <a:cubicBezTo>
                  <a:pt x="15930" y="15549"/>
                  <a:pt x="15930" y="15549"/>
                  <a:pt x="15930" y="15549"/>
                </a:cubicBezTo>
                <a:cubicBezTo>
                  <a:pt x="15930" y="14137"/>
                  <a:pt x="15930" y="14137"/>
                  <a:pt x="15930" y="14137"/>
                </a:cubicBezTo>
                <a:close/>
                <a:moveTo>
                  <a:pt x="20790" y="16396"/>
                </a:moveTo>
                <a:cubicBezTo>
                  <a:pt x="20790" y="20208"/>
                  <a:pt x="20790" y="20208"/>
                  <a:pt x="20790" y="20208"/>
                </a:cubicBezTo>
                <a:cubicBezTo>
                  <a:pt x="14580" y="20208"/>
                  <a:pt x="14580" y="20208"/>
                  <a:pt x="14580" y="20208"/>
                </a:cubicBezTo>
                <a:cubicBezTo>
                  <a:pt x="14580" y="16396"/>
                  <a:pt x="14580" y="16396"/>
                  <a:pt x="14580" y="16396"/>
                </a:cubicBezTo>
                <a:lnTo>
                  <a:pt x="20790" y="1639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37" name="Freeform 25"/>
          <p:cNvSpPr/>
          <p:nvPr/>
        </p:nvSpPr>
        <p:spPr>
          <a:xfrm>
            <a:off x="7937497" y="3814764"/>
            <a:ext cx="828677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60" y="3915"/>
                </a:moveTo>
                <a:cubicBezTo>
                  <a:pt x="11960" y="405"/>
                  <a:pt x="11960" y="405"/>
                  <a:pt x="11960" y="405"/>
                </a:cubicBezTo>
                <a:cubicBezTo>
                  <a:pt x="11960" y="135"/>
                  <a:pt x="11782" y="0"/>
                  <a:pt x="11425" y="0"/>
                </a:cubicBezTo>
                <a:cubicBezTo>
                  <a:pt x="11068" y="0"/>
                  <a:pt x="10889" y="135"/>
                  <a:pt x="10889" y="405"/>
                </a:cubicBezTo>
                <a:cubicBezTo>
                  <a:pt x="10889" y="3915"/>
                  <a:pt x="10889" y="3915"/>
                  <a:pt x="10889" y="3915"/>
                </a:cubicBezTo>
                <a:cubicBezTo>
                  <a:pt x="10889" y="4185"/>
                  <a:pt x="11068" y="4320"/>
                  <a:pt x="11425" y="4320"/>
                </a:cubicBezTo>
                <a:cubicBezTo>
                  <a:pt x="11782" y="4320"/>
                  <a:pt x="11960" y="4185"/>
                  <a:pt x="11960" y="3915"/>
                </a:cubicBezTo>
                <a:close/>
                <a:moveTo>
                  <a:pt x="7140" y="5265"/>
                </a:moveTo>
                <a:cubicBezTo>
                  <a:pt x="7140" y="5265"/>
                  <a:pt x="7319" y="5265"/>
                  <a:pt x="7498" y="5130"/>
                </a:cubicBezTo>
                <a:cubicBezTo>
                  <a:pt x="7676" y="4995"/>
                  <a:pt x="7676" y="4725"/>
                  <a:pt x="7498" y="4590"/>
                </a:cubicBezTo>
                <a:cubicBezTo>
                  <a:pt x="4284" y="2160"/>
                  <a:pt x="4284" y="2160"/>
                  <a:pt x="4284" y="2160"/>
                </a:cubicBezTo>
                <a:cubicBezTo>
                  <a:pt x="3927" y="1890"/>
                  <a:pt x="3570" y="1890"/>
                  <a:pt x="3392" y="2160"/>
                </a:cubicBezTo>
                <a:cubicBezTo>
                  <a:pt x="3213" y="2295"/>
                  <a:pt x="3213" y="2565"/>
                  <a:pt x="3392" y="2700"/>
                </a:cubicBezTo>
                <a:cubicBezTo>
                  <a:pt x="6605" y="5130"/>
                  <a:pt x="6605" y="5130"/>
                  <a:pt x="6605" y="5130"/>
                </a:cubicBezTo>
                <a:cubicBezTo>
                  <a:pt x="6783" y="5265"/>
                  <a:pt x="6962" y="5265"/>
                  <a:pt x="7140" y="5265"/>
                </a:cubicBezTo>
                <a:close/>
                <a:moveTo>
                  <a:pt x="20886" y="7830"/>
                </a:moveTo>
                <a:cubicBezTo>
                  <a:pt x="16423" y="7830"/>
                  <a:pt x="16423" y="7830"/>
                  <a:pt x="16423" y="7830"/>
                </a:cubicBezTo>
                <a:cubicBezTo>
                  <a:pt x="16066" y="7830"/>
                  <a:pt x="15709" y="7965"/>
                  <a:pt x="15709" y="8235"/>
                </a:cubicBezTo>
                <a:cubicBezTo>
                  <a:pt x="15709" y="8505"/>
                  <a:pt x="16066" y="8640"/>
                  <a:pt x="16423" y="8640"/>
                </a:cubicBezTo>
                <a:cubicBezTo>
                  <a:pt x="20886" y="8640"/>
                  <a:pt x="20886" y="8640"/>
                  <a:pt x="20886" y="8640"/>
                </a:cubicBezTo>
                <a:cubicBezTo>
                  <a:pt x="21243" y="8640"/>
                  <a:pt x="21600" y="8505"/>
                  <a:pt x="21600" y="8235"/>
                </a:cubicBezTo>
                <a:cubicBezTo>
                  <a:pt x="21600" y="7965"/>
                  <a:pt x="21243" y="7830"/>
                  <a:pt x="20886" y="7830"/>
                </a:cubicBezTo>
                <a:close/>
                <a:moveTo>
                  <a:pt x="1250" y="8235"/>
                </a:moveTo>
                <a:cubicBezTo>
                  <a:pt x="1250" y="8505"/>
                  <a:pt x="1607" y="8640"/>
                  <a:pt x="1964" y="8640"/>
                </a:cubicBezTo>
                <a:cubicBezTo>
                  <a:pt x="6426" y="8640"/>
                  <a:pt x="6426" y="8640"/>
                  <a:pt x="6426" y="8640"/>
                </a:cubicBezTo>
                <a:cubicBezTo>
                  <a:pt x="6783" y="8640"/>
                  <a:pt x="6962" y="8505"/>
                  <a:pt x="6962" y="8235"/>
                </a:cubicBezTo>
                <a:cubicBezTo>
                  <a:pt x="6962" y="7965"/>
                  <a:pt x="6783" y="7830"/>
                  <a:pt x="6426" y="7830"/>
                </a:cubicBezTo>
                <a:cubicBezTo>
                  <a:pt x="1964" y="7830"/>
                  <a:pt x="1964" y="7830"/>
                  <a:pt x="1964" y="7830"/>
                </a:cubicBezTo>
                <a:cubicBezTo>
                  <a:pt x="1607" y="7830"/>
                  <a:pt x="1250" y="7965"/>
                  <a:pt x="1250" y="8235"/>
                </a:cubicBezTo>
                <a:close/>
                <a:moveTo>
                  <a:pt x="15709" y="5400"/>
                </a:moveTo>
                <a:cubicBezTo>
                  <a:pt x="18922" y="2970"/>
                  <a:pt x="18922" y="2970"/>
                  <a:pt x="18922" y="2970"/>
                </a:cubicBezTo>
                <a:cubicBezTo>
                  <a:pt x="19101" y="2835"/>
                  <a:pt x="19101" y="2565"/>
                  <a:pt x="18922" y="2430"/>
                </a:cubicBezTo>
                <a:cubicBezTo>
                  <a:pt x="18744" y="2160"/>
                  <a:pt x="18387" y="2160"/>
                  <a:pt x="18030" y="2430"/>
                </a:cubicBezTo>
                <a:cubicBezTo>
                  <a:pt x="14817" y="4860"/>
                  <a:pt x="14817" y="4860"/>
                  <a:pt x="14817" y="4860"/>
                </a:cubicBezTo>
                <a:cubicBezTo>
                  <a:pt x="14638" y="4995"/>
                  <a:pt x="14638" y="5265"/>
                  <a:pt x="14817" y="5400"/>
                </a:cubicBezTo>
                <a:cubicBezTo>
                  <a:pt x="14995" y="5535"/>
                  <a:pt x="15174" y="5535"/>
                  <a:pt x="15352" y="5535"/>
                </a:cubicBezTo>
                <a:cubicBezTo>
                  <a:pt x="15352" y="5535"/>
                  <a:pt x="15531" y="5535"/>
                  <a:pt x="15709" y="5400"/>
                </a:cubicBezTo>
                <a:close/>
                <a:moveTo>
                  <a:pt x="0" y="12960"/>
                </a:moveTo>
                <a:cubicBezTo>
                  <a:pt x="0" y="20520"/>
                  <a:pt x="0" y="20520"/>
                  <a:pt x="0" y="20520"/>
                </a:cubicBezTo>
                <a:cubicBezTo>
                  <a:pt x="0" y="20925"/>
                  <a:pt x="536" y="21330"/>
                  <a:pt x="1071" y="21330"/>
                </a:cubicBezTo>
                <a:cubicBezTo>
                  <a:pt x="4463" y="21330"/>
                  <a:pt x="4463" y="21330"/>
                  <a:pt x="4463" y="21330"/>
                </a:cubicBezTo>
                <a:cubicBezTo>
                  <a:pt x="4998" y="21330"/>
                  <a:pt x="5177" y="21195"/>
                  <a:pt x="5534" y="20925"/>
                </a:cubicBezTo>
                <a:cubicBezTo>
                  <a:pt x="6069" y="21330"/>
                  <a:pt x="6783" y="21600"/>
                  <a:pt x="7498" y="21600"/>
                </a:cubicBezTo>
                <a:cubicBezTo>
                  <a:pt x="16602" y="21600"/>
                  <a:pt x="16602" y="21600"/>
                  <a:pt x="16602" y="21600"/>
                </a:cubicBezTo>
                <a:cubicBezTo>
                  <a:pt x="18744" y="21600"/>
                  <a:pt x="19993" y="20790"/>
                  <a:pt x="20172" y="19440"/>
                </a:cubicBezTo>
                <a:cubicBezTo>
                  <a:pt x="21421" y="13500"/>
                  <a:pt x="21421" y="13500"/>
                  <a:pt x="21421" y="13500"/>
                </a:cubicBezTo>
                <a:cubicBezTo>
                  <a:pt x="21421" y="13500"/>
                  <a:pt x="21421" y="13500"/>
                  <a:pt x="21421" y="13365"/>
                </a:cubicBezTo>
                <a:cubicBezTo>
                  <a:pt x="21421" y="12150"/>
                  <a:pt x="20172" y="11205"/>
                  <a:pt x="18387" y="11205"/>
                </a:cubicBezTo>
                <a:cubicBezTo>
                  <a:pt x="13924" y="11205"/>
                  <a:pt x="13924" y="11205"/>
                  <a:pt x="13924" y="11205"/>
                </a:cubicBezTo>
                <a:cubicBezTo>
                  <a:pt x="13924" y="8640"/>
                  <a:pt x="13924" y="8640"/>
                  <a:pt x="13924" y="8640"/>
                </a:cubicBezTo>
                <a:cubicBezTo>
                  <a:pt x="13924" y="7560"/>
                  <a:pt x="13388" y="6885"/>
                  <a:pt x="12674" y="6345"/>
                </a:cubicBezTo>
                <a:cubicBezTo>
                  <a:pt x="11425" y="5670"/>
                  <a:pt x="9640" y="6075"/>
                  <a:pt x="9461" y="6075"/>
                </a:cubicBezTo>
                <a:cubicBezTo>
                  <a:pt x="9283" y="6210"/>
                  <a:pt x="9104" y="6345"/>
                  <a:pt x="9104" y="6480"/>
                </a:cubicBezTo>
                <a:cubicBezTo>
                  <a:pt x="9104" y="9315"/>
                  <a:pt x="9104" y="9315"/>
                  <a:pt x="9104" y="9315"/>
                </a:cubicBezTo>
                <a:cubicBezTo>
                  <a:pt x="9104" y="11475"/>
                  <a:pt x="5712" y="12285"/>
                  <a:pt x="5534" y="12285"/>
                </a:cubicBezTo>
                <a:cubicBezTo>
                  <a:pt x="5534" y="12285"/>
                  <a:pt x="5355" y="12285"/>
                  <a:pt x="5355" y="12420"/>
                </a:cubicBezTo>
                <a:cubicBezTo>
                  <a:pt x="5177" y="12150"/>
                  <a:pt x="4820" y="12015"/>
                  <a:pt x="4463" y="12015"/>
                </a:cubicBezTo>
                <a:cubicBezTo>
                  <a:pt x="1071" y="12015"/>
                  <a:pt x="1071" y="12015"/>
                  <a:pt x="1071" y="12015"/>
                </a:cubicBezTo>
                <a:cubicBezTo>
                  <a:pt x="536" y="12015"/>
                  <a:pt x="0" y="12420"/>
                  <a:pt x="0" y="12960"/>
                </a:cubicBezTo>
                <a:close/>
                <a:moveTo>
                  <a:pt x="5712" y="13095"/>
                </a:moveTo>
                <a:cubicBezTo>
                  <a:pt x="5712" y="13095"/>
                  <a:pt x="5891" y="13095"/>
                  <a:pt x="5891" y="13095"/>
                </a:cubicBezTo>
                <a:cubicBezTo>
                  <a:pt x="6069" y="13095"/>
                  <a:pt x="10175" y="12150"/>
                  <a:pt x="10175" y="9315"/>
                </a:cubicBezTo>
                <a:cubicBezTo>
                  <a:pt x="10175" y="6885"/>
                  <a:pt x="10175" y="6885"/>
                  <a:pt x="10175" y="6885"/>
                </a:cubicBezTo>
                <a:cubicBezTo>
                  <a:pt x="10711" y="6750"/>
                  <a:pt x="11425" y="6750"/>
                  <a:pt x="11960" y="7020"/>
                </a:cubicBezTo>
                <a:cubicBezTo>
                  <a:pt x="12496" y="7425"/>
                  <a:pt x="12674" y="7965"/>
                  <a:pt x="12674" y="8640"/>
                </a:cubicBezTo>
                <a:cubicBezTo>
                  <a:pt x="12674" y="11610"/>
                  <a:pt x="12674" y="11610"/>
                  <a:pt x="12674" y="11610"/>
                </a:cubicBezTo>
                <a:cubicBezTo>
                  <a:pt x="12674" y="11880"/>
                  <a:pt x="13031" y="12015"/>
                  <a:pt x="13210" y="12015"/>
                </a:cubicBezTo>
                <a:cubicBezTo>
                  <a:pt x="18387" y="12015"/>
                  <a:pt x="18387" y="12015"/>
                  <a:pt x="18387" y="12015"/>
                </a:cubicBezTo>
                <a:cubicBezTo>
                  <a:pt x="19458" y="12015"/>
                  <a:pt x="20172" y="12690"/>
                  <a:pt x="20350" y="13365"/>
                </a:cubicBezTo>
                <a:cubicBezTo>
                  <a:pt x="19101" y="19305"/>
                  <a:pt x="19101" y="19305"/>
                  <a:pt x="19101" y="19305"/>
                </a:cubicBezTo>
                <a:cubicBezTo>
                  <a:pt x="19101" y="19305"/>
                  <a:pt x="19101" y="19305"/>
                  <a:pt x="19101" y="19305"/>
                </a:cubicBezTo>
                <a:cubicBezTo>
                  <a:pt x="18922" y="20250"/>
                  <a:pt x="18030" y="20655"/>
                  <a:pt x="16602" y="20655"/>
                </a:cubicBezTo>
                <a:cubicBezTo>
                  <a:pt x="7498" y="20655"/>
                  <a:pt x="7498" y="20655"/>
                  <a:pt x="7498" y="20655"/>
                </a:cubicBezTo>
                <a:cubicBezTo>
                  <a:pt x="6426" y="20655"/>
                  <a:pt x="5712" y="20115"/>
                  <a:pt x="5712" y="19305"/>
                </a:cubicBezTo>
                <a:cubicBezTo>
                  <a:pt x="5712" y="13095"/>
                  <a:pt x="5712" y="13095"/>
                  <a:pt x="5712" y="13095"/>
                </a:cubicBezTo>
                <a:close/>
                <a:moveTo>
                  <a:pt x="1071" y="12960"/>
                </a:moveTo>
                <a:cubicBezTo>
                  <a:pt x="4463" y="12960"/>
                  <a:pt x="4463" y="12960"/>
                  <a:pt x="4463" y="12960"/>
                </a:cubicBezTo>
                <a:cubicBezTo>
                  <a:pt x="4463" y="20520"/>
                  <a:pt x="4463" y="20520"/>
                  <a:pt x="4463" y="20520"/>
                </a:cubicBezTo>
                <a:cubicBezTo>
                  <a:pt x="1071" y="20520"/>
                  <a:pt x="1071" y="20520"/>
                  <a:pt x="1071" y="20520"/>
                </a:cubicBezTo>
                <a:lnTo>
                  <a:pt x="1071" y="129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38" name="Freeform 26"/>
          <p:cNvSpPr/>
          <p:nvPr/>
        </p:nvSpPr>
        <p:spPr>
          <a:xfrm>
            <a:off x="7854947" y="5059364"/>
            <a:ext cx="1006477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39" y="0"/>
                </a:moveTo>
                <a:cubicBezTo>
                  <a:pt x="1322" y="0"/>
                  <a:pt x="0" y="1215"/>
                  <a:pt x="0" y="2700"/>
                </a:cubicBezTo>
                <a:cubicBezTo>
                  <a:pt x="0" y="4185"/>
                  <a:pt x="1322" y="5535"/>
                  <a:pt x="2939" y="5535"/>
                </a:cubicBezTo>
                <a:cubicBezTo>
                  <a:pt x="4555" y="5535"/>
                  <a:pt x="6024" y="4185"/>
                  <a:pt x="6024" y="2700"/>
                </a:cubicBezTo>
                <a:cubicBezTo>
                  <a:pt x="6024" y="1215"/>
                  <a:pt x="4555" y="0"/>
                  <a:pt x="2939" y="0"/>
                </a:cubicBezTo>
                <a:close/>
                <a:moveTo>
                  <a:pt x="2939" y="4590"/>
                </a:moveTo>
                <a:cubicBezTo>
                  <a:pt x="1910" y="4590"/>
                  <a:pt x="882" y="3780"/>
                  <a:pt x="882" y="2700"/>
                </a:cubicBezTo>
                <a:cubicBezTo>
                  <a:pt x="882" y="1755"/>
                  <a:pt x="1910" y="810"/>
                  <a:pt x="2939" y="810"/>
                </a:cubicBezTo>
                <a:cubicBezTo>
                  <a:pt x="4114" y="810"/>
                  <a:pt x="4996" y="1755"/>
                  <a:pt x="4996" y="2700"/>
                </a:cubicBezTo>
                <a:cubicBezTo>
                  <a:pt x="4996" y="3780"/>
                  <a:pt x="4114" y="4590"/>
                  <a:pt x="2939" y="4590"/>
                </a:cubicBezTo>
                <a:close/>
                <a:moveTo>
                  <a:pt x="2939" y="8100"/>
                </a:moveTo>
                <a:cubicBezTo>
                  <a:pt x="1322" y="8100"/>
                  <a:pt x="0" y="9315"/>
                  <a:pt x="0" y="10800"/>
                </a:cubicBezTo>
                <a:cubicBezTo>
                  <a:pt x="0" y="12285"/>
                  <a:pt x="1322" y="13500"/>
                  <a:pt x="2939" y="13500"/>
                </a:cubicBezTo>
                <a:cubicBezTo>
                  <a:pt x="4555" y="13500"/>
                  <a:pt x="6024" y="12285"/>
                  <a:pt x="6024" y="10800"/>
                </a:cubicBezTo>
                <a:cubicBezTo>
                  <a:pt x="6024" y="9315"/>
                  <a:pt x="4555" y="8100"/>
                  <a:pt x="2939" y="8100"/>
                </a:cubicBezTo>
                <a:close/>
                <a:moveTo>
                  <a:pt x="2939" y="12690"/>
                </a:moveTo>
                <a:cubicBezTo>
                  <a:pt x="1910" y="12690"/>
                  <a:pt x="882" y="11880"/>
                  <a:pt x="882" y="10800"/>
                </a:cubicBezTo>
                <a:cubicBezTo>
                  <a:pt x="882" y="9720"/>
                  <a:pt x="1910" y="8910"/>
                  <a:pt x="2939" y="8910"/>
                </a:cubicBezTo>
                <a:cubicBezTo>
                  <a:pt x="4114" y="8910"/>
                  <a:pt x="4996" y="9720"/>
                  <a:pt x="4996" y="10800"/>
                </a:cubicBezTo>
                <a:cubicBezTo>
                  <a:pt x="4996" y="11880"/>
                  <a:pt x="4114" y="12690"/>
                  <a:pt x="2939" y="12690"/>
                </a:cubicBezTo>
                <a:close/>
                <a:moveTo>
                  <a:pt x="2939" y="16065"/>
                </a:moveTo>
                <a:cubicBezTo>
                  <a:pt x="1322" y="16065"/>
                  <a:pt x="0" y="17415"/>
                  <a:pt x="0" y="18900"/>
                </a:cubicBezTo>
                <a:cubicBezTo>
                  <a:pt x="0" y="20385"/>
                  <a:pt x="1322" y="21600"/>
                  <a:pt x="2939" y="21600"/>
                </a:cubicBezTo>
                <a:cubicBezTo>
                  <a:pt x="4555" y="21600"/>
                  <a:pt x="6024" y="20385"/>
                  <a:pt x="6024" y="18900"/>
                </a:cubicBezTo>
                <a:cubicBezTo>
                  <a:pt x="6024" y="17415"/>
                  <a:pt x="4555" y="16065"/>
                  <a:pt x="2939" y="16065"/>
                </a:cubicBezTo>
                <a:close/>
                <a:moveTo>
                  <a:pt x="2939" y="20790"/>
                </a:moveTo>
                <a:cubicBezTo>
                  <a:pt x="1910" y="20790"/>
                  <a:pt x="882" y="19845"/>
                  <a:pt x="882" y="18900"/>
                </a:cubicBezTo>
                <a:cubicBezTo>
                  <a:pt x="882" y="17820"/>
                  <a:pt x="1910" y="17010"/>
                  <a:pt x="2939" y="17010"/>
                </a:cubicBezTo>
                <a:cubicBezTo>
                  <a:pt x="4114" y="17010"/>
                  <a:pt x="4996" y="17820"/>
                  <a:pt x="4996" y="18900"/>
                </a:cubicBezTo>
                <a:cubicBezTo>
                  <a:pt x="4996" y="19845"/>
                  <a:pt x="4114" y="20790"/>
                  <a:pt x="2939" y="20790"/>
                </a:cubicBezTo>
                <a:close/>
                <a:moveTo>
                  <a:pt x="21600" y="2565"/>
                </a:moveTo>
                <a:cubicBezTo>
                  <a:pt x="21600" y="2295"/>
                  <a:pt x="21306" y="2160"/>
                  <a:pt x="21159" y="2160"/>
                </a:cubicBezTo>
                <a:cubicBezTo>
                  <a:pt x="9110" y="2160"/>
                  <a:pt x="9110" y="2160"/>
                  <a:pt x="9110" y="2160"/>
                </a:cubicBezTo>
                <a:cubicBezTo>
                  <a:pt x="8963" y="2160"/>
                  <a:pt x="8669" y="2295"/>
                  <a:pt x="8669" y="2565"/>
                </a:cubicBezTo>
                <a:cubicBezTo>
                  <a:pt x="8669" y="2835"/>
                  <a:pt x="8963" y="2970"/>
                  <a:pt x="9110" y="2970"/>
                </a:cubicBezTo>
                <a:cubicBezTo>
                  <a:pt x="21159" y="2970"/>
                  <a:pt x="21159" y="2970"/>
                  <a:pt x="21159" y="2970"/>
                </a:cubicBezTo>
                <a:cubicBezTo>
                  <a:pt x="21306" y="2970"/>
                  <a:pt x="21600" y="2835"/>
                  <a:pt x="21600" y="2565"/>
                </a:cubicBezTo>
                <a:close/>
                <a:moveTo>
                  <a:pt x="8963" y="10395"/>
                </a:moveTo>
                <a:cubicBezTo>
                  <a:pt x="8669" y="10395"/>
                  <a:pt x="8522" y="10530"/>
                  <a:pt x="8522" y="10800"/>
                </a:cubicBezTo>
                <a:cubicBezTo>
                  <a:pt x="8522" y="11070"/>
                  <a:pt x="8669" y="11205"/>
                  <a:pt x="8963" y="11205"/>
                </a:cubicBezTo>
                <a:cubicBezTo>
                  <a:pt x="20865" y="11205"/>
                  <a:pt x="20865" y="11205"/>
                  <a:pt x="20865" y="11205"/>
                </a:cubicBezTo>
                <a:cubicBezTo>
                  <a:pt x="21159" y="11205"/>
                  <a:pt x="21453" y="11070"/>
                  <a:pt x="21453" y="10800"/>
                </a:cubicBezTo>
                <a:cubicBezTo>
                  <a:pt x="21453" y="10530"/>
                  <a:pt x="21159" y="10395"/>
                  <a:pt x="20865" y="10395"/>
                </a:cubicBezTo>
                <a:lnTo>
                  <a:pt x="8963" y="10395"/>
                </a:lnTo>
                <a:close/>
                <a:moveTo>
                  <a:pt x="21453" y="18900"/>
                </a:moveTo>
                <a:cubicBezTo>
                  <a:pt x="21453" y="18630"/>
                  <a:pt x="21159" y="18495"/>
                  <a:pt x="20865" y="18495"/>
                </a:cubicBezTo>
                <a:cubicBezTo>
                  <a:pt x="8963" y="18495"/>
                  <a:pt x="8963" y="18495"/>
                  <a:pt x="8963" y="18495"/>
                </a:cubicBezTo>
                <a:cubicBezTo>
                  <a:pt x="8669" y="18495"/>
                  <a:pt x="8522" y="18630"/>
                  <a:pt x="8522" y="18900"/>
                </a:cubicBezTo>
                <a:cubicBezTo>
                  <a:pt x="8522" y="19170"/>
                  <a:pt x="8669" y="19305"/>
                  <a:pt x="8963" y="19305"/>
                </a:cubicBezTo>
                <a:cubicBezTo>
                  <a:pt x="20865" y="19305"/>
                  <a:pt x="20865" y="19305"/>
                  <a:pt x="20865" y="19305"/>
                </a:cubicBezTo>
                <a:cubicBezTo>
                  <a:pt x="21159" y="19305"/>
                  <a:pt x="21453" y="19170"/>
                  <a:pt x="21453" y="189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39" name="Freeform 27"/>
          <p:cNvSpPr/>
          <p:nvPr/>
        </p:nvSpPr>
        <p:spPr>
          <a:xfrm>
            <a:off x="7962897" y="6303964"/>
            <a:ext cx="777877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028" y="7830"/>
                </a:moveTo>
                <a:cubicBezTo>
                  <a:pt x="573" y="7830"/>
                  <a:pt x="573" y="7830"/>
                  <a:pt x="573" y="7830"/>
                </a:cubicBezTo>
                <a:cubicBezTo>
                  <a:pt x="191" y="7830"/>
                  <a:pt x="0" y="7965"/>
                  <a:pt x="0" y="8235"/>
                </a:cubicBezTo>
                <a:cubicBezTo>
                  <a:pt x="0" y="13365"/>
                  <a:pt x="0" y="13365"/>
                  <a:pt x="0" y="13365"/>
                </a:cubicBezTo>
                <a:cubicBezTo>
                  <a:pt x="0" y="13635"/>
                  <a:pt x="191" y="13770"/>
                  <a:pt x="573" y="13770"/>
                </a:cubicBezTo>
                <a:cubicBezTo>
                  <a:pt x="8028" y="13770"/>
                  <a:pt x="8028" y="13770"/>
                  <a:pt x="8028" y="13770"/>
                </a:cubicBezTo>
                <a:cubicBezTo>
                  <a:pt x="8219" y="13770"/>
                  <a:pt x="8602" y="13635"/>
                  <a:pt x="8602" y="13365"/>
                </a:cubicBezTo>
                <a:cubicBezTo>
                  <a:pt x="8602" y="8235"/>
                  <a:pt x="8602" y="8235"/>
                  <a:pt x="8602" y="8235"/>
                </a:cubicBezTo>
                <a:cubicBezTo>
                  <a:pt x="8602" y="7965"/>
                  <a:pt x="8219" y="7830"/>
                  <a:pt x="8028" y="7830"/>
                </a:cubicBezTo>
                <a:close/>
                <a:moveTo>
                  <a:pt x="7264" y="12960"/>
                </a:moveTo>
                <a:cubicBezTo>
                  <a:pt x="1147" y="12960"/>
                  <a:pt x="1147" y="12960"/>
                  <a:pt x="1147" y="12960"/>
                </a:cubicBezTo>
                <a:cubicBezTo>
                  <a:pt x="1147" y="8640"/>
                  <a:pt x="1147" y="8640"/>
                  <a:pt x="1147" y="8640"/>
                </a:cubicBezTo>
                <a:cubicBezTo>
                  <a:pt x="7264" y="8640"/>
                  <a:pt x="7264" y="8640"/>
                  <a:pt x="7264" y="8640"/>
                </a:cubicBezTo>
                <a:lnTo>
                  <a:pt x="7264" y="12960"/>
                </a:lnTo>
                <a:close/>
                <a:moveTo>
                  <a:pt x="573" y="21600"/>
                </a:moveTo>
                <a:cubicBezTo>
                  <a:pt x="8028" y="21600"/>
                  <a:pt x="8028" y="21600"/>
                  <a:pt x="8028" y="21600"/>
                </a:cubicBezTo>
                <a:cubicBezTo>
                  <a:pt x="8219" y="21600"/>
                  <a:pt x="8602" y="21465"/>
                  <a:pt x="8602" y="21195"/>
                </a:cubicBezTo>
                <a:cubicBezTo>
                  <a:pt x="8602" y="19035"/>
                  <a:pt x="8602" y="19035"/>
                  <a:pt x="8602" y="19035"/>
                </a:cubicBezTo>
                <a:cubicBezTo>
                  <a:pt x="20835" y="19035"/>
                  <a:pt x="20835" y="19035"/>
                  <a:pt x="20835" y="19035"/>
                </a:cubicBezTo>
                <a:cubicBezTo>
                  <a:pt x="21218" y="19035"/>
                  <a:pt x="21600" y="18765"/>
                  <a:pt x="21600" y="18630"/>
                </a:cubicBezTo>
                <a:cubicBezTo>
                  <a:pt x="21600" y="2970"/>
                  <a:pt x="21600" y="2970"/>
                  <a:pt x="21600" y="2970"/>
                </a:cubicBezTo>
                <a:cubicBezTo>
                  <a:pt x="21600" y="2700"/>
                  <a:pt x="21218" y="2565"/>
                  <a:pt x="20835" y="2565"/>
                </a:cubicBezTo>
                <a:cubicBezTo>
                  <a:pt x="13189" y="2565"/>
                  <a:pt x="13189" y="2565"/>
                  <a:pt x="13189" y="2565"/>
                </a:cubicBezTo>
                <a:cubicBezTo>
                  <a:pt x="14336" y="1620"/>
                  <a:pt x="14336" y="1620"/>
                  <a:pt x="14336" y="1620"/>
                </a:cubicBezTo>
                <a:cubicBezTo>
                  <a:pt x="14719" y="1485"/>
                  <a:pt x="14719" y="1215"/>
                  <a:pt x="14336" y="945"/>
                </a:cubicBezTo>
                <a:cubicBezTo>
                  <a:pt x="14145" y="810"/>
                  <a:pt x="13763" y="810"/>
                  <a:pt x="13572" y="945"/>
                </a:cubicBezTo>
                <a:cubicBezTo>
                  <a:pt x="11087" y="2565"/>
                  <a:pt x="11087" y="2565"/>
                  <a:pt x="11087" y="2565"/>
                </a:cubicBezTo>
                <a:cubicBezTo>
                  <a:pt x="10896" y="2835"/>
                  <a:pt x="10896" y="3105"/>
                  <a:pt x="11087" y="3240"/>
                </a:cubicBezTo>
                <a:cubicBezTo>
                  <a:pt x="13572" y="4860"/>
                  <a:pt x="13572" y="4860"/>
                  <a:pt x="13572" y="4860"/>
                </a:cubicBezTo>
                <a:cubicBezTo>
                  <a:pt x="13572" y="4995"/>
                  <a:pt x="13763" y="4995"/>
                  <a:pt x="13954" y="4995"/>
                </a:cubicBezTo>
                <a:cubicBezTo>
                  <a:pt x="14145" y="4995"/>
                  <a:pt x="14336" y="4995"/>
                  <a:pt x="14336" y="4860"/>
                </a:cubicBezTo>
                <a:cubicBezTo>
                  <a:pt x="14719" y="4725"/>
                  <a:pt x="14719" y="4455"/>
                  <a:pt x="14336" y="4320"/>
                </a:cubicBezTo>
                <a:cubicBezTo>
                  <a:pt x="13189" y="3375"/>
                  <a:pt x="13189" y="3375"/>
                  <a:pt x="13189" y="3375"/>
                </a:cubicBezTo>
                <a:cubicBezTo>
                  <a:pt x="20262" y="3375"/>
                  <a:pt x="20262" y="3375"/>
                  <a:pt x="20262" y="3375"/>
                </a:cubicBezTo>
                <a:cubicBezTo>
                  <a:pt x="20262" y="18090"/>
                  <a:pt x="20262" y="18090"/>
                  <a:pt x="20262" y="18090"/>
                </a:cubicBezTo>
                <a:cubicBezTo>
                  <a:pt x="8602" y="18090"/>
                  <a:pt x="8602" y="18090"/>
                  <a:pt x="8602" y="18090"/>
                </a:cubicBezTo>
                <a:cubicBezTo>
                  <a:pt x="8602" y="15930"/>
                  <a:pt x="8602" y="15930"/>
                  <a:pt x="8602" y="15930"/>
                </a:cubicBezTo>
                <a:cubicBezTo>
                  <a:pt x="8602" y="15795"/>
                  <a:pt x="8219" y="15525"/>
                  <a:pt x="8028" y="15525"/>
                </a:cubicBezTo>
                <a:cubicBezTo>
                  <a:pt x="573" y="15525"/>
                  <a:pt x="573" y="15525"/>
                  <a:pt x="573" y="15525"/>
                </a:cubicBezTo>
                <a:cubicBezTo>
                  <a:pt x="191" y="15525"/>
                  <a:pt x="0" y="15795"/>
                  <a:pt x="0" y="1593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91" y="21600"/>
                  <a:pt x="573" y="21600"/>
                </a:cubicBezTo>
                <a:close/>
                <a:moveTo>
                  <a:pt x="1147" y="16470"/>
                </a:moveTo>
                <a:cubicBezTo>
                  <a:pt x="7264" y="16470"/>
                  <a:pt x="7264" y="16470"/>
                  <a:pt x="7264" y="16470"/>
                </a:cubicBezTo>
                <a:cubicBezTo>
                  <a:pt x="7264" y="20790"/>
                  <a:pt x="7264" y="20790"/>
                  <a:pt x="7264" y="20790"/>
                </a:cubicBezTo>
                <a:cubicBezTo>
                  <a:pt x="1147" y="20790"/>
                  <a:pt x="1147" y="20790"/>
                  <a:pt x="1147" y="20790"/>
                </a:cubicBezTo>
                <a:lnTo>
                  <a:pt x="1147" y="16470"/>
                </a:lnTo>
                <a:close/>
                <a:moveTo>
                  <a:pt x="8602" y="405"/>
                </a:moveTo>
                <a:cubicBezTo>
                  <a:pt x="8602" y="135"/>
                  <a:pt x="8219" y="0"/>
                  <a:pt x="8028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191" y="0"/>
                  <a:pt x="0" y="135"/>
                  <a:pt x="0" y="405"/>
                </a:cubicBezTo>
                <a:cubicBezTo>
                  <a:pt x="0" y="5670"/>
                  <a:pt x="0" y="5670"/>
                  <a:pt x="0" y="5670"/>
                </a:cubicBezTo>
                <a:cubicBezTo>
                  <a:pt x="0" y="5805"/>
                  <a:pt x="191" y="6075"/>
                  <a:pt x="573" y="6075"/>
                </a:cubicBezTo>
                <a:cubicBezTo>
                  <a:pt x="8028" y="6075"/>
                  <a:pt x="8028" y="6075"/>
                  <a:pt x="8028" y="6075"/>
                </a:cubicBezTo>
                <a:cubicBezTo>
                  <a:pt x="8219" y="6075"/>
                  <a:pt x="8602" y="5805"/>
                  <a:pt x="8602" y="5670"/>
                </a:cubicBezTo>
                <a:cubicBezTo>
                  <a:pt x="8602" y="405"/>
                  <a:pt x="8602" y="405"/>
                  <a:pt x="8602" y="405"/>
                </a:cubicBezTo>
                <a:close/>
                <a:moveTo>
                  <a:pt x="7264" y="5130"/>
                </a:moveTo>
                <a:cubicBezTo>
                  <a:pt x="1147" y="5130"/>
                  <a:pt x="1147" y="5130"/>
                  <a:pt x="1147" y="5130"/>
                </a:cubicBezTo>
                <a:cubicBezTo>
                  <a:pt x="1147" y="810"/>
                  <a:pt x="1147" y="810"/>
                  <a:pt x="1147" y="810"/>
                </a:cubicBezTo>
                <a:cubicBezTo>
                  <a:pt x="7264" y="810"/>
                  <a:pt x="7264" y="810"/>
                  <a:pt x="7264" y="810"/>
                </a:cubicBezTo>
                <a:lnTo>
                  <a:pt x="7264" y="51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40" name="Freeform 28"/>
          <p:cNvSpPr/>
          <p:nvPr/>
        </p:nvSpPr>
        <p:spPr>
          <a:xfrm>
            <a:off x="7798063" y="7548564"/>
            <a:ext cx="1098285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8" h="21600" extrusionOk="0">
                <a:moveTo>
                  <a:pt x="21348" y="10800"/>
                </a:moveTo>
                <a:cubicBezTo>
                  <a:pt x="21348" y="4860"/>
                  <a:pt x="16548" y="0"/>
                  <a:pt x="10681" y="0"/>
                </a:cubicBezTo>
                <a:cubicBezTo>
                  <a:pt x="10415" y="0"/>
                  <a:pt x="10281" y="135"/>
                  <a:pt x="10281" y="405"/>
                </a:cubicBezTo>
                <a:cubicBezTo>
                  <a:pt x="10281" y="4455"/>
                  <a:pt x="10281" y="4455"/>
                  <a:pt x="10281" y="4455"/>
                </a:cubicBezTo>
                <a:cubicBezTo>
                  <a:pt x="10015" y="4455"/>
                  <a:pt x="10015" y="4455"/>
                  <a:pt x="10015" y="4455"/>
                </a:cubicBezTo>
                <a:cubicBezTo>
                  <a:pt x="8015" y="4455"/>
                  <a:pt x="6415" y="6075"/>
                  <a:pt x="6415" y="8100"/>
                </a:cubicBezTo>
                <a:cubicBezTo>
                  <a:pt x="6415" y="13500"/>
                  <a:pt x="6415" y="13500"/>
                  <a:pt x="6415" y="13500"/>
                </a:cubicBezTo>
                <a:cubicBezTo>
                  <a:pt x="6415" y="15525"/>
                  <a:pt x="8015" y="17145"/>
                  <a:pt x="10015" y="17145"/>
                </a:cubicBezTo>
                <a:cubicBezTo>
                  <a:pt x="11348" y="17145"/>
                  <a:pt x="11348" y="17145"/>
                  <a:pt x="11348" y="17145"/>
                </a:cubicBezTo>
                <a:cubicBezTo>
                  <a:pt x="13348" y="17145"/>
                  <a:pt x="14948" y="15525"/>
                  <a:pt x="14948" y="13500"/>
                </a:cubicBezTo>
                <a:cubicBezTo>
                  <a:pt x="14948" y="8100"/>
                  <a:pt x="14948" y="8100"/>
                  <a:pt x="14948" y="8100"/>
                </a:cubicBezTo>
                <a:cubicBezTo>
                  <a:pt x="14948" y="6075"/>
                  <a:pt x="13348" y="4455"/>
                  <a:pt x="11348" y="4455"/>
                </a:cubicBezTo>
                <a:cubicBezTo>
                  <a:pt x="11081" y="4455"/>
                  <a:pt x="11081" y="4455"/>
                  <a:pt x="11081" y="4455"/>
                </a:cubicBezTo>
                <a:cubicBezTo>
                  <a:pt x="11081" y="810"/>
                  <a:pt x="11081" y="810"/>
                  <a:pt x="11081" y="810"/>
                </a:cubicBezTo>
                <a:cubicBezTo>
                  <a:pt x="16281" y="1080"/>
                  <a:pt x="20548" y="5535"/>
                  <a:pt x="20548" y="10800"/>
                </a:cubicBezTo>
                <a:cubicBezTo>
                  <a:pt x="20548" y="14310"/>
                  <a:pt x="18681" y="17415"/>
                  <a:pt x="15748" y="19305"/>
                </a:cubicBezTo>
                <a:cubicBezTo>
                  <a:pt x="12681" y="21195"/>
                  <a:pt x="8948" y="21195"/>
                  <a:pt x="5481" y="19440"/>
                </a:cubicBezTo>
                <a:cubicBezTo>
                  <a:pt x="4148" y="18630"/>
                  <a:pt x="2948" y="17415"/>
                  <a:pt x="2148" y="16065"/>
                </a:cubicBezTo>
                <a:cubicBezTo>
                  <a:pt x="-119" y="11475"/>
                  <a:pt x="681" y="6615"/>
                  <a:pt x="4148" y="3375"/>
                </a:cubicBezTo>
                <a:cubicBezTo>
                  <a:pt x="4281" y="3240"/>
                  <a:pt x="4281" y="2970"/>
                  <a:pt x="4148" y="2835"/>
                </a:cubicBezTo>
                <a:cubicBezTo>
                  <a:pt x="4015" y="2565"/>
                  <a:pt x="3748" y="2565"/>
                  <a:pt x="3615" y="2700"/>
                </a:cubicBezTo>
                <a:cubicBezTo>
                  <a:pt x="1881" y="4320"/>
                  <a:pt x="681" y="6480"/>
                  <a:pt x="148" y="8775"/>
                </a:cubicBezTo>
                <a:cubicBezTo>
                  <a:pt x="-252" y="11340"/>
                  <a:pt x="148" y="13905"/>
                  <a:pt x="1481" y="16470"/>
                </a:cubicBezTo>
                <a:cubicBezTo>
                  <a:pt x="2281" y="18090"/>
                  <a:pt x="3481" y="19305"/>
                  <a:pt x="5081" y="20115"/>
                </a:cubicBezTo>
                <a:cubicBezTo>
                  <a:pt x="6948" y="21060"/>
                  <a:pt x="8815" y="21600"/>
                  <a:pt x="10681" y="21600"/>
                </a:cubicBezTo>
                <a:cubicBezTo>
                  <a:pt x="12681" y="21600"/>
                  <a:pt x="14548" y="21060"/>
                  <a:pt x="16148" y="19980"/>
                </a:cubicBezTo>
                <a:cubicBezTo>
                  <a:pt x="19481" y="18090"/>
                  <a:pt x="21348" y="14580"/>
                  <a:pt x="21348" y="10800"/>
                </a:cubicBezTo>
                <a:close/>
                <a:moveTo>
                  <a:pt x="11348" y="5265"/>
                </a:moveTo>
                <a:cubicBezTo>
                  <a:pt x="12815" y="5265"/>
                  <a:pt x="14015" y="6615"/>
                  <a:pt x="14015" y="8100"/>
                </a:cubicBezTo>
                <a:cubicBezTo>
                  <a:pt x="14015" y="13500"/>
                  <a:pt x="14015" y="13500"/>
                  <a:pt x="14015" y="13500"/>
                </a:cubicBezTo>
                <a:cubicBezTo>
                  <a:pt x="14015" y="14985"/>
                  <a:pt x="12815" y="16335"/>
                  <a:pt x="11348" y="16335"/>
                </a:cubicBezTo>
                <a:cubicBezTo>
                  <a:pt x="10015" y="16335"/>
                  <a:pt x="10015" y="16335"/>
                  <a:pt x="10015" y="16335"/>
                </a:cubicBezTo>
                <a:cubicBezTo>
                  <a:pt x="8548" y="16335"/>
                  <a:pt x="7348" y="14985"/>
                  <a:pt x="7348" y="13500"/>
                </a:cubicBezTo>
                <a:cubicBezTo>
                  <a:pt x="7348" y="8100"/>
                  <a:pt x="7348" y="8100"/>
                  <a:pt x="7348" y="8100"/>
                </a:cubicBezTo>
                <a:cubicBezTo>
                  <a:pt x="7348" y="6615"/>
                  <a:pt x="8548" y="5265"/>
                  <a:pt x="10015" y="5265"/>
                </a:cubicBezTo>
                <a:cubicBezTo>
                  <a:pt x="11348" y="5265"/>
                  <a:pt x="11348" y="5265"/>
                  <a:pt x="11348" y="5265"/>
                </a:cubicBezTo>
                <a:close/>
                <a:moveTo>
                  <a:pt x="10681" y="9720"/>
                </a:moveTo>
                <a:cubicBezTo>
                  <a:pt x="10948" y="9720"/>
                  <a:pt x="11081" y="9450"/>
                  <a:pt x="11081" y="9315"/>
                </a:cubicBezTo>
                <a:cubicBezTo>
                  <a:pt x="11081" y="7155"/>
                  <a:pt x="11081" y="7155"/>
                  <a:pt x="11081" y="7155"/>
                </a:cubicBezTo>
                <a:cubicBezTo>
                  <a:pt x="11081" y="6885"/>
                  <a:pt x="10948" y="6615"/>
                  <a:pt x="10681" y="6615"/>
                </a:cubicBezTo>
                <a:cubicBezTo>
                  <a:pt x="10415" y="6615"/>
                  <a:pt x="10281" y="6885"/>
                  <a:pt x="10281" y="7155"/>
                </a:cubicBezTo>
                <a:cubicBezTo>
                  <a:pt x="10281" y="9315"/>
                  <a:pt x="10281" y="9315"/>
                  <a:pt x="10281" y="9315"/>
                </a:cubicBezTo>
                <a:cubicBezTo>
                  <a:pt x="10281" y="9450"/>
                  <a:pt x="10415" y="9720"/>
                  <a:pt x="10681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41" name="Freeform 29"/>
          <p:cNvSpPr/>
          <p:nvPr/>
        </p:nvSpPr>
        <p:spPr>
          <a:xfrm>
            <a:off x="7800971" y="8847138"/>
            <a:ext cx="1095377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95" y="6216"/>
                </a:moveTo>
                <a:cubicBezTo>
                  <a:pt x="7425" y="6527"/>
                  <a:pt x="7290" y="6837"/>
                  <a:pt x="7290" y="7148"/>
                </a:cubicBezTo>
                <a:cubicBezTo>
                  <a:pt x="7290" y="8236"/>
                  <a:pt x="7290" y="8236"/>
                  <a:pt x="7290" y="8236"/>
                </a:cubicBezTo>
                <a:cubicBezTo>
                  <a:pt x="7290" y="8547"/>
                  <a:pt x="7425" y="8702"/>
                  <a:pt x="7695" y="8702"/>
                </a:cubicBezTo>
                <a:cubicBezTo>
                  <a:pt x="7965" y="8702"/>
                  <a:pt x="8100" y="8547"/>
                  <a:pt x="8100" y="8236"/>
                </a:cubicBezTo>
                <a:cubicBezTo>
                  <a:pt x="8100" y="7148"/>
                  <a:pt x="8100" y="7148"/>
                  <a:pt x="8100" y="7148"/>
                </a:cubicBezTo>
                <a:cubicBezTo>
                  <a:pt x="8100" y="7148"/>
                  <a:pt x="8100" y="7148"/>
                  <a:pt x="8235" y="6993"/>
                </a:cubicBezTo>
                <a:cubicBezTo>
                  <a:pt x="8910" y="6371"/>
                  <a:pt x="9720" y="5905"/>
                  <a:pt x="9990" y="5750"/>
                </a:cubicBezTo>
                <a:cubicBezTo>
                  <a:pt x="10125" y="5750"/>
                  <a:pt x="10260" y="5439"/>
                  <a:pt x="10260" y="5283"/>
                </a:cubicBezTo>
                <a:cubicBezTo>
                  <a:pt x="10260" y="3885"/>
                  <a:pt x="10260" y="3885"/>
                  <a:pt x="10260" y="3885"/>
                </a:cubicBezTo>
                <a:cubicBezTo>
                  <a:pt x="10260" y="3729"/>
                  <a:pt x="10125" y="3574"/>
                  <a:pt x="9990" y="3419"/>
                </a:cubicBezTo>
                <a:cubicBezTo>
                  <a:pt x="9990" y="3419"/>
                  <a:pt x="9990" y="3419"/>
                  <a:pt x="9990" y="3263"/>
                </a:cubicBezTo>
                <a:cubicBezTo>
                  <a:pt x="9990" y="1865"/>
                  <a:pt x="9990" y="1865"/>
                  <a:pt x="9990" y="1865"/>
                </a:cubicBezTo>
                <a:cubicBezTo>
                  <a:pt x="9990" y="1399"/>
                  <a:pt x="10260" y="932"/>
                  <a:pt x="10665" y="932"/>
                </a:cubicBezTo>
                <a:cubicBezTo>
                  <a:pt x="10935" y="932"/>
                  <a:pt x="10935" y="932"/>
                  <a:pt x="10935" y="932"/>
                </a:cubicBezTo>
                <a:cubicBezTo>
                  <a:pt x="11340" y="932"/>
                  <a:pt x="11610" y="1399"/>
                  <a:pt x="11610" y="1865"/>
                </a:cubicBezTo>
                <a:cubicBezTo>
                  <a:pt x="11610" y="3263"/>
                  <a:pt x="11610" y="3263"/>
                  <a:pt x="11610" y="3263"/>
                </a:cubicBezTo>
                <a:cubicBezTo>
                  <a:pt x="11610" y="3419"/>
                  <a:pt x="11610" y="3419"/>
                  <a:pt x="11610" y="3419"/>
                </a:cubicBezTo>
                <a:cubicBezTo>
                  <a:pt x="11475" y="3574"/>
                  <a:pt x="11475" y="3729"/>
                  <a:pt x="11475" y="3885"/>
                </a:cubicBezTo>
                <a:cubicBezTo>
                  <a:pt x="11475" y="5283"/>
                  <a:pt x="11475" y="5283"/>
                  <a:pt x="11475" y="5283"/>
                </a:cubicBezTo>
                <a:cubicBezTo>
                  <a:pt x="11475" y="5439"/>
                  <a:pt x="11475" y="5750"/>
                  <a:pt x="11745" y="5750"/>
                </a:cubicBezTo>
                <a:cubicBezTo>
                  <a:pt x="11880" y="5905"/>
                  <a:pt x="12690" y="6371"/>
                  <a:pt x="13365" y="6993"/>
                </a:cubicBezTo>
                <a:cubicBezTo>
                  <a:pt x="13500" y="7148"/>
                  <a:pt x="13500" y="7148"/>
                  <a:pt x="13500" y="7148"/>
                </a:cubicBezTo>
                <a:cubicBezTo>
                  <a:pt x="13500" y="8236"/>
                  <a:pt x="13500" y="8236"/>
                  <a:pt x="13500" y="8236"/>
                </a:cubicBezTo>
                <a:cubicBezTo>
                  <a:pt x="13500" y="8547"/>
                  <a:pt x="13635" y="8702"/>
                  <a:pt x="13905" y="8702"/>
                </a:cubicBezTo>
                <a:cubicBezTo>
                  <a:pt x="14175" y="8702"/>
                  <a:pt x="14310" y="8547"/>
                  <a:pt x="14310" y="8236"/>
                </a:cubicBezTo>
                <a:cubicBezTo>
                  <a:pt x="14310" y="7148"/>
                  <a:pt x="14310" y="7148"/>
                  <a:pt x="14310" y="7148"/>
                </a:cubicBezTo>
                <a:cubicBezTo>
                  <a:pt x="14310" y="6837"/>
                  <a:pt x="14175" y="6527"/>
                  <a:pt x="14040" y="6216"/>
                </a:cubicBezTo>
                <a:cubicBezTo>
                  <a:pt x="13365" y="5594"/>
                  <a:pt x="12690" y="5283"/>
                  <a:pt x="12285" y="4973"/>
                </a:cubicBezTo>
                <a:cubicBezTo>
                  <a:pt x="12285" y="4040"/>
                  <a:pt x="12285" y="4040"/>
                  <a:pt x="12285" y="4040"/>
                </a:cubicBezTo>
                <a:cubicBezTo>
                  <a:pt x="12420" y="3885"/>
                  <a:pt x="12555" y="3574"/>
                  <a:pt x="12555" y="3263"/>
                </a:cubicBezTo>
                <a:cubicBezTo>
                  <a:pt x="12555" y="1865"/>
                  <a:pt x="12555" y="1865"/>
                  <a:pt x="12555" y="1865"/>
                </a:cubicBezTo>
                <a:cubicBezTo>
                  <a:pt x="12555" y="777"/>
                  <a:pt x="11880" y="0"/>
                  <a:pt x="10935" y="0"/>
                </a:cubicBezTo>
                <a:cubicBezTo>
                  <a:pt x="10665" y="0"/>
                  <a:pt x="10665" y="0"/>
                  <a:pt x="10665" y="0"/>
                </a:cubicBezTo>
                <a:cubicBezTo>
                  <a:pt x="9855" y="0"/>
                  <a:pt x="9045" y="777"/>
                  <a:pt x="9045" y="1865"/>
                </a:cubicBezTo>
                <a:cubicBezTo>
                  <a:pt x="9045" y="3263"/>
                  <a:pt x="9045" y="3263"/>
                  <a:pt x="9045" y="3263"/>
                </a:cubicBezTo>
                <a:cubicBezTo>
                  <a:pt x="9045" y="3574"/>
                  <a:pt x="9180" y="3885"/>
                  <a:pt x="9315" y="4040"/>
                </a:cubicBezTo>
                <a:cubicBezTo>
                  <a:pt x="9315" y="4973"/>
                  <a:pt x="9315" y="4973"/>
                  <a:pt x="9315" y="4973"/>
                </a:cubicBezTo>
                <a:cubicBezTo>
                  <a:pt x="9045" y="5283"/>
                  <a:pt x="8235" y="5594"/>
                  <a:pt x="7695" y="6216"/>
                </a:cubicBezTo>
                <a:close/>
                <a:moveTo>
                  <a:pt x="21195" y="21600"/>
                </a:moveTo>
                <a:cubicBezTo>
                  <a:pt x="21465" y="21600"/>
                  <a:pt x="21600" y="21445"/>
                  <a:pt x="21600" y="21134"/>
                </a:cubicBezTo>
                <a:cubicBezTo>
                  <a:pt x="21600" y="20201"/>
                  <a:pt x="21600" y="20201"/>
                  <a:pt x="21600" y="20201"/>
                </a:cubicBezTo>
                <a:cubicBezTo>
                  <a:pt x="21600" y="19891"/>
                  <a:pt x="21465" y="19580"/>
                  <a:pt x="21195" y="19424"/>
                </a:cubicBezTo>
                <a:cubicBezTo>
                  <a:pt x="20655" y="18803"/>
                  <a:pt x="20115" y="18492"/>
                  <a:pt x="19845" y="18337"/>
                </a:cubicBezTo>
                <a:cubicBezTo>
                  <a:pt x="19845" y="17560"/>
                  <a:pt x="19845" y="17560"/>
                  <a:pt x="19845" y="17560"/>
                </a:cubicBezTo>
                <a:cubicBezTo>
                  <a:pt x="19980" y="17249"/>
                  <a:pt x="19980" y="17094"/>
                  <a:pt x="19980" y="16783"/>
                </a:cubicBezTo>
                <a:cubicBezTo>
                  <a:pt x="19980" y="15540"/>
                  <a:pt x="19980" y="15540"/>
                  <a:pt x="19980" y="15540"/>
                </a:cubicBezTo>
                <a:cubicBezTo>
                  <a:pt x="19980" y="14607"/>
                  <a:pt x="19305" y="13830"/>
                  <a:pt x="18495" y="13830"/>
                </a:cubicBezTo>
                <a:cubicBezTo>
                  <a:pt x="18360" y="13830"/>
                  <a:pt x="18360" y="13830"/>
                  <a:pt x="18360" y="13830"/>
                </a:cubicBezTo>
                <a:cubicBezTo>
                  <a:pt x="17550" y="13830"/>
                  <a:pt x="16875" y="14607"/>
                  <a:pt x="16875" y="15540"/>
                </a:cubicBezTo>
                <a:cubicBezTo>
                  <a:pt x="16875" y="16783"/>
                  <a:pt x="16875" y="16783"/>
                  <a:pt x="16875" y="16783"/>
                </a:cubicBezTo>
                <a:cubicBezTo>
                  <a:pt x="16875" y="17094"/>
                  <a:pt x="17010" y="17249"/>
                  <a:pt x="17145" y="17560"/>
                </a:cubicBezTo>
                <a:cubicBezTo>
                  <a:pt x="17145" y="18337"/>
                  <a:pt x="17145" y="18337"/>
                  <a:pt x="17145" y="18337"/>
                </a:cubicBezTo>
                <a:cubicBezTo>
                  <a:pt x="16740" y="18492"/>
                  <a:pt x="16200" y="18803"/>
                  <a:pt x="15660" y="19424"/>
                </a:cubicBezTo>
                <a:cubicBezTo>
                  <a:pt x="15390" y="19580"/>
                  <a:pt x="15255" y="19891"/>
                  <a:pt x="15255" y="20201"/>
                </a:cubicBezTo>
                <a:cubicBezTo>
                  <a:pt x="15255" y="21134"/>
                  <a:pt x="15255" y="21134"/>
                  <a:pt x="15255" y="21134"/>
                </a:cubicBezTo>
                <a:cubicBezTo>
                  <a:pt x="15255" y="21445"/>
                  <a:pt x="15525" y="21600"/>
                  <a:pt x="15660" y="21600"/>
                </a:cubicBezTo>
                <a:cubicBezTo>
                  <a:pt x="15930" y="21600"/>
                  <a:pt x="16200" y="21445"/>
                  <a:pt x="16200" y="21134"/>
                </a:cubicBezTo>
                <a:cubicBezTo>
                  <a:pt x="16200" y="20201"/>
                  <a:pt x="16200" y="20201"/>
                  <a:pt x="16200" y="20201"/>
                </a:cubicBezTo>
                <a:cubicBezTo>
                  <a:pt x="16200" y="20201"/>
                  <a:pt x="16200" y="20201"/>
                  <a:pt x="16200" y="20201"/>
                </a:cubicBezTo>
                <a:cubicBezTo>
                  <a:pt x="16875" y="19580"/>
                  <a:pt x="17550" y="19114"/>
                  <a:pt x="17685" y="19114"/>
                </a:cubicBezTo>
                <a:cubicBezTo>
                  <a:pt x="17820" y="18958"/>
                  <a:pt x="17955" y="18803"/>
                  <a:pt x="17955" y="18492"/>
                </a:cubicBezTo>
                <a:cubicBezTo>
                  <a:pt x="17955" y="17249"/>
                  <a:pt x="17955" y="17249"/>
                  <a:pt x="17955" y="17249"/>
                </a:cubicBezTo>
                <a:cubicBezTo>
                  <a:pt x="17955" y="17094"/>
                  <a:pt x="17955" y="16938"/>
                  <a:pt x="17820" y="16938"/>
                </a:cubicBezTo>
                <a:cubicBezTo>
                  <a:pt x="17820" y="16938"/>
                  <a:pt x="17685" y="16783"/>
                  <a:pt x="17685" y="16783"/>
                </a:cubicBezTo>
                <a:cubicBezTo>
                  <a:pt x="17685" y="15540"/>
                  <a:pt x="17685" y="15540"/>
                  <a:pt x="17685" y="15540"/>
                </a:cubicBezTo>
                <a:cubicBezTo>
                  <a:pt x="17685" y="15229"/>
                  <a:pt x="17955" y="14918"/>
                  <a:pt x="18360" y="14918"/>
                </a:cubicBezTo>
                <a:cubicBezTo>
                  <a:pt x="18495" y="14918"/>
                  <a:pt x="18495" y="14918"/>
                  <a:pt x="18495" y="14918"/>
                </a:cubicBezTo>
                <a:cubicBezTo>
                  <a:pt x="18900" y="14918"/>
                  <a:pt x="19170" y="15229"/>
                  <a:pt x="19170" y="15540"/>
                </a:cubicBezTo>
                <a:cubicBezTo>
                  <a:pt x="19170" y="16783"/>
                  <a:pt x="19170" y="16783"/>
                  <a:pt x="19170" y="16783"/>
                </a:cubicBezTo>
                <a:cubicBezTo>
                  <a:pt x="19170" y="16783"/>
                  <a:pt x="19170" y="16938"/>
                  <a:pt x="19170" y="16938"/>
                </a:cubicBezTo>
                <a:cubicBezTo>
                  <a:pt x="19035" y="16938"/>
                  <a:pt x="18900" y="17094"/>
                  <a:pt x="18900" y="17249"/>
                </a:cubicBezTo>
                <a:cubicBezTo>
                  <a:pt x="18900" y="18492"/>
                  <a:pt x="18900" y="18492"/>
                  <a:pt x="18900" y="18492"/>
                </a:cubicBezTo>
                <a:cubicBezTo>
                  <a:pt x="18900" y="18803"/>
                  <a:pt x="19035" y="18958"/>
                  <a:pt x="19170" y="19114"/>
                </a:cubicBezTo>
                <a:cubicBezTo>
                  <a:pt x="19305" y="19114"/>
                  <a:pt x="19980" y="19580"/>
                  <a:pt x="20655" y="20201"/>
                </a:cubicBezTo>
                <a:cubicBezTo>
                  <a:pt x="20790" y="20201"/>
                  <a:pt x="20790" y="20201"/>
                  <a:pt x="20790" y="20201"/>
                </a:cubicBezTo>
                <a:cubicBezTo>
                  <a:pt x="20790" y="21134"/>
                  <a:pt x="20790" y="21134"/>
                  <a:pt x="20790" y="21134"/>
                </a:cubicBezTo>
                <a:cubicBezTo>
                  <a:pt x="20790" y="21445"/>
                  <a:pt x="20925" y="21600"/>
                  <a:pt x="21195" y="21600"/>
                </a:cubicBezTo>
                <a:close/>
                <a:moveTo>
                  <a:pt x="13500" y="21600"/>
                </a:moveTo>
                <a:cubicBezTo>
                  <a:pt x="13770" y="21600"/>
                  <a:pt x="13905" y="21445"/>
                  <a:pt x="13905" y="21134"/>
                </a:cubicBezTo>
                <a:cubicBezTo>
                  <a:pt x="13905" y="20201"/>
                  <a:pt x="13905" y="20201"/>
                  <a:pt x="13905" y="20201"/>
                </a:cubicBezTo>
                <a:cubicBezTo>
                  <a:pt x="13905" y="19891"/>
                  <a:pt x="13770" y="19580"/>
                  <a:pt x="13635" y="19424"/>
                </a:cubicBezTo>
                <a:cubicBezTo>
                  <a:pt x="13095" y="18803"/>
                  <a:pt x="12420" y="18492"/>
                  <a:pt x="12150" y="18337"/>
                </a:cubicBezTo>
                <a:cubicBezTo>
                  <a:pt x="12150" y="17560"/>
                  <a:pt x="12150" y="17560"/>
                  <a:pt x="12150" y="17560"/>
                </a:cubicBezTo>
                <a:cubicBezTo>
                  <a:pt x="12285" y="17249"/>
                  <a:pt x="12285" y="17094"/>
                  <a:pt x="12285" y="16783"/>
                </a:cubicBezTo>
                <a:cubicBezTo>
                  <a:pt x="12285" y="15540"/>
                  <a:pt x="12285" y="15540"/>
                  <a:pt x="12285" y="15540"/>
                </a:cubicBezTo>
                <a:cubicBezTo>
                  <a:pt x="12285" y="14607"/>
                  <a:pt x="11745" y="13830"/>
                  <a:pt x="10935" y="13830"/>
                </a:cubicBezTo>
                <a:cubicBezTo>
                  <a:pt x="10665" y="13830"/>
                  <a:pt x="10665" y="13830"/>
                  <a:pt x="10665" y="13830"/>
                </a:cubicBezTo>
                <a:cubicBezTo>
                  <a:pt x="9855" y="13830"/>
                  <a:pt x="9180" y="14607"/>
                  <a:pt x="9180" y="15540"/>
                </a:cubicBezTo>
                <a:cubicBezTo>
                  <a:pt x="9180" y="16783"/>
                  <a:pt x="9180" y="16783"/>
                  <a:pt x="9180" y="16783"/>
                </a:cubicBezTo>
                <a:cubicBezTo>
                  <a:pt x="9180" y="17094"/>
                  <a:pt x="9315" y="17249"/>
                  <a:pt x="9450" y="17560"/>
                </a:cubicBezTo>
                <a:cubicBezTo>
                  <a:pt x="9450" y="18337"/>
                  <a:pt x="9450" y="18337"/>
                  <a:pt x="9450" y="18337"/>
                </a:cubicBezTo>
                <a:cubicBezTo>
                  <a:pt x="9180" y="18492"/>
                  <a:pt x="8505" y="18803"/>
                  <a:pt x="7965" y="19424"/>
                </a:cubicBezTo>
                <a:cubicBezTo>
                  <a:pt x="7695" y="19580"/>
                  <a:pt x="7560" y="19891"/>
                  <a:pt x="7560" y="20201"/>
                </a:cubicBezTo>
                <a:cubicBezTo>
                  <a:pt x="7560" y="21134"/>
                  <a:pt x="7560" y="21134"/>
                  <a:pt x="7560" y="21134"/>
                </a:cubicBezTo>
                <a:cubicBezTo>
                  <a:pt x="7560" y="21445"/>
                  <a:pt x="7830" y="21600"/>
                  <a:pt x="8100" y="21600"/>
                </a:cubicBezTo>
                <a:cubicBezTo>
                  <a:pt x="8235" y="21600"/>
                  <a:pt x="8505" y="21445"/>
                  <a:pt x="8505" y="21134"/>
                </a:cubicBezTo>
                <a:cubicBezTo>
                  <a:pt x="8505" y="20201"/>
                  <a:pt x="8505" y="20201"/>
                  <a:pt x="8505" y="20201"/>
                </a:cubicBezTo>
                <a:cubicBezTo>
                  <a:pt x="8505" y="20201"/>
                  <a:pt x="8505" y="20201"/>
                  <a:pt x="8505" y="20201"/>
                </a:cubicBezTo>
                <a:cubicBezTo>
                  <a:pt x="9180" y="19580"/>
                  <a:pt x="9855" y="19114"/>
                  <a:pt x="9990" y="19114"/>
                </a:cubicBezTo>
                <a:cubicBezTo>
                  <a:pt x="10260" y="18958"/>
                  <a:pt x="10260" y="18803"/>
                  <a:pt x="10260" y="18492"/>
                </a:cubicBezTo>
                <a:cubicBezTo>
                  <a:pt x="10260" y="17249"/>
                  <a:pt x="10260" y="17249"/>
                  <a:pt x="10260" y="17249"/>
                </a:cubicBezTo>
                <a:cubicBezTo>
                  <a:pt x="10260" y="17094"/>
                  <a:pt x="10260" y="16938"/>
                  <a:pt x="10125" y="16938"/>
                </a:cubicBezTo>
                <a:cubicBezTo>
                  <a:pt x="10125" y="16938"/>
                  <a:pt x="10125" y="16783"/>
                  <a:pt x="10125" y="16783"/>
                </a:cubicBezTo>
                <a:cubicBezTo>
                  <a:pt x="10125" y="15540"/>
                  <a:pt x="10125" y="15540"/>
                  <a:pt x="10125" y="15540"/>
                </a:cubicBezTo>
                <a:cubicBezTo>
                  <a:pt x="10125" y="15229"/>
                  <a:pt x="10395" y="14918"/>
                  <a:pt x="10665" y="14918"/>
                </a:cubicBezTo>
                <a:cubicBezTo>
                  <a:pt x="10935" y="14918"/>
                  <a:pt x="10935" y="14918"/>
                  <a:pt x="10935" y="14918"/>
                </a:cubicBezTo>
                <a:cubicBezTo>
                  <a:pt x="11205" y="14918"/>
                  <a:pt x="11475" y="15229"/>
                  <a:pt x="11475" y="15540"/>
                </a:cubicBezTo>
                <a:cubicBezTo>
                  <a:pt x="11475" y="16783"/>
                  <a:pt x="11475" y="16783"/>
                  <a:pt x="11475" y="16783"/>
                </a:cubicBezTo>
                <a:cubicBezTo>
                  <a:pt x="11475" y="16783"/>
                  <a:pt x="11475" y="16938"/>
                  <a:pt x="11475" y="16938"/>
                </a:cubicBezTo>
                <a:cubicBezTo>
                  <a:pt x="11340" y="16938"/>
                  <a:pt x="11205" y="17094"/>
                  <a:pt x="11205" y="17249"/>
                </a:cubicBezTo>
                <a:cubicBezTo>
                  <a:pt x="11205" y="18492"/>
                  <a:pt x="11205" y="18492"/>
                  <a:pt x="11205" y="18492"/>
                </a:cubicBezTo>
                <a:cubicBezTo>
                  <a:pt x="11205" y="18803"/>
                  <a:pt x="11340" y="18958"/>
                  <a:pt x="11475" y="19114"/>
                </a:cubicBezTo>
                <a:cubicBezTo>
                  <a:pt x="11610" y="19114"/>
                  <a:pt x="12420" y="19580"/>
                  <a:pt x="13095" y="20201"/>
                </a:cubicBezTo>
                <a:cubicBezTo>
                  <a:pt x="13095" y="20201"/>
                  <a:pt x="13095" y="20201"/>
                  <a:pt x="13095" y="20201"/>
                </a:cubicBezTo>
                <a:cubicBezTo>
                  <a:pt x="13095" y="21134"/>
                  <a:pt x="13095" y="21134"/>
                  <a:pt x="13095" y="21134"/>
                </a:cubicBezTo>
                <a:cubicBezTo>
                  <a:pt x="13095" y="21445"/>
                  <a:pt x="13230" y="21600"/>
                  <a:pt x="13500" y="21600"/>
                </a:cubicBezTo>
                <a:close/>
                <a:moveTo>
                  <a:pt x="2970" y="14918"/>
                </a:moveTo>
                <a:cubicBezTo>
                  <a:pt x="3240" y="14918"/>
                  <a:pt x="3240" y="14918"/>
                  <a:pt x="3240" y="14918"/>
                </a:cubicBezTo>
                <a:cubicBezTo>
                  <a:pt x="3510" y="14918"/>
                  <a:pt x="3780" y="15073"/>
                  <a:pt x="3780" y="15540"/>
                </a:cubicBezTo>
                <a:cubicBezTo>
                  <a:pt x="3780" y="16783"/>
                  <a:pt x="3780" y="16783"/>
                  <a:pt x="3780" y="16783"/>
                </a:cubicBezTo>
                <a:cubicBezTo>
                  <a:pt x="3780" y="16783"/>
                  <a:pt x="3780" y="16783"/>
                  <a:pt x="3780" y="16783"/>
                </a:cubicBezTo>
                <a:cubicBezTo>
                  <a:pt x="3645" y="16938"/>
                  <a:pt x="3645" y="17094"/>
                  <a:pt x="3645" y="17249"/>
                </a:cubicBezTo>
                <a:cubicBezTo>
                  <a:pt x="3645" y="18492"/>
                  <a:pt x="3645" y="18492"/>
                  <a:pt x="3645" y="18492"/>
                </a:cubicBezTo>
                <a:cubicBezTo>
                  <a:pt x="3645" y="18647"/>
                  <a:pt x="3645" y="18958"/>
                  <a:pt x="3915" y="18958"/>
                </a:cubicBezTo>
                <a:cubicBezTo>
                  <a:pt x="4050" y="19114"/>
                  <a:pt x="4725" y="19424"/>
                  <a:pt x="5400" y="20046"/>
                </a:cubicBezTo>
                <a:cubicBezTo>
                  <a:pt x="5400" y="20046"/>
                  <a:pt x="5400" y="20201"/>
                  <a:pt x="5400" y="20201"/>
                </a:cubicBezTo>
                <a:cubicBezTo>
                  <a:pt x="5400" y="21134"/>
                  <a:pt x="5400" y="21134"/>
                  <a:pt x="5400" y="21134"/>
                </a:cubicBezTo>
                <a:cubicBezTo>
                  <a:pt x="5400" y="21289"/>
                  <a:pt x="5535" y="21600"/>
                  <a:pt x="5805" y="21600"/>
                </a:cubicBezTo>
                <a:cubicBezTo>
                  <a:pt x="6075" y="21600"/>
                  <a:pt x="6210" y="21289"/>
                  <a:pt x="6210" y="21134"/>
                </a:cubicBezTo>
                <a:cubicBezTo>
                  <a:pt x="6210" y="20201"/>
                  <a:pt x="6210" y="20201"/>
                  <a:pt x="6210" y="20201"/>
                </a:cubicBezTo>
                <a:cubicBezTo>
                  <a:pt x="6210" y="19891"/>
                  <a:pt x="6075" y="19580"/>
                  <a:pt x="5940" y="19269"/>
                </a:cubicBezTo>
                <a:cubicBezTo>
                  <a:pt x="5400" y="18803"/>
                  <a:pt x="4725" y="18492"/>
                  <a:pt x="4455" y="18181"/>
                </a:cubicBezTo>
                <a:cubicBezTo>
                  <a:pt x="4455" y="17404"/>
                  <a:pt x="4455" y="17404"/>
                  <a:pt x="4455" y="17404"/>
                </a:cubicBezTo>
                <a:cubicBezTo>
                  <a:pt x="4590" y="17249"/>
                  <a:pt x="4725" y="17094"/>
                  <a:pt x="4725" y="16783"/>
                </a:cubicBezTo>
                <a:cubicBezTo>
                  <a:pt x="4725" y="15540"/>
                  <a:pt x="4725" y="15540"/>
                  <a:pt x="4725" y="15540"/>
                </a:cubicBezTo>
                <a:cubicBezTo>
                  <a:pt x="4725" y="14607"/>
                  <a:pt x="4050" y="13830"/>
                  <a:pt x="3240" y="13830"/>
                </a:cubicBezTo>
                <a:cubicBezTo>
                  <a:pt x="2970" y="13830"/>
                  <a:pt x="2970" y="13830"/>
                  <a:pt x="2970" y="13830"/>
                </a:cubicBezTo>
                <a:cubicBezTo>
                  <a:pt x="2160" y="13830"/>
                  <a:pt x="1620" y="14607"/>
                  <a:pt x="1620" y="15540"/>
                </a:cubicBezTo>
                <a:cubicBezTo>
                  <a:pt x="1620" y="16783"/>
                  <a:pt x="1620" y="16783"/>
                  <a:pt x="1620" y="16783"/>
                </a:cubicBezTo>
                <a:cubicBezTo>
                  <a:pt x="1620" y="17094"/>
                  <a:pt x="1620" y="17249"/>
                  <a:pt x="1755" y="17404"/>
                </a:cubicBezTo>
                <a:cubicBezTo>
                  <a:pt x="1755" y="18181"/>
                  <a:pt x="1755" y="18181"/>
                  <a:pt x="1755" y="18181"/>
                </a:cubicBezTo>
                <a:cubicBezTo>
                  <a:pt x="1485" y="18492"/>
                  <a:pt x="945" y="18803"/>
                  <a:pt x="405" y="19269"/>
                </a:cubicBezTo>
                <a:cubicBezTo>
                  <a:pt x="135" y="19580"/>
                  <a:pt x="0" y="19891"/>
                  <a:pt x="0" y="20201"/>
                </a:cubicBezTo>
                <a:cubicBezTo>
                  <a:pt x="0" y="21134"/>
                  <a:pt x="0" y="21134"/>
                  <a:pt x="0" y="21134"/>
                </a:cubicBezTo>
                <a:cubicBezTo>
                  <a:pt x="0" y="21289"/>
                  <a:pt x="135" y="21600"/>
                  <a:pt x="405" y="21600"/>
                </a:cubicBezTo>
                <a:cubicBezTo>
                  <a:pt x="675" y="21600"/>
                  <a:pt x="810" y="21289"/>
                  <a:pt x="810" y="21134"/>
                </a:cubicBezTo>
                <a:cubicBezTo>
                  <a:pt x="810" y="20201"/>
                  <a:pt x="810" y="20201"/>
                  <a:pt x="810" y="20201"/>
                </a:cubicBezTo>
                <a:cubicBezTo>
                  <a:pt x="810" y="20201"/>
                  <a:pt x="945" y="20046"/>
                  <a:pt x="945" y="20046"/>
                </a:cubicBezTo>
                <a:cubicBezTo>
                  <a:pt x="1620" y="19424"/>
                  <a:pt x="2295" y="19114"/>
                  <a:pt x="2430" y="18958"/>
                </a:cubicBezTo>
                <a:cubicBezTo>
                  <a:pt x="2565" y="18958"/>
                  <a:pt x="2700" y="18647"/>
                  <a:pt x="2700" y="18492"/>
                </a:cubicBezTo>
                <a:cubicBezTo>
                  <a:pt x="2700" y="17249"/>
                  <a:pt x="2700" y="17249"/>
                  <a:pt x="2700" y="17249"/>
                </a:cubicBezTo>
                <a:cubicBezTo>
                  <a:pt x="2700" y="17094"/>
                  <a:pt x="2565" y="16938"/>
                  <a:pt x="2430" y="16783"/>
                </a:cubicBezTo>
                <a:cubicBezTo>
                  <a:pt x="2430" y="16783"/>
                  <a:pt x="2430" y="16783"/>
                  <a:pt x="2430" y="16783"/>
                </a:cubicBezTo>
                <a:cubicBezTo>
                  <a:pt x="2430" y="15540"/>
                  <a:pt x="2430" y="15540"/>
                  <a:pt x="2430" y="15540"/>
                </a:cubicBezTo>
                <a:cubicBezTo>
                  <a:pt x="2430" y="15229"/>
                  <a:pt x="2700" y="14918"/>
                  <a:pt x="2970" y="14918"/>
                </a:cubicBezTo>
                <a:close/>
                <a:moveTo>
                  <a:pt x="18495" y="13209"/>
                </a:moveTo>
                <a:cubicBezTo>
                  <a:pt x="18630" y="13209"/>
                  <a:pt x="18900" y="13053"/>
                  <a:pt x="18900" y="12742"/>
                </a:cubicBezTo>
                <a:cubicBezTo>
                  <a:pt x="18900" y="10878"/>
                  <a:pt x="18900" y="10878"/>
                  <a:pt x="18900" y="10878"/>
                </a:cubicBezTo>
                <a:cubicBezTo>
                  <a:pt x="18900" y="10567"/>
                  <a:pt x="18630" y="10412"/>
                  <a:pt x="18495" y="10412"/>
                </a:cubicBezTo>
                <a:cubicBezTo>
                  <a:pt x="11205" y="10412"/>
                  <a:pt x="11205" y="10412"/>
                  <a:pt x="11205" y="10412"/>
                </a:cubicBezTo>
                <a:cubicBezTo>
                  <a:pt x="11205" y="9013"/>
                  <a:pt x="11205" y="9013"/>
                  <a:pt x="11205" y="9013"/>
                </a:cubicBezTo>
                <a:cubicBezTo>
                  <a:pt x="11205" y="8702"/>
                  <a:pt x="11070" y="8547"/>
                  <a:pt x="10800" y="8547"/>
                </a:cubicBezTo>
                <a:cubicBezTo>
                  <a:pt x="10530" y="8547"/>
                  <a:pt x="10395" y="8702"/>
                  <a:pt x="10395" y="9013"/>
                </a:cubicBezTo>
                <a:cubicBezTo>
                  <a:pt x="10395" y="10412"/>
                  <a:pt x="10395" y="10412"/>
                  <a:pt x="10395" y="10412"/>
                </a:cubicBezTo>
                <a:cubicBezTo>
                  <a:pt x="3105" y="10412"/>
                  <a:pt x="3105" y="10412"/>
                  <a:pt x="3105" y="10412"/>
                </a:cubicBezTo>
                <a:cubicBezTo>
                  <a:pt x="2970" y="10412"/>
                  <a:pt x="2700" y="10567"/>
                  <a:pt x="2700" y="10878"/>
                </a:cubicBezTo>
                <a:cubicBezTo>
                  <a:pt x="2700" y="12742"/>
                  <a:pt x="2700" y="12742"/>
                  <a:pt x="2700" y="12742"/>
                </a:cubicBezTo>
                <a:cubicBezTo>
                  <a:pt x="2700" y="13053"/>
                  <a:pt x="2970" y="13209"/>
                  <a:pt x="3105" y="13209"/>
                </a:cubicBezTo>
                <a:cubicBezTo>
                  <a:pt x="3375" y="13209"/>
                  <a:pt x="3645" y="13053"/>
                  <a:pt x="3645" y="12742"/>
                </a:cubicBezTo>
                <a:cubicBezTo>
                  <a:pt x="3645" y="11344"/>
                  <a:pt x="3645" y="11344"/>
                  <a:pt x="3645" y="11344"/>
                </a:cubicBezTo>
                <a:cubicBezTo>
                  <a:pt x="10395" y="11344"/>
                  <a:pt x="10395" y="11344"/>
                  <a:pt x="10395" y="11344"/>
                </a:cubicBezTo>
                <a:cubicBezTo>
                  <a:pt x="10395" y="12742"/>
                  <a:pt x="10395" y="12742"/>
                  <a:pt x="10395" y="12742"/>
                </a:cubicBezTo>
                <a:cubicBezTo>
                  <a:pt x="10395" y="13053"/>
                  <a:pt x="10530" y="13209"/>
                  <a:pt x="10800" y="13209"/>
                </a:cubicBezTo>
                <a:cubicBezTo>
                  <a:pt x="11070" y="13209"/>
                  <a:pt x="11205" y="13053"/>
                  <a:pt x="11205" y="12742"/>
                </a:cubicBezTo>
                <a:cubicBezTo>
                  <a:pt x="11205" y="11344"/>
                  <a:pt x="11205" y="11344"/>
                  <a:pt x="11205" y="11344"/>
                </a:cubicBezTo>
                <a:cubicBezTo>
                  <a:pt x="17955" y="11344"/>
                  <a:pt x="17955" y="11344"/>
                  <a:pt x="17955" y="11344"/>
                </a:cubicBezTo>
                <a:cubicBezTo>
                  <a:pt x="17955" y="12742"/>
                  <a:pt x="17955" y="12742"/>
                  <a:pt x="17955" y="12742"/>
                </a:cubicBezTo>
                <a:cubicBezTo>
                  <a:pt x="17955" y="13053"/>
                  <a:pt x="18225" y="13209"/>
                  <a:pt x="18495" y="1320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42" name="Freeform 30"/>
          <p:cNvSpPr/>
          <p:nvPr/>
        </p:nvSpPr>
        <p:spPr>
          <a:xfrm>
            <a:off x="7800971" y="10091738"/>
            <a:ext cx="1095377" cy="974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020" y="7660"/>
                </a:moveTo>
                <a:cubicBezTo>
                  <a:pt x="6750" y="7813"/>
                  <a:pt x="6480" y="8272"/>
                  <a:pt x="6480" y="8732"/>
                </a:cubicBezTo>
                <a:cubicBezTo>
                  <a:pt x="6480" y="9957"/>
                  <a:pt x="6480" y="9957"/>
                  <a:pt x="6480" y="9957"/>
                </a:cubicBezTo>
                <a:cubicBezTo>
                  <a:pt x="6480" y="10111"/>
                  <a:pt x="6750" y="10417"/>
                  <a:pt x="7020" y="10417"/>
                </a:cubicBezTo>
                <a:cubicBezTo>
                  <a:pt x="7155" y="10417"/>
                  <a:pt x="7425" y="10111"/>
                  <a:pt x="7425" y="9957"/>
                </a:cubicBezTo>
                <a:cubicBezTo>
                  <a:pt x="7425" y="8732"/>
                  <a:pt x="7425" y="8732"/>
                  <a:pt x="7425" y="8732"/>
                </a:cubicBezTo>
                <a:cubicBezTo>
                  <a:pt x="7425" y="8579"/>
                  <a:pt x="7425" y="8426"/>
                  <a:pt x="7560" y="8426"/>
                </a:cubicBezTo>
                <a:cubicBezTo>
                  <a:pt x="8505" y="7506"/>
                  <a:pt x="9450" y="6894"/>
                  <a:pt x="9720" y="6740"/>
                </a:cubicBezTo>
                <a:cubicBezTo>
                  <a:pt x="9855" y="6740"/>
                  <a:pt x="9990" y="6434"/>
                  <a:pt x="9990" y="6281"/>
                </a:cubicBezTo>
                <a:cubicBezTo>
                  <a:pt x="9990" y="4596"/>
                  <a:pt x="9990" y="4596"/>
                  <a:pt x="9990" y="4596"/>
                </a:cubicBezTo>
                <a:cubicBezTo>
                  <a:pt x="9990" y="4443"/>
                  <a:pt x="9855" y="4289"/>
                  <a:pt x="9720" y="4136"/>
                </a:cubicBezTo>
                <a:cubicBezTo>
                  <a:pt x="9720" y="4136"/>
                  <a:pt x="9585" y="3983"/>
                  <a:pt x="9585" y="3830"/>
                </a:cubicBezTo>
                <a:cubicBezTo>
                  <a:pt x="9585" y="2145"/>
                  <a:pt x="9585" y="2145"/>
                  <a:pt x="9585" y="2145"/>
                </a:cubicBezTo>
                <a:cubicBezTo>
                  <a:pt x="9585" y="1532"/>
                  <a:pt x="10125" y="919"/>
                  <a:pt x="10665" y="919"/>
                </a:cubicBezTo>
                <a:cubicBezTo>
                  <a:pt x="10935" y="919"/>
                  <a:pt x="10935" y="919"/>
                  <a:pt x="10935" y="919"/>
                </a:cubicBezTo>
                <a:cubicBezTo>
                  <a:pt x="11475" y="919"/>
                  <a:pt x="12015" y="1532"/>
                  <a:pt x="12015" y="2145"/>
                </a:cubicBezTo>
                <a:cubicBezTo>
                  <a:pt x="12015" y="3830"/>
                  <a:pt x="12015" y="3830"/>
                  <a:pt x="12015" y="3830"/>
                </a:cubicBezTo>
                <a:cubicBezTo>
                  <a:pt x="12015" y="3983"/>
                  <a:pt x="11880" y="4136"/>
                  <a:pt x="11880" y="4136"/>
                </a:cubicBezTo>
                <a:cubicBezTo>
                  <a:pt x="11745" y="4289"/>
                  <a:pt x="11610" y="4443"/>
                  <a:pt x="11610" y="4596"/>
                </a:cubicBezTo>
                <a:cubicBezTo>
                  <a:pt x="11610" y="6281"/>
                  <a:pt x="11610" y="6281"/>
                  <a:pt x="11610" y="6281"/>
                </a:cubicBezTo>
                <a:cubicBezTo>
                  <a:pt x="11610" y="6434"/>
                  <a:pt x="11745" y="6740"/>
                  <a:pt x="11880" y="6740"/>
                </a:cubicBezTo>
                <a:cubicBezTo>
                  <a:pt x="12150" y="6894"/>
                  <a:pt x="13095" y="7506"/>
                  <a:pt x="14040" y="8426"/>
                </a:cubicBezTo>
                <a:cubicBezTo>
                  <a:pt x="14175" y="8426"/>
                  <a:pt x="14175" y="8579"/>
                  <a:pt x="14175" y="8732"/>
                </a:cubicBezTo>
                <a:cubicBezTo>
                  <a:pt x="14175" y="9957"/>
                  <a:pt x="14175" y="9957"/>
                  <a:pt x="14175" y="9957"/>
                </a:cubicBezTo>
                <a:cubicBezTo>
                  <a:pt x="14175" y="10111"/>
                  <a:pt x="14445" y="10417"/>
                  <a:pt x="14580" y="10417"/>
                </a:cubicBezTo>
                <a:cubicBezTo>
                  <a:pt x="14850" y="10417"/>
                  <a:pt x="15120" y="10111"/>
                  <a:pt x="15120" y="9957"/>
                </a:cubicBezTo>
                <a:cubicBezTo>
                  <a:pt x="15120" y="8732"/>
                  <a:pt x="15120" y="8732"/>
                  <a:pt x="15120" y="8732"/>
                </a:cubicBezTo>
                <a:cubicBezTo>
                  <a:pt x="15120" y="8272"/>
                  <a:pt x="14850" y="7813"/>
                  <a:pt x="14580" y="7660"/>
                </a:cubicBezTo>
                <a:cubicBezTo>
                  <a:pt x="13770" y="6894"/>
                  <a:pt x="12960" y="6281"/>
                  <a:pt x="12555" y="5974"/>
                </a:cubicBezTo>
                <a:cubicBezTo>
                  <a:pt x="12555" y="4749"/>
                  <a:pt x="12555" y="4749"/>
                  <a:pt x="12555" y="4749"/>
                </a:cubicBezTo>
                <a:cubicBezTo>
                  <a:pt x="12690" y="4596"/>
                  <a:pt x="12825" y="4289"/>
                  <a:pt x="12825" y="3830"/>
                </a:cubicBezTo>
                <a:cubicBezTo>
                  <a:pt x="12825" y="2145"/>
                  <a:pt x="12825" y="2145"/>
                  <a:pt x="12825" y="2145"/>
                </a:cubicBezTo>
                <a:cubicBezTo>
                  <a:pt x="12825" y="919"/>
                  <a:pt x="12015" y="0"/>
                  <a:pt x="10935" y="0"/>
                </a:cubicBezTo>
                <a:cubicBezTo>
                  <a:pt x="10665" y="0"/>
                  <a:pt x="10665" y="0"/>
                  <a:pt x="10665" y="0"/>
                </a:cubicBezTo>
                <a:cubicBezTo>
                  <a:pt x="9585" y="0"/>
                  <a:pt x="8775" y="919"/>
                  <a:pt x="8775" y="2145"/>
                </a:cubicBezTo>
                <a:cubicBezTo>
                  <a:pt x="8775" y="3830"/>
                  <a:pt x="8775" y="3830"/>
                  <a:pt x="8775" y="3830"/>
                </a:cubicBezTo>
                <a:cubicBezTo>
                  <a:pt x="8775" y="4289"/>
                  <a:pt x="8910" y="4596"/>
                  <a:pt x="9045" y="4749"/>
                </a:cubicBezTo>
                <a:cubicBezTo>
                  <a:pt x="9045" y="5974"/>
                  <a:pt x="9045" y="5974"/>
                  <a:pt x="9045" y="5974"/>
                </a:cubicBezTo>
                <a:cubicBezTo>
                  <a:pt x="8640" y="6281"/>
                  <a:pt x="7830" y="6894"/>
                  <a:pt x="7020" y="7660"/>
                </a:cubicBezTo>
                <a:close/>
                <a:moveTo>
                  <a:pt x="21195" y="21600"/>
                </a:moveTo>
                <a:cubicBezTo>
                  <a:pt x="21465" y="21600"/>
                  <a:pt x="21600" y="21447"/>
                  <a:pt x="21600" y="21140"/>
                </a:cubicBezTo>
                <a:cubicBezTo>
                  <a:pt x="21600" y="19915"/>
                  <a:pt x="21600" y="19915"/>
                  <a:pt x="21600" y="19915"/>
                </a:cubicBezTo>
                <a:cubicBezTo>
                  <a:pt x="21600" y="19609"/>
                  <a:pt x="21465" y="19149"/>
                  <a:pt x="21195" y="18843"/>
                </a:cubicBezTo>
                <a:cubicBezTo>
                  <a:pt x="20385" y="18077"/>
                  <a:pt x="19440" y="17617"/>
                  <a:pt x="19035" y="17311"/>
                </a:cubicBezTo>
                <a:cubicBezTo>
                  <a:pt x="19035" y="16085"/>
                  <a:pt x="19035" y="16085"/>
                  <a:pt x="19035" y="16085"/>
                </a:cubicBezTo>
                <a:cubicBezTo>
                  <a:pt x="19305" y="15779"/>
                  <a:pt x="19305" y="15472"/>
                  <a:pt x="19305" y="15166"/>
                </a:cubicBezTo>
                <a:cubicBezTo>
                  <a:pt x="19305" y="13328"/>
                  <a:pt x="19305" y="13328"/>
                  <a:pt x="19305" y="13328"/>
                </a:cubicBezTo>
                <a:cubicBezTo>
                  <a:pt x="19305" y="12255"/>
                  <a:pt x="18495" y="11336"/>
                  <a:pt x="17550" y="11336"/>
                </a:cubicBezTo>
                <a:cubicBezTo>
                  <a:pt x="17145" y="11336"/>
                  <a:pt x="17145" y="11336"/>
                  <a:pt x="17145" y="11336"/>
                </a:cubicBezTo>
                <a:cubicBezTo>
                  <a:pt x="16200" y="11336"/>
                  <a:pt x="15255" y="12255"/>
                  <a:pt x="15255" y="13328"/>
                </a:cubicBezTo>
                <a:cubicBezTo>
                  <a:pt x="15255" y="15166"/>
                  <a:pt x="15255" y="15166"/>
                  <a:pt x="15255" y="15166"/>
                </a:cubicBezTo>
                <a:cubicBezTo>
                  <a:pt x="15255" y="15472"/>
                  <a:pt x="15390" y="15779"/>
                  <a:pt x="15660" y="16085"/>
                </a:cubicBezTo>
                <a:cubicBezTo>
                  <a:pt x="15660" y="17311"/>
                  <a:pt x="15660" y="17311"/>
                  <a:pt x="15660" y="17311"/>
                </a:cubicBezTo>
                <a:cubicBezTo>
                  <a:pt x="15255" y="17617"/>
                  <a:pt x="14310" y="18077"/>
                  <a:pt x="13500" y="18843"/>
                </a:cubicBezTo>
                <a:cubicBezTo>
                  <a:pt x="13230" y="19149"/>
                  <a:pt x="13095" y="19609"/>
                  <a:pt x="13095" y="19915"/>
                </a:cubicBezTo>
                <a:cubicBezTo>
                  <a:pt x="13095" y="21140"/>
                  <a:pt x="13095" y="21140"/>
                  <a:pt x="13095" y="21140"/>
                </a:cubicBezTo>
                <a:cubicBezTo>
                  <a:pt x="13095" y="21447"/>
                  <a:pt x="13230" y="21600"/>
                  <a:pt x="13500" y="21600"/>
                </a:cubicBezTo>
                <a:cubicBezTo>
                  <a:pt x="13770" y="21600"/>
                  <a:pt x="13905" y="21447"/>
                  <a:pt x="13905" y="21140"/>
                </a:cubicBezTo>
                <a:cubicBezTo>
                  <a:pt x="13905" y="19915"/>
                  <a:pt x="13905" y="19915"/>
                  <a:pt x="13905" y="19915"/>
                </a:cubicBezTo>
                <a:cubicBezTo>
                  <a:pt x="13905" y="19915"/>
                  <a:pt x="14040" y="19762"/>
                  <a:pt x="14040" y="19609"/>
                </a:cubicBezTo>
                <a:cubicBezTo>
                  <a:pt x="14985" y="18843"/>
                  <a:pt x="16065" y="18230"/>
                  <a:pt x="16200" y="18077"/>
                </a:cubicBezTo>
                <a:cubicBezTo>
                  <a:pt x="16335" y="18077"/>
                  <a:pt x="16470" y="17770"/>
                  <a:pt x="16470" y="17617"/>
                </a:cubicBezTo>
                <a:cubicBezTo>
                  <a:pt x="16470" y="15932"/>
                  <a:pt x="16470" y="15932"/>
                  <a:pt x="16470" y="15932"/>
                </a:cubicBezTo>
                <a:cubicBezTo>
                  <a:pt x="16470" y="15626"/>
                  <a:pt x="16470" y="15472"/>
                  <a:pt x="16335" y="15472"/>
                </a:cubicBezTo>
                <a:cubicBezTo>
                  <a:pt x="16200" y="15319"/>
                  <a:pt x="16200" y="15319"/>
                  <a:pt x="16200" y="15166"/>
                </a:cubicBezTo>
                <a:cubicBezTo>
                  <a:pt x="16200" y="13328"/>
                  <a:pt x="16200" y="13328"/>
                  <a:pt x="16200" y="13328"/>
                </a:cubicBezTo>
                <a:cubicBezTo>
                  <a:pt x="16200" y="12715"/>
                  <a:pt x="16605" y="12255"/>
                  <a:pt x="17145" y="12255"/>
                </a:cubicBezTo>
                <a:cubicBezTo>
                  <a:pt x="17550" y="12255"/>
                  <a:pt x="17550" y="12255"/>
                  <a:pt x="17550" y="12255"/>
                </a:cubicBezTo>
                <a:cubicBezTo>
                  <a:pt x="18090" y="12255"/>
                  <a:pt x="18495" y="12715"/>
                  <a:pt x="18495" y="13328"/>
                </a:cubicBezTo>
                <a:cubicBezTo>
                  <a:pt x="18495" y="15166"/>
                  <a:pt x="18495" y="15166"/>
                  <a:pt x="18495" y="15166"/>
                </a:cubicBezTo>
                <a:cubicBezTo>
                  <a:pt x="18495" y="15319"/>
                  <a:pt x="18495" y="15319"/>
                  <a:pt x="18360" y="15472"/>
                </a:cubicBezTo>
                <a:cubicBezTo>
                  <a:pt x="18225" y="15472"/>
                  <a:pt x="18225" y="15626"/>
                  <a:pt x="18225" y="15932"/>
                </a:cubicBezTo>
                <a:cubicBezTo>
                  <a:pt x="18225" y="17617"/>
                  <a:pt x="18225" y="17617"/>
                  <a:pt x="18225" y="17617"/>
                </a:cubicBezTo>
                <a:cubicBezTo>
                  <a:pt x="18225" y="17770"/>
                  <a:pt x="18225" y="18077"/>
                  <a:pt x="18495" y="18077"/>
                </a:cubicBezTo>
                <a:cubicBezTo>
                  <a:pt x="18630" y="18230"/>
                  <a:pt x="19710" y="18843"/>
                  <a:pt x="20655" y="19609"/>
                </a:cubicBezTo>
                <a:cubicBezTo>
                  <a:pt x="20655" y="19762"/>
                  <a:pt x="20790" y="19915"/>
                  <a:pt x="20790" y="19915"/>
                </a:cubicBezTo>
                <a:cubicBezTo>
                  <a:pt x="20790" y="21140"/>
                  <a:pt x="20790" y="21140"/>
                  <a:pt x="20790" y="21140"/>
                </a:cubicBezTo>
                <a:cubicBezTo>
                  <a:pt x="20790" y="21447"/>
                  <a:pt x="20925" y="21600"/>
                  <a:pt x="21195" y="21600"/>
                </a:cubicBezTo>
                <a:close/>
                <a:moveTo>
                  <a:pt x="8100" y="18843"/>
                </a:moveTo>
                <a:cubicBezTo>
                  <a:pt x="7290" y="18077"/>
                  <a:pt x="6345" y="17617"/>
                  <a:pt x="5940" y="17311"/>
                </a:cubicBezTo>
                <a:cubicBezTo>
                  <a:pt x="5940" y="16085"/>
                  <a:pt x="5940" y="16085"/>
                  <a:pt x="5940" y="16085"/>
                </a:cubicBezTo>
                <a:cubicBezTo>
                  <a:pt x="6210" y="15779"/>
                  <a:pt x="6345" y="15472"/>
                  <a:pt x="6345" y="15166"/>
                </a:cubicBezTo>
                <a:cubicBezTo>
                  <a:pt x="6345" y="13328"/>
                  <a:pt x="6345" y="13328"/>
                  <a:pt x="6345" y="13328"/>
                </a:cubicBezTo>
                <a:cubicBezTo>
                  <a:pt x="6345" y="12255"/>
                  <a:pt x="5400" y="11336"/>
                  <a:pt x="4455" y="11336"/>
                </a:cubicBezTo>
                <a:cubicBezTo>
                  <a:pt x="4050" y="11336"/>
                  <a:pt x="4050" y="11336"/>
                  <a:pt x="4050" y="11336"/>
                </a:cubicBezTo>
                <a:cubicBezTo>
                  <a:pt x="3105" y="11336"/>
                  <a:pt x="2295" y="12255"/>
                  <a:pt x="2295" y="13328"/>
                </a:cubicBezTo>
                <a:cubicBezTo>
                  <a:pt x="2295" y="15166"/>
                  <a:pt x="2295" y="15166"/>
                  <a:pt x="2295" y="15166"/>
                </a:cubicBezTo>
                <a:cubicBezTo>
                  <a:pt x="2295" y="15472"/>
                  <a:pt x="2295" y="15779"/>
                  <a:pt x="2565" y="16085"/>
                </a:cubicBezTo>
                <a:cubicBezTo>
                  <a:pt x="2565" y="17311"/>
                  <a:pt x="2565" y="17311"/>
                  <a:pt x="2565" y="17311"/>
                </a:cubicBezTo>
                <a:cubicBezTo>
                  <a:pt x="2160" y="17617"/>
                  <a:pt x="1215" y="18077"/>
                  <a:pt x="405" y="18843"/>
                </a:cubicBezTo>
                <a:cubicBezTo>
                  <a:pt x="135" y="19149"/>
                  <a:pt x="0" y="19609"/>
                  <a:pt x="0" y="19915"/>
                </a:cubicBezTo>
                <a:cubicBezTo>
                  <a:pt x="0" y="21140"/>
                  <a:pt x="0" y="21140"/>
                  <a:pt x="0" y="21140"/>
                </a:cubicBezTo>
                <a:cubicBezTo>
                  <a:pt x="0" y="21447"/>
                  <a:pt x="135" y="21600"/>
                  <a:pt x="405" y="21600"/>
                </a:cubicBezTo>
                <a:cubicBezTo>
                  <a:pt x="675" y="21600"/>
                  <a:pt x="810" y="21447"/>
                  <a:pt x="810" y="21140"/>
                </a:cubicBezTo>
                <a:cubicBezTo>
                  <a:pt x="810" y="19915"/>
                  <a:pt x="810" y="19915"/>
                  <a:pt x="810" y="19915"/>
                </a:cubicBezTo>
                <a:cubicBezTo>
                  <a:pt x="810" y="19915"/>
                  <a:pt x="945" y="19762"/>
                  <a:pt x="945" y="19609"/>
                </a:cubicBezTo>
                <a:cubicBezTo>
                  <a:pt x="1890" y="18843"/>
                  <a:pt x="2970" y="18230"/>
                  <a:pt x="3105" y="18077"/>
                </a:cubicBezTo>
                <a:cubicBezTo>
                  <a:pt x="3375" y="18077"/>
                  <a:pt x="3375" y="17770"/>
                  <a:pt x="3375" y="17617"/>
                </a:cubicBezTo>
                <a:cubicBezTo>
                  <a:pt x="3375" y="15932"/>
                  <a:pt x="3375" y="15932"/>
                  <a:pt x="3375" y="15932"/>
                </a:cubicBezTo>
                <a:cubicBezTo>
                  <a:pt x="3375" y="15626"/>
                  <a:pt x="3375" y="15472"/>
                  <a:pt x="3240" y="15472"/>
                </a:cubicBezTo>
                <a:cubicBezTo>
                  <a:pt x="3105" y="15319"/>
                  <a:pt x="3105" y="15319"/>
                  <a:pt x="3105" y="15166"/>
                </a:cubicBezTo>
                <a:cubicBezTo>
                  <a:pt x="3105" y="13328"/>
                  <a:pt x="3105" y="13328"/>
                  <a:pt x="3105" y="13328"/>
                </a:cubicBezTo>
                <a:cubicBezTo>
                  <a:pt x="3105" y="12715"/>
                  <a:pt x="3510" y="12255"/>
                  <a:pt x="4050" y="12255"/>
                </a:cubicBezTo>
                <a:cubicBezTo>
                  <a:pt x="4455" y="12255"/>
                  <a:pt x="4455" y="12255"/>
                  <a:pt x="4455" y="12255"/>
                </a:cubicBezTo>
                <a:cubicBezTo>
                  <a:pt x="4995" y="12255"/>
                  <a:pt x="5400" y="12715"/>
                  <a:pt x="5400" y="13328"/>
                </a:cubicBezTo>
                <a:cubicBezTo>
                  <a:pt x="5400" y="15166"/>
                  <a:pt x="5400" y="15166"/>
                  <a:pt x="5400" y="15166"/>
                </a:cubicBezTo>
                <a:cubicBezTo>
                  <a:pt x="5400" y="15319"/>
                  <a:pt x="5400" y="15319"/>
                  <a:pt x="5265" y="15472"/>
                </a:cubicBezTo>
                <a:cubicBezTo>
                  <a:pt x="5130" y="15472"/>
                  <a:pt x="5130" y="15626"/>
                  <a:pt x="5130" y="15932"/>
                </a:cubicBezTo>
                <a:cubicBezTo>
                  <a:pt x="5130" y="17617"/>
                  <a:pt x="5130" y="17617"/>
                  <a:pt x="5130" y="17617"/>
                </a:cubicBezTo>
                <a:cubicBezTo>
                  <a:pt x="5130" y="17770"/>
                  <a:pt x="5265" y="18077"/>
                  <a:pt x="5400" y="18077"/>
                </a:cubicBezTo>
                <a:cubicBezTo>
                  <a:pt x="5535" y="18230"/>
                  <a:pt x="6615" y="18843"/>
                  <a:pt x="7560" y="19609"/>
                </a:cubicBezTo>
                <a:cubicBezTo>
                  <a:pt x="7560" y="19762"/>
                  <a:pt x="7695" y="19915"/>
                  <a:pt x="7695" y="19915"/>
                </a:cubicBezTo>
                <a:cubicBezTo>
                  <a:pt x="7695" y="21140"/>
                  <a:pt x="7695" y="21140"/>
                  <a:pt x="7695" y="21140"/>
                </a:cubicBezTo>
                <a:cubicBezTo>
                  <a:pt x="7695" y="21447"/>
                  <a:pt x="7830" y="21600"/>
                  <a:pt x="8100" y="21600"/>
                </a:cubicBezTo>
                <a:cubicBezTo>
                  <a:pt x="8370" y="21600"/>
                  <a:pt x="8505" y="21447"/>
                  <a:pt x="8505" y="21140"/>
                </a:cubicBezTo>
                <a:cubicBezTo>
                  <a:pt x="8505" y="19915"/>
                  <a:pt x="8505" y="19915"/>
                  <a:pt x="8505" y="19915"/>
                </a:cubicBezTo>
                <a:cubicBezTo>
                  <a:pt x="8505" y="19609"/>
                  <a:pt x="8370" y="19149"/>
                  <a:pt x="8100" y="18843"/>
                </a:cubicBezTo>
                <a:close/>
                <a:moveTo>
                  <a:pt x="13230" y="15932"/>
                </a:moveTo>
                <a:cubicBezTo>
                  <a:pt x="13365" y="15932"/>
                  <a:pt x="13365" y="16085"/>
                  <a:pt x="13500" y="16085"/>
                </a:cubicBezTo>
                <a:cubicBezTo>
                  <a:pt x="13635" y="16085"/>
                  <a:pt x="13770" y="15932"/>
                  <a:pt x="13905" y="15779"/>
                </a:cubicBezTo>
                <a:cubicBezTo>
                  <a:pt x="14040" y="15472"/>
                  <a:pt x="13905" y="15166"/>
                  <a:pt x="13770" y="15013"/>
                </a:cubicBezTo>
                <a:cubicBezTo>
                  <a:pt x="11205" y="13481"/>
                  <a:pt x="11205" y="13481"/>
                  <a:pt x="11205" y="13481"/>
                </a:cubicBezTo>
                <a:cubicBezTo>
                  <a:pt x="11205" y="10264"/>
                  <a:pt x="11205" y="10264"/>
                  <a:pt x="11205" y="10264"/>
                </a:cubicBezTo>
                <a:cubicBezTo>
                  <a:pt x="11205" y="9957"/>
                  <a:pt x="11070" y="9804"/>
                  <a:pt x="10800" y="9804"/>
                </a:cubicBezTo>
                <a:cubicBezTo>
                  <a:pt x="10530" y="9804"/>
                  <a:pt x="10395" y="9957"/>
                  <a:pt x="10395" y="10264"/>
                </a:cubicBezTo>
                <a:cubicBezTo>
                  <a:pt x="10395" y="13481"/>
                  <a:pt x="10395" y="13481"/>
                  <a:pt x="10395" y="13481"/>
                </a:cubicBezTo>
                <a:cubicBezTo>
                  <a:pt x="7965" y="15166"/>
                  <a:pt x="7965" y="15166"/>
                  <a:pt x="7965" y="15166"/>
                </a:cubicBezTo>
                <a:cubicBezTo>
                  <a:pt x="7695" y="15166"/>
                  <a:pt x="7695" y="15472"/>
                  <a:pt x="7830" y="15779"/>
                </a:cubicBezTo>
                <a:cubicBezTo>
                  <a:pt x="7830" y="15932"/>
                  <a:pt x="7965" y="16085"/>
                  <a:pt x="8235" y="16085"/>
                </a:cubicBezTo>
                <a:cubicBezTo>
                  <a:pt x="8235" y="16085"/>
                  <a:pt x="8370" y="15932"/>
                  <a:pt x="8370" y="15932"/>
                </a:cubicBezTo>
                <a:cubicBezTo>
                  <a:pt x="10800" y="14400"/>
                  <a:pt x="10800" y="14400"/>
                  <a:pt x="10800" y="14400"/>
                </a:cubicBezTo>
                <a:lnTo>
                  <a:pt x="13230" y="1593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43" name="Freeform 31"/>
          <p:cNvSpPr/>
          <p:nvPr/>
        </p:nvSpPr>
        <p:spPr>
          <a:xfrm>
            <a:off x="7800971" y="11307764"/>
            <a:ext cx="1095377" cy="1031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45" y="8118"/>
                </a:moveTo>
                <a:cubicBezTo>
                  <a:pt x="14985" y="8118"/>
                  <a:pt x="15525" y="7538"/>
                  <a:pt x="15525" y="6813"/>
                </a:cubicBezTo>
                <a:cubicBezTo>
                  <a:pt x="15525" y="1305"/>
                  <a:pt x="15525" y="1305"/>
                  <a:pt x="15525" y="1305"/>
                </a:cubicBezTo>
                <a:cubicBezTo>
                  <a:pt x="15525" y="580"/>
                  <a:pt x="14985" y="0"/>
                  <a:pt x="14445" y="0"/>
                </a:cubicBezTo>
                <a:cubicBezTo>
                  <a:pt x="7155" y="0"/>
                  <a:pt x="7155" y="0"/>
                  <a:pt x="7155" y="0"/>
                </a:cubicBezTo>
                <a:cubicBezTo>
                  <a:pt x="6615" y="0"/>
                  <a:pt x="6075" y="580"/>
                  <a:pt x="6075" y="1305"/>
                </a:cubicBezTo>
                <a:cubicBezTo>
                  <a:pt x="6075" y="6813"/>
                  <a:pt x="6075" y="6813"/>
                  <a:pt x="6075" y="6813"/>
                </a:cubicBezTo>
                <a:cubicBezTo>
                  <a:pt x="6075" y="7538"/>
                  <a:pt x="6615" y="8118"/>
                  <a:pt x="7155" y="8118"/>
                </a:cubicBezTo>
                <a:cubicBezTo>
                  <a:pt x="10395" y="8118"/>
                  <a:pt x="10395" y="8118"/>
                  <a:pt x="10395" y="8118"/>
                </a:cubicBezTo>
                <a:cubicBezTo>
                  <a:pt x="10395" y="9133"/>
                  <a:pt x="10395" y="9133"/>
                  <a:pt x="10395" y="9133"/>
                </a:cubicBezTo>
                <a:cubicBezTo>
                  <a:pt x="9315" y="9133"/>
                  <a:pt x="9315" y="9133"/>
                  <a:pt x="9315" y="9133"/>
                </a:cubicBezTo>
                <a:cubicBezTo>
                  <a:pt x="9180" y="9133"/>
                  <a:pt x="8910" y="9278"/>
                  <a:pt x="8910" y="9568"/>
                </a:cubicBezTo>
                <a:cubicBezTo>
                  <a:pt x="8910" y="9858"/>
                  <a:pt x="9180" y="10003"/>
                  <a:pt x="9315" y="10003"/>
                </a:cubicBezTo>
                <a:cubicBezTo>
                  <a:pt x="12285" y="10003"/>
                  <a:pt x="12285" y="10003"/>
                  <a:pt x="12285" y="10003"/>
                </a:cubicBezTo>
                <a:cubicBezTo>
                  <a:pt x="12420" y="10003"/>
                  <a:pt x="12690" y="9858"/>
                  <a:pt x="12690" y="9568"/>
                </a:cubicBezTo>
                <a:cubicBezTo>
                  <a:pt x="12690" y="9278"/>
                  <a:pt x="12420" y="9133"/>
                  <a:pt x="12285" y="9133"/>
                </a:cubicBezTo>
                <a:cubicBezTo>
                  <a:pt x="11205" y="9133"/>
                  <a:pt x="11205" y="9133"/>
                  <a:pt x="11205" y="9133"/>
                </a:cubicBezTo>
                <a:cubicBezTo>
                  <a:pt x="11205" y="8118"/>
                  <a:pt x="11205" y="8118"/>
                  <a:pt x="11205" y="8118"/>
                </a:cubicBezTo>
                <a:lnTo>
                  <a:pt x="14445" y="8118"/>
                </a:lnTo>
                <a:close/>
                <a:moveTo>
                  <a:pt x="7155" y="7103"/>
                </a:moveTo>
                <a:cubicBezTo>
                  <a:pt x="7020" y="7103"/>
                  <a:pt x="6885" y="6958"/>
                  <a:pt x="6885" y="6813"/>
                </a:cubicBezTo>
                <a:cubicBezTo>
                  <a:pt x="6885" y="1305"/>
                  <a:pt x="6885" y="1305"/>
                  <a:pt x="6885" y="1305"/>
                </a:cubicBezTo>
                <a:cubicBezTo>
                  <a:pt x="6885" y="1015"/>
                  <a:pt x="7020" y="870"/>
                  <a:pt x="7155" y="870"/>
                </a:cubicBezTo>
                <a:cubicBezTo>
                  <a:pt x="14445" y="870"/>
                  <a:pt x="14445" y="870"/>
                  <a:pt x="14445" y="870"/>
                </a:cubicBezTo>
                <a:cubicBezTo>
                  <a:pt x="14580" y="870"/>
                  <a:pt x="14715" y="1015"/>
                  <a:pt x="14715" y="1305"/>
                </a:cubicBezTo>
                <a:cubicBezTo>
                  <a:pt x="14715" y="6813"/>
                  <a:pt x="14715" y="6813"/>
                  <a:pt x="14715" y="6813"/>
                </a:cubicBezTo>
                <a:cubicBezTo>
                  <a:pt x="14715" y="6958"/>
                  <a:pt x="14580" y="7103"/>
                  <a:pt x="14445" y="7103"/>
                </a:cubicBezTo>
                <a:lnTo>
                  <a:pt x="7155" y="7103"/>
                </a:lnTo>
                <a:close/>
                <a:moveTo>
                  <a:pt x="8370" y="11597"/>
                </a:moveTo>
                <a:cubicBezTo>
                  <a:pt x="1215" y="11597"/>
                  <a:pt x="1215" y="11597"/>
                  <a:pt x="1215" y="11597"/>
                </a:cubicBezTo>
                <a:cubicBezTo>
                  <a:pt x="540" y="11597"/>
                  <a:pt x="0" y="12177"/>
                  <a:pt x="0" y="12757"/>
                </a:cubicBezTo>
                <a:cubicBezTo>
                  <a:pt x="0" y="18411"/>
                  <a:pt x="0" y="18411"/>
                  <a:pt x="0" y="18411"/>
                </a:cubicBezTo>
                <a:cubicBezTo>
                  <a:pt x="0" y="18991"/>
                  <a:pt x="540" y="19570"/>
                  <a:pt x="1215" y="19570"/>
                </a:cubicBezTo>
                <a:cubicBezTo>
                  <a:pt x="4320" y="19570"/>
                  <a:pt x="4320" y="19570"/>
                  <a:pt x="4320" y="19570"/>
                </a:cubicBezTo>
                <a:cubicBezTo>
                  <a:pt x="4320" y="20730"/>
                  <a:pt x="4320" y="20730"/>
                  <a:pt x="4320" y="20730"/>
                </a:cubicBezTo>
                <a:cubicBezTo>
                  <a:pt x="3375" y="20730"/>
                  <a:pt x="3375" y="20730"/>
                  <a:pt x="3375" y="20730"/>
                </a:cubicBezTo>
                <a:cubicBezTo>
                  <a:pt x="3105" y="20730"/>
                  <a:pt x="2835" y="20875"/>
                  <a:pt x="2835" y="21165"/>
                </a:cubicBezTo>
                <a:cubicBezTo>
                  <a:pt x="2835" y="21455"/>
                  <a:pt x="3105" y="21600"/>
                  <a:pt x="3375" y="21600"/>
                </a:cubicBezTo>
                <a:cubicBezTo>
                  <a:pt x="6210" y="21600"/>
                  <a:pt x="6210" y="21600"/>
                  <a:pt x="6210" y="21600"/>
                </a:cubicBezTo>
                <a:cubicBezTo>
                  <a:pt x="6480" y="21600"/>
                  <a:pt x="6615" y="21455"/>
                  <a:pt x="6615" y="21165"/>
                </a:cubicBezTo>
                <a:cubicBezTo>
                  <a:pt x="6615" y="20875"/>
                  <a:pt x="6480" y="20730"/>
                  <a:pt x="6210" y="20730"/>
                </a:cubicBezTo>
                <a:cubicBezTo>
                  <a:pt x="5265" y="20730"/>
                  <a:pt x="5265" y="20730"/>
                  <a:pt x="5265" y="20730"/>
                </a:cubicBezTo>
                <a:cubicBezTo>
                  <a:pt x="5265" y="19570"/>
                  <a:pt x="5265" y="19570"/>
                  <a:pt x="5265" y="19570"/>
                </a:cubicBezTo>
                <a:cubicBezTo>
                  <a:pt x="8370" y="19570"/>
                  <a:pt x="8370" y="19570"/>
                  <a:pt x="8370" y="19570"/>
                </a:cubicBezTo>
                <a:cubicBezTo>
                  <a:pt x="9045" y="19570"/>
                  <a:pt x="9585" y="18991"/>
                  <a:pt x="9585" y="18411"/>
                </a:cubicBezTo>
                <a:cubicBezTo>
                  <a:pt x="9585" y="12757"/>
                  <a:pt x="9585" y="12757"/>
                  <a:pt x="9585" y="12757"/>
                </a:cubicBezTo>
                <a:cubicBezTo>
                  <a:pt x="9585" y="12177"/>
                  <a:pt x="9045" y="11597"/>
                  <a:pt x="8370" y="11597"/>
                </a:cubicBezTo>
                <a:close/>
                <a:moveTo>
                  <a:pt x="8640" y="18411"/>
                </a:moveTo>
                <a:cubicBezTo>
                  <a:pt x="8640" y="18556"/>
                  <a:pt x="8505" y="18701"/>
                  <a:pt x="8370" y="18701"/>
                </a:cubicBezTo>
                <a:cubicBezTo>
                  <a:pt x="1215" y="18701"/>
                  <a:pt x="1215" y="18701"/>
                  <a:pt x="1215" y="18701"/>
                </a:cubicBezTo>
                <a:cubicBezTo>
                  <a:pt x="945" y="18701"/>
                  <a:pt x="810" y="18556"/>
                  <a:pt x="810" y="18411"/>
                </a:cubicBezTo>
                <a:cubicBezTo>
                  <a:pt x="810" y="12902"/>
                  <a:pt x="810" y="12902"/>
                  <a:pt x="810" y="12902"/>
                </a:cubicBezTo>
                <a:cubicBezTo>
                  <a:pt x="810" y="12612"/>
                  <a:pt x="945" y="12467"/>
                  <a:pt x="1215" y="12467"/>
                </a:cubicBezTo>
                <a:cubicBezTo>
                  <a:pt x="8370" y="12467"/>
                  <a:pt x="8370" y="12467"/>
                  <a:pt x="8370" y="12467"/>
                </a:cubicBezTo>
                <a:cubicBezTo>
                  <a:pt x="8505" y="12467"/>
                  <a:pt x="8640" y="12612"/>
                  <a:pt x="8640" y="12902"/>
                </a:cubicBezTo>
                <a:cubicBezTo>
                  <a:pt x="8640" y="18411"/>
                  <a:pt x="8640" y="18411"/>
                  <a:pt x="8640" y="18411"/>
                </a:cubicBezTo>
                <a:close/>
                <a:moveTo>
                  <a:pt x="20385" y="11597"/>
                </a:moveTo>
                <a:cubicBezTo>
                  <a:pt x="13230" y="11597"/>
                  <a:pt x="13230" y="11597"/>
                  <a:pt x="13230" y="11597"/>
                </a:cubicBezTo>
                <a:cubicBezTo>
                  <a:pt x="12555" y="11597"/>
                  <a:pt x="12015" y="12177"/>
                  <a:pt x="12015" y="12757"/>
                </a:cubicBezTo>
                <a:cubicBezTo>
                  <a:pt x="12015" y="18411"/>
                  <a:pt x="12015" y="18411"/>
                  <a:pt x="12015" y="18411"/>
                </a:cubicBezTo>
                <a:cubicBezTo>
                  <a:pt x="12015" y="18991"/>
                  <a:pt x="12555" y="19570"/>
                  <a:pt x="13230" y="19570"/>
                </a:cubicBezTo>
                <a:cubicBezTo>
                  <a:pt x="16335" y="19570"/>
                  <a:pt x="16335" y="19570"/>
                  <a:pt x="16335" y="19570"/>
                </a:cubicBezTo>
                <a:cubicBezTo>
                  <a:pt x="16335" y="20730"/>
                  <a:pt x="16335" y="20730"/>
                  <a:pt x="16335" y="20730"/>
                </a:cubicBezTo>
                <a:cubicBezTo>
                  <a:pt x="15390" y="20730"/>
                  <a:pt x="15390" y="20730"/>
                  <a:pt x="15390" y="20730"/>
                </a:cubicBezTo>
                <a:cubicBezTo>
                  <a:pt x="15120" y="20730"/>
                  <a:pt x="14985" y="20875"/>
                  <a:pt x="14985" y="21165"/>
                </a:cubicBezTo>
                <a:cubicBezTo>
                  <a:pt x="14985" y="21455"/>
                  <a:pt x="15120" y="21600"/>
                  <a:pt x="15390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18495" y="21600"/>
                  <a:pt x="18765" y="21455"/>
                  <a:pt x="18765" y="21165"/>
                </a:cubicBezTo>
                <a:cubicBezTo>
                  <a:pt x="18765" y="20875"/>
                  <a:pt x="18495" y="20730"/>
                  <a:pt x="18225" y="20730"/>
                </a:cubicBezTo>
                <a:cubicBezTo>
                  <a:pt x="17280" y="20730"/>
                  <a:pt x="17280" y="20730"/>
                  <a:pt x="17280" y="20730"/>
                </a:cubicBezTo>
                <a:cubicBezTo>
                  <a:pt x="17280" y="19570"/>
                  <a:pt x="17280" y="19570"/>
                  <a:pt x="17280" y="19570"/>
                </a:cubicBezTo>
                <a:cubicBezTo>
                  <a:pt x="20385" y="19570"/>
                  <a:pt x="20385" y="19570"/>
                  <a:pt x="20385" y="19570"/>
                </a:cubicBezTo>
                <a:cubicBezTo>
                  <a:pt x="21060" y="19570"/>
                  <a:pt x="21600" y="18991"/>
                  <a:pt x="21600" y="18411"/>
                </a:cubicBezTo>
                <a:cubicBezTo>
                  <a:pt x="21600" y="12757"/>
                  <a:pt x="21600" y="12757"/>
                  <a:pt x="21600" y="12757"/>
                </a:cubicBezTo>
                <a:cubicBezTo>
                  <a:pt x="21600" y="12177"/>
                  <a:pt x="21060" y="11597"/>
                  <a:pt x="20385" y="11597"/>
                </a:cubicBezTo>
                <a:close/>
                <a:moveTo>
                  <a:pt x="20790" y="18411"/>
                </a:moveTo>
                <a:cubicBezTo>
                  <a:pt x="20790" y="18556"/>
                  <a:pt x="20655" y="18701"/>
                  <a:pt x="20385" y="18701"/>
                </a:cubicBezTo>
                <a:cubicBezTo>
                  <a:pt x="13230" y="18701"/>
                  <a:pt x="13230" y="18701"/>
                  <a:pt x="13230" y="18701"/>
                </a:cubicBezTo>
                <a:cubicBezTo>
                  <a:pt x="13095" y="18701"/>
                  <a:pt x="12960" y="18556"/>
                  <a:pt x="12960" y="18411"/>
                </a:cubicBezTo>
                <a:cubicBezTo>
                  <a:pt x="12960" y="12902"/>
                  <a:pt x="12960" y="12902"/>
                  <a:pt x="12960" y="12902"/>
                </a:cubicBezTo>
                <a:cubicBezTo>
                  <a:pt x="12960" y="12612"/>
                  <a:pt x="13095" y="12467"/>
                  <a:pt x="13230" y="12467"/>
                </a:cubicBezTo>
                <a:cubicBezTo>
                  <a:pt x="20385" y="12467"/>
                  <a:pt x="20385" y="12467"/>
                  <a:pt x="20385" y="12467"/>
                </a:cubicBezTo>
                <a:cubicBezTo>
                  <a:pt x="20655" y="12467"/>
                  <a:pt x="20790" y="12612"/>
                  <a:pt x="20790" y="12902"/>
                </a:cubicBezTo>
                <a:cubicBezTo>
                  <a:pt x="20790" y="18411"/>
                  <a:pt x="20790" y="18411"/>
                  <a:pt x="20790" y="18411"/>
                </a:cubicBezTo>
                <a:close/>
                <a:moveTo>
                  <a:pt x="1215" y="3334"/>
                </a:moveTo>
                <a:cubicBezTo>
                  <a:pt x="1215" y="9568"/>
                  <a:pt x="1215" y="9568"/>
                  <a:pt x="1215" y="9568"/>
                </a:cubicBezTo>
                <a:cubicBezTo>
                  <a:pt x="1215" y="9858"/>
                  <a:pt x="1350" y="10003"/>
                  <a:pt x="1620" y="10003"/>
                </a:cubicBezTo>
                <a:cubicBezTo>
                  <a:pt x="1890" y="10003"/>
                  <a:pt x="2025" y="9858"/>
                  <a:pt x="2025" y="9568"/>
                </a:cubicBezTo>
                <a:cubicBezTo>
                  <a:pt x="2025" y="3769"/>
                  <a:pt x="2025" y="3769"/>
                  <a:pt x="2025" y="3769"/>
                </a:cubicBezTo>
                <a:cubicBezTo>
                  <a:pt x="4455" y="3769"/>
                  <a:pt x="4455" y="3769"/>
                  <a:pt x="4455" y="3769"/>
                </a:cubicBezTo>
                <a:cubicBezTo>
                  <a:pt x="4725" y="3769"/>
                  <a:pt x="4860" y="3479"/>
                  <a:pt x="4860" y="3334"/>
                </a:cubicBezTo>
                <a:cubicBezTo>
                  <a:pt x="4860" y="3044"/>
                  <a:pt x="4725" y="2754"/>
                  <a:pt x="4455" y="2754"/>
                </a:cubicBezTo>
                <a:cubicBezTo>
                  <a:pt x="1620" y="2754"/>
                  <a:pt x="1620" y="2754"/>
                  <a:pt x="1620" y="2754"/>
                </a:cubicBezTo>
                <a:cubicBezTo>
                  <a:pt x="1485" y="2754"/>
                  <a:pt x="1215" y="3044"/>
                  <a:pt x="1215" y="3334"/>
                </a:cubicBezTo>
                <a:close/>
                <a:moveTo>
                  <a:pt x="19980" y="10003"/>
                </a:moveTo>
                <a:cubicBezTo>
                  <a:pt x="20250" y="10003"/>
                  <a:pt x="20385" y="9858"/>
                  <a:pt x="20385" y="9568"/>
                </a:cubicBezTo>
                <a:cubicBezTo>
                  <a:pt x="20385" y="3334"/>
                  <a:pt x="20385" y="3334"/>
                  <a:pt x="20385" y="3334"/>
                </a:cubicBezTo>
                <a:cubicBezTo>
                  <a:pt x="20385" y="3044"/>
                  <a:pt x="20250" y="2754"/>
                  <a:pt x="19980" y="2754"/>
                </a:cubicBezTo>
                <a:cubicBezTo>
                  <a:pt x="17145" y="2754"/>
                  <a:pt x="17145" y="2754"/>
                  <a:pt x="17145" y="2754"/>
                </a:cubicBezTo>
                <a:cubicBezTo>
                  <a:pt x="16875" y="2754"/>
                  <a:pt x="16740" y="3044"/>
                  <a:pt x="16740" y="3334"/>
                </a:cubicBezTo>
                <a:cubicBezTo>
                  <a:pt x="16740" y="3479"/>
                  <a:pt x="16875" y="3769"/>
                  <a:pt x="17145" y="3769"/>
                </a:cubicBezTo>
                <a:cubicBezTo>
                  <a:pt x="19575" y="3769"/>
                  <a:pt x="19575" y="3769"/>
                  <a:pt x="19575" y="3769"/>
                </a:cubicBezTo>
                <a:cubicBezTo>
                  <a:pt x="19575" y="9568"/>
                  <a:pt x="19575" y="9568"/>
                  <a:pt x="19575" y="9568"/>
                </a:cubicBezTo>
                <a:cubicBezTo>
                  <a:pt x="19575" y="9858"/>
                  <a:pt x="19710" y="10003"/>
                  <a:pt x="19980" y="1000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44" name="Freeform 32"/>
          <p:cNvSpPr/>
          <p:nvPr/>
        </p:nvSpPr>
        <p:spPr>
          <a:xfrm>
            <a:off x="9801224" y="1328737"/>
            <a:ext cx="9334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024" y="3240"/>
                </a:moveTo>
                <a:cubicBezTo>
                  <a:pt x="13024" y="1755"/>
                  <a:pt x="13024" y="1755"/>
                  <a:pt x="13024" y="1755"/>
                </a:cubicBezTo>
                <a:cubicBezTo>
                  <a:pt x="13024" y="810"/>
                  <a:pt x="12071" y="0"/>
                  <a:pt x="10959" y="0"/>
                </a:cubicBezTo>
                <a:cubicBezTo>
                  <a:pt x="10641" y="0"/>
                  <a:pt x="10641" y="0"/>
                  <a:pt x="10641" y="0"/>
                </a:cubicBezTo>
                <a:cubicBezTo>
                  <a:pt x="9371" y="0"/>
                  <a:pt x="8418" y="810"/>
                  <a:pt x="8418" y="1755"/>
                </a:cubicBezTo>
                <a:cubicBezTo>
                  <a:pt x="8418" y="3240"/>
                  <a:pt x="8418" y="3240"/>
                  <a:pt x="8418" y="3240"/>
                </a:cubicBezTo>
                <a:cubicBezTo>
                  <a:pt x="8418" y="3510"/>
                  <a:pt x="8576" y="3780"/>
                  <a:pt x="8894" y="4050"/>
                </a:cubicBezTo>
                <a:cubicBezTo>
                  <a:pt x="8894" y="4995"/>
                  <a:pt x="8894" y="4995"/>
                  <a:pt x="8894" y="4995"/>
                </a:cubicBezTo>
                <a:cubicBezTo>
                  <a:pt x="8418" y="5265"/>
                  <a:pt x="7465" y="5670"/>
                  <a:pt x="6512" y="6345"/>
                </a:cubicBezTo>
                <a:cubicBezTo>
                  <a:pt x="6194" y="6615"/>
                  <a:pt x="6035" y="6885"/>
                  <a:pt x="6035" y="7290"/>
                </a:cubicBezTo>
                <a:cubicBezTo>
                  <a:pt x="6035" y="8235"/>
                  <a:pt x="6035" y="8235"/>
                  <a:pt x="6035" y="8235"/>
                </a:cubicBezTo>
                <a:cubicBezTo>
                  <a:pt x="6035" y="8505"/>
                  <a:pt x="6194" y="8775"/>
                  <a:pt x="6512" y="8775"/>
                </a:cubicBezTo>
                <a:cubicBezTo>
                  <a:pt x="6829" y="8775"/>
                  <a:pt x="6988" y="8505"/>
                  <a:pt x="6988" y="8235"/>
                </a:cubicBezTo>
                <a:cubicBezTo>
                  <a:pt x="6988" y="7290"/>
                  <a:pt x="6988" y="7290"/>
                  <a:pt x="6988" y="7290"/>
                </a:cubicBezTo>
                <a:cubicBezTo>
                  <a:pt x="6988" y="7155"/>
                  <a:pt x="6988" y="7020"/>
                  <a:pt x="7147" y="7020"/>
                </a:cubicBezTo>
                <a:cubicBezTo>
                  <a:pt x="8259" y="6345"/>
                  <a:pt x="9371" y="5805"/>
                  <a:pt x="9529" y="5670"/>
                </a:cubicBezTo>
                <a:cubicBezTo>
                  <a:pt x="9688" y="5670"/>
                  <a:pt x="9847" y="5400"/>
                  <a:pt x="9847" y="5265"/>
                </a:cubicBezTo>
                <a:cubicBezTo>
                  <a:pt x="9847" y="3780"/>
                  <a:pt x="9847" y="3780"/>
                  <a:pt x="9847" y="3780"/>
                </a:cubicBezTo>
                <a:cubicBezTo>
                  <a:pt x="9847" y="3645"/>
                  <a:pt x="9847" y="3510"/>
                  <a:pt x="9688" y="3510"/>
                </a:cubicBezTo>
                <a:cubicBezTo>
                  <a:pt x="9529" y="3375"/>
                  <a:pt x="9529" y="3375"/>
                  <a:pt x="9529" y="3240"/>
                </a:cubicBezTo>
                <a:cubicBezTo>
                  <a:pt x="9529" y="1755"/>
                  <a:pt x="9529" y="1755"/>
                  <a:pt x="9529" y="1755"/>
                </a:cubicBezTo>
                <a:cubicBezTo>
                  <a:pt x="9529" y="1215"/>
                  <a:pt x="10006" y="810"/>
                  <a:pt x="10641" y="810"/>
                </a:cubicBezTo>
                <a:cubicBezTo>
                  <a:pt x="10959" y="810"/>
                  <a:pt x="10959" y="810"/>
                  <a:pt x="10959" y="810"/>
                </a:cubicBezTo>
                <a:cubicBezTo>
                  <a:pt x="11594" y="810"/>
                  <a:pt x="12071" y="1215"/>
                  <a:pt x="12071" y="1755"/>
                </a:cubicBezTo>
                <a:cubicBezTo>
                  <a:pt x="12071" y="3240"/>
                  <a:pt x="12071" y="3240"/>
                  <a:pt x="12071" y="3240"/>
                </a:cubicBezTo>
                <a:cubicBezTo>
                  <a:pt x="12071" y="3375"/>
                  <a:pt x="11912" y="3375"/>
                  <a:pt x="11912" y="3510"/>
                </a:cubicBezTo>
                <a:cubicBezTo>
                  <a:pt x="11753" y="3510"/>
                  <a:pt x="11753" y="3645"/>
                  <a:pt x="11753" y="3780"/>
                </a:cubicBezTo>
                <a:cubicBezTo>
                  <a:pt x="11753" y="5265"/>
                  <a:pt x="11753" y="5265"/>
                  <a:pt x="11753" y="5265"/>
                </a:cubicBezTo>
                <a:cubicBezTo>
                  <a:pt x="11753" y="5400"/>
                  <a:pt x="11753" y="5670"/>
                  <a:pt x="12071" y="5670"/>
                </a:cubicBezTo>
                <a:cubicBezTo>
                  <a:pt x="12229" y="5805"/>
                  <a:pt x="13341" y="6345"/>
                  <a:pt x="14453" y="7020"/>
                </a:cubicBezTo>
                <a:cubicBezTo>
                  <a:pt x="14453" y="7020"/>
                  <a:pt x="14612" y="7155"/>
                  <a:pt x="14612" y="7290"/>
                </a:cubicBezTo>
                <a:cubicBezTo>
                  <a:pt x="14612" y="8235"/>
                  <a:pt x="14612" y="8235"/>
                  <a:pt x="14612" y="8235"/>
                </a:cubicBezTo>
                <a:cubicBezTo>
                  <a:pt x="14612" y="8505"/>
                  <a:pt x="14771" y="8775"/>
                  <a:pt x="15088" y="8775"/>
                </a:cubicBezTo>
                <a:cubicBezTo>
                  <a:pt x="15406" y="8775"/>
                  <a:pt x="15565" y="8505"/>
                  <a:pt x="15565" y="8235"/>
                </a:cubicBezTo>
                <a:cubicBezTo>
                  <a:pt x="15565" y="7290"/>
                  <a:pt x="15565" y="7290"/>
                  <a:pt x="15565" y="7290"/>
                </a:cubicBezTo>
                <a:cubicBezTo>
                  <a:pt x="15565" y="6885"/>
                  <a:pt x="15406" y="6615"/>
                  <a:pt x="15088" y="6345"/>
                </a:cubicBezTo>
                <a:cubicBezTo>
                  <a:pt x="14135" y="5670"/>
                  <a:pt x="13182" y="5265"/>
                  <a:pt x="12706" y="4995"/>
                </a:cubicBezTo>
                <a:cubicBezTo>
                  <a:pt x="12706" y="4050"/>
                  <a:pt x="12706" y="4050"/>
                  <a:pt x="12706" y="4050"/>
                </a:cubicBezTo>
                <a:cubicBezTo>
                  <a:pt x="12865" y="3780"/>
                  <a:pt x="13024" y="3510"/>
                  <a:pt x="13024" y="3240"/>
                </a:cubicBezTo>
                <a:close/>
                <a:moveTo>
                  <a:pt x="21124" y="19440"/>
                </a:moveTo>
                <a:cubicBezTo>
                  <a:pt x="20329" y="18900"/>
                  <a:pt x="19535" y="18495"/>
                  <a:pt x="19059" y="18225"/>
                </a:cubicBezTo>
                <a:cubicBezTo>
                  <a:pt x="19059" y="17415"/>
                  <a:pt x="19059" y="17415"/>
                  <a:pt x="19059" y="17415"/>
                </a:cubicBezTo>
                <a:cubicBezTo>
                  <a:pt x="19218" y="17280"/>
                  <a:pt x="19376" y="17010"/>
                  <a:pt x="19376" y="16740"/>
                </a:cubicBezTo>
                <a:cubicBezTo>
                  <a:pt x="19376" y="15390"/>
                  <a:pt x="19376" y="15390"/>
                  <a:pt x="19376" y="15390"/>
                </a:cubicBezTo>
                <a:cubicBezTo>
                  <a:pt x="19376" y="14580"/>
                  <a:pt x="18424" y="13770"/>
                  <a:pt x="17471" y="13770"/>
                </a:cubicBezTo>
                <a:cubicBezTo>
                  <a:pt x="17153" y="13770"/>
                  <a:pt x="17153" y="13770"/>
                  <a:pt x="17153" y="13770"/>
                </a:cubicBezTo>
                <a:cubicBezTo>
                  <a:pt x="16041" y="13770"/>
                  <a:pt x="15247" y="14580"/>
                  <a:pt x="15247" y="15390"/>
                </a:cubicBezTo>
                <a:cubicBezTo>
                  <a:pt x="15247" y="16740"/>
                  <a:pt x="15247" y="16740"/>
                  <a:pt x="15247" y="16740"/>
                </a:cubicBezTo>
                <a:cubicBezTo>
                  <a:pt x="15247" y="17010"/>
                  <a:pt x="15247" y="17280"/>
                  <a:pt x="15565" y="17415"/>
                </a:cubicBezTo>
                <a:cubicBezTo>
                  <a:pt x="15565" y="18225"/>
                  <a:pt x="15565" y="18225"/>
                  <a:pt x="15565" y="18225"/>
                </a:cubicBezTo>
                <a:cubicBezTo>
                  <a:pt x="15088" y="18495"/>
                  <a:pt x="14294" y="18900"/>
                  <a:pt x="13500" y="19440"/>
                </a:cubicBezTo>
                <a:cubicBezTo>
                  <a:pt x="13182" y="19575"/>
                  <a:pt x="13024" y="19980"/>
                  <a:pt x="13024" y="20250"/>
                </a:cubicBezTo>
                <a:cubicBezTo>
                  <a:pt x="13024" y="21195"/>
                  <a:pt x="13024" y="21195"/>
                  <a:pt x="13024" y="21195"/>
                </a:cubicBezTo>
                <a:cubicBezTo>
                  <a:pt x="13024" y="21465"/>
                  <a:pt x="13182" y="21600"/>
                  <a:pt x="13500" y="21600"/>
                </a:cubicBezTo>
                <a:cubicBezTo>
                  <a:pt x="13818" y="21600"/>
                  <a:pt x="13976" y="21465"/>
                  <a:pt x="13976" y="21195"/>
                </a:cubicBezTo>
                <a:cubicBezTo>
                  <a:pt x="13976" y="20250"/>
                  <a:pt x="13976" y="20250"/>
                  <a:pt x="13976" y="20250"/>
                </a:cubicBezTo>
                <a:cubicBezTo>
                  <a:pt x="13976" y="20250"/>
                  <a:pt x="14135" y="20115"/>
                  <a:pt x="14135" y="20115"/>
                </a:cubicBezTo>
                <a:cubicBezTo>
                  <a:pt x="15088" y="19440"/>
                  <a:pt x="16041" y="19035"/>
                  <a:pt x="16200" y="18900"/>
                </a:cubicBezTo>
                <a:cubicBezTo>
                  <a:pt x="16359" y="18900"/>
                  <a:pt x="16518" y="18765"/>
                  <a:pt x="16518" y="18495"/>
                </a:cubicBezTo>
                <a:cubicBezTo>
                  <a:pt x="16518" y="17280"/>
                  <a:pt x="16518" y="17280"/>
                  <a:pt x="16518" y="17280"/>
                </a:cubicBezTo>
                <a:cubicBezTo>
                  <a:pt x="16518" y="17145"/>
                  <a:pt x="16518" y="17010"/>
                  <a:pt x="16359" y="16875"/>
                </a:cubicBezTo>
                <a:cubicBezTo>
                  <a:pt x="16200" y="16875"/>
                  <a:pt x="16200" y="16875"/>
                  <a:pt x="16200" y="16740"/>
                </a:cubicBezTo>
                <a:cubicBezTo>
                  <a:pt x="16200" y="15390"/>
                  <a:pt x="16200" y="15390"/>
                  <a:pt x="16200" y="15390"/>
                </a:cubicBezTo>
                <a:cubicBezTo>
                  <a:pt x="16200" y="14985"/>
                  <a:pt x="16676" y="14715"/>
                  <a:pt x="17153" y="14715"/>
                </a:cubicBezTo>
                <a:cubicBezTo>
                  <a:pt x="17471" y="14715"/>
                  <a:pt x="17471" y="14715"/>
                  <a:pt x="17471" y="14715"/>
                </a:cubicBezTo>
                <a:cubicBezTo>
                  <a:pt x="17947" y="14715"/>
                  <a:pt x="18265" y="14985"/>
                  <a:pt x="18265" y="15390"/>
                </a:cubicBezTo>
                <a:cubicBezTo>
                  <a:pt x="18265" y="16740"/>
                  <a:pt x="18265" y="16740"/>
                  <a:pt x="18265" y="16740"/>
                </a:cubicBezTo>
                <a:cubicBezTo>
                  <a:pt x="18265" y="16875"/>
                  <a:pt x="18265" y="16875"/>
                  <a:pt x="18265" y="16875"/>
                </a:cubicBezTo>
                <a:cubicBezTo>
                  <a:pt x="18106" y="17010"/>
                  <a:pt x="17947" y="17145"/>
                  <a:pt x="17947" y="17280"/>
                </a:cubicBezTo>
                <a:cubicBezTo>
                  <a:pt x="17947" y="18495"/>
                  <a:pt x="17947" y="18495"/>
                  <a:pt x="17947" y="18495"/>
                </a:cubicBezTo>
                <a:cubicBezTo>
                  <a:pt x="17947" y="18765"/>
                  <a:pt x="18106" y="18900"/>
                  <a:pt x="18265" y="18900"/>
                </a:cubicBezTo>
                <a:cubicBezTo>
                  <a:pt x="18582" y="19035"/>
                  <a:pt x="19535" y="19440"/>
                  <a:pt x="20488" y="20115"/>
                </a:cubicBezTo>
                <a:cubicBezTo>
                  <a:pt x="20488" y="20115"/>
                  <a:pt x="20488" y="20250"/>
                  <a:pt x="20488" y="20250"/>
                </a:cubicBezTo>
                <a:cubicBezTo>
                  <a:pt x="20488" y="21195"/>
                  <a:pt x="20488" y="21195"/>
                  <a:pt x="20488" y="21195"/>
                </a:cubicBezTo>
                <a:cubicBezTo>
                  <a:pt x="20488" y="21465"/>
                  <a:pt x="20806" y="21600"/>
                  <a:pt x="20965" y="21600"/>
                </a:cubicBezTo>
                <a:cubicBezTo>
                  <a:pt x="21282" y="21600"/>
                  <a:pt x="21600" y="21465"/>
                  <a:pt x="21600" y="21195"/>
                </a:cubicBezTo>
                <a:cubicBezTo>
                  <a:pt x="21600" y="20250"/>
                  <a:pt x="21600" y="20250"/>
                  <a:pt x="21600" y="20250"/>
                </a:cubicBezTo>
                <a:cubicBezTo>
                  <a:pt x="21600" y="19980"/>
                  <a:pt x="21441" y="19710"/>
                  <a:pt x="21124" y="19440"/>
                </a:cubicBezTo>
                <a:close/>
                <a:moveTo>
                  <a:pt x="7941" y="19440"/>
                </a:moveTo>
                <a:cubicBezTo>
                  <a:pt x="7147" y="18765"/>
                  <a:pt x="6353" y="18495"/>
                  <a:pt x="6035" y="18225"/>
                </a:cubicBezTo>
                <a:cubicBezTo>
                  <a:pt x="6035" y="17415"/>
                  <a:pt x="6035" y="17415"/>
                  <a:pt x="6035" y="17415"/>
                </a:cubicBezTo>
                <a:cubicBezTo>
                  <a:pt x="6194" y="17280"/>
                  <a:pt x="6353" y="17010"/>
                  <a:pt x="6353" y="16740"/>
                </a:cubicBezTo>
                <a:cubicBezTo>
                  <a:pt x="6353" y="15390"/>
                  <a:pt x="6353" y="15390"/>
                  <a:pt x="6353" y="15390"/>
                </a:cubicBezTo>
                <a:cubicBezTo>
                  <a:pt x="6353" y="14580"/>
                  <a:pt x="5400" y="13770"/>
                  <a:pt x="4447" y="13770"/>
                </a:cubicBezTo>
                <a:cubicBezTo>
                  <a:pt x="4129" y="13770"/>
                  <a:pt x="4129" y="13770"/>
                  <a:pt x="4129" y="13770"/>
                </a:cubicBezTo>
                <a:cubicBezTo>
                  <a:pt x="3018" y="13770"/>
                  <a:pt x="2224" y="14580"/>
                  <a:pt x="2224" y="15390"/>
                </a:cubicBezTo>
                <a:cubicBezTo>
                  <a:pt x="2224" y="16740"/>
                  <a:pt x="2224" y="16740"/>
                  <a:pt x="2224" y="16740"/>
                </a:cubicBezTo>
                <a:cubicBezTo>
                  <a:pt x="2224" y="17010"/>
                  <a:pt x="2224" y="17280"/>
                  <a:pt x="2541" y="17415"/>
                </a:cubicBezTo>
                <a:cubicBezTo>
                  <a:pt x="2541" y="18225"/>
                  <a:pt x="2541" y="18225"/>
                  <a:pt x="2541" y="18225"/>
                </a:cubicBezTo>
                <a:cubicBezTo>
                  <a:pt x="2065" y="18495"/>
                  <a:pt x="1271" y="18765"/>
                  <a:pt x="476" y="19440"/>
                </a:cubicBezTo>
                <a:cubicBezTo>
                  <a:pt x="159" y="19575"/>
                  <a:pt x="0" y="19845"/>
                  <a:pt x="0" y="2025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159" y="21465"/>
                  <a:pt x="476" y="21465"/>
                </a:cubicBezTo>
                <a:cubicBezTo>
                  <a:pt x="794" y="21465"/>
                  <a:pt x="953" y="21330"/>
                  <a:pt x="953" y="21060"/>
                </a:cubicBezTo>
                <a:cubicBezTo>
                  <a:pt x="953" y="20250"/>
                  <a:pt x="953" y="20250"/>
                  <a:pt x="953" y="20250"/>
                </a:cubicBezTo>
                <a:cubicBezTo>
                  <a:pt x="953" y="20115"/>
                  <a:pt x="1112" y="20115"/>
                  <a:pt x="1112" y="20115"/>
                </a:cubicBezTo>
                <a:cubicBezTo>
                  <a:pt x="2065" y="19440"/>
                  <a:pt x="3018" y="19035"/>
                  <a:pt x="3176" y="18900"/>
                </a:cubicBezTo>
                <a:cubicBezTo>
                  <a:pt x="3335" y="18900"/>
                  <a:pt x="3494" y="18630"/>
                  <a:pt x="3494" y="18495"/>
                </a:cubicBezTo>
                <a:cubicBezTo>
                  <a:pt x="3494" y="17280"/>
                  <a:pt x="3494" y="17280"/>
                  <a:pt x="3494" y="17280"/>
                </a:cubicBezTo>
                <a:cubicBezTo>
                  <a:pt x="3494" y="17145"/>
                  <a:pt x="3494" y="16875"/>
                  <a:pt x="3335" y="16875"/>
                </a:cubicBezTo>
                <a:cubicBezTo>
                  <a:pt x="3176" y="16875"/>
                  <a:pt x="3176" y="16740"/>
                  <a:pt x="3176" y="16740"/>
                </a:cubicBezTo>
                <a:cubicBezTo>
                  <a:pt x="3176" y="15390"/>
                  <a:pt x="3176" y="15390"/>
                  <a:pt x="3176" y="15390"/>
                </a:cubicBezTo>
                <a:cubicBezTo>
                  <a:pt x="3176" y="14985"/>
                  <a:pt x="3653" y="14715"/>
                  <a:pt x="4129" y="14715"/>
                </a:cubicBezTo>
                <a:cubicBezTo>
                  <a:pt x="4447" y="14715"/>
                  <a:pt x="4447" y="14715"/>
                  <a:pt x="4447" y="14715"/>
                </a:cubicBezTo>
                <a:cubicBezTo>
                  <a:pt x="4924" y="14715"/>
                  <a:pt x="5241" y="14985"/>
                  <a:pt x="5241" y="15390"/>
                </a:cubicBezTo>
                <a:cubicBezTo>
                  <a:pt x="5241" y="16740"/>
                  <a:pt x="5241" y="16740"/>
                  <a:pt x="5241" y="16740"/>
                </a:cubicBezTo>
                <a:cubicBezTo>
                  <a:pt x="5241" y="16740"/>
                  <a:pt x="5241" y="16875"/>
                  <a:pt x="5241" y="16875"/>
                </a:cubicBezTo>
                <a:cubicBezTo>
                  <a:pt x="5082" y="16875"/>
                  <a:pt x="4924" y="17145"/>
                  <a:pt x="4924" y="17280"/>
                </a:cubicBezTo>
                <a:cubicBezTo>
                  <a:pt x="4924" y="18495"/>
                  <a:pt x="4924" y="18495"/>
                  <a:pt x="4924" y="18495"/>
                </a:cubicBezTo>
                <a:cubicBezTo>
                  <a:pt x="4924" y="18630"/>
                  <a:pt x="5082" y="18900"/>
                  <a:pt x="5241" y="18900"/>
                </a:cubicBezTo>
                <a:cubicBezTo>
                  <a:pt x="5400" y="19035"/>
                  <a:pt x="6512" y="19440"/>
                  <a:pt x="7306" y="20115"/>
                </a:cubicBezTo>
                <a:cubicBezTo>
                  <a:pt x="7465" y="20115"/>
                  <a:pt x="7465" y="20115"/>
                  <a:pt x="7465" y="20250"/>
                </a:cubicBezTo>
                <a:cubicBezTo>
                  <a:pt x="7465" y="21060"/>
                  <a:pt x="7465" y="21060"/>
                  <a:pt x="7465" y="21060"/>
                </a:cubicBezTo>
                <a:cubicBezTo>
                  <a:pt x="7465" y="21330"/>
                  <a:pt x="7624" y="21465"/>
                  <a:pt x="7941" y="21465"/>
                </a:cubicBezTo>
                <a:cubicBezTo>
                  <a:pt x="8259" y="21465"/>
                  <a:pt x="8418" y="21330"/>
                  <a:pt x="8418" y="21060"/>
                </a:cubicBezTo>
                <a:cubicBezTo>
                  <a:pt x="8418" y="20250"/>
                  <a:pt x="8418" y="20250"/>
                  <a:pt x="8418" y="20250"/>
                </a:cubicBezTo>
                <a:cubicBezTo>
                  <a:pt x="8418" y="19845"/>
                  <a:pt x="8259" y="19575"/>
                  <a:pt x="7941" y="19440"/>
                </a:cubicBezTo>
                <a:close/>
                <a:moveTo>
                  <a:pt x="17312" y="13230"/>
                </a:moveTo>
                <a:cubicBezTo>
                  <a:pt x="17629" y="13230"/>
                  <a:pt x="17788" y="13095"/>
                  <a:pt x="17788" y="12825"/>
                </a:cubicBezTo>
                <a:cubicBezTo>
                  <a:pt x="17788" y="10935"/>
                  <a:pt x="17788" y="10935"/>
                  <a:pt x="17788" y="10935"/>
                </a:cubicBezTo>
                <a:cubicBezTo>
                  <a:pt x="17788" y="10665"/>
                  <a:pt x="17629" y="10530"/>
                  <a:pt x="17312" y="10530"/>
                </a:cubicBezTo>
                <a:cubicBezTo>
                  <a:pt x="11276" y="10530"/>
                  <a:pt x="11276" y="10530"/>
                  <a:pt x="11276" y="10530"/>
                </a:cubicBezTo>
                <a:cubicBezTo>
                  <a:pt x="11276" y="9045"/>
                  <a:pt x="11276" y="9045"/>
                  <a:pt x="11276" y="9045"/>
                </a:cubicBezTo>
                <a:cubicBezTo>
                  <a:pt x="11276" y="8775"/>
                  <a:pt x="11118" y="8640"/>
                  <a:pt x="10800" y="8640"/>
                </a:cubicBezTo>
                <a:cubicBezTo>
                  <a:pt x="10482" y="8640"/>
                  <a:pt x="10324" y="8775"/>
                  <a:pt x="10324" y="9045"/>
                </a:cubicBezTo>
                <a:cubicBezTo>
                  <a:pt x="10324" y="10530"/>
                  <a:pt x="10324" y="10530"/>
                  <a:pt x="10324" y="10530"/>
                </a:cubicBezTo>
                <a:cubicBezTo>
                  <a:pt x="4288" y="10530"/>
                  <a:pt x="4288" y="10530"/>
                  <a:pt x="4288" y="10530"/>
                </a:cubicBezTo>
                <a:cubicBezTo>
                  <a:pt x="3971" y="10530"/>
                  <a:pt x="3653" y="10665"/>
                  <a:pt x="3653" y="10935"/>
                </a:cubicBezTo>
                <a:cubicBezTo>
                  <a:pt x="3653" y="12825"/>
                  <a:pt x="3653" y="12825"/>
                  <a:pt x="3653" y="12825"/>
                </a:cubicBezTo>
                <a:cubicBezTo>
                  <a:pt x="3653" y="13095"/>
                  <a:pt x="3971" y="13230"/>
                  <a:pt x="4288" y="13230"/>
                </a:cubicBezTo>
                <a:cubicBezTo>
                  <a:pt x="4447" y="13230"/>
                  <a:pt x="4765" y="13095"/>
                  <a:pt x="4765" y="12825"/>
                </a:cubicBezTo>
                <a:cubicBezTo>
                  <a:pt x="4765" y="11340"/>
                  <a:pt x="4765" y="11340"/>
                  <a:pt x="4765" y="11340"/>
                </a:cubicBezTo>
                <a:cubicBezTo>
                  <a:pt x="16835" y="11340"/>
                  <a:pt x="16835" y="11340"/>
                  <a:pt x="16835" y="11340"/>
                </a:cubicBezTo>
                <a:cubicBezTo>
                  <a:pt x="16835" y="12825"/>
                  <a:pt x="16835" y="12825"/>
                  <a:pt x="16835" y="12825"/>
                </a:cubicBezTo>
                <a:cubicBezTo>
                  <a:pt x="16835" y="13095"/>
                  <a:pt x="16994" y="13230"/>
                  <a:pt x="17312" y="132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45" name="Freeform 33"/>
          <p:cNvSpPr/>
          <p:nvPr/>
        </p:nvSpPr>
        <p:spPr>
          <a:xfrm>
            <a:off x="9718674" y="2573338"/>
            <a:ext cx="10985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lose/>
                <a:moveTo>
                  <a:pt x="10800" y="810"/>
                </a:move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lose/>
                <a:moveTo>
                  <a:pt x="9315" y="14445"/>
                </a:moveTo>
                <a:cubicBezTo>
                  <a:pt x="9315" y="14445"/>
                  <a:pt x="9450" y="14580"/>
                  <a:pt x="9585" y="14580"/>
                </a:cubicBezTo>
                <a:cubicBezTo>
                  <a:pt x="9720" y="14580"/>
                  <a:pt x="9855" y="14445"/>
                  <a:pt x="9855" y="14445"/>
                </a:cubicBezTo>
                <a:cubicBezTo>
                  <a:pt x="13095" y="11070"/>
                  <a:pt x="13095" y="11070"/>
                  <a:pt x="13095" y="11070"/>
                </a:cubicBezTo>
                <a:cubicBezTo>
                  <a:pt x="13230" y="11070"/>
                  <a:pt x="13230" y="10935"/>
                  <a:pt x="13230" y="10800"/>
                </a:cubicBezTo>
                <a:cubicBezTo>
                  <a:pt x="13230" y="10665"/>
                  <a:pt x="13230" y="10530"/>
                  <a:pt x="13095" y="10530"/>
                </a:cubicBezTo>
                <a:cubicBezTo>
                  <a:pt x="9855" y="7155"/>
                  <a:pt x="9855" y="7155"/>
                  <a:pt x="9855" y="7155"/>
                </a:cubicBezTo>
                <a:cubicBezTo>
                  <a:pt x="9720" y="7020"/>
                  <a:pt x="9450" y="7020"/>
                  <a:pt x="9315" y="7155"/>
                </a:cubicBezTo>
                <a:cubicBezTo>
                  <a:pt x="9045" y="7425"/>
                  <a:pt x="9045" y="7695"/>
                  <a:pt x="9315" y="7830"/>
                </a:cubicBezTo>
                <a:cubicBezTo>
                  <a:pt x="12285" y="10800"/>
                  <a:pt x="12285" y="10800"/>
                  <a:pt x="12285" y="10800"/>
                </a:cubicBezTo>
                <a:cubicBezTo>
                  <a:pt x="9315" y="13770"/>
                  <a:pt x="9315" y="13770"/>
                  <a:pt x="9315" y="13770"/>
                </a:cubicBezTo>
                <a:cubicBezTo>
                  <a:pt x="9045" y="13905"/>
                  <a:pt x="9045" y="14175"/>
                  <a:pt x="9315" y="144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46" name="Freeform 34"/>
          <p:cNvSpPr/>
          <p:nvPr/>
        </p:nvSpPr>
        <p:spPr>
          <a:xfrm>
            <a:off x="9747250" y="3814764"/>
            <a:ext cx="1016000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62" y="5400"/>
                </a:moveTo>
                <a:cubicBezTo>
                  <a:pt x="14011" y="5400"/>
                  <a:pt x="14011" y="5400"/>
                  <a:pt x="14011" y="5400"/>
                </a:cubicBezTo>
                <a:cubicBezTo>
                  <a:pt x="14011" y="405"/>
                  <a:pt x="14011" y="405"/>
                  <a:pt x="14011" y="405"/>
                </a:cubicBezTo>
                <a:cubicBezTo>
                  <a:pt x="14011" y="135"/>
                  <a:pt x="13719" y="0"/>
                  <a:pt x="13427" y="0"/>
                </a:cubicBezTo>
                <a:cubicBezTo>
                  <a:pt x="438" y="0"/>
                  <a:pt x="438" y="0"/>
                  <a:pt x="438" y="0"/>
                </a:cubicBezTo>
                <a:cubicBezTo>
                  <a:pt x="146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46" y="21600"/>
                  <a:pt x="438" y="21600"/>
                </a:cubicBezTo>
                <a:cubicBezTo>
                  <a:pt x="13427" y="21600"/>
                  <a:pt x="13427" y="21600"/>
                  <a:pt x="13427" y="21600"/>
                </a:cubicBezTo>
                <a:cubicBezTo>
                  <a:pt x="21162" y="21600"/>
                  <a:pt x="21162" y="21600"/>
                  <a:pt x="21162" y="21600"/>
                </a:cubicBezTo>
                <a:cubicBezTo>
                  <a:pt x="21454" y="21600"/>
                  <a:pt x="21600" y="21465"/>
                  <a:pt x="21600" y="21195"/>
                </a:cubicBezTo>
                <a:cubicBezTo>
                  <a:pt x="21600" y="5805"/>
                  <a:pt x="21600" y="5805"/>
                  <a:pt x="21600" y="5805"/>
                </a:cubicBezTo>
                <a:cubicBezTo>
                  <a:pt x="21600" y="5535"/>
                  <a:pt x="21454" y="5400"/>
                  <a:pt x="21162" y="5400"/>
                </a:cubicBezTo>
                <a:close/>
                <a:moveTo>
                  <a:pt x="12989" y="5805"/>
                </a:moveTo>
                <a:cubicBezTo>
                  <a:pt x="12989" y="20790"/>
                  <a:pt x="12989" y="20790"/>
                  <a:pt x="12989" y="20790"/>
                </a:cubicBezTo>
                <a:cubicBezTo>
                  <a:pt x="876" y="20790"/>
                  <a:pt x="876" y="20790"/>
                  <a:pt x="876" y="20790"/>
                </a:cubicBezTo>
                <a:cubicBezTo>
                  <a:pt x="876" y="810"/>
                  <a:pt x="876" y="810"/>
                  <a:pt x="876" y="810"/>
                </a:cubicBezTo>
                <a:cubicBezTo>
                  <a:pt x="12989" y="810"/>
                  <a:pt x="12989" y="810"/>
                  <a:pt x="12989" y="810"/>
                </a:cubicBezTo>
                <a:cubicBezTo>
                  <a:pt x="12989" y="5805"/>
                  <a:pt x="12989" y="5805"/>
                  <a:pt x="12989" y="5805"/>
                </a:cubicBezTo>
                <a:close/>
                <a:moveTo>
                  <a:pt x="20724" y="20790"/>
                </a:moveTo>
                <a:cubicBezTo>
                  <a:pt x="14011" y="20790"/>
                  <a:pt x="14011" y="20790"/>
                  <a:pt x="14011" y="20790"/>
                </a:cubicBezTo>
                <a:cubicBezTo>
                  <a:pt x="14011" y="6210"/>
                  <a:pt x="14011" y="6210"/>
                  <a:pt x="14011" y="6210"/>
                </a:cubicBezTo>
                <a:cubicBezTo>
                  <a:pt x="20724" y="6210"/>
                  <a:pt x="20724" y="6210"/>
                  <a:pt x="20724" y="6210"/>
                </a:cubicBezTo>
                <a:lnTo>
                  <a:pt x="20724" y="20790"/>
                </a:lnTo>
                <a:close/>
                <a:moveTo>
                  <a:pt x="15762" y="8370"/>
                </a:moveTo>
                <a:cubicBezTo>
                  <a:pt x="18827" y="8370"/>
                  <a:pt x="18827" y="8370"/>
                  <a:pt x="18827" y="8370"/>
                </a:cubicBezTo>
                <a:cubicBezTo>
                  <a:pt x="19119" y="8370"/>
                  <a:pt x="19411" y="8235"/>
                  <a:pt x="19411" y="7965"/>
                </a:cubicBezTo>
                <a:cubicBezTo>
                  <a:pt x="19411" y="7695"/>
                  <a:pt x="19119" y="7560"/>
                  <a:pt x="18827" y="7560"/>
                </a:cubicBezTo>
                <a:cubicBezTo>
                  <a:pt x="15762" y="7560"/>
                  <a:pt x="15762" y="7560"/>
                  <a:pt x="15762" y="7560"/>
                </a:cubicBezTo>
                <a:cubicBezTo>
                  <a:pt x="15470" y="7560"/>
                  <a:pt x="15324" y="7695"/>
                  <a:pt x="15324" y="7965"/>
                </a:cubicBezTo>
                <a:cubicBezTo>
                  <a:pt x="15324" y="8235"/>
                  <a:pt x="15470" y="8370"/>
                  <a:pt x="15762" y="8370"/>
                </a:cubicBezTo>
                <a:close/>
                <a:moveTo>
                  <a:pt x="15762" y="10665"/>
                </a:moveTo>
                <a:cubicBezTo>
                  <a:pt x="18827" y="10665"/>
                  <a:pt x="18827" y="10665"/>
                  <a:pt x="18827" y="10665"/>
                </a:cubicBezTo>
                <a:cubicBezTo>
                  <a:pt x="19119" y="10665"/>
                  <a:pt x="19411" y="10395"/>
                  <a:pt x="19411" y="10125"/>
                </a:cubicBezTo>
                <a:cubicBezTo>
                  <a:pt x="19411" y="9990"/>
                  <a:pt x="19119" y="9720"/>
                  <a:pt x="18827" y="9720"/>
                </a:cubicBezTo>
                <a:cubicBezTo>
                  <a:pt x="15762" y="9720"/>
                  <a:pt x="15762" y="9720"/>
                  <a:pt x="15762" y="9720"/>
                </a:cubicBezTo>
                <a:cubicBezTo>
                  <a:pt x="15470" y="9720"/>
                  <a:pt x="15324" y="9990"/>
                  <a:pt x="15324" y="10125"/>
                </a:cubicBezTo>
                <a:cubicBezTo>
                  <a:pt x="15324" y="10395"/>
                  <a:pt x="15470" y="10665"/>
                  <a:pt x="15762" y="10665"/>
                </a:cubicBezTo>
                <a:close/>
                <a:moveTo>
                  <a:pt x="15762" y="12825"/>
                </a:moveTo>
                <a:cubicBezTo>
                  <a:pt x="18827" y="12825"/>
                  <a:pt x="18827" y="12825"/>
                  <a:pt x="18827" y="12825"/>
                </a:cubicBezTo>
                <a:cubicBezTo>
                  <a:pt x="19119" y="12825"/>
                  <a:pt x="19411" y="12555"/>
                  <a:pt x="19411" y="12420"/>
                </a:cubicBezTo>
                <a:cubicBezTo>
                  <a:pt x="19411" y="12150"/>
                  <a:pt x="19119" y="11880"/>
                  <a:pt x="18827" y="11880"/>
                </a:cubicBezTo>
                <a:cubicBezTo>
                  <a:pt x="15762" y="11880"/>
                  <a:pt x="15762" y="11880"/>
                  <a:pt x="15762" y="11880"/>
                </a:cubicBezTo>
                <a:cubicBezTo>
                  <a:pt x="15470" y="11880"/>
                  <a:pt x="15324" y="12150"/>
                  <a:pt x="15324" y="12420"/>
                </a:cubicBezTo>
                <a:cubicBezTo>
                  <a:pt x="15324" y="12555"/>
                  <a:pt x="15470" y="12825"/>
                  <a:pt x="15762" y="12825"/>
                </a:cubicBezTo>
                <a:close/>
                <a:moveTo>
                  <a:pt x="15762" y="14985"/>
                </a:moveTo>
                <a:cubicBezTo>
                  <a:pt x="18827" y="14985"/>
                  <a:pt x="18827" y="14985"/>
                  <a:pt x="18827" y="14985"/>
                </a:cubicBezTo>
                <a:cubicBezTo>
                  <a:pt x="19119" y="14985"/>
                  <a:pt x="19411" y="14850"/>
                  <a:pt x="19411" y="14580"/>
                </a:cubicBezTo>
                <a:cubicBezTo>
                  <a:pt x="19411" y="14310"/>
                  <a:pt x="19119" y="14175"/>
                  <a:pt x="18827" y="14175"/>
                </a:cubicBezTo>
                <a:cubicBezTo>
                  <a:pt x="15762" y="14175"/>
                  <a:pt x="15762" y="14175"/>
                  <a:pt x="15762" y="14175"/>
                </a:cubicBezTo>
                <a:cubicBezTo>
                  <a:pt x="15470" y="14175"/>
                  <a:pt x="15324" y="14310"/>
                  <a:pt x="15324" y="14580"/>
                </a:cubicBezTo>
                <a:cubicBezTo>
                  <a:pt x="15324" y="14850"/>
                  <a:pt x="15470" y="14985"/>
                  <a:pt x="15762" y="14985"/>
                </a:cubicBezTo>
                <a:close/>
                <a:moveTo>
                  <a:pt x="15762" y="17145"/>
                </a:moveTo>
                <a:cubicBezTo>
                  <a:pt x="18827" y="17145"/>
                  <a:pt x="18827" y="17145"/>
                  <a:pt x="18827" y="17145"/>
                </a:cubicBezTo>
                <a:cubicBezTo>
                  <a:pt x="19119" y="17145"/>
                  <a:pt x="19411" y="17010"/>
                  <a:pt x="19411" y="16740"/>
                </a:cubicBezTo>
                <a:cubicBezTo>
                  <a:pt x="19411" y="16470"/>
                  <a:pt x="19119" y="16335"/>
                  <a:pt x="18827" y="16335"/>
                </a:cubicBezTo>
                <a:cubicBezTo>
                  <a:pt x="15762" y="16335"/>
                  <a:pt x="15762" y="16335"/>
                  <a:pt x="15762" y="16335"/>
                </a:cubicBezTo>
                <a:cubicBezTo>
                  <a:pt x="15470" y="16335"/>
                  <a:pt x="15324" y="16470"/>
                  <a:pt x="15324" y="16740"/>
                </a:cubicBezTo>
                <a:cubicBezTo>
                  <a:pt x="15324" y="17010"/>
                  <a:pt x="15470" y="17145"/>
                  <a:pt x="15762" y="17145"/>
                </a:cubicBezTo>
                <a:close/>
                <a:moveTo>
                  <a:pt x="15762" y="19440"/>
                </a:moveTo>
                <a:cubicBezTo>
                  <a:pt x="18827" y="19440"/>
                  <a:pt x="18827" y="19440"/>
                  <a:pt x="18827" y="19440"/>
                </a:cubicBezTo>
                <a:cubicBezTo>
                  <a:pt x="19119" y="19440"/>
                  <a:pt x="19411" y="19170"/>
                  <a:pt x="19411" y="18900"/>
                </a:cubicBezTo>
                <a:cubicBezTo>
                  <a:pt x="19411" y="18765"/>
                  <a:pt x="19119" y="18495"/>
                  <a:pt x="18827" y="18495"/>
                </a:cubicBezTo>
                <a:cubicBezTo>
                  <a:pt x="15762" y="18495"/>
                  <a:pt x="15762" y="18495"/>
                  <a:pt x="15762" y="18495"/>
                </a:cubicBezTo>
                <a:cubicBezTo>
                  <a:pt x="15470" y="18495"/>
                  <a:pt x="15324" y="18765"/>
                  <a:pt x="15324" y="18900"/>
                </a:cubicBezTo>
                <a:cubicBezTo>
                  <a:pt x="15324" y="19170"/>
                  <a:pt x="15470" y="19440"/>
                  <a:pt x="15762" y="19440"/>
                </a:cubicBezTo>
                <a:close/>
                <a:moveTo>
                  <a:pt x="3065" y="4320"/>
                </a:moveTo>
                <a:cubicBezTo>
                  <a:pt x="3357" y="4320"/>
                  <a:pt x="3649" y="4050"/>
                  <a:pt x="3649" y="3780"/>
                </a:cubicBezTo>
                <a:cubicBezTo>
                  <a:pt x="3649" y="2835"/>
                  <a:pt x="3649" y="2835"/>
                  <a:pt x="3649" y="2835"/>
                </a:cubicBezTo>
                <a:cubicBezTo>
                  <a:pt x="3649" y="2700"/>
                  <a:pt x="3357" y="2430"/>
                  <a:pt x="3065" y="2430"/>
                </a:cubicBezTo>
                <a:cubicBezTo>
                  <a:pt x="2919" y="2430"/>
                  <a:pt x="2627" y="2700"/>
                  <a:pt x="2627" y="2835"/>
                </a:cubicBezTo>
                <a:cubicBezTo>
                  <a:pt x="2627" y="3780"/>
                  <a:pt x="2627" y="3780"/>
                  <a:pt x="2627" y="3780"/>
                </a:cubicBezTo>
                <a:cubicBezTo>
                  <a:pt x="2627" y="4050"/>
                  <a:pt x="2919" y="4320"/>
                  <a:pt x="3065" y="4320"/>
                </a:cubicBezTo>
                <a:close/>
                <a:moveTo>
                  <a:pt x="5692" y="4320"/>
                </a:moveTo>
                <a:cubicBezTo>
                  <a:pt x="5984" y="4320"/>
                  <a:pt x="6130" y="4050"/>
                  <a:pt x="6130" y="3780"/>
                </a:cubicBezTo>
                <a:cubicBezTo>
                  <a:pt x="6130" y="2835"/>
                  <a:pt x="6130" y="2835"/>
                  <a:pt x="6130" y="2835"/>
                </a:cubicBezTo>
                <a:cubicBezTo>
                  <a:pt x="6130" y="2700"/>
                  <a:pt x="5984" y="2430"/>
                  <a:pt x="5692" y="2430"/>
                </a:cubicBezTo>
                <a:cubicBezTo>
                  <a:pt x="5400" y="2430"/>
                  <a:pt x="5254" y="2700"/>
                  <a:pt x="5254" y="2835"/>
                </a:cubicBezTo>
                <a:cubicBezTo>
                  <a:pt x="5254" y="3780"/>
                  <a:pt x="5254" y="3780"/>
                  <a:pt x="5254" y="3780"/>
                </a:cubicBezTo>
                <a:cubicBezTo>
                  <a:pt x="5254" y="4050"/>
                  <a:pt x="5400" y="4320"/>
                  <a:pt x="5692" y="4320"/>
                </a:cubicBezTo>
                <a:close/>
                <a:moveTo>
                  <a:pt x="8319" y="4320"/>
                </a:moveTo>
                <a:cubicBezTo>
                  <a:pt x="8465" y="4320"/>
                  <a:pt x="8757" y="4050"/>
                  <a:pt x="8757" y="3780"/>
                </a:cubicBezTo>
                <a:cubicBezTo>
                  <a:pt x="8757" y="2835"/>
                  <a:pt x="8757" y="2835"/>
                  <a:pt x="8757" y="2835"/>
                </a:cubicBezTo>
                <a:cubicBezTo>
                  <a:pt x="8757" y="2700"/>
                  <a:pt x="8465" y="2430"/>
                  <a:pt x="8319" y="2430"/>
                </a:cubicBezTo>
                <a:cubicBezTo>
                  <a:pt x="8027" y="2430"/>
                  <a:pt x="7735" y="2700"/>
                  <a:pt x="7735" y="2835"/>
                </a:cubicBezTo>
                <a:cubicBezTo>
                  <a:pt x="7735" y="3780"/>
                  <a:pt x="7735" y="3780"/>
                  <a:pt x="7735" y="3780"/>
                </a:cubicBezTo>
                <a:cubicBezTo>
                  <a:pt x="7735" y="4050"/>
                  <a:pt x="8027" y="4320"/>
                  <a:pt x="8319" y="4320"/>
                </a:cubicBezTo>
                <a:close/>
                <a:moveTo>
                  <a:pt x="10800" y="4320"/>
                </a:moveTo>
                <a:cubicBezTo>
                  <a:pt x="11092" y="4320"/>
                  <a:pt x="11238" y="4050"/>
                  <a:pt x="11238" y="3780"/>
                </a:cubicBezTo>
                <a:cubicBezTo>
                  <a:pt x="11238" y="2835"/>
                  <a:pt x="11238" y="2835"/>
                  <a:pt x="11238" y="2835"/>
                </a:cubicBezTo>
                <a:cubicBezTo>
                  <a:pt x="11238" y="2700"/>
                  <a:pt x="11092" y="2430"/>
                  <a:pt x="10800" y="2430"/>
                </a:cubicBezTo>
                <a:cubicBezTo>
                  <a:pt x="10508" y="2430"/>
                  <a:pt x="10362" y="2700"/>
                  <a:pt x="10362" y="2835"/>
                </a:cubicBezTo>
                <a:cubicBezTo>
                  <a:pt x="10362" y="3780"/>
                  <a:pt x="10362" y="3780"/>
                  <a:pt x="10362" y="3780"/>
                </a:cubicBezTo>
                <a:cubicBezTo>
                  <a:pt x="10362" y="4050"/>
                  <a:pt x="10508" y="4320"/>
                  <a:pt x="10800" y="4320"/>
                </a:cubicBezTo>
                <a:close/>
                <a:moveTo>
                  <a:pt x="3065" y="7290"/>
                </a:moveTo>
                <a:cubicBezTo>
                  <a:pt x="3357" y="7290"/>
                  <a:pt x="3649" y="7020"/>
                  <a:pt x="3649" y="6885"/>
                </a:cubicBezTo>
                <a:cubicBezTo>
                  <a:pt x="3649" y="5805"/>
                  <a:pt x="3649" y="5805"/>
                  <a:pt x="3649" y="5805"/>
                </a:cubicBezTo>
                <a:cubicBezTo>
                  <a:pt x="3649" y="5670"/>
                  <a:pt x="3357" y="5400"/>
                  <a:pt x="3065" y="5400"/>
                </a:cubicBezTo>
                <a:cubicBezTo>
                  <a:pt x="2919" y="5400"/>
                  <a:pt x="2627" y="5670"/>
                  <a:pt x="2627" y="5805"/>
                </a:cubicBezTo>
                <a:cubicBezTo>
                  <a:pt x="2627" y="6885"/>
                  <a:pt x="2627" y="6885"/>
                  <a:pt x="2627" y="6885"/>
                </a:cubicBezTo>
                <a:cubicBezTo>
                  <a:pt x="2627" y="7020"/>
                  <a:pt x="2919" y="7290"/>
                  <a:pt x="3065" y="7290"/>
                </a:cubicBezTo>
                <a:close/>
                <a:moveTo>
                  <a:pt x="5692" y="7290"/>
                </a:moveTo>
                <a:cubicBezTo>
                  <a:pt x="5984" y="7290"/>
                  <a:pt x="6130" y="7020"/>
                  <a:pt x="6130" y="6885"/>
                </a:cubicBezTo>
                <a:cubicBezTo>
                  <a:pt x="6130" y="5805"/>
                  <a:pt x="6130" y="5805"/>
                  <a:pt x="6130" y="5805"/>
                </a:cubicBezTo>
                <a:cubicBezTo>
                  <a:pt x="6130" y="5670"/>
                  <a:pt x="5984" y="5400"/>
                  <a:pt x="5692" y="5400"/>
                </a:cubicBezTo>
                <a:cubicBezTo>
                  <a:pt x="5400" y="5400"/>
                  <a:pt x="5254" y="5670"/>
                  <a:pt x="5254" y="5805"/>
                </a:cubicBezTo>
                <a:cubicBezTo>
                  <a:pt x="5254" y="6885"/>
                  <a:pt x="5254" y="6885"/>
                  <a:pt x="5254" y="6885"/>
                </a:cubicBezTo>
                <a:cubicBezTo>
                  <a:pt x="5254" y="7020"/>
                  <a:pt x="5400" y="7290"/>
                  <a:pt x="5692" y="7290"/>
                </a:cubicBezTo>
                <a:close/>
                <a:moveTo>
                  <a:pt x="8319" y="7290"/>
                </a:moveTo>
                <a:cubicBezTo>
                  <a:pt x="8465" y="7290"/>
                  <a:pt x="8757" y="7020"/>
                  <a:pt x="8757" y="6885"/>
                </a:cubicBezTo>
                <a:cubicBezTo>
                  <a:pt x="8757" y="5805"/>
                  <a:pt x="8757" y="5805"/>
                  <a:pt x="8757" y="5805"/>
                </a:cubicBezTo>
                <a:cubicBezTo>
                  <a:pt x="8757" y="5670"/>
                  <a:pt x="8465" y="5400"/>
                  <a:pt x="8319" y="5400"/>
                </a:cubicBezTo>
                <a:cubicBezTo>
                  <a:pt x="8027" y="5400"/>
                  <a:pt x="7735" y="5670"/>
                  <a:pt x="7735" y="5805"/>
                </a:cubicBezTo>
                <a:cubicBezTo>
                  <a:pt x="7735" y="6885"/>
                  <a:pt x="7735" y="6885"/>
                  <a:pt x="7735" y="6885"/>
                </a:cubicBezTo>
                <a:cubicBezTo>
                  <a:pt x="7735" y="7020"/>
                  <a:pt x="8027" y="7290"/>
                  <a:pt x="8319" y="7290"/>
                </a:cubicBezTo>
                <a:close/>
                <a:moveTo>
                  <a:pt x="10800" y="7290"/>
                </a:moveTo>
                <a:cubicBezTo>
                  <a:pt x="11092" y="7290"/>
                  <a:pt x="11238" y="7020"/>
                  <a:pt x="11238" y="6885"/>
                </a:cubicBezTo>
                <a:cubicBezTo>
                  <a:pt x="11238" y="5805"/>
                  <a:pt x="11238" y="5805"/>
                  <a:pt x="11238" y="5805"/>
                </a:cubicBezTo>
                <a:cubicBezTo>
                  <a:pt x="11238" y="5670"/>
                  <a:pt x="11092" y="5400"/>
                  <a:pt x="10800" y="5400"/>
                </a:cubicBezTo>
                <a:cubicBezTo>
                  <a:pt x="10508" y="5400"/>
                  <a:pt x="10362" y="5670"/>
                  <a:pt x="10362" y="5805"/>
                </a:cubicBezTo>
                <a:cubicBezTo>
                  <a:pt x="10362" y="6885"/>
                  <a:pt x="10362" y="6885"/>
                  <a:pt x="10362" y="6885"/>
                </a:cubicBezTo>
                <a:cubicBezTo>
                  <a:pt x="10362" y="7020"/>
                  <a:pt x="10508" y="7290"/>
                  <a:pt x="10800" y="7290"/>
                </a:cubicBezTo>
                <a:close/>
                <a:moveTo>
                  <a:pt x="3065" y="10260"/>
                </a:moveTo>
                <a:cubicBezTo>
                  <a:pt x="3357" y="10260"/>
                  <a:pt x="3649" y="10125"/>
                  <a:pt x="3649" y="9855"/>
                </a:cubicBezTo>
                <a:cubicBezTo>
                  <a:pt x="3649" y="8910"/>
                  <a:pt x="3649" y="8910"/>
                  <a:pt x="3649" y="8910"/>
                </a:cubicBezTo>
                <a:cubicBezTo>
                  <a:pt x="3649" y="8640"/>
                  <a:pt x="3357" y="8370"/>
                  <a:pt x="3065" y="8370"/>
                </a:cubicBezTo>
                <a:cubicBezTo>
                  <a:pt x="2919" y="8370"/>
                  <a:pt x="2627" y="8640"/>
                  <a:pt x="2627" y="8910"/>
                </a:cubicBezTo>
                <a:cubicBezTo>
                  <a:pt x="2627" y="9855"/>
                  <a:pt x="2627" y="9855"/>
                  <a:pt x="2627" y="9855"/>
                </a:cubicBezTo>
                <a:cubicBezTo>
                  <a:pt x="2627" y="10125"/>
                  <a:pt x="2919" y="10260"/>
                  <a:pt x="3065" y="10260"/>
                </a:cubicBezTo>
                <a:close/>
                <a:moveTo>
                  <a:pt x="5692" y="10260"/>
                </a:moveTo>
                <a:cubicBezTo>
                  <a:pt x="5984" y="10260"/>
                  <a:pt x="6130" y="10125"/>
                  <a:pt x="6130" y="9855"/>
                </a:cubicBezTo>
                <a:cubicBezTo>
                  <a:pt x="6130" y="8910"/>
                  <a:pt x="6130" y="8910"/>
                  <a:pt x="6130" y="8910"/>
                </a:cubicBezTo>
                <a:cubicBezTo>
                  <a:pt x="6130" y="8640"/>
                  <a:pt x="5984" y="8370"/>
                  <a:pt x="5692" y="8370"/>
                </a:cubicBezTo>
                <a:cubicBezTo>
                  <a:pt x="5400" y="8370"/>
                  <a:pt x="5254" y="8640"/>
                  <a:pt x="5254" y="8910"/>
                </a:cubicBezTo>
                <a:cubicBezTo>
                  <a:pt x="5254" y="9855"/>
                  <a:pt x="5254" y="9855"/>
                  <a:pt x="5254" y="9855"/>
                </a:cubicBezTo>
                <a:cubicBezTo>
                  <a:pt x="5254" y="10125"/>
                  <a:pt x="5400" y="10260"/>
                  <a:pt x="5692" y="10260"/>
                </a:cubicBezTo>
                <a:close/>
                <a:moveTo>
                  <a:pt x="8319" y="10260"/>
                </a:moveTo>
                <a:cubicBezTo>
                  <a:pt x="8465" y="10260"/>
                  <a:pt x="8757" y="10125"/>
                  <a:pt x="8757" y="9855"/>
                </a:cubicBezTo>
                <a:cubicBezTo>
                  <a:pt x="8757" y="8910"/>
                  <a:pt x="8757" y="8910"/>
                  <a:pt x="8757" y="8910"/>
                </a:cubicBezTo>
                <a:cubicBezTo>
                  <a:pt x="8757" y="8640"/>
                  <a:pt x="8465" y="8370"/>
                  <a:pt x="8319" y="8370"/>
                </a:cubicBezTo>
                <a:cubicBezTo>
                  <a:pt x="8027" y="8370"/>
                  <a:pt x="7735" y="8640"/>
                  <a:pt x="7735" y="8910"/>
                </a:cubicBezTo>
                <a:cubicBezTo>
                  <a:pt x="7735" y="9855"/>
                  <a:pt x="7735" y="9855"/>
                  <a:pt x="7735" y="9855"/>
                </a:cubicBezTo>
                <a:cubicBezTo>
                  <a:pt x="7735" y="10125"/>
                  <a:pt x="8027" y="10260"/>
                  <a:pt x="8319" y="10260"/>
                </a:cubicBezTo>
                <a:close/>
                <a:moveTo>
                  <a:pt x="10800" y="10260"/>
                </a:moveTo>
                <a:cubicBezTo>
                  <a:pt x="11092" y="10260"/>
                  <a:pt x="11238" y="10125"/>
                  <a:pt x="11238" y="9855"/>
                </a:cubicBezTo>
                <a:cubicBezTo>
                  <a:pt x="11238" y="8910"/>
                  <a:pt x="11238" y="8910"/>
                  <a:pt x="11238" y="8910"/>
                </a:cubicBezTo>
                <a:cubicBezTo>
                  <a:pt x="11238" y="8640"/>
                  <a:pt x="11092" y="8370"/>
                  <a:pt x="10800" y="8370"/>
                </a:cubicBezTo>
                <a:cubicBezTo>
                  <a:pt x="10508" y="8370"/>
                  <a:pt x="10362" y="8640"/>
                  <a:pt x="10362" y="8910"/>
                </a:cubicBezTo>
                <a:cubicBezTo>
                  <a:pt x="10362" y="9855"/>
                  <a:pt x="10362" y="9855"/>
                  <a:pt x="10362" y="9855"/>
                </a:cubicBezTo>
                <a:cubicBezTo>
                  <a:pt x="10362" y="10125"/>
                  <a:pt x="10508" y="10260"/>
                  <a:pt x="10800" y="10260"/>
                </a:cubicBezTo>
                <a:close/>
                <a:moveTo>
                  <a:pt x="3065" y="13230"/>
                </a:moveTo>
                <a:cubicBezTo>
                  <a:pt x="3357" y="13230"/>
                  <a:pt x="3649" y="13095"/>
                  <a:pt x="3649" y="12825"/>
                </a:cubicBezTo>
                <a:cubicBezTo>
                  <a:pt x="3649" y="11880"/>
                  <a:pt x="3649" y="11880"/>
                  <a:pt x="3649" y="11880"/>
                </a:cubicBezTo>
                <a:cubicBezTo>
                  <a:pt x="3649" y="11610"/>
                  <a:pt x="3357" y="11340"/>
                  <a:pt x="3065" y="11340"/>
                </a:cubicBezTo>
                <a:cubicBezTo>
                  <a:pt x="2919" y="11340"/>
                  <a:pt x="2627" y="11610"/>
                  <a:pt x="2627" y="11880"/>
                </a:cubicBezTo>
                <a:cubicBezTo>
                  <a:pt x="2627" y="12825"/>
                  <a:pt x="2627" y="12825"/>
                  <a:pt x="2627" y="12825"/>
                </a:cubicBezTo>
                <a:cubicBezTo>
                  <a:pt x="2627" y="13095"/>
                  <a:pt x="2919" y="13230"/>
                  <a:pt x="3065" y="13230"/>
                </a:cubicBezTo>
                <a:close/>
                <a:moveTo>
                  <a:pt x="5692" y="13230"/>
                </a:moveTo>
                <a:cubicBezTo>
                  <a:pt x="5984" y="13230"/>
                  <a:pt x="6130" y="13095"/>
                  <a:pt x="6130" y="12825"/>
                </a:cubicBezTo>
                <a:cubicBezTo>
                  <a:pt x="6130" y="11880"/>
                  <a:pt x="6130" y="11880"/>
                  <a:pt x="6130" y="11880"/>
                </a:cubicBezTo>
                <a:cubicBezTo>
                  <a:pt x="6130" y="11610"/>
                  <a:pt x="5984" y="11340"/>
                  <a:pt x="5692" y="11340"/>
                </a:cubicBezTo>
                <a:cubicBezTo>
                  <a:pt x="5400" y="11340"/>
                  <a:pt x="5254" y="11610"/>
                  <a:pt x="5254" y="11880"/>
                </a:cubicBezTo>
                <a:cubicBezTo>
                  <a:pt x="5254" y="12825"/>
                  <a:pt x="5254" y="12825"/>
                  <a:pt x="5254" y="12825"/>
                </a:cubicBezTo>
                <a:cubicBezTo>
                  <a:pt x="5254" y="13095"/>
                  <a:pt x="5400" y="13230"/>
                  <a:pt x="5692" y="13230"/>
                </a:cubicBezTo>
                <a:close/>
                <a:moveTo>
                  <a:pt x="8319" y="13230"/>
                </a:moveTo>
                <a:cubicBezTo>
                  <a:pt x="8465" y="13230"/>
                  <a:pt x="8757" y="13095"/>
                  <a:pt x="8757" y="12825"/>
                </a:cubicBezTo>
                <a:cubicBezTo>
                  <a:pt x="8757" y="11880"/>
                  <a:pt x="8757" y="11880"/>
                  <a:pt x="8757" y="11880"/>
                </a:cubicBezTo>
                <a:cubicBezTo>
                  <a:pt x="8757" y="11610"/>
                  <a:pt x="8465" y="11340"/>
                  <a:pt x="8319" y="11340"/>
                </a:cubicBezTo>
                <a:cubicBezTo>
                  <a:pt x="8027" y="11340"/>
                  <a:pt x="7735" y="11610"/>
                  <a:pt x="7735" y="11880"/>
                </a:cubicBezTo>
                <a:cubicBezTo>
                  <a:pt x="7735" y="12825"/>
                  <a:pt x="7735" y="12825"/>
                  <a:pt x="7735" y="12825"/>
                </a:cubicBezTo>
                <a:cubicBezTo>
                  <a:pt x="7735" y="13095"/>
                  <a:pt x="8027" y="13230"/>
                  <a:pt x="8319" y="13230"/>
                </a:cubicBezTo>
                <a:close/>
                <a:moveTo>
                  <a:pt x="10800" y="13230"/>
                </a:moveTo>
                <a:cubicBezTo>
                  <a:pt x="11092" y="13230"/>
                  <a:pt x="11238" y="13095"/>
                  <a:pt x="11238" y="12825"/>
                </a:cubicBezTo>
                <a:cubicBezTo>
                  <a:pt x="11238" y="11880"/>
                  <a:pt x="11238" y="11880"/>
                  <a:pt x="11238" y="11880"/>
                </a:cubicBezTo>
                <a:cubicBezTo>
                  <a:pt x="11238" y="11610"/>
                  <a:pt x="11092" y="11340"/>
                  <a:pt x="10800" y="11340"/>
                </a:cubicBezTo>
                <a:cubicBezTo>
                  <a:pt x="10508" y="11340"/>
                  <a:pt x="10362" y="11610"/>
                  <a:pt x="10362" y="11880"/>
                </a:cubicBezTo>
                <a:cubicBezTo>
                  <a:pt x="10362" y="12825"/>
                  <a:pt x="10362" y="12825"/>
                  <a:pt x="10362" y="12825"/>
                </a:cubicBezTo>
                <a:cubicBezTo>
                  <a:pt x="10362" y="13095"/>
                  <a:pt x="10508" y="13230"/>
                  <a:pt x="10800" y="13230"/>
                </a:cubicBezTo>
                <a:close/>
                <a:moveTo>
                  <a:pt x="3065" y="16200"/>
                </a:moveTo>
                <a:cubicBezTo>
                  <a:pt x="3357" y="16200"/>
                  <a:pt x="3649" y="16065"/>
                  <a:pt x="3649" y="15795"/>
                </a:cubicBezTo>
                <a:cubicBezTo>
                  <a:pt x="3649" y="14850"/>
                  <a:pt x="3649" y="14850"/>
                  <a:pt x="3649" y="14850"/>
                </a:cubicBezTo>
                <a:cubicBezTo>
                  <a:pt x="3649" y="14580"/>
                  <a:pt x="3357" y="14445"/>
                  <a:pt x="3065" y="14445"/>
                </a:cubicBezTo>
                <a:cubicBezTo>
                  <a:pt x="2919" y="14445"/>
                  <a:pt x="2627" y="14580"/>
                  <a:pt x="2627" y="14850"/>
                </a:cubicBezTo>
                <a:cubicBezTo>
                  <a:pt x="2627" y="15795"/>
                  <a:pt x="2627" y="15795"/>
                  <a:pt x="2627" y="15795"/>
                </a:cubicBezTo>
                <a:cubicBezTo>
                  <a:pt x="2627" y="16065"/>
                  <a:pt x="2919" y="16200"/>
                  <a:pt x="3065" y="16200"/>
                </a:cubicBezTo>
                <a:close/>
                <a:moveTo>
                  <a:pt x="5692" y="16200"/>
                </a:moveTo>
                <a:cubicBezTo>
                  <a:pt x="5984" y="16200"/>
                  <a:pt x="6130" y="16065"/>
                  <a:pt x="6130" y="15795"/>
                </a:cubicBezTo>
                <a:cubicBezTo>
                  <a:pt x="6130" y="14850"/>
                  <a:pt x="6130" y="14850"/>
                  <a:pt x="6130" y="14850"/>
                </a:cubicBezTo>
                <a:cubicBezTo>
                  <a:pt x="6130" y="14580"/>
                  <a:pt x="5984" y="14445"/>
                  <a:pt x="5692" y="14445"/>
                </a:cubicBezTo>
                <a:cubicBezTo>
                  <a:pt x="5400" y="14445"/>
                  <a:pt x="5254" y="14580"/>
                  <a:pt x="5254" y="14850"/>
                </a:cubicBezTo>
                <a:cubicBezTo>
                  <a:pt x="5254" y="15795"/>
                  <a:pt x="5254" y="15795"/>
                  <a:pt x="5254" y="15795"/>
                </a:cubicBezTo>
                <a:cubicBezTo>
                  <a:pt x="5254" y="16065"/>
                  <a:pt x="5400" y="16200"/>
                  <a:pt x="5692" y="16200"/>
                </a:cubicBezTo>
                <a:close/>
                <a:moveTo>
                  <a:pt x="8319" y="16200"/>
                </a:moveTo>
                <a:cubicBezTo>
                  <a:pt x="8465" y="16200"/>
                  <a:pt x="8757" y="16065"/>
                  <a:pt x="8757" y="15795"/>
                </a:cubicBezTo>
                <a:cubicBezTo>
                  <a:pt x="8757" y="14850"/>
                  <a:pt x="8757" y="14850"/>
                  <a:pt x="8757" y="14850"/>
                </a:cubicBezTo>
                <a:cubicBezTo>
                  <a:pt x="8757" y="14580"/>
                  <a:pt x="8465" y="14445"/>
                  <a:pt x="8319" y="14445"/>
                </a:cubicBezTo>
                <a:cubicBezTo>
                  <a:pt x="8027" y="14445"/>
                  <a:pt x="7735" y="14580"/>
                  <a:pt x="7735" y="14850"/>
                </a:cubicBezTo>
                <a:cubicBezTo>
                  <a:pt x="7735" y="15795"/>
                  <a:pt x="7735" y="15795"/>
                  <a:pt x="7735" y="15795"/>
                </a:cubicBezTo>
                <a:cubicBezTo>
                  <a:pt x="7735" y="16065"/>
                  <a:pt x="8027" y="16200"/>
                  <a:pt x="8319" y="16200"/>
                </a:cubicBezTo>
                <a:close/>
                <a:moveTo>
                  <a:pt x="10800" y="16200"/>
                </a:moveTo>
                <a:cubicBezTo>
                  <a:pt x="11092" y="16200"/>
                  <a:pt x="11238" y="16065"/>
                  <a:pt x="11238" y="15795"/>
                </a:cubicBezTo>
                <a:cubicBezTo>
                  <a:pt x="11238" y="14850"/>
                  <a:pt x="11238" y="14850"/>
                  <a:pt x="11238" y="14850"/>
                </a:cubicBezTo>
                <a:cubicBezTo>
                  <a:pt x="11238" y="14580"/>
                  <a:pt x="11092" y="14445"/>
                  <a:pt x="10800" y="14445"/>
                </a:cubicBezTo>
                <a:cubicBezTo>
                  <a:pt x="10508" y="14445"/>
                  <a:pt x="10362" y="14580"/>
                  <a:pt x="10362" y="14850"/>
                </a:cubicBezTo>
                <a:cubicBezTo>
                  <a:pt x="10362" y="15795"/>
                  <a:pt x="10362" y="15795"/>
                  <a:pt x="10362" y="15795"/>
                </a:cubicBezTo>
                <a:cubicBezTo>
                  <a:pt x="10362" y="16065"/>
                  <a:pt x="10508" y="16200"/>
                  <a:pt x="10800" y="16200"/>
                </a:cubicBezTo>
                <a:close/>
                <a:moveTo>
                  <a:pt x="3065" y="19170"/>
                </a:moveTo>
                <a:cubicBezTo>
                  <a:pt x="3357" y="19170"/>
                  <a:pt x="3649" y="19035"/>
                  <a:pt x="3649" y="18765"/>
                </a:cubicBezTo>
                <a:cubicBezTo>
                  <a:pt x="3649" y="17820"/>
                  <a:pt x="3649" y="17820"/>
                  <a:pt x="3649" y="17820"/>
                </a:cubicBezTo>
                <a:cubicBezTo>
                  <a:pt x="3649" y="17550"/>
                  <a:pt x="3357" y="17415"/>
                  <a:pt x="3065" y="17415"/>
                </a:cubicBezTo>
                <a:cubicBezTo>
                  <a:pt x="2919" y="17415"/>
                  <a:pt x="2627" y="17550"/>
                  <a:pt x="2627" y="17820"/>
                </a:cubicBezTo>
                <a:cubicBezTo>
                  <a:pt x="2627" y="18765"/>
                  <a:pt x="2627" y="18765"/>
                  <a:pt x="2627" y="18765"/>
                </a:cubicBezTo>
                <a:cubicBezTo>
                  <a:pt x="2627" y="19035"/>
                  <a:pt x="2919" y="19170"/>
                  <a:pt x="3065" y="19170"/>
                </a:cubicBezTo>
                <a:close/>
                <a:moveTo>
                  <a:pt x="5692" y="19170"/>
                </a:moveTo>
                <a:cubicBezTo>
                  <a:pt x="5984" y="19170"/>
                  <a:pt x="6130" y="19035"/>
                  <a:pt x="6130" y="18765"/>
                </a:cubicBezTo>
                <a:cubicBezTo>
                  <a:pt x="6130" y="17820"/>
                  <a:pt x="6130" y="17820"/>
                  <a:pt x="6130" y="17820"/>
                </a:cubicBezTo>
                <a:cubicBezTo>
                  <a:pt x="6130" y="17550"/>
                  <a:pt x="5984" y="17415"/>
                  <a:pt x="5692" y="17415"/>
                </a:cubicBezTo>
                <a:cubicBezTo>
                  <a:pt x="5400" y="17415"/>
                  <a:pt x="5254" y="17550"/>
                  <a:pt x="5254" y="17820"/>
                </a:cubicBezTo>
                <a:cubicBezTo>
                  <a:pt x="5254" y="18765"/>
                  <a:pt x="5254" y="18765"/>
                  <a:pt x="5254" y="18765"/>
                </a:cubicBezTo>
                <a:cubicBezTo>
                  <a:pt x="5254" y="19035"/>
                  <a:pt x="5400" y="19170"/>
                  <a:pt x="5692" y="19170"/>
                </a:cubicBezTo>
                <a:close/>
                <a:moveTo>
                  <a:pt x="8319" y="19170"/>
                </a:moveTo>
                <a:cubicBezTo>
                  <a:pt x="8465" y="19170"/>
                  <a:pt x="8757" y="19035"/>
                  <a:pt x="8757" y="18765"/>
                </a:cubicBezTo>
                <a:cubicBezTo>
                  <a:pt x="8757" y="17820"/>
                  <a:pt x="8757" y="17820"/>
                  <a:pt x="8757" y="17820"/>
                </a:cubicBezTo>
                <a:cubicBezTo>
                  <a:pt x="8757" y="17550"/>
                  <a:pt x="8465" y="17415"/>
                  <a:pt x="8319" y="17415"/>
                </a:cubicBezTo>
                <a:cubicBezTo>
                  <a:pt x="8027" y="17415"/>
                  <a:pt x="7735" y="17550"/>
                  <a:pt x="7735" y="17820"/>
                </a:cubicBezTo>
                <a:cubicBezTo>
                  <a:pt x="7735" y="18765"/>
                  <a:pt x="7735" y="18765"/>
                  <a:pt x="7735" y="18765"/>
                </a:cubicBezTo>
                <a:cubicBezTo>
                  <a:pt x="7735" y="19035"/>
                  <a:pt x="8027" y="19170"/>
                  <a:pt x="8319" y="19170"/>
                </a:cubicBezTo>
                <a:close/>
                <a:moveTo>
                  <a:pt x="10800" y="19170"/>
                </a:moveTo>
                <a:cubicBezTo>
                  <a:pt x="11092" y="19170"/>
                  <a:pt x="11238" y="19035"/>
                  <a:pt x="11238" y="18765"/>
                </a:cubicBezTo>
                <a:cubicBezTo>
                  <a:pt x="11238" y="17820"/>
                  <a:pt x="11238" y="17820"/>
                  <a:pt x="11238" y="17820"/>
                </a:cubicBezTo>
                <a:cubicBezTo>
                  <a:pt x="11238" y="17550"/>
                  <a:pt x="11092" y="17415"/>
                  <a:pt x="10800" y="17415"/>
                </a:cubicBezTo>
                <a:cubicBezTo>
                  <a:pt x="10508" y="17415"/>
                  <a:pt x="10362" y="17550"/>
                  <a:pt x="10362" y="17820"/>
                </a:cubicBezTo>
                <a:cubicBezTo>
                  <a:pt x="10362" y="18765"/>
                  <a:pt x="10362" y="18765"/>
                  <a:pt x="10362" y="18765"/>
                </a:cubicBezTo>
                <a:cubicBezTo>
                  <a:pt x="10362" y="19035"/>
                  <a:pt x="10508" y="19170"/>
                  <a:pt x="10800" y="191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47" name="Freeform 35"/>
          <p:cNvSpPr/>
          <p:nvPr/>
        </p:nvSpPr>
        <p:spPr>
          <a:xfrm>
            <a:off x="9747250" y="5059364"/>
            <a:ext cx="1050926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24" y="21600"/>
                </a:moveTo>
                <a:cubicBezTo>
                  <a:pt x="21176" y="21600"/>
                  <a:pt x="21176" y="21600"/>
                  <a:pt x="21176" y="21600"/>
                </a:cubicBezTo>
                <a:cubicBezTo>
                  <a:pt x="21459" y="21600"/>
                  <a:pt x="21600" y="21465"/>
                  <a:pt x="21600" y="21195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805"/>
                  <a:pt x="21600" y="5805"/>
                </a:cubicBezTo>
                <a:cubicBezTo>
                  <a:pt x="21600" y="5805"/>
                  <a:pt x="21600" y="5805"/>
                  <a:pt x="21600" y="5805"/>
                </a:cubicBezTo>
                <a:cubicBezTo>
                  <a:pt x="21600" y="5805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17082" y="135"/>
                  <a:pt x="17082" y="135"/>
                  <a:pt x="17082" y="135"/>
                </a:cubicBezTo>
                <a:cubicBezTo>
                  <a:pt x="16941" y="0"/>
                  <a:pt x="16800" y="0"/>
                  <a:pt x="16659" y="0"/>
                </a:cubicBezTo>
                <a:cubicBezTo>
                  <a:pt x="4941" y="0"/>
                  <a:pt x="4941" y="0"/>
                  <a:pt x="4941" y="0"/>
                </a:cubicBezTo>
                <a:cubicBezTo>
                  <a:pt x="4800" y="0"/>
                  <a:pt x="4659" y="0"/>
                  <a:pt x="4518" y="135"/>
                </a:cubicBezTo>
                <a:cubicBezTo>
                  <a:pt x="141" y="5670"/>
                  <a:pt x="141" y="5670"/>
                  <a:pt x="141" y="5670"/>
                </a:cubicBezTo>
                <a:cubicBezTo>
                  <a:pt x="141" y="5670"/>
                  <a:pt x="141" y="5670"/>
                  <a:pt x="141" y="5670"/>
                </a:cubicBezTo>
                <a:cubicBezTo>
                  <a:pt x="141" y="5670"/>
                  <a:pt x="141" y="5670"/>
                  <a:pt x="0" y="5670"/>
                </a:cubicBezTo>
                <a:cubicBezTo>
                  <a:pt x="0" y="5670"/>
                  <a:pt x="0" y="5670"/>
                  <a:pt x="0" y="5670"/>
                </a:cubicBezTo>
                <a:cubicBezTo>
                  <a:pt x="0" y="5670"/>
                  <a:pt x="0" y="5670"/>
                  <a:pt x="0" y="5670"/>
                </a:cubicBezTo>
                <a:cubicBezTo>
                  <a:pt x="0" y="5670"/>
                  <a:pt x="0" y="5805"/>
                  <a:pt x="0" y="5805"/>
                </a:cubicBezTo>
                <a:cubicBezTo>
                  <a:pt x="0" y="5805"/>
                  <a:pt x="0" y="5805"/>
                  <a:pt x="0" y="5805"/>
                </a:cubicBezTo>
                <a:cubicBezTo>
                  <a:pt x="0" y="5805"/>
                  <a:pt x="0" y="5805"/>
                  <a:pt x="0" y="594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41" y="21600"/>
                  <a:pt x="424" y="21600"/>
                </a:cubicBezTo>
                <a:close/>
                <a:moveTo>
                  <a:pt x="11294" y="810"/>
                </a:moveTo>
                <a:cubicBezTo>
                  <a:pt x="16518" y="810"/>
                  <a:pt x="16518" y="810"/>
                  <a:pt x="16518" y="810"/>
                </a:cubicBezTo>
                <a:cubicBezTo>
                  <a:pt x="20329" y="5400"/>
                  <a:pt x="20329" y="5400"/>
                  <a:pt x="20329" y="5400"/>
                </a:cubicBezTo>
                <a:cubicBezTo>
                  <a:pt x="11294" y="5400"/>
                  <a:pt x="11294" y="5400"/>
                  <a:pt x="11294" y="5400"/>
                </a:cubicBezTo>
                <a:lnTo>
                  <a:pt x="11294" y="810"/>
                </a:lnTo>
                <a:close/>
                <a:moveTo>
                  <a:pt x="5224" y="810"/>
                </a:moveTo>
                <a:cubicBezTo>
                  <a:pt x="10447" y="810"/>
                  <a:pt x="10447" y="810"/>
                  <a:pt x="10447" y="810"/>
                </a:cubicBezTo>
                <a:cubicBezTo>
                  <a:pt x="10447" y="5400"/>
                  <a:pt x="10447" y="5400"/>
                  <a:pt x="10447" y="5400"/>
                </a:cubicBezTo>
                <a:cubicBezTo>
                  <a:pt x="1412" y="5400"/>
                  <a:pt x="1412" y="5400"/>
                  <a:pt x="1412" y="5400"/>
                </a:cubicBezTo>
                <a:lnTo>
                  <a:pt x="5224" y="810"/>
                </a:lnTo>
                <a:close/>
                <a:moveTo>
                  <a:pt x="847" y="6345"/>
                </a:moveTo>
                <a:cubicBezTo>
                  <a:pt x="20753" y="6345"/>
                  <a:pt x="20753" y="6345"/>
                  <a:pt x="20753" y="6345"/>
                </a:cubicBezTo>
                <a:cubicBezTo>
                  <a:pt x="20753" y="20790"/>
                  <a:pt x="20753" y="20790"/>
                  <a:pt x="20753" y="20790"/>
                </a:cubicBezTo>
                <a:cubicBezTo>
                  <a:pt x="847" y="20790"/>
                  <a:pt x="847" y="20790"/>
                  <a:pt x="847" y="20790"/>
                </a:cubicBezTo>
                <a:lnTo>
                  <a:pt x="847" y="6345"/>
                </a:lnTo>
                <a:close/>
                <a:moveTo>
                  <a:pt x="17647" y="10395"/>
                </a:moveTo>
                <a:cubicBezTo>
                  <a:pt x="4094" y="10395"/>
                  <a:pt x="4094" y="10395"/>
                  <a:pt x="4094" y="10395"/>
                </a:cubicBezTo>
                <a:cubicBezTo>
                  <a:pt x="3812" y="10395"/>
                  <a:pt x="3529" y="10530"/>
                  <a:pt x="3529" y="10800"/>
                </a:cubicBezTo>
                <a:cubicBezTo>
                  <a:pt x="3529" y="11070"/>
                  <a:pt x="3812" y="11205"/>
                  <a:pt x="4094" y="11205"/>
                </a:cubicBezTo>
                <a:cubicBezTo>
                  <a:pt x="17647" y="11205"/>
                  <a:pt x="17647" y="11205"/>
                  <a:pt x="17647" y="11205"/>
                </a:cubicBezTo>
                <a:cubicBezTo>
                  <a:pt x="17929" y="11205"/>
                  <a:pt x="18071" y="11070"/>
                  <a:pt x="18071" y="10800"/>
                </a:cubicBezTo>
                <a:cubicBezTo>
                  <a:pt x="18071" y="10530"/>
                  <a:pt x="17929" y="10395"/>
                  <a:pt x="17647" y="10395"/>
                </a:cubicBezTo>
                <a:close/>
                <a:moveTo>
                  <a:pt x="15106" y="13365"/>
                </a:moveTo>
                <a:cubicBezTo>
                  <a:pt x="6635" y="13365"/>
                  <a:pt x="6635" y="13365"/>
                  <a:pt x="6635" y="13365"/>
                </a:cubicBezTo>
                <a:cubicBezTo>
                  <a:pt x="6353" y="13365"/>
                  <a:pt x="6212" y="13500"/>
                  <a:pt x="6212" y="13770"/>
                </a:cubicBezTo>
                <a:cubicBezTo>
                  <a:pt x="6212" y="14040"/>
                  <a:pt x="6353" y="14175"/>
                  <a:pt x="6635" y="14175"/>
                </a:cubicBezTo>
                <a:cubicBezTo>
                  <a:pt x="15106" y="14175"/>
                  <a:pt x="15106" y="14175"/>
                  <a:pt x="15106" y="14175"/>
                </a:cubicBezTo>
                <a:cubicBezTo>
                  <a:pt x="15247" y="14175"/>
                  <a:pt x="15529" y="14040"/>
                  <a:pt x="15529" y="13770"/>
                </a:cubicBezTo>
                <a:cubicBezTo>
                  <a:pt x="15529" y="13500"/>
                  <a:pt x="15247" y="13365"/>
                  <a:pt x="15106" y="13365"/>
                </a:cubicBezTo>
                <a:close/>
                <a:moveTo>
                  <a:pt x="15106" y="16335"/>
                </a:moveTo>
                <a:cubicBezTo>
                  <a:pt x="6635" y="16335"/>
                  <a:pt x="6635" y="16335"/>
                  <a:pt x="6635" y="16335"/>
                </a:cubicBezTo>
                <a:cubicBezTo>
                  <a:pt x="6353" y="16335"/>
                  <a:pt x="6212" y="16470"/>
                  <a:pt x="6212" y="16740"/>
                </a:cubicBezTo>
                <a:cubicBezTo>
                  <a:pt x="6212" y="17010"/>
                  <a:pt x="6353" y="17145"/>
                  <a:pt x="6635" y="17145"/>
                </a:cubicBezTo>
                <a:cubicBezTo>
                  <a:pt x="15106" y="17145"/>
                  <a:pt x="15106" y="17145"/>
                  <a:pt x="15106" y="17145"/>
                </a:cubicBezTo>
                <a:cubicBezTo>
                  <a:pt x="15247" y="17145"/>
                  <a:pt x="15529" y="17010"/>
                  <a:pt x="15529" y="16740"/>
                </a:cubicBezTo>
                <a:cubicBezTo>
                  <a:pt x="15529" y="16470"/>
                  <a:pt x="15247" y="16335"/>
                  <a:pt x="15106" y="163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48" name="Freeform 36"/>
          <p:cNvSpPr/>
          <p:nvPr/>
        </p:nvSpPr>
        <p:spPr>
          <a:xfrm>
            <a:off x="9720390" y="6332537"/>
            <a:ext cx="1096834" cy="10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11711" y="0"/>
                </a:moveTo>
                <a:cubicBezTo>
                  <a:pt x="9011" y="0"/>
                  <a:pt x="6446" y="1176"/>
                  <a:pt x="4556" y="3233"/>
                </a:cubicBezTo>
                <a:cubicBezTo>
                  <a:pt x="4421" y="3380"/>
                  <a:pt x="4421" y="3673"/>
                  <a:pt x="4556" y="3967"/>
                </a:cubicBezTo>
                <a:cubicBezTo>
                  <a:pt x="4826" y="4114"/>
                  <a:pt x="5096" y="4114"/>
                  <a:pt x="5231" y="3967"/>
                </a:cubicBezTo>
                <a:cubicBezTo>
                  <a:pt x="6986" y="2057"/>
                  <a:pt x="9281" y="882"/>
                  <a:pt x="11711" y="882"/>
                </a:cubicBezTo>
                <a:cubicBezTo>
                  <a:pt x="16706" y="882"/>
                  <a:pt x="20756" y="5290"/>
                  <a:pt x="20756" y="10727"/>
                </a:cubicBezTo>
                <a:cubicBezTo>
                  <a:pt x="20756" y="16163"/>
                  <a:pt x="16706" y="20571"/>
                  <a:pt x="11711" y="20571"/>
                </a:cubicBezTo>
                <a:cubicBezTo>
                  <a:pt x="6716" y="20571"/>
                  <a:pt x="2666" y="16163"/>
                  <a:pt x="2666" y="10727"/>
                </a:cubicBezTo>
                <a:cubicBezTo>
                  <a:pt x="2666" y="10433"/>
                  <a:pt x="2666" y="10433"/>
                  <a:pt x="2666" y="10433"/>
                </a:cubicBezTo>
                <a:cubicBezTo>
                  <a:pt x="3746" y="11608"/>
                  <a:pt x="3746" y="11608"/>
                  <a:pt x="3746" y="11608"/>
                </a:cubicBezTo>
                <a:cubicBezTo>
                  <a:pt x="3746" y="11608"/>
                  <a:pt x="3881" y="11608"/>
                  <a:pt x="4016" y="11608"/>
                </a:cubicBezTo>
                <a:cubicBezTo>
                  <a:pt x="4151" y="11608"/>
                  <a:pt x="4286" y="11608"/>
                  <a:pt x="4286" y="11608"/>
                </a:cubicBezTo>
                <a:cubicBezTo>
                  <a:pt x="4556" y="11314"/>
                  <a:pt x="4556" y="11020"/>
                  <a:pt x="4286" y="10873"/>
                </a:cubicBezTo>
                <a:cubicBezTo>
                  <a:pt x="2531" y="8963"/>
                  <a:pt x="2531" y="8963"/>
                  <a:pt x="2531" y="8963"/>
                </a:cubicBezTo>
                <a:cubicBezTo>
                  <a:pt x="2396" y="8669"/>
                  <a:pt x="2126" y="8669"/>
                  <a:pt x="1856" y="8963"/>
                </a:cubicBezTo>
                <a:cubicBezTo>
                  <a:pt x="101" y="10873"/>
                  <a:pt x="101" y="10873"/>
                  <a:pt x="101" y="10873"/>
                </a:cubicBezTo>
                <a:cubicBezTo>
                  <a:pt x="-34" y="11020"/>
                  <a:pt x="-34" y="11314"/>
                  <a:pt x="101" y="11608"/>
                </a:cubicBezTo>
                <a:cubicBezTo>
                  <a:pt x="236" y="11608"/>
                  <a:pt x="236" y="11608"/>
                  <a:pt x="371" y="11608"/>
                </a:cubicBezTo>
                <a:cubicBezTo>
                  <a:pt x="506" y="11608"/>
                  <a:pt x="641" y="11608"/>
                  <a:pt x="776" y="11608"/>
                </a:cubicBezTo>
                <a:cubicBezTo>
                  <a:pt x="1721" y="10433"/>
                  <a:pt x="1721" y="10433"/>
                  <a:pt x="1721" y="10433"/>
                </a:cubicBezTo>
                <a:cubicBezTo>
                  <a:pt x="1721" y="10727"/>
                  <a:pt x="1721" y="10727"/>
                  <a:pt x="1721" y="10727"/>
                </a:cubicBezTo>
                <a:cubicBezTo>
                  <a:pt x="1721" y="16751"/>
                  <a:pt x="6176" y="21600"/>
                  <a:pt x="11711" y="21600"/>
                </a:cubicBezTo>
                <a:cubicBezTo>
                  <a:pt x="17111" y="21600"/>
                  <a:pt x="21566" y="16751"/>
                  <a:pt x="21566" y="10727"/>
                </a:cubicBezTo>
                <a:cubicBezTo>
                  <a:pt x="21566" y="4849"/>
                  <a:pt x="17111" y="0"/>
                  <a:pt x="11711" y="0"/>
                </a:cubicBezTo>
                <a:close/>
                <a:moveTo>
                  <a:pt x="11711" y="4849"/>
                </a:moveTo>
                <a:cubicBezTo>
                  <a:pt x="10091" y="4849"/>
                  <a:pt x="8741" y="6318"/>
                  <a:pt x="8741" y="7935"/>
                </a:cubicBezTo>
                <a:cubicBezTo>
                  <a:pt x="8741" y="9698"/>
                  <a:pt x="8741" y="9698"/>
                  <a:pt x="8741" y="9698"/>
                </a:cubicBezTo>
                <a:cubicBezTo>
                  <a:pt x="7796" y="9698"/>
                  <a:pt x="7796" y="9698"/>
                  <a:pt x="7796" y="9698"/>
                </a:cubicBezTo>
                <a:cubicBezTo>
                  <a:pt x="7526" y="9698"/>
                  <a:pt x="7391" y="9845"/>
                  <a:pt x="7391" y="10139"/>
                </a:cubicBezTo>
                <a:cubicBezTo>
                  <a:pt x="7391" y="15576"/>
                  <a:pt x="7391" y="15576"/>
                  <a:pt x="7391" y="15576"/>
                </a:cubicBezTo>
                <a:cubicBezTo>
                  <a:pt x="7391" y="15869"/>
                  <a:pt x="7526" y="16016"/>
                  <a:pt x="7796" y="16016"/>
                </a:cubicBezTo>
                <a:cubicBezTo>
                  <a:pt x="15491" y="16016"/>
                  <a:pt x="15491" y="16016"/>
                  <a:pt x="15491" y="16016"/>
                </a:cubicBezTo>
                <a:cubicBezTo>
                  <a:pt x="15761" y="16016"/>
                  <a:pt x="16031" y="15869"/>
                  <a:pt x="16031" y="15576"/>
                </a:cubicBezTo>
                <a:cubicBezTo>
                  <a:pt x="16031" y="10139"/>
                  <a:pt x="16031" y="10139"/>
                  <a:pt x="16031" y="10139"/>
                </a:cubicBezTo>
                <a:cubicBezTo>
                  <a:pt x="16031" y="9845"/>
                  <a:pt x="15761" y="9551"/>
                  <a:pt x="15491" y="9551"/>
                </a:cubicBezTo>
                <a:cubicBezTo>
                  <a:pt x="14546" y="9551"/>
                  <a:pt x="14546" y="9551"/>
                  <a:pt x="14546" y="9551"/>
                </a:cubicBezTo>
                <a:cubicBezTo>
                  <a:pt x="14546" y="7935"/>
                  <a:pt x="14546" y="7935"/>
                  <a:pt x="14546" y="7935"/>
                </a:cubicBezTo>
                <a:cubicBezTo>
                  <a:pt x="14546" y="6318"/>
                  <a:pt x="13331" y="4849"/>
                  <a:pt x="11711" y="4849"/>
                </a:cubicBezTo>
                <a:close/>
                <a:moveTo>
                  <a:pt x="9686" y="7935"/>
                </a:moveTo>
                <a:cubicBezTo>
                  <a:pt x="9686" y="6759"/>
                  <a:pt x="10496" y="5731"/>
                  <a:pt x="11711" y="5731"/>
                </a:cubicBezTo>
                <a:cubicBezTo>
                  <a:pt x="12791" y="5731"/>
                  <a:pt x="13736" y="6759"/>
                  <a:pt x="13736" y="7935"/>
                </a:cubicBezTo>
                <a:cubicBezTo>
                  <a:pt x="13736" y="9698"/>
                  <a:pt x="13736" y="9698"/>
                  <a:pt x="13736" y="9698"/>
                </a:cubicBezTo>
                <a:cubicBezTo>
                  <a:pt x="9686" y="9698"/>
                  <a:pt x="9686" y="9698"/>
                  <a:pt x="9686" y="9698"/>
                </a:cubicBezTo>
                <a:cubicBezTo>
                  <a:pt x="9686" y="7935"/>
                  <a:pt x="9686" y="7935"/>
                  <a:pt x="9686" y="7935"/>
                </a:cubicBezTo>
                <a:close/>
                <a:moveTo>
                  <a:pt x="15086" y="10580"/>
                </a:moveTo>
                <a:cubicBezTo>
                  <a:pt x="15086" y="15135"/>
                  <a:pt x="15086" y="15135"/>
                  <a:pt x="15086" y="15135"/>
                </a:cubicBezTo>
                <a:cubicBezTo>
                  <a:pt x="8201" y="15135"/>
                  <a:pt x="8201" y="15135"/>
                  <a:pt x="8201" y="15135"/>
                </a:cubicBezTo>
                <a:cubicBezTo>
                  <a:pt x="8201" y="10580"/>
                  <a:pt x="8201" y="10580"/>
                  <a:pt x="8201" y="10580"/>
                </a:cubicBezTo>
                <a:cubicBezTo>
                  <a:pt x="15086" y="10580"/>
                  <a:pt x="15086" y="10580"/>
                  <a:pt x="15086" y="105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49" name="Freeform 37"/>
          <p:cNvSpPr/>
          <p:nvPr/>
        </p:nvSpPr>
        <p:spPr>
          <a:xfrm>
            <a:off x="10102850" y="7548564"/>
            <a:ext cx="336550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415"/>
                </a:moveTo>
                <a:cubicBezTo>
                  <a:pt x="0" y="17550"/>
                  <a:pt x="0" y="17685"/>
                  <a:pt x="441" y="17685"/>
                </a:cubicBezTo>
                <a:cubicBezTo>
                  <a:pt x="9698" y="21465"/>
                  <a:pt x="9698" y="21465"/>
                  <a:pt x="9698" y="21465"/>
                </a:cubicBezTo>
                <a:cubicBezTo>
                  <a:pt x="9698" y="21600"/>
                  <a:pt x="10139" y="21600"/>
                  <a:pt x="10580" y="21600"/>
                </a:cubicBezTo>
                <a:cubicBezTo>
                  <a:pt x="11020" y="21600"/>
                  <a:pt x="11461" y="21600"/>
                  <a:pt x="11902" y="21465"/>
                </a:cubicBezTo>
                <a:cubicBezTo>
                  <a:pt x="21159" y="17685"/>
                  <a:pt x="21159" y="17685"/>
                  <a:pt x="21159" y="17685"/>
                </a:cubicBezTo>
                <a:cubicBezTo>
                  <a:pt x="21159" y="17685"/>
                  <a:pt x="21600" y="17550"/>
                  <a:pt x="21600" y="17415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265"/>
                  <a:pt x="20718" y="4995"/>
                  <a:pt x="19837" y="4995"/>
                </a:cubicBezTo>
                <a:cubicBezTo>
                  <a:pt x="19396" y="4995"/>
                  <a:pt x="18514" y="5265"/>
                  <a:pt x="18514" y="5535"/>
                </a:cubicBezTo>
                <a:cubicBezTo>
                  <a:pt x="18514" y="17280"/>
                  <a:pt x="18514" y="17280"/>
                  <a:pt x="18514" y="17280"/>
                </a:cubicBezTo>
                <a:cubicBezTo>
                  <a:pt x="10580" y="20385"/>
                  <a:pt x="10580" y="20385"/>
                  <a:pt x="10580" y="20385"/>
                </a:cubicBezTo>
                <a:cubicBezTo>
                  <a:pt x="2645" y="17280"/>
                  <a:pt x="2645" y="17280"/>
                  <a:pt x="2645" y="17280"/>
                </a:cubicBezTo>
                <a:cubicBezTo>
                  <a:pt x="2645" y="5535"/>
                  <a:pt x="2645" y="5535"/>
                  <a:pt x="2645" y="5535"/>
                </a:cubicBezTo>
                <a:cubicBezTo>
                  <a:pt x="2645" y="5265"/>
                  <a:pt x="2204" y="5130"/>
                  <a:pt x="1322" y="5130"/>
                </a:cubicBezTo>
                <a:cubicBezTo>
                  <a:pt x="441" y="5130"/>
                  <a:pt x="0" y="5265"/>
                  <a:pt x="0" y="5535"/>
                </a:cubicBezTo>
                <a:cubicBezTo>
                  <a:pt x="0" y="17415"/>
                  <a:pt x="0" y="17415"/>
                  <a:pt x="0" y="17415"/>
                </a:cubicBezTo>
                <a:close/>
                <a:moveTo>
                  <a:pt x="9257" y="5535"/>
                </a:moveTo>
                <a:cubicBezTo>
                  <a:pt x="9257" y="16470"/>
                  <a:pt x="9257" y="16470"/>
                  <a:pt x="9257" y="16470"/>
                </a:cubicBezTo>
                <a:cubicBezTo>
                  <a:pt x="9257" y="16740"/>
                  <a:pt x="9698" y="16875"/>
                  <a:pt x="10580" y="16875"/>
                </a:cubicBezTo>
                <a:cubicBezTo>
                  <a:pt x="11461" y="16875"/>
                  <a:pt x="12343" y="16740"/>
                  <a:pt x="12343" y="16470"/>
                </a:cubicBezTo>
                <a:cubicBezTo>
                  <a:pt x="12343" y="5535"/>
                  <a:pt x="12343" y="5535"/>
                  <a:pt x="12343" y="5535"/>
                </a:cubicBezTo>
                <a:cubicBezTo>
                  <a:pt x="12343" y="5265"/>
                  <a:pt x="11461" y="5130"/>
                  <a:pt x="10580" y="5130"/>
                </a:cubicBezTo>
                <a:cubicBezTo>
                  <a:pt x="9698" y="5130"/>
                  <a:pt x="9257" y="5265"/>
                  <a:pt x="9257" y="5535"/>
                </a:cubicBezTo>
                <a:close/>
                <a:moveTo>
                  <a:pt x="0" y="1755"/>
                </a:moveTo>
                <a:cubicBezTo>
                  <a:pt x="0" y="3645"/>
                  <a:pt x="0" y="3645"/>
                  <a:pt x="0" y="3645"/>
                </a:cubicBezTo>
                <a:cubicBezTo>
                  <a:pt x="0" y="3915"/>
                  <a:pt x="441" y="4050"/>
                  <a:pt x="1322" y="4050"/>
                </a:cubicBezTo>
                <a:cubicBezTo>
                  <a:pt x="19837" y="4050"/>
                  <a:pt x="19837" y="4050"/>
                  <a:pt x="19837" y="4050"/>
                </a:cubicBezTo>
                <a:cubicBezTo>
                  <a:pt x="20718" y="4050"/>
                  <a:pt x="21600" y="3915"/>
                  <a:pt x="21600" y="3645"/>
                </a:cubicBezTo>
                <a:cubicBezTo>
                  <a:pt x="21600" y="1755"/>
                  <a:pt x="21600" y="1755"/>
                  <a:pt x="21600" y="1755"/>
                </a:cubicBezTo>
                <a:cubicBezTo>
                  <a:pt x="21600" y="810"/>
                  <a:pt x="18955" y="0"/>
                  <a:pt x="15869" y="0"/>
                </a:cubicBezTo>
                <a:cubicBezTo>
                  <a:pt x="5731" y="0"/>
                  <a:pt x="5731" y="0"/>
                  <a:pt x="5731" y="0"/>
                </a:cubicBezTo>
                <a:cubicBezTo>
                  <a:pt x="2645" y="0"/>
                  <a:pt x="0" y="810"/>
                  <a:pt x="0" y="1755"/>
                </a:cubicBezTo>
                <a:close/>
                <a:moveTo>
                  <a:pt x="18514" y="1755"/>
                </a:moveTo>
                <a:cubicBezTo>
                  <a:pt x="18514" y="3240"/>
                  <a:pt x="18514" y="3240"/>
                  <a:pt x="18514" y="3240"/>
                </a:cubicBezTo>
                <a:cubicBezTo>
                  <a:pt x="2645" y="3240"/>
                  <a:pt x="2645" y="3240"/>
                  <a:pt x="2645" y="3240"/>
                </a:cubicBezTo>
                <a:cubicBezTo>
                  <a:pt x="2645" y="1755"/>
                  <a:pt x="2645" y="1755"/>
                  <a:pt x="2645" y="1755"/>
                </a:cubicBezTo>
                <a:cubicBezTo>
                  <a:pt x="2645" y="1215"/>
                  <a:pt x="3967" y="810"/>
                  <a:pt x="5731" y="810"/>
                </a:cubicBezTo>
                <a:cubicBezTo>
                  <a:pt x="15869" y="810"/>
                  <a:pt x="15869" y="810"/>
                  <a:pt x="15869" y="810"/>
                </a:cubicBezTo>
                <a:cubicBezTo>
                  <a:pt x="17192" y="810"/>
                  <a:pt x="18514" y="1215"/>
                  <a:pt x="18514" y="17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50" name="Freeform 38"/>
          <p:cNvSpPr/>
          <p:nvPr/>
        </p:nvSpPr>
        <p:spPr>
          <a:xfrm>
            <a:off x="9718674" y="8793164"/>
            <a:ext cx="109855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55" y="0"/>
                </a:moveTo>
                <a:cubicBezTo>
                  <a:pt x="12285" y="0"/>
                  <a:pt x="12150" y="136"/>
                  <a:pt x="12150" y="408"/>
                </a:cubicBezTo>
                <a:cubicBezTo>
                  <a:pt x="12150" y="9102"/>
                  <a:pt x="12150" y="9102"/>
                  <a:pt x="12150" y="9102"/>
                </a:cubicBezTo>
                <a:cubicBezTo>
                  <a:pt x="12150" y="9374"/>
                  <a:pt x="12285" y="9509"/>
                  <a:pt x="12555" y="9509"/>
                </a:cubicBezTo>
                <a:cubicBezTo>
                  <a:pt x="21195" y="9509"/>
                  <a:pt x="21195" y="9509"/>
                  <a:pt x="21195" y="9509"/>
                </a:cubicBezTo>
                <a:cubicBezTo>
                  <a:pt x="21465" y="9509"/>
                  <a:pt x="21600" y="9374"/>
                  <a:pt x="21600" y="9102"/>
                </a:cubicBezTo>
                <a:cubicBezTo>
                  <a:pt x="21600" y="6928"/>
                  <a:pt x="20790" y="4755"/>
                  <a:pt x="19305" y="3125"/>
                </a:cubicBezTo>
                <a:cubicBezTo>
                  <a:pt x="17685" y="1087"/>
                  <a:pt x="15120" y="0"/>
                  <a:pt x="12555" y="0"/>
                </a:cubicBezTo>
                <a:close/>
                <a:moveTo>
                  <a:pt x="12960" y="8694"/>
                </a:moveTo>
                <a:cubicBezTo>
                  <a:pt x="12960" y="951"/>
                  <a:pt x="12960" y="951"/>
                  <a:pt x="12960" y="951"/>
                </a:cubicBezTo>
                <a:cubicBezTo>
                  <a:pt x="15120" y="951"/>
                  <a:pt x="17280" y="2038"/>
                  <a:pt x="18630" y="3668"/>
                </a:cubicBezTo>
                <a:cubicBezTo>
                  <a:pt x="19845" y="5026"/>
                  <a:pt x="20655" y="6792"/>
                  <a:pt x="20655" y="8694"/>
                </a:cubicBezTo>
                <a:lnTo>
                  <a:pt x="12960" y="8694"/>
                </a:lnTo>
                <a:close/>
                <a:moveTo>
                  <a:pt x="19440" y="11819"/>
                </a:moveTo>
                <a:cubicBezTo>
                  <a:pt x="19440" y="11547"/>
                  <a:pt x="19305" y="11411"/>
                  <a:pt x="19035" y="11411"/>
                </a:cubicBezTo>
                <a:cubicBezTo>
                  <a:pt x="10125" y="11411"/>
                  <a:pt x="10125" y="11411"/>
                  <a:pt x="10125" y="11411"/>
                </a:cubicBezTo>
                <a:cubicBezTo>
                  <a:pt x="10125" y="2445"/>
                  <a:pt x="10125" y="2445"/>
                  <a:pt x="10125" y="2445"/>
                </a:cubicBezTo>
                <a:cubicBezTo>
                  <a:pt x="10125" y="2174"/>
                  <a:pt x="9990" y="2038"/>
                  <a:pt x="9720" y="2038"/>
                </a:cubicBezTo>
                <a:cubicBezTo>
                  <a:pt x="4320" y="2038"/>
                  <a:pt x="0" y="6385"/>
                  <a:pt x="0" y="11819"/>
                </a:cubicBezTo>
                <a:cubicBezTo>
                  <a:pt x="0" y="17253"/>
                  <a:pt x="4320" y="21600"/>
                  <a:pt x="9720" y="21600"/>
                </a:cubicBezTo>
                <a:cubicBezTo>
                  <a:pt x="15120" y="21600"/>
                  <a:pt x="19440" y="17253"/>
                  <a:pt x="19440" y="11819"/>
                </a:cubicBezTo>
                <a:close/>
                <a:moveTo>
                  <a:pt x="9720" y="20785"/>
                </a:moveTo>
                <a:cubicBezTo>
                  <a:pt x="4860" y="20785"/>
                  <a:pt x="810" y="16709"/>
                  <a:pt x="810" y="11819"/>
                </a:cubicBezTo>
                <a:cubicBezTo>
                  <a:pt x="810" y="7064"/>
                  <a:pt x="4590" y="3125"/>
                  <a:pt x="9315" y="2853"/>
                </a:cubicBezTo>
                <a:cubicBezTo>
                  <a:pt x="9315" y="11819"/>
                  <a:pt x="9315" y="11819"/>
                  <a:pt x="9315" y="11819"/>
                </a:cubicBezTo>
                <a:cubicBezTo>
                  <a:pt x="9315" y="12091"/>
                  <a:pt x="9450" y="12226"/>
                  <a:pt x="9720" y="12226"/>
                </a:cubicBezTo>
                <a:cubicBezTo>
                  <a:pt x="18630" y="12226"/>
                  <a:pt x="18630" y="12226"/>
                  <a:pt x="18630" y="12226"/>
                </a:cubicBezTo>
                <a:cubicBezTo>
                  <a:pt x="18360" y="16981"/>
                  <a:pt x="14445" y="20785"/>
                  <a:pt x="9720" y="207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51" name="Freeform 39"/>
          <p:cNvSpPr/>
          <p:nvPr/>
        </p:nvSpPr>
        <p:spPr>
          <a:xfrm>
            <a:off x="9718674" y="10037764"/>
            <a:ext cx="109855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6"/>
                  <a:pt x="0" y="408"/>
                </a:cubicBezTo>
                <a:cubicBezTo>
                  <a:pt x="0" y="679"/>
                  <a:pt x="135" y="815"/>
                  <a:pt x="405" y="815"/>
                </a:cubicBezTo>
                <a:cubicBezTo>
                  <a:pt x="1215" y="815"/>
                  <a:pt x="1215" y="815"/>
                  <a:pt x="1215" y="815"/>
                </a:cubicBezTo>
                <a:cubicBezTo>
                  <a:pt x="1215" y="13585"/>
                  <a:pt x="1215" y="13585"/>
                  <a:pt x="1215" y="13585"/>
                </a:cubicBezTo>
                <a:cubicBezTo>
                  <a:pt x="1215" y="14264"/>
                  <a:pt x="1755" y="14808"/>
                  <a:pt x="2430" y="14808"/>
                </a:cubicBezTo>
                <a:cubicBezTo>
                  <a:pt x="19305" y="14808"/>
                  <a:pt x="19305" y="14808"/>
                  <a:pt x="19305" y="14808"/>
                </a:cubicBezTo>
                <a:cubicBezTo>
                  <a:pt x="19980" y="14808"/>
                  <a:pt x="20385" y="14264"/>
                  <a:pt x="20385" y="13585"/>
                </a:cubicBezTo>
                <a:cubicBezTo>
                  <a:pt x="20385" y="815"/>
                  <a:pt x="20385" y="815"/>
                  <a:pt x="20385" y="815"/>
                </a:cubicBezTo>
                <a:cubicBezTo>
                  <a:pt x="21195" y="815"/>
                  <a:pt x="21195" y="815"/>
                  <a:pt x="21195" y="815"/>
                </a:cubicBezTo>
                <a:cubicBezTo>
                  <a:pt x="21465" y="815"/>
                  <a:pt x="21600" y="679"/>
                  <a:pt x="21600" y="408"/>
                </a:cubicBezTo>
                <a:cubicBezTo>
                  <a:pt x="21600" y="136"/>
                  <a:pt x="21465" y="0"/>
                  <a:pt x="21195" y="0"/>
                </a:cubicBezTo>
                <a:close/>
                <a:moveTo>
                  <a:pt x="19575" y="13585"/>
                </a:moveTo>
                <a:cubicBezTo>
                  <a:pt x="19575" y="13721"/>
                  <a:pt x="19440" y="13857"/>
                  <a:pt x="19305" y="13857"/>
                </a:cubicBezTo>
                <a:cubicBezTo>
                  <a:pt x="2430" y="13857"/>
                  <a:pt x="2430" y="13857"/>
                  <a:pt x="2430" y="13857"/>
                </a:cubicBezTo>
                <a:cubicBezTo>
                  <a:pt x="2295" y="13857"/>
                  <a:pt x="2160" y="13721"/>
                  <a:pt x="2160" y="13585"/>
                </a:cubicBezTo>
                <a:cubicBezTo>
                  <a:pt x="2160" y="815"/>
                  <a:pt x="2160" y="815"/>
                  <a:pt x="2160" y="815"/>
                </a:cubicBezTo>
                <a:cubicBezTo>
                  <a:pt x="19575" y="815"/>
                  <a:pt x="19575" y="815"/>
                  <a:pt x="19575" y="815"/>
                </a:cubicBezTo>
                <a:lnTo>
                  <a:pt x="19575" y="13585"/>
                </a:lnTo>
                <a:close/>
                <a:moveTo>
                  <a:pt x="11475" y="17660"/>
                </a:moveTo>
                <a:cubicBezTo>
                  <a:pt x="11475" y="16574"/>
                  <a:pt x="11475" y="16574"/>
                  <a:pt x="11475" y="16574"/>
                </a:cubicBezTo>
                <a:cubicBezTo>
                  <a:pt x="12960" y="16574"/>
                  <a:pt x="12960" y="16574"/>
                  <a:pt x="12960" y="16574"/>
                </a:cubicBezTo>
                <a:cubicBezTo>
                  <a:pt x="13230" y="16574"/>
                  <a:pt x="13500" y="16302"/>
                  <a:pt x="13500" y="16166"/>
                </a:cubicBezTo>
                <a:cubicBezTo>
                  <a:pt x="13500" y="15894"/>
                  <a:pt x="13230" y="15623"/>
                  <a:pt x="12960" y="15623"/>
                </a:cubicBezTo>
                <a:cubicBezTo>
                  <a:pt x="9045" y="15623"/>
                  <a:pt x="9045" y="15623"/>
                  <a:pt x="9045" y="15623"/>
                </a:cubicBezTo>
                <a:cubicBezTo>
                  <a:pt x="8775" y="15623"/>
                  <a:pt x="8640" y="15894"/>
                  <a:pt x="8640" y="16166"/>
                </a:cubicBezTo>
                <a:cubicBezTo>
                  <a:pt x="8640" y="16302"/>
                  <a:pt x="8775" y="16574"/>
                  <a:pt x="9045" y="16574"/>
                </a:cubicBezTo>
                <a:cubicBezTo>
                  <a:pt x="10665" y="16574"/>
                  <a:pt x="10665" y="16574"/>
                  <a:pt x="10665" y="16574"/>
                </a:cubicBezTo>
                <a:cubicBezTo>
                  <a:pt x="10665" y="17660"/>
                  <a:pt x="10665" y="17660"/>
                  <a:pt x="10665" y="17660"/>
                </a:cubicBezTo>
                <a:cubicBezTo>
                  <a:pt x="7560" y="20785"/>
                  <a:pt x="7560" y="20785"/>
                  <a:pt x="7560" y="20785"/>
                </a:cubicBezTo>
                <a:cubicBezTo>
                  <a:pt x="7425" y="20921"/>
                  <a:pt x="7425" y="21192"/>
                  <a:pt x="7560" y="21464"/>
                </a:cubicBezTo>
                <a:cubicBezTo>
                  <a:pt x="7560" y="21464"/>
                  <a:pt x="7695" y="21600"/>
                  <a:pt x="7830" y="21600"/>
                </a:cubicBezTo>
                <a:cubicBezTo>
                  <a:pt x="7965" y="21600"/>
                  <a:pt x="8100" y="21464"/>
                  <a:pt x="8100" y="21464"/>
                </a:cubicBezTo>
                <a:cubicBezTo>
                  <a:pt x="10665" y="18883"/>
                  <a:pt x="10665" y="18883"/>
                  <a:pt x="10665" y="18883"/>
                </a:cubicBezTo>
                <a:cubicBezTo>
                  <a:pt x="10665" y="21057"/>
                  <a:pt x="10665" y="21057"/>
                  <a:pt x="10665" y="21057"/>
                </a:cubicBezTo>
                <a:cubicBezTo>
                  <a:pt x="10665" y="21328"/>
                  <a:pt x="10800" y="21600"/>
                  <a:pt x="11070" y="21600"/>
                </a:cubicBezTo>
                <a:cubicBezTo>
                  <a:pt x="11340" y="21600"/>
                  <a:pt x="11475" y="21328"/>
                  <a:pt x="11475" y="21057"/>
                </a:cubicBezTo>
                <a:cubicBezTo>
                  <a:pt x="11475" y="18883"/>
                  <a:pt x="11475" y="18883"/>
                  <a:pt x="11475" y="18883"/>
                </a:cubicBezTo>
                <a:cubicBezTo>
                  <a:pt x="13905" y="21328"/>
                  <a:pt x="13905" y="21328"/>
                  <a:pt x="13905" y="21328"/>
                </a:cubicBezTo>
                <a:cubicBezTo>
                  <a:pt x="14040" y="21464"/>
                  <a:pt x="14175" y="21464"/>
                  <a:pt x="14310" y="21464"/>
                </a:cubicBezTo>
                <a:cubicBezTo>
                  <a:pt x="14310" y="21464"/>
                  <a:pt x="14445" y="21464"/>
                  <a:pt x="14580" y="21328"/>
                </a:cubicBezTo>
                <a:cubicBezTo>
                  <a:pt x="14715" y="21192"/>
                  <a:pt x="14715" y="20921"/>
                  <a:pt x="14580" y="20785"/>
                </a:cubicBezTo>
                <a:lnTo>
                  <a:pt x="11475" y="17660"/>
                </a:lnTo>
                <a:close/>
                <a:moveTo>
                  <a:pt x="12420" y="6385"/>
                </a:moveTo>
                <a:cubicBezTo>
                  <a:pt x="15795" y="6385"/>
                  <a:pt x="15795" y="6385"/>
                  <a:pt x="15795" y="6385"/>
                </a:cubicBezTo>
                <a:cubicBezTo>
                  <a:pt x="16065" y="6385"/>
                  <a:pt x="16200" y="6249"/>
                  <a:pt x="16200" y="5977"/>
                </a:cubicBezTo>
                <a:cubicBezTo>
                  <a:pt x="16200" y="5026"/>
                  <a:pt x="15930" y="4211"/>
                  <a:pt x="15255" y="3532"/>
                </a:cubicBezTo>
                <a:cubicBezTo>
                  <a:pt x="14580" y="2717"/>
                  <a:pt x="13500" y="2174"/>
                  <a:pt x="12420" y="2174"/>
                </a:cubicBezTo>
                <a:cubicBezTo>
                  <a:pt x="12150" y="2174"/>
                  <a:pt x="12015" y="2445"/>
                  <a:pt x="12015" y="2717"/>
                </a:cubicBezTo>
                <a:cubicBezTo>
                  <a:pt x="12015" y="5977"/>
                  <a:pt x="12015" y="5977"/>
                  <a:pt x="12015" y="5977"/>
                </a:cubicBezTo>
                <a:cubicBezTo>
                  <a:pt x="12015" y="6249"/>
                  <a:pt x="12150" y="6385"/>
                  <a:pt x="12420" y="6385"/>
                </a:cubicBezTo>
                <a:close/>
                <a:moveTo>
                  <a:pt x="12825" y="3125"/>
                </a:moveTo>
                <a:cubicBezTo>
                  <a:pt x="13500" y="3260"/>
                  <a:pt x="14175" y="3532"/>
                  <a:pt x="14580" y="4075"/>
                </a:cubicBezTo>
                <a:cubicBezTo>
                  <a:pt x="14985" y="4483"/>
                  <a:pt x="15255" y="5026"/>
                  <a:pt x="15255" y="5570"/>
                </a:cubicBezTo>
                <a:cubicBezTo>
                  <a:pt x="12825" y="5570"/>
                  <a:pt x="12825" y="5570"/>
                  <a:pt x="12825" y="5570"/>
                </a:cubicBezTo>
                <a:lnTo>
                  <a:pt x="12825" y="3125"/>
                </a:lnTo>
                <a:close/>
                <a:moveTo>
                  <a:pt x="10530" y="12498"/>
                </a:moveTo>
                <a:cubicBezTo>
                  <a:pt x="13095" y="12498"/>
                  <a:pt x="15255" y="10460"/>
                  <a:pt x="15255" y="7879"/>
                </a:cubicBezTo>
                <a:cubicBezTo>
                  <a:pt x="15255" y="7608"/>
                  <a:pt x="15120" y="7472"/>
                  <a:pt x="14850" y="7472"/>
                </a:cubicBezTo>
                <a:cubicBezTo>
                  <a:pt x="11070" y="7472"/>
                  <a:pt x="11070" y="7472"/>
                  <a:pt x="11070" y="7472"/>
                </a:cubicBezTo>
                <a:cubicBezTo>
                  <a:pt x="11070" y="3532"/>
                  <a:pt x="11070" y="3532"/>
                  <a:pt x="11070" y="3532"/>
                </a:cubicBezTo>
                <a:cubicBezTo>
                  <a:pt x="11070" y="3396"/>
                  <a:pt x="10800" y="3125"/>
                  <a:pt x="10530" y="3125"/>
                </a:cubicBezTo>
                <a:cubicBezTo>
                  <a:pt x="7965" y="3125"/>
                  <a:pt x="5940" y="5298"/>
                  <a:pt x="5940" y="7879"/>
                </a:cubicBezTo>
                <a:cubicBezTo>
                  <a:pt x="5940" y="10460"/>
                  <a:pt x="7965" y="12498"/>
                  <a:pt x="10530" y="12498"/>
                </a:cubicBezTo>
                <a:close/>
                <a:moveTo>
                  <a:pt x="10125" y="4075"/>
                </a:moveTo>
                <a:cubicBezTo>
                  <a:pt x="10125" y="7879"/>
                  <a:pt x="10125" y="7879"/>
                  <a:pt x="10125" y="7879"/>
                </a:cubicBezTo>
                <a:cubicBezTo>
                  <a:pt x="10125" y="8151"/>
                  <a:pt x="10260" y="8287"/>
                  <a:pt x="10530" y="8287"/>
                </a:cubicBezTo>
                <a:cubicBezTo>
                  <a:pt x="14310" y="8287"/>
                  <a:pt x="14310" y="8287"/>
                  <a:pt x="14310" y="8287"/>
                </a:cubicBezTo>
                <a:cubicBezTo>
                  <a:pt x="14175" y="10189"/>
                  <a:pt x="12555" y="11683"/>
                  <a:pt x="10530" y="11683"/>
                </a:cubicBezTo>
                <a:cubicBezTo>
                  <a:pt x="8505" y="11683"/>
                  <a:pt x="6750" y="9917"/>
                  <a:pt x="6750" y="7879"/>
                </a:cubicBezTo>
                <a:cubicBezTo>
                  <a:pt x="6750" y="5842"/>
                  <a:pt x="8235" y="4211"/>
                  <a:pt x="10125" y="40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52" name="Freeform 40"/>
          <p:cNvSpPr/>
          <p:nvPr/>
        </p:nvSpPr>
        <p:spPr>
          <a:xfrm>
            <a:off x="9718674" y="11364914"/>
            <a:ext cx="1098551" cy="911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" y="13745"/>
                </a:moveTo>
                <a:cubicBezTo>
                  <a:pt x="1620" y="13745"/>
                  <a:pt x="1620" y="13745"/>
                  <a:pt x="1620" y="13745"/>
                </a:cubicBezTo>
                <a:cubicBezTo>
                  <a:pt x="2025" y="15055"/>
                  <a:pt x="2835" y="16364"/>
                  <a:pt x="3780" y="17509"/>
                </a:cubicBezTo>
                <a:cubicBezTo>
                  <a:pt x="4590" y="18327"/>
                  <a:pt x="4725" y="19473"/>
                  <a:pt x="4725" y="19636"/>
                </a:cubicBezTo>
                <a:cubicBezTo>
                  <a:pt x="4725" y="20618"/>
                  <a:pt x="4725" y="20618"/>
                  <a:pt x="4725" y="20618"/>
                </a:cubicBezTo>
                <a:cubicBezTo>
                  <a:pt x="4725" y="21109"/>
                  <a:pt x="5130" y="21600"/>
                  <a:pt x="5670" y="21600"/>
                </a:cubicBezTo>
                <a:cubicBezTo>
                  <a:pt x="8640" y="21600"/>
                  <a:pt x="8640" y="21600"/>
                  <a:pt x="8640" y="21600"/>
                </a:cubicBezTo>
                <a:cubicBezTo>
                  <a:pt x="9045" y="21600"/>
                  <a:pt x="9450" y="21109"/>
                  <a:pt x="9450" y="20618"/>
                </a:cubicBezTo>
                <a:cubicBezTo>
                  <a:pt x="9450" y="20291"/>
                  <a:pt x="9450" y="20291"/>
                  <a:pt x="9450" y="20291"/>
                </a:cubicBezTo>
                <a:cubicBezTo>
                  <a:pt x="9990" y="20291"/>
                  <a:pt x="10530" y="20291"/>
                  <a:pt x="10935" y="20291"/>
                </a:cubicBezTo>
                <a:cubicBezTo>
                  <a:pt x="10935" y="20618"/>
                  <a:pt x="10935" y="20618"/>
                  <a:pt x="10935" y="20618"/>
                </a:cubicBezTo>
                <a:cubicBezTo>
                  <a:pt x="10935" y="21109"/>
                  <a:pt x="11340" y="21600"/>
                  <a:pt x="11880" y="21600"/>
                </a:cubicBezTo>
                <a:cubicBezTo>
                  <a:pt x="12825" y="21600"/>
                  <a:pt x="12825" y="21600"/>
                  <a:pt x="12825" y="21600"/>
                </a:cubicBezTo>
                <a:cubicBezTo>
                  <a:pt x="13095" y="21600"/>
                  <a:pt x="13230" y="21436"/>
                  <a:pt x="13230" y="21109"/>
                </a:cubicBezTo>
                <a:cubicBezTo>
                  <a:pt x="13230" y="20782"/>
                  <a:pt x="13095" y="20618"/>
                  <a:pt x="12825" y="20618"/>
                </a:cubicBezTo>
                <a:cubicBezTo>
                  <a:pt x="11880" y="20618"/>
                  <a:pt x="11880" y="20618"/>
                  <a:pt x="11880" y="20618"/>
                </a:cubicBezTo>
                <a:cubicBezTo>
                  <a:pt x="11880" y="20618"/>
                  <a:pt x="11880" y="20618"/>
                  <a:pt x="11880" y="20618"/>
                </a:cubicBezTo>
                <a:cubicBezTo>
                  <a:pt x="11880" y="19636"/>
                  <a:pt x="11880" y="19636"/>
                  <a:pt x="11880" y="19636"/>
                </a:cubicBezTo>
                <a:cubicBezTo>
                  <a:pt x="11880" y="19473"/>
                  <a:pt x="11745" y="19309"/>
                  <a:pt x="11745" y="19309"/>
                </a:cubicBezTo>
                <a:cubicBezTo>
                  <a:pt x="11610" y="19145"/>
                  <a:pt x="11475" y="19145"/>
                  <a:pt x="11340" y="19145"/>
                </a:cubicBezTo>
                <a:cubicBezTo>
                  <a:pt x="10665" y="19309"/>
                  <a:pt x="9855" y="19309"/>
                  <a:pt x="9180" y="19145"/>
                </a:cubicBezTo>
                <a:cubicBezTo>
                  <a:pt x="9045" y="19145"/>
                  <a:pt x="8910" y="19145"/>
                  <a:pt x="8775" y="19309"/>
                </a:cubicBezTo>
                <a:cubicBezTo>
                  <a:pt x="8640" y="19473"/>
                  <a:pt x="8640" y="19636"/>
                  <a:pt x="8640" y="19800"/>
                </a:cubicBezTo>
                <a:cubicBezTo>
                  <a:pt x="8640" y="20618"/>
                  <a:pt x="8640" y="20618"/>
                  <a:pt x="8640" y="20618"/>
                </a:cubicBezTo>
                <a:cubicBezTo>
                  <a:pt x="8640" y="20618"/>
                  <a:pt x="8640" y="20618"/>
                  <a:pt x="8640" y="20618"/>
                </a:cubicBezTo>
                <a:cubicBezTo>
                  <a:pt x="5670" y="20618"/>
                  <a:pt x="5670" y="20618"/>
                  <a:pt x="5670" y="20618"/>
                </a:cubicBezTo>
                <a:cubicBezTo>
                  <a:pt x="5670" y="20618"/>
                  <a:pt x="5670" y="20618"/>
                  <a:pt x="5670" y="20618"/>
                </a:cubicBezTo>
                <a:cubicBezTo>
                  <a:pt x="5670" y="19636"/>
                  <a:pt x="5670" y="19636"/>
                  <a:pt x="5670" y="19636"/>
                </a:cubicBezTo>
                <a:cubicBezTo>
                  <a:pt x="5670" y="19309"/>
                  <a:pt x="5400" y="17836"/>
                  <a:pt x="4320" y="16691"/>
                </a:cubicBezTo>
                <a:cubicBezTo>
                  <a:pt x="3375" y="15709"/>
                  <a:pt x="2700" y="14400"/>
                  <a:pt x="2295" y="12927"/>
                </a:cubicBezTo>
                <a:cubicBezTo>
                  <a:pt x="2295" y="12764"/>
                  <a:pt x="2160" y="12600"/>
                  <a:pt x="1890" y="12600"/>
                </a:cubicBezTo>
                <a:cubicBezTo>
                  <a:pt x="1350" y="12600"/>
                  <a:pt x="1350" y="12600"/>
                  <a:pt x="1350" y="12600"/>
                </a:cubicBezTo>
                <a:cubicBezTo>
                  <a:pt x="1080" y="12600"/>
                  <a:pt x="810" y="12436"/>
                  <a:pt x="810" y="12109"/>
                </a:cubicBezTo>
                <a:cubicBezTo>
                  <a:pt x="810" y="9491"/>
                  <a:pt x="810" y="9491"/>
                  <a:pt x="810" y="9491"/>
                </a:cubicBezTo>
                <a:cubicBezTo>
                  <a:pt x="810" y="9164"/>
                  <a:pt x="1080" y="8836"/>
                  <a:pt x="1350" y="8836"/>
                </a:cubicBezTo>
                <a:cubicBezTo>
                  <a:pt x="2025" y="8836"/>
                  <a:pt x="2025" y="8836"/>
                  <a:pt x="2025" y="8836"/>
                </a:cubicBezTo>
                <a:cubicBezTo>
                  <a:pt x="2160" y="8836"/>
                  <a:pt x="2295" y="8673"/>
                  <a:pt x="2430" y="8509"/>
                </a:cubicBezTo>
                <a:cubicBezTo>
                  <a:pt x="2835" y="7036"/>
                  <a:pt x="3510" y="5727"/>
                  <a:pt x="4590" y="4582"/>
                </a:cubicBezTo>
                <a:cubicBezTo>
                  <a:pt x="4725" y="4582"/>
                  <a:pt x="4860" y="4418"/>
                  <a:pt x="4860" y="4255"/>
                </a:cubicBezTo>
                <a:cubicBezTo>
                  <a:pt x="4860" y="4255"/>
                  <a:pt x="4860" y="4255"/>
                  <a:pt x="4860" y="4255"/>
                </a:cubicBezTo>
                <a:cubicBezTo>
                  <a:pt x="4995" y="3273"/>
                  <a:pt x="4860" y="2291"/>
                  <a:pt x="4320" y="1309"/>
                </a:cubicBezTo>
                <a:cubicBezTo>
                  <a:pt x="4320" y="1145"/>
                  <a:pt x="4320" y="1145"/>
                  <a:pt x="4320" y="1145"/>
                </a:cubicBezTo>
                <a:cubicBezTo>
                  <a:pt x="4455" y="1145"/>
                  <a:pt x="4455" y="982"/>
                  <a:pt x="4455" y="982"/>
                </a:cubicBezTo>
                <a:cubicBezTo>
                  <a:pt x="5805" y="1309"/>
                  <a:pt x="6480" y="2127"/>
                  <a:pt x="6885" y="2618"/>
                </a:cubicBezTo>
                <a:cubicBezTo>
                  <a:pt x="7020" y="2945"/>
                  <a:pt x="7155" y="2945"/>
                  <a:pt x="7425" y="2945"/>
                </a:cubicBezTo>
                <a:cubicBezTo>
                  <a:pt x="8235" y="2618"/>
                  <a:pt x="9180" y="2455"/>
                  <a:pt x="10125" y="2455"/>
                </a:cubicBezTo>
                <a:cubicBezTo>
                  <a:pt x="13635" y="2455"/>
                  <a:pt x="16605" y="4745"/>
                  <a:pt x="17685" y="8182"/>
                </a:cubicBezTo>
                <a:cubicBezTo>
                  <a:pt x="17820" y="8509"/>
                  <a:pt x="17820" y="8836"/>
                  <a:pt x="17955" y="9000"/>
                </a:cubicBezTo>
                <a:cubicBezTo>
                  <a:pt x="17955" y="9164"/>
                  <a:pt x="17955" y="9327"/>
                  <a:pt x="18090" y="9655"/>
                </a:cubicBezTo>
                <a:cubicBezTo>
                  <a:pt x="18090" y="9818"/>
                  <a:pt x="18360" y="10145"/>
                  <a:pt x="18495" y="9982"/>
                </a:cubicBezTo>
                <a:cubicBezTo>
                  <a:pt x="18765" y="9982"/>
                  <a:pt x="18900" y="9655"/>
                  <a:pt x="18900" y="9327"/>
                </a:cubicBezTo>
                <a:cubicBezTo>
                  <a:pt x="18900" y="9164"/>
                  <a:pt x="18765" y="9000"/>
                  <a:pt x="18765" y="8836"/>
                </a:cubicBezTo>
                <a:cubicBezTo>
                  <a:pt x="18765" y="8509"/>
                  <a:pt x="18630" y="8182"/>
                  <a:pt x="18495" y="7855"/>
                </a:cubicBezTo>
                <a:cubicBezTo>
                  <a:pt x="17280" y="3927"/>
                  <a:pt x="13905" y="1309"/>
                  <a:pt x="10125" y="1309"/>
                </a:cubicBezTo>
                <a:cubicBezTo>
                  <a:pt x="9180" y="1309"/>
                  <a:pt x="8235" y="1473"/>
                  <a:pt x="7425" y="1800"/>
                </a:cubicBezTo>
                <a:cubicBezTo>
                  <a:pt x="6885" y="982"/>
                  <a:pt x="6075" y="164"/>
                  <a:pt x="4590" y="0"/>
                </a:cubicBezTo>
                <a:cubicBezTo>
                  <a:pt x="4185" y="0"/>
                  <a:pt x="3780" y="164"/>
                  <a:pt x="3645" y="491"/>
                </a:cubicBezTo>
                <a:cubicBezTo>
                  <a:pt x="3375" y="982"/>
                  <a:pt x="3375" y="1473"/>
                  <a:pt x="3645" y="1800"/>
                </a:cubicBezTo>
                <a:cubicBezTo>
                  <a:pt x="4050" y="2618"/>
                  <a:pt x="4185" y="3273"/>
                  <a:pt x="3915" y="3927"/>
                </a:cubicBezTo>
                <a:cubicBezTo>
                  <a:pt x="3915" y="3927"/>
                  <a:pt x="3915" y="3927"/>
                  <a:pt x="3915" y="3927"/>
                </a:cubicBezTo>
                <a:cubicBezTo>
                  <a:pt x="2970" y="5073"/>
                  <a:pt x="2160" y="6382"/>
                  <a:pt x="1620" y="7855"/>
                </a:cubicBezTo>
                <a:cubicBezTo>
                  <a:pt x="1350" y="7855"/>
                  <a:pt x="1350" y="7855"/>
                  <a:pt x="1350" y="7855"/>
                </a:cubicBezTo>
                <a:cubicBezTo>
                  <a:pt x="540" y="7855"/>
                  <a:pt x="0" y="8509"/>
                  <a:pt x="0" y="9491"/>
                </a:cubicBezTo>
                <a:cubicBezTo>
                  <a:pt x="0" y="12109"/>
                  <a:pt x="0" y="12109"/>
                  <a:pt x="0" y="12109"/>
                </a:cubicBezTo>
                <a:cubicBezTo>
                  <a:pt x="0" y="12927"/>
                  <a:pt x="540" y="13745"/>
                  <a:pt x="1350" y="13745"/>
                </a:cubicBezTo>
                <a:close/>
                <a:moveTo>
                  <a:pt x="17955" y="10964"/>
                </a:moveTo>
                <a:cubicBezTo>
                  <a:pt x="16470" y="10964"/>
                  <a:pt x="15390" y="12436"/>
                  <a:pt x="15390" y="14073"/>
                </a:cubicBezTo>
                <a:cubicBezTo>
                  <a:pt x="15390" y="15545"/>
                  <a:pt x="15390" y="15545"/>
                  <a:pt x="15390" y="15545"/>
                </a:cubicBezTo>
                <a:cubicBezTo>
                  <a:pt x="14580" y="15545"/>
                  <a:pt x="14580" y="15545"/>
                  <a:pt x="14580" y="15545"/>
                </a:cubicBezTo>
                <a:cubicBezTo>
                  <a:pt x="14310" y="15545"/>
                  <a:pt x="14175" y="15709"/>
                  <a:pt x="14175" y="16036"/>
                </a:cubicBezTo>
                <a:cubicBezTo>
                  <a:pt x="14175" y="21109"/>
                  <a:pt x="14175" y="21109"/>
                  <a:pt x="14175" y="21109"/>
                </a:cubicBezTo>
                <a:cubicBezTo>
                  <a:pt x="14175" y="21436"/>
                  <a:pt x="14310" y="21600"/>
                  <a:pt x="1458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36"/>
                  <a:pt x="21600" y="21109"/>
                </a:cubicBezTo>
                <a:cubicBezTo>
                  <a:pt x="21600" y="16036"/>
                  <a:pt x="21600" y="16036"/>
                  <a:pt x="21600" y="16036"/>
                </a:cubicBezTo>
                <a:cubicBezTo>
                  <a:pt x="21600" y="15709"/>
                  <a:pt x="21465" y="15545"/>
                  <a:pt x="21195" y="15545"/>
                </a:cubicBezTo>
                <a:cubicBezTo>
                  <a:pt x="20385" y="15545"/>
                  <a:pt x="20385" y="15545"/>
                  <a:pt x="20385" y="15545"/>
                </a:cubicBezTo>
                <a:cubicBezTo>
                  <a:pt x="20385" y="14073"/>
                  <a:pt x="20385" y="14073"/>
                  <a:pt x="20385" y="14073"/>
                </a:cubicBezTo>
                <a:cubicBezTo>
                  <a:pt x="20385" y="12436"/>
                  <a:pt x="19305" y="10964"/>
                  <a:pt x="17955" y="10964"/>
                </a:cubicBezTo>
                <a:close/>
                <a:moveTo>
                  <a:pt x="16200" y="14073"/>
                </a:moveTo>
                <a:cubicBezTo>
                  <a:pt x="16200" y="12927"/>
                  <a:pt x="17010" y="12109"/>
                  <a:pt x="17955" y="12109"/>
                </a:cubicBezTo>
                <a:cubicBezTo>
                  <a:pt x="18765" y="12109"/>
                  <a:pt x="19575" y="12927"/>
                  <a:pt x="19575" y="14073"/>
                </a:cubicBezTo>
                <a:cubicBezTo>
                  <a:pt x="19575" y="15545"/>
                  <a:pt x="19575" y="15545"/>
                  <a:pt x="19575" y="15545"/>
                </a:cubicBezTo>
                <a:cubicBezTo>
                  <a:pt x="16200" y="15545"/>
                  <a:pt x="16200" y="15545"/>
                  <a:pt x="16200" y="15545"/>
                </a:cubicBezTo>
                <a:cubicBezTo>
                  <a:pt x="16200" y="14073"/>
                  <a:pt x="16200" y="14073"/>
                  <a:pt x="16200" y="14073"/>
                </a:cubicBezTo>
                <a:close/>
                <a:moveTo>
                  <a:pt x="20790" y="16527"/>
                </a:moveTo>
                <a:cubicBezTo>
                  <a:pt x="20790" y="20618"/>
                  <a:pt x="20790" y="20618"/>
                  <a:pt x="20790" y="20618"/>
                </a:cubicBezTo>
                <a:cubicBezTo>
                  <a:pt x="14985" y="20618"/>
                  <a:pt x="14985" y="20618"/>
                  <a:pt x="14985" y="20618"/>
                </a:cubicBezTo>
                <a:cubicBezTo>
                  <a:pt x="14985" y="16527"/>
                  <a:pt x="14985" y="16527"/>
                  <a:pt x="14985" y="16527"/>
                </a:cubicBezTo>
                <a:lnTo>
                  <a:pt x="20790" y="1652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53" name="Freeform 41"/>
          <p:cNvSpPr/>
          <p:nvPr/>
        </p:nvSpPr>
        <p:spPr>
          <a:xfrm>
            <a:off x="11776075" y="1328737"/>
            <a:ext cx="8445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10" y="18630"/>
                </a:moveTo>
                <a:cubicBezTo>
                  <a:pt x="17385" y="18630"/>
                  <a:pt x="17385" y="18630"/>
                  <a:pt x="17385" y="18630"/>
                </a:cubicBezTo>
                <a:cubicBezTo>
                  <a:pt x="17385" y="18630"/>
                  <a:pt x="17385" y="18630"/>
                  <a:pt x="17385" y="18495"/>
                </a:cubicBezTo>
                <a:cubicBezTo>
                  <a:pt x="17561" y="18495"/>
                  <a:pt x="19141" y="17010"/>
                  <a:pt x="19844" y="15795"/>
                </a:cubicBezTo>
                <a:cubicBezTo>
                  <a:pt x="20195" y="15795"/>
                  <a:pt x="20195" y="15795"/>
                  <a:pt x="20195" y="15795"/>
                </a:cubicBezTo>
                <a:cubicBezTo>
                  <a:pt x="20898" y="15795"/>
                  <a:pt x="21600" y="15255"/>
                  <a:pt x="21600" y="14580"/>
                </a:cubicBezTo>
                <a:cubicBezTo>
                  <a:pt x="21600" y="12690"/>
                  <a:pt x="21600" y="12690"/>
                  <a:pt x="21600" y="12690"/>
                </a:cubicBezTo>
                <a:cubicBezTo>
                  <a:pt x="21600" y="12015"/>
                  <a:pt x="20898" y="11475"/>
                  <a:pt x="20195" y="11475"/>
                </a:cubicBezTo>
                <a:cubicBezTo>
                  <a:pt x="19844" y="11475"/>
                  <a:pt x="19844" y="11475"/>
                  <a:pt x="19844" y="11475"/>
                </a:cubicBezTo>
                <a:cubicBezTo>
                  <a:pt x="19317" y="10530"/>
                  <a:pt x="18439" y="9585"/>
                  <a:pt x="17210" y="8775"/>
                </a:cubicBezTo>
                <a:cubicBezTo>
                  <a:pt x="17034" y="8370"/>
                  <a:pt x="17210" y="7830"/>
                  <a:pt x="17561" y="7290"/>
                </a:cubicBezTo>
                <a:cubicBezTo>
                  <a:pt x="17737" y="7020"/>
                  <a:pt x="17737" y="6615"/>
                  <a:pt x="17561" y="6345"/>
                </a:cubicBezTo>
                <a:cubicBezTo>
                  <a:pt x="17385" y="6075"/>
                  <a:pt x="16859" y="5805"/>
                  <a:pt x="16507" y="5940"/>
                </a:cubicBezTo>
                <a:cubicBezTo>
                  <a:pt x="14751" y="6075"/>
                  <a:pt x="13698" y="6615"/>
                  <a:pt x="13171" y="7155"/>
                </a:cubicBezTo>
                <a:cubicBezTo>
                  <a:pt x="12644" y="7020"/>
                  <a:pt x="12117" y="7020"/>
                  <a:pt x="11590" y="6885"/>
                </a:cubicBezTo>
                <a:cubicBezTo>
                  <a:pt x="11239" y="6885"/>
                  <a:pt x="10888" y="7020"/>
                  <a:pt x="10888" y="7290"/>
                </a:cubicBezTo>
                <a:cubicBezTo>
                  <a:pt x="10888" y="7560"/>
                  <a:pt x="11063" y="7830"/>
                  <a:pt x="11415" y="7830"/>
                </a:cubicBezTo>
                <a:cubicBezTo>
                  <a:pt x="11941" y="7830"/>
                  <a:pt x="12644" y="7965"/>
                  <a:pt x="13171" y="8100"/>
                </a:cubicBezTo>
                <a:cubicBezTo>
                  <a:pt x="13522" y="8100"/>
                  <a:pt x="13698" y="8100"/>
                  <a:pt x="13873" y="7965"/>
                </a:cubicBezTo>
                <a:cubicBezTo>
                  <a:pt x="14224" y="7425"/>
                  <a:pt x="15102" y="6885"/>
                  <a:pt x="16507" y="6750"/>
                </a:cubicBezTo>
                <a:cubicBezTo>
                  <a:pt x="16507" y="6750"/>
                  <a:pt x="16507" y="6750"/>
                  <a:pt x="16683" y="6750"/>
                </a:cubicBezTo>
                <a:cubicBezTo>
                  <a:pt x="16683" y="6750"/>
                  <a:pt x="16683" y="6750"/>
                  <a:pt x="16683" y="6885"/>
                </a:cubicBezTo>
                <a:cubicBezTo>
                  <a:pt x="15980" y="7560"/>
                  <a:pt x="15805" y="8370"/>
                  <a:pt x="16156" y="9045"/>
                </a:cubicBezTo>
                <a:cubicBezTo>
                  <a:pt x="16156" y="9180"/>
                  <a:pt x="16156" y="9315"/>
                  <a:pt x="16332" y="9315"/>
                </a:cubicBezTo>
                <a:cubicBezTo>
                  <a:pt x="17561" y="10125"/>
                  <a:pt x="18439" y="11070"/>
                  <a:pt x="18790" y="12150"/>
                </a:cubicBezTo>
                <a:cubicBezTo>
                  <a:pt x="18966" y="12285"/>
                  <a:pt x="19141" y="12420"/>
                  <a:pt x="19317" y="12420"/>
                </a:cubicBezTo>
                <a:cubicBezTo>
                  <a:pt x="19317" y="12420"/>
                  <a:pt x="19317" y="12420"/>
                  <a:pt x="19317" y="12420"/>
                </a:cubicBezTo>
                <a:cubicBezTo>
                  <a:pt x="20195" y="12420"/>
                  <a:pt x="20195" y="12420"/>
                  <a:pt x="20195" y="12420"/>
                </a:cubicBezTo>
                <a:cubicBezTo>
                  <a:pt x="20371" y="12420"/>
                  <a:pt x="20546" y="12555"/>
                  <a:pt x="20546" y="12690"/>
                </a:cubicBezTo>
                <a:cubicBezTo>
                  <a:pt x="20546" y="14715"/>
                  <a:pt x="20546" y="14715"/>
                  <a:pt x="20546" y="14715"/>
                </a:cubicBezTo>
                <a:cubicBezTo>
                  <a:pt x="20546" y="14850"/>
                  <a:pt x="20371" y="14985"/>
                  <a:pt x="20195" y="14985"/>
                </a:cubicBezTo>
                <a:cubicBezTo>
                  <a:pt x="19493" y="14985"/>
                  <a:pt x="19493" y="14985"/>
                  <a:pt x="19493" y="14985"/>
                </a:cubicBezTo>
                <a:cubicBezTo>
                  <a:pt x="19141" y="14985"/>
                  <a:pt x="18966" y="15120"/>
                  <a:pt x="18790" y="15255"/>
                </a:cubicBezTo>
                <a:cubicBezTo>
                  <a:pt x="18615" y="16065"/>
                  <a:pt x="17210" y="17415"/>
                  <a:pt x="16507" y="17955"/>
                </a:cubicBezTo>
                <a:cubicBezTo>
                  <a:pt x="16507" y="18090"/>
                  <a:pt x="16507" y="18090"/>
                  <a:pt x="16507" y="18090"/>
                </a:cubicBezTo>
                <a:cubicBezTo>
                  <a:pt x="15278" y="18900"/>
                  <a:pt x="15102" y="19845"/>
                  <a:pt x="15102" y="20115"/>
                </a:cubicBezTo>
                <a:cubicBezTo>
                  <a:pt x="15102" y="20790"/>
                  <a:pt x="15102" y="20790"/>
                  <a:pt x="15102" y="20790"/>
                </a:cubicBezTo>
                <a:cubicBezTo>
                  <a:pt x="11941" y="20790"/>
                  <a:pt x="11941" y="20790"/>
                  <a:pt x="11941" y="20790"/>
                </a:cubicBezTo>
                <a:cubicBezTo>
                  <a:pt x="11941" y="20115"/>
                  <a:pt x="11941" y="20115"/>
                  <a:pt x="11941" y="20115"/>
                </a:cubicBezTo>
                <a:cubicBezTo>
                  <a:pt x="11941" y="19980"/>
                  <a:pt x="11766" y="19845"/>
                  <a:pt x="11766" y="19845"/>
                </a:cubicBezTo>
                <a:cubicBezTo>
                  <a:pt x="11590" y="19710"/>
                  <a:pt x="11415" y="19710"/>
                  <a:pt x="11239" y="19710"/>
                </a:cubicBezTo>
                <a:cubicBezTo>
                  <a:pt x="10361" y="19710"/>
                  <a:pt x="9483" y="19710"/>
                  <a:pt x="8780" y="19710"/>
                </a:cubicBezTo>
                <a:cubicBezTo>
                  <a:pt x="8605" y="19710"/>
                  <a:pt x="8429" y="19710"/>
                  <a:pt x="8254" y="19845"/>
                </a:cubicBezTo>
                <a:cubicBezTo>
                  <a:pt x="8254" y="19845"/>
                  <a:pt x="8078" y="19980"/>
                  <a:pt x="8078" y="20115"/>
                </a:cubicBezTo>
                <a:cubicBezTo>
                  <a:pt x="8078" y="20790"/>
                  <a:pt x="8078" y="20790"/>
                  <a:pt x="8078" y="20790"/>
                </a:cubicBezTo>
                <a:cubicBezTo>
                  <a:pt x="4917" y="20790"/>
                  <a:pt x="4917" y="20790"/>
                  <a:pt x="4917" y="20790"/>
                </a:cubicBezTo>
                <a:cubicBezTo>
                  <a:pt x="4917" y="20520"/>
                  <a:pt x="4917" y="20520"/>
                  <a:pt x="4917" y="20520"/>
                </a:cubicBezTo>
                <a:cubicBezTo>
                  <a:pt x="4917" y="20520"/>
                  <a:pt x="4917" y="20520"/>
                  <a:pt x="4917" y="20520"/>
                </a:cubicBezTo>
                <a:cubicBezTo>
                  <a:pt x="4741" y="20115"/>
                  <a:pt x="4566" y="18900"/>
                  <a:pt x="3512" y="17955"/>
                </a:cubicBezTo>
                <a:cubicBezTo>
                  <a:pt x="2810" y="17550"/>
                  <a:pt x="2283" y="16875"/>
                  <a:pt x="1932" y="16200"/>
                </a:cubicBezTo>
                <a:cubicBezTo>
                  <a:pt x="1932" y="16200"/>
                  <a:pt x="1932" y="16200"/>
                  <a:pt x="1932" y="16200"/>
                </a:cubicBezTo>
                <a:cubicBezTo>
                  <a:pt x="1580" y="15795"/>
                  <a:pt x="1405" y="15390"/>
                  <a:pt x="1405" y="14985"/>
                </a:cubicBezTo>
                <a:cubicBezTo>
                  <a:pt x="1405" y="14985"/>
                  <a:pt x="1405" y="14985"/>
                  <a:pt x="1405" y="14985"/>
                </a:cubicBezTo>
                <a:cubicBezTo>
                  <a:pt x="1405" y="14985"/>
                  <a:pt x="1405" y="14985"/>
                  <a:pt x="1405" y="14985"/>
                </a:cubicBezTo>
                <a:cubicBezTo>
                  <a:pt x="1054" y="14445"/>
                  <a:pt x="1054" y="13770"/>
                  <a:pt x="1054" y="13770"/>
                </a:cubicBezTo>
                <a:cubicBezTo>
                  <a:pt x="1054" y="13770"/>
                  <a:pt x="1054" y="13770"/>
                  <a:pt x="1054" y="13770"/>
                </a:cubicBezTo>
                <a:cubicBezTo>
                  <a:pt x="1054" y="13500"/>
                  <a:pt x="1229" y="13095"/>
                  <a:pt x="1229" y="12825"/>
                </a:cubicBezTo>
                <a:cubicBezTo>
                  <a:pt x="1229" y="12690"/>
                  <a:pt x="1054" y="12420"/>
                  <a:pt x="702" y="12420"/>
                </a:cubicBezTo>
                <a:cubicBezTo>
                  <a:pt x="527" y="12285"/>
                  <a:pt x="176" y="12555"/>
                  <a:pt x="176" y="12690"/>
                </a:cubicBezTo>
                <a:cubicBezTo>
                  <a:pt x="0" y="13095"/>
                  <a:pt x="0" y="13365"/>
                  <a:pt x="0" y="13770"/>
                </a:cubicBezTo>
                <a:cubicBezTo>
                  <a:pt x="0" y="13770"/>
                  <a:pt x="0" y="14580"/>
                  <a:pt x="176" y="15255"/>
                </a:cubicBezTo>
                <a:cubicBezTo>
                  <a:pt x="176" y="15255"/>
                  <a:pt x="176" y="15255"/>
                  <a:pt x="176" y="15255"/>
                </a:cubicBezTo>
                <a:cubicBezTo>
                  <a:pt x="351" y="15660"/>
                  <a:pt x="527" y="16200"/>
                  <a:pt x="878" y="16605"/>
                </a:cubicBezTo>
                <a:cubicBezTo>
                  <a:pt x="1405" y="17415"/>
                  <a:pt x="1932" y="18090"/>
                  <a:pt x="2634" y="18630"/>
                </a:cubicBezTo>
                <a:cubicBezTo>
                  <a:pt x="3512" y="19305"/>
                  <a:pt x="3688" y="20250"/>
                  <a:pt x="3688" y="20520"/>
                </a:cubicBezTo>
                <a:cubicBezTo>
                  <a:pt x="3688" y="20790"/>
                  <a:pt x="3688" y="20790"/>
                  <a:pt x="3688" y="20790"/>
                </a:cubicBezTo>
                <a:cubicBezTo>
                  <a:pt x="3688" y="20790"/>
                  <a:pt x="3688" y="20790"/>
                  <a:pt x="3688" y="20790"/>
                </a:cubicBezTo>
                <a:cubicBezTo>
                  <a:pt x="3688" y="21195"/>
                  <a:pt x="4215" y="21600"/>
                  <a:pt x="4741" y="21600"/>
                </a:cubicBezTo>
                <a:cubicBezTo>
                  <a:pt x="8078" y="21600"/>
                  <a:pt x="8078" y="21600"/>
                  <a:pt x="8078" y="21600"/>
                </a:cubicBezTo>
                <a:cubicBezTo>
                  <a:pt x="8780" y="21600"/>
                  <a:pt x="9307" y="21195"/>
                  <a:pt x="9307" y="20790"/>
                </a:cubicBezTo>
                <a:cubicBezTo>
                  <a:pt x="9307" y="20655"/>
                  <a:pt x="9307" y="20655"/>
                  <a:pt x="9307" y="20655"/>
                </a:cubicBezTo>
                <a:cubicBezTo>
                  <a:pt x="9659" y="20655"/>
                  <a:pt x="10185" y="20655"/>
                  <a:pt x="10712" y="20655"/>
                </a:cubicBezTo>
                <a:cubicBezTo>
                  <a:pt x="10712" y="20790"/>
                  <a:pt x="10712" y="20790"/>
                  <a:pt x="10712" y="20790"/>
                </a:cubicBezTo>
                <a:cubicBezTo>
                  <a:pt x="10712" y="21195"/>
                  <a:pt x="11239" y="21600"/>
                  <a:pt x="11766" y="21600"/>
                </a:cubicBezTo>
                <a:cubicBezTo>
                  <a:pt x="15102" y="21600"/>
                  <a:pt x="15102" y="21600"/>
                  <a:pt x="15102" y="21600"/>
                </a:cubicBezTo>
                <a:cubicBezTo>
                  <a:pt x="15805" y="21600"/>
                  <a:pt x="16332" y="21195"/>
                  <a:pt x="16332" y="20790"/>
                </a:cubicBezTo>
                <a:cubicBezTo>
                  <a:pt x="16332" y="20115"/>
                  <a:pt x="16332" y="20115"/>
                  <a:pt x="16332" y="20115"/>
                </a:cubicBezTo>
                <a:cubicBezTo>
                  <a:pt x="16332" y="19980"/>
                  <a:pt x="16332" y="19305"/>
                  <a:pt x="17210" y="18630"/>
                </a:cubicBezTo>
                <a:close/>
                <a:moveTo>
                  <a:pt x="0" y="8370"/>
                </a:moveTo>
                <a:cubicBezTo>
                  <a:pt x="0" y="10395"/>
                  <a:pt x="2107" y="12015"/>
                  <a:pt x="4741" y="12015"/>
                </a:cubicBezTo>
                <a:cubicBezTo>
                  <a:pt x="7376" y="12015"/>
                  <a:pt x="9307" y="10395"/>
                  <a:pt x="9307" y="8370"/>
                </a:cubicBezTo>
                <a:cubicBezTo>
                  <a:pt x="9307" y="6480"/>
                  <a:pt x="7376" y="4860"/>
                  <a:pt x="4741" y="4860"/>
                </a:cubicBezTo>
                <a:cubicBezTo>
                  <a:pt x="2107" y="4860"/>
                  <a:pt x="0" y="6480"/>
                  <a:pt x="0" y="8370"/>
                </a:cubicBezTo>
                <a:close/>
                <a:moveTo>
                  <a:pt x="8254" y="8370"/>
                </a:moveTo>
                <a:cubicBezTo>
                  <a:pt x="8254" y="9990"/>
                  <a:pt x="6673" y="11205"/>
                  <a:pt x="4741" y="11205"/>
                </a:cubicBezTo>
                <a:cubicBezTo>
                  <a:pt x="2810" y="11205"/>
                  <a:pt x="1229" y="9990"/>
                  <a:pt x="1229" y="8370"/>
                </a:cubicBezTo>
                <a:cubicBezTo>
                  <a:pt x="1229" y="6885"/>
                  <a:pt x="2810" y="5670"/>
                  <a:pt x="4741" y="5670"/>
                </a:cubicBezTo>
                <a:cubicBezTo>
                  <a:pt x="6673" y="5670"/>
                  <a:pt x="8254" y="6885"/>
                  <a:pt x="8254" y="8370"/>
                </a:cubicBezTo>
                <a:close/>
                <a:moveTo>
                  <a:pt x="13346" y="2565"/>
                </a:moveTo>
                <a:cubicBezTo>
                  <a:pt x="13346" y="1080"/>
                  <a:pt x="11766" y="0"/>
                  <a:pt x="10010" y="0"/>
                </a:cubicBezTo>
                <a:cubicBezTo>
                  <a:pt x="8254" y="0"/>
                  <a:pt x="6849" y="1080"/>
                  <a:pt x="6849" y="2565"/>
                </a:cubicBezTo>
                <a:cubicBezTo>
                  <a:pt x="6849" y="3915"/>
                  <a:pt x="8254" y="4995"/>
                  <a:pt x="10010" y="4995"/>
                </a:cubicBezTo>
                <a:cubicBezTo>
                  <a:pt x="11766" y="4995"/>
                  <a:pt x="13346" y="3915"/>
                  <a:pt x="13346" y="2565"/>
                </a:cubicBezTo>
                <a:close/>
                <a:moveTo>
                  <a:pt x="7902" y="2565"/>
                </a:moveTo>
                <a:cubicBezTo>
                  <a:pt x="7902" y="1620"/>
                  <a:pt x="8956" y="810"/>
                  <a:pt x="10010" y="810"/>
                </a:cubicBezTo>
                <a:cubicBezTo>
                  <a:pt x="11239" y="810"/>
                  <a:pt x="12117" y="1620"/>
                  <a:pt x="12117" y="2565"/>
                </a:cubicBezTo>
                <a:cubicBezTo>
                  <a:pt x="12117" y="3375"/>
                  <a:pt x="11239" y="4185"/>
                  <a:pt x="10010" y="4185"/>
                </a:cubicBezTo>
                <a:cubicBezTo>
                  <a:pt x="8956" y="4185"/>
                  <a:pt x="7902" y="3375"/>
                  <a:pt x="7902" y="25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54" name="Freeform 42"/>
          <p:cNvSpPr/>
          <p:nvPr/>
        </p:nvSpPr>
        <p:spPr>
          <a:xfrm>
            <a:off x="11639550" y="2573338"/>
            <a:ext cx="109855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5" y="815"/>
                </a:moveTo>
                <a:cubicBezTo>
                  <a:pt x="1215" y="815"/>
                  <a:pt x="1215" y="815"/>
                  <a:pt x="1215" y="815"/>
                </a:cubicBezTo>
                <a:cubicBezTo>
                  <a:pt x="1215" y="13585"/>
                  <a:pt x="1215" y="13585"/>
                  <a:pt x="1215" y="13585"/>
                </a:cubicBezTo>
                <a:cubicBezTo>
                  <a:pt x="1215" y="14264"/>
                  <a:pt x="1755" y="14808"/>
                  <a:pt x="2430" y="14808"/>
                </a:cubicBezTo>
                <a:cubicBezTo>
                  <a:pt x="19305" y="14808"/>
                  <a:pt x="19305" y="14808"/>
                  <a:pt x="19305" y="14808"/>
                </a:cubicBezTo>
                <a:cubicBezTo>
                  <a:pt x="19980" y="14808"/>
                  <a:pt x="20385" y="14264"/>
                  <a:pt x="20385" y="13585"/>
                </a:cubicBezTo>
                <a:cubicBezTo>
                  <a:pt x="20385" y="815"/>
                  <a:pt x="20385" y="815"/>
                  <a:pt x="20385" y="815"/>
                </a:cubicBezTo>
                <a:cubicBezTo>
                  <a:pt x="21195" y="815"/>
                  <a:pt x="21195" y="815"/>
                  <a:pt x="21195" y="815"/>
                </a:cubicBezTo>
                <a:cubicBezTo>
                  <a:pt x="21465" y="815"/>
                  <a:pt x="21600" y="679"/>
                  <a:pt x="21600" y="408"/>
                </a:cubicBezTo>
                <a:cubicBezTo>
                  <a:pt x="21600" y="136"/>
                  <a:pt x="21465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6"/>
                  <a:pt x="0" y="408"/>
                </a:cubicBezTo>
                <a:cubicBezTo>
                  <a:pt x="0" y="679"/>
                  <a:pt x="135" y="815"/>
                  <a:pt x="405" y="815"/>
                </a:cubicBezTo>
                <a:close/>
                <a:moveTo>
                  <a:pt x="2160" y="815"/>
                </a:moveTo>
                <a:cubicBezTo>
                  <a:pt x="19575" y="815"/>
                  <a:pt x="19575" y="815"/>
                  <a:pt x="19575" y="815"/>
                </a:cubicBezTo>
                <a:cubicBezTo>
                  <a:pt x="19575" y="13585"/>
                  <a:pt x="19575" y="13585"/>
                  <a:pt x="19575" y="13585"/>
                </a:cubicBezTo>
                <a:cubicBezTo>
                  <a:pt x="19575" y="13721"/>
                  <a:pt x="19440" y="13857"/>
                  <a:pt x="19305" y="13857"/>
                </a:cubicBezTo>
                <a:cubicBezTo>
                  <a:pt x="2430" y="13857"/>
                  <a:pt x="2430" y="13857"/>
                  <a:pt x="2430" y="13857"/>
                </a:cubicBezTo>
                <a:cubicBezTo>
                  <a:pt x="2295" y="13857"/>
                  <a:pt x="2160" y="13721"/>
                  <a:pt x="2160" y="13585"/>
                </a:cubicBezTo>
                <a:lnTo>
                  <a:pt x="2160" y="815"/>
                </a:lnTo>
                <a:close/>
                <a:moveTo>
                  <a:pt x="7560" y="20785"/>
                </a:moveTo>
                <a:cubicBezTo>
                  <a:pt x="7425" y="20921"/>
                  <a:pt x="7425" y="21192"/>
                  <a:pt x="7560" y="21464"/>
                </a:cubicBezTo>
                <a:cubicBezTo>
                  <a:pt x="7560" y="21464"/>
                  <a:pt x="7695" y="21600"/>
                  <a:pt x="7830" y="21600"/>
                </a:cubicBezTo>
                <a:cubicBezTo>
                  <a:pt x="7965" y="21600"/>
                  <a:pt x="8100" y="21464"/>
                  <a:pt x="8100" y="21464"/>
                </a:cubicBezTo>
                <a:cubicBezTo>
                  <a:pt x="10665" y="18883"/>
                  <a:pt x="10665" y="18883"/>
                  <a:pt x="10665" y="18883"/>
                </a:cubicBezTo>
                <a:cubicBezTo>
                  <a:pt x="10665" y="21057"/>
                  <a:pt x="10665" y="21057"/>
                  <a:pt x="10665" y="21057"/>
                </a:cubicBezTo>
                <a:cubicBezTo>
                  <a:pt x="10665" y="21328"/>
                  <a:pt x="10800" y="21600"/>
                  <a:pt x="11070" y="21600"/>
                </a:cubicBezTo>
                <a:cubicBezTo>
                  <a:pt x="11340" y="21600"/>
                  <a:pt x="11475" y="21328"/>
                  <a:pt x="11475" y="21057"/>
                </a:cubicBezTo>
                <a:cubicBezTo>
                  <a:pt x="11475" y="18883"/>
                  <a:pt x="11475" y="18883"/>
                  <a:pt x="11475" y="18883"/>
                </a:cubicBezTo>
                <a:cubicBezTo>
                  <a:pt x="13905" y="21328"/>
                  <a:pt x="13905" y="21328"/>
                  <a:pt x="13905" y="21328"/>
                </a:cubicBezTo>
                <a:cubicBezTo>
                  <a:pt x="14040" y="21464"/>
                  <a:pt x="14175" y="21464"/>
                  <a:pt x="14310" y="21464"/>
                </a:cubicBezTo>
                <a:cubicBezTo>
                  <a:pt x="14310" y="21464"/>
                  <a:pt x="14445" y="21464"/>
                  <a:pt x="14580" y="21328"/>
                </a:cubicBezTo>
                <a:cubicBezTo>
                  <a:pt x="14715" y="21192"/>
                  <a:pt x="14715" y="20921"/>
                  <a:pt x="14580" y="20785"/>
                </a:cubicBezTo>
                <a:cubicBezTo>
                  <a:pt x="11475" y="17660"/>
                  <a:pt x="11475" y="17660"/>
                  <a:pt x="11475" y="17660"/>
                </a:cubicBezTo>
                <a:cubicBezTo>
                  <a:pt x="11475" y="16574"/>
                  <a:pt x="11475" y="16574"/>
                  <a:pt x="11475" y="16574"/>
                </a:cubicBezTo>
                <a:cubicBezTo>
                  <a:pt x="12960" y="16574"/>
                  <a:pt x="12960" y="16574"/>
                  <a:pt x="12960" y="16574"/>
                </a:cubicBezTo>
                <a:cubicBezTo>
                  <a:pt x="13230" y="16574"/>
                  <a:pt x="13500" y="16302"/>
                  <a:pt x="13500" y="16166"/>
                </a:cubicBezTo>
                <a:cubicBezTo>
                  <a:pt x="13500" y="15894"/>
                  <a:pt x="13230" y="15623"/>
                  <a:pt x="12960" y="15623"/>
                </a:cubicBezTo>
                <a:cubicBezTo>
                  <a:pt x="9045" y="15623"/>
                  <a:pt x="9045" y="15623"/>
                  <a:pt x="9045" y="15623"/>
                </a:cubicBezTo>
                <a:cubicBezTo>
                  <a:pt x="8775" y="15623"/>
                  <a:pt x="8640" y="15894"/>
                  <a:pt x="8640" y="16166"/>
                </a:cubicBezTo>
                <a:cubicBezTo>
                  <a:pt x="8640" y="16302"/>
                  <a:pt x="8775" y="16574"/>
                  <a:pt x="9045" y="16574"/>
                </a:cubicBezTo>
                <a:cubicBezTo>
                  <a:pt x="10665" y="16574"/>
                  <a:pt x="10665" y="16574"/>
                  <a:pt x="10665" y="16574"/>
                </a:cubicBezTo>
                <a:cubicBezTo>
                  <a:pt x="10665" y="17660"/>
                  <a:pt x="10665" y="17660"/>
                  <a:pt x="10665" y="17660"/>
                </a:cubicBezTo>
                <a:lnTo>
                  <a:pt x="7560" y="20785"/>
                </a:lnTo>
                <a:close/>
                <a:moveTo>
                  <a:pt x="17955" y="7608"/>
                </a:moveTo>
                <a:cubicBezTo>
                  <a:pt x="17280" y="8287"/>
                  <a:pt x="17280" y="8287"/>
                  <a:pt x="17280" y="8287"/>
                </a:cubicBezTo>
                <a:cubicBezTo>
                  <a:pt x="17010" y="8558"/>
                  <a:pt x="17010" y="8830"/>
                  <a:pt x="17280" y="8966"/>
                </a:cubicBezTo>
                <a:cubicBezTo>
                  <a:pt x="17280" y="9102"/>
                  <a:pt x="17415" y="9102"/>
                  <a:pt x="17550" y="9102"/>
                </a:cubicBezTo>
                <a:cubicBezTo>
                  <a:pt x="17685" y="9102"/>
                  <a:pt x="17685" y="9102"/>
                  <a:pt x="17820" y="8966"/>
                </a:cubicBezTo>
                <a:cubicBezTo>
                  <a:pt x="18900" y="7879"/>
                  <a:pt x="18900" y="7879"/>
                  <a:pt x="18900" y="7879"/>
                </a:cubicBezTo>
                <a:cubicBezTo>
                  <a:pt x="18900" y="7879"/>
                  <a:pt x="19035" y="7743"/>
                  <a:pt x="19035" y="7608"/>
                </a:cubicBezTo>
                <a:cubicBezTo>
                  <a:pt x="19035" y="7472"/>
                  <a:pt x="18900" y="7336"/>
                  <a:pt x="18900" y="7336"/>
                </a:cubicBezTo>
                <a:cubicBezTo>
                  <a:pt x="17820" y="6249"/>
                  <a:pt x="17820" y="6249"/>
                  <a:pt x="17820" y="6249"/>
                </a:cubicBezTo>
                <a:cubicBezTo>
                  <a:pt x="17685" y="6113"/>
                  <a:pt x="17415" y="6113"/>
                  <a:pt x="17145" y="6249"/>
                </a:cubicBezTo>
                <a:cubicBezTo>
                  <a:pt x="17010" y="6385"/>
                  <a:pt x="17010" y="6657"/>
                  <a:pt x="17145" y="6928"/>
                </a:cubicBezTo>
                <a:lnTo>
                  <a:pt x="17955" y="7608"/>
                </a:lnTo>
                <a:close/>
                <a:moveTo>
                  <a:pt x="3915" y="8966"/>
                </a:moveTo>
                <a:cubicBezTo>
                  <a:pt x="4050" y="9102"/>
                  <a:pt x="4185" y="9102"/>
                  <a:pt x="4185" y="9102"/>
                </a:cubicBezTo>
                <a:cubicBezTo>
                  <a:pt x="4320" y="9102"/>
                  <a:pt x="4455" y="9102"/>
                  <a:pt x="4590" y="8966"/>
                </a:cubicBezTo>
                <a:cubicBezTo>
                  <a:pt x="4725" y="8830"/>
                  <a:pt x="4725" y="8558"/>
                  <a:pt x="4590" y="8287"/>
                </a:cubicBezTo>
                <a:cubicBezTo>
                  <a:pt x="3780" y="7608"/>
                  <a:pt x="3780" y="7608"/>
                  <a:pt x="3780" y="7608"/>
                </a:cubicBezTo>
                <a:cubicBezTo>
                  <a:pt x="4590" y="6928"/>
                  <a:pt x="4590" y="6928"/>
                  <a:pt x="4590" y="6928"/>
                </a:cubicBezTo>
                <a:cubicBezTo>
                  <a:pt x="4725" y="6657"/>
                  <a:pt x="4725" y="6385"/>
                  <a:pt x="4590" y="6249"/>
                </a:cubicBezTo>
                <a:cubicBezTo>
                  <a:pt x="4320" y="6113"/>
                  <a:pt x="4050" y="6113"/>
                  <a:pt x="3915" y="6249"/>
                </a:cubicBezTo>
                <a:cubicBezTo>
                  <a:pt x="2970" y="7336"/>
                  <a:pt x="2970" y="7336"/>
                  <a:pt x="2970" y="7336"/>
                </a:cubicBezTo>
                <a:cubicBezTo>
                  <a:pt x="2835" y="7336"/>
                  <a:pt x="2835" y="7472"/>
                  <a:pt x="2835" y="7608"/>
                </a:cubicBezTo>
                <a:cubicBezTo>
                  <a:pt x="2835" y="7743"/>
                  <a:pt x="2835" y="7879"/>
                  <a:pt x="2970" y="7879"/>
                </a:cubicBezTo>
                <a:lnTo>
                  <a:pt x="3915" y="8966"/>
                </a:lnTo>
                <a:close/>
                <a:moveTo>
                  <a:pt x="5805" y="12091"/>
                </a:moveTo>
                <a:cubicBezTo>
                  <a:pt x="15795" y="12091"/>
                  <a:pt x="15795" y="12091"/>
                  <a:pt x="15795" y="12091"/>
                </a:cubicBezTo>
                <a:cubicBezTo>
                  <a:pt x="16065" y="12091"/>
                  <a:pt x="16335" y="11955"/>
                  <a:pt x="16335" y="11683"/>
                </a:cubicBezTo>
                <a:cubicBezTo>
                  <a:pt x="16335" y="3125"/>
                  <a:pt x="16335" y="3125"/>
                  <a:pt x="16335" y="3125"/>
                </a:cubicBezTo>
                <a:cubicBezTo>
                  <a:pt x="16335" y="2853"/>
                  <a:pt x="16065" y="2717"/>
                  <a:pt x="15795" y="2717"/>
                </a:cubicBezTo>
                <a:cubicBezTo>
                  <a:pt x="5805" y="2717"/>
                  <a:pt x="5805" y="2717"/>
                  <a:pt x="5805" y="2717"/>
                </a:cubicBezTo>
                <a:cubicBezTo>
                  <a:pt x="5535" y="2717"/>
                  <a:pt x="5265" y="2853"/>
                  <a:pt x="5265" y="3125"/>
                </a:cubicBezTo>
                <a:cubicBezTo>
                  <a:pt x="5265" y="11683"/>
                  <a:pt x="5265" y="11683"/>
                  <a:pt x="5265" y="11683"/>
                </a:cubicBezTo>
                <a:cubicBezTo>
                  <a:pt x="5265" y="11955"/>
                  <a:pt x="5535" y="12091"/>
                  <a:pt x="5805" y="12091"/>
                </a:cubicBezTo>
                <a:close/>
                <a:moveTo>
                  <a:pt x="6210" y="3532"/>
                </a:moveTo>
                <a:cubicBezTo>
                  <a:pt x="15390" y="3532"/>
                  <a:pt x="15390" y="3532"/>
                  <a:pt x="15390" y="3532"/>
                </a:cubicBezTo>
                <a:cubicBezTo>
                  <a:pt x="15390" y="7879"/>
                  <a:pt x="15390" y="7879"/>
                  <a:pt x="15390" y="7879"/>
                </a:cubicBezTo>
                <a:cubicBezTo>
                  <a:pt x="13365" y="5706"/>
                  <a:pt x="13365" y="5706"/>
                  <a:pt x="13365" y="5706"/>
                </a:cubicBezTo>
                <a:cubicBezTo>
                  <a:pt x="13095" y="5570"/>
                  <a:pt x="12825" y="5570"/>
                  <a:pt x="12690" y="5706"/>
                </a:cubicBezTo>
                <a:cubicBezTo>
                  <a:pt x="9450" y="8966"/>
                  <a:pt x="9450" y="8966"/>
                  <a:pt x="9450" y="8966"/>
                </a:cubicBezTo>
                <a:cubicBezTo>
                  <a:pt x="8505" y="8015"/>
                  <a:pt x="8505" y="8015"/>
                  <a:pt x="8505" y="8015"/>
                </a:cubicBezTo>
                <a:cubicBezTo>
                  <a:pt x="8370" y="7879"/>
                  <a:pt x="8235" y="7879"/>
                  <a:pt x="8100" y="7879"/>
                </a:cubicBezTo>
                <a:cubicBezTo>
                  <a:pt x="8100" y="7879"/>
                  <a:pt x="7965" y="7879"/>
                  <a:pt x="7830" y="8015"/>
                </a:cubicBezTo>
                <a:cubicBezTo>
                  <a:pt x="6210" y="9645"/>
                  <a:pt x="6210" y="9645"/>
                  <a:pt x="6210" y="9645"/>
                </a:cubicBezTo>
                <a:lnTo>
                  <a:pt x="6210" y="3532"/>
                </a:lnTo>
                <a:close/>
                <a:moveTo>
                  <a:pt x="6210" y="10868"/>
                </a:moveTo>
                <a:cubicBezTo>
                  <a:pt x="8100" y="8966"/>
                  <a:pt x="8100" y="8966"/>
                  <a:pt x="8100" y="8966"/>
                </a:cubicBezTo>
                <a:cubicBezTo>
                  <a:pt x="9180" y="9917"/>
                  <a:pt x="9180" y="9917"/>
                  <a:pt x="9180" y="9917"/>
                </a:cubicBezTo>
                <a:cubicBezTo>
                  <a:pt x="9180" y="10053"/>
                  <a:pt x="9315" y="10053"/>
                  <a:pt x="9450" y="10053"/>
                </a:cubicBezTo>
                <a:cubicBezTo>
                  <a:pt x="9585" y="10053"/>
                  <a:pt x="9720" y="10053"/>
                  <a:pt x="9720" y="9917"/>
                </a:cubicBezTo>
                <a:cubicBezTo>
                  <a:pt x="12960" y="6657"/>
                  <a:pt x="12960" y="6657"/>
                  <a:pt x="12960" y="6657"/>
                </a:cubicBezTo>
                <a:cubicBezTo>
                  <a:pt x="15390" y="9102"/>
                  <a:pt x="15390" y="9102"/>
                  <a:pt x="15390" y="9102"/>
                </a:cubicBezTo>
                <a:cubicBezTo>
                  <a:pt x="15390" y="11275"/>
                  <a:pt x="15390" y="11275"/>
                  <a:pt x="15390" y="11275"/>
                </a:cubicBezTo>
                <a:cubicBezTo>
                  <a:pt x="6210" y="11275"/>
                  <a:pt x="6210" y="11275"/>
                  <a:pt x="6210" y="11275"/>
                </a:cubicBezTo>
                <a:lnTo>
                  <a:pt x="6210" y="10868"/>
                </a:lnTo>
                <a:close/>
                <a:moveTo>
                  <a:pt x="10125" y="5842"/>
                </a:moveTo>
                <a:cubicBezTo>
                  <a:pt x="10125" y="5026"/>
                  <a:pt x="9450" y="4483"/>
                  <a:pt x="8775" y="4483"/>
                </a:cubicBezTo>
                <a:cubicBezTo>
                  <a:pt x="7965" y="4483"/>
                  <a:pt x="7425" y="5026"/>
                  <a:pt x="7425" y="5842"/>
                </a:cubicBezTo>
                <a:cubicBezTo>
                  <a:pt x="7425" y="6521"/>
                  <a:pt x="7965" y="7200"/>
                  <a:pt x="8775" y="7200"/>
                </a:cubicBezTo>
                <a:cubicBezTo>
                  <a:pt x="9450" y="7200"/>
                  <a:pt x="10125" y="6521"/>
                  <a:pt x="10125" y="5842"/>
                </a:cubicBezTo>
                <a:close/>
                <a:moveTo>
                  <a:pt x="8235" y="5842"/>
                </a:moveTo>
                <a:cubicBezTo>
                  <a:pt x="8235" y="5570"/>
                  <a:pt x="8505" y="5298"/>
                  <a:pt x="8775" y="5298"/>
                </a:cubicBezTo>
                <a:cubicBezTo>
                  <a:pt x="9045" y="5298"/>
                  <a:pt x="9180" y="5570"/>
                  <a:pt x="9180" y="5842"/>
                </a:cubicBezTo>
                <a:cubicBezTo>
                  <a:pt x="9180" y="6113"/>
                  <a:pt x="9045" y="6249"/>
                  <a:pt x="8775" y="6249"/>
                </a:cubicBezTo>
                <a:cubicBezTo>
                  <a:pt x="8505" y="6249"/>
                  <a:pt x="8235" y="6113"/>
                  <a:pt x="8235" y="584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55" name="Freeform 43"/>
          <p:cNvSpPr/>
          <p:nvPr/>
        </p:nvSpPr>
        <p:spPr>
          <a:xfrm>
            <a:off x="11639550" y="3814764"/>
            <a:ext cx="1098550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lose/>
                <a:moveTo>
                  <a:pt x="10800" y="810"/>
                </a:move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lose/>
                <a:moveTo>
                  <a:pt x="11745" y="14445"/>
                </a:moveTo>
                <a:cubicBezTo>
                  <a:pt x="11745" y="14445"/>
                  <a:pt x="11880" y="14580"/>
                  <a:pt x="12015" y="14580"/>
                </a:cubicBezTo>
                <a:cubicBezTo>
                  <a:pt x="12150" y="14580"/>
                  <a:pt x="12285" y="14445"/>
                  <a:pt x="12285" y="14445"/>
                </a:cubicBezTo>
                <a:cubicBezTo>
                  <a:pt x="12555" y="14175"/>
                  <a:pt x="12555" y="13905"/>
                  <a:pt x="12285" y="13770"/>
                </a:cubicBezTo>
                <a:cubicBezTo>
                  <a:pt x="9315" y="10800"/>
                  <a:pt x="9315" y="10800"/>
                  <a:pt x="9315" y="10800"/>
                </a:cubicBezTo>
                <a:cubicBezTo>
                  <a:pt x="12285" y="7830"/>
                  <a:pt x="12285" y="7830"/>
                  <a:pt x="12285" y="7830"/>
                </a:cubicBezTo>
                <a:cubicBezTo>
                  <a:pt x="12555" y="7695"/>
                  <a:pt x="12555" y="7425"/>
                  <a:pt x="12285" y="7155"/>
                </a:cubicBezTo>
                <a:cubicBezTo>
                  <a:pt x="12150" y="7020"/>
                  <a:pt x="11880" y="7020"/>
                  <a:pt x="11745" y="7155"/>
                </a:cubicBezTo>
                <a:cubicBezTo>
                  <a:pt x="8370" y="10530"/>
                  <a:pt x="8370" y="10530"/>
                  <a:pt x="8370" y="10530"/>
                </a:cubicBezTo>
                <a:cubicBezTo>
                  <a:pt x="8235" y="10665"/>
                  <a:pt x="8235" y="10935"/>
                  <a:pt x="8370" y="11070"/>
                </a:cubicBezTo>
                <a:lnTo>
                  <a:pt x="11745" y="144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56" name="Freeform 44"/>
          <p:cNvSpPr/>
          <p:nvPr/>
        </p:nvSpPr>
        <p:spPr>
          <a:xfrm>
            <a:off x="11668125" y="5059364"/>
            <a:ext cx="1063627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120"/>
                </a:moveTo>
                <a:cubicBezTo>
                  <a:pt x="21600" y="7155"/>
                  <a:pt x="21600" y="7155"/>
                  <a:pt x="21600" y="7155"/>
                </a:cubicBezTo>
                <a:cubicBezTo>
                  <a:pt x="21600" y="6210"/>
                  <a:pt x="20764" y="5400"/>
                  <a:pt x="19649" y="5400"/>
                </a:cubicBezTo>
                <a:cubicBezTo>
                  <a:pt x="17419" y="5400"/>
                  <a:pt x="17419" y="5400"/>
                  <a:pt x="17419" y="5400"/>
                </a:cubicBezTo>
                <a:cubicBezTo>
                  <a:pt x="17419" y="1215"/>
                  <a:pt x="17419" y="1215"/>
                  <a:pt x="17419" y="1215"/>
                </a:cubicBezTo>
                <a:cubicBezTo>
                  <a:pt x="17419" y="540"/>
                  <a:pt x="16862" y="0"/>
                  <a:pt x="16165" y="0"/>
                </a:cubicBezTo>
                <a:cubicBezTo>
                  <a:pt x="5295" y="0"/>
                  <a:pt x="5295" y="0"/>
                  <a:pt x="5295" y="0"/>
                </a:cubicBezTo>
                <a:cubicBezTo>
                  <a:pt x="4738" y="0"/>
                  <a:pt x="4181" y="540"/>
                  <a:pt x="4181" y="1215"/>
                </a:cubicBezTo>
                <a:cubicBezTo>
                  <a:pt x="4181" y="5400"/>
                  <a:pt x="4181" y="5400"/>
                  <a:pt x="4181" y="5400"/>
                </a:cubicBezTo>
                <a:cubicBezTo>
                  <a:pt x="1812" y="5400"/>
                  <a:pt x="1812" y="5400"/>
                  <a:pt x="1812" y="5400"/>
                </a:cubicBezTo>
                <a:cubicBezTo>
                  <a:pt x="836" y="5400"/>
                  <a:pt x="0" y="6210"/>
                  <a:pt x="0" y="7155"/>
                </a:cubicBezTo>
                <a:cubicBezTo>
                  <a:pt x="0" y="15120"/>
                  <a:pt x="0" y="15120"/>
                  <a:pt x="0" y="15120"/>
                </a:cubicBezTo>
                <a:cubicBezTo>
                  <a:pt x="0" y="16065"/>
                  <a:pt x="836" y="16875"/>
                  <a:pt x="1812" y="16875"/>
                </a:cubicBezTo>
                <a:cubicBezTo>
                  <a:pt x="4181" y="16875"/>
                  <a:pt x="4181" y="16875"/>
                  <a:pt x="4181" y="16875"/>
                </a:cubicBezTo>
                <a:cubicBezTo>
                  <a:pt x="4181" y="20385"/>
                  <a:pt x="4181" y="20385"/>
                  <a:pt x="4181" y="20385"/>
                </a:cubicBezTo>
                <a:cubicBezTo>
                  <a:pt x="4181" y="21060"/>
                  <a:pt x="4738" y="21600"/>
                  <a:pt x="5295" y="21600"/>
                </a:cubicBezTo>
                <a:cubicBezTo>
                  <a:pt x="16165" y="21600"/>
                  <a:pt x="16165" y="21600"/>
                  <a:pt x="16165" y="21600"/>
                </a:cubicBezTo>
                <a:cubicBezTo>
                  <a:pt x="16862" y="21600"/>
                  <a:pt x="17419" y="21060"/>
                  <a:pt x="17419" y="20385"/>
                </a:cubicBezTo>
                <a:cubicBezTo>
                  <a:pt x="17419" y="16875"/>
                  <a:pt x="17419" y="16875"/>
                  <a:pt x="17419" y="16875"/>
                </a:cubicBezTo>
                <a:cubicBezTo>
                  <a:pt x="19649" y="16875"/>
                  <a:pt x="19649" y="16875"/>
                  <a:pt x="19649" y="16875"/>
                </a:cubicBezTo>
                <a:cubicBezTo>
                  <a:pt x="20764" y="16875"/>
                  <a:pt x="21600" y="16065"/>
                  <a:pt x="21600" y="15120"/>
                </a:cubicBezTo>
                <a:close/>
                <a:moveTo>
                  <a:pt x="5017" y="1215"/>
                </a:moveTo>
                <a:cubicBezTo>
                  <a:pt x="5017" y="945"/>
                  <a:pt x="5156" y="810"/>
                  <a:pt x="5295" y="810"/>
                </a:cubicBezTo>
                <a:cubicBezTo>
                  <a:pt x="16165" y="810"/>
                  <a:pt x="16165" y="810"/>
                  <a:pt x="16165" y="810"/>
                </a:cubicBezTo>
                <a:cubicBezTo>
                  <a:pt x="16444" y="810"/>
                  <a:pt x="16583" y="945"/>
                  <a:pt x="16583" y="1215"/>
                </a:cubicBezTo>
                <a:cubicBezTo>
                  <a:pt x="16583" y="5400"/>
                  <a:pt x="16583" y="5400"/>
                  <a:pt x="16583" y="5400"/>
                </a:cubicBezTo>
                <a:cubicBezTo>
                  <a:pt x="5017" y="5400"/>
                  <a:pt x="5017" y="5400"/>
                  <a:pt x="5017" y="5400"/>
                </a:cubicBezTo>
                <a:lnTo>
                  <a:pt x="5017" y="1215"/>
                </a:lnTo>
                <a:close/>
                <a:moveTo>
                  <a:pt x="16583" y="20385"/>
                </a:moveTo>
                <a:cubicBezTo>
                  <a:pt x="16583" y="20655"/>
                  <a:pt x="16444" y="20790"/>
                  <a:pt x="16165" y="20790"/>
                </a:cubicBezTo>
                <a:cubicBezTo>
                  <a:pt x="5295" y="20790"/>
                  <a:pt x="5295" y="20790"/>
                  <a:pt x="5295" y="20790"/>
                </a:cubicBezTo>
                <a:cubicBezTo>
                  <a:pt x="5156" y="20790"/>
                  <a:pt x="5017" y="20655"/>
                  <a:pt x="5017" y="20385"/>
                </a:cubicBezTo>
                <a:cubicBezTo>
                  <a:pt x="5017" y="11610"/>
                  <a:pt x="5017" y="11610"/>
                  <a:pt x="5017" y="11610"/>
                </a:cubicBezTo>
                <a:cubicBezTo>
                  <a:pt x="16583" y="11610"/>
                  <a:pt x="16583" y="11610"/>
                  <a:pt x="16583" y="11610"/>
                </a:cubicBezTo>
                <a:cubicBezTo>
                  <a:pt x="16583" y="20385"/>
                  <a:pt x="16583" y="20385"/>
                  <a:pt x="16583" y="20385"/>
                </a:cubicBezTo>
                <a:close/>
                <a:moveTo>
                  <a:pt x="20625" y="15120"/>
                </a:moveTo>
                <a:cubicBezTo>
                  <a:pt x="20625" y="15660"/>
                  <a:pt x="20206" y="16065"/>
                  <a:pt x="19649" y="16065"/>
                </a:cubicBezTo>
                <a:cubicBezTo>
                  <a:pt x="17419" y="16065"/>
                  <a:pt x="17419" y="16065"/>
                  <a:pt x="17419" y="16065"/>
                </a:cubicBezTo>
                <a:cubicBezTo>
                  <a:pt x="17419" y="11070"/>
                  <a:pt x="17419" y="11070"/>
                  <a:pt x="17419" y="11070"/>
                </a:cubicBezTo>
                <a:cubicBezTo>
                  <a:pt x="17419" y="10935"/>
                  <a:pt x="17280" y="10665"/>
                  <a:pt x="17001" y="10665"/>
                </a:cubicBezTo>
                <a:cubicBezTo>
                  <a:pt x="4599" y="10665"/>
                  <a:pt x="4599" y="10665"/>
                  <a:pt x="4599" y="10665"/>
                </a:cubicBezTo>
                <a:cubicBezTo>
                  <a:pt x="4320" y="10665"/>
                  <a:pt x="4181" y="10935"/>
                  <a:pt x="4181" y="11070"/>
                </a:cubicBezTo>
                <a:cubicBezTo>
                  <a:pt x="4181" y="16065"/>
                  <a:pt x="4181" y="16065"/>
                  <a:pt x="4181" y="16065"/>
                </a:cubicBezTo>
                <a:cubicBezTo>
                  <a:pt x="1812" y="16065"/>
                  <a:pt x="1812" y="16065"/>
                  <a:pt x="1812" y="16065"/>
                </a:cubicBezTo>
                <a:cubicBezTo>
                  <a:pt x="1394" y="16065"/>
                  <a:pt x="836" y="15660"/>
                  <a:pt x="836" y="15120"/>
                </a:cubicBezTo>
                <a:cubicBezTo>
                  <a:pt x="836" y="7155"/>
                  <a:pt x="836" y="7155"/>
                  <a:pt x="836" y="7155"/>
                </a:cubicBezTo>
                <a:cubicBezTo>
                  <a:pt x="836" y="6615"/>
                  <a:pt x="1394" y="6210"/>
                  <a:pt x="1812" y="6210"/>
                </a:cubicBezTo>
                <a:cubicBezTo>
                  <a:pt x="19649" y="6210"/>
                  <a:pt x="19649" y="6210"/>
                  <a:pt x="19649" y="6210"/>
                </a:cubicBezTo>
                <a:cubicBezTo>
                  <a:pt x="20206" y="6210"/>
                  <a:pt x="20625" y="6615"/>
                  <a:pt x="20625" y="7155"/>
                </a:cubicBezTo>
                <a:cubicBezTo>
                  <a:pt x="20625" y="15120"/>
                  <a:pt x="20625" y="15120"/>
                  <a:pt x="20625" y="15120"/>
                </a:cubicBezTo>
                <a:close/>
                <a:moveTo>
                  <a:pt x="3205" y="7965"/>
                </a:moveTo>
                <a:cubicBezTo>
                  <a:pt x="3066" y="7965"/>
                  <a:pt x="2926" y="8100"/>
                  <a:pt x="2926" y="8100"/>
                </a:cubicBezTo>
                <a:cubicBezTo>
                  <a:pt x="2787" y="8235"/>
                  <a:pt x="2787" y="8370"/>
                  <a:pt x="2787" y="8505"/>
                </a:cubicBezTo>
                <a:cubicBezTo>
                  <a:pt x="2787" y="8505"/>
                  <a:pt x="2787" y="8640"/>
                  <a:pt x="2926" y="8775"/>
                </a:cubicBezTo>
                <a:cubicBezTo>
                  <a:pt x="2926" y="8775"/>
                  <a:pt x="3066" y="8910"/>
                  <a:pt x="3205" y="8910"/>
                </a:cubicBezTo>
                <a:cubicBezTo>
                  <a:pt x="3345" y="8910"/>
                  <a:pt x="3484" y="8775"/>
                  <a:pt x="3484" y="8775"/>
                </a:cubicBezTo>
                <a:cubicBezTo>
                  <a:pt x="3623" y="8640"/>
                  <a:pt x="3623" y="8505"/>
                  <a:pt x="3623" y="8505"/>
                </a:cubicBezTo>
                <a:cubicBezTo>
                  <a:pt x="3623" y="8370"/>
                  <a:pt x="3623" y="8235"/>
                  <a:pt x="3484" y="8100"/>
                </a:cubicBezTo>
                <a:cubicBezTo>
                  <a:pt x="3484" y="8100"/>
                  <a:pt x="3345" y="7965"/>
                  <a:pt x="3205" y="7965"/>
                </a:cubicBezTo>
                <a:close/>
                <a:moveTo>
                  <a:pt x="7525" y="16605"/>
                </a:moveTo>
                <a:cubicBezTo>
                  <a:pt x="13935" y="16605"/>
                  <a:pt x="13935" y="16605"/>
                  <a:pt x="13935" y="16605"/>
                </a:cubicBezTo>
                <a:cubicBezTo>
                  <a:pt x="14214" y="16605"/>
                  <a:pt x="14493" y="16335"/>
                  <a:pt x="14493" y="16200"/>
                </a:cubicBezTo>
                <a:cubicBezTo>
                  <a:pt x="14493" y="15930"/>
                  <a:pt x="14214" y="15660"/>
                  <a:pt x="13935" y="15660"/>
                </a:cubicBezTo>
                <a:cubicBezTo>
                  <a:pt x="7525" y="15660"/>
                  <a:pt x="7525" y="15660"/>
                  <a:pt x="7525" y="15660"/>
                </a:cubicBezTo>
                <a:cubicBezTo>
                  <a:pt x="7386" y="15660"/>
                  <a:pt x="7107" y="15930"/>
                  <a:pt x="7107" y="16200"/>
                </a:cubicBezTo>
                <a:cubicBezTo>
                  <a:pt x="7107" y="16335"/>
                  <a:pt x="7386" y="16605"/>
                  <a:pt x="7525" y="16605"/>
                </a:cubicBezTo>
                <a:close/>
                <a:moveTo>
                  <a:pt x="7525" y="19035"/>
                </a:moveTo>
                <a:cubicBezTo>
                  <a:pt x="13935" y="19035"/>
                  <a:pt x="13935" y="19035"/>
                  <a:pt x="13935" y="19035"/>
                </a:cubicBezTo>
                <a:cubicBezTo>
                  <a:pt x="14214" y="19035"/>
                  <a:pt x="14493" y="18900"/>
                  <a:pt x="14493" y="18630"/>
                </a:cubicBezTo>
                <a:cubicBezTo>
                  <a:pt x="14493" y="18360"/>
                  <a:pt x="14214" y="18225"/>
                  <a:pt x="13935" y="18225"/>
                </a:cubicBezTo>
                <a:cubicBezTo>
                  <a:pt x="7525" y="18225"/>
                  <a:pt x="7525" y="18225"/>
                  <a:pt x="7525" y="18225"/>
                </a:cubicBezTo>
                <a:cubicBezTo>
                  <a:pt x="7386" y="18225"/>
                  <a:pt x="7107" y="18360"/>
                  <a:pt x="7107" y="18630"/>
                </a:cubicBezTo>
                <a:cubicBezTo>
                  <a:pt x="7107" y="18900"/>
                  <a:pt x="7386" y="19035"/>
                  <a:pt x="7525" y="19035"/>
                </a:cubicBezTo>
                <a:close/>
                <a:moveTo>
                  <a:pt x="7525" y="14175"/>
                </a:moveTo>
                <a:cubicBezTo>
                  <a:pt x="13935" y="14175"/>
                  <a:pt x="13935" y="14175"/>
                  <a:pt x="13935" y="14175"/>
                </a:cubicBezTo>
                <a:cubicBezTo>
                  <a:pt x="14214" y="14175"/>
                  <a:pt x="14493" y="13905"/>
                  <a:pt x="14493" y="13635"/>
                </a:cubicBezTo>
                <a:cubicBezTo>
                  <a:pt x="14493" y="13365"/>
                  <a:pt x="14214" y="13230"/>
                  <a:pt x="13935" y="13230"/>
                </a:cubicBezTo>
                <a:cubicBezTo>
                  <a:pt x="7525" y="13230"/>
                  <a:pt x="7525" y="13230"/>
                  <a:pt x="7525" y="13230"/>
                </a:cubicBezTo>
                <a:cubicBezTo>
                  <a:pt x="7386" y="13230"/>
                  <a:pt x="7107" y="13365"/>
                  <a:pt x="7107" y="13635"/>
                </a:cubicBezTo>
                <a:cubicBezTo>
                  <a:pt x="7107" y="13905"/>
                  <a:pt x="7386" y="14175"/>
                  <a:pt x="7525" y="141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57" name="Freeform 45"/>
          <p:cNvSpPr/>
          <p:nvPr/>
        </p:nvSpPr>
        <p:spPr>
          <a:xfrm>
            <a:off x="11642203" y="6275387"/>
            <a:ext cx="1093244" cy="1107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0" h="21466" extrusionOk="0">
                <a:moveTo>
                  <a:pt x="10625" y="17173"/>
                </a:moveTo>
                <a:cubicBezTo>
                  <a:pt x="11425" y="17173"/>
                  <a:pt x="12358" y="17039"/>
                  <a:pt x="13158" y="16770"/>
                </a:cubicBezTo>
                <a:cubicBezTo>
                  <a:pt x="14625" y="16099"/>
                  <a:pt x="15958" y="14758"/>
                  <a:pt x="16625" y="13282"/>
                </a:cubicBezTo>
                <a:cubicBezTo>
                  <a:pt x="17292" y="11672"/>
                  <a:pt x="17292" y="9794"/>
                  <a:pt x="16625" y="8318"/>
                </a:cubicBezTo>
                <a:cubicBezTo>
                  <a:pt x="15558" y="5769"/>
                  <a:pt x="13292" y="4293"/>
                  <a:pt x="10625" y="4293"/>
                </a:cubicBezTo>
                <a:cubicBezTo>
                  <a:pt x="9825" y="4293"/>
                  <a:pt x="8892" y="4427"/>
                  <a:pt x="8092" y="4696"/>
                </a:cubicBezTo>
                <a:cubicBezTo>
                  <a:pt x="4892" y="6171"/>
                  <a:pt x="3292" y="9928"/>
                  <a:pt x="4625" y="13282"/>
                </a:cubicBezTo>
                <a:cubicBezTo>
                  <a:pt x="5692" y="15697"/>
                  <a:pt x="7958" y="17173"/>
                  <a:pt x="10625" y="17173"/>
                </a:cubicBezTo>
                <a:close/>
                <a:moveTo>
                  <a:pt x="8492" y="5501"/>
                </a:moveTo>
                <a:cubicBezTo>
                  <a:pt x="9158" y="5232"/>
                  <a:pt x="9825" y="5098"/>
                  <a:pt x="10625" y="5098"/>
                </a:cubicBezTo>
                <a:cubicBezTo>
                  <a:pt x="12892" y="5098"/>
                  <a:pt x="14892" y="6440"/>
                  <a:pt x="15825" y="8586"/>
                </a:cubicBezTo>
                <a:cubicBezTo>
                  <a:pt x="16358" y="9928"/>
                  <a:pt x="16358" y="11538"/>
                  <a:pt x="15825" y="12880"/>
                </a:cubicBezTo>
                <a:cubicBezTo>
                  <a:pt x="15158" y="14221"/>
                  <a:pt x="14092" y="15294"/>
                  <a:pt x="12758" y="15965"/>
                </a:cubicBezTo>
                <a:cubicBezTo>
                  <a:pt x="12092" y="16234"/>
                  <a:pt x="11425" y="16368"/>
                  <a:pt x="10625" y="16368"/>
                </a:cubicBezTo>
                <a:cubicBezTo>
                  <a:pt x="8358" y="16368"/>
                  <a:pt x="6358" y="15026"/>
                  <a:pt x="5425" y="12880"/>
                </a:cubicBezTo>
                <a:cubicBezTo>
                  <a:pt x="4225" y="10062"/>
                  <a:pt x="5692" y="6708"/>
                  <a:pt x="8492" y="5501"/>
                </a:cubicBezTo>
                <a:close/>
                <a:moveTo>
                  <a:pt x="625" y="14355"/>
                </a:moveTo>
                <a:cubicBezTo>
                  <a:pt x="625" y="14489"/>
                  <a:pt x="758" y="14624"/>
                  <a:pt x="1025" y="14624"/>
                </a:cubicBezTo>
                <a:cubicBezTo>
                  <a:pt x="1025" y="14624"/>
                  <a:pt x="1025" y="14624"/>
                  <a:pt x="1158" y="14624"/>
                </a:cubicBezTo>
                <a:cubicBezTo>
                  <a:pt x="1292" y="14489"/>
                  <a:pt x="1425" y="14355"/>
                  <a:pt x="1425" y="14087"/>
                </a:cubicBezTo>
                <a:cubicBezTo>
                  <a:pt x="92" y="10465"/>
                  <a:pt x="1025" y="6574"/>
                  <a:pt x="3558" y="3891"/>
                </a:cubicBezTo>
                <a:cubicBezTo>
                  <a:pt x="5425" y="2012"/>
                  <a:pt x="7958" y="939"/>
                  <a:pt x="10492" y="939"/>
                </a:cubicBezTo>
                <a:cubicBezTo>
                  <a:pt x="13158" y="805"/>
                  <a:pt x="15558" y="1878"/>
                  <a:pt x="17425" y="3622"/>
                </a:cubicBezTo>
                <a:cubicBezTo>
                  <a:pt x="16358" y="3622"/>
                  <a:pt x="16358" y="3622"/>
                  <a:pt x="16358" y="3622"/>
                </a:cubicBezTo>
                <a:cubicBezTo>
                  <a:pt x="16092" y="3757"/>
                  <a:pt x="15958" y="3891"/>
                  <a:pt x="15958" y="4159"/>
                </a:cubicBezTo>
                <a:cubicBezTo>
                  <a:pt x="15958" y="4427"/>
                  <a:pt x="16092" y="4561"/>
                  <a:pt x="16358" y="4561"/>
                </a:cubicBezTo>
                <a:cubicBezTo>
                  <a:pt x="16358" y="4561"/>
                  <a:pt x="16358" y="4561"/>
                  <a:pt x="16358" y="4561"/>
                </a:cubicBezTo>
                <a:cubicBezTo>
                  <a:pt x="18492" y="4561"/>
                  <a:pt x="18492" y="4561"/>
                  <a:pt x="18492" y="4561"/>
                </a:cubicBezTo>
                <a:cubicBezTo>
                  <a:pt x="18625" y="4561"/>
                  <a:pt x="18758" y="4427"/>
                  <a:pt x="18892" y="4427"/>
                </a:cubicBezTo>
                <a:cubicBezTo>
                  <a:pt x="18892" y="4293"/>
                  <a:pt x="18892" y="4159"/>
                  <a:pt x="18892" y="4159"/>
                </a:cubicBezTo>
                <a:cubicBezTo>
                  <a:pt x="18892" y="1878"/>
                  <a:pt x="18892" y="1878"/>
                  <a:pt x="18892" y="1878"/>
                </a:cubicBezTo>
                <a:cubicBezTo>
                  <a:pt x="18892" y="1744"/>
                  <a:pt x="18758" y="1476"/>
                  <a:pt x="18492" y="1476"/>
                </a:cubicBezTo>
                <a:cubicBezTo>
                  <a:pt x="18225" y="1476"/>
                  <a:pt x="18092" y="1744"/>
                  <a:pt x="18092" y="2012"/>
                </a:cubicBezTo>
                <a:cubicBezTo>
                  <a:pt x="18092" y="3086"/>
                  <a:pt x="18092" y="3086"/>
                  <a:pt x="18092" y="3086"/>
                </a:cubicBezTo>
                <a:cubicBezTo>
                  <a:pt x="16092" y="1073"/>
                  <a:pt x="13292" y="0"/>
                  <a:pt x="10492" y="0"/>
                </a:cubicBezTo>
                <a:cubicBezTo>
                  <a:pt x="7692" y="0"/>
                  <a:pt x="5025" y="1207"/>
                  <a:pt x="3025" y="3220"/>
                </a:cubicBezTo>
                <a:cubicBezTo>
                  <a:pt x="1558" y="4696"/>
                  <a:pt x="625" y="6574"/>
                  <a:pt x="225" y="8586"/>
                </a:cubicBezTo>
                <a:cubicBezTo>
                  <a:pt x="-175" y="10465"/>
                  <a:pt x="-42" y="12477"/>
                  <a:pt x="625" y="14355"/>
                </a:cubicBezTo>
                <a:close/>
                <a:moveTo>
                  <a:pt x="17692" y="17575"/>
                </a:moveTo>
                <a:cubicBezTo>
                  <a:pt x="13825" y="21466"/>
                  <a:pt x="7692" y="21600"/>
                  <a:pt x="3825" y="17843"/>
                </a:cubicBezTo>
                <a:cubicBezTo>
                  <a:pt x="4892" y="17843"/>
                  <a:pt x="4892" y="17843"/>
                  <a:pt x="4892" y="17843"/>
                </a:cubicBezTo>
                <a:cubicBezTo>
                  <a:pt x="5158" y="17843"/>
                  <a:pt x="5292" y="17575"/>
                  <a:pt x="5292" y="17307"/>
                </a:cubicBezTo>
                <a:cubicBezTo>
                  <a:pt x="5292" y="17173"/>
                  <a:pt x="5158" y="16904"/>
                  <a:pt x="4892" y="16904"/>
                </a:cubicBezTo>
                <a:cubicBezTo>
                  <a:pt x="4892" y="16904"/>
                  <a:pt x="4892" y="16904"/>
                  <a:pt x="4892" y="16904"/>
                </a:cubicBezTo>
                <a:cubicBezTo>
                  <a:pt x="2758" y="16904"/>
                  <a:pt x="2758" y="16904"/>
                  <a:pt x="2758" y="16904"/>
                </a:cubicBezTo>
                <a:cubicBezTo>
                  <a:pt x="2492" y="16904"/>
                  <a:pt x="2358" y="17173"/>
                  <a:pt x="2358" y="17441"/>
                </a:cubicBezTo>
                <a:cubicBezTo>
                  <a:pt x="2358" y="19588"/>
                  <a:pt x="2358" y="19588"/>
                  <a:pt x="2358" y="19588"/>
                </a:cubicBezTo>
                <a:cubicBezTo>
                  <a:pt x="2358" y="19722"/>
                  <a:pt x="2492" y="19990"/>
                  <a:pt x="2758" y="19990"/>
                </a:cubicBezTo>
                <a:cubicBezTo>
                  <a:pt x="2758" y="19990"/>
                  <a:pt x="2758" y="19990"/>
                  <a:pt x="2758" y="19990"/>
                </a:cubicBezTo>
                <a:cubicBezTo>
                  <a:pt x="3025" y="19990"/>
                  <a:pt x="3158" y="19722"/>
                  <a:pt x="3158" y="19588"/>
                </a:cubicBezTo>
                <a:cubicBezTo>
                  <a:pt x="3158" y="18380"/>
                  <a:pt x="3158" y="18380"/>
                  <a:pt x="3158" y="18380"/>
                </a:cubicBezTo>
                <a:cubicBezTo>
                  <a:pt x="5292" y="20393"/>
                  <a:pt x="7958" y="21466"/>
                  <a:pt x="10625" y="21466"/>
                </a:cubicBezTo>
                <a:cubicBezTo>
                  <a:pt x="13425" y="21466"/>
                  <a:pt x="16225" y="20393"/>
                  <a:pt x="18225" y="18246"/>
                </a:cubicBezTo>
                <a:cubicBezTo>
                  <a:pt x="19692" y="16770"/>
                  <a:pt x="20625" y="14892"/>
                  <a:pt x="21025" y="12880"/>
                </a:cubicBezTo>
                <a:cubicBezTo>
                  <a:pt x="21425" y="11001"/>
                  <a:pt x="21292" y="8989"/>
                  <a:pt x="20625" y="7111"/>
                </a:cubicBezTo>
                <a:cubicBezTo>
                  <a:pt x="20625" y="6842"/>
                  <a:pt x="20358" y="6708"/>
                  <a:pt x="20092" y="6842"/>
                </a:cubicBezTo>
                <a:cubicBezTo>
                  <a:pt x="19825" y="6976"/>
                  <a:pt x="19825" y="7111"/>
                  <a:pt x="19825" y="7379"/>
                </a:cubicBezTo>
                <a:cubicBezTo>
                  <a:pt x="21158" y="11001"/>
                  <a:pt x="20225" y="14892"/>
                  <a:pt x="17692" y="175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58" name="Freeform 46"/>
          <p:cNvSpPr/>
          <p:nvPr/>
        </p:nvSpPr>
        <p:spPr>
          <a:xfrm>
            <a:off x="11639550" y="7548564"/>
            <a:ext cx="1098550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95" y="14715"/>
                </a:moveTo>
                <a:cubicBezTo>
                  <a:pt x="5130" y="14715"/>
                  <a:pt x="5265" y="14715"/>
                  <a:pt x="5400" y="14715"/>
                </a:cubicBezTo>
                <a:cubicBezTo>
                  <a:pt x="5940" y="14445"/>
                  <a:pt x="5940" y="14445"/>
                  <a:pt x="5940" y="14445"/>
                </a:cubicBezTo>
                <a:cubicBezTo>
                  <a:pt x="6345" y="14850"/>
                  <a:pt x="6750" y="15255"/>
                  <a:pt x="7155" y="15660"/>
                </a:cubicBezTo>
                <a:cubicBezTo>
                  <a:pt x="6885" y="16200"/>
                  <a:pt x="6885" y="16200"/>
                  <a:pt x="6885" y="16200"/>
                </a:cubicBezTo>
                <a:cubicBezTo>
                  <a:pt x="6750" y="16470"/>
                  <a:pt x="6750" y="16740"/>
                  <a:pt x="6885" y="17010"/>
                </a:cubicBezTo>
                <a:cubicBezTo>
                  <a:pt x="7020" y="17280"/>
                  <a:pt x="7155" y="17415"/>
                  <a:pt x="7425" y="17550"/>
                </a:cubicBezTo>
                <a:cubicBezTo>
                  <a:pt x="8370" y="17955"/>
                  <a:pt x="8370" y="17955"/>
                  <a:pt x="8370" y="17955"/>
                </a:cubicBezTo>
                <a:cubicBezTo>
                  <a:pt x="8505" y="17955"/>
                  <a:pt x="8640" y="17955"/>
                  <a:pt x="8775" y="17955"/>
                </a:cubicBezTo>
                <a:cubicBezTo>
                  <a:pt x="9180" y="17955"/>
                  <a:pt x="9585" y="17685"/>
                  <a:pt x="9720" y="17415"/>
                </a:cubicBezTo>
                <a:cubicBezTo>
                  <a:pt x="9990" y="16875"/>
                  <a:pt x="9990" y="16875"/>
                  <a:pt x="9990" y="16875"/>
                </a:cubicBezTo>
                <a:cubicBezTo>
                  <a:pt x="10530" y="16875"/>
                  <a:pt x="11070" y="16875"/>
                  <a:pt x="11610" y="16875"/>
                </a:cubicBezTo>
                <a:cubicBezTo>
                  <a:pt x="11880" y="17415"/>
                  <a:pt x="11880" y="17415"/>
                  <a:pt x="11880" y="17415"/>
                </a:cubicBezTo>
                <a:cubicBezTo>
                  <a:pt x="12015" y="17685"/>
                  <a:pt x="12420" y="17955"/>
                  <a:pt x="12825" y="17955"/>
                </a:cubicBezTo>
                <a:cubicBezTo>
                  <a:pt x="12960" y="17955"/>
                  <a:pt x="13095" y="17955"/>
                  <a:pt x="13230" y="17955"/>
                </a:cubicBezTo>
                <a:cubicBezTo>
                  <a:pt x="14175" y="17550"/>
                  <a:pt x="14175" y="17550"/>
                  <a:pt x="14175" y="17550"/>
                </a:cubicBezTo>
                <a:cubicBezTo>
                  <a:pt x="14715" y="17280"/>
                  <a:pt x="14850" y="16740"/>
                  <a:pt x="14715" y="16200"/>
                </a:cubicBezTo>
                <a:cubicBezTo>
                  <a:pt x="14445" y="15660"/>
                  <a:pt x="14445" y="15660"/>
                  <a:pt x="14445" y="15660"/>
                </a:cubicBezTo>
                <a:cubicBezTo>
                  <a:pt x="14850" y="15255"/>
                  <a:pt x="15255" y="14850"/>
                  <a:pt x="15660" y="14445"/>
                </a:cubicBezTo>
                <a:cubicBezTo>
                  <a:pt x="16200" y="14715"/>
                  <a:pt x="16200" y="14715"/>
                  <a:pt x="16200" y="14715"/>
                </a:cubicBezTo>
                <a:cubicBezTo>
                  <a:pt x="16335" y="14715"/>
                  <a:pt x="16470" y="14715"/>
                  <a:pt x="16605" y="14715"/>
                </a:cubicBezTo>
                <a:cubicBezTo>
                  <a:pt x="17010" y="14715"/>
                  <a:pt x="17415" y="14580"/>
                  <a:pt x="17550" y="14175"/>
                </a:cubicBezTo>
                <a:cubicBezTo>
                  <a:pt x="17955" y="13230"/>
                  <a:pt x="17955" y="13230"/>
                  <a:pt x="17955" y="13230"/>
                </a:cubicBezTo>
                <a:cubicBezTo>
                  <a:pt x="18090" y="12690"/>
                  <a:pt x="17820" y="12015"/>
                  <a:pt x="17280" y="11880"/>
                </a:cubicBezTo>
                <a:cubicBezTo>
                  <a:pt x="16875" y="11610"/>
                  <a:pt x="16875" y="11610"/>
                  <a:pt x="16875" y="11610"/>
                </a:cubicBezTo>
                <a:cubicBezTo>
                  <a:pt x="16875" y="11070"/>
                  <a:pt x="16875" y="10530"/>
                  <a:pt x="16875" y="9990"/>
                </a:cubicBezTo>
                <a:cubicBezTo>
                  <a:pt x="17280" y="9720"/>
                  <a:pt x="17280" y="9720"/>
                  <a:pt x="17280" y="9720"/>
                </a:cubicBezTo>
                <a:cubicBezTo>
                  <a:pt x="17820" y="9585"/>
                  <a:pt x="18090" y="8910"/>
                  <a:pt x="17955" y="8370"/>
                </a:cubicBezTo>
                <a:cubicBezTo>
                  <a:pt x="17550" y="7425"/>
                  <a:pt x="17550" y="7425"/>
                  <a:pt x="17550" y="7425"/>
                </a:cubicBezTo>
                <a:cubicBezTo>
                  <a:pt x="17415" y="7155"/>
                  <a:pt x="17010" y="6885"/>
                  <a:pt x="16605" y="6885"/>
                </a:cubicBezTo>
                <a:cubicBezTo>
                  <a:pt x="16470" y="6885"/>
                  <a:pt x="16335" y="6885"/>
                  <a:pt x="16200" y="6885"/>
                </a:cubicBezTo>
                <a:cubicBezTo>
                  <a:pt x="15660" y="7155"/>
                  <a:pt x="15660" y="7155"/>
                  <a:pt x="15660" y="7155"/>
                </a:cubicBezTo>
                <a:cubicBezTo>
                  <a:pt x="15255" y="6750"/>
                  <a:pt x="14850" y="6345"/>
                  <a:pt x="14445" y="5940"/>
                </a:cubicBezTo>
                <a:cubicBezTo>
                  <a:pt x="14715" y="5400"/>
                  <a:pt x="14715" y="5400"/>
                  <a:pt x="14715" y="5400"/>
                </a:cubicBezTo>
                <a:cubicBezTo>
                  <a:pt x="14850" y="4860"/>
                  <a:pt x="14715" y="4320"/>
                  <a:pt x="14175" y="4050"/>
                </a:cubicBezTo>
                <a:cubicBezTo>
                  <a:pt x="13230" y="3645"/>
                  <a:pt x="13230" y="3645"/>
                  <a:pt x="13230" y="3645"/>
                </a:cubicBezTo>
                <a:cubicBezTo>
                  <a:pt x="13095" y="3645"/>
                  <a:pt x="12960" y="3645"/>
                  <a:pt x="12825" y="3645"/>
                </a:cubicBezTo>
                <a:cubicBezTo>
                  <a:pt x="12420" y="3645"/>
                  <a:pt x="12015" y="3915"/>
                  <a:pt x="11880" y="4320"/>
                </a:cubicBezTo>
                <a:cubicBezTo>
                  <a:pt x="11610" y="4725"/>
                  <a:pt x="11610" y="4725"/>
                  <a:pt x="11610" y="4725"/>
                </a:cubicBezTo>
                <a:cubicBezTo>
                  <a:pt x="11070" y="4725"/>
                  <a:pt x="10530" y="4725"/>
                  <a:pt x="9990" y="4725"/>
                </a:cubicBezTo>
                <a:cubicBezTo>
                  <a:pt x="9720" y="4320"/>
                  <a:pt x="9720" y="4320"/>
                  <a:pt x="9720" y="4320"/>
                </a:cubicBezTo>
                <a:cubicBezTo>
                  <a:pt x="9585" y="3915"/>
                  <a:pt x="9180" y="3645"/>
                  <a:pt x="8775" y="3645"/>
                </a:cubicBezTo>
                <a:cubicBezTo>
                  <a:pt x="8640" y="3645"/>
                  <a:pt x="8505" y="3645"/>
                  <a:pt x="8370" y="3645"/>
                </a:cubicBezTo>
                <a:cubicBezTo>
                  <a:pt x="7425" y="4050"/>
                  <a:pt x="7425" y="4050"/>
                  <a:pt x="7425" y="4050"/>
                </a:cubicBezTo>
                <a:cubicBezTo>
                  <a:pt x="7155" y="4185"/>
                  <a:pt x="7020" y="4320"/>
                  <a:pt x="6885" y="4590"/>
                </a:cubicBezTo>
                <a:cubicBezTo>
                  <a:pt x="6750" y="4860"/>
                  <a:pt x="6750" y="5130"/>
                  <a:pt x="6885" y="5400"/>
                </a:cubicBezTo>
                <a:cubicBezTo>
                  <a:pt x="7155" y="5940"/>
                  <a:pt x="7155" y="5940"/>
                  <a:pt x="7155" y="5940"/>
                </a:cubicBezTo>
                <a:cubicBezTo>
                  <a:pt x="6750" y="6345"/>
                  <a:pt x="6345" y="6750"/>
                  <a:pt x="5940" y="7155"/>
                </a:cubicBezTo>
                <a:cubicBezTo>
                  <a:pt x="5400" y="6885"/>
                  <a:pt x="5400" y="6885"/>
                  <a:pt x="5400" y="6885"/>
                </a:cubicBezTo>
                <a:cubicBezTo>
                  <a:pt x="5265" y="6885"/>
                  <a:pt x="5130" y="6885"/>
                  <a:pt x="4995" y="6885"/>
                </a:cubicBezTo>
                <a:cubicBezTo>
                  <a:pt x="4590" y="6885"/>
                  <a:pt x="4185" y="7020"/>
                  <a:pt x="4050" y="7425"/>
                </a:cubicBezTo>
                <a:cubicBezTo>
                  <a:pt x="3645" y="8370"/>
                  <a:pt x="3645" y="8370"/>
                  <a:pt x="3645" y="8370"/>
                </a:cubicBezTo>
                <a:cubicBezTo>
                  <a:pt x="3510" y="8910"/>
                  <a:pt x="3780" y="9585"/>
                  <a:pt x="4185" y="9720"/>
                </a:cubicBezTo>
                <a:cubicBezTo>
                  <a:pt x="4725" y="9990"/>
                  <a:pt x="4725" y="9990"/>
                  <a:pt x="4725" y="9990"/>
                </a:cubicBezTo>
                <a:cubicBezTo>
                  <a:pt x="4725" y="10530"/>
                  <a:pt x="4725" y="11070"/>
                  <a:pt x="4725" y="11610"/>
                </a:cubicBezTo>
                <a:cubicBezTo>
                  <a:pt x="4185" y="11880"/>
                  <a:pt x="4185" y="11880"/>
                  <a:pt x="4185" y="11880"/>
                </a:cubicBezTo>
                <a:cubicBezTo>
                  <a:pt x="4050" y="12015"/>
                  <a:pt x="3780" y="12150"/>
                  <a:pt x="3645" y="12420"/>
                </a:cubicBezTo>
                <a:cubicBezTo>
                  <a:pt x="3645" y="12690"/>
                  <a:pt x="3645" y="12960"/>
                  <a:pt x="3645" y="13230"/>
                </a:cubicBezTo>
                <a:cubicBezTo>
                  <a:pt x="4050" y="14175"/>
                  <a:pt x="4050" y="14175"/>
                  <a:pt x="4050" y="14175"/>
                </a:cubicBezTo>
                <a:cubicBezTo>
                  <a:pt x="4185" y="14580"/>
                  <a:pt x="4590" y="14715"/>
                  <a:pt x="4995" y="14715"/>
                </a:cubicBezTo>
                <a:close/>
                <a:moveTo>
                  <a:pt x="4455" y="12690"/>
                </a:moveTo>
                <a:cubicBezTo>
                  <a:pt x="4455" y="12690"/>
                  <a:pt x="4590" y="12690"/>
                  <a:pt x="4590" y="12690"/>
                </a:cubicBezTo>
                <a:cubicBezTo>
                  <a:pt x="5400" y="12285"/>
                  <a:pt x="5400" y="12285"/>
                  <a:pt x="5400" y="12285"/>
                </a:cubicBezTo>
                <a:cubicBezTo>
                  <a:pt x="5670" y="12285"/>
                  <a:pt x="5670" y="12015"/>
                  <a:pt x="5670" y="11745"/>
                </a:cubicBezTo>
                <a:cubicBezTo>
                  <a:pt x="5535" y="11205"/>
                  <a:pt x="5535" y="10395"/>
                  <a:pt x="5670" y="9720"/>
                </a:cubicBezTo>
                <a:cubicBezTo>
                  <a:pt x="5670" y="9585"/>
                  <a:pt x="5670" y="9315"/>
                  <a:pt x="5400" y="9315"/>
                </a:cubicBezTo>
                <a:cubicBezTo>
                  <a:pt x="4590" y="8910"/>
                  <a:pt x="4590" y="8910"/>
                  <a:pt x="4590" y="8910"/>
                </a:cubicBezTo>
                <a:cubicBezTo>
                  <a:pt x="4455" y="8910"/>
                  <a:pt x="4455" y="8775"/>
                  <a:pt x="4455" y="8775"/>
                </a:cubicBezTo>
                <a:cubicBezTo>
                  <a:pt x="4860" y="7830"/>
                  <a:pt x="4860" y="7830"/>
                  <a:pt x="4860" y="7830"/>
                </a:cubicBezTo>
                <a:cubicBezTo>
                  <a:pt x="4860" y="7695"/>
                  <a:pt x="4995" y="7695"/>
                  <a:pt x="4995" y="7695"/>
                </a:cubicBezTo>
                <a:cubicBezTo>
                  <a:pt x="4995" y="7695"/>
                  <a:pt x="5130" y="7695"/>
                  <a:pt x="5130" y="7695"/>
                </a:cubicBezTo>
                <a:cubicBezTo>
                  <a:pt x="5940" y="8100"/>
                  <a:pt x="5940" y="8100"/>
                  <a:pt x="5940" y="8100"/>
                </a:cubicBezTo>
                <a:cubicBezTo>
                  <a:pt x="6210" y="8100"/>
                  <a:pt x="6345" y="8100"/>
                  <a:pt x="6480" y="7965"/>
                </a:cubicBezTo>
                <a:cubicBezTo>
                  <a:pt x="6885" y="7290"/>
                  <a:pt x="7290" y="6885"/>
                  <a:pt x="7965" y="6480"/>
                </a:cubicBezTo>
                <a:cubicBezTo>
                  <a:pt x="8100" y="6345"/>
                  <a:pt x="8100" y="6075"/>
                  <a:pt x="8100" y="5940"/>
                </a:cubicBezTo>
                <a:cubicBezTo>
                  <a:pt x="7695" y="5130"/>
                  <a:pt x="7695" y="5130"/>
                  <a:pt x="7695" y="5130"/>
                </a:cubicBezTo>
                <a:cubicBezTo>
                  <a:pt x="7695" y="4995"/>
                  <a:pt x="7695" y="4860"/>
                  <a:pt x="7830" y="4860"/>
                </a:cubicBezTo>
                <a:cubicBezTo>
                  <a:pt x="8775" y="4455"/>
                  <a:pt x="8775" y="4455"/>
                  <a:pt x="8775" y="4455"/>
                </a:cubicBezTo>
                <a:cubicBezTo>
                  <a:pt x="8775" y="4455"/>
                  <a:pt x="8775" y="4455"/>
                  <a:pt x="8775" y="4455"/>
                </a:cubicBezTo>
                <a:cubicBezTo>
                  <a:pt x="8910" y="4455"/>
                  <a:pt x="8910" y="4455"/>
                  <a:pt x="8910" y="4590"/>
                </a:cubicBezTo>
                <a:cubicBezTo>
                  <a:pt x="9315" y="5400"/>
                  <a:pt x="9315" y="5400"/>
                  <a:pt x="9315" y="5400"/>
                </a:cubicBezTo>
                <a:cubicBezTo>
                  <a:pt x="9315" y="5670"/>
                  <a:pt x="9585" y="5805"/>
                  <a:pt x="9855" y="5670"/>
                </a:cubicBezTo>
                <a:cubicBezTo>
                  <a:pt x="10395" y="5535"/>
                  <a:pt x="11205" y="5535"/>
                  <a:pt x="11880" y="5670"/>
                </a:cubicBezTo>
                <a:cubicBezTo>
                  <a:pt x="12015" y="5805"/>
                  <a:pt x="12285" y="5670"/>
                  <a:pt x="12285" y="5400"/>
                </a:cubicBezTo>
                <a:cubicBezTo>
                  <a:pt x="12690" y="4590"/>
                  <a:pt x="12690" y="4590"/>
                  <a:pt x="12690" y="4590"/>
                </a:cubicBezTo>
                <a:cubicBezTo>
                  <a:pt x="12690" y="4455"/>
                  <a:pt x="12690" y="4455"/>
                  <a:pt x="12825" y="4455"/>
                </a:cubicBezTo>
                <a:cubicBezTo>
                  <a:pt x="12825" y="4455"/>
                  <a:pt x="12825" y="4455"/>
                  <a:pt x="12825" y="4455"/>
                </a:cubicBezTo>
                <a:cubicBezTo>
                  <a:pt x="13770" y="4860"/>
                  <a:pt x="13770" y="4860"/>
                  <a:pt x="13770" y="4860"/>
                </a:cubicBezTo>
                <a:cubicBezTo>
                  <a:pt x="13905" y="4860"/>
                  <a:pt x="13905" y="4995"/>
                  <a:pt x="13905" y="5130"/>
                </a:cubicBezTo>
                <a:cubicBezTo>
                  <a:pt x="13500" y="5940"/>
                  <a:pt x="13500" y="5940"/>
                  <a:pt x="13500" y="5940"/>
                </a:cubicBezTo>
                <a:cubicBezTo>
                  <a:pt x="13500" y="6210"/>
                  <a:pt x="13500" y="6345"/>
                  <a:pt x="13635" y="6480"/>
                </a:cubicBezTo>
                <a:cubicBezTo>
                  <a:pt x="14310" y="6885"/>
                  <a:pt x="14715" y="7290"/>
                  <a:pt x="15120" y="7965"/>
                </a:cubicBezTo>
                <a:cubicBezTo>
                  <a:pt x="15255" y="8100"/>
                  <a:pt x="15525" y="8100"/>
                  <a:pt x="15660" y="8100"/>
                </a:cubicBezTo>
                <a:cubicBezTo>
                  <a:pt x="16470" y="7695"/>
                  <a:pt x="16470" y="7695"/>
                  <a:pt x="16470" y="7695"/>
                </a:cubicBezTo>
                <a:cubicBezTo>
                  <a:pt x="16470" y="7695"/>
                  <a:pt x="16605" y="7695"/>
                  <a:pt x="16605" y="7695"/>
                </a:cubicBezTo>
                <a:cubicBezTo>
                  <a:pt x="16605" y="7695"/>
                  <a:pt x="16740" y="7695"/>
                  <a:pt x="16740" y="7830"/>
                </a:cubicBezTo>
                <a:cubicBezTo>
                  <a:pt x="17145" y="8775"/>
                  <a:pt x="17145" y="8775"/>
                  <a:pt x="17145" y="8775"/>
                </a:cubicBezTo>
                <a:cubicBezTo>
                  <a:pt x="17145" y="8775"/>
                  <a:pt x="17145" y="8910"/>
                  <a:pt x="17010" y="8910"/>
                </a:cubicBezTo>
                <a:cubicBezTo>
                  <a:pt x="16200" y="9315"/>
                  <a:pt x="16200" y="9315"/>
                  <a:pt x="16200" y="9315"/>
                </a:cubicBezTo>
                <a:cubicBezTo>
                  <a:pt x="15930" y="9450"/>
                  <a:pt x="15795" y="9585"/>
                  <a:pt x="15930" y="9855"/>
                </a:cubicBezTo>
                <a:cubicBezTo>
                  <a:pt x="16065" y="10530"/>
                  <a:pt x="16065" y="11205"/>
                  <a:pt x="15930" y="11880"/>
                </a:cubicBezTo>
                <a:cubicBezTo>
                  <a:pt x="15795" y="12015"/>
                  <a:pt x="15930" y="12285"/>
                  <a:pt x="16200" y="12285"/>
                </a:cubicBezTo>
                <a:cubicBezTo>
                  <a:pt x="17010" y="12690"/>
                  <a:pt x="17010" y="12690"/>
                  <a:pt x="17010" y="12690"/>
                </a:cubicBezTo>
                <a:cubicBezTo>
                  <a:pt x="17145" y="12690"/>
                  <a:pt x="17145" y="12825"/>
                  <a:pt x="17145" y="12825"/>
                </a:cubicBezTo>
                <a:cubicBezTo>
                  <a:pt x="16740" y="13770"/>
                  <a:pt x="16740" y="13770"/>
                  <a:pt x="16740" y="13770"/>
                </a:cubicBezTo>
                <a:cubicBezTo>
                  <a:pt x="16740" y="13905"/>
                  <a:pt x="16605" y="13905"/>
                  <a:pt x="16605" y="13905"/>
                </a:cubicBezTo>
                <a:cubicBezTo>
                  <a:pt x="16605" y="13905"/>
                  <a:pt x="16470" y="13905"/>
                  <a:pt x="16470" y="13905"/>
                </a:cubicBezTo>
                <a:cubicBezTo>
                  <a:pt x="15660" y="13500"/>
                  <a:pt x="15660" y="13500"/>
                  <a:pt x="15660" y="13500"/>
                </a:cubicBezTo>
                <a:cubicBezTo>
                  <a:pt x="15390" y="13500"/>
                  <a:pt x="15255" y="13500"/>
                  <a:pt x="15120" y="13635"/>
                </a:cubicBezTo>
                <a:cubicBezTo>
                  <a:pt x="14715" y="14310"/>
                  <a:pt x="14310" y="14715"/>
                  <a:pt x="13635" y="15120"/>
                </a:cubicBezTo>
                <a:cubicBezTo>
                  <a:pt x="13500" y="15255"/>
                  <a:pt x="13500" y="15525"/>
                  <a:pt x="13500" y="15660"/>
                </a:cubicBezTo>
                <a:cubicBezTo>
                  <a:pt x="13905" y="16470"/>
                  <a:pt x="13905" y="16470"/>
                  <a:pt x="13905" y="16470"/>
                </a:cubicBezTo>
                <a:cubicBezTo>
                  <a:pt x="13905" y="16605"/>
                  <a:pt x="13905" y="16740"/>
                  <a:pt x="13770" y="16740"/>
                </a:cubicBezTo>
                <a:cubicBezTo>
                  <a:pt x="12825" y="17145"/>
                  <a:pt x="12825" y="17145"/>
                  <a:pt x="12825" y="17145"/>
                </a:cubicBezTo>
                <a:cubicBezTo>
                  <a:pt x="12825" y="17145"/>
                  <a:pt x="12825" y="17145"/>
                  <a:pt x="12825" y="17145"/>
                </a:cubicBezTo>
                <a:cubicBezTo>
                  <a:pt x="12690" y="17145"/>
                  <a:pt x="12690" y="17145"/>
                  <a:pt x="12690" y="17010"/>
                </a:cubicBezTo>
                <a:cubicBezTo>
                  <a:pt x="12285" y="16200"/>
                  <a:pt x="12285" y="16200"/>
                  <a:pt x="12285" y="16200"/>
                </a:cubicBezTo>
                <a:cubicBezTo>
                  <a:pt x="12285" y="15930"/>
                  <a:pt x="12015" y="15930"/>
                  <a:pt x="11880" y="15930"/>
                </a:cubicBezTo>
                <a:cubicBezTo>
                  <a:pt x="11880" y="15930"/>
                  <a:pt x="11880" y="15930"/>
                  <a:pt x="11745" y="15930"/>
                </a:cubicBezTo>
                <a:cubicBezTo>
                  <a:pt x="11205" y="16065"/>
                  <a:pt x="10395" y="16065"/>
                  <a:pt x="9720" y="15930"/>
                </a:cubicBezTo>
                <a:cubicBezTo>
                  <a:pt x="9585" y="15930"/>
                  <a:pt x="9315" y="15930"/>
                  <a:pt x="9315" y="16200"/>
                </a:cubicBezTo>
                <a:cubicBezTo>
                  <a:pt x="8910" y="17010"/>
                  <a:pt x="8910" y="17010"/>
                  <a:pt x="8910" y="17010"/>
                </a:cubicBezTo>
                <a:cubicBezTo>
                  <a:pt x="8910" y="17145"/>
                  <a:pt x="8910" y="17145"/>
                  <a:pt x="8775" y="17145"/>
                </a:cubicBezTo>
                <a:cubicBezTo>
                  <a:pt x="8775" y="17145"/>
                  <a:pt x="8775" y="17145"/>
                  <a:pt x="8775" y="17145"/>
                </a:cubicBezTo>
                <a:cubicBezTo>
                  <a:pt x="7830" y="16740"/>
                  <a:pt x="7830" y="16740"/>
                  <a:pt x="7830" y="16740"/>
                </a:cubicBezTo>
                <a:cubicBezTo>
                  <a:pt x="7695" y="16740"/>
                  <a:pt x="7695" y="16605"/>
                  <a:pt x="7695" y="16605"/>
                </a:cubicBezTo>
                <a:cubicBezTo>
                  <a:pt x="7695" y="16605"/>
                  <a:pt x="7695" y="16605"/>
                  <a:pt x="7695" y="16470"/>
                </a:cubicBezTo>
                <a:cubicBezTo>
                  <a:pt x="8100" y="15660"/>
                  <a:pt x="8100" y="15660"/>
                  <a:pt x="8100" y="15660"/>
                </a:cubicBezTo>
                <a:cubicBezTo>
                  <a:pt x="8100" y="15525"/>
                  <a:pt x="8100" y="15255"/>
                  <a:pt x="7965" y="15120"/>
                </a:cubicBezTo>
                <a:cubicBezTo>
                  <a:pt x="7290" y="14715"/>
                  <a:pt x="6885" y="14310"/>
                  <a:pt x="6480" y="13635"/>
                </a:cubicBezTo>
                <a:cubicBezTo>
                  <a:pt x="6345" y="13500"/>
                  <a:pt x="6075" y="13500"/>
                  <a:pt x="5940" y="13500"/>
                </a:cubicBezTo>
                <a:cubicBezTo>
                  <a:pt x="5130" y="13905"/>
                  <a:pt x="5130" y="13905"/>
                  <a:pt x="5130" y="13905"/>
                </a:cubicBezTo>
                <a:cubicBezTo>
                  <a:pt x="5130" y="13905"/>
                  <a:pt x="4995" y="13905"/>
                  <a:pt x="4995" y="13905"/>
                </a:cubicBezTo>
                <a:cubicBezTo>
                  <a:pt x="4995" y="13905"/>
                  <a:pt x="4860" y="13905"/>
                  <a:pt x="4860" y="13770"/>
                </a:cubicBezTo>
                <a:cubicBezTo>
                  <a:pt x="4455" y="12825"/>
                  <a:pt x="4455" y="12825"/>
                  <a:pt x="4455" y="12825"/>
                </a:cubicBezTo>
                <a:cubicBezTo>
                  <a:pt x="4455" y="12825"/>
                  <a:pt x="4455" y="12825"/>
                  <a:pt x="4455" y="12690"/>
                </a:cubicBezTo>
                <a:close/>
                <a:moveTo>
                  <a:pt x="10800" y="13905"/>
                </a:moveTo>
                <a:cubicBezTo>
                  <a:pt x="11205" y="13905"/>
                  <a:pt x="11610" y="13905"/>
                  <a:pt x="12015" y="13635"/>
                </a:cubicBezTo>
                <a:cubicBezTo>
                  <a:pt x="12825" y="13365"/>
                  <a:pt x="13365" y="12825"/>
                  <a:pt x="13635" y="12015"/>
                </a:cubicBezTo>
                <a:cubicBezTo>
                  <a:pt x="14040" y="11205"/>
                  <a:pt x="14040" y="10395"/>
                  <a:pt x="13635" y="9585"/>
                </a:cubicBezTo>
                <a:cubicBezTo>
                  <a:pt x="13230" y="8370"/>
                  <a:pt x="12015" y="7695"/>
                  <a:pt x="10800" y="7695"/>
                </a:cubicBezTo>
                <a:cubicBezTo>
                  <a:pt x="10395" y="7695"/>
                  <a:pt x="9990" y="7695"/>
                  <a:pt x="9585" y="7965"/>
                </a:cubicBezTo>
                <a:cubicBezTo>
                  <a:pt x="8775" y="8235"/>
                  <a:pt x="8235" y="8775"/>
                  <a:pt x="7965" y="9585"/>
                </a:cubicBezTo>
                <a:cubicBezTo>
                  <a:pt x="7560" y="10395"/>
                  <a:pt x="7560" y="11205"/>
                  <a:pt x="7965" y="12015"/>
                </a:cubicBezTo>
                <a:cubicBezTo>
                  <a:pt x="8370" y="13230"/>
                  <a:pt x="9585" y="13905"/>
                  <a:pt x="10800" y="13905"/>
                </a:cubicBezTo>
                <a:close/>
                <a:moveTo>
                  <a:pt x="8775" y="9990"/>
                </a:moveTo>
                <a:cubicBezTo>
                  <a:pt x="8910" y="9450"/>
                  <a:pt x="9450" y="8910"/>
                  <a:pt x="9990" y="8775"/>
                </a:cubicBezTo>
                <a:cubicBezTo>
                  <a:pt x="10260" y="8640"/>
                  <a:pt x="10530" y="8505"/>
                  <a:pt x="10800" y="8505"/>
                </a:cubicBezTo>
                <a:cubicBezTo>
                  <a:pt x="11745" y="8505"/>
                  <a:pt x="12555" y="9045"/>
                  <a:pt x="12825" y="9990"/>
                </a:cubicBezTo>
                <a:cubicBezTo>
                  <a:pt x="13095" y="10530"/>
                  <a:pt x="13095" y="11070"/>
                  <a:pt x="12825" y="11610"/>
                </a:cubicBezTo>
                <a:cubicBezTo>
                  <a:pt x="12690" y="12150"/>
                  <a:pt x="12285" y="12690"/>
                  <a:pt x="11610" y="12825"/>
                </a:cubicBezTo>
                <a:cubicBezTo>
                  <a:pt x="11340" y="12960"/>
                  <a:pt x="11070" y="13095"/>
                  <a:pt x="10800" y="13095"/>
                </a:cubicBezTo>
                <a:cubicBezTo>
                  <a:pt x="9855" y="13095"/>
                  <a:pt x="9045" y="12555"/>
                  <a:pt x="8775" y="11610"/>
                </a:cubicBezTo>
                <a:cubicBezTo>
                  <a:pt x="8505" y="11070"/>
                  <a:pt x="8505" y="10530"/>
                  <a:pt x="8775" y="9990"/>
                </a:cubicBezTo>
                <a:close/>
                <a:moveTo>
                  <a:pt x="10800" y="21600"/>
                </a:move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lose/>
                <a:moveTo>
                  <a:pt x="10800" y="810"/>
                </a:moveTo>
                <a:cubicBezTo>
                  <a:pt x="16335" y="810"/>
                  <a:pt x="20790" y="5265"/>
                  <a:pt x="20790" y="10800"/>
                </a:cubicBezTo>
                <a:cubicBezTo>
                  <a:pt x="20790" y="16335"/>
                  <a:pt x="16335" y="20790"/>
                  <a:pt x="10800" y="20790"/>
                </a:cubicBezTo>
                <a:cubicBezTo>
                  <a:pt x="5265" y="20790"/>
                  <a:pt x="810" y="16335"/>
                  <a:pt x="810" y="10800"/>
                </a:cubicBezTo>
                <a:cubicBezTo>
                  <a:pt x="810" y="5265"/>
                  <a:pt x="5265" y="810"/>
                  <a:pt x="10800" y="8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59" name="Freeform 47"/>
          <p:cNvSpPr/>
          <p:nvPr/>
        </p:nvSpPr>
        <p:spPr>
          <a:xfrm>
            <a:off x="11639550" y="8795207"/>
            <a:ext cx="1096560" cy="10965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7" h="21436" extrusionOk="0">
                <a:moveTo>
                  <a:pt x="10465" y="106"/>
                </a:moveTo>
                <a:cubicBezTo>
                  <a:pt x="9391" y="511"/>
                  <a:pt x="9391" y="511"/>
                  <a:pt x="9391" y="511"/>
                </a:cubicBezTo>
                <a:cubicBezTo>
                  <a:pt x="8855" y="781"/>
                  <a:pt x="8586" y="1456"/>
                  <a:pt x="8855" y="1996"/>
                </a:cubicBezTo>
                <a:cubicBezTo>
                  <a:pt x="9123" y="2671"/>
                  <a:pt x="9123" y="2671"/>
                  <a:pt x="9123" y="2671"/>
                </a:cubicBezTo>
                <a:cubicBezTo>
                  <a:pt x="8586" y="3076"/>
                  <a:pt x="8050" y="3481"/>
                  <a:pt x="7647" y="4021"/>
                </a:cubicBezTo>
                <a:cubicBezTo>
                  <a:pt x="6976" y="3751"/>
                  <a:pt x="6976" y="3751"/>
                  <a:pt x="6976" y="3751"/>
                </a:cubicBezTo>
                <a:cubicBezTo>
                  <a:pt x="6708" y="3616"/>
                  <a:pt x="6440" y="3616"/>
                  <a:pt x="6171" y="3751"/>
                </a:cubicBezTo>
                <a:cubicBezTo>
                  <a:pt x="5903" y="3886"/>
                  <a:pt x="5635" y="4156"/>
                  <a:pt x="5501" y="4426"/>
                </a:cubicBezTo>
                <a:cubicBezTo>
                  <a:pt x="5098" y="5506"/>
                  <a:pt x="5098" y="5506"/>
                  <a:pt x="5098" y="5506"/>
                </a:cubicBezTo>
                <a:cubicBezTo>
                  <a:pt x="4830" y="6046"/>
                  <a:pt x="5098" y="6721"/>
                  <a:pt x="5769" y="6991"/>
                </a:cubicBezTo>
                <a:cubicBezTo>
                  <a:pt x="6708" y="7396"/>
                  <a:pt x="6708" y="7396"/>
                  <a:pt x="6708" y="7396"/>
                </a:cubicBezTo>
                <a:cubicBezTo>
                  <a:pt x="6976" y="7531"/>
                  <a:pt x="7245" y="7396"/>
                  <a:pt x="7245" y="7126"/>
                </a:cubicBezTo>
                <a:cubicBezTo>
                  <a:pt x="7379" y="6856"/>
                  <a:pt x="7245" y="6721"/>
                  <a:pt x="6976" y="6586"/>
                </a:cubicBezTo>
                <a:cubicBezTo>
                  <a:pt x="6037" y="6181"/>
                  <a:pt x="6037" y="6181"/>
                  <a:pt x="6037" y="6181"/>
                </a:cubicBezTo>
                <a:cubicBezTo>
                  <a:pt x="5903" y="6046"/>
                  <a:pt x="5903" y="5911"/>
                  <a:pt x="5903" y="5776"/>
                </a:cubicBezTo>
                <a:cubicBezTo>
                  <a:pt x="6306" y="4696"/>
                  <a:pt x="6306" y="4696"/>
                  <a:pt x="6306" y="4696"/>
                </a:cubicBezTo>
                <a:cubicBezTo>
                  <a:pt x="6440" y="4696"/>
                  <a:pt x="6440" y="4561"/>
                  <a:pt x="6440" y="4561"/>
                </a:cubicBezTo>
                <a:cubicBezTo>
                  <a:pt x="6574" y="4561"/>
                  <a:pt x="6574" y="4561"/>
                  <a:pt x="6708" y="4561"/>
                </a:cubicBezTo>
                <a:cubicBezTo>
                  <a:pt x="7647" y="4966"/>
                  <a:pt x="7647" y="4966"/>
                  <a:pt x="7647" y="4966"/>
                </a:cubicBezTo>
                <a:cubicBezTo>
                  <a:pt x="7916" y="5101"/>
                  <a:pt x="8050" y="4966"/>
                  <a:pt x="8184" y="4831"/>
                </a:cubicBezTo>
                <a:cubicBezTo>
                  <a:pt x="8586" y="4156"/>
                  <a:pt x="9257" y="3616"/>
                  <a:pt x="9928" y="3211"/>
                </a:cubicBezTo>
                <a:cubicBezTo>
                  <a:pt x="10062" y="3076"/>
                  <a:pt x="10062" y="2806"/>
                  <a:pt x="10062" y="2671"/>
                </a:cubicBezTo>
                <a:cubicBezTo>
                  <a:pt x="9660" y="1591"/>
                  <a:pt x="9660" y="1591"/>
                  <a:pt x="9660" y="1591"/>
                </a:cubicBezTo>
                <a:cubicBezTo>
                  <a:pt x="9525" y="1456"/>
                  <a:pt x="9660" y="1321"/>
                  <a:pt x="9794" y="1321"/>
                </a:cubicBezTo>
                <a:cubicBezTo>
                  <a:pt x="10867" y="916"/>
                  <a:pt x="10867" y="916"/>
                  <a:pt x="10867" y="916"/>
                </a:cubicBezTo>
                <a:cubicBezTo>
                  <a:pt x="10867" y="781"/>
                  <a:pt x="11001" y="781"/>
                  <a:pt x="11001" y="916"/>
                </a:cubicBezTo>
                <a:cubicBezTo>
                  <a:pt x="11135" y="916"/>
                  <a:pt x="11135" y="916"/>
                  <a:pt x="11135" y="1051"/>
                </a:cubicBezTo>
                <a:cubicBezTo>
                  <a:pt x="11538" y="1996"/>
                  <a:pt x="11538" y="1996"/>
                  <a:pt x="11538" y="1996"/>
                </a:cubicBezTo>
                <a:cubicBezTo>
                  <a:pt x="11672" y="2131"/>
                  <a:pt x="11806" y="2266"/>
                  <a:pt x="12075" y="2266"/>
                </a:cubicBezTo>
                <a:cubicBezTo>
                  <a:pt x="12880" y="2131"/>
                  <a:pt x="13684" y="2131"/>
                  <a:pt x="14489" y="2266"/>
                </a:cubicBezTo>
                <a:cubicBezTo>
                  <a:pt x="14624" y="2266"/>
                  <a:pt x="14892" y="2131"/>
                  <a:pt x="14892" y="1996"/>
                </a:cubicBezTo>
                <a:cubicBezTo>
                  <a:pt x="15294" y="1051"/>
                  <a:pt x="15294" y="1051"/>
                  <a:pt x="15294" y="1051"/>
                </a:cubicBezTo>
                <a:cubicBezTo>
                  <a:pt x="15429" y="916"/>
                  <a:pt x="15563" y="781"/>
                  <a:pt x="15697" y="916"/>
                </a:cubicBezTo>
                <a:cubicBezTo>
                  <a:pt x="16770" y="1321"/>
                  <a:pt x="16770" y="1321"/>
                  <a:pt x="16770" y="1321"/>
                </a:cubicBezTo>
                <a:cubicBezTo>
                  <a:pt x="16770" y="1321"/>
                  <a:pt x="16904" y="1321"/>
                  <a:pt x="16904" y="1456"/>
                </a:cubicBezTo>
                <a:cubicBezTo>
                  <a:pt x="16904" y="1456"/>
                  <a:pt x="16904" y="1591"/>
                  <a:pt x="16904" y="1591"/>
                </a:cubicBezTo>
                <a:cubicBezTo>
                  <a:pt x="16502" y="2671"/>
                  <a:pt x="16502" y="2671"/>
                  <a:pt x="16502" y="2671"/>
                </a:cubicBezTo>
                <a:cubicBezTo>
                  <a:pt x="16368" y="2806"/>
                  <a:pt x="16502" y="3076"/>
                  <a:pt x="16636" y="3211"/>
                </a:cubicBezTo>
                <a:cubicBezTo>
                  <a:pt x="17307" y="3616"/>
                  <a:pt x="17843" y="4156"/>
                  <a:pt x="18246" y="4831"/>
                </a:cubicBezTo>
                <a:cubicBezTo>
                  <a:pt x="18380" y="4966"/>
                  <a:pt x="18648" y="5101"/>
                  <a:pt x="18783" y="4966"/>
                </a:cubicBezTo>
                <a:cubicBezTo>
                  <a:pt x="19856" y="4561"/>
                  <a:pt x="19856" y="4561"/>
                  <a:pt x="19856" y="4561"/>
                </a:cubicBezTo>
                <a:cubicBezTo>
                  <a:pt x="19856" y="4561"/>
                  <a:pt x="19990" y="4561"/>
                  <a:pt x="19990" y="4561"/>
                </a:cubicBezTo>
                <a:cubicBezTo>
                  <a:pt x="20124" y="4696"/>
                  <a:pt x="20124" y="4696"/>
                  <a:pt x="20124" y="4696"/>
                </a:cubicBezTo>
                <a:cubicBezTo>
                  <a:pt x="20527" y="5776"/>
                  <a:pt x="20527" y="5776"/>
                  <a:pt x="20527" y="5776"/>
                </a:cubicBezTo>
                <a:cubicBezTo>
                  <a:pt x="20661" y="5911"/>
                  <a:pt x="20661" y="5911"/>
                  <a:pt x="20527" y="6046"/>
                </a:cubicBezTo>
                <a:cubicBezTo>
                  <a:pt x="20527" y="6046"/>
                  <a:pt x="20527" y="6181"/>
                  <a:pt x="20393" y="6181"/>
                </a:cubicBezTo>
                <a:cubicBezTo>
                  <a:pt x="19453" y="6586"/>
                  <a:pt x="19453" y="6586"/>
                  <a:pt x="19453" y="6586"/>
                </a:cubicBezTo>
                <a:cubicBezTo>
                  <a:pt x="19319" y="6586"/>
                  <a:pt x="19185" y="6856"/>
                  <a:pt x="19185" y="7126"/>
                </a:cubicBezTo>
                <a:cubicBezTo>
                  <a:pt x="19319" y="7801"/>
                  <a:pt x="19319" y="8611"/>
                  <a:pt x="19185" y="9421"/>
                </a:cubicBezTo>
                <a:cubicBezTo>
                  <a:pt x="19185" y="9691"/>
                  <a:pt x="19319" y="9826"/>
                  <a:pt x="19453" y="9961"/>
                </a:cubicBezTo>
                <a:cubicBezTo>
                  <a:pt x="20393" y="10366"/>
                  <a:pt x="20393" y="10366"/>
                  <a:pt x="20393" y="10366"/>
                </a:cubicBezTo>
                <a:cubicBezTo>
                  <a:pt x="20527" y="10366"/>
                  <a:pt x="20661" y="10501"/>
                  <a:pt x="20527" y="10636"/>
                </a:cubicBezTo>
                <a:cubicBezTo>
                  <a:pt x="20124" y="11716"/>
                  <a:pt x="20124" y="11716"/>
                  <a:pt x="20124" y="11716"/>
                </a:cubicBezTo>
                <a:cubicBezTo>
                  <a:pt x="20124" y="11851"/>
                  <a:pt x="19990" y="11986"/>
                  <a:pt x="19856" y="11851"/>
                </a:cubicBezTo>
                <a:cubicBezTo>
                  <a:pt x="18783" y="11446"/>
                  <a:pt x="18783" y="11446"/>
                  <a:pt x="18783" y="11446"/>
                </a:cubicBezTo>
                <a:cubicBezTo>
                  <a:pt x="18648" y="11446"/>
                  <a:pt x="18380" y="11446"/>
                  <a:pt x="18246" y="11581"/>
                </a:cubicBezTo>
                <a:cubicBezTo>
                  <a:pt x="17843" y="12256"/>
                  <a:pt x="17307" y="12931"/>
                  <a:pt x="16636" y="13336"/>
                </a:cubicBezTo>
                <a:cubicBezTo>
                  <a:pt x="16502" y="13471"/>
                  <a:pt x="16368" y="13606"/>
                  <a:pt x="16502" y="13876"/>
                </a:cubicBezTo>
                <a:cubicBezTo>
                  <a:pt x="16904" y="14821"/>
                  <a:pt x="16904" y="14821"/>
                  <a:pt x="16904" y="14821"/>
                </a:cubicBezTo>
                <a:cubicBezTo>
                  <a:pt x="16904" y="14956"/>
                  <a:pt x="16904" y="14956"/>
                  <a:pt x="16904" y="15091"/>
                </a:cubicBezTo>
                <a:cubicBezTo>
                  <a:pt x="16904" y="15091"/>
                  <a:pt x="16770" y="15091"/>
                  <a:pt x="16770" y="15226"/>
                </a:cubicBezTo>
                <a:cubicBezTo>
                  <a:pt x="15697" y="15631"/>
                  <a:pt x="15697" y="15631"/>
                  <a:pt x="15697" y="15631"/>
                </a:cubicBezTo>
                <a:cubicBezTo>
                  <a:pt x="15563" y="15631"/>
                  <a:pt x="15563" y="15631"/>
                  <a:pt x="15429" y="15631"/>
                </a:cubicBezTo>
                <a:cubicBezTo>
                  <a:pt x="15429" y="15631"/>
                  <a:pt x="15294" y="15496"/>
                  <a:pt x="15294" y="15496"/>
                </a:cubicBezTo>
                <a:cubicBezTo>
                  <a:pt x="14892" y="14551"/>
                  <a:pt x="14892" y="14551"/>
                  <a:pt x="14892" y="14551"/>
                </a:cubicBezTo>
                <a:cubicBezTo>
                  <a:pt x="14758" y="14281"/>
                  <a:pt x="14624" y="14146"/>
                  <a:pt x="14355" y="14281"/>
                </a:cubicBezTo>
                <a:cubicBezTo>
                  <a:pt x="14087" y="14416"/>
                  <a:pt x="13953" y="14551"/>
                  <a:pt x="14087" y="14821"/>
                </a:cubicBezTo>
                <a:cubicBezTo>
                  <a:pt x="14489" y="15766"/>
                  <a:pt x="14489" y="15766"/>
                  <a:pt x="14489" y="15766"/>
                </a:cubicBezTo>
                <a:cubicBezTo>
                  <a:pt x="14624" y="16036"/>
                  <a:pt x="14892" y="16306"/>
                  <a:pt x="15160" y="16441"/>
                </a:cubicBezTo>
                <a:cubicBezTo>
                  <a:pt x="15294" y="16441"/>
                  <a:pt x="15429" y="16576"/>
                  <a:pt x="15563" y="16576"/>
                </a:cubicBezTo>
                <a:cubicBezTo>
                  <a:pt x="15697" y="16576"/>
                  <a:pt x="15831" y="16441"/>
                  <a:pt x="15965" y="16441"/>
                </a:cubicBezTo>
                <a:cubicBezTo>
                  <a:pt x="17039" y="16036"/>
                  <a:pt x="17039" y="16036"/>
                  <a:pt x="17039" y="16036"/>
                </a:cubicBezTo>
                <a:cubicBezTo>
                  <a:pt x="17307" y="15901"/>
                  <a:pt x="17575" y="15631"/>
                  <a:pt x="17709" y="15361"/>
                </a:cubicBezTo>
                <a:cubicBezTo>
                  <a:pt x="17843" y="15091"/>
                  <a:pt x="17843" y="14821"/>
                  <a:pt x="17709" y="14551"/>
                </a:cubicBezTo>
                <a:cubicBezTo>
                  <a:pt x="17441" y="13876"/>
                  <a:pt x="17441" y="13876"/>
                  <a:pt x="17441" y="13876"/>
                </a:cubicBezTo>
                <a:cubicBezTo>
                  <a:pt x="17978" y="13471"/>
                  <a:pt x="18380" y="12931"/>
                  <a:pt x="18783" y="12391"/>
                </a:cubicBezTo>
                <a:cubicBezTo>
                  <a:pt x="19453" y="12661"/>
                  <a:pt x="19453" y="12661"/>
                  <a:pt x="19453" y="12661"/>
                </a:cubicBezTo>
                <a:cubicBezTo>
                  <a:pt x="19990" y="12931"/>
                  <a:pt x="20661" y="12661"/>
                  <a:pt x="20929" y="12121"/>
                </a:cubicBezTo>
                <a:cubicBezTo>
                  <a:pt x="21332" y="11041"/>
                  <a:pt x="21332" y="11041"/>
                  <a:pt x="21332" y="11041"/>
                </a:cubicBezTo>
                <a:cubicBezTo>
                  <a:pt x="21600" y="10366"/>
                  <a:pt x="21332" y="9826"/>
                  <a:pt x="20795" y="9556"/>
                </a:cubicBezTo>
                <a:cubicBezTo>
                  <a:pt x="20124" y="9286"/>
                  <a:pt x="20124" y="9286"/>
                  <a:pt x="20124" y="9286"/>
                </a:cubicBezTo>
                <a:cubicBezTo>
                  <a:pt x="20258" y="8611"/>
                  <a:pt x="20258" y="7936"/>
                  <a:pt x="20124" y="7261"/>
                </a:cubicBezTo>
                <a:cubicBezTo>
                  <a:pt x="20795" y="6991"/>
                  <a:pt x="20795" y="6991"/>
                  <a:pt x="20795" y="6991"/>
                </a:cubicBezTo>
                <a:cubicBezTo>
                  <a:pt x="21063" y="6856"/>
                  <a:pt x="21332" y="6586"/>
                  <a:pt x="21332" y="6316"/>
                </a:cubicBezTo>
                <a:cubicBezTo>
                  <a:pt x="21466" y="6046"/>
                  <a:pt x="21466" y="5776"/>
                  <a:pt x="21332" y="5506"/>
                </a:cubicBezTo>
                <a:cubicBezTo>
                  <a:pt x="20929" y="4426"/>
                  <a:pt x="20929" y="4426"/>
                  <a:pt x="20929" y="4426"/>
                </a:cubicBezTo>
                <a:cubicBezTo>
                  <a:pt x="20795" y="4156"/>
                  <a:pt x="20661" y="3886"/>
                  <a:pt x="20393" y="3751"/>
                </a:cubicBezTo>
                <a:cubicBezTo>
                  <a:pt x="19990" y="3616"/>
                  <a:pt x="19722" y="3616"/>
                  <a:pt x="19453" y="3751"/>
                </a:cubicBezTo>
                <a:cubicBezTo>
                  <a:pt x="18783" y="4021"/>
                  <a:pt x="18783" y="4021"/>
                  <a:pt x="18783" y="4021"/>
                </a:cubicBezTo>
                <a:cubicBezTo>
                  <a:pt x="18380" y="3481"/>
                  <a:pt x="17978" y="3076"/>
                  <a:pt x="17441" y="2671"/>
                </a:cubicBezTo>
                <a:cubicBezTo>
                  <a:pt x="17709" y="1996"/>
                  <a:pt x="17709" y="1996"/>
                  <a:pt x="17709" y="1996"/>
                </a:cubicBezTo>
                <a:cubicBezTo>
                  <a:pt x="17843" y="1726"/>
                  <a:pt x="17843" y="1456"/>
                  <a:pt x="17709" y="1186"/>
                </a:cubicBezTo>
                <a:cubicBezTo>
                  <a:pt x="17575" y="781"/>
                  <a:pt x="17307" y="646"/>
                  <a:pt x="17039" y="511"/>
                </a:cubicBezTo>
                <a:cubicBezTo>
                  <a:pt x="15965" y="106"/>
                  <a:pt x="15965" y="106"/>
                  <a:pt x="15965" y="106"/>
                </a:cubicBezTo>
                <a:cubicBezTo>
                  <a:pt x="15429" y="-164"/>
                  <a:pt x="14758" y="106"/>
                  <a:pt x="14489" y="646"/>
                </a:cubicBezTo>
                <a:cubicBezTo>
                  <a:pt x="14221" y="1321"/>
                  <a:pt x="14221" y="1321"/>
                  <a:pt x="14221" y="1321"/>
                </a:cubicBezTo>
                <a:cubicBezTo>
                  <a:pt x="13550" y="1186"/>
                  <a:pt x="12880" y="1186"/>
                  <a:pt x="12209" y="1321"/>
                </a:cubicBezTo>
                <a:cubicBezTo>
                  <a:pt x="11940" y="646"/>
                  <a:pt x="11940" y="646"/>
                  <a:pt x="11940" y="646"/>
                </a:cubicBezTo>
                <a:cubicBezTo>
                  <a:pt x="11806" y="376"/>
                  <a:pt x="11672" y="106"/>
                  <a:pt x="11404" y="106"/>
                </a:cubicBezTo>
                <a:cubicBezTo>
                  <a:pt x="11135" y="-29"/>
                  <a:pt x="10733" y="-29"/>
                  <a:pt x="10465" y="106"/>
                </a:cubicBezTo>
                <a:close/>
                <a:moveTo>
                  <a:pt x="16770" y="8206"/>
                </a:moveTo>
                <a:cubicBezTo>
                  <a:pt x="16770" y="6316"/>
                  <a:pt x="15160" y="4696"/>
                  <a:pt x="13282" y="4696"/>
                </a:cubicBezTo>
                <a:cubicBezTo>
                  <a:pt x="13282" y="4696"/>
                  <a:pt x="13282" y="4696"/>
                  <a:pt x="13282" y="4696"/>
                </a:cubicBezTo>
                <a:cubicBezTo>
                  <a:pt x="12343" y="4696"/>
                  <a:pt x="11404" y="5101"/>
                  <a:pt x="10733" y="5776"/>
                </a:cubicBezTo>
                <a:cubicBezTo>
                  <a:pt x="10062" y="6451"/>
                  <a:pt x="9660" y="7261"/>
                  <a:pt x="9660" y="8206"/>
                </a:cubicBezTo>
                <a:cubicBezTo>
                  <a:pt x="9660" y="8476"/>
                  <a:pt x="9928" y="8746"/>
                  <a:pt x="10196" y="8746"/>
                </a:cubicBezTo>
                <a:cubicBezTo>
                  <a:pt x="10196" y="8746"/>
                  <a:pt x="10196" y="8746"/>
                  <a:pt x="10196" y="8746"/>
                </a:cubicBezTo>
                <a:cubicBezTo>
                  <a:pt x="10330" y="8746"/>
                  <a:pt x="10599" y="8476"/>
                  <a:pt x="10599" y="8206"/>
                </a:cubicBezTo>
                <a:cubicBezTo>
                  <a:pt x="10599" y="7531"/>
                  <a:pt x="10867" y="6856"/>
                  <a:pt x="11404" y="6316"/>
                </a:cubicBezTo>
                <a:cubicBezTo>
                  <a:pt x="11806" y="5911"/>
                  <a:pt x="12477" y="5506"/>
                  <a:pt x="13282" y="5506"/>
                </a:cubicBezTo>
                <a:cubicBezTo>
                  <a:pt x="13282" y="5506"/>
                  <a:pt x="13282" y="5506"/>
                  <a:pt x="13282" y="5506"/>
                </a:cubicBezTo>
                <a:cubicBezTo>
                  <a:pt x="14758" y="5506"/>
                  <a:pt x="15831" y="6721"/>
                  <a:pt x="15965" y="8206"/>
                </a:cubicBezTo>
                <a:cubicBezTo>
                  <a:pt x="15965" y="9691"/>
                  <a:pt x="14758" y="10906"/>
                  <a:pt x="13282" y="10906"/>
                </a:cubicBezTo>
                <a:cubicBezTo>
                  <a:pt x="13014" y="10906"/>
                  <a:pt x="12880" y="11176"/>
                  <a:pt x="12880" y="11311"/>
                </a:cubicBezTo>
                <a:cubicBezTo>
                  <a:pt x="12880" y="11581"/>
                  <a:pt x="13014" y="11851"/>
                  <a:pt x="13282" y="11851"/>
                </a:cubicBezTo>
                <a:cubicBezTo>
                  <a:pt x="13282" y="11851"/>
                  <a:pt x="13282" y="11851"/>
                  <a:pt x="13282" y="11851"/>
                </a:cubicBezTo>
                <a:cubicBezTo>
                  <a:pt x="15160" y="11716"/>
                  <a:pt x="16770" y="10231"/>
                  <a:pt x="16770" y="8206"/>
                </a:cubicBezTo>
                <a:close/>
                <a:moveTo>
                  <a:pt x="5903" y="21436"/>
                </a:moveTo>
                <a:cubicBezTo>
                  <a:pt x="6708" y="21436"/>
                  <a:pt x="6708" y="21436"/>
                  <a:pt x="6708" y="21436"/>
                </a:cubicBezTo>
                <a:cubicBezTo>
                  <a:pt x="7245" y="21436"/>
                  <a:pt x="7647" y="20896"/>
                  <a:pt x="7647" y="20491"/>
                </a:cubicBezTo>
                <a:cubicBezTo>
                  <a:pt x="7647" y="19951"/>
                  <a:pt x="7647" y="19951"/>
                  <a:pt x="7647" y="19951"/>
                </a:cubicBezTo>
                <a:cubicBezTo>
                  <a:pt x="8184" y="19816"/>
                  <a:pt x="8586" y="19681"/>
                  <a:pt x="8855" y="19546"/>
                </a:cubicBezTo>
                <a:cubicBezTo>
                  <a:pt x="9257" y="19816"/>
                  <a:pt x="9257" y="19816"/>
                  <a:pt x="9257" y="19816"/>
                </a:cubicBezTo>
                <a:cubicBezTo>
                  <a:pt x="9391" y="19951"/>
                  <a:pt x="9660" y="20086"/>
                  <a:pt x="9928" y="20086"/>
                </a:cubicBezTo>
                <a:cubicBezTo>
                  <a:pt x="10196" y="20086"/>
                  <a:pt x="10330" y="19951"/>
                  <a:pt x="10599" y="19816"/>
                </a:cubicBezTo>
                <a:cubicBezTo>
                  <a:pt x="11135" y="19141"/>
                  <a:pt x="11135" y="19141"/>
                  <a:pt x="11135" y="19141"/>
                </a:cubicBezTo>
                <a:cubicBezTo>
                  <a:pt x="11270" y="19006"/>
                  <a:pt x="11404" y="18736"/>
                  <a:pt x="11404" y="18601"/>
                </a:cubicBezTo>
                <a:cubicBezTo>
                  <a:pt x="11404" y="18331"/>
                  <a:pt x="11270" y="18061"/>
                  <a:pt x="11135" y="17926"/>
                </a:cubicBezTo>
                <a:cubicBezTo>
                  <a:pt x="10867" y="17521"/>
                  <a:pt x="10867" y="17521"/>
                  <a:pt x="10867" y="17521"/>
                </a:cubicBezTo>
                <a:cubicBezTo>
                  <a:pt x="11001" y="17251"/>
                  <a:pt x="11270" y="16846"/>
                  <a:pt x="11270" y="16306"/>
                </a:cubicBezTo>
                <a:cubicBezTo>
                  <a:pt x="11806" y="16306"/>
                  <a:pt x="11806" y="16306"/>
                  <a:pt x="11806" y="16306"/>
                </a:cubicBezTo>
                <a:cubicBezTo>
                  <a:pt x="12343" y="16306"/>
                  <a:pt x="12745" y="15901"/>
                  <a:pt x="12745" y="15361"/>
                </a:cubicBezTo>
                <a:cubicBezTo>
                  <a:pt x="12745" y="14551"/>
                  <a:pt x="12745" y="14551"/>
                  <a:pt x="12745" y="14551"/>
                </a:cubicBezTo>
                <a:cubicBezTo>
                  <a:pt x="12745" y="14011"/>
                  <a:pt x="12343" y="13606"/>
                  <a:pt x="11806" y="13606"/>
                </a:cubicBezTo>
                <a:cubicBezTo>
                  <a:pt x="11270" y="13606"/>
                  <a:pt x="11270" y="13606"/>
                  <a:pt x="11270" y="13606"/>
                </a:cubicBezTo>
                <a:cubicBezTo>
                  <a:pt x="11270" y="13201"/>
                  <a:pt x="11001" y="12796"/>
                  <a:pt x="10867" y="12391"/>
                </a:cubicBezTo>
                <a:cubicBezTo>
                  <a:pt x="11135" y="12121"/>
                  <a:pt x="11135" y="12121"/>
                  <a:pt x="11135" y="12121"/>
                </a:cubicBezTo>
                <a:cubicBezTo>
                  <a:pt x="11270" y="11986"/>
                  <a:pt x="11404" y="11716"/>
                  <a:pt x="11404" y="11446"/>
                </a:cubicBezTo>
                <a:cubicBezTo>
                  <a:pt x="11404" y="11176"/>
                  <a:pt x="11270" y="10906"/>
                  <a:pt x="11135" y="10771"/>
                </a:cubicBezTo>
                <a:cubicBezTo>
                  <a:pt x="10599" y="10231"/>
                  <a:pt x="10599" y="10231"/>
                  <a:pt x="10599" y="10231"/>
                </a:cubicBezTo>
                <a:cubicBezTo>
                  <a:pt x="10330" y="9961"/>
                  <a:pt x="10196" y="9826"/>
                  <a:pt x="9928" y="9826"/>
                </a:cubicBezTo>
                <a:cubicBezTo>
                  <a:pt x="9660" y="9826"/>
                  <a:pt x="9391" y="9961"/>
                  <a:pt x="9257" y="10231"/>
                </a:cubicBezTo>
                <a:cubicBezTo>
                  <a:pt x="8855" y="10501"/>
                  <a:pt x="8855" y="10501"/>
                  <a:pt x="8855" y="10501"/>
                </a:cubicBezTo>
                <a:cubicBezTo>
                  <a:pt x="8586" y="10231"/>
                  <a:pt x="8184" y="10096"/>
                  <a:pt x="7647" y="9961"/>
                </a:cubicBezTo>
                <a:cubicBezTo>
                  <a:pt x="7647" y="9556"/>
                  <a:pt x="7647" y="9556"/>
                  <a:pt x="7647" y="9556"/>
                </a:cubicBezTo>
                <a:cubicBezTo>
                  <a:pt x="7647" y="9016"/>
                  <a:pt x="7245" y="8611"/>
                  <a:pt x="6708" y="8611"/>
                </a:cubicBezTo>
                <a:cubicBezTo>
                  <a:pt x="5903" y="8611"/>
                  <a:pt x="5903" y="8611"/>
                  <a:pt x="5903" y="8611"/>
                </a:cubicBezTo>
                <a:cubicBezTo>
                  <a:pt x="5366" y="8611"/>
                  <a:pt x="4964" y="9016"/>
                  <a:pt x="4964" y="9556"/>
                </a:cubicBezTo>
                <a:cubicBezTo>
                  <a:pt x="4964" y="9961"/>
                  <a:pt x="4964" y="9961"/>
                  <a:pt x="4964" y="9961"/>
                </a:cubicBezTo>
                <a:cubicBezTo>
                  <a:pt x="4561" y="10096"/>
                  <a:pt x="4159" y="10231"/>
                  <a:pt x="3757" y="10501"/>
                </a:cubicBezTo>
                <a:cubicBezTo>
                  <a:pt x="3488" y="10231"/>
                  <a:pt x="3488" y="10231"/>
                  <a:pt x="3488" y="10231"/>
                </a:cubicBezTo>
                <a:cubicBezTo>
                  <a:pt x="3354" y="9961"/>
                  <a:pt x="3086" y="9826"/>
                  <a:pt x="2817" y="9826"/>
                </a:cubicBezTo>
                <a:cubicBezTo>
                  <a:pt x="2549" y="9826"/>
                  <a:pt x="2281" y="9961"/>
                  <a:pt x="2147" y="10231"/>
                </a:cubicBezTo>
                <a:cubicBezTo>
                  <a:pt x="1610" y="10771"/>
                  <a:pt x="1610" y="10771"/>
                  <a:pt x="1610" y="10771"/>
                </a:cubicBezTo>
                <a:cubicBezTo>
                  <a:pt x="1207" y="11176"/>
                  <a:pt x="1207" y="11716"/>
                  <a:pt x="1610" y="12121"/>
                </a:cubicBezTo>
                <a:cubicBezTo>
                  <a:pt x="1878" y="12391"/>
                  <a:pt x="1878" y="12391"/>
                  <a:pt x="1878" y="12391"/>
                </a:cubicBezTo>
                <a:cubicBezTo>
                  <a:pt x="1610" y="12796"/>
                  <a:pt x="1476" y="13201"/>
                  <a:pt x="1342" y="13606"/>
                </a:cubicBezTo>
                <a:cubicBezTo>
                  <a:pt x="939" y="13606"/>
                  <a:pt x="939" y="13606"/>
                  <a:pt x="939" y="13606"/>
                </a:cubicBezTo>
                <a:cubicBezTo>
                  <a:pt x="402" y="13606"/>
                  <a:pt x="0" y="14011"/>
                  <a:pt x="0" y="14551"/>
                </a:cubicBezTo>
                <a:cubicBezTo>
                  <a:pt x="0" y="15361"/>
                  <a:pt x="0" y="15361"/>
                  <a:pt x="0" y="15361"/>
                </a:cubicBezTo>
                <a:cubicBezTo>
                  <a:pt x="0" y="15901"/>
                  <a:pt x="402" y="16306"/>
                  <a:pt x="939" y="16306"/>
                </a:cubicBezTo>
                <a:cubicBezTo>
                  <a:pt x="1342" y="16306"/>
                  <a:pt x="1342" y="16306"/>
                  <a:pt x="1342" y="16306"/>
                </a:cubicBezTo>
                <a:cubicBezTo>
                  <a:pt x="1476" y="16846"/>
                  <a:pt x="1610" y="17251"/>
                  <a:pt x="1878" y="17521"/>
                </a:cubicBezTo>
                <a:cubicBezTo>
                  <a:pt x="1610" y="17926"/>
                  <a:pt x="1610" y="17926"/>
                  <a:pt x="1610" y="17926"/>
                </a:cubicBezTo>
                <a:cubicBezTo>
                  <a:pt x="1207" y="18196"/>
                  <a:pt x="1207" y="18871"/>
                  <a:pt x="1610" y="19141"/>
                </a:cubicBezTo>
                <a:cubicBezTo>
                  <a:pt x="2147" y="19816"/>
                  <a:pt x="2147" y="19816"/>
                  <a:pt x="2147" y="19816"/>
                </a:cubicBezTo>
                <a:cubicBezTo>
                  <a:pt x="2281" y="19951"/>
                  <a:pt x="2549" y="20086"/>
                  <a:pt x="2817" y="20086"/>
                </a:cubicBezTo>
                <a:cubicBezTo>
                  <a:pt x="3086" y="20086"/>
                  <a:pt x="3354" y="19951"/>
                  <a:pt x="3488" y="19816"/>
                </a:cubicBezTo>
                <a:cubicBezTo>
                  <a:pt x="3757" y="19546"/>
                  <a:pt x="3757" y="19546"/>
                  <a:pt x="3757" y="19546"/>
                </a:cubicBezTo>
                <a:cubicBezTo>
                  <a:pt x="4159" y="19681"/>
                  <a:pt x="4561" y="19816"/>
                  <a:pt x="4964" y="19951"/>
                </a:cubicBezTo>
                <a:cubicBezTo>
                  <a:pt x="4964" y="20491"/>
                  <a:pt x="4964" y="20491"/>
                  <a:pt x="4964" y="20491"/>
                </a:cubicBezTo>
                <a:cubicBezTo>
                  <a:pt x="4964" y="20896"/>
                  <a:pt x="5366" y="21436"/>
                  <a:pt x="5903" y="21436"/>
                </a:cubicBezTo>
                <a:close/>
                <a:moveTo>
                  <a:pt x="4025" y="18601"/>
                </a:moveTo>
                <a:cubicBezTo>
                  <a:pt x="3891" y="18601"/>
                  <a:pt x="3757" y="18466"/>
                  <a:pt x="3757" y="18466"/>
                </a:cubicBezTo>
                <a:cubicBezTo>
                  <a:pt x="3622" y="18466"/>
                  <a:pt x="3488" y="18601"/>
                  <a:pt x="3488" y="18601"/>
                </a:cubicBezTo>
                <a:cubicBezTo>
                  <a:pt x="2817" y="19141"/>
                  <a:pt x="2817" y="19141"/>
                  <a:pt x="2817" y="19141"/>
                </a:cubicBezTo>
                <a:cubicBezTo>
                  <a:pt x="2817" y="19141"/>
                  <a:pt x="2817" y="19141"/>
                  <a:pt x="2817" y="19141"/>
                </a:cubicBezTo>
                <a:cubicBezTo>
                  <a:pt x="2817" y="19141"/>
                  <a:pt x="2817" y="19141"/>
                  <a:pt x="2817" y="19141"/>
                </a:cubicBezTo>
                <a:cubicBezTo>
                  <a:pt x="2147" y="18601"/>
                  <a:pt x="2147" y="18601"/>
                  <a:pt x="2147" y="18601"/>
                </a:cubicBezTo>
                <a:cubicBezTo>
                  <a:pt x="2147" y="18601"/>
                  <a:pt x="2147" y="18466"/>
                  <a:pt x="2147" y="18466"/>
                </a:cubicBezTo>
                <a:cubicBezTo>
                  <a:pt x="2683" y="17926"/>
                  <a:pt x="2683" y="17926"/>
                  <a:pt x="2683" y="17926"/>
                </a:cubicBezTo>
                <a:cubicBezTo>
                  <a:pt x="2817" y="17791"/>
                  <a:pt x="2952" y="17521"/>
                  <a:pt x="2817" y="17386"/>
                </a:cubicBezTo>
                <a:cubicBezTo>
                  <a:pt x="2415" y="16981"/>
                  <a:pt x="2281" y="16441"/>
                  <a:pt x="2147" y="15901"/>
                </a:cubicBezTo>
                <a:cubicBezTo>
                  <a:pt x="2147" y="15631"/>
                  <a:pt x="1878" y="15496"/>
                  <a:pt x="1744" y="15496"/>
                </a:cubicBezTo>
                <a:cubicBezTo>
                  <a:pt x="939" y="15496"/>
                  <a:pt x="939" y="15496"/>
                  <a:pt x="939" y="15496"/>
                </a:cubicBezTo>
                <a:cubicBezTo>
                  <a:pt x="939" y="15496"/>
                  <a:pt x="805" y="15496"/>
                  <a:pt x="805" y="15361"/>
                </a:cubicBezTo>
                <a:cubicBezTo>
                  <a:pt x="805" y="14551"/>
                  <a:pt x="805" y="14551"/>
                  <a:pt x="805" y="14551"/>
                </a:cubicBezTo>
                <a:cubicBezTo>
                  <a:pt x="805" y="14551"/>
                  <a:pt x="939" y="14551"/>
                  <a:pt x="939" y="14551"/>
                </a:cubicBezTo>
                <a:cubicBezTo>
                  <a:pt x="1744" y="14551"/>
                  <a:pt x="1744" y="14551"/>
                  <a:pt x="1744" y="14551"/>
                </a:cubicBezTo>
                <a:cubicBezTo>
                  <a:pt x="1878" y="14551"/>
                  <a:pt x="2147" y="14281"/>
                  <a:pt x="2147" y="14146"/>
                </a:cubicBezTo>
                <a:cubicBezTo>
                  <a:pt x="2281" y="13606"/>
                  <a:pt x="2415" y="13066"/>
                  <a:pt x="2817" y="12526"/>
                </a:cubicBezTo>
                <a:cubicBezTo>
                  <a:pt x="2952" y="12391"/>
                  <a:pt x="2817" y="12121"/>
                  <a:pt x="2683" y="11986"/>
                </a:cubicBezTo>
                <a:cubicBezTo>
                  <a:pt x="2147" y="11446"/>
                  <a:pt x="2147" y="11446"/>
                  <a:pt x="2147" y="11446"/>
                </a:cubicBezTo>
                <a:cubicBezTo>
                  <a:pt x="2147" y="11446"/>
                  <a:pt x="2147" y="11446"/>
                  <a:pt x="2147" y="11446"/>
                </a:cubicBezTo>
                <a:cubicBezTo>
                  <a:pt x="2817" y="10771"/>
                  <a:pt x="2817" y="10771"/>
                  <a:pt x="2817" y="10771"/>
                </a:cubicBezTo>
                <a:cubicBezTo>
                  <a:pt x="2817" y="10771"/>
                  <a:pt x="2817" y="10771"/>
                  <a:pt x="2817" y="10771"/>
                </a:cubicBezTo>
                <a:cubicBezTo>
                  <a:pt x="2817" y="10771"/>
                  <a:pt x="2817" y="10771"/>
                  <a:pt x="2817" y="10771"/>
                </a:cubicBezTo>
                <a:cubicBezTo>
                  <a:pt x="3488" y="11311"/>
                  <a:pt x="3488" y="11311"/>
                  <a:pt x="3488" y="11311"/>
                </a:cubicBezTo>
                <a:cubicBezTo>
                  <a:pt x="3622" y="11446"/>
                  <a:pt x="3757" y="11581"/>
                  <a:pt x="4025" y="11446"/>
                </a:cubicBezTo>
                <a:cubicBezTo>
                  <a:pt x="4427" y="11041"/>
                  <a:pt x="4964" y="10906"/>
                  <a:pt x="5501" y="10771"/>
                </a:cubicBezTo>
                <a:cubicBezTo>
                  <a:pt x="5769" y="10771"/>
                  <a:pt x="5903" y="10501"/>
                  <a:pt x="5903" y="10366"/>
                </a:cubicBezTo>
                <a:cubicBezTo>
                  <a:pt x="5903" y="9556"/>
                  <a:pt x="5903" y="9556"/>
                  <a:pt x="5903" y="9556"/>
                </a:cubicBezTo>
                <a:cubicBezTo>
                  <a:pt x="5903" y="9556"/>
                  <a:pt x="5903" y="9421"/>
                  <a:pt x="5903" y="9421"/>
                </a:cubicBezTo>
                <a:cubicBezTo>
                  <a:pt x="6842" y="9421"/>
                  <a:pt x="6842" y="9421"/>
                  <a:pt x="6842" y="9421"/>
                </a:cubicBezTo>
                <a:cubicBezTo>
                  <a:pt x="6842" y="9421"/>
                  <a:pt x="6842" y="9556"/>
                  <a:pt x="6842" y="9556"/>
                </a:cubicBezTo>
                <a:cubicBezTo>
                  <a:pt x="6842" y="10366"/>
                  <a:pt x="6842" y="10366"/>
                  <a:pt x="6842" y="10366"/>
                </a:cubicBezTo>
                <a:cubicBezTo>
                  <a:pt x="6842" y="10501"/>
                  <a:pt x="6976" y="10771"/>
                  <a:pt x="7245" y="10771"/>
                </a:cubicBezTo>
                <a:cubicBezTo>
                  <a:pt x="7781" y="10906"/>
                  <a:pt x="8318" y="11041"/>
                  <a:pt x="8720" y="11446"/>
                </a:cubicBezTo>
                <a:cubicBezTo>
                  <a:pt x="8855" y="11581"/>
                  <a:pt x="9123" y="11446"/>
                  <a:pt x="9257" y="11311"/>
                </a:cubicBezTo>
                <a:cubicBezTo>
                  <a:pt x="9794" y="10771"/>
                  <a:pt x="9794" y="10771"/>
                  <a:pt x="9794" y="10771"/>
                </a:cubicBezTo>
                <a:cubicBezTo>
                  <a:pt x="9794" y="10771"/>
                  <a:pt x="9928" y="10771"/>
                  <a:pt x="9928" y="10771"/>
                </a:cubicBezTo>
                <a:cubicBezTo>
                  <a:pt x="9928" y="10771"/>
                  <a:pt x="9928" y="10771"/>
                  <a:pt x="9928" y="10771"/>
                </a:cubicBezTo>
                <a:cubicBezTo>
                  <a:pt x="10465" y="11446"/>
                  <a:pt x="10465" y="11446"/>
                  <a:pt x="10465" y="11446"/>
                </a:cubicBezTo>
                <a:cubicBezTo>
                  <a:pt x="10599" y="11446"/>
                  <a:pt x="10599" y="11446"/>
                  <a:pt x="10599" y="11446"/>
                </a:cubicBezTo>
                <a:cubicBezTo>
                  <a:pt x="10599" y="11446"/>
                  <a:pt x="10599" y="11446"/>
                  <a:pt x="10465" y="11446"/>
                </a:cubicBezTo>
                <a:cubicBezTo>
                  <a:pt x="9928" y="11986"/>
                  <a:pt x="9928" y="11986"/>
                  <a:pt x="9928" y="11986"/>
                </a:cubicBezTo>
                <a:cubicBezTo>
                  <a:pt x="9794" y="12256"/>
                  <a:pt x="9794" y="12391"/>
                  <a:pt x="9928" y="12661"/>
                </a:cubicBezTo>
                <a:cubicBezTo>
                  <a:pt x="10196" y="13066"/>
                  <a:pt x="10465" y="13606"/>
                  <a:pt x="10599" y="14146"/>
                </a:cubicBezTo>
                <a:cubicBezTo>
                  <a:pt x="10599" y="14416"/>
                  <a:pt x="10733" y="14551"/>
                  <a:pt x="11001" y="14551"/>
                </a:cubicBezTo>
                <a:cubicBezTo>
                  <a:pt x="11806" y="14551"/>
                  <a:pt x="11806" y="14551"/>
                  <a:pt x="11806" y="14551"/>
                </a:cubicBezTo>
                <a:cubicBezTo>
                  <a:pt x="11806" y="14551"/>
                  <a:pt x="11806" y="14551"/>
                  <a:pt x="11806" y="14551"/>
                </a:cubicBezTo>
                <a:cubicBezTo>
                  <a:pt x="11806" y="15361"/>
                  <a:pt x="11806" y="15361"/>
                  <a:pt x="11806" y="15361"/>
                </a:cubicBezTo>
                <a:cubicBezTo>
                  <a:pt x="11806" y="15496"/>
                  <a:pt x="11806" y="15496"/>
                  <a:pt x="11806" y="15496"/>
                </a:cubicBezTo>
                <a:cubicBezTo>
                  <a:pt x="11001" y="15496"/>
                  <a:pt x="11001" y="15496"/>
                  <a:pt x="11001" y="15496"/>
                </a:cubicBezTo>
                <a:cubicBezTo>
                  <a:pt x="10733" y="15496"/>
                  <a:pt x="10599" y="15631"/>
                  <a:pt x="10599" y="15901"/>
                </a:cubicBezTo>
                <a:cubicBezTo>
                  <a:pt x="10465" y="16441"/>
                  <a:pt x="10196" y="16981"/>
                  <a:pt x="9928" y="17386"/>
                </a:cubicBezTo>
                <a:cubicBezTo>
                  <a:pt x="9794" y="17521"/>
                  <a:pt x="9794" y="17791"/>
                  <a:pt x="9928" y="17926"/>
                </a:cubicBezTo>
                <a:cubicBezTo>
                  <a:pt x="10465" y="18466"/>
                  <a:pt x="10465" y="18466"/>
                  <a:pt x="10465" y="18466"/>
                </a:cubicBezTo>
                <a:cubicBezTo>
                  <a:pt x="10599" y="18466"/>
                  <a:pt x="10599" y="18601"/>
                  <a:pt x="10599" y="18601"/>
                </a:cubicBezTo>
                <a:cubicBezTo>
                  <a:pt x="10599" y="18601"/>
                  <a:pt x="10599" y="18601"/>
                  <a:pt x="10465" y="18601"/>
                </a:cubicBezTo>
                <a:cubicBezTo>
                  <a:pt x="9928" y="19141"/>
                  <a:pt x="9928" y="19141"/>
                  <a:pt x="9928" y="19141"/>
                </a:cubicBezTo>
                <a:cubicBezTo>
                  <a:pt x="9928" y="19276"/>
                  <a:pt x="9928" y="19276"/>
                  <a:pt x="9928" y="19276"/>
                </a:cubicBezTo>
                <a:cubicBezTo>
                  <a:pt x="9928" y="19276"/>
                  <a:pt x="9794" y="19276"/>
                  <a:pt x="9794" y="19141"/>
                </a:cubicBezTo>
                <a:cubicBezTo>
                  <a:pt x="9257" y="18601"/>
                  <a:pt x="9257" y="18601"/>
                  <a:pt x="9257" y="18601"/>
                </a:cubicBezTo>
                <a:cubicBezTo>
                  <a:pt x="9123" y="18466"/>
                  <a:pt x="8855" y="18466"/>
                  <a:pt x="8720" y="18601"/>
                </a:cubicBezTo>
                <a:cubicBezTo>
                  <a:pt x="8318" y="18871"/>
                  <a:pt x="7781" y="19141"/>
                  <a:pt x="7245" y="19276"/>
                </a:cubicBezTo>
                <a:cubicBezTo>
                  <a:pt x="6976" y="19276"/>
                  <a:pt x="6842" y="19411"/>
                  <a:pt x="6842" y="19681"/>
                </a:cubicBezTo>
                <a:cubicBezTo>
                  <a:pt x="6842" y="20491"/>
                  <a:pt x="6842" y="20491"/>
                  <a:pt x="6842" y="20491"/>
                </a:cubicBezTo>
                <a:cubicBezTo>
                  <a:pt x="6842" y="20491"/>
                  <a:pt x="6842" y="20491"/>
                  <a:pt x="6842" y="20491"/>
                </a:cubicBezTo>
                <a:cubicBezTo>
                  <a:pt x="5903" y="20491"/>
                  <a:pt x="5903" y="20491"/>
                  <a:pt x="5903" y="20491"/>
                </a:cubicBezTo>
                <a:cubicBezTo>
                  <a:pt x="5903" y="20491"/>
                  <a:pt x="5903" y="20491"/>
                  <a:pt x="5903" y="20491"/>
                </a:cubicBezTo>
                <a:cubicBezTo>
                  <a:pt x="5903" y="19681"/>
                  <a:pt x="5903" y="19681"/>
                  <a:pt x="5903" y="19681"/>
                </a:cubicBezTo>
                <a:cubicBezTo>
                  <a:pt x="5903" y="19411"/>
                  <a:pt x="5769" y="19276"/>
                  <a:pt x="5501" y="19276"/>
                </a:cubicBezTo>
                <a:cubicBezTo>
                  <a:pt x="4964" y="19141"/>
                  <a:pt x="4427" y="18871"/>
                  <a:pt x="4025" y="18601"/>
                </a:cubicBezTo>
                <a:close/>
                <a:moveTo>
                  <a:pt x="8989" y="14956"/>
                </a:moveTo>
                <a:cubicBezTo>
                  <a:pt x="8989" y="13606"/>
                  <a:pt x="7781" y="12391"/>
                  <a:pt x="6306" y="12391"/>
                </a:cubicBezTo>
                <a:cubicBezTo>
                  <a:pt x="4964" y="12391"/>
                  <a:pt x="3757" y="13606"/>
                  <a:pt x="3757" y="14956"/>
                </a:cubicBezTo>
                <a:cubicBezTo>
                  <a:pt x="3757" y="16441"/>
                  <a:pt x="4964" y="17521"/>
                  <a:pt x="6306" y="17521"/>
                </a:cubicBezTo>
                <a:cubicBezTo>
                  <a:pt x="7781" y="17521"/>
                  <a:pt x="8989" y="16441"/>
                  <a:pt x="8989" y="14956"/>
                </a:cubicBezTo>
                <a:close/>
                <a:moveTo>
                  <a:pt x="4696" y="14956"/>
                </a:moveTo>
                <a:cubicBezTo>
                  <a:pt x="4696" y="14011"/>
                  <a:pt x="5366" y="13336"/>
                  <a:pt x="6306" y="13336"/>
                </a:cubicBezTo>
                <a:cubicBezTo>
                  <a:pt x="7245" y="13336"/>
                  <a:pt x="8050" y="14011"/>
                  <a:pt x="8050" y="14956"/>
                </a:cubicBezTo>
                <a:cubicBezTo>
                  <a:pt x="8050" y="15901"/>
                  <a:pt x="7245" y="16711"/>
                  <a:pt x="6306" y="16711"/>
                </a:cubicBezTo>
                <a:cubicBezTo>
                  <a:pt x="5366" y="16711"/>
                  <a:pt x="4696" y="15901"/>
                  <a:pt x="4696" y="149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60" name="Freeform 48"/>
          <p:cNvSpPr/>
          <p:nvPr/>
        </p:nvSpPr>
        <p:spPr>
          <a:xfrm>
            <a:off x="11641540" y="10037764"/>
            <a:ext cx="1096560" cy="10963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7" h="21433" extrusionOk="0">
                <a:moveTo>
                  <a:pt x="10972" y="21330"/>
                </a:moveTo>
                <a:cubicBezTo>
                  <a:pt x="12046" y="20925"/>
                  <a:pt x="12046" y="20925"/>
                  <a:pt x="12046" y="20925"/>
                </a:cubicBezTo>
                <a:cubicBezTo>
                  <a:pt x="12582" y="20655"/>
                  <a:pt x="12851" y="19980"/>
                  <a:pt x="12582" y="19440"/>
                </a:cubicBezTo>
                <a:cubicBezTo>
                  <a:pt x="12314" y="18765"/>
                  <a:pt x="12314" y="18765"/>
                  <a:pt x="12314" y="18765"/>
                </a:cubicBezTo>
                <a:cubicBezTo>
                  <a:pt x="12851" y="18360"/>
                  <a:pt x="13387" y="17820"/>
                  <a:pt x="13790" y="17280"/>
                </a:cubicBezTo>
                <a:cubicBezTo>
                  <a:pt x="14461" y="17550"/>
                  <a:pt x="14461" y="17550"/>
                  <a:pt x="14461" y="17550"/>
                </a:cubicBezTo>
                <a:cubicBezTo>
                  <a:pt x="14729" y="17685"/>
                  <a:pt x="14997" y="17685"/>
                  <a:pt x="15266" y="17550"/>
                </a:cubicBezTo>
                <a:cubicBezTo>
                  <a:pt x="15534" y="17415"/>
                  <a:pt x="15802" y="17280"/>
                  <a:pt x="15936" y="17010"/>
                </a:cubicBezTo>
                <a:cubicBezTo>
                  <a:pt x="16339" y="15930"/>
                  <a:pt x="16339" y="15930"/>
                  <a:pt x="16339" y="15930"/>
                </a:cubicBezTo>
                <a:cubicBezTo>
                  <a:pt x="16607" y="15255"/>
                  <a:pt x="16339" y="14715"/>
                  <a:pt x="15668" y="14445"/>
                </a:cubicBezTo>
                <a:cubicBezTo>
                  <a:pt x="14729" y="14040"/>
                  <a:pt x="14729" y="14040"/>
                  <a:pt x="14729" y="14040"/>
                </a:cubicBezTo>
                <a:cubicBezTo>
                  <a:pt x="14461" y="13905"/>
                  <a:pt x="14192" y="14040"/>
                  <a:pt x="14192" y="14175"/>
                </a:cubicBezTo>
                <a:cubicBezTo>
                  <a:pt x="14058" y="14445"/>
                  <a:pt x="14192" y="14715"/>
                  <a:pt x="14461" y="14850"/>
                </a:cubicBezTo>
                <a:cubicBezTo>
                  <a:pt x="15400" y="15255"/>
                  <a:pt x="15400" y="15255"/>
                  <a:pt x="15400" y="15255"/>
                </a:cubicBezTo>
                <a:cubicBezTo>
                  <a:pt x="15534" y="15255"/>
                  <a:pt x="15534" y="15390"/>
                  <a:pt x="15534" y="15525"/>
                </a:cubicBezTo>
                <a:cubicBezTo>
                  <a:pt x="15131" y="16605"/>
                  <a:pt x="15131" y="16605"/>
                  <a:pt x="15131" y="16605"/>
                </a:cubicBezTo>
                <a:cubicBezTo>
                  <a:pt x="14997" y="16740"/>
                  <a:pt x="14997" y="16740"/>
                  <a:pt x="14997" y="16740"/>
                </a:cubicBezTo>
                <a:cubicBezTo>
                  <a:pt x="14863" y="16740"/>
                  <a:pt x="14863" y="16740"/>
                  <a:pt x="14729" y="16740"/>
                </a:cubicBezTo>
                <a:cubicBezTo>
                  <a:pt x="13790" y="16335"/>
                  <a:pt x="13790" y="16335"/>
                  <a:pt x="13790" y="16335"/>
                </a:cubicBezTo>
                <a:cubicBezTo>
                  <a:pt x="13521" y="16335"/>
                  <a:pt x="13387" y="16335"/>
                  <a:pt x="13253" y="16470"/>
                </a:cubicBezTo>
                <a:cubicBezTo>
                  <a:pt x="12851" y="17145"/>
                  <a:pt x="12180" y="17820"/>
                  <a:pt x="11509" y="18225"/>
                </a:cubicBezTo>
                <a:cubicBezTo>
                  <a:pt x="11375" y="18360"/>
                  <a:pt x="11375" y="18495"/>
                  <a:pt x="11375" y="18765"/>
                </a:cubicBezTo>
                <a:cubicBezTo>
                  <a:pt x="11777" y="19710"/>
                  <a:pt x="11777" y="19710"/>
                  <a:pt x="11777" y="19710"/>
                </a:cubicBezTo>
                <a:cubicBezTo>
                  <a:pt x="11912" y="19845"/>
                  <a:pt x="11777" y="19980"/>
                  <a:pt x="11643" y="20115"/>
                </a:cubicBezTo>
                <a:cubicBezTo>
                  <a:pt x="10570" y="20520"/>
                  <a:pt x="10570" y="20520"/>
                  <a:pt x="10570" y="20520"/>
                </a:cubicBezTo>
                <a:cubicBezTo>
                  <a:pt x="10570" y="20520"/>
                  <a:pt x="10436" y="20520"/>
                  <a:pt x="10436" y="20520"/>
                </a:cubicBezTo>
                <a:cubicBezTo>
                  <a:pt x="10302" y="20520"/>
                  <a:pt x="10302" y="20385"/>
                  <a:pt x="10302" y="20385"/>
                </a:cubicBezTo>
                <a:cubicBezTo>
                  <a:pt x="9899" y="19440"/>
                  <a:pt x="9899" y="19440"/>
                  <a:pt x="9899" y="19440"/>
                </a:cubicBezTo>
                <a:cubicBezTo>
                  <a:pt x="9765" y="19170"/>
                  <a:pt x="9631" y="19035"/>
                  <a:pt x="9362" y="19170"/>
                </a:cubicBezTo>
                <a:cubicBezTo>
                  <a:pt x="8557" y="19305"/>
                  <a:pt x="7753" y="19305"/>
                  <a:pt x="6948" y="19170"/>
                </a:cubicBezTo>
                <a:cubicBezTo>
                  <a:pt x="6813" y="19035"/>
                  <a:pt x="6545" y="19170"/>
                  <a:pt x="6545" y="19440"/>
                </a:cubicBezTo>
                <a:cubicBezTo>
                  <a:pt x="6143" y="20385"/>
                  <a:pt x="6143" y="20385"/>
                  <a:pt x="6143" y="20385"/>
                </a:cubicBezTo>
                <a:cubicBezTo>
                  <a:pt x="6008" y="20520"/>
                  <a:pt x="5874" y="20520"/>
                  <a:pt x="5740" y="20520"/>
                </a:cubicBezTo>
                <a:cubicBezTo>
                  <a:pt x="4667" y="20115"/>
                  <a:pt x="4667" y="20115"/>
                  <a:pt x="4667" y="20115"/>
                </a:cubicBezTo>
                <a:cubicBezTo>
                  <a:pt x="4667" y="19980"/>
                  <a:pt x="4533" y="19980"/>
                  <a:pt x="4533" y="19980"/>
                </a:cubicBezTo>
                <a:cubicBezTo>
                  <a:pt x="4533" y="19845"/>
                  <a:pt x="4533" y="19845"/>
                  <a:pt x="4533" y="19710"/>
                </a:cubicBezTo>
                <a:cubicBezTo>
                  <a:pt x="4935" y="18765"/>
                  <a:pt x="4935" y="18765"/>
                  <a:pt x="4935" y="18765"/>
                </a:cubicBezTo>
                <a:cubicBezTo>
                  <a:pt x="5069" y="18495"/>
                  <a:pt x="4935" y="18360"/>
                  <a:pt x="4801" y="18225"/>
                </a:cubicBezTo>
                <a:cubicBezTo>
                  <a:pt x="4130" y="17820"/>
                  <a:pt x="3594" y="17145"/>
                  <a:pt x="3191" y="16470"/>
                </a:cubicBezTo>
                <a:cubicBezTo>
                  <a:pt x="3057" y="16335"/>
                  <a:pt x="2789" y="16335"/>
                  <a:pt x="2654" y="16335"/>
                </a:cubicBezTo>
                <a:cubicBezTo>
                  <a:pt x="1581" y="16740"/>
                  <a:pt x="1581" y="16740"/>
                  <a:pt x="1581" y="16740"/>
                </a:cubicBezTo>
                <a:cubicBezTo>
                  <a:pt x="1581" y="16740"/>
                  <a:pt x="1447" y="16740"/>
                  <a:pt x="1447" y="16740"/>
                </a:cubicBezTo>
                <a:cubicBezTo>
                  <a:pt x="1313" y="16740"/>
                  <a:pt x="1313" y="16740"/>
                  <a:pt x="1313" y="16605"/>
                </a:cubicBezTo>
                <a:cubicBezTo>
                  <a:pt x="910" y="15525"/>
                  <a:pt x="910" y="15525"/>
                  <a:pt x="910" y="15525"/>
                </a:cubicBezTo>
                <a:cubicBezTo>
                  <a:pt x="776" y="15525"/>
                  <a:pt x="776" y="15390"/>
                  <a:pt x="910" y="15390"/>
                </a:cubicBezTo>
                <a:cubicBezTo>
                  <a:pt x="910" y="15255"/>
                  <a:pt x="910" y="15255"/>
                  <a:pt x="1044" y="15255"/>
                </a:cubicBezTo>
                <a:cubicBezTo>
                  <a:pt x="1984" y="14850"/>
                  <a:pt x="1984" y="14850"/>
                  <a:pt x="1984" y="14850"/>
                </a:cubicBezTo>
                <a:cubicBezTo>
                  <a:pt x="2118" y="14715"/>
                  <a:pt x="2252" y="14580"/>
                  <a:pt x="2252" y="14310"/>
                </a:cubicBezTo>
                <a:cubicBezTo>
                  <a:pt x="2118" y="13500"/>
                  <a:pt x="2118" y="12690"/>
                  <a:pt x="2252" y="11880"/>
                </a:cubicBezTo>
                <a:cubicBezTo>
                  <a:pt x="2252" y="11745"/>
                  <a:pt x="2118" y="11475"/>
                  <a:pt x="1984" y="11475"/>
                </a:cubicBezTo>
                <a:cubicBezTo>
                  <a:pt x="1044" y="11070"/>
                  <a:pt x="1044" y="11070"/>
                  <a:pt x="1044" y="11070"/>
                </a:cubicBezTo>
                <a:cubicBezTo>
                  <a:pt x="910" y="10935"/>
                  <a:pt x="776" y="10800"/>
                  <a:pt x="910" y="10665"/>
                </a:cubicBezTo>
                <a:cubicBezTo>
                  <a:pt x="1313" y="9585"/>
                  <a:pt x="1313" y="9585"/>
                  <a:pt x="1313" y="9585"/>
                </a:cubicBezTo>
                <a:cubicBezTo>
                  <a:pt x="1313" y="9450"/>
                  <a:pt x="1447" y="9450"/>
                  <a:pt x="1581" y="9450"/>
                </a:cubicBezTo>
                <a:cubicBezTo>
                  <a:pt x="2654" y="9855"/>
                  <a:pt x="2654" y="9855"/>
                  <a:pt x="2654" y="9855"/>
                </a:cubicBezTo>
                <a:cubicBezTo>
                  <a:pt x="2789" y="9990"/>
                  <a:pt x="3057" y="9855"/>
                  <a:pt x="3191" y="9720"/>
                </a:cubicBezTo>
                <a:cubicBezTo>
                  <a:pt x="3594" y="9045"/>
                  <a:pt x="4130" y="8505"/>
                  <a:pt x="4801" y="8100"/>
                </a:cubicBezTo>
                <a:cubicBezTo>
                  <a:pt x="4935" y="7965"/>
                  <a:pt x="5069" y="7695"/>
                  <a:pt x="4935" y="7560"/>
                </a:cubicBezTo>
                <a:cubicBezTo>
                  <a:pt x="4533" y="6480"/>
                  <a:pt x="4533" y="6480"/>
                  <a:pt x="4533" y="6480"/>
                </a:cubicBezTo>
                <a:cubicBezTo>
                  <a:pt x="4533" y="6480"/>
                  <a:pt x="4533" y="6345"/>
                  <a:pt x="4533" y="6345"/>
                </a:cubicBezTo>
                <a:cubicBezTo>
                  <a:pt x="4533" y="6210"/>
                  <a:pt x="4667" y="6210"/>
                  <a:pt x="4667" y="6210"/>
                </a:cubicBezTo>
                <a:cubicBezTo>
                  <a:pt x="5740" y="5805"/>
                  <a:pt x="5740" y="5805"/>
                  <a:pt x="5740" y="5805"/>
                </a:cubicBezTo>
                <a:cubicBezTo>
                  <a:pt x="5874" y="5670"/>
                  <a:pt x="5874" y="5670"/>
                  <a:pt x="6008" y="5805"/>
                </a:cubicBezTo>
                <a:cubicBezTo>
                  <a:pt x="6008" y="5805"/>
                  <a:pt x="6143" y="5805"/>
                  <a:pt x="6143" y="5940"/>
                </a:cubicBezTo>
                <a:cubicBezTo>
                  <a:pt x="6545" y="6885"/>
                  <a:pt x="6545" y="6885"/>
                  <a:pt x="6545" y="6885"/>
                </a:cubicBezTo>
                <a:cubicBezTo>
                  <a:pt x="6679" y="7155"/>
                  <a:pt x="6813" y="7155"/>
                  <a:pt x="7082" y="7155"/>
                </a:cubicBezTo>
                <a:cubicBezTo>
                  <a:pt x="7350" y="7020"/>
                  <a:pt x="7484" y="6750"/>
                  <a:pt x="7350" y="6615"/>
                </a:cubicBezTo>
                <a:cubicBezTo>
                  <a:pt x="6948" y="5535"/>
                  <a:pt x="6948" y="5535"/>
                  <a:pt x="6948" y="5535"/>
                </a:cubicBezTo>
                <a:cubicBezTo>
                  <a:pt x="6813" y="5265"/>
                  <a:pt x="6545" y="4995"/>
                  <a:pt x="6277" y="4995"/>
                </a:cubicBezTo>
                <a:cubicBezTo>
                  <a:pt x="6143" y="4860"/>
                  <a:pt x="6008" y="4860"/>
                  <a:pt x="5874" y="4860"/>
                </a:cubicBezTo>
                <a:cubicBezTo>
                  <a:pt x="5740" y="4860"/>
                  <a:pt x="5606" y="4860"/>
                  <a:pt x="5472" y="4995"/>
                </a:cubicBezTo>
                <a:cubicBezTo>
                  <a:pt x="4398" y="5400"/>
                  <a:pt x="4398" y="5400"/>
                  <a:pt x="4398" y="5400"/>
                </a:cubicBezTo>
                <a:cubicBezTo>
                  <a:pt x="4130" y="5535"/>
                  <a:pt x="3862" y="5670"/>
                  <a:pt x="3728" y="5940"/>
                </a:cubicBezTo>
                <a:cubicBezTo>
                  <a:pt x="3728" y="6345"/>
                  <a:pt x="3728" y="6615"/>
                  <a:pt x="3728" y="6885"/>
                </a:cubicBezTo>
                <a:cubicBezTo>
                  <a:pt x="3996" y="7560"/>
                  <a:pt x="3996" y="7560"/>
                  <a:pt x="3996" y="7560"/>
                </a:cubicBezTo>
                <a:cubicBezTo>
                  <a:pt x="3459" y="7965"/>
                  <a:pt x="3057" y="8370"/>
                  <a:pt x="2654" y="8910"/>
                </a:cubicBezTo>
                <a:cubicBezTo>
                  <a:pt x="1984" y="8640"/>
                  <a:pt x="1984" y="8640"/>
                  <a:pt x="1984" y="8640"/>
                </a:cubicBezTo>
                <a:cubicBezTo>
                  <a:pt x="1447" y="8505"/>
                  <a:pt x="776" y="8775"/>
                  <a:pt x="508" y="9315"/>
                </a:cubicBezTo>
                <a:cubicBezTo>
                  <a:pt x="105" y="10395"/>
                  <a:pt x="105" y="10395"/>
                  <a:pt x="105" y="10395"/>
                </a:cubicBezTo>
                <a:cubicBezTo>
                  <a:pt x="-163" y="10935"/>
                  <a:pt x="105" y="11610"/>
                  <a:pt x="642" y="11880"/>
                </a:cubicBezTo>
                <a:cubicBezTo>
                  <a:pt x="1313" y="12150"/>
                  <a:pt x="1313" y="12150"/>
                  <a:pt x="1313" y="12150"/>
                </a:cubicBezTo>
                <a:cubicBezTo>
                  <a:pt x="1179" y="12825"/>
                  <a:pt x="1179" y="13500"/>
                  <a:pt x="1313" y="14175"/>
                </a:cubicBezTo>
                <a:cubicBezTo>
                  <a:pt x="642" y="14445"/>
                  <a:pt x="642" y="14445"/>
                  <a:pt x="642" y="14445"/>
                </a:cubicBezTo>
                <a:cubicBezTo>
                  <a:pt x="374" y="14580"/>
                  <a:pt x="105" y="14715"/>
                  <a:pt x="105" y="14985"/>
                </a:cubicBezTo>
                <a:cubicBezTo>
                  <a:pt x="-29" y="15255"/>
                  <a:pt x="-29" y="15660"/>
                  <a:pt x="105" y="15930"/>
                </a:cubicBezTo>
                <a:cubicBezTo>
                  <a:pt x="508" y="17010"/>
                  <a:pt x="508" y="17010"/>
                  <a:pt x="508" y="17010"/>
                </a:cubicBezTo>
                <a:cubicBezTo>
                  <a:pt x="642" y="17280"/>
                  <a:pt x="776" y="17415"/>
                  <a:pt x="1044" y="17550"/>
                </a:cubicBezTo>
                <a:cubicBezTo>
                  <a:pt x="1447" y="17685"/>
                  <a:pt x="1715" y="17685"/>
                  <a:pt x="1984" y="17550"/>
                </a:cubicBezTo>
                <a:cubicBezTo>
                  <a:pt x="2654" y="17280"/>
                  <a:pt x="2654" y="17280"/>
                  <a:pt x="2654" y="17280"/>
                </a:cubicBezTo>
                <a:cubicBezTo>
                  <a:pt x="3057" y="17820"/>
                  <a:pt x="3459" y="18360"/>
                  <a:pt x="3996" y="18765"/>
                </a:cubicBezTo>
                <a:cubicBezTo>
                  <a:pt x="3728" y="19440"/>
                  <a:pt x="3728" y="19440"/>
                  <a:pt x="3728" y="19440"/>
                </a:cubicBezTo>
                <a:cubicBezTo>
                  <a:pt x="3594" y="19710"/>
                  <a:pt x="3594" y="19980"/>
                  <a:pt x="3728" y="20250"/>
                </a:cubicBezTo>
                <a:cubicBezTo>
                  <a:pt x="3862" y="20520"/>
                  <a:pt x="4130" y="20790"/>
                  <a:pt x="4398" y="20925"/>
                </a:cubicBezTo>
                <a:cubicBezTo>
                  <a:pt x="5472" y="21330"/>
                  <a:pt x="5472" y="21330"/>
                  <a:pt x="5472" y="21330"/>
                </a:cubicBezTo>
                <a:cubicBezTo>
                  <a:pt x="6008" y="21600"/>
                  <a:pt x="6679" y="21330"/>
                  <a:pt x="6948" y="20655"/>
                </a:cubicBezTo>
                <a:cubicBezTo>
                  <a:pt x="7216" y="19980"/>
                  <a:pt x="7216" y="19980"/>
                  <a:pt x="7216" y="19980"/>
                </a:cubicBezTo>
                <a:cubicBezTo>
                  <a:pt x="7887" y="20115"/>
                  <a:pt x="8557" y="20115"/>
                  <a:pt x="9228" y="19980"/>
                </a:cubicBezTo>
                <a:cubicBezTo>
                  <a:pt x="9497" y="20655"/>
                  <a:pt x="9497" y="20655"/>
                  <a:pt x="9497" y="20655"/>
                </a:cubicBezTo>
                <a:cubicBezTo>
                  <a:pt x="9631" y="20925"/>
                  <a:pt x="9765" y="21195"/>
                  <a:pt x="10033" y="21330"/>
                </a:cubicBezTo>
                <a:cubicBezTo>
                  <a:pt x="10302" y="21465"/>
                  <a:pt x="10704" y="21465"/>
                  <a:pt x="10972" y="21330"/>
                </a:cubicBezTo>
                <a:close/>
                <a:moveTo>
                  <a:pt x="4667" y="13095"/>
                </a:moveTo>
                <a:cubicBezTo>
                  <a:pt x="4667" y="15120"/>
                  <a:pt x="6277" y="16740"/>
                  <a:pt x="8155" y="16740"/>
                </a:cubicBezTo>
                <a:cubicBezTo>
                  <a:pt x="8155" y="16740"/>
                  <a:pt x="8155" y="16740"/>
                  <a:pt x="8155" y="16740"/>
                </a:cubicBezTo>
                <a:cubicBezTo>
                  <a:pt x="9094" y="16605"/>
                  <a:pt x="10033" y="16335"/>
                  <a:pt x="10704" y="15660"/>
                </a:cubicBezTo>
                <a:cubicBezTo>
                  <a:pt x="11375" y="14985"/>
                  <a:pt x="11777" y="14040"/>
                  <a:pt x="11777" y="13095"/>
                </a:cubicBezTo>
                <a:cubicBezTo>
                  <a:pt x="11777" y="12825"/>
                  <a:pt x="11509" y="12690"/>
                  <a:pt x="11241" y="12690"/>
                </a:cubicBezTo>
                <a:cubicBezTo>
                  <a:pt x="11241" y="12690"/>
                  <a:pt x="11241" y="12690"/>
                  <a:pt x="11241" y="12690"/>
                </a:cubicBezTo>
                <a:cubicBezTo>
                  <a:pt x="11107" y="12690"/>
                  <a:pt x="10838" y="12825"/>
                  <a:pt x="10838" y="13095"/>
                </a:cubicBezTo>
                <a:cubicBezTo>
                  <a:pt x="10838" y="13770"/>
                  <a:pt x="10570" y="14445"/>
                  <a:pt x="10033" y="14985"/>
                </a:cubicBezTo>
                <a:cubicBezTo>
                  <a:pt x="9631" y="15525"/>
                  <a:pt x="8960" y="15795"/>
                  <a:pt x="8155" y="15795"/>
                </a:cubicBezTo>
                <a:cubicBezTo>
                  <a:pt x="8155" y="15795"/>
                  <a:pt x="8155" y="15795"/>
                  <a:pt x="8155" y="15795"/>
                </a:cubicBezTo>
                <a:cubicBezTo>
                  <a:pt x="6679" y="15795"/>
                  <a:pt x="5606" y="14580"/>
                  <a:pt x="5472" y="13095"/>
                </a:cubicBezTo>
                <a:cubicBezTo>
                  <a:pt x="5472" y="11610"/>
                  <a:pt x="6679" y="10530"/>
                  <a:pt x="8155" y="10395"/>
                </a:cubicBezTo>
                <a:cubicBezTo>
                  <a:pt x="8423" y="10395"/>
                  <a:pt x="8557" y="10260"/>
                  <a:pt x="8557" y="9990"/>
                </a:cubicBezTo>
                <a:cubicBezTo>
                  <a:pt x="8557" y="9720"/>
                  <a:pt x="8423" y="9585"/>
                  <a:pt x="8155" y="9585"/>
                </a:cubicBezTo>
                <a:cubicBezTo>
                  <a:pt x="8155" y="9585"/>
                  <a:pt x="8155" y="9585"/>
                  <a:pt x="8155" y="9585"/>
                </a:cubicBezTo>
                <a:cubicBezTo>
                  <a:pt x="6277" y="9585"/>
                  <a:pt x="4667" y="11205"/>
                  <a:pt x="4667" y="13095"/>
                </a:cubicBezTo>
                <a:close/>
                <a:moveTo>
                  <a:pt x="15534" y="0"/>
                </a:moveTo>
                <a:cubicBezTo>
                  <a:pt x="14729" y="0"/>
                  <a:pt x="14729" y="0"/>
                  <a:pt x="14729" y="0"/>
                </a:cubicBezTo>
                <a:cubicBezTo>
                  <a:pt x="14192" y="0"/>
                  <a:pt x="13790" y="405"/>
                  <a:pt x="13790" y="945"/>
                </a:cubicBezTo>
                <a:cubicBezTo>
                  <a:pt x="13790" y="1350"/>
                  <a:pt x="13790" y="1350"/>
                  <a:pt x="13790" y="1350"/>
                </a:cubicBezTo>
                <a:cubicBezTo>
                  <a:pt x="13253" y="1485"/>
                  <a:pt x="12851" y="1620"/>
                  <a:pt x="12582" y="1890"/>
                </a:cubicBezTo>
                <a:cubicBezTo>
                  <a:pt x="12180" y="1620"/>
                  <a:pt x="12180" y="1620"/>
                  <a:pt x="12180" y="1620"/>
                </a:cubicBezTo>
                <a:cubicBezTo>
                  <a:pt x="12046" y="1350"/>
                  <a:pt x="11777" y="1350"/>
                  <a:pt x="11509" y="1350"/>
                </a:cubicBezTo>
                <a:cubicBezTo>
                  <a:pt x="11375" y="1350"/>
                  <a:pt x="11107" y="1350"/>
                  <a:pt x="10838" y="1620"/>
                </a:cubicBezTo>
                <a:cubicBezTo>
                  <a:pt x="10302" y="2160"/>
                  <a:pt x="10302" y="2160"/>
                  <a:pt x="10302" y="2160"/>
                </a:cubicBezTo>
                <a:cubicBezTo>
                  <a:pt x="10167" y="2295"/>
                  <a:pt x="10033" y="2565"/>
                  <a:pt x="10033" y="2835"/>
                </a:cubicBezTo>
                <a:cubicBezTo>
                  <a:pt x="10033" y="3105"/>
                  <a:pt x="10167" y="3375"/>
                  <a:pt x="10302" y="3510"/>
                </a:cubicBezTo>
                <a:cubicBezTo>
                  <a:pt x="10570" y="3780"/>
                  <a:pt x="10570" y="3780"/>
                  <a:pt x="10570" y="3780"/>
                </a:cubicBezTo>
                <a:cubicBezTo>
                  <a:pt x="10436" y="4185"/>
                  <a:pt x="10167" y="4590"/>
                  <a:pt x="10167" y="4995"/>
                </a:cubicBezTo>
                <a:cubicBezTo>
                  <a:pt x="9631" y="4995"/>
                  <a:pt x="9631" y="4995"/>
                  <a:pt x="9631" y="4995"/>
                </a:cubicBezTo>
                <a:cubicBezTo>
                  <a:pt x="9094" y="4995"/>
                  <a:pt x="8692" y="5400"/>
                  <a:pt x="8692" y="5940"/>
                </a:cubicBezTo>
                <a:cubicBezTo>
                  <a:pt x="8692" y="6750"/>
                  <a:pt x="8692" y="6750"/>
                  <a:pt x="8692" y="6750"/>
                </a:cubicBezTo>
                <a:cubicBezTo>
                  <a:pt x="8692" y="7290"/>
                  <a:pt x="9094" y="7695"/>
                  <a:pt x="9631" y="7695"/>
                </a:cubicBezTo>
                <a:cubicBezTo>
                  <a:pt x="10167" y="7695"/>
                  <a:pt x="10167" y="7695"/>
                  <a:pt x="10167" y="7695"/>
                </a:cubicBezTo>
                <a:cubicBezTo>
                  <a:pt x="10167" y="8235"/>
                  <a:pt x="10436" y="8640"/>
                  <a:pt x="10570" y="8910"/>
                </a:cubicBezTo>
                <a:cubicBezTo>
                  <a:pt x="10302" y="9315"/>
                  <a:pt x="10302" y="9315"/>
                  <a:pt x="10302" y="9315"/>
                </a:cubicBezTo>
                <a:cubicBezTo>
                  <a:pt x="10167" y="9450"/>
                  <a:pt x="10033" y="9720"/>
                  <a:pt x="10033" y="9990"/>
                </a:cubicBezTo>
                <a:cubicBezTo>
                  <a:pt x="10033" y="10125"/>
                  <a:pt x="10167" y="10395"/>
                  <a:pt x="10302" y="10665"/>
                </a:cubicBezTo>
                <a:cubicBezTo>
                  <a:pt x="10838" y="11205"/>
                  <a:pt x="10838" y="11205"/>
                  <a:pt x="10838" y="11205"/>
                </a:cubicBezTo>
                <a:cubicBezTo>
                  <a:pt x="11107" y="11340"/>
                  <a:pt x="11375" y="11475"/>
                  <a:pt x="11509" y="11475"/>
                </a:cubicBezTo>
                <a:cubicBezTo>
                  <a:pt x="11777" y="11475"/>
                  <a:pt x="12046" y="11340"/>
                  <a:pt x="12180" y="11205"/>
                </a:cubicBezTo>
                <a:cubicBezTo>
                  <a:pt x="12582" y="10935"/>
                  <a:pt x="12582" y="10935"/>
                  <a:pt x="12582" y="10935"/>
                </a:cubicBezTo>
                <a:cubicBezTo>
                  <a:pt x="12851" y="11070"/>
                  <a:pt x="13253" y="11340"/>
                  <a:pt x="13790" y="11340"/>
                </a:cubicBezTo>
                <a:cubicBezTo>
                  <a:pt x="13790" y="11880"/>
                  <a:pt x="13790" y="11880"/>
                  <a:pt x="13790" y="11880"/>
                </a:cubicBezTo>
                <a:cubicBezTo>
                  <a:pt x="13790" y="12420"/>
                  <a:pt x="14192" y="12825"/>
                  <a:pt x="14729" y="12825"/>
                </a:cubicBezTo>
                <a:cubicBezTo>
                  <a:pt x="15534" y="12825"/>
                  <a:pt x="15534" y="12825"/>
                  <a:pt x="15534" y="12825"/>
                </a:cubicBezTo>
                <a:cubicBezTo>
                  <a:pt x="16071" y="12825"/>
                  <a:pt x="16473" y="12420"/>
                  <a:pt x="16473" y="11880"/>
                </a:cubicBezTo>
                <a:cubicBezTo>
                  <a:pt x="16473" y="11340"/>
                  <a:pt x="16473" y="11340"/>
                  <a:pt x="16473" y="11340"/>
                </a:cubicBezTo>
                <a:cubicBezTo>
                  <a:pt x="16876" y="11340"/>
                  <a:pt x="17278" y="11070"/>
                  <a:pt x="17680" y="10935"/>
                </a:cubicBezTo>
                <a:cubicBezTo>
                  <a:pt x="17949" y="11205"/>
                  <a:pt x="17949" y="11205"/>
                  <a:pt x="17949" y="11205"/>
                </a:cubicBezTo>
                <a:cubicBezTo>
                  <a:pt x="18083" y="11340"/>
                  <a:pt x="18351" y="11475"/>
                  <a:pt x="18620" y="11475"/>
                </a:cubicBezTo>
                <a:cubicBezTo>
                  <a:pt x="18888" y="11475"/>
                  <a:pt x="19156" y="11340"/>
                  <a:pt x="19290" y="11205"/>
                </a:cubicBezTo>
                <a:cubicBezTo>
                  <a:pt x="19827" y="10665"/>
                  <a:pt x="19827" y="10665"/>
                  <a:pt x="19827" y="10665"/>
                </a:cubicBezTo>
                <a:cubicBezTo>
                  <a:pt x="20230" y="10260"/>
                  <a:pt x="20230" y="9585"/>
                  <a:pt x="19827" y="9315"/>
                </a:cubicBezTo>
                <a:cubicBezTo>
                  <a:pt x="19559" y="8910"/>
                  <a:pt x="19559" y="8910"/>
                  <a:pt x="19559" y="8910"/>
                </a:cubicBezTo>
                <a:cubicBezTo>
                  <a:pt x="19827" y="8640"/>
                  <a:pt x="19961" y="8235"/>
                  <a:pt x="20095" y="7695"/>
                </a:cubicBezTo>
                <a:cubicBezTo>
                  <a:pt x="20498" y="7695"/>
                  <a:pt x="20498" y="7695"/>
                  <a:pt x="20498" y="7695"/>
                </a:cubicBezTo>
                <a:cubicBezTo>
                  <a:pt x="21035" y="7695"/>
                  <a:pt x="21437" y="7290"/>
                  <a:pt x="21437" y="6750"/>
                </a:cubicBezTo>
                <a:cubicBezTo>
                  <a:pt x="21437" y="5940"/>
                  <a:pt x="21437" y="5940"/>
                  <a:pt x="21437" y="5940"/>
                </a:cubicBezTo>
                <a:cubicBezTo>
                  <a:pt x="21437" y="5400"/>
                  <a:pt x="21035" y="4995"/>
                  <a:pt x="20498" y="4995"/>
                </a:cubicBezTo>
                <a:cubicBezTo>
                  <a:pt x="20095" y="4995"/>
                  <a:pt x="20095" y="4995"/>
                  <a:pt x="20095" y="4995"/>
                </a:cubicBezTo>
                <a:cubicBezTo>
                  <a:pt x="19961" y="4590"/>
                  <a:pt x="19827" y="4185"/>
                  <a:pt x="19559" y="3780"/>
                </a:cubicBezTo>
                <a:cubicBezTo>
                  <a:pt x="19827" y="3510"/>
                  <a:pt x="19827" y="3510"/>
                  <a:pt x="19827" y="3510"/>
                </a:cubicBezTo>
                <a:cubicBezTo>
                  <a:pt x="20230" y="3105"/>
                  <a:pt x="20230" y="2565"/>
                  <a:pt x="19827" y="2160"/>
                </a:cubicBezTo>
                <a:cubicBezTo>
                  <a:pt x="19290" y="1620"/>
                  <a:pt x="19290" y="1620"/>
                  <a:pt x="19290" y="1620"/>
                </a:cubicBezTo>
                <a:cubicBezTo>
                  <a:pt x="19156" y="1350"/>
                  <a:pt x="18888" y="1350"/>
                  <a:pt x="18620" y="1350"/>
                </a:cubicBezTo>
                <a:cubicBezTo>
                  <a:pt x="18351" y="1350"/>
                  <a:pt x="18083" y="1350"/>
                  <a:pt x="17949" y="1620"/>
                </a:cubicBezTo>
                <a:cubicBezTo>
                  <a:pt x="17680" y="1890"/>
                  <a:pt x="17680" y="1890"/>
                  <a:pt x="17680" y="1890"/>
                </a:cubicBezTo>
                <a:cubicBezTo>
                  <a:pt x="17278" y="1620"/>
                  <a:pt x="16876" y="1485"/>
                  <a:pt x="16473" y="1350"/>
                </a:cubicBezTo>
                <a:cubicBezTo>
                  <a:pt x="16473" y="945"/>
                  <a:pt x="16473" y="945"/>
                  <a:pt x="16473" y="945"/>
                </a:cubicBezTo>
                <a:cubicBezTo>
                  <a:pt x="16473" y="405"/>
                  <a:pt x="16071" y="0"/>
                  <a:pt x="15534" y="0"/>
                </a:cubicBezTo>
                <a:close/>
                <a:moveTo>
                  <a:pt x="17412" y="2835"/>
                </a:moveTo>
                <a:cubicBezTo>
                  <a:pt x="17546" y="2835"/>
                  <a:pt x="17680" y="2835"/>
                  <a:pt x="17680" y="2835"/>
                </a:cubicBezTo>
                <a:cubicBezTo>
                  <a:pt x="17815" y="2835"/>
                  <a:pt x="17949" y="2835"/>
                  <a:pt x="18083" y="2700"/>
                </a:cubicBezTo>
                <a:cubicBezTo>
                  <a:pt x="18620" y="2160"/>
                  <a:pt x="18620" y="2160"/>
                  <a:pt x="18620" y="2160"/>
                </a:cubicBezTo>
                <a:cubicBezTo>
                  <a:pt x="18620" y="2160"/>
                  <a:pt x="18620" y="2160"/>
                  <a:pt x="18620" y="2160"/>
                </a:cubicBezTo>
                <a:cubicBezTo>
                  <a:pt x="18620" y="2160"/>
                  <a:pt x="18620" y="2160"/>
                  <a:pt x="18620" y="2160"/>
                </a:cubicBezTo>
                <a:cubicBezTo>
                  <a:pt x="19290" y="2835"/>
                  <a:pt x="19290" y="2835"/>
                  <a:pt x="19290" y="2835"/>
                </a:cubicBezTo>
                <a:cubicBezTo>
                  <a:pt x="19290" y="2835"/>
                  <a:pt x="19290" y="2835"/>
                  <a:pt x="19290" y="2835"/>
                </a:cubicBezTo>
                <a:cubicBezTo>
                  <a:pt x="18754" y="3375"/>
                  <a:pt x="18754" y="3375"/>
                  <a:pt x="18754" y="3375"/>
                </a:cubicBezTo>
                <a:cubicBezTo>
                  <a:pt x="18620" y="3645"/>
                  <a:pt x="18485" y="3780"/>
                  <a:pt x="18620" y="4050"/>
                </a:cubicBezTo>
                <a:cubicBezTo>
                  <a:pt x="19022" y="4455"/>
                  <a:pt x="19156" y="4995"/>
                  <a:pt x="19290" y="5535"/>
                </a:cubicBezTo>
                <a:cubicBezTo>
                  <a:pt x="19290" y="5805"/>
                  <a:pt x="19559" y="5940"/>
                  <a:pt x="19693" y="5940"/>
                </a:cubicBezTo>
                <a:cubicBezTo>
                  <a:pt x="20498" y="5940"/>
                  <a:pt x="20498" y="5940"/>
                  <a:pt x="20498" y="5940"/>
                </a:cubicBezTo>
                <a:cubicBezTo>
                  <a:pt x="20498" y="5940"/>
                  <a:pt x="20632" y="5940"/>
                  <a:pt x="20632" y="5940"/>
                </a:cubicBezTo>
                <a:cubicBezTo>
                  <a:pt x="20632" y="6750"/>
                  <a:pt x="20632" y="6750"/>
                  <a:pt x="20632" y="6750"/>
                </a:cubicBezTo>
                <a:cubicBezTo>
                  <a:pt x="20632" y="6885"/>
                  <a:pt x="20498" y="6885"/>
                  <a:pt x="20498" y="6885"/>
                </a:cubicBezTo>
                <a:cubicBezTo>
                  <a:pt x="19693" y="6885"/>
                  <a:pt x="19693" y="6885"/>
                  <a:pt x="19693" y="6885"/>
                </a:cubicBezTo>
                <a:cubicBezTo>
                  <a:pt x="19559" y="6885"/>
                  <a:pt x="19290" y="7020"/>
                  <a:pt x="19290" y="7290"/>
                </a:cubicBezTo>
                <a:cubicBezTo>
                  <a:pt x="19156" y="7830"/>
                  <a:pt x="19022" y="8370"/>
                  <a:pt x="18620" y="8775"/>
                </a:cubicBezTo>
                <a:cubicBezTo>
                  <a:pt x="18485" y="8910"/>
                  <a:pt x="18620" y="9180"/>
                  <a:pt x="18754" y="9315"/>
                </a:cubicBezTo>
                <a:cubicBezTo>
                  <a:pt x="19290" y="9855"/>
                  <a:pt x="19290" y="9855"/>
                  <a:pt x="19290" y="9855"/>
                </a:cubicBezTo>
                <a:cubicBezTo>
                  <a:pt x="19290" y="9855"/>
                  <a:pt x="19290" y="9990"/>
                  <a:pt x="19290" y="9990"/>
                </a:cubicBezTo>
                <a:cubicBezTo>
                  <a:pt x="18620" y="10530"/>
                  <a:pt x="18620" y="10530"/>
                  <a:pt x="18620" y="10530"/>
                </a:cubicBezTo>
                <a:cubicBezTo>
                  <a:pt x="18620" y="10665"/>
                  <a:pt x="18620" y="10665"/>
                  <a:pt x="18620" y="10665"/>
                </a:cubicBezTo>
                <a:cubicBezTo>
                  <a:pt x="18620" y="10665"/>
                  <a:pt x="18620" y="10665"/>
                  <a:pt x="18620" y="10530"/>
                </a:cubicBezTo>
                <a:cubicBezTo>
                  <a:pt x="18083" y="9990"/>
                  <a:pt x="18083" y="9990"/>
                  <a:pt x="18083" y="9990"/>
                </a:cubicBezTo>
                <a:cubicBezTo>
                  <a:pt x="17815" y="9855"/>
                  <a:pt x="17680" y="9855"/>
                  <a:pt x="17412" y="9990"/>
                </a:cubicBezTo>
                <a:cubicBezTo>
                  <a:pt x="17010" y="10260"/>
                  <a:pt x="16473" y="10530"/>
                  <a:pt x="15936" y="10665"/>
                </a:cubicBezTo>
                <a:cubicBezTo>
                  <a:pt x="15668" y="10665"/>
                  <a:pt x="15534" y="10800"/>
                  <a:pt x="15534" y="11070"/>
                </a:cubicBezTo>
                <a:cubicBezTo>
                  <a:pt x="15534" y="11880"/>
                  <a:pt x="15534" y="11880"/>
                  <a:pt x="15534" y="11880"/>
                </a:cubicBezTo>
                <a:cubicBezTo>
                  <a:pt x="15534" y="11880"/>
                  <a:pt x="15534" y="11880"/>
                  <a:pt x="15534" y="11880"/>
                </a:cubicBezTo>
                <a:cubicBezTo>
                  <a:pt x="14595" y="11880"/>
                  <a:pt x="14595" y="11880"/>
                  <a:pt x="14595" y="11880"/>
                </a:cubicBezTo>
                <a:cubicBezTo>
                  <a:pt x="14595" y="11880"/>
                  <a:pt x="14595" y="11880"/>
                  <a:pt x="14595" y="11880"/>
                </a:cubicBezTo>
                <a:cubicBezTo>
                  <a:pt x="14595" y="11070"/>
                  <a:pt x="14595" y="11070"/>
                  <a:pt x="14595" y="11070"/>
                </a:cubicBezTo>
                <a:cubicBezTo>
                  <a:pt x="14595" y="10800"/>
                  <a:pt x="14461" y="10665"/>
                  <a:pt x="14192" y="10665"/>
                </a:cubicBezTo>
                <a:cubicBezTo>
                  <a:pt x="13656" y="10530"/>
                  <a:pt x="13119" y="10260"/>
                  <a:pt x="12717" y="9990"/>
                </a:cubicBezTo>
                <a:cubicBezTo>
                  <a:pt x="12582" y="9855"/>
                  <a:pt x="12314" y="9855"/>
                  <a:pt x="12180" y="9990"/>
                </a:cubicBezTo>
                <a:cubicBezTo>
                  <a:pt x="11643" y="10530"/>
                  <a:pt x="11643" y="10530"/>
                  <a:pt x="11643" y="10530"/>
                </a:cubicBezTo>
                <a:cubicBezTo>
                  <a:pt x="11643" y="10530"/>
                  <a:pt x="11509" y="10665"/>
                  <a:pt x="11509" y="10665"/>
                </a:cubicBezTo>
                <a:cubicBezTo>
                  <a:pt x="11509" y="10665"/>
                  <a:pt x="11509" y="10530"/>
                  <a:pt x="11509" y="10530"/>
                </a:cubicBezTo>
                <a:cubicBezTo>
                  <a:pt x="10972" y="9990"/>
                  <a:pt x="10972" y="9990"/>
                  <a:pt x="10972" y="9990"/>
                </a:cubicBezTo>
                <a:cubicBezTo>
                  <a:pt x="10838" y="9990"/>
                  <a:pt x="10838" y="9990"/>
                  <a:pt x="10838" y="9990"/>
                </a:cubicBezTo>
                <a:cubicBezTo>
                  <a:pt x="10838" y="9855"/>
                  <a:pt x="10838" y="9855"/>
                  <a:pt x="10972" y="9855"/>
                </a:cubicBezTo>
                <a:cubicBezTo>
                  <a:pt x="11509" y="9315"/>
                  <a:pt x="11509" y="9315"/>
                  <a:pt x="11509" y="9315"/>
                </a:cubicBezTo>
                <a:cubicBezTo>
                  <a:pt x="11643" y="9180"/>
                  <a:pt x="11643" y="8910"/>
                  <a:pt x="11509" y="8775"/>
                </a:cubicBezTo>
                <a:cubicBezTo>
                  <a:pt x="11241" y="8370"/>
                  <a:pt x="10972" y="7830"/>
                  <a:pt x="10838" y="7290"/>
                </a:cubicBezTo>
                <a:cubicBezTo>
                  <a:pt x="10838" y="7020"/>
                  <a:pt x="10704" y="6885"/>
                  <a:pt x="10436" y="6885"/>
                </a:cubicBezTo>
                <a:cubicBezTo>
                  <a:pt x="9631" y="6885"/>
                  <a:pt x="9631" y="6885"/>
                  <a:pt x="9631" y="6885"/>
                </a:cubicBezTo>
                <a:cubicBezTo>
                  <a:pt x="9631" y="6885"/>
                  <a:pt x="9631" y="6885"/>
                  <a:pt x="9631" y="6750"/>
                </a:cubicBezTo>
                <a:cubicBezTo>
                  <a:pt x="9631" y="5940"/>
                  <a:pt x="9631" y="5940"/>
                  <a:pt x="9631" y="5940"/>
                </a:cubicBezTo>
                <a:cubicBezTo>
                  <a:pt x="9631" y="5940"/>
                  <a:pt x="9631" y="5940"/>
                  <a:pt x="9631" y="5940"/>
                </a:cubicBezTo>
                <a:cubicBezTo>
                  <a:pt x="10436" y="5940"/>
                  <a:pt x="10436" y="5940"/>
                  <a:pt x="10436" y="5940"/>
                </a:cubicBezTo>
                <a:cubicBezTo>
                  <a:pt x="10704" y="5940"/>
                  <a:pt x="10838" y="5805"/>
                  <a:pt x="10838" y="5535"/>
                </a:cubicBezTo>
                <a:cubicBezTo>
                  <a:pt x="10972" y="4995"/>
                  <a:pt x="11241" y="4455"/>
                  <a:pt x="11509" y="3915"/>
                </a:cubicBezTo>
                <a:cubicBezTo>
                  <a:pt x="11643" y="3780"/>
                  <a:pt x="11643" y="3510"/>
                  <a:pt x="11509" y="3375"/>
                </a:cubicBezTo>
                <a:cubicBezTo>
                  <a:pt x="10972" y="2835"/>
                  <a:pt x="10972" y="2835"/>
                  <a:pt x="10972" y="2835"/>
                </a:cubicBezTo>
                <a:cubicBezTo>
                  <a:pt x="10838" y="2835"/>
                  <a:pt x="10838" y="2835"/>
                  <a:pt x="10838" y="2835"/>
                </a:cubicBezTo>
                <a:cubicBezTo>
                  <a:pt x="10838" y="2835"/>
                  <a:pt x="10838" y="2835"/>
                  <a:pt x="10972" y="2835"/>
                </a:cubicBezTo>
                <a:cubicBezTo>
                  <a:pt x="11509" y="2160"/>
                  <a:pt x="11509" y="2160"/>
                  <a:pt x="11509" y="2160"/>
                </a:cubicBezTo>
                <a:cubicBezTo>
                  <a:pt x="11509" y="2160"/>
                  <a:pt x="11509" y="2160"/>
                  <a:pt x="11509" y="2160"/>
                </a:cubicBezTo>
                <a:cubicBezTo>
                  <a:pt x="11509" y="2160"/>
                  <a:pt x="11643" y="2160"/>
                  <a:pt x="11643" y="2160"/>
                </a:cubicBezTo>
                <a:cubicBezTo>
                  <a:pt x="12180" y="2700"/>
                  <a:pt x="12180" y="2700"/>
                  <a:pt x="12180" y="2700"/>
                </a:cubicBezTo>
                <a:cubicBezTo>
                  <a:pt x="12314" y="2835"/>
                  <a:pt x="12582" y="2970"/>
                  <a:pt x="12717" y="2835"/>
                </a:cubicBezTo>
                <a:cubicBezTo>
                  <a:pt x="13119" y="2430"/>
                  <a:pt x="13656" y="2295"/>
                  <a:pt x="14192" y="2160"/>
                </a:cubicBezTo>
                <a:cubicBezTo>
                  <a:pt x="14461" y="2160"/>
                  <a:pt x="14595" y="1890"/>
                  <a:pt x="14595" y="1755"/>
                </a:cubicBezTo>
                <a:cubicBezTo>
                  <a:pt x="14595" y="945"/>
                  <a:pt x="14595" y="945"/>
                  <a:pt x="14595" y="945"/>
                </a:cubicBezTo>
                <a:cubicBezTo>
                  <a:pt x="14595" y="945"/>
                  <a:pt x="14595" y="810"/>
                  <a:pt x="14595" y="810"/>
                </a:cubicBezTo>
                <a:cubicBezTo>
                  <a:pt x="15534" y="810"/>
                  <a:pt x="15534" y="810"/>
                  <a:pt x="15534" y="810"/>
                </a:cubicBezTo>
                <a:cubicBezTo>
                  <a:pt x="15534" y="810"/>
                  <a:pt x="15534" y="945"/>
                  <a:pt x="15534" y="945"/>
                </a:cubicBezTo>
                <a:cubicBezTo>
                  <a:pt x="15534" y="1755"/>
                  <a:pt x="15534" y="1755"/>
                  <a:pt x="15534" y="1755"/>
                </a:cubicBezTo>
                <a:cubicBezTo>
                  <a:pt x="15534" y="1890"/>
                  <a:pt x="15668" y="2160"/>
                  <a:pt x="15936" y="2160"/>
                </a:cubicBezTo>
                <a:cubicBezTo>
                  <a:pt x="16473" y="2295"/>
                  <a:pt x="17010" y="2430"/>
                  <a:pt x="17412" y="2835"/>
                </a:cubicBezTo>
                <a:close/>
                <a:moveTo>
                  <a:pt x="12448" y="6345"/>
                </a:moveTo>
                <a:cubicBezTo>
                  <a:pt x="12448" y="7830"/>
                  <a:pt x="13656" y="8910"/>
                  <a:pt x="15131" y="8910"/>
                </a:cubicBezTo>
                <a:cubicBezTo>
                  <a:pt x="16473" y="8910"/>
                  <a:pt x="17680" y="7830"/>
                  <a:pt x="17680" y="6345"/>
                </a:cubicBezTo>
                <a:cubicBezTo>
                  <a:pt x="17680" y="4995"/>
                  <a:pt x="16473" y="3780"/>
                  <a:pt x="15131" y="3780"/>
                </a:cubicBezTo>
                <a:cubicBezTo>
                  <a:pt x="13656" y="3780"/>
                  <a:pt x="12448" y="4995"/>
                  <a:pt x="12448" y="6345"/>
                </a:cubicBezTo>
                <a:close/>
                <a:moveTo>
                  <a:pt x="16741" y="6345"/>
                </a:moveTo>
                <a:cubicBezTo>
                  <a:pt x="16741" y="7290"/>
                  <a:pt x="16071" y="8100"/>
                  <a:pt x="15131" y="8100"/>
                </a:cubicBezTo>
                <a:cubicBezTo>
                  <a:pt x="14192" y="8100"/>
                  <a:pt x="13387" y="7290"/>
                  <a:pt x="13387" y="6345"/>
                </a:cubicBezTo>
                <a:cubicBezTo>
                  <a:pt x="13387" y="5400"/>
                  <a:pt x="14192" y="4725"/>
                  <a:pt x="15131" y="4725"/>
                </a:cubicBezTo>
                <a:cubicBezTo>
                  <a:pt x="16071" y="4725"/>
                  <a:pt x="16741" y="5400"/>
                  <a:pt x="16741" y="63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61" name="Freeform 49"/>
          <p:cNvSpPr/>
          <p:nvPr/>
        </p:nvSpPr>
        <p:spPr>
          <a:xfrm>
            <a:off x="11693525" y="11284090"/>
            <a:ext cx="962027" cy="11031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0" y="10766"/>
                </a:moveTo>
                <a:cubicBezTo>
                  <a:pt x="0" y="11036"/>
                  <a:pt x="154" y="11171"/>
                  <a:pt x="463" y="11171"/>
                </a:cubicBezTo>
                <a:cubicBezTo>
                  <a:pt x="771" y="11171"/>
                  <a:pt x="926" y="11036"/>
                  <a:pt x="926" y="10766"/>
                </a:cubicBezTo>
                <a:cubicBezTo>
                  <a:pt x="926" y="6041"/>
                  <a:pt x="5246" y="2261"/>
                  <a:pt x="10646" y="2126"/>
                </a:cubicBezTo>
                <a:cubicBezTo>
                  <a:pt x="10029" y="2801"/>
                  <a:pt x="10029" y="2801"/>
                  <a:pt x="10029" y="2801"/>
                </a:cubicBezTo>
                <a:cubicBezTo>
                  <a:pt x="9720" y="2936"/>
                  <a:pt x="9720" y="3206"/>
                  <a:pt x="10029" y="3341"/>
                </a:cubicBezTo>
                <a:cubicBezTo>
                  <a:pt x="10029" y="3476"/>
                  <a:pt x="10183" y="3476"/>
                  <a:pt x="10337" y="3476"/>
                </a:cubicBezTo>
                <a:cubicBezTo>
                  <a:pt x="10491" y="3476"/>
                  <a:pt x="10646" y="3476"/>
                  <a:pt x="10646" y="3341"/>
                </a:cubicBezTo>
                <a:cubicBezTo>
                  <a:pt x="12189" y="1991"/>
                  <a:pt x="12189" y="1991"/>
                  <a:pt x="12189" y="1991"/>
                </a:cubicBezTo>
                <a:cubicBezTo>
                  <a:pt x="12343" y="1856"/>
                  <a:pt x="12343" y="1586"/>
                  <a:pt x="12189" y="1451"/>
                </a:cubicBezTo>
                <a:cubicBezTo>
                  <a:pt x="10646" y="101"/>
                  <a:pt x="10646" y="101"/>
                  <a:pt x="10646" y="101"/>
                </a:cubicBezTo>
                <a:cubicBezTo>
                  <a:pt x="10491" y="-34"/>
                  <a:pt x="10183" y="-34"/>
                  <a:pt x="10029" y="101"/>
                </a:cubicBezTo>
                <a:cubicBezTo>
                  <a:pt x="9720" y="236"/>
                  <a:pt x="9720" y="506"/>
                  <a:pt x="10029" y="776"/>
                </a:cubicBezTo>
                <a:cubicBezTo>
                  <a:pt x="10646" y="1316"/>
                  <a:pt x="10646" y="1316"/>
                  <a:pt x="10646" y="1316"/>
                </a:cubicBezTo>
                <a:cubicBezTo>
                  <a:pt x="4783" y="1316"/>
                  <a:pt x="0" y="5636"/>
                  <a:pt x="0" y="10766"/>
                </a:cubicBezTo>
                <a:close/>
                <a:moveTo>
                  <a:pt x="21137" y="10361"/>
                </a:moveTo>
                <a:cubicBezTo>
                  <a:pt x="20829" y="10361"/>
                  <a:pt x="20674" y="10496"/>
                  <a:pt x="20674" y="10766"/>
                </a:cubicBezTo>
                <a:cubicBezTo>
                  <a:pt x="20674" y="15491"/>
                  <a:pt x="16354" y="19271"/>
                  <a:pt x="10954" y="19406"/>
                </a:cubicBezTo>
                <a:cubicBezTo>
                  <a:pt x="11726" y="18731"/>
                  <a:pt x="11726" y="18731"/>
                  <a:pt x="11726" y="18731"/>
                </a:cubicBezTo>
                <a:cubicBezTo>
                  <a:pt x="11880" y="18596"/>
                  <a:pt x="11880" y="18326"/>
                  <a:pt x="11726" y="18191"/>
                </a:cubicBezTo>
                <a:cubicBezTo>
                  <a:pt x="11417" y="17921"/>
                  <a:pt x="11109" y="17921"/>
                  <a:pt x="10954" y="18191"/>
                </a:cubicBezTo>
                <a:cubicBezTo>
                  <a:pt x="9411" y="19541"/>
                  <a:pt x="9411" y="19541"/>
                  <a:pt x="9411" y="19541"/>
                </a:cubicBezTo>
                <a:cubicBezTo>
                  <a:pt x="9411" y="19541"/>
                  <a:pt x="9257" y="19676"/>
                  <a:pt x="9257" y="19811"/>
                </a:cubicBezTo>
                <a:cubicBezTo>
                  <a:pt x="9257" y="19946"/>
                  <a:pt x="9411" y="20081"/>
                  <a:pt x="9411" y="20081"/>
                </a:cubicBezTo>
                <a:cubicBezTo>
                  <a:pt x="10954" y="21431"/>
                  <a:pt x="10954" y="21431"/>
                  <a:pt x="10954" y="21431"/>
                </a:cubicBezTo>
                <a:cubicBezTo>
                  <a:pt x="11109" y="21566"/>
                  <a:pt x="11109" y="21566"/>
                  <a:pt x="11263" y="21566"/>
                </a:cubicBezTo>
                <a:cubicBezTo>
                  <a:pt x="11417" y="21566"/>
                  <a:pt x="11571" y="21566"/>
                  <a:pt x="11726" y="21431"/>
                </a:cubicBezTo>
                <a:cubicBezTo>
                  <a:pt x="11880" y="21296"/>
                  <a:pt x="11880" y="21026"/>
                  <a:pt x="11726" y="20891"/>
                </a:cubicBezTo>
                <a:cubicBezTo>
                  <a:pt x="10954" y="20216"/>
                  <a:pt x="10954" y="20216"/>
                  <a:pt x="10954" y="20216"/>
                </a:cubicBezTo>
                <a:cubicBezTo>
                  <a:pt x="16817" y="20216"/>
                  <a:pt x="21600" y="15896"/>
                  <a:pt x="21600" y="10766"/>
                </a:cubicBezTo>
                <a:cubicBezTo>
                  <a:pt x="21600" y="10496"/>
                  <a:pt x="21446" y="10361"/>
                  <a:pt x="21137" y="10361"/>
                </a:cubicBezTo>
                <a:close/>
                <a:moveTo>
                  <a:pt x="9566" y="8201"/>
                </a:moveTo>
                <a:cubicBezTo>
                  <a:pt x="8794" y="8471"/>
                  <a:pt x="8177" y="9011"/>
                  <a:pt x="7869" y="9686"/>
                </a:cubicBezTo>
                <a:cubicBezTo>
                  <a:pt x="7560" y="10361"/>
                  <a:pt x="7560" y="11171"/>
                  <a:pt x="7869" y="11846"/>
                </a:cubicBezTo>
                <a:cubicBezTo>
                  <a:pt x="8331" y="12926"/>
                  <a:pt x="9566" y="13601"/>
                  <a:pt x="10800" y="13601"/>
                </a:cubicBezTo>
                <a:cubicBezTo>
                  <a:pt x="11263" y="13601"/>
                  <a:pt x="11726" y="13466"/>
                  <a:pt x="12034" y="13331"/>
                </a:cubicBezTo>
                <a:cubicBezTo>
                  <a:pt x="12806" y="13061"/>
                  <a:pt x="13423" y="12521"/>
                  <a:pt x="13731" y="11846"/>
                </a:cubicBezTo>
                <a:cubicBezTo>
                  <a:pt x="14040" y="11171"/>
                  <a:pt x="14040" y="10361"/>
                  <a:pt x="13731" y="9686"/>
                </a:cubicBezTo>
                <a:cubicBezTo>
                  <a:pt x="13269" y="8606"/>
                  <a:pt x="12189" y="7931"/>
                  <a:pt x="10800" y="7931"/>
                </a:cubicBezTo>
                <a:cubicBezTo>
                  <a:pt x="10337" y="7931"/>
                  <a:pt x="10029" y="8066"/>
                  <a:pt x="9566" y="8201"/>
                </a:cubicBezTo>
                <a:close/>
                <a:moveTo>
                  <a:pt x="12806" y="10091"/>
                </a:moveTo>
                <a:cubicBezTo>
                  <a:pt x="13114" y="10496"/>
                  <a:pt x="13114" y="11036"/>
                  <a:pt x="12806" y="11576"/>
                </a:cubicBezTo>
                <a:cubicBezTo>
                  <a:pt x="12651" y="11981"/>
                  <a:pt x="12189" y="12386"/>
                  <a:pt x="11726" y="12521"/>
                </a:cubicBezTo>
                <a:cubicBezTo>
                  <a:pt x="11417" y="12656"/>
                  <a:pt x="11109" y="12656"/>
                  <a:pt x="10800" y="12656"/>
                </a:cubicBezTo>
                <a:cubicBezTo>
                  <a:pt x="9874" y="12656"/>
                  <a:pt x="9103" y="12251"/>
                  <a:pt x="8794" y="11576"/>
                </a:cubicBezTo>
                <a:cubicBezTo>
                  <a:pt x="8486" y="11036"/>
                  <a:pt x="8486" y="10496"/>
                  <a:pt x="8794" y="10091"/>
                </a:cubicBezTo>
                <a:cubicBezTo>
                  <a:pt x="8949" y="9551"/>
                  <a:pt x="9411" y="9146"/>
                  <a:pt x="10029" y="9011"/>
                </a:cubicBezTo>
                <a:cubicBezTo>
                  <a:pt x="10183" y="8876"/>
                  <a:pt x="10491" y="8876"/>
                  <a:pt x="10800" y="8876"/>
                </a:cubicBezTo>
                <a:cubicBezTo>
                  <a:pt x="11726" y="8876"/>
                  <a:pt x="12497" y="9281"/>
                  <a:pt x="12806" y="10091"/>
                </a:cubicBezTo>
                <a:close/>
                <a:moveTo>
                  <a:pt x="11880" y="4961"/>
                </a:moveTo>
                <a:cubicBezTo>
                  <a:pt x="11571" y="5366"/>
                  <a:pt x="11571" y="5366"/>
                  <a:pt x="11571" y="5366"/>
                </a:cubicBezTo>
                <a:cubicBezTo>
                  <a:pt x="11109" y="5366"/>
                  <a:pt x="10491" y="5366"/>
                  <a:pt x="10029" y="5366"/>
                </a:cubicBezTo>
                <a:cubicBezTo>
                  <a:pt x="9874" y="4961"/>
                  <a:pt x="9874" y="4961"/>
                  <a:pt x="9874" y="4961"/>
                </a:cubicBezTo>
                <a:cubicBezTo>
                  <a:pt x="9720" y="4556"/>
                  <a:pt x="9257" y="4421"/>
                  <a:pt x="8794" y="4421"/>
                </a:cubicBezTo>
                <a:cubicBezTo>
                  <a:pt x="8640" y="4421"/>
                  <a:pt x="8486" y="4421"/>
                  <a:pt x="8331" y="4421"/>
                </a:cubicBezTo>
                <a:cubicBezTo>
                  <a:pt x="7406" y="4826"/>
                  <a:pt x="7406" y="4826"/>
                  <a:pt x="7406" y="4826"/>
                </a:cubicBezTo>
                <a:cubicBezTo>
                  <a:pt x="7251" y="4826"/>
                  <a:pt x="6943" y="5096"/>
                  <a:pt x="6789" y="5366"/>
                </a:cubicBezTo>
                <a:cubicBezTo>
                  <a:pt x="6789" y="5501"/>
                  <a:pt x="6789" y="5771"/>
                  <a:pt x="6789" y="6041"/>
                </a:cubicBezTo>
                <a:cubicBezTo>
                  <a:pt x="7097" y="6446"/>
                  <a:pt x="7097" y="6446"/>
                  <a:pt x="7097" y="6446"/>
                </a:cubicBezTo>
                <a:cubicBezTo>
                  <a:pt x="6634" y="6716"/>
                  <a:pt x="6326" y="7121"/>
                  <a:pt x="5863" y="7526"/>
                </a:cubicBezTo>
                <a:cubicBezTo>
                  <a:pt x="5400" y="7256"/>
                  <a:pt x="5400" y="7256"/>
                  <a:pt x="5400" y="7256"/>
                </a:cubicBezTo>
                <a:cubicBezTo>
                  <a:pt x="5246" y="7256"/>
                  <a:pt x="5091" y="7256"/>
                  <a:pt x="4937" y="7256"/>
                </a:cubicBezTo>
                <a:cubicBezTo>
                  <a:pt x="4629" y="7256"/>
                  <a:pt x="4166" y="7391"/>
                  <a:pt x="4011" y="7796"/>
                </a:cubicBezTo>
                <a:cubicBezTo>
                  <a:pt x="3549" y="8606"/>
                  <a:pt x="3549" y="8606"/>
                  <a:pt x="3549" y="8606"/>
                </a:cubicBezTo>
                <a:cubicBezTo>
                  <a:pt x="3549" y="8876"/>
                  <a:pt x="3549" y="9146"/>
                  <a:pt x="3549" y="9416"/>
                </a:cubicBezTo>
                <a:cubicBezTo>
                  <a:pt x="3703" y="9551"/>
                  <a:pt x="3857" y="9821"/>
                  <a:pt x="4166" y="9956"/>
                </a:cubicBezTo>
                <a:cubicBezTo>
                  <a:pt x="4629" y="10091"/>
                  <a:pt x="4629" y="10091"/>
                  <a:pt x="4629" y="10091"/>
                </a:cubicBezTo>
                <a:cubicBezTo>
                  <a:pt x="4629" y="10496"/>
                  <a:pt x="4629" y="11036"/>
                  <a:pt x="4629" y="11441"/>
                </a:cubicBezTo>
                <a:cubicBezTo>
                  <a:pt x="4166" y="11711"/>
                  <a:pt x="4166" y="11711"/>
                  <a:pt x="4166" y="11711"/>
                </a:cubicBezTo>
                <a:cubicBezTo>
                  <a:pt x="3857" y="11711"/>
                  <a:pt x="3703" y="11981"/>
                  <a:pt x="3549" y="12116"/>
                </a:cubicBezTo>
                <a:cubicBezTo>
                  <a:pt x="3549" y="12386"/>
                  <a:pt x="3549" y="12656"/>
                  <a:pt x="3549" y="12926"/>
                </a:cubicBezTo>
                <a:cubicBezTo>
                  <a:pt x="4011" y="13736"/>
                  <a:pt x="4011" y="13736"/>
                  <a:pt x="4011" y="13736"/>
                </a:cubicBezTo>
                <a:cubicBezTo>
                  <a:pt x="4166" y="14141"/>
                  <a:pt x="4629" y="14276"/>
                  <a:pt x="4937" y="14276"/>
                </a:cubicBezTo>
                <a:cubicBezTo>
                  <a:pt x="5091" y="14276"/>
                  <a:pt x="5246" y="14276"/>
                  <a:pt x="5400" y="14276"/>
                </a:cubicBezTo>
                <a:cubicBezTo>
                  <a:pt x="5863" y="14006"/>
                  <a:pt x="5863" y="14006"/>
                  <a:pt x="5863" y="14006"/>
                </a:cubicBezTo>
                <a:cubicBezTo>
                  <a:pt x="6326" y="14411"/>
                  <a:pt x="6634" y="14816"/>
                  <a:pt x="7097" y="15086"/>
                </a:cubicBezTo>
                <a:cubicBezTo>
                  <a:pt x="6789" y="15491"/>
                  <a:pt x="6789" y="15491"/>
                  <a:pt x="6789" y="15491"/>
                </a:cubicBezTo>
                <a:cubicBezTo>
                  <a:pt x="6634" y="16031"/>
                  <a:pt x="6943" y="16571"/>
                  <a:pt x="7406" y="16706"/>
                </a:cubicBezTo>
                <a:cubicBezTo>
                  <a:pt x="8331" y="17111"/>
                  <a:pt x="8331" y="17111"/>
                  <a:pt x="8331" y="17111"/>
                </a:cubicBezTo>
                <a:cubicBezTo>
                  <a:pt x="8486" y="17111"/>
                  <a:pt x="8640" y="17111"/>
                  <a:pt x="8794" y="17111"/>
                </a:cubicBezTo>
                <a:cubicBezTo>
                  <a:pt x="9257" y="17111"/>
                  <a:pt x="9720" y="16976"/>
                  <a:pt x="9874" y="16571"/>
                </a:cubicBezTo>
                <a:cubicBezTo>
                  <a:pt x="10029" y="16166"/>
                  <a:pt x="10029" y="16166"/>
                  <a:pt x="10029" y="16166"/>
                </a:cubicBezTo>
                <a:cubicBezTo>
                  <a:pt x="10491" y="16166"/>
                  <a:pt x="11109" y="16166"/>
                  <a:pt x="11571" y="16166"/>
                </a:cubicBezTo>
                <a:cubicBezTo>
                  <a:pt x="11880" y="16571"/>
                  <a:pt x="11880" y="16571"/>
                  <a:pt x="11880" y="16571"/>
                </a:cubicBezTo>
                <a:cubicBezTo>
                  <a:pt x="12034" y="16976"/>
                  <a:pt x="12343" y="17111"/>
                  <a:pt x="12806" y="17111"/>
                </a:cubicBezTo>
                <a:cubicBezTo>
                  <a:pt x="12960" y="17111"/>
                  <a:pt x="13114" y="17111"/>
                  <a:pt x="13269" y="17111"/>
                </a:cubicBezTo>
                <a:cubicBezTo>
                  <a:pt x="14194" y="16706"/>
                  <a:pt x="14194" y="16706"/>
                  <a:pt x="14194" y="16706"/>
                </a:cubicBezTo>
                <a:cubicBezTo>
                  <a:pt x="14503" y="16706"/>
                  <a:pt x="14657" y="16436"/>
                  <a:pt x="14811" y="16166"/>
                </a:cubicBezTo>
                <a:cubicBezTo>
                  <a:pt x="14966" y="16031"/>
                  <a:pt x="14966" y="15761"/>
                  <a:pt x="14811" y="15491"/>
                </a:cubicBezTo>
                <a:cubicBezTo>
                  <a:pt x="14657" y="15086"/>
                  <a:pt x="14657" y="15086"/>
                  <a:pt x="14657" y="15086"/>
                </a:cubicBezTo>
                <a:cubicBezTo>
                  <a:pt x="14966" y="14816"/>
                  <a:pt x="15429" y="14411"/>
                  <a:pt x="15737" y="14006"/>
                </a:cubicBezTo>
                <a:cubicBezTo>
                  <a:pt x="16200" y="14276"/>
                  <a:pt x="16200" y="14276"/>
                  <a:pt x="16200" y="14276"/>
                </a:cubicBezTo>
                <a:cubicBezTo>
                  <a:pt x="16354" y="14276"/>
                  <a:pt x="16509" y="14276"/>
                  <a:pt x="16663" y="14276"/>
                </a:cubicBezTo>
                <a:cubicBezTo>
                  <a:pt x="16663" y="14276"/>
                  <a:pt x="16663" y="14276"/>
                  <a:pt x="16663" y="14276"/>
                </a:cubicBezTo>
                <a:cubicBezTo>
                  <a:pt x="17126" y="14276"/>
                  <a:pt x="17434" y="14141"/>
                  <a:pt x="17589" y="13736"/>
                </a:cubicBezTo>
                <a:cubicBezTo>
                  <a:pt x="18051" y="12926"/>
                  <a:pt x="18051" y="12926"/>
                  <a:pt x="18051" y="12926"/>
                </a:cubicBezTo>
                <a:cubicBezTo>
                  <a:pt x="18206" y="12656"/>
                  <a:pt x="18206" y="12386"/>
                  <a:pt x="18051" y="12116"/>
                </a:cubicBezTo>
                <a:cubicBezTo>
                  <a:pt x="17897" y="11981"/>
                  <a:pt x="17743" y="11711"/>
                  <a:pt x="17434" y="11576"/>
                </a:cubicBezTo>
                <a:cubicBezTo>
                  <a:pt x="16971" y="11441"/>
                  <a:pt x="16971" y="11441"/>
                  <a:pt x="16971" y="11441"/>
                </a:cubicBezTo>
                <a:cubicBezTo>
                  <a:pt x="16971" y="11036"/>
                  <a:pt x="16971" y="10496"/>
                  <a:pt x="16971" y="10091"/>
                </a:cubicBezTo>
                <a:cubicBezTo>
                  <a:pt x="17434" y="9956"/>
                  <a:pt x="17434" y="9956"/>
                  <a:pt x="17434" y="9956"/>
                </a:cubicBezTo>
                <a:cubicBezTo>
                  <a:pt x="17743" y="9821"/>
                  <a:pt x="17897" y="9551"/>
                  <a:pt x="18051" y="9416"/>
                </a:cubicBezTo>
                <a:cubicBezTo>
                  <a:pt x="18206" y="9146"/>
                  <a:pt x="18206" y="8876"/>
                  <a:pt x="18051" y="8606"/>
                </a:cubicBezTo>
                <a:cubicBezTo>
                  <a:pt x="17589" y="7796"/>
                  <a:pt x="17589" y="7796"/>
                  <a:pt x="17589" y="7796"/>
                </a:cubicBezTo>
                <a:cubicBezTo>
                  <a:pt x="17434" y="7391"/>
                  <a:pt x="17126" y="7256"/>
                  <a:pt x="16663" y="7256"/>
                </a:cubicBezTo>
                <a:cubicBezTo>
                  <a:pt x="16509" y="7256"/>
                  <a:pt x="16354" y="7256"/>
                  <a:pt x="16200" y="7256"/>
                </a:cubicBezTo>
                <a:cubicBezTo>
                  <a:pt x="15737" y="7526"/>
                  <a:pt x="15737" y="7526"/>
                  <a:pt x="15737" y="7526"/>
                </a:cubicBezTo>
                <a:cubicBezTo>
                  <a:pt x="15429" y="7121"/>
                  <a:pt x="14966" y="6716"/>
                  <a:pt x="14657" y="6446"/>
                </a:cubicBezTo>
                <a:cubicBezTo>
                  <a:pt x="14811" y="6041"/>
                  <a:pt x="14811" y="6041"/>
                  <a:pt x="14811" y="6041"/>
                </a:cubicBezTo>
                <a:cubicBezTo>
                  <a:pt x="14966" y="5771"/>
                  <a:pt x="14966" y="5501"/>
                  <a:pt x="14811" y="5366"/>
                </a:cubicBezTo>
                <a:cubicBezTo>
                  <a:pt x="14657" y="5096"/>
                  <a:pt x="14503" y="4826"/>
                  <a:pt x="14194" y="4826"/>
                </a:cubicBezTo>
                <a:cubicBezTo>
                  <a:pt x="13269" y="4421"/>
                  <a:pt x="13269" y="4421"/>
                  <a:pt x="13269" y="4421"/>
                </a:cubicBezTo>
                <a:cubicBezTo>
                  <a:pt x="13114" y="4421"/>
                  <a:pt x="12960" y="4421"/>
                  <a:pt x="12806" y="4421"/>
                </a:cubicBezTo>
                <a:cubicBezTo>
                  <a:pt x="12343" y="4421"/>
                  <a:pt x="12034" y="4556"/>
                  <a:pt x="11880" y="4961"/>
                </a:cubicBezTo>
                <a:close/>
                <a:moveTo>
                  <a:pt x="12343" y="6041"/>
                </a:moveTo>
                <a:cubicBezTo>
                  <a:pt x="12806" y="5366"/>
                  <a:pt x="12806" y="5366"/>
                  <a:pt x="12806" y="5366"/>
                </a:cubicBezTo>
                <a:cubicBezTo>
                  <a:pt x="12806" y="5231"/>
                  <a:pt x="12806" y="5231"/>
                  <a:pt x="12806" y="5231"/>
                </a:cubicBezTo>
                <a:cubicBezTo>
                  <a:pt x="12806" y="5231"/>
                  <a:pt x="12806" y="5231"/>
                  <a:pt x="12960" y="5231"/>
                </a:cubicBezTo>
                <a:cubicBezTo>
                  <a:pt x="13886" y="5636"/>
                  <a:pt x="13886" y="5636"/>
                  <a:pt x="13886" y="5636"/>
                </a:cubicBezTo>
                <a:cubicBezTo>
                  <a:pt x="13886" y="5636"/>
                  <a:pt x="13886" y="5636"/>
                  <a:pt x="13886" y="5636"/>
                </a:cubicBezTo>
                <a:cubicBezTo>
                  <a:pt x="13886" y="5636"/>
                  <a:pt x="13886" y="5636"/>
                  <a:pt x="13886" y="5771"/>
                </a:cubicBezTo>
                <a:cubicBezTo>
                  <a:pt x="13577" y="6446"/>
                  <a:pt x="13577" y="6446"/>
                  <a:pt x="13577" y="6446"/>
                </a:cubicBezTo>
                <a:cubicBezTo>
                  <a:pt x="13423" y="6716"/>
                  <a:pt x="13577" y="6851"/>
                  <a:pt x="13731" y="6986"/>
                </a:cubicBezTo>
                <a:cubicBezTo>
                  <a:pt x="14194" y="7391"/>
                  <a:pt x="14811" y="7796"/>
                  <a:pt x="15120" y="8201"/>
                </a:cubicBezTo>
                <a:cubicBezTo>
                  <a:pt x="15274" y="8471"/>
                  <a:pt x="15583" y="8471"/>
                  <a:pt x="15737" y="8471"/>
                </a:cubicBezTo>
                <a:cubicBezTo>
                  <a:pt x="16663" y="8066"/>
                  <a:pt x="16663" y="8066"/>
                  <a:pt x="16663" y="8066"/>
                </a:cubicBezTo>
                <a:cubicBezTo>
                  <a:pt x="16663" y="8066"/>
                  <a:pt x="16663" y="8066"/>
                  <a:pt x="16663" y="8066"/>
                </a:cubicBezTo>
                <a:cubicBezTo>
                  <a:pt x="16663" y="8066"/>
                  <a:pt x="16663" y="8066"/>
                  <a:pt x="16663" y="8201"/>
                </a:cubicBezTo>
                <a:cubicBezTo>
                  <a:pt x="17126" y="9011"/>
                  <a:pt x="17126" y="9011"/>
                  <a:pt x="17126" y="9011"/>
                </a:cubicBezTo>
                <a:cubicBezTo>
                  <a:pt x="17126" y="9011"/>
                  <a:pt x="17126" y="9011"/>
                  <a:pt x="17126" y="9146"/>
                </a:cubicBezTo>
                <a:cubicBezTo>
                  <a:pt x="16200" y="9416"/>
                  <a:pt x="16200" y="9416"/>
                  <a:pt x="16200" y="9416"/>
                </a:cubicBezTo>
                <a:cubicBezTo>
                  <a:pt x="16046" y="9416"/>
                  <a:pt x="15891" y="9686"/>
                  <a:pt x="15891" y="9821"/>
                </a:cubicBezTo>
                <a:cubicBezTo>
                  <a:pt x="16046" y="10496"/>
                  <a:pt x="16046" y="11036"/>
                  <a:pt x="15891" y="11711"/>
                </a:cubicBezTo>
                <a:cubicBezTo>
                  <a:pt x="15891" y="11846"/>
                  <a:pt x="16046" y="12116"/>
                  <a:pt x="16200" y="12116"/>
                </a:cubicBezTo>
                <a:cubicBezTo>
                  <a:pt x="17126" y="12386"/>
                  <a:pt x="17126" y="12386"/>
                  <a:pt x="17126" y="12386"/>
                </a:cubicBezTo>
                <a:cubicBezTo>
                  <a:pt x="17126" y="12521"/>
                  <a:pt x="17126" y="12521"/>
                  <a:pt x="17126" y="12521"/>
                </a:cubicBezTo>
                <a:cubicBezTo>
                  <a:pt x="17126" y="12521"/>
                  <a:pt x="17126" y="12521"/>
                  <a:pt x="17126" y="12521"/>
                </a:cubicBezTo>
                <a:cubicBezTo>
                  <a:pt x="16663" y="13331"/>
                  <a:pt x="16663" y="13331"/>
                  <a:pt x="16663" y="13331"/>
                </a:cubicBezTo>
                <a:cubicBezTo>
                  <a:pt x="16663" y="13466"/>
                  <a:pt x="16663" y="13466"/>
                  <a:pt x="16663" y="13466"/>
                </a:cubicBezTo>
                <a:cubicBezTo>
                  <a:pt x="16663" y="13466"/>
                  <a:pt x="16663" y="13466"/>
                  <a:pt x="16663" y="13466"/>
                </a:cubicBezTo>
                <a:cubicBezTo>
                  <a:pt x="15737" y="13061"/>
                  <a:pt x="15737" y="13061"/>
                  <a:pt x="15737" y="13061"/>
                </a:cubicBezTo>
                <a:cubicBezTo>
                  <a:pt x="15583" y="13061"/>
                  <a:pt x="15274" y="13061"/>
                  <a:pt x="15120" y="13331"/>
                </a:cubicBezTo>
                <a:cubicBezTo>
                  <a:pt x="14811" y="13736"/>
                  <a:pt x="14194" y="14141"/>
                  <a:pt x="13731" y="14546"/>
                </a:cubicBezTo>
                <a:cubicBezTo>
                  <a:pt x="13577" y="14681"/>
                  <a:pt x="13423" y="14816"/>
                  <a:pt x="13577" y="15086"/>
                </a:cubicBezTo>
                <a:cubicBezTo>
                  <a:pt x="13886" y="15761"/>
                  <a:pt x="13886" y="15761"/>
                  <a:pt x="13886" y="15761"/>
                </a:cubicBezTo>
                <a:cubicBezTo>
                  <a:pt x="13886" y="15896"/>
                  <a:pt x="13886" y="15896"/>
                  <a:pt x="13886" y="15896"/>
                </a:cubicBezTo>
                <a:cubicBezTo>
                  <a:pt x="13886" y="15896"/>
                  <a:pt x="13886" y="15896"/>
                  <a:pt x="13886" y="15896"/>
                </a:cubicBezTo>
                <a:cubicBezTo>
                  <a:pt x="12806" y="16301"/>
                  <a:pt x="12806" y="16301"/>
                  <a:pt x="12806" y="16301"/>
                </a:cubicBezTo>
                <a:cubicBezTo>
                  <a:pt x="12806" y="16301"/>
                  <a:pt x="12806" y="16301"/>
                  <a:pt x="12806" y="16301"/>
                </a:cubicBezTo>
                <a:cubicBezTo>
                  <a:pt x="12806" y="16301"/>
                  <a:pt x="12806" y="16301"/>
                  <a:pt x="12806" y="16166"/>
                </a:cubicBezTo>
                <a:cubicBezTo>
                  <a:pt x="12343" y="15491"/>
                  <a:pt x="12343" y="15491"/>
                  <a:pt x="12343" y="15491"/>
                </a:cubicBezTo>
                <a:cubicBezTo>
                  <a:pt x="12343" y="15356"/>
                  <a:pt x="12189" y="15221"/>
                  <a:pt x="11880" y="15221"/>
                </a:cubicBezTo>
                <a:cubicBezTo>
                  <a:pt x="11880" y="15221"/>
                  <a:pt x="11880" y="15221"/>
                  <a:pt x="11880" y="15221"/>
                </a:cubicBezTo>
                <a:cubicBezTo>
                  <a:pt x="11109" y="15356"/>
                  <a:pt x="10491" y="15356"/>
                  <a:pt x="9874" y="15221"/>
                </a:cubicBezTo>
                <a:cubicBezTo>
                  <a:pt x="9566" y="15221"/>
                  <a:pt x="9411" y="15221"/>
                  <a:pt x="9257" y="15491"/>
                </a:cubicBezTo>
                <a:cubicBezTo>
                  <a:pt x="8949" y="16166"/>
                  <a:pt x="8949" y="16166"/>
                  <a:pt x="8949" y="16166"/>
                </a:cubicBezTo>
                <a:cubicBezTo>
                  <a:pt x="8949" y="16301"/>
                  <a:pt x="8794" y="16301"/>
                  <a:pt x="8794" y="16301"/>
                </a:cubicBezTo>
                <a:cubicBezTo>
                  <a:pt x="8794" y="16301"/>
                  <a:pt x="8794" y="16301"/>
                  <a:pt x="8794" y="16301"/>
                </a:cubicBezTo>
                <a:cubicBezTo>
                  <a:pt x="7869" y="15896"/>
                  <a:pt x="7869" y="15896"/>
                  <a:pt x="7869" y="15896"/>
                </a:cubicBezTo>
                <a:cubicBezTo>
                  <a:pt x="7714" y="15896"/>
                  <a:pt x="7714" y="15896"/>
                  <a:pt x="7714" y="15761"/>
                </a:cubicBezTo>
                <a:cubicBezTo>
                  <a:pt x="8177" y="15086"/>
                  <a:pt x="8177" y="15086"/>
                  <a:pt x="8177" y="15086"/>
                </a:cubicBezTo>
                <a:cubicBezTo>
                  <a:pt x="8177" y="14816"/>
                  <a:pt x="8177" y="14681"/>
                  <a:pt x="7869" y="14546"/>
                </a:cubicBezTo>
                <a:cubicBezTo>
                  <a:pt x="7406" y="14141"/>
                  <a:pt x="6943" y="13736"/>
                  <a:pt x="6480" y="13331"/>
                </a:cubicBezTo>
                <a:cubicBezTo>
                  <a:pt x="6326" y="13061"/>
                  <a:pt x="6171" y="13061"/>
                  <a:pt x="5863" y="13061"/>
                </a:cubicBezTo>
                <a:cubicBezTo>
                  <a:pt x="5091" y="13466"/>
                  <a:pt x="5091" y="13466"/>
                  <a:pt x="5091" y="13466"/>
                </a:cubicBezTo>
                <a:cubicBezTo>
                  <a:pt x="5091" y="13466"/>
                  <a:pt x="5091" y="13466"/>
                  <a:pt x="4937" y="13466"/>
                </a:cubicBezTo>
                <a:cubicBezTo>
                  <a:pt x="4937" y="13466"/>
                  <a:pt x="4937" y="13466"/>
                  <a:pt x="4937" y="13331"/>
                </a:cubicBezTo>
                <a:cubicBezTo>
                  <a:pt x="4474" y="12521"/>
                  <a:pt x="4474" y="12521"/>
                  <a:pt x="4474" y="12521"/>
                </a:cubicBezTo>
                <a:cubicBezTo>
                  <a:pt x="4474" y="12521"/>
                  <a:pt x="4474" y="12521"/>
                  <a:pt x="4474" y="12521"/>
                </a:cubicBezTo>
                <a:cubicBezTo>
                  <a:pt x="4474" y="12521"/>
                  <a:pt x="4474" y="12386"/>
                  <a:pt x="4629" y="12386"/>
                </a:cubicBezTo>
                <a:cubicBezTo>
                  <a:pt x="5400" y="12116"/>
                  <a:pt x="5400" y="12116"/>
                  <a:pt x="5400" y="12116"/>
                </a:cubicBezTo>
                <a:cubicBezTo>
                  <a:pt x="5709" y="12116"/>
                  <a:pt x="5709" y="11846"/>
                  <a:pt x="5709" y="11576"/>
                </a:cubicBezTo>
                <a:cubicBezTo>
                  <a:pt x="5554" y="11036"/>
                  <a:pt x="5554" y="10496"/>
                  <a:pt x="5709" y="9821"/>
                </a:cubicBezTo>
                <a:cubicBezTo>
                  <a:pt x="5709" y="9686"/>
                  <a:pt x="5709" y="9416"/>
                  <a:pt x="5400" y="9416"/>
                </a:cubicBezTo>
                <a:cubicBezTo>
                  <a:pt x="4629" y="9011"/>
                  <a:pt x="4629" y="9011"/>
                  <a:pt x="4629" y="9011"/>
                </a:cubicBezTo>
                <a:cubicBezTo>
                  <a:pt x="4474" y="9011"/>
                  <a:pt x="4474" y="9011"/>
                  <a:pt x="4474" y="9011"/>
                </a:cubicBezTo>
                <a:cubicBezTo>
                  <a:pt x="4474" y="9011"/>
                  <a:pt x="4474" y="9011"/>
                  <a:pt x="4474" y="9011"/>
                </a:cubicBezTo>
                <a:cubicBezTo>
                  <a:pt x="4937" y="8201"/>
                  <a:pt x="4937" y="8201"/>
                  <a:pt x="4937" y="8201"/>
                </a:cubicBezTo>
                <a:cubicBezTo>
                  <a:pt x="4937" y="8066"/>
                  <a:pt x="4937" y="8066"/>
                  <a:pt x="4937" y="8066"/>
                </a:cubicBezTo>
                <a:cubicBezTo>
                  <a:pt x="5091" y="8066"/>
                  <a:pt x="5091" y="8066"/>
                  <a:pt x="5091" y="8066"/>
                </a:cubicBezTo>
                <a:cubicBezTo>
                  <a:pt x="5863" y="8336"/>
                  <a:pt x="5863" y="8336"/>
                  <a:pt x="5863" y="8336"/>
                </a:cubicBezTo>
                <a:cubicBezTo>
                  <a:pt x="6171" y="8471"/>
                  <a:pt x="6326" y="8471"/>
                  <a:pt x="6480" y="8201"/>
                </a:cubicBezTo>
                <a:cubicBezTo>
                  <a:pt x="6943" y="7796"/>
                  <a:pt x="7406" y="7391"/>
                  <a:pt x="7869" y="6986"/>
                </a:cubicBezTo>
                <a:cubicBezTo>
                  <a:pt x="8177" y="6851"/>
                  <a:pt x="8177" y="6716"/>
                  <a:pt x="8177" y="6446"/>
                </a:cubicBezTo>
                <a:cubicBezTo>
                  <a:pt x="7714" y="5771"/>
                  <a:pt x="7714" y="5771"/>
                  <a:pt x="7714" y="5771"/>
                </a:cubicBezTo>
                <a:cubicBezTo>
                  <a:pt x="7714" y="5636"/>
                  <a:pt x="7714" y="5636"/>
                  <a:pt x="7714" y="5636"/>
                </a:cubicBezTo>
                <a:cubicBezTo>
                  <a:pt x="7714" y="5636"/>
                  <a:pt x="7869" y="5636"/>
                  <a:pt x="7869" y="5636"/>
                </a:cubicBezTo>
                <a:cubicBezTo>
                  <a:pt x="8794" y="5231"/>
                  <a:pt x="8794" y="5231"/>
                  <a:pt x="8794" y="5231"/>
                </a:cubicBezTo>
                <a:cubicBezTo>
                  <a:pt x="8794" y="5231"/>
                  <a:pt x="8794" y="5231"/>
                  <a:pt x="8794" y="5231"/>
                </a:cubicBezTo>
                <a:cubicBezTo>
                  <a:pt x="8794" y="5231"/>
                  <a:pt x="8949" y="5231"/>
                  <a:pt x="8949" y="5366"/>
                </a:cubicBezTo>
                <a:cubicBezTo>
                  <a:pt x="9257" y="6041"/>
                  <a:pt x="9257" y="6041"/>
                  <a:pt x="9257" y="6041"/>
                </a:cubicBezTo>
                <a:cubicBezTo>
                  <a:pt x="9411" y="6311"/>
                  <a:pt x="9566" y="6311"/>
                  <a:pt x="9874" y="6311"/>
                </a:cubicBezTo>
                <a:cubicBezTo>
                  <a:pt x="10491" y="6176"/>
                  <a:pt x="11109" y="6176"/>
                  <a:pt x="11880" y="6311"/>
                </a:cubicBezTo>
                <a:cubicBezTo>
                  <a:pt x="12034" y="6311"/>
                  <a:pt x="12343" y="6311"/>
                  <a:pt x="12343" y="604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62" name="Freeform 50"/>
          <p:cNvSpPr/>
          <p:nvPr/>
        </p:nvSpPr>
        <p:spPr>
          <a:xfrm>
            <a:off x="13560426" y="1357313"/>
            <a:ext cx="1098551" cy="1000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15" y="21153"/>
                </a:moveTo>
                <a:cubicBezTo>
                  <a:pt x="9315" y="20855"/>
                  <a:pt x="9180" y="20706"/>
                  <a:pt x="8910" y="20706"/>
                </a:cubicBezTo>
                <a:cubicBezTo>
                  <a:pt x="2835" y="20706"/>
                  <a:pt x="2835" y="20706"/>
                  <a:pt x="2835" y="20706"/>
                </a:cubicBezTo>
                <a:cubicBezTo>
                  <a:pt x="1755" y="20706"/>
                  <a:pt x="810" y="19663"/>
                  <a:pt x="810" y="18621"/>
                </a:cubicBezTo>
                <a:cubicBezTo>
                  <a:pt x="810" y="4618"/>
                  <a:pt x="810" y="4618"/>
                  <a:pt x="810" y="4618"/>
                </a:cubicBezTo>
                <a:cubicBezTo>
                  <a:pt x="3510" y="4618"/>
                  <a:pt x="3510" y="4618"/>
                  <a:pt x="3510" y="4618"/>
                </a:cubicBezTo>
                <a:cubicBezTo>
                  <a:pt x="3510" y="6554"/>
                  <a:pt x="3510" y="6554"/>
                  <a:pt x="3510" y="6554"/>
                </a:cubicBezTo>
                <a:cubicBezTo>
                  <a:pt x="3510" y="6703"/>
                  <a:pt x="3780" y="7001"/>
                  <a:pt x="3915" y="7001"/>
                </a:cubicBezTo>
                <a:cubicBezTo>
                  <a:pt x="4185" y="7001"/>
                  <a:pt x="4455" y="6703"/>
                  <a:pt x="4455" y="6554"/>
                </a:cubicBezTo>
                <a:cubicBezTo>
                  <a:pt x="4455" y="4618"/>
                  <a:pt x="4455" y="4618"/>
                  <a:pt x="4455" y="4618"/>
                </a:cubicBezTo>
                <a:cubicBezTo>
                  <a:pt x="9585" y="4618"/>
                  <a:pt x="9585" y="4618"/>
                  <a:pt x="9585" y="4618"/>
                </a:cubicBezTo>
                <a:cubicBezTo>
                  <a:pt x="9585" y="6554"/>
                  <a:pt x="9585" y="6554"/>
                  <a:pt x="9585" y="6554"/>
                </a:cubicBezTo>
                <a:cubicBezTo>
                  <a:pt x="9585" y="6703"/>
                  <a:pt x="9855" y="7001"/>
                  <a:pt x="10125" y="7001"/>
                </a:cubicBezTo>
                <a:cubicBezTo>
                  <a:pt x="10395" y="7001"/>
                  <a:pt x="10530" y="6703"/>
                  <a:pt x="10530" y="6554"/>
                </a:cubicBezTo>
                <a:cubicBezTo>
                  <a:pt x="10530" y="4618"/>
                  <a:pt x="10530" y="4618"/>
                  <a:pt x="10530" y="4618"/>
                </a:cubicBezTo>
                <a:cubicBezTo>
                  <a:pt x="13230" y="4618"/>
                  <a:pt x="13230" y="4618"/>
                  <a:pt x="13230" y="4618"/>
                </a:cubicBezTo>
                <a:cubicBezTo>
                  <a:pt x="13230" y="5661"/>
                  <a:pt x="13230" y="5661"/>
                  <a:pt x="13230" y="5661"/>
                </a:cubicBezTo>
                <a:cubicBezTo>
                  <a:pt x="13230" y="5959"/>
                  <a:pt x="13365" y="6108"/>
                  <a:pt x="13635" y="6108"/>
                </a:cubicBezTo>
                <a:cubicBezTo>
                  <a:pt x="13905" y="6108"/>
                  <a:pt x="14040" y="5959"/>
                  <a:pt x="14040" y="5661"/>
                </a:cubicBezTo>
                <a:cubicBezTo>
                  <a:pt x="14040" y="4171"/>
                  <a:pt x="14040" y="4171"/>
                  <a:pt x="14040" y="4171"/>
                </a:cubicBezTo>
                <a:cubicBezTo>
                  <a:pt x="14040" y="3873"/>
                  <a:pt x="13905" y="3724"/>
                  <a:pt x="13635" y="3724"/>
                </a:cubicBezTo>
                <a:cubicBezTo>
                  <a:pt x="10530" y="3724"/>
                  <a:pt x="10530" y="3724"/>
                  <a:pt x="10530" y="3724"/>
                </a:cubicBezTo>
                <a:cubicBezTo>
                  <a:pt x="10395" y="1639"/>
                  <a:pt x="8910" y="0"/>
                  <a:pt x="7020" y="0"/>
                </a:cubicBezTo>
                <a:cubicBezTo>
                  <a:pt x="5130" y="0"/>
                  <a:pt x="3645" y="1639"/>
                  <a:pt x="3510" y="3724"/>
                </a:cubicBezTo>
                <a:cubicBezTo>
                  <a:pt x="405" y="3724"/>
                  <a:pt x="405" y="3724"/>
                  <a:pt x="405" y="3724"/>
                </a:cubicBezTo>
                <a:cubicBezTo>
                  <a:pt x="135" y="3724"/>
                  <a:pt x="0" y="3873"/>
                  <a:pt x="0" y="4171"/>
                </a:cubicBezTo>
                <a:cubicBezTo>
                  <a:pt x="0" y="18621"/>
                  <a:pt x="0" y="18621"/>
                  <a:pt x="0" y="18621"/>
                </a:cubicBezTo>
                <a:cubicBezTo>
                  <a:pt x="0" y="20259"/>
                  <a:pt x="1215" y="21600"/>
                  <a:pt x="2835" y="21600"/>
                </a:cubicBezTo>
                <a:cubicBezTo>
                  <a:pt x="8910" y="21600"/>
                  <a:pt x="8910" y="21600"/>
                  <a:pt x="8910" y="21600"/>
                </a:cubicBezTo>
                <a:cubicBezTo>
                  <a:pt x="9180" y="21600"/>
                  <a:pt x="9315" y="21451"/>
                  <a:pt x="9315" y="21153"/>
                </a:cubicBezTo>
                <a:close/>
                <a:moveTo>
                  <a:pt x="7020" y="894"/>
                </a:moveTo>
                <a:cubicBezTo>
                  <a:pt x="8370" y="894"/>
                  <a:pt x="9585" y="2234"/>
                  <a:pt x="9585" y="3724"/>
                </a:cubicBezTo>
                <a:cubicBezTo>
                  <a:pt x="4455" y="3724"/>
                  <a:pt x="4455" y="3724"/>
                  <a:pt x="4455" y="3724"/>
                </a:cubicBezTo>
                <a:cubicBezTo>
                  <a:pt x="4455" y="2234"/>
                  <a:pt x="5670" y="894"/>
                  <a:pt x="7020" y="894"/>
                </a:cubicBezTo>
                <a:close/>
                <a:moveTo>
                  <a:pt x="13095" y="9683"/>
                </a:moveTo>
                <a:cubicBezTo>
                  <a:pt x="13095" y="10279"/>
                  <a:pt x="13095" y="10279"/>
                  <a:pt x="13095" y="10279"/>
                </a:cubicBezTo>
                <a:cubicBezTo>
                  <a:pt x="10665" y="10279"/>
                  <a:pt x="10665" y="10279"/>
                  <a:pt x="10665" y="10279"/>
                </a:cubicBezTo>
                <a:cubicBezTo>
                  <a:pt x="10395" y="10279"/>
                  <a:pt x="10260" y="10428"/>
                  <a:pt x="10260" y="10726"/>
                </a:cubicBezTo>
                <a:cubicBezTo>
                  <a:pt x="10260" y="19217"/>
                  <a:pt x="10260" y="19217"/>
                  <a:pt x="10260" y="19217"/>
                </a:cubicBezTo>
                <a:cubicBezTo>
                  <a:pt x="10260" y="20557"/>
                  <a:pt x="11205" y="21600"/>
                  <a:pt x="12420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20655" y="21600"/>
                  <a:pt x="21600" y="20557"/>
                  <a:pt x="21600" y="19217"/>
                </a:cubicBezTo>
                <a:cubicBezTo>
                  <a:pt x="21600" y="10726"/>
                  <a:pt x="21600" y="10726"/>
                  <a:pt x="21600" y="10726"/>
                </a:cubicBezTo>
                <a:cubicBezTo>
                  <a:pt x="21600" y="10428"/>
                  <a:pt x="21465" y="10279"/>
                  <a:pt x="21195" y="10279"/>
                </a:cubicBezTo>
                <a:cubicBezTo>
                  <a:pt x="18765" y="10279"/>
                  <a:pt x="18765" y="10279"/>
                  <a:pt x="18765" y="10279"/>
                </a:cubicBezTo>
                <a:cubicBezTo>
                  <a:pt x="18765" y="9683"/>
                  <a:pt x="18765" y="9683"/>
                  <a:pt x="18765" y="9683"/>
                </a:cubicBezTo>
                <a:cubicBezTo>
                  <a:pt x="18765" y="7895"/>
                  <a:pt x="17415" y="6554"/>
                  <a:pt x="15930" y="6554"/>
                </a:cubicBezTo>
                <a:cubicBezTo>
                  <a:pt x="14310" y="6554"/>
                  <a:pt x="13095" y="7895"/>
                  <a:pt x="13095" y="9683"/>
                </a:cubicBezTo>
                <a:close/>
                <a:moveTo>
                  <a:pt x="18360" y="12811"/>
                </a:moveTo>
                <a:cubicBezTo>
                  <a:pt x="18630" y="12811"/>
                  <a:pt x="18765" y="12662"/>
                  <a:pt x="18765" y="12364"/>
                </a:cubicBezTo>
                <a:cubicBezTo>
                  <a:pt x="18765" y="11172"/>
                  <a:pt x="18765" y="11172"/>
                  <a:pt x="18765" y="11172"/>
                </a:cubicBezTo>
                <a:cubicBezTo>
                  <a:pt x="20790" y="11172"/>
                  <a:pt x="20790" y="11172"/>
                  <a:pt x="20790" y="11172"/>
                </a:cubicBezTo>
                <a:cubicBezTo>
                  <a:pt x="20790" y="19217"/>
                  <a:pt x="20790" y="19217"/>
                  <a:pt x="20790" y="19217"/>
                </a:cubicBezTo>
                <a:cubicBezTo>
                  <a:pt x="20790" y="19961"/>
                  <a:pt x="20115" y="20706"/>
                  <a:pt x="19305" y="20706"/>
                </a:cubicBezTo>
                <a:cubicBezTo>
                  <a:pt x="12420" y="20706"/>
                  <a:pt x="12420" y="20706"/>
                  <a:pt x="12420" y="20706"/>
                </a:cubicBezTo>
                <a:cubicBezTo>
                  <a:pt x="11745" y="20706"/>
                  <a:pt x="11070" y="19961"/>
                  <a:pt x="11070" y="19217"/>
                </a:cubicBezTo>
                <a:cubicBezTo>
                  <a:pt x="11070" y="11172"/>
                  <a:pt x="11070" y="11172"/>
                  <a:pt x="11070" y="11172"/>
                </a:cubicBezTo>
                <a:cubicBezTo>
                  <a:pt x="13095" y="11172"/>
                  <a:pt x="13095" y="11172"/>
                  <a:pt x="13095" y="11172"/>
                </a:cubicBezTo>
                <a:cubicBezTo>
                  <a:pt x="13095" y="12364"/>
                  <a:pt x="13095" y="12364"/>
                  <a:pt x="13095" y="12364"/>
                </a:cubicBezTo>
                <a:cubicBezTo>
                  <a:pt x="13095" y="12662"/>
                  <a:pt x="13230" y="12811"/>
                  <a:pt x="13500" y="12811"/>
                </a:cubicBezTo>
                <a:cubicBezTo>
                  <a:pt x="13770" y="12811"/>
                  <a:pt x="13905" y="12662"/>
                  <a:pt x="13905" y="12364"/>
                </a:cubicBezTo>
                <a:cubicBezTo>
                  <a:pt x="13905" y="11172"/>
                  <a:pt x="13905" y="11172"/>
                  <a:pt x="13905" y="11172"/>
                </a:cubicBezTo>
                <a:cubicBezTo>
                  <a:pt x="17955" y="11172"/>
                  <a:pt x="17955" y="11172"/>
                  <a:pt x="17955" y="11172"/>
                </a:cubicBezTo>
                <a:cubicBezTo>
                  <a:pt x="17955" y="12364"/>
                  <a:pt x="17955" y="12364"/>
                  <a:pt x="17955" y="12364"/>
                </a:cubicBezTo>
                <a:cubicBezTo>
                  <a:pt x="17955" y="12662"/>
                  <a:pt x="18090" y="12811"/>
                  <a:pt x="18360" y="12811"/>
                </a:cubicBezTo>
                <a:close/>
                <a:moveTo>
                  <a:pt x="17955" y="9683"/>
                </a:moveTo>
                <a:cubicBezTo>
                  <a:pt x="17955" y="10279"/>
                  <a:pt x="17955" y="10279"/>
                  <a:pt x="17955" y="10279"/>
                </a:cubicBezTo>
                <a:cubicBezTo>
                  <a:pt x="13905" y="10279"/>
                  <a:pt x="13905" y="10279"/>
                  <a:pt x="13905" y="10279"/>
                </a:cubicBezTo>
                <a:cubicBezTo>
                  <a:pt x="13905" y="9683"/>
                  <a:pt x="13905" y="9683"/>
                  <a:pt x="13905" y="9683"/>
                </a:cubicBezTo>
                <a:cubicBezTo>
                  <a:pt x="13905" y="8491"/>
                  <a:pt x="14850" y="7448"/>
                  <a:pt x="15930" y="7448"/>
                </a:cubicBezTo>
                <a:cubicBezTo>
                  <a:pt x="17010" y="7448"/>
                  <a:pt x="17955" y="8491"/>
                  <a:pt x="17955" y="968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63" name="Freeform 51"/>
          <p:cNvSpPr/>
          <p:nvPr/>
        </p:nvSpPr>
        <p:spPr>
          <a:xfrm>
            <a:off x="13671551" y="2573338"/>
            <a:ext cx="87630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7931" y="0"/>
                  <a:pt x="5569" y="1890"/>
                  <a:pt x="5569" y="4185"/>
                </a:cubicBezTo>
                <a:cubicBezTo>
                  <a:pt x="5569" y="4320"/>
                  <a:pt x="5569" y="4320"/>
                  <a:pt x="5569" y="4320"/>
                </a:cubicBezTo>
                <a:cubicBezTo>
                  <a:pt x="2194" y="4320"/>
                  <a:pt x="2194" y="4320"/>
                  <a:pt x="2194" y="4320"/>
                </a:cubicBezTo>
                <a:cubicBezTo>
                  <a:pt x="1856" y="4320"/>
                  <a:pt x="1519" y="4455"/>
                  <a:pt x="1519" y="472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18765"/>
                  <a:pt x="0" y="18900"/>
                  <a:pt x="0" y="18900"/>
                </a:cubicBezTo>
                <a:cubicBezTo>
                  <a:pt x="0" y="20385"/>
                  <a:pt x="1687" y="21600"/>
                  <a:pt x="3881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9744" y="21600"/>
                  <a:pt x="21600" y="20385"/>
                  <a:pt x="21600" y="18900"/>
                </a:cubicBezTo>
                <a:cubicBezTo>
                  <a:pt x="21600" y="18900"/>
                  <a:pt x="21600" y="18765"/>
                  <a:pt x="21600" y="18765"/>
                </a:cubicBezTo>
                <a:cubicBezTo>
                  <a:pt x="19913" y="4725"/>
                  <a:pt x="19913" y="4725"/>
                  <a:pt x="19913" y="4725"/>
                </a:cubicBezTo>
                <a:cubicBezTo>
                  <a:pt x="19913" y="4455"/>
                  <a:pt x="19744" y="4320"/>
                  <a:pt x="19406" y="4320"/>
                </a:cubicBezTo>
                <a:cubicBezTo>
                  <a:pt x="16031" y="4320"/>
                  <a:pt x="16031" y="4320"/>
                  <a:pt x="16031" y="4320"/>
                </a:cubicBezTo>
                <a:cubicBezTo>
                  <a:pt x="16031" y="4185"/>
                  <a:pt x="16031" y="4185"/>
                  <a:pt x="16031" y="4185"/>
                </a:cubicBezTo>
                <a:cubicBezTo>
                  <a:pt x="16031" y="1890"/>
                  <a:pt x="13669" y="0"/>
                  <a:pt x="10800" y="0"/>
                </a:cubicBezTo>
                <a:close/>
                <a:moveTo>
                  <a:pt x="6581" y="4185"/>
                </a:moveTo>
                <a:cubicBezTo>
                  <a:pt x="6581" y="2295"/>
                  <a:pt x="8437" y="810"/>
                  <a:pt x="10800" y="810"/>
                </a:cubicBezTo>
                <a:cubicBezTo>
                  <a:pt x="12994" y="810"/>
                  <a:pt x="14850" y="2295"/>
                  <a:pt x="14850" y="4185"/>
                </a:cubicBezTo>
                <a:cubicBezTo>
                  <a:pt x="14850" y="4320"/>
                  <a:pt x="14850" y="4320"/>
                  <a:pt x="14850" y="4320"/>
                </a:cubicBezTo>
                <a:cubicBezTo>
                  <a:pt x="6581" y="4320"/>
                  <a:pt x="6581" y="4320"/>
                  <a:pt x="6581" y="4320"/>
                </a:cubicBezTo>
                <a:cubicBezTo>
                  <a:pt x="6581" y="4185"/>
                  <a:pt x="6581" y="4185"/>
                  <a:pt x="6581" y="4185"/>
                </a:cubicBezTo>
                <a:close/>
                <a:moveTo>
                  <a:pt x="18900" y="5130"/>
                </a:moveTo>
                <a:cubicBezTo>
                  <a:pt x="20419" y="18900"/>
                  <a:pt x="20419" y="18900"/>
                  <a:pt x="20419" y="18900"/>
                </a:cubicBezTo>
                <a:cubicBezTo>
                  <a:pt x="20419" y="19845"/>
                  <a:pt x="19238" y="20790"/>
                  <a:pt x="17550" y="20790"/>
                </a:cubicBezTo>
                <a:cubicBezTo>
                  <a:pt x="3881" y="20790"/>
                  <a:pt x="3881" y="20790"/>
                  <a:pt x="3881" y="20790"/>
                </a:cubicBezTo>
                <a:cubicBezTo>
                  <a:pt x="2362" y="20790"/>
                  <a:pt x="1181" y="19845"/>
                  <a:pt x="1012" y="18900"/>
                </a:cubicBezTo>
                <a:cubicBezTo>
                  <a:pt x="2531" y="5130"/>
                  <a:pt x="2531" y="5130"/>
                  <a:pt x="2531" y="5130"/>
                </a:cubicBezTo>
                <a:cubicBezTo>
                  <a:pt x="5569" y="5130"/>
                  <a:pt x="5569" y="5130"/>
                  <a:pt x="5569" y="5130"/>
                </a:cubicBezTo>
                <a:cubicBezTo>
                  <a:pt x="5569" y="7155"/>
                  <a:pt x="5569" y="7155"/>
                  <a:pt x="5569" y="7155"/>
                </a:cubicBezTo>
                <a:cubicBezTo>
                  <a:pt x="5569" y="7425"/>
                  <a:pt x="5737" y="7560"/>
                  <a:pt x="6075" y="7560"/>
                </a:cubicBezTo>
                <a:cubicBezTo>
                  <a:pt x="6412" y="7560"/>
                  <a:pt x="6581" y="7425"/>
                  <a:pt x="6581" y="7155"/>
                </a:cubicBezTo>
                <a:cubicBezTo>
                  <a:pt x="6581" y="5130"/>
                  <a:pt x="6581" y="5130"/>
                  <a:pt x="6581" y="5130"/>
                </a:cubicBezTo>
                <a:cubicBezTo>
                  <a:pt x="14850" y="5130"/>
                  <a:pt x="14850" y="5130"/>
                  <a:pt x="14850" y="5130"/>
                </a:cubicBezTo>
                <a:cubicBezTo>
                  <a:pt x="14850" y="7155"/>
                  <a:pt x="14850" y="7155"/>
                  <a:pt x="14850" y="7155"/>
                </a:cubicBezTo>
                <a:cubicBezTo>
                  <a:pt x="14850" y="7425"/>
                  <a:pt x="15188" y="7560"/>
                  <a:pt x="15356" y="7560"/>
                </a:cubicBezTo>
                <a:cubicBezTo>
                  <a:pt x="15694" y="7560"/>
                  <a:pt x="16031" y="7425"/>
                  <a:pt x="16031" y="7155"/>
                </a:cubicBezTo>
                <a:cubicBezTo>
                  <a:pt x="16031" y="5130"/>
                  <a:pt x="16031" y="5130"/>
                  <a:pt x="16031" y="5130"/>
                </a:cubicBezTo>
                <a:cubicBezTo>
                  <a:pt x="18900" y="5130"/>
                  <a:pt x="18900" y="5130"/>
                  <a:pt x="18900" y="5130"/>
                </a:cubicBezTo>
                <a:close/>
                <a:moveTo>
                  <a:pt x="13669" y="11205"/>
                </a:moveTo>
                <a:cubicBezTo>
                  <a:pt x="9619" y="14580"/>
                  <a:pt x="9619" y="14580"/>
                  <a:pt x="9619" y="14580"/>
                </a:cubicBezTo>
                <a:cubicBezTo>
                  <a:pt x="7931" y="13095"/>
                  <a:pt x="7931" y="13095"/>
                  <a:pt x="7931" y="13095"/>
                </a:cubicBezTo>
                <a:cubicBezTo>
                  <a:pt x="7594" y="12960"/>
                  <a:pt x="7256" y="12960"/>
                  <a:pt x="7087" y="13095"/>
                </a:cubicBezTo>
                <a:cubicBezTo>
                  <a:pt x="6919" y="13365"/>
                  <a:pt x="6919" y="13635"/>
                  <a:pt x="7087" y="13770"/>
                </a:cubicBezTo>
                <a:cubicBezTo>
                  <a:pt x="9112" y="15390"/>
                  <a:pt x="9112" y="15390"/>
                  <a:pt x="9112" y="15390"/>
                </a:cubicBezTo>
                <a:cubicBezTo>
                  <a:pt x="9281" y="15525"/>
                  <a:pt x="9450" y="15525"/>
                  <a:pt x="9619" y="15525"/>
                </a:cubicBezTo>
                <a:cubicBezTo>
                  <a:pt x="9787" y="15525"/>
                  <a:pt x="9787" y="15525"/>
                  <a:pt x="9956" y="15390"/>
                </a:cubicBezTo>
                <a:cubicBezTo>
                  <a:pt x="14513" y="11880"/>
                  <a:pt x="14513" y="11880"/>
                  <a:pt x="14513" y="11880"/>
                </a:cubicBezTo>
                <a:cubicBezTo>
                  <a:pt x="14681" y="11745"/>
                  <a:pt x="14681" y="11475"/>
                  <a:pt x="14513" y="11205"/>
                </a:cubicBezTo>
                <a:cubicBezTo>
                  <a:pt x="14175" y="11070"/>
                  <a:pt x="13838" y="11070"/>
                  <a:pt x="13669" y="112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64" name="Freeform 52"/>
          <p:cNvSpPr/>
          <p:nvPr/>
        </p:nvSpPr>
        <p:spPr>
          <a:xfrm>
            <a:off x="13642978" y="3814764"/>
            <a:ext cx="911227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94" y="15120"/>
                </a:moveTo>
                <a:cubicBezTo>
                  <a:pt x="10556" y="15120"/>
                  <a:pt x="10556" y="15120"/>
                  <a:pt x="10556" y="15120"/>
                </a:cubicBezTo>
                <a:cubicBezTo>
                  <a:pt x="10719" y="15120"/>
                  <a:pt x="10881" y="15120"/>
                  <a:pt x="11044" y="14985"/>
                </a:cubicBezTo>
                <a:cubicBezTo>
                  <a:pt x="13967" y="12690"/>
                  <a:pt x="13967" y="12690"/>
                  <a:pt x="13967" y="12690"/>
                </a:cubicBezTo>
                <a:cubicBezTo>
                  <a:pt x="19489" y="12690"/>
                  <a:pt x="19489" y="12690"/>
                  <a:pt x="19489" y="12690"/>
                </a:cubicBezTo>
                <a:cubicBezTo>
                  <a:pt x="20626" y="12690"/>
                  <a:pt x="21600" y="11880"/>
                  <a:pt x="21600" y="1080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4725"/>
                  <a:pt x="20626" y="3915"/>
                  <a:pt x="19489" y="3915"/>
                </a:cubicBezTo>
                <a:cubicBezTo>
                  <a:pt x="9257" y="3915"/>
                  <a:pt x="9257" y="3915"/>
                  <a:pt x="9257" y="3915"/>
                </a:cubicBezTo>
                <a:cubicBezTo>
                  <a:pt x="8120" y="3915"/>
                  <a:pt x="7146" y="4725"/>
                  <a:pt x="7146" y="5670"/>
                </a:cubicBezTo>
                <a:cubicBezTo>
                  <a:pt x="7146" y="10800"/>
                  <a:pt x="7146" y="10800"/>
                  <a:pt x="7146" y="10800"/>
                </a:cubicBezTo>
                <a:cubicBezTo>
                  <a:pt x="7146" y="11880"/>
                  <a:pt x="8120" y="12690"/>
                  <a:pt x="9257" y="12690"/>
                </a:cubicBezTo>
                <a:cubicBezTo>
                  <a:pt x="10069" y="12690"/>
                  <a:pt x="10069" y="12690"/>
                  <a:pt x="10069" y="12690"/>
                </a:cubicBezTo>
                <a:cubicBezTo>
                  <a:pt x="10069" y="14715"/>
                  <a:pt x="10069" y="14715"/>
                  <a:pt x="10069" y="14715"/>
                </a:cubicBezTo>
                <a:cubicBezTo>
                  <a:pt x="10069" y="14850"/>
                  <a:pt x="10232" y="14985"/>
                  <a:pt x="10394" y="15120"/>
                </a:cubicBezTo>
                <a:close/>
                <a:moveTo>
                  <a:pt x="9257" y="11745"/>
                </a:moveTo>
                <a:cubicBezTo>
                  <a:pt x="8770" y="11745"/>
                  <a:pt x="8120" y="11340"/>
                  <a:pt x="8120" y="10800"/>
                </a:cubicBezTo>
                <a:cubicBezTo>
                  <a:pt x="8120" y="5670"/>
                  <a:pt x="8120" y="5670"/>
                  <a:pt x="8120" y="5670"/>
                </a:cubicBezTo>
                <a:cubicBezTo>
                  <a:pt x="8120" y="5265"/>
                  <a:pt x="8770" y="4725"/>
                  <a:pt x="9257" y="4725"/>
                </a:cubicBezTo>
                <a:cubicBezTo>
                  <a:pt x="19489" y="4725"/>
                  <a:pt x="19489" y="4725"/>
                  <a:pt x="19489" y="4725"/>
                </a:cubicBezTo>
                <a:cubicBezTo>
                  <a:pt x="20138" y="4725"/>
                  <a:pt x="20626" y="5265"/>
                  <a:pt x="20626" y="5670"/>
                </a:cubicBezTo>
                <a:cubicBezTo>
                  <a:pt x="20626" y="10800"/>
                  <a:pt x="20626" y="10800"/>
                  <a:pt x="20626" y="10800"/>
                </a:cubicBezTo>
                <a:cubicBezTo>
                  <a:pt x="20626" y="11340"/>
                  <a:pt x="20138" y="11745"/>
                  <a:pt x="19489" y="11745"/>
                </a:cubicBezTo>
                <a:cubicBezTo>
                  <a:pt x="13642" y="11745"/>
                  <a:pt x="13642" y="11745"/>
                  <a:pt x="13642" y="11745"/>
                </a:cubicBezTo>
                <a:cubicBezTo>
                  <a:pt x="13642" y="11745"/>
                  <a:pt x="13480" y="11880"/>
                  <a:pt x="13317" y="11880"/>
                </a:cubicBezTo>
                <a:cubicBezTo>
                  <a:pt x="11206" y="13635"/>
                  <a:pt x="11206" y="13635"/>
                  <a:pt x="11206" y="13635"/>
                </a:cubicBezTo>
                <a:cubicBezTo>
                  <a:pt x="11206" y="12285"/>
                  <a:pt x="11206" y="12285"/>
                  <a:pt x="11206" y="12285"/>
                </a:cubicBezTo>
                <a:cubicBezTo>
                  <a:pt x="11206" y="12015"/>
                  <a:pt x="10881" y="11880"/>
                  <a:pt x="10556" y="11880"/>
                </a:cubicBezTo>
                <a:cubicBezTo>
                  <a:pt x="9257" y="11880"/>
                  <a:pt x="9257" y="11880"/>
                  <a:pt x="9257" y="11880"/>
                </a:cubicBezTo>
                <a:cubicBezTo>
                  <a:pt x="9257" y="11745"/>
                  <a:pt x="9257" y="11745"/>
                  <a:pt x="9257" y="11745"/>
                </a:cubicBezTo>
                <a:close/>
                <a:moveTo>
                  <a:pt x="10556" y="7560"/>
                </a:moveTo>
                <a:cubicBezTo>
                  <a:pt x="18027" y="7560"/>
                  <a:pt x="18027" y="7560"/>
                  <a:pt x="18027" y="7560"/>
                </a:cubicBezTo>
                <a:cubicBezTo>
                  <a:pt x="18352" y="7560"/>
                  <a:pt x="18514" y="7425"/>
                  <a:pt x="18514" y="7155"/>
                </a:cubicBezTo>
                <a:cubicBezTo>
                  <a:pt x="18514" y="6885"/>
                  <a:pt x="18352" y="6750"/>
                  <a:pt x="18027" y="6750"/>
                </a:cubicBezTo>
                <a:cubicBezTo>
                  <a:pt x="10556" y="6750"/>
                  <a:pt x="10556" y="6750"/>
                  <a:pt x="10556" y="6750"/>
                </a:cubicBezTo>
                <a:cubicBezTo>
                  <a:pt x="10232" y="6750"/>
                  <a:pt x="9907" y="6885"/>
                  <a:pt x="9907" y="7155"/>
                </a:cubicBezTo>
                <a:cubicBezTo>
                  <a:pt x="9907" y="7425"/>
                  <a:pt x="10232" y="7560"/>
                  <a:pt x="10556" y="7560"/>
                </a:cubicBezTo>
                <a:close/>
                <a:moveTo>
                  <a:pt x="18514" y="9585"/>
                </a:moveTo>
                <a:cubicBezTo>
                  <a:pt x="18514" y="9315"/>
                  <a:pt x="18352" y="9045"/>
                  <a:pt x="18027" y="9045"/>
                </a:cubicBezTo>
                <a:cubicBezTo>
                  <a:pt x="10556" y="9045"/>
                  <a:pt x="10556" y="9045"/>
                  <a:pt x="10556" y="9045"/>
                </a:cubicBezTo>
                <a:cubicBezTo>
                  <a:pt x="10232" y="9045"/>
                  <a:pt x="9907" y="9315"/>
                  <a:pt x="9907" y="9585"/>
                </a:cubicBezTo>
                <a:cubicBezTo>
                  <a:pt x="9907" y="9720"/>
                  <a:pt x="10232" y="9990"/>
                  <a:pt x="10556" y="9990"/>
                </a:cubicBezTo>
                <a:cubicBezTo>
                  <a:pt x="18027" y="9990"/>
                  <a:pt x="18027" y="9990"/>
                  <a:pt x="18027" y="9990"/>
                </a:cubicBezTo>
                <a:cubicBezTo>
                  <a:pt x="18352" y="9990"/>
                  <a:pt x="18514" y="9720"/>
                  <a:pt x="18514" y="9585"/>
                </a:cubicBezTo>
                <a:close/>
                <a:moveTo>
                  <a:pt x="16078" y="19980"/>
                </a:moveTo>
                <a:cubicBezTo>
                  <a:pt x="16078" y="14175"/>
                  <a:pt x="16078" y="14175"/>
                  <a:pt x="16078" y="14175"/>
                </a:cubicBezTo>
                <a:cubicBezTo>
                  <a:pt x="16078" y="13905"/>
                  <a:pt x="15916" y="13770"/>
                  <a:pt x="15591" y="13770"/>
                </a:cubicBezTo>
                <a:cubicBezTo>
                  <a:pt x="15266" y="13770"/>
                  <a:pt x="15104" y="13905"/>
                  <a:pt x="15104" y="14175"/>
                </a:cubicBezTo>
                <a:cubicBezTo>
                  <a:pt x="15104" y="19980"/>
                  <a:pt x="15104" y="19980"/>
                  <a:pt x="15104" y="19980"/>
                </a:cubicBezTo>
                <a:cubicBezTo>
                  <a:pt x="15104" y="20385"/>
                  <a:pt x="14779" y="20790"/>
                  <a:pt x="14292" y="20790"/>
                </a:cubicBezTo>
                <a:cubicBezTo>
                  <a:pt x="1949" y="20790"/>
                  <a:pt x="1949" y="20790"/>
                  <a:pt x="1949" y="20790"/>
                </a:cubicBezTo>
                <a:cubicBezTo>
                  <a:pt x="1462" y="20790"/>
                  <a:pt x="974" y="20385"/>
                  <a:pt x="974" y="19980"/>
                </a:cubicBezTo>
                <a:cubicBezTo>
                  <a:pt x="974" y="1620"/>
                  <a:pt x="974" y="1620"/>
                  <a:pt x="974" y="1620"/>
                </a:cubicBezTo>
                <a:cubicBezTo>
                  <a:pt x="974" y="1215"/>
                  <a:pt x="1462" y="810"/>
                  <a:pt x="1949" y="810"/>
                </a:cubicBezTo>
                <a:cubicBezTo>
                  <a:pt x="14292" y="810"/>
                  <a:pt x="14292" y="810"/>
                  <a:pt x="14292" y="810"/>
                </a:cubicBezTo>
                <a:cubicBezTo>
                  <a:pt x="14779" y="810"/>
                  <a:pt x="15104" y="1215"/>
                  <a:pt x="15104" y="1620"/>
                </a:cubicBezTo>
                <a:cubicBezTo>
                  <a:pt x="15104" y="2565"/>
                  <a:pt x="15104" y="2565"/>
                  <a:pt x="15104" y="2565"/>
                </a:cubicBezTo>
                <a:cubicBezTo>
                  <a:pt x="15104" y="2700"/>
                  <a:pt x="15266" y="2970"/>
                  <a:pt x="15591" y="2970"/>
                </a:cubicBezTo>
                <a:cubicBezTo>
                  <a:pt x="15916" y="2970"/>
                  <a:pt x="16078" y="2700"/>
                  <a:pt x="16078" y="2565"/>
                </a:cubicBezTo>
                <a:cubicBezTo>
                  <a:pt x="16078" y="1620"/>
                  <a:pt x="16078" y="1620"/>
                  <a:pt x="16078" y="1620"/>
                </a:cubicBezTo>
                <a:cubicBezTo>
                  <a:pt x="16078" y="675"/>
                  <a:pt x="15266" y="0"/>
                  <a:pt x="14292" y="0"/>
                </a:cubicBezTo>
                <a:cubicBezTo>
                  <a:pt x="1949" y="0"/>
                  <a:pt x="1949" y="0"/>
                  <a:pt x="1949" y="0"/>
                </a:cubicBezTo>
                <a:cubicBezTo>
                  <a:pt x="812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812" y="21600"/>
                  <a:pt x="1949" y="21600"/>
                </a:cubicBezTo>
                <a:cubicBezTo>
                  <a:pt x="14292" y="21600"/>
                  <a:pt x="14292" y="21600"/>
                  <a:pt x="14292" y="21600"/>
                </a:cubicBezTo>
                <a:cubicBezTo>
                  <a:pt x="15266" y="21600"/>
                  <a:pt x="16078" y="20925"/>
                  <a:pt x="16078" y="19980"/>
                </a:cubicBezTo>
                <a:close/>
                <a:moveTo>
                  <a:pt x="9582" y="18090"/>
                </a:moveTo>
                <a:cubicBezTo>
                  <a:pt x="6496" y="18090"/>
                  <a:pt x="6496" y="18090"/>
                  <a:pt x="6496" y="18090"/>
                </a:cubicBezTo>
                <a:cubicBezTo>
                  <a:pt x="6171" y="18090"/>
                  <a:pt x="6009" y="18360"/>
                  <a:pt x="6009" y="18495"/>
                </a:cubicBezTo>
                <a:cubicBezTo>
                  <a:pt x="6009" y="18765"/>
                  <a:pt x="6171" y="19035"/>
                  <a:pt x="6496" y="19035"/>
                </a:cubicBezTo>
                <a:cubicBezTo>
                  <a:pt x="9582" y="19035"/>
                  <a:pt x="9582" y="19035"/>
                  <a:pt x="9582" y="19035"/>
                </a:cubicBezTo>
                <a:cubicBezTo>
                  <a:pt x="9907" y="19035"/>
                  <a:pt x="10232" y="18765"/>
                  <a:pt x="10232" y="18495"/>
                </a:cubicBezTo>
                <a:cubicBezTo>
                  <a:pt x="10232" y="18360"/>
                  <a:pt x="9907" y="18090"/>
                  <a:pt x="9582" y="180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65" name="Freeform 53"/>
          <p:cNvSpPr/>
          <p:nvPr/>
        </p:nvSpPr>
        <p:spPr>
          <a:xfrm>
            <a:off x="13560879" y="5059364"/>
            <a:ext cx="1098946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4" h="21600" extrusionOk="0">
                <a:moveTo>
                  <a:pt x="8721" y="12960"/>
                </a:moveTo>
                <a:cubicBezTo>
                  <a:pt x="8721" y="12960"/>
                  <a:pt x="8844" y="13095"/>
                  <a:pt x="8967" y="13095"/>
                </a:cubicBezTo>
                <a:cubicBezTo>
                  <a:pt x="9090" y="13095"/>
                  <a:pt x="9212" y="12960"/>
                  <a:pt x="9212" y="12960"/>
                </a:cubicBezTo>
                <a:cubicBezTo>
                  <a:pt x="12526" y="9315"/>
                  <a:pt x="12526" y="9315"/>
                  <a:pt x="12526" y="9315"/>
                </a:cubicBezTo>
                <a:cubicBezTo>
                  <a:pt x="12649" y="9180"/>
                  <a:pt x="12649" y="8910"/>
                  <a:pt x="12526" y="8640"/>
                </a:cubicBezTo>
                <a:cubicBezTo>
                  <a:pt x="12403" y="8505"/>
                  <a:pt x="12158" y="8505"/>
                  <a:pt x="11912" y="8640"/>
                </a:cubicBezTo>
                <a:cubicBezTo>
                  <a:pt x="8967" y="12015"/>
                  <a:pt x="8967" y="12015"/>
                  <a:pt x="8967" y="12015"/>
                </a:cubicBezTo>
                <a:cubicBezTo>
                  <a:pt x="7740" y="10530"/>
                  <a:pt x="7740" y="10530"/>
                  <a:pt x="7740" y="10530"/>
                </a:cubicBezTo>
                <a:cubicBezTo>
                  <a:pt x="7494" y="10395"/>
                  <a:pt x="7249" y="10395"/>
                  <a:pt x="7126" y="10530"/>
                </a:cubicBezTo>
                <a:cubicBezTo>
                  <a:pt x="7003" y="10800"/>
                  <a:pt x="7003" y="11070"/>
                  <a:pt x="7126" y="11205"/>
                </a:cubicBezTo>
                <a:lnTo>
                  <a:pt x="8721" y="12960"/>
                </a:lnTo>
                <a:close/>
                <a:moveTo>
                  <a:pt x="621" y="19845"/>
                </a:moveTo>
                <a:cubicBezTo>
                  <a:pt x="253" y="19980"/>
                  <a:pt x="131" y="20385"/>
                  <a:pt x="131" y="20790"/>
                </a:cubicBezTo>
                <a:cubicBezTo>
                  <a:pt x="253" y="21060"/>
                  <a:pt x="499" y="21330"/>
                  <a:pt x="867" y="21465"/>
                </a:cubicBezTo>
                <a:cubicBezTo>
                  <a:pt x="1112" y="21465"/>
                  <a:pt x="1358" y="21465"/>
                  <a:pt x="1603" y="21465"/>
                </a:cubicBezTo>
                <a:cubicBezTo>
                  <a:pt x="2340" y="21465"/>
                  <a:pt x="3690" y="21330"/>
                  <a:pt x="5040" y="20250"/>
                </a:cubicBezTo>
                <a:cubicBezTo>
                  <a:pt x="6512" y="21195"/>
                  <a:pt x="8108" y="21600"/>
                  <a:pt x="9826" y="21600"/>
                </a:cubicBezTo>
                <a:cubicBezTo>
                  <a:pt x="12403" y="21600"/>
                  <a:pt x="14858" y="20520"/>
                  <a:pt x="16821" y="18495"/>
                </a:cubicBezTo>
                <a:cubicBezTo>
                  <a:pt x="20626" y="14175"/>
                  <a:pt x="20626" y="7425"/>
                  <a:pt x="16821" y="3105"/>
                </a:cubicBezTo>
                <a:cubicBezTo>
                  <a:pt x="14858" y="1080"/>
                  <a:pt x="12403" y="0"/>
                  <a:pt x="9826" y="0"/>
                </a:cubicBezTo>
                <a:cubicBezTo>
                  <a:pt x="7249" y="0"/>
                  <a:pt x="4794" y="1080"/>
                  <a:pt x="2831" y="3105"/>
                </a:cubicBezTo>
                <a:cubicBezTo>
                  <a:pt x="-729" y="7155"/>
                  <a:pt x="-974" y="13500"/>
                  <a:pt x="2340" y="17685"/>
                </a:cubicBezTo>
                <a:cubicBezTo>
                  <a:pt x="1849" y="18765"/>
                  <a:pt x="1235" y="19440"/>
                  <a:pt x="621" y="19845"/>
                </a:cubicBezTo>
                <a:close/>
                <a:moveTo>
                  <a:pt x="3444" y="3780"/>
                </a:moveTo>
                <a:cubicBezTo>
                  <a:pt x="5162" y="1890"/>
                  <a:pt x="7371" y="810"/>
                  <a:pt x="9826" y="810"/>
                </a:cubicBezTo>
                <a:cubicBezTo>
                  <a:pt x="12281" y="810"/>
                  <a:pt x="14490" y="1890"/>
                  <a:pt x="16208" y="3780"/>
                </a:cubicBezTo>
                <a:cubicBezTo>
                  <a:pt x="19767" y="7695"/>
                  <a:pt x="19767" y="13905"/>
                  <a:pt x="16208" y="17820"/>
                </a:cubicBezTo>
                <a:cubicBezTo>
                  <a:pt x="14490" y="19710"/>
                  <a:pt x="12281" y="20790"/>
                  <a:pt x="9826" y="20790"/>
                </a:cubicBezTo>
                <a:cubicBezTo>
                  <a:pt x="8231" y="20790"/>
                  <a:pt x="6635" y="20250"/>
                  <a:pt x="5285" y="19305"/>
                </a:cubicBezTo>
                <a:cubicBezTo>
                  <a:pt x="5162" y="19305"/>
                  <a:pt x="5162" y="19305"/>
                  <a:pt x="5040" y="19305"/>
                </a:cubicBezTo>
                <a:cubicBezTo>
                  <a:pt x="4917" y="19305"/>
                  <a:pt x="4917" y="19305"/>
                  <a:pt x="4794" y="19440"/>
                </a:cubicBezTo>
                <a:cubicBezTo>
                  <a:pt x="3567" y="20520"/>
                  <a:pt x="2217" y="20655"/>
                  <a:pt x="1603" y="20655"/>
                </a:cubicBezTo>
                <a:cubicBezTo>
                  <a:pt x="1358" y="20655"/>
                  <a:pt x="1235" y="20655"/>
                  <a:pt x="990" y="20520"/>
                </a:cubicBezTo>
                <a:cubicBezTo>
                  <a:pt x="1849" y="20115"/>
                  <a:pt x="2585" y="19170"/>
                  <a:pt x="3076" y="17820"/>
                </a:cubicBezTo>
                <a:cubicBezTo>
                  <a:pt x="3199" y="17685"/>
                  <a:pt x="3199" y="17550"/>
                  <a:pt x="3076" y="17415"/>
                </a:cubicBezTo>
                <a:cubicBezTo>
                  <a:pt x="-115" y="13500"/>
                  <a:pt x="131" y="7425"/>
                  <a:pt x="3444" y="37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66" name="Freeform 54"/>
          <p:cNvSpPr/>
          <p:nvPr/>
        </p:nvSpPr>
        <p:spPr>
          <a:xfrm>
            <a:off x="13642978" y="6303964"/>
            <a:ext cx="958851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120" y="20790"/>
                </a:moveTo>
                <a:cubicBezTo>
                  <a:pt x="11263" y="20790"/>
                  <a:pt x="11263" y="20790"/>
                  <a:pt x="11263" y="20790"/>
                </a:cubicBezTo>
                <a:cubicBezTo>
                  <a:pt x="11263" y="19710"/>
                  <a:pt x="11263" y="19710"/>
                  <a:pt x="11263" y="19710"/>
                </a:cubicBezTo>
                <a:cubicBezTo>
                  <a:pt x="11263" y="19440"/>
                  <a:pt x="11109" y="19305"/>
                  <a:pt x="10800" y="19305"/>
                </a:cubicBezTo>
                <a:cubicBezTo>
                  <a:pt x="10491" y="19305"/>
                  <a:pt x="10337" y="19440"/>
                  <a:pt x="10337" y="19710"/>
                </a:cubicBezTo>
                <a:cubicBezTo>
                  <a:pt x="10337" y="20790"/>
                  <a:pt x="10337" y="20790"/>
                  <a:pt x="10337" y="20790"/>
                </a:cubicBezTo>
                <a:cubicBezTo>
                  <a:pt x="6326" y="20790"/>
                  <a:pt x="6326" y="20790"/>
                  <a:pt x="6326" y="20790"/>
                </a:cubicBezTo>
                <a:cubicBezTo>
                  <a:pt x="6171" y="20790"/>
                  <a:pt x="5863" y="20925"/>
                  <a:pt x="5863" y="21195"/>
                </a:cubicBezTo>
                <a:cubicBezTo>
                  <a:pt x="5863" y="21465"/>
                  <a:pt x="6171" y="21600"/>
                  <a:pt x="6326" y="21600"/>
                </a:cubicBezTo>
                <a:cubicBezTo>
                  <a:pt x="15120" y="21600"/>
                  <a:pt x="15120" y="21600"/>
                  <a:pt x="15120" y="21600"/>
                </a:cubicBezTo>
                <a:cubicBezTo>
                  <a:pt x="15429" y="21600"/>
                  <a:pt x="15737" y="21465"/>
                  <a:pt x="15737" y="21195"/>
                </a:cubicBezTo>
                <a:cubicBezTo>
                  <a:pt x="15737" y="20925"/>
                  <a:pt x="15429" y="20790"/>
                  <a:pt x="15120" y="20790"/>
                </a:cubicBezTo>
                <a:close/>
                <a:moveTo>
                  <a:pt x="10029" y="12150"/>
                </a:moveTo>
                <a:cubicBezTo>
                  <a:pt x="8794" y="12420"/>
                  <a:pt x="7869" y="13365"/>
                  <a:pt x="7560" y="14445"/>
                </a:cubicBezTo>
                <a:cubicBezTo>
                  <a:pt x="5554" y="14445"/>
                  <a:pt x="5554" y="14445"/>
                  <a:pt x="5554" y="14445"/>
                </a:cubicBezTo>
                <a:cubicBezTo>
                  <a:pt x="5863" y="13770"/>
                  <a:pt x="6480" y="13365"/>
                  <a:pt x="7251" y="13365"/>
                </a:cubicBezTo>
                <a:cubicBezTo>
                  <a:pt x="7560" y="13365"/>
                  <a:pt x="7869" y="13095"/>
                  <a:pt x="7869" y="12960"/>
                </a:cubicBezTo>
                <a:cubicBezTo>
                  <a:pt x="7869" y="12690"/>
                  <a:pt x="7560" y="12420"/>
                  <a:pt x="7251" y="12420"/>
                </a:cubicBezTo>
                <a:cubicBezTo>
                  <a:pt x="6017" y="12420"/>
                  <a:pt x="4783" y="13365"/>
                  <a:pt x="4629" y="14445"/>
                </a:cubicBezTo>
                <a:cubicBezTo>
                  <a:pt x="617" y="14445"/>
                  <a:pt x="617" y="14445"/>
                  <a:pt x="617" y="14445"/>
                </a:cubicBezTo>
                <a:cubicBezTo>
                  <a:pt x="617" y="14445"/>
                  <a:pt x="617" y="14445"/>
                  <a:pt x="463" y="14445"/>
                </a:cubicBezTo>
                <a:cubicBezTo>
                  <a:pt x="154" y="14445"/>
                  <a:pt x="0" y="14715"/>
                  <a:pt x="0" y="14850"/>
                </a:cubicBezTo>
                <a:cubicBezTo>
                  <a:pt x="0" y="17280"/>
                  <a:pt x="0" y="17280"/>
                  <a:pt x="0" y="17280"/>
                </a:cubicBezTo>
                <a:cubicBezTo>
                  <a:pt x="0" y="17820"/>
                  <a:pt x="463" y="18225"/>
                  <a:pt x="1080" y="18225"/>
                </a:cubicBezTo>
                <a:cubicBezTo>
                  <a:pt x="20366" y="18225"/>
                  <a:pt x="20366" y="18225"/>
                  <a:pt x="20366" y="18225"/>
                </a:cubicBezTo>
                <a:cubicBezTo>
                  <a:pt x="20983" y="18225"/>
                  <a:pt x="21600" y="17820"/>
                  <a:pt x="21600" y="1728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130"/>
                  <a:pt x="20983" y="4725"/>
                  <a:pt x="20366" y="4725"/>
                </a:cubicBezTo>
                <a:cubicBezTo>
                  <a:pt x="14966" y="4725"/>
                  <a:pt x="14966" y="4725"/>
                  <a:pt x="14966" y="4725"/>
                </a:cubicBezTo>
                <a:cubicBezTo>
                  <a:pt x="14811" y="4725"/>
                  <a:pt x="14503" y="4860"/>
                  <a:pt x="14503" y="5130"/>
                </a:cubicBezTo>
                <a:cubicBezTo>
                  <a:pt x="14503" y="5400"/>
                  <a:pt x="14811" y="5535"/>
                  <a:pt x="14966" y="5535"/>
                </a:cubicBezTo>
                <a:cubicBezTo>
                  <a:pt x="20366" y="5535"/>
                  <a:pt x="20366" y="5535"/>
                  <a:pt x="20366" y="5535"/>
                </a:cubicBezTo>
                <a:cubicBezTo>
                  <a:pt x="20520" y="5535"/>
                  <a:pt x="20520" y="5670"/>
                  <a:pt x="20520" y="5670"/>
                </a:cubicBezTo>
                <a:cubicBezTo>
                  <a:pt x="20520" y="17280"/>
                  <a:pt x="20520" y="17280"/>
                  <a:pt x="20520" y="17280"/>
                </a:cubicBezTo>
                <a:cubicBezTo>
                  <a:pt x="20520" y="17415"/>
                  <a:pt x="20520" y="17415"/>
                  <a:pt x="20366" y="17415"/>
                </a:cubicBezTo>
                <a:cubicBezTo>
                  <a:pt x="1080" y="17415"/>
                  <a:pt x="1080" y="17415"/>
                  <a:pt x="1080" y="17415"/>
                </a:cubicBezTo>
                <a:cubicBezTo>
                  <a:pt x="1080" y="17415"/>
                  <a:pt x="926" y="17415"/>
                  <a:pt x="926" y="17280"/>
                </a:cubicBezTo>
                <a:cubicBezTo>
                  <a:pt x="926" y="15390"/>
                  <a:pt x="926" y="15390"/>
                  <a:pt x="926" y="15390"/>
                </a:cubicBezTo>
                <a:cubicBezTo>
                  <a:pt x="18977" y="15390"/>
                  <a:pt x="18977" y="15390"/>
                  <a:pt x="18977" y="15390"/>
                </a:cubicBezTo>
                <a:cubicBezTo>
                  <a:pt x="19286" y="15390"/>
                  <a:pt x="19440" y="15120"/>
                  <a:pt x="19440" y="14985"/>
                </a:cubicBezTo>
                <a:cubicBezTo>
                  <a:pt x="19440" y="14715"/>
                  <a:pt x="19286" y="14445"/>
                  <a:pt x="18977" y="14445"/>
                </a:cubicBezTo>
                <a:cubicBezTo>
                  <a:pt x="16817" y="14445"/>
                  <a:pt x="16817" y="14445"/>
                  <a:pt x="16817" y="14445"/>
                </a:cubicBezTo>
                <a:cubicBezTo>
                  <a:pt x="16663" y="13365"/>
                  <a:pt x="15429" y="12420"/>
                  <a:pt x="14194" y="12420"/>
                </a:cubicBezTo>
                <a:cubicBezTo>
                  <a:pt x="13886" y="12420"/>
                  <a:pt x="13577" y="12690"/>
                  <a:pt x="13577" y="12960"/>
                </a:cubicBezTo>
                <a:cubicBezTo>
                  <a:pt x="13577" y="13095"/>
                  <a:pt x="13886" y="13365"/>
                  <a:pt x="14194" y="13365"/>
                </a:cubicBezTo>
                <a:cubicBezTo>
                  <a:pt x="14966" y="13365"/>
                  <a:pt x="15583" y="13770"/>
                  <a:pt x="15891" y="14445"/>
                </a:cubicBezTo>
                <a:cubicBezTo>
                  <a:pt x="13886" y="14445"/>
                  <a:pt x="13886" y="14445"/>
                  <a:pt x="13886" y="14445"/>
                </a:cubicBezTo>
                <a:cubicBezTo>
                  <a:pt x="13577" y="13230"/>
                  <a:pt x="12497" y="12285"/>
                  <a:pt x="10954" y="12150"/>
                </a:cubicBezTo>
                <a:cubicBezTo>
                  <a:pt x="10337" y="12150"/>
                  <a:pt x="10029" y="12150"/>
                  <a:pt x="10029" y="12150"/>
                </a:cubicBezTo>
                <a:close/>
                <a:moveTo>
                  <a:pt x="10800" y="12960"/>
                </a:moveTo>
                <a:cubicBezTo>
                  <a:pt x="11726" y="12960"/>
                  <a:pt x="12651" y="13635"/>
                  <a:pt x="12806" y="14445"/>
                </a:cubicBezTo>
                <a:cubicBezTo>
                  <a:pt x="8640" y="14445"/>
                  <a:pt x="8640" y="14445"/>
                  <a:pt x="8640" y="14445"/>
                </a:cubicBezTo>
                <a:cubicBezTo>
                  <a:pt x="8794" y="13635"/>
                  <a:pt x="9720" y="12960"/>
                  <a:pt x="10800" y="12960"/>
                </a:cubicBezTo>
                <a:close/>
                <a:moveTo>
                  <a:pt x="7097" y="5130"/>
                </a:moveTo>
                <a:cubicBezTo>
                  <a:pt x="7097" y="4860"/>
                  <a:pt x="6789" y="4725"/>
                  <a:pt x="6480" y="4725"/>
                </a:cubicBezTo>
                <a:cubicBezTo>
                  <a:pt x="1080" y="4725"/>
                  <a:pt x="1080" y="4725"/>
                  <a:pt x="1080" y="4725"/>
                </a:cubicBezTo>
                <a:cubicBezTo>
                  <a:pt x="463" y="4725"/>
                  <a:pt x="0" y="5130"/>
                  <a:pt x="0" y="5670"/>
                </a:cubicBezTo>
                <a:cubicBezTo>
                  <a:pt x="0" y="13365"/>
                  <a:pt x="0" y="13365"/>
                  <a:pt x="0" y="13365"/>
                </a:cubicBezTo>
                <a:cubicBezTo>
                  <a:pt x="0" y="13500"/>
                  <a:pt x="154" y="13770"/>
                  <a:pt x="463" y="13770"/>
                </a:cubicBezTo>
                <a:cubicBezTo>
                  <a:pt x="771" y="13770"/>
                  <a:pt x="926" y="13500"/>
                  <a:pt x="926" y="13365"/>
                </a:cubicBezTo>
                <a:cubicBezTo>
                  <a:pt x="926" y="5670"/>
                  <a:pt x="926" y="5670"/>
                  <a:pt x="926" y="5670"/>
                </a:cubicBezTo>
                <a:cubicBezTo>
                  <a:pt x="926" y="5670"/>
                  <a:pt x="1080" y="5535"/>
                  <a:pt x="1080" y="5535"/>
                </a:cubicBezTo>
                <a:cubicBezTo>
                  <a:pt x="6480" y="5535"/>
                  <a:pt x="6480" y="5535"/>
                  <a:pt x="6480" y="5535"/>
                </a:cubicBezTo>
                <a:cubicBezTo>
                  <a:pt x="6789" y="5535"/>
                  <a:pt x="7097" y="5400"/>
                  <a:pt x="7097" y="5130"/>
                </a:cubicBezTo>
                <a:close/>
                <a:moveTo>
                  <a:pt x="12651" y="11745"/>
                </a:moveTo>
                <a:cubicBezTo>
                  <a:pt x="12960" y="11745"/>
                  <a:pt x="13114" y="11610"/>
                  <a:pt x="13114" y="11340"/>
                </a:cubicBezTo>
                <a:cubicBezTo>
                  <a:pt x="13114" y="10530"/>
                  <a:pt x="13114" y="10530"/>
                  <a:pt x="13114" y="10530"/>
                </a:cubicBezTo>
                <a:cubicBezTo>
                  <a:pt x="14194" y="10530"/>
                  <a:pt x="14194" y="10530"/>
                  <a:pt x="14194" y="10530"/>
                </a:cubicBezTo>
                <a:cubicBezTo>
                  <a:pt x="14503" y="10530"/>
                  <a:pt x="14657" y="10260"/>
                  <a:pt x="14657" y="9990"/>
                </a:cubicBezTo>
                <a:cubicBezTo>
                  <a:pt x="14657" y="9180"/>
                  <a:pt x="14657" y="9180"/>
                  <a:pt x="14657" y="9180"/>
                </a:cubicBezTo>
                <a:cubicBezTo>
                  <a:pt x="14657" y="8910"/>
                  <a:pt x="14657" y="8640"/>
                  <a:pt x="14503" y="8370"/>
                </a:cubicBezTo>
                <a:cubicBezTo>
                  <a:pt x="13731" y="7290"/>
                  <a:pt x="13731" y="7290"/>
                  <a:pt x="13731" y="7290"/>
                </a:cubicBezTo>
                <a:cubicBezTo>
                  <a:pt x="13577" y="7155"/>
                  <a:pt x="13577" y="7020"/>
                  <a:pt x="13577" y="6885"/>
                </a:cubicBezTo>
                <a:cubicBezTo>
                  <a:pt x="13577" y="3510"/>
                  <a:pt x="13577" y="3510"/>
                  <a:pt x="13577" y="3510"/>
                </a:cubicBezTo>
                <a:cubicBezTo>
                  <a:pt x="13577" y="2970"/>
                  <a:pt x="13269" y="2430"/>
                  <a:pt x="12960" y="2025"/>
                </a:cubicBezTo>
                <a:cubicBezTo>
                  <a:pt x="11109" y="135"/>
                  <a:pt x="11109" y="135"/>
                  <a:pt x="11109" y="135"/>
                </a:cubicBezTo>
                <a:cubicBezTo>
                  <a:pt x="10954" y="0"/>
                  <a:pt x="10800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0646" y="0"/>
                  <a:pt x="10491" y="0"/>
                  <a:pt x="10337" y="135"/>
                </a:cubicBezTo>
                <a:cubicBezTo>
                  <a:pt x="8486" y="2025"/>
                  <a:pt x="8486" y="2025"/>
                  <a:pt x="8486" y="2025"/>
                </a:cubicBezTo>
                <a:cubicBezTo>
                  <a:pt x="8177" y="2430"/>
                  <a:pt x="7869" y="2970"/>
                  <a:pt x="7869" y="3510"/>
                </a:cubicBezTo>
                <a:cubicBezTo>
                  <a:pt x="7869" y="6885"/>
                  <a:pt x="7869" y="6885"/>
                  <a:pt x="7869" y="6885"/>
                </a:cubicBezTo>
                <a:cubicBezTo>
                  <a:pt x="7869" y="7020"/>
                  <a:pt x="7869" y="7155"/>
                  <a:pt x="7714" y="7290"/>
                </a:cubicBezTo>
                <a:cubicBezTo>
                  <a:pt x="6943" y="8370"/>
                  <a:pt x="6943" y="8370"/>
                  <a:pt x="6943" y="8370"/>
                </a:cubicBezTo>
                <a:cubicBezTo>
                  <a:pt x="6789" y="8640"/>
                  <a:pt x="6634" y="8910"/>
                  <a:pt x="6634" y="9180"/>
                </a:cubicBezTo>
                <a:cubicBezTo>
                  <a:pt x="6634" y="9990"/>
                  <a:pt x="6634" y="9990"/>
                  <a:pt x="6634" y="9990"/>
                </a:cubicBezTo>
                <a:cubicBezTo>
                  <a:pt x="6634" y="10260"/>
                  <a:pt x="6943" y="10530"/>
                  <a:pt x="7097" y="10530"/>
                </a:cubicBezTo>
                <a:cubicBezTo>
                  <a:pt x="8023" y="10530"/>
                  <a:pt x="8023" y="10530"/>
                  <a:pt x="8023" y="10530"/>
                </a:cubicBezTo>
                <a:cubicBezTo>
                  <a:pt x="8023" y="11340"/>
                  <a:pt x="8023" y="11340"/>
                  <a:pt x="8023" y="11340"/>
                </a:cubicBezTo>
                <a:cubicBezTo>
                  <a:pt x="8023" y="11610"/>
                  <a:pt x="8331" y="11745"/>
                  <a:pt x="8486" y="11745"/>
                </a:cubicBezTo>
                <a:cubicBezTo>
                  <a:pt x="8794" y="11745"/>
                  <a:pt x="9103" y="11610"/>
                  <a:pt x="9103" y="11340"/>
                </a:cubicBezTo>
                <a:cubicBezTo>
                  <a:pt x="9103" y="10530"/>
                  <a:pt x="9103" y="10530"/>
                  <a:pt x="9103" y="10530"/>
                </a:cubicBezTo>
                <a:cubicBezTo>
                  <a:pt x="9103" y="10530"/>
                  <a:pt x="9103" y="10530"/>
                  <a:pt x="9103" y="10530"/>
                </a:cubicBezTo>
                <a:cubicBezTo>
                  <a:pt x="9257" y="10530"/>
                  <a:pt x="9566" y="10260"/>
                  <a:pt x="9566" y="9990"/>
                </a:cubicBezTo>
                <a:cubicBezTo>
                  <a:pt x="9566" y="9855"/>
                  <a:pt x="9257" y="9585"/>
                  <a:pt x="9103" y="9585"/>
                </a:cubicBezTo>
                <a:cubicBezTo>
                  <a:pt x="7714" y="9585"/>
                  <a:pt x="7714" y="9585"/>
                  <a:pt x="7714" y="9585"/>
                </a:cubicBezTo>
                <a:cubicBezTo>
                  <a:pt x="7714" y="9180"/>
                  <a:pt x="7714" y="9180"/>
                  <a:pt x="7714" y="9180"/>
                </a:cubicBezTo>
                <a:cubicBezTo>
                  <a:pt x="7714" y="9045"/>
                  <a:pt x="7714" y="8910"/>
                  <a:pt x="7714" y="8775"/>
                </a:cubicBezTo>
                <a:cubicBezTo>
                  <a:pt x="8640" y="7830"/>
                  <a:pt x="8640" y="7830"/>
                  <a:pt x="8640" y="7830"/>
                </a:cubicBezTo>
                <a:cubicBezTo>
                  <a:pt x="8794" y="7560"/>
                  <a:pt x="8949" y="7290"/>
                  <a:pt x="8949" y="6885"/>
                </a:cubicBezTo>
                <a:cubicBezTo>
                  <a:pt x="8949" y="3510"/>
                  <a:pt x="8949" y="3510"/>
                  <a:pt x="8949" y="3510"/>
                </a:cubicBezTo>
                <a:cubicBezTo>
                  <a:pt x="8949" y="3105"/>
                  <a:pt x="9103" y="2835"/>
                  <a:pt x="9257" y="2565"/>
                </a:cubicBezTo>
                <a:cubicBezTo>
                  <a:pt x="10800" y="1080"/>
                  <a:pt x="10800" y="1080"/>
                  <a:pt x="10800" y="1080"/>
                </a:cubicBezTo>
                <a:cubicBezTo>
                  <a:pt x="12189" y="2565"/>
                  <a:pt x="12189" y="2565"/>
                  <a:pt x="12189" y="2565"/>
                </a:cubicBezTo>
                <a:cubicBezTo>
                  <a:pt x="12497" y="2835"/>
                  <a:pt x="12497" y="3105"/>
                  <a:pt x="12497" y="3510"/>
                </a:cubicBezTo>
                <a:cubicBezTo>
                  <a:pt x="12497" y="6885"/>
                  <a:pt x="12497" y="6885"/>
                  <a:pt x="12497" y="6885"/>
                </a:cubicBezTo>
                <a:cubicBezTo>
                  <a:pt x="12497" y="7290"/>
                  <a:pt x="12651" y="7560"/>
                  <a:pt x="12806" y="7695"/>
                </a:cubicBezTo>
                <a:cubicBezTo>
                  <a:pt x="13577" y="8775"/>
                  <a:pt x="13577" y="8775"/>
                  <a:pt x="13577" y="8775"/>
                </a:cubicBezTo>
                <a:cubicBezTo>
                  <a:pt x="13731" y="8910"/>
                  <a:pt x="13731" y="9045"/>
                  <a:pt x="13731" y="9180"/>
                </a:cubicBezTo>
                <a:cubicBezTo>
                  <a:pt x="13731" y="9585"/>
                  <a:pt x="13731" y="9585"/>
                  <a:pt x="13731" y="9585"/>
                </a:cubicBezTo>
                <a:cubicBezTo>
                  <a:pt x="12343" y="9585"/>
                  <a:pt x="12343" y="9585"/>
                  <a:pt x="12343" y="9585"/>
                </a:cubicBezTo>
                <a:cubicBezTo>
                  <a:pt x="12034" y="9585"/>
                  <a:pt x="11880" y="9855"/>
                  <a:pt x="11880" y="9990"/>
                </a:cubicBezTo>
                <a:cubicBezTo>
                  <a:pt x="11880" y="10260"/>
                  <a:pt x="12034" y="10395"/>
                  <a:pt x="12189" y="10395"/>
                </a:cubicBezTo>
                <a:cubicBezTo>
                  <a:pt x="12189" y="11340"/>
                  <a:pt x="12189" y="11340"/>
                  <a:pt x="12189" y="11340"/>
                </a:cubicBezTo>
                <a:cubicBezTo>
                  <a:pt x="12189" y="11610"/>
                  <a:pt x="12343" y="11745"/>
                  <a:pt x="12651" y="11745"/>
                </a:cubicBezTo>
                <a:close/>
                <a:moveTo>
                  <a:pt x="10183" y="10395"/>
                </a:moveTo>
                <a:cubicBezTo>
                  <a:pt x="10183" y="12285"/>
                  <a:pt x="10183" y="12285"/>
                  <a:pt x="10183" y="12285"/>
                </a:cubicBezTo>
                <a:cubicBezTo>
                  <a:pt x="10183" y="12420"/>
                  <a:pt x="10337" y="12690"/>
                  <a:pt x="10646" y="12690"/>
                </a:cubicBezTo>
                <a:cubicBezTo>
                  <a:pt x="10954" y="12690"/>
                  <a:pt x="11109" y="12555"/>
                  <a:pt x="11109" y="12285"/>
                </a:cubicBezTo>
                <a:cubicBezTo>
                  <a:pt x="11109" y="10395"/>
                  <a:pt x="11109" y="10395"/>
                  <a:pt x="11109" y="10395"/>
                </a:cubicBezTo>
                <a:cubicBezTo>
                  <a:pt x="11109" y="10125"/>
                  <a:pt x="10954" y="9990"/>
                  <a:pt x="10646" y="9990"/>
                </a:cubicBezTo>
                <a:cubicBezTo>
                  <a:pt x="10646" y="9990"/>
                  <a:pt x="10646" y="9990"/>
                  <a:pt x="10646" y="9990"/>
                </a:cubicBezTo>
                <a:cubicBezTo>
                  <a:pt x="10337" y="9990"/>
                  <a:pt x="10183" y="10125"/>
                  <a:pt x="10183" y="103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67" name="Freeform 55"/>
          <p:cNvSpPr/>
          <p:nvPr/>
        </p:nvSpPr>
        <p:spPr>
          <a:xfrm>
            <a:off x="13725528" y="7519988"/>
            <a:ext cx="748320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1" h="21600" extrusionOk="0">
                <a:moveTo>
                  <a:pt x="982" y="15795"/>
                </a:moveTo>
                <a:cubicBezTo>
                  <a:pt x="982" y="15795"/>
                  <a:pt x="982" y="15795"/>
                  <a:pt x="982" y="15795"/>
                </a:cubicBezTo>
                <a:cubicBezTo>
                  <a:pt x="982" y="15795"/>
                  <a:pt x="982" y="15930"/>
                  <a:pt x="982" y="15930"/>
                </a:cubicBezTo>
                <a:cubicBezTo>
                  <a:pt x="982" y="15930"/>
                  <a:pt x="982" y="15930"/>
                  <a:pt x="982" y="15930"/>
                </a:cubicBezTo>
                <a:cubicBezTo>
                  <a:pt x="785" y="16470"/>
                  <a:pt x="982" y="17010"/>
                  <a:pt x="1571" y="17415"/>
                </a:cubicBezTo>
                <a:cubicBezTo>
                  <a:pt x="1964" y="17550"/>
                  <a:pt x="1964" y="17820"/>
                  <a:pt x="1964" y="18090"/>
                </a:cubicBezTo>
                <a:cubicBezTo>
                  <a:pt x="1964" y="18360"/>
                  <a:pt x="1571" y="18630"/>
                  <a:pt x="1178" y="18630"/>
                </a:cubicBezTo>
                <a:cubicBezTo>
                  <a:pt x="1178" y="18630"/>
                  <a:pt x="1178" y="18630"/>
                  <a:pt x="1178" y="18630"/>
                </a:cubicBezTo>
                <a:cubicBezTo>
                  <a:pt x="589" y="18900"/>
                  <a:pt x="196" y="19170"/>
                  <a:pt x="196" y="19710"/>
                </a:cubicBezTo>
                <a:cubicBezTo>
                  <a:pt x="196" y="19845"/>
                  <a:pt x="196" y="19980"/>
                  <a:pt x="0" y="20115"/>
                </a:cubicBezTo>
                <a:cubicBezTo>
                  <a:pt x="0" y="20250"/>
                  <a:pt x="0" y="20385"/>
                  <a:pt x="0" y="20520"/>
                </a:cubicBezTo>
                <a:cubicBezTo>
                  <a:pt x="0" y="20790"/>
                  <a:pt x="0" y="21060"/>
                  <a:pt x="196" y="21330"/>
                </a:cubicBezTo>
                <a:cubicBezTo>
                  <a:pt x="589" y="21465"/>
                  <a:pt x="785" y="21600"/>
                  <a:pt x="1375" y="21600"/>
                </a:cubicBezTo>
                <a:cubicBezTo>
                  <a:pt x="1375" y="21600"/>
                  <a:pt x="1375" y="21600"/>
                  <a:pt x="1375" y="21600"/>
                </a:cubicBezTo>
                <a:cubicBezTo>
                  <a:pt x="19636" y="21600"/>
                  <a:pt x="19636" y="21600"/>
                  <a:pt x="19636" y="21600"/>
                </a:cubicBezTo>
                <a:cubicBezTo>
                  <a:pt x="19636" y="21600"/>
                  <a:pt x="19636" y="21600"/>
                  <a:pt x="19636" y="21600"/>
                </a:cubicBezTo>
                <a:cubicBezTo>
                  <a:pt x="19636" y="21600"/>
                  <a:pt x="19636" y="21600"/>
                  <a:pt x="19833" y="21600"/>
                </a:cubicBezTo>
                <a:cubicBezTo>
                  <a:pt x="20029" y="21600"/>
                  <a:pt x="20225" y="21600"/>
                  <a:pt x="20618" y="21465"/>
                </a:cubicBezTo>
                <a:cubicBezTo>
                  <a:pt x="21011" y="21195"/>
                  <a:pt x="21207" y="20925"/>
                  <a:pt x="21011" y="20520"/>
                </a:cubicBezTo>
                <a:cubicBezTo>
                  <a:pt x="21011" y="20385"/>
                  <a:pt x="21011" y="20250"/>
                  <a:pt x="21011" y="19980"/>
                </a:cubicBezTo>
                <a:cubicBezTo>
                  <a:pt x="21011" y="19845"/>
                  <a:pt x="20815" y="19710"/>
                  <a:pt x="20815" y="19575"/>
                </a:cubicBezTo>
                <a:cubicBezTo>
                  <a:pt x="20815" y="19575"/>
                  <a:pt x="20815" y="19440"/>
                  <a:pt x="20815" y="19440"/>
                </a:cubicBezTo>
                <a:cubicBezTo>
                  <a:pt x="20618" y="19035"/>
                  <a:pt x="20225" y="18765"/>
                  <a:pt x="19833" y="18765"/>
                </a:cubicBezTo>
                <a:cubicBezTo>
                  <a:pt x="19440" y="18630"/>
                  <a:pt x="19244" y="18360"/>
                  <a:pt x="19047" y="18090"/>
                </a:cubicBezTo>
                <a:cubicBezTo>
                  <a:pt x="19047" y="17955"/>
                  <a:pt x="19047" y="17550"/>
                  <a:pt x="19636" y="17280"/>
                </a:cubicBezTo>
                <a:cubicBezTo>
                  <a:pt x="20029" y="17145"/>
                  <a:pt x="20225" y="16740"/>
                  <a:pt x="20225" y="16335"/>
                </a:cubicBezTo>
                <a:cubicBezTo>
                  <a:pt x="20225" y="16065"/>
                  <a:pt x="20029" y="15795"/>
                  <a:pt x="20029" y="15525"/>
                </a:cubicBezTo>
                <a:cubicBezTo>
                  <a:pt x="19833" y="14985"/>
                  <a:pt x="19440" y="14715"/>
                  <a:pt x="18655" y="14715"/>
                </a:cubicBezTo>
                <a:cubicBezTo>
                  <a:pt x="2749" y="14715"/>
                  <a:pt x="2749" y="14715"/>
                  <a:pt x="2749" y="14715"/>
                </a:cubicBezTo>
                <a:cubicBezTo>
                  <a:pt x="1571" y="14715"/>
                  <a:pt x="1178" y="14985"/>
                  <a:pt x="982" y="15795"/>
                </a:cubicBezTo>
                <a:close/>
                <a:moveTo>
                  <a:pt x="18851" y="15660"/>
                </a:moveTo>
                <a:cubicBezTo>
                  <a:pt x="18851" y="15660"/>
                  <a:pt x="18851" y="15660"/>
                  <a:pt x="18851" y="15660"/>
                </a:cubicBezTo>
                <a:cubicBezTo>
                  <a:pt x="18851" y="15930"/>
                  <a:pt x="18851" y="16200"/>
                  <a:pt x="18851" y="16470"/>
                </a:cubicBezTo>
                <a:cubicBezTo>
                  <a:pt x="18851" y="16605"/>
                  <a:pt x="18851" y="16605"/>
                  <a:pt x="18851" y="16605"/>
                </a:cubicBezTo>
                <a:cubicBezTo>
                  <a:pt x="18851" y="16605"/>
                  <a:pt x="18851" y="16605"/>
                  <a:pt x="18851" y="16605"/>
                </a:cubicBezTo>
                <a:cubicBezTo>
                  <a:pt x="18065" y="17010"/>
                  <a:pt x="17673" y="17685"/>
                  <a:pt x="17869" y="18360"/>
                </a:cubicBezTo>
                <a:cubicBezTo>
                  <a:pt x="18065" y="18900"/>
                  <a:pt x="18655" y="19440"/>
                  <a:pt x="19440" y="19575"/>
                </a:cubicBezTo>
                <a:cubicBezTo>
                  <a:pt x="19636" y="19575"/>
                  <a:pt x="19636" y="19575"/>
                  <a:pt x="19636" y="19710"/>
                </a:cubicBezTo>
                <a:cubicBezTo>
                  <a:pt x="19636" y="19845"/>
                  <a:pt x="19636" y="19980"/>
                  <a:pt x="19636" y="20115"/>
                </a:cubicBezTo>
                <a:cubicBezTo>
                  <a:pt x="19833" y="20385"/>
                  <a:pt x="19833" y="20520"/>
                  <a:pt x="19833" y="20655"/>
                </a:cubicBezTo>
                <a:cubicBezTo>
                  <a:pt x="19833" y="20655"/>
                  <a:pt x="19833" y="20655"/>
                  <a:pt x="19833" y="20790"/>
                </a:cubicBezTo>
                <a:cubicBezTo>
                  <a:pt x="19833" y="20790"/>
                  <a:pt x="19833" y="20790"/>
                  <a:pt x="19833" y="20790"/>
                </a:cubicBezTo>
                <a:cubicBezTo>
                  <a:pt x="19833" y="20790"/>
                  <a:pt x="19636" y="20790"/>
                  <a:pt x="19636" y="20790"/>
                </a:cubicBezTo>
                <a:cubicBezTo>
                  <a:pt x="19636" y="20790"/>
                  <a:pt x="19636" y="20790"/>
                  <a:pt x="19636" y="20790"/>
                </a:cubicBezTo>
                <a:cubicBezTo>
                  <a:pt x="1375" y="20790"/>
                  <a:pt x="1375" y="20790"/>
                  <a:pt x="1375" y="20790"/>
                </a:cubicBezTo>
                <a:cubicBezTo>
                  <a:pt x="1375" y="20790"/>
                  <a:pt x="1375" y="20655"/>
                  <a:pt x="1178" y="20655"/>
                </a:cubicBezTo>
                <a:cubicBezTo>
                  <a:pt x="1178" y="20655"/>
                  <a:pt x="1178" y="20655"/>
                  <a:pt x="1178" y="20655"/>
                </a:cubicBezTo>
                <a:cubicBezTo>
                  <a:pt x="1178" y="20655"/>
                  <a:pt x="1178" y="20655"/>
                  <a:pt x="1178" y="20655"/>
                </a:cubicBezTo>
                <a:cubicBezTo>
                  <a:pt x="1375" y="20520"/>
                  <a:pt x="1375" y="20385"/>
                  <a:pt x="1375" y="20250"/>
                </a:cubicBezTo>
                <a:cubicBezTo>
                  <a:pt x="1375" y="20115"/>
                  <a:pt x="1375" y="19845"/>
                  <a:pt x="1375" y="19710"/>
                </a:cubicBezTo>
                <a:cubicBezTo>
                  <a:pt x="1375" y="19575"/>
                  <a:pt x="1375" y="19575"/>
                  <a:pt x="1767" y="19440"/>
                </a:cubicBezTo>
                <a:cubicBezTo>
                  <a:pt x="2553" y="19305"/>
                  <a:pt x="3142" y="18765"/>
                  <a:pt x="3142" y="18225"/>
                </a:cubicBezTo>
                <a:cubicBezTo>
                  <a:pt x="3338" y="17685"/>
                  <a:pt x="3142" y="17145"/>
                  <a:pt x="2553" y="16740"/>
                </a:cubicBezTo>
                <a:cubicBezTo>
                  <a:pt x="2160" y="16605"/>
                  <a:pt x="2160" y="16335"/>
                  <a:pt x="2160" y="16200"/>
                </a:cubicBezTo>
                <a:cubicBezTo>
                  <a:pt x="2160" y="16065"/>
                  <a:pt x="2160" y="15930"/>
                  <a:pt x="2160" y="15795"/>
                </a:cubicBezTo>
                <a:cubicBezTo>
                  <a:pt x="2356" y="15660"/>
                  <a:pt x="2356" y="15660"/>
                  <a:pt x="2356" y="15660"/>
                </a:cubicBezTo>
                <a:cubicBezTo>
                  <a:pt x="2356" y="15660"/>
                  <a:pt x="2553" y="15660"/>
                  <a:pt x="2749" y="15660"/>
                </a:cubicBezTo>
                <a:cubicBezTo>
                  <a:pt x="18655" y="15660"/>
                  <a:pt x="18655" y="15660"/>
                  <a:pt x="18655" y="15660"/>
                </a:cubicBezTo>
                <a:cubicBezTo>
                  <a:pt x="18655" y="15660"/>
                  <a:pt x="18655" y="15660"/>
                  <a:pt x="18851" y="15660"/>
                </a:cubicBezTo>
                <a:close/>
                <a:moveTo>
                  <a:pt x="7069" y="18630"/>
                </a:moveTo>
                <a:cubicBezTo>
                  <a:pt x="14138" y="18630"/>
                  <a:pt x="14138" y="18630"/>
                  <a:pt x="14138" y="18630"/>
                </a:cubicBezTo>
                <a:cubicBezTo>
                  <a:pt x="14531" y="18630"/>
                  <a:pt x="14727" y="18360"/>
                  <a:pt x="14727" y="18225"/>
                </a:cubicBezTo>
                <a:cubicBezTo>
                  <a:pt x="14727" y="17955"/>
                  <a:pt x="14531" y="17685"/>
                  <a:pt x="14138" y="17685"/>
                </a:cubicBezTo>
                <a:cubicBezTo>
                  <a:pt x="7069" y="17685"/>
                  <a:pt x="7069" y="17685"/>
                  <a:pt x="7069" y="17685"/>
                </a:cubicBezTo>
                <a:cubicBezTo>
                  <a:pt x="6676" y="17685"/>
                  <a:pt x="6284" y="17955"/>
                  <a:pt x="6284" y="18225"/>
                </a:cubicBezTo>
                <a:cubicBezTo>
                  <a:pt x="6284" y="18360"/>
                  <a:pt x="6676" y="18630"/>
                  <a:pt x="7069" y="18630"/>
                </a:cubicBezTo>
                <a:close/>
                <a:moveTo>
                  <a:pt x="2749" y="8910"/>
                </a:moveTo>
                <a:cubicBezTo>
                  <a:pt x="2749" y="9450"/>
                  <a:pt x="2749" y="9855"/>
                  <a:pt x="2749" y="10260"/>
                </a:cubicBezTo>
                <a:cubicBezTo>
                  <a:pt x="2749" y="10530"/>
                  <a:pt x="2749" y="10935"/>
                  <a:pt x="2749" y="11205"/>
                </a:cubicBezTo>
                <a:cubicBezTo>
                  <a:pt x="2749" y="11205"/>
                  <a:pt x="2749" y="11205"/>
                  <a:pt x="2749" y="11205"/>
                </a:cubicBezTo>
                <a:cubicBezTo>
                  <a:pt x="2749" y="12555"/>
                  <a:pt x="2749" y="12555"/>
                  <a:pt x="2749" y="12555"/>
                </a:cubicBezTo>
                <a:cubicBezTo>
                  <a:pt x="2749" y="13230"/>
                  <a:pt x="3535" y="13635"/>
                  <a:pt x="4320" y="13635"/>
                </a:cubicBezTo>
                <a:cubicBezTo>
                  <a:pt x="13156" y="13635"/>
                  <a:pt x="13156" y="13635"/>
                  <a:pt x="13156" y="13635"/>
                </a:cubicBezTo>
                <a:cubicBezTo>
                  <a:pt x="17084" y="13770"/>
                  <a:pt x="17084" y="13770"/>
                  <a:pt x="17084" y="13770"/>
                </a:cubicBezTo>
                <a:cubicBezTo>
                  <a:pt x="17869" y="13770"/>
                  <a:pt x="18655" y="13230"/>
                  <a:pt x="18655" y="12690"/>
                </a:cubicBezTo>
                <a:cubicBezTo>
                  <a:pt x="18655" y="11745"/>
                  <a:pt x="18655" y="11745"/>
                  <a:pt x="18655" y="11745"/>
                </a:cubicBezTo>
                <a:cubicBezTo>
                  <a:pt x="18655" y="11205"/>
                  <a:pt x="18065" y="10530"/>
                  <a:pt x="17280" y="10260"/>
                </a:cubicBezTo>
                <a:cubicBezTo>
                  <a:pt x="17280" y="10260"/>
                  <a:pt x="16298" y="9855"/>
                  <a:pt x="15120" y="9180"/>
                </a:cubicBezTo>
                <a:cubicBezTo>
                  <a:pt x="14924" y="8910"/>
                  <a:pt x="14531" y="9045"/>
                  <a:pt x="14335" y="9180"/>
                </a:cubicBezTo>
                <a:cubicBezTo>
                  <a:pt x="13942" y="9315"/>
                  <a:pt x="14138" y="9585"/>
                  <a:pt x="14335" y="9720"/>
                </a:cubicBezTo>
                <a:cubicBezTo>
                  <a:pt x="15513" y="10530"/>
                  <a:pt x="16691" y="10935"/>
                  <a:pt x="16691" y="10935"/>
                </a:cubicBezTo>
                <a:cubicBezTo>
                  <a:pt x="17084" y="11205"/>
                  <a:pt x="17280" y="11475"/>
                  <a:pt x="17280" y="11745"/>
                </a:cubicBezTo>
                <a:cubicBezTo>
                  <a:pt x="17280" y="12690"/>
                  <a:pt x="17280" y="12690"/>
                  <a:pt x="17280" y="12690"/>
                </a:cubicBezTo>
                <a:cubicBezTo>
                  <a:pt x="17280" y="12825"/>
                  <a:pt x="17084" y="12825"/>
                  <a:pt x="17084" y="12825"/>
                </a:cubicBezTo>
                <a:cubicBezTo>
                  <a:pt x="13156" y="12825"/>
                  <a:pt x="13156" y="12825"/>
                  <a:pt x="13156" y="12825"/>
                </a:cubicBezTo>
                <a:cubicBezTo>
                  <a:pt x="4320" y="12825"/>
                  <a:pt x="4320" y="12825"/>
                  <a:pt x="4320" y="12825"/>
                </a:cubicBezTo>
                <a:cubicBezTo>
                  <a:pt x="4124" y="12825"/>
                  <a:pt x="4124" y="12690"/>
                  <a:pt x="4124" y="12555"/>
                </a:cubicBezTo>
                <a:cubicBezTo>
                  <a:pt x="4124" y="11205"/>
                  <a:pt x="4124" y="11205"/>
                  <a:pt x="4124" y="11205"/>
                </a:cubicBezTo>
                <a:cubicBezTo>
                  <a:pt x="4124" y="10935"/>
                  <a:pt x="4124" y="10665"/>
                  <a:pt x="4124" y="10260"/>
                </a:cubicBezTo>
                <a:cubicBezTo>
                  <a:pt x="4124" y="9855"/>
                  <a:pt x="4124" y="9450"/>
                  <a:pt x="4124" y="8910"/>
                </a:cubicBezTo>
                <a:cubicBezTo>
                  <a:pt x="4124" y="7830"/>
                  <a:pt x="4320" y="7020"/>
                  <a:pt x="4713" y="6075"/>
                </a:cubicBezTo>
                <a:cubicBezTo>
                  <a:pt x="4909" y="5265"/>
                  <a:pt x="5302" y="4455"/>
                  <a:pt x="6087" y="3645"/>
                </a:cubicBezTo>
                <a:cubicBezTo>
                  <a:pt x="6873" y="2970"/>
                  <a:pt x="7658" y="2565"/>
                  <a:pt x="8640" y="2700"/>
                </a:cubicBezTo>
                <a:cubicBezTo>
                  <a:pt x="9818" y="2700"/>
                  <a:pt x="10800" y="2295"/>
                  <a:pt x="11389" y="1485"/>
                </a:cubicBezTo>
                <a:cubicBezTo>
                  <a:pt x="11585" y="1350"/>
                  <a:pt x="11782" y="1080"/>
                  <a:pt x="12175" y="945"/>
                </a:cubicBezTo>
                <a:cubicBezTo>
                  <a:pt x="12175" y="1755"/>
                  <a:pt x="12764" y="2295"/>
                  <a:pt x="13745" y="2835"/>
                </a:cubicBezTo>
                <a:cubicBezTo>
                  <a:pt x="14727" y="3375"/>
                  <a:pt x="15709" y="3915"/>
                  <a:pt x="16887" y="4590"/>
                </a:cubicBezTo>
                <a:cubicBezTo>
                  <a:pt x="17869" y="5130"/>
                  <a:pt x="18851" y="5670"/>
                  <a:pt x="20029" y="6210"/>
                </a:cubicBezTo>
                <a:cubicBezTo>
                  <a:pt x="20225" y="6345"/>
                  <a:pt x="20225" y="6345"/>
                  <a:pt x="20225" y="6480"/>
                </a:cubicBezTo>
                <a:cubicBezTo>
                  <a:pt x="20225" y="6480"/>
                  <a:pt x="20225" y="6615"/>
                  <a:pt x="20029" y="6615"/>
                </a:cubicBezTo>
                <a:cubicBezTo>
                  <a:pt x="19047" y="7560"/>
                  <a:pt x="19047" y="7560"/>
                  <a:pt x="19047" y="7560"/>
                </a:cubicBezTo>
                <a:cubicBezTo>
                  <a:pt x="18655" y="7830"/>
                  <a:pt x="18262" y="7830"/>
                  <a:pt x="17673" y="7695"/>
                </a:cubicBezTo>
                <a:cubicBezTo>
                  <a:pt x="17673" y="7695"/>
                  <a:pt x="17673" y="7695"/>
                  <a:pt x="17673" y="7695"/>
                </a:cubicBezTo>
                <a:cubicBezTo>
                  <a:pt x="17280" y="7560"/>
                  <a:pt x="17084" y="7425"/>
                  <a:pt x="16887" y="7290"/>
                </a:cubicBezTo>
                <a:cubicBezTo>
                  <a:pt x="16887" y="7290"/>
                  <a:pt x="16887" y="7290"/>
                  <a:pt x="16887" y="7290"/>
                </a:cubicBezTo>
                <a:cubicBezTo>
                  <a:pt x="16298" y="7020"/>
                  <a:pt x="15513" y="7020"/>
                  <a:pt x="14727" y="7155"/>
                </a:cubicBezTo>
                <a:cubicBezTo>
                  <a:pt x="14727" y="7155"/>
                  <a:pt x="14727" y="7155"/>
                  <a:pt x="14727" y="7155"/>
                </a:cubicBezTo>
                <a:cubicBezTo>
                  <a:pt x="13942" y="7290"/>
                  <a:pt x="13353" y="7155"/>
                  <a:pt x="12567" y="6750"/>
                </a:cubicBezTo>
                <a:cubicBezTo>
                  <a:pt x="12175" y="6480"/>
                  <a:pt x="12175" y="6480"/>
                  <a:pt x="12175" y="6480"/>
                </a:cubicBezTo>
                <a:cubicBezTo>
                  <a:pt x="11978" y="6345"/>
                  <a:pt x="11585" y="6345"/>
                  <a:pt x="11193" y="6615"/>
                </a:cubicBezTo>
                <a:cubicBezTo>
                  <a:pt x="10996" y="6750"/>
                  <a:pt x="11193" y="7020"/>
                  <a:pt x="11389" y="7155"/>
                </a:cubicBezTo>
                <a:cubicBezTo>
                  <a:pt x="11782" y="7425"/>
                  <a:pt x="11782" y="7425"/>
                  <a:pt x="11782" y="7425"/>
                </a:cubicBezTo>
                <a:cubicBezTo>
                  <a:pt x="11782" y="7425"/>
                  <a:pt x="11782" y="7425"/>
                  <a:pt x="11782" y="7425"/>
                </a:cubicBezTo>
                <a:cubicBezTo>
                  <a:pt x="12764" y="7965"/>
                  <a:pt x="13942" y="8100"/>
                  <a:pt x="14924" y="7965"/>
                </a:cubicBezTo>
                <a:cubicBezTo>
                  <a:pt x="15513" y="7830"/>
                  <a:pt x="15709" y="7965"/>
                  <a:pt x="16102" y="8100"/>
                </a:cubicBezTo>
                <a:cubicBezTo>
                  <a:pt x="16495" y="8235"/>
                  <a:pt x="16691" y="8370"/>
                  <a:pt x="17084" y="8370"/>
                </a:cubicBezTo>
                <a:cubicBezTo>
                  <a:pt x="18262" y="8775"/>
                  <a:pt x="19047" y="8775"/>
                  <a:pt x="20029" y="8100"/>
                </a:cubicBezTo>
                <a:cubicBezTo>
                  <a:pt x="20029" y="8100"/>
                  <a:pt x="20029" y="8100"/>
                  <a:pt x="20029" y="8100"/>
                </a:cubicBezTo>
                <a:cubicBezTo>
                  <a:pt x="21011" y="7290"/>
                  <a:pt x="21011" y="7290"/>
                  <a:pt x="21011" y="7290"/>
                </a:cubicBezTo>
                <a:cubicBezTo>
                  <a:pt x="21011" y="7290"/>
                  <a:pt x="21011" y="7155"/>
                  <a:pt x="21011" y="7155"/>
                </a:cubicBezTo>
                <a:cubicBezTo>
                  <a:pt x="21404" y="6885"/>
                  <a:pt x="21600" y="6615"/>
                  <a:pt x="21404" y="6345"/>
                </a:cubicBezTo>
                <a:cubicBezTo>
                  <a:pt x="21404" y="6075"/>
                  <a:pt x="21207" y="5805"/>
                  <a:pt x="20815" y="5535"/>
                </a:cubicBezTo>
                <a:cubicBezTo>
                  <a:pt x="19636" y="4995"/>
                  <a:pt x="18655" y="4455"/>
                  <a:pt x="17673" y="3915"/>
                </a:cubicBezTo>
                <a:cubicBezTo>
                  <a:pt x="16495" y="3240"/>
                  <a:pt x="15513" y="2700"/>
                  <a:pt x="14335" y="2160"/>
                </a:cubicBezTo>
                <a:cubicBezTo>
                  <a:pt x="13745" y="1755"/>
                  <a:pt x="13353" y="1350"/>
                  <a:pt x="13549" y="675"/>
                </a:cubicBezTo>
                <a:cubicBezTo>
                  <a:pt x="13549" y="675"/>
                  <a:pt x="13549" y="675"/>
                  <a:pt x="13549" y="675"/>
                </a:cubicBezTo>
                <a:cubicBezTo>
                  <a:pt x="13549" y="405"/>
                  <a:pt x="13353" y="270"/>
                  <a:pt x="13156" y="135"/>
                </a:cubicBezTo>
                <a:cubicBezTo>
                  <a:pt x="13156" y="0"/>
                  <a:pt x="12764" y="0"/>
                  <a:pt x="12175" y="0"/>
                </a:cubicBezTo>
                <a:cubicBezTo>
                  <a:pt x="11389" y="270"/>
                  <a:pt x="10604" y="675"/>
                  <a:pt x="10211" y="1215"/>
                </a:cubicBezTo>
                <a:cubicBezTo>
                  <a:pt x="9818" y="1620"/>
                  <a:pt x="9425" y="1755"/>
                  <a:pt x="8640" y="1755"/>
                </a:cubicBezTo>
                <a:cubicBezTo>
                  <a:pt x="6873" y="1755"/>
                  <a:pt x="5695" y="2430"/>
                  <a:pt x="5105" y="3105"/>
                </a:cubicBezTo>
                <a:cubicBezTo>
                  <a:pt x="4124" y="4050"/>
                  <a:pt x="3731" y="4995"/>
                  <a:pt x="3338" y="5940"/>
                </a:cubicBezTo>
                <a:cubicBezTo>
                  <a:pt x="3142" y="6885"/>
                  <a:pt x="2945" y="7830"/>
                  <a:pt x="2749" y="89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68" name="Freeform 56"/>
          <p:cNvSpPr/>
          <p:nvPr/>
        </p:nvSpPr>
        <p:spPr>
          <a:xfrm>
            <a:off x="13560426" y="8793164"/>
            <a:ext cx="10985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020" y="14985"/>
                </a:moveTo>
                <a:cubicBezTo>
                  <a:pt x="7965" y="14175"/>
                  <a:pt x="8910" y="13770"/>
                  <a:pt x="9180" y="13635"/>
                </a:cubicBezTo>
                <a:cubicBezTo>
                  <a:pt x="9315" y="13635"/>
                  <a:pt x="9450" y="13365"/>
                  <a:pt x="9450" y="13230"/>
                </a:cubicBezTo>
                <a:cubicBezTo>
                  <a:pt x="9450" y="11070"/>
                  <a:pt x="9450" y="11070"/>
                  <a:pt x="9450" y="11070"/>
                </a:cubicBezTo>
                <a:cubicBezTo>
                  <a:pt x="9450" y="10935"/>
                  <a:pt x="9315" y="10800"/>
                  <a:pt x="9180" y="10665"/>
                </a:cubicBezTo>
                <a:cubicBezTo>
                  <a:pt x="9045" y="10665"/>
                  <a:pt x="9045" y="10395"/>
                  <a:pt x="9045" y="10260"/>
                </a:cubicBezTo>
                <a:cubicBezTo>
                  <a:pt x="9045" y="8100"/>
                  <a:pt x="9045" y="8100"/>
                  <a:pt x="9045" y="8100"/>
                </a:cubicBezTo>
                <a:cubicBezTo>
                  <a:pt x="9045" y="7155"/>
                  <a:pt x="9720" y="6480"/>
                  <a:pt x="10530" y="6480"/>
                </a:cubicBezTo>
                <a:cubicBezTo>
                  <a:pt x="10935" y="6480"/>
                  <a:pt x="10935" y="6480"/>
                  <a:pt x="10935" y="6480"/>
                </a:cubicBezTo>
                <a:cubicBezTo>
                  <a:pt x="11880" y="6480"/>
                  <a:pt x="12555" y="7155"/>
                  <a:pt x="12555" y="8100"/>
                </a:cubicBezTo>
                <a:cubicBezTo>
                  <a:pt x="12555" y="10260"/>
                  <a:pt x="12555" y="10260"/>
                  <a:pt x="12555" y="10260"/>
                </a:cubicBezTo>
                <a:cubicBezTo>
                  <a:pt x="12555" y="10395"/>
                  <a:pt x="12420" y="10665"/>
                  <a:pt x="12285" y="10665"/>
                </a:cubicBezTo>
                <a:cubicBezTo>
                  <a:pt x="12150" y="10800"/>
                  <a:pt x="12150" y="10935"/>
                  <a:pt x="12150" y="11070"/>
                </a:cubicBezTo>
                <a:cubicBezTo>
                  <a:pt x="12150" y="13230"/>
                  <a:pt x="12150" y="13230"/>
                  <a:pt x="12150" y="13230"/>
                </a:cubicBezTo>
                <a:cubicBezTo>
                  <a:pt x="12150" y="13365"/>
                  <a:pt x="12150" y="13635"/>
                  <a:pt x="12420" y="13635"/>
                </a:cubicBezTo>
                <a:cubicBezTo>
                  <a:pt x="12555" y="13770"/>
                  <a:pt x="13365" y="14175"/>
                  <a:pt x="14175" y="14715"/>
                </a:cubicBezTo>
                <a:cubicBezTo>
                  <a:pt x="14310" y="14850"/>
                  <a:pt x="14445" y="14850"/>
                  <a:pt x="14580" y="14985"/>
                </a:cubicBezTo>
                <a:cubicBezTo>
                  <a:pt x="14715" y="14985"/>
                  <a:pt x="14715" y="15120"/>
                  <a:pt x="14850" y="15120"/>
                </a:cubicBezTo>
                <a:cubicBezTo>
                  <a:pt x="14985" y="15120"/>
                  <a:pt x="15120" y="14985"/>
                  <a:pt x="15255" y="14850"/>
                </a:cubicBezTo>
                <a:cubicBezTo>
                  <a:pt x="15390" y="14715"/>
                  <a:pt x="15255" y="14445"/>
                  <a:pt x="15120" y="14310"/>
                </a:cubicBezTo>
                <a:cubicBezTo>
                  <a:pt x="14985" y="14175"/>
                  <a:pt x="14850" y="14040"/>
                  <a:pt x="14715" y="14040"/>
                </a:cubicBezTo>
                <a:cubicBezTo>
                  <a:pt x="13905" y="13500"/>
                  <a:pt x="13365" y="13095"/>
                  <a:pt x="12960" y="12960"/>
                </a:cubicBezTo>
                <a:cubicBezTo>
                  <a:pt x="12960" y="11340"/>
                  <a:pt x="12960" y="11340"/>
                  <a:pt x="12960" y="11340"/>
                </a:cubicBezTo>
                <a:cubicBezTo>
                  <a:pt x="13230" y="11070"/>
                  <a:pt x="13365" y="10665"/>
                  <a:pt x="13365" y="10260"/>
                </a:cubicBezTo>
                <a:cubicBezTo>
                  <a:pt x="13365" y="8100"/>
                  <a:pt x="13365" y="8100"/>
                  <a:pt x="13365" y="8100"/>
                </a:cubicBezTo>
                <a:cubicBezTo>
                  <a:pt x="13365" y="6750"/>
                  <a:pt x="12285" y="5670"/>
                  <a:pt x="10935" y="5670"/>
                </a:cubicBezTo>
                <a:cubicBezTo>
                  <a:pt x="10530" y="5670"/>
                  <a:pt x="10530" y="5670"/>
                  <a:pt x="10530" y="5670"/>
                </a:cubicBezTo>
                <a:cubicBezTo>
                  <a:pt x="9180" y="5670"/>
                  <a:pt x="8100" y="6750"/>
                  <a:pt x="8100" y="8100"/>
                </a:cubicBezTo>
                <a:cubicBezTo>
                  <a:pt x="8100" y="10260"/>
                  <a:pt x="8100" y="10260"/>
                  <a:pt x="8100" y="10260"/>
                </a:cubicBezTo>
                <a:cubicBezTo>
                  <a:pt x="8100" y="10665"/>
                  <a:pt x="8235" y="11070"/>
                  <a:pt x="8505" y="11340"/>
                </a:cubicBezTo>
                <a:cubicBezTo>
                  <a:pt x="8505" y="12960"/>
                  <a:pt x="8505" y="12960"/>
                  <a:pt x="8505" y="12960"/>
                </a:cubicBezTo>
                <a:cubicBezTo>
                  <a:pt x="8100" y="13230"/>
                  <a:pt x="7425" y="13635"/>
                  <a:pt x="6480" y="14175"/>
                </a:cubicBezTo>
                <a:cubicBezTo>
                  <a:pt x="6345" y="14310"/>
                  <a:pt x="6210" y="14580"/>
                  <a:pt x="6345" y="14850"/>
                </a:cubicBezTo>
                <a:cubicBezTo>
                  <a:pt x="6480" y="14985"/>
                  <a:pt x="6750" y="15120"/>
                  <a:pt x="7020" y="14985"/>
                </a:cubicBezTo>
                <a:close/>
                <a:moveTo>
                  <a:pt x="0" y="10800"/>
                </a:moveTo>
                <a:cubicBezTo>
                  <a:pt x="0" y="11070"/>
                  <a:pt x="135" y="11205"/>
                  <a:pt x="405" y="11205"/>
                </a:cubicBezTo>
                <a:cubicBezTo>
                  <a:pt x="2295" y="11205"/>
                  <a:pt x="2295" y="11205"/>
                  <a:pt x="2295" y="11205"/>
                </a:cubicBezTo>
                <a:cubicBezTo>
                  <a:pt x="2565" y="15525"/>
                  <a:pt x="6075" y="19035"/>
                  <a:pt x="10395" y="19305"/>
                </a:cubicBezTo>
                <a:cubicBezTo>
                  <a:pt x="10395" y="21195"/>
                  <a:pt x="10395" y="21195"/>
                  <a:pt x="10395" y="21195"/>
                </a:cubicBezTo>
                <a:cubicBezTo>
                  <a:pt x="10395" y="21465"/>
                  <a:pt x="10530" y="21600"/>
                  <a:pt x="10800" y="21600"/>
                </a:cubicBezTo>
                <a:cubicBezTo>
                  <a:pt x="11070" y="21600"/>
                  <a:pt x="11205" y="21465"/>
                  <a:pt x="11205" y="21195"/>
                </a:cubicBezTo>
                <a:cubicBezTo>
                  <a:pt x="11205" y="19305"/>
                  <a:pt x="11205" y="19305"/>
                  <a:pt x="11205" y="19305"/>
                </a:cubicBezTo>
                <a:cubicBezTo>
                  <a:pt x="15525" y="19035"/>
                  <a:pt x="19035" y="15525"/>
                  <a:pt x="19170" y="11205"/>
                </a:cubicBezTo>
                <a:cubicBezTo>
                  <a:pt x="21195" y="11205"/>
                  <a:pt x="21195" y="11205"/>
                  <a:pt x="21195" y="11205"/>
                </a:cubicBezTo>
                <a:cubicBezTo>
                  <a:pt x="21465" y="11205"/>
                  <a:pt x="21600" y="11070"/>
                  <a:pt x="21600" y="10800"/>
                </a:cubicBezTo>
                <a:cubicBezTo>
                  <a:pt x="21600" y="10530"/>
                  <a:pt x="21465" y="10395"/>
                  <a:pt x="21195" y="10395"/>
                </a:cubicBezTo>
                <a:cubicBezTo>
                  <a:pt x="19170" y="10395"/>
                  <a:pt x="19170" y="10395"/>
                  <a:pt x="19170" y="10395"/>
                </a:cubicBezTo>
                <a:cubicBezTo>
                  <a:pt x="19035" y="6075"/>
                  <a:pt x="15525" y="2565"/>
                  <a:pt x="11205" y="229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1070" y="0"/>
                  <a:pt x="10800" y="0"/>
                </a:cubicBezTo>
                <a:cubicBezTo>
                  <a:pt x="10530" y="0"/>
                  <a:pt x="10395" y="135"/>
                  <a:pt x="10395" y="405"/>
                </a:cubicBezTo>
                <a:cubicBezTo>
                  <a:pt x="10395" y="2295"/>
                  <a:pt x="10395" y="2295"/>
                  <a:pt x="10395" y="2295"/>
                </a:cubicBezTo>
                <a:cubicBezTo>
                  <a:pt x="6075" y="2565"/>
                  <a:pt x="2565" y="6075"/>
                  <a:pt x="2295" y="10395"/>
                </a:cubicBezTo>
                <a:cubicBezTo>
                  <a:pt x="405" y="10395"/>
                  <a:pt x="405" y="10395"/>
                  <a:pt x="405" y="10395"/>
                </a:cubicBezTo>
                <a:cubicBezTo>
                  <a:pt x="135" y="10395"/>
                  <a:pt x="0" y="10530"/>
                  <a:pt x="0" y="10800"/>
                </a:cubicBezTo>
                <a:close/>
                <a:moveTo>
                  <a:pt x="3105" y="10665"/>
                </a:moveTo>
                <a:cubicBezTo>
                  <a:pt x="3240" y="6480"/>
                  <a:pt x="6615" y="3240"/>
                  <a:pt x="10800" y="3240"/>
                </a:cubicBezTo>
                <a:cubicBezTo>
                  <a:pt x="14985" y="3240"/>
                  <a:pt x="18360" y="6615"/>
                  <a:pt x="18360" y="10800"/>
                </a:cubicBezTo>
                <a:cubicBezTo>
                  <a:pt x="18360" y="14985"/>
                  <a:pt x="14985" y="18360"/>
                  <a:pt x="10800" y="18360"/>
                </a:cubicBezTo>
                <a:cubicBezTo>
                  <a:pt x="6615" y="18360"/>
                  <a:pt x="3240" y="15120"/>
                  <a:pt x="3105" y="10935"/>
                </a:cubicBezTo>
                <a:cubicBezTo>
                  <a:pt x="3240" y="10935"/>
                  <a:pt x="3240" y="10800"/>
                  <a:pt x="3240" y="10800"/>
                </a:cubicBezTo>
                <a:cubicBezTo>
                  <a:pt x="3240" y="10800"/>
                  <a:pt x="3240" y="10665"/>
                  <a:pt x="3105" y="106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69" name="Freeform 57"/>
          <p:cNvSpPr/>
          <p:nvPr/>
        </p:nvSpPr>
        <p:spPr>
          <a:xfrm>
            <a:off x="13645317" y="10037764"/>
            <a:ext cx="913738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01" h="21600" extrusionOk="0">
                <a:moveTo>
                  <a:pt x="17628" y="5535"/>
                </a:moveTo>
                <a:cubicBezTo>
                  <a:pt x="16682" y="6615"/>
                  <a:pt x="16682" y="6615"/>
                  <a:pt x="16682" y="6615"/>
                </a:cubicBezTo>
                <a:cubicBezTo>
                  <a:pt x="15736" y="5535"/>
                  <a:pt x="15736" y="5535"/>
                  <a:pt x="15736" y="5535"/>
                </a:cubicBezTo>
                <a:cubicBezTo>
                  <a:pt x="15578" y="5400"/>
                  <a:pt x="15420" y="5265"/>
                  <a:pt x="15105" y="5400"/>
                </a:cubicBezTo>
                <a:cubicBezTo>
                  <a:pt x="15105" y="5400"/>
                  <a:pt x="14317" y="5670"/>
                  <a:pt x="13528" y="6075"/>
                </a:cubicBezTo>
                <a:cubicBezTo>
                  <a:pt x="12898" y="5670"/>
                  <a:pt x="12109" y="5400"/>
                  <a:pt x="11952" y="5400"/>
                </a:cubicBezTo>
                <a:cubicBezTo>
                  <a:pt x="11794" y="5265"/>
                  <a:pt x="11479" y="5400"/>
                  <a:pt x="11479" y="5535"/>
                </a:cubicBezTo>
                <a:cubicBezTo>
                  <a:pt x="10533" y="6615"/>
                  <a:pt x="10533" y="6615"/>
                  <a:pt x="10533" y="6615"/>
                </a:cubicBezTo>
                <a:cubicBezTo>
                  <a:pt x="9587" y="5535"/>
                  <a:pt x="9587" y="5535"/>
                  <a:pt x="9587" y="5535"/>
                </a:cubicBezTo>
                <a:cubicBezTo>
                  <a:pt x="9429" y="5400"/>
                  <a:pt x="9114" y="5265"/>
                  <a:pt x="8956" y="5400"/>
                </a:cubicBezTo>
                <a:cubicBezTo>
                  <a:pt x="8956" y="5400"/>
                  <a:pt x="8168" y="5670"/>
                  <a:pt x="7380" y="6075"/>
                </a:cubicBezTo>
                <a:cubicBezTo>
                  <a:pt x="6591" y="5670"/>
                  <a:pt x="5803" y="5400"/>
                  <a:pt x="5803" y="5400"/>
                </a:cubicBezTo>
                <a:cubicBezTo>
                  <a:pt x="5645" y="5265"/>
                  <a:pt x="5330" y="5400"/>
                  <a:pt x="5172" y="5535"/>
                </a:cubicBezTo>
                <a:cubicBezTo>
                  <a:pt x="4226" y="6615"/>
                  <a:pt x="4226" y="6615"/>
                  <a:pt x="4226" y="6615"/>
                </a:cubicBezTo>
                <a:cubicBezTo>
                  <a:pt x="3280" y="5535"/>
                  <a:pt x="3280" y="5535"/>
                  <a:pt x="3280" y="5535"/>
                </a:cubicBezTo>
                <a:cubicBezTo>
                  <a:pt x="3123" y="5400"/>
                  <a:pt x="2965" y="5265"/>
                  <a:pt x="2650" y="5400"/>
                </a:cubicBezTo>
                <a:cubicBezTo>
                  <a:pt x="2650" y="5400"/>
                  <a:pt x="1704" y="5670"/>
                  <a:pt x="915" y="6210"/>
                </a:cubicBezTo>
                <a:cubicBezTo>
                  <a:pt x="600" y="6345"/>
                  <a:pt x="600" y="6480"/>
                  <a:pt x="442" y="6615"/>
                </a:cubicBezTo>
                <a:cubicBezTo>
                  <a:pt x="-346" y="7290"/>
                  <a:pt x="127" y="9720"/>
                  <a:pt x="285" y="10260"/>
                </a:cubicBezTo>
                <a:cubicBezTo>
                  <a:pt x="442" y="11070"/>
                  <a:pt x="1073" y="12150"/>
                  <a:pt x="1231" y="12285"/>
                </a:cubicBezTo>
                <a:cubicBezTo>
                  <a:pt x="1388" y="12555"/>
                  <a:pt x="1388" y="12690"/>
                  <a:pt x="1546" y="12960"/>
                </a:cubicBezTo>
                <a:cubicBezTo>
                  <a:pt x="2334" y="20790"/>
                  <a:pt x="2334" y="20790"/>
                  <a:pt x="2334" y="20790"/>
                </a:cubicBezTo>
                <a:cubicBezTo>
                  <a:pt x="2492" y="21195"/>
                  <a:pt x="2965" y="21600"/>
                  <a:pt x="3438" y="21600"/>
                </a:cubicBezTo>
                <a:cubicBezTo>
                  <a:pt x="5015" y="21600"/>
                  <a:pt x="5015" y="21600"/>
                  <a:pt x="5015" y="21600"/>
                </a:cubicBezTo>
                <a:cubicBezTo>
                  <a:pt x="5645" y="21600"/>
                  <a:pt x="6118" y="21195"/>
                  <a:pt x="6118" y="20790"/>
                </a:cubicBezTo>
                <a:cubicBezTo>
                  <a:pt x="7064" y="12960"/>
                  <a:pt x="7064" y="12960"/>
                  <a:pt x="7064" y="12960"/>
                </a:cubicBezTo>
                <a:cubicBezTo>
                  <a:pt x="7064" y="12690"/>
                  <a:pt x="7222" y="12555"/>
                  <a:pt x="7222" y="12285"/>
                </a:cubicBezTo>
                <a:cubicBezTo>
                  <a:pt x="7222" y="12285"/>
                  <a:pt x="7380" y="12150"/>
                  <a:pt x="7380" y="12150"/>
                </a:cubicBezTo>
                <a:cubicBezTo>
                  <a:pt x="7380" y="12150"/>
                  <a:pt x="7380" y="12285"/>
                  <a:pt x="7537" y="12285"/>
                </a:cubicBezTo>
                <a:cubicBezTo>
                  <a:pt x="7537" y="12555"/>
                  <a:pt x="7695" y="12690"/>
                  <a:pt x="7695" y="12960"/>
                </a:cubicBezTo>
                <a:cubicBezTo>
                  <a:pt x="8641" y="20790"/>
                  <a:pt x="8641" y="20790"/>
                  <a:pt x="8641" y="20790"/>
                </a:cubicBezTo>
                <a:cubicBezTo>
                  <a:pt x="8641" y="21195"/>
                  <a:pt x="9114" y="21600"/>
                  <a:pt x="9745" y="21600"/>
                </a:cubicBezTo>
                <a:cubicBezTo>
                  <a:pt x="11321" y="21600"/>
                  <a:pt x="11321" y="21600"/>
                  <a:pt x="11321" y="21600"/>
                </a:cubicBezTo>
                <a:cubicBezTo>
                  <a:pt x="11794" y="21600"/>
                  <a:pt x="12267" y="21195"/>
                  <a:pt x="12267" y="20790"/>
                </a:cubicBezTo>
                <a:cubicBezTo>
                  <a:pt x="13213" y="12960"/>
                  <a:pt x="13213" y="12960"/>
                  <a:pt x="13213" y="12960"/>
                </a:cubicBezTo>
                <a:cubicBezTo>
                  <a:pt x="13371" y="12690"/>
                  <a:pt x="13371" y="12555"/>
                  <a:pt x="13528" y="12285"/>
                </a:cubicBezTo>
                <a:cubicBezTo>
                  <a:pt x="13528" y="12285"/>
                  <a:pt x="13528" y="12150"/>
                  <a:pt x="13528" y="12150"/>
                </a:cubicBezTo>
                <a:cubicBezTo>
                  <a:pt x="13686" y="12150"/>
                  <a:pt x="13686" y="12285"/>
                  <a:pt x="13686" y="12285"/>
                </a:cubicBezTo>
                <a:cubicBezTo>
                  <a:pt x="13844" y="12555"/>
                  <a:pt x="13844" y="12690"/>
                  <a:pt x="13844" y="12960"/>
                </a:cubicBezTo>
                <a:cubicBezTo>
                  <a:pt x="14790" y="20790"/>
                  <a:pt x="14790" y="20790"/>
                  <a:pt x="14790" y="20790"/>
                </a:cubicBezTo>
                <a:cubicBezTo>
                  <a:pt x="14947" y="21195"/>
                  <a:pt x="15420" y="21600"/>
                  <a:pt x="15893" y="21600"/>
                </a:cubicBezTo>
                <a:cubicBezTo>
                  <a:pt x="17470" y="21600"/>
                  <a:pt x="17470" y="21600"/>
                  <a:pt x="17470" y="21600"/>
                </a:cubicBezTo>
                <a:cubicBezTo>
                  <a:pt x="18101" y="21600"/>
                  <a:pt x="18574" y="21195"/>
                  <a:pt x="18574" y="20790"/>
                </a:cubicBezTo>
                <a:cubicBezTo>
                  <a:pt x="19520" y="12960"/>
                  <a:pt x="19520" y="12960"/>
                  <a:pt x="19520" y="12960"/>
                </a:cubicBezTo>
                <a:cubicBezTo>
                  <a:pt x="19520" y="12690"/>
                  <a:pt x="19520" y="12555"/>
                  <a:pt x="19677" y="12285"/>
                </a:cubicBezTo>
                <a:cubicBezTo>
                  <a:pt x="19835" y="12150"/>
                  <a:pt x="20466" y="11070"/>
                  <a:pt x="20781" y="10260"/>
                </a:cubicBezTo>
                <a:cubicBezTo>
                  <a:pt x="20939" y="9720"/>
                  <a:pt x="21254" y="7290"/>
                  <a:pt x="20623" y="6615"/>
                </a:cubicBezTo>
                <a:cubicBezTo>
                  <a:pt x="20466" y="6480"/>
                  <a:pt x="20308" y="6345"/>
                  <a:pt x="19993" y="6210"/>
                </a:cubicBezTo>
                <a:cubicBezTo>
                  <a:pt x="19204" y="5670"/>
                  <a:pt x="18258" y="5400"/>
                  <a:pt x="18258" y="5400"/>
                </a:cubicBezTo>
                <a:cubicBezTo>
                  <a:pt x="17943" y="5265"/>
                  <a:pt x="17785" y="5400"/>
                  <a:pt x="17628" y="5535"/>
                </a:cubicBezTo>
                <a:close/>
                <a:moveTo>
                  <a:pt x="6434" y="11880"/>
                </a:moveTo>
                <a:cubicBezTo>
                  <a:pt x="6434" y="11880"/>
                  <a:pt x="6276" y="11880"/>
                  <a:pt x="6276" y="11880"/>
                </a:cubicBezTo>
                <a:cubicBezTo>
                  <a:pt x="6118" y="12285"/>
                  <a:pt x="6118" y="12555"/>
                  <a:pt x="5961" y="12960"/>
                </a:cubicBezTo>
                <a:cubicBezTo>
                  <a:pt x="5172" y="20655"/>
                  <a:pt x="5172" y="20655"/>
                  <a:pt x="5172" y="20655"/>
                </a:cubicBezTo>
                <a:cubicBezTo>
                  <a:pt x="5172" y="20655"/>
                  <a:pt x="5015" y="20790"/>
                  <a:pt x="5015" y="20790"/>
                </a:cubicBezTo>
                <a:cubicBezTo>
                  <a:pt x="3438" y="20790"/>
                  <a:pt x="3438" y="20790"/>
                  <a:pt x="3438" y="20790"/>
                </a:cubicBezTo>
                <a:cubicBezTo>
                  <a:pt x="3438" y="20790"/>
                  <a:pt x="3438" y="20655"/>
                  <a:pt x="3438" y="20655"/>
                </a:cubicBezTo>
                <a:cubicBezTo>
                  <a:pt x="2492" y="12960"/>
                  <a:pt x="2492" y="12960"/>
                  <a:pt x="2492" y="12960"/>
                </a:cubicBezTo>
                <a:cubicBezTo>
                  <a:pt x="2492" y="12555"/>
                  <a:pt x="2334" y="12285"/>
                  <a:pt x="2177" y="11880"/>
                </a:cubicBezTo>
                <a:cubicBezTo>
                  <a:pt x="2177" y="11880"/>
                  <a:pt x="2177" y="11880"/>
                  <a:pt x="2177" y="11880"/>
                </a:cubicBezTo>
                <a:cubicBezTo>
                  <a:pt x="2177" y="11880"/>
                  <a:pt x="1388" y="10800"/>
                  <a:pt x="1231" y="10125"/>
                </a:cubicBezTo>
                <a:cubicBezTo>
                  <a:pt x="915" y="9315"/>
                  <a:pt x="915" y="7560"/>
                  <a:pt x="1073" y="7290"/>
                </a:cubicBezTo>
                <a:cubicBezTo>
                  <a:pt x="1231" y="7155"/>
                  <a:pt x="1388" y="7020"/>
                  <a:pt x="1546" y="6885"/>
                </a:cubicBezTo>
                <a:cubicBezTo>
                  <a:pt x="1861" y="6615"/>
                  <a:pt x="2492" y="6480"/>
                  <a:pt x="2807" y="6345"/>
                </a:cubicBezTo>
                <a:cubicBezTo>
                  <a:pt x="3911" y="7560"/>
                  <a:pt x="3911" y="7560"/>
                  <a:pt x="3911" y="7560"/>
                </a:cubicBezTo>
                <a:cubicBezTo>
                  <a:pt x="3911" y="7695"/>
                  <a:pt x="4069" y="7830"/>
                  <a:pt x="4226" y="7830"/>
                </a:cubicBezTo>
                <a:cubicBezTo>
                  <a:pt x="4384" y="7830"/>
                  <a:pt x="4542" y="7695"/>
                  <a:pt x="4699" y="7560"/>
                </a:cubicBezTo>
                <a:cubicBezTo>
                  <a:pt x="5803" y="6345"/>
                  <a:pt x="5803" y="6345"/>
                  <a:pt x="5803" y="6345"/>
                </a:cubicBezTo>
                <a:cubicBezTo>
                  <a:pt x="5961" y="6345"/>
                  <a:pt x="6276" y="6480"/>
                  <a:pt x="6591" y="6615"/>
                </a:cubicBezTo>
                <a:cubicBezTo>
                  <a:pt x="5961" y="7290"/>
                  <a:pt x="6276" y="9720"/>
                  <a:pt x="6434" y="10260"/>
                </a:cubicBezTo>
                <a:cubicBezTo>
                  <a:pt x="6591" y="10530"/>
                  <a:pt x="6749" y="10800"/>
                  <a:pt x="6749" y="11070"/>
                </a:cubicBezTo>
                <a:cubicBezTo>
                  <a:pt x="6591" y="11475"/>
                  <a:pt x="6434" y="11880"/>
                  <a:pt x="6434" y="11880"/>
                </a:cubicBezTo>
                <a:close/>
                <a:moveTo>
                  <a:pt x="13528" y="10125"/>
                </a:moveTo>
                <a:cubicBezTo>
                  <a:pt x="13213" y="10800"/>
                  <a:pt x="12582" y="11880"/>
                  <a:pt x="12582" y="11880"/>
                </a:cubicBezTo>
                <a:cubicBezTo>
                  <a:pt x="12582" y="11880"/>
                  <a:pt x="12582" y="11880"/>
                  <a:pt x="12582" y="11880"/>
                </a:cubicBezTo>
                <a:cubicBezTo>
                  <a:pt x="12425" y="12285"/>
                  <a:pt x="12267" y="12555"/>
                  <a:pt x="12267" y="12960"/>
                </a:cubicBezTo>
                <a:cubicBezTo>
                  <a:pt x="11321" y="20655"/>
                  <a:pt x="11321" y="20655"/>
                  <a:pt x="11321" y="20655"/>
                </a:cubicBezTo>
                <a:cubicBezTo>
                  <a:pt x="11321" y="20655"/>
                  <a:pt x="11321" y="20790"/>
                  <a:pt x="11321" y="20790"/>
                </a:cubicBezTo>
                <a:cubicBezTo>
                  <a:pt x="9745" y="20790"/>
                  <a:pt x="9745" y="20790"/>
                  <a:pt x="9745" y="20790"/>
                </a:cubicBezTo>
                <a:cubicBezTo>
                  <a:pt x="9587" y="20790"/>
                  <a:pt x="9587" y="20655"/>
                  <a:pt x="9587" y="20655"/>
                </a:cubicBezTo>
                <a:cubicBezTo>
                  <a:pt x="8641" y="12960"/>
                  <a:pt x="8641" y="12960"/>
                  <a:pt x="8641" y="12960"/>
                </a:cubicBezTo>
                <a:cubicBezTo>
                  <a:pt x="8641" y="12555"/>
                  <a:pt x="8483" y="12285"/>
                  <a:pt x="8326" y="11880"/>
                </a:cubicBezTo>
                <a:cubicBezTo>
                  <a:pt x="8326" y="11880"/>
                  <a:pt x="8326" y="11880"/>
                  <a:pt x="8326" y="11880"/>
                </a:cubicBezTo>
                <a:cubicBezTo>
                  <a:pt x="8326" y="11880"/>
                  <a:pt x="7695" y="10800"/>
                  <a:pt x="7380" y="10125"/>
                </a:cubicBezTo>
                <a:cubicBezTo>
                  <a:pt x="7222" y="9315"/>
                  <a:pt x="7064" y="7560"/>
                  <a:pt x="7380" y="7290"/>
                </a:cubicBezTo>
                <a:cubicBezTo>
                  <a:pt x="7537" y="7155"/>
                  <a:pt x="7537" y="7020"/>
                  <a:pt x="7695" y="6885"/>
                </a:cubicBezTo>
                <a:cubicBezTo>
                  <a:pt x="8168" y="6615"/>
                  <a:pt x="8641" y="6480"/>
                  <a:pt x="8956" y="6345"/>
                </a:cubicBezTo>
                <a:cubicBezTo>
                  <a:pt x="10060" y="7560"/>
                  <a:pt x="10060" y="7560"/>
                  <a:pt x="10060" y="7560"/>
                </a:cubicBezTo>
                <a:cubicBezTo>
                  <a:pt x="10218" y="7695"/>
                  <a:pt x="10375" y="7830"/>
                  <a:pt x="10533" y="7830"/>
                </a:cubicBezTo>
                <a:cubicBezTo>
                  <a:pt x="10690" y="7830"/>
                  <a:pt x="10848" y="7695"/>
                  <a:pt x="10848" y="7560"/>
                </a:cubicBezTo>
                <a:cubicBezTo>
                  <a:pt x="11952" y="6345"/>
                  <a:pt x="11952" y="6345"/>
                  <a:pt x="11952" y="6345"/>
                </a:cubicBezTo>
                <a:cubicBezTo>
                  <a:pt x="12267" y="6480"/>
                  <a:pt x="12740" y="6615"/>
                  <a:pt x="13213" y="6885"/>
                </a:cubicBezTo>
                <a:cubicBezTo>
                  <a:pt x="13371" y="7020"/>
                  <a:pt x="13528" y="7155"/>
                  <a:pt x="13686" y="7290"/>
                </a:cubicBezTo>
                <a:cubicBezTo>
                  <a:pt x="13844" y="7560"/>
                  <a:pt x="13844" y="9315"/>
                  <a:pt x="13528" y="10125"/>
                </a:cubicBezTo>
                <a:close/>
                <a:moveTo>
                  <a:pt x="19835" y="7290"/>
                </a:moveTo>
                <a:cubicBezTo>
                  <a:pt x="19993" y="7560"/>
                  <a:pt x="19993" y="9315"/>
                  <a:pt x="19677" y="10125"/>
                </a:cubicBezTo>
                <a:cubicBezTo>
                  <a:pt x="19520" y="10800"/>
                  <a:pt x="18889" y="11880"/>
                  <a:pt x="18889" y="11880"/>
                </a:cubicBezTo>
                <a:cubicBezTo>
                  <a:pt x="18731" y="11880"/>
                  <a:pt x="18731" y="11880"/>
                  <a:pt x="18731" y="11880"/>
                </a:cubicBezTo>
                <a:cubicBezTo>
                  <a:pt x="18574" y="12285"/>
                  <a:pt x="18574" y="12555"/>
                  <a:pt x="18416" y="12960"/>
                </a:cubicBezTo>
                <a:cubicBezTo>
                  <a:pt x="17628" y="20655"/>
                  <a:pt x="17628" y="20655"/>
                  <a:pt x="17628" y="20655"/>
                </a:cubicBezTo>
                <a:cubicBezTo>
                  <a:pt x="17628" y="20655"/>
                  <a:pt x="17470" y="20790"/>
                  <a:pt x="17470" y="20790"/>
                </a:cubicBezTo>
                <a:cubicBezTo>
                  <a:pt x="15893" y="20790"/>
                  <a:pt x="15893" y="20790"/>
                  <a:pt x="15893" y="20790"/>
                </a:cubicBezTo>
                <a:cubicBezTo>
                  <a:pt x="15893" y="20790"/>
                  <a:pt x="15893" y="20655"/>
                  <a:pt x="15893" y="20655"/>
                </a:cubicBezTo>
                <a:cubicBezTo>
                  <a:pt x="14947" y="12960"/>
                  <a:pt x="14947" y="12960"/>
                  <a:pt x="14947" y="12960"/>
                </a:cubicBezTo>
                <a:cubicBezTo>
                  <a:pt x="14947" y="12555"/>
                  <a:pt x="14790" y="12285"/>
                  <a:pt x="14632" y="11880"/>
                </a:cubicBezTo>
                <a:cubicBezTo>
                  <a:pt x="14632" y="11880"/>
                  <a:pt x="14632" y="11880"/>
                  <a:pt x="14632" y="11880"/>
                </a:cubicBezTo>
                <a:cubicBezTo>
                  <a:pt x="14632" y="11880"/>
                  <a:pt x="14317" y="11610"/>
                  <a:pt x="14159" y="11070"/>
                </a:cubicBezTo>
                <a:cubicBezTo>
                  <a:pt x="14317" y="10800"/>
                  <a:pt x="14474" y="10530"/>
                  <a:pt x="14474" y="10260"/>
                </a:cubicBezTo>
                <a:cubicBezTo>
                  <a:pt x="14632" y="9720"/>
                  <a:pt x="15105" y="7290"/>
                  <a:pt x="14474" y="6615"/>
                </a:cubicBezTo>
                <a:cubicBezTo>
                  <a:pt x="14632" y="6480"/>
                  <a:pt x="14947" y="6345"/>
                  <a:pt x="15263" y="6345"/>
                </a:cubicBezTo>
                <a:cubicBezTo>
                  <a:pt x="16366" y="7560"/>
                  <a:pt x="16366" y="7560"/>
                  <a:pt x="16366" y="7560"/>
                </a:cubicBezTo>
                <a:cubicBezTo>
                  <a:pt x="16366" y="7695"/>
                  <a:pt x="16524" y="7830"/>
                  <a:pt x="16682" y="7830"/>
                </a:cubicBezTo>
                <a:cubicBezTo>
                  <a:pt x="16839" y="7830"/>
                  <a:pt x="16997" y="7695"/>
                  <a:pt x="17155" y="7560"/>
                </a:cubicBezTo>
                <a:cubicBezTo>
                  <a:pt x="18258" y="6345"/>
                  <a:pt x="18258" y="6345"/>
                  <a:pt x="18258" y="6345"/>
                </a:cubicBezTo>
                <a:cubicBezTo>
                  <a:pt x="18574" y="6480"/>
                  <a:pt x="19047" y="6615"/>
                  <a:pt x="19520" y="6885"/>
                </a:cubicBezTo>
                <a:cubicBezTo>
                  <a:pt x="19677" y="7020"/>
                  <a:pt x="19677" y="7155"/>
                  <a:pt x="19835" y="7290"/>
                </a:cubicBezTo>
                <a:close/>
                <a:moveTo>
                  <a:pt x="15105" y="4185"/>
                </a:moveTo>
                <a:cubicBezTo>
                  <a:pt x="15420" y="4590"/>
                  <a:pt x="16051" y="4860"/>
                  <a:pt x="16682" y="4860"/>
                </a:cubicBezTo>
                <a:cubicBezTo>
                  <a:pt x="16682" y="4860"/>
                  <a:pt x="16682" y="4860"/>
                  <a:pt x="16682" y="4860"/>
                </a:cubicBezTo>
                <a:cubicBezTo>
                  <a:pt x="16682" y="4860"/>
                  <a:pt x="16682" y="4860"/>
                  <a:pt x="16682" y="4860"/>
                </a:cubicBezTo>
                <a:cubicBezTo>
                  <a:pt x="16682" y="4860"/>
                  <a:pt x="16682" y="4860"/>
                  <a:pt x="16682" y="4860"/>
                </a:cubicBezTo>
                <a:cubicBezTo>
                  <a:pt x="17312" y="4860"/>
                  <a:pt x="17943" y="4590"/>
                  <a:pt x="18258" y="4185"/>
                </a:cubicBezTo>
                <a:cubicBezTo>
                  <a:pt x="19204" y="3510"/>
                  <a:pt x="19047" y="2160"/>
                  <a:pt x="19047" y="2025"/>
                </a:cubicBezTo>
                <a:cubicBezTo>
                  <a:pt x="18889" y="540"/>
                  <a:pt x="17785" y="0"/>
                  <a:pt x="16682" y="0"/>
                </a:cubicBezTo>
                <a:cubicBezTo>
                  <a:pt x="16682" y="0"/>
                  <a:pt x="16682" y="0"/>
                  <a:pt x="16682" y="0"/>
                </a:cubicBezTo>
                <a:cubicBezTo>
                  <a:pt x="16682" y="0"/>
                  <a:pt x="16682" y="0"/>
                  <a:pt x="16682" y="0"/>
                </a:cubicBezTo>
                <a:cubicBezTo>
                  <a:pt x="15736" y="0"/>
                  <a:pt x="14474" y="540"/>
                  <a:pt x="14474" y="2025"/>
                </a:cubicBezTo>
                <a:cubicBezTo>
                  <a:pt x="14317" y="2160"/>
                  <a:pt x="14317" y="3510"/>
                  <a:pt x="15105" y="4185"/>
                </a:cubicBezTo>
                <a:close/>
                <a:moveTo>
                  <a:pt x="15420" y="2025"/>
                </a:moveTo>
                <a:cubicBezTo>
                  <a:pt x="15420" y="2025"/>
                  <a:pt x="15420" y="2025"/>
                  <a:pt x="15420" y="2025"/>
                </a:cubicBezTo>
                <a:cubicBezTo>
                  <a:pt x="15420" y="1080"/>
                  <a:pt x="16209" y="810"/>
                  <a:pt x="16682" y="810"/>
                </a:cubicBezTo>
                <a:cubicBezTo>
                  <a:pt x="16682" y="810"/>
                  <a:pt x="16682" y="810"/>
                  <a:pt x="16682" y="810"/>
                </a:cubicBezTo>
                <a:cubicBezTo>
                  <a:pt x="16682" y="810"/>
                  <a:pt x="16682" y="810"/>
                  <a:pt x="16682" y="810"/>
                </a:cubicBezTo>
                <a:cubicBezTo>
                  <a:pt x="16682" y="810"/>
                  <a:pt x="16682" y="810"/>
                  <a:pt x="16682" y="810"/>
                </a:cubicBezTo>
                <a:cubicBezTo>
                  <a:pt x="17155" y="810"/>
                  <a:pt x="17943" y="1080"/>
                  <a:pt x="17943" y="2025"/>
                </a:cubicBezTo>
                <a:cubicBezTo>
                  <a:pt x="17943" y="2025"/>
                  <a:pt x="17943" y="2025"/>
                  <a:pt x="17943" y="2025"/>
                </a:cubicBezTo>
                <a:cubicBezTo>
                  <a:pt x="17943" y="2295"/>
                  <a:pt x="17943" y="3240"/>
                  <a:pt x="17470" y="3645"/>
                </a:cubicBezTo>
                <a:cubicBezTo>
                  <a:pt x="17312" y="3915"/>
                  <a:pt x="16997" y="3915"/>
                  <a:pt x="16682" y="3915"/>
                </a:cubicBezTo>
                <a:cubicBezTo>
                  <a:pt x="16682" y="3915"/>
                  <a:pt x="16682" y="3915"/>
                  <a:pt x="16682" y="3915"/>
                </a:cubicBezTo>
                <a:cubicBezTo>
                  <a:pt x="16366" y="3915"/>
                  <a:pt x="16051" y="3915"/>
                  <a:pt x="15893" y="3645"/>
                </a:cubicBezTo>
                <a:cubicBezTo>
                  <a:pt x="15420" y="3240"/>
                  <a:pt x="15420" y="2295"/>
                  <a:pt x="15420" y="2025"/>
                </a:cubicBezTo>
                <a:close/>
                <a:moveTo>
                  <a:pt x="4226" y="4860"/>
                </a:moveTo>
                <a:cubicBezTo>
                  <a:pt x="4226" y="4860"/>
                  <a:pt x="4226" y="4860"/>
                  <a:pt x="4226" y="4860"/>
                </a:cubicBezTo>
                <a:cubicBezTo>
                  <a:pt x="4226" y="4860"/>
                  <a:pt x="4226" y="4860"/>
                  <a:pt x="4226" y="4860"/>
                </a:cubicBezTo>
                <a:cubicBezTo>
                  <a:pt x="4226" y="4860"/>
                  <a:pt x="4226" y="4860"/>
                  <a:pt x="4226" y="4860"/>
                </a:cubicBezTo>
                <a:cubicBezTo>
                  <a:pt x="4857" y="4860"/>
                  <a:pt x="5488" y="4590"/>
                  <a:pt x="5803" y="4185"/>
                </a:cubicBezTo>
                <a:cubicBezTo>
                  <a:pt x="6749" y="3510"/>
                  <a:pt x="6591" y="2160"/>
                  <a:pt x="6591" y="2025"/>
                </a:cubicBezTo>
                <a:cubicBezTo>
                  <a:pt x="6434" y="540"/>
                  <a:pt x="5330" y="0"/>
                  <a:pt x="4226" y="0"/>
                </a:cubicBezTo>
                <a:cubicBezTo>
                  <a:pt x="4226" y="0"/>
                  <a:pt x="4226" y="0"/>
                  <a:pt x="4226" y="0"/>
                </a:cubicBezTo>
                <a:cubicBezTo>
                  <a:pt x="4226" y="0"/>
                  <a:pt x="4226" y="0"/>
                  <a:pt x="4226" y="0"/>
                </a:cubicBezTo>
                <a:cubicBezTo>
                  <a:pt x="3280" y="0"/>
                  <a:pt x="2019" y="540"/>
                  <a:pt x="2019" y="2025"/>
                </a:cubicBezTo>
                <a:cubicBezTo>
                  <a:pt x="1861" y="2160"/>
                  <a:pt x="1861" y="3510"/>
                  <a:pt x="2650" y="4185"/>
                </a:cubicBezTo>
                <a:cubicBezTo>
                  <a:pt x="2965" y="4590"/>
                  <a:pt x="3596" y="4860"/>
                  <a:pt x="4226" y="4860"/>
                </a:cubicBezTo>
                <a:close/>
                <a:moveTo>
                  <a:pt x="2965" y="2025"/>
                </a:moveTo>
                <a:cubicBezTo>
                  <a:pt x="2965" y="2025"/>
                  <a:pt x="2965" y="2025"/>
                  <a:pt x="2965" y="2025"/>
                </a:cubicBezTo>
                <a:cubicBezTo>
                  <a:pt x="2965" y="1080"/>
                  <a:pt x="3753" y="810"/>
                  <a:pt x="4226" y="810"/>
                </a:cubicBezTo>
                <a:cubicBezTo>
                  <a:pt x="4226" y="810"/>
                  <a:pt x="4226" y="810"/>
                  <a:pt x="4226" y="810"/>
                </a:cubicBezTo>
                <a:cubicBezTo>
                  <a:pt x="4226" y="810"/>
                  <a:pt x="4226" y="810"/>
                  <a:pt x="4226" y="810"/>
                </a:cubicBezTo>
                <a:cubicBezTo>
                  <a:pt x="4226" y="810"/>
                  <a:pt x="4226" y="810"/>
                  <a:pt x="4226" y="810"/>
                </a:cubicBezTo>
                <a:cubicBezTo>
                  <a:pt x="4699" y="810"/>
                  <a:pt x="5488" y="1080"/>
                  <a:pt x="5488" y="2025"/>
                </a:cubicBezTo>
                <a:cubicBezTo>
                  <a:pt x="5488" y="2025"/>
                  <a:pt x="5488" y="2025"/>
                  <a:pt x="5488" y="2025"/>
                </a:cubicBezTo>
                <a:cubicBezTo>
                  <a:pt x="5488" y="2025"/>
                  <a:pt x="5645" y="3105"/>
                  <a:pt x="5172" y="3645"/>
                </a:cubicBezTo>
                <a:cubicBezTo>
                  <a:pt x="4857" y="3915"/>
                  <a:pt x="4699" y="3915"/>
                  <a:pt x="4226" y="3915"/>
                </a:cubicBezTo>
                <a:cubicBezTo>
                  <a:pt x="4226" y="3915"/>
                  <a:pt x="4226" y="3915"/>
                  <a:pt x="4226" y="3915"/>
                </a:cubicBezTo>
                <a:cubicBezTo>
                  <a:pt x="3911" y="3915"/>
                  <a:pt x="3596" y="3915"/>
                  <a:pt x="3438" y="3645"/>
                </a:cubicBezTo>
                <a:cubicBezTo>
                  <a:pt x="2965" y="3240"/>
                  <a:pt x="2965" y="2295"/>
                  <a:pt x="2965" y="2025"/>
                </a:cubicBezTo>
                <a:close/>
                <a:moveTo>
                  <a:pt x="10375" y="4860"/>
                </a:moveTo>
                <a:cubicBezTo>
                  <a:pt x="10375" y="4860"/>
                  <a:pt x="10375" y="4860"/>
                  <a:pt x="10533" y="4860"/>
                </a:cubicBezTo>
                <a:cubicBezTo>
                  <a:pt x="10533" y="4860"/>
                  <a:pt x="10533" y="4860"/>
                  <a:pt x="10533" y="4860"/>
                </a:cubicBezTo>
                <a:cubicBezTo>
                  <a:pt x="10533" y="4860"/>
                  <a:pt x="10533" y="4860"/>
                  <a:pt x="10533" y="4860"/>
                </a:cubicBezTo>
                <a:cubicBezTo>
                  <a:pt x="11163" y="4860"/>
                  <a:pt x="11636" y="4590"/>
                  <a:pt x="12109" y="4185"/>
                </a:cubicBezTo>
                <a:cubicBezTo>
                  <a:pt x="12898" y="3510"/>
                  <a:pt x="12740" y="2160"/>
                  <a:pt x="12740" y="2025"/>
                </a:cubicBezTo>
                <a:cubicBezTo>
                  <a:pt x="12740" y="540"/>
                  <a:pt x="11479" y="0"/>
                  <a:pt x="10533" y="0"/>
                </a:cubicBezTo>
                <a:cubicBezTo>
                  <a:pt x="10533" y="0"/>
                  <a:pt x="10533" y="0"/>
                  <a:pt x="10533" y="0"/>
                </a:cubicBezTo>
                <a:cubicBezTo>
                  <a:pt x="10533" y="0"/>
                  <a:pt x="10375" y="0"/>
                  <a:pt x="10375" y="0"/>
                </a:cubicBezTo>
                <a:cubicBezTo>
                  <a:pt x="9429" y="0"/>
                  <a:pt x="8326" y="540"/>
                  <a:pt x="8168" y="2025"/>
                </a:cubicBezTo>
                <a:cubicBezTo>
                  <a:pt x="8168" y="2160"/>
                  <a:pt x="8010" y="3510"/>
                  <a:pt x="8799" y="4185"/>
                </a:cubicBezTo>
                <a:cubicBezTo>
                  <a:pt x="9272" y="4590"/>
                  <a:pt x="9745" y="4860"/>
                  <a:pt x="10375" y="4860"/>
                </a:cubicBezTo>
                <a:close/>
                <a:moveTo>
                  <a:pt x="9114" y="2025"/>
                </a:moveTo>
                <a:cubicBezTo>
                  <a:pt x="9114" y="2025"/>
                  <a:pt x="9114" y="2025"/>
                  <a:pt x="9114" y="2025"/>
                </a:cubicBezTo>
                <a:cubicBezTo>
                  <a:pt x="9272" y="1080"/>
                  <a:pt x="10060" y="810"/>
                  <a:pt x="10375" y="810"/>
                </a:cubicBezTo>
                <a:cubicBezTo>
                  <a:pt x="10375" y="810"/>
                  <a:pt x="10375" y="810"/>
                  <a:pt x="10375" y="810"/>
                </a:cubicBezTo>
                <a:cubicBezTo>
                  <a:pt x="10533" y="810"/>
                  <a:pt x="10533" y="810"/>
                  <a:pt x="10533" y="810"/>
                </a:cubicBezTo>
                <a:cubicBezTo>
                  <a:pt x="10533" y="810"/>
                  <a:pt x="10533" y="810"/>
                  <a:pt x="10533" y="810"/>
                </a:cubicBezTo>
                <a:cubicBezTo>
                  <a:pt x="11006" y="810"/>
                  <a:pt x="11636" y="1080"/>
                  <a:pt x="11794" y="2025"/>
                </a:cubicBezTo>
                <a:cubicBezTo>
                  <a:pt x="11794" y="2025"/>
                  <a:pt x="11794" y="2025"/>
                  <a:pt x="11794" y="2025"/>
                </a:cubicBezTo>
                <a:cubicBezTo>
                  <a:pt x="11794" y="2025"/>
                  <a:pt x="11794" y="3105"/>
                  <a:pt x="11321" y="3645"/>
                </a:cubicBezTo>
                <a:cubicBezTo>
                  <a:pt x="11163" y="3915"/>
                  <a:pt x="10848" y="3915"/>
                  <a:pt x="10533" y="3915"/>
                </a:cubicBezTo>
                <a:cubicBezTo>
                  <a:pt x="10533" y="3915"/>
                  <a:pt x="10533" y="3915"/>
                  <a:pt x="10533" y="3915"/>
                </a:cubicBezTo>
                <a:cubicBezTo>
                  <a:pt x="10060" y="3915"/>
                  <a:pt x="9745" y="3915"/>
                  <a:pt x="9587" y="3645"/>
                </a:cubicBezTo>
                <a:cubicBezTo>
                  <a:pt x="9114" y="3240"/>
                  <a:pt x="9114" y="2295"/>
                  <a:pt x="9114" y="20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70" name="Freeform 58"/>
          <p:cNvSpPr/>
          <p:nvPr/>
        </p:nvSpPr>
        <p:spPr>
          <a:xfrm>
            <a:off x="13560426" y="11336338"/>
            <a:ext cx="1098551" cy="974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319"/>
                </a:moveTo>
                <a:cubicBezTo>
                  <a:pt x="11205" y="15319"/>
                  <a:pt x="11475" y="15166"/>
                  <a:pt x="11745" y="15013"/>
                </a:cubicBezTo>
                <a:cubicBezTo>
                  <a:pt x="13365" y="16085"/>
                  <a:pt x="13365" y="16085"/>
                  <a:pt x="13365" y="16085"/>
                </a:cubicBezTo>
                <a:cubicBezTo>
                  <a:pt x="13500" y="16085"/>
                  <a:pt x="13500" y="16085"/>
                  <a:pt x="13635" y="16085"/>
                </a:cubicBezTo>
                <a:cubicBezTo>
                  <a:pt x="13770" y="16085"/>
                  <a:pt x="13905" y="15932"/>
                  <a:pt x="13905" y="15779"/>
                </a:cubicBezTo>
                <a:cubicBezTo>
                  <a:pt x="14040" y="15626"/>
                  <a:pt x="14040" y="15319"/>
                  <a:pt x="13770" y="15166"/>
                </a:cubicBezTo>
                <a:cubicBezTo>
                  <a:pt x="12150" y="14094"/>
                  <a:pt x="12150" y="14094"/>
                  <a:pt x="12150" y="14094"/>
                </a:cubicBezTo>
                <a:cubicBezTo>
                  <a:pt x="12285" y="13940"/>
                  <a:pt x="12285" y="13940"/>
                  <a:pt x="12285" y="13787"/>
                </a:cubicBezTo>
                <a:cubicBezTo>
                  <a:pt x="12285" y="13021"/>
                  <a:pt x="11880" y="12562"/>
                  <a:pt x="11340" y="12255"/>
                </a:cubicBezTo>
                <a:cubicBezTo>
                  <a:pt x="11340" y="10111"/>
                  <a:pt x="11340" y="10111"/>
                  <a:pt x="11340" y="10111"/>
                </a:cubicBezTo>
                <a:cubicBezTo>
                  <a:pt x="11340" y="9957"/>
                  <a:pt x="11070" y="9651"/>
                  <a:pt x="10800" y="9651"/>
                </a:cubicBezTo>
                <a:cubicBezTo>
                  <a:pt x="10530" y="9651"/>
                  <a:pt x="10395" y="9957"/>
                  <a:pt x="10395" y="10111"/>
                </a:cubicBezTo>
                <a:cubicBezTo>
                  <a:pt x="10395" y="12255"/>
                  <a:pt x="10395" y="12255"/>
                  <a:pt x="10395" y="12255"/>
                </a:cubicBezTo>
                <a:cubicBezTo>
                  <a:pt x="9855" y="12562"/>
                  <a:pt x="9450" y="13021"/>
                  <a:pt x="9450" y="13787"/>
                </a:cubicBezTo>
                <a:cubicBezTo>
                  <a:pt x="9450" y="13940"/>
                  <a:pt x="9450" y="13940"/>
                  <a:pt x="9450" y="14094"/>
                </a:cubicBezTo>
                <a:cubicBezTo>
                  <a:pt x="7830" y="15166"/>
                  <a:pt x="7830" y="15166"/>
                  <a:pt x="7830" y="15166"/>
                </a:cubicBezTo>
                <a:cubicBezTo>
                  <a:pt x="7695" y="15319"/>
                  <a:pt x="7560" y="15626"/>
                  <a:pt x="7695" y="15779"/>
                </a:cubicBezTo>
                <a:cubicBezTo>
                  <a:pt x="7830" y="15932"/>
                  <a:pt x="7965" y="16085"/>
                  <a:pt x="8100" y="16085"/>
                </a:cubicBezTo>
                <a:cubicBezTo>
                  <a:pt x="8100" y="16085"/>
                  <a:pt x="8235" y="16085"/>
                  <a:pt x="8235" y="16085"/>
                </a:cubicBezTo>
                <a:cubicBezTo>
                  <a:pt x="9855" y="15013"/>
                  <a:pt x="9855" y="15013"/>
                  <a:pt x="9855" y="15013"/>
                </a:cubicBezTo>
                <a:cubicBezTo>
                  <a:pt x="10125" y="15166"/>
                  <a:pt x="10530" y="15319"/>
                  <a:pt x="10800" y="15319"/>
                </a:cubicBezTo>
                <a:close/>
                <a:moveTo>
                  <a:pt x="10800" y="13174"/>
                </a:moveTo>
                <a:cubicBezTo>
                  <a:pt x="11070" y="13174"/>
                  <a:pt x="11340" y="13481"/>
                  <a:pt x="11340" y="13787"/>
                </a:cubicBezTo>
                <a:cubicBezTo>
                  <a:pt x="11340" y="14094"/>
                  <a:pt x="11070" y="14400"/>
                  <a:pt x="10800" y="14400"/>
                </a:cubicBezTo>
                <a:cubicBezTo>
                  <a:pt x="10530" y="14400"/>
                  <a:pt x="10260" y="14094"/>
                  <a:pt x="10260" y="13787"/>
                </a:cubicBezTo>
                <a:cubicBezTo>
                  <a:pt x="10260" y="13481"/>
                  <a:pt x="10530" y="13174"/>
                  <a:pt x="10800" y="13174"/>
                </a:cubicBezTo>
                <a:close/>
                <a:moveTo>
                  <a:pt x="14580" y="10417"/>
                </a:moveTo>
                <a:cubicBezTo>
                  <a:pt x="14850" y="10417"/>
                  <a:pt x="15120" y="10111"/>
                  <a:pt x="15120" y="9957"/>
                </a:cubicBezTo>
                <a:cubicBezTo>
                  <a:pt x="15120" y="8732"/>
                  <a:pt x="15120" y="8732"/>
                  <a:pt x="15120" y="8732"/>
                </a:cubicBezTo>
                <a:cubicBezTo>
                  <a:pt x="15120" y="8272"/>
                  <a:pt x="14850" y="7813"/>
                  <a:pt x="14580" y="7660"/>
                </a:cubicBezTo>
                <a:cubicBezTo>
                  <a:pt x="13770" y="6894"/>
                  <a:pt x="12960" y="6281"/>
                  <a:pt x="12555" y="5974"/>
                </a:cubicBezTo>
                <a:cubicBezTo>
                  <a:pt x="12555" y="4749"/>
                  <a:pt x="12555" y="4749"/>
                  <a:pt x="12555" y="4749"/>
                </a:cubicBezTo>
                <a:cubicBezTo>
                  <a:pt x="12690" y="4596"/>
                  <a:pt x="12825" y="4289"/>
                  <a:pt x="12825" y="3830"/>
                </a:cubicBezTo>
                <a:cubicBezTo>
                  <a:pt x="12825" y="2145"/>
                  <a:pt x="12825" y="2145"/>
                  <a:pt x="12825" y="2145"/>
                </a:cubicBezTo>
                <a:cubicBezTo>
                  <a:pt x="12825" y="919"/>
                  <a:pt x="12015" y="0"/>
                  <a:pt x="10935" y="0"/>
                </a:cubicBezTo>
                <a:cubicBezTo>
                  <a:pt x="10665" y="0"/>
                  <a:pt x="10665" y="0"/>
                  <a:pt x="10665" y="0"/>
                </a:cubicBezTo>
                <a:cubicBezTo>
                  <a:pt x="9585" y="0"/>
                  <a:pt x="8775" y="919"/>
                  <a:pt x="8775" y="2145"/>
                </a:cubicBezTo>
                <a:cubicBezTo>
                  <a:pt x="8775" y="3830"/>
                  <a:pt x="8775" y="3830"/>
                  <a:pt x="8775" y="3830"/>
                </a:cubicBezTo>
                <a:cubicBezTo>
                  <a:pt x="8775" y="4289"/>
                  <a:pt x="8910" y="4596"/>
                  <a:pt x="9045" y="4749"/>
                </a:cubicBezTo>
                <a:cubicBezTo>
                  <a:pt x="9045" y="5974"/>
                  <a:pt x="9045" y="5974"/>
                  <a:pt x="9045" y="5974"/>
                </a:cubicBezTo>
                <a:cubicBezTo>
                  <a:pt x="8640" y="6281"/>
                  <a:pt x="7830" y="6894"/>
                  <a:pt x="7020" y="7660"/>
                </a:cubicBezTo>
                <a:cubicBezTo>
                  <a:pt x="6750" y="7813"/>
                  <a:pt x="6480" y="8272"/>
                  <a:pt x="6480" y="8732"/>
                </a:cubicBezTo>
                <a:cubicBezTo>
                  <a:pt x="6480" y="9957"/>
                  <a:pt x="6480" y="9957"/>
                  <a:pt x="6480" y="9957"/>
                </a:cubicBezTo>
                <a:cubicBezTo>
                  <a:pt x="6480" y="10111"/>
                  <a:pt x="6750" y="10417"/>
                  <a:pt x="7020" y="10417"/>
                </a:cubicBezTo>
                <a:cubicBezTo>
                  <a:pt x="7155" y="10417"/>
                  <a:pt x="7425" y="10111"/>
                  <a:pt x="7425" y="9957"/>
                </a:cubicBezTo>
                <a:cubicBezTo>
                  <a:pt x="7425" y="8732"/>
                  <a:pt x="7425" y="8732"/>
                  <a:pt x="7425" y="8732"/>
                </a:cubicBezTo>
                <a:cubicBezTo>
                  <a:pt x="7425" y="8579"/>
                  <a:pt x="7425" y="8426"/>
                  <a:pt x="7560" y="8426"/>
                </a:cubicBezTo>
                <a:cubicBezTo>
                  <a:pt x="8505" y="7506"/>
                  <a:pt x="9450" y="6894"/>
                  <a:pt x="9720" y="6740"/>
                </a:cubicBezTo>
                <a:cubicBezTo>
                  <a:pt x="9855" y="6740"/>
                  <a:pt x="9990" y="6434"/>
                  <a:pt x="9990" y="6281"/>
                </a:cubicBezTo>
                <a:cubicBezTo>
                  <a:pt x="9990" y="4596"/>
                  <a:pt x="9990" y="4596"/>
                  <a:pt x="9990" y="4596"/>
                </a:cubicBezTo>
                <a:cubicBezTo>
                  <a:pt x="9990" y="4443"/>
                  <a:pt x="9855" y="4289"/>
                  <a:pt x="9720" y="4136"/>
                </a:cubicBezTo>
                <a:cubicBezTo>
                  <a:pt x="9720" y="4136"/>
                  <a:pt x="9585" y="3983"/>
                  <a:pt x="9585" y="3830"/>
                </a:cubicBezTo>
                <a:cubicBezTo>
                  <a:pt x="9585" y="2145"/>
                  <a:pt x="9585" y="2145"/>
                  <a:pt x="9585" y="2145"/>
                </a:cubicBezTo>
                <a:cubicBezTo>
                  <a:pt x="9585" y="1532"/>
                  <a:pt x="10125" y="919"/>
                  <a:pt x="10665" y="919"/>
                </a:cubicBezTo>
                <a:cubicBezTo>
                  <a:pt x="10935" y="919"/>
                  <a:pt x="10935" y="919"/>
                  <a:pt x="10935" y="919"/>
                </a:cubicBezTo>
                <a:cubicBezTo>
                  <a:pt x="11475" y="919"/>
                  <a:pt x="11880" y="1532"/>
                  <a:pt x="11880" y="2145"/>
                </a:cubicBezTo>
                <a:cubicBezTo>
                  <a:pt x="11880" y="3830"/>
                  <a:pt x="11880" y="3830"/>
                  <a:pt x="11880" y="3830"/>
                </a:cubicBezTo>
                <a:cubicBezTo>
                  <a:pt x="11880" y="3983"/>
                  <a:pt x="11880" y="4136"/>
                  <a:pt x="11880" y="4136"/>
                </a:cubicBezTo>
                <a:cubicBezTo>
                  <a:pt x="11745" y="4289"/>
                  <a:pt x="11610" y="4443"/>
                  <a:pt x="11610" y="4596"/>
                </a:cubicBezTo>
                <a:cubicBezTo>
                  <a:pt x="11610" y="6281"/>
                  <a:pt x="11610" y="6281"/>
                  <a:pt x="11610" y="6281"/>
                </a:cubicBezTo>
                <a:cubicBezTo>
                  <a:pt x="11610" y="6434"/>
                  <a:pt x="11745" y="6740"/>
                  <a:pt x="11880" y="6740"/>
                </a:cubicBezTo>
                <a:cubicBezTo>
                  <a:pt x="12150" y="6894"/>
                  <a:pt x="13095" y="7506"/>
                  <a:pt x="14040" y="8426"/>
                </a:cubicBezTo>
                <a:cubicBezTo>
                  <a:pt x="14175" y="8426"/>
                  <a:pt x="14175" y="8579"/>
                  <a:pt x="14175" y="8732"/>
                </a:cubicBezTo>
                <a:cubicBezTo>
                  <a:pt x="14175" y="9957"/>
                  <a:pt x="14175" y="9957"/>
                  <a:pt x="14175" y="9957"/>
                </a:cubicBezTo>
                <a:cubicBezTo>
                  <a:pt x="14175" y="10111"/>
                  <a:pt x="14445" y="10417"/>
                  <a:pt x="14580" y="10417"/>
                </a:cubicBezTo>
                <a:close/>
                <a:moveTo>
                  <a:pt x="21600" y="21140"/>
                </a:moveTo>
                <a:cubicBezTo>
                  <a:pt x="21600" y="19915"/>
                  <a:pt x="21600" y="19915"/>
                  <a:pt x="21600" y="19915"/>
                </a:cubicBezTo>
                <a:cubicBezTo>
                  <a:pt x="21600" y="19609"/>
                  <a:pt x="21465" y="19149"/>
                  <a:pt x="21195" y="18843"/>
                </a:cubicBezTo>
                <a:cubicBezTo>
                  <a:pt x="20385" y="18077"/>
                  <a:pt x="19440" y="17617"/>
                  <a:pt x="19035" y="17311"/>
                </a:cubicBezTo>
                <a:cubicBezTo>
                  <a:pt x="19035" y="16085"/>
                  <a:pt x="19035" y="16085"/>
                  <a:pt x="19035" y="16085"/>
                </a:cubicBezTo>
                <a:cubicBezTo>
                  <a:pt x="19305" y="15779"/>
                  <a:pt x="19305" y="15472"/>
                  <a:pt x="19305" y="15166"/>
                </a:cubicBezTo>
                <a:cubicBezTo>
                  <a:pt x="19305" y="13328"/>
                  <a:pt x="19305" y="13328"/>
                  <a:pt x="19305" y="13328"/>
                </a:cubicBezTo>
                <a:cubicBezTo>
                  <a:pt x="19305" y="12255"/>
                  <a:pt x="18495" y="11336"/>
                  <a:pt x="17550" y="11336"/>
                </a:cubicBezTo>
                <a:cubicBezTo>
                  <a:pt x="17145" y="11336"/>
                  <a:pt x="17145" y="11336"/>
                  <a:pt x="17145" y="11336"/>
                </a:cubicBezTo>
                <a:cubicBezTo>
                  <a:pt x="16200" y="11336"/>
                  <a:pt x="15255" y="12255"/>
                  <a:pt x="15255" y="13328"/>
                </a:cubicBezTo>
                <a:cubicBezTo>
                  <a:pt x="15255" y="15166"/>
                  <a:pt x="15255" y="15166"/>
                  <a:pt x="15255" y="15166"/>
                </a:cubicBezTo>
                <a:cubicBezTo>
                  <a:pt x="15255" y="15472"/>
                  <a:pt x="15390" y="15779"/>
                  <a:pt x="15660" y="16085"/>
                </a:cubicBezTo>
                <a:cubicBezTo>
                  <a:pt x="15660" y="17311"/>
                  <a:pt x="15660" y="17311"/>
                  <a:pt x="15660" y="17311"/>
                </a:cubicBezTo>
                <a:cubicBezTo>
                  <a:pt x="15255" y="17617"/>
                  <a:pt x="14310" y="18077"/>
                  <a:pt x="13500" y="18843"/>
                </a:cubicBezTo>
                <a:cubicBezTo>
                  <a:pt x="13230" y="19149"/>
                  <a:pt x="13095" y="19609"/>
                  <a:pt x="13095" y="19915"/>
                </a:cubicBezTo>
                <a:cubicBezTo>
                  <a:pt x="13095" y="21140"/>
                  <a:pt x="13095" y="21140"/>
                  <a:pt x="13095" y="21140"/>
                </a:cubicBezTo>
                <a:cubicBezTo>
                  <a:pt x="13095" y="21447"/>
                  <a:pt x="13230" y="21600"/>
                  <a:pt x="13500" y="21600"/>
                </a:cubicBezTo>
                <a:cubicBezTo>
                  <a:pt x="13770" y="21600"/>
                  <a:pt x="13905" y="21447"/>
                  <a:pt x="13905" y="21140"/>
                </a:cubicBezTo>
                <a:cubicBezTo>
                  <a:pt x="13905" y="19915"/>
                  <a:pt x="13905" y="19915"/>
                  <a:pt x="13905" y="19915"/>
                </a:cubicBezTo>
                <a:cubicBezTo>
                  <a:pt x="13905" y="19915"/>
                  <a:pt x="14040" y="19762"/>
                  <a:pt x="14040" y="19609"/>
                </a:cubicBezTo>
                <a:cubicBezTo>
                  <a:pt x="14985" y="18843"/>
                  <a:pt x="16065" y="18230"/>
                  <a:pt x="16200" y="18077"/>
                </a:cubicBezTo>
                <a:cubicBezTo>
                  <a:pt x="16335" y="18077"/>
                  <a:pt x="16470" y="17770"/>
                  <a:pt x="16470" y="17617"/>
                </a:cubicBezTo>
                <a:cubicBezTo>
                  <a:pt x="16470" y="15932"/>
                  <a:pt x="16470" y="15932"/>
                  <a:pt x="16470" y="15932"/>
                </a:cubicBezTo>
                <a:cubicBezTo>
                  <a:pt x="16470" y="15626"/>
                  <a:pt x="16470" y="15472"/>
                  <a:pt x="16335" y="15472"/>
                </a:cubicBezTo>
                <a:cubicBezTo>
                  <a:pt x="16200" y="15319"/>
                  <a:pt x="16200" y="15319"/>
                  <a:pt x="16200" y="15166"/>
                </a:cubicBezTo>
                <a:cubicBezTo>
                  <a:pt x="16200" y="13328"/>
                  <a:pt x="16200" y="13328"/>
                  <a:pt x="16200" y="13328"/>
                </a:cubicBezTo>
                <a:cubicBezTo>
                  <a:pt x="16200" y="12715"/>
                  <a:pt x="16605" y="12255"/>
                  <a:pt x="17145" y="12255"/>
                </a:cubicBezTo>
                <a:cubicBezTo>
                  <a:pt x="17550" y="12255"/>
                  <a:pt x="17550" y="12255"/>
                  <a:pt x="17550" y="12255"/>
                </a:cubicBezTo>
                <a:cubicBezTo>
                  <a:pt x="18090" y="12255"/>
                  <a:pt x="18495" y="12715"/>
                  <a:pt x="18495" y="13328"/>
                </a:cubicBezTo>
                <a:cubicBezTo>
                  <a:pt x="18495" y="15166"/>
                  <a:pt x="18495" y="15166"/>
                  <a:pt x="18495" y="15166"/>
                </a:cubicBezTo>
                <a:cubicBezTo>
                  <a:pt x="18495" y="15319"/>
                  <a:pt x="18495" y="15319"/>
                  <a:pt x="18360" y="15472"/>
                </a:cubicBezTo>
                <a:cubicBezTo>
                  <a:pt x="18225" y="15472"/>
                  <a:pt x="18225" y="15626"/>
                  <a:pt x="18225" y="15779"/>
                </a:cubicBezTo>
                <a:cubicBezTo>
                  <a:pt x="18225" y="17617"/>
                  <a:pt x="18225" y="17617"/>
                  <a:pt x="18225" y="17617"/>
                </a:cubicBezTo>
                <a:cubicBezTo>
                  <a:pt x="18225" y="17770"/>
                  <a:pt x="18225" y="17923"/>
                  <a:pt x="18495" y="18077"/>
                </a:cubicBezTo>
                <a:cubicBezTo>
                  <a:pt x="18630" y="18230"/>
                  <a:pt x="19710" y="18843"/>
                  <a:pt x="20655" y="19609"/>
                </a:cubicBezTo>
                <a:cubicBezTo>
                  <a:pt x="20655" y="19762"/>
                  <a:pt x="20790" y="19915"/>
                  <a:pt x="20790" y="19915"/>
                </a:cubicBezTo>
                <a:cubicBezTo>
                  <a:pt x="20790" y="21140"/>
                  <a:pt x="20790" y="21140"/>
                  <a:pt x="20790" y="21140"/>
                </a:cubicBezTo>
                <a:cubicBezTo>
                  <a:pt x="20790" y="21447"/>
                  <a:pt x="20925" y="21600"/>
                  <a:pt x="21195" y="21600"/>
                </a:cubicBezTo>
                <a:cubicBezTo>
                  <a:pt x="21465" y="21600"/>
                  <a:pt x="21600" y="21447"/>
                  <a:pt x="21600" y="21140"/>
                </a:cubicBezTo>
                <a:close/>
                <a:moveTo>
                  <a:pt x="8100" y="21600"/>
                </a:moveTo>
                <a:cubicBezTo>
                  <a:pt x="8370" y="21600"/>
                  <a:pt x="8505" y="21447"/>
                  <a:pt x="8505" y="21140"/>
                </a:cubicBezTo>
                <a:cubicBezTo>
                  <a:pt x="8505" y="19915"/>
                  <a:pt x="8505" y="19915"/>
                  <a:pt x="8505" y="19915"/>
                </a:cubicBezTo>
                <a:cubicBezTo>
                  <a:pt x="8505" y="19609"/>
                  <a:pt x="8370" y="19149"/>
                  <a:pt x="8100" y="18843"/>
                </a:cubicBezTo>
                <a:cubicBezTo>
                  <a:pt x="7290" y="18077"/>
                  <a:pt x="6345" y="17617"/>
                  <a:pt x="5940" y="17311"/>
                </a:cubicBezTo>
                <a:cubicBezTo>
                  <a:pt x="5940" y="16085"/>
                  <a:pt x="5940" y="16085"/>
                  <a:pt x="5940" y="16085"/>
                </a:cubicBezTo>
                <a:cubicBezTo>
                  <a:pt x="6210" y="15779"/>
                  <a:pt x="6345" y="15472"/>
                  <a:pt x="6345" y="15166"/>
                </a:cubicBezTo>
                <a:cubicBezTo>
                  <a:pt x="6345" y="13328"/>
                  <a:pt x="6345" y="13328"/>
                  <a:pt x="6345" y="13328"/>
                </a:cubicBezTo>
                <a:cubicBezTo>
                  <a:pt x="6345" y="12255"/>
                  <a:pt x="5400" y="11336"/>
                  <a:pt x="4455" y="11336"/>
                </a:cubicBezTo>
                <a:cubicBezTo>
                  <a:pt x="4050" y="11336"/>
                  <a:pt x="4050" y="11336"/>
                  <a:pt x="4050" y="11336"/>
                </a:cubicBezTo>
                <a:cubicBezTo>
                  <a:pt x="3105" y="11336"/>
                  <a:pt x="2295" y="12255"/>
                  <a:pt x="2295" y="13328"/>
                </a:cubicBezTo>
                <a:cubicBezTo>
                  <a:pt x="2295" y="15166"/>
                  <a:pt x="2295" y="15166"/>
                  <a:pt x="2295" y="15166"/>
                </a:cubicBezTo>
                <a:cubicBezTo>
                  <a:pt x="2295" y="15472"/>
                  <a:pt x="2295" y="15779"/>
                  <a:pt x="2565" y="16085"/>
                </a:cubicBezTo>
                <a:cubicBezTo>
                  <a:pt x="2565" y="17311"/>
                  <a:pt x="2565" y="17311"/>
                  <a:pt x="2565" y="17311"/>
                </a:cubicBezTo>
                <a:cubicBezTo>
                  <a:pt x="2160" y="17617"/>
                  <a:pt x="1215" y="18077"/>
                  <a:pt x="405" y="18843"/>
                </a:cubicBezTo>
                <a:cubicBezTo>
                  <a:pt x="135" y="19149"/>
                  <a:pt x="0" y="19609"/>
                  <a:pt x="0" y="19915"/>
                </a:cubicBezTo>
                <a:cubicBezTo>
                  <a:pt x="0" y="21140"/>
                  <a:pt x="0" y="21140"/>
                  <a:pt x="0" y="21140"/>
                </a:cubicBezTo>
                <a:cubicBezTo>
                  <a:pt x="0" y="21447"/>
                  <a:pt x="135" y="21600"/>
                  <a:pt x="405" y="21600"/>
                </a:cubicBezTo>
                <a:cubicBezTo>
                  <a:pt x="675" y="21600"/>
                  <a:pt x="810" y="21447"/>
                  <a:pt x="810" y="21140"/>
                </a:cubicBezTo>
                <a:cubicBezTo>
                  <a:pt x="810" y="19915"/>
                  <a:pt x="810" y="19915"/>
                  <a:pt x="810" y="19915"/>
                </a:cubicBezTo>
                <a:cubicBezTo>
                  <a:pt x="810" y="19915"/>
                  <a:pt x="945" y="19762"/>
                  <a:pt x="945" y="19609"/>
                </a:cubicBezTo>
                <a:cubicBezTo>
                  <a:pt x="1890" y="18843"/>
                  <a:pt x="2970" y="18230"/>
                  <a:pt x="3105" y="18077"/>
                </a:cubicBezTo>
                <a:cubicBezTo>
                  <a:pt x="3375" y="18077"/>
                  <a:pt x="3375" y="17770"/>
                  <a:pt x="3375" y="17617"/>
                </a:cubicBezTo>
                <a:cubicBezTo>
                  <a:pt x="3375" y="15932"/>
                  <a:pt x="3375" y="15932"/>
                  <a:pt x="3375" y="15932"/>
                </a:cubicBezTo>
                <a:cubicBezTo>
                  <a:pt x="3375" y="15626"/>
                  <a:pt x="3375" y="15472"/>
                  <a:pt x="3240" y="15472"/>
                </a:cubicBezTo>
                <a:cubicBezTo>
                  <a:pt x="3105" y="15319"/>
                  <a:pt x="3105" y="15319"/>
                  <a:pt x="3105" y="15166"/>
                </a:cubicBezTo>
                <a:cubicBezTo>
                  <a:pt x="3105" y="13328"/>
                  <a:pt x="3105" y="13328"/>
                  <a:pt x="3105" y="13328"/>
                </a:cubicBezTo>
                <a:cubicBezTo>
                  <a:pt x="3105" y="12715"/>
                  <a:pt x="3510" y="12255"/>
                  <a:pt x="4050" y="12255"/>
                </a:cubicBezTo>
                <a:cubicBezTo>
                  <a:pt x="4455" y="12255"/>
                  <a:pt x="4455" y="12255"/>
                  <a:pt x="4455" y="12255"/>
                </a:cubicBezTo>
                <a:cubicBezTo>
                  <a:pt x="4995" y="12255"/>
                  <a:pt x="5400" y="12715"/>
                  <a:pt x="5400" y="13328"/>
                </a:cubicBezTo>
                <a:cubicBezTo>
                  <a:pt x="5400" y="15166"/>
                  <a:pt x="5400" y="15166"/>
                  <a:pt x="5400" y="15166"/>
                </a:cubicBezTo>
                <a:cubicBezTo>
                  <a:pt x="5400" y="15319"/>
                  <a:pt x="5400" y="15319"/>
                  <a:pt x="5265" y="15472"/>
                </a:cubicBezTo>
                <a:cubicBezTo>
                  <a:pt x="5130" y="15472"/>
                  <a:pt x="5130" y="15626"/>
                  <a:pt x="5130" y="15779"/>
                </a:cubicBezTo>
                <a:cubicBezTo>
                  <a:pt x="5130" y="17617"/>
                  <a:pt x="5130" y="17617"/>
                  <a:pt x="5130" y="17617"/>
                </a:cubicBezTo>
                <a:cubicBezTo>
                  <a:pt x="5130" y="17770"/>
                  <a:pt x="5265" y="17923"/>
                  <a:pt x="5400" y="18077"/>
                </a:cubicBezTo>
                <a:cubicBezTo>
                  <a:pt x="5535" y="18230"/>
                  <a:pt x="6615" y="18843"/>
                  <a:pt x="7560" y="19609"/>
                </a:cubicBezTo>
                <a:cubicBezTo>
                  <a:pt x="7560" y="19762"/>
                  <a:pt x="7695" y="19915"/>
                  <a:pt x="7695" y="19915"/>
                </a:cubicBezTo>
                <a:cubicBezTo>
                  <a:pt x="7695" y="21140"/>
                  <a:pt x="7695" y="21140"/>
                  <a:pt x="7695" y="21140"/>
                </a:cubicBezTo>
                <a:cubicBezTo>
                  <a:pt x="7695" y="21447"/>
                  <a:pt x="7830" y="21600"/>
                  <a:pt x="810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71" name="Freeform 59"/>
          <p:cNvSpPr/>
          <p:nvPr/>
        </p:nvSpPr>
        <p:spPr>
          <a:xfrm>
            <a:off x="15481304" y="1382713"/>
            <a:ext cx="1095377" cy="955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915" y="3287"/>
                </a:moveTo>
                <a:cubicBezTo>
                  <a:pt x="3780" y="3443"/>
                  <a:pt x="3780" y="3757"/>
                  <a:pt x="4050" y="3913"/>
                </a:cubicBezTo>
                <a:cubicBezTo>
                  <a:pt x="4185" y="4226"/>
                  <a:pt x="4455" y="4226"/>
                  <a:pt x="4590" y="3913"/>
                </a:cubicBezTo>
                <a:cubicBezTo>
                  <a:pt x="6210" y="2035"/>
                  <a:pt x="8370" y="1096"/>
                  <a:pt x="10530" y="939"/>
                </a:cubicBezTo>
                <a:cubicBezTo>
                  <a:pt x="12825" y="939"/>
                  <a:pt x="14850" y="1878"/>
                  <a:pt x="16470" y="3757"/>
                </a:cubicBezTo>
                <a:cubicBezTo>
                  <a:pt x="15660" y="3757"/>
                  <a:pt x="15660" y="3757"/>
                  <a:pt x="15660" y="3757"/>
                </a:cubicBezTo>
                <a:cubicBezTo>
                  <a:pt x="15390" y="3757"/>
                  <a:pt x="15255" y="3913"/>
                  <a:pt x="15255" y="4226"/>
                </a:cubicBezTo>
                <a:cubicBezTo>
                  <a:pt x="15255" y="4539"/>
                  <a:pt x="15390" y="4696"/>
                  <a:pt x="15660" y="4696"/>
                </a:cubicBezTo>
                <a:cubicBezTo>
                  <a:pt x="15660" y="4696"/>
                  <a:pt x="15660" y="4696"/>
                  <a:pt x="15660" y="4696"/>
                </a:cubicBezTo>
                <a:cubicBezTo>
                  <a:pt x="17550" y="4696"/>
                  <a:pt x="17550" y="4696"/>
                  <a:pt x="17550" y="4696"/>
                </a:cubicBezTo>
                <a:cubicBezTo>
                  <a:pt x="17820" y="4696"/>
                  <a:pt x="17955" y="4383"/>
                  <a:pt x="17955" y="4226"/>
                </a:cubicBezTo>
                <a:cubicBezTo>
                  <a:pt x="17955" y="2035"/>
                  <a:pt x="17955" y="2035"/>
                  <a:pt x="17955" y="2035"/>
                </a:cubicBezTo>
                <a:cubicBezTo>
                  <a:pt x="17955" y="1722"/>
                  <a:pt x="17685" y="1565"/>
                  <a:pt x="17550" y="1565"/>
                </a:cubicBezTo>
                <a:cubicBezTo>
                  <a:pt x="17550" y="1565"/>
                  <a:pt x="17550" y="1565"/>
                  <a:pt x="17550" y="1565"/>
                </a:cubicBezTo>
                <a:cubicBezTo>
                  <a:pt x="17280" y="1565"/>
                  <a:pt x="17010" y="1722"/>
                  <a:pt x="17010" y="2035"/>
                </a:cubicBezTo>
                <a:cubicBezTo>
                  <a:pt x="17010" y="2974"/>
                  <a:pt x="17010" y="2974"/>
                  <a:pt x="17010" y="2974"/>
                </a:cubicBezTo>
                <a:cubicBezTo>
                  <a:pt x="15255" y="1096"/>
                  <a:pt x="12960" y="0"/>
                  <a:pt x="10530" y="0"/>
                </a:cubicBezTo>
                <a:cubicBezTo>
                  <a:pt x="8100" y="0"/>
                  <a:pt x="5670" y="1252"/>
                  <a:pt x="3915" y="3287"/>
                </a:cubicBezTo>
                <a:close/>
                <a:moveTo>
                  <a:pt x="16740" y="17687"/>
                </a:moveTo>
                <a:cubicBezTo>
                  <a:pt x="15120" y="19565"/>
                  <a:pt x="12960" y="20661"/>
                  <a:pt x="10800" y="20661"/>
                </a:cubicBezTo>
                <a:cubicBezTo>
                  <a:pt x="8505" y="20661"/>
                  <a:pt x="6480" y="19722"/>
                  <a:pt x="4860" y="18000"/>
                </a:cubicBezTo>
                <a:cubicBezTo>
                  <a:pt x="5670" y="18000"/>
                  <a:pt x="5670" y="18000"/>
                  <a:pt x="5670" y="18000"/>
                </a:cubicBezTo>
                <a:cubicBezTo>
                  <a:pt x="5940" y="18000"/>
                  <a:pt x="6075" y="17687"/>
                  <a:pt x="6075" y="17374"/>
                </a:cubicBezTo>
                <a:cubicBezTo>
                  <a:pt x="6075" y="17217"/>
                  <a:pt x="5940" y="16904"/>
                  <a:pt x="5670" y="16904"/>
                </a:cubicBezTo>
                <a:cubicBezTo>
                  <a:pt x="5670" y="16904"/>
                  <a:pt x="5670" y="16904"/>
                  <a:pt x="5670" y="16904"/>
                </a:cubicBezTo>
                <a:cubicBezTo>
                  <a:pt x="3780" y="16904"/>
                  <a:pt x="3780" y="16904"/>
                  <a:pt x="3780" y="16904"/>
                </a:cubicBezTo>
                <a:cubicBezTo>
                  <a:pt x="3510" y="16904"/>
                  <a:pt x="3375" y="17217"/>
                  <a:pt x="3375" y="17530"/>
                </a:cubicBezTo>
                <a:cubicBezTo>
                  <a:pt x="3375" y="19565"/>
                  <a:pt x="3375" y="19565"/>
                  <a:pt x="3375" y="19565"/>
                </a:cubicBezTo>
                <a:cubicBezTo>
                  <a:pt x="3375" y="19878"/>
                  <a:pt x="3645" y="20191"/>
                  <a:pt x="3780" y="20191"/>
                </a:cubicBezTo>
                <a:cubicBezTo>
                  <a:pt x="3780" y="20191"/>
                  <a:pt x="3780" y="20191"/>
                  <a:pt x="3780" y="20191"/>
                </a:cubicBezTo>
                <a:cubicBezTo>
                  <a:pt x="4050" y="20191"/>
                  <a:pt x="4320" y="19878"/>
                  <a:pt x="4320" y="19565"/>
                </a:cubicBezTo>
                <a:cubicBezTo>
                  <a:pt x="4185" y="18626"/>
                  <a:pt x="4185" y="18626"/>
                  <a:pt x="4185" y="18626"/>
                </a:cubicBezTo>
                <a:cubicBezTo>
                  <a:pt x="5940" y="20661"/>
                  <a:pt x="8235" y="21600"/>
                  <a:pt x="10665" y="21600"/>
                </a:cubicBezTo>
                <a:cubicBezTo>
                  <a:pt x="10665" y="21600"/>
                  <a:pt x="10665" y="21600"/>
                  <a:pt x="10800" y="21600"/>
                </a:cubicBezTo>
                <a:cubicBezTo>
                  <a:pt x="13230" y="21600"/>
                  <a:pt x="15660" y="20504"/>
                  <a:pt x="17280" y="18470"/>
                </a:cubicBezTo>
                <a:cubicBezTo>
                  <a:pt x="17550" y="18157"/>
                  <a:pt x="17550" y="17843"/>
                  <a:pt x="17280" y="17687"/>
                </a:cubicBezTo>
                <a:cubicBezTo>
                  <a:pt x="17145" y="17530"/>
                  <a:pt x="16875" y="17530"/>
                  <a:pt x="16740" y="17687"/>
                </a:cubicBezTo>
                <a:close/>
                <a:moveTo>
                  <a:pt x="3510" y="10643"/>
                </a:moveTo>
                <a:cubicBezTo>
                  <a:pt x="3510" y="10487"/>
                  <a:pt x="3375" y="10330"/>
                  <a:pt x="3240" y="10174"/>
                </a:cubicBezTo>
                <a:cubicBezTo>
                  <a:pt x="3240" y="10174"/>
                  <a:pt x="3105" y="10017"/>
                  <a:pt x="3105" y="9861"/>
                </a:cubicBezTo>
                <a:cubicBezTo>
                  <a:pt x="3105" y="7983"/>
                  <a:pt x="3105" y="7983"/>
                  <a:pt x="3105" y="7983"/>
                </a:cubicBezTo>
                <a:cubicBezTo>
                  <a:pt x="3105" y="7357"/>
                  <a:pt x="3510" y="6887"/>
                  <a:pt x="4185" y="6887"/>
                </a:cubicBezTo>
                <a:cubicBezTo>
                  <a:pt x="4455" y="6887"/>
                  <a:pt x="4455" y="6887"/>
                  <a:pt x="4455" y="6887"/>
                </a:cubicBezTo>
                <a:cubicBezTo>
                  <a:pt x="4995" y="6887"/>
                  <a:pt x="5535" y="7357"/>
                  <a:pt x="5535" y="7983"/>
                </a:cubicBezTo>
                <a:cubicBezTo>
                  <a:pt x="5535" y="9861"/>
                  <a:pt x="5535" y="9861"/>
                  <a:pt x="5535" y="9861"/>
                </a:cubicBezTo>
                <a:cubicBezTo>
                  <a:pt x="5535" y="10017"/>
                  <a:pt x="5400" y="10174"/>
                  <a:pt x="5400" y="10174"/>
                </a:cubicBezTo>
                <a:cubicBezTo>
                  <a:pt x="5265" y="10330"/>
                  <a:pt x="5130" y="10487"/>
                  <a:pt x="5130" y="10643"/>
                </a:cubicBezTo>
                <a:cubicBezTo>
                  <a:pt x="5130" y="12365"/>
                  <a:pt x="5130" y="12365"/>
                  <a:pt x="5130" y="12365"/>
                </a:cubicBezTo>
                <a:cubicBezTo>
                  <a:pt x="5130" y="12522"/>
                  <a:pt x="5265" y="12835"/>
                  <a:pt x="5400" y="12835"/>
                </a:cubicBezTo>
                <a:cubicBezTo>
                  <a:pt x="5670" y="12991"/>
                  <a:pt x="6615" y="13617"/>
                  <a:pt x="7560" y="14557"/>
                </a:cubicBezTo>
                <a:cubicBezTo>
                  <a:pt x="7695" y="14557"/>
                  <a:pt x="7695" y="14713"/>
                  <a:pt x="7695" y="14870"/>
                </a:cubicBezTo>
                <a:cubicBezTo>
                  <a:pt x="7695" y="16122"/>
                  <a:pt x="7695" y="16122"/>
                  <a:pt x="7695" y="16122"/>
                </a:cubicBezTo>
                <a:cubicBezTo>
                  <a:pt x="7695" y="16435"/>
                  <a:pt x="7965" y="16591"/>
                  <a:pt x="8235" y="16591"/>
                </a:cubicBezTo>
                <a:cubicBezTo>
                  <a:pt x="8370" y="16591"/>
                  <a:pt x="8640" y="16435"/>
                  <a:pt x="8640" y="16122"/>
                </a:cubicBezTo>
                <a:cubicBezTo>
                  <a:pt x="8640" y="14870"/>
                  <a:pt x="8640" y="14870"/>
                  <a:pt x="8640" y="14870"/>
                </a:cubicBezTo>
                <a:cubicBezTo>
                  <a:pt x="8640" y="14400"/>
                  <a:pt x="8505" y="13930"/>
                  <a:pt x="8100" y="13774"/>
                </a:cubicBezTo>
                <a:cubicBezTo>
                  <a:pt x="7290" y="12991"/>
                  <a:pt x="6480" y="12365"/>
                  <a:pt x="6075" y="12052"/>
                </a:cubicBezTo>
                <a:cubicBezTo>
                  <a:pt x="6075" y="10800"/>
                  <a:pt x="6075" y="10800"/>
                  <a:pt x="6075" y="10800"/>
                </a:cubicBezTo>
                <a:cubicBezTo>
                  <a:pt x="6210" y="10643"/>
                  <a:pt x="6345" y="10174"/>
                  <a:pt x="6345" y="9861"/>
                </a:cubicBezTo>
                <a:cubicBezTo>
                  <a:pt x="6345" y="7983"/>
                  <a:pt x="6345" y="7983"/>
                  <a:pt x="6345" y="7983"/>
                </a:cubicBezTo>
                <a:cubicBezTo>
                  <a:pt x="6345" y="6887"/>
                  <a:pt x="5535" y="5948"/>
                  <a:pt x="4455" y="5948"/>
                </a:cubicBezTo>
                <a:cubicBezTo>
                  <a:pt x="4185" y="5948"/>
                  <a:pt x="4185" y="5948"/>
                  <a:pt x="4185" y="5948"/>
                </a:cubicBezTo>
                <a:cubicBezTo>
                  <a:pt x="3105" y="5948"/>
                  <a:pt x="2295" y="6887"/>
                  <a:pt x="2295" y="7983"/>
                </a:cubicBezTo>
                <a:cubicBezTo>
                  <a:pt x="2295" y="9861"/>
                  <a:pt x="2295" y="9861"/>
                  <a:pt x="2295" y="9861"/>
                </a:cubicBezTo>
                <a:cubicBezTo>
                  <a:pt x="2295" y="10174"/>
                  <a:pt x="2430" y="10643"/>
                  <a:pt x="2565" y="10800"/>
                </a:cubicBezTo>
                <a:cubicBezTo>
                  <a:pt x="2565" y="12052"/>
                  <a:pt x="2565" y="12052"/>
                  <a:pt x="2565" y="12052"/>
                </a:cubicBezTo>
                <a:cubicBezTo>
                  <a:pt x="2160" y="12365"/>
                  <a:pt x="1215" y="12991"/>
                  <a:pt x="405" y="13774"/>
                </a:cubicBezTo>
                <a:cubicBezTo>
                  <a:pt x="135" y="13930"/>
                  <a:pt x="0" y="14400"/>
                  <a:pt x="0" y="14870"/>
                </a:cubicBezTo>
                <a:cubicBezTo>
                  <a:pt x="0" y="16122"/>
                  <a:pt x="0" y="16122"/>
                  <a:pt x="0" y="16122"/>
                </a:cubicBezTo>
                <a:cubicBezTo>
                  <a:pt x="0" y="16435"/>
                  <a:pt x="135" y="16591"/>
                  <a:pt x="405" y="16591"/>
                </a:cubicBezTo>
                <a:cubicBezTo>
                  <a:pt x="675" y="16591"/>
                  <a:pt x="810" y="16435"/>
                  <a:pt x="810" y="16122"/>
                </a:cubicBezTo>
                <a:cubicBezTo>
                  <a:pt x="810" y="14870"/>
                  <a:pt x="810" y="14870"/>
                  <a:pt x="810" y="14870"/>
                </a:cubicBezTo>
                <a:cubicBezTo>
                  <a:pt x="810" y="14713"/>
                  <a:pt x="945" y="14557"/>
                  <a:pt x="945" y="14557"/>
                </a:cubicBezTo>
                <a:cubicBezTo>
                  <a:pt x="1890" y="13617"/>
                  <a:pt x="2970" y="12991"/>
                  <a:pt x="3105" y="12835"/>
                </a:cubicBezTo>
                <a:cubicBezTo>
                  <a:pt x="3375" y="12835"/>
                  <a:pt x="3510" y="12522"/>
                  <a:pt x="3510" y="12365"/>
                </a:cubicBezTo>
                <a:cubicBezTo>
                  <a:pt x="3510" y="10643"/>
                  <a:pt x="3510" y="10643"/>
                  <a:pt x="3510" y="10643"/>
                </a:cubicBezTo>
                <a:close/>
                <a:moveTo>
                  <a:pt x="21195" y="13774"/>
                </a:moveTo>
                <a:cubicBezTo>
                  <a:pt x="20385" y="12991"/>
                  <a:pt x="19440" y="12365"/>
                  <a:pt x="19035" y="12052"/>
                </a:cubicBezTo>
                <a:cubicBezTo>
                  <a:pt x="19035" y="10800"/>
                  <a:pt x="19035" y="10800"/>
                  <a:pt x="19035" y="10800"/>
                </a:cubicBezTo>
                <a:cubicBezTo>
                  <a:pt x="19170" y="10643"/>
                  <a:pt x="19305" y="10174"/>
                  <a:pt x="19305" y="9861"/>
                </a:cubicBezTo>
                <a:cubicBezTo>
                  <a:pt x="19305" y="7983"/>
                  <a:pt x="19305" y="7983"/>
                  <a:pt x="19305" y="7983"/>
                </a:cubicBezTo>
                <a:cubicBezTo>
                  <a:pt x="19305" y="6887"/>
                  <a:pt x="18495" y="5948"/>
                  <a:pt x="17415" y="5948"/>
                </a:cubicBezTo>
                <a:cubicBezTo>
                  <a:pt x="17145" y="5948"/>
                  <a:pt x="17145" y="5948"/>
                  <a:pt x="17145" y="5948"/>
                </a:cubicBezTo>
                <a:cubicBezTo>
                  <a:pt x="16065" y="5948"/>
                  <a:pt x="15255" y="6887"/>
                  <a:pt x="15255" y="7983"/>
                </a:cubicBezTo>
                <a:cubicBezTo>
                  <a:pt x="15255" y="9861"/>
                  <a:pt x="15255" y="9861"/>
                  <a:pt x="15255" y="9861"/>
                </a:cubicBezTo>
                <a:cubicBezTo>
                  <a:pt x="15255" y="10174"/>
                  <a:pt x="15390" y="10643"/>
                  <a:pt x="15525" y="10800"/>
                </a:cubicBezTo>
                <a:cubicBezTo>
                  <a:pt x="15525" y="12052"/>
                  <a:pt x="15525" y="12052"/>
                  <a:pt x="15525" y="12052"/>
                </a:cubicBezTo>
                <a:cubicBezTo>
                  <a:pt x="15120" y="12365"/>
                  <a:pt x="14310" y="12991"/>
                  <a:pt x="13500" y="13774"/>
                </a:cubicBezTo>
                <a:cubicBezTo>
                  <a:pt x="13095" y="13930"/>
                  <a:pt x="12960" y="14400"/>
                  <a:pt x="12960" y="14870"/>
                </a:cubicBezTo>
                <a:cubicBezTo>
                  <a:pt x="12960" y="16122"/>
                  <a:pt x="12960" y="16122"/>
                  <a:pt x="12960" y="16122"/>
                </a:cubicBezTo>
                <a:cubicBezTo>
                  <a:pt x="12960" y="16435"/>
                  <a:pt x="13230" y="16591"/>
                  <a:pt x="13365" y="16591"/>
                </a:cubicBezTo>
                <a:cubicBezTo>
                  <a:pt x="13635" y="16591"/>
                  <a:pt x="13905" y="16435"/>
                  <a:pt x="13905" y="16122"/>
                </a:cubicBezTo>
                <a:cubicBezTo>
                  <a:pt x="13905" y="14870"/>
                  <a:pt x="13905" y="14870"/>
                  <a:pt x="13905" y="14870"/>
                </a:cubicBezTo>
                <a:cubicBezTo>
                  <a:pt x="13905" y="14713"/>
                  <a:pt x="13905" y="14557"/>
                  <a:pt x="14040" y="14557"/>
                </a:cubicBezTo>
                <a:cubicBezTo>
                  <a:pt x="14985" y="13617"/>
                  <a:pt x="15930" y="12991"/>
                  <a:pt x="16200" y="12835"/>
                </a:cubicBezTo>
                <a:cubicBezTo>
                  <a:pt x="16335" y="12835"/>
                  <a:pt x="16470" y="12522"/>
                  <a:pt x="16470" y="12365"/>
                </a:cubicBezTo>
                <a:cubicBezTo>
                  <a:pt x="16470" y="10643"/>
                  <a:pt x="16470" y="10643"/>
                  <a:pt x="16470" y="10643"/>
                </a:cubicBezTo>
                <a:cubicBezTo>
                  <a:pt x="16470" y="10487"/>
                  <a:pt x="16335" y="10330"/>
                  <a:pt x="16200" y="10174"/>
                </a:cubicBezTo>
                <a:cubicBezTo>
                  <a:pt x="16200" y="10174"/>
                  <a:pt x="16065" y="10017"/>
                  <a:pt x="16065" y="9861"/>
                </a:cubicBezTo>
                <a:cubicBezTo>
                  <a:pt x="16065" y="7983"/>
                  <a:pt x="16065" y="7983"/>
                  <a:pt x="16065" y="7983"/>
                </a:cubicBezTo>
                <a:cubicBezTo>
                  <a:pt x="16065" y="7357"/>
                  <a:pt x="16605" y="6887"/>
                  <a:pt x="17145" y="6887"/>
                </a:cubicBezTo>
                <a:cubicBezTo>
                  <a:pt x="17415" y="6887"/>
                  <a:pt x="17415" y="6887"/>
                  <a:pt x="17415" y="6887"/>
                </a:cubicBezTo>
                <a:cubicBezTo>
                  <a:pt x="17955" y="6887"/>
                  <a:pt x="18495" y="7357"/>
                  <a:pt x="18495" y="7983"/>
                </a:cubicBezTo>
                <a:cubicBezTo>
                  <a:pt x="18495" y="9861"/>
                  <a:pt x="18495" y="9861"/>
                  <a:pt x="18495" y="9861"/>
                </a:cubicBezTo>
                <a:cubicBezTo>
                  <a:pt x="18495" y="10017"/>
                  <a:pt x="18360" y="10174"/>
                  <a:pt x="18360" y="10174"/>
                </a:cubicBezTo>
                <a:cubicBezTo>
                  <a:pt x="18225" y="10330"/>
                  <a:pt x="18090" y="10487"/>
                  <a:pt x="18090" y="10643"/>
                </a:cubicBezTo>
                <a:cubicBezTo>
                  <a:pt x="18090" y="12365"/>
                  <a:pt x="18090" y="12365"/>
                  <a:pt x="18090" y="12365"/>
                </a:cubicBezTo>
                <a:cubicBezTo>
                  <a:pt x="18090" y="12522"/>
                  <a:pt x="18225" y="12835"/>
                  <a:pt x="18495" y="12835"/>
                </a:cubicBezTo>
                <a:cubicBezTo>
                  <a:pt x="18630" y="12991"/>
                  <a:pt x="19710" y="13617"/>
                  <a:pt x="20655" y="14557"/>
                </a:cubicBezTo>
                <a:cubicBezTo>
                  <a:pt x="20655" y="14557"/>
                  <a:pt x="20790" y="14713"/>
                  <a:pt x="20790" y="14870"/>
                </a:cubicBezTo>
                <a:cubicBezTo>
                  <a:pt x="20790" y="16122"/>
                  <a:pt x="20790" y="16122"/>
                  <a:pt x="20790" y="16122"/>
                </a:cubicBezTo>
                <a:cubicBezTo>
                  <a:pt x="20790" y="16435"/>
                  <a:pt x="20925" y="16591"/>
                  <a:pt x="21195" y="16591"/>
                </a:cubicBezTo>
                <a:cubicBezTo>
                  <a:pt x="21465" y="16591"/>
                  <a:pt x="21600" y="16435"/>
                  <a:pt x="21600" y="16122"/>
                </a:cubicBezTo>
                <a:cubicBezTo>
                  <a:pt x="21600" y="14870"/>
                  <a:pt x="21600" y="14870"/>
                  <a:pt x="21600" y="14870"/>
                </a:cubicBezTo>
                <a:cubicBezTo>
                  <a:pt x="21600" y="14400"/>
                  <a:pt x="21465" y="13930"/>
                  <a:pt x="21195" y="1377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72" name="Freeform 60"/>
          <p:cNvSpPr/>
          <p:nvPr/>
        </p:nvSpPr>
        <p:spPr>
          <a:xfrm>
            <a:off x="15481304" y="2627314"/>
            <a:ext cx="1095377" cy="9874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20" y="10271"/>
                </a:moveTo>
                <a:cubicBezTo>
                  <a:pt x="4050" y="10271"/>
                  <a:pt x="3915" y="10422"/>
                  <a:pt x="3915" y="10724"/>
                </a:cubicBezTo>
                <a:cubicBezTo>
                  <a:pt x="3915" y="12537"/>
                  <a:pt x="3915" y="12537"/>
                  <a:pt x="3915" y="12537"/>
                </a:cubicBezTo>
                <a:cubicBezTo>
                  <a:pt x="3915" y="14652"/>
                  <a:pt x="5400" y="16313"/>
                  <a:pt x="7290" y="16313"/>
                </a:cubicBezTo>
                <a:cubicBezTo>
                  <a:pt x="12285" y="16313"/>
                  <a:pt x="12285" y="16313"/>
                  <a:pt x="12285" y="16313"/>
                </a:cubicBezTo>
                <a:cubicBezTo>
                  <a:pt x="11610" y="17069"/>
                  <a:pt x="11610" y="17069"/>
                  <a:pt x="11610" y="17069"/>
                </a:cubicBezTo>
                <a:cubicBezTo>
                  <a:pt x="11475" y="17220"/>
                  <a:pt x="11475" y="17522"/>
                  <a:pt x="11610" y="17673"/>
                </a:cubicBezTo>
                <a:cubicBezTo>
                  <a:pt x="11745" y="17824"/>
                  <a:pt x="11880" y="17824"/>
                  <a:pt x="12015" y="17824"/>
                </a:cubicBezTo>
                <a:cubicBezTo>
                  <a:pt x="12015" y="17824"/>
                  <a:pt x="12150" y="17824"/>
                  <a:pt x="12285" y="17673"/>
                </a:cubicBezTo>
                <a:cubicBezTo>
                  <a:pt x="13635" y="16162"/>
                  <a:pt x="13635" y="16162"/>
                  <a:pt x="13635" y="16162"/>
                </a:cubicBezTo>
                <a:cubicBezTo>
                  <a:pt x="13770" y="16011"/>
                  <a:pt x="13770" y="15709"/>
                  <a:pt x="13635" y="15558"/>
                </a:cubicBezTo>
                <a:cubicBezTo>
                  <a:pt x="12285" y="14048"/>
                  <a:pt x="12285" y="14048"/>
                  <a:pt x="12285" y="14048"/>
                </a:cubicBezTo>
                <a:cubicBezTo>
                  <a:pt x="12150" y="13897"/>
                  <a:pt x="11880" y="13897"/>
                  <a:pt x="11610" y="14048"/>
                </a:cubicBezTo>
                <a:cubicBezTo>
                  <a:pt x="11475" y="14199"/>
                  <a:pt x="11475" y="14501"/>
                  <a:pt x="11610" y="14803"/>
                </a:cubicBezTo>
                <a:cubicBezTo>
                  <a:pt x="12285" y="15407"/>
                  <a:pt x="12285" y="15407"/>
                  <a:pt x="12285" y="15407"/>
                </a:cubicBezTo>
                <a:cubicBezTo>
                  <a:pt x="7290" y="15407"/>
                  <a:pt x="7290" y="15407"/>
                  <a:pt x="7290" y="15407"/>
                </a:cubicBezTo>
                <a:cubicBezTo>
                  <a:pt x="5940" y="15407"/>
                  <a:pt x="4725" y="14048"/>
                  <a:pt x="4725" y="12537"/>
                </a:cubicBezTo>
                <a:cubicBezTo>
                  <a:pt x="4725" y="10724"/>
                  <a:pt x="4725" y="10724"/>
                  <a:pt x="4725" y="10724"/>
                </a:cubicBezTo>
                <a:cubicBezTo>
                  <a:pt x="4725" y="10422"/>
                  <a:pt x="4455" y="10271"/>
                  <a:pt x="4320" y="10271"/>
                </a:cubicBezTo>
                <a:close/>
                <a:moveTo>
                  <a:pt x="9315" y="6042"/>
                </a:moveTo>
                <a:cubicBezTo>
                  <a:pt x="9450" y="6042"/>
                  <a:pt x="9450" y="6193"/>
                  <a:pt x="9585" y="6193"/>
                </a:cubicBezTo>
                <a:cubicBezTo>
                  <a:pt x="9720" y="6193"/>
                  <a:pt x="9855" y="6042"/>
                  <a:pt x="9990" y="6042"/>
                </a:cubicBezTo>
                <a:cubicBezTo>
                  <a:pt x="10125" y="5891"/>
                  <a:pt x="10125" y="5589"/>
                  <a:pt x="9990" y="5287"/>
                </a:cubicBezTo>
                <a:cubicBezTo>
                  <a:pt x="9315" y="4683"/>
                  <a:pt x="9315" y="4683"/>
                  <a:pt x="9315" y="4683"/>
                </a:cubicBezTo>
                <a:cubicBezTo>
                  <a:pt x="14310" y="4683"/>
                  <a:pt x="14310" y="4683"/>
                  <a:pt x="14310" y="4683"/>
                </a:cubicBezTo>
                <a:cubicBezTo>
                  <a:pt x="15795" y="4683"/>
                  <a:pt x="16875" y="5891"/>
                  <a:pt x="16875" y="7552"/>
                </a:cubicBezTo>
                <a:cubicBezTo>
                  <a:pt x="16875" y="9365"/>
                  <a:pt x="16875" y="9365"/>
                  <a:pt x="16875" y="9365"/>
                </a:cubicBezTo>
                <a:cubicBezTo>
                  <a:pt x="16875" y="9667"/>
                  <a:pt x="17145" y="9818"/>
                  <a:pt x="17280" y="9818"/>
                </a:cubicBezTo>
                <a:cubicBezTo>
                  <a:pt x="17550" y="9818"/>
                  <a:pt x="17820" y="9667"/>
                  <a:pt x="17820" y="9365"/>
                </a:cubicBezTo>
                <a:cubicBezTo>
                  <a:pt x="17820" y="7552"/>
                  <a:pt x="17820" y="7552"/>
                  <a:pt x="17820" y="7552"/>
                </a:cubicBezTo>
                <a:cubicBezTo>
                  <a:pt x="17820" y="5438"/>
                  <a:pt x="16200" y="3625"/>
                  <a:pt x="14310" y="3625"/>
                </a:cubicBezTo>
                <a:cubicBezTo>
                  <a:pt x="9315" y="3625"/>
                  <a:pt x="9315" y="3625"/>
                  <a:pt x="9315" y="3625"/>
                </a:cubicBezTo>
                <a:cubicBezTo>
                  <a:pt x="9990" y="3021"/>
                  <a:pt x="9990" y="3021"/>
                  <a:pt x="9990" y="3021"/>
                </a:cubicBezTo>
                <a:cubicBezTo>
                  <a:pt x="10125" y="2870"/>
                  <a:pt x="10125" y="2568"/>
                  <a:pt x="9990" y="2266"/>
                </a:cubicBezTo>
                <a:cubicBezTo>
                  <a:pt x="9720" y="2115"/>
                  <a:pt x="9450" y="2115"/>
                  <a:pt x="9315" y="2266"/>
                </a:cubicBezTo>
                <a:cubicBezTo>
                  <a:pt x="7965" y="3776"/>
                  <a:pt x="7965" y="3776"/>
                  <a:pt x="7965" y="3776"/>
                </a:cubicBezTo>
                <a:cubicBezTo>
                  <a:pt x="7830" y="4078"/>
                  <a:pt x="7830" y="4380"/>
                  <a:pt x="7965" y="4531"/>
                </a:cubicBezTo>
                <a:lnTo>
                  <a:pt x="9315" y="6042"/>
                </a:lnTo>
                <a:close/>
                <a:moveTo>
                  <a:pt x="13500" y="18881"/>
                </a:moveTo>
                <a:cubicBezTo>
                  <a:pt x="13230" y="19183"/>
                  <a:pt x="13095" y="19485"/>
                  <a:pt x="13095" y="19938"/>
                </a:cubicBezTo>
                <a:cubicBezTo>
                  <a:pt x="13095" y="21147"/>
                  <a:pt x="13095" y="21147"/>
                  <a:pt x="13095" y="21147"/>
                </a:cubicBezTo>
                <a:cubicBezTo>
                  <a:pt x="13095" y="21449"/>
                  <a:pt x="13230" y="21600"/>
                  <a:pt x="13500" y="21600"/>
                </a:cubicBezTo>
                <a:cubicBezTo>
                  <a:pt x="13770" y="21600"/>
                  <a:pt x="13905" y="21449"/>
                  <a:pt x="13905" y="21147"/>
                </a:cubicBezTo>
                <a:cubicBezTo>
                  <a:pt x="13905" y="19938"/>
                  <a:pt x="13905" y="19938"/>
                  <a:pt x="13905" y="19938"/>
                </a:cubicBezTo>
                <a:cubicBezTo>
                  <a:pt x="13905" y="19787"/>
                  <a:pt x="13905" y="19636"/>
                  <a:pt x="14040" y="19636"/>
                </a:cubicBezTo>
                <a:cubicBezTo>
                  <a:pt x="14985" y="18730"/>
                  <a:pt x="15930" y="18126"/>
                  <a:pt x="16200" y="18126"/>
                </a:cubicBezTo>
                <a:cubicBezTo>
                  <a:pt x="16335" y="17975"/>
                  <a:pt x="16470" y="17824"/>
                  <a:pt x="16470" y="17522"/>
                </a:cubicBezTo>
                <a:cubicBezTo>
                  <a:pt x="16470" y="15860"/>
                  <a:pt x="16470" y="15860"/>
                  <a:pt x="16470" y="15860"/>
                </a:cubicBezTo>
                <a:cubicBezTo>
                  <a:pt x="16470" y="15709"/>
                  <a:pt x="16470" y="15558"/>
                  <a:pt x="16335" y="15407"/>
                </a:cubicBezTo>
                <a:cubicBezTo>
                  <a:pt x="16200" y="15407"/>
                  <a:pt x="16200" y="15256"/>
                  <a:pt x="16200" y="15256"/>
                </a:cubicBezTo>
                <a:cubicBezTo>
                  <a:pt x="16200" y="13443"/>
                  <a:pt x="16200" y="13443"/>
                  <a:pt x="16200" y="13443"/>
                </a:cubicBezTo>
                <a:cubicBezTo>
                  <a:pt x="16200" y="12839"/>
                  <a:pt x="16605" y="12386"/>
                  <a:pt x="17145" y="12386"/>
                </a:cubicBezTo>
                <a:cubicBezTo>
                  <a:pt x="17550" y="12386"/>
                  <a:pt x="17550" y="12386"/>
                  <a:pt x="17550" y="12386"/>
                </a:cubicBezTo>
                <a:cubicBezTo>
                  <a:pt x="18090" y="12386"/>
                  <a:pt x="18495" y="12839"/>
                  <a:pt x="18495" y="13443"/>
                </a:cubicBezTo>
                <a:cubicBezTo>
                  <a:pt x="18495" y="15256"/>
                  <a:pt x="18495" y="15256"/>
                  <a:pt x="18495" y="15256"/>
                </a:cubicBezTo>
                <a:cubicBezTo>
                  <a:pt x="18495" y="15256"/>
                  <a:pt x="18495" y="15407"/>
                  <a:pt x="18360" y="15407"/>
                </a:cubicBezTo>
                <a:cubicBezTo>
                  <a:pt x="18225" y="15558"/>
                  <a:pt x="18225" y="15709"/>
                  <a:pt x="18225" y="15860"/>
                </a:cubicBezTo>
                <a:cubicBezTo>
                  <a:pt x="18225" y="17522"/>
                  <a:pt x="18225" y="17522"/>
                  <a:pt x="18225" y="17522"/>
                </a:cubicBezTo>
                <a:cubicBezTo>
                  <a:pt x="18225" y="17824"/>
                  <a:pt x="18225" y="17975"/>
                  <a:pt x="18495" y="18126"/>
                </a:cubicBezTo>
                <a:cubicBezTo>
                  <a:pt x="18630" y="18126"/>
                  <a:pt x="19710" y="18730"/>
                  <a:pt x="20655" y="19636"/>
                </a:cubicBezTo>
                <a:cubicBezTo>
                  <a:pt x="20655" y="19636"/>
                  <a:pt x="20790" y="19787"/>
                  <a:pt x="20790" y="19938"/>
                </a:cubicBezTo>
                <a:cubicBezTo>
                  <a:pt x="20790" y="21147"/>
                  <a:pt x="20790" y="21147"/>
                  <a:pt x="20790" y="21147"/>
                </a:cubicBezTo>
                <a:cubicBezTo>
                  <a:pt x="20790" y="21449"/>
                  <a:pt x="20925" y="21600"/>
                  <a:pt x="21195" y="21600"/>
                </a:cubicBezTo>
                <a:cubicBezTo>
                  <a:pt x="21465" y="21600"/>
                  <a:pt x="21600" y="21449"/>
                  <a:pt x="21600" y="21147"/>
                </a:cubicBezTo>
                <a:cubicBezTo>
                  <a:pt x="21600" y="19938"/>
                  <a:pt x="21600" y="19938"/>
                  <a:pt x="21600" y="19938"/>
                </a:cubicBezTo>
                <a:cubicBezTo>
                  <a:pt x="21600" y="19485"/>
                  <a:pt x="21465" y="19183"/>
                  <a:pt x="21195" y="18881"/>
                </a:cubicBezTo>
                <a:cubicBezTo>
                  <a:pt x="20385" y="18126"/>
                  <a:pt x="19440" y="17522"/>
                  <a:pt x="19035" y="17371"/>
                </a:cubicBezTo>
                <a:cubicBezTo>
                  <a:pt x="19035" y="16011"/>
                  <a:pt x="19035" y="16011"/>
                  <a:pt x="19035" y="16011"/>
                </a:cubicBezTo>
                <a:cubicBezTo>
                  <a:pt x="19170" y="15860"/>
                  <a:pt x="19305" y="15558"/>
                  <a:pt x="19305" y="15256"/>
                </a:cubicBezTo>
                <a:cubicBezTo>
                  <a:pt x="19305" y="13443"/>
                  <a:pt x="19305" y="13443"/>
                  <a:pt x="19305" y="13443"/>
                </a:cubicBezTo>
                <a:cubicBezTo>
                  <a:pt x="19305" y="12235"/>
                  <a:pt x="18495" y="11329"/>
                  <a:pt x="17550" y="11329"/>
                </a:cubicBezTo>
                <a:cubicBezTo>
                  <a:pt x="17145" y="11329"/>
                  <a:pt x="17145" y="11329"/>
                  <a:pt x="17145" y="11329"/>
                </a:cubicBezTo>
                <a:cubicBezTo>
                  <a:pt x="16065" y="11329"/>
                  <a:pt x="15255" y="12235"/>
                  <a:pt x="15255" y="13443"/>
                </a:cubicBezTo>
                <a:cubicBezTo>
                  <a:pt x="15255" y="15256"/>
                  <a:pt x="15255" y="15256"/>
                  <a:pt x="15255" y="15256"/>
                </a:cubicBezTo>
                <a:cubicBezTo>
                  <a:pt x="15255" y="15558"/>
                  <a:pt x="15390" y="15860"/>
                  <a:pt x="15660" y="16011"/>
                </a:cubicBezTo>
                <a:cubicBezTo>
                  <a:pt x="15660" y="17371"/>
                  <a:pt x="15660" y="17371"/>
                  <a:pt x="15660" y="17371"/>
                </a:cubicBezTo>
                <a:cubicBezTo>
                  <a:pt x="15255" y="17522"/>
                  <a:pt x="14310" y="18126"/>
                  <a:pt x="13500" y="18881"/>
                </a:cubicBezTo>
                <a:close/>
                <a:moveTo>
                  <a:pt x="6345" y="3776"/>
                </a:moveTo>
                <a:cubicBezTo>
                  <a:pt x="6345" y="2115"/>
                  <a:pt x="6345" y="2115"/>
                  <a:pt x="6345" y="2115"/>
                </a:cubicBezTo>
                <a:cubicBezTo>
                  <a:pt x="6345" y="906"/>
                  <a:pt x="5535" y="0"/>
                  <a:pt x="4455" y="0"/>
                </a:cubicBezTo>
                <a:cubicBezTo>
                  <a:pt x="4050" y="0"/>
                  <a:pt x="4050" y="0"/>
                  <a:pt x="4050" y="0"/>
                </a:cubicBezTo>
                <a:cubicBezTo>
                  <a:pt x="3105" y="0"/>
                  <a:pt x="2295" y="906"/>
                  <a:pt x="2295" y="2115"/>
                </a:cubicBezTo>
                <a:cubicBezTo>
                  <a:pt x="2295" y="3927"/>
                  <a:pt x="2295" y="3927"/>
                  <a:pt x="2295" y="3927"/>
                </a:cubicBezTo>
                <a:cubicBezTo>
                  <a:pt x="2295" y="4229"/>
                  <a:pt x="2430" y="4531"/>
                  <a:pt x="2565" y="4683"/>
                </a:cubicBezTo>
                <a:cubicBezTo>
                  <a:pt x="2565" y="6042"/>
                  <a:pt x="2565" y="6042"/>
                  <a:pt x="2565" y="6042"/>
                </a:cubicBezTo>
                <a:cubicBezTo>
                  <a:pt x="2160" y="6193"/>
                  <a:pt x="1215" y="6797"/>
                  <a:pt x="405" y="7552"/>
                </a:cubicBezTo>
                <a:cubicBezTo>
                  <a:pt x="135" y="7855"/>
                  <a:pt x="0" y="8157"/>
                  <a:pt x="0" y="8610"/>
                </a:cubicBezTo>
                <a:cubicBezTo>
                  <a:pt x="0" y="9818"/>
                  <a:pt x="0" y="9818"/>
                  <a:pt x="0" y="9818"/>
                </a:cubicBezTo>
                <a:cubicBezTo>
                  <a:pt x="0" y="10120"/>
                  <a:pt x="135" y="10271"/>
                  <a:pt x="405" y="10271"/>
                </a:cubicBezTo>
                <a:cubicBezTo>
                  <a:pt x="675" y="10271"/>
                  <a:pt x="810" y="10120"/>
                  <a:pt x="810" y="9818"/>
                </a:cubicBezTo>
                <a:cubicBezTo>
                  <a:pt x="810" y="8610"/>
                  <a:pt x="810" y="8610"/>
                  <a:pt x="810" y="8610"/>
                </a:cubicBezTo>
                <a:cubicBezTo>
                  <a:pt x="810" y="8459"/>
                  <a:pt x="945" y="8308"/>
                  <a:pt x="945" y="8308"/>
                </a:cubicBezTo>
                <a:cubicBezTo>
                  <a:pt x="1890" y="7401"/>
                  <a:pt x="2970" y="6797"/>
                  <a:pt x="3105" y="6797"/>
                </a:cubicBezTo>
                <a:cubicBezTo>
                  <a:pt x="3375" y="6646"/>
                  <a:pt x="3375" y="6495"/>
                  <a:pt x="3375" y="6193"/>
                </a:cubicBezTo>
                <a:cubicBezTo>
                  <a:pt x="3375" y="4531"/>
                  <a:pt x="3375" y="4531"/>
                  <a:pt x="3375" y="4531"/>
                </a:cubicBezTo>
                <a:cubicBezTo>
                  <a:pt x="3375" y="4380"/>
                  <a:pt x="3375" y="4229"/>
                  <a:pt x="3240" y="4078"/>
                </a:cubicBezTo>
                <a:cubicBezTo>
                  <a:pt x="3105" y="4078"/>
                  <a:pt x="3105" y="3927"/>
                  <a:pt x="3105" y="3927"/>
                </a:cubicBezTo>
                <a:cubicBezTo>
                  <a:pt x="3105" y="2115"/>
                  <a:pt x="3105" y="2115"/>
                  <a:pt x="3105" y="2115"/>
                </a:cubicBezTo>
                <a:cubicBezTo>
                  <a:pt x="3105" y="1510"/>
                  <a:pt x="3510" y="906"/>
                  <a:pt x="4050" y="906"/>
                </a:cubicBezTo>
                <a:cubicBezTo>
                  <a:pt x="4455" y="906"/>
                  <a:pt x="4455" y="906"/>
                  <a:pt x="4455" y="906"/>
                </a:cubicBezTo>
                <a:cubicBezTo>
                  <a:pt x="4995" y="906"/>
                  <a:pt x="5400" y="1510"/>
                  <a:pt x="5400" y="2115"/>
                </a:cubicBezTo>
                <a:cubicBezTo>
                  <a:pt x="5400" y="3927"/>
                  <a:pt x="5400" y="3927"/>
                  <a:pt x="5400" y="3927"/>
                </a:cubicBezTo>
                <a:cubicBezTo>
                  <a:pt x="5400" y="3927"/>
                  <a:pt x="5400" y="4078"/>
                  <a:pt x="5265" y="4078"/>
                </a:cubicBezTo>
                <a:cubicBezTo>
                  <a:pt x="5130" y="4229"/>
                  <a:pt x="5130" y="4380"/>
                  <a:pt x="5130" y="4531"/>
                </a:cubicBezTo>
                <a:cubicBezTo>
                  <a:pt x="5130" y="6193"/>
                  <a:pt x="5130" y="6193"/>
                  <a:pt x="5130" y="6193"/>
                </a:cubicBezTo>
                <a:cubicBezTo>
                  <a:pt x="5130" y="6495"/>
                  <a:pt x="5265" y="6646"/>
                  <a:pt x="5400" y="6797"/>
                </a:cubicBezTo>
                <a:cubicBezTo>
                  <a:pt x="5670" y="6797"/>
                  <a:pt x="6615" y="7401"/>
                  <a:pt x="7560" y="8308"/>
                </a:cubicBezTo>
                <a:cubicBezTo>
                  <a:pt x="7695" y="8308"/>
                  <a:pt x="7695" y="8459"/>
                  <a:pt x="7695" y="8610"/>
                </a:cubicBezTo>
                <a:cubicBezTo>
                  <a:pt x="7695" y="9818"/>
                  <a:pt x="7695" y="9818"/>
                  <a:pt x="7695" y="9818"/>
                </a:cubicBezTo>
                <a:cubicBezTo>
                  <a:pt x="7695" y="10120"/>
                  <a:pt x="7830" y="10271"/>
                  <a:pt x="8100" y="10271"/>
                </a:cubicBezTo>
                <a:cubicBezTo>
                  <a:pt x="8370" y="10271"/>
                  <a:pt x="8505" y="10120"/>
                  <a:pt x="8505" y="9818"/>
                </a:cubicBezTo>
                <a:cubicBezTo>
                  <a:pt x="8505" y="8610"/>
                  <a:pt x="8505" y="8610"/>
                  <a:pt x="8505" y="8610"/>
                </a:cubicBezTo>
                <a:cubicBezTo>
                  <a:pt x="8505" y="8157"/>
                  <a:pt x="8370" y="7855"/>
                  <a:pt x="8100" y="7552"/>
                </a:cubicBezTo>
                <a:cubicBezTo>
                  <a:pt x="7290" y="6797"/>
                  <a:pt x="6345" y="6193"/>
                  <a:pt x="5940" y="6042"/>
                </a:cubicBezTo>
                <a:cubicBezTo>
                  <a:pt x="5940" y="4683"/>
                  <a:pt x="5940" y="4683"/>
                  <a:pt x="5940" y="4683"/>
                </a:cubicBezTo>
                <a:cubicBezTo>
                  <a:pt x="6210" y="4531"/>
                  <a:pt x="6345" y="4229"/>
                  <a:pt x="6345" y="377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73" name="Freeform 61"/>
          <p:cNvSpPr/>
          <p:nvPr/>
        </p:nvSpPr>
        <p:spPr>
          <a:xfrm>
            <a:off x="15481304" y="3789364"/>
            <a:ext cx="1095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15" y="4050"/>
                </a:moveTo>
                <a:cubicBezTo>
                  <a:pt x="14715" y="4185"/>
                  <a:pt x="14850" y="4185"/>
                  <a:pt x="14985" y="4185"/>
                </a:cubicBezTo>
                <a:cubicBezTo>
                  <a:pt x="15120" y="4185"/>
                  <a:pt x="15255" y="4185"/>
                  <a:pt x="15255" y="4050"/>
                </a:cubicBezTo>
                <a:cubicBezTo>
                  <a:pt x="15390" y="3915"/>
                  <a:pt x="15390" y="3645"/>
                  <a:pt x="15255" y="3375"/>
                </a:cubicBezTo>
                <a:cubicBezTo>
                  <a:pt x="14310" y="2565"/>
                  <a:pt x="14310" y="2565"/>
                  <a:pt x="14310" y="2565"/>
                </a:cubicBezTo>
                <a:cubicBezTo>
                  <a:pt x="17415" y="2565"/>
                  <a:pt x="17415" y="2565"/>
                  <a:pt x="17415" y="2565"/>
                </a:cubicBezTo>
                <a:cubicBezTo>
                  <a:pt x="19170" y="2565"/>
                  <a:pt x="20655" y="4050"/>
                  <a:pt x="20655" y="5805"/>
                </a:cubicBezTo>
                <a:cubicBezTo>
                  <a:pt x="20655" y="7830"/>
                  <a:pt x="20655" y="7830"/>
                  <a:pt x="20655" y="7830"/>
                </a:cubicBezTo>
                <a:cubicBezTo>
                  <a:pt x="20655" y="7965"/>
                  <a:pt x="20925" y="8235"/>
                  <a:pt x="21195" y="8235"/>
                </a:cubicBezTo>
                <a:cubicBezTo>
                  <a:pt x="21330" y="8235"/>
                  <a:pt x="21600" y="7965"/>
                  <a:pt x="21600" y="7830"/>
                </a:cubicBezTo>
                <a:cubicBezTo>
                  <a:pt x="21600" y="5805"/>
                  <a:pt x="21600" y="5805"/>
                  <a:pt x="21600" y="5805"/>
                </a:cubicBezTo>
                <a:cubicBezTo>
                  <a:pt x="21600" y="3510"/>
                  <a:pt x="19710" y="1620"/>
                  <a:pt x="17415" y="1620"/>
                </a:cubicBezTo>
                <a:cubicBezTo>
                  <a:pt x="14310" y="1620"/>
                  <a:pt x="14310" y="1620"/>
                  <a:pt x="14310" y="1620"/>
                </a:cubicBezTo>
                <a:cubicBezTo>
                  <a:pt x="15255" y="810"/>
                  <a:pt x="15255" y="810"/>
                  <a:pt x="15255" y="810"/>
                </a:cubicBezTo>
                <a:cubicBezTo>
                  <a:pt x="15390" y="540"/>
                  <a:pt x="15390" y="270"/>
                  <a:pt x="15255" y="135"/>
                </a:cubicBezTo>
                <a:cubicBezTo>
                  <a:pt x="15120" y="0"/>
                  <a:pt x="14850" y="0"/>
                  <a:pt x="14715" y="135"/>
                </a:cubicBezTo>
                <a:cubicBezTo>
                  <a:pt x="12960" y="1755"/>
                  <a:pt x="12960" y="1755"/>
                  <a:pt x="12960" y="1755"/>
                </a:cubicBezTo>
                <a:cubicBezTo>
                  <a:pt x="12825" y="1890"/>
                  <a:pt x="12825" y="2160"/>
                  <a:pt x="12960" y="2430"/>
                </a:cubicBezTo>
                <a:lnTo>
                  <a:pt x="14715" y="4050"/>
                </a:lnTo>
                <a:close/>
                <a:moveTo>
                  <a:pt x="11475" y="21600"/>
                </a:move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465" y="21465"/>
                  <a:pt x="21465" y="21195"/>
                </a:cubicBezTo>
                <a:cubicBezTo>
                  <a:pt x="21465" y="11610"/>
                  <a:pt x="21465" y="11610"/>
                  <a:pt x="21465" y="11610"/>
                </a:cubicBezTo>
                <a:cubicBezTo>
                  <a:pt x="21465" y="11340"/>
                  <a:pt x="21330" y="11205"/>
                  <a:pt x="21060" y="11205"/>
                </a:cubicBezTo>
                <a:cubicBezTo>
                  <a:pt x="11475" y="11205"/>
                  <a:pt x="11475" y="11205"/>
                  <a:pt x="11475" y="11205"/>
                </a:cubicBezTo>
                <a:cubicBezTo>
                  <a:pt x="11340" y="11205"/>
                  <a:pt x="11070" y="11340"/>
                  <a:pt x="11070" y="11610"/>
                </a:cubicBezTo>
                <a:cubicBezTo>
                  <a:pt x="11070" y="21195"/>
                  <a:pt x="11070" y="21195"/>
                  <a:pt x="11070" y="21195"/>
                </a:cubicBezTo>
                <a:cubicBezTo>
                  <a:pt x="11070" y="21465"/>
                  <a:pt x="11340" y="21600"/>
                  <a:pt x="11475" y="21600"/>
                </a:cubicBezTo>
                <a:close/>
                <a:moveTo>
                  <a:pt x="12015" y="12015"/>
                </a:moveTo>
                <a:cubicBezTo>
                  <a:pt x="20655" y="12015"/>
                  <a:pt x="20655" y="12015"/>
                  <a:pt x="20655" y="12015"/>
                </a:cubicBezTo>
                <a:cubicBezTo>
                  <a:pt x="20655" y="20790"/>
                  <a:pt x="20655" y="20790"/>
                  <a:pt x="20655" y="20790"/>
                </a:cubicBezTo>
                <a:cubicBezTo>
                  <a:pt x="12015" y="20790"/>
                  <a:pt x="12015" y="20790"/>
                  <a:pt x="12015" y="20790"/>
                </a:cubicBezTo>
                <a:lnTo>
                  <a:pt x="12015" y="12015"/>
                </a:lnTo>
                <a:close/>
                <a:moveTo>
                  <a:pt x="405" y="13365"/>
                </a:moveTo>
                <a:cubicBezTo>
                  <a:pt x="135" y="13365"/>
                  <a:pt x="0" y="13635"/>
                  <a:pt x="0" y="13770"/>
                </a:cubicBezTo>
                <a:cubicBezTo>
                  <a:pt x="0" y="15795"/>
                  <a:pt x="0" y="15795"/>
                  <a:pt x="0" y="15795"/>
                </a:cubicBezTo>
                <a:cubicBezTo>
                  <a:pt x="0" y="18090"/>
                  <a:pt x="1890" y="19980"/>
                  <a:pt x="4185" y="19980"/>
                </a:cubicBezTo>
                <a:cubicBezTo>
                  <a:pt x="7155" y="19980"/>
                  <a:pt x="7155" y="19980"/>
                  <a:pt x="7155" y="19980"/>
                </a:cubicBezTo>
                <a:cubicBezTo>
                  <a:pt x="6345" y="20925"/>
                  <a:pt x="6345" y="20925"/>
                  <a:pt x="6345" y="20925"/>
                </a:cubicBezTo>
                <a:cubicBezTo>
                  <a:pt x="6075" y="21060"/>
                  <a:pt x="6075" y="21330"/>
                  <a:pt x="6345" y="21465"/>
                </a:cubicBezTo>
                <a:cubicBezTo>
                  <a:pt x="6345" y="21600"/>
                  <a:pt x="6480" y="21600"/>
                  <a:pt x="6615" y="21600"/>
                </a:cubicBezTo>
                <a:cubicBezTo>
                  <a:pt x="6750" y="21600"/>
                  <a:pt x="6750" y="21600"/>
                  <a:pt x="6885" y="21465"/>
                </a:cubicBezTo>
                <a:cubicBezTo>
                  <a:pt x="8505" y="19845"/>
                  <a:pt x="8505" y="19845"/>
                  <a:pt x="8505" y="19845"/>
                </a:cubicBezTo>
                <a:cubicBezTo>
                  <a:pt x="8775" y="19710"/>
                  <a:pt x="8775" y="19440"/>
                  <a:pt x="8505" y="19170"/>
                </a:cubicBezTo>
                <a:cubicBezTo>
                  <a:pt x="6885" y="17550"/>
                  <a:pt x="6885" y="17550"/>
                  <a:pt x="6885" y="17550"/>
                </a:cubicBezTo>
                <a:cubicBezTo>
                  <a:pt x="6750" y="17415"/>
                  <a:pt x="6480" y="17415"/>
                  <a:pt x="6345" y="17550"/>
                </a:cubicBezTo>
                <a:cubicBezTo>
                  <a:pt x="6075" y="17685"/>
                  <a:pt x="6075" y="17955"/>
                  <a:pt x="6345" y="18225"/>
                </a:cubicBezTo>
                <a:cubicBezTo>
                  <a:pt x="7155" y="19035"/>
                  <a:pt x="7155" y="19035"/>
                  <a:pt x="7155" y="19035"/>
                </a:cubicBezTo>
                <a:cubicBezTo>
                  <a:pt x="4185" y="19035"/>
                  <a:pt x="4185" y="19035"/>
                  <a:pt x="4185" y="19035"/>
                </a:cubicBezTo>
                <a:cubicBezTo>
                  <a:pt x="2295" y="19035"/>
                  <a:pt x="810" y="17550"/>
                  <a:pt x="810" y="15795"/>
                </a:cubicBezTo>
                <a:cubicBezTo>
                  <a:pt x="810" y="13770"/>
                  <a:pt x="810" y="13770"/>
                  <a:pt x="810" y="13770"/>
                </a:cubicBezTo>
                <a:cubicBezTo>
                  <a:pt x="810" y="13635"/>
                  <a:pt x="675" y="13365"/>
                  <a:pt x="405" y="13365"/>
                </a:cubicBezTo>
                <a:close/>
                <a:moveTo>
                  <a:pt x="0" y="405"/>
                </a:moveTo>
                <a:cubicBezTo>
                  <a:pt x="0" y="9990"/>
                  <a:pt x="0" y="9990"/>
                  <a:pt x="0" y="9990"/>
                </a:cubicBezTo>
                <a:cubicBezTo>
                  <a:pt x="0" y="10260"/>
                  <a:pt x="270" y="10395"/>
                  <a:pt x="540" y="10395"/>
                </a:cubicBezTo>
                <a:cubicBezTo>
                  <a:pt x="9990" y="10395"/>
                  <a:pt x="9990" y="10395"/>
                  <a:pt x="9990" y="10395"/>
                </a:cubicBezTo>
                <a:cubicBezTo>
                  <a:pt x="10260" y="10395"/>
                  <a:pt x="10395" y="10260"/>
                  <a:pt x="10395" y="9990"/>
                </a:cubicBezTo>
                <a:cubicBezTo>
                  <a:pt x="10395" y="405"/>
                  <a:pt x="10395" y="405"/>
                  <a:pt x="10395" y="405"/>
                </a:cubicBezTo>
                <a:cubicBezTo>
                  <a:pt x="10395" y="135"/>
                  <a:pt x="10260" y="0"/>
                  <a:pt x="9990" y="0"/>
                </a:cubicBez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135"/>
                  <a:pt x="0" y="405"/>
                </a:cubicBezTo>
                <a:close/>
                <a:moveTo>
                  <a:pt x="945" y="810"/>
                </a:moveTo>
                <a:cubicBezTo>
                  <a:pt x="9585" y="810"/>
                  <a:pt x="9585" y="810"/>
                  <a:pt x="9585" y="810"/>
                </a:cubicBezTo>
                <a:cubicBezTo>
                  <a:pt x="9585" y="9585"/>
                  <a:pt x="9585" y="9585"/>
                  <a:pt x="9585" y="9585"/>
                </a:cubicBezTo>
                <a:cubicBezTo>
                  <a:pt x="945" y="9585"/>
                  <a:pt x="945" y="9585"/>
                  <a:pt x="945" y="9585"/>
                </a:cubicBezTo>
                <a:lnTo>
                  <a:pt x="945" y="81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74" name="Freeform 62"/>
          <p:cNvSpPr/>
          <p:nvPr/>
        </p:nvSpPr>
        <p:spPr>
          <a:xfrm>
            <a:off x="15481304" y="5059364"/>
            <a:ext cx="10953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910" y="0"/>
                </a:moveTo>
                <a:cubicBezTo>
                  <a:pt x="1215" y="0"/>
                  <a:pt x="1215" y="0"/>
                  <a:pt x="1215" y="0"/>
                </a:cubicBezTo>
                <a:cubicBezTo>
                  <a:pt x="540" y="0"/>
                  <a:pt x="0" y="543"/>
                  <a:pt x="0" y="1223"/>
                </a:cubicBezTo>
                <a:cubicBezTo>
                  <a:pt x="0" y="6792"/>
                  <a:pt x="0" y="6792"/>
                  <a:pt x="0" y="6792"/>
                </a:cubicBezTo>
                <a:cubicBezTo>
                  <a:pt x="0" y="7472"/>
                  <a:pt x="540" y="8015"/>
                  <a:pt x="1215" y="8015"/>
                </a:cubicBezTo>
                <a:cubicBezTo>
                  <a:pt x="4725" y="8015"/>
                  <a:pt x="4725" y="8015"/>
                  <a:pt x="4725" y="8015"/>
                </a:cubicBezTo>
                <a:cubicBezTo>
                  <a:pt x="4725" y="9238"/>
                  <a:pt x="4725" y="9238"/>
                  <a:pt x="4725" y="9238"/>
                </a:cubicBezTo>
                <a:cubicBezTo>
                  <a:pt x="3510" y="9238"/>
                  <a:pt x="3510" y="9238"/>
                  <a:pt x="3510" y="9238"/>
                </a:cubicBezTo>
                <a:cubicBezTo>
                  <a:pt x="3240" y="9238"/>
                  <a:pt x="3105" y="9374"/>
                  <a:pt x="3105" y="9645"/>
                </a:cubicBezTo>
                <a:cubicBezTo>
                  <a:pt x="3105" y="9917"/>
                  <a:pt x="3240" y="10053"/>
                  <a:pt x="3510" y="10053"/>
                </a:cubicBezTo>
                <a:cubicBezTo>
                  <a:pt x="6615" y="10053"/>
                  <a:pt x="6615" y="10053"/>
                  <a:pt x="6615" y="10053"/>
                </a:cubicBezTo>
                <a:cubicBezTo>
                  <a:pt x="6885" y="10053"/>
                  <a:pt x="7020" y="9917"/>
                  <a:pt x="7020" y="9645"/>
                </a:cubicBezTo>
                <a:cubicBezTo>
                  <a:pt x="7020" y="9374"/>
                  <a:pt x="6885" y="9238"/>
                  <a:pt x="6615" y="9238"/>
                </a:cubicBezTo>
                <a:cubicBezTo>
                  <a:pt x="5535" y="9238"/>
                  <a:pt x="5535" y="9238"/>
                  <a:pt x="5535" y="9238"/>
                </a:cubicBezTo>
                <a:cubicBezTo>
                  <a:pt x="5535" y="8015"/>
                  <a:pt x="5535" y="8015"/>
                  <a:pt x="5535" y="8015"/>
                </a:cubicBezTo>
                <a:cubicBezTo>
                  <a:pt x="8910" y="8015"/>
                  <a:pt x="8910" y="8015"/>
                  <a:pt x="8910" y="8015"/>
                </a:cubicBezTo>
                <a:cubicBezTo>
                  <a:pt x="9585" y="8015"/>
                  <a:pt x="10125" y="7472"/>
                  <a:pt x="10125" y="6792"/>
                </a:cubicBezTo>
                <a:cubicBezTo>
                  <a:pt x="10125" y="1223"/>
                  <a:pt x="10125" y="1223"/>
                  <a:pt x="10125" y="1223"/>
                </a:cubicBezTo>
                <a:cubicBezTo>
                  <a:pt x="10125" y="543"/>
                  <a:pt x="9585" y="0"/>
                  <a:pt x="8910" y="0"/>
                </a:cubicBezTo>
                <a:close/>
                <a:moveTo>
                  <a:pt x="9315" y="6792"/>
                </a:moveTo>
                <a:cubicBezTo>
                  <a:pt x="9315" y="7064"/>
                  <a:pt x="9180" y="7200"/>
                  <a:pt x="8910" y="7200"/>
                </a:cubicBezTo>
                <a:cubicBezTo>
                  <a:pt x="1215" y="7200"/>
                  <a:pt x="1215" y="7200"/>
                  <a:pt x="1215" y="7200"/>
                </a:cubicBezTo>
                <a:cubicBezTo>
                  <a:pt x="1080" y="7200"/>
                  <a:pt x="810" y="7064"/>
                  <a:pt x="810" y="6792"/>
                </a:cubicBezTo>
                <a:cubicBezTo>
                  <a:pt x="810" y="1223"/>
                  <a:pt x="810" y="1223"/>
                  <a:pt x="810" y="1223"/>
                </a:cubicBezTo>
                <a:cubicBezTo>
                  <a:pt x="810" y="1087"/>
                  <a:pt x="1080" y="815"/>
                  <a:pt x="1215" y="815"/>
                </a:cubicBezTo>
                <a:cubicBezTo>
                  <a:pt x="8910" y="815"/>
                  <a:pt x="8910" y="815"/>
                  <a:pt x="8910" y="815"/>
                </a:cubicBezTo>
                <a:cubicBezTo>
                  <a:pt x="9180" y="815"/>
                  <a:pt x="9315" y="1087"/>
                  <a:pt x="9315" y="1223"/>
                </a:cubicBezTo>
                <a:lnTo>
                  <a:pt x="9315" y="6792"/>
                </a:lnTo>
                <a:close/>
                <a:moveTo>
                  <a:pt x="20385" y="11411"/>
                </a:moveTo>
                <a:cubicBezTo>
                  <a:pt x="12690" y="11411"/>
                  <a:pt x="12690" y="11411"/>
                  <a:pt x="12690" y="11411"/>
                </a:cubicBezTo>
                <a:cubicBezTo>
                  <a:pt x="12015" y="11411"/>
                  <a:pt x="11340" y="12091"/>
                  <a:pt x="11340" y="12770"/>
                </a:cubicBezTo>
                <a:cubicBezTo>
                  <a:pt x="11340" y="18340"/>
                  <a:pt x="11340" y="18340"/>
                  <a:pt x="11340" y="18340"/>
                </a:cubicBezTo>
                <a:cubicBezTo>
                  <a:pt x="11340" y="19019"/>
                  <a:pt x="12015" y="19562"/>
                  <a:pt x="12690" y="19562"/>
                </a:cubicBezTo>
                <a:cubicBezTo>
                  <a:pt x="16065" y="19562"/>
                  <a:pt x="16065" y="19562"/>
                  <a:pt x="16065" y="19562"/>
                </a:cubicBezTo>
                <a:cubicBezTo>
                  <a:pt x="16065" y="20649"/>
                  <a:pt x="16065" y="20649"/>
                  <a:pt x="16065" y="20649"/>
                </a:cubicBezTo>
                <a:cubicBezTo>
                  <a:pt x="14985" y="20649"/>
                  <a:pt x="14985" y="20649"/>
                  <a:pt x="14985" y="20649"/>
                </a:cubicBezTo>
                <a:cubicBezTo>
                  <a:pt x="14715" y="20649"/>
                  <a:pt x="14580" y="20921"/>
                  <a:pt x="14580" y="21057"/>
                </a:cubicBezTo>
                <a:cubicBezTo>
                  <a:pt x="14580" y="21328"/>
                  <a:pt x="14715" y="21600"/>
                  <a:pt x="14985" y="21600"/>
                </a:cubicBezTo>
                <a:cubicBezTo>
                  <a:pt x="18090" y="21600"/>
                  <a:pt x="18090" y="21600"/>
                  <a:pt x="18090" y="21600"/>
                </a:cubicBezTo>
                <a:cubicBezTo>
                  <a:pt x="18360" y="21600"/>
                  <a:pt x="18495" y="21328"/>
                  <a:pt x="18495" y="21057"/>
                </a:cubicBezTo>
                <a:cubicBezTo>
                  <a:pt x="18495" y="20921"/>
                  <a:pt x="18360" y="20649"/>
                  <a:pt x="18090" y="20649"/>
                </a:cubicBezTo>
                <a:cubicBezTo>
                  <a:pt x="16875" y="20649"/>
                  <a:pt x="16875" y="20649"/>
                  <a:pt x="16875" y="20649"/>
                </a:cubicBezTo>
                <a:cubicBezTo>
                  <a:pt x="16875" y="19562"/>
                  <a:pt x="16875" y="19562"/>
                  <a:pt x="16875" y="19562"/>
                </a:cubicBezTo>
                <a:cubicBezTo>
                  <a:pt x="20385" y="19562"/>
                  <a:pt x="20385" y="19562"/>
                  <a:pt x="20385" y="19562"/>
                </a:cubicBezTo>
                <a:cubicBezTo>
                  <a:pt x="21060" y="19562"/>
                  <a:pt x="21600" y="19019"/>
                  <a:pt x="21600" y="18340"/>
                </a:cubicBezTo>
                <a:cubicBezTo>
                  <a:pt x="21600" y="12770"/>
                  <a:pt x="21600" y="12770"/>
                  <a:pt x="21600" y="12770"/>
                </a:cubicBezTo>
                <a:cubicBezTo>
                  <a:pt x="21600" y="12091"/>
                  <a:pt x="21060" y="11411"/>
                  <a:pt x="20385" y="11411"/>
                </a:cubicBezTo>
                <a:close/>
                <a:moveTo>
                  <a:pt x="20790" y="18340"/>
                </a:moveTo>
                <a:cubicBezTo>
                  <a:pt x="20790" y="18475"/>
                  <a:pt x="20520" y="18611"/>
                  <a:pt x="20385" y="18611"/>
                </a:cubicBezTo>
                <a:cubicBezTo>
                  <a:pt x="12690" y="18611"/>
                  <a:pt x="12690" y="18611"/>
                  <a:pt x="12690" y="18611"/>
                </a:cubicBezTo>
                <a:cubicBezTo>
                  <a:pt x="12420" y="18611"/>
                  <a:pt x="12285" y="18475"/>
                  <a:pt x="12285" y="18340"/>
                </a:cubicBezTo>
                <a:cubicBezTo>
                  <a:pt x="12285" y="12770"/>
                  <a:pt x="12285" y="12770"/>
                  <a:pt x="12285" y="12770"/>
                </a:cubicBezTo>
                <a:cubicBezTo>
                  <a:pt x="12285" y="12498"/>
                  <a:pt x="12420" y="12362"/>
                  <a:pt x="12690" y="12362"/>
                </a:cubicBezTo>
                <a:cubicBezTo>
                  <a:pt x="20385" y="12362"/>
                  <a:pt x="20385" y="12362"/>
                  <a:pt x="20385" y="12362"/>
                </a:cubicBezTo>
                <a:cubicBezTo>
                  <a:pt x="20520" y="12362"/>
                  <a:pt x="20790" y="12498"/>
                  <a:pt x="20790" y="12770"/>
                </a:cubicBezTo>
                <a:lnTo>
                  <a:pt x="20790" y="18340"/>
                </a:lnTo>
                <a:close/>
                <a:moveTo>
                  <a:pt x="16470" y="3532"/>
                </a:moveTo>
                <a:cubicBezTo>
                  <a:pt x="12285" y="3532"/>
                  <a:pt x="12285" y="3532"/>
                  <a:pt x="12285" y="3532"/>
                </a:cubicBezTo>
                <a:cubicBezTo>
                  <a:pt x="12015" y="3532"/>
                  <a:pt x="11880" y="3804"/>
                  <a:pt x="11880" y="4075"/>
                </a:cubicBezTo>
                <a:cubicBezTo>
                  <a:pt x="11880" y="4211"/>
                  <a:pt x="12015" y="4483"/>
                  <a:pt x="12285" y="4483"/>
                </a:cubicBezTo>
                <a:cubicBezTo>
                  <a:pt x="16065" y="4483"/>
                  <a:pt x="16065" y="4483"/>
                  <a:pt x="16065" y="4483"/>
                </a:cubicBezTo>
                <a:cubicBezTo>
                  <a:pt x="16065" y="8694"/>
                  <a:pt x="16065" y="8694"/>
                  <a:pt x="16065" y="8694"/>
                </a:cubicBezTo>
                <a:cubicBezTo>
                  <a:pt x="15390" y="8015"/>
                  <a:pt x="15390" y="8015"/>
                  <a:pt x="15390" y="8015"/>
                </a:cubicBezTo>
                <a:cubicBezTo>
                  <a:pt x="15255" y="7879"/>
                  <a:pt x="14985" y="7879"/>
                  <a:pt x="14850" y="8015"/>
                </a:cubicBezTo>
                <a:cubicBezTo>
                  <a:pt x="14580" y="8151"/>
                  <a:pt x="14580" y="8423"/>
                  <a:pt x="14850" y="8694"/>
                </a:cubicBezTo>
                <a:cubicBezTo>
                  <a:pt x="16200" y="10053"/>
                  <a:pt x="16200" y="10053"/>
                  <a:pt x="16200" y="10053"/>
                </a:cubicBezTo>
                <a:cubicBezTo>
                  <a:pt x="16335" y="10189"/>
                  <a:pt x="16335" y="10189"/>
                  <a:pt x="16470" y="10189"/>
                </a:cubicBezTo>
                <a:cubicBezTo>
                  <a:pt x="16605" y="10189"/>
                  <a:pt x="16740" y="10189"/>
                  <a:pt x="16875" y="10053"/>
                </a:cubicBezTo>
                <a:cubicBezTo>
                  <a:pt x="18225" y="8694"/>
                  <a:pt x="18225" y="8694"/>
                  <a:pt x="18225" y="8694"/>
                </a:cubicBezTo>
                <a:cubicBezTo>
                  <a:pt x="18360" y="8423"/>
                  <a:pt x="18360" y="8151"/>
                  <a:pt x="18225" y="8015"/>
                </a:cubicBezTo>
                <a:cubicBezTo>
                  <a:pt x="18090" y="7879"/>
                  <a:pt x="17685" y="7879"/>
                  <a:pt x="17550" y="8015"/>
                </a:cubicBezTo>
                <a:cubicBezTo>
                  <a:pt x="16875" y="8694"/>
                  <a:pt x="16875" y="8694"/>
                  <a:pt x="16875" y="8694"/>
                </a:cubicBezTo>
                <a:cubicBezTo>
                  <a:pt x="16875" y="4075"/>
                  <a:pt x="16875" y="4075"/>
                  <a:pt x="16875" y="4075"/>
                </a:cubicBezTo>
                <a:cubicBezTo>
                  <a:pt x="16875" y="3804"/>
                  <a:pt x="16740" y="3532"/>
                  <a:pt x="16470" y="3532"/>
                </a:cubicBezTo>
                <a:close/>
                <a:moveTo>
                  <a:pt x="9315" y="17253"/>
                </a:moveTo>
                <a:cubicBezTo>
                  <a:pt x="5535" y="17253"/>
                  <a:pt x="5535" y="17253"/>
                  <a:pt x="5535" y="17253"/>
                </a:cubicBezTo>
                <a:cubicBezTo>
                  <a:pt x="5535" y="13177"/>
                  <a:pt x="5535" y="13177"/>
                  <a:pt x="5535" y="13177"/>
                </a:cubicBezTo>
                <a:cubicBezTo>
                  <a:pt x="6210" y="13721"/>
                  <a:pt x="6210" y="13721"/>
                  <a:pt x="6210" y="13721"/>
                </a:cubicBezTo>
                <a:cubicBezTo>
                  <a:pt x="6210" y="13857"/>
                  <a:pt x="6345" y="13857"/>
                  <a:pt x="6480" y="13857"/>
                </a:cubicBezTo>
                <a:cubicBezTo>
                  <a:pt x="6615" y="13857"/>
                  <a:pt x="6750" y="13857"/>
                  <a:pt x="6750" y="13721"/>
                </a:cubicBezTo>
                <a:cubicBezTo>
                  <a:pt x="7020" y="13585"/>
                  <a:pt x="7020" y="13313"/>
                  <a:pt x="6750" y="13177"/>
                </a:cubicBezTo>
                <a:cubicBezTo>
                  <a:pt x="5400" y="11683"/>
                  <a:pt x="5400" y="11683"/>
                  <a:pt x="5400" y="11683"/>
                </a:cubicBezTo>
                <a:cubicBezTo>
                  <a:pt x="5265" y="11547"/>
                  <a:pt x="4995" y="11547"/>
                  <a:pt x="4725" y="11683"/>
                </a:cubicBezTo>
                <a:cubicBezTo>
                  <a:pt x="3375" y="13177"/>
                  <a:pt x="3375" y="13177"/>
                  <a:pt x="3375" y="13177"/>
                </a:cubicBezTo>
                <a:cubicBezTo>
                  <a:pt x="3240" y="13313"/>
                  <a:pt x="3240" y="13585"/>
                  <a:pt x="3375" y="13721"/>
                </a:cubicBezTo>
                <a:cubicBezTo>
                  <a:pt x="3510" y="13992"/>
                  <a:pt x="3780" y="13992"/>
                  <a:pt x="4050" y="13721"/>
                </a:cubicBezTo>
                <a:cubicBezTo>
                  <a:pt x="4725" y="13177"/>
                  <a:pt x="4725" y="13177"/>
                  <a:pt x="4725" y="13177"/>
                </a:cubicBezTo>
                <a:cubicBezTo>
                  <a:pt x="4725" y="17796"/>
                  <a:pt x="4725" y="17796"/>
                  <a:pt x="4725" y="17796"/>
                </a:cubicBezTo>
                <a:cubicBezTo>
                  <a:pt x="4725" y="18068"/>
                  <a:pt x="4860" y="18204"/>
                  <a:pt x="5130" y="18204"/>
                </a:cubicBezTo>
                <a:cubicBezTo>
                  <a:pt x="9315" y="18204"/>
                  <a:pt x="9315" y="18204"/>
                  <a:pt x="9315" y="18204"/>
                </a:cubicBezTo>
                <a:cubicBezTo>
                  <a:pt x="9585" y="18204"/>
                  <a:pt x="9720" y="18068"/>
                  <a:pt x="9720" y="17796"/>
                </a:cubicBezTo>
                <a:cubicBezTo>
                  <a:pt x="9720" y="17525"/>
                  <a:pt x="9585" y="17253"/>
                  <a:pt x="9315" y="172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75" name="Freeform 63"/>
          <p:cNvSpPr/>
          <p:nvPr/>
        </p:nvSpPr>
        <p:spPr>
          <a:xfrm>
            <a:off x="15535278" y="6303964"/>
            <a:ext cx="968376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77" y="21600"/>
                </a:moveTo>
                <a:cubicBezTo>
                  <a:pt x="11030" y="21600"/>
                  <a:pt x="11336" y="21465"/>
                  <a:pt x="11336" y="21195"/>
                </a:cubicBezTo>
                <a:cubicBezTo>
                  <a:pt x="11336" y="5265"/>
                  <a:pt x="11336" y="5265"/>
                  <a:pt x="11336" y="5265"/>
                </a:cubicBezTo>
                <a:cubicBezTo>
                  <a:pt x="15013" y="8505"/>
                  <a:pt x="15013" y="8505"/>
                  <a:pt x="15013" y="8505"/>
                </a:cubicBezTo>
                <a:cubicBezTo>
                  <a:pt x="15166" y="8640"/>
                  <a:pt x="15472" y="8640"/>
                  <a:pt x="15779" y="8505"/>
                </a:cubicBezTo>
                <a:cubicBezTo>
                  <a:pt x="15932" y="8370"/>
                  <a:pt x="15932" y="8100"/>
                  <a:pt x="15779" y="7965"/>
                </a:cubicBezTo>
                <a:cubicBezTo>
                  <a:pt x="11183" y="3915"/>
                  <a:pt x="11183" y="3915"/>
                  <a:pt x="11183" y="3915"/>
                </a:cubicBezTo>
                <a:cubicBezTo>
                  <a:pt x="11030" y="3780"/>
                  <a:pt x="10877" y="3780"/>
                  <a:pt x="10877" y="3780"/>
                </a:cubicBezTo>
                <a:cubicBezTo>
                  <a:pt x="10723" y="3780"/>
                  <a:pt x="10570" y="3780"/>
                  <a:pt x="10417" y="3915"/>
                </a:cubicBezTo>
                <a:cubicBezTo>
                  <a:pt x="5974" y="7965"/>
                  <a:pt x="5974" y="7965"/>
                  <a:pt x="5974" y="7965"/>
                </a:cubicBezTo>
                <a:cubicBezTo>
                  <a:pt x="5668" y="8100"/>
                  <a:pt x="5668" y="8370"/>
                  <a:pt x="5974" y="8505"/>
                </a:cubicBezTo>
                <a:cubicBezTo>
                  <a:pt x="6128" y="8640"/>
                  <a:pt x="6434" y="8640"/>
                  <a:pt x="6587" y="8505"/>
                </a:cubicBezTo>
                <a:cubicBezTo>
                  <a:pt x="10264" y="5265"/>
                  <a:pt x="10264" y="5265"/>
                  <a:pt x="10264" y="5265"/>
                </a:cubicBezTo>
                <a:cubicBezTo>
                  <a:pt x="10264" y="21195"/>
                  <a:pt x="10264" y="21195"/>
                  <a:pt x="10264" y="21195"/>
                </a:cubicBezTo>
                <a:cubicBezTo>
                  <a:pt x="10264" y="21465"/>
                  <a:pt x="10570" y="21600"/>
                  <a:pt x="10877" y="21600"/>
                </a:cubicBezTo>
                <a:close/>
                <a:moveTo>
                  <a:pt x="21140" y="5400"/>
                </a:moveTo>
                <a:cubicBezTo>
                  <a:pt x="21447" y="5400"/>
                  <a:pt x="21600" y="5265"/>
                  <a:pt x="21600" y="49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47" y="0"/>
                  <a:pt x="21140" y="0"/>
                </a:cubicBezTo>
                <a:cubicBezTo>
                  <a:pt x="460" y="0"/>
                  <a:pt x="460" y="0"/>
                  <a:pt x="460" y="0"/>
                </a:cubicBezTo>
                <a:cubicBezTo>
                  <a:pt x="153" y="0"/>
                  <a:pt x="0" y="135"/>
                  <a:pt x="0" y="405"/>
                </a:cubicBezTo>
                <a:cubicBezTo>
                  <a:pt x="0" y="4995"/>
                  <a:pt x="0" y="4995"/>
                  <a:pt x="0" y="4995"/>
                </a:cubicBezTo>
                <a:cubicBezTo>
                  <a:pt x="0" y="5265"/>
                  <a:pt x="153" y="5400"/>
                  <a:pt x="460" y="5400"/>
                </a:cubicBezTo>
                <a:cubicBezTo>
                  <a:pt x="766" y="5400"/>
                  <a:pt x="919" y="5265"/>
                  <a:pt x="919" y="4995"/>
                </a:cubicBezTo>
                <a:cubicBezTo>
                  <a:pt x="919" y="810"/>
                  <a:pt x="919" y="810"/>
                  <a:pt x="919" y="810"/>
                </a:cubicBezTo>
                <a:cubicBezTo>
                  <a:pt x="20681" y="810"/>
                  <a:pt x="20681" y="810"/>
                  <a:pt x="20681" y="810"/>
                </a:cubicBezTo>
                <a:cubicBezTo>
                  <a:pt x="20681" y="4995"/>
                  <a:pt x="20681" y="4995"/>
                  <a:pt x="20681" y="4995"/>
                </a:cubicBezTo>
                <a:cubicBezTo>
                  <a:pt x="20681" y="5265"/>
                  <a:pt x="20834" y="5400"/>
                  <a:pt x="21140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76" name="Freeform 64"/>
          <p:cNvSpPr/>
          <p:nvPr/>
        </p:nvSpPr>
        <p:spPr>
          <a:xfrm>
            <a:off x="15563854" y="7548564"/>
            <a:ext cx="9175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33" y="14985"/>
                </a:moveTo>
                <a:cubicBezTo>
                  <a:pt x="18215" y="13230"/>
                  <a:pt x="15636" y="12015"/>
                  <a:pt x="14669" y="11745"/>
                </a:cubicBezTo>
                <a:cubicBezTo>
                  <a:pt x="14669" y="8640"/>
                  <a:pt x="14669" y="8640"/>
                  <a:pt x="14669" y="8640"/>
                </a:cubicBezTo>
                <a:cubicBezTo>
                  <a:pt x="15313" y="8370"/>
                  <a:pt x="15636" y="7695"/>
                  <a:pt x="15636" y="7155"/>
                </a:cubicBezTo>
                <a:cubicBezTo>
                  <a:pt x="15636" y="3645"/>
                  <a:pt x="15636" y="3645"/>
                  <a:pt x="15636" y="3645"/>
                </a:cubicBezTo>
                <a:cubicBezTo>
                  <a:pt x="15636" y="1620"/>
                  <a:pt x="13701" y="0"/>
                  <a:pt x="11284" y="0"/>
                </a:cubicBezTo>
                <a:cubicBezTo>
                  <a:pt x="10316" y="0"/>
                  <a:pt x="10316" y="0"/>
                  <a:pt x="10316" y="0"/>
                </a:cubicBezTo>
                <a:cubicBezTo>
                  <a:pt x="7899" y="0"/>
                  <a:pt x="5964" y="1620"/>
                  <a:pt x="5964" y="3645"/>
                </a:cubicBezTo>
                <a:cubicBezTo>
                  <a:pt x="5964" y="7155"/>
                  <a:pt x="5964" y="7155"/>
                  <a:pt x="5964" y="7155"/>
                </a:cubicBezTo>
                <a:cubicBezTo>
                  <a:pt x="5964" y="7695"/>
                  <a:pt x="6287" y="8370"/>
                  <a:pt x="6931" y="8640"/>
                </a:cubicBezTo>
                <a:cubicBezTo>
                  <a:pt x="6931" y="11745"/>
                  <a:pt x="6931" y="11745"/>
                  <a:pt x="6931" y="11745"/>
                </a:cubicBezTo>
                <a:cubicBezTo>
                  <a:pt x="5964" y="12015"/>
                  <a:pt x="3385" y="13230"/>
                  <a:pt x="967" y="14985"/>
                </a:cubicBezTo>
                <a:cubicBezTo>
                  <a:pt x="322" y="15390"/>
                  <a:pt x="0" y="15930"/>
                  <a:pt x="0" y="16605"/>
                </a:cubicBezTo>
                <a:cubicBezTo>
                  <a:pt x="0" y="19035"/>
                  <a:pt x="0" y="19035"/>
                  <a:pt x="0" y="19035"/>
                </a:cubicBezTo>
                <a:cubicBezTo>
                  <a:pt x="0" y="19305"/>
                  <a:pt x="161" y="19440"/>
                  <a:pt x="484" y="19440"/>
                </a:cubicBezTo>
                <a:cubicBezTo>
                  <a:pt x="806" y="19440"/>
                  <a:pt x="967" y="19305"/>
                  <a:pt x="967" y="19035"/>
                </a:cubicBezTo>
                <a:cubicBezTo>
                  <a:pt x="967" y="16605"/>
                  <a:pt x="967" y="16605"/>
                  <a:pt x="967" y="16605"/>
                </a:cubicBezTo>
                <a:cubicBezTo>
                  <a:pt x="967" y="16200"/>
                  <a:pt x="1290" y="15795"/>
                  <a:pt x="1612" y="15660"/>
                </a:cubicBezTo>
                <a:cubicBezTo>
                  <a:pt x="4191" y="13770"/>
                  <a:pt x="6931" y="12690"/>
                  <a:pt x="7576" y="12420"/>
                </a:cubicBezTo>
                <a:cubicBezTo>
                  <a:pt x="7737" y="12285"/>
                  <a:pt x="7899" y="12150"/>
                  <a:pt x="7899" y="11880"/>
                </a:cubicBezTo>
                <a:cubicBezTo>
                  <a:pt x="7899" y="8505"/>
                  <a:pt x="7899" y="8505"/>
                  <a:pt x="7899" y="8505"/>
                </a:cubicBezTo>
                <a:cubicBezTo>
                  <a:pt x="7899" y="8370"/>
                  <a:pt x="7737" y="8235"/>
                  <a:pt x="7737" y="8100"/>
                </a:cubicBezTo>
                <a:cubicBezTo>
                  <a:pt x="7254" y="7965"/>
                  <a:pt x="7093" y="7560"/>
                  <a:pt x="7093" y="7155"/>
                </a:cubicBezTo>
                <a:cubicBezTo>
                  <a:pt x="7093" y="3645"/>
                  <a:pt x="7093" y="3645"/>
                  <a:pt x="7093" y="3645"/>
                </a:cubicBezTo>
                <a:cubicBezTo>
                  <a:pt x="7093" y="2160"/>
                  <a:pt x="8543" y="810"/>
                  <a:pt x="10316" y="810"/>
                </a:cubicBezTo>
                <a:cubicBezTo>
                  <a:pt x="11284" y="810"/>
                  <a:pt x="11284" y="810"/>
                  <a:pt x="11284" y="810"/>
                </a:cubicBezTo>
                <a:cubicBezTo>
                  <a:pt x="13057" y="810"/>
                  <a:pt x="14507" y="2160"/>
                  <a:pt x="14507" y="3645"/>
                </a:cubicBezTo>
                <a:cubicBezTo>
                  <a:pt x="14507" y="7155"/>
                  <a:pt x="14507" y="7155"/>
                  <a:pt x="14507" y="7155"/>
                </a:cubicBezTo>
                <a:cubicBezTo>
                  <a:pt x="14507" y="7560"/>
                  <a:pt x="14346" y="7965"/>
                  <a:pt x="13863" y="8100"/>
                </a:cubicBezTo>
                <a:cubicBezTo>
                  <a:pt x="13701" y="8235"/>
                  <a:pt x="13701" y="8370"/>
                  <a:pt x="13701" y="8505"/>
                </a:cubicBezTo>
                <a:cubicBezTo>
                  <a:pt x="13701" y="11880"/>
                  <a:pt x="13701" y="11880"/>
                  <a:pt x="13701" y="11880"/>
                </a:cubicBezTo>
                <a:cubicBezTo>
                  <a:pt x="13701" y="12150"/>
                  <a:pt x="13863" y="12285"/>
                  <a:pt x="14024" y="12420"/>
                </a:cubicBezTo>
                <a:cubicBezTo>
                  <a:pt x="14669" y="12690"/>
                  <a:pt x="17409" y="13770"/>
                  <a:pt x="19988" y="15660"/>
                </a:cubicBezTo>
                <a:cubicBezTo>
                  <a:pt x="20310" y="15795"/>
                  <a:pt x="20472" y="16200"/>
                  <a:pt x="20472" y="16605"/>
                </a:cubicBezTo>
                <a:cubicBezTo>
                  <a:pt x="20472" y="19035"/>
                  <a:pt x="20472" y="19035"/>
                  <a:pt x="20472" y="19035"/>
                </a:cubicBezTo>
                <a:cubicBezTo>
                  <a:pt x="20472" y="19305"/>
                  <a:pt x="20794" y="19440"/>
                  <a:pt x="21116" y="19440"/>
                </a:cubicBezTo>
                <a:cubicBezTo>
                  <a:pt x="21278" y="19440"/>
                  <a:pt x="21600" y="19305"/>
                  <a:pt x="21600" y="19035"/>
                </a:cubicBezTo>
                <a:cubicBezTo>
                  <a:pt x="21600" y="16605"/>
                  <a:pt x="21600" y="16605"/>
                  <a:pt x="21600" y="16605"/>
                </a:cubicBezTo>
                <a:cubicBezTo>
                  <a:pt x="21600" y="15930"/>
                  <a:pt x="21278" y="15390"/>
                  <a:pt x="20633" y="14985"/>
                </a:cubicBezTo>
                <a:close/>
                <a:moveTo>
                  <a:pt x="10800" y="14580"/>
                </a:moveTo>
                <a:cubicBezTo>
                  <a:pt x="10478" y="14580"/>
                  <a:pt x="10316" y="14850"/>
                  <a:pt x="10316" y="15120"/>
                </a:cubicBezTo>
                <a:cubicBezTo>
                  <a:pt x="10316" y="17685"/>
                  <a:pt x="10316" y="17685"/>
                  <a:pt x="10316" y="17685"/>
                </a:cubicBezTo>
                <a:cubicBezTo>
                  <a:pt x="7093" y="17685"/>
                  <a:pt x="7093" y="17685"/>
                  <a:pt x="7093" y="17685"/>
                </a:cubicBezTo>
                <a:cubicBezTo>
                  <a:pt x="6931" y="17685"/>
                  <a:pt x="6609" y="17820"/>
                  <a:pt x="6609" y="18090"/>
                </a:cubicBezTo>
                <a:cubicBezTo>
                  <a:pt x="6609" y="18360"/>
                  <a:pt x="6931" y="18495"/>
                  <a:pt x="7093" y="18495"/>
                </a:cubicBezTo>
                <a:cubicBezTo>
                  <a:pt x="10316" y="18495"/>
                  <a:pt x="10316" y="18495"/>
                  <a:pt x="10316" y="18495"/>
                </a:cubicBezTo>
                <a:cubicBezTo>
                  <a:pt x="10316" y="21195"/>
                  <a:pt x="10316" y="21195"/>
                  <a:pt x="10316" y="21195"/>
                </a:cubicBezTo>
                <a:cubicBezTo>
                  <a:pt x="10316" y="21465"/>
                  <a:pt x="10478" y="21600"/>
                  <a:pt x="10800" y="21600"/>
                </a:cubicBezTo>
                <a:cubicBezTo>
                  <a:pt x="11122" y="21600"/>
                  <a:pt x="11284" y="21465"/>
                  <a:pt x="11284" y="21195"/>
                </a:cubicBezTo>
                <a:cubicBezTo>
                  <a:pt x="11284" y="18495"/>
                  <a:pt x="11284" y="18495"/>
                  <a:pt x="11284" y="18495"/>
                </a:cubicBezTo>
                <a:cubicBezTo>
                  <a:pt x="14507" y="18495"/>
                  <a:pt x="14507" y="18495"/>
                  <a:pt x="14507" y="18495"/>
                </a:cubicBezTo>
                <a:cubicBezTo>
                  <a:pt x="14669" y="18495"/>
                  <a:pt x="14991" y="18360"/>
                  <a:pt x="14991" y="18090"/>
                </a:cubicBezTo>
                <a:cubicBezTo>
                  <a:pt x="14991" y="17820"/>
                  <a:pt x="14669" y="17685"/>
                  <a:pt x="14507" y="17685"/>
                </a:cubicBezTo>
                <a:cubicBezTo>
                  <a:pt x="11284" y="17685"/>
                  <a:pt x="11284" y="17685"/>
                  <a:pt x="11284" y="17685"/>
                </a:cubicBezTo>
                <a:cubicBezTo>
                  <a:pt x="11284" y="15120"/>
                  <a:pt x="11284" y="15120"/>
                  <a:pt x="11284" y="15120"/>
                </a:cubicBezTo>
                <a:cubicBezTo>
                  <a:pt x="11284" y="14850"/>
                  <a:pt x="11122" y="14580"/>
                  <a:pt x="10800" y="145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77" name="Freeform 65"/>
          <p:cNvSpPr/>
          <p:nvPr/>
        </p:nvSpPr>
        <p:spPr>
          <a:xfrm>
            <a:off x="15506704" y="8793164"/>
            <a:ext cx="102870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96" y="7965"/>
                </a:moveTo>
                <a:cubicBezTo>
                  <a:pt x="12528" y="7695"/>
                  <a:pt x="12816" y="7155"/>
                  <a:pt x="12816" y="6615"/>
                </a:cubicBezTo>
                <a:cubicBezTo>
                  <a:pt x="12816" y="3375"/>
                  <a:pt x="12816" y="3375"/>
                  <a:pt x="12816" y="3375"/>
                </a:cubicBezTo>
                <a:cubicBezTo>
                  <a:pt x="12816" y="1485"/>
                  <a:pt x="11232" y="0"/>
                  <a:pt x="9216" y="0"/>
                </a:cubicBezTo>
                <a:cubicBezTo>
                  <a:pt x="8496" y="0"/>
                  <a:pt x="8496" y="0"/>
                  <a:pt x="8496" y="0"/>
                </a:cubicBezTo>
                <a:cubicBezTo>
                  <a:pt x="6480" y="0"/>
                  <a:pt x="4896" y="1485"/>
                  <a:pt x="4896" y="3375"/>
                </a:cubicBezTo>
                <a:cubicBezTo>
                  <a:pt x="4896" y="6615"/>
                  <a:pt x="4896" y="6615"/>
                  <a:pt x="4896" y="6615"/>
                </a:cubicBezTo>
                <a:cubicBezTo>
                  <a:pt x="4896" y="7155"/>
                  <a:pt x="5184" y="7695"/>
                  <a:pt x="5616" y="7965"/>
                </a:cubicBezTo>
                <a:cubicBezTo>
                  <a:pt x="5616" y="10665"/>
                  <a:pt x="5616" y="10665"/>
                  <a:pt x="5616" y="10665"/>
                </a:cubicBezTo>
                <a:cubicBezTo>
                  <a:pt x="4896" y="11070"/>
                  <a:pt x="2736" y="12150"/>
                  <a:pt x="720" y="13635"/>
                </a:cubicBezTo>
                <a:cubicBezTo>
                  <a:pt x="288" y="14040"/>
                  <a:pt x="0" y="14580"/>
                  <a:pt x="0" y="15120"/>
                </a:cubicBezTo>
                <a:cubicBezTo>
                  <a:pt x="0" y="17415"/>
                  <a:pt x="0" y="17415"/>
                  <a:pt x="0" y="17415"/>
                </a:cubicBezTo>
                <a:cubicBezTo>
                  <a:pt x="0" y="17685"/>
                  <a:pt x="144" y="17820"/>
                  <a:pt x="432" y="17820"/>
                </a:cubicBezTo>
                <a:cubicBezTo>
                  <a:pt x="720" y="17820"/>
                  <a:pt x="864" y="17685"/>
                  <a:pt x="864" y="17415"/>
                </a:cubicBezTo>
                <a:cubicBezTo>
                  <a:pt x="864" y="15120"/>
                  <a:pt x="864" y="15120"/>
                  <a:pt x="864" y="15120"/>
                </a:cubicBezTo>
                <a:cubicBezTo>
                  <a:pt x="864" y="14850"/>
                  <a:pt x="1152" y="14580"/>
                  <a:pt x="1440" y="14310"/>
                </a:cubicBezTo>
                <a:cubicBezTo>
                  <a:pt x="3456" y="12690"/>
                  <a:pt x="5760" y="11610"/>
                  <a:pt x="6192" y="11475"/>
                </a:cubicBezTo>
                <a:cubicBezTo>
                  <a:pt x="6336" y="11340"/>
                  <a:pt x="6480" y="11070"/>
                  <a:pt x="6480" y="10935"/>
                </a:cubicBezTo>
                <a:cubicBezTo>
                  <a:pt x="6480" y="7830"/>
                  <a:pt x="6480" y="7830"/>
                  <a:pt x="6480" y="7830"/>
                </a:cubicBezTo>
                <a:cubicBezTo>
                  <a:pt x="6480" y="7695"/>
                  <a:pt x="6480" y="7560"/>
                  <a:pt x="6336" y="7425"/>
                </a:cubicBezTo>
                <a:cubicBezTo>
                  <a:pt x="6048" y="7290"/>
                  <a:pt x="5904" y="6885"/>
                  <a:pt x="5904" y="6615"/>
                </a:cubicBezTo>
                <a:cubicBezTo>
                  <a:pt x="5904" y="3375"/>
                  <a:pt x="5904" y="3375"/>
                  <a:pt x="5904" y="3375"/>
                </a:cubicBezTo>
                <a:cubicBezTo>
                  <a:pt x="5904" y="2025"/>
                  <a:pt x="7056" y="810"/>
                  <a:pt x="8496" y="810"/>
                </a:cubicBezTo>
                <a:cubicBezTo>
                  <a:pt x="9216" y="810"/>
                  <a:pt x="9216" y="810"/>
                  <a:pt x="9216" y="810"/>
                </a:cubicBezTo>
                <a:cubicBezTo>
                  <a:pt x="10656" y="810"/>
                  <a:pt x="11808" y="2025"/>
                  <a:pt x="11808" y="3375"/>
                </a:cubicBezTo>
                <a:cubicBezTo>
                  <a:pt x="11808" y="6615"/>
                  <a:pt x="11808" y="6615"/>
                  <a:pt x="11808" y="6615"/>
                </a:cubicBezTo>
                <a:cubicBezTo>
                  <a:pt x="11808" y="6885"/>
                  <a:pt x="11664" y="7290"/>
                  <a:pt x="11376" y="7425"/>
                </a:cubicBezTo>
                <a:cubicBezTo>
                  <a:pt x="11232" y="7560"/>
                  <a:pt x="11088" y="7695"/>
                  <a:pt x="11088" y="7830"/>
                </a:cubicBezTo>
                <a:cubicBezTo>
                  <a:pt x="11088" y="10935"/>
                  <a:pt x="11088" y="10935"/>
                  <a:pt x="11088" y="10935"/>
                </a:cubicBezTo>
                <a:cubicBezTo>
                  <a:pt x="11088" y="11205"/>
                  <a:pt x="11376" y="11340"/>
                  <a:pt x="11664" y="11340"/>
                </a:cubicBezTo>
                <a:cubicBezTo>
                  <a:pt x="11952" y="11340"/>
                  <a:pt x="12096" y="11205"/>
                  <a:pt x="12096" y="10935"/>
                </a:cubicBezTo>
                <a:cubicBezTo>
                  <a:pt x="12096" y="7965"/>
                  <a:pt x="12096" y="7965"/>
                  <a:pt x="12096" y="7965"/>
                </a:cubicBezTo>
                <a:close/>
                <a:moveTo>
                  <a:pt x="9936" y="11340"/>
                </a:moveTo>
                <a:cubicBezTo>
                  <a:pt x="9792" y="11340"/>
                  <a:pt x="9504" y="11610"/>
                  <a:pt x="9504" y="11745"/>
                </a:cubicBezTo>
                <a:cubicBezTo>
                  <a:pt x="9504" y="12015"/>
                  <a:pt x="9504" y="12150"/>
                  <a:pt x="9360" y="12285"/>
                </a:cubicBezTo>
                <a:cubicBezTo>
                  <a:pt x="9216" y="12285"/>
                  <a:pt x="9216" y="12285"/>
                  <a:pt x="9216" y="12285"/>
                </a:cubicBezTo>
                <a:cubicBezTo>
                  <a:pt x="9072" y="12420"/>
                  <a:pt x="8928" y="12420"/>
                  <a:pt x="8784" y="12420"/>
                </a:cubicBezTo>
                <a:cubicBezTo>
                  <a:pt x="8496" y="12420"/>
                  <a:pt x="8208" y="12150"/>
                  <a:pt x="8208" y="11745"/>
                </a:cubicBezTo>
                <a:cubicBezTo>
                  <a:pt x="8208" y="11610"/>
                  <a:pt x="7920" y="11340"/>
                  <a:pt x="7632" y="11340"/>
                </a:cubicBezTo>
                <a:cubicBezTo>
                  <a:pt x="7488" y="11340"/>
                  <a:pt x="7200" y="11610"/>
                  <a:pt x="7200" y="11745"/>
                </a:cubicBezTo>
                <a:cubicBezTo>
                  <a:pt x="7200" y="12150"/>
                  <a:pt x="7344" y="12420"/>
                  <a:pt x="7632" y="12690"/>
                </a:cubicBezTo>
                <a:cubicBezTo>
                  <a:pt x="7200" y="20250"/>
                  <a:pt x="7200" y="20250"/>
                  <a:pt x="7200" y="20250"/>
                </a:cubicBezTo>
                <a:cubicBezTo>
                  <a:pt x="7200" y="20385"/>
                  <a:pt x="7344" y="20520"/>
                  <a:pt x="7344" y="20520"/>
                </a:cubicBezTo>
                <a:cubicBezTo>
                  <a:pt x="8496" y="21465"/>
                  <a:pt x="8496" y="21465"/>
                  <a:pt x="8496" y="21465"/>
                </a:cubicBezTo>
                <a:cubicBezTo>
                  <a:pt x="8640" y="21600"/>
                  <a:pt x="8640" y="21600"/>
                  <a:pt x="8784" y="21600"/>
                </a:cubicBezTo>
                <a:cubicBezTo>
                  <a:pt x="8928" y="21600"/>
                  <a:pt x="9072" y="21600"/>
                  <a:pt x="9072" y="21465"/>
                </a:cubicBezTo>
                <a:cubicBezTo>
                  <a:pt x="10224" y="20520"/>
                  <a:pt x="10224" y="20520"/>
                  <a:pt x="10224" y="20520"/>
                </a:cubicBezTo>
                <a:cubicBezTo>
                  <a:pt x="10368" y="20520"/>
                  <a:pt x="10368" y="20385"/>
                  <a:pt x="10368" y="20250"/>
                </a:cubicBezTo>
                <a:cubicBezTo>
                  <a:pt x="10080" y="12825"/>
                  <a:pt x="10080" y="12825"/>
                  <a:pt x="10080" y="12825"/>
                </a:cubicBezTo>
                <a:cubicBezTo>
                  <a:pt x="10224" y="12555"/>
                  <a:pt x="10512" y="12150"/>
                  <a:pt x="10512" y="11745"/>
                </a:cubicBezTo>
                <a:cubicBezTo>
                  <a:pt x="10512" y="11610"/>
                  <a:pt x="10224" y="11340"/>
                  <a:pt x="9936" y="11340"/>
                </a:cubicBezTo>
                <a:close/>
                <a:moveTo>
                  <a:pt x="8784" y="20520"/>
                </a:moveTo>
                <a:cubicBezTo>
                  <a:pt x="8208" y="20115"/>
                  <a:pt x="8208" y="20115"/>
                  <a:pt x="8208" y="20115"/>
                </a:cubicBezTo>
                <a:cubicBezTo>
                  <a:pt x="8496" y="13230"/>
                  <a:pt x="8496" y="13230"/>
                  <a:pt x="8496" y="13230"/>
                </a:cubicBezTo>
                <a:cubicBezTo>
                  <a:pt x="8640" y="13230"/>
                  <a:pt x="8784" y="13365"/>
                  <a:pt x="8784" y="13365"/>
                </a:cubicBezTo>
                <a:cubicBezTo>
                  <a:pt x="8928" y="13365"/>
                  <a:pt x="9072" y="13365"/>
                  <a:pt x="9072" y="13230"/>
                </a:cubicBezTo>
                <a:cubicBezTo>
                  <a:pt x="9504" y="19980"/>
                  <a:pt x="9504" y="19980"/>
                  <a:pt x="9504" y="19980"/>
                </a:cubicBezTo>
                <a:lnTo>
                  <a:pt x="8784" y="20520"/>
                </a:lnTo>
                <a:close/>
                <a:moveTo>
                  <a:pt x="20160" y="11880"/>
                </a:moveTo>
                <a:cubicBezTo>
                  <a:pt x="19296" y="11070"/>
                  <a:pt x="18000" y="10665"/>
                  <a:pt x="16848" y="10665"/>
                </a:cubicBezTo>
                <a:cubicBezTo>
                  <a:pt x="15552" y="10665"/>
                  <a:pt x="14400" y="11070"/>
                  <a:pt x="13392" y="11880"/>
                </a:cubicBezTo>
                <a:cubicBezTo>
                  <a:pt x="11808" y="13500"/>
                  <a:pt x="11664" y="16065"/>
                  <a:pt x="13104" y="17820"/>
                </a:cubicBezTo>
                <a:cubicBezTo>
                  <a:pt x="12816" y="18090"/>
                  <a:pt x="12672" y="18225"/>
                  <a:pt x="12528" y="18360"/>
                </a:cubicBezTo>
                <a:cubicBezTo>
                  <a:pt x="12240" y="18495"/>
                  <a:pt x="12096" y="18765"/>
                  <a:pt x="12096" y="19035"/>
                </a:cubicBezTo>
                <a:cubicBezTo>
                  <a:pt x="12240" y="19170"/>
                  <a:pt x="12384" y="19440"/>
                  <a:pt x="12672" y="19440"/>
                </a:cubicBezTo>
                <a:cubicBezTo>
                  <a:pt x="12816" y="19440"/>
                  <a:pt x="12960" y="19440"/>
                  <a:pt x="12960" y="19440"/>
                </a:cubicBezTo>
                <a:cubicBezTo>
                  <a:pt x="13536" y="19440"/>
                  <a:pt x="14112" y="19305"/>
                  <a:pt x="14688" y="19035"/>
                </a:cubicBezTo>
                <a:cubicBezTo>
                  <a:pt x="15264" y="19305"/>
                  <a:pt x="16128" y="19440"/>
                  <a:pt x="16848" y="19440"/>
                </a:cubicBezTo>
                <a:cubicBezTo>
                  <a:pt x="18000" y="19440"/>
                  <a:pt x="19296" y="19035"/>
                  <a:pt x="20160" y="18225"/>
                </a:cubicBezTo>
                <a:cubicBezTo>
                  <a:pt x="21024" y="17415"/>
                  <a:pt x="21600" y="16200"/>
                  <a:pt x="21600" y="15120"/>
                </a:cubicBezTo>
                <a:cubicBezTo>
                  <a:pt x="21600" y="13905"/>
                  <a:pt x="21024" y="12690"/>
                  <a:pt x="20160" y="11880"/>
                </a:cubicBezTo>
                <a:close/>
                <a:moveTo>
                  <a:pt x="19440" y="17550"/>
                </a:moveTo>
                <a:cubicBezTo>
                  <a:pt x="18720" y="18225"/>
                  <a:pt x="17856" y="18630"/>
                  <a:pt x="16848" y="18630"/>
                </a:cubicBezTo>
                <a:cubicBezTo>
                  <a:pt x="16128" y="18630"/>
                  <a:pt x="15408" y="18495"/>
                  <a:pt x="14832" y="18090"/>
                </a:cubicBezTo>
                <a:cubicBezTo>
                  <a:pt x="14832" y="18090"/>
                  <a:pt x="14688" y="18090"/>
                  <a:pt x="14688" y="18090"/>
                </a:cubicBezTo>
                <a:cubicBezTo>
                  <a:pt x="14544" y="18090"/>
                  <a:pt x="14400" y="18090"/>
                  <a:pt x="14400" y="18225"/>
                </a:cubicBezTo>
                <a:cubicBezTo>
                  <a:pt x="14112" y="18360"/>
                  <a:pt x="13824" y="18495"/>
                  <a:pt x="13680" y="18495"/>
                </a:cubicBezTo>
                <a:cubicBezTo>
                  <a:pt x="13824" y="18360"/>
                  <a:pt x="13968" y="18090"/>
                  <a:pt x="13968" y="17820"/>
                </a:cubicBezTo>
                <a:cubicBezTo>
                  <a:pt x="14112" y="17685"/>
                  <a:pt x="14112" y="17550"/>
                  <a:pt x="13968" y="17415"/>
                </a:cubicBezTo>
                <a:cubicBezTo>
                  <a:pt x="12672" y="16065"/>
                  <a:pt x="12672" y="13905"/>
                  <a:pt x="14112" y="12555"/>
                </a:cubicBezTo>
                <a:cubicBezTo>
                  <a:pt x="14832" y="11880"/>
                  <a:pt x="15840" y="11475"/>
                  <a:pt x="16848" y="11475"/>
                </a:cubicBezTo>
                <a:cubicBezTo>
                  <a:pt x="17856" y="11475"/>
                  <a:pt x="18720" y="11880"/>
                  <a:pt x="19440" y="12555"/>
                </a:cubicBezTo>
                <a:cubicBezTo>
                  <a:pt x="20160" y="13230"/>
                  <a:pt x="20592" y="14040"/>
                  <a:pt x="20592" y="15120"/>
                </a:cubicBezTo>
                <a:cubicBezTo>
                  <a:pt x="20592" y="16065"/>
                  <a:pt x="20160" y="16875"/>
                  <a:pt x="19440" y="17550"/>
                </a:cubicBezTo>
                <a:close/>
                <a:moveTo>
                  <a:pt x="16848" y="14580"/>
                </a:moveTo>
                <a:cubicBezTo>
                  <a:pt x="17136" y="14580"/>
                  <a:pt x="17280" y="14850"/>
                  <a:pt x="17280" y="15120"/>
                </a:cubicBezTo>
                <a:cubicBezTo>
                  <a:pt x="17280" y="15390"/>
                  <a:pt x="17136" y="15525"/>
                  <a:pt x="16848" y="15525"/>
                </a:cubicBezTo>
                <a:cubicBezTo>
                  <a:pt x="16560" y="15525"/>
                  <a:pt x="16272" y="15390"/>
                  <a:pt x="16272" y="15120"/>
                </a:cubicBezTo>
                <a:cubicBezTo>
                  <a:pt x="16272" y="14850"/>
                  <a:pt x="16560" y="14580"/>
                  <a:pt x="16848" y="14580"/>
                </a:cubicBezTo>
                <a:close/>
                <a:moveTo>
                  <a:pt x="18576" y="14580"/>
                </a:moveTo>
                <a:cubicBezTo>
                  <a:pt x="18864" y="14580"/>
                  <a:pt x="19152" y="14850"/>
                  <a:pt x="19152" y="15120"/>
                </a:cubicBezTo>
                <a:cubicBezTo>
                  <a:pt x="19152" y="15390"/>
                  <a:pt x="18864" y="15525"/>
                  <a:pt x="18576" y="15525"/>
                </a:cubicBezTo>
                <a:cubicBezTo>
                  <a:pt x="18288" y="15525"/>
                  <a:pt x="18144" y="15390"/>
                  <a:pt x="18144" y="15120"/>
                </a:cubicBezTo>
                <a:cubicBezTo>
                  <a:pt x="18144" y="14850"/>
                  <a:pt x="18288" y="14580"/>
                  <a:pt x="18576" y="14580"/>
                </a:cubicBezTo>
                <a:close/>
                <a:moveTo>
                  <a:pt x="14976" y="14580"/>
                </a:moveTo>
                <a:cubicBezTo>
                  <a:pt x="15264" y="14580"/>
                  <a:pt x="15552" y="14850"/>
                  <a:pt x="15552" y="15120"/>
                </a:cubicBezTo>
                <a:cubicBezTo>
                  <a:pt x="15552" y="15390"/>
                  <a:pt x="15264" y="15525"/>
                  <a:pt x="14976" y="15525"/>
                </a:cubicBezTo>
                <a:cubicBezTo>
                  <a:pt x="14688" y="15525"/>
                  <a:pt x="14400" y="15390"/>
                  <a:pt x="14400" y="15120"/>
                </a:cubicBezTo>
                <a:cubicBezTo>
                  <a:pt x="14400" y="14850"/>
                  <a:pt x="14688" y="14580"/>
                  <a:pt x="14976" y="145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78" name="Freeform 66"/>
          <p:cNvSpPr/>
          <p:nvPr/>
        </p:nvSpPr>
        <p:spPr>
          <a:xfrm>
            <a:off x="15589254" y="10037764"/>
            <a:ext cx="88582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02" y="18765"/>
                </a:moveTo>
                <a:cubicBezTo>
                  <a:pt x="837" y="18765"/>
                  <a:pt x="1005" y="18495"/>
                  <a:pt x="1005" y="18225"/>
                </a:cubicBezTo>
                <a:cubicBezTo>
                  <a:pt x="1005" y="15930"/>
                  <a:pt x="1005" y="15930"/>
                  <a:pt x="1005" y="15930"/>
                </a:cubicBezTo>
                <a:cubicBezTo>
                  <a:pt x="1005" y="15525"/>
                  <a:pt x="1340" y="15255"/>
                  <a:pt x="1674" y="14985"/>
                </a:cubicBezTo>
                <a:cubicBezTo>
                  <a:pt x="4186" y="13365"/>
                  <a:pt x="7033" y="12150"/>
                  <a:pt x="7535" y="12015"/>
                </a:cubicBezTo>
                <a:cubicBezTo>
                  <a:pt x="7702" y="11880"/>
                  <a:pt x="7870" y="11610"/>
                  <a:pt x="7870" y="11475"/>
                </a:cubicBezTo>
                <a:cubicBezTo>
                  <a:pt x="7870" y="8100"/>
                  <a:pt x="7870" y="8100"/>
                  <a:pt x="7870" y="8100"/>
                </a:cubicBezTo>
                <a:cubicBezTo>
                  <a:pt x="7870" y="7965"/>
                  <a:pt x="7870" y="7830"/>
                  <a:pt x="7702" y="7830"/>
                </a:cubicBezTo>
                <a:cubicBezTo>
                  <a:pt x="7367" y="7560"/>
                  <a:pt x="7033" y="7290"/>
                  <a:pt x="7033" y="6885"/>
                </a:cubicBezTo>
                <a:cubicBezTo>
                  <a:pt x="7033" y="3510"/>
                  <a:pt x="7033" y="3510"/>
                  <a:pt x="7033" y="3510"/>
                </a:cubicBezTo>
                <a:cubicBezTo>
                  <a:pt x="7033" y="2025"/>
                  <a:pt x="8540" y="810"/>
                  <a:pt x="10381" y="810"/>
                </a:cubicBezTo>
                <a:cubicBezTo>
                  <a:pt x="11219" y="810"/>
                  <a:pt x="11219" y="810"/>
                  <a:pt x="11219" y="810"/>
                </a:cubicBezTo>
                <a:cubicBezTo>
                  <a:pt x="13060" y="810"/>
                  <a:pt x="14567" y="2025"/>
                  <a:pt x="14567" y="3510"/>
                </a:cubicBezTo>
                <a:cubicBezTo>
                  <a:pt x="14567" y="6885"/>
                  <a:pt x="14567" y="6885"/>
                  <a:pt x="14567" y="6885"/>
                </a:cubicBezTo>
                <a:cubicBezTo>
                  <a:pt x="14567" y="7290"/>
                  <a:pt x="14233" y="7560"/>
                  <a:pt x="13898" y="7830"/>
                </a:cubicBezTo>
                <a:cubicBezTo>
                  <a:pt x="13730" y="7830"/>
                  <a:pt x="13563" y="7965"/>
                  <a:pt x="13563" y="8100"/>
                </a:cubicBezTo>
                <a:cubicBezTo>
                  <a:pt x="13563" y="11475"/>
                  <a:pt x="13563" y="11475"/>
                  <a:pt x="13563" y="11475"/>
                </a:cubicBezTo>
                <a:cubicBezTo>
                  <a:pt x="13563" y="11610"/>
                  <a:pt x="13730" y="11880"/>
                  <a:pt x="14065" y="12015"/>
                </a:cubicBezTo>
                <a:cubicBezTo>
                  <a:pt x="14567" y="12150"/>
                  <a:pt x="17414" y="13365"/>
                  <a:pt x="19926" y="14985"/>
                </a:cubicBezTo>
                <a:cubicBezTo>
                  <a:pt x="20260" y="15255"/>
                  <a:pt x="20428" y="15525"/>
                  <a:pt x="20428" y="15930"/>
                </a:cubicBezTo>
                <a:cubicBezTo>
                  <a:pt x="20428" y="18225"/>
                  <a:pt x="20428" y="18225"/>
                  <a:pt x="20428" y="18225"/>
                </a:cubicBezTo>
                <a:cubicBezTo>
                  <a:pt x="20428" y="18495"/>
                  <a:pt x="20763" y="18765"/>
                  <a:pt x="21098" y="18765"/>
                </a:cubicBezTo>
                <a:cubicBezTo>
                  <a:pt x="21265" y="18765"/>
                  <a:pt x="21600" y="18495"/>
                  <a:pt x="21600" y="18225"/>
                </a:cubicBezTo>
                <a:cubicBezTo>
                  <a:pt x="21600" y="15930"/>
                  <a:pt x="21600" y="15930"/>
                  <a:pt x="21600" y="15930"/>
                </a:cubicBezTo>
                <a:cubicBezTo>
                  <a:pt x="21600" y="15255"/>
                  <a:pt x="21265" y="14715"/>
                  <a:pt x="20595" y="14310"/>
                </a:cubicBezTo>
                <a:cubicBezTo>
                  <a:pt x="18251" y="12690"/>
                  <a:pt x="15572" y="11610"/>
                  <a:pt x="14735" y="11205"/>
                </a:cubicBezTo>
                <a:cubicBezTo>
                  <a:pt x="14735" y="8370"/>
                  <a:pt x="14735" y="8370"/>
                  <a:pt x="14735" y="8370"/>
                </a:cubicBezTo>
                <a:cubicBezTo>
                  <a:pt x="15237" y="7965"/>
                  <a:pt x="15572" y="7425"/>
                  <a:pt x="15572" y="6885"/>
                </a:cubicBezTo>
                <a:cubicBezTo>
                  <a:pt x="15572" y="3510"/>
                  <a:pt x="15572" y="3510"/>
                  <a:pt x="15572" y="3510"/>
                </a:cubicBezTo>
                <a:cubicBezTo>
                  <a:pt x="15572" y="1620"/>
                  <a:pt x="13563" y="0"/>
                  <a:pt x="11219" y="0"/>
                </a:cubicBezTo>
                <a:cubicBezTo>
                  <a:pt x="10381" y="0"/>
                  <a:pt x="10381" y="0"/>
                  <a:pt x="10381" y="0"/>
                </a:cubicBezTo>
                <a:cubicBezTo>
                  <a:pt x="7870" y="0"/>
                  <a:pt x="6028" y="1620"/>
                  <a:pt x="6028" y="3510"/>
                </a:cubicBezTo>
                <a:cubicBezTo>
                  <a:pt x="6028" y="6885"/>
                  <a:pt x="6028" y="6885"/>
                  <a:pt x="6028" y="6885"/>
                </a:cubicBezTo>
                <a:cubicBezTo>
                  <a:pt x="6028" y="7425"/>
                  <a:pt x="6363" y="7965"/>
                  <a:pt x="6865" y="8370"/>
                </a:cubicBezTo>
                <a:cubicBezTo>
                  <a:pt x="6865" y="11205"/>
                  <a:pt x="6865" y="11205"/>
                  <a:pt x="6865" y="11205"/>
                </a:cubicBezTo>
                <a:cubicBezTo>
                  <a:pt x="6028" y="11610"/>
                  <a:pt x="3349" y="12690"/>
                  <a:pt x="1005" y="14310"/>
                </a:cubicBezTo>
                <a:cubicBezTo>
                  <a:pt x="335" y="14715"/>
                  <a:pt x="0" y="15255"/>
                  <a:pt x="0" y="15930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18495"/>
                  <a:pt x="167" y="18765"/>
                  <a:pt x="502" y="18765"/>
                </a:cubicBezTo>
                <a:close/>
                <a:moveTo>
                  <a:pt x="15405" y="17145"/>
                </a:moveTo>
                <a:cubicBezTo>
                  <a:pt x="15405" y="16605"/>
                  <a:pt x="15070" y="16065"/>
                  <a:pt x="14567" y="15525"/>
                </a:cubicBezTo>
                <a:cubicBezTo>
                  <a:pt x="14065" y="15120"/>
                  <a:pt x="13395" y="14985"/>
                  <a:pt x="12726" y="14985"/>
                </a:cubicBezTo>
                <a:cubicBezTo>
                  <a:pt x="12056" y="14985"/>
                  <a:pt x="11386" y="15120"/>
                  <a:pt x="10884" y="15525"/>
                </a:cubicBezTo>
                <a:cubicBezTo>
                  <a:pt x="10716" y="15660"/>
                  <a:pt x="10716" y="15660"/>
                  <a:pt x="10716" y="15660"/>
                </a:cubicBezTo>
                <a:cubicBezTo>
                  <a:pt x="10716" y="15525"/>
                  <a:pt x="10716" y="15525"/>
                  <a:pt x="10716" y="15525"/>
                </a:cubicBezTo>
                <a:cubicBezTo>
                  <a:pt x="10214" y="15120"/>
                  <a:pt x="9544" y="14985"/>
                  <a:pt x="8874" y="14985"/>
                </a:cubicBezTo>
                <a:cubicBezTo>
                  <a:pt x="8037" y="14985"/>
                  <a:pt x="7367" y="15120"/>
                  <a:pt x="6865" y="15525"/>
                </a:cubicBezTo>
                <a:cubicBezTo>
                  <a:pt x="6363" y="16065"/>
                  <a:pt x="6195" y="16605"/>
                  <a:pt x="6195" y="17145"/>
                </a:cubicBezTo>
                <a:cubicBezTo>
                  <a:pt x="6195" y="17685"/>
                  <a:pt x="6363" y="18225"/>
                  <a:pt x="6865" y="18630"/>
                </a:cubicBezTo>
                <a:cubicBezTo>
                  <a:pt x="10381" y="21465"/>
                  <a:pt x="10381" y="21465"/>
                  <a:pt x="10381" y="21465"/>
                </a:cubicBezTo>
                <a:cubicBezTo>
                  <a:pt x="10381" y="21465"/>
                  <a:pt x="10381" y="21465"/>
                  <a:pt x="10381" y="21465"/>
                </a:cubicBezTo>
                <a:cubicBezTo>
                  <a:pt x="10549" y="21600"/>
                  <a:pt x="10716" y="21600"/>
                  <a:pt x="10716" y="21600"/>
                </a:cubicBezTo>
                <a:cubicBezTo>
                  <a:pt x="10716" y="21600"/>
                  <a:pt x="10716" y="21600"/>
                  <a:pt x="10716" y="21600"/>
                </a:cubicBezTo>
                <a:cubicBezTo>
                  <a:pt x="10884" y="21600"/>
                  <a:pt x="11051" y="21600"/>
                  <a:pt x="11219" y="21465"/>
                </a:cubicBezTo>
                <a:cubicBezTo>
                  <a:pt x="14567" y="18630"/>
                  <a:pt x="14567" y="18630"/>
                  <a:pt x="14567" y="18630"/>
                </a:cubicBezTo>
                <a:cubicBezTo>
                  <a:pt x="15070" y="18225"/>
                  <a:pt x="15405" y="17685"/>
                  <a:pt x="15405" y="17145"/>
                </a:cubicBezTo>
                <a:close/>
                <a:moveTo>
                  <a:pt x="13898" y="18090"/>
                </a:moveTo>
                <a:cubicBezTo>
                  <a:pt x="10716" y="20520"/>
                  <a:pt x="10716" y="20520"/>
                  <a:pt x="10716" y="20520"/>
                </a:cubicBezTo>
                <a:cubicBezTo>
                  <a:pt x="7702" y="18090"/>
                  <a:pt x="7702" y="18090"/>
                  <a:pt x="7702" y="18090"/>
                </a:cubicBezTo>
                <a:cubicBezTo>
                  <a:pt x="7367" y="17820"/>
                  <a:pt x="7200" y="17415"/>
                  <a:pt x="7200" y="17145"/>
                </a:cubicBezTo>
                <a:cubicBezTo>
                  <a:pt x="7200" y="16740"/>
                  <a:pt x="7367" y="16470"/>
                  <a:pt x="7702" y="16200"/>
                </a:cubicBezTo>
                <a:cubicBezTo>
                  <a:pt x="8037" y="15930"/>
                  <a:pt x="8372" y="15795"/>
                  <a:pt x="8874" y="15795"/>
                </a:cubicBezTo>
                <a:cubicBezTo>
                  <a:pt x="9209" y="15795"/>
                  <a:pt x="9712" y="15930"/>
                  <a:pt x="10047" y="16200"/>
                </a:cubicBezTo>
                <a:cubicBezTo>
                  <a:pt x="10381" y="16470"/>
                  <a:pt x="10381" y="16470"/>
                  <a:pt x="10381" y="16470"/>
                </a:cubicBezTo>
                <a:cubicBezTo>
                  <a:pt x="10549" y="16740"/>
                  <a:pt x="10884" y="16740"/>
                  <a:pt x="11219" y="16470"/>
                </a:cubicBezTo>
                <a:cubicBezTo>
                  <a:pt x="11553" y="16200"/>
                  <a:pt x="11553" y="16200"/>
                  <a:pt x="11553" y="16200"/>
                </a:cubicBezTo>
                <a:cubicBezTo>
                  <a:pt x="11888" y="15930"/>
                  <a:pt x="12223" y="15795"/>
                  <a:pt x="12726" y="15795"/>
                </a:cubicBezTo>
                <a:cubicBezTo>
                  <a:pt x="13228" y="15795"/>
                  <a:pt x="13563" y="15930"/>
                  <a:pt x="13898" y="16200"/>
                </a:cubicBezTo>
                <a:cubicBezTo>
                  <a:pt x="14233" y="16470"/>
                  <a:pt x="14400" y="16740"/>
                  <a:pt x="14400" y="17145"/>
                </a:cubicBezTo>
                <a:cubicBezTo>
                  <a:pt x="14400" y="17415"/>
                  <a:pt x="14233" y="17820"/>
                  <a:pt x="13898" y="180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79" name="Freeform 67"/>
          <p:cNvSpPr/>
          <p:nvPr/>
        </p:nvSpPr>
        <p:spPr>
          <a:xfrm>
            <a:off x="15506704" y="11282364"/>
            <a:ext cx="105092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53" y="10935"/>
                </a:moveTo>
                <a:cubicBezTo>
                  <a:pt x="6353" y="7830"/>
                  <a:pt x="6353" y="7830"/>
                  <a:pt x="6353" y="7830"/>
                </a:cubicBezTo>
                <a:cubicBezTo>
                  <a:pt x="6353" y="7695"/>
                  <a:pt x="6353" y="7560"/>
                  <a:pt x="6212" y="7425"/>
                </a:cubicBezTo>
                <a:cubicBezTo>
                  <a:pt x="5929" y="7290"/>
                  <a:pt x="5647" y="6885"/>
                  <a:pt x="5647" y="6615"/>
                </a:cubicBezTo>
                <a:cubicBezTo>
                  <a:pt x="5647" y="3375"/>
                  <a:pt x="5647" y="3375"/>
                  <a:pt x="5647" y="3375"/>
                </a:cubicBezTo>
                <a:cubicBezTo>
                  <a:pt x="5647" y="2025"/>
                  <a:pt x="6918" y="810"/>
                  <a:pt x="8329" y="810"/>
                </a:cubicBezTo>
                <a:cubicBezTo>
                  <a:pt x="9035" y="810"/>
                  <a:pt x="9035" y="810"/>
                  <a:pt x="9035" y="810"/>
                </a:cubicBezTo>
                <a:cubicBezTo>
                  <a:pt x="10447" y="810"/>
                  <a:pt x="11576" y="2025"/>
                  <a:pt x="11576" y="3375"/>
                </a:cubicBezTo>
                <a:cubicBezTo>
                  <a:pt x="11576" y="6615"/>
                  <a:pt x="11576" y="6615"/>
                  <a:pt x="11576" y="6615"/>
                </a:cubicBezTo>
                <a:cubicBezTo>
                  <a:pt x="11576" y="6885"/>
                  <a:pt x="11435" y="7290"/>
                  <a:pt x="11153" y="7425"/>
                </a:cubicBezTo>
                <a:cubicBezTo>
                  <a:pt x="11012" y="7560"/>
                  <a:pt x="11012" y="7695"/>
                  <a:pt x="11012" y="7830"/>
                </a:cubicBezTo>
                <a:cubicBezTo>
                  <a:pt x="11012" y="10935"/>
                  <a:pt x="11012" y="10935"/>
                  <a:pt x="11012" y="10935"/>
                </a:cubicBezTo>
                <a:cubicBezTo>
                  <a:pt x="11012" y="11205"/>
                  <a:pt x="11153" y="11340"/>
                  <a:pt x="11435" y="11340"/>
                </a:cubicBezTo>
                <a:cubicBezTo>
                  <a:pt x="11718" y="11340"/>
                  <a:pt x="11859" y="11205"/>
                  <a:pt x="11859" y="10935"/>
                </a:cubicBezTo>
                <a:cubicBezTo>
                  <a:pt x="11859" y="7965"/>
                  <a:pt x="11859" y="7965"/>
                  <a:pt x="11859" y="7965"/>
                </a:cubicBezTo>
                <a:cubicBezTo>
                  <a:pt x="12282" y="7695"/>
                  <a:pt x="12565" y="7155"/>
                  <a:pt x="12565" y="6615"/>
                </a:cubicBezTo>
                <a:cubicBezTo>
                  <a:pt x="12565" y="3375"/>
                  <a:pt x="12565" y="3375"/>
                  <a:pt x="12565" y="3375"/>
                </a:cubicBezTo>
                <a:cubicBezTo>
                  <a:pt x="12565" y="1485"/>
                  <a:pt x="11012" y="0"/>
                  <a:pt x="9035" y="0"/>
                </a:cubicBezTo>
                <a:cubicBezTo>
                  <a:pt x="8329" y="0"/>
                  <a:pt x="8329" y="0"/>
                  <a:pt x="8329" y="0"/>
                </a:cubicBezTo>
                <a:cubicBezTo>
                  <a:pt x="6353" y="0"/>
                  <a:pt x="4800" y="1485"/>
                  <a:pt x="4800" y="3375"/>
                </a:cubicBezTo>
                <a:cubicBezTo>
                  <a:pt x="4800" y="6615"/>
                  <a:pt x="4800" y="6615"/>
                  <a:pt x="4800" y="6615"/>
                </a:cubicBezTo>
                <a:cubicBezTo>
                  <a:pt x="4800" y="7155"/>
                  <a:pt x="5082" y="7695"/>
                  <a:pt x="5506" y="7965"/>
                </a:cubicBezTo>
                <a:cubicBezTo>
                  <a:pt x="5506" y="10665"/>
                  <a:pt x="5506" y="10665"/>
                  <a:pt x="5506" y="10665"/>
                </a:cubicBezTo>
                <a:cubicBezTo>
                  <a:pt x="4800" y="11070"/>
                  <a:pt x="2682" y="12150"/>
                  <a:pt x="706" y="13635"/>
                </a:cubicBezTo>
                <a:cubicBezTo>
                  <a:pt x="282" y="14040"/>
                  <a:pt x="0" y="14580"/>
                  <a:pt x="0" y="15255"/>
                </a:cubicBezTo>
                <a:cubicBezTo>
                  <a:pt x="0" y="17415"/>
                  <a:pt x="0" y="17415"/>
                  <a:pt x="0" y="17415"/>
                </a:cubicBezTo>
                <a:cubicBezTo>
                  <a:pt x="0" y="17685"/>
                  <a:pt x="141" y="17820"/>
                  <a:pt x="424" y="17820"/>
                </a:cubicBezTo>
                <a:cubicBezTo>
                  <a:pt x="706" y="17820"/>
                  <a:pt x="847" y="17685"/>
                  <a:pt x="847" y="17415"/>
                </a:cubicBezTo>
                <a:cubicBezTo>
                  <a:pt x="847" y="15255"/>
                  <a:pt x="847" y="15255"/>
                  <a:pt x="847" y="15255"/>
                </a:cubicBezTo>
                <a:cubicBezTo>
                  <a:pt x="847" y="14850"/>
                  <a:pt x="1129" y="14580"/>
                  <a:pt x="1271" y="14310"/>
                </a:cubicBezTo>
                <a:cubicBezTo>
                  <a:pt x="3388" y="12690"/>
                  <a:pt x="5647" y="11610"/>
                  <a:pt x="6071" y="11475"/>
                </a:cubicBezTo>
                <a:cubicBezTo>
                  <a:pt x="6212" y="11340"/>
                  <a:pt x="6353" y="11070"/>
                  <a:pt x="6353" y="10935"/>
                </a:cubicBezTo>
                <a:close/>
                <a:moveTo>
                  <a:pt x="9741" y="11340"/>
                </a:moveTo>
                <a:cubicBezTo>
                  <a:pt x="9600" y="11340"/>
                  <a:pt x="9318" y="11610"/>
                  <a:pt x="9318" y="11745"/>
                </a:cubicBezTo>
                <a:cubicBezTo>
                  <a:pt x="9318" y="12015"/>
                  <a:pt x="9318" y="12150"/>
                  <a:pt x="9176" y="12285"/>
                </a:cubicBezTo>
                <a:cubicBezTo>
                  <a:pt x="9035" y="12285"/>
                  <a:pt x="9035" y="12285"/>
                  <a:pt x="9035" y="12285"/>
                </a:cubicBezTo>
                <a:cubicBezTo>
                  <a:pt x="8894" y="12420"/>
                  <a:pt x="8753" y="12420"/>
                  <a:pt x="8612" y="12420"/>
                </a:cubicBezTo>
                <a:cubicBezTo>
                  <a:pt x="8329" y="12420"/>
                  <a:pt x="8047" y="12150"/>
                  <a:pt x="8047" y="11745"/>
                </a:cubicBezTo>
                <a:cubicBezTo>
                  <a:pt x="8047" y="11610"/>
                  <a:pt x="7765" y="11340"/>
                  <a:pt x="7482" y="11340"/>
                </a:cubicBezTo>
                <a:cubicBezTo>
                  <a:pt x="7341" y="11340"/>
                  <a:pt x="7059" y="11610"/>
                  <a:pt x="7059" y="11745"/>
                </a:cubicBezTo>
                <a:cubicBezTo>
                  <a:pt x="7059" y="12150"/>
                  <a:pt x="7200" y="12420"/>
                  <a:pt x="7482" y="12690"/>
                </a:cubicBezTo>
                <a:cubicBezTo>
                  <a:pt x="7059" y="20250"/>
                  <a:pt x="7059" y="20250"/>
                  <a:pt x="7059" y="20250"/>
                </a:cubicBezTo>
                <a:cubicBezTo>
                  <a:pt x="7059" y="20385"/>
                  <a:pt x="7200" y="20520"/>
                  <a:pt x="7200" y="20520"/>
                </a:cubicBezTo>
                <a:cubicBezTo>
                  <a:pt x="8329" y="21465"/>
                  <a:pt x="8329" y="21465"/>
                  <a:pt x="8329" y="21465"/>
                </a:cubicBezTo>
                <a:cubicBezTo>
                  <a:pt x="8471" y="21600"/>
                  <a:pt x="8471" y="21600"/>
                  <a:pt x="8612" y="21600"/>
                </a:cubicBezTo>
                <a:cubicBezTo>
                  <a:pt x="8753" y="21600"/>
                  <a:pt x="8894" y="21600"/>
                  <a:pt x="8894" y="21465"/>
                </a:cubicBezTo>
                <a:cubicBezTo>
                  <a:pt x="10024" y="20520"/>
                  <a:pt x="10024" y="20520"/>
                  <a:pt x="10024" y="20520"/>
                </a:cubicBezTo>
                <a:cubicBezTo>
                  <a:pt x="10165" y="20520"/>
                  <a:pt x="10165" y="20385"/>
                  <a:pt x="10165" y="20250"/>
                </a:cubicBezTo>
                <a:cubicBezTo>
                  <a:pt x="9882" y="12825"/>
                  <a:pt x="9882" y="12825"/>
                  <a:pt x="9882" y="12825"/>
                </a:cubicBezTo>
                <a:cubicBezTo>
                  <a:pt x="10024" y="12555"/>
                  <a:pt x="10306" y="12150"/>
                  <a:pt x="10306" y="11745"/>
                </a:cubicBezTo>
                <a:cubicBezTo>
                  <a:pt x="10306" y="11610"/>
                  <a:pt x="10024" y="11340"/>
                  <a:pt x="9741" y="11340"/>
                </a:cubicBezTo>
                <a:close/>
                <a:moveTo>
                  <a:pt x="8612" y="20520"/>
                </a:moveTo>
                <a:cubicBezTo>
                  <a:pt x="8047" y="20115"/>
                  <a:pt x="8047" y="20115"/>
                  <a:pt x="8047" y="20115"/>
                </a:cubicBezTo>
                <a:cubicBezTo>
                  <a:pt x="8329" y="13230"/>
                  <a:pt x="8329" y="13230"/>
                  <a:pt x="8329" y="13230"/>
                </a:cubicBezTo>
                <a:cubicBezTo>
                  <a:pt x="8471" y="13230"/>
                  <a:pt x="8612" y="13365"/>
                  <a:pt x="8612" y="13365"/>
                </a:cubicBezTo>
                <a:cubicBezTo>
                  <a:pt x="8753" y="13365"/>
                  <a:pt x="8894" y="13230"/>
                  <a:pt x="8894" y="13230"/>
                </a:cubicBezTo>
                <a:cubicBezTo>
                  <a:pt x="9318" y="19980"/>
                  <a:pt x="9318" y="19980"/>
                  <a:pt x="9318" y="19980"/>
                </a:cubicBezTo>
                <a:lnTo>
                  <a:pt x="8612" y="20520"/>
                </a:lnTo>
                <a:close/>
                <a:moveTo>
                  <a:pt x="18071" y="13905"/>
                </a:moveTo>
                <a:cubicBezTo>
                  <a:pt x="21176" y="13905"/>
                  <a:pt x="21176" y="13905"/>
                  <a:pt x="21176" y="13905"/>
                </a:cubicBezTo>
                <a:cubicBezTo>
                  <a:pt x="21459" y="13905"/>
                  <a:pt x="21600" y="13635"/>
                  <a:pt x="21600" y="13365"/>
                </a:cubicBezTo>
                <a:cubicBezTo>
                  <a:pt x="21600" y="12555"/>
                  <a:pt x="21318" y="11745"/>
                  <a:pt x="20753" y="11070"/>
                </a:cubicBezTo>
                <a:cubicBezTo>
                  <a:pt x="20047" y="10395"/>
                  <a:pt x="19059" y="9990"/>
                  <a:pt x="18071" y="9990"/>
                </a:cubicBezTo>
                <a:cubicBezTo>
                  <a:pt x="17788" y="9990"/>
                  <a:pt x="17647" y="10125"/>
                  <a:pt x="17647" y="10395"/>
                </a:cubicBezTo>
                <a:cubicBezTo>
                  <a:pt x="17647" y="13365"/>
                  <a:pt x="17647" y="13365"/>
                  <a:pt x="17647" y="13365"/>
                </a:cubicBezTo>
                <a:cubicBezTo>
                  <a:pt x="17647" y="13635"/>
                  <a:pt x="17788" y="13905"/>
                  <a:pt x="18071" y="13905"/>
                </a:cubicBezTo>
                <a:close/>
                <a:moveTo>
                  <a:pt x="18494" y="10800"/>
                </a:moveTo>
                <a:cubicBezTo>
                  <a:pt x="19059" y="10935"/>
                  <a:pt x="19624" y="11205"/>
                  <a:pt x="20047" y="11745"/>
                </a:cubicBezTo>
                <a:cubicBezTo>
                  <a:pt x="20471" y="12015"/>
                  <a:pt x="20612" y="12555"/>
                  <a:pt x="20753" y="12960"/>
                </a:cubicBezTo>
                <a:cubicBezTo>
                  <a:pt x="18494" y="12960"/>
                  <a:pt x="18494" y="12960"/>
                  <a:pt x="18494" y="12960"/>
                </a:cubicBezTo>
                <a:cubicBezTo>
                  <a:pt x="18494" y="10800"/>
                  <a:pt x="18494" y="10800"/>
                  <a:pt x="18494" y="10800"/>
                </a:cubicBezTo>
                <a:close/>
                <a:moveTo>
                  <a:pt x="16235" y="19440"/>
                </a:moveTo>
                <a:cubicBezTo>
                  <a:pt x="18776" y="19440"/>
                  <a:pt x="20753" y="17415"/>
                  <a:pt x="20753" y="15120"/>
                </a:cubicBezTo>
                <a:cubicBezTo>
                  <a:pt x="20753" y="14850"/>
                  <a:pt x="20612" y="14715"/>
                  <a:pt x="20329" y="14715"/>
                </a:cubicBezTo>
                <a:cubicBezTo>
                  <a:pt x="16659" y="14715"/>
                  <a:pt x="16659" y="14715"/>
                  <a:pt x="16659" y="14715"/>
                </a:cubicBezTo>
                <a:cubicBezTo>
                  <a:pt x="16659" y="11205"/>
                  <a:pt x="16659" y="11205"/>
                  <a:pt x="16659" y="11205"/>
                </a:cubicBezTo>
                <a:cubicBezTo>
                  <a:pt x="16659" y="10935"/>
                  <a:pt x="16518" y="10800"/>
                  <a:pt x="16235" y="10800"/>
                </a:cubicBezTo>
                <a:cubicBezTo>
                  <a:pt x="13694" y="10800"/>
                  <a:pt x="11718" y="12690"/>
                  <a:pt x="11718" y="15120"/>
                </a:cubicBezTo>
                <a:cubicBezTo>
                  <a:pt x="11718" y="17415"/>
                  <a:pt x="13694" y="19440"/>
                  <a:pt x="16235" y="19440"/>
                </a:cubicBezTo>
                <a:close/>
                <a:moveTo>
                  <a:pt x="15812" y="11610"/>
                </a:moveTo>
                <a:cubicBezTo>
                  <a:pt x="15812" y="15120"/>
                  <a:pt x="15812" y="15120"/>
                  <a:pt x="15812" y="15120"/>
                </a:cubicBezTo>
                <a:cubicBezTo>
                  <a:pt x="15812" y="15390"/>
                  <a:pt x="15953" y="15525"/>
                  <a:pt x="16235" y="15525"/>
                </a:cubicBezTo>
                <a:cubicBezTo>
                  <a:pt x="19765" y="15525"/>
                  <a:pt x="19765" y="15525"/>
                  <a:pt x="19765" y="15525"/>
                </a:cubicBezTo>
                <a:cubicBezTo>
                  <a:pt x="19624" y="17280"/>
                  <a:pt x="18071" y="18495"/>
                  <a:pt x="16235" y="18495"/>
                </a:cubicBezTo>
                <a:cubicBezTo>
                  <a:pt x="14259" y="18495"/>
                  <a:pt x="12706" y="17010"/>
                  <a:pt x="12706" y="15120"/>
                </a:cubicBezTo>
                <a:cubicBezTo>
                  <a:pt x="12706" y="13365"/>
                  <a:pt x="13976" y="11880"/>
                  <a:pt x="15812" y="116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80" name="Freeform 68"/>
          <p:cNvSpPr/>
          <p:nvPr/>
        </p:nvSpPr>
        <p:spPr>
          <a:xfrm>
            <a:off x="17402179" y="1465263"/>
            <a:ext cx="1095377" cy="815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17390"/>
                </a:moveTo>
                <a:cubicBezTo>
                  <a:pt x="19845" y="15925"/>
                  <a:pt x="18495" y="15010"/>
                  <a:pt x="17955" y="14644"/>
                </a:cubicBezTo>
                <a:cubicBezTo>
                  <a:pt x="17955" y="12264"/>
                  <a:pt x="17955" y="12264"/>
                  <a:pt x="17955" y="12264"/>
                </a:cubicBezTo>
                <a:cubicBezTo>
                  <a:pt x="18360" y="11898"/>
                  <a:pt x="18495" y="11532"/>
                  <a:pt x="18495" y="10983"/>
                </a:cubicBezTo>
                <a:cubicBezTo>
                  <a:pt x="18495" y="7871"/>
                  <a:pt x="18495" y="7871"/>
                  <a:pt x="18495" y="7871"/>
                </a:cubicBezTo>
                <a:cubicBezTo>
                  <a:pt x="18495" y="6041"/>
                  <a:pt x="17415" y="4576"/>
                  <a:pt x="16065" y="4576"/>
                </a:cubicBezTo>
                <a:cubicBezTo>
                  <a:pt x="15525" y="4576"/>
                  <a:pt x="15525" y="4576"/>
                  <a:pt x="15525" y="4576"/>
                </a:cubicBezTo>
                <a:cubicBezTo>
                  <a:pt x="14175" y="4576"/>
                  <a:pt x="13095" y="6041"/>
                  <a:pt x="13095" y="7871"/>
                </a:cubicBezTo>
                <a:cubicBezTo>
                  <a:pt x="13095" y="10983"/>
                  <a:pt x="13095" y="10983"/>
                  <a:pt x="13095" y="10983"/>
                </a:cubicBezTo>
                <a:cubicBezTo>
                  <a:pt x="13095" y="11532"/>
                  <a:pt x="13230" y="11898"/>
                  <a:pt x="13635" y="12264"/>
                </a:cubicBezTo>
                <a:cubicBezTo>
                  <a:pt x="13635" y="14461"/>
                  <a:pt x="13635" y="14461"/>
                  <a:pt x="13635" y="14461"/>
                </a:cubicBezTo>
                <a:cubicBezTo>
                  <a:pt x="13635" y="14644"/>
                  <a:pt x="13770" y="15010"/>
                  <a:pt x="14040" y="15010"/>
                </a:cubicBezTo>
                <a:cubicBezTo>
                  <a:pt x="14310" y="15010"/>
                  <a:pt x="14445" y="14644"/>
                  <a:pt x="14445" y="14461"/>
                </a:cubicBezTo>
                <a:cubicBezTo>
                  <a:pt x="14445" y="12081"/>
                  <a:pt x="14445" y="12081"/>
                  <a:pt x="14445" y="12081"/>
                </a:cubicBezTo>
                <a:cubicBezTo>
                  <a:pt x="14445" y="11898"/>
                  <a:pt x="14310" y="11715"/>
                  <a:pt x="14310" y="11532"/>
                </a:cubicBezTo>
                <a:cubicBezTo>
                  <a:pt x="14040" y="11349"/>
                  <a:pt x="14040" y="11166"/>
                  <a:pt x="14040" y="10983"/>
                </a:cubicBezTo>
                <a:cubicBezTo>
                  <a:pt x="14040" y="7871"/>
                  <a:pt x="14040" y="7871"/>
                  <a:pt x="14040" y="7871"/>
                </a:cubicBezTo>
                <a:cubicBezTo>
                  <a:pt x="14040" y="6773"/>
                  <a:pt x="14715" y="5858"/>
                  <a:pt x="15525" y="5858"/>
                </a:cubicBezTo>
                <a:cubicBezTo>
                  <a:pt x="16065" y="5858"/>
                  <a:pt x="16065" y="5858"/>
                  <a:pt x="16065" y="5858"/>
                </a:cubicBezTo>
                <a:cubicBezTo>
                  <a:pt x="16875" y="5858"/>
                  <a:pt x="17550" y="6773"/>
                  <a:pt x="17550" y="7871"/>
                </a:cubicBezTo>
                <a:cubicBezTo>
                  <a:pt x="17550" y="10983"/>
                  <a:pt x="17550" y="10983"/>
                  <a:pt x="17550" y="10983"/>
                </a:cubicBezTo>
                <a:cubicBezTo>
                  <a:pt x="17550" y="11166"/>
                  <a:pt x="17550" y="11349"/>
                  <a:pt x="17280" y="11532"/>
                </a:cubicBezTo>
                <a:cubicBezTo>
                  <a:pt x="17145" y="11715"/>
                  <a:pt x="17145" y="11898"/>
                  <a:pt x="17145" y="12081"/>
                </a:cubicBezTo>
                <a:cubicBezTo>
                  <a:pt x="17145" y="15010"/>
                  <a:pt x="17145" y="15010"/>
                  <a:pt x="17145" y="15010"/>
                </a:cubicBezTo>
                <a:cubicBezTo>
                  <a:pt x="17145" y="15193"/>
                  <a:pt x="17280" y="15559"/>
                  <a:pt x="17415" y="15559"/>
                </a:cubicBezTo>
                <a:cubicBezTo>
                  <a:pt x="17685" y="15742"/>
                  <a:pt x="19170" y="16841"/>
                  <a:pt x="20520" y="18305"/>
                </a:cubicBezTo>
                <a:cubicBezTo>
                  <a:pt x="20655" y="18488"/>
                  <a:pt x="20790" y="18671"/>
                  <a:pt x="20790" y="18854"/>
                </a:cubicBezTo>
                <a:cubicBezTo>
                  <a:pt x="20790" y="21051"/>
                  <a:pt x="20790" y="21051"/>
                  <a:pt x="20790" y="21051"/>
                </a:cubicBezTo>
                <a:cubicBezTo>
                  <a:pt x="20790" y="21234"/>
                  <a:pt x="20925" y="21600"/>
                  <a:pt x="21195" y="21600"/>
                </a:cubicBezTo>
                <a:cubicBezTo>
                  <a:pt x="21465" y="21600"/>
                  <a:pt x="21600" y="21234"/>
                  <a:pt x="21600" y="21051"/>
                </a:cubicBezTo>
                <a:cubicBezTo>
                  <a:pt x="21600" y="18854"/>
                  <a:pt x="21600" y="18854"/>
                  <a:pt x="21600" y="18854"/>
                </a:cubicBezTo>
                <a:cubicBezTo>
                  <a:pt x="21600" y="18305"/>
                  <a:pt x="21465" y="17756"/>
                  <a:pt x="21060" y="17390"/>
                </a:cubicBezTo>
                <a:close/>
                <a:moveTo>
                  <a:pt x="7695" y="0"/>
                </a:moveTo>
                <a:cubicBezTo>
                  <a:pt x="7020" y="0"/>
                  <a:pt x="7020" y="0"/>
                  <a:pt x="7020" y="0"/>
                </a:cubicBezTo>
                <a:cubicBezTo>
                  <a:pt x="5400" y="0"/>
                  <a:pt x="4050" y="1831"/>
                  <a:pt x="4050" y="4027"/>
                </a:cubicBezTo>
                <a:cubicBezTo>
                  <a:pt x="4050" y="8054"/>
                  <a:pt x="4050" y="8054"/>
                  <a:pt x="4050" y="8054"/>
                </a:cubicBezTo>
                <a:cubicBezTo>
                  <a:pt x="4050" y="8603"/>
                  <a:pt x="4320" y="9336"/>
                  <a:pt x="4590" y="9702"/>
                </a:cubicBezTo>
                <a:cubicBezTo>
                  <a:pt x="4590" y="12814"/>
                  <a:pt x="4590" y="12814"/>
                  <a:pt x="4590" y="12814"/>
                </a:cubicBezTo>
                <a:cubicBezTo>
                  <a:pt x="4050" y="13363"/>
                  <a:pt x="2295" y="14644"/>
                  <a:pt x="675" y="16475"/>
                </a:cubicBezTo>
                <a:cubicBezTo>
                  <a:pt x="270" y="16841"/>
                  <a:pt x="0" y="17573"/>
                  <a:pt x="0" y="18305"/>
                </a:cubicBezTo>
                <a:cubicBezTo>
                  <a:pt x="0" y="21051"/>
                  <a:pt x="0" y="21051"/>
                  <a:pt x="0" y="21051"/>
                </a:cubicBezTo>
                <a:cubicBezTo>
                  <a:pt x="0" y="21234"/>
                  <a:pt x="135" y="21600"/>
                  <a:pt x="405" y="21600"/>
                </a:cubicBezTo>
                <a:cubicBezTo>
                  <a:pt x="14310" y="21600"/>
                  <a:pt x="14310" y="21600"/>
                  <a:pt x="14310" y="21600"/>
                </a:cubicBezTo>
                <a:cubicBezTo>
                  <a:pt x="14580" y="21600"/>
                  <a:pt x="14850" y="21234"/>
                  <a:pt x="14850" y="21051"/>
                </a:cubicBezTo>
                <a:cubicBezTo>
                  <a:pt x="14850" y="18305"/>
                  <a:pt x="14850" y="18305"/>
                  <a:pt x="14850" y="18305"/>
                </a:cubicBezTo>
                <a:cubicBezTo>
                  <a:pt x="14850" y="17573"/>
                  <a:pt x="14580" y="16841"/>
                  <a:pt x="14175" y="16475"/>
                </a:cubicBezTo>
                <a:cubicBezTo>
                  <a:pt x="12555" y="14644"/>
                  <a:pt x="10800" y="13363"/>
                  <a:pt x="10125" y="12814"/>
                </a:cubicBezTo>
                <a:cubicBezTo>
                  <a:pt x="10125" y="9702"/>
                  <a:pt x="10125" y="9702"/>
                  <a:pt x="10125" y="9702"/>
                </a:cubicBezTo>
                <a:cubicBezTo>
                  <a:pt x="10530" y="9336"/>
                  <a:pt x="10665" y="8603"/>
                  <a:pt x="10665" y="8054"/>
                </a:cubicBezTo>
                <a:cubicBezTo>
                  <a:pt x="10665" y="4027"/>
                  <a:pt x="10665" y="4027"/>
                  <a:pt x="10665" y="4027"/>
                </a:cubicBezTo>
                <a:cubicBezTo>
                  <a:pt x="10665" y="1831"/>
                  <a:pt x="9315" y="0"/>
                  <a:pt x="7695" y="0"/>
                </a:cubicBezTo>
                <a:close/>
                <a:moveTo>
                  <a:pt x="9585" y="13912"/>
                </a:moveTo>
                <a:cubicBezTo>
                  <a:pt x="9990" y="14095"/>
                  <a:pt x="11880" y="15376"/>
                  <a:pt x="13500" y="17390"/>
                </a:cubicBezTo>
                <a:cubicBezTo>
                  <a:pt x="13770" y="17573"/>
                  <a:pt x="13905" y="17939"/>
                  <a:pt x="13905" y="18305"/>
                </a:cubicBezTo>
                <a:cubicBezTo>
                  <a:pt x="13905" y="20319"/>
                  <a:pt x="13905" y="20319"/>
                  <a:pt x="13905" y="20319"/>
                </a:cubicBezTo>
                <a:cubicBezTo>
                  <a:pt x="810" y="20319"/>
                  <a:pt x="810" y="20319"/>
                  <a:pt x="810" y="20319"/>
                </a:cubicBezTo>
                <a:cubicBezTo>
                  <a:pt x="810" y="18305"/>
                  <a:pt x="810" y="18305"/>
                  <a:pt x="810" y="18305"/>
                </a:cubicBezTo>
                <a:cubicBezTo>
                  <a:pt x="810" y="17939"/>
                  <a:pt x="945" y="17573"/>
                  <a:pt x="1215" y="17390"/>
                </a:cubicBezTo>
                <a:cubicBezTo>
                  <a:pt x="2970" y="15376"/>
                  <a:pt x="4860" y="14095"/>
                  <a:pt x="5265" y="13912"/>
                </a:cubicBezTo>
                <a:cubicBezTo>
                  <a:pt x="5400" y="13729"/>
                  <a:pt x="5535" y="13546"/>
                  <a:pt x="5535" y="13180"/>
                </a:cubicBezTo>
                <a:cubicBezTo>
                  <a:pt x="5535" y="9336"/>
                  <a:pt x="5535" y="9336"/>
                  <a:pt x="5535" y="9336"/>
                </a:cubicBezTo>
                <a:cubicBezTo>
                  <a:pt x="5535" y="9153"/>
                  <a:pt x="5400" y="8969"/>
                  <a:pt x="5265" y="8969"/>
                </a:cubicBezTo>
                <a:cubicBezTo>
                  <a:pt x="5130" y="8786"/>
                  <a:pt x="4995" y="8420"/>
                  <a:pt x="4995" y="8054"/>
                </a:cubicBezTo>
                <a:cubicBezTo>
                  <a:pt x="4995" y="4027"/>
                  <a:pt x="4995" y="4027"/>
                  <a:pt x="4995" y="4027"/>
                </a:cubicBezTo>
                <a:cubicBezTo>
                  <a:pt x="4995" y="2563"/>
                  <a:pt x="5940" y="1098"/>
                  <a:pt x="7020" y="1098"/>
                </a:cubicBezTo>
                <a:cubicBezTo>
                  <a:pt x="7695" y="1098"/>
                  <a:pt x="7695" y="1098"/>
                  <a:pt x="7695" y="1098"/>
                </a:cubicBezTo>
                <a:cubicBezTo>
                  <a:pt x="8910" y="1098"/>
                  <a:pt x="9855" y="2563"/>
                  <a:pt x="9855" y="4027"/>
                </a:cubicBezTo>
                <a:cubicBezTo>
                  <a:pt x="9855" y="7871"/>
                  <a:pt x="9855" y="7871"/>
                  <a:pt x="9855" y="7871"/>
                </a:cubicBezTo>
                <a:cubicBezTo>
                  <a:pt x="9855" y="8420"/>
                  <a:pt x="9720" y="8786"/>
                  <a:pt x="9450" y="8969"/>
                </a:cubicBezTo>
                <a:cubicBezTo>
                  <a:pt x="9315" y="8969"/>
                  <a:pt x="9315" y="9153"/>
                  <a:pt x="9315" y="9336"/>
                </a:cubicBezTo>
                <a:cubicBezTo>
                  <a:pt x="9315" y="13180"/>
                  <a:pt x="9315" y="13180"/>
                  <a:pt x="9315" y="13180"/>
                </a:cubicBezTo>
                <a:cubicBezTo>
                  <a:pt x="9315" y="13363"/>
                  <a:pt x="9450" y="13729"/>
                  <a:pt x="9585" y="139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81" name="Freeform 69"/>
          <p:cNvSpPr/>
          <p:nvPr/>
        </p:nvSpPr>
        <p:spPr>
          <a:xfrm>
            <a:off x="17510129" y="2573338"/>
            <a:ext cx="8699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03" y="8235"/>
                </a:moveTo>
                <a:cubicBezTo>
                  <a:pt x="6803" y="11070"/>
                  <a:pt x="6803" y="11070"/>
                  <a:pt x="6803" y="11070"/>
                </a:cubicBezTo>
                <a:cubicBezTo>
                  <a:pt x="5953" y="11475"/>
                  <a:pt x="3402" y="12555"/>
                  <a:pt x="1020" y="14175"/>
                </a:cubicBezTo>
                <a:cubicBezTo>
                  <a:pt x="340" y="14580"/>
                  <a:pt x="0" y="15120"/>
                  <a:pt x="0" y="15795"/>
                </a:cubicBezTo>
                <a:cubicBezTo>
                  <a:pt x="0" y="18090"/>
                  <a:pt x="0" y="18090"/>
                  <a:pt x="0" y="18090"/>
                </a:cubicBezTo>
                <a:cubicBezTo>
                  <a:pt x="0" y="18225"/>
                  <a:pt x="170" y="18495"/>
                  <a:pt x="510" y="18495"/>
                </a:cubicBezTo>
                <a:cubicBezTo>
                  <a:pt x="850" y="18495"/>
                  <a:pt x="1020" y="18225"/>
                  <a:pt x="1020" y="18090"/>
                </a:cubicBezTo>
                <a:cubicBezTo>
                  <a:pt x="1020" y="15795"/>
                  <a:pt x="1020" y="15795"/>
                  <a:pt x="1020" y="15795"/>
                </a:cubicBezTo>
                <a:cubicBezTo>
                  <a:pt x="1020" y="15390"/>
                  <a:pt x="1361" y="14985"/>
                  <a:pt x="1701" y="14850"/>
                </a:cubicBezTo>
                <a:cubicBezTo>
                  <a:pt x="4252" y="13095"/>
                  <a:pt x="6973" y="12015"/>
                  <a:pt x="7483" y="11880"/>
                </a:cubicBezTo>
                <a:cubicBezTo>
                  <a:pt x="7824" y="11745"/>
                  <a:pt x="7994" y="11475"/>
                  <a:pt x="7994" y="11340"/>
                </a:cubicBezTo>
                <a:cubicBezTo>
                  <a:pt x="7994" y="8100"/>
                  <a:pt x="7994" y="8100"/>
                  <a:pt x="7994" y="8100"/>
                </a:cubicBezTo>
                <a:cubicBezTo>
                  <a:pt x="7994" y="7965"/>
                  <a:pt x="7824" y="7830"/>
                  <a:pt x="7654" y="7695"/>
                </a:cubicBezTo>
                <a:cubicBezTo>
                  <a:pt x="7313" y="7560"/>
                  <a:pt x="7143" y="7155"/>
                  <a:pt x="7143" y="6750"/>
                </a:cubicBezTo>
                <a:cubicBezTo>
                  <a:pt x="7143" y="3510"/>
                  <a:pt x="7143" y="3510"/>
                  <a:pt x="7143" y="3510"/>
                </a:cubicBezTo>
                <a:cubicBezTo>
                  <a:pt x="7143" y="2025"/>
                  <a:pt x="8504" y="810"/>
                  <a:pt x="10375" y="810"/>
                </a:cubicBezTo>
                <a:cubicBezTo>
                  <a:pt x="11225" y="810"/>
                  <a:pt x="11225" y="810"/>
                  <a:pt x="11225" y="810"/>
                </a:cubicBezTo>
                <a:cubicBezTo>
                  <a:pt x="13096" y="810"/>
                  <a:pt x="14457" y="2025"/>
                  <a:pt x="14457" y="3510"/>
                </a:cubicBezTo>
                <a:cubicBezTo>
                  <a:pt x="14457" y="6750"/>
                  <a:pt x="14457" y="6750"/>
                  <a:pt x="14457" y="6750"/>
                </a:cubicBezTo>
                <a:cubicBezTo>
                  <a:pt x="14457" y="7155"/>
                  <a:pt x="14287" y="7560"/>
                  <a:pt x="13946" y="7695"/>
                </a:cubicBezTo>
                <a:cubicBezTo>
                  <a:pt x="13776" y="7830"/>
                  <a:pt x="13606" y="7965"/>
                  <a:pt x="13606" y="8100"/>
                </a:cubicBezTo>
                <a:cubicBezTo>
                  <a:pt x="13606" y="11340"/>
                  <a:pt x="13606" y="11340"/>
                  <a:pt x="13606" y="11340"/>
                </a:cubicBezTo>
                <a:cubicBezTo>
                  <a:pt x="13606" y="11475"/>
                  <a:pt x="13776" y="11745"/>
                  <a:pt x="14117" y="11880"/>
                </a:cubicBezTo>
                <a:cubicBezTo>
                  <a:pt x="14627" y="12015"/>
                  <a:pt x="17348" y="13095"/>
                  <a:pt x="20069" y="14850"/>
                </a:cubicBezTo>
                <a:cubicBezTo>
                  <a:pt x="20409" y="14985"/>
                  <a:pt x="20580" y="15390"/>
                  <a:pt x="20580" y="15795"/>
                </a:cubicBezTo>
                <a:cubicBezTo>
                  <a:pt x="20580" y="18090"/>
                  <a:pt x="20580" y="18090"/>
                  <a:pt x="20580" y="18090"/>
                </a:cubicBezTo>
                <a:cubicBezTo>
                  <a:pt x="20580" y="18225"/>
                  <a:pt x="20750" y="18495"/>
                  <a:pt x="21090" y="18495"/>
                </a:cubicBezTo>
                <a:cubicBezTo>
                  <a:pt x="21430" y="18495"/>
                  <a:pt x="21600" y="18225"/>
                  <a:pt x="21600" y="18090"/>
                </a:cubicBezTo>
                <a:cubicBezTo>
                  <a:pt x="21600" y="15795"/>
                  <a:pt x="21600" y="15795"/>
                  <a:pt x="21600" y="15795"/>
                </a:cubicBezTo>
                <a:cubicBezTo>
                  <a:pt x="21600" y="15120"/>
                  <a:pt x="21260" y="14580"/>
                  <a:pt x="20750" y="14175"/>
                </a:cubicBezTo>
                <a:cubicBezTo>
                  <a:pt x="18198" y="12555"/>
                  <a:pt x="15647" y="11475"/>
                  <a:pt x="14797" y="11070"/>
                </a:cubicBezTo>
                <a:cubicBezTo>
                  <a:pt x="14797" y="8235"/>
                  <a:pt x="14797" y="8235"/>
                  <a:pt x="14797" y="8235"/>
                </a:cubicBezTo>
                <a:cubicBezTo>
                  <a:pt x="15307" y="7965"/>
                  <a:pt x="15647" y="7425"/>
                  <a:pt x="15647" y="6750"/>
                </a:cubicBezTo>
                <a:cubicBezTo>
                  <a:pt x="15647" y="3510"/>
                  <a:pt x="15647" y="3510"/>
                  <a:pt x="15647" y="3510"/>
                </a:cubicBezTo>
                <a:cubicBezTo>
                  <a:pt x="15647" y="1485"/>
                  <a:pt x="13606" y="0"/>
                  <a:pt x="11225" y="0"/>
                </a:cubicBezTo>
                <a:cubicBezTo>
                  <a:pt x="10375" y="0"/>
                  <a:pt x="10375" y="0"/>
                  <a:pt x="10375" y="0"/>
                </a:cubicBezTo>
                <a:cubicBezTo>
                  <a:pt x="7994" y="0"/>
                  <a:pt x="5953" y="1485"/>
                  <a:pt x="5953" y="3510"/>
                </a:cubicBezTo>
                <a:cubicBezTo>
                  <a:pt x="5953" y="6750"/>
                  <a:pt x="5953" y="6750"/>
                  <a:pt x="5953" y="6750"/>
                </a:cubicBezTo>
                <a:cubicBezTo>
                  <a:pt x="5953" y="7425"/>
                  <a:pt x="6293" y="7965"/>
                  <a:pt x="6803" y="8235"/>
                </a:cubicBezTo>
                <a:close/>
                <a:moveTo>
                  <a:pt x="10885" y="14445"/>
                </a:moveTo>
                <a:cubicBezTo>
                  <a:pt x="10545" y="14445"/>
                  <a:pt x="10205" y="14715"/>
                  <a:pt x="10205" y="14850"/>
                </a:cubicBezTo>
                <a:cubicBezTo>
                  <a:pt x="10205" y="15525"/>
                  <a:pt x="10205" y="15525"/>
                  <a:pt x="10205" y="15525"/>
                </a:cubicBezTo>
                <a:cubicBezTo>
                  <a:pt x="10205" y="15525"/>
                  <a:pt x="10205" y="15525"/>
                  <a:pt x="10205" y="15525"/>
                </a:cubicBezTo>
                <a:cubicBezTo>
                  <a:pt x="9184" y="15525"/>
                  <a:pt x="8334" y="16200"/>
                  <a:pt x="8334" y="17010"/>
                </a:cubicBezTo>
                <a:cubicBezTo>
                  <a:pt x="8334" y="17820"/>
                  <a:pt x="9184" y="18495"/>
                  <a:pt x="10205" y="18495"/>
                </a:cubicBezTo>
                <a:cubicBezTo>
                  <a:pt x="11395" y="18495"/>
                  <a:pt x="11395" y="18495"/>
                  <a:pt x="11395" y="18495"/>
                </a:cubicBezTo>
                <a:cubicBezTo>
                  <a:pt x="11906" y="18495"/>
                  <a:pt x="12246" y="18765"/>
                  <a:pt x="12246" y="19035"/>
                </a:cubicBezTo>
                <a:cubicBezTo>
                  <a:pt x="12246" y="19440"/>
                  <a:pt x="11906" y="19710"/>
                  <a:pt x="11395" y="19710"/>
                </a:cubicBezTo>
                <a:cubicBezTo>
                  <a:pt x="9184" y="19710"/>
                  <a:pt x="9184" y="19710"/>
                  <a:pt x="9184" y="19710"/>
                </a:cubicBezTo>
                <a:cubicBezTo>
                  <a:pt x="9014" y="19710"/>
                  <a:pt x="8674" y="19845"/>
                  <a:pt x="8674" y="20115"/>
                </a:cubicBezTo>
                <a:cubicBezTo>
                  <a:pt x="8674" y="20385"/>
                  <a:pt x="9014" y="20520"/>
                  <a:pt x="9184" y="20520"/>
                </a:cubicBezTo>
                <a:cubicBezTo>
                  <a:pt x="10205" y="20520"/>
                  <a:pt x="10205" y="20520"/>
                  <a:pt x="10205" y="20520"/>
                </a:cubicBezTo>
                <a:cubicBezTo>
                  <a:pt x="10205" y="21195"/>
                  <a:pt x="10205" y="21195"/>
                  <a:pt x="10205" y="21195"/>
                </a:cubicBezTo>
                <a:cubicBezTo>
                  <a:pt x="10205" y="21465"/>
                  <a:pt x="10545" y="21600"/>
                  <a:pt x="10885" y="21600"/>
                </a:cubicBezTo>
                <a:cubicBezTo>
                  <a:pt x="11055" y="21600"/>
                  <a:pt x="11395" y="21465"/>
                  <a:pt x="11395" y="21195"/>
                </a:cubicBezTo>
                <a:cubicBezTo>
                  <a:pt x="11395" y="20520"/>
                  <a:pt x="11395" y="20520"/>
                  <a:pt x="11395" y="20520"/>
                </a:cubicBezTo>
                <a:cubicBezTo>
                  <a:pt x="11395" y="20520"/>
                  <a:pt x="11395" y="20520"/>
                  <a:pt x="11395" y="20520"/>
                </a:cubicBezTo>
                <a:cubicBezTo>
                  <a:pt x="12416" y="20520"/>
                  <a:pt x="13266" y="19845"/>
                  <a:pt x="13266" y="19035"/>
                </a:cubicBezTo>
                <a:cubicBezTo>
                  <a:pt x="13266" y="18225"/>
                  <a:pt x="12416" y="17550"/>
                  <a:pt x="11395" y="17550"/>
                </a:cubicBezTo>
                <a:cubicBezTo>
                  <a:pt x="10205" y="17550"/>
                  <a:pt x="10205" y="17550"/>
                  <a:pt x="10205" y="17550"/>
                </a:cubicBezTo>
                <a:cubicBezTo>
                  <a:pt x="9694" y="17550"/>
                  <a:pt x="9354" y="17280"/>
                  <a:pt x="9354" y="17010"/>
                </a:cubicBezTo>
                <a:cubicBezTo>
                  <a:pt x="9354" y="16605"/>
                  <a:pt x="9694" y="16335"/>
                  <a:pt x="10205" y="16335"/>
                </a:cubicBezTo>
                <a:cubicBezTo>
                  <a:pt x="12416" y="16335"/>
                  <a:pt x="12416" y="16335"/>
                  <a:pt x="12416" y="16335"/>
                </a:cubicBezTo>
                <a:cubicBezTo>
                  <a:pt x="12586" y="16335"/>
                  <a:pt x="12926" y="16200"/>
                  <a:pt x="12926" y="15930"/>
                </a:cubicBezTo>
                <a:cubicBezTo>
                  <a:pt x="12926" y="15660"/>
                  <a:pt x="12586" y="15525"/>
                  <a:pt x="12416" y="15525"/>
                </a:cubicBezTo>
                <a:cubicBezTo>
                  <a:pt x="11395" y="15525"/>
                  <a:pt x="11395" y="15525"/>
                  <a:pt x="11395" y="15525"/>
                </a:cubicBezTo>
                <a:cubicBezTo>
                  <a:pt x="11395" y="14850"/>
                  <a:pt x="11395" y="14850"/>
                  <a:pt x="11395" y="14850"/>
                </a:cubicBezTo>
                <a:cubicBezTo>
                  <a:pt x="11395" y="14715"/>
                  <a:pt x="11055" y="14445"/>
                  <a:pt x="10885" y="144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82" name="Freeform 70"/>
          <p:cNvSpPr/>
          <p:nvPr/>
        </p:nvSpPr>
        <p:spPr>
          <a:xfrm>
            <a:off x="17402179" y="3871914"/>
            <a:ext cx="1095377" cy="981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60" y="13538"/>
                </a:moveTo>
                <a:cubicBezTo>
                  <a:pt x="7155" y="13994"/>
                  <a:pt x="6885" y="14603"/>
                  <a:pt x="6885" y="15211"/>
                </a:cubicBezTo>
                <a:cubicBezTo>
                  <a:pt x="6885" y="17341"/>
                  <a:pt x="6885" y="17341"/>
                  <a:pt x="6885" y="17341"/>
                </a:cubicBezTo>
                <a:cubicBezTo>
                  <a:pt x="6885" y="17645"/>
                  <a:pt x="7020" y="17797"/>
                  <a:pt x="7290" y="17797"/>
                </a:cubicBezTo>
                <a:cubicBezTo>
                  <a:pt x="7560" y="17797"/>
                  <a:pt x="7695" y="17645"/>
                  <a:pt x="7695" y="17341"/>
                </a:cubicBezTo>
                <a:cubicBezTo>
                  <a:pt x="7695" y="15211"/>
                  <a:pt x="7695" y="15211"/>
                  <a:pt x="7695" y="15211"/>
                </a:cubicBezTo>
                <a:cubicBezTo>
                  <a:pt x="7695" y="14907"/>
                  <a:pt x="7830" y="14603"/>
                  <a:pt x="8100" y="14299"/>
                </a:cubicBezTo>
                <a:cubicBezTo>
                  <a:pt x="9855" y="12777"/>
                  <a:pt x="11745" y="11713"/>
                  <a:pt x="12015" y="11408"/>
                </a:cubicBezTo>
                <a:cubicBezTo>
                  <a:pt x="12285" y="11408"/>
                  <a:pt x="12420" y="11104"/>
                  <a:pt x="12420" y="10952"/>
                </a:cubicBezTo>
                <a:cubicBezTo>
                  <a:pt x="12420" y="7758"/>
                  <a:pt x="12420" y="7758"/>
                  <a:pt x="12420" y="7758"/>
                </a:cubicBezTo>
                <a:cubicBezTo>
                  <a:pt x="12420" y="7606"/>
                  <a:pt x="12285" y="7454"/>
                  <a:pt x="12150" y="7454"/>
                </a:cubicBezTo>
                <a:cubicBezTo>
                  <a:pt x="11880" y="7301"/>
                  <a:pt x="11745" y="6997"/>
                  <a:pt x="11745" y="6541"/>
                </a:cubicBezTo>
                <a:cubicBezTo>
                  <a:pt x="11745" y="3346"/>
                  <a:pt x="11745" y="3346"/>
                  <a:pt x="11745" y="3346"/>
                </a:cubicBezTo>
                <a:cubicBezTo>
                  <a:pt x="11745" y="2130"/>
                  <a:pt x="12690" y="1065"/>
                  <a:pt x="13905" y="1065"/>
                </a:cubicBezTo>
                <a:cubicBezTo>
                  <a:pt x="14580" y="1065"/>
                  <a:pt x="14580" y="1065"/>
                  <a:pt x="14580" y="1065"/>
                </a:cubicBezTo>
                <a:cubicBezTo>
                  <a:pt x="15660" y="1065"/>
                  <a:pt x="16605" y="2130"/>
                  <a:pt x="16605" y="3346"/>
                </a:cubicBezTo>
                <a:cubicBezTo>
                  <a:pt x="16605" y="6541"/>
                  <a:pt x="16605" y="6541"/>
                  <a:pt x="16605" y="6541"/>
                </a:cubicBezTo>
                <a:cubicBezTo>
                  <a:pt x="16605" y="6997"/>
                  <a:pt x="16470" y="7301"/>
                  <a:pt x="16335" y="7454"/>
                </a:cubicBezTo>
                <a:cubicBezTo>
                  <a:pt x="16200" y="7454"/>
                  <a:pt x="16065" y="7606"/>
                  <a:pt x="16065" y="7758"/>
                </a:cubicBezTo>
                <a:cubicBezTo>
                  <a:pt x="16065" y="10952"/>
                  <a:pt x="16065" y="10952"/>
                  <a:pt x="16065" y="10952"/>
                </a:cubicBezTo>
                <a:cubicBezTo>
                  <a:pt x="16065" y="11104"/>
                  <a:pt x="16200" y="11408"/>
                  <a:pt x="16470" y="11408"/>
                </a:cubicBezTo>
                <a:cubicBezTo>
                  <a:pt x="16740" y="11713"/>
                  <a:pt x="18630" y="12777"/>
                  <a:pt x="20385" y="14299"/>
                </a:cubicBezTo>
                <a:cubicBezTo>
                  <a:pt x="20655" y="14603"/>
                  <a:pt x="20790" y="14907"/>
                  <a:pt x="20790" y="15211"/>
                </a:cubicBezTo>
                <a:cubicBezTo>
                  <a:pt x="20790" y="17341"/>
                  <a:pt x="20790" y="17341"/>
                  <a:pt x="20790" y="17341"/>
                </a:cubicBezTo>
                <a:cubicBezTo>
                  <a:pt x="20790" y="17645"/>
                  <a:pt x="20925" y="17797"/>
                  <a:pt x="21195" y="17797"/>
                </a:cubicBezTo>
                <a:cubicBezTo>
                  <a:pt x="21465" y="17797"/>
                  <a:pt x="21600" y="17645"/>
                  <a:pt x="21600" y="17341"/>
                </a:cubicBezTo>
                <a:cubicBezTo>
                  <a:pt x="21600" y="15211"/>
                  <a:pt x="21600" y="15211"/>
                  <a:pt x="21600" y="15211"/>
                </a:cubicBezTo>
                <a:cubicBezTo>
                  <a:pt x="21600" y="14603"/>
                  <a:pt x="21330" y="13994"/>
                  <a:pt x="20925" y="13538"/>
                </a:cubicBezTo>
                <a:cubicBezTo>
                  <a:pt x="19305" y="12169"/>
                  <a:pt x="17550" y="11104"/>
                  <a:pt x="17010" y="10648"/>
                </a:cubicBezTo>
                <a:cubicBezTo>
                  <a:pt x="17010" y="8062"/>
                  <a:pt x="17010" y="8062"/>
                  <a:pt x="17010" y="8062"/>
                </a:cubicBezTo>
                <a:cubicBezTo>
                  <a:pt x="17280" y="7606"/>
                  <a:pt x="17550" y="7149"/>
                  <a:pt x="17550" y="6541"/>
                </a:cubicBezTo>
                <a:cubicBezTo>
                  <a:pt x="17550" y="3346"/>
                  <a:pt x="17550" y="3346"/>
                  <a:pt x="17550" y="3346"/>
                </a:cubicBezTo>
                <a:cubicBezTo>
                  <a:pt x="17550" y="1521"/>
                  <a:pt x="16200" y="0"/>
                  <a:pt x="14580" y="0"/>
                </a:cubicBezTo>
                <a:cubicBezTo>
                  <a:pt x="13905" y="0"/>
                  <a:pt x="13905" y="0"/>
                  <a:pt x="13905" y="0"/>
                </a:cubicBezTo>
                <a:cubicBezTo>
                  <a:pt x="12285" y="0"/>
                  <a:pt x="10935" y="1521"/>
                  <a:pt x="10935" y="3346"/>
                </a:cubicBezTo>
                <a:cubicBezTo>
                  <a:pt x="10935" y="6541"/>
                  <a:pt x="10935" y="6541"/>
                  <a:pt x="10935" y="6541"/>
                </a:cubicBezTo>
                <a:cubicBezTo>
                  <a:pt x="10935" y="7149"/>
                  <a:pt x="11070" y="7606"/>
                  <a:pt x="11475" y="8062"/>
                </a:cubicBezTo>
                <a:cubicBezTo>
                  <a:pt x="11475" y="10648"/>
                  <a:pt x="11475" y="10648"/>
                  <a:pt x="11475" y="10648"/>
                </a:cubicBezTo>
                <a:cubicBezTo>
                  <a:pt x="10800" y="11104"/>
                  <a:pt x="9180" y="12169"/>
                  <a:pt x="7560" y="13538"/>
                </a:cubicBezTo>
                <a:close/>
                <a:moveTo>
                  <a:pt x="6345" y="3194"/>
                </a:moveTo>
                <a:cubicBezTo>
                  <a:pt x="5805" y="3194"/>
                  <a:pt x="5805" y="3194"/>
                  <a:pt x="5805" y="3194"/>
                </a:cubicBezTo>
                <a:cubicBezTo>
                  <a:pt x="4455" y="3194"/>
                  <a:pt x="3240" y="4411"/>
                  <a:pt x="3240" y="5932"/>
                </a:cubicBezTo>
                <a:cubicBezTo>
                  <a:pt x="3240" y="8670"/>
                  <a:pt x="3240" y="8670"/>
                  <a:pt x="3240" y="8670"/>
                </a:cubicBezTo>
                <a:cubicBezTo>
                  <a:pt x="3240" y="9127"/>
                  <a:pt x="3510" y="9583"/>
                  <a:pt x="3780" y="9887"/>
                </a:cubicBezTo>
                <a:cubicBezTo>
                  <a:pt x="3780" y="11865"/>
                  <a:pt x="3780" y="11865"/>
                  <a:pt x="3780" y="11865"/>
                </a:cubicBezTo>
                <a:cubicBezTo>
                  <a:pt x="3240" y="12169"/>
                  <a:pt x="1890" y="13082"/>
                  <a:pt x="540" y="14299"/>
                </a:cubicBezTo>
                <a:cubicBezTo>
                  <a:pt x="270" y="14603"/>
                  <a:pt x="0" y="15059"/>
                  <a:pt x="0" y="15515"/>
                </a:cubicBezTo>
                <a:cubicBezTo>
                  <a:pt x="0" y="17341"/>
                  <a:pt x="0" y="17341"/>
                  <a:pt x="0" y="17341"/>
                </a:cubicBezTo>
                <a:cubicBezTo>
                  <a:pt x="0" y="17645"/>
                  <a:pt x="135" y="17797"/>
                  <a:pt x="405" y="17797"/>
                </a:cubicBezTo>
                <a:cubicBezTo>
                  <a:pt x="675" y="17797"/>
                  <a:pt x="810" y="17645"/>
                  <a:pt x="810" y="17341"/>
                </a:cubicBezTo>
                <a:cubicBezTo>
                  <a:pt x="810" y="15515"/>
                  <a:pt x="810" y="15515"/>
                  <a:pt x="810" y="15515"/>
                </a:cubicBezTo>
                <a:cubicBezTo>
                  <a:pt x="810" y="15363"/>
                  <a:pt x="945" y="15059"/>
                  <a:pt x="1080" y="15059"/>
                </a:cubicBezTo>
                <a:cubicBezTo>
                  <a:pt x="2565" y="13690"/>
                  <a:pt x="4050" y="12777"/>
                  <a:pt x="4320" y="12625"/>
                </a:cubicBezTo>
                <a:cubicBezTo>
                  <a:pt x="4590" y="12625"/>
                  <a:pt x="4590" y="12321"/>
                  <a:pt x="4590" y="12169"/>
                </a:cubicBezTo>
                <a:cubicBezTo>
                  <a:pt x="4590" y="9583"/>
                  <a:pt x="4590" y="9583"/>
                  <a:pt x="4590" y="9583"/>
                </a:cubicBezTo>
                <a:cubicBezTo>
                  <a:pt x="4590" y="9431"/>
                  <a:pt x="4590" y="9279"/>
                  <a:pt x="4455" y="9127"/>
                </a:cubicBezTo>
                <a:cubicBezTo>
                  <a:pt x="4320" y="8975"/>
                  <a:pt x="4185" y="8823"/>
                  <a:pt x="4185" y="8670"/>
                </a:cubicBezTo>
                <a:cubicBezTo>
                  <a:pt x="4185" y="5932"/>
                  <a:pt x="4185" y="5932"/>
                  <a:pt x="4185" y="5932"/>
                </a:cubicBezTo>
                <a:cubicBezTo>
                  <a:pt x="4185" y="5020"/>
                  <a:pt x="4995" y="4107"/>
                  <a:pt x="5805" y="4107"/>
                </a:cubicBezTo>
                <a:cubicBezTo>
                  <a:pt x="6345" y="4107"/>
                  <a:pt x="6345" y="4107"/>
                  <a:pt x="6345" y="4107"/>
                </a:cubicBezTo>
                <a:cubicBezTo>
                  <a:pt x="7290" y="4107"/>
                  <a:pt x="7965" y="5020"/>
                  <a:pt x="7965" y="5932"/>
                </a:cubicBezTo>
                <a:cubicBezTo>
                  <a:pt x="7965" y="8670"/>
                  <a:pt x="7965" y="8670"/>
                  <a:pt x="7965" y="8670"/>
                </a:cubicBezTo>
                <a:cubicBezTo>
                  <a:pt x="7965" y="8823"/>
                  <a:pt x="7830" y="8975"/>
                  <a:pt x="7695" y="9127"/>
                </a:cubicBezTo>
                <a:cubicBezTo>
                  <a:pt x="7560" y="9279"/>
                  <a:pt x="7560" y="9431"/>
                  <a:pt x="7560" y="9583"/>
                </a:cubicBezTo>
                <a:cubicBezTo>
                  <a:pt x="7560" y="11713"/>
                  <a:pt x="7560" y="11713"/>
                  <a:pt x="7560" y="11713"/>
                </a:cubicBezTo>
                <a:cubicBezTo>
                  <a:pt x="7560" y="11865"/>
                  <a:pt x="7695" y="12169"/>
                  <a:pt x="7965" y="12169"/>
                </a:cubicBezTo>
                <a:cubicBezTo>
                  <a:pt x="8235" y="12169"/>
                  <a:pt x="8370" y="11865"/>
                  <a:pt x="8370" y="11713"/>
                </a:cubicBezTo>
                <a:cubicBezTo>
                  <a:pt x="8370" y="9887"/>
                  <a:pt x="8370" y="9887"/>
                  <a:pt x="8370" y="9887"/>
                </a:cubicBezTo>
                <a:cubicBezTo>
                  <a:pt x="8640" y="9583"/>
                  <a:pt x="8910" y="9127"/>
                  <a:pt x="8910" y="8670"/>
                </a:cubicBezTo>
                <a:cubicBezTo>
                  <a:pt x="8910" y="5932"/>
                  <a:pt x="8910" y="5932"/>
                  <a:pt x="8910" y="5932"/>
                </a:cubicBezTo>
                <a:cubicBezTo>
                  <a:pt x="8910" y="4411"/>
                  <a:pt x="7695" y="3194"/>
                  <a:pt x="6345" y="3194"/>
                </a:cubicBezTo>
                <a:close/>
                <a:moveTo>
                  <a:pt x="15120" y="11256"/>
                </a:moveTo>
                <a:cubicBezTo>
                  <a:pt x="14985" y="11256"/>
                  <a:pt x="14715" y="11561"/>
                  <a:pt x="14715" y="11865"/>
                </a:cubicBezTo>
                <a:cubicBezTo>
                  <a:pt x="14715" y="12169"/>
                  <a:pt x="14445" y="12321"/>
                  <a:pt x="14175" y="12321"/>
                </a:cubicBezTo>
                <a:cubicBezTo>
                  <a:pt x="14175" y="12321"/>
                  <a:pt x="14040" y="12321"/>
                  <a:pt x="13905" y="12321"/>
                </a:cubicBezTo>
                <a:cubicBezTo>
                  <a:pt x="13905" y="12321"/>
                  <a:pt x="13905" y="12169"/>
                  <a:pt x="13905" y="12169"/>
                </a:cubicBezTo>
                <a:cubicBezTo>
                  <a:pt x="13770" y="12169"/>
                  <a:pt x="13770" y="12017"/>
                  <a:pt x="13770" y="11865"/>
                </a:cubicBezTo>
                <a:cubicBezTo>
                  <a:pt x="13770" y="11561"/>
                  <a:pt x="13500" y="11256"/>
                  <a:pt x="13230" y="11256"/>
                </a:cubicBezTo>
                <a:cubicBezTo>
                  <a:pt x="13095" y="11256"/>
                  <a:pt x="12825" y="11561"/>
                  <a:pt x="12825" y="11865"/>
                </a:cubicBezTo>
                <a:cubicBezTo>
                  <a:pt x="12825" y="12169"/>
                  <a:pt x="12960" y="12473"/>
                  <a:pt x="13230" y="12777"/>
                </a:cubicBezTo>
                <a:cubicBezTo>
                  <a:pt x="12960" y="20231"/>
                  <a:pt x="12960" y="20231"/>
                  <a:pt x="12960" y="20231"/>
                </a:cubicBezTo>
                <a:cubicBezTo>
                  <a:pt x="12960" y="20231"/>
                  <a:pt x="12960" y="20383"/>
                  <a:pt x="13095" y="20535"/>
                </a:cubicBezTo>
                <a:cubicBezTo>
                  <a:pt x="13905" y="21448"/>
                  <a:pt x="13905" y="21448"/>
                  <a:pt x="13905" y="21448"/>
                </a:cubicBezTo>
                <a:cubicBezTo>
                  <a:pt x="14040" y="21600"/>
                  <a:pt x="14175" y="21600"/>
                  <a:pt x="14310" y="21600"/>
                </a:cubicBezTo>
                <a:cubicBezTo>
                  <a:pt x="14310" y="21600"/>
                  <a:pt x="14445" y="21600"/>
                  <a:pt x="14580" y="21448"/>
                </a:cubicBezTo>
                <a:cubicBezTo>
                  <a:pt x="15525" y="20535"/>
                  <a:pt x="15525" y="20535"/>
                  <a:pt x="15525" y="20535"/>
                </a:cubicBezTo>
                <a:cubicBezTo>
                  <a:pt x="15525" y="20535"/>
                  <a:pt x="15660" y="20383"/>
                  <a:pt x="15660" y="20231"/>
                </a:cubicBezTo>
                <a:cubicBezTo>
                  <a:pt x="15390" y="12777"/>
                  <a:pt x="15390" y="12777"/>
                  <a:pt x="15390" y="12777"/>
                </a:cubicBezTo>
                <a:cubicBezTo>
                  <a:pt x="15525" y="12473"/>
                  <a:pt x="15660" y="12169"/>
                  <a:pt x="15660" y="11865"/>
                </a:cubicBezTo>
                <a:cubicBezTo>
                  <a:pt x="15660" y="11561"/>
                  <a:pt x="15390" y="11256"/>
                  <a:pt x="15120" y="11256"/>
                </a:cubicBezTo>
                <a:close/>
                <a:moveTo>
                  <a:pt x="14310" y="20383"/>
                </a:moveTo>
                <a:cubicBezTo>
                  <a:pt x="13770" y="19927"/>
                  <a:pt x="13770" y="19927"/>
                  <a:pt x="13770" y="19927"/>
                </a:cubicBezTo>
                <a:cubicBezTo>
                  <a:pt x="14040" y="13386"/>
                  <a:pt x="14040" y="13386"/>
                  <a:pt x="14040" y="13386"/>
                </a:cubicBezTo>
                <a:cubicBezTo>
                  <a:pt x="14040" y="13386"/>
                  <a:pt x="14175" y="13386"/>
                  <a:pt x="14175" y="13386"/>
                </a:cubicBezTo>
                <a:cubicBezTo>
                  <a:pt x="14310" y="13386"/>
                  <a:pt x="14445" y="13386"/>
                  <a:pt x="14445" y="13386"/>
                </a:cubicBezTo>
                <a:cubicBezTo>
                  <a:pt x="14715" y="19927"/>
                  <a:pt x="14715" y="19927"/>
                  <a:pt x="14715" y="19927"/>
                </a:cubicBezTo>
                <a:lnTo>
                  <a:pt x="14310" y="2038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83" name="Freeform 71"/>
          <p:cNvSpPr/>
          <p:nvPr/>
        </p:nvSpPr>
        <p:spPr>
          <a:xfrm>
            <a:off x="17402179" y="5116514"/>
            <a:ext cx="1095377" cy="968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10954"/>
                </a:moveTo>
                <a:cubicBezTo>
                  <a:pt x="5400" y="7869"/>
                  <a:pt x="5400" y="7869"/>
                  <a:pt x="5400" y="7869"/>
                </a:cubicBezTo>
                <a:cubicBezTo>
                  <a:pt x="5400" y="7560"/>
                  <a:pt x="5400" y="7406"/>
                  <a:pt x="5265" y="7406"/>
                </a:cubicBezTo>
                <a:cubicBezTo>
                  <a:pt x="4995" y="7251"/>
                  <a:pt x="4860" y="6943"/>
                  <a:pt x="4860" y="6634"/>
                </a:cubicBezTo>
                <a:cubicBezTo>
                  <a:pt x="4860" y="3394"/>
                  <a:pt x="4860" y="3394"/>
                  <a:pt x="4860" y="3394"/>
                </a:cubicBezTo>
                <a:cubicBezTo>
                  <a:pt x="4860" y="2160"/>
                  <a:pt x="5805" y="1080"/>
                  <a:pt x="6885" y="1080"/>
                </a:cubicBezTo>
                <a:cubicBezTo>
                  <a:pt x="7560" y="1080"/>
                  <a:pt x="7560" y="1080"/>
                  <a:pt x="7560" y="1080"/>
                </a:cubicBezTo>
                <a:cubicBezTo>
                  <a:pt x="8640" y="1080"/>
                  <a:pt x="9585" y="2160"/>
                  <a:pt x="9585" y="3394"/>
                </a:cubicBezTo>
                <a:cubicBezTo>
                  <a:pt x="9585" y="6634"/>
                  <a:pt x="9585" y="6634"/>
                  <a:pt x="9585" y="6634"/>
                </a:cubicBezTo>
                <a:cubicBezTo>
                  <a:pt x="9585" y="6943"/>
                  <a:pt x="9450" y="7251"/>
                  <a:pt x="9315" y="7406"/>
                </a:cubicBezTo>
                <a:cubicBezTo>
                  <a:pt x="9180" y="7406"/>
                  <a:pt x="9045" y="7560"/>
                  <a:pt x="9045" y="7869"/>
                </a:cubicBezTo>
                <a:cubicBezTo>
                  <a:pt x="9045" y="10954"/>
                  <a:pt x="9045" y="10954"/>
                  <a:pt x="9045" y="10954"/>
                </a:cubicBezTo>
                <a:cubicBezTo>
                  <a:pt x="9045" y="11109"/>
                  <a:pt x="9180" y="11417"/>
                  <a:pt x="9450" y="11417"/>
                </a:cubicBezTo>
                <a:cubicBezTo>
                  <a:pt x="9720" y="11726"/>
                  <a:pt x="11610" y="12651"/>
                  <a:pt x="13230" y="14349"/>
                </a:cubicBezTo>
                <a:cubicBezTo>
                  <a:pt x="13500" y="14503"/>
                  <a:pt x="13635" y="14811"/>
                  <a:pt x="13635" y="15120"/>
                </a:cubicBezTo>
                <a:cubicBezTo>
                  <a:pt x="13635" y="17280"/>
                  <a:pt x="13635" y="17280"/>
                  <a:pt x="13635" y="17280"/>
                </a:cubicBezTo>
                <a:cubicBezTo>
                  <a:pt x="13635" y="17589"/>
                  <a:pt x="13770" y="17897"/>
                  <a:pt x="14040" y="17897"/>
                </a:cubicBezTo>
                <a:cubicBezTo>
                  <a:pt x="14310" y="17897"/>
                  <a:pt x="14445" y="17589"/>
                  <a:pt x="14445" y="17280"/>
                </a:cubicBezTo>
                <a:cubicBezTo>
                  <a:pt x="14445" y="15120"/>
                  <a:pt x="14445" y="15120"/>
                  <a:pt x="14445" y="15120"/>
                </a:cubicBezTo>
                <a:cubicBezTo>
                  <a:pt x="14445" y="14503"/>
                  <a:pt x="14310" y="13886"/>
                  <a:pt x="13905" y="13577"/>
                </a:cubicBezTo>
                <a:cubicBezTo>
                  <a:pt x="12285" y="12034"/>
                  <a:pt x="10530" y="10954"/>
                  <a:pt x="9990" y="10646"/>
                </a:cubicBezTo>
                <a:cubicBezTo>
                  <a:pt x="9990" y="8023"/>
                  <a:pt x="9990" y="8023"/>
                  <a:pt x="9990" y="8023"/>
                </a:cubicBezTo>
                <a:cubicBezTo>
                  <a:pt x="10260" y="7714"/>
                  <a:pt x="10530" y="7097"/>
                  <a:pt x="10530" y="6634"/>
                </a:cubicBezTo>
                <a:cubicBezTo>
                  <a:pt x="10530" y="3394"/>
                  <a:pt x="10530" y="3394"/>
                  <a:pt x="10530" y="3394"/>
                </a:cubicBezTo>
                <a:cubicBezTo>
                  <a:pt x="10530" y="1543"/>
                  <a:pt x="9180" y="0"/>
                  <a:pt x="7560" y="0"/>
                </a:cubicBezTo>
                <a:cubicBezTo>
                  <a:pt x="6885" y="0"/>
                  <a:pt x="6885" y="0"/>
                  <a:pt x="6885" y="0"/>
                </a:cubicBezTo>
                <a:cubicBezTo>
                  <a:pt x="5265" y="0"/>
                  <a:pt x="4050" y="1543"/>
                  <a:pt x="4050" y="3394"/>
                </a:cubicBezTo>
                <a:cubicBezTo>
                  <a:pt x="4050" y="6634"/>
                  <a:pt x="4050" y="6634"/>
                  <a:pt x="4050" y="6634"/>
                </a:cubicBezTo>
                <a:cubicBezTo>
                  <a:pt x="4050" y="7097"/>
                  <a:pt x="4185" y="7714"/>
                  <a:pt x="4590" y="8023"/>
                </a:cubicBezTo>
                <a:cubicBezTo>
                  <a:pt x="4590" y="10646"/>
                  <a:pt x="4590" y="10646"/>
                  <a:pt x="4590" y="10646"/>
                </a:cubicBezTo>
                <a:cubicBezTo>
                  <a:pt x="3915" y="10954"/>
                  <a:pt x="2295" y="12034"/>
                  <a:pt x="675" y="13577"/>
                </a:cubicBezTo>
                <a:cubicBezTo>
                  <a:pt x="270" y="13886"/>
                  <a:pt x="0" y="14503"/>
                  <a:pt x="0" y="15120"/>
                </a:cubicBezTo>
                <a:cubicBezTo>
                  <a:pt x="0" y="17280"/>
                  <a:pt x="0" y="17280"/>
                  <a:pt x="0" y="17280"/>
                </a:cubicBezTo>
                <a:cubicBezTo>
                  <a:pt x="0" y="17589"/>
                  <a:pt x="135" y="17897"/>
                  <a:pt x="405" y="17897"/>
                </a:cubicBezTo>
                <a:cubicBezTo>
                  <a:pt x="675" y="17897"/>
                  <a:pt x="810" y="17589"/>
                  <a:pt x="810" y="17280"/>
                </a:cubicBezTo>
                <a:cubicBezTo>
                  <a:pt x="810" y="15120"/>
                  <a:pt x="810" y="15120"/>
                  <a:pt x="810" y="15120"/>
                </a:cubicBezTo>
                <a:cubicBezTo>
                  <a:pt x="810" y="14811"/>
                  <a:pt x="945" y="14503"/>
                  <a:pt x="1215" y="14349"/>
                </a:cubicBezTo>
                <a:cubicBezTo>
                  <a:pt x="2970" y="12651"/>
                  <a:pt x="4725" y="11726"/>
                  <a:pt x="5130" y="11417"/>
                </a:cubicBezTo>
                <a:cubicBezTo>
                  <a:pt x="5265" y="11417"/>
                  <a:pt x="5400" y="11109"/>
                  <a:pt x="5400" y="10954"/>
                </a:cubicBezTo>
                <a:close/>
                <a:moveTo>
                  <a:pt x="8235" y="11263"/>
                </a:moveTo>
                <a:cubicBezTo>
                  <a:pt x="7965" y="11263"/>
                  <a:pt x="7695" y="11571"/>
                  <a:pt x="7695" y="11726"/>
                </a:cubicBezTo>
                <a:cubicBezTo>
                  <a:pt x="7695" y="11880"/>
                  <a:pt x="7695" y="12034"/>
                  <a:pt x="7560" y="12189"/>
                </a:cubicBezTo>
                <a:cubicBezTo>
                  <a:pt x="7560" y="12189"/>
                  <a:pt x="7560" y="12189"/>
                  <a:pt x="7560" y="12189"/>
                </a:cubicBezTo>
                <a:cubicBezTo>
                  <a:pt x="7425" y="12343"/>
                  <a:pt x="7290" y="12343"/>
                  <a:pt x="7290" y="12343"/>
                </a:cubicBezTo>
                <a:cubicBezTo>
                  <a:pt x="7020" y="12343"/>
                  <a:pt x="6750" y="12034"/>
                  <a:pt x="6750" y="11726"/>
                </a:cubicBezTo>
                <a:cubicBezTo>
                  <a:pt x="6750" y="11571"/>
                  <a:pt x="6615" y="11263"/>
                  <a:pt x="6345" y="11263"/>
                </a:cubicBezTo>
                <a:cubicBezTo>
                  <a:pt x="6075" y="11263"/>
                  <a:pt x="5940" y="11571"/>
                  <a:pt x="5940" y="11726"/>
                </a:cubicBezTo>
                <a:cubicBezTo>
                  <a:pt x="5940" y="12189"/>
                  <a:pt x="5940" y="12497"/>
                  <a:pt x="6210" y="12806"/>
                </a:cubicBezTo>
                <a:cubicBezTo>
                  <a:pt x="5940" y="20057"/>
                  <a:pt x="5940" y="20057"/>
                  <a:pt x="5940" y="20057"/>
                </a:cubicBezTo>
                <a:cubicBezTo>
                  <a:pt x="5940" y="20211"/>
                  <a:pt x="5940" y="20366"/>
                  <a:pt x="6075" y="20520"/>
                </a:cubicBezTo>
                <a:cubicBezTo>
                  <a:pt x="6885" y="21446"/>
                  <a:pt x="6885" y="21446"/>
                  <a:pt x="6885" y="21446"/>
                </a:cubicBezTo>
                <a:cubicBezTo>
                  <a:pt x="7020" y="21600"/>
                  <a:pt x="7155" y="21600"/>
                  <a:pt x="7155" y="21600"/>
                </a:cubicBezTo>
                <a:cubicBezTo>
                  <a:pt x="7290" y="21600"/>
                  <a:pt x="7425" y="21446"/>
                  <a:pt x="7560" y="21446"/>
                </a:cubicBezTo>
                <a:cubicBezTo>
                  <a:pt x="8370" y="20520"/>
                  <a:pt x="8370" y="20520"/>
                  <a:pt x="8370" y="20520"/>
                </a:cubicBezTo>
                <a:cubicBezTo>
                  <a:pt x="8505" y="20366"/>
                  <a:pt x="8505" y="20211"/>
                  <a:pt x="8505" y="20057"/>
                </a:cubicBezTo>
                <a:cubicBezTo>
                  <a:pt x="8235" y="12806"/>
                  <a:pt x="8235" y="12806"/>
                  <a:pt x="8235" y="12806"/>
                </a:cubicBezTo>
                <a:cubicBezTo>
                  <a:pt x="8505" y="12497"/>
                  <a:pt x="8640" y="12189"/>
                  <a:pt x="8640" y="11726"/>
                </a:cubicBezTo>
                <a:cubicBezTo>
                  <a:pt x="8640" y="11571"/>
                  <a:pt x="8370" y="11263"/>
                  <a:pt x="8235" y="11263"/>
                </a:cubicBezTo>
                <a:close/>
                <a:moveTo>
                  <a:pt x="7155" y="20366"/>
                </a:moveTo>
                <a:cubicBezTo>
                  <a:pt x="6750" y="19903"/>
                  <a:pt x="6750" y="19903"/>
                  <a:pt x="6750" y="19903"/>
                </a:cubicBezTo>
                <a:cubicBezTo>
                  <a:pt x="7020" y="13269"/>
                  <a:pt x="7020" y="13269"/>
                  <a:pt x="7020" y="13269"/>
                </a:cubicBezTo>
                <a:cubicBezTo>
                  <a:pt x="7155" y="13269"/>
                  <a:pt x="7155" y="13269"/>
                  <a:pt x="7290" y="13269"/>
                </a:cubicBezTo>
                <a:cubicBezTo>
                  <a:pt x="7290" y="13269"/>
                  <a:pt x="7425" y="13269"/>
                  <a:pt x="7425" y="13269"/>
                </a:cubicBezTo>
                <a:cubicBezTo>
                  <a:pt x="7695" y="19903"/>
                  <a:pt x="7695" y="19903"/>
                  <a:pt x="7695" y="19903"/>
                </a:cubicBezTo>
                <a:lnTo>
                  <a:pt x="7155" y="20366"/>
                </a:lnTo>
                <a:close/>
                <a:moveTo>
                  <a:pt x="21600" y="6634"/>
                </a:moveTo>
                <a:cubicBezTo>
                  <a:pt x="21600" y="2160"/>
                  <a:pt x="21600" y="2160"/>
                  <a:pt x="21600" y="2160"/>
                </a:cubicBezTo>
                <a:cubicBezTo>
                  <a:pt x="21600" y="1234"/>
                  <a:pt x="20925" y="463"/>
                  <a:pt x="20115" y="463"/>
                </a:cubicBezTo>
                <a:cubicBezTo>
                  <a:pt x="13770" y="463"/>
                  <a:pt x="13770" y="463"/>
                  <a:pt x="13770" y="463"/>
                </a:cubicBezTo>
                <a:cubicBezTo>
                  <a:pt x="12960" y="463"/>
                  <a:pt x="12285" y="1234"/>
                  <a:pt x="12285" y="2160"/>
                </a:cubicBezTo>
                <a:cubicBezTo>
                  <a:pt x="12285" y="6634"/>
                  <a:pt x="12285" y="6634"/>
                  <a:pt x="12285" y="6634"/>
                </a:cubicBezTo>
                <a:cubicBezTo>
                  <a:pt x="12285" y="7560"/>
                  <a:pt x="12960" y="8331"/>
                  <a:pt x="13770" y="8331"/>
                </a:cubicBezTo>
                <a:cubicBezTo>
                  <a:pt x="14175" y="8331"/>
                  <a:pt x="14175" y="8331"/>
                  <a:pt x="14175" y="8331"/>
                </a:cubicBezTo>
                <a:cubicBezTo>
                  <a:pt x="14175" y="9874"/>
                  <a:pt x="14175" y="9874"/>
                  <a:pt x="14175" y="9874"/>
                </a:cubicBezTo>
                <a:cubicBezTo>
                  <a:pt x="14175" y="10183"/>
                  <a:pt x="14310" y="10337"/>
                  <a:pt x="14445" y="10337"/>
                </a:cubicBezTo>
                <a:cubicBezTo>
                  <a:pt x="14445" y="10491"/>
                  <a:pt x="14580" y="10491"/>
                  <a:pt x="14580" y="10491"/>
                </a:cubicBezTo>
                <a:cubicBezTo>
                  <a:pt x="14715" y="10491"/>
                  <a:pt x="14850" y="10337"/>
                  <a:pt x="14850" y="10337"/>
                </a:cubicBezTo>
                <a:cubicBezTo>
                  <a:pt x="16740" y="8331"/>
                  <a:pt x="16740" y="8331"/>
                  <a:pt x="16740" y="8331"/>
                </a:cubicBezTo>
                <a:cubicBezTo>
                  <a:pt x="20115" y="8331"/>
                  <a:pt x="20115" y="8331"/>
                  <a:pt x="20115" y="8331"/>
                </a:cubicBezTo>
                <a:cubicBezTo>
                  <a:pt x="20925" y="8331"/>
                  <a:pt x="21600" y="7560"/>
                  <a:pt x="21600" y="6634"/>
                </a:cubicBezTo>
                <a:close/>
                <a:moveTo>
                  <a:pt x="16470" y="7251"/>
                </a:moveTo>
                <a:cubicBezTo>
                  <a:pt x="16335" y="7251"/>
                  <a:pt x="16335" y="7406"/>
                  <a:pt x="16200" y="7406"/>
                </a:cubicBezTo>
                <a:cubicBezTo>
                  <a:pt x="14985" y="8794"/>
                  <a:pt x="14985" y="8794"/>
                  <a:pt x="14985" y="8794"/>
                </a:cubicBezTo>
                <a:cubicBezTo>
                  <a:pt x="14985" y="7869"/>
                  <a:pt x="14985" y="7869"/>
                  <a:pt x="14985" y="7869"/>
                </a:cubicBezTo>
                <a:cubicBezTo>
                  <a:pt x="14985" y="7560"/>
                  <a:pt x="14850" y="7251"/>
                  <a:pt x="14580" y="7251"/>
                </a:cubicBezTo>
                <a:cubicBezTo>
                  <a:pt x="13770" y="7251"/>
                  <a:pt x="13770" y="7251"/>
                  <a:pt x="13770" y="7251"/>
                </a:cubicBezTo>
                <a:cubicBezTo>
                  <a:pt x="13365" y="7251"/>
                  <a:pt x="13095" y="6943"/>
                  <a:pt x="13095" y="6634"/>
                </a:cubicBezTo>
                <a:cubicBezTo>
                  <a:pt x="13095" y="2160"/>
                  <a:pt x="13095" y="2160"/>
                  <a:pt x="13095" y="2160"/>
                </a:cubicBezTo>
                <a:cubicBezTo>
                  <a:pt x="13095" y="1851"/>
                  <a:pt x="13365" y="1543"/>
                  <a:pt x="13770" y="1543"/>
                </a:cubicBezTo>
                <a:cubicBezTo>
                  <a:pt x="20115" y="1543"/>
                  <a:pt x="20115" y="1543"/>
                  <a:pt x="20115" y="1543"/>
                </a:cubicBezTo>
                <a:cubicBezTo>
                  <a:pt x="20520" y="1543"/>
                  <a:pt x="20790" y="1851"/>
                  <a:pt x="20790" y="2160"/>
                </a:cubicBezTo>
                <a:cubicBezTo>
                  <a:pt x="20790" y="6634"/>
                  <a:pt x="20790" y="6634"/>
                  <a:pt x="20790" y="6634"/>
                </a:cubicBezTo>
                <a:cubicBezTo>
                  <a:pt x="20790" y="6943"/>
                  <a:pt x="20520" y="7251"/>
                  <a:pt x="20115" y="7251"/>
                </a:cubicBezTo>
                <a:cubicBezTo>
                  <a:pt x="16470" y="7251"/>
                  <a:pt x="16470" y="7251"/>
                  <a:pt x="16470" y="7251"/>
                </a:cubicBezTo>
                <a:close/>
                <a:moveTo>
                  <a:pt x="19170" y="3086"/>
                </a:moveTo>
                <a:cubicBezTo>
                  <a:pt x="14715" y="3086"/>
                  <a:pt x="14715" y="3086"/>
                  <a:pt x="14715" y="3086"/>
                </a:cubicBezTo>
                <a:cubicBezTo>
                  <a:pt x="14445" y="3086"/>
                  <a:pt x="14310" y="3240"/>
                  <a:pt x="14310" y="3549"/>
                </a:cubicBezTo>
                <a:cubicBezTo>
                  <a:pt x="14310" y="3857"/>
                  <a:pt x="14445" y="4011"/>
                  <a:pt x="14715" y="4011"/>
                </a:cubicBezTo>
                <a:cubicBezTo>
                  <a:pt x="19170" y="4011"/>
                  <a:pt x="19170" y="4011"/>
                  <a:pt x="19170" y="4011"/>
                </a:cubicBezTo>
                <a:cubicBezTo>
                  <a:pt x="19440" y="4011"/>
                  <a:pt x="19575" y="3857"/>
                  <a:pt x="19575" y="3549"/>
                </a:cubicBezTo>
                <a:cubicBezTo>
                  <a:pt x="19575" y="3240"/>
                  <a:pt x="19440" y="3086"/>
                  <a:pt x="19170" y="3086"/>
                </a:cubicBezTo>
                <a:close/>
                <a:moveTo>
                  <a:pt x="19170" y="4783"/>
                </a:moveTo>
                <a:cubicBezTo>
                  <a:pt x="14715" y="4783"/>
                  <a:pt x="14715" y="4783"/>
                  <a:pt x="14715" y="4783"/>
                </a:cubicBezTo>
                <a:cubicBezTo>
                  <a:pt x="14445" y="4783"/>
                  <a:pt x="14310" y="5091"/>
                  <a:pt x="14310" y="5400"/>
                </a:cubicBezTo>
                <a:cubicBezTo>
                  <a:pt x="14310" y="5554"/>
                  <a:pt x="14445" y="5863"/>
                  <a:pt x="14715" y="5863"/>
                </a:cubicBezTo>
                <a:cubicBezTo>
                  <a:pt x="19170" y="5863"/>
                  <a:pt x="19170" y="5863"/>
                  <a:pt x="19170" y="5863"/>
                </a:cubicBezTo>
                <a:cubicBezTo>
                  <a:pt x="19440" y="5863"/>
                  <a:pt x="19575" y="5554"/>
                  <a:pt x="19575" y="5400"/>
                </a:cubicBezTo>
                <a:cubicBezTo>
                  <a:pt x="19575" y="5091"/>
                  <a:pt x="19440" y="4783"/>
                  <a:pt x="19170" y="478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84" name="Freeform 72"/>
          <p:cNvSpPr/>
          <p:nvPr/>
        </p:nvSpPr>
        <p:spPr>
          <a:xfrm>
            <a:off x="17402179" y="6303964"/>
            <a:ext cx="1095377" cy="1073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30" y="11706"/>
                </a:moveTo>
                <a:cubicBezTo>
                  <a:pt x="17955" y="11706"/>
                  <a:pt x="17955" y="11706"/>
                  <a:pt x="17955" y="11706"/>
                </a:cubicBezTo>
                <a:cubicBezTo>
                  <a:pt x="18225" y="12542"/>
                  <a:pt x="18900" y="13099"/>
                  <a:pt x="19710" y="13099"/>
                </a:cubicBezTo>
                <a:cubicBezTo>
                  <a:pt x="20790" y="13099"/>
                  <a:pt x="21600" y="12263"/>
                  <a:pt x="21600" y="11148"/>
                </a:cubicBezTo>
                <a:cubicBezTo>
                  <a:pt x="21600" y="10034"/>
                  <a:pt x="20790" y="9197"/>
                  <a:pt x="19710" y="9197"/>
                </a:cubicBezTo>
                <a:cubicBezTo>
                  <a:pt x="18765" y="9197"/>
                  <a:pt x="17955" y="9894"/>
                  <a:pt x="17820" y="10870"/>
                </a:cubicBezTo>
                <a:cubicBezTo>
                  <a:pt x="15930" y="10870"/>
                  <a:pt x="15930" y="10870"/>
                  <a:pt x="15930" y="10870"/>
                </a:cubicBezTo>
                <a:cubicBezTo>
                  <a:pt x="15660" y="10870"/>
                  <a:pt x="15390" y="11009"/>
                  <a:pt x="15390" y="11288"/>
                </a:cubicBezTo>
                <a:cubicBezTo>
                  <a:pt x="15390" y="11566"/>
                  <a:pt x="15660" y="11706"/>
                  <a:pt x="15930" y="11706"/>
                </a:cubicBezTo>
                <a:close/>
                <a:moveTo>
                  <a:pt x="19710" y="10173"/>
                </a:moveTo>
                <a:cubicBezTo>
                  <a:pt x="20250" y="10173"/>
                  <a:pt x="20790" y="10591"/>
                  <a:pt x="20790" y="11148"/>
                </a:cubicBezTo>
                <a:cubicBezTo>
                  <a:pt x="20790" y="11706"/>
                  <a:pt x="20250" y="12124"/>
                  <a:pt x="19710" y="12124"/>
                </a:cubicBezTo>
                <a:cubicBezTo>
                  <a:pt x="19170" y="12124"/>
                  <a:pt x="18765" y="11706"/>
                  <a:pt x="18765" y="11148"/>
                </a:cubicBezTo>
                <a:cubicBezTo>
                  <a:pt x="18765" y="10591"/>
                  <a:pt x="19170" y="10173"/>
                  <a:pt x="19710" y="10173"/>
                </a:cubicBezTo>
                <a:close/>
                <a:moveTo>
                  <a:pt x="14040" y="7665"/>
                </a:moveTo>
                <a:cubicBezTo>
                  <a:pt x="14175" y="7665"/>
                  <a:pt x="14310" y="7804"/>
                  <a:pt x="14445" y="7804"/>
                </a:cubicBezTo>
                <a:cubicBezTo>
                  <a:pt x="14580" y="7804"/>
                  <a:pt x="14580" y="7665"/>
                  <a:pt x="14715" y="7665"/>
                </a:cubicBezTo>
                <a:cubicBezTo>
                  <a:pt x="16065" y="6271"/>
                  <a:pt x="16065" y="6271"/>
                  <a:pt x="16065" y="6271"/>
                </a:cubicBezTo>
                <a:cubicBezTo>
                  <a:pt x="16335" y="6410"/>
                  <a:pt x="16740" y="6550"/>
                  <a:pt x="17145" y="6550"/>
                </a:cubicBezTo>
                <a:cubicBezTo>
                  <a:pt x="17550" y="6550"/>
                  <a:pt x="18090" y="6410"/>
                  <a:pt x="18495" y="5992"/>
                </a:cubicBezTo>
                <a:cubicBezTo>
                  <a:pt x="19170" y="5295"/>
                  <a:pt x="19170" y="4041"/>
                  <a:pt x="18495" y="3205"/>
                </a:cubicBezTo>
                <a:cubicBezTo>
                  <a:pt x="18090" y="2926"/>
                  <a:pt x="17550" y="2648"/>
                  <a:pt x="17145" y="2648"/>
                </a:cubicBezTo>
                <a:cubicBezTo>
                  <a:pt x="16605" y="2648"/>
                  <a:pt x="16200" y="2926"/>
                  <a:pt x="15795" y="3205"/>
                </a:cubicBezTo>
                <a:cubicBezTo>
                  <a:pt x="15120" y="3902"/>
                  <a:pt x="15120" y="4877"/>
                  <a:pt x="15525" y="5574"/>
                </a:cubicBezTo>
                <a:cubicBezTo>
                  <a:pt x="14175" y="6968"/>
                  <a:pt x="14175" y="6968"/>
                  <a:pt x="14175" y="6968"/>
                </a:cubicBezTo>
                <a:cubicBezTo>
                  <a:pt x="13905" y="7246"/>
                  <a:pt x="13905" y="7525"/>
                  <a:pt x="14040" y="7665"/>
                </a:cubicBezTo>
                <a:close/>
                <a:moveTo>
                  <a:pt x="16335" y="3902"/>
                </a:moveTo>
                <a:cubicBezTo>
                  <a:pt x="16605" y="3763"/>
                  <a:pt x="16875" y="3623"/>
                  <a:pt x="17145" y="3623"/>
                </a:cubicBezTo>
                <a:cubicBezTo>
                  <a:pt x="17415" y="3623"/>
                  <a:pt x="17685" y="3763"/>
                  <a:pt x="17820" y="3902"/>
                </a:cubicBezTo>
                <a:cubicBezTo>
                  <a:pt x="18225" y="4320"/>
                  <a:pt x="18225" y="5017"/>
                  <a:pt x="17820" y="5435"/>
                </a:cubicBezTo>
                <a:cubicBezTo>
                  <a:pt x="17685" y="5574"/>
                  <a:pt x="17415" y="5714"/>
                  <a:pt x="17145" y="5714"/>
                </a:cubicBezTo>
                <a:cubicBezTo>
                  <a:pt x="16875" y="5714"/>
                  <a:pt x="16605" y="5574"/>
                  <a:pt x="16335" y="5435"/>
                </a:cubicBezTo>
                <a:cubicBezTo>
                  <a:pt x="16065" y="5017"/>
                  <a:pt x="16065" y="4320"/>
                  <a:pt x="16335" y="3902"/>
                </a:cubicBezTo>
                <a:close/>
                <a:moveTo>
                  <a:pt x="10260" y="3763"/>
                </a:moveTo>
                <a:cubicBezTo>
                  <a:pt x="10260" y="5992"/>
                  <a:pt x="10260" y="5992"/>
                  <a:pt x="10260" y="5992"/>
                </a:cubicBezTo>
                <a:cubicBezTo>
                  <a:pt x="10260" y="6132"/>
                  <a:pt x="10395" y="6410"/>
                  <a:pt x="10665" y="6410"/>
                </a:cubicBezTo>
                <a:cubicBezTo>
                  <a:pt x="10935" y="6410"/>
                  <a:pt x="11070" y="6132"/>
                  <a:pt x="11070" y="5992"/>
                </a:cubicBezTo>
                <a:cubicBezTo>
                  <a:pt x="11070" y="3902"/>
                  <a:pt x="11070" y="3902"/>
                  <a:pt x="11070" y="3902"/>
                </a:cubicBezTo>
                <a:cubicBezTo>
                  <a:pt x="12015" y="3763"/>
                  <a:pt x="12690" y="2926"/>
                  <a:pt x="12690" y="1951"/>
                </a:cubicBezTo>
                <a:cubicBezTo>
                  <a:pt x="12690" y="836"/>
                  <a:pt x="11880" y="0"/>
                  <a:pt x="10800" y="0"/>
                </a:cubicBezTo>
                <a:cubicBezTo>
                  <a:pt x="9720" y="0"/>
                  <a:pt x="8910" y="836"/>
                  <a:pt x="8910" y="1951"/>
                </a:cubicBezTo>
                <a:cubicBezTo>
                  <a:pt x="8910" y="2787"/>
                  <a:pt x="9450" y="3484"/>
                  <a:pt x="10260" y="3763"/>
                </a:cubicBezTo>
                <a:close/>
                <a:moveTo>
                  <a:pt x="10800" y="836"/>
                </a:moveTo>
                <a:cubicBezTo>
                  <a:pt x="11340" y="836"/>
                  <a:pt x="11745" y="1394"/>
                  <a:pt x="11745" y="1951"/>
                </a:cubicBezTo>
                <a:cubicBezTo>
                  <a:pt x="11745" y="2508"/>
                  <a:pt x="11340" y="2926"/>
                  <a:pt x="10800" y="2926"/>
                </a:cubicBezTo>
                <a:cubicBezTo>
                  <a:pt x="10260" y="2926"/>
                  <a:pt x="9855" y="2508"/>
                  <a:pt x="9855" y="1951"/>
                </a:cubicBezTo>
                <a:cubicBezTo>
                  <a:pt x="9855" y="1394"/>
                  <a:pt x="10260" y="836"/>
                  <a:pt x="10800" y="836"/>
                </a:cubicBezTo>
                <a:close/>
                <a:moveTo>
                  <a:pt x="1890" y="13099"/>
                </a:moveTo>
                <a:cubicBezTo>
                  <a:pt x="2700" y="13099"/>
                  <a:pt x="3375" y="12542"/>
                  <a:pt x="3645" y="11706"/>
                </a:cubicBezTo>
                <a:cubicBezTo>
                  <a:pt x="5535" y="11706"/>
                  <a:pt x="5535" y="11706"/>
                  <a:pt x="5535" y="11706"/>
                </a:cubicBezTo>
                <a:cubicBezTo>
                  <a:pt x="5805" y="11706"/>
                  <a:pt x="5940" y="11566"/>
                  <a:pt x="5940" y="11288"/>
                </a:cubicBezTo>
                <a:cubicBezTo>
                  <a:pt x="5940" y="11009"/>
                  <a:pt x="5805" y="10870"/>
                  <a:pt x="5535" y="10870"/>
                </a:cubicBezTo>
                <a:cubicBezTo>
                  <a:pt x="3780" y="10870"/>
                  <a:pt x="3780" y="10870"/>
                  <a:pt x="3780" y="10870"/>
                </a:cubicBezTo>
                <a:cubicBezTo>
                  <a:pt x="3645" y="9894"/>
                  <a:pt x="2835" y="9197"/>
                  <a:pt x="1890" y="9197"/>
                </a:cubicBezTo>
                <a:cubicBezTo>
                  <a:pt x="810" y="9197"/>
                  <a:pt x="0" y="10034"/>
                  <a:pt x="0" y="11148"/>
                </a:cubicBezTo>
                <a:cubicBezTo>
                  <a:pt x="0" y="12263"/>
                  <a:pt x="810" y="13099"/>
                  <a:pt x="1890" y="13099"/>
                </a:cubicBezTo>
                <a:close/>
                <a:moveTo>
                  <a:pt x="1890" y="10173"/>
                </a:moveTo>
                <a:cubicBezTo>
                  <a:pt x="2430" y="10173"/>
                  <a:pt x="2835" y="10591"/>
                  <a:pt x="2835" y="11148"/>
                </a:cubicBezTo>
                <a:cubicBezTo>
                  <a:pt x="2835" y="11706"/>
                  <a:pt x="2430" y="12124"/>
                  <a:pt x="1890" y="12124"/>
                </a:cubicBezTo>
                <a:cubicBezTo>
                  <a:pt x="1350" y="12124"/>
                  <a:pt x="810" y="11706"/>
                  <a:pt x="810" y="11148"/>
                </a:cubicBezTo>
                <a:cubicBezTo>
                  <a:pt x="810" y="10591"/>
                  <a:pt x="1350" y="10173"/>
                  <a:pt x="1890" y="10173"/>
                </a:cubicBezTo>
                <a:close/>
                <a:moveTo>
                  <a:pt x="4455" y="6550"/>
                </a:moveTo>
                <a:cubicBezTo>
                  <a:pt x="4860" y="6550"/>
                  <a:pt x="5130" y="6410"/>
                  <a:pt x="5400" y="6271"/>
                </a:cubicBezTo>
                <a:cubicBezTo>
                  <a:pt x="6750" y="7665"/>
                  <a:pt x="6750" y="7665"/>
                  <a:pt x="6750" y="7665"/>
                </a:cubicBezTo>
                <a:cubicBezTo>
                  <a:pt x="6885" y="7804"/>
                  <a:pt x="7020" y="7804"/>
                  <a:pt x="7155" y="7804"/>
                </a:cubicBezTo>
                <a:cubicBezTo>
                  <a:pt x="7290" y="7804"/>
                  <a:pt x="7290" y="7804"/>
                  <a:pt x="7425" y="7665"/>
                </a:cubicBezTo>
                <a:cubicBezTo>
                  <a:pt x="7560" y="7525"/>
                  <a:pt x="7560" y="7246"/>
                  <a:pt x="7425" y="7107"/>
                </a:cubicBezTo>
                <a:cubicBezTo>
                  <a:pt x="6075" y="5714"/>
                  <a:pt x="6075" y="5714"/>
                  <a:pt x="6075" y="5714"/>
                </a:cubicBezTo>
                <a:cubicBezTo>
                  <a:pt x="6480" y="4877"/>
                  <a:pt x="6480" y="3902"/>
                  <a:pt x="5805" y="3205"/>
                </a:cubicBezTo>
                <a:cubicBezTo>
                  <a:pt x="5400" y="2926"/>
                  <a:pt x="4995" y="2648"/>
                  <a:pt x="4455" y="2648"/>
                </a:cubicBezTo>
                <a:cubicBezTo>
                  <a:pt x="4050" y="2648"/>
                  <a:pt x="3510" y="2926"/>
                  <a:pt x="3105" y="3205"/>
                </a:cubicBezTo>
                <a:cubicBezTo>
                  <a:pt x="2430" y="4041"/>
                  <a:pt x="2430" y="5295"/>
                  <a:pt x="3105" y="5992"/>
                </a:cubicBezTo>
                <a:cubicBezTo>
                  <a:pt x="3510" y="6410"/>
                  <a:pt x="4050" y="6550"/>
                  <a:pt x="4455" y="6550"/>
                </a:cubicBezTo>
                <a:close/>
                <a:moveTo>
                  <a:pt x="3780" y="3902"/>
                </a:moveTo>
                <a:cubicBezTo>
                  <a:pt x="3915" y="3763"/>
                  <a:pt x="4185" y="3623"/>
                  <a:pt x="4455" y="3623"/>
                </a:cubicBezTo>
                <a:cubicBezTo>
                  <a:pt x="4725" y="3623"/>
                  <a:pt x="4995" y="3763"/>
                  <a:pt x="5265" y="3902"/>
                </a:cubicBezTo>
                <a:cubicBezTo>
                  <a:pt x="5535" y="4320"/>
                  <a:pt x="5535" y="5017"/>
                  <a:pt x="5265" y="5435"/>
                </a:cubicBezTo>
                <a:cubicBezTo>
                  <a:pt x="4995" y="5574"/>
                  <a:pt x="4725" y="5714"/>
                  <a:pt x="4455" y="5714"/>
                </a:cubicBezTo>
                <a:cubicBezTo>
                  <a:pt x="4185" y="5714"/>
                  <a:pt x="3915" y="5574"/>
                  <a:pt x="3780" y="5435"/>
                </a:cubicBezTo>
                <a:cubicBezTo>
                  <a:pt x="3375" y="5017"/>
                  <a:pt x="3375" y="4320"/>
                  <a:pt x="3780" y="3902"/>
                </a:cubicBezTo>
                <a:close/>
                <a:moveTo>
                  <a:pt x="8505" y="14075"/>
                </a:moveTo>
                <a:cubicBezTo>
                  <a:pt x="8505" y="16026"/>
                  <a:pt x="8505" y="16026"/>
                  <a:pt x="8505" y="16026"/>
                </a:cubicBezTo>
                <a:cubicBezTo>
                  <a:pt x="7830" y="16305"/>
                  <a:pt x="6480" y="17141"/>
                  <a:pt x="5130" y="18255"/>
                </a:cubicBezTo>
                <a:cubicBezTo>
                  <a:pt x="4725" y="18534"/>
                  <a:pt x="4590" y="19092"/>
                  <a:pt x="4590" y="19510"/>
                </a:cubicBezTo>
                <a:cubicBezTo>
                  <a:pt x="4590" y="21182"/>
                  <a:pt x="4590" y="21182"/>
                  <a:pt x="4590" y="21182"/>
                </a:cubicBezTo>
                <a:cubicBezTo>
                  <a:pt x="4590" y="21461"/>
                  <a:pt x="4725" y="21600"/>
                  <a:pt x="4995" y="21600"/>
                </a:cubicBezTo>
                <a:cubicBezTo>
                  <a:pt x="5265" y="21600"/>
                  <a:pt x="5400" y="21461"/>
                  <a:pt x="5400" y="21182"/>
                </a:cubicBezTo>
                <a:cubicBezTo>
                  <a:pt x="5400" y="19510"/>
                  <a:pt x="5400" y="19510"/>
                  <a:pt x="5400" y="19510"/>
                </a:cubicBezTo>
                <a:cubicBezTo>
                  <a:pt x="5400" y="19231"/>
                  <a:pt x="5535" y="19092"/>
                  <a:pt x="5670" y="18952"/>
                </a:cubicBezTo>
                <a:cubicBezTo>
                  <a:pt x="7155" y="17698"/>
                  <a:pt x="8775" y="16862"/>
                  <a:pt x="9045" y="16723"/>
                </a:cubicBezTo>
                <a:cubicBezTo>
                  <a:pt x="9180" y="16723"/>
                  <a:pt x="9315" y="16444"/>
                  <a:pt x="9315" y="16305"/>
                </a:cubicBezTo>
                <a:cubicBezTo>
                  <a:pt x="9315" y="13935"/>
                  <a:pt x="9315" y="13935"/>
                  <a:pt x="9315" y="13935"/>
                </a:cubicBezTo>
                <a:cubicBezTo>
                  <a:pt x="9315" y="13796"/>
                  <a:pt x="9180" y="13657"/>
                  <a:pt x="9180" y="13517"/>
                </a:cubicBezTo>
                <a:cubicBezTo>
                  <a:pt x="8910" y="13378"/>
                  <a:pt x="8775" y="13239"/>
                  <a:pt x="8775" y="12960"/>
                </a:cubicBezTo>
                <a:cubicBezTo>
                  <a:pt x="8775" y="10452"/>
                  <a:pt x="8775" y="10452"/>
                  <a:pt x="8775" y="10452"/>
                </a:cubicBezTo>
                <a:cubicBezTo>
                  <a:pt x="8775" y="9476"/>
                  <a:pt x="9585" y="8779"/>
                  <a:pt x="10530" y="8779"/>
                </a:cubicBezTo>
                <a:cubicBezTo>
                  <a:pt x="11070" y="8779"/>
                  <a:pt x="11070" y="8779"/>
                  <a:pt x="11070" y="8779"/>
                </a:cubicBezTo>
                <a:cubicBezTo>
                  <a:pt x="12015" y="8779"/>
                  <a:pt x="12825" y="9476"/>
                  <a:pt x="12825" y="10452"/>
                </a:cubicBezTo>
                <a:cubicBezTo>
                  <a:pt x="12825" y="12960"/>
                  <a:pt x="12825" y="12960"/>
                  <a:pt x="12825" y="12960"/>
                </a:cubicBezTo>
                <a:cubicBezTo>
                  <a:pt x="12825" y="13239"/>
                  <a:pt x="12690" y="13378"/>
                  <a:pt x="12420" y="13517"/>
                </a:cubicBezTo>
                <a:cubicBezTo>
                  <a:pt x="12420" y="13657"/>
                  <a:pt x="12285" y="13796"/>
                  <a:pt x="12285" y="13935"/>
                </a:cubicBezTo>
                <a:cubicBezTo>
                  <a:pt x="12285" y="16305"/>
                  <a:pt x="12285" y="16305"/>
                  <a:pt x="12285" y="16305"/>
                </a:cubicBezTo>
                <a:cubicBezTo>
                  <a:pt x="12285" y="16444"/>
                  <a:pt x="12420" y="16723"/>
                  <a:pt x="12555" y="16723"/>
                </a:cubicBezTo>
                <a:cubicBezTo>
                  <a:pt x="12825" y="16862"/>
                  <a:pt x="14445" y="17698"/>
                  <a:pt x="15930" y="18952"/>
                </a:cubicBezTo>
                <a:cubicBezTo>
                  <a:pt x="16065" y="19092"/>
                  <a:pt x="16200" y="19231"/>
                  <a:pt x="16200" y="19510"/>
                </a:cubicBezTo>
                <a:cubicBezTo>
                  <a:pt x="16200" y="21182"/>
                  <a:pt x="16200" y="21182"/>
                  <a:pt x="16200" y="21182"/>
                </a:cubicBezTo>
                <a:cubicBezTo>
                  <a:pt x="16200" y="21461"/>
                  <a:pt x="16335" y="21600"/>
                  <a:pt x="16605" y="21600"/>
                </a:cubicBezTo>
                <a:cubicBezTo>
                  <a:pt x="16875" y="21600"/>
                  <a:pt x="17010" y="21461"/>
                  <a:pt x="17010" y="21182"/>
                </a:cubicBezTo>
                <a:cubicBezTo>
                  <a:pt x="17010" y="19510"/>
                  <a:pt x="17010" y="19510"/>
                  <a:pt x="17010" y="19510"/>
                </a:cubicBezTo>
                <a:cubicBezTo>
                  <a:pt x="17010" y="19092"/>
                  <a:pt x="16875" y="18534"/>
                  <a:pt x="16470" y="18255"/>
                </a:cubicBezTo>
                <a:cubicBezTo>
                  <a:pt x="15120" y="17141"/>
                  <a:pt x="13770" y="16305"/>
                  <a:pt x="13095" y="16026"/>
                </a:cubicBezTo>
                <a:cubicBezTo>
                  <a:pt x="13095" y="14075"/>
                  <a:pt x="13095" y="14075"/>
                  <a:pt x="13095" y="14075"/>
                </a:cubicBezTo>
                <a:cubicBezTo>
                  <a:pt x="13500" y="13796"/>
                  <a:pt x="13635" y="13378"/>
                  <a:pt x="13635" y="12960"/>
                </a:cubicBezTo>
                <a:cubicBezTo>
                  <a:pt x="13635" y="10452"/>
                  <a:pt x="13635" y="10452"/>
                  <a:pt x="13635" y="10452"/>
                </a:cubicBezTo>
                <a:cubicBezTo>
                  <a:pt x="13635" y="9058"/>
                  <a:pt x="12420" y="7804"/>
                  <a:pt x="11070" y="7804"/>
                </a:cubicBezTo>
                <a:cubicBezTo>
                  <a:pt x="10530" y="7804"/>
                  <a:pt x="10530" y="7804"/>
                  <a:pt x="10530" y="7804"/>
                </a:cubicBezTo>
                <a:cubicBezTo>
                  <a:pt x="9180" y="7804"/>
                  <a:pt x="7965" y="9058"/>
                  <a:pt x="7965" y="10452"/>
                </a:cubicBezTo>
                <a:cubicBezTo>
                  <a:pt x="7965" y="12960"/>
                  <a:pt x="7965" y="12960"/>
                  <a:pt x="7965" y="12960"/>
                </a:cubicBezTo>
                <a:cubicBezTo>
                  <a:pt x="7965" y="13378"/>
                  <a:pt x="8100" y="13796"/>
                  <a:pt x="8505" y="140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85" name="Freeform 73"/>
          <p:cNvSpPr/>
          <p:nvPr/>
        </p:nvSpPr>
        <p:spPr>
          <a:xfrm>
            <a:off x="17427579" y="7548564"/>
            <a:ext cx="10572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21" y="17820"/>
                </a:moveTo>
                <a:cubicBezTo>
                  <a:pt x="701" y="17820"/>
                  <a:pt x="842" y="17685"/>
                  <a:pt x="842" y="17415"/>
                </a:cubicBezTo>
                <a:cubicBezTo>
                  <a:pt x="842" y="15255"/>
                  <a:pt x="842" y="15255"/>
                  <a:pt x="842" y="15255"/>
                </a:cubicBezTo>
                <a:cubicBezTo>
                  <a:pt x="842" y="14850"/>
                  <a:pt x="1122" y="14580"/>
                  <a:pt x="1262" y="14310"/>
                </a:cubicBezTo>
                <a:cubicBezTo>
                  <a:pt x="3366" y="12690"/>
                  <a:pt x="5610" y="11610"/>
                  <a:pt x="6031" y="11475"/>
                </a:cubicBezTo>
                <a:cubicBezTo>
                  <a:pt x="6171" y="11340"/>
                  <a:pt x="6312" y="11070"/>
                  <a:pt x="6312" y="10935"/>
                </a:cubicBezTo>
                <a:cubicBezTo>
                  <a:pt x="6312" y="7830"/>
                  <a:pt x="6312" y="7830"/>
                  <a:pt x="6312" y="7830"/>
                </a:cubicBezTo>
                <a:cubicBezTo>
                  <a:pt x="6312" y="7695"/>
                  <a:pt x="6312" y="7560"/>
                  <a:pt x="6171" y="7425"/>
                </a:cubicBezTo>
                <a:cubicBezTo>
                  <a:pt x="5891" y="7290"/>
                  <a:pt x="5751" y="6885"/>
                  <a:pt x="5751" y="6615"/>
                </a:cubicBezTo>
                <a:cubicBezTo>
                  <a:pt x="5751" y="3375"/>
                  <a:pt x="5751" y="3375"/>
                  <a:pt x="5751" y="3375"/>
                </a:cubicBezTo>
                <a:cubicBezTo>
                  <a:pt x="5751" y="2025"/>
                  <a:pt x="6873" y="810"/>
                  <a:pt x="8275" y="810"/>
                </a:cubicBezTo>
                <a:cubicBezTo>
                  <a:pt x="8977" y="810"/>
                  <a:pt x="8977" y="810"/>
                  <a:pt x="8977" y="810"/>
                </a:cubicBezTo>
                <a:cubicBezTo>
                  <a:pt x="10379" y="810"/>
                  <a:pt x="11501" y="2025"/>
                  <a:pt x="11501" y="3375"/>
                </a:cubicBezTo>
                <a:cubicBezTo>
                  <a:pt x="11501" y="6615"/>
                  <a:pt x="11501" y="6615"/>
                  <a:pt x="11501" y="6615"/>
                </a:cubicBezTo>
                <a:cubicBezTo>
                  <a:pt x="11501" y="6885"/>
                  <a:pt x="11361" y="7290"/>
                  <a:pt x="11081" y="7425"/>
                </a:cubicBezTo>
                <a:cubicBezTo>
                  <a:pt x="10940" y="7560"/>
                  <a:pt x="10940" y="7695"/>
                  <a:pt x="10940" y="7830"/>
                </a:cubicBezTo>
                <a:cubicBezTo>
                  <a:pt x="10940" y="10935"/>
                  <a:pt x="10940" y="10935"/>
                  <a:pt x="10940" y="10935"/>
                </a:cubicBezTo>
                <a:cubicBezTo>
                  <a:pt x="10940" y="11205"/>
                  <a:pt x="11081" y="11340"/>
                  <a:pt x="11361" y="11340"/>
                </a:cubicBezTo>
                <a:cubicBezTo>
                  <a:pt x="11642" y="11340"/>
                  <a:pt x="11782" y="11205"/>
                  <a:pt x="11782" y="10935"/>
                </a:cubicBezTo>
                <a:cubicBezTo>
                  <a:pt x="11782" y="7965"/>
                  <a:pt x="11782" y="7965"/>
                  <a:pt x="11782" y="7965"/>
                </a:cubicBezTo>
                <a:cubicBezTo>
                  <a:pt x="12203" y="7695"/>
                  <a:pt x="12483" y="7155"/>
                  <a:pt x="12483" y="6615"/>
                </a:cubicBezTo>
                <a:cubicBezTo>
                  <a:pt x="12483" y="3375"/>
                  <a:pt x="12483" y="3375"/>
                  <a:pt x="12483" y="3375"/>
                </a:cubicBezTo>
                <a:cubicBezTo>
                  <a:pt x="12483" y="1485"/>
                  <a:pt x="10940" y="0"/>
                  <a:pt x="8977" y="0"/>
                </a:cubicBezTo>
                <a:cubicBezTo>
                  <a:pt x="8275" y="0"/>
                  <a:pt x="8275" y="0"/>
                  <a:pt x="8275" y="0"/>
                </a:cubicBezTo>
                <a:cubicBezTo>
                  <a:pt x="6312" y="0"/>
                  <a:pt x="4769" y="1485"/>
                  <a:pt x="4769" y="3375"/>
                </a:cubicBezTo>
                <a:cubicBezTo>
                  <a:pt x="4769" y="6615"/>
                  <a:pt x="4769" y="6615"/>
                  <a:pt x="4769" y="6615"/>
                </a:cubicBezTo>
                <a:cubicBezTo>
                  <a:pt x="4769" y="7155"/>
                  <a:pt x="5049" y="7695"/>
                  <a:pt x="5470" y="7965"/>
                </a:cubicBezTo>
                <a:cubicBezTo>
                  <a:pt x="5470" y="10665"/>
                  <a:pt x="5470" y="10665"/>
                  <a:pt x="5470" y="10665"/>
                </a:cubicBezTo>
                <a:cubicBezTo>
                  <a:pt x="4769" y="11070"/>
                  <a:pt x="2665" y="12150"/>
                  <a:pt x="701" y="13635"/>
                </a:cubicBezTo>
                <a:cubicBezTo>
                  <a:pt x="281" y="14040"/>
                  <a:pt x="0" y="14580"/>
                  <a:pt x="0" y="15255"/>
                </a:cubicBezTo>
                <a:cubicBezTo>
                  <a:pt x="0" y="17415"/>
                  <a:pt x="0" y="17415"/>
                  <a:pt x="0" y="17415"/>
                </a:cubicBezTo>
                <a:cubicBezTo>
                  <a:pt x="0" y="17685"/>
                  <a:pt x="140" y="17820"/>
                  <a:pt x="421" y="17820"/>
                </a:cubicBezTo>
                <a:close/>
                <a:moveTo>
                  <a:pt x="9678" y="11340"/>
                </a:moveTo>
                <a:cubicBezTo>
                  <a:pt x="9538" y="11340"/>
                  <a:pt x="9257" y="11610"/>
                  <a:pt x="9257" y="11745"/>
                </a:cubicBezTo>
                <a:cubicBezTo>
                  <a:pt x="9257" y="12015"/>
                  <a:pt x="9257" y="12150"/>
                  <a:pt x="9117" y="12285"/>
                </a:cubicBezTo>
                <a:cubicBezTo>
                  <a:pt x="8977" y="12285"/>
                  <a:pt x="8977" y="12285"/>
                  <a:pt x="8977" y="12285"/>
                </a:cubicBezTo>
                <a:cubicBezTo>
                  <a:pt x="8836" y="12420"/>
                  <a:pt x="8696" y="12420"/>
                  <a:pt x="8556" y="12420"/>
                </a:cubicBezTo>
                <a:cubicBezTo>
                  <a:pt x="8275" y="12420"/>
                  <a:pt x="7995" y="12150"/>
                  <a:pt x="7995" y="11745"/>
                </a:cubicBezTo>
                <a:cubicBezTo>
                  <a:pt x="7995" y="11610"/>
                  <a:pt x="7714" y="11340"/>
                  <a:pt x="7434" y="11340"/>
                </a:cubicBezTo>
                <a:cubicBezTo>
                  <a:pt x="7294" y="11340"/>
                  <a:pt x="7013" y="11610"/>
                  <a:pt x="7013" y="11745"/>
                </a:cubicBezTo>
                <a:cubicBezTo>
                  <a:pt x="7013" y="12150"/>
                  <a:pt x="7153" y="12420"/>
                  <a:pt x="7434" y="12690"/>
                </a:cubicBezTo>
                <a:cubicBezTo>
                  <a:pt x="7013" y="20250"/>
                  <a:pt x="7013" y="20250"/>
                  <a:pt x="7013" y="20250"/>
                </a:cubicBezTo>
                <a:cubicBezTo>
                  <a:pt x="7013" y="20385"/>
                  <a:pt x="7153" y="20520"/>
                  <a:pt x="7153" y="20520"/>
                </a:cubicBezTo>
                <a:cubicBezTo>
                  <a:pt x="8275" y="21465"/>
                  <a:pt x="8275" y="21465"/>
                  <a:pt x="8275" y="21465"/>
                </a:cubicBezTo>
                <a:cubicBezTo>
                  <a:pt x="8416" y="21600"/>
                  <a:pt x="8416" y="21600"/>
                  <a:pt x="8556" y="21600"/>
                </a:cubicBezTo>
                <a:cubicBezTo>
                  <a:pt x="8696" y="21600"/>
                  <a:pt x="8836" y="21600"/>
                  <a:pt x="8836" y="21465"/>
                </a:cubicBezTo>
                <a:cubicBezTo>
                  <a:pt x="9958" y="20520"/>
                  <a:pt x="9958" y="20520"/>
                  <a:pt x="9958" y="20520"/>
                </a:cubicBezTo>
                <a:cubicBezTo>
                  <a:pt x="10099" y="20520"/>
                  <a:pt x="10099" y="20385"/>
                  <a:pt x="10099" y="20250"/>
                </a:cubicBezTo>
                <a:cubicBezTo>
                  <a:pt x="9818" y="12825"/>
                  <a:pt x="9818" y="12825"/>
                  <a:pt x="9818" y="12825"/>
                </a:cubicBezTo>
                <a:cubicBezTo>
                  <a:pt x="9958" y="12555"/>
                  <a:pt x="10239" y="12150"/>
                  <a:pt x="10239" y="11745"/>
                </a:cubicBezTo>
                <a:cubicBezTo>
                  <a:pt x="10239" y="11610"/>
                  <a:pt x="9958" y="11340"/>
                  <a:pt x="9678" y="11340"/>
                </a:cubicBezTo>
                <a:close/>
                <a:moveTo>
                  <a:pt x="8556" y="20520"/>
                </a:moveTo>
                <a:cubicBezTo>
                  <a:pt x="7995" y="20115"/>
                  <a:pt x="7995" y="20115"/>
                  <a:pt x="7995" y="20115"/>
                </a:cubicBezTo>
                <a:cubicBezTo>
                  <a:pt x="8275" y="13230"/>
                  <a:pt x="8275" y="13230"/>
                  <a:pt x="8275" y="13230"/>
                </a:cubicBezTo>
                <a:cubicBezTo>
                  <a:pt x="8416" y="13230"/>
                  <a:pt x="8556" y="13365"/>
                  <a:pt x="8556" y="13365"/>
                </a:cubicBezTo>
                <a:cubicBezTo>
                  <a:pt x="8696" y="13365"/>
                  <a:pt x="8836" y="13230"/>
                  <a:pt x="8836" y="13230"/>
                </a:cubicBezTo>
                <a:cubicBezTo>
                  <a:pt x="9257" y="19980"/>
                  <a:pt x="9257" y="19980"/>
                  <a:pt x="9257" y="19980"/>
                </a:cubicBezTo>
                <a:lnTo>
                  <a:pt x="8556" y="20520"/>
                </a:lnTo>
                <a:close/>
                <a:moveTo>
                  <a:pt x="17953" y="13905"/>
                </a:moveTo>
                <a:cubicBezTo>
                  <a:pt x="21039" y="13905"/>
                  <a:pt x="21039" y="13905"/>
                  <a:pt x="21039" y="13905"/>
                </a:cubicBezTo>
                <a:cubicBezTo>
                  <a:pt x="21319" y="13905"/>
                  <a:pt x="21600" y="13635"/>
                  <a:pt x="21600" y="13365"/>
                </a:cubicBezTo>
                <a:cubicBezTo>
                  <a:pt x="21600" y="12555"/>
                  <a:pt x="21179" y="11745"/>
                  <a:pt x="20618" y="11070"/>
                </a:cubicBezTo>
                <a:cubicBezTo>
                  <a:pt x="19917" y="10395"/>
                  <a:pt x="18935" y="9990"/>
                  <a:pt x="17953" y="9990"/>
                </a:cubicBezTo>
                <a:cubicBezTo>
                  <a:pt x="17673" y="9990"/>
                  <a:pt x="17532" y="10125"/>
                  <a:pt x="17532" y="10395"/>
                </a:cubicBezTo>
                <a:cubicBezTo>
                  <a:pt x="17532" y="13365"/>
                  <a:pt x="17532" y="13365"/>
                  <a:pt x="17532" y="13365"/>
                </a:cubicBezTo>
                <a:cubicBezTo>
                  <a:pt x="17532" y="13635"/>
                  <a:pt x="17673" y="13905"/>
                  <a:pt x="17953" y="13905"/>
                </a:cubicBezTo>
                <a:close/>
                <a:moveTo>
                  <a:pt x="18374" y="10800"/>
                </a:moveTo>
                <a:cubicBezTo>
                  <a:pt x="18935" y="10935"/>
                  <a:pt x="19496" y="11205"/>
                  <a:pt x="19917" y="11745"/>
                </a:cubicBezTo>
                <a:cubicBezTo>
                  <a:pt x="20338" y="12015"/>
                  <a:pt x="20478" y="12555"/>
                  <a:pt x="20618" y="12960"/>
                </a:cubicBezTo>
                <a:cubicBezTo>
                  <a:pt x="18374" y="12960"/>
                  <a:pt x="18374" y="12960"/>
                  <a:pt x="18374" y="12960"/>
                </a:cubicBezTo>
                <a:lnTo>
                  <a:pt x="18374" y="10800"/>
                </a:lnTo>
                <a:close/>
                <a:moveTo>
                  <a:pt x="16130" y="19440"/>
                </a:moveTo>
                <a:cubicBezTo>
                  <a:pt x="18655" y="19440"/>
                  <a:pt x="20618" y="17415"/>
                  <a:pt x="20618" y="15120"/>
                </a:cubicBezTo>
                <a:cubicBezTo>
                  <a:pt x="20618" y="14850"/>
                  <a:pt x="20478" y="14715"/>
                  <a:pt x="20197" y="14715"/>
                </a:cubicBezTo>
                <a:cubicBezTo>
                  <a:pt x="16551" y="14715"/>
                  <a:pt x="16551" y="14715"/>
                  <a:pt x="16551" y="14715"/>
                </a:cubicBezTo>
                <a:cubicBezTo>
                  <a:pt x="16551" y="11205"/>
                  <a:pt x="16551" y="11205"/>
                  <a:pt x="16551" y="11205"/>
                </a:cubicBezTo>
                <a:cubicBezTo>
                  <a:pt x="16551" y="10935"/>
                  <a:pt x="16410" y="10800"/>
                  <a:pt x="16130" y="10800"/>
                </a:cubicBezTo>
                <a:cubicBezTo>
                  <a:pt x="13605" y="10800"/>
                  <a:pt x="11642" y="12690"/>
                  <a:pt x="11642" y="15120"/>
                </a:cubicBezTo>
                <a:cubicBezTo>
                  <a:pt x="11642" y="17415"/>
                  <a:pt x="13605" y="19440"/>
                  <a:pt x="16130" y="19440"/>
                </a:cubicBezTo>
                <a:close/>
                <a:moveTo>
                  <a:pt x="15709" y="11745"/>
                </a:moveTo>
                <a:cubicBezTo>
                  <a:pt x="15709" y="15120"/>
                  <a:pt x="15709" y="15120"/>
                  <a:pt x="15709" y="15120"/>
                </a:cubicBezTo>
                <a:cubicBezTo>
                  <a:pt x="15709" y="15390"/>
                  <a:pt x="15849" y="15525"/>
                  <a:pt x="16130" y="15525"/>
                </a:cubicBezTo>
                <a:cubicBezTo>
                  <a:pt x="19636" y="15525"/>
                  <a:pt x="19636" y="15525"/>
                  <a:pt x="19636" y="15525"/>
                </a:cubicBezTo>
                <a:cubicBezTo>
                  <a:pt x="19496" y="17280"/>
                  <a:pt x="17953" y="18495"/>
                  <a:pt x="16130" y="18495"/>
                </a:cubicBezTo>
                <a:cubicBezTo>
                  <a:pt x="14166" y="18495"/>
                  <a:pt x="12623" y="17010"/>
                  <a:pt x="12623" y="15120"/>
                </a:cubicBezTo>
                <a:cubicBezTo>
                  <a:pt x="12623" y="13365"/>
                  <a:pt x="13886" y="11880"/>
                  <a:pt x="15709" y="117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86" name="Freeform 74"/>
          <p:cNvSpPr/>
          <p:nvPr/>
        </p:nvSpPr>
        <p:spPr>
          <a:xfrm>
            <a:off x="17427579" y="8793164"/>
            <a:ext cx="1017205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1" h="21600" extrusionOk="0">
                <a:moveTo>
                  <a:pt x="725" y="13635"/>
                </a:moveTo>
                <a:cubicBezTo>
                  <a:pt x="290" y="14040"/>
                  <a:pt x="0" y="14580"/>
                  <a:pt x="0" y="15120"/>
                </a:cubicBezTo>
                <a:cubicBezTo>
                  <a:pt x="0" y="17415"/>
                  <a:pt x="0" y="17415"/>
                  <a:pt x="0" y="17415"/>
                </a:cubicBezTo>
                <a:cubicBezTo>
                  <a:pt x="0" y="17685"/>
                  <a:pt x="145" y="17820"/>
                  <a:pt x="435" y="17820"/>
                </a:cubicBezTo>
                <a:cubicBezTo>
                  <a:pt x="725" y="17820"/>
                  <a:pt x="870" y="17685"/>
                  <a:pt x="870" y="17415"/>
                </a:cubicBezTo>
                <a:cubicBezTo>
                  <a:pt x="870" y="15120"/>
                  <a:pt x="870" y="15120"/>
                  <a:pt x="870" y="15120"/>
                </a:cubicBezTo>
                <a:cubicBezTo>
                  <a:pt x="870" y="14850"/>
                  <a:pt x="1160" y="14580"/>
                  <a:pt x="1305" y="14310"/>
                </a:cubicBezTo>
                <a:cubicBezTo>
                  <a:pt x="3479" y="12690"/>
                  <a:pt x="5799" y="11610"/>
                  <a:pt x="6234" y="11475"/>
                </a:cubicBezTo>
                <a:cubicBezTo>
                  <a:pt x="6379" y="11340"/>
                  <a:pt x="6523" y="11070"/>
                  <a:pt x="6523" y="10935"/>
                </a:cubicBezTo>
                <a:cubicBezTo>
                  <a:pt x="6523" y="7830"/>
                  <a:pt x="6523" y="7830"/>
                  <a:pt x="6523" y="7830"/>
                </a:cubicBezTo>
                <a:cubicBezTo>
                  <a:pt x="6523" y="7695"/>
                  <a:pt x="6523" y="7560"/>
                  <a:pt x="6379" y="7425"/>
                </a:cubicBezTo>
                <a:cubicBezTo>
                  <a:pt x="6089" y="7290"/>
                  <a:pt x="5944" y="6885"/>
                  <a:pt x="5944" y="6615"/>
                </a:cubicBezTo>
                <a:cubicBezTo>
                  <a:pt x="5944" y="3375"/>
                  <a:pt x="5944" y="3375"/>
                  <a:pt x="5944" y="3375"/>
                </a:cubicBezTo>
                <a:cubicBezTo>
                  <a:pt x="5944" y="2025"/>
                  <a:pt x="7103" y="810"/>
                  <a:pt x="8553" y="810"/>
                </a:cubicBezTo>
                <a:cubicBezTo>
                  <a:pt x="9278" y="810"/>
                  <a:pt x="9278" y="810"/>
                  <a:pt x="9278" y="810"/>
                </a:cubicBezTo>
                <a:cubicBezTo>
                  <a:pt x="10728" y="810"/>
                  <a:pt x="11887" y="2025"/>
                  <a:pt x="11887" y="3375"/>
                </a:cubicBezTo>
                <a:cubicBezTo>
                  <a:pt x="11887" y="6615"/>
                  <a:pt x="11887" y="6615"/>
                  <a:pt x="11887" y="6615"/>
                </a:cubicBezTo>
                <a:cubicBezTo>
                  <a:pt x="11887" y="6885"/>
                  <a:pt x="11742" y="7290"/>
                  <a:pt x="11452" y="7425"/>
                </a:cubicBezTo>
                <a:cubicBezTo>
                  <a:pt x="11307" y="7560"/>
                  <a:pt x="11162" y="7695"/>
                  <a:pt x="11162" y="7830"/>
                </a:cubicBezTo>
                <a:cubicBezTo>
                  <a:pt x="11162" y="10935"/>
                  <a:pt x="11162" y="10935"/>
                  <a:pt x="11162" y="10935"/>
                </a:cubicBezTo>
                <a:cubicBezTo>
                  <a:pt x="11162" y="11205"/>
                  <a:pt x="11452" y="11340"/>
                  <a:pt x="11742" y="11340"/>
                </a:cubicBezTo>
                <a:cubicBezTo>
                  <a:pt x="12032" y="11340"/>
                  <a:pt x="12177" y="11205"/>
                  <a:pt x="12177" y="10935"/>
                </a:cubicBezTo>
                <a:cubicBezTo>
                  <a:pt x="12177" y="7965"/>
                  <a:pt x="12177" y="7965"/>
                  <a:pt x="12177" y="7965"/>
                </a:cubicBezTo>
                <a:cubicBezTo>
                  <a:pt x="12612" y="7695"/>
                  <a:pt x="12902" y="7155"/>
                  <a:pt x="12902" y="6615"/>
                </a:cubicBezTo>
                <a:cubicBezTo>
                  <a:pt x="12902" y="3375"/>
                  <a:pt x="12902" y="3375"/>
                  <a:pt x="12902" y="3375"/>
                </a:cubicBezTo>
                <a:cubicBezTo>
                  <a:pt x="12902" y="1485"/>
                  <a:pt x="11307" y="0"/>
                  <a:pt x="9278" y="0"/>
                </a:cubicBezTo>
                <a:cubicBezTo>
                  <a:pt x="8553" y="0"/>
                  <a:pt x="8553" y="0"/>
                  <a:pt x="8553" y="0"/>
                </a:cubicBezTo>
                <a:cubicBezTo>
                  <a:pt x="6523" y="0"/>
                  <a:pt x="4929" y="1485"/>
                  <a:pt x="4929" y="3375"/>
                </a:cubicBezTo>
                <a:cubicBezTo>
                  <a:pt x="4929" y="6615"/>
                  <a:pt x="4929" y="6615"/>
                  <a:pt x="4929" y="6615"/>
                </a:cubicBezTo>
                <a:cubicBezTo>
                  <a:pt x="4929" y="7155"/>
                  <a:pt x="5219" y="7695"/>
                  <a:pt x="5654" y="7965"/>
                </a:cubicBezTo>
                <a:cubicBezTo>
                  <a:pt x="5654" y="10665"/>
                  <a:pt x="5654" y="10665"/>
                  <a:pt x="5654" y="10665"/>
                </a:cubicBezTo>
                <a:cubicBezTo>
                  <a:pt x="4929" y="11070"/>
                  <a:pt x="2754" y="12150"/>
                  <a:pt x="725" y="13635"/>
                </a:cubicBezTo>
                <a:close/>
                <a:moveTo>
                  <a:pt x="10003" y="11340"/>
                </a:moveTo>
                <a:cubicBezTo>
                  <a:pt x="9713" y="11340"/>
                  <a:pt x="9568" y="11610"/>
                  <a:pt x="9568" y="11745"/>
                </a:cubicBezTo>
                <a:cubicBezTo>
                  <a:pt x="9568" y="12015"/>
                  <a:pt x="9423" y="12150"/>
                  <a:pt x="9423" y="12285"/>
                </a:cubicBezTo>
                <a:cubicBezTo>
                  <a:pt x="9278" y="12285"/>
                  <a:pt x="9278" y="12285"/>
                  <a:pt x="9278" y="12285"/>
                </a:cubicBezTo>
                <a:cubicBezTo>
                  <a:pt x="9133" y="12420"/>
                  <a:pt x="8988" y="12420"/>
                  <a:pt x="8843" y="12420"/>
                </a:cubicBezTo>
                <a:cubicBezTo>
                  <a:pt x="8553" y="12420"/>
                  <a:pt x="8263" y="12150"/>
                  <a:pt x="8263" y="11745"/>
                </a:cubicBezTo>
                <a:cubicBezTo>
                  <a:pt x="8263" y="11610"/>
                  <a:pt x="7973" y="11340"/>
                  <a:pt x="7683" y="11340"/>
                </a:cubicBezTo>
                <a:cubicBezTo>
                  <a:pt x="7538" y="11340"/>
                  <a:pt x="7248" y="11610"/>
                  <a:pt x="7248" y="11745"/>
                </a:cubicBezTo>
                <a:cubicBezTo>
                  <a:pt x="7248" y="12150"/>
                  <a:pt x="7393" y="12420"/>
                  <a:pt x="7683" y="12690"/>
                </a:cubicBezTo>
                <a:cubicBezTo>
                  <a:pt x="7248" y="20250"/>
                  <a:pt x="7248" y="20250"/>
                  <a:pt x="7248" y="20250"/>
                </a:cubicBezTo>
                <a:cubicBezTo>
                  <a:pt x="7248" y="20385"/>
                  <a:pt x="7393" y="20520"/>
                  <a:pt x="7393" y="20520"/>
                </a:cubicBezTo>
                <a:cubicBezTo>
                  <a:pt x="8553" y="21465"/>
                  <a:pt x="8553" y="21465"/>
                  <a:pt x="8553" y="21465"/>
                </a:cubicBezTo>
                <a:cubicBezTo>
                  <a:pt x="8698" y="21600"/>
                  <a:pt x="8698" y="21600"/>
                  <a:pt x="8843" y="21600"/>
                </a:cubicBezTo>
                <a:cubicBezTo>
                  <a:pt x="8988" y="21600"/>
                  <a:pt x="9133" y="21600"/>
                  <a:pt x="9133" y="21465"/>
                </a:cubicBezTo>
                <a:cubicBezTo>
                  <a:pt x="10293" y="20520"/>
                  <a:pt x="10293" y="20520"/>
                  <a:pt x="10293" y="20520"/>
                </a:cubicBezTo>
                <a:cubicBezTo>
                  <a:pt x="10438" y="20520"/>
                  <a:pt x="10438" y="20385"/>
                  <a:pt x="10438" y="20250"/>
                </a:cubicBezTo>
                <a:cubicBezTo>
                  <a:pt x="10148" y="12825"/>
                  <a:pt x="10148" y="12825"/>
                  <a:pt x="10148" y="12825"/>
                </a:cubicBezTo>
                <a:cubicBezTo>
                  <a:pt x="10293" y="12555"/>
                  <a:pt x="10438" y="12150"/>
                  <a:pt x="10438" y="11745"/>
                </a:cubicBezTo>
                <a:cubicBezTo>
                  <a:pt x="10438" y="11610"/>
                  <a:pt x="10293" y="11340"/>
                  <a:pt x="10003" y="11340"/>
                </a:cubicBezTo>
                <a:close/>
                <a:moveTo>
                  <a:pt x="8843" y="20520"/>
                </a:moveTo>
                <a:cubicBezTo>
                  <a:pt x="8263" y="19980"/>
                  <a:pt x="8263" y="19980"/>
                  <a:pt x="8263" y="19980"/>
                </a:cubicBezTo>
                <a:cubicBezTo>
                  <a:pt x="8553" y="13230"/>
                  <a:pt x="8553" y="13230"/>
                  <a:pt x="8553" y="13230"/>
                </a:cubicBezTo>
                <a:cubicBezTo>
                  <a:pt x="8698" y="13230"/>
                  <a:pt x="8843" y="13365"/>
                  <a:pt x="8843" y="13365"/>
                </a:cubicBezTo>
                <a:cubicBezTo>
                  <a:pt x="8988" y="13365"/>
                  <a:pt x="9133" y="13230"/>
                  <a:pt x="9133" y="13230"/>
                </a:cubicBezTo>
                <a:cubicBezTo>
                  <a:pt x="9423" y="19980"/>
                  <a:pt x="9423" y="19980"/>
                  <a:pt x="9423" y="19980"/>
                </a:cubicBezTo>
                <a:lnTo>
                  <a:pt x="8843" y="20520"/>
                </a:lnTo>
                <a:close/>
                <a:moveTo>
                  <a:pt x="12322" y="16740"/>
                </a:moveTo>
                <a:cubicBezTo>
                  <a:pt x="13047" y="18360"/>
                  <a:pt x="14787" y="19440"/>
                  <a:pt x="16671" y="19440"/>
                </a:cubicBezTo>
                <a:cubicBezTo>
                  <a:pt x="16816" y="19440"/>
                  <a:pt x="16816" y="19440"/>
                  <a:pt x="16816" y="19440"/>
                </a:cubicBezTo>
                <a:cubicBezTo>
                  <a:pt x="16816" y="19440"/>
                  <a:pt x="16816" y="19440"/>
                  <a:pt x="16816" y="19440"/>
                </a:cubicBezTo>
                <a:cubicBezTo>
                  <a:pt x="16816" y="19440"/>
                  <a:pt x="16961" y="19440"/>
                  <a:pt x="16961" y="19440"/>
                </a:cubicBezTo>
                <a:cubicBezTo>
                  <a:pt x="16961" y="19440"/>
                  <a:pt x="16961" y="19440"/>
                  <a:pt x="16961" y="19440"/>
                </a:cubicBezTo>
                <a:cubicBezTo>
                  <a:pt x="16961" y="19440"/>
                  <a:pt x="16961" y="19440"/>
                  <a:pt x="16961" y="19440"/>
                </a:cubicBezTo>
                <a:cubicBezTo>
                  <a:pt x="17541" y="19440"/>
                  <a:pt x="18121" y="19305"/>
                  <a:pt x="18556" y="19170"/>
                </a:cubicBezTo>
                <a:cubicBezTo>
                  <a:pt x="19715" y="18765"/>
                  <a:pt x="20585" y="17820"/>
                  <a:pt x="21165" y="16740"/>
                </a:cubicBezTo>
                <a:cubicBezTo>
                  <a:pt x="21600" y="15660"/>
                  <a:pt x="21600" y="14445"/>
                  <a:pt x="21165" y="13365"/>
                </a:cubicBezTo>
                <a:cubicBezTo>
                  <a:pt x="20440" y="11745"/>
                  <a:pt x="18701" y="10665"/>
                  <a:pt x="16816" y="10665"/>
                </a:cubicBezTo>
                <a:cubicBezTo>
                  <a:pt x="16816" y="10665"/>
                  <a:pt x="16816" y="10665"/>
                  <a:pt x="16816" y="10665"/>
                </a:cubicBezTo>
                <a:cubicBezTo>
                  <a:pt x="16816" y="10665"/>
                  <a:pt x="16816" y="10665"/>
                  <a:pt x="16816" y="10665"/>
                </a:cubicBezTo>
                <a:cubicBezTo>
                  <a:pt x="16816" y="10665"/>
                  <a:pt x="16816" y="10665"/>
                  <a:pt x="16671" y="10665"/>
                </a:cubicBezTo>
                <a:cubicBezTo>
                  <a:pt x="16091" y="10665"/>
                  <a:pt x="15511" y="10665"/>
                  <a:pt x="14932" y="10935"/>
                </a:cubicBezTo>
                <a:cubicBezTo>
                  <a:pt x="12467" y="11880"/>
                  <a:pt x="11307" y="14445"/>
                  <a:pt x="12322" y="16740"/>
                </a:cubicBezTo>
                <a:close/>
                <a:moveTo>
                  <a:pt x="20440" y="13905"/>
                </a:moveTo>
                <a:cubicBezTo>
                  <a:pt x="20585" y="14715"/>
                  <a:pt x="20585" y="15390"/>
                  <a:pt x="20440" y="16200"/>
                </a:cubicBezTo>
                <a:cubicBezTo>
                  <a:pt x="19570" y="16200"/>
                  <a:pt x="19570" y="16200"/>
                  <a:pt x="19570" y="16200"/>
                </a:cubicBezTo>
                <a:cubicBezTo>
                  <a:pt x="19715" y="15795"/>
                  <a:pt x="19715" y="15390"/>
                  <a:pt x="19715" y="15120"/>
                </a:cubicBezTo>
                <a:cubicBezTo>
                  <a:pt x="19715" y="14715"/>
                  <a:pt x="19715" y="14310"/>
                  <a:pt x="19715" y="13905"/>
                </a:cubicBezTo>
                <a:cubicBezTo>
                  <a:pt x="20440" y="13905"/>
                  <a:pt x="20440" y="13905"/>
                  <a:pt x="20440" y="13905"/>
                </a:cubicBezTo>
                <a:close/>
                <a:moveTo>
                  <a:pt x="19860" y="13095"/>
                </a:moveTo>
                <a:cubicBezTo>
                  <a:pt x="19426" y="13095"/>
                  <a:pt x="19426" y="13095"/>
                  <a:pt x="19426" y="13095"/>
                </a:cubicBezTo>
                <a:cubicBezTo>
                  <a:pt x="19281" y="12825"/>
                  <a:pt x="19281" y="12555"/>
                  <a:pt x="19136" y="12285"/>
                </a:cubicBezTo>
                <a:cubicBezTo>
                  <a:pt x="19426" y="12420"/>
                  <a:pt x="19715" y="12690"/>
                  <a:pt x="19860" y="13095"/>
                </a:cubicBezTo>
                <a:close/>
                <a:moveTo>
                  <a:pt x="19426" y="17010"/>
                </a:moveTo>
                <a:cubicBezTo>
                  <a:pt x="19860" y="17010"/>
                  <a:pt x="19860" y="17010"/>
                  <a:pt x="19860" y="17010"/>
                </a:cubicBezTo>
                <a:cubicBezTo>
                  <a:pt x="19715" y="17415"/>
                  <a:pt x="19281" y="17685"/>
                  <a:pt x="18991" y="17955"/>
                </a:cubicBezTo>
                <a:cubicBezTo>
                  <a:pt x="19136" y="17685"/>
                  <a:pt x="19281" y="17280"/>
                  <a:pt x="19426" y="17010"/>
                </a:cubicBezTo>
                <a:close/>
                <a:moveTo>
                  <a:pt x="17251" y="11610"/>
                </a:moveTo>
                <a:cubicBezTo>
                  <a:pt x="17831" y="11880"/>
                  <a:pt x="18121" y="12420"/>
                  <a:pt x="18411" y="13095"/>
                </a:cubicBezTo>
                <a:cubicBezTo>
                  <a:pt x="17251" y="13095"/>
                  <a:pt x="17251" y="13095"/>
                  <a:pt x="17251" y="13095"/>
                </a:cubicBezTo>
                <a:lnTo>
                  <a:pt x="17251" y="11610"/>
                </a:lnTo>
                <a:close/>
                <a:moveTo>
                  <a:pt x="17251" y="13905"/>
                </a:moveTo>
                <a:cubicBezTo>
                  <a:pt x="18701" y="13905"/>
                  <a:pt x="18701" y="13905"/>
                  <a:pt x="18701" y="13905"/>
                </a:cubicBezTo>
                <a:cubicBezTo>
                  <a:pt x="18846" y="14310"/>
                  <a:pt x="18846" y="14715"/>
                  <a:pt x="18846" y="15120"/>
                </a:cubicBezTo>
                <a:cubicBezTo>
                  <a:pt x="18846" y="15390"/>
                  <a:pt x="18701" y="15795"/>
                  <a:pt x="18701" y="16200"/>
                </a:cubicBezTo>
                <a:cubicBezTo>
                  <a:pt x="17251" y="16200"/>
                  <a:pt x="17251" y="16200"/>
                  <a:pt x="17251" y="16200"/>
                </a:cubicBezTo>
                <a:lnTo>
                  <a:pt x="17251" y="13905"/>
                </a:lnTo>
                <a:close/>
                <a:moveTo>
                  <a:pt x="17251" y="17010"/>
                </a:moveTo>
                <a:cubicBezTo>
                  <a:pt x="18411" y="17010"/>
                  <a:pt x="18411" y="17010"/>
                  <a:pt x="18411" y="17010"/>
                </a:cubicBezTo>
                <a:cubicBezTo>
                  <a:pt x="18121" y="17685"/>
                  <a:pt x="17686" y="18225"/>
                  <a:pt x="17251" y="18495"/>
                </a:cubicBezTo>
                <a:lnTo>
                  <a:pt x="17251" y="17010"/>
                </a:lnTo>
                <a:close/>
                <a:moveTo>
                  <a:pt x="14787" y="12015"/>
                </a:moveTo>
                <a:cubicBezTo>
                  <a:pt x="14497" y="12285"/>
                  <a:pt x="14352" y="12690"/>
                  <a:pt x="14207" y="13095"/>
                </a:cubicBezTo>
                <a:cubicBezTo>
                  <a:pt x="13482" y="13095"/>
                  <a:pt x="13482" y="13095"/>
                  <a:pt x="13482" y="13095"/>
                </a:cubicBezTo>
                <a:cubicBezTo>
                  <a:pt x="13772" y="12690"/>
                  <a:pt x="14207" y="12285"/>
                  <a:pt x="14787" y="12015"/>
                </a:cubicBezTo>
                <a:close/>
                <a:moveTo>
                  <a:pt x="13047" y="16200"/>
                </a:moveTo>
                <a:cubicBezTo>
                  <a:pt x="12757" y="15390"/>
                  <a:pt x="12902" y="14715"/>
                  <a:pt x="13047" y="13905"/>
                </a:cubicBezTo>
                <a:cubicBezTo>
                  <a:pt x="14062" y="13905"/>
                  <a:pt x="14062" y="13905"/>
                  <a:pt x="14062" y="13905"/>
                </a:cubicBezTo>
                <a:cubicBezTo>
                  <a:pt x="13917" y="14310"/>
                  <a:pt x="13917" y="14715"/>
                  <a:pt x="13917" y="15120"/>
                </a:cubicBezTo>
                <a:cubicBezTo>
                  <a:pt x="13917" y="15390"/>
                  <a:pt x="13917" y="15795"/>
                  <a:pt x="14062" y="16200"/>
                </a:cubicBezTo>
                <a:cubicBezTo>
                  <a:pt x="13047" y="16200"/>
                  <a:pt x="13047" y="16200"/>
                  <a:pt x="13047" y="16200"/>
                </a:cubicBezTo>
                <a:close/>
                <a:moveTo>
                  <a:pt x="13482" y="17010"/>
                </a:moveTo>
                <a:cubicBezTo>
                  <a:pt x="14352" y="17010"/>
                  <a:pt x="14352" y="17010"/>
                  <a:pt x="14352" y="17010"/>
                </a:cubicBezTo>
                <a:cubicBezTo>
                  <a:pt x="14497" y="17415"/>
                  <a:pt x="14642" y="17820"/>
                  <a:pt x="14787" y="18225"/>
                </a:cubicBezTo>
                <a:cubicBezTo>
                  <a:pt x="14352" y="17820"/>
                  <a:pt x="13917" y="17550"/>
                  <a:pt x="13482" y="17010"/>
                </a:cubicBezTo>
                <a:close/>
                <a:moveTo>
                  <a:pt x="16381" y="18495"/>
                </a:moveTo>
                <a:cubicBezTo>
                  <a:pt x="15946" y="18225"/>
                  <a:pt x="15511" y="17685"/>
                  <a:pt x="15221" y="17010"/>
                </a:cubicBezTo>
                <a:cubicBezTo>
                  <a:pt x="16381" y="17010"/>
                  <a:pt x="16381" y="17010"/>
                  <a:pt x="16381" y="17010"/>
                </a:cubicBezTo>
                <a:lnTo>
                  <a:pt x="16381" y="18495"/>
                </a:lnTo>
                <a:close/>
                <a:moveTo>
                  <a:pt x="16381" y="11610"/>
                </a:moveTo>
                <a:cubicBezTo>
                  <a:pt x="16381" y="13095"/>
                  <a:pt x="16381" y="13095"/>
                  <a:pt x="16381" y="13095"/>
                </a:cubicBezTo>
                <a:cubicBezTo>
                  <a:pt x="15221" y="13095"/>
                  <a:pt x="15221" y="13095"/>
                  <a:pt x="15221" y="13095"/>
                </a:cubicBezTo>
                <a:cubicBezTo>
                  <a:pt x="15511" y="12420"/>
                  <a:pt x="15946" y="11880"/>
                  <a:pt x="16381" y="11610"/>
                </a:cubicBezTo>
                <a:close/>
                <a:moveTo>
                  <a:pt x="16381" y="13905"/>
                </a:moveTo>
                <a:cubicBezTo>
                  <a:pt x="16381" y="16200"/>
                  <a:pt x="16381" y="16200"/>
                  <a:pt x="16381" y="16200"/>
                </a:cubicBezTo>
                <a:cubicBezTo>
                  <a:pt x="14932" y="16200"/>
                  <a:pt x="14932" y="16200"/>
                  <a:pt x="14932" y="16200"/>
                </a:cubicBezTo>
                <a:cubicBezTo>
                  <a:pt x="14932" y="15795"/>
                  <a:pt x="14787" y="15390"/>
                  <a:pt x="14787" y="15120"/>
                </a:cubicBezTo>
                <a:cubicBezTo>
                  <a:pt x="14787" y="14715"/>
                  <a:pt x="14932" y="14310"/>
                  <a:pt x="14932" y="13905"/>
                </a:cubicBezTo>
                <a:cubicBezTo>
                  <a:pt x="16381" y="13905"/>
                  <a:pt x="16381" y="13905"/>
                  <a:pt x="16381" y="139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87" name="Freeform 75"/>
          <p:cNvSpPr/>
          <p:nvPr/>
        </p:nvSpPr>
        <p:spPr>
          <a:xfrm>
            <a:off x="17403891" y="10091738"/>
            <a:ext cx="1093665" cy="974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15761" y="11336"/>
                </a:moveTo>
                <a:cubicBezTo>
                  <a:pt x="15491" y="11183"/>
                  <a:pt x="15221" y="11336"/>
                  <a:pt x="15221" y="11489"/>
                </a:cubicBezTo>
                <a:cubicBezTo>
                  <a:pt x="14816" y="12562"/>
                  <a:pt x="14276" y="13328"/>
                  <a:pt x="13601" y="14094"/>
                </a:cubicBezTo>
                <a:cubicBezTo>
                  <a:pt x="13466" y="14094"/>
                  <a:pt x="13466" y="14247"/>
                  <a:pt x="13466" y="14400"/>
                </a:cubicBezTo>
                <a:cubicBezTo>
                  <a:pt x="13466" y="20528"/>
                  <a:pt x="13466" y="20528"/>
                  <a:pt x="13466" y="20528"/>
                </a:cubicBezTo>
                <a:cubicBezTo>
                  <a:pt x="5906" y="20528"/>
                  <a:pt x="5906" y="20528"/>
                  <a:pt x="5906" y="20528"/>
                </a:cubicBezTo>
                <a:cubicBezTo>
                  <a:pt x="5906" y="18689"/>
                  <a:pt x="5906" y="18689"/>
                  <a:pt x="5906" y="18689"/>
                </a:cubicBezTo>
                <a:cubicBezTo>
                  <a:pt x="5906" y="18536"/>
                  <a:pt x="5906" y="18383"/>
                  <a:pt x="5771" y="18383"/>
                </a:cubicBezTo>
                <a:cubicBezTo>
                  <a:pt x="5636" y="18230"/>
                  <a:pt x="5636" y="18230"/>
                  <a:pt x="5501" y="18230"/>
                </a:cubicBezTo>
                <a:cubicBezTo>
                  <a:pt x="3476" y="18536"/>
                  <a:pt x="3476" y="18536"/>
                  <a:pt x="3476" y="18536"/>
                </a:cubicBezTo>
                <a:cubicBezTo>
                  <a:pt x="2936" y="18536"/>
                  <a:pt x="2396" y="18077"/>
                  <a:pt x="2396" y="17311"/>
                </a:cubicBezTo>
                <a:cubicBezTo>
                  <a:pt x="2396" y="14400"/>
                  <a:pt x="2396" y="14400"/>
                  <a:pt x="2396" y="14400"/>
                </a:cubicBezTo>
                <a:cubicBezTo>
                  <a:pt x="2396" y="14094"/>
                  <a:pt x="2261" y="13940"/>
                  <a:pt x="1991" y="13940"/>
                </a:cubicBezTo>
                <a:cubicBezTo>
                  <a:pt x="1316" y="13940"/>
                  <a:pt x="1316" y="13940"/>
                  <a:pt x="1316" y="13940"/>
                </a:cubicBezTo>
                <a:cubicBezTo>
                  <a:pt x="1046" y="13940"/>
                  <a:pt x="911" y="13787"/>
                  <a:pt x="911" y="13787"/>
                </a:cubicBezTo>
                <a:cubicBezTo>
                  <a:pt x="776" y="13634"/>
                  <a:pt x="776" y="13481"/>
                  <a:pt x="911" y="13174"/>
                </a:cubicBezTo>
                <a:cubicBezTo>
                  <a:pt x="2396" y="10111"/>
                  <a:pt x="2396" y="10111"/>
                  <a:pt x="2396" y="10111"/>
                </a:cubicBezTo>
                <a:cubicBezTo>
                  <a:pt x="2396" y="9957"/>
                  <a:pt x="2396" y="9957"/>
                  <a:pt x="2396" y="9804"/>
                </a:cubicBezTo>
                <a:cubicBezTo>
                  <a:pt x="2396" y="8579"/>
                  <a:pt x="2396" y="8579"/>
                  <a:pt x="2396" y="8579"/>
                </a:cubicBezTo>
                <a:cubicBezTo>
                  <a:pt x="2396" y="5668"/>
                  <a:pt x="3881" y="2911"/>
                  <a:pt x="6311" y="1685"/>
                </a:cubicBezTo>
                <a:cubicBezTo>
                  <a:pt x="6986" y="1226"/>
                  <a:pt x="7931" y="1072"/>
                  <a:pt x="8741" y="919"/>
                </a:cubicBezTo>
                <a:cubicBezTo>
                  <a:pt x="9011" y="919"/>
                  <a:pt x="9281" y="766"/>
                  <a:pt x="9146" y="460"/>
                </a:cubicBezTo>
                <a:cubicBezTo>
                  <a:pt x="9146" y="153"/>
                  <a:pt x="9011" y="0"/>
                  <a:pt x="8741" y="0"/>
                </a:cubicBezTo>
                <a:cubicBezTo>
                  <a:pt x="7796" y="0"/>
                  <a:pt x="6851" y="306"/>
                  <a:pt x="5906" y="766"/>
                </a:cubicBezTo>
                <a:cubicBezTo>
                  <a:pt x="3206" y="2145"/>
                  <a:pt x="1586" y="5209"/>
                  <a:pt x="1586" y="8579"/>
                </a:cubicBezTo>
                <a:cubicBezTo>
                  <a:pt x="1586" y="9804"/>
                  <a:pt x="1586" y="9804"/>
                  <a:pt x="1586" y="9804"/>
                </a:cubicBezTo>
                <a:cubicBezTo>
                  <a:pt x="101" y="12715"/>
                  <a:pt x="101" y="12715"/>
                  <a:pt x="101" y="12715"/>
                </a:cubicBezTo>
                <a:cubicBezTo>
                  <a:pt x="-34" y="13328"/>
                  <a:pt x="-34" y="13787"/>
                  <a:pt x="101" y="14247"/>
                </a:cubicBezTo>
                <a:cubicBezTo>
                  <a:pt x="371" y="14706"/>
                  <a:pt x="776" y="14860"/>
                  <a:pt x="1316" y="14860"/>
                </a:cubicBezTo>
                <a:cubicBezTo>
                  <a:pt x="1586" y="14860"/>
                  <a:pt x="1586" y="14860"/>
                  <a:pt x="1586" y="14860"/>
                </a:cubicBezTo>
                <a:cubicBezTo>
                  <a:pt x="1586" y="17311"/>
                  <a:pt x="1586" y="17311"/>
                  <a:pt x="1586" y="17311"/>
                </a:cubicBezTo>
                <a:cubicBezTo>
                  <a:pt x="1586" y="18536"/>
                  <a:pt x="2396" y="19609"/>
                  <a:pt x="3476" y="19609"/>
                </a:cubicBezTo>
                <a:cubicBezTo>
                  <a:pt x="3476" y="19609"/>
                  <a:pt x="3476" y="19609"/>
                  <a:pt x="3476" y="19609"/>
                </a:cubicBezTo>
                <a:cubicBezTo>
                  <a:pt x="5096" y="19302"/>
                  <a:pt x="5096" y="19302"/>
                  <a:pt x="5096" y="19302"/>
                </a:cubicBezTo>
                <a:cubicBezTo>
                  <a:pt x="5096" y="20987"/>
                  <a:pt x="5096" y="20987"/>
                  <a:pt x="5096" y="20987"/>
                </a:cubicBezTo>
                <a:cubicBezTo>
                  <a:pt x="5096" y="21294"/>
                  <a:pt x="5231" y="21600"/>
                  <a:pt x="5501" y="21600"/>
                </a:cubicBezTo>
                <a:cubicBezTo>
                  <a:pt x="13871" y="21600"/>
                  <a:pt x="13871" y="21600"/>
                  <a:pt x="13871" y="21600"/>
                </a:cubicBezTo>
                <a:cubicBezTo>
                  <a:pt x="14141" y="21600"/>
                  <a:pt x="14276" y="21294"/>
                  <a:pt x="14276" y="20987"/>
                </a:cubicBezTo>
                <a:cubicBezTo>
                  <a:pt x="14276" y="14706"/>
                  <a:pt x="14276" y="14706"/>
                  <a:pt x="14276" y="14706"/>
                </a:cubicBezTo>
                <a:cubicBezTo>
                  <a:pt x="14951" y="13787"/>
                  <a:pt x="15626" y="13021"/>
                  <a:pt x="15896" y="11949"/>
                </a:cubicBezTo>
                <a:cubicBezTo>
                  <a:pt x="16031" y="11643"/>
                  <a:pt x="15896" y="11336"/>
                  <a:pt x="15761" y="11336"/>
                </a:cubicBezTo>
                <a:close/>
                <a:moveTo>
                  <a:pt x="19811" y="0"/>
                </a:moveTo>
                <a:cubicBezTo>
                  <a:pt x="11846" y="0"/>
                  <a:pt x="11846" y="0"/>
                  <a:pt x="11846" y="0"/>
                </a:cubicBezTo>
                <a:cubicBezTo>
                  <a:pt x="10766" y="0"/>
                  <a:pt x="10091" y="919"/>
                  <a:pt x="10091" y="1991"/>
                </a:cubicBezTo>
                <a:cubicBezTo>
                  <a:pt x="10091" y="7506"/>
                  <a:pt x="10091" y="7506"/>
                  <a:pt x="10091" y="7506"/>
                </a:cubicBezTo>
                <a:cubicBezTo>
                  <a:pt x="10091" y="8732"/>
                  <a:pt x="10766" y="9498"/>
                  <a:pt x="11846" y="9498"/>
                </a:cubicBezTo>
                <a:cubicBezTo>
                  <a:pt x="12386" y="9498"/>
                  <a:pt x="12386" y="9498"/>
                  <a:pt x="12386" y="9498"/>
                </a:cubicBezTo>
                <a:cubicBezTo>
                  <a:pt x="12386" y="11643"/>
                  <a:pt x="12386" y="11643"/>
                  <a:pt x="12386" y="11643"/>
                </a:cubicBezTo>
                <a:cubicBezTo>
                  <a:pt x="12386" y="11949"/>
                  <a:pt x="12521" y="12102"/>
                  <a:pt x="12656" y="12102"/>
                </a:cubicBezTo>
                <a:cubicBezTo>
                  <a:pt x="12656" y="12255"/>
                  <a:pt x="12791" y="12255"/>
                  <a:pt x="12791" y="12255"/>
                </a:cubicBezTo>
                <a:cubicBezTo>
                  <a:pt x="12926" y="12255"/>
                  <a:pt x="13061" y="12102"/>
                  <a:pt x="13061" y="12102"/>
                </a:cubicBezTo>
                <a:cubicBezTo>
                  <a:pt x="15491" y="9498"/>
                  <a:pt x="15491" y="9498"/>
                  <a:pt x="15491" y="9498"/>
                </a:cubicBezTo>
                <a:cubicBezTo>
                  <a:pt x="19811" y="9498"/>
                  <a:pt x="19811" y="9498"/>
                  <a:pt x="19811" y="9498"/>
                </a:cubicBezTo>
                <a:cubicBezTo>
                  <a:pt x="20756" y="9498"/>
                  <a:pt x="21566" y="8579"/>
                  <a:pt x="21566" y="7506"/>
                </a:cubicBezTo>
                <a:cubicBezTo>
                  <a:pt x="21566" y="1991"/>
                  <a:pt x="21566" y="1991"/>
                  <a:pt x="21566" y="1991"/>
                </a:cubicBezTo>
                <a:cubicBezTo>
                  <a:pt x="21566" y="919"/>
                  <a:pt x="20756" y="0"/>
                  <a:pt x="19811" y="0"/>
                </a:cubicBezTo>
                <a:close/>
                <a:moveTo>
                  <a:pt x="20756" y="7506"/>
                </a:moveTo>
                <a:cubicBezTo>
                  <a:pt x="20756" y="8119"/>
                  <a:pt x="20351" y="8579"/>
                  <a:pt x="19811" y="8579"/>
                </a:cubicBezTo>
                <a:cubicBezTo>
                  <a:pt x="15221" y="8579"/>
                  <a:pt x="15221" y="8579"/>
                  <a:pt x="15221" y="8579"/>
                </a:cubicBezTo>
                <a:cubicBezTo>
                  <a:pt x="15086" y="8579"/>
                  <a:pt x="15086" y="8579"/>
                  <a:pt x="14951" y="8732"/>
                </a:cubicBezTo>
                <a:cubicBezTo>
                  <a:pt x="13196" y="10570"/>
                  <a:pt x="13196" y="10570"/>
                  <a:pt x="13196" y="10570"/>
                </a:cubicBezTo>
                <a:cubicBezTo>
                  <a:pt x="13196" y="9038"/>
                  <a:pt x="13196" y="9038"/>
                  <a:pt x="13196" y="9038"/>
                </a:cubicBezTo>
                <a:cubicBezTo>
                  <a:pt x="13196" y="8732"/>
                  <a:pt x="13061" y="8579"/>
                  <a:pt x="12791" y="8579"/>
                </a:cubicBezTo>
                <a:cubicBezTo>
                  <a:pt x="11846" y="8579"/>
                  <a:pt x="11846" y="8579"/>
                  <a:pt x="11846" y="8579"/>
                </a:cubicBezTo>
                <a:cubicBezTo>
                  <a:pt x="11306" y="8579"/>
                  <a:pt x="10901" y="8119"/>
                  <a:pt x="10901" y="7506"/>
                </a:cubicBezTo>
                <a:cubicBezTo>
                  <a:pt x="10901" y="1991"/>
                  <a:pt x="10901" y="1991"/>
                  <a:pt x="10901" y="1991"/>
                </a:cubicBezTo>
                <a:cubicBezTo>
                  <a:pt x="10901" y="1379"/>
                  <a:pt x="11306" y="919"/>
                  <a:pt x="11846" y="919"/>
                </a:cubicBezTo>
                <a:cubicBezTo>
                  <a:pt x="19811" y="919"/>
                  <a:pt x="19811" y="919"/>
                  <a:pt x="19811" y="919"/>
                </a:cubicBezTo>
                <a:cubicBezTo>
                  <a:pt x="20351" y="919"/>
                  <a:pt x="20756" y="1379"/>
                  <a:pt x="20756" y="1991"/>
                </a:cubicBezTo>
                <a:cubicBezTo>
                  <a:pt x="20756" y="7506"/>
                  <a:pt x="20756" y="7506"/>
                  <a:pt x="20756" y="7506"/>
                </a:cubicBezTo>
                <a:cubicBezTo>
                  <a:pt x="20756" y="7506"/>
                  <a:pt x="20756" y="7506"/>
                  <a:pt x="20756" y="7506"/>
                </a:cubicBezTo>
                <a:close/>
                <a:moveTo>
                  <a:pt x="15761" y="4136"/>
                </a:moveTo>
                <a:cubicBezTo>
                  <a:pt x="16166" y="4136"/>
                  <a:pt x="16301" y="4443"/>
                  <a:pt x="16301" y="4749"/>
                </a:cubicBezTo>
                <a:cubicBezTo>
                  <a:pt x="16301" y="5055"/>
                  <a:pt x="16166" y="5362"/>
                  <a:pt x="15761" y="5362"/>
                </a:cubicBezTo>
                <a:cubicBezTo>
                  <a:pt x="15491" y="5362"/>
                  <a:pt x="15221" y="5055"/>
                  <a:pt x="15221" y="4749"/>
                </a:cubicBezTo>
                <a:cubicBezTo>
                  <a:pt x="15221" y="4443"/>
                  <a:pt x="15491" y="4136"/>
                  <a:pt x="15761" y="4136"/>
                </a:cubicBezTo>
                <a:close/>
                <a:moveTo>
                  <a:pt x="17786" y="4136"/>
                </a:moveTo>
                <a:cubicBezTo>
                  <a:pt x="18056" y="4136"/>
                  <a:pt x="18326" y="4443"/>
                  <a:pt x="18326" y="4749"/>
                </a:cubicBezTo>
                <a:cubicBezTo>
                  <a:pt x="18326" y="5055"/>
                  <a:pt x="18056" y="5362"/>
                  <a:pt x="17786" y="5362"/>
                </a:cubicBezTo>
                <a:cubicBezTo>
                  <a:pt x="17516" y="5362"/>
                  <a:pt x="17246" y="5055"/>
                  <a:pt x="17246" y="4749"/>
                </a:cubicBezTo>
                <a:cubicBezTo>
                  <a:pt x="17246" y="4443"/>
                  <a:pt x="17516" y="4136"/>
                  <a:pt x="17786" y="4136"/>
                </a:cubicBezTo>
                <a:close/>
                <a:moveTo>
                  <a:pt x="13871" y="4136"/>
                </a:moveTo>
                <a:cubicBezTo>
                  <a:pt x="14141" y="4136"/>
                  <a:pt x="14411" y="4443"/>
                  <a:pt x="14411" y="4749"/>
                </a:cubicBezTo>
                <a:cubicBezTo>
                  <a:pt x="14411" y="5055"/>
                  <a:pt x="14141" y="5362"/>
                  <a:pt x="13871" y="5362"/>
                </a:cubicBezTo>
                <a:cubicBezTo>
                  <a:pt x="13466" y="5362"/>
                  <a:pt x="13331" y="5055"/>
                  <a:pt x="13331" y="4749"/>
                </a:cubicBezTo>
                <a:cubicBezTo>
                  <a:pt x="13331" y="4443"/>
                  <a:pt x="13466" y="4136"/>
                  <a:pt x="13871" y="413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88" name="Freeform 76"/>
          <p:cNvSpPr/>
          <p:nvPr/>
        </p:nvSpPr>
        <p:spPr>
          <a:xfrm>
            <a:off x="17510129" y="11282364"/>
            <a:ext cx="86360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14" y="17820"/>
                </a:moveTo>
                <a:cubicBezTo>
                  <a:pt x="857" y="17820"/>
                  <a:pt x="1029" y="17685"/>
                  <a:pt x="1029" y="17415"/>
                </a:cubicBezTo>
                <a:cubicBezTo>
                  <a:pt x="1029" y="15255"/>
                  <a:pt x="1029" y="15255"/>
                  <a:pt x="1029" y="15255"/>
                </a:cubicBezTo>
                <a:cubicBezTo>
                  <a:pt x="1029" y="14850"/>
                  <a:pt x="1371" y="14580"/>
                  <a:pt x="1543" y="14310"/>
                </a:cubicBezTo>
                <a:cubicBezTo>
                  <a:pt x="4114" y="12690"/>
                  <a:pt x="6857" y="11610"/>
                  <a:pt x="7371" y="11475"/>
                </a:cubicBezTo>
                <a:cubicBezTo>
                  <a:pt x="7543" y="11340"/>
                  <a:pt x="7714" y="11070"/>
                  <a:pt x="7714" y="10935"/>
                </a:cubicBezTo>
                <a:cubicBezTo>
                  <a:pt x="7714" y="7830"/>
                  <a:pt x="7714" y="7830"/>
                  <a:pt x="7714" y="7830"/>
                </a:cubicBezTo>
                <a:cubicBezTo>
                  <a:pt x="7714" y="7695"/>
                  <a:pt x="7714" y="7560"/>
                  <a:pt x="7543" y="7425"/>
                </a:cubicBezTo>
                <a:cubicBezTo>
                  <a:pt x="7200" y="7290"/>
                  <a:pt x="7029" y="6885"/>
                  <a:pt x="7029" y="6615"/>
                </a:cubicBezTo>
                <a:cubicBezTo>
                  <a:pt x="7029" y="3375"/>
                  <a:pt x="7029" y="3375"/>
                  <a:pt x="7029" y="3375"/>
                </a:cubicBezTo>
                <a:cubicBezTo>
                  <a:pt x="7029" y="2025"/>
                  <a:pt x="8400" y="810"/>
                  <a:pt x="10114" y="810"/>
                </a:cubicBezTo>
                <a:cubicBezTo>
                  <a:pt x="10971" y="810"/>
                  <a:pt x="10971" y="810"/>
                  <a:pt x="10971" y="810"/>
                </a:cubicBezTo>
                <a:cubicBezTo>
                  <a:pt x="12686" y="810"/>
                  <a:pt x="14057" y="2025"/>
                  <a:pt x="14057" y="3375"/>
                </a:cubicBezTo>
                <a:cubicBezTo>
                  <a:pt x="14057" y="6615"/>
                  <a:pt x="14057" y="6615"/>
                  <a:pt x="14057" y="6615"/>
                </a:cubicBezTo>
                <a:cubicBezTo>
                  <a:pt x="14057" y="6885"/>
                  <a:pt x="13886" y="7290"/>
                  <a:pt x="13543" y="7425"/>
                </a:cubicBezTo>
                <a:cubicBezTo>
                  <a:pt x="13371" y="7560"/>
                  <a:pt x="13371" y="7695"/>
                  <a:pt x="13371" y="7830"/>
                </a:cubicBezTo>
                <a:cubicBezTo>
                  <a:pt x="13371" y="10935"/>
                  <a:pt x="13371" y="10935"/>
                  <a:pt x="13371" y="10935"/>
                </a:cubicBezTo>
                <a:cubicBezTo>
                  <a:pt x="13371" y="11070"/>
                  <a:pt x="13371" y="11340"/>
                  <a:pt x="13714" y="11475"/>
                </a:cubicBezTo>
                <a:cubicBezTo>
                  <a:pt x="14229" y="11610"/>
                  <a:pt x="16971" y="12690"/>
                  <a:pt x="19371" y="14310"/>
                </a:cubicBezTo>
                <a:cubicBezTo>
                  <a:pt x="19714" y="14580"/>
                  <a:pt x="19886" y="14850"/>
                  <a:pt x="19886" y="15255"/>
                </a:cubicBezTo>
                <a:cubicBezTo>
                  <a:pt x="19886" y="17415"/>
                  <a:pt x="19886" y="17415"/>
                  <a:pt x="19886" y="17415"/>
                </a:cubicBezTo>
                <a:cubicBezTo>
                  <a:pt x="19886" y="17685"/>
                  <a:pt x="20229" y="17820"/>
                  <a:pt x="20571" y="17820"/>
                </a:cubicBezTo>
                <a:cubicBezTo>
                  <a:pt x="20743" y="17820"/>
                  <a:pt x="21086" y="17685"/>
                  <a:pt x="21086" y="17415"/>
                </a:cubicBezTo>
                <a:cubicBezTo>
                  <a:pt x="21086" y="15255"/>
                  <a:pt x="21086" y="15255"/>
                  <a:pt x="21086" y="15255"/>
                </a:cubicBezTo>
                <a:cubicBezTo>
                  <a:pt x="21086" y="14580"/>
                  <a:pt x="20743" y="14040"/>
                  <a:pt x="20057" y="13635"/>
                </a:cubicBezTo>
                <a:cubicBezTo>
                  <a:pt x="17829" y="12150"/>
                  <a:pt x="15257" y="11070"/>
                  <a:pt x="14400" y="10665"/>
                </a:cubicBezTo>
                <a:cubicBezTo>
                  <a:pt x="14400" y="7965"/>
                  <a:pt x="14400" y="7965"/>
                  <a:pt x="14400" y="7965"/>
                </a:cubicBezTo>
                <a:cubicBezTo>
                  <a:pt x="14914" y="7695"/>
                  <a:pt x="15257" y="7155"/>
                  <a:pt x="15257" y="6615"/>
                </a:cubicBezTo>
                <a:cubicBezTo>
                  <a:pt x="15257" y="3375"/>
                  <a:pt x="15257" y="3375"/>
                  <a:pt x="15257" y="3375"/>
                </a:cubicBezTo>
                <a:cubicBezTo>
                  <a:pt x="15257" y="1485"/>
                  <a:pt x="13371" y="0"/>
                  <a:pt x="10971" y="0"/>
                </a:cubicBezTo>
                <a:cubicBezTo>
                  <a:pt x="10114" y="0"/>
                  <a:pt x="10114" y="0"/>
                  <a:pt x="10114" y="0"/>
                </a:cubicBezTo>
                <a:cubicBezTo>
                  <a:pt x="7714" y="0"/>
                  <a:pt x="5829" y="1485"/>
                  <a:pt x="5829" y="3375"/>
                </a:cubicBezTo>
                <a:cubicBezTo>
                  <a:pt x="5829" y="6615"/>
                  <a:pt x="5829" y="6615"/>
                  <a:pt x="5829" y="6615"/>
                </a:cubicBezTo>
                <a:cubicBezTo>
                  <a:pt x="5829" y="7155"/>
                  <a:pt x="6171" y="7695"/>
                  <a:pt x="6686" y="7965"/>
                </a:cubicBezTo>
                <a:cubicBezTo>
                  <a:pt x="6686" y="10665"/>
                  <a:pt x="6686" y="10665"/>
                  <a:pt x="6686" y="10665"/>
                </a:cubicBezTo>
                <a:cubicBezTo>
                  <a:pt x="5829" y="11070"/>
                  <a:pt x="3257" y="12150"/>
                  <a:pt x="857" y="13635"/>
                </a:cubicBezTo>
                <a:cubicBezTo>
                  <a:pt x="343" y="14040"/>
                  <a:pt x="0" y="14580"/>
                  <a:pt x="0" y="15255"/>
                </a:cubicBezTo>
                <a:cubicBezTo>
                  <a:pt x="0" y="17415"/>
                  <a:pt x="0" y="17415"/>
                  <a:pt x="0" y="17415"/>
                </a:cubicBezTo>
                <a:cubicBezTo>
                  <a:pt x="0" y="17685"/>
                  <a:pt x="171" y="17820"/>
                  <a:pt x="514" y="17820"/>
                </a:cubicBezTo>
                <a:close/>
                <a:moveTo>
                  <a:pt x="11829" y="11340"/>
                </a:moveTo>
                <a:cubicBezTo>
                  <a:pt x="11486" y="11340"/>
                  <a:pt x="11314" y="11610"/>
                  <a:pt x="11314" y="11745"/>
                </a:cubicBezTo>
                <a:cubicBezTo>
                  <a:pt x="11314" y="12015"/>
                  <a:pt x="11143" y="12150"/>
                  <a:pt x="11143" y="12285"/>
                </a:cubicBezTo>
                <a:cubicBezTo>
                  <a:pt x="10971" y="12285"/>
                  <a:pt x="10971" y="12285"/>
                  <a:pt x="10971" y="12285"/>
                </a:cubicBezTo>
                <a:cubicBezTo>
                  <a:pt x="10800" y="12420"/>
                  <a:pt x="10629" y="12420"/>
                  <a:pt x="10457" y="12420"/>
                </a:cubicBezTo>
                <a:cubicBezTo>
                  <a:pt x="10114" y="12420"/>
                  <a:pt x="9771" y="12150"/>
                  <a:pt x="9771" y="11745"/>
                </a:cubicBezTo>
                <a:cubicBezTo>
                  <a:pt x="9771" y="11610"/>
                  <a:pt x="9429" y="11340"/>
                  <a:pt x="9086" y="11340"/>
                </a:cubicBezTo>
                <a:cubicBezTo>
                  <a:pt x="8914" y="11340"/>
                  <a:pt x="8571" y="11610"/>
                  <a:pt x="8571" y="11745"/>
                </a:cubicBezTo>
                <a:cubicBezTo>
                  <a:pt x="8571" y="12150"/>
                  <a:pt x="8743" y="12420"/>
                  <a:pt x="9086" y="12690"/>
                </a:cubicBezTo>
                <a:cubicBezTo>
                  <a:pt x="8571" y="20250"/>
                  <a:pt x="8571" y="20250"/>
                  <a:pt x="8571" y="20250"/>
                </a:cubicBezTo>
                <a:cubicBezTo>
                  <a:pt x="8571" y="20385"/>
                  <a:pt x="8743" y="20520"/>
                  <a:pt x="8743" y="20520"/>
                </a:cubicBezTo>
                <a:cubicBezTo>
                  <a:pt x="10114" y="21465"/>
                  <a:pt x="10114" y="21465"/>
                  <a:pt x="10114" y="21465"/>
                </a:cubicBezTo>
                <a:cubicBezTo>
                  <a:pt x="10286" y="21600"/>
                  <a:pt x="10286" y="21600"/>
                  <a:pt x="10457" y="21600"/>
                </a:cubicBezTo>
                <a:cubicBezTo>
                  <a:pt x="10629" y="21600"/>
                  <a:pt x="10800" y="21600"/>
                  <a:pt x="10800" y="21465"/>
                </a:cubicBezTo>
                <a:cubicBezTo>
                  <a:pt x="12171" y="20520"/>
                  <a:pt x="12171" y="20520"/>
                  <a:pt x="12171" y="20520"/>
                </a:cubicBezTo>
                <a:cubicBezTo>
                  <a:pt x="12343" y="20520"/>
                  <a:pt x="12343" y="20385"/>
                  <a:pt x="12343" y="20250"/>
                </a:cubicBezTo>
                <a:cubicBezTo>
                  <a:pt x="12000" y="12825"/>
                  <a:pt x="12000" y="12825"/>
                  <a:pt x="12000" y="12825"/>
                </a:cubicBezTo>
                <a:cubicBezTo>
                  <a:pt x="12171" y="12555"/>
                  <a:pt x="12514" y="12150"/>
                  <a:pt x="12514" y="11745"/>
                </a:cubicBezTo>
                <a:cubicBezTo>
                  <a:pt x="12514" y="11610"/>
                  <a:pt x="12171" y="11340"/>
                  <a:pt x="11829" y="11340"/>
                </a:cubicBezTo>
                <a:close/>
                <a:moveTo>
                  <a:pt x="10457" y="20520"/>
                </a:moveTo>
                <a:cubicBezTo>
                  <a:pt x="9771" y="20115"/>
                  <a:pt x="9771" y="20115"/>
                  <a:pt x="9771" y="20115"/>
                </a:cubicBezTo>
                <a:cubicBezTo>
                  <a:pt x="10114" y="13230"/>
                  <a:pt x="10114" y="13230"/>
                  <a:pt x="10114" y="13230"/>
                </a:cubicBezTo>
                <a:cubicBezTo>
                  <a:pt x="10286" y="13230"/>
                  <a:pt x="10457" y="13365"/>
                  <a:pt x="10457" y="13365"/>
                </a:cubicBezTo>
                <a:cubicBezTo>
                  <a:pt x="10629" y="13365"/>
                  <a:pt x="10800" y="13230"/>
                  <a:pt x="10800" y="13230"/>
                </a:cubicBezTo>
                <a:cubicBezTo>
                  <a:pt x="11314" y="19980"/>
                  <a:pt x="11314" y="19980"/>
                  <a:pt x="11314" y="19980"/>
                </a:cubicBezTo>
                <a:lnTo>
                  <a:pt x="10457" y="20520"/>
                </a:lnTo>
                <a:close/>
                <a:moveTo>
                  <a:pt x="19200" y="11610"/>
                </a:moveTo>
                <a:cubicBezTo>
                  <a:pt x="19371" y="11610"/>
                  <a:pt x="19714" y="11340"/>
                  <a:pt x="19714" y="11205"/>
                </a:cubicBezTo>
                <a:cubicBezTo>
                  <a:pt x="19714" y="10665"/>
                  <a:pt x="19714" y="10665"/>
                  <a:pt x="19714" y="10665"/>
                </a:cubicBezTo>
                <a:cubicBezTo>
                  <a:pt x="19714" y="10665"/>
                  <a:pt x="19714" y="10665"/>
                  <a:pt x="19714" y="10665"/>
                </a:cubicBezTo>
                <a:cubicBezTo>
                  <a:pt x="20743" y="10665"/>
                  <a:pt x="21600" y="9990"/>
                  <a:pt x="21600" y="9180"/>
                </a:cubicBezTo>
                <a:cubicBezTo>
                  <a:pt x="21600" y="8370"/>
                  <a:pt x="20743" y="7695"/>
                  <a:pt x="19714" y="7695"/>
                </a:cubicBezTo>
                <a:cubicBezTo>
                  <a:pt x="18514" y="7695"/>
                  <a:pt x="18514" y="7695"/>
                  <a:pt x="18514" y="7695"/>
                </a:cubicBezTo>
                <a:cubicBezTo>
                  <a:pt x="18171" y="7695"/>
                  <a:pt x="17829" y="7425"/>
                  <a:pt x="17829" y="7155"/>
                </a:cubicBezTo>
                <a:cubicBezTo>
                  <a:pt x="17829" y="6885"/>
                  <a:pt x="18171" y="6615"/>
                  <a:pt x="18514" y="6615"/>
                </a:cubicBezTo>
                <a:cubicBezTo>
                  <a:pt x="20571" y="6615"/>
                  <a:pt x="20571" y="6615"/>
                  <a:pt x="20571" y="6615"/>
                </a:cubicBezTo>
                <a:cubicBezTo>
                  <a:pt x="20914" y="6615"/>
                  <a:pt x="21086" y="6480"/>
                  <a:pt x="21086" y="6210"/>
                </a:cubicBezTo>
                <a:cubicBezTo>
                  <a:pt x="21086" y="5940"/>
                  <a:pt x="20914" y="5670"/>
                  <a:pt x="20571" y="5670"/>
                </a:cubicBezTo>
                <a:cubicBezTo>
                  <a:pt x="19714" y="5670"/>
                  <a:pt x="19714" y="5670"/>
                  <a:pt x="19714" y="5670"/>
                </a:cubicBezTo>
                <a:cubicBezTo>
                  <a:pt x="19714" y="5265"/>
                  <a:pt x="19714" y="5265"/>
                  <a:pt x="19714" y="5265"/>
                </a:cubicBezTo>
                <a:cubicBezTo>
                  <a:pt x="19714" y="4995"/>
                  <a:pt x="19371" y="4725"/>
                  <a:pt x="19200" y="4725"/>
                </a:cubicBezTo>
                <a:cubicBezTo>
                  <a:pt x="18857" y="4725"/>
                  <a:pt x="18514" y="4995"/>
                  <a:pt x="18514" y="5265"/>
                </a:cubicBezTo>
                <a:cubicBezTo>
                  <a:pt x="18514" y="5670"/>
                  <a:pt x="18514" y="5670"/>
                  <a:pt x="18514" y="5670"/>
                </a:cubicBezTo>
                <a:cubicBezTo>
                  <a:pt x="18514" y="5670"/>
                  <a:pt x="18514" y="5670"/>
                  <a:pt x="18514" y="5670"/>
                </a:cubicBezTo>
                <a:cubicBezTo>
                  <a:pt x="17486" y="5670"/>
                  <a:pt x="16800" y="6345"/>
                  <a:pt x="16800" y="7155"/>
                </a:cubicBezTo>
                <a:cubicBezTo>
                  <a:pt x="16800" y="7965"/>
                  <a:pt x="17486" y="8640"/>
                  <a:pt x="18514" y="8640"/>
                </a:cubicBezTo>
                <a:cubicBezTo>
                  <a:pt x="19714" y="8640"/>
                  <a:pt x="19714" y="8640"/>
                  <a:pt x="19714" y="8640"/>
                </a:cubicBezTo>
                <a:cubicBezTo>
                  <a:pt x="20057" y="8640"/>
                  <a:pt x="20400" y="8910"/>
                  <a:pt x="20400" y="9180"/>
                </a:cubicBezTo>
                <a:cubicBezTo>
                  <a:pt x="20400" y="9450"/>
                  <a:pt x="20057" y="9720"/>
                  <a:pt x="19714" y="9720"/>
                </a:cubicBezTo>
                <a:cubicBezTo>
                  <a:pt x="17657" y="9720"/>
                  <a:pt x="17657" y="9720"/>
                  <a:pt x="17657" y="9720"/>
                </a:cubicBezTo>
                <a:cubicBezTo>
                  <a:pt x="17314" y="9720"/>
                  <a:pt x="17143" y="9990"/>
                  <a:pt x="17143" y="10125"/>
                </a:cubicBezTo>
                <a:cubicBezTo>
                  <a:pt x="17143" y="10395"/>
                  <a:pt x="17314" y="10665"/>
                  <a:pt x="17657" y="10665"/>
                </a:cubicBezTo>
                <a:cubicBezTo>
                  <a:pt x="18514" y="10665"/>
                  <a:pt x="18514" y="10665"/>
                  <a:pt x="18514" y="10665"/>
                </a:cubicBezTo>
                <a:cubicBezTo>
                  <a:pt x="18514" y="11205"/>
                  <a:pt x="18514" y="11205"/>
                  <a:pt x="18514" y="11205"/>
                </a:cubicBezTo>
                <a:cubicBezTo>
                  <a:pt x="18514" y="11340"/>
                  <a:pt x="18857" y="11610"/>
                  <a:pt x="19200" y="116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89" name="Freeform 77"/>
          <p:cNvSpPr/>
          <p:nvPr/>
        </p:nvSpPr>
        <p:spPr>
          <a:xfrm>
            <a:off x="19484982" y="1328737"/>
            <a:ext cx="7683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086" y="12825"/>
                </a:moveTo>
                <a:cubicBezTo>
                  <a:pt x="5014" y="14310"/>
                  <a:pt x="7714" y="15120"/>
                  <a:pt x="10800" y="15120"/>
                </a:cubicBezTo>
                <a:cubicBezTo>
                  <a:pt x="16779" y="15120"/>
                  <a:pt x="21600" y="11745"/>
                  <a:pt x="21600" y="7560"/>
                </a:cubicBezTo>
                <a:cubicBezTo>
                  <a:pt x="21600" y="3375"/>
                  <a:pt x="16779" y="0"/>
                  <a:pt x="10800" y="0"/>
                </a:cubicBezTo>
                <a:cubicBezTo>
                  <a:pt x="4821" y="0"/>
                  <a:pt x="0" y="3375"/>
                  <a:pt x="0" y="7560"/>
                </a:cubicBezTo>
                <a:cubicBezTo>
                  <a:pt x="0" y="9585"/>
                  <a:pt x="1157" y="11340"/>
                  <a:pt x="2893" y="12690"/>
                </a:cubicBezTo>
                <a:cubicBezTo>
                  <a:pt x="2893" y="12825"/>
                  <a:pt x="3086" y="12825"/>
                  <a:pt x="3086" y="12825"/>
                </a:cubicBezTo>
                <a:close/>
                <a:moveTo>
                  <a:pt x="10800" y="14310"/>
                </a:moveTo>
                <a:cubicBezTo>
                  <a:pt x="8486" y="14310"/>
                  <a:pt x="6364" y="13635"/>
                  <a:pt x="4629" y="12690"/>
                </a:cubicBezTo>
                <a:cubicBezTo>
                  <a:pt x="7521" y="12015"/>
                  <a:pt x="8486" y="11205"/>
                  <a:pt x="8871" y="10665"/>
                </a:cubicBezTo>
                <a:cubicBezTo>
                  <a:pt x="9450" y="10935"/>
                  <a:pt x="10029" y="10935"/>
                  <a:pt x="10607" y="10935"/>
                </a:cubicBezTo>
                <a:cubicBezTo>
                  <a:pt x="10607" y="10935"/>
                  <a:pt x="10607" y="10935"/>
                  <a:pt x="10800" y="10935"/>
                </a:cubicBezTo>
                <a:cubicBezTo>
                  <a:pt x="10800" y="10935"/>
                  <a:pt x="10800" y="10935"/>
                  <a:pt x="10800" y="10935"/>
                </a:cubicBezTo>
                <a:cubicBezTo>
                  <a:pt x="10800" y="10935"/>
                  <a:pt x="10800" y="10935"/>
                  <a:pt x="10800" y="10935"/>
                </a:cubicBezTo>
                <a:cubicBezTo>
                  <a:pt x="11571" y="10935"/>
                  <a:pt x="12150" y="10935"/>
                  <a:pt x="12729" y="10665"/>
                </a:cubicBezTo>
                <a:cubicBezTo>
                  <a:pt x="13114" y="11205"/>
                  <a:pt x="14079" y="12015"/>
                  <a:pt x="16971" y="12690"/>
                </a:cubicBezTo>
                <a:cubicBezTo>
                  <a:pt x="15429" y="13635"/>
                  <a:pt x="13114" y="14310"/>
                  <a:pt x="10800" y="14310"/>
                </a:cubicBezTo>
                <a:close/>
                <a:moveTo>
                  <a:pt x="7329" y="6210"/>
                </a:moveTo>
                <a:cubicBezTo>
                  <a:pt x="7329" y="6210"/>
                  <a:pt x="7329" y="6210"/>
                  <a:pt x="7329" y="6210"/>
                </a:cubicBezTo>
                <a:cubicBezTo>
                  <a:pt x="7521" y="3915"/>
                  <a:pt x="9836" y="3645"/>
                  <a:pt x="10607" y="3645"/>
                </a:cubicBezTo>
                <a:cubicBezTo>
                  <a:pt x="10607" y="3645"/>
                  <a:pt x="10607" y="3645"/>
                  <a:pt x="10800" y="3645"/>
                </a:cubicBezTo>
                <a:cubicBezTo>
                  <a:pt x="10800" y="3645"/>
                  <a:pt x="10800" y="3645"/>
                  <a:pt x="10800" y="3645"/>
                </a:cubicBezTo>
                <a:cubicBezTo>
                  <a:pt x="10800" y="3645"/>
                  <a:pt x="10800" y="3645"/>
                  <a:pt x="10800" y="3645"/>
                </a:cubicBezTo>
                <a:cubicBezTo>
                  <a:pt x="11571" y="3645"/>
                  <a:pt x="14079" y="3915"/>
                  <a:pt x="14079" y="6210"/>
                </a:cubicBezTo>
                <a:cubicBezTo>
                  <a:pt x="14079" y="6210"/>
                  <a:pt x="14079" y="6210"/>
                  <a:pt x="14079" y="6210"/>
                </a:cubicBezTo>
                <a:cubicBezTo>
                  <a:pt x="14079" y="6210"/>
                  <a:pt x="14464" y="8370"/>
                  <a:pt x="13114" y="9450"/>
                </a:cubicBezTo>
                <a:cubicBezTo>
                  <a:pt x="12536" y="9855"/>
                  <a:pt x="11764" y="10125"/>
                  <a:pt x="10800" y="10125"/>
                </a:cubicBezTo>
                <a:cubicBezTo>
                  <a:pt x="10800" y="10125"/>
                  <a:pt x="10800" y="10125"/>
                  <a:pt x="10800" y="10125"/>
                </a:cubicBezTo>
                <a:cubicBezTo>
                  <a:pt x="10800" y="10125"/>
                  <a:pt x="10800" y="10125"/>
                  <a:pt x="10800" y="10125"/>
                </a:cubicBezTo>
                <a:cubicBezTo>
                  <a:pt x="10800" y="10125"/>
                  <a:pt x="10800" y="10125"/>
                  <a:pt x="10800" y="10125"/>
                </a:cubicBezTo>
                <a:cubicBezTo>
                  <a:pt x="9836" y="10125"/>
                  <a:pt x="9064" y="9855"/>
                  <a:pt x="8486" y="9450"/>
                </a:cubicBezTo>
                <a:cubicBezTo>
                  <a:pt x="6943" y="8370"/>
                  <a:pt x="7329" y="6210"/>
                  <a:pt x="7329" y="6210"/>
                </a:cubicBezTo>
                <a:close/>
                <a:moveTo>
                  <a:pt x="10800" y="810"/>
                </a:moveTo>
                <a:cubicBezTo>
                  <a:pt x="16200" y="810"/>
                  <a:pt x="20443" y="3915"/>
                  <a:pt x="20443" y="7560"/>
                </a:cubicBezTo>
                <a:cubicBezTo>
                  <a:pt x="20443" y="9315"/>
                  <a:pt x="19479" y="10800"/>
                  <a:pt x="17936" y="12015"/>
                </a:cubicBezTo>
                <a:cubicBezTo>
                  <a:pt x="13886" y="11205"/>
                  <a:pt x="13886" y="10125"/>
                  <a:pt x="13886" y="10125"/>
                </a:cubicBezTo>
                <a:cubicBezTo>
                  <a:pt x="13886" y="10125"/>
                  <a:pt x="13886" y="10125"/>
                  <a:pt x="13886" y="10125"/>
                </a:cubicBezTo>
                <a:cubicBezTo>
                  <a:pt x="13693" y="10125"/>
                  <a:pt x="13693" y="10125"/>
                  <a:pt x="13693" y="10125"/>
                </a:cubicBezTo>
                <a:cubicBezTo>
                  <a:pt x="13886" y="10125"/>
                  <a:pt x="13886" y="10125"/>
                  <a:pt x="14079" y="9990"/>
                </a:cubicBezTo>
                <a:cubicBezTo>
                  <a:pt x="15814" y="8640"/>
                  <a:pt x="15429" y="6345"/>
                  <a:pt x="15429" y="6075"/>
                </a:cubicBezTo>
                <a:cubicBezTo>
                  <a:pt x="15236" y="3645"/>
                  <a:pt x="12921" y="2835"/>
                  <a:pt x="10800" y="2835"/>
                </a:cubicBezTo>
                <a:cubicBezTo>
                  <a:pt x="10800" y="2835"/>
                  <a:pt x="10800" y="2835"/>
                  <a:pt x="10800" y="2835"/>
                </a:cubicBezTo>
                <a:cubicBezTo>
                  <a:pt x="10800" y="2835"/>
                  <a:pt x="10607" y="2835"/>
                  <a:pt x="10607" y="2835"/>
                </a:cubicBezTo>
                <a:cubicBezTo>
                  <a:pt x="8679" y="2835"/>
                  <a:pt x="6171" y="3645"/>
                  <a:pt x="6171" y="6075"/>
                </a:cubicBezTo>
                <a:cubicBezTo>
                  <a:pt x="5979" y="6345"/>
                  <a:pt x="5786" y="8640"/>
                  <a:pt x="7521" y="9990"/>
                </a:cubicBezTo>
                <a:cubicBezTo>
                  <a:pt x="7521" y="10125"/>
                  <a:pt x="7714" y="10125"/>
                  <a:pt x="7907" y="10260"/>
                </a:cubicBezTo>
                <a:cubicBezTo>
                  <a:pt x="7714" y="10530"/>
                  <a:pt x="6943" y="11340"/>
                  <a:pt x="3664" y="12015"/>
                </a:cubicBezTo>
                <a:cubicBezTo>
                  <a:pt x="2121" y="10800"/>
                  <a:pt x="1157" y="9315"/>
                  <a:pt x="1157" y="7560"/>
                </a:cubicBezTo>
                <a:cubicBezTo>
                  <a:pt x="1157" y="3915"/>
                  <a:pt x="5593" y="810"/>
                  <a:pt x="10800" y="810"/>
                </a:cubicBezTo>
                <a:close/>
                <a:moveTo>
                  <a:pt x="2893" y="18495"/>
                </a:moveTo>
                <a:cubicBezTo>
                  <a:pt x="18707" y="18495"/>
                  <a:pt x="18707" y="18495"/>
                  <a:pt x="18707" y="18495"/>
                </a:cubicBezTo>
                <a:cubicBezTo>
                  <a:pt x="19093" y="18495"/>
                  <a:pt x="19286" y="18360"/>
                  <a:pt x="19286" y="18090"/>
                </a:cubicBezTo>
                <a:cubicBezTo>
                  <a:pt x="19286" y="17820"/>
                  <a:pt x="19093" y="17685"/>
                  <a:pt x="18707" y="17685"/>
                </a:cubicBezTo>
                <a:cubicBezTo>
                  <a:pt x="2893" y="17685"/>
                  <a:pt x="2893" y="17685"/>
                  <a:pt x="2893" y="17685"/>
                </a:cubicBezTo>
                <a:cubicBezTo>
                  <a:pt x="2507" y="17685"/>
                  <a:pt x="2314" y="17820"/>
                  <a:pt x="2314" y="18090"/>
                </a:cubicBezTo>
                <a:cubicBezTo>
                  <a:pt x="2314" y="18360"/>
                  <a:pt x="2507" y="18495"/>
                  <a:pt x="2893" y="18495"/>
                </a:cubicBezTo>
                <a:close/>
                <a:moveTo>
                  <a:pt x="16586" y="21195"/>
                </a:moveTo>
                <a:cubicBezTo>
                  <a:pt x="16586" y="20925"/>
                  <a:pt x="16393" y="20790"/>
                  <a:pt x="16007" y="20790"/>
                </a:cubicBezTo>
                <a:cubicBezTo>
                  <a:pt x="5786" y="20790"/>
                  <a:pt x="5786" y="20790"/>
                  <a:pt x="5786" y="20790"/>
                </a:cubicBezTo>
                <a:cubicBezTo>
                  <a:pt x="5400" y="20790"/>
                  <a:pt x="5014" y="20925"/>
                  <a:pt x="5014" y="21195"/>
                </a:cubicBezTo>
                <a:cubicBezTo>
                  <a:pt x="5014" y="21465"/>
                  <a:pt x="5400" y="21600"/>
                  <a:pt x="5786" y="21600"/>
                </a:cubicBezTo>
                <a:cubicBezTo>
                  <a:pt x="16007" y="21600"/>
                  <a:pt x="16007" y="21600"/>
                  <a:pt x="16007" y="21600"/>
                </a:cubicBezTo>
                <a:cubicBezTo>
                  <a:pt x="16393" y="21600"/>
                  <a:pt x="16586" y="21465"/>
                  <a:pt x="16586" y="211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90" name="Freeform 78"/>
          <p:cNvSpPr/>
          <p:nvPr/>
        </p:nvSpPr>
        <p:spPr>
          <a:xfrm>
            <a:off x="19431006" y="2573338"/>
            <a:ext cx="8699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50" y="14175"/>
                </a:moveTo>
                <a:cubicBezTo>
                  <a:pt x="18369" y="12555"/>
                  <a:pt x="15647" y="11475"/>
                  <a:pt x="14797" y="11205"/>
                </a:cubicBezTo>
                <a:cubicBezTo>
                  <a:pt x="14797" y="8235"/>
                  <a:pt x="14797" y="8235"/>
                  <a:pt x="14797" y="8235"/>
                </a:cubicBezTo>
                <a:cubicBezTo>
                  <a:pt x="15307" y="7965"/>
                  <a:pt x="15647" y="7425"/>
                  <a:pt x="15647" y="6750"/>
                </a:cubicBezTo>
                <a:cubicBezTo>
                  <a:pt x="15647" y="3510"/>
                  <a:pt x="15647" y="3510"/>
                  <a:pt x="15647" y="3510"/>
                </a:cubicBezTo>
                <a:cubicBezTo>
                  <a:pt x="15647" y="1485"/>
                  <a:pt x="13776" y="0"/>
                  <a:pt x="11225" y="0"/>
                </a:cubicBezTo>
                <a:cubicBezTo>
                  <a:pt x="10375" y="0"/>
                  <a:pt x="10375" y="0"/>
                  <a:pt x="10375" y="0"/>
                </a:cubicBezTo>
                <a:cubicBezTo>
                  <a:pt x="7994" y="0"/>
                  <a:pt x="5953" y="1485"/>
                  <a:pt x="5953" y="3510"/>
                </a:cubicBezTo>
                <a:cubicBezTo>
                  <a:pt x="5953" y="6885"/>
                  <a:pt x="5953" y="6885"/>
                  <a:pt x="5953" y="6885"/>
                </a:cubicBezTo>
                <a:cubicBezTo>
                  <a:pt x="5953" y="7425"/>
                  <a:pt x="6293" y="7965"/>
                  <a:pt x="6803" y="8235"/>
                </a:cubicBezTo>
                <a:cubicBezTo>
                  <a:pt x="6803" y="11205"/>
                  <a:pt x="6803" y="11205"/>
                  <a:pt x="6803" y="11205"/>
                </a:cubicBezTo>
                <a:cubicBezTo>
                  <a:pt x="5953" y="11475"/>
                  <a:pt x="3402" y="12555"/>
                  <a:pt x="1020" y="14175"/>
                </a:cubicBezTo>
                <a:cubicBezTo>
                  <a:pt x="340" y="14580"/>
                  <a:pt x="0" y="15120"/>
                  <a:pt x="0" y="15795"/>
                </a:cubicBezTo>
                <a:cubicBezTo>
                  <a:pt x="0" y="18090"/>
                  <a:pt x="0" y="18090"/>
                  <a:pt x="0" y="18090"/>
                </a:cubicBezTo>
                <a:cubicBezTo>
                  <a:pt x="0" y="18360"/>
                  <a:pt x="170" y="18495"/>
                  <a:pt x="510" y="18495"/>
                </a:cubicBezTo>
                <a:cubicBezTo>
                  <a:pt x="850" y="18495"/>
                  <a:pt x="1020" y="18360"/>
                  <a:pt x="1020" y="18090"/>
                </a:cubicBezTo>
                <a:cubicBezTo>
                  <a:pt x="1020" y="15795"/>
                  <a:pt x="1020" y="15795"/>
                  <a:pt x="1020" y="15795"/>
                </a:cubicBezTo>
                <a:cubicBezTo>
                  <a:pt x="1020" y="15390"/>
                  <a:pt x="1361" y="15120"/>
                  <a:pt x="1701" y="14850"/>
                </a:cubicBezTo>
                <a:cubicBezTo>
                  <a:pt x="4252" y="13230"/>
                  <a:pt x="6973" y="12015"/>
                  <a:pt x="7483" y="11880"/>
                </a:cubicBezTo>
                <a:cubicBezTo>
                  <a:pt x="7824" y="11745"/>
                  <a:pt x="7994" y="11610"/>
                  <a:pt x="7994" y="11340"/>
                </a:cubicBezTo>
                <a:cubicBezTo>
                  <a:pt x="7994" y="8100"/>
                  <a:pt x="7994" y="8100"/>
                  <a:pt x="7994" y="8100"/>
                </a:cubicBezTo>
                <a:cubicBezTo>
                  <a:pt x="7994" y="7965"/>
                  <a:pt x="7824" y="7830"/>
                  <a:pt x="7654" y="7695"/>
                </a:cubicBezTo>
                <a:cubicBezTo>
                  <a:pt x="7313" y="7560"/>
                  <a:pt x="7143" y="7155"/>
                  <a:pt x="7143" y="6885"/>
                </a:cubicBezTo>
                <a:cubicBezTo>
                  <a:pt x="7143" y="3510"/>
                  <a:pt x="7143" y="3510"/>
                  <a:pt x="7143" y="3510"/>
                </a:cubicBezTo>
                <a:cubicBezTo>
                  <a:pt x="7143" y="2025"/>
                  <a:pt x="8504" y="810"/>
                  <a:pt x="10375" y="810"/>
                </a:cubicBezTo>
                <a:cubicBezTo>
                  <a:pt x="11225" y="810"/>
                  <a:pt x="11225" y="810"/>
                  <a:pt x="11225" y="810"/>
                </a:cubicBezTo>
                <a:cubicBezTo>
                  <a:pt x="13096" y="810"/>
                  <a:pt x="14627" y="2025"/>
                  <a:pt x="14627" y="3510"/>
                </a:cubicBezTo>
                <a:cubicBezTo>
                  <a:pt x="14627" y="6885"/>
                  <a:pt x="14627" y="6885"/>
                  <a:pt x="14627" y="6885"/>
                </a:cubicBezTo>
                <a:cubicBezTo>
                  <a:pt x="14627" y="7155"/>
                  <a:pt x="14287" y="7560"/>
                  <a:pt x="13946" y="7695"/>
                </a:cubicBezTo>
                <a:cubicBezTo>
                  <a:pt x="13776" y="7830"/>
                  <a:pt x="13776" y="7965"/>
                  <a:pt x="13776" y="8100"/>
                </a:cubicBezTo>
                <a:cubicBezTo>
                  <a:pt x="13776" y="11340"/>
                  <a:pt x="13776" y="11340"/>
                  <a:pt x="13776" y="11340"/>
                </a:cubicBezTo>
                <a:cubicBezTo>
                  <a:pt x="13776" y="11475"/>
                  <a:pt x="13946" y="11745"/>
                  <a:pt x="14117" y="11880"/>
                </a:cubicBezTo>
                <a:cubicBezTo>
                  <a:pt x="14627" y="12015"/>
                  <a:pt x="17518" y="13230"/>
                  <a:pt x="20069" y="14850"/>
                </a:cubicBezTo>
                <a:cubicBezTo>
                  <a:pt x="20409" y="15120"/>
                  <a:pt x="20580" y="15390"/>
                  <a:pt x="20580" y="15795"/>
                </a:cubicBezTo>
                <a:cubicBezTo>
                  <a:pt x="20580" y="18090"/>
                  <a:pt x="20580" y="18090"/>
                  <a:pt x="20580" y="18090"/>
                </a:cubicBezTo>
                <a:cubicBezTo>
                  <a:pt x="20580" y="18360"/>
                  <a:pt x="20750" y="18495"/>
                  <a:pt x="21090" y="18495"/>
                </a:cubicBezTo>
                <a:cubicBezTo>
                  <a:pt x="21430" y="18495"/>
                  <a:pt x="21600" y="18360"/>
                  <a:pt x="21600" y="18090"/>
                </a:cubicBezTo>
                <a:cubicBezTo>
                  <a:pt x="21600" y="15795"/>
                  <a:pt x="21600" y="15795"/>
                  <a:pt x="21600" y="15795"/>
                </a:cubicBezTo>
                <a:cubicBezTo>
                  <a:pt x="21600" y="15120"/>
                  <a:pt x="21260" y="14580"/>
                  <a:pt x="20750" y="14175"/>
                </a:cubicBezTo>
                <a:close/>
                <a:moveTo>
                  <a:pt x="14117" y="17415"/>
                </a:moveTo>
                <a:cubicBezTo>
                  <a:pt x="13436" y="17415"/>
                  <a:pt x="13436" y="17415"/>
                  <a:pt x="13436" y="17415"/>
                </a:cubicBezTo>
                <a:cubicBezTo>
                  <a:pt x="13436" y="16605"/>
                  <a:pt x="13436" y="16605"/>
                  <a:pt x="13436" y="16605"/>
                </a:cubicBezTo>
                <a:cubicBezTo>
                  <a:pt x="13436" y="15525"/>
                  <a:pt x="12246" y="14580"/>
                  <a:pt x="10885" y="14580"/>
                </a:cubicBezTo>
                <a:cubicBezTo>
                  <a:pt x="9354" y="14580"/>
                  <a:pt x="8334" y="15525"/>
                  <a:pt x="8334" y="16605"/>
                </a:cubicBezTo>
                <a:cubicBezTo>
                  <a:pt x="8334" y="17415"/>
                  <a:pt x="8334" y="17415"/>
                  <a:pt x="8334" y="17415"/>
                </a:cubicBezTo>
                <a:cubicBezTo>
                  <a:pt x="7654" y="17415"/>
                  <a:pt x="7654" y="17415"/>
                  <a:pt x="7654" y="17415"/>
                </a:cubicBezTo>
                <a:cubicBezTo>
                  <a:pt x="7313" y="17415"/>
                  <a:pt x="7143" y="17685"/>
                  <a:pt x="7143" y="17820"/>
                </a:cubicBezTo>
                <a:cubicBezTo>
                  <a:pt x="7143" y="21195"/>
                  <a:pt x="7143" y="21195"/>
                  <a:pt x="7143" y="21195"/>
                </a:cubicBezTo>
                <a:cubicBezTo>
                  <a:pt x="7143" y="21465"/>
                  <a:pt x="7313" y="21600"/>
                  <a:pt x="7654" y="21600"/>
                </a:cubicBezTo>
                <a:cubicBezTo>
                  <a:pt x="14117" y="21600"/>
                  <a:pt x="14117" y="21600"/>
                  <a:pt x="14117" y="21600"/>
                </a:cubicBezTo>
                <a:cubicBezTo>
                  <a:pt x="14287" y="21600"/>
                  <a:pt x="14627" y="21465"/>
                  <a:pt x="14627" y="21195"/>
                </a:cubicBezTo>
                <a:cubicBezTo>
                  <a:pt x="14627" y="17820"/>
                  <a:pt x="14627" y="17820"/>
                  <a:pt x="14627" y="17820"/>
                </a:cubicBezTo>
                <a:cubicBezTo>
                  <a:pt x="14627" y="17685"/>
                  <a:pt x="14287" y="17415"/>
                  <a:pt x="14117" y="17415"/>
                </a:cubicBezTo>
                <a:close/>
                <a:moveTo>
                  <a:pt x="9354" y="16605"/>
                </a:moveTo>
                <a:cubicBezTo>
                  <a:pt x="9354" y="15930"/>
                  <a:pt x="10035" y="15390"/>
                  <a:pt x="10885" y="15390"/>
                </a:cubicBezTo>
                <a:cubicBezTo>
                  <a:pt x="11735" y="15390"/>
                  <a:pt x="12246" y="15930"/>
                  <a:pt x="12246" y="16605"/>
                </a:cubicBezTo>
                <a:cubicBezTo>
                  <a:pt x="12246" y="17415"/>
                  <a:pt x="12246" y="17415"/>
                  <a:pt x="12246" y="17415"/>
                </a:cubicBezTo>
                <a:cubicBezTo>
                  <a:pt x="9354" y="17415"/>
                  <a:pt x="9354" y="17415"/>
                  <a:pt x="9354" y="17415"/>
                </a:cubicBezTo>
                <a:cubicBezTo>
                  <a:pt x="9354" y="16605"/>
                  <a:pt x="9354" y="16605"/>
                  <a:pt x="9354" y="16605"/>
                </a:cubicBezTo>
                <a:close/>
                <a:moveTo>
                  <a:pt x="13436" y="20790"/>
                </a:moveTo>
                <a:cubicBezTo>
                  <a:pt x="8164" y="20790"/>
                  <a:pt x="8164" y="20790"/>
                  <a:pt x="8164" y="20790"/>
                </a:cubicBezTo>
                <a:cubicBezTo>
                  <a:pt x="8164" y="18360"/>
                  <a:pt x="8164" y="18360"/>
                  <a:pt x="8164" y="18360"/>
                </a:cubicBezTo>
                <a:cubicBezTo>
                  <a:pt x="13436" y="18360"/>
                  <a:pt x="13436" y="18360"/>
                  <a:pt x="13436" y="18360"/>
                </a:cubicBezTo>
                <a:lnTo>
                  <a:pt x="13436" y="207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91" name="Freeform 79"/>
          <p:cNvSpPr/>
          <p:nvPr/>
        </p:nvSpPr>
        <p:spPr>
          <a:xfrm>
            <a:off x="19402432" y="3814764"/>
            <a:ext cx="920751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33" y="14985"/>
                </a:moveTo>
                <a:cubicBezTo>
                  <a:pt x="18215" y="13230"/>
                  <a:pt x="15636" y="12015"/>
                  <a:pt x="14669" y="11745"/>
                </a:cubicBezTo>
                <a:cubicBezTo>
                  <a:pt x="14669" y="8640"/>
                  <a:pt x="14669" y="8640"/>
                  <a:pt x="14669" y="8640"/>
                </a:cubicBezTo>
                <a:cubicBezTo>
                  <a:pt x="15313" y="8370"/>
                  <a:pt x="15636" y="7695"/>
                  <a:pt x="15636" y="7155"/>
                </a:cubicBezTo>
                <a:cubicBezTo>
                  <a:pt x="15636" y="3645"/>
                  <a:pt x="15636" y="3645"/>
                  <a:pt x="15636" y="3645"/>
                </a:cubicBezTo>
                <a:cubicBezTo>
                  <a:pt x="15636" y="1620"/>
                  <a:pt x="13701" y="0"/>
                  <a:pt x="11284" y="0"/>
                </a:cubicBezTo>
                <a:cubicBezTo>
                  <a:pt x="10316" y="0"/>
                  <a:pt x="10316" y="0"/>
                  <a:pt x="10316" y="0"/>
                </a:cubicBezTo>
                <a:cubicBezTo>
                  <a:pt x="7899" y="0"/>
                  <a:pt x="5964" y="1620"/>
                  <a:pt x="5964" y="3645"/>
                </a:cubicBezTo>
                <a:cubicBezTo>
                  <a:pt x="5964" y="7155"/>
                  <a:pt x="5964" y="7155"/>
                  <a:pt x="5964" y="7155"/>
                </a:cubicBezTo>
                <a:cubicBezTo>
                  <a:pt x="5964" y="7695"/>
                  <a:pt x="6287" y="8370"/>
                  <a:pt x="6931" y="8640"/>
                </a:cubicBezTo>
                <a:cubicBezTo>
                  <a:pt x="6931" y="11745"/>
                  <a:pt x="6931" y="11745"/>
                  <a:pt x="6931" y="11745"/>
                </a:cubicBezTo>
                <a:cubicBezTo>
                  <a:pt x="5964" y="12015"/>
                  <a:pt x="3385" y="13230"/>
                  <a:pt x="967" y="14985"/>
                </a:cubicBezTo>
                <a:cubicBezTo>
                  <a:pt x="322" y="15390"/>
                  <a:pt x="0" y="15930"/>
                  <a:pt x="0" y="16605"/>
                </a:cubicBezTo>
                <a:cubicBezTo>
                  <a:pt x="0" y="19035"/>
                  <a:pt x="0" y="19035"/>
                  <a:pt x="0" y="19035"/>
                </a:cubicBezTo>
                <a:cubicBezTo>
                  <a:pt x="0" y="19305"/>
                  <a:pt x="161" y="19440"/>
                  <a:pt x="484" y="19440"/>
                </a:cubicBezTo>
                <a:cubicBezTo>
                  <a:pt x="806" y="19440"/>
                  <a:pt x="967" y="19305"/>
                  <a:pt x="967" y="19035"/>
                </a:cubicBezTo>
                <a:cubicBezTo>
                  <a:pt x="967" y="16605"/>
                  <a:pt x="967" y="16605"/>
                  <a:pt x="967" y="16605"/>
                </a:cubicBezTo>
                <a:cubicBezTo>
                  <a:pt x="967" y="16200"/>
                  <a:pt x="1290" y="15795"/>
                  <a:pt x="1612" y="15660"/>
                </a:cubicBezTo>
                <a:cubicBezTo>
                  <a:pt x="4191" y="13770"/>
                  <a:pt x="6931" y="12690"/>
                  <a:pt x="7576" y="12420"/>
                </a:cubicBezTo>
                <a:cubicBezTo>
                  <a:pt x="7737" y="12285"/>
                  <a:pt x="7899" y="12150"/>
                  <a:pt x="7899" y="11880"/>
                </a:cubicBezTo>
                <a:cubicBezTo>
                  <a:pt x="7899" y="8505"/>
                  <a:pt x="7899" y="8505"/>
                  <a:pt x="7899" y="8505"/>
                </a:cubicBezTo>
                <a:cubicBezTo>
                  <a:pt x="7899" y="8370"/>
                  <a:pt x="7737" y="8235"/>
                  <a:pt x="7737" y="8100"/>
                </a:cubicBezTo>
                <a:cubicBezTo>
                  <a:pt x="7254" y="7965"/>
                  <a:pt x="7093" y="7560"/>
                  <a:pt x="7093" y="7155"/>
                </a:cubicBezTo>
                <a:cubicBezTo>
                  <a:pt x="7093" y="3645"/>
                  <a:pt x="7093" y="3645"/>
                  <a:pt x="7093" y="3645"/>
                </a:cubicBezTo>
                <a:cubicBezTo>
                  <a:pt x="7093" y="2160"/>
                  <a:pt x="8543" y="810"/>
                  <a:pt x="10316" y="810"/>
                </a:cubicBezTo>
                <a:cubicBezTo>
                  <a:pt x="11284" y="810"/>
                  <a:pt x="11284" y="810"/>
                  <a:pt x="11284" y="810"/>
                </a:cubicBezTo>
                <a:cubicBezTo>
                  <a:pt x="13057" y="810"/>
                  <a:pt x="14507" y="2160"/>
                  <a:pt x="14507" y="3645"/>
                </a:cubicBezTo>
                <a:cubicBezTo>
                  <a:pt x="14507" y="7155"/>
                  <a:pt x="14507" y="7155"/>
                  <a:pt x="14507" y="7155"/>
                </a:cubicBezTo>
                <a:cubicBezTo>
                  <a:pt x="14507" y="7560"/>
                  <a:pt x="14346" y="7965"/>
                  <a:pt x="13863" y="8100"/>
                </a:cubicBezTo>
                <a:cubicBezTo>
                  <a:pt x="13701" y="8235"/>
                  <a:pt x="13701" y="8370"/>
                  <a:pt x="13701" y="8505"/>
                </a:cubicBezTo>
                <a:cubicBezTo>
                  <a:pt x="13701" y="11880"/>
                  <a:pt x="13701" y="11880"/>
                  <a:pt x="13701" y="11880"/>
                </a:cubicBezTo>
                <a:cubicBezTo>
                  <a:pt x="13701" y="12150"/>
                  <a:pt x="13863" y="12285"/>
                  <a:pt x="14024" y="12420"/>
                </a:cubicBezTo>
                <a:cubicBezTo>
                  <a:pt x="14669" y="12690"/>
                  <a:pt x="17409" y="13770"/>
                  <a:pt x="19988" y="15660"/>
                </a:cubicBezTo>
                <a:cubicBezTo>
                  <a:pt x="20310" y="15795"/>
                  <a:pt x="20472" y="16200"/>
                  <a:pt x="20472" y="16605"/>
                </a:cubicBezTo>
                <a:cubicBezTo>
                  <a:pt x="20472" y="19035"/>
                  <a:pt x="20472" y="19035"/>
                  <a:pt x="20472" y="19035"/>
                </a:cubicBezTo>
                <a:cubicBezTo>
                  <a:pt x="20472" y="19305"/>
                  <a:pt x="20794" y="19440"/>
                  <a:pt x="21116" y="19440"/>
                </a:cubicBezTo>
                <a:cubicBezTo>
                  <a:pt x="21278" y="19440"/>
                  <a:pt x="21600" y="19305"/>
                  <a:pt x="21600" y="19035"/>
                </a:cubicBezTo>
                <a:cubicBezTo>
                  <a:pt x="21600" y="16605"/>
                  <a:pt x="21600" y="16605"/>
                  <a:pt x="21600" y="16605"/>
                </a:cubicBezTo>
                <a:cubicBezTo>
                  <a:pt x="21600" y="15930"/>
                  <a:pt x="21278" y="15390"/>
                  <a:pt x="20633" y="14985"/>
                </a:cubicBezTo>
                <a:close/>
                <a:moveTo>
                  <a:pt x="13701" y="16605"/>
                </a:moveTo>
                <a:cubicBezTo>
                  <a:pt x="13540" y="16335"/>
                  <a:pt x="13218" y="16335"/>
                  <a:pt x="13057" y="16605"/>
                </a:cubicBezTo>
                <a:cubicBezTo>
                  <a:pt x="10800" y="18360"/>
                  <a:pt x="10800" y="18360"/>
                  <a:pt x="10800" y="18360"/>
                </a:cubicBezTo>
                <a:cubicBezTo>
                  <a:pt x="8543" y="16605"/>
                  <a:pt x="8543" y="16605"/>
                  <a:pt x="8543" y="16605"/>
                </a:cubicBezTo>
                <a:cubicBezTo>
                  <a:pt x="8382" y="16335"/>
                  <a:pt x="8060" y="16335"/>
                  <a:pt x="7899" y="16605"/>
                </a:cubicBezTo>
                <a:cubicBezTo>
                  <a:pt x="7576" y="16740"/>
                  <a:pt x="7576" y="17010"/>
                  <a:pt x="7899" y="17145"/>
                </a:cubicBezTo>
                <a:cubicBezTo>
                  <a:pt x="9994" y="19035"/>
                  <a:pt x="9994" y="19035"/>
                  <a:pt x="9994" y="19035"/>
                </a:cubicBezTo>
                <a:cubicBezTo>
                  <a:pt x="7899" y="20790"/>
                  <a:pt x="7899" y="20790"/>
                  <a:pt x="7899" y="20790"/>
                </a:cubicBezTo>
                <a:cubicBezTo>
                  <a:pt x="7576" y="21060"/>
                  <a:pt x="7576" y="21330"/>
                  <a:pt x="7899" y="21465"/>
                </a:cubicBezTo>
                <a:cubicBezTo>
                  <a:pt x="7899" y="21600"/>
                  <a:pt x="8060" y="21600"/>
                  <a:pt x="8221" y="21600"/>
                </a:cubicBezTo>
                <a:cubicBezTo>
                  <a:pt x="8382" y="21600"/>
                  <a:pt x="8543" y="21600"/>
                  <a:pt x="8543" y="21465"/>
                </a:cubicBezTo>
                <a:cubicBezTo>
                  <a:pt x="10800" y="19575"/>
                  <a:pt x="10800" y="19575"/>
                  <a:pt x="10800" y="19575"/>
                </a:cubicBezTo>
                <a:cubicBezTo>
                  <a:pt x="13057" y="21465"/>
                  <a:pt x="13057" y="21465"/>
                  <a:pt x="13057" y="21465"/>
                </a:cubicBezTo>
                <a:cubicBezTo>
                  <a:pt x="13057" y="21600"/>
                  <a:pt x="13218" y="21600"/>
                  <a:pt x="13379" y="21600"/>
                </a:cubicBezTo>
                <a:cubicBezTo>
                  <a:pt x="13540" y="21600"/>
                  <a:pt x="13701" y="21600"/>
                  <a:pt x="13701" y="21465"/>
                </a:cubicBezTo>
                <a:cubicBezTo>
                  <a:pt x="14024" y="21330"/>
                  <a:pt x="14024" y="21060"/>
                  <a:pt x="13701" y="20790"/>
                </a:cubicBezTo>
                <a:cubicBezTo>
                  <a:pt x="11606" y="19035"/>
                  <a:pt x="11606" y="19035"/>
                  <a:pt x="11606" y="19035"/>
                </a:cubicBezTo>
                <a:cubicBezTo>
                  <a:pt x="13701" y="17145"/>
                  <a:pt x="13701" y="17145"/>
                  <a:pt x="13701" y="17145"/>
                </a:cubicBezTo>
                <a:cubicBezTo>
                  <a:pt x="14024" y="17010"/>
                  <a:pt x="14024" y="16740"/>
                  <a:pt x="13701" y="166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92" name="Freeform 80"/>
          <p:cNvSpPr/>
          <p:nvPr/>
        </p:nvSpPr>
        <p:spPr>
          <a:xfrm>
            <a:off x="19402432" y="5059364"/>
            <a:ext cx="914401" cy="1108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58" y="11880"/>
                </a:moveTo>
                <a:cubicBezTo>
                  <a:pt x="7958" y="8505"/>
                  <a:pt x="7958" y="8505"/>
                  <a:pt x="7958" y="8505"/>
                </a:cubicBezTo>
                <a:cubicBezTo>
                  <a:pt x="7958" y="8370"/>
                  <a:pt x="7795" y="8235"/>
                  <a:pt x="7633" y="8100"/>
                </a:cubicBezTo>
                <a:cubicBezTo>
                  <a:pt x="7308" y="7830"/>
                  <a:pt x="7146" y="7560"/>
                  <a:pt x="7146" y="7155"/>
                </a:cubicBezTo>
                <a:cubicBezTo>
                  <a:pt x="7146" y="3645"/>
                  <a:pt x="7146" y="3645"/>
                  <a:pt x="7146" y="3645"/>
                </a:cubicBezTo>
                <a:cubicBezTo>
                  <a:pt x="7146" y="2160"/>
                  <a:pt x="8608" y="810"/>
                  <a:pt x="10394" y="810"/>
                </a:cubicBezTo>
                <a:cubicBezTo>
                  <a:pt x="11368" y="810"/>
                  <a:pt x="11368" y="810"/>
                  <a:pt x="11368" y="810"/>
                </a:cubicBezTo>
                <a:cubicBezTo>
                  <a:pt x="13155" y="810"/>
                  <a:pt x="14617" y="2160"/>
                  <a:pt x="14617" y="3645"/>
                </a:cubicBezTo>
                <a:cubicBezTo>
                  <a:pt x="14617" y="7155"/>
                  <a:pt x="14617" y="7155"/>
                  <a:pt x="14617" y="7155"/>
                </a:cubicBezTo>
                <a:cubicBezTo>
                  <a:pt x="14617" y="7560"/>
                  <a:pt x="14292" y="7830"/>
                  <a:pt x="13967" y="8100"/>
                </a:cubicBezTo>
                <a:cubicBezTo>
                  <a:pt x="13805" y="8235"/>
                  <a:pt x="13805" y="8370"/>
                  <a:pt x="13805" y="8505"/>
                </a:cubicBezTo>
                <a:cubicBezTo>
                  <a:pt x="13805" y="11880"/>
                  <a:pt x="13805" y="11880"/>
                  <a:pt x="13805" y="11880"/>
                </a:cubicBezTo>
                <a:cubicBezTo>
                  <a:pt x="13805" y="12150"/>
                  <a:pt x="13805" y="12285"/>
                  <a:pt x="14129" y="12420"/>
                </a:cubicBezTo>
                <a:cubicBezTo>
                  <a:pt x="14617" y="12555"/>
                  <a:pt x="17540" y="13770"/>
                  <a:pt x="20138" y="15525"/>
                </a:cubicBezTo>
                <a:cubicBezTo>
                  <a:pt x="20463" y="15795"/>
                  <a:pt x="20626" y="16200"/>
                  <a:pt x="20626" y="16605"/>
                </a:cubicBezTo>
                <a:cubicBezTo>
                  <a:pt x="20626" y="18900"/>
                  <a:pt x="20626" y="18900"/>
                  <a:pt x="20626" y="18900"/>
                </a:cubicBezTo>
                <a:cubicBezTo>
                  <a:pt x="20626" y="19170"/>
                  <a:pt x="20788" y="19440"/>
                  <a:pt x="21113" y="19440"/>
                </a:cubicBezTo>
                <a:cubicBezTo>
                  <a:pt x="21438" y="19440"/>
                  <a:pt x="21600" y="19170"/>
                  <a:pt x="21600" y="18900"/>
                </a:cubicBezTo>
                <a:cubicBezTo>
                  <a:pt x="21600" y="16605"/>
                  <a:pt x="21600" y="16605"/>
                  <a:pt x="21600" y="16605"/>
                </a:cubicBezTo>
                <a:cubicBezTo>
                  <a:pt x="21600" y="15930"/>
                  <a:pt x="21275" y="15255"/>
                  <a:pt x="20788" y="14850"/>
                </a:cubicBezTo>
                <a:cubicBezTo>
                  <a:pt x="18352" y="13230"/>
                  <a:pt x="15591" y="12015"/>
                  <a:pt x="14779" y="11745"/>
                </a:cubicBezTo>
                <a:cubicBezTo>
                  <a:pt x="14779" y="8640"/>
                  <a:pt x="14779" y="8640"/>
                  <a:pt x="14779" y="8640"/>
                </a:cubicBezTo>
                <a:cubicBezTo>
                  <a:pt x="15266" y="8235"/>
                  <a:pt x="15591" y="7695"/>
                  <a:pt x="15591" y="7155"/>
                </a:cubicBezTo>
                <a:cubicBezTo>
                  <a:pt x="15591" y="3645"/>
                  <a:pt x="15591" y="3645"/>
                  <a:pt x="15591" y="3645"/>
                </a:cubicBezTo>
                <a:cubicBezTo>
                  <a:pt x="15591" y="1620"/>
                  <a:pt x="13642" y="0"/>
                  <a:pt x="11368" y="0"/>
                </a:cubicBezTo>
                <a:cubicBezTo>
                  <a:pt x="10394" y="0"/>
                  <a:pt x="10394" y="0"/>
                  <a:pt x="10394" y="0"/>
                </a:cubicBezTo>
                <a:cubicBezTo>
                  <a:pt x="7958" y="0"/>
                  <a:pt x="6009" y="1620"/>
                  <a:pt x="6009" y="3645"/>
                </a:cubicBezTo>
                <a:cubicBezTo>
                  <a:pt x="6009" y="7155"/>
                  <a:pt x="6009" y="7155"/>
                  <a:pt x="6009" y="7155"/>
                </a:cubicBezTo>
                <a:cubicBezTo>
                  <a:pt x="6009" y="7695"/>
                  <a:pt x="6334" y="8235"/>
                  <a:pt x="6821" y="8640"/>
                </a:cubicBezTo>
                <a:cubicBezTo>
                  <a:pt x="6821" y="11745"/>
                  <a:pt x="6821" y="11745"/>
                  <a:pt x="6821" y="11745"/>
                </a:cubicBezTo>
                <a:cubicBezTo>
                  <a:pt x="6009" y="12015"/>
                  <a:pt x="3411" y="13230"/>
                  <a:pt x="974" y="14850"/>
                </a:cubicBezTo>
                <a:cubicBezTo>
                  <a:pt x="325" y="15255"/>
                  <a:pt x="0" y="15930"/>
                  <a:pt x="0" y="16605"/>
                </a:cubicBezTo>
                <a:cubicBezTo>
                  <a:pt x="0" y="18900"/>
                  <a:pt x="0" y="18900"/>
                  <a:pt x="0" y="18900"/>
                </a:cubicBezTo>
                <a:cubicBezTo>
                  <a:pt x="0" y="19170"/>
                  <a:pt x="162" y="19440"/>
                  <a:pt x="487" y="19440"/>
                </a:cubicBezTo>
                <a:cubicBezTo>
                  <a:pt x="812" y="19440"/>
                  <a:pt x="974" y="19170"/>
                  <a:pt x="974" y="18900"/>
                </a:cubicBezTo>
                <a:cubicBezTo>
                  <a:pt x="974" y="16605"/>
                  <a:pt x="974" y="16605"/>
                  <a:pt x="974" y="16605"/>
                </a:cubicBezTo>
                <a:cubicBezTo>
                  <a:pt x="974" y="16200"/>
                  <a:pt x="1299" y="15795"/>
                  <a:pt x="1624" y="15525"/>
                </a:cubicBezTo>
                <a:cubicBezTo>
                  <a:pt x="4223" y="13770"/>
                  <a:pt x="6983" y="12555"/>
                  <a:pt x="7471" y="12420"/>
                </a:cubicBezTo>
                <a:cubicBezTo>
                  <a:pt x="7795" y="12285"/>
                  <a:pt x="7958" y="12150"/>
                  <a:pt x="7958" y="11880"/>
                </a:cubicBezTo>
                <a:close/>
                <a:moveTo>
                  <a:pt x="13967" y="16875"/>
                </a:moveTo>
                <a:cubicBezTo>
                  <a:pt x="9420" y="20520"/>
                  <a:pt x="9420" y="20520"/>
                  <a:pt x="9420" y="20520"/>
                </a:cubicBezTo>
                <a:cubicBezTo>
                  <a:pt x="7795" y="19170"/>
                  <a:pt x="7795" y="19170"/>
                  <a:pt x="7795" y="19170"/>
                </a:cubicBezTo>
                <a:cubicBezTo>
                  <a:pt x="7633" y="19035"/>
                  <a:pt x="7308" y="19035"/>
                  <a:pt x="6983" y="19170"/>
                </a:cubicBezTo>
                <a:cubicBezTo>
                  <a:pt x="6821" y="19305"/>
                  <a:pt x="6821" y="19575"/>
                  <a:pt x="6983" y="19710"/>
                </a:cubicBezTo>
                <a:cubicBezTo>
                  <a:pt x="9095" y="21465"/>
                  <a:pt x="9095" y="21465"/>
                  <a:pt x="9095" y="21465"/>
                </a:cubicBezTo>
                <a:cubicBezTo>
                  <a:pt x="9095" y="21600"/>
                  <a:pt x="9257" y="21600"/>
                  <a:pt x="9420" y="21600"/>
                </a:cubicBezTo>
                <a:cubicBezTo>
                  <a:pt x="9582" y="21600"/>
                  <a:pt x="9744" y="21600"/>
                  <a:pt x="9744" y="21465"/>
                </a:cubicBezTo>
                <a:cubicBezTo>
                  <a:pt x="14617" y="17415"/>
                  <a:pt x="14617" y="17415"/>
                  <a:pt x="14617" y="17415"/>
                </a:cubicBezTo>
                <a:cubicBezTo>
                  <a:pt x="14779" y="17280"/>
                  <a:pt x="14779" y="17010"/>
                  <a:pt x="14617" y="16875"/>
                </a:cubicBezTo>
                <a:cubicBezTo>
                  <a:pt x="14454" y="16740"/>
                  <a:pt x="14129" y="16740"/>
                  <a:pt x="13967" y="168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93" name="Freeform 81"/>
          <p:cNvSpPr/>
          <p:nvPr/>
        </p:nvSpPr>
        <p:spPr>
          <a:xfrm>
            <a:off x="19319882" y="6443664"/>
            <a:ext cx="1098551" cy="800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45" y="20855"/>
                </a:moveTo>
                <a:cubicBezTo>
                  <a:pt x="14445" y="18248"/>
                  <a:pt x="14445" y="18248"/>
                  <a:pt x="14445" y="18248"/>
                </a:cubicBezTo>
                <a:cubicBezTo>
                  <a:pt x="14445" y="17503"/>
                  <a:pt x="14310" y="16759"/>
                  <a:pt x="13905" y="16386"/>
                </a:cubicBezTo>
                <a:cubicBezTo>
                  <a:pt x="12285" y="14524"/>
                  <a:pt x="10530" y="13221"/>
                  <a:pt x="9990" y="12848"/>
                </a:cubicBezTo>
                <a:cubicBezTo>
                  <a:pt x="9990" y="9683"/>
                  <a:pt x="9990" y="9683"/>
                  <a:pt x="9990" y="9683"/>
                </a:cubicBezTo>
                <a:cubicBezTo>
                  <a:pt x="10260" y="9310"/>
                  <a:pt x="10530" y="8566"/>
                  <a:pt x="10530" y="8007"/>
                </a:cubicBezTo>
                <a:cubicBezTo>
                  <a:pt x="10530" y="4097"/>
                  <a:pt x="10530" y="4097"/>
                  <a:pt x="10530" y="4097"/>
                </a:cubicBezTo>
                <a:cubicBezTo>
                  <a:pt x="10530" y="1862"/>
                  <a:pt x="9180" y="0"/>
                  <a:pt x="7560" y="0"/>
                </a:cubicBezTo>
                <a:cubicBezTo>
                  <a:pt x="6885" y="0"/>
                  <a:pt x="6885" y="0"/>
                  <a:pt x="6885" y="0"/>
                </a:cubicBezTo>
                <a:cubicBezTo>
                  <a:pt x="5265" y="0"/>
                  <a:pt x="4050" y="1862"/>
                  <a:pt x="4050" y="4097"/>
                </a:cubicBezTo>
                <a:cubicBezTo>
                  <a:pt x="4050" y="8007"/>
                  <a:pt x="4050" y="8007"/>
                  <a:pt x="4050" y="8007"/>
                </a:cubicBezTo>
                <a:cubicBezTo>
                  <a:pt x="4050" y="8566"/>
                  <a:pt x="4185" y="9310"/>
                  <a:pt x="4590" y="9683"/>
                </a:cubicBezTo>
                <a:cubicBezTo>
                  <a:pt x="4590" y="12848"/>
                  <a:pt x="4590" y="12848"/>
                  <a:pt x="4590" y="12848"/>
                </a:cubicBezTo>
                <a:cubicBezTo>
                  <a:pt x="3915" y="13221"/>
                  <a:pt x="2295" y="14524"/>
                  <a:pt x="675" y="16386"/>
                </a:cubicBezTo>
                <a:cubicBezTo>
                  <a:pt x="270" y="16759"/>
                  <a:pt x="0" y="17503"/>
                  <a:pt x="0" y="18248"/>
                </a:cubicBezTo>
                <a:cubicBezTo>
                  <a:pt x="0" y="20855"/>
                  <a:pt x="0" y="20855"/>
                  <a:pt x="0" y="20855"/>
                </a:cubicBezTo>
                <a:cubicBezTo>
                  <a:pt x="0" y="21228"/>
                  <a:pt x="135" y="21600"/>
                  <a:pt x="405" y="21600"/>
                </a:cubicBezTo>
                <a:cubicBezTo>
                  <a:pt x="14040" y="21600"/>
                  <a:pt x="14040" y="21600"/>
                  <a:pt x="14040" y="21600"/>
                </a:cubicBezTo>
                <a:cubicBezTo>
                  <a:pt x="14310" y="21600"/>
                  <a:pt x="14445" y="21228"/>
                  <a:pt x="14445" y="20855"/>
                </a:cubicBezTo>
                <a:close/>
                <a:moveTo>
                  <a:pt x="13635" y="20297"/>
                </a:moveTo>
                <a:cubicBezTo>
                  <a:pt x="810" y="20297"/>
                  <a:pt x="810" y="20297"/>
                  <a:pt x="810" y="20297"/>
                </a:cubicBezTo>
                <a:cubicBezTo>
                  <a:pt x="810" y="18248"/>
                  <a:pt x="810" y="18248"/>
                  <a:pt x="810" y="18248"/>
                </a:cubicBezTo>
                <a:cubicBezTo>
                  <a:pt x="810" y="17876"/>
                  <a:pt x="945" y="17503"/>
                  <a:pt x="1215" y="17317"/>
                </a:cubicBezTo>
                <a:cubicBezTo>
                  <a:pt x="2970" y="15269"/>
                  <a:pt x="4725" y="14152"/>
                  <a:pt x="5130" y="13779"/>
                </a:cubicBezTo>
                <a:cubicBezTo>
                  <a:pt x="5265" y="13779"/>
                  <a:pt x="5400" y="13407"/>
                  <a:pt x="5400" y="13221"/>
                </a:cubicBezTo>
                <a:cubicBezTo>
                  <a:pt x="5400" y="9497"/>
                  <a:pt x="5400" y="9497"/>
                  <a:pt x="5400" y="9497"/>
                </a:cubicBezTo>
                <a:cubicBezTo>
                  <a:pt x="5400" y="9124"/>
                  <a:pt x="5400" y="8938"/>
                  <a:pt x="5265" y="8938"/>
                </a:cubicBezTo>
                <a:cubicBezTo>
                  <a:pt x="4995" y="8752"/>
                  <a:pt x="4860" y="8379"/>
                  <a:pt x="4860" y="8007"/>
                </a:cubicBezTo>
                <a:cubicBezTo>
                  <a:pt x="4860" y="4097"/>
                  <a:pt x="4860" y="4097"/>
                  <a:pt x="4860" y="4097"/>
                </a:cubicBezTo>
                <a:cubicBezTo>
                  <a:pt x="4860" y="2421"/>
                  <a:pt x="5805" y="1303"/>
                  <a:pt x="6885" y="1303"/>
                </a:cubicBezTo>
                <a:cubicBezTo>
                  <a:pt x="7560" y="1303"/>
                  <a:pt x="7560" y="1303"/>
                  <a:pt x="7560" y="1303"/>
                </a:cubicBezTo>
                <a:cubicBezTo>
                  <a:pt x="8640" y="1303"/>
                  <a:pt x="9585" y="2421"/>
                  <a:pt x="9585" y="4097"/>
                </a:cubicBezTo>
                <a:cubicBezTo>
                  <a:pt x="9585" y="8007"/>
                  <a:pt x="9585" y="8007"/>
                  <a:pt x="9585" y="8007"/>
                </a:cubicBezTo>
                <a:cubicBezTo>
                  <a:pt x="9585" y="8379"/>
                  <a:pt x="9450" y="8752"/>
                  <a:pt x="9315" y="8938"/>
                </a:cubicBezTo>
                <a:cubicBezTo>
                  <a:pt x="9180" y="8938"/>
                  <a:pt x="9045" y="9124"/>
                  <a:pt x="9045" y="9497"/>
                </a:cubicBezTo>
                <a:cubicBezTo>
                  <a:pt x="9045" y="13221"/>
                  <a:pt x="9045" y="13221"/>
                  <a:pt x="9045" y="13221"/>
                </a:cubicBezTo>
                <a:cubicBezTo>
                  <a:pt x="9045" y="13407"/>
                  <a:pt x="9180" y="13779"/>
                  <a:pt x="9450" y="13779"/>
                </a:cubicBezTo>
                <a:cubicBezTo>
                  <a:pt x="9720" y="14152"/>
                  <a:pt x="11610" y="15269"/>
                  <a:pt x="13230" y="17317"/>
                </a:cubicBezTo>
                <a:cubicBezTo>
                  <a:pt x="13500" y="17503"/>
                  <a:pt x="13635" y="17876"/>
                  <a:pt x="13635" y="18248"/>
                </a:cubicBezTo>
                <a:cubicBezTo>
                  <a:pt x="13635" y="20297"/>
                  <a:pt x="13635" y="20297"/>
                  <a:pt x="13635" y="20297"/>
                </a:cubicBezTo>
                <a:close/>
                <a:moveTo>
                  <a:pt x="14850" y="12476"/>
                </a:moveTo>
                <a:cubicBezTo>
                  <a:pt x="16740" y="10055"/>
                  <a:pt x="16740" y="10055"/>
                  <a:pt x="16740" y="10055"/>
                </a:cubicBezTo>
                <a:cubicBezTo>
                  <a:pt x="20115" y="10055"/>
                  <a:pt x="20115" y="10055"/>
                  <a:pt x="20115" y="10055"/>
                </a:cubicBezTo>
                <a:cubicBezTo>
                  <a:pt x="20925" y="10055"/>
                  <a:pt x="21600" y="9124"/>
                  <a:pt x="21600" y="8007"/>
                </a:cubicBezTo>
                <a:cubicBezTo>
                  <a:pt x="21600" y="2607"/>
                  <a:pt x="21600" y="2607"/>
                  <a:pt x="21600" y="2607"/>
                </a:cubicBezTo>
                <a:cubicBezTo>
                  <a:pt x="21600" y="1490"/>
                  <a:pt x="20925" y="559"/>
                  <a:pt x="20115" y="559"/>
                </a:cubicBezTo>
                <a:cubicBezTo>
                  <a:pt x="13770" y="559"/>
                  <a:pt x="13770" y="559"/>
                  <a:pt x="13770" y="559"/>
                </a:cubicBezTo>
                <a:cubicBezTo>
                  <a:pt x="12960" y="559"/>
                  <a:pt x="12285" y="1490"/>
                  <a:pt x="12285" y="2607"/>
                </a:cubicBezTo>
                <a:cubicBezTo>
                  <a:pt x="12285" y="8007"/>
                  <a:pt x="12285" y="8007"/>
                  <a:pt x="12285" y="8007"/>
                </a:cubicBezTo>
                <a:cubicBezTo>
                  <a:pt x="12285" y="9124"/>
                  <a:pt x="12960" y="10055"/>
                  <a:pt x="13770" y="10055"/>
                </a:cubicBezTo>
                <a:cubicBezTo>
                  <a:pt x="14175" y="10055"/>
                  <a:pt x="14175" y="10055"/>
                  <a:pt x="14175" y="10055"/>
                </a:cubicBezTo>
                <a:cubicBezTo>
                  <a:pt x="14175" y="11917"/>
                  <a:pt x="14175" y="11917"/>
                  <a:pt x="14175" y="11917"/>
                </a:cubicBezTo>
                <a:cubicBezTo>
                  <a:pt x="14175" y="12290"/>
                  <a:pt x="14310" y="12476"/>
                  <a:pt x="14445" y="12476"/>
                </a:cubicBezTo>
                <a:cubicBezTo>
                  <a:pt x="14445" y="12662"/>
                  <a:pt x="14580" y="12662"/>
                  <a:pt x="14580" y="12662"/>
                </a:cubicBezTo>
                <a:cubicBezTo>
                  <a:pt x="14715" y="12662"/>
                  <a:pt x="14850" y="12476"/>
                  <a:pt x="14850" y="12476"/>
                </a:cubicBezTo>
                <a:close/>
                <a:moveTo>
                  <a:pt x="13770" y="8752"/>
                </a:moveTo>
                <a:cubicBezTo>
                  <a:pt x="13365" y="8752"/>
                  <a:pt x="13095" y="8379"/>
                  <a:pt x="13095" y="8007"/>
                </a:cubicBezTo>
                <a:cubicBezTo>
                  <a:pt x="13095" y="2607"/>
                  <a:pt x="13095" y="2607"/>
                  <a:pt x="13095" y="2607"/>
                </a:cubicBezTo>
                <a:cubicBezTo>
                  <a:pt x="13095" y="2234"/>
                  <a:pt x="13365" y="1862"/>
                  <a:pt x="13770" y="1862"/>
                </a:cubicBezTo>
                <a:cubicBezTo>
                  <a:pt x="20115" y="1862"/>
                  <a:pt x="20115" y="1862"/>
                  <a:pt x="20115" y="1862"/>
                </a:cubicBezTo>
                <a:cubicBezTo>
                  <a:pt x="20520" y="1862"/>
                  <a:pt x="20790" y="2234"/>
                  <a:pt x="20790" y="2607"/>
                </a:cubicBezTo>
                <a:cubicBezTo>
                  <a:pt x="20790" y="8007"/>
                  <a:pt x="20790" y="8007"/>
                  <a:pt x="20790" y="8007"/>
                </a:cubicBezTo>
                <a:cubicBezTo>
                  <a:pt x="20790" y="8379"/>
                  <a:pt x="20520" y="8752"/>
                  <a:pt x="20115" y="8752"/>
                </a:cubicBezTo>
                <a:cubicBezTo>
                  <a:pt x="16470" y="8752"/>
                  <a:pt x="16470" y="8752"/>
                  <a:pt x="16470" y="8752"/>
                </a:cubicBezTo>
                <a:cubicBezTo>
                  <a:pt x="16335" y="8752"/>
                  <a:pt x="16335" y="8938"/>
                  <a:pt x="16200" y="8938"/>
                </a:cubicBezTo>
                <a:cubicBezTo>
                  <a:pt x="14985" y="10614"/>
                  <a:pt x="14985" y="10614"/>
                  <a:pt x="14985" y="10614"/>
                </a:cubicBezTo>
                <a:cubicBezTo>
                  <a:pt x="14985" y="9497"/>
                  <a:pt x="14985" y="9497"/>
                  <a:pt x="14985" y="9497"/>
                </a:cubicBezTo>
                <a:cubicBezTo>
                  <a:pt x="14985" y="9124"/>
                  <a:pt x="14850" y="8752"/>
                  <a:pt x="14580" y="8752"/>
                </a:cubicBezTo>
                <a:cubicBezTo>
                  <a:pt x="13770" y="8752"/>
                  <a:pt x="13770" y="8752"/>
                  <a:pt x="13770" y="8752"/>
                </a:cubicBezTo>
                <a:close/>
                <a:moveTo>
                  <a:pt x="14715" y="4841"/>
                </a:moveTo>
                <a:cubicBezTo>
                  <a:pt x="19170" y="4841"/>
                  <a:pt x="19170" y="4841"/>
                  <a:pt x="19170" y="4841"/>
                </a:cubicBezTo>
                <a:cubicBezTo>
                  <a:pt x="19440" y="4841"/>
                  <a:pt x="19575" y="4655"/>
                  <a:pt x="19575" y="4283"/>
                </a:cubicBezTo>
                <a:cubicBezTo>
                  <a:pt x="19575" y="3910"/>
                  <a:pt x="19440" y="3724"/>
                  <a:pt x="19170" y="3724"/>
                </a:cubicBezTo>
                <a:cubicBezTo>
                  <a:pt x="14715" y="3724"/>
                  <a:pt x="14715" y="3724"/>
                  <a:pt x="14715" y="3724"/>
                </a:cubicBezTo>
                <a:cubicBezTo>
                  <a:pt x="14445" y="3724"/>
                  <a:pt x="14310" y="3910"/>
                  <a:pt x="14310" y="4283"/>
                </a:cubicBezTo>
                <a:cubicBezTo>
                  <a:pt x="14310" y="4655"/>
                  <a:pt x="14445" y="4841"/>
                  <a:pt x="14715" y="4841"/>
                </a:cubicBezTo>
                <a:close/>
                <a:moveTo>
                  <a:pt x="19170" y="7076"/>
                </a:moveTo>
                <a:cubicBezTo>
                  <a:pt x="19440" y="7076"/>
                  <a:pt x="19575" y="6703"/>
                  <a:pt x="19575" y="6517"/>
                </a:cubicBezTo>
                <a:cubicBezTo>
                  <a:pt x="19575" y="6145"/>
                  <a:pt x="19440" y="5772"/>
                  <a:pt x="19170" y="5772"/>
                </a:cubicBezTo>
                <a:cubicBezTo>
                  <a:pt x="14715" y="5772"/>
                  <a:pt x="14715" y="5772"/>
                  <a:pt x="14715" y="5772"/>
                </a:cubicBezTo>
                <a:cubicBezTo>
                  <a:pt x="14445" y="5772"/>
                  <a:pt x="14310" y="6145"/>
                  <a:pt x="14310" y="6517"/>
                </a:cubicBezTo>
                <a:cubicBezTo>
                  <a:pt x="14310" y="6703"/>
                  <a:pt x="14445" y="7076"/>
                  <a:pt x="14715" y="7076"/>
                </a:cubicBezTo>
                <a:lnTo>
                  <a:pt x="19170" y="707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94" name="Freeform 82"/>
          <p:cNvSpPr/>
          <p:nvPr/>
        </p:nvSpPr>
        <p:spPr>
          <a:xfrm>
            <a:off x="19378747" y="7548564"/>
            <a:ext cx="979362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2" h="21600" extrusionOk="0">
                <a:moveTo>
                  <a:pt x="20505" y="7830"/>
                </a:moveTo>
                <a:cubicBezTo>
                  <a:pt x="21109" y="7830"/>
                  <a:pt x="21562" y="7425"/>
                  <a:pt x="21562" y="6885"/>
                </a:cubicBezTo>
                <a:cubicBezTo>
                  <a:pt x="21562" y="6075"/>
                  <a:pt x="21562" y="6075"/>
                  <a:pt x="21562" y="6075"/>
                </a:cubicBezTo>
                <a:cubicBezTo>
                  <a:pt x="21562" y="5535"/>
                  <a:pt x="21109" y="5130"/>
                  <a:pt x="20505" y="5130"/>
                </a:cubicBezTo>
                <a:cubicBezTo>
                  <a:pt x="19900" y="5130"/>
                  <a:pt x="19900" y="5130"/>
                  <a:pt x="19900" y="5130"/>
                </a:cubicBezTo>
                <a:cubicBezTo>
                  <a:pt x="19900" y="4590"/>
                  <a:pt x="19598" y="4185"/>
                  <a:pt x="19447" y="3915"/>
                </a:cubicBezTo>
                <a:cubicBezTo>
                  <a:pt x="19749" y="3510"/>
                  <a:pt x="19749" y="3510"/>
                  <a:pt x="19749" y="3510"/>
                </a:cubicBezTo>
                <a:cubicBezTo>
                  <a:pt x="20203" y="3105"/>
                  <a:pt x="20203" y="2565"/>
                  <a:pt x="19749" y="2160"/>
                </a:cubicBezTo>
                <a:cubicBezTo>
                  <a:pt x="18994" y="1620"/>
                  <a:pt x="18994" y="1620"/>
                  <a:pt x="18994" y="1620"/>
                </a:cubicBezTo>
                <a:cubicBezTo>
                  <a:pt x="18843" y="1350"/>
                  <a:pt x="18541" y="1350"/>
                  <a:pt x="18239" y="1350"/>
                </a:cubicBezTo>
                <a:cubicBezTo>
                  <a:pt x="18088" y="1350"/>
                  <a:pt x="17786" y="1350"/>
                  <a:pt x="17484" y="1620"/>
                </a:cubicBezTo>
                <a:cubicBezTo>
                  <a:pt x="17182" y="1890"/>
                  <a:pt x="17182" y="1890"/>
                  <a:pt x="17182" y="1890"/>
                </a:cubicBezTo>
                <a:cubicBezTo>
                  <a:pt x="16728" y="1620"/>
                  <a:pt x="16275" y="1485"/>
                  <a:pt x="15822" y="1350"/>
                </a:cubicBezTo>
                <a:cubicBezTo>
                  <a:pt x="15822" y="945"/>
                  <a:pt x="15822" y="945"/>
                  <a:pt x="15822" y="945"/>
                </a:cubicBezTo>
                <a:cubicBezTo>
                  <a:pt x="15822" y="405"/>
                  <a:pt x="15369" y="0"/>
                  <a:pt x="14765" y="0"/>
                </a:cubicBezTo>
                <a:cubicBezTo>
                  <a:pt x="13859" y="0"/>
                  <a:pt x="13859" y="0"/>
                  <a:pt x="13859" y="0"/>
                </a:cubicBezTo>
                <a:cubicBezTo>
                  <a:pt x="13254" y="0"/>
                  <a:pt x="12801" y="405"/>
                  <a:pt x="12801" y="945"/>
                </a:cubicBezTo>
                <a:cubicBezTo>
                  <a:pt x="12801" y="1350"/>
                  <a:pt x="12801" y="1350"/>
                  <a:pt x="12801" y="1350"/>
                </a:cubicBezTo>
                <a:cubicBezTo>
                  <a:pt x="12197" y="1485"/>
                  <a:pt x="11744" y="1620"/>
                  <a:pt x="11442" y="1890"/>
                </a:cubicBezTo>
                <a:cubicBezTo>
                  <a:pt x="10989" y="1620"/>
                  <a:pt x="10989" y="1620"/>
                  <a:pt x="10989" y="1620"/>
                </a:cubicBezTo>
                <a:cubicBezTo>
                  <a:pt x="10838" y="1350"/>
                  <a:pt x="10535" y="1350"/>
                  <a:pt x="10233" y="1350"/>
                </a:cubicBezTo>
                <a:cubicBezTo>
                  <a:pt x="9931" y="1350"/>
                  <a:pt x="9780" y="1350"/>
                  <a:pt x="9478" y="1620"/>
                </a:cubicBezTo>
                <a:cubicBezTo>
                  <a:pt x="8874" y="2160"/>
                  <a:pt x="8874" y="2160"/>
                  <a:pt x="8874" y="2160"/>
                </a:cubicBezTo>
                <a:cubicBezTo>
                  <a:pt x="8421" y="2565"/>
                  <a:pt x="8421" y="3105"/>
                  <a:pt x="8874" y="3510"/>
                </a:cubicBezTo>
                <a:cubicBezTo>
                  <a:pt x="9176" y="3915"/>
                  <a:pt x="9176" y="3915"/>
                  <a:pt x="9176" y="3915"/>
                </a:cubicBezTo>
                <a:cubicBezTo>
                  <a:pt x="8874" y="4185"/>
                  <a:pt x="8723" y="4590"/>
                  <a:pt x="8572" y="5130"/>
                </a:cubicBezTo>
                <a:cubicBezTo>
                  <a:pt x="8119" y="5130"/>
                  <a:pt x="8119" y="5130"/>
                  <a:pt x="8119" y="5130"/>
                </a:cubicBezTo>
                <a:cubicBezTo>
                  <a:pt x="7514" y="5130"/>
                  <a:pt x="7061" y="5535"/>
                  <a:pt x="7061" y="6075"/>
                </a:cubicBezTo>
                <a:cubicBezTo>
                  <a:pt x="7061" y="6885"/>
                  <a:pt x="7061" y="6885"/>
                  <a:pt x="7061" y="6885"/>
                </a:cubicBezTo>
                <a:cubicBezTo>
                  <a:pt x="7061" y="7425"/>
                  <a:pt x="7514" y="7830"/>
                  <a:pt x="8119" y="7830"/>
                </a:cubicBezTo>
                <a:cubicBezTo>
                  <a:pt x="8572" y="7830"/>
                  <a:pt x="8572" y="7830"/>
                  <a:pt x="8572" y="7830"/>
                </a:cubicBezTo>
                <a:cubicBezTo>
                  <a:pt x="8723" y="8235"/>
                  <a:pt x="8874" y="8640"/>
                  <a:pt x="9176" y="9045"/>
                </a:cubicBezTo>
                <a:cubicBezTo>
                  <a:pt x="8874" y="9450"/>
                  <a:pt x="8874" y="9450"/>
                  <a:pt x="8874" y="9450"/>
                </a:cubicBezTo>
                <a:cubicBezTo>
                  <a:pt x="8421" y="9720"/>
                  <a:pt x="8421" y="10395"/>
                  <a:pt x="8874" y="10665"/>
                </a:cubicBezTo>
                <a:cubicBezTo>
                  <a:pt x="9478" y="11340"/>
                  <a:pt x="9478" y="11340"/>
                  <a:pt x="9478" y="11340"/>
                </a:cubicBezTo>
                <a:cubicBezTo>
                  <a:pt x="9780" y="11475"/>
                  <a:pt x="9931" y="11610"/>
                  <a:pt x="10233" y="11610"/>
                </a:cubicBezTo>
                <a:cubicBezTo>
                  <a:pt x="10535" y="11610"/>
                  <a:pt x="10838" y="11475"/>
                  <a:pt x="10989" y="11340"/>
                </a:cubicBezTo>
                <a:cubicBezTo>
                  <a:pt x="11442" y="11070"/>
                  <a:pt x="11442" y="11070"/>
                  <a:pt x="11442" y="11070"/>
                </a:cubicBezTo>
                <a:cubicBezTo>
                  <a:pt x="11744" y="11205"/>
                  <a:pt x="12197" y="11475"/>
                  <a:pt x="12801" y="11475"/>
                </a:cubicBezTo>
                <a:cubicBezTo>
                  <a:pt x="12801" y="12015"/>
                  <a:pt x="12801" y="12015"/>
                  <a:pt x="12801" y="12015"/>
                </a:cubicBezTo>
                <a:cubicBezTo>
                  <a:pt x="12801" y="12555"/>
                  <a:pt x="13254" y="12960"/>
                  <a:pt x="13859" y="12960"/>
                </a:cubicBezTo>
                <a:cubicBezTo>
                  <a:pt x="14765" y="12960"/>
                  <a:pt x="14765" y="12960"/>
                  <a:pt x="14765" y="12960"/>
                </a:cubicBezTo>
                <a:cubicBezTo>
                  <a:pt x="15369" y="12960"/>
                  <a:pt x="15822" y="12555"/>
                  <a:pt x="15822" y="12015"/>
                </a:cubicBezTo>
                <a:cubicBezTo>
                  <a:pt x="15822" y="11475"/>
                  <a:pt x="15822" y="11475"/>
                  <a:pt x="15822" y="11475"/>
                </a:cubicBezTo>
                <a:cubicBezTo>
                  <a:pt x="16275" y="11475"/>
                  <a:pt x="16728" y="11205"/>
                  <a:pt x="17182" y="11070"/>
                </a:cubicBezTo>
                <a:cubicBezTo>
                  <a:pt x="17484" y="11340"/>
                  <a:pt x="17484" y="11340"/>
                  <a:pt x="17484" y="11340"/>
                </a:cubicBezTo>
                <a:cubicBezTo>
                  <a:pt x="17786" y="11475"/>
                  <a:pt x="18088" y="11610"/>
                  <a:pt x="18239" y="11610"/>
                </a:cubicBezTo>
                <a:cubicBezTo>
                  <a:pt x="18541" y="11610"/>
                  <a:pt x="18843" y="11475"/>
                  <a:pt x="18994" y="11340"/>
                </a:cubicBezTo>
                <a:cubicBezTo>
                  <a:pt x="19749" y="10665"/>
                  <a:pt x="19749" y="10665"/>
                  <a:pt x="19749" y="10665"/>
                </a:cubicBezTo>
                <a:cubicBezTo>
                  <a:pt x="20203" y="10395"/>
                  <a:pt x="20203" y="9720"/>
                  <a:pt x="19749" y="9450"/>
                </a:cubicBezTo>
                <a:cubicBezTo>
                  <a:pt x="19447" y="9045"/>
                  <a:pt x="19447" y="9045"/>
                  <a:pt x="19447" y="9045"/>
                </a:cubicBezTo>
                <a:cubicBezTo>
                  <a:pt x="19598" y="8640"/>
                  <a:pt x="19749" y="8235"/>
                  <a:pt x="19900" y="7830"/>
                </a:cubicBezTo>
                <a:cubicBezTo>
                  <a:pt x="20505" y="7830"/>
                  <a:pt x="20505" y="7830"/>
                  <a:pt x="20505" y="7830"/>
                </a:cubicBezTo>
                <a:close/>
                <a:moveTo>
                  <a:pt x="19145" y="7290"/>
                </a:moveTo>
                <a:cubicBezTo>
                  <a:pt x="18994" y="7830"/>
                  <a:pt x="18692" y="8370"/>
                  <a:pt x="18390" y="8910"/>
                </a:cubicBezTo>
                <a:cubicBezTo>
                  <a:pt x="18239" y="9045"/>
                  <a:pt x="18239" y="9315"/>
                  <a:pt x="18390" y="9450"/>
                </a:cubicBezTo>
                <a:cubicBezTo>
                  <a:pt x="18994" y="9990"/>
                  <a:pt x="18994" y="9990"/>
                  <a:pt x="18994" y="9990"/>
                </a:cubicBezTo>
                <a:cubicBezTo>
                  <a:pt x="19145" y="9990"/>
                  <a:pt x="19145" y="10125"/>
                  <a:pt x="18994" y="10125"/>
                </a:cubicBezTo>
                <a:cubicBezTo>
                  <a:pt x="18390" y="10665"/>
                  <a:pt x="18390" y="10665"/>
                  <a:pt x="18390" y="10665"/>
                </a:cubicBezTo>
                <a:cubicBezTo>
                  <a:pt x="18390" y="10665"/>
                  <a:pt x="18390" y="10665"/>
                  <a:pt x="18239" y="10665"/>
                </a:cubicBezTo>
                <a:cubicBezTo>
                  <a:pt x="18239" y="10665"/>
                  <a:pt x="18239" y="10665"/>
                  <a:pt x="18239" y="10665"/>
                </a:cubicBezTo>
                <a:cubicBezTo>
                  <a:pt x="17635" y="10125"/>
                  <a:pt x="17635" y="10125"/>
                  <a:pt x="17635" y="10125"/>
                </a:cubicBezTo>
                <a:cubicBezTo>
                  <a:pt x="17484" y="9990"/>
                  <a:pt x="17182" y="9990"/>
                  <a:pt x="17031" y="10125"/>
                </a:cubicBezTo>
                <a:cubicBezTo>
                  <a:pt x="16426" y="10395"/>
                  <a:pt x="15822" y="10665"/>
                  <a:pt x="15218" y="10800"/>
                </a:cubicBezTo>
                <a:cubicBezTo>
                  <a:pt x="15067" y="10800"/>
                  <a:pt x="14916" y="10935"/>
                  <a:pt x="14916" y="11205"/>
                </a:cubicBezTo>
                <a:cubicBezTo>
                  <a:pt x="14916" y="12015"/>
                  <a:pt x="14916" y="12015"/>
                  <a:pt x="14916" y="12015"/>
                </a:cubicBezTo>
                <a:cubicBezTo>
                  <a:pt x="14916" y="12015"/>
                  <a:pt x="14765" y="12015"/>
                  <a:pt x="14765" y="12015"/>
                </a:cubicBezTo>
                <a:cubicBezTo>
                  <a:pt x="13859" y="12015"/>
                  <a:pt x="13859" y="12015"/>
                  <a:pt x="13859" y="12015"/>
                </a:cubicBezTo>
                <a:cubicBezTo>
                  <a:pt x="13707" y="12015"/>
                  <a:pt x="13707" y="12015"/>
                  <a:pt x="13707" y="12015"/>
                </a:cubicBezTo>
                <a:cubicBezTo>
                  <a:pt x="13707" y="11205"/>
                  <a:pt x="13707" y="11205"/>
                  <a:pt x="13707" y="11205"/>
                </a:cubicBezTo>
                <a:cubicBezTo>
                  <a:pt x="13707" y="10935"/>
                  <a:pt x="13556" y="10800"/>
                  <a:pt x="13254" y="10800"/>
                </a:cubicBezTo>
                <a:cubicBezTo>
                  <a:pt x="12650" y="10665"/>
                  <a:pt x="12046" y="10395"/>
                  <a:pt x="11593" y="10125"/>
                </a:cubicBezTo>
                <a:cubicBezTo>
                  <a:pt x="11442" y="9990"/>
                  <a:pt x="11442" y="9990"/>
                  <a:pt x="11291" y="9990"/>
                </a:cubicBezTo>
                <a:cubicBezTo>
                  <a:pt x="11140" y="9990"/>
                  <a:pt x="10989" y="10125"/>
                  <a:pt x="10989" y="10125"/>
                </a:cubicBezTo>
                <a:cubicBezTo>
                  <a:pt x="10384" y="10665"/>
                  <a:pt x="10384" y="10665"/>
                  <a:pt x="10384" y="10665"/>
                </a:cubicBezTo>
                <a:cubicBezTo>
                  <a:pt x="10384" y="10665"/>
                  <a:pt x="10233" y="10665"/>
                  <a:pt x="10233" y="10665"/>
                </a:cubicBezTo>
                <a:cubicBezTo>
                  <a:pt x="10233" y="10665"/>
                  <a:pt x="10233" y="10665"/>
                  <a:pt x="10233" y="10665"/>
                </a:cubicBezTo>
                <a:cubicBezTo>
                  <a:pt x="9478" y="10125"/>
                  <a:pt x="9478" y="10125"/>
                  <a:pt x="9478" y="10125"/>
                </a:cubicBezTo>
                <a:cubicBezTo>
                  <a:pt x="9478" y="10125"/>
                  <a:pt x="9478" y="9990"/>
                  <a:pt x="9478" y="9990"/>
                </a:cubicBezTo>
                <a:cubicBezTo>
                  <a:pt x="10233" y="9450"/>
                  <a:pt x="10233" y="9450"/>
                  <a:pt x="10233" y="9450"/>
                </a:cubicBezTo>
                <a:cubicBezTo>
                  <a:pt x="10384" y="9315"/>
                  <a:pt x="10384" y="9045"/>
                  <a:pt x="10233" y="8910"/>
                </a:cubicBezTo>
                <a:cubicBezTo>
                  <a:pt x="9931" y="8370"/>
                  <a:pt x="9629" y="7830"/>
                  <a:pt x="9478" y="7290"/>
                </a:cubicBezTo>
                <a:cubicBezTo>
                  <a:pt x="9478" y="7155"/>
                  <a:pt x="9176" y="7020"/>
                  <a:pt x="9025" y="7020"/>
                </a:cubicBezTo>
                <a:cubicBezTo>
                  <a:pt x="8119" y="7020"/>
                  <a:pt x="8119" y="7020"/>
                  <a:pt x="8119" y="7020"/>
                </a:cubicBezTo>
                <a:cubicBezTo>
                  <a:pt x="8119" y="7020"/>
                  <a:pt x="8119" y="6885"/>
                  <a:pt x="8119" y="6885"/>
                </a:cubicBezTo>
                <a:cubicBezTo>
                  <a:pt x="8119" y="6075"/>
                  <a:pt x="8119" y="6075"/>
                  <a:pt x="8119" y="6075"/>
                </a:cubicBezTo>
                <a:cubicBezTo>
                  <a:pt x="8119" y="5940"/>
                  <a:pt x="8119" y="5940"/>
                  <a:pt x="8119" y="5940"/>
                </a:cubicBezTo>
                <a:cubicBezTo>
                  <a:pt x="9025" y="5940"/>
                  <a:pt x="9025" y="5940"/>
                  <a:pt x="9025" y="5940"/>
                </a:cubicBezTo>
                <a:cubicBezTo>
                  <a:pt x="9176" y="5940"/>
                  <a:pt x="9478" y="5805"/>
                  <a:pt x="9478" y="5535"/>
                </a:cubicBezTo>
                <a:cubicBezTo>
                  <a:pt x="9629" y="4995"/>
                  <a:pt x="9931" y="4455"/>
                  <a:pt x="10233" y="4050"/>
                </a:cubicBezTo>
                <a:cubicBezTo>
                  <a:pt x="10384" y="3915"/>
                  <a:pt x="10384" y="3645"/>
                  <a:pt x="10233" y="3510"/>
                </a:cubicBezTo>
                <a:cubicBezTo>
                  <a:pt x="9478" y="2970"/>
                  <a:pt x="9478" y="2970"/>
                  <a:pt x="9478" y="2970"/>
                </a:cubicBezTo>
                <a:cubicBezTo>
                  <a:pt x="9478" y="2835"/>
                  <a:pt x="9478" y="2835"/>
                  <a:pt x="9478" y="2835"/>
                </a:cubicBezTo>
                <a:cubicBezTo>
                  <a:pt x="10233" y="2160"/>
                  <a:pt x="10233" y="2160"/>
                  <a:pt x="10233" y="2160"/>
                </a:cubicBezTo>
                <a:cubicBezTo>
                  <a:pt x="10233" y="2160"/>
                  <a:pt x="10233" y="2160"/>
                  <a:pt x="10233" y="2160"/>
                </a:cubicBezTo>
                <a:cubicBezTo>
                  <a:pt x="10233" y="2160"/>
                  <a:pt x="10384" y="2160"/>
                  <a:pt x="10384" y="2160"/>
                </a:cubicBezTo>
                <a:cubicBezTo>
                  <a:pt x="10989" y="2700"/>
                  <a:pt x="10989" y="2700"/>
                  <a:pt x="10989" y="2700"/>
                </a:cubicBezTo>
                <a:cubicBezTo>
                  <a:pt x="11140" y="2835"/>
                  <a:pt x="11442" y="2970"/>
                  <a:pt x="11593" y="2835"/>
                </a:cubicBezTo>
                <a:cubicBezTo>
                  <a:pt x="12046" y="2430"/>
                  <a:pt x="12650" y="2295"/>
                  <a:pt x="13405" y="2160"/>
                </a:cubicBezTo>
                <a:cubicBezTo>
                  <a:pt x="13556" y="2160"/>
                  <a:pt x="13707" y="1890"/>
                  <a:pt x="13707" y="1755"/>
                </a:cubicBezTo>
                <a:cubicBezTo>
                  <a:pt x="13707" y="945"/>
                  <a:pt x="13707" y="945"/>
                  <a:pt x="13707" y="945"/>
                </a:cubicBezTo>
                <a:cubicBezTo>
                  <a:pt x="13707" y="945"/>
                  <a:pt x="13707" y="810"/>
                  <a:pt x="13859" y="810"/>
                </a:cubicBezTo>
                <a:cubicBezTo>
                  <a:pt x="14765" y="810"/>
                  <a:pt x="14765" y="810"/>
                  <a:pt x="14765" y="810"/>
                </a:cubicBezTo>
                <a:cubicBezTo>
                  <a:pt x="14765" y="810"/>
                  <a:pt x="14916" y="945"/>
                  <a:pt x="14916" y="945"/>
                </a:cubicBezTo>
                <a:cubicBezTo>
                  <a:pt x="14916" y="1755"/>
                  <a:pt x="14916" y="1755"/>
                  <a:pt x="14916" y="1755"/>
                </a:cubicBezTo>
                <a:cubicBezTo>
                  <a:pt x="14916" y="1890"/>
                  <a:pt x="15067" y="2160"/>
                  <a:pt x="15218" y="2160"/>
                </a:cubicBezTo>
                <a:cubicBezTo>
                  <a:pt x="15822" y="2295"/>
                  <a:pt x="16426" y="2430"/>
                  <a:pt x="17031" y="2835"/>
                </a:cubicBezTo>
                <a:cubicBezTo>
                  <a:pt x="17182" y="2970"/>
                  <a:pt x="17484" y="2970"/>
                  <a:pt x="17635" y="2700"/>
                </a:cubicBezTo>
                <a:cubicBezTo>
                  <a:pt x="18239" y="2160"/>
                  <a:pt x="18239" y="2160"/>
                  <a:pt x="18239" y="2160"/>
                </a:cubicBezTo>
                <a:cubicBezTo>
                  <a:pt x="18239" y="2160"/>
                  <a:pt x="18239" y="2160"/>
                  <a:pt x="18390" y="2160"/>
                </a:cubicBezTo>
                <a:cubicBezTo>
                  <a:pt x="18390" y="2160"/>
                  <a:pt x="18390" y="2160"/>
                  <a:pt x="18390" y="2160"/>
                </a:cubicBezTo>
                <a:cubicBezTo>
                  <a:pt x="18994" y="2835"/>
                  <a:pt x="18994" y="2835"/>
                  <a:pt x="18994" y="2835"/>
                </a:cubicBezTo>
                <a:cubicBezTo>
                  <a:pt x="19145" y="2835"/>
                  <a:pt x="19145" y="2835"/>
                  <a:pt x="18994" y="2970"/>
                </a:cubicBezTo>
                <a:cubicBezTo>
                  <a:pt x="18390" y="3510"/>
                  <a:pt x="18390" y="3510"/>
                  <a:pt x="18390" y="3510"/>
                </a:cubicBezTo>
                <a:cubicBezTo>
                  <a:pt x="18239" y="3645"/>
                  <a:pt x="18239" y="3915"/>
                  <a:pt x="18390" y="4050"/>
                </a:cubicBezTo>
                <a:cubicBezTo>
                  <a:pt x="18692" y="4455"/>
                  <a:pt x="18994" y="4995"/>
                  <a:pt x="19145" y="5670"/>
                </a:cubicBezTo>
                <a:cubicBezTo>
                  <a:pt x="19145" y="5805"/>
                  <a:pt x="19296" y="5940"/>
                  <a:pt x="19598" y="5940"/>
                </a:cubicBezTo>
                <a:cubicBezTo>
                  <a:pt x="20505" y="5940"/>
                  <a:pt x="20505" y="5940"/>
                  <a:pt x="20505" y="5940"/>
                </a:cubicBezTo>
                <a:cubicBezTo>
                  <a:pt x="20505" y="5940"/>
                  <a:pt x="20505" y="5940"/>
                  <a:pt x="20505" y="6075"/>
                </a:cubicBezTo>
                <a:cubicBezTo>
                  <a:pt x="20505" y="6885"/>
                  <a:pt x="20505" y="6885"/>
                  <a:pt x="20505" y="6885"/>
                </a:cubicBezTo>
                <a:cubicBezTo>
                  <a:pt x="20505" y="6885"/>
                  <a:pt x="20505" y="7020"/>
                  <a:pt x="20505" y="7020"/>
                </a:cubicBezTo>
                <a:cubicBezTo>
                  <a:pt x="19598" y="7020"/>
                  <a:pt x="19598" y="7020"/>
                  <a:pt x="19598" y="7020"/>
                </a:cubicBezTo>
                <a:cubicBezTo>
                  <a:pt x="19296" y="7020"/>
                  <a:pt x="19145" y="7155"/>
                  <a:pt x="19145" y="7290"/>
                </a:cubicBezTo>
                <a:close/>
                <a:moveTo>
                  <a:pt x="14312" y="3645"/>
                </a:moveTo>
                <a:cubicBezTo>
                  <a:pt x="12650" y="3645"/>
                  <a:pt x="11140" y="4995"/>
                  <a:pt x="11140" y="6480"/>
                </a:cubicBezTo>
                <a:cubicBezTo>
                  <a:pt x="11140" y="7965"/>
                  <a:pt x="12650" y="9180"/>
                  <a:pt x="14312" y="9180"/>
                </a:cubicBezTo>
                <a:cubicBezTo>
                  <a:pt x="15973" y="9180"/>
                  <a:pt x="17333" y="7965"/>
                  <a:pt x="17333" y="6480"/>
                </a:cubicBezTo>
                <a:cubicBezTo>
                  <a:pt x="17333" y="4995"/>
                  <a:pt x="15973" y="3645"/>
                  <a:pt x="14312" y="3645"/>
                </a:cubicBezTo>
                <a:close/>
                <a:moveTo>
                  <a:pt x="14312" y="8370"/>
                </a:moveTo>
                <a:cubicBezTo>
                  <a:pt x="13103" y="8370"/>
                  <a:pt x="12197" y="7425"/>
                  <a:pt x="12197" y="6480"/>
                </a:cubicBezTo>
                <a:cubicBezTo>
                  <a:pt x="12197" y="5400"/>
                  <a:pt x="13103" y="4590"/>
                  <a:pt x="14312" y="4590"/>
                </a:cubicBezTo>
                <a:cubicBezTo>
                  <a:pt x="15520" y="4590"/>
                  <a:pt x="16426" y="5400"/>
                  <a:pt x="16426" y="6480"/>
                </a:cubicBezTo>
                <a:cubicBezTo>
                  <a:pt x="16426" y="7425"/>
                  <a:pt x="15520" y="8370"/>
                  <a:pt x="14312" y="8370"/>
                </a:cubicBezTo>
                <a:close/>
                <a:moveTo>
                  <a:pt x="3889" y="19845"/>
                </a:moveTo>
                <a:cubicBezTo>
                  <a:pt x="5551" y="19710"/>
                  <a:pt x="5551" y="19710"/>
                  <a:pt x="5551" y="19710"/>
                </a:cubicBezTo>
                <a:cubicBezTo>
                  <a:pt x="5551" y="21195"/>
                  <a:pt x="5551" y="21195"/>
                  <a:pt x="5551" y="21195"/>
                </a:cubicBezTo>
                <a:cubicBezTo>
                  <a:pt x="5551" y="21465"/>
                  <a:pt x="5702" y="21600"/>
                  <a:pt x="6004" y="21600"/>
                </a:cubicBezTo>
                <a:cubicBezTo>
                  <a:pt x="15067" y="21600"/>
                  <a:pt x="15067" y="21600"/>
                  <a:pt x="15067" y="21600"/>
                </a:cubicBezTo>
                <a:cubicBezTo>
                  <a:pt x="15369" y="21600"/>
                  <a:pt x="15520" y="21465"/>
                  <a:pt x="15520" y="21195"/>
                </a:cubicBezTo>
                <a:cubicBezTo>
                  <a:pt x="15520" y="15660"/>
                  <a:pt x="15520" y="15660"/>
                  <a:pt x="15520" y="15660"/>
                </a:cubicBezTo>
                <a:cubicBezTo>
                  <a:pt x="16426" y="14850"/>
                  <a:pt x="17182" y="13905"/>
                  <a:pt x="17635" y="12690"/>
                </a:cubicBezTo>
                <a:cubicBezTo>
                  <a:pt x="17635" y="12555"/>
                  <a:pt x="17635" y="12285"/>
                  <a:pt x="17333" y="12150"/>
                </a:cubicBezTo>
                <a:cubicBezTo>
                  <a:pt x="17031" y="12150"/>
                  <a:pt x="16728" y="12285"/>
                  <a:pt x="16728" y="12420"/>
                </a:cubicBezTo>
                <a:cubicBezTo>
                  <a:pt x="16275" y="13500"/>
                  <a:pt x="15671" y="14445"/>
                  <a:pt x="14765" y="15120"/>
                </a:cubicBezTo>
                <a:cubicBezTo>
                  <a:pt x="14614" y="15255"/>
                  <a:pt x="14614" y="15390"/>
                  <a:pt x="14614" y="15525"/>
                </a:cubicBezTo>
                <a:cubicBezTo>
                  <a:pt x="14614" y="20790"/>
                  <a:pt x="14614" y="20790"/>
                  <a:pt x="14614" y="20790"/>
                </a:cubicBezTo>
                <a:cubicBezTo>
                  <a:pt x="6457" y="20790"/>
                  <a:pt x="6457" y="20790"/>
                  <a:pt x="6457" y="20790"/>
                </a:cubicBezTo>
                <a:cubicBezTo>
                  <a:pt x="6457" y="19170"/>
                  <a:pt x="6457" y="19170"/>
                  <a:pt x="6457" y="19170"/>
                </a:cubicBezTo>
                <a:cubicBezTo>
                  <a:pt x="6457" y="19035"/>
                  <a:pt x="6457" y="18900"/>
                  <a:pt x="6306" y="18900"/>
                </a:cubicBezTo>
                <a:cubicBezTo>
                  <a:pt x="6155" y="18765"/>
                  <a:pt x="6004" y="18765"/>
                  <a:pt x="5853" y="18765"/>
                </a:cubicBezTo>
                <a:cubicBezTo>
                  <a:pt x="3738" y="19035"/>
                  <a:pt x="3738" y="19035"/>
                  <a:pt x="3738" y="19035"/>
                </a:cubicBezTo>
                <a:cubicBezTo>
                  <a:pt x="3134" y="19035"/>
                  <a:pt x="2681" y="18630"/>
                  <a:pt x="2681" y="17955"/>
                </a:cubicBezTo>
                <a:cubicBezTo>
                  <a:pt x="2681" y="15525"/>
                  <a:pt x="2681" y="15525"/>
                  <a:pt x="2681" y="15525"/>
                </a:cubicBezTo>
                <a:cubicBezTo>
                  <a:pt x="2681" y="15255"/>
                  <a:pt x="2379" y="14985"/>
                  <a:pt x="2228" y="14985"/>
                </a:cubicBezTo>
                <a:cubicBezTo>
                  <a:pt x="1472" y="14985"/>
                  <a:pt x="1472" y="14985"/>
                  <a:pt x="1472" y="14985"/>
                </a:cubicBezTo>
                <a:cubicBezTo>
                  <a:pt x="1170" y="14985"/>
                  <a:pt x="1019" y="14985"/>
                  <a:pt x="1019" y="14850"/>
                </a:cubicBezTo>
                <a:cubicBezTo>
                  <a:pt x="868" y="14850"/>
                  <a:pt x="868" y="14580"/>
                  <a:pt x="1019" y="14445"/>
                </a:cubicBezTo>
                <a:cubicBezTo>
                  <a:pt x="2530" y="11745"/>
                  <a:pt x="2530" y="11745"/>
                  <a:pt x="2530" y="11745"/>
                </a:cubicBezTo>
                <a:cubicBezTo>
                  <a:pt x="2681" y="11745"/>
                  <a:pt x="2681" y="11610"/>
                  <a:pt x="2681" y="11610"/>
                </a:cubicBezTo>
                <a:cubicBezTo>
                  <a:pt x="2681" y="10395"/>
                  <a:pt x="2681" y="10395"/>
                  <a:pt x="2681" y="10395"/>
                </a:cubicBezTo>
                <a:cubicBezTo>
                  <a:pt x="2681" y="7965"/>
                  <a:pt x="4342" y="5670"/>
                  <a:pt x="6759" y="4590"/>
                </a:cubicBezTo>
                <a:cubicBezTo>
                  <a:pt x="7061" y="4590"/>
                  <a:pt x="7363" y="4455"/>
                  <a:pt x="7514" y="4320"/>
                </a:cubicBezTo>
                <a:cubicBezTo>
                  <a:pt x="7817" y="4320"/>
                  <a:pt x="7968" y="4050"/>
                  <a:pt x="7817" y="3780"/>
                </a:cubicBezTo>
                <a:cubicBezTo>
                  <a:pt x="7817" y="3645"/>
                  <a:pt x="7514" y="3510"/>
                  <a:pt x="7212" y="3510"/>
                </a:cubicBezTo>
                <a:cubicBezTo>
                  <a:pt x="6910" y="3645"/>
                  <a:pt x="6608" y="3780"/>
                  <a:pt x="6457" y="3780"/>
                </a:cubicBezTo>
                <a:cubicBezTo>
                  <a:pt x="3587" y="4995"/>
                  <a:pt x="1624" y="7695"/>
                  <a:pt x="1624" y="10395"/>
                </a:cubicBezTo>
                <a:cubicBezTo>
                  <a:pt x="1624" y="11475"/>
                  <a:pt x="1624" y="11475"/>
                  <a:pt x="1624" y="11475"/>
                </a:cubicBezTo>
                <a:cubicBezTo>
                  <a:pt x="113" y="14040"/>
                  <a:pt x="113" y="14040"/>
                  <a:pt x="113" y="14040"/>
                </a:cubicBezTo>
                <a:cubicBezTo>
                  <a:pt x="-38" y="14445"/>
                  <a:pt x="-38" y="14985"/>
                  <a:pt x="113" y="15390"/>
                </a:cubicBezTo>
                <a:cubicBezTo>
                  <a:pt x="415" y="15660"/>
                  <a:pt x="868" y="15930"/>
                  <a:pt x="1472" y="15930"/>
                </a:cubicBezTo>
                <a:cubicBezTo>
                  <a:pt x="1624" y="15930"/>
                  <a:pt x="1624" y="15930"/>
                  <a:pt x="1624" y="15930"/>
                </a:cubicBezTo>
                <a:cubicBezTo>
                  <a:pt x="1624" y="17955"/>
                  <a:pt x="1624" y="17955"/>
                  <a:pt x="1624" y="17955"/>
                </a:cubicBezTo>
                <a:cubicBezTo>
                  <a:pt x="1624" y="19035"/>
                  <a:pt x="2681" y="19845"/>
                  <a:pt x="3738" y="19845"/>
                </a:cubicBezTo>
                <a:cubicBezTo>
                  <a:pt x="3738" y="19845"/>
                  <a:pt x="3889" y="19845"/>
                  <a:pt x="3889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95" name="Freeform 83"/>
          <p:cNvSpPr/>
          <p:nvPr/>
        </p:nvSpPr>
        <p:spPr>
          <a:xfrm>
            <a:off x="19459582" y="8793164"/>
            <a:ext cx="841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02" y="10935"/>
                </a:moveTo>
                <a:cubicBezTo>
                  <a:pt x="7902" y="7830"/>
                  <a:pt x="7902" y="7830"/>
                  <a:pt x="7902" y="7830"/>
                </a:cubicBezTo>
                <a:cubicBezTo>
                  <a:pt x="7902" y="7695"/>
                  <a:pt x="7902" y="7560"/>
                  <a:pt x="7727" y="7425"/>
                </a:cubicBezTo>
                <a:cubicBezTo>
                  <a:pt x="7376" y="7290"/>
                  <a:pt x="7200" y="6885"/>
                  <a:pt x="7200" y="6615"/>
                </a:cubicBezTo>
                <a:cubicBezTo>
                  <a:pt x="7200" y="3375"/>
                  <a:pt x="7200" y="3375"/>
                  <a:pt x="7200" y="3375"/>
                </a:cubicBezTo>
                <a:cubicBezTo>
                  <a:pt x="7200" y="2025"/>
                  <a:pt x="8605" y="810"/>
                  <a:pt x="10361" y="810"/>
                </a:cubicBezTo>
                <a:cubicBezTo>
                  <a:pt x="11239" y="810"/>
                  <a:pt x="11239" y="810"/>
                  <a:pt x="11239" y="810"/>
                </a:cubicBezTo>
                <a:cubicBezTo>
                  <a:pt x="12995" y="810"/>
                  <a:pt x="14400" y="2025"/>
                  <a:pt x="14400" y="3375"/>
                </a:cubicBezTo>
                <a:cubicBezTo>
                  <a:pt x="14400" y="6615"/>
                  <a:pt x="14400" y="6615"/>
                  <a:pt x="14400" y="6615"/>
                </a:cubicBezTo>
                <a:cubicBezTo>
                  <a:pt x="14400" y="6885"/>
                  <a:pt x="14224" y="7290"/>
                  <a:pt x="13873" y="7425"/>
                </a:cubicBezTo>
                <a:cubicBezTo>
                  <a:pt x="13698" y="7560"/>
                  <a:pt x="13698" y="7695"/>
                  <a:pt x="13698" y="7830"/>
                </a:cubicBezTo>
                <a:cubicBezTo>
                  <a:pt x="13698" y="10935"/>
                  <a:pt x="13698" y="10935"/>
                  <a:pt x="13698" y="10935"/>
                </a:cubicBezTo>
                <a:cubicBezTo>
                  <a:pt x="13698" y="11070"/>
                  <a:pt x="13698" y="11340"/>
                  <a:pt x="14049" y="11475"/>
                </a:cubicBezTo>
                <a:cubicBezTo>
                  <a:pt x="14576" y="11610"/>
                  <a:pt x="17385" y="12690"/>
                  <a:pt x="19844" y="14310"/>
                </a:cubicBezTo>
                <a:cubicBezTo>
                  <a:pt x="20195" y="14580"/>
                  <a:pt x="20371" y="14850"/>
                  <a:pt x="20371" y="15255"/>
                </a:cubicBezTo>
                <a:cubicBezTo>
                  <a:pt x="20371" y="17415"/>
                  <a:pt x="20371" y="17415"/>
                  <a:pt x="20371" y="17415"/>
                </a:cubicBezTo>
                <a:cubicBezTo>
                  <a:pt x="20371" y="17685"/>
                  <a:pt x="20722" y="17820"/>
                  <a:pt x="21073" y="17820"/>
                </a:cubicBezTo>
                <a:cubicBezTo>
                  <a:pt x="21249" y="17820"/>
                  <a:pt x="21600" y="17685"/>
                  <a:pt x="21600" y="17415"/>
                </a:cubicBezTo>
                <a:cubicBezTo>
                  <a:pt x="21600" y="15255"/>
                  <a:pt x="21600" y="15255"/>
                  <a:pt x="21600" y="15255"/>
                </a:cubicBezTo>
                <a:cubicBezTo>
                  <a:pt x="21600" y="14580"/>
                  <a:pt x="21249" y="14040"/>
                  <a:pt x="20546" y="13635"/>
                </a:cubicBezTo>
                <a:cubicBezTo>
                  <a:pt x="18263" y="12150"/>
                  <a:pt x="15629" y="11070"/>
                  <a:pt x="14751" y="10665"/>
                </a:cubicBezTo>
                <a:cubicBezTo>
                  <a:pt x="14751" y="7965"/>
                  <a:pt x="14751" y="7965"/>
                  <a:pt x="14751" y="7965"/>
                </a:cubicBezTo>
                <a:cubicBezTo>
                  <a:pt x="15278" y="7695"/>
                  <a:pt x="15629" y="7155"/>
                  <a:pt x="15629" y="6615"/>
                </a:cubicBezTo>
                <a:cubicBezTo>
                  <a:pt x="15629" y="3375"/>
                  <a:pt x="15629" y="3375"/>
                  <a:pt x="15629" y="3375"/>
                </a:cubicBezTo>
                <a:cubicBezTo>
                  <a:pt x="15629" y="1485"/>
                  <a:pt x="13698" y="0"/>
                  <a:pt x="11239" y="0"/>
                </a:cubicBezTo>
                <a:cubicBezTo>
                  <a:pt x="10361" y="0"/>
                  <a:pt x="10361" y="0"/>
                  <a:pt x="10361" y="0"/>
                </a:cubicBezTo>
                <a:cubicBezTo>
                  <a:pt x="7902" y="0"/>
                  <a:pt x="5971" y="1485"/>
                  <a:pt x="5971" y="3375"/>
                </a:cubicBezTo>
                <a:cubicBezTo>
                  <a:pt x="5971" y="6615"/>
                  <a:pt x="5971" y="6615"/>
                  <a:pt x="5971" y="6615"/>
                </a:cubicBezTo>
                <a:cubicBezTo>
                  <a:pt x="5971" y="7155"/>
                  <a:pt x="6322" y="7695"/>
                  <a:pt x="6849" y="7965"/>
                </a:cubicBezTo>
                <a:cubicBezTo>
                  <a:pt x="6849" y="10665"/>
                  <a:pt x="6849" y="10665"/>
                  <a:pt x="6849" y="10665"/>
                </a:cubicBezTo>
                <a:cubicBezTo>
                  <a:pt x="5971" y="11070"/>
                  <a:pt x="3337" y="12150"/>
                  <a:pt x="878" y="13635"/>
                </a:cubicBezTo>
                <a:cubicBezTo>
                  <a:pt x="351" y="14040"/>
                  <a:pt x="0" y="14580"/>
                  <a:pt x="0" y="15255"/>
                </a:cubicBezTo>
                <a:cubicBezTo>
                  <a:pt x="0" y="17415"/>
                  <a:pt x="0" y="17415"/>
                  <a:pt x="0" y="17415"/>
                </a:cubicBezTo>
                <a:cubicBezTo>
                  <a:pt x="0" y="17685"/>
                  <a:pt x="176" y="17820"/>
                  <a:pt x="527" y="17820"/>
                </a:cubicBezTo>
                <a:cubicBezTo>
                  <a:pt x="878" y="17820"/>
                  <a:pt x="1054" y="17685"/>
                  <a:pt x="1054" y="17415"/>
                </a:cubicBezTo>
                <a:cubicBezTo>
                  <a:pt x="1054" y="15255"/>
                  <a:pt x="1054" y="15255"/>
                  <a:pt x="1054" y="15255"/>
                </a:cubicBezTo>
                <a:cubicBezTo>
                  <a:pt x="1054" y="14850"/>
                  <a:pt x="1405" y="14580"/>
                  <a:pt x="1756" y="14310"/>
                </a:cubicBezTo>
                <a:cubicBezTo>
                  <a:pt x="4215" y="12690"/>
                  <a:pt x="7024" y="11610"/>
                  <a:pt x="7551" y="11475"/>
                </a:cubicBezTo>
                <a:cubicBezTo>
                  <a:pt x="7727" y="11340"/>
                  <a:pt x="7902" y="11070"/>
                  <a:pt x="7902" y="10935"/>
                </a:cubicBezTo>
                <a:close/>
                <a:moveTo>
                  <a:pt x="12117" y="11340"/>
                </a:moveTo>
                <a:cubicBezTo>
                  <a:pt x="11941" y="11340"/>
                  <a:pt x="11590" y="11610"/>
                  <a:pt x="11590" y="11745"/>
                </a:cubicBezTo>
                <a:cubicBezTo>
                  <a:pt x="11590" y="12015"/>
                  <a:pt x="11415" y="12150"/>
                  <a:pt x="11415" y="12285"/>
                </a:cubicBezTo>
                <a:cubicBezTo>
                  <a:pt x="11239" y="12285"/>
                  <a:pt x="11239" y="12285"/>
                  <a:pt x="11239" y="12285"/>
                </a:cubicBezTo>
                <a:cubicBezTo>
                  <a:pt x="11063" y="12420"/>
                  <a:pt x="10888" y="12420"/>
                  <a:pt x="10712" y="12420"/>
                </a:cubicBezTo>
                <a:cubicBezTo>
                  <a:pt x="10361" y="12420"/>
                  <a:pt x="10010" y="12150"/>
                  <a:pt x="10010" y="11745"/>
                </a:cubicBezTo>
                <a:cubicBezTo>
                  <a:pt x="10010" y="11610"/>
                  <a:pt x="9659" y="11340"/>
                  <a:pt x="9307" y="11340"/>
                </a:cubicBezTo>
                <a:cubicBezTo>
                  <a:pt x="9132" y="11340"/>
                  <a:pt x="8780" y="11610"/>
                  <a:pt x="8780" y="11745"/>
                </a:cubicBezTo>
                <a:cubicBezTo>
                  <a:pt x="8780" y="12150"/>
                  <a:pt x="8956" y="12420"/>
                  <a:pt x="9307" y="12690"/>
                </a:cubicBezTo>
                <a:cubicBezTo>
                  <a:pt x="8780" y="20250"/>
                  <a:pt x="8780" y="20250"/>
                  <a:pt x="8780" y="20250"/>
                </a:cubicBezTo>
                <a:cubicBezTo>
                  <a:pt x="8780" y="20385"/>
                  <a:pt x="8956" y="20520"/>
                  <a:pt x="8956" y="20520"/>
                </a:cubicBezTo>
                <a:cubicBezTo>
                  <a:pt x="10361" y="21465"/>
                  <a:pt x="10361" y="21465"/>
                  <a:pt x="10361" y="21465"/>
                </a:cubicBezTo>
                <a:cubicBezTo>
                  <a:pt x="10537" y="21600"/>
                  <a:pt x="10537" y="21600"/>
                  <a:pt x="10712" y="21600"/>
                </a:cubicBezTo>
                <a:cubicBezTo>
                  <a:pt x="10888" y="21600"/>
                  <a:pt x="11063" y="21600"/>
                  <a:pt x="11063" y="21465"/>
                </a:cubicBezTo>
                <a:cubicBezTo>
                  <a:pt x="12468" y="20520"/>
                  <a:pt x="12468" y="20520"/>
                  <a:pt x="12468" y="20520"/>
                </a:cubicBezTo>
                <a:cubicBezTo>
                  <a:pt x="12644" y="20520"/>
                  <a:pt x="12644" y="20385"/>
                  <a:pt x="12644" y="20250"/>
                </a:cubicBezTo>
                <a:cubicBezTo>
                  <a:pt x="12293" y="12825"/>
                  <a:pt x="12293" y="12825"/>
                  <a:pt x="12293" y="12825"/>
                </a:cubicBezTo>
                <a:cubicBezTo>
                  <a:pt x="12468" y="12555"/>
                  <a:pt x="12820" y="12150"/>
                  <a:pt x="12820" y="11745"/>
                </a:cubicBezTo>
                <a:cubicBezTo>
                  <a:pt x="12820" y="11610"/>
                  <a:pt x="12468" y="11340"/>
                  <a:pt x="12117" y="11340"/>
                </a:cubicBezTo>
                <a:close/>
                <a:moveTo>
                  <a:pt x="10712" y="20520"/>
                </a:moveTo>
                <a:cubicBezTo>
                  <a:pt x="10010" y="20115"/>
                  <a:pt x="10010" y="20115"/>
                  <a:pt x="10010" y="20115"/>
                </a:cubicBezTo>
                <a:cubicBezTo>
                  <a:pt x="10361" y="13230"/>
                  <a:pt x="10361" y="13230"/>
                  <a:pt x="10361" y="13230"/>
                </a:cubicBezTo>
                <a:cubicBezTo>
                  <a:pt x="10537" y="13230"/>
                  <a:pt x="10712" y="13365"/>
                  <a:pt x="10712" y="13365"/>
                </a:cubicBezTo>
                <a:cubicBezTo>
                  <a:pt x="10888" y="13365"/>
                  <a:pt x="11063" y="13230"/>
                  <a:pt x="11063" y="13230"/>
                </a:cubicBezTo>
                <a:cubicBezTo>
                  <a:pt x="11415" y="19980"/>
                  <a:pt x="11415" y="19980"/>
                  <a:pt x="11415" y="19980"/>
                </a:cubicBezTo>
                <a:lnTo>
                  <a:pt x="10712" y="205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96" name="Freeform 84"/>
          <p:cNvSpPr/>
          <p:nvPr/>
        </p:nvSpPr>
        <p:spPr>
          <a:xfrm>
            <a:off x="19322535" y="10037636"/>
            <a:ext cx="1093244" cy="11050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0" h="20540" extrusionOk="0">
                <a:moveTo>
                  <a:pt x="3558" y="3697"/>
                </a:moveTo>
                <a:cubicBezTo>
                  <a:pt x="7425" y="-31"/>
                  <a:pt x="13558" y="-160"/>
                  <a:pt x="17425" y="3440"/>
                </a:cubicBezTo>
                <a:cubicBezTo>
                  <a:pt x="16358" y="3440"/>
                  <a:pt x="16358" y="3440"/>
                  <a:pt x="16358" y="3440"/>
                </a:cubicBezTo>
                <a:cubicBezTo>
                  <a:pt x="16092" y="3440"/>
                  <a:pt x="15958" y="3697"/>
                  <a:pt x="15958" y="3954"/>
                </a:cubicBezTo>
                <a:cubicBezTo>
                  <a:pt x="15958" y="4083"/>
                  <a:pt x="16092" y="4340"/>
                  <a:pt x="16358" y="4340"/>
                </a:cubicBezTo>
                <a:cubicBezTo>
                  <a:pt x="16358" y="4340"/>
                  <a:pt x="16358" y="4340"/>
                  <a:pt x="16358" y="4340"/>
                </a:cubicBezTo>
                <a:cubicBezTo>
                  <a:pt x="18492" y="4340"/>
                  <a:pt x="18492" y="4340"/>
                  <a:pt x="18492" y="4340"/>
                </a:cubicBezTo>
                <a:cubicBezTo>
                  <a:pt x="18758" y="4340"/>
                  <a:pt x="18892" y="4083"/>
                  <a:pt x="18892" y="3826"/>
                </a:cubicBezTo>
                <a:cubicBezTo>
                  <a:pt x="18892" y="1769"/>
                  <a:pt x="18892" y="1769"/>
                  <a:pt x="18892" y="1769"/>
                </a:cubicBezTo>
                <a:cubicBezTo>
                  <a:pt x="18892" y="1640"/>
                  <a:pt x="18758" y="1383"/>
                  <a:pt x="18492" y="1383"/>
                </a:cubicBezTo>
                <a:cubicBezTo>
                  <a:pt x="18225" y="1383"/>
                  <a:pt x="18092" y="1640"/>
                  <a:pt x="18092" y="1769"/>
                </a:cubicBezTo>
                <a:cubicBezTo>
                  <a:pt x="18092" y="2926"/>
                  <a:pt x="18092" y="2926"/>
                  <a:pt x="18092" y="2926"/>
                </a:cubicBezTo>
                <a:cubicBezTo>
                  <a:pt x="13825" y="-1060"/>
                  <a:pt x="7158" y="-931"/>
                  <a:pt x="3025" y="3054"/>
                </a:cubicBezTo>
                <a:cubicBezTo>
                  <a:pt x="1558" y="4469"/>
                  <a:pt x="625" y="6269"/>
                  <a:pt x="225" y="8197"/>
                </a:cubicBezTo>
                <a:cubicBezTo>
                  <a:pt x="-175" y="9997"/>
                  <a:pt x="-42" y="11926"/>
                  <a:pt x="625" y="13726"/>
                </a:cubicBezTo>
                <a:cubicBezTo>
                  <a:pt x="625" y="13854"/>
                  <a:pt x="758" y="13983"/>
                  <a:pt x="1025" y="13983"/>
                </a:cubicBezTo>
                <a:cubicBezTo>
                  <a:pt x="1025" y="13983"/>
                  <a:pt x="1025" y="13983"/>
                  <a:pt x="1158" y="13983"/>
                </a:cubicBezTo>
                <a:cubicBezTo>
                  <a:pt x="1292" y="13854"/>
                  <a:pt x="1425" y="13726"/>
                  <a:pt x="1425" y="13469"/>
                </a:cubicBezTo>
                <a:cubicBezTo>
                  <a:pt x="92" y="9997"/>
                  <a:pt x="1025" y="6269"/>
                  <a:pt x="3558" y="3697"/>
                </a:cubicBezTo>
                <a:close/>
                <a:moveTo>
                  <a:pt x="3158" y="17583"/>
                </a:moveTo>
                <a:cubicBezTo>
                  <a:pt x="5158" y="19511"/>
                  <a:pt x="7825" y="20540"/>
                  <a:pt x="10625" y="20540"/>
                </a:cubicBezTo>
                <a:cubicBezTo>
                  <a:pt x="10625" y="20540"/>
                  <a:pt x="10758" y="20540"/>
                  <a:pt x="10758" y="20540"/>
                </a:cubicBezTo>
                <a:cubicBezTo>
                  <a:pt x="13558" y="20540"/>
                  <a:pt x="16225" y="19383"/>
                  <a:pt x="18225" y="17454"/>
                </a:cubicBezTo>
                <a:cubicBezTo>
                  <a:pt x="19692" y="16040"/>
                  <a:pt x="20625" y="14240"/>
                  <a:pt x="21025" y="12311"/>
                </a:cubicBezTo>
                <a:cubicBezTo>
                  <a:pt x="21425" y="10511"/>
                  <a:pt x="21292" y="8583"/>
                  <a:pt x="20625" y="6783"/>
                </a:cubicBezTo>
                <a:cubicBezTo>
                  <a:pt x="20625" y="6526"/>
                  <a:pt x="20358" y="6397"/>
                  <a:pt x="20092" y="6526"/>
                </a:cubicBezTo>
                <a:cubicBezTo>
                  <a:pt x="19825" y="6526"/>
                  <a:pt x="19825" y="6783"/>
                  <a:pt x="19825" y="7040"/>
                </a:cubicBezTo>
                <a:cubicBezTo>
                  <a:pt x="21158" y="10511"/>
                  <a:pt x="20225" y="14240"/>
                  <a:pt x="17692" y="16811"/>
                </a:cubicBezTo>
                <a:cubicBezTo>
                  <a:pt x="15825" y="18611"/>
                  <a:pt x="13292" y="19640"/>
                  <a:pt x="10758" y="19640"/>
                </a:cubicBezTo>
                <a:cubicBezTo>
                  <a:pt x="8092" y="19769"/>
                  <a:pt x="5692" y="18740"/>
                  <a:pt x="3825" y="17069"/>
                </a:cubicBezTo>
                <a:cubicBezTo>
                  <a:pt x="4892" y="16940"/>
                  <a:pt x="4892" y="16940"/>
                  <a:pt x="4892" y="16940"/>
                </a:cubicBezTo>
                <a:cubicBezTo>
                  <a:pt x="5158" y="16940"/>
                  <a:pt x="5292" y="16811"/>
                  <a:pt x="5292" y="16554"/>
                </a:cubicBezTo>
                <a:cubicBezTo>
                  <a:pt x="5292" y="16297"/>
                  <a:pt x="5158" y="16169"/>
                  <a:pt x="4892" y="16169"/>
                </a:cubicBezTo>
                <a:cubicBezTo>
                  <a:pt x="4892" y="16169"/>
                  <a:pt x="4892" y="16169"/>
                  <a:pt x="4892" y="16169"/>
                </a:cubicBezTo>
                <a:cubicBezTo>
                  <a:pt x="2758" y="16169"/>
                  <a:pt x="2758" y="16169"/>
                  <a:pt x="2758" y="16169"/>
                </a:cubicBezTo>
                <a:cubicBezTo>
                  <a:pt x="2625" y="16169"/>
                  <a:pt x="2492" y="16297"/>
                  <a:pt x="2358" y="16297"/>
                </a:cubicBezTo>
                <a:cubicBezTo>
                  <a:pt x="2358" y="16426"/>
                  <a:pt x="2358" y="16554"/>
                  <a:pt x="2358" y="16554"/>
                </a:cubicBezTo>
                <a:cubicBezTo>
                  <a:pt x="2358" y="18611"/>
                  <a:pt x="2358" y="18611"/>
                  <a:pt x="2358" y="18611"/>
                </a:cubicBezTo>
                <a:cubicBezTo>
                  <a:pt x="2358" y="18869"/>
                  <a:pt x="2492" y="19126"/>
                  <a:pt x="2758" y="19126"/>
                </a:cubicBezTo>
                <a:cubicBezTo>
                  <a:pt x="2758" y="19126"/>
                  <a:pt x="2758" y="19126"/>
                  <a:pt x="2758" y="19126"/>
                </a:cubicBezTo>
                <a:cubicBezTo>
                  <a:pt x="3025" y="19126"/>
                  <a:pt x="3158" y="18869"/>
                  <a:pt x="3158" y="18611"/>
                </a:cubicBezTo>
                <a:lnTo>
                  <a:pt x="3158" y="17583"/>
                </a:lnTo>
                <a:close/>
                <a:moveTo>
                  <a:pt x="16625" y="7811"/>
                </a:moveTo>
                <a:cubicBezTo>
                  <a:pt x="15692" y="5626"/>
                  <a:pt x="13425" y="4211"/>
                  <a:pt x="11025" y="4083"/>
                </a:cubicBezTo>
                <a:cubicBezTo>
                  <a:pt x="11025" y="4083"/>
                  <a:pt x="10892" y="4083"/>
                  <a:pt x="10892" y="4083"/>
                </a:cubicBezTo>
                <a:cubicBezTo>
                  <a:pt x="10892" y="4083"/>
                  <a:pt x="10892" y="4083"/>
                  <a:pt x="10892" y="4083"/>
                </a:cubicBezTo>
                <a:cubicBezTo>
                  <a:pt x="10892" y="4083"/>
                  <a:pt x="10758" y="4083"/>
                  <a:pt x="10758" y="4083"/>
                </a:cubicBezTo>
                <a:cubicBezTo>
                  <a:pt x="10758" y="4083"/>
                  <a:pt x="10758" y="4083"/>
                  <a:pt x="10758" y="4083"/>
                </a:cubicBezTo>
                <a:cubicBezTo>
                  <a:pt x="10758" y="4083"/>
                  <a:pt x="10625" y="4083"/>
                  <a:pt x="10625" y="4083"/>
                </a:cubicBezTo>
                <a:cubicBezTo>
                  <a:pt x="9825" y="4083"/>
                  <a:pt x="8892" y="4211"/>
                  <a:pt x="8225" y="4469"/>
                </a:cubicBezTo>
                <a:cubicBezTo>
                  <a:pt x="6625" y="5111"/>
                  <a:pt x="5292" y="6269"/>
                  <a:pt x="4625" y="7811"/>
                </a:cubicBezTo>
                <a:cubicBezTo>
                  <a:pt x="3958" y="9354"/>
                  <a:pt x="3958" y="11154"/>
                  <a:pt x="4625" y="12569"/>
                </a:cubicBezTo>
                <a:cubicBezTo>
                  <a:pt x="5692" y="15011"/>
                  <a:pt x="7958" y="16426"/>
                  <a:pt x="10625" y="16426"/>
                </a:cubicBezTo>
                <a:cubicBezTo>
                  <a:pt x="10625" y="16426"/>
                  <a:pt x="10758" y="16426"/>
                  <a:pt x="10758" y="16426"/>
                </a:cubicBezTo>
                <a:cubicBezTo>
                  <a:pt x="10758" y="16426"/>
                  <a:pt x="10758" y="16426"/>
                  <a:pt x="10758" y="16426"/>
                </a:cubicBezTo>
                <a:cubicBezTo>
                  <a:pt x="10758" y="16426"/>
                  <a:pt x="10758" y="16426"/>
                  <a:pt x="10758" y="16426"/>
                </a:cubicBezTo>
                <a:cubicBezTo>
                  <a:pt x="10892" y="16426"/>
                  <a:pt x="10892" y="16426"/>
                  <a:pt x="10892" y="16426"/>
                </a:cubicBezTo>
                <a:cubicBezTo>
                  <a:pt x="10892" y="16426"/>
                  <a:pt x="10892" y="16426"/>
                  <a:pt x="11025" y="16426"/>
                </a:cubicBezTo>
                <a:cubicBezTo>
                  <a:pt x="11025" y="16426"/>
                  <a:pt x="11025" y="16426"/>
                  <a:pt x="11025" y="16426"/>
                </a:cubicBezTo>
                <a:cubicBezTo>
                  <a:pt x="11692" y="16426"/>
                  <a:pt x="12492" y="16297"/>
                  <a:pt x="13158" y="16040"/>
                </a:cubicBezTo>
                <a:cubicBezTo>
                  <a:pt x="14758" y="15397"/>
                  <a:pt x="15958" y="14111"/>
                  <a:pt x="16625" y="12569"/>
                </a:cubicBezTo>
                <a:cubicBezTo>
                  <a:pt x="17292" y="11154"/>
                  <a:pt x="17292" y="9354"/>
                  <a:pt x="16625" y="7811"/>
                </a:cubicBezTo>
                <a:cubicBezTo>
                  <a:pt x="16625" y="7811"/>
                  <a:pt x="16625" y="7811"/>
                  <a:pt x="16625" y="7811"/>
                </a:cubicBezTo>
                <a:cubicBezTo>
                  <a:pt x="16625" y="7811"/>
                  <a:pt x="16625" y="7811"/>
                  <a:pt x="16625" y="7811"/>
                </a:cubicBezTo>
                <a:close/>
                <a:moveTo>
                  <a:pt x="8358" y="5369"/>
                </a:moveTo>
                <a:cubicBezTo>
                  <a:pt x="7958" y="5883"/>
                  <a:pt x="7558" y="6654"/>
                  <a:pt x="7292" y="7554"/>
                </a:cubicBezTo>
                <a:cubicBezTo>
                  <a:pt x="5692" y="7554"/>
                  <a:pt x="5692" y="7554"/>
                  <a:pt x="5692" y="7554"/>
                </a:cubicBezTo>
                <a:cubicBezTo>
                  <a:pt x="6358" y="6654"/>
                  <a:pt x="7292" y="5754"/>
                  <a:pt x="8358" y="5369"/>
                </a:cubicBezTo>
                <a:close/>
                <a:moveTo>
                  <a:pt x="5425" y="8454"/>
                </a:moveTo>
                <a:cubicBezTo>
                  <a:pt x="7025" y="8454"/>
                  <a:pt x="7025" y="8454"/>
                  <a:pt x="7025" y="8454"/>
                </a:cubicBezTo>
                <a:cubicBezTo>
                  <a:pt x="7025" y="8969"/>
                  <a:pt x="6892" y="9611"/>
                  <a:pt x="6892" y="10254"/>
                </a:cubicBezTo>
                <a:cubicBezTo>
                  <a:pt x="6892" y="10897"/>
                  <a:pt x="7025" y="11540"/>
                  <a:pt x="7025" y="12054"/>
                </a:cubicBezTo>
                <a:cubicBezTo>
                  <a:pt x="5425" y="12054"/>
                  <a:pt x="5425" y="12054"/>
                  <a:pt x="5425" y="12054"/>
                </a:cubicBezTo>
                <a:cubicBezTo>
                  <a:pt x="4892" y="10897"/>
                  <a:pt x="4892" y="9611"/>
                  <a:pt x="5425" y="8454"/>
                </a:cubicBezTo>
                <a:close/>
                <a:moveTo>
                  <a:pt x="5692" y="12826"/>
                </a:moveTo>
                <a:cubicBezTo>
                  <a:pt x="7292" y="12826"/>
                  <a:pt x="7292" y="12826"/>
                  <a:pt x="7292" y="12826"/>
                </a:cubicBezTo>
                <a:cubicBezTo>
                  <a:pt x="7558" y="13854"/>
                  <a:pt x="7958" y="14626"/>
                  <a:pt x="8492" y="15269"/>
                </a:cubicBezTo>
                <a:cubicBezTo>
                  <a:pt x="7292" y="14754"/>
                  <a:pt x="6358" y="13983"/>
                  <a:pt x="5692" y="12826"/>
                </a:cubicBezTo>
                <a:close/>
                <a:moveTo>
                  <a:pt x="10358" y="15526"/>
                </a:moveTo>
                <a:cubicBezTo>
                  <a:pt x="9425" y="15269"/>
                  <a:pt x="8625" y="14240"/>
                  <a:pt x="8225" y="12826"/>
                </a:cubicBezTo>
                <a:cubicBezTo>
                  <a:pt x="10358" y="12826"/>
                  <a:pt x="10358" y="12826"/>
                  <a:pt x="10358" y="12826"/>
                </a:cubicBezTo>
                <a:cubicBezTo>
                  <a:pt x="10358" y="15526"/>
                  <a:pt x="10358" y="15526"/>
                  <a:pt x="10358" y="15526"/>
                </a:cubicBezTo>
                <a:close/>
                <a:moveTo>
                  <a:pt x="10358" y="12054"/>
                </a:moveTo>
                <a:cubicBezTo>
                  <a:pt x="7958" y="12054"/>
                  <a:pt x="7958" y="12054"/>
                  <a:pt x="7958" y="12054"/>
                </a:cubicBezTo>
                <a:cubicBezTo>
                  <a:pt x="7825" y="11540"/>
                  <a:pt x="7825" y="10897"/>
                  <a:pt x="7825" y="10254"/>
                </a:cubicBezTo>
                <a:cubicBezTo>
                  <a:pt x="7825" y="9611"/>
                  <a:pt x="7825" y="8969"/>
                  <a:pt x="7958" y="8454"/>
                </a:cubicBezTo>
                <a:cubicBezTo>
                  <a:pt x="10358" y="8454"/>
                  <a:pt x="10358" y="8454"/>
                  <a:pt x="10358" y="8454"/>
                </a:cubicBezTo>
                <a:lnTo>
                  <a:pt x="10358" y="12054"/>
                </a:lnTo>
                <a:close/>
                <a:moveTo>
                  <a:pt x="10358" y="7554"/>
                </a:moveTo>
                <a:cubicBezTo>
                  <a:pt x="8092" y="7554"/>
                  <a:pt x="8092" y="7554"/>
                  <a:pt x="8092" y="7554"/>
                </a:cubicBezTo>
                <a:cubicBezTo>
                  <a:pt x="8625" y="6140"/>
                  <a:pt x="9425" y="5111"/>
                  <a:pt x="10358" y="4854"/>
                </a:cubicBezTo>
                <a:lnTo>
                  <a:pt x="10358" y="7554"/>
                </a:lnTo>
                <a:close/>
                <a:moveTo>
                  <a:pt x="15558" y="7554"/>
                </a:moveTo>
                <a:cubicBezTo>
                  <a:pt x="14358" y="7554"/>
                  <a:pt x="14358" y="7554"/>
                  <a:pt x="14358" y="7554"/>
                </a:cubicBezTo>
                <a:cubicBezTo>
                  <a:pt x="14092" y="6783"/>
                  <a:pt x="13825" y="6140"/>
                  <a:pt x="13425" y="5497"/>
                </a:cubicBezTo>
                <a:cubicBezTo>
                  <a:pt x="14225" y="6011"/>
                  <a:pt x="15025" y="6783"/>
                  <a:pt x="15558" y="7554"/>
                </a:cubicBezTo>
                <a:close/>
                <a:moveTo>
                  <a:pt x="11158" y="4854"/>
                </a:moveTo>
                <a:cubicBezTo>
                  <a:pt x="12225" y="5111"/>
                  <a:pt x="13025" y="6140"/>
                  <a:pt x="13425" y="7554"/>
                </a:cubicBezTo>
                <a:cubicBezTo>
                  <a:pt x="11158" y="7554"/>
                  <a:pt x="11158" y="7554"/>
                  <a:pt x="11158" y="7554"/>
                </a:cubicBezTo>
                <a:lnTo>
                  <a:pt x="11158" y="4854"/>
                </a:lnTo>
                <a:close/>
                <a:moveTo>
                  <a:pt x="11158" y="8454"/>
                </a:moveTo>
                <a:cubicBezTo>
                  <a:pt x="13558" y="8454"/>
                  <a:pt x="13558" y="8454"/>
                  <a:pt x="13558" y="8454"/>
                </a:cubicBezTo>
                <a:cubicBezTo>
                  <a:pt x="13692" y="8969"/>
                  <a:pt x="13825" y="9611"/>
                  <a:pt x="13825" y="10254"/>
                </a:cubicBezTo>
                <a:cubicBezTo>
                  <a:pt x="13825" y="10897"/>
                  <a:pt x="13692" y="11540"/>
                  <a:pt x="13558" y="12054"/>
                </a:cubicBezTo>
                <a:cubicBezTo>
                  <a:pt x="11158" y="12054"/>
                  <a:pt x="11158" y="12054"/>
                  <a:pt x="11158" y="12054"/>
                </a:cubicBezTo>
                <a:lnTo>
                  <a:pt x="11158" y="8454"/>
                </a:lnTo>
                <a:close/>
                <a:moveTo>
                  <a:pt x="11158" y="15526"/>
                </a:moveTo>
                <a:cubicBezTo>
                  <a:pt x="11158" y="12826"/>
                  <a:pt x="11158" y="12826"/>
                  <a:pt x="11158" y="12826"/>
                </a:cubicBezTo>
                <a:cubicBezTo>
                  <a:pt x="13425" y="12826"/>
                  <a:pt x="13425" y="12826"/>
                  <a:pt x="13425" y="12826"/>
                </a:cubicBezTo>
                <a:cubicBezTo>
                  <a:pt x="12892" y="14240"/>
                  <a:pt x="12092" y="15269"/>
                  <a:pt x="11158" y="15526"/>
                </a:cubicBezTo>
                <a:close/>
                <a:moveTo>
                  <a:pt x="13292" y="15011"/>
                </a:moveTo>
                <a:cubicBezTo>
                  <a:pt x="13692" y="14369"/>
                  <a:pt x="14092" y="13726"/>
                  <a:pt x="14225" y="12826"/>
                </a:cubicBezTo>
                <a:cubicBezTo>
                  <a:pt x="15558" y="12826"/>
                  <a:pt x="15558" y="12826"/>
                  <a:pt x="15558" y="12826"/>
                </a:cubicBezTo>
                <a:cubicBezTo>
                  <a:pt x="15025" y="13726"/>
                  <a:pt x="14225" y="14497"/>
                  <a:pt x="13292" y="15011"/>
                </a:cubicBezTo>
                <a:close/>
                <a:moveTo>
                  <a:pt x="15958" y="12054"/>
                </a:moveTo>
                <a:cubicBezTo>
                  <a:pt x="14492" y="12054"/>
                  <a:pt x="14492" y="12054"/>
                  <a:pt x="14492" y="12054"/>
                </a:cubicBezTo>
                <a:cubicBezTo>
                  <a:pt x="14625" y="11540"/>
                  <a:pt x="14625" y="10897"/>
                  <a:pt x="14625" y="10254"/>
                </a:cubicBezTo>
                <a:cubicBezTo>
                  <a:pt x="14625" y="9611"/>
                  <a:pt x="14625" y="8969"/>
                  <a:pt x="14492" y="8454"/>
                </a:cubicBezTo>
                <a:cubicBezTo>
                  <a:pt x="15958" y="8454"/>
                  <a:pt x="15958" y="8454"/>
                  <a:pt x="15958" y="8454"/>
                </a:cubicBezTo>
                <a:cubicBezTo>
                  <a:pt x="16358" y="9611"/>
                  <a:pt x="16358" y="10897"/>
                  <a:pt x="15958" y="1205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Freeform 768"/>
          <p:cNvSpPr/>
          <p:nvPr/>
        </p:nvSpPr>
        <p:spPr>
          <a:xfrm>
            <a:off x="30480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80" y="21195"/>
                </a:moveTo>
                <a:cubicBezTo>
                  <a:pt x="17280" y="20925"/>
                  <a:pt x="17145" y="20790"/>
                  <a:pt x="17010" y="20790"/>
                </a:cubicBezTo>
                <a:cubicBezTo>
                  <a:pt x="810" y="20790"/>
                  <a:pt x="810" y="20790"/>
                  <a:pt x="810" y="20790"/>
                </a:cubicBezTo>
                <a:cubicBezTo>
                  <a:pt x="810" y="4590"/>
                  <a:pt x="810" y="4590"/>
                  <a:pt x="810" y="4590"/>
                </a:cubicBezTo>
                <a:cubicBezTo>
                  <a:pt x="810" y="4455"/>
                  <a:pt x="675" y="4320"/>
                  <a:pt x="405" y="4320"/>
                </a:cubicBezTo>
                <a:cubicBezTo>
                  <a:pt x="135" y="4320"/>
                  <a:pt x="0" y="4455"/>
                  <a:pt x="0" y="459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17010" y="21600"/>
                  <a:pt x="17010" y="21600"/>
                  <a:pt x="17010" y="21600"/>
                </a:cubicBezTo>
                <a:cubicBezTo>
                  <a:pt x="17145" y="21600"/>
                  <a:pt x="17280" y="21465"/>
                  <a:pt x="17280" y="21195"/>
                </a:cubicBezTo>
                <a:close/>
                <a:moveTo>
                  <a:pt x="16470" y="8235"/>
                </a:moveTo>
                <a:cubicBezTo>
                  <a:pt x="13365" y="8235"/>
                  <a:pt x="13365" y="8235"/>
                  <a:pt x="13365" y="8235"/>
                </a:cubicBezTo>
                <a:cubicBezTo>
                  <a:pt x="13365" y="5130"/>
                  <a:pt x="13365" y="5130"/>
                  <a:pt x="13365" y="5130"/>
                </a:cubicBezTo>
                <a:cubicBezTo>
                  <a:pt x="13365" y="4860"/>
                  <a:pt x="13095" y="4725"/>
                  <a:pt x="12960" y="4725"/>
                </a:cubicBezTo>
                <a:cubicBezTo>
                  <a:pt x="12690" y="4725"/>
                  <a:pt x="12555" y="4860"/>
                  <a:pt x="12555" y="5130"/>
                </a:cubicBezTo>
                <a:cubicBezTo>
                  <a:pt x="12555" y="8235"/>
                  <a:pt x="12555" y="8235"/>
                  <a:pt x="12555" y="8235"/>
                </a:cubicBezTo>
                <a:cubicBezTo>
                  <a:pt x="9315" y="8235"/>
                  <a:pt x="9315" y="8235"/>
                  <a:pt x="9315" y="8235"/>
                </a:cubicBezTo>
                <a:cubicBezTo>
                  <a:pt x="9180" y="8235"/>
                  <a:pt x="8910" y="8505"/>
                  <a:pt x="8910" y="8640"/>
                </a:cubicBezTo>
                <a:cubicBezTo>
                  <a:pt x="8910" y="8910"/>
                  <a:pt x="9180" y="9045"/>
                  <a:pt x="9315" y="9045"/>
                </a:cubicBezTo>
                <a:cubicBezTo>
                  <a:pt x="12555" y="9045"/>
                  <a:pt x="12555" y="9045"/>
                  <a:pt x="12555" y="9045"/>
                </a:cubicBezTo>
                <a:cubicBezTo>
                  <a:pt x="12555" y="12285"/>
                  <a:pt x="12555" y="12285"/>
                  <a:pt x="12555" y="12285"/>
                </a:cubicBezTo>
                <a:cubicBezTo>
                  <a:pt x="12555" y="12420"/>
                  <a:pt x="12690" y="12690"/>
                  <a:pt x="12960" y="12690"/>
                </a:cubicBezTo>
                <a:cubicBezTo>
                  <a:pt x="13095" y="12690"/>
                  <a:pt x="13365" y="12420"/>
                  <a:pt x="13365" y="12285"/>
                </a:cubicBezTo>
                <a:cubicBezTo>
                  <a:pt x="13365" y="9045"/>
                  <a:pt x="13365" y="9045"/>
                  <a:pt x="13365" y="9045"/>
                </a:cubicBezTo>
                <a:cubicBezTo>
                  <a:pt x="16470" y="9045"/>
                  <a:pt x="16470" y="9045"/>
                  <a:pt x="16470" y="9045"/>
                </a:cubicBezTo>
                <a:cubicBezTo>
                  <a:pt x="16740" y="9045"/>
                  <a:pt x="16875" y="8910"/>
                  <a:pt x="16875" y="8640"/>
                </a:cubicBezTo>
                <a:cubicBezTo>
                  <a:pt x="16875" y="8505"/>
                  <a:pt x="16740" y="8235"/>
                  <a:pt x="16470" y="8235"/>
                </a:cubicBezTo>
                <a:close/>
                <a:moveTo>
                  <a:pt x="4590" y="17280"/>
                </a:moveTo>
                <a:cubicBezTo>
                  <a:pt x="21195" y="17280"/>
                  <a:pt x="21195" y="17280"/>
                  <a:pt x="21195" y="17280"/>
                </a:cubicBezTo>
                <a:cubicBezTo>
                  <a:pt x="21465" y="17280"/>
                  <a:pt x="21600" y="17145"/>
                  <a:pt x="21600" y="17010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ubicBezTo>
                  <a:pt x="4590" y="0"/>
                  <a:pt x="4590" y="0"/>
                  <a:pt x="4590" y="0"/>
                </a:cubicBezTo>
                <a:cubicBezTo>
                  <a:pt x="4455" y="0"/>
                  <a:pt x="4320" y="135"/>
                  <a:pt x="4320" y="405"/>
                </a:cubicBezTo>
                <a:cubicBezTo>
                  <a:pt x="4320" y="17010"/>
                  <a:pt x="4320" y="17010"/>
                  <a:pt x="4320" y="17010"/>
                </a:cubicBezTo>
                <a:cubicBezTo>
                  <a:pt x="4320" y="17145"/>
                  <a:pt x="4455" y="17280"/>
                  <a:pt x="4590" y="17280"/>
                </a:cubicBezTo>
                <a:close/>
                <a:moveTo>
                  <a:pt x="4995" y="810"/>
                </a:moveTo>
                <a:cubicBezTo>
                  <a:pt x="20790" y="810"/>
                  <a:pt x="20790" y="810"/>
                  <a:pt x="20790" y="810"/>
                </a:cubicBezTo>
                <a:cubicBezTo>
                  <a:pt x="20790" y="16605"/>
                  <a:pt x="20790" y="16605"/>
                  <a:pt x="20790" y="16605"/>
                </a:cubicBezTo>
                <a:cubicBezTo>
                  <a:pt x="4995" y="16605"/>
                  <a:pt x="4995" y="16605"/>
                  <a:pt x="4995" y="16605"/>
                </a:cubicBezTo>
                <a:lnTo>
                  <a:pt x="4995" y="81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299" name="Freeform 769"/>
          <p:cNvSpPr/>
          <p:nvPr/>
        </p:nvSpPr>
        <p:spPr>
          <a:xfrm>
            <a:off x="3048000" y="1968500"/>
            <a:ext cx="1092200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30" y="14901"/>
                </a:moveTo>
                <a:cubicBezTo>
                  <a:pt x="19305" y="14901"/>
                  <a:pt x="19305" y="14901"/>
                  <a:pt x="19305" y="14901"/>
                </a:cubicBezTo>
                <a:cubicBezTo>
                  <a:pt x="19980" y="14901"/>
                  <a:pt x="20385" y="14354"/>
                  <a:pt x="20385" y="13671"/>
                </a:cubicBezTo>
                <a:cubicBezTo>
                  <a:pt x="20385" y="820"/>
                  <a:pt x="20385" y="820"/>
                  <a:pt x="20385" y="820"/>
                </a:cubicBezTo>
                <a:cubicBezTo>
                  <a:pt x="21195" y="820"/>
                  <a:pt x="21195" y="820"/>
                  <a:pt x="21195" y="820"/>
                </a:cubicBezTo>
                <a:cubicBezTo>
                  <a:pt x="21465" y="820"/>
                  <a:pt x="21600" y="684"/>
                  <a:pt x="21600" y="410"/>
                </a:cubicBezTo>
                <a:cubicBezTo>
                  <a:pt x="21600" y="137"/>
                  <a:pt x="21465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7"/>
                  <a:pt x="0" y="410"/>
                </a:cubicBezTo>
                <a:cubicBezTo>
                  <a:pt x="0" y="684"/>
                  <a:pt x="135" y="820"/>
                  <a:pt x="405" y="820"/>
                </a:cubicBezTo>
                <a:cubicBezTo>
                  <a:pt x="1215" y="820"/>
                  <a:pt x="1215" y="820"/>
                  <a:pt x="1215" y="820"/>
                </a:cubicBezTo>
                <a:cubicBezTo>
                  <a:pt x="1215" y="13671"/>
                  <a:pt x="1215" y="13671"/>
                  <a:pt x="1215" y="13671"/>
                </a:cubicBezTo>
                <a:cubicBezTo>
                  <a:pt x="1215" y="14354"/>
                  <a:pt x="1755" y="14901"/>
                  <a:pt x="2430" y="14901"/>
                </a:cubicBezTo>
                <a:close/>
                <a:moveTo>
                  <a:pt x="19575" y="13671"/>
                </a:moveTo>
                <a:cubicBezTo>
                  <a:pt x="19575" y="13944"/>
                  <a:pt x="19440" y="14081"/>
                  <a:pt x="19305" y="14081"/>
                </a:cubicBezTo>
                <a:cubicBezTo>
                  <a:pt x="2430" y="14081"/>
                  <a:pt x="2430" y="14081"/>
                  <a:pt x="2430" y="14081"/>
                </a:cubicBezTo>
                <a:cubicBezTo>
                  <a:pt x="2160" y="14081"/>
                  <a:pt x="2025" y="13944"/>
                  <a:pt x="2025" y="13671"/>
                </a:cubicBezTo>
                <a:cubicBezTo>
                  <a:pt x="2025" y="820"/>
                  <a:pt x="2025" y="820"/>
                  <a:pt x="2025" y="820"/>
                </a:cubicBezTo>
                <a:cubicBezTo>
                  <a:pt x="19575" y="820"/>
                  <a:pt x="19575" y="820"/>
                  <a:pt x="19575" y="820"/>
                </a:cubicBezTo>
                <a:cubicBezTo>
                  <a:pt x="19575" y="13671"/>
                  <a:pt x="19575" y="13671"/>
                  <a:pt x="19575" y="13671"/>
                </a:cubicBezTo>
                <a:close/>
                <a:moveTo>
                  <a:pt x="10800" y="21600"/>
                </a:moveTo>
                <a:cubicBezTo>
                  <a:pt x="11070" y="21600"/>
                  <a:pt x="11205" y="21463"/>
                  <a:pt x="11205" y="21327"/>
                </a:cubicBezTo>
                <a:cubicBezTo>
                  <a:pt x="11205" y="19003"/>
                  <a:pt x="11205" y="19003"/>
                  <a:pt x="11205" y="19003"/>
                </a:cubicBezTo>
                <a:cubicBezTo>
                  <a:pt x="13770" y="21600"/>
                  <a:pt x="13770" y="21600"/>
                  <a:pt x="13770" y="21600"/>
                </a:cubicBezTo>
                <a:cubicBezTo>
                  <a:pt x="13905" y="21600"/>
                  <a:pt x="13905" y="21600"/>
                  <a:pt x="14040" y="21600"/>
                </a:cubicBezTo>
                <a:cubicBezTo>
                  <a:pt x="14175" y="21600"/>
                  <a:pt x="14310" y="21600"/>
                  <a:pt x="14310" y="21600"/>
                </a:cubicBezTo>
                <a:cubicBezTo>
                  <a:pt x="14445" y="21327"/>
                  <a:pt x="14445" y="21053"/>
                  <a:pt x="14310" y="20916"/>
                </a:cubicBezTo>
                <a:cubicBezTo>
                  <a:pt x="11205" y="17772"/>
                  <a:pt x="11205" y="17772"/>
                  <a:pt x="11205" y="17772"/>
                </a:cubicBezTo>
                <a:cubicBezTo>
                  <a:pt x="11205" y="16678"/>
                  <a:pt x="11205" y="16678"/>
                  <a:pt x="11205" y="16678"/>
                </a:cubicBezTo>
                <a:cubicBezTo>
                  <a:pt x="12825" y="16678"/>
                  <a:pt x="12825" y="16678"/>
                  <a:pt x="12825" y="16678"/>
                </a:cubicBezTo>
                <a:cubicBezTo>
                  <a:pt x="13095" y="16678"/>
                  <a:pt x="13230" y="16405"/>
                  <a:pt x="13230" y="16268"/>
                </a:cubicBezTo>
                <a:cubicBezTo>
                  <a:pt x="13230" y="15995"/>
                  <a:pt x="13095" y="15858"/>
                  <a:pt x="12825" y="15858"/>
                </a:cubicBezTo>
                <a:cubicBezTo>
                  <a:pt x="8910" y="15858"/>
                  <a:pt x="8910" y="15858"/>
                  <a:pt x="8910" y="15858"/>
                </a:cubicBezTo>
                <a:cubicBezTo>
                  <a:pt x="8640" y="15858"/>
                  <a:pt x="8505" y="15995"/>
                  <a:pt x="8505" y="16268"/>
                </a:cubicBezTo>
                <a:cubicBezTo>
                  <a:pt x="8505" y="16405"/>
                  <a:pt x="8640" y="16678"/>
                  <a:pt x="8910" y="16678"/>
                </a:cubicBezTo>
                <a:cubicBezTo>
                  <a:pt x="10395" y="16678"/>
                  <a:pt x="10395" y="16678"/>
                  <a:pt x="10395" y="16678"/>
                </a:cubicBezTo>
                <a:cubicBezTo>
                  <a:pt x="10395" y="17772"/>
                  <a:pt x="10395" y="17772"/>
                  <a:pt x="10395" y="17772"/>
                </a:cubicBezTo>
                <a:cubicBezTo>
                  <a:pt x="7290" y="20916"/>
                  <a:pt x="7290" y="20916"/>
                  <a:pt x="7290" y="20916"/>
                </a:cubicBezTo>
                <a:cubicBezTo>
                  <a:pt x="7155" y="21190"/>
                  <a:pt x="7155" y="21327"/>
                  <a:pt x="7290" y="21600"/>
                </a:cubicBezTo>
                <a:cubicBezTo>
                  <a:pt x="7425" y="21600"/>
                  <a:pt x="7560" y="21600"/>
                  <a:pt x="7695" y="21600"/>
                </a:cubicBezTo>
                <a:cubicBezTo>
                  <a:pt x="7695" y="21600"/>
                  <a:pt x="7830" y="21600"/>
                  <a:pt x="7965" y="21600"/>
                </a:cubicBezTo>
                <a:cubicBezTo>
                  <a:pt x="10395" y="19003"/>
                  <a:pt x="10395" y="19003"/>
                  <a:pt x="10395" y="19003"/>
                </a:cubicBezTo>
                <a:cubicBezTo>
                  <a:pt x="10395" y="21327"/>
                  <a:pt x="10395" y="21327"/>
                  <a:pt x="10395" y="21327"/>
                </a:cubicBezTo>
                <a:cubicBezTo>
                  <a:pt x="10395" y="21463"/>
                  <a:pt x="10665" y="21600"/>
                  <a:pt x="10800" y="21600"/>
                </a:cubicBezTo>
                <a:close/>
                <a:moveTo>
                  <a:pt x="5400" y="11894"/>
                </a:moveTo>
                <a:cubicBezTo>
                  <a:pt x="7830" y="11894"/>
                  <a:pt x="7830" y="11894"/>
                  <a:pt x="7830" y="11894"/>
                </a:cubicBezTo>
                <a:cubicBezTo>
                  <a:pt x="8100" y="11894"/>
                  <a:pt x="8235" y="11757"/>
                  <a:pt x="8235" y="11484"/>
                </a:cubicBezTo>
                <a:cubicBezTo>
                  <a:pt x="8235" y="7929"/>
                  <a:pt x="8235" y="7929"/>
                  <a:pt x="8235" y="7929"/>
                </a:cubicBezTo>
                <a:cubicBezTo>
                  <a:pt x="8235" y="7656"/>
                  <a:pt x="8100" y="7519"/>
                  <a:pt x="7830" y="7519"/>
                </a:cubicBezTo>
                <a:cubicBezTo>
                  <a:pt x="5400" y="7519"/>
                  <a:pt x="5400" y="7519"/>
                  <a:pt x="5400" y="7519"/>
                </a:cubicBezTo>
                <a:cubicBezTo>
                  <a:pt x="5265" y="7519"/>
                  <a:pt x="4995" y="7656"/>
                  <a:pt x="4995" y="7929"/>
                </a:cubicBezTo>
                <a:cubicBezTo>
                  <a:pt x="4995" y="11484"/>
                  <a:pt x="4995" y="11484"/>
                  <a:pt x="4995" y="11484"/>
                </a:cubicBezTo>
                <a:cubicBezTo>
                  <a:pt x="4995" y="11757"/>
                  <a:pt x="5265" y="11894"/>
                  <a:pt x="5400" y="11894"/>
                </a:cubicBezTo>
                <a:close/>
                <a:moveTo>
                  <a:pt x="5805" y="8339"/>
                </a:moveTo>
                <a:cubicBezTo>
                  <a:pt x="7425" y="8339"/>
                  <a:pt x="7425" y="8339"/>
                  <a:pt x="7425" y="8339"/>
                </a:cubicBezTo>
                <a:cubicBezTo>
                  <a:pt x="7425" y="11073"/>
                  <a:pt x="7425" y="11073"/>
                  <a:pt x="7425" y="11073"/>
                </a:cubicBezTo>
                <a:cubicBezTo>
                  <a:pt x="5805" y="11073"/>
                  <a:pt x="5805" y="11073"/>
                  <a:pt x="5805" y="11073"/>
                </a:cubicBezTo>
                <a:lnTo>
                  <a:pt x="5805" y="8339"/>
                </a:lnTo>
                <a:close/>
                <a:moveTo>
                  <a:pt x="13770" y="11894"/>
                </a:moveTo>
                <a:cubicBezTo>
                  <a:pt x="16200" y="11894"/>
                  <a:pt x="16200" y="11894"/>
                  <a:pt x="16200" y="11894"/>
                </a:cubicBezTo>
                <a:cubicBezTo>
                  <a:pt x="16335" y="11894"/>
                  <a:pt x="16605" y="11757"/>
                  <a:pt x="16605" y="11484"/>
                </a:cubicBezTo>
                <a:cubicBezTo>
                  <a:pt x="16605" y="5742"/>
                  <a:pt x="16605" y="5742"/>
                  <a:pt x="16605" y="5742"/>
                </a:cubicBezTo>
                <a:cubicBezTo>
                  <a:pt x="16605" y="5605"/>
                  <a:pt x="16335" y="5468"/>
                  <a:pt x="16200" y="5468"/>
                </a:cubicBezTo>
                <a:cubicBezTo>
                  <a:pt x="13770" y="5468"/>
                  <a:pt x="13770" y="5468"/>
                  <a:pt x="13770" y="5468"/>
                </a:cubicBezTo>
                <a:cubicBezTo>
                  <a:pt x="13500" y="5468"/>
                  <a:pt x="13365" y="5605"/>
                  <a:pt x="13365" y="5742"/>
                </a:cubicBezTo>
                <a:cubicBezTo>
                  <a:pt x="13365" y="11484"/>
                  <a:pt x="13365" y="11484"/>
                  <a:pt x="13365" y="11484"/>
                </a:cubicBezTo>
                <a:cubicBezTo>
                  <a:pt x="13365" y="11757"/>
                  <a:pt x="13500" y="11894"/>
                  <a:pt x="13770" y="11894"/>
                </a:cubicBezTo>
                <a:close/>
                <a:moveTo>
                  <a:pt x="14175" y="6152"/>
                </a:moveTo>
                <a:cubicBezTo>
                  <a:pt x="15795" y="6152"/>
                  <a:pt x="15795" y="6152"/>
                  <a:pt x="15795" y="6152"/>
                </a:cubicBezTo>
                <a:cubicBezTo>
                  <a:pt x="15795" y="11073"/>
                  <a:pt x="15795" y="11073"/>
                  <a:pt x="15795" y="11073"/>
                </a:cubicBezTo>
                <a:cubicBezTo>
                  <a:pt x="14175" y="11073"/>
                  <a:pt x="14175" y="11073"/>
                  <a:pt x="14175" y="11073"/>
                </a:cubicBezTo>
                <a:lnTo>
                  <a:pt x="14175" y="6152"/>
                </a:lnTo>
                <a:close/>
                <a:moveTo>
                  <a:pt x="9585" y="11894"/>
                </a:moveTo>
                <a:cubicBezTo>
                  <a:pt x="12015" y="11894"/>
                  <a:pt x="12015" y="11894"/>
                  <a:pt x="12015" y="11894"/>
                </a:cubicBezTo>
                <a:cubicBezTo>
                  <a:pt x="12285" y="11894"/>
                  <a:pt x="12420" y="11757"/>
                  <a:pt x="12420" y="11484"/>
                </a:cubicBezTo>
                <a:cubicBezTo>
                  <a:pt x="12420" y="3281"/>
                  <a:pt x="12420" y="3281"/>
                  <a:pt x="12420" y="3281"/>
                </a:cubicBezTo>
                <a:cubicBezTo>
                  <a:pt x="12420" y="3144"/>
                  <a:pt x="12285" y="2871"/>
                  <a:pt x="12015" y="2871"/>
                </a:cubicBezTo>
                <a:cubicBezTo>
                  <a:pt x="9585" y="2871"/>
                  <a:pt x="9585" y="2871"/>
                  <a:pt x="9585" y="2871"/>
                </a:cubicBezTo>
                <a:cubicBezTo>
                  <a:pt x="9315" y="2871"/>
                  <a:pt x="9180" y="3144"/>
                  <a:pt x="9180" y="3281"/>
                </a:cubicBezTo>
                <a:cubicBezTo>
                  <a:pt x="9180" y="11484"/>
                  <a:pt x="9180" y="11484"/>
                  <a:pt x="9180" y="11484"/>
                </a:cubicBezTo>
                <a:cubicBezTo>
                  <a:pt x="9180" y="11757"/>
                  <a:pt x="9315" y="11894"/>
                  <a:pt x="9585" y="11894"/>
                </a:cubicBezTo>
                <a:close/>
                <a:moveTo>
                  <a:pt x="9990" y="3691"/>
                </a:moveTo>
                <a:cubicBezTo>
                  <a:pt x="11610" y="3691"/>
                  <a:pt x="11610" y="3691"/>
                  <a:pt x="11610" y="3691"/>
                </a:cubicBezTo>
                <a:cubicBezTo>
                  <a:pt x="11610" y="11073"/>
                  <a:pt x="11610" y="11073"/>
                  <a:pt x="11610" y="11073"/>
                </a:cubicBezTo>
                <a:cubicBezTo>
                  <a:pt x="9990" y="11073"/>
                  <a:pt x="9990" y="11073"/>
                  <a:pt x="9990" y="11073"/>
                </a:cubicBezTo>
                <a:cubicBezTo>
                  <a:pt x="9990" y="3691"/>
                  <a:pt x="9990" y="3691"/>
                  <a:pt x="9990" y="36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00" name="Freeform 770"/>
          <p:cNvSpPr/>
          <p:nvPr/>
        </p:nvSpPr>
        <p:spPr>
          <a:xfrm>
            <a:off x="3048000" y="3206750"/>
            <a:ext cx="1092200" cy="1095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45" y="1494"/>
                </a:moveTo>
                <a:cubicBezTo>
                  <a:pt x="5535" y="1494"/>
                  <a:pt x="5535" y="1494"/>
                  <a:pt x="5535" y="1494"/>
                </a:cubicBezTo>
                <a:cubicBezTo>
                  <a:pt x="4995" y="1494"/>
                  <a:pt x="4455" y="2038"/>
                  <a:pt x="4455" y="2581"/>
                </a:cubicBezTo>
                <a:cubicBezTo>
                  <a:pt x="4455" y="3940"/>
                  <a:pt x="4455" y="3940"/>
                  <a:pt x="4455" y="3940"/>
                </a:cubicBezTo>
                <a:cubicBezTo>
                  <a:pt x="3780" y="3940"/>
                  <a:pt x="3780" y="3940"/>
                  <a:pt x="3780" y="3940"/>
                </a:cubicBezTo>
                <a:cubicBezTo>
                  <a:pt x="3645" y="3940"/>
                  <a:pt x="3375" y="4075"/>
                  <a:pt x="3375" y="4347"/>
                </a:cubicBezTo>
                <a:cubicBezTo>
                  <a:pt x="3105" y="9645"/>
                  <a:pt x="3105" y="9645"/>
                  <a:pt x="3105" y="9645"/>
                </a:cubicBezTo>
                <a:cubicBezTo>
                  <a:pt x="2295" y="9781"/>
                  <a:pt x="1755" y="10460"/>
                  <a:pt x="1620" y="11140"/>
                </a:cubicBezTo>
                <a:cubicBezTo>
                  <a:pt x="1080" y="18340"/>
                  <a:pt x="1080" y="18340"/>
                  <a:pt x="1080" y="18340"/>
                </a:cubicBezTo>
                <a:cubicBezTo>
                  <a:pt x="405" y="18340"/>
                  <a:pt x="405" y="18340"/>
                  <a:pt x="405" y="18340"/>
                </a:cubicBezTo>
                <a:cubicBezTo>
                  <a:pt x="135" y="18340"/>
                  <a:pt x="0" y="18475"/>
                  <a:pt x="0" y="18747"/>
                </a:cubicBezTo>
                <a:cubicBezTo>
                  <a:pt x="0" y="20377"/>
                  <a:pt x="0" y="20377"/>
                  <a:pt x="0" y="20377"/>
                </a:cubicBezTo>
                <a:cubicBezTo>
                  <a:pt x="0" y="21057"/>
                  <a:pt x="540" y="21600"/>
                  <a:pt x="1215" y="21600"/>
                </a:cubicBezTo>
                <a:cubicBezTo>
                  <a:pt x="8505" y="21600"/>
                  <a:pt x="8505" y="21600"/>
                  <a:pt x="8505" y="21600"/>
                </a:cubicBezTo>
                <a:cubicBezTo>
                  <a:pt x="9180" y="21600"/>
                  <a:pt x="9855" y="21057"/>
                  <a:pt x="9855" y="20377"/>
                </a:cubicBezTo>
                <a:cubicBezTo>
                  <a:pt x="9855" y="18747"/>
                  <a:pt x="9855" y="18747"/>
                  <a:pt x="9855" y="18747"/>
                </a:cubicBezTo>
                <a:cubicBezTo>
                  <a:pt x="9855" y="18475"/>
                  <a:pt x="9585" y="18340"/>
                  <a:pt x="9450" y="18340"/>
                </a:cubicBezTo>
                <a:cubicBezTo>
                  <a:pt x="1890" y="18340"/>
                  <a:pt x="1890" y="18340"/>
                  <a:pt x="1890" y="18340"/>
                </a:cubicBezTo>
                <a:cubicBezTo>
                  <a:pt x="2430" y="11275"/>
                  <a:pt x="2430" y="11275"/>
                  <a:pt x="2430" y="11275"/>
                </a:cubicBezTo>
                <a:cubicBezTo>
                  <a:pt x="2565" y="10732"/>
                  <a:pt x="2970" y="10325"/>
                  <a:pt x="3375" y="10325"/>
                </a:cubicBezTo>
                <a:cubicBezTo>
                  <a:pt x="3645" y="10325"/>
                  <a:pt x="3780" y="10189"/>
                  <a:pt x="3780" y="10053"/>
                </a:cubicBezTo>
                <a:cubicBezTo>
                  <a:pt x="4185" y="4755"/>
                  <a:pt x="4185" y="4755"/>
                  <a:pt x="4185" y="4755"/>
                </a:cubicBezTo>
                <a:cubicBezTo>
                  <a:pt x="4860" y="4755"/>
                  <a:pt x="4860" y="4755"/>
                  <a:pt x="4860" y="4755"/>
                </a:cubicBezTo>
                <a:cubicBezTo>
                  <a:pt x="9585" y="4755"/>
                  <a:pt x="9585" y="4755"/>
                  <a:pt x="9585" y="4755"/>
                </a:cubicBezTo>
                <a:cubicBezTo>
                  <a:pt x="12015" y="4755"/>
                  <a:pt x="12015" y="4755"/>
                  <a:pt x="12015" y="4755"/>
                </a:cubicBezTo>
                <a:cubicBezTo>
                  <a:pt x="16740" y="4755"/>
                  <a:pt x="16740" y="4755"/>
                  <a:pt x="16740" y="4755"/>
                </a:cubicBezTo>
                <a:cubicBezTo>
                  <a:pt x="17415" y="4755"/>
                  <a:pt x="17415" y="4755"/>
                  <a:pt x="17415" y="4755"/>
                </a:cubicBezTo>
                <a:cubicBezTo>
                  <a:pt x="17820" y="10053"/>
                  <a:pt x="17820" y="10053"/>
                  <a:pt x="17820" y="10053"/>
                </a:cubicBezTo>
                <a:cubicBezTo>
                  <a:pt x="17820" y="10189"/>
                  <a:pt x="17955" y="10325"/>
                  <a:pt x="18225" y="10325"/>
                </a:cubicBezTo>
                <a:cubicBezTo>
                  <a:pt x="18225" y="10325"/>
                  <a:pt x="18225" y="10325"/>
                  <a:pt x="18225" y="10325"/>
                </a:cubicBezTo>
                <a:cubicBezTo>
                  <a:pt x="18630" y="10325"/>
                  <a:pt x="19035" y="10732"/>
                  <a:pt x="19170" y="11275"/>
                </a:cubicBezTo>
                <a:cubicBezTo>
                  <a:pt x="19710" y="18340"/>
                  <a:pt x="19710" y="18340"/>
                  <a:pt x="19710" y="18340"/>
                </a:cubicBezTo>
                <a:cubicBezTo>
                  <a:pt x="12150" y="18340"/>
                  <a:pt x="12150" y="18340"/>
                  <a:pt x="12150" y="18340"/>
                </a:cubicBezTo>
                <a:cubicBezTo>
                  <a:pt x="12015" y="18340"/>
                  <a:pt x="11745" y="18475"/>
                  <a:pt x="11745" y="18747"/>
                </a:cubicBezTo>
                <a:cubicBezTo>
                  <a:pt x="11745" y="20377"/>
                  <a:pt x="11745" y="20377"/>
                  <a:pt x="11745" y="20377"/>
                </a:cubicBezTo>
                <a:cubicBezTo>
                  <a:pt x="11745" y="21057"/>
                  <a:pt x="12420" y="21600"/>
                  <a:pt x="13095" y="21600"/>
                </a:cubicBezTo>
                <a:cubicBezTo>
                  <a:pt x="20385" y="21600"/>
                  <a:pt x="20385" y="21600"/>
                  <a:pt x="20385" y="21600"/>
                </a:cubicBezTo>
                <a:cubicBezTo>
                  <a:pt x="21060" y="21600"/>
                  <a:pt x="21600" y="21057"/>
                  <a:pt x="21600" y="20377"/>
                </a:cubicBezTo>
                <a:cubicBezTo>
                  <a:pt x="21600" y="18747"/>
                  <a:pt x="21600" y="18747"/>
                  <a:pt x="21600" y="18747"/>
                </a:cubicBezTo>
                <a:cubicBezTo>
                  <a:pt x="21600" y="18475"/>
                  <a:pt x="21465" y="18340"/>
                  <a:pt x="21195" y="18340"/>
                </a:cubicBezTo>
                <a:cubicBezTo>
                  <a:pt x="20520" y="18340"/>
                  <a:pt x="20520" y="18340"/>
                  <a:pt x="20520" y="18340"/>
                </a:cubicBezTo>
                <a:cubicBezTo>
                  <a:pt x="19980" y="11140"/>
                  <a:pt x="19980" y="11140"/>
                  <a:pt x="19980" y="11140"/>
                </a:cubicBezTo>
                <a:cubicBezTo>
                  <a:pt x="19845" y="10460"/>
                  <a:pt x="19305" y="9781"/>
                  <a:pt x="18495" y="9645"/>
                </a:cubicBezTo>
                <a:cubicBezTo>
                  <a:pt x="18225" y="4347"/>
                  <a:pt x="18225" y="4347"/>
                  <a:pt x="18225" y="4347"/>
                </a:cubicBezTo>
                <a:cubicBezTo>
                  <a:pt x="18225" y="4075"/>
                  <a:pt x="17955" y="3940"/>
                  <a:pt x="17820" y="3940"/>
                </a:cubicBezTo>
                <a:cubicBezTo>
                  <a:pt x="17145" y="3940"/>
                  <a:pt x="17145" y="3940"/>
                  <a:pt x="17145" y="3940"/>
                </a:cubicBezTo>
                <a:cubicBezTo>
                  <a:pt x="17145" y="2581"/>
                  <a:pt x="17145" y="2581"/>
                  <a:pt x="17145" y="2581"/>
                </a:cubicBezTo>
                <a:cubicBezTo>
                  <a:pt x="17145" y="2038"/>
                  <a:pt x="16605" y="1494"/>
                  <a:pt x="16065" y="1494"/>
                </a:cubicBezTo>
                <a:cubicBezTo>
                  <a:pt x="12555" y="1494"/>
                  <a:pt x="12555" y="1494"/>
                  <a:pt x="12555" y="1494"/>
                </a:cubicBezTo>
                <a:cubicBezTo>
                  <a:pt x="12015" y="1494"/>
                  <a:pt x="11610" y="2038"/>
                  <a:pt x="11610" y="2581"/>
                </a:cubicBezTo>
                <a:cubicBezTo>
                  <a:pt x="11610" y="3940"/>
                  <a:pt x="11610" y="3940"/>
                  <a:pt x="11610" y="3940"/>
                </a:cubicBezTo>
                <a:cubicBezTo>
                  <a:pt x="9990" y="3940"/>
                  <a:pt x="9990" y="3940"/>
                  <a:pt x="9990" y="3940"/>
                </a:cubicBezTo>
                <a:cubicBezTo>
                  <a:pt x="9990" y="2581"/>
                  <a:pt x="9990" y="2581"/>
                  <a:pt x="9990" y="2581"/>
                </a:cubicBezTo>
                <a:cubicBezTo>
                  <a:pt x="9990" y="2038"/>
                  <a:pt x="9585" y="1494"/>
                  <a:pt x="9045" y="1494"/>
                </a:cubicBezTo>
                <a:close/>
                <a:moveTo>
                  <a:pt x="9045" y="20377"/>
                </a:moveTo>
                <a:cubicBezTo>
                  <a:pt x="9045" y="20649"/>
                  <a:pt x="8775" y="20785"/>
                  <a:pt x="8505" y="20785"/>
                </a:cubicBezTo>
                <a:cubicBezTo>
                  <a:pt x="1215" y="20785"/>
                  <a:pt x="1215" y="20785"/>
                  <a:pt x="1215" y="20785"/>
                </a:cubicBezTo>
                <a:cubicBezTo>
                  <a:pt x="945" y="20785"/>
                  <a:pt x="810" y="20649"/>
                  <a:pt x="810" y="20377"/>
                </a:cubicBezTo>
                <a:cubicBezTo>
                  <a:pt x="810" y="19155"/>
                  <a:pt x="810" y="19155"/>
                  <a:pt x="810" y="19155"/>
                </a:cubicBezTo>
                <a:cubicBezTo>
                  <a:pt x="9045" y="19155"/>
                  <a:pt x="9045" y="19155"/>
                  <a:pt x="9045" y="19155"/>
                </a:cubicBezTo>
                <a:cubicBezTo>
                  <a:pt x="9045" y="20377"/>
                  <a:pt x="9045" y="20377"/>
                  <a:pt x="9045" y="20377"/>
                </a:cubicBezTo>
                <a:close/>
                <a:moveTo>
                  <a:pt x="20790" y="20377"/>
                </a:moveTo>
                <a:cubicBezTo>
                  <a:pt x="20790" y="20649"/>
                  <a:pt x="20655" y="20785"/>
                  <a:pt x="20385" y="20785"/>
                </a:cubicBezTo>
                <a:cubicBezTo>
                  <a:pt x="13095" y="20785"/>
                  <a:pt x="13095" y="20785"/>
                  <a:pt x="13095" y="20785"/>
                </a:cubicBezTo>
                <a:cubicBezTo>
                  <a:pt x="12825" y="20785"/>
                  <a:pt x="12555" y="20649"/>
                  <a:pt x="12555" y="20377"/>
                </a:cubicBezTo>
                <a:cubicBezTo>
                  <a:pt x="12555" y="19155"/>
                  <a:pt x="12555" y="19155"/>
                  <a:pt x="12555" y="19155"/>
                </a:cubicBezTo>
                <a:cubicBezTo>
                  <a:pt x="20790" y="19155"/>
                  <a:pt x="20790" y="19155"/>
                  <a:pt x="20790" y="19155"/>
                </a:cubicBezTo>
                <a:lnTo>
                  <a:pt x="20790" y="20377"/>
                </a:lnTo>
                <a:close/>
                <a:moveTo>
                  <a:pt x="5265" y="3940"/>
                </a:moveTo>
                <a:cubicBezTo>
                  <a:pt x="5265" y="2581"/>
                  <a:pt x="5265" y="2581"/>
                  <a:pt x="5265" y="2581"/>
                </a:cubicBezTo>
                <a:cubicBezTo>
                  <a:pt x="5265" y="2445"/>
                  <a:pt x="5400" y="2309"/>
                  <a:pt x="5535" y="2309"/>
                </a:cubicBezTo>
                <a:cubicBezTo>
                  <a:pt x="9045" y="2309"/>
                  <a:pt x="9045" y="2309"/>
                  <a:pt x="9045" y="2309"/>
                </a:cubicBezTo>
                <a:cubicBezTo>
                  <a:pt x="9180" y="2309"/>
                  <a:pt x="9180" y="2445"/>
                  <a:pt x="9180" y="2581"/>
                </a:cubicBezTo>
                <a:cubicBezTo>
                  <a:pt x="9180" y="3940"/>
                  <a:pt x="9180" y="3940"/>
                  <a:pt x="9180" y="3940"/>
                </a:cubicBezTo>
                <a:lnTo>
                  <a:pt x="5265" y="3940"/>
                </a:lnTo>
                <a:close/>
                <a:moveTo>
                  <a:pt x="12420" y="2581"/>
                </a:moveTo>
                <a:cubicBezTo>
                  <a:pt x="12420" y="2445"/>
                  <a:pt x="12420" y="2309"/>
                  <a:pt x="12555" y="2309"/>
                </a:cubicBezTo>
                <a:cubicBezTo>
                  <a:pt x="16065" y="2309"/>
                  <a:pt x="16065" y="2309"/>
                  <a:pt x="16065" y="2309"/>
                </a:cubicBezTo>
                <a:cubicBezTo>
                  <a:pt x="16200" y="2309"/>
                  <a:pt x="16335" y="2445"/>
                  <a:pt x="16335" y="2581"/>
                </a:cubicBezTo>
                <a:cubicBezTo>
                  <a:pt x="16335" y="3940"/>
                  <a:pt x="16335" y="3940"/>
                  <a:pt x="16335" y="3940"/>
                </a:cubicBezTo>
                <a:cubicBezTo>
                  <a:pt x="12420" y="3940"/>
                  <a:pt x="12420" y="3940"/>
                  <a:pt x="12420" y="3940"/>
                </a:cubicBezTo>
                <a:cubicBezTo>
                  <a:pt x="12420" y="2581"/>
                  <a:pt x="12420" y="2581"/>
                  <a:pt x="12420" y="2581"/>
                </a:cubicBezTo>
                <a:close/>
                <a:moveTo>
                  <a:pt x="4590" y="408"/>
                </a:moveTo>
                <a:cubicBezTo>
                  <a:pt x="4590" y="679"/>
                  <a:pt x="4725" y="815"/>
                  <a:pt x="4995" y="815"/>
                </a:cubicBezTo>
                <a:cubicBezTo>
                  <a:pt x="9450" y="815"/>
                  <a:pt x="9450" y="815"/>
                  <a:pt x="9450" y="815"/>
                </a:cubicBezTo>
                <a:cubicBezTo>
                  <a:pt x="9720" y="815"/>
                  <a:pt x="9855" y="679"/>
                  <a:pt x="9855" y="408"/>
                </a:cubicBezTo>
                <a:cubicBezTo>
                  <a:pt x="9855" y="136"/>
                  <a:pt x="9720" y="0"/>
                  <a:pt x="9450" y="0"/>
                </a:cubicBezTo>
                <a:cubicBezTo>
                  <a:pt x="4995" y="0"/>
                  <a:pt x="4995" y="0"/>
                  <a:pt x="4995" y="0"/>
                </a:cubicBezTo>
                <a:cubicBezTo>
                  <a:pt x="4725" y="0"/>
                  <a:pt x="4590" y="136"/>
                  <a:pt x="4590" y="408"/>
                </a:cubicBezTo>
                <a:close/>
                <a:moveTo>
                  <a:pt x="11880" y="815"/>
                </a:moveTo>
                <a:cubicBezTo>
                  <a:pt x="16470" y="815"/>
                  <a:pt x="16470" y="815"/>
                  <a:pt x="16470" y="815"/>
                </a:cubicBezTo>
                <a:cubicBezTo>
                  <a:pt x="16740" y="815"/>
                  <a:pt x="16875" y="679"/>
                  <a:pt x="16875" y="408"/>
                </a:cubicBezTo>
                <a:cubicBezTo>
                  <a:pt x="16875" y="136"/>
                  <a:pt x="16740" y="0"/>
                  <a:pt x="16470" y="0"/>
                </a:cubicBezTo>
                <a:cubicBezTo>
                  <a:pt x="11880" y="0"/>
                  <a:pt x="11880" y="0"/>
                  <a:pt x="11880" y="0"/>
                </a:cubicBezTo>
                <a:cubicBezTo>
                  <a:pt x="11745" y="0"/>
                  <a:pt x="11475" y="136"/>
                  <a:pt x="11475" y="408"/>
                </a:cubicBezTo>
                <a:cubicBezTo>
                  <a:pt x="11475" y="679"/>
                  <a:pt x="11745" y="815"/>
                  <a:pt x="11880" y="815"/>
                </a:cubicBezTo>
                <a:close/>
                <a:moveTo>
                  <a:pt x="8505" y="17525"/>
                </a:moveTo>
                <a:cubicBezTo>
                  <a:pt x="8775" y="17525"/>
                  <a:pt x="8910" y="17389"/>
                  <a:pt x="8910" y="17117"/>
                </a:cubicBezTo>
                <a:cubicBezTo>
                  <a:pt x="8910" y="11683"/>
                  <a:pt x="8910" y="11683"/>
                  <a:pt x="8910" y="11683"/>
                </a:cubicBezTo>
                <a:cubicBezTo>
                  <a:pt x="12420" y="11683"/>
                  <a:pt x="12420" y="11683"/>
                  <a:pt x="12420" y="11683"/>
                </a:cubicBezTo>
                <a:cubicBezTo>
                  <a:pt x="12420" y="17117"/>
                  <a:pt x="12420" y="17117"/>
                  <a:pt x="12420" y="17117"/>
                </a:cubicBezTo>
                <a:cubicBezTo>
                  <a:pt x="12420" y="17389"/>
                  <a:pt x="12690" y="17525"/>
                  <a:pt x="12825" y="17525"/>
                </a:cubicBezTo>
                <a:cubicBezTo>
                  <a:pt x="13095" y="17525"/>
                  <a:pt x="13230" y="17389"/>
                  <a:pt x="13230" y="17117"/>
                </a:cubicBezTo>
                <a:cubicBezTo>
                  <a:pt x="13230" y="11683"/>
                  <a:pt x="13230" y="11683"/>
                  <a:pt x="13230" y="11683"/>
                </a:cubicBezTo>
                <a:cubicBezTo>
                  <a:pt x="14985" y="11683"/>
                  <a:pt x="14985" y="11683"/>
                  <a:pt x="14985" y="11683"/>
                </a:cubicBezTo>
                <a:cubicBezTo>
                  <a:pt x="15795" y="11683"/>
                  <a:pt x="16470" y="11004"/>
                  <a:pt x="16470" y="10325"/>
                </a:cubicBezTo>
                <a:cubicBezTo>
                  <a:pt x="16470" y="9102"/>
                  <a:pt x="16470" y="9102"/>
                  <a:pt x="16470" y="9102"/>
                </a:cubicBezTo>
                <a:cubicBezTo>
                  <a:pt x="16470" y="8287"/>
                  <a:pt x="15795" y="7608"/>
                  <a:pt x="14985" y="7608"/>
                </a:cubicBezTo>
                <a:cubicBezTo>
                  <a:pt x="6615" y="7608"/>
                  <a:pt x="6615" y="7608"/>
                  <a:pt x="6615" y="7608"/>
                </a:cubicBezTo>
                <a:cubicBezTo>
                  <a:pt x="5805" y="7608"/>
                  <a:pt x="5265" y="8287"/>
                  <a:pt x="5265" y="9102"/>
                </a:cubicBezTo>
                <a:cubicBezTo>
                  <a:pt x="5265" y="10325"/>
                  <a:pt x="5265" y="10325"/>
                  <a:pt x="5265" y="10325"/>
                </a:cubicBezTo>
                <a:cubicBezTo>
                  <a:pt x="5265" y="11004"/>
                  <a:pt x="5805" y="11683"/>
                  <a:pt x="6615" y="11683"/>
                </a:cubicBezTo>
                <a:cubicBezTo>
                  <a:pt x="8100" y="11683"/>
                  <a:pt x="8100" y="11683"/>
                  <a:pt x="8100" y="11683"/>
                </a:cubicBezTo>
                <a:cubicBezTo>
                  <a:pt x="8100" y="17117"/>
                  <a:pt x="8100" y="17117"/>
                  <a:pt x="8100" y="17117"/>
                </a:cubicBezTo>
                <a:cubicBezTo>
                  <a:pt x="8100" y="17389"/>
                  <a:pt x="8235" y="17525"/>
                  <a:pt x="8505" y="17525"/>
                </a:cubicBezTo>
                <a:close/>
                <a:moveTo>
                  <a:pt x="6075" y="10325"/>
                </a:moveTo>
                <a:cubicBezTo>
                  <a:pt x="6075" y="9102"/>
                  <a:pt x="6075" y="9102"/>
                  <a:pt x="6075" y="9102"/>
                </a:cubicBezTo>
                <a:cubicBezTo>
                  <a:pt x="6075" y="8694"/>
                  <a:pt x="6345" y="8423"/>
                  <a:pt x="6615" y="8423"/>
                </a:cubicBezTo>
                <a:cubicBezTo>
                  <a:pt x="14985" y="8423"/>
                  <a:pt x="14985" y="8423"/>
                  <a:pt x="14985" y="8423"/>
                </a:cubicBezTo>
                <a:cubicBezTo>
                  <a:pt x="15390" y="8423"/>
                  <a:pt x="15660" y="8694"/>
                  <a:pt x="15660" y="9102"/>
                </a:cubicBezTo>
                <a:cubicBezTo>
                  <a:pt x="15660" y="10325"/>
                  <a:pt x="15660" y="10325"/>
                  <a:pt x="15660" y="10325"/>
                </a:cubicBezTo>
                <a:cubicBezTo>
                  <a:pt x="15660" y="10596"/>
                  <a:pt x="15390" y="10868"/>
                  <a:pt x="14985" y="10868"/>
                </a:cubicBezTo>
                <a:cubicBezTo>
                  <a:pt x="6615" y="10868"/>
                  <a:pt x="6615" y="10868"/>
                  <a:pt x="6615" y="10868"/>
                </a:cubicBezTo>
                <a:cubicBezTo>
                  <a:pt x="6345" y="10868"/>
                  <a:pt x="6075" y="10596"/>
                  <a:pt x="6075" y="103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01" name="Freeform 771"/>
          <p:cNvSpPr/>
          <p:nvPr/>
        </p:nvSpPr>
        <p:spPr>
          <a:xfrm>
            <a:off x="3048000" y="4527550"/>
            <a:ext cx="1092200" cy="9080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636"/>
                </a:moveTo>
                <a:cubicBezTo>
                  <a:pt x="21600" y="1964"/>
                  <a:pt x="21600" y="1964"/>
                  <a:pt x="21600" y="1964"/>
                </a:cubicBezTo>
                <a:cubicBezTo>
                  <a:pt x="21600" y="818"/>
                  <a:pt x="20925" y="0"/>
                  <a:pt x="19980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818"/>
                  <a:pt x="0" y="1964"/>
                </a:cubicBezTo>
                <a:cubicBezTo>
                  <a:pt x="0" y="19636"/>
                  <a:pt x="0" y="19636"/>
                  <a:pt x="0" y="19636"/>
                </a:cubicBezTo>
                <a:cubicBezTo>
                  <a:pt x="0" y="20782"/>
                  <a:pt x="675" y="21600"/>
                  <a:pt x="1620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20925" y="21600"/>
                  <a:pt x="21600" y="20782"/>
                  <a:pt x="21600" y="19636"/>
                </a:cubicBezTo>
                <a:close/>
                <a:moveTo>
                  <a:pt x="1620" y="982"/>
                </a:moveTo>
                <a:cubicBezTo>
                  <a:pt x="19980" y="982"/>
                  <a:pt x="19980" y="982"/>
                  <a:pt x="19980" y="982"/>
                </a:cubicBezTo>
                <a:cubicBezTo>
                  <a:pt x="20385" y="982"/>
                  <a:pt x="20790" y="1473"/>
                  <a:pt x="20790" y="1964"/>
                </a:cubicBezTo>
                <a:cubicBezTo>
                  <a:pt x="20790" y="4418"/>
                  <a:pt x="20790" y="4418"/>
                  <a:pt x="20790" y="4418"/>
                </a:cubicBezTo>
                <a:cubicBezTo>
                  <a:pt x="810" y="4418"/>
                  <a:pt x="810" y="4418"/>
                  <a:pt x="810" y="4418"/>
                </a:cubicBezTo>
                <a:cubicBezTo>
                  <a:pt x="810" y="1964"/>
                  <a:pt x="810" y="1964"/>
                  <a:pt x="810" y="1964"/>
                </a:cubicBezTo>
                <a:cubicBezTo>
                  <a:pt x="810" y="1473"/>
                  <a:pt x="1215" y="982"/>
                  <a:pt x="1620" y="982"/>
                </a:cubicBezTo>
                <a:close/>
                <a:moveTo>
                  <a:pt x="810" y="19636"/>
                </a:moveTo>
                <a:cubicBezTo>
                  <a:pt x="810" y="5400"/>
                  <a:pt x="810" y="5400"/>
                  <a:pt x="810" y="5400"/>
                </a:cubicBezTo>
                <a:cubicBezTo>
                  <a:pt x="20790" y="5400"/>
                  <a:pt x="20790" y="5400"/>
                  <a:pt x="20790" y="5400"/>
                </a:cubicBezTo>
                <a:cubicBezTo>
                  <a:pt x="20790" y="19636"/>
                  <a:pt x="20790" y="19636"/>
                  <a:pt x="20790" y="19636"/>
                </a:cubicBezTo>
                <a:cubicBezTo>
                  <a:pt x="20790" y="20127"/>
                  <a:pt x="20385" y="20618"/>
                  <a:pt x="19980" y="20618"/>
                </a:cubicBezTo>
                <a:cubicBezTo>
                  <a:pt x="1620" y="20618"/>
                  <a:pt x="1620" y="20618"/>
                  <a:pt x="1620" y="20618"/>
                </a:cubicBezTo>
                <a:cubicBezTo>
                  <a:pt x="1215" y="20618"/>
                  <a:pt x="810" y="20127"/>
                  <a:pt x="810" y="19636"/>
                </a:cubicBezTo>
                <a:close/>
                <a:moveTo>
                  <a:pt x="10800" y="12764"/>
                </a:moveTo>
                <a:cubicBezTo>
                  <a:pt x="8775" y="12764"/>
                  <a:pt x="7020" y="14727"/>
                  <a:pt x="7020" y="17345"/>
                </a:cubicBezTo>
                <a:cubicBezTo>
                  <a:pt x="7020" y="17509"/>
                  <a:pt x="7155" y="17836"/>
                  <a:pt x="7425" y="17836"/>
                </a:cubicBezTo>
                <a:cubicBezTo>
                  <a:pt x="7695" y="17836"/>
                  <a:pt x="7830" y="17509"/>
                  <a:pt x="7830" y="17345"/>
                </a:cubicBezTo>
                <a:cubicBezTo>
                  <a:pt x="7830" y="15382"/>
                  <a:pt x="9180" y="13745"/>
                  <a:pt x="10800" y="13745"/>
                </a:cubicBezTo>
                <a:cubicBezTo>
                  <a:pt x="12420" y="13745"/>
                  <a:pt x="13770" y="15382"/>
                  <a:pt x="13770" y="17345"/>
                </a:cubicBezTo>
                <a:cubicBezTo>
                  <a:pt x="13770" y="17509"/>
                  <a:pt x="13905" y="17836"/>
                  <a:pt x="14175" y="17836"/>
                </a:cubicBezTo>
                <a:cubicBezTo>
                  <a:pt x="14445" y="17836"/>
                  <a:pt x="14580" y="17509"/>
                  <a:pt x="14580" y="17345"/>
                </a:cubicBezTo>
                <a:cubicBezTo>
                  <a:pt x="14580" y="14727"/>
                  <a:pt x="12825" y="12764"/>
                  <a:pt x="10800" y="12764"/>
                </a:cubicBezTo>
                <a:close/>
                <a:moveTo>
                  <a:pt x="17550" y="15382"/>
                </a:moveTo>
                <a:cubicBezTo>
                  <a:pt x="16740" y="15382"/>
                  <a:pt x="16740" y="15382"/>
                  <a:pt x="16740" y="15382"/>
                </a:cubicBezTo>
                <a:cubicBezTo>
                  <a:pt x="16605" y="14727"/>
                  <a:pt x="16470" y="14073"/>
                  <a:pt x="16065" y="13418"/>
                </a:cubicBezTo>
                <a:cubicBezTo>
                  <a:pt x="16605" y="12764"/>
                  <a:pt x="16605" y="12764"/>
                  <a:pt x="16605" y="12764"/>
                </a:cubicBezTo>
                <a:cubicBezTo>
                  <a:pt x="16875" y="12600"/>
                  <a:pt x="16875" y="12273"/>
                  <a:pt x="16875" y="12109"/>
                </a:cubicBezTo>
                <a:cubicBezTo>
                  <a:pt x="16875" y="11782"/>
                  <a:pt x="16875" y="11455"/>
                  <a:pt x="16605" y="11291"/>
                </a:cubicBezTo>
                <a:cubicBezTo>
                  <a:pt x="15795" y="10145"/>
                  <a:pt x="15795" y="10145"/>
                  <a:pt x="15795" y="10145"/>
                </a:cubicBezTo>
                <a:cubicBezTo>
                  <a:pt x="15390" y="9818"/>
                  <a:pt x="14850" y="9818"/>
                  <a:pt x="14445" y="10145"/>
                </a:cubicBezTo>
                <a:cubicBezTo>
                  <a:pt x="13905" y="10800"/>
                  <a:pt x="13905" y="10800"/>
                  <a:pt x="13905" y="10800"/>
                </a:cubicBezTo>
                <a:cubicBezTo>
                  <a:pt x="13500" y="10473"/>
                  <a:pt x="12960" y="10145"/>
                  <a:pt x="12285" y="9982"/>
                </a:cubicBezTo>
                <a:cubicBezTo>
                  <a:pt x="12285" y="9164"/>
                  <a:pt x="12285" y="9164"/>
                  <a:pt x="12285" y="9164"/>
                </a:cubicBezTo>
                <a:cubicBezTo>
                  <a:pt x="12285" y="8509"/>
                  <a:pt x="11880" y="8018"/>
                  <a:pt x="11475" y="8018"/>
                </a:cubicBezTo>
                <a:cubicBezTo>
                  <a:pt x="10125" y="8018"/>
                  <a:pt x="10125" y="8018"/>
                  <a:pt x="10125" y="8018"/>
                </a:cubicBezTo>
                <a:cubicBezTo>
                  <a:pt x="9720" y="8018"/>
                  <a:pt x="9315" y="8509"/>
                  <a:pt x="9315" y="9164"/>
                </a:cubicBezTo>
                <a:cubicBezTo>
                  <a:pt x="9315" y="9982"/>
                  <a:pt x="9315" y="9982"/>
                  <a:pt x="9315" y="9982"/>
                </a:cubicBezTo>
                <a:cubicBezTo>
                  <a:pt x="8640" y="10145"/>
                  <a:pt x="8100" y="10473"/>
                  <a:pt x="7695" y="10800"/>
                </a:cubicBezTo>
                <a:cubicBezTo>
                  <a:pt x="7155" y="10145"/>
                  <a:pt x="7155" y="10145"/>
                  <a:pt x="7155" y="10145"/>
                </a:cubicBezTo>
                <a:cubicBezTo>
                  <a:pt x="6885" y="9982"/>
                  <a:pt x="6750" y="9818"/>
                  <a:pt x="6480" y="9818"/>
                </a:cubicBezTo>
                <a:cubicBezTo>
                  <a:pt x="6210" y="9818"/>
                  <a:pt x="6075" y="9982"/>
                  <a:pt x="5805" y="10145"/>
                </a:cubicBezTo>
                <a:cubicBezTo>
                  <a:pt x="4995" y="11291"/>
                  <a:pt x="4995" y="11291"/>
                  <a:pt x="4995" y="11291"/>
                </a:cubicBezTo>
                <a:cubicBezTo>
                  <a:pt x="4725" y="11455"/>
                  <a:pt x="4725" y="11782"/>
                  <a:pt x="4725" y="12109"/>
                </a:cubicBezTo>
                <a:cubicBezTo>
                  <a:pt x="4725" y="12273"/>
                  <a:pt x="4725" y="12600"/>
                  <a:pt x="4995" y="12764"/>
                </a:cubicBezTo>
                <a:cubicBezTo>
                  <a:pt x="5400" y="13418"/>
                  <a:pt x="5400" y="13418"/>
                  <a:pt x="5400" y="13418"/>
                </a:cubicBezTo>
                <a:cubicBezTo>
                  <a:pt x="5130" y="14073"/>
                  <a:pt x="4995" y="14727"/>
                  <a:pt x="4725" y="15382"/>
                </a:cubicBezTo>
                <a:cubicBezTo>
                  <a:pt x="4050" y="15382"/>
                  <a:pt x="4050" y="15382"/>
                  <a:pt x="4050" y="15382"/>
                </a:cubicBezTo>
                <a:cubicBezTo>
                  <a:pt x="3510" y="15382"/>
                  <a:pt x="3105" y="15873"/>
                  <a:pt x="3105" y="16527"/>
                </a:cubicBezTo>
                <a:cubicBezTo>
                  <a:pt x="3105" y="18164"/>
                  <a:pt x="3105" y="18164"/>
                  <a:pt x="3105" y="18164"/>
                </a:cubicBezTo>
                <a:cubicBezTo>
                  <a:pt x="3105" y="18655"/>
                  <a:pt x="3510" y="19145"/>
                  <a:pt x="4050" y="19145"/>
                </a:cubicBezTo>
                <a:cubicBezTo>
                  <a:pt x="5130" y="19145"/>
                  <a:pt x="5130" y="19145"/>
                  <a:pt x="5130" y="19145"/>
                </a:cubicBezTo>
                <a:cubicBezTo>
                  <a:pt x="5265" y="19145"/>
                  <a:pt x="5535" y="18982"/>
                  <a:pt x="5535" y="18655"/>
                </a:cubicBezTo>
                <a:cubicBezTo>
                  <a:pt x="5535" y="18327"/>
                  <a:pt x="5265" y="18164"/>
                  <a:pt x="5130" y="18164"/>
                </a:cubicBezTo>
                <a:cubicBezTo>
                  <a:pt x="4050" y="18164"/>
                  <a:pt x="4050" y="18164"/>
                  <a:pt x="4050" y="18164"/>
                </a:cubicBezTo>
                <a:cubicBezTo>
                  <a:pt x="3915" y="18164"/>
                  <a:pt x="3915" y="18164"/>
                  <a:pt x="3915" y="18164"/>
                </a:cubicBezTo>
                <a:cubicBezTo>
                  <a:pt x="3915" y="16527"/>
                  <a:pt x="3915" y="16527"/>
                  <a:pt x="3915" y="16527"/>
                </a:cubicBezTo>
                <a:cubicBezTo>
                  <a:pt x="3915" y="16527"/>
                  <a:pt x="3915" y="16364"/>
                  <a:pt x="4050" y="16364"/>
                </a:cubicBezTo>
                <a:cubicBezTo>
                  <a:pt x="5130" y="16364"/>
                  <a:pt x="5130" y="16364"/>
                  <a:pt x="5130" y="16364"/>
                </a:cubicBezTo>
                <a:cubicBezTo>
                  <a:pt x="5265" y="16364"/>
                  <a:pt x="5400" y="16200"/>
                  <a:pt x="5535" y="16036"/>
                </a:cubicBezTo>
                <a:cubicBezTo>
                  <a:pt x="5670" y="15218"/>
                  <a:pt x="5940" y="14400"/>
                  <a:pt x="6345" y="13745"/>
                </a:cubicBezTo>
                <a:cubicBezTo>
                  <a:pt x="6345" y="13418"/>
                  <a:pt x="6345" y="13255"/>
                  <a:pt x="6210" y="13091"/>
                </a:cubicBezTo>
                <a:cubicBezTo>
                  <a:pt x="5535" y="12109"/>
                  <a:pt x="5535" y="12109"/>
                  <a:pt x="5535" y="12109"/>
                </a:cubicBezTo>
                <a:cubicBezTo>
                  <a:pt x="5535" y="12109"/>
                  <a:pt x="5400" y="12109"/>
                  <a:pt x="5400" y="12109"/>
                </a:cubicBezTo>
                <a:cubicBezTo>
                  <a:pt x="5400" y="12109"/>
                  <a:pt x="5535" y="11945"/>
                  <a:pt x="5535" y="11945"/>
                </a:cubicBezTo>
                <a:cubicBezTo>
                  <a:pt x="6345" y="10800"/>
                  <a:pt x="6345" y="10800"/>
                  <a:pt x="6345" y="10800"/>
                </a:cubicBezTo>
                <a:cubicBezTo>
                  <a:pt x="6480" y="10800"/>
                  <a:pt x="6480" y="10800"/>
                  <a:pt x="6480" y="10800"/>
                </a:cubicBezTo>
                <a:cubicBezTo>
                  <a:pt x="6480" y="10800"/>
                  <a:pt x="6480" y="10800"/>
                  <a:pt x="6480" y="10800"/>
                </a:cubicBezTo>
                <a:cubicBezTo>
                  <a:pt x="7290" y="11782"/>
                  <a:pt x="7290" y="11782"/>
                  <a:pt x="7290" y="11782"/>
                </a:cubicBezTo>
                <a:cubicBezTo>
                  <a:pt x="7425" y="11945"/>
                  <a:pt x="7695" y="11945"/>
                  <a:pt x="7830" y="11945"/>
                </a:cubicBezTo>
                <a:cubicBezTo>
                  <a:pt x="8370" y="11455"/>
                  <a:pt x="9045" y="11127"/>
                  <a:pt x="9720" y="10964"/>
                </a:cubicBezTo>
                <a:cubicBezTo>
                  <a:pt x="9990" y="10800"/>
                  <a:pt x="10125" y="10636"/>
                  <a:pt x="10125" y="10473"/>
                </a:cubicBezTo>
                <a:cubicBezTo>
                  <a:pt x="10125" y="9164"/>
                  <a:pt x="10125" y="9164"/>
                  <a:pt x="10125" y="9164"/>
                </a:cubicBezTo>
                <a:cubicBezTo>
                  <a:pt x="10125" y="9000"/>
                  <a:pt x="10125" y="9000"/>
                  <a:pt x="10125" y="9000"/>
                </a:cubicBezTo>
                <a:cubicBezTo>
                  <a:pt x="11475" y="9000"/>
                  <a:pt x="11475" y="9000"/>
                  <a:pt x="11475" y="9000"/>
                </a:cubicBezTo>
                <a:cubicBezTo>
                  <a:pt x="11475" y="9000"/>
                  <a:pt x="11475" y="9000"/>
                  <a:pt x="11475" y="9164"/>
                </a:cubicBezTo>
                <a:cubicBezTo>
                  <a:pt x="11475" y="10473"/>
                  <a:pt x="11475" y="10473"/>
                  <a:pt x="11475" y="10473"/>
                </a:cubicBezTo>
                <a:cubicBezTo>
                  <a:pt x="11475" y="10636"/>
                  <a:pt x="11610" y="10800"/>
                  <a:pt x="11880" y="10964"/>
                </a:cubicBezTo>
                <a:cubicBezTo>
                  <a:pt x="12555" y="11127"/>
                  <a:pt x="13230" y="11455"/>
                  <a:pt x="13770" y="11782"/>
                </a:cubicBezTo>
                <a:cubicBezTo>
                  <a:pt x="13905" y="11945"/>
                  <a:pt x="14175" y="11945"/>
                  <a:pt x="14310" y="11782"/>
                </a:cubicBezTo>
                <a:cubicBezTo>
                  <a:pt x="15120" y="10800"/>
                  <a:pt x="15120" y="10800"/>
                  <a:pt x="15120" y="10800"/>
                </a:cubicBezTo>
                <a:cubicBezTo>
                  <a:pt x="15120" y="10800"/>
                  <a:pt x="15120" y="10800"/>
                  <a:pt x="15120" y="10800"/>
                </a:cubicBezTo>
                <a:cubicBezTo>
                  <a:pt x="16065" y="11945"/>
                  <a:pt x="16065" y="11945"/>
                  <a:pt x="16065" y="11945"/>
                </a:cubicBezTo>
                <a:cubicBezTo>
                  <a:pt x="16065" y="11945"/>
                  <a:pt x="16065" y="12109"/>
                  <a:pt x="16065" y="12109"/>
                </a:cubicBezTo>
                <a:cubicBezTo>
                  <a:pt x="16065" y="12109"/>
                  <a:pt x="16065" y="12109"/>
                  <a:pt x="16065" y="12109"/>
                </a:cubicBezTo>
                <a:cubicBezTo>
                  <a:pt x="15390" y="13091"/>
                  <a:pt x="15390" y="13091"/>
                  <a:pt x="15390" y="13091"/>
                </a:cubicBezTo>
                <a:cubicBezTo>
                  <a:pt x="15255" y="13255"/>
                  <a:pt x="15120" y="13418"/>
                  <a:pt x="15255" y="13745"/>
                </a:cubicBezTo>
                <a:cubicBezTo>
                  <a:pt x="15660" y="14400"/>
                  <a:pt x="15930" y="15218"/>
                  <a:pt x="16065" y="16036"/>
                </a:cubicBezTo>
                <a:cubicBezTo>
                  <a:pt x="16065" y="16200"/>
                  <a:pt x="16335" y="16364"/>
                  <a:pt x="16470" y="16364"/>
                </a:cubicBezTo>
                <a:cubicBezTo>
                  <a:pt x="17550" y="16364"/>
                  <a:pt x="17550" y="16364"/>
                  <a:pt x="17550" y="16364"/>
                </a:cubicBezTo>
                <a:cubicBezTo>
                  <a:pt x="17550" y="16364"/>
                  <a:pt x="17685" y="16527"/>
                  <a:pt x="17685" y="16527"/>
                </a:cubicBezTo>
                <a:cubicBezTo>
                  <a:pt x="17685" y="18164"/>
                  <a:pt x="17685" y="18164"/>
                  <a:pt x="17685" y="18164"/>
                </a:cubicBezTo>
                <a:cubicBezTo>
                  <a:pt x="17685" y="18164"/>
                  <a:pt x="17550" y="18164"/>
                  <a:pt x="17550" y="18164"/>
                </a:cubicBezTo>
                <a:cubicBezTo>
                  <a:pt x="16470" y="18164"/>
                  <a:pt x="16470" y="18164"/>
                  <a:pt x="16470" y="18164"/>
                </a:cubicBezTo>
                <a:cubicBezTo>
                  <a:pt x="16200" y="18164"/>
                  <a:pt x="16065" y="18327"/>
                  <a:pt x="16065" y="18655"/>
                </a:cubicBezTo>
                <a:cubicBezTo>
                  <a:pt x="16065" y="18982"/>
                  <a:pt x="16200" y="19145"/>
                  <a:pt x="16470" y="19145"/>
                </a:cubicBezTo>
                <a:cubicBezTo>
                  <a:pt x="17550" y="19145"/>
                  <a:pt x="17550" y="19145"/>
                  <a:pt x="17550" y="19145"/>
                </a:cubicBezTo>
                <a:cubicBezTo>
                  <a:pt x="18090" y="19145"/>
                  <a:pt x="18495" y="18655"/>
                  <a:pt x="18495" y="18164"/>
                </a:cubicBezTo>
                <a:cubicBezTo>
                  <a:pt x="18495" y="16527"/>
                  <a:pt x="18495" y="16527"/>
                  <a:pt x="18495" y="16527"/>
                </a:cubicBezTo>
                <a:cubicBezTo>
                  <a:pt x="18495" y="15873"/>
                  <a:pt x="18090" y="15382"/>
                  <a:pt x="17550" y="15382"/>
                </a:cubicBezTo>
                <a:close/>
                <a:moveTo>
                  <a:pt x="3645" y="3109"/>
                </a:moveTo>
                <a:cubicBezTo>
                  <a:pt x="3780" y="3109"/>
                  <a:pt x="3780" y="3109"/>
                  <a:pt x="3915" y="2945"/>
                </a:cubicBezTo>
                <a:cubicBezTo>
                  <a:pt x="3915" y="2945"/>
                  <a:pt x="4050" y="2782"/>
                  <a:pt x="4050" y="2618"/>
                </a:cubicBezTo>
                <a:cubicBezTo>
                  <a:pt x="4050" y="2455"/>
                  <a:pt x="3915" y="2455"/>
                  <a:pt x="3915" y="2291"/>
                </a:cubicBezTo>
                <a:cubicBezTo>
                  <a:pt x="3780" y="2127"/>
                  <a:pt x="3780" y="2127"/>
                  <a:pt x="3645" y="2127"/>
                </a:cubicBezTo>
                <a:cubicBezTo>
                  <a:pt x="3510" y="2127"/>
                  <a:pt x="3375" y="2127"/>
                  <a:pt x="3375" y="2291"/>
                </a:cubicBezTo>
                <a:cubicBezTo>
                  <a:pt x="3240" y="2455"/>
                  <a:pt x="3240" y="2455"/>
                  <a:pt x="3240" y="2618"/>
                </a:cubicBezTo>
                <a:cubicBezTo>
                  <a:pt x="3240" y="2782"/>
                  <a:pt x="3240" y="2945"/>
                  <a:pt x="3375" y="2945"/>
                </a:cubicBezTo>
                <a:cubicBezTo>
                  <a:pt x="3375" y="3109"/>
                  <a:pt x="3510" y="3109"/>
                  <a:pt x="3645" y="3109"/>
                </a:cubicBezTo>
                <a:close/>
                <a:moveTo>
                  <a:pt x="4995" y="3109"/>
                </a:moveTo>
                <a:cubicBezTo>
                  <a:pt x="5130" y="3109"/>
                  <a:pt x="5265" y="3109"/>
                  <a:pt x="5265" y="2945"/>
                </a:cubicBezTo>
                <a:cubicBezTo>
                  <a:pt x="5400" y="2945"/>
                  <a:pt x="5400" y="2782"/>
                  <a:pt x="5400" y="2618"/>
                </a:cubicBezTo>
                <a:cubicBezTo>
                  <a:pt x="5400" y="2455"/>
                  <a:pt x="5400" y="2455"/>
                  <a:pt x="5265" y="2291"/>
                </a:cubicBezTo>
                <a:cubicBezTo>
                  <a:pt x="5265" y="2127"/>
                  <a:pt x="5130" y="2127"/>
                  <a:pt x="4995" y="2127"/>
                </a:cubicBezTo>
                <a:cubicBezTo>
                  <a:pt x="4860" y="2127"/>
                  <a:pt x="4860" y="2127"/>
                  <a:pt x="4725" y="2291"/>
                </a:cubicBezTo>
                <a:cubicBezTo>
                  <a:pt x="4725" y="2455"/>
                  <a:pt x="4590" y="2455"/>
                  <a:pt x="4590" y="2618"/>
                </a:cubicBezTo>
                <a:cubicBezTo>
                  <a:pt x="4590" y="2782"/>
                  <a:pt x="4725" y="2945"/>
                  <a:pt x="4725" y="2945"/>
                </a:cubicBezTo>
                <a:cubicBezTo>
                  <a:pt x="4860" y="3109"/>
                  <a:pt x="4860" y="3109"/>
                  <a:pt x="4995" y="3109"/>
                </a:cubicBezTo>
                <a:close/>
                <a:moveTo>
                  <a:pt x="2160" y="3109"/>
                </a:moveTo>
                <a:cubicBezTo>
                  <a:pt x="2295" y="3109"/>
                  <a:pt x="2430" y="3109"/>
                  <a:pt x="2430" y="2945"/>
                </a:cubicBezTo>
                <a:cubicBezTo>
                  <a:pt x="2565" y="2945"/>
                  <a:pt x="2565" y="2782"/>
                  <a:pt x="2565" y="2618"/>
                </a:cubicBezTo>
                <a:cubicBezTo>
                  <a:pt x="2565" y="2455"/>
                  <a:pt x="2565" y="2455"/>
                  <a:pt x="2430" y="2291"/>
                </a:cubicBezTo>
                <a:cubicBezTo>
                  <a:pt x="2430" y="2127"/>
                  <a:pt x="2295" y="2127"/>
                  <a:pt x="2160" y="2127"/>
                </a:cubicBezTo>
                <a:cubicBezTo>
                  <a:pt x="2025" y="2127"/>
                  <a:pt x="2025" y="2127"/>
                  <a:pt x="1890" y="2291"/>
                </a:cubicBezTo>
                <a:cubicBezTo>
                  <a:pt x="1890" y="2455"/>
                  <a:pt x="1755" y="2455"/>
                  <a:pt x="1755" y="2618"/>
                </a:cubicBezTo>
                <a:cubicBezTo>
                  <a:pt x="1755" y="2782"/>
                  <a:pt x="1890" y="2945"/>
                  <a:pt x="1890" y="2945"/>
                </a:cubicBezTo>
                <a:cubicBezTo>
                  <a:pt x="2025" y="3109"/>
                  <a:pt x="2025" y="3109"/>
                  <a:pt x="2160" y="310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02" name="Freeform 772"/>
          <p:cNvSpPr/>
          <p:nvPr/>
        </p:nvSpPr>
        <p:spPr>
          <a:xfrm>
            <a:off x="3048000" y="5794376"/>
            <a:ext cx="1092200" cy="831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425" y="4463"/>
                </a:moveTo>
                <a:cubicBezTo>
                  <a:pt x="7425" y="4641"/>
                  <a:pt x="7695" y="4998"/>
                  <a:pt x="7830" y="4998"/>
                </a:cubicBezTo>
                <a:cubicBezTo>
                  <a:pt x="8100" y="4998"/>
                  <a:pt x="8235" y="4641"/>
                  <a:pt x="8235" y="4463"/>
                </a:cubicBezTo>
                <a:cubicBezTo>
                  <a:pt x="8235" y="2499"/>
                  <a:pt x="9450" y="1071"/>
                  <a:pt x="10800" y="1071"/>
                </a:cubicBezTo>
                <a:cubicBezTo>
                  <a:pt x="12150" y="1071"/>
                  <a:pt x="13365" y="2499"/>
                  <a:pt x="13365" y="4463"/>
                </a:cubicBezTo>
                <a:cubicBezTo>
                  <a:pt x="13365" y="4641"/>
                  <a:pt x="13500" y="4998"/>
                  <a:pt x="13770" y="4998"/>
                </a:cubicBezTo>
                <a:cubicBezTo>
                  <a:pt x="13905" y="4998"/>
                  <a:pt x="14175" y="4641"/>
                  <a:pt x="14175" y="4463"/>
                </a:cubicBezTo>
                <a:cubicBezTo>
                  <a:pt x="14175" y="1964"/>
                  <a:pt x="12690" y="0"/>
                  <a:pt x="10800" y="0"/>
                </a:cubicBezTo>
                <a:cubicBezTo>
                  <a:pt x="8910" y="0"/>
                  <a:pt x="7425" y="1964"/>
                  <a:pt x="7425" y="4463"/>
                </a:cubicBezTo>
                <a:close/>
                <a:moveTo>
                  <a:pt x="21195" y="12496"/>
                </a:moveTo>
                <a:cubicBezTo>
                  <a:pt x="16200" y="12496"/>
                  <a:pt x="16200" y="12496"/>
                  <a:pt x="16200" y="12496"/>
                </a:cubicBezTo>
                <a:cubicBezTo>
                  <a:pt x="16200" y="10354"/>
                  <a:pt x="16200" y="10354"/>
                  <a:pt x="16200" y="10354"/>
                </a:cubicBezTo>
                <a:cubicBezTo>
                  <a:pt x="17415" y="10354"/>
                  <a:pt x="17415" y="10354"/>
                  <a:pt x="17415" y="10354"/>
                </a:cubicBezTo>
                <a:cubicBezTo>
                  <a:pt x="18360" y="10354"/>
                  <a:pt x="19170" y="9283"/>
                  <a:pt x="19170" y="8033"/>
                </a:cubicBezTo>
                <a:cubicBezTo>
                  <a:pt x="19170" y="5355"/>
                  <a:pt x="19170" y="5355"/>
                  <a:pt x="19170" y="5355"/>
                </a:cubicBezTo>
                <a:cubicBezTo>
                  <a:pt x="19170" y="5177"/>
                  <a:pt x="19035" y="4820"/>
                  <a:pt x="18765" y="4820"/>
                </a:cubicBezTo>
                <a:cubicBezTo>
                  <a:pt x="18630" y="4820"/>
                  <a:pt x="18360" y="5177"/>
                  <a:pt x="18360" y="5355"/>
                </a:cubicBezTo>
                <a:cubicBezTo>
                  <a:pt x="18360" y="8033"/>
                  <a:pt x="18360" y="8033"/>
                  <a:pt x="18360" y="8033"/>
                </a:cubicBezTo>
                <a:cubicBezTo>
                  <a:pt x="18360" y="8747"/>
                  <a:pt x="17955" y="9283"/>
                  <a:pt x="17415" y="9283"/>
                </a:cubicBezTo>
                <a:cubicBezTo>
                  <a:pt x="16200" y="9283"/>
                  <a:pt x="16200" y="9283"/>
                  <a:pt x="16200" y="9283"/>
                </a:cubicBezTo>
                <a:cubicBezTo>
                  <a:pt x="16200" y="8033"/>
                  <a:pt x="16200" y="8033"/>
                  <a:pt x="16200" y="8033"/>
                </a:cubicBezTo>
                <a:cubicBezTo>
                  <a:pt x="16200" y="7319"/>
                  <a:pt x="15660" y="6783"/>
                  <a:pt x="15120" y="6783"/>
                </a:cubicBezTo>
                <a:cubicBezTo>
                  <a:pt x="6480" y="6783"/>
                  <a:pt x="6480" y="6783"/>
                  <a:pt x="6480" y="6783"/>
                </a:cubicBezTo>
                <a:cubicBezTo>
                  <a:pt x="5940" y="6783"/>
                  <a:pt x="5400" y="7319"/>
                  <a:pt x="5400" y="8033"/>
                </a:cubicBezTo>
                <a:cubicBezTo>
                  <a:pt x="5400" y="9283"/>
                  <a:pt x="5400" y="9283"/>
                  <a:pt x="5400" y="9283"/>
                </a:cubicBezTo>
                <a:cubicBezTo>
                  <a:pt x="4185" y="9283"/>
                  <a:pt x="4185" y="9283"/>
                  <a:pt x="4185" y="9283"/>
                </a:cubicBezTo>
                <a:cubicBezTo>
                  <a:pt x="3645" y="9283"/>
                  <a:pt x="3240" y="8747"/>
                  <a:pt x="3240" y="8033"/>
                </a:cubicBezTo>
                <a:cubicBezTo>
                  <a:pt x="3240" y="5355"/>
                  <a:pt x="3240" y="5355"/>
                  <a:pt x="3240" y="5355"/>
                </a:cubicBezTo>
                <a:cubicBezTo>
                  <a:pt x="3240" y="5177"/>
                  <a:pt x="2970" y="4820"/>
                  <a:pt x="2835" y="4820"/>
                </a:cubicBezTo>
                <a:cubicBezTo>
                  <a:pt x="2565" y="4820"/>
                  <a:pt x="2430" y="5177"/>
                  <a:pt x="2430" y="5355"/>
                </a:cubicBezTo>
                <a:cubicBezTo>
                  <a:pt x="2430" y="8033"/>
                  <a:pt x="2430" y="8033"/>
                  <a:pt x="2430" y="8033"/>
                </a:cubicBezTo>
                <a:cubicBezTo>
                  <a:pt x="2430" y="9283"/>
                  <a:pt x="3240" y="10354"/>
                  <a:pt x="4185" y="10354"/>
                </a:cubicBezTo>
                <a:cubicBezTo>
                  <a:pt x="5400" y="10354"/>
                  <a:pt x="5400" y="10354"/>
                  <a:pt x="5400" y="10354"/>
                </a:cubicBezTo>
                <a:cubicBezTo>
                  <a:pt x="5400" y="12496"/>
                  <a:pt x="5400" y="12496"/>
                  <a:pt x="5400" y="12496"/>
                </a:cubicBezTo>
                <a:cubicBezTo>
                  <a:pt x="405" y="12496"/>
                  <a:pt x="405" y="12496"/>
                  <a:pt x="405" y="12496"/>
                </a:cubicBezTo>
                <a:cubicBezTo>
                  <a:pt x="135" y="12496"/>
                  <a:pt x="0" y="12853"/>
                  <a:pt x="0" y="13031"/>
                </a:cubicBezTo>
                <a:cubicBezTo>
                  <a:pt x="0" y="13388"/>
                  <a:pt x="135" y="13567"/>
                  <a:pt x="405" y="13567"/>
                </a:cubicBezTo>
                <a:cubicBezTo>
                  <a:pt x="5400" y="13567"/>
                  <a:pt x="5400" y="13567"/>
                  <a:pt x="5400" y="13567"/>
                </a:cubicBezTo>
                <a:cubicBezTo>
                  <a:pt x="5400" y="15709"/>
                  <a:pt x="5400" y="15709"/>
                  <a:pt x="5400" y="15709"/>
                </a:cubicBezTo>
                <a:cubicBezTo>
                  <a:pt x="4185" y="15709"/>
                  <a:pt x="4185" y="15709"/>
                  <a:pt x="4185" y="15709"/>
                </a:cubicBezTo>
                <a:cubicBezTo>
                  <a:pt x="3240" y="15709"/>
                  <a:pt x="2430" y="16780"/>
                  <a:pt x="2430" y="18208"/>
                </a:cubicBezTo>
                <a:cubicBezTo>
                  <a:pt x="2430" y="20707"/>
                  <a:pt x="2430" y="20707"/>
                  <a:pt x="2430" y="20707"/>
                </a:cubicBezTo>
                <a:cubicBezTo>
                  <a:pt x="2430" y="21064"/>
                  <a:pt x="2565" y="21243"/>
                  <a:pt x="2835" y="21243"/>
                </a:cubicBezTo>
                <a:cubicBezTo>
                  <a:pt x="2970" y="21243"/>
                  <a:pt x="3240" y="21064"/>
                  <a:pt x="3240" y="20707"/>
                </a:cubicBezTo>
                <a:cubicBezTo>
                  <a:pt x="3240" y="18208"/>
                  <a:pt x="3240" y="18208"/>
                  <a:pt x="3240" y="18208"/>
                </a:cubicBezTo>
                <a:cubicBezTo>
                  <a:pt x="3240" y="17316"/>
                  <a:pt x="3645" y="16780"/>
                  <a:pt x="4185" y="16780"/>
                </a:cubicBezTo>
                <a:cubicBezTo>
                  <a:pt x="5535" y="16780"/>
                  <a:pt x="5535" y="16780"/>
                  <a:pt x="5535" y="16780"/>
                </a:cubicBezTo>
                <a:cubicBezTo>
                  <a:pt x="5805" y="19458"/>
                  <a:pt x="7560" y="21600"/>
                  <a:pt x="9720" y="2160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4040" y="21600"/>
                  <a:pt x="15795" y="19458"/>
                  <a:pt x="16065" y="16780"/>
                </a:cubicBezTo>
                <a:cubicBezTo>
                  <a:pt x="17415" y="16780"/>
                  <a:pt x="17415" y="16780"/>
                  <a:pt x="17415" y="16780"/>
                </a:cubicBezTo>
                <a:cubicBezTo>
                  <a:pt x="17955" y="16780"/>
                  <a:pt x="18360" y="17494"/>
                  <a:pt x="18360" y="18208"/>
                </a:cubicBezTo>
                <a:cubicBezTo>
                  <a:pt x="18360" y="20707"/>
                  <a:pt x="18360" y="20707"/>
                  <a:pt x="18360" y="20707"/>
                </a:cubicBezTo>
                <a:cubicBezTo>
                  <a:pt x="18360" y="21064"/>
                  <a:pt x="18630" y="21243"/>
                  <a:pt x="18765" y="21243"/>
                </a:cubicBezTo>
                <a:cubicBezTo>
                  <a:pt x="19035" y="21243"/>
                  <a:pt x="19170" y="21064"/>
                  <a:pt x="19170" y="20707"/>
                </a:cubicBezTo>
                <a:cubicBezTo>
                  <a:pt x="19170" y="18208"/>
                  <a:pt x="19170" y="18208"/>
                  <a:pt x="19170" y="18208"/>
                </a:cubicBezTo>
                <a:cubicBezTo>
                  <a:pt x="19170" y="16780"/>
                  <a:pt x="18360" y="15709"/>
                  <a:pt x="17415" y="15709"/>
                </a:cubicBezTo>
                <a:cubicBezTo>
                  <a:pt x="16200" y="15709"/>
                  <a:pt x="16200" y="15709"/>
                  <a:pt x="16200" y="15709"/>
                </a:cubicBezTo>
                <a:cubicBezTo>
                  <a:pt x="16200" y="13567"/>
                  <a:pt x="16200" y="13567"/>
                  <a:pt x="16200" y="13567"/>
                </a:cubicBezTo>
                <a:cubicBezTo>
                  <a:pt x="21195" y="13567"/>
                  <a:pt x="21195" y="13567"/>
                  <a:pt x="21195" y="13567"/>
                </a:cubicBezTo>
                <a:cubicBezTo>
                  <a:pt x="21465" y="13567"/>
                  <a:pt x="21600" y="13388"/>
                  <a:pt x="21600" y="13031"/>
                </a:cubicBezTo>
                <a:cubicBezTo>
                  <a:pt x="21600" y="12853"/>
                  <a:pt x="21465" y="12496"/>
                  <a:pt x="21195" y="12496"/>
                </a:cubicBezTo>
                <a:close/>
                <a:moveTo>
                  <a:pt x="6210" y="15888"/>
                </a:moveTo>
                <a:cubicBezTo>
                  <a:pt x="6210" y="8033"/>
                  <a:pt x="6210" y="8033"/>
                  <a:pt x="6210" y="8033"/>
                </a:cubicBezTo>
                <a:cubicBezTo>
                  <a:pt x="6210" y="7855"/>
                  <a:pt x="6345" y="7676"/>
                  <a:pt x="6480" y="7676"/>
                </a:cubicBezTo>
                <a:cubicBezTo>
                  <a:pt x="10395" y="7676"/>
                  <a:pt x="10395" y="7676"/>
                  <a:pt x="10395" y="7676"/>
                </a:cubicBezTo>
                <a:cubicBezTo>
                  <a:pt x="10395" y="20529"/>
                  <a:pt x="10395" y="20529"/>
                  <a:pt x="10395" y="20529"/>
                </a:cubicBezTo>
                <a:cubicBezTo>
                  <a:pt x="9720" y="20529"/>
                  <a:pt x="9720" y="20529"/>
                  <a:pt x="9720" y="20529"/>
                </a:cubicBezTo>
                <a:cubicBezTo>
                  <a:pt x="7830" y="20529"/>
                  <a:pt x="6210" y="18387"/>
                  <a:pt x="6210" y="15888"/>
                </a:cubicBezTo>
                <a:close/>
                <a:moveTo>
                  <a:pt x="11880" y="20529"/>
                </a:moveTo>
                <a:cubicBezTo>
                  <a:pt x="11205" y="20529"/>
                  <a:pt x="11205" y="20529"/>
                  <a:pt x="11205" y="20529"/>
                </a:cubicBezTo>
                <a:cubicBezTo>
                  <a:pt x="11205" y="7676"/>
                  <a:pt x="11205" y="7676"/>
                  <a:pt x="11205" y="7676"/>
                </a:cubicBezTo>
                <a:cubicBezTo>
                  <a:pt x="15120" y="7676"/>
                  <a:pt x="15120" y="7676"/>
                  <a:pt x="15120" y="7676"/>
                </a:cubicBezTo>
                <a:cubicBezTo>
                  <a:pt x="15255" y="7676"/>
                  <a:pt x="15390" y="7855"/>
                  <a:pt x="15390" y="8033"/>
                </a:cubicBezTo>
                <a:cubicBezTo>
                  <a:pt x="15390" y="15888"/>
                  <a:pt x="15390" y="15888"/>
                  <a:pt x="15390" y="15888"/>
                </a:cubicBezTo>
                <a:cubicBezTo>
                  <a:pt x="15390" y="18387"/>
                  <a:pt x="13770" y="20529"/>
                  <a:pt x="11880" y="205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03" name="Freeform 773"/>
          <p:cNvSpPr/>
          <p:nvPr/>
        </p:nvSpPr>
        <p:spPr>
          <a:xfrm>
            <a:off x="3048000" y="6978650"/>
            <a:ext cx="1092200" cy="962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70" y="21446"/>
                </a:moveTo>
                <a:cubicBezTo>
                  <a:pt x="3105" y="21600"/>
                  <a:pt x="3105" y="21600"/>
                  <a:pt x="3240" y="21600"/>
                </a:cubicBezTo>
                <a:cubicBezTo>
                  <a:pt x="3240" y="21600"/>
                  <a:pt x="3375" y="21446"/>
                  <a:pt x="3510" y="21446"/>
                </a:cubicBezTo>
                <a:cubicBezTo>
                  <a:pt x="6210" y="18360"/>
                  <a:pt x="6210" y="18360"/>
                  <a:pt x="6210" y="18360"/>
                </a:cubicBezTo>
                <a:cubicBezTo>
                  <a:pt x="11475" y="18360"/>
                  <a:pt x="11475" y="18360"/>
                  <a:pt x="11475" y="18360"/>
                </a:cubicBezTo>
                <a:cubicBezTo>
                  <a:pt x="12555" y="18360"/>
                  <a:pt x="13365" y="17434"/>
                  <a:pt x="13365" y="16200"/>
                </a:cubicBezTo>
                <a:cubicBezTo>
                  <a:pt x="13365" y="12806"/>
                  <a:pt x="13365" y="12806"/>
                  <a:pt x="13365" y="12806"/>
                </a:cubicBezTo>
                <a:cubicBezTo>
                  <a:pt x="13365" y="12497"/>
                  <a:pt x="13230" y="12343"/>
                  <a:pt x="12960" y="12343"/>
                </a:cubicBezTo>
                <a:cubicBezTo>
                  <a:pt x="12825" y="12343"/>
                  <a:pt x="12555" y="12497"/>
                  <a:pt x="12555" y="12806"/>
                </a:cubicBezTo>
                <a:cubicBezTo>
                  <a:pt x="12555" y="16200"/>
                  <a:pt x="12555" y="16200"/>
                  <a:pt x="12555" y="16200"/>
                </a:cubicBezTo>
                <a:cubicBezTo>
                  <a:pt x="12555" y="16817"/>
                  <a:pt x="12015" y="17434"/>
                  <a:pt x="11475" y="17434"/>
                </a:cubicBezTo>
                <a:cubicBezTo>
                  <a:pt x="6075" y="17434"/>
                  <a:pt x="6075" y="17434"/>
                  <a:pt x="6075" y="17434"/>
                </a:cubicBezTo>
                <a:cubicBezTo>
                  <a:pt x="5940" y="17434"/>
                  <a:pt x="5805" y="17589"/>
                  <a:pt x="5805" y="17589"/>
                </a:cubicBezTo>
                <a:cubicBezTo>
                  <a:pt x="3645" y="20057"/>
                  <a:pt x="3645" y="20057"/>
                  <a:pt x="3645" y="20057"/>
                </a:cubicBezTo>
                <a:cubicBezTo>
                  <a:pt x="3645" y="17897"/>
                  <a:pt x="3645" y="17897"/>
                  <a:pt x="3645" y="17897"/>
                </a:cubicBezTo>
                <a:cubicBezTo>
                  <a:pt x="3645" y="17743"/>
                  <a:pt x="3375" y="17434"/>
                  <a:pt x="3240" y="17434"/>
                </a:cubicBezTo>
                <a:cubicBezTo>
                  <a:pt x="2025" y="17434"/>
                  <a:pt x="2025" y="17434"/>
                  <a:pt x="2025" y="17434"/>
                </a:cubicBezTo>
                <a:cubicBezTo>
                  <a:pt x="1350" y="17434"/>
                  <a:pt x="810" y="16817"/>
                  <a:pt x="810" y="16200"/>
                </a:cubicBezTo>
                <a:cubicBezTo>
                  <a:pt x="810" y="9566"/>
                  <a:pt x="810" y="9566"/>
                  <a:pt x="810" y="9566"/>
                </a:cubicBezTo>
                <a:cubicBezTo>
                  <a:pt x="810" y="8794"/>
                  <a:pt x="1350" y="8177"/>
                  <a:pt x="2025" y="8177"/>
                </a:cubicBezTo>
                <a:cubicBezTo>
                  <a:pt x="6750" y="8177"/>
                  <a:pt x="6750" y="8177"/>
                  <a:pt x="6750" y="8177"/>
                </a:cubicBezTo>
                <a:cubicBezTo>
                  <a:pt x="6885" y="8177"/>
                  <a:pt x="7155" y="8023"/>
                  <a:pt x="7155" y="7714"/>
                </a:cubicBezTo>
                <a:cubicBezTo>
                  <a:pt x="7155" y="7560"/>
                  <a:pt x="6885" y="7251"/>
                  <a:pt x="6750" y="7251"/>
                </a:cubicBezTo>
                <a:cubicBezTo>
                  <a:pt x="2025" y="7251"/>
                  <a:pt x="2025" y="7251"/>
                  <a:pt x="2025" y="7251"/>
                </a:cubicBezTo>
                <a:cubicBezTo>
                  <a:pt x="945" y="7251"/>
                  <a:pt x="0" y="8331"/>
                  <a:pt x="0" y="9566"/>
                </a:cubicBezTo>
                <a:cubicBezTo>
                  <a:pt x="0" y="16200"/>
                  <a:pt x="0" y="16200"/>
                  <a:pt x="0" y="16200"/>
                </a:cubicBezTo>
                <a:cubicBezTo>
                  <a:pt x="0" y="17434"/>
                  <a:pt x="945" y="18360"/>
                  <a:pt x="2025" y="18360"/>
                </a:cubicBezTo>
                <a:cubicBezTo>
                  <a:pt x="2835" y="18360"/>
                  <a:pt x="2835" y="18360"/>
                  <a:pt x="2835" y="18360"/>
                </a:cubicBezTo>
                <a:cubicBezTo>
                  <a:pt x="2835" y="21137"/>
                  <a:pt x="2835" y="21137"/>
                  <a:pt x="2835" y="21137"/>
                </a:cubicBezTo>
                <a:cubicBezTo>
                  <a:pt x="2835" y="21291"/>
                  <a:pt x="2835" y="21446"/>
                  <a:pt x="2970" y="21446"/>
                </a:cubicBezTo>
                <a:close/>
                <a:moveTo>
                  <a:pt x="15390" y="11109"/>
                </a:moveTo>
                <a:cubicBezTo>
                  <a:pt x="18090" y="14194"/>
                  <a:pt x="18090" y="14194"/>
                  <a:pt x="18090" y="14194"/>
                </a:cubicBezTo>
                <a:cubicBezTo>
                  <a:pt x="18225" y="14349"/>
                  <a:pt x="18360" y="14349"/>
                  <a:pt x="18360" y="14349"/>
                </a:cubicBezTo>
                <a:cubicBezTo>
                  <a:pt x="18495" y="14349"/>
                  <a:pt x="18495" y="14349"/>
                  <a:pt x="18495" y="14349"/>
                </a:cubicBezTo>
                <a:cubicBezTo>
                  <a:pt x="18765" y="14194"/>
                  <a:pt x="18765" y="14040"/>
                  <a:pt x="18765" y="13886"/>
                </a:cubicBezTo>
                <a:cubicBezTo>
                  <a:pt x="18765" y="11109"/>
                  <a:pt x="18765" y="11109"/>
                  <a:pt x="18765" y="11109"/>
                </a:cubicBezTo>
                <a:cubicBezTo>
                  <a:pt x="19575" y="11109"/>
                  <a:pt x="19575" y="11109"/>
                  <a:pt x="19575" y="11109"/>
                </a:cubicBezTo>
                <a:cubicBezTo>
                  <a:pt x="20655" y="11109"/>
                  <a:pt x="21600" y="10183"/>
                  <a:pt x="21600" y="8949"/>
                </a:cubicBezTo>
                <a:cubicBezTo>
                  <a:pt x="21600" y="2314"/>
                  <a:pt x="21600" y="2314"/>
                  <a:pt x="21600" y="2314"/>
                </a:cubicBezTo>
                <a:cubicBezTo>
                  <a:pt x="21600" y="1080"/>
                  <a:pt x="20655" y="0"/>
                  <a:pt x="19575" y="0"/>
                </a:cubicBezTo>
                <a:cubicBezTo>
                  <a:pt x="10125" y="0"/>
                  <a:pt x="10125" y="0"/>
                  <a:pt x="10125" y="0"/>
                </a:cubicBezTo>
                <a:cubicBezTo>
                  <a:pt x="9045" y="0"/>
                  <a:pt x="8100" y="1080"/>
                  <a:pt x="8100" y="2314"/>
                </a:cubicBezTo>
                <a:cubicBezTo>
                  <a:pt x="8100" y="8949"/>
                  <a:pt x="8100" y="8949"/>
                  <a:pt x="8100" y="8949"/>
                </a:cubicBezTo>
                <a:cubicBezTo>
                  <a:pt x="8100" y="10183"/>
                  <a:pt x="9045" y="11109"/>
                  <a:pt x="10125" y="11109"/>
                </a:cubicBezTo>
                <a:cubicBezTo>
                  <a:pt x="15390" y="11109"/>
                  <a:pt x="15390" y="11109"/>
                  <a:pt x="15390" y="11109"/>
                </a:cubicBezTo>
                <a:close/>
                <a:moveTo>
                  <a:pt x="8910" y="8949"/>
                </a:moveTo>
                <a:cubicBezTo>
                  <a:pt x="8910" y="2314"/>
                  <a:pt x="8910" y="2314"/>
                  <a:pt x="8910" y="2314"/>
                </a:cubicBezTo>
                <a:cubicBezTo>
                  <a:pt x="8910" y="1543"/>
                  <a:pt x="9450" y="926"/>
                  <a:pt x="10125" y="926"/>
                </a:cubicBezTo>
                <a:cubicBezTo>
                  <a:pt x="19575" y="926"/>
                  <a:pt x="19575" y="926"/>
                  <a:pt x="19575" y="926"/>
                </a:cubicBezTo>
                <a:cubicBezTo>
                  <a:pt x="20250" y="926"/>
                  <a:pt x="20790" y="1543"/>
                  <a:pt x="20790" y="2314"/>
                </a:cubicBezTo>
                <a:cubicBezTo>
                  <a:pt x="20790" y="8949"/>
                  <a:pt x="20790" y="8949"/>
                  <a:pt x="20790" y="8949"/>
                </a:cubicBezTo>
                <a:cubicBezTo>
                  <a:pt x="20790" y="9720"/>
                  <a:pt x="20250" y="10183"/>
                  <a:pt x="19575" y="10183"/>
                </a:cubicBezTo>
                <a:cubicBezTo>
                  <a:pt x="18360" y="10183"/>
                  <a:pt x="18360" y="10183"/>
                  <a:pt x="18360" y="10183"/>
                </a:cubicBezTo>
                <a:cubicBezTo>
                  <a:pt x="18225" y="10183"/>
                  <a:pt x="17955" y="10491"/>
                  <a:pt x="17955" y="10646"/>
                </a:cubicBezTo>
                <a:cubicBezTo>
                  <a:pt x="17955" y="12806"/>
                  <a:pt x="17955" y="12806"/>
                  <a:pt x="17955" y="12806"/>
                </a:cubicBezTo>
                <a:cubicBezTo>
                  <a:pt x="15795" y="10337"/>
                  <a:pt x="15795" y="10337"/>
                  <a:pt x="15795" y="10337"/>
                </a:cubicBezTo>
                <a:cubicBezTo>
                  <a:pt x="15660" y="10337"/>
                  <a:pt x="15525" y="10183"/>
                  <a:pt x="15525" y="10183"/>
                </a:cubicBezTo>
                <a:cubicBezTo>
                  <a:pt x="10125" y="10183"/>
                  <a:pt x="10125" y="10183"/>
                  <a:pt x="10125" y="10183"/>
                </a:cubicBezTo>
                <a:cubicBezTo>
                  <a:pt x="9450" y="10183"/>
                  <a:pt x="8910" y="9720"/>
                  <a:pt x="8910" y="8949"/>
                </a:cubicBezTo>
                <a:close/>
                <a:moveTo>
                  <a:pt x="14850" y="6171"/>
                </a:moveTo>
                <a:cubicBezTo>
                  <a:pt x="14985" y="6171"/>
                  <a:pt x="15120" y="6017"/>
                  <a:pt x="15120" y="6017"/>
                </a:cubicBezTo>
                <a:cubicBezTo>
                  <a:pt x="15255" y="5863"/>
                  <a:pt x="15255" y="5863"/>
                  <a:pt x="15255" y="5709"/>
                </a:cubicBezTo>
                <a:cubicBezTo>
                  <a:pt x="15255" y="5554"/>
                  <a:pt x="15255" y="5400"/>
                  <a:pt x="15120" y="5400"/>
                </a:cubicBezTo>
                <a:cubicBezTo>
                  <a:pt x="15120" y="5246"/>
                  <a:pt x="14985" y="5246"/>
                  <a:pt x="14850" y="5246"/>
                </a:cubicBezTo>
                <a:cubicBezTo>
                  <a:pt x="14715" y="5246"/>
                  <a:pt x="14580" y="5246"/>
                  <a:pt x="14580" y="5400"/>
                </a:cubicBezTo>
                <a:cubicBezTo>
                  <a:pt x="14445" y="5400"/>
                  <a:pt x="14445" y="5554"/>
                  <a:pt x="14445" y="5709"/>
                </a:cubicBezTo>
                <a:cubicBezTo>
                  <a:pt x="14445" y="5863"/>
                  <a:pt x="14445" y="5863"/>
                  <a:pt x="14580" y="6017"/>
                </a:cubicBezTo>
                <a:cubicBezTo>
                  <a:pt x="14580" y="6017"/>
                  <a:pt x="14715" y="6171"/>
                  <a:pt x="14850" y="6171"/>
                </a:cubicBezTo>
                <a:close/>
                <a:moveTo>
                  <a:pt x="16335" y="6171"/>
                </a:moveTo>
                <a:cubicBezTo>
                  <a:pt x="16470" y="6171"/>
                  <a:pt x="16605" y="6017"/>
                  <a:pt x="16605" y="6017"/>
                </a:cubicBezTo>
                <a:cubicBezTo>
                  <a:pt x="16740" y="5863"/>
                  <a:pt x="16740" y="5863"/>
                  <a:pt x="16740" y="5709"/>
                </a:cubicBezTo>
                <a:cubicBezTo>
                  <a:pt x="16740" y="5554"/>
                  <a:pt x="16740" y="5400"/>
                  <a:pt x="16605" y="5400"/>
                </a:cubicBezTo>
                <a:cubicBezTo>
                  <a:pt x="16605" y="5246"/>
                  <a:pt x="16470" y="5246"/>
                  <a:pt x="16335" y="5246"/>
                </a:cubicBezTo>
                <a:cubicBezTo>
                  <a:pt x="16200" y="5246"/>
                  <a:pt x="16200" y="5246"/>
                  <a:pt x="16065" y="5400"/>
                </a:cubicBezTo>
                <a:cubicBezTo>
                  <a:pt x="15930" y="5400"/>
                  <a:pt x="15930" y="5554"/>
                  <a:pt x="15930" y="5709"/>
                </a:cubicBezTo>
                <a:cubicBezTo>
                  <a:pt x="15930" y="5863"/>
                  <a:pt x="15930" y="5863"/>
                  <a:pt x="16065" y="6017"/>
                </a:cubicBezTo>
                <a:cubicBezTo>
                  <a:pt x="16065" y="6017"/>
                  <a:pt x="16200" y="6171"/>
                  <a:pt x="16335" y="6171"/>
                </a:cubicBezTo>
                <a:close/>
                <a:moveTo>
                  <a:pt x="13365" y="6171"/>
                </a:moveTo>
                <a:cubicBezTo>
                  <a:pt x="13500" y="6171"/>
                  <a:pt x="13635" y="6017"/>
                  <a:pt x="13635" y="6017"/>
                </a:cubicBezTo>
                <a:cubicBezTo>
                  <a:pt x="13770" y="5863"/>
                  <a:pt x="13770" y="5863"/>
                  <a:pt x="13770" y="5709"/>
                </a:cubicBezTo>
                <a:cubicBezTo>
                  <a:pt x="13770" y="5554"/>
                  <a:pt x="13770" y="5400"/>
                  <a:pt x="13635" y="5400"/>
                </a:cubicBezTo>
                <a:cubicBezTo>
                  <a:pt x="13635" y="5246"/>
                  <a:pt x="13500" y="5246"/>
                  <a:pt x="13365" y="5246"/>
                </a:cubicBezTo>
                <a:cubicBezTo>
                  <a:pt x="13230" y="5246"/>
                  <a:pt x="13095" y="5246"/>
                  <a:pt x="13095" y="5400"/>
                </a:cubicBezTo>
                <a:cubicBezTo>
                  <a:pt x="12960" y="5400"/>
                  <a:pt x="12960" y="5554"/>
                  <a:pt x="12960" y="5709"/>
                </a:cubicBezTo>
                <a:cubicBezTo>
                  <a:pt x="12960" y="5863"/>
                  <a:pt x="12960" y="5863"/>
                  <a:pt x="13095" y="6017"/>
                </a:cubicBezTo>
                <a:cubicBezTo>
                  <a:pt x="13095" y="6017"/>
                  <a:pt x="13230" y="6171"/>
                  <a:pt x="13365" y="61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04" name="Freeform 774"/>
          <p:cNvSpPr/>
          <p:nvPr/>
        </p:nvSpPr>
        <p:spPr>
          <a:xfrm>
            <a:off x="3048000" y="8161575"/>
            <a:ext cx="1093050" cy="1074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2" h="21312" extrusionOk="0">
                <a:moveTo>
                  <a:pt x="20124" y="15160"/>
                </a:moveTo>
                <a:cubicBezTo>
                  <a:pt x="20258" y="15023"/>
                  <a:pt x="20124" y="14750"/>
                  <a:pt x="19856" y="14613"/>
                </a:cubicBezTo>
                <a:cubicBezTo>
                  <a:pt x="19722" y="14613"/>
                  <a:pt x="19453" y="14613"/>
                  <a:pt x="19453" y="14887"/>
                </a:cubicBezTo>
                <a:cubicBezTo>
                  <a:pt x="19051" y="15707"/>
                  <a:pt x="18380" y="16117"/>
                  <a:pt x="17441" y="16117"/>
                </a:cubicBezTo>
                <a:cubicBezTo>
                  <a:pt x="9123" y="16117"/>
                  <a:pt x="9123" y="16117"/>
                  <a:pt x="9123" y="16117"/>
                </a:cubicBezTo>
                <a:cubicBezTo>
                  <a:pt x="9123" y="16117"/>
                  <a:pt x="8989" y="16254"/>
                  <a:pt x="8855" y="16254"/>
                </a:cubicBezTo>
                <a:cubicBezTo>
                  <a:pt x="5098" y="19945"/>
                  <a:pt x="5098" y="19945"/>
                  <a:pt x="5098" y="19945"/>
                </a:cubicBezTo>
                <a:cubicBezTo>
                  <a:pt x="5098" y="16527"/>
                  <a:pt x="5098" y="16527"/>
                  <a:pt x="5098" y="16527"/>
                </a:cubicBezTo>
                <a:cubicBezTo>
                  <a:pt x="5098" y="16527"/>
                  <a:pt x="5098" y="16390"/>
                  <a:pt x="4964" y="16254"/>
                </a:cubicBezTo>
                <a:cubicBezTo>
                  <a:pt x="4964" y="16254"/>
                  <a:pt x="4830" y="16117"/>
                  <a:pt x="4696" y="16117"/>
                </a:cubicBezTo>
                <a:cubicBezTo>
                  <a:pt x="2817" y="16117"/>
                  <a:pt x="2817" y="16117"/>
                  <a:pt x="2817" y="16117"/>
                </a:cubicBezTo>
                <a:cubicBezTo>
                  <a:pt x="1744" y="16117"/>
                  <a:pt x="805" y="15297"/>
                  <a:pt x="805" y="14066"/>
                </a:cubicBezTo>
                <a:cubicBezTo>
                  <a:pt x="805" y="5044"/>
                  <a:pt x="805" y="5044"/>
                  <a:pt x="805" y="5044"/>
                </a:cubicBezTo>
                <a:cubicBezTo>
                  <a:pt x="805" y="3813"/>
                  <a:pt x="1744" y="2856"/>
                  <a:pt x="2817" y="2856"/>
                </a:cubicBezTo>
                <a:cubicBezTo>
                  <a:pt x="11806" y="2856"/>
                  <a:pt x="11806" y="2856"/>
                  <a:pt x="11806" y="2856"/>
                </a:cubicBezTo>
                <a:cubicBezTo>
                  <a:pt x="12075" y="2856"/>
                  <a:pt x="12209" y="2720"/>
                  <a:pt x="12209" y="2446"/>
                </a:cubicBezTo>
                <a:cubicBezTo>
                  <a:pt x="12209" y="2309"/>
                  <a:pt x="12075" y="2173"/>
                  <a:pt x="11806" y="2173"/>
                </a:cubicBezTo>
                <a:cubicBezTo>
                  <a:pt x="2817" y="2173"/>
                  <a:pt x="2817" y="2173"/>
                  <a:pt x="2817" y="2173"/>
                </a:cubicBezTo>
                <a:cubicBezTo>
                  <a:pt x="1207" y="2173"/>
                  <a:pt x="0" y="3403"/>
                  <a:pt x="0" y="5044"/>
                </a:cubicBezTo>
                <a:cubicBezTo>
                  <a:pt x="0" y="14066"/>
                  <a:pt x="0" y="14066"/>
                  <a:pt x="0" y="14066"/>
                </a:cubicBezTo>
                <a:cubicBezTo>
                  <a:pt x="0" y="15707"/>
                  <a:pt x="1207" y="16937"/>
                  <a:pt x="2817" y="16937"/>
                </a:cubicBezTo>
                <a:cubicBezTo>
                  <a:pt x="4293" y="16937"/>
                  <a:pt x="4293" y="16937"/>
                  <a:pt x="4293" y="16937"/>
                </a:cubicBezTo>
                <a:cubicBezTo>
                  <a:pt x="4293" y="20902"/>
                  <a:pt x="4293" y="20902"/>
                  <a:pt x="4293" y="20902"/>
                </a:cubicBezTo>
                <a:cubicBezTo>
                  <a:pt x="4293" y="21039"/>
                  <a:pt x="4427" y="21312"/>
                  <a:pt x="4561" y="21312"/>
                </a:cubicBezTo>
                <a:cubicBezTo>
                  <a:pt x="4561" y="21312"/>
                  <a:pt x="4696" y="21312"/>
                  <a:pt x="4696" y="21312"/>
                </a:cubicBezTo>
                <a:cubicBezTo>
                  <a:pt x="4830" y="21312"/>
                  <a:pt x="4964" y="21312"/>
                  <a:pt x="4964" y="21175"/>
                </a:cubicBezTo>
                <a:cubicBezTo>
                  <a:pt x="9391" y="16937"/>
                  <a:pt x="9391" y="16937"/>
                  <a:pt x="9391" y="16937"/>
                </a:cubicBezTo>
                <a:cubicBezTo>
                  <a:pt x="17575" y="16937"/>
                  <a:pt x="17575" y="16937"/>
                  <a:pt x="17575" y="16937"/>
                </a:cubicBezTo>
                <a:cubicBezTo>
                  <a:pt x="18648" y="16937"/>
                  <a:pt x="19722" y="16254"/>
                  <a:pt x="20124" y="15160"/>
                </a:cubicBezTo>
                <a:close/>
                <a:moveTo>
                  <a:pt x="21466" y="6821"/>
                </a:moveTo>
                <a:cubicBezTo>
                  <a:pt x="21600" y="6137"/>
                  <a:pt x="21198" y="5317"/>
                  <a:pt x="20661" y="4907"/>
                </a:cubicBezTo>
                <a:cubicBezTo>
                  <a:pt x="20258" y="4634"/>
                  <a:pt x="19990" y="4497"/>
                  <a:pt x="19453" y="4497"/>
                </a:cubicBezTo>
                <a:cubicBezTo>
                  <a:pt x="16636" y="4497"/>
                  <a:pt x="16636" y="4497"/>
                  <a:pt x="16636" y="4497"/>
                </a:cubicBezTo>
                <a:cubicBezTo>
                  <a:pt x="16636" y="2309"/>
                  <a:pt x="16636" y="2309"/>
                  <a:pt x="16636" y="2309"/>
                </a:cubicBezTo>
                <a:cubicBezTo>
                  <a:pt x="16636" y="1489"/>
                  <a:pt x="16368" y="806"/>
                  <a:pt x="15831" y="396"/>
                </a:cubicBezTo>
                <a:cubicBezTo>
                  <a:pt x="14892" y="-288"/>
                  <a:pt x="13819" y="122"/>
                  <a:pt x="13684" y="122"/>
                </a:cubicBezTo>
                <a:cubicBezTo>
                  <a:pt x="13550" y="122"/>
                  <a:pt x="13416" y="259"/>
                  <a:pt x="13416" y="532"/>
                </a:cubicBezTo>
                <a:cubicBezTo>
                  <a:pt x="13416" y="2993"/>
                  <a:pt x="13416" y="2993"/>
                  <a:pt x="13416" y="2993"/>
                </a:cubicBezTo>
                <a:cubicBezTo>
                  <a:pt x="13416" y="4770"/>
                  <a:pt x="11270" y="5454"/>
                  <a:pt x="11270" y="5454"/>
                </a:cubicBezTo>
                <a:cubicBezTo>
                  <a:pt x="11270" y="5454"/>
                  <a:pt x="11270" y="5454"/>
                  <a:pt x="11270" y="5454"/>
                </a:cubicBezTo>
                <a:cubicBezTo>
                  <a:pt x="11135" y="5317"/>
                  <a:pt x="10867" y="5180"/>
                  <a:pt x="10599" y="5180"/>
                </a:cubicBezTo>
                <a:cubicBezTo>
                  <a:pt x="8318" y="5180"/>
                  <a:pt x="8318" y="5180"/>
                  <a:pt x="8318" y="5180"/>
                </a:cubicBezTo>
                <a:cubicBezTo>
                  <a:pt x="7916" y="5180"/>
                  <a:pt x="7647" y="5454"/>
                  <a:pt x="7647" y="5864"/>
                </a:cubicBezTo>
                <a:cubicBezTo>
                  <a:pt x="7647" y="12563"/>
                  <a:pt x="7647" y="12563"/>
                  <a:pt x="7647" y="12563"/>
                </a:cubicBezTo>
                <a:cubicBezTo>
                  <a:pt x="7647" y="12973"/>
                  <a:pt x="7916" y="13246"/>
                  <a:pt x="8318" y="13246"/>
                </a:cubicBezTo>
                <a:cubicBezTo>
                  <a:pt x="10599" y="13246"/>
                  <a:pt x="10599" y="13246"/>
                  <a:pt x="10599" y="13246"/>
                </a:cubicBezTo>
                <a:cubicBezTo>
                  <a:pt x="10733" y="13246"/>
                  <a:pt x="11001" y="13109"/>
                  <a:pt x="11135" y="12973"/>
                </a:cubicBezTo>
                <a:cubicBezTo>
                  <a:pt x="11404" y="13383"/>
                  <a:pt x="11940" y="13656"/>
                  <a:pt x="12477" y="13656"/>
                </a:cubicBezTo>
                <a:cubicBezTo>
                  <a:pt x="18380" y="13656"/>
                  <a:pt x="18380" y="13656"/>
                  <a:pt x="18380" y="13656"/>
                </a:cubicBezTo>
                <a:cubicBezTo>
                  <a:pt x="19722" y="13656"/>
                  <a:pt x="20527" y="12973"/>
                  <a:pt x="20661" y="11606"/>
                </a:cubicBezTo>
                <a:lnTo>
                  <a:pt x="21466" y="6821"/>
                </a:lnTo>
                <a:close/>
                <a:moveTo>
                  <a:pt x="10465" y="12426"/>
                </a:moveTo>
                <a:cubicBezTo>
                  <a:pt x="8452" y="12426"/>
                  <a:pt x="8452" y="12426"/>
                  <a:pt x="8452" y="12426"/>
                </a:cubicBezTo>
                <a:cubicBezTo>
                  <a:pt x="8452" y="6001"/>
                  <a:pt x="8452" y="6001"/>
                  <a:pt x="8452" y="6001"/>
                </a:cubicBezTo>
                <a:cubicBezTo>
                  <a:pt x="10465" y="6001"/>
                  <a:pt x="10465" y="6001"/>
                  <a:pt x="10465" y="6001"/>
                </a:cubicBezTo>
                <a:lnTo>
                  <a:pt x="10465" y="12426"/>
                </a:lnTo>
                <a:close/>
                <a:moveTo>
                  <a:pt x="20661" y="6684"/>
                </a:moveTo>
                <a:cubicBezTo>
                  <a:pt x="19856" y="11606"/>
                  <a:pt x="19856" y="11606"/>
                  <a:pt x="19856" y="11606"/>
                </a:cubicBezTo>
                <a:cubicBezTo>
                  <a:pt x="19856" y="11606"/>
                  <a:pt x="19856" y="11606"/>
                  <a:pt x="19856" y="11606"/>
                </a:cubicBezTo>
                <a:cubicBezTo>
                  <a:pt x="19856" y="12426"/>
                  <a:pt x="19319" y="12836"/>
                  <a:pt x="18380" y="12836"/>
                </a:cubicBezTo>
                <a:cubicBezTo>
                  <a:pt x="12477" y="12836"/>
                  <a:pt x="12477" y="12836"/>
                  <a:pt x="12477" y="12836"/>
                </a:cubicBezTo>
                <a:cubicBezTo>
                  <a:pt x="11806" y="12836"/>
                  <a:pt x="11270" y="12289"/>
                  <a:pt x="11270" y="11606"/>
                </a:cubicBezTo>
                <a:cubicBezTo>
                  <a:pt x="11270" y="6274"/>
                  <a:pt x="11270" y="6274"/>
                  <a:pt x="11270" y="6274"/>
                </a:cubicBezTo>
                <a:cubicBezTo>
                  <a:pt x="11404" y="6274"/>
                  <a:pt x="11404" y="6274"/>
                  <a:pt x="11404" y="6274"/>
                </a:cubicBezTo>
                <a:cubicBezTo>
                  <a:pt x="11538" y="6274"/>
                  <a:pt x="14221" y="5454"/>
                  <a:pt x="14221" y="2993"/>
                </a:cubicBezTo>
                <a:cubicBezTo>
                  <a:pt x="14221" y="806"/>
                  <a:pt x="14221" y="806"/>
                  <a:pt x="14221" y="806"/>
                </a:cubicBezTo>
                <a:cubicBezTo>
                  <a:pt x="14489" y="806"/>
                  <a:pt x="15026" y="806"/>
                  <a:pt x="15294" y="1079"/>
                </a:cubicBezTo>
                <a:cubicBezTo>
                  <a:pt x="15697" y="1216"/>
                  <a:pt x="15831" y="1763"/>
                  <a:pt x="15831" y="2309"/>
                </a:cubicBezTo>
                <a:cubicBezTo>
                  <a:pt x="15831" y="4907"/>
                  <a:pt x="15831" y="4907"/>
                  <a:pt x="15831" y="4907"/>
                </a:cubicBezTo>
                <a:cubicBezTo>
                  <a:pt x="15831" y="5180"/>
                  <a:pt x="15965" y="5317"/>
                  <a:pt x="16234" y="5317"/>
                </a:cubicBezTo>
                <a:cubicBezTo>
                  <a:pt x="19453" y="5317"/>
                  <a:pt x="19453" y="5317"/>
                  <a:pt x="19453" y="5317"/>
                </a:cubicBezTo>
                <a:cubicBezTo>
                  <a:pt x="19722" y="5317"/>
                  <a:pt x="19990" y="5317"/>
                  <a:pt x="20258" y="5590"/>
                </a:cubicBezTo>
                <a:cubicBezTo>
                  <a:pt x="20527" y="5727"/>
                  <a:pt x="20661" y="6274"/>
                  <a:pt x="20661" y="668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05" name="Freeform 775"/>
          <p:cNvSpPr/>
          <p:nvPr/>
        </p:nvSpPr>
        <p:spPr>
          <a:xfrm>
            <a:off x="3048000" y="9375283"/>
            <a:ext cx="1092200" cy="10990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4" extrusionOk="0">
                <a:moveTo>
                  <a:pt x="17820" y="17667"/>
                </a:moveTo>
                <a:cubicBezTo>
                  <a:pt x="17820" y="16460"/>
                  <a:pt x="17820" y="16460"/>
                  <a:pt x="17820" y="16460"/>
                </a:cubicBezTo>
                <a:cubicBezTo>
                  <a:pt x="17820" y="16326"/>
                  <a:pt x="17685" y="16058"/>
                  <a:pt x="17415" y="16058"/>
                </a:cubicBezTo>
                <a:cubicBezTo>
                  <a:pt x="17280" y="16058"/>
                  <a:pt x="17010" y="16326"/>
                  <a:pt x="17010" y="16460"/>
                </a:cubicBezTo>
                <a:cubicBezTo>
                  <a:pt x="17145" y="18607"/>
                  <a:pt x="17145" y="18607"/>
                  <a:pt x="17145" y="18607"/>
                </a:cubicBezTo>
                <a:cubicBezTo>
                  <a:pt x="17145" y="18741"/>
                  <a:pt x="17145" y="18875"/>
                  <a:pt x="17145" y="18875"/>
                </a:cubicBezTo>
                <a:cubicBezTo>
                  <a:pt x="17280" y="19009"/>
                  <a:pt x="17415" y="19009"/>
                  <a:pt x="17550" y="19009"/>
                </a:cubicBezTo>
                <a:cubicBezTo>
                  <a:pt x="17550" y="19009"/>
                  <a:pt x="17550" y="19009"/>
                  <a:pt x="17550" y="19009"/>
                </a:cubicBezTo>
                <a:cubicBezTo>
                  <a:pt x="19710" y="19009"/>
                  <a:pt x="19710" y="19009"/>
                  <a:pt x="19710" y="19009"/>
                </a:cubicBezTo>
                <a:cubicBezTo>
                  <a:pt x="19845" y="19009"/>
                  <a:pt x="20115" y="18875"/>
                  <a:pt x="20115" y="18607"/>
                </a:cubicBezTo>
                <a:cubicBezTo>
                  <a:pt x="20115" y="18472"/>
                  <a:pt x="19845" y="18204"/>
                  <a:pt x="19710" y="18204"/>
                </a:cubicBezTo>
                <a:cubicBezTo>
                  <a:pt x="19710" y="18204"/>
                  <a:pt x="19710" y="18204"/>
                  <a:pt x="19710" y="18204"/>
                </a:cubicBezTo>
                <a:cubicBezTo>
                  <a:pt x="18495" y="18204"/>
                  <a:pt x="18495" y="18204"/>
                  <a:pt x="18495" y="18204"/>
                </a:cubicBezTo>
                <a:cubicBezTo>
                  <a:pt x="18495" y="18204"/>
                  <a:pt x="18495" y="18204"/>
                  <a:pt x="18495" y="18204"/>
                </a:cubicBezTo>
                <a:cubicBezTo>
                  <a:pt x="20520" y="16192"/>
                  <a:pt x="21600" y="13374"/>
                  <a:pt x="21600" y="10557"/>
                </a:cubicBezTo>
                <a:cubicBezTo>
                  <a:pt x="21600" y="7740"/>
                  <a:pt x="20385" y="5056"/>
                  <a:pt x="18360" y="3044"/>
                </a:cubicBezTo>
                <a:cubicBezTo>
                  <a:pt x="16875" y="1568"/>
                  <a:pt x="14985" y="629"/>
                  <a:pt x="12960" y="226"/>
                </a:cubicBezTo>
                <a:cubicBezTo>
                  <a:pt x="11070" y="-176"/>
                  <a:pt x="9045" y="-42"/>
                  <a:pt x="7155" y="629"/>
                </a:cubicBezTo>
                <a:cubicBezTo>
                  <a:pt x="6885" y="629"/>
                  <a:pt x="6750" y="897"/>
                  <a:pt x="6885" y="1031"/>
                </a:cubicBezTo>
                <a:cubicBezTo>
                  <a:pt x="7020" y="1300"/>
                  <a:pt x="7155" y="1434"/>
                  <a:pt x="7425" y="1300"/>
                </a:cubicBezTo>
                <a:cubicBezTo>
                  <a:pt x="11070" y="92"/>
                  <a:pt x="14985" y="897"/>
                  <a:pt x="17820" y="3581"/>
                </a:cubicBezTo>
                <a:cubicBezTo>
                  <a:pt x="19710" y="5459"/>
                  <a:pt x="20790" y="7874"/>
                  <a:pt x="20790" y="10557"/>
                </a:cubicBezTo>
                <a:cubicBezTo>
                  <a:pt x="20790" y="13240"/>
                  <a:pt x="19845" y="15789"/>
                  <a:pt x="17955" y="17667"/>
                </a:cubicBezTo>
                <a:lnTo>
                  <a:pt x="17820" y="17667"/>
                </a:lnTo>
                <a:close/>
                <a:moveTo>
                  <a:pt x="14445" y="20753"/>
                </a:moveTo>
                <a:cubicBezTo>
                  <a:pt x="14715" y="20753"/>
                  <a:pt x="14715" y="20485"/>
                  <a:pt x="14715" y="20217"/>
                </a:cubicBezTo>
                <a:cubicBezTo>
                  <a:pt x="14580" y="20082"/>
                  <a:pt x="14445" y="19948"/>
                  <a:pt x="14175" y="20082"/>
                </a:cubicBezTo>
                <a:cubicBezTo>
                  <a:pt x="10530" y="21290"/>
                  <a:pt x="6615" y="20485"/>
                  <a:pt x="3780" y="17802"/>
                </a:cubicBezTo>
                <a:cubicBezTo>
                  <a:pt x="1890" y="15923"/>
                  <a:pt x="810" y="13508"/>
                  <a:pt x="810" y="10825"/>
                </a:cubicBezTo>
                <a:cubicBezTo>
                  <a:pt x="810" y="8142"/>
                  <a:pt x="1755" y="5593"/>
                  <a:pt x="3645" y="3715"/>
                </a:cubicBezTo>
                <a:cubicBezTo>
                  <a:pt x="3645" y="3715"/>
                  <a:pt x="3645" y="3715"/>
                  <a:pt x="3645" y="3715"/>
                </a:cubicBezTo>
                <a:cubicBezTo>
                  <a:pt x="3780" y="4922"/>
                  <a:pt x="3780" y="4922"/>
                  <a:pt x="3780" y="4922"/>
                </a:cubicBezTo>
                <a:cubicBezTo>
                  <a:pt x="3780" y="5056"/>
                  <a:pt x="3915" y="5325"/>
                  <a:pt x="4185" y="5325"/>
                </a:cubicBezTo>
                <a:cubicBezTo>
                  <a:pt x="4185" y="5325"/>
                  <a:pt x="4185" y="5325"/>
                  <a:pt x="4185" y="5325"/>
                </a:cubicBezTo>
                <a:cubicBezTo>
                  <a:pt x="4320" y="5325"/>
                  <a:pt x="4455" y="5056"/>
                  <a:pt x="4455" y="4922"/>
                </a:cubicBezTo>
                <a:cubicBezTo>
                  <a:pt x="4455" y="2776"/>
                  <a:pt x="4455" y="2776"/>
                  <a:pt x="4455" y="2776"/>
                </a:cubicBezTo>
                <a:cubicBezTo>
                  <a:pt x="4455" y="2507"/>
                  <a:pt x="4320" y="2373"/>
                  <a:pt x="4050" y="2373"/>
                </a:cubicBezTo>
                <a:cubicBezTo>
                  <a:pt x="4050" y="2373"/>
                  <a:pt x="4050" y="2373"/>
                  <a:pt x="4050" y="2373"/>
                </a:cubicBezTo>
                <a:cubicBezTo>
                  <a:pt x="1890" y="2373"/>
                  <a:pt x="1890" y="2373"/>
                  <a:pt x="1890" y="2373"/>
                </a:cubicBezTo>
                <a:cubicBezTo>
                  <a:pt x="1755" y="2373"/>
                  <a:pt x="1485" y="2507"/>
                  <a:pt x="1485" y="2776"/>
                </a:cubicBezTo>
                <a:cubicBezTo>
                  <a:pt x="1485" y="2910"/>
                  <a:pt x="1755" y="3178"/>
                  <a:pt x="1890" y="3178"/>
                </a:cubicBezTo>
                <a:cubicBezTo>
                  <a:pt x="1890" y="3178"/>
                  <a:pt x="1890" y="3178"/>
                  <a:pt x="1890" y="3178"/>
                </a:cubicBezTo>
                <a:cubicBezTo>
                  <a:pt x="3105" y="3178"/>
                  <a:pt x="3105" y="3178"/>
                  <a:pt x="3105" y="3178"/>
                </a:cubicBezTo>
                <a:cubicBezTo>
                  <a:pt x="3105" y="3178"/>
                  <a:pt x="3105" y="3178"/>
                  <a:pt x="3105" y="3178"/>
                </a:cubicBezTo>
                <a:cubicBezTo>
                  <a:pt x="1080" y="5190"/>
                  <a:pt x="0" y="8008"/>
                  <a:pt x="0" y="10825"/>
                </a:cubicBezTo>
                <a:cubicBezTo>
                  <a:pt x="0" y="13643"/>
                  <a:pt x="1215" y="16326"/>
                  <a:pt x="3240" y="18338"/>
                </a:cubicBezTo>
                <a:cubicBezTo>
                  <a:pt x="4725" y="19814"/>
                  <a:pt x="6615" y="20753"/>
                  <a:pt x="8640" y="21156"/>
                </a:cubicBezTo>
                <a:cubicBezTo>
                  <a:pt x="9315" y="21290"/>
                  <a:pt x="9990" y="21424"/>
                  <a:pt x="10800" y="21424"/>
                </a:cubicBezTo>
                <a:cubicBezTo>
                  <a:pt x="12015" y="21424"/>
                  <a:pt x="13230" y="21156"/>
                  <a:pt x="14445" y="20753"/>
                </a:cubicBezTo>
                <a:close/>
                <a:moveTo>
                  <a:pt x="5400" y="15253"/>
                </a:moveTo>
                <a:cubicBezTo>
                  <a:pt x="5265" y="15387"/>
                  <a:pt x="5130" y="15655"/>
                  <a:pt x="5130" y="15923"/>
                </a:cubicBezTo>
                <a:cubicBezTo>
                  <a:pt x="5130" y="16192"/>
                  <a:pt x="5400" y="16326"/>
                  <a:pt x="5670" y="16460"/>
                </a:cubicBezTo>
                <a:cubicBezTo>
                  <a:pt x="5805" y="16460"/>
                  <a:pt x="5940" y="16460"/>
                  <a:pt x="6075" y="16460"/>
                </a:cubicBezTo>
                <a:cubicBezTo>
                  <a:pt x="6750" y="16460"/>
                  <a:pt x="7425" y="16192"/>
                  <a:pt x="8100" y="15789"/>
                </a:cubicBezTo>
                <a:cubicBezTo>
                  <a:pt x="8910" y="16192"/>
                  <a:pt x="9855" y="16460"/>
                  <a:pt x="10800" y="16460"/>
                </a:cubicBezTo>
                <a:cubicBezTo>
                  <a:pt x="12420" y="16460"/>
                  <a:pt x="13905" y="15923"/>
                  <a:pt x="14985" y="14716"/>
                </a:cubicBezTo>
                <a:cubicBezTo>
                  <a:pt x="17280" y="12569"/>
                  <a:pt x="17280" y="8813"/>
                  <a:pt x="14985" y="6532"/>
                </a:cubicBezTo>
                <a:cubicBezTo>
                  <a:pt x="13905" y="5459"/>
                  <a:pt x="12420" y="4922"/>
                  <a:pt x="10800" y="4922"/>
                </a:cubicBezTo>
                <a:cubicBezTo>
                  <a:pt x="9315" y="4922"/>
                  <a:pt x="7830" y="5459"/>
                  <a:pt x="6750" y="6532"/>
                </a:cubicBezTo>
                <a:cubicBezTo>
                  <a:pt x="4590" y="8679"/>
                  <a:pt x="4455" y="12033"/>
                  <a:pt x="6345" y="14313"/>
                </a:cubicBezTo>
                <a:cubicBezTo>
                  <a:pt x="6075" y="14850"/>
                  <a:pt x="5805" y="15118"/>
                  <a:pt x="5400" y="15253"/>
                </a:cubicBezTo>
                <a:close/>
                <a:moveTo>
                  <a:pt x="7290" y="7203"/>
                </a:moveTo>
                <a:cubicBezTo>
                  <a:pt x="8235" y="6264"/>
                  <a:pt x="9450" y="5727"/>
                  <a:pt x="10800" y="5727"/>
                </a:cubicBezTo>
                <a:cubicBezTo>
                  <a:pt x="12150" y="5727"/>
                  <a:pt x="13500" y="6264"/>
                  <a:pt x="14445" y="7203"/>
                </a:cubicBezTo>
                <a:cubicBezTo>
                  <a:pt x="16335" y="9081"/>
                  <a:pt x="16335" y="12301"/>
                  <a:pt x="14445" y="14179"/>
                </a:cubicBezTo>
                <a:cubicBezTo>
                  <a:pt x="13500" y="15118"/>
                  <a:pt x="12150" y="15655"/>
                  <a:pt x="10800" y="15655"/>
                </a:cubicBezTo>
                <a:cubicBezTo>
                  <a:pt x="9990" y="15655"/>
                  <a:pt x="9045" y="15387"/>
                  <a:pt x="8235" y="14984"/>
                </a:cubicBezTo>
                <a:cubicBezTo>
                  <a:pt x="8235" y="14984"/>
                  <a:pt x="8100" y="14984"/>
                  <a:pt x="8100" y="14984"/>
                </a:cubicBezTo>
                <a:cubicBezTo>
                  <a:pt x="7965" y="14984"/>
                  <a:pt x="7965" y="14984"/>
                  <a:pt x="7830" y="14984"/>
                </a:cubicBezTo>
                <a:cubicBezTo>
                  <a:pt x="7290" y="15521"/>
                  <a:pt x="6615" y="15655"/>
                  <a:pt x="6345" y="15655"/>
                </a:cubicBezTo>
                <a:cubicBezTo>
                  <a:pt x="6615" y="15387"/>
                  <a:pt x="6885" y="14984"/>
                  <a:pt x="7155" y="14448"/>
                </a:cubicBezTo>
                <a:cubicBezTo>
                  <a:pt x="7155" y="14313"/>
                  <a:pt x="7155" y="14045"/>
                  <a:pt x="7020" y="14045"/>
                </a:cubicBezTo>
                <a:cubicBezTo>
                  <a:pt x="5265" y="12033"/>
                  <a:pt x="5400" y="8947"/>
                  <a:pt x="7290" y="7203"/>
                </a:cubicBezTo>
                <a:close/>
                <a:moveTo>
                  <a:pt x="10800" y="11094"/>
                </a:moveTo>
                <a:cubicBezTo>
                  <a:pt x="10935" y="11094"/>
                  <a:pt x="10935" y="11094"/>
                  <a:pt x="11070" y="10959"/>
                </a:cubicBezTo>
                <a:cubicBezTo>
                  <a:pt x="11205" y="10959"/>
                  <a:pt x="11205" y="10825"/>
                  <a:pt x="11205" y="10691"/>
                </a:cubicBezTo>
                <a:cubicBezTo>
                  <a:pt x="11205" y="10557"/>
                  <a:pt x="11205" y="10423"/>
                  <a:pt x="11070" y="10423"/>
                </a:cubicBezTo>
                <a:cubicBezTo>
                  <a:pt x="10935" y="10289"/>
                  <a:pt x="10935" y="10289"/>
                  <a:pt x="10800" y="10289"/>
                </a:cubicBezTo>
                <a:cubicBezTo>
                  <a:pt x="10665" y="10289"/>
                  <a:pt x="10530" y="10289"/>
                  <a:pt x="10530" y="10423"/>
                </a:cubicBezTo>
                <a:cubicBezTo>
                  <a:pt x="10395" y="10423"/>
                  <a:pt x="10395" y="10557"/>
                  <a:pt x="10395" y="10691"/>
                </a:cubicBezTo>
                <a:cubicBezTo>
                  <a:pt x="10395" y="10825"/>
                  <a:pt x="10395" y="10959"/>
                  <a:pt x="10530" y="10959"/>
                </a:cubicBezTo>
                <a:cubicBezTo>
                  <a:pt x="10530" y="11094"/>
                  <a:pt x="10665" y="11094"/>
                  <a:pt x="10800" y="11094"/>
                </a:cubicBezTo>
                <a:close/>
                <a:moveTo>
                  <a:pt x="12285" y="11094"/>
                </a:moveTo>
                <a:cubicBezTo>
                  <a:pt x="12420" y="11094"/>
                  <a:pt x="12555" y="11094"/>
                  <a:pt x="12555" y="10959"/>
                </a:cubicBezTo>
                <a:cubicBezTo>
                  <a:pt x="12690" y="10959"/>
                  <a:pt x="12690" y="10825"/>
                  <a:pt x="12690" y="10691"/>
                </a:cubicBezTo>
                <a:cubicBezTo>
                  <a:pt x="12690" y="10557"/>
                  <a:pt x="12690" y="10423"/>
                  <a:pt x="12555" y="10423"/>
                </a:cubicBezTo>
                <a:cubicBezTo>
                  <a:pt x="12555" y="10289"/>
                  <a:pt x="12420" y="10289"/>
                  <a:pt x="12285" y="10289"/>
                </a:cubicBezTo>
                <a:cubicBezTo>
                  <a:pt x="12150" y="10289"/>
                  <a:pt x="12015" y="10289"/>
                  <a:pt x="12015" y="10423"/>
                </a:cubicBezTo>
                <a:cubicBezTo>
                  <a:pt x="11880" y="10423"/>
                  <a:pt x="11880" y="10557"/>
                  <a:pt x="11880" y="10691"/>
                </a:cubicBezTo>
                <a:cubicBezTo>
                  <a:pt x="11880" y="10825"/>
                  <a:pt x="11880" y="10959"/>
                  <a:pt x="12015" y="10959"/>
                </a:cubicBezTo>
                <a:cubicBezTo>
                  <a:pt x="12015" y="11094"/>
                  <a:pt x="12150" y="11094"/>
                  <a:pt x="12285" y="11094"/>
                </a:cubicBezTo>
                <a:close/>
                <a:moveTo>
                  <a:pt x="9315" y="11094"/>
                </a:moveTo>
                <a:cubicBezTo>
                  <a:pt x="9450" y="11094"/>
                  <a:pt x="9450" y="11094"/>
                  <a:pt x="9585" y="10959"/>
                </a:cubicBezTo>
                <a:cubicBezTo>
                  <a:pt x="9720" y="10959"/>
                  <a:pt x="9720" y="10825"/>
                  <a:pt x="9720" y="10691"/>
                </a:cubicBezTo>
                <a:cubicBezTo>
                  <a:pt x="9720" y="10557"/>
                  <a:pt x="9720" y="10423"/>
                  <a:pt x="9585" y="10423"/>
                </a:cubicBezTo>
                <a:cubicBezTo>
                  <a:pt x="9450" y="10289"/>
                  <a:pt x="9450" y="10289"/>
                  <a:pt x="9315" y="10289"/>
                </a:cubicBezTo>
                <a:cubicBezTo>
                  <a:pt x="9180" y="10289"/>
                  <a:pt x="9045" y="10289"/>
                  <a:pt x="9045" y="10423"/>
                </a:cubicBezTo>
                <a:cubicBezTo>
                  <a:pt x="8910" y="10423"/>
                  <a:pt x="8910" y="10557"/>
                  <a:pt x="8910" y="10691"/>
                </a:cubicBezTo>
                <a:cubicBezTo>
                  <a:pt x="8910" y="10825"/>
                  <a:pt x="8910" y="10959"/>
                  <a:pt x="9045" y="10959"/>
                </a:cubicBezTo>
                <a:cubicBezTo>
                  <a:pt x="9045" y="11094"/>
                  <a:pt x="9180" y="11094"/>
                  <a:pt x="9315" y="110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06" name="Freeform 776"/>
          <p:cNvSpPr/>
          <p:nvPr/>
        </p:nvSpPr>
        <p:spPr>
          <a:xfrm>
            <a:off x="3213100" y="10639425"/>
            <a:ext cx="790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772" y="16875"/>
                </a:moveTo>
                <a:cubicBezTo>
                  <a:pt x="4097" y="16875"/>
                  <a:pt x="4097" y="16875"/>
                  <a:pt x="4097" y="16875"/>
                </a:cubicBezTo>
                <a:cubicBezTo>
                  <a:pt x="3724" y="16200"/>
                  <a:pt x="2979" y="15795"/>
                  <a:pt x="2048" y="15795"/>
                </a:cubicBezTo>
                <a:cubicBezTo>
                  <a:pt x="931" y="15795"/>
                  <a:pt x="0" y="16335"/>
                  <a:pt x="0" y="17145"/>
                </a:cubicBezTo>
                <a:cubicBezTo>
                  <a:pt x="0" y="18090"/>
                  <a:pt x="931" y="18630"/>
                  <a:pt x="2048" y="18630"/>
                </a:cubicBezTo>
                <a:cubicBezTo>
                  <a:pt x="2979" y="18630"/>
                  <a:pt x="3724" y="18225"/>
                  <a:pt x="4097" y="17550"/>
                </a:cubicBezTo>
                <a:cubicBezTo>
                  <a:pt x="5772" y="17550"/>
                  <a:pt x="5772" y="17550"/>
                  <a:pt x="5772" y="17550"/>
                </a:cubicBezTo>
                <a:cubicBezTo>
                  <a:pt x="7076" y="17550"/>
                  <a:pt x="8007" y="16875"/>
                  <a:pt x="8007" y="16065"/>
                </a:cubicBezTo>
                <a:cubicBezTo>
                  <a:pt x="8007" y="13500"/>
                  <a:pt x="8007" y="13500"/>
                  <a:pt x="8007" y="13500"/>
                </a:cubicBezTo>
                <a:cubicBezTo>
                  <a:pt x="8007" y="13365"/>
                  <a:pt x="7821" y="13095"/>
                  <a:pt x="7448" y="13095"/>
                </a:cubicBezTo>
                <a:cubicBezTo>
                  <a:pt x="7262" y="13095"/>
                  <a:pt x="6890" y="13365"/>
                  <a:pt x="6890" y="13500"/>
                </a:cubicBezTo>
                <a:cubicBezTo>
                  <a:pt x="6890" y="16065"/>
                  <a:pt x="6890" y="16065"/>
                  <a:pt x="6890" y="16065"/>
                </a:cubicBezTo>
                <a:cubicBezTo>
                  <a:pt x="6890" y="16470"/>
                  <a:pt x="6517" y="16875"/>
                  <a:pt x="5772" y="16875"/>
                </a:cubicBezTo>
                <a:close/>
                <a:moveTo>
                  <a:pt x="2048" y="17820"/>
                </a:moveTo>
                <a:cubicBezTo>
                  <a:pt x="1490" y="17820"/>
                  <a:pt x="1117" y="17550"/>
                  <a:pt x="1117" y="17280"/>
                </a:cubicBezTo>
                <a:cubicBezTo>
                  <a:pt x="1117" y="16875"/>
                  <a:pt x="1490" y="16605"/>
                  <a:pt x="2048" y="16605"/>
                </a:cubicBezTo>
                <a:cubicBezTo>
                  <a:pt x="2607" y="16605"/>
                  <a:pt x="2979" y="16875"/>
                  <a:pt x="2979" y="17280"/>
                </a:cubicBezTo>
                <a:cubicBezTo>
                  <a:pt x="2979" y="17550"/>
                  <a:pt x="2607" y="17820"/>
                  <a:pt x="2048" y="17820"/>
                </a:cubicBezTo>
                <a:close/>
                <a:moveTo>
                  <a:pt x="14152" y="13095"/>
                </a:moveTo>
                <a:cubicBezTo>
                  <a:pt x="13779" y="13095"/>
                  <a:pt x="13593" y="13365"/>
                  <a:pt x="13593" y="13500"/>
                </a:cubicBezTo>
                <a:cubicBezTo>
                  <a:pt x="13593" y="16065"/>
                  <a:pt x="13593" y="16065"/>
                  <a:pt x="13593" y="16065"/>
                </a:cubicBezTo>
                <a:cubicBezTo>
                  <a:pt x="13593" y="16875"/>
                  <a:pt x="14524" y="17550"/>
                  <a:pt x="15641" y="17550"/>
                </a:cubicBezTo>
                <a:cubicBezTo>
                  <a:pt x="17503" y="17550"/>
                  <a:pt x="17503" y="17550"/>
                  <a:pt x="17503" y="17550"/>
                </a:cubicBezTo>
                <a:cubicBezTo>
                  <a:pt x="17876" y="18225"/>
                  <a:pt x="18621" y="18630"/>
                  <a:pt x="19552" y="18630"/>
                </a:cubicBezTo>
                <a:cubicBezTo>
                  <a:pt x="20669" y="18630"/>
                  <a:pt x="21600" y="18090"/>
                  <a:pt x="21600" y="17280"/>
                </a:cubicBezTo>
                <a:cubicBezTo>
                  <a:pt x="21600" y="16470"/>
                  <a:pt x="20669" y="15795"/>
                  <a:pt x="19552" y="15795"/>
                </a:cubicBezTo>
                <a:cubicBezTo>
                  <a:pt x="18621" y="15795"/>
                  <a:pt x="17876" y="16200"/>
                  <a:pt x="17503" y="16875"/>
                </a:cubicBezTo>
                <a:cubicBezTo>
                  <a:pt x="15641" y="16875"/>
                  <a:pt x="15641" y="16875"/>
                  <a:pt x="15641" y="16875"/>
                </a:cubicBezTo>
                <a:cubicBezTo>
                  <a:pt x="15083" y="16875"/>
                  <a:pt x="14710" y="16470"/>
                  <a:pt x="14710" y="16065"/>
                </a:cubicBezTo>
                <a:cubicBezTo>
                  <a:pt x="14710" y="13500"/>
                  <a:pt x="14710" y="13500"/>
                  <a:pt x="14710" y="13500"/>
                </a:cubicBezTo>
                <a:cubicBezTo>
                  <a:pt x="14710" y="13365"/>
                  <a:pt x="14338" y="13095"/>
                  <a:pt x="14152" y="13095"/>
                </a:cubicBezTo>
                <a:close/>
                <a:moveTo>
                  <a:pt x="19552" y="16605"/>
                </a:moveTo>
                <a:cubicBezTo>
                  <a:pt x="19924" y="16605"/>
                  <a:pt x="20483" y="16875"/>
                  <a:pt x="20483" y="17145"/>
                </a:cubicBezTo>
                <a:cubicBezTo>
                  <a:pt x="20483" y="17550"/>
                  <a:pt x="19924" y="17820"/>
                  <a:pt x="19552" y="17820"/>
                </a:cubicBezTo>
                <a:cubicBezTo>
                  <a:pt x="18993" y="17820"/>
                  <a:pt x="18621" y="17550"/>
                  <a:pt x="18621" y="17145"/>
                </a:cubicBezTo>
                <a:cubicBezTo>
                  <a:pt x="18621" y="16875"/>
                  <a:pt x="18993" y="16605"/>
                  <a:pt x="19552" y="16605"/>
                </a:cubicBezTo>
                <a:close/>
                <a:moveTo>
                  <a:pt x="11359" y="0"/>
                </a:moveTo>
                <a:cubicBezTo>
                  <a:pt x="9124" y="0"/>
                  <a:pt x="7076" y="945"/>
                  <a:pt x="5959" y="2295"/>
                </a:cubicBezTo>
                <a:cubicBezTo>
                  <a:pt x="5772" y="2295"/>
                  <a:pt x="5586" y="2295"/>
                  <a:pt x="5214" y="2295"/>
                </a:cubicBezTo>
                <a:cubicBezTo>
                  <a:pt x="3352" y="2295"/>
                  <a:pt x="1862" y="3375"/>
                  <a:pt x="1862" y="4725"/>
                </a:cubicBezTo>
                <a:cubicBezTo>
                  <a:pt x="1862" y="4860"/>
                  <a:pt x="1862" y="4995"/>
                  <a:pt x="2048" y="5265"/>
                </a:cubicBezTo>
                <a:cubicBezTo>
                  <a:pt x="745" y="5805"/>
                  <a:pt x="0" y="6885"/>
                  <a:pt x="0" y="7965"/>
                </a:cubicBezTo>
                <a:cubicBezTo>
                  <a:pt x="0" y="9855"/>
                  <a:pt x="2048" y="11475"/>
                  <a:pt x="4469" y="11610"/>
                </a:cubicBezTo>
                <a:cubicBezTo>
                  <a:pt x="4469" y="11610"/>
                  <a:pt x="4469" y="11610"/>
                  <a:pt x="4469" y="11610"/>
                </a:cubicBezTo>
                <a:cubicBezTo>
                  <a:pt x="16572" y="11610"/>
                  <a:pt x="16572" y="11610"/>
                  <a:pt x="16572" y="11610"/>
                </a:cubicBezTo>
                <a:cubicBezTo>
                  <a:pt x="16572" y="11610"/>
                  <a:pt x="16572" y="11610"/>
                  <a:pt x="16572" y="11610"/>
                </a:cubicBezTo>
                <a:cubicBezTo>
                  <a:pt x="19366" y="11475"/>
                  <a:pt x="21600" y="9720"/>
                  <a:pt x="21600" y="7695"/>
                </a:cubicBezTo>
                <a:cubicBezTo>
                  <a:pt x="21600" y="5805"/>
                  <a:pt x="19924" y="4185"/>
                  <a:pt x="17503" y="3780"/>
                </a:cubicBezTo>
                <a:cubicBezTo>
                  <a:pt x="17131" y="1620"/>
                  <a:pt x="14524" y="0"/>
                  <a:pt x="11359" y="0"/>
                </a:cubicBezTo>
                <a:close/>
                <a:moveTo>
                  <a:pt x="20483" y="7695"/>
                </a:moveTo>
                <a:cubicBezTo>
                  <a:pt x="20483" y="9315"/>
                  <a:pt x="18807" y="10665"/>
                  <a:pt x="16572" y="10800"/>
                </a:cubicBezTo>
                <a:cubicBezTo>
                  <a:pt x="4469" y="10800"/>
                  <a:pt x="4469" y="10800"/>
                  <a:pt x="4469" y="10800"/>
                </a:cubicBezTo>
                <a:cubicBezTo>
                  <a:pt x="2607" y="10665"/>
                  <a:pt x="1117" y="9450"/>
                  <a:pt x="1117" y="7965"/>
                </a:cubicBezTo>
                <a:cubicBezTo>
                  <a:pt x="1117" y="7020"/>
                  <a:pt x="1862" y="6210"/>
                  <a:pt x="2979" y="5805"/>
                </a:cubicBezTo>
                <a:cubicBezTo>
                  <a:pt x="3166" y="5670"/>
                  <a:pt x="3166" y="5400"/>
                  <a:pt x="3166" y="5265"/>
                </a:cubicBezTo>
                <a:cubicBezTo>
                  <a:pt x="2979" y="5130"/>
                  <a:pt x="2979" y="4860"/>
                  <a:pt x="2979" y="4725"/>
                </a:cubicBezTo>
                <a:cubicBezTo>
                  <a:pt x="2979" y="3780"/>
                  <a:pt x="4097" y="2970"/>
                  <a:pt x="5214" y="2970"/>
                </a:cubicBezTo>
                <a:cubicBezTo>
                  <a:pt x="5586" y="2970"/>
                  <a:pt x="5772" y="3105"/>
                  <a:pt x="6145" y="3105"/>
                </a:cubicBezTo>
                <a:cubicBezTo>
                  <a:pt x="6331" y="3240"/>
                  <a:pt x="6703" y="3105"/>
                  <a:pt x="6703" y="2970"/>
                </a:cubicBezTo>
                <a:cubicBezTo>
                  <a:pt x="7634" y="1620"/>
                  <a:pt x="9497" y="810"/>
                  <a:pt x="11359" y="810"/>
                </a:cubicBezTo>
                <a:cubicBezTo>
                  <a:pt x="14152" y="810"/>
                  <a:pt x="16200" y="2295"/>
                  <a:pt x="16572" y="4185"/>
                </a:cubicBezTo>
                <a:cubicBezTo>
                  <a:pt x="16572" y="4320"/>
                  <a:pt x="16759" y="4455"/>
                  <a:pt x="16945" y="4455"/>
                </a:cubicBezTo>
                <a:cubicBezTo>
                  <a:pt x="18993" y="4725"/>
                  <a:pt x="20483" y="6075"/>
                  <a:pt x="20483" y="7695"/>
                </a:cubicBezTo>
                <a:close/>
                <a:moveTo>
                  <a:pt x="10800" y="13095"/>
                </a:moveTo>
                <a:cubicBezTo>
                  <a:pt x="10428" y="13095"/>
                  <a:pt x="10241" y="13365"/>
                  <a:pt x="10241" y="13500"/>
                </a:cubicBezTo>
                <a:cubicBezTo>
                  <a:pt x="10241" y="18765"/>
                  <a:pt x="10241" y="18765"/>
                  <a:pt x="10241" y="18765"/>
                </a:cubicBezTo>
                <a:cubicBezTo>
                  <a:pt x="9310" y="18900"/>
                  <a:pt x="8752" y="19440"/>
                  <a:pt x="8752" y="20115"/>
                </a:cubicBezTo>
                <a:cubicBezTo>
                  <a:pt x="8752" y="20520"/>
                  <a:pt x="8938" y="20925"/>
                  <a:pt x="9310" y="21195"/>
                </a:cubicBezTo>
                <a:cubicBezTo>
                  <a:pt x="9683" y="21465"/>
                  <a:pt x="10241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1917" y="21600"/>
                  <a:pt x="12848" y="20925"/>
                  <a:pt x="12848" y="20115"/>
                </a:cubicBezTo>
                <a:cubicBezTo>
                  <a:pt x="12848" y="19710"/>
                  <a:pt x="12662" y="19440"/>
                  <a:pt x="12290" y="19170"/>
                </a:cubicBezTo>
                <a:cubicBezTo>
                  <a:pt x="11917" y="18900"/>
                  <a:pt x="11731" y="18765"/>
                  <a:pt x="11359" y="18765"/>
                </a:cubicBezTo>
                <a:cubicBezTo>
                  <a:pt x="11359" y="13500"/>
                  <a:pt x="11359" y="13500"/>
                  <a:pt x="11359" y="13500"/>
                </a:cubicBezTo>
                <a:cubicBezTo>
                  <a:pt x="11359" y="13365"/>
                  <a:pt x="11172" y="13095"/>
                  <a:pt x="10800" y="13095"/>
                </a:cubicBezTo>
                <a:close/>
                <a:moveTo>
                  <a:pt x="11731" y="20115"/>
                </a:moveTo>
                <a:cubicBezTo>
                  <a:pt x="11731" y="20520"/>
                  <a:pt x="11359" y="20790"/>
                  <a:pt x="10800" y="20790"/>
                </a:cubicBezTo>
                <a:cubicBezTo>
                  <a:pt x="10800" y="20790"/>
                  <a:pt x="10800" y="20790"/>
                  <a:pt x="10800" y="20790"/>
                </a:cubicBezTo>
                <a:cubicBezTo>
                  <a:pt x="10428" y="20790"/>
                  <a:pt x="10241" y="20655"/>
                  <a:pt x="10055" y="20655"/>
                </a:cubicBezTo>
                <a:cubicBezTo>
                  <a:pt x="9869" y="20520"/>
                  <a:pt x="9869" y="20250"/>
                  <a:pt x="9869" y="20115"/>
                </a:cubicBezTo>
                <a:cubicBezTo>
                  <a:pt x="9869" y="19710"/>
                  <a:pt x="10241" y="19440"/>
                  <a:pt x="10800" y="19440"/>
                </a:cubicBezTo>
                <a:cubicBezTo>
                  <a:pt x="10800" y="19440"/>
                  <a:pt x="10800" y="19440"/>
                  <a:pt x="10800" y="19440"/>
                </a:cubicBezTo>
                <a:cubicBezTo>
                  <a:pt x="10986" y="19440"/>
                  <a:pt x="11359" y="19575"/>
                  <a:pt x="11545" y="19710"/>
                </a:cubicBezTo>
                <a:cubicBezTo>
                  <a:pt x="11545" y="19845"/>
                  <a:pt x="11731" y="19980"/>
                  <a:pt x="11731" y="201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07" name="Freeform 777"/>
          <p:cNvSpPr/>
          <p:nvPr/>
        </p:nvSpPr>
        <p:spPr>
          <a:xfrm>
            <a:off x="3130550" y="11877675"/>
            <a:ext cx="9144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52" y="13365"/>
                </a:moveTo>
                <a:cubicBezTo>
                  <a:pt x="4352" y="13365"/>
                  <a:pt x="4513" y="13365"/>
                  <a:pt x="4513" y="13365"/>
                </a:cubicBezTo>
                <a:cubicBezTo>
                  <a:pt x="16603" y="13365"/>
                  <a:pt x="16603" y="13365"/>
                  <a:pt x="16603" y="13365"/>
                </a:cubicBezTo>
                <a:cubicBezTo>
                  <a:pt x="16603" y="13365"/>
                  <a:pt x="16603" y="13365"/>
                  <a:pt x="16603" y="13365"/>
                </a:cubicBezTo>
                <a:cubicBezTo>
                  <a:pt x="17893" y="13230"/>
                  <a:pt x="19182" y="12690"/>
                  <a:pt x="20149" y="11880"/>
                </a:cubicBezTo>
                <a:cubicBezTo>
                  <a:pt x="20955" y="11070"/>
                  <a:pt x="21600" y="9990"/>
                  <a:pt x="21600" y="8775"/>
                </a:cubicBezTo>
                <a:cubicBezTo>
                  <a:pt x="21600" y="6750"/>
                  <a:pt x="19827" y="4860"/>
                  <a:pt x="17409" y="4320"/>
                </a:cubicBezTo>
                <a:cubicBezTo>
                  <a:pt x="17087" y="1890"/>
                  <a:pt x="14507" y="0"/>
                  <a:pt x="11445" y="0"/>
                </a:cubicBezTo>
                <a:cubicBezTo>
                  <a:pt x="9188" y="0"/>
                  <a:pt x="7093" y="1080"/>
                  <a:pt x="5964" y="2700"/>
                </a:cubicBezTo>
                <a:cubicBezTo>
                  <a:pt x="5642" y="2565"/>
                  <a:pt x="5481" y="2565"/>
                  <a:pt x="5158" y="2565"/>
                </a:cubicBezTo>
                <a:cubicBezTo>
                  <a:pt x="3385" y="2565"/>
                  <a:pt x="1934" y="3780"/>
                  <a:pt x="1934" y="5400"/>
                </a:cubicBezTo>
                <a:cubicBezTo>
                  <a:pt x="1934" y="5535"/>
                  <a:pt x="1934" y="5805"/>
                  <a:pt x="1934" y="6075"/>
                </a:cubicBezTo>
                <a:cubicBezTo>
                  <a:pt x="806" y="6750"/>
                  <a:pt x="0" y="7965"/>
                  <a:pt x="0" y="9180"/>
                </a:cubicBezTo>
                <a:cubicBezTo>
                  <a:pt x="0" y="11340"/>
                  <a:pt x="2096" y="13230"/>
                  <a:pt x="4352" y="13365"/>
                </a:cubicBezTo>
                <a:close/>
                <a:moveTo>
                  <a:pt x="2740" y="6480"/>
                </a:moveTo>
                <a:cubicBezTo>
                  <a:pt x="3063" y="6480"/>
                  <a:pt x="3063" y="6210"/>
                  <a:pt x="3063" y="6075"/>
                </a:cubicBezTo>
                <a:cubicBezTo>
                  <a:pt x="2901" y="5805"/>
                  <a:pt x="2901" y="5670"/>
                  <a:pt x="2901" y="5400"/>
                </a:cubicBezTo>
                <a:cubicBezTo>
                  <a:pt x="2901" y="4320"/>
                  <a:pt x="3869" y="3375"/>
                  <a:pt x="5319" y="3375"/>
                </a:cubicBezTo>
                <a:cubicBezTo>
                  <a:pt x="5481" y="3375"/>
                  <a:pt x="5803" y="3375"/>
                  <a:pt x="6125" y="3510"/>
                </a:cubicBezTo>
                <a:cubicBezTo>
                  <a:pt x="6287" y="3645"/>
                  <a:pt x="6609" y="3510"/>
                  <a:pt x="6609" y="3375"/>
                </a:cubicBezTo>
                <a:cubicBezTo>
                  <a:pt x="7576" y="1755"/>
                  <a:pt x="9349" y="810"/>
                  <a:pt x="11445" y="810"/>
                </a:cubicBezTo>
                <a:cubicBezTo>
                  <a:pt x="14024" y="810"/>
                  <a:pt x="16281" y="2565"/>
                  <a:pt x="16603" y="4725"/>
                </a:cubicBezTo>
                <a:cubicBezTo>
                  <a:pt x="16603" y="4995"/>
                  <a:pt x="16764" y="5130"/>
                  <a:pt x="16925" y="5130"/>
                </a:cubicBezTo>
                <a:cubicBezTo>
                  <a:pt x="19021" y="5400"/>
                  <a:pt x="20633" y="7020"/>
                  <a:pt x="20633" y="8775"/>
                </a:cubicBezTo>
                <a:cubicBezTo>
                  <a:pt x="20633" y="10665"/>
                  <a:pt x="18699" y="12420"/>
                  <a:pt x="16603" y="12555"/>
                </a:cubicBezTo>
                <a:cubicBezTo>
                  <a:pt x="4513" y="12555"/>
                  <a:pt x="4513" y="12555"/>
                  <a:pt x="4513" y="12555"/>
                </a:cubicBezTo>
                <a:cubicBezTo>
                  <a:pt x="2579" y="12420"/>
                  <a:pt x="967" y="10935"/>
                  <a:pt x="967" y="9180"/>
                </a:cubicBezTo>
                <a:cubicBezTo>
                  <a:pt x="967" y="8100"/>
                  <a:pt x="1612" y="7155"/>
                  <a:pt x="2740" y="6480"/>
                </a:cubicBezTo>
                <a:close/>
                <a:moveTo>
                  <a:pt x="13218" y="19575"/>
                </a:moveTo>
                <a:cubicBezTo>
                  <a:pt x="13218" y="18495"/>
                  <a:pt x="12412" y="17685"/>
                  <a:pt x="11284" y="17550"/>
                </a:cubicBezTo>
                <a:cubicBezTo>
                  <a:pt x="11284" y="15390"/>
                  <a:pt x="11284" y="15390"/>
                  <a:pt x="11284" y="15390"/>
                </a:cubicBezTo>
                <a:cubicBezTo>
                  <a:pt x="11284" y="15255"/>
                  <a:pt x="11122" y="14985"/>
                  <a:pt x="10800" y="14985"/>
                </a:cubicBezTo>
                <a:cubicBezTo>
                  <a:pt x="10478" y="14985"/>
                  <a:pt x="10316" y="15255"/>
                  <a:pt x="10316" y="15390"/>
                </a:cubicBezTo>
                <a:cubicBezTo>
                  <a:pt x="10316" y="17550"/>
                  <a:pt x="10316" y="17550"/>
                  <a:pt x="10316" y="17550"/>
                </a:cubicBezTo>
                <a:cubicBezTo>
                  <a:pt x="9188" y="17685"/>
                  <a:pt x="8382" y="18495"/>
                  <a:pt x="8382" y="19575"/>
                </a:cubicBezTo>
                <a:cubicBezTo>
                  <a:pt x="8382" y="20655"/>
                  <a:pt x="9510" y="21600"/>
                  <a:pt x="10800" y="21600"/>
                </a:cubicBezTo>
                <a:cubicBezTo>
                  <a:pt x="12090" y="21600"/>
                  <a:pt x="13218" y="20655"/>
                  <a:pt x="13218" y="19575"/>
                </a:cubicBezTo>
                <a:close/>
                <a:moveTo>
                  <a:pt x="9349" y="19575"/>
                </a:moveTo>
                <a:cubicBezTo>
                  <a:pt x="9349" y="18900"/>
                  <a:pt x="9994" y="18225"/>
                  <a:pt x="10800" y="18225"/>
                </a:cubicBezTo>
                <a:cubicBezTo>
                  <a:pt x="11606" y="18225"/>
                  <a:pt x="12251" y="18900"/>
                  <a:pt x="12251" y="19575"/>
                </a:cubicBezTo>
                <a:cubicBezTo>
                  <a:pt x="12251" y="20250"/>
                  <a:pt x="11606" y="20790"/>
                  <a:pt x="10800" y="20790"/>
                </a:cubicBezTo>
                <a:cubicBezTo>
                  <a:pt x="9994" y="20790"/>
                  <a:pt x="9349" y="20250"/>
                  <a:pt x="9349" y="19575"/>
                </a:cubicBezTo>
                <a:close/>
                <a:moveTo>
                  <a:pt x="7576" y="19575"/>
                </a:moveTo>
                <a:cubicBezTo>
                  <a:pt x="7576" y="19305"/>
                  <a:pt x="7415" y="19170"/>
                  <a:pt x="7093" y="19170"/>
                </a:cubicBezTo>
                <a:cubicBezTo>
                  <a:pt x="6931" y="19170"/>
                  <a:pt x="6609" y="19305"/>
                  <a:pt x="6609" y="19575"/>
                </a:cubicBezTo>
                <a:cubicBezTo>
                  <a:pt x="6609" y="19710"/>
                  <a:pt x="6931" y="19980"/>
                  <a:pt x="7093" y="19980"/>
                </a:cubicBezTo>
                <a:cubicBezTo>
                  <a:pt x="7415" y="19980"/>
                  <a:pt x="7576" y="19710"/>
                  <a:pt x="7576" y="19575"/>
                </a:cubicBezTo>
                <a:close/>
                <a:moveTo>
                  <a:pt x="4191" y="19575"/>
                </a:moveTo>
                <a:cubicBezTo>
                  <a:pt x="4191" y="19305"/>
                  <a:pt x="4030" y="19170"/>
                  <a:pt x="3707" y="19170"/>
                </a:cubicBezTo>
                <a:cubicBezTo>
                  <a:pt x="3546" y="19170"/>
                  <a:pt x="3224" y="19305"/>
                  <a:pt x="3224" y="19575"/>
                </a:cubicBezTo>
                <a:cubicBezTo>
                  <a:pt x="3224" y="19710"/>
                  <a:pt x="3546" y="19980"/>
                  <a:pt x="3707" y="19980"/>
                </a:cubicBezTo>
                <a:cubicBezTo>
                  <a:pt x="4030" y="19980"/>
                  <a:pt x="4191" y="19710"/>
                  <a:pt x="4191" y="19575"/>
                </a:cubicBezTo>
                <a:close/>
                <a:moveTo>
                  <a:pt x="4997" y="19575"/>
                </a:moveTo>
                <a:cubicBezTo>
                  <a:pt x="4997" y="19710"/>
                  <a:pt x="5158" y="19980"/>
                  <a:pt x="5481" y="19980"/>
                </a:cubicBezTo>
                <a:cubicBezTo>
                  <a:pt x="5642" y="19980"/>
                  <a:pt x="5964" y="19710"/>
                  <a:pt x="5964" y="19575"/>
                </a:cubicBezTo>
                <a:cubicBezTo>
                  <a:pt x="5964" y="19305"/>
                  <a:pt x="5642" y="19170"/>
                  <a:pt x="5481" y="19170"/>
                </a:cubicBezTo>
                <a:cubicBezTo>
                  <a:pt x="5158" y="19170"/>
                  <a:pt x="4997" y="19305"/>
                  <a:pt x="4997" y="19575"/>
                </a:cubicBezTo>
                <a:close/>
                <a:moveTo>
                  <a:pt x="1773" y="19305"/>
                </a:moveTo>
                <a:cubicBezTo>
                  <a:pt x="1612" y="19305"/>
                  <a:pt x="1612" y="19440"/>
                  <a:pt x="1612" y="19575"/>
                </a:cubicBezTo>
                <a:cubicBezTo>
                  <a:pt x="1612" y="19575"/>
                  <a:pt x="1612" y="19710"/>
                  <a:pt x="1773" y="19845"/>
                </a:cubicBezTo>
                <a:cubicBezTo>
                  <a:pt x="1773" y="19845"/>
                  <a:pt x="1934" y="19980"/>
                  <a:pt x="2096" y="19980"/>
                </a:cubicBezTo>
                <a:cubicBezTo>
                  <a:pt x="2257" y="19980"/>
                  <a:pt x="2257" y="19845"/>
                  <a:pt x="2418" y="19845"/>
                </a:cubicBezTo>
                <a:cubicBezTo>
                  <a:pt x="2579" y="19710"/>
                  <a:pt x="2579" y="19575"/>
                  <a:pt x="2579" y="19575"/>
                </a:cubicBezTo>
                <a:cubicBezTo>
                  <a:pt x="2579" y="19440"/>
                  <a:pt x="2579" y="19305"/>
                  <a:pt x="2418" y="19305"/>
                </a:cubicBezTo>
                <a:cubicBezTo>
                  <a:pt x="2257" y="19170"/>
                  <a:pt x="2257" y="19170"/>
                  <a:pt x="2096" y="19170"/>
                </a:cubicBezTo>
                <a:cubicBezTo>
                  <a:pt x="1934" y="19170"/>
                  <a:pt x="1773" y="19170"/>
                  <a:pt x="1773" y="19305"/>
                </a:cubicBezTo>
                <a:close/>
                <a:moveTo>
                  <a:pt x="19827" y="19845"/>
                </a:moveTo>
                <a:cubicBezTo>
                  <a:pt x="19988" y="19710"/>
                  <a:pt x="19988" y="19575"/>
                  <a:pt x="19988" y="19575"/>
                </a:cubicBezTo>
                <a:cubicBezTo>
                  <a:pt x="19988" y="19440"/>
                  <a:pt x="19988" y="19305"/>
                  <a:pt x="19827" y="19305"/>
                </a:cubicBezTo>
                <a:cubicBezTo>
                  <a:pt x="19827" y="19170"/>
                  <a:pt x="19666" y="19170"/>
                  <a:pt x="19504" y="19170"/>
                </a:cubicBezTo>
                <a:cubicBezTo>
                  <a:pt x="19343" y="19170"/>
                  <a:pt x="19343" y="19170"/>
                  <a:pt x="19182" y="19305"/>
                </a:cubicBezTo>
                <a:cubicBezTo>
                  <a:pt x="19182" y="19305"/>
                  <a:pt x="19021" y="19440"/>
                  <a:pt x="19021" y="19575"/>
                </a:cubicBezTo>
                <a:cubicBezTo>
                  <a:pt x="19021" y="19575"/>
                  <a:pt x="19182" y="19710"/>
                  <a:pt x="19182" y="19845"/>
                </a:cubicBezTo>
                <a:cubicBezTo>
                  <a:pt x="19343" y="19845"/>
                  <a:pt x="19343" y="19980"/>
                  <a:pt x="19504" y="19980"/>
                </a:cubicBezTo>
                <a:cubicBezTo>
                  <a:pt x="19666" y="19980"/>
                  <a:pt x="19827" y="19845"/>
                  <a:pt x="19827" y="19845"/>
                </a:cubicBezTo>
                <a:close/>
                <a:moveTo>
                  <a:pt x="18376" y="19575"/>
                </a:moveTo>
                <a:cubicBezTo>
                  <a:pt x="18376" y="19305"/>
                  <a:pt x="18054" y="19170"/>
                  <a:pt x="17893" y="19170"/>
                </a:cubicBezTo>
                <a:cubicBezTo>
                  <a:pt x="17570" y="19170"/>
                  <a:pt x="17409" y="19305"/>
                  <a:pt x="17409" y="19575"/>
                </a:cubicBezTo>
                <a:cubicBezTo>
                  <a:pt x="17409" y="19710"/>
                  <a:pt x="17570" y="19980"/>
                  <a:pt x="17893" y="19980"/>
                </a:cubicBezTo>
                <a:cubicBezTo>
                  <a:pt x="18054" y="19980"/>
                  <a:pt x="18376" y="19710"/>
                  <a:pt x="18376" y="19575"/>
                </a:cubicBezTo>
                <a:close/>
                <a:moveTo>
                  <a:pt x="16119" y="19980"/>
                </a:moveTo>
                <a:cubicBezTo>
                  <a:pt x="16442" y="19980"/>
                  <a:pt x="16603" y="19710"/>
                  <a:pt x="16603" y="19575"/>
                </a:cubicBezTo>
                <a:cubicBezTo>
                  <a:pt x="16603" y="19305"/>
                  <a:pt x="16442" y="19170"/>
                  <a:pt x="16119" y="19170"/>
                </a:cubicBezTo>
                <a:cubicBezTo>
                  <a:pt x="15958" y="19170"/>
                  <a:pt x="15636" y="19305"/>
                  <a:pt x="15636" y="19575"/>
                </a:cubicBezTo>
                <a:cubicBezTo>
                  <a:pt x="15636" y="19710"/>
                  <a:pt x="15958" y="19980"/>
                  <a:pt x="16119" y="19980"/>
                </a:cubicBezTo>
                <a:close/>
                <a:moveTo>
                  <a:pt x="14991" y="19575"/>
                </a:moveTo>
                <a:cubicBezTo>
                  <a:pt x="14991" y="19305"/>
                  <a:pt x="14830" y="19170"/>
                  <a:pt x="14507" y="19170"/>
                </a:cubicBezTo>
                <a:cubicBezTo>
                  <a:pt x="14185" y="19170"/>
                  <a:pt x="14024" y="19305"/>
                  <a:pt x="14024" y="19575"/>
                </a:cubicBezTo>
                <a:cubicBezTo>
                  <a:pt x="14024" y="19710"/>
                  <a:pt x="14185" y="19980"/>
                  <a:pt x="14507" y="19980"/>
                </a:cubicBezTo>
                <a:cubicBezTo>
                  <a:pt x="14669" y="19980"/>
                  <a:pt x="14991" y="19710"/>
                  <a:pt x="14991" y="195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08" name="Freeform 778"/>
          <p:cNvSpPr/>
          <p:nvPr/>
        </p:nvSpPr>
        <p:spPr>
          <a:xfrm>
            <a:off x="4961951" y="730250"/>
            <a:ext cx="1086998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0" h="21600" extrusionOk="0">
                <a:moveTo>
                  <a:pt x="10492" y="810"/>
                </a:moveTo>
                <a:cubicBezTo>
                  <a:pt x="13158" y="810"/>
                  <a:pt x="15692" y="1755"/>
                  <a:pt x="17558" y="3645"/>
                </a:cubicBezTo>
                <a:cubicBezTo>
                  <a:pt x="17558" y="3645"/>
                  <a:pt x="17558" y="3645"/>
                  <a:pt x="17558" y="3645"/>
                </a:cubicBezTo>
                <a:cubicBezTo>
                  <a:pt x="16358" y="3780"/>
                  <a:pt x="16358" y="3780"/>
                  <a:pt x="16358" y="3780"/>
                </a:cubicBezTo>
                <a:cubicBezTo>
                  <a:pt x="16225" y="3780"/>
                  <a:pt x="15958" y="3915"/>
                  <a:pt x="15958" y="4185"/>
                </a:cubicBezTo>
                <a:cubicBezTo>
                  <a:pt x="15958" y="4320"/>
                  <a:pt x="16225" y="4590"/>
                  <a:pt x="16358" y="4590"/>
                </a:cubicBezTo>
                <a:cubicBezTo>
                  <a:pt x="16358" y="4590"/>
                  <a:pt x="16358" y="4590"/>
                  <a:pt x="16358" y="4590"/>
                </a:cubicBezTo>
                <a:cubicBezTo>
                  <a:pt x="18492" y="4455"/>
                  <a:pt x="18492" y="4455"/>
                  <a:pt x="18492" y="4455"/>
                </a:cubicBezTo>
                <a:cubicBezTo>
                  <a:pt x="18758" y="4455"/>
                  <a:pt x="18892" y="4320"/>
                  <a:pt x="18892" y="4050"/>
                </a:cubicBezTo>
                <a:cubicBezTo>
                  <a:pt x="18892" y="1890"/>
                  <a:pt x="18892" y="1890"/>
                  <a:pt x="18892" y="1890"/>
                </a:cubicBezTo>
                <a:cubicBezTo>
                  <a:pt x="18892" y="1755"/>
                  <a:pt x="18758" y="1485"/>
                  <a:pt x="18492" y="1485"/>
                </a:cubicBezTo>
                <a:cubicBezTo>
                  <a:pt x="18358" y="1485"/>
                  <a:pt x="18092" y="1755"/>
                  <a:pt x="18092" y="1890"/>
                </a:cubicBezTo>
                <a:cubicBezTo>
                  <a:pt x="18092" y="3105"/>
                  <a:pt x="18092" y="3105"/>
                  <a:pt x="18092" y="3105"/>
                </a:cubicBezTo>
                <a:cubicBezTo>
                  <a:pt x="18092" y="3105"/>
                  <a:pt x="18092" y="3105"/>
                  <a:pt x="18092" y="3105"/>
                </a:cubicBezTo>
                <a:cubicBezTo>
                  <a:pt x="16092" y="1080"/>
                  <a:pt x="13425" y="0"/>
                  <a:pt x="10625" y="0"/>
                </a:cubicBezTo>
                <a:cubicBezTo>
                  <a:pt x="10625" y="0"/>
                  <a:pt x="10492" y="0"/>
                  <a:pt x="10492" y="0"/>
                </a:cubicBezTo>
                <a:cubicBezTo>
                  <a:pt x="7692" y="0"/>
                  <a:pt x="5025" y="1215"/>
                  <a:pt x="3025" y="3240"/>
                </a:cubicBezTo>
                <a:cubicBezTo>
                  <a:pt x="1558" y="4725"/>
                  <a:pt x="625" y="6615"/>
                  <a:pt x="225" y="8640"/>
                </a:cubicBezTo>
                <a:cubicBezTo>
                  <a:pt x="-175" y="10530"/>
                  <a:pt x="-42" y="12555"/>
                  <a:pt x="625" y="14445"/>
                </a:cubicBezTo>
                <a:cubicBezTo>
                  <a:pt x="625" y="14580"/>
                  <a:pt x="758" y="14715"/>
                  <a:pt x="892" y="14715"/>
                </a:cubicBezTo>
                <a:cubicBezTo>
                  <a:pt x="1025" y="14715"/>
                  <a:pt x="1025" y="14715"/>
                  <a:pt x="1025" y="14715"/>
                </a:cubicBezTo>
                <a:cubicBezTo>
                  <a:pt x="1292" y="14580"/>
                  <a:pt x="1425" y="14445"/>
                  <a:pt x="1292" y="14175"/>
                </a:cubicBezTo>
                <a:cubicBezTo>
                  <a:pt x="92" y="10530"/>
                  <a:pt x="892" y="6615"/>
                  <a:pt x="3558" y="3780"/>
                </a:cubicBezTo>
                <a:cubicBezTo>
                  <a:pt x="5425" y="1890"/>
                  <a:pt x="7825" y="810"/>
                  <a:pt x="10492" y="810"/>
                </a:cubicBezTo>
                <a:close/>
                <a:moveTo>
                  <a:pt x="10625" y="21600"/>
                </a:moveTo>
                <a:cubicBezTo>
                  <a:pt x="13425" y="21600"/>
                  <a:pt x="16225" y="20520"/>
                  <a:pt x="18225" y="18360"/>
                </a:cubicBezTo>
                <a:cubicBezTo>
                  <a:pt x="19692" y="16875"/>
                  <a:pt x="20625" y="14985"/>
                  <a:pt x="21025" y="12960"/>
                </a:cubicBezTo>
                <a:cubicBezTo>
                  <a:pt x="21425" y="11070"/>
                  <a:pt x="21292" y="9045"/>
                  <a:pt x="20625" y="7155"/>
                </a:cubicBezTo>
                <a:cubicBezTo>
                  <a:pt x="20625" y="6885"/>
                  <a:pt x="20358" y="6885"/>
                  <a:pt x="20225" y="6885"/>
                </a:cubicBezTo>
                <a:cubicBezTo>
                  <a:pt x="19958" y="7020"/>
                  <a:pt x="19825" y="7155"/>
                  <a:pt x="19958" y="7425"/>
                </a:cubicBezTo>
                <a:cubicBezTo>
                  <a:pt x="21158" y="11070"/>
                  <a:pt x="20358" y="14985"/>
                  <a:pt x="17692" y="17820"/>
                </a:cubicBezTo>
                <a:cubicBezTo>
                  <a:pt x="15692" y="19845"/>
                  <a:pt x="13158" y="20790"/>
                  <a:pt x="10625" y="20790"/>
                </a:cubicBezTo>
                <a:cubicBezTo>
                  <a:pt x="8092" y="20790"/>
                  <a:pt x="5692" y="19845"/>
                  <a:pt x="3692" y="17955"/>
                </a:cubicBezTo>
                <a:cubicBezTo>
                  <a:pt x="3692" y="17955"/>
                  <a:pt x="3692" y="17955"/>
                  <a:pt x="3692" y="17955"/>
                </a:cubicBezTo>
                <a:cubicBezTo>
                  <a:pt x="4892" y="17820"/>
                  <a:pt x="4892" y="17820"/>
                  <a:pt x="4892" y="17820"/>
                </a:cubicBezTo>
                <a:cubicBezTo>
                  <a:pt x="5025" y="17820"/>
                  <a:pt x="5292" y="17685"/>
                  <a:pt x="5292" y="17415"/>
                </a:cubicBezTo>
                <a:cubicBezTo>
                  <a:pt x="5292" y="17280"/>
                  <a:pt x="5025" y="17010"/>
                  <a:pt x="4892" y="17010"/>
                </a:cubicBezTo>
                <a:cubicBezTo>
                  <a:pt x="4892" y="17010"/>
                  <a:pt x="4892" y="17010"/>
                  <a:pt x="4892" y="17010"/>
                </a:cubicBezTo>
                <a:cubicBezTo>
                  <a:pt x="2758" y="17145"/>
                  <a:pt x="2758" y="17145"/>
                  <a:pt x="2758" y="17145"/>
                </a:cubicBezTo>
                <a:cubicBezTo>
                  <a:pt x="2625" y="17145"/>
                  <a:pt x="2492" y="17145"/>
                  <a:pt x="2358" y="17280"/>
                </a:cubicBezTo>
                <a:cubicBezTo>
                  <a:pt x="2358" y="17280"/>
                  <a:pt x="2358" y="17415"/>
                  <a:pt x="2358" y="17550"/>
                </a:cubicBezTo>
                <a:cubicBezTo>
                  <a:pt x="2358" y="19710"/>
                  <a:pt x="2358" y="19710"/>
                  <a:pt x="2358" y="19710"/>
                </a:cubicBezTo>
                <a:cubicBezTo>
                  <a:pt x="2358" y="19845"/>
                  <a:pt x="2492" y="20115"/>
                  <a:pt x="2758" y="20115"/>
                </a:cubicBezTo>
                <a:cubicBezTo>
                  <a:pt x="2758" y="20115"/>
                  <a:pt x="2758" y="20115"/>
                  <a:pt x="2758" y="20115"/>
                </a:cubicBezTo>
                <a:cubicBezTo>
                  <a:pt x="2892" y="20115"/>
                  <a:pt x="3158" y="19845"/>
                  <a:pt x="3158" y="19710"/>
                </a:cubicBezTo>
                <a:cubicBezTo>
                  <a:pt x="3158" y="18495"/>
                  <a:pt x="3158" y="18495"/>
                  <a:pt x="3158" y="18495"/>
                </a:cubicBezTo>
                <a:cubicBezTo>
                  <a:pt x="3158" y="18495"/>
                  <a:pt x="3158" y="18495"/>
                  <a:pt x="3158" y="18495"/>
                </a:cubicBezTo>
                <a:cubicBezTo>
                  <a:pt x="5292" y="20520"/>
                  <a:pt x="7958" y="21600"/>
                  <a:pt x="10625" y="21600"/>
                </a:cubicBezTo>
                <a:close/>
                <a:moveTo>
                  <a:pt x="11425" y="5670"/>
                </a:moveTo>
                <a:cubicBezTo>
                  <a:pt x="11292" y="5400"/>
                  <a:pt x="11158" y="5265"/>
                  <a:pt x="11158" y="4995"/>
                </a:cubicBezTo>
                <a:cubicBezTo>
                  <a:pt x="11025" y="4725"/>
                  <a:pt x="10892" y="4590"/>
                  <a:pt x="10625" y="4590"/>
                </a:cubicBezTo>
                <a:cubicBezTo>
                  <a:pt x="10492" y="4590"/>
                  <a:pt x="10358" y="4725"/>
                  <a:pt x="10225" y="4725"/>
                </a:cubicBezTo>
                <a:cubicBezTo>
                  <a:pt x="10225" y="4860"/>
                  <a:pt x="10092" y="4995"/>
                  <a:pt x="10092" y="4995"/>
                </a:cubicBezTo>
                <a:cubicBezTo>
                  <a:pt x="10092" y="4995"/>
                  <a:pt x="10092" y="4995"/>
                  <a:pt x="10092" y="4995"/>
                </a:cubicBezTo>
                <a:cubicBezTo>
                  <a:pt x="9292" y="7155"/>
                  <a:pt x="8625" y="9180"/>
                  <a:pt x="7825" y="11205"/>
                </a:cubicBezTo>
                <a:cubicBezTo>
                  <a:pt x="6492" y="14580"/>
                  <a:pt x="6492" y="14580"/>
                  <a:pt x="6492" y="14580"/>
                </a:cubicBezTo>
                <a:cubicBezTo>
                  <a:pt x="6492" y="14850"/>
                  <a:pt x="6492" y="15120"/>
                  <a:pt x="6625" y="15255"/>
                </a:cubicBezTo>
                <a:cubicBezTo>
                  <a:pt x="6758" y="15390"/>
                  <a:pt x="6892" y="15390"/>
                  <a:pt x="7025" y="15390"/>
                </a:cubicBezTo>
                <a:cubicBezTo>
                  <a:pt x="7158" y="15390"/>
                  <a:pt x="7292" y="15390"/>
                  <a:pt x="7292" y="15255"/>
                </a:cubicBezTo>
                <a:cubicBezTo>
                  <a:pt x="8492" y="14850"/>
                  <a:pt x="8492" y="14850"/>
                  <a:pt x="8492" y="14850"/>
                </a:cubicBezTo>
                <a:cubicBezTo>
                  <a:pt x="9158" y="14445"/>
                  <a:pt x="9958" y="14175"/>
                  <a:pt x="10625" y="13905"/>
                </a:cubicBezTo>
                <a:cubicBezTo>
                  <a:pt x="11425" y="14175"/>
                  <a:pt x="12225" y="14580"/>
                  <a:pt x="13025" y="14850"/>
                </a:cubicBezTo>
                <a:cubicBezTo>
                  <a:pt x="13958" y="15255"/>
                  <a:pt x="13958" y="15255"/>
                  <a:pt x="13958" y="15255"/>
                </a:cubicBezTo>
                <a:cubicBezTo>
                  <a:pt x="13958" y="15390"/>
                  <a:pt x="14092" y="15390"/>
                  <a:pt x="14225" y="15390"/>
                </a:cubicBezTo>
                <a:cubicBezTo>
                  <a:pt x="14358" y="15390"/>
                  <a:pt x="14492" y="15390"/>
                  <a:pt x="14625" y="15255"/>
                </a:cubicBezTo>
                <a:cubicBezTo>
                  <a:pt x="14758" y="15120"/>
                  <a:pt x="14758" y="14850"/>
                  <a:pt x="14625" y="14580"/>
                </a:cubicBezTo>
                <a:cubicBezTo>
                  <a:pt x="13825" y="12150"/>
                  <a:pt x="12892" y="9855"/>
                  <a:pt x="11958" y="7425"/>
                </a:cubicBezTo>
                <a:lnTo>
                  <a:pt x="11425" y="5670"/>
                </a:lnTo>
                <a:close/>
                <a:moveTo>
                  <a:pt x="13292" y="14175"/>
                </a:moveTo>
                <a:cubicBezTo>
                  <a:pt x="12492" y="13770"/>
                  <a:pt x="11558" y="13500"/>
                  <a:pt x="10758" y="13095"/>
                </a:cubicBezTo>
                <a:cubicBezTo>
                  <a:pt x="10758" y="13095"/>
                  <a:pt x="10625" y="13095"/>
                  <a:pt x="10625" y="13095"/>
                </a:cubicBezTo>
                <a:cubicBezTo>
                  <a:pt x="10625" y="13095"/>
                  <a:pt x="10492" y="13095"/>
                  <a:pt x="10492" y="13095"/>
                </a:cubicBezTo>
                <a:cubicBezTo>
                  <a:pt x="9692" y="13365"/>
                  <a:pt x="8892" y="13770"/>
                  <a:pt x="8225" y="14040"/>
                </a:cubicBezTo>
                <a:cubicBezTo>
                  <a:pt x="7425" y="14310"/>
                  <a:pt x="7425" y="14310"/>
                  <a:pt x="7425" y="14310"/>
                </a:cubicBezTo>
                <a:cubicBezTo>
                  <a:pt x="8492" y="11475"/>
                  <a:pt x="8492" y="11475"/>
                  <a:pt x="8492" y="11475"/>
                </a:cubicBezTo>
                <a:cubicBezTo>
                  <a:pt x="9292" y="9585"/>
                  <a:pt x="9958" y="7830"/>
                  <a:pt x="10625" y="5940"/>
                </a:cubicBezTo>
                <a:cubicBezTo>
                  <a:pt x="10625" y="5940"/>
                  <a:pt x="10625" y="5940"/>
                  <a:pt x="10625" y="5940"/>
                </a:cubicBezTo>
                <a:cubicBezTo>
                  <a:pt x="11292" y="7695"/>
                  <a:pt x="11292" y="7695"/>
                  <a:pt x="11292" y="7695"/>
                </a:cubicBezTo>
                <a:cubicBezTo>
                  <a:pt x="12092" y="9855"/>
                  <a:pt x="12892" y="12150"/>
                  <a:pt x="13692" y="14310"/>
                </a:cubicBezTo>
                <a:lnTo>
                  <a:pt x="13292" y="141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09" name="Freeform 779"/>
          <p:cNvSpPr/>
          <p:nvPr/>
        </p:nvSpPr>
        <p:spPr>
          <a:xfrm>
            <a:off x="4961951" y="1968500"/>
            <a:ext cx="1086998" cy="11011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0" h="21466" extrusionOk="0">
                <a:moveTo>
                  <a:pt x="10092" y="4159"/>
                </a:moveTo>
                <a:cubicBezTo>
                  <a:pt x="10225" y="4159"/>
                  <a:pt x="10358" y="4025"/>
                  <a:pt x="10358" y="3757"/>
                </a:cubicBezTo>
                <a:cubicBezTo>
                  <a:pt x="10358" y="3488"/>
                  <a:pt x="10225" y="3354"/>
                  <a:pt x="9958" y="3354"/>
                </a:cubicBezTo>
                <a:cubicBezTo>
                  <a:pt x="9692" y="3488"/>
                  <a:pt x="9558" y="3622"/>
                  <a:pt x="9558" y="3891"/>
                </a:cubicBezTo>
                <a:cubicBezTo>
                  <a:pt x="9692" y="4025"/>
                  <a:pt x="9825" y="4159"/>
                  <a:pt x="9958" y="4159"/>
                </a:cubicBezTo>
                <a:cubicBezTo>
                  <a:pt x="9958" y="4159"/>
                  <a:pt x="10092" y="4159"/>
                  <a:pt x="10092" y="4159"/>
                </a:cubicBezTo>
                <a:close/>
                <a:moveTo>
                  <a:pt x="10492" y="18112"/>
                </a:moveTo>
                <a:cubicBezTo>
                  <a:pt x="10758" y="18112"/>
                  <a:pt x="10892" y="17843"/>
                  <a:pt x="10892" y="17709"/>
                </a:cubicBezTo>
                <a:cubicBezTo>
                  <a:pt x="10892" y="17441"/>
                  <a:pt x="10758" y="17307"/>
                  <a:pt x="10492" y="17307"/>
                </a:cubicBezTo>
                <a:cubicBezTo>
                  <a:pt x="10358" y="17307"/>
                  <a:pt x="10092" y="17441"/>
                  <a:pt x="10092" y="17709"/>
                </a:cubicBezTo>
                <a:cubicBezTo>
                  <a:pt x="10092" y="17843"/>
                  <a:pt x="10358" y="18112"/>
                  <a:pt x="10492" y="18112"/>
                </a:cubicBezTo>
                <a:cubicBezTo>
                  <a:pt x="10492" y="18112"/>
                  <a:pt x="10492" y="18112"/>
                  <a:pt x="10492" y="18112"/>
                </a:cubicBezTo>
                <a:cubicBezTo>
                  <a:pt x="10492" y="18112"/>
                  <a:pt x="10492" y="18112"/>
                  <a:pt x="10492" y="18112"/>
                </a:cubicBezTo>
                <a:close/>
                <a:moveTo>
                  <a:pt x="4225" y="11672"/>
                </a:moveTo>
                <a:cubicBezTo>
                  <a:pt x="4092" y="11404"/>
                  <a:pt x="3958" y="11270"/>
                  <a:pt x="3692" y="11270"/>
                </a:cubicBezTo>
                <a:cubicBezTo>
                  <a:pt x="3558" y="11270"/>
                  <a:pt x="3292" y="11538"/>
                  <a:pt x="3425" y="11806"/>
                </a:cubicBezTo>
                <a:cubicBezTo>
                  <a:pt x="3425" y="11940"/>
                  <a:pt x="3558" y="12075"/>
                  <a:pt x="3825" y="12075"/>
                </a:cubicBezTo>
                <a:cubicBezTo>
                  <a:pt x="3825" y="12075"/>
                  <a:pt x="3825" y="12075"/>
                  <a:pt x="3825" y="12075"/>
                </a:cubicBezTo>
                <a:cubicBezTo>
                  <a:pt x="4092" y="12075"/>
                  <a:pt x="4225" y="11806"/>
                  <a:pt x="4225" y="11672"/>
                </a:cubicBezTo>
                <a:close/>
                <a:moveTo>
                  <a:pt x="8625" y="4427"/>
                </a:moveTo>
                <a:cubicBezTo>
                  <a:pt x="8625" y="4427"/>
                  <a:pt x="8758" y="4427"/>
                  <a:pt x="8758" y="4427"/>
                </a:cubicBezTo>
                <a:cubicBezTo>
                  <a:pt x="8892" y="4427"/>
                  <a:pt x="9025" y="4159"/>
                  <a:pt x="9025" y="3891"/>
                </a:cubicBezTo>
                <a:cubicBezTo>
                  <a:pt x="8892" y="3757"/>
                  <a:pt x="8758" y="3622"/>
                  <a:pt x="8492" y="3622"/>
                </a:cubicBezTo>
                <a:cubicBezTo>
                  <a:pt x="8358" y="3757"/>
                  <a:pt x="8225" y="4025"/>
                  <a:pt x="8225" y="4159"/>
                </a:cubicBezTo>
                <a:cubicBezTo>
                  <a:pt x="8358" y="4293"/>
                  <a:pt x="8492" y="4427"/>
                  <a:pt x="8625" y="4427"/>
                </a:cubicBezTo>
                <a:close/>
                <a:moveTo>
                  <a:pt x="3292" y="10330"/>
                </a:moveTo>
                <a:cubicBezTo>
                  <a:pt x="3292" y="10465"/>
                  <a:pt x="3425" y="10733"/>
                  <a:pt x="3692" y="10733"/>
                </a:cubicBezTo>
                <a:cubicBezTo>
                  <a:pt x="3692" y="10733"/>
                  <a:pt x="3692" y="10733"/>
                  <a:pt x="3692" y="10733"/>
                </a:cubicBezTo>
                <a:cubicBezTo>
                  <a:pt x="3958" y="10733"/>
                  <a:pt x="4092" y="10465"/>
                  <a:pt x="4092" y="10330"/>
                </a:cubicBezTo>
                <a:cubicBezTo>
                  <a:pt x="4092" y="10062"/>
                  <a:pt x="3958" y="9928"/>
                  <a:pt x="3692" y="9928"/>
                </a:cubicBezTo>
                <a:cubicBezTo>
                  <a:pt x="3558" y="9928"/>
                  <a:pt x="3292" y="10062"/>
                  <a:pt x="3292" y="10330"/>
                </a:cubicBezTo>
                <a:close/>
                <a:moveTo>
                  <a:pt x="11425" y="4159"/>
                </a:moveTo>
                <a:cubicBezTo>
                  <a:pt x="11558" y="4159"/>
                  <a:pt x="11825" y="4025"/>
                  <a:pt x="11825" y="3891"/>
                </a:cubicBezTo>
                <a:cubicBezTo>
                  <a:pt x="11825" y="3622"/>
                  <a:pt x="11692" y="3488"/>
                  <a:pt x="11425" y="3488"/>
                </a:cubicBezTo>
                <a:cubicBezTo>
                  <a:pt x="11292" y="3354"/>
                  <a:pt x="11025" y="3622"/>
                  <a:pt x="11025" y="3757"/>
                </a:cubicBezTo>
                <a:cubicBezTo>
                  <a:pt x="11025" y="4025"/>
                  <a:pt x="11158" y="4159"/>
                  <a:pt x="11425" y="4159"/>
                </a:cubicBezTo>
                <a:cubicBezTo>
                  <a:pt x="11425" y="4159"/>
                  <a:pt x="11425" y="4159"/>
                  <a:pt x="11425" y="4159"/>
                </a:cubicBezTo>
                <a:close/>
                <a:moveTo>
                  <a:pt x="12758" y="4561"/>
                </a:moveTo>
                <a:cubicBezTo>
                  <a:pt x="12892" y="4561"/>
                  <a:pt x="13158" y="4427"/>
                  <a:pt x="13158" y="4293"/>
                </a:cubicBezTo>
                <a:cubicBezTo>
                  <a:pt x="13158" y="4025"/>
                  <a:pt x="13158" y="3757"/>
                  <a:pt x="12892" y="3757"/>
                </a:cubicBezTo>
                <a:cubicBezTo>
                  <a:pt x="12625" y="3622"/>
                  <a:pt x="12492" y="3757"/>
                  <a:pt x="12358" y="4025"/>
                </a:cubicBezTo>
                <a:cubicBezTo>
                  <a:pt x="12358" y="4159"/>
                  <a:pt x="12492" y="4427"/>
                  <a:pt x="12625" y="4561"/>
                </a:cubicBezTo>
                <a:cubicBezTo>
                  <a:pt x="12625" y="4561"/>
                  <a:pt x="12758" y="4561"/>
                  <a:pt x="12758" y="4561"/>
                </a:cubicBezTo>
                <a:close/>
                <a:moveTo>
                  <a:pt x="5292" y="15160"/>
                </a:moveTo>
                <a:cubicBezTo>
                  <a:pt x="5158" y="15294"/>
                  <a:pt x="5158" y="15563"/>
                  <a:pt x="5292" y="15697"/>
                </a:cubicBezTo>
                <a:cubicBezTo>
                  <a:pt x="5292" y="15831"/>
                  <a:pt x="5425" y="15831"/>
                  <a:pt x="5558" y="15831"/>
                </a:cubicBezTo>
                <a:cubicBezTo>
                  <a:pt x="5692" y="15831"/>
                  <a:pt x="5692" y="15831"/>
                  <a:pt x="5825" y="15697"/>
                </a:cubicBezTo>
                <a:cubicBezTo>
                  <a:pt x="5958" y="15563"/>
                  <a:pt x="5958" y="15294"/>
                  <a:pt x="5825" y="15160"/>
                </a:cubicBezTo>
                <a:cubicBezTo>
                  <a:pt x="5692" y="15026"/>
                  <a:pt x="5425" y="15026"/>
                  <a:pt x="5292" y="15160"/>
                </a:cubicBezTo>
                <a:close/>
                <a:moveTo>
                  <a:pt x="5958" y="5098"/>
                </a:moveTo>
                <a:cubicBezTo>
                  <a:pt x="5825" y="5232"/>
                  <a:pt x="5692" y="5501"/>
                  <a:pt x="5825" y="5635"/>
                </a:cubicBezTo>
                <a:cubicBezTo>
                  <a:pt x="5958" y="5769"/>
                  <a:pt x="6092" y="5769"/>
                  <a:pt x="6225" y="5769"/>
                </a:cubicBezTo>
                <a:cubicBezTo>
                  <a:pt x="6225" y="5769"/>
                  <a:pt x="6358" y="5769"/>
                  <a:pt x="6492" y="5769"/>
                </a:cubicBezTo>
                <a:cubicBezTo>
                  <a:pt x="6625" y="5501"/>
                  <a:pt x="6625" y="5366"/>
                  <a:pt x="6492" y="5098"/>
                </a:cubicBezTo>
                <a:cubicBezTo>
                  <a:pt x="6358" y="4964"/>
                  <a:pt x="6092" y="4964"/>
                  <a:pt x="5958" y="5098"/>
                </a:cubicBezTo>
                <a:close/>
                <a:moveTo>
                  <a:pt x="13825" y="5098"/>
                </a:moveTo>
                <a:cubicBezTo>
                  <a:pt x="13958" y="5098"/>
                  <a:pt x="13958" y="5098"/>
                  <a:pt x="14092" y="5098"/>
                </a:cubicBezTo>
                <a:cubicBezTo>
                  <a:pt x="14225" y="5098"/>
                  <a:pt x="14358" y="4964"/>
                  <a:pt x="14358" y="4830"/>
                </a:cubicBezTo>
                <a:cubicBezTo>
                  <a:pt x="14492" y="4696"/>
                  <a:pt x="14492" y="4427"/>
                  <a:pt x="14225" y="4293"/>
                </a:cubicBezTo>
                <a:cubicBezTo>
                  <a:pt x="14092" y="4293"/>
                  <a:pt x="13825" y="4293"/>
                  <a:pt x="13692" y="4427"/>
                </a:cubicBezTo>
                <a:cubicBezTo>
                  <a:pt x="13558" y="4696"/>
                  <a:pt x="13692" y="4964"/>
                  <a:pt x="13825" y="5098"/>
                </a:cubicBezTo>
                <a:close/>
                <a:moveTo>
                  <a:pt x="4092" y="13416"/>
                </a:moveTo>
                <a:cubicBezTo>
                  <a:pt x="4225" y="13416"/>
                  <a:pt x="4225" y="13416"/>
                  <a:pt x="4225" y="13416"/>
                </a:cubicBezTo>
                <a:cubicBezTo>
                  <a:pt x="4492" y="13416"/>
                  <a:pt x="4625" y="13148"/>
                  <a:pt x="4492" y="12880"/>
                </a:cubicBezTo>
                <a:cubicBezTo>
                  <a:pt x="4358" y="12745"/>
                  <a:pt x="4225" y="12611"/>
                  <a:pt x="3958" y="12745"/>
                </a:cubicBezTo>
                <a:cubicBezTo>
                  <a:pt x="3825" y="12745"/>
                  <a:pt x="3692" y="13014"/>
                  <a:pt x="3692" y="13148"/>
                </a:cubicBezTo>
                <a:cubicBezTo>
                  <a:pt x="3825" y="13416"/>
                  <a:pt x="3958" y="13416"/>
                  <a:pt x="4092" y="13416"/>
                </a:cubicBezTo>
                <a:close/>
                <a:moveTo>
                  <a:pt x="7158" y="4293"/>
                </a:moveTo>
                <a:cubicBezTo>
                  <a:pt x="7025" y="4427"/>
                  <a:pt x="6892" y="4561"/>
                  <a:pt x="7025" y="4830"/>
                </a:cubicBezTo>
                <a:cubicBezTo>
                  <a:pt x="7025" y="4964"/>
                  <a:pt x="7158" y="4964"/>
                  <a:pt x="7292" y="4964"/>
                </a:cubicBezTo>
                <a:cubicBezTo>
                  <a:pt x="7425" y="4964"/>
                  <a:pt x="7425" y="4964"/>
                  <a:pt x="7558" y="4964"/>
                </a:cubicBezTo>
                <a:cubicBezTo>
                  <a:pt x="7692" y="4830"/>
                  <a:pt x="7825" y="4561"/>
                  <a:pt x="7692" y="4427"/>
                </a:cubicBezTo>
                <a:cubicBezTo>
                  <a:pt x="7558" y="4293"/>
                  <a:pt x="7292" y="4159"/>
                  <a:pt x="7158" y="4293"/>
                </a:cubicBezTo>
                <a:close/>
                <a:moveTo>
                  <a:pt x="7425" y="16904"/>
                </a:moveTo>
                <a:cubicBezTo>
                  <a:pt x="7425" y="17173"/>
                  <a:pt x="7425" y="17307"/>
                  <a:pt x="7692" y="17441"/>
                </a:cubicBezTo>
                <a:cubicBezTo>
                  <a:pt x="7692" y="17441"/>
                  <a:pt x="7825" y="17441"/>
                  <a:pt x="7825" y="17441"/>
                </a:cubicBezTo>
                <a:cubicBezTo>
                  <a:pt x="7958" y="17441"/>
                  <a:pt x="8092" y="17441"/>
                  <a:pt x="8225" y="17307"/>
                </a:cubicBezTo>
                <a:cubicBezTo>
                  <a:pt x="8225" y="17039"/>
                  <a:pt x="8225" y="16770"/>
                  <a:pt x="7958" y="16770"/>
                </a:cubicBezTo>
                <a:cubicBezTo>
                  <a:pt x="7825" y="16636"/>
                  <a:pt x="7558" y="16770"/>
                  <a:pt x="7425" y="16904"/>
                </a:cubicBezTo>
                <a:close/>
                <a:moveTo>
                  <a:pt x="6892" y="16099"/>
                </a:moveTo>
                <a:cubicBezTo>
                  <a:pt x="6625" y="15965"/>
                  <a:pt x="6358" y="15965"/>
                  <a:pt x="6225" y="16099"/>
                </a:cubicBezTo>
                <a:cubicBezTo>
                  <a:pt x="6225" y="16368"/>
                  <a:pt x="6225" y="16636"/>
                  <a:pt x="6358" y="16636"/>
                </a:cubicBezTo>
                <a:cubicBezTo>
                  <a:pt x="6492" y="16770"/>
                  <a:pt x="6492" y="16770"/>
                  <a:pt x="6625" y="16770"/>
                </a:cubicBezTo>
                <a:cubicBezTo>
                  <a:pt x="6758" y="16770"/>
                  <a:pt x="6892" y="16770"/>
                  <a:pt x="6892" y="16636"/>
                </a:cubicBezTo>
                <a:cubicBezTo>
                  <a:pt x="7025" y="16368"/>
                  <a:pt x="7025" y="16234"/>
                  <a:pt x="6892" y="16099"/>
                </a:cubicBezTo>
                <a:close/>
                <a:moveTo>
                  <a:pt x="9158" y="17978"/>
                </a:moveTo>
                <a:cubicBezTo>
                  <a:pt x="9292" y="17978"/>
                  <a:pt x="9425" y="17843"/>
                  <a:pt x="9558" y="17575"/>
                </a:cubicBezTo>
                <a:cubicBezTo>
                  <a:pt x="9558" y="17441"/>
                  <a:pt x="9425" y="17173"/>
                  <a:pt x="9292" y="17173"/>
                </a:cubicBezTo>
                <a:cubicBezTo>
                  <a:pt x="9292" y="17173"/>
                  <a:pt x="9292" y="17173"/>
                  <a:pt x="9292" y="17173"/>
                </a:cubicBezTo>
                <a:cubicBezTo>
                  <a:pt x="9025" y="17039"/>
                  <a:pt x="8758" y="17173"/>
                  <a:pt x="8758" y="17441"/>
                </a:cubicBezTo>
                <a:cubicBezTo>
                  <a:pt x="8758" y="17709"/>
                  <a:pt x="8892" y="17843"/>
                  <a:pt x="9025" y="17843"/>
                </a:cubicBezTo>
                <a:cubicBezTo>
                  <a:pt x="9025" y="17843"/>
                  <a:pt x="9025" y="17843"/>
                  <a:pt x="9025" y="17843"/>
                </a:cubicBezTo>
                <a:cubicBezTo>
                  <a:pt x="9025" y="17843"/>
                  <a:pt x="9158" y="17978"/>
                  <a:pt x="9158" y="17978"/>
                </a:cubicBezTo>
                <a:close/>
                <a:moveTo>
                  <a:pt x="5425" y="6037"/>
                </a:moveTo>
                <a:cubicBezTo>
                  <a:pt x="5292" y="5903"/>
                  <a:pt x="5025" y="6037"/>
                  <a:pt x="4892" y="6171"/>
                </a:cubicBezTo>
                <a:cubicBezTo>
                  <a:pt x="4758" y="6306"/>
                  <a:pt x="4758" y="6574"/>
                  <a:pt x="5025" y="6708"/>
                </a:cubicBezTo>
                <a:cubicBezTo>
                  <a:pt x="5025" y="6708"/>
                  <a:pt x="5158" y="6842"/>
                  <a:pt x="5158" y="6842"/>
                </a:cubicBezTo>
                <a:cubicBezTo>
                  <a:pt x="5292" y="6842"/>
                  <a:pt x="5425" y="6708"/>
                  <a:pt x="5558" y="6708"/>
                </a:cubicBezTo>
                <a:cubicBezTo>
                  <a:pt x="5692" y="6440"/>
                  <a:pt x="5692" y="6171"/>
                  <a:pt x="5425" y="6037"/>
                </a:cubicBezTo>
                <a:close/>
                <a:moveTo>
                  <a:pt x="15292" y="15294"/>
                </a:moveTo>
                <a:cubicBezTo>
                  <a:pt x="15158" y="15429"/>
                  <a:pt x="15158" y="15697"/>
                  <a:pt x="15292" y="15831"/>
                </a:cubicBezTo>
                <a:cubicBezTo>
                  <a:pt x="15425" y="15965"/>
                  <a:pt x="15425" y="15965"/>
                  <a:pt x="15558" y="15965"/>
                </a:cubicBezTo>
                <a:cubicBezTo>
                  <a:pt x="15692" y="15965"/>
                  <a:pt x="15825" y="15965"/>
                  <a:pt x="15825" y="15831"/>
                </a:cubicBezTo>
                <a:cubicBezTo>
                  <a:pt x="15958" y="15697"/>
                  <a:pt x="15958" y="15429"/>
                  <a:pt x="15825" y="15294"/>
                </a:cubicBezTo>
                <a:cubicBezTo>
                  <a:pt x="15692" y="15160"/>
                  <a:pt x="15425" y="15160"/>
                  <a:pt x="15292" y="15294"/>
                </a:cubicBezTo>
                <a:close/>
                <a:moveTo>
                  <a:pt x="15958" y="6171"/>
                </a:moveTo>
                <a:cubicBezTo>
                  <a:pt x="15692" y="6306"/>
                  <a:pt x="15692" y="6574"/>
                  <a:pt x="15825" y="6842"/>
                </a:cubicBezTo>
                <a:cubicBezTo>
                  <a:pt x="15958" y="6842"/>
                  <a:pt x="15958" y="6976"/>
                  <a:pt x="16092" y="6976"/>
                </a:cubicBezTo>
                <a:cubicBezTo>
                  <a:pt x="16225" y="6976"/>
                  <a:pt x="16358" y="6976"/>
                  <a:pt x="16358" y="6842"/>
                </a:cubicBezTo>
                <a:cubicBezTo>
                  <a:pt x="16492" y="6708"/>
                  <a:pt x="16625" y="6440"/>
                  <a:pt x="16492" y="6306"/>
                </a:cubicBezTo>
                <a:cubicBezTo>
                  <a:pt x="16358" y="6171"/>
                  <a:pt x="16092" y="6037"/>
                  <a:pt x="15958" y="6171"/>
                </a:cubicBezTo>
                <a:close/>
                <a:moveTo>
                  <a:pt x="16625" y="7379"/>
                </a:moveTo>
                <a:cubicBezTo>
                  <a:pt x="16492" y="7513"/>
                  <a:pt x="16358" y="7647"/>
                  <a:pt x="16492" y="7916"/>
                </a:cubicBezTo>
                <a:cubicBezTo>
                  <a:pt x="16625" y="8050"/>
                  <a:pt x="16758" y="8184"/>
                  <a:pt x="16892" y="8184"/>
                </a:cubicBezTo>
                <a:cubicBezTo>
                  <a:pt x="16892" y="8184"/>
                  <a:pt x="17025" y="8184"/>
                  <a:pt x="17025" y="8050"/>
                </a:cubicBezTo>
                <a:cubicBezTo>
                  <a:pt x="17292" y="8050"/>
                  <a:pt x="17292" y="7781"/>
                  <a:pt x="17158" y="7513"/>
                </a:cubicBezTo>
                <a:cubicBezTo>
                  <a:pt x="17158" y="7379"/>
                  <a:pt x="16892" y="7245"/>
                  <a:pt x="16625" y="7379"/>
                </a:cubicBezTo>
                <a:close/>
                <a:moveTo>
                  <a:pt x="4625" y="7245"/>
                </a:moveTo>
                <a:cubicBezTo>
                  <a:pt x="4492" y="7111"/>
                  <a:pt x="4225" y="7245"/>
                  <a:pt x="4092" y="7379"/>
                </a:cubicBezTo>
                <a:cubicBezTo>
                  <a:pt x="3958" y="7647"/>
                  <a:pt x="4092" y="7781"/>
                  <a:pt x="4225" y="7916"/>
                </a:cubicBezTo>
                <a:cubicBezTo>
                  <a:pt x="4358" y="7916"/>
                  <a:pt x="4358" y="8050"/>
                  <a:pt x="4492" y="8050"/>
                </a:cubicBezTo>
                <a:cubicBezTo>
                  <a:pt x="4625" y="8050"/>
                  <a:pt x="4758" y="7916"/>
                  <a:pt x="4758" y="7781"/>
                </a:cubicBezTo>
                <a:cubicBezTo>
                  <a:pt x="4892" y="7513"/>
                  <a:pt x="4892" y="7379"/>
                  <a:pt x="4625" y="7245"/>
                </a:cubicBezTo>
                <a:close/>
                <a:moveTo>
                  <a:pt x="14892" y="5232"/>
                </a:moveTo>
                <a:cubicBezTo>
                  <a:pt x="14758" y="5366"/>
                  <a:pt x="14758" y="5635"/>
                  <a:pt x="14892" y="5769"/>
                </a:cubicBezTo>
                <a:cubicBezTo>
                  <a:pt x="15025" y="5903"/>
                  <a:pt x="15158" y="5903"/>
                  <a:pt x="15158" y="5903"/>
                </a:cubicBezTo>
                <a:cubicBezTo>
                  <a:pt x="15292" y="5903"/>
                  <a:pt x="15425" y="5903"/>
                  <a:pt x="15425" y="5769"/>
                </a:cubicBezTo>
                <a:cubicBezTo>
                  <a:pt x="15692" y="5635"/>
                  <a:pt x="15558" y="5366"/>
                  <a:pt x="15425" y="5232"/>
                </a:cubicBezTo>
                <a:cubicBezTo>
                  <a:pt x="15292" y="5098"/>
                  <a:pt x="15025" y="5098"/>
                  <a:pt x="14892" y="5232"/>
                </a:cubicBezTo>
                <a:close/>
                <a:moveTo>
                  <a:pt x="3558" y="8855"/>
                </a:moveTo>
                <a:cubicBezTo>
                  <a:pt x="3558" y="8989"/>
                  <a:pt x="3692" y="9257"/>
                  <a:pt x="3825" y="9257"/>
                </a:cubicBezTo>
                <a:cubicBezTo>
                  <a:pt x="3958" y="9257"/>
                  <a:pt x="3958" y="9257"/>
                  <a:pt x="3958" y="9257"/>
                </a:cubicBezTo>
                <a:cubicBezTo>
                  <a:pt x="4092" y="9257"/>
                  <a:pt x="4358" y="9123"/>
                  <a:pt x="4358" y="8989"/>
                </a:cubicBezTo>
                <a:cubicBezTo>
                  <a:pt x="4358" y="8855"/>
                  <a:pt x="4225" y="8586"/>
                  <a:pt x="4092" y="8452"/>
                </a:cubicBezTo>
                <a:cubicBezTo>
                  <a:pt x="3825" y="8452"/>
                  <a:pt x="3692" y="8586"/>
                  <a:pt x="3558" y="8855"/>
                </a:cubicBezTo>
                <a:close/>
                <a:moveTo>
                  <a:pt x="14225" y="16099"/>
                </a:moveTo>
                <a:cubicBezTo>
                  <a:pt x="14092" y="16234"/>
                  <a:pt x="14092" y="16502"/>
                  <a:pt x="14225" y="16636"/>
                </a:cubicBezTo>
                <a:cubicBezTo>
                  <a:pt x="14225" y="16770"/>
                  <a:pt x="14358" y="16904"/>
                  <a:pt x="14492" y="16904"/>
                </a:cubicBezTo>
                <a:cubicBezTo>
                  <a:pt x="14625" y="16904"/>
                  <a:pt x="14625" y="16904"/>
                  <a:pt x="14758" y="16770"/>
                </a:cubicBezTo>
                <a:cubicBezTo>
                  <a:pt x="14892" y="16636"/>
                  <a:pt x="14892" y="16502"/>
                  <a:pt x="14892" y="16234"/>
                </a:cubicBezTo>
                <a:cubicBezTo>
                  <a:pt x="14758" y="16099"/>
                  <a:pt x="14492" y="15965"/>
                  <a:pt x="14225" y="16099"/>
                </a:cubicBezTo>
                <a:close/>
                <a:moveTo>
                  <a:pt x="17025" y="13550"/>
                </a:moveTo>
                <a:cubicBezTo>
                  <a:pt x="17292" y="13550"/>
                  <a:pt x="17425" y="13550"/>
                  <a:pt x="17425" y="13416"/>
                </a:cubicBezTo>
                <a:cubicBezTo>
                  <a:pt x="17558" y="13148"/>
                  <a:pt x="17425" y="12880"/>
                  <a:pt x="17158" y="12880"/>
                </a:cubicBezTo>
                <a:cubicBezTo>
                  <a:pt x="17025" y="12745"/>
                  <a:pt x="16758" y="12880"/>
                  <a:pt x="16758" y="13014"/>
                </a:cubicBezTo>
                <a:cubicBezTo>
                  <a:pt x="16625" y="13282"/>
                  <a:pt x="16758" y="13550"/>
                  <a:pt x="16892" y="13550"/>
                </a:cubicBezTo>
                <a:cubicBezTo>
                  <a:pt x="17025" y="13550"/>
                  <a:pt x="17025" y="13550"/>
                  <a:pt x="17025" y="13550"/>
                </a:cubicBezTo>
                <a:close/>
                <a:moveTo>
                  <a:pt x="17825" y="11940"/>
                </a:moveTo>
                <a:cubicBezTo>
                  <a:pt x="17825" y="11672"/>
                  <a:pt x="17692" y="11538"/>
                  <a:pt x="17558" y="11404"/>
                </a:cubicBezTo>
                <a:cubicBezTo>
                  <a:pt x="17292" y="11404"/>
                  <a:pt x="17025" y="11538"/>
                  <a:pt x="17025" y="11806"/>
                </a:cubicBezTo>
                <a:cubicBezTo>
                  <a:pt x="17025" y="12075"/>
                  <a:pt x="17158" y="12209"/>
                  <a:pt x="17425" y="12209"/>
                </a:cubicBezTo>
                <a:cubicBezTo>
                  <a:pt x="17425" y="12209"/>
                  <a:pt x="17425" y="12209"/>
                  <a:pt x="17425" y="12209"/>
                </a:cubicBezTo>
                <a:cubicBezTo>
                  <a:pt x="17692" y="12209"/>
                  <a:pt x="17825" y="12075"/>
                  <a:pt x="17825" y="11940"/>
                </a:cubicBezTo>
                <a:close/>
                <a:moveTo>
                  <a:pt x="4758" y="14758"/>
                </a:moveTo>
                <a:cubicBezTo>
                  <a:pt x="4758" y="14758"/>
                  <a:pt x="4892" y="14758"/>
                  <a:pt x="4892" y="14624"/>
                </a:cubicBezTo>
                <a:cubicBezTo>
                  <a:pt x="5158" y="14624"/>
                  <a:pt x="5158" y="14355"/>
                  <a:pt x="5025" y="14087"/>
                </a:cubicBezTo>
                <a:cubicBezTo>
                  <a:pt x="4892" y="13953"/>
                  <a:pt x="4758" y="13819"/>
                  <a:pt x="4492" y="13953"/>
                </a:cubicBezTo>
                <a:cubicBezTo>
                  <a:pt x="4358" y="14087"/>
                  <a:pt x="4225" y="14355"/>
                  <a:pt x="4358" y="14489"/>
                </a:cubicBezTo>
                <a:cubicBezTo>
                  <a:pt x="4492" y="14624"/>
                  <a:pt x="4625" y="14758"/>
                  <a:pt x="4758" y="14758"/>
                </a:cubicBezTo>
                <a:close/>
                <a:moveTo>
                  <a:pt x="16625" y="14087"/>
                </a:moveTo>
                <a:cubicBezTo>
                  <a:pt x="16492" y="13953"/>
                  <a:pt x="16225" y="14087"/>
                  <a:pt x="16092" y="14221"/>
                </a:cubicBezTo>
                <a:cubicBezTo>
                  <a:pt x="15958" y="14489"/>
                  <a:pt x="16092" y="14624"/>
                  <a:pt x="16225" y="14758"/>
                </a:cubicBezTo>
                <a:cubicBezTo>
                  <a:pt x="16358" y="14892"/>
                  <a:pt x="16358" y="14892"/>
                  <a:pt x="16492" y="14892"/>
                </a:cubicBezTo>
                <a:cubicBezTo>
                  <a:pt x="16625" y="14892"/>
                  <a:pt x="16758" y="14758"/>
                  <a:pt x="16758" y="14624"/>
                </a:cubicBezTo>
                <a:cubicBezTo>
                  <a:pt x="16892" y="14489"/>
                  <a:pt x="16892" y="14221"/>
                  <a:pt x="16625" y="14087"/>
                </a:cubicBezTo>
                <a:close/>
                <a:moveTo>
                  <a:pt x="11825" y="17173"/>
                </a:moveTo>
                <a:cubicBezTo>
                  <a:pt x="11692" y="17173"/>
                  <a:pt x="11558" y="17441"/>
                  <a:pt x="11558" y="17575"/>
                </a:cubicBezTo>
                <a:cubicBezTo>
                  <a:pt x="11558" y="17843"/>
                  <a:pt x="11692" y="17978"/>
                  <a:pt x="11958" y="17978"/>
                </a:cubicBezTo>
                <a:cubicBezTo>
                  <a:pt x="11958" y="17978"/>
                  <a:pt x="11958" y="17978"/>
                  <a:pt x="11958" y="17978"/>
                </a:cubicBezTo>
                <a:cubicBezTo>
                  <a:pt x="12225" y="17843"/>
                  <a:pt x="12358" y="17709"/>
                  <a:pt x="12358" y="17441"/>
                </a:cubicBezTo>
                <a:cubicBezTo>
                  <a:pt x="12225" y="17307"/>
                  <a:pt x="12092" y="17173"/>
                  <a:pt x="11825" y="17173"/>
                </a:cubicBezTo>
                <a:close/>
                <a:moveTo>
                  <a:pt x="13158" y="16770"/>
                </a:moveTo>
                <a:cubicBezTo>
                  <a:pt x="13158" y="16770"/>
                  <a:pt x="13158" y="16770"/>
                  <a:pt x="13158" y="16770"/>
                </a:cubicBezTo>
                <a:cubicBezTo>
                  <a:pt x="13158" y="16770"/>
                  <a:pt x="13158" y="16770"/>
                  <a:pt x="13158" y="16770"/>
                </a:cubicBezTo>
                <a:cubicBezTo>
                  <a:pt x="12892" y="16904"/>
                  <a:pt x="12758" y="17039"/>
                  <a:pt x="12892" y="17307"/>
                </a:cubicBezTo>
                <a:cubicBezTo>
                  <a:pt x="13025" y="17441"/>
                  <a:pt x="13158" y="17575"/>
                  <a:pt x="13292" y="17575"/>
                </a:cubicBezTo>
                <a:cubicBezTo>
                  <a:pt x="13292" y="17575"/>
                  <a:pt x="13425" y="17575"/>
                  <a:pt x="13425" y="17575"/>
                </a:cubicBezTo>
                <a:cubicBezTo>
                  <a:pt x="13425" y="17575"/>
                  <a:pt x="13425" y="17575"/>
                  <a:pt x="13425" y="17575"/>
                </a:cubicBezTo>
                <a:cubicBezTo>
                  <a:pt x="13425" y="17575"/>
                  <a:pt x="13425" y="17575"/>
                  <a:pt x="13425" y="17575"/>
                </a:cubicBezTo>
                <a:cubicBezTo>
                  <a:pt x="13558" y="17441"/>
                  <a:pt x="13692" y="17173"/>
                  <a:pt x="13692" y="17039"/>
                </a:cubicBezTo>
                <a:cubicBezTo>
                  <a:pt x="13558" y="16770"/>
                  <a:pt x="13292" y="16636"/>
                  <a:pt x="13158" y="16770"/>
                </a:cubicBezTo>
                <a:close/>
                <a:moveTo>
                  <a:pt x="17292" y="8720"/>
                </a:moveTo>
                <a:cubicBezTo>
                  <a:pt x="17025" y="8720"/>
                  <a:pt x="16892" y="8989"/>
                  <a:pt x="16892" y="9123"/>
                </a:cubicBezTo>
                <a:cubicBezTo>
                  <a:pt x="17025" y="9391"/>
                  <a:pt x="17158" y="9525"/>
                  <a:pt x="17292" y="9525"/>
                </a:cubicBezTo>
                <a:cubicBezTo>
                  <a:pt x="17425" y="9525"/>
                  <a:pt x="17425" y="9525"/>
                  <a:pt x="17425" y="9391"/>
                </a:cubicBezTo>
                <a:cubicBezTo>
                  <a:pt x="17692" y="9391"/>
                  <a:pt x="17825" y="9123"/>
                  <a:pt x="17692" y="8989"/>
                </a:cubicBezTo>
                <a:cubicBezTo>
                  <a:pt x="17692" y="8720"/>
                  <a:pt x="17425" y="8586"/>
                  <a:pt x="17292" y="8720"/>
                </a:cubicBezTo>
                <a:close/>
                <a:moveTo>
                  <a:pt x="17558" y="10062"/>
                </a:moveTo>
                <a:cubicBezTo>
                  <a:pt x="17292" y="10062"/>
                  <a:pt x="17158" y="10196"/>
                  <a:pt x="17158" y="10465"/>
                </a:cubicBezTo>
                <a:cubicBezTo>
                  <a:pt x="17158" y="10733"/>
                  <a:pt x="17292" y="10867"/>
                  <a:pt x="17558" y="10867"/>
                </a:cubicBezTo>
                <a:cubicBezTo>
                  <a:pt x="17558" y="10867"/>
                  <a:pt x="17558" y="10867"/>
                  <a:pt x="17558" y="10867"/>
                </a:cubicBezTo>
                <a:cubicBezTo>
                  <a:pt x="17825" y="10867"/>
                  <a:pt x="17958" y="10599"/>
                  <a:pt x="17958" y="10465"/>
                </a:cubicBezTo>
                <a:cubicBezTo>
                  <a:pt x="17958" y="10196"/>
                  <a:pt x="17692" y="10062"/>
                  <a:pt x="17558" y="10062"/>
                </a:cubicBezTo>
                <a:close/>
                <a:moveTo>
                  <a:pt x="10492" y="0"/>
                </a:moveTo>
                <a:cubicBezTo>
                  <a:pt x="7692" y="0"/>
                  <a:pt x="5025" y="1207"/>
                  <a:pt x="3025" y="3220"/>
                </a:cubicBezTo>
                <a:cubicBezTo>
                  <a:pt x="1558" y="4696"/>
                  <a:pt x="625" y="6574"/>
                  <a:pt x="225" y="8586"/>
                </a:cubicBezTo>
                <a:cubicBezTo>
                  <a:pt x="-175" y="10465"/>
                  <a:pt x="-42" y="12477"/>
                  <a:pt x="625" y="14355"/>
                </a:cubicBezTo>
                <a:cubicBezTo>
                  <a:pt x="625" y="14489"/>
                  <a:pt x="758" y="14624"/>
                  <a:pt x="892" y="14624"/>
                </a:cubicBezTo>
                <a:cubicBezTo>
                  <a:pt x="1025" y="14624"/>
                  <a:pt x="1025" y="14624"/>
                  <a:pt x="1025" y="14624"/>
                </a:cubicBezTo>
                <a:cubicBezTo>
                  <a:pt x="1292" y="14489"/>
                  <a:pt x="1425" y="14355"/>
                  <a:pt x="1292" y="14087"/>
                </a:cubicBezTo>
                <a:cubicBezTo>
                  <a:pt x="92" y="10465"/>
                  <a:pt x="892" y="6574"/>
                  <a:pt x="3558" y="3757"/>
                </a:cubicBezTo>
                <a:cubicBezTo>
                  <a:pt x="5425" y="1878"/>
                  <a:pt x="7825" y="805"/>
                  <a:pt x="10492" y="805"/>
                </a:cubicBezTo>
                <a:cubicBezTo>
                  <a:pt x="13158" y="805"/>
                  <a:pt x="15692" y="1744"/>
                  <a:pt x="17558" y="3622"/>
                </a:cubicBezTo>
                <a:cubicBezTo>
                  <a:pt x="17558" y="3622"/>
                  <a:pt x="17558" y="3622"/>
                  <a:pt x="17558" y="3622"/>
                </a:cubicBezTo>
                <a:cubicBezTo>
                  <a:pt x="16358" y="3757"/>
                  <a:pt x="16358" y="3757"/>
                  <a:pt x="16358" y="3757"/>
                </a:cubicBezTo>
                <a:cubicBezTo>
                  <a:pt x="16225" y="3757"/>
                  <a:pt x="15958" y="3891"/>
                  <a:pt x="15958" y="4159"/>
                </a:cubicBezTo>
                <a:cubicBezTo>
                  <a:pt x="15958" y="4293"/>
                  <a:pt x="16225" y="4427"/>
                  <a:pt x="16358" y="4427"/>
                </a:cubicBezTo>
                <a:cubicBezTo>
                  <a:pt x="16358" y="4427"/>
                  <a:pt x="16358" y="4427"/>
                  <a:pt x="16358" y="4427"/>
                </a:cubicBezTo>
                <a:cubicBezTo>
                  <a:pt x="18492" y="4427"/>
                  <a:pt x="18492" y="4427"/>
                  <a:pt x="18492" y="4427"/>
                </a:cubicBezTo>
                <a:cubicBezTo>
                  <a:pt x="18758" y="4427"/>
                  <a:pt x="18892" y="4293"/>
                  <a:pt x="18892" y="4025"/>
                </a:cubicBezTo>
                <a:cubicBezTo>
                  <a:pt x="18892" y="1878"/>
                  <a:pt x="18892" y="1878"/>
                  <a:pt x="18892" y="1878"/>
                </a:cubicBezTo>
                <a:cubicBezTo>
                  <a:pt x="18892" y="1744"/>
                  <a:pt x="18758" y="1476"/>
                  <a:pt x="18492" y="1476"/>
                </a:cubicBezTo>
                <a:cubicBezTo>
                  <a:pt x="18358" y="1476"/>
                  <a:pt x="18092" y="1744"/>
                  <a:pt x="18092" y="1878"/>
                </a:cubicBezTo>
                <a:cubicBezTo>
                  <a:pt x="18092" y="3086"/>
                  <a:pt x="18092" y="3086"/>
                  <a:pt x="18092" y="3086"/>
                </a:cubicBezTo>
                <a:cubicBezTo>
                  <a:pt x="18092" y="3086"/>
                  <a:pt x="18092" y="3086"/>
                  <a:pt x="18092" y="3086"/>
                </a:cubicBezTo>
                <a:cubicBezTo>
                  <a:pt x="16092" y="1073"/>
                  <a:pt x="13292" y="0"/>
                  <a:pt x="10492" y="0"/>
                </a:cubicBezTo>
                <a:close/>
                <a:moveTo>
                  <a:pt x="3692" y="17843"/>
                </a:moveTo>
                <a:cubicBezTo>
                  <a:pt x="3692" y="17709"/>
                  <a:pt x="3692" y="17709"/>
                  <a:pt x="3692" y="17709"/>
                </a:cubicBezTo>
                <a:cubicBezTo>
                  <a:pt x="4892" y="17709"/>
                  <a:pt x="4892" y="17709"/>
                  <a:pt x="4892" y="17709"/>
                </a:cubicBezTo>
                <a:cubicBezTo>
                  <a:pt x="5025" y="17709"/>
                  <a:pt x="5292" y="17575"/>
                  <a:pt x="5292" y="17307"/>
                </a:cubicBezTo>
                <a:cubicBezTo>
                  <a:pt x="5292" y="17173"/>
                  <a:pt x="5025" y="16904"/>
                  <a:pt x="4892" y="16904"/>
                </a:cubicBezTo>
                <a:cubicBezTo>
                  <a:pt x="2758" y="17039"/>
                  <a:pt x="2758" y="17039"/>
                  <a:pt x="2758" y="17039"/>
                </a:cubicBezTo>
                <a:cubicBezTo>
                  <a:pt x="2492" y="17039"/>
                  <a:pt x="2358" y="17173"/>
                  <a:pt x="2358" y="17441"/>
                </a:cubicBezTo>
                <a:cubicBezTo>
                  <a:pt x="2358" y="19588"/>
                  <a:pt x="2358" y="19588"/>
                  <a:pt x="2358" y="19588"/>
                </a:cubicBezTo>
                <a:cubicBezTo>
                  <a:pt x="2358" y="19722"/>
                  <a:pt x="2492" y="19990"/>
                  <a:pt x="2758" y="19990"/>
                </a:cubicBezTo>
                <a:cubicBezTo>
                  <a:pt x="2758" y="19990"/>
                  <a:pt x="2758" y="19990"/>
                  <a:pt x="2758" y="19990"/>
                </a:cubicBezTo>
                <a:cubicBezTo>
                  <a:pt x="2892" y="19990"/>
                  <a:pt x="3158" y="19722"/>
                  <a:pt x="3158" y="19588"/>
                </a:cubicBezTo>
                <a:cubicBezTo>
                  <a:pt x="3158" y="18380"/>
                  <a:pt x="3158" y="18380"/>
                  <a:pt x="3158" y="18380"/>
                </a:cubicBezTo>
                <a:cubicBezTo>
                  <a:pt x="3158" y="18380"/>
                  <a:pt x="3158" y="18380"/>
                  <a:pt x="3158" y="18380"/>
                </a:cubicBezTo>
                <a:cubicBezTo>
                  <a:pt x="5292" y="20393"/>
                  <a:pt x="7958" y="21466"/>
                  <a:pt x="10625" y="21466"/>
                </a:cubicBezTo>
                <a:cubicBezTo>
                  <a:pt x="13425" y="21466"/>
                  <a:pt x="16225" y="20393"/>
                  <a:pt x="18225" y="18246"/>
                </a:cubicBezTo>
                <a:cubicBezTo>
                  <a:pt x="19692" y="16770"/>
                  <a:pt x="20625" y="14892"/>
                  <a:pt x="21025" y="12880"/>
                </a:cubicBezTo>
                <a:cubicBezTo>
                  <a:pt x="21425" y="11001"/>
                  <a:pt x="21292" y="8989"/>
                  <a:pt x="20625" y="7111"/>
                </a:cubicBezTo>
                <a:cubicBezTo>
                  <a:pt x="20625" y="6842"/>
                  <a:pt x="20358" y="6842"/>
                  <a:pt x="20225" y="6842"/>
                </a:cubicBezTo>
                <a:cubicBezTo>
                  <a:pt x="19958" y="6976"/>
                  <a:pt x="19825" y="7111"/>
                  <a:pt x="19958" y="7379"/>
                </a:cubicBezTo>
                <a:cubicBezTo>
                  <a:pt x="21158" y="11001"/>
                  <a:pt x="20358" y="14892"/>
                  <a:pt x="17692" y="17709"/>
                </a:cubicBezTo>
                <a:cubicBezTo>
                  <a:pt x="13825" y="21600"/>
                  <a:pt x="7558" y="21600"/>
                  <a:pt x="3692" y="17843"/>
                </a:cubicBezTo>
                <a:close/>
                <a:moveTo>
                  <a:pt x="7558" y="7781"/>
                </a:moveTo>
                <a:cubicBezTo>
                  <a:pt x="7558" y="7781"/>
                  <a:pt x="7425" y="7916"/>
                  <a:pt x="7425" y="8050"/>
                </a:cubicBezTo>
                <a:cubicBezTo>
                  <a:pt x="7425" y="8184"/>
                  <a:pt x="7425" y="8318"/>
                  <a:pt x="7558" y="8318"/>
                </a:cubicBezTo>
                <a:cubicBezTo>
                  <a:pt x="10358" y="14624"/>
                  <a:pt x="10358" y="14624"/>
                  <a:pt x="10358" y="14624"/>
                </a:cubicBezTo>
                <a:cubicBezTo>
                  <a:pt x="10492" y="14892"/>
                  <a:pt x="10625" y="15026"/>
                  <a:pt x="10758" y="15026"/>
                </a:cubicBezTo>
                <a:cubicBezTo>
                  <a:pt x="10758" y="15026"/>
                  <a:pt x="10892" y="15026"/>
                  <a:pt x="10892" y="15026"/>
                </a:cubicBezTo>
                <a:cubicBezTo>
                  <a:pt x="11025" y="15026"/>
                  <a:pt x="11158" y="14892"/>
                  <a:pt x="11292" y="14624"/>
                </a:cubicBezTo>
                <a:cubicBezTo>
                  <a:pt x="11558" y="13819"/>
                  <a:pt x="11558" y="13819"/>
                  <a:pt x="11558" y="13819"/>
                </a:cubicBezTo>
                <a:cubicBezTo>
                  <a:pt x="11825" y="13416"/>
                  <a:pt x="11958" y="12880"/>
                  <a:pt x="12225" y="12343"/>
                </a:cubicBezTo>
                <a:cubicBezTo>
                  <a:pt x="12758" y="12209"/>
                  <a:pt x="13292" y="11940"/>
                  <a:pt x="13825" y="11806"/>
                </a:cubicBezTo>
                <a:cubicBezTo>
                  <a:pt x="14492" y="11538"/>
                  <a:pt x="14492" y="11538"/>
                  <a:pt x="14492" y="11538"/>
                </a:cubicBezTo>
                <a:cubicBezTo>
                  <a:pt x="14758" y="11404"/>
                  <a:pt x="14758" y="11135"/>
                  <a:pt x="14758" y="11001"/>
                </a:cubicBezTo>
                <a:cubicBezTo>
                  <a:pt x="14758" y="10867"/>
                  <a:pt x="14758" y="10733"/>
                  <a:pt x="14492" y="10599"/>
                </a:cubicBezTo>
                <a:cubicBezTo>
                  <a:pt x="13025" y="9928"/>
                  <a:pt x="11558" y="9123"/>
                  <a:pt x="9958" y="8452"/>
                </a:cubicBezTo>
                <a:cubicBezTo>
                  <a:pt x="8625" y="7916"/>
                  <a:pt x="8625" y="7916"/>
                  <a:pt x="8625" y="7916"/>
                </a:cubicBezTo>
                <a:cubicBezTo>
                  <a:pt x="8492" y="7781"/>
                  <a:pt x="8358" y="7781"/>
                  <a:pt x="8092" y="7647"/>
                </a:cubicBezTo>
                <a:cubicBezTo>
                  <a:pt x="7958" y="7513"/>
                  <a:pt x="7692" y="7647"/>
                  <a:pt x="7558" y="7781"/>
                </a:cubicBezTo>
                <a:close/>
                <a:moveTo>
                  <a:pt x="9692" y="9257"/>
                </a:moveTo>
                <a:cubicBezTo>
                  <a:pt x="11025" y="9794"/>
                  <a:pt x="12225" y="10465"/>
                  <a:pt x="13558" y="11001"/>
                </a:cubicBezTo>
                <a:cubicBezTo>
                  <a:pt x="13558" y="11001"/>
                  <a:pt x="13558" y="11001"/>
                  <a:pt x="13558" y="11001"/>
                </a:cubicBezTo>
                <a:cubicBezTo>
                  <a:pt x="12892" y="11270"/>
                  <a:pt x="12358" y="11538"/>
                  <a:pt x="11692" y="11672"/>
                </a:cubicBezTo>
                <a:cubicBezTo>
                  <a:pt x="11692" y="11806"/>
                  <a:pt x="11558" y="11806"/>
                  <a:pt x="11558" y="11940"/>
                </a:cubicBezTo>
                <a:cubicBezTo>
                  <a:pt x="11292" y="12477"/>
                  <a:pt x="11158" y="13014"/>
                  <a:pt x="10892" y="13550"/>
                </a:cubicBezTo>
                <a:cubicBezTo>
                  <a:pt x="10758" y="13684"/>
                  <a:pt x="10758" y="13684"/>
                  <a:pt x="10758" y="13684"/>
                </a:cubicBezTo>
                <a:cubicBezTo>
                  <a:pt x="8492" y="8720"/>
                  <a:pt x="8492" y="8720"/>
                  <a:pt x="8492" y="8720"/>
                </a:cubicBezTo>
                <a:lnTo>
                  <a:pt x="9692" y="925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10" name="Freeform 780"/>
          <p:cNvSpPr/>
          <p:nvPr/>
        </p:nvSpPr>
        <p:spPr>
          <a:xfrm>
            <a:off x="4959350" y="3235325"/>
            <a:ext cx="1092200" cy="1019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0" y="9632"/>
                </a:moveTo>
                <a:cubicBezTo>
                  <a:pt x="18765" y="9632"/>
                  <a:pt x="18495" y="9778"/>
                  <a:pt x="18495" y="10070"/>
                </a:cubicBezTo>
                <a:cubicBezTo>
                  <a:pt x="18495" y="14157"/>
                  <a:pt x="18495" y="14157"/>
                  <a:pt x="18495" y="14157"/>
                </a:cubicBezTo>
                <a:cubicBezTo>
                  <a:pt x="810" y="14157"/>
                  <a:pt x="810" y="14157"/>
                  <a:pt x="810" y="14157"/>
                </a:cubicBezTo>
                <a:cubicBezTo>
                  <a:pt x="810" y="4670"/>
                  <a:pt x="810" y="4670"/>
                  <a:pt x="810" y="4670"/>
                </a:cubicBezTo>
                <a:cubicBezTo>
                  <a:pt x="810" y="4232"/>
                  <a:pt x="1215" y="3795"/>
                  <a:pt x="1620" y="3795"/>
                </a:cubicBezTo>
                <a:cubicBezTo>
                  <a:pt x="9315" y="3795"/>
                  <a:pt x="9315" y="3795"/>
                  <a:pt x="9315" y="3795"/>
                </a:cubicBezTo>
                <a:cubicBezTo>
                  <a:pt x="9585" y="3795"/>
                  <a:pt x="9720" y="3649"/>
                  <a:pt x="9720" y="3357"/>
                </a:cubicBezTo>
                <a:cubicBezTo>
                  <a:pt x="9720" y="3065"/>
                  <a:pt x="9585" y="2919"/>
                  <a:pt x="9315" y="2919"/>
                </a:cubicBezTo>
                <a:cubicBezTo>
                  <a:pt x="1620" y="2919"/>
                  <a:pt x="1620" y="2919"/>
                  <a:pt x="1620" y="2919"/>
                </a:cubicBezTo>
                <a:cubicBezTo>
                  <a:pt x="810" y="2919"/>
                  <a:pt x="0" y="3795"/>
                  <a:pt x="0" y="4670"/>
                </a:cubicBezTo>
                <a:cubicBezTo>
                  <a:pt x="0" y="16200"/>
                  <a:pt x="0" y="16200"/>
                  <a:pt x="0" y="16200"/>
                </a:cubicBezTo>
                <a:cubicBezTo>
                  <a:pt x="0" y="17222"/>
                  <a:pt x="810" y="17951"/>
                  <a:pt x="1620" y="17951"/>
                </a:cubicBezTo>
                <a:cubicBezTo>
                  <a:pt x="9315" y="17951"/>
                  <a:pt x="9315" y="17951"/>
                  <a:pt x="9315" y="17951"/>
                </a:cubicBezTo>
                <a:cubicBezTo>
                  <a:pt x="9315" y="20724"/>
                  <a:pt x="9315" y="20724"/>
                  <a:pt x="9315" y="20724"/>
                </a:cubicBezTo>
                <a:cubicBezTo>
                  <a:pt x="5670" y="20724"/>
                  <a:pt x="5670" y="20724"/>
                  <a:pt x="5670" y="20724"/>
                </a:cubicBezTo>
                <a:cubicBezTo>
                  <a:pt x="5535" y="20724"/>
                  <a:pt x="5265" y="21016"/>
                  <a:pt x="5265" y="21162"/>
                </a:cubicBezTo>
                <a:cubicBezTo>
                  <a:pt x="5265" y="21454"/>
                  <a:pt x="5535" y="21600"/>
                  <a:pt x="5670" y="21600"/>
                </a:cubicBezTo>
                <a:cubicBezTo>
                  <a:pt x="13635" y="21600"/>
                  <a:pt x="13635" y="21600"/>
                  <a:pt x="13635" y="21600"/>
                </a:cubicBezTo>
                <a:cubicBezTo>
                  <a:pt x="13905" y="21600"/>
                  <a:pt x="14040" y="21454"/>
                  <a:pt x="14040" y="21162"/>
                </a:cubicBezTo>
                <a:cubicBezTo>
                  <a:pt x="14040" y="21016"/>
                  <a:pt x="13905" y="20724"/>
                  <a:pt x="13635" y="20724"/>
                </a:cubicBezTo>
                <a:cubicBezTo>
                  <a:pt x="10125" y="20724"/>
                  <a:pt x="10125" y="20724"/>
                  <a:pt x="10125" y="20724"/>
                </a:cubicBezTo>
                <a:cubicBezTo>
                  <a:pt x="10125" y="17951"/>
                  <a:pt x="10125" y="17951"/>
                  <a:pt x="10125" y="17951"/>
                </a:cubicBezTo>
                <a:cubicBezTo>
                  <a:pt x="17685" y="17951"/>
                  <a:pt x="17685" y="17951"/>
                  <a:pt x="17685" y="17951"/>
                </a:cubicBezTo>
                <a:cubicBezTo>
                  <a:pt x="18630" y="17951"/>
                  <a:pt x="19305" y="17222"/>
                  <a:pt x="19305" y="16200"/>
                </a:cubicBezTo>
                <a:cubicBezTo>
                  <a:pt x="19305" y="10070"/>
                  <a:pt x="19305" y="10070"/>
                  <a:pt x="19305" y="10070"/>
                </a:cubicBezTo>
                <a:cubicBezTo>
                  <a:pt x="19305" y="9778"/>
                  <a:pt x="19170" y="9632"/>
                  <a:pt x="18900" y="9632"/>
                </a:cubicBezTo>
                <a:close/>
                <a:moveTo>
                  <a:pt x="17685" y="17076"/>
                </a:moveTo>
                <a:cubicBezTo>
                  <a:pt x="1620" y="17076"/>
                  <a:pt x="1620" y="17076"/>
                  <a:pt x="1620" y="17076"/>
                </a:cubicBezTo>
                <a:cubicBezTo>
                  <a:pt x="1215" y="17076"/>
                  <a:pt x="810" y="16638"/>
                  <a:pt x="810" y="16200"/>
                </a:cubicBezTo>
                <a:cubicBezTo>
                  <a:pt x="810" y="15032"/>
                  <a:pt x="810" y="15032"/>
                  <a:pt x="810" y="15032"/>
                </a:cubicBezTo>
                <a:cubicBezTo>
                  <a:pt x="18495" y="15032"/>
                  <a:pt x="18495" y="15032"/>
                  <a:pt x="18495" y="15032"/>
                </a:cubicBezTo>
                <a:cubicBezTo>
                  <a:pt x="18495" y="16200"/>
                  <a:pt x="18495" y="16200"/>
                  <a:pt x="18495" y="16200"/>
                </a:cubicBezTo>
                <a:cubicBezTo>
                  <a:pt x="18495" y="16638"/>
                  <a:pt x="18090" y="17076"/>
                  <a:pt x="17685" y="17076"/>
                </a:cubicBezTo>
                <a:close/>
                <a:moveTo>
                  <a:pt x="19980" y="0"/>
                </a:moveTo>
                <a:cubicBezTo>
                  <a:pt x="12150" y="0"/>
                  <a:pt x="12150" y="0"/>
                  <a:pt x="12150" y="0"/>
                </a:cubicBezTo>
                <a:cubicBezTo>
                  <a:pt x="11205" y="0"/>
                  <a:pt x="10530" y="876"/>
                  <a:pt x="10530" y="1751"/>
                </a:cubicBezTo>
                <a:cubicBezTo>
                  <a:pt x="10530" y="6859"/>
                  <a:pt x="10530" y="6859"/>
                  <a:pt x="10530" y="6859"/>
                </a:cubicBezTo>
                <a:cubicBezTo>
                  <a:pt x="10530" y="7881"/>
                  <a:pt x="11205" y="8757"/>
                  <a:pt x="12150" y="8757"/>
                </a:cubicBezTo>
                <a:cubicBezTo>
                  <a:pt x="12825" y="8757"/>
                  <a:pt x="12825" y="8757"/>
                  <a:pt x="12825" y="8757"/>
                </a:cubicBezTo>
                <a:cubicBezTo>
                  <a:pt x="12825" y="10800"/>
                  <a:pt x="12825" y="10800"/>
                  <a:pt x="12825" y="10800"/>
                </a:cubicBezTo>
                <a:cubicBezTo>
                  <a:pt x="12825" y="10946"/>
                  <a:pt x="12825" y="11092"/>
                  <a:pt x="12960" y="11092"/>
                </a:cubicBezTo>
                <a:cubicBezTo>
                  <a:pt x="13095" y="11092"/>
                  <a:pt x="13095" y="11238"/>
                  <a:pt x="13230" y="11238"/>
                </a:cubicBezTo>
                <a:cubicBezTo>
                  <a:pt x="13230" y="11238"/>
                  <a:pt x="13365" y="11092"/>
                  <a:pt x="13500" y="11092"/>
                </a:cubicBezTo>
                <a:cubicBezTo>
                  <a:pt x="15660" y="8757"/>
                  <a:pt x="15660" y="8757"/>
                  <a:pt x="15660" y="8757"/>
                </a:cubicBezTo>
                <a:cubicBezTo>
                  <a:pt x="19980" y="8757"/>
                  <a:pt x="19980" y="8757"/>
                  <a:pt x="19980" y="8757"/>
                </a:cubicBezTo>
                <a:cubicBezTo>
                  <a:pt x="20790" y="8757"/>
                  <a:pt x="21600" y="7881"/>
                  <a:pt x="21600" y="6859"/>
                </a:cubicBezTo>
                <a:cubicBezTo>
                  <a:pt x="21600" y="1751"/>
                  <a:pt x="21600" y="1751"/>
                  <a:pt x="21600" y="1751"/>
                </a:cubicBezTo>
                <a:cubicBezTo>
                  <a:pt x="21600" y="876"/>
                  <a:pt x="20790" y="0"/>
                  <a:pt x="19980" y="0"/>
                </a:cubicBezTo>
                <a:close/>
                <a:moveTo>
                  <a:pt x="20790" y="6859"/>
                </a:moveTo>
                <a:cubicBezTo>
                  <a:pt x="20790" y="7443"/>
                  <a:pt x="20385" y="7881"/>
                  <a:pt x="19980" y="7881"/>
                </a:cubicBezTo>
                <a:cubicBezTo>
                  <a:pt x="15525" y="7881"/>
                  <a:pt x="15525" y="7881"/>
                  <a:pt x="15525" y="7881"/>
                </a:cubicBezTo>
                <a:cubicBezTo>
                  <a:pt x="15390" y="7881"/>
                  <a:pt x="15390" y="7881"/>
                  <a:pt x="15255" y="8027"/>
                </a:cubicBezTo>
                <a:cubicBezTo>
                  <a:pt x="13635" y="9778"/>
                  <a:pt x="13635" y="9778"/>
                  <a:pt x="13635" y="9778"/>
                </a:cubicBezTo>
                <a:cubicBezTo>
                  <a:pt x="13635" y="8319"/>
                  <a:pt x="13635" y="8319"/>
                  <a:pt x="13635" y="8319"/>
                </a:cubicBezTo>
                <a:cubicBezTo>
                  <a:pt x="13635" y="8173"/>
                  <a:pt x="13500" y="8027"/>
                  <a:pt x="13500" y="8027"/>
                </a:cubicBezTo>
                <a:cubicBezTo>
                  <a:pt x="13365" y="7881"/>
                  <a:pt x="13230" y="7881"/>
                  <a:pt x="13230" y="7881"/>
                </a:cubicBezTo>
                <a:cubicBezTo>
                  <a:pt x="12150" y="7881"/>
                  <a:pt x="12150" y="7881"/>
                  <a:pt x="12150" y="7881"/>
                </a:cubicBezTo>
                <a:cubicBezTo>
                  <a:pt x="11745" y="7881"/>
                  <a:pt x="11340" y="7443"/>
                  <a:pt x="11340" y="6859"/>
                </a:cubicBezTo>
                <a:cubicBezTo>
                  <a:pt x="11340" y="1751"/>
                  <a:pt x="11340" y="1751"/>
                  <a:pt x="11340" y="1751"/>
                </a:cubicBezTo>
                <a:cubicBezTo>
                  <a:pt x="11340" y="1314"/>
                  <a:pt x="11745" y="876"/>
                  <a:pt x="12150" y="876"/>
                </a:cubicBezTo>
                <a:cubicBezTo>
                  <a:pt x="19980" y="876"/>
                  <a:pt x="19980" y="876"/>
                  <a:pt x="19980" y="876"/>
                </a:cubicBezTo>
                <a:cubicBezTo>
                  <a:pt x="20385" y="876"/>
                  <a:pt x="20790" y="1314"/>
                  <a:pt x="20790" y="1751"/>
                </a:cubicBezTo>
                <a:cubicBezTo>
                  <a:pt x="20790" y="6859"/>
                  <a:pt x="20790" y="6859"/>
                  <a:pt x="20790" y="6859"/>
                </a:cubicBezTo>
                <a:close/>
                <a:moveTo>
                  <a:pt x="16065" y="4086"/>
                </a:moveTo>
                <a:cubicBezTo>
                  <a:pt x="15930" y="4086"/>
                  <a:pt x="15795" y="4086"/>
                  <a:pt x="15795" y="4232"/>
                </a:cubicBezTo>
                <a:cubicBezTo>
                  <a:pt x="15660" y="4232"/>
                  <a:pt x="15660" y="4378"/>
                  <a:pt x="15660" y="4524"/>
                </a:cubicBezTo>
                <a:cubicBezTo>
                  <a:pt x="15660" y="4670"/>
                  <a:pt x="15660" y="4816"/>
                  <a:pt x="15795" y="4816"/>
                </a:cubicBezTo>
                <a:cubicBezTo>
                  <a:pt x="15795" y="4962"/>
                  <a:pt x="15930" y="4962"/>
                  <a:pt x="16065" y="4962"/>
                </a:cubicBezTo>
                <a:cubicBezTo>
                  <a:pt x="16200" y="4962"/>
                  <a:pt x="16200" y="4962"/>
                  <a:pt x="16335" y="4816"/>
                </a:cubicBezTo>
                <a:cubicBezTo>
                  <a:pt x="16470" y="4816"/>
                  <a:pt x="16470" y="4670"/>
                  <a:pt x="16470" y="4524"/>
                </a:cubicBezTo>
                <a:cubicBezTo>
                  <a:pt x="16470" y="4378"/>
                  <a:pt x="16470" y="4232"/>
                  <a:pt x="16335" y="4232"/>
                </a:cubicBezTo>
                <a:cubicBezTo>
                  <a:pt x="16200" y="4086"/>
                  <a:pt x="16200" y="4086"/>
                  <a:pt x="16065" y="4086"/>
                </a:cubicBezTo>
                <a:close/>
                <a:moveTo>
                  <a:pt x="17550" y="4086"/>
                </a:moveTo>
                <a:cubicBezTo>
                  <a:pt x="17415" y="4086"/>
                  <a:pt x="17280" y="4086"/>
                  <a:pt x="17280" y="4232"/>
                </a:cubicBezTo>
                <a:cubicBezTo>
                  <a:pt x="17145" y="4232"/>
                  <a:pt x="17145" y="4378"/>
                  <a:pt x="17145" y="4524"/>
                </a:cubicBezTo>
                <a:cubicBezTo>
                  <a:pt x="17145" y="4670"/>
                  <a:pt x="17145" y="4816"/>
                  <a:pt x="17280" y="4816"/>
                </a:cubicBezTo>
                <a:cubicBezTo>
                  <a:pt x="17280" y="4962"/>
                  <a:pt x="17415" y="4962"/>
                  <a:pt x="17550" y="4962"/>
                </a:cubicBezTo>
                <a:cubicBezTo>
                  <a:pt x="17685" y="4962"/>
                  <a:pt x="17685" y="4962"/>
                  <a:pt x="17820" y="4816"/>
                </a:cubicBezTo>
                <a:cubicBezTo>
                  <a:pt x="17955" y="4816"/>
                  <a:pt x="17955" y="4670"/>
                  <a:pt x="17955" y="4524"/>
                </a:cubicBezTo>
                <a:cubicBezTo>
                  <a:pt x="17955" y="4378"/>
                  <a:pt x="17955" y="4232"/>
                  <a:pt x="17820" y="4232"/>
                </a:cubicBezTo>
                <a:cubicBezTo>
                  <a:pt x="17685" y="4086"/>
                  <a:pt x="17685" y="4086"/>
                  <a:pt x="17550" y="4086"/>
                </a:cubicBezTo>
                <a:close/>
                <a:moveTo>
                  <a:pt x="14580" y="4086"/>
                </a:moveTo>
                <a:cubicBezTo>
                  <a:pt x="14445" y="4086"/>
                  <a:pt x="14310" y="4086"/>
                  <a:pt x="14310" y="4232"/>
                </a:cubicBezTo>
                <a:cubicBezTo>
                  <a:pt x="14175" y="4232"/>
                  <a:pt x="14175" y="4378"/>
                  <a:pt x="14175" y="4524"/>
                </a:cubicBezTo>
                <a:cubicBezTo>
                  <a:pt x="14175" y="4670"/>
                  <a:pt x="14175" y="4816"/>
                  <a:pt x="14310" y="4816"/>
                </a:cubicBezTo>
                <a:cubicBezTo>
                  <a:pt x="14310" y="4962"/>
                  <a:pt x="14445" y="4962"/>
                  <a:pt x="14580" y="4962"/>
                </a:cubicBezTo>
                <a:cubicBezTo>
                  <a:pt x="14715" y="4962"/>
                  <a:pt x="14715" y="4962"/>
                  <a:pt x="14850" y="4816"/>
                </a:cubicBezTo>
                <a:cubicBezTo>
                  <a:pt x="14850" y="4816"/>
                  <a:pt x="14985" y="4670"/>
                  <a:pt x="14985" y="4524"/>
                </a:cubicBezTo>
                <a:cubicBezTo>
                  <a:pt x="14985" y="4378"/>
                  <a:pt x="14850" y="4232"/>
                  <a:pt x="14850" y="4232"/>
                </a:cubicBezTo>
                <a:cubicBezTo>
                  <a:pt x="14715" y="4086"/>
                  <a:pt x="14715" y="4086"/>
                  <a:pt x="14580" y="408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11" name="Freeform 781"/>
          <p:cNvSpPr/>
          <p:nvPr/>
        </p:nvSpPr>
        <p:spPr>
          <a:xfrm>
            <a:off x="4959350" y="4445000"/>
            <a:ext cx="1092200" cy="10731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" y="17585"/>
                </a:moveTo>
                <a:cubicBezTo>
                  <a:pt x="10395" y="17585"/>
                  <a:pt x="10395" y="17585"/>
                  <a:pt x="10395" y="17585"/>
                </a:cubicBezTo>
                <a:cubicBezTo>
                  <a:pt x="10395" y="20769"/>
                  <a:pt x="10395" y="20769"/>
                  <a:pt x="10395" y="20769"/>
                </a:cubicBezTo>
                <a:cubicBezTo>
                  <a:pt x="6345" y="20769"/>
                  <a:pt x="6345" y="20769"/>
                  <a:pt x="6345" y="20769"/>
                </a:cubicBezTo>
                <a:cubicBezTo>
                  <a:pt x="6075" y="20769"/>
                  <a:pt x="5940" y="20908"/>
                  <a:pt x="5940" y="21185"/>
                </a:cubicBezTo>
                <a:cubicBezTo>
                  <a:pt x="5940" y="21323"/>
                  <a:pt x="6075" y="21600"/>
                  <a:pt x="6345" y="21600"/>
                </a:cubicBezTo>
                <a:cubicBezTo>
                  <a:pt x="15255" y="21600"/>
                  <a:pt x="15255" y="21600"/>
                  <a:pt x="15255" y="21600"/>
                </a:cubicBezTo>
                <a:cubicBezTo>
                  <a:pt x="15525" y="21600"/>
                  <a:pt x="15660" y="21323"/>
                  <a:pt x="15660" y="21185"/>
                </a:cubicBezTo>
                <a:cubicBezTo>
                  <a:pt x="15660" y="20908"/>
                  <a:pt x="15525" y="20769"/>
                  <a:pt x="15255" y="20769"/>
                </a:cubicBezTo>
                <a:cubicBezTo>
                  <a:pt x="11205" y="20769"/>
                  <a:pt x="11205" y="20769"/>
                  <a:pt x="11205" y="20769"/>
                </a:cubicBezTo>
                <a:cubicBezTo>
                  <a:pt x="11205" y="17585"/>
                  <a:pt x="11205" y="17585"/>
                  <a:pt x="11205" y="17585"/>
                </a:cubicBezTo>
                <a:cubicBezTo>
                  <a:pt x="20520" y="17585"/>
                  <a:pt x="20520" y="17585"/>
                  <a:pt x="20520" y="17585"/>
                </a:cubicBezTo>
                <a:cubicBezTo>
                  <a:pt x="21195" y="17585"/>
                  <a:pt x="21600" y="17169"/>
                  <a:pt x="21600" y="16615"/>
                </a:cubicBezTo>
                <a:cubicBezTo>
                  <a:pt x="21600" y="3738"/>
                  <a:pt x="21600" y="3738"/>
                  <a:pt x="21600" y="3738"/>
                </a:cubicBezTo>
                <a:cubicBezTo>
                  <a:pt x="21600" y="3046"/>
                  <a:pt x="21195" y="2631"/>
                  <a:pt x="20520" y="2631"/>
                </a:cubicBezTo>
                <a:cubicBezTo>
                  <a:pt x="16065" y="2631"/>
                  <a:pt x="16065" y="2631"/>
                  <a:pt x="16065" y="2631"/>
                </a:cubicBezTo>
                <a:cubicBezTo>
                  <a:pt x="15930" y="2631"/>
                  <a:pt x="15660" y="2769"/>
                  <a:pt x="15660" y="3046"/>
                </a:cubicBezTo>
                <a:cubicBezTo>
                  <a:pt x="15660" y="3185"/>
                  <a:pt x="15930" y="3462"/>
                  <a:pt x="16065" y="3462"/>
                </a:cubicBezTo>
                <a:cubicBezTo>
                  <a:pt x="20520" y="3462"/>
                  <a:pt x="20520" y="3462"/>
                  <a:pt x="20520" y="3462"/>
                </a:cubicBezTo>
                <a:cubicBezTo>
                  <a:pt x="20655" y="3462"/>
                  <a:pt x="20790" y="3600"/>
                  <a:pt x="20790" y="3738"/>
                </a:cubicBezTo>
                <a:cubicBezTo>
                  <a:pt x="20790" y="16615"/>
                  <a:pt x="20790" y="16615"/>
                  <a:pt x="20790" y="16615"/>
                </a:cubicBezTo>
                <a:cubicBezTo>
                  <a:pt x="20790" y="16754"/>
                  <a:pt x="20655" y="16754"/>
                  <a:pt x="20520" y="16754"/>
                </a:cubicBezTo>
                <a:cubicBezTo>
                  <a:pt x="1080" y="16754"/>
                  <a:pt x="1080" y="16754"/>
                  <a:pt x="1080" y="16754"/>
                </a:cubicBezTo>
                <a:cubicBezTo>
                  <a:pt x="945" y="16754"/>
                  <a:pt x="810" y="16754"/>
                  <a:pt x="810" y="16615"/>
                </a:cubicBezTo>
                <a:cubicBezTo>
                  <a:pt x="810" y="3738"/>
                  <a:pt x="810" y="3738"/>
                  <a:pt x="810" y="3738"/>
                </a:cubicBezTo>
                <a:cubicBezTo>
                  <a:pt x="810" y="3600"/>
                  <a:pt x="945" y="3462"/>
                  <a:pt x="1080" y="3462"/>
                </a:cubicBezTo>
                <a:cubicBezTo>
                  <a:pt x="5535" y="3462"/>
                  <a:pt x="5535" y="3462"/>
                  <a:pt x="5535" y="3462"/>
                </a:cubicBezTo>
                <a:cubicBezTo>
                  <a:pt x="5670" y="3462"/>
                  <a:pt x="5940" y="3185"/>
                  <a:pt x="5940" y="3046"/>
                </a:cubicBezTo>
                <a:cubicBezTo>
                  <a:pt x="5940" y="2769"/>
                  <a:pt x="5670" y="2631"/>
                  <a:pt x="5535" y="2631"/>
                </a:cubicBezTo>
                <a:cubicBezTo>
                  <a:pt x="1080" y="2631"/>
                  <a:pt x="1080" y="2631"/>
                  <a:pt x="1080" y="2631"/>
                </a:cubicBezTo>
                <a:cubicBezTo>
                  <a:pt x="405" y="2631"/>
                  <a:pt x="0" y="3046"/>
                  <a:pt x="0" y="3738"/>
                </a:cubicBezTo>
                <a:cubicBezTo>
                  <a:pt x="0" y="16477"/>
                  <a:pt x="0" y="16477"/>
                  <a:pt x="0" y="16477"/>
                </a:cubicBezTo>
                <a:cubicBezTo>
                  <a:pt x="0" y="17169"/>
                  <a:pt x="405" y="17585"/>
                  <a:pt x="1080" y="17585"/>
                </a:cubicBezTo>
                <a:close/>
                <a:moveTo>
                  <a:pt x="7425" y="11492"/>
                </a:moveTo>
                <a:cubicBezTo>
                  <a:pt x="14175" y="11492"/>
                  <a:pt x="14175" y="11492"/>
                  <a:pt x="14175" y="11492"/>
                </a:cubicBezTo>
                <a:cubicBezTo>
                  <a:pt x="14715" y="11492"/>
                  <a:pt x="15120" y="11077"/>
                  <a:pt x="15120" y="10385"/>
                </a:cubicBezTo>
                <a:cubicBezTo>
                  <a:pt x="15120" y="5954"/>
                  <a:pt x="15120" y="5954"/>
                  <a:pt x="15120" y="5954"/>
                </a:cubicBezTo>
                <a:cubicBezTo>
                  <a:pt x="15120" y="5400"/>
                  <a:pt x="14715" y="4846"/>
                  <a:pt x="14175" y="4846"/>
                </a:cubicBezTo>
                <a:cubicBezTo>
                  <a:pt x="14040" y="4846"/>
                  <a:pt x="14040" y="4846"/>
                  <a:pt x="14040" y="4846"/>
                </a:cubicBezTo>
                <a:cubicBezTo>
                  <a:pt x="14040" y="3323"/>
                  <a:pt x="14040" y="3323"/>
                  <a:pt x="14040" y="3323"/>
                </a:cubicBezTo>
                <a:cubicBezTo>
                  <a:pt x="14040" y="1523"/>
                  <a:pt x="12555" y="0"/>
                  <a:pt x="10800" y="0"/>
                </a:cubicBezTo>
                <a:cubicBezTo>
                  <a:pt x="9045" y="0"/>
                  <a:pt x="7560" y="1523"/>
                  <a:pt x="7560" y="3323"/>
                </a:cubicBezTo>
                <a:cubicBezTo>
                  <a:pt x="7560" y="4846"/>
                  <a:pt x="7560" y="4846"/>
                  <a:pt x="7560" y="4846"/>
                </a:cubicBezTo>
                <a:cubicBezTo>
                  <a:pt x="7425" y="4846"/>
                  <a:pt x="7425" y="4846"/>
                  <a:pt x="7425" y="4846"/>
                </a:cubicBezTo>
                <a:cubicBezTo>
                  <a:pt x="6885" y="4846"/>
                  <a:pt x="6480" y="5400"/>
                  <a:pt x="6480" y="5954"/>
                </a:cubicBezTo>
                <a:cubicBezTo>
                  <a:pt x="6480" y="10385"/>
                  <a:pt x="6480" y="10385"/>
                  <a:pt x="6480" y="10385"/>
                </a:cubicBezTo>
                <a:cubicBezTo>
                  <a:pt x="6480" y="11077"/>
                  <a:pt x="6885" y="11492"/>
                  <a:pt x="7425" y="11492"/>
                </a:cubicBezTo>
                <a:close/>
                <a:moveTo>
                  <a:pt x="8370" y="3323"/>
                </a:moveTo>
                <a:cubicBezTo>
                  <a:pt x="8370" y="1938"/>
                  <a:pt x="9450" y="831"/>
                  <a:pt x="10800" y="831"/>
                </a:cubicBezTo>
                <a:cubicBezTo>
                  <a:pt x="12150" y="831"/>
                  <a:pt x="13230" y="1938"/>
                  <a:pt x="13230" y="3323"/>
                </a:cubicBezTo>
                <a:cubicBezTo>
                  <a:pt x="13230" y="4846"/>
                  <a:pt x="13230" y="4846"/>
                  <a:pt x="13230" y="4846"/>
                </a:cubicBezTo>
                <a:cubicBezTo>
                  <a:pt x="8370" y="4846"/>
                  <a:pt x="8370" y="4846"/>
                  <a:pt x="8370" y="4846"/>
                </a:cubicBezTo>
                <a:cubicBezTo>
                  <a:pt x="8370" y="3323"/>
                  <a:pt x="8370" y="3323"/>
                  <a:pt x="8370" y="3323"/>
                </a:cubicBezTo>
                <a:close/>
                <a:moveTo>
                  <a:pt x="7290" y="5954"/>
                </a:moveTo>
                <a:cubicBezTo>
                  <a:pt x="7290" y="5815"/>
                  <a:pt x="7290" y="5677"/>
                  <a:pt x="7425" y="5677"/>
                </a:cubicBezTo>
                <a:cubicBezTo>
                  <a:pt x="14175" y="5677"/>
                  <a:pt x="14175" y="5677"/>
                  <a:pt x="14175" y="5677"/>
                </a:cubicBezTo>
                <a:cubicBezTo>
                  <a:pt x="14310" y="5677"/>
                  <a:pt x="14310" y="5815"/>
                  <a:pt x="14310" y="5954"/>
                </a:cubicBezTo>
                <a:cubicBezTo>
                  <a:pt x="14310" y="10385"/>
                  <a:pt x="14310" y="10385"/>
                  <a:pt x="14310" y="10385"/>
                </a:cubicBezTo>
                <a:cubicBezTo>
                  <a:pt x="14310" y="10523"/>
                  <a:pt x="14310" y="10662"/>
                  <a:pt x="14175" y="10662"/>
                </a:cubicBezTo>
                <a:cubicBezTo>
                  <a:pt x="7425" y="10662"/>
                  <a:pt x="7425" y="10662"/>
                  <a:pt x="7425" y="10662"/>
                </a:cubicBezTo>
                <a:cubicBezTo>
                  <a:pt x="7290" y="10662"/>
                  <a:pt x="7290" y="10523"/>
                  <a:pt x="7290" y="10385"/>
                </a:cubicBezTo>
                <a:cubicBezTo>
                  <a:pt x="7290" y="5954"/>
                  <a:pt x="7290" y="5954"/>
                  <a:pt x="7290" y="5954"/>
                </a:cubicBezTo>
                <a:close/>
                <a:moveTo>
                  <a:pt x="10395" y="8308"/>
                </a:moveTo>
                <a:cubicBezTo>
                  <a:pt x="10530" y="8308"/>
                  <a:pt x="10530" y="8308"/>
                  <a:pt x="10530" y="8446"/>
                </a:cubicBezTo>
                <a:cubicBezTo>
                  <a:pt x="10530" y="8585"/>
                  <a:pt x="10530" y="8862"/>
                  <a:pt x="10530" y="9138"/>
                </a:cubicBezTo>
                <a:cubicBezTo>
                  <a:pt x="10530" y="9138"/>
                  <a:pt x="10530" y="9138"/>
                  <a:pt x="10530" y="9138"/>
                </a:cubicBezTo>
                <a:cubicBezTo>
                  <a:pt x="10530" y="9415"/>
                  <a:pt x="10665" y="9554"/>
                  <a:pt x="10935" y="9415"/>
                </a:cubicBezTo>
                <a:cubicBezTo>
                  <a:pt x="11070" y="9415"/>
                  <a:pt x="11070" y="9277"/>
                  <a:pt x="11070" y="9138"/>
                </a:cubicBezTo>
                <a:cubicBezTo>
                  <a:pt x="11070" y="9138"/>
                  <a:pt x="11070" y="9138"/>
                  <a:pt x="11070" y="9138"/>
                </a:cubicBezTo>
                <a:cubicBezTo>
                  <a:pt x="11070" y="8862"/>
                  <a:pt x="11070" y="8585"/>
                  <a:pt x="11070" y="8446"/>
                </a:cubicBezTo>
                <a:cubicBezTo>
                  <a:pt x="11070" y="8308"/>
                  <a:pt x="11070" y="8308"/>
                  <a:pt x="11205" y="8308"/>
                </a:cubicBezTo>
                <a:cubicBezTo>
                  <a:pt x="11340" y="8169"/>
                  <a:pt x="11340" y="8031"/>
                  <a:pt x="11340" y="7754"/>
                </a:cubicBezTo>
                <a:cubicBezTo>
                  <a:pt x="11340" y="7477"/>
                  <a:pt x="11205" y="7200"/>
                  <a:pt x="10935" y="7200"/>
                </a:cubicBezTo>
                <a:cubicBezTo>
                  <a:pt x="10665" y="7200"/>
                  <a:pt x="10395" y="7338"/>
                  <a:pt x="10260" y="7477"/>
                </a:cubicBezTo>
                <a:cubicBezTo>
                  <a:pt x="10125" y="7754"/>
                  <a:pt x="10260" y="8031"/>
                  <a:pt x="10395" y="83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12" name="Freeform 782"/>
          <p:cNvSpPr/>
          <p:nvPr/>
        </p:nvSpPr>
        <p:spPr>
          <a:xfrm>
            <a:off x="4959350" y="5683250"/>
            <a:ext cx="1092200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85" y="20096"/>
                </a:moveTo>
                <a:cubicBezTo>
                  <a:pt x="14850" y="19959"/>
                  <a:pt x="14580" y="19823"/>
                  <a:pt x="14445" y="19959"/>
                </a:cubicBezTo>
                <a:cubicBezTo>
                  <a:pt x="13230" y="20506"/>
                  <a:pt x="12015" y="20780"/>
                  <a:pt x="10800" y="20780"/>
                </a:cubicBezTo>
                <a:cubicBezTo>
                  <a:pt x="8775" y="20780"/>
                  <a:pt x="7020" y="20096"/>
                  <a:pt x="5535" y="18866"/>
                </a:cubicBezTo>
                <a:cubicBezTo>
                  <a:pt x="6075" y="18319"/>
                  <a:pt x="6345" y="17499"/>
                  <a:pt x="6345" y="16678"/>
                </a:cubicBezTo>
                <a:cubicBezTo>
                  <a:pt x="6345" y="14901"/>
                  <a:pt x="4860" y="13397"/>
                  <a:pt x="3240" y="13397"/>
                </a:cubicBezTo>
                <a:cubicBezTo>
                  <a:pt x="1485" y="13397"/>
                  <a:pt x="0" y="14901"/>
                  <a:pt x="0" y="16678"/>
                </a:cubicBezTo>
                <a:cubicBezTo>
                  <a:pt x="0" y="18456"/>
                  <a:pt x="1485" y="19959"/>
                  <a:pt x="3240" y="19959"/>
                </a:cubicBezTo>
                <a:cubicBezTo>
                  <a:pt x="3780" y="19959"/>
                  <a:pt x="4320" y="19686"/>
                  <a:pt x="4860" y="19413"/>
                </a:cubicBezTo>
                <a:cubicBezTo>
                  <a:pt x="6480" y="20780"/>
                  <a:pt x="8640" y="21600"/>
                  <a:pt x="10800" y="21600"/>
                </a:cubicBezTo>
                <a:cubicBezTo>
                  <a:pt x="12150" y="21600"/>
                  <a:pt x="13500" y="21327"/>
                  <a:pt x="14715" y="20643"/>
                </a:cubicBezTo>
                <a:cubicBezTo>
                  <a:pt x="14985" y="20506"/>
                  <a:pt x="15120" y="20370"/>
                  <a:pt x="14985" y="20096"/>
                </a:cubicBezTo>
                <a:close/>
                <a:moveTo>
                  <a:pt x="810" y="16678"/>
                </a:moveTo>
                <a:cubicBezTo>
                  <a:pt x="810" y="15311"/>
                  <a:pt x="1890" y="14218"/>
                  <a:pt x="3240" y="14218"/>
                </a:cubicBezTo>
                <a:cubicBezTo>
                  <a:pt x="4455" y="14218"/>
                  <a:pt x="5535" y="15311"/>
                  <a:pt x="5535" y="16678"/>
                </a:cubicBezTo>
                <a:cubicBezTo>
                  <a:pt x="5535" y="18046"/>
                  <a:pt x="4455" y="19139"/>
                  <a:pt x="3240" y="19139"/>
                </a:cubicBezTo>
                <a:cubicBezTo>
                  <a:pt x="1890" y="19139"/>
                  <a:pt x="810" y="18046"/>
                  <a:pt x="810" y="16678"/>
                </a:cubicBezTo>
                <a:close/>
                <a:moveTo>
                  <a:pt x="1620" y="11894"/>
                </a:moveTo>
                <a:cubicBezTo>
                  <a:pt x="1620" y="12030"/>
                  <a:pt x="1755" y="12304"/>
                  <a:pt x="2025" y="12304"/>
                </a:cubicBezTo>
                <a:cubicBezTo>
                  <a:pt x="2025" y="12304"/>
                  <a:pt x="2025" y="12304"/>
                  <a:pt x="2025" y="12304"/>
                </a:cubicBezTo>
                <a:cubicBezTo>
                  <a:pt x="2160" y="12304"/>
                  <a:pt x="2430" y="12030"/>
                  <a:pt x="2430" y="11894"/>
                </a:cubicBezTo>
                <a:cubicBezTo>
                  <a:pt x="2430" y="9023"/>
                  <a:pt x="4050" y="6289"/>
                  <a:pt x="6480" y="4922"/>
                </a:cubicBezTo>
                <a:cubicBezTo>
                  <a:pt x="6885" y="4648"/>
                  <a:pt x="7290" y="4375"/>
                  <a:pt x="7695" y="4238"/>
                </a:cubicBezTo>
                <a:cubicBezTo>
                  <a:pt x="8100" y="5468"/>
                  <a:pt x="9315" y="6425"/>
                  <a:pt x="10665" y="6425"/>
                </a:cubicBezTo>
                <a:cubicBezTo>
                  <a:pt x="12420" y="6425"/>
                  <a:pt x="13770" y="4922"/>
                  <a:pt x="13770" y="3281"/>
                </a:cubicBezTo>
                <a:cubicBezTo>
                  <a:pt x="13770" y="1504"/>
                  <a:pt x="12420" y="0"/>
                  <a:pt x="10665" y="0"/>
                </a:cubicBezTo>
                <a:cubicBezTo>
                  <a:pt x="8910" y="0"/>
                  <a:pt x="7425" y="1504"/>
                  <a:pt x="7425" y="3281"/>
                </a:cubicBezTo>
                <a:cubicBezTo>
                  <a:pt x="7425" y="3281"/>
                  <a:pt x="7425" y="3418"/>
                  <a:pt x="7425" y="3418"/>
                </a:cubicBezTo>
                <a:cubicBezTo>
                  <a:pt x="7020" y="3691"/>
                  <a:pt x="6480" y="3828"/>
                  <a:pt x="6075" y="4101"/>
                </a:cubicBezTo>
                <a:cubicBezTo>
                  <a:pt x="3375" y="5742"/>
                  <a:pt x="1755" y="8613"/>
                  <a:pt x="1620" y="11894"/>
                </a:cubicBezTo>
                <a:close/>
                <a:moveTo>
                  <a:pt x="10665" y="820"/>
                </a:moveTo>
                <a:cubicBezTo>
                  <a:pt x="12015" y="820"/>
                  <a:pt x="13095" y="1914"/>
                  <a:pt x="13095" y="3281"/>
                </a:cubicBezTo>
                <a:cubicBezTo>
                  <a:pt x="13095" y="4511"/>
                  <a:pt x="12015" y="5605"/>
                  <a:pt x="10665" y="5605"/>
                </a:cubicBezTo>
                <a:cubicBezTo>
                  <a:pt x="9315" y="5605"/>
                  <a:pt x="8235" y="4511"/>
                  <a:pt x="8235" y="3144"/>
                </a:cubicBezTo>
                <a:cubicBezTo>
                  <a:pt x="8235" y="1914"/>
                  <a:pt x="9315" y="820"/>
                  <a:pt x="10665" y="820"/>
                </a:cubicBezTo>
                <a:close/>
                <a:moveTo>
                  <a:pt x="18360" y="13397"/>
                </a:moveTo>
                <a:cubicBezTo>
                  <a:pt x="16740" y="13397"/>
                  <a:pt x="15255" y="14901"/>
                  <a:pt x="15255" y="16678"/>
                </a:cubicBezTo>
                <a:cubicBezTo>
                  <a:pt x="15255" y="18456"/>
                  <a:pt x="16740" y="19823"/>
                  <a:pt x="18360" y="19823"/>
                </a:cubicBezTo>
                <a:cubicBezTo>
                  <a:pt x="20115" y="19823"/>
                  <a:pt x="21600" y="18456"/>
                  <a:pt x="21600" y="16678"/>
                </a:cubicBezTo>
                <a:cubicBezTo>
                  <a:pt x="21600" y="15448"/>
                  <a:pt x="20925" y="14354"/>
                  <a:pt x="19845" y="13808"/>
                </a:cubicBezTo>
                <a:cubicBezTo>
                  <a:pt x="19980" y="13261"/>
                  <a:pt x="19980" y="12714"/>
                  <a:pt x="19980" y="12167"/>
                </a:cubicBezTo>
                <a:cubicBezTo>
                  <a:pt x="19980" y="9023"/>
                  <a:pt x="18495" y="6152"/>
                  <a:pt x="15795" y="4375"/>
                </a:cubicBezTo>
                <a:cubicBezTo>
                  <a:pt x="15660" y="4238"/>
                  <a:pt x="15390" y="4375"/>
                  <a:pt x="15255" y="4511"/>
                </a:cubicBezTo>
                <a:cubicBezTo>
                  <a:pt x="15120" y="4648"/>
                  <a:pt x="15255" y="4922"/>
                  <a:pt x="15390" y="5058"/>
                </a:cubicBezTo>
                <a:cubicBezTo>
                  <a:pt x="17820" y="6699"/>
                  <a:pt x="19170" y="9296"/>
                  <a:pt x="19170" y="12167"/>
                </a:cubicBezTo>
                <a:cubicBezTo>
                  <a:pt x="19170" y="12714"/>
                  <a:pt x="19170" y="13124"/>
                  <a:pt x="19170" y="13534"/>
                </a:cubicBezTo>
                <a:cubicBezTo>
                  <a:pt x="18900" y="13534"/>
                  <a:pt x="18630" y="13397"/>
                  <a:pt x="18360" y="13397"/>
                </a:cubicBezTo>
                <a:close/>
                <a:moveTo>
                  <a:pt x="20790" y="16678"/>
                </a:moveTo>
                <a:cubicBezTo>
                  <a:pt x="20790" y="18046"/>
                  <a:pt x="19710" y="19139"/>
                  <a:pt x="18360" y="19139"/>
                </a:cubicBezTo>
                <a:cubicBezTo>
                  <a:pt x="17145" y="19139"/>
                  <a:pt x="16065" y="18046"/>
                  <a:pt x="16065" y="16678"/>
                </a:cubicBezTo>
                <a:cubicBezTo>
                  <a:pt x="16065" y="15311"/>
                  <a:pt x="17145" y="14218"/>
                  <a:pt x="18360" y="14218"/>
                </a:cubicBezTo>
                <a:cubicBezTo>
                  <a:pt x="19710" y="14218"/>
                  <a:pt x="20790" y="15311"/>
                  <a:pt x="20790" y="1667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13" name="Freeform 783"/>
          <p:cNvSpPr/>
          <p:nvPr/>
        </p:nvSpPr>
        <p:spPr>
          <a:xfrm>
            <a:off x="4987926" y="6924675"/>
            <a:ext cx="103505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74" y="2565"/>
                </a:moveTo>
                <a:cubicBezTo>
                  <a:pt x="16626" y="2565"/>
                  <a:pt x="16626" y="2565"/>
                  <a:pt x="16626" y="2565"/>
                </a:cubicBezTo>
                <a:cubicBezTo>
                  <a:pt x="18474" y="810"/>
                  <a:pt x="18474" y="810"/>
                  <a:pt x="18474" y="810"/>
                </a:cubicBezTo>
                <a:cubicBezTo>
                  <a:pt x="18616" y="675"/>
                  <a:pt x="18616" y="405"/>
                  <a:pt x="18474" y="270"/>
                </a:cubicBezTo>
                <a:cubicBezTo>
                  <a:pt x="18332" y="0"/>
                  <a:pt x="18047" y="0"/>
                  <a:pt x="17905" y="270"/>
                </a:cubicBezTo>
                <a:cubicBezTo>
                  <a:pt x="15347" y="2565"/>
                  <a:pt x="15347" y="2565"/>
                  <a:pt x="15347" y="2565"/>
                </a:cubicBezTo>
                <a:cubicBezTo>
                  <a:pt x="15347" y="2700"/>
                  <a:pt x="15205" y="2835"/>
                  <a:pt x="15205" y="2970"/>
                </a:cubicBezTo>
                <a:cubicBezTo>
                  <a:pt x="15205" y="2970"/>
                  <a:pt x="15347" y="3105"/>
                  <a:pt x="15347" y="3240"/>
                </a:cubicBezTo>
                <a:cubicBezTo>
                  <a:pt x="17905" y="5535"/>
                  <a:pt x="17905" y="5535"/>
                  <a:pt x="17905" y="5535"/>
                </a:cubicBezTo>
                <a:cubicBezTo>
                  <a:pt x="18047" y="5670"/>
                  <a:pt x="18047" y="5670"/>
                  <a:pt x="18189" y="5670"/>
                </a:cubicBezTo>
                <a:cubicBezTo>
                  <a:pt x="18332" y="5670"/>
                  <a:pt x="18474" y="5670"/>
                  <a:pt x="18474" y="5535"/>
                </a:cubicBezTo>
                <a:cubicBezTo>
                  <a:pt x="18616" y="5400"/>
                  <a:pt x="18616" y="5130"/>
                  <a:pt x="18474" y="4995"/>
                </a:cubicBezTo>
                <a:cubicBezTo>
                  <a:pt x="16626" y="3375"/>
                  <a:pt x="16626" y="3375"/>
                  <a:pt x="16626" y="3375"/>
                </a:cubicBezTo>
                <a:cubicBezTo>
                  <a:pt x="20747" y="3375"/>
                  <a:pt x="20747" y="3375"/>
                  <a:pt x="20747" y="3375"/>
                </a:cubicBezTo>
                <a:cubicBezTo>
                  <a:pt x="20747" y="18225"/>
                  <a:pt x="20747" y="18225"/>
                  <a:pt x="20747" y="18225"/>
                </a:cubicBezTo>
                <a:cubicBezTo>
                  <a:pt x="13926" y="18225"/>
                  <a:pt x="13926" y="18225"/>
                  <a:pt x="13926" y="18225"/>
                </a:cubicBezTo>
                <a:cubicBezTo>
                  <a:pt x="13642" y="16740"/>
                  <a:pt x="12363" y="15660"/>
                  <a:pt x="10800" y="15660"/>
                </a:cubicBezTo>
                <a:cubicBezTo>
                  <a:pt x="9095" y="15660"/>
                  <a:pt x="7674" y="17010"/>
                  <a:pt x="7674" y="18630"/>
                </a:cubicBezTo>
                <a:cubicBezTo>
                  <a:pt x="7674" y="20250"/>
                  <a:pt x="9095" y="21600"/>
                  <a:pt x="10800" y="21600"/>
                </a:cubicBezTo>
                <a:cubicBezTo>
                  <a:pt x="12363" y="21600"/>
                  <a:pt x="13642" y="20520"/>
                  <a:pt x="13926" y="19035"/>
                </a:cubicBezTo>
                <a:cubicBezTo>
                  <a:pt x="21174" y="19035"/>
                  <a:pt x="21174" y="19035"/>
                  <a:pt x="21174" y="19035"/>
                </a:cubicBezTo>
                <a:cubicBezTo>
                  <a:pt x="21316" y="19035"/>
                  <a:pt x="21600" y="18765"/>
                  <a:pt x="21600" y="18630"/>
                </a:cubicBezTo>
                <a:cubicBezTo>
                  <a:pt x="21600" y="2970"/>
                  <a:pt x="21600" y="2970"/>
                  <a:pt x="21600" y="2970"/>
                </a:cubicBezTo>
                <a:cubicBezTo>
                  <a:pt x="21600" y="2700"/>
                  <a:pt x="21316" y="2565"/>
                  <a:pt x="21174" y="2565"/>
                </a:cubicBezTo>
                <a:close/>
                <a:moveTo>
                  <a:pt x="10800" y="20790"/>
                </a:moveTo>
                <a:cubicBezTo>
                  <a:pt x="9521" y="20790"/>
                  <a:pt x="8526" y="19845"/>
                  <a:pt x="8526" y="18630"/>
                </a:cubicBezTo>
                <a:cubicBezTo>
                  <a:pt x="8526" y="17415"/>
                  <a:pt x="9521" y="16335"/>
                  <a:pt x="10800" y="16335"/>
                </a:cubicBezTo>
                <a:cubicBezTo>
                  <a:pt x="12079" y="16335"/>
                  <a:pt x="13074" y="17415"/>
                  <a:pt x="13074" y="18630"/>
                </a:cubicBezTo>
                <a:cubicBezTo>
                  <a:pt x="13074" y="19845"/>
                  <a:pt x="12079" y="20790"/>
                  <a:pt x="10800" y="20790"/>
                </a:cubicBezTo>
                <a:close/>
                <a:moveTo>
                  <a:pt x="3695" y="16065"/>
                </a:moveTo>
                <a:cubicBezTo>
                  <a:pt x="3553" y="15795"/>
                  <a:pt x="3268" y="15795"/>
                  <a:pt x="3126" y="16065"/>
                </a:cubicBezTo>
                <a:cubicBezTo>
                  <a:pt x="2842" y="16200"/>
                  <a:pt x="2842" y="16470"/>
                  <a:pt x="3126" y="16605"/>
                </a:cubicBezTo>
                <a:cubicBezTo>
                  <a:pt x="4832" y="18225"/>
                  <a:pt x="4832" y="18225"/>
                  <a:pt x="4832" y="18225"/>
                </a:cubicBezTo>
                <a:cubicBezTo>
                  <a:pt x="853" y="18225"/>
                  <a:pt x="853" y="18225"/>
                  <a:pt x="853" y="18225"/>
                </a:cubicBezTo>
                <a:cubicBezTo>
                  <a:pt x="853" y="3375"/>
                  <a:pt x="853" y="3375"/>
                  <a:pt x="853" y="3375"/>
                </a:cubicBezTo>
                <a:cubicBezTo>
                  <a:pt x="7674" y="3375"/>
                  <a:pt x="7674" y="3375"/>
                  <a:pt x="7674" y="3375"/>
                </a:cubicBezTo>
                <a:cubicBezTo>
                  <a:pt x="7816" y="4860"/>
                  <a:pt x="9237" y="5940"/>
                  <a:pt x="10800" y="5940"/>
                </a:cubicBezTo>
                <a:cubicBezTo>
                  <a:pt x="12505" y="5940"/>
                  <a:pt x="13926" y="4590"/>
                  <a:pt x="13926" y="2970"/>
                </a:cubicBezTo>
                <a:cubicBezTo>
                  <a:pt x="13926" y="1350"/>
                  <a:pt x="12505" y="0"/>
                  <a:pt x="10800" y="0"/>
                </a:cubicBezTo>
                <a:cubicBezTo>
                  <a:pt x="9237" y="0"/>
                  <a:pt x="7816" y="1080"/>
                  <a:pt x="7674" y="2565"/>
                </a:cubicBezTo>
                <a:cubicBezTo>
                  <a:pt x="426" y="2565"/>
                  <a:pt x="426" y="2565"/>
                  <a:pt x="426" y="2565"/>
                </a:cubicBezTo>
                <a:cubicBezTo>
                  <a:pt x="142" y="2565"/>
                  <a:pt x="0" y="2835"/>
                  <a:pt x="0" y="2970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18900"/>
                  <a:pt x="142" y="19035"/>
                  <a:pt x="426" y="19035"/>
                </a:cubicBezTo>
                <a:cubicBezTo>
                  <a:pt x="4832" y="19035"/>
                  <a:pt x="4832" y="19035"/>
                  <a:pt x="4832" y="19035"/>
                </a:cubicBezTo>
                <a:cubicBezTo>
                  <a:pt x="3126" y="20790"/>
                  <a:pt x="3126" y="20790"/>
                  <a:pt x="3126" y="20790"/>
                </a:cubicBezTo>
                <a:cubicBezTo>
                  <a:pt x="2984" y="20925"/>
                  <a:pt x="2984" y="21195"/>
                  <a:pt x="3126" y="21330"/>
                </a:cubicBezTo>
                <a:cubicBezTo>
                  <a:pt x="3126" y="21465"/>
                  <a:pt x="3268" y="21465"/>
                  <a:pt x="3411" y="21465"/>
                </a:cubicBezTo>
                <a:cubicBezTo>
                  <a:pt x="3553" y="21465"/>
                  <a:pt x="3553" y="21465"/>
                  <a:pt x="3695" y="21330"/>
                </a:cubicBezTo>
                <a:cubicBezTo>
                  <a:pt x="6253" y="19035"/>
                  <a:pt x="6253" y="19035"/>
                  <a:pt x="6253" y="19035"/>
                </a:cubicBezTo>
                <a:cubicBezTo>
                  <a:pt x="6253" y="18900"/>
                  <a:pt x="6395" y="18765"/>
                  <a:pt x="6395" y="18765"/>
                </a:cubicBezTo>
                <a:cubicBezTo>
                  <a:pt x="6395" y="18630"/>
                  <a:pt x="6253" y="18495"/>
                  <a:pt x="6253" y="18360"/>
                </a:cubicBezTo>
                <a:lnTo>
                  <a:pt x="3695" y="16065"/>
                </a:lnTo>
                <a:close/>
                <a:moveTo>
                  <a:pt x="10800" y="810"/>
                </a:moveTo>
                <a:cubicBezTo>
                  <a:pt x="12079" y="810"/>
                  <a:pt x="13074" y="1755"/>
                  <a:pt x="13074" y="2970"/>
                </a:cubicBezTo>
                <a:cubicBezTo>
                  <a:pt x="13074" y="4185"/>
                  <a:pt x="12079" y="5265"/>
                  <a:pt x="10800" y="5265"/>
                </a:cubicBezTo>
                <a:cubicBezTo>
                  <a:pt x="9521" y="5265"/>
                  <a:pt x="8526" y="4185"/>
                  <a:pt x="8526" y="2970"/>
                </a:cubicBezTo>
                <a:cubicBezTo>
                  <a:pt x="8526" y="1755"/>
                  <a:pt x="9521" y="810"/>
                  <a:pt x="10800" y="810"/>
                </a:cubicBezTo>
                <a:close/>
                <a:moveTo>
                  <a:pt x="10800" y="7830"/>
                </a:moveTo>
                <a:cubicBezTo>
                  <a:pt x="9095" y="7830"/>
                  <a:pt x="7674" y="9180"/>
                  <a:pt x="7674" y="10800"/>
                </a:cubicBezTo>
                <a:cubicBezTo>
                  <a:pt x="7674" y="12420"/>
                  <a:pt x="9095" y="13770"/>
                  <a:pt x="10800" y="13770"/>
                </a:cubicBezTo>
                <a:cubicBezTo>
                  <a:pt x="12505" y="13770"/>
                  <a:pt x="13926" y="12420"/>
                  <a:pt x="13926" y="10800"/>
                </a:cubicBezTo>
                <a:cubicBezTo>
                  <a:pt x="13926" y="9180"/>
                  <a:pt x="12505" y="7830"/>
                  <a:pt x="10800" y="7830"/>
                </a:cubicBezTo>
                <a:close/>
                <a:moveTo>
                  <a:pt x="10800" y="12960"/>
                </a:moveTo>
                <a:cubicBezTo>
                  <a:pt x="9521" y="12960"/>
                  <a:pt x="8526" y="12015"/>
                  <a:pt x="8526" y="10800"/>
                </a:cubicBezTo>
                <a:cubicBezTo>
                  <a:pt x="8526" y="9585"/>
                  <a:pt x="9521" y="8640"/>
                  <a:pt x="10800" y="8640"/>
                </a:cubicBezTo>
                <a:cubicBezTo>
                  <a:pt x="12079" y="8640"/>
                  <a:pt x="13074" y="9585"/>
                  <a:pt x="13074" y="10800"/>
                </a:cubicBezTo>
                <a:cubicBezTo>
                  <a:pt x="13074" y="12015"/>
                  <a:pt x="12079" y="12960"/>
                  <a:pt x="10800" y="129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14" name="Freeform 784"/>
          <p:cNvSpPr/>
          <p:nvPr/>
        </p:nvSpPr>
        <p:spPr>
          <a:xfrm>
            <a:off x="4959350" y="8188325"/>
            <a:ext cx="1092200" cy="1006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185" y="11392"/>
                </a:moveTo>
                <a:cubicBezTo>
                  <a:pt x="405" y="11392"/>
                  <a:pt x="405" y="11392"/>
                  <a:pt x="405" y="11392"/>
                </a:cubicBezTo>
                <a:cubicBezTo>
                  <a:pt x="135" y="11392"/>
                  <a:pt x="0" y="11540"/>
                  <a:pt x="0" y="11836"/>
                </a:cubicBezTo>
                <a:cubicBezTo>
                  <a:pt x="0" y="11984"/>
                  <a:pt x="135" y="12279"/>
                  <a:pt x="405" y="12279"/>
                </a:cubicBezTo>
                <a:cubicBezTo>
                  <a:pt x="1350" y="12279"/>
                  <a:pt x="1350" y="12279"/>
                  <a:pt x="1350" y="12279"/>
                </a:cubicBezTo>
                <a:cubicBezTo>
                  <a:pt x="1350" y="14055"/>
                  <a:pt x="1350" y="14055"/>
                  <a:pt x="1350" y="14055"/>
                </a:cubicBezTo>
                <a:cubicBezTo>
                  <a:pt x="1350" y="14351"/>
                  <a:pt x="1485" y="14499"/>
                  <a:pt x="1755" y="14499"/>
                </a:cubicBezTo>
                <a:cubicBezTo>
                  <a:pt x="2700" y="14499"/>
                  <a:pt x="2700" y="14499"/>
                  <a:pt x="2700" y="14499"/>
                </a:cubicBezTo>
                <a:cubicBezTo>
                  <a:pt x="2700" y="21156"/>
                  <a:pt x="2700" y="21156"/>
                  <a:pt x="2700" y="21156"/>
                </a:cubicBezTo>
                <a:cubicBezTo>
                  <a:pt x="2700" y="21452"/>
                  <a:pt x="2970" y="21600"/>
                  <a:pt x="3105" y="21600"/>
                </a:cubicBezTo>
                <a:cubicBezTo>
                  <a:pt x="4590" y="21600"/>
                  <a:pt x="4590" y="21600"/>
                  <a:pt x="4590" y="21600"/>
                </a:cubicBezTo>
                <a:cubicBezTo>
                  <a:pt x="4725" y="21600"/>
                  <a:pt x="4995" y="21452"/>
                  <a:pt x="4995" y="21156"/>
                </a:cubicBezTo>
                <a:cubicBezTo>
                  <a:pt x="4995" y="20860"/>
                  <a:pt x="4725" y="20712"/>
                  <a:pt x="4590" y="20712"/>
                </a:cubicBezTo>
                <a:cubicBezTo>
                  <a:pt x="3510" y="20712"/>
                  <a:pt x="3510" y="20712"/>
                  <a:pt x="3510" y="20712"/>
                </a:cubicBezTo>
                <a:cubicBezTo>
                  <a:pt x="3510" y="14499"/>
                  <a:pt x="3510" y="14499"/>
                  <a:pt x="3510" y="14499"/>
                </a:cubicBezTo>
                <a:cubicBezTo>
                  <a:pt x="17955" y="14499"/>
                  <a:pt x="17955" y="14499"/>
                  <a:pt x="17955" y="14499"/>
                </a:cubicBezTo>
                <a:cubicBezTo>
                  <a:pt x="17955" y="20712"/>
                  <a:pt x="17955" y="20712"/>
                  <a:pt x="17955" y="20712"/>
                </a:cubicBezTo>
                <a:cubicBezTo>
                  <a:pt x="17010" y="20712"/>
                  <a:pt x="17010" y="20712"/>
                  <a:pt x="17010" y="20712"/>
                </a:cubicBezTo>
                <a:cubicBezTo>
                  <a:pt x="16740" y="20712"/>
                  <a:pt x="16605" y="20860"/>
                  <a:pt x="16605" y="21156"/>
                </a:cubicBezTo>
                <a:cubicBezTo>
                  <a:pt x="16605" y="21452"/>
                  <a:pt x="16740" y="21600"/>
                  <a:pt x="1701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630" y="21600"/>
                  <a:pt x="18765" y="21452"/>
                  <a:pt x="18765" y="21156"/>
                </a:cubicBezTo>
                <a:cubicBezTo>
                  <a:pt x="18765" y="14499"/>
                  <a:pt x="18765" y="14499"/>
                  <a:pt x="18765" y="14499"/>
                </a:cubicBezTo>
                <a:cubicBezTo>
                  <a:pt x="19845" y="14499"/>
                  <a:pt x="19845" y="14499"/>
                  <a:pt x="19845" y="14499"/>
                </a:cubicBezTo>
                <a:cubicBezTo>
                  <a:pt x="20115" y="14499"/>
                  <a:pt x="20250" y="14203"/>
                  <a:pt x="20250" y="14055"/>
                </a:cubicBezTo>
                <a:cubicBezTo>
                  <a:pt x="20250" y="12279"/>
                  <a:pt x="20250" y="12279"/>
                  <a:pt x="20250" y="12279"/>
                </a:cubicBezTo>
                <a:cubicBezTo>
                  <a:pt x="21195" y="12279"/>
                  <a:pt x="21195" y="12279"/>
                  <a:pt x="21195" y="12279"/>
                </a:cubicBezTo>
                <a:cubicBezTo>
                  <a:pt x="21465" y="12279"/>
                  <a:pt x="21600" y="11984"/>
                  <a:pt x="21600" y="11836"/>
                </a:cubicBezTo>
                <a:cubicBezTo>
                  <a:pt x="21600" y="11540"/>
                  <a:pt x="21465" y="11392"/>
                  <a:pt x="21195" y="11392"/>
                </a:cubicBezTo>
                <a:cubicBezTo>
                  <a:pt x="17415" y="11392"/>
                  <a:pt x="17415" y="11392"/>
                  <a:pt x="17415" y="11392"/>
                </a:cubicBezTo>
                <a:cubicBezTo>
                  <a:pt x="16875" y="8433"/>
                  <a:pt x="16875" y="8433"/>
                  <a:pt x="16875" y="8433"/>
                </a:cubicBezTo>
                <a:cubicBezTo>
                  <a:pt x="16740" y="7841"/>
                  <a:pt x="16200" y="7397"/>
                  <a:pt x="15660" y="7397"/>
                </a:cubicBezTo>
                <a:cubicBezTo>
                  <a:pt x="15120" y="7397"/>
                  <a:pt x="15120" y="7397"/>
                  <a:pt x="15120" y="7397"/>
                </a:cubicBezTo>
                <a:cubicBezTo>
                  <a:pt x="14850" y="1923"/>
                  <a:pt x="14850" y="1923"/>
                  <a:pt x="14850" y="1923"/>
                </a:cubicBezTo>
                <a:cubicBezTo>
                  <a:pt x="14715" y="888"/>
                  <a:pt x="14040" y="0"/>
                  <a:pt x="12960" y="0"/>
                </a:cubicBezTo>
                <a:cubicBezTo>
                  <a:pt x="8640" y="0"/>
                  <a:pt x="8640" y="0"/>
                  <a:pt x="8640" y="0"/>
                </a:cubicBezTo>
                <a:cubicBezTo>
                  <a:pt x="7560" y="0"/>
                  <a:pt x="6885" y="888"/>
                  <a:pt x="6750" y="1923"/>
                </a:cubicBezTo>
                <a:cubicBezTo>
                  <a:pt x="6480" y="7397"/>
                  <a:pt x="6480" y="7397"/>
                  <a:pt x="6480" y="7397"/>
                </a:cubicBezTo>
                <a:cubicBezTo>
                  <a:pt x="5940" y="7397"/>
                  <a:pt x="5940" y="7397"/>
                  <a:pt x="5940" y="7397"/>
                </a:cubicBezTo>
                <a:cubicBezTo>
                  <a:pt x="5400" y="7397"/>
                  <a:pt x="4860" y="7841"/>
                  <a:pt x="4725" y="8433"/>
                </a:cubicBezTo>
                <a:lnTo>
                  <a:pt x="4185" y="11392"/>
                </a:lnTo>
                <a:close/>
                <a:moveTo>
                  <a:pt x="19440" y="13611"/>
                </a:moveTo>
                <a:cubicBezTo>
                  <a:pt x="2160" y="13611"/>
                  <a:pt x="2160" y="13611"/>
                  <a:pt x="2160" y="13611"/>
                </a:cubicBezTo>
                <a:cubicBezTo>
                  <a:pt x="2160" y="12279"/>
                  <a:pt x="2160" y="12279"/>
                  <a:pt x="2160" y="12279"/>
                </a:cubicBezTo>
                <a:cubicBezTo>
                  <a:pt x="4590" y="12279"/>
                  <a:pt x="4590" y="12279"/>
                  <a:pt x="4590" y="12279"/>
                </a:cubicBezTo>
                <a:cubicBezTo>
                  <a:pt x="4590" y="12279"/>
                  <a:pt x="4590" y="12279"/>
                  <a:pt x="4590" y="12279"/>
                </a:cubicBezTo>
                <a:cubicBezTo>
                  <a:pt x="4590" y="12279"/>
                  <a:pt x="4590" y="12279"/>
                  <a:pt x="4590" y="12279"/>
                </a:cubicBezTo>
                <a:cubicBezTo>
                  <a:pt x="17010" y="12279"/>
                  <a:pt x="17010" y="12279"/>
                  <a:pt x="17010" y="12279"/>
                </a:cubicBezTo>
                <a:cubicBezTo>
                  <a:pt x="17010" y="12279"/>
                  <a:pt x="17010" y="12279"/>
                  <a:pt x="17010" y="12279"/>
                </a:cubicBezTo>
                <a:cubicBezTo>
                  <a:pt x="17010" y="12279"/>
                  <a:pt x="17010" y="12279"/>
                  <a:pt x="17010" y="12279"/>
                </a:cubicBezTo>
                <a:cubicBezTo>
                  <a:pt x="19440" y="12279"/>
                  <a:pt x="19440" y="12279"/>
                  <a:pt x="19440" y="12279"/>
                </a:cubicBezTo>
                <a:cubicBezTo>
                  <a:pt x="19440" y="13611"/>
                  <a:pt x="19440" y="13611"/>
                  <a:pt x="19440" y="13611"/>
                </a:cubicBezTo>
                <a:close/>
                <a:moveTo>
                  <a:pt x="15660" y="8285"/>
                </a:moveTo>
                <a:cubicBezTo>
                  <a:pt x="15930" y="8285"/>
                  <a:pt x="16065" y="8433"/>
                  <a:pt x="16065" y="8581"/>
                </a:cubicBezTo>
                <a:cubicBezTo>
                  <a:pt x="16605" y="11392"/>
                  <a:pt x="16605" y="11392"/>
                  <a:pt x="16605" y="11392"/>
                </a:cubicBezTo>
                <a:cubicBezTo>
                  <a:pt x="15390" y="11392"/>
                  <a:pt x="15390" y="11392"/>
                  <a:pt x="15390" y="11392"/>
                </a:cubicBezTo>
                <a:cubicBezTo>
                  <a:pt x="15120" y="8285"/>
                  <a:pt x="15120" y="8285"/>
                  <a:pt x="15120" y="8285"/>
                </a:cubicBezTo>
                <a:cubicBezTo>
                  <a:pt x="15660" y="8285"/>
                  <a:pt x="15660" y="8285"/>
                  <a:pt x="15660" y="8285"/>
                </a:cubicBezTo>
                <a:close/>
                <a:moveTo>
                  <a:pt x="7560" y="1923"/>
                </a:moveTo>
                <a:cubicBezTo>
                  <a:pt x="7560" y="1332"/>
                  <a:pt x="8100" y="888"/>
                  <a:pt x="8640" y="888"/>
                </a:cubicBezTo>
                <a:cubicBezTo>
                  <a:pt x="12960" y="888"/>
                  <a:pt x="12960" y="888"/>
                  <a:pt x="12960" y="888"/>
                </a:cubicBezTo>
                <a:cubicBezTo>
                  <a:pt x="13500" y="888"/>
                  <a:pt x="14040" y="1332"/>
                  <a:pt x="14040" y="1923"/>
                </a:cubicBezTo>
                <a:cubicBezTo>
                  <a:pt x="14580" y="11392"/>
                  <a:pt x="14580" y="11392"/>
                  <a:pt x="14580" y="11392"/>
                </a:cubicBezTo>
                <a:cubicBezTo>
                  <a:pt x="7020" y="11392"/>
                  <a:pt x="7020" y="11392"/>
                  <a:pt x="7020" y="11392"/>
                </a:cubicBezTo>
                <a:lnTo>
                  <a:pt x="7560" y="1923"/>
                </a:lnTo>
                <a:close/>
                <a:moveTo>
                  <a:pt x="5535" y="8581"/>
                </a:moveTo>
                <a:cubicBezTo>
                  <a:pt x="5535" y="8433"/>
                  <a:pt x="5670" y="8285"/>
                  <a:pt x="5940" y="8285"/>
                </a:cubicBezTo>
                <a:cubicBezTo>
                  <a:pt x="6480" y="8285"/>
                  <a:pt x="6480" y="8285"/>
                  <a:pt x="6480" y="8285"/>
                </a:cubicBezTo>
                <a:cubicBezTo>
                  <a:pt x="6210" y="11392"/>
                  <a:pt x="6210" y="11392"/>
                  <a:pt x="6210" y="11392"/>
                </a:cubicBezTo>
                <a:cubicBezTo>
                  <a:pt x="4995" y="11392"/>
                  <a:pt x="4995" y="11392"/>
                  <a:pt x="4995" y="11392"/>
                </a:cubicBezTo>
                <a:lnTo>
                  <a:pt x="5535" y="8581"/>
                </a:lnTo>
                <a:close/>
                <a:moveTo>
                  <a:pt x="8910" y="5178"/>
                </a:moveTo>
                <a:cubicBezTo>
                  <a:pt x="12555" y="5178"/>
                  <a:pt x="12555" y="5178"/>
                  <a:pt x="12555" y="5178"/>
                </a:cubicBezTo>
                <a:cubicBezTo>
                  <a:pt x="12825" y="5178"/>
                  <a:pt x="12960" y="5030"/>
                  <a:pt x="12960" y="4734"/>
                </a:cubicBezTo>
                <a:cubicBezTo>
                  <a:pt x="12960" y="4586"/>
                  <a:pt x="12825" y="4290"/>
                  <a:pt x="12555" y="4290"/>
                </a:cubicBezTo>
                <a:cubicBezTo>
                  <a:pt x="8910" y="4290"/>
                  <a:pt x="8910" y="4290"/>
                  <a:pt x="8910" y="4290"/>
                </a:cubicBezTo>
                <a:cubicBezTo>
                  <a:pt x="8640" y="4290"/>
                  <a:pt x="8505" y="4586"/>
                  <a:pt x="8505" y="4734"/>
                </a:cubicBezTo>
                <a:cubicBezTo>
                  <a:pt x="8505" y="5030"/>
                  <a:pt x="8640" y="5178"/>
                  <a:pt x="8910" y="5178"/>
                </a:cubicBezTo>
                <a:close/>
                <a:moveTo>
                  <a:pt x="14985" y="16422"/>
                </a:moveTo>
                <a:cubicBezTo>
                  <a:pt x="15120" y="16422"/>
                  <a:pt x="15390" y="16126"/>
                  <a:pt x="15390" y="15978"/>
                </a:cubicBezTo>
                <a:cubicBezTo>
                  <a:pt x="15390" y="15682"/>
                  <a:pt x="15120" y="15534"/>
                  <a:pt x="14985" y="15534"/>
                </a:cubicBezTo>
                <a:cubicBezTo>
                  <a:pt x="6615" y="15534"/>
                  <a:pt x="6615" y="15534"/>
                  <a:pt x="6615" y="15534"/>
                </a:cubicBezTo>
                <a:cubicBezTo>
                  <a:pt x="6480" y="15534"/>
                  <a:pt x="6210" y="15682"/>
                  <a:pt x="6210" y="15978"/>
                </a:cubicBezTo>
                <a:cubicBezTo>
                  <a:pt x="6210" y="16126"/>
                  <a:pt x="6480" y="16422"/>
                  <a:pt x="6615" y="16422"/>
                </a:cubicBezTo>
                <a:cubicBezTo>
                  <a:pt x="10395" y="16422"/>
                  <a:pt x="10395" y="16422"/>
                  <a:pt x="10395" y="16422"/>
                </a:cubicBezTo>
                <a:cubicBezTo>
                  <a:pt x="10395" y="18345"/>
                  <a:pt x="10395" y="18345"/>
                  <a:pt x="10395" y="18345"/>
                </a:cubicBezTo>
                <a:cubicBezTo>
                  <a:pt x="8505" y="18345"/>
                  <a:pt x="8505" y="18345"/>
                  <a:pt x="8505" y="18345"/>
                </a:cubicBezTo>
                <a:cubicBezTo>
                  <a:pt x="8370" y="18345"/>
                  <a:pt x="8235" y="18493"/>
                  <a:pt x="8235" y="18789"/>
                </a:cubicBezTo>
                <a:cubicBezTo>
                  <a:pt x="8235" y="21156"/>
                  <a:pt x="8235" y="21156"/>
                  <a:pt x="8235" y="21156"/>
                </a:cubicBezTo>
                <a:cubicBezTo>
                  <a:pt x="8235" y="21452"/>
                  <a:pt x="8370" y="21600"/>
                  <a:pt x="8505" y="21600"/>
                </a:cubicBezTo>
                <a:cubicBezTo>
                  <a:pt x="8775" y="21600"/>
                  <a:pt x="8910" y="21452"/>
                  <a:pt x="8910" y="21156"/>
                </a:cubicBezTo>
                <a:cubicBezTo>
                  <a:pt x="8910" y="19233"/>
                  <a:pt x="8910" y="19233"/>
                  <a:pt x="8910" y="19233"/>
                </a:cubicBezTo>
                <a:cubicBezTo>
                  <a:pt x="10395" y="19233"/>
                  <a:pt x="10395" y="19233"/>
                  <a:pt x="10395" y="19233"/>
                </a:cubicBezTo>
                <a:cubicBezTo>
                  <a:pt x="10395" y="21156"/>
                  <a:pt x="10395" y="21156"/>
                  <a:pt x="10395" y="21156"/>
                </a:cubicBezTo>
                <a:cubicBezTo>
                  <a:pt x="10395" y="21452"/>
                  <a:pt x="10530" y="21600"/>
                  <a:pt x="10800" y="21600"/>
                </a:cubicBezTo>
                <a:cubicBezTo>
                  <a:pt x="11070" y="21600"/>
                  <a:pt x="11205" y="21452"/>
                  <a:pt x="11205" y="21156"/>
                </a:cubicBezTo>
                <a:cubicBezTo>
                  <a:pt x="11205" y="19233"/>
                  <a:pt x="11205" y="19233"/>
                  <a:pt x="11205" y="19233"/>
                </a:cubicBezTo>
                <a:cubicBezTo>
                  <a:pt x="12690" y="19233"/>
                  <a:pt x="12690" y="19233"/>
                  <a:pt x="12690" y="19233"/>
                </a:cubicBezTo>
                <a:cubicBezTo>
                  <a:pt x="12690" y="21156"/>
                  <a:pt x="12690" y="21156"/>
                  <a:pt x="12690" y="21156"/>
                </a:cubicBezTo>
                <a:cubicBezTo>
                  <a:pt x="12690" y="21452"/>
                  <a:pt x="12825" y="21600"/>
                  <a:pt x="13095" y="21600"/>
                </a:cubicBezTo>
                <a:cubicBezTo>
                  <a:pt x="13230" y="21600"/>
                  <a:pt x="13500" y="21452"/>
                  <a:pt x="13500" y="21156"/>
                </a:cubicBezTo>
                <a:cubicBezTo>
                  <a:pt x="13500" y="18789"/>
                  <a:pt x="13500" y="18789"/>
                  <a:pt x="13500" y="18789"/>
                </a:cubicBezTo>
                <a:cubicBezTo>
                  <a:pt x="13500" y="18493"/>
                  <a:pt x="13230" y="18345"/>
                  <a:pt x="13095" y="18345"/>
                </a:cubicBezTo>
                <a:cubicBezTo>
                  <a:pt x="11205" y="18345"/>
                  <a:pt x="11205" y="18345"/>
                  <a:pt x="11205" y="18345"/>
                </a:cubicBezTo>
                <a:cubicBezTo>
                  <a:pt x="11205" y="16422"/>
                  <a:pt x="11205" y="16422"/>
                  <a:pt x="11205" y="16422"/>
                </a:cubicBezTo>
                <a:lnTo>
                  <a:pt x="14985" y="1642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15" name="Freeform 785"/>
          <p:cNvSpPr/>
          <p:nvPr/>
        </p:nvSpPr>
        <p:spPr>
          <a:xfrm>
            <a:off x="4961056" y="9374321"/>
            <a:ext cx="1088788" cy="11000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566" extrusionOk="0">
                <a:moveTo>
                  <a:pt x="10766" y="13736"/>
                </a:moveTo>
                <a:cubicBezTo>
                  <a:pt x="9146" y="13736"/>
                  <a:pt x="7796" y="12386"/>
                  <a:pt x="7796" y="10766"/>
                </a:cubicBezTo>
                <a:cubicBezTo>
                  <a:pt x="7796" y="9146"/>
                  <a:pt x="9146" y="7796"/>
                  <a:pt x="10766" y="7796"/>
                </a:cubicBezTo>
                <a:cubicBezTo>
                  <a:pt x="12386" y="7796"/>
                  <a:pt x="13736" y="9146"/>
                  <a:pt x="13736" y="10766"/>
                </a:cubicBezTo>
                <a:cubicBezTo>
                  <a:pt x="13736" y="12386"/>
                  <a:pt x="12386" y="13736"/>
                  <a:pt x="10766" y="13736"/>
                </a:cubicBezTo>
                <a:close/>
                <a:moveTo>
                  <a:pt x="10766" y="8606"/>
                </a:moveTo>
                <a:cubicBezTo>
                  <a:pt x="9551" y="8606"/>
                  <a:pt x="8606" y="9551"/>
                  <a:pt x="8606" y="10766"/>
                </a:cubicBezTo>
                <a:cubicBezTo>
                  <a:pt x="8606" y="11981"/>
                  <a:pt x="9551" y="12926"/>
                  <a:pt x="10766" y="12926"/>
                </a:cubicBezTo>
                <a:cubicBezTo>
                  <a:pt x="11981" y="12926"/>
                  <a:pt x="12926" y="11981"/>
                  <a:pt x="12926" y="10766"/>
                </a:cubicBezTo>
                <a:cubicBezTo>
                  <a:pt x="12926" y="9551"/>
                  <a:pt x="11981" y="8606"/>
                  <a:pt x="10766" y="8606"/>
                </a:cubicBezTo>
                <a:close/>
                <a:moveTo>
                  <a:pt x="10766" y="6041"/>
                </a:moveTo>
                <a:cubicBezTo>
                  <a:pt x="11036" y="6041"/>
                  <a:pt x="11171" y="5906"/>
                  <a:pt x="11171" y="5636"/>
                </a:cubicBezTo>
                <a:cubicBezTo>
                  <a:pt x="11171" y="1316"/>
                  <a:pt x="11171" y="1316"/>
                  <a:pt x="11171" y="1316"/>
                </a:cubicBezTo>
                <a:cubicBezTo>
                  <a:pt x="12116" y="2261"/>
                  <a:pt x="12116" y="2261"/>
                  <a:pt x="12116" y="2261"/>
                </a:cubicBezTo>
                <a:cubicBezTo>
                  <a:pt x="12116" y="2261"/>
                  <a:pt x="12251" y="2396"/>
                  <a:pt x="12386" y="2396"/>
                </a:cubicBezTo>
                <a:cubicBezTo>
                  <a:pt x="12386" y="2396"/>
                  <a:pt x="12521" y="2261"/>
                  <a:pt x="12656" y="2261"/>
                </a:cubicBezTo>
                <a:cubicBezTo>
                  <a:pt x="12791" y="2126"/>
                  <a:pt x="12791" y="1856"/>
                  <a:pt x="12656" y="1721"/>
                </a:cubicBezTo>
                <a:cubicBezTo>
                  <a:pt x="11036" y="101"/>
                  <a:pt x="11036" y="101"/>
                  <a:pt x="11036" y="101"/>
                </a:cubicBezTo>
                <a:cubicBezTo>
                  <a:pt x="10901" y="-34"/>
                  <a:pt x="10631" y="-34"/>
                  <a:pt x="10496" y="101"/>
                </a:cubicBezTo>
                <a:cubicBezTo>
                  <a:pt x="8876" y="1721"/>
                  <a:pt x="8876" y="1721"/>
                  <a:pt x="8876" y="1721"/>
                </a:cubicBezTo>
                <a:cubicBezTo>
                  <a:pt x="8741" y="1856"/>
                  <a:pt x="8741" y="2126"/>
                  <a:pt x="8876" y="2261"/>
                </a:cubicBezTo>
                <a:cubicBezTo>
                  <a:pt x="9011" y="2396"/>
                  <a:pt x="9281" y="2396"/>
                  <a:pt x="9416" y="2261"/>
                </a:cubicBezTo>
                <a:cubicBezTo>
                  <a:pt x="10361" y="1316"/>
                  <a:pt x="10361" y="1316"/>
                  <a:pt x="10361" y="1316"/>
                </a:cubicBezTo>
                <a:cubicBezTo>
                  <a:pt x="10361" y="5636"/>
                  <a:pt x="10361" y="5636"/>
                  <a:pt x="10361" y="5636"/>
                </a:cubicBezTo>
                <a:cubicBezTo>
                  <a:pt x="10361" y="5906"/>
                  <a:pt x="10496" y="6041"/>
                  <a:pt x="10766" y="6041"/>
                </a:cubicBezTo>
                <a:close/>
                <a:moveTo>
                  <a:pt x="8876" y="19811"/>
                </a:moveTo>
                <a:cubicBezTo>
                  <a:pt x="10496" y="21431"/>
                  <a:pt x="10496" y="21431"/>
                  <a:pt x="10496" y="21431"/>
                </a:cubicBezTo>
                <a:cubicBezTo>
                  <a:pt x="10496" y="21566"/>
                  <a:pt x="10631" y="21566"/>
                  <a:pt x="10766" y="21566"/>
                </a:cubicBezTo>
                <a:cubicBezTo>
                  <a:pt x="10901" y="21566"/>
                  <a:pt x="10901" y="21566"/>
                  <a:pt x="11036" y="21431"/>
                </a:cubicBezTo>
                <a:cubicBezTo>
                  <a:pt x="12656" y="19811"/>
                  <a:pt x="12656" y="19811"/>
                  <a:pt x="12656" y="19811"/>
                </a:cubicBezTo>
                <a:cubicBezTo>
                  <a:pt x="12791" y="19676"/>
                  <a:pt x="12791" y="19406"/>
                  <a:pt x="12656" y="19271"/>
                </a:cubicBezTo>
                <a:cubicBezTo>
                  <a:pt x="12521" y="19136"/>
                  <a:pt x="12251" y="19136"/>
                  <a:pt x="12116" y="19271"/>
                </a:cubicBezTo>
                <a:cubicBezTo>
                  <a:pt x="11171" y="20216"/>
                  <a:pt x="11171" y="20216"/>
                  <a:pt x="11171" y="20216"/>
                </a:cubicBezTo>
                <a:cubicBezTo>
                  <a:pt x="11171" y="15896"/>
                  <a:pt x="11171" y="15896"/>
                  <a:pt x="11171" y="15896"/>
                </a:cubicBezTo>
                <a:cubicBezTo>
                  <a:pt x="11171" y="15626"/>
                  <a:pt x="11036" y="15491"/>
                  <a:pt x="10766" y="15491"/>
                </a:cubicBezTo>
                <a:cubicBezTo>
                  <a:pt x="10496" y="15491"/>
                  <a:pt x="10361" y="15626"/>
                  <a:pt x="10361" y="15896"/>
                </a:cubicBezTo>
                <a:cubicBezTo>
                  <a:pt x="10361" y="20216"/>
                  <a:pt x="10361" y="20216"/>
                  <a:pt x="10361" y="20216"/>
                </a:cubicBezTo>
                <a:cubicBezTo>
                  <a:pt x="9416" y="19271"/>
                  <a:pt x="9416" y="19271"/>
                  <a:pt x="9416" y="19271"/>
                </a:cubicBezTo>
                <a:cubicBezTo>
                  <a:pt x="9281" y="19136"/>
                  <a:pt x="9011" y="19136"/>
                  <a:pt x="8876" y="19271"/>
                </a:cubicBezTo>
                <a:cubicBezTo>
                  <a:pt x="8741" y="19406"/>
                  <a:pt x="8741" y="19676"/>
                  <a:pt x="8876" y="19811"/>
                </a:cubicBezTo>
                <a:close/>
                <a:moveTo>
                  <a:pt x="1721" y="12656"/>
                </a:moveTo>
                <a:cubicBezTo>
                  <a:pt x="1721" y="12656"/>
                  <a:pt x="1856" y="12791"/>
                  <a:pt x="1991" y="12791"/>
                </a:cubicBezTo>
                <a:cubicBezTo>
                  <a:pt x="1991" y="12791"/>
                  <a:pt x="2126" y="12656"/>
                  <a:pt x="2261" y="12656"/>
                </a:cubicBezTo>
                <a:cubicBezTo>
                  <a:pt x="2396" y="12521"/>
                  <a:pt x="2396" y="12251"/>
                  <a:pt x="2261" y="12116"/>
                </a:cubicBezTo>
                <a:cubicBezTo>
                  <a:pt x="1316" y="11171"/>
                  <a:pt x="1316" y="11171"/>
                  <a:pt x="1316" y="11171"/>
                </a:cubicBezTo>
                <a:cubicBezTo>
                  <a:pt x="5636" y="11171"/>
                  <a:pt x="5636" y="11171"/>
                  <a:pt x="5636" y="11171"/>
                </a:cubicBezTo>
                <a:cubicBezTo>
                  <a:pt x="5906" y="11171"/>
                  <a:pt x="6041" y="11036"/>
                  <a:pt x="6041" y="10766"/>
                </a:cubicBezTo>
                <a:cubicBezTo>
                  <a:pt x="6041" y="10496"/>
                  <a:pt x="5906" y="10361"/>
                  <a:pt x="5636" y="10361"/>
                </a:cubicBezTo>
                <a:cubicBezTo>
                  <a:pt x="1316" y="10361"/>
                  <a:pt x="1316" y="10361"/>
                  <a:pt x="1316" y="10361"/>
                </a:cubicBezTo>
                <a:cubicBezTo>
                  <a:pt x="2261" y="9416"/>
                  <a:pt x="2261" y="9416"/>
                  <a:pt x="2261" y="9416"/>
                </a:cubicBezTo>
                <a:cubicBezTo>
                  <a:pt x="2396" y="9281"/>
                  <a:pt x="2396" y="9011"/>
                  <a:pt x="2261" y="8876"/>
                </a:cubicBezTo>
                <a:cubicBezTo>
                  <a:pt x="2126" y="8741"/>
                  <a:pt x="1856" y="8741"/>
                  <a:pt x="1721" y="8876"/>
                </a:cubicBezTo>
                <a:cubicBezTo>
                  <a:pt x="101" y="10496"/>
                  <a:pt x="101" y="10496"/>
                  <a:pt x="101" y="10496"/>
                </a:cubicBezTo>
                <a:cubicBezTo>
                  <a:pt x="-34" y="10631"/>
                  <a:pt x="-34" y="10901"/>
                  <a:pt x="101" y="11036"/>
                </a:cubicBezTo>
                <a:lnTo>
                  <a:pt x="1721" y="12656"/>
                </a:lnTo>
                <a:close/>
                <a:moveTo>
                  <a:pt x="15491" y="10766"/>
                </a:moveTo>
                <a:cubicBezTo>
                  <a:pt x="15491" y="11036"/>
                  <a:pt x="15626" y="11171"/>
                  <a:pt x="15896" y="11171"/>
                </a:cubicBezTo>
                <a:cubicBezTo>
                  <a:pt x="20216" y="11171"/>
                  <a:pt x="20216" y="11171"/>
                  <a:pt x="20216" y="11171"/>
                </a:cubicBezTo>
                <a:cubicBezTo>
                  <a:pt x="19271" y="12116"/>
                  <a:pt x="19271" y="12116"/>
                  <a:pt x="19271" y="12116"/>
                </a:cubicBezTo>
                <a:cubicBezTo>
                  <a:pt x="19136" y="12251"/>
                  <a:pt x="19136" y="12521"/>
                  <a:pt x="19271" y="12656"/>
                </a:cubicBezTo>
                <a:cubicBezTo>
                  <a:pt x="19406" y="12656"/>
                  <a:pt x="19541" y="12791"/>
                  <a:pt x="19541" y="12791"/>
                </a:cubicBezTo>
                <a:cubicBezTo>
                  <a:pt x="19676" y="12791"/>
                  <a:pt x="19811" y="12656"/>
                  <a:pt x="19811" y="12656"/>
                </a:cubicBezTo>
                <a:cubicBezTo>
                  <a:pt x="21431" y="11036"/>
                  <a:pt x="21431" y="11036"/>
                  <a:pt x="21431" y="11036"/>
                </a:cubicBezTo>
                <a:cubicBezTo>
                  <a:pt x="21566" y="10901"/>
                  <a:pt x="21566" y="10631"/>
                  <a:pt x="21431" y="10496"/>
                </a:cubicBezTo>
                <a:cubicBezTo>
                  <a:pt x="19811" y="8876"/>
                  <a:pt x="19811" y="8876"/>
                  <a:pt x="19811" y="8876"/>
                </a:cubicBezTo>
                <a:cubicBezTo>
                  <a:pt x="19676" y="8741"/>
                  <a:pt x="19406" y="8741"/>
                  <a:pt x="19271" y="8876"/>
                </a:cubicBezTo>
                <a:cubicBezTo>
                  <a:pt x="19136" y="9011"/>
                  <a:pt x="19136" y="9281"/>
                  <a:pt x="19271" y="9416"/>
                </a:cubicBezTo>
                <a:cubicBezTo>
                  <a:pt x="20216" y="10361"/>
                  <a:pt x="20216" y="10361"/>
                  <a:pt x="20216" y="10361"/>
                </a:cubicBezTo>
                <a:cubicBezTo>
                  <a:pt x="15896" y="10361"/>
                  <a:pt x="15896" y="10361"/>
                  <a:pt x="15896" y="10361"/>
                </a:cubicBezTo>
                <a:cubicBezTo>
                  <a:pt x="15626" y="10361"/>
                  <a:pt x="15491" y="10496"/>
                  <a:pt x="15491" y="10766"/>
                </a:cubicBezTo>
                <a:close/>
                <a:moveTo>
                  <a:pt x="6041" y="3476"/>
                </a:moveTo>
                <a:cubicBezTo>
                  <a:pt x="6041" y="3206"/>
                  <a:pt x="5906" y="3071"/>
                  <a:pt x="5636" y="3071"/>
                </a:cubicBezTo>
                <a:cubicBezTo>
                  <a:pt x="3476" y="3071"/>
                  <a:pt x="3476" y="3071"/>
                  <a:pt x="3476" y="3071"/>
                </a:cubicBezTo>
                <a:cubicBezTo>
                  <a:pt x="3206" y="3071"/>
                  <a:pt x="3071" y="3206"/>
                  <a:pt x="3071" y="3476"/>
                </a:cubicBezTo>
                <a:cubicBezTo>
                  <a:pt x="3071" y="5636"/>
                  <a:pt x="3071" y="5636"/>
                  <a:pt x="3071" y="5636"/>
                </a:cubicBezTo>
                <a:cubicBezTo>
                  <a:pt x="3071" y="5906"/>
                  <a:pt x="3206" y="6041"/>
                  <a:pt x="3476" y="6041"/>
                </a:cubicBezTo>
                <a:cubicBezTo>
                  <a:pt x="3611" y="6041"/>
                  <a:pt x="3746" y="5906"/>
                  <a:pt x="3746" y="5636"/>
                </a:cubicBezTo>
                <a:cubicBezTo>
                  <a:pt x="3746" y="4421"/>
                  <a:pt x="3746" y="4421"/>
                  <a:pt x="3746" y="4421"/>
                </a:cubicBezTo>
                <a:cubicBezTo>
                  <a:pt x="6851" y="7391"/>
                  <a:pt x="6851" y="7391"/>
                  <a:pt x="6851" y="7391"/>
                </a:cubicBezTo>
                <a:cubicBezTo>
                  <a:pt x="6986" y="7526"/>
                  <a:pt x="6986" y="7526"/>
                  <a:pt x="7121" y="7526"/>
                </a:cubicBezTo>
                <a:cubicBezTo>
                  <a:pt x="7256" y="7526"/>
                  <a:pt x="7391" y="7526"/>
                  <a:pt x="7391" y="7391"/>
                </a:cubicBezTo>
                <a:cubicBezTo>
                  <a:pt x="7526" y="7256"/>
                  <a:pt x="7526" y="6986"/>
                  <a:pt x="7391" y="6851"/>
                </a:cubicBezTo>
                <a:cubicBezTo>
                  <a:pt x="4421" y="3746"/>
                  <a:pt x="4421" y="3746"/>
                  <a:pt x="4421" y="3746"/>
                </a:cubicBezTo>
                <a:cubicBezTo>
                  <a:pt x="5636" y="3746"/>
                  <a:pt x="5636" y="3746"/>
                  <a:pt x="5636" y="3746"/>
                </a:cubicBezTo>
                <a:cubicBezTo>
                  <a:pt x="5906" y="3746"/>
                  <a:pt x="6041" y="3611"/>
                  <a:pt x="6041" y="3476"/>
                </a:cubicBezTo>
                <a:close/>
                <a:moveTo>
                  <a:pt x="14141" y="14681"/>
                </a:moveTo>
                <a:cubicBezTo>
                  <a:pt x="17111" y="17651"/>
                  <a:pt x="17111" y="17651"/>
                  <a:pt x="17111" y="17651"/>
                </a:cubicBezTo>
                <a:cubicBezTo>
                  <a:pt x="15896" y="17651"/>
                  <a:pt x="15896" y="17651"/>
                  <a:pt x="15896" y="17651"/>
                </a:cubicBezTo>
                <a:cubicBezTo>
                  <a:pt x="15626" y="17651"/>
                  <a:pt x="15491" y="17921"/>
                  <a:pt x="15491" y="18056"/>
                </a:cubicBezTo>
                <a:cubicBezTo>
                  <a:pt x="15491" y="18326"/>
                  <a:pt x="15626" y="18461"/>
                  <a:pt x="15896" y="18461"/>
                </a:cubicBezTo>
                <a:cubicBezTo>
                  <a:pt x="18056" y="18461"/>
                  <a:pt x="18056" y="18461"/>
                  <a:pt x="18056" y="18461"/>
                </a:cubicBezTo>
                <a:cubicBezTo>
                  <a:pt x="18326" y="18461"/>
                  <a:pt x="18461" y="18326"/>
                  <a:pt x="18461" y="18056"/>
                </a:cubicBezTo>
                <a:cubicBezTo>
                  <a:pt x="18461" y="15896"/>
                  <a:pt x="18461" y="15896"/>
                  <a:pt x="18461" y="15896"/>
                </a:cubicBezTo>
                <a:cubicBezTo>
                  <a:pt x="18461" y="15626"/>
                  <a:pt x="18326" y="15491"/>
                  <a:pt x="18056" y="15491"/>
                </a:cubicBezTo>
                <a:cubicBezTo>
                  <a:pt x="17921" y="15491"/>
                  <a:pt x="17651" y="15626"/>
                  <a:pt x="17651" y="15896"/>
                </a:cubicBezTo>
                <a:cubicBezTo>
                  <a:pt x="17651" y="17111"/>
                  <a:pt x="17651" y="17111"/>
                  <a:pt x="17651" y="17111"/>
                </a:cubicBezTo>
                <a:cubicBezTo>
                  <a:pt x="14681" y="14141"/>
                  <a:pt x="14681" y="14141"/>
                  <a:pt x="14681" y="14141"/>
                </a:cubicBezTo>
                <a:cubicBezTo>
                  <a:pt x="14546" y="14006"/>
                  <a:pt x="14276" y="14006"/>
                  <a:pt x="14141" y="14141"/>
                </a:cubicBezTo>
                <a:cubicBezTo>
                  <a:pt x="14006" y="14276"/>
                  <a:pt x="14006" y="14546"/>
                  <a:pt x="14141" y="14681"/>
                </a:cubicBezTo>
                <a:close/>
                <a:moveTo>
                  <a:pt x="3476" y="15491"/>
                </a:moveTo>
                <a:cubicBezTo>
                  <a:pt x="3206" y="15491"/>
                  <a:pt x="3071" y="15626"/>
                  <a:pt x="3071" y="15896"/>
                </a:cubicBezTo>
                <a:cubicBezTo>
                  <a:pt x="3071" y="18056"/>
                  <a:pt x="3071" y="18056"/>
                  <a:pt x="3071" y="18056"/>
                </a:cubicBezTo>
                <a:cubicBezTo>
                  <a:pt x="3071" y="18326"/>
                  <a:pt x="3206" y="18461"/>
                  <a:pt x="3476" y="18461"/>
                </a:cubicBezTo>
                <a:cubicBezTo>
                  <a:pt x="5636" y="18461"/>
                  <a:pt x="5636" y="18461"/>
                  <a:pt x="5636" y="18461"/>
                </a:cubicBezTo>
                <a:cubicBezTo>
                  <a:pt x="5906" y="18461"/>
                  <a:pt x="6041" y="18326"/>
                  <a:pt x="6041" y="18056"/>
                </a:cubicBezTo>
                <a:cubicBezTo>
                  <a:pt x="6041" y="17921"/>
                  <a:pt x="5906" y="17651"/>
                  <a:pt x="5636" y="17651"/>
                </a:cubicBezTo>
                <a:cubicBezTo>
                  <a:pt x="4421" y="17651"/>
                  <a:pt x="4421" y="17651"/>
                  <a:pt x="4421" y="17651"/>
                </a:cubicBezTo>
                <a:cubicBezTo>
                  <a:pt x="7391" y="14681"/>
                  <a:pt x="7391" y="14681"/>
                  <a:pt x="7391" y="14681"/>
                </a:cubicBezTo>
                <a:cubicBezTo>
                  <a:pt x="7526" y="14546"/>
                  <a:pt x="7526" y="14276"/>
                  <a:pt x="7391" y="14141"/>
                </a:cubicBezTo>
                <a:cubicBezTo>
                  <a:pt x="7256" y="14006"/>
                  <a:pt x="6986" y="14006"/>
                  <a:pt x="6851" y="14141"/>
                </a:cubicBezTo>
                <a:cubicBezTo>
                  <a:pt x="3746" y="17111"/>
                  <a:pt x="3746" y="17111"/>
                  <a:pt x="3746" y="17111"/>
                </a:cubicBezTo>
                <a:cubicBezTo>
                  <a:pt x="3746" y="15896"/>
                  <a:pt x="3746" y="15896"/>
                  <a:pt x="3746" y="15896"/>
                </a:cubicBezTo>
                <a:cubicBezTo>
                  <a:pt x="3746" y="15626"/>
                  <a:pt x="3611" y="15491"/>
                  <a:pt x="3476" y="15491"/>
                </a:cubicBezTo>
                <a:close/>
                <a:moveTo>
                  <a:pt x="14141" y="7391"/>
                </a:moveTo>
                <a:cubicBezTo>
                  <a:pt x="14141" y="7526"/>
                  <a:pt x="14276" y="7526"/>
                  <a:pt x="14411" y="7526"/>
                </a:cubicBezTo>
                <a:cubicBezTo>
                  <a:pt x="14546" y="7526"/>
                  <a:pt x="14546" y="7526"/>
                  <a:pt x="14681" y="7391"/>
                </a:cubicBezTo>
                <a:cubicBezTo>
                  <a:pt x="17651" y="4421"/>
                  <a:pt x="17651" y="4421"/>
                  <a:pt x="17651" y="4421"/>
                </a:cubicBezTo>
                <a:cubicBezTo>
                  <a:pt x="17651" y="5636"/>
                  <a:pt x="17651" y="5636"/>
                  <a:pt x="17651" y="5636"/>
                </a:cubicBezTo>
                <a:cubicBezTo>
                  <a:pt x="17651" y="5906"/>
                  <a:pt x="17921" y="6041"/>
                  <a:pt x="18056" y="6041"/>
                </a:cubicBezTo>
                <a:cubicBezTo>
                  <a:pt x="18326" y="6041"/>
                  <a:pt x="18461" y="5906"/>
                  <a:pt x="18461" y="5636"/>
                </a:cubicBezTo>
                <a:cubicBezTo>
                  <a:pt x="18461" y="3476"/>
                  <a:pt x="18461" y="3476"/>
                  <a:pt x="18461" y="3476"/>
                </a:cubicBezTo>
                <a:cubicBezTo>
                  <a:pt x="18461" y="3206"/>
                  <a:pt x="18326" y="3071"/>
                  <a:pt x="18056" y="3071"/>
                </a:cubicBezTo>
                <a:cubicBezTo>
                  <a:pt x="15896" y="3071"/>
                  <a:pt x="15896" y="3071"/>
                  <a:pt x="15896" y="3071"/>
                </a:cubicBezTo>
                <a:cubicBezTo>
                  <a:pt x="15626" y="3071"/>
                  <a:pt x="15491" y="3206"/>
                  <a:pt x="15491" y="3476"/>
                </a:cubicBezTo>
                <a:cubicBezTo>
                  <a:pt x="15491" y="3611"/>
                  <a:pt x="15626" y="3746"/>
                  <a:pt x="15896" y="3746"/>
                </a:cubicBezTo>
                <a:cubicBezTo>
                  <a:pt x="17111" y="3746"/>
                  <a:pt x="17111" y="3746"/>
                  <a:pt x="17111" y="3746"/>
                </a:cubicBezTo>
                <a:cubicBezTo>
                  <a:pt x="14141" y="6851"/>
                  <a:pt x="14141" y="6851"/>
                  <a:pt x="14141" y="6851"/>
                </a:cubicBezTo>
                <a:cubicBezTo>
                  <a:pt x="14006" y="6986"/>
                  <a:pt x="14006" y="7256"/>
                  <a:pt x="14141" y="73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16" name="Freeform 786"/>
          <p:cNvSpPr/>
          <p:nvPr/>
        </p:nvSpPr>
        <p:spPr>
          <a:xfrm>
            <a:off x="4958543" y="10639425"/>
            <a:ext cx="1093008" cy="1066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1" h="21600" extrusionOk="0">
                <a:moveTo>
                  <a:pt x="8880" y="21043"/>
                </a:moveTo>
                <a:cubicBezTo>
                  <a:pt x="9416" y="21461"/>
                  <a:pt x="10087" y="21600"/>
                  <a:pt x="10758" y="21600"/>
                </a:cubicBezTo>
                <a:cubicBezTo>
                  <a:pt x="11429" y="21600"/>
                  <a:pt x="11966" y="21321"/>
                  <a:pt x="11966" y="21321"/>
                </a:cubicBezTo>
                <a:cubicBezTo>
                  <a:pt x="12100" y="21321"/>
                  <a:pt x="12234" y="21182"/>
                  <a:pt x="12234" y="20903"/>
                </a:cubicBezTo>
                <a:cubicBezTo>
                  <a:pt x="12234" y="17001"/>
                  <a:pt x="12234" y="17001"/>
                  <a:pt x="12234" y="17001"/>
                </a:cubicBezTo>
                <a:cubicBezTo>
                  <a:pt x="12234" y="15747"/>
                  <a:pt x="12771" y="14493"/>
                  <a:pt x="13978" y="13657"/>
                </a:cubicBezTo>
                <a:cubicBezTo>
                  <a:pt x="14917" y="12960"/>
                  <a:pt x="15990" y="12681"/>
                  <a:pt x="15990" y="12681"/>
                </a:cubicBezTo>
                <a:cubicBezTo>
                  <a:pt x="15990" y="12681"/>
                  <a:pt x="15990" y="12681"/>
                  <a:pt x="15990" y="12681"/>
                </a:cubicBezTo>
                <a:cubicBezTo>
                  <a:pt x="16125" y="12542"/>
                  <a:pt x="16125" y="12542"/>
                  <a:pt x="16125" y="12542"/>
                </a:cubicBezTo>
                <a:cubicBezTo>
                  <a:pt x="16259" y="12821"/>
                  <a:pt x="16527" y="12960"/>
                  <a:pt x="16795" y="12960"/>
                </a:cubicBezTo>
                <a:cubicBezTo>
                  <a:pt x="20686" y="12960"/>
                  <a:pt x="20686" y="12960"/>
                  <a:pt x="20686" y="12960"/>
                </a:cubicBezTo>
                <a:cubicBezTo>
                  <a:pt x="21089" y="12960"/>
                  <a:pt x="21491" y="12681"/>
                  <a:pt x="21491" y="12124"/>
                </a:cubicBezTo>
                <a:cubicBezTo>
                  <a:pt x="21491" y="1115"/>
                  <a:pt x="21491" y="1115"/>
                  <a:pt x="21491" y="1115"/>
                </a:cubicBezTo>
                <a:cubicBezTo>
                  <a:pt x="21491" y="697"/>
                  <a:pt x="21089" y="418"/>
                  <a:pt x="20686" y="418"/>
                </a:cubicBezTo>
                <a:cubicBezTo>
                  <a:pt x="16795" y="418"/>
                  <a:pt x="16795" y="418"/>
                  <a:pt x="16795" y="418"/>
                </a:cubicBezTo>
                <a:cubicBezTo>
                  <a:pt x="16527" y="418"/>
                  <a:pt x="16125" y="557"/>
                  <a:pt x="16125" y="975"/>
                </a:cubicBezTo>
                <a:cubicBezTo>
                  <a:pt x="15588" y="418"/>
                  <a:pt x="14783" y="0"/>
                  <a:pt x="13978" y="0"/>
                </a:cubicBezTo>
                <a:cubicBezTo>
                  <a:pt x="4721" y="0"/>
                  <a:pt x="4721" y="0"/>
                  <a:pt x="4721" y="0"/>
                </a:cubicBezTo>
                <a:cubicBezTo>
                  <a:pt x="2708" y="0"/>
                  <a:pt x="1501" y="1115"/>
                  <a:pt x="1233" y="2926"/>
                </a:cubicBezTo>
                <a:cubicBezTo>
                  <a:pt x="25" y="10730"/>
                  <a:pt x="25" y="10730"/>
                  <a:pt x="25" y="10730"/>
                </a:cubicBezTo>
                <a:cubicBezTo>
                  <a:pt x="-109" y="11845"/>
                  <a:pt x="293" y="13099"/>
                  <a:pt x="1233" y="13657"/>
                </a:cubicBezTo>
                <a:cubicBezTo>
                  <a:pt x="1635" y="14075"/>
                  <a:pt x="2306" y="14214"/>
                  <a:pt x="2843" y="14214"/>
                </a:cubicBezTo>
                <a:cubicBezTo>
                  <a:pt x="7672" y="14214"/>
                  <a:pt x="7672" y="14214"/>
                  <a:pt x="7672" y="14214"/>
                </a:cubicBezTo>
                <a:cubicBezTo>
                  <a:pt x="7672" y="17977"/>
                  <a:pt x="7672" y="17977"/>
                  <a:pt x="7672" y="17977"/>
                </a:cubicBezTo>
                <a:cubicBezTo>
                  <a:pt x="7672" y="19370"/>
                  <a:pt x="8075" y="20346"/>
                  <a:pt x="8880" y="21043"/>
                </a:cubicBezTo>
                <a:close/>
                <a:moveTo>
                  <a:pt x="16930" y="1254"/>
                </a:moveTo>
                <a:cubicBezTo>
                  <a:pt x="20686" y="1254"/>
                  <a:pt x="20686" y="1254"/>
                  <a:pt x="20686" y="1254"/>
                </a:cubicBezTo>
                <a:cubicBezTo>
                  <a:pt x="20686" y="12124"/>
                  <a:pt x="20686" y="12124"/>
                  <a:pt x="20686" y="12124"/>
                </a:cubicBezTo>
                <a:cubicBezTo>
                  <a:pt x="16930" y="12124"/>
                  <a:pt x="16930" y="12124"/>
                  <a:pt x="16930" y="12124"/>
                </a:cubicBezTo>
                <a:lnTo>
                  <a:pt x="16930" y="1254"/>
                </a:lnTo>
                <a:close/>
                <a:moveTo>
                  <a:pt x="2843" y="13378"/>
                </a:moveTo>
                <a:cubicBezTo>
                  <a:pt x="2440" y="13378"/>
                  <a:pt x="2038" y="13239"/>
                  <a:pt x="1635" y="12960"/>
                </a:cubicBezTo>
                <a:cubicBezTo>
                  <a:pt x="1098" y="12542"/>
                  <a:pt x="696" y="11706"/>
                  <a:pt x="830" y="10870"/>
                </a:cubicBezTo>
                <a:cubicBezTo>
                  <a:pt x="2038" y="3066"/>
                  <a:pt x="2038" y="3066"/>
                  <a:pt x="2038" y="3066"/>
                </a:cubicBezTo>
                <a:cubicBezTo>
                  <a:pt x="2038" y="3066"/>
                  <a:pt x="2038" y="3066"/>
                  <a:pt x="2038" y="3066"/>
                </a:cubicBezTo>
                <a:cubicBezTo>
                  <a:pt x="2306" y="1254"/>
                  <a:pt x="3648" y="836"/>
                  <a:pt x="4721" y="836"/>
                </a:cubicBezTo>
                <a:cubicBezTo>
                  <a:pt x="13978" y="836"/>
                  <a:pt x="13978" y="836"/>
                  <a:pt x="13978" y="836"/>
                </a:cubicBezTo>
                <a:cubicBezTo>
                  <a:pt x="15185" y="836"/>
                  <a:pt x="16125" y="1812"/>
                  <a:pt x="16125" y="3066"/>
                </a:cubicBezTo>
                <a:cubicBezTo>
                  <a:pt x="16125" y="11706"/>
                  <a:pt x="16125" y="11706"/>
                  <a:pt x="16125" y="11706"/>
                </a:cubicBezTo>
                <a:cubicBezTo>
                  <a:pt x="15722" y="11845"/>
                  <a:pt x="15722" y="11845"/>
                  <a:pt x="15722" y="11845"/>
                </a:cubicBezTo>
                <a:cubicBezTo>
                  <a:pt x="15588" y="11845"/>
                  <a:pt x="14649" y="12263"/>
                  <a:pt x="13575" y="12960"/>
                </a:cubicBezTo>
                <a:cubicBezTo>
                  <a:pt x="12234" y="14075"/>
                  <a:pt x="11429" y="15468"/>
                  <a:pt x="11429" y="17001"/>
                </a:cubicBezTo>
                <a:cubicBezTo>
                  <a:pt x="11429" y="20625"/>
                  <a:pt x="11429" y="20625"/>
                  <a:pt x="11429" y="20625"/>
                </a:cubicBezTo>
                <a:cubicBezTo>
                  <a:pt x="11026" y="20764"/>
                  <a:pt x="10087" y="20764"/>
                  <a:pt x="9416" y="20346"/>
                </a:cubicBezTo>
                <a:cubicBezTo>
                  <a:pt x="8746" y="19928"/>
                  <a:pt x="8477" y="19092"/>
                  <a:pt x="8477" y="17977"/>
                </a:cubicBezTo>
                <a:cubicBezTo>
                  <a:pt x="8477" y="13796"/>
                  <a:pt x="8477" y="13796"/>
                  <a:pt x="8477" y="13796"/>
                </a:cubicBezTo>
                <a:cubicBezTo>
                  <a:pt x="8477" y="13657"/>
                  <a:pt x="8343" y="13378"/>
                  <a:pt x="8075" y="13378"/>
                </a:cubicBezTo>
                <a:cubicBezTo>
                  <a:pt x="2843" y="13378"/>
                  <a:pt x="2843" y="13378"/>
                  <a:pt x="2843" y="13378"/>
                </a:cubicBezTo>
                <a:cubicBezTo>
                  <a:pt x="2843" y="13378"/>
                  <a:pt x="2843" y="13378"/>
                  <a:pt x="2843" y="1337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17" name="Freeform 787"/>
          <p:cNvSpPr/>
          <p:nvPr/>
        </p:nvSpPr>
        <p:spPr>
          <a:xfrm>
            <a:off x="495935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390"/>
                </a:moveTo>
                <a:cubicBezTo>
                  <a:pt x="10530" y="15390"/>
                  <a:pt x="10395" y="15525"/>
                  <a:pt x="10395" y="15795"/>
                </a:cubicBezTo>
                <a:cubicBezTo>
                  <a:pt x="10395" y="17685"/>
                  <a:pt x="10395" y="17685"/>
                  <a:pt x="10395" y="17685"/>
                </a:cubicBezTo>
                <a:cubicBezTo>
                  <a:pt x="9450" y="17955"/>
                  <a:pt x="8775" y="18630"/>
                  <a:pt x="8775" y="19575"/>
                </a:cubicBezTo>
                <a:cubicBezTo>
                  <a:pt x="8775" y="20655"/>
                  <a:pt x="9720" y="21600"/>
                  <a:pt x="10800" y="21600"/>
                </a:cubicBezTo>
                <a:cubicBezTo>
                  <a:pt x="11880" y="21600"/>
                  <a:pt x="12825" y="20655"/>
                  <a:pt x="12825" y="19575"/>
                </a:cubicBezTo>
                <a:cubicBezTo>
                  <a:pt x="12825" y="18630"/>
                  <a:pt x="12150" y="17955"/>
                  <a:pt x="11205" y="17685"/>
                </a:cubicBezTo>
                <a:cubicBezTo>
                  <a:pt x="11205" y="15795"/>
                  <a:pt x="11205" y="15795"/>
                  <a:pt x="11205" y="15795"/>
                </a:cubicBezTo>
                <a:cubicBezTo>
                  <a:pt x="11205" y="15525"/>
                  <a:pt x="11070" y="15390"/>
                  <a:pt x="10800" y="15390"/>
                </a:cubicBezTo>
                <a:close/>
                <a:moveTo>
                  <a:pt x="12015" y="19575"/>
                </a:moveTo>
                <a:cubicBezTo>
                  <a:pt x="12015" y="20250"/>
                  <a:pt x="11475" y="20790"/>
                  <a:pt x="10800" y="20790"/>
                </a:cubicBezTo>
                <a:cubicBezTo>
                  <a:pt x="10125" y="20790"/>
                  <a:pt x="9585" y="20250"/>
                  <a:pt x="9585" y="19575"/>
                </a:cubicBezTo>
                <a:cubicBezTo>
                  <a:pt x="9585" y="19035"/>
                  <a:pt x="10125" y="18495"/>
                  <a:pt x="10800" y="18495"/>
                </a:cubicBezTo>
                <a:cubicBezTo>
                  <a:pt x="11475" y="18495"/>
                  <a:pt x="12015" y="19035"/>
                  <a:pt x="12015" y="19575"/>
                </a:cubicBezTo>
                <a:close/>
                <a:moveTo>
                  <a:pt x="15390" y="15930"/>
                </a:moveTo>
                <a:cubicBezTo>
                  <a:pt x="15255" y="16335"/>
                  <a:pt x="15120" y="16605"/>
                  <a:pt x="15120" y="17010"/>
                </a:cubicBezTo>
                <a:cubicBezTo>
                  <a:pt x="15120" y="17550"/>
                  <a:pt x="15255" y="18090"/>
                  <a:pt x="15660" y="18495"/>
                </a:cubicBezTo>
                <a:cubicBezTo>
                  <a:pt x="16065" y="18765"/>
                  <a:pt x="16470" y="19035"/>
                  <a:pt x="17010" y="19035"/>
                </a:cubicBezTo>
                <a:cubicBezTo>
                  <a:pt x="17550" y="19035"/>
                  <a:pt x="18090" y="18765"/>
                  <a:pt x="18495" y="18495"/>
                </a:cubicBezTo>
                <a:cubicBezTo>
                  <a:pt x="18765" y="18090"/>
                  <a:pt x="19035" y="17550"/>
                  <a:pt x="19035" y="17010"/>
                </a:cubicBezTo>
                <a:cubicBezTo>
                  <a:pt x="19035" y="16470"/>
                  <a:pt x="18765" y="16065"/>
                  <a:pt x="18495" y="15660"/>
                </a:cubicBezTo>
                <a:cubicBezTo>
                  <a:pt x="18090" y="15255"/>
                  <a:pt x="17550" y="15120"/>
                  <a:pt x="17010" y="15120"/>
                </a:cubicBezTo>
                <a:cubicBezTo>
                  <a:pt x="16605" y="15120"/>
                  <a:pt x="16335" y="15255"/>
                  <a:pt x="15930" y="15390"/>
                </a:cubicBezTo>
                <a:cubicBezTo>
                  <a:pt x="14580" y="14040"/>
                  <a:pt x="14580" y="14040"/>
                  <a:pt x="14580" y="14040"/>
                </a:cubicBezTo>
                <a:cubicBezTo>
                  <a:pt x="14445" y="13905"/>
                  <a:pt x="14175" y="13905"/>
                  <a:pt x="14040" y="14040"/>
                </a:cubicBezTo>
                <a:cubicBezTo>
                  <a:pt x="13905" y="14175"/>
                  <a:pt x="13905" y="14445"/>
                  <a:pt x="14040" y="14580"/>
                </a:cubicBezTo>
                <a:lnTo>
                  <a:pt x="15390" y="15930"/>
                </a:lnTo>
                <a:close/>
                <a:moveTo>
                  <a:pt x="17820" y="16200"/>
                </a:moveTo>
                <a:cubicBezTo>
                  <a:pt x="18360" y="16740"/>
                  <a:pt x="18360" y="17415"/>
                  <a:pt x="17820" y="17820"/>
                </a:cubicBezTo>
                <a:cubicBezTo>
                  <a:pt x="17685" y="18090"/>
                  <a:pt x="17415" y="18225"/>
                  <a:pt x="17010" y="18225"/>
                </a:cubicBezTo>
                <a:cubicBezTo>
                  <a:pt x="16740" y="18225"/>
                  <a:pt x="16470" y="18090"/>
                  <a:pt x="16200" y="17820"/>
                </a:cubicBezTo>
                <a:cubicBezTo>
                  <a:pt x="15795" y="17415"/>
                  <a:pt x="15795" y="16740"/>
                  <a:pt x="16200" y="16200"/>
                </a:cubicBezTo>
                <a:cubicBezTo>
                  <a:pt x="16200" y="16200"/>
                  <a:pt x="16200" y="16200"/>
                  <a:pt x="16200" y="16200"/>
                </a:cubicBezTo>
                <a:cubicBezTo>
                  <a:pt x="16200" y="16200"/>
                  <a:pt x="16200" y="16200"/>
                  <a:pt x="16200" y="16200"/>
                </a:cubicBezTo>
                <a:cubicBezTo>
                  <a:pt x="16470" y="16065"/>
                  <a:pt x="16740" y="15930"/>
                  <a:pt x="17010" y="15930"/>
                </a:cubicBezTo>
                <a:cubicBezTo>
                  <a:pt x="17415" y="15930"/>
                  <a:pt x="17685" y="16065"/>
                  <a:pt x="17820" y="16200"/>
                </a:cubicBezTo>
                <a:close/>
                <a:moveTo>
                  <a:pt x="14040" y="7560"/>
                </a:moveTo>
                <a:cubicBezTo>
                  <a:pt x="14040" y="7695"/>
                  <a:pt x="14175" y="7695"/>
                  <a:pt x="14310" y="7695"/>
                </a:cubicBezTo>
                <a:cubicBezTo>
                  <a:pt x="14445" y="7695"/>
                  <a:pt x="14445" y="7695"/>
                  <a:pt x="14580" y="7560"/>
                </a:cubicBezTo>
                <a:cubicBezTo>
                  <a:pt x="15930" y="6210"/>
                  <a:pt x="15930" y="6210"/>
                  <a:pt x="15930" y="6210"/>
                </a:cubicBezTo>
                <a:cubicBezTo>
                  <a:pt x="16335" y="6345"/>
                  <a:pt x="16605" y="6480"/>
                  <a:pt x="17010" y="6480"/>
                </a:cubicBezTo>
                <a:cubicBezTo>
                  <a:pt x="17550" y="6480"/>
                  <a:pt x="18090" y="6345"/>
                  <a:pt x="18495" y="5940"/>
                </a:cubicBezTo>
                <a:cubicBezTo>
                  <a:pt x="18765" y="5535"/>
                  <a:pt x="19035" y="5130"/>
                  <a:pt x="19035" y="4590"/>
                </a:cubicBezTo>
                <a:cubicBezTo>
                  <a:pt x="19035" y="4050"/>
                  <a:pt x="18765" y="3510"/>
                  <a:pt x="18495" y="3105"/>
                </a:cubicBezTo>
                <a:cubicBezTo>
                  <a:pt x="18090" y="2835"/>
                  <a:pt x="17550" y="2565"/>
                  <a:pt x="17010" y="2565"/>
                </a:cubicBezTo>
                <a:cubicBezTo>
                  <a:pt x="16470" y="2565"/>
                  <a:pt x="16065" y="2835"/>
                  <a:pt x="15660" y="3105"/>
                </a:cubicBezTo>
                <a:cubicBezTo>
                  <a:pt x="15255" y="3510"/>
                  <a:pt x="15120" y="4050"/>
                  <a:pt x="15120" y="4590"/>
                </a:cubicBezTo>
                <a:cubicBezTo>
                  <a:pt x="15120" y="4995"/>
                  <a:pt x="15255" y="5265"/>
                  <a:pt x="15390" y="5670"/>
                </a:cubicBezTo>
                <a:cubicBezTo>
                  <a:pt x="14040" y="7020"/>
                  <a:pt x="14040" y="7020"/>
                  <a:pt x="14040" y="7020"/>
                </a:cubicBezTo>
                <a:cubicBezTo>
                  <a:pt x="13905" y="7155"/>
                  <a:pt x="13905" y="7425"/>
                  <a:pt x="14040" y="7560"/>
                </a:cubicBezTo>
                <a:close/>
                <a:moveTo>
                  <a:pt x="16200" y="3780"/>
                </a:moveTo>
                <a:cubicBezTo>
                  <a:pt x="16470" y="3510"/>
                  <a:pt x="16740" y="3375"/>
                  <a:pt x="17010" y="3375"/>
                </a:cubicBezTo>
                <a:cubicBezTo>
                  <a:pt x="17415" y="3375"/>
                  <a:pt x="17685" y="3510"/>
                  <a:pt x="17820" y="3780"/>
                </a:cubicBezTo>
                <a:cubicBezTo>
                  <a:pt x="18360" y="4185"/>
                  <a:pt x="18360" y="4860"/>
                  <a:pt x="17820" y="5400"/>
                </a:cubicBezTo>
                <a:cubicBezTo>
                  <a:pt x="17685" y="5535"/>
                  <a:pt x="17415" y="5670"/>
                  <a:pt x="17010" y="5670"/>
                </a:cubicBezTo>
                <a:cubicBezTo>
                  <a:pt x="16740" y="5670"/>
                  <a:pt x="16470" y="5535"/>
                  <a:pt x="16200" y="5400"/>
                </a:cubicBezTo>
                <a:cubicBezTo>
                  <a:pt x="16200" y="5400"/>
                  <a:pt x="16200" y="5400"/>
                  <a:pt x="16200" y="5400"/>
                </a:cubicBezTo>
                <a:cubicBezTo>
                  <a:pt x="16200" y="5400"/>
                  <a:pt x="16200" y="5400"/>
                  <a:pt x="16200" y="5400"/>
                </a:cubicBezTo>
                <a:cubicBezTo>
                  <a:pt x="15795" y="4860"/>
                  <a:pt x="15795" y="4185"/>
                  <a:pt x="16200" y="3780"/>
                </a:cubicBezTo>
                <a:close/>
                <a:moveTo>
                  <a:pt x="7560" y="14040"/>
                </a:moveTo>
                <a:cubicBezTo>
                  <a:pt x="7425" y="13905"/>
                  <a:pt x="7155" y="13905"/>
                  <a:pt x="7020" y="14040"/>
                </a:cubicBezTo>
                <a:cubicBezTo>
                  <a:pt x="5670" y="15390"/>
                  <a:pt x="5670" y="15390"/>
                  <a:pt x="5670" y="15390"/>
                </a:cubicBezTo>
                <a:cubicBezTo>
                  <a:pt x="5265" y="15255"/>
                  <a:pt x="4995" y="15120"/>
                  <a:pt x="4590" y="15120"/>
                </a:cubicBezTo>
                <a:cubicBezTo>
                  <a:pt x="4050" y="15120"/>
                  <a:pt x="3510" y="15255"/>
                  <a:pt x="3105" y="15660"/>
                </a:cubicBezTo>
                <a:cubicBezTo>
                  <a:pt x="2835" y="16065"/>
                  <a:pt x="2565" y="16470"/>
                  <a:pt x="2565" y="17010"/>
                </a:cubicBezTo>
                <a:cubicBezTo>
                  <a:pt x="2565" y="17550"/>
                  <a:pt x="2835" y="18090"/>
                  <a:pt x="3105" y="18495"/>
                </a:cubicBezTo>
                <a:cubicBezTo>
                  <a:pt x="3510" y="18765"/>
                  <a:pt x="4050" y="19035"/>
                  <a:pt x="4590" y="19035"/>
                </a:cubicBezTo>
                <a:cubicBezTo>
                  <a:pt x="5130" y="19035"/>
                  <a:pt x="5535" y="18765"/>
                  <a:pt x="5940" y="18495"/>
                </a:cubicBezTo>
                <a:cubicBezTo>
                  <a:pt x="6345" y="18090"/>
                  <a:pt x="6480" y="17550"/>
                  <a:pt x="6480" y="17010"/>
                </a:cubicBezTo>
                <a:cubicBezTo>
                  <a:pt x="6480" y="16605"/>
                  <a:pt x="6345" y="16335"/>
                  <a:pt x="6210" y="15930"/>
                </a:cubicBezTo>
                <a:cubicBezTo>
                  <a:pt x="7560" y="14580"/>
                  <a:pt x="7560" y="14580"/>
                  <a:pt x="7560" y="14580"/>
                </a:cubicBezTo>
                <a:cubicBezTo>
                  <a:pt x="7695" y="14445"/>
                  <a:pt x="7695" y="14175"/>
                  <a:pt x="7560" y="14040"/>
                </a:cubicBezTo>
                <a:close/>
                <a:moveTo>
                  <a:pt x="5400" y="17820"/>
                </a:moveTo>
                <a:cubicBezTo>
                  <a:pt x="5130" y="18090"/>
                  <a:pt x="4860" y="18225"/>
                  <a:pt x="4590" y="18225"/>
                </a:cubicBezTo>
                <a:cubicBezTo>
                  <a:pt x="4185" y="18225"/>
                  <a:pt x="3915" y="18090"/>
                  <a:pt x="3780" y="17820"/>
                </a:cubicBezTo>
                <a:cubicBezTo>
                  <a:pt x="3240" y="17415"/>
                  <a:pt x="3240" y="16740"/>
                  <a:pt x="3780" y="16200"/>
                </a:cubicBezTo>
                <a:cubicBezTo>
                  <a:pt x="3915" y="16065"/>
                  <a:pt x="4185" y="15930"/>
                  <a:pt x="4590" y="15930"/>
                </a:cubicBezTo>
                <a:cubicBezTo>
                  <a:pt x="4860" y="15930"/>
                  <a:pt x="5130" y="16065"/>
                  <a:pt x="5400" y="16200"/>
                </a:cubicBezTo>
                <a:cubicBezTo>
                  <a:pt x="5400" y="16200"/>
                  <a:pt x="5400" y="16200"/>
                  <a:pt x="5400" y="16200"/>
                </a:cubicBezTo>
                <a:cubicBezTo>
                  <a:pt x="5400" y="16200"/>
                  <a:pt x="5400" y="16200"/>
                  <a:pt x="5400" y="16200"/>
                </a:cubicBezTo>
                <a:cubicBezTo>
                  <a:pt x="5805" y="16740"/>
                  <a:pt x="5805" y="17415"/>
                  <a:pt x="5400" y="17820"/>
                </a:cubicBezTo>
                <a:close/>
                <a:moveTo>
                  <a:pt x="11340" y="10395"/>
                </a:moveTo>
                <a:cubicBezTo>
                  <a:pt x="10260" y="10395"/>
                  <a:pt x="10260" y="10395"/>
                  <a:pt x="10260" y="10395"/>
                </a:cubicBezTo>
                <a:cubicBezTo>
                  <a:pt x="9855" y="10395"/>
                  <a:pt x="9585" y="10125"/>
                  <a:pt x="9585" y="9720"/>
                </a:cubicBezTo>
                <a:cubicBezTo>
                  <a:pt x="9585" y="9315"/>
                  <a:pt x="9855" y="8910"/>
                  <a:pt x="10260" y="8910"/>
                </a:cubicBezTo>
                <a:cubicBezTo>
                  <a:pt x="12015" y="8910"/>
                  <a:pt x="12015" y="8910"/>
                  <a:pt x="12015" y="8910"/>
                </a:cubicBezTo>
                <a:cubicBezTo>
                  <a:pt x="12285" y="8910"/>
                  <a:pt x="12420" y="8775"/>
                  <a:pt x="12420" y="8505"/>
                </a:cubicBezTo>
                <a:cubicBezTo>
                  <a:pt x="12420" y="8370"/>
                  <a:pt x="12285" y="8100"/>
                  <a:pt x="12015" y="8100"/>
                </a:cubicBezTo>
                <a:cubicBezTo>
                  <a:pt x="11205" y="8100"/>
                  <a:pt x="11205" y="8100"/>
                  <a:pt x="11205" y="8100"/>
                </a:cubicBezTo>
                <a:cubicBezTo>
                  <a:pt x="11205" y="7560"/>
                  <a:pt x="11205" y="7560"/>
                  <a:pt x="11205" y="7560"/>
                </a:cubicBezTo>
                <a:cubicBezTo>
                  <a:pt x="11205" y="7290"/>
                  <a:pt x="11070" y="7155"/>
                  <a:pt x="10800" y="7155"/>
                </a:cubicBezTo>
                <a:cubicBezTo>
                  <a:pt x="10530" y="7155"/>
                  <a:pt x="10395" y="7290"/>
                  <a:pt x="10395" y="7560"/>
                </a:cubicBezTo>
                <a:cubicBezTo>
                  <a:pt x="10395" y="8100"/>
                  <a:pt x="10395" y="8100"/>
                  <a:pt x="10395" y="8100"/>
                </a:cubicBezTo>
                <a:cubicBezTo>
                  <a:pt x="10260" y="8100"/>
                  <a:pt x="10260" y="8100"/>
                  <a:pt x="10260" y="8100"/>
                </a:cubicBezTo>
                <a:cubicBezTo>
                  <a:pt x="9450" y="8100"/>
                  <a:pt x="8775" y="8775"/>
                  <a:pt x="8775" y="9720"/>
                </a:cubicBezTo>
                <a:cubicBezTo>
                  <a:pt x="8775" y="10530"/>
                  <a:pt x="9450" y="11205"/>
                  <a:pt x="10260" y="11205"/>
                </a:cubicBezTo>
                <a:cubicBezTo>
                  <a:pt x="11340" y="11205"/>
                  <a:pt x="11340" y="11205"/>
                  <a:pt x="11340" y="11205"/>
                </a:cubicBezTo>
                <a:cubicBezTo>
                  <a:pt x="11745" y="11205"/>
                  <a:pt x="12015" y="11475"/>
                  <a:pt x="12015" y="11880"/>
                </a:cubicBezTo>
                <a:cubicBezTo>
                  <a:pt x="12015" y="12285"/>
                  <a:pt x="11745" y="12555"/>
                  <a:pt x="11340" y="12555"/>
                </a:cubicBezTo>
                <a:cubicBezTo>
                  <a:pt x="9450" y="12555"/>
                  <a:pt x="9450" y="12555"/>
                  <a:pt x="9450" y="12555"/>
                </a:cubicBezTo>
                <a:cubicBezTo>
                  <a:pt x="9315" y="12555"/>
                  <a:pt x="9045" y="12825"/>
                  <a:pt x="9045" y="12960"/>
                </a:cubicBezTo>
                <a:cubicBezTo>
                  <a:pt x="9045" y="13230"/>
                  <a:pt x="9315" y="13365"/>
                  <a:pt x="9450" y="13365"/>
                </a:cubicBezTo>
                <a:cubicBezTo>
                  <a:pt x="10395" y="13365"/>
                  <a:pt x="10395" y="13365"/>
                  <a:pt x="10395" y="13365"/>
                </a:cubicBezTo>
                <a:cubicBezTo>
                  <a:pt x="10395" y="14040"/>
                  <a:pt x="10395" y="14040"/>
                  <a:pt x="10395" y="14040"/>
                </a:cubicBezTo>
                <a:cubicBezTo>
                  <a:pt x="10395" y="14310"/>
                  <a:pt x="10530" y="14445"/>
                  <a:pt x="10800" y="14445"/>
                </a:cubicBezTo>
                <a:cubicBezTo>
                  <a:pt x="11070" y="14445"/>
                  <a:pt x="11205" y="14310"/>
                  <a:pt x="11205" y="14040"/>
                </a:cubicBezTo>
                <a:cubicBezTo>
                  <a:pt x="11205" y="13365"/>
                  <a:pt x="11205" y="13365"/>
                  <a:pt x="11205" y="13365"/>
                </a:cubicBezTo>
                <a:cubicBezTo>
                  <a:pt x="11340" y="13365"/>
                  <a:pt x="11340" y="13365"/>
                  <a:pt x="11340" y="13365"/>
                </a:cubicBezTo>
                <a:cubicBezTo>
                  <a:pt x="12150" y="13365"/>
                  <a:pt x="12825" y="12690"/>
                  <a:pt x="12825" y="11880"/>
                </a:cubicBezTo>
                <a:cubicBezTo>
                  <a:pt x="12825" y="11070"/>
                  <a:pt x="12150" y="10395"/>
                  <a:pt x="11340" y="10395"/>
                </a:cubicBezTo>
                <a:close/>
                <a:moveTo>
                  <a:pt x="8775" y="2025"/>
                </a:moveTo>
                <a:cubicBezTo>
                  <a:pt x="8775" y="2970"/>
                  <a:pt x="9450" y="3645"/>
                  <a:pt x="10395" y="3915"/>
                </a:cubicBezTo>
                <a:cubicBezTo>
                  <a:pt x="10395" y="5805"/>
                  <a:pt x="10395" y="5805"/>
                  <a:pt x="10395" y="5805"/>
                </a:cubicBezTo>
                <a:cubicBezTo>
                  <a:pt x="10395" y="6075"/>
                  <a:pt x="10530" y="6210"/>
                  <a:pt x="10800" y="6210"/>
                </a:cubicBezTo>
                <a:cubicBezTo>
                  <a:pt x="11070" y="6210"/>
                  <a:pt x="11205" y="6075"/>
                  <a:pt x="11205" y="5805"/>
                </a:cubicBezTo>
                <a:cubicBezTo>
                  <a:pt x="11205" y="3915"/>
                  <a:pt x="11205" y="3915"/>
                  <a:pt x="11205" y="3915"/>
                </a:cubicBezTo>
                <a:cubicBezTo>
                  <a:pt x="12150" y="3645"/>
                  <a:pt x="12825" y="2970"/>
                  <a:pt x="12825" y="2025"/>
                </a:cubicBezTo>
                <a:cubicBezTo>
                  <a:pt x="12825" y="945"/>
                  <a:pt x="11880" y="0"/>
                  <a:pt x="10800" y="0"/>
                </a:cubicBezTo>
                <a:cubicBezTo>
                  <a:pt x="9720" y="0"/>
                  <a:pt x="8775" y="945"/>
                  <a:pt x="8775" y="2025"/>
                </a:cubicBezTo>
                <a:close/>
                <a:moveTo>
                  <a:pt x="12015" y="2025"/>
                </a:moveTo>
                <a:cubicBezTo>
                  <a:pt x="12015" y="2565"/>
                  <a:pt x="11475" y="3105"/>
                  <a:pt x="10800" y="3105"/>
                </a:cubicBezTo>
                <a:cubicBezTo>
                  <a:pt x="10125" y="3105"/>
                  <a:pt x="9585" y="2565"/>
                  <a:pt x="9585" y="2025"/>
                </a:cubicBezTo>
                <a:cubicBezTo>
                  <a:pt x="9585" y="1350"/>
                  <a:pt x="10125" y="810"/>
                  <a:pt x="10800" y="810"/>
                </a:cubicBezTo>
                <a:cubicBezTo>
                  <a:pt x="11475" y="810"/>
                  <a:pt x="12015" y="1350"/>
                  <a:pt x="12015" y="2025"/>
                </a:cubicBezTo>
                <a:close/>
                <a:moveTo>
                  <a:pt x="17685" y="10395"/>
                </a:moveTo>
                <a:cubicBezTo>
                  <a:pt x="15795" y="10395"/>
                  <a:pt x="15795" y="10395"/>
                  <a:pt x="15795" y="10395"/>
                </a:cubicBezTo>
                <a:cubicBezTo>
                  <a:pt x="15525" y="10395"/>
                  <a:pt x="15390" y="10530"/>
                  <a:pt x="15390" y="10800"/>
                </a:cubicBezTo>
                <a:cubicBezTo>
                  <a:pt x="15390" y="11070"/>
                  <a:pt x="15525" y="11205"/>
                  <a:pt x="15795" y="11205"/>
                </a:cubicBezTo>
                <a:cubicBezTo>
                  <a:pt x="17685" y="11205"/>
                  <a:pt x="17685" y="11205"/>
                  <a:pt x="17685" y="11205"/>
                </a:cubicBezTo>
                <a:cubicBezTo>
                  <a:pt x="17955" y="12150"/>
                  <a:pt x="18630" y="12825"/>
                  <a:pt x="19575" y="12825"/>
                </a:cubicBezTo>
                <a:cubicBezTo>
                  <a:pt x="20655" y="12825"/>
                  <a:pt x="21600" y="11880"/>
                  <a:pt x="21600" y="10800"/>
                </a:cubicBezTo>
                <a:cubicBezTo>
                  <a:pt x="21600" y="9720"/>
                  <a:pt x="20655" y="8775"/>
                  <a:pt x="19575" y="8775"/>
                </a:cubicBezTo>
                <a:cubicBezTo>
                  <a:pt x="18630" y="8775"/>
                  <a:pt x="17955" y="9450"/>
                  <a:pt x="17685" y="10395"/>
                </a:cubicBezTo>
                <a:close/>
                <a:moveTo>
                  <a:pt x="20790" y="10800"/>
                </a:moveTo>
                <a:cubicBezTo>
                  <a:pt x="20790" y="11475"/>
                  <a:pt x="20250" y="12015"/>
                  <a:pt x="19575" y="12015"/>
                </a:cubicBezTo>
                <a:cubicBezTo>
                  <a:pt x="19035" y="12015"/>
                  <a:pt x="18495" y="11475"/>
                  <a:pt x="18495" y="10800"/>
                </a:cubicBezTo>
                <a:cubicBezTo>
                  <a:pt x="18495" y="10800"/>
                  <a:pt x="18495" y="10800"/>
                  <a:pt x="18495" y="10800"/>
                </a:cubicBezTo>
                <a:cubicBezTo>
                  <a:pt x="18495" y="10800"/>
                  <a:pt x="18495" y="10800"/>
                  <a:pt x="18495" y="10800"/>
                </a:cubicBezTo>
                <a:cubicBezTo>
                  <a:pt x="18495" y="10125"/>
                  <a:pt x="19035" y="9585"/>
                  <a:pt x="19575" y="9585"/>
                </a:cubicBezTo>
                <a:cubicBezTo>
                  <a:pt x="20250" y="9585"/>
                  <a:pt x="20790" y="10125"/>
                  <a:pt x="20790" y="10800"/>
                </a:cubicBezTo>
                <a:close/>
                <a:moveTo>
                  <a:pt x="2025" y="12825"/>
                </a:moveTo>
                <a:cubicBezTo>
                  <a:pt x="2970" y="12825"/>
                  <a:pt x="3645" y="12150"/>
                  <a:pt x="3915" y="11205"/>
                </a:cubicBezTo>
                <a:cubicBezTo>
                  <a:pt x="5805" y="11205"/>
                  <a:pt x="5805" y="11205"/>
                  <a:pt x="5805" y="11205"/>
                </a:cubicBezTo>
                <a:cubicBezTo>
                  <a:pt x="6075" y="11205"/>
                  <a:pt x="6210" y="11070"/>
                  <a:pt x="6210" y="10800"/>
                </a:cubicBezTo>
                <a:cubicBezTo>
                  <a:pt x="6210" y="10530"/>
                  <a:pt x="6075" y="10395"/>
                  <a:pt x="5805" y="10395"/>
                </a:cubicBezTo>
                <a:cubicBezTo>
                  <a:pt x="3915" y="10395"/>
                  <a:pt x="3915" y="10395"/>
                  <a:pt x="3915" y="10395"/>
                </a:cubicBezTo>
                <a:cubicBezTo>
                  <a:pt x="3645" y="9450"/>
                  <a:pt x="2970" y="8775"/>
                  <a:pt x="2025" y="8775"/>
                </a:cubicBezTo>
                <a:cubicBezTo>
                  <a:pt x="945" y="8775"/>
                  <a:pt x="0" y="9720"/>
                  <a:pt x="0" y="10800"/>
                </a:cubicBezTo>
                <a:cubicBezTo>
                  <a:pt x="0" y="11880"/>
                  <a:pt x="945" y="12825"/>
                  <a:pt x="2025" y="12825"/>
                </a:cubicBezTo>
                <a:close/>
                <a:moveTo>
                  <a:pt x="2025" y="9585"/>
                </a:moveTo>
                <a:cubicBezTo>
                  <a:pt x="2565" y="9585"/>
                  <a:pt x="3105" y="10125"/>
                  <a:pt x="3105" y="10800"/>
                </a:cubicBezTo>
                <a:cubicBezTo>
                  <a:pt x="3105" y="10800"/>
                  <a:pt x="3105" y="10800"/>
                  <a:pt x="3105" y="10800"/>
                </a:cubicBezTo>
                <a:cubicBezTo>
                  <a:pt x="3105" y="10800"/>
                  <a:pt x="3105" y="10800"/>
                  <a:pt x="3105" y="10800"/>
                </a:cubicBezTo>
                <a:cubicBezTo>
                  <a:pt x="3105" y="11475"/>
                  <a:pt x="2565" y="12015"/>
                  <a:pt x="2025" y="12015"/>
                </a:cubicBezTo>
                <a:cubicBezTo>
                  <a:pt x="1350" y="12015"/>
                  <a:pt x="810" y="11475"/>
                  <a:pt x="810" y="10800"/>
                </a:cubicBezTo>
                <a:cubicBezTo>
                  <a:pt x="810" y="10125"/>
                  <a:pt x="1350" y="9585"/>
                  <a:pt x="2025" y="9585"/>
                </a:cubicBezTo>
                <a:close/>
                <a:moveTo>
                  <a:pt x="5940" y="3105"/>
                </a:moveTo>
                <a:cubicBezTo>
                  <a:pt x="5535" y="2835"/>
                  <a:pt x="5130" y="2565"/>
                  <a:pt x="4590" y="2565"/>
                </a:cubicBezTo>
                <a:cubicBezTo>
                  <a:pt x="4050" y="2565"/>
                  <a:pt x="3510" y="2835"/>
                  <a:pt x="3105" y="3105"/>
                </a:cubicBezTo>
                <a:cubicBezTo>
                  <a:pt x="2835" y="3510"/>
                  <a:pt x="2565" y="4050"/>
                  <a:pt x="2565" y="4590"/>
                </a:cubicBezTo>
                <a:cubicBezTo>
                  <a:pt x="2565" y="5130"/>
                  <a:pt x="2835" y="5535"/>
                  <a:pt x="3105" y="5940"/>
                </a:cubicBezTo>
                <a:cubicBezTo>
                  <a:pt x="3510" y="6345"/>
                  <a:pt x="4050" y="6480"/>
                  <a:pt x="4590" y="6480"/>
                </a:cubicBezTo>
                <a:cubicBezTo>
                  <a:pt x="4995" y="6480"/>
                  <a:pt x="5265" y="6345"/>
                  <a:pt x="5670" y="6210"/>
                </a:cubicBezTo>
                <a:cubicBezTo>
                  <a:pt x="7020" y="7560"/>
                  <a:pt x="7020" y="7560"/>
                  <a:pt x="7020" y="7560"/>
                </a:cubicBezTo>
                <a:cubicBezTo>
                  <a:pt x="7155" y="7695"/>
                  <a:pt x="7155" y="7695"/>
                  <a:pt x="7290" y="7695"/>
                </a:cubicBezTo>
                <a:cubicBezTo>
                  <a:pt x="7425" y="7695"/>
                  <a:pt x="7560" y="7695"/>
                  <a:pt x="7560" y="7560"/>
                </a:cubicBezTo>
                <a:cubicBezTo>
                  <a:pt x="7695" y="7425"/>
                  <a:pt x="7695" y="7155"/>
                  <a:pt x="7560" y="7020"/>
                </a:cubicBezTo>
                <a:cubicBezTo>
                  <a:pt x="6210" y="5670"/>
                  <a:pt x="6210" y="5670"/>
                  <a:pt x="6210" y="5670"/>
                </a:cubicBezTo>
                <a:cubicBezTo>
                  <a:pt x="6345" y="5265"/>
                  <a:pt x="6480" y="4995"/>
                  <a:pt x="6480" y="4590"/>
                </a:cubicBezTo>
                <a:cubicBezTo>
                  <a:pt x="6480" y="4050"/>
                  <a:pt x="6345" y="3510"/>
                  <a:pt x="5940" y="3105"/>
                </a:cubicBezTo>
                <a:close/>
                <a:moveTo>
                  <a:pt x="3780" y="5400"/>
                </a:moveTo>
                <a:cubicBezTo>
                  <a:pt x="3240" y="4860"/>
                  <a:pt x="3240" y="4185"/>
                  <a:pt x="3780" y="3780"/>
                </a:cubicBezTo>
                <a:cubicBezTo>
                  <a:pt x="3915" y="3510"/>
                  <a:pt x="4185" y="3375"/>
                  <a:pt x="4590" y="3375"/>
                </a:cubicBezTo>
                <a:cubicBezTo>
                  <a:pt x="4860" y="3375"/>
                  <a:pt x="5130" y="3510"/>
                  <a:pt x="5400" y="3780"/>
                </a:cubicBezTo>
                <a:cubicBezTo>
                  <a:pt x="5805" y="4185"/>
                  <a:pt x="5805" y="4860"/>
                  <a:pt x="5400" y="5400"/>
                </a:cubicBezTo>
                <a:cubicBezTo>
                  <a:pt x="5400" y="5400"/>
                  <a:pt x="5400" y="5400"/>
                  <a:pt x="5400" y="5400"/>
                </a:cubicBezTo>
                <a:cubicBezTo>
                  <a:pt x="5400" y="5400"/>
                  <a:pt x="5400" y="5400"/>
                  <a:pt x="5400" y="5400"/>
                </a:cubicBezTo>
                <a:cubicBezTo>
                  <a:pt x="5130" y="5535"/>
                  <a:pt x="4860" y="5670"/>
                  <a:pt x="4590" y="5670"/>
                </a:cubicBezTo>
                <a:cubicBezTo>
                  <a:pt x="4185" y="5670"/>
                  <a:pt x="3915" y="5535"/>
                  <a:pt x="3780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18" name="Freeform 788"/>
          <p:cNvSpPr/>
          <p:nvPr/>
        </p:nvSpPr>
        <p:spPr>
          <a:xfrm>
            <a:off x="6899275" y="730250"/>
            <a:ext cx="10445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9" y="8235"/>
                </a:moveTo>
                <a:cubicBezTo>
                  <a:pt x="21600" y="7965"/>
                  <a:pt x="21600" y="7695"/>
                  <a:pt x="21600" y="7425"/>
                </a:cubicBezTo>
                <a:cubicBezTo>
                  <a:pt x="21459" y="7155"/>
                  <a:pt x="21176" y="7020"/>
                  <a:pt x="21035" y="6885"/>
                </a:cubicBezTo>
                <a:cubicBezTo>
                  <a:pt x="18494" y="5670"/>
                  <a:pt x="18494" y="5670"/>
                  <a:pt x="18494" y="5670"/>
                </a:cubicBezTo>
                <a:cubicBezTo>
                  <a:pt x="18353" y="5535"/>
                  <a:pt x="18353" y="5535"/>
                  <a:pt x="18353" y="5400"/>
                </a:cubicBezTo>
                <a:cubicBezTo>
                  <a:pt x="17929" y="2700"/>
                  <a:pt x="17929" y="2700"/>
                  <a:pt x="17929" y="2700"/>
                </a:cubicBezTo>
                <a:cubicBezTo>
                  <a:pt x="17788" y="2295"/>
                  <a:pt x="17365" y="1890"/>
                  <a:pt x="16800" y="1890"/>
                </a:cubicBezTo>
                <a:cubicBezTo>
                  <a:pt x="16659" y="1890"/>
                  <a:pt x="16659" y="1890"/>
                  <a:pt x="16659" y="1890"/>
                </a:cubicBezTo>
                <a:cubicBezTo>
                  <a:pt x="13835" y="2295"/>
                  <a:pt x="13835" y="2295"/>
                  <a:pt x="13835" y="2295"/>
                </a:cubicBezTo>
                <a:cubicBezTo>
                  <a:pt x="13694" y="2295"/>
                  <a:pt x="13694" y="2295"/>
                  <a:pt x="13553" y="2160"/>
                </a:cubicBezTo>
                <a:cubicBezTo>
                  <a:pt x="11576" y="270"/>
                  <a:pt x="11576" y="270"/>
                  <a:pt x="11576" y="270"/>
                </a:cubicBezTo>
                <a:cubicBezTo>
                  <a:pt x="11435" y="135"/>
                  <a:pt x="11153" y="0"/>
                  <a:pt x="10729" y="0"/>
                </a:cubicBezTo>
                <a:cubicBezTo>
                  <a:pt x="10447" y="0"/>
                  <a:pt x="10165" y="135"/>
                  <a:pt x="10024" y="270"/>
                </a:cubicBezTo>
                <a:cubicBezTo>
                  <a:pt x="8047" y="2160"/>
                  <a:pt x="8047" y="2160"/>
                  <a:pt x="8047" y="2160"/>
                </a:cubicBezTo>
                <a:cubicBezTo>
                  <a:pt x="7906" y="2295"/>
                  <a:pt x="7906" y="2295"/>
                  <a:pt x="7765" y="2295"/>
                </a:cubicBezTo>
                <a:cubicBezTo>
                  <a:pt x="4941" y="1890"/>
                  <a:pt x="4941" y="1890"/>
                  <a:pt x="4941" y="1890"/>
                </a:cubicBezTo>
                <a:cubicBezTo>
                  <a:pt x="4941" y="1890"/>
                  <a:pt x="4941" y="1890"/>
                  <a:pt x="4800" y="1890"/>
                </a:cubicBezTo>
                <a:cubicBezTo>
                  <a:pt x="4235" y="1890"/>
                  <a:pt x="3812" y="2295"/>
                  <a:pt x="3671" y="2700"/>
                </a:cubicBezTo>
                <a:cubicBezTo>
                  <a:pt x="3247" y="5400"/>
                  <a:pt x="3247" y="5400"/>
                  <a:pt x="3247" y="5400"/>
                </a:cubicBezTo>
                <a:cubicBezTo>
                  <a:pt x="3247" y="5535"/>
                  <a:pt x="3247" y="5535"/>
                  <a:pt x="3106" y="5670"/>
                </a:cubicBezTo>
                <a:cubicBezTo>
                  <a:pt x="565" y="6885"/>
                  <a:pt x="565" y="6885"/>
                  <a:pt x="565" y="6885"/>
                </a:cubicBezTo>
                <a:cubicBezTo>
                  <a:pt x="282" y="7020"/>
                  <a:pt x="141" y="7155"/>
                  <a:pt x="0" y="7425"/>
                </a:cubicBezTo>
                <a:cubicBezTo>
                  <a:pt x="0" y="7695"/>
                  <a:pt x="0" y="7965"/>
                  <a:pt x="141" y="8235"/>
                </a:cubicBezTo>
                <a:cubicBezTo>
                  <a:pt x="1412" y="10665"/>
                  <a:pt x="1412" y="10665"/>
                  <a:pt x="1412" y="10665"/>
                </a:cubicBezTo>
                <a:cubicBezTo>
                  <a:pt x="1412" y="10800"/>
                  <a:pt x="1412" y="10800"/>
                  <a:pt x="1412" y="10935"/>
                </a:cubicBezTo>
                <a:cubicBezTo>
                  <a:pt x="141" y="13365"/>
                  <a:pt x="141" y="13365"/>
                  <a:pt x="141" y="13365"/>
                </a:cubicBezTo>
                <a:cubicBezTo>
                  <a:pt x="0" y="13635"/>
                  <a:pt x="0" y="13905"/>
                  <a:pt x="0" y="14175"/>
                </a:cubicBezTo>
                <a:cubicBezTo>
                  <a:pt x="141" y="14445"/>
                  <a:pt x="282" y="14580"/>
                  <a:pt x="565" y="14715"/>
                </a:cubicBezTo>
                <a:cubicBezTo>
                  <a:pt x="3106" y="15930"/>
                  <a:pt x="3106" y="15930"/>
                  <a:pt x="3106" y="15930"/>
                </a:cubicBezTo>
                <a:cubicBezTo>
                  <a:pt x="3247" y="16065"/>
                  <a:pt x="3247" y="16065"/>
                  <a:pt x="3247" y="16200"/>
                </a:cubicBezTo>
                <a:cubicBezTo>
                  <a:pt x="3671" y="18765"/>
                  <a:pt x="3671" y="18765"/>
                  <a:pt x="3671" y="18765"/>
                </a:cubicBezTo>
                <a:cubicBezTo>
                  <a:pt x="3812" y="19305"/>
                  <a:pt x="4235" y="19710"/>
                  <a:pt x="4800" y="19710"/>
                </a:cubicBezTo>
                <a:cubicBezTo>
                  <a:pt x="4800" y="19710"/>
                  <a:pt x="4941" y="19710"/>
                  <a:pt x="4941" y="19710"/>
                </a:cubicBezTo>
                <a:cubicBezTo>
                  <a:pt x="7765" y="19305"/>
                  <a:pt x="7765" y="19305"/>
                  <a:pt x="7765" y="19305"/>
                </a:cubicBezTo>
                <a:cubicBezTo>
                  <a:pt x="7906" y="19305"/>
                  <a:pt x="7906" y="19305"/>
                  <a:pt x="8047" y="19440"/>
                </a:cubicBezTo>
                <a:cubicBezTo>
                  <a:pt x="10024" y="21330"/>
                  <a:pt x="10024" y="21330"/>
                  <a:pt x="10024" y="21330"/>
                </a:cubicBezTo>
                <a:cubicBezTo>
                  <a:pt x="10165" y="21465"/>
                  <a:pt x="10447" y="21600"/>
                  <a:pt x="10729" y="21600"/>
                </a:cubicBezTo>
                <a:cubicBezTo>
                  <a:pt x="11153" y="21600"/>
                  <a:pt x="11435" y="21465"/>
                  <a:pt x="11576" y="21330"/>
                </a:cubicBezTo>
                <a:cubicBezTo>
                  <a:pt x="13553" y="19440"/>
                  <a:pt x="13553" y="19440"/>
                  <a:pt x="13553" y="19440"/>
                </a:cubicBezTo>
                <a:cubicBezTo>
                  <a:pt x="13694" y="19305"/>
                  <a:pt x="13694" y="19305"/>
                  <a:pt x="13835" y="19305"/>
                </a:cubicBezTo>
                <a:cubicBezTo>
                  <a:pt x="16518" y="19710"/>
                  <a:pt x="16518" y="19710"/>
                  <a:pt x="16518" y="19710"/>
                </a:cubicBezTo>
                <a:cubicBezTo>
                  <a:pt x="16659" y="19710"/>
                  <a:pt x="16659" y="19710"/>
                  <a:pt x="16800" y="19710"/>
                </a:cubicBezTo>
                <a:cubicBezTo>
                  <a:pt x="17365" y="19710"/>
                  <a:pt x="17788" y="19305"/>
                  <a:pt x="17929" y="18765"/>
                </a:cubicBezTo>
                <a:cubicBezTo>
                  <a:pt x="18353" y="16200"/>
                  <a:pt x="18353" y="16200"/>
                  <a:pt x="18353" y="16200"/>
                </a:cubicBezTo>
                <a:cubicBezTo>
                  <a:pt x="18353" y="16065"/>
                  <a:pt x="18353" y="16065"/>
                  <a:pt x="18494" y="15930"/>
                </a:cubicBezTo>
                <a:cubicBezTo>
                  <a:pt x="20894" y="14715"/>
                  <a:pt x="20894" y="14715"/>
                  <a:pt x="20894" y="14715"/>
                </a:cubicBezTo>
                <a:cubicBezTo>
                  <a:pt x="21176" y="14580"/>
                  <a:pt x="21459" y="14445"/>
                  <a:pt x="21459" y="14175"/>
                </a:cubicBezTo>
                <a:cubicBezTo>
                  <a:pt x="21600" y="13905"/>
                  <a:pt x="21600" y="13635"/>
                  <a:pt x="21459" y="13365"/>
                </a:cubicBezTo>
                <a:cubicBezTo>
                  <a:pt x="20188" y="10935"/>
                  <a:pt x="20188" y="10935"/>
                  <a:pt x="20188" y="10935"/>
                </a:cubicBezTo>
                <a:cubicBezTo>
                  <a:pt x="20188" y="10800"/>
                  <a:pt x="20188" y="10800"/>
                  <a:pt x="20188" y="10665"/>
                </a:cubicBezTo>
                <a:lnTo>
                  <a:pt x="21459" y="8235"/>
                </a:lnTo>
                <a:close/>
                <a:moveTo>
                  <a:pt x="19482" y="11340"/>
                </a:moveTo>
                <a:cubicBezTo>
                  <a:pt x="20753" y="13635"/>
                  <a:pt x="20753" y="13635"/>
                  <a:pt x="20753" y="13635"/>
                </a:cubicBezTo>
                <a:cubicBezTo>
                  <a:pt x="20753" y="13770"/>
                  <a:pt x="20753" y="13770"/>
                  <a:pt x="20753" y="13905"/>
                </a:cubicBezTo>
                <a:cubicBezTo>
                  <a:pt x="20753" y="13905"/>
                  <a:pt x="20612" y="14040"/>
                  <a:pt x="20612" y="14040"/>
                </a:cubicBezTo>
                <a:cubicBezTo>
                  <a:pt x="18071" y="15255"/>
                  <a:pt x="18071" y="15255"/>
                  <a:pt x="18071" y="15255"/>
                </a:cubicBezTo>
                <a:cubicBezTo>
                  <a:pt x="17788" y="15390"/>
                  <a:pt x="17506" y="15660"/>
                  <a:pt x="17506" y="16065"/>
                </a:cubicBezTo>
                <a:cubicBezTo>
                  <a:pt x="17082" y="18765"/>
                  <a:pt x="17082" y="18765"/>
                  <a:pt x="17082" y="18765"/>
                </a:cubicBezTo>
                <a:cubicBezTo>
                  <a:pt x="17082" y="18900"/>
                  <a:pt x="16941" y="18900"/>
                  <a:pt x="16800" y="18900"/>
                </a:cubicBezTo>
                <a:cubicBezTo>
                  <a:pt x="13976" y="18495"/>
                  <a:pt x="13976" y="18495"/>
                  <a:pt x="13976" y="18495"/>
                </a:cubicBezTo>
                <a:cubicBezTo>
                  <a:pt x="13835" y="18495"/>
                  <a:pt x="13835" y="18495"/>
                  <a:pt x="13835" y="18495"/>
                </a:cubicBezTo>
                <a:cubicBezTo>
                  <a:pt x="13553" y="18495"/>
                  <a:pt x="13271" y="18630"/>
                  <a:pt x="12988" y="18765"/>
                </a:cubicBezTo>
                <a:cubicBezTo>
                  <a:pt x="11012" y="20655"/>
                  <a:pt x="11012" y="20655"/>
                  <a:pt x="11012" y="20655"/>
                </a:cubicBezTo>
                <a:cubicBezTo>
                  <a:pt x="10871" y="20790"/>
                  <a:pt x="10729" y="20790"/>
                  <a:pt x="10588" y="20655"/>
                </a:cubicBezTo>
                <a:cubicBezTo>
                  <a:pt x="8612" y="18765"/>
                  <a:pt x="8612" y="18765"/>
                  <a:pt x="8612" y="18765"/>
                </a:cubicBezTo>
                <a:cubicBezTo>
                  <a:pt x="8471" y="18630"/>
                  <a:pt x="8188" y="18495"/>
                  <a:pt x="7765" y="18495"/>
                </a:cubicBezTo>
                <a:cubicBezTo>
                  <a:pt x="7765" y="18495"/>
                  <a:pt x="7765" y="18495"/>
                  <a:pt x="7624" y="18495"/>
                </a:cubicBezTo>
                <a:cubicBezTo>
                  <a:pt x="4941" y="18900"/>
                  <a:pt x="4941" y="18900"/>
                  <a:pt x="4941" y="18900"/>
                </a:cubicBezTo>
                <a:cubicBezTo>
                  <a:pt x="4659" y="18900"/>
                  <a:pt x="4518" y="18900"/>
                  <a:pt x="4518" y="18765"/>
                </a:cubicBezTo>
                <a:cubicBezTo>
                  <a:pt x="4094" y="16065"/>
                  <a:pt x="4094" y="16065"/>
                  <a:pt x="4094" y="16065"/>
                </a:cubicBezTo>
                <a:cubicBezTo>
                  <a:pt x="4094" y="15660"/>
                  <a:pt x="3812" y="15390"/>
                  <a:pt x="3529" y="15255"/>
                </a:cubicBezTo>
                <a:cubicBezTo>
                  <a:pt x="988" y="14040"/>
                  <a:pt x="988" y="14040"/>
                  <a:pt x="988" y="14040"/>
                </a:cubicBezTo>
                <a:cubicBezTo>
                  <a:pt x="988" y="14040"/>
                  <a:pt x="847" y="13905"/>
                  <a:pt x="847" y="13905"/>
                </a:cubicBezTo>
                <a:cubicBezTo>
                  <a:pt x="847" y="13770"/>
                  <a:pt x="847" y="13770"/>
                  <a:pt x="847" y="13635"/>
                </a:cubicBezTo>
                <a:cubicBezTo>
                  <a:pt x="2118" y="11340"/>
                  <a:pt x="2118" y="11340"/>
                  <a:pt x="2118" y="11340"/>
                </a:cubicBezTo>
                <a:cubicBezTo>
                  <a:pt x="2400" y="10935"/>
                  <a:pt x="2400" y="10665"/>
                  <a:pt x="2118" y="10260"/>
                </a:cubicBezTo>
                <a:cubicBezTo>
                  <a:pt x="847" y="7965"/>
                  <a:pt x="847" y="7965"/>
                  <a:pt x="847" y="7965"/>
                </a:cubicBezTo>
                <a:cubicBezTo>
                  <a:pt x="847" y="7830"/>
                  <a:pt x="847" y="7830"/>
                  <a:pt x="847" y="7695"/>
                </a:cubicBezTo>
                <a:cubicBezTo>
                  <a:pt x="847" y="7695"/>
                  <a:pt x="988" y="7560"/>
                  <a:pt x="988" y="7560"/>
                </a:cubicBezTo>
                <a:cubicBezTo>
                  <a:pt x="3529" y="6345"/>
                  <a:pt x="3529" y="6345"/>
                  <a:pt x="3529" y="6345"/>
                </a:cubicBezTo>
                <a:cubicBezTo>
                  <a:pt x="3812" y="6210"/>
                  <a:pt x="4094" y="5940"/>
                  <a:pt x="4094" y="5535"/>
                </a:cubicBezTo>
                <a:cubicBezTo>
                  <a:pt x="4518" y="2835"/>
                  <a:pt x="4518" y="2835"/>
                  <a:pt x="4518" y="2835"/>
                </a:cubicBezTo>
                <a:cubicBezTo>
                  <a:pt x="4518" y="2700"/>
                  <a:pt x="4659" y="2700"/>
                  <a:pt x="4800" y="2700"/>
                </a:cubicBezTo>
                <a:cubicBezTo>
                  <a:pt x="7624" y="3105"/>
                  <a:pt x="7624" y="3105"/>
                  <a:pt x="7624" y="3105"/>
                </a:cubicBezTo>
                <a:cubicBezTo>
                  <a:pt x="7624" y="3105"/>
                  <a:pt x="7765" y="3105"/>
                  <a:pt x="7765" y="3105"/>
                </a:cubicBezTo>
                <a:cubicBezTo>
                  <a:pt x="7765" y="3105"/>
                  <a:pt x="7765" y="3105"/>
                  <a:pt x="7765" y="3105"/>
                </a:cubicBezTo>
                <a:cubicBezTo>
                  <a:pt x="8047" y="3105"/>
                  <a:pt x="8329" y="2970"/>
                  <a:pt x="8612" y="2835"/>
                </a:cubicBezTo>
                <a:cubicBezTo>
                  <a:pt x="10588" y="945"/>
                  <a:pt x="10588" y="945"/>
                  <a:pt x="10588" y="945"/>
                </a:cubicBezTo>
                <a:cubicBezTo>
                  <a:pt x="10729" y="810"/>
                  <a:pt x="10871" y="810"/>
                  <a:pt x="11012" y="945"/>
                </a:cubicBezTo>
                <a:cubicBezTo>
                  <a:pt x="12988" y="2835"/>
                  <a:pt x="12988" y="2835"/>
                  <a:pt x="12988" y="2835"/>
                </a:cubicBezTo>
                <a:cubicBezTo>
                  <a:pt x="13271" y="2970"/>
                  <a:pt x="13553" y="3105"/>
                  <a:pt x="13976" y="3105"/>
                </a:cubicBezTo>
                <a:cubicBezTo>
                  <a:pt x="16659" y="2700"/>
                  <a:pt x="16659" y="2700"/>
                  <a:pt x="16659" y="2700"/>
                </a:cubicBezTo>
                <a:cubicBezTo>
                  <a:pt x="16941" y="2700"/>
                  <a:pt x="17082" y="2700"/>
                  <a:pt x="17082" y="2835"/>
                </a:cubicBezTo>
                <a:cubicBezTo>
                  <a:pt x="17506" y="5535"/>
                  <a:pt x="17506" y="5535"/>
                  <a:pt x="17506" y="5535"/>
                </a:cubicBezTo>
                <a:cubicBezTo>
                  <a:pt x="17506" y="5940"/>
                  <a:pt x="17788" y="6210"/>
                  <a:pt x="18071" y="6345"/>
                </a:cubicBezTo>
                <a:cubicBezTo>
                  <a:pt x="20612" y="7560"/>
                  <a:pt x="20612" y="7560"/>
                  <a:pt x="20612" y="7560"/>
                </a:cubicBezTo>
                <a:cubicBezTo>
                  <a:pt x="20612" y="7560"/>
                  <a:pt x="20753" y="7695"/>
                  <a:pt x="20753" y="7695"/>
                </a:cubicBezTo>
                <a:cubicBezTo>
                  <a:pt x="20753" y="7830"/>
                  <a:pt x="20753" y="7830"/>
                  <a:pt x="20753" y="7965"/>
                </a:cubicBezTo>
                <a:cubicBezTo>
                  <a:pt x="19482" y="10260"/>
                  <a:pt x="19482" y="10260"/>
                  <a:pt x="19482" y="10260"/>
                </a:cubicBezTo>
                <a:cubicBezTo>
                  <a:pt x="19341" y="10665"/>
                  <a:pt x="19341" y="10935"/>
                  <a:pt x="19482" y="11340"/>
                </a:cubicBezTo>
                <a:close/>
                <a:moveTo>
                  <a:pt x="11435" y="10395"/>
                </a:moveTo>
                <a:cubicBezTo>
                  <a:pt x="10165" y="10395"/>
                  <a:pt x="10165" y="10395"/>
                  <a:pt x="10165" y="10395"/>
                </a:cubicBezTo>
                <a:cubicBezTo>
                  <a:pt x="9741" y="10395"/>
                  <a:pt x="9318" y="9990"/>
                  <a:pt x="9318" y="9585"/>
                </a:cubicBezTo>
                <a:cubicBezTo>
                  <a:pt x="9318" y="9180"/>
                  <a:pt x="9741" y="8775"/>
                  <a:pt x="10165" y="8775"/>
                </a:cubicBezTo>
                <a:cubicBezTo>
                  <a:pt x="12282" y="8775"/>
                  <a:pt x="12282" y="8775"/>
                  <a:pt x="12282" y="8775"/>
                </a:cubicBezTo>
                <a:cubicBezTo>
                  <a:pt x="12424" y="8775"/>
                  <a:pt x="12706" y="8640"/>
                  <a:pt x="12706" y="8370"/>
                </a:cubicBezTo>
                <a:cubicBezTo>
                  <a:pt x="12706" y="8100"/>
                  <a:pt x="12424" y="7965"/>
                  <a:pt x="12282" y="7965"/>
                </a:cubicBezTo>
                <a:cubicBezTo>
                  <a:pt x="11153" y="7965"/>
                  <a:pt x="11153" y="7965"/>
                  <a:pt x="11153" y="7965"/>
                </a:cubicBezTo>
                <a:cubicBezTo>
                  <a:pt x="11153" y="7290"/>
                  <a:pt x="11153" y="7290"/>
                  <a:pt x="11153" y="7290"/>
                </a:cubicBezTo>
                <a:cubicBezTo>
                  <a:pt x="11153" y="7020"/>
                  <a:pt x="11012" y="6885"/>
                  <a:pt x="10729" y="6885"/>
                </a:cubicBezTo>
                <a:cubicBezTo>
                  <a:pt x="10588" y="6885"/>
                  <a:pt x="10306" y="7020"/>
                  <a:pt x="10306" y="7290"/>
                </a:cubicBezTo>
                <a:cubicBezTo>
                  <a:pt x="10306" y="7965"/>
                  <a:pt x="10306" y="7965"/>
                  <a:pt x="10306" y="7965"/>
                </a:cubicBezTo>
                <a:cubicBezTo>
                  <a:pt x="10165" y="7965"/>
                  <a:pt x="10165" y="7965"/>
                  <a:pt x="10165" y="7965"/>
                </a:cubicBezTo>
                <a:cubicBezTo>
                  <a:pt x="9318" y="7965"/>
                  <a:pt x="8471" y="8640"/>
                  <a:pt x="8471" y="9585"/>
                </a:cubicBezTo>
                <a:cubicBezTo>
                  <a:pt x="8471" y="10530"/>
                  <a:pt x="9318" y="11205"/>
                  <a:pt x="10165" y="11205"/>
                </a:cubicBezTo>
                <a:cubicBezTo>
                  <a:pt x="11294" y="11205"/>
                  <a:pt x="11294" y="11205"/>
                  <a:pt x="11294" y="11205"/>
                </a:cubicBezTo>
                <a:cubicBezTo>
                  <a:pt x="11859" y="11205"/>
                  <a:pt x="12141" y="11610"/>
                  <a:pt x="12141" y="12015"/>
                </a:cubicBezTo>
                <a:cubicBezTo>
                  <a:pt x="12141" y="12420"/>
                  <a:pt x="11859" y="12825"/>
                  <a:pt x="11294" y="12825"/>
                </a:cubicBezTo>
                <a:cubicBezTo>
                  <a:pt x="9318" y="12825"/>
                  <a:pt x="9318" y="12825"/>
                  <a:pt x="9318" y="12825"/>
                </a:cubicBezTo>
                <a:cubicBezTo>
                  <a:pt x="9035" y="12825"/>
                  <a:pt x="8894" y="12960"/>
                  <a:pt x="8894" y="13230"/>
                </a:cubicBezTo>
                <a:cubicBezTo>
                  <a:pt x="8894" y="13365"/>
                  <a:pt x="9035" y="13635"/>
                  <a:pt x="9318" y="13635"/>
                </a:cubicBezTo>
                <a:cubicBezTo>
                  <a:pt x="10306" y="13635"/>
                  <a:pt x="10306" y="13635"/>
                  <a:pt x="10306" y="13635"/>
                </a:cubicBezTo>
                <a:cubicBezTo>
                  <a:pt x="10306" y="14310"/>
                  <a:pt x="10306" y="14310"/>
                  <a:pt x="10306" y="14310"/>
                </a:cubicBezTo>
                <a:cubicBezTo>
                  <a:pt x="10306" y="14580"/>
                  <a:pt x="10588" y="14715"/>
                  <a:pt x="10729" y="14715"/>
                </a:cubicBezTo>
                <a:cubicBezTo>
                  <a:pt x="11012" y="14715"/>
                  <a:pt x="11153" y="14580"/>
                  <a:pt x="11153" y="14310"/>
                </a:cubicBezTo>
                <a:cubicBezTo>
                  <a:pt x="11153" y="13635"/>
                  <a:pt x="11153" y="13635"/>
                  <a:pt x="11153" y="13635"/>
                </a:cubicBezTo>
                <a:cubicBezTo>
                  <a:pt x="11294" y="13635"/>
                  <a:pt x="11294" y="13635"/>
                  <a:pt x="11294" y="13635"/>
                </a:cubicBezTo>
                <a:cubicBezTo>
                  <a:pt x="12282" y="13635"/>
                  <a:pt x="12988" y="12825"/>
                  <a:pt x="12988" y="12015"/>
                </a:cubicBezTo>
                <a:cubicBezTo>
                  <a:pt x="12988" y="11070"/>
                  <a:pt x="12282" y="10395"/>
                  <a:pt x="11435" y="10395"/>
                </a:cubicBezTo>
                <a:close/>
                <a:moveTo>
                  <a:pt x="14118" y="6210"/>
                </a:moveTo>
                <a:cubicBezTo>
                  <a:pt x="14118" y="6345"/>
                  <a:pt x="14259" y="6345"/>
                  <a:pt x="14259" y="6345"/>
                </a:cubicBezTo>
                <a:cubicBezTo>
                  <a:pt x="14400" y="6345"/>
                  <a:pt x="14541" y="6210"/>
                  <a:pt x="14682" y="6210"/>
                </a:cubicBezTo>
                <a:cubicBezTo>
                  <a:pt x="14824" y="5940"/>
                  <a:pt x="14682" y="5670"/>
                  <a:pt x="14541" y="5535"/>
                </a:cubicBezTo>
                <a:cubicBezTo>
                  <a:pt x="14400" y="5535"/>
                  <a:pt x="14118" y="5535"/>
                  <a:pt x="13976" y="5670"/>
                </a:cubicBezTo>
                <a:cubicBezTo>
                  <a:pt x="13835" y="5940"/>
                  <a:pt x="13835" y="6075"/>
                  <a:pt x="14118" y="6210"/>
                </a:cubicBezTo>
                <a:close/>
                <a:moveTo>
                  <a:pt x="15388" y="7290"/>
                </a:moveTo>
                <a:cubicBezTo>
                  <a:pt x="15529" y="7290"/>
                  <a:pt x="15671" y="7290"/>
                  <a:pt x="15671" y="7155"/>
                </a:cubicBezTo>
                <a:cubicBezTo>
                  <a:pt x="15812" y="7020"/>
                  <a:pt x="15812" y="6750"/>
                  <a:pt x="15671" y="6615"/>
                </a:cubicBezTo>
                <a:cubicBezTo>
                  <a:pt x="15529" y="6480"/>
                  <a:pt x="15247" y="6480"/>
                  <a:pt x="15106" y="6615"/>
                </a:cubicBezTo>
                <a:cubicBezTo>
                  <a:pt x="14965" y="6750"/>
                  <a:pt x="14965" y="7020"/>
                  <a:pt x="15106" y="7155"/>
                </a:cubicBezTo>
                <a:cubicBezTo>
                  <a:pt x="15247" y="7290"/>
                  <a:pt x="15247" y="7290"/>
                  <a:pt x="15388" y="7290"/>
                </a:cubicBezTo>
                <a:close/>
                <a:moveTo>
                  <a:pt x="12847" y="15930"/>
                </a:moveTo>
                <a:cubicBezTo>
                  <a:pt x="12565" y="16065"/>
                  <a:pt x="12565" y="16200"/>
                  <a:pt x="12565" y="16470"/>
                </a:cubicBezTo>
                <a:cubicBezTo>
                  <a:pt x="12706" y="16605"/>
                  <a:pt x="12847" y="16740"/>
                  <a:pt x="12988" y="16740"/>
                </a:cubicBezTo>
                <a:cubicBezTo>
                  <a:pt x="12988" y="16740"/>
                  <a:pt x="13129" y="16740"/>
                  <a:pt x="13129" y="16740"/>
                </a:cubicBezTo>
                <a:cubicBezTo>
                  <a:pt x="13412" y="16605"/>
                  <a:pt x="13412" y="16335"/>
                  <a:pt x="13412" y="16200"/>
                </a:cubicBezTo>
                <a:cubicBezTo>
                  <a:pt x="13271" y="15930"/>
                  <a:pt x="13129" y="15795"/>
                  <a:pt x="12847" y="15930"/>
                </a:cubicBezTo>
                <a:close/>
                <a:moveTo>
                  <a:pt x="14118" y="15255"/>
                </a:moveTo>
                <a:cubicBezTo>
                  <a:pt x="13835" y="15390"/>
                  <a:pt x="13835" y="15660"/>
                  <a:pt x="13976" y="15930"/>
                </a:cubicBezTo>
                <a:cubicBezTo>
                  <a:pt x="14118" y="15930"/>
                  <a:pt x="14118" y="16065"/>
                  <a:pt x="14259" y="16065"/>
                </a:cubicBezTo>
                <a:cubicBezTo>
                  <a:pt x="14400" y="16065"/>
                  <a:pt x="14541" y="16065"/>
                  <a:pt x="14541" y="15930"/>
                </a:cubicBezTo>
                <a:cubicBezTo>
                  <a:pt x="14682" y="15795"/>
                  <a:pt x="14824" y="15660"/>
                  <a:pt x="14682" y="15390"/>
                </a:cubicBezTo>
                <a:cubicBezTo>
                  <a:pt x="14541" y="15255"/>
                  <a:pt x="14259" y="15255"/>
                  <a:pt x="14118" y="15255"/>
                </a:cubicBezTo>
                <a:close/>
                <a:moveTo>
                  <a:pt x="8753" y="15930"/>
                </a:moveTo>
                <a:cubicBezTo>
                  <a:pt x="8612" y="15930"/>
                  <a:pt x="8329" y="15930"/>
                  <a:pt x="8188" y="16200"/>
                </a:cubicBezTo>
                <a:cubicBezTo>
                  <a:pt x="8188" y="16335"/>
                  <a:pt x="8188" y="16605"/>
                  <a:pt x="8471" y="16740"/>
                </a:cubicBezTo>
                <a:cubicBezTo>
                  <a:pt x="8471" y="16740"/>
                  <a:pt x="8612" y="16740"/>
                  <a:pt x="8612" y="16740"/>
                </a:cubicBezTo>
                <a:cubicBezTo>
                  <a:pt x="8753" y="16740"/>
                  <a:pt x="8894" y="16605"/>
                  <a:pt x="9035" y="16470"/>
                </a:cubicBezTo>
                <a:cubicBezTo>
                  <a:pt x="9035" y="16200"/>
                  <a:pt x="9035" y="16065"/>
                  <a:pt x="8753" y="15930"/>
                </a:cubicBezTo>
                <a:close/>
                <a:moveTo>
                  <a:pt x="11435" y="16200"/>
                </a:moveTo>
                <a:cubicBezTo>
                  <a:pt x="11294" y="16335"/>
                  <a:pt x="11153" y="16470"/>
                  <a:pt x="11153" y="16740"/>
                </a:cubicBezTo>
                <a:cubicBezTo>
                  <a:pt x="11153" y="16875"/>
                  <a:pt x="11294" y="17010"/>
                  <a:pt x="11576" y="17010"/>
                </a:cubicBezTo>
                <a:cubicBezTo>
                  <a:pt x="11576" y="17010"/>
                  <a:pt x="11576" y="17010"/>
                  <a:pt x="11576" y="17010"/>
                </a:cubicBezTo>
                <a:cubicBezTo>
                  <a:pt x="11859" y="17010"/>
                  <a:pt x="12000" y="16875"/>
                  <a:pt x="12000" y="16605"/>
                </a:cubicBezTo>
                <a:cubicBezTo>
                  <a:pt x="12000" y="16335"/>
                  <a:pt x="11718" y="16200"/>
                  <a:pt x="11435" y="16200"/>
                </a:cubicBezTo>
                <a:close/>
                <a:moveTo>
                  <a:pt x="10165" y="16200"/>
                </a:moveTo>
                <a:cubicBezTo>
                  <a:pt x="10165" y="16200"/>
                  <a:pt x="10165" y="16200"/>
                  <a:pt x="10165" y="16200"/>
                </a:cubicBezTo>
                <a:cubicBezTo>
                  <a:pt x="9882" y="16200"/>
                  <a:pt x="9741" y="16335"/>
                  <a:pt x="9600" y="16605"/>
                </a:cubicBezTo>
                <a:cubicBezTo>
                  <a:pt x="9600" y="16875"/>
                  <a:pt x="9741" y="17010"/>
                  <a:pt x="10024" y="17010"/>
                </a:cubicBezTo>
                <a:cubicBezTo>
                  <a:pt x="10024" y="17010"/>
                  <a:pt x="10024" y="17010"/>
                  <a:pt x="10024" y="17010"/>
                </a:cubicBezTo>
                <a:cubicBezTo>
                  <a:pt x="10306" y="17010"/>
                  <a:pt x="10447" y="16875"/>
                  <a:pt x="10447" y="16740"/>
                </a:cubicBezTo>
                <a:cubicBezTo>
                  <a:pt x="10447" y="16470"/>
                  <a:pt x="10306" y="16335"/>
                  <a:pt x="10165" y="16200"/>
                </a:cubicBezTo>
                <a:close/>
                <a:moveTo>
                  <a:pt x="16376" y="9450"/>
                </a:moveTo>
                <a:cubicBezTo>
                  <a:pt x="16376" y="9450"/>
                  <a:pt x="16376" y="9450"/>
                  <a:pt x="16376" y="9450"/>
                </a:cubicBezTo>
                <a:cubicBezTo>
                  <a:pt x="16376" y="9585"/>
                  <a:pt x="16659" y="9720"/>
                  <a:pt x="16800" y="9720"/>
                </a:cubicBezTo>
                <a:cubicBezTo>
                  <a:pt x="16800" y="9720"/>
                  <a:pt x="16800" y="9720"/>
                  <a:pt x="16941" y="9720"/>
                </a:cubicBezTo>
                <a:cubicBezTo>
                  <a:pt x="17082" y="9720"/>
                  <a:pt x="17224" y="9450"/>
                  <a:pt x="17224" y="9315"/>
                </a:cubicBezTo>
                <a:cubicBezTo>
                  <a:pt x="17082" y="9045"/>
                  <a:pt x="16941" y="8910"/>
                  <a:pt x="16659" y="9045"/>
                </a:cubicBezTo>
                <a:cubicBezTo>
                  <a:pt x="16518" y="9045"/>
                  <a:pt x="16376" y="9315"/>
                  <a:pt x="16376" y="9450"/>
                </a:cubicBezTo>
                <a:close/>
                <a:moveTo>
                  <a:pt x="16941" y="10395"/>
                </a:moveTo>
                <a:cubicBezTo>
                  <a:pt x="16800" y="10395"/>
                  <a:pt x="16518" y="10530"/>
                  <a:pt x="16518" y="10800"/>
                </a:cubicBezTo>
                <a:cubicBezTo>
                  <a:pt x="16518" y="11070"/>
                  <a:pt x="16800" y="11205"/>
                  <a:pt x="16941" y="11205"/>
                </a:cubicBezTo>
                <a:cubicBezTo>
                  <a:pt x="17224" y="11205"/>
                  <a:pt x="17365" y="11070"/>
                  <a:pt x="17365" y="10800"/>
                </a:cubicBezTo>
                <a:cubicBezTo>
                  <a:pt x="17365" y="10530"/>
                  <a:pt x="17224" y="10395"/>
                  <a:pt x="16941" y="10395"/>
                </a:cubicBezTo>
                <a:close/>
                <a:moveTo>
                  <a:pt x="16941" y="11745"/>
                </a:moveTo>
                <a:cubicBezTo>
                  <a:pt x="16659" y="11745"/>
                  <a:pt x="16376" y="11880"/>
                  <a:pt x="16376" y="12150"/>
                </a:cubicBezTo>
                <a:cubicBezTo>
                  <a:pt x="16376" y="12285"/>
                  <a:pt x="16518" y="12555"/>
                  <a:pt x="16659" y="12555"/>
                </a:cubicBezTo>
                <a:cubicBezTo>
                  <a:pt x="16659" y="12555"/>
                  <a:pt x="16800" y="12555"/>
                  <a:pt x="16800" y="12555"/>
                </a:cubicBezTo>
                <a:cubicBezTo>
                  <a:pt x="16941" y="12555"/>
                  <a:pt x="17224" y="12420"/>
                  <a:pt x="17224" y="12285"/>
                </a:cubicBezTo>
                <a:cubicBezTo>
                  <a:pt x="17224" y="12015"/>
                  <a:pt x="17082" y="11880"/>
                  <a:pt x="16941" y="11745"/>
                </a:cubicBezTo>
                <a:close/>
                <a:moveTo>
                  <a:pt x="16235" y="8505"/>
                </a:moveTo>
                <a:cubicBezTo>
                  <a:pt x="16376" y="8505"/>
                  <a:pt x="16376" y="8370"/>
                  <a:pt x="16518" y="8370"/>
                </a:cubicBezTo>
                <a:cubicBezTo>
                  <a:pt x="16659" y="8235"/>
                  <a:pt x="16800" y="8100"/>
                  <a:pt x="16659" y="7830"/>
                </a:cubicBezTo>
                <a:cubicBezTo>
                  <a:pt x="16518" y="7695"/>
                  <a:pt x="16235" y="7560"/>
                  <a:pt x="16094" y="7695"/>
                </a:cubicBezTo>
                <a:cubicBezTo>
                  <a:pt x="15812" y="7830"/>
                  <a:pt x="15812" y="8100"/>
                  <a:pt x="15953" y="8235"/>
                </a:cubicBezTo>
                <a:cubicBezTo>
                  <a:pt x="15953" y="8370"/>
                  <a:pt x="16094" y="8505"/>
                  <a:pt x="16235" y="8505"/>
                </a:cubicBezTo>
                <a:close/>
                <a:moveTo>
                  <a:pt x="15106" y="14445"/>
                </a:moveTo>
                <a:cubicBezTo>
                  <a:pt x="14965" y="14580"/>
                  <a:pt x="14965" y="14850"/>
                  <a:pt x="15106" y="14985"/>
                </a:cubicBezTo>
                <a:cubicBezTo>
                  <a:pt x="15247" y="15120"/>
                  <a:pt x="15388" y="15120"/>
                  <a:pt x="15388" y="15120"/>
                </a:cubicBezTo>
                <a:cubicBezTo>
                  <a:pt x="15529" y="15120"/>
                  <a:pt x="15671" y="15120"/>
                  <a:pt x="15812" y="14985"/>
                </a:cubicBezTo>
                <a:cubicBezTo>
                  <a:pt x="15953" y="14850"/>
                  <a:pt x="15812" y="14580"/>
                  <a:pt x="15671" y="14445"/>
                </a:cubicBezTo>
                <a:cubicBezTo>
                  <a:pt x="15529" y="14310"/>
                  <a:pt x="15247" y="14310"/>
                  <a:pt x="15106" y="14445"/>
                </a:cubicBezTo>
                <a:close/>
                <a:moveTo>
                  <a:pt x="16518" y="13230"/>
                </a:moveTo>
                <a:cubicBezTo>
                  <a:pt x="16235" y="13095"/>
                  <a:pt x="15953" y="13095"/>
                  <a:pt x="15953" y="13365"/>
                </a:cubicBezTo>
                <a:cubicBezTo>
                  <a:pt x="15812" y="13500"/>
                  <a:pt x="15812" y="13770"/>
                  <a:pt x="16094" y="13905"/>
                </a:cubicBezTo>
                <a:cubicBezTo>
                  <a:pt x="16094" y="13905"/>
                  <a:pt x="16235" y="13905"/>
                  <a:pt x="16235" y="13905"/>
                </a:cubicBezTo>
                <a:cubicBezTo>
                  <a:pt x="16376" y="13905"/>
                  <a:pt x="16518" y="13905"/>
                  <a:pt x="16659" y="13770"/>
                </a:cubicBezTo>
                <a:cubicBezTo>
                  <a:pt x="16800" y="13500"/>
                  <a:pt x="16659" y="13230"/>
                  <a:pt x="16518" y="13230"/>
                </a:cubicBezTo>
                <a:close/>
                <a:moveTo>
                  <a:pt x="6212" y="7290"/>
                </a:moveTo>
                <a:cubicBezTo>
                  <a:pt x="6353" y="7290"/>
                  <a:pt x="6353" y="7290"/>
                  <a:pt x="6494" y="7155"/>
                </a:cubicBezTo>
                <a:cubicBezTo>
                  <a:pt x="6635" y="7020"/>
                  <a:pt x="6635" y="6750"/>
                  <a:pt x="6494" y="6615"/>
                </a:cubicBezTo>
                <a:cubicBezTo>
                  <a:pt x="6212" y="6480"/>
                  <a:pt x="6071" y="6480"/>
                  <a:pt x="5788" y="6615"/>
                </a:cubicBezTo>
                <a:cubicBezTo>
                  <a:pt x="5647" y="6750"/>
                  <a:pt x="5788" y="7020"/>
                  <a:pt x="5929" y="7155"/>
                </a:cubicBezTo>
                <a:cubicBezTo>
                  <a:pt x="5929" y="7290"/>
                  <a:pt x="6071" y="7290"/>
                  <a:pt x="6212" y="7290"/>
                </a:cubicBezTo>
                <a:close/>
                <a:moveTo>
                  <a:pt x="5082" y="13230"/>
                </a:moveTo>
                <a:cubicBezTo>
                  <a:pt x="4941" y="13365"/>
                  <a:pt x="4800" y="13500"/>
                  <a:pt x="4941" y="13770"/>
                </a:cubicBezTo>
                <a:cubicBezTo>
                  <a:pt x="5082" y="13905"/>
                  <a:pt x="5224" y="13905"/>
                  <a:pt x="5365" y="13905"/>
                </a:cubicBezTo>
                <a:cubicBezTo>
                  <a:pt x="5365" y="13905"/>
                  <a:pt x="5506" y="13905"/>
                  <a:pt x="5506" y="13905"/>
                </a:cubicBezTo>
                <a:cubicBezTo>
                  <a:pt x="5788" y="13770"/>
                  <a:pt x="5788" y="13500"/>
                  <a:pt x="5647" y="13365"/>
                </a:cubicBezTo>
                <a:cubicBezTo>
                  <a:pt x="5647" y="13230"/>
                  <a:pt x="5365" y="13095"/>
                  <a:pt x="5082" y="13230"/>
                </a:cubicBezTo>
                <a:close/>
                <a:moveTo>
                  <a:pt x="5224" y="12150"/>
                </a:moveTo>
                <a:cubicBezTo>
                  <a:pt x="5082" y="11880"/>
                  <a:pt x="4941" y="11745"/>
                  <a:pt x="4659" y="11880"/>
                </a:cubicBezTo>
                <a:cubicBezTo>
                  <a:pt x="4518" y="11880"/>
                  <a:pt x="4376" y="12150"/>
                  <a:pt x="4376" y="12285"/>
                </a:cubicBezTo>
                <a:cubicBezTo>
                  <a:pt x="4376" y="12555"/>
                  <a:pt x="4659" y="12555"/>
                  <a:pt x="4800" y="12555"/>
                </a:cubicBezTo>
                <a:cubicBezTo>
                  <a:pt x="4800" y="12555"/>
                  <a:pt x="4800" y="12555"/>
                  <a:pt x="4941" y="12555"/>
                </a:cubicBezTo>
                <a:cubicBezTo>
                  <a:pt x="5082" y="12555"/>
                  <a:pt x="5224" y="12285"/>
                  <a:pt x="5224" y="12150"/>
                </a:cubicBezTo>
                <a:close/>
                <a:moveTo>
                  <a:pt x="4659" y="9720"/>
                </a:moveTo>
                <a:cubicBezTo>
                  <a:pt x="4659" y="9720"/>
                  <a:pt x="4800" y="9720"/>
                  <a:pt x="4800" y="9720"/>
                </a:cubicBezTo>
                <a:cubicBezTo>
                  <a:pt x="4941" y="9720"/>
                  <a:pt x="5224" y="9720"/>
                  <a:pt x="5224" y="9450"/>
                </a:cubicBezTo>
                <a:cubicBezTo>
                  <a:pt x="5224" y="9315"/>
                  <a:pt x="5082" y="9045"/>
                  <a:pt x="4941" y="9045"/>
                </a:cubicBezTo>
                <a:cubicBezTo>
                  <a:pt x="4659" y="8910"/>
                  <a:pt x="4376" y="9045"/>
                  <a:pt x="4376" y="9315"/>
                </a:cubicBezTo>
                <a:cubicBezTo>
                  <a:pt x="4376" y="9450"/>
                  <a:pt x="4518" y="9720"/>
                  <a:pt x="4659" y="9720"/>
                </a:cubicBezTo>
                <a:close/>
                <a:moveTo>
                  <a:pt x="4659" y="11205"/>
                </a:moveTo>
                <a:cubicBezTo>
                  <a:pt x="4800" y="11205"/>
                  <a:pt x="5082" y="11070"/>
                  <a:pt x="5082" y="10800"/>
                </a:cubicBezTo>
                <a:cubicBezTo>
                  <a:pt x="5082" y="10800"/>
                  <a:pt x="5082" y="10800"/>
                  <a:pt x="5082" y="10800"/>
                </a:cubicBezTo>
                <a:cubicBezTo>
                  <a:pt x="5082" y="10800"/>
                  <a:pt x="5082" y="10800"/>
                  <a:pt x="5082" y="10800"/>
                </a:cubicBezTo>
                <a:cubicBezTo>
                  <a:pt x="5082" y="10530"/>
                  <a:pt x="4800" y="10395"/>
                  <a:pt x="4659" y="10395"/>
                </a:cubicBezTo>
                <a:cubicBezTo>
                  <a:pt x="4376" y="10395"/>
                  <a:pt x="4235" y="10530"/>
                  <a:pt x="4235" y="10800"/>
                </a:cubicBezTo>
                <a:cubicBezTo>
                  <a:pt x="4235" y="10800"/>
                  <a:pt x="4235" y="10800"/>
                  <a:pt x="4235" y="10800"/>
                </a:cubicBezTo>
                <a:cubicBezTo>
                  <a:pt x="4235" y="10800"/>
                  <a:pt x="4235" y="10800"/>
                  <a:pt x="4235" y="10800"/>
                </a:cubicBezTo>
                <a:cubicBezTo>
                  <a:pt x="4235" y="11070"/>
                  <a:pt x="4376" y="11205"/>
                  <a:pt x="4659" y="11205"/>
                </a:cubicBezTo>
                <a:close/>
                <a:moveTo>
                  <a:pt x="5082" y="8370"/>
                </a:moveTo>
                <a:cubicBezTo>
                  <a:pt x="5224" y="8370"/>
                  <a:pt x="5224" y="8505"/>
                  <a:pt x="5365" y="8505"/>
                </a:cubicBezTo>
                <a:cubicBezTo>
                  <a:pt x="5506" y="8505"/>
                  <a:pt x="5647" y="8370"/>
                  <a:pt x="5647" y="8235"/>
                </a:cubicBezTo>
                <a:cubicBezTo>
                  <a:pt x="5788" y="8100"/>
                  <a:pt x="5788" y="7830"/>
                  <a:pt x="5506" y="7695"/>
                </a:cubicBezTo>
                <a:cubicBezTo>
                  <a:pt x="5365" y="7560"/>
                  <a:pt x="5082" y="7695"/>
                  <a:pt x="4941" y="7830"/>
                </a:cubicBezTo>
                <a:cubicBezTo>
                  <a:pt x="4800" y="8100"/>
                  <a:pt x="4941" y="8235"/>
                  <a:pt x="5082" y="8370"/>
                </a:cubicBezTo>
                <a:close/>
                <a:moveTo>
                  <a:pt x="5929" y="14445"/>
                </a:moveTo>
                <a:cubicBezTo>
                  <a:pt x="5788" y="14580"/>
                  <a:pt x="5647" y="14850"/>
                  <a:pt x="5929" y="14985"/>
                </a:cubicBezTo>
                <a:cubicBezTo>
                  <a:pt x="5929" y="15120"/>
                  <a:pt x="6071" y="15120"/>
                  <a:pt x="6212" y="15120"/>
                </a:cubicBezTo>
                <a:cubicBezTo>
                  <a:pt x="6353" y="15120"/>
                  <a:pt x="6353" y="15120"/>
                  <a:pt x="6494" y="14985"/>
                </a:cubicBezTo>
                <a:cubicBezTo>
                  <a:pt x="6635" y="14850"/>
                  <a:pt x="6635" y="14580"/>
                  <a:pt x="6494" y="14445"/>
                </a:cubicBezTo>
                <a:cubicBezTo>
                  <a:pt x="6353" y="14310"/>
                  <a:pt x="6071" y="14310"/>
                  <a:pt x="5929" y="14445"/>
                </a:cubicBezTo>
                <a:close/>
                <a:moveTo>
                  <a:pt x="10024" y="5265"/>
                </a:moveTo>
                <a:cubicBezTo>
                  <a:pt x="10024" y="5265"/>
                  <a:pt x="10024" y="5265"/>
                  <a:pt x="10165" y="5265"/>
                </a:cubicBezTo>
                <a:cubicBezTo>
                  <a:pt x="10306" y="5265"/>
                  <a:pt x="10447" y="5130"/>
                  <a:pt x="10447" y="4860"/>
                </a:cubicBezTo>
                <a:cubicBezTo>
                  <a:pt x="10447" y="4590"/>
                  <a:pt x="10165" y="4455"/>
                  <a:pt x="10024" y="4590"/>
                </a:cubicBezTo>
                <a:cubicBezTo>
                  <a:pt x="9741" y="4590"/>
                  <a:pt x="9600" y="4725"/>
                  <a:pt x="9600" y="4995"/>
                </a:cubicBezTo>
                <a:cubicBezTo>
                  <a:pt x="9600" y="5130"/>
                  <a:pt x="9882" y="5265"/>
                  <a:pt x="10024" y="5265"/>
                </a:cubicBezTo>
                <a:close/>
                <a:moveTo>
                  <a:pt x="11435" y="5265"/>
                </a:moveTo>
                <a:cubicBezTo>
                  <a:pt x="11435" y="5265"/>
                  <a:pt x="11576" y="5265"/>
                  <a:pt x="11576" y="5265"/>
                </a:cubicBezTo>
                <a:cubicBezTo>
                  <a:pt x="11718" y="5265"/>
                  <a:pt x="11859" y="5130"/>
                  <a:pt x="12000" y="4995"/>
                </a:cubicBezTo>
                <a:cubicBezTo>
                  <a:pt x="12000" y="4725"/>
                  <a:pt x="11859" y="4590"/>
                  <a:pt x="11576" y="4590"/>
                </a:cubicBezTo>
                <a:cubicBezTo>
                  <a:pt x="11294" y="4455"/>
                  <a:pt x="11153" y="4725"/>
                  <a:pt x="11153" y="4860"/>
                </a:cubicBezTo>
                <a:cubicBezTo>
                  <a:pt x="11153" y="5130"/>
                  <a:pt x="11294" y="5265"/>
                  <a:pt x="11435" y="5265"/>
                </a:cubicBezTo>
                <a:close/>
                <a:moveTo>
                  <a:pt x="12847" y="5670"/>
                </a:moveTo>
                <a:cubicBezTo>
                  <a:pt x="12847" y="5670"/>
                  <a:pt x="12988" y="5670"/>
                  <a:pt x="12988" y="5670"/>
                </a:cubicBezTo>
                <a:cubicBezTo>
                  <a:pt x="13129" y="5670"/>
                  <a:pt x="13271" y="5535"/>
                  <a:pt x="13412" y="5400"/>
                </a:cubicBezTo>
                <a:cubicBezTo>
                  <a:pt x="13412" y="5130"/>
                  <a:pt x="13412" y="4995"/>
                  <a:pt x="13129" y="4860"/>
                </a:cubicBezTo>
                <a:cubicBezTo>
                  <a:pt x="12847" y="4860"/>
                  <a:pt x="12706" y="4860"/>
                  <a:pt x="12565" y="5130"/>
                </a:cubicBezTo>
                <a:cubicBezTo>
                  <a:pt x="12565" y="5265"/>
                  <a:pt x="12565" y="5535"/>
                  <a:pt x="12847" y="5670"/>
                </a:cubicBezTo>
                <a:close/>
                <a:moveTo>
                  <a:pt x="8612" y="5670"/>
                </a:moveTo>
                <a:cubicBezTo>
                  <a:pt x="8612" y="5670"/>
                  <a:pt x="8753" y="5670"/>
                  <a:pt x="8753" y="5670"/>
                </a:cubicBezTo>
                <a:cubicBezTo>
                  <a:pt x="8894" y="5535"/>
                  <a:pt x="9035" y="5265"/>
                  <a:pt x="9035" y="5130"/>
                </a:cubicBezTo>
                <a:cubicBezTo>
                  <a:pt x="8894" y="4860"/>
                  <a:pt x="8612" y="4860"/>
                  <a:pt x="8471" y="4860"/>
                </a:cubicBezTo>
                <a:cubicBezTo>
                  <a:pt x="8471" y="4860"/>
                  <a:pt x="8471" y="4860"/>
                  <a:pt x="8471" y="4860"/>
                </a:cubicBezTo>
                <a:cubicBezTo>
                  <a:pt x="8188" y="4995"/>
                  <a:pt x="8188" y="5265"/>
                  <a:pt x="8188" y="5400"/>
                </a:cubicBezTo>
                <a:cubicBezTo>
                  <a:pt x="8329" y="5535"/>
                  <a:pt x="8471" y="5670"/>
                  <a:pt x="8612" y="5670"/>
                </a:cubicBezTo>
                <a:close/>
                <a:moveTo>
                  <a:pt x="7482" y="15390"/>
                </a:moveTo>
                <a:cubicBezTo>
                  <a:pt x="7341" y="15255"/>
                  <a:pt x="7059" y="15255"/>
                  <a:pt x="6918" y="15390"/>
                </a:cubicBezTo>
                <a:cubicBezTo>
                  <a:pt x="6776" y="15660"/>
                  <a:pt x="6918" y="15930"/>
                  <a:pt x="7059" y="15930"/>
                </a:cubicBezTo>
                <a:cubicBezTo>
                  <a:pt x="7200" y="16065"/>
                  <a:pt x="7200" y="16065"/>
                  <a:pt x="7341" y="16065"/>
                </a:cubicBezTo>
                <a:cubicBezTo>
                  <a:pt x="7482" y="16065"/>
                  <a:pt x="7624" y="16065"/>
                  <a:pt x="7624" y="15930"/>
                </a:cubicBezTo>
                <a:cubicBezTo>
                  <a:pt x="7765" y="15660"/>
                  <a:pt x="7765" y="15525"/>
                  <a:pt x="7482" y="15390"/>
                </a:cubicBezTo>
                <a:close/>
                <a:moveTo>
                  <a:pt x="7341" y="6345"/>
                </a:moveTo>
                <a:cubicBezTo>
                  <a:pt x="7341" y="6345"/>
                  <a:pt x="7482" y="6345"/>
                  <a:pt x="7482" y="6210"/>
                </a:cubicBezTo>
                <a:cubicBezTo>
                  <a:pt x="7765" y="6075"/>
                  <a:pt x="7765" y="5940"/>
                  <a:pt x="7624" y="5670"/>
                </a:cubicBezTo>
                <a:cubicBezTo>
                  <a:pt x="7482" y="5535"/>
                  <a:pt x="7200" y="5535"/>
                  <a:pt x="7059" y="5535"/>
                </a:cubicBezTo>
                <a:cubicBezTo>
                  <a:pt x="6918" y="5670"/>
                  <a:pt x="6776" y="5940"/>
                  <a:pt x="6918" y="6210"/>
                </a:cubicBezTo>
                <a:cubicBezTo>
                  <a:pt x="7059" y="6210"/>
                  <a:pt x="7200" y="6345"/>
                  <a:pt x="7341" y="63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19" name="Freeform 789"/>
          <p:cNvSpPr/>
          <p:nvPr/>
        </p:nvSpPr>
        <p:spPr>
          <a:xfrm>
            <a:off x="6870700" y="2216150"/>
            <a:ext cx="1092200" cy="558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640" y="21600"/>
                </a:moveTo>
                <a:cubicBezTo>
                  <a:pt x="19440" y="21600"/>
                  <a:pt x="19440" y="21600"/>
                  <a:pt x="19440" y="21600"/>
                </a:cubicBezTo>
                <a:cubicBezTo>
                  <a:pt x="20655" y="21600"/>
                  <a:pt x="21600" y="19733"/>
                  <a:pt x="21600" y="17333"/>
                </a:cubicBezTo>
                <a:cubicBezTo>
                  <a:pt x="21600" y="4267"/>
                  <a:pt x="21600" y="4267"/>
                  <a:pt x="21600" y="4267"/>
                </a:cubicBezTo>
                <a:cubicBezTo>
                  <a:pt x="21600" y="1867"/>
                  <a:pt x="20655" y="0"/>
                  <a:pt x="19440" y="0"/>
                </a:cubicBezTo>
                <a:cubicBezTo>
                  <a:pt x="8640" y="0"/>
                  <a:pt x="8640" y="0"/>
                  <a:pt x="8640" y="0"/>
                </a:cubicBezTo>
                <a:cubicBezTo>
                  <a:pt x="7425" y="0"/>
                  <a:pt x="6480" y="1867"/>
                  <a:pt x="6480" y="4267"/>
                </a:cubicBezTo>
                <a:cubicBezTo>
                  <a:pt x="6480" y="17333"/>
                  <a:pt x="6480" y="17333"/>
                  <a:pt x="6480" y="17333"/>
                </a:cubicBezTo>
                <a:cubicBezTo>
                  <a:pt x="6480" y="19733"/>
                  <a:pt x="7425" y="21600"/>
                  <a:pt x="8640" y="21600"/>
                </a:cubicBezTo>
                <a:close/>
                <a:moveTo>
                  <a:pt x="7290" y="4267"/>
                </a:moveTo>
                <a:cubicBezTo>
                  <a:pt x="7290" y="2933"/>
                  <a:pt x="7830" y="1600"/>
                  <a:pt x="8640" y="1600"/>
                </a:cubicBezTo>
                <a:cubicBezTo>
                  <a:pt x="19440" y="1600"/>
                  <a:pt x="19440" y="1600"/>
                  <a:pt x="19440" y="1600"/>
                </a:cubicBezTo>
                <a:cubicBezTo>
                  <a:pt x="20250" y="1600"/>
                  <a:pt x="20790" y="2933"/>
                  <a:pt x="20790" y="4267"/>
                </a:cubicBezTo>
                <a:cubicBezTo>
                  <a:pt x="20790" y="17333"/>
                  <a:pt x="20790" y="17333"/>
                  <a:pt x="20790" y="17333"/>
                </a:cubicBezTo>
                <a:cubicBezTo>
                  <a:pt x="20790" y="18933"/>
                  <a:pt x="20250" y="20000"/>
                  <a:pt x="19440" y="20000"/>
                </a:cubicBezTo>
                <a:cubicBezTo>
                  <a:pt x="13365" y="20000"/>
                  <a:pt x="13365" y="20000"/>
                  <a:pt x="13365" y="20000"/>
                </a:cubicBezTo>
                <a:cubicBezTo>
                  <a:pt x="8640" y="20000"/>
                  <a:pt x="8640" y="20000"/>
                  <a:pt x="8640" y="20000"/>
                </a:cubicBezTo>
                <a:cubicBezTo>
                  <a:pt x="7830" y="20000"/>
                  <a:pt x="7290" y="18933"/>
                  <a:pt x="7290" y="17333"/>
                </a:cubicBezTo>
                <a:cubicBezTo>
                  <a:pt x="7290" y="4267"/>
                  <a:pt x="7290" y="4267"/>
                  <a:pt x="7290" y="4267"/>
                </a:cubicBezTo>
                <a:close/>
                <a:moveTo>
                  <a:pt x="8640" y="17333"/>
                </a:moveTo>
                <a:cubicBezTo>
                  <a:pt x="8775" y="17600"/>
                  <a:pt x="8775" y="17600"/>
                  <a:pt x="8910" y="17600"/>
                </a:cubicBezTo>
                <a:cubicBezTo>
                  <a:pt x="9045" y="17600"/>
                  <a:pt x="9180" y="17600"/>
                  <a:pt x="9180" y="17333"/>
                </a:cubicBezTo>
                <a:cubicBezTo>
                  <a:pt x="12690" y="11467"/>
                  <a:pt x="12690" y="11467"/>
                  <a:pt x="12690" y="11467"/>
                </a:cubicBezTo>
                <a:cubicBezTo>
                  <a:pt x="13770" y="13067"/>
                  <a:pt x="13770" y="13067"/>
                  <a:pt x="13770" y="13067"/>
                </a:cubicBezTo>
                <a:cubicBezTo>
                  <a:pt x="13905" y="13333"/>
                  <a:pt x="13905" y="13333"/>
                  <a:pt x="14040" y="13333"/>
                </a:cubicBezTo>
                <a:cubicBezTo>
                  <a:pt x="14175" y="13333"/>
                  <a:pt x="14175" y="13333"/>
                  <a:pt x="14310" y="13067"/>
                </a:cubicBezTo>
                <a:cubicBezTo>
                  <a:pt x="15390" y="11467"/>
                  <a:pt x="15390" y="11467"/>
                  <a:pt x="15390" y="11467"/>
                </a:cubicBezTo>
                <a:cubicBezTo>
                  <a:pt x="18900" y="17333"/>
                  <a:pt x="18900" y="17333"/>
                  <a:pt x="18900" y="17333"/>
                </a:cubicBezTo>
                <a:cubicBezTo>
                  <a:pt x="18900" y="17600"/>
                  <a:pt x="19035" y="17600"/>
                  <a:pt x="19170" y="17600"/>
                </a:cubicBezTo>
                <a:cubicBezTo>
                  <a:pt x="19170" y="17600"/>
                  <a:pt x="19305" y="17600"/>
                  <a:pt x="19440" y="17333"/>
                </a:cubicBezTo>
                <a:cubicBezTo>
                  <a:pt x="19575" y="17067"/>
                  <a:pt x="19575" y="16533"/>
                  <a:pt x="19440" y="16267"/>
                </a:cubicBezTo>
                <a:cubicBezTo>
                  <a:pt x="16065" y="10400"/>
                  <a:pt x="16065" y="10400"/>
                  <a:pt x="16065" y="10400"/>
                </a:cubicBezTo>
                <a:cubicBezTo>
                  <a:pt x="19305" y="5333"/>
                  <a:pt x="19305" y="5333"/>
                  <a:pt x="19305" y="5333"/>
                </a:cubicBezTo>
                <a:cubicBezTo>
                  <a:pt x="19575" y="5067"/>
                  <a:pt x="19575" y="4533"/>
                  <a:pt x="19440" y="4267"/>
                </a:cubicBezTo>
                <a:cubicBezTo>
                  <a:pt x="19305" y="4000"/>
                  <a:pt x="19035" y="3733"/>
                  <a:pt x="18900" y="4000"/>
                </a:cubicBezTo>
                <a:cubicBezTo>
                  <a:pt x="14040" y="11467"/>
                  <a:pt x="14040" y="11467"/>
                  <a:pt x="14040" y="11467"/>
                </a:cubicBezTo>
                <a:cubicBezTo>
                  <a:pt x="12825" y="9867"/>
                  <a:pt x="12825" y="9867"/>
                  <a:pt x="12825" y="9867"/>
                </a:cubicBezTo>
                <a:cubicBezTo>
                  <a:pt x="12825" y="9867"/>
                  <a:pt x="12825" y="9867"/>
                  <a:pt x="12825" y="9867"/>
                </a:cubicBezTo>
                <a:cubicBezTo>
                  <a:pt x="9180" y="4000"/>
                  <a:pt x="9180" y="4000"/>
                  <a:pt x="9180" y="4000"/>
                </a:cubicBezTo>
                <a:cubicBezTo>
                  <a:pt x="9045" y="3733"/>
                  <a:pt x="8775" y="4000"/>
                  <a:pt x="8640" y="4267"/>
                </a:cubicBezTo>
                <a:cubicBezTo>
                  <a:pt x="8505" y="4533"/>
                  <a:pt x="8505" y="5067"/>
                  <a:pt x="8640" y="5333"/>
                </a:cubicBezTo>
                <a:cubicBezTo>
                  <a:pt x="12015" y="10400"/>
                  <a:pt x="12015" y="10400"/>
                  <a:pt x="12015" y="10400"/>
                </a:cubicBezTo>
                <a:cubicBezTo>
                  <a:pt x="8640" y="16267"/>
                  <a:pt x="8640" y="16267"/>
                  <a:pt x="8640" y="16267"/>
                </a:cubicBezTo>
                <a:cubicBezTo>
                  <a:pt x="8505" y="16533"/>
                  <a:pt x="8505" y="17067"/>
                  <a:pt x="8640" y="17333"/>
                </a:cubicBezTo>
                <a:close/>
                <a:moveTo>
                  <a:pt x="5130" y="11733"/>
                </a:moveTo>
                <a:cubicBezTo>
                  <a:pt x="5400" y="11733"/>
                  <a:pt x="5535" y="11200"/>
                  <a:pt x="5535" y="10933"/>
                </a:cubicBezTo>
                <a:cubicBezTo>
                  <a:pt x="5535" y="10400"/>
                  <a:pt x="5400" y="10133"/>
                  <a:pt x="5130" y="10133"/>
                </a:cubicBezTo>
                <a:cubicBezTo>
                  <a:pt x="2025" y="10133"/>
                  <a:pt x="2025" y="10133"/>
                  <a:pt x="2025" y="10133"/>
                </a:cubicBezTo>
                <a:cubicBezTo>
                  <a:pt x="1755" y="10133"/>
                  <a:pt x="1620" y="10400"/>
                  <a:pt x="1620" y="10933"/>
                </a:cubicBezTo>
                <a:cubicBezTo>
                  <a:pt x="1620" y="11200"/>
                  <a:pt x="1755" y="11733"/>
                  <a:pt x="2025" y="11733"/>
                </a:cubicBezTo>
                <a:lnTo>
                  <a:pt x="5130" y="11733"/>
                </a:lnTo>
                <a:close/>
                <a:moveTo>
                  <a:pt x="405" y="7467"/>
                </a:moveTo>
                <a:cubicBezTo>
                  <a:pt x="5130" y="7467"/>
                  <a:pt x="5130" y="7467"/>
                  <a:pt x="5130" y="7467"/>
                </a:cubicBezTo>
                <a:cubicBezTo>
                  <a:pt x="5400" y="7467"/>
                  <a:pt x="5535" y="7200"/>
                  <a:pt x="5535" y="6667"/>
                </a:cubicBezTo>
                <a:cubicBezTo>
                  <a:pt x="5535" y="6133"/>
                  <a:pt x="5400" y="5867"/>
                  <a:pt x="5130" y="5867"/>
                </a:cubicBezTo>
                <a:cubicBezTo>
                  <a:pt x="405" y="5867"/>
                  <a:pt x="405" y="5867"/>
                  <a:pt x="405" y="5867"/>
                </a:cubicBezTo>
                <a:cubicBezTo>
                  <a:pt x="135" y="5867"/>
                  <a:pt x="0" y="6133"/>
                  <a:pt x="0" y="6667"/>
                </a:cubicBezTo>
                <a:cubicBezTo>
                  <a:pt x="0" y="7200"/>
                  <a:pt x="135" y="7467"/>
                  <a:pt x="405" y="7467"/>
                </a:cubicBezTo>
                <a:close/>
                <a:moveTo>
                  <a:pt x="5535" y="14933"/>
                </a:moveTo>
                <a:cubicBezTo>
                  <a:pt x="5535" y="14667"/>
                  <a:pt x="5400" y="14133"/>
                  <a:pt x="5130" y="14133"/>
                </a:cubicBezTo>
                <a:cubicBezTo>
                  <a:pt x="3105" y="14133"/>
                  <a:pt x="3105" y="14133"/>
                  <a:pt x="3105" y="14133"/>
                </a:cubicBezTo>
                <a:cubicBezTo>
                  <a:pt x="2835" y="14133"/>
                  <a:pt x="2700" y="14667"/>
                  <a:pt x="2700" y="14933"/>
                </a:cubicBezTo>
                <a:cubicBezTo>
                  <a:pt x="2700" y="15467"/>
                  <a:pt x="2835" y="15733"/>
                  <a:pt x="3105" y="15733"/>
                </a:cubicBezTo>
                <a:cubicBezTo>
                  <a:pt x="5130" y="15733"/>
                  <a:pt x="5130" y="15733"/>
                  <a:pt x="5130" y="15733"/>
                </a:cubicBezTo>
                <a:cubicBezTo>
                  <a:pt x="5400" y="15733"/>
                  <a:pt x="5535" y="15467"/>
                  <a:pt x="5535" y="1493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20" name="Freeform 790"/>
          <p:cNvSpPr/>
          <p:nvPr/>
        </p:nvSpPr>
        <p:spPr>
          <a:xfrm>
            <a:off x="6870700" y="3289300"/>
            <a:ext cx="1092200" cy="882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0419"/>
                </a:moveTo>
                <a:cubicBezTo>
                  <a:pt x="21600" y="19069"/>
                  <a:pt x="21600" y="19069"/>
                  <a:pt x="21600" y="19069"/>
                </a:cubicBezTo>
                <a:cubicBezTo>
                  <a:pt x="21600" y="18394"/>
                  <a:pt x="21195" y="17888"/>
                  <a:pt x="20520" y="17888"/>
                </a:cubicBezTo>
                <a:cubicBezTo>
                  <a:pt x="19845" y="17888"/>
                  <a:pt x="19845" y="17888"/>
                  <a:pt x="19845" y="17888"/>
                </a:cubicBezTo>
                <a:cubicBezTo>
                  <a:pt x="19845" y="16031"/>
                  <a:pt x="19845" y="16031"/>
                  <a:pt x="19845" y="16031"/>
                </a:cubicBezTo>
                <a:cubicBezTo>
                  <a:pt x="19845" y="15694"/>
                  <a:pt x="19575" y="15525"/>
                  <a:pt x="19440" y="15525"/>
                </a:cubicBezTo>
                <a:cubicBezTo>
                  <a:pt x="17280" y="15525"/>
                  <a:pt x="17280" y="15525"/>
                  <a:pt x="17280" y="15525"/>
                </a:cubicBezTo>
                <a:cubicBezTo>
                  <a:pt x="17280" y="14175"/>
                  <a:pt x="17280" y="14175"/>
                  <a:pt x="17280" y="14175"/>
                </a:cubicBezTo>
                <a:cubicBezTo>
                  <a:pt x="18360" y="14175"/>
                  <a:pt x="18360" y="14175"/>
                  <a:pt x="18360" y="14175"/>
                </a:cubicBezTo>
                <a:cubicBezTo>
                  <a:pt x="19035" y="14175"/>
                  <a:pt x="19440" y="13669"/>
                  <a:pt x="19440" y="12994"/>
                </a:cubicBezTo>
                <a:cubicBezTo>
                  <a:pt x="19440" y="10969"/>
                  <a:pt x="19440" y="10969"/>
                  <a:pt x="19440" y="10969"/>
                </a:cubicBezTo>
                <a:cubicBezTo>
                  <a:pt x="19440" y="10294"/>
                  <a:pt x="19035" y="9787"/>
                  <a:pt x="18360" y="9787"/>
                </a:cubicBezTo>
                <a:cubicBezTo>
                  <a:pt x="17280" y="9787"/>
                  <a:pt x="17280" y="9787"/>
                  <a:pt x="17280" y="9787"/>
                </a:cubicBezTo>
                <a:cubicBezTo>
                  <a:pt x="17280" y="7594"/>
                  <a:pt x="17280" y="7594"/>
                  <a:pt x="17280" y="7594"/>
                </a:cubicBezTo>
                <a:cubicBezTo>
                  <a:pt x="17280" y="7425"/>
                  <a:pt x="17010" y="7087"/>
                  <a:pt x="16875" y="7087"/>
                </a:cubicBezTo>
                <a:cubicBezTo>
                  <a:pt x="11205" y="7087"/>
                  <a:pt x="11205" y="7087"/>
                  <a:pt x="11205" y="7087"/>
                </a:cubicBezTo>
                <a:cubicBezTo>
                  <a:pt x="11205" y="5569"/>
                  <a:pt x="11205" y="5569"/>
                  <a:pt x="11205" y="5569"/>
                </a:cubicBezTo>
                <a:cubicBezTo>
                  <a:pt x="13095" y="5569"/>
                  <a:pt x="13095" y="5569"/>
                  <a:pt x="13095" y="5569"/>
                </a:cubicBezTo>
                <a:cubicBezTo>
                  <a:pt x="13635" y="5569"/>
                  <a:pt x="14175" y="4894"/>
                  <a:pt x="14175" y="4219"/>
                </a:cubicBezTo>
                <a:cubicBezTo>
                  <a:pt x="14175" y="1350"/>
                  <a:pt x="14175" y="1350"/>
                  <a:pt x="14175" y="1350"/>
                </a:cubicBezTo>
                <a:cubicBezTo>
                  <a:pt x="14175" y="506"/>
                  <a:pt x="13635" y="0"/>
                  <a:pt x="13095" y="0"/>
                </a:cubicBezTo>
                <a:cubicBezTo>
                  <a:pt x="8640" y="0"/>
                  <a:pt x="8640" y="0"/>
                  <a:pt x="8640" y="0"/>
                </a:cubicBezTo>
                <a:cubicBezTo>
                  <a:pt x="8100" y="0"/>
                  <a:pt x="7560" y="506"/>
                  <a:pt x="7560" y="1350"/>
                </a:cubicBezTo>
                <a:cubicBezTo>
                  <a:pt x="7560" y="4219"/>
                  <a:pt x="7560" y="4219"/>
                  <a:pt x="7560" y="4219"/>
                </a:cubicBezTo>
                <a:cubicBezTo>
                  <a:pt x="7560" y="4894"/>
                  <a:pt x="8100" y="5569"/>
                  <a:pt x="8640" y="5569"/>
                </a:cubicBezTo>
                <a:cubicBezTo>
                  <a:pt x="10530" y="5569"/>
                  <a:pt x="10530" y="5569"/>
                  <a:pt x="10530" y="5569"/>
                </a:cubicBezTo>
                <a:cubicBezTo>
                  <a:pt x="10530" y="7087"/>
                  <a:pt x="10530" y="7087"/>
                  <a:pt x="10530" y="7087"/>
                </a:cubicBezTo>
                <a:cubicBezTo>
                  <a:pt x="4725" y="7087"/>
                  <a:pt x="4725" y="7087"/>
                  <a:pt x="4725" y="7087"/>
                </a:cubicBezTo>
                <a:cubicBezTo>
                  <a:pt x="4590" y="7087"/>
                  <a:pt x="4320" y="7425"/>
                  <a:pt x="4320" y="7594"/>
                </a:cubicBezTo>
                <a:cubicBezTo>
                  <a:pt x="4320" y="9787"/>
                  <a:pt x="4320" y="9787"/>
                  <a:pt x="4320" y="9787"/>
                </a:cubicBezTo>
                <a:cubicBezTo>
                  <a:pt x="3240" y="9787"/>
                  <a:pt x="3240" y="9787"/>
                  <a:pt x="3240" y="9787"/>
                </a:cubicBezTo>
                <a:cubicBezTo>
                  <a:pt x="2565" y="9787"/>
                  <a:pt x="2160" y="10294"/>
                  <a:pt x="2160" y="10969"/>
                </a:cubicBezTo>
                <a:cubicBezTo>
                  <a:pt x="2160" y="12994"/>
                  <a:pt x="2160" y="12994"/>
                  <a:pt x="2160" y="12994"/>
                </a:cubicBezTo>
                <a:cubicBezTo>
                  <a:pt x="2160" y="13669"/>
                  <a:pt x="2565" y="14175"/>
                  <a:pt x="3240" y="14175"/>
                </a:cubicBezTo>
                <a:cubicBezTo>
                  <a:pt x="4320" y="14175"/>
                  <a:pt x="4320" y="14175"/>
                  <a:pt x="4320" y="14175"/>
                </a:cubicBezTo>
                <a:cubicBezTo>
                  <a:pt x="4320" y="15525"/>
                  <a:pt x="4320" y="15525"/>
                  <a:pt x="4320" y="15525"/>
                </a:cubicBezTo>
                <a:cubicBezTo>
                  <a:pt x="2160" y="15525"/>
                  <a:pt x="2160" y="15525"/>
                  <a:pt x="2160" y="15525"/>
                </a:cubicBezTo>
                <a:cubicBezTo>
                  <a:pt x="2025" y="15525"/>
                  <a:pt x="1755" y="15863"/>
                  <a:pt x="1755" y="16031"/>
                </a:cubicBezTo>
                <a:cubicBezTo>
                  <a:pt x="1755" y="17888"/>
                  <a:pt x="1755" y="17888"/>
                  <a:pt x="1755" y="17888"/>
                </a:cubicBezTo>
                <a:cubicBezTo>
                  <a:pt x="1080" y="17888"/>
                  <a:pt x="1080" y="17888"/>
                  <a:pt x="1080" y="17888"/>
                </a:cubicBezTo>
                <a:cubicBezTo>
                  <a:pt x="405" y="17888"/>
                  <a:pt x="0" y="18394"/>
                  <a:pt x="0" y="19069"/>
                </a:cubicBezTo>
                <a:cubicBezTo>
                  <a:pt x="0" y="20419"/>
                  <a:pt x="0" y="20419"/>
                  <a:pt x="0" y="20419"/>
                </a:cubicBezTo>
                <a:cubicBezTo>
                  <a:pt x="0" y="21094"/>
                  <a:pt x="405" y="21600"/>
                  <a:pt x="1080" y="21600"/>
                </a:cubicBezTo>
                <a:cubicBezTo>
                  <a:pt x="3375" y="21600"/>
                  <a:pt x="3375" y="21600"/>
                  <a:pt x="3375" y="21600"/>
                </a:cubicBezTo>
                <a:cubicBezTo>
                  <a:pt x="3915" y="21600"/>
                  <a:pt x="4320" y="21094"/>
                  <a:pt x="4320" y="20419"/>
                </a:cubicBezTo>
                <a:cubicBezTo>
                  <a:pt x="4320" y="19069"/>
                  <a:pt x="4320" y="19069"/>
                  <a:pt x="4320" y="19069"/>
                </a:cubicBezTo>
                <a:cubicBezTo>
                  <a:pt x="4320" y="18394"/>
                  <a:pt x="3915" y="17888"/>
                  <a:pt x="3375" y="17888"/>
                </a:cubicBezTo>
                <a:cubicBezTo>
                  <a:pt x="2565" y="17888"/>
                  <a:pt x="2565" y="17888"/>
                  <a:pt x="2565" y="17888"/>
                </a:cubicBezTo>
                <a:cubicBezTo>
                  <a:pt x="2565" y="16538"/>
                  <a:pt x="2565" y="16538"/>
                  <a:pt x="2565" y="16538"/>
                </a:cubicBezTo>
                <a:cubicBezTo>
                  <a:pt x="6885" y="16538"/>
                  <a:pt x="6885" y="16538"/>
                  <a:pt x="6885" y="16538"/>
                </a:cubicBezTo>
                <a:cubicBezTo>
                  <a:pt x="6885" y="17888"/>
                  <a:pt x="6885" y="17888"/>
                  <a:pt x="6885" y="17888"/>
                </a:cubicBezTo>
                <a:cubicBezTo>
                  <a:pt x="6210" y="17888"/>
                  <a:pt x="6210" y="17888"/>
                  <a:pt x="6210" y="17888"/>
                </a:cubicBezTo>
                <a:cubicBezTo>
                  <a:pt x="5670" y="17888"/>
                  <a:pt x="5130" y="18394"/>
                  <a:pt x="5130" y="19069"/>
                </a:cubicBezTo>
                <a:cubicBezTo>
                  <a:pt x="5130" y="20419"/>
                  <a:pt x="5130" y="20419"/>
                  <a:pt x="5130" y="20419"/>
                </a:cubicBezTo>
                <a:cubicBezTo>
                  <a:pt x="5130" y="21094"/>
                  <a:pt x="5670" y="21600"/>
                  <a:pt x="6210" y="21600"/>
                </a:cubicBezTo>
                <a:cubicBezTo>
                  <a:pt x="8505" y="21600"/>
                  <a:pt x="8505" y="21600"/>
                  <a:pt x="8505" y="21600"/>
                </a:cubicBezTo>
                <a:cubicBezTo>
                  <a:pt x="9045" y="21600"/>
                  <a:pt x="9585" y="21094"/>
                  <a:pt x="9585" y="20419"/>
                </a:cubicBezTo>
                <a:cubicBezTo>
                  <a:pt x="9585" y="19069"/>
                  <a:pt x="9585" y="19069"/>
                  <a:pt x="9585" y="19069"/>
                </a:cubicBezTo>
                <a:cubicBezTo>
                  <a:pt x="9585" y="18394"/>
                  <a:pt x="9045" y="17888"/>
                  <a:pt x="8505" y="17888"/>
                </a:cubicBezTo>
                <a:cubicBezTo>
                  <a:pt x="7695" y="17888"/>
                  <a:pt x="7695" y="17888"/>
                  <a:pt x="7695" y="17888"/>
                </a:cubicBezTo>
                <a:cubicBezTo>
                  <a:pt x="7695" y="16031"/>
                  <a:pt x="7695" y="16031"/>
                  <a:pt x="7695" y="16031"/>
                </a:cubicBezTo>
                <a:cubicBezTo>
                  <a:pt x="7695" y="15694"/>
                  <a:pt x="7560" y="15525"/>
                  <a:pt x="7290" y="15525"/>
                </a:cubicBezTo>
                <a:cubicBezTo>
                  <a:pt x="5130" y="15525"/>
                  <a:pt x="5130" y="15525"/>
                  <a:pt x="5130" y="15525"/>
                </a:cubicBezTo>
                <a:cubicBezTo>
                  <a:pt x="5130" y="14175"/>
                  <a:pt x="5130" y="14175"/>
                  <a:pt x="5130" y="14175"/>
                </a:cubicBezTo>
                <a:cubicBezTo>
                  <a:pt x="6345" y="14175"/>
                  <a:pt x="6345" y="14175"/>
                  <a:pt x="6345" y="14175"/>
                </a:cubicBezTo>
                <a:cubicBezTo>
                  <a:pt x="6885" y="14175"/>
                  <a:pt x="7290" y="13669"/>
                  <a:pt x="7290" y="12994"/>
                </a:cubicBezTo>
                <a:cubicBezTo>
                  <a:pt x="7290" y="10969"/>
                  <a:pt x="7290" y="10969"/>
                  <a:pt x="7290" y="10969"/>
                </a:cubicBezTo>
                <a:cubicBezTo>
                  <a:pt x="7290" y="10294"/>
                  <a:pt x="6885" y="9787"/>
                  <a:pt x="6345" y="9787"/>
                </a:cubicBezTo>
                <a:cubicBezTo>
                  <a:pt x="5130" y="9787"/>
                  <a:pt x="5130" y="9787"/>
                  <a:pt x="5130" y="9787"/>
                </a:cubicBezTo>
                <a:cubicBezTo>
                  <a:pt x="5130" y="8100"/>
                  <a:pt x="5130" y="8100"/>
                  <a:pt x="5130" y="8100"/>
                </a:cubicBezTo>
                <a:cubicBezTo>
                  <a:pt x="10530" y="8100"/>
                  <a:pt x="10530" y="8100"/>
                  <a:pt x="10530" y="8100"/>
                </a:cubicBezTo>
                <a:cubicBezTo>
                  <a:pt x="10530" y="9787"/>
                  <a:pt x="10530" y="9787"/>
                  <a:pt x="10530" y="9787"/>
                </a:cubicBezTo>
                <a:cubicBezTo>
                  <a:pt x="9180" y="9787"/>
                  <a:pt x="9180" y="9787"/>
                  <a:pt x="9180" y="9787"/>
                </a:cubicBezTo>
                <a:cubicBezTo>
                  <a:pt x="8640" y="9787"/>
                  <a:pt x="8235" y="10294"/>
                  <a:pt x="8235" y="10969"/>
                </a:cubicBezTo>
                <a:cubicBezTo>
                  <a:pt x="8235" y="12994"/>
                  <a:pt x="8235" y="12994"/>
                  <a:pt x="8235" y="12994"/>
                </a:cubicBezTo>
                <a:cubicBezTo>
                  <a:pt x="8235" y="13669"/>
                  <a:pt x="8640" y="14175"/>
                  <a:pt x="9180" y="14175"/>
                </a:cubicBezTo>
                <a:cubicBezTo>
                  <a:pt x="12420" y="14175"/>
                  <a:pt x="12420" y="14175"/>
                  <a:pt x="12420" y="14175"/>
                </a:cubicBezTo>
                <a:cubicBezTo>
                  <a:pt x="12960" y="14175"/>
                  <a:pt x="13365" y="13669"/>
                  <a:pt x="13365" y="12994"/>
                </a:cubicBezTo>
                <a:cubicBezTo>
                  <a:pt x="13365" y="10969"/>
                  <a:pt x="13365" y="10969"/>
                  <a:pt x="13365" y="10969"/>
                </a:cubicBezTo>
                <a:cubicBezTo>
                  <a:pt x="13365" y="10294"/>
                  <a:pt x="12960" y="9787"/>
                  <a:pt x="12420" y="9787"/>
                </a:cubicBezTo>
                <a:cubicBezTo>
                  <a:pt x="11205" y="9787"/>
                  <a:pt x="11205" y="9787"/>
                  <a:pt x="11205" y="9787"/>
                </a:cubicBezTo>
                <a:cubicBezTo>
                  <a:pt x="11205" y="8100"/>
                  <a:pt x="11205" y="8100"/>
                  <a:pt x="11205" y="8100"/>
                </a:cubicBezTo>
                <a:cubicBezTo>
                  <a:pt x="16470" y="8100"/>
                  <a:pt x="16470" y="8100"/>
                  <a:pt x="16470" y="8100"/>
                </a:cubicBezTo>
                <a:cubicBezTo>
                  <a:pt x="16470" y="9787"/>
                  <a:pt x="16470" y="9787"/>
                  <a:pt x="16470" y="9787"/>
                </a:cubicBezTo>
                <a:cubicBezTo>
                  <a:pt x="15255" y="9787"/>
                  <a:pt x="15255" y="9787"/>
                  <a:pt x="15255" y="9787"/>
                </a:cubicBezTo>
                <a:cubicBezTo>
                  <a:pt x="14715" y="9787"/>
                  <a:pt x="14310" y="10294"/>
                  <a:pt x="14310" y="10969"/>
                </a:cubicBezTo>
                <a:cubicBezTo>
                  <a:pt x="14310" y="12994"/>
                  <a:pt x="14310" y="12994"/>
                  <a:pt x="14310" y="12994"/>
                </a:cubicBezTo>
                <a:cubicBezTo>
                  <a:pt x="14310" y="13669"/>
                  <a:pt x="14715" y="14175"/>
                  <a:pt x="15255" y="14175"/>
                </a:cubicBezTo>
                <a:cubicBezTo>
                  <a:pt x="16470" y="14175"/>
                  <a:pt x="16470" y="14175"/>
                  <a:pt x="16470" y="14175"/>
                </a:cubicBezTo>
                <a:cubicBezTo>
                  <a:pt x="16470" y="15525"/>
                  <a:pt x="16470" y="15525"/>
                  <a:pt x="16470" y="15525"/>
                </a:cubicBezTo>
                <a:cubicBezTo>
                  <a:pt x="14310" y="15525"/>
                  <a:pt x="14310" y="15525"/>
                  <a:pt x="14310" y="15525"/>
                </a:cubicBezTo>
                <a:cubicBezTo>
                  <a:pt x="14040" y="15525"/>
                  <a:pt x="13905" y="15694"/>
                  <a:pt x="13905" y="16031"/>
                </a:cubicBezTo>
                <a:cubicBezTo>
                  <a:pt x="13905" y="17888"/>
                  <a:pt x="13905" y="17888"/>
                  <a:pt x="13905" y="17888"/>
                </a:cubicBezTo>
                <a:cubicBezTo>
                  <a:pt x="13095" y="17888"/>
                  <a:pt x="13095" y="17888"/>
                  <a:pt x="13095" y="17888"/>
                </a:cubicBezTo>
                <a:cubicBezTo>
                  <a:pt x="12555" y="17888"/>
                  <a:pt x="12150" y="18394"/>
                  <a:pt x="12150" y="19069"/>
                </a:cubicBezTo>
                <a:cubicBezTo>
                  <a:pt x="12150" y="20419"/>
                  <a:pt x="12150" y="20419"/>
                  <a:pt x="12150" y="20419"/>
                </a:cubicBezTo>
                <a:cubicBezTo>
                  <a:pt x="12150" y="21094"/>
                  <a:pt x="12555" y="21600"/>
                  <a:pt x="13095" y="21600"/>
                </a:cubicBezTo>
                <a:cubicBezTo>
                  <a:pt x="15390" y="21600"/>
                  <a:pt x="15390" y="21600"/>
                  <a:pt x="15390" y="21600"/>
                </a:cubicBezTo>
                <a:cubicBezTo>
                  <a:pt x="15930" y="21600"/>
                  <a:pt x="16470" y="21094"/>
                  <a:pt x="16470" y="20419"/>
                </a:cubicBezTo>
                <a:cubicBezTo>
                  <a:pt x="16470" y="19069"/>
                  <a:pt x="16470" y="19069"/>
                  <a:pt x="16470" y="19069"/>
                </a:cubicBezTo>
                <a:cubicBezTo>
                  <a:pt x="16470" y="18394"/>
                  <a:pt x="15930" y="17888"/>
                  <a:pt x="15390" y="17888"/>
                </a:cubicBezTo>
                <a:cubicBezTo>
                  <a:pt x="14715" y="17888"/>
                  <a:pt x="14715" y="17888"/>
                  <a:pt x="14715" y="17888"/>
                </a:cubicBezTo>
                <a:cubicBezTo>
                  <a:pt x="14715" y="16538"/>
                  <a:pt x="14715" y="16538"/>
                  <a:pt x="14715" y="16538"/>
                </a:cubicBezTo>
                <a:cubicBezTo>
                  <a:pt x="19035" y="16538"/>
                  <a:pt x="19035" y="16538"/>
                  <a:pt x="19035" y="16538"/>
                </a:cubicBezTo>
                <a:cubicBezTo>
                  <a:pt x="19035" y="17888"/>
                  <a:pt x="19035" y="17888"/>
                  <a:pt x="19035" y="17888"/>
                </a:cubicBezTo>
                <a:cubicBezTo>
                  <a:pt x="18225" y="17888"/>
                  <a:pt x="18225" y="17888"/>
                  <a:pt x="18225" y="17888"/>
                </a:cubicBezTo>
                <a:cubicBezTo>
                  <a:pt x="17685" y="17888"/>
                  <a:pt x="17280" y="18394"/>
                  <a:pt x="17280" y="19069"/>
                </a:cubicBezTo>
                <a:cubicBezTo>
                  <a:pt x="17280" y="20419"/>
                  <a:pt x="17280" y="20419"/>
                  <a:pt x="17280" y="20419"/>
                </a:cubicBezTo>
                <a:cubicBezTo>
                  <a:pt x="17280" y="21094"/>
                  <a:pt x="17685" y="21600"/>
                  <a:pt x="18225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195" y="21600"/>
                  <a:pt x="21600" y="21094"/>
                  <a:pt x="21600" y="20419"/>
                </a:cubicBezTo>
                <a:close/>
                <a:moveTo>
                  <a:pt x="8370" y="4219"/>
                </a:moveTo>
                <a:cubicBezTo>
                  <a:pt x="8370" y="1350"/>
                  <a:pt x="8370" y="1350"/>
                  <a:pt x="8370" y="1350"/>
                </a:cubicBezTo>
                <a:cubicBezTo>
                  <a:pt x="8370" y="1181"/>
                  <a:pt x="8505" y="1012"/>
                  <a:pt x="8640" y="1012"/>
                </a:cubicBezTo>
                <a:cubicBezTo>
                  <a:pt x="13095" y="1012"/>
                  <a:pt x="13095" y="1012"/>
                  <a:pt x="13095" y="1012"/>
                </a:cubicBezTo>
                <a:cubicBezTo>
                  <a:pt x="13230" y="1012"/>
                  <a:pt x="13365" y="1181"/>
                  <a:pt x="13365" y="1350"/>
                </a:cubicBezTo>
                <a:cubicBezTo>
                  <a:pt x="13365" y="4219"/>
                  <a:pt x="13365" y="4219"/>
                  <a:pt x="13365" y="4219"/>
                </a:cubicBezTo>
                <a:cubicBezTo>
                  <a:pt x="13365" y="4387"/>
                  <a:pt x="13230" y="4556"/>
                  <a:pt x="13095" y="4556"/>
                </a:cubicBezTo>
                <a:cubicBezTo>
                  <a:pt x="8640" y="4556"/>
                  <a:pt x="8640" y="4556"/>
                  <a:pt x="8640" y="4556"/>
                </a:cubicBezTo>
                <a:cubicBezTo>
                  <a:pt x="8505" y="4556"/>
                  <a:pt x="8370" y="4387"/>
                  <a:pt x="8370" y="4219"/>
                </a:cubicBezTo>
                <a:close/>
                <a:moveTo>
                  <a:pt x="3510" y="19069"/>
                </a:moveTo>
                <a:cubicBezTo>
                  <a:pt x="3510" y="20419"/>
                  <a:pt x="3510" y="20419"/>
                  <a:pt x="3510" y="20419"/>
                </a:cubicBezTo>
                <a:cubicBezTo>
                  <a:pt x="3510" y="20588"/>
                  <a:pt x="3510" y="20588"/>
                  <a:pt x="3375" y="20588"/>
                </a:cubicBezTo>
                <a:cubicBezTo>
                  <a:pt x="1080" y="20588"/>
                  <a:pt x="1080" y="20588"/>
                  <a:pt x="1080" y="20588"/>
                </a:cubicBezTo>
                <a:cubicBezTo>
                  <a:pt x="945" y="20588"/>
                  <a:pt x="810" y="20588"/>
                  <a:pt x="810" y="20419"/>
                </a:cubicBezTo>
                <a:cubicBezTo>
                  <a:pt x="810" y="19069"/>
                  <a:pt x="810" y="19069"/>
                  <a:pt x="810" y="19069"/>
                </a:cubicBezTo>
                <a:cubicBezTo>
                  <a:pt x="810" y="18900"/>
                  <a:pt x="945" y="18900"/>
                  <a:pt x="1080" y="18900"/>
                </a:cubicBezTo>
                <a:cubicBezTo>
                  <a:pt x="3375" y="18900"/>
                  <a:pt x="3375" y="18900"/>
                  <a:pt x="3375" y="18900"/>
                </a:cubicBezTo>
                <a:cubicBezTo>
                  <a:pt x="3510" y="18731"/>
                  <a:pt x="3510" y="18900"/>
                  <a:pt x="3510" y="19069"/>
                </a:cubicBezTo>
                <a:close/>
                <a:moveTo>
                  <a:pt x="8775" y="19069"/>
                </a:moveTo>
                <a:cubicBezTo>
                  <a:pt x="8775" y="20419"/>
                  <a:pt x="8775" y="20419"/>
                  <a:pt x="8775" y="20419"/>
                </a:cubicBezTo>
                <a:cubicBezTo>
                  <a:pt x="8775" y="20588"/>
                  <a:pt x="8640" y="20588"/>
                  <a:pt x="8505" y="20588"/>
                </a:cubicBezTo>
                <a:cubicBezTo>
                  <a:pt x="6210" y="20588"/>
                  <a:pt x="6210" y="20588"/>
                  <a:pt x="6210" y="20588"/>
                </a:cubicBezTo>
                <a:cubicBezTo>
                  <a:pt x="6075" y="20588"/>
                  <a:pt x="5940" y="20588"/>
                  <a:pt x="5940" y="20419"/>
                </a:cubicBezTo>
                <a:cubicBezTo>
                  <a:pt x="5940" y="19069"/>
                  <a:pt x="5940" y="19069"/>
                  <a:pt x="5940" y="19069"/>
                </a:cubicBezTo>
                <a:cubicBezTo>
                  <a:pt x="5940" y="18900"/>
                  <a:pt x="6075" y="18900"/>
                  <a:pt x="6210" y="18900"/>
                </a:cubicBezTo>
                <a:cubicBezTo>
                  <a:pt x="8505" y="18900"/>
                  <a:pt x="8505" y="18900"/>
                  <a:pt x="8505" y="18900"/>
                </a:cubicBezTo>
                <a:cubicBezTo>
                  <a:pt x="8640" y="18731"/>
                  <a:pt x="8775" y="18900"/>
                  <a:pt x="8775" y="19069"/>
                </a:cubicBezTo>
                <a:close/>
                <a:moveTo>
                  <a:pt x="6615" y="10969"/>
                </a:moveTo>
                <a:cubicBezTo>
                  <a:pt x="6615" y="12994"/>
                  <a:pt x="6615" y="12994"/>
                  <a:pt x="6615" y="12994"/>
                </a:cubicBezTo>
                <a:cubicBezTo>
                  <a:pt x="6615" y="12994"/>
                  <a:pt x="6480" y="13163"/>
                  <a:pt x="6345" y="13163"/>
                </a:cubicBezTo>
                <a:cubicBezTo>
                  <a:pt x="3240" y="13163"/>
                  <a:pt x="3240" y="13163"/>
                  <a:pt x="3240" y="13163"/>
                </a:cubicBezTo>
                <a:cubicBezTo>
                  <a:pt x="3105" y="13163"/>
                  <a:pt x="2970" y="12994"/>
                  <a:pt x="2970" y="12994"/>
                </a:cubicBezTo>
                <a:cubicBezTo>
                  <a:pt x="2970" y="10969"/>
                  <a:pt x="2970" y="10969"/>
                  <a:pt x="2970" y="10969"/>
                </a:cubicBezTo>
                <a:cubicBezTo>
                  <a:pt x="2970" y="10800"/>
                  <a:pt x="3105" y="10800"/>
                  <a:pt x="3240" y="10800"/>
                </a:cubicBezTo>
                <a:cubicBezTo>
                  <a:pt x="6345" y="10800"/>
                  <a:pt x="6345" y="10800"/>
                  <a:pt x="6345" y="10800"/>
                </a:cubicBezTo>
                <a:cubicBezTo>
                  <a:pt x="6480" y="10800"/>
                  <a:pt x="6615" y="10800"/>
                  <a:pt x="6615" y="10969"/>
                </a:cubicBezTo>
                <a:close/>
                <a:moveTo>
                  <a:pt x="12555" y="10969"/>
                </a:moveTo>
                <a:cubicBezTo>
                  <a:pt x="12555" y="12994"/>
                  <a:pt x="12555" y="12994"/>
                  <a:pt x="12555" y="12994"/>
                </a:cubicBezTo>
                <a:cubicBezTo>
                  <a:pt x="12555" y="12994"/>
                  <a:pt x="12555" y="13163"/>
                  <a:pt x="12420" y="13163"/>
                </a:cubicBezTo>
                <a:cubicBezTo>
                  <a:pt x="9180" y="13163"/>
                  <a:pt x="9180" y="13163"/>
                  <a:pt x="9180" y="13163"/>
                </a:cubicBezTo>
                <a:cubicBezTo>
                  <a:pt x="9180" y="13163"/>
                  <a:pt x="9045" y="12994"/>
                  <a:pt x="9045" y="12994"/>
                </a:cubicBezTo>
                <a:cubicBezTo>
                  <a:pt x="9045" y="10969"/>
                  <a:pt x="9045" y="10969"/>
                  <a:pt x="9045" y="10969"/>
                </a:cubicBezTo>
                <a:cubicBezTo>
                  <a:pt x="9045" y="10800"/>
                  <a:pt x="9180" y="10800"/>
                  <a:pt x="9180" y="10800"/>
                </a:cubicBezTo>
                <a:cubicBezTo>
                  <a:pt x="12420" y="10800"/>
                  <a:pt x="12420" y="10800"/>
                  <a:pt x="12420" y="10800"/>
                </a:cubicBezTo>
                <a:cubicBezTo>
                  <a:pt x="12555" y="10800"/>
                  <a:pt x="12555" y="10800"/>
                  <a:pt x="12555" y="10969"/>
                </a:cubicBezTo>
                <a:close/>
                <a:moveTo>
                  <a:pt x="15120" y="12994"/>
                </a:moveTo>
                <a:cubicBezTo>
                  <a:pt x="15120" y="10969"/>
                  <a:pt x="15120" y="10969"/>
                  <a:pt x="15120" y="10969"/>
                </a:cubicBezTo>
                <a:cubicBezTo>
                  <a:pt x="15120" y="10800"/>
                  <a:pt x="15120" y="10800"/>
                  <a:pt x="15255" y="10800"/>
                </a:cubicBezTo>
                <a:cubicBezTo>
                  <a:pt x="18360" y="10800"/>
                  <a:pt x="18360" y="10800"/>
                  <a:pt x="18360" y="10800"/>
                </a:cubicBezTo>
                <a:cubicBezTo>
                  <a:pt x="18495" y="10800"/>
                  <a:pt x="18630" y="10800"/>
                  <a:pt x="18630" y="10969"/>
                </a:cubicBezTo>
                <a:cubicBezTo>
                  <a:pt x="18630" y="12994"/>
                  <a:pt x="18630" y="12994"/>
                  <a:pt x="18630" y="12994"/>
                </a:cubicBezTo>
                <a:cubicBezTo>
                  <a:pt x="18630" y="12994"/>
                  <a:pt x="18495" y="13163"/>
                  <a:pt x="18360" y="13163"/>
                </a:cubicBezTo>
                <a:cubicBezTo>
                  <a:pt x="15255" y="13163"/>
                  <a:pt x="15255" y="13163"/>
                  <a:pt x="15255" y="13163"/>
                </a:cubicBezTo>
                <a:cubicBezTo>
                  <a:pt x="15120" y="13163"/>
                  <a:pt x="15120" y="13163"/>
                  <a:pt x="15120" y="12994"/>
                </a:cubicBezTo>
                <a:close/>
                <a:moveTo>
                  <a:pt x="15660" y="19069"/>
                </a:moveTo>
                <a:cubicBezTo>
                  <a:pt x="15660" y="20419"/>
                  <a:pt x="15660" y="20419"/>
                  <a:pt x="15660" y="20419"/>
                </a:cubicBezTo>
                <a:cubicBezTo>
                  <a:pt x="15660" y="20588"/>
                  <a:pt x="15525" y="20588"/>
                  <a:pt x="15390" y="20588"/>
                </a:cubicBezTo>
                <a:cubicBezTo>
                  <a:pt x="13095" y="20588"/>
                  <a:pt x="13095" y="20588"/>
                  <a:pt x="13095" y="20588"/>
                </a:cubicBezTo>
                <a:cubicBezTo>
                  <a:pt x="12960" y="20588"/>
                  <a:pt x="12960" y="20588"/>
                  <a:pt x="12960" y="20419"/>
                </a:cubicBezTo>
                <a:cubicBezTo>
                  <a:pt x="12960" y="19069"/>
                  <a:pt x="12960" y="19069"/>
                  <a:pt x="12960" y="19069"/>
                </a:cubicBezTo>
                <a:cubicBezTo>
                  <a:pt x="12960" y="18900"/>
                  <a:pt x="12960" y="18900"/>
                  <a:pt x="13095" y="18900"/>
                </a:cubicBezTo>
                <a:cubicBezTo>
                  <a:pt x="15390" y="18900"/>
                  <a:pt x="15390" y="18900"/>
                  <a:pt x="15390" y="18900"/>
                </a:cubicBezTo>
                <a:cubicBezTo>
                  <a:pt x="15525" y="18731"/>
                  <a:pt x="15660" y="18900"/>
                  <a:pt x="15660" y="19069"/>
                </a:cubicBezTo>
                <a:close/>
                <a:moveTo>
                  <a:pt x="20790" y="20419"/>
                </a:moveTo>
                <a:cubicBezTo>
                  <a:pt x="20790" y="20588"/>
                  <a:pt x="20655" y="20588"/>
                  <a:pt x="20520" y="20588"/>
                </a:cubicBezTo>
                <a:cubicBezTo>
                  <a:pt x="18225" y="20588"/>
                  <a:pt x="18225" y="20588"/>
                  <a:pt x="18225" y="20588"/>
                </a:cubicBezTo>
                <a:cubicBezTo>
                  <a:pt x="18090" y="20588"/>
                  <a:pt x="18090" y="20588"/>
                  <a:pt x="18090" y="20419"/>
                </a:cubicBezTo>
                <a:cubicBezTo>
                  <a:pt x="18090" y="19069"/>
                  <a:pt x="18090" y="19069"/>
                  <a:pt x="18090" y="19069"/>
                </a:cubicBezTo>
                <a:cubicBezTo>
                  <a:pt x="18090" y="18900"/>
                  <a:pt x="18090" y="18900"/>
                  <a:pt x="18225" y="18900"/>
                </a:cubicBezTo>
                <a:cubicBezTo>
                  <a:pt x="20520" y="18900"/>
                  <a:pt x="20520" y="18900"/>
                  <a:pt x="20520" y="18900"/>
                </a:cubicBezTo>
                <a:cubicBezTo>
                  <a:pt x="20655" y="18900"/>
                  <a:pt x="20790" y="18900"/>
                  <a:pt x="20790" y="19069"/>
                </a:cubicBezTo>
                <a:lnTo>
                  <a:pt x="20790" y="2041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21" name="Freeform 791"/>
          <p:cNvSpPr/>
          <p:nvPr/>
        </p:nvSpPr>
        <p:spPr>
          <a:xfrm>
            <a:off x="6870700" y="4502150"/>
            <a:ext cx="1092200" cy="9556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905" y="8702"/>
                </a:moveTo>
                <a:cubicBezTo>
                  <a:pt x="14175" y="8702"/>
                  <a:pt x="14310" y="8391"/>
                  <a:pt x="14310" y="8236"/>
                </a:cubicBezTo>
                <a:cubicBezTo>
                  <a:pt x="14310" y="7148"/>
                  <a:pt x="14310" y="7148"/>
                  <a:pt x="14310" y="7148"/>
                </a:cubicBezTo>
                <a:cubicBezTo>
                  <a:pt x="14310" y="6837"/>
                  <a:pt x="14175" y="6527"/>
                  <a:pt x="13905" y="6216"/>
                </a:cubicBezTo>
                <a:cubicBezTo>
                  <a:pt x="13230" y="5594"/>
                  <a:pt x="12555" y="5283"/>
                  <a:pt x="12285" y="4973"/>
                </a:cubicBezTo>
                <a:cubicBezTo>
                  <a:pt x="12285" y="4040"/>
                  <a:pt x="12285" y="4040"/>
                  <a:pt x="12285" y="4040"/>
                </a:cubicBezTo>
                <a:cubicBezTo>
                  <a:pt x="12420" y="3885"/>
                  <a:pt x="12555" y="3574"/>
                  <a:pt x="12555" y="3263"/>
                </a:cubicBezTo>
                <a:cubicBezTo>
                  <a:pt x="12555" y="1865"/>
                  <a:pt x="12555" y="1865"/>
                  <a:pt x="12555" y="1865"/>
                </a:cubicBezTo>
                <a:cubicBezTo>
                  <a:pt x="12555" y="777"/>
                  <a:pt x="11745" y="0"/>
                  <a:pt x="10935" y="0"/>
                </a:cubicBezTo>
                <a:cubicBezTo>
                  <a:pt x="10665" y="0"/>
                  <a:pt x="10665" y="0"/>
                  <a:pt x="10665" y="0"/>
                </a:cubicBezTo>
                <a:cubicBezTo>
                  <a:pt x="9855" y="0"/>
                  <a:pt x="9180" y="777"/>
                  <a:pt x="9180" y="1865"/>
                </a:cubicBezTo>
                <a:cubicBezTo>
                  <a:pt x="9180" y="3263"/>
                  <a:pt x="9180" y="3263"/>
                  <a:pt x="9180" y="3263"/>
                </a:cubicBezTo>
                <a:cubicBezTo>
                  <a:pt x="9180" y="3574"/>
                  <a:pt x="9180" y="3885"/>
                  <a:pt x="9315" y="4040"/>
                </a:cubicBezTo>
                <a:cubicBezTo>
                  <a:pt x="9315" y="4973"/>
                  <a:pt x="9315" y="4973"/>
                  <a:pt x="9315" y="4973"/>
                </a:cubicBezTo>
                <a:cubicBezTo>
                  <a:pt x="9045" y="5128"/>
                  <a:pt x="8370" y="5594"/>
                  <a:pt x="7695" y="6216"/>
                </a:cubicBezTo>
                <a:cubicBezTo>
                  <a:pt x="7425" y="6527"/>
                  <a:pt x="7290" y="6837"/>
                  <a:pt x="7290" y="7148"/>
                </a:cubicBezTo>
                <a:cubicBezTo>
                  <a:pt x="7290" y="8236"/>
                  <a:pt x="7290" y="8236"/>
                  <a:pt x="7290" y="8236"/>
                </a:cubicBezTo>
                <a:cubicBezTo>
                  <a:pt x="7290" y="8391"/>
                  <a:pt x="7425" y="8702"/>
                  <a:pt x="7695" y="8702"/>
                </a:cubicBezTo>
                <a:cubicBezTo>
                  <a:pt x="7965" y="8702"/>
                  <a:pt x="8100" y="8391"/>
                  <a:pt x="8100" y="8236"/>
                </a:cubicBezTo>
                <a:cubicBezTo>
                  <a:pt x="8100" y="7148"/>
                  <a:pt x="8100" y="7148"/>
                  <a:pt x="8100" y="7148"/>
                </a:cubicBezTo>
                <a:cubicBezTo>
                  <a:pt x="8100" y="7148"/>
                  <a:pt x="8100" y="6993"/>
                  <a:pt x="8235" y="6993"/>
                </a:cubicBezTo>
                <a:cubicBezTo>
                  <a:pt x="8910" y="6216"/>
                  <a:pt x="9720" y="5750"/>
                  <a:pt x="9990" y="5750"/>
                </a:cubicBezTo>
                <a:cubicBezTo>
                  <a:pt x="10125" y="5594"/>
                  <a:pt x="10125" y="5439"/>
                  <a:pt x="10125" y="5283"/>
                </a:cubicBezTo>
                <a:cubicBezTo>
                  <a:pt x="10125" y="3885"/>
                  <a:pt x="10125" y="3885"/>
                  <a:pt x="10125" y="3885"/>
                </a:cubicBezTo>
                <a:cubicBezTo>
                  <a:pt x="10125" y="3729"/>
                  <a:pt x="10125" y="3574"/>
                  <a:pt x="9990" y="3419"/>
                </a:cubicBezTo>
                <a:cubicBezTo>
                  <a:pt x="9990" y="3419"/>
                  <a:pt x="9990" y="3263"/>
                  <a:pt x="9990" y="3263"/>
                </a:cubicBezTo>
                <a:cubicBezTo>
                  <a:pt x="9990" y="1865"/>
                  <a:pt x="9990" y="1865"/>
                  <a:pt x="9990" y="1865"/>
                </a:cubicBezTo>
                <a:cubicBezTo>
                  <a:pt x="9990" y="1243"/>
                  <a:pt x="10260" y="932"/>
                  <a:pt x="10665" y="932"/>
                </a:cubicBezTo>
                <a:cubicBezTo>
                  <a:pt x="10935" y="932"/>
                  <a:pt x="10935" y="932"/>
                  <a:pt x="10935" y="932"/>
                </a:cubicBezTo>
                <a:cubicBezTo>
                  <a:pt x="11340" y="932"/>
                  <a:pt x="11745" y="1243"/>
                  <a:pt x="11745" y="1865"/>
                </a:cubicBezTo>
                <a:cubicBezTo>
                  <a:pt x="11745" y="3263"/>
                  <a:pt x="11745" y="3263"/>
                  <a:pt x="11745" y="3263"/>
                </a:cubicBezTo>
                <a:cubicBezTo>
                  <a:pt x="11745" y="3263"/>
                  <a:pt x="11610" y="3419"/>
                  <a:pt x="11610" y="3419"/>
                </a:cubicBezTo>
                <a:cubicBezTo>
                  <a:pt x="11475" y="3574"/>
                  <a:pt x="11475" y="3729"/>
                  <a:pt x="11475" y="3885"/>
                </a:cubicBezTo>
                <a:cubicBezTo>
                  <a:pt x="11475" y="5283"/>
                  <a:pt x="11475" y="5283"/>
                  <a:pt x="11475" y="5283"/>
                </a:cubicBezTo>
                <a:cubicBezTo>
                  <a:pt x="11475" y="5439"/>
                  <a:pt x="11610" y="5594"/>
                  <a:pt x="11745" y="5750"/>
                </a:cubicBezTo>
                <a:cubicBezTo>
                  <a:pt x="11880" y="5750"/>
                  <a:pt x="12690" y="6216"/>
                  <a:pt x="13500" y="6993"/>
                </a:cubicBezTo>
                <a:cubicBezTo>
                  <a:pt x="13500" y="6993"/>
                  <a:pt x="13500" y="7148"/>
                  <a:pt x="13500" y="7148"/>
                </a:cubicBezTo>
                <a:cubicBezTo>
                  <a:pt x="13500" y="8236"/>
                  <a:pt x="13500" y="8236"/>
                  <a:pt x="13500" y="8236"/>
                </a:cubicBezTo>
                <a:cubicBezTo>
                  <a:pt x="13500" y="8391"/>
                  <a:pt x="13635" y="8702"/>
                  <a:pt x="13905" y="8702"/>
                </a:cubicBezTo>
                <a:close/>
                <a:moveTo>
                  <a:pt x="10395" y="12742"/>
                </a:moveTo>
                <a:cubicBezTo>
                  <a:pt x="10395" y="12898"/>
                  <a:pt x="10530" y="13209"/>
                  <a:pt x="10800" y="13209"/>
                </a:cubicBezTo>
                <a:cubicBezTo>
                  <a:pt x="11070" y="13209"/>
                  <a:pt x="11205" y="12898"/>
                  <a:pt x="11205" y="12742"/>
                </a:cubicBezTo>
                <a:cubicBezTo>
                  <a:pt x="11205" y="11344"/>
                  <a:pt x="11205" y="11344"/>
                  <a:pt x="11205" y="11344"/>
                </a:cubicBezTo>
                <a:cubicBezTo>
                  <a:pt x="18090" y="11344"/>
                  <a:pt x="18090" y="11344"/>
                  <a:pt x="18090" y="11344"/>
                </a:cubicBezTo>
                <a:cubicBezTo>
                  <a:pt x="18090" y="12742"/>
                  <a:pt x="18090" y="12742"/>
                  <a:pt x="18090" y="12742"/>
                </a:cubicBezTo>
                <a:cubicBezTo>
                  <a:pt x="18090" y="12898"/>
                  <a:pt x="18225" y="13209"/>
                  <a:pt x="18495" y="13209"/>
                </a:cubicBezTo>
                <a:cubicBezTo>
                  <a:pt x="18630" y="13209"/>
                  <a:pt x="18900" y="12898"/>
                  <a:pt x="18900" y="12742"/>
                </a:cubicBezTo>
                <a:cubicBezTo>
                  <a:pt x="18900" y="10878"/>
                  <a:pt x="18900" y="10878"/>
                  <a:pt x="18900" y="10878"/>
                </a:cubicBezTo>
                <a:cubicBezTo>
                  <a:pt x="18900" y="10567"/>
                  <a:pt x="18630" y="10412"/>
                  <a:pt x="18495" y="10412"/>
                </a:cubicBezTo>
                <a:cubicBezTo>
                  <a:pt x="11205" y="10412"/>
                  <a:pt x="11205" y="10412"/>
                  <a:pt x="11205" y="10412"/>
                </a:cubicBezTo>
                <a:cubicBezTo>
                  <a:pt x="11205" y="9013"/>
                  <a:pt x="11205" y="9013"/>
                  <a:pt x="11205" y="9013"/>
                </a:cubicBezTo>
                <a:cubicBezTo>
                  <a:pt x="11205" y="8702"/>
                  <a:pt x="11070" y="8547"/>
                  <a:pt x="10800" y="8547"/>
                </a:cubicBezTo>
                <a:cubicBezTo>
                  <a:pt x="10530" y="8547"/>
                  <a:pt x="10395" y="8702"/>
                  <a:pt x="10395" y="9013"/>
                </a:cubicBezTo>
                <a:cubicBezTo>
                  <a:pt x="10395" y="10412"/>
                  <a:pt x="10395" y="10412"/>
                  <a:pt x="10395" y="10412"/>
                </a:cubicBezTo>
                <a:cubicBezTo>
                  <a:pt x="3105" y="10412"/>
                  <a:pt x="3105" y="10412"/>
                  <a:pt x="3105" y="10412"/>
                </a:cubicBezTo>
                <a:cubicBezTo>
                  <a:pt x="2970" y="10412"/>
                  <a:pt x="2700" y="10567"/>
                  <a:pt x="2700" y="10878"/>
                </a:cubicBezTo>
                <a:cubicBezTo>
                  <a:pt x="2700" y="12742"/>
                  <a:pt x="2700" y="12742"/>
                  <a:pt x="2700" y="12742"/>
                </a:cubicBezTo>
                <a:cubicBezTo>
                  <a:pt x="2700" y="12898"/>
                  <a:pt x="2970" y="13209"/>
                  <a:pt x="3105" y="13209"/>
                </a:cubicBezTo>
                <a:cubicBezTo>
                  <a:pt x="3375" y="13209"/>
                  <a:pt x="3510" y="12898"/>
                  <a:pt x="3510" y="12742"/>
                </a:cubicBezTo>
                <a:cubicBezTo>
                  <a:pt x="3510" y="11344"/>
                  <a:pt x="3510" y="11344"/>
                  <a:pt x="3510" y="11344"/>
                </a:cubicBezTo>
                <a:cubicBezTo>
                  <a:pt x="10395" y="11344"/>
                  <a:pt x="10395" y="11344"/>
                  <a:pt x="10395" y="11344"/>
                </a:cubicBezTo>
                <a:lnTo>
                  <a:pt x="10395" y="12742"/>
                </a:lnTo>
                <a:close/>
                <a:moveTo>
                  <a:pt x="19980" y="16783"/>
                </a:moveTo>
                <a:cubicBezTo>
                  <a:pt x="19980" y="15540"/>
                  <a:pt x="19980" y="15540"/>
                  <a:pt x="19980" y="15540"/>
                </a:cubicBezTo>
                <a:cubicBezTo>
                  <a:pt x="19980" y="14607"/>
                  <a:pt x="19305" y="13830"/>
                  <a:pt x="18630" y="13830"/>
                </a:cubicBezTo>
                <a:cubicBezTo>
                  <a:pt x="18360" y="13830"/>
                  <a:pt x="18360" y="13830"/>
                  <a:pt x="18360" y="13830"/>
                </a:cubicBezTo>
                <a:cubicBezTo>
                  <a:pt x="17550" y="13830"/>
                  <a:pt x="16875" y="14607"/>
                  <a:pt x="16875" y="15540"/>
                </a:cubicBezTo>
                <a:cubicBezTo>
                  <a:pt x="16875" y="16783"/>
                  <a:pt x="16875" y="16783"/>
                  <a:pt x="16875" y="16783"/>
                </a:cubicBezTo>
                <a:cubicBezTo>
                  <a:pt x="16875" y="17094"/>
                  <a:pt x="17010" y="17249"/>
                  <a:pt x="17145" y="17560"/>
                </a:cubicBezTo>
                <a:cubicBezTo>
                  <a:pt x="17145" y="18337"/>
                  <a:pt x="17145" y="18337"/>
                  <a:pt x="17145" y="18337"/>
                </a:cubicBezTo>
                <a:cubicBezTo>
                  <a:pt x="16875" y="18492"/>
                  <a:pt x="16200" y="18958"/>
                  <a:pt x="15660" y="19424"/>
                </a:cubicBezTo>
                <a:cubicBezTo>
                  <a:pt x="15390" y="19580"/>
                  <a:pt x="15255" y="19891"/>
                  <a:pt x="15255" y="20201"/>
                </a:cubicBezTo>
                <a:cubicBezTo>
                  <a:pt x="15255" y="21134"/>
                  <a:pt x="15255" y="21134"/>
                  <a:pt x="15255" y="21134"/>
                </a:cubicBezTo>
                <a:cubicBezTo>
                  <a:pt x="15255" y="21445"/>
                  <a:pt x="15525" y="21600"/>
                  <a:pt x="15660" y="21600"/>
                </a:cubicBezTo>
                <a:cubicBezTo>
                  <a:pt x="15930" y="21600"/>
                  <a:pt x="16065" y="21445"/>
                  <a:pt x="16065" y="21134"/>
                </a:cubicBezTo>
                <a:cubicBezTo>
                  <a:pt x="16065" y="20201"/>
                  <a:pt x="16065" y="20201"/>
                  <a:pt x="16065" y="20201"/>
                </a:cubicBezTo>
                <a:cubicBezTo>
                  <a:pt x="16065" y="20201"/>
                  <a:pt x="16200" y="20201"/>
                  <a:pt x="16200" y="20201"/>
                </a:cubicBezTo>
                <a:cubicBezTo>
                  <a:pt x="16875" y="19580"/>
                  <a:pt x="17550" y="19114"/>
                  <a:pt x="17685" y="18958"/>
                </a:cubicBezTo>
                <a:cubicBezTo>
                  <a:pt x="17820" y="18958"/>
                  <a:pt x="17955" y="18803"/>
                  <a:pt x="17955" y="18492"/>
                </a:cubicBezTo>
                <a:cubicBezTo>
                  <a:pt x="17955" y="17249"/>
                  <a:pt x="17955" y="17249"/>
                  <a:pt x="17955" y="17249"/>
                </a:cubicBezTo>
                <a:cubicBezTo>
                  <a:pt x="17955" y="17094"/>
                  <a:pt x="17820" y="16938"/>
                  <a:pt x="17820" y="16938"/>
                </a:cubicBezTo>
                <a:cubicBezTo>
                  <a:pt x="17820" y="16938"/>
                  <a:pt x="17685" y="16938"/>
                  <a:pt x="17685" y="16783"/>
                </a:cubicBezTo>
                <a:cubicBezTo>
                  <a:pt x="17685" y="15540"/>
                  <a:pt x="17685" y="15540"/>
                  <a:pt x="17685" y="15540"/>
                </a:cubicBezTo>
                <a:cubicBezTo>
                  <a:pt x="17685" y="15073"/>
                  <a:pt x="17955" y="14763"/>
                  <a:pt x="18360" y="14763"/>
                </a:cubicBezTo>
                <a:cubicBezTo>
                  <a:pt x="18630" y="14763"/>
                  <a:pt x="18630" y="14763"/>
                  <a:pt x="18630" y="14763"/>
                </a:cubicBezTo>
                <a:cubicBezTo>
                  <a:pt x="18900" y="14763"/>
                  <a:pt x="19170" y="15073"/>
                  <a:pt x="19170" y="15540"/>
                </a:cubicBezTo>
                <a:cubicBezTo>
                  <a:pt x="19170" y="16783"/>
                  <a:pt x="19170" y="16783"/>
                  <a:pt x="19170" y="16783"/>
                </a:cubicBezTo>
                <a:cubicBezTo>
                  <a:pt x="19170" y="16938"/>
                  <a:pt x="19170" y="16938"/>
                  <a:pt x="19170" y="16938"/>
                </a:cubicBezTo>
                <a:cubicBezTo>
                  <a:pt x="19035" y="16938"/>
                  <a:pt x="19035" y="17094"/>
                  <a:pt x="19035" y="17249"/>
                </a:cubicBezTo>
                <a:cubicBezTo>
                  <a:pt x="19035" y="18492"/>
                  <a:pt x="19035" y="18492"/>
                  <a:pt x="19035" y="18492"/>
                </a:cubicBezTo>
                <a:cubicBezTo>
                  <a:pt x="19035" y="18803"/>
                  <a:pt x="19035" y="18958"/>
                  <a:pt x="19170" y="18958"/>
                </a:cubicBezTo>
                <a:cubicBezTo>
                  <a:pt x="19305" y="19114"/>
                  <a:pt x="20115" y="19580"/>
                  <a:pt x="20790" y="20201"/>
                </a:cubicBezTo>
                <a:cubicBezTo>
                  <a:pt x="20790" y="20201"/>
                  <a:pt x="20790" y="20201"/>
                  <a:pt x="20790" y="20201"/>
                </a:cubicBezTo>
                <a:cubicBezTo>
                  <a:pt x="20790" y="21134"/>
                  <a:pt x="20790" y="21134"/>
                  <a:pt x="20790" y="21134"/>
                </a:cubicBezTo>
                <a:cubicBezTo>
                  <a:pt x="20790" y="21445"/>
                  <a:pt x="20925" y="21600"/>
                  <a:pt x="21195" y="21600"/>
                </a:cubicBezTo>
                <a:cubicBezTo>
                  <a:pt x="21465" y="21600"/>
                  <a:pt x="21600" y="21445"/>
                  <a:pt x="21600" y="21134"/>
                </a:cubicBezTo>
                <a:cubicBezTo>
                  <a:pt x="21600" y="20201"/>
                  <a:pt x="21600" y="20201"/>
                  <a:pt x="21600" y="20201"/>
                </a:cubicBezTo>
                <a:cubicBezTo>
                  <a:pt x="21600" y="19891"/>
                  <a:pt x="21465" y="19580"/>
                  <a:pt x="21195" y="19424"/>
                </a:cubicBezTo>
                <a:cubicBezTo>
                  <a:pt x="20655" y="18958"/>
                  <a:pt x="20115" y="18492"/>
                  <a:pt x="19710" y="18337"/>
                </a:cubicBezTo>
                <a:cubicBezTo>
                  <a:pt x="19710" y="17560"/>
                  <a:pt x="19710" y="17560"/>
                  <a:pt x="19710" y="17560"/>
                </a:cubicBezTo>
                <a:cubicBezTo>
                  <a:pt x="19845" y="17249"/>
                  <a:pt x="19980" y="17094"/>
                  <a:pt x="19980" y="16783"/>
                </a:cubicBezTo>
                <a:close/>
                <a:moveTo>
                  <a:pt x="13500" y="21600"/>
                </a:moveTo>
                <a:cubicBezTo>
                  <a:pt x="13770" y="21600"/>
                  <a:pt x="13905" y="21445"/>
                  <a:pt x="13905" y="21134"/>
                </a:cubicBezTo>
                <a:cubicBezTo>
                  <a:pt x="13905" y="20201"/>
                  <a:pt x="13905" y="20201"/>
                  <a:pt x="13905" y="20201"/>
                </a:cubicBezTo>
                <a:cubicBezTo>
                  <a:pt x="13905" y="19891"/>
                  <a:pt x="13770" y="19580"/>
                  <a:pt x="13635" y="19424"/>
                </a:cubicBezTo>
                <a:cubicBezTo>
                  <a:pt x="12960" y="18958"/>
                  <a:pt x="12420" y="18492"/>
                  <a:pt x="12150" y="18337"/>
                </a:cubicBezTo>
                <a:cubicBezTo>
                  <a:pt x="12150" y="17560"/>
                  <a:pt x="12150" y="17560"/>
                  <a:pt x="12150" y="17560"/>
                </a:cubicBezTo>
                <a:cubicBezTo>
                  <a:pt x="12285" y="17249"/>
                  <a:pt x="12285" y="17094"/>
                  <a:pt x="12285" y="16783"/>
                </a:cubicBezTo>
                <a:cubicBezTo>
                  <a:pt x="12285" y="15540"/>
                  <a:pt x="12285" y="15540"/>
                  <a:pt x="12285" y="15540"/>
                </a:cubicBezTo>
                <a:cubicBezTo>
                  <a:pt x="12285" y="14607"/>
                  <a:pt x="11745" y="13830"/>
                  <a:pt x="10935" y="13830"/>
                </a:cubicBezTo>
                <a:cubicBezTo>
                  <a:pt x="10665" y="13830"/>
                  <a:pt x="10665" y="13830"/>
                  <a:pt x="10665" y="13830"/>
                </a:cubicBezTo>
                <a:cubicBezTo>
                  <a:pt x="9855" y="13830"/>
                  <a:pt x="9315" y="14607"/>
                  <a:pt x="9315" y="15540"/>
                </a:cubicBezTo>
                <a:cubicBezTo>
                  <a:pt x="9315" y="16783"/>
                  <a:pt x="9315" y="16783"/>
                  <a:pt x="9315" y="16783"/>
                </a:cubicBezTo>
                <a:cubicBezTo>
                  <a:pt x="9315" y="17094"/>
                  <a:pt x="9315" y="17249"/>
                  <a:pt x="9450" y="17560"/>
                </a:cubicBezTo>
                <a:cubicBezTo>
                  <a:pt x="9450" y="18337"/>
                  <a:pt x="9450" y="18337"/>
                  <a:pt x="9450" y="18337"/>
                </a:cubicBezTo>
                <a:cubicBezTo>
                  <a:pt x="9180" y="18492"/>
                  <a:pt x="8505" y="18958"/>
                  <a:pt x="7965" y="19424"/>
                </a:cubicBezTo>
                <a:cubicBezTo>
                  <a:pt x="7830" y="19580"/>
                  <a:pt x="7695" y="19891"/>
                  <a:pt x="7695" y="20201"/>
                </a:cubicBezTo>
                <a:cubicBezTo>
                  <a:pt x="7695" y="21134"/>
                  <a:pt x="7695" y="21134"/>
                  <a:pt x="7695" y="21134"/>
                </a:cubicBezTo>
                <a:cubicBezTo>
                  <a:pt x="7695" y="21445"/>
                  <a:pt x="7830" y="21600"/>
                  <a:pt x="8100" y="21600"/>
                </a:cubicBezTo>
                <a:cubicBezTo>
                  <a:pt x="8235" y="21600"/>
                  <a:pt x="8505" y="21445"/>
                  <a:pt x="8505" y="21134"/>
                </a:cubicBezTo>
                <a:cubicBezTo>
                  <a:pt x="8505" y="20201"/>
                  <a:pt x="8505" y="20201"/>
                  <a:pt x="8505" y="20201"/>
                </a:cubicBezTo>
                <a:cubicBezTo>
                  <a:pt x="8505" y="20201"/>
                  <a:pt x="8505" y="20201"/>
                  <a:pt x="8505" y="20201"/>
                </a:cubicBezTo>
                <a:cubicBezTo>
                  <a:pt x="9180" y="19580"/>
                  <a:pt x="9855" y="19114"/>
                  <a:pt x="9990" y="18958"/>
                </a:cubicBezTo>
                <a:cubicBezTo>
                  <a:pt x="10125" y="18958"/>
                  <a:pt x="10260" y="18803"/>
                  <a:pt x="10260" y="18492"/>
                </a:cubicBezTo>
                <a:cubicBezTo>
                  <a:pt x="10260" y="17249"/>
                  <a:pt x="10260" y="17249"/>
                  <a:pt x="10260" y="17249"/>
                </a:cubicBezTo>
                <a:cubicBezTo>
                  <a:pt x="10260" y="17094"/>
                  <a:pt x="10260" y="16938"/>
                  <a:pt x="10125" y="16938"/>
                </a:cubicBezTo>
                <a:cubicBezTo>
                  <a:pt x="10125" y="16938"/>
                  <a:pt x="9990" y="16938"/>
                  <a:pt x="9990" y="16783"/>
                </a:cubicBezTo>
                <a:cubicBezTo>
                  <a:pt x="9990" y="15540"/>
                  <a:pt x="9990" y="15540"/>
                  <a:pt x="9990" y="15540"/>
                </a:cubicBezTo>
                <a:cubicBezTo>
                  <a:pt x="9990" y="15073"/>
                  <a:pt x="10395" y="14763"/>
                  <a:pt x="10665" y="14763"/>
                </a:cubicBezTo>
                <a:cubicBezTo>
                  <a:pt x="10935" y="14763"/>
                  <a:pt x="10935" y="14763"/>
                  <a:pt x="10935" y="14763"/>
                </a:cubicBezTo>
                <a:cubicBezTo>
                  <a:pt x="11205" y="14763"/>
                  <a:pt x="11475" y="15073"/>
                  <a:pt x="11475" y="15540"/>
                </a:cubicBezTo>
                <a:cubicBezTo>
                  <a:pt x="11475" y="16783"/>
                  <a:pt x="11475" y="16783"/>
                  <a:pt x="11475" y="16783"/>
                </a:cubicBezTo>
                <a:cubicBezTo>
                  <a:pt x="11475" y="16938"/>
                  <a:pt x="11475" y="16938"/>
                  <a:pt x="11475" y="16938"/>
                </a:cubicBezTo>
                <a:cubicBezTo>
                  <a:pt x="11340" y="16938"/>
                  <a:pt x="11340" y="17094"/>
                  <a:pt x="11340" y="17249"/>
                </a:cubicBezTo>
                <a:cubicBezTo>
                  <a:pt x="11340" y="18492"/>
                  <a:pt x="11340" y="18492"/>
                  <a:pt x="11340" y="18492"/>
                </a:cubicBezTo>
                <a:cubicBezTo>
                  <a:pt x="11340" y="18803"/>
                  <a:pt x="11340" y="18958"/>
                  <a:pt x="11610" y="18958"/>
                </a:cubicBezTo>
                <a:cubicBezTo>
                  <a:pt x="11745" y="19114"/>
                  <a:pt x="12420" y="19580"/>
                  <a:pt x="13095" y="20201"/>
                </a:cubicBezTo>
                <a:cubicBezTo>
                  <a:pt x="13095" y="20201"/>
                  <a:pt x="13095" y="20201"/>
                  <a:pt x="13095" y="20201"/>
                </a:cubicBezTo>
                <a:cubicBezTo>
                  <a:pt x="13095" y="21134"/>
                  <a:pt x="13095" y="21134"/>
                  <a:pt x="13095" y="21134"/>
                </a:cubicBezTo>
                <a:cubicBezTo>
                  <a:pt x="13095" y="21445"/>
                  <a:pt x="13365" y="21600"/>
                  <a:pt x="13500" y="21600"/>
                </a:cubicBezTo>
                <a:close/>
                <a:moveTo>
                  <a:pt x="5805" y="21600"/>
                </a:moveTo>
                <a:cubicBezTo>
                  <a:pt x="6075" y="21600"/>
                  <a:pt x="6210" y="21289"/>
                  <a:pt x="6210" y="21134"/>
                </a:cubicBezTo>
                <a:cubicBezTo>
                  <a:pt x="6210" y="20201"/>
                  <a:pt x="6210" y="20201"/>
                  <a:pt x="6210" y="20201"/>
                </a:cubicBezTo>
                <a:cubicBezTo>
                  <a:pt x="6210" y="19891"/>
                  <a:pt x="6075" y="19580"/>
                  <a:pt x="5805" y="19424"/>
                </a:cubicBezTo>
                <a:cubicBezTo>
                  <a:pt x="5265" y="18803"/>
                  <a:pt x="4725" y="18492"/>
                  <a:pt x="4455" y="18181"/>
                </a:cubicBezTo>
                <a:cubicBezTo>
                  <a:pt x="4455" y="17404"/>
                  <a:pt x="4455" y="17404"/>
                  <a:pt x="4455" y="17404"/>
                </a:cubicBezTo>
                <a:cubicBezTo>
                  <a:pt x="4590" y="17249"/>
                  <a:pt x="4590" y="17094"/>
                  <a:pt x="4590" y="16783"/>
                </a:cubicBezTo>
                <a:cubicBezTo>
                  <a:pt x="4590" y="15540"/>
                  <a:pt x="4590" y="15540"/>
                  <a:pt x="4590" y="15540"/>
                </a:cubicBezTo>
                <a:cubicBezTo>
                  <a:pt x="4590" y="14607"/>
                  <a:pt x="4050" y="13830"/>
                  <a:pt x="3240" y="13830"/>
                </a:cubicBezTo>
                <a:cubicBezTo>
                  <a:pt x="2970" y="13830"/>
                  <a:pt x="2970" y="13830"/>
                  <a:pt x="2970" y="13830"/>
                </a:cubicBezTo>
                <a:cubicBezTo>
                  <a:pt x="2160" y="13830"/>
                  <a:pt x="1620" y="14607"/>
                  <a:pt x="1620" y="15540"/>
                </a:cubicBezTo>
                <a:cubicBezTo>
                  <a:pt x="1620" y="16783"/>
                  <a:pt x="1620" y="16783"/>
                  <a:pt x="1620" y="16783"/>
                </a:cubicBezTo>
                <a:cubicBezTo>
                  <a:pt x="1620" y="17094"/>
                  <a:pt x="1620" y="17249"/>
                  <a:pt x="1755" y="17404"/>
                </a:cubicBezTo>
                <a:cubicBezTo>
                  <a:pt x="1755" y="18181"/>
                  <a:pt x="1755" y="18181"/>
                  <a:pt x="1755" y="18181"/>
                </a:cubicBezTo>
                <a:cubicBezTo>
                  <a:pt x="1485" y="18492"/>
                  <a:pt x="945" y="18803"/>
                  <a:pt x="405" y="19424"/>
                </a:cubicBezTo>
                <a:cubicBezTo>
                  <a:pt x="135" y="19580"/>
                  <a:pt x="0" y="19891"/>
                  <a:pt x="0" y="20201"/>
                </a:cubicBezTo>
                <a:cubicBezTo>
                  <a:pt x="0" y="21134"/>
                  <a:pt x="0" y="21134"/>
                  <a:pt x="0" y="21134"/>
                </a:cubicBezTo>
                <a:cubicBezTo>
                  <a:pt x="0" y="21289"/>
                  <a:pt x="135" y="21600"/>
                  <a:pt x="405" y="21600"/>
                </a:cubicBezTo>
                <a:cubicBezTo>
                  <a:pt x="675" y="21600"/>
                  <a:pt x="810" y="21289"/>
                  <a:pt x="810" y="21134"/>
                </a:cubicBezTo>
                <a:cubicBezTo>
                  <a:pt x="810" y="20201"/>
                  <a:pt x="810" y="20201"/>
                  <a:pt x="810" y="20201"/>
                </a:cubicBezTo>
                <a:cubicBezTo>
                  <a:pt x="810" y="20201"/>
                  <a:pt x="810" y="20046"/>
                  <a:pt x="810" y="20046"/>
                </a:cubicBezTo>
                <a:cubicBezTo>
                  <a:pt x="1485" y="19424"/>
                  <a:pt x="2160" y="19114"/>
                  <a:pt x="2295" y="18958"/>
                </a:cubicBezTo>
                <a:cubicBezTo>
                  <a:pt x="2565" y="18803"/>
                  <a:pt x="2565" y="18647"/>
                  <a:pt x="2565" y="18492"/>
                </a:cubicBezTo>
                <a:cubicBezTo>
                  <a:pt x="2565" y="17249"/>
                  <a:pt x="2565" y="17249"/>
                  <a:pt x="2565" y="17249"/>
                </a:cubicBezTo>
                <a:cubicBezTo>
                  <a:pt x="2565" y="17094"/>
                  <a:pt x="2565" y="16938"/>
                  <a:pt x="2430" y="16938"/>
                </a:cubicBezTo>
                <a:cubicBezTo>
                  <a:pt x="2430" y="16938"/>
                  <a:pt x="2430" y="16783"/>
                  <a:pt x="2430" y="16783"/>
                </a:cubicBezTo>
                <a:cubicBezTo>
                  <a:pt x="2430" y="15540"/>
                  <a:pt x="2430" y="15540"/>
                  <a:pt x="2430" y="15540"/>
                </a:cubicBezTo>
                <a:cubicBezTo>
                  <a:pt x="2430" y="15073"/>
                  <a:pt x="2700" y="14763"/>
                  <a:pt x="2970" y="14763"/>
                </a:cubicBezTo>
                <a:cubicBezTo>
                  <a:pt x="3240" y="14763"/>
                  <a:pt x="3240" y="14763"/>
                  <a:pt x="3240" y="14763"/>
                </a:cubicBezTo>
                <a:cubicBezTo>
                  <a:pt x="3510" y="14763"/>
                  <a:pt x="3780" y="15073"/>
                  <a:pt x="3780" y="15540"/>
                </a:cubicBezTo>
                <a:cubicBezTo>
                  <a:pt x="3780" y="16783"/>
                  <a:pt x="3780" y="16783"/>
                  <a:pt x="3780" y="16783"/>
                </a:cubicBezTo>
                <a:cubicBezTo>
                  <a:pt x="3780" y="16783"/>
                  <a:pt x="3780" y="16938"/>
                  <a:pt x="3780" y="16938"/>
                </a:cubicBezTo>
                <a:cubicBezTo>
                  <a:pt x="3645" y="16938"/>
                  <a:pt x="3645" y="17094"/>
                  <a:pt x="3645" y="17249"/>
                </a:cubicBezTo>
                <a:cubicBezTo>
                  <a:pt x="3645" y="18492"/>
                  <a:pt x="3645" y="18492"/>
                  <a:pt x="3645" y="18492"/>
                </a:cubicBezTo>
                <a:cubicBezTo>
                  <a:pt x="3645" y="18647"/>
                  <a:pt x="3645" y="18803"/>
                  <a:pt x="3915" y="18958"/>
                </a:cubicBezTo>
                <a:cubicBezTo>
                  <a:pt x="4050" y="19114"/>
                  <a:pt x="4725" y="19424"/>
                  <a:pt x="5400" y="20046"/>
                </a:cubicBezTo>
                <a:cubicBezTo>
                  <a:pt x="5400" y="20046"/>
                  <a:pt x="5400" y="20201"/>
                  <a:pt x="5400" y="20201"/>
                </a:cubicBezTo>
                <a:cubicBezTo>
                  <a:pt x="5400" y="21134"/>
                  <a:pt x="5400" y="21134"/>
                  <a:pt x="5400" y="21134"/>
                </a:cubicBezTo>
                <a:cubicBezTo>
                  <a:pt x="5400" y="21289"/>
                  <a:pt x="5535" y="21600"/>
                  <a:pt x="5805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22" name="Freeform 792"/>
          <p:cNvSpPr/>
          <p:nvPr/>
        </p:nvSpPr>
        <p:spPr>
          <a:xfrm>
            <a:off x="6870700" y="5740400"/>
            <a:ext cx="1092200" cy="968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417"/>
                </a:moveTo>
                <a:cubicBezTo>
                  <a:pt x="10665" y="10417"/>
                  <a:pt x="10395" y="10570"/>
                  <a:pt x="10395" y="10877"/>
                </a:cubicBezTo>
                <a:cubicBezTo>
                  <a:pt x="10395" y="13634"/>
                  <a:pt x="10395" y="13634"/>
                  <a:pt x="10395" y="13634"/>
                </a:cubicBezTo>
                <a:cubicBezTo>
                  <a:pt x="8235" y="15166"/>
                  <a:pt x="8235" y="15166"/>
                  <a:pt x="8235" y="15166"/>
                </a:cubicBezTo>
                <a:cubicBezTo>
                  <a:pt x="8100" y="15319"/>
                  <a:pt x="7965" y="15472"/>
                  <a:pt x="8100" y="15779"/>
                </a:cubicBezTo>
                <a:cubicBezTo>
                  <a:pt x="8100" y="15932"/>
                  <a:pt x="8235" y="15932"/>
                  <a:pt x="8370" y="15932"/>
                </a:cubicBezTo>
                <a:cubicBezTo>
                  <a:pt x="8505" y="15932"/>
                  <a:pt x="8640" y="15932"/>
                  <a:pt x="8640" y="15932"/>
                </a:cubicBezTo>
                <a:cubicBezTo>
                  <a:pt x="10800" y="14553"/>
                  <a:pt x="10800" y="14553"/>
                  <a:pt x="10800" y="14553"/>
                </a:cubicBezTo>
                <a:cubicBezTo>
                  <a:pt x="12960" y="15932"/>
                  <a:pt x="12960" y="15932"/>
                  <a:pt x="12960" y="15932"/>
                </a:cubicBezTo>
                <a:cubicBezTo>
                  <a:pt x="13095" y="15932"/>
                  <a:pt x="13095" y="15932"/>
                  <a:pt x="13230" y="15932"/>
                </a:cubicBezTo>
                <a:cubicBezTo>
                  <a:pt x="13365" y="15932"/>
                  <a:pt x="13500" y="15932"/>
                  <a:pt x="13635" y="15779"/>
                </a:cubicBezTo>
                <a:cubicBezTo>
                  <a:pt x="13635" y="15472"/>
                  <a:pt x="13635" y="15319"/>
                  <a:pt x="13365" y="15166"/>
                </a:cubicBezTo>
                <a:cubicBezTo>
                  <a:pt x="11205" y="13634"/>
                  <a:pt x="11205" y="13634"/>
                  <a:pt x="11205" y="13634"/>
                </a:cubicBezTo>
                <a:cubicBezTo>
                  <a:pt x="11205" y="10877"/>
                  <a:pt x="11205" y="10877"/>
                  <a:pt x="11205" y="10877"/>
                </a:cubicBezTo>
                <a:cubicBezTo>
                  <a:pt x="11205" y="10570"/>
                  <a:pt x="11070" y="10417"/>
                  <a:pt x="10800" y="10417"/>
                </a:cubicBezTo>
                <a:close/>
                <a:moveTo>
                  <a:pt x="9180" y="5974"/>
                </a:moveTo>
                <a:cubicBezTo>
                  <a:pt x="8775" y="6281"/>
                  <a:pt x="7830" y="6894"/>
                  <a:pt x="7020" y="7660"/>
                </a:cubicBezTo>
                <a:cubicBezTo>
                  <a:pt x="6750" y="7813"/>
                  <a:pt x="6480" y="8272"/>
                  <a:pt x="6480" y="8579"/>
                </a:cubicBezTo>
                <a:cubicBezTo>
                  <a:pt x="6480" y="9804"/>
                  <a:pt x="6480" y="9804"/>
                  <a:pt x="6480" y="9804"/>
                </a:cubicBezTo>
                <a:cubicBezTo>
                  <a:pt x="6480" y="10111"/>
                  <a:pt x="6750" y="10264"/>
                  <a:pt x="6885" y="10264"/>
                </a:cubicBezTo>
                <a:cubicBezTo>
                  <a:pt x="7155" y="10264"/>
                  <a:pt x="7290" y="10111"/>
                  <a:pt x="7290" y="9804"/>
                </a:cubicBezTo>
                <a:cubicBezTo>
                  <a:pt x="7290" y="8579"/>
                  <a:pt x="7290" y="8579"/>
                  <a:pt x="7290" y="8579"/>
                </a:cubicBezTo>
                <a:cubicBezTo>
                  <a:pt x="7290" y="8579"/>
                  <a:pt x="7425" y="8426"/>
                  <a:pt x="7425" y="8272"/>
                </a:cubicBezTo>
                <a:cubicBezTo>
                  <a:pt x="8370" y="7506"/>
                  <a:pt x="9450" y="6894"/>
                  <a:pt x="9720" y="6740"/>
                </a:cubicBezTo>
                <a:cubicBezTo>
                  <a:pt x="9855" y="6587"/>
                  <a:pt x="9855" y="6434"/>
                  <a:pt x="9855" y="6281"/>
                </a:cubicBezTo>
                <a:cubicBezTo>
                  <a:pt x="9855" y="4596"/>
                  <a:pt x="9855" y="4596"/>
                  <a:pt x="9855" y="4596"/>
                </a:cubicBezTo>
                <a:cubicBezTo>
                  <a:pt x="9855" y="4443"/>
                  <a:pt x="9855" y="4289"/>
                  <a:pt x="9720" y="4136"/>
                </a:cubicBezTo>
                <a:cubicBezTo>
                  <a:pt x="9720" y="4136"/>
                  <a:pt x="9585" y="3983"/>
                  <a:pt x="9585" y="3830"/>
                </a:cubicBezTo>
                <a:cubicBezTo>
                  <a:pt x="9585" y="2145"/>
                  <a:pt x="9585" y="2145"/>
                  <a:pt x="9585" y="2145"/>
                </a:cubicBezTo>
                <a:cubicBezTo>
                  <a:pt x="9585" y="1379"/>
                  <a:pt x="10125" y="919"/>
                  <a:pt x="10665" y="919"/>
                </a:cubicBezTo>
                <a:cubicBezTo>
                  <a:pt x="10935" y="919"/>
                  <a:pt x="10935" y="919"/>
                  <a:pt x="10935" y="919"/>
                </a:cubicBezTo>
                <a:cubicBezTo>
                  <a:pt x="11475" y="919"/>
                  <a:pt x="12015" y="1379"/>
                  <a:pt x="12015" y="2145"/>
                </a:cubicBezTo>
                <a:cubicBezTo>
                  <a:pt x="12015" y="3830"/>
                  <a:pt x="12015" y="3830"/>
                  <a:pt x="12015" y="3830"/>
                </a:cubicBezTo>
                <a:cubicBezTo>
                  <a:pt x="12015" y="3983"/>
                  <a:pt x="11880" y="4136"/>
                  <a:pt x="11880" y="4136"/>
                </a:cubicBezTo>
                <a:cubicBezTo>
                  <a:pt x="11745" y="4289"/>
                  <a:pt x="11610" y="4443"/>
                  <a:pt x="11610" y="4596"/>
                </a:cubicBezTo>
                <a:cubicBezTo>
                  <a:pt x="11610" y="6281"/>
                  <a:pt x="11610" y="6281"/>
                  <a:pt x="11610" y="6281"/>
                </a:cubicBezTo>
                <a:cubicBezTo>
                  <a:pt x="11610" y="6434"/>
                  <a:pt x="11745" y="6587"/>
                  <a:pt x="11880" y="6740"/>
                </a:cubicBezTo>
                <a:cubicBezTo>
                  <a:pt x="12150" y="6894"/>
                  <a:pt x="13095" y="7506"/>
                  <a:pt x="14175" y="8272"/>
                </a:cubicBezTo>
                <a:cubicBezTo>
                  <a:pt x="14175" y="8426"/>
                  <a:pt x="14175" y="8579"/>
                  <a:pt x="14175" y="8579"/>
                </a:cubicBezTo>
                <a:cubicBezTo>
                  <a:pt x="14175" y="9804"/>
                  <a:pt x="14175" y="9804"/>
                  <a:pt x="14175" y="9804"/>
                </a:cubicBezTo>
                <a:cubicBezTo>
                  <a:pt x="14175" y="10111"/>
                  <a:pt x="14445" y="10264"/>
                  <a:pt x="14580" y="10264"/>
                </a:cubicBezTo>
                <a:cubicBezTo>
                  <a:pt x="14850" y="10264"/>
                  <a:pt x="14985" y="10111"/>
                  <a:pt x="14985" y="9804"/>
                </a:cubicBezTo>
                <a:cubicBezTo>
                  <a:pt x="14985" y="8579"/>
                  <a:pt x="14985" y="8579"/>
                  <a:pt x="14985" y="8579"/>
                </a:cubicBezTo>
                <a:cubicBezTo>
                  <a:pt x="14985" y="8272"/>
                  <a:pt x="14850" y="7813"/>
                  <a:pt x="14580" y="7660"/>
                </a:cubicBezTo>
                <a:cubicBezTo>
                  <a:pt x="13770" y="6894"/>
                  <a:pt x="12825" y="6281"/>
                  <a:pt x="12420" y="5974"/>
                </a:cubicBezTo>
                <a:cubicBezTo>
                  <a:pt x="12420" y="4749"/>
                  <a:pt x="12420" y="4749"/>
                  <a:pt x="12420" y="4749"/>
                </a:cubicBezTo>
                <a:cubicBezTo>
                  <a:pt x="12690" y="4443"/>
                  <a:pt x="12825" y="4136"/>
                  <a:pt x="12825" y="3830"/>
                </a:cubicBezTo>
                <a:cubicBezTo>
                  <a:pt x="12825" y="2145"/>
                  <a:pt x="12825" y="2145"/>
                  <a:pt x="12825" y="2145"/>
                </a:cubicBezTo>
                <a:cubicBezTo>
                  <a:pt x="12825" y="919"/>
                  <a:pt x="12015" y="0"/>
                  <a:pt x="10935" y="0"/>
                </a:cubicBezTo>
                <a:cubicBezTo>
                  <a:pt x="10665" y="0"/>
                  <a:pt x="10665" y="0"/>
                  <a:pt x="10665" y="0"/>
                </a:cubicBezTo>
                <a:cubicBezTo>
                  <a:pt x="9585" y="0"/>
                  <a:pt x="8775" y="919"/>
                  <a:pt x="8775" y="2145"/>
                </a:cubicBezTo>
                <a:cubicBezTo>
                  <a:pt x="8775" y="3830"/>
                  <a:pt x="8775" y="3830"/>
                  <a:pt x="8775" y="3830"/>
                </a:cubicBezTo>
                <a:cubicBezTo>
                  <a:pt x="8775" y="4136"/>
                  <a:pt x="8910" y="4443"/>
                  <a:pt x="9180" y="4749"/>
                </a:cubicBezTo>
                <a:cubicBezTo>
                  <a:pt x="9180" y="5974"/>
                  <a:pt x="9180" y="5974"/>
                  <a:pt x="9180" y="5974"/>
                </a:cubicBezTo>
                <a:close/>
                <a:moveTo>
                  <a:pt x="4050" y="12255"/>
                </a:moveTo>
                <a:cubicBezTo>
                  <a:pt x="4455" y="12255"/>
                  <a:pt x="4455" y="12255"/>
                  <a:pt x="4455" y="12255"/>
                </a:cubicBezTo>
                <a:cubicBezTo>
                  <a:pt x="4995" y="12255"/>
                  <a:pt x="5400" y="12715"/>
                  <a:pt x="5400" y="13328"/>
                </a:cubicBezTo>
                <a:cubicBezTo>
                  <a:pt x="5400" y="15166"/>
                  <a:pt x="5400" y="15166"/>
                  <a:pt x="5400" y="15166"/>
                </a:cubicBezTo>
                <a:cubicBezTo>
                  <a:pt x="5400" y="15319"/>
                  <a:pt x="5400" y="15472"/>
                  <a:pt x="5265" y="15472"/>
                </a:cubicBezTo>
                <a:cubicBezTo>
                  <a:pt x="5130" y="15626"/>
                  <a:pt x="5130" y="15779"/>
                  <a:pt x="5130" y="15779"/>
                </a:cubicBezTo>
                <a:cubicBezTo>
                  <a:pt x="5130" y="17617"/>
                  <a:pt x="5130" y="17617"/>
                  <a:pt x="5130" y="17617"/>
                </a:cubicBezTo>
                <a:cubicBezTo>
                  <a:pt x="5130" y="17770"/>
                  <a:pt x="5265" y="17923"/>
                  <a:pt x="5400" y="18077"/>
                </a:cubicBezTo>
                <a:cubicBezTo>
                  <a:pt x="5535" y="18230"/>
                  <a:pt x="6615" y="18689"/>
                  <a:pt x="7560" y="19609"/>
                </a:cubicBezTo>
                <a:cubicBezTo>
                  <a:pt x="7695" y="19762"/>
                  <a:pt x="7695" y="19915"/>
                  <a:pt x="7695" y="19915"/>
                </a:cubicBezTo>
                <a:cubicBezTo>
                  <a:pt x="7695" y="21140"/>
                  <a:pt x="7695" y="21140"/>
                  <a:pt x="7695" y="21140"/>
                </a:cubicBezTo>
                <a:cubicBezTo>
                  <a:pt x="7695" y="21447"/>
                  <a:pt x="7830" y="21600"/>
                  <a:pt x="8100" y="21600"/>
                </a:cubicBezTo>
                <a:cubicBezTo>
                  <a:pt x="8370" y="21600"/>
                  <a:pt x="8505" y="21447"/>
                  <a:pt x="8505" y="21140"/>
                </a:cubicBezTo>
                <a:cubicBezTo>
                  <a:pt x="8505" y="19915"/>
                  <a:pt x="8505" y="19915"/>
                  <a:pt x="8505" y="19915"/>
                </a:cubicBezTo>
                <a:cubicBezTo>
                  <a:pt x="8505" y="19609"/>
                  <a:pt x="8370" y="19149"/>
                  <a:pt x="8100" y="18996"/>
                </a:cubicBezTo>
                <a:cubicBezTo>
                  <a:pt x="7290" y="18230"/>
                  <a:pt x="6345" y="17617"/>
                  <a:pt x="5940" y="17311"/>
                </a:cubicBezTo>
                <a:cubicBezTo>
                  <a:pt x="5940" y="16085"/>
                  <a:pt x="5940" y="16085"/>
                  <a:pt x="5940" y="16085"/>
                </a:cubicBezTo>
                <a:cubicBezTo>
                  <a:pt x="6075" y="15779"/>
                  <a:pt x="6210" y="15472"/>
                  <a:pt x="6210" y="15166"/>
                </a:cubicBezTo>
                <a:cubicBezTo>
                  <a:pt x="6210" y="13328"/>
                  <a:pt x="6210" y="13328"/>
                  <a:pt x="6210" y="13328"/>
                </a:cubicBezTo>
                <a:cubicBezTo>
                  <a:pt x="6210" y="12255"/>
                  <a:pt x="5400" y="11336"/>
                  <a:pt x="4455" y="11336"/>
                </a:cubicBezTo>
                <a:cubicBezTo>
                  <a:pt x="4050" y="11336"/>
                  <a:pt x="4050" y="11336"/>
                  <a:pt x="4050" y="11336"/>
                </a:cubicBezTo>
                <a:cubicBezTo>
                  <a:pt x="3105" y="11336"/>
                  <a:pt x="2295" y="12255"/>
                  <a:pt x="2295" y="13328"/>
                </a:cubicBezTo>
                <a:cubicBezTo>
                  <a:pt x="2295" y="15166"/>
                  <a:pt x="2295" y="15166"/>
                  <a:pt x="2295" y="15166"/>
                </a:cubicBezTo>
                <a:cubicBezTo>
                  <a:pt x="2295" y="15472"/>
                  <a:pt x="2430" y="15779"/>
                  <a:pt x="2565" y="16085"/>
                </a:cubicBezTo>
                <a:cubicBezTo>
                  <a:pt x="2565" y="17311"/>
                  <a:pt x="2565" y="17311"/>
                  <a:pt x="2565" y="17311"/>
                </a:cubicBezTo>
                <a:cubicBezTo>
                  <a:pt x="2160" y="17617"/>
                  <a:pt x="1215" y="18230"/>
                  <a:pt x="405" y="18996"/>
                </a:cubicBezTo>
                <a:cubicBezTo>
                  <a:pt x="135" y="19149"/>
                  <a:pt x="0" y="19609"/>
                  <a:pt x="0" y="19915"/>
                </a:cubicBezTo>
                <a:cubicBezTo>
                  <a:pt x="0" y="21140"/>
                  <a:pt x="0" y="21140"/>
                  <a:pt x="0" y="21140"/>
                </a:cubicBezTo>
                <a:cubicBezTo>
                  <a:pt x="0" y="21447"/>
                  <a:pt x="135" y="21600"/>
                  <a:pt x="405" y="21600"/>
                </a:cubicBezTo>
                <a:cubicBezTo>
                  <a:pt x="675" y="21600"/>
                  <a:pt x="810" y="21447"/>
                  <a:pt x="810" y="21140"/>
                </a:cubicBezTo>
                <a:cubicBezTo>
                  <a:pt x="810" y="19915"/>
                  <a:pt x="810" y="19915"/>
                  <a:pt x="810" y="19915"/>
                </a:cubicBezTo>
                <a:cubicBezTo>
                  <a:pt x="810" y="19915"/>
                  <a:pt x="810" y="19762"/>
                  <a:pt x="945" y="19609"/>
                </a:cubicBezTo>
                <a:cubicBezTo>
                  <a:pt x="1890" y="18689"/>
                  <a:pt x="2970" y="18230"/>
                  <a:pt x="3105" y="18077"/>
                </a:cubicBezTo>
                <a:cubicBezTo>
                  <a:pt x="3240" y="17923"/>
                  <a:pt x="3375" y="17770"/>
                  <a:pt x="3375" y="17617"/>
                </a:cubicBezTo>
                <a:cubicBezTo>
                  <a:pt x="3375" y="15779"/>
                  <a:pt x="3375" y="15779"/>
                  <a:pt x="3375" y="15779"/>
                </a:cubicBezTo>
                <a:cubicBezTo>
                  <a:pt x="3375" y="15779"/>
                  <a:pt x="3240" y="15626"/>
                  <a:pt x="3240" y="15472"/>
                </a:cubicBezTo>
                <a:cubicBezTo>
                  <a:pt x="3105" y="15472"/>
                  <a:pt x="3105" y="15319"/>
                  <a:pt x="3105" y="15166"/>
                </a:cubicBezTo>
                <a:cubicBezTo>
                  <a:pt x="3105" y="13328"/>
                  <a:pt x="3105" y="13328"/>
                  <a:pt x="3105" y="13328"/>
                </a:cubicBezTo>
                <a:cubicBezTo>
                  <a:pt x="3105" y="12715"/>
                  <a:pt x="3510" y="12255"/>
                  <a:pt x="4050" y="12255"/>
                </a:cubicBezTo>
                <a:close/>
                <a:moveTo>
                  <a:pt x="13500" y="18996"/>
                </a:moveTo>
                <a:cubicBezTo>
                  <a:pt x="13230" y="19149"/>
                  <a:pt x="13095" y="19609"/>
                  <a:pt x="13095" y="19915"/>
                </a:cubicBezTo>
                <a:cubicBezTo>
                  <a:pt x="13095" y="21140"/>
                  <a:pt x="13095" y="21140"/>
                  <a:pt x="13095" y="21140"/>
                </a:cubicBezTo>
                <a:cubicBezTo>
                  <a:pt x="13095" y="21447"/>
                  <a:pt x="13230" y="21600"/>
                  <a:pt x="13500" y="21600"/>
                </a:cubicBezTo>
                <a:cubicBezTo>
                  <a:pt x="13770" y="21600"/>
                  <a:pt x="13905" y="21447"/>
                  <a:pt x="13905" y="21140"/>
                </a:cubicBezTo>
                <a:cubicBezTo>
                  <a:pt x="13905" y="19915"/>
                  <a:pt x="13905" y="19915"/>
                  <a:pt x="13905" y="19915"/>
                </a:cubicBezTo>
                <a:cubicBezTo>
                  <a:pt x="13905" y="19915"/>
                  <a:pt x="13905" y="19762"/>
                  <a:pt x="14040" y="19609"/>
                </a:cubicBezTo>
                <a:cubicBezTo>
                  <a:pt x="14985" y="18689"/>
                  <a:pt x="16065" y="18230"/>
                  <a:pt x="16200" y="18077"/>
                </a:cubicBezTo>
                <a:cubicBezTo>
                  <a:pt x="16335" y="17923"/>
                  <a:pt x="16470" y="17770"/>
                  <a:pt x="16470" y="17617"/>
                </a:cubicBezTo>
                <a:cubicBezTo>
                  <a:pt x="16470" y="15779"/>
                  <a:pt x="16470" y="15779"/>
                  <a:pt x="16470" y="15779"/>
                </a:cubicBezTo>
                <a:cubicBezTo>
                  <a:pt x="16470" y="15779"/>
                  <a:pt x="16470" y="15626"/>
                  <a:pt x="16335" y="15472"/>
                </a:cubicBezTo>
                <a:cubicBezTo>
                  <a:pt x="16200" y="15472"/>
                  <a:pt x="16200" y="15319"/>
                  <a:pt x="16200" y="15166"/>
                </a:cubicBezTo>
                <a:cubicBezTo>
                  <a:pt x="16200" y="13328"/>
                  <a:pt x="16200" y="13328"/>
                  <a:pt x="16200" y="13328"/>
                </a:cubicBezTo>
                <a:cubicBezTo>
                  <a:pt x="16200" y="12715"/>
                  <a:pt x="16605" y="12255"/>
                  <a:pt x="17145" y="12255"/>
                </a:cubicBezTo>
                <a:cubicBezTo>
                  <a:pt x="17550" y="12255"/>
                  <a:pt x="17550" y="12255"/>
                  <a:pt x="17550" y="12255"/>
                </a:cubicBezTo>
                <a:cubicBezTo>
                  <a:pt x="18090" y="12255"/>
                  <a:pt x="18495" y="12715"/>
                  <a:pt x="18495" y="13328"/>
                </a:cubicBezTo>
                <a:cubicBezTo>
                  <a:pt x="18495" y="15166"/>
                  <a:pt x="18495" y="15166"/>
                  <a:pt x="18495" y="15166"/>
                </a:cubicBezTo>
                <a:cubicBezTo>
                  <a:pt x="18495" y="15319"/>
                  <a:pt x="18495" y="15472"/>
                  <a:pt x="18360" y="15472"/>
                </a:cubicBezTo>
                <a:cubicBezTo>
                  <a:pt x="18360" y="15626"/>
                  <a:pt x="18225" y="15779"/>
                  <a:pt x="18225" y="15779"/>
                </a:cubicBezTo>
                <a:cubicBezTo>
                  <a:pt x="18225" y="17617"/>
                  <a:pt x="18225" y="17617"/>
                  <a:pt x="18225" y="17617"/>
                </a:cubicBezTo>
                <a:cubicBezTo>
                  <a:pt x="18225" y="17770"/>
                  <a:pt x="18360" y="17923"/>
                  <a:pt x="18495" y="18077"/>
                </a:cubicBezTo>
                <a:cubicBezTo>
                  <a:pt x="18630" y="18230"/>
                  <a:pt x="19710" y="18689"/>
                  <a:pt x="20655" y="19609"/>
                </a:cubicBezTo>
                <a:cubicBezTo>
                  <a:pt x="20790" y="19762"/>
                  <a:pt x="20790" y="19915"/>
                  <a:pt x="20790" y="19915"/>
                </a:cubicBezTo>
                <a:cubicBezTo>
                  <a:pt x="20790" y="21140"/>
                  <a:pt x="20790" y="21140"/>
                  <a:pt x="20790" y="21140"/>
                </a:cubicBezTo>
                <a:cubicBezTo>
                  <a:pt x="20790" y="21447"/>
                  <a:pt x="20925" y="21600"/>
                  <a:pt x="21195" y="21600"/>
                </a:cubicBezTo>
                <a:cubicBezTo>
                  <a:pt x="21465" y="21600"/>
                  <a:pt x="21600" y="21447"/>
                  <a:pt x="21600" y="21140"/>
                </a:cubicBezTo>
                <a:cubicBezTo>
                  <a:pt x="21600" y="19915"/>
                  <a:pt x="21600" y="19915"/>
                  <a:pt x="21600" y="19915"/>
                </a:cubicBezTo>
                <a:cubicBezTo>
                  <a:pt x="21600" y="19609"/>
                  <a:pt x="21465" y="19149"/>
                  <a:pt x="21195" y="18996"/>
                </a:cubicBezTo>
                <a:cubicBezTo>
                  <a:pt x="20385" y="18230"/>
                  <a:pt x="19440" y="17617"/>
                  <a:pt x="19035" y="17311"/>
                </a:cubicBezTo>
                <a:cubicBezTo>
                  <a:pt x="19035" y="16085"/>
                  <a:pt x="19035" y="16085"/>
                  <a:pt x="19035" y="16085"/>
                </a:cubicBezTo>
                <a:cubicBezTo>
                  <a:pt x="19170" y="15779"/>
                  <a:pt x="19305" y="15472"/>
                  <a:pt x="19305" y="15166"/>
                </a:cubicBezTo>
                <a:cubicBezTo>
                  <a:pt x="19305" y="13328"/>
                  <a:pt x="19305" y="13328"/>
                  <a:pt x="19305" y="13328"/>
                </a:cubicBezTo>
                <a:cubicBezTo>
                  <a:pt x="19305" y="12255"/>
                  <a:pt x="18495" y="11336"/>
                  <a:pt x="17550" y="11336"/>
                </a:cubicBezTo>
                <a:cubicBezTo>
                  <a:pt x="17145" y="11336"/>
                  <a:pt x="17145" y="11336"/>
                  <a:pt x="17145" y="11336"/>
                </a:cubicBezTo>
                <a:cubicBezTo>
                  <a:pt x="16200" y="11336"/>
                  <a:pt x="15390" y="12255"/>
                  <a:pt x="15390" y="13328"/>
                </a:cubicBezTo>
                <a:cubicBezTo>
                  <a:pt x="15390" y="15166"/>
                  <a:pt x="15390" y="15166"/>
                  <a:pt x="15390" y="15166"/>
                </a:cubicBezTo>
                <a:cubicBezTo>
                  <a:pt x="15390" y="15472"/>
                  <a:pt x="15525" y="15779"/>
                  <a:pt x="15660" y="16085"/>
                </a:cubicBezTo>
                <a:cubicBezTo>
                  <a:pt x="15660" y="17311"/>
                  <a:pt x="15660" y="17311"/>
                  <a:pt x="15660" y="17311"/>
                </a:cubicBezTo>
                <a:cubicBezTo>
                  <a:pt x="15255" y="17617"/>
                  <a:pt x="14310" y="18230"/>
                  <a:pt x="13500" y="1899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23" name="Freeform 793"/>
          <p:cNvSpPr/>
          <p:nvPr/>
        </p:nvSpPr>
        <p:spPr>
          <a:xfrm>
            <a:off x="6870700" y="7089775"/>
            <a:ext cx="1092200" cy="720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60" y="1440"/>
                </a:moveTo>
                <a:cubicBezTo>
                  <a:pt x="7290" y="1646"/>
                  <a:pt x="7290" y="1646"/>
                  <a:pt x="7290" y="1646"/>
                </a:cubicBezTo>
                <a:cubicBezTo>
                  <a:pt x="6885" y="1851"/>
                  <a:pt x="6480" y="2057"/>
                  <a:pt x="6210" y="1851"/>
                </a:cubicBezTo>
                <a:cubicBezTo>
                  <a:pt x="5670" y="1440"/>
                  <a:pt x="5670" y="1440"/>
                  <a:pt x="5670" y="1440"/>
                </a:cubicBezTo>
                <a:cubicBezTo>
                  <a:pt x="5670" y="1440"/>
                  <a:pt x="5670" y="1440"/>
                  <a:pt x="5670" y="144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2700" y="0"/>
                  <a:pt x="2430" y="0"/>
                  <a:pt x="2295" y="411"/>
                </a:cubicBezTo>
                <a:cubicBezTo>
                  <a:pt x="0" y="10697"/>
                  <a:pt x="0" y="10697"/>
                  <a:pt x="0" y="10697"/>
                </a:cubicBezTo>
                <a:cubicBezTo>
                  <a:pt x="0" y="10903"/>
                  <a:pt x="0" y="11109"/>
                  <a:pt x="0" y="11109"/>
                </a:cubicBezTo>
                <a:cubicBezTo>
                  <a:pt x="135" y="11314"/>
                  <a:pt x="135" y="11520"/>
                  <a:pt x="270" y="11520"/>
                </a:cubicBezTo>
                <a:cubicBezTo>
                  <a:pt x="2970" y="12960"/>
                  <a:pt x="2970" y="12960"/>
                  <a:pt x="2970" y="12960"/>
                </a:cubicBezTo>
                <a:cubicBezTo>
                  <a:pt x="3105" y="12960"/>
                  <a:pt x="3105" y="12960"/>
                  <a:pt x="3105" y="12960"/>
                </a:cubicBezTo>
                <a:cubicBezTo>
                  <a:pt x="3375" y="12960"/>
                  <a:pt x="3510" y="12754"/>
                  <a:pt x="3510" y="12549"/>
                </a:cubicBezTo>
                <a:cubicBezTo>
                  <a:pt x="5670" y="2880"/>
                  <a:pt x="5670" y="2880"/>
                  <a:pt x="5670" y="2880"/>
                </a:cubicBezTo>
                <a:cubicBezTo>
                  <a:pt x="5940" y="2880"/>
                  <a:pt x="5940" y="2880"/>
                  <a:pt x="5940" y="2880"/>
                </a:cubicBezTo>
                <a:cubicBezTo>
                  <a:pt x="6480" y="3291"/>
                  <a:pt x="7020" y="3086"/>
                  <a:pt x="7560" y="2880"/>
                </a:cubicBezTo>
                <a:cubicBezTo>
                  <a:pt x="7830" y="2674"/>
                  <a:pt x="7830" y="2674"/>
                  <a:pt x="7830" y="2674"/>
                </a:cubicBezTo>
                <a:cubicBezTo>
                  <a:pt x="8235" y="2263"/>
                  <a:pt x="8505" y="2263"/>
                  <a:pt x="8910" y="2469"/>
                </a:cubicBezTo>
                <a:cubicBezTo>
                  <a:pt x="14040" y="5143"/>
                  <a:pt x="14040" y="5143"/>
                  <a:pt x="14040" y="5143"/>
                </a:cubicBezTo>
                <a:cubicBezTo>
                  <a:pt x="13905" y="5554"/>
                  <a:pt x="13770" y="5760"/>
                  <a:pt x="13635" y="5966"/>
                </a:cubicBezTo>
                <a:cubicBezTo>
                  <a:pt x="13365" y="6377"/>
                  <a:pt x="13095" y="6377"/>
                  <a:pt x="12690" y="5966"/>
                </a:cubicBezTo>
                <a:cubicBezTo>
                  <a:pt x="10395" y="4937"/>
                  <a:pt x="10395" y="4937"/>
                  <a:pt x="10395" y="4937"/>
                </a:cubicBezTo>
                <a:cubicBezTo>
                  <a:pt x="10260" y="4731"/>
                  <a:pt x="10260" y="4937"/>
                  <a:pt x="10125" y="4937"/>
                </a:cubicBezTo>
                <a:cubicBezTo>
                  <a:pt x="9990" y="4937"/>
                  <a:pt x="9990" y="5143"/>
                  <a:pt x="9855" y="5349"/>
                </a:cubicBezTo>
                <a:cubicBezTo>
                  <a:pt x="9855" y="5349"/>
                  <a:pt x="9585" y="7200"/>
                  <a:pt x="8640" y="8023"/>
                </a:cubicBezTo>
                <a:cubicBezTo>
                  <a:pt x="7965" y="8434"/>
                  <a:pt x="7155" y="8434"/>
                  <a:pt x="6210" y="8023"/>
                </a:cubicBezTo>
                <a:cubicBezTo>
                  <a:pt x="6075" y="7817"/>
                  <a:pt x="5805" y="8023"/>
                  <a:pt x="5805" y="8434"/>
                </a:cubicBezTo>
                <a:cubicBezTo>
                  <a:pt x="5670" y="8640"/>
                  <a:pt x="5805" y="9051"/>
                  <a:pt x="5940" y="9051"/>
                </a:cubicBezTo>
                <a:cubicBezTo>
                  <a:pt x="6480" y="9463"/>
                  <a:pt x="7020" y="9463"/>
                  <a:pt x="7425" y="9463"/>
                </a:cubicBezTo>
                <a:cubicBezTo>
                  <a:pt x="7965" y="9463"/>
                  <a:pt x="8505" y="9463"/>
                  <a:pt x="8910" y="9051"/>
                </a:cubicBezTo>
                <a:cubicBezTo>
                  <a:pt x="9855" y="8229"/>
                  <a:pt x="10260" y="6994"/>
                  <a:pt x="10530" y="6171"/>
                </a:cubicBezTo>
                <a:cubicBezTo>
                  <a:pt x="12420" y="7200"/>
                  <a:pt x="12420" y="7200"/>
                  <a:pt x="12420" y="7200"/>
                </a:cubicBezTo>
                <a:cubicBezTo>
                  <a:pt x="13095" y="7611"/>
                  <a:pt x="13635" y="7611"/>
                  <a:pt x="14040" y="6994"/>
                </a:cubicBezTo>
                <a:cubicBezTo>
                  <a:pt x="14850" y="6377"/>
                  <a:pt x="14850" y="4731"/>
                  <a:pt x="14850" y="4731"/>
                </a:cubicBezTo>
                <a:cubicBezTo>
                  <a:pt x="14850" y="4526"/>
                  <a:pt x="14715" y="4320"/>
                  <a:pt x="14580" y="4114"/>
                </a:cubicBezTo>
                <a:cubicBezTo>
                  <a:pt x="9180" y="1234"/>
                  <a:pt x="9180" y="1234"/>
                  <a:pt x="9180" y="1234"/>
                </a:cubicBezTo>
                <a:cubicBezTo>
                  <a:pt x="8640" y="1029"/>
                  <a:pt x="7965" y="1029"/>
                  <a:pt x="7560" y="1440"/>
                </a:cubicBezTo>
                <a:close/>
                <a:moveTo>
                  <a:pt x="2970" y="11520"/>
                </a:moveTo>
                <a:cubicBezTo>
                  <a:pt x="945" y="10491"/>
                  <a:pt x="945" y="10491"/>
                  <a:pt x="945" y="10491"/>
                </a:cubicBezTo>
                <a:cubicBezTo>
                  <a:pt x="2970" y="1440"/>
                  <a:pt x="2970" y="1440"/>
                  <a:pt x="2970" y="1440"/>
                </a:cubicBezTo>
                <a:cubicBezTo>
                  <a:pt x="4995" y="2469"/>
                  <a:pt x="4995" y="2469"/>
                  <a:pt x="4995" y="2469"/>
                </a:cubicBezTo>
                <a:lnTo>
                  <a:pt x="2970" y="11520"/>
                </a:lnTo>
                <a:close/>
                <a:moveTo>
                  <a:pt x="18090" y="12343"/>
                </a:moveTo>
                <a:cubicBezTo>
                  <a:pt x="17145" y="13577"/>
                  <a:pt x="17145" y="13577"/>
                  <a:pt x="17145" y="13577"/>
                </a:cubicBezTo>
                <a:cubicBezTo>
                  <a:pt x="16335" y="14811"/>
                  <a:pt x="15255" y="15840"/>
                  <a:pt x="14310" y="16663"/>
                </a:cubicBezTo>
                <a:cubicBezTo>
                  <a:pt x="9180" y="20366"/>
                  <a:pt x="9180" y="20366"/>
                  <a:pt x="9180" y="20366"/>
                </a:cubicBezTo>
                <a:cubicBezTo>
                  <a:pt x="9045" y="20571"/>
                  <a:pt x="8775" y="20366"/>
                  <a:pt x="8640" y="19954"/>
                </a:cubicBezTo>
                <a:cubicBezTo>
                  <a:pt x="8505" y="19749"/>
                  <a:pt x="8640" y="19337"/>
                  <a:pt x="8775" y="19131"/>
                </a:cubicBezTo>
                <a:cubicBezTo>
                  <a:pt x="8910" y="19131"/>
                  <a:pt x="8910" y="19131"/>
                  <a:pt x="8910" y="19131"/>
                </a:cubicBezTo>
                <a:cubicBezTo>
                  <a:pt x="8910" y="19131"/>
                  <a:pt x="8910" y="19131"/>
                  <a:pt x="8910" y="19131"/>
                </a:cubicBezTo>
                <a:cubicBezTo>
                  <a:pt x="11610" y="17074"/>
                  <a:pt x="11610" y="17074"/>
                  <a:pt x="11610" y="17074"/>
                </a:cubicBezTo>
                <a:cubicBezTo>
                  <a:pt x="11880" y="16869"/>
                  <a:pt x="11880" y="16457"/>
                  <a:pt x="11880" y="16251"/>
                </a:cubicBezTo>
                <a:cubicBezTo>
                  <a:pt x="11745" y="15840"/>
                  <a:pt x="11475" y="15840"/>
                  <a:pt x="11340" y="15840"/>
                </a:cubicBezTo>
                <a:cubicBezTo>
                  <a:pt x="8505" y="17897"/>
                  <a:pt x="8505" y="17897"/>
                  <a:pt x="8505" y="17897"/>
                </a:cubicBezTo>
                <a:cubicBezTo>
                  <a:pt x="8505" y="17897"/>
                  <a:pt x="8505" y="17897"/>
                  <a:pt x="8505" y="17897"/>
                </a:cubicBezTo>
                <a:cubicBezTo>
                  <a:pt x="7155" y="18926"/>
                  <a:pt x="7155" y="18926"/>
                  <a:pt x="7155" y="18926"/>
                </a:cubicBezTo>
                <a:cubicBezTo>
                  <a:pt x="6885" y="19131"/>
                  <a:pt x="6615" y="19131"/>
                  <a:pt x="6615" y="18720"/>
                </a:cubicBezTo>
                <a:cubicBezTo>
                  <a:pt x="6480" y="18514"/>
                  <a:pt x="6480" y="18309"/>
                  <a:pt x="6480" y="18103"/>
                </a:cubicBezTo>
                <a:cubicBezTo>
                  <a:pt x="6615" y="18103"/>
                  <a:pt x="6615" y="17897"/>
                  <a:pt x="6750" y="17691"/>
                </a:cubicBezTo>
                <a:cubicBezTo>
                  <a:pt x="7830" y="17074"/>
                  <a:pt x="7830" y="17074"/>
                  <a:pt x="7830" y="17074"/>
                </a:cubicBezTo>
                <a:cubicBezTo>
                  <a:pt x="7830" y="17074"/>
                  <a:pt x="7830" y="17074"/>
                  <a:pt x="7830" y="17074"/>
                </a:cubicBezTo>
                <a:cubicBezTo>
                  <a:pt x="10800" y="14811"/>
                  <a:pt x="10800" y="14811"/>
                  <a:pt x="10800" y="14811"/>
                </a:cubicBezTo>
                <a:cubicBezTo>
                  <a:pt x="10935" y="14606"/>
                  <a:pt x="11070" y="14194"/>
                  <a:pt x="10935" y="13989"/>
                </a:cubicBezTo>
                <a:cubicBezTo>
                  <a:pt x="10935" y="13577"/>
                  <a:pt x="10665" y="13577"/>
                  <a:pt x="10395" y="13783"/>
                </a:cubicBezTo>
                <a:cubicBezTo>
                  <a:pt x="7425" y="15840"/>
                  <a:pt x="7425" y="15840"/>
                  <a:pt x="7425" y="15840"/>
                </a:cubicBezTo>
                <a:cubicBezTo>
                  <a:pt x="7425" y="15840"/>
                  <a:pt x="7425" y="15840"/>
                  <a:pt x="7425" y="15840"/>
                </a:cubicBezTo>
                <a:cubicBezTo>
                  <a:pt x="7290" y="16046"/>
                  <a:pt x="7290" y="16046"/>
                  <a:pt x="7290" y="16046"/>
                </a:cubicBezTo>
                <a:cubicBezTo>
                  <a:pt x="5940" y="17074"/>
                  <a:pt x="5940" y="17074"/>
                  <a:pt x="5940" y="17074"/>
                </a:cubicBezTo>
                <a:cubicBezTo>
                  <a:pt x="5805" y="17074"/>
                  <a:pt x="5670" y="17074"/>
                  <a:pt x="5535" y="17074"/>
                </a:cubicBezTo>
                <a:cubicBezTo>
                  <a:pt x="5400" y="17074"/>
                  <a:pt x="5400" y="16869"/>
                  <a:pt x="5265" y="16869"/>
                </a:cubicBezTo>
                <a:cubicBezTo>
                  <a:pt x="5265" y="16457"/>
                  <a:pt x="5265" y="16046"/>
                  <a:pt x="5535" y="15840"/>
                </a:cubicBezTo>
                <a:cubicBezTo>
                  <a:pt x="6075" y="15429"/>
                  <a:pt x="6075" y="15429"/>
                  <a:pt x="6075" y="15429"/>
                </a:cubicBezTo>
                <a:cubicBezTo>
                  <a:pt x="6075" y="15429"/>
                  <a:pt x="6075" y="15429"/>
                  <a:pt x="6075" y="15429"/>
                </a:cubicBezTo>
                <a:cubicBezTo>
                  <a:pt x="7020" y="14811"/>
                  <a:pt x="7020" y="14811"/>
                  <a:pt x="7020" y="14811"/>
                </a:cubicBezTo>
                <a:cubicBezTo>
                  <a:pt x="7290" y="14606"/>
                  <a:pt x="7290" y="14606"/>
                  <a:pt x="7290" y="14606"/>
                </a:cubicBezTo>
                <a:cubicBezTo>
                  <a:pt x="7290" y="14606"/>
                  <a:pt x="7290" y="14606"/>
                  <a:pt x="7290" y="14606"/>
                </a:cubicBezTo>
                <a:cubicBezTo>
                  <a:pt x="9585" y="12754"/>
                  <a:pt x="9585" y="12754"/>
                  <a:pt x="9585" y="12754"/>
                </a:cubicBezTo>
                <a:cubicBezTo>
                  <a:pt x="9855" y="12549"/>
                  <a:pt x="9855" y="12343"/>
                  <a:pt x="9855" y="11931"/>
                </a:cubicBezTo>
                <a:cubicBezTo>
                  <a:pt x="9720" y="11726"/>
                  <a:pt x="9450" y="11520"/>
                  <a:pt x="9315" y="11726"/>
                </a:cubicBezTo>
                <a:cubicBezTo>
                  <a:pt x="6750" y="13577"/>
                  <a:pt x="6750" y="13577"/>
                  <a:pt x="6750" y="13577"/>
                </a:cubicBezTo>
                <a:cubicBezTo>
                  <a:pt x="5670" y="14400"/>
                  <a:pt x="5670" y="14400"/>
                  <a:pt x="5670" y="14400"/>
                </a:cubicBezTo>
                <a:cubicBezTo>
                  <a:pt x="5400" y="14606"/>
                  <a:pt x="5130" y="14400"/>
                  <a:pt x="5130" y="13989"/>
                </a:cubicBezTo>
                <a:cubicBezTo>
                  <a:pt x="4995" y="13989"/>
                  <a:pt x="4995" y="13783"/>
                  <a:pt x="4995" y="13577"/>
                </a:cubicBezTo>
                <a:cubicBezTo>
                  <a:pt x="5130" y="13371"/>
                  <a:pt x="5130" y="13166"/>
                  <a:pt x="5265" y="13166"/>
                </a:cubicBezTo>
                <a:cubicBezTo>
                  <a:pt x="7155" y="11726"/>
                  <a:pt x="7155" y="11726"/>
                  <a:pt x="7155" y="11726"/>
                </a:cubicBezTo>
                <a:cubicBezTo>
                  <a:pt x="7425" y="11520"/>
                  <a:pt x="7425" y="11314"/>
                  <a:pt x="7425" y="10903"/>
                </a:cubicBezTo>
                <a:cubicBezTo>
                  <a:pt x="7290" y="10697"/>
                  <a:pt x="7020" y="10491"/>
                  <a:pt x="6885" y="10697"/>
                </a:cubicBezTo>
                <a:cubicBezTo>
                  <a:pt x="4995" y="12137"/>
                  <a:pt x="4995" y="12137"/>
                  <a:pt x="4995" y="12137"/>
                </a:cubicBezTo>
                <a:cubicBezTo>
                  <a:pt x="4590" y="12343"/>
                  <a:pt x="4455" y="12754"/>
                  <a:pt x="4320" y="13166"/>
                </a:cubicBezTo>
                <a:cubicBezTo>
                  <a:pt x="4185" y="13577"/>
                  <a:pt x="4185" y="14194"/>
                  <a:pt x="4320" y="14606"/>
                </a:cubicBezTo>
                <a:cubicBezTo>
                  <a:pt x="4455" y="14811"/>
                  <a:pt x="4590" y="15223"/>
                  <a:pt x="4725" y="15223"/>
                </a:cubicBezTo>
                <a:cubicBezTo>
                  <a:pt x="4455" y="15840"/>
                  <a:pt x="4455" y="16663"/>
                  <a:pt x="4590" y="17280"/>
                </a:cubicBezTo>
                <a:cubicBezTo>
                  <a:pt x="4725" y="17691"/>
                  <a:pt x="4995" y="18103"/>
                  <a:pt x="5265" y="18309"/>
                </a:cubicBezTo>
                <a:cubicBezTo>
                  <a:pt x="5400" y="18309"/>
                  <a:pt x="5535" y="18309"/>
                  <a:pt x="5670" y="18309"/>
                </a:cubicBezTo>
                <a:cubicBezTo>
                  <a:pt x="5670" y="18720"/>
                  <a:pt x="5805" y="18926"/>
                  <a:pt x="5805" y="19337"/>
                </a:cubicBezTo>
                <a:cubicBezTo>
                  <a:pt x="6075" y="19954"/>
                  <a:pt x="6480" y="20366"/>
                  <a:pt x="7020" y="20366"/>
                </a:cubicBezTo>
                <a:cubicBezTo>
                  <a:pt x="7155" y="20366"/>
                  <a:pt x="7290" y="20160"/>
                  <a:pt x="7560" y="20160"/>
                </a:cubicBezTo>
                <a:cubicBezTo>
                  <a:pt x="7830" y="19954"/>
                  <a:pt x="7830" y="19954"/>
                  <a:pt x="7830" y="19954"/>
                </a:cubicBezTo>
                <a:cubicBezTo>
                  <a:pt x="7830" y="20160"/>
                  <a:pt x="7830" y="20366"/>
                  <a:pt x="7965" y="20571"/>
                </a:cubicBezTo>
                <a:cubicBezTo>
                  <a:pt x="8100" y="21189"/>
                  <a:pt x="8640" y="21600"/>
                  <a:pt x="9045" y="21600"/>
                </a:cubicBezTo>
                <a:cubicBezTo>
                  <a:pt x="9180" y="21600"/>
                  <a:pt x="9450" y="21600"/>
                  <a:pt x="9585" y="21394"/>
                </a:cubicBezTo>
                <a:cubicBezTo>
                  <a:pt x="14580" y="17691"/>
                  <a:pt x="14580" y="17691"/>
                  <a:pt x="14580" y="17691"/>
                </a:cubicBezTo>
                <a:cubicBezTo>
                  <a:pt x="15795" y="16869"/>
                  <a:pt x="16740" y="15840"/>
                  <a:pt x="17685" y="14400"/>
                </a:cubicBezTo>
                <a:cubicBezTo>
                  <a:pt x="18765" y="12960"/>
                  <a:pt x="18765" y="12960"/>
                  <a:pt x="18765" y="12960"/>
                </a:cubicBezTo>
                <a:cubicBezTo>
                  <a:pt x="21330" y="10903"/>
                  <a:pt x="21330" y="10903"/>
                  <a:pt x="21330" y="10903"/>
                </a:cubicBezTo>
                <a:cubicBezTo>
                  <a:pt x="21600" y="10903"/>
                  <a:pt x="21600" y="10491"/>
                  <a:pt x="21600" y="10080"/>
                </a:cubicBezTo>
                <a:cubicBezTo>
                  <a:pt x="18360" y="411"/>
                  <a:pt x="18360" y="411"/>
                  <a:pt x="18360" y="411"/>
                </a:cubicBezTo>
                <a:cubicBezTo>
                  <a:pt x="18360" y="206"/>
                  <a:pt x="18225" y="206"/>
                  <a:pt x="18225" y="0"/>
                </a:cubicBezTo>
                <a:cubicBezTo>
                  <a:pt x="18090" y="0"/>
                  <a:pt x="17955" y="0"/>
                  <a:pt x="17820" y="206"/>
                </a:cubicBezTo>
                <a:cubicBezTo>
                  <a:pt x="15255" y="2057"/>
                  <a:pt x="15255" y="2057"/>
                  <a:pt x="15255" y="2057"/>
                </a:cubicBezTo>
                <a:cubicBezTo>
                  <a:pt x="15120" y="2263"/>
                  <a:pt x="14985" y="2674"/>
                  <a:pt x="15120" y="2880"/>
                </a:cubicBezTo>
                <a:lnTo>
                  <a:pt x="18090" y="12343"/>
                </a:lnTo>
                <a:close/>
                <a:moveTo>
                  <a:pt x="17820" y="1440"/>
                </a:moveTo>
                <a:cubicBezTo>
                  <a:pt x="20655" y="10286"/>
                  <a:pt x="20655" y="10286"/>
                  <a:pt x="20655" y="10286"/>
                </a:cubicBezTo>
                <a:cubicBezTo>
                  <a:pt x="18765" y="11520"/>
                  <a:pt x="18765" y="11520"/>
                  <a:pt x="18765" y="11520"/>
                </a:cubicBezTo>
                <a:cubicBezTo>
                  <a:pt x="15930" y="2880"/>
                  <a:pt x="15930" y="2880"/>
                  <a:pt x="15930" y="2880"/>
                </a:cubicBezTo>
                <a:lnTo>
                  <a:pt x="17820" y="14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24" name="Freeform 794"/>
          <p:cNvSpPr/>
          <p:nvPr/>
        </p:nvSpPr>
        <p:spPr>
          <a:xfrm>
            <a:off x="6924533" y="8162925"/>
            <a:ext cx="955819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1" h="21600" extrusionOk="0">
                <a:moveTo>
                  <a:pt x="11810" y="0"/>
                </a:moveTo>
                <a:cubicBezTo>
                  <a:pt x="10278" y="0"/>
                  <a:pt x="8899" y="270"/>
                  <a:pt x="7674" y="810"/>
                </a:cubicBezTo>
                <a:cubicBezTo>
                  <a:pt x="4304" y="2160"/>
                  <a:pt x="2006" y="5265"/>
                  <a:pt x="2006" y="8505"/>
                </a:cubicBezTo>
                <a:cubicBezTo>
                  <a:pt x="2006" y="9720"/>
                  <a:pt x="2006" y="9720"/>
                  <a:pt x="2006" y="9720"/>
                </a:cubicBezTo>
                <a:cubicBezTo>
                  <a:pt x="321" y="12825"/>
                  <a:pt x="321" y="12825"/>
                  <a:pt x="321" y="12825"/>
                </a:cubicBezTo>
                <a:cubicBezTo>
                  <a:pt x="14" y="13365"/>
                  <a:pt x="-139" y="13905"/>
                  <a:pt x="167" y="14310"/>
                </a:cubicBezTo>
                <a:cubicBezTo>
                  <a:pt x="474" y="14715"/>
                  <a:pt x="933" y="14850"/>
                  <a:pt x="1699" y="14850"/>
                </a:cubicBezTo>
                <a:cubicBezTo>
                  <a:pt x="2006" y="14850"/>
                  <a:pt x="2006" y="14850"/>
                  <a:pt x="2006" y="14850"/>
                </a:cubicBezTo>
                <a:cubicBezTo>
                  <a:pt x="2006" y="17550"/>
                  <a:pt x="2006" y="17550"/>
                  <a:pt x="2006" y="17550"/>
                </a:cubicBezTo>
                <a:cubicBezTo>
                  <a:pt x="2006" y="18630"/>
                  <a:pt x="3078" y="19575"/>
                  <a:pt x="4457" y="19575"/>
                </a:cubicBezTo>
                <a:cubicBezTo>
                  <a:pt x="4457" y="19575"/>
                  <a:pt x="4457" y="19575"/>
                  <a:pt x="4610" y="19575"/>
                </a:cubicBezTo>
                <a:cubicBezTo>
                  <a:pt x="6601" y="19305"/>
                  <a:pt x="6601" y="19305"/>
                  <a:pt x="6601" y="19305"/>
                </a:cubicBezTo>
                <a:cubicBezTo>
                  <a:pt x="6601" y="21195"/>
                  <a:pt x="6601" y="21195"/>
                  <a:pt x="6601" y="21195"/>
                </a:cubicBezTo>
                <a:cubicBezTo>
                  <a:pt x="6601" y="21465"/>
                  <a:pt x="6908" y="21600"/>
                  <a:pt x="7061" y="21600"/>
                </a:cubicBezTo>
                <a:cubicBezTo>
                  <a:pt x="18091" y="21600"/>
                  <a:pt x="18091" y="21600"/>
                  <a:pt x="18091" y="21600"/>
                </a:cubicBezTo>
                <a:cubicBezTo>
                  <a:pt x="18244" y="21600"/>
                  <a:pt x="18550" y="21465"/>
                  <a:pt x="18550" y="21195"/>
                </a:cubicBezTo>
                <a:cubicBezTo>
                  <a:pt x="18550" y="14715"/>
                  <a:pt x="18550" y="14715"/>
                  <a:pt x="18550" y="14715"/>
                </a:cubicBezTo>
                <a:cubicBezTo>
                  <a:pt x="20389" y="13095"/>
                  <a:pt x="21461" y="10800"/>
                  <a:pt x="21461" y="8505"/>
                </a:cubicBezTo>
                <a:cubicBezTo>
                  <a:pt x="21461" y="3780"/>
                  <a:pt x="17172" y="0"/>
                  <a:pt x="11810" y="0"/>
                </a:cubicBezTo>
                <a:close/>
                <a:moveTo>
                  <a:pt x="17784" y="14175"/>
                </a:moveTo>
                <a:cubicBezTo>
                  <a:pt x="17631" y="14310"/>
                  <a:pt x="17631" y="14445"/>
                  <a:pt x="17631" y="14445"/>
                </a:cubicBezTo>
                <a:cubicBezTo>
                  <a:pt x="17631" y="20790"/>
                  <a:pt x="17631" y="20790"/>
                  <a:pt x="17631" y="20790"/>
                </a:cubicBezTo>
                <a:cubicBezTo>
                  <a:pt x="7521" y="20790"/>
                  <a:pt x="7521" y="20790"/>
                  <a:pt x="7521" y="20790"/>
                </a:cubicBezTo>
                <a:cubicBezTo>
                  <a:pt x="7521" y="18900"/>
                  <a:pt x="7521" y="18900"/>
                  <a:pt x="7521" y="18900"/>
                </a:cubicBezTo>
                <a:cubicBezTo>
                  <a:pt x="7521" y="18765"/>
                  <a:pt x="7521" y="18630"/>
                  <a:pt x="7367" y="18495"/>
                </a:cubicBezTo>
                <a:cubicBezTo>
                  <a:pt x="7367" y="18495"/>
                  <a:pt x="7214" y="18495"/>
                  <a:pt x="7061" y="18495"/>
                </a:cubicBezTo>
                <a:cubicBezTo>
                  <a:pt x="4457" y="18765"/>
                  <a:pt x="4457" y="18765"/>
                  <a:pt x="4457" y="18765"/>
                </a:cubicBezTo>
                <a:cubicBezTo>
                  <a:pt x="3691" y="18765"/>
                  <a:pt x="2925" y="18225"/>
                  <a:pt x="2925" y="17550"/>
                </a:cubicBezTo>
                <a:cubicBezTo>
                  <a:pt x="2925" y="14445"/>
                  <a:pt x="2925" y="14445"/>
                  <a:pt x="2925" y="14445"/>
                </a:cubicBezTo>
                <a:cubicBezTo>
                  <a:pt x="2925" y="14310"/>
                  <a:pt x="2772" y="14040"/>
                  <a:pt x="2465" y="14040"/>
                </a:cubicBezTo>
                <a:cubicBezTo>
                  <a:pt x="1699" y="14040"/>
                  <a:pt x="1699" y="14040"/>
                  <a:pt x="1699" y="14040"/>
                </a:cubicBezTo>
                <a:cubicBezTo>
                  <a:pt x="1393" y="14040"/>
                  <a:pt x="1087" y="14040"/>
                  <a:pt x="933" y="13905"/>
                </a:cubicBezTo>
                <a:cubicBezTo>
                  <a:pt x="933" y="13635"/>
                  <a:pt x="933" y="13500"/>
                  <a:pt x="1087" y="13230"/>
                </a:cubicBezTo>
                <a:cubicBezTo>
                  <a:pt x="2925" y="9990"/>
                  <a:pt x="2925" y="9990"/>
                  <a:pt x="2925" y="9990"/>
                </a:cubicBezTo>
                <a:cubicBezTo>
                  <a:pt x="2925" y="9990"/>
                  <a:pt x="2925" y="9990"/>
                  <a:pt x="2925" y="9855"/>
                </a:cubicBezTo>
                <a:cubicBezTo>
                  <a:pt x="2925" y="8505"/>
                  <a:pt x="2925" y="8505"/>
                  <a:pt x="2925" y="8505"/>
                </a:cubicBezTo>
                <a:cubicBezTo>
                  <a:pt x="2925" y="5535"/>
                  <a:pt x="4916" y="2835"/>
                  <a:pt x="7980" y="1485"/>
                </a:cubicBezTo>
                <a:cubicBezTo>
                  <a:pt x="9206" y="1080"/>
                  <a:pt x="10431" y="810"/>
                  <a:pt x="11810" y="810"/>
                </a:cubicBezTo>
                <a:cubicBezTo>
                  <a:pt x="16559" y="810"/>
                  <a:pt x="20542" y="4185"/>
                  <a:pt x="20542" y="8505"/>
                </a:cubicBezTo>
                <a:cubicBezTo>
                  <a:pt x="20542" y="10665"/>
                  <a:pt x="19470" y="12690"/>
                  <a:pt x="17784" y="14175"/>
                </a:cubicBezTo>
                <a:close/>
                <a:moveTo>
                  <a:pt x="11810" y="3105"/>
                </a:moveTo>
                <a:cubicBezTo>
                  <a:pt x="10125" y="3105"/>
                  <a:pt x="8593" y="3645"/>
                  <a:pt x="7521" y="4590"/>
                </a:cubicBezTo>
                <a:cubicBezTo>
                  <a:pt x="5223" y="6615"/>
                  <a:pt x="5070" y="9585"/>
                  <a:pt x="7061" y="11745"/>
                </a:cubicBezTo>
                <a:cubicBezTo>
                  <a:pt x="6755" y="12150"/>
                  <a:pt x="6448" y="12420"/>
                  <a:pt x="6142" y="12690"/>
                </a:cubicBezTo>
                <a:cubicBezTo>
                  <a:pt x="5989" y="12690"/>
                  <a:pt x="5835" y="12960"/>
                  <a:pt x="5835" y="13230"/>
                </a:cubicBezTo>
                <a:cubicBezTo>
                  <a:pt x="5835" y="13500"/>
                  <a:pt x="6142" y="13770"/>
                  <a:pt x="6448" y="13770"/>
                </a:cubicBezTo>
                <a:cubicBezTo>
                  <a:pt x="6448" y="13770"/>
                  <a:pt x="6601" y="13770"/>
                  <a:pt x="6755" y="13770"/>
                </a:cubicBezTo>
                <a:cubicBezTo>
                  <a:pt x="7521" y="13770"/>
                  <a:pt x="8287" y="13500"/>
                  <a:pt x="9052" y="13230"/>
                </a:cubicBezTo>
                <a:cubicBezTo>
                  <a:pt x="9818" y="13635"/>
                  <a:pt x="10891" y="13770"/>
                  <a:pt x="11810" y="13770"/>
                </a:cubicBezTo>
                <a:cubicBezTo>
                  <a:pt x="13495" y="13770"/>
                  <a:pt x="15027" y="13230"/>
                  <a:pt x="16099" y="12285"/>
                </a:cubicBezTo>
                <a:cubicBezTo>
                  <a:pt x="18550" y="10125"/>
                  <a:pt x="18550" y="6750"/>
                  <a:pt x="16099" y="4590"/>
                </a:cubicBezTo>
                <a:cubicBezTo>
                  <a:pt x="15027" y="3645"/>
                  <a:pt x="13495" y="3105"/>
                  <a:pt x="11810" y="3105"/>
                </a:cubicBezTo>
                <a:close/>
                <a:moveTo>
                  <a:pt x="15487" y="11610"/>
                </a:moveTo>
                <a:cubicBezTo>
                  <a:pt x="14414" y="12555"/>
                  <a:pt x="13189" y="12960"/>
                  <a:pt x="11810" y="12960"/>
                </a:cubicBezTo>
                <a:cubicBezTo>
                  <a:pt x="10891" y="12960"/>
                  <a:pt x="9972" y="12825"/>
                  <a:pt x="9206" y="12420"/>
                </a:cubicBezTo>
                <a:cubicBezTo>
                  <a:pt x="9052" y="12285"/>
                  <a:pt x="9052" y="12285"/>
                  <a:pt x="8899" y="12285"/>
                </a:cubicBezTo>
                <a:cubicBezTo>
                  <a:pt x="8899" y="12285"/>
                  <a:pt x="8746" y="12285"/>
                  <a:pt x="8593" y="12420"/>
                </a:cubicBezTo>
                <a:cubicBezTo>
                  <a:pt x="8133" y="12690"/>
                  <a:pt x="7521" y="12825"/>
                  <a:pt x="7214" y="12960"/>
                </a:cubicBezTo>
                <a:cubicBezTo>
                  <a:pt x="7521" y="12690"/>
                  <a:pt x="7827" y="12285"/>
                  <a:pt x="7980" y="11880"/>
                </a:cubicBezTo>
                <a:cubicBezTo>
                  <a:pt x="8133" y="11745"/>
                  <a:pt x="7980" y="11610"/>
                  <a:pt x="7980" y="11475"/>
                </a:cubicBezTo>
                <a:cubicBezTo>
                  <a:pt x="6142" y="9585"/>
                  <a:pt x="6142" y="6885"/>
                  <a:pt x="8133" y="5130"/>
                </a:cubicBezTo>
                <a:cubicBezTo>
                  <a:pt x="9052" y="4320"/>
                  <a:pt x="10431" y="3780"/>
                  <a:pt x="11810" y="3780"/>
                </a:cubicBezTo>
                <a:cubicBezTo>
                  <a:pt x="13189" y="3780"/>
                  <a:pt x="14414" y="4320"/>
                  <a:pt x="15487" y="5130"/>
                </a:cubicBezTo>
                <a:cubicBezTo>
                  <a:pt x="17478" y="7020"/>
                  <a:pt x="17478" y="9855"/>
                  <a:pt x="15487" y="11610"/>
                </a:cubicBezTo>
                <a:close/>
                <a:moveTo>
                  <a:pt x="11810" y="7965"/>
                </a:moveTo>
                <a:cubicBezTo>
                  <a:pt x="11657" y="7965"/>
                  <a:pt x="11504" y="8100"/>
                  <a:pt x="11504" y="8100"/>
                </a:cubicBezTo>
                <a:cubicBezTo>
                  <a:pt x="11350" y="8235"/>
                  <a:pt x="11350" y="8370"/>
                  <a:pt x="11350" y="8370"/>
                </a:cubicBezTo>
                <a:cubicBezTo>
                  <a:pt x="11350" y="8505"/>
                  <a:pt x="11350" y="8640"/>
                  <a:pt x="11504" y="8640"/>
                </a:cubicBezTo>
                <a:cubicBezTo>
                  <a:pt x="11504" y="8775"/>
                  <a:pt x="11657" y="8775"/>
                  <a:pt x="11810" y="8775"/>
                </a:cubicBezTo>
                <a:cubicBezTo>
                  <a:pt x="11963" y="8775"/>
                  <a:pt x="12116" y="8775"/>
                  <a:pt x="12116" y="8640"/>
                </a:cubicBezTo>
                <a:cubicBezTo>
                  <a:pt x="12270" y="8640"/>
                  <a:pt x="12270" y="8505"/>
                  <a:pt x="12270" y="8370"/>
                </a:cubicBezTo>
                <a:cubicBezTo>
                  <a:pt x="12270" y="8370"/>
                  <a:pt x="12270" y="8235"/>
                  <a:pt x="12116" y="8100"/>
                </a:cubicBezTo>
                <a:cubicBezTo>
                  <a:pt x="12116" y="8100"/>
                  <a:pt x="11963" y="7965"/>
                  <a:pt x="11810" y="7965"/>
                </a:cubicBezTo>
                <a:close/>
                <a:moveTo>
                  <a:pt x="13495" y="7965"/>
                </a:moveTo>
                <a:cubicBezTo>
                  <a:pt x="13342" y="7965"/>
                  <a:pt x="13189" y="8100"/>
                  <a:pt x="13189" y="8100"/>
                </a:cubicBezTo>
                <a:cubicBezTo>
                  <a:pt x="13035" y="8235"/>
                  <a:pt x="13035" y="8370"/>
                  <a:pt x="13035" y="8370"/>
                </a:cubicBezTo>
                <a:cubicBezTo>
                  <a:pt x="13035" y="8505"/>
                  <a:pt x="13035" y="8640"/>
                  <a:pt x="13189" y="8640"/>
                </a:cubicBezTo>
                <a:cubicBezTo>
                  <a:pt x="13189" y="8775"/>
                  <a:pt x="13342" y="8775"/>
                  <a:pt x="13495" y="8775"/>
                </a:cubicBezTo>
                <a:cubicBezTo>
                  <a:pt x="13648" y="8775"/>
                  <a:pt x="13801" y="8775"/>
                  <a:pt x="13801" y="8640"/>
                </a:cubicBezTo>
                <a:cubicBezTo>
                  <a:pt x="13955" y="8640"/>
                  <a:pt x="13955" y="8505"/>
                  <a:pt x="13955" y="8370"/>
                </a:cubicBezTo>
                <a:cubicBezTo>
                  <a:pt x="13955" y="8370"/>
                  <a:pt x="13955" y="8235"/>
                  <a:pt x="13801" y="8100"/>
                </a:cubicBezTo>
                <a:cubicBezTo>
                  <a:pt x="13801" y="8100"/>
                  <a:pt x="13648" y="7965"/>
                  <a:pt x="13495" y="7965"/>
                </a:cubicBezTo>
                <a:close/>
                <a:moveTo>
                  <a:pt x="10125" y="7965"/>
                </a:moveTo>
                <a:cubicBezTo>
                  <a:pt x="9972" y="7965"/>
                  <a:pt x="9818" y="8100"/>
                  <a:pt x="9818" y="8100"/>
                </a:cubicBezTo>
                <a:cubicBezTo>
                  <a:pt x="9665" y="8235"/>
                  <a:pt x="9665" y="8370"/>
                  <a:pt x="9665" y="8370"/>
                </a:cubicBezTo>
                <a:cubicBezTo>
                  <a:pt x="9665" y="8505"/>
                  <a:pt x="9665" y="8640"/>
                  <a:pt x="9818" y="8640"/>
                </a:cubicBezTo>
                <a:cubicBezTo>
                  <a:pt x="9818" y="8775"/>
                  <a:pt x="9972" y="8775"/>
                  <a:pt x="10125" y="8775"/>
                </a:cubicBezTo>
                <a:cubicBezTo>
                  <a:pt x="10278" y="8775"/>
                  <a:pt x="10278" y="8775"/>
                  <a:pt x="10431" y="8640"/>
                </a:cubicBezTo>
                <a:cubicBezTo>
                  <a:pt x="10584" y="8640"/>
                  <a:pt x="10584" y="8505"/>
                  <a:pt x="10584" y="8370"/>
                </a:cubicBezTo>
                <a:cubicBezTo>
                  <a:pt x="10584" y="8370"/>
                  <a:pt x="10584" y="8235"/>
                  <a:pt x="10431" y="8100"/>
                </a:cubicBezTo>
                <a:cubicBezTo>
                  <a:pt x="10278" y="8100"/>
                  <a:pt x="10278" y="7965"/>
                  <a:pt x="10125" y="79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25" name="Freeform 795"/>
          <p:cNvSpPr/>
          <p:nvPr/>
        </p:nvSpPr>
        <p:spPr>
          <a:xfrm>
            <a:off x="6978650" y="9401175"/>
            <a:ext cx="89535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287" y="13500"/>
                </a:moveTo>
                <a:cubicBezTo>
                  <a:pt x="4452" y="13500"/>
                  <a:pt x="4782" y="13365"/>
                  <a:pt x="4782" y="13095"/>
                </a:cubicBezTo>
                <a:cubicBezTo>
                  <a:pt x="4782" y="11745"/>
                  <a:pt x="4782" y="11745"/>
                  <a:pt x="4782" y="11745"/>
                </a:cubicBezTo>
                <a:cubicBezTo>
                  <a:pt x="16818" y="11745"/>
                  <a:pt x="16818" y="11745"/>
                  <a:pt x="16818" y="11745"/>
                </a:cubicBezTo>
                <a:cubicBezTo>
                  <a:pt x="16818" y="13095"/>
                  <a:pt x="16818" y="13095"/>
                  <a:pt x="16818" y="13095"/>
                </a:cubicBezTo>
                <a:cubicBezTo>
                  <a:pt x="16818" y="13365"/>
                  <a:pt x="17148" y="13500"/>
                  <a:pt x="17313" y="13500"/>
                </a:cubicBezTo>
                <a:cubicBezTo>
                  <a:pt x="17643" y="13500"/>
                  <a:pt x="17808" y="13365"/>
                  <a:pt x="17808" y="13095"/>
                </a:cubicBezTo>
                <a:cubicBezTo>
                  <a:pt x="17808" y="11340"/>
                  <a:pt x="17808" y="11340"/>
                  <a:pt x="17808" y="11340"/>
                </a:cubicBezTo>
                <a:cubicBezTo>
                  <a:pt x="17808" y="11070"/>
                  <a:pt x="17643" y="10935"/>
                  <a:pt x="17313" y="10935"/>
                </a:cubicBezTo>
                <a:cubicBezTo>
                  <a:pt x="11377" y="10935"/>
                  <a:pt x="11377" y="10935"/>
                  <a:pt x="11377" y="10935"/>
                </a:cubicBezTo>
                <a:cubicBezTo>
                  <a:pt x="11377" y="9450"/>
                  <a:pt x="11377" y="9450"/>
                  <a:pt x="11377" y="9450"/>
                </a:cubicBezTo>
                <a:cubicBezTo>
                  <a:pt x="11377" y="9180"/>
                  <a:pt x="11047" y="9045"/>
                  <a:pt x="10882" y="9045"/>
                </a:cubicBezTo>
                <a:cubicBezTo>
                  <a:pt x="10553" y="9045"/>
                  <a:pt x="10388" y="9180"/>
                  <a:pt x="10388" y="9450"/>
                </a:cubicBezTo>
                <a:cubicBezTo>
                  <a:pt x="10388" y="10935"/>
                  <a:pt x="10388" y="10935"/>
                  <a:pt x="10388" y="10935"/>
                </a:cubicBezTo>
                <a:cubicBezTo>
                  <a:pt x="4287" y="10935"/>
                  <a:pt x="4287" y="10935"/>
                  <a:pt x="4287" y="10935"/>
                </a:cubicBezTo>
                <a:cubicBezTo>
                  <a:pt x="3957" y="10935"/>
                  <a:pt x="3792" y="11070"/>
                  <a:pt x="3792" y="11340"/>
                </a:cubicBezTo>
                <a:cubicBezTo>
                  <a:pt x="3792" y="13095"/>
                  <a:pt x="3792" y="13095"/>
                  <a:pt x="3792" y="13095"/>
                </a:cubicBezTo>
                <a:cubicBezTo>
                  <a:pt x="3792" y="13365"/>
                  <a:pt x="3957" y="13500"/>
                  <a:pt x="4287" y="13500"/>
                </a:cubicBezTo>
                <a:close/>
                <a:moveTo>
                  <a:pt x="19456" y="16875"/>
                </a:moveTo>
                <a:cubicBezTo>
                  <a:pt x="19456" y="15660"/>
                  <a:pt x="19456" y="15660"/>
                  <a:pt x="19456" y="15660"/>
                </a:cubicBezTo>
                <a:cubicBezTo>
                  <a:pt x="19456" y="14850"/>
                  <a:pt x="18632" y="14175"/>
                  <a:pt x="17478" y="14175"/>
                </a:cubicBezTo>
                <a:cubicBezTo>
                  <a:pt x="17148" y="14175"/>
                  <a:pt x="17148" y="14175"/>
                  <a:pt x="17148" y="14175"/>
                </a:cubicBezTo>
                <a:cubicBezTo>
                  <a:pt x="16159" y="14175"/>
                  <a:pt x="15334" y="14850"/>
                  <a:pt x="15334" y="15660"/>
                </a:cubicBezTo>
                <a:cubicBezTo>
                  <a:pt x="15334" y="16875"/>
                  <a:pt x="15334" y="16875"/>
                  <a:pt x="15334" y="16875"/>
                </a:cubicBezTo>
                <a:cubicBezTo>
                  <a:pt x="15334" y="17145"/>
                  <a:pt x="15334" y="17415"/>
                  <a:pt x="15664" y="17550"/>
                </a:cubicBezTo>
                <a:cubicBezTo>
                  <a:pt x="15664" y="18495"/>
                  <a:pt x="15664" y="18495"/>
                  <a:pt x="15664" y="18495"/>
                </a:cubicBezTo>
                <a:cubicBezTo>
                  <a:pt x="15169" y="18630"/>
                  <a:pt x="14345" y="19035"/>
                  <a:pt x="13521" y="19575"/>
                </a:cubicBezTo>
                <a:cubicBezTo>
                  <a:pt x="13191" y="19710"/>
                  <a:pt x="13026" y="19980"/>
                  <a:pt x="13026" y="20385"/>
                </a:cubicBezTo>
                <a:cubicBezTo>
                  <a:pt x="13026" y="21195"/>
                  <a:pt x="13026" y="21195"/>
                  <a:pt x="13026" y="21195"/>
                </a:cubicBezTo>
                <a:cubicBezTo>
                  <a:pt x="13026" y="21465"/>
                  <a:pt x="13356" y="21600"/>
                  <a:pt x="13521" y="21600"/>
                </a:cubicBezTo>
                <a:cubicBezTo>
                  <a:pt x="13850" y="21600"/>
                  <a:pt x="14015" y="21465"/>
                  <a:pt x="14015" y="21195"/>
                </a:cubicBezTo>
                <a:cubicBezTo>
                  <a:pt x="14015" y="20385"/>
                  <a:pt x="14015" y="20385"/>
                  <a:pt x="14015" y="20385"/>
                </a:cubicBezTo>
                <a:cubicBezTo>
                  <a:pt x="14015" y="20250"/>
                  <a:pt x="14015" y="20250"/>
                  <a:pt x="14180" y="20115"/>
                </a:cubicBezTo>
                <a:cubicBezTo>
                  <a:pt x="15005" y="19575"/>
                  <a:pt x="15994" y="19170"/>
                  <a:pt x="16324" y="19035"/>
                </a:cubicBezTo>
                <a:cubicBezTo>
                  <a:pt x="16489" y="19035"/>
                  <a:pt x="16653" y="18765"/>
                  <a:pt x="16653" y="18630"/>
                </a:cubicBezTo>
                <a:cubicBezTo>
                  <a:pt x="16653" y="17415"/>
                  <a:pt x="16653" y="17415"/>
                  <a:pt x="16653" y="17415"/>
                </a:cubicBezTo>
                <a:cubicBezTo>
                  <a:pt x="16653" y="17280"/>
                  <a:pt x="16489" y="17145"/>
                  <a:pt x="16324" y="17145"/>
                </a:cubicBezTo>
                <a:cubicBezTo>
                  <a:pt x="16324" y="17010"/>
                  <a:pt x="16324" y="17010"/>
                  <a:pt x="16324" y="16875"/>
                </a:cubicBezTo>
                <a:cubicBezTo>
                  <a:pt x="16324" y="15660"/>
                  <a:pt x="16324" y="15660"/>
                  <a:pt x="16324" y="15660"/>
                </a:cubicBezTo>
                <a:cubicBezTo>
                  <a:pt x="16324" y="15255"/>
                  <a:pt x="16653" y="14985"/>
                  <a:pt x="17148" y="14985"/>
                </a:cubicBezTo>
                <a:cubicBezTo>
                  <a:pt x="17478" y="14985"/>
                  <a:pt x="17478" y="14985"/>
                  <a:pt x="17478" y="14985"/>
                </a:cubicBezTo>
                <a:cubicBezTo>
                  <a:pt x="17973" y="14985"/>
                  <a:pt x="18467" y="15255"/>
                  <a:pt x="18467" y="15660"/>
                </a:cubicBezTo>
                <a:cubicBezTo>
                  <a:pt x="18467" y="16875"/>
                  <a:pt x="18467" y="16875"/>
                  <a:pt x="18467" y="16875"/>
                </a:cubicBezTo>
                <a:cubicBezTo>
                  <a:pt x="18467" y="17010"/>
                  <a:pt x="18467" y="17010"/>
                  <a:pt x="18302" y="17145"/>
                </a:cubicBezTo>
                <a:cubicBezTo>
                  <a:pt x="18137" y="17145"/>
                  <a:pt x="18137" y="17280"/>
                  <a:pt x="18137" y="17415"/>
                </a:cubicBezTo>
                <a:cubicBezTo>
                  <a:pt x="18137" y="18630"/>
                  <a:pt x="18137" y="18630"/>
                  <a:pt x="18137" y="18630"/>
                </a:cubicBezTo>
                <a:cubicBezTo>
                  <a:pt x="18137" y="18765"/>
                  <a:pt x="18302" y="19035"/>
                  <a:pt x="18467" y="19035"/>
                </a:cubicBezTo>
                <a:cubicBezTo>
                  <a:pt x="18632" y="19170"/>
                  <a:pt x="19621" y="19575"/>
                  <a:pt x="20611" y="20115"/>
                </a:cubicBezTo>
                <a:cubicBezTo>
                  <a:pt x="20611" y="20250"/>
                  <a:pt x="20611" y="20250"/>
                  <a:pt x="20611" y="20385"/>
                </a:cubicBezTo>
                <a:cubicBezTo>
                  <a:pt x="20611" y="21195"/>
                  <a:pt x="20611" y="21195"/>
                  <a:pt x="20611" y="21195"/>
                </a:cubicBezTo>
                <a:cubicBezTo>
                  <a:pt x="20611" y="21465"/>
                  <a:pt x="20940" y="21600"/>
                  <a:pt x="21105" y="21600"/>
                </a:cubicBezTo>
                <a:cubicBezTo>
                  <a:pt x="21435" y="21600"/>
                  <a:pt x="21600" y="21465"/>
                  <a:pt x="21600" y="21195"/>
                </a:cubicBezTo>
                <a:cubicBezTo>
                  <a:pt x="21600" y="20385"/>
                  <a:pt x="21600" y="20385"/>
                  <a:pt x="21600" y="20385"/>
                </a:cubicBezTo>
                <a:cubicBezTo>
                  <a:pt x="21600" y="19980"/>
                  <a:pt x="21435" y="19710"/>
                  <a:pt x="21105" y="19575"/>
                </a:cubicBezTo>
                <a:cubicBezTo>
                  <a:pt x="20446" y="19035"/>
                  <a:pt x="19456" y="18630"/>
                  <a:pt x="19127" y="18360"/>
                </a:cubicBezTo>
                <a:cubicBezTo>
                  <a:pt x="19127" y="17550"/>
                  <a:pt x="19127" y="17550"/>
                  <a:pt x="19127" y="17550"/>
                </a:cubicBezTo>
                <a:cubicBezTo>
                  <a:pt x="19292" y="17415"/>
                  <a:pt x="19456" y="17145"/>
                  <a:pt x="19456" y="16875"/>
                </a:cubicBezTo>
                <a:close/>
                <a:moveTo>
                  <a:pt x="4122" y="14985"/>
                </a:moveTo>
                <a:cubicBezTo>
                  <a:pt x="4452" y="14985"/>
                  <a:pt x="4452" y="14985"/>
                  <a:pt x="4452" y="14985"/>
                </a:cubicBezTo>
                <a:cubicBezTo>
                  <a:pt x="4947" y="14985"/>
                  <a:pt x="5276" y="15255"/>
                  <a:pt x="5276" y="15660"/>
                </a:cubicBezTo>
                <a:cubicBezTo>
                  <a:pt x="5276" y="16875"/>
                  <a:pt x="5276" y="16875"/>
                  <a:pt x="5276" y="16875"/>
                </a:cubicBezTo>
                <a:cubicBezTo>
                  <a:pt x="5276" y="17010"/>
                  <a:pt x="5276" y="17010"/>
                  <a:pt x="5111" y="17010"/>
                </a:cubicBezTo>
                <a:cubicBezTo>
                  <a:pt x="5111" y="17145"/>
                  <a:pt x="4947" y="17280"/>
                  <a:pt x="4947" y="17415"/>
                </a:cubicBezTo>
                <a:cubicBezTo>
                  <a:pt x="4947" y="18630"/>
                  <a:pt x="4947" y="18630"/>
                  <a:pt x="4947" y="18630"/>
                </a:cubicBezTo>
                <a:cubicBezTo>
                  <a:pt x="4947" y="18765"/>
                  <a:pt x="5111" y="18900"/>
                  <a:pt x="5276" y="19035"/>
                </a:cubicBezTo>
                <a:cubicBezTo>
                  <a:pt x="5441" y="19035"/>
                  <a:pt x="6431" y="19440"/>
                  <a:pt x="7420" y="20115"/>
                </a:cubicBezTo>
                <a:cubicBezTo>
                  <a:pt x="7420" y="20115"/>
                  <a:pt x="7420" y="20250"/>
                  <a:pt x="7420" y="20250"/>
                </a:cubicBezTo>
                <a:cubicBezTo>
                  <a:pt x="7420" y="21060"/>
                  <a:pt x="7420" y="21060"/>
                  <a:pt x="7420" y="21060"/>
                </a:cubicBezTo>
                <a:cubicBezTo>
                  <a:pt x="7420" y="21330"/>
                  <a:pt x="7750" y="21465"/>
                  <a:pt x="7915" y="21465"/>
                </a:cubicBezTo>
                <a:cubicBezTo>
                  <a:pt x="8244" y="21465"/>
                  <a:pt x="8409" y="21330"/>
                  <a:pt x="8409" y="21060"/>
                </a:cubicBezTo>
                <a:cubicBezTo>
                  <a:pt x="8409" y="20250"/>
                  <a:pt x="8409" y="20250"/>
                  <a:pt x="8409" y="20250"/>
                </a:cubicBezTo>
                <a:cubicBezTo>
                  <a:pt x="8409" y="19980"/>
                  <a:pt x="8244" y="19710"/>
                  <a:pt x="7915" y="19440"/>
                </a:cubicBezTo>
                <a:cubicBezTo>
                  <a:pt x="7255" y="18900"/>
                  <a:pt x="6431" y="18495"/>
                  <a:pt x="5936" y="18360"/>
                </a:cubicBezTo>
                <a:cubicBezTo>
                  <a:pt x="5936" y="17550"/>
                  <a:pt x="5936" y="17550"/>
                  <a:pt x="5936" y="17550"/>
                </a:cubicBezTo>
                <a:cubicBezTo>
                  <a:pt x="6101" y="17415"/>
                  <a:pt x="6266" y="17145"/>
                  <a:pt x="6266" y="16875"/>
                </a:cubicBezTo>
                <a:cubicBezTo>
                  <a:pt x="6266" y="15660"/>
                  <a:pt x="6266" y="15660"/>
                  <a:pt x="6266" y="15660"/>
                </a:cubicBezTo>
                <a:cubicBezTo>
                  <a:pt x="6266" y="14850"/>
                  <a:pt x="5441" y="14175"/>
                  <a:pt x="4452" y="14175"/>
                </a:cubicBezTo>
                <a:cubicBezTo>
                  <a:pt x="4122" y="14175"/>
                  <a:pt x="4122" y="14175"/>
                  <a:pt x="4122" y="14175"/>
                </a:cubicBezTo>
                <a:cubicBezTo>
                  <a:pt x="2968" y="14175"/>
                  <a:pt x="2144" y="14850"/>
                  <a:pt x="2144" y="15660"/>
                </a:cubicBezTo>
                <a:cubicBezTo>
                  <a:pt x="2144" y="16875"/>
                  <a:pt x="2144" y="16875"/>
                  <a:pt x="2144" y="16875"/>
                </a:cubicBezTo>
                <a:cubicBezTo>
                  <a:pt x="2144" y="17145"/>
                  <a:pt x="2308" y="17415"/>
                  <a:pt x="2473" y="17550"/>
                </a:cubicBezTo>
                <a:cubicBezTo>
                  <a:pt x="2473" y="18360"/>
                  <a:pt x="2473" y="18360"/>
                  <a:pt x="2473" y="18360"/>
                </a:cubicBezTo>
                <a:cubicBezTo>
                  <a:pt x="2144" y="18495"/>
                  <a:pt x="1154" y="18900"/>
                  <a:pt x="495" y="19440"/>
                </a:cubicBezTo>
                <a:cubicBezTo>
                  <a:pt x="165" y="19710"/>
                  <a:pt x="0" y="19980"/>
                  <a:pt x="0" y="2025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165" y="21465"/>
                  <a:pt x="495" y="21465"/>
                </a:cubicBezTo>
                <a:cubicBezTo>
                  <a:pt x="824" y="21465"/>
                  <a:pt x="989" y="21330"/>
                  <a:pt x="989" y="21060"/>
                </a:cubicBezTo>
                <a:cubicBezTo>
                  <a:pt x="989" y="20250"/>
                  <a:pt x="989" y="20250"/>
                  <a:pt x="989" y="20250"/>
                </a:cubicBezTo>
                <a:cubicBezTo>
                  <a:pt x="989" y="20250"/>
                  <a:pt x="989" y="20115"/>
                  <a:pt x="1154" y="20115"/>
                </a:cubicBezTo>
                <a:cubicBezTo>
                  <a:pt x="1979" y="19440"/>
                  <a:pt x="2968" y="19035"/>
                  <a:pt x="3133" y="19035"/>
                </a:cubicBezTo>
                <a:cubicBezTo>
                  <a:pt x="3298" y="18900"/>
                  <a:pt x="3463" y="18765"/>
                  <a:pt x="3463" y="18630"/>
                </a:cubicBezTo>
                <a:cubicBezTo>
                  <a:pt x="3463" y="17415"/>
                  <a:pt x="3463" y="17415"/>
                  <a:pt x="3463" y="17415"/>
                </a:cubicBezTo>
                <a:cubicBezTo>
                  <a:pt x="3463" y="17280"/>
                  <a:pt x="3463" y="17145"/>
                  <a:pt x="3298" y="17010"/>
                </a:cubicBezTo>
                <a:cubicBezTo>
                  <a:pt x="3133" y="17010"/>
                  <a:pt x="3133" y="17010"/>
                  <a:pt x="3133" y="16875"/>
                </a:cubicBezTo>
                <a:cubicBezTo>
                  <a:pt x="3133" y="15660"/>
                  <a:pt x="3133" y="15660"/>
                  <a:pt x="3133" y="15660"/>
                </a:cubicBezTo>
                <a:cubicBezTo>
                  <a:pt x="3133" y="15255"/>
                  <a:pt x="3627" y="14985"/>
                  <a:pt x="4122" y="14985"/>
                </a:cubicBezTo>
                <a:close/>
                <a:moveTo>
                  <a:pt x="15169" y="8370"/>
                </a:moveTo>
                <a:cubicBezTo>
                  <a:pt x="15334" y="8370"/>
                  <a:pt x="15664" y="8235"/>
                  <a:pt x="15664" y="7965"/>
                </a:cubicBezTo>
                <a:cubicBezTo>
                  <a:pt x="15664" y="7020"/>
                  <a:pt x="15664" y="7020"/>
                  <a:pt x="15664" y="7020"/>
                </a:cubicBezTo>
                <a:cubicBezTo>
                  <a:pt x="15664" y="6615"/>
                  <a:pt x="15334" y="6345"/>
                  <a:pt x="15169" y="6210"/>
                </a:cubicBezTo>
                <a:cubicBezTo>
                  <a:pt x="14180" y="5535"/>
                  <a:pt x="13191" y="5130"/>
                  <a:pt x="12696" y="4860"/>
                </a:cubicBezTo>
                <a:cubicBezTo>
                  <a:pt x="12696" y="3915"/>
                  <a:pt x="12696" y="3915"/>
                  <a:pt x="12696" y="3915"/>
                </a:cubicBezTo>
                <a:cubicBezTo>
                  <a:pt x="12861" y="3645"/>
                  <a:pt x="13026" y="3375"/>
                  <a:pt x="13026" y="3105"/>
                </a:cubicBezTo>
                <a:cubicBezTo>
                  <a:pt x="13026" y="1755"/>
                  <a:pt x="13026" y="1755"/>
                  <a:pt x="13026" y="1755"/>
                </a:cubicBezTo>
                <a:cubicBezTo>
                  <a:pt x="13026" y="810"/>
                  <a:pt x="12202" y="0"/>
                  <a:pt x="11047" y="0"/>
                </a:cubicBezTo>
                <a:cubicBezTo>
                  <a:pt x="10553" y="0"/>
                  <a:pt x="10553" y="0"/>
                  <a:pt x="10553" y="0"/>
                </a:cubicBezTo>
                <a:cubicBezTo>
                  <a:pt x="9398" y="0"/>
                  <a:pt x="8574" y="810"/>
                  <a:pt x="8574" y="1755"/>
                </a:cubicBezTo>
                <a:cubicBezTo>
                  <a:pt x="8574" y="3105"/>
                  <a:pt x="8574" y="3105"/>
                  <a:pt x="8574" y="3105"/>
                </a:cubicBezTo>
                <a:cubicBezTo>
                  <a:pt x="8574" y="3375"/>
                  <a:pt x="8739" y="3645"/>
                  <a:pt x="8904" y="3915"/>
                </a:cubicBezTo>
                <a:cubicBezTo>
                  <a:pt x="8904" y="4860"/>
                  <a:pt x="8904" y="4860"/>
                  <a:pt x="8904" y="4860"/>
                </a:cubicBezTo>
                <a:cubicBezTo>
                  <a:pt x="8409" y="5130"/>
                  <a:pt x="7420" y="5535"/>
                  <a:pt x="6595" y="6210"/>
                </a:cubicBezTo>
                <a:cubicBezTo>
                  <a:pt x="6266" y="6345"/>
                  <a:pt x="6101" y="6615"/>
                  <a:pt x="6101" y="7020"/>
                </a:cubicBezTo>
                <a:cubicBezTo>
                  <a:pt x="6101" y="7965"/>
                  <a:pt x="6101" y="7965"/>
                  <a:pt x="6101" y="7965"/>
                </a:cubicBezTo>
                <a:cubicBezTo>
                  <a:pt x="6101" y="8235"/>
                  <a:pt x="6266" y="8370"/>
                  <a:pt x="6595" y="8370"/>
                </a:cubicBezTo>
                <a:cubicBezTo>
                  <a:pt x="6760" y="8370"/>
                  <a:pt x="6925" y="8235"/>
                  <a:pt x="6925" y="7965"/>
                </a:cubicBezTo>
                <a:cubicBezTo>
                  <a:pt x="6925" y="7020"/>
                  <a:pt x="6925" y="7020"/>
                  <a:pt x="6925" y="7020"/>
                </a:cubicBezTo>
                <a:cubicBezTo>
                  <a:pt x="6925" y="6885"/>
                  <a:pt x="7090" y="6885"/>
                  <a:pt x="7090" y="6750"/>
                </a:cubicBezTo>
                <a:cubicBezTo>
                  <a:pt x="8244" y="6075"/>
                  <a:pt x="9398" y="5535"/>
                  <a:pt x="9563" y="5535"/>
                </a:cubicBezTo>
                <a:cubicBezTo>
                  <a:pt x="9728" y="5400"/>
                  <a:pt x="9893" y="5265"/>
                  <a:pt x="9893" y="5130"/>
                </a:cubicBezTo>
                <a:cubicBezTo>
                  <a:pt x="9893" y="3645"/>
                  <a:pt x="9893" y="3645"/>
                  <a:pt x="9893" y="3645"/>
                </a:cubicBezTo>
                <a:cubicBezTo>
                  <a:pt x="9893" y="3510"/>
                  <a:pt x="9728" y="3375"/>
                  <a:pt x="9728" y="3375"/>
                </a:cubicBezTo>
                <a:cubicBezTo>
                  <a:pt x="9563" y="3375"/>
                  <a:pt x="9563" y="3240"/>
                  <a:pt x="9563" y="3105"/>
                </a:cubicBezTo>
                <a:cubicBezTo>
                  <a:pt x="9563" y="1755"/>
                  <a:pt x="9563" y="1755"/>
                  <a:pt x="9563" y="1755"/>
                </a:cubicBezTo>
                <a:cubicBezTo>
                  <a:pt x="9563" y="1215"/>
                  <a:pt x="10058" y="810"/>
                  <a:pt x="10553" y="810"/>
                </a:cubicBezTo>
                <a:cubicBezTo>
                  <a:pt x="11047" y="810"/>
                  <a:pt x="11047" y="810"/>
                  <a:pt x="11047" y="810"/>
                </a:cubicBezTo>
                <a:cubicBezTo>
                  <a:pt x="11542" y="810"/>
                  <a:pt x="12037" y="1215"/>
                  <a:pt x="12037" y="1755"/>
                </a:cubicBezTo>
                <a:cubicBezTo>
                  <a:pt x="12037" y="3105"/>
                  <a:pt x="12037" y="3105"/>
                  <a:pt x="12037" y="3105"/>
                </a:cubicBezTo>
                <a:cubicBezTo>
                  <a:pt x="12037" y="3240"/>
                  <a:pt x="12037" y="3375"/>
                  <a:pt x="12037" y="3375"/>
                </a:cubicBezTo>
                <a:cubicBezTo>
                  <a:pt x="11872" y="3375"/>
                  <a:pt x="11707" y="3510"/>
                  <a:pt x="11707" y="3645"/>
                </a:cubicBezTo>
                <a:cubicBezTo>
                  <a:pt x="11707" y="5130"/>
                  <a:pt x="11707" y="5130"/>
                  <a:pt x="11707" y="5130"/>
                </a:cubicBezTo>
                <a:cubicBezTo>
                  <a:pt x="11707" y="5265"/>
                  <a:pt x="11872" y="5400"/>
                  <a:pt x="12037" y="5535"/>
                </a:cubicBezTo>
                <a:cubicBezTo>
                  <a:pt x="12366" y="5535"/>
                  <a:pt x="13356" y="6075"/>
                  <a:pt x="14510" y="6750"/>
                </a:cubicBezTo>
                <a:cubicBezTo>
                  <a:pt x="14510" y="6885"/>
                  <a:pt x="14675" y="6885"/>
                  <a:pt x="14675" y="7020"/>
                </a:cubicBezTo>
                <a:cubicBezTo>
                  <a:pt x="14675" y="7965"/>
                  <a:pt x="14675" y="7965"/>
                  <a:pt x="14675" y="7965"/>
                </a:cubicBezTo>
                <a:cubicBezTo>
                  <a:pt x="14675" y="8235"/>
                  <a:pt x="14840" y="8370"/>
                  <a:pt x="15169" y="83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26" name="Freeform 796"/>
          <p:cNvSpPr/>
          <p:nvPr/>
        </p:nvSpPr>
        <p:spPr>
          <a:xfrm>
            <a:off x="6953250" y="10639425"/>
            <a:ext cx="9080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744" y="8775"/>
                </a:moveTo>
                <a:cubicBezTo>
                  <a:pt x="18839" y="8775"/>
                  <a:pt x="18839" y="8775"/>
                  <a:pt x="18839" y="8775"/>
                </a:cubicBezTo>
                <a:cubicBezTo>
                  <a:pt x="19002" y="8775"/>
                  <a:pt x="19326" y="8640"/>
                  <a:pt x="19326" y="8370"/>
                </a:cubicBezTo>
                <a:cubicBezTo>
                  <a:pt x="19326" y="8235"/>
                  <a:pt x="19002" y="7965"/>
                  <a:pt x="18839" y="7965"/>
                </a:cubicBezTo>
                <a:cubicBezTo>
                  <a:pt x="9744" y="7965"/>
                  <a:pt x="9744" y="7965"/>
                  <a:pt x="9744" y="7965"/>
                </a:cubicBezTo>
                <a:cubicBezTo>
                  <a:pt x="9582" y="7965"/>
                  <a:pt x="9257" y="8235"/>
                  <a:pt x="9257" y="8370"/>
                </a:cubicBezTo>
                <a:cubicBezTo>
                  <a:pt x="9257" y="8640"/>
                  <a:pt x="9582" y="8775"/>
                  <a:pt x="9744" y="8775"/>
                </a:cubicBezTo>
                <a:close/>
                <a:moveTo>
                  <a:pt x="9744" y="10935"/>
                </a:moveTo>
                <a:cubicBezTo>
                  <a:pt x="16403" y="10935"/>
                  <a:pt x="16403" y="10935"/>
                  <a:pt x="16403" y="10935"/>
                </a:cubicBezTo>
                <a:cubicBezTo>
                  <a:pt x="16565" y="10935"/>
                  <a:pt x="16890" y="10800"/>
                  <a:pt x="16890" y="10530"/>
                </a:cubicBezTo>
                <a:cubicBezTo>
                  <a:pt x="16890" y="10260"/>
                  <a:pt x="16565" y="10125"/>
                  <a:pt x="16403" y="10125"/>
                </a:cubicBezTo>
                <a:cubicBezTo>
                  <a:pt x="9744" y="10125"/>
                  <a:pt x="9744" y="10125"/>
                  <a:pt x="9744" y="10125"/>
                </a:cubicBezTo>
                <a:cubicBezTo>
                  <a:pt x="9582" y="10125"/>
                  <a:pt x="9257" y="10260"/>
                  <a:pt x="9257" y="10530"/>
                </a:cubicBezTo>
                <a:cubicBezTo>
                  <a:pt x="9257" y="10800"/>
                  <a:pt x="9582" y="10935"/>
                  <a:pt x="9744" y="10935"/>
                </a:cubicBezTo>
                <a:close/>
                <a:moveTo>
                  <a:pt x="9744" y="12825"/>
                </a:moveTo>
                <a:cubicBezTo>
                  <a:pt x="18839" y="12825"/>
                  <a:pt x="18839" y="12825"/>
                  <a:pt x="18839" y="12825"/>
                </a:cubicBezTo>
                <a:cubicBezTo>
                  <a:pt x="19002" y="12825"/>
                  <a:pt x="19326" y="12690"/>
                  <a:pt x="19326" y="12420"/>
                </a:cubicBezTo>
                <a:cubicBezTo>
                  <a:pt x="19326" y="12285"/>
                  <a:pt x="19002" y="12015"/>
                  <a:pt x="18839" y="12015"/>
                </a:cubicBezTo>
                <a:cubicBezTo>
                  <a:pt x="9744" y="12015"/>
                  <a:pt x="9744" y="12015"/>
                  <a:pt x="9744" y="12015"/>
                </a:cubicBezTo>
                <a:cubicBezTo>
                  <a:pt x="9582" y="12015"/>
                  <a:pt x="9257" y="12285"/>
                  <a:pt x="9257" y="12420"/>
                </a:cubicBezTo>
                <a:cubicBezTo>
                  <a:pt x="9257" y="12690"/>
                  <a:pt x="9582" y="12825"/>
                  <a:pt x="9744" y="12825"/>
                </a:cubicBezTo>
                <a:close/>
                <a:moveTo>
                  <a:pt x="10719" y="14310"/>
                </a:moveTo>
                <a:cubicBezTo>
                  <a:pt x="9744" y="14310"/>
                  <a:pt x="9744" y="14310"/>
                  <a:pt x="9744" y="14310"/>
                </a:cubicBezTo>
                <a:cubicBezTo>
                  <a:pt x="9582" y="14310"/>
                  <a:pt x="9257" y="14445"/>
                  <a:pt x="9257" y="14715"/>
                </a:cubicBezTo>
                <a:cubicBezTo>
                  <a:pt x="9257" y="14985"/>
                  <a:pt x="9582" y="15120"/>
                  <a:pt x="9744" y="15120"/>
                </a:cubicBezTo>
                <a:cubicBezTo>
                  <a:pt x="10719" y="15120"/>
                  <a:pt x="10719" y="15120"/>
                  <a:pt x="10719" y="15120"/>
                </a:cubicBezTo>
                <a:cubicBezTo>
                  <a:pt x="10881" y="15120"/>
                  <a:pt x="11206" y="14985"/>
                  <a:pt x="11206" y="14715"/>
                </a:cubicBezTo>
                <a:cubicBezTo>
                  <a:pt x="11206" y="14445"/>
                  <a:pt x="10881" y="14310"/>
                  <a:pt x="10719" y="14310"/>
                </a:cubicBezTo>
                <a:close/>
                <a:moveTo>
                  <a:pt x="10719" y="16335"/>
                </a:moveTo>
                <a:cubicBezTo>
                  <a:pt x="9744" y="16335"/>
                  <a:pt x="9744" y="16335"/>
                  <a:pt x="9744" y="16335"/>
                </a:cubicBezTo>
                <a:cubicBezTo>
                  <a:pt x="9582" y="16335"/>
                  <a:pt x="9257" y="16470"/>
                  <a:pt x="9257" y="16605"/>
                </a:cubicBezTo>
                <a:cubicBezTo>
                  <a:pt x="9257" y="16875"/>
                  <a:pt x="9582" y="17010"/>
                  <a:pt x="9744" y="17010"/>
                </a:cubicBezTo>
                <a:cubicBezTo>
                  <a:pt x="10719" y="17010"/>
                  <a:pt x="10719" y="17010"/>
                  <a:pt x="10719" y="17010"/>
                </a:cubicBezTo>
                <a:cubicBezTo>
                  <a:pt x="10881" y="17010"/>
                  <a:pt x="11206" y="16875"/>
                  <a:pt x="11206" y="16605"/>
                </a:cubicBezTo>
                <a:cubicBezTo>
                  <a:pt x="11206" y="16470"/>
                  <a:pt x="10881" y="16335"/>
                  <a:pt x="10719" y="16335"/>
                </a:cubicBezTo>
                <a:close/>
                <a:moveTo>
                  <a:pt x="18839" y="14310"/>
                </a:moveTo>
                <a:cubicBezTo>
                  <a:pt x="12505" y="14310"/>
                  <a:pt x="12505" y="14310"/>
                  <a:pt x="12505" y="14310"/>
                </a:cubicBezTo>
                <a:cubicBezTo>
                  <a:pt x="12343" y="14310"/>
                  <a:pt x="12180" y="14445"/>
                  <a:pt x="12180" y="14715"/>
                </a:cubicBezTo>
                <a:cubicBezTo>
                  <a:pt x="12180" y="14985"/>
                  <a:pt x="12343" y="15120"/>
                  <a:pt x="12505" y="15120"/>
                </a:cubicBezTo>
                <a:cubicBezTo>
                  <a:pt x="18839" y="15120"/>
                  <a:pt x="18839" y="15120"/>
                  <a:pt x="18839" y="15120"/>
                </a:cubicBezTo>
                <a:cubicBezTo>
                  <a:pt x="19002" y="15120"/>
                  <a:pt x="19326" y="14985"/>
                  <a:pt x="19326" y="14715"/>
                </a:cubicBezTo>
                <a:cubicBezTo>
                  <a:pt x="19326" y="14445"/>
                  <a:pt x="19002" y="14310"/>
                  <a:pt x="18839" y="14310"/>
                </a:cubicBezTo>
                <a:close/>
                <a:moveTo>
                  <a:pt x="16890" y="16605"/>
                </a:moveTo>
                <a:cubicBezTo>
                  <a:pt x="16890" y="16470"/>
                  <a:pt x="16565" y="16200"/>
                  <a:pt x="16403" y="16200"/>
                </a:cubicBezTo>
                <a:cubicBezTo>
                  <a:pt x="12505" y="16200"/>
                  <a:pt x="12505" y="16200"/>
                  <a:pt x="12505" y="16200"/>
                </a:cubicBezTo>
                <a:cubicBezTo>
                  <a:pt x="12343" y="16200"/>
                  <a:pt x="12180" y="16470"/>
                  <a:pt x="12180" y="16605"/>
                </a:cubicBezTo>
                <a:cubicBezTo>
                  <a:pt x="12180" y="16875"/>
                  <a:pt x="12343" y="17010"/>
                  <a:pt x="12505" y="17010"/>
                </a:cubicBezTo>
                <a:cubicBezTo>
                  <a:pt x="16403" y="17010"/>
                  <a:pt x="16403" y="17010"/>
                  <a:pt x="16403" y="17010"/>
                </a:cubicBezTo>
                <a:cubicBezTo>
                  <a:pt x="16565" y="17010"/>
                  <a:pt x="16890" y="16875"/>
                  <a:pt x="16890" y="16605"/>
                </a:cubicBezTo>
                <a:close/>
                <a:moveTo>
                  <a:pt x="15916" y="21465"/>
                </a:moveTo>
                <a:cubicBezTo>
                  <a:pt x="16078" y="21600"/>
                  <a:pt x="16403" y="21600"/>
                  <a:pt x="16565" y="21465"/>
                </a:cubicBezTo>
                <a:cubicBezTo>
                  <a:pt x="18189" y="20115"/>
                  <a:pt x="18189" y="20115"/>
                  <a:pt x="18189" y="20115"/>
                </a:cubicBezTo>
                <a:cubicBezTo>
                  <a:pt x="19814" y="21465"/>
                  <a:pt x="19814" y="21465"/>
                  <a:pt x="19814" y="21465"/>
                </a:cubicBezTo>
                <a:cubicBezTo>
                  <a:pt x="19976" y="21600"/>
                  <a:pt x="20138" y="21600"/>
                  <a:pt x="20138" y="21600"/>
                </a:cubicBezTo>
                <a:cubicBezTo>
                  <a:pt x="20301" y="21600"/>
                  <a:pt x="20463" y="21600"/>
                  <a:pt x="20463" y="21465"/>
                </a:cubicBezTo>
                <a:cubicBezTo>
                  <a:pt x="21438" y="20655"/>
                  <a:pt x="21438" y="20655"/>
                  <a:pt x="21438" y="20655"/>
                </a:cubicBezTo>
                <a:cubicBezTo>
                  <a:pt x="21600" y="20520"/>
                  <a:pt x="21600" y="20520"/>
                  <a:pt x="21600" y="20385"/>
                </a:cubicBezTo>
                <a:cubicBezTo>
                  <a:pt x="21600" y="6750"/>
                  <a:pt x="21600" y="6750"/>
                  <a:pt x="21600" y="6750"/>
                </a:cubicBezTo>
                <a:cubicBezTo>
                  <a:pt x="21600" y="5670"/>
                  <a:pt x="20626" y="4860"/>
                  <a:pt x="19489" y="4860"/>
                </a:cubicBezTo>
                <a:cubicBezTo>
                  <a:pt x="15753" y="4860"/>
                  <a:pt x="15753" y="4860"/>
                  <a:pt x="15753" y="4860"/>
                </a:cubicBezTo>
                <a:cubicBezTo>
                  <a:pt x="15753" y="405"/>
                  <a:pt x="15753" y="405"/>
                  <a:pt x="15753" y="405"/>
                </a:cubicBezTo>
                <a:cubicBezTo>
                  <a:pt x="15753" y="135"/>
                  <a:pt x="15591" y="0"/>
                  <a:pt x="15266" y="0"/>
                </a:cubicBezTo>
                <a:cubicBezTo>
                  <a:pt x="487" y="0"/>
                  <a:pt x="487" y="0"/>
                  <a:pt x="487" y="0"/>
                </a:cubicBezTo>
                <a:cubicBezTo>
                  <a:pt x="162" y="0"/>
                  <a:pt x="0" y="135"/>
                  <a:pt x="0" y="405"/>
                </a:cubicBezTo>
                <a:cubicBezTo>
                  <a:pt x="0" y="14040"/>
                  <a:pt x="0" y="14040"/>
                  <a:pt x="0" y="14040"/>
                </a:cubicBezTo>
                <a:cubicBezTo>
                  <a:pt x="0" y="15120"/>
                  <a:pt x="974" y="15930"/>
                  <a:pt x="2274" y="15930"/>
                </a:cubicBezTo>
                <a:cubicBezTo>
                  <a:pt x="5035" y="15930"/>
                  <a:pt x="5035" y="15930"/>
                  <a:pt x="5035" y="15930"/>
                </a:cubicBezTo>
                <a:cubicBezTo>
                  <a:pt x="5197" y="15930"/>
                  <a:pt x="5522" y="15660"/>
                  <a:pt x="5522" y="15525"/>
                </a:cubicBezTo>
                <a:cubicBezTo>
                  <a:pt x="5522" y="15255"/>
                  <a:pt x="5197" y="15120"/>
                  <a:pt x="5035" y="15120"/>
                </a:cubicBezTo>
                <a:cubicBezTo>
                  <a:pt x="4060" y="15120"/>
                  <a:pt x="4060" y="15120"/>
                  <a:pt x="4060" y="15120"/>
                </a:cubicBezTo>
                <a:cubicBezTo>
                  <a:pt x="4223" y="14715"/>
                  <a:pt x="4385" y="14445"/>
                  <a:pt x="4385" y="14040"/>
                </a:cubicBezTo>
                <a:cubicBezTo>
                  <a:pt x="4385" y="6750"/>
                  <a:pt x="4385" y="6750"/>
                  <a:pt x="4385" y="6750"/>
                </a:cubicBezTo>
                <a:cubicBezTo>
                  <a:pt x="4385" y="6210"/>
                  <a:pt x="4872" y="5670"/>
                  <a:pt x="5684" y="5670"/>
                </a:cubicBezTo>
                <a:cubicBezTo>
                  <a:pt x="6334" y="5670"/>
                  <a:pt x="6821" y="6210"/>
                  <a:pt x="6821" y="6750"/>
                </a:cubicBezTo>
                <a:cubicBezTo>
                  <a:pt x="6821" y="20385"/>
                  <a:pt x="6821" y="20385"/>
                  <a:pt x="6821" y="20385"/>
                </a:cubicBezTo>
                <a:cubicBezTo>
                  <a:pt x="6821" y="20385"/>
                  <a:pt x="6821" y="20385"/>
                  <a:pt x="6821" y="20385"/>
                </a:cubicBezTo>
                <a:cubicBezTo>
                  <a:pt x="6821" y="20520"/>
                  <a:pt x="6821" y="20520"/>
                  <a:pt x="6821" y="20520"/>
                </a:cubicBezTo>
                <a:cubicBezTo>
                  <a:pt x="6821" y="20520"/>
                  <a:pt x="6821" y="20520"/>
                  <a:pt x="6821" y="20520"/>
                </a:cubicBezTo>
                <a:cubicBezTo>
                  <a:pt x="6983" y="20520"/>
                  <a:pt x="6983" y="20520"/>
                  <a:pt x="6983" y="20520"/>
                </a:cubicBezTo>
                <a:cubicBezTo>
                  <a:pt x="6983" y="20520"/>
                  <a:pt x="6983" y="20655"/>
                  <a:pt x="6983" y="20655"/>
                </a:cubicBezTo>
                <a:cubicBezTo>
                  <a:pt x="6983" y="20655"/>
                  <a:pt x="6983" y="20655"/>
                  <a:pt x="6983" y="20655"/>
                </a:cubicBezTo>
                <a:cubicBezTo>
                  <a:pt x="7958" y="21465"/>
                  <a:pt x="7958" y="21465"/>
                  <a:pt x="7958" y="21465"/>
                </a:cubicBezTo>
                <a:cubicBezTo>
                  <a:pt x="8120" y="21600"/>
                  <a:pt x="8445" y="21600"/>
                  <a:pt x="8608" y="21465"/>
                </a:cubicBezTo>
                <a:cubicBezTo>
                  <a:pt x="10232" y="20115"/>
                  <a:pt x="10232" y="20115"/>
                  <a:pt x="10232" y="20115"/>
                </a:cubicBezTo>
                <a:cubicBezTo>
                  <a:pt x="12018" y="21465"/>
                  <a:pt x="12018" y="21465"/>
                  <a:pt x="12018" y="21465"/>
                </a:cubicBezTo>
                <a:cubicBezTo>
                  <a:pt x="12180" y="21600"/>
                  <a:pt x="12505" y="21600"/>
                  <a:pt x="12668" y="21465"/>
                </a:cubicBezTo>
                <a:cubicBezTo>
                  <a:pt x="14292" y="20115"/>
                  <a:pt x="14292" y="20115"/>
                  <a:pt x="14292" y="20115"/>
                </a:cubicBezTo>
                <a:lnTo>
                  <a:pt x="15916" y="21465"/>
                </a:lnTo>
                <a:close/>
                <a:moveTo>
                  <a:pt x="3411" y="6750"/>
                </a:moveTo>
                <a:cubicBezTo>
                  <a:pt x="3411" y="14040"/>
                  <a:pt x="3411" y="14040"/>
                  <a:pt x="3411" y="14040"/>
                </a:cubicBezTo>
                <a:cubicBezTo>
                  <a:pt x="3411" y="14580"/>
                  <a:pt x="2923" y="15120"/>
                  <a:pt x="2274" y="15120"/>
                </a:cubicBezTo>
                <a:cubicBezTo>
                  <a:pt x="1462" y="15120"/>
                  <a:pt x="974" y="14580"/>
                  <a:pt x="974" y="14040"/>
                </a:cubicBezTo>
                <a:cubicBezTo>
                  <a:pt x="974" y="810"/>
                  <a:pt x="974" y="810"/>
                  <a:pt x="974" y="810"/>
                </a:cubicBezTo>
                <a:cubicBezTo>
                  <a:pt x="14779" y="810"/>
                  <a:pt x="14779" y="810"/>
                  <a:pt x="14779" y="810"/>
                </a:cubicBezTo>
                <a:cubicBezTo>
                  <a:pt x="14779" y="4860"/>
                  <a:pt x="14779" y="4860"/>
                  <a:pt x="14779" y="4860"/>
                </a:cubicBezTo>
                <a:cubicBezTo>
                  <a:pt x="5684" y="4860"/>
                  <a:pt x="5684" y="4860"/>
                  <a:pt x="5684" y="4860"/>
                </a:cubicBezTo>
                <a:cubicBezTo>
                  <a:pt x="4385" y="4860"/>
                  <a:pt x="3411" y="5670"/>
                  <a:pt x="3411" y="6750"/>
                </a:cubicBezTo>
                <a:close/>
                <a:moveTo>
                  <a:pt x="12343" y="20655"/>
                </a:moveTo>
                <a:cubicBezTo>
                  <a:pt x="10719" y="19305"/>
                  <a:pt x="10719" y="19305"/>
                  <a:pt x="10719" y="19305"/>
                </a:cubicBezTo>
                <a:cubicBezTo>
                  <a:pt x="10556" y="19170"/>
                  <a:pt x="10394" y="19170"/>
                  <a:pt x="10232" y="19170"/>
                </a:cubicBezTo>
                <a:cubicBezTo>
                  <a:pt x="10232" y="19170"/>
                  <a:pt x="10069" y="19170"/>
                  <a:pt x="9907" y="19305"/>
                </a:cubicBezTo>
                <a:cubicBezTo>
                  <a:pt x="8283" y="20655"/>
                  <a:pt x="8283" y="20655"/>
                  <a:pt x="8283" y="20655"/>
                </a:cubicBezTo>
                <a:cubicBezTo>
                  <a:pt x="7795" y="20250"/>
                  <a:pt x="7795" y="20250"/>
                  <a:pt x="7795" y="20250"/>
                </a:cubicBezTo>
                <a:cubicBezTo>
                  <a:pt x="7795" y="6750"/>
                  <a:pt x="7795" y="6750"/>
                  <a:pt x="7795" y="6750"/>
                </a:cubicBezTo>
                <a:cubicBezTo>
                  <a:pt x="7795" y="6615"/>
                  <a:pt x="7795" y="6615"/>
                  <a:pt x="7795" y="6615"/>
                </a:cubicBezTo>
                <a:cubicBezTo>
                  <a:pt x="7795" y="6480"/>
                  <a:pt x="7795" y="6480"/>
                  <a:pt x="7795" y="6480"/>
                </a:cubicBezTo>
                <a:cubicBezTo>
                  <a:pt x="7795" y="6480"/>
                  <a:pt x="7795" y="6480"/>
                  <a:pt x="7795" y="6345"/>
                </a:cubicBezTo>
                <a:cubicBezTo>
                  <a:pt x="7795" y="6345"/>
                  <a:pt x="7795" y="6345"/>
                  <a:pt x="7795" y="6345"/>
                </a:cubicBezTo>
                <a:cubicBezTo>
                  <a:pt x="7795" y="6345"/>
                  <a:pt x="7795" y="6210"/>
                  <a:pt x="7795" y="6210"/>
                </a:cubicBezTo>
                <a:cubicBezTo>
                  <a:pt x="7795" y="6210"/>
                  <a:pt x="7795" y="6210"/>
                  <a:pt x="7795" y="6210"/>
                </a:cubicBezTo>
                <a:cubicBezTo>
                  <a:pt x="7633" y="6075"/>
                  <a:pt x="7633" y="6075"/>
                  <a:pt x="7633" y="6075"/>
                </a:cubicBezTo>
                <a:cubicBezTo>
                  <a:pt x="7633" y="6075"/>
                  <a:pt x="7633" y="6075"/>
                  <a:pt x="7633" y="5940"/>
                </a:cubicBezTo>
                <a:cubicBezTo>
                  <a:pt x="7633" y="5940"/>
                  <a:pt x="7633" y="5940"/>
                  <a:pt x="7633" y="5940"/>
                </a:cubicBezTo>
                <a:cubicBezTo>
                  <a:pt x="7633" y="5805"/>
                  <a:pt x="7633" y="5805"/>
                  <a:pt x="7471" y="5805"/>
                </a:cubicBezTo>
                <a:cubicBezTo>
                  <a:pt x="7471" y="5805"/>
                  <a:pt x="7471" y="5805"/>
                  <a:pt x="7471" y="5670"/>
                </a:cubicBezTo>
                <a:cubicBezTo>
                  <a:pt x="7471" y="5670"/>
                  <a:pt x="7471" y="5670"/>
                  <a:pt x="7471" y="5670"/>
                </a:cubicBezTo>
                <a:cubicBezTo>
                  <a:pt x="7471" y="5670"/>
                  <a:pt x="7471" y="5670"/>
                  <a:pt x="7471" y="5670"/>
                </a:cubicBezTo>
                <a:cubicBezTo>
                  <a:pt x="19489" y="5670"/>
                  <a:pt x="19489" y="5670"/>
                  <a:pt x="19489" y="5670"/>
                </a:cubicBezTo>
                <a:cubicBezTo>
                  <a:pt x="20138" y="5670"/>
                  <a:pt x="20626" y="6210"/>
                  <a:pt x="20626" y="6750"/>
                </a:cubicBezTo>
                <a:cubicBezTo>
                  <a:pt x="20626" y="20250"/>
                  <a:pt x="20626" y="20250"/>
                  <a:pt x="20626" y="20250"/>
                </a:cubicBezTo>
                <a:cubicBezTo>
                  <a:pt x="20138" y="20655"/>
                  <a:pt x="20138" y="20655"/>
                  <a:pt x="20138" y="20655"/>
                </a:cubicBezTo>
                <a:cubicBezTo>
                  <a:pt x="18514" y="19305"/>
                  <a:pt x="18514" y="19305"/>
                  <a:pt x="18514" y="19305"/>
                </a:cubicBezTo>
                <a:cubicBezTo>
                  <a:pt x="18352" y="19170"/>
                  <a:pt x="18027" y="19170"/>
                  <a:pt x="17865" y="19305"/>
                </a:cubicBezTo>
                <a:cubicBezTo>
                  <a:pt x="16241" y="20655"/>
                  <a:pt x="16241" y="20655"/>
                  <a:pt x="16241" y="20655"/>
                </a:cubicBezTo>
                <a:cubicBezTo>
                  <a:pt x="14617" y="19305"/>
                  <a:pt x="14617" y="19305"/>
                  <a:pt x="14617" y="19305"/>
                </a:cubicBezTo>
                <a:cubicBezTo>
                  <a:pt x="14454" y="19170"/>
                  <a:pt x="14129" y="19170"/>
                  <a:pt x="13967" y="19305"/>
                </a:cubicBezTo>
                <a:lnTo>
                  <a:pt x="12343" y="206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27" name="Freeform 797"/>
          <p:cNvSpPr/>
          <p:nvPr/>
        </p:nvSpPr>
        <p:spPr>
          <a:xfrm>
            <a:off x="6870700" y="11960225"/>
            <a:ext cx="1092200" cy="914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18352"/>
                </a:moveTo>
                <a:cubicBezTo>
                  <a:pt x="8505" y="18352"/>
                  <a:pt x="8505" y="18352"/>
                  <a:pt x="8505" y="18352"/>
                </a:cubicBezTo>
                <a:cubicBezTo>
                  <a:pt x="8640" y="18839"/>
                  <a:pt x="9045" y="19164"/>
                  <a:pt x="9450" y="19164"/>
                </a:cubicBezTo>
                <a:cubicBezTo>
                  <a:pt x="12150" y="19164"/>
                  <a:pt x="12150" y="19164"/>
                  <a:pt x="12150" y="19164"/>
                </a:cubicBezTo>
                <a:cubicBezTo>
                  <a:pt x="12555" y="19164"/>
                  <a:pt x="12960" y="18839"/>
                  <a:pt x="13095" y="18352"/>
                </a:cubicBezTo>
                <a:cubicBezTo>
                  <a:pt x="17820" y="18352"/>
                  <a:pt x="17820" y="18352"/>
                  <a:pt x="17820" y="18352"/>
                </a:cubicBezTo>
                <a:cubicBezTo>
                  <a:pt x="18090" y="18352"/>
                  <a:pt x="18225" y="18189"/>
                  <a:pt x="18225" y="17865"/>
                </a:cubicBezTo>
                <a:cubicBezTo>
                  <a:pt x="18225" y="17702"/>
                  <a:pt x="18090" y="17377"/>
                  <a:pt x="17820" y="17377"/>
                </a:cubicBezTo>
                <a:cubicBezTo>
                  <a:pt x="12690" y="17377"/>
                  <a:pt x="12690" y="17377"/>
                  <a:pt x="12690" y="17377"/>
                </a:cubicBezTo>
                <a:cubicBezTo>
                  <a:pt x="12555" y="17377"/>
                  <a:pt x="12285" y="17702"/>
                  <a:pt x="12285" y="17865"/>
                </a:cubicBezTo>
                <a:cubicBezTo>
                  <a:pt x="12285" y="18027"/>
                  <a:pt x="12285" y="18027"/>
                  <a:pt x="12285" y="18027"/>
                </a:cubicBezTo>
                <a:cubicBezTo>
                  <a:pt x="12285" y="18189"/>
                  <a:pt x="12285" y="18189"/>
                  <a:pt x="12150" y="18189"/>
                </a:cubicBezTo>
                <a:cubicBezTo>
                  <a:pt x="9450" y="18189"/>
                  <a:pt x="9450" y="18189"/>
                  <a:pt x="9450" y="18189"/>
                </a:cubicBezTo>
                <a:cubicBezTo>
                  <a:pt x="9315" y="18189"/>
                  <a:pt x="9180" y="18189"/>
                  <a:pt x="9180" y="18027"/>
                </a:cubicBezTo>
                <a:cubicBezTo>
                  <a:pt x="9180" y="17865"/>
                  <a:pt x="9180" y="17865"/>
                  <a:pt x="9180" y="17865"/>
                </a:cubicBezTo>
                <a:cubicBezTo>
                  <a:pt x="9180" y="17702"/>
                  <a:pt x="9045" y="17377"/>
                  <a:pt x="8910" y="17377"/>
                </a:cubicBezTo>
                <a:cubicBezTo>
                  <a:pt x="3780" y="17377"/>
                  <a:pt x="3780" y="17377"/>
                  <a:pt x="3780" y="17377"/>
                </a:cubicBezTo>
                <a:cubicBezTo>
                  <a:pt x="3510" y="17377"/>
                  <a:pt x="3375" y="17702"/>
                  <a:pt x="3375" y="17865"/>
                </a:cubicBezTo>
                <a:cubicBezTo>
                  <a:pt x="3375" y="18189"/>
                  <a:pt x="3510" y="18352"/>
                  <a:pt x="3780" y="18352"/>
                </a:cubicBezTo>
                <a:close/>
                <a:moveTo>
                  <a:pt x="21195" y="17377"/>
                </a:moveTo>
                <a:cubicBezTo>
                  <a:pt x="19980" y="17377"/>
                  <a:pt x="19980" y="17377"/>
                  <a:pt x="19980" y="17377"/>
                </a:cubicBezTo>
                <a:cubicBezTo>
                  <a:pt x="19980" y="5197"/>
                  <a:pt x="19980" y="5197"/>
                  <a:pt x="19980" y="5197"/>
                </a:cubicBezTo>
                <a:cubicBezTo>
                  <a:pt x="19980" y="5035"/>
                  <a:pt x="19845" y="4872"/>
                  <a:pt x="19575" y="4872"/>
                </a:cubicBezTo>
                <a:cubicBezTo>
                  <a:pt x="19440" y="4872"/>
                  <a:pt x="19170" y="5035"/>
                  <a:pt x="19170" y="5197"/>
                </a:cubicBezTo>
                <a:cubicBezTo>
                  <a:pt x="19170" y="17865"/>
                  <a:pt x="19170" y="17865"/>
                  <a:pt x="19170" y="17865"/>
                </a:cubicBezTo>
                <a:cubicBezTo>
                  <a:pt x="19170" y="18189"/>
                  <a:pt x="19440" y="18352"/>
                  <a:pt x="19575" y="18352"/>
                </a:cubicBezTo>
                <a:cubicBezTo>
                  <a:pt x="20790" y="18352"/>
                  <a:pt x="20790" y="18352"/>
                  <a:pt x="20790" y="18352"/>
                </a:cubicBezTo>
                <a:cubicBezTo>
                  <a:pt x="20790" y="19164"/>
                  <a:pt x="20790" y="19164"/>
                  <a:pt x="20790" y="19164"/>
                </a:cubicBezTo>
                <a:cubicBezTo>
                  <a:pt x="20790" y="19976"/>
                  <a:pt x="20250" y="20626"/>
                  <a:pt x="19575" y="20626"/>
                </a:cubicBezTo>
                <a:cubicBezTo>
                  <a:pt x="2025" y="20626"/>
                  <a:pt x="2025" y="20626"/>
                  <a:pt x="2025" y="20626"/>
                </a:cubicBezTo>
                <a:cubicBezTo>
                  <a:pt x="1350" y="20626"/>
                  <a:pt x="810" y="19976"/>
                  <a:pt x="810" y="19164"/>
                </a:cubicBezTo>
                <a:cubicBezTo>
                  <a:pt x="810" y="18352"/>
                  <a:pt x="810" y="18352"/>
                  <a:pt x="810" y="18352"/>
                </a:cubicBezTo>
                <a:cubicBezTo>
                  <a:pt x="2025" y="18352"/>
                  <a:pt x="2025" y="18352"/>
                  <a:pt x="2025" y="18352"/>
                </a:cubicBezTo>
                <a:cubicBezTo>
                  <a:pt x="2160" y="18352"/>
                  <a:pt x="2430" y="18189"/>
                  <a:pt x="2430" y="17865"/>
                </a:cubicBezTo>
                <a:cubicBezTo>
                  <a:pt x="2430" y="5197"/>
                  <a:pt x="2430" y="5197"/>
                  <a:pt x="2430" y="5197"/>
                </a:cubicBezTo>
                <a:cubicBezTo>
                  <a:pt x="2430" y="5035"/>
                  <a:pt x="2160" y="4872"/>
                  <a:pt x="2025" y="4872"/>
                </a:cubicBezTo>
                <a:cubicBezTo>
                  <a:pt x="1755" y="4872"/>
                  <a:pt x="1620" y="5035"/>
                  <a:pt x="1620" y="5197"/>
                </a:cubicBezTo>
                <a:cubicBezTo>
                  <a:pt x="1620" y="17377"/>
                  <a:pt x="1620" y="17377"/>
                  <a:pt x="1620" y="17377"/>
                </a:cubicBezTo>
                <a:cubicBezTo>
                  <a:pt x="405" y="17377"/>
                  <a:pt x="405" y="17377"/>
                  <a:pt x="405" y="17377"/>
                </a:cubicBezTo>
                <a:cubicBezTo>
                  <a:pt x="135" y="17377"/>
                  <a:pt x="0" y="17702"/>
                  <a:pt x="0" y="17865"/>
                </a:cubicBezTo>
                <a:cubicBezTo>
                  <a:pt x="0" y="19164"/>
                  <a:pt x="0" y="19164"/>
                  <a:pt x="0" y="19164"/>
                </a:cubicBezTo>
                <a:cubicBezTo>
                  <a:pt x="0" y="20463"/>
                  <a:pt x="945" y="21600"/>
                  <a:pt x="2025" y="2160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20655" y="21600"/>
                  <a:pt x="21600" y="20463"/>
                  <a:pt x="21600" y="19164"/>
                </a:cubicBezTo>
                <a:cubicBezTo>
                  <a:pt x="21600" y="17865"/>
                  <a:pt x="21600" y="17865"/>
                  <a:pt x="21600" y="17865"/>
                </a:cubicBezTo>
                <a:cubicBezTo>
                  <a:pt x="21600" y="17702"/>
                  <a:pt x="21465" y="17377"/>
                  <a:pt x="21195" y="17377"/>
                </a:cubicBezTo>
                <a:close/>
                <a:moveTo>
                  <a:pt x="12555" y="3735"/>
                </a:moveTo>
                <a:cubicBezTo>
                  <a:pt x="9990" y="6821"/>
                  <a:pt x="9990" y="6821"/>
                  <a:pt x="9990" y="6821"/>
                </a:cubicBezTo>
                <a:cubicBezTo>
                  <a:pt x="9045" y="5684"/>
                  <a:pt x="9045" y="5684"/>
                  <a:pt x="9045" y="5684"/>
                </a:cubicBezTo>
                <a:cubicBezTo>
                  <a:pt x="8910" y="5522"/>
                  <a:pt x="8640" y="5522"/>
                  <a:pt x="8505" y="5684"/>
                </a:cubicBezTo>
                <a:cubicBezTo>
                  <a:pt x="8370" y="5847"/>
                  <a:pt x="8370" y="6171"/>
                  <a:pt x="8505" y="6334"/>
                </a:cubicBezTo>
                <a:cubicBezTo>
                  <a:pt x="9720" y="7795"/>
                  <a:pt x="9720" y="7795"/>
                  <a:pt x="9720" y="7795"/>
                </a:cubicBezTo>
                <a:cubicBezTo>
                  <a:pt x="9720" y="7795"/>
                  <a:pt x="9855" y="7958"/>
                  <a:pt x="9990" y="7958"/>
                </a:cubicBezTo>
                <a:cubicBezTo>
                  <a:pt x="10125" y="7958"/>
                  <a:pt x="10125" y="7795"/>
                  <a:pt x="10260" y="7795"/>
                </a:cubicBezTo>
                <a:cubicBezTo>
                  <a:pt x="13095" y="4385"/>
                  <a:pt x="13095" y="4385"/>
                  <a:pt x="13095" y="4385"/>
                </a:cubicBezTo>
                <a:cubicBezTo>
                  <a:pt x="13230" y="4223"/>
                  <a:pt x="13230" y="3898"/>
                  <a:pt x="13095" y="3735"/>
                </a:cubicBezTo>
                <a:cubicBezTo>
                  <a:pt x="12960" y="3573"/>
                  <a:pt x="12690" y="3573"/>
                  <a:pt x="12555" y="3735"/>
                </a:cubicBezTo>
                <a:close/>
                <a:moveTo>
                  <a:pt x="16200" y="0"/>
                </a:moveTo>
                <a:cubicBezTo>
                  <a:pt x="5400" y="0"/>
                  <a:pt x="5400" y="0"/>
                  <a:pt x="5400" y="0"/>
                </a:cubicBezTo>
                <a:cubicBezTo>
                  <a:pt x="4590" y="0"/>
                  <a:pt x="3780" y="812"/>
                  <a:pt x="3780" y="1949"/>
                </a:cubicBezTo>
                <a:cubicBezTo>
                  <a:pt x="3780" y="9582"/>
                  <a:pt x="3780" y="9582"/>
                  <a:pt x="3780" y="9582"/>
                </a:cubicBezTo>
                <a:cubicBezTo>
                  <a:pt x="3780" y="10556"/>
                  <a:pt x="4590" y="11368"/>
                  <a:pt x="5400" y="11368"/>
                </a:cubicBezTo>
                <a:cubicBezTo>
                  <a:pt x="5940" y="11368"/>
                  <a:pt x="5940" y="11368"/>
                  <a:pt x="5940" y="11368"/>
                </a:cubicBezTo>
                <a:cubicBezTo>
                  <a:pt x="5940" y="13805"/>
                  <a:pt x="5940" y="13805"/>
                  <a:pt x="5940" y="13805"/>
                </a:cubicBezTo>
                <a:cubicBezTo>
                  <a:pt x="5940" y="14129"/>
                  <a:pt x="6210" y="14454"/>
                  <a:pt x="6480" y="14454"/>
                </a:cubicBezTo>
                <a:cubicBezTo>
                  <a:pt x="6615" y="14454"/>
                  <a:pt x="6885" y="14454"/>
                  <a:pt x="7020" y="14292"/>
                </a:cubicBezTo>
                <a:cubicBezTo>
                  <a:pt x="9045" y="11368"/>
                  <a:pt x="9045" y="11368"/>
                  <a:pt x="9045" y="11368"/>
                </a:cubicBezTo>
                <a:cubicBezTo>
                  <a:pt x="16200" y="11368"/>
                  <a:pt x="16200" y="11368"/>
                  <a:pt x="16200" y="11368"/>
                </a:cubicBezTo>
                <a:cubicBezTo>
                  <a:pt x="17010" y="11368"/>
                  <a:pt x="17820" y="10556"/>
                  <a:pt x="17820" y="9582"/>
                </a:cubicBezTo>
                <a:cubicBezTo>
                  <a:pt x="17820" y="1949"/>
                  <a:pt x="17820" y="1949"/>
                  <a:pt x="17820" y="1949"/>
                </a:cubicBezTo>
                <a:cubicBezTo>
                  <a:pt x="17820" y="812"/>
                  <a:pt x="17010" y="0"/>
                  <a:pt x="16200" y="0"/>
                </a:cubicBezTo>
                <a:close/>
                <a:moveTo>
                  <a:pt x="17010" y="9582"/>
                </a:moveTo>
                <a:cubicBezTo>
                  <a:pt x="17010" y="10069"/>
                  <a:pt x="16605" y="10556"/>
                  <a:pt x="16200" y="10556"/>
                </a:cubicBezTo>
                <a:cubicBezTo>
                  <a:pt x="8775" y="10556"/>
                  <a:pt x="8775" y="10556"/>
                  <a:pt x="8775" y="10556"/>
                </a:cubicBezTo>
                <a:cubicBezTo>
                  <a:pt x="8640" y="10556"/>
                  <a:pt x="8640" y="10556"/>
                  <a:pt x="8505" y="10719"/>
                </a:cubicBezTo>
                <a:cubicBezTo>
                  <a:pt x="6750" y="13155"/>
                  <a:pt x="6750" y="13155"/>
                  <a:pt x="6750" y="13155"/>
                </a:cubicBezTo>
                <a:cubicBezTo>
                  <a:pt x="6750" y="11044"/>
                  <a:pt x="6750" y="11044"/>
                  <a:pt x="6750" y="11044"/>
                </a:cubicBezTo>
                <a:cubicBezTo>
                  <a:pt x="6750" y="10719"/>
                  <a:pt x="6480" y="10556"/>
                  <a:pt x="6345" y="10556"/>
                </a:cubicBezTo>
                <a:cubicBezTo>
                  <a:pt x="5400" y="10556"/>
                  <a:pt x="5400" y="10556"/>
                  <a:pt x="5400" y="10556"/>
                </a:cubicBezTo>
                <a:cubicBezTo>
                  <a:pt x="4995" y="10556"/>
                  <a:pt x="4590" y="10069"/>
                  <a:pt x="4590" y="9582"/>
                </a:cubicBezTo>
                <a:cubicBezTo>
                  <a:pt x="4590" y="1949"/>
                  <a:pt x="4590" y="1949"/>
                  <a:pt x="4590" y="1949"/>
                </a:cubicBezTo>
                <a:cubicBezTo>
                  <a:pt x="4590" y="1299"/>
                  <a:pt x="4995" y="974"/>
                  <a:pt x="5400" y="974"/>
                </a:cubicBezTo>
                <a:cubicBezTo>
                  <a:pt x="16200" y="974"/>
                  <a:pt x="16200" y="974"/>
                  <a:pt x="16200" y="974"/>
                </a:cubicBezTo>
                <a:cubicBezTo>
                  <a:pt x="16605" y="974"/>
                  <a:pt x="17010" y="1299"/>
                  <a:pt x="17010" y="1949"/>
                </a:cubicBezTo>
                <a:cubicBezTo>
                  <a:pt x="17010" y="9582"/>
                  <a:pt x="17010" y="9582"/>
                  <a:pt x="17010" y="9582"/>
                </a:cubicBezTo>
                <a:cubicBezTo>
                  <a:pt x="17010" y="9582"/>
                  <a:pt x="17010" y="9582"/>
                  <a:pt x="17010" y="958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28" name="Freeform 798"/>
          <p:cNvSpPr/>
          <p:nvPr/>
        </p:nvSpPr>
        <p:spPr>
          <a:xfrm>
            <a:off x="8782050" y="755650"/>
            <a:ext cx="1092200" cy="1000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5" y="21600"/>
                </a:moveTo>
                <a:cubicBezTo>
                  <a:pt x="21195" y="21600"/>
                  <a:pt x="21195" y="21600"/>
                  <a:pt x="2119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51"/>
                  <a:pt x="21600" y="21153"/>
                </a:cubicBezTo>
                <a:cubicBezTo>
                  <a:pt x="21600" y="21153"/>
                  <a:pt x="21600" y="21004"/>
                  <a:pt x="21600" y="21004"/>
                </a:cubicBezTo>
                <a:cubicBezTo>
                  <a:pt x="19575" y="16386"/>
                  <a:pt x="19575" y="16386"/>
                  <a:pt x="19575" y="16386"/>
                </a:cubicBezTo>
                <a:cubicBezTo>
                  <a:pt x="19575" y="4320"/>
                  <a:pt x="19575" y="4320"/>
                  <a:pt x="19575" y="4320"/>
                </a:cubicBezTo>
                <a:cubicBezTo>
                  <a:pt x="19575" y="4022"/>
                  <a:pt x="19305" y="3873"/>
                  <a:pt x="19170" y="3873"/>
                </a:cubicBezTo>
                <a:cubicBezTo>
                  <a:pt x="14715" y="3873"/>
                  <a:pt x="14715" y="3873"/>
                  <a:pt x="14715" y="3873"/>
                </a:cubicBezTo>
                <a:cubicBezTo>
                  <a:pt x="14445" y="3873"/>
                  <a:pt x="14310" y="4022"/>
                  <a:pt x="14310" y="4320"/>
                </a:cubicBezTo>
                <a:cubicBezTo>
                  <a:pt x="14310" y="4618"/>
                  <a:pt x="14445" y="4767"/>
                  <a:pt x="14715" y="4767"/>
                </a:cubicBezTo>
                <a:cubicBezTo>
                  <a:pt x="18765" y="4767"/>
                  <a:pt x="18765" y="4767"/>
                  <a:pt x="18765" y="4767"/>
                </a:cubicBezTo>
                <a:cubicBezTo>
                  <a:pt x="18765" y="16088"/>
                  <a:pt x="18765" y="16088"/>
                  <a:pt x="18765" y="16088"/>
                </a:cubicBezTo>
                <a:cubicBezTo>
                  <a:pt x="2835" y="16088"/>
                  <a:pt x="2835" y="16088"/>
                  <a:pt x="2835" y="16088"/>
                </a:cubicBezTo>
                <a:cubicBezTo>
                  <a:pt x="2835" y="4767"/>
                  <a:pt x="2835" y="4767"/>
                  <a:pt x="2835" y="4767"/>
                </a:cubicBezTo>
                <a:cubicBezTo>
                  <a:pt x="6885" y="4767"/>
                  <a:pt x="6885" y="4767"/>
                  <a:pt x="6885" y="4767"/>
                </a:cubicBezTo>
                <a:cubicBezTo>
                  <a:pt x="7020" y="4767"/>
                  <a:pt x="7290" y="4618"/>
                  <a:pt x="7290" y="4320"/>
                </a:cubicBezTo>
                <a:cubicBezTo>
                  <a:pt x="7290" y="4022"/>
                  <a:pt x="7020" y="3873"/>
                  <a:pt x="6885" y="3873"/>
                </a:cubicBezTo>
                <a:cubicBezTo>
                  <a:pt x="2430" y="3873"/>
                  <a:pt x="2430" y="3873"/>
                  <a:pt x="2430" y="3873"/>
                </a:cubicBezTo>
                <a:cubicBezTo>
                  <a:pt x="2295" y="3873"/>
                  <a:pt x="2025" y="4022"/>
                  <a:pt x="2025" y="4320"/>
                </a:cubicBezTo>
                <a:cubicBezTo>
                  <a:pt x="2025" y="16386"/>
                  <a:pt x="2025" y="16386"/>
                  <a:pt x="2025" y="16386"/>
                </a:cubicBezTo>
                <a:cubicBezTo>
                  <a:pt x="0" y="21004"/>
                  <a:pt x="0" y="21004"/>
                  <a:pt x="0" y="21004"/>
                </a:cubicBezTo>
                <a:cubicBezTo>
                  <a:pt x="0" y="21153"/>
                  <a:pt x="0" y="21302"/>
                  <a:pt x="0" y="21451"/>
                </a:cubicBezTo>
                <a:cubicBezTo>
                  <a:pt x="135" y="21600"/>
                  <a:pt x="270" y="21600"/>
                  <a:pt x="405" y="21600"/>
                </a:cubicBezTo>
                <a:close/>
                <a:moveTo>
                  <a:pt x="8100" y="20706"/>
                </a:moveTo>
                <a:cubicBezTo>
                  <a:pt x="8370" y="19961"/>
                  <a:pt x="8370" y="19961"/>
                  <a:pt x="8370" y="19961"/>
                </a:cubicBezTo>
                <a:cubicBezTo>
                  <a:pt x="13230" y="19961"/>
                  <a:pt x="13230" y="19961"/>
                  <a:pt x="13230" y="19961"/>
                </a:cubicBezTo>
                <a:cubicBezTo>
                  <a:pt x="13500" y="20706"/>
                  <a:pt x="13500" y="20706"/>
                  <a:pt x="13500" y="20706"/>
                </a:cubicBezTo>
                <a:lnTo>
                  <a:pt x="8100" y="20706"/>
                </a:lnTo>
                <a:close/>
                <a:moveTo>
                  <a:pt x="2700" y="16982"/>
                </a:moveTo>
                <a:cubicBezTo>
                  <a:pt x="18900" y="16982"/>
                  <a:pt x="18900" y="16982"/>
                  <a:pt x="18900" y="16982"/>
                </a:cubicBezTo>
                <a:cubicBezTo>
                  <a:pt x="20520" y="20706"/>
                  <a:pt x="20520" y="20706"/>
                  <a:pt x="20520" y="20706"/>
                </a:cubicBezTo>
                <a:cubicBezTo>
                  <a:pt x="14445" y="20706"/>
                  <a:pt x="14445" y="20706"/>
                  <a:pt x="14445" y="20706"/>
                </a:cubicBezTo>
                <a:cubicBezTo>
                  <a:pt x="13770" y="19366"/>
                  <a:pt x="13770" y="19366"/>
                  <a:pt x="13770" y="19366"/>
                </a:cubicBezTo>
                <a:cubicBezTo>
                  <a:pt x="13770" y="19217"/>
                  <a:pt x="13635" y="19068"/>
                  <a:pt x="13500" y="19068"/>
                </a:cubicBezTo>
                <a:cubicBezTo>
                  <a:pt x="8100" y="19068"/>
                  <a:pt x="8100" y="19068"/>
                  <a:pt x="8100" y="19068"/>
                </a:cubicBezTo>
                <a:cubicBezTo>
                  <a:pt x="7965" y="19068"/>
                  <a:pt x="7830" y="19217"/>
                  <a:pt x="7830" y="19366"/>
                </a:cubicBezTo>
                <a:cubicBezTo>
                  <a:pt x="7155" y="20706"/>
                  <a:pt x="7155" y="20706"/>
                  <a:pt x="7155" y="20706"/>
                </a:cubicBezTo>
                <a:cubicBezTo>
                  <a:pt x="1080" y="20706"/>
                  <a:pt x="1080" y="20706"/>
                  <a:pt x="1080" y="20706"/>
                </a:cubicBezTo>
                <a:lnTo>
                  <a:pt x="2700" y="16982"/>
                </a:lnTo>
                <a:close/>
                <a:moveTo>
                  <a:pt x="13095" y="1639"/>
                </a:moveTo>
                <a:cubicBezTo>
                  <a:pt x="13095" y="745"/>
                  <a:pt x="12420" y="0"/>
                  <a:pt x="11610" y="0"/>
                </a:cubicBezTo>
                <a:cubicBezTo>
                  <a:pt x="9990" y="0"/>
                  <a:pt x="9990" y="0"/>
                  <a:pt x="9990" y="0"/>
                </a:cubicBezTo>
                <a:cubicBezTo>
                  <a:pt x="9180" y="0"/>
                  <a:pt x="8505" y="745"/>
                  <a:pt x="8505" y="1639"/>
                </a:cubicBezTo>
                <a:cubicBezTo>
                  <a:pt x="8505" y="2830"/>
                  <a:pt x="8505" y="2830"/>
                  <a:pt x="8505" y="2830"/>
                </a:cubicBezTo>
                <a:cubicBezTo>
                  <a:pt x="8505" y="2830"/>
                  <a:pt x="8505" y="2830"/>
                  <a:pt x="8505" y="2830"/>
                </a:cubicBezTo>
                <a:cubicBezTo>
                  <a:pt x="8505" y="2830"/>
                  <a:pt x="8505" y="2979"/>
                  <a:pt x="8505" y="2979"/>
                </a:cubicBezTo>
                <a:cubicBezTo>
                  <a:pt x="8505" y="11619"/>
                  <a:pt x="8505" y="11619"/>
                  <a:pt x="8505" y="11619"/>
                </a:cubicBezTo>
                <a:cubicBezTo>
                  <a:pt x="8505" y="11619"/>
                  <a:pt x="8505" y="11619"/>
                  <a:pt x="8505" y="11619"/>
                </a:cubicBezTo>
                <a:cubicBezTo>
                  <a:pt x="8505" y="11619"/>
                  <a:pt x="8505" y="11768"/>
                  <a:pt x="8505" y="11768"/>
                </a:cubicBezTo>
                <a:cubicBezTo>
                  <a:pt x="8505" y="11768"/>
                  <a:pt x="8505" y="11768"/>
                  <a:pt x="8505" y="11768"/>
                </a:cubicBezTo>
                <a:cubicBezTo>
                  <a:pt x="8505" y="11768"/>
                  <a:pt x="8505" y="11768"/>
                  <a:pt x="8505" y="11768"/>
                </a:cubicBezTo>
                <a:cubicBezTo>
                  <a:pt x="8505" y="11768"/>
                  <a:pt x="8505" y="11768"/>
                  <a:pt x="8505" y="11768"/>
                </a:cubicBezTo>
                <a:cubicBezTo>
                  <a:pt x="8640" y="11917"/>
                  <a:pt x="8640" y="11917"/>
                  <a:pt x="8640" y="11917"/>
                </a:cubicBezTo>
                <a:cubicBezTo>
                  <a:pt x="8640" y="11917"/>
                  <a:pt x="8640" y="11917"/>
                  <a:pt x="8640" y="11917"/>
                </a:cubicBezTo>
                <a:cubicBezTo>
                  <a:pt x="8640" y="11917"/>
                  <a:pt x="8640" y="11917"/>
                  <a:pt x="8640" y="11917"/>
                </a:cubicBezTo>
                <a:cubicBezTo>
                  <a:pt x="10530" y="14599"/>
                  <a:pt x="10530" y="14599"/>
                  <a:pt x="10530" y="14599"/>
                </a:cubicBezTo>
                <a:cubicBezTo>
                  <a:pt x="10530" y="14748"/>
                  <a:pt x="10665" y="14748"/>
                  <a:pt x="10800" y="14748"/>
                </a:cubicBezTo>
                <a:cubicBezTo>
                  <a:pt x="10935" y="14748"/>
                  <a:pt x="11070" y="14748"/>
                  <a:pt x="11070" y="14599"/>
                </a:cubicBezTo>
                <a:cubicBezTo>
                  <a:pt x="12960" y="11917"/>
                  <a:pt x="12960" y="11917"/>
                  <a:pt x="12960" y="11917"/>
                </a:cubicBezTo>
                <a:cubicBezTo>
                  <a:pt x="12960" y="11917"/>
                  <a:pt x="12960" y="11917"/>
                  <a:pt x="12960" y="11917"/>
                </a:cubicBezTo>
                <a:cubicBezTo>
                  <a:pt x="12960" y="11917"/>
                  <a:pt x="12960" y="11917"/>
                  <a:pt x="12960" y="11917"/>
                </a:cubicBezTo>
                <a:cubicBezTo>
                  <a:pt x="13095" y="11917"/>
                  <a:pt x="13095" y="11917"/>
                  <a:pt x="13095" y="11768"/>
                </a:cubicBezTo>
                <a:cubicBezTo>
                  <a:pt x="13095" y="11768"/>
                  <a:pt x="13095" y="11768"/>
                  <a:pt x="13095" y="11768"/>
                </a:cubicBezTo>
                <a:cubicBezTo>
                  <a:pt x="13095" y="11768"/>
                  <a:pt x="13095" y="11768"/>
                  <a:pt x="13095" y="11768"/>
                </a:cubicBezTo>
                <a:cubicBezTo>
                  <a:pt x="13095" y="11768"/>
                  <a:pt x="13095" y="11768"/>
                  <a:pt x="13095" y="11768"/>
                </a:cubicBezTo>
                <a:cubicBezTo>
                  <a:pt x="13095" y="11768"/>
                  <a:pt x="13095" y="11619"/>
                  <a:pt x="13095" y="11619"/>
                </a:cubicBezTo>
                <a:cubicBezTo>
                  <a:pt x="13095" y="11619"/>
                  <a:pt x="13095" y="11619"/>
                  <a:pt x="13095" y="11619"/>
                </a:cubicBezTo>
                <a:cubicBezTo>
                  <a:pt x="13095" y="2979"/>
                  <a:pt x="13095" y="2979"/>
                  <a:pt x="13095" y="2979"/>
                </a:cubicBezTo>
                <a:cubicBezTo>
                  <a:pt x="13095" y="2979"/>
                  <a:pt x="13095" y="2830"/>
                  <a:pt x="13095" y="2830"/>
                </a:cubicBezTo>
                <a:cubicBezTo>
                  <a:pt x="13095" y="2830"/>
                  <a:pt x="13095" y="2830"/>
                  <a:pt x="13095" y="2830"/>
                </a:cubicBezTo>
                <a:cubicBezTo>
                  <a:pt x="13095" y="1639"/>
                  <a:pt x="13095" y="1639"/>
                  <a:pt x="13095" y="1639"/>
                </a:cubicBezTo>
                <a:cubicBezTo>
                  <a:pt x="13095" y="1639"/>
                  <a:pt x="13095" y="1639"/>
                  <a:pt x="13095" y="1639"/>
                </a:cubicBezTo>
                <a:close/>
                <a:moveTo>
                  <a:pt x="9315" y="3277"/>
                </a:moveTo>
                <a:cubicBezTo>
                  <a:pt x="10395" y="3277"/>
                  <a:pt x="10395" y="3277"/>
                  <a:pt x="10395" y="3277"/>
                </a:cubicBezTo>
                <a:cubicBezTo>
                  <a:pt x="10395" y="11172"/>
                  <a:pt x="10395" y="11172"/>
                  <a:pt x="10395" y="11172"/>
                </a:cubicBezTo>
                <a:cubicBezTo>
                  <a:pt x="9315" y="11172"/>
                  <a:pt x="9315" y="11172"/>
                  <a:pt x="9315" y="11172"/>
                </a:cubicBezTo>
                <a:lnTo>
                  <a:pt x="9315" y="3277"/>
                </a:lnTo>
                <a:close/>
                <a:moveTo>
                  <a:pt x="11205" y="3277"/>
                </a:moveTo>
                <a:cubicBezTo>
                  <a:pt x="12285" y="3277"/>
                  <a:pt x="12285" y="3277"/>
                  <a:pt x="12285" y="3277"/>
                </a:cubicBezTo>
                <a:cubicBezTo>
                  <a:pt x="12285" y="11172"/>
                  <a:pt x="12285" y="11172"/>
                  <a:pt x="12285" y="11172"/>
                </a:cubicBezTo>
                <a:cubicBezTo>
                  <a:pt x="11205" y="11172"/>
                  <a:pt x="11205" y="11172"/>
                  <a:pt x="11205" y="11172"/>
                </a:cubicBezTo>
                <a:lnTo>
                  <a:pt x="11205" y="3277"/>
                </a:lnTo>
                <a:close/>
                <a:moveTo>
                  <a:pt x="9315" y="1639"/>
                </a:moveTo>
                <a:cubicBezTo>
                  <a:pt x="9315" y="1192"/>
                  <a:pt x="9585" y="894"/>
                  <a:pt x="9990" y="894"/>
                </a:cubicBezTo>
                <a:cubicBezTo>
                  <a:pt x="11610" y="894"/>
                  <a:pt x="11610" y="894"/>
                  <a:pt x="11610" y="894"/>
                </a:cubicBezTo>
                <a:cubicBezTo>
                  <a:pt x="12015" y="894"/>
                  <a:pt x="12285" y="1192"/>
                  <a:pt x="12285" y="1639"/>
                </a:cubicBezTo>
                <a:cubicBezTo>
                  <a:pt x="12285" y="2383"/>
                  <a:pt x="12285" y="2383"/>
                  <a:pt x="12285" y="2383"/>
                </a:cubicBezTo>
                <a:cubicBezTo>
                  <a:pt x="9315" y="2383"/>
                  <a:pt x="9315" y="2383"/>
                  <a:pt x="9315" y="2383"/>
                </a:cubicBezTo>
                <a:cubicBezTo>
                  <a:pt x="9315" y="1639"/>
                  <a:pt x="9315" y="1639"/>
                  <a:pt x="9315" y="1639"/>
                </a:cubicBezTo>
                <a:close/>
                <a:moveTo>
                  <a:pt x="10800" y="13705"/>
                </a:moveTo>
                <a:cubicBezTo>
                  <a:pt x="9720" y="12066"/>
                  <a:pt x="9720" y="12066"/>
                  <a:pt x="9720" y="12066"/>
                </a:cubicBezTo>
                <a:cubicBezTo>
                  <a:pt x="11880" y="12066"/>
                  <a:pt x="11880" y="12066"/>
                  <a:pt x="11880" y="12066"/>
                </a:cubicBezTo>
                <a:lnTo>
                  <a:pt x="10800" y="137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29" name="Freeform 799"/>
          <p:cNvSpPr/>
          <p:nvPr/>
        </p:nvSpPr>
        <p:spPr>
          <a:xfrm>
            <a:off x="8810625" y="1968500"/>
            <a:ext cx="10350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116" y="11205"/>
                </a:moveTo>
                <a:cubicBezTo>
                  <a:pt x="8811" y="11205"/>
                  <a:pt x="8811" y="11205"/>
                  <a:pt x="8811" y="11205"/>
                </a:cubicBezTo>
                <a:cubicBezTo>
                  <a:pt x="8953" y="11475"/>
                  <a:pt x="9379" y="11745"/>
                  <a:pt x="9663" y="11745"/>
                </a:cubicBezTo>
                <a:cubicBezTo>
                  <a:pt x="11937" y="11745"/>
                  <a:pt x="11937" y="11745"/>
                  <a:pt x="11937" y="11745"/>
                </a:cubicBezTo>
                <a:cubicBezTo>
                  <a:pt x="12363" y="11745"/>
                  <a:pt x="12647" y="11475"/>
                  <a:pt x="12789" y="11205"/>
                </a:cubicBezTo>
                <a:cubicBezTo>
                  <a:pt x="16484" y="11205"/>
                  <a:pt x="16484" y="11205"/>
                  <a:pt x="16484" y="11205"/>
                </a:cubicBezTo>
                <a:cubicBezTo>
                  <a:pt x="16768" y="11205"/>
                  <a:pt x="16911" y="10935"/>
                  <a:pt x="16911" y="10800"/>
                </a:cubicBezTo>
                <a:cubicBezTo>
                  <a:pt x="16911" y="10530"/>
                  <a:pt x="16768" y="10395"/>
                  <a:pt x="16484" y="10395"/>
                </a:cubicBezTo>
                <a:cubicBezTo>
                  <a:pt x="12363" y="10395"/>
                  <a:pt x="12363" y="10395"/>
                  <a:pt x="12363" y="10395"/>
                </a:cubicBezTo>
                <a:cubicBezTo>
                  <a:pt x="12221" y="10395"/>
                  <a:pt x="11937" y="10530"/>
                  <a:pt x="11937" y="10800"/>
                </a:cubicBezTo>
                <a:cubicBezTo>
                  <a:pt x="11937" y="10800"/>
                  <a:pt x="11937" y="10800"/>
                  <a:pt x="11937" y="10800"/>
                </a:cubicBezTo>
                <a:cubicBezTo>
                  <a:pt x="11937" y="10935"/>
                  <a:pt x="11937" y="10935"/>
                  <a:pt x="11937" y="10935"/>
                </a:cubicBezTo>
                <a:cubicBezTo>
                  <a:pt x="9663" y="10935"/>
                  <a:pt x="9663" y="10935"/>
                  <a:pt x="9663" y="10935"/>
                </a:cubicBezTo>
                <a:cubicBezTo>
                  <a:pt x="9663" y="10935"/>
                  <a:pt x="9663" y="10935"/>
                  <a:pt x="9663" y="10800"/>
                </a:cubicBezTo>
                <a:cubicBezTo>
                  <a:pt x="9663" y="10800"/>
                  <a:pt x="9663" y="10800"/>
                  <a:pt x="9663" y="10800"/>
                </a:cubicBezTo>
                <a:cubicBezTo>
                  <a:pt x="9663" y="10530"/>
                  <a:pt x="9521" y="10395"/>
                  <a:pt x="9237" y="10395"/>
                </a:cubicBezTo>
                <a:cubicBezTo>
                  <a:pt x="5116" y="10395"/>
                  <a:pt x="5116" y="10395"/>
                  <a:pt x="5116" y="10395"/>
                </a:cubicBezTo>
                <a:cubicBezTo>
                  <a:pt x="4974" y="10395"/>
                  <a:pt x="4689" y="10530"/>
                  <a:pt x="4689" y="10800"/>
                </a:cubicBezTo>
                <a:cubicBezTo>
                  <a:pt x="4689" y="10935"/>
                  <a:pt x="4974" y="11205"/>
                  <a:pt x="5116" y="11205"/>
                </a:cubicBezTo>
                <a:close/>
                <a:moveTo>
                  <a:pt x="2132" y="13905"/>
                </a:moveTo>
                <a:cubicBezTo>
                  <a:pt x="19468" y="13905"/>
                  <a:pt x="19468" y="13905"/>
                  <a:pt x="19468" y="13905"/>
                </a:cubicBezTo>
                <a:cubicBezTo>
                  <a:pt x="20605" y="13905"/>
                  <a:pt x="21458" y="13095"/>
                  <a:pt x="21458" y="12015"/>
                </a:cubicBezTo>
                <a:cubicBezTo>
                  <a:pt x="21458" y="11070"/>
                  <a:pt x="21458" y="11070"/>
                  <a:pt x="21458" y="11070"/>
                </a:cubicBezTo>
                <a:cubicBezTo>
                  <a:pt x="21458" y="10800"/>
                  <a:pt x="21316" y="10665"/>
                  <a:pt x="21032" y="10665"/>
                </a:cubicBezTo>
                <a:cubicBezTo>
                  <a:pt x="19895" y="10665"/>
                  <a:pt x="19895" y="10665"/>
                  <a:pt x="19895" y="10665"/>
                </a:cubicBezTo>
                <a:cubicBezTo>
                  <a:pt x="19895" y="1215"/>
                  <a:pt x="19895" y="1215"/>
                  <a:pt x="19895" y="1215"/>
                </a:cubicBezTo>
                <a:cubicBezTo>
                  <a:pt x="19895" y="1215"/>
                  <a:pt x="19895" y="1215"/>
                  <a:pt x="19895" y="1215"/>
                </a:cubicBezTo>
                <a:cubicBezTo>
                  <a:pt x="19895" y="540"/>
                  <a:pt x="19326" y="0"/>
                  <a:pt x="18616" y="0"/>
                </a:cubicBezTo>
                <a:cubicBezTo>
                  <a:pt x="2984" y="0"/>
                  <a:pt x="2984" y="0"/>
                  <a:pt x="2984" y="0"/>
                </a:cubicBezTo>
                <a:cubicBezTo>
                  <a:pt x="2274" y="0"/>
                  <a:pt x="1705" y="540"/>
                  <a:pt x="1705" y="1215"/>
                </a:cubicBezTo>
                <a:cubicBezTo>
                  <a:pt x="1705" y="10665"/>
                  <a:pt x="1705" y="10665"/>
                  <a:pt x="1705" y="10665"/>
                </a:cubicBezTo>
                <a:cubicBezTo>
                  <a:pt x="568" y="10665"/>
                  <a:pt x="568" y="10665"/>
                  <a:pt x="568" y="10665"/>
                </a:cubicBezTo>
                <a:cubicBezTo>
                  <a:pt x="426" y="10665"/>
                  <a:pt x="142" y="10800"/>
                  <a:pt x="142" y="11070"/>
                </a:cubicBezTo>
                <a:cubicBezTo>
                  <a:pt x="142" y="12015"/>
                  <a:pt x="142" y="12015"/>
                  <a:pt x="142" y="12015"/>
                </a:cubicBezTo>
                <a:cubicBezTo>
                  <a:pt x="142" y="13095"/>
                  <a:pt x="995" y="13905"/>
                  <a:pt x="2132" y="13905"/>
                </a:cubicBezTo>
                <a:close/>
                <a:moveTo>
                  <a:pt x="995" y="11475"/>
                </a:moveTo>
                <a:cubicBezTo>
                  <a:pt x="2132" y="11475"/>
                  <a:pt x="2132" y="11475"/>
                  <a:pt x="2132" y="11475"/>
                </a:cubicBezTo>
                <a:cubicBezTo>
                  <a:pt x="2416" y="11475"/>
                  <a:pt x="2558" y="11340"/>
                  <a:pt x="2558" y="11070"/>
                </a:cubicBezTo>
                <a:cubicBezTo>
                  <a:pt x="2558" y="1215"/>
                  <a:pt x="2558" y="1215"/>
                  <a:pt x="2558" y="1215"/>
                </a:cubicBezTo>
                <a:cubicBezTo>
                  <a:pt x="2558" y="945"/>
                  <a:pt x="2842" y="810"/>
                  <a:pt x="2984" y="810"/>
                </a:cubicBezTo>
                <a:cubicBezTo>
                  <a:pt x="18616" y="810"/>
                  <a:pt x="18616" y="810"/>
                  <a:pt x="18616" y="810"/>
                </a:cubicBezTo>
                <a:cubicBezTo>
                  <a:pt x="18758" y="810"/>
                  <a:pt x="19042" y="945"/>
                  <a:pt x="19042" y="1215"/>
                </a:cubicBezTo>
                <a:cubicBezTo>
                  <a:pt x="19042" y="11070"/>
                  <a:pt x="19042" y="11070"/>
                  <a:pt x="19042" y="11070"/>
                </a:cubicBezTo>
                <a:cubicBezTo>
                  <a:pt x="19042" y="11340"/>
                  <a:pt x="19326" y="11475"/>
                  <a:pt x="19468" y="11475"/>
                </a:cubicBezTo>
                <a:cubicBezTo>
                  <a:pt x="20605" y="11475"/>
                  <a:pt x="20605" y="11475"/>
                  <a:pt x="20605" y="11475"/>
                </a:cubicBezTo>
                <a:cubicBezTo>
                  <a:pt x="20605" y="12015"/>
                  <a:pt x="20605" y="12015"/>
                  <a:pt x="20605" y="12015"/>
                </a:cubicBezTo>
                <a:cubicBezTo>
                  <a:pt x="20605" y="12555"/>
                  <a:pt x="20179" y="13095"/>
                  <a:pt x="19468" y="13095"/>
                </a:cubicBezTo>
                <a:cubicBezTo>
                  <a:pt x="2132" y="13095"/>
                  <a:pt x="2132" y="13095"/>
                  <a:pt x="2132" y="13095"/>
                </a:cubicBezTo>
                <a:cubicBezTo>
                  <a:pt x="1563" y="13095"/>
                  <a:pt x="995" y="12555"/>
                  <a:pt x="995" y="12015"/>
                </a:cubicBezTo>
                <a:cubicBezTo>
                  <a:pt x="995" y="11475"/>
                  <a:pt x="995" y="11475"/>
                  <a:pt x="995" y="11475"/>
                </a:cubicBezTo>
                <a:cubicBezTo>
                  <a:pt x="995" y="11475"/>
                  <a:pt x="995" y="11475"/>
                  <a:pt x="995" y="11475"/>
                </a:cubicBezTo>
                <a:close/>
                <a:moveTo>
                  <a:pt x="21174" y="19980"/>
                </a:moveTo>
                <a:cubicBezTo>
                  <a:pt x="21458" y="19980"/>
                  <a:pt x="21600" y="19845"/>
                  <a:pt x="21600" y="19575"/>
                </a:cubicBezTo>
                <a:cubicBezTo>
                  <a:pt x="21600" y="19305"/>
                  <a:pt x="21458" y="19170"/>
                  <a:pt x="21174" y="19170"/>
                </a:cubicBezTo>
                <a:cubicBezTo>
                  <a:pt x="12932" y="19170"/>
                  <a:pt x="12932" y="19170"/>
                  <a:pt x="12932" y="19170"/>
                </a:cubicBezTo>
                <a:cubicBezTo>
                  <a:pt x="12789" y="18360"/>
                  <a:pt x="12079" y="17685"/>
                  <a:pt x="11226" y="17550"/>
                </a:cubicBezTo>
                <a:cubicBezTo>
                  <a:pt x="11226" y="15660"/>
                  <a:pt x="11226" y="15660"/>
                  <a:pt x="11226" y="15660"/>
                </a:cubicBezTo>
                <a:cubicBezTo>
                  <a:pt x="11226" y="15525"/>
                  <a:pt x="11084" y="15255"/>
                  <a:pt x="10800" y="15255"/>
                </a:cubicBezTo>
                <a:cubicBezTo>
                  <a:pt x="10658" y="15255"/>
                  <a:pt x="10374" y="15525"/>
                  <a:pt x="10374" y="15660"/>
                </a:cubicBezTo>
                <a:cubicBezTo>
                  <a:pt x="10374" y="17550"/>
                  <a:pt x="10374" y="17550"/>
                  <a:pt x="10374" y="17550"/>
                </a:cubicBezTo>
                <a:cubicBezTo>
                  <a:pt x="9521" y="17685"/>
                  <a:pt x="8953" y="18360"/>
                  <a:pt x="8668" y="19170"/>
                </a:cubicBezTo>
                <a:cubicBezTo>
                  <a:pt x="426" y="19170"/>
                  <a:pt x="426" y="19170"/>
                  <a:pt x="426" y="19170"/>
                </a:cubicBezTo>
                <a:cubicBezTo>
                  <a:pt x="142" y="19170"/>
                  <a:pt x="0" y="19305"/>
                  <a:pt x="0" y="19575"/>
                </a:cubicBezTo>
                <a:cubicBezTo>
                  <a:pt x="0" y="19845"/>
                  <a:pt x="142" y="19980"/>
                  <a:pt x="426" y="19980"/>
                </a:cubicBezTo>
                <a:cubicBezTo>
                  <a:pt x="8668" y="19980"/>
                  <a:pt x="8668" y="19980"/>
                  <a:pt x="8668" y="19980"/>
                </a:cubicBezTo>
                <a:cubicBezTo>
                  <a:pt x="8953" y="20925"/>
                  <a:pt x="9805" y="21600"/>
                  <a:pt x="10800" y="21600"/>
                </a:cubicBezTo>
                <a:cubicBezTo>
                  <a:pt x="11937" y="21600"/>
                  <a:pt x="12789" y="20925"/>
                  <a:pt x="12932" y="19980"/>
                </a:cubicBezTo>
                <a:lnTo>
                  <a:pt x="21174" y="19980"/>
                </a:lnTo>
                <a:close/>
                <a:moveTo>
                  <a:pt x="10800" y="20790"/>
                </a:moveTo>
                <a:cubicBezTo>
                  <a:pt x="10089" y="20790"/>
                  <a:pt x="9521" y="20250"/>
                  <a:pt x="9521" y="19575"/>
                </a:cubicBezTo>
                <a:cubicBezTo>
                  <a:pt x="9521" y="18900"/>
                  <a:pt x="10089" y="18360"/>
                  <a:pt x="10800" y="18360"/>
                </a:cubicBezTo>
                <a:cubicBezTo>
                  <a:pt x="11511" y="18360"/>
                  <a:pt x="12079" y="18900"/>
                  <a:pt x="12079" y="19575"/>
                </a:cubicBezTo>
                <a:cubicBezTo>
                  <a:pt x="12079" y="20250"/>
                  <a:pt x="11511" y="20790"/>
                  <a:pt x="10800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30" name="Freeform 800"/>
          <p:cNvSpPr/>
          <p:nvPr/>
        </p:nvSpPr>
        <p:spPr>
          <a:xfrm>
            <a:off x="8810625" y="3206750"/>
            <a:ext cx="10445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88" y="10935"/>
                </a:moveTo>
                <a:cubicBezTo>
                  <a:pt x="20188" y="10800"/>
                  <a:pt x="20188" y="10800"/>
                  <a:pt x="20188" y="10665"/>
                </a:cubicBezTo>
                <a:cubicBezTo>
                  <a:pt x="21459" y="8235"/>
                  <a:pt x="21459" y="8235"/>
                  <a:pt x="21459" y="8235"/>
                </a:cubicBezTo>
                <a:cubicBezTo>
                  <a:pt x="21600" y="7965"/>
                  <a:pt x="21600" y="7695"/>
                  <a:pt x="21600" y="7425"/>
                </a:cubicBezTo>
                <a:cubicBezTo>
                  <a:pt x="21459" y="7155"/>
                  <a:pt x="21318" y="7020"/>
                  <a:pt x="21035" y="6885"/>
                </a:cubicBezTo>
                <a:cubicBezTo>
                  <a:pt x="18494" y="5670"/>
                  <a:pt x="18494" y="5670"/>
                  <a:pt x="18494" y="5670"/>
                </a:cubicBezTo>
                <a:cubicBezTo>
                  <a:pt x="18353" y="5535"/>
                  <a:pt x="18353" y="5535"/>
                  <a:pt x="18353" y="5400"/>
                </a:cubicBezTo>
                <a:cubicBezTo>
                  <a:pt x="17929" y="2700"/>
                  <a:pt x="17929" y="2700"/>
                  <a:pt x="17929" y="2700"/>
                </a:cubicBezTo>
                <a:cubicBezTo>
                  <a:pt x="17788" y="2295"/>
                  <a:pt x="17365" y="1890"/>
                  <a:pt x="16800" y="1890"/>
                </a:cubicBezTo>
                <a:cubicBezTo>
                  <a:pt x="16659" y="1890"/>
                  <a:pt x="16659" y="1890"/>
                  <a:pt x="16659" y="1890"/>
                </a:cubicBezTo>
                <a:cubicBezTo>
                  <a:pt x="13835" y="2295"/>
                  <a:pt x="13835" y="2295"/>
                  <a:pt x="13835" y="2295"/>
                </a:cubicBezTo>
                <a:cubicBezTo>
                  <a:pt x="13694" y="2295"/>
                  <a:pt x="13694" y="2295"/>
                  <a:pt x="13553" y="2160"/>
                </a:cubicBezTo>
                <a:cubicBezTo>
                  <a:pt x="11576" y="270"/>
                  <a:pt x="11576" y="270"/>
                  <a:pt x="11576" y="270"/>
                </a:cubicBezTo>
                <a:cubicBezTo>
                  <a:pt x="11435" y="135"/>
                  <a:pt x="11153" y="0"/>
                  <a:pt x="10871" y="0"/>
                </a:cubicBezTo>
                <a:cubicBezTo>
                  <a:pt x="10447" y="0"/>
                  <a:pt x="10165" y="135"/>
                  <a:pt x="10024" y="270"/>
                </a:cubicBezTo>
                <a:cubicBezTo>
                  <a:pt x="8047" y="2160"/>
                  <a:pt x="8047" y="2160"/>
                  <a:pt x="8047" y="2160"/>
                </a:cubicBezTo>
                <a:cubicBezTo>
                  <a:pt x="7906" y="2295"/>
                  <a:pt x="7906" y="2295"/>
                  <a:pt x="7765" y="2295"/>
                </a:cubicBezTo>
                <a:cubicBezTo>
                  <a:pt x="7765" y="2295"/>
                  <a:pt x="7765" y="2295"/>
                  <a:pt x="7765" y="2295"/>
                </a:cubicBezTo>
                <a:cubicBezTo>
                  <a:pt x="7765" y="2295"/>
                  <a:pt x="7765" y="2295"/>
                  <a:pt x="7765" y="2295"/>
                </a:cubicBezTo>
                <a:cubicBezTo>
                  <a:pt x="4941" y="1890"/>
                  <a:pt x="4941" y="1890"/>
                  <a:pt x="4941" y="1890"/>
                </a:cubicBezTo>
                <a:cubicBezTo>
                  <a:pt x="4941" y="1890"/>
                  <a:pt x="4941" y="1890"/>
                  <a:pt x="4800" y="1890"/>
                </a:cubicBezTo>
                <a:cubicBezTo>
                  <a:pt x="4235" y="1890"/>
                  <a:pt x="3812" y="2295"/>
                  <a:pt x="3671" y="2700"/>
                </a:cubicBezTo>
                <a:cubicBezTo>
                  <a:pt x="3247" y="5400"/>
                  <a:pt x="3247" y="5400"/>
                  <a:pt x="3247" y="5400"/>
                </a:cubicBezTo>
                <a:cubicBezTo>
                  <a:pt x="3247" y="5535"/>
                  <a:pt x="3247" y="5535"/>
                  <a:pt x="3106" y="5670"/>
                </a:cubicBezTo>
                <a:cubicBezTo>
                  <a:pt x="565" y="6885"/>
                  <a:pt x="565" y="6885"/>
                  <a:pt x="565" y="6885"/>
                </a:cubicBezTo>
                <a:cubicBezTo>
                  <a:pt x="282" y="7020"/>
                  <a:pt x="141" y="7155"/>
                  <a:pt x="0" y="7425"/>
                </a:cubicBezTo>
                <a:cubicBezTo>
                  <a:pt x="0" y="7695"/>
                  <a:pt x="0" y="8100"/>
                  <a:pt x="141" y="8235"/>
                </a:cubicBezTo>
                <a:cubicBezTo>
                  <a:pt x="1412" y="10665"/>
                  <a:pt x="1412" y="10665"/>
                  <a:pt x="1412" y="10665"/>
                </a:cubicBezTo>
                <a:cubicBezTo>
                  <a:pt x="1412" y="10800"/>
                  <a:pt x="1412" y="10800"/>
                  <a:pt x="1412" y="10935"/>
                </a:cubicBezTo>
                <a:cubicBezTo>
                  <a:pt x="141" y="13365"/>
                  <a:pt x="141" y="13365"/>
                  <a:pt x="141" y="13365"/>
                </a:cubicBezTo>
                <a:cubicBezTo>
                  <a:pt x="0" y="13635"/>
                  <a:pt x="0" y="13905"/>
                  <a:pt x="0" y="14175"/>
                </a:cubicBezTo>
                <a:cubicBezTo>
                  <a:pt x="141" y="14445"/>
                  <a:pt x="282" y="14580"/>
                  <a:pt x="565" y="14715"/>
                </a:cubicBezTo>
                <a:cubicBezTo>
                  <a:pt x="3106" y="15930"/>
                  <a:pt x="3106" y="15930"/>
                  <a:pt x="3106" y="15930"/>
                </a:cubicBezTo>
                <a:cubicBezTo>
                  <a:pt x="3247" y="16065"/>
                  <a:pt x="3247" y="16065"/>
                  <a:pt x="3247" y="16200"/>
                </a:cubicBezTo>
                <a:cubicBezTo>
                  <a:pt x="3671" y="18900"/>
                  <a:pt x="3671" y="18900"/>
                  <a:pt x="3671" y="18900"/>
                </a:cubicBezTo>
                <a:cubicBezTo>
                  <a:pt x="3812" y="19305"/>
                  <a:pt x="4235" y="19710"/>
                  <a:pt x="4800" y="19710"/>
                </a:cubicBezTo>
                <a:cubicBezTo>
                  <a:pt x="4941" y="19710"/>
                  <a:pt x="4941" y="19710"/>
                  <a:pt x="4941" y="19710"/>
                </a:cubicBezTo>
                <a:cubicBezTo>
                  <a:pt x="7765" y="19305"/>
                  <a:pt x="7765" y="19305"/>
                  <a:pt x="7765" y="19305"/>
                </a:cubicBezTo>
                <a:cubicBezTo>
                  <a:pt x="7906" y="19305"/>
                  <a:pt x="7906" y="19305"/>
                  <a:pt x="8047" y="19440"/>
                </a:cubicBezTo>
                <a:cubicBezTo>
                  <a:pt x="10024" y="21330"/>
                  <a:pt x="10024" y="21330"/>
                  <a:pt x="10024" y="21330"/>
                </a:cubicBezTo>
                <a:cubicBezTo>
                  <a:pt x="10165" y="21465"/>
                  <a:pt x="10447" y="21600"/>
                  <a:pt x="10729" y="21600"/>
                </a:cubicBezTo>
                <a:cubicBezTo>
                  <a:pt x="11153" y="21600"/>
                  <a:pt x="11435" y="21465"/>
                  <a:pt x="11576" y="21330"/>
                </a:cubicBezTo>
                <a:cubicBezTo>
                  <a:pt x="13553" y="19440"/>
                  <a:pt x="13553" y="19440"/>
                  <a:pt x="13553" y="19440"/>
                </a:cubicBezTo>
                <a:cubicBezTo>
                  <a:pt x="13694" y="19305"/>
                  <a:pt x="13694" y="19305"/>
                  <a:pt x="13835" y="19305"/>
                </a:cubicBezTo>
                <a:cubicBezTo>
                  <a:pt x="16659" y="19710"/>
                  <a:pt x="16659" y="19710"/>
                  <a:pt x="16659" y="19710"/>
                </a:cubicBezTo>
                <a:cubicBezTo>
                  <a:pt x="16659" y="19710"/>
                  <a:pt x="16659" y="19710"/>
                  <a:pt x="16800" y="19710"/>
                </a:cubicBezTo>
                <a:cubicBezTo>
                  <a:pt x="17365" y="19710"/>
                  <a:pt x="17788" y="19305"/>
                  <a:pt x="17929" y="18900"/>
                </a:cubicBezTo>
                <a:cubicBezTo>
                  <a:pt x="18353" y="16200"/>
                  <a:pt x="18353" y="16200"/>
                  <a:pt x="18353" y="16200"/>
                </a:cubicBezTo>
                <a:cubicBezTo>
                  <a:pt x="18353" y="16065"/>
                  <a:pt x="18353" y="16065"/>
                  <a:pt x="18494" y="15930"/>
                </a:cubicBezTo>
                <a:cubicBezTo>
                  <a:pt x="21035" y="14715"/>
                  <a:pt x="21035" y="14715"/>
                  <a:pt x="21035" y="14715"/>
                </a:cubicBezTo>
                <a:cubicBezTo>
                  <a:pt x="21318" y="14580"/>
                  <a:pt x="21459" y="14445"/>
                  <a:pt x="21600" y="14175"/>
                </a:cubicBezTo>
                <a:cubicBezTo>
                  <a:pt x="21600" y="13905"/>
                  <a:pt x="21600" y="13635"/>
                  <a:pt x="21459" y="13365"/>
                </a:cubicBezTo>
                <a:lnTo>
                  <a:pt x="20188" y="10935"/>
                </a:lnTo>
                <a:close/>
                <a:moveTo>
                  <a:pt x="20753" y="13905"/>
                </a:moveTo>
                <a:cubicBezTo>
                  <a:pt x="20753" y="13905"/>
                  <a:pt x="20612" y="14040"/>
                  <a:pt x="20612" y="14040"/>
                </a:cubicBezTo>
                <a:cubicBezTo>
                  <a:pt x="18071" y="15255"/>
                  <a:pt x="18071" y="15255"/>
                  <a:pt x="18071" y="15255"/>
                </a:cubicBezTo>
                <a:cubicBezTo>
                  <a:pt x="17788" y="15390"/>
                  <a:pt x="17506" y="15660"/>
                  <a:pt x="17506" y="16065"/>
                </a:cubicBezTo>
                <a:cubicBezTo>
                  <a:pt x="17082" y="18765"/>
                  <a:pt x="17082" y="18765"/>
                  <a:pt x="17082" y="18765"/>
                </a:cubicBezTo>
                <a:cubicBezTo>
                  <a:pt x="17082" y="18900"/>
                  <a:pt x="16941" y="18900"/>
                  <a:pt x="16800" y="18900"/>
                </a:cubicBezTo>
                <a:cubicBezTo>
                  <a:pt x="13976" y="18495"/>
                  <a:pt x="13976" y="18495"/>
                  <a:pt x="13976" y="18495"/>
                </a:cubicBezTo>
                <a:cubicBezTo>
                  <a:pt x="13835" y="18495"/>
                  <a:pt x="13835" y="18495"/>
                  <a:pt x="13835" y="18495"/>
                </a:cubicBezTo>
                <a:cubicBezTo>
                  <a:pt x="13412" y="18495"/>
                  <a:pt x="13129" y="18630"/>
                  <a:pt x="12988" y="18765"/>
                </a:cubicBezTo>
                <a:cubicBezTo>
                  <a:pt x="11012" y="20655"/>
                  <a:pt x="11012" y="20655"/>
                  <a:pt x="11012" y="20655"/>
                </a:cubicBezTo>
                <a:cubicBezTo>
                  <a:pt x="10871" y="20790"/>
                  <a:pt x="10729" y="20790"/>
                  <a:pt x="10588" y="20655"/>
                </a:cubicBezTo>
                <a:cubicBezTo>
                  <a:pt x="8612" y="18765"/>
                  <a:pt x="8612" y="18765"/>
                  <a:pt x="8612" y="18765"/>
                </a:cubicBezTo>
                <a:cubicBezTo>
                  <a:pt x="8471" y="18630"/>
                  <a:pt x="8047" y="18495"/>
                  <a:pt x="7765" y="18495"/>
                </a:cubicBezTo>
                <a:cubicBezTo>
                  <a:pt x="7765" y="18495"/>
                  <a:pt x="7765" y="18495"/>
                  <a:pt x="7624" y="18495"/>
                </a:cubicBezTo>
                <a:cubicBezTo>
                  <a:pt x="4800" y="18900"/>
                  <a:pt x="4800" y="18900"/>
                  <a:pt x="4800" y="18900"/>
                </a:cubicBezTo>
                <a:cubicBezTo>
                  <a:pt x="4659" y="18900"/>
                  <a:pt x="4518" y="18900"/>
                  <a:pt x="4518" y="18765"/>
                </a:cubicBezTo>
                <a:cubicBezTo>
                  <a:pt x="4094" y="16065"/>
                  <a:pt x="4094" y="16065"/>
                  <a:pt x="4094" y="16065"/>
                </a:cubicBezTo>
                <a:cubicBezTo>
                  <a:pt x="4094" y="15660"/>
                  <a:pt x="3812" y="15390"/>
                  <a:pt x="3529" y="15255"/>
                </a:cubicBezTo>
                <a:cubicBezTo>
                  <a:pt x="988" y="14040"/>
                  <a:pt x="988" y="14040"/>
                  <a:pt x="988" y="14040"/>
                </a:cubicBezTo>
                <a:cubicBezTo>
                  <a:pt x="988" y="14040"/>
                  <a:pt x="847" y="13905"/>
                  <a:pt x="847" y="13905"/>
                </a:cubicBezTo>
                <a:cubicBezTo>
                  <a:pt x="847" y="13770"/>
                  <a:pt x="847" y="13770"/>
                  <a:pt x="847" y="13635"/>
                </a:cubicBezTo>
                <a:cubicBezTo>
                  <a:pt x="2118" y="11340"/>
                  <a:pt x="2118" y="11340"/>
                  <a:pt x="2118" y="11340"/>
                </a:cubicBezTo>
                <a:cubicBezTo>
                  <a:pt x="2259" y="10935"/>
                  <a:pt x="2259" y="10665"/>
                  <a:pt x="2118" y="10260"/>
                </a:cubicBezTo>
                <a:cubicBezTo>
                  <a:pt x="847" y="7965"/>
                  <a:pt x="847" y="7965"/>
                  <a:pt x="847" y="7965"/>
                </a:cubicBezTo>
                <a:cubicBezTo>
                  <a:pt x="847" y="7830"/>
                  <a:pt x="847" y="7830"/>
                  <a:pt x="847" y="7695"/>
                </a:cubicBezTo>
                <a:cubicBezTo>
                  <a:pt x="847" y="7695"/>
                  <a:pt x="988" y="7560"/>
                  <a:pt x="988" y="7560"/>
                </a:cubicBezTo>
                <a:cubicBezTo>
                  <a:pt x="3529" y="6345"/>
                  <a:pt x="3529" y="6345"/>
                  <a:pt x="3529" y="6345"/>
                </a:cubicBezTo>
                <a:cubicBezTo>
                  <a:pt x="3812" y="6210"/>
                  <a:pt x="4094" y="5940"/>
                  <a:pt x="4094" y="5535"/>
                </a:cubicBezTo>
                <a:cubicBezTo>
                  <a:pt x="4518" y="2835"/>
                  <a:pt x="4518" y="2835"/>
                  <a:pt x="4518" y="2835"/>
                </a:cubicBezTo>
                <a:cubicBezTo>
                  <a:pt x="4518" y="2700"/>
                  <a:pt x="4659" y="2700"/>
                  <a:pt x="4800" y="2700"/>
                </a:cubicBezTo>
                <a:cubicBezTo>
                  <a:pt x="7624" y="3105"/>
                  <a:pt x="7624" y="3105"/>
                  <a:pt x="7624" y="3105"/>
                </a:cubicBezTo>
                <a:cubicBezTo>
                  <a:pt x="7765" y="3105"/>
                  <a:pt x="7765" y="3105"/>
                  <a:pt x="7765" y="3105"/>
                </a:cubicBezTo>
                <a:cubicBezTo>
                  <a:pt x="7765" y="3105"/>
                  <a:pt x="7765" y="3105"/>
                  <a:pt x="7765" y="3105"/>
                </a:cubicBezTo>
                <a:cubicBezTo>
                  <a:pt x="8047" y="3105"/>
                  <a:pt x="8471" y="2970"/>
                  <a:pt x="8612" y="2835"/>
                </a:cubicBezTo>
                <a:cubicBezTo>
                  <a:pt x="10588" y="945"/>
                  <a:pt x="10588" y="945"/>
                  <a:pt x="10588" y="945"/>
                </a:cubicBezTo>
                <a:cubicBezTo>
                  <a:pt x="10729" y="810"/>
                  <a:pt x="10871" y="810"/>
                  <a:pt x="11012" y="945"/>
                </a:cubicBezTo>
                <a:cubicBezTo>
                  <a:pt x="12988" y="2835"/>
                  <a:pt x="12988" y="2835"/>
                  <a:pt x="12988" y="2835"/>
                </a:cubicBezTo>
                <a:cubicBezTo>
                  <a:pt x="13271" y="2970"/>
                  <a:pt x="13553" y="3105"/>
                  <a:pt x="13976" y="3105"/>
                </a:cubicBezTo>
                <a:cubicBezTo>
                  <a:pt x="16800" y="2700"/>
                  <a:pt x="16800" y="2700"/>
                  <a:pt x="16800" y="2700"/>
                </a:cubicBezTo>
                <a:cubicBezTo>
                  <a:pt x="16941" y="2700"/>
                  <a:pt x="17082" y="2700"/>
                  <a:pt x="17082" y="2835"/>
                </a:cubicBezTo>
                <a:cubicBezTo>
                  <a:pt x="17506" y="5535"/>
                  <a:pt x="17506" y="5535"/>
                  <a:pt x="17506" y="5535"/>
                </a:cubicBezTo>
                <a:cubicBezTo>
                  <a:pt x="17506" y="5940"/>
                  <a:pt x="17788" y="6210"/>
                  <a:pt x="18071" y="6345"/>
                </a:cubicBezTo>
                <a:cubicBezTo>
                  <a:pt x="20612" y="7560"/>
                  <a:pt x="20612" y="7560"/>
                  <a:pt x="20612" y="7560"/>
                </a:cubicBezTo>
                <a:cubicBezTo>
                  <a:pt x="20612" y="7560"/>
                  <a:pt x="20753" y="7695"/>
                  <a:pt x="20753" y="7695"/>
                </a:cubicBezTo>
                <a:cubicBezTo>
                  <a:pt x="20753" y="7830"/>
                  <a:pt x="20753" y="7830"/>
                  <a:pt x="20753" y="7965"/>
                </a:cubicBezTo>
                <a:cubicBezTo>
                  <a:pt x="19482" y="10260"/>
                  <a:pt x="19482" y="10260"/>
                  <a:pt x="19482" y="10260"/>
                </a:cubicBezTo>
                <a:cubicBezTo>
                  <a:pt x="19341" y="10665"/>
                  <a:pt x="19341" y="10935"/>
                  <a:pt x="19482" y="11340"/>
                </a:cubicBezTo>
                <a:cubicBezTo>
                  <a:pt x="20753" y="13635"/>
                  <a:pt x="20753" y="13635"/>
                  <a:pt x="20753" y="13635"/>
                </a:cubicBezTo>
                <a:cubicBezTo>
                  <a:pt x="20753" y="13770"/>
                  <a:pt x="20753" y="13770"/>
                  <a:pt x="20753" y="13905"/>
                </a:cubicBezTo>
                <a:close/>
                <a:moveTo>
                  <a:pt x="14400" y="8235"/>
                </a:moveTo>
                <a:cubicBezTo>
                  <a:pt x="12282" y="8235"/>
                  <a:pt x="12282" y="8235"/>
                  <a:pt x="12282" y="8235"/>
                </a:cubicBezTo>
                <a:cubicBezTo>
                  <a:pt x="12282" y="6750"/>
                  <a:pt x="12282" y="6750"/>
                  <a:pt x="12282" y="6750"/>
                </a:cubicBezTo>
                <a:cubicBezTo>
                  <a:pt x="12282" y="6075"/>
                  <a:pt x="12141" y="5535"/>
                  <a:pt x="11718" y="5265"/>
                </a:cubicBezTo>
                <a:cubicBezTo>
                  <a:pt x="11012" y="4860"/>
                  <a:pt x="10165" y="4995"/>
                  <a:pt x="10024" y="5130"/>
                </a:cubicBezTo>
                <a:cubicBezTo>
                  <a:pt x="9882" y="5130"/>
                  <a:pt x="9741" y="5265"/>
                  <a:pt x="9741" y="5400"/>
                </a:cubicBezTo>
                <a:cubicBezTo>
                  <a:pt x="9741" y="7155"/>
                  <a:pt x="9741" y="7155"/>
                  <a:pt x="9741" y="7155"/>
                </a:cubicBezTo>
                <a:cubicBezTo>
                  <a:pt x="9741" y="8370"/>
                  <a:pt x="8329" y="8910"/>
                  <a:pt x="8188" y="8910"/>
                </a:cubicBezTo>
                <a:cubicBezTo>
                  <a:pt x="8047" y="8775"/>
                  <a:pt x="7765" y="8640"/>
                  <a:pt x="7624" y="8640"/>
                </a:cubicBezTo>
                <a:cubicBezTo>
                  <a:pt x="6071" y="8640"/>
                  <a:pt x="6071" y="8640"/>
                  <a:pt x="6071" y="8640"/>
                </a:cubicBezTo>
                <a:cubicBezTo>
                  <a:pt x="5647" y="8640"/>
                  <a:pt x="5224" y="9045"/>
                  <a:pt x="5224" y="9450"/>
                </a:cubicBezTo>
                <a:cubicBezTo>
                  <a:pt x="5224" y="13905"/>
                  <a:pt x="5224" y="13905"/>
                  <a:pt x="5224" y="13905"/>
                </a:cubicBezTo>
                <a:cubicBezTo>
                  <a:pt x="5224" y="14310"/>
                  <a:pt x="5647" y="14580"/>
                  <a:pt x="6071" y="14580"/>
                </a:cubicBezTo>
                <a:cubicBezTo>
                  <a:pt x="7624" y="14580"/>
                  <a:pt x="7624" y="14580"/>
                  <a:pt x="7624" y="14580"/>
                </a:cubicBezTo>
                <a:cubicBezTo>
                  <a:pt x="7765" y="14580"/>
                  <a:pt x="7906" y="14580"/>
                  <a:pt x="8047" y="14445"/>
                </a:cubicBezTo>
                <a:cubicBezTo>
                  <a:pt x="8329" y="14715"/>
                  <a:pt x="8753" y="14850"/>
                  <a:pt x="9176" y="14850"/>
                </a:cubicBezTo>
                <a:cubicBezTo>
                  <a:pt x="13553" y="14850"/>
                  <a:pt x="13553" y="14850"/>
                  <a:pt x="13553" y="14850"/>
                </a:cubicBezTo>
                <a:cubicBezTo>
                  <a:pt x="14682" y="14850"/>
                  <a:pt x="15388" y="14310"/>
                  <a:pt x="15388" y="13365"/>
                </a:cubicBezTo>
                <a:cubicBezTo>
                  <a:pt x="16094" y="9720"/>
                  <a:pt x="16094" y="9720"/>
                  <a:pt x="16094" y="9720"/>
                </a:cubicBezTo>
                <a:cubicBezTo>
                  <a:pt x="16094" y="9720"/>
                  <a:pt x="16094" y="9720"/>
                  <a:pt x="16094" y="9720"/>
                </a:cubicBezTo>
                <a:cubicBezTo>
                  <a:pt x="16094" y="8910"/>
                  <a:pt x="15247" y="8235"/>
                  <a:pt x="14400" y="8235"/>
                </a:cubicBezTo>
                <a:close/>
                <a:moveTo>
                  <a:pt x="7482" y="13905"/>
                </a:moveTo>
                <a:cubicBezTo>
                  <a:pt x="6071" y="13905"/>
                  <a:pt x="6071" y="13905"/>
                  <a:pt x="6071" y="13905"/>
                </a:cubicBezTo>
                <a:cubicBezTo>
                  <a:pt x="6071" y="9450"/>
                  <a:pt x="6071" y="9450"/>
                  <a:pt x="6071" y="9450"/>
                </a:cubicBezTo>
                <a:cubicBezTo>
                  <a:pt x="7482" y="9450"/>
                  <a:pt x="7482" y="9450"/>
                  <a:pt x="7482" y="9450"/>
                </a:cubicBezTo>
                <a:lnTo>
                  <a:pt x="7482" y="13905"/>
                </a:lnTo>
                <a:close/>
                <a:moveTo>
                  <a:pt x="14541" y="13365"/>
                </a:moveTo>
                <a:cubicBezTo>
                  <a:pt x="14541" y="13365"/>
                  <a:pt x="14541" y="13365"/>
                  <a:pt x="14541" y="13365"/>
                </a:cubicBezTo>
                <a:cubicBezTo>
                  <a:pt x="14541" y="13500"/>
                  <a:pt x="14541" y="14040"/>
                  <a:pt x="13553" y="14040"/>
                </a:cubicBezTo>
                <a:cubicBezTo>
                  <a:pt x="9176" y="14040"/>
                  <a:pt x="9176" y="14040"/>
                  <a:pt x="9176" y="14040"/>
                </a:cubicBezTo>
                <a:cubicBezTo>
                  <a:pt x="8753" y="14040"/>
                  <a:pt x="8329" y="13770"/>
                  <a:pt x="8329" y="13365"/>
                </a:cubicBezTo>
                <a:cubicBezTo>
                  <a:pt x="8329" y="9720"/>
                  <a:pt x="8329" y="9720"/>
                  <a:pt x="8329" y="9720"/>
                </a:cubicBezTo>
                <a:cubicBezTo>
                  <a:pt x="8329" y="9720"/>
                  <a:pt x="8329" y="9720"/>
                  <a:pt x="8329" y="9720"/>
                </a:cubicBezTo>
                <a:cubicBezTo>
                  <a:pt x="8471" y="9585"/>
                  <a:pt x="10588" y="9045"/>
                  <a:pt x="10588" y="7155"/>
                </a:cubicBezTo>
                <a:cubicBezTo>
                  <a:pt x="10588" y="5805"/>
                  <a:pt x="10588" y="5805"/>
                  <a:pt x="10588" y="5805"/>
                </a:cubicBezTo>
                <a:cubicBezTo>
                  <a:pt x="10729" y="5805"/>
                  <a:pt x="11012" y="5805"/>
                  <a:pt x="11153" y="5940"/>
                </a:cubicBezTo>
                <a:cubicBezTo>
                  <a:pt x="11435" y="6075"/>
                  <a:pt x="11576" y="6345"/>
                  <a:pt x="11576" y="6750"/>
                </a:cubicBezTo>
                <a:cubicBezTo>
                  <a:pt x="11576" y="8640"/>
                  <a:pt x="11576" y="8640"/>
                  <a:pt x="11576" y="8640"/>
                </a:cubicBezTo>
                <a:cubicBezTo>
                  <a:pt x="11576" y="8775"/>
                  <a:pt x="11718" y="9045"/>
                  <a:pt x="12000" y="9045"/>
                </a:cubicBezTo>
                <a:cubicBezTo>
                  <a:pt x="14400" y="9045"/>
                  <a:pt x="14400" y="9045"/>
                  <a:pt x="14400" y="9045"/>
                </a:cubicBezTo>
                <a:cubicBezTo>
                  <a:pt x="14824" y="9045"/>
                  <a:pt x="15247" y="9315"/>
                  <a:pt x="15247" y="9720"/>
                </a:cubicBezTo>
                <a:lnTo>
                  <a:pt x="14541" y="133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31" name="Freeform 801"/>
          <p:cNvSpPr/>
          <p:nvPr/>
        </p:nvSpPr>
        <p:spPr>
          <a:xfrm>
            <a:off x="8782050" y="4445620"/>
            <a:ext cx="1093007" cy="10661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1" h="21209" extrusionOk="0">
                <a:moveTo>
                  <a:pt x="12611" y="566"/>
                </a:moveTo>
                <a:cubicBezTo>
                  <a:pt x="11404" y="-391"/>
                  <a:pt x="9660" y="156"/>
                  <a:pt x="9525" y="156"/>
                </a:cubicBezTo>
                <a:cubicBezTo>
                  <a:pt x="9391" y="293"/>
                  <a:pt x="9257" y="429"/>
                  <a:pt x="9257" y="566"/>
                </a:cubicBezTo>
                <a:cubicBezTo>
                  <a:pt x="9257" y="4394"/>
                  <a:pt x="9257" y="4394"/>
                  <a:pt x="9257" y="4394"/>
                </a:cubicBezTo>
                <a:cubicBezTo>
                  <a:pt x="9257" y="5761"/>
                  <a:pt x="8720" y="6855"/>
                  <a:pt x="7513" y="7812"/>
                </a:cubicBezTo>
                <a:cubicBezTo>
                  <a:pt x="6574" y="8495"/>
                  <a:pt x="5501" y="8768"/>
                  <a:pt x="5501" y="8768"/>
                </a:cubicBezTo>
                <a:cubicBezTo>
                  <a:pt x="5501" y="8768"/>
                  <a:pt x="5501" y="8768"/>
                  <a:pt x="5501" y="8768"/>
                </a:cubicBezTo>
                <a:cubicBezTo>
                  <a:pt x="5366" y="8768"/>
                  <a:pt x="5366" y="8768"/>
                  <a:pt x="5366" y="8768"/>
                </a:cubicBezTo>
                <a:cubicBezTo>
                  <a:pt x="5232" y="8632"/>
                  <a:pt x="4964" y="8495"/>
                  <a:pt x="4696" y="8495"/>
                </a:cubicBezTo>
                <a:cubicBezTo>
                  <a:pt x="805" y="8495"/>
                  <a:pt x="805" y="8495"/>
                  <a:pt x="805" y="8495"/>
                </a:cubicBezTo>
                <a:cubicBezTo>
                  <a:pt x="402" y="8495"/>
                  <a:pt x="0" y="8768"/>
                  <a:pt x="0" y="9179"/>
                </a:cubicBezTo>
                <a:cubicBezTo>
                  <a:pt x="0" y="19979"/>
                  <a:pt x="0" y="19979"/>
                  <a:pt x="0" y="19979"/>
                </a:cubicBezTo>
                <a:cubicBezTo>
                  <a:pt x="0" y="20525"/>
                  <a:pt x="402" y="20799"/>
                  <a:pt x="805" y="20799"/>
                </a:cubicBezTo>
                <a:cubicBezTo>
                  <a:pt x="4696" y="20799"/>
                  <a:pt x="4696" y="20799"/>
                  <a:pt x="4696" y="20799"/>
                </a:cubicBezTo>
                <a:cubicBezTo>
                  <a:pt x="4964" y="20799"/>
                  <a:pt x="5366" y="20525"/>
                  <a:pt x="5366" y="20252"/>
                </a:cubicBezTo>
                <a:cubicBezTo>
                  <a:pt x="5903" y="20799"/>
                  <a:pt x="6708" y="21209"/>
                  <a:pt x="7513" y="21209"/>
                </a:cubicBezTo>
                <a:cubicBezTo>
                  <a:pt x="16770" y="21209"/>
                  <a:pt x="16770" y="21209"/>
                  <a:pt x="16770" y="21209"/>
                </a:cubicBezTo>
                <a:cubicBezTo>
                  <a:pt x="18783" y="21209"/>
                  <a:pt x="19990" y="20115"/>
                  <a:pt x="20258" y="18201"/>
                </a:cubicBezTo>
                <a:cubicBezTo>
                  <a:pt x="21466" y="10546"/>
                  <a:pt x="21466" y="10546"/>
                  <a:pt x="21466" y="10546"/>
                </a:cubicBezTo>
                <a:cubicBezTo>
                  <a:pt x="21600" y="9452"/>
                  <a:pt x="21198" y="8358"/>
                  <a:pt x="20258" y="7675"/>
                </a:cubicBezTo>
                <a:cubicBezTo>
                  <a:pt x="19856" y="7401"/>
                  <a:pt x="19185" y="7128"/>
                  <a:pt x="18648" y="7128"/>
                </a:cubicBezTo>
                <a:cubicBezTo>
                  <a:pt x="13819" y="7128"/>
                  <a:pt x="13819" y="7128"/>
                  <a:pt x="13819" y="7128"/>
                </a:cubicBezTo>
                <a:cubicBezTo>
                  <a:pt x="13819" y="3574"/>
                  <a:pt x="13819" y="3574"/>
                  <a:pt x="13819" y="3574"/>
                </a:cubicBezTo>
                <a:cubicBezTo>
                  <a:pt x="13819" y="2206"/>
                  <a:pt x="13416" y="1113"/>
                  <a:pt x="12611" y="566"/>
                </a:cubicBezTo>
                <a:close/>
                <a:moveTo>
                  <a:pt x="4561" y="19979"/>
                </a:moveTo>
                <a:cubicBezTo>
                  <a:pt x="805" y="19979"/>
                  <a:pt x="805" y="19979"/>
                  <a:pt x="805" y="19979"/>
                </a:cubicBezTo>
                <a:cubicBezTo>
                  <a:pt x="805" y="9315"/>
                  <a:pt x="805" y="9315"/>
                  <a:pt x="805" y="9315"/>
                </a:cubicBezTo>
                <a:cubicBezTo>
                  <a:pt x="4561" y="9315"/>
                  <a:pt x="4561" y="9315"/>
                  <a:pt x="4561" y="9315"/>
                </a:cubicBezTo>
                <a:lnTo>
                  <a:pt x="4561" y="19979"/>
                </a:lnTo>
                <a:close/>
                <a:moveTo>
                  <a:pt x="18648" y="7948"/>
                </a:moveTo>
                <a:cubicBezTo>
                  <a:pt x="19051" y="7948"/>
                  <a:pt x="19453" y="8085"/>
                  <a:pt x="19856" y="8358"/>
                </a:cubicBezTo>
                <a:cubicBezTo>
                  <a:pt x="20393" y="8768"/>
                  <a:pt x="20795" y="9589"/>
                  <a:pt x="20661" y="10409"/>
                </a:cubicBezTo>
                <a:cubicBezTo>
                  <a:pt x="19453" y="18201"/>
                  <a:pt x="19453" y="18201"/>
                  <a:pt x="19453" y="18201"/>
                </a:cubicBezTo>
                <a:cubicBezTo>
                  <a:pt x="19453" y="18201"/>
                  <a:pt x="19453" y="18201"/>
                  <a:pt x="19453" y="18201"/>
                </a:cubicBezTo>
                <a:cubicBezTo>
                  <a:pt x="19185" y="19979"/>
                  <a:pt x="17843" y="20389"/>
                  <a:pt x="16770" y="20389"/>
                </a:cubicBezTo>
                <a:cubicBezTo>
                  <a:pt x="7513" y="20389"/>
                  <a:pt x="7513" y="20389"/>
                  <a:pt x="7513" y="20389"/>
                </a:cubicBezTo>
                <a:cubicBezTo>
                  <a:pt x="6306" y="20389"/>
                  <a:pt x="5366" y="19432"/>
                  <a:pt x="5366" y="18201"/>
                </a:cubicBezTo>
                <a:cubicBezTo>
                  <a:pt x="5366" y="9589"/>
                  <a:pt x="5366" y="9589"/>
                  <a:pt x="5366" y="9589"/>
                </a:cubicBezTo>
                <a:cubicBezTo>
                  <a:pt x="5769" y="9452"/>
                  <a:pt x="5769" y="9452"/>
                  <a:pt x="5769" y="9452"/>
                </a:cubicBezTo>
                <a:cubicBezTo>
                  <a:pt x="5903" y="9452"/>
                  <a:pt x="6842" y="9179"/>
                  <a:pt x="7916" y="8495"/>
                </a:cubicBezTo>
                <a:cubicBezTo>
                  <a:pt x="9257" y="7401"/>
                  <a:pt x="10062" y="6034"/>
                  <a:pt x="10062" y="4394"/>
                </a:cubicBezTo>
                <a:cubicBezTo>
                  <a:pt x="10062" y="976"/>
                  <a:pt x="10062" y="976"/>
                  <a:pt x="10062" y="976"/>
                </a:cubicBezTo>
                <a:cubicBezTo>
                  <a:pt x="10599" y="839"/>
                  <a:pt x="11404" y="703"/>
                  <a:pt x="12075" y="1250"/>
                </a:cubicBezTo>
                <a:cubicBezTo>
                  <a:pt x="12745" y="1660"/>
                  <a:pt x="13014" y="2480"/>
                  <a:pt x="13014" y="3574"/>
                </a:cubicBezTo>
                <a:cubicBezTo>
                  <a:pt x="13014" y="7538"/>
                  <a:pt x="13014" y="7538"/>
                  <a:pt x="13014" y="7538"/>
                </a:cubicBezTo>
                <a:cubicBezTo>
                  <a:pt x="13014" y="7812"/>
                  <a:pt x="13148" y="7948"/>
                  <a:pt x="13416" y="7948"/>
                </a:cubicBezTo>
                <a:cubicBezTo>
                  <a:pt x="18648" y="7948"/>
                  <a:pt x="18648" y="7948"/>
                  <a:pt x="18648" y="794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32" name="Freeform 802"/>
          <p:cNvSpPr/>
          <p:nvPr/>
        </p:nvSpPr>
        <p:spPr>
          <a:xfrm>
            <a:off x="8918575" y="5683250"/>
            <a:ext cx="8255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89" y="405"/>
                </a:moveTo>
                <a:cubicBezTo>
                  <a:pt x="10889" y="3915"/>
                  <a:pt x="10889" y="3915"/>
                  <a:pt x="10889" y="3915"/>
                </a:cubicBezTo>
                <a:cubicBezTo>
                  <a:pt x="10889" y="4050"/>
                  <a:pt x="11068" y="4320"/>
                  <a:pt x="11425" y="4320"/>
                </a:cubicBezTo>
                <a:cubicBezTo>
                  <a:pt x="11782" y="4320"/>
                  <a:pt x="11960" y="4050"/>
                  <a:pt x="11960" y="3915"/>
                </a:cubicBezTo>
                <a:cubicBezTo>
                  <a:pt x="11960" y="405"/>
                  <a:pt x="11960" y="405"/>
                  <a:pt x="11960" y="405"/>
                </a:cubicBezTo>
                <a:cubicBezTo>
                  <a:pt x="11960" y="135"/>
                  <a:pt x="11782" y="0"/>
                  <a:pt x="11425" y="0"/>
                </a:cubicBezTo>
                <a:cubicBezTo>
                  <a:pt x="11068" y="0"/>
                  <a:pt x="10889" y="135"/>
                  <a:pt x="10889" y="405"/>
                </a:cubicBezTo>
                <a:close/>
                <a:moveTo>
                  <a:pt x="21064" y="7830"/>
                </a:moveTo>
                <a:cubicBezTo>
                  <a:pt x="16423" y="7830"/>
                  <a:pt x="16423" y="7830"/>
                  <a:pt x="16423" y="7830"/>
                </a:cubicBezTo>
                <a:cubicBezTo>
                  <a:pt x="16066" y="7830"/>
                  <a:pt x="15888" y="7965"/>
                  <a:pt x="15888" y="8235"/>
                </a:cubicBezTo>
                <a:cubicBezTo>
                  <a:pt x="15888" y="8505"/>
                  <a:pt x="16066" y="8640"/>
                  <a:pt x="16423" y="8640"/>
                </a:cubicBezTo>
                <a:cubicBezTo>
                  <a:pt x="21064" y="8640"/>
                  <a:pt x="21064" y="8640"/>
                  <a:pt x="21064" y="8640"/>
                </a:cubicBezTo>
                <a:cubicBezTo>
                  <a:pt x="21243" y="8640"/>
                  <a:pt x="21600" y="8505"/>
                  <a:pt x="21600" y="8235"/>
                </a:cubicBezTo>
                <a:cubicBezTo>
                  <a:pt x="21600" y="7965"/>
                  <a:pt x="21243" y="7830"/>
                  <a:pt x="21064" y="7830"/>
                </a:cubicBezTo>
                <a:close/>
                <a:moveTo>
                  <a:pt x="1250" y="8235"/>
                </a:moveTo>
                <a:cubicBezTo>
                  <a:pt x="1250" y="8505"/>
                  <a:pt x="1607" y="8640"/>
                  <a:pt x="1785" y="8640"/>
                </a:cubicBezTo>
                <a:cubicBezTo>
                  <a:pt x="6426" y="8640"/>
                  <a:pt x="6426" y="8640"/>
                  <a:pt x="6426" y="8640"/>
                </a:cubicBezTo>
                <a:cubicBezTo>
                  <a:pt x="6783" y="8640"/>
                  <a:pt x="6962" y="8505"/>
                  <a:pt x="6962" y="8235"/>
                </a:cubicBezTo>
                <a:cubicBezTo>
                  <a:pt x="6962" y="7965"/>
                  <a:pt x="6783" y="7830"/>
                  <a:pt x="6426" y="7830"/>
                </a:cubicBezTo>
                <a:cubicBezTo>
                  <a:pt x="1785" y="7830"/>
                  <a:pt x="1785" y="7830"/>
                  <a:pt x="1785" y="7830"/>
                </a:cubicBezTo>
                <a:cubicBezTo>
                  <a:pt x="1607" y="7830"/>
                  <a:pt x="1250" y="7965"/>
                  <a:pt x="1250" y="8235"/>
                </a:cubicBezTo>
                <a:close/>
                <a:moveTo>
                  <a:pt x="4106" y="2700"/>
                </a:moveTo>
                <a:cubicBezTo>
                  <a:pt x="4284" y="2565"/>
                  <a:pt x="4284" y="2565"/>
                  <a:pt x="4284" y="2430"/>
                </a:cubicBezTo>
                <a:cubicBezTo>
                  <a:pt x="4284" y="2295"/>
                  <a:pt x="4284" y="2160"/>
                  <a:pt x="4106" y="2160"/>
                </a:cubicBezTo>
                <a:cubicBezTo>
                  <a:pt x="4106" y="2025"/>
                  <a:pt x="3927" y="2025"/>
                  <a:pt x="3749" y="2025"/>
                </a:cubicBezTo>
                <a:cubicBezTo>
                  <a:pt x="3749" y="2025"/>
                  <a:pt x="3570" y="2025"/>
                  <a:pt x="3392" y="2160"/>
                </a:cubicBezTo>
                <a:cubicBezTo>
                  <a:pt x="3392" y="2160"/>
                  <a:pt x="3213" y="2295"/>
                  <a:pt x="3213" y="2430"/>
                </a:cubicBezTo>
                <a:cubicBezTo>
                  <a:pt x="3213" y="2565"/>
                  <a:pt x="3392" y="2565"/>
                  <a:pt x="3392" y="2700"/>
                </a:cubicBezTo>
                <a:cubicBezTo>
                  <a:pt x="3570" y="2700"/>
                  <a:pt x="3749" y="2835"/>
                  <a:pt x="3749" y="2835"/>
                </a:cubicBezTo>
                <a:cubicBezTo>
                  <a:pt x="3927" y="2835"/>
                  <a:pt x="4106" y="2700"/>
                  <a:pt x="4106" y="2700"/>
                </a:cubicBezTo>
                <a:close/>
                <a:moveTo>
                  <a:pt x="5534" y="3780"/>
                </a:moveTo>
                <a:cubicBezTo>
                  <a:pt x="5355" y="3915"/>
                  <a:pt x="5355" y="4185"/>
                  <a:pt x="5534" y="4320"/>
                </a:cubicBezTo>
                <a:cubicBezTo>
                  <a:pt x="5712" y="4455"/>
                  <a:pt x="5891" y="4455"/>
                  <a:pt x="6069" y="4455"/>
                </a:cubicBezTo>
                <a:cubicBezTo>
                  <a:pt x="6069" y="4455"/>
                  <a:pt x="6248" y="4455"/>
                  <a:pt x="6426" y="4320"/>
                </a:cubicBezTo>
                <a:cubicBezTo>
                  <a:pt x="6605" y="4185"/>
                  <a:pt x="6605" y="3915"/>
                  <a:pt x="6426" y="3780"/>
                </a:cubicBezTo>
                <a:cubicBezTo>
                  <a:pt x="6069" y="3645"/>
                  <a:pt x="5891" y="3645"/>
                  <a:pt x="5534" y="3780"/>
                </a:cubicBezTo>
                <a:close/>
                <a:moveTo>
                  <a:pt x="5355" y="3510"/>
                </a:moveTo>
                <a:cubicBezTo>
                  <a:pt x="5534" y="3375"/>
                  <a:pt x="5534" y="3105"/>
                  <a:pt x="5355" y="2970"/>
                </a:cubicBezTo>
                <a:cubicBezTo>
                  <a:pt x="4998" y="2835"/>
                  <a:pt x="4641" y="2835"/>
                  <a:pt x="4463" y="2970"/>
                </a:cubicBezTo>
                <a:cubicBezTo>
                  <a:pt x="4284" y="3105"/>
                  <a:pt x="4284" y="3375"/>
                  <a:pt x="4463" y="3510"/>
                </a:cubicBezTo>
                <a:cubicBezTo>
                  <a:pt x="4641" y="3645"/>
                  <a:pt x="4820" y="3645"/>
                  <a:pt x="4820" y="3645"/>
                </a:cubicBezTo>
                <a:cubicBezTo>
                  <a:pt x="4998" y="3645"/>
                  <a:pt x="5177" y="3645"/>
                  <a:pt x="5355" y="3510"/>
                </a:cubicBezTo>
                <a:close/>
                <a:moveTo>
                  <a:pt x="6783" y="4590"/>
                </a:moveTo>
                <a:cubicBezTo>
                  <a:pt x="6605" y="4725"/>
                  <a:pt x="6605" y="4725"/>
                  <a:pt x="6605" y="4860"/>
                </a:cubicBezTo>
                <a:cubicBezTo>
                  <a:pt x="6605" y="4995"/>
                  <a:pt x="6605" y="5130"/>
                  <a:pt x="6783" y="5130"/>
                </a:cubicBezTo>
                <a:cubicBezTo>
                  <a:pt x="6783" y="5265"/>
                  <a:pt x="6962" y="5265"/>
                  <a:pt x="7140" y="5265"/>
                </a:cubicBezTo>
                <a:cubicBezTo>
                  <a:pt x="7140" y="5265"/>
                  <a:pt x="7319" y="5265"/>
                  <a:pt x="7498" y="5130"/>
                </a:cubicBezTo>
                <a:cubicBezTo>
                  <a:pt x="7498" y="5130"/>
                  <a:pt x="7676" y="4995"/>
                  <a:pt x="7676" y="4860"/>
                </a:cubicBezTo>
                <a:cubicBezTo>
                  <a:pt x="7676" y="4725"/>
                  <a:pt x="7498" y="4725"/>
                  <a:pt x="7498" y="4590"/>
                </a:cubicBezTo>
                <a:cubicBezTo>
                  <a:pt x="7319" y="4455"/>
                  <a:pt x="7140" y="4455"/>
                  <a:pt x="7140" y="4455"/>
                </a:cubicBezTo>
                <a:cubicBezTo>
                  <a:pt x="6962" y="4455"/>
                  <a:pt x="6783" y="4455"/>
                  <a:pt x="6783" y="4590"/>
                </a:cubicBezTo>
                <a:close/>
                <a:moveTo>
                  <a:pt x="18208" y="2430"/>
                </a:moveTo>
                <a:cubicBezTo>
                  <a:pt x="18030" y="2430"/>
                  <a:pt x="18030" y="2565"/>
                  <a:pt x="18030" y="2700"/>
                </a:cubicBezTo>
                <a:cubicBezTo>
                  <a:pt x="18030" y="2700"/>
                  <a:pt x="18030" y="2835"/>
                  <a:pt x="18208" y="2970"/>
                </a:cubicBezTo>
                <a:cubicBezTo>
                  <a:pt x="18387" y="2970"/>
                  <a:pt x="18387" y="3105"/>
                  <a:pt x="18565" y="3105"/>
                </a:cubicBezTo>
                <a:cubicBezTo>
                  <a:pt x="18744" y="3105"/>
                  <a:pt x="18922" y="2970"/>
                  <a:pt x="18922" y="2970"/>
                </a:cubicBezTo>
                <a:cubicBezTo>
                  <a:pt x="19101" y="2835"/>
                  <a:pt x="19101" y="2700"/>
                  <a:pt x="19101" y="2700"/>
                </a:cubicBezTo>
                <a:cubicBezTo>
                  <a:pt x="19101" y="2565"/>
                  <a:pt x="19101" y="2430"/>
                  <a:pt x="18922" y="2430"/>
                </a:cubicBezTo>
                <a:cubicBezTo>
                  <a:pt x="18922" y="2295"/>
                  <a:pt x="18744" y="2295"/>
                  <a:pt x="18565" y="2295"/>
                </a:cubicBezTo>
                <a:cubicBezTo>
                  <a:pt x="18387" y="2295"/>
                  <a:pt x="18387" y="2295"/>
                  <a:pt x="18208" y="2430"/>
                </a:cubicBezTo>
                <a:close/>
                <a:moveTo>
                  <a:pt x="16423" y="4725"/>
                </a:moveTo>
                <a:cubicBezTo>
                  <a:pt x="16602" y="4725"/>
                  <a:pt x="16602" y="4725"/>
                  <a:pt x="16780" y="4590"/>
                </a:cubicBezTo>
                <a:cubicBezTo>
                  <a:pt x="16959" y="4455"/>
                  <a:pt x="16959" y="4185"/>
                  <a:pt x="16780" y="4050"/>
                </a:cubicBezTo>
                <a:cubicBezTo>
                  <a:pt x="16602" y="3915"/>
                  <a:pt x="16245" y="3915"/>
                  <a:pt x="16066" y="4050"/>
                </a:cubicBezTo>
                <a:cubicBezTo>
                  <a:pt x="15888" y="4185"/>
                  <a:pt x="15888" y="4455"/>
                  <a:pt x="16066" y="4590"/>
                </a:cubicBezTo>
                <a:cubicBezTo>
                  <a:pt x="16066" y="4725"/>
                  <a:pt x="16245" y="4725"/>
                  <a:pt x="16423" y="4725"/>
                </a:cubicBezTo>
                <a:close/>
                <a:moveTo>
                  <a:pt x="17137" y="3240"/>
                </a:moveTo>
                <a:cubicBezTo>
                  <a:pt x="16959" y="3375"/>
                  <a:pt x="16959" y="3645"/>
                  <a:pt x="17137" y="3780"/>
                </a:cubicBezTo>
                <a:cubicBezTo>
                  <a:pt x="17137" y="3780"/>
                  <a:pt x="17316" y="3915"/>
                  <a:pt x="17494" y="3915"/>
                </a:cubicBezTo>
                <a:cubicBezTo>
                  <a:pt x="17673" y="3915"/>
                  <a:pt x="17673" y="3780"/>
                  <a:pt x="17851" y="3780"/>
                </a:cubicBezTo>
                <a:cubicBezTo>
                  <a:pt x="18030" y="3645"/>
                  <a:pt x="18030" y="3375"/>
                  <a:pt x="17851" y="3240"/>
                </a:cubicBezTo>
                <a:cubicBezTo>
                  <a:pt x="17673" y="3105"/>
                  <a:pt x="17316" y="3105"/>
                  <a:pt x="17137" y="3240"/>
                </a:cubicBezTo>
                <a:close/>
                <a:moveTo>
                  <a:pt x="14817" y="5130"/>
                </a:moveTo>
                <a:cubicBezTo>
                  <a:pt x="14817" y="5265"/>
                  <a:pt x="14817" y="5400"/>
                  <a:pt x="14995" y="5400"/>
                </a:cubicBezTo>
                <a:cubicBezTo>
                  <a:pt x="14995" y="5535"/>
                  <a:pt x="15174" y="5535"/>
                  <a:pt x="15352" y="5535"/>
                </a:cubicBezTo>
                <a:cubicBezTo>
                  <a:pt x="15531" y="5535"/>
                  <a:pt x="15531" y="5535"/>
                  <a:pt x="15709" y="5400"/>
                </a:cubicBezTo>
                <a:cubicBezTo>
                  <a:pt x="15709" y="5400"/>
                  <a:pt x="15888" y="5265"/>
                  <a:pt x="15888" y="5130"/>
                </a:cubicBezTo>
                <a:cubicBezTo>
                  <a:pt x="15888" y="4995"/>
                  <a:pt x="15709" y="4860"/>
                  <a:pt x="15709" y="4860"/>
                </a:cubicBezTo>
                <a:cubicBezTo>
                  <a:pt x="15531" y="4725"/>
                  <a:pt x="15531" y="4725"/>
                  <a:pt x="15352" y="4725"/>
                </a:cubicBezTo>
                <a:cubicBezTo>
                  <a:pt x="15174" y="4725"/>
                  <a:pt x="14995" y="4725"/>
                  <a:pt x="14995" y="4860"/>
                </a:cubicBezTo>
                <a:cubicBezTo>
                  <a:pt x="14817" y="4860"/>
                  <a:pt x="14817" y="4995"/>
                  <a:pt x="14817" y="5130"/>
                </a:cubicBezTo>
                <a:close/>
                <a:moveTo>
                  <a:pt x="21421" y="13365"/>
                </a:moveTo>
                <a:cubicBezTo>
                  <a:pt x="21421" y="12150"/>
                  <a:pt x="20172" y="11205"/>
                  <a:pt x="18565" y="11205"/>
                </a:cubicBezTo>
                <a:cubicBezTo>
                  <a:pt x="13924" y="11205"/>
                  <a:pt x="13924" y="11205"/>
                  <a:pt x="13924" y="11205"/>
                </a:cubicBezTo>
                <a:cubicBezTo>
                  <a:pt x="13924" y="8640"/>
                  <a:pt x="13924" y="8640"/>
                  <a:pt x="13924" y="8640"/>
                </a:cubicBezTo>
                <a:cubicBezTo>
                  <a:pt x="13924" y="7560"/>
                  <a:pt x="13388" y="6750"/>
                  <a:pt x="12674" y="6345"/>
                </a:cubicBezTo>
                <a:cubicBezTo>
                  <a:pt x="11425" y="5670"/>
                  <a:pt x="9640" y="6075"/>
                  <a:pt x="9461" y="6075"/>
                </a:cubicBezTo>
                <a:cubicBezTo>
                  <a:pt x="9283" y="6075"/>
                  <a:pt x="9104" y="6210"/>
                  <a:pt x="9104" y="6480"/>
                </a:cubicBezTo>
                <a:cubicBezTo>
                  <a:pt x="9104" y="9315"/>
                  <a:pt x="9104" y="9315"/>
                  <a:pt x="9104" y="9315"/>
                </a:cubicBezTo>
                <a:cubicBezTo>
                  <a:pt x="9104" y="11475"/>
                  <a:pt x="5712" y="12285"/>
                  <a:pt x="5534" y="12285"/>
                </a:cubicBezTo>
                <a:cubicBezTo>
                  <a:pt x="5534" y="12285"/>
                  <a:pt x="5534" y="12285"/>
                  <a:pt x="5355" y="12420"/>
                </a:cubicBezTo>
                <a:cubicBezTo>
                  <a:pt x="5177" y="12150"/>
                  <a:pt x="4998" y="12150"/>
                  <a:pt x="4641" y="12150"/>
                </a:cubicBezTo>
                <a:cubicBezTo>
                  <a:pt x="1071" y="12150"/>
                  <a:pt x="1071" y="12150"/>
                  <a:pt x="1071" y="12150"/>
                </a:cubicBezTo>
                <a:cubicBezTo>
                  <a:pt x="357" y="12150"/>
                  <a:pt x="0" y="12420"/>
                  <a:pt x="0" y="12825"/>
                </a:cubicBezTo>
                <a:cubicBezTo>
                  <a:pt x="0" y="20655"/>
                  <a:pt x="0" y="20655"/>
                  <a:pt x="0" y="20655"/>
                </a:cubicBezTo>
                <a:cubicBezTo>
                  <a:pt x="0" y="21060"/>
                  <a:pt x="357" y="21330"/>
                  <a:pt x="1071" y="21330"/>
                </a:cubicBezTo>
                <a:cubicBezTo>
                  <a:pt x="4641" y="21330"/>
                  <a:pt x="4641" y="21330"/>
                  <a:pt x="4641" y="21330"/>
                </a:cubicBezTo>
                <a:cubicBezTo>
                  <a:pt x="4998" y="21330"/>
                  <a:pt x="5355" y="21195"/>
                  <a:pt x="5534" y="20925"/>
                </a:cubicBezTo>
                <a:cubicBezTo>
                  <a:pt x="6069" y="21330"/>
                  <a:pt x="6783" y="21600"/>
                  <a:pt x="7498" y="21600"/>
                </a:cubicBezTo>
                <a:cubicBezTo>
                  <a:pt x="16602" y="21600"/>
                  <a:pt x="16602" y="21600"/>
                  <a:pt x="16602" y="21600"/>
                </a:cubicBezTo>
                <a:cubicBezTo>
                  <a:pt x="18744" y="21600"/>
                  <a:pt x="19993" y="20790"/>
                  <a:pt x="20172" y="19440"/>
                </a:cubicBezTo>
                <a:cubicBezTo>
                  <a:pt x="21421" y="13500"/>
                  <a:pt x="21421" y="13500"/>
                  <a:pt x="21421" y="13500"/>
                </a:cubicBezTo>
                <a:cubicBezTo>
                  <a:pt x="21421" y="13500"/>
                  <a:pt x="21421" y="13500"/>
                  <a:pt x="21421" y="13365"/>
                </a:cubicBezTo>
                <a:close/>
                <a:moveTo>
                  <a:pt x="4641" y="20520"/>
                </a:moveTo>
                <a:cubicBezTo>
                  <a:pt x="1071" y="20520"/>
                  <a:pt x="1071" y="20520"/>
                  <a:pt x="1071" y="20520"/>
                </a:cubicBezTo>
                <a:cubicBezTo>
                  <a:pt x="1071" y="12825"/>
                  <a:pt x="1071" y="12825"/>
                  <a:pt x="1071" y="12825"/>
                </a:cubicBezTo>
                <a:cubicBezTo>
                  <a:pt x="4641" y="12825"/>
                  <a:pt x="4641" y="12825"/>
                  <a:pt x="4641" y="12825"/>
                </a:cubicBezTo>
                <a:cubicBezTo>
                  <a:pt x="4641" y="20520"/>
                  <a:pt x="4641" y="20520"/>
                  <a:pt x="4641" y="20520"/>
                </a:cubicBezTo>
                <a:close/>
                <a:moveTo>
                  <a:pt x="19101" y="19305"/>
                </a:moveTo>
                <a:cubicBezTo>
                  <a:pt x="19101" y="19305"/>
                  <a:pt x="19101" y="19305"/>
                  <a:pt x="19101" y="19305"/>
                </a:cubicBezTo>
                <a:cubicBezTo>
                  <a:pt x="19101" y="20250"/>
                  <a:pt x="18208" y="20790"/>
                  <a:pt x="16602" y="20790"/>
                </a:cubicBezTo>
                <a:cubicBezTo>
                  <a:pt x="7498" y="20790"/>
                  <a:pt x="7498" y="20790"/>
                  <a:pt x="7498" y="20790"/>
                </a:cubicBezTo>
                <a:cubicBezTo>
                  <a:pt x="6426" y="20790"/>
                  <a:pt x="5534" y="20115"/>
                  <a:pt x="5534" y="19305"/>
                </a:cubicBezTo>
                <a:cubicBezTo>
                  <a:pt x="5534" y="13095"/>
                  <a:pt x="5534" y="13095"/>
                  <a:pt x="5534" y="13095"/>
                </a:cubicBezTo>
                <a:cubicBezTo>
                  <a:pt x="5712" y="13095"/>
                  <a:pt x="5712" y="13095"/>
                  <a:pt x="5891" y="13095"/>
                </a:cubicBezTo>
                <a:cubicBezTo>
                  <a:pt x="6069" y="13095"/>
                  <a:pt x="10175" y="12150"/>
                  <a:pt x="10175" y="9315"/>
                </a:cubicBezTo>
                <a:cubicBezTo>
                  <a:pt x="10175" y="6750"/>
                  <a:pt x="10175" y="6750"/>
                  <a:pt x="10175" y="6750"/>
                </a:cubicBezTo>
                <a:cubicBezTo>
                  <a:pt x="10711" y="6750"/>
                  <a:pt x="11425" y="6750"/>
                  <a:pt x="11960" y="7020"/>
                </a:cubicBezTo>
                <a:cubicBezTo>
                  <a:pt x="12496" y="7290"/>
                  <a:pt x="12853" y="7830"/>
                  <a:pt x="12853" y="8640"/>
                </a:cubicBezTo>
                <a:cubicBezTo>
                  <a:pt x="12853" y="11610"/>
                  <a:pt x="12853" y="11610"/>
                  <a:pt x="12853" y="11610"/>
                </a:cubicBezTo>
                <a:cubicBezTo>
                  <a:pt x="12853" y="11745"/>
                  <a:pt x="13031" y="12015"/>
                  <a:pt x="13388" y="12015"/>
                </a:cubicBezTo>
                <a:cubicBezTo>
                  <a:pt x="18565" y="12015"/>
                  <a:pt x="18565" y="12015"/>
                  <a:pt x="18565" y="12015"/>
                </a:cubicBezTo>
                <a:cubicBezTo>
                  <a:pt x="19458" y="12015"/>
                  <a:pt x="20350" y="12555"/>
                  <a:pt x="20350" y="13365"/>
                </a:cubicBezTo>
                <a:lnTo>
                  <a:pt x="19101" y="193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33" name="Freeform 803"/>
          <p:cNvSpPr/>
          <p:nvPr/>
        </p:nvSpPr>
        <p:spPr>
          <a:xfrm>
            <a:off x="8782050" y="6922178"/>
            <a:ext cx="1092200" cy="1069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09" extrusionOk="0">
                <a:moveTo>
                  <a:pt x="15120" y="13690"/>
                </a:moveTo>
                <a:cubicBezTo>
                  <a:pt x="15120" y="15057"/>
                  <a:pt x="15120" y="15057"/>
                  <a:pt x="15120" y="15057"/>
                </a:cubicBezTo>
                <a:cubicBezTo>
                  <a:pt x="14175" y="15057"/>
                  <a:pt x="14175" y="15057"/>
                  <a:pt x="14175" y="15057"/>
                </a:cubicBezTo>
                <a:cubicBezTo>
                  <a:pt x="13905" y="15057"/>
                  <a:pt x="13770" y="15331"/>
                  <a:pt x="13770" y="15467"/>
                </a:cubicBezTo>
                <a:cubicBezTo>
                  <a:pt x="13770" y="20799"/>
                  <a:pt x="13770" y="20799"/>
                  <a:pt x="13770" y="20799"/>
                </a:cubicBezTo>
                <a:cubicBezTo>
                  <a:pt x="13770" y="20936"/>
                  <a:pt x="13905" y="21209"/>
                  <a:pt x="14175" y="21209"/>
                </a:cubicBezTo>
                <a:cubicBezTo>
                  <a:pt x="21195" y="21209"/>
                  <a:pt x="21195" y="21209"/>
                  <a:pt x="21195" y="21209"/>
                </a:cubicBezTo>
                <a:cubicBezTo>
                  <a:pt x="21465" y="21209"/>
                  <a:pt x="21600" y="20936"/>
                  <a:pt x="21600" y="20799"/>
                </a:cubicBezTo>
                <a:cubicBezTo>
                  <a:pt x="21600" y="15467"/>
                  <a:pt x="21600" y="15467"/>
                  <a:pt x="21600" y="15467"/>
                </a:cubicBezTo>
                <a:cubicBezTo>
                  <a:pt x="21600" y="15331"/>
                  <a:pt x="21465" y="15057"/>
                  <a:pt x="21195" y="15057"/>
                </a:cubicBezTo>
                <a:cubicBezTo>
                  <a:pt x="20250" y="15057"/>
                  <a:pt x="20250" y="15057"/>
                  <a:pt x="20250" y="15057"/>
                </a:cubicBezTo>
                <a:cubicBezTo>
                  <a:pt x="20250" y="13690"/>
                  <a:pt x="20250" y="13690"/>
                  <a:pt x="20250" y="13690"/>
                </a:cubicBezTo>
                <a:cubicBezTo>
                  <a:pt x="20250" y="12186"/>
                  <a:pt x="19170" y="11093"/>
                  <a:pt x="17685" y="11093"/>
                </a:cubicBezTo>
                <a:cubicBezTo>
                  <a:pt x="16200" y="11093"/>
                  <a:pt x="15120" y="12186"/>
                  <a:pt x="15120" y="13690"/>
                </a:cubicBezTo>
                <a:close/>
                <a:moveTo>
                  <a:pt x="20790" y="20389"/>
                </a:moveTo>
                <a:cubicBezTo>
                  <a:pt x="14580" y="20389"/>
                  <a:pt x="14580" y="20389"/>
                  <a:pt x="14580" y="20389"/>
                </a:cubicBezTo>
                <a:cubicBezTo>
                  <a:pt x="14580" y="15877"/>
                  <a:pt x="14580" y="15877"/>
                  <a:pt x="14580" y="15877"/>
                </a:cubicBezTo>
                <a:cubicBezTo>
                  <a:pt x="20790" y="15877"/>
                  <a:pt x="20790" y="15877"/>
                  <a:pt x="20790" y="15877"/>
                </a:cubicBezTo>
                <a:lnTo>
                  <a:pt x="20790" y="20389"/>
                </a:lnTo>
                <a:close/>
                <a:moveTo>
                  <a:pt x="19440" y="13690"/>
                </a:moveTo>
                <a:cubicBezTo>
                  <a:pt x="19440" y="15057"/>
                  <a:pt x="19440" y="15057"/>
                  <a:pt x="19440" y="15057"/>
                </a:cubicBezTo>
                <a:cubicBezTo>
                  <a:pt x="15795" y="15057"/>
                  <a:pt x="15795" y="15057"/>
                  <a:pt x="15795" y="15057"/>
                </a:cubicBezTo>
                <a:cubicBezTo>
                  <a:pt x="15795" y="13690"/>
                  <a:pt x="15795" y="13690"/>
                  <a:pt x="15795" y="13690"/>
                </a:cubicBezTo>
                <a:cubicBezTo>
                  <a:pt x="15795" y="12733"/>
                  <a:pt x="16605" y="11913"/>
                  <a:pt x="17685" y="11913"/>
                </a:cubicBezTo>
                <a:cubicBezTo>
                  <a:pt x="18630" y="11913"/>
                  <a:pt x="19440" y="12733"/>
                  <a:pt x="19440" y="13690"/>
                </a:cubicBezTo>
                <a:close/>
                <a:moveTo>
                  <a:pt x="17820" y="17244"/>
                </a:moveTo>
                <a:cubicBezTo>
                  <a:pt x="17550" y="17244"/>
                  <a:pt x="17280" y="17381"/>
                  <a:pt x="17145" y="17518"/>
                </a:cubicBezTo>
                <a:cubicBezTo>
                  <a:pt x="17145" y="17791"/>
                  <a:pt x="17145" y="18065"/>
                  <a:pt x="17415" y="18201"/>
                </a:cubicBezTo>
                <a:cubicBezTo>
                  <a:pt x="17415" y="18201"/>
                  <a:pt x="17415" y="18201"/>
                  <a:pt x="17415" y="18338"/>
                </a:cubicBezTo>
                <a:cubicBezTo>
                  <a:pt x="17415" y="18612"/>
                  <a:pt x="17415" y="18748"/>
                  <a:pt x="17415" y="19022"/>
                </a:cubicBezTo>
                <a:cubicBezTo>
                  <a:pt x="17415" y="19022"/>
                  <a:pt x="17415" y="19022"/>
                  <a:pt x="17415" y="19022"/>
                </a:cubicBezTo>
                <a:cubicBezTo>
                  <a:pt x="17415" y="19158"/>
                  <a:pt x="17550" y="19295"/>
                  <a:pt x="17820" y="19295"/>
                </a:cubicBezTo>
                <a:cubicBezTo>
                  <a:pt x="17955" y="19158"/>
                  <a:pt x="17955" y="19158"/>
                  <a:pt x="17955" y="19022"/>
                </a:cubicBezTo>
                <a:cubicBezTo>
                  <a:pt x="17955" y="19022"/>
                  <a:pt x="17955" y="19022"/>
                  <a:pt x="17955" y="19022"/>
                </a:cubicBezTo>
                <a:cubicBezTo>
                  <a:pt x="17955" y="18748"/>
                  <a:pt x="17955" y="18612"/>
                  <a:pt x="17955" y="18338"/>
                </a:cubicBezTo>
                <a:cubicBezTo>
                  <a:pt x="17955" y="18201"/>
                  <a:pt x="17955" y="18201"/>
                  <a:pt x="17955" y="18201"/>
                </a:cubicBezTo>
                <a:cubicBezTo>
                  <a:pt x="18090" y="18065"/>
                  <a:pt x="18225" y="17928"/>
                  <a:pt x="18225" y="17791"/>
                </a:cubicBezTo>
                <a:cubicBezTo>
                  <a:pt x="18225" y="17518"/>
                  <a:pt x="18090" y="17244"/>
                  <a:pt x="17820" y="17244"/>
                </a:cubicBezTo>
                <a:close/>
                <a:moveTo>
                  <a:pt x="0" y="8358"/>
                </a:moveTo>
                <a:cubicBezTo>
                  <a:pt x="0" y="17381"/>
                  <a:pt x="0" y="17381"/>
                  <a:pt x="0" y="17381"/>
                </a:cubicBezTo>
                <a:cubicBezTo>
                  <a:pt x="0" y="17928"/>
                  <a:pt x="405" y="18475"/>
                  <a:pt x="945" y="18475"/>
                </a:cubicBezTo>
                <a:cubicBezTo>
                  <a:pt x="3915" y="18475"/>
                  <a:pt x="3915" y="18475"/>
                  <a:pt x="3915" y="18475"/>
                </a:cubicBezTo>
                <a:cubicBezTo>
                  <a:pt x="4320" y="18475"/>
                  <a:pt x="4590" y="18338"/>
                  <a:pt x="4725" y="18065"/>
                </a:cubicBezTo>
                <a:cubicBezTo>
                  <a:pt x="5265" y="18612"/>
                  <a:pt x="5940" y="19022"/>
                  <a:pt x="6750" y="19022"/>
                </a:cubicBezTo>
                <a:cubicBezTo>
                  <a:pt x="9450" y="19022"/>
                  <a:pt x="9450" y="19022"/>
                  <a:pt x="9450" y="19022"/>
                </a:cubicBezTo>
                <a:cubicBezTo>
                  <a:pt x="9720" y="19022"/>
                  <a:pt x="9720" y="19022"/>
                  <a:pt x="9720" y="19022"/>
                </a:cubicBezTo>
                <a:cubicBezTo>
                  <a:pt x="12150" y="19022"/>
                  <a:pt x="12150" y="19022"/>
                  <a:pt x="12150" y="19022"/>
                </a:cubicBezTo>
                <a:cubicBezTo>
                  <a:pt x="12285" y="19022"/>
                  <a:pt x="12555" y="18748"/>
                  <a:pt x="12555" y="18612"/>
                </a:cubicBezTo>
                <a:cubicBezTo>
                  <a:pt x="12555" y="18338"/>
                  <a:pt x="12285" y="18201"/>
                  <a:pt x="12150" y="18201"/>
                </a:cubicBezTo>
                <a:cubicBezTo>
                  <a:pt x="9720" y="18201"/>
                  <a:pt x="9720" y="18201"/>
                  <a:pt x="9720" y="18201"/>
                </a:cubicBezTo>
                <a:cubicBezTo>
                  <a:pt x="9450" y="18201"/>
                  <a:pt x="9450" y="18201"/>
                  <a:pt x="9450" y="18201"/>
                </a:cubicBezTo>
                <a:cubicBezTo>
                  <a:pt x="6750" y="18201"/>
                  <a:pt x="6750" y="18201"/>
                  <a:pt x="6750" y="18201"/>
                </a:cubicBezTo>
                <a:cubicBezTo>
                  <a:pt x="5805" y="18201"/>
                  <a:pt x="4995" y="17381"/>
                  <a:pt x="4995" y="16287"/>
                </a:cubicBezTo>
                <a:cubicBezTo>
                  <a:pt x="4995" y="8495"/>
                  <a:pt x="4995" y="8495"/>
                  <a:pt x="4995" y="8495"/>
                </a:cubicBezTo>
                <a:cubicBezTo>
                  <a:pt x="4995" y="8495"/>
                  <a:pt x="4995" y="8632"/>
                  <a:pt x="5130" y="8632"/>
                </a:cubicBezTo>
                <a:cubicBezTo>
                  <a:pt x="5130" y="8632"/>
                  <a:pt x="5130" y="8632"/>
                  <a:pt x="5265" y="8632"/>
                </a:cubicBezTo>
                <a:cubicBezTo>
                  <a:pt x="5265" y="8495"/>
                  <a:pt x="6210" y="8222"/>
                  <a:pt x="7155" y="7538"/>
                </a:cubicBezTo>
                <a:cubicBezTo>
                  <a:pt x="8505" y="6718"/>
                  <a:pt x="9180" y="5487"/>
                  <a:pt x="9180" y="3984"/>
                </a:cubicBezTo>
                <a:cubicBezTo>
                  <a:pt x="9180" y="839"/>
                  <a:pt x="9180" y="839"/>
                  <a:pt x="9180" y="839"/>
                </a:cubicBezTo>
                <a:cubicBezTo>
                  <a:pt x="9585" y="839"/>
                  <a:pt x="10395" y="703"/>
                  <a:pt x="10935" y="1113"/>
                </a:cubicBezTo>
                <a:cubicBezTo>
                  <a:pt x="11340" y="1523"/>
                  <a:pt x="11610" y="2206"/>
                  <a:pt x="11610" y="3163"/>
                </a:cubicBezTo>
                <a:cubicBezTo>
                  <a:pt x="11610" y="6855"/>
                  <a:pt x="11610" y="6855"/>
                  <a:pt x="11610" y="6855"/>
                </a:cubicBezTo>
                <a:cubicBezTo>
                  <a:pt x="11610" y="6991"/>
                  <a:pt x="11880" y="7265"/>
                  <a:pt x="12015" y="7265"/>
                </a:cubicBezTo>
                <a:cubicBezTo>
                  <a:pt x="13770" y="7265"/>
                  <a:pt x="13770" y="7265"/>
                  <a:pt x="13770" y="7265"/>
                </a:cubicBezTo>
                <a:cubicBezTo>
                  <a:pt x="16065" y="7265"/>
                  <a:pt x="16065" y="7265"/>
                  <a:pt x="16065" y="7265"/>
                </a:cubicBezTo>
                <a:cubicBezTo>
                  <a:pt x="16740" y="7265"/>
                  <a:pt x="16740" y="7265"/>
                  <a:pt x="16740" y="7265"/>
                </a:cubicBezTo>
                <a:cubicBezTo>
                  <a:pt x="17820" y="7265"/>
                  <a:pt x="18630" y="8085"/>
                  <a:pt x="18630" y="9042"/>
                </a:cubicBezTo>
                <a:cubicBezTo>
                  <a:pt x="18630" y="9042"/>
                  <a:pt x="18630" y="9042"/>
                  <a:pt x="18630" y="9042"/>
                </a:cubicBezTo>
                <a:cubicBezTo>
                  <a:pt x="18495" y="9589"/>
                  <a:pt x="18495" y="9589"/>
                  <a:pt x="18495" y="9589"/>
                </a:cubicBezTo>
                <a:cubicBezTo>
                  <a:pt x="18495" y="9725"/>
                  <a:pt x="18630" y="9999"/>
                  <a:pt x="18900" y="9999"/>
                </a:cubicBezTo>
                <a:cubicBezTo>
                  <a:pt x="18900" y="9999"/>
                  <a:pt x="18900" y="9999"/>
                  <a:pt x="18900" y="9999"/>
                </a:cubicBezTo>
                <a:cubicBezTo>
                  <a:pt x="19170" y="9999"/>
                  <a:pt x="19305" y="9862"/>
                  <a:pt x="19305" y="9725"/>
                </a:cubicBezTo>
                <a:cubicBezTo>
                  <a:pt x="19440" y="9179"/>
                  <a:pt x="19440" y="9179"/>
                  <a:pt x="19440" y="9179"/>
                </a:cubicBezTo>
                <a:cubicBezTo>
                  <a:pt x="19440" y="9179"/>
                  <a:pt x="19440" y="9179"/>
                  <a:pt x="19440" y="9042"/>
                </a:cubicBezTo>
                <a:cubicBezTo>
                  <a:pt x="19440" y="9042"/>
                  <a:pt x="19440" y="9042"/>
                  <a:pt x="19440" y="9042"/>
                </a:cubicBezTo>
                <a:cubicBezTo>
                  <a:pt x="19440" y="7538"/>
                  <a:pt x="18225" y="6444"/>
                  <a:pt x="16740" y="6444"/>
                </a:cubicBezTo>
                <a:cubicBezTo>
                  <a:pt x="16065" y="6444"/>
                  <a:pt x="16065" y="6444"/>
                  <a:pt x="16065" y="6444"/>
                </a:cubicBezTo>
                <a:cubicBezTo>
                  <a:pt x="13770" y="6444"/>
                  <a:pt x="13770" y="6444"/>
                  <a:pt x="13770" y="6444"/>
                </a:cubicBezTo>
                <a:cubicBezTo>
                  <a:pt x="12420" y="6444"/>
                  <a:pt x="12420" y="6444"/>
                  <a:pt x="12420" y="6444"/>
                </a:cubicBezTo>
                <a:cubicBezTo>
                  <a:pt x="12420" y="3163"/>
                  <a:pt x="12420" y="3163"/>
                  <a:pt x="12420" y="3163"/>
                </a:cubicBezTo>
                <a:cubicBezTo>
                  <a:pt x="12420" y="1933"/>
                  <a:pt x="12150" y="1113"/>
                  <a:pt x="11340" y="566"/>
                </a:cubicBezTo>
                <a:cubicBezTo>
                  <a:pt x="10260" y="-391"/>
                  <a:pt x="8640" y="156"/>
                  <a:pt x="8640" y="156"/>
                </a:cubicBezTo>
                <a:cubicBezTo>
                  <a:pt x="8370" y="293"/>
                  <a:pt x="8370" y="429"/>
                  <a:pt x="8370" y="566"/>
                </a:cubicBezTo>
                <a:cubicBezTo>
                  <a:pt x="8370" y="3984"/>
                  <a:pt x="8370" y="3984"/>
                  <a:pt x="8370" y="3984"/>
                </a:cubicBezTo>
                <a:cubicBezTo>
                  <a:pt x="8370" y="6855"/>
                  <a:pt x="5130" y="7812"/>
                  <a:pt x="4995" y="7812"/>
                </a:cubicBezTo>
                <a:cubicBezTo>
                  <a:pt x="4995" y="7812"/>
                  <a:pt x="4860" y="7812"/>
                  <a:pt x="4860" y="7948"/>
                </a:cubicBezTo>
                <a:cubicBezTo>
                  <a:pt x="4725" y="7538"/>
                  <a:pt x="4320" y="7265"/>
                  <a:pt x="3915" y="7265"/>
                </a:cubicBezTo>
                <a:cubicBezTo>
                  <a:pt x="945" y="7265"/>
                  <a:pt x="945" y="7265"/>
                  <a:pt x="945" y="7265"/>
                </a:cubicBezTo>
                <a:cubicBezTo>
                  <a:pt x="405" y="7265"/>
                  <a:pt x="0" y="7812"/>
                  <a:pt x="0" y="8358"/>
                </a:cubicBezTo>
                <a:close/>
                <a:moveTo>
                  <a:pt x="810" y="8358"/>
                </a:moveTo>
                <a:cubicBezTo>
                  <a:pt x="810" y="8222"/>
                  <a:pt x="945" y="8085"/>
                  <a:pt x="945" y="8085"/>
                </a:cubicBezTo>
                <a:cubicBezTo>
                  <a:pt x="3915" y="8085"/>
                  <a:pt x="3915" y="8085"/>
                  <a:pt x="3915" y="8085"/>
                </a:cubicBezTo>
                <a:cubicBezTo>
                  <a:pt x="4050" y="8085"/>
                  <a:pt x="4185" y="8222"/>
                  <a:pt x="4185" y="8358"/>
                </a:cubicBezTo>
                <a:cubicBezTo>
                  <a:pt x="4185" y="17381"/>
                  <a:pt x="4185" y="17381"/>
                  <a:pt x="4185" y="17381"/>
                </a:cubicBezTo>
                <a:cubicBezTo>
                  <a:pt x="4185" y="17518"/>
                  <a:pt x="4050" y="17655"/>
                  <a:pt x="3915" y="17655"/>
                </a:cubicBezTo>
                <a:cubicBezTo>
                  <a:pt x="945" y="17655"/>
                  <a:pt x="945" y="17655"/>
                  <a:pt x="945" y="17655"/>
                </a:cubicBezTo>
                <a:cubicBezTo>
                  <a:pt x="945" y="17655"/>
                  <a:pt x="810" y="17518"/>
                  <a:pt x="810" y="17381"/>
                </a:cubicBezTo>
                <a:lnTo>
                  <a:pt x="810" y="835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34" name="Freeform 804"/>
          <p:cNvSpPr/>
          <p:nvPr/>
        </p:nvSpPr>
        <p:spPr>
          <a:xfrm>
            <a:off x="8918575" y="8162925"/>
            <a:ext cx="8255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425" y="3510"/>
                </a:moveTo>
                <a:cubicBezTo>
                  <a:pt x="11246" y="3510"/>
                  <a:pt x="11068" y="3510"/>
                  <a:pt x="11068" y="3645"/>
                </a:cubicBezTo>
                <a:cubicBezTo>
                  <a:pt x="10889" y="3645"/>
                  <a:pt x="10889" y="3780"/>
                  <a:pt x="10889" y="3915"/>
                </a:cubicBezTo>
                <a:cubicBezTo>
                  <a:pt x="10889" y="4050"/>
                  <a:pt x="10889" y="4050"/>
                  <a:pt x="11068" y="4185"/>
                </a:cubicBezTo>
                <a:cubicBezTo>
                  <a:pt x="11068" y="4185"/>
                  <a:pt x="11246" y="4320"/>
                  <a:pt x="11425" y="4320"/>
                </a:cubicBezTo>
                <a:cubicBezTo>
                  <a:pt x="11603" y="4320"/>
                  <a:pt x="11603" y="4185"/>
                  <a:pt x="11782" y="4185"/>
                </a:cubicBezTo>
                <a:cubicBezTo>
                  <a:pt x="11960" y="4050"/>
                  <a:pt x="11960" y="4050"/>
                  <a:pt x="11960" y="3915"/>
                </a:cubicBezTo>
                <a:cubicBezTo>
                  <a:pt x="11960" y="3780"/>
                  <a:pt x="11960" y="3645"/>
                  <a:pt x="11782" y="3645"/>
                </a:cubicBezTo>
                <a:cubicBezTo>
                  <a:pt x="11603" y="3510"/>
                  <a:pt x="11603" y="3510"/>
                  <a:pt x="11425" y="3510"/>
                </a:cubicBezTo>
                <a:close/>
                <a:moveTo>
                  <a:pt x="11425" y="1755"/>
                </a:moveTo>
                <a:cubicBezTo>
                  <a:pt x="11068" y="1755"/>
                  <a:pt x="10889" y="1890"/>
                  <a:pt x="10889" y="2160"/>
                </a:cubicBezTo>
                <a:cubicBezTo>
                  <a:pt x="10889" y="2430"/>
                  <a:pt x="11068" y="2565"/>
                  <a:pt x="11425" y="2565"/>
                </a:cubicBezTo>
                <a:cubicBezTo>
                  <a:pt x="11782" y="2565"/>
                  <a:pt x="11960" y="2430"/>
                  <a:pt x="11960" y="2160"/>
                </a:cubicBezTo>
                <a:cubicBezTo>
                  <a:pt x="11960" y="1890"/>
                  <a:pt x="11782" y="1755"/>
                  <a:pt x="11425" y="1755"/>
                </a:cubicBezTo>
                <a:close/>
                <a:moveTo>
                  <a:pt x="11782" y="135"/>
                </a:moveTo>
                <a:cubicBezTo>
                  <a:pt x="11603" y="0"/>
                  <a:pt x="11603" y="0"/>
                  <a:pt x="11425" y="0"/>
                </a:cubicBezTo>
                <a:cubicBezTo>
                  <a:pt x="11246" y="0"/>
                  <a:pt x="11068" y="0"/>
                  <a:pt x="11068" y="135"/>
                </a:cubicBezTo>
                <a:cubicBezTo>
                  <a:pt x="10889" y="135"/>
                  <a:pt x="10889" y="270"/>
                  <a:pt x="10889" y="405"/>
                </a:cubicBezTo>
                <a:cubicBezTo>
                  <a:pt x="10889" y="540"/>
                  <a:pt x="10889" y="675"/>
                  <a:pt x="11068" y="675"/>
                </a:cubicBezTo>
                <a:cubicBezTo>
                  <a:pt x="11068" y="810"/>
                  <a:pt x="11246" y="810"/>
                  <a:pt x="11425" y="810"/>
                </a:cubicBezTo>
                <a:cubicBezTo>
                  <a:pt x="11603" y="810"/>
                  <a:pt x="11603" y="810"/>
                  <a:pt x="11782" y="675"/>
                </a:cubicBezTo>
                <a:cubicBezTo>
                  <a:pt x="11960" y="675"/>
                  <a:pt x="11960" y="540"/>
                  <a:pt x="11960" y="405"/>
                </a:cubicBezTo>
                <a:cubicBezTo>
                  <a:pt x="11960" y="270"/>
                  <a:pt x="11960" y="135"/>
                  <a:pt x="11782" y="135"/>
                </a:cubicBezTo>
                <a:close/>
                <a:moveTo>
                  <a:pt x="21064" y="8640"/>
                </a:moveTo>
                <a:cubicBezTo>
                  <a:pt x="21064" y="8640"/>
                  <a:pt x="21243" y="8640"/>
                  <a:pt x="21421" y="8505"/>
                </a:cubicBezTo>
                <a:cubicBezTo>
                  <a:pt x="21421" y="8370"/>
                  <a:pt x="21600" y="8370"/>
                  <a:pt x="21600" y="8235"/>
                </a:cubicBezTo>
                <a:cubicBezTo>
                  <a:pt x="21600" y="8100"/>
                  <a:pt x="21421" y="7965"/>
                  <a:pt x="21421" y="7965"/>
                </a:cubicBezTo>
                <a:cubicBezTo>
                  <a:pt x="21243" y="7830"/>
                  <a:pt x="21064" y="7830"/>
                  <a:pt x="21064" y="7830"/>
                </a:cubicBezTo>
                <a:cubicBezTo>
                  <a:pt x="20886" y="7830"/>
                  <a:pt x="20707" y="7830"/>
                  <a:pt x="20529" y="7965"/>
                </a:cubicBezTo>
                <a:cubicBezTo>
                  <a:pt x="20529" y="7965"/>
                  <a:pt x="20529" y="8100"/>
                  <a:pt x="20529" y="8235"/>
                </a:cubicBezTo>
                <a:cubicBezTo>
                  <a:pt x="20529" y="8370"/>
                  <a:pt x="20529" y="8370"/>
                  <a:pt x="20529" y="8505"/>
                </a:cubicBezTo>
                <a:cubicBezTo>
                  <a:pt x="20707" y="8640"/>
                  <a:pt x="20886" y="8640"/>
                  <a:pt x="21064" y="8640"/>
                </a:cubicBezTo>
                <a:close/>
                <a:moveTo>
                  <a:pt x="18744" y="8640"/>
                </a:moveTo>
                <a:cubicBezTo>
                  <a:pt x="18922" y="8640"/>
                  <a:pt x="19279" y="8505"/>
                  <a:pt x="19279" y="8235"/>
                </a:cubicBezTo>
                <a:cubicBezTo>
                  <a:pt x="19279" y="7965"/>
                  <a:pt x="18922" y="7830"/>
                  <a:pt x="18744" y="7830"/>
                </a:cubicBezTo>
                <a:cubicBezTo>
                  <a:pt x="18387" y="7830"/>
                  <a:pt x="18208" y="7965"/>
                  <a:pt x="18208" y="8235"/>
                </a:cubicBezTo>
                <a:cubicBezTo>
                  <a:pt x="18208" y="8505"/>
                  <a:pt x="18387" y="8640"/>
                  <a:pt x="18744" y="8640"/>
                </a:cubicBezTo>
                <a:close/>
                <a:moveTo>
                  <a:pt x="16423" y="8640"/>
                </a:moveTo>
                <a:cubicBezTo>
                  <a:pt x="16602" y="8640"/>
                  <a:pt x="16602" y="8640"/>
                  <a:pt x="16780" y="8505"/>
                </a:cubicBezTo>
                <a:cubicBezTo>
                  <a:pt x="16780" y="8370"/>
                  <a:pt x="16959" y="8370"/>
                  <a:pt x="16959" y="8235"/>
                </a:cubicBezTo>
                <a:cubicBezTo>
                  <a:pt x="16959" y="8100"/>
                  <a:pt x="16780" y="7965"/>
                  <a:pt x="16780" y="7965"/>
                </a:cubicBezTo>
                <a:cubicBezTo>
                  <a:pt x="16602" y="7830"/>
                  <a:pt x="16602" y="7830"/>
                  <a:pt x="16423" y="7830"/>
                </a:cubicBezTo>
                <a:cubicBezTo>
                  <a:pt x="16245" y="7830"/>
                  <a:pt x="16066" y="7830"/>
                  <a:pt x="16066" y="7965"/>
                </a:cubicBezTo>
                <a:cubicBezTo>
                  <a:pt x="15888" y="7965"/>
                  <a:pt x="15888" y="8100"/>
                  <a:pt x="15888" y="8235"/>
                </a:cubicBezTo>
                <a:cubicBezTo>
                  <a:pt x="15888" y="8370"/>
                  <a:pt x="15888" y="8370"/>
                  <a:pt x="16066" y="8505"/>
                </a:cubicBezTo>
                <a:cubicBezTo>
                  <a:pt x="16066" y="8640"/>
                  <a:pt x="16245" y="8640"/>
                  <a:pt x="16423" y="8640"/>
                </a:cubicBezTo>
                <a:close/>
                <a:moveTo>
                  <a:pt x="1785" y="8640"/>
                </a:moveTo>
                <a:cubicBezTo>
                  <a:pt x="1964" y="8640"/>
                  <a:pt x="2142" y="8640"/>
                  <a:pt x="2142" y="8505"/>
                </a:cubicBezTo>
                <a:cubicBezTo>
                  <a:pt x="2321" y="8370"/>
                  <a:pt x="2321" y="8370"/>
                  <a:pt x="2321" y="8235"/>
                </a:cubicBezTo>
                <a:cubicBezTo>
                  <a:pt x="2321" y="8100"/>
                  <a:pt x="2321" y="7965"/>
                  <a:pt x="2142" y="7965"/>
                </a:cubicBezTo>
                <a:cubicBezTo>
                  <a:pt x="2142" y="7830"/>
                  <a:pt x="1964" y="7830"/>
                  <a:pt x="1785" y="7830"/>
                </a:cubicBezTo>
                <a:cubicBezTo>
                  <a:pt x="1785" y="7830"/>
                  <a:pt x="1607" y="7830"/>
                  <a:pt x="1428" y="7965"/>
                </a:cubicBezTo>
                <a:cubicBezTo>
                  <a:pt x="1428" y="7965"/>
                  <a:pt x="1250" y="8100"/>
                  <a:pt x="1250" y="8235"/>
                </a:cubicBezTo>
                <a:cubicBezTo>
                  <a:pt x="1250" y="8370"/>
                  <a:pt x="1428" y="8370"/>
                  <a:pt x="1428" y="8505"/>
                </a:cubicBezTo>
                <a:cubicBezTo>
                  <a:pt x="1607" y="8640"/>
                  <a:pt x="1785" y="8640"/>
                  <a:pt x="1785" y="8640"/>
                </a:cubicBezTo>
                <a:close/>
                <a:moveTo>
                  <a:pt x="3570" y="8235"/>
                </a:moveTo>
                <a:cubicBezTo>
                  <a:pt x="3570" y="8505"/>
                  <a:pt x="3927" y="8640"/>
                  <a:pt x="4106" y="8640"/>
                </a:cubicBezTo>
                <a:cubicBezTo>
                  <a:pt x="4463" y="8640"/>
                  <a:pt x="4641" y="8505"/>
                  <a:pt x="4641" y="8235"/>
                </a:cubicBezTo>
                <a:cubicBezTo>
                  <a:pt x="4641" y="7965"/>
                  <a:pt x="4463" y="7830"/>
                  <a:pt x="4106" y="7830"/>
                </a:cubicBezTo>
                <a:cubicBezTo>
                  <a:pt x="3927" y="7830"/>
                  <a:pt x="3570" y="7965"/>
                  <a:pt x="3570" y="8235"/>
                </a:cubicBezTo>
                <a:close/>
                <a:moveTo>
                  <a:pt x="6069" y="8505"/>
                </a:moveTo>
                <a:cubicBezTo>
                  <a:pt x="6248" y="8640"/>
                  <a:pt x="6248" y="8640"/>
                  <a:pt x="6426" y="8640"/>
                </a:cubicBezTo>
                <a:cubicBezTo>
                  <a:pt x="6605" y="8640"/>
                  <a:pt x="6783" y="8640"/>
                  <a:pt x="6783" y="8505"/>
                </a:cubicBezTo>
                <a:cubicBezTo>
                  <a:pt x="6962" y="8505"/>
                  <a:pt x="6962" y="8370"/>
                  <a:pt x="6962" y="8235"/>
                </a:cubicBezTo>
                <a:cubicBezTo>
                  <a:pt x="6962" y="8100"/>
                  <a:pt x="6962" y="7965"/>
                  <a:pt x="6783" y="7965"/>
                </a:cubicBezTo>
                <a:cubicBezTo>
                  <a:pt x="6783" y="7830"/>
                  <a:pt x="6605" y="7830"/>
                  <a:pt x="6426" y="7830"/>
                </a:cubicBezTo>
                <a:cubicBezTo>
                  <a:pt x="6248" y="7830"/>
                  <a:pt x="6248" y="7830"/>
                  <a:pt x="6069" y="7965"/>
                </a:cubicBezTo>
                <a:cubicBezTo>
                  <a:pt x="5891" y="7965"/>
                  <a:pt x="5891" y="8100"/>
                  <a:pt x="5891" y="8235"/>
                </a:cubicBezTo>
                <a:cubicBezTo>
                  <a:pt x="5891" y="8370"/>
                  <a:pt x="5891" y="8505"/>
                  <a:pt x="6069" y="8505"/>
                </a:cubicBezTo>
                <a:close/>
                <a:moveTo>
                  <a:pt x="3749" y="2835"/>
                </a:moveTo>
                <a:cubicBezTo>
                  <a:pt x="3927" y="2835"/>
                  <a:pt x="4106" y="2700"/>
                  <a:pt x="4106" y="2700"/>
                </a:cubicBezTo>
                <a:cubicBezTo>
                  <a:pt x="4284" y="2565"/>
                  <a:pt x="4284" y="2565"/>
                  <a:pt x="4284" y="2430"/>
                </a:cubicBezTo>
                <a:cubicBezTo>
                  <a:pt x="4284" y="2295"/>
                  <a:pt x="4284" y="2160"/>
                  <a:pt x="4106" y="2160"/>
                </a:cubicBezTo>
                <a:cubicBezTo>
                  <a:pt x="4106" y="2025"/>
                  <a:pt x="3927" y="2025"/>
                  <a:pt x="3749" y="2025"/>
                </a:cubicBezTo>
                <a:cubicBezTo>
                  <a:pt x="3749" y="2025"/>
                  <a:pt x="3570" y="2025"/>
                  <a:pt x="3392" y="2160"/>
                </a:cubicBezTo>
                <a:cubicBezTo>
                  <a:pt x="3392" y="2160"/>
                  <a:pt x="3213" y="2295"/>
                  <a:pt x="3213" y="2430"/>
                </a:cubicBezTo>
                <a:cubicBezTo>
                  <a:pt x="3213" y="2565"/>
                  <a:pt x="3392" y="2565"/>
                  <a:pt x="3392" y="2700"/>
                </a:cubicBezTo>
                <a:cubicBezTo>
                  <a:pt x="3570" y="2700"/>
                  <a:pt x="3749" y="2835"/>
                  <a:pt x="3749" y="2835"/>
                </a:cubicBezTo>
                <a:close/>
                <a:moveTo>
                  <a:pt x="5355" y="4050"/>
                </a:moveTo>
                <a:cubicBezTo>
                  <a:pt x="5534" y="4050"/>
                  <a:pt x="5712" y="4050"/>
                  <a:pt x="5891" y="3915"/>
                </a:cubicBezTo>
                <a:cubicBezTo>
                  <a:pt x="6069" y="3780"/>
                  <a:pt x="6069" y="3510"/>
                  <a:pt x="5891" y="3375"/>
                </a:cubicBezTo>
                <a:cubicBezTo>
                  <a:pt x="5534" y="3240"/>
                  <a:pt x="5177" y="3240"/>
                  <a:pt x="4998" y="3375"/>
                </a:cubicBezTo>
                <a:cubicBezTo>
                  <a:pt x="4820" y="3510"/>
                  <a:pt x="4820" y="3780"/>
                  <a:pt x="4998" y="3915"/>
                </a:cubicBezTo>
                <a:cubicBezTo>
                  <a:pt x="5177" y="4050"/>
                  <a:pt x="5355" y="4050"/>
                  <a:pt x="5355" y="4050"/>
                </a:cubicBezTo>
                <a:close/>
                <a:moveTo>
                  <a:pt x="7140" y="5265"/>
                </a:moveTo>
                <a:cubicBezTo>
                  <a:pt x="7140" y="5265"/>
                  <a:pt x="7319" y="5265"/>
                  <a:pt x="7498" y="5130"/>
                </a:cubicBezTo>
                <a:cubicBezTo>
                  <a:pt x="7498" y="5130"/>
                  <a:pt x="7498" y="4995"/>
                  <a:pt x="7498" y="4860"/>
                </a:cubicBezTo>
                <a:cubicBezTo>
                  <a:pt x="7498" y="4725"/>
                  <a:pt x="7498" y="4725"/>
                  <a:pt x="7498" y="4590"/>
                </a:cubicBezTo>
                <a:cubicBezTo>
                  <a:pt x="7319" y="4455"/>
                  <a:pt x="7140" y="4455"/>
                  <a:pt x="7140" y="4455"/>
                </a:cubicBezTo>
                <a:cubicBezTo>
                  <a:pt x="6962" y="4455"/>
                  <a:pt x="6783" y="4455"/>
                  <a:pt x="6605" y="4590"/>
                </a:cubicBezTo>
                <a:cubicBezTo>
                  <a:pt x="6605" y="4725"/>
                  <a:pt x="6605" y="4725"/>
                  <a:pt x="6605" y="4860"/>
                </a:cubicBezTo>
                <a:cubicBezTo>
                  <a:pt x="6605" y="4995"/>
                  <a:pt x="6605" y="5130"/>
                  <a:pt x="6605" y="5130"/>
                </a:cubicBezTo>
                <a:cubicBezTo>
                  <a:pt x="6783" y="5265"/>
                  <a:pt x="6962" y="5265"/>
                  <a:pt x="7140" y="5265"/>
                </a:cubicBezTo>
                <a:close/>
                <a:moveTo>
                  <a:pt x="18922" y="2970"/>
                </a:moveTo>
                <a:cubicBezTo>
                  <a:pt x="18922" y="2835"/>
                  <a:pt x="19101" y="2700"/>
                  <a:pt x="19101" y="2700"/>
                </a:cubicBezTo>
                <a:cubicBezTo>
                  <a:pt x="19101" y="2565"/>
                  <a:pt x="18922" y="2430"/>
                  <a:pt x="18922" y="2430"/>
                </a:cubicBezTo>
                <a:cubicBezTo>
                  <a:pt x="18744" y="2295"/>
                  <a:pt x="18744" y="2295"/>
                  <a:pt x="18565" y="2295"/>
                </a:cubicBezTo>
                <a:cubicBezTo>
                  <a:pt x="18387" y="2295"/>
                  <a:pt x="18208" y="2295"/>
                  <a:pt x="18208" y="2430"/>
                </a:cubicBezTo>
                <a:cubicBezTo>
                  <a:pt x="18030" y="2430"/>
                  <a:pt x="18030" y="2565"/>
                  <a:pt x="18030" y="2700"/>
                </a:cubicBezTo>
                <a:cubicBezTo>
                  <a:pt x="18030" y="2700"/>
                  <a:pt x="18030" y="2835"/>
                  <a:pt x="18208" y="2970"/>
                </a:cubicBezTo>
                <a:cubicBezTo>
                  <a:pt x="18208" y="2970"/>
                  <a:pt x="18387" y="3105"/>
                  <a:pt x="18565" y="3105"/>
                </a:cubicBezTo>
                <a:cubicBezTo>
                  <a:pt x="18744" y="3105"/>
                  <a:pt x="18744" y="2970"/>
                  <a:pt x="18922" y="2970"/>
                </a:cubicBezTo>
                <a:close/>
                <a:moveTo>
                  <a:pt x="17316" y="3645"/>
                </a:moveTo>
                <a:cubicBezTo>
                  <a:pt x="17137" y="3510"/>
                  <a:pt x="16780" y="3510"/>
                  <a:pt x="16602" y="3645"/>
                </a:cubicBezTo>
                <a:cubicBezTo>
                  <a:pt x="16245" y="3780"/>
                  <a:pt x="16245" y="4050"/>
                  <a:pt x="16602" y="4185"/>
                </a:cubicBezTo>
                <a:cubicBezTo>
                  <a:pt x="16602" y="4185"/>
                  <a:pt x="16780" y="4320"/>
                  <a:pt x="16959" y="4320"/>
                </a:cubicBezTo>
                <a:cubicBezTo>
                  <a:pt x="16959" y="4320"/>
                  <a:pt x="17137" y="4185"/>
                  <a:pt x="17316" y="4185"/>
                </a:cubicBezTo>
                <a:cubicBezTo>
                  <a:pt x="17494" y="4050"/>
                  <a:pt x="17494" y="3780"/>
                  <a:pt x="17316" y="3645"/>
                </a:cubicBezTo>
                <a:close/>
                <a:moveTo>
                  <a:pt x="15352" y="4725"/>
                </a:moveTo>
                <a:cubicBezTo>
                  <a:pt x="15174" y="4725"/>
                  <a:pt x="14995" y="4725"/>
                  <a:pt x="14817" y="4860"/>
                </a:cubicBezTo>
                <a:cubicBezTo>
                  <a:pt x="14817" y="4860"/>
                  <a:pt x="14817" y="4995"/>
                  <a:pt x="14817" y="5130"/>
                </a:cubicBezTo>
                <a:cubicBezTo>
                  <a:pt x="14817" y="5265"/>
                  <a:pt x="14817" y="5265"/>
                  <a:pt x="14817" y="5400"/>
                </a:cubicBezTo>
                <a:cubicBezTo>
                  <a:pt x="14995" y="5535"/>
                  <a:pt x="15174" y="5535"/>
                  <a:pt x="15352" y="5535"/>
                </a:cubicBezTo>
                <a:cubicBezTo>
                  <a:pt x="15352" y="5535"/>
                  <a:pt x="15531" y="5535"/>
                  <a:pt x="15709" y="5400"/>
                </a:cubicBezTo>
                <a:cubicBezTo>
                  <a:pt x="15709" y="5265"/>
                  <a:pt x="15888" y="5265"/>
                  <a:pt x="15888" y="5130"/>
                </a:cubicBezTo>
                <a:cubicBezTo>
                  <a:pt x="15888" y="4995"/>
                  <a:pt x="15709" y="4860"/>
                  <a:pt x="15709" y="4860"/>
                </a:cubicBezTo>
                <a:cubicBezTo>
                  <a:pt x="15531" y="4725"/>
                  <a:pt x="15352" y="4725"/>
                  <a:pt x="15352" y="4725"/>
                </a:cubicBezTo>
                <a:close/>
                <a:moveTo>
                  <a:pt x="0" y="12825"/>
                </a:moveTo>
                <a:cubicBezTo>
                  <a:pt x="0" y="20655"/>
                  <a:pt x="0" y="20655"/>
                  <a:pt x="0" y="20655"/>
                </a:cubicBezTo>
                <a:cubicBezTo>
                  <a:pt x="0" y="21060"/>
                  <a:pt x="357" y="21330"/>
                  <a:pt x="1071" y="21330"/>
                </a:cubicBezTo>
                <a:cubicBezTo>
                  <a:pt x="4641" y="21330"/>
                  <a:pt x="4641" y="21330"/>
                  <a:pt x="4641" y="21330"/>
                </a:cubicBezTo>
                <a:cubicBezTo>
                  <a:pt x="4998" y="21330"/>
                  <a:pt x="5355" y="21195"/>
                  <a:pt x="5534" y="20925"/>
                </a:cubicBezTo>
                <a:cubicBezTo>
                  <a:pt x="6069" y="21330"/>
                  <a:pt x="6783" y="21600"/>
                  <a:pt x="7498" y="21600"/>
                </a:cubicBezTo>
                <a:cubicBezTo>
                  <a:pt x="16602" y="21600"/>
                  <a:pt x="16602" y="21600"/>
                  <a:pt x="16602" y="21600"/>
                </a:cubicBezTo>
                <a:cubicBezTo>
                  <a:pt x="18744" y="21600"/>
                  <a:pt x="19993" y="20790"/>
                  <a:pt x="20172" y="19440"/>
                </a:cubicBezTo>
                <a:cubicBezTo>
                  <a:pt x="21421" y="13500"/>
                  <a:pt x="21421" y="13500"/>
                  <a:pt x="21421" y="13500"/>
                </a:cubicBezTo>
                <a:cubicBezTo>
                  <a:pt x="21421" y="13500"/>
                  <a:pt x="21421" y="13500"/>
                  <a:pt x="21421" y="13500"/>
                </a:cubicBezTo>
                <a:cubicBezTo>
                  <a:pt x="21421" y="12150"/>
                  <a:pt x="19993" y="11205"/>
                  <a:pt x="18387" y="11205"/>
                </a:cubicBezTo>
                <a:cubicBezTo>
                  <a:pt x="13745" y="11205"/>
                  <a:pt x="13745" y="11205"/>
                  <a:pt x="13745" y="11205"/>
                </a:cubicBezTo>
                <a:cubicBezTo>
                  <a:pt x="13745" y="8640"/>
                  <a:pt x="13745" y="8640"/>
                  <a:pt x="13745" y="8640"/>
                </a:cubicBezTo>
                <a:cubicBezTo>
                  <a:pt x="13745" y="7560"/>
                  <a:pt x="13388" y="6885"/>
                  <a:pt x="12674" y="6345"/>
                </a:cubicBezTo>
                <a:cubicBezTo>
                  <a:pt x="11246" y="5670"/>
                  <a:pt x="9640" y="6075"/>
                  <a:pt x="9461" y="6075"/>
                </a:cubicBezTo>
                <a:cubicBezTo>
                  <a:pt x="9283" y="6210"/>
                  <a:pt x="9104" y="6345"/>
                  <a:pt x="9104" y="6480"/>
                </a:cubicBezTo>
                <a:cubicBezTo>
                  <a:pt x="9104" y="9315"/>
                  <a:pt x="9104" y="9315"/>
                  <a:pt x="9104" y="9315"/>
                </a:cubicBezTo>
                <a:cubicBezTo>
                  <a:pt x="9104" y="11475"/>
                  <a:pt x="5712" y="12285"/>
                  <a:pt x="5534" y="12285"/>
                </a:cubicBezTo>
                <a:cubicBezTo>
                  <a:pt x="5534" y="12285"/>
                  <a:pt x="5355" y="12420"/>
                  <a:pt x="5355" y="12420"/>
                </a:cubicBezTo>
                <a:cubicBezTo>
                  <a:pt x="5177" y="12285"/>
                  <a:pt x="4998" y="12150"/>
                  <a:pt x="4641" y="12150"/>
                </a:cubicBezTo>
                <a:cubicBezTo>
                  <a:pt x="893" y="12150"/>
                  <a:pt x="893" y="12150"/>
                  <a:pt x="893" y="12150"/>
                </a:cubicBezTo>
                <a:cubicBezTo>
                  <a:pt x="357" y="12150"/>
                  <a:pt x="0" y="12420"/>
                  <a:pt x="0" y="12825"/>
                </a:cubicBezTo>
                <a:close/>
                <a:moveTo>
                  <a:pt x="5891" y="13095"/>
                </a:moveTo>
                <a:cubicBezTo>
                  <a:pt x="6069" y="13095"/>
                  <a:pt x="10175" y="12150"/>
                  <a:pt x="10175" y="9315"/>
                </a:cubicBezTo>
                <a:cubicBezTo>
                  <a:pt x="10175" y="6750"/>
                  <a:pt x="10175" y="6750"/>
                  <a:pt x="10175" y="6750"/>
                </a:cubicBezTo>
                <a:cubicBezTo>
                  <a:pt x="10711" y="6750"/>
                  <a:pt x="11425" y="6750"/>
                  <a:pt x="11960" y="7020"/>
                </a:cubicBezTo>
                <a:cubicBezTo>
                  <a:pt x="12496" y="7290"/>
                  <a:pt x="12853" y="7830"/>
                  <a:pt x="12853" y="8640"/>
                </a:cubicBezTo>
                <a:cubicBezTo>
                  <a:pt x="12853" y="11610"/>
                  <a:pt x="12853" y="11610"/>
                  <a:pt x="12853" y="11610"/>
                </a:cubicBezTo>
                <a:cubicBezTo>
                  <a:pt x="12853" y="11880"/>
                  <a:pt x="13031" y="12015"/>
                  <a:pt x="13388" y="12015"/>
                </a:cubicBezTo>
                <a:cubicBezTo>
                  <a:pt x="18387" y="12015"/>
                  <a:pt x="18387" y="12015"/>
                  <a:pt x="18387" y="12015"/>
                </a:cubicBezTo>
                <a:cubicBezTo>
                  <a:pt x="19458" y="12015"/>
                  <a:pt x="20350" y="12690"/>
                  <a:pt x="20350" y="13365"/>
                </a:cubicBezTo>
                <a:cubicBezTo>
                  <a:pt x="19101" y="19305"/>
                  <a:pt x="19101" y="19305"/>
                  <a:pt x="19101" y="19305"/>
                </a:cubicBezTo>
                <a:cubicBezTo>
                  <a:pt x="19101" y="19305"/>
                  <a:pt x="19101" y="19305"/>
                  <a:pt x="19101" y="19305"/>
                </a:cubicBezTo>
                <a:cubicBezTo>
                  <a:pt x="18922" y="20250"/>
                  <a:pt x="18208" y="20790"/>
                  <a:pt x="16602" y="20790"/>
                </a:cubicBezTo>
                <a:cubicBezTo>
                  <a:pt x="7498" y="20790"/>
                  <a:pt x="7498" y="20790"/>
                  <a:pt x="7498" y="20790"/>
                </a:cubicBezTo>
                <a:cubicBezTo>
                  <a:pt x="6426" y="20790"/>
                  <a:pt x="5534" y="20115"/>
                  <a:pt x="5534" y="19305"/>
                </a:cubicBezTo>
                <a:cubicBezTo>
                  <a:pt x="5534" y="13095"/>
                  <a:pt x="5534" y="13095"/>
                  <a:pt x="5534" y="13095"/>
                </a:cubicBezTo>
                <a:cubicBezTo>
                  <a:pt x="5712" y="13095"/>
                  <a:pt x="5712" y="13095"/>
                  <a:pt x="5891" y="13095"/>
                </a:cubicBezTo>
                <a:close/>
                <a:moveTo>
                  <a:pt x="1071" y="12960"/>
                </a:moveTo>
                <a:cubicBezTo>
                  <a:pt x="4463" y="12960"/>
                  <a:pt x="4463" y="12960"/>
                  <a:pt x="4463" y="12960"/>
                </a:cubicBezTo>
                <a:cubicBezTo>
                  <a:pt x="4463" y="20520"/>
                  <a:pt x="4463" y="20520"/>
                  <a:pt x="4463" y="20520"/>
                </a:cubicBezTo>
                <a:cubicBezTo>
                  <a:pt x="1071" y="20520"/>
                  <a:pt x="1071" y="20520"/>
                  <a:pt x="1071" y="20520"/>
                </a:cubicBezTo>
                <a:lnTo>
                  <a:pt x="1071" y="129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35" name="Freeform 805"/>
          <p:cNvSpPr/>
          <p:nvPr/>
        </p:nvSpPr>
        <p:spPr>
          <a:xfrm>
            <a:off x="8918575" y="9401175"/>
            <a:ext cx="8255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60" y="3915"/>
                </a:moveTo>
                <a:cubicBezTo>
                  <a:pt x="11960" y="405"/>
                  <a:pt x="11960" y="405"/>
                  <a:pt x="11960" y="405"/>
                </a:cubicBezTo>
                <a:cubicBezTo>
                  <a:pt x="11960" y="135"/>
                  <a:pt x="11782" y="0"/>
                  <a:pt x="11425" y="0"/>
                </a:cubicBezTo>
                <a:cubicBezTo>
                  <a:pt x="11068" y="0"/>
                  <a:pt x="10889" y="135"/>
                  <a:pt x="10889" y="405"/>
                </a:cubicBezTo>
                <a:cubicBezTo>
                  <a:pt x="10889" y="3915"/>
                  <a:pt x="10889" y="3915"/>
                  <a:pt x="10889" y="3915"/>
                </a:cubicBezTo>
                <a:cubicBezTo>
                  <a:pt x="10889" y="4050"/>
                  <a:pt x="11068" y="4320"/>
                  <a:pt x="11425" y="4320"/>
                </a:cubicBezTo>
                <a:cubicBezTo>
                  <a:pt x="11782" y="4320"/>
                  <a:pt x="11960" y="4050"/>
                  <a:pt x="11960" y="3915"/>
                </a:cubicBezTo>
                <a:close/>
                <a:moveTo>
                  <a:pt x="21064" y="7830"/>
                </a:moveTo>
                <a:cubicBezTo>
                  <a:pt x="16423" y="7830"/>
                  <a:pt x="16423" y="7830"/>
                  <a:pt x="16423" y="7830"/>
                </a:cubicBezTo>
                <a:cubicBezTo>
                  <a:pt x="16066" y="7830"/>
                  <a:pt x="15888" y="7965"/>
                  <a:pt x="15888" y="8235"/>
                </a:cubicBezTo>
                <a:cubicBezTo>
                  <a:pt x="15888" y="8505"/>
                  <a:pt x="16066" y="8640"/>
                  <a:pt x="16423" y="8640"/>
                </a:cubicBezTo>
                <a:cubicBezTo>
                  <a:pt x="21064" y="8640"/>
                  <a:pt x="21064" y="8640"/>
                  <a:pt x="21064" y="8640"/>
                </a:cubicBezTo>
                <a:cubicBezTo>
                  <a:pt x="21243" y="8640"/>
                  <a:pt x="21600" y="8505"/>
                  <a:pt x="21600" y="8235"/>
                </a:cubicBezTo>
                <a:cubicBezTo>
                  <a:pt x="21600" y="7965"/>
                  <a:pt x="21243" y="7830"/>
                  <a:pt x="21064" y="7830"/>
                </a:cubicBezTo>
                <a:close/>
                <a:moveTo>
                  <a:pt x="1250" y="8235"/>
                </a:moveTo>
                <a:cubicBezTo>
                  <a:pt x="1250" y="8505"/>
                  <a:pt x="1607" y="8640"/>
                  <a:pt x="1785" y="8640"/>
                </a:cubicBezTo>
                <a:cubicBezTo>
                  <a:pt x="6426" y="8640"/>
                  <a:pt x="6426" y="8640"/>
                  <a:pt x="6426" y="8640"/>
                </a:cubicBezTo>
                <a:cubicBezTo>
                  <a:pt x="6783" y="8640"/>
                  <a:pt x="6962" y="8505"/>
                  <a:pt x="6962" y="8235"/>
                </a:cubicBezTo>
                <a:cubicBezTo>
                  <a:pt x="6962" y="7965"/>
                  <a:pt x="6783" y="7830"/>
                  <a:pt x="6426" y="7830"/>
                </a:cubicBezTo>
                <a:cubicBezTo>
                  <a:pt x="1785" y="7830"/>
                  <a:pt x="1785" y="7830"/>
                  <a:pt x="1785" y="7830"/>
                </a:cubicBezTo>
                <a:cubicBezTo>
                  <a:pt x="1607" y="7830"/>
                  <a:pt x="1250" y="7965"/>
                  <a:pt x="1250" y="8235"/>
                </a:cubicBezTo>
                <a:close/>
                <a:moveTo>
                  <a:pt x="4106" y="2700"/>
                </a:moveTo>
                <a:cubicBezTo>
                  <a:pt x="4284" y="2565"/>
                  <a:pt x="4284" y="2565"/>
                  <a:pt x="4284" y="2430"/>
                </a:cubicBezTo>
                <a:cubicBezTo>
                  <a:pt x="4284" y="2295"/>
                  <a:pt x="4284" y="2160"/>
                  <a:pt x="4106" y="2160"/>
                </a:cubicBezTo>
                <a:cubicBezTo>
                  <a:pt x="4106" y="2025"/>
                  <a:pt x="3927" y="2025"/>
                  <a:pt x="3749" y="2025"/>
                </a:cubicBezTo>
                <a:cubicBezTo>
                  <a:pt x="3749" y="2025"/>
                  <a:pt x="3570" y="2025"/>
                  <a:pt x="3392" y="2160"/>
                </a:cubicBezTo>
                <a:cubicBezTo>
                  <a:pt x="3392" y="2160"/>
                  <a:pt x="3213" y="2295"/>
                  <a:pt x="3213" y="2430"/>
                </a:cubicBezTo>
                <a:cubicBezTo>
                  <a:pt x="3213" y="2565"/>
                  <a:pt x="3392" y="2565"/>
                  <a:pt x="3392" y="2700"/>
                </a:cubicBezTo>
                <a:cubicBezTo>
                  <a:pt x="3570" y="2700"/>
                  <a:pt x="3749" y="2835"/>
                  <a:pt x="3749" y="2835"/>
                </a:cubicBezTo>
                <a:cubicBezTo>
                  <a:pt x="3927" y="2835"/>
                  <a:pt x="4106" y="2700"/>
                  <a:pt x="4106" y="2700"/>
                </a:cubicBezTo>
                <a:close/>
                <a:moveTo>
                  <a:pt x="6426" y="4320"/>
                </a:moveTo>
                <a:cubicBezTo>
                  <a:pt x="6605" y="4185"/>
                  <a:pt x="6605" y="3915"/>
                  <a:pt x="6426" y="3780"/>
                </a:cubicBezTo>
                <a:cubicBezTo>
                  <a:pt x="6069" y="3645"/>
                  <a:pt x="5891" y="3645"/>
                  <a:pt x="5534" y="3780"/>
                </a:cubicBezTo>
                <a:cubicBezTo>
                  <a:pt x="5355" y="3915"/>
                  <a:pt x="5355" y="4185"/>
                  <a:pt x="5534" y="4320"/>
                </a:cubicBezTo>
                <a:cubicBezTo>
                  <a:pt x="5712" y="4455"/>
                  <a:pt x="5891" y="4455"/>
                  <a:pt x="5891" y="4455"/>
                </a:cubicBezTo>
                <a:cubicBezTo>
                  <a:pt x="6069" y="4455"/>
                  <a:pt x="6248" y="4455"/>
                  <a:pt x="6426" y="4320"/>
                </a:cubicBezTo>
                <a:close/>
                <a:moveTo>
                  <a:pt x="5355" y="3510"/>
                </a:moveTo>
                <a:cubicBezTo>
                  <a:pt x="5534" y="3375"/>
                  <a:pt x="5534" y="3105"/>
                  <a:pt x="5355" y="2970"/>
                </a:cubicBezTo>
                <a:cubicBezTo>
                  <a:pt x="4998" y="2835"/>
                  <a:pt x="4641" y="2835"/>
                  <a:pt x="4463" y="2970"/>
                </a:cubicBezTo>
                <a:cubicBezTo>
                  <a:pt x="4284" y="3105"/>
                  <a:pt x="4284" y="3375"/>
                  <a:pt x="4463" y="3510"/>
                </a:cubicBezTo>
                <a:cubicBezTo>
                  <a:pt x="4641" y="3645"/>
                  <a:pt x="4820" y="3645"/>
                  <a:pt x="4820" y="3645"/>
                </a:cubicBezTo>
                <a:cubicBezTo>
                  <a:pt x="4998" y="3645"/>
                  <a:pt x="5177" y="3645"/>
                  <a:pt x="5355" y="3510"/>
                </a:cubicBezTo>
                <a:close/>
                <a:moveTo>
                  <a:pt x="7498" y="5130"/>
                </a:moveTo>
                <a:cubicBezTo>
                  <a:pt x="7498" y="5130"/>
                  <a:pt x="7676" y="4995"/>
                  <a:pt x="7676" y="4860"/>
                </a:cubicBezTo>
                <a:cubicBezTo>
                  <a:pt x="7676" y="4725"/>
                  <a:pt x="7498" y="4725"/>
                  <a:pt x="7498" y="4590"/>
                </a:cubicBezTo>
                <a:cubicBezTo>
                  <a:pt x="7319" y="4455"/>
                  <a:pt x="7140" y="4455"/>
                  <a:pt x="7140" y="4455"/>
                </a:cubicBezTo>
                <a:cubicBezTo>
                  <a:pt x="6962" y="4455"/>
                  <a:pt x="6783" y="4455"/>
                  <a:pt x="6783" y="4590"/>
                </a:cubicBezTo>
                <a:cubicBezTo>
                  <a:pt x="6605" y="4725"/>
                  <a:pt x="6605" y="4725"/>
                  <a:pt x="6605" y="4860"/>
                </a:cubicBezTo>
                <a:cubicBezTo>
                  <a:pt x="6605" y="4995"/>
                  <a:pt x="6605" y="5130"/>
                  <a:pt x="6783" y="5130"/>
                </a:cubicBezTo>
                <a:cubicBezTo>
                  <a:pt x="6783" y="5265"/>
                  <a:pt x="6962" y="5265"/>
                  <a:pt x="7140" y="5265"/>
                </a:cubicBezTo>
                <a:cubicBezTo>
                  <a:pt x="7140" y="5265"/>
                  <a:pt x="7319" y="5265"/>
                  <a:pt x="7498" y="5130"/>
                </a:cubicBezTo>
                <a:close/>
                <a:moveTo>
                  <a:pt x="18922" y="2970"/>
                </a:moveTo>
                <a:cubicBezTo>
                  <a:pt x="19101" y="2835"/>
                  <a:pt x="19101" y="2700"/>
                  <a:pt x="19101" y="2700"/>
                </a:cubicBezTo>
                <a:cubicBezTo>
                  <a:pt x="19101" y="2565"/>
                  <a:pt x="19101" y="2430"/>
                  <a:pt x="18922" y="2430"/>
                </a:cubicBezTo>
                <a:cubicBezTo>
                  <a:pt x="18922" y="2295"/>
                  <a:pt x="18744" y="2295"/>
                  <a:pt x="18565" y="2295"/>
                </a:cubicBezTo>
                <a:cubicBezTo>
                  <a:pt x="18387" y="2295"/>
                  <a:pt x="18387" y="2295"/>
                  <a:pt x="18208" y="2430"/>
                </a:cubicBezTo>
                <a:cubicBezTo>
                  <a:pt x="18030" y="2430"/>
                  <a:pt x="18030" y="2565"/>
                  <a:pt x="18030" y="2700"/>
                </a:cubicBezTo>
                <a:cubicBezTo>
                  <a:pt x="18030" y="2700"/>
                  <a:pt x="18030" y="2835"/>
                  <a:pt x="18208" y="2970"/>
                </a:cubicBezTo>
                <a:cubicBezTo>
                  <a:pt x="18387" y="2970"/>
                  <a:pt x="18387" y="3105"/>
                  <a:pt x="18565" y="3105"/>
                </a:cubicBezTo>
                <a:cubicBezTo>
                  <a:pt x="18744" y="3105"/>
                  <a:pt x="18922" y="2970"/>
                  <a:pt x="18922" y="2970"/>
                </a:cubicBezTo>
                <a:close/>
                <a:moveTo>
                  <a:pt x="16423" y="4725"/>
                </a:moveTo>
                <a:cubicBezTo>
                  <a:pt x="16602" y="4725"/>
                  <a:pt x="16602" y="4725"/>
                  <a:pt x="16780" y="4590"/>
                </a:cubicBezTo>
                <a:cubicBezTo>
                  <a:pt x="16959" y="4455"/>
                  <a:pt x="16959" y="4185"/>
                  <a:pt x="16780" y="4050"/>
                </a:cubicBezTo>
                <a:cubicBezTo>
                  <a:pt x="16602" y="3915"/>
                  <a:pt x="16245" y="3915"/>
                  <a:pt x="16066" y="4050"/>
                </a:cubicBezTo>
                <a:cubicBezTo>
                  <a:pt x="15888" y="4185"/>
                  <a:pt x="15888" y="4455"/>
                  <a:pt x="16066" y="4590"/>
                </a:cubicBezTo>
                <a:cubicBezTo>
                  <a:pt x="16066" y="4725"/>
                  <a:pt x="16245" y="4725"/>
                  <a:pt x="16423" y="4725"/>
                </a:cubicBezTo>
                <a:close/>
                <a:moveTo>
                  <a:pt x="17851" y="3780"/>
                </a:moveTo>
                <a:cubicBezTo>
                  <a:pt x="18030" y="3645"/>
                  <a:pt x="18030" y="3375"/>
                  <a:pt x="17851" y="3240"/>
                </a:cubicBezTo>
                <a:cubicBezTo>
                  <a:pt x="17673" y="3105"/>
                  <a:pt x="17316" y="3105"/>
                  <a:pt x="17137" y="3240"/>
                </a:cubicBezTo>
                <a:cubicBezTo>
                  <a:pt x="16959" y="3375"/>
                  <a:pt x="16959" y="3645"/>
                  <a:pt x="17137" y="3780"/>
                </a:cubicBezTo>
                <a:cubicBezTo>
                  <a:pt x="17137" y="3780"/>
                  <a:pt x="17316" y="3915"/>
                  <a:pt x="17494" y="3915"/>
                </a:cubicBezTo>
                <a:cubicBezTo>
                  <a:pt x="17673" y="3915"/>
                  <a:pt x="17673" y="3780"/>
                  <a:pt x="17851" y="3780"/>
                </a:cubicBezTo>
                <a:close/>
                <a:moveTo>
                  <a:pt x="15709" y="5400"/>
                </a:moveTo>
                <a:cubicBezTo>
                  <a:pt x="15709" y="5400"/>
                  <a:pt x="15888" y="5265"/>
                  <a:pt x="15888" y="5130"/>
                </a:cubicBezTo>
                <a:cubicBezTo>
                  <a:pt x="15888" y="4995"/>
                  <a:pt x="15709" y="4860"/>
                  <a:pt x="15709" y="4860"/>
                </a:cubicBezTo>
                <a:cubicBezTo>
                  <a:pt x="15531" y="4725"/>
                  <a:pt x="15531" y="4725"/>
                  <a:pt x="15352" y="4725"/>
                </a:cubicBezTo>
                <a:cubicBezTo>
                  <a:pt x="15174" y="4725"/>
                  <a:pt x="14995" y="4725"/>
                  <a:pt x="14995" y="4860"/>
                </a:cubicBezTo>
                <a:cubicBezTo>
                  <a:pt x="14817" y="4860"/>
                  <a:pt x="14817" y="4995"/>
                  <a:pt x="14817" y="5130"/>
                </a:cubicBezTo>
                <a:cubicBezTo>
                  <a:pt x="14817" y="5265"/>
                  <a:pt x="14817" y="5400"/>
                  <a:pt x="14995" y="5400"/>
                </a:cubicBezTo>
                <a:cubicBezTo>
                  <a:pt x="14995" y="5535"/>
                  <a:pt x="15174" y="5535"/>
                  <a:pt x="15352" y="5535"/>
                </a:cubicBezTo>
                <a:cubicBezTo>
                  <a:pt x="15531" y="5535"/>
                  <a:pt x="15531" y="5535"/>
                  <a:pt x="15709" y="5400"/>
                </a:cubicBezTo>
                <a:close/>
                <a:moveTo>
                  <a:pt x="20172" y="19440"/>
                </a:moveTo>
                <a:cubicBezTo>
                  <a:pt x="21421" y="13500"/>
                  <a:pt x="21421" y="13500"/>
                  <a:pt x="21421" y="13500"/>
                </a:cubicBezTo>
                <a:cubicBezTo>
                  <a:pt x="21421" y="13500"/>
                  <a:pt x="21421" y="13500"/>
                  <a:pt x="21421" y="13365"/>
                </a:cubicBezTo>
                <a:cubicBezTo>
                  <a:pt x="21421" y="12150"/>
                  <a:pt x="20172" y="11205"/>
                  <a:pt x="18565" y="11205"/>
                </a:cubicBezTo>
                <a:cubicBezTo>
                  <a:pt x="13924" y="11205"/>
                  <a:pt x="13924" y="11205"/>
                  <a:pt x="13924" y="11205"/>
                </a:cubicBezTo>
                <a:cubicBezTo>
                  <a:pt x="13924" y="8640"/>
                  <a:pt x="13924" y="8640"/>
                  <a:pt x="13924" y="8640"/>
                </a:cubicBezTo>
                <a:cubicBezTo>
                  <a:pt x="13924" y="7560"/>
                  <a:pt x="13388" y="6750"/>
                  <a:pt x="12674" y="6345"/>
                </a:cubicBezTo>
                <a:cubicBezTo>
                  <a:pt x="11425" y="5670"/>
                  <a:pt x="9640" y="6075"/>
                  <a:pt x="9461" y="6075"/>
                </a:cubicBezTo>
                <a:cubicBezTo>
                  <a:pt x="9283" y="6075"/>
                  <a:pt x="9104" y="6345"/>
                  <a:pt x="9104" y="6480"/>
                </a:cubicBezTo>
                <a:cubicBezTo>
                  <a:pt x="9104" y="9315"/>
                  <a:pt x="9104" y="9315"/>
                  <a:pt x="9104" y="9315"/>
                </a:cubicBezTo>
                <a:cubicBezTo>
                  <a:pt x="9104" y="11475"/>
                  <a:pt x="5712" y="12285"/>
                  <a:pt x="5534" y="12285"/>
                </a:cubicBezTo>
                <a:cubicBezTo>
                  <a:pt x="5534" y="12285"/>
                  <a:pt x="5355" y="12285"/>
                  <a:pt x="5355" y="12420"/>
                </a:cubicBezTo>
                <a:cubicBezTo>
                  <a:pt x="5177" y="12150"/>
                  <a:pt x="4998" y="12150"/>
                  <a:pt x="4641" y="12150"/>
                </a:cubicBezTo>
                <a:cubicBezTo>
                  <a:pt x="1071" y="12150"/>
                  <a:pt x="1071" y="12150"/>
                  <a:pt x="1071" y="12150"/>
                </a:cubicBezTo>
                <a:cubicBezTo>
                  <a:pt x="357" y="12150"/>
                  <a:pt x="0" y="12420"/>
                  <a:pt x="0" y="12825"/>
                </a:cubicBezTo>
                <a:cubicBezTo>
                  <a:pt x="0" y="20655"/>
                  <a:pt x="0" y="20655"/>
                  <a:pt x="0" y="20655"/>
                </a:cubicBezTo>
                <a:cubicBezTo>
                  <a:pt x="0" y="21060"/>
                  <a:pt x="357" y="21330"/>
                  <a:pt x="1071" y="21330"/>
                </a:cubicBezTo>
                <a:cubicBezTo>
                  <a:pt x="4641" y="21330"/>
                  <a:pt x="4641" y="21330"/>
                  <a:pt x="4641" y="21330"/>
                </a:cubicBezTo>
                <a:cubicBezTo>
                  <a:pt x="4998" y="21330"/>
                  <a:pt x="5355" y="21195"/>
                  <a:pt x="5534" y="20925"/>
                </a:cubicBezTo>
                <a:cubicBezTo>
                  <a:pt x="6069" y="21330"/>
                  <a:pt x="6783" y="21600"/>
                  <a:pt x="7498" y="21600"/>
                </a:cubicBezTo>
                <a:cubicBezTo>
                  <a:pt x="16602" y="21600"/>
                  <a:pt x="16602" y="21600"/>
                  <a:pt x="16602" y="21600"/>
                </a:cubicBezTo>
                <a:cubicBezTo>
                  <a:pt x="18744" y="21600"/>
                  <a:pt x="19993" y="20790"/>
                  <a:pt x="20172" y="19440"/>
                </a:cubicBezTo>
                <a:close/>
                <a:moveTo>
                  <a:pt x="4463" y="20520"/>
                </a:moveTo>
                <a:cubicBezTo>
                  <a:pt x="1071" y="20520"/>
                  <a:pt x="1071" y="20520"/>
                  <a:pt x="1071" y="20520"/>
                </a:cubicBezTo>
                <a:cubicBezTo>
                  <a:pt x="1071" y="12825"/>
                  <a:pt x="1071" y="12825"/>
                  <a:pt x="1071" y="12825"/>
                </a:cubicBezTo>
                <a:cubicBezTo>
                  <a:pt x="4463" y="12825"/>
                  <a:pt x="4463" y="12825"/>
                  <a:pt x="4463" y="12825"/>
                </a:cubicBezTo>
                <a:lnTo>
                  <a:pt x="4463" y="20520"/>
                </a:lnTo>
                <a:close/>
                <a:moveTo>
                  <a:pt x="5534" y="19305"/>
                </a:moveTo>
                <a:cubicBezTo>
                  <a:pt x="5534" y="13095"/>
                  <a:pt x="5534" y="13095"/>
                  <a:pt x="5534" y="13095"/>
                </a:cubicBezTo>
                <a:cubicBezTo>
                  <a:pt x="5712" y="13095"/>
                  <a:pt x="5712" y="13095"/>
                  <a:pt x="5891" y="13095"/>
                </a:cubicBezTo>
                <a:cubicBezTo>
                  <a:pt x="6069" y="13095"/>
                  <a:pt x="10175" y="12150"/>
                  <a:pt x="10175" y="9315"/>
                </a:cubicBezTo>
                <a:cubicBezTo>
                  <a:pt x="10175" y="6750"/>
                  <a:pt x="10175" y="6750"/>
                  <a:pt x="10175" y="6750"/>
                </a:cubicBezTo>
                <a:cubicBezTo>
                  <a:pt x="10711" y="6750"/>
                  <a:pt x="11425" y="6750"/>
                  <a:pt x="11960" y="7020"/>
                </a:cubicBezTo>
                <a:cubicBezTo>
                  <a:pt x="12496" y="7290"/>
                  <a:pt x="12853" y="7830"/>
                  <a:pt x="12853" y="8640"/>
                </a:cubicBezTo>
                <a:cubicBezTo>
                  <a:pt x="12853" y="11610"/>
                  <a:pt x="12853" y="11610"/>
                  <a:pt x="12853" y="11610"/>
                </a:cubicBezTo>
                <a:cubicBezTo>
                  <a:pt x="12853" y="11745"/>
                  <a:pt x="13031" y="12015"/>
                  <a:pt x="13388" y="12015"/>
                </a:cubicBezTo>
                <a:cubicBezTo>
                  <a:pt x="18565" y="12015"/>
                  <a:pt x="18565" y="12015"/>
                  <a:pt x="18565" y="12015"/>
                </a:cubicBezTo>
                <a:cubicBezTo>
                  <a:pt x="19458" y="12015"/>
                  <a:pt x="20350" y="12555"/>
                  <a:pt x="20350" y="13365"/>
                </a:cubicBezTo>
                <a:cubicBezTo>
                  <a:pt x="19101" y="19305"/>
                  <a:pt x="19101" y="19305"/>
                  <a:pt x="19101" y="19305"/>
                </a:cubicBezTo>
                <a:cubicBezTo>
                  <a:pt x="19101" y="19305"/>
                  <a:pt x="19101" y="19305"/>
                  <a:pt x="19101" y="19305"/>
                </a:cubicBezTo>
                <a:cubicBezTo>
                  <a:pt x="19101" y="20250"/>
                  <a:pt x="18208" y="20790"/>
                  <a:pt x="16602" y="20790"/>
                </a:cubicBezTo>
                <a:cubicBezTo>
                  <a:pt x="7498" y="20790"/>
                  <a:pt x="7498" y="20790"/>
                  <a:pt x="7498" y="20790"/>
                </a:cubicBezTo>
                <a:cubicBezTo>
                  <a:pt x="6426" y="20790"/>
                  <a:pt x="5534" y="20115"/>
                  <a:pt x="5534" y="193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36" name="Freeform 806"/>
          <p:cNvSpPr/>
          <p:nvPr/>
        </p:nvSpPr>
        <p:spPr>
          <a:xfrm>
            <a:off x="8836025" y="10639425"/>
            <a:ext cx="10033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39" y="13500"/>
                </a:moveTo>
                <a:cubicBezTo>
                  <a:pt x="2939" y="13500"/>
                  <a:pt x="2939" y="13500"/>
                  <a:pt x="2939" y="13500"/>
                </a:cubicBezTo>
                <a:cubicBezTo>
                  <a:pt x="1322" y="13500"/>
                  <a:pt x="0" y="12285"/>
                  <a:pt x="0" y="10800"/>
                </a:cubicBezTo>
                <a:cubicBezTo>
                  <a:pt x="0" y="10125"/>
                  <a:pt x="294" y="9450"/>
                  <a:pt x="882" y="8910"/>
                </a:cubicBezTo>
                <a:cubicBezTo>
                  <a:pt x="1469" y="8370"/>
                  <a:pt x="2204" y="8100"/>
                  <a:pt x="2939" y="8100"/>
                </a:cubicBezTo>
                <a:cubicBezTo>
                  <a:pt x="4555" y="8100"/>
                  <a:pt x="5878" y="9315"/>
                  <a:pt x="5878" y="10800"/>
                </a:cubicBezTo>
                <a:cubicBezTo>
                  <a:pt x="5878" y="11475"/>
                  <a:pt x="5584" y="12150"/>
                  <a:pt x="4996" y="12690"/>
                </a:cubicBezTo>
                <a:cubicBezTo>
                  <a:pt x="4555" y="13230"/>
                  <a:pt x="3673" y="13500"/>
                  <a:pt x="2939" y="13500"/>
                </a:cubicBezTo>
                <a:close/>
                <a:moveTo>
                  <a:pt x="2939" y="8910"/>
                </a:moveTo>
                <a:cubicBezTo>
                  <a:pt x="2351" y="8910"/>
                  <a:pt x="1910" y="9045"/>
                  <a:pt x="1469" y="9450"/>
                </a:cubicBezTo>
                <a:cubicBezTo>
                  <a:pt x="1029" y="9855"/>
                  <a:pt x="882" y="10260"/>
                  <a:pt x="882" y="10800"/>
                </a:cubicBezTo>
                <a:cubicBezTo>
                  <a:pt x="882" y="11880"/>
                  <a:pt x="1763" y="12690"/>
                  <a:pt x="2939" y="12690"/>
                </a:cubicBezTo>
                <a:cubicBezTo>
                  <a:pt x="2939" y="13095"/>
                  <a:pt x="2939" y="13095"/>
                  <a:pt x="2939" y="13095"/>
                </a:cubicBezTo>
                <a:cubicBezTo>
                  <a:pt x="2939" y="12690"/>
                  <a:pt x="2939" y="12690"/>
                  <a:pt x="2939" y="12690"/>
                </a:cubicBezTo>
                <a:cubicBezTo>
                  <a:pt x="3527" y="12690"/>
                  <a:pt x="3967" y="12555"/>
                  <a:pt x="4408" y="12150"/>
                </a:cubicBezTo>
                <a:cubicBezTo>
                  <a:pt x="4849" y="11745"/>
                  <a:pt x="4996" y="11340"/>
                  <a:pt x="4996" y="10800"/>
                </a:cubicBezTo>
                <a:cubicBezTo>
                  <a:pt x="4996" y="9720"/>
                  <a:pt x="4114" y="8910"/>
                  <a:pt x="2939" y="8910"/>
                </a:cubicBezTo>
                <a:close/>
                <a:moveTo>
                  <a:pt x="2939" y="5400"/>
                </a:moveTo>
                <a:cubicBezTo>
                  <a:pt x="2939" y="5400"/>
                  <a:pt x="2939" y="5400"/>
                  <a:pt x="2939" y="5400"/>
                </a:cubicBezTo>
                <a:cubicBezTo>
                  <a:pt x="3673" y="5400"/>
                  <a:pt x="4555" y="5130"/>
                  <a:pt x="4996" y="4590"/>
                </a:cubicBezTo>
                <a:cubicBezTo>
                  <a:pt x="5584" y="4050"/>
                  <a:pt x="5878" y="3375"/>
                  <a:pt x="5878" y="2700"/>
                </a:cubicBezTo>
                <a:cubicBezTo>
                  <a:pt x="5878" y="1215"/>
                  <a:pt x="4555" y="0"/>
                  <a:pt x="2939" y="0"/>
                </a:cubicBezTo>
                <a:cubicBezTo>
                  <a:pt x="2204" y="0"/>
                  <a:pt x="1469" y="270"/>
                  <a:pt x="882" y="810"/>
                </a:cubicBezTo>
                <a:cubicBezTo>
                  <a:pt x="294" y="1350"/>
                  <a:pt x="0" y="2025"/>
                  <a:pt x="0" y="2700"/>
                </a:cubicBezTo>
                <a:cubicBezTo>
                  <a:pt x="0" y="4185"/>
                  <a:pt x="1322" y="5400"/>
                  <a:pt x="2939" y="5400"/>
                </a:cubicBezTo>
                <a:close/>
                <a:moveTo>
                  <a:pt x="1469" y="1350"/>
                </a:moveTo>
                <a:cubicBezTo>
                  <a:pt x="1910" y="945"/>
                  <a:pt x="2351" y="810"/>
                  <a:pt x="2939" y="810"/>
                </a:cubicBezTo>
                <a:cubicBezTo>
                  <a:pt x="4114" y="810"/>
                  <a:pt x="4996" y="1620"/>
                  <a:pt x="4996" y="2700"/>
                </a:cubicBezTo>
                <a:cubicBezTo>
                  <a:pt x="4996" y="3240"/>
                  <a:pt x="4849" y="3645"/>
                  <a:pt x="4408" y="4050"/>
                </a:cubicBezTo>
                <a:cubicBezTo>
                  <a:pt x="3967" y="4455"/>
                  <a:pt x="3527" y="4590"/>
                  <a:pt x="2939" y="4590"/>
                </a:cubicBezTo>
                <a:cubicBezTo>
                  <a:pt x="2939" y="4995"/>
                  <a:pt x="2939" y="4995"/>
                  <a:pt x="2939" y="4995"/>
                </a:cubicBezTo>
                <a:cubicBezTo>
                  <a:pt x="2939" y="4590"/>
                  <a:pt x="2939" y="4590"/>
                  <a:pt x="2939" y="4590"/>
                </a:cubicBezTo>
                <a:cubicBezTo>
                  <a:pt x="1763" y="4590"/>
                  <a:pt x="882" y="3780"/>
                  <a:pt x="882" y="2700"/>
                </a:cubicBezTo>
                <a:cubicBezTo>
                  <a:pt x="882" y="2160"/>
                  <a:pt x="1029" y="1755"/>
                  <a:pt x="1469" y="1350"/>
                </a:cubicBezTo>
                <a:close/>
                <a:moveTo>
                  <a:pt x="2939" y="16200"/>
                </a:moveTo>
                <a:cubicBezTo>
                  <a:pt x="2204" y="16200"/>
                  <a:pt x="1469" y="16470"/>
                  <a:pt x="882" y="17010"/>
                </a:cubicBezTo>
                <a:cubicBezTo>
                  <a:pt x="294" y="17550"/>
                  <a:pt x="0" y="18225"/>
                  <a:pt x="0" y="18900"/>
                </a:cubicBezTo>
                <a:cubicBezTo>
                  <a:pt x="0" y="20385"/>
                  <a:pt x="1322" y="21600"/>
                  <a:pt x="2939" y="21600"/>
                </a:cubicBezTo>
                <a:cubicBezTo>
                  <a:pt x="2939" y="21600"/>
                  <a:pt x="2939" y="21600"/>
                  <a:pt x="2939" y="21600"/>
                </a:cubicBezTo>
                <a:cubicBezTo>
                  <a:pt x="4555" y="21600"/>
                  <a:pt x="5878" y="20385"/>
                  <a:pt x="5878" y="18900"/>
                </a:cubicBezTo>
                <a:cubicBezTo>
                  <a:pt x="5878" y="17415"/>
                  <a:pt x="4555" y="16200"/>
                  <a:pt x="2939" y="16200"/>
                </a:cubicBezTo>
                <a:close/>
                <a:moveTo>
                  <a:pt x="2939" y="20790"/>
                </a:moveTo>
                <a:cubicBezTo>
                  <a:pt x="2939" y="21195"/>
                  <a:pt x="2939" y="21195"/>
                  <a:pt x="2939" y="21195"/>
                </a:cubicBezTo>
                <a:cubicBezTo>
                  <a:pt x="2939" y="20790"/>
                  <a:pt x="2939" y="20790"/>
                  <a:pt x="2939" y="20790"/>
                </a:cubicBezTo>
                <a:cubicBezTo>
                  <a:pt x="1763" y="20790"/>
                  <a:pt x="882" y="19980"/>
                  <a:pt x="882" y="18900"/>
                </a:cubicBezTo>
                <a:cubicBezTo>
                  <a:pt x="882" y="18360"/>
                  <a:pt x="1176" y="17955"/>
                  <a:pt x="1469" y="17550"/>
                </a:cubicBezTo>
                <a:cubicBezTo>
                  <a:pt x="1910" y="17145"/>
                  <a:pt x="2351" y="17010"/>
                  <a:pt x="2939" y="17010"/>
                </a:cubicBezTo>
                <a:cubicBezTo>
                  <a:pt x="4114" y="17010"/>
                  <a:pt x="4996" y="17820"/>
                  <a:pt x="4996" y="18900"/>
                </a:cubicBezTo>
                <a:cubicBezTo>
                  <a:pt x="4996" y="19980"/>
                  <a:pt x="4114" y="20790"/>
                  <a:pt x="2939" y="20790"/>
                </a:cubicBezTo>
                <a:close/>
                <a:moveTo>
                  <a:pt x="21600" y="2565"/>
                </a:moveTo>
                <a:cubicBezTo>
                  <a:pt x="21600" y="2295"/>
                  <a:pt x="21306" y="2160"/>
                  <a:pt x="21159" y="2160"/>
                </a:cubicBezTo>
                <a:cubicBezTo>
                  <a:pt x="21159" y="2160"/>
                  <a:pt x="21159" y="2160"/>
                  <a:pt x="21159" y="2160"/>
                </a:cubicBezTo>
                <a:cubicBezTo>
                  <a:pt x="9110" y="2160"/>
                  <a:pt x="9110" y="2160"/>
                  <a:pt x="9110" y="2160"/>
                </a:cubicBezTo>
                <a:cubicBezTo>
                  <a:pt x="8963" y="2160"/>
                  <a:pt x="8669" y="2295"/>
                  <a:pt x="8669" y="2565"/>
                </a:cubicBezTo>
                <a:cubicBezTo>
                  <a:pt x="8669" y="2835"/>
                  <a:pt x="8963" y="2970"/>
                  <a:pt x="9110" y="2970"/>
                </a:cubicBezTo>
                <a:cubicBezTo>
                  <a:pt x="9110" y="2970"/>
                  <a:pt x="9110" y="2970"/>
                  <a:pt x="9110" y="2970"/>
                </a:cubicBezTo>
                <a:cubicBezTo>
                  <a:pt x="21159" y="2970"/>
                  <a:pt x="21159" y="2970"/>
                  <a:pt x="21159" y="2970"/>
                </a:cubicBezTo>
                <a:cubicBezTo>
                  <a:pt x="21306" y="2970"/>
                  <a:pt x="21600" y="2835"/>
                  <a:pt x="21600" y="2565"/>
                </a:cubicBezTo>
                <a:close/>
                <a:moveTo>
                  <a:pt x="8522" y="10800"/>
                </a:moveTo>
                <a:cubicBezTo>
                  <a:pt x="8522" y="10935"/>
                  <a:pt x="8669" y="11070"/>
                  <a:pt x="8669" y="11070"/>
                </a:cubicBezTo>
                <a:cubicBezTo>
                  <a:pt x="8816" y="11205"/>
                  <a:pt x="8816" y="11205"/>
                  <a:pt x="8963" y="11205"/>
                </a:cubicBezTo>
                <a:cubicBezTo>
                  <a:pt x="9110" y="11205"/>
                  <a:pt x="9257" y="11205"/>
                  <a:pt x="9257" y="11070"/>
                </a:cubicBezTo>
                <a:cubicBezTo>
                  <a:pt x="9404" y="11070"/>
                  <a:pt x="9404" y="10935"/>
                  <a:pt x="9404" y="10800"/>
                </a:cubicBezTo>
                <a:cubicBezTo>
                  <a:pt x="9404" y="10665"/>
                  <a:pt x="9404" y="10530"/>
                  <a:pt x="9257" y="10530"/>
                </a:cubicBezTo>
                <a:cubicBezTo>
                  <a:pt x="9257" y="10395"/>
                  <a:pt x="9110" y="10395"/>
                  <a:pt x="8963" y="10395"/>
                </a:cubicBezTo>
                <a:cubicBezTo>
                  <a:pt x="8816" y="10395"/>
                  <a:pt x="8816" y="10395"/>
                  <a:pt x="8669" y="10530"/>
                </a:cubicBezTo>
                <a:cubicBezTo>
                  <a:pt x="8669" y="10530"/>
                  <a:pt x="8522" y="10665"/>
                  <a:pt x="8522" y="10800"/>
                </a:cubicBezTo>
                <a:close/>
                <a:moveTo>
                  <a:pt x="10873" y="10800"/>
                </a:moveTo>
                <a:cubicBezTo>
                  <a:pt x="10873" y="10530"/>
                  <a:pt x="10727" y="10395"/>
                  <a:pt x="10433" y="10395"/>
                </a:cubicBezTo>
                <a:cubicBezTo>
                  <a:pt x="10286" y="10395"/>
                  <a:pt x="9992" y="10530"/>
                  <a:pt x="9992" y="10800"/>
                </a:cubicBezTo>
                <a:cubicBezTo>
                  <a:pt x="9992" y="11070"/>
                  <a:pt x="10286" y="11205"/>
                  <a:pt x="10433" y="11205"/>
                </a:cubicBezTo>
                <a:cubicBezTo>
                  <a:pt x="10727" y="11205"/>
                  <a:pt x="10873" y="11070"/>
                  <a:pt x="10873" y="10800"/>
                </a:cubicBezTo>
                <a:close/>
                <a:moveTo>
                  <a:pt x="12490" y="10800"/>
                </a:moveTo>
                <a:cubicBezTo>
                  <a:pt x="12490" y="10530"/>
                  <a:pt x="12196" y="10395"/>
                  <a:pt x="12049" y="10395"/>
                </a:cubicBezTo>
                <a:cubicBezTo>
                  <a:pt x="11755" y="10395"/>
                  <a:pt x="11608" y="10530"/>
                  <a:pt x="11608" y="10800"/>
                </a:cubicBezTo>
                <a:cubicBezTo>
                  <a:pt x="11608" y="11070"/>
                  <a:pt x="11755" y="11205"/>
                  <a:pt x="12049" y="11205"/>
                </a:cubicBezTo>
                <a:cubicBezTo>
                  <a:pt x="12196" y="11205"/>
                  <a:pt x="12490" y="11070"/>
                  <a:pt x="12490" y="10800"/>
                </a:cubicBezTo>
                <a:close/>
                <a:moveTo>
                  <a:pt x="19984" y="10800"/>
                </a:moveTo>
                <a:cubicBezTo>
                  <a:pt x="19984" y="10530"/>
                  <a:pt x="19690" y="10395"/>
                  <a:pt x="19543" y="10395"/>
                </a:cubicBezTo>
                <a:cubicBezTo>
                  <a:pt x="19249" y="10395"/>
                  <a:pt x="19102" y="10530"/>
                  <a:pt x="19102" y="10800"/>
                </a:cubicBezTo>
                <a:cubicBezTo>
                  <a:pt x="19102" y="11070"/>
                  <a:pt x="19249" y="11205"/>
                  <a:pt x="19543" y="11205"/>
                </a:cubicBezTo>
                <a:cubicBezTo>
                  <a:pt x="19690" y="11205"/>
                  <a:pt x="19984" y="11070"/>
                  <a:pt x="19984" y="10800"/>
                </a:cubicBezTo>
                <a:close/>
                <a:moveTo>
                  <a:pt x="16898" y="10800"/>
                </a:moveTo>
                <a:cubicBezTo>
                  <a:pt x="16898" y="10530"/>
                  <a:pt x="16751" y="10395"/>
                  <a:pt x="16457" y="10395"/>
                </a:cubicBezTo>
                <a:cubicBezTo>
                  <a:pt x="16310" y="10395"/>
                  <a:pt x="16016" y="10530"/>
                  <a:pt x="16016" y="10800"/>
                </a:cubicBezTo>
                <a:cubicBezTo>
                  <a:pt x="16016" y="11070"/>
                  <a:pt x="16310" y="11205"/>
                  <a:pt x="16457" y="11205"/>
                </a:cubicBezTo>
                <a:cubicBezTo>
                  <a:pt x="16751" y="11205"/>
                  <a:pt x="16898" y="11070"/>
                  <a:pt x="16898" y="10800"/>
                </a:cubicBezTo>
                <a:close/>
                <a:moveTo>
                  <a:pt x="15429" y="10800"/>
                </a:moveTo>
                <a:cubicBezTo>
                  <a:pt x="15429" y="10530"/>
                  <a:pt x="15282" y="10395"/>
                  <a:pt x="14988" y="10395"/>
                </a:cubicBezTo>
                <a:cubicBezTo>
                  <a:pt x="14694" y="10395"/>
                  <a:pt x="14547" y="10530"/>
                  <a:pt x="14547" y="10800"/>
                </a:cubicBezTo>
                <a:cubicBezTo>
                  <a:pt x="14547" y="11070"/>
                  <a:pt x="14694" y="11205"/>
                  <a:pt x="14988" y="11205"/>
                </a:cubicBezTo>
                <a:cubicBezTo>
                  <a:pt x="15282" y="11205"/>
                  <a:pt x="15429" y="11070"/>
                  <a:pt x="15429" y="10800"/>
                </a:cubicBezTo>
                <a:close/>
                <a:moveTo>
                  <a:pt x="18367" y="10800"/>
                </a:moveTo>
                <a:cubicBezTo>
                  <a:pt x="18367" y="10530"/>
                  <a:pt x="18220" y="10395"/>
                  <a:pt x="17927" y="10395"/>
                </a:cubicBezTo>
                <a:cubicBezTo>
                  <a:pt x="17780" y="10395"/>
                  <a:pt x="17486" y="10530"/>
                  <a:pt x="17486" y="10800"/>
                </a:cubicBezTo>
                <a:cubicBezTo>
                  <a:pt x="17486" y="11070"/>
                  <a:pt x="17780" y="11205"/>
                  <a:pt x="17927" y="11205"/>
                </a:cubicBezTo>
                <a:cubicBezTo>
                  <a:pt x="18220" y="11205"/>
                  <a:pt x="18367" y="11070"/>
                  <a:pt x="18367" y="10800"/>
                </a:cubicBezTo>
                <a:close/>
                <a:moveTo>
                  <a:pt x="13959" y="10800"/>
                </a:moveTo>
                <a:cubicBezTo>
                  <a:pt x="13959" y="10530"/>
                  <a:pt x="13665" y="10395"/>
                  <a:pt x="13518" y="10395"/>
                </a:cubicBezTo>
                <a:cubicBezTo>
                  <a:pt x="13224" y="10395"/>
                  <a:pt x="13078" y="10530"/>
                  <a:pt x="13078" y="10800"/>
                </a:cubicBezTo>
                <a:cubicBezTo>
                  <a:pt x="13078" y="11070"/>
                  <a:pt x="13224" y="11205"/>
                  <a:pt x="13518" y="11205"/>
                </a:cubicBezTo>
                <a:cubicBezTo>
                  <a:pt x="13665" y="11205"/>
                  <a:pt x="13959" y="11070"/>
                  <a:pt x="13959" y="10800"/>
                </a:cubicBezTo>
                <a:close/>
                <a:moveTo>
                  <a:pt x="21306" y="11070"/>
                </a:moveTo>
                <a:cubicBezTo>
                  <a:pt x="21306" y="10935"/>
                  <a:pt x="21453" y="10935"/>
                  <a:pt x="21453" y="10800"/>
                </a:cubicBezTo>
                <a:cubicBezTo>
                  <a:pt x="21453" y="10665"/>
                  <a:pt x="21306" y="10530"/>
                  <a:pt x="21306" y="10530"/>
                </a:cubicBezTo>
                <a:cubicBezTo>
                  <a:pt x="21159" y="10395"/>
                  <a:pt x="21159" y="10395"/>
                  <a:pt x="21012" y="10395"/>
                </a:cubicBezTo>
                <a:cubicBezTo>
                  <a:pt x="20865" y="10395"/>
                  <a:pt x="20718" y="10395"/>
                  <a:pt x="20718" y="10530"/>
                </a:cubicBezTo>
                <a:cubicBezTo>
                  <a:pt x="20571" y="10530"/>
                  <a:pt x="20571" y="10665"/>
                  <a:pt x="20571" y="10800"/>
                </a:cubicBezTo>
                <a:cubicBezTo>
                  <a:pt x="20571" y="10935"/>
                  <a:pt x="20571" y="10935"/>
                  <a:pt x="20718" y="11070"/>
                </a:cubicBezTo>
                <a:cubicBezTo>
                  <a:pt x="20718" y="11205"/>
                  <a:pt x="20865" y="11205"/>
                  <a:pt x="21012" y="11205"/>
                </a:cubicBezTo>
                <a:cubicBezTo>
                  <a:pt x="21159" y="11205"/>
                  <a:pt x="21159" y="11205"/>
                  <a:pt x="21306" y="11070"/>
                </a:cubicBezTo>
                <a:close/>
                <a:moveTo>
                  <a:pt x="8522" y="18900"/>
                </a:moveTo>
                <a:cubicBezTo>
                  <a:pt x="8522" y="19170"/>
                  <a:pt x="8816" y="19305"/>
                  <a:pt x="8963" y="19305"/>
                </a:cubicBezTo>
                <a:cubicBezTo>
                  <a:pt x="8963" y="19305"/>
                  <a:pt x="8963" y="19305"/>
                  <a:pt x="8963" y="19305"/>
                </a:cubicBezTo>
                <a:cubicBezTo>
                  <a:pt x="21012" y="19305"/>
                  <a:pt x="21012" y="19305"/>
                  <a:pt x="21012" y="19305"/>
                </a:cubicBezTo>
                <a:cubicBezTo>
                  <a:pt x="21159" y="19305"/>
                  <a:pt x="21453" y="19035"/>
                  <a:pt x="21453" y="18900"/>
                </a:cubicBezTo>
                <a:cubicBezTo>
                  <a:pt x="21453" y="18630"/>
                  <a:pt x="21159" y="18495"/>
                  <a:pt x="21012" y="18495"/>
                </a:cubicBezTo>
                <a:cubicBezTo>
                  <a:pt x="21012" y="18495"/>
                  <a:pt x="21012" y="18495"/>
                  <a:pt x="21012" y="18495"/>
                </a:cubicBezTo>
                <a:cubicBezTo>
                  <a:pt x="8963" y="18495"/>
                  <a:pt x="8963" y="18495"/>
                  <a:pt x="8963" y="18495"/>
                </a:cubicBezTo>
                <a:cubicBezTo>
                  <a:pt x="8816" y="18495"/>
                  <a:pt x="8522" y="18630"/>
                  <a:pt x="8522" y="189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37" name="Freeform 807"/>
          <p:cNvSpPr/>
          <p:nvPr/>
        </p:nvSpPr>
        <p:spPr>
          <a:xfrm>
            <a:off x="8947150" y="11877675"/>
            <a:ext cx="7715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35" y="2565"/>
                </a:moveTo>
                <a:cubicBezTo>
                  <a:pt x="12998" y="2565"/>
                  <a:pt x="12998" y="2565"/>
                  <a:pt x="12998" y="2565"/>
                </a:cubicBezTo>
                <a:cubicBezTo>
                  <a:pt x="14336" y="1485"/>
                  <a:pt x="14336" y="1485"/>
                  <a:pt x="14336" y="1485"/>
                </a:cubicBezTo>
                <a:cubicBezTo>
                  <a:pt x="14527" y="1350"/>
                  <a:pt x="14527" y="1080"/>
                  <a:pt x="14336" y="945"/>
                </a:cubicBezTo>
                <a:cubicBezTo>
                  <a:pt x="14145" y="810"/>
                  <a:pt x="13763" y="810"/>
                  <a:pt x="13572" y="945"/>
                </a:cubicBezTo>
                <a:cubicBezTo>
                  <a:pt x="11278" y="2565"/>
                  <a:pt x="11278" y="2565"/>
                  <a:pt x="11278" y="2565"/>
                </a:cubicBezTo>
                <a:cubicBezTo>
                  <a:pt x="10896" y="2835"/>
                  <a:pt x="10896" y="2970"/>
                  <a:pt x="11278" y="3240"/>
                </a:cubicBezTo>
                <a:cubicBezTo>
                  <a:pt x="13572" y="4860"/>
                  <a:pt x="13572" y="4860"/>
                  <a:pt x="13572" y="4860"/>
                </a:cubicBezTo>
                <a:cubicBezTo>
                  <a:pt x="13572" y="4860"/>
                  <a:pt x="13763" y="4995"/>
                  <a:pt x="13954" y="4995"/>
                </a:cubicBezTo>
                <a:cubicBezTo>
                  <a:pt x="14145" y="4995"/>
                  <a:pt x="14145" y="4860"/>
                  <a:pt x="14336" y="4860"/>
                </a:cubicBezTo>
                <a:cubicBezTo>
                  <a:pt x="14527" y="4725"/>
                  <a:pt x="14527" y="4455"/>
                  <a:pt x="14336" y="4320"/>
                </a:cubicBezTo>
                <a:cubicBezTo>
                  <a:pt x="12998" y="3375"/>
                  <a:pt x="12998" y="3375"/>
                  <a:pt x="12998" y="3375"/>
                </a:cubicBezTo>
                <a:cubicBezTo>
                  <a:pt x="20453" y="3375"/>
                  <a:pt x="20453" y="3375"/>
                  <a:pt x="20453" y="3375"/>
                </a:cubicBezTo>
                <a:cubicBezTo>
                  <a:pt x="20453" y="18225"/>
                  <a:pt x="20453" y="18225"/>
                  <a:pt x="20453" y="18225"/>
                </a:cubicBezTo>
                <a:cubicBezTo>
                  <a:pt x="8411" y="18225"/>
                  <a:pt x="8411" y="18225"/>
                  <a:pt x="8411" y="18225"/>
                </a:cubicBezTo>
                <a:cubicBezTo>
                  <a:pt x="8411" y="16065"/>
                  <a:pt x="8411" y="16065"/>
                  <a:pt x="8411" y="16065"/>
                </a:cubicBezTo>
                <a:cubicBezTo>
                  <a:pt x="8411" y="15795"/>
                  <a:pt x="8219" y="15660"/>
                  <a:pt x="7837" y="15660"/>
                </a:cubicBezTo>
                <a:cubicBezTo>
                  <a:pt x="573" y="15660"/>
                  <a:pt x="573" y="15660"/>
                  <a:pt x="573" y="15660"/>
                </a:cubicBezTo>
                <a:cubicBezTo>
                  <a:pt x="191" y="15660"/>
                  <a:pt x="0" y="15795"/>
                  <a:pt x="0" y="1606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91" y="21600"/>
                  <a:pt x="573" y="21600"/>
                </a:cubicBezTo>
                <a:cubicBezTo>
                  <a:pt x="7837" y="21600"/>
                  <a:pt x="7837" y="21600"/>
                  <a:pt x="7837" y="21600"/>
                </a:cubicBezTo>
                <a:cubicBezTo>
                  <a:pt x="8219" y="21600"/>
                  <a:pt x="8411" y="21465"/>
                  <a:pt x="8411" y="21195"/>
                </a:cubicBezTo>
                <a:cubicBezTo>
                  <a:pt x="8411" y="19035"/>
                  <a:pt x="8411" y="19035"/>
                  <a:pt x="8411" y="19035"/>
                </a:cubicBezTo>
                <a:cubicBezTo>
                  <a:pt x="21027" y="19035"/>
                  <a:pt x="21027" y="19035"/>
                  <a:pt x="21027" y="19035"/>
                </a:cubicBezTo>
                <a:cubicBezTo>
                  <a:pt x="21218" y="19035"/>
                  <a:pt x="21600" y="18765"/>
                  <a:pt x="21600" y="18630"/>
                </a:cubicBezTo>
                <a:cubicBezTo>
                  <a:pt x="21600" y="2970"/>
                  <a:pt x="21600" y="2970"/>
                  <a:pt x="21600" y="2970"/>
                </a:cubicBezTo>
                <a:cubicBezTo>
                  <a:pt x="21409" y="2700"/>
                  <a:pt x="21218" y="2565"/>
                  <a:pt x="20835" y="2565"/>
                </a:cubicBezTo>
                <a:close/>
                <a:moveTo>
                  <a:pt x="7264" y="20790"/>
                </a:moveTo>
                <a:cubicBezTo>
                  <a:pt x="1147" y="20790"/>
                  <a:pt x="1147" y="20790"/>
                  <a:pt x="1147" y="20790"/>
                </a:cubicBezTo>
                <a:cubicBezTo>
                  <a:pt x="1147" y="16335"/>
                  <a:pt x="1147" y="16335"/>
                  <a:pt x="1147" y="16335"/>
                </a:cubicBezTo>
                <a:cubicBezTo>
                  <a:pt x="7264" y="16335"/>
                  <a:pt x="7264" y="16335"/>
                  <a:pt x="7264" y="16335"/>
                </a:cubicBezTo>
                <a:lnTo>
                  <a:pt x="7264" y="20790"/>
                </a:lnTo>
                <a:close/>
                <a:moveTo>
                  <a:pt x="0" y="8235"/>
                </a:moveTo>
                <a:cubicBezTo>
                  <a:pt x="0" y="13365"/>
                  <a:pt x="0" y="13365"/>
                  <a:pt x="0" y="13365"/>
                </a:cubicBezTo>
                <a:cubicBezTo>
                  <a:pt x="0" y="13635"/>
                  <a:pt x="191" y="13770"/>
                  <a:pt x="573" y="13770"/>
                </a:cubicBezTo>
                <a:cubicBezTo>
                  <a:pt x="7837" y="13770"/>
                  <a:pt x="7837" y="13770"/>
                  <a:pt x="7837" y="13770"/>
                </a:cubicBezTo>
                <a:cubicBezTo>
                  <a:pt x="8219" y="13770"/>
                  <a:pt x="8411" y="13635"/>
                  <a:pt x="8411" y="13365"/>
                </a:cubicBezTo>
                <a:cubicBezTo>
                  <a:pt x="8411" y="8235"/>
                  <a:pt x="8411" y="8235"/>
                  <a:pt x="8411" y="8235"/>
                </a:cubicBezTo>
                <a:cubicBezTo>
                  <a:pt x="8411" y="7965"/>
                  <a:pt x="8219" y="7830"/>
                  <a:pt x="7837" y="7830"/>
                </a:cubicBezTo>
                <a:cubicBezTo>
                  <a:pt x="573" y="7830"/>
                  <a:pt x="573" y="7830"/>
                  <a:pt x="573" y="7830"/>
                </a:cubicBezTo>
                <a:cubicBezTo>
                  <a:pt x="191" y="7830"/>
                  <a:pt x="0" y="7965"/>
                  <a:pt x="0" y="8235"/>
                </a:cubicBezTo>
                <a:close/>
                <a:moveTo>
                  <a:pt x="1147" y="8640"/>
                </a:moveTo>
                <a:cubicBezTo>
                  <a:pt x="7264" y="8640"/>
                  <a:pt x="7264" y="8640"/>
                  <a:pt x="7264" y="8640"/>
                </a:cubicBezTo>
                <a:cubicBezTo>
                  <a:pt x="7264" y="12960"/>
                  <a:pt x="7264" y="12960"/>
                  <a:pt x="7264" y="12960"/>
                </a:cubicBezTo>
                <a:cubicBezTo>
                  <a:pt x="1147" y="12960"/>
                  <a:pt x="1147" y="12960"/>
                  <a:pt x="1147" y="12960"/>
                </a:cubicBezTo>
                <a:lnTo>
                  <a:pt x="1147" y="8640"/>
                </a:lnTo>
                <a:close/>
                <a:moveTo>
                  <a:pt x="7837" y="5265"/>
                </a:moveTo>
                <a:cubicBezTo>
                  <a:pt x="7837" y="5265"/>
                  <a:pt x="7646" y="5265"/>
                  <a:pt x="7455" y="5265"/>
                </a:cubicBezTo>
                <a:cubicBezTo>
                  <a:pt x="7455" y="5400"/>
                  <a:pt x="7264" y="5535"/>
                  <a:pt x="7264" y="5670"/>
                </a:cubicBezTo>
                <a:cubicBezTo>
                  <a:pt x="7264" y="5670"/>
                  <a:pt x="7455" y="5805"/>
                  <a:pt x="7455" y="5940"/>
                </a:cubicBezTo>
                <a:cubicBezTo>
                  <a:pt x="7646" y="5940"/>
                  <a:pt x="7837" y="5940"/>
                  <a:pt x="7837" y="5940"/>
                </a:cubicBezTo>
                <a:cubicBezTo>
                  <a:pt x="8028" y="5940"/>
                  <a:pt x="8219" y="5940"/>
                  <a:pt x="8411" y="5940"/>
                </a:cubicBezTo>
                <a:cubicBezTo>
                  <a:pt x="8411" y="5805"/>
                  <a:pt x="8411" y="5670"/>
                  <a:pt x="8411" y="5670"/>
                </a:cubicBezTo>
                <a:cubicBezTo>
                  <a:pt x="8411" y="5535"/>
                  <a:pt x="8411" y="5400"/>
                  <a:pt x="8411" y="5265"/>
                </a:cubicBezTo>
                <a:cubicBezTo>
                  <a:pt x="8219" y="5265"/>
                  <a:pt x="8028" y="5265"/>
                  <a:pt x="7837" y="5265"/>
                </a:cubicBezTo>
                <a:close/>
                <a:moveTo>
                  <a:pt x="6117" y="5265"/>
                </a:moveTo>
                <a:cubicBezTo>
                  <a:pt x="5735" y="5265"/>
                  <a:pt x="5543" y="5400"/>
                  <a:pt x="5543" y="5670"/>
                </a:cubicBezTo>
                <a:cubicBezTo>
                  <a:pt x="5543" y="5805"/>
                  <a:pt x="5735" y="5940"/>
                  <a:pt x="6117" y="5940"/>
                </a:cubicBezTo>
                <a:cubicBezTo>
                  <a:pt x="6308" y="5940"/>
                  <a:pt x="6690" y="5805"/>
                  <a:pt x="6690" y="5670"/>
                </a:cubicBezTo>
                <a:cubicBezTo>
                  <a:pt x="6690" y="5400"/>
                  <a:pt x="6308" y="5265"/>
                  <a:pt x="6117" y="5265"/>
                </a:cubicBezTo>
                <a:close/>
                <a:moveTo>
                  <a:pt x="2485" y="5265"/>
                </a:moveTo>
                <a:cubicBezTo>
                  <a:pt x="2103" y="5265"/>
                  <a:pt x="1912" y="5400"/>
                  <a:pt x="1912" y="5670"/>
                </a:cubicBezTo>
                <a:cubicBezTo>
                  <a:pt x="1912" y="5805"/>
                  <a:pt x="2103" y="5940"/>
                  <a:pt x="2485" y="5940"/>
                </a:cubicBezTo>
                <a:cubicBezTo>
                  <a:pt x="2676" y="5940"/>
                  <a:pt x="3058" y="5805"/>
                  <a:pt x="3058" y="5670"/>
                </a:cubicBezTo>
                <a:cubicBezTo>
                  <a:pt x="3058" y="5400"/>
                  <a:pt x="2676" y="5265"/>
                  <a:pt x="2485" y="5265"/>
                </a:cubicBezTo>
                <a:close/>
                <a:moveTo>
                  <a:pt x="4205" y="5265"/>
                </a:moveTo>
                <a:cubicBezTo>
                  <a:pt x="4014" y="5265"/>
                  <a:pt x="3632" y="5400"/>
                  <a:pt x="3632" y="5670"/>
                </a:cubicBezTo>
                <a:cubicBezTo>
                  <a:pt x="3632" y="5805"/>
                  <a:pt x="4014" y="5940"/>
                  <a:pt x="4205" y="5940"/>
                </a:cubicBezTo>
                <a:cubicBezTo>
                  <a:pt x="4588" y="5940"/>
                  <a:pt x="4779" y="5805"/>
                  <a:pt x="4779" y="5670"/>
                </a:cubicBezTo>
                <a:cubicBezTo>
                  <a:pt x="4779" y="5400"/>
                  <a:pt x="4588" y="5265"/>
                  <a:pt x="4205" y="5265"/>
                </a:cubicBezTo>
                <a:close/>
                <a:moveTo>
                  <a:pt x="573" y="5265"/>
                </a:moveTo>
                <a:cubicBezTo>
                  <a:pt x="382" y="5265"/>
                  <a:pt x="191" y="5265"/>
                  <a:pt x="191" y="5265"/>
                </a:cubicBezTo>
                <a:cubicBezTo>
                  <a:pt x="0" y="5400"/>
                  <a:pt x="0" y="5535"/>
                  <a:pt x="0" y="5670"/>
                </a:cubicBezTo>
                <a:cubicBezTo>
                  <a:pt x="0" y="5670"/>
                  <a:pt x="0" y="5805"/>
                  <a:pt x="191" y="5940"/>
                </a:cubicBezTo>
                <a:cubicBezTo>
                  <a:pt x="191" y="5940"/>
                  <a:pt x="382" y="5940"/>
                  <a:pt x="573" y="5940"/>
                </a:cubicBezTo>
                <a:cubicBezTo>
                  <a:pt x="765" y="5940"/>
                  <a:pt x="956" y="5940"/>
                  <a:pt x="956" y="5940"/>
                </a:cubicBezTo>
                <a:cubicBezTo>
                  <a:pt x="1147" y="5805"/>
                  <a:pt x="1147" y="5670"/>
                  <a:pt x="1147" y="5670"/>
                </a:cubicBezTo>
                <a:cubicBezTo>
                  <a:pt x="1147" y="5535"/>
                  <a:pt x="1147" y="5400"/>
                  <a:pt x="956" y="5265"/>
                </a:cubicBezTo>
                <a:cubicBezTo>
                  <a:pt x="956" y="5265"/>
                  <a:pt x="765" y="5265"/>
                  <a:pt x="573" y="5265"/>
                </a:cubicBezTo>
                <a:close/>
                <a:moveTo>
                  <a:pt x="573" y="3915"/>
                </a:moveTo>
                <a:cubicBezTo>
                  <a:pt x="191" y="3915"/>
                  <a:pt x="0" y="4050"/>
                  <a:pt x="0" y="4320"/>
                </a:cubicBezTo>
                <a:cubicBezTo>
                  <a:pt x="0" y="4590"/>
                  <a:pt x="191" y="4725"/>
                  <a:pt x="573" y="4725"/>
                </a:cubicBezTo>
                <a:cubicBezTo>
                  <a:pt x="956" y="4725"/>
                  <a:pt x="1147" y="4590"/>
                  <a:pt x="1147" y="4320"/>
                </a:cubicBezTo>
                <a:cubicBezTo>
                  <a:pt x="1147" y="4050"/>
                  <a:pt x="956" y="3915"/>
                  <a:pt x="573" y="3915"/>
                </a:cubicBezTo>
                <a:close/>
                <a:moveTo>
                  <a:pt x="573" y="1350"/>
                </a:moveTo>
                <a:cubicBezTo>
                  <a:pt x="191" y="1350"/>
                  <a:pt x="0" y="1485"/>
                  <a:pt x="0" y="1755"/>
                </a:cubicBezTo>
                <a:cubicBezTo>
                  <a:pt x="0" y="1890"/>
                  <a:pt x="191" y="2160"/>
                  <a:pt x="573" y="2160"/>
                </a:cubicBezTo>
                <a:cubicBezTo>
                  <a:pt x="956" y="2160"/>
                  <a:pt x="1147" y="1890"/>
                  <a:pt x="1147" y="1755"/>
                </a:cubicBezTo>
                <a:cubicBezTo>
                  <a:pt x="1147" y="1485"/>
                  <a:pt x="956" y="1350"/>
                  <a:pt x="573" y="1350"/>
                </a:cubicBezTo>
                <a:close/>
                <a:moveTo>
                  <a:pt x="573" y="2565"/>
                </a:moveTo>
                <a:cubicBezTo>
                  <a:pt x="191" y="2565"/>
                  <a:pt x="0" y="2835"/>
                  <a:pt x="0" y="2970"/>
                </a:cubicBezTo>
                <a:cubicBezTo>
                  <a:pt x="0" y="3240"/>
                  <a:pt x="191" y="3375"/>
                  <a:pt x="573" y="3375"/>
                </a:cubicBezTo>
                <a:cubicBezTo>
                  <a:pt x="956" y="3375"/>
                  <a:pt x="1147" y="3240"/>
                  <a:pt x="1147" y="2970"/>
                </a:cubicBezTo>
                <a:cubicBezTo>
                  <a:pt x="1147" y="2835"/>
                  <a:pt x="956" y="2565"/>
                  <a:pt x="573" y="2565"/>
                </a:cubicBezTo>
                <a:close/>
                <a:moveTo>
                  <a:pt x="573" y="0"/>
                </a:moveTo>
                <a:cubicBezTo>
                  <a:pt x="382" y="0"/>
                  <a:pt x="191" y="0"/>
                  <a:pt x="191" y="135"/>
                </a:cubicBezTo>
                <a:cubicBezTo>
                  <a:pt x="0" y="135"/>
                  <a:pt x="0" y="270"/>
                  <a:pt x="0" y="405"/>
                </a:cubicBezTo>
                <a:cubicBezTo>
                  <a:pt x="0" y="540"/>
                  <a:pt x="0" y="675"/>
                  <a:pt x="191" y="675"/>
                </a:cubicBezTo>
                <a:cubicBezTo>
                  <a:pt x="191" y="810"/>
                  <a:pt x="382" y="810"/>
                  <a:pt x="573" y="810"/>
                </a:cubicBezTo>
                <a:cubicBezTo>
                  <a:pt x="765" y="810"/>
                  <a:pt x="956" y="810"/>
                  <a:pt x="956" y="675"/>
                </a:cubicBezTo>
                <a:cubicBezTo>
                  <a:pt x="1147" y="675"/>
                  <a:pt x="1147" y="540"/>
                  <a:pt x="1147" y="405"/>
                </a:cubicBezTo>
                <a:cubicBezTo>
                  <a:pt x="1147" y="270"/>
                  <a:pt x="1147" y="135"/>
                  <a:pt x="956" y="135"/>
                </a:cubicBezTo>
                <a:cubicBezTo>
                  <a:pt x="956" y="0"/>
                  <a:pt x="765" y="0"/>
                  <a:pt x="573" y="0"/>
                </a:cubicBezTo>
                <a:close/>
                <a:moveTo>
                  <a:pt x="6117" y="0"/>
                </a:moveTo>
                <a:cubicBezTo>
                  <a:pt x="5735" y="0"/>
                  <a:pt x="5543" y="135"/>
                  <a:pt x="5543" y="405"/>
                </a:cubicBezTo>
                <a:cubicBezTo>
                  <a:pt x="5543" y="675"/>
                  <a:pt x="5735" y="810"/>
                  <a:pt x="6117" y="810"/>
                </a:cubicBezTo>
                <a:cubicBezTo>
                  <a:pt x="6308" y="810"/>
                  <a:pt x="6690" y="675"/>
                  <a:pt x="6690" y="405"/>
                </a:cubicBezTo>
                <a:cubicBezTo>
                  <a:pt x="6690" y="135"/>
                  <a:pt x="6308" y="0"/>
                  <a:pt x="6117" y="0"/>
                </a:cubicBezTo>
                <a:close/>
                <a:moveTo>
                  <a:pt x="2485" y="0"/>
                </a:moveTo>
                <a:cubicBezTo>
                  <a:pt x="2103" y="0"/>
                  <a:pt x="1912" y="135"/>
                  <a:pt x="1912" y="405"/>
                </a:cubicBezTo>
                <a:cubicBezTo>
                  <a:pt x="1912" y="675"/>
                  <a:pt x="2103" y="810"/>
                  <a:pt x="2485" y="810"/>
                </a:cubicBezTo>
                <a:cubicBezTo>
                  <a:pt x="2676" y="810"/>
                  <a:pt x="3058" y="675"/>
                  <a:pt x="3058" y="405"/>
                </a:cubicBezTo>
                <a:cubicBezTo>
                  <a:pt x="3058" y="135"/>
                  <a:pt x="2676" y="0"/>
                  <a:pt x="2485" y="0"/>
                </a:cubicBezTo>
                <a:close/>
                <a:moveTo>
                  <a:pt x="4205" y="0"/>
                </a:moveTo>
                <a:cubicBezTo>
                  <a:pt x="4014" y="0"/>
                  <a:pt x="3632" y="135"/>
                  <a:pt x="3632" y="405"/>
                </a:cubicBezTo>
                <a:cubicBezTo>
                  <a:pt x="3632" y="675"/>
                  <a:pt x="4014" y="810"/>
                  <a:pt x="4205" y="810"/>
                </a:cubicBezTo>
                <a:cubicBezTo>
                  <a:pt x="4588" y="810"/>
                  <a:pt x="4779" y="675"/>
                  <a:pt x="4779" y="405"/>
                </a:cubicBezTo>
                <a:cubicBezTo>
                  <a:pt x="4779" y="135"/>
                  <a:pt x="4588" y="0"/>
                  <a:pt x="4205" y="0"/>
                </a:cubicBezTo>
                <a:close/>
                <a:moveTo>
                  <a:pt x="7837" y="810"/>
                </a:moveTo>
                <a:cubicBezTo>
                  <a:pt x="8028" y="810"/>
                  <a:pt x="8219" y="810"/>
                  <a:pt x="8411" y="675"/>
                </a:cubicBezTo>
                <a:cubicBezTo>
                  <a:pt x="8411" y="675"/>
                  <a:pt x="8411" y="540"/>
                  <a:pt x="8411" y="405"/>
                </a:cubicBezTo>
                <a:cubicBezTo>
                  <a:pt x="8411" y="270"/>
                  <a:pt x="8411" y="135"/>
                  <a:pt x="8411" y="135"/>
                </a:cubicBezTo>
                <a:cubicBezTo>
                  <a:pt x="8219" y="0"/>
                  <a:pt x="8028" y="0"/>
                  <a:pt x="7837" y="0"/>
                </a:cubicBezTo>
                <a:cubicBezTo>
                  <a:pt x="7837" y="0"/>
                  <a:pt x="7646" y="0"/>
                  <a:pt x="7455" y="135"/>
                </a:cubicBezTo>
                <a:cubicBezTo>
                  <a:pt x="7455" y="135"/>
                  <a:pt x="7264" y="270"/>
                  <a:pt x="7264" y="405"/>
                </a:cubicBezTo>
                <a:cubicBezTo>
                  <a:pt x="7264" y="540"/>
                  <a:pt x="7455" y="675"/>
                  <a:pt x="7455" y="675"/>
                </a:cubicBezTo>
                <a:cubicBezTo>
                  <a:pt x="7646" y="810"/>
                  <a:pt x="7837" y="810"/>
                  <a:pt x="7837" y="810"/>
                </a:cubicBezTo>
                <a:close/>
                <a:moveTo>
                  <a:pt x="7837" y="3915"/>
                </a:moveTo>
                <a:cubicBezTo>
                  <a:pt x="7646" y="3915"/>
                  <a:pt x="7264" y="4050"/>
                  <a:pt x="7264" y="4320"/>
                </a:cubicBezTo>
                <a:cubicBezTo>
                  <a:pt x="7264" y="4455"/>
                  <a:pt x="7646" y="4725"/>
                  <a:pt x="7837" y="4725"/>
                </a:cubicBezTo>
                <a:cubicBezTo>
                  <a:pt x="8219" y="4725"/>
                  <a:pt x="8411" y="4455"/>
                  <a:pt x="8411" y="4320"/>
                </a:cubicBezTo>
                <a:cubicBezTo>
                  <a:pt x="8411" y="4050"/>
                  <a:pt x="8219" y="3915"/>
                  <a:pt x="7837" y="3915"/>
                </a:cubicBezTo>
                <a:close/>
                <a:moveTo>
                  <a:pt x="7837" y="1350"/>
                </a:moveTo>
                <a:cubicBezTo>
                  <a:pt x="7646" y="1350"/>
                  <a:pt x="7264" y="1485"/>
                  <a:pt x="7264" y="1755"/>
                </a:cubicBezTo>
                <a:cubicBezTo>
                  <a:pt x="7264" y="1890"/>
                  <a:pt x="7646" y="2160"/>
                  <a:pt x="7837" y="2160"/>
                </a:cubicBezTo>
                <a:cubicBezTo>
                  <a:pt x="8219" y="2160"/>
                  <a:pt x="8411" y="1890"/>
                  <a:pt x="8411" y="1755"/>
                </a:cubicBezTo>
                <a:cubicBezTo>
                  <a:pt x="8411" y="1485"/>
                  <a:pt x="8219" y="1350"/>
                  <a:pt x="7837" y="1350"/>
                </a:cubicBezTo>
                <a:close/>
                <a:moveTo>
                  <a:pt x="7837" y="2565"/>
                </a:moveTo>
                <a:cubicBezTo>
                  <a:pt x="7646" y="2565"/>
                  <a:pt x="7264" y="2835"/>
                  <a:pt x="7264" y="2970"/>
                </a:cubicBezTo>
                <a:cubicBezTo>
                  <a:pt x="7264" y="3240"/>
                  <a:pt x="7646" y="3375"/>
                  <a:pt x="7837" y="3375"/>
                </a:cubicBezTo>
                <a:cubicBezTo>
                  <a:pt x="8219" y="3375"/>
                  <a:pt x="8411" y="3240"/>
                  <a:pt x="8411" y="2970"/>
                </a:cubicBezTo>
                <a:cubicBezTo>
                  <a:pt x="8411" y="2835"/>
                  <a:pt x="8219" y="2565"/>
                  <a:pt x="7837" y="25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38" name="Freeform 808"/>
          <p:cNvSpPr/>
          <p:nvPr/>
        </p:nvSpPr>
        <p:spPr>
          <a:xfrm>
            <a:off x="10693594" y="726534"/>
            <a:ext cx="1092008" cy="11048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79" h="20482" extrusionOk="0">
                <a:moveTo>
                  <a:pt x="20579" y="10256"/>
                </a:moveTo>
                <a:cubicBezTo>
                  <a:pt x="20579" y="7572"/>
                  <a:pt x="19550" y="5016"/>
                  <a:pt x="17622" y="2971"/>
                </a:cubicBezTo>
                <a:cubicBezTo>
                  <a:pt x="13508" y="-991"/>
                  <a:pt x="7079" y="-991"/>
                  <a:pt x="2965" y="2971"/>
                </a:cubicBezTo>
                <a:cubicBezTo>
                  <a:pt x="-764" y="6805"/>
                  <a:pt x="-1021" y="12813"/>
                  <a:pt x="2450" y="16902"/>
                </a:cubicBezTo>
                <a:cubicBezTo>
                  <a:pt x="2065" y="17669"/>
                  <a:pt x="1550" y="18564"/>
                  <a:pt x="650" y="18947"/>
                </a:cubicBezTo>
                <a:cubicBezTo>
                  <a:pt x="265" y="19075"/>
                  <a:pt x="136" y="19459"/>
                  <a:pt x="136" y="19714"/>
                </a:cubicBezTo>
                <a:cubicBezTo>
                  <a:pt x="265" y="20098"/>
                  <a:pt x="522" y="20353"/>
                  <a:pt x="779" y="20353"/>
                </a:cubicBezTo>
                <a:cubicBezTo>
                  <a:pt x="1036" y="20481"/>
                  <a:pt x="1293" y="20481"/>
                  <a:pt x="1679" y="20481"/>
                </a:cubicBezTo>
                <a:cubicBezTo>
                  <a:pt x="2579" y="20481"/>
                  <a:pt x="3865" y="20226"/>
                  <a:pt x="5279" y="19203"/>
                </a:cubicBezTo>
                <a:cubicBezTo>
                  <a:pt x="6822" y="20098"/>
                  <a:pt x="8622" y="20481"/>
                  <a:pt x="10293" y="20481"/>
                </a:cubicBezTo>
                <a:cubicBezTo>
                  <a:pt x="12993" y="20481"/>
                  <a:pt x="15565" y="19459"/>
                  <a:pt x="17493" y="17542"/>
                </a:cubicBezTo>
                <a:cubicBezTo>
                  <a:pt x="19550" y="15497"/>
                  <a:pt x="20579" y="12940"/>
                  <a:pt x="20579" y="10256"/>
                </a:cubicBezTo>
                <a:close/>
                <a:moveTo>
                  <a:pt x="5408" y="18436"/>
                </a:moveTo>
                <a:cubicBezTo>
                  <a:pt x="5279" y="18308"/>
                  <a:pt x="5150" y="18308"/>
                  <a:pt x="5022" y="18436"/>
                </a:cubicBezTo>
                <a:cubicBezTo>
                  <a:pt x="5022" y="18564"/>
                  <a:pt x="4893" y="18564"/>
                  <a:pt x="4893" y="18564"/>
                </a:cubicBezTo>
                <a:cubicBezTo>
                  <a:pt x="3222" y="19842"/>
                  <a:pt x="1550" y="19714"/>
                  <a:pt x="908" y="19587"/>
                </a:cubicBezTo>
                <a:cubicBezTo>
                  <a:pt x="908" y="19587"/>
                  <a:pt x="908" y="19587"/>
                  <a:pt x="908" y="19587"/>
                </a:cubicBezTo>
                <a:cubicBezTo>
                  <a:pt x="2193" y="19075"/>
                  <a:pt x="2836" y="17925"/>
                  <a:pt x="3222" y="17030"/>
                </a:cubicBezTo>
                <a:cubicBezTo>
                  <a:pt x="3222" y="16902"/>
                  <a:pt x="3222" y="16775"/>
                  <a:pt x="3222" y="16775"/>
                </a:cubicBezTo>
                <a:cubicBezTo>
                  <a:pt x="3222" y="16647"/>
                  <a:pt x="3222" y="16647"/>
                  <a:pt x="3093" y="16519"/>
                </a:cubicBezTo>
                <a:cubicBezTo>
                  <a:pt x="-121" y="12813"/>
                  <a:pt x="8" y="7061"/>
                  <a:pt x="3608" y="3610"/>
                </a:cubicBezTo>
                <a:cubicBezTo>
                  <a:pt x="7208" y="-96"/>
                  <a:pt x="13250" y="-96"/>
                  <a:pt x="16979" y="3610"/>
                </a:cubicBezTo>
                <a:cubicBezTo>
                  <a:pt x="18779" y="5400"/>
                  <a:pt x="19808" y="7700"/>
                  <a:pt x="19808" y="10256"/>
                </a:cubicBezTo>
                <a:cubicBezTo>
                  <a:pt x="19808" y="12813"/>
                  <a:pt x="18779" y="15113"/>
                  <a:pt x="16979" y="16902"/>
                </a:cubicBezTo>
                <a:cubicBezTo>
                  <a:pt x="13893" y="19970"/>
                  <a:pt x="9265" y="20609"/>
                  <a:pt x="5408" y="18436"/>
                </a:cubicBezTo>
                <a:close/>
                <a:moveTo>
                  <a:pt x="10936" y="9873"/>
                </a:moveTo>
                <a:cubicBezTo>
                  <a:pt x="9650" y="9873"/>
                  <a:pt x="9650" y="9873"/>
                  <a:pt x="9650" y="9873"/>
                </a:cubicBezTo>
                <a:cubicBezTo>
                  <a:pt x="9008" y="9873"/>
                  <a:pt x="8622" y="9362"/>
                  <a:pt x="8622" y="8850"/>
                </a:cubicBezTo>
                <a:cubicBezTo>
                  <a:pt x="8622" y="8211"/>
                  <a:pt x="9008" y="7700"/>
                  <a:pt x="9650" y="7700"/>
                </a:cubicBezTo>
                <a:cubicBezTo>
                  <a:pt x="11965" y="7700"/>
                  <a:pt x="11965" y="7700"/>
                  <a:pt x="11965" y="7700"/>
                </a:cubicBezTo>
                <a:cubicBezTo>
                  <a:pt x="12093" y="7700"/>
                  <a:pt x="12350" y="7572"/>
                  <a:pt x="12350" y="7317"/>
                </a:cubicBezTo>
                <a:cubicBezTo>
                  <a:pt x="12350" y="7189"/>
                  <a:pt x="12093" y="6933"/>
                  <a:pt x="11965" y="6933"/>
                </a:cubicBezTo>
                <a:cubicBezTo>
                  <a:pt x="10679" y="6933"/>
                  <a:pt x="10679" y="6933"/>
                  <a:pt x="10679" y="6933"/>
                </a:cubicBezTo>
                <a:cubicBezTo>
                  <a:pt x="10679" y="6039"/>
                  <a:pt x="10679" y="6039"/>
                  <a:pt x="10679" y="6039"/>
                </a:cubicBezTo>
                <a:cubicBezTo>
                  <a:pt x="10679" y="5783"/>
                  <a:pt x="10550" y="5655"/>
                  <a:pt x="10293" y="5655"/>
                </a:cubicBezTo>
                <a:cubicBezTo>
                  <a:pt x="10036" y="5655"/>
                  <a:pt x="9908" y="5783"/>
                  <a:pt x="9908" y="6039"/>
                </a:cubicBezTo>
                <a:cubicBezTo>
                  <a:pt x="9908" y="7061"/>
                  <a:pt x="9908" y="7061"/>
                  <a:pt x="9908" y="7061"/>
                </a:cubicBezTo>
                <a:cubicBezTo>
                  <a:pt x="9650" y="7061"/>
                  <a:pt x="9650" y="7061"/>
                  <a:pt x="9650" y="7061"/>
                </a:cubicBezTo>
                <a:cubicBezTo>
                  <a:pt x="8622" y="7061"/>
                  <a:pt x="7850" y="7828"/>
                  <a:pt x="7850" y="8850"/>
                </a:cubicBezTo>
                <a:cubicBezTo>
                  <a:pt x="7850" y="9745"/>
                  <a:pt x="8622" y="10640"/>
                  <a:pt x="9650" y="10640"/>
                </a:cubicBezTo>
                <a:cubicBezTo>
                  <a:pt x="10936" y="10640"/>
                  <a:pt x="10936" y="10640"/>
                  <a:pt x="10936" y="10640"/>
                </a:cubicBezTo>
                <a:cubicBezTo>
                  <a:pt x="11579" y="10640"/>
                  <a:pt x="11965" y="11151"/>
                  <a:pt x="11965" y="11662"/>
                </a:cubicBezTo>
                <a:cubicBezTo>
                  <a:pt x="11965" y="12301"/>
                  <a:pt x="11579" y="12685"/>
                  <a:pt x="10936" y="12685"/>
                </a:cubicBezTo>
                <a:cubicBezTo>
                  <a:pt x="8622" y="12685"/>
                  <a:pt x="8622" y="12685"/>
                  <a:pt x="8622" y="12685"/>
                </a:cubicBezTo>
                <a:cubicBezTo>
                  <a:pt x="8365" y="12685"/>
                  <a:pt x="8236" y="12940"/>
                  <a:pt x="8236" y="13068"/>
                </a:cubicBezTo>
                <a:cubicBezTo>
                  <a:pt x="8236" y="13324"/>
                  <a:pt x="8365" y="13452"/>
                  <a:pt x="8622" y="13452"/>
                </a:cubicBezTo>
                <a:cubicBezTo>
                  <a:pt x="9908" y="13452"/>
                  <a:pt x="9908" y="13452"/>
                  <a:pt x="9908" y="13452"/>
                </a:cubicBezTo>
                <a:cubicBezTo>
                  <a:pt x="9908" y="14474"/>
                  <a:pt x="9908" y="14474"/>
                  <a:pt x="9908" y="14474"/>
                </a:cubicBezTo>
                <a:cubicBezTo>
                  <a:pt x="9908" y="14730"/>
                  <a:pt x="10036" y="14858"/>
                  <a:pt x="10293" y="14858"/>
                </a:cubicBezTo>
                <a:cubicBezTo>
                  <a:pt x="10550" y="14858"/>
                  <a:pt x="10679" y="14730"/>
                  <a:pt x="10679" y="14474"/>
                </a:cubicBezTo>
                <a:cubicBezTo>
                  <a:pt x="10679" y="13452"/>
                  <a:pt x="10679" y="13452"/>
                  <a:pt x="10679" y="13452"/>
                </a:cubicBezTo>
                <a:cubicBezTo>
                  <a:pt x="10936" y="13452"/>
                  <a:pt x="10936" y="13452"/>
                  <a:pt x="10936" y="13452"/>
                </a:cubicBezTo>
                <a:cubicBezTo>
                  <a:pt x="11965" y="13452"/>
                  <a:pt x="12736" y="12685"/>
                  <a:pt x="12736" y="11662"/>
                </a:cubicBezTo>
                <a:cubicBezTo>
                  <a:pt x="12736" y="10640"/>
                  <a:pt x="11965" y="9873"/>
                  <a:pt x="10936" y="9873"/>
                </a:cubicBezTo>
                <a:close/>
                <a:moveTo>
                  <a:pt x="4508" y="14985"/>
                </a:moveTo>
                <a:cubicBezTo>
                  <a:pt x="4379" y="15113"/>
                  <a:pt x="4379" y="15369"/>
                  <a:pt x="4508" y="15497"/>
                </a:cubicBezTo>
                <a:cubicBezTo>
                  <a:pt x="4636" y="15624"/>
                  <a:pt x="4765" y="15624"/>
                  <a:pt x="4765" y="15624"/>
                </a:cubicBezTo>
                <a:cubicBezTo>
                  <a:pt x="4893" y="15624"/>
                  <a:pt x="5022" y="15624"/>
                  <a:pt x="5022" y="15497"/>
                </a:cubicBezTo>
                <a:cubicBezTo>
                  <a:pt x="5279" y="15369"/>
                  <a:pt x="5279" y="15113"/>
                  <a:pt x="5150" y="14985"/>
                </a:cubicBezTo>
                <a:cubicBezTo>
                  <a:pt x="4893" y="14858"/>
                  <a:pt x="4765" y="14858"/>
                  <a:pt x="4508" y="14985"/>
                </a:cubicBezTo>
                <a:close/>
                <a:moveTo>
                  <a:pt x="4765" y="5655"/>
                </a:moveTo>
                <a:cubicBezTo>
                  <a:pt x="4893" y="5655"/>
                  <a:pt x="5022" y="5655"/>
                  <a:pt x="5022" y="5527"/>
                </a:cubicBezTo>
                <a:cubicBezTo>
                  <a:pt x="5279" y="5400"/>
                  <a:pt x="5150" y="5144"/>
                  <a:pt x="5022" y="5016"/>
                </a:cubicBezTo>
                <a:cubicBezTo>
                  <a:pt x="4893" y="4888"/>
                  <a:pt x="4636" y="4888"/>
                  <a:pt x="4508" y="5016"/>
                </a:cubicBezTo>
                <a:cubicBezTo>
                  <a:pt x="4379" y="5144"/>
                  <a:pt x="4379" y="5400"/>
                  <a:pt x="4508" y="5527"/>
                </a:cubicBezTo>
                <a:cubicBezTo>
                  <a:pt x="4636" y="5655"/>
                  <a:pt x="4765" y="5655"/>
                  <a:pt x="4765" y="5655"/>
                </a:cubicBezTo>
                <a:close/>
                <a:moveTo>
                  <a:pt x="17236" y="8978"/>
                </a:moveTo>
                <a:cubicBezTo>
                  <a:pt x="17236" y="9106"/>
                  <a:pt x="17365" y="9234"/>
                  <a:pt x="17622" y="9234"/>
                </a:cubicBezTo>
                <a:cubicBezTo>
                  <a:pt x="17622" y="9234"/>
                  <a:pt x="17622" y="9234"/>
                  <a:pt x="17622" y="9234"/>
                </a:cubicBezTo>
                <a:cubicBezTo>
                  <a:pt x="17879" y="9234"/>
                  <a:pt x="18008" y="8978"/>
                  <a:pt x="18008" y="8850"/>
                </a:cubicBezTo>
                <a:cubicBezTo>
                  <a:pt x="17879" y="8595"/>
                  <a:pt x="17750" y="8467"/>
                  <a:pt x="17493" y="8467"/>
                </a:cubicBezTo>
                <a:cubicBezTo>
                  <a:pt x="17365" y="8595"/>
                  <a:pt x="17108" y="8723"/>
                  <a:pt x="17236" y="8978"/>
                </a:cubicBezTo>
                <a:close/>
                <a:moveTo>
                  <a:pt x="3736" y="13835"/>
                </a:moveTo>
                <a:cubicBezTo>
                  <a:pt x="3608" y="13963"/>
                  <a:pt x="3608" y="14218"/>
                  <a:pt x="3608" y="14346"/>
                </a:cubicBezTo>
                <a:cubicBezTo>
                  <a:pt x="3736" y="14474"/>
                  <a:pt x="3865" y="14474"/>
                  <a:pt x="3993" y="14474"/>
                </a:cubicBezTo>
                <a:cubicBezTo>
                  <a:pt x="3993" y="14474"/>
                  <a:pt x="4122" y="14474"/>
                  <a:pt x="4122" y="14474"/>
                </a:cubicBezTo>
                <a:cubicBezTo>
                  <a:pt x="4379" y="14346"/>
                  <a:pt x="4379" y="14091"/>
                  <a:pt x="4250" y="13963"/>
                </a:cubicBezTo>
                <a:cubicBezTo>
                  <a:pt x="4250" y="13707"/>
                  <a:pt x="3993" y="13707"/>
                  <a:pt x="3736" y="13835"/>
                </a:cubicBezTo>
                <a:close/>
                <a:moveTo>
                  <a:pt x="13379" y="3994"/>
                </a:moveTo>
                <a:cubicBezTo>
                  <a:pt x="13508" y="3994"/>
                  <a:pt x="13508" y="3994"/>
                  <a:pt x="13636" y="3994"/>
                </a:cubicBezTo>
                <a:cubicBezTo>
                  <a:pt x="13765" y="3994"/>
                  <a:pt x="13893" y="3994"/>
                  <a:pt x="13893" y="3866"/>
                </a:cubicBezTo>
                <a:cubicBezTo>
                  <a:pt x="14022" y="3610"/>
                  <a:pt x="13893" y="3355"/>
                  <a:pt x="13765" y="3355"/>
                </a:cubicBezTo>
                <a:cubicBezTo>
                  <a:pt x="13508" y="3227"/>
                  <a:pt x="13379" y="3227"/>
                  <a:pt x="13250" y="3482"/>
                </a:cubicBezTo>
                <a:cubicBezTo>
                  <a:pt x="13122" y="3610"/>
                  <a:pt x="13250" y="3866"/>
                  <a:pt x="13379" y="3994"/>
                </a:cubicBezTo>
                <a:close/>
                <a:moveTo>
                  <a:pt x="16850" y="7700"/>
                </a:moveTo>
                <a:cubicBezTo>
                  <a:pt x="16850" y="7700"/>
                  <a:pt x="16850" y="7700"/>
                  <a:pt x="16850" y="7700"/>
                </a:cubicBezTo>
                <a:cubicBezTo>
                  <a:pt x="16850" y="7828"/>
                  <a:pt x="17108" y="7956"/>
                  <a:pt x="17236" y="7956"/>
                </a:cubicBezTo>
                <a:cubicBezTo>
                  <a:pt x="17236" y="7956"/>
                  <a:pt x="17236" y="7956"/>
                  <a:pt x="17365" y="7956"/>
                </a:cubicBezTo>
                <a:cubicBezTo>
                  <a:pt x="17493" y="7828"/>
                  <a:pt x="17622" y="7700"/>
                  <a:pt x="17622" y="7445"/>
                </a:cubicBezTo>
                <a:cubicBezTo>
                  <a:pt x="17493" y="7189"/>
                  <a:pt x="17236" y="7189"/>
                  <a:pt x="17108" y="7189"/>
                </a:cubicBezTo>
                <a:cubicBezTo>
                  <a:pt x="16850" y="7317"/>
                  <a:pt x="16722" y="7572"/>
                  <a:pt x="16850" y="7700"/>
                </a:cubicBezTo>
                <a:close/>
                <a:moveTo>
                  <a:pt x="12222" y="3482"/>
                </a:moveTo>
                <a:cubicBezTo>
                  <a:pt x="12222" y="3482"/>
                  <a:pt x="12222" y="3482"/>
                  <a:pt x="12350" y="3482"/>
                </a:cubicBezTo>
                <a:cubicBezTo>
                  <a:pt x="12479" y="3482"/>
                  <a:pt x="12608" y="3355"/>
                  <a:pt x="12736" y="3227"/>
                </a:cubicBezTo>
                <a:cubicBezTo>
                  <a:pt x="12736" y="3099"/>
                  <a:pt x="12608" y="2843"/>
                  <a:pt x="12479" y="2843"/>
                </a:cubicBezTo>
                <a:cubicBezTo>
                  <a:pt x="12222" y="2716"/>
                  <a:pt x="11965" y="2843"/>
                  <a:pt x="11965" y="3099"/>
                </a:cubicBezTo>
                <a:cubicBezTo>
                  <a:pt x="11836" y="3227"/>
                  <a:pt x="11965" y="3482"/>
                  <a:pt x="12222" y="3482"/>
                </a:cubicBezTo>
                <a:close/>
                <a:moveTo>
                  <a:pt x="3736" y="12813"/>
                </a:moveTo>
                <a:cubicBezTo>
                  <a:pt x="3608" y="12557"/>
                  <a:pt x="3479" y="12557"/>
                  <a:pt x="3222" y="12557"/>
                </a:cubicBezTo>
                <a:cubicBezTo>
                  <a:pt x="3093" y="12685"/>
                  <a:pt x="2965" y="12813"/>
                  <a:pt x="2965" y="13068"/>
                </a:cubicBezTo>
                <a:cubicBezTo>
                  <a:pt x="3093" y="13196"/>
                  <a:pt x="3222" y="13324"/>
                  <a:pt x="3350" y="13324"/>
                </a:cubicBezTo>
                <a:cubicBezTo>
                  <a:pt x="3479" y="13324"/>
                  <a:pt x="3479" y="13324"/>
                  <a:pt x="3479" y="13324"/>
                </a:cubicBezTo>
                <a:cubicBezTo>
                  <a:pt x="3736" y="13196"/>
                  <a:pt x="3865" y="12940"/>
                  <a:pt x="3736" y="12813"/>
                </a:cubicBezTo>
                <a:close/>
                <a:moveTo>
                  <a:pt x="13379" y="16519"/>
                </a:moveTo>
                <a:cubicBezTo>
                  <a:pt x="13250" y="16647"/>
                  <a:pt x="13122" y="16775"/>
                  <a:pt x="13250" y="17030"/>
                </a:cubicBezTo>
                <a:cubicBezTo>
                  <a:pt x="13379" y="17158"/>
                  <a:pt x="13508" y="17286"/>
                  <a:pt x="13636" y="17286"/>
                </a:cubicBezTo>
                <a:cubicBezTo>
                  <a:pt x="13636" y="17286"/>
                  <a:pt x="13765" y="17158"/>
                  <a:pt x="13765" y="17158"/>
                </a:cubicBezTo>
                <a:cubicBezTo>
                  <a:pt x="14022" y="17158"/>
                  <a:pt x="14022" y="16902"/>
                  <a:pt x="13893" y="16647"/>
                </a:cubicBezTo>
                <a:cubicBezTo>
                  <a:pt x="13893" y="16519"/>
                  <a:pt x="13636" y="16391"/>
                  <a:pt x="13379" y="16519"/>
                </a:cubicBezTo>
                <a:close/>
                <a:moveTo>
                  <a:pt x="17750" y="9873"/>
                </a:moveTo>
                <a:cubicBezTo>
                  <a:pt x="17493" y="9873"/>
                  <a:pt x="17365" y="10001"/>
                  <a:pt x="17365" y="10256"/>
                </a:cubicBezTo>
                <a:cubicBezTo>
                  <a:pt x="17365" y="10512"/>
                  <a:pt x="17493" y="10640"/>
                  <a:pt x="17750" y="10640"/>
                </a:cubicBezTo>
                <a:cubicBezTo>
                  <a:pt x="17879" y="10640"/>
                  <a:pt x="18136" y="10384"/>
                  <a:pt x="18136" y="10256"/>
                </a:cubicBezTo>
                <a:cubicBezTo>
                  <a:pt x="18136" y="10001"/>
                  <a:pt x="17879" y="9873"/>
                  <a:pt x="17750" y="9873"/>
                </a:cubicBezTo>
                <a:close/>
                <a:moveTo>
                  <a:pt x="17622" y="11279"/>
                </a:moveTo>
                <a:cubicBezTo>
                  <a:pt x="17493" y="11151"/>
                  <a:pt x="17236" y="11279"/>
                  <a:pt x="17236" y="11534"/>
                </a:cubicBezTo>
                <a:cubicBezTo>
                  <a:pt x="17108" y="11790"/>
                  <a:pt x="17365" y="11918"/>
                  <a:pt x="17493" y="11918"/>
                </a:cubicBezTo>
                <a:cubicBezTo>
                  <a:pt x="17493" y="11918"/>
                  <a:pt x="17622" y="11918"/>
                  <a:pt x="17622" y="11918"/>
                </a:cubicBezTo>
                <a:cubicBezTo>
                  <a:pt x="17750" y="11918"/>
                  <a:pt x="17879" y="11790"/>
                  <a:pt x="18008" y="11662"/>
                </a:cubicBezTo>
                <a:cubicBezTo>
                  <a:pt x="18008" y="11407"/>
                  <a:pt x="17879" y="11279"/>
                  <a:pt x="17622" y="11279"/>
                </a:cubicBezTo>
                <a:close/>
                <a:moveTo>
                  <a:pt x="3093" y="12046"/>
                </a:moveTo>
                <a:cubicBezTo>
                  <a:pt x="3222" y="11918"/>
                  <a:pt x="3350" y="11790"/>
                  <a:pt x="3350" y="11534"/>
                </a:cubicBezTo>
                <a:cubicBezTo>
                  <a:pt x="3350" y="11407"/>
                  <a:pt x="3093" y="11151"/>
                  <a:pt x="2965" y="11279"/>
                </a:cubicBezTo>
                <a:cubicBezTo>
                  <a:pt x="2708" y="11279"/>
                  <a:pt x="2579" y="11534"/>
                  <a:pt x="2579" y="11662"/>
                </a:cubicBezTo>
                <a:cubicBezTo>
                  <a:pt x="2708" y="11918"/>
                  <a:pt x="2836" y="12046"/>
                  <a:pt x="2965" y="12046"/>
                </a:cubicBezTo>
                <a:cubicBezTo>
                  <a:pt x="2965" y="12046"/>
                  <a:pt x="3093" y="12046"/>
                  <a:pt x="3093" y="12046"/>
                </a:cubicBezTo>
                <a:close/>
                <a:moveTo>
                  <a:pt x="14536" y="4633"/>
                </a:moveTo>
                <a:cubicBezTo>
                  <a:pt x="14536" y="4760"/>
                  <a:pt x="14665" y="4760"/>
                  <a:pt x="14793" y="4760"/>
                </a:cubicBezTo>
                <a:cubicBezTo>
                  <a:pt x="14922" y="4760"/>
                  <a:pt x="14922" y="4633"/>
                  <a:pt x="15050" y="4633"/>
                </a:cubicBezTo>
                <a:cubicBezTo>
                  <a:pt x="15179" y="4377"/>
                  <a:pt x="15179" y="4121"/>
                  <a:pt x="14922" y="3994"/>
                </a:cubicBezTo>
                <a:cubicBezTo>
                  <a:pt x="14793" y="3994"/>
                  <a:pt x="14536" y="3994"/>
                  <a:pt x="14408" y="4121"/>
                </a:cubicBezTo>
                <a:cubicBezTo>
                  <a:pt x="14279" y="4249"/>
                  <a:pt x="14408" y="4505"/>
                  <a:pt x="14536" y="4633"/>
                </a:cubicBezTo>
                <a:close/>
                <a:moveTo>
                  <a:pt x="16850" y="13835"/>
                </a:moveTo>
                <a:cubicBezTo>
                  <a:pt x="16593" y="13707"/>
                  <a:pt x="16336" y="13707"/>
                  <a:pt x="16336" y="13963"/>
                </a:cubicBezTo>
                <a:cubicBezTo>
                  <a:pt x="16208" y="14091"/>
                  <a:pt x="16208" y="14346"/>
                  <a:pt x="16465" y="14474"/>
                </a:cubicBezTo>
                <a:cubicBezTo>
                  <a:pt x="16465" y="14474"/>
                  <a:pt x="16593" y="14474"/>
                  <a:pt x="16593" y="14474"/>
                </a:cubicBezTo>
                <a:cubicBezTo>
                  <a:pt x="16722" y="14474"/>
                  <a:pt x="16850" y="14474"/>
                  <a:pt x="16979" y="14346"/>
                </a:cubicBezTo>
                <a:cubicBezTo>
                  <a:pt x="16979" y="14091"/>
                  <a:pt x="16979" y="13963"/>
                  <a:pt x="16850" y="13835"/>
                </a:cubicBezTo>
                <a:close/>
                <a:moveTo>
                  <a:pt x="17365" y="12557"/>
                </a:moveTo>
                <a:cubicBezTo>
                  <a:pt x="17108" y="12429"/>
                  <a:pt x="16979" y="12557"/>
                  <a:pt x="16850" y="12813"/>
                </a:cubicBezTo>
                <a:cubicBezTo>
                  <a:pt x="16850" y="12813"/>
                  <a:pt x="16850" y="12813"/>
                  <a:pt x="16850" y="12813"/>
                </a:cubicBezTo>
                <a:cubicBezTo>
                  <a:pt x="16722" y="12940"/>
                  <a:pt x="16850" y="13196"/>
                  <a:pt x="17108" y="13196"/>
                </a:cubicBezTo>
                <a:cubicBezTo>
                  <a:pt x="17108" y="13324"/>
                  <a:pt x="17108" y="13324"/>
                  <a:pt x="17236" y="13324"/>
                </a:cubicBezTo>
                <a:cubicBezTo>
                  <a:pt x="17365" y="13324"/>
                  <a:pt x="17493" y="13196"/>
                  <a:pt x="17622" y="13068"/>
                </a:cubicBezTo>
                <a:cubicBezTo>
                  <a:pt x="17622" y="13068"/>
                  <a:pt x="17622" y="13068"/>
                  <a:pt x="17622" y="13068"/>
                </a:cubicBezTo>
                <a:cubicBezTo>
                  <a:pt x="17622" y="12813"/>
                  <a:pt x="17493" y="12685"/>
                  <a:pt x="17365" y="12557"/>
                </a:cubicBezTo>
                <a:close/>
                <a:moveTo>
                  <a:pt x="3222" y="10256"/>
                </a:moveTo>
                <a:cubicBezTo>
                  <a:pt x="3222" y="10256"/>
                  <a:pt x="3222" y="10256"/>
                  <a:pt x="3222" y="10256"/>
                </a:cubicBezTo>
                <a:cubicBezTo>
                  <a:pt x="3222" y="10256"/>
                  <a:pt x="3222" y="10256"/>
                  <a:pt x="3222" y="10256"/>
                </a:cubicBezTo>
                <a:cubicBezTo>
                  <a:pt x="3222" y="10001"/>
                  <a:pt x="3093" y="9873"/>
                  <a:pt x="2836" y="9873"/>
                </a:cubicBezTo>
                <a:cubicBezTo>
                  <a:pt x="2708" y="9873"/>
                  <a:pt x="2450" y="10001"/>
                  <a:pt x="2450" y="10256"/>
                </a:cubicBezTo>
                <a:cubicBezTo>
                  <a:pt x="2450" y="10256"/>
                  <a:pt x="2450" y="10256"/>
                  <a:pt x="2450" y="10256"/>
                </a:cubicBezTo>
                <a:cubicBezTo>
                  <a:pt x="2450" y="10256"/>
                  <a:pt x="2450" y="10256"/>
                  <a:pt x="2450" y="10256"/>
                </a:cubicBezTo>
                <a:cubicBezTo>
                  <a:pt x="2450" y="10512"/>
                  <a:pt x="2708" y="10640"/>
                  <a:pt x="2836" y="10640"/>
                </a:cubicBezTo>
                <a:cubicBezTo>
                  <a:pt x="3093" y="10640"/>
                  <a:pt x="3222" y="10512"/>
                  <a:pt x="3222" y="10256"/>
                </a:cubicBezTo>
                <a:close/>
                <a:moveTo>
                  <a:pt x="2965" y="9234"/>
                </a:moveTo>
                <a:cubicBezTo>
                  <a:pt x="2965" y="9234"/>
                  <a:pt x="2965" y="9234"/>
                  <a:pt x="2965" y="9234"/>
                </a:cubicBezTo>
                <a:cubicBezTo>
                  <a:pt x="3222" y="9234"/>
                  <a:pt x="3350" y="9106"/>
                  <a:pt x="3350" y="8978"/>
                </a:cubicBezTo>
                <a:cubicBezTo>
                  <a:pt x="3350" y="8723"/>
                  <a:pt x="3222" y="8595"/>
                  <a:pt x="3093" y="8467"/>
                </a:cubicBezTo>
                <a:cubicBezTo>
                  <a:pt x="2836" y="8467"/>
                  <a:pt x="2708" y="8595"/>
                  <a:pt x="2579" y="8850"/>
                </a:cubicBezTo>
                <a:cubicBezTo>
                  <a:pt x="2579" y="8978"/>
                  <a:pt x="2708" y="9234"/>
                  <a:pt x="2965" y="9234"/>
                </a:cubicBezTo>
                <a:close/>
                <a:moveTo>
                  <a:pt x="3222" y="7956"/>
                </a:moveTo>
                <a:cubicBezTo>
                  <a:pt x="3222" y="7956"/>
                  <a:pt x="3350" y="7956"/>
                  <a:pt x="3350" y="7956"/>
                </a:cubicBezTo>
                <a:cubicBezTo>
                  <a:pt x="3479" y="7956"/>
                  <a:pt x="3608" y="7828"/>
                  <a:pt x="3736" y="7700"/>
                </a:cubicBezTo>
                <a:cubicBezTo>
                  <a:pt x="3736" y="7572"/>
                  <a:pt x="3736" y="7317"/>
                  <a:pt x="3479" y="7189"/>
                </a:cubicBezTo>
                <a:cubicBezTo>
                  <a:pt x="3350" y="7189"/>
                  <a:pt x="3093" y="7317"/>
                  <a:pt x="2965" y="7445"/>
                </a:cubicBezTo>
                <a:cubicBezTo>
                  <a:pt x="2965" y="7700"/>
                  <a:pt x="2965" y="7828"/>
                  <a:pt x="3222" y="7956"/>
                </a:cubicBezTo>
                <a:close/>
                <a:moveTo>
                  <a:pt x="3736" y="6678"/>
                </a:moveTo>
                <a:cubicBezTo>
                  <a:pt x="3865" y="6678"/>
                  <a:pt x="3865" y="6805"/>
                  <a:pt x="3993" y="6805"/>
                </a:cubicBezTo>
                <a:cubicBezTo>
                  <a:pt x="4122" y="6805"/>
                  <a:pt x="4250" y="6678"/>
                  <a:pt x="4250" y="6550"/>
                </a:cubicBezTo>
                <a:cubicBezTo>
                  <a:pt x="4379" y="6422"/>
                  <a:pt x="4379" y="6166"/>
                  <a:pt x="4122" y="6039"/>
                </a:cubicBezTo>
                <a:cubicBezTo>
                  <a:pt x="3993" y="5911"/>
                  <a:pt x="3736" y="6039"/>
                  <a:pt x="3608" y="6166"/>
                </a:cubicBezTo>
                <a:cubicBezTo>
                  <a:pt x="3479" y="6294"/>
                  <a:pt x="3608" y="6550"/>
                  <a:pt x="3736" y="6678"/>
                </a:cubicBezTo>
                <a:close/>
                <a:moveTo>
                  <a:pt x="9650" y="17158"/>
                </a:moveTo>
                <a:cubicBezTo>
                  <a:pt x="9393" y="17158"/>
                  <a:pt x="9265" y="17414"/>
                  <a:pt x="9265" y="17542"/>
                </a:cubicBezTo>
                <a:cubicBezTo>
                  <a:pt x="9265" y="17797"/>
                  <a:pt x="9393" y="17925"/>
                  <a:pt x="9522" y="17925"/>
                </a:cubicBezTo>
                <a:cubicBezTo>
                  <a:pt x="9650" y="17925"/>
                  <a:pt x="9650" y="17925"/>
                  <a:pt x="9650" y="17925"/>
                </a:cubicBezTo>
                <a:cubicBezTo>
                  <a:pt x="9779" y="17925"/>
                  <a:pt x="10036" y="17797"/>
                  <a:pt x="10036" y="17669"/>
                </a:cubicBezTo>
                <a:cubicBezTo>
                  <a:pt x="10036" y="17414"/>
                  <a:pt x="9908" y="17286"/>
                  <a:pt x="9650" y="17158"/>
                </a:cubicBezTo>
                <a:close/>
                <a:moveTo>
                  <a:pt x="8365" y="17030"/>
                </a:moveTo>
                <a:cubicBezTo>
                  <a:pt x="8236" y="16902"/>
                  <a:pt x="7979" y="17030"/>
                  <a:pt x="7850" y="17286"/>
                </a:cubicBezTo>
                <a:cubicBezTo>
                  <a:pt x="7850" y="17414"/>
                  <a:pt x="7979" y="17669"/>
                  <a:pt x="8108" y="17669"/>
                </a:cubicBezTo>
                <a:cubicBezTo>
                  <a:pt x="8236" y="17669"/>
                  <a:pt x="8236" y="17669"/>
                  <a:pt x="8236" y="17669"/>
                </a:cubicBezTo>
                <a:cubicBezTo>
                  <a:pt x="8493" y="17669"/>
                  <a:pt x="8622" y="17669"/>
                  <a:pt x="8622" y="17414"/>
                </a:cubicBezTo>
                <a:cubicBezTo>
                  <a:pt x="8750" y="17286"/>
                  <a:pt x="8622" y="17030"/>
                  <a:pt x="8365" y="17030"/>
                </a:cubicBezTo>
                <a:close/>
                <a:moveTo>
                  <a:pt x="7208" y="16519"/>
                </a:moveTo>
                <a:cubicBezTo>
                  <a:pt x="6950" y="16391"/>
                  <a:pt x="6693" y="16519"/>
                  <a:pt x="6693" y="16647"/>
                </a:cubicBezTo>
                <a:cubicBezTo>
                  <a:pt x="6565" y="16902"/>
                  <a:pt x="6693" y="17158"/>
                  <a:pt x="6822" y="17158"/>
                </a:cubicBezTo>
                <a:cubicBezTo>
                  <a:pt x="6822" y="17286"/>
                  <a:pt x="6950" y="17286"/>
                  <a:pt x="6950" y="17286"/>
                </a:cubicBezTo>
                <a:cubicBezTo>
                  <a:pt x="7079" y="17286"/>
                  <a:pt x="7208" y="17158"/>
                  <a:pt x="7336" y="17030"/>
                </a:cubicBezTo>
                <a:cubicBezTo>
                  <a:pt x="7465" y="16902"/>
                  <a:pt x="7336" y="16647"/>
                  <a:pt x="7208" y="16519"/>
                </a:cubicBezTo>
                <a:close/>
                <a:moveTo>
                  <a:pt x="12222" y="17030"/>
                </a:moveTo>
                <a:cubicBezTo>
                  <a:pt x="11965" y="17030"/>
                  <a:pt x="11965" y="17286"/>
                  <a:pt x="11965" y="17414"/>
                </a:cubicBezTo>
                <a:cubicBezTo>
                  <a:pt x="11965" y="17669"/>
                  <a:pt x="12222" y="17669"/>
                  <a:pt x="12350" y="17669"/>
                </a:cubicBezTo>
                <a:cubicBezTo>
                  <a:pt x="12350" y="17669"/>
                  <a:pt x="12350" y="17669"/>
                  <a:pt x="12479" y="17669"/>
                </a:cubicBezTo>
                <a:cubicBezTo>
                  <a:pt x="12608" y="17669"/>
                  <a:pt x="12736" y="17414"/>
                  <a:pt x="12736" y="17286"/>
                </a:cubicBezTo>
                <a:cubicBezTo>
                  <a:pt x="12608" y="17030"/>
                  <a:pt x="12479" y="16902"/>
                  <a:pt x="12222" y="17030"/>
                </a:cubicBezTo>
                <a:close/>
                <a:moveTo>
                  <a:pt x="6950" y="3994"/>
                </a:moveTo>
                <a:cubicBezTo>
                  <a:pt x="7079" y="3994"/>
                  <a:pt x="7079" y="3994"/>
                  <a:pt x="7208" y="3994"/>
                </a:cubicBezTo>
                <a:cubicBezTo>
                  <a:pt x="7336" y="3866"/>
                  <a:pt x="7465" y="3610"/>
                  <a:pt x="7336" y="3482"/>
                </a:cubicBezTo>
                <a:cubicBezTo>
                  <a:pt x="7208" y="3227"/>
                  <a:pt x="6950" y="3227"/>
                  <a:pt x="6822" y="3355"/>
                </a:cubicBezTo>
                <a:cubicBezTo>
                  <a:pt x="6565" y="3355"/>
                  <a:pt x="6565" y="3610"/>
                  <a:pt x="6693" y="3866"/>
                </a:cubicBezTo>
                <a:cubicBezTo>
                  <a:pt x="6693" y="3994"/>
                  <a:pt x="6822" y="3994"/>
                  <a:pt x="6950" y="3994"/>
                </a:cubicBezTo>
                <a:close/>
                <a:moveTo>
                  <a:pt x="6050" y="15880"/>
                </a:moveTo>
                <a:cubicBezTo>
                  <a:pt x="5922" y="15752"/>
                  <a:pt x="5665" y="15752"/>
                  <a:pt x="5536" y="15880"/>
                </a:cubicBezTo>
                <a:cubicBezTo>
                  <a:pt x="5408" y="16136"/>
                  <a:pt x="5408" y="16391"/>
                  <a:pt x="5536" y="16391"/>
                </a:cubicBezTo>
                <a:cubicBezTo>
                  <a:pt x="5665" y="16519"/>
                  <a:pt x="5793" y="16519"/>
                  <a:pt x="5793" y="16519"/>
                </a:cubicBezTo>
                <a:cubicBezTo>
                  <a:pt x="5922" y="16519"/>
                  <a:pt x="6050" y="16519"/>
                  <a:pt x="6179" y="16391"/>
                </a:cubicBezTo>
                <a:cubicBezTo>
                  <a:pt x="6308" y="16263"/>
                  <a:pt x="6179" y="16008"/>
                  <a:pt x="6050" y="15880"/>
                </a:cubicBezTo>
                <a:close/>
                <a:moveTo>
                  <a:pt x="15822" y="5655"/>
                </a:moveTo>
                <a:cubicBezTo>
                  <a:pt x="15822" y="5655"/>
                  <a:pt x="15950" y="5655"/>
                  <a:pt x="16079" y="5527"/>
                </a:cubicBezTo>
                <a:cubicBezTo>
                  <a:pt x="16208" y="5400"/>
                  <a:pt x="16208" y="5144"/>
                  <a:pt x="16079" y="5016"/>
                </a:cubicBezTo>
                <a:cubicBezTo>
                  <a:pt x="15950" y="4888"/>
                  <a:pt x="15693" y="4888"/>
                  <a:pt x="15565" y="5016"/>
                </a:cubicBezTo>
                <a:cubicBezTo>
                  <a:pt x="15308" y="5144"/>
                  <a:pt x="15308" y="5400"/>
                  <a:pt x="15436" y="5527"/>
                </a:cubicBezTo>
                <a:cubicBezTo>
                  <a:pt x="15565" y="5655"/>
                  <a:pt x="15693" y="5655"/>
                  <a:pt x="15822" y="5655"/>
                </a:cubicBezTo>
                <a:close/>
                <a:moveTo>
                  <a:pt x="10936" y="3227"/>
                </a:moveTo>
                <a:cubicBezTo>
                  <a:pt x="10936" y="3227"/>
                  <a:pt x="10936" y="3227"/>
                  <a:pt x="10936" y="3227"/>
                </a:cubicBezTo>
                <a:cubicBezTo>
                  <a:pt x="11193" y="3227"/>
                  <a:pt x="11322" y="3099"/>
                  <a:pt x="11322" y="2971"/>
                </a:cubicBezTo>
                <a:cubicBezTo>
                  <a:pt x="11322" y="2716"/>
                  <a:pt x="11193" y="2588"/>
                  <a:pt x="10936" y="2588"/>
                </a:cubicBezTo>
                <a:cubicBezTo>
                  <a:pt x="10808" y="2460"/>
                  <a:pt x="10550" y="2716"/>
                  <a:pt x="10550" y="2843"/>
                </a:cubicBezTo>
                <a:cubicBezTo>
                  <a:pt x="10550" y="3099"/>
                  <a:pt x="10679" y="3227"/>
                  <a:pt x="10936" y="3227"/>
                </a:cubicBezTo>
                <a:close/>
                <a:moveTo>
                  <a:pt x="14536" y="15880"/>
                </a:moveTo>
                <a:cubicBezTo>
                  <a:pt x="14408" y="16008"/>
                  <a:pt x="14279" y="16136"/>
                  <a:pt x="14408" y="16391"/>
                </a:cubicBezTo>
                <a:cubicBezTo>
                  <a:pt x="14536" y="16519"/>
                  <a:pt x="14665" y="16519"/>
                  <a:pt x="14793" y="16519"/>
                </a:cubicBezTo>
                <a:cubicBezTo>
                  <a:pt x="14793" y="16519"/>
                  <a:pt x="14922" y="16519"/>
                  <a:pt x="15050" y="16391"/>
                </a:cubicBezTo>
                <a:cubicBezTo>
                  <a:pt x="15179" y="16263"/>
                  <a:pt x="15179" y="16008"/>
                  <a:pt x="15050" y="15880"/>
                </a:cubicBezTo>
                <a:cubicBezTo>
                  <a:pt x="14922" y="15752"/>
                  <a:pt x="14665" y="15752"/>
                  <a:pt x="14536" y="15880"/>
                </a:cubicBezTo>
                <a:close/>
                <a:moveTo>
                  <a:pt x="15436" y="14985"/>
                </a:moveTo>
                <a:cubicBezTo>
                  <a:pt x="15308" y="15113"/>
                  <a:pt x="15308" y="15369"/>
                  <a:pt x="15565" y="15497"/>
                </a:cubicBezTo>
                <a:cubicBezTo>
                  <a:pt x="15565" y="15497"/>
                  <a:pt x="15693" y="15624"/>
                  <a:pt x="15822" y="15624"/>
                </a:cubicBezTo>
                <a:cubicBezTo>
                  <a:pt x="15822" y="15624"/>
                  <a:pt x="15950" y="15497"/>
                  <a:pt x="16079" y="15497"/>
                </a:cubicBezTo>
                <a:cubicBezTo>
                  <a:pt x="16208" y="15369"/>
                  <a:pt x="16208" y="15113"/>
                  <a:pt x="16079" y="14985"/>
                </a:cubicBezTo>
                <a:cubicBezTo>
                  <a:pt x="15822" y="14730"/>
                  <a:pt x="15693" y="14858"/>
                  <a:pt x="15436" y="14985"/>
                </a:cubicBezTo>
                <a:close/>
                <a:moveTo>
                  <a:pt x="10936" y="17158"/>
                </a:moveTo>
                <a:cubicBezTo>
                  <a:pt x="10679" y="17286"/>
                  <a:pt x="10550" y="17414"/>
                  <a:pt x="10550" y="17669"/>
                </a:cubicBezTo>
                <a:cubicBezTo>
                  <a:pt x="10679" y="17797"/>
                  <a:pt x="10808" y="17925"/>
                  <a:pt x="10936" y="17925"/>
                </a:cubicBezTo>
                <a:cubicBezTo>
                  <a:pt x="10936" y="17925"/>
                  <a:pt x="11065" y="17925"/>
                  <a:pt x="11065" y="17925"/>
                </a:cubicBezTo>
                <a:cubicBezTo>
                  <a:pt x="11193" y="17925"/>
                  <a:pt x="11322" y="17797"/>
                  <a:pt x="11322" y="17542"/>
                </a:cubicBezTo>
                <a:cubicBezTo>
                  <a:pt x="11322" y="17414"/>
                  <a:pt x="11193" y="17158"/>
                  <a:pt x="10936" y="17158"/>
                </a:cubicBezTo>
                <a:close/>
                <a:moveTo>
                  <a:pt x="8236" y="3482"/>
                </a:moveTo>
                <a:cubicBezTo>
                  <a:pt x="8236" y="3482"/>
                  <a:pt x="8365" y="3482"/>
                  <a:pt x="8365" y="3482"/>
                </a:cubicBezTo>
                <a:cubicBezTo>
                  <a:pt x="8622" y="3482"/>
                  <a:pt x="8622" y="3227"/>
                  <a:pt x="8622" y="3099"/>
                </a:cubicBezTo>
                <a:cubicBezTo>
                  <a:pt x="8622" y="2843"/>
                  <a:pt x="8365" y="2716"/>
                  <a:pt x="8108" y="2843"/>
                </a:cubicBezTo>
                <a:cubicBezTo>
                  <a:pt x="7979" y="2843"/>
                  <a:pt x="7850" y="3099"/>
                  <a:pt x="7850" y="3227"/>
                </a:cubicBezTo>
                <a:cubicBezTo>
                  <a:pt x="7979" y="3482"/>
                  <a:pt x="8108" y="3482"/>
                  <a:pt x="8236" y="3482"/>
                </a:cubicBezTo>
                <a:close/>
                <a:moveTo>
                  <a:pt x="9650" y="3227"/>
                </a:moveTo>
                <a:cubicBezTo>
                  <a:pt x="9650" y="3227"/>
                  <a:pt x="9650" y="3227"/>
                  <a:pt x="9650" y="3227"/>
                </a:cubicBezTo>
                <a:cubicBezTo>
                  <a:pt x="9779" y="3227"/>
                  <a:pt x="10036" y="3099"/>
                  <a:pt x="10036" y="2843"/>
                </a:cubicBezTo>
                <a:cubicBezTo>
                  <a:pt x="9908" y="2716"/>
                  <a:pt x="9779" y="2460"/>
                  <a:pt x="9522" y="2588"/>
                </a:cubicBezTo>
                <a:cubicBezTo>
                  <a:pt x="9393" y="2588"/>
                  <a:pt x="9136" y="2716"/>
                  <a:pt x="9265" y="2971"/>
                </a:cubicBezTo>
                <a:cubicBezTo>
                  <a:pt x="9265" y="3099"/>
                  <a:pt x="9393" y="3227"/>
                  <a:pt x="9650" y="3227"/>
                </a:cubicBezTo>
                <a:close/>
                <a:moveTo>
                  <a:pt x="16593" y="6678"/>
                </a:moveTo>
                <a:cubicBezTo>
                  <a:pt x="16722" y="6678"/>
                  <a:pt x="16722" y="6678"/>
                  <a:pt x="16850" y="6678"/>
                </a:cubicBezTo>
                <a:cubicBezTo>
                  <a:pt x="16979" y="6550"/>
                  <a:pt x="16979" y="6294"/>
                  <a:pt x="16979" y="6166"/>
                </a:cubicBezTo>
                <a:cubicBezTo>
                  <a:pt x="16850" y="6039"/>
                  <a:pt x="16593" y="5911"/>
                  <a:pt x="16336" y="6039"/>
                </a:cubicBezTo>
                <a:cubicBezTo>
                  <a:pt x="16208" y="6166"/>
                  <a:pt x="16208" y="6422"/>
                  <a:pt x="16208" y="6550"/>
                </a:cubicBezTo>
                <a:cubicBezTo>
                  <a:pt x="16336" y="6678"/>
                  <a:pt x="16465" y="6678"/>
                  <a:pt x="16593" y="6678"/>
                </a:cubicBezTo>
                <a:close/>
                <a:moveTo>
                  <a:pt x="5793" y="4760"/>
                </a:moveTo>
                <a:cubicBezTo>
                  <a:pt x="5922" y="4760"/>
                  <a:pt x="5922" y="4760"/>
                  <a:pt x="6050" y="4633"/>
                </a:cubicBezTo>
                <a:cubicBezTo>
                  <a:pt x="6050" y="4633"/>
                  <a:pt x="6050" y="4633"/>
                  <a:pt x="6050" y="4633"/>
                </a:cubicBezTo>
                <a:cubicBezTo>
                  <a:pt x="6179" y="4505"/>
                  <a:pt x="6308" y="4249"/>
                  <a:pt x="6179" y="4121"/>
                </a:cubicBezTo>
                <a:cubicBezTo>
                  <a:pt x="6050" y="3994"/>
                  <a:pt x="5793" y="3994"/>
                  <a:pt x="5536" y="4121"/>
                </a:cubicBezTo>
                <a:cubicBezTo>
                  <a:pt x="5408" y="4249"/>
                  <a:pt x="5408" y="4377"/>
                  <a:pt x="5536" y="4633"/>
                </a:cubicBezTo>
                <a:cubicBezTo>
                  <a:pt x="5536" y="4633"/>
                  <a:pt x="5665" y="4760"/>
                  <a:pt x="5793" y="47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39" name="Freeform 809"/>
          <p:cNvSpPr/>
          <p:nvPr/>
        </p:nvSpPr>
        <p:spPr>
          <a:xfrm>
            <a:off x="10695343" y="1997075"/>
            <a:ext cx="1090258" cy="10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7" h="21600" extrusionOk="0">
                <a:moveTo>
                  <a:pt x="21437" y="17076"/>
                </a:moveTo>
                <a:cubicBezTo>
                  <a:pt x="21437" y="17076"/>
                  <a:pt x="21437" y="17076"/>
                  <a:pt x="21437" y="17076"/>
                </a:cubicBezTo>
                <a:cubicBezTo>
                  <a:pt x="21437" y="17076"/>
                  <a:pt x="21437" y="17076"/>
                  <a:pt x="21437" y="17076"/>
                </a:cubicBezTo>
                <a:cubicBezTo>
                  <a:pt x="21437" y="17076"/>
                  <a:pt x="21437" y="17076"/>
                  <a:pt x="21437" y="17076"/>
                </a:cubicBezTo>
                <a:cubicBezTo>
                  <a:pt x="21437" y="16930"/>
                  <a:pt x="21437" y="16930"/>
                  <a:pt x="21437" y="16930"/>
                </a:cubicBezTo>
                <a:cubicBezTo>
                  <a:pt x="21437" y="16930"/>
                  <a:pt x="21437" y="16930"/>
                  <a:pt x="21437" y="16930"/>
                </a:cubicBezTo>
                <a:cubicBezTo>
                  <a:pt x="21437" y="16930"/>
                  <a:pt x="21303" y="16930"/>
                  <a:pt x="21303" y="16930"/>
                </a:cubicBezTo>
                <a:cubicBezTo>
                  <a:pt x="21303" y="16930"/>
                  <a:pt x="21303" y="16930"/>
                  <a:pt x="21303" y="16930"/>
                </a:cubicBezTo>
                <a:cubicBezTo>
                  <a:pt x="21303" y="16784"/>
                  <a:pt x="21303" y="16784"/>
                  <a:pt x="21303" y="16784"/>
                </a:cubicBezTo>
                <a:cubicBezTo>
                  <a:pt x="21303" y="16784"/>
                  <a:pt x="21303" y="16784"/>
                  <a:pt x="21303" y="16784"/>
                </a:cubicBezTo>
                <a:cubicBezTo>
                  <a:pt x="21303" y="16784"/>
                  <a:pt x="21303" y="16784"/>
                  <a:pt x="21303" y="16784"/>
                </a:cubicBezTo>
                <a:cubicBezTo>
                  <a:pt x="21303" y="16784"/>
                  <a:pt x="21169" y="16784"/>
                  <a:pt x="21169" y="16784"/>
                </a:cubicBezTo>
                <a:cubicBezTo>
                  <a:pt x="16339" y="14157"/>
                  <a:pt x="16339" y="14157"/>
                  <a:pt x="16339" y="14157"/>
                </a:cubicBezTo>
                <a:cubicBezTo>
                  <a:pt x="16339" y="14157"/>
                  <a:pt x="16339" y="14157"/>
                  <a:pt x="16339" y="14157"/>
                </a:cubicBezTo>
                <a:cubicBezTo>
                  <a:pt x="16205" y="14157"/>
                  <a:pt x="14326" y="13427"/>
                  <a:pt x="12582" y="14157"/>
                </a:cubicBezTo>
                <a:cubicBezTo>
                  <a:pt x="9094" y="15616"/>
                  <a:pt x="9094" y="15616"/>
                  <a:pt x="9094" y="15616"/>
                </a:cubicBezTo>
                <a:cubicBezTo>
                  <a:pt x="9094" y="15616"/>
                  <a:pt x="8960" y="15616"/>
                  <a:pt x="8960" y="15616"/>
                </a:cubicBezTo>
                <a:cubicBezTo>
                  <a:pt x="8557" y="15908"/>
                  <a:pt x="8289" y="16492"/>
                  <a:pt x="8289" y="17076"/>
                </a:cubicBezTo>
                <a:cubicBezTo>
                  <a:pt x="8423" y="17659"/>
                  <a:pt x="8826" y="18097"/>
                  <a:pt x="9497" y="18097"/>
                </a:cubicBezTo>
                <a:cubicBezTo>
                  <a:pt x="9497" y="18097"/>
                  <a:pt x="9497" y="18097"/>
                  <a:pt x="9497" y="18097"/>
                </a:cubicBezTo>
                <a:cubicBezTo>
                  <a:pt x="9497" y="18097"/>
                  <a:pt x="9631" y="18097"/>
                  <a:pt x="11241" y="17951"/>
                </a:cubicBezTo>
                <a:cubicBezTo>
                  <a:pt x="12046" y="17951"/>
                  <a:pt x="12717" y="17805"/>
                  <a:pt x="12851" y="17805"/>
                </a:cubicBezTo>
                <a:cubicBezTo>
                  <a:pt x="12985" y="17805"/>
                  <a:pt x="13119" y="17659"/>
                  <a:pt x="13119" y="17368"/>
                </a:cubicBezTo>
                <a:cubicBezTo>
                  <a:pt x="13253" y="17222"/>
                  <a:pt x="12985" y="16930"/>
                  <a:pt x="12851" y="16930"/>
                </a:cubicBezTo>
                <a:cubicBezTo>
                  <a:pt x="12717" y="16930"/>
                  <a:pt x="12717" y="16930"/>
                  <a:pt x="11241" y="17076"/>
                </a:cubicBezTo>
                <a:cubicBezTo>
                  <a:pt x="10436" y="17076"/>
                  <a:pt x="9631" y="17222"/>
                  <a:pt x="9497" y="17222"/>
                </a:cubicBezTo>
                <a:cubicBezTo>
                  <a:pt x="9228" y="17222"/>
                  <a:pt x="9094" y="16930"/>
                  <a:pt x="9094" y="16930"/>
                </a:cubicBezTo>
                <a:cubicBezTo>
                  <a:pt x="9094" y="16638"/>
                  <a:pt x="9094" y="16492"/>
                  <a:pt x="9362" y="16346"/>
                </a:cubicBezTo>
                <a:cubicBezTo>
                  <a:pt x="12985" y="15032"/>
                  <a:pt x="12985" y="15032"/>
                  <a:pt x="12985" y="15032"/>
                </a:cubicBezTo>
                <a:cubicBezTo>
                  <a:pt x="12985" y="14886"/>
                  <a:pt x="12985" y="14886"/>
                  <a:pt x="12985" y="14886"/>
                </a:cubicBezTo>
                <a:cubicBezTo>
                  <a:pt x="14192" y="14303"/>
                  <a:pt x="15802" y="14886"/>
                  <a:pt x="16071" y="14886"/>
                </a:cubicBezTo>
                <a:cubicBezTo>
                  <a:pt x="18217" y="16054"/>
                  <a:pt x="18217" y="16054"/>
                  <a:pt x="18217" y="16054"/>
                </a:cubicBezTo>
                <a:cubicBezTo>
                  <a:pt x="17010" y="19119"/>
                  <a:pt x="17010" y="19119"/>
                  <a:pt x="17010" y="19119"/>
                </a:cubicBezTo>
                <a:cubicBezTo>
                  <a:pt x="16473" y="18681"/>
                  <a:pt x="15668" y="18681"/>
                  <a:pt x="15131" y="18827"/>
                </a:cubicBezTo>
                <a:cubicBezTo>
                  <a:pt x="10302" y="20432"/>
                  <a:pt x="10302" y="20432"/>
                  <a:pt x="10302" y="20432"/>
                </a:cubicBezTo>
                <a:cubicBezTo>
                  <a:pt x="9631" y="20578"/>
                  <a:pt x="9094" y="20578"/>
                  <a:pt x="8557" y="20286"/>
                </a:cubicBezTo>
                <a:cubicBezTo>
                  <a:pt x="910" y="15762"/>
                  <a:pt x="910" y="15762"/>
                  <a:pt x="910" y="15762"/>
                </a:cubicBezTo>
                <a:cubicBezTo>
                  <a:pt x="642" y="15616"/>
                  <a:pt x="776" y="15324"/>
                  <a:pt x="776" y="15324"/>
                </a:cubicBezTo>
                <a:cubicBezTo>
                  <a:pt x="776" y="15178"/>
                  <a:pt x="910" y="15032"/>
                  <a:pt x="1179" y="15032"/>
                </a:cubicBezTo>
                <a:cubicBezTo>
                  <a:pt x="7082" y="17222"/>
                  <a:pt x="7082" y="17222"/>
                  <a:pt x="7082" y="17222"/>
                </a:cubicBezTo>
                <a:cubicBezTo>
                  <a:pt x="7350" y="17222"/>
                  <a:pt x="7484" y="17076"/>
                  <a:pt x="7618" y="16930"/>
                </a:cubicBezTo>
                <a:cubicBezTo>
                  <a:pt x="7618" y="16638"/>
                  <a:pt x="7484" y="16492"/>
                  <a:pt x="7350" y="16346"/>
                </a:cubicBezTo>
                <a:cubicBezTo>
                  <a:pt x="1447" y="14157"/>
                  <a:pt x="1447" y="14157"/>
                  <a:pt x="1447" y="14157"/>
                </a:cubicBezTo>
                <a:cubicBezTo>
                  <a:pt x="1447" y="14157"/>
                  <a:pt x="1447" y="14157"/>
                  <a:pt x="1447" y="14157"/>
                </a:cubicBezTo>
                <a:cubicBezTo>
                  <a:pt x="910" y="14011"/>
                  <a:pt x="239" y="14303"/>
                  <a:pt x="105" y="15032"/>
                </a:cubicBezTo>
                <a:cubicBezTo>
                  <a:pt x="-163" y="15616"/>
                  <a:pt x="105" y="16200"/>
                  <a:pt x="642" y="16492"/>
                </a:cubicBezTo>
                <a:cubicBezTo>
                  <a:pt x="8155" y="21016"/>
                  <a:pt x="8155" y="21016"/>
                  <a:pt x="8155" y="21016"/>
                </a:cubicBezTo>
                <a:cubicBezTo>
                  <a:pt x="8826" y="21454"/>
                  <a:pt x="9765" y="21600"/>
                  <a:pt x="10436" y="21308"/>
                </a:cubicBezTo>
                <a:cubicBezTo>
                  <a:pt x="15266" y="19703"/>
                  <a:pt x="15266" y="19703"/>
                  <a:pt x="15266" y="19703"/>
                </a:cubicBezTo>
                <a:cubicBezTo>
                  <a:pt x="15802" y="19557"/>
                  <a:pt x="16205" y="19557"/>
                  <a:pt x="16607" y="19849"/>
                </a:cubicBezTo>
                <a:cubicBezTo>
                  <a:pt x="19022" y="21600"/>
                  <a:pt x="19022" y="21600"/>
                  <a:pt x="19022" y="21600"/>
                </a:cubicBezTo>
                <a:cubicBezTo>
                  <a:pt x="19156" y="21600"/>
                  <a:pt x="19156" y="21600"/>
                  <a:pt x="19156" y="21600"/>
                </a:cubicBezTo>
                <a:cubicBezTo>
                  <a:pt x="19156" y="21600"/>
                  <a:pt x="19156" y="21600"/>
                  <a:pt x="19156" y="21600"/>
                </a:cubicBezTo>
                <a:cubicBezTo>
                  <a:pt x="19156" y="21600"/>
                  <a:pt x="19156" y="21600"/>
                  <a:pt x="19156" y="21600"/>
                </a:cubicBezTo>
                <a:cubicBezTo>
                  <a:pt x="19156" y="21600"/>
                  <a:pt x="19156" y="21600"/>
                  <a:pt x="19156" y="21600"/>
                </a:cubicBezTo>
                <a:cubicBezTo>
                  <a:pt x="19156" y="21600"/>
                  <a:pt x="19156" y="21600"/>
                  <a:pt x="19156" y="21600"/>
                </a:cubicBezTo>
                <a:cubicBezTo>
                  <a:pt x="19156" y="21600"/>
                  <a:pt x="19156" y="21600"/>
                  <a:pt x="19156" y="21600"/>
                </a:cubicBezTo>
                <a:cubicBezTo>
                  <a:pt x="19156" y="21600"/>
                  <a:pt x="19156" y="21600"/>
                  <a:pt x="19156" y="21600"/>
                </a:cubicBezTo>
                <a:cubicBezTo>
                  <a:pt x="19290" y="21600"/>
                  <a:pt x="19290" y="21600"/>
                  <a:pt x="19290" y="21600"/>
                </a:cubicBezTo>
                <a:cubicBezTo>
                  <a:pt x="19290" y="21600"/>
                  <a:pt x="19290" y="21600"/>
                  <a:pt x="19290" y="21600"/>
                </a:cubicBezTo>
                <a:cubicBezTo>
                  <a:pt x="19290" y="21600"/>
                  <a:pt x="19290" y="21600"/>
                  <a:pt x="19290" y="21600"/>
                </a:cubicBezTo>
                <a:cubicBezTo>
                  <a:pt x="19290" y="21600"/>
                  <a:pt x="19290" y="21600"/>
                  <a:pt x="19290" y="21600"/>
                </a:cubicBezTo>
                <a:cubicBezTo>
                  <a:pt x="19290" y="21600"/>
                  <a:pt x="19290" y="21600"/>
                  <a:pt x="19290" y="21600"/>
                </a:cubicBezTo>
                <a:cubicBezTo>
                  <a:pt x="19290" y="21600"/>
                  <a:pt x="19290" y="21600"/>
                  <a:pt x="19290" y="21600"/>
                </a:cubicBezTo>
                <a:cubicBezTo>
                  <a:pt x="19290" y="21600"/>
                  <a:pt x="19290" y="21600"/>
                  <a:pt x="19290" y="21600"/>
                </a:cubicBezTo>
                <a:cubicBezTo>
                  <a:pt x="19290" y="21600"/>
                  <a:pt x="19290" y="21600"/>
                  <a:pt x="19425" y="21600"/>
                </a:cubicBezTo>
                <a:cubicBezTo>
                  <a:pt x="19425" y="21600"/>
                  <a:pt x="19425" y="21600"/>
                  <a:pt x="19425" y="21600"/>
                </a:cubicBezTo>
                <a:cubicBezTo>
                  <a:pt x="19425" y="21600"/>
                  <a:pt x="19425" y="21600"/>
                  <a:pt x="19425" y="21600"/>
                </a:cubicBezTo>
                <a:cubicBezTo>
                  <a:pt x="19425" y="21600"/>
                  <a:pt x="19425" y="21600"/>
                  <a:pt x="19425" y="21600"/>
                </a:cubicBezTo>
                <a:cubicBezTo>
                  <a:pt x="19425" y="21600"/>
                  <a:pt x="19425" y="21600"/>
                  <a:pt x="19425" y="21600"/>
                </a:cubicBezTo>
                <a:cubicBezTo>
                  <a:pt x="19425" y="21600"/>
                  <a:pt x="19425" y="21600"/>
                  <a:pt x="19425" y="21600"/>
                </a:cubicBezTo>
                <a:cubicBezTo>
                  <a:pt x="19559" y="21600"/>
                  <a:pt x="19559" y="21600"/>
                  <a:pt x="19559" y="21600"/>
                </a:cubicBezTo>
                <a:cubicBezTo>
                  <a:pt x="19559" y="21600"/>
                  <a:pt x="19559" y="21600"/>
                  <a:pt x="19559" y="21600"/>
                </a:cubicBezTo>
                <a:cubicBezTo>
                  <a:pt x="19559" y="21600"/>
                  <a:pt x="19559" y="21600"/>
                  <a:pt x="19559" y="21600"/>
                </a:cubicBezTo>
                <a:cubicBezTo>
                  <a:pt x="19559" y="21454"/>
                  <a:pt x="19559" y="21454"/>
                  <a:pt x="19559" y="21454"/>
                </a:cubicBezTo>
                <a:cubicBezTo>
                  <a:pt x="19559" y="21454"/>
                  <a:pt x="19559" y="21454"/>
                  <a:pt x="19559" y="21454"/>
                </a:cubicBezTo>
                <a:cubicBezTo>
                  <a:pt x="19559" y="21454"/>
                  <a:pt x="19559" y="21454"/>
                  <a:pt x="19559" y="21454"/>
                </a:cubicBezTo>
                <a:cubicBezTo>
                  <a:pt x="19559" y="21454"/>
                  <a:pt x="19559" y="21454"/>
                  <a:pt x="19559" y="21454"/>
                </a:cubicBezTo>
                <a:cubicBezTo>
                  <a:pt x="19559" y="21454"/>
                  <a:pt x="19559" y="21454"/>
                  <a:pt x="19559" y="21454"/>
                </a:cubicBezTo>
                <a:cubicBezTo>
                  <a:pt x="19559" y="21454"/>
                  <a:pt x="19693" y="21454"/>
                  <a:pt x="19693" y="21454"/>
                </a:cubicBezTo>
                <a:cubicBezTo>
                  <a:pt x="19693" y="21454"/>
                  <a:pt x="19693" y="21454"/>
                  <a:pt x="19693" y="21454"/>
                </a:cubicBezTo>
                <a:cubicBezTo>
                  <a:pt x="21437" y="17368"/>
                  <a:pt x="21437" y="17368"/>
                  <a:pt x="21437" y="17368"/>
                </a:cubicBezTo>
                <a:cubicBezTo>
                  <a:pt x="21437" y="17368"/>
                  <a:pt x="21437" y="17368"/>
                  <a:pt x="21437" y="17368"/>
                </a:cubicBezTo>
                <a:cubicBezTo>
                  <a:pt x="21437" y="17222"/>
                  <a:pt x="21437" y="17222"/>
                  <a:pt x="21437" y="17222"/>
                </a:cubicBezTo>
                <a:cubicBezTo>
                  <a:pt x="21437" y="17222"/>
                  <a:pt x="21437" y="17222"/>
                  <a:pt x="21437" y="17222"/>
                </a:cubicBezTo>
                <a:cubicBezTo>
                  <a:pt x="21437" y="17222"/>
                  <a:pt x="21437" y="17222"/>
                  <a:pt x="21437" y="17222"/>
                </a:cubicBezTo>
                <a:cubicBezTo>
                  <a:pt x="21437" y="17222"/>
                  <a:pt x="21437" y="17076"/>
                  <a:pt x="21437" y="17076"/>
                </a:cubicBezTo>
                <a:close/>
                <a:moveTo>
                  <a:pt x="20498" y="17368"/>
                </a:moveTo>
                <a:cubicBezTo>
                  <a:pt x="19156" y="20578"/>
                  <a:pt x="19156" y="20578"/>
                  <a:pt x="19156" y="20578"/>
                </a:cubicBezTo>
                <a:cubicBezTo>
                  <a:pt x="17680" y="19557"/>
                  <a:pt x="17680" y="19557"/>
                  <a:pt x="17680" y="19557"/>
                </a:cubicBezTo>
                <a:cubicBezTo>
                  <a:pt x="18888" y="16492"/>
                  <a:pt x="18888" y="16492"/>
                  <a:pt x="18888" y="16492"/>
                </a:cubicBezTo>
                <a:lnTo>
                  <a:pt x="20498" y="17368"/>
                </a:lnTo>
                <a:close/>
                <a:moveTo>
                  <a:pt x="6679" y="7443"/>
                </a:moveTo>
                <a:cubicBezTo>
                  <a:pt x="7753" y="7443"/>
                  <a:pt x="7753" y="7443"/>
                  <a:pt x="7753" y="7443"/>
                </a:cubicBezTo>
                <a:cubicBezTo>
                  <a:pt x="8289" y="7443"/>
                  <a:pt x="8692" y="7735"/>
                  <a:pt x="8692" y="8319"/>
                </a:cubicBezTo>
                <a:cubicBezTo>
                  <a:pt x="8692" y="8757"/>
                  <a:pt x="8289" y="9195"/>
                  <a:pt x="7753" y="9195"/>
                </a:cubicBezTo>
                <a:cubicBezTo>
                  <a:pt x="5874" y="9195"/>
                  <a:pt x="5874" y="9195"/>
                  <a:pt x="5874" y="9195"/>
                </a:cubicBezTo>
                <a:cubicBezTo>
                  <a:pt x="5606" y="9195"/>
                  <a:pt x="5472" y="9341"/>
                  <a:pt x="5472" y="9632"/>
                </a:cubicBezTo>
                <a:cubicBezTo>
                  <a:pt x="5472" y="9924"/>
                  <a:pt x="5606" y="10070"/>
                  <a:pt x="5874" y="10070"/>
                </a:cubicBezTo>
                <a:cubicBezTo>
                  <a:pt x="6813" y="10070"/>
                  <a:pt x="6813" y="10070"/>
                  <a:pt x="6813" y="10070"/>
                </a:cubicBezTo>
                <a:cubicBezTo>
                  <a:pt x="6813" y="10946"/>
                  <a:pt x="6813" y="10946"/>
                  <a:pt x="6813" y="10946"/>
                </a:cubicBezTo>
                <a:cubicBezTo>
                  <a:pt x="6813" y="11092"/>
                  <a:pt x="7082" y="11384"/>
                  <a:pt x="7216" y="11384"/>
                </a:cubicBezTo>
                <a:cubicBezTo>
                  <a:pt x="7484" y="11384"/>
                  <a:pt x="7618" y="11092"/>
                  <a:pt x="7618" y="10946"/>
                </a:cubicBezTo>
                <a:cubicBezTo>
                  <a:pt x="7618" y="10070"/>
                  <a:pt x="7618" y="10070"/>
                  <a:pt x="7618" y="10070"/>
                </a:cubicBezTo>
                <a:cubicBezTo>
                  <a:pt x="7887" y="10070"/>
                  <a:pt x="7887" y="10070"/>
                  <a:pt x="7887" y="10070"/>
                </a:cubicBezTo>
                <a:cubicBezTo>
                  <a:pt x="8692" y="10070"/>
                  <a:pt x="9497" y="9195"/>
                  <a:pt x="9497" y="8319"/>
                </a:cubicBezTo>
                <a:cubicBezTo>
                  <a:pt x="9497" y="7297"/>
                  <a:pt x="8692" y="6568"/>
                  <a:pt x="7887" y="6568"/>
                </a:cubicBezTo>
                <a:cubicBezTo>
                  <a:pt x="6679" y="6568"/>
                  <a:pt x="6679" y="6568"/>
                  <a:pt x="6679" y="6568"/>
                </a:cubicBezTo>
                <a:cubicBezTo>
                  <a:pt x="6277" y="6568"/>
                  <a:pt x="5874" y="6130"/>
                  <a:pt x="5874" y="5692"/>
                </a:cubicBezTo>
                <a:cubicBezTo>
                  <a:pt x="5874" y="5108"/>
                  <a:pt x="6277" y="4670"/>
                  <a:pt x="6679" y="4670"/>
                </a:cubicBezTo>
                <a:cubicBezTo>
                  <a:pt x="8692" y="4670"/>
                  <a:pt x="8692" y="4670"/>
                  <a:pt x="8692" y="4670"/>
                </a:cubicBezTo>
                <a:cubicBezTo>
                  <a:pt x="8960" y="4670"/>
                  <a:pt x="9094" y="4524"/>
                  <a:pt x="9094" y="4232"/>
                </a:cubicBezTo>
                <a:cubicBezTo>
                  <a:pt x="9094" y="4086"/>
                  <a:pt x="8960" y="3941"/>
                  <a:pt x="8692" y="3941"/>
                </a:cubicBezTo>
                <a:cubicBezTo>
                  <a:pt x="7618" y="3941"/>
                  <a:pt x="7618" y="3941"/>
                  <a:pt x="7618" y="3941"/>
                </a:cubicBezTo>
                <a:cubicBezTo>
                  <a:pt x="7618" y="3065"/>
                  <a:pt x="7618" y="3065"/>
                  <a:pt x="7618" y="3065"/>
                </a:cubicBezTo>
                <a:cubicBezTo>
                  <a:pt x="7618" y="2773"/>
                  <a:pt x="7484" y="2627"/>
                  <a:pt x="7216" y="2627"/>
                </a:cubicBezTo>
                <a:cubicBezTo>
                  <a:pt x="7082" y="2627"/>
                  <a:pt x="6813" y="2773"/>
                  <a:pt x="6813" y="3065"/>
                </a:cubicBezTo>
                <a:cubicBezTo>
                  <a:pt x="6813" y="3941"/>
                  <a:pt x="6813" y="3941"/>
                  <a:pt x="6813" y="3941"/>
                </a:cubicBezTo>
                <a:cubicBezTo>
                  <a:pt x="6679" y="3941"/>
                  <a:pt x="6679" y="3941"/>
                  <a:pt x="6679" y="3941"/>
                </a:cubicBezTo>
                <a:cubicBezTo>
                  <a:pt x="5874" y="3941"/>
                  <a:pt x="5069" y="4670"/>
                  <a:pt x="5069" y="5692"/>
                </a:cubicBezTo>
                <a:cubicBezTo>
                  <a:pt x="5069" y="6568"/>
                  <a:pt x="5874" y="7443"/>
                  <a:pt x="6679" y="7443"/>
                </a:cubicBezTo>
                <a:close/>
                <a:moveTo>
                  <a:pt x="7216" y="13865"/>
                </a:moveTo>
                <a:cubicBezTo>
                  <a:pt x="10838" y="13865"/>
                  <a:pt x="13656" y="10800"/>
                  <a:pt x="13656" y="7005"/>
                </a:cubicBezTo>
                <a:cubicBezTo>
                  <a:pt x="13656" y="3065"/>
                  <a:pt x="10838" y="0"/>
                  <a:pt x="7216" y="0"/>
                </a:cubicBezTo>
                <a:cubicBezTo>
                  <a:pt x="3728" y="0"/>
                  <a:pt x="910" y="3065"/>
                  <a:pt x="910" y="7005"/>
                </a:cubicBezTo>
                <a:cubicBezTo>
                  <a:pt x="910" y="10800"/>
                  <a:pt x="3728" y="13865"/>
                  <a:pt x="7216" y="13865"/>
                </a:cubicBezTo>
                <a:close/>
                <a:moveTo>
                  <a:pt x="7216" y="876"/>
                </a:moveTo>
                <a:cubicBezTo>
                  <a:pt x="10302" y="876"/>
                  <a:pt x="12851" y="3649"/>
                  <a:pt x="12851" y="7005"/>
                </a:cubicBezTo>
                <a:cubicBezTo>
                  <a:pt x="12851" y="10362"/>
                  <a:pt x="10302" y="12989"/>
                  <a:pt x="7216" y="12989"/>
                </a:cubicBezTo>
                <a:cubicBezTo>
                  <a:pt x="4130" y="12989"/>
                  <a:pt x="1715" y="10362"/>
                  <a:pt x="1715" y="7005"/>
                </a:cubicBezTo>
                <a:cubicBezTo>
                  <a:pt x="1715" y="3649"/>
                  <a:pt x="4130" y="876"/>
                  <a:pt x="7216" y="87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40" name="Freeform 810"/>
          <p:cNvSpPr/>
          <p:nvPr/>
        </p:nvSpPr>
        <p:spPr>
          <a:xfrm>
            <a:off x="10968156" y="3206750"/>
            <a:ext cx="542052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0" h="21600" extrusionOk="0">
                <a:moveTo>
                  <a:pt x="16402" y="4590"/>
                </a:moveTo>
                <a:cubicBezTo>
                  <a:pt x="16672" y="4590"/>
                  <a:pt x="16942" y="4590"/>
                  <a:pt x="17212" y="4455"/>
                </a:cubicBezTo>
                <a:cubicBezTo>
                  <a:pt x="17482" y="4320"/>
                  <a:pt x="17212" y="4050"/>
                  <a:pt x="16942" y="3915"/>
                </a:cubicBezTo>
                <a:cubicBezTo>
                  <a:pt x="15052" y="3240"/>
                  <a:pt x="12892" y="2970"/>
                  <a:pt x="10732" y="2970"/>
                </a:cubicBezTo>
                <a:cubicBezTo>
                  <a:pt x="8302" y="2970"/>
                  <a:pt x="6142" y="3240"/>
                  <a:pt x="4522" y="3915"/>
                </a:cubicBezTo>
                <a:cubicBezTo>
                  <a:pt x="3982" y="4050"/>
                  <a:pt x="3982" y="4320"/>
                  <a:pt x="4252" y="4455"/>
                </a:cubicBezTo>
                <a:cubicBezTo>
                  <a:pt x="4522" y="4590"/>
                  <a:pt x="5062" y="4725"/>
                  <a:pt x="5332" y="4590"/>
                </a:cubicBezTo>
                <a:cubicBezTo>
                  <a:pt x="6952" y="4050"/>
                  <a:pt x="8842" y="3780"/>
                  <a:pt x="10732" y="3780"/>
                </a:cubicBezTo>
                <a:cubicBezTo>
                  <a:pt x="12622" y="3780"/>
                  <a:pt x="14512" y="4050"/>
                  <a:pt x="16132" y="4590"/>
                </a:cubicBezTo>
                <a:cubicBezTo>
                  <a:pt x="16132" y="4590"/>
                  <a:pt x="16402" y="4590"/>
                  <a:pt x="16402" y="4590"/>
                </a:cubicBezTo>
                <a:close/>
                <a:moveTo>
                  <a:pt x="10732" y="5805"/>
                </a:moveTo>
                <a:cubicBezTo>
                  <a:pt x="9652" y="5805"/>
                  <a:pt x="8842" y="5940"/>
                  <a:pt x="8032" y="6210"/>
                </a:cubicBezTo>
                <a:cubicBezTo>
                  <a:pt x="7492" y="6345"/>
                  <a:pt x="7492" y="6615"/>
                  <a:pt x="7762" y="6750"/>
                </a:cubicBezTo>
                <a:cubicBezTo>
                  <a:pt x="8032" y="7020"/>
                  <a:pt x="8572" y="7020"/>
                  <a:pt x="8842" y="6885"/>
                </a:cubicBezTo>
                <a:cubicBezTo>
                  <a:pt x="9382" y="6750"/>
                  <a:pt x="9922" y="6615"/>
                  <a:pt x="10732" y="6615"/>
                </a:cubicBezTo>
                <a:cubicBezTo>
                  <a:pt x="11272" y="6615"/>
                  <a:pt x="12082" y="6750"/>
                  <a:pt x="12622" y="6885"/>
                </a:cubicBezTo>
                <a:cubicBezTo>
                  <a:pt x="12622" y="7020"/>
                  <a:pt x="12892" y="7020"/>
                  <a:pt x="12892" y="7020"/>
                </a:cubicBezTo>
                <a:cubicBezTo>
                  <a:pt x="13162" y="7020"/>
                  <a:pt x="13432" y="6885"/>
                  <a:pt x="13702" y="6750"/>
                </a:cubicBezTo>
                <a:cubicBezTo>
                  <a:pt x="13972" y="6615"/>
                  <a:pt x="13702" y="6345"/>
                  <a:pt x="13432" y="6210"/>
                </a:cubicBezTo>
                <a:cubicBezTo>
                  <a:pt x="12622" y="5940"/>
                  <a:pt x="11812" y="5805"/>
                  <a:pt x="10732" y="5805"/>
                </a:cubicBezTo>
                <a:close/>
                <a:moveTo>
                  <a:pt x="20722" y="2430"/>
                </a:moveTo>
                <a:cubicBezTo>
                  <a:pt x="20992" y="2430"/>
                  <a:pt x="21262" y="2295"/>
                  <a:pt x="21262" y="2160"/>
                </a:cubicBezTo>
                <a:cubicBezTo>
                  <a:pt x="21532" y="2025"/>
                  <a:pt x="21532" y="1755"/>
                  <a:pt x="20992" y="1620"/>
                </a:cubicBezTo>
                <a:cubicBezTo>
                  <a:pt x="18022" y="540"/>
                  <a:pt x="14512" y="0"/>
                  <a:pt x="10732" y="0"/>
                </a:cubicBezTo>
                <a:cubicBezTo>
                  <a:pt x="6952" y="0"/>
                  <a:pt x="3442" y="540"/>
                  <a:pt x="202" y="1620"/>
                </a:cubicBezTo>
                <a:cubicBezTo>
                  <a:pt x="-68" y="1755"/>
                  <a:pt x="-68" y="2025"/>
                  <a:pt x="202" y="2160"/>
                </a:cubicBezTo>
                <a:cubicBezTo>
                  <a:pt x="472" y="2430"/>
                  <a:pt x="742" y="2430"/>
                  <a:pt x="1282" y="2295"/>
                </a:cubicBezTo>
                <a:cubicBezTo>
                  <a:pt x="3982" y="1350"/>
                  <a:pt x="7222" y="810"/>
                  <a:pt x="10732" y="810"/>
                </a:cubicBezTo>
                <a:cubicBezTo>
                  <a:pt x="14242" y="810"/>
                  <a:pt x="17482" y="1350"/>
                  <a:pt x="20182" y="2295"/>
                </a:cubicBezTo>
                <a:cubicBezTo>
                  <a:pt x="20182" y="2295"/>
                  <a:pt x="20452" y="2430"/>
                  <a:pt x="20722" y="2430"/>
                </a:cubicBezTo>
                <a:close/>
                <a:moveTo>
                  <a:pt x="10732" y="14040"/>
                </a:moveTo>
                <a:cubicBezTo>
                  <a:pt x="11002" y="14040"/>
                  <a:pt x="11542" y="13905"/>
                  <a:pt x="11542" y="13635"/>
                </a:cubicBezTo>
                <a:cubicBezTo>
                  <a:pt x="11542" y="11610"/>
                  <a:pt x="11542" y="11610"/>
                  <a:pt x="11542" y="11610"/>
                </a:cubicBezTo>
                <a:cubicBezTo>
                  <a:pt x="11542" y="11340"/>
                  <a:pt x="11002" y="11205"/>
                  <a:pt x="10732" y="11205"/>
                </a:cubicBezTo>
                <a:cubicBezTo>
                  <a:pt x="10192" y="11205"/>
                  <a:pt x="9922" y="11340"/>
                  <a:pt x="9922" y="11610"/>
                </a:cubicBezTo>
                <a:cubicBezTo>
                  <a:pt x="9922" y="13635"/>
                  <a:pt x="9922" y="13635"/>
                  <a:pt x="9922" y="13635"/>
                </a:cubicBezTo>
                <a:cubicBezTo>
                  <a:pt x="9922" y="13905"/>
                  <a:pt x="10192" y="14040"/>
                  <a:pt x="10732" y="14040"/>
                </a:cubicBezTo>
                <a:close/>
                <a:moveTo>
                  <a:pt x="1822" y="17145"/>
                </a:moveTo>
                <a:cubicBezTo>
                  <a:pt x="1822" y="19575"/>
                  <a:pt x="5872" y="21600"/>
                  <a:pt x="10732" y="21600"/>
                </a:cubicBezTo>
                <a:cubicBezTo>
                  <a:pt x="15592" y="21600"/>
                  <a:pt x="19642" y="19575"/>
                  <a:pt x="19642" y="17145"/>
                </a:cubicBezTo>
                <a:cubicBezTo>
                  <a:pt x="19642" y="13095"/>
                  <a:pt x="19642" y="13095"/>
                  <a:pt x="19642" y="13095"/>
                </a:cubicBezTo>
                <a:cubicBezTo>
                  <a:pt x="19642" y="10665"/>
                  <a:pt x="15592" y="8775"/>
                  <a:pt x="10732" y="8775"/>
                </a:cubicBezTo>
                <a:cubicBezTo>
                  <a:pt x="5872" y="8775"/>
                  <a:pt x="1822" y="10665"/>
                  <a:pt x="1822" y="13095"/>
                </a:cubicBezTo>
                <a:cubicBezTo>
                  <a:pt x="1822" y="17145"/>
                  <a:pt x="1822" y="17145"/>
                  <a:pt x="1822" y="17145"/>
                </a:cubicBezTo>
                <a:close/>
                <a:moveTo>
                  <a:pt x="3442" y="13095"/>
                </a:moveTo>
                <a:cubicBezTo>
                  <a:pt x="3442" y="11205"/>
                  <a:pt x="6682" y="9450"/>
                  <a:pt x="10732" y="9450"/>
                </a:cubicBezTo>
                <a:cubicBezTo>
                  <a:pt x="14782" y="9450"/>
                  <a:pt x="18022" y="11205"/>
                  <a:pt x="18022" y="13095"/>
                </a:cubicBezTo>
                <a:cubicBezTo>
                  <a:pt x="18022" y="17145"/>
                  <a:pt x="18022" y="17145"/>
                  <a:pt x="18022" y="17145"/>
                </a:cubicBezTo>
                <a:cubicBezTo>
                  <a:pt x="18022" y="19170"/>
                  <a:pt x="14782" y="20790"/>
                  <a:pt x="10732" y="20790"/>
                </a:cubicBezTo>
                <a:cubicBezTo>
                  <a:pt x="6682" y="20790"/>
                  <a:pt x="3442" y="19170"/>
                  <a:pt x="3442" y="17145"/>
                </a:cubicBezTo>
                <a:lnTo>
                  <a:pt x="3442" y="130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41" name="Freeform 811"/>
          <p:cNvSpPr/>
          <p:nvPr/>
        </p:nvSpPr>
        <p:spPr>
          <a:xfrm>
            <a:off x="10693591" y="4445000"/>
            <a:ext cx="109201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8" h="21600" extrusionOk="0">
                <a:moveTo>
                  <a:pt x="10681" y="20790"/>
                </a:moveTo>
                <a:cubicBezTo>
                  <a:pt x="8948" y="20790"/>
                  <a:pt x="7215" y="20385"/>
                  <a:pt x="5481" y="19440"/>
                </a:cubicBezTo>
                <a:cubicBezTo>
                  <a:pt x="4015" y="18630"/>
                  <a:pt x="2948" y="17550"/>
                  <a:pt x="2148" y="16065"/>
                </a:cubicBezTo>
                <a:cubicBezTo>
                  <a:pt x="-252" y="11475"/>
                  <a:pt x="548" y="6480"/>
                  <a:pt x="4148" y="3375"/>
                </a:cubicBezTo>
                <a:cubicBezTo>
                  <a:pt x="4281" y="3240"/>
                  <a:pt x="4281" y="2970"/>
                  <a:pt x="4148" y="2835"/>
                </a:cubicBezTo>
                <a:cubicBezTo>
                  <a:pt x="4015" y="2565"/>
                  <a:pt x="3748" y="2565"/>
                  <a:pt x="3615" y="2700"/>
                </a:cubicBezTo>
                <a:cubicBezTo>
                  <a:pt x="1881" y="4320"/>
                  <a:pt x="681" y="6480"/>
                  <a:pt x="148" y="8775"/>
                </a:cubicBezTo>
                <a:cubicBezTo>
                  <a:pt x="-252" y="11340"/>
                  <a:pt x="148" y="13905"/>
                  <a:pt x="1481" y="16470"/>
                </a:cubicBezTo>
                <a:cubicBezTo>
                  <a:pt x="2281" y="18090"/>
                  <a:pt x="3481" y="19305"/>
                  <a:pt x="5081" y="20115"/>
                </a:cubicBezTo>
                <a:cubicBezTo>
                  <a:pt x="6948" y="21060"/>
                  <a:pt x="8815" y="21600"/>
                  <a:pt x="10681" y="21600"/>
                </a:cubicBezTo>
                <a:cubicBezTo>
                  <a:pt x="16548" y="21600"/>
                  <a:pt x="21348" y="16740"/>
                  <a:pt x="21348" y="10800"/>
                </a:cubicBezTo>
                <a:cubicBezTo>
                  <a:pt x="21348" y="4860"/>
                  <a:pt x="16548" y="0"/>
                  <a:pt x="10681" y="0"/>
                </a:cubicBezTo>
                <a:cubicBezTo>
                  <a:pt x="10415" y="0"/>
                  <a:pt x="10281" y="135"/>
                  <a:pt x="10281" y="405"/>
                </a:cubicBezTo>
                <a:cubicBezTo>
                  <a:pt x="10281" y="4455"/>
                  <a:pt x="10281" y="4455"/>
                  <a:pt x="10281" y="4455"/>
                </a:cubicBezTo>
                <a:cubicBezTo>
                  <a:pt x="8148" y="4725"/>
                  <a:pt x="6415" y="6480"/>
                  <a:pt x="6415" y="8775"/>
                </a:cubicBezTo>
                <a:cubicBezTo>
                  <a:pt x="6415" y="12825"/>
                  <a:pt x="6415" y="12825"/>
                  <a:pt x="6415" y="12825"/>
                </a:cubicBezTo>
                <a:cubicBezTo>
                  <a:pt x="6415" y="15255"/>
                  <a:pt x="8281" y="17145"/>
                  <a:pt x="10681" y="17145"/>
                </a:cubicBezTo>
                <a:cubicBezTo>
                  <a:pt x="12948" y="17145"/>
                  <a:pt x="14948" y="15255"/>
                  <a:pt x="14948" y="12825"/>
                </a:cubicBezTo>
                <a:cubicBezTo>
                  <a:pt x="14948" y="8775"/>
                  <a:pt x="14948" y="8775"/>
                  <a:pt x="14948" y="8775"/>
                </a:cubicBezTo>
                <a:cubicBezTo>
                  <a:pt x="14948" y="6480"/>
                  <a:pt x="13215" y="4725"/>
                  <a:pt x="11081" y="4455"/>
                </a:cubicBezTo>
                <a:cubicBezTo>
                  <a:pt x="11081" y="810"/>
                  <a:pt x="11081" y="810"/>
                  <a:pt x="11081" y="810"/>
                </a:cubicBezTo>
                <a:cubicBezTo>
                  <a:pt x="16281" y="1080"/>
                  <a:pt x="20548" y="5400"/>
                  <a:pt x="20548" y="10800"/>
                </a:cubicBezTo>
                <a:cubicBezTo>
                  <a:pt x="20548" y="16335"/>
                  <a:pt x="16148" y="20790"/>
                  <a:pt x="10681" y="20790"/>
                </a:cubicBezTo>
                <a:close/>
                <a:moveTo>
                  <a:pt x="14148" y="8775"/>
                </a:moveTo>
                <a:cubicBezTo>
                  <a:pt x="14148" y="12825"/>
                  <a:pt x="14148" y="12825"/>
                  <a:pt x="14148" y="12825"/>
                </a:cubicBezTo>
                <a:cubicBezTo>
                  <a:pt x="14148" y="14850"/>
                  <a:pt x="12548" y="16335"/>
                  <a:pt x="10681" y="16335"/>
                </a:cubicBezTo>
                <a:cubicBezTo>
                  <a:pt x="8815" y="16335"/>
                  <a:pt x="7215" y="14850"/>
                  <a:pt x="7215" y="12825"/>
                </a:cubicBezTo>
                <a:cubicBezTo>
                  <a:pt x="7215" y="8775"/>
                  <a:pt x="7215" y="8775"/>
                  <a:pt x="7215" y="8775"/>
                </a:cubicBezTo>
                <a:cubicBezTo>
                  <a:pt x="7215" y="6750"/>
                  <a:pt x="8815" y="5265"/>
                  <a:pt x="10681" y="5265"/>
                </a:cubicBezTo>
                <a:cubicBezTo>
                  <a:pt x="12548" y="5265"/>
                  <a:pt x="14148" y="6750"/>
                  <a:pt x="14148" y="8775"/>
                </a:cubicBezTo>
                <a:close/>
                <a:moveTo>
                  <a:pt x="10281" y="7695"/>
                </a:moveTo>
                <a:cubicBezTo>
                  <a:pt x="10281" y="9180"/>
                  <a:pt x="10281" y="9180"/>
                  <a:pt x="10281" y="9180"/>
                </a:cubicBezTo>
                <a:cubicBezTo>
                  <a:pt x="10281" y="9450"/>
                  <a:pt x="10415" y="9585"/>
                  <a:pt x="10681" y="9585"/>
                </a:cubicBezTo>
                <a:cubicBezTo>
                  <a:pt x="10948" y="9585"/>
                  <a:pt x="11081" y="9450"/>
                  <a:pt x="11081" y="9180"/>
                </a:cubicBezTo>
                <a:cubicBezTo>
                  <a:pt x="11081" y="7695"/>
                  <a:pt x="11081" y="7695"/>
                  <a:pt x="11081" y="7695"/>
                </a:cubicBezTo>
                <a:cubicBezTo>
                  <a:pt x="11081" y="7425"/>
                  <a:pt x="10948" y="7290"/>
                  <a:pt x="10681" y="7290"/>
                </a:cubicBezTo>
                <a:cubicBezTo>
                  <a:pt x="10415" y="7290"/>
                  <a:pt x="10281" y="7425"/>
                  <a:pt x="10281" y="76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42" name="Freeform 812"/>
          <p:cNvSpPr/>
          <p:nvPr/>
        </p:nvSpPr>
        <p:spPr>
          <a:xfrm>
            <a:off x="10966450" y="5683250"/>
            <a:ext cx="5207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95" y="10125"/>
                </a:moveTo>
                <a:cubicBezTo>
                  <a:pt x="5400" y="10125"/>
                  <a:pt x="2558" y="11475"/>
                  <a:pt x="2558" y="13230"/>
                </a:cubicBezTo>
                <a:cubicBezTo>
                  <a:pt x="2558" y="18495"/>
                  <a:pt x="2558" y="18495"/>
                  <a:pt x="2558" y="18495"/>
                </a:cubicBezTo>
                <a:cubicBezTo>
                  <a:pt x="2558" y="20250"/>
                  <a:pt x="5400" y="21600"/>
                  <a:pt x="9095" y="21600"/>
                </a:cubicBezTo>
                <a:cubicBezTo>
                  <a:pt x="12789" y="21600"/>
                  <a:pt x="12789" y="21600"/>
                  <a:pt x="12789" y="21600"/>
                </a:cubicBezTo>
                <a:cubicBezTo>
                  <a:pt x="16200" y="21600"/>
                  <a:pt x="19326" y="20250"/>
                  <a:pt x="19326" y="18495"/>
                </a:cubicBezTo>
                <a:cubicBezTo>
                  <a:pt x="19326" y="13230"/>
                  <a:pt x="19326" y="13230"/>
                  <a:pt x="19326" y="13230"/>
                </a:cubicBezTo>
                <a:cubicBezTo>
                  <a:pt x="19326" y="11475"/>
                  <a:pt x="16200" y="10125"/>
                  <a:pt x="12789" y="10125"/>
                </a:cubicBezTo>
                <a:cubicBezTo>
                  <a:pt x="11937" y="10125"/>
                  <a:pt x="11937" y="10125"/>
                  <a:pt x="11937" y="10125"/>
                </a:cubicBezTo>
                <a:cubicBezTo>
                  <a:pt x="11937" y="8100"/>
                  <a:pt x="11937" y="8100"/>
                  <a:pt x="11937" y="8100"/>
                </a:cubicBezTo>
                <a:cubicBezTo>
                  <a:pt x="11937" y="7425"/>
                  <a:pt x="10516" y="6885"/>
                  <a:pt x="9095" y="6885"/>
                </a:cubicBezTo>
                <a:cubicBezTo>
                  <a:pt x="3126" y="6885"/>
                  <a:pt x="3126" y="6885"/>
                  <a:pt x="3126" y="6885"/>
                </a:cubicBezTo>
                <a:cubicBezTo>
                  <a:pt x="2274" y="6885"/>
                  <a:pt x="1705" y="6480"/>
                  <a:pt x="1705" y="6210"/>
                </a:cubicBezTo>
                <a:cubicBezTo>
                  <a:pt x="1705" y="5805"/>
                  <a:pt x="2274" y="5535"/>
                  <a:pt x="3126" y="5535"/>
                </a:cubicBezTo>
                <a:cubicBezTo>
                  <a:pt x="18758" y="5535"/>
                  <a:pt x="18758" y="5535"/>
                  <a:pt x="18758" y="5535"/>
                </a:cubicBezTo>
                <a:cubicBezTo>
                  <a:pt x="20463" y="5535"/>
                  <a:pt x="21600" y="4860"/>
                  <a:pt x="21600" y="4050"/>
                </a:cubicBezTo>
                <a:cubicBezTo>
                  <a:pt x="21600" y="3240"/>
                  <a:pt x="20463" y="2565"/>
                  <a:pt x="18758" y="2565"/>
                </a:cubicBezTo>
                <a:cubicBezTo>
                  <a:pt x="13074" y="2565"/>
                  <a:pt x="13074" y="2565"/>
                  <a:pt x="13074" y="2565"/>
                </a:cubicBezTo>
                <a:cubicBezTo>
                  <a:pt x="12221" y="2565"/>
                  <a:pt x="11937" y="2295"/>
                  <a:pt x="11937" y="2025"/>
                </a:cubicBezTo>
                <a:cubicBezTo>
                  <a:pt x="11937" y="405"/>
                  <a:pt x="11937" y="405"/>
                  <a:pt x="11937" y="405"/>
                </a:cubicBezTo>
                <a:cubicBezTo>
                  <a:pt x="11937" y="135"/>
                  <a:pt x="11368" y="0"/>
                  <a:pt x="11084" y="0"/>
                </a:cubicBezTo>
                <a:cubicBezTo>
                  <a:pt x="10516" y="0"/>
                  <a:pt x="10232" y="135"/>
                  <a:pt x="10232" y="405"/>
                </a:cubicBezTo>
                <a:cubicBezTo>
                  <a:pt x="10232" y="2025"/>
                  <a:pt x="10232" y="2025"/>
                  <a:pt x="10232" y="2025"/>
                </a:cubicBezTo>
                <a:cubicBezTo>
                  <a:pt x="10232" y="2835"/>
                  <a:pt x="11368" y="3375"/>
                  <a:pt x="13074" y="3375"/>
                </a:cubicBezTo>
                <a:cubicBezTo>
                  <a:pt x="18758" y="3375"/>
                  <a:pt x="18758" y="3375"/>
                  <a:pt x="18758" y="3375"/>
                </a:cubicBezTo>
                <a:cubicBezTo>
                  <a:pt x="19326" y="3375"/>
                  <a:pt x="20179" y="3645"/>
                  <a:pt x="20179" y="4050"/>
                </a:cubicBezTo>
                <a:cubicBezTo>
                  <a:pt x="20179" y="4320"/>
                  <a:pt x="19326" y="4725"/>
                  <a:pt x="18758" y="4725"/>
                </a:cubicBezTo>
                <a:cubicBezTo>
                  <a:pt x="3126" y="4725"/>
                  <a:pt x="3126" y="4725"/>
                  <a:pt x="3126" y="4725"/>
                </a:cubicBezTo>
                <a:cubicBezTo>
                  <a:pt x="1421" y="4725"/>
                  <a:pt x="0" y="5400"/>
                  <a:pt x="0" y="6210"/>
                </a:cubicBezTo>
                <a:cubicBezTo>
                  <a:pt x="0" y="7020"/>
                  <a:pt x="1421" y="7695"/>
                  <a:pt x="3126" y="7695"/>
                </a:cubicBezTo>
                <a:cubicBezTo>
                  <a:pt x="9095" y="7695"/>
                  <a:pt x="9095" y="7695"/>
                  <a:pt x="9095" y="7695"/>
                </a:cubicBezTo>
                <a:cubicBezTo>
                  <a:pt x="9663" y="7695"/>
                  <a:pt x="10232" y="7830"/>
                  <a:pt x="10232" y="8100"/>
                </a:cubicBezTo>
                <a:cubicBezTo>
                  <a:pt x="10232" y="10125"/>
                  <a:pt x="10232" y="10125"/>
                  <a:pt x="10232" y="10125"/>
                </a:cubicBezTo>
                <a:lnTo>
                  <a:pt x="9095" y="10125"/>
                </a:lnTo>
                <a:close/>
                <a:moveTo>
                  <a:pt x="17621" y="13230"/>
                </a:moveTo>
                <a:cubicBezTo>
                  <a:pt x="17621" y="18495"/>
                  <a:pt x="17621" y="18495"/>
                  <a:pt x="17621" y="18495"/>
                </a:cubicBezTo>
                <a:cubicBezTo>
                  <a:pt x="17621" y="19845"/>
                  <a:pt x="15347" y="20790"/>
                  <a:pt x="12789" y="20790"/>
                </a:cubicBezTo>
                <a:cubicBezTo>
                  <a:pt x="9095" y="20790"/>
                  <a:pt x="9095" y="20790"/>
                  <a:pt x="9095" y="20790"/>
                </a:cubicBezTo>
                <a:cubicBezTo>
                  <a:pt x="6253" y="20790"/>
                  <a:pt x="4263" y="19845"/>
                  <a:pt x="4263" y="18495"/>
                </a:cubicBezTo>
                <a:cubicBezTo>
                  <a:pt x="4263" y="13230"/>
                  <a:pt x="4263" y="13230"/>
                  <a:pt x="4263" y="13230"/>
                </a:cubicBezTo>
                <a:cubicBezTo>
                  <a:pt x="4263" y="11880"/>
                  <a:pt x="6253" y="10935"/>
                  <a:pt x="9095" y="10935"/>
                </a:cubicBezTo>
                <a:cubicBezTo>
                  <a:pt x="12789" y="10935"/>
                  <a:pt x="12789" y="10935"/>
                  <a:pt x="12789" y="10935"/>
                </a:cubicBezTo>
                <a:cubicBezTo>
                  <a:pt x="15347" y="10935"/>
                  <a:pt x="17621" y="11880"/>
                  <a:pt x="17621" y="13230"/>
                </a:cubicBezTo>
                <a:close/>
                <a:moveTo>
                  <a:pt x="9947" y="12825"/>
                </a:moveTo>
                <a:cubicBezTo>
                  <a:pt x="9947" y="14310"/>
                  <a:pt x="9947" y="14310"/>
                  <a:pt x="9947" y="14310"/>
                </a:cubicBezTo>
                <a:cubicBezTo>
                  <a:pt x="9947" y="14580"/>
                  <a:pt x="10516" y="14715"/>
                  <a:pt x="10800" y="14715"/>
                </a:cubicBezTo>
                <a:cubicBezTo>
                  <a:pt x="11368" y="14715"/>
                  <a:pt x="11653" y="14580"/>
                  <a:pt x="11653" y="14310"/>
                </a:cubicBezTo>
                <a:cubicBezTo>
                  <a:pt x="11653" y="12825"/>
                  <a:pt x="11653" y="12825"/>
                  <a:pt x="11653" y="12825"/>
                </a:cubicBezTo>
                <a:cubicBezTo>
                  <a:pt x="11653" y="12690"/>
                  <a:pt x="11368" y="12420"/>
                  <a:pt x="10800" y="12420"/>
                </a:cubicBezTo>
                <a:cubicBezTo>
                  <a:pt x="10516" y="12420"/>
                  <a:pt x="9947" y="12690"/>
                  <a:pt x="9947" y="128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43" name="Freeform 813"/>
          <p:cNvSpPr/>
          <p:nvPr/>
        </p:nvSpPr>
        <p:spPr>
          <a:xfrm>
            <a:off x="10747375" y="6924675"/>
            <a:ext cx="990775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6" h="21600" extrusionOk="0">
                <a:moveTo>
                  <a:pt x="19381" y="16875"/>
                </a:moveTo>
                <a:cubicBezTo>
                  <a:pt x="19381" y="14310"/>
                  <a:pt x="19381" y="14310"/>
                  <a:pt x="19381" y="14310"/>
                </a:cubicBezTo>
                <a:cubicBezTo>
                  <a:pt x="19381" y="14040"/>
                  <a:pt x="19085" y="13905"/>
                  <a:pt x="18937" y="13905"/>
                </a:cubicBezTo>
                <a:cubicBezTo>
                  <a:pt x="11244" y="13905"/>
                  <a:pt x="11244" y="13905"/>
                  <a:pt x="11244" y="13905"/>
                </a:cubicBezTo>
                <a:cubicBezTo>
                  <a:pt x="11244" y="11475"/>
                  <a:pt x="11244" y="11475"/>
                  <a:pt x="11244" y="11475"/>
                </a:cubicBezTo>
                <a:cubicBezTo>
                  <a:pt x="11244" y="11475"/>
                  <a:pt x="11244" y="11475"/>
                  <a:pt x="11244" y="11340"/>
                </a:cubicBezTo>
                <a:cubicBezTo>
                  <a:pt x="11836" y="11340"/>
                  <a:pt x="12575" y="11205"/>
                  <a:pt x="13167" y="10935"/>
                </a:cubicBezTo>
                <a:cubicBezTo>
                  <a:pt x="16274" y="9720"/>
                  <a:pt x="17901" y="6480"/>
                  <a:pt x="16570" y="3510"/>
                </a:cubicBezTo>
                <a:cubicBezTo>
                  <a:pt x="15534" y="1350"/>
                  <a:pt x="13315" y="0"/>
                  <a:pt x="10800" y="0"/>
                </a:cubicBezTo>
                <a:cubicBezTo>
                  <a:pt x="9912" y="0"/>
                  <a:pt x="9173" y="135"/>
                  <a:pt x="8433" y="405"/>
                </a:cubicBezTo>
                <a:cubicBezTo>
                  <a:pt x="6805" y="1080"/>
                  <a:pt x="5622" y="2160"/>
                  <a:pt x="5030" y="3510"/>
                </a:cubicBezTo>
                <a:cubicBezTo>
                  <a:pt x="4290" y="4995"/>
                  <a:pt x="4290" y="6480"/>
                  <a:pt x="5030" y="7830"/>
                </a:cubicBezTo>
                <a:cubicBezTo>
                  <a:pt x="5918" y="9855"/>
                  <a:pt x="7989" y="11205"/>
                  <a:pt x="10356" y="11340"/>
                </a:cubicBezTo>
                <a:cubicBezTo>
                  <a:pt x="10356" y="11475"/>
                  <a:pt x="10356" y="11475"/>
                  <a:pt x="10356" y="11475"/>
                </a:cubicBezTo>
                <a:cubicBezTo>
                  <a:pt x="10356" y="13905"/>
                  <a:pt x="10356" y="13905"/>
                  <a:pt x="10356" y="13905"/>
                </a:cubicBezTo>
                <a:cubicBezTo>
                  <a:pt x="2663" y="13905"/>
                  <a:pt x="2663" y="13905"/>
                  <a:pt x="2663" y="13905"/>
                </a:cubicBezTo>
                <a:cubicBezTo>
                  <a:pt x="2367" y="13905"/>
                  <a:pt x="2219" y="14040"/>
                  <a:pt x="2219" y="14310"/>
                </a:cubicBezTo>
                <a:cubicBezTo>
                  <a:pt x="2219" y="16875"/>
                  <a:pt x="2219" y="16875"/>
                  <a:pt x="2219" y="16875"/>
                </a:cubicBezTo>
                <a:cubicBezTo>
                  <a:pt x="888" y="17010"/>
                  <a:pt x="0" y="18090"/>
                  <a:pt x="0" y="19170"/>
                </a:cubicBezTo>
                <a:cubicBezTo>
                  <a:pt x="0" y="20520"/>
                  <a:pt x="1184" y="21600"/>
                  <a:pt x="2663" y="21600"/>
                </a:cubicBezTo>
                <a:cubicBezTo>
                  <a:pt x="3995" y="21600"/>
                  <a:pt x="5178" y="20520"/>
                  <a:pt x="5178" y="19170"/>
                </a:cubicBezTo>
                <a:cubicBezTo>
                  <a:pt x="5178" y="18090"/>
                  <a:pt x="4290" y="17010"/>
                  <a:pt x="3107" y="16875"/>
                </a:cubicBezTo>
                <a:cubicBezTo>
                  <a:pt x="3107" y="14715"/>
                  <a:pt x="3107" y="14715"/>
                  <a:pt x="3107" y="14715"/>
                </a:cubicBezTo>
                <a:cubicBezTo>
                  <a:pt x="10356" y="14715"/>
                  <a:pt x="10356" y="14715"/>
                  <a:pt x="10356" y="14715"/>
                </a:cubicBezTo>
                <a:cubicBezTo>
                  <a:pt x="10356" y="16875"/>
                  <a:pt x="10356" y="16875"/>
                  <a:pt x="10356" y="16875"/>
                </a:cubicBezTo>
                <a:cubicBezTo>
                  <a:pt x="9025" y="17010"/>
                  <a:pt x="8137" y="18090"/>
                  <a:pt x="8137" y="19170"/>
                </a:cubicBezTo>
                <a:cubicBezTo>
                  <a:pt x="8137" y="20520"/>
                  <a:pt x="9321" y="21600"/>
                  <a:pt x="10800" y="21600"/>
                </a:cubicBezTo>
                <a:cubicBezTo>
                  <a:pt x="12132" y="21600"/>
                  <a:pt x="13315" y="20520"/>
                  <a:pt x="13315" y="19170"/>
                </a:cubicBezTo>
                <a:cubicBezTo>
                  <a:pt x="13315" y="18090"/>
                  <a:pt x="12427" y="17010"/>
                  <a:pt x="11244" y="16875"/>
                </a:cubicBezTo>
                <a:cubicBezTo>
                  <a:pt x="11244" y="14715"/>
                  <a:pt x="11244" y="14715"/>
                  <a:pt x="11244" y="14715"/>
                </a:cubicBezTo>
                <a:cubicBezTo>
                  <a:pt x="18493" y="14715"/>
                  <a:pt x="18493" y="14715"/>
                  <a:pt x="18493" y="14715"/>
                </a:cubicBezTo>
                <a:cubicBezTo>
                  <a:pt x="18493" y="16875"/>
                  <a:pt x="18493" y="16875"/>
                  <a:pt x="18493" y="16875"/>
                </a:cubicBezTo>
                <a:cubicBezTo>
                  <a:pt x="17162" y="17010"/>
                  <a:pt x="16274" y="18090"/>
                  <a:pt x="16274" y="19170"/>
                </a:cubicBezTo>
                <a:cubicBezTo>
                  <a:pt x="16274" y="20520"/>
                  <a:pt x="17458" y="21600"/>
                  <a:pt x="18937" y="21600"/>
                </a:cubicBezTo>
                <a:cubicBezTo>
                  <a:pt x="20416" y="21600"/>
                  <a:pt x="21452" y="20520"/>
                  <a:pt x="21452" y="19170"/>
                </a:cubicBezTo>
                <a:cubicBezTo>
                  <a:pt x="21600" y="17955"/>
                  <a:pt x="20564" y="17010"/>
                  <a:pt x="19381" y="16875"/>
                </a:cubicBezTo>
                <a:close/>
                <a:moveTo>
                  <a:pt x="5622" y="7290"/>
                </a:moveTo>
                <a:cubicBezTo>
                  <a:pt x="5326" y="6210"/>
                  <a:pt x="5326" y="5130"/>
                  <a:pt x="5622" y="4050"/>
                </a:cubicBezTo>
                <a:cubicBezTo>
                  <a:pt x="7249" y="4050"/>
                  <a:pt x="7249" y="4050"/>
                  <a:pt x="7249" y="4050"/>
                </a:cubicBezTo>
                <a:cubicBezTo>
                  <a:pt x="7101" y="4590"/>
                  <a:pt x="7101" y="5130"/>
                  <a:pt x="7101" y="5670"/>
                </a:cubicBezTo>
                <a:cubicBezTo>
                  <a:pt x="7101" y="6210"/>
                  <a:pt x="7101" y="6750"/>
                  <a:pt x="7249" y="7290"/>
                </a:cubicBezTo>
                <a:cubicBezTo>
                  <a:pt x="5622" y="7290"/>
                  <a:pt x="5622" y="7290"/>
                  <a:pt x="5622" y="7290"/>
                </a:cubicBezTo>
                <a:close/>
                <a:moveTo>
                  <a:pt x="7989" y="5670"/>
                </a:moveTo>
                <a:cubicBezTo>
                  <a:pt x="7989" y="5130"/>
                  <a:pt x="7989" y="4590"/>
                  <a:pt x="8137" y="4050"/>
                </a:cubicBezTo>
                <a:cubicBezTo>
                  <a:pt x="10356" y="4050"/>
                  <a:pt x="10356" y="4050"/>
                  <a:pt x="10356" y="4050"/>
                </a:cubicBezTo>
                <a:cubicBezTo>
                  <a:pt x="10356" y="7290"/>
                  <a:pt x="10356" y="7290"/>
                  <a:pt x="10356" y="7290"/>
                </a:cubicBezTo>
                <a:cubicBezTo>
                  <a:pt x="8137" y="7290"/>
                  <a:pt x="8137" y="7290"/>
                  <a:pt x="8137" y="7290"/>
                </a:cubicBezTo>
                <a:cubicBezTo>
                  <a:pt x="7989" y="6750"/>
                  <a:pt x="7989" y="6210"/>
                  <a:pt x="7989" y="5670"/>
                </a:cubicBezTo>
                <a:close/>
                <a:moveTo>
                  <a:pt x="15830" y="4050"/>
                </a:moveTo>
                <a:cubicBezTo>
                  <a:pt x="16274" y="5130"/>
                  <a:pt x="16274" y="6345"/>
                  <a:pt x="15830" y="7290"/>
                </a:cubicBezTo>
                <a:cubicBezTo>
                  <a:pt x="14351" y="7290"/>
                  <a:pt x="14351" y="7290"/>
                  <a:pt x="14351" y="7290"/>
                </a:cubicBezTo>
                <a:cubicBezTo>
                  <a:pt x="14499" y="6750"/>
                  <a:pt x="14499" y="6210"/>
                  <a:pt x="14499" y="5670"/>
                </a:cubicBezTo>
                <a:cubicBezTo>
                  <a:pt x="14499" y="5130"/>
                  <a:pt x="14499" y="4590"/>
                  <a:pt x="14351" y="4050"/>
                </a:cubicBezTo>
                <a:lnTo>
                  <a:pt x="15830" y="4050"/>
                </a:lnTo>
                <a:close/>
                <a:moveTo>
                  <a:pt x="13611" y="5670"/>
                </a:moveTo>
                <a:cubicBezTo>
                  <a:pt x="13611" y="6210"/>
                  <a:pt x="13611" y="6750"/>
                  <a:pt x="13463" y="7290"/>
                </a:cubicBezTo>
                <a:cubicBezTo>
                  <a:pt x="11244" y="7290"/>
                  <a:pt x="11244" y="7290"/>
                  <a:pt x="11244" y="7290"/>
                </a:cubicBezTo>
                <a:cubicBezTo>
                  <a:pt x="11244" y="4050"/>
                  <a:pt x="11244" y="4050"/>
                  <a:pt x="11244" y="4050"/>
                </a:cubicBezTo>
                <a:cubicBezTo>
                  <a:pt x="13463" y="4050"/>
                  <a:pt x="13463" y="4050"/>
                  <a:pt x="13463" y="4050"/>
                </a:cubicBezTo>
                <a:cubicBezTo>
                  <a:pt x="13611" y="4590"/>
                  <a:pt x="13611" y="5130"/>
                  <a:pt x="13611" y="5670"/>
                </a:cubicBezTo>
                <a:close/>
                <a:moveTo>
                  <a:pt x="11244" y="10530"/>
                </a:moveTo>
                <a:cubicBezTo>
                  <a:pt x="11244" y="8100"/>
                  <a:pt x="11244" y="8100"/>
                  <a:pt x="11244" y="8100"/>
                </a:cubicBezTo>
                <a:cubicBezTo>
                  <a:pt x="13167" y="8100"/>
                  <a:pt x="13167" y="8100"/>
                  <a:pt x="13167" y="8100"/>
                </a:cubicBezTo>
                <a:cubicBezTo>
                  <a:pt x="12723" y="9315"/>
                  <a:pt x="11984" y="10260"/>
                  <a:pt x="11244" y="10530"/>
                </a:cubicBezTo>
                <a:close/>
                <a:moveTo>
                  <a:pt x="11244" y="3240"/>
                </a:moveTo>
                <a:cubicBezTo>
                  <a:pt x="11244" y="945"/>
                  <a:pt x="11244" y="945"/>
                  <a:pt x="11244" y="945"/>
                </a:cubicBezTo>
                <a:cubicBezTo>
                  <a:pt x="11984" y="1080"/>
                  <a:pt x="12723" y="2025"/>
                  <a:pt x="13167" y="3240"/>
                </a:cubicBezTo>
                <a:lnTo>
                  <a:pt x="11244" y="3240"/>
                </a:lnTo>
                <a:close/>
                <a:moveTo>
                  <a:pt x="10356" y="945"/>
                </a:moveTo>
                <a:cubicBezTo>
                  <a:pt x="10356" y="3240"/>
                  <a:pt x="10356" y="3240"/>
                  <a:pt x="10356" y="3240"/>
                </a:cubicBezTo>
                <a:cubicBezTo>
                  <a:pt x="8285" y="3240"/>
                  <a:pt x="8285" y="3240"/>
                  <a:pt x="8285" y="3240"/>
                </a:cubicBezTo>
                <a:cubicBezTo>
                  <a:pt x="8729" y="2025"/>
                  <a:pt x="9468" y="1215"/>
                  <a:pt x="10356" y="945"/>
                </a:cubicBezTo>
                <a:close/>
                <a:moveTo>
                  <a:pt x="10356" y="8100"/>
                </a:moveTo>
                <a:cubicBezTo>
                  <a:pt x="10356" y="10530"/>
                  <a:pt x="10356" y="10530"/>
                  <a:pt x="10356" y="10530"/>
                </a:cubicBezTo>
                <a:cubicBezTo>
                  <a:pt x="9616" y="10125"/>
                  <a:pt x="8877" y="9180"/>
                  <a:pt x="8433" y="8100"/>
                </a:cubicBezTo>
                <a:lnTo>
                  <a:pt x="10356" y="8100"/>
                </a:lnTo>
                <a:close/>
                <a:moveTo>
                  <a:pt x="13019" y="10125"/>
                </a:moveTo>
                <a:cubicBezTo>
                  <a:pt x="13463" y="9585"/>
                  <a:pt x="13759" y="8910"/>
                  <a:pt x="14055" y="8100"/>
                </a:cubicBezTo>
                <a:cubicBezTo>
                  <a:pt x="15386" y="8100"/>
                  <a:pt x="15386" y="8100"/>
                  <a:pt x="15386" y="8100"/>
                </a:cubicBezTo>
                <a:cubicBezTo>
                  <a:pt x="14942" y="9045"/>
                  <a:pt x="14055" y="9720"/>
                  <a:pt x="13019" y="10125"/>
                </a:cubicBezTo>
                <a:close/>
                <a:moveTo>
                  <a:pt x="15386" y="3240"/>
                </a:moveTo>
                <a:cubicBezTo>
                  <a:pt x="14203" y="3240"/>
                  <a:pt x="14203" y="3240"/>
                  <a:pt x="14203" y="3240"/>
                </a:cubicBezTo>
                <a:cubicBezTo>
                  <a:pt x="14055" y="2835"/>
                  <a:pt x="13759" y="2295"/>
                  <a:pt x="13463" y="1890"/>
                </a:cubicBezTo>
                <a:cubicBezTo>
                  <a:pt x="13315" y="1620"/>
                  <a:pt x="13315" y="1485"/>
                  <a:pt x="13167" y="1350"/>
                </a:cubicBezTo>
                <a:cubicBezTo>
                  <a:pt x="14055" y="1755"/>
                  <a:pt x="14942" y="2430"/>
                  <a:pt x="15386" y="3240"/>
                </a:cubicBezTo>
                <a:close/>
                <a:moveTo>
                  <a:pt x="8433" y="1215"/>
                </a:moveTo>
                <a:cubicBezTo>
                  <a:pt x="8285" y="1485"/>
                  <a:pt x="8137" y="1620"/>
                  <a:pt x="8137" y="1890"/>
                </a:cubicBezTo>
                <a:cubicBezTo>
                  <a:pt x="7841" y="2295"/>
                  <a:pt x="7545" y="2835"/>
                  <a:pt x="7397" y="3240"/>
                </a:cubicBezTo>
                <a:cubicBezTo>
                  <a:pt x="6066" y="3240"/>
                  <a:pt x="6066" y="3240"/>
                  <a:pt x="6066" y="3240"/>
                </a:cubicBezTo>
                <a:cubicBezTo>
                  <a:pt x="6658" y="2430"/>
                  <a:pt x="7545" y="1755"/>
                  <a:pt x="8433" y="1215"/>
                </a:cubicBezTo>
                <a:close/>
                <a:moveTo>
                  <a:pt x="6066" y="8100"/>
                </a:moveTo>
                <a:cubicBezTo>
                  <a:pt x="7545" y="8100"/>
                  <a:pt x="7545" y="8100"/>
                  <a:pt x="7545" y="8100"/>
                </a:cubicBezTo>
                <a:cubicBezTo>
                  <a:pt x="7841" y="8910"/>
                  <a:pt x="8137" y="9585"/>
                  <a:pt x="8729" y="10260"/>
                </a:cubicBezTo>
                <a:cubicBezTo>
                  <a:pt x="7545" y="9855"/>
                  <a:pt x="6658" y="9045"/>
                  <a:pt x="6066" y="8100"/>
                </a:cubicBezTo>
                <a:close/>
                <a:moveTo>
                  <a:pt x="4290" y="19170"/>
                </a:moveTo>
                <a:cubicBezTo>
                  <a:pt x="4290" y="20115"/>
                  <a:pt x="3551" y="20790"/>
                  <a:pt x="2663" y="20790"/>
                </a:cubicBezTo>
                <a:cubicBezTo>
                  <a:pt x="1627" y="20790"/>
                  <a:pt x="888" y="20115"/>
                  <a:pt x="888" y="19170"/>
                </a:cubicBezTo>
                <a:cubicBezTo>
                  <a:pt x="888" y="18360"/>
                  <a:pt x="1627" y="17685"/>
                  <a:pt x="2663" y="17685"/>
                </a:cubicBezTo>
                <a:cubicBezTo>
                  <a:pt x="3551" y="17685"/>
                  <a:pt x="4290" y="18360"/>
                  <a:pt x="4290" y="19170"/>
                </a:cubicBezTo>
                <a:close/>
                <a:moveTo>
                  <a:pt x="12427" y="19170"/>
                </a:moveTo>
                <a:cubicBezTo>
                  <a:pt x="12427" y="20115"/>
                  <a:pt x="11688" y="20790"/>
                  <a:pt x="10800" y="20790"/>
                </a:cubicBezTo>
                <a:cubicBezTo>
                  <a:pt x="9764" y="20790"/>
                  <a:pt x="9025" y="20115"/>
                  <a:pt x="9025" y="19170"/>
                </a:cubicBezTo>
                <a:cubicBezTo>
                  <a:pt x="9025" y="18360"/>
                  <a:pt x="9764" y="17685"/>
                  <a:pt x="10800" y="17685"/>
                </a:cubicBezTo>
                <a:cubicBezTo>
                  <a:pt x="11688" y="17685"/>
                  <a:pt x="12427" y="18360"/>
                  <a:pt x="12427" y="19170"/>
                </a:cubicBezTo>
                <a:close/>
                <a:moveTo>
                  <a:pt x="18937" y="20790"/>
                </a:moveTo>
                <a:cubicBezTo>
                  <a:pt x="17901" y="20790"/>
                  <a:pt x="17162" y="20115"/>
                  <a:pt x="17162" y="19170"/>
                </a:cubicBezTo>
                <a:cubicBezTo>
                  <a:pt x="17162" y="18360"/>
                  <a:pt x="17901" y="17685"/>
                  <a:pt x="18937" y="17685"/>
                </a:cubicBezTo>
                <a:cubicBezTo>
                  <a:pt x="19825" y="17685"/>
                  <a:pt x="20712" y="18360"/>
                  <a:pt x="20712" y="19170"/>
                </a:cubicBezTo>
                <a:cubicBezTo>
                  <a:pt x="20712" y="20115"/>
                  <a:pt x="19825" y="20790"/>
                  <a:pt x="18937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44" name="Freeform 814"/>
          <p:cNvSpPr/>
          <p:nvPr/>
        </p:nvSpPr>
        <p:spPr>
          <a:xfrm>
            <a:off x="10693400" y="8245475"/>
            <a:ext cx="1092200" cy="914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130" y="21600"/>
                </a:moveTo>
                <a:cubicBezTo>
                  <a:pt x="5805" y="21600"/>
                  <a:pt x="6210" y="20950"/>
                  <a:pt x="6210" y="20301"/>
                </a:cubicBezTo>
                <a:cubicBezTo>
                  <a:pt x="6210" y="17702"/>
                  <a:pt x="6210" y="17702"/>
                  <a:pt x="6210" y="17702"/>
                </a:cubicBezTo>
                <a:cubicBezTo>
                  <a:pt x="6210" y="16890"/>
                  <a:pt x="5805" y="16241"/>
                  <a:pt x="5130" y="16241"/>
                </a:cubicBezTo>
                <a:cubicBezTo>
                  <a:pt x="3510" y="16241"/>
                  <a:pt x="3510" y="16241"/>
                  <a:pt x="3510" y="16241"/>
                </a:cubicBezTo>
                <a:cubicBezTo>
                  <a:pt x="3510" y="12668"/>
                  <a:pt x="3510" y="12668"/>
                  <a:pt x="3510" y="12668"/>
                </a:cubicBezTo>
                <a:cubicBezTo>
                  <a:pt x="10395" y="12668"/>
                  <a:pt x="10395" y="12668"/>
                  <a:pt x="10395" y="12668"/>
                </a:cubicBezTo>
                <a:cubicBezTo>
                  <a:pt x="10395" y="16241"/>
                  <a:pt x="10395" y="16241"/>
                  <a:pt x="10395" y="16241"/>
                </a:cubicBezTo>
                <a:cubicBezTo>
                  <a:pt x="8775" y="16241"/>
                  <a:pt x="8775" y="16241"/>
                  <a:pt x="8775" y="16241"/>
                </a:cubicBezTo>
                <a:cubicBezTo>
                  <a:pt x="8235" y="16241"/>
                  <a:pt x="7695" y="16890"/>
                  <a:pt x="7695" y="17702"/>
                </a:cubicBezTo>
                <a:cubicBezTo>
                  <a:pt x="7695" y="20301"/>
                  <a:pt x="7695" y="20301"/>
                  <a:pt x="7695" y="20301"/>
                </a:cubicBezTo>
                <a:cubicBezTo>
                  <a:pt x="7695" y="20950"/>
                  <a:pt x="8235" y="21600"/>
                  <a:pt x="8775" y="21600"/>
                </a:cubicBezTo>
                <a:cubicBezTo>
                  <a:pt x="12825" y="21600"/>
                  <a:pt x="12825" y="21600"/>
                  <a:pt x="12825" y="21600"/>
                </a:cubicBezTo>
                <a:cubicBezTo>
                  <a:pt x="13365" y="21600"/>
                  <a:pt x="13905" y="20950"/>
                  <a:pt x="13905" y="20301"/>
                </a:cubicBezTo>
                <a:cubicBezTo>
                  <a:pt x="13905" y="17702"/>
                  <a:pt x="13905" y="17702"/>
                  <a:pt x="13905" y="17702"/>
                </a:cubicBezTo>
                <a:cubicBezTo>
                  <a:pt x="13905" y="16890"/>
                  <a:pt x="13365" y="16241"/>
                  <a:pt x="12825" y="16241"/>
                </a:cubicBezTo>
                <a:cubicBezTo>
                  <a:pt x="11205" y="16241"/>
                  <a:pt x="11205" y="16241"/>
                  <a:pt x="11205" y="16241"/>
                </a:cubicBezTo>
                <a:cubicBezTo>
                  <a:pt x="11205" y="12668"/>
                  <a:pt x="11205" y="12668"/>
                  <a:pt x="11205" y="12668"/>
                </a:cubicBezTo>
                <a:cubicBezTo>
                  <a:pt x="18090" y="12668"/>
                  <a:pt x="18090" y="12668"/>
                  <a:pt x="18090" y="12668"/>
                </a:cubicBezTo>
                <a:cubicBezTo>
                  <a:pt x="18090" y="16241"/>
                  <a:pt x="18090" y="16241"/>
                  <a:pt x="18090" y="16241"/>
                </a:cubicBezTo>
                <a:cubicBezTo>
                  <a:pt x="16470" y="16241"/>
                  <a:pt x="16470" y="16241"/>
                  <a:pt x="16470" y="16241"/>
                </a:cubicBezTo>
                <a:cubicBezTo>
                  <a:pt x="15795" y="16241"/>
                  <a:pt x="15390" y="16890"/>
                  <a:pt x="15390" y="17702"/>
                </a:cubicBezTo>
                <a:cubicBezTo>
                  <a:pt x="15390" y="20301"/>
                  <a:pt x="15390" y="20301"/>
                  <a:pt x="15390" y="20301"/>
                </a:cubicBezTo>
                <a:cubicBezTo>
                  <a:pt x="15390" y="20950"/>
                  <a:pt x="15795" y="21600"/>
                  <a:pt x="1647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0950"/>
                  <a:pt x="21600" y="20301"/>
                </a:cubicBezTo>
                <a:cubicBezTo>
                  <a:pt x="21600" y="17702"/>
                  <a:pt x="21600" y="17702"/>
                  <a:pt x="21600" y="17702"/>
                </a:cubicBezTo>
                <a:cubicBezTo>
                  <a:pt x="21600" y="16890"/>
                  <a:pt x="21060" y="16241"/>
                  <a:pt x="20520" y="16241"/>
                </a:cubicBezTo>
                <a:cubicBezTo>
                  <a:pt x="18900" y="16241"/>
                  <a:pt x="18900" y="16241"/>
                  <a:pt x="18900" y="16241"/>
                </a:cubicBezTo>
                <a:cubicBezTo>
                  <a:pt x="18900" y="12180"/>
                  <a:pt x="18900" y="12180"/>
                  <a:pt x="18900" y="12180"/>
                </a:cubicBezTo>
                <a:cubicBezTo>
                  <a:pt x="18900" y="12018"/>
                  <a:pt x="18630" y="11693"/>
                  <a:pt x="18495" y="11693"/>
                </a:cubicBezTo>
                <a:cubicBezTo>
                  <a:pt x="11205" y="11693"/>
                  <a:pt x="11205" y="11693"/>
                  <a:pt x="11205" y="11693"/>
                </a:cubicBezTo>
                <a:cubicBezTo>
                  <a:pt x="11205" y="9257"/>
                  <a:pt x="11205" y="9257"/>
                  <a:pt x="11205" y="9257"/>
                </a:cubicBezTo>
                <a:cubicBezTo>
                  <a:pt x="14445" y="9257"/>
                  <a:pt x="14445" y="9257"/>
                  <a:pt x="14445" y="9257"/>
                </a:cubicBezTo>
                <a:cubicBezTo>
                  <a:pt x="15255" y="9257"/>
                  <a:pt x="15930" y="8445"/>
                  <a:pt x="15930" y="7471"/>
                </a:cubicBezTo>
                <a:cubicBezTo>
                  <a:pt x="15930" y="1786"/>
                  <a:pt x="15930" y="1786"/>
                  <a:pt x="15930" y="1786"/>
                </a:cubicBezTo>
                <a:cubicBezTo>
                  <a:pt x="15930" y="812"/>
                  <a:pt x="15255" y="0"/>
                  <a:pt x="14445" y="0"/>
                </a:cubicBezTo>
                <a:cubicBezTo>
                  <a:pt x="7155" y="0"/>
                  <a:pt x="7155" y="0"/>
                  <a:pt x="7155" y="0"/>
                </a:cubicBezTo>
                <a:cubicBezTo>
                  <a:pt x="6345" y="0"/>
                  <a:pt x="5670" y="812"/>
                  <a:pt x="5670" y="1786"/>
                </a:cubicBezTo>
                <a:cubicBezTo>
                  <a:pt x="5670" y="7471"/>
                  <a:pt x="5670" y="7471"/>
                  <a:pt x="5670" y="7471"/>
                </a:cubicBezTo>
                <a:cubicBezTo>
                  <a:pt x="5670" y="8445"/>
                  <a:pt x="6345" y="9257"/>
                  <a:pt x="7155" y="9257"/>
                </a:cubicBezTo>
                <a:cubicBezTo>
                  <a:pt x="10395" y="9257"/>
                  <a:pt x="10395" y="9257"/>
                  <a:pt x="10395" y="9257"/>
                </a:cubicBezTo>
                <a:cubicBezTo>
                  <a:pt x="10395" y="11693"/>
                  <a:pt x="10395" y="11693"/>
                  <a:pt x="10395" y="11693"/>
                </a:cubicBezTo>
                <a:cubicBezTo>
                  <a:pt x="3105" y="11693"/>
                  <a:pt x="3105" y="11693"/>
                  <a:pt x="3105" y="11693"/>
                </a:cubicBezTo>
                <a:cubicBezTo>
                  <a:pt x="2970" y="11693"/>
                  <a:pt x="2700" y="12018"/>
                  <a:pt x="2700" y="12180"/>
                </a:cubicBezTo>
                <a:cubicBezTo>
                  <a:pt x="2700" y="16241"/>
                  <a:pt x="2700" y="16241"/>
                  <a:pt x="2700" y="16241"/>
                </a:cubicBezTo>
                <a:cubicBezTo>
                  <a:pt x="1080" y="16241"/>
                  <a:pt x="1080" y="16241"/>
                  <a:pt x="1080" y="16241"/>
                </a:cubicBezTo>
                <a:cubicBezTo>
                  <a:pt x="540" y="16241"/>
                  <a:pt x="0" y="16890"/>
                  <a:pt x="0" y="17702"/>
                </a:cubicBezTo>
                <a:cubicBezTo>
                  <a:pt x="0" y="20301"/>
                  <a:pt x="0" y="20301"/>
                  <a:pt x="0" y="20301"/>
                </a:cubicBezTo>
                <a:cubicBezTo>
                  <a:pt x="0" y="20950"/>
                  <a:pt x="540" y="21600"/>
                  <a:pt x="1080" y="21600"/>
                </a:cubicBezTo>
                <a:cubicBezTo>
                  <a:pt x="5130" y="21600"/>
                  <a:pt x="5130" y="21600"/>
                  <a:pt x="5130" y="21600"/>
                </a:cubicBezTo>
                <a:close/>
                <a:moveTo>
                  <a:pt x="13095" y="17702"/>
                </a:moveTo>
                <a:cubicBezTo>
                  <a:pt x="13095" y="20301"/>
                  <a:pt x="13095" y="20301"/>
                  <a:pt x="13095" y="20301"/>
                </a:cubicBezTo>
                <a:cubicBezTo>
                  <a:pt x="13095" y="20463"/>
                  <a:pt x="12960" y="20626"/>
                  <a:pt x="12825" y="20626"/>
                </a:cubicBezTo>
                <a:cubicBezTo>
                  <a:pt x="8775" y="20626"/>
                  <a:pt x="8775" y="20626"/>
                  <a:pt x="8775" y="20626"/>
                </a:cubicBezTo>
                <a:cubicBezTo>
                  <a:pt x="8640" y="20626"/>
                  <a:pt x="8505" y="20463"/>
                  <a:pt x="8505" y="20301"/>
                </a:cubicBezTo>
                <a:cubicBezTo>
                  <a:pt x="8505" y="17702"/>
                  <a:pt x="8505" y="17702"/>
                  <a:pt x="8505" y="17702"/>
                </a:cubicBezTo>
                <a:cubicBezTo>
                  <a:pt x="8505" y="17377"/>
                  <a:pt x="8640" y="17215"/>
                  <a:pt x="8775" y="17215"/>
                </a:cubicBezTo>
                <a:cubicBezTo>
                  <a:pt x="12825" y="17215"/>
                  <a:pt x="12825" y="17215"/>
                  <a:pt x="12825" y="17215"/>
                </a:cubicBezTo>
                <a:cubicBezTo>
                  <a:pt x="12960" y="17215"/>
                  <a:pt x="13095" y="17377"/>
                  <a:pt x="13095" y="17702"/>
                </a:cubicBezTo>
                <a:close/>
                <a:moveTo>
                  <a:pt x="20790" y="17702"/>
                </a:moveTo>
                <a:cubicBezTo>
                  <a:pt x="20790" y="20301"/>
                  <a:pt x="20790" y="20301"/>
                  <a:pt x="20790" y="20301"/>
                </a:cubicBezTo>
                <a:cubicBezTo>
                  <a:pt x="20790" y="20463"/>
                  <a:pt x="20655" y="20626"/>
                  <a:pt x="20520" y="20626"/>
                </a:cubicBezTo>
                <a:cubicBezTo>
                  <a:pt x="16470" y="20626"/>
                  <a:pt x="16470" y="20626"/>
                  <a:pt x="16470" y="20626"/>
                </a:cubicBezTo>
                <a:cubicBezTo>
                  <a:pt x="16335" y="20626"/>
                  <a:pt x="16200" y="20463"/>
                  <a:pt x="16200" y="20301"/>
                </a:cubicBezTo>
                <a:cubicBezTo>
                  <a:pt x="16200" y="17702"/>
                  <a:pt x="16200" y="17702"/>
                  <a:pt x="16200" y="17702"/>
                </a:cubicBezTo>
                <a:cubicBezTo>
                  <a:pt x="16200" y="17377"/>
                  <a:pt x="16335" y="17215"/>
                  <a:pt x="16470" y="17215"/>
                </a:cubicBezTo>
                <a:cubicBezTo>
                  <a:pt x="20520" y="17215"/>
                  <a:pt x="20520" y="17215"/>
                  <a:pt x="20520" y="17215"/>
                </a:cubicBezTo>
                <a:cubicBezTo>
                  <a:pt x="20655" y="17215"/>
                  <a:pt x="20790" y="17377"/>
                  <a:pt x="20790" y="17702"/>
                </a:cubicBezTo>
                <a:close/>
                <a:moveTo>
                  <a:pt x="6480" y="7471"/>
                </a:moveTo>
                <a:cubicBezTo>
                  <a:pt x="6480" y="1786"/>
                  <a:pt x="6480" y="1786"/>
                  <a:pt x="6480" y="1786"/>
                </a:cubicBezTo>
                <a:cubicBezTo>
                  <a:pt x="6480" y="1299"/>
                  <a:pt x="6750" y="974"/>
                  <a:pt x="7155" y="974"/>
                </a:cubicBezTo>
                <a:cubicBezTo>
                  <a:pt x="14445" y="974"/>
                  <a:pt x="14445" y="974"/>
                  <a:pt x="14445" y="974"/>
                </a:cubicBezTo>
                <a:cubicBezTo>
                  <a:pt x="14850" y="974"/>
                  <a:pt x="15120" y="1299"/>
                  <a:pt x="15120" y="1786"/>
                </a:cubicBezTo>
                <a:cubicBezTo>
                  <a:pt x="15120" y="7471"/>
                  <a:pt x="15120" y="7471"/>
                  <a:pt x="15120" y="7471"/>
                </a:cubicBezTo>
                <a:cubicBezTo>
                  <a:pt x="15120" y="7958"/>
                  <a:pt x="14850" y="8283"/>
                  <a:pt x="14445" y="8283"/>
                </a:cubicBezTo>
                <a:cubicBezTo>
                  <a:pt x="7155" y="8283"/>
                  <a:pt x="7155" y="8283"/>
                  <a:pt x="7155" y="8283"/>
                </a:cubicBezTo>
                <a:cubicBezTo>
                  <a:pt x="6750" y="8283"/>
                  <a:pt x="6480" y="7958"/>
                  <a:pt x="6480" y="7471"/>
                </a:cubicBezTo>
                <a:close/>
                <a:moveTo>
                  <a:pt x="810" y="20301"/>
                </a:moveTo>
                <a:cubicBezTo>
                  <a:pt x="810" y="17702"/>
                  <a:pt x="810" y="17702"/>
                  <a:pt x="810" y="17702"/>
                </a:cubicBezTo>
                <a:cubicBezTo>
                  <a:pt x="810" y="17377"/>
                  <a:pt x="945" y="17215"/>
                  <a:pt x="1080" y="17215"/>
                </a:cubicBezTo>
                <a:cubicBezTo>
                  <a:pt x="5130" y="17215"/>
                  <a:pt x="5130" y="17215"/>
                  <a:pt x="5130" y="17215"/>
                </a:cubicBezTo>
                <a:cubicBezTo>
                  <a:pt x="5265" y="17215"/>
                  <a:pt x="5400" y="17377"/>
                  <a:pt x="5400" y="17702"/>
                </a:cubicBezTo>
                <a:cubicBezTo>
                  <a:pt x="5400" y="20301"/>
                  <a:pt x="5400" y="20301"/>
                  <a:pt x="5400" y="20301"/>
                </a:cubicBezTo>
                <a:cubicBezTo>
                  <a:pt x="5400" y="20463"/>
                  <a:pt x="5265" y="20626"/>
                  <a:pt x="5130" y="20626"/>
                </a:cubicBezTo>
                <a:cubicBezTo>
                  <a:pt x="1080" y="20626"/>
                  <a:pt x="1080" y="20626"/>
                  <a:pt x="1080" y="20626"/>
                </a:cubicBezTo>
                <a:cubicBezTo>
                  <a:pt x="945" y="20626"/>
                  <a:pt x="810" y="20463"/>
                  <a:pt x="810" y="2030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45" name="Freeform 815"/>
          <p:cNvSpPr/>
          <p:nvPr/>
        </p:nvSpPr>
        <p:spPr>
          <a:xfrm>
            <a:off x="10693400" y="9537700"/>
            <a:ext cx="1092200" cy="812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40" y="6407"/>
                </a:moveTo>
                <a:cubicBezTo>
                  <a:pt x="14040" y="6407"/>
                  <a:pt x="14040" y="6407"/>
                  <a:pt x="14040" y="6407"/>
                </a:cubicBezTo>
                <a:cubicBezTo>
                  <a:pt x="14040" y="4393"/>
                  <a:pt x="14040" y="4393"/>
                  <a:pt x="14040" y="4393"/>
                </a:cubicBezTo>
                <a:cubicBezTo>
                  <a:pt x="14040" y="2014"/>
                  <a:pt x="12555" y="0"/>
                  <a:pt x="10800" y="0"/>
                </a:cubicBezTo>
                <a:cubicBezTo>
                  <a:pt x="9045" y="0"/>
                  <a:pt x="7560" y="2014"/>
                  <a:pt x="7560" y="4393"/>
                </a:cubicBezTo>
                <a:cubicBezTo>
                  <a:pt x="7560" y="4576"/>
                  <a:pt x="7830" y="4942"/>
                  <a:pt x="7965" y="4942"/>
                </a:cubicBezTo>
                <a:cubicBezTo>
                  <a:pt x="8235" y="4942"/>
                  <a:pt x="8370" y="4576"/>
                  <a:pt x="8370" y="4393"/>
                </a:cubicBezTo>
                <a:cubicBezTo>
                  <a:pt x="8370" y="2563"/>
                  <a:pt x="9450" y="1098"/>
                  <a:pt x="10800" y="1098"/>
                </a:cubicBezTo>
                <a:cubicBezTo>
                  <a:pt x="12150" y="1098"/>
                  <a:pt x="13230" y="2563"/>
                  <a:pt x="13230" y="4393"/>
                </a:cubicBezTo>
                <a:cubicBezTo>
                  <a:pt x="13230" y="6407"/>
                  <a:pt x="13230" y="6407"/>
                  <a:pt x="13230" y="6407"/>
                </a:cubicBezTo>
                <a:cubicBezTo>
                  <a:pt x="7560" y="6407"/>
                  <a:pt x="7560" y="6407"/>
                  <a:pt x="7560" y="6407"/>
                </a:cubicBezTo>
                <a:cubicBezTo>
                  <a:pt x="6885" y="6407"/>
                  <a:pt x="6480" y="7139"/>
                  <a:pt x="6480" y="7871"/>
                </a:cubicBezTo>
                <a:cubicBezTo>
                  <a:pt x="6480" y="13729"/>
                  <a:pt x="6480" y="13729"/>
                  <a:pt x="6480" y="13729"/>
                </a:cubicBezTo>
                <a:cubicBezTo>
                  <a:pt x="6480" y="14461"/>
                  <a:pt x="6885" y="15193"/>
                  <a:pt x="7560" y="15193"/>
                </a:cubicBezTo>
                <a:cubicBezTo>
                  <a:pt x="14040" y="15193"/>
                  <a:pt x="14040" y="15193"/>
                  <a:pt x="14040" y="15193"/>
                </a:cubicBezTo>
                <a:cubicBezTo>
                  <a:pt x="14715" y="15193"/>
                  <a:pt x="15120" y="14461"/>
                  <a:pt x="15120" y="13729"/>
                </a:cubicBezTo>
                <a:cubicBezTo>
                  <a:pt x="15120" y="7871"/>
                  <a:pt x="15120" y="7871"/>
                  <a:pt x="15120" y="7871"/>
                </a:cubicBezTo>
                <a:cubicBezTo>
                  <a:pt x="15120" y="7139"/>
                  <a:pt x="14715" y="6407"/>
                  <a:pt x="14040" y="6407"/>
                </a:cubicBezTo>
                <a:close/>
                <a:moveTo>
                  <a:pt x="14310" y="13729"/>
                </a:moveTo>
                <a:cubicBezTo>
                  <a:pt x="14310" y="13912"/>
                  <a:pt x="14175" y="14095"/>
                  <a:pt x="14040" y="14095"/>
                </a:cubicBezTo>
                <a:cubicBezTo>
                  <a:pt x="7560" y="14095"/>
                  <a:pt x="7560" y="14095"/>
                  <a:pt x="7560" y="14095"/>
                </a:cubicBezTo>
                <a:cubicBezTo>
                  <a:pt x="7425" y="14095"/>
                  <a:pt x="7290" y="13912"/>
                  <a:pt x="7290" y="13729"/>
                </a:cubicBezTo>
                <a:cubicBezTo>
                  <a:pt x="7290" y="7871"/>
                  <a:pt x="7290" y="7871"/>
                  <a:pt x="7290" y="7871"/>
                </a:cubicBezTo>
                <a:cubicBezTo>
                  <a:pt x="7290" y="7688"/>
                  <a:pt x="7425" y="7505"/>
                  <a:pt x="7560" y="7505"/>
                </a:cubicBezTo>
                <a:cubicBezTo>
                  <a:pt x="14040" y="7505"/>
                  <a:pt x="14040" y="7505"/>
                  <a:pt x="14040" y="7505"/>
                </a:cubicBezTo>
                <a:cubicBezTo>
                  <a:pt x="14175" y="7505"/>
                  <a:pt x="14310" y="7688"/>
                  <a:pt x="14310" y="7871"/>
                </a:cubicBezTo>
                <a:cubicBezTo>
                  <a:pt x="14310" y="13729"/>
                  <a:pt x="14310" y="13729"/>
                  <a:pt x="14310" y="13729"/>
                </a:cubicBezTo>
                <a:close/>
                <a:moveTo>
                  <a:pt x="10935" y="9336"/>
                </a:moveTo>
                <a:cubicBezTo>
                  <a:pt x="10665" y="9153"/>
                  <a:pt x="10260" y="9336"/>
                  <a:pt x="10260" y="9702"/>
                </a:cubicBezTo>
                <a:cubicBezTo>
                  <a:pt x="10125" y="10251"/>
                  <a:pt x="10125" y="10617"/>
                  <a:pt x="10395" y="10800"/>
                </a:cubicBezTo>
                <a:cubicBezTo>
                  <a:pt x="10530" y="10983"/>
                  <a:pt x="10530" y="10983"/>
                  <a:pt x="10530" y="10983"/>
                </a:cubicBezTo>
                <a:cubicBezTo>
                  <a:pt x="10530" y="11349"/>
                  <a:pt x="10530" y="11898"/>
                  <a:pt x="10530" y="12264"/>
                </a:cubicBezTo>
                <a:cubicBezTo>
                  <a:pt x="10530" y="12264"/>
                  <a:pt x="10530" y="12264"/>
                  <a:pt x="10530" y="12264"/>
                </a:cubicBezTo>
                <a:cubicBezTo>
                  <a:pt x="10530" y="12447"/>
                  <a:pt x="10665" y="12814"/>
                  <a:pt x="10935" y="12631"/>
                </a:cubicBezTo>
                <a:cubicBezTo>
                  <a:pt x="11070" y="12447"/>
                  <a:pt x="11205" y="12447"/>
                  <a:pt x="11070" y="12264"/>
                </a:cubicBezTo>
                <a:cubicBezTo>
                  <a:pt x="11070" y="12264"/>
                  <a:pt x="11070" y="12264"/>
                  <a:pt x="11070" y="12264"/>
                </a:cubicBezTo>
                <a:cubicBezTo>
                  <a:pt x="11070" y="11898"/>
                  <a:pt x="11070" y="11349"/>
                  <a:pt x="11070" y="10983"/>
                </a:cubicBezTo>
                <a:cubicBezTo>
                  <a:pt x="11070" y="10983"/>
                  <a:pt x="11205" y="10983"/>
                  <a:pt x="11205" y="10800"/>
                </a:cubicBezTo>
                <a:cubicBezTo>
                  <a:pt x="11340" y="10617"/>
                  <a:pt x="11475" y="10434"/>
                  <a:pt x="11475" y="10068"/>
                </a:cubicBezTo>
                <a:cubicBezTo>
                  <a:pt x="11475" y="9702"/>
                  <a:pt x="11205" y="9336"/>
                  <a:pt x="10935" y="9336"/>
                </a:cubicBezTo>
                <a:close/>
                <a:moveTo>
                  <a:pt x="5130" y="10434"/>
                </a:moveTo>
                <a:cubicBezTo>
                  <a:pt x="2835" y="10434"/>
                  <a:pt x="2835" y="10434"/>
                  <a:pt x="2835" y="10434"/>
                </a:cubicBezTo>
                <a:cubicBezTo>
                  <a:pt x="2700" y="9702"/>
                  <a:pt x="2160" y="8969"/>
                  <a:pt x="1485" y="8969"/>
                </a:cubicBezTo>
                <a:cubicBezTo>
                  <a:pt x="675" y="8969"/>
                  <a:pt x="0" y="9885"/>
                  <a:pt x="0" y="10983"/>
                </a:cubicBezTo>
                <a:cubicBezTo>
                  <a:pt x="0" y="12081"/>
                  <a:pt x="675" y="12997"/>
                  <a:pt x="1485" y="12997"/>
                </a:cubicBezTo>
                <a:cubicBezTo>
                  <a:pt x="2160" y="12997"/>
                  <a:pt x="2700" y="12447"/>
                  <a:pt x="2835" y="11532"/>
                </a:cubicBezTo>
                <a:cubicBezTo>
                  <a:pt x="5130" y="11532"/>
                  <a:pt x="5130" y="11532"/>
                  <a:pt x="5130" y="11532"/>
                </a:cubicBezTo>
                <a:cubicBezTo>
                  <a:pt x="5265" y="11532"/>
                  <a:pt x="5535" y="11349"/>
                  <a:pt x="5535" y="10983"/>
                </a:cubicBezTo>
                <a:cubicBezTo>
                  <a:pt x="5535" y="10800"/>
                  <a:pt x="5265" y="10434"/>
                  <a:pt x="5130" y="10434"/>
                </a:cubicBezTo>
                <a:close/>
                <a:moveTo>
                  <a:pt x="1485" y="11898"/>
                </a:moveTo>
                <a:cubicBezTo>
                  <a:pt x="1080" y="11898"/>
                  <a:pt x="810" y="11532"/>
                  <a:pt x="810" y="10983"/>
                </a:cubicBezTo>
                <a:cubicBezTo>
                  <a:pt x="810" y="10617"/>
                  <a:pt x="1080" y="10068"/>
                  <a:pt x="1485" y="10068"/>
                </a:cubicBezTo>
                <a:cubicBezTo>
                  <a:pt x="1890" y="10068"/>
                  <a:pt x="2160" y="10617"/>
                  <a:pt x="2160" y="10983"/>
                </a:cubicBezTo>
                <a:cubicBezTo>
                  <a:pt x="2160" y="11532"/>
                  <a:pt x="1890" y="11898"/>
                  <a:pt x="1485" y="11898"/>
                </a:cubicBezTo>
                <a:close/>
                <a:moveTo>
                  <a:pt x="5130" y="7322"/>
                </a:moveTo>
                <a:cubicBezTo>
                  <a:pt x="2700" y="7322"/>
                  <a:pt x="2700" y="7322"/>
                  <a:pt x="2700" y="7322"/>
                </a:cubicBezTo>
                <a:cubicBezTo>
                  <a:pt x="2160" y="7322"/>
                  <a:pt x="1890" y="6773"/>
                  <a:pt x="1890" y="6224"/>
                </a:cubicBezTo>
                <a:cubicBezTo>
                  <a:pt x="1890" y="4393"/>
                  <a:pt x="1890" y="4393"/>
                  <a:pt x="1890" y="4393"/>
                </a:cubicBezTo>
                <a:cubicBezTo>
                  <a:pt x="2430" y="4210"/>
                  <a:pt x="2970" y="3478"/>
                  <a:pt x="2970" y="2563"/>
                </a:cubicBezTo>
                <a:cubicBezTo>
                  <a:pt x="2970" y="1464"/>
                  <a:pt x="2295" y="549"/>
                  <a:pt x="1485" y="549"/>
                </a:cubicBezTo>
                <a:cubicBezTo>
                  <a:pt x="675" y="549"/>
                  <a:pt x="0" y="1464"/>
                  <a:pt x="0" y="2563"/>
                </a:cubicBezTo>
                <a:cubicBezTo>
                  <a:pt x="0" y="3478"/>
                  <a:pt x="405" y="4210"/>
                  <a:pt x="1080" y="4393"/>
                </a:cubicBezTo>
                <a:cubicBezTo>
                  <a:pt x="1080" y="6224"/>
                  <a:pt x="1080" y="6224"/>
                  <a:pt x="1080" y="6224"/>
                </a:cubicBezTo>
                <a:cubicBezTo>
                  <a:pt x="1080" y="7505"/>
                  <a:pt x="1755" y="8420"/>
                  <a:pt x="2700" y="8420"/>
                </a:cubicBezTo>
                <a:cubicBezTo>
                  <a:pt x="5130" y="8420"/>
                  <a:pt x="5130" y="8420"/>
                  <a:pt x="5130" y="8420"/>
                </a:cubicBezTo>
                <a:cubicBezTo>
                  <a:pt x="5265" y="8420"/>
                  <a:pt x="5535" y="8054"/>
                  <a:pt x="5535" y="7871"/>
                </a:cubicBezTo>
                <a:cubicBezTo>
                  <a:pt x="5535" y="7505"/>
                  <a:pt x="5265" y="7322"/>
                  <a:pt x="5130" y="7322"/>
                </a:cubicBezTo>
                <a:close/>
                <a:moveTo>
                  <a:pt x="810" y="2563"/>
                </a:moveTo>
                <a:cubicBezTo>
                  <a:pt x="810" y="2014"/>
                  <a:pt x="1080" y="1647"/>
                  <a:pt x="1485" y="1647"/>
                </a:cubicBezTo>
                <a:cubicBezTo>
                  <a:pt x="1890" y="1647"/>
                  <a:pt x="2160" y="2014"/>
                  <a:pt x="2160" y="2563"/>
                </a:cubicBezTo>
                <a:cubicBezTo>
                  <a:pt x="2160" y="3112"/>
                  <a:pt x="1890" y="3478"/>
                  <a:pt x="1485" y="3478"/>
                </a:cubicBezTo>
                <a:cubicBezTo>
                  <a:pt x="1080" y="3478"/>
                  <a:pt x="810" y="3112"/>
                  <a:pt x="810" y="2563"/>
                </a:cubicBezTo>
                <a:close/>
                <a:moveTo>
                  <a:pt x="5130" y="13729"/>
                </a:moveTo>
                <a:cubicBezTo>
                  <a:pt x="2700" y="13729"/>
                  <a:pt x="2700" y="13729"/>
                  <a:pt x="2700" y="13729"/>
                </a:cubicBezTo>
                <a:cubicBezTo>
                  <a:pt x="1755" y="13729"/>
                  <a:pt x="1080" y="14644"/>
                  <a:pt x="1080" y="15925"/>
                </a:cubicBezTo>
                <a:cubicBezTo>
                  <a:pt x="1080" y="17573"/>
                  <a:pt x="1080" y="17573"/>
                  <a:pt x="1080" y="17573"/>
                </a:cubicBezTo>
                <a:cubicBezTo>
                  <a:pt x="405" y="17939"/>
                  <a:pt x="0" y="18671"/>
                  <a:pt x="0" y="19586"/>
                </a:cubicBezTo>
                <a:cubicBezTo>
                  <a:pt x="0" y="20685"/>
                  <a:pt x="675" y="21417"/>
                  <a:pt x="1485" y="21417"/>
                </a:cubicBezTo>
                <a:cubicBezTo>
                  <a:pt x="2295" y="21417"/>
                  <a:pt x="2970" y="20685"/>
                  <a:pt x="2970" y="19586"/>
                </a:cubicBezTo>
                <a:cubicBezTo>
                  <a:pt x="2970" y="18671"/>
                  <a:pt x="2430" y="17939"/>
                  <a:pt x="1890" y="17573"/>
                </a:cubicBezTo>
                <a:cubicBezTo>
                  <a:pt x="1890" y="15925"/>
                  <a:pt x="1890" y="15925"/>
                  <a:pt x="1890" y="15925"/>
                </a:cubicBezTo>
                <a:cubicBezTo>
                  <a:pt x="1890" y="15193"/>
                  <a:pt x="2295" y="14827"/>
                  <a:pt x="2700" y="14827"/>
                </a:cubicBezTo>
                <a:cubicBezTo>
                  <a:pt x="5130" y="14827"/>
                  <a:pt x="5130" y="14827"/>
                  <a:pt x="5130" y="14827"/>
                </a:cubicBezTo>
                <a:cubicBezTo>
                  <a:pt x="5265" y="14827"/>
                  <a:pt x="5535" y="14461"/>
                  <a:pt x="5535" y="14278"/>
                </a:cubicBezTo>
                <a:cubicBezTo>
                  <a:pt x="5535" y="13912"/>
                  <a:pt x="5265" y="13729"/>
                  <a:pt x="5130" y="13729"/>
                </a:cubicBezTo>
                <a:close/>
                <a:moveTo>
                  <a:pt x="2160" y="19586"/>
                </a:moveTo>
                <a:cubicBezTo>
                  <a:pt x="2160" y="19953"/>
                  <a:pt x="1890" y="20502"/>
                  <a:pt x="1485" y="20502"/>
                </a:cubicBezTo>
                <a:cubicBezTo>
                  <a:pt x="1080" y="20502"/>
                  <a:pt x="810" y="19953"/>
                  <a:pt x="810" y="19586"/>
                </a:cubicBezTo>
                <a:cubicBezTo>
                  <a:pt x="810" y="19037"/>
                  <a:pt x="1080" y="18671"/>
                  <a:pt x="1485" y="18671"/>
                </a:cubicBezTo>
                <a:cubicBezTo>
                  <a:pt x="1890" y="18671"/>
                  <a:pt x="2160" y="19037"/>
                  <a:pt x="2160" y="19586"/>
                </a:cubicBezTo>
                <a:close/>
                <a:moveTo>
                  <a:pt x="20115" y="8969"/>
                </a:moveTo>
                <a:cubicBezTo>
                  <a:pt x="19440" y="8969"/>
                  <a:pt x="18900" y="9702"/>
                  <a:pt x="18765" y="10434"/>
                </a:cubicBezTo>
                <a:cubicBezTo>
                  <a:pt x="16470" y="10434"/>
                  <a:pt x="16470" y="10434"/>
                  <a:pt x="16470" y="10434"/>
                </a:cubicBezTo>
                <a:cubicBezTo>
                  <a:pt x="16335" y="10434"/>
                  <a:pt x="16065" y="10800"/>
                  <a:pt x="16065" y="10983"/>
                </a:cubicBezTo>
                <a:cubicBezTo>
                  <a:pt x="16065" y="11349"/>
                  <a:pt x="16335" y="11532"/>
                  <a:pt x="16470" y="11532"/>
                </a:cubicBezTo>
                <a:cubicBezTo>
                  <a:pt x="18765" y="11532"/>
                  <a:pt x="18765" y="11532"/>
                  <a:pt x="18765" y="11532"/>
                </a:cubicBezTo>
                <a:cubicBezTo>
                  <a:pt x="18900" y="12447"/>
                  <a:pt x="19440" y="12997"/>
                  <a:pt x="20115" y="12997"/>
                </a:cubicBezTo>
                <a:cubicBezTo>
                  <a:pt x="20925" y="12997"/>
                  <a:pt x="21600" y="12081"/>
                  <a:pt x="21600" y="10983"/>
                </a:cubicBezTo>
                <a:cubicBezTo>
                  <a:pt x="21600" y="9885"/>
                  <a:pt x="20925" y="8969"/>
                  <a:pt x="20115" y="8969"/>
                </a:cubicBezTo>
                <a:close/>
                <a:moveTo>
                  <a:pt x="20115" y="11898"/>
                </a:moveTo>
                <a:cubicBezTo>
                  <a:pt x="19710" y="11898"/>
                  <a:pt x="19440" y="11532"/>
                  <a:pt x="19440" y="10983"/>
                </a:cubicBezTo>
                <a:cubicBezTo>
                  <a:pt x="19440" y="10617"/>
                  <a:pt x="19710" y="10068"/>
                  <a:pt x="20115" y="10068"/>
                </a:cubicBezTo>
                <a:cubicBezTo>
                  <a:pt x="20520" y="10068"/>
                  <a:pt x="20790" y="10617"/>
                  <a:pt x="20790" y="10983"/>
                </a:cubicBezTo>
                <a:cubicBezTo>
                  <a:pt x="20790" y="11532"/>
                  <a:pt x="20520" y="11898"/>
                  <a:pt x="20115" y="11898"/>
                </a:cubicBezTo>
                <a:close/>
                <a:moveTo>
                  <a:pt x="20520" y="17573"/>
                </a:moveTo>
                <a:cubicBezTo>
                  <a:pt x="20520" y="15925"/>
                  <a:pt x="20520" y="15925"/>
                  <a:pt x="20520" y="15925"/>
                </a:cubicBezTo>
                <a:cubicBezTo>
                  <a:pt x="20520" y="14644"/>
                  <a:pt x="19845" y="13729"/>
                  <a:pt x="18900" y="13729"/>
                </a:cubicBezTo>
                <a:cubicBezTo>
                  <a:pt x="16470" y="13729"/>
                  <a:pt x="16470" y="13729"/>
                  <a:pt x="16470" y="13729"/>
                </a:cubicBezTo>
                <a:cubicBezTo>
                  <a:pt x="16335" y="13729"/>
                  <a:pt x="16065" y="13912"/>
                  <a:pt x="16065" y="14278"/>
                </a:cubicBezTo>
                <a:cubicBezTo>
                  <a:pt x="16065" y="14461"/>
                  <a:pt x="16335" y="14827"/>
                  <a:pt x="16470" y="14827"/>
                </a:cubicBezTo>
                <a:cubicBezTo>
                  <a:pt x="18900" y="14827"/>
                  <a:pt x="18900" y="14827"/>
                  <a:pt x="18900" y="14827"/>
                </a:cubicBezTo>
                <a:cubicBezTo>
                  <a:pt x="19440" y="14827"/>
                  <a:pt x="19710" y="15193"/>
                  <a:pt x="19710" y="15925"/>
                </a:cubicBezTo>
                <a:cubicBezTo>
                  <a:pt x="19710" y="17573"/>
                  <a:pt x="19710" y="17573"/>
                  <a:pt x="19710" y="17573"/>
                </a:cubicBezTo>
                <a:cubicBezTo>
                  <a:pt x="19170" y="17939"/>
                  <a:pt x="18630" y="18671"/>
                  <a:pt x="18630" y="19586"/>
                </a:cubicBezTo>
                <a:cubicBezTo>
                  <a:pt x="18630" y="20685"/>
                  <a:pt x="19305" y="21600"/>
                  <a:pt x="20115" y="21600"/>
                </a:cubicBezTo>
                <a:cubicBezTo>
                  <a:pt x="20925" y="21600"/>
                  <a:pt x="21600" y="20685"/>
                  <a:pt x="21600" y="19586"/>
                </a:cubicBezTo>
                <a:cubicBezTo>
                  <a:pt x="21600" y="18671"/>
                  <a:pt x="21195" y="17939"/>
                  <a:pt x="20520" y="17573"/>
                </a:cubicBezTo>
                <a:close/>
                <a:moveTo>
                  <a:pt x="20115" y="20502"/>
                </a:moveTo>
                <a:cubicBezTo>
                  <a:pt x="19710" y="20502"/>
                  <a:pt x="19440" y="19953"/>
                  <a:pt x="19440" y="19586"/>
                </a:cubicBezTo>
                <a:cubicBezTo>
                  <a:pt x="19440" y="19037"/>
                  <a:pt x="19710" y="18671"/>
                  <a:pt x="20115" y="18671"/>
                </a:cubicBezTo>
                <a:cubicBezTo>
                  <a:pt x="20520" y="18671"/>
                  <a:pt x="20790" y="19037"/>
                  <a:pt x="20790" y="19586"/>
                </a:cubicBezTo>
                <a:cubicBezTo>
                  <a:pt x="20790" y="19953"/>
                  <a:pt x="20520" y="20502"/>
                  <a:pt x="20115" y="20502"/>
                </a:cubicBezTo>
                <a:close/>
                <a:moveTo>
                  <a:pt x="16470" y="8420"/>
                </a:moveTo>
                <a:cubicBezTo>
                  <a:pt x="18900" y="8420"/>
                  <a:pt x="18900" y="8420"/>
                  <a:pt x="18900" y="8420"/>
                </a:cubicBezTo>
                <a:cubicBezTo>
                  <a:pt x="19845" y="8420"/>
                  <a:pt x="20520" y="7505"/>
                  <a:pt x="20520" y="6224"/>
                </a:cubicBezTo>
                <a:cubicBezTo>
                  <a:pt x="20520" y="4393"/>
                  <a:pt x="20520" y="4393"/>
                  <a:pt x="20520" y="4393"/>
                </a:cubicBezTo>
                <a:cubicBezTo>
                  <a:pt x="21195" y="4210"/>
                  <a:pt x="21600" y="3478"/>
                  <a:pt x="21600" y="2563"/>
                </a:cubicBezTo>
                <a:cubicBezTo>
                  <a:pt x="21600" y="1464"/>
                  <a:pt x="20925" y="549"/>
                  <a:pt x="20115" y="549"/>
                </a:cubicBezTo>
                <a:cubicBezTo>
                  <a:pt x="19305" y="549"/>
                  <a:pt x="18630" y="1464"/>
                  <a:pt x="18630" y="2563"/>
                </a:cubicBezTo>
                <a:cubicBezTo>
                  <a:pt x="18630" y="3478"/>
                  <a:pt x="19170" y="4210"/>
                  <a:pt x="19710" y="4393"/>
                </a:cubicBezTo>
                <a:cubicBezTo>
                  <a:pt x="19710" y="6224"/>
                  <a:pt x="19710" y="6224"/>
                  <a:pt x="19710" y="6224"/>
                </a:cubicBezTo>
                <a:cubicBezTo>
                  <a:pt x="19710" y="6773"/>
                  <a:pt x="19305" y="7322"/>
                  <a:pt x="18900" y="7322"/>
                </a:cubicBezTo>
                <a:cubicBezTo>
                  <a:pt x="16470" y="7322"/>
                  <a:pt x="16470" y="7322"/>
                  <a:pt x="16470" y="7322"/>
                </a:cubicBezTo>
                <a:cubicBezTo>
                  <a:pt x="16335" y="7322"/>
                  <a:pt x="16065" y="7505"/>
                  <a:pt x="16065" y="7871"/>
                </a:cubicBezTo>
                <a:cubicBezTo>
                  <a:pt x="16065" y="8054"/>
                  <a:pt x="16335" y="8420"/>
                  <a:pt x="16470" y="8420"/>
                </a:cubicBezTo>
                <a:close/>
                <a:moveTo>
                  <a:pt x="19440" y="2563"/>
                </a:moveTo>
                <a:cubicBezTo>
                  <a:pt x="19440" y="2014"/>
                  <a:pt x="19710" y="1647"/>
                  <a:pt x="20115" y="1647"/>
                </a:cubicBezTo>
                <a:cubicBezTo>
                  <a:pt x="20520" y="1647"/>
                  <a:pt x="20790" y="2014"/>
                  <a:pt x="20790" y="2563"/>
                </a:cubicBezTo>
                <a:cubicBezTo>
                  <a:pt x="20790" y="3112"/>
                  <a:pt x="20520" y="3478"/>
                  <a:pt x="20115" y="3478"/>
                </a:cubicBezTo>
                <a:cubicBezTo>
                  <a:pt x="19710" y="3478"/>
                  <a:pt x="19440" y="3112"/>
                  <a:pt x="19440" y="256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46" name="Freeform 816"/>
          <p:cNvSpPr/>
          <p:nvPr/>
        </p:nvSpPr>
        <p:spPr>
          <a:xfrm>
            <a:off x="10693400" y="10639425"/>
            <a:ext cx="1092200" cy="1073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" y="21600"/>
                </a:moveTo>
                <a:cubicBezTo>
                  <a:pt x="5130" y="21600"/>
                  <a:pt x="5130" y="21600"/>
                  <a:pt x="5130" y="21600"/>
                </a:cubicBezTo>
                <a:cubicBezTo>
                  <a:pt x="5805" y="21600"/>
                  <a:pt x="6210" y="21046"/>
                  <a:pt x="6210" y="20492"/>
                </a:cubicBezTo>
                <a:cubicBezTo>
                  <a:pt x="6210" y="18277"/>
                  <a:pt x="6210" y="18277"/>
                  <a:pt x="6210" y="18277"/>
                </a:cubicBezTo>
                <a:cubicBezTo>
                  <a:pt x="6210" y="17585"/>
                  <a:pt x="5805" y="17031"/>
                  <a:pt x="5130" y="17031"/>
                </a:cubicBezTo>
                <a:cubicBezTo>
                  <a:pt x="3510" y="17031"/>
                  <a:pt x="3510" y="17031"/>
                  <a:pt x="3510" y="17031"/>
                </a:cubicBezTo>
                <a:cubicBezTo>
                  <a:pt x="3510" y="14538"/>
                  <a:pt x="3510" y="14538"/>
                  <a:pt x="3510" y="14538"/>
                </a:cubicBezTo>
                <a:cubicBezTo>
                  <a:pt x="9045" y="14538"/>
                  <a:pt x="9045" y="14538"/>
                  <a:pt x="9045" y="14538"/>
                </a:cubicBezTo>
                <a:cubicBezTo>
                  <a:pt x="9315" y="15231"/>
                  <a:pt x="9720" y="15646"/>
                  <a:pt x="10395" y="15785"/>
                </a:cubicBezTo>
                <a:cubicBezTo>
                  <a:pt x="10395" y="17031"/>
                  <a:pt x="10395" y="17031"/>
                  <a:pt x="10395" y="17031"/>
                </a:cubicBezTo>
                <a:cubicBezTo>
                  <a:pt x="8775" y="17031"/>
                  <a:pt x="8775" y="17031"/>
                  <a:pt x="8775" y="17031"/>
                </a:cubicBezTo>
                <a:cubicBezTo>
                  <a:pt x="8235" y="17031"/>
                  <a:pt x="7695" y="17585"/>
                  <a:pt x="7695" y="18277"/>
                </a:cubicBezTo>
                <a:cubicBezTo>
                  <a:pt x="7695" y="20492"/>
                  <a:pt x="7695" y="20492"/>
                  <a:pt x="7695" y="20492"/>
                </a:cubicBezTo>
                <a:cubicBezTo>
                  <a:pt x="7695" y="21046"/>
                  <a:pt x="8235" y="21600"/>
                  <a:pt x="8775" y="21600"/>
                </a:cubicBezTo>
                <a:cubicBezTo>
                  <a:pt x="12825" y="21600"/>
                  <a:pt x="12825" y="21600"/>
                  <a:pt x="12825" y="21600"/>
                </a:cubicBezTo>
                <a:cubicBezTo>
                  <a:pt x="13365" y="21600"/>
                  <a:pt x="13905" y="21046"/>
                  <a:pt x="13905" y="20492"/>
                </a:cubicBezTo>
                <a:cubicBezTo>
                  <a:pt x="13905" y="18277"/>
                  <a:pt x="13905" y="18277"/>
                  <a:pt x="13905" y="18277"/>
                </a:cubicBezTo>
                <a:cubicBezTo>
                  <a:pt x="13905" y="17585"/>
                  <a:pt x="13365" y="17031"/>
                  <a:pt x="12825" y="17031"/>
                </a:cubicBezTo>
                <a:cubicBezTo>
                  <a:pt x="11205" y="17031"/>
                  <a:pt x="11205" y="17031"/>
                  <a:pt x="11205" y="17031"/>
                </a:cubicBezTo>
                <a:cubicBezTo>
                  <a:pt x="11205" y="15785"/>
                  <a:pt x="11205" y="15785"/>
                  <a:pt x="11205" y="15785"/>
                </a:cubicBezTo>
                <a:cubicBezTo>
                  <a:pt x="11880" y="15646"/>
                  <a:pt x="12285" y="15231"/>
                  <a:pt x="12555" y="14538"/>
                </a:cubicBezTo>
                <a:cubicBezTo>
                  <a:pt x="18090" y="14538"/>
                  <a:pt x="18090" y="14538"/>
                  <a:pt x="18090" y="14538"/>
                </a:cubicBezTo>
                <a:cubicBezTo>
                  <a:pt x="18090" y="17031"/>
                  <a:pt x="18090" y="17031"/>
                  <a:pt x="18090" y="17031"/>
                </a:cubicBezTo>
                <a:cubicBezTo>
                  <a:pt x="16470" y="17031"/>
                  <a:pt x="16470" y="17031"/>
                  <a:pt x="16470" y="17031"/>
                </a:cubicBezTo>
                <a:cubicBezTo>
                  <a:pt x="15795" y="17031"/>
                  <a:pt x="15390" y="17585"/>
                  <a:pt x="15390" y="18277"/>
                </a:cubicBezTo>
                <a:cubicBezTo>
                  <a:pt x="15390" y="20492"/>
                  <a:pt x="15390" y="20492"/>
                  <a:pt x="15390" y="20492"/>
                </a:cubicBezTo>
                <a:cubicBezTo>
                  <a:pt x="15390" y="21046"/>
                  <a:pt x="15795" y="21600"/>
                  <a:pt x="1647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1046"/>
                  <a:pt x="21600" y="20492"/>
                </a:cubicBezTo>
                <a:cubicBezTo>
                  <a:pt x="21600" y="18277"/>
                  <a:pt x="21600" y="18277"/>
                  <a:pt x="21600" y="18277"/>
                </a:cubicBezTo>
                <a:cubicBezTo>
                  <a:pt x="21600" y="17585"/>
                  <a:pt x="21060" y="17031"/>
                  <a:pt x="20520" y="17031"/>
                </a:cubicBezTo>
                <a:cubicBezTo>
                  <a:pt x="18900" y="17031"/>
                  <a:pt x="18900" y="17031"/>
                  <a:pt x="18900" y="17031"/>
                </a:cubicBezTo>
                <a:cubicBezTo>
                  <a:pt x="18900" y="14123"/>
                  <a:pt x="18900" y="14123"/>
                  <a:pt x="18900" y="14123"/>
                </a:cubicBezTo>
                <a:cubicBezTo>
                  <a:pt x="18900" y="13846"/>
                  <a:pt x="18630" y="13708"/>
                  <a:pt x="18495" y="13708"/>
                </a:cubicBezTo>
                <a:cubicBezTo>
                  <a:pt x="12420" y="13708"/>
                  <a:pt x="12420" y="13708"/>
                  <a:pt x="12420" y="13708"/>
                </a:cubicBezTo>
                <a:cubicBezTo>
                  <a:pt x="12285" y="12877"/>
                  <a:pt x="11610" y="12323"/>
                  <a:pt x="10800" y="12323"/>
                </a:cubicBezTo>
                <a:cubicBezTo>
                  <a:pt x="9990" y="12323"/>
                  <a:pt x="9315" y="12877"/>
                  <a:pt x="9045" y="13708"/>
                </a:cubicBezTo>
                <a:cubicBezTo>
                  <a:pt x="3105" y="13708"/>
                  <a:pt x="3105" y="13708"/>
                  <a:pt x="3105" y="13708"/>
                </a:cubicBezTo>
                <a:cubicBezTo>
                  <a:pt x="2970" y="13708"/>
                  <a:pt x="2700" y="13846"/>
                  <a:pt x="2700" y="14123"/>
                </a:cubicBezTo>
                <a:cubicBezTo>
                  <a:pt x="2700" y="17031"/>
                  <a:pt x="2700" y="17031"/>
                  <a:pt x="2700" y="17031"/>
                </a:cubicBezTo>
                <a:cubicBezTo>
                  <a:pt x="1080" y="17031"/>
                  <a:pt x="1080" y="17031"/>
                  <a:pt x="1080" y="17031"/>
                </a:cubicBezTo>
                <a:cubicBezTo>
                  <a:pt x="540" y="17031"/>
                  <a:pt x="0" y="17585"/>
                  <a:pt x="0" y="18277"/>
                </a:cubicBezTo>
                <a:cubicBezTo>
                  <a:pt x="0" y="20492"/>
                  <a:pt x="0" y="20492"/>
                  <a:pt x="0" y="20492"/>
                </a:cubicBezTo>
                <a:cubicBezTo>
                  <a:pt x="0" y="21046"/>
                  <a:pt x="540" y="21600"/>
                  <a:pt x="1080" y="21600"/>
                </a:cubicBezTo>
                <a:close/>
                <a:moveTo>
                  <a:pt x="13095" y="18277"/>
                </a:moveTo>
                <a:cubicBezTo>
                  <a:pt x="13095" y="20492"/>
                  <a:pt x="13095" y="20492"/>
                  <a:pt x="13095" y="20492"/>
                </a:cubicBezTo>
                <a:cubicBezTo>
                  <a:pt x="13095" y="20631"/>
                  <a:pt x="12960" y="20769"/>
                  <a:pt x="12825" y="20769"/>
                </a:cubicBezTo>
                <a:cubicBezTo>
                  <a:pt x="8775" y="20769"/>
                  <a:pt x="8775" y="20769"/>
                  <a:pt x="8775" y="20769"/>
                </a:cubicBezTo>
                <a:cubicBezTo>
                  <a:pt x="8640" y="20769"/>
                  <a:pt x="8505" y="20631"/>
                  <a:pt x="8505" y="20492"/>
                </a:cubicBezTo>
                <a:cubicBezTo>
                  <a:pt x="8505" y="18277"/>
                  <a:pt x="8505" y="18277"/>
                  <a:pt x="8505" y="18277"/>
                </a:cubicBezTo>
                <a:cubicBezTo>
                  <a:pt x="8505" y="18000"/>
                  <a:pt x="8640" y="17862"/>
                  <a:pt x="8775" y="17862"/>
                </a:cubicBezTo>
                <a:cubicBezTo>
                  <a:pt x="12825" y="17862"/>
                  <a:pt x="12825" y="17862"/>
                  <a:pt x="12825" y="17862"/>
                </a:cubicBezTo>
                <a:cubicBezTo>
                  <a:pt x="12960" y="17862"/>
                  <a:pt x="13095" y="18000"/>
                  <a:pt x="13095" y="18277"/>
                </a:cubicBezTo>
                <a:close/>
                <a:moveTo>
                  <a:pt x="20790" y="18277"/>
                </a:moveTo>
                <a:cubicBezTo>
                  <a:pt x="20790" y="20492"/>
                  <a:pt x="20790" y="20492"/>
                  <a:pt x="20790" y="20492"/>
                </a:cubicBezTo>
                <a:cubicBezTo>
                  <a:pt x="20790" y="20631"/>
                  <a:pt x="20655" y="20769"/>
                  <a:pt x="20520" y="20769"/>
                </a:cubicBezTo>
                <a:cubicBezTo>
                  <a:pt x="16470" y="20769"/>
                  <a:pt x="16470" y="20769"/>
                  <a:pt x="16470" y="20769"/>
                </a:cubicBezTo>
                <a:cubicBezTo>
                  <a:pt x="16335" y="20769"/>
                  <a:pt x="16200" y="20631"/>
                  <a:pt x="16200" y="20492"/>
                </a:cubicBezTo>
                <a:cubicBezTo>
                  <a:pt x="16200" y="18277"/>
                  <a:pt x="16200" y="18277"/>
                  <a:pt x="16200" y="18277"/>
                </a:cubicBezTo>
                <a:cubicBezTo>
                  <a:pt x="16200" y="18000"/>
                  <a:pt x="16335" y="17862"/>
                  <a:pt x="16470" y="17862"/>
                </a:cubicBezTo>
                <a:cubicBezTo>
                  <a:pt x="20520" y="17862"/>
                  <a:pt x="20520" y="17862"/>
                  <a:pt x="20520" y="17862"/>
                </a:cubicBezTo>
                <a:cubicBezTo>
                  <a:pt x="20655" y="17862"/>
                  <a:pt x="20790" y="18000"/>
                  <a:pt x="20790" y="18277"/>
                </a:cubicBezTo>
                <a:close/>
                <a:moveTo>
                  <a:pt x="10800" y="13154"/>
                </a:moveTo>
                <a:cubicBezTo>
                  <a:pt x="11340" y="13154"/>
                  <a:pt x="11745" y="13569"/>
                  <a:pt x="11745" y="14123"/>
                </a:cubicBezTo>
                <a:cubicBezTo>
                  <a:pt x="11745" y="14677"/>
                  <a:pt x="11340" y="15092"/>
                  <a:pt x="10800" y="15092"/>
                </a:cubicBezTo>
                <a:cubicBezTo>
                  <a:pt x="10260" y="15092"/>
                  <a:pt x="9855" y="14677"/>
                  <a:pt x="9855" y="14123"/>
                </a:cubicBezTo>
                <a:cubicBezTo>
                  <a:pt x="9855" y="13569"/>
                  <a:pt x="10260" y="13154"/>
                  <a:pt x="10800" y="13154"/>
                </a:cubicBezTo>
                <a:close/>
                <a:moveTo>
                  <a:pt x="810" y="18277"/>
                </a:moveTo>
                <a:cubicBezTo>
                  <a:pt x="810" y="18000"/>
                  <a:pt x="945" y="17862"/>
                  <a:pt x="1080" y="17862"/>
                </a:cubicBezTo>
                <a:cubicBezTo>
                  <a:pt x="5130" y="17862"/>
                  <a:pt x="5130" y="17862"/>
                  <a:pt x="5130" y="17862"/>
                </a:cubicBezTo>
                <a:cubicBezTo>
                  <a:pt x="5265" y="17862"/>
                  <a:pt x="5400" y="18000"/>
                  <a:pt x="5400" y="18277"/>
                </a:cubicBezTo>
                <a:cubicBezTo>
                  <a:pt x="5400" y="20492"/>
                  <a:pt x="5400" y="20492"/>
                  <a:pt x="5400" y="20492"/>
                </a:cubicBezTo>
                <a:cubicBezTo>
                  <a:pt x="5400" y="20631"/>
                  <a:pt x="5265" y="20769"/>
                  <a:pt x="5130" y="20769"/>
                </a:cubicBezTo>
                <a:cubicBezTo>
                  <a:pt x="1080" y="20769"/>
                  <a:pt x="1080" y="20769"/>
                  <a:pt x="1080" y="20769"/>
                </a:cubicBezTo>
                <a:cubicBezTo>
                  <a:pt x="945" y="20769"/>
                  <a:pt x="810" y="20631"/>
                  <a:pt x="810" y="20492"/>
                </a:cubicBezTo>
                <a:lnTo>
                  <a:pt x="810" y="18277"/>
                </a:lnTo>
                <a:close/>
                <a:moveTo>
                  <a:pt x="5670" y="12185"/>
                </a:moveTo>
                <a:cubicBezTo>
                  <a:pt x="5940" y="12185"/>
                  <a:pt x="6075" y="11908"/>
                  <a:pt x="6075" y="11769"/>
                </a:cubicBezTo>
                <a:cubicBezTo>
                  <a:pt x="6075" y="10246"/>
                  <a:pt x="6075" y="10246"/>
                  <a:pt x="6075" y="10246"/>
                </a:cubicBezTo>
                <a:cubicBezTo>
                  <a:pt x="6075" y="10108"/>
                  <a:pt x="6210" y="9831"/>
                  <a:pt x="6345" y="9831"/>
                </a:cubicBezTo>
                <a:cubicBezTo>
                  <a:pt x="7560" y="8723"/>
                  <a:pt x="8910" y="8031"/>
                  <a:pt x="9180" y="7892"/>
                </a:cubicBezTo>
                <a:cubicBezTo>
                  <a:pt x="9450" y="7754"/>
                  <a:pt x="9450" y="7615"/>
                  <a:pt x="9450" y="7338"/>
                </a:cubicBezTo>
                <a:cubicBezTo>
                  <a:pt x="9450" y="5262"/>
                  <a:pt x="9450" y="5262"/>
                  <a:pt x="9450" y="5262"/>
                </a:cubicBezTo>
                <a:cubicBezTo>
                  <a:pt x="9450" y="5123"/>
                  <a:pt x="9450" y="5123"/>
                  <a:pt x="9315" y="4985"/>
                </a:cubicBezTo>
                <a:cubicBezTo>
                  <a:pt x="9180" y="4846"/>
                  <a:pt x="9045" y="4708"/>
                  <a:pt x="9045" y="4569"/>
                </a:cubicBezTo>
                <a:cubicBezTo>
                  <a:pt x="9045" y="2354"/>
                  <a:pt x="9045" y="2354"/>
                  <a:pt x="9045" y="2354"/>
                </a:cubicBezTo>
                <a:cubicBezTo>
                  <a:pt x="9045" y="1523"/>
                  <a:pt x="9720" y="831"/>
                  <a:pt x="10530" y="831"/>
                </a:cubicBezTo>
                <a:cubicBezTo>
                  <a:pt x="11070" y="831"/>
                  <a:pt x="11070" y="831"/>
                  <a:pt x="11070" y="831"/>
                </a:cubicBezTo>
                <a:cubicBezTo>
                  <a:pt x="11880" y="831"/>
                  <a:pt x="12555" y="1523"/>
                  <a:pt x="12555" y="2354"/>
                </a:cubicBezTo>
                <a:cubicBezTo>
                  <a:pt x="12555" y="4569"/>
                  <a:pt x="12555" y="4569"/>
                  <a:pt x="12555" y="4569"/>
                </a:cubicBezTo>
                <a:cubicBezTo>
                  <a:pt x="12555" y="4708"/>
                  <a:pt x="12420" y="4846"/>
                  <a:pt x="12285" y="4985"/>
                </a:cubicBezTo>
                <a:cubicBezTo>
                  <a:pt x="12150" y="4985"/>
                  <a:pt x="12150" y="5123"/>
                  <a:pt x="12150" y="5262"/>
                </a:cubicBezTo>
                <a:cubicBezTo>
                  <a:pt x="12150" y="7338"/>
                  <a:pt x="12150" y="7338"/>
                  <a:pt x="12150" y="7338"/>
                </a:cubicBezTo>
                <a:cubicBezTo>
                  <a:pt x="12150" y="7615"/>
                  <a:pt x="12150" y="7754"/>
                  <a:pt x="12420" y="7892"/>
                </a:cubicBezTo>
                <a:cubicBezTo>
                  <a:pt x="12690" y="8031"/>
                  <a:pt x="14040" y="8723"/>
                  <a:pt x="15255" y="9831"/>
                </a:cubicBezTo>
                <a:cubicBezTo>
                  <a:pt x="15390" y="9831"/>
                  <a:pt x="15525" y="10108"/>
                  <a:pt x="15525" y="10246"/>
                </a:cubicBezTo>
                <a:cubicBezTo>
                  <a:pt x="15525" y="11769"/>
                  <a:pt x="15525" y="11769"/>
                  <a:pt x="15525" y="11769"/>
                </a:cubicBezTo>
                <a:cubicBezTo>
                  <a:pt x="15525" y="11908"/>
                  <a:pt x="15660" y="12185"/>
                  <a:pt x="15930" y="12185"/>
                </a:cubicBezTo>
                <a:cubicBezTo>
                  <a:pt x="16200" y="12185"/>
                  <a:pt x="16335" y="11908"/>
                  <a:pt x="16335" y="11769"/>
                </a:cubicBezTo>
                <a:cubicBezTo>
                  <a:pt x="16335" y="10246"/>
                  <a:pt x="16335" y="10246"/>
                  <a:pt x="16335" y="10246"/>
                </a:cubicBezTo>
                <a:cubicBezTo>
                  <a:pt x="16335" y="9831"/>
                  <a:pt x="16065" y="9415"/>
                  <a:pt x="15795" y="9138"/>
                </a:cubicBezTo>
                <a:cubicBezTo>
                  <a:pt x="14580" y="8169"/>
                  <a:pt x="13365" y="7477"/>
                  <a:pt x="12960" y="7200"/>
                </a:cubicBezTo>
                <a:cubicBezTo>
                  <a:pt x="12960" y="5538"/>
                  <a:pt x="12960" y="5538"/>
                  <a:pt x="12960" y="5538"/>
                </a:cubicBezTo>
                <a:cubicBezTo>
                  <a:pt x="13230" y="5262"/>
                  <a:pt x="13365" y="4846"/>
                  <a:pt x="13365" y="4569"/>
                </a:cubicBezTo>
                <a:cubicBezTo>
                  <a:pt x="13365" y="2354"/>
                  <a:pt x="13365" y="2354"/>
                  <a:pt x="13365" y="2354"/>
                </a:cubicBezTo>
                <a:cubicBezTo>
                  <a:pt x="13365" y="1108"/>
                  <a:pt x="12285" y="0"/>
                  <a:pt x="11070" y="0"/>
                </a:cubicBezTo>
                <a:cubicBezTo>
                  <a:pt x="10530" y="0"/>
                  <a:pt x="10530" y="0"/>
                  <a:pt x="10530" y="0"/>
                </a:cubicBezTo>
                <a:cubicBezTo>
                  <a:pt x="9315" y="0"/>
                  <a:pt x="8235" y="1108"/>
                  <a:pt x="8235" y="2354"/>
                </a:cubicBezTo>
                <a:cubicBezTo>
                  <a:pt x="8235" y="4569"/>
                  <a:pt x="8235" y="4569"/>
                  <a:pt x="8235" y="4569"/>
                </a:cubicBezTo>
                <a:cubicBezTo>
                  <a:pt x="8235" y="4846"/>
                  <a:pt x="8370" y="5262"/>
                  <a:pt x="8640" y="5538"/>
                </a:cubicBezTo>
                <a:cubicBezTo>
                  <a:pt x="8640" y="7200"/>
                  <a:pt x="8640" y="7200"/>
                  <a:pt x="8640" y="7200"/>
                </a:cubicBezTo>
                <a:cubicBezTo>
                  <a:pt x="8235" y="7477"/>
                  <a:pt x="7020" y="8169"/>
                  <a:pt x="5805" y="9138"/>
                </a:cubicBezTo>
                <a:cubicBezTo>
                  <a:pt x="5535" y="9415"/>
                  <a:pt x="5265" y="9831"/>
                  <a:pt x="5265" y="10246"/>
                </a:cubicBezTo>
                <a:cubicBezTo>
                  <a:pt x="5265" y="11769"/>
                  <a:pt x="5265" y="11769"/>
                  <a:pt x="5265" y="11769"/>
                </a:cubicBezTo>
                <a:cubicBezTo>
                  <a:pt x="5265" y="11908"/>
                  <a:pt x="5400" y="12185"/>
                  <a:pt x="5670" y="121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47" name="Freeform 817"/>
          <p:cNvSpPr/>
          <p:nvPr/>
        </p:nvSpPr>
        <p:spPr>
          <a:xfrm>
            <a:off x="10693400" y="11960225"/>
            <a:ext cx="1092200" cy="889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" y="21600"/>
                </a:moveTo>
                <a:cubicBezTo>
                  <a:pt x="5130" y="21600"/>
                  <a:pt x="5130" y="21600"/>
                  <a:pt x="5130" y="21600"/>
                </a:cubicBezTo>
                <a:cubicBezTo>
                  <a:pt x="5805" y="21600"/>
                  <a:pt x="6210" y="21098"/>
                  <a:pt x="6210" y="20260"/>
                </a:cubicBezTo>
                <a:cubicBezTo>
                  <a:pt x="6210" y="17581"/>
                  <a:pt x="6210" y="17581"/>
                  <a:pt x="6210" y="17581"/>
                </a:cubicBezTo>
                <a:cubicBezTo>
                  <a:pt x="6210" y="16744"/>
                  <a:pt x="5805" y="16242"/>
                  <a:pt x="5130" y="16242"/>
                </a:cubicBezTo>
                <a:cubicBezTo>
                  <a:pt x="3510" y="16242"/>
                  <a:pt x="3510" y="16242"/>
                  <a:pt x="3510" y="16242"/>
                </a:cubicBezTo>
                <a:cubicBezTo>
                  <a:pt x="3510" y="13898"/>
                  <a:pt x="3510" y="13898"/>
                  <a:pt x="3510" y="13898"/>
                </a:cubicBezTo>
                <a:cubicBezTo>
                  <a:pt x="3510" y="13395"/>
                  <a:pt x="3780" y="13060"/>
                  <a:pt x="4185" y="13060"/>
                </a:cubicBezTo>
                <a:cubicBezTo>
                  <a:pt x="10395" y="13060"/>
                  <a:pt x="10395" y="13060"/>
                  <a:pt x="10395" y="13060"/>
                </a:cubicBezTo>
                <a:cubicBezTo>
                  <a:pt x="10395" y="16242"/>
                  <a:pt x="10395" y="16242"/>
                  <a:pt x="10395" y="16242"/>
                </a:cubicBezTo>
                <a:cubicBezTo>
                  <a:pt x="8775" y="16242"/>
                  <a:pt x="8775" y="16242"/>
                  <a:pt x="8775" y="16242"/>
                </a:cubicBezTo>
                <a:cubicBezTo>
                  <a:pt x="8235" y="16242"/>
                  <a:pt x="7695" y="16744"/>
                  <a:pt x="7695" y="17581"/>
                </a:cubicBezTo>
                <a:cubicBezTo>
                  <a:pt x="7695" y="20260"/>
                  <a:pt x="7695" y="20260"/>
                  <a:pt x="7695" y="20260"/>
                </a:cubicBezTo>
                <a:cubicBezTo>
                  <a:pt x="7695" y="21098"/>
                  <a:pt x="8235" y="21600"/>
                  <a:pt x="8775" y="21600"/>
                </a:cubicBezTo>
                <a:cubicBezTo>
                  <a:pt x="12825" y="21600"/>
                  <a:pt x="12825" y="21600"/>
                  <a:pt x="12825" y="21600"/>
                </a:cubicBezTo>
                <a:cubicBezTo>
                  <a:pt x="13365" y="21600"/>
                  <a:pt x="13905" y="21098"/>
                  <a:pt x="13905" y="20260"/>
                </a:cubicBezTo>
                <a:cubicBezTo>
                  <a:pt x="13905" y="17581"/>
                  <a:pt x="13905" y="17581"/>
                  <a:pt x="13905" y="17581"/>
                </a:cubicBezTo>
                <a:cubicBezTo>
                  <a:pt x="13905" y="16744"/>
                  <a:pt x="13365" y="16242"/>
                  <a:pt x="12825" y="16242"/>
                </a:cubicBezTo>
                <a:cubicBezTo>
                  <a:pt x="11205" y="16242"/>
                  <a:pt x="11205" y="16242"/>
                  <a:pt x="11205" y="16242"/>
                </a:cubicBezTo>
                <a:cubicBezTo>
                  <a:pt x="11205" y="13060"/>
                  <a:pt x="11205" y="13060"/>
                  <a:pt x="11205" y="13060"/>
                </a:cubicBezTo>
                <a:cubicBezTo>
                  <a:pt x="17415" y="13060"/>
                  <a:pt x="17415" y="13060"/>
                  <a:pt x="17415" y="13060"/>
                </a:cubicBezTo>
                <a:cubicBezTo>
                  <a:pt x="17820" y="13060"/>
                  <a:pt x="18090" y="13395"/>
                  <a:pt x="18090" y="13898"/>
                </a:cubicBezTo>
                <a:cubicBezTo>
                  <a:pt x="18090" y="16242"/>
                  <a:pt x="18090" y="16242"/>
                  <a:pt x="18090" y="16242"/>
                </a:cubicBezTo>
                <a:cubicBezTo>
                  <a:pt x="16470" y="16242"/>
                  <a:pt x="16470" y="16242"/>
                  <a:pt x="16470" y="16242"/>
                </a:cubicBezTo>
                <a:cubicBezTo>
                  <a:pt x="15795" y="16242"/>
                  <a:pt x="15390" y="16744"/>
                  <a:pt x="15390" y="17581"/>
                </a:cubicBezTo>
                <a:cubicBezTo>
                  <a:pt x="15390" y="20260"/>
                  <a:pt x="15390" y="20260"/>
                  <a:pt x="15390" y="20260"/>
                </a:cubicBezTo>
                <a:cubicBezTo>
                  <a:pt x="15390" y="21098"/>
                  <a:pt x="15795" y="21600"/>
                  <a:pt x="1647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1098"/>
                  <a:pt x="21600" y="20260"/>
                </a:cubicBezTo>
                <a:cubicBezTo>
                  <a:pt x="21600" y="17581"/>
                  <a:pt x="21600" y="17581"/>
                  <a:pt x="21600" y="17581"/>
                </a:cubicBezTo>
                <a:cubicBezTo>
                  <a:pt x="21600" y="16744"/>
                  <a:pt x="21060" y="16242"/>
                  <a:pt x="20520" y="16242"/>
                </a:cubicBezTo>
                <a:cubicBezTo>
                  <a:pt x="18900" y="16242"/>
                  <a:pt x="18900" y="16242"/>
                  <a:pt x="18900" y="16242"/>
                </a:cubicBezTo>
                <a:cubicBezTo>
                  <a:pt x="18900" y="13898"/>
                  <a:pt x="18900" y="13898"/>
                  <a:pt x="18900" y="13898"/>
                </a:cubicBezTo>
                <a:cubicBezTo>
                  <a:pt x="18900" y="12893"/>
                  <a:pt x="18225" y="12056"/>
                  <a:pt x="17415" y="12056"/>
                </a:cubicBezTo>
                <a:cubicBezTo>
                  <a:pt x="11205" y="12056"/>
                  <a:pt x="11205" y="12056"/>
                  <a:pt x="11205" y="12056"/>
                </a:cubicBezTo>
                <a:cubicBezTo>
                  <a:pt x="11205" y="9544"/>
                  <a:pt x="11205" y="9544"/>
                  <a:pt x="11205" y="9544"/>
                </a:cubicBezTo>
                <a:cubicBezTo>
                  <a:pt x="14445" y="9544"/>
                  <a:pt x="14445" y="9544"/>
                  <a:pt x="14445" y="9544"/>
                </a:cubicBezTo>
                <a:cubicBezTo>
                  <a:pt x="15255" y="9544"/>
                  <a:pt x="15930" y="8707"/>
                  <a:pt x="15930" y="7702"/>
                </a:cubicBezTo>
                <a:cubicBezTo>
                  <a:pt x="15930" y="1842"/>
                  <a:pt x="15930" y="1842"/>
                  <a:pt x="15930" y="1842"/>
                </a:cubicBezTo>
                <a:cubicBezTo>
                  <a:pt x="15930" y="837"/>
                  <a:pt x="15255" y="0"/>
                  <a:pt x="14445" y="0"/>
                </a:cubicBezTo>
                <a:cubicBezTo>
                  <a:pt x="7155" y="0"/>
                  <a:pt x="7155" y="0"/>
                  <a:pt x="7155" y="0"/>
                </a:cubicBezTo>
                <a:cubicBezTo>
                  <a:pt x="6345" y="0"/>
                  <a:pt x="5670" y="837"/>
                  <a:pt x="5670" y="1842"/>
                </a:cubicBezTo>
                <a:cubicBezTo>
                  <a:pt x="5670" y="7702"/>
                  <a:pt x="5670" y="7702"/>
                  <a:pt x="5670" y="7702"/>
                </a:cubicBezTo>
                <a:cubicBezTo>
                  <a:pt x="5670" y="8707"/>
                  <a:pt x="6345" y="9544"/>
                  <a:pt x="7155" y="9544"/>
                </a:cubicBezTo>
                <a:cubicBezTo>
                  <a:pt x="10395" y="9544"/>
                  <a:pt x="10395" y="9544"/>
                  <a:pt x="10395" y="9544"/>
                </a:cubicBezTo>
                <a:cubicBezTo>
                  <a:pt x="10395" y="12056"/>
                  <a:pt x="10395" y="12056"/>
                  <a:pt x="10395" y="12056"/>
                </a:cubicBezTo>
                <a:cubicBezTo>
                  <a:pt x="4185" y="12056"/>
                  <a:pt x="4185" y="12056"/>
                  <a:pt x="4185" y="12056"/>
                </a:cubicBezTo>
                <a:cubicBezTo>
                  <a:pt x="3375" y="12056"/>
                  <a:pt x="2700" y="12893"/>
                  <a:pt x="2700" y="13898"/>
                </a:cubicBezTo>
                <a:cubicBezTo>
                  <a:pt x="2700" y="16242"/>
                  <a:pt x="2700" y="16242"/>
                  <a:pt x="2700" y="16242"/>
                </a:cubicBezTo>
                <a:cubicBezTo>
                  <a:pt x="1080" y="16242"/>
                  <a:pt x="1080" y="16242"/>
                  <a:pt x="1080" y="16242"/>
                </a:cubicBezTo>
                <a:cubicBezTo>
                  <a:pt x="540" y="16242"/>
                  <a:pt x="0" y="16744"/>
                  <a:pt x="0" y="17581"/>
                </a:cubicBezTo>
                <a:cubicBezTo>
                  <a:pt x="0" y="20260"/>
                  <a:pt x="0" y="20260"/>
                  <a:pt x="0" y="20260"/>
                </a:cubicBezTo>
                <a:cubicBezTo>
                  <a:pt x="0" y="21098"/>
                  <a:pt x="540" y="21600"/>
                  <a:pt x="1080" y="21600"/>
                </a:cubicBezTo>
                <a:close/>
                <a:moveTo>
                  <a:pt x="13095" y="17581"/>
                </a:moveTo>
                <a:cubicBezTo>
                  <a:pt x="13095" y="20260"/>
                  <a:pt x="13095" y="20260"/>
                  <a:pt x="13095" y="20260"/>
                </a:cubicBezTo>
                <a:cubicBezTo>
                  <a:pt x="13095" y="20428"/>
                  <a:pt x="12960" y="20595"/>
                  <a:pt x="12825" y="20595"/>
                </a:cubicBezTo>
                <a:cubicBezTo>
                  <a:pt x="8775" y="20595"/>
                  <a:pt x="8775" y="20595"/>
                  <a:pt x="8775" y="20595"/>
                </a:cubicBezTo>
                <a:cubicBezTo>
                  <a:pt x="8640" y="20595"/>
                  <a:pt x="8505" y="20428"/>
                  <a:pt x="8505" y="20260"/>
                </a:cubicBezTo>
                <a:cubicBezTo>
                  <a:pt x="8505" y="17581"/>
                  <a:pt x="8505" y="17581"/>
                  <a:pt x="8505" y="17581"/>
                </a:cubicBezTo>
                <a:cubicBezTo>
                  <a:pt x="8505" y="17414"/>
                  <a:pt x="8640" y="17079"/>
                  <a:pt x="8775" y="17079"/>
                </a:cubicBezTo>
                <a:cubicBezTo>
                  <a:pt x="12825" y="17079"/>
                  <a:pt x="12825" y="17079"/>
                  <a:pt x="12825" y="17079"/>
                </a:cubicBezTo>
                <a:cubicBezTo>
                  <a:pt x="12960" y="17079"/>
                  <a:pt x="13095" y="17414"/>
                  <a:pt x="13095" y="17581"/>
                </a:cubicBezTo>
                <a:close/>
                <a:moveTo>
                  <a:pt x="20790" y="17581"/>
                </a:moveTo>
                <a:cubicBezTo>
                  <a:pt x="20790" y="20260"/>
                  <a:pt x="20790" y="20260"/>
                  <a:pt x="20790" y="20260"/>
                </a:cubicBezTo>
                <a:cubicBezTo>
                  <a:pt x="20790" y="20428"/>
                  <a:pt x="20655" y="20595"/>
                  <a:pt x="20520" y="20595"/>
                </a:cubicBezTo>
                <a:cubicBezTo>
                  <a:pt x="16470" y="20595"/>
                  <a:pt x="16470" y="20595"/>
                  <a:pt x="16470" y="20595"/>
                </a:cubicBezTo>
                <a:cubicBezTo>
                  <a:pt x="16335" y="20595"/>
                  <a:pt x="16200" y="20428"/>
                  <a:pt x="16200" y="20260"/>
                </a:cubicBezTo>
                <a:cubicBezTo>
                  <a:pt x="16200" y="17581"/>
                  <a:pt x="16200" y="17581"/>
                  <a:pt x="16200" y="17581"/>
                </a:cubicBezTo>
                <a:cubicBezTo>
                  <a:pt x="16200" y="17414"/>
                  <a:pt x="16335" y="17079"/>
                  <a:pt x="16470" y="17079"/>
                </a:cubicBezTo>
                <a:cubicBezTo>
                  <a:pt x="20520" y="17079"/>
                  <a:pt x="20520" y="17079"/>
                  <a:pt x="20520" y="17079"/>
                </a:cubicBezTo>
                <a:cubicBezTo>
                  <a:pt x="20655" y="17079"/>
                  <a:pt x="20790" y="17414"/>
                  <a:pt x="20790" y="17581"/>
                </a:cubicBezTo>
                <a:close/>
                <a:moveTo>
                  <a:pt x="6480" y="7702"/>
                </a:moveTo>
                <a:cubicBezTo>
                  <a:pt x="6480" y="1842"/>
                  <a:pt x="6480" y="1842"/>
                  <a:pt x="6480" y="1842"/>
                </a:cubicBezTo>
                <a:cubicBezTo>
                  <a:pt x="6480" y="1340"/>
                  <a:pt x="6750" y="1005"/>
                  <a:pt x="7155" y="1005"/>
                </a:cubicBezTo>
                <a:cubicBezTo>
                  <a:pt x="14445" y="1005"/>
                  <a:pt x="14445" y="1005"/>
                  <a:pt x="14445" y="1005"/>
                </a:cubicBezTo>
                <a:cubicBezTo>
                  <a:pt x="14850" y="1005"/>
                  <a:pt x="15120" y="1340"/>
                  <a:pt x="15120" y="1842"/>
                </a:cubicBezTo>
                <a:cubicBezTo>
                  <a:pt x="15120" y="7702"/>
                  <a:pt x="15120" y="7702"/>
                  <a:pt x="15120" y="7702"/>
                </a:cubicBezTo>
                <a:cubicBezTo>
                  <a:pt x="15120" y="8205"/>
                  <a:pt x="14850" y="8540"/>
                  <a:pt x="14445" y="8540"/>
                </a:cubicBezTo>
                <a:cubicBezTo>
                  <a:pt x="7155" y="8540"/>
                  <a:pt x="7155" y="8540"/>
                  <a:pt x="7155" y="8540"/>
                </a:cubicBezTo>
                <a:cubicBezTo>
                  <a:pt x="6750" y="8540"/>
                  <a:pt x="6480" y="8205"/>
                  <a:pt x="6480" y="7702"/>
                </a:cubicBezTo>
                <a:close/>
                <a:moveTo>
                  <a:pt x="810" y="17581"/>
                </a:moveTo>
                <a:cubicBezTo>
                  <a:pt x="810" y="17414"/>
                  <a:pt x="945" y="17079"/>
                  <a:pt x="1080" y="17079"/>
                </a:cubicBezTo>
                <a:cubicBezTo>
                  <a:pt x="5130" y="17079"/>
                  <a:pt x="5130" y="17079"/>
                  <a:pt x="5130" y="17079"/>
                </a:cubicBezTo>
                <a:cubicBezTo>
                  <a:pt x="5265" y="17079"/>
                  <a:pt x="5400" y="17414"/>
                  <a:pt x="5400" y="17581"/>
                </a:cubicBezTo>
                <a:cubicBezTo>
                  <a:pt x="5400" y="20260"/>
                  <a:pt x="5400" y="20260"/>
                  <a:pt x="5400" y="20260"/>
                </a:cubicBezTo>
                <a:cubicBezTo>
                  <a:pt x="5400" y="20428"/>
                  <a:pt x="5265" y="20595"/>
                  <a:pt x="5130" y="20595"/>
                </a:cubicBezTo>
                <a:cubicBezTo>
                  <a:pt x="1080" y="20595"/>
                  <a:pt x="1080" y="20595"/>
                  <a:pt x="1080" y="20595"/>
                </a:cubicBezTo>
                <a:cubicBezTo>
                  <a:pt x="945" y="20595"/>
                  <a:pt x="810" y="20428"/>
                  <a:pt x="810" y="20260"/>
                </a:cubicBezTo>
                <a:lnTo>
                  <a:pt x="810" y="17581"/>
                </a:lnTo>
                <a:close/>
                <a:moveTo>
                  <a:pt x="8640" y="4186"/>
                </a:moveTo>
                <a:cubicBezTo>
                  <a:pt x="12960" y="4186"/>
                  <a:pt x="12960" y="4186"/>
                  <a:pt x="12960" y="4186"/>
                </a:cubicBezTo>
                <a:cubicBezTo>
                  <a:pt x="13095" y="4186"/>
                  <a:pt x="13365" y="3851"/>
                  <a:pt x="13365" y="3684"/>
                </a:cubicBezTo>
                <a:cubicBezTo>
                  <a:pt x="13365" y="3349"/>
                  <a:pt x="13095" y="3181"/>
                  <a:pt x="12960" y="3181"/>
                </a:cubicBezTo>
                <a:cubicBezTo>
                  <a:pt x="8640" y="3181"/>
                  <a:pt x="8640" y="3181"/>
                  <a:pt x="8640" y="3181"/>
                </a:cubicBezTo>
                <a:cubicBezTo>
                  <a:pt x="8505" y="3181"/>
                  <a:pt x="8235" y="3349"/>
                  <a:pt x="8235" y="3684"/>
                </a:cubicBezTo>
                <a:cubicBezTo>
                  <a:pt x="8235" y="3851"/>
                  <a:pt x="8505" y="4186"/>
                  <a:pt x="8640" y="4186"/>
                </a:cubicBezTo>
                <a:close/>
                <a:moveTo>
                  <a:pt x="13365" y="5860"/>
                </a:moveTo>
                <a:cubicBezTo>
                  <a:pt x="13365" y="5693"/>
                  <a:pt x="13095" y="5358"/>
                  <a:pt x="12960" y="5358"/>
                </a:cubicBezTo>
                <a:cubicBezTo>
                  <a:pt x="8640" y="5358"/>
                  <a:pt x="8640" y="5358"/>
                  <a:pt x="8640" y="5358"/>
                </a:cubicBezTo>
                <a:cubicBezTo>
                  <a:pt x="8505" y="5358"/>
                  <a:pt x="8235" y="5693"/>
                  <a:pt x="8235" y="5860"/>
                </a:cubicBezTo>
                <a:cubicBezTo>
                  <a:pt x="8235" y="6195"/>
                  <a:pt x="8505" y="6363"/>
                  <a:pt x="8640" y="6363"/>
                </a:cubicBezTo>
                <a:cubicBezTo>
                  <a:pt x="12960" y="6363"/>
                  <a:pt x="12960" y="6363"/>
                  <a:pt x="12960" y="6363"/>
                </a:cubicBezTo>
                <a:cubicBezTo>
                  <a:pt x="13095" y="6363"/>
                  <a:pt x="13365" y="6195"/>
                  <a:pt x="13365" y="58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48" name="Freeform 818"/>
          <p:cNvSpPr/>
          <p:nvPr/>
        </p:nvSpPr>
        <p:spPr>
          <a:xfrm>
            <a:off x="12604750" y="866775"/>
            <a:ext cx="1092200" cy="7842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0" y="21600"/>
                </a:moveTo>
                <a:cubicBezTo>
                  <a:pt x="2565" y="21600"/>
                  <a:pt x="3240" y="20653"/>
                  <a:pt x="3240" y="19326"/>
                </a:cubicBezTo>
                <a:cubicBezTo>
                  <a:pt x="3240" y="18379"/>
                  <a:pt x="2700" y="17432"/>
                  <a:pt x="2025" y="17242"/>
                </a:cubicBezTo>
                <a:cubicBezTo>
                  <a:pt x="2025" y="15347"/>
                  <a:pt x="2025" y="15347"/>
                  <a:pt x="2025" y="15347"/>
                </a:cubicBezTo>
                <a:cubicBezTo>
                  <a:pt x="5805" y="15347"/>
                  <a:pt x="5805" y="15347"/>
                  <a:pt x="5805" y="15347"/>
                </a:cubicBezTo>
                <a:cubicBezTo>
                  <a:pt x="5805" y="17053"/>
                  <a:pt x="5805" y="17053"/>
                  <a:pt x="5805" y="17053"/>
                </a:cubicBezTo>
                <a:cubicBezTo>
                  <a:pt x="5130" y="17432"/>
                  <a:pt x="4590" y="18189"/>
                  <a:pt x="4590" y="19326"/>
                </a:cubicBezTo>
                <a:cubicBezTo>
                  <a:pt x="4590" y="20653"/>
                  <a:pt x="5265" y="21600"/>
                  <a:pt x="6210" y="21600"/>
                </a:cubicBezTo>
                <a:cubicBezTo>
                  <a:pt x="7155" y="21600"/>
                  <a:pt x="7830" y="20653"/>
                  <a:pt x="7830" y="19326"/>
                </a:cubicBezTo>
                <a:cubicBezTo>
                  <a:pt x="7830" y="18379"/>
                  <a:pt x="7290" y="17432"/>
                  <a:pt x="6615" y="17242"/>
                </a:cubicBezTo>
                <a:cubicBezTo>
                  <a:pt x="6615" y="12884"/>
                  <a:pt x="6615" y="12884"/>
                  <a:pt x="6615" y="12884"/>
                </a:cubicBezTo>
                <a:cubicBezTo>
                  <a:pt x="7290" y="12695"/>
                  <a:pt x="7830" y="11747"/>
                  <a:pt x="7830" y="10611"/>
                </a:cubicBezTo>
                <a:cubicBezTo>
                  <a:pt x="7830" y="9663"/>
                  <a:pt x="7290" y="8716"/>
                  <a:pt x="6615" y="8526"/>
                </a:cubicBezTo>
                <a:cubicBezTo>
                  <a:pt x="6615" y="7011"/>
                  <a:pt x="6615" y="7011"/>
                  <a:pt x="6615" y="7011"/>
                </a:cubicBezTo>
                <a:cubicBezTo>
                  <a:pt x="10395" y="7011"/>
                  <a:pt x="10395" y="7011"/>
                  <a:pt x="10395" y="7011"/>
                </a:cubicBezTo>
                <a:cubicBezTo>
                  <a:pt x="10395" y="8526"/>
                  <a:pt x="10395" y="8526"/>
                  <a:pt x="10395" y="8526"/>
                </a:cubicBezTo>
                <a:cubicBezTo>
                  <a:pt x="9720" y="8716"/>
                  <a:pt x="9180" y="9663"/>
                  <a:pt x="9180" y="10611"/>
                </a:cubicBezTo>
                <a:cubicBezTo>
                  <a:pt x="9180" y="11937"/>
                  <a:pt x="9855" y="12884"/>
                  <a:pt x="10800" y="12884"/>
                </a:cubicBezTo>
                <a:cubicBezTo>
                  <a:pt x="11745" y="12884"/>
                  <a:pt x="12420" y="11937"/>
                  <a:pt x="12420" y="10611"/>
                </a:cubicBezTo>
                <a:cubicBezTo>
                  <a:pt x="12420" y="9663"/>
                  <a:pt x="11880" y="8716"/>
                  <a:pt x="11205" y="8526"/>
                </a:cubicBezTo>
                <a:cubicBezTo>
                  <a:pt x="11205" y="7011"/>
                  <a:pt x="11205" y="7011"/>
                  <a:pt x="11205" y="7011"/>
                </a:cubicBezTo>
                <a:cubicBezTo>
                  <a:pt x="14985" y="7011"/>
                  <a:pt x="14985" y="7011"/>
                  <a:pt x="14985" y="7011"/>
                </a:cubicBezTo>
                <a:cubicBezTo>
                  <a:pt x="14985" y="8526"/>
                  <a:pt x="14985" y="8526"/>
                  <a:pt x="14985" y="8526"/>
                </a:cubicBezTo>
                <a:cubicBezTo>
                  <a:pt x="14310" y="8716"/>
                  <a:pt x="13770" y="9663"/>
                  <a:pt x="13770" y="10611"/>
                </a:cubicBezTo>
                <a:cubicBezTo>
                  <a:pt x="13770" y="11747"/>
                  <a:pt x="14310" y="12695"/>
                  <a:pt x="14985" y="12884"/>
                </a:cubicBezTo>
                <a:cubicBezTo>
                  <a:pt x="14985" y="14211"/>
                  <a:pt x="14985" y="14211"/>
                  <a:pt x="14985" y="14211"/>
                </a:cubicBezTo>
                <a:cubicBezTo>
                  <a:pt x="10800" y="14211"/>
                  <a:pt x="10800" y="14211"/>
                  <a:pt x="10800" y="14211"/>
                </a:cubicBezTo>
                <a:cubicBezTo>
                  <a:pt x="10530" y="14211"/>
                  <a:pt x="10395" y="14589"/>
                  <a:pt x="10395" y="14779"/>
                </a:cubicBezTo>
                <a:cubicBezTo>
                  <a:pt x="10395" y="17053"/>
                  <a:pt x="10395" y="17053"/>
                  <a:pt x="10395" y="17053"/>
                </a:cubicBezTo>
                <a:cubicBezTo>
                  <a:pt x="9720" y="17432"/>
                  <a:pt x="9180" y="18379"/>
                  <a:pt x="9180" y="19326"/>
                </a:cubicBezTo>
                <a:cubicBezTo>
                  <a:pt x="9180" y="20653"/>
                  <a:pt x="9855" y="21600"/>
                  <a:pt x="10800" y="21600"/>
                </a:cubicBezTo>
                <a:cubicBezTo>
                  <a:pt x="11745" y="21600"/>
                  <a:pt x="12420" y="20653"/>
                  <a:pt x="12420" y="19326"/>
                </a:cubicBezTo>
                <a:cubicBezTo>
                  <a:pt x="12420" y="18189"/>
                  <a:pt x="11880" y="17432"/>
                  <a:pt x="11205" y="17053"/>
                </a:cubicBezTo>
                <a:cubicBezTo>
                  <a:pt x="11205" y="15347"/>
                  <a:pt x="11205" y="15347"/>
                  <a:pt x="11205" y="15347"/>
                </a:cubicBezTo>
                <a:cubicBezTo>
                  <a:pt x="14985" y="15347"/>
                  <a:pt x="14985" y="15347"/>
                  <a:pt x="14985" y="15347"/>
                </a:cubicBezTo>
                <a:cubicBezTo>
                  <a:pt x="14985" y="17053"/>
                  <a:pt x="14985" y="17053"/>
                  <a:pt x="14985" y="17053"/>
                </a:cubicBezTo>
                <a:cubicBezTo>
                  <a:pt x="14310" y="17432"/>
                  <a:pt x="13770" y="18379"/>
                  <a:pt x="13770" y="19326"/>
                </a:cubicBezTo>
                <a:cubicBezTo>
                  <a:pt x="13770" y="20653"/>
                  <a:pt x="14445" y="21600"/>
                  <a:pt x="15390" y="21600"/>
                </a:cubicBezTo>
                <a:cubicBezTo>
                  <a:pt x="16335" y="21600"/>
                  <a:pt x="17010" y="20653"/>
                  <a:pt x="17010" y="19326"/>
                </a:cubicBezTo>
                <a:cubicBezTo>
                  <a:pt x="17010" y="18189"/>
                  <a:pt x="16470" y="17432"/>
                  <a:pt x="15795" y="17053"/>
                </a:cubicBezTo>
                <a:cubicBezTo>
                  <a:pt x="15795" y="15347"/>
                  <a:pt x="15795" y="15347"/>
                  <a:pt x="15795" y="15347"/>
                </a:cubicBezTo>
                <a:cubicBezTo>
                  <a:pt x="19575" y="15347"/>
                  <a:pt x="19575" y="15347"/>
                  <a:pt x="19575" y="15347"/>
                </a:cubicBezTo>
                <a:cubicBezTo>
                  <a:pt x="19575" y="17242"/>
                  <a:pt x="19575" y="17242"/>
                  <a:pt x="19575" y="17242"/>
                </a:cubicBezTo>
                <a:cubicBezTo>
                  <a:pt x="18900" y="17432"/>
                  <a:pt x="18360" y="18379"/>
                  <a:pt x="18360" y="19326"/>
                </a:cubicBezTo>
                <a:cubicBezTo>
                  <a:pt x="18360" y="20653"/>
                  <a:pt x="19035" y="21600"/>
                  <a:pt x="19980" y="21600"/>
                </a:cubicBezTo>
                <a:cubicBezTo>
                  <a:pt x="20925" y="21600"/>
                  <a:pt x="21600" y="20653"/>
                  <a:pt x="21600" y="19326"/>
                </a:cubicBezTo>
                <a:cubicBezTo>
                  <a:pt x="21600" y="18189"/>
                  <a:pt x="21060" y="17432"/>
                  <a:pt x="20385" y="17053"/>
                </a:cubicBezTo>
                <a:cubicBezTo>
                  <a:pt x="20385" y="14779"/>
                  <a:pt x="20385" y="14779"/>
                  <a:pt x="20385" y="14779"/>
                </a:cubicBezTo>
                <a:cubicBezTo>
                  <a:pt x="20385" y="14589"/>
                  <a:pt x="20115" y="14211"/>
                  <a:pt x="19980" y="14211"/>
                </a:cubicBezTo>
                <a:cubicBezTo>
                  <a:pt x="15795" y="14211"/>
                  <a:pt x="15795" y="14211"/>
                  <a:pt x="15795" y="14211"/>
                </a:cubicBezTo>
                <a:cubicBezTo>
                  <a:pt x="15795" y="12884"/>
                  <a:pt x="15795" y="12884"/>
                  <a:pt x="15795" y="12884"/>
                </a:cubicBezTo>
                <a:cubicBezTo>
                  <a:pt x="16470" y="12695"/>
                  <a:pt x="17010" y="11747"/>
                  <a:pt x="17010" y="10611"/>
                </a:cubicBezTo>
                <a:cubicBezTo>
                  <a:pt x="17010" y="9663"/>
                  <a:pt x="16470" y="8716"/>
                  <a:pt x="15795" y="8526"/>
                </a:cubicBezTo>
                <a:cubicBezTo>
                  <a:pt x="15795" y="6442"/>
                  <a:pt x="15795" y="6442"/>
                  <a:pt x="15795" y="6442"/>
                </a:cubicBezTo>
                <a:cubicBezTo>
                  <a:pt x="15795" y="6063"/>
                  <a:pt x="15660" y="5874"/>
                  <a:pt x="15390" y="5874"/>
                </a:cubicBezTo>
                <a:cubicBezTo>
                  <a:pt x="11205" y="5874"/>
                  <a:pt x="11205" y="5874"/>
                  <a:pt x="11205" y="5874"/>
                </a:cubicBezTo>
                <a:cubicBezTo>
                  <a:pt x="11205" y="4547"/>
                  <a:pt x="11205" y="4547"/>
                  <a:pt x="11205" y="4547"/>
                </a:cubicBezTo>
                <a:cubicBezTo>
                  <a:pt x="11880" y="4168"/>
                  <a:pt x="12420" y="3411"/>
                  <a:pt x="12420" y="2274"/>
                </a:cubicBezTo>
                <a:cubicBezTo>
                  <a:pt x="12420" y="947"/>
                  <a:pt x="11745" y="0"/>
                  <a:pt x="10800" y="0"/>
                </a:cubicBezTo>
                <a:cubicBezTo>
                  <a:pt x="9855" y="0"/>
                  <a:pt x="9180" y="947"/>
                  <a:pt x="9180" y="2274"/>
                </a:cubicBezTo>
                <a:cubicBezTo>
                  <a:pt x="9180" y="3411"/>
                  <a:pt x="9720" y="4168"/>
                  <a:pt x="10395" y="4547"/>
                </a:cubicBezTo>
                <a:cubicBezTo>
                  <a:pt x="10395" y="5874"/>
                  <a:pt x="10395" y="5874"/>
                  <a:pt x="10395" y="5874"/>
                </a:cubicBezTo>
                <a:cubicBezTo>
                  <a:pt x="6210" y="5874"/>
                  <a:pt x="6210" y="5874"/>
                  <a:pt x="6210" y="5874"/>
                </a:cubicBezTo>
                <a:cubicBezTo>
                  <a:pt x="5940" y="5874"/>
                  <a:pt x="5805" y="6063"/>
                  <a:pt x="5805" y="6442"/>
                </a:cubicBezTo>
                <a:cubicBezTo>
                  <a:pt x="5805" y="8526"/>
                  <a:pt x="5805" y="8526"/>
                  <a:pt x="5805" y="8526"/>
                </a:cubicBezTo>
                <a:cubicBezTo>
                  <a:pt x="5130" y="8716"/>
                  <a:pt x="4590" y="9663"/>
                  <a:pt x="4590" y="10611"/>
                </a:cubicBezTo>
                <a:cubicBezTo>
                  <a:pt x="4590" y="11747"/>
                  <a:pt x="5130" y="12695"/>
                  <a:pt x="5805" y="12884"/>
                </a:cubicBezTo>
                <a:cubicBezTo>
                  <a:pt x="5805" y="14400"/>
                  <a:pt x="5805" y="14400"/>
                  <a:pt x="5805" y="14400"/>
                </a:cubicBezTo>
                <a:cubicBezTo>
                  <a:pt x="1620" y="14400"/>
                  <a:pt x="1620" y="14400"/>
                  <a:pt x="1620" y="14400"/>
                </a:cubicBezTo>
                <a:cubicBezTo>
                  <a:pt x="1485" y="14400"/>
                  <a:pt x="1215" y="14589"/>
                  <a:pt x="1215" y="14779"/>
                </a:cubicBezTo>
                <a:cubicBezTo>
                  <a:pt x="1215" y="17053"/>
                  <a:pt x="1215" y="17053"/>
                  <a:pt x="1215" y="17053"/>
                </a:cubicBezTo>
                <a:cubicBezTo>
                  <a:pt x="540" y="17432"/>
                  <a:pt x="0" y="18189"/>
                  <a:pt x="0" y="19326"/>
                </a:cubicBezTo>
                <a:cubicBezTo>
                  <a:pt x="0" y="20653"/>
                  <a:pt x="675" y="21600"/>
                  <a:pt x="1620" y="21600"/>
                </a:cubicBezTo>
                <a:close/>
                <a:moveTo>
                  <a:pt x="11610" y="10611"/>
                </a:moveTo>
                <a:cubicBezTo>
                  <a:pt x="11610" y="11368"/>
                  <a:pt x="11205" y="11747"/>
                  <a:pt x="10800" y="11747"/>
                </a:cubicBezTo>
                <a:cubicBezTo>
                  <a:pt x="10395" y="11747"/>
                  <a:pt x="9990" y="11368"/>
                  <a:pt x="9990" y="10611"/>
                </a:cubicBezTo>
                <a:cubicBezTo>
                  <a:pt x="9990" y="10042"/>
                  <a:pt x="10395" y="9474"/>
                  <a:pt x="10800" y="9474"/>
                </a:cubicBezTo>
                <a:cubicBezTo>
                  <a:pt x="11205" y="9474"/>
                  <a:pt x="11610" y="10042"/>
                  <a:pt x="11610" y="10611"/>
                </a:cubicBezTo>
                <a:close/>
                <a:moveTo>
                  <a:pt x="11610" y="19326"/>
                </a:moveTo>
                <a:cubicBezTo>
                  <a:pt x="11610" y="19895"/>
                  <a:pt x="11205" y="20463"/>
                  <a:pt x="10800" y="20463"/>
                </a:cubicBezTo>
                <a:cubicBezTo>
                  <a:pt x="10395" y="20463"/>
                  <a:pt x="9990" y="19895"/>
                  <a:pt x="9990" y="19326"/>
                </a:cubicBezTo>
                <a:cubicBezTo>
                  <a:pt x="9990" y="18758"/>
                  <a:pt x="10395" y="18189"/>
                  <a:pt x="10800" y="18189"/>
                </a:cubicBezTo>
                <a:cubicBezTo>
                  <a:pt x="11205" y="18189"/>
                  <a:pt x="11610" y="18758"/>
                  <a:pt x="11610" y="19326"/>
                </a:cubicBezTo>
                <a:close/>
                <a:moveTo>
                  <a:pt x="20790" y="19326"/>
                </a:moveTo>
                <a:cubicBezTo>
                  <a:pt x="20790" y="19895"/>
                  <a:pt x="20385" y="20463"/>
                  <a:pt x="19980" y="20463"/>
                </a:cubicBezTo>
                <a:cubicBezTo>
                  <a:pt x="19575" y="20463"/>
                  <a:pt x="19170" y="19895"/>
                  <a:pt x="19170" y="19326"/>
                </a:cubicBezTo>
                <a:cubicBezTo>
                  <a:pt x="19170" y="18758"/>
                  <a:pt x="19575" y="18189"/>
                  <a:pt x="19980" y="18189"/>
                </a:cubicBezTo>
                <a:cubicBezTo>
                  <a:pt x="20385" y="18189"/>
                  <a:pt x="20790" y="18758"/>
                  <a:pt x="20790" y="19326"/>
                </a:cubicBezTo>
                <a:close/>
                <a:moveTo>
                  <a:pt x="16200" y="19326"/>
                </a:moveTo>
                <a:cubicBezTo>
                  <a:pt x="16200" y="19895"/>
                  <a:pt x="15795" y="20463"/>
                  <a:pt x="15390" y="20463"/>
                </a:cubicBezTo>
                <a:cubicBezTo>
                  <a:pt x="14985" y="20463"/>
                  <a:pt x="14580" y="19895"/>
                  <a:pt x="14580" y="19326"/>
                </a:cubicBezTo>
                <a:cubicBezTo>
                  <a:pt x="14580" y="18758"/>
                  <a:pt x="14985" y="18189"/>
                  <a:pt x="15390" y="18189"/>
                </a:cubicBezTo>
                <a:cubicBezTo>
                  <a:pt x="15795" y="18189"/>
                  <a:pt x="16200" y="18758"/>
                  <a:pt x="16200" y="19326"/>
                </a:cubicBezTo>
                <a:close/>
                <a:moveTo>
                  <a:pt x="16200" y="10611"/>
                </a:moveTo>
                <a:cubicBezTo>
                  <a:pt x="16200" y="11368"/>
                  <a:pt x="15795" y="11747"/>
                  <a:pt x="15390" y="11747"/>
                </a:cubicBezTo>
                <a:cubicBezTo>
                  <a:pt x="14985" y="11747"/>
                  <a:pt x="14580" y="11368"/>
                  <a:pt x="14580" y="10611"/>
                </a:cubicBezTo>
                <a:cubicBezTo>
                  <a:pt x="14580" y="10042"/>
                  <a:pt x="14985" y="9474"/>
                  <a:pt x="15390" y="9474"/>
                </a:cubicBezTo>
                <a:cubicBezTo>
                  <a:pt x="15795" y="9474"/>
                  <a:pt x="16200" y="10042"/>
                  <a:pt x="16200" y="10611"/>
                </a:cubicBezTo>
                <a:close/>
                <a:moveTo>
                  <a:pt x="9990" y="2274"/>
                </a:moveTo>
                <a:cubicBezTo>
                  <a:pt x="9990" y="1705"/>
                  <a:pt x="10395" y="1137"/>
                  <a:pt x="10800" y="1137"/>
                </a:cubicBezTo>
                <a:cubicBezTo>
                  <a:pt x="11205" y="1137"/>
                  <a:pt x="11610" y="1705"/>
                  <a:pt x="11610" y="2274"/>
                </a:cubicBezTo>
                <a:cubicBezTo>
                  <a:pt x="11610" y="2842"/>
                  <a:pt x="11205" y="3411"/>
                  <a:pt x="10800" y="3411"/>
                </a:cubicBezTo>
                <a:cubicBezTo>
                  <a:pt x="10395" y="3411"/>
                  <a:pt x="9990" y="2842"/>
                  <a:pt x="9990" y="2274"/>
                </a:cubicBezTo>
                <a:close/>
                <a:moveTo>
                  <a:pt x="7020" y="19326"/>
                </a:moveTo>
                <a:cubicBezTo>
                  <a:pt x="7020" y="19895"/>
                  <a:pt x="6615" y="20463"/>
                  <a:pt x="6210" y="20463"/>
                </a:cubicBezTo>
                <a:cubicBezTo>
                  <a:pt x="5805" y="20463"/>
                  <a:pt x="5400" y="19895"/>
                  <a:pt x="5400" y="19326"/>
                </a:cubicBezTo>
                <a:cubicBezTo>
                  <a:pt x="5400" y="18758"/>
                  <a:pt x="5805" y="18189"/>
                  <a:pt x="6210" y="18189"/>
                </a:cubicBezTo>
                <a:cubicBezTo>
                  <a:pt x="6615" y="18189"/>
                  <a:pt x="7020" y="18758"/>
                  <a:pt x="7020" y="19326"/>
                </a:cubicBezTo>
                <a:close/>
                <a:moveTo>
                  <a:pt x="5400" y="10611"/>
                </a:moveTo>
                <a:cubicBezTo>
                  <a:pt x="5400" y="10042"/>
                  <a:pt x="5805" y="9474"/>
                  <a:pt x="6210" y="9474"/>
                </a:cubicBezTo>
                <a:cubicBezTo>
                  <a:pt x="6615" y="9474"/>
                  <a:pt x="7020" y="10042"/>
                  <a:pt x="7020" y="10611"/>
                </a:cubicBezTo>
                <a:cubicBezTo>
                  <a:pt x="7020" y="11368"/>
                  <a:pt x="6615" y="11747"/>
                  <a:pt x="6210" y="11747"/>
                </a:cubicBezTo>
                <a:cubicBezTo>
                  <a:pt x="5805" y="11747"/>
                  <a:pt x="5400" y="11368"/>
                  <a:pt x="5400" y="10611"/>
                </a:cubicBezTo>
                <a:close/>
                <a:moveTo>
                  <a:pt x="1620" y="18189"/>
                </a:moveTo>
                <a:cubicBezTo>
                  <a:pt x="2025" y="18189"/>
                  <a:pt x="2430" y="18758"/>
                  <a:pt x="2430" y="19326"/>
                </a:cubicBezTo>
                <a:cubicBezTo>
                  <a:pt x="2430" y="19895"/>
                  <a:pt x="2025" y="20463"/>
                  <a:pt x="1620" y="20463"/>
                </a:cubicBezTo>
                <a:cubicBezTo>
                  <a:pt x="1215" y="20463"/>
                  <a:pt x="810" y="19895"/>
                  <a:pt x="810" y="19326"/>
                </a:cubicBezTo>
                <a:cubicBezTo>
                  <a:pt x="810" y="18758"/>
                  <a:pt x="1215" y="18189"/>
                  <a:pt x="1620" y="181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49" name="Freeform 819"/>
          <p:cNvSpPr/>
          <p:nvPr/>
        </p:nvSpPr>
        <p:spPr>
          <a:xfrm>
            <a:off x="12604750" y="2133600"/>
            <a:ext cx="1092200" cy="742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17200"/>
                </a:moveTo>
                <a:cubicBezTo>
                  <a:pt x="19980" y="17200"/>
                  <a:pt x="19980" y="17200"/>
                  <a:pt x="19980" y="17200"/>
                </a:cubicBezTo>
                <a:cubicBezTo>
                  <a:pt x="19980" y="15000"/>
                  <a:pt x="19980" y="15000"/>
                  <a:pt x="19980" y="15000"/>
                </a:cubicBezTo>
                <a:cubicBezTo>
                  <a:pt x="19980" y="14800"/>
                  <a:pt x="19845" y="14400"/>
                  <a:pt x="19575" y="14400"/>
                </a:cubicBezTo>
                <a:cubicBezTo>
                  <a:pt x="15660" y="14400"/>
                  <a:pt x="15660" y="14400"/>
                  <a:pt x="15660" y="14400"/>
                </a:cubicBezTo>
                <a:cubicBezTo>
                  <a:pt x="15660" y="13000"/>
                  <a:pt x="15660" y="13000"/>
                  <a:pt x="15660" y="13000"/>
                </a:cubicBezTo>
                <a:cubicBezTo>
                  <a:pt x="16470" y="13000"/>
                  <a:pt x="16470" y="13000"/>
                  <a:pt x="16470" y="13000"/>
                </a:cubicBezTo>
                <a:cubicBezTo>
                  <a:pt x="16875" y="13000"/>
                  <a:pt x="17145" y="12400"/>
                  <a:pt x="17145" y="12000"/>
                </a:cubicBezTo>
                <a:cubicBezTo>
                  <a:pt x="17145" y="9600"/>
                  <a:pt x="17145" y="9600"/>
                  <a:pt x="17145" y="9600"/>
                </a:cubicBezTo>
                <a:cubicBezTo>
                  <a:pt x="17145" y="9000"/>
                  <a:pt x="16875" y="8600"/>
                  <a:pt x="16470" y="8600"/>
                </a:cubicBezTo>
                <a:cubicBezTo>
                  <a:pt x="15660" y="8600"/>
                  <a:pt x="15660" y="8600"/>
                  <a:pt x="15660" y="8600"/>
                </a:cubicBezTo>
                <a:cubicBezTo>
                  <a:pt x="15660" y="6400"/>
                  <a:pt x="15660" y="6400"/>
                  <a:pt x="15660" y="6400"/>
                </a:cubicBezTo>
                <a:cubicBezTo>
                  <a:pt x="15660" y="6000"/>
                  <a:pt x="15390" y="5800"/>
                  <a:pt x="15255" y="5800"/>
                </a:cubicBezTo>
                <a:cubicBezTo>
                  <a:pt x="11205" y="5800"/>
                  <a:pt x="11205" y="5800"/>
                  <a:pt x="11205" y="5800"/>
                </a:cubicBezTo>
                <a:cubicBezTo>
                  <a:pt x="11205" y="4200"/>
                  <a:pt x="11205" y="4200"/>
                  <a:pt x="11205" y="4200"/>
                </a:cubicBezTo>
                <a:cubicBezTo>
                  <a:pt x="12150" y="4200"/>
                  <a:pt x="12150" y="4200"/>
                  <a:pt x="12150" y="4200"/>
                </a:cubicBezTo>
                <a:cubicBezTo>
                  <a:pt x="12420" y="4200"/>
                  <a:pt x="12825" y="3800"/>
                  <a:pt x="12825" y="3200"/>
                </a:cubicBezTo>
                <a:cubicBezTo>
                  <a:pt x="12825" y="1000"/>
                  <a:pt x="12825" y="1000"/>
                  <a:pt x="12825" y="1000"/>
                </a:cubicBezTo>
                <a:cubicBezTo>
                  <a:pt x="12825" y="400"/>
                  <a:pt x="12420" y="0"/>
                  <a:pt x="12150" y="0"/>
                </a:cubicBezTo>
                <a:cubicBezTo>
                  <a:pt x="9450" y="0"/>
                  <a:pt x="9450" y="0"/>
                  <a:pt x="9450" y="0"/>
                </a:cubicBezTo>
                <a:cubicBezTo>
                  <a:pt x="9180" y="0"/>
                  <a:pt x="8775" y="400"/>
                  <a:pt x="8775" y="1000"/>
                </a:cubicBezTo>
                <a:cubicBezTo>
                  <a:pt x="8775" y="3200"/>
                  <a:pt x="8775" y="3200"/>
                  <a:pt x="8775" y="3200"/>
                </a:cubicBezTo>
                <a:cubicBezTo>
                  <a:pt x="8775" y="3800"/>
                  <a:pt x="9180" y="4200"/>
                  <a:pt x="9450" y="4200"/>
                </a:cubicBezTo>
                <a:cubicBezTo>
                  <a:pt x="10395" y="4200"/>
                  <a:pt x="10395" y="4200"/>
                  <a:pt x="10395" y="4200"/>
                </a:cubicBezTo>
                <a:cubicBezTo>
                  <a:pt x="10395" y="5800"/>
                  <a:pt x="10395" y="5800"/>
                  <a:pt x="10395" y="5800"/>
                </a:cubicBezTo>
                <a:cubicBezTo>
                  <a:pt x="6345" y="5800"/>
                  <a:pt x="6345" y="5800"/>
                  <a:pt x="6345" y="5800"/>
                </a:cubicBezTo>
                <a:cubicBezTo>
                  <a:pt x="6210" y="5800"/>
                  <a:pt x="5940" y="6000"/>
                  <a:pt x="5940" y="6400"/>
                </a:cubicBezTo>
                <a:cubicBezTo>
                  <a:pt x="5940" y="8600"/>
                  <a:pt x="5940" y="8600"/>
                  <a:pt x="5940" y="8600"/>
                </a:cubicBezTo>
                <a:cubicBezTo>
                  <a:pt x="5130" y="8600"/>
                  <a:pt x="5130" y="8600"/>
                  <a:pt x="5130" y="8600"/>
                </a:cubicBezTo>
                <a:cubicBezTo>
                  <a:pt x="4725" y="8600"/>
                  <a:pt x="4455" y="9000"/>
                  <a:pt x="4455" y="9600"/>
                </a:cubicBezTo>
                <a:cubicBezTo>
                  <a:pt x="4455" y="12000"/>
                  <a:pt x="4455" y="12000"/>
                  <a:pt x="4455" y="12000"/>
                </a:cubicBezTo>
                <a:cubicBezTo>
                  <a:pt x="4455" y="12400"/>
                  <a:pt x="4725" y="13000"/>
                  <a:pt x="5130" y="13000"/>
                </a:cubicBezTo>
                <a:cubicBezTo>
                  <a:pt x="5940" y="13000"/>
                  <a:pt x="5940" y="13000"/>
                  <a:pt x="5940" y="13000"/>
                </a:cubicBezTo>
                <a:cubicBezTo>
                  <a:pt x="5940" y="14400"/>
                  <a:pt x="5940" y="14400"/>
                  <a:pt x="5940" y="14400"/>
                </a:cubicBezTo>
                <a:cubicBezTo>
                  <a:pt x="2025" y="14400"/>
                  <a:pt x="2025" y="14400"/>
                  <a:pt x="2025" y="14400"/>
                </a:cubicBezTo>
                <a:cubicBezTo>
                  <a:pt x="1755" y="14400"/>
                  <a:pt x="1620" y="14800"/>
                  <a:pt x="1620" y="15000"/>
                </a:cubicBezTo>
                <a:cubicBezTo>
                  <a:pt x="1620" y="17200"/>
                  <a:pt x="1620" y="17200"/>
                  <a:pt x="1620" y="17200"/>
                </a:cubicBezTo>
                <a:cubicBezTo>
                  <a:pt x="675" y="17200"/>
                  <a:pt x="675" y="17200"/>
                  <a:pt x="675" y="17200"/>
                </a:cubicBezTo>
                <a:cubicBezTo>
                  <a:pt x="270" y="17200"/>
                  <a:pt x="0" y="17600"/>
                  <a:pt x="0" y="18200"/>
                </a:cubicBezTo>
                <a:cubicBezTo>
                  <a:pt x="0" y="20600"/>
                  <a:pt x="0" y="20600"/>
                  <a:pt x="0" y="20600"/>
                </a:cubicBezTo>
                <a:cubicBezTo>
                  <a:pt x="0" y="21000"/>
                  <a:pt x="270" y="21600"/>
                  <a:pt x="675" y="21600"/>
                </a:cubicBezTo>
                <a:cubicBezTo>
                  <a:pt x="3240" y="21600"/>
                  <a:pt x="3240" y="21600"/>
                  <a:pt x="3240" y="21600"/>
                </a:cubicBezTo>
                <a:cubicBezTo>
                  <a:pt x="3645" y="21600"/>
                  <a:pt x="3915" y="21000"/>
                  <a:pt x="3915" y="20600"/>
                </a:cubicBezTo>
                <a:cubicBezTo>
                  <a:pt x="3915" y="18200"/>
                  <a:pt x="3915" y="18200"/>
                  <a:pt x="3915" y="18200"/>
                </a:cubicBezTo>
                <a:cubicBezTo>
                  <a:pt x="3915" y="17600"/>
                  <a:pt x="3645" y="17200"/>
                  <a:pt x="3240" y="17200"/>
                </a:cubicBezTo>
                <a:cubicBezTo>
                  <a:pt x="2430" y="17200"/>
                  <a:pt x="2430" y="17200"/>
                  <a:pt x="2430" y="17200"/>
                </a:cubicBezTo>
                <a:cubicBezTo>
                  <a:pt x="2430" y="15600"/>
                  <a:pt x="2430" y="15600"/>
                  <a:pt x="2430" y="15600"/>
                </a:cubicBezTo>
                <a:cubicBezTo>
                  <a:pt x="5940" y="15600"/>
                  <a:pt x="5940" y="15600"/>
                  <a:pt x="5940" y="15600"/>
                </a:cubicBezTo>
                <a:cubicBezTo>
                  <a:pt x="5940" y="17200"/>
                  <a:pt x="5940" y="17200"/>
                  <a:pt x="5940" y="17200"/>
                </a:cubicBezTo>
                <a:cubicBezTo>
                  <a:pt x="5130" y="17200"/>
                  <a:pt x="5130" y="17200"/>
                  <a:pt x="5130" y="17200"/>
                </a:cubicBezTo>
                <a:cubicBezTo>
                  <a:pt x="4725" y="17200"/>
                  <a:pt x="4455" y="17600"/>
                  <a:pt x="4455" y="18200"/>
                </a:cubicBezTo>
                <a:cubicBezTo>
                  <a:pt x="4455" y="20600"/>
                  <a:pt x="4455" y="20600"/>
                  <a:pt x="4455" y="20600"/>
                </a:cubicBezTo>
                <a:cubicBezTo>
                  <a:pt x="4455" y="21000"/>
                  <a:pt x="4725" y="21600"/>
                  <a:pt x="5130" y="21600"/>
                </a:cubicBezTo>
                <a:cubicBezTo>
                  <a:pt x="7695" y="21600"/>
                  <a:pt x="7695" y="21600"/>
                  <a:pt x="7695" y="21600"/>
                </a:cubicBezTo>
                <a:cubicBezTo>
                  <a:pt x="8100" y="21600"/>
                  <a:pt x="8370" y="21000"/>
                  <a:pt x="8370" y="20600"/>
                </a:cubicBezTo>
                <a:cubicBezTo>
                  <a:pt x="8370" y="18200"/>
                  <a:pt x="8370" y="18200"/>
                  <a:pt x="8370" y="18200"/>
                </a:cubicBezTo>
                <a:cubicBezTo>
                  <a:pt x="8370" y="17600"/>
                  <a:pt x="8100" y="17200"/>
                  <a:pt x="7695" y="17200"/>
                </a:cubicBezTo>
                <a:cubicBezTo>
                  <a:pt x="6750" y="17200"/>
                  <a:pt x="6750" y="17200"/>
                  <a:pt x="6750" y="17200"/>
                </a:cubicBezTo>
                <a:cubicBezTo>
                  <a:pt x="6750" y="13000"/>
                  <a:pt x="6750" y="13000"/>
                  <a:pt x="6750" y="13000"/>
                </a:cubicBezTo>
                <a:cubicBezTo>
                  <a:pt x="7695" y="13000"/>
                  <a:pt x="7695" y="13000"/>
                  <a:pt x="7695" y="13000"/>
                </a:cubicBezTo>
                <a:cubicBezTo>
                  <a:pt x="8100" y="13000"/>
                  <a:pt x="8370" y="12400"/>
                  <a:pt x="8370" y="12000"/>
                </a:cubicBezTo>
                <a:cubicBezTo>
                  <a:pt x="8370" y="9600"/>
                  <a:pt x="8370" y="9600"/>
                  <a:pt x="8370" y="9600"/>
                </a:cubicBezTo>
                <a:cubicBezTo>
                  <a:pt x="8370" y="9000"/>
                  <a:pt x="8100" y="8600"/>
                  <a:pt x="7695" y="8600"/>
                </a:cubicBezTo>
                <a:cubicBezTo>
                  <a:pt x="6750" y="8600"/>
                  <a:pt x="6750" y="8600"/>
                  <a:pt x="6750" y="8600"/>
                </a:cubicBezTo>
                <a:cubicBezTo>
                  <a:pt x="6750" y="7000"/>
                  <a:pt x="6750" y="7000"/>
                  <a:pt x="6750" y="7000"/>
                </a:cubicBezTo>
                <a:cubicBezTo>
                  <a:pt x="10395" y="7000"/>
                  <a:pt x="10395" y="7000"/>
                  <a:pt x="10395" y="7000"/>
                </a:cubicBezTo>
                <a:cubicBezTo>
                  <a:pt x="10395" y="8600"/>
                  <a:pt x="10395" y="8600"/>
                  <a:pt x="10395" y="8600"/>
                </a:cubicBezTo>
                <a:cubicBezTo>
                  <a:pt x="9450" y="8600"/>
                  <a:pt x="9450" y="8600"/>
                  <a:pt x="9450" y="8600"/>
                </a:cubicBezTo>
                <a:cubicBezTo>
                  <a:pt x="9180" y="8600"/>
                  <a:pt x="8775" y="9000"/>
                  <a:pt x="8775" y="9600"/>
                </a:cubicBezTo>
                <a:cubicBezTo>
                  <a:pt x="8775" y="12000"/>
                  <a:pt x="8775" y="12000"/>
                  <a:pt x="8775" y="12000"/>
                </a:cubicBezTo>
                <a:cubicBezTo>
                  <a:pt x="8775" y="12400"/>
                  <a:pt x="9180" y="13000"/>
                  <a:pt x="9450" y="13000"/>
                </a:cubicBezTo>
                <a:cubicBezTo>
                  <a:pt x="12150" y="13000"/>
                  <a:pt x="12150" y="13000"/>
                  <a:pt x="12150" y="13000"/>
                </a:cubicBezTo>
                <a:cubicBezTo>
                  <a:pt x="12420" y="13000"/>
                  <a:pt x="12825" y="12400"/>
                  <a:pt x="12825" y="12000"/>
                </a:cubicBezTo>
                <a:cubicBezTo>
                  <a:pt x="12825" y="9600"/>
                  <a:pt x="12825" y="9600"/>
                  <a:pt x="12825" y="9600"/>
                </a:cubicBezTo>
                <a:cubicBezTo>
                  <a:pt x="12825" y="9000"/>
                  <a:pt x="12420" y="8600"/>
                  <a:pt x="12150" y="8600"/>
                </a:cubicBezTo>
                <a:cubicBezTo>
                  <a:pt x="11205" y="8600"/>
                  <a:pt x="11205" y="8600"/>
                  <a:pt x="11205" y="8600"/>
                </a:cubicBezTo>
                <a:cubicBezTo>
                  <a:pt x="11205" y="7000"/>
                  <a:pt x="11205" y="7000"/>
                  <a:pt x="11205" y="7000"/>
                </a:cubicBezTo>
                <a:cubicBezTo>
                  <a:pt x="14850" y="7000"/>
                  <a:pt x="14850" y="7000"/>
                  <a:pt x="14850" y="7000"/>
                </a:cubicBezTo>
                <a:cubicBezTo>
                  <a:pt x="14850" y="8600"/>
                  <a:pt x="14850" y="8600"/>
                  <a:pt x="14850" y="8600"/>
                </a:cubicBezTo>
                <a:cubicBezTo>
                  <a:pt x="13905" y="8600"/>
                  <a:pt x="13905" y="8600"/>
                  <a:pt x="13905" y="8600"/>
                </a:cubicBezTo>
                <a:cubicBezTo>
                  <a:pt x="13500" y="8600"/>
                  <a:pt x="13230" y="9000"/>
                  <a:pt x="13230" y="9600"/>
                </a:cubicBezTo>
                <a:cubicBezTo>
                  <a:pt x="13230" y="12000"/>
                  <a:pt x="13230" y="12000"/>
                  <a:pt x="13230" y="12000"/>
                </a:cubicBezTo>
                <a:cubicBezTo>
                  <a:pt x="13230" y="12400"/>
                  <a:pt x="13500" y="13000"/>
                  <a:pt x="13905" y="13000"/>
                </a:cubicBezTo>
                <a:cubicBezTo>
                  <a:pt x="14850" y="13000"/>
                  <a:pt x="14850" y="13000"/>
                  <a:pt x="14850" y="13000"/>
                </a:cubicBezTo>
                <a:cubicBezTo>
                  <a:pt x="14850" y="14400"/>
                  <a:pt x="14850" y="14400"/>
                  <a:pt x="14850" y="14400"/>
                </a:cubicBezTo>
                <a:cubicBezTo>
                  <a:pt x="10800" y="14400"/>
                  <a:pt x="10800" y="14400"/>
                  <a:pt x="10800" y="14400"/>
                </a:cubicBezTo>
                <a:cubicBezTo>
                  <a:pt x="10530" y="14400"/>
                  <a:pt x="10395" y="14800"/>
                  <a:pt x="10395" y="15000"/>
                </a:cubicBezTo>
                <a:cubicBezTo>
                  <a:pt x="10395" y="17200"/>
                  <a:pt x="10395" y="17200"/>
                  <a:pt x="10395" y="17200"/>
                </a:cubicBezTo>
                <a:cubicBezTo>
                  <a:pt x="9450" y="17200"/>
                  <a:pt x="9450" y="17200"/>
                  <a:pt x="9450" y="17200"/>
                </a:cubicBezTo>
                <a:cubicBezTo>
                  <a:pt x="9180" y="17200"/>
                  <a:pt x="8775" y="17600"/>
                  <a:pt x="8775" y="18200"/>
                </a:cubicBezTo>
                <a:cubicBezTo>
                  <a:pt x="8775" y="20600"/>
                  <a:pt x="8775" y="20600"/>
                  <a:pt x="8775" y="20600"/>
                </a:cubicBezTo>
                <a:cubicBezTo>
                  <a:pt x="8775" y="21000"/>
                  <a:pt x="9180" y="21600"/>
                  <a:pt x="9450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2420" y="21600"/>
                  <a:pt x="12825" y="21000"/>
                  <a:pt x="12825" y="20600"/>
                </a:cubicBezTo>
                <a:cubicBezTo>
                  <a:pt x="12825" y="18200"/>
                  <a:pt x="12825" y="18200"/>
                  <a:pt x="12825" y="18200"/>
                </a:cubicBezTo>
                <a:cubicBezTo>
                  <a:pt x="12825" y="17600"/>
                  <a:pt x="12420" y="17200"/>
                  <a:pt x="12150" y="17200"/>
                </a:cubicBezTo>
                <a:cubicBezTo>
                  <a:pt x="11205" y="17200"/>
                  <a:pt x="11205" y="17200"/>
                  <a:pt x="11205" y="17200"/>
                </a:cubicBezTo>
                <a:cubicBezTo>
                  <a:pt x="11205" y="15600"/>
                  <a:pt x="11205" y="15600"/>
                  <a:pt x="11205" y="15600"/>
                </a:cubicBezTo>
                <a:cubicBezTo>
                  <a:pt x="14850" y="15600"/>
                  <a:pt x="14850" y="15600"/>
                  <a:pt x="14850" y="15600"/>
                </a:cubicBezTo>
                <a:cubicBezTo>
                  <a:pt x="14850" y="17200"/>
                  <a:pt x="14850" y="17200"/>
                  <a:pt x="14850" y="17200"/>
                </a:cubicBezTo>
                <a:cubicBezTo>
                  <a:pt x="13905" y="17200"/>
                  <a:pt x="13905" y="17200"/>
                  <a:pt x="13905" y="17200"/>
                </a:cubicBezTo>
                <a:cubicBezTo>
                  <a:pt x="13500" y="17200"/>
                  <a:pt x="13230" y="17600"/>
                  <a:pt x="13230" y="18200"/>
                </a:cubicBezTo>
                <a:cubicBezTo>
                  <a:pt x="13230" y="20600"/>
                  <a:pt x="13230" y="20600"/>
                  <a:pt x="13230" y="20600"/>
                </a:cubicBezTo>
                <a:cubicBezTo>
                  <a:pt x="13230" y="21000"/>
                  <a:pt x="13500" y="21600"/>
                  <a:pt x="13905" y="21600"/>
                </a:cubicBezTo>
                <a:cubicBezTo>
                  <a:pt x="16470" y="21600"/>
                  <a:pt x="16470" y="21600"/>
                  <a:pt x="16470" y="21600"/>
                </a:cubicBezTo>
                <a:cubicBezTo>
                  <a:pt x="16875" y="21600"/>
                  <a:pt x="17145" y="21000"/>
                  <a:pt x="17145" y="20600"/>
                </a:cubicBezTo>
                <a:cubicBezTo>
                  <a:pt x="17145" y="18200"/>
                  <a:pt x="17145" y="18200"/>
                  <a:pt x="17145" y="18200"/>
                </a:cubicBezTo>
                <a:cubicBezTo>
                  <a:pt x="17145" y="17600"/>
                  <a:pt x="16875" y="17200"/>
                  <a:pt x="16470" y="17200"/>
                </a:cubicBezTo>
                <a:cubicBezTo>
                  <a:pt x="15660" y="17200"/>
                  <a:pt x="15660" y="17200"/>
                  <a:pt x="15660" y="17200"/>
                </a:cubicBezTo>
                <a:cubicBezTo>
                  <a:pt x="15660" y="15600"/>
                  <a:pt x="15660" y="15600"/>
                  <a:pt x="15660" y="15600"/>
                </a:cubicBezTo>
                <a:cubicBezTo>
                  <a:pt x="19170" y="15600"/>
                  <a:pt x="19170" y="15600"/>
                  <a:pt x="19170" y="15600"/>
                </a:cubicBezTo>
                <a:cubicBezTo>
                  <a:pt x="19170" y="17200"/>
                  <a:pt x="19170" y="17200"/>
                  <a:pt x="19170" y="17200"/>
                </a:cubicBezTo>
                <a:cubicBezTo>
                  <a:pt x="18360" y="17200"/>
                  <a:pt x="18360" y="17200"/>
                  <a:pt x="18360" y="17200"/>
                </a:cubicBezTo>
                <a:cubicBezTo>
                  <a:pt x="17955" y="17200"/>
                  <a:pt x="17685" y="17600"/>
                  <a:pt x="17685" y="18200"/>
                </a:cubicBezTo>
                <a:cubicBezTo>
                  <a:pt x="17685" y="20600"/>
                  <a:pt x="17685" y="20600"/>
                  <a:pt x="17685" y="20600"/>
                </a:cubicBezTo>
                <a:cubicBezTo>
                  <a:pt x="17685" y="21000"/>
                  <a:pt x="17955" y="21600"/>
                  <a:pt x="18360" y="21600"/>
                </a:cubicBezTo>
                <a:cubicBezTo>
                  <a:pt x="20925" y="21600"/>
                  <a:pt x="20925" y="21600"/>
                  <a:pt x="20925" y="21600"/>
                </a:cubicBezTo>
                <a:cubicBezTo>
                  <a:pt x="21330" y="21600"/>
                  <a:pt x="21600" y="21000"/>
                  <a:pt x="21600" y="20600"/>
                </a:cubicBezTo>
                <a:cubicBezTo>
                  <a:pt x="21600" y="18200"/>
                  <a:pt x="21600" y="18200"/>
                  <a:pt x="21600" y="18200"/>
                </a:cubicBezTo>
                <a:cubicBezTo>
                  <a:pt x="21600" y="17600"/>
                  <a:pt x="21330" y="17200"/>
                  <a:pt x="20925" y="17200"/>
                </a:cubicBezTo>
                <a:close/>
                <a:moveTo>
                  <a:pt x="9585" y="1200"/>
                </a:moveTo>
                <a:cubicBezTo>
                  <a:pt x="12015" y="1200"/>
                  <a:pt x="12015" y="1200"/>
                  <a:pt x="12015" y="1200"/>
                </a:cubicBezTo>
                <a:cubicBezTo>
                  <a:pt x="12015" y="3000"/>
                  <a:pt x="12015" y="3000"/>
                  <a:pt x="12015" y="3000"/>
                </a:cubicBezTo>
                <a:cubicBezTo>
                  <a:pt x="9585" y="3000"/>
                  <a:pt x="9585" y="3000"/>
                  <a:pt x="9585" y="3000"/>
                </a:cubicBezTo>
                <a:lnTo>
                  <a:pt x="9585" y="1200"/>
                </a:lnTo>
                <a:close/>
                <a:moveTo>
                  <a:pt x="3105" y="20400"/>
                </a:moveTo>
                <a:cubicBezTo>
                  <a:pt x="810" y="20400"/>
                  <a:pt x="810" y="20400"/>
                  <a:pt x="810" y="20400"/>
                </a:cubicBezTo>
                <a:cubicBezTo>
                  <a:pt x="810" y="18400"/>
                  <a:pt x="810" y="18400"/>
                  <a:pt x="810" y="18400"/>
                </a:cubicBezTo>
                <a:cubicBezTo>
                  <a:pt x="3105" y="18400"/>
                  <a:pt x="3105" y="18400"/>
                  <a:pt x="3105" y="18400"/>
                </a:cubicBezTo>
                <a:lnTo>
                  <a:pt x="3105" y="20400"/>
                </a:lnTo>
                <a:close/>
                <a:moveTo>
                  <a:pt x="7560" y="20400"/>
                </a:moveTo>
                <a:cubicBezTo>
                  <a:pt x="5265" y="20400"/>
                  <a:pt x="5265" y="20400"/>
                  <a:pt x="5265" y="20400"/>
                </a:cubicBezTo>
                <a:cubicBezTo>
                  <a:pt x="5265" y="18400"/>
                  <a:pt x="5265" y="18400"/>
                  <a:pt x="5265" y="18400"/>
                </a:cubicBezTo>
                <a:cubicBezTo>
                  <a:pt x="7560" y="18400"/>
                  <a:pt x="7560" y="18400"/>
                  <a:pt x="7560" y="18400"/>
                </a:cubicBezTo>
                <a:lnTo>
                  <a:pt x="7560" y="20400"/>
                </a:lnTo>
                <a:close/>
                <a:moveTo>
                  <a:pt x="7560" y="11800"/>
                </a:moveTo>
                <a:cubicBezTo>
                  <a:pt x="5265" y="11800"/>
                  <a:pt x="5265" y="11800"/>
                  <a:pt x="5265" y="11800"/>
                </a:cubicBezTo>
                <a:cubicBezTo>
                  <a:pt x="5265" y="9800"/>
                  <a:pt x="5265" y="9800"/>
                  <a:pt x="5265" y="9800"/>
                </a:cubicBezTo>
                <a:cubicBezTo>
                  <a:pt x="7560" y="9800"/>
                  <a:pt x="7560" y="9800"/>
                  <a:pt x="7560" y="9800"/>
                </a:cubicBezTo>
                <a:lnTo>
                  <a:pt x="7560" y="11800"/>
                </a:lnTo>
                <a:close/>
                <a:moveTo>
                  <a:pt x="12015" y="11800"/>
                </a:moveTo>
                <a:cubicBezTo>
                  <a:pt x="9585" y="11800"/>
                  <a:pt x="9585" y="11800"/>
                  <a:pt x="9585" y="11800"/>
                </a:cubicBezTo>
                <a:cubicBezTo>
                  <a:pt x="9585" y="9800"/>
                  <a:pt x="9585" y="9800"/>
                  <a:pt x="9585" y="9800"/>
                </a:cubicBezTo>
                <a:cubicBezTo>
                  <a:pt x="12015" y="9800"/>
                  <a:pt x="12015" y="9800"/>
                  <a:pt x="12015" y="9800"/>
                </a:cubicBezTo>
                <a:lnTo>
                  <a:pt x="12015" y="11800"/>
                </a:lnTo>
                <a:close/>
                <a:moveTo>
                  <a:pt x="14040" y="9800"/>
                </a:moveTo>
                <a:cubicBezTo>
                  <a:pt x="16335" y="9800"/>
                  <a:pt x="16335" y="9800"/>
                  <a:pt x="16335" y="9800"/>
                </a:cubicBezTo>
                <a:cubicBezTo>
                  <a:pt x="16335" y="11800"/>
                  <a:pt x="16335" y="11800"/>
                  <a:pt x="16335" y="11800"/>
                </a:cubicBezTo>
                <a:cubicBezTo>
                  <a:pt x="14040" y="11800"/>
                  <a:pt x="14040" y="11800"/>
                  <a:pt x="14040" y="11800"/>
                </a:cubicBezTo>
                <a:lnTo>
                  <a:pt x="14040" y="9800"/>
                </a:lnTo>
                <a:close/>
                <a:moveTo>
                  <a:pt x="12015" y="20400"/>
                </a:moveTo>
                <a:cubicBezTo>
                  <a:pt x="9585" y="20400"/>
                  <a:pt x="9585" y="20400"/>
                  <a:pt x="9585" y="20400"/>
                </a:cubicBezTo>
                <a:cubicBezTo>
                  <a:pt x="9585" y="18400"/>
                  <a:pt x="9585" y="18400"/>
                  <a:pt x="9585" y="18400"/>
                </a:cubicBezTo>
                <a:cubicBezTo>
                  <a:pt x="12015" y="18400"/>
                  <a:pt x="12015" y="18400"/>
                  <a:pt x="12015" y="18400"/>
                </a:cubicBezTo>
                <a:lnTo>
                  <a:pt x="12015" y="20400"/>
                </a:lnTo>
                <a:close/>
                <a:moveTo>
                  <a:pt x="16335" y="20400"/>
                </a:moveTo>
                <a:cubicBezTo>
                  <a:pt x="14040" y="20400"/>
                  <a:pt x="14040" y="20400"/>
                  <a:pt x="14040" y="20400"/>
                </a:cubicBezTo>
                <a:cubicBezTo>
                  <a:pt x="14040" y="18400"/>
                  <a:pt x="14040" y="18400"/>
                  <a:pt x="14040" y="18400"/>
                </a:cubicBezTo>
                <a:cubicBezTo>
                  <a:pt x="16335" y="18400"/>
                  <a:pt x="16335" y="18400"/>
                  <a:pt x="16335" y="18400"/>
                </a:cubicBezTo>
                <a:lnTo>
                  <a:pt x="16335" y="20400"/>
                </a:lnTo>
                <a:close/>
                <a:moveTo>
                  <a:pt x="20790" y="20400"/>
                </a:moveTo>
                <a:cubicBezTo>
                  <a:pt x="18495" y="20400"/>
                  <a:pt x="18495" y="20400"/>
                  <a:pt x="18495" y="20400"/>
                </a:cubicBezTo>
                <a:cubicBezTo>
                  <a:pt x="18495" y="18400"/>
                  <a:pt x="18495" y="18400"/>
                  <a:pt x="18495" y="18400"/>
                </a:cubicBezTo>
                <a:cubicBezTo>
                  <a:pt x="20790" y="18400"/>
                  <a:pt x="20790" y="18400"/>
                  <a:pt x="20790" y="18400"/>
                </a:cubicBezTo>
                <a:lnTo>
                  <a:pt x="20790" y="204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50" name="Freeform 820"/>
          <p:cNvSpPr/>
          <p:nvPr/>
        </p:nvSpPr>
        <p:spPr>
          <a:xfrm>
            <a:off x="12604750" y="3235325"/>
            <a:ext cx="1092200" cy="1025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45" y="7973"/>
                </a:moveTo>
                <a:cubicBezTo>
                  <a:pt x="14985" y="7973"/>
                  <a:pt x="15525" y="7393"/>
                  <a:pt x="15525" y="6813"/>
                </a:cubicBezTo>
                <a:cubicBezTo>
                  <a:pt x="15525" y="1160"/>
                  <a:pt x="15525" y="1160"/>
                  <a:pt x="15525" y="1160"/>
                </a:cubicBezTo>
                <a:cubicBezTo>
                  <a:pt x="15525" y="580"/>
                  <a:pt x="14985" y="0"/>
                  <a:pt x="14445" y="0"/>
                </a:cubicBezTo>
                <a:cubicBezTo>
                  <a:pt x="7155" y="0"/>
                  <a:pt x="7155" y="0"/>
                  <a:pt x="7155" y="0"/>
                </a:cubicBezTo>
                <a:cubicBezTo>
                  <a:pt x="6615" y="0"/>
                  <a:pt x="6075" y="580"/>
                  <a:pt x="6075" y="1160"/>
                </a:cubicBezTo>
                <a:cubicBezTo>
                  <a:pt x="6075" y="6813"/>
                  <a:pt x="6075" y="6813"/>
                  <a:pt x="6075" y="6813"/>
                </a:cubicBezTo>
                <a:cubicBezTo>
                  <a:pt x="6075" y="7393"/>
                  <a:pt x="6615" y="7973"/>
                  <a:pt x="7155" y="7973"/>
                </a:cubicBezTo>
                <a:cubicBezTo>
                  <a:pt x="10395" y="7973"/>
                  <a:pt x="10395" y="7973"/>
                  <a:pt x="10395" y="7973"/>
                </a:cubicBezTo>
                <a:cubicBezTo>
                  <a:pt x="10395" y="9133"/>
                  <a:pt x="10395" y="9133"/>
                  <a:pt x="10395" y="9133"/>
                </a:cubicBezTo>
                <a:cubicBezTo>
                  <a:pt x="9315" y="9133"/>
                  <a:pt x="9315" y="9133"/>
                  <a:pt x="9315" y="9133"/>
                </a:cubicBezTo>
                <a:cubicBezTo>
                  <a:pt x="9180" y="9133"/>
                  <a:pt x="8910" y="9423"/>
                  <a:pt x="8910" y="9568"/>
                </a:cubicBezTo>
                <a:cubicBezTo>
                  <a:pt x="8910" y="9858"/>
                  <a:pt x="9180" y="10003"/>
                  <a:pt x="9315" y="10003"/>
                </a:cubicBezTo>
                <a:cubicBezTo>
                  <a:pt x="12285" y="10003"/>
                  <a:pt x="12285" y="10003"/>
                  <a:pt x="12285" y="10003"/>
                </a:cubicBezTo>
                <a:cubicBezTo>
                  <a:pt x="12420" y="10003"/>
                  <a:pt x="12690" y="9858"/>
                  <a:pt x="12690" y="9568"/>
                </a:cubicBezTo>
                <a:cubicBezTo>
                  <a:pt x="12690" y="9423"/>
                  <a:pt x="12420" y="9133"/>
                  <a:pt x="12285" y="9133"/>
                </a:cubicBezTo>
                <a:cubicBezTo>
                  <a:pt x="11205" y="9133"/>
                  <a:pt x="11205" y="9133"/>
                  <a:pt x="11205" y="9133"/>
                </a:cubicBezTo>
                <a:cubicBezTo>
                  <a:pt x="11205" y="7973"/>
                  <a:pt x="11205" y="7973"/>
                  <a:pt x="11205" y="7973"/>
                </a:cubicBezTo>
                <a:lnTo>
                  <a:pt x="14445" y="7973"/>
                </a:lnTo>
                <a:close/>
                <a:moveTo>
                  <a:pt x="6885" y="6813"/>
                </a:moveTo>
                <a:cubicBezTo>
                  <a:pt x="6885" y="1160"/>
                  <a:pt x="6885" y="1160"/>
                  <a:pt x="6885" y="1160"/>
                </a:cubicBezTo>
                <a:cubicBezTo>
                  <a:pt x="6885" y="1015"/>
                  <a:pt x="7020" y="870"/>
                  <a:pt x="7155" y="870"/>
                </a:cubicBezTo>
                <a:cubicBezTo>
                  <a:pt x="14445" y="870"/>
                  <a:pt x="14445" y="870"/>
                  <a:pt x="14445" y="870"/>
                </a:cubicBezTo>
                <a:cubicBezTo>
                  <a:pt x="14580" y="870"/>
                  <a:pt x="14715" y="1015"/>
                  <a:pt x="14715" y="1160"/>
                </a:cubicBezTo>
                <a:cubicBezTo>
                  <a:pt x="14715" y="6813"/>
                  <a:pt x="14715" y="6813"/>
                  <a:pt x="14715" y="6813"/>
                </a:cubicBezTo>
                <a:cubicBezTo>
                  <a:pt x="14715" y="6958"/>
                  <a:pt x="14580" y="7103"/>
                  <a:pt x="14445" y="7103"/>
                </a:cubicBezTo>
                <a:cubicBezTo>
                  <a:pt x="7155" y="7103"/>
                  <a:pt x="7155" y="7103"/>
                  <a:pt x="7155" y="7103"/>
                </a:cubicBezTo>
                <a:cubicBezTo>
                  <a:pt x="7020" y="7103"/>
                  <a:pt x="6885" y="6958"/>
                  <a:pt x="6885" y="6813"/>
                </a:cubicBezTo>
                <a:close/>
                <a:moveTo>
                  <a:pt x="8370" y="11597"/>
                </a:moveTo>
                <a:cubicBezTo>
                  <a:pt x="1080" y="11597"/>
                  <a:pt x="1080" y="11597"/>
                  <a:pt x="1080" y="11597"/>
                </a:cubicBezTo>
                <a:cubicBezTo>
                  <a:pt x="540" y="11597"/>
                  <a:pt x="0" y="12177"/>
                  <a:pt x="0" y="12902"/>
                </a:cubicBezTo>
                <a:cubicBezTo>
                  <a:pt x="0" y="18411"/>
                  <a:pt x="0" y="18411"/>
                  <a:pt x="0" y="18411"/>
                </a:cubicBezTo>
                <a:cubicBezTo>
                  <a:pt x="0" y="18991"/>
                  <a:pt x="540" y="19570"/>
                  <a:pt x="1080" y="19570"/>
                </a:cubicBezTo>
                <a:cubicBezTo>
                  <a:pt x="4320" y="19570"/>
                  <a:pt x="4320" y="19570"/>
                  <a:pt x="4320" y="19570"/>
                </a:cubicBezTo>
                <a:cubicBezTo>
                  <a:pt x="4320" y="20730"/>
                  <a:pt x="4320" y="20730"/>
                  <a:pt x="4320" y="20730"/>
                </a:cubicBezTo>
                <a:cubicBezTo>
                  <a:pt x="3240" y="20730"/>
                  <a:pt x="3240" y="20730"/>
                  <a:pt x="3240" y="20730"/>
                </a:cubicBezTo>
                <a:cubicBezTo>
                  <a:pt x="3105" y="20730"/>
                  <a:pt x="2835" y="21020"/>
                  <a:pt x="2835" y="21165"/>
                </a:cubicBezTo>
                <a:cubicBezTo>
                  <a:pt x="2835" y="21455"/>
                  <a:pt x="3105" y="21600"/>
                  <a:pt x="3240" y="21600"/>
                </a:cubicBezTo>
                <a:cubicBezTo>
                  <a:pt x="6210" y="21600"/>
                  <a:pt x="6210" y="21600"/>
                  <a:pt x="6210" y="21600"/>
                </a:cubicBezTo>
                <a:cubicBezTo>
                  <a:pt x="6480" y="21600"/>
                  <a:pt x="6615" y="21455"/>
                  <a:pt x="6615" y="21165"/>
                </a:cubicBezTo>
                <a:cubicBezTo>
                  <a:pt x="6615" y="21020"/>
                  <a:pt x="6480" y="20730"/>
                  <a:pt x="6210" y="20730"/>
                </a:cubicBezTo>
                <a:cubicBezTo>
                  <a:pt x="5130" y="20730"/>
                  <a:pt x="5130" y="20730"/>
                  <a:pt x="5130" y="20730"/>
                </a:cubicBezTo>
                <a:cubicBezTo>
                  <a:pt x="5130" y="19570"/>
                  <a:pt x="5130" y="19570"/>
                  <a:pt x="5130" y="19570"/>
                </a:cubicBezTo>
                <a:cubicBezTo>
                  <a:pt x="8370" y="19570"/>
                  <a:pt x="8370" y="19570"/>
                  <a:pt x="8370" y="19570"/>
                </a:cubicBezTo>
                <a:cubicBezTo>
                  <a:pt x="8910" y="19570"/>
                  <a:pt x="9450" y="18991"/>
                  <a:pt x="9450" y="18411"/>
                </a:cubicBezTo>
                <a:cubicBezTo>
                  <a:pt x="9450" y="12902"/>
                  <a:pt x="9450" y="12902"/>
                  <a:pt x="9450" y="12902"/>
                </a:cubicBezTo>
                <a:cubicBezTo>
                  <a:pt x="9450" y="12177"/>
                  <a:pt x="9045" y="11597"/>
                  <a:pt x="8370" y="11597"/>
                </a:cubicBezTo>
                <a:close/>
                <a:moveTo>
                  <a:pt x="8640" y="18411"/>
                </a:moveTo>
                <a:cubicBezTo>
                  <a:pt x="8640" y="18556"/>
                  <a:pt x="8505" y="18701"/>
                  <a:pt x="8370" y="18701"/>
                </a:cubicBezTo>
                <a:cubicBezTo>
                  <a:pt x="1080" y="18701"/>
                  <a:pt x="1080" y="18701"/>
                  <a:pt x="1080" y="18701"/>
                </a:cubicBezTo>
                <a:cubicBezTo>
                  <a:pt x="945" y="18701"/>
                  <a:pt x="810" y="18556"/>
                  <a:pt x="810" y="18411"/>
                </a:cubicBezTo>
                <a:cubicBezTo>
                  <a:pt x="810" y="12902"/>
                  <a:pt x="810" y="12902"/>
                  <a:pt x="810" y="12902"/>
                </a:cubicBezTo>
                <a:cubicBezTo>
                  <a:pt x="810" y="12612"/>
                  <a:pt x="945" y="12467"/>
                  <a:pt x="1080" y="12467"/>
                </a:cubicBezTo>
                <a:cubicBezTo>
                  <a:pt x="8370" y="12467"/>
                  <a:pt x="8370" y="12467"/>
                  <a:pt x="8370" y="12467"/>
                </a:cubicBezTo>
                <a:cubicBezTo>
                  <a:pt x="8505" y="12467"/>
                  <a:pt x="8640" y="12612"/>
                  <a:pt x="8640" y="12902"/>
                </a:cubicBezTo>
                <a:cubicBezTo>
                  <a:pt x="8640" y="18411"/>
                  <a:pt x="8640" y="18411"/>
                  <a:pt x="8640" y="18411"/>
                </a:cubicBezTo>
                <a:cubicBezTo>
                  <a:pt x="8640" y="18411"/>
                  <a:pt x="8640" y="18411"/>
                  <a:pt x="8640" y="18411"/>
                </a:cubicBezTo>
                <a:close/>
                <a:moveTo>
                  <a:pt x="20520" y="11597"/>
                </a:moveTo>
                <a:cubicBezTo>
                  <a:pt x="13230" y="11597"/>
                  <a:pt x="13230" y="11597"/>
                  <a:pt x="13230" y="11597"/>
                </a:cubicBezTo>
                <a:cubicBezTo>
                  <a:pt x="12690" y="11597"/>
                  <a:pt x="12150" y="12177"/>
                  <a:pt x="12150" y="12902"/>
                </a:cubicBezTo>
                <a:cubicBezTo>
                  <a:pt x="12150" y="18411"/>
                  <a:pt x="12150" y="18411"/>
                  <a:pt x="12150" y="18411"/>
                </a:cubicBezTo>
                <a:cubicBezTo>
                  <a:pt x="12150" y="18991"/>
                  <a:pt x="12690" y="19570"/>
                  <a:pt x="13230" y="19570"/>
                </a:cubicBezTo>
                <a:cubicBezTo>
                  <a:pt x="16470" y="19570"/>
                  <a:pt x="16470" y="19570"/>
                  <a:pt x="16470" y="19570"/>
                </a:cubicBezTo>
                <a:cubicBezTo>
                  <a:pt x="16470" y="20730"/>
                  <a:pt x="16470" y="20730"/>
                  <a:pt x="16470" y="20730"/>
                </a:cubicBezTo>
                <a:cubicBezTo>
                  <a:pt x="15390" y="20730"/>
                  <a:pt x="15390" y="20730"/>
                  <a:pt x="15390" y="20730"/>
                </a:cubicBezTo>
                <a:cubicBezTo>
                  <a:pt x="15120" y="20730"/>
                  <a:pt x="14985" y="21020"/>
                  <a:pt x="14985" y="21165"/>
                </a:cubicBezTo>
                <a:cubicBezTo>
                  <a:pt x="14985" y="21455"/>
                  <a:pt x="15120" y="21600"/>
                  <a:pt x="1539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495" y="21600"/>
                  <a:pt x="18765" y="21455"/>
                  <a:pt x="18765" y="21165"/>
                </a:cubicBezTo>
                <a:cubicBezTo>
                  <a:pt x="18765" y="21020"/>
                  <a:pt x="18495" y="20730"/>
                  <a:pt x="18360" y="20730"/>
                </a:cubicBezTo>
                <a:cubicBezTo>
                  <a:pt x="17280" y="20730"/>
                  <a:pt x="17280" y="20730"/>
                  <a:pt x="17280" y="20730"/>
                </a:cubicBezTo>
                <a:cubicBezTo>
                  <a:pt x="17280" y="19570"/>
                  <a:pt x="17280" y="19570"/>
                  <a:pt x="17280" y="19570"/>
                </a:cubicBezTo>
                <a:cubicBezTo>
                  <a:pt x="20520" y="19570"/>
                  <a:pt x="20520" y="19570"/>
                  <a:pt x="20520" y="19570"/>
                </a:cubicBezTo>
                <a:cubicBezTo>
                  <a:pt x="21060" y="19570"/>
                  <a:pt x="21600" y="18991"/>
                  <a:pt x="21600" y="18411"/>
                </a:cubicBezTo>
                <a:cubicBezTo>
                  <a:pt x="21600" y="12902"/>
                  <a:pt x="21600" y="12902"/>
                  <a:pt x="21600" y="12902"/>
                </a:cubicBezTo>
                <a:cubicBezTo>
                  <a:pt x="21600" y="12177"/>
                  <a:pt x="21060" y="11597"/>
                  <a:pt x="20520" y="11597"/>
                </a:cubicBezTo>
                <a:close/>
                <a:moveTo>
                  <a:pt x="20790" y="18411"/>
                </a:moveTo>
                <a:cubicBezTo>
                  <a:pt x="20790" y="18556"/>
                  <a:pt x="20655" y="18701"/>
                  <a:pt x="20520" y="18701"/>
                </a:cubicBezTo>
                <a:cubicBezTo>
                  <a:pt x="13230" y="18701"/>
                  <a:pt x="13230" y="18701"/>
                  <a:pt x="13230" y="18701"/>
                </a:cubicBezTo>
                <a:cubicBezTo>
                  <a:pt x="13095" y="18701"/>
                  <a:pt x="12960" y="18556"/>
                  <a:pt x="12960" y="18411"/>
                </a:cubicBezTo>
                <a:cubicBezTo>
                  <a:pt x="12960" y="12902"/>
                  <a:pt x="12960" y="12902"/>
                  <a:pt x="12960" y="12902"/>
                </a:cubicBezTo>
                <a:cubicBezTo>
                  <a:pt x="12960" y="12612"/>
                  <a:pt x="13095" y="12467"/>
                  <a:pt x="13230" y="12467"/>
                </a:cubicBezTo>
                <a:cubicBezTo>
                  <a:pt x="20520" y="12467"/>
                  <a:pt x="20520" y="12467"/>
                  <a:pt x="20520" y="12467"/>
                </a:cubicBezTo>
                <a:cubicBezTo>
                  <a:pt x="20655" y="12467"/>
                  <a:pt x="20790" y="12612"/>
                  <a:pt x="20790" y="12902"/>
                </a:cubicBezTo>
                <a:lnTo>
                  <a:pt x="20790" y="18411"/>
                </a:lnTo>
                <a:close/>
                <a:moveTo>
                  <a:pt x="1620" y="10003"/>
                </a:moveTo>
                <a:cubicBezTo>
                  <a:pt x="1890" y="10003"/>
                  <a:pt x="2025" y="9858"/>
                  <a:pt x="2025" y="9568"/>
                </a:cubicBezTo>
                <a:cubicBezTo>
                  <a:pt x="2025" y="3624"/>
                  <a:pt x="2025" y="3624"/>
                  <a:pt x="2025" y="3624"/>
                </a:cubicBezTo>
                <a:cubicBezTo>
                  <a:pt x="4455" y="3624"/>
                  <a:pt x="4455" y="3624"/>
                  <a:pt x="4455" y="3624"/>
                </a:cubicBezTo>
                <a:cubicBezTo>
                  <a:pt x="4590" y="3624"/>
                  <a:pt x="4860" y="3479"/>
                  <a:pt x="4860" y="3189"/>
                </a:cubicBezTo>
                <a:cubicBezTo>
                  <a:pt x="4860" y="3044"/>
                  <a:pt x="4590" y="2899"/>
                  <a:pt x="4455" y="2899"/>
                </a:cubicBezTo>
                <a:cubicBezTo>
                  <a:pt x="1620" y="2899"/>
                  <a:pt x="1620" y="2899"/>
                  <a:pt x="1620" y="2899"/>
                </a:cubicBezTo>
                <a:cubicBezTo>
                  <a:pt x="1350" y="2899"/>
                  <a:pt x="1215" y="3044"/>
                  <a:pt x="1215" y="3189"/>
                </a:cubicBezTo>
                <a:cubicBezTo>
                  <a:pt x="1215" y="9568"/>
                  <a:pt x="1215" y="9568"/>
                  <a:pt x="1215" y="9568"/>
                </a:cubicBezTo>
                <a:cubicBezTo>
                  <a:pt x="1215" y="9858"/>
                  <a:pt x="1350" y="10003"/>
                  <a:pt x="1620" y="10003"/>
                </a:cubicBezTo>
                <a:close/>
                <a:moveTo>
                  <a:pt x="19980" y="10003"/>
                </a:moveTo>
                <a:cubicBezTo>
                  <a:pt x="20250" y="10003"/>
                  <a:pt x="20385" y="9858"/>
                  <a:pt x="20385" y="9568"/>
                </a:cubicBezTo>
                <a:cubicBezTo>
                  <a:pt x="20385" y="3189"/>
                  <a:pt x="20385" y="3189"/>
                  <a:pt x="20385" y="3189"/>
                </a:cubicBezTo>
                <a:cubicBezTo>
                  <a:pt x="20385" y="3044"/>
                  <a:pt x="20250" y="2899"/>
                  <a:pt x="19980" y="2899"/>
                </a:cubicBezTo>
                <a:cubicBezTo>
                  <a:pt x="17145" y="2899"/>
                  <a:pt x="17145" y="2899"/>
                  <a:pt x="17145" y="2899"/>
                </a:cubicBezTo>
                <a:cubicBezTo>
                  <a:pt x="17010" y="2899"/>
                  <a:pt x="16740" y="3044"/>
                  <a:pt x="16740" y="3189"/>
                </a:cubicBezTo>
                <a:cubicBezTo>
                  <a:pt x="16740" y="3479"/>
                  <a:pt x="17010" y="3624"/>
                  <a:pt x="17145" y="3624"/>
                </a:cubicBezTo>
                <a:cubicBezTo>
                  <a:pt x="19575" y="3624"/>
                  <a:pt x="19575" y="3624"/>
                  <a:pt x="19575" y="3624"/>
                </a:cubicBezTo>
                <a:cubicBezTo>
                  <a:pt x="19575" y="9568"/>
                  <a:pt x="19575" y="9568"/>
                  <a:pt x="19575" y="9568"/>
                </a:cubicBezTo>
                <a:cubicBezTo>
                  <a:pt x="19575" y="9858"/>
                  <a:pt x="19710" y="10003"/>
                  <a:pt x="19980" y="1000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51" name="Freeform 821"/>
          <p:cNvSpPr/>
          <p:nvPr/>
        </p:nvSpPr>
        <p:spPr>
          <a:xfrm>
            <a:off x="12607351" y="4447737"/>
            <a:ext cx="1086998" cy="10989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0" h="20540" extrusionOk="0">
                <a:moveTo>
                  <a:pt x="1025" y="13983"/>
                </a:moveTo>
                <a:cubicBezTo>
                  <a:pt x="1025" y="13983"/>
                  <a:pt x="1025" y="13983"/>
                  <a:pt x="1158" y="13983"/>
                </a:cubicBezTo>
                <a:cubicBezTo>
                  <a:pt x="1292" y="13854"/>
                  <a:pt x="1425" y="13726"/>
                  <a:pt x="1292" y="13469"/>
                </a:cubicBezTo>
                <a:cubicBezTo>
                  <a:pt x="92" y="9997"/>
                  <a:pt x="892" y="6269"/>
                  <a:pt x="3558" y="3569"/>
                </a:cubicBezTo>
                <a:cubicBezTo>
                  <a:pt x="7425" y="-160"/>
                  <a:pt x="13692" y="-289"/>
                  <a:pt x="17558" y="3440"/>
                </a:cubicBezTo>
                <a:cubicBezTo>
                  <a:pt x="17558" y="3440"/>
                  <a:pt x="17558" y="3440"/>
                  <a:pt x="17558" y="3440"/>
                </a:cubicBezTo>
                <a:cubicBezTo>
                  <a:pt x="16358" y="3569"/>
                  <a:pt x="16358" y="3569"/>
                  <a:pt x="16358" y="3569"/>
                </a:cubicBezTo>
                <a:cubicBezTo>
                  <a:pt x="16225" y="3569"/>
                  <a:pt x="15958" y="3697"/>
                  <a:pt x="15958" y="3954"/>
                </a:cubicBezTo>
                <a:cubicBezTo>
                  <a:pt x="15958" y="4083"/>
                  <a:pt x="16225" y="4211"/>
                  <a:pt x="16358" y="4211"/>
                </a:cubicBezTo>
                <a:cubicBezTo>
                  <a:pt x="16358" y="4211"/>
                  <a:pt x="16358" y="4211"/>
                  <a:pt x="16358" y="4211"/>
                </a:cubicBezTo>
                <a:cubicBezTo>
                  <a:pt x="18492" y="4211"/>
                  <a:pt x="18492" y="4211"/>
                  <a:pt x="18492" y="4211"/>
                </a:cubicBezTo>
                <a:cubicBezTo>
                  <a:pt x="18625" y="4211"/>
                  <a:pt x="18758" y="4211"/>
                  <a:pt x="18892" y="4083"/>
                </a:cubicBezTo>
                <a:cubicBezTo>
                  <a:pt x="18892" y="4083"/>
                  <a:pt x="18892" y="3954"/>
                  <a:pt x="18892" y="3826"/>
                </a:cubicBezTo>
                <a:cubicBezTo>
                  <a:pt x="18892" y="1769"/>
                  <a:pt x="18892" y="1769"/>
                  <a:pt x="18892" y="1769"/>
                </a:cubicBezTo>
                <a:cubicBezTo>
                  <a:pt x="18892" y="1640"/>
                  <a:pt x="18758" y="1383"/>
                  <a:pt x="18492" y="1383"/>
                </a:cubicBezTo>
                <a:cubicBezTo>
                  <a:pt x="18358" y="1383"/>
                  <a:pt x="18092" y="1640"/>
                  <a:pt x="18092" y="1769"/>
                </a:cubicBezTo>
                <a:cubicBezTo>
                  <a:pt x="18092" y="2926"/>
                  <a:pt x="18092" y="2926"/>
                  <a:pt x="18092" y="2926"/>
                </a:cubicBezTo>
                <a:cubicBezTo>
                  <a:pt x="18092" y="2926"/>
                  <a:pt x="18092" y="2926"/>
                  <a:pt x="18092" y="2926"/>
                </a:cubicBezTo>
                <a:cubicBezTo>
                  <a:pt x="13825" y="-1060"/>
                  <a:pt x="7158" y="-931"/>
                  <a:pt x="3025" y="3054"/>
                </a:cubicBezTo>
                <a:cubicBezTo>
                  <a:pt x="1558" y="4469"/>
                  <a:pt x="625" y="6269"/>
                  <a:pt x="225" y="8197"/>
                </a:cubicBezTo>
                <a:cubicBezTo>
                  <a:pt x="-175" y="9997"/>
                  <a:pt x="-42" y="11926"/>
                  <a:pt x="625" y="13726"/>
                </a:cubicBezTo>
                <a:cubicBezTo>
                  <a:pt x="625" y="13854"/>
                  <a:pt x="758" y="13983"/>
                  <a:pt x="1025" y="13983"/>
                </a:cubicBezTo>
                <a:close/>
                <a:moveTo>
                  <a:pt x="17692" y="16940"/>
                </a:moveTo>
                <a:cubicBezTo>
                  <a:pt x="15692" y="18869"/>
                  <a:pt x="13158" y="19769"/>
                  <a:pt x="10625" y="19769"/>
                </a:cubicBezTo>
                <a:cubicBezTo>
                  <a:pt x="8092" y="19769"/>
                  <a:pt x="5692" y="18869"/>
                  <a:pt x="3692" y="17069"/>
                </a:cubicBezTo>
                <a:cubicBezTo>
                  <a:pt x="3692" y="16940"/>
                  <a:pt x="3692" y="16940"/>
                  <a:pt x="3692" y="16940"/>
                </a:cubicBezTo>
                <a:cubicBezTo>
                  <a:pt x="4892" y="16940"/>
                  <a:pt x="4892" y="16940"/>
                  <a:pt x="4892" y="16940"/>
                </a:cubicBezTo>
                <a:cubicBezTo>
                  <a:pt x="5025" y="16940"/>
                  <a:pt x="5292" y="16811"/>
                  <a:pt x="5292" y="16554"/>
                </a:cubicBezTo>
                <a:cubicBezTo>
                  <a:pt x="5292" y="16426"/>
                  <a:pt x="5025" y="16169"/>
                  <a:pt x="4892" y="16169"/>
                </a:cubicBezTo>
                <a:cubicBezTo>
                  <a:pt x="4892" y="16169"/>
                  <a:pt x="4892" y="16169"/>
                  <a:pt x="4892" y="16169"/>
                </a:cubicBezTo>
                <a:cubicBezTo>
                  <a:pt x="2758" y="16297"/>
                  <a:pt x="2758" y="16297"/>
                  <a:pt x="2758" y="16297"/>
                </a:cubicBezTo>
                <a:cubicBezTo>
                  <a:pt x="2492" y="16297"/>
                  <a:pt x="2358" y="16426"/>
                  <a:pt x="2358" y="16683"/>
                </a:cubicBezTo>
                <a:cubicBezTo>
                  <a:pt x="2358" y="18740"/>
                  <a:pt x="2358" y="18740"/>
                  <a:pt x="2358" y="18740"/>
                </a:cubicBezTo>
                <a:cubicBezTo>
                  <a:pt x="2358" y="18869"/>
                  <a:pt x="2492" y="19126"/>
                  <a:pt x="2758" y="19126"/>
                </a:cubicBezTo>
                <a:cubicBezTo>
                  <a:pt x="2758" y="19126"/>
                  <a:pt x="2758" y="19126"/>
                  <a:pt x="2758" y="19126"/>
                </a:cubicBezTo>
                <a:cubicBezTo>
                  <a:pt x="2892" y="19126"/>
                  <a:pt x="3158" y="18869"/>
                  <a:pt x="3158" y="18740"/>
                </a:cubicBezTo>
                <a:cubicBezTo>
                  <a:pt x="3158" y="17583"/>
                  <a:pt x="3158" y="17583"/>
                  <a:pt x="3158" y="17583"/>
                </a:cubicBezTo>
                <a:cubicBezTo>
                  <a:pt x="3158" y="17583"/>
                  <a:pt x="3158" y="17583"/>
                  <a:pt x="3158" y="17583"/>
                </a:cubicBezTo>
                <a:cubicBezTo>
                  <a:pt x="5292" y="19511"/>
                  <a:pt x="7958" y="20540"/>
                  <a:pt x="10625" y="20540"/>
                </a:cubicBezTo>
                <a:cubicBezTo>
                  <a:pt x="13425" y="20540"/>
                  <a:pt x="16225" y="19511"/>
                  <a:pt x="18225" y="17454"/>
                </a:cubicBezTo>
                <a:cubicBezTo>
                  <a:pt x="19692" y="16040"/>
                  <a:pt x="20625" y="14240"/>
                  <a:pt x="21025" y="12311"/>
                </a:cubicBezTo>
                <a:cubicBezTo>
                  <a:pt x="21425" y="10511"/>
                  <a:pt x="21292" y="8583"/>
                  <a:pt x="20625" y="6783"/>
                </a:cubicBezTo>
                <a:cubicBezTo>
                  <a:pt x="20625" y="6526"/>
                  <a:pt x="20358" y="6526"/>
                  <a:pt x="20225" y="6526"/>
                </a:cubicBezTo>
                <a:cubicBezTo>
                  <a:pt x="19958" y="6654"/>
                  <a:pt x="19825" y="6783"/>
                  <a:pt x="19958" y="7040"/>
                </a:cubicBezTo>
                <a:cubicBezTo>
                  <a:pt x="21158" y="10511"/>
                  <a:pt x="20358" y="14240"/>
                  <a:pt x="17692" y="16940"/>
                </a:cubicBezTo>
                <a:close/>
                <a:moveTo>
                  <a:pt x="10625" y="4340"/>
                </a:moveTo>
                <a:cubicBezTo>
                  <a:pt x="8892" y="4340"/>
                  <a:pt x="7425" y="5754"/>
                  <a:pt x="7425" y="7426"/>
                </a:cubicBezTo>
                <a:cubicBezTo>
                  <a:pt x="7425" y="8969"/>
                  <a:pt x="7425" y="8969"/>
                  <a:pt x="7425" y="8969"/>
                </a:cubicBezTo>
                <a:cubicBezTo>
                  <a:pt x="7292" y="8969"/>
                  <a:pt x="7292" y="8969"/>
                  <a:pt x="7292" y="8969"/>
                </a:cubicBezTo>
                <a:cubicBezTo>
                  <a:pt x="6758" y="8969"/>
                  <a:pt x="6225" y="9354"/>
                  <a:pt x="6225" y="9997"/>
                </a:cubicBezTo>
                <a:cubicBezTo>
                  <a:pt x="6225" y="14111"/>
                  <a:pt x="6225" y="14111"/>
                  <a:pt x="6225" y="14111"/>
                </a:cubicBezTo>
                <a:cubicBezTo>
                  <a:pt x="6225" y="14754"/>
                  <a:pt x="6758" y="15140"/>
                  <a:pt x="7292" y="15140"/>
                </a:cubicBezTo>
                <a:cubicBezTo>
                  <a:pt x="13958" y="15140"/>
                  <a:pt x="13958" y="15140"/>
                  <a:pt x="13958" y="15140"/>
                </a:cubicBezTo>
                <a:cubicBezTo>
                  <a:pt x="14492" y="15140"/>
                  <a:pt x="15025" y="14754"/>
                  <a:pt x="15025" y="14111"/>
                </a:cubicBezTo>
                <a:cubicBezTo>
                  <a:pt x="15025" y="9997"/>
                  <a:pt x="15025" y="9997"/>
                  <a:pt x="15025" y="9997"/>
                </a:cubicBezTo>
                <a:cubicBezTo>
                  <a:pt x="15025" y="9354"/>
                  <a:pt x="14492" y="8969"/>
                  <a:pt x="13958" y="8969"/>
                </a:cubicBezTo>
                <a:cubicBezTo>
                  <a:pt x="13825" y="8969"/>
                  <a:pt x="13825" y="8969"/>
                  <a:pt x="13825" y="8969"/>
                </a:cubicBezTo>
                <a:cubicBezTo>
                  <a:pt x="13825" y="7426"/>
                  <a:pt x="13825" y="7426"/>
                  <a:pt x="13825" y="7426"/>
                </a:cubicBezTo>
                <a:cubicBezTo>
                  <a:pt x="13825" y="5754"/>
                  <a:pt x="12358" y="4340"/>
                  <a:pt x="10625" y="4340"/>
                </a:cubicBezTo>
                <a:close/>
                <a:moveTo>
                  <a:pt x="8225" y="7426"/>
                </a:moveTo>
                <a:cubicBezTo>
                  <a:pt x="8225" y="6140"/>
                  <a:pt x="9292" y="5111"/>
                  <a:pt x="10625" y="5111"/>
                </a:cubicBezTo>
                <a:cubicBezTo>
                  <a:pt x="11958" y="5111"/>
                  <a:pt x="13025" y="6140"/>
                  <a:pt x="13025" y="7426"/>
                </a:cubicBezTo>
                <a:cubicBezTo>
                  <a:pt x="13025" y="8969"/>
                  <a:pt x="13025" y="8969"/>
                  <a:pt x="13025" y="8969"/>
                </a:cubicBezTo>
                <a:cubicBezTo>
                  <a:pt x="8225" y="8969"/>
                  <a:pt x="8225" y="8969"/>
                  <a:pt x="8225" y="8969"/>
                </a:cubicBezTo>
                <a:cubicBezTo>
                  <a:pt x="8225" y="7426"/>
                  <a:pt x="8225" y="7426"/>
                  <a:pt x="8225" y="7426"/>
                </a:cubicBezTo>
                <a:close/>
                <a:moveTo>
                  <a:pt x="14225" y="9997"/>
                </a:moveTo>
                <a:cubicBezTo>
                  <a:pt x="14225" y="14111"/>
                  <a:pt x="14225" y="14111"/>
                  <a:pt x="14225" y="14111"/>
                </a:cubicBezTo>
                <a:cubicBezTo>
                  <a:pt x="14225" y="14240"/>
                  <a:pt x="14092" y="14369"/>
                  <a:pt x="13958" y="14369"/>
                </a:cubicBezTo>
                <a:cubicBezTo>
                  <a:pt x="7292" y="14369"/>
                  <a:pt x="7292" y="14369"/>
                  <a:pt x="7292" y="14369"/>
                </a:cubicBezTo>
                <a:cubicBezTo>
                  <a:pt x="7158" y="14369"/>
                  <a:pt x="7025" y="14240"/>
                  <a:pt x="7025" y="14111"/>
                </a:cubicBezTo>
                <a:cubicBezTo>
                  <a:pt x="7025" y="9997"/>
                  <a:pt x="7025" y="9997"/>
                  <a:pt x="7025" y="9997"/>
                </a:cubicBezTo>
                <a:cubicBezTo>
                  <a:pt x="7025" y="9869"/>
                  <a:pt x="7158" y="9740"/>
                  <a:pt x="7292" y="9740"/>
                </a:cubicBezTo>
                <a:cubicBezTo>
                  <a:pt x="13958" y="9740"/>
                  <a:pt x="13958" y="9740"/>
                  <a:pt x="13958" y="9740"/>
                </a:cubicBezTo>
                <a:cubicBezTo>
                  <a:pt x="14092" y="9740"/>
                  <a:pt x="14225" y="9869"/>
                  <a:pt x="14225" y="9997"/>
                </a:cubicBezTo>
                <a:close/>
                <a:moveTo>
                  <a:pt x="10758" y="10897"/>
                </a:moveTo>
                <a:cubicBezTo>
                  <a:pt x="10492" y="10897"/>
                  <a:pt x="10092" y="11026"/>
                  <a:pt x="9958" y="11283"/>
                </a:cubicBezTo>
                <a:cubicBezTo>
                  <a:pt x="9825" y="11540"/>
                  <a:pt x="9958" y="11926"/>
                  <a:pt x="10225" y="12054"/>
                </a:cubicBezTo>
                <a:cubicBezTo>
                  <a:pt x="10225" y="12183"/>
                  <a:pt x="10358" y="12183"/>
                  <a:pt x="10358" y="12183"/>
                </a:cubicBezTo>
                <a:cubicBezTo>
                  <a:pt x="10358" y="12569"/>
                  <a:pt x="10358" y="12826"/>
                  <a:pt x="10358" y="13083"/>
                </a:cubicBezTo>
                <a:cubicBezTo>
                  <a:pt x="10358" y="13083"/>
                  <a:pt x="10358" y="13083"/>
                  <a:pt x="10358" y="13083"/>
                </a:cubicBezTo>
                <a:cubicBezTo>
                  <a:pt x="10358" y="13340"/>
                  <a:pt x="10492" y="13469"/>
                  <a:pt x="10758" y="13340"/>
                </a:cubicBezTo>
                <a:cubicBezTo>
                  <a:pt x="10892" y="13340"/>
                  <a:pt x="11025" y="13211"/>
                  <a:pt x="11025" y="13083"/>
                </a:cubicBezTo>
                <a:cubicBezTo>
                  <a:pt x="11025" y="13083"/>
                  <a:pt x="11025" y="13083"/>
                  <a:pt x="11025" y="13083"/>
                </a:cubicBezTo>
                <a:cubicBezTo>
                  <a:pt x="11025" y="12826"/>
                  <a:pt x="11025" y="12569"/>
                  <a:pt x="11025" y="12183"/>
                </a:cubicBezTo>
                <a:cubicBezTo>
                  <a:pt x="11025" y="12183"/>
                  <a:pt x="11025" y="12183"/>
                  <a:pt x="11025" y="12054"/>
                </a:cubicBezTo>
                <a:cubicBezTo>
                  <a:pt x="11158" y="11926"/>
                  <a:pt x="11292" y="11797"/>
                  <a:pt x="11292" y="11540"/>
                </a:cubicBezTo>
                <a:cubicBezTo>
                  <a:pt x="11292" y="11283"/>
                  <a:pt x="11025" y="11026"/>
                  <a:pt x="10758" y="1089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52" name="Freeform 822"/>
          <p:cNvSpPr/>
          <p:nvPr/>
        </p:nvSpPr>
        <p:spPr>
          <a:xfrm>
            <a:off x="12607351" y="5683250"/>
            <a:ext cx="1086998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0" h="21600" extrusionOk="0">
                <a:moveTo>
                  <a:pt x="1025" y="14715"/>
                </a:moveTo>
                <a:cubicBezTo>
                  <a:pt x="1025" y="14715"/>
                  <a:pt x="1025" y="14715"/>
                  <a:pt x="1158" y="14715"/>
                </a:cubicBezTo>
                <a:cubicBezTo>
                  <a:pt x="1292" y="14580"/>
                  <a:pt x="1425" y="14445"/>
                  <a:pt x="1292" y="14175"/>
                </a:cubicBezTo>
                <a:cubicBezTo>
                  <a:pt x="92" y="10530"/>
                  <a:pt x="892" y="6615"/>
                  <a:pt x="3558" y="3780"/>
                </a:cubicBezTo>
                <a:cubicBezTo>
                  <a:pt x="5425" y="1890"/>
                  <a:pt x="7825" y="810"/>
                  <a:pt x="10492" y="810"/>
                </a:cubicBezTo>
                <a:cubicBezTo>
                  <a:pt x="13158" y="810"/>
                  <a:pt x="15692" y="1755"/>
                  <a:pt x="17558" y="3645"/>
                </a:cubicBezTo>
                <a:cubicBezTo>
                  <a:pt x="17558" y="3645"/>
                  <a:pt x="17558" y="3645"/>
                  <a:pt x="17558" y="3645"/>
                </a:cubicBezTo>
                <a:cubicBezTo>
                  <a:pt x="16358" y="3780"/>
                  <a:pt x="16358" y="3780"/>
                  <a:pt x="16358" y="3780"/>
                </a:cubicBezTo>
                <a:cubicBezTo>
                  <a:pt x="16225" y="3780"/>
                  <a:pt x="15958" y="3915"/>
                  <a:pt x="15958" y="4185"/>
                </a:cubicBezTo>
                <a:cubicBezTo>
                  <a:pt x="15958" y="4320"/>
                  <a:pt x="16225" y="4455"/>
                  <a:pt x="16358" y="4455"/>
                </a:cubicBezTo>
                <a:cubicBezTo>
                  <a:pt x="16358" y="4455"/>
                  <a:pt x="16358" y="4455"/>
                  <a:pt x="16358" y="4455"/>
                </a:cubicBezTo>
                <a:cubicBezTo>
                  <a:pt x="18492" y="4455"/>
                  <a:pt x="18492" y="4455"/>
                  <a:pt x="18492" y="4455"/>
                </a:cubicBezTo>
                <a:cubicBezTo>
                  <a:pt x="18625" y="4455"/>
                  <a:pt x="18758" y="4455"/>
                  <a:pt x="18892" y="4320"/>
                </a:cubicBezTo>
                <a:cubicBezTo>
                  <a:pt x="18892" y="4320"/>
                  <a:pt x="18892" y="4185"/>
                  <a:pt x="18892" y="4050"/>
                </a:cubicBezTo>
                <a:cubicBezTo>
                  <a:pt x="18892" y="1890"/>
                  <a:pt x="18892" y="1890"/>
                  <a:pt x="18892" y="1890"/>
                </a:cubicBezTo>
                <a:cubicBezTo>
                  <a:pt x="18892" y="1755"/>
                  <a:pt x="18758" y="1485"/>
                  <a:pt x="18492" y="1485"/>
                </a:cubicBezTo>
                <a:cubicBezTo>
                  <a:pt x="18358" y="1485"/>
                  <a:pt x="18092" y="1755"/>
                  <a:pt x="18092" y="1890"/>
                </a:cubicBezTo>
                <a:cubicBezTo>
                  <a:pt x="18092" y="3105"/>
                  <a:pt x="18092" y="3105"/>
                  <a:pt x="18092" y="3105"/>
                </a:cubicBezTo>
                <a:cubicBezTo>
                  <a:pt x="18092" y="3105"/>
                  <a:pt x="18092" y="3105"/>
                  <a:pt x="18092" y="3105"/>
                </a:cubicBezTo>
                <a:cubicBezTo>
                  <a:pt x="16092" y="1080"/>
                  <a:pt x="13425" y="0"/>
                  <a:pt x="10625" y="0"/>
                </a:cubicBezTo>
                <a:cubicBezTo>
                  <a:pt x="10625" y="0"/>
                  <a:pt x="10492" y="0"/>
                  <a:pt x="10492" y="0"/>
                </a:cubicBezTo>
                <a:cubicBezTo>
                  <a:pt x="7692" y="0"/>
                  <a:pt x="5025" y="1215"/>
                  <a:pt x="3025" y="3240"/>
                </a:cubicBezTo>
                <a:cubicBezTo>
                  <a:pt x="1558" y="4725"/>
                  <a:pt x="625" y="6615"/>
                  <a:pt x="225" y="8640"/>
                </a:cubicBezTo>
                <a:cubicBezTo>
                  <a:pt x="-175" y="10530"/>
                  <a:pt x="-42" y="12555"/>
                  <a:pt x="625" y="14445"/>
                </a:cubicBezTo>
                <a:cubicBezTo>
                  <a:pt x="625" y="14580"/>
                  <a:pt x="758" y="14715"/>
                  <a:pt x="1025" y="14715"/>
                </a:cubicBezTo>
                <a:close/>
                <a:moveTo>
                  <a:pt x="20625" y="7155"/>
                </a:moveTo>
                <a:cubicBezTo>
                  <a:pt x="20625" y="6885"/>
                  <a:pt x="20358" y="6885"/>
                  <a:pt x="20092" y="6885"/>
                </a:cubicBezTo>
                <a:cubicBezTo>
                  <a:pt x="19958" y="7020"/>
                  <a:pt x="19825" y="7155"/>
                  <a:pt x="19958" y="7425"/>
                </a:cubicBezTo>
                <a:cubicBezTo>
                  <a:pt x="21158" y="11070"/>
                  <a:pt x="20358" y="14985"/>
                  <a:pt x="17692" y="17820"/>
                </a:cubicBezTo>
                <a:cubicBezTo>
                  <a:pt x="15692" y="19710"/>
                  <a:pt x="13158" y="20790"/>
                  <a:pt x="10625" y="20790"/>
                </a:cubicBezTo>
                <a:cubicBezTo>
                  <a:pt x="8092" y="20790"/>
                  <a:pt x="5692" y="19845"/>
                  <a:pt x="3692" y="17955"/>
                </a:cubicBezTo>
                <a:cubicBezTo>
                  <a:pt x="3692" y="17820"/>
                  <a:pt x="3692" y="17820"/>
                  <a:pt x="3692" y="17820"/>
                </a:cubicBezTo>
                <a:cubicBezTo>
                  <a:pt x="4892" y="17820"/>
                  <a:pt x="4892" y="17820"/>
                  <a:pt x="4892" y="17820"/>
                </a:cubicBezTo>
                <a:cubicBezTo>
                  <a:pt x="5025" y="17820"/>
                  <a:pt x="5292" y="17685"/>
                  <a:pt x="5292" y="17415"/>
                </a:cubicBezTo>
                <a:cubicBezTo>
                  <a:pt x="5292" y="17280"/>
                  <a:pt x="5025" y="17010"/>
                  <a:pt x="4892" y="17010"/>
                </a:cubicBezTo>
                <a:cubicBezTo>
                  <a:pt x="4892" y="17010"/>
                  <a:pt x="4892" y="17010"/>
                  <a:pt x="4892" y="17010"/>
                </a:cubicBezTo>
                <a:cubicBezTo>
                  <a:pt x="2758" y="17145"/>
                  <a:pt x="2758" y="17145"/>
                  <a:pt x="2758" y="17145"/>
                </a:cubicBezTo>
                <a:cubicBezTo>
                  <a:pt x="2492" y="17145"/>
                  <a:pt x="2358" y="17280"/>
                  <a:pt x="2358" y="17550"/>
                </a:cubicBezTo>
                <a:cubicBezTo>
                  <a:pt x="2358" y="19710"/>
                  <a:pt x="2358" y="19710"/>
                  <a:pt x="2358" y="19710"/>
                </a:cubicBezTo>
                <a:cubicBezTo>
                  <a:pt x="2358" y="19845"/>
                  <a:pt x="2492" y="20115"/>
                  <a:pt x="2758" y="20115"/>
                </a:cubicBezTo>
                <a:cubicBezTo>
                  <a:pt x="2758" y="20115"/>
                  <a:pt x="2758" y="20115"/>
                  <a:pt x="2758" y="20115"/>
                </a:cubicBezTo>
                <a:cubicBezTo>
                  <a:pt x="2892" y="20115"/>
                  <a:pt x="3158" y="19845"/>
                  <a:pt x="3158" y="19710"/>
                </a:cubicBezTo>
                <a:cubicBezTo>
                  <a:pt x="3158" y="18495"/>
                  <a:pt x="3158" y="18495"/>
                  <a:pt x="3158" y="18495"/>
                </a:cubicBezTo>
                <a:cubicBezTo>
                  <a:pt x="3158" y="18495"/>
                  <a:pt x="3158" y="18495"/>
                  <a:pt x="3158" y="18495"/>
                </a:cubicBezTo>
                <a:cubicBezTo>
                  <a:pt x="5292" y="20520"/>
                  <a:pt x="7958" y="21600"/>
                  <a:pt x="10625" y="21600"/>
                </a:cubicBezTo>
                <a:cubicBezTo>
                  <a:pt x="13425" y="21600"/>
                  <a:pt x="16225" y="20520"/>
                  <a:pt x="18225" y="18360"/>
                </a:cubicBezTo>
                <a:cubicBezTo>
                  <a:pt x="19692" y="16875"/>
                  <a:pt x="20625" y="14985"/>
                  <a:pt x="21025" y="12960"/>
                </a:cubicBezTo>
                <a:cubicBezTo>
                  <a:pt x="21425" y="11070"/>
                  <a:pt x="21292" y="9045"/>
                  <a:pt x="20625" y="7155"/>
                </a:cubicBezTo>
                <a:close/>
                <a:moveTo>
                  <a:pt x="10758" y="4320"/>
                </a:moveTo>
                <a:cubicBezTo>
                  <a:pt x="9025" y="4320"/>
                  <a:pt x="7558" y="5805"/>
                  <a:pt x="7558" y="7560"/>
                </a:cubicBezTo>
                <a:cubicBezTo>
                  <a:pt x="7558" y="9180"/>
                  <a:pt x="7558" y="9180"/>
                  <a:pt x="7558" y="9180"/>
                </a:cubicBezTo>
                <a:cubicBezTo>
                  <a:pt x="7558" y="9180"/>
                  <a:pt x="7558" y="9180"/>
                  <a:pt x="7558" y="9180"/>
                </a:cubicBezTo>
                <a:cubicBezTo>
                  <a:pt x="6892" y="9180"/>
                  <a:pt x="6492" y="9720"/>
                  <a:pt x="6492" y="10260"/>
                </a:cubicBezTo>
                <a:cubicBezTo>
                  <a:pt x="6492" y="14580"/>
                  <a:pt x="6492" y="14580"/>
                  <a:pt x="6492" y="14580"/>
                </a:cubicBezTo>
                <a:cubicBezTo>
                  <a:pt x="6492" y="15255"/>
                  <a:pt x="6892" y="15660"/>
                  <a:pt x="7558" y="15660"/>
                </a:cubicBezTo>
                <a:cubicBezTo>
                  <a:pt x="14092" y="15660"/>
                  <a:pt x="14092" y="15660"/>
                  <a:pt x="14092" y="15660"/>
                </a:cubicBezTo>
                <a:cubicBezTo>
                  <a:pt x="14625" y="15660"/>
                  <a:pt x="15158" y="15255"/>
                  <a:pt x="15158" y="14580"/>
                </a:cubicBezTo>
                <a:cubicBezTo>
                  <a:pt x="15158" y="10260"/>
                  <a:pt x="15158" y="10260"/>
                  <a:pt x="15158" y="10260"/>
                </a:cubicBezTo>
                <a:cubicBezTo>
                  <a:pt x="15158" y="9720"/>
                  <a:pt x="14625" y="9180"/>
                  <a:pt x="14092" y="9180"/>
                </a:cubicBezTo>
                <a:cubicBezTo>
                  <a:pt x="13958" y="9180"/>
                  <a:pt x="13958" y="9180"/>
                  <a:pt x="13958" y="9180"/>
                </a:cubicBezTo>
                <a:cubicBezTo>
                  <a:pt x="13958" y="7560"/>
                  <a:pt x="13958" y="7560"/>
                  <a:pt x="13958" y="7560"/>
                </a:cubicBezTo>
                <a:cubicBezTo>
                  <a:pt x="13958" y="5805"/>
                  <a:pt x="12492" y="4320"/>
                  <a:pt x="10758" y="4320"/>
                </a:cubicBezTo>
                <a:close/>
                <a:moveTo>
                  <a:pt x="8358" y="7560"/>
                </a:moveTo>
                <a:cubicBezTo>
                  <a:pt x="8358" y="6210"/>
                  <a:pt x="9425" y="5130"/>
                  <a:pt x="10758" y="5130"/>
                </a:cubicBezTo>
                <a:cubicBezTo>
                  <a:pt x="12092" y="5130"/>
                  <a:pt x="13158" y="6210"/>
                  <a:pt x="13158" y="7560"/>
                </a:cubicBezTo>
                <a:cubicBezTo>
                  <a:pt x="13158" y="9180"/>
                  <a:pt x="13158" y="9180"/>
                  <a:pt x="13158" y="9180"/>
                </a:cubicBezTo>
                <a:cubicBezTo>
                  <a:pt x="8358" y="9180"/>
                  <a:pt x="8358" y="9180"/>
                  <a:pt x="8358" y="9180"/>
                </a:cubicBezTo>
                <a:cubicBezTo>
                  <a:pt x="8358" y="7560"/>
                  <a:pt x="8358" y="7560"/>
                  <a:pt x="8358" y="7560"/>
                </a:cubicBezTo>
                <a:close/>
                <a:moveTo>
                  <a:pt x="14358" y="10260"/>
                </a:moveTo>
                <a:cubicBezTo>
                  <a:pt x="14358" y="14580"/>
                  <a:pt x="14358" y="14580"/>
                  <a:pt x="14358" y="14580"/>
                </a:cubicBezTo>
                <a:cubicBezTo>
                  <a:pt x="14358" y="14715"/>
                  <a:pt x="14225" y="14850"/>
                  <a:pt x="14092" y="14850"/>
                </a:cubicBezTo>
                <a:cubicBezTo>
                  <a:pt x="7558" y="14850"/>
                  <a:pt x="7558" y="14850"/>
                  <a:pt x="7558" y="14850"/>
                </a:cubicBezTo>
                <a:cubicBezTo>
                  <a:pt x="7425" y="14850"/>
                  <a:pt x="7292" y="14715"/>
                  <a:pt x="7292" y="14580"/>
                </a:cubicBezTo>
                <a:cubicBezTo>
                  <a:pt x="7292" y="10260"/>
                  <a:pt x="7292" y="10260"/>
                  <a:pt x="7292" y="10260"/>
                </a:cubicBezTo>
                <a:cubicBezTo>
                  <a:pt x="7292" y="10125"/>
                  <a:pt x="7425" y="9990"/>
                  <a:pt x="7558" y="9990"/>
                </a:cubicBezTo>
                <a:cubicBezTo>
                  <a:pt x="14092" y="9990"/>
                  <a:pt x="14092" y="9990"/>
                  <a:pt x="14092" y="9990"/>
                </a:cubicBezTo>
                <a:cubicBezTo>
                  <a:pt x="14225" y="9990"/>
                  <a:pt x="14358" y="10125"/>
                  <a:pt x="14358" y="10260"/>
                </a:cubicBezTo>
                <a:close/>
                <a:moveTo>
                  <a:pt x="10892" y="11340"/>
                </a:moveTo>
                <a:cubicBezTo>
                  <a:pt x="10625" y="11340"/>
                  <a:pt x="10358" y="11475"/>
                  <a:pt x="10225" y="11745"/>
                </a:cubicBezTo>
                <a:cubicBezTo>
                  <a:pt x="10092" y="12015"/>
                  <a:pt x="10225" y="12285"/>
                  <a:pt x="10492" y="12420"/>
                </a:cubicBezTo>
                <a:cubicBezTo>
                  <a:pt x="10492" y="12555"/>
                  <a:pt x="10492" y="12555"/>
                  <a:pt x="10492" y="12555"/>
                </a:cubicBezTo>
                <a:cubicBezTo>
                  <a:pt x="10492" y="12825"/>
                  <a:pt x="10492" y="13095"/>
                  <a:pt x="10492" y="13365"/>
                </a:cubicBezTo>
                <a:cubicBezTo>
                  <a:pt x="10492" y="13365"/>
                  <a:pt x="10492" y="13365"/>
                  <a:pt x="10492" y="13365"/>
                </a:cubicBezTo>
                <a:cubicBezTo>
                  <a:pt x="10492" y="13635"/>
                  <a:pt x="10758" y="13770"/>
                  <a:pt x="10892" y="13635"/>
                </a:cubicBezTo>
                <a:cubicBezTo>
                  <a:pt x="11025" y="13635"/>
                  <a:pt x="11158" y="13500"/>
                  <a:pt x="11025" y="13365"/>
                </a:cubicBezTo>
                <a:cubicBezTo>
                  <a:pt x="11025" y="13365"/>
                  <a:pt x="11025" y="13365"/>
                  <a:pt x="11025" y="13365"/>
                </a:cubicBezTo>
                <a:cubicBezTo>
                  <a:pt x="11025" y="13095"/>
                  <a:pt x="11025" y="12825"/>
                  <a:pt x="11025" y="12555"/>
                </a:cubicBezTo>
                <a:cubicBezTo>
                  <a:pt x="11025" y="12555"/>
                  <a:pt x="11158" y="12555"/>
                  <a:pt x="11158" y="12420"/>
                </a:cubicBezTo>
                <a:cubicBezTo>
                  <a:pt x="11292" y="12420"/>
                  <a:pt x="11425" y="12150"/>
                  <a:pt x="11425" y="12015"/>
                </a:cubicBezTo>
                <a:cubicBezTo>
                  <a:pt x="11425" y="11745"/>
                  <a:pt x="11158" y="11475"/>
                  <a:pt x="10892" y="113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53" name="Freeform 823"/>
          <p:cNvSpPr/>
          <p:nvPr/>
        </p:nvSpPr>
        <p:spPr>
          <a:xfrm>
            <a:off x="12988925" y="6924675"/>
            <a:ext cx="3270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7415"/>
                </a:moveTo>
                <a:cubicBezTo>
                  <a:pt x="0" y="17415"/>
                  <a:pt x="0" y="17415"/>
                  <a:pt x="0" y="17415"/>
                </a:cubicBezTo>
                <a:cubicBezTo>
                  <a:pt x="0" y="17550"/>
                  <a:pt x="0" y="17550"/>
                  <a:pt x="0" y="17550"/>
                </a:cubicBezTo>
                <a:cubicBezTo>
                  <a:pt x="0" y="17550"/>
                  <a:pt x="0" y="17550"/>
                  <a:pt x="0" y="17550"/>
                </a:cubicBezTo>
                <a:cubicBezTo>
                  <a:pt x="0" y="17550"/>
                  <a:pt x="0" y="17550"/>
                  <a:pt x="0" y="17550"/>
                </a:cubicBezTo>
                <a:cubicBezTo>
                  <a:pt x="0" y="17550"/>
                  <a:pt x="0" y="17685"/>
                  <a:pt x="0" y="17685"/>
                </a:cubicBezTo>
                <a:cubicBezTo>
                  <a:pt x="0" y="17685"/>
                  <a:pt x="0" y="17685"/>
                  <a:pt x="450" y="17685"/>
                </a:cubicBezTo>
                <a:cubicBezTo>
                  <a:pt x="450" y="17685"/>
                  <a:pt x="450" y="17685"/>
                  <a:pt x="450" y="17685"/>
                </a:cubicBezTo>
                <a:cubicBezTo>
                  <a:pt x="450" y="17685"/>
                  <a:pt x="450" y="17685"/>
                  <a:pt x="450" y="17685"/>
                </a:cubicBezTo>
                <a:cubicBezTo>
                  <a:pt x="9900" y="21465"/>
                  <a:pt x="9900" y="21465"/>
                  <a:pt x="9900" y="21465"/>
                </a:cubicBezTo>
                <a:cubicBezTo>
                  <a:pt x="9900" y="21600"/>
                  <a:pt x="10350" y="21600"/>
                  <a:pt x="10800" y="21600"/>
                </a:cubicBezTo>
                <a:cubicBezTo>
                  <a:pt x="11250" y="21600"/>
                  <a:pt x="11700" y="21600"/>
                  <a:pt x="12150" y="21465"/>
                </a:cubicBezTo>
                <a:cubicBezTo>
                  <a:pt x="21600" y="17685"/>
                  <a:pt x="21600" y="17685"/>
                  <a:pt x="21600" y="17685"/>
                </a:cubicBezTo>
                <a:cubicBezTo>
                  <a:pt x="21600" y="17685"/>
                  <a:pt x="21600" y="17685"/>
                  <a:pt x="21600" y="17685"/>
                </a:cubicBezTo>
                <a:cubicBezTo>
                  <a:pt x="21600" y="17685"/>
                  <a:pt x="21600" y="17685"/>
                  <a:pt x="21600" y="17685"/>
                </a:cubicBezTo>
                <a:cubicBezTo>
                  <a:pt x="21600" y="17685"/>
                  <a:pt x="21600" y="17685"/>
                  <a:pt x="21600" y="17685"/>
                </a:cubicBezTo>
                <a:cubicBezTo>
                  <a:pt x="21600" y="17685"/>
                  <a:pt x="21600" y="17685"/>
                  <a:pt x="21600" y="17550"/>
                </a:cubicBezTo>
                <a:cubicBezTo>
                  <a:pt x="21600" y="17550"/>
                  <a:pt x="21600" y="17550"/>
                  <a:pt x="21600" y="17550"/>
                </a:cubicBezTo>
                <a:cubicBezTo>
                  <a:pt x="21600" y="17550"/>
                  <a:pt x="21600" y="17550"/>
                  <a:pt x="21600" y="17550"/>
                </a:cubicBezTo>
                <a:cubicBezTo>
                  <a:pt x="21600" y="17550"/>
                  <a:pt x="21600" y="17550"/>
                  <a:pt x="21600" y="17415"/>
                </a:cubicBezTo>
                <a:cubicBezTo>
                  <a:pt x="21600" y="17415"/>
                  <a:pt x="21600" y="17415"/>
                  <a:pt x="21600" y="17415"/>
                </a:cubicBezTo>
                <a:cubicBezTo>
                  <a:pt x="21600" y="5400"/>
                  <a:pt x="21600" y="5400"/>
                  <a:pt x="21600" y="5400"/>
                </a:cubicBezTo>
                <a:cubicBezTo>
                  <a:pt x="21600" y="5265"/>
                  <a:pt x="21150" y="4995"/>
                  <a:pt x="20250" y="4995"/>
                </a:cubicBezTo>
                <a:cubicBezTo>
                  <a:pt x="19800" y="4995"/>
                  <a:pt x="18900" y="5265"/>
                  <a:pt x="18900" y="5400"/>
                </a:cubicBezTo>
                <a:cubicBezTo>
                  <a:pt x="18900" y="17010"/>
                  <a:pt x="18900" y="17010"/>
                  <a:pt x="18900" y="17010"/>
                </a:cubicBezTo>
                <a:cubicBezTo>
                  <a:pt x="12150" y="17010"/>
                  <a:pt x="12150" y="17010"/>
                  <a:pt x="12150" y="17010"/>
                </a:cubicBezTo>
                <a:cubicBezTo>
                  <a:pt x="12150" y="5535"/>
                  <a:pt x="12150" y="5535"/>
                  <a:pt x="12150" y="5535"/>
                </a:cubicBezTo>
                <a:cubicBezTo>
                  <a:pt x="12150" y="5265"/>
                  <a:pt x="11700" y="5130"/>
                  <a:pt x="10800" y="5130"/>
                </a:cubicBezTo>
                <a:cubicBezTo>
                  <a:pt x="10350" y="5130"/>
                  <a:pt x="9450" y="5265"/>
                  <a:pt x="9450" y="5535"/>
                </a:cubicBezTo>
                <a:cubicBezTo>
                  <a:pt x="9450" y="17010"/>
                  <a:pt x="9450" y="17010"/>
                  <a:pt x="9450" y="17010"/>
                </a:cubicBezTo>
                <a:cubicBezTo>
                  <a:pt x="2700" y="17010"/>
                  <a:pt x="2700" y="17010"/>
                  <a:pt x="2700" y="17010"/>
                </a:cubicBezTo>
                <a:cubicBezTo>
                  <a:pt x="2700" y="5535"/>
                  <a:pt x="2700" y="5535"/>
                  <a:pt x="2700" y="5535"/>
                </a:cubicBezTo>
                <a:cubicBezTo>
                  <a:pt x="2700" y="5265"/>
                  <a:pt x="2250" y="5130"/>
                  <a:pt x="1350" y="5130"/>
                </a:cubicBezTo>
                <a:cubicBezTo>
                  <a:pt x="450" y="5130"/>
                  <a:pt x="0" y="5265"/>
                  <a:pt x="0" y="5535"/>
                </a:cubicBezTo>
                <a:cubicBezTo>
                  <a:pt x="0" y="17415"/>
                  <a:pt x="0" y="17415"/>
                  <a:pt x="0" y="17415"/>
                </a:cubicBezTo>
                <a:close/>
                <a:moveTo>
                  <a:pt x="17550" y="17820"/>
                </a:moveTo>
                <a:cubicBezTo>
                  <a:pt x="10800" y="20520"/>
                  <a:pt x="10800" y="20520"/>
                  <a:pt x="10800" y="20520"/>
                </a:cubicBezTo>
                <a:cubicBezTo>
                  <a:pt x="4050" y="17820"/>
                  <a:pt x="4050" y="17820"/>
                  <a:pt x="4050" y="17820"/>
                </a:cubicBezTo>
                <a:cubicBezTo>
                  <a:pt x="17550" y="17820"/>
                  <a:pt x="17550" y="17820"/>
                  <a:pt x="17550" y="17820"/>
                </a:cubicBezTo>
                <a:close/>
                <a:moveTo>
                  <a:pt x="16650" y="0"/>
                </a:moveTo>
                <a:cubicBezTo>
                  <a:pt x="4950" y="0"/>
                  <a:pt x="4950" y="0"/>
                  <a:pt x="4950" y="0"/>
                </a:cubicBezTo>
                <a:cubicBezTo>
                  <a:pt x="2250" y="0"/>
                  <a:pt x="0" y="675"/>
                  <a:pt x="0" y="1485"/>
                </a:cubicBezTo>
                <a:cubicBezTo>
                  <a:pt x="0" y="3645"/>
                  <a:pt x="0" y="3645"/>
                  <a:pt x="0" y="3645"/>
                </a:cubicBezTo>
                <a:cubicBezTo>
                  <a:pt x="0" y="3915"/>
                  <a:pt x="450" y="4050"/>
                  <a:pt x="1350" y="4050"/>
                </a:cubicBezTo>
                <a:cubicBezTo>
                  <a:pt x="20250" y="4050"/>
                  <a:pt x="20250" y="4050"/>
                  <a:pt x="20250" y="4050"/>
                </a:cubicBezTo>
                <a:cubicBezTo>
                  <a:pt x="21150" y="4050"/>
                  <a:pt x="21600" y="3915"/>
                  <a:pt x="21600" y="3645"/>
                </a:cubicBezTo>
                <a:cubicBezTo>
                  <a:pt x="21600" y="1485"/>
                  <a:pt x="21600" y="1485"/>
                  <a:pt x="21600" y="1485"/>
                </a:cubicBezTo>
                <a:cubicBezTo>
                  <a:pt x="21600" y="675"/>
                  <a:pt x="19350" y="0"/>
                  <a:pt x="16650" y="0"/>
                </a:cubicBezTo>
                <a:close/>
                <a:moveTo>
                  <a:pt x="18900" y="3240"/>
                </a:moveTo>
                <a:cubicBezTo>
                  <a:pt x="2700" y="3240"/>
                  <a:pt x="2700" y="3240"/>
                  <a:pt x="2700" y="3240"/>
                </a:cubicBezTo>
                <a:cubicBezTo>
                  <a:pt x="2700" y="1485"/>
                  <a:pt x="2700" y="1485"/>
                  <a:pt x="2700" y="1485"/>
                </a:cubicBezTo>
                <a:cubicBezTo>
                  <a:pt x="2700" y="1080"/>
                  <a:pt x="3600" y="810"/>
                  <a:pt x="4950" y="810"/>
                </a:cubicBezTo>
                <a:cubicBezTo>
                  <a:pt x="16650" y="810"/>
                  <a:pt x="16650" y="810"/>
                  <a:pt x="16650" y="810"/>
                </a:cubicBezTo>
                <a:cubicBezTo>
                  <a:pt x="18000" y="810"/>
                  <a:pt x="18900" y="1080"/>
                  <a:pt x="18900" y="1485"/>
                </a:cubicBezTo>
                <a:lnTo>
                  <a:pt x="18900" y="32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54" name="Freeform 824"/>
          <p:cNvSpPr/>
          <p:nvPr/>
        </p:nvSpPr>
        <p:spPr>
          <a:xfrm>
            <a:off x="12688105" y="8162925"/>
            <a:ext cx="92866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90" h="21600" extrusionOk="0">
                <a:moveTo>
                  <a:pt x="312" y="10935"/>
                </a:moveTo>
                <a:cubicBezTo>
                  <a:pt x="466" y="11745"/>
                  <a:pt x="1084" y="12690"/>
                  <a:pt x="1238" y="12825"/>
                </a:cubicBezTo>
                <a:cubicBezTo>
                  <a:pt x="1238" y="13095"/>
                  <a:pt x="1392" y="13230"/>
                  <a:pt x="1392" y="13500"/>
                </a:cubicBezTo>
                <a:cubicBezTo>
                  <a:pt x="2164" y="20790"/>
                  <a:pt x="2164" y="20790"/>
                  <a:pt x="2164" y="20790"/>
                </a:cubicBezTo>
                <a:cubicBezTo>
                  <a:pt x="2318" y="21330"/>
                  <a:pt x="2781" y="21600"/>
                  <a:pt x="3244" y="21600"/>
                </a:cubicBezTo>
                <a:cubicBezTo>
                  <a:pt x="4632" y="21600"/>
                  <a:pt x="4632" y="21600"/>
                  <a:pt x="4632" y="21600"/>
                </a:cubicBezTo>
                <a:cubicBezTo>
                  <a:pt x="5249" y="21600"/>
                  <a:pt x="5558" y="21330"/>
                  <a:pt x="5712" y="20790"/>
                </a:cubicBezTo>
                <a:cubicBezTo>
                  <a:pt x="6484" y="13500"/>
                  <a:pt x="6484" y="13500"/>
                  <a:pt x="6484" y="13500"/>
                </a:cubicBezTo>
                <a:cubicBezTo>
                  <a:pt x="6484" y="13230"/>
                  <a:pt x="6638" y="13095"/>
                  <a:pt x="6792" y="12825"/>
                </a:cubicBezTo>
                <a:cubicBezTo>
                  <a:pt x="6792" y="12555"/>
                  <a:pt x="6792" y="12420"/>
                  <a:pt x="6484" y="12285"/>
                </a:cubicBezTo>
                <a:cubicBezTo>
                  <a:pt x="6329" y="12150"/>
                  <a:pt x="6021" y="12285"/>
                  <a:pt x="5866" y="12555"/>
                </a:cubicBezTo>
                <a:cubicBezTo>
                  <a:pt x="5712" y="12825"/>
                  <a:pt x="5712" y="13095"/>
                  <a:pt x="5558" y="13500"/>
                </a:cubicBezTo>
                <a:cubicBezTo>
                  <a:pt x="4786" y="20790"/>
                  <a:pt x="4786" y="20790"/>
                  <a:pt x="4786" y="20790"/>
                </a:cubicBezTo>
                <a:cubicBezTo>
                  <a:pt x="4786" y="20790"/>
                  <a:pt x="4786" y="20790"/>
                  <a:pt x="4632" y="20790"/>
                </a:cubicBezTo>
                <a:cubicBezTo>
                  <a:pt x="3244" y="20790"/>
                  <a:pt x="3244" y="20790"/>
                  <a:pt x="3244" y="20790"/>
                </a:cubicBezTo>
                <a:cubicBezTo>
                  <a:pt x="3244" y="20790"/>
                  <a:pt x="3089" y="20790"/>
                  <a:pt x="3089" y="20790"/>
                </a:cubicBezTo>
                <a:cubicBezTo>
                  <a:pt x="2318" y="13500"/>
                  <a:pt x="2318" y="13500"/>
                  <a:pt x="2318" y="13500"/>
                </a:cubicBezTo>
                <a:cubicBezTo>
                  <a:pt x="2318" y="13095"/>
                  <a:pt x="2164" y="12825"/>
                  <a:pt x="2009" y="12420"/>
                </a:cubicBezTo>
                <a:cubicBezTo>
                  <a:pt x="2009" y="12420"/>
                  <a:pt x="2009" y="12420"/>
                  <a:pt x="2009" y="12420"/>
                </a:cubicBezTo>
                <a:cubicBezTo>
                  <a:pt x="2009" y="12420"/>
                  <a:pt x="1392" y="11475"/>
                  <a:pt x="1084" y="10800"/>
                </a:cubicBezTo>
                <a:cubicBezTo>
                  <a:pt x="929" y="9990"/>
                  <a:pt x="775" y="8370"/>
                  <a:pt x="1084" y="8100"/>
                </a:cubicBezTo>
                <a:cubicBezTo>
                  <a:pt x="1238" y="7965"/>
                  <a:pt x="1238" y="7830"/>
                  <a:pt x="1392" y="7830"/>
                </a:cubicBezTo>
                <a:cubicBezTo>
                  <a:pt x="1855" y="7560"/>
                  <a:pt x="2318" y="7290"/>
                  <a:pt x="2626" y="7155"/>
                </a:cubicBezTo>
                <a:cubicBezTo>
                  <a:pt x="3552" y="8370"/>
                  <a:pt x="3552" y="8370"/>
                  <a:pt x="3552" y="8370"/>
                </a:cubicBezTo>
                <a:cubicBezTo>
                  <a:pt x="3706" y="8505"/>
                  <a:pt x="3861" y="8640"/>
                  <a:pt x="4015" y="8640"/>
                </a:cubicBezTo>
                <a:cubicBezTo>
                  <a:pt x="4015" y="8640"/>
                  <a:pt x="4169" y="8505"/>
                  <a:pt x="4324" y="8370"/>
                </a:cubicBezTo>
                <a:cubicBezTo>
                  <a:pt x="5558" y="6885"/>
                  <a:pt x="5558" y="6885"/>
                  <a:pt x="5558" y="6885"/>
                </a:cubicBezTo>
                <a:cubicBezTo>
                  <a:pt x="5712" y="6750"/>
                  <a:pt x="5712" y="6480"/>
                  <a:pt x="5404" y="6345"/>
                </a:cubicBezTo>
                <a:cubicBezTo>
                  <a:pt x="5249" y="6210"/>
                  <a:pt x="4941" y="6345"/>
                  <a:pt x="4786" y="6480"/>
                </a:cubicBezTo>
                <a:cubicBezTo>
                  <a:pt x="4015" y="7560"/>
                  <a:pt x="4015" y="7560"/>
                  <a:pt x="4015" y="7560"/>
                </a:cubicBezTo>
                <a:cubicBezTo>
                  <a:pt x="3089" y="6480"/>
                  <a:pt x="3089" y="6480"/>
                  <a:pt x="3089" y="6480"/>
                </a:cubicBezTo>
                <a:cubicBezTo>
                  <a:pt x="2935" y="6345"/>
                  <a:pt x="2781" y="6210"/>
                  <a:pt x="2472" y="6345"/>
                </a:cubicBezTo>
                <a:cubicBezTo>
                  <a:pt x="2472" y="6345"/>
                  <a:pt x="1546" y="6615"/>
                  <a:pt x="929" y="7155"/>
                </a:cubicBezTo>
                <a:cubicBezTo>
                  <a:pt x="621" y="7290"/>
                  <a:pt x="621" y="7425"/>
                  <a:pt x="312" y="7560"/>
                </a:cubicBezTo>
                <a:cubicBezTo>
                  <a:pt x="-305" y="8100"/>
                  <a:pt x="158" y="10395"/>
                  <a:pt x="312" y="10935"/>
                </a:cubicBezTo>
                <a:close/>
                <a:moveTo>
                  <a:pt x="3861" y="5805"/>
                </a:moveTo>
                <a:cubicBezTo>
                  <a:pt x="3861" y="5805"/>
                  <a:pt x="3861" y="5805"/>
                  <a:pt x="3861" y="5805"/>
                </a:cubicBezTo>
                <a:cubicBezTo>
                  <a:pt x="4015" y="5805"/>
                  <a:pt x="4015" y="5805"/>
                  <a:pt x="4015" y="5805"/>
                </a:cubicBezTo>
                <a:cubicBezTo>
                  <a:pt x="4015" y="5805"/>
                  <a:pt x="4015" y="5805"/>
                  <a:pt x="4015" y="5805"/>
                </a:cubicBezTo>
                <a:cubicBezTo>
                  <a:pt x="4632" y="5805"/>
                  <a:pt x="5095" y="5670"/>
                  <a:pt x="5404" y="5265"/>
                </a:cubicBezTo>
                <a:cubicBezTo>
                  <a:pt x="6175" y="4590"/>
                  <a:pt x="6021" y="3240"/>
                  <a:pt x="6021" y="3105"/>
                </a:cubicBezTo>
                <a:cubicBezTo>
                  <a:pt x="6021" y="1755"/>
                  <a:pt x="4941" y="1350"/>
                  <a:pt x="4015" y="1350"/>
                </a:cubicBezTo>
                <a:cubicBezTo>
                  <a:pt x="4015" y="1350"/>
                  <a:pt x="4015" y="1350"/>
                  <a:pt x="4015" y="1350"/>
                </a:cubicBezTo>
                <a:cubicBezTo>
                  <a:pt x="3861" y="1350"/>
                  <a:pt x="3861" y="1350"/>
                  <a:pt x="3861" y="1350"/>
                </a:cubicBezTo>
                <a:cubicBezTo>
                  <a:pt x="2935" y="1350"/>
                  <a:pt x="1855" y="1755"/>
                  <a:pt x="1855" y="3105"/>
                </a:cubicBezTo>
                <a:cubicBezTo>
                  <a:pt x="1855" y="3240"/>
                  <a:pt x="1701" y="4590"/>
                  <a:pt x="2472" y="5265"/>
                </a:cubicBezTo>
                <a:cubicBezTo>
                  <a:pt x="2781" y="5670"/>
                  <a:pt x="3244" y="5805"/>
                  <a:pt x="3861" y="5805"/>
                </a:cubicBezTo>
                <a:close/>
                <a:moveTo>
                  <a:pt x="2781" y="3240"/>
                </a:moveTo>
                <a:cubicBezTo>
                  <a:pt x="2781" y="3240"/>
                  <a:pt x="2781" y="3240"/>
                  <a:pt x="2781" y="3240"/>
                </a:cubicBezTo>
                <a:cubicBezTo>
                  <a:pt x="2781" y="2295"/>
                  <a:pt x="3552" y="2025"/>
                  <a:pt x="3861" y="2025"/>
                </a:cubicBezTo>
                <a:cubicBezTo>
                  <a:pt x="3861" y="2025"/>
                  <a:pt x="3861" y="2025"/>
                  <a:pt x="3861" y="2025"/>
                </a:cubicBezTo>
                <a:cubicBezTo>
                  <a:pt x="3861" y="2025"/>
                  <a:pt x="4015" y="2025"/>
                  <a:pt x="4015" y="2025"/>
                </a:cubicBezTo>
                <a:cubicBezTo>
                  <a:pt x="4015" y="2025"/>
                  <a:pt x="4015" y="2025"/>
                  <a:pt x="4015" y="2025"/>
                </a:cubicBezTo>
                <a:cubicBezTo>
                  <a:pt x="4324" y="2025"/>
                  <a:pt x="5095" y="2295"/>
                  <a:pt x="5095" y="3240"/>
                </a:cubicBezTo>
                <a:cubicBezTo>
                  <a:pt x="5095" y="3240"/>
                  <a:pt x="5095" y="3240"/>
                  <a:pt x="5095" y="3240"/>
                </a:cubicBezTo>
                <a:cubicBezTo>
                  <a:pt x="5095" y="3510"/>
                  <a:pt x="5095" y="4320"/>
                  <a:pt x="4786" y="4725"/>
                </a:cubicBezTo>
                <a:cubicBezTo>
                  <a:pt x="4478" y="4860"/>
                  <a:pt x="4324" y="4995"/>
                  <a:pt x="4015" y="4995"/>
                </a:cubicBezTo>
                <a:cubicBezTo>
                  <a:pt x="4015" y="4995"/>
                  <a:pt x="4015" y="4995"/>
                  <a:pt x="3861" y="4995"/>
                </a:cubicBezTo>
                <a:cubicBezTo>
                  <a:pt x="3861" y="4995"/>
                  <a:pt x="3861" y="4995"/>
                  <a:pt x="3861" y="4995"/>
                </a:cubicBezTo>
                <a:cubicBezTo>
                  <a:pt x="3552" y="4995"/>
                  <a:pt x="3398" y="4860"/>
                  <a:pt x="3089" y="4725"/>
                </a:cubicBezTo>
                <a:cubicBezTo>
                  <a:pt x="2781" y="4320"/>
                  <a:pt x="2781" y="3510"/>
                  <a:pt x="2781" y="3240"/>
                </a:cubicBezTo>
                <a:close/>
                <a:moveTo>
                  <a:pt x="14506" y="12285"/>
                </a:moveTo>
                <a:cubicBezTo>
                  <a:pt x="14198" y="12420"/>
                  <a:pt x="14198" y="12555"/>
                  <a:pt x="14198" y="12825"/>
                </a:cubicBezTo>
                <a:cubicBezTo>
                  <a:pt x="14352" y="13095"/>
                  <a:pt x="14506" y="13230"/>
                  <a:pt x="14506" y="13500"/>
                </a:cubicBezTo>
                <a:cubicBezTo>
                  <a:pt x="15278" y="20790"/>
                  <a:pt x="15278" y="20790"/>
                  <a:pt x="15278" y="20790"/>
                </a:cubicBezTo>
                <a:cubicBezTo>
                  <a:pt x="15432" y="21330"/>
                  <a:pt x="15741" y="21600"/>
                  <a:pt x="16358" y="21600"/>
                </a:cubicBezTo>
                <a:cubicBezTo>
                  <a:pt x="17746" y="21600"/>
                  <a:pt x="17746" y="21600"/>
                  <a:pt x="17746" y="21600"/>
                </a:cubicBezTo>
                <a:cubicBezTo>
                  <a:pt x="18209" y="21600"/>
                  <a:pt x="18672" y="21330"/>
                  <a:pt x="18672" y="20790"/>
                </a:cubicBezTo>
                <a:cubicBezTo>
                  <a:pt x="19598" y="13500"/>
                  <a:pt x="19598" y="13500"/>
                  <a:pt x="19598" y="13500"/>
                </a:cubicBezTo>
                <a:cubicBezTo>
                  <a:pt x="19598" y="13230"/>
                  <a:pt x="19752" y="13095"/>
                  <a:pt x="19752" y="12825"/>
                </a:cubicBezTo>
                <a:cubicBezTo>
                  <a:pt x="19906" y="12690"/>
                  <a:pt x="20524" y="11745"/>
                  <a:pt x="20678" y="10935"/>
                </a:cubicBezTo>
                <a:cubicBezTo>
                  <a:pt x="20832" y="10395"/>
                  <a:pt x="21295" y="8100"/>
                  <a:pt x="20678" y="7560"/>
                </a:cubicBezTo>
                <a:cubicBezTo>
                  <a:pt x="20369" y="7425"/>
                  <a:pt x="20369" y="7290"/>
                  <a:pt x="20061" y="7155"/>
                </a:cubicBezTo>
                <a:cubicBezTo>
                  <a:pt x="19444" y="6615"/>
                  <a:pt x="18518" y="6345"/>
                  <a:pt x="18518" y="6345"/>
                </a:cubicBezTo>
                <a:cubicBezTo>
                  <a:pt x="18209" y="6210"/>
                  <a:pt x="18055" y="6345"/>
                  <a:pt x="17901" y="6480"/>
                </a:cubicBezTo>
                <a:cubicBezTo>
                  <a:pt x="16975" y="7560"/>
                  <a:pt x="16975" y="7560"/>
                  <a:pt x="16975" y="7560"/>
                </a:cubicBezTo>
                <a:cubicBezTo>
                  <a:pt x="16204" y="6480"/>
                  <a:pt x="16204" y="6480"/>
                  <a:pt x="16204" y="6480"/>
                </a:cubicBezTo>
                <a:cubicBezTo>
                  <a:pt x="16049" y="6345"/>
                  <a:pt x="15741" y="6210"/>
                  <a:pt x="15586" y="6345"/>
                </a:cubicBezTo>
                <a:cubicBezTo>
                  <a:pt x="15278" y="6480"/>
                  <a:pt x="15278" y="6750"/>
                  <a:pt x="15432" y="6885"/>
                </a:cubicBezTo>
                <a:cubicBezTo>
                  <a:pt x="16666" y="8370"/>
                  <a:pt x="16666" y="8370"/>
                  <a:pt x="16666" y="8370"/>
                </a:cubicBezTo>
                <a:cubicBezTo>
                  <a:pt x="16821" y="8505"/>
                  <a:pt x="16821" y="8640"/>
                  <a:pt x="16975" y="8640"/>
                </a:cubicBezTo>
                <a:cubicBezTo>
                  <a:pt x="17129" y="8640"/>
                  <a:pt x="17284" y="8505"/>
                  <a:pt x="17438" y="8370"/>
                </a:cubicBezTo>
                <a:cubicBezTo>
                  <a:pt x="18364" y="7155"/>
                  <a:pt x="18364" y="7155"/>
                  <a:pt x="18364" y="7155"/>
                </a:cubicBezTo>
                <a:cubicBezTo>
                  <a:pt x="18672" y="7290"/>
                  <a:pt x="19135" y="7560"/>
                  <a:pt x="19598" y="7830"/>
                </a:cubicBezTo>
                <a:cubicBezTo>
                  <a:pt x="19752" y="7830"/>
                  <a:pt x="19752" y="7965"/>
                  <a:pt x="19906" y="8100"/>
                </a:cubicBezTo>
                <a:cubicBezTo>
                  <a:pt x="20061" y="8370"/>
                  <a:pt x="20061" y="9990"/>
                  <a:pt x="19906" y="10800"/>
                </a:cubicBezTo>
                <a:cubicBezTo>
                  <a:pt x="19598" y="11475"/>
                  <a:pt x="18981" y="12420"/>
                  <a:pt x="18981" y="12420"/>
                </a:cubicBezTo>
                <a:cubicBezTo>
                  <a:pt x="18981" y="12420"/>
                  <a:pt x="18981" y="12420"/>
                  <a:pt x="18981" y="12555"/>
                </a:cubicBezTo>
                <a:cubicBezTo>
                  <a:pt x="18826" y="12825"/>
                  <a:pt x="18672" y="13095"/>
                  <a:pt x="18672" y="13500"/>
                </a:cubicBezTo>
                <a:cubicBezTo>
                  <a:pt x="17901" y="20790"/>
                  <a:pt x="17901" y="20790"/>
                  <a:pt x="17901" y="20790"/>
                </a:cubicBezTo>
                <a:cubicBezTo>
                  <a:pt x="17746" y="20790"/>
                  <a:pt x="17746" y="20790"/>
                  <a:pt x="17746" y="20790"/>
                </a:cubicBezTo>
                <a:cubicBezTo>
                  <a:pt x="16358" y="20790"/>
                  <a:pt x="16358" y="20790"/>
                  <a:pt x="16358" y="20790"/>
                </a:cubicBezTo>
                <a:cubicBezTo>
                  <a:pt x="16204" y="20790"/>
                  <a:pt x="16204" y="20790"/>
                  <a:pt x="16204" y="20790"/>
                </a:cubicBezTo>
                <a:cubicBezTo>
                  <a:pt x="15432" y="13500"/>
                  <a:pt x="15432" y="13500"/>
                  <a:pt x="15432" y="13500"/>
                </a:cubicBezTo>
                <a:cubicBezTo>
                  <a:pt x="15278" y="13095"/>
                  <a:pt x="15278" y="12825"/>
                  <a:pt x="15124" y="12555"/>
                </a:cubicBezTo>
                <a:cubicBezTo>
                  <a:pt x="14969" y="12285"/>
                  <a:pt x="14661" y="12150"/>
                  <a:pt x="14506" y="12285"/>
                </a:cubicBezTo>
                <a:close/>
                <a:moveTo>
                  <a:pt x="16975" y="5805"/>
                </a:moveTo>
                <a:cubicBezTo>
                  <a:pt x="16975" y="5805"/>
                  <a:pt x="16975" y="5805"/>
                  <a:pt x="16975" y="5805"/>
                </a:cubicBezTo>
                <a:cubicBezTo>
                  <a:pt x="16975" y="5805"/>
                  <a:pt x="16975" y="5805"/>
                  <a:pt x="16975" y="5805"/>
                </a:cubicBezTo>
                <a:cubicBezTo>
                  <a:pt x="17129" y="5805"/>
                  <a:pt x="17129" y="5805"/>
                  <a:pt x="17129" y="5805"/>
                </a:cubicBezTo>
                <a:cubicBezTo>
                  <a:pt x="17592" y="5805"/>
                  <a:pt x="18209" y="5670"/>
                  <a:pt x="18518" y="5265"/>
                </a:cubicBezTo>
                <a:cubicBezTo>
                  <a:pt x="19289" y="4590"/>
                  <a:pt x="19135" y="3240"/>
                  <a:pt x="19135" y="3105"/>
                </a:cubicBezTo>
                <a:cubicBezTo>
                  <a:pt x="19135" y="1755"/>
                  <a:pt x="18055" y="1350"/>
                  <a:pt x="17129" y="1350"/>
                </a:cubicBezTo>
                <a:cubicBezTo>
                  <a:pt x="17129" y="1350"/>
                  <a:pt x="16975" y="1350"/>
                  <a:pt x="16975" y="1350"/>
                </a:cubicBezTo>
                <a:cubicBezTo>
                  <a:pt x="16975" y="1350"/>
                  <a:pt x="16975" y="1350"/>
                  <a:pt x="16975" y="1350"/>
                </a:cubicBezTo>
                <a:cubicBezTo>
                  <a:pt x="16049" y="1350"/>
                  <a:pt x="14969" y="1755"/>
                  <a:pt x="14969" y="3105"/>
                </a:cubicBezTo>
                <a:cubicBezTo>
                  <a:pt x="14969" y="3240"/>
                  <a:pt x="14815" y="4590"/>
                  <a:pt x="15586" y="5265"/>
                </a:cubicBezTo>
                <a:cubicBezTo>
                  <a:pt x="15895" y="5670"/>
                  <a:pt x="16358" y="5805"/>
                  <a:pt x="16975" y="5805"/>
                </a:cubicBezTo>
                <a:close/>
                <a:moveTo>
                  <a:pt x="15895" y="3240"/>
                </a:moveTo>
                <a:cubicBezTo>
                  <a:pt x="15895" y="3240"/>
                  <a:pt x="15895" y="3240"/>
                  <a:pt x="15895" y="3240"/>
                </a:cubicBezTo>
                <a:cubicBezTo>
                  <a:pt x="15895" y="2295"/>
                  <a:pt x="16512" y="2025"/>
                  <a:pt x="16975" y="2025"/>
                </a:cubicBezTo>
                <a:cubicBezTo>
                  <a:pt x="16975" y="2025"/>
                  <a:pt x="16975" y="2025"/>
                  <a:pt x="16975" y="2025"/>
                </a:cubicBezTo>
                <a:cubicBezTo>
                  <a:pt x="16975" y="2025"/>
                  <a:pt x="16975" y="2025"/>
                  <a:pt x="16975" y="2025"/>
                </a:cubicBezTo>
                <a:cubicBezTo>
                  <a:pt x="17129" y="2025"/>
                  <a:pt x="17129" y="2025"/>
                  <a:pt x="17129" y="2025"/>
                </a:cubicBezTo>
                <a:cubicBezTo>
                  <a:pt x="17438" y="2025"/>
                  <a:pt x="18209" y="2295"/>
                  <a:pt x="18209" y="3240"/>
                </a:cubicBezTo>
                <a:cubicBezTo>
                  <a:pt x="18209" y="3240"/>
                  <a:pt x="18209" y="3240"/>
                  <a:pt x="18209" y="3240"/>
                </a:cubicBezTo>
                <a:cubicBezTo>
                  <a:pt x="18209" y="3510"/>
                  <a:pt x="18209" y="4320"/>
                  <a:pt x="17746" y="4725"/>
                </a:cubicBezTo>
                <a:cubicBezTo>
                  <a:pt x="17592" y="4860"/>
                  <a:pt x="17438" y="4995"/>
                  <a:pt x="16975" y="4995"/>
                </a:cubicBezTo>
                <a:cubicBezTo>
                  <a:pt x="16975" y="4995"/>
                  <a:pt x="16975" y="4995"/>
                  <a:pt x="16975" y="4995"/>
                </a:cubicBezTo>
                <a:cubicBezTo>
                  <a:pt x="16975" y="4995"/>
                  <a:pt x="16975" y="4995"/>
                  <a:pt x="16975" y="4995"/>
                </a:cubicBezTo>
                <a:cubicBezTo>
                  <a:pt x="16666" y="4995"/>
                  <a:pt x="16358" y="4860"/>
                  <a:pt x="16204" y="4725"/>
                </a:cubicBezTo>
                <a:cubicBezTo>
                  <a:pt x="15741" y="4320"/>
                  <a:pt x="15741" y="3510"/>
                  <a:pt x="15895" y="3240"/>
                </a:cubicBezTo>
                <a:close/>
                <a:moveTo>
                  <a:pt x="6638" y="6615"/>
                </a:moveTo>
                <a:cubicBezTo>
                  <a:pt x="6021" y="7290"/>
                  <a:pt x="6329" y="9720"/>
                  <a:pt x="6638" y="10260"/>
                </a:cubicBezTo>
                <a:cubicBezTo>
                  <a:pt x="6792" y="11070"/>
                  <a:pt x="7409" y="12150"/>
                  <a:pt x="7564" y="12285"/>
                </a:cubicBezTo>
                <a:cubicBezTo>
                  <a:pt x="7718" y="12555"/>
                  <a:pt x="7718" y="12690"/>
                  <a:pt x="7872" y="12960"/>
                </a:cubicBezTo>
                <a:cubicBezTo>
                  <a:pt x="8644" y="20790"/>
                  <a:pt x="8644" y="20790"/>
                  <a:pt x="8644" y="20790"/>
                </a:cubicBezTo>
                <a:cubicBezTo>
                  <a:pt x="8798" y="21195"/>
                  <a:pt x="9261" y="21600"/>
                  <a:pt x="9724" y="21600"/>
                </a:cubicBezTo>
                <a:cubicBezTo>
                  <a:pt x="11266" y="21600"/>
                  <a:pt x="11266" y="21600"/>
                  <a:pt x="11266" y="21600"/>
                </a:cubicBezTo>
                <a:cubicBezTo>
                  <a:pt x="11729" y="21600"/>
                  <a:pt x="12192" y="21195"/>
                  <a:pt x="12346" y="20790"/>
                </a:cubicBezTo>
                <a:cubicBezTo>
                  <a:pt x="13272" y="12960"/>
                  <a:pt x="13272" y="12960"/>
                  <a:pt x="13272" y="12960"/>
                </a:cubicBezTo>
                <a:cubicBezTo>
                  <a:pt x="13272" y="12690"/>
                  <a:pt x="13272" y="12555"/>
                  <a:pt x="13426" y="12285"/>
                </a:cubicBezTo>
                <a:cubicBezTo>
                  <a:pt x="13581" y="12150"/>
                  <a:pt x="14198" y="11070"/>
                  <a:pt x="14352" y="10260"/>
                </a:cubicBezTo>
                <a:cubicBezTo>
                  <a:pt x="14661" y="9720"/>
                  <a:pt x="14969" y="7290"/>
                  <a:pt x="14352" y="6615"/>
                </a:cubicBezTo>
                <a:cubicBezTo>
                  <a:pt x="14044" y="6480"/>
                  <a:pt x="14044" y="6345"/>
                  <a:pt x="13735" y="6210"/>
                </a:cubicBezTo>
                <a:cubicBezTo>
                  <a:pt x="12964" y="5670"/>
                  <a:pt x="12038" y="5400"/>
                  <a:pt x="12038" y="5400"/>
                </a:cubicBezTo>
                <a:cubicBezTo>
                  <a:pt x="11729" y="5265"/>
                  <a:pt x="11575" y="5400"/>
                  <a:pt x="11421" y="5535"/>
                </a:cubicBezTo>
                <a:cubicBezTo>
                  <a:pt x="10495" y="6615"/>
                  <a:pt x="10495" y="6615"/>
                  <a:pt x="10495" y="6615"/>
                </a:cubicBezTo>
                <a:cubicBezTo>
                  <a:pt x="9569" y="5535"/>
                  <a:pt x="9569" y="5535"/>
                  <a:pt x="9569" y="5535"/>
                </a:cubicBezTo>
                <a:cubicBezTo>
                  <a:pt x="9415" y="5400"/>
                  <a:pt x="9261" y="5265"/>
                  <a:pt x="8952" y="5400"/>
                </a:cubicBezTo>
                <a:cubicBezTo>
                  <a:pt x="8952" y="5400"/>
                  <a:pt x="8026" y="5670"/>
                  <a:pt x="7255" y="6210"/>
                </a:cubicBezTo>
                <a:cubicBezTo>
                  <a:pt x="6946" y="6345"/>
                  <a:pt x="6946" y="6480"/>
                  <a:pt x="6638" y="6615"/>
                </a:cubicBezTo>
                <a:close/>
                <a:moveTo>
                  <a:pt x="7409" y="7155"/>
                </a:moveTo>
                <a:cubicBezTo>
                  <a:pt x="7564" y="7020"/>
                  <a:pt x="7564" y="7020"/>
                  <a:pt x="7718" y="6885"/>
                </a:cubicBezTo>
                <a:cubicBezTo>
                  <a:pt x="8181" y="6615"/>
                  <a:pt x="8644" y="6345"/>
                  <a:pt x="8952" y="6210"/>
                </a:cubicBezTo>
                <a:cubicBezTo>
                  <a:pt x="10186" y="7560"/>
                  <a:pt x="10186" y="7560"/>
                  <a:pt x="10186" y="7560"/>
                </a:cubicBezTo>
                <a:cubicBezTo>
                  <a:pt x="10186" y="7695"/>
                  <a:pt x="10341" y="7695"/>
                  <a:pt x="10495" y="7695"/>
                </a:cubicBezTo>
                <a:cubicBezTo>
                  <a:pt x="10649" y="7695"/>
                  <a:pt x="10804" y="7695"/>
                  <a:pt x="10804" y="7560"/>
                </a:cubicBezTo>
                <a:cubicBezTo>
                  <a:pt x="11884" y="6210"/>
                  <a:pt x="11884" y="6210"/>
                  <a:pt x="11884" y="6210"/>
                </a:cubicBezTo>
                <a:cubicBezTo>
                  <a:pt x="12346" y="6345"/>
                  <a:pt x="12809" y="6615"/>
                  <a:pt x="13272" y="6885"/>
                </a:cubicBezTo>
                <a:cubicBezTo>
                  <a:pt x="13426" y="7020"/>
                  <a:pt x="13426" y="7020"/>
                  <a:pt x="13581" y="7155"/>
                </a:cubicBezTo>
                <a:cubicBezTo>
                  <a:pt x="13889" y="7560"/>
                  <a:pt x="13735" y="9315"/>
                  <a:pt x="13581" y="10125"/>
                </a:cubicBezTo>
                <a:cubicBezTo>
                  <a:pt x="13272" y="10800"/>
                  <a:pt x="12655" y="11880"/>
                  <a:pt x="12655" y="11880"/>
                </a:cubicBezTo>
                <a:cubicBezTo>
                  <a:pt x="12655" y="11880"/>
                  <a:pt x="12655" y="11880"/>
                  <a:pt x="12501" y="11880"/>
                </a:cubicBezTo>
                <a:cubicBezTo>
                  <a:pt x="12346" y="12285"/>
                  <a:pt x="12346" y="12555"/>
                  <a:pt x="12346" y="12960"/>
                </a:cubicBezTo>
                <a:cubicBezTo>
                  <a:pt x="11421" y="20655"/>
                  <a:pt x="11421" y="20655"/>
                  <a:pt x="11421" y="20655"/>
                </a:cubicBezTo>
                <a:cubicBezTo>
                  <a:pt x="11421" y="20790"/>
                  <a:pt x="11266" y="20790"/>
                  <a:pt x="11266" y="20790"/>
                </a:cubicBezTo>
                <a:cubicBezTo>
                  <a:pt x="9724" y="20790"/>
                  <a:pt x="9724" y="20790"/>
                  <a:pt x="9724" y="20790"/>
                </a:cubicBezTo>
                <a:cubicBezTo>
                  <a:pt x="9724" y="20790"/>
                  <a:pt x="9569" y="20790"/>
                  <a:pt x="9569" y="20655"/>
                </a:cubicBezTo>
                <a:cubicBezTo>
                  <a:pt x="8644" y="12960"/>
                  <a:pt x="8644" y="12960"/>
                  <a:pt x="8644" y="12960"/>
                </a:cubicBezTo>
                <a:cubicBezTo>
                  <a:pt x="8644" y="12555"/>
                  <a:pt x="8489" y="12285"/>
                  <a:pt x="8335" y="11880"/>
                </a:cubicBezTo>
                <a:cubicBezTo>
                  <a:pt x="8335" y="11880"/>
                  <a:pt x="8335" y="11880"/>
                  <a:pt x="8335" y="11880"/>
                </a:cubicBezTo>
                <a:cubicBezTo>
                  <a:pt x="8335" y="11880"/>
                  <a:pt x="7718" y="10800"/>
                  <a:pt x="7409" y="10125"/>
                </a:cubicBezTo>
                <a:cubicBezTo>
                  <a:pt x="7255" y="9315"/>
                  <a:pt x="7101" y="7560"/>
                  <a:pt x="7409" y="7155"/>
                </a:cubicBezTo>
                <a:close/>
                <a:moveTo>
                  <a:pt x="10495" y="4725"/>
                </a:moveTo>
                <a:cubicBezTo>
                  <a:pt x="10495" y="4725"/>
                  <a:pt x="10495" y="4725"/>
                  <a:pt x="10495" y="4725"/>
                </a:cubicBezTo>
                <a:cubicBezTo>
                  <a:pt x="10495" y="4725"/>
                  <a:pt x="10495" y="4725"/>
                  <a:pt x="10495" y="4725"/>
                </a:cubicBezTo>
                <a:cubicBezTo>
                  <a:pt x="10495" y="4725"/>
                  <a:pt x="10495" y="4725"/>
                  <a:pt x="10495" y="4725"/>
                </a:cubicBezTo>
                <a:cubicBezTo>
                  <a:pt x="11112" y="4725"/>
                  <a:pt x="11729" y="4590"/>
                  <a:pt x="12038" y="4185"/>
                </a:cubicBezTo>
                <a:cubicBezTo>
                  <a:pt x="12809" y="3375"/>
                  <a:pt x="12655" y="2160"/>
                  <a:pt x="12655" y="1890"/>
                </a:cubicBezTo>
                <a:cubicBezTo>
                  <a:pt x="12655" y="540"/>
                  <a:pt x="11421" y="0"/>
                  <a:pt x="10495" y="0"/>
                </a:cubicBezTo>
                <a:cubicBezTo>
                  <a:pt x="10495" y="0"/>
                  <a:pt x="10495" y="0"/>
                  <a:pt x="10495" y="0"/>
                </a:cubicBezTo>
                <a:cubicBezTo>
                  <a:pt x="10495" y="0"/>
                  <a:pt x="10495" y="0"/>
                  <a:pt x="10495" y="0"/>
                </a:cubicBezTo>
                <a:cubicBezTo>
                  <a:pt x="9569" y="0"/>
                  <a:pt x="8335" y="540"/>
                  <a:pt x="8335" y="1890"/>
                </a:cubicBezTo>
                <a:cubicBezTo>
                  <a:pt x="8335" y="2160"/>
                  <a:pt x="8181" y="3375"/>
                  <a:pt x="8952" y="4185"/>
                </a:cubicBezTo>
                <a:cubicBezTo>
                  <a:pt x="9261" y="4590"/>
                  <a:pt x="9878" y="4725"/>
                  <a:pt x="10495" y="4725"/>
                </a:cubicBezTo>
                <a:close/>
                <a:moveTo>
                  <a:pt x="9261" y="2025"/>
                </a:moveTo>
                <a:cubicBezTo>
                  <a:pt x="9261" y="2025"/>
                  <a:pt x="9261" y="2025"/>
                  <a:pt x="9261" y="2025"/>
                </a:cubicBezTo>
                <a:cubicBezTo>
                  <a:pt x="9261" y="945"/>
                  <a:pt x="10032" y="810"/>
                  <a:pt x="10495" y="810"/>
                </a:cubicBezTo>
                <a:cubicBezTo>
                  <a:pt x="10495" y="810"/>
                  <a:pt x="10495" y="810"/>
                  <a:pt x="10495" y="810"/>
                </a:cubicBezTo>
                <a:cubicBezTo>
                  <a:pt x="10495" y="810"/>
                  <a:pt x="10495" y="810"/>
                  <a:pt x="10495" y="810"/>
                </a:cubicBezTo>
                <a:cubicBezTo>
                  <a:pt x="10495" y="810"/>
                  <a:pt x="10495" y="810"/>
                  <a:pt x="10495" y="810"/>
                </a:cubicBezTo>
                <a:cubicBezTo>
                  <a:pt x="10958" y="810"/>
                  <a:pt x="11729" y="945"/>
                  <a:pt x="11729" y="2025"/>
                </a:cubicBezTo>
                <a:cubicBezTo>
                  <a:pt x="11729" y="2025"/>
                  <a:pt x="11729" y="2025"/>
                  <a:pt x="11729" y="2025"/>
                </a:cubicBezTo>
                <a:cubicBezTo>
                  <a:pt x="11884" y="2295"/>
                  <a:pt x="11884" y="3240"/>
                  <a:pt x="11421" y="3645"/>
                </a:cubicBezTo>
                <a:cubicBezTo>
                  <a:pt x="11112" y="3915"/>
                  <a:pt x="10804" y="3915"/>
                  <a:pt x="10495" y="3915"/>
                </a:cubicBezTo>
                <a:cubicBezTo>
                  <a:pt x="10495" y="3915"/>
                  <a:pt x="10495" y="3915"/>
                  <a:pt x="10495" y="3915"/>
                </a:cubicBezTo>
                <a:cubicBezTo>
                  <a:pt x="10186" y="3915"/>
                  <a:pt x="9878" y="3915"/>
                  <a:pt x="9569" y="3645"/>
                </a:cubicBezTo>
                <a:cubicBezTo>
                  <a:pt x="9106" y="3240"/>
                  <a:pt x="9106" y="2295"/>
                  <a:pt x="9261" y="20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55" name="Freeform 825"/>
          <p:cNvSpPr/>
          <p:nvPr/>
        </p:nvSpPr>
        <p:spPr>
          <a:xfrm>
            <a:off x="12604750" y="9401175"/>
            <a:ext cx="1092200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8830"/>
                </a:moveTo>
                <a:cubicBezTo>
                  <a:pt x="21600" y="6657"/>
                  <a:pt x="20790" y="4619"/>
                  <a:pt x="19440" y="2989"/>
                </a:cubicBezTo>
                <a:cubicBezTo>
                  <a:pt x="17820" y="1087"/>
                  <a:pt x="15390" y="0"/>
                  <a:pt x="12825" y="0"/>
                </a:cubicBezTo>
                <a:cubicBezTo>
                  <a:pt x="12690" y="0"/>
                  <a:pt x="12420" y="136"/>
                  <a:pt x="12420" y="408"/>
                </a:cubicBezTo>
                <a:cubicBezTo>
                  <a:pt x="12420" y="8830"/>
                  <a:pt x="12420" y="8830"/>
                  <a:pt x="12420" y="8830"/>
                </a:cubicBezTo>
                <a:cubicBezTo>
                  <a:pt x="12420" y="8966"/>
                  <a:pt x="12690" y="9238"/>
                  <a:pt x="12825" y="9238"/>
                </a:cubicBezTo>
                <a:cubicBezTo>
                  <a:pt x="21195" y="9238"/>
                  <a:pt x="21195" y="9238"/>
                  <a:pt x="21195" y="9238"/>
                </a:cubicBezTo>
                <a:cubicBezTo>
                  <a:pt x="21465" y="9238"/>
                  <a:pt x="21600" y="8966"/>
                  <a:pt x="21600" y="8830"/>
                </a:cubicBezTo>
                <a:close/>
                <a:moveTo>
                  <a:pt x="13230" y="8423"/>
                </a:moveTo>
                <a:cubicBezTo>
                  <a:pt x="13230" y="815"/>
                  <a:pt x="13230" y="815"/>
                  <a:pt x="13230" y="815"/>
                </a:cubicBezTo>
                <a:cubicBezTo>
                  <a:pt x="15390" y="951"/>
                  <a:pt x="17415" y="1902"/>
                  <a:pt x="18765" y="3532"/>
                </a:cubicBezTo>
                <a:cubicBezTo>
                  <a:pt x="19980" y="4891"/>
                  <a:pt x="20655" y="6657"/>
                  <a:pt x="20790" y="8423"/>
                </a:cubicBezTo>
                <a:lnTo>
                  <a:pt x="13230" y="8423"/>
                </a:lnTo>
                <a:close/>
                <a:moveTo>
                  <a:pt x="19170" y="11955"/>
                </a:moveTo>
                <a:cubicBezTo>
                  <a:pt x="19170" y="11683"/>
                  <a:pt x="19035" y="11547"/>
                  <a:pt x="18765" y="11547"/>
                </a:cubicBezTo>
                <a:cubicBezTo>
                  <a:pt x="18495" y="11547"/>
                  <a:pt x="18360" y="11683"/>
                  <a:pt x="18360" y="11955"/>
                </a:cubicBezTo>
                <a:cubicBezTo>
                  <a:pt x="18360" y="16845"/>
                  <a:pt x="14445" y="20785"/>
                  <a:pt x="9585" y="20785"/>
                </a:cubicBezTo>
                <a:cubicBezTo>
                  <a:pt x="4725" y="20785"/>
                  <a:pt x="810" y="16845"/>
                  <a:pt x="810" y="11955"/>
                </a:cubicBezTo>
                <a:cubicBezTo>
                  <a:pt x="810" y="7064"/>
                  <a:pt x="4725" y="3125"/>
                  <a:pt x="9585" y="3125"/>
                </a:cubicBezTo>
                <a:cubicBezTo>
                  <a:pt x="9855" y="3125"/>
                  <a:pt x="9990" y="2989"/>
                  <a:pt x="9990" y="2717"/>
                </a:cubicBezTo>
                <a:cubicBezTo>
                  <a:pt x="9990" y="2445"/>
                  <a:pt x="9855" y="2309"/>
                  <a:pt x="9585" y="2309"/>
                </a:cubicBezTo>
                <a:cubicBezTo>
                  <a:pt x="4320" y="2309"/>
                  <a:pt x="0" y="6657"/>
                  <a:pt x="0" y="11955"/>
                </a:cubicBezTo>
                <a:cubicBezTo>
                  <a:pt x="0" y="17253"/>
                  <a:pt x="4320" y="21600"/>
                  <a:pt x="9585" y="21600"/>
                </a:cubicBezTo>
                <a:cubicBezTo>
                  <a:pt x="14850" y="21600"/>
                  <a:pt x="19170" y="17253"/>
                  <a:pt x="19170" y="11955"/>
                </a:cubicBezTo>
                <a:close/>
                <a:moveTo>
                  <a:pt x="9585" y="6249"/>
                </a:moveTo>
                <a:cubicBezTo>
                  <a:pt x="9315" y="6249"/>
                  <a:pt x="9180" y="6385"/>
                  <a:pt x="9180" y="6657"/>
                </a:cubicBezTo>
                <a:cubicBezTo>
                  <a:pt x="9180" y="6928"/>
                  <a:pt x="9315" y="7064"/>
                  <a:pt x="9585" y="7064"/>
                </a:cubicBezTo>
                <a:cubicBezTo>
                  <a:pt x="9855" y="7064"/>
                  <a:pt x="9990" y="6928"/>
                  <a:pt x="9990" y="6657"/>
                </a:cubicBezTo>
                <a:cubicBezTo>
                  <a:pt x="9990" y="6385"/>
                  <a:pt x="9855" y="6249"/>
                  <a:pt x="9585" y="6249"/>
                </a:cubicBezTo>
                <a:close/>
                <a:moveTo>
                  <a:pt x="9585" y="3668"/>
                </a:moveTo>
                <a:cubicBezTo>
                  <a:pt x="9315" y="3668"/>
                  <a:pt x="9180" y="3804"/>
                  <a:pt x="9180" y="4075"/>
                </a:cubicBezTo>
                <a:cubicBezTo>
                  <a:pt x="9180" y="4211"/>
                  <a:pt x="9315" y="4483"/>
                  <a:pt x="9585" y="4483"/>
                </a:cubicBezTo>
                <a:cubicBezTo>
                  <a:pt x="9855" y="4483"/>
                  <a:pt x="9990" y="4211"/>
                  <a:pt x="9990" y="4075"/>
                </a:cubicBezTo>
                <a:cubicBezTo>
                  <a:pt x="9990" y="3804"/>
                  <a:pt x="9855" y="3668"/>
                  <a:pt x="9585" y="3668"/>
                </a:cubicBezTo>
                <a:close/>
                <a:moveTo>
                  <a:pt x="9585" y="7608"/>
                </a:moveTo>
                <a:cubicBezTo>
                  <a:pt x="9315" y="7608"/>
                  <a:pt x="9180" y="7743"/>
                  <a:pt x="9180" y="8015"/>
                </a:cubicBezTo>
                <a:cubicBezTo>
                  <a:pt x="9180" y="8151"/>
                  <a:pt x="9315" y="8423"/>
                  <a:pt x="9585" y="8423"/>
                </a:cubicBezTo>
                <a:cubicBezTo>
                  <a:pt x="9855" y="8423"/>
                  <a:pt x="9990" y="8287"/>
                  <a:pt x="9990" y="8015"/>
                </a:cubicBezTo>
                <a:cubicBezTo>
                  <a:pt x="9990" y="7743"/>
                  <a:pt x="9855" y="7608"/>
                  <a:pt x="9585" y="7608"/>
                </a:cubicBezTo>
                <a:close/>
                <a:moveTo>
                  <a:pt x="9585" y="4891"/>
                </a:moveTo>
                <a:cubicBezTo>
                  <a:pt x="9315" y="4891"/>
                  <a:pt x="9180" y="5162"/>
                  <a:pt x="9180" y="5298"/>
                </a:cubicBezTo>
                <a:cubicBezTo>
                  <a:pt x="9180" y="5570"/>
                  <a:pt x="9315" y="5706"/>
                  <a:pt x="9585" y="5706"/>
                </a:cubicBezTo>
                <a:cubicBezTo>
                  <a:pt x="9855" y="5706"/>
                  <a:pt x="9990" y="5570"/>
                  <a:pt x="9990" y="5298"/>
                </a:cubicBezTo>
                <a:cubicBezTo>
                  <a:pt x="9990" y="5162"/>
                  <a:pt x="9855" y="4891"/>
                  <a:pt x="9585" y="4891"/>
                </a:cubicBezTo>
                <a:close/>
                <a:moveTo>
                  <a:pt x="9585" y="10189"/>
                </a:moveTo>
                <a:cubicBezTo>
                  <a:pt x="9315" y="10189"/>
                  <a:pt x="9180" y="10460"/>
                  <a:pt x="9180" y="10596"/>
                </a:cubicBezTo>
                <a:cubicBezTo>
                  <a:pt x="9180" y="10868"/>
                  <a:pt x="9315" y="11004"/>
                  <a:pt x="9585" y="11004"/>
                </a:cubicBezTo>
                <a:cubicBezTo>
                  <a:pt x="9855" y="11004"/>
                  <a:pt x="9990" y="10868"/>
                  <a:pt x="9990" y="10596"/>
                </a:cubicBezTo>
                <a:cubicBezTo>
                  <a:pt x="9990" y="10460"/>
                  <a:pt x="9855" y="10189"/>
                  <a:pt x="9585" y="10189"/>
                </a:cubicBezTo>
                <a:close/>
                <a:moveTo>
                  <a:pt x="9585" y="8966"/>
                </a:moveTo>
                <a:cubicBezTo>
                  <a:pt x="9315" y="8966"/>
                  <a:pt x="9180" y="9102"/>
                  <a:pt x="9180" y="9374"/>
                </a:cubicBezTo>
                <a:cubicBezTo>
                  <a:pt x="9180" y="9509"/>
                  <a:pt x="9315" y="9781"/>
                  <a:pt x="9585" y="9781"/>
                </a:cubicBezTo>
                <a:cubicBezTo>
                  <a:pt x="9855" y="9781"/>
                  <a:pt x="9990" y="9509"/>
                  <a:pt x="9990" y="9374"/>
                </a:cubicBezTo>
                <a:cubicBezTo>
                  <a:pt x="9990" y="9102"/>
                  <a:pt x="9855" y="8966"/>
                  <a:pt x="9585" y="8966"/>
                </a:cubicBezTo>
                <a:close/>
                <a:moveTo>
                  <a:pt x="9585" y="11547"/>
                </a:moveTo>
                <a:cubicBezTo>
                  <a:pt x="9450" y="11547"/>
                  <a:pt x="9315" y="11547"/>
                  <a:pt x="9315" y="11683"/>
                </a:cubicBezTo>
                <a:cubicBezTo>
                  <a:pt x="9180" y="11819"/>
                  <a:pt x="9180" y="11819"/>
                  <a:pt x="9180" y="11955"/>
                </a:cubicBezTo>
                <a:cubicBezTo>
                  <a:pt x="9180" y="12091"/>
                  <a:pt x="9180" y="12226"/>
                  <a:pt x="9315" y="12226"/>
                </a:cubicBezTo>
                <a:cubicBezTo>
                  <a:pt x="9315" y="12362"/>
                  <a:pt x="9450" y="12362"/>
                  <a:pt x="9585" y="12362"/>
                </a:cubicBezTo>
                <a:cubicBezTo>
                  <a:pt x="9720" y="12362"/>
                  <a:pt x="9855" y="12362"/>
                  <a:pt x="9855" y="12226"/>
                </a:cubicBezTo>
                <a:cubicBezTo>
                  <a:pt x="9990" y="12226"/>
                  <a:pt x="9990" y="12091"/>
                  <a:pt x="9990" y="11955"/>
                </a:cubicBezTo>
                <a:cubicBezTo>
                  <a:pt x="9990" y="11819"/>
                  <a:pt x="9990" y="11819"/>
                  <a:pt x="9855" y="11683"/>
                </a:cubicBezTo>
                <a:cubicBezTo>
                  <a:pt x="9855" y="11547"/>
                  <a:pt x="9720" y="11547"/>
                  <a:pt x="9585" y="11547"/>
                </a:cubicBezTo>
                <a:close/>
                <a:moveTo>
                  <a:pt x="17820" y="11955"/>
                </a:moveTo>
                <a:cubicBezTo>
                  <a:pt x="17820" y="11683"/>
                  <a:pt x="17685" y="11547"/>
                  <a:pt x="17415" y="11547"/>
                </a:cubicBezTo>
                <a:cubicBezTo>
                  <a:pt x="17280" y="11547"/>
                  <a:pt x="17010" y="11683"/>
                  <a:pt x="17010" y="11955"/>
                </a:cubicBezTo>
                <a:cubicBezTo>
                  <a:pt x="17010" y="12226"/>
                  <a:pt x="17280" y="12362"/>
                  <a:pt x="17415" y="12362"/>
                </a:cubicBezTo>
                <a:cubicBezTo>
                  <a:pt x="17685" y="12362"/>
                  <a:pt x="17820" y="12226"/>
                  <a:pt x="17820" y="11955"/>
                </a:cubicBezTo>
                <a:close/>
                <a:moveTo>
                  <a:pt x="12555" y="11955"/>
                </a:moveTo>
                <a:cubicBezTo>
                  <a:pt x="12555" y="11683"/>
                  <a:pt x="12420" y="11547"/>
                  <a:pt x="12150" y="11547"/>
                </a:cubicBezTo>
                <a:cubicBezTo>
                  <a:pt x="12015" y="11547"/>
                  <a:pt x="11880" y="11683"/>
                  <a:pt x="11880" y="11955"/>
                </a:cubicBezTo>
                <a:cubicBezTo>
                  <a:pt x="11880" y="12226"/>
                  <a:pt x="12015" y="12362"/>
                  <a:pt x="12150" y="12362"/>
                </a:cubicBezTo>
                <a:cubicBezTo>
                  <a:pt x="12420" y="12362"/>
                  <a:pt x="12555" y="12226"/>
                  <a:pt x="12555" y="11955"/>
                </a:cubicBezTo>
                <a:close/>
                <a:moveTo>
                  <a:pt x="13905" y="11955"/>
                </a:moveTo>
                <a:cubicBezTo>
                  <a:pt x="13905" y="11683"/>
                  <a:pt x="13770" y="11547"/>
                  <a:pt x="13500" y="11547"/>
                </a:cubicBezTo>
                <a:cubicBezTo>
                  <a:pt x="13365" y="11547"/>
                  <a:pt x="13095" y="11683"/>
                  <a:pt x="13095" y="11955"/>
                </a:cubicBezTo>
                <a:cubicBezTo>
                  <a:pt x="13095" y="12226"/>
                  <a:pt x="13365" y="12362"/>
                  <a:pt x="13500" y="12362"/>
                </a:cubicBezTo>
                <a:cubicBezTo>
                  <a:pt x="13770" y="12362"/>
                  <a:pt x="13905" y="12226"/>
                  <a:pt x="13905" y="11955"/>
                </a:cubicBezTo>
                <a:close/>
                <a:moveTo>
                  <a:pt x="15255" y="11955"/>
                </a:moveTo>
                <a:cubicBezTo>
                  <a:pt x="15255" y="11683"/>
                  <a:pt x="15120" y="11547"/>
                  <a:pt x="14850" y="11547"/>
                </a:cubicBezTo>
                <a:cubicBezTo>
                  <a:pt x="14580" y="11547"/>
                  <a:pt x="14445" y="11683"/>
                  <a:pt x="14445" y="11955"/>
                </a:cubicBezTo>
                <a:cubicBezTo>
                  <a:pt x="14445" y="12226"/>
                  <a:pt x="14580" y="12362"/>
                  <a:pt x="14850" y="12362"/>
                </a:cubicBezTo>
                <a:cubicBezTo>
                  <a:pt x="15120" y="12362"/>
                  <a:pt x="15255" y="12226"/>
                  <a:pt x="15255" y="11955"/>
                </a:cubicBezTo>
                <a:close/>
                <a:moveTo>
                  <a:pt x="16200" y="12362"/>
                </a:moveTo>
                <a:cubicBezTo>
                  <a:pt x="16335" y="12362"/>
                  <a:pt x="16605" y="12226"/>
                  <a:pt x="16605" y="11955"/>
                </a:cubicBezTo>
                <a:cubicBezTo>
                  <a:pt x="16605" y="11683"/>
                  <a:pt x="16335" y="11547"/>
                  <a:pt x="16200" y="11547"/>
                </a:cubicBezTo>
                <a:cubicBezTo>
                  <a:pt x="15930" y="11547"/>
                  <a:pt x="15795" y="11683"/>
                  <a:pt x="15795" y="11955"/>
                </a:cubicBezTo>
                <a:cubicBezTo>
                  <a:pt x="15795" y="12226"/>
                  <a:pt x="15930" y="12362"/>
                  <a:pt x="16200" y="12362"/>
                </a:cubicBezTo>
                <a:close/>
                <a:moveTo>
                  <a:pt x="11340" y="11955"/>
                </a:moveTo>
                <a:cubicBezTo>
                  <a:pt x="11340" y="11683"/>
                  <a:pt x="11070" y="11547"/>
                  <a:pt x="10935" y="11547"/>
                </a:cubicBezTo>
                <a:cubicBezTo>
                  <a:pt x="10665" y="11547"/>
                  <a:pt x="10530" y="11683"/>
                  <a:pt x="10530" y="11955"/>
                </a:cubicBezTo>
                <a:cubicBezTo>
                  <a:pt x="10530" y="12226"/>
                  <a:pt x="10665" y="12362"/>
                  <a:pt x="10935" y="12362"/>
                </a:cubicBezTo>
                <a:cubicBezTo>
                  <a:pt x="11070" y="12362"/>
                  <a:pt x="11340" y="12226"/>
                  <a:pt x="11340" y="119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56" name="Freeform 826"/>
          <p:cNvSpPr/>
          <p:nvPr/>
        </p:nvSpPr>
        <p:spPr>
          <a:xfrm>
            <a:off x="126047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675"/>
                  <a:pt x="135" y="810"/>
                  <a:pt x="405" y="810"/>
                </a:cubicBezTo>
                <a:cubicBezTo>
                  <a:pt x="1215" y="810"/>
                  <a:pt x="1215" y="810"/>
                  <a:pt x="1215" y="810"/>
                </a:cubicBezTo>
                <a:cubicBezTo>
                  <a:pt x="1215" y="13635"/>
                  <a:pt x="1215" y="13635"/>
                  <a:pt x="1215" y="13635"/>
                </a:cubicBezTo>
                <a:cubicBezTo>
                  <a:pt x="1215" y="14310"/>
                  <a:pt x="1620" y="14715"/>
                  <a:pt x="2295" y="14715"/>
                </a:cubicBezTo>
                <a:cubicBezTo>
                  <a:pt x="19440" y="14715"/>
                  <a:pt x="19440" y="14715"/>
                  <a:pt x="19440" y="14715"/>
                </a:cubicBezTo>
                <a:cubicBezTo>
                  <a:pt x="19980" y="14715"/>
                  <a:pt x="20520" y="14310"/>
                  <a:pt x="20520" y="13635"/>
                </a:cubicBezTo>
                <a:cubicBezTo>
                  <a:pt x="20520" y="810"/>
                  <a:pt x="20520" y="810"/>
                  <a:pt x="20520" y="810"/>
                </a:cubicBezTo>
                <a:cubicBezTo>
                  <a:pt x="21195" y="810"/>
                  <a:pt x="21195" y="810"/>
                  <a:pt x="21195" y="810"/>
                </a:cubicBezTo>
                <a:cubicBezTo>
                  <a:pt x="21465" y="810"/>
                  <a:pt x="21600" y="67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lose/>
                <a:moveTo>
                  <a:pt x="19710" y="13635"/>
                </a:moveTo>
                <a:cubicBezTo>
                  <a:pt x="19710" y="13770"/>
                  <a:pt x="19575" y="14040"/>
                  <a:pt x="19440" y="14040"/>
                </a:cubicBezTo>
                <a:cubicBezTo>
                  <a:pt x="2295" y="14040"/>
                  <a:pt x="2295" y="14040"/>
                  <a:pt x="2295" y="14040"/>
                </a:cubicBezTo>
                <a:cubicBezTo>
                  <a:pt x="2160" y="14040"/>
                  <a:pt x="2025" y="13770"/>
                  <a:pt x="2025" y="13635"/>
                </a:cubicBezTo>
                <a:cubicBezTo>
                  <a:pt x="2025" y="810"/>
                  <a:pt x="2025" y="810"/>
                  <a:pt x="2025" y="810"/>
                </a:cubicBezTo>
                <a:cubicBezTo>
                  <a:pt x="19710" y="810"/>
                  <a:pt x="19710" y="810"/>
                  <a:pt x="19710" y="810"/>
                </a:cubicBezTo>
                <a:lnTo>
                  <a:pt x="19710" y="13635"/>
                </a:lnTo>
                <a:close/>
                <a:moveTo>
                  <a:pt x="7560" y="20925"/>
                </a:moveTo>
                <a:cubicBezTo>
                  <a:pt x="7425" y="21060"/>
                  <a:pt x="7425" y="21330"/>
                  <a:pt x="7560" y="21465"/>
                </a:cubicBezTo>
                <a:cubicBezTo>
                  <a:pt x="7560" y="21600"/>
                  <a:pt x="7695" y="21600"/>
                  <a:pt x="7830" y="21600"/>
                </a:cubicBezTo>
                <a:cubicBezTo>
                  <a:pt x="7965" y="21600"/>
                  <a:pt x="7965" y="21600"/>
                  <a:pt x="8100" y="21465"/>
                </a:cubicBezTo>
                <a:cubicBezTo>
                  <a:pt x="10665" y="18900"/>
                  <a:pt x="10665" y="18900"/>
                  <a:pt x="10665" y="18900"/>
                </a:cubicBezTo>
                <a:cubicBezTo>
                  <a:pt x="10665" y="21195"/>
                  <a:pt x="10665" y="21195"/>
                  <a:pt x="10665" y="21195"/>
                </a:cubicBezTo>
                <a:cubicBezTo>
                  <a:pt x="10665" y="21330"/>
                  <a:pt x="10800" y="21600"/>
                  <a:pt x="11070" y="21600"/>
                </a:cubicBezTo>
                <a:cubicBezTo>
                  <a:pt x="11340" y="21600"/>
                  <a:pt x="11475" y="21330"/>
                  <a:pt x="11475" y="21195"/>
                </a:cubicBezTo>
                <a:cubicBezTo>
                  <a:pt x="11475" y="18900"/>
                  <a:pt x="11475" y="18900"/>
                  <a:pt x="11475" y="18900"/>
                </a:cubicBezTo>
                <a:cubicBezTo>
                  <a:pt x="14040" y="21465"/>
                  <a:pt x="14040" y="21465"/>
                  <a:pt x="14040" y="21465"/>
                </a:cubicBezTo>
                <a:cubicBezTo>
                  <a:pt x="14040" y="21465"/>
                  <a:pt x="14175" y="21600"/>
                  <a:pt x="14310" y="21600"/>
                </a:cubicBezTo>
                <a:cubicBezTo>
                  <a:pt x="14445" y="21600"/>
                  <a:pt x="14445" y="21465"/>
                  <a:pt x="14580" y="21465"/>
                </a:cubicBezTo>
                <a:cubicBezTo>
                  <a:pt x="14715" y="21330"/>
                  <a:pt x="14715" y="21060"/>
                  <a:pt x="14580" y="20925"/>
                </a:cubicBezTo>
                <a:cubicBezTo>
                  <a:pt x="11475" y="17820"/>
                  <a:pt x="11475" y="17820"/>
                  <a:pt x="11475" y="17820"/>
                </a:cubicBezTo>
                <a:cubicBezTo>
                  <a:pt x="11475" y="16605"/>
                  <a:pt x="11475" y="16605"/>
                  <a:pt x="11475" y="16605"/>
                </a:cubicBezTo>
                <a:cubicBezTo>
                  <a:pt x="13095" y="16605"/>
                  <a:pt x="13095" y="16605"/>
                  <a:pt x="13095" y="16605"/>
                </a:cubicBezTo>
                <a:cubicBezTo>
                  <a:pt x="13230" y="16605"/>
                  <a:pt x="13500" y="16335"/>
                  <a:pt x="13500" y="16200"/>
                </a:cubicBezTo>
                <a:cubicBezTo>
                  <a:pt x="13500" y="15930"/>
                  <a:pt x="13230" y="15795"/>
                  <a:pt x="13095" y="15795"/>
                </a:cubicBezTo>
                <a:cubicBezTo>
                  <a:pt x="9045" y="15795"/>
                  <a:pt x="9045" y="15795"/>
                  <a:pt x="9045" y="15795"/>
                </a:cubicBezTo>
                <a:cubicBezTo>
                  <a:pt x="8775" y="15795"/>
                  <a:pt x="8640" y="15930"/>
                  <a:pt x="8640" y="16200"/>
                </a:cubicBezTo>
                <a:cubicBezTo>
                  <a:pt x="8640" y="16335"/>
                  <a:pt x="8775" y="16605"/>
                  <a:pt x="9045" y="16605"/>
                </a:cubicBezTo>
                <a:cubicBezTo>
                  <a:pt x="10665" y="16605"/>
                  <a:pt x="10665" y="16605"/>
                  <a:pt x="10665" y="16605"/>
                </a:cubicBezTo>
                <a:cubicBezTo>
                  <a:pt x="10665" y="17820"/>
                  <a:pt x="10665" y="17820"/>
                  <a:pt x="10665" y="17820"/>
                </a:cubicBezTo>
                <a:lnTo>
                  <a:pt x="7560" y="20925"/>
                </a:lnTo>
                <a:close/>
                <a:moveTo>
                  <a:pt x="10530" y="12555"/>
                </a:moveTo>
                <a:cubicBezTo>
                  <a:pt x="13095" y="12555"/>
                  <a:pt x="15255" y="10395"/>
                  <a:pt x="15255" y="7830"/>
                </a:cubicBezTo>
                <a:cubicBezTo>
                  <a:pt x="15255" y="7695"/>
                  <a:pt x="15120" y="7425"/>
                  <a:pt x="14850" y="7425"/>
                </a:cubicBezTo>
                <a:cubicBezTo>
                  <a:pt x="10935" y="7425"/>
                  <a:pt x="10935" y="7425"/>
                  <a:pt x="10935" y="7425"/>
                </a:cubicBezTo>
                <a:cubicBezTo>
                  <a:pt x="10935" y="3510"/>
                  <a:pt x="10935" y="3510"/>
                  <a:pt x="10935" y="3510"/>
                </a:cubicBezTo>
                <a:cubicBezTo>
                  <a:pt x="10935" y="3375"/>
                  <a:pt x="10800" y="3105"/>
                  <a:pt x="10530" y="3105"/>
                </a:cubicBezTo>
                <a:cubicBezTo>
                  <a:pt x="7965" y="3105"/>
                  <a:pt x="5805" y="5265"/>
                  <a:pt x="5805" y="7830"/>
                </a:cubicBezTo>
                <a:cubicBezTo>
                  <a:pt x="5805" y="10395"/>
                  <a:pt x="7965" y="12555"/>
                  <a:pt x="10530" y="12555"/>
                </a:cubicBezTo>
                <a:close/>
                <a:moveTo>
                  <a:pt x="10125" y="3915"/>
                </a:moveTo>
                <a:cubicBezTo>
                  <a:pt x="10125" y="7830"/>
                  <a:pt x="10125" y="7830"/>
                  <a:pt x="10125" y="7830"/>
                </a:cubicBezTo>
                <a:cubicBezTo>
                  <a:pt x="10125" y="8100"/>
                  <a:pt x="10395" y="8235"/>
                  <a:pt x="10530" y="8235"/>
                </a:cubicBezTo>
                <a:cubicBezTo>
                  <a:pt x="14445" y="8235"/>
                  <a:pt x="14445" y="8235"/>
                  <a:pt x="14445" y="8235"/>
                </a:cubicBezTo>
                <a:cubicBezTo>
                  <a:pt x="14175" y="10260"/>
                  <a:pt x="12555" y="11745"/>
                  <a:pt x="10530" y="11745"/>
                </a:cubicBezTo>
                <a:cubicBezTo>
                  <a:pt x="8370" y="11745"/>
                  <a:pt x="6615" y="9990"/>
                  <a:pt x="6615" y="7830"/>
                </a:cubicBezTo>
                <a:cubicBezTo>
                  <a:pt x="6615" y="5805"/>
                  <a:pt x="8235" y="4185"/>
                  <a:pt x="10125" y="3915"/>
                </a:cubicBezTo>
                <a:close/>
                <a:moveTo>
                  <a:pt x="12420" y="6345"/>
                </a:moveTo>
                <a:cubicBezTo>
                  <a:pt x="15795" y="6345"/>
                  <a:pt x="15795" y="6345"/>
                  <a:pt x="15795" y="6345"/>
                </a:cubicBezTo>
                <a:cubicBezTo>
                  <a:pt x="16065" y="6345"/>
                  <a:pt x="16200" y="6210"/>
                  <a:pt x="16200" y="5940"/>
                </a:cubicBezTo>
                <a:cubicBezTo>
                  <a:pt x="16200" y="5130"/>
                  <a:pt x="15930" y="4185"/>
                  <a:pt x="15255" y="3510"/>
                </a:cubicBezTo>
                <a:cubicBezTo>
                  <a:pt x="14580" y="2700"/>
                  <a:pt x="13500" y="2295"/>
                  <a:pt x="12420" y="2295"/>
                </a:cubicBezTo>
                <a:cubicBezTo>
                  <a:pt x="12285" y="2295"/>
                  <a:pt x="12015" y="2430"/>
                  <a:pt x="12015" y="2700"/>
                </a:cubicBezTo>
                <a:cubicBezTo>
                  <a:pt x="12015" y="5940"/>
                  <a:pt x="12015" y="5940"/>
                  <a:pt x="12015" y="5940"/>
                </a:cubicBezTo>
                <a:cubicBezTo>
                  <a:pt x="12015" y="6210"/>
                  <a:pt x="12285" y="6345"/>
                  <a:pt x="12420" y="6345"/>
                </a:cubicBezTo>
                <a:close/>
                <a:moveTo>
                  <a:pt x="12825" y="3105"/>
                </a:moveTo>
                <a:cubicBezTo>
                  <a:pt x="13500" y="3105"/>
                  <a:pt x="14175" y="3510"/>
                  <a:pt x="14715" y="4050"/>
                </a:cubicBezTo>
                <a:cubicBezTo>
                  <a:pt x="15120" y="4455"/>
                  <a:pt x="15390" y="4995"/>
                  <a:pt x="15390" y="5670"/>
                </a:cubicBezTo>
                <a:cubicBezTo>
                  <a:pt x="12825" y="5670"/>
                  <a:pt x="12825" y="5670"/>
                  <a:pt x="12825" y="5670"/>
                </a:cubicBezTo>
                <a:lnTo>
                  <a:pt x="12825" y="31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57" name="Freeform 827"/>
          <p:cNvSpPr/>
          <p:nvPr/>
        </p:nvSpPr>
        <p:spPr>
          <a:xfrm>
            <a:off x="12741275" y="11877675"/>
            <a:ext cx="8413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715"/>
                </a:moveTo>
                <a:cubicBezTo>
                  <a:pt x="21600" y="12690"/>
                  <a:pt x="21600" y="12690"/>
                  <a:pt x="21600" y="12690"/>
                </a:cubicBezTo>
                <a:cubicBezTo>
                  <a:pt x="21600" y="12150"/>
                  <a:pt x="20898" y="11610"/>
                  <a:pt x="20020" y="11610"/>
                </a:cubicBezTo>
                <a:cubicBezTo>
                  <a:pt x="19668" y="11610"/>
                  <a:pt x="19668" y="11610"/>
                  <a:pt x="19668" y="11610"/>
                </a:cubicBezTo>
                <a:cubicBezTo>
                  <a:pt x="19141" y="10530"/>
                  <a:pt x="18263" y="9585"/>
                  <a:pt x="17034" y="8775"/>
                </a:cubicBezTo>
                <a:cubicBezTo>
                  <a:pt x="17034" y="8775"/>
                  <a:pt x="17034" y="8775"/>
                  <a:pt x="17034" y="8775"/>
                </a:cubicBezTo>
                <a:cubicBezTo>
                  <a:pt x="16859" y="8235"/>
                  <a:pt x="17034" y="7830"/>
                  <a:pt x="17561" y="7290"/>
                </a:cubicBezTo>
                <a:cubicBezTo>
                  <a:pt x="17737" y="7020"/>
                  <a:pt x="17737" y="6615"/>
                  <a:pt x="17561" y="6345"/>
                </a:cubicBezTo>
                <a:cubicBezTo>
                  <a:pt x="17210" y="6075"/>
                  <a:pt x="16859" y="5940"/>
                  <a:pt x="16332" y="5940"/>
                </a:cubicBezTo>
                <a:cubicBezTo>
                  <a:pt x="14751" y="6075"/>
                  <a:pt x="13698" y="6615"/>
                  <a:pt x="13171" y="7155"/>
                </a:cubicBezTo>
                <a:cubicBezTo>
                  <a:pt x="12644" y="7020"/>
                  <a:pt x="12117" y="7020"/>
                  <a:pt x="11415" y="6885"/>
                </a:cubicBezTo>
                <a:cubicBezTo>
                  <a:pt x="11239" y="6885"/>
                  <a:pt x="10888" y="7020"/>
                  <a:pt x="10888" y="7290"/>
                </a:cubicBezTo>
                <a:cubicBezTo>
                  <a:pt x="10888" y="7560"/>
                  <a:pt x="11063" y="7695"/>
                  <a:pt x="11415" y="7695"/>
                </a:cubicBezTo>
                <a:cubicBezTo>
                  <a:pt x="11941" y="7830"/>
                  <a:pt x="12644" y="7965"/>
                  <a:pt x="13171" y="8100"/>
                </a:cubicBezTo>
                <a:cubicBezTo>
                  <a:pt x="13522" y="8100"/>
                  <a:pt x="13698" y="8100"/>
                  <a:pt x="13873" y="7830"/>
                </a:cubicBezTo>
                <a:cubicBezTo>
                  <a:pt x="14224" y="7425"/>
                  <a:pt x="14927" y="6885"/>
                  <a:pt x="16507" y="6750"/>
                </a:cubicBezTo>
                <a:cubicBezTo>
                  <a:pt x="16507" y="6750"/>
                  <a:pt x="16507" y="6750"/>
                  <a:pt x="16683" y="6750"/>
                </a:cubicBezTo>
                <a:cubicBezTo>
                  <a:pt x="16683" y="6750"/>
                  <a:pt x="16683" y="6750"/>
                  <a:pt x="16683" y="6750"/>
                </a:cubicBezTo>
                <a:cubicBezTo>
                  <a:pt x="15980" y="7560"/>
                  <a:pt x="15805" y="8235"/>
                  <a:pt x="16156" y="9045"/>
                </a:cubicBezTo>
                <a:cubicBezTo>
                  <a:pt x="16156" y="9045"/>
                  <a:pt x="16156" y="9045"/>
                  <a:pt x="16156" y="9045"/>
                </a:cubicBezTo>
                <a:cubicBezTo>
                  <a:pt x="16156" y="9180"/>
                  <a:pt x="16156" y="9180"/>
                  <a:pt x="16332" y="9315"/>
                </a:cubicBezTo>
                <a:cubicBezTo>
                  <a:pt x="17561" y="10125"/>
                  <a:pt x="18439" y="11070"/>
                  <a:pt x="18790" y="12150"/>
                </a:cubicBezTo>
                <a:cubicBezTo>
                  <a:pt x="18966" y="12285"/>
                  <a:pt x="19141" y="12420"/>
                  <a:pt x="19317" y="12420"/>
                </a:cubicBezTo>
                <a:cubicBezTo>
                  <a:pt x="19317" y="12420"/>
                  <a:pt x="19317" y="12420"/>
                  <a:pt x="19317" y="12420"/>
                </a:cubicBezTo>
                <a:cubicBezTo>
                  <a:pt x="20020" y="12420"/>
                  <a:pt x="20020" y="12420"/>
                  <a:pt x="20020" y="12420"/>
                </a:cubicBezTo>
                <a:cubicBezTo>
                  <a:pt x="20371" y="12420"/>
                  <a:pt x="20546" y="12555"/>
                  <a:pt x="20546" y="12690"/>
                </a:cubicBezTo>
                <a:cubicBezTo>
                  <a:pt x="20546" y="14715"/>
                  <a:pt x="20546" y="14715"/>
                  <a:pt x="20546" y="14715"/>
                </a:cubicBezTo>
                <a:cubicBezTo>
                  <a:pt x="20546" y="14850"/>
                  <a:pt x="20371" y="14985"/>
                  <a:pt x="20020" y="14985"/>
                </a:cubicBezTo>
                <a:cubicBezTo>
                  <a:pt x="19317" y="14985"/>
                  <a:pt x="19317" y="14985"/>
                  <a:pt x="19317" y="14985"/>
                </a:cubicBezTo>
                <a:cubicBezTo>
                  <a:pt x="19141" y="14985"/>
                  <a:pt x="18966" y="15120"/>
                  <a:pt x="18966" y="15255"/>
                </a:cubicBezTo>
                <a:cubicBezTo>
                  <a:pt x="18615" y="16065"/>
                  <a:pt x="17210" y="17550"/>
                  <a:pt x="16683" y="17955"/>
                </a:cubicBezTo>
                <a:cubicBezTo>
                  <a:pt x="16507" y="18090"/>
                  <a:pt x="16507" y="18090"/>
                  <a:pt x="16507" y="18090"/>
                </a:cubicBezTo>
                <a:cubicBezTo>
                  <a:pt x="15278" y="18900"/>
                  <a:pt x="15102" y="19845"/>
                  <a:pt x="15102" y="20115"/>
                </a:cubicBezTo>
                <a:cubicBezTo>
                  <a:pt x="15102" y="20115"/>
                  <a:pt x="15102" y="20115"/>
                  <a:pt x="15102" y="20115"/>
                </a:cubicBezTo>
                <a:cubicBezTo>
                  <a:pt x="15102" y="20790"/>
                  <a:pt x="15102" y="20790"/>
                  <a:pt x="15102" y="20790"/>
                </a:cubicBezTo>
                <a:cubicBezTo>
                  <a:pt x="15102" y="20790"/>
                  <a:pt x="15102" y="20790"/>
                  <a:pt x="15102" y="20790"/>
                </a:cubicBezTo>
                <a:cubicBezTo>
                  <a:pt x="11766" y="20790"/>
                  <a:pt x="11766" y="20790"/>
                  <a:pt x="11766" y="20790"/>
                </a:cubicBezTo>
                <a:cubicBezTo>
                  <a:pt x="11766" y="20790"/>
                  <a:pt x="11766" y="20790"/>
                  <a:pt x="11766" y="20790"/>
                </a:cubicBezTo>
                <a:cubicBezTo>
                  <a:pt x="11766" y="20115"/>
                  <a:pt x="11766" y="20115"/>
                  <a:pt x="11766" y="20115"/>
                </a:cubicBezTo>
                <a:cubicBezTo>
                  <a:pt x="11766" y="20115"/>
                  <a:pt x="11766" y="19980"/>
                  <a:pt x="11590" y="19845"/>
                </a:cubicBezTo>
                <a:cubicBezTo>
                  <a:pt x="11590" y="19845"/>
                  <a:pt x="11415" y="19710"/>
                  <a:pt x="11239" y="19710"/>
                </a:cubicBezTo>
                <a:cubicBezTo>
                  <a:pt x="10361" y="19845"/>
                  <a:pt x="9483" y="19845"/>
                  <a:pt x="8780" y="19710"/>
                </a:cubicBezTo>
                <a:cubicBezTo>
                  <a:pt x="8605" y="19710"/>
                  <a:pt x="8429" y="19710"/>
                  <a:pt x="8254" y="19845"/>
                </a:cubicBezTo>
                <a:cubicBezTo>
                  <a:pt x="8254" y="19845"/>
                  <a:pt x="8078" y="19980"/>
                  <a:pt x="8078" y="20115"/>
                </a:cubicBezTo>
                <a:cubicBezTo>
                  <a:pt x="8078" y="20790"/>
                  <a:pt x="8078" y="20790"/>
                  <a:pt x="8078" y="20790"/>
                </a:cubicBezTo>
                <a:cubicBezTo>
                  <a:pt x="8078" y="20790"/>
                  <a:pt x="8078" y="20790"/>
                  <a:pt x="8078" y="20790"/>
                </a:cubicBezTo>
                <a:cubicBezTo>
                  <a:pt x="4741" y="20790"/>
                  <a:pt x="4741" y="20790"/>
                  <a:pt x="4741" y="20790"/>
                </a:cubicBezTo>
                <a:cubicBezTo>
                  <a:pt x="4741" y="20790"/>
                  <a:pt x="4741" y="20790"/>
                  <a:pt x="4741" y="20790"/>
                </a:cubicBezTo>
                <a:cubicBezTo>
                  <a:pt x="4741" y="20520"/>
                  <a:pt x="4741" y="20520"/>
                  <a:pt x="4741" y="20520"/>
                </a:cubicBezTo>
                <a:cubicBezTo>
                  <a:pt x="4741" y="20520"/>
                  <a:pt x="4741" y="20520"/>
                  <a:pt x="4741" y="20520"/>
                </a:cubicBezTo>
                <a:cubicBezTo>
                  <a:pt x="4741" y="20115"/>
                  <a:pt x="4566" y="18900"/>
                  <a:pt x="3337" y="17955"/>
                </a:cubicBezTo>
                <a:cubicBezTo>
                  <a:pt x="2810" y="17550"/>
                  <a:pt x="2283" y="17010"/>
                  <a:pt x="1756" y="16200"/>
                </a:cubicBezTo>
                <a:cubicBezTo>
                  <a:pt x="1756" y="16200"/>
                  <a:pt x="1756" y="16200"/>
                  <a:pt x="1756" y="16200"/>
                </a:cubicBezTo>
                <a:cubicBezTo>
                  <a:pt x="1580" y="15795"/>
                  <a:pt x="1405" y="15390"/>
                  <a:pt x="1229" y="14985"/>
                </a:cubicBezTo>
                <a:cubicBezTo>
                  <a:pt x="1229" y="14985"/>
                  <a:pt x="1229" y="14985"/>
                  <a:pt x="1229" y="14985"/>
                </a:cubicBezTo>
                <a:cubicBezTo>
                  <a:pt x="1229" y="14985"/>
                  <a:pt x="1229" y="14985"/>
                  <a:pt x="1229" y="14985"/>
                </a:cubicBezTo>
                <a:cubicBezTo>
                  <a:pt x="1229" y="14985"/>
                  <a:pt x="1229" y="14985"/>
                  <a:pt x="1229" y="14985"/>
                </a:cubicBezTo>
                <a:cubicBezTo>
                  <a:pt x="1054" y="14445"/>
                  <a:pt x="1054" y="13770"/>
                  <a:pt x="1054" y="13770"/>
                </a:cubicBezTo>
                <a:cubicBezTo>
                  <a:pt x="1054" y="13770"/>
                  <a:pt x="1054" y="13770"/>
                  <a:pt x="1054" y="13770"/>
                </a:cubicBezTo>
                <a:cubicBezTo>
                  <a:pt x="1054" y="13500"/>
                  <a:pt x="1054" y="13230"/>
                  <a:pt x="1054" y="12825"/>
                </a:cubicBezTo>
                <a:cubicBezTo>
                  <a:pt x="1229" y="12690"/>
                  <a:pt x="1054" y="12420"/>
                  <a:pt x="702" y="12420"/>
                </a:cubicBezTo>
                <a:cubicBezTo>
                  <a:pt x="351" y="12420"/>
                  <a:pt x="176" y="12555"/>
                  <a:pt x="176" y="12690"/>
                </a:cubicBezTo>
                <a:cubicBezTo>
                  <a:pt x="0" y="13095"/>
                  <a:pt x="0" y="13365"/>
                  <a:pt x="0" y="13770"/>
                </a:cubicBezTo>
                <a:cubicBezTo>
                  <a:pt x="0" y="13770"/>
                  <a:pt x="0" y="14580"/>
                  <a:pt x="176" y="15255"/>
                </a:cubicBezTo>
                <a:cubicBezTo>
                  <a:pt x="176" y="15255"/>
                  <a:pt x="176" y="15255"/>
                  <a:pt x="176" y="15255"/>
                </a:cubicBezTo>
                <a:cubicBezTo>
                  <a:pt x="351" y="15660"/>
                  <a:pt x="527" y="16200"/>
                  <a:pt x="878" y="16605"/>
                </a:cubicBezTo>
                <a:cubicBezTo>
                  <a:pt x="1405" y="17415"/>
                  <a:pt x="1932" y="18090"/>
                  <a:pt x="2634" y="18630"/>
                </a:cubicBezTo>
                <a:cubicBezTo>
                  <a:pt x="3512" y="19305"/>
                  <a:pt x="3688" y="20250"/>
                  <a:pt x="3688" y="20655"/>
                </a:cubicBezTo>
                <a:cubicBezTo>
                  <a:pt x="3688" y="20790"/>
                  <a:pt x="3688" y="20790"/>
                  <a:pt x="3688" y="20790"/>
                </a:cubicBezTo>
                <a:cubicBezTo>
                  <a:pt x="3688" y="20790"/>
                  <a:pt x="3688" y="20790"/>
                  <a:pt x="3688" y="20790"/>
                </a:cubicBezTo>
                <a:cubicBezTo>
                  <a:pt x="3688" y="20790"/>
                  <a:pt x="3688" y="20790"/>
                  <a:pt x="3688" y="20790"/>
                </a:cubicBezTo>
                <a:cubicBezTo>
                  <a:pt x="3688" y="21330"/>
                  <a:pt x="4215" y="21600"/>
                  <a:pt x="4741" y="21600"/>
                </a:cubicBezTo>
                <a:cubicBezTo>
                  <a:pt x="8078" y="21600"/>
                  <a:pt x="8078" y="21600"/>
                  <a:pt x="8078" y="21600"/>
                </a:cubicBezTo>
                <a:cubicBezTo>
                  <a:pt x="8780" y="21600"/>
                  <a:pt x="9132" y="21195"/>
                  <a:pt x="9132" y="20790"/>
                </a:cubicBezTo>
                <a:cubicBezTo>
                  <a:pt x="9132" y="20655"/>
                  <a:pt x="9132" y="20655"/>
                  <a:pt x="9132" y="20655"/>
                </a:cubicBezTo>
                <a:cubicBezTo>
                  <a:pt x="9659" y="20655"/>
                  <a:pt x="10185" y="20655"/>
                  <a:pt x="10712" y="20655"/>
                </a:cubicBezTo>
                <a:cubicBezTo>
                  <a:pt x="10712" y="20790"/>
                  <a:pt x="10712" y="20790"/>
                  <a:pt x="10712" y="20790"/>
                </a:cubicBezTo>
                <a:cubicBezTo>
                  <a:pt x="10712" y="21195"/>
                  <a:pt x="11239" y="21600"/>
                  <a:pt x="11766" y="21600"/>
                </a:cubicBezTo>
                <a:cubicBezTo>
                  <a:pt x="15102" y="21600"/>
                  <a:pt x="15102" y="21600"/>
                  <a:pt x="15102" y="21600"/>
                </a:cubicBezTo>
                <a:cubicBezTo>
                  <a:pt x="15805" y="21600"/>
                  <a:pt x="16156" y="21195"/>
                  <a:pt x="16156" y="20790"/>
                </a:cubicBezTo>
                <a:cubicBezTo>
                  <a:pt x="16156" y="20115"/>
                  <a:pt x="16156" y="20115"/>
                  <a:pt x="16156" y="20115"/>
                </a:cubicBezTo>
                <a:cubicBezTo>
                  <a:pt x="16332" y="19980"/>
                  <a:pt x="16332" y="19305"/>
                  <a:pt x="17210" y="18630"/>
                </a:cubicBezTo>
                <a:cubicBezTo>
                  <a:pt x="17385" y="18630"/>
                  <a:pt x="17385" y="18630"/>
                  <a:pt x="17385" y="18630"/>
                </a:cubicBezTo>
                <a:cubicBezTo>
                  <a:pt x="17385" y="18630"/>
                  <a:pt x="17385" y="18630"/>
                  <a:pt x="17385" y="18495"/>
                </a:cubicBezTo>
                <a:cubicBezTo>
                  <a:pt x="17385" y="18495"/>
                  <a:pt x="19141" y="17010"/>
                  <a:pt x="19844" y="15795"/>
                </a:cubicBezTo>
                <a:cubicBezTo>
                  <a:pt x="20195" y="15795"/>
                  <a:pt x="20195" y="15795"/>
                  <a:pt x="20195" y="15795"/>
                </a:cubicBezTo>
                <a:cubicBezTo>
                  <a:pt x="20898" y="15795"/>
                  <a:pt x="21600" y="15255"/>
                  <a:pt x="21600" y="14715"/>
                </a:cubicBezTo>
                <a:close/>
                <a:moveTo>
                  <a:pt x="0" y="8370"/>
                </a:moveTo>
                <a:cubicBezTo>
                  <a:pt x="0" y="10395"/>
                  <a:pt x="2107" y="12015"/>
                  <a:pt x="4741" y="12015"/>
                </a:cubicBezTo>
                <a:cubicBezTo>
                  <a:pt x="7200" y="12015"/>
                  <a:pt x="9307" y="10395"/>
                  <a:pt x="9307" y="8370"/>
                </a:cubicBezTo>
                <a:cubicBezTo>
                  <a:pt x="9307" y="6480"/>
                  <a:pt x="7200" y="4860"/>
                  <a:pt x="4741" y="4860"/>
                </a:cubicBezTo>
                <a:cubicBezTo>
                  <a:pt x="2107" y="4860"/>
                  <a:pt x="0" y="6480"/>
                  <a:pt x="0" y="8370"/>
                </a:cubicBezTo>
                <a:close/>
                <a:moveTo>
                  <a:pt x="8254" y="8370"/>
                </a:moveTo>
                <a:cubicBezTo>
                  <a:pt x="8254" y="9990"/>
                  <a:pt x="6673" y="11205"/>
                  <a:pt x="4741" y="11205"/>
                </a:cubicBezTo>
                <a:cubicBezTo>
                  <a:pt x="2634" y="11205"/>
                  <a:pt x="1054" y="9990"/>
                  <a:pt x="1054" y="8370"/>
                </a:cubicBezTo>
                <a:cubicBezTo>
                  <a:pt x="1054" y="6885"/>
                  <a:pt x="2634" y="5670"/>
                  <a:pt x="4741" y="5670"/>
                </a:cubicBezTo>
                <a:cubicBezTo>
                  <a:pt x="6673" y="5670"/>
                  <a:pt x="8254" y="6885"/>
                  <a:pt x="8254" y="8370"/>
                </a:cubicBezTo>
                <a:close/>
                <a:moveTo>
                  <a:pt x="6849" y="2430"/>
                </a:moveTo>
                <a:cubicBezTo>
                  <a:pt x="6849" y="3780"/>
                  <a:pt x="8254" y="4995"/>
                  <a:pt x="10010" y="4995"/>
                </a:cubicBezTo>
                <a:cubicBezTo>
                  <a:pt x="11766" y="4995"/>
                  <a:pt x="13171" y="3780"/>
                  <a:pt x="13171" y="2430"/>
                </a:cubicBezTo>
                <a:cubicBezTo>
                  <a:pt x="13171" y="1080"/>
                  <a:pt x="11766" y="0"/>
                  <a:pt x="10010" y="0"/>
                </a:cubicBezTo>
                <a:cubicBezTo>
                  <a:pt x="8254" y="0"/>
                  <a:pt x="6849" y="1080"/>
                  <a:pt x="6849" y="2430"/>
                </a:cubicBezTo>
                <a:close/>
                <a:moveTo>
                  <a:pt x="12117" y="2430"/>
                </a:moveTo>
                <a:cubicBezTo>
                  <a:pt x="12117" y="3375"/>
                  <a:pt x="11239" y="4185"/>
                  <a:pt x="10010" y="4185"/>
                </a:cubicBezTo>
                <a:cubicBezTo>
                  <a:pt x="8780" y="4185"/>
                  <a:pt x="7902" y="3375"/>
                  <a:pt x="7902" y="2430"/>
                </a:cubicBezTo>
                <a:cubicBezTo>
                  <a:pt x="7902" y="1485"/>
                  <a:pt x="8780" y="810"/>
                  <a:pt x="10010" y="810"/>
                </a:cubicBezTo>
                <a:cubicBezTo>
                  <a:pt x="11239" y="810"/>
                  <a:pt x="12117" y="1485"/>
                  <a:pt x="12117" y="24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58" name="Freeform 828"/>
          <p:cNvSpPr/>
          <p:nvPr/>
        </p:nvSpPr>
        <p:spPr>
          <a:xfrm>
            <a:off x="14516100" y="812800"/>
            <a:ext cx="1092200" cy="9080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30" y="21109"/>
                </a:moveTo>
                <a:cubicBezTo>
                  <a:pt x="13230" y="20945"/>
                  <a:pt x="12960" y="20618"/>
                  <a:pt x="12825" y="20618"/>
                </a:cubicBezTo>
                <a:cubicBezTo>
                  <a:pt x="11880" y="20618"/>
                  <a:pt x="11880" y="20618"/>
                  <a:pt x="11880" y="20618"/>
                </a:cubicBezTo>
                <a:cubicBezTo>
                  <a:pt x="11880" y="20618"/>
                  <a:pt x="11745" y="20618"/>
                  <a:pt x="11745" y="20618"/>
                </a:cubicBezTo>
                <a:cubicBezTo>
                  <a:pt x="11745" y="19636"/>
                  <a:pt x="11745" y="19636"/>
                  <a:pt x="11745" y="19636"/>
                </a:cubicBezTo>
                <a:cubicBezTo>
                  <a:pt x="11745" y="19636"/>
                  <a:pt x="11745" y="19473"/>
                  <a:pt x="11610" y="19309"/>
                </a:cubicBezTo>
                <a:cubicBezTo>
                  <a:pt x="11610" y="19309"/>
                  <a:pt x="11475" y="19145"/>
                  <a:pt x="11340" y="19145"/>
                </a:cubicBezTo>
                <a:cubicBezTo>
                  <a:pt x="10665" y="19309"/>
                  <a:pt x="9855" y="19309"/>
                  <a:pt x="9045" y="19309"/>
                </a:cubicBezTo>
                <a:cubicBezTo>
                  <a:pt x="9045" y="19309"/>
                  <a:pt x="8910" y="19309"/>
                  <a:pt x="8775" y="19309"/>
                </a:cubicBezTo>
                <a:cubicBezTo>
                  <a:pt x="8775" y="19473"/>
                  <a:pt x="8640" y="19636"/>
                  <a:pt x="8640" y="19800"/>
                </a:cubicBezTo>
                <a:cubicBezTo>
                  <a:pt x="8640" y="20618"/>
                  <a:pt x="8640" y="20618"/>
                  <a:pt x="8640" y="20618"/>
                </a:cubicBezTo>
                <a:cubicBezTo>
                  <a:pt x="8640" y="20618"/>
                  <a:pt x="8640" y="20618"/>
                  <a:pt x="8640" y="20618"/>
                </a:cubicBezTo>
                <a:cubicBezTo>
                  <a:pt x="5670" y="20618"/>
                  <a:pt x="5670" y="20618"/>
                  <a:pt x="5670" y="20618"/>
                </a:cubicBezTo>
                <a:cubicBezTo>
                  <a:pt x="5670" y="20618"/>
                  <a:pt x="5535" y="20618"/>
                  <a:pt x="5535" y="20618"/>
                </a:cubicBezTo>
                <a:cubicBezTo>
                  <a:pt x="5535" y="19636"/>
                  <a:pt x="5535" y="19636"/>
                  <a:pt x="5535" y="19636"/>
                </a:cubicBezTo>
                <a:cubicBezTo>
                  <a:pt x="5535" y="19636"/>
                  <a:pt x="5535" y="19636"/>
                  <a:pt x="5535" y="19636"/>
                </a:cubicBezTo>
                <a:cubicBezTo>
                  <a:pt x="5535" y="19309"/>
                  <a:pt x="5400" y="17836"/>
                  <a:pt x="4320" y="16691"/>
                </a:cubicBezTo>
                <a:cubicBezTo>
                  <a:pt x="3375" y="15709"/>
                  <a:pt x="2700" y="14400"/>
                  <a:pt x="2295" y="13091"/>
                </a:cubicBezTo>
                <a:cubicBezTo>
                  <a:pt x="2295" y="12764"/>
                  <a:pt x="2025" y="12600"/>
                  <a:pt x="1890" y="12600"/>
                </a:cubicBezTo>
                <a:cubicBezTo>
                  <a:pt x="1350" y="12600"/>
                  <a:pt x="1350" y="12600"/>
                  <a:pt x="1350" y="12600"/>
                </a:cubicBezTo>
                <a:cubicBezTo>
                  <a:pt x="1080" y="12600"/>
                  <a:pt x="810" y="12436"/>
                  <a:pt x="810" y="12109"/>
                </a:cubicBezTo>
                <a:cubicBezTo>
                  <a:pt x="810" y="9491"/>
                  <a:pt x="810" y="9491"/>
                  <a:pt x="810" y="9491"/>
                </a:cubicBezTo>
                <a:cubicBezTo>
                  <a:pt x="810" y="9164"/>
                  <a:pt x="1080" y="8836"/>
                  <a:pt x="1350" y="8836"/>
                </a:cubicBezTo>
                <a:cubicBezTo>
                  <a:pt x="1890" y="8836"/>
                  <a:pt x="1890" y="8836"/>
                  <a:pt x="1890" y="8836"/>
                </a:cubicBezTo>
                <a:cubicBezTo>
                  <a:pt x="2160" y="8836"/>
                  <a:pt x="2295" y="8673"/>
                  <a:pt x="2295" y="8509"/>
                </a:cubicBezTo>
                <a:cubicBezTo>
                  <a:pt x="2700" y="7036"/>
                  <a:pt x="3510" y="5727"/>
                  <a:pt x="4590" y="4582"/>
                </a:cubicBezTo>
                <a:cubicBezTo>
                  <a:pt x="4725" y="4582"/>
                  <a:pt x="4725" y="4418"/>
                  <a:pt x="4725" y="4255"/>
                </a:cubicBezTo>
                <a:cubicBezTo>
                  <a:pt x="4725" y="4255"/>
                  <a:pt x="4725" y="4255"/>
                  <a:pt x="4725" y="4255"/>
                </a:cubicBezTo>
                <a:cubicBezTo>
                  <a:pt x="4995" y="3273"/>
                  <a:pt x="4860" y="2127"/>
                  <a:pt x="4320" y="1145"/>
                </a:cubicBezTo>
                <a:cubicBezTo>
                  <a:pt x="4320" y="1145"/>
                  <a:pt x="4320" y="1145"/>
                  <a:pt x="4320" y="982"/>
                </a:cubicBezTo>
                <a:cubicBezTo>
                  <a:pt x="4320" y="982"/>
                  <a:pt x="4320" y="982"/>
                  <a:pt x="4455" y="982"/>
                </a:cubicBezTo>
                <a:cubicBezTo>
                  <a:pt x="5805" y="1145"/>
                  <a:pt x="6480" y="1964"/>
                  <a:pt x="6885" y="2618"/>
                </a:cubicBezTo>
                <a:cubicBezTo>
                  <a:pt x="7020" y="2782"/>
                  <a:pt x="7155" y="2945"/>
                  <a:pt x="7290" y="2782"/>
                </a:cubicBezTo>
                <a:cubicBezTo>
                  <a:pt x="8235" y="2455"/>
                  <a:pt x="9180" y="2291"/>
                  <a:pt x="10125" y="2291"/>
                </a:cubicBezTo>
                <a:cubicBezTo>
                  <a:pt x="13635" y="2291"/>
                  <a:pt x="16740" y="4745"/>
                  <a:pt x="17820" y="8182"/>
                </a:cubicBezTo>
                <a:cubicBezTo>
                  <a:pt x="17820" y="8509"/>
                  <a:pt x="17955" y="8673"/>
                  <a:pt x="17955" y="9000"/>
                </a:cubicBezTo>
                <a:cubicBezTo>
                  <a:pt x="18090" y="9164"/>
                  <a:pt x="18090" y="9327"/>
                  <a:pt x="18090" y="9491"/>
                </a:cubicBezTo>
                <a:cubicBezTo>
                  <a:pt x="18090" y="9818"/>
                  <a:pt x="18360" y="9982"/>
                  <a:pt x="18495" y="9982"/>
                </a:cubicBezTo>
                <a:cubicBezTo>
                  <a:pt x="18765" y="9982"/>
                  <a:pt x="18900" y="9655"/>
                  <a:pt x="18900" y="9327"/>
                </a:cubicBezTo>
                <a:cubicBezTo>
                  <a:pt x="18900" y="9164"/>
                  <a:pt x="18765" y="9000"/>
                  <a:pt x="18765" y="8836"/>
                </a:cubicBezTo>
                <a:cubicBezTo>
                  <a:pt x="18765" y="8509"/>
                  <a:pt x="18630" y="8182"/>
                  <a:pt x="18495" y="7855"/>
                </a:cubicBezTo>
                <a:cubicBezTo>
                  <a:pt x="17280" y="3927"/>
                  <a:pt x="13905" y="1309"/>
                  <a:pt x="10125" y="1309"/>
                </a:cubicBezTo>
                <a:cubicBezTo>
                  <a:pt x="9180" y="1309"/>
                  <a:pt x="8235" y="1473"/>
                  <a:pt x="7425" y="1800"/>
                </a:cubicBezTo>
                <a:cubicBezTo>
                  <a:pt x="6885" y="982"/>
                  <a:pt x="5940" y="164"/>
                  <a:pt x="4590" y="0"/>
                </a:cubicBezTo>
                <a:cubicBezTo>
                  <a:pt x="4185" y="0"/>
                  <a:pt x="3780" y="164"/>
                  <a:pt x="3645" y="491"/>
                </a:cubicBezTo>
                <a:cubicBezTo>
                  <a:pt x="3510" y="818"/>
                  <a:pt x="3510" y="1309"/>
                  <a:pt x="3645" y="1800"/>
                </a:cubicBezTo>
                <a:cubicBezTo>
                  <a:pt x="4050" y="2455"/>
                  <a:pt x="4185" y="3273"/>
                  <a:pt x="3915" y="3927"/>
                </a:cubicBezTo>
                <a:cubicBezTo>
                  <a:pt x="3915" y="3927"/>
                  <a:pt x="3915" y="3927"/>
                  <a:pt x="3915" y="3927"/>
                </a:cubicBezTo>
                <a:cubicBezTo>
                  <a:pt x="2970" y="5073"/>
                  <a:pt x="2160" y="6382"/>
                  <a:pt x="1620" y="7855"/>
                </a:cubicBezTo>
                <a:cubicBezTo>
                  <a:pt x="1350" y="7855"/>
                  <a:pt x="1350" y="7855"/>
                  <a:pt x="1350" y="7855"/>
                </a:cubicBezTo>
                <a:cubicBezTo>
                  <a:pt x="540" y="7855"/>
                  <a:pt x="0" y="8509"/>
                  <a:pt x="0" y="9327"/>
                </a:cubicBezTo>
                <a:cubicBezTo>
                  <a:pt x="0" y="12109"/>
                  <a:pt x="0" y="12109"/>
                  <a:pt x="0" y="12109"/>
                </a:cubicBezTo>
                <a:cubicBezTo>
                  <a:pt x="0" y="12927"/>
                  <a:pt x="540" y="13582"/>
                  <a:pt x="1350" y="13582"/>
                </a:cubicBezTo>
                <a:cubicBezTo>
                  <a:pt x="1620" y="13582"/>
                  <a:pt x="1620" y="13582"/>
                  <a:pt x="1620" y="13582"/>
                </a:cubicBezTo>
                <a:cubicBezTo>
                  <a:pt x="2025" y="15055"/>
                  <a:pt x="2835" y="16364"/>
                  <a:pt x="3780" y="17509"/>
                </a:cubicBezTo>
                <a:cubicBezTo>
                  <a:pt x="4590" y="18327"/>
                  <a:pt x="4725" y="19473"/>
                  <a:pt x="4725" y="19636"/>
                </a:cubicBezTo>
                <a:cubicBezTo>
                  <a:pt x="4725" y="20618"/>
                  <a:pt x="4725" y="20618"/>
                  <a:pt x="4725" y="20618"/>
                </a:cubicBezTo>
                <a:cubicBezTo>
                  <a:pt x="4725" y="21109"/>
                  <a:pt x="5130" y="21600"/>
                  <a:pt x="5670" y="21600"/>
                </a:cubicBezTo>
                <a:cubicBezTo>
                  <a:pt x="8640" y="21600"/>
                  <a:pt x="8640" y="21600"/>
                  <a:pt x="8640" y="21600"/>
                </a:cubicBezTo>
                <a:cubicBezTo>
                  <a:pt x="9045" y="21600"/>
                  <a:pt x="9450" y="21109"/>
                  <a:pt x="9450" y="20618"/>
                </a:cubicBezTo>
                <a:cubicBezTo>
                  <a:pt x="9450" y="20291"/>
                  <a:pt x="9450" y="20291"/>
                  <a:pt x="9450" y="20291"/>
                </a:cubicBezTo>
                <a:cubicBezTo>
                  <a:pt x="9990" y="20291"/>
                  <a:pt x="10530" y="20291"/>
                  <a:pt x="10935" y="20291"/>
                </a:cubicBezTo>
                <a:cubicBezTo>
                  <a:pt x="10935" y="20618"/>
                  <a:pt x="10935" y="20618"/>
                  <a:pt x="10935" y="20618"/>
                </a:cubicBezTo>
                <a:cubicBezTo>
                  <a:pt x="10935" y="21109"/>
                  <a:pt x="11340" y="21600"/>
                  <a:pt x="11880" y="21600"/>
                </a:cubicBezTo>
                <a:cubicBezTo>
                  <a:pt x="12825" y="21600"/>
                  <a:pt x="12825" y="21600"/>
                  <a:pt x="12825" y="21600"/>
                </a:cubicBezTo>
                <a:cubicBezTo>
                  <a:pt x="12960" y="21600"/>
                  <a:pt x="13230" y="21436"/>
                  <a:pt x="13230" y="21109"/>
                </a:cubicBezTo>
                <a:close/>
                <a:moveTo>
                  <a:pt x="15390" y="14073"/>
                </a:moveTo>
                <a:cubicBezTo>
                  <a:pt x="15390" y="15545"/>
                  <a:pt x="15390" y="15545"/>
                  <a:pt x="15390" y="15545"/>
                </a:cubicBezTo>
                <a:cubicBezTo>
                  <a:pt x="14580" y="15545"/>
                  <a:pt x="14580" y="15545"/>
                  <a:pt x="14580" y="15545"/>
                </a:cubicBezTo>
                <a:cubicBezTo>
                  <a:pt x="14445" y="15545"/>
                  <a:pt x="14175" y="15709"/>
                  <a:pt x="14175" y="16036"/>
                </a:cubicBezTo>
                <a:cubicBezTo>
                  <a:pt x="14175" y="21109"/>
                  <a:pt x="14175" y="21109"/>
                  <a:pt x="14175" y="21109"/>
                </a:cubicBezTo>
                <a:cubicBezTo>
                  <a:pt x="14175" y="21436"/>
                  <a:pt x="14445" y="21600"/>
                  <a:pt x="1458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36"/>
                  <a:pt x="21600" y="21109"/>
                </a:cubicBezTo>
                <a:cubicBezTo>
                  <a:pt x="21600" y="16036"/>
                  <a:pt x="21600" y="16036"/>
                  <a:pt x="21600" y="16036"/>
                </a:cubicBezTo>
                <a:cubicBezTo>
                  <a:pt x="21600" y="15709"/>
                  <a:pt x="21465" y="15545"/>
                  <a:pt x="21195" y="15545"/>
                </a:cubicBezTo>
                <a:cubicBezTo>
                  <a:pt x="20385" y="15545"/>
                  <a:pt x="20385" y="15545"/>
                  <a:pt x="20385" y="15545"/>
                </a:cubicBezTo>
                <a:cubicBezTo>
                  <a:pt x="20385" y="14073"/>
                  <a:pt x="20385" y="14073"/>
                  <a:pt x="20385" y="14073"/>
                </a:cubicBezTo>
                <a:cubicBezTo>
                  <a:pt x="20385" y="12436"/>
                  <a:pt x="19305" y="10964"/>
                  <a:pt x="17955" y="10964"/>
                </a:cubicBezTo>
                <a:cubicBezTo>
                  <a:pt x="16605" y="10964"/>
                  <a:pt x="15390" y="12436"/>
                  <a:pt x="15390" y="14073"/>
                </a:cubicBezTo>
                <a:close/>
                <a:moveTo>
                  <a:pt x="20790" y="20618"/>
                </a:moveTo>
                <a:cubicBezTo>
                  <a:pt x="14985" y="20618"/>
                  <a:pt x="14985" y="20618"/>
                  <a:pt x="14985" y="20618"/>
                </a:cubicBezTo>
                <a:cubicBezTo>
                  <a:pt x="14985" y="16527"/>
                  <a:pt x="14985" y="16527"/>
                  <a:pt x="14985" y="16527"/>
                </a:cubicBezTo>
                <a:cubicBezTo>
                  <a:pt x="20790" y="16527"/>
                  <a:pt x="20790" y="16527"/>
                  <a:pt x="20790" y="16527"/>
                </a:cubicBezTo>
                <a:cubicBezTo>
                  <a:pt x="20790" y="20618"/>
                  <a:pt x="20790" y="20618"/>
                  <a:pt x="20790" y="20618"/>
                </a:cubicBezTo>
                <a:close/>
                <a:moveTo>
                  <a:pt x="19575" y="14073"/>
                </a:moveTo>
                <a:cubicBezTo>
                  <a:pt x="19575" y="15545"/>
                  <a:pt x="19575" y="15545"/>
                  <a:pt x="19575" y="15545"/>
                </a:cubicBezTo>
                <a:cubicBezTo>
                  <a:pt x="16200" y="15545"/>
                  <a:pt x="16200" y="15545"/>
                  <a:pt x="16200" y="15545"/>
                </a:cubicBezTo>
                <a:cubicBezTo>
                  <a:pt x="16200" y="14073"/>
                  <a:pt x="16200" y="14073"/>
                  <a:pt x="16200" y="14073"/>
                </a:cubicBezTo>
                <a:cubicBezTo>
                  <a:pt x="16200" y="12927"/>
                  <a:pt x="17010" y="11945"/>
                  <a:pt x="17955" y="11945"/>
                </a:cubicBezTo>
                <a:cubicBezTo>
                  <a:pt x="18900" y="11945"/>
                  <a:pt x="19575" y="12927"/>
                  <a:pt x="19575" y="1407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59" name="Freeform 829"/>
          <p:cNvSpPr/>
          <p:nvPr/>
        </p:nvSpPr>
        <p:spPr>
          <a:xfrm>
            <a:off x="14627226" y="1968859"/>
            <a:ext cx="873127" cy="11013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69" extrusionOk="0">
                <a:moveTo>
                  <a:pt x="21431" y="10199"/>
                </a:moveTo>
                <a:cubicBezTo>
                  <a:pt x="21431" y="9663"/>
                  <a:pt x="21600" y="9126"/>
                  <a:pt x="21600" y="8589"/>
                </a:cubicBezTo>
                <a:cubicBezTo>
                  <a:pt x="21600" y="3760"/>
                  <a:pt x="16537" y="-131"/>
                  <a:pt x="10462" y="3"/>
                </a:cubicBezTo>
                <a:cubicBezTo>
                  <a:pt x="5062" y="137"/>
                  <a:pt x="506" y="3491"/>
                  <a:pt x="0" y="7785"/>
                </a:cubicBezTo>
                <a:cubicBezTo>
                  <a:pt x="0" y="8589"/>
                  <a:pt x="0" y="9394"/>
                  <a:pt x="169" y="10199"/>
                </a:cubicBezTo>
                <a:cubicBezTo>
                  <a:pt x="169" y="10199"/>
                  <a:pt x="169" y="10334"/>
                  <a:pt x="338" y="10468"/>
                </a:cubicBezTo>
                <a:cubicBezTo>
                  <a:pt x="506" y="11004"/>
                  <a:pt x="675" y="11675"/>
                  <a:pt x="1013" y="12212"/>
                </a:cubicBezTo>
                <a:cubicBezTo>
                  <a:pt x="2194" y="14358"/>
                  <a:pt x="4725" y="17712"/>
                  <a:pt x="10294" y="21335"/>
                </a:cubicBezTo>
                <a:cubicBezTo>
                  <a:pt x="10462" y="21469"/>
                  <a:pt x="10631" y="21469"/>
                  <a:pt x="10800" y="21469"/>
                </a:cubicBezTo>
                <a:cubicBezTo>
                  <a:pt x="10969" y="21469"/>
                  <a:pt x="11137" y="21469"/>
                  <a:pt x="11137" y="21335"/>
                </a:cubicBezTo>
                <a:cubicBezTo>
                  <a:pt x="16875" y="17712"/>
                  <a:pt x="19406" y="14358"/>
                  <a:pt x="20587" y="12212"/>
                </a:cubicBezTo>
                <a:cubicBezTo>
                  <a:pt x="20925" y="11675"/>
                  <a:pt x="21094" y="11004"/>
                  <a:pt x="21262" y="10468"/>
                </a:cubicBezTo>
                <a:cubicBezTo>
                  <a:pt x="21431" y="10334"/>
                  <a:pt x="21431" y="10199"/>
                  <a:pt x="21431" y="10199"/>
                </a:cubicBezTo>
                <a:close/>
                <a:moveTo>
                  <a:pt x="20419" y="10065"/>
                </a:moveTo>
                <a:cubicBezTo>
                  <a:pt x="20419" y="10065"/>
                  <a:pt x="20419" y="10065"/>
                  <a:pt x="20419" y="10065"/>
                </a:cubicBezTo>
                <a:cubicBezTo>
                  <a:pt x="20419" y="10065"/>
                  <a:pt x="20419" y="10199"/>
                  <a:pt x="20250" y="10334"/>
                </a:cubicBezTo>
                <a:cubicBezTo>
                  <a:pt x="20250" y="10870"/>
                  <a:pt x="19912" y="11407"/>
                  <a:pt x="19744" y="11809"/>
                </a:cubicBezTo>
                <a:cubicBezTo>
                  <a:pt x="19744" y="11809"/>
                  <a:pt x="19744" y="11809"/>
                  <a:pt x="19744" y="11809"/>
                </a:cubicBezTo>
                <a:cubicBezTo>
                  <a:pt x="18562" y="13956"/>
                  <a:pt x="16200" y="17176"/>
                  <a:pt x="10800" y="20664"/>
                </a:cubicBezTo>
                <a:cubicBezTo>
                  <a:pt x="5400" y="17176"/>
                  <a:pt x="3038" y="13956"/>
                  <a:pt x="1856" y="11809"/>
                </a:cubicBezTo>
                <a:cubicBezTo>
                  <a:pt x="1856" y="11809"/>
                  <a:pt x="1856" y="11809"/>
                  <a:pt x="1856" y="11809"/>
                </a:cubicBezTo>
                <a:cubicBezTo>
                  <a:pt x="1688" y="11407"/>
                  <a:pt x="1350" y="10870"/>
                  <a:pt x="1181" y="10334"/>
                </a:cubicBezTo>
                <a:cubicBezTo>
                  <a:pt x="1181" y="10199"/>
                  <a:pt x="1181" y="10065"/>
                  <a:pt x="1181" y="10065"/>
                </a:cubicBezTo>
                <a:cubicBezTo>
                  <a:pt x="1181" y="10065"/>
                  <a:pt x="1181" y="10065"/>
                  <a:pt x="1181" y="10065"/>
                </a:cubicBezTo>
                <a:cubicBezTo>
                  <a:pt x="1013" y="9260"/>
                  <a:pt x="1013" y="8589"/>
                  <a:pt x="1013" y="7785"/>
                </a:cubicBezTo>
                <a:cubicBezTo>
                  <a:pt x="1519" y="3894"/>
                  <a:pt x="5569" y="942"/>
                  <a:pt x="10462" y="808"/>
                </a:cubicBezTo>
                <a:cubicBezTo>
                  <a:pt x="16031" y="674"/>
                  <a:pt x="20587" y="4162"/>
                  <a:pt x="20587" y="8589"/>
                </a:cubicBezTo>
                <a:cubicBezTo>
                  <a:pt x="20587" y="9126"/>
                  <a:pt x="20587" y="9529"/>
                  <a:pt x="20419" y="10065"/>
                </a:cubicBezTo>
                <a:close/>
                <a:moveTo>
                  <a:pt x="11813" y="6443"/>
                </a:moveTo>
                <a:cubicBezTo>
                  <a:pt x="11475" y="6443"/>
                  <a:pt x="11137" y="6309"/>
                  <a:pt x="10800" y="6309"/>
                </a:cubicBezTo>
                <a:cubicBezTo>
                  <a:pt x="9619" y="6309"/>
                  <a:pt x="8437" y="6980"/>
                  <a:pt x="8100" y="7919"/>
                </a:cubicBezTo>
                <a:cubicBezTo>
                  <a:pt x="7762" y="8455"/>
                  <a:pt x="7762" y="9126"/>
                  <a:pt x="8100" y="9663"/>
                </a:cubicBezTo>
                <a:cubicBezTo>
                  <a:pt x="8437" y="10199"/>
                  <a:pt x="9112" y="10602"/>
                  <a:pt x="9787" y="10870"/>
                </a:cubicBezTo>
                <a:cubicBezTo>
                  <a:pt x="10125" y="11004"/>
                  <a:pt x="10462" y="11004"/>
                  <a:pt x="10800" y="11004"/>
                </a:cubicBezTo>
                <a:cubicBezTo>
                  <a:pt x="11981" y="11004"/>
                  <a:pt x="13162" y="10334"/>
                  <a:pt x="13500" y="9394"/>
                </a:cubicBezTo>
                <a:cubicBezTo>
                  <a:pt x="14006" y="8187"/>
                  <a:pt x="13331" y="6980"/>
                  <a:pt x="11813" y="6443"/>
                </a:cubicBezTo>
                <a:close/>
                <a:moveTo>
                  <a:pt x="12656" y="9126"/>
                </a:moveTo>
                <a:cubicBezTo>
                  <a:pt x="12319" y="9797"/>
                  <a:pt x="11644" y="10199"/>
                  <a:pt x="10800" y="10199"/>
                </a:cubicBezTo>
                <a:cubicBezTo>
                  <a:pt x="10631" y="10199"/>
                  <a:pt x="10294" y="10199"/>
                  <a:pt x="10125" y="10065"/>
                </a:cubicBezTo>
                <a:cubicBezTo>
                  <a:pt x="9112" y="9797"/>
                  <a:pt x="8606" y="8992"/>
                  <a:pt x="8944" y="8187"/>
                </a:cubicBezTo>
                <a:cubicBezTo>
                  <a:pt x="9281" y="7516"/>
                  <a:pt x="9956" y="7114"/>
                  <a:pt x="10800" y="7114"/>
                </a:cubicBezTo>
                <a:cubicBezTo>
                  <a:pt x="10969" y="7114"/>
                  <a:pt x="11306" y="7248"/>
                  <a:pt x="11475" y="7248"/>
                </a:cubicBezTo>
                <a:cubicBezTo>
                  <a:pt x="12487" y="7516"/>
                  <a:pt x="12994" y="8321"/>
                  <a:pt x="12656" y="9126"/>
                </a:cubicBezTo>
                <a:close/>
                <a:moveTo>
                  <a:pt x="16369" y="5370"/>
                </a:moveTo>
                <a:cubicBezTo>
                  <a:pt x="16369" y="5370"/>
                  <a:pt x="16200" y="5370"/>
                  <a:pt x="16200" y="5370"/>
                </a:cubicBezTo>
                <a:cubicBezTo>
                  <a:pt x="15187" y="5504"/>
                  <a:pt x="15187" y="5504"/>
                  <a:pt x="15187" y="5504"/>
                </a:cubicBezTo>
                <a:cubicBezTo>
                  <a:pt x="15187" y="5504"/>
                  <a:pt x="15187" y="5504"/>
                  <a:pt x="15187" y="5504"/>
                </a:cubicBezTo>
                <a:cubicBezTo>
                  <a:pt x="15019" y="5370"/>
                  <a:pt x="14681" y="5101"/>
                  <a:pt x="14512" y="4967"/>
                </a:cubicBezTo>
                <a:cubicBezTo>
                  <a:pt x="14512" y="4967"/>
                  <a:pt x="14512" y="4967"/>
                  <a:pt x="14512" y="4967"/>
                </a:cubicBezTo>
                <a:cubicBezTo>
                  <a:pt x="14681" y="4162"/>
                  <a:pt x="14681" y="4162"/>
                  <a:pt x="14681" y="4162"/>
                </a:cubicBezTo>
                <a:cubicBezTo>
                  <a:pt x="14681" y="3894"/>
                  <a:pt x="14512" y="3491"/>
                  <a:pt x="14006" y="3357"/>
                </a:cubicBezTo>
                <a:cubicBezTo>
                  <a:pt x="12825" y="2955"/>
                  <a:pt x="12825" y="2955"/>
                  <a:pt x="12825" y="2955"/>
                </a:cubicBezTo>
                <a:cubicBezTo>
                  <a:pt x="12656" y="2955"/>
                  <a:pt x="12656" y="2955"/>
                  <a:pt x="12487" y="2955"/>
                </a:cubicBezTo>
                <a:cubicBezTo>
                  <a:pt x="12150" y="2955"/>
                  <a:pt x="11813" y="3089"/>
                  <a:pt x="11644" y="3357"/>
                </a:cubicBezTo>
                <a:cubicBezTo>
                  <a:pt x="11137" y="4028"/>
                  <a:pt x="11137" y="4028"/>
                  <a:pt x="11137" y="4028"/>
                </a:cubicBezTo>
                <a:cubicBezTo>
                  <a:pt x="11137" y="4028"/>
                  <a:pt x="11137" y="4028"/>
                  <a:pt x="11137" y="4028"/>
                </a:cubicBezTo>
                <a:cubicBezTo>
                  <a:pt x="10800" y="4028"/>
                  <a:pt x="10462" y="4028"/>
                  <a:pt x="10125" y="4028"/>
                </a:cubicBezTo>
                <a:cubicBezTo>
                  <a:pt x="10125" y="4028"/>
                  <a:pt x="10125" y="4028"/>
                  <a:pt x="10125" y="4028"/>
                </a:cubicBezTo>
                <a:cubicBezTo>
                  <a:pt x="9450" y="3357"/>
                  <a:pt x="9450" y="3357"/>
                  <a:pt x="9450" y="3357"/>
                </a:cubicBezTo>
                <a:cubicBezTo>
                  <a:pt x="9281" y="3089"/>
                  <a:pt x="8944" y="2955"/>
                  <a:pt x="8775" y="2955"/>
                </a:cubicBezTo>
                <a:cubicBezTo>
                  <a:pt x="8606" y="2955"/>
                  <a:pt x="8437" y="3089"/>
                  <a:pt x="8269" y="3089"/>
                </a:cubicBezTo>
                <a:cubicBezTo>
                  <a:pt x="7088" y="3491"/>
                  <a:pt x="7088" y="3491"/>
                  <a:pt x="7088" y="3491"/>
                </a:cubicBezTo>
                <a:cubicBezTo>
                  <a:pt x="6750" y="3626"/>
                  <a:pt x="6412" y="4028"/>
                  <a:pt x="6581" y="4430"/>
                </a:cubicBezTo>
                <a:cubicBezTo>
                  <a:pt x="6750" y="5235"/>
                  <a:pt x="6750" y="5235"/>
                  <a:pt x="6750" y="5235"/>
                </a:cubicBezTo>
                <a:cubicBezTo>
                  <a:pt x="6750" y="5235"/>
                  <a:pt x="6750" y="5235"/>
                  <a:pt x="6750" y="5235"/>
                </a:cubicBezTo>
                <a:cubicBezTo>
                  <a:pt x="6581" y="5370"/>
                  <a:pt x="6412" y="5504"/>
                  <a:pt x="6244" y="5772"/>
                </a:cubicBezTo>
                <a:cubicBezTo>
                  <a:pt x="6244" y="5772"/>
                  <a:pt x="6075" y="5772"/>
                  <a:pt x="6075" y="5772"/>
                </a:cubicBezTo>
                <a:cubicBezTo>
                  <a:pt x="5231" y="5638"/>
                  <a:pt x="5231" y="5638"/>
                  <a:pt x="5231" y="5638"/>
                </a:cubicBezTo>
                <a:cubicBezTo>
                  <a:pt x="5062" y="5638"/>
                  <a:pt x="5062" y="5638"/>
                  <a:pt x="5062" y="5638"/>
                </a:cubicBezTo>
                <a:cubicBezTo>
                  <a:pt x="4556" y="5638"/>
                  <a:pt x="4219" y="5772"/>
                  <a:pt x="4050" y="6040"/>
                </a:cubicBezTo>
                <a:cubicBezTo>
                  <a:pt x="4050" y="6040"/>
                  <a:pt x="4050" y="6040"/>
                  <a:pt x="4050" y="6175"/>
                </a:cubicBezTo>
                <a:cubicBezTo>
                  <a:pt x="3544" y="7114"/>
                  <a:pt x="3544" y="7114"/>
                  <a:pt x="3544" y="7114"/>
                </a:cubicBezTo>
                <a:cubicBezTo>
                  <a:pt x="3375" y="7382"/>
                  <a:pt x="3544" y="7785"/>
                  <a:pt x="4050" y="8053"/>
                </a:cubicBezTo>
                <a:cubicBezTo>
                  <a:pt x="4894" y="8455"/>
                  <a:pt x="4894" y="8455"/>
                  <a:pt x="4894" y="8455"/>
                </a:cubicBezTo>
                <a:cubicBezTo>
                  <a:pt x="4894" y="8455"/>
                  <a:pt x="4894" y="8455"/>
                  <a:pt x="4894" y="8455"/>
                </a:cubicBezTo>
                <a:cubicBezTo>
                  <a:pt x="4894" y="8724"/>
                  <a:pt x="4894" y="8992"/>
                  <a:pt x="4894" y="9260"/>
                </a:cubicBezTo>
                <a:cubicBezTo>
                  <a:pt x="4894" y="9260"/>
                  <a:pt x="4894" y="9260"/>
                  <a:pt x="4894" y="9260"/>
                </a:cubicBezTo>
                <a:cubicBezTo>
                  <a:pt x="4050" y="9663"/>
                  <a:pt x="4050" y="9663"/>
                  <a:pt x="4050" y="9663"/>
                </a:cubicBezTo>
                <a:cubicBezTo>
                  <a:pt x="3713" y="9931"/>
                  <a:pt x="3544" y="10334"/>
                  <a:pt x="3713" y="10602"/>
                </a:cubicBezTo>
                <a:cubicBezTo>
                  <a:pt x="4219" y="11541"/>
                  <a:pt x="4219" y="11541"/>
                  <a:pt x="4219" y="11541"/>
                </a:cubicBezTo>
                <a:cubicBezTo>
                  <a:pt x="4388" y="11809"/>
                  <a:pt x="4725" y="12078"/>
                  <a:pt x="5231" y="12078"/>
                </a:cubicBezTo>
                <a:cubicBezTo>
                  <a:pt x="5231" y="12078"/>
                  <a:pt x="5400" y="12078"/>
                  <a:pt x="5400" y="12078"/>
                </a:cubicBezTo>
                <a:cubicBezTo>
                  <a:pt x="6412" y="11809"/>
                  <a:pt x="6412" y="11809"/>
                  <a:pt x="6412" y="11809"/>
                </a:cubicBezTo>
                <a:cubicBezTo>
                  <a:pt x="6412" y="11809"/>
                  <a:pt x="6412" y="11809"/>
                  <a:pt x="6412" y="11809"/>
                </a:cubicBezTo>
                <a:cubicBezTo>
                  <a:pt x="6581" y="12078"/>
                  <a:pt x="6919" y="12212"/>
                  <a:pt x="7088" y="12346"/>
                </a:cubicBezTo>
                <a:cubicBezTo>
                  <a:pt x="7088" y="12346"/>
                  <a:pt x="7088" y="12346"/>
                  <a:pt x="7088" y="12346"/>
                </a:cubicBezTo>
                <a:cubicBezTo>
                  <a:pt x="6919" y="13151"/>
                  <a:pt x="6919" y="13151"/>
                  <a:pt x="6919" y="13151"/>
                </a:cubicBezTo>
                <a:cubicBezTo>
                  <a:pt x="6919" y="13553"/>
                  <a:pt x="7088" y="13822"/>
                  <a:pt x="7594" y="14090"/>
                </a:cubicBezTo>
                <a:cubicBezTo>
                  <a:pt x="8775" y="14358"/>
                  <a:pt x="8775" y="14358"/>
                  <a:pt x="8775" y="14358"/>
                </a:cubicBezTo>
                <a:cubicBezTo>
                  <a:pt x="8944" y="14358"/>
                  <a:pt x="9112" y="14493"/>
                  <a:pt x="9112" y="14493"/>
                </a:cubicBezTo>
                <a:cubicBezTo>
                  <a:pt x="9450" y="14493"/>
                  <a:pt x="9787" y="14224"/>
                  <a:pt x="9956" y="14090"/>
                </a:cubicBezTo>
                <a:cubicBezTo>
                  <a:pt x="10462" y="13419"/>
                  <a:pt x="10462" y="13419"/>
                  <a:pt x="10462" y="13419"/>
                </a:cubicBezTo>
                <a:cubicBezTo>
                  <a:pt x="10462" y="13419"/>
                  <a:pt x="10462" y="13285"/>
                  <a:pt x="10462" y="13285"/>
                </a:cubicBezTo>
                <a:cubicBezTo>
                  <a:pt x="10462" y="13285"/>
                  <a:pt x="10462" y="13285"/>
                  <a:pt x="10462" y="13285"/>
                </a:cubicBezTo>
                <a:cubicBezTo>
                  <a:pt x="10800" y="13419"/>
                  <a:pt x="11137" y="13285"/>
                  <a:pt x="11475" y="13285"/>
                </a:cubicBezTo>
                <a:cubicBezTo>
                  <a:pt x="11475" y="13285"/>
                  <a:pt x="11475" y="13285"/>
                  <a:pt x="11475" y="13285"/>
                </a:cubicBezTo>
                <a:cubicBezTo>
                  <a:pt x="11981" y="13956"/>
                  <a:pt x="11981" y="13956"/>
                  <a:pt x="11981" y="13956"/>
                </a:cubicBezTo>
                <a:cubicBezTo>
                  <a:pt x="12150" y="14224"/>
                  <a:pt x="12487" y="14358"/>
                  <a:pt x="12825" y="14358"/>
                </a:cubicBezTo>
                <a:cubicBezTo>
                  <a:pt x="12994" y="14358"/>
                  <a:pt x="13162" y="14358"/>
                  <a:pt x="13331" y="14224"/>
                </a:cubicBezTo>
                <a:cubicBezTo>
                  <a:pt x="14512" y="13822"/>
                  <a:pt x="14512" y="13822"/>
                  <a:pt x="14512" y="13822"/>
                </a:cubicBezTo>
                <a:cubicBezTo>
                  <a:pt x="14850" y="13688"/>
                  <a:pt x="15187" y="13285"/>
                  <a:pt x="15019" y="12883"/>
                </a:cubicBezTo>
                <a:cubicBezTo>
                  <a:pt x="14681" y="12212"/>
                  <a:pt x="14681" y="12212"/>
                  <a:pt x="14681" y="12212"/>
                </a:cubicBezTo>
                <a:cubicBezTo>
                  <a:pt x="14681" y="12212"/>
                  <a:pt x="14681" y="12078"/>
                  <a:pt x="14681" y="12078"/>
                </a:cubicBezTo>
                <a:cubicBezTo>
                  <a:pt x="15019" y="11944"/>
                  <a:pt x="15187" y="11809"/>
                  <a:pt x="15356" y="11541"/>
                </a:cubicBezTo>
                <a:cubicBezTo>
                  <a:pt x="15356" y="11541"/>
                  <a:pt x="15356" y="11541"/>
                  <a:pt x="15356" y="11541"/>
                </a:cubicBezTo>
                <a:cubicBezTo>
                  <a:pt x="16369" y="11675"/>
                  <a:pt x="16369" y="11675"/>
                  <a:pt x="16369" y="11675"/>
                </a:cubicBezTo>
                <a:cubicBezTo>
                  <a:pt x="16537" y="11675"/>
                  <a:pt x="16537" y="11675"/>
                  <a:pt x="16537" y="11675"/>
                </a:cubicBezTo>
                <a:cubicBezTo>
                  <a:pt x="17044" y="11675"/>
                  <a:pt x="17381" y="11541"/>
                  <a:pt x="17550" y="11273"/>
                </a:cubicBezTo>
                <a:cubicBezTo>
                  <a:pt x="18056" y="10199"/>
                  <a:pt x="18056" y="10199"/>
                  <a:pt x="18056" y="10199"/>
                </a:cubicBezTo>
                <a:cubicBezTo>
                  <a:pt x="18225" y="9931"/>
                  <a:pt x="18056" y="9529"/>
                  <a:pt x="17550" y="9260"/>
                </a:cubicBezTo>
                <a:cubicBezTo>
                  <a:pt x="16706" y="8858"/>
                  <a:pt x="16706" y="8858"/>
                  <a:pt x="16706" y="8858"/>
                </a:cubicBezTo>
                <a:cubicBezTo>
                  <a:pt x="16706" y="8858"/>
                  <a:pt x="16706" y="8858"/>
                  <a:pt x="16706" y="8858"/>
                </a:cubicBezTo>
                <a:cubicBezTo>
                  <a:pt x="16706" y="8589"/>
                  <a:pt x="16706" y="8321"/>
                  <a:pt x="16706" y="8187"/>
                </a:cubicBezTo>
                <a:cubicBezTo>
                  <a:pt x="16706" y="8053"/>
                  <a:pt x="16706" y="8053"/>
                  <a:pt x="16706" y="8053"/>
                </a:cubicBezTo>
                <a:cubicBezTo>
                  <a:pt x="17550" y="7650"/>
                  <a:pt x="17550" y="7650"/>
                  <a:pt x="17550" y="7650"/>
                </a:cubicBezTo>
                <a:cubicBezTo>
                  <a:pt x="17887" y="7382"/>
                  <a:pt x="18056" y="6980"/>
                  <a:pt x="17887" y="6711"/>
                </a:cubicBezTo>
                <a:cubicBezTo>
                  <a:pt x="17381" y="5772"/>
                  <a:pt x="17381" y="5772"/>
                  <a:pt x="17381" y="5772"/>
                </a:cubicBezTo>
                <a:cubicBezTo>
                  <a:pt x="17212" y="5504"/>
                  <a:pt x="16875" y="5370"/>
                  <a:pt x="16369" y="5370"/>
                </a:cubicBezTo>
                <a:close/>
                <a:moveTo>
                  <a:pt x="16200" y="7516"/>
                </a:moveTo>
                <a:cubicBezTo>
                  <a:pt x="15862" y="7650"/>
                  <a:pt x="15694" y="7919"/>
                  <a:pt x="15694" y="8187"/>
                </a:cubicBezTo>
                <a:cubicBezTo>
                  <a:pt x="15694" y="8455"/>
                  <a:pt x="15694" y="8589"/>
                  <a:pt x="15694" y="8858"/>
                </a:cubicBezTo>
                <a:cubicBezTo>
                  <a:pt x="15694" y="9126"/>
                  <a:pt x="15862" y="9394"/>
                  <a:pt x="16200" y="9663"/>
                </a:cubicBezTo>
                <a:cubicBezTo>
                  <a:pt x="17044" y="9931"/>
                  <a:pt x="17044" y="9931"/>
                  <a:pt x="17044" y="9931"/>
                </a:cubicBezTo>
                <a:cubicBezTo>
                  <a:pt x="16537" y="11004"/>
                  <a:pt x="16537" y="11004"/>
                  <a:pt x="16537" y="11004"/>
                </a:cubicBezTo>
                <a:cubicBezTo>
                  <a:pt x="15694" y="10870"/>
                  <a:pt x="15694" y="10870"/>
                  <a:pt x="15694" y="10870"/>
                </a:cubicBezTo>
                <a:cubicBezTo>
                  <a:pt x="15525" y="10870"/>
                  <a:pt x="15525" y="10736"/>
                  <a:pt x="15356" y="10736"/>
                </a:cubicBezTo>
                <a:cubicBezTo>
                  <a:pt x="15187" y="10736"/>
                  <a:pt x="14850" y="10870"/>
                  <a:pt x="14681" y="11139"/>
                </a:cubicBezTo>
                <a:cubicBezTo>
                  <a:pt x="14512" y="11273"/>
                  <a:pt x="14344" y="11407"/>
                  <a:pt x="14006" y="11541"/>
                </a:cubicBezTo>
                <a:cubicBezTo>
                  <a:pt x="13837" y="11809"/>
                  <a:pt x="13669" y="12078"/>
                  <a:pt x="13837" y="12346"/>
                </a:cubicBezTo>
                <a:cubicBezTo>
                  <a:pt x="14006" y="13151"/>
                  <a:pt x="14006" y="13151"/>
                  <a:pt x="14006" y="13151"/>
                </a:cubicBezTo>
                <a:cubicBezTo>
                  <a:pt x="12825" y="13553"/>
                  <a:pt x="12825" y="13553"/>
                  <a:pt x="12825" y="13553"/>
                </a:cubicBezTo>
                <a:cubicBezTo>
                  <a:pt x="12319" y="12883"/>
                  <a:pt x="12319" y="12883"/>
                  <a:pt x="12319" y="12883"/>
                </a:cubicBezTo>
                <a:cubicBezTo>
                  <a:pt x="12150" y="12614"/>
                  <a:pt x="11644" y="12480"/>
                  <a:pt x="11306" y="12614"/>
                </a:cubicBezTo>
                <a:cubicBezTo>
                  <a:pt x="11137" y="12614"/>
                  <a:pt x="10800" y="12614"/>
                  <a:pt x="10631" y="12614"/>
                </a:cubicBezTo>
                <a:cubicBezTo>
                  <a:pt x="10125" y="12614"/>
                  <a:pt x="9787" y="12749"/>
                  <a:pt x="9619" y="13017"/>
                </a:cubicBezTo>
                <a:cubicBezTo>
                  <a:pt x="9112" y="13688"/>
                  <a:pt x="9112" y="13688"/>
                  <a:pt x="9112" y="13688"/>
                </a:cubicBezTo>
                <a:cubicBezTo>
                  <a:pt x="7931" y="13285"/>
                  <a:pt x="7931" y="13285"/>
                  <a:pt x="7931" y="13285"/>
                </a:cubicBezTo>
                <a:cubicBezTo>
                  <a:pt x="8100" y="12480"/>
                  <a:pt x="8100" y="12480"/>
                  <a:pt x="8100" y="12480"/>
                </a:cubicBezTo>
                <a:cubicBezTo>
                  <a:pt x="8269" y="12212"/>
                  <a:pt x="8100" y="11944"/>
                  <a:pt x="7762" y="11675"/>
                </a:cubicBezTo>
                <a:cubicBezTo>
                  <a:pt x="7594" y="11541"/>
                  <a:pt x="7425" y="11407"/>
                  <a:pt x="7256" y="11273"/>
                </a:cubicBezTo>
                <a:cubicBezTo>
                  <a:pt x="6919" y="11139"/>
                  <a:pt x="6750" y="11004"/>
                  <a:pt x="6412" y="11004"/>
                </a:cubicBezTo>
                <a:cubicBezTo>
                  <a:pt x="6244" y="11004"/>
                  <a:pt x="6244" y="11004"/>
                  <a:pt x="6075" y="11004"/>
                </a:cubicBezTo>
                <a:cubicBezTo>
                  <a:pt x="5231" y="11273"/>
                  <a:pt x="5231" y="11273"/>
                  <a:pt x="5231" y="11273"/>
                </a:cubicBezTo>
                <a:cubicBezTo>
                  <a:pt x="4725" y="10334"/>
                  <a:pt x="4725" y="10334"/>
                  <a:pt x="4725" y="10334"/>
                </a:cubicBezTo>
                <a:cubicBezTo>
                  <a:pt x="5569" y="9931"/>
                  <a:pt x="5569" y="9931"/>
                  <a:pt x="5569" y="9931"/>
                </a:cubicBezTo>
                <a:cubicBezTo>
                  <a:pt x="5737" y="9663"/>
                  <a:pt x="5906" y="9394"/>
                  <a:pt x="5906" y="9126"/>
                </a:cubicBezTo>
                <a:cubicBezTo>
                  <a:pt x="5906" y="8858"/>
                  <a:pt x="5906" y="8724"/>
                  <a:pt x="5906" y="8455"/>
                </a:cubicBezTo>
                <a:cubicBezTo>
                  <a:pt x="5906" y="8187"/>
                  <a:pt x="5737" y="7919"/>
                  <a:pt x="5400" y="7785"/>
                </a:cubicBezTo>
                <a:cubicBezTo>
                  <a:pt x="4556" y="7382"/>
                  <a:pt x="4556" y="7382"/>
                  <a:pt x="4556" y="7382"/>
                </a:cubicBezTo>
                <a:cubicBezTo>
                  <a:pt x="5062" y="6443"/>
                  <a:pt x="5062" y="6443"/>
                  <a:pt x="5062" y="6443"/>
                </a:cubicBezTo>
                <a:cubicBezTo>
                  <a:pt x="5062" y="6443"/>
                  <a:pt x="5062" y="6443"/>
                  <a:pt x="5062" y="6443"/>
                </a:cubicBezTo>
                <a:cubicBezTo>
                  <a:pt x="5906" y="6577"/>
                  <a:pt x="5906" y="6577"/>
                  <a:pt x="5906" y="6577"/>
                </a:cubicBezTo>
                <a:cubicBezTo>
                  <a:pt x="6075" y="6577"/>
                  <a:pt x="6075" y="6577"/>
                  <a:pt x="6075" y="6577"/>
                </a:cubicBezTo>
                <a:cubicBezTo>
                  <a:pt x="6412" y="6577"/>
                  <a:pt x="6750" y="6443"/>
                  <a:pt x="6919" y="6309"/>
                </a:cubicBezTo>
                <a:cubicBezTo>
                  <a:pt x="7088" y="6040"/>
                  <a:pt x="7256" y="5906"/>
                  <a:pt x="7425" y="5772"/>
                </a:cubicBezTo>
                <a:cubicBezTo>
                  <a:pt x="7762" y="5638"/>
                  <a:pt x="7931" y="5235"/>
                  <a:pt x="7762" y="4967"/>
                </a:cubicBezTo>
                <a:cubicBezTo>
                  <a:pt x="7594" y="4162"/>
                  <a:pt x="7594" y="4162"/>
                  <a:pt x="7594" y="4162"/>
                </a:cubicBezTo>
                <a:cubicBezTo>
                  <a:pt x="8775" y="3760"/>
                  <a:pt x="8775" y="3760"/>
                  <a:pt x="8775" y="3760"/>
                </a:cubicBezTo>
                <a:cubicBezTo>
                  <a:pt x="9281" y="4430"/>
                  <a:pt x="9281" y="4430"/>
                  <a:pt x="9281" y="4430"/>
                </a:cubicBezTo>
                <a:cubicBezTo>
                  <a:pt x="9450" y="4699"/>
                  <a:pt x="9787" y="4833"/>
                  <a:pt x="10294" y="4833"/>
                </a:cubicBezTo>
                <a:cubicBezTo>
                  <a:pt x="10462" y="4833"/>
                  <a:pt x="10800" y="4699"/>
                  <a:pt x="10969" y="4833"/>
                </a:cubicBezTo>
                <a:cubicBezTo>
                  <a:pt x="11475" y="4833"/>
                  <a:pt x="11813" y="4699"/>
                  <a:pt x="11981" y="4430"/>
                </a:cubicBezTo>
                <a:cubicBezTo>
                  <a:pt x="12487" y="3760"/>
                  <a:pt x="12487" y="3760"/>
                  <a:pt x="12487" y="3760"/>
                </a:cubicBezTo>
                <a:cubicBezTo>
                  <a:pt x="13669" y="4028"/>
                  <a:pt x="13669" y="4028"/>
                  <a:pt x="13669" y="4028"/>
                </a:cubicBezTo>
                <a:cubicBezTo>
                  <a:pt x="13500" y="4833"/>
                  <a:pt x="13500" y="4833"/>
                  <a:pt x="13500" y="4833"/>
                </a:cubicBezTo>
                <a:cubicBezTo>
                  <a:pt x="13500" y="5101"/>
                  <a:pt x="13500" y="5504"/>
                  <a:pt x="13837" y="5638"/>
                </a:cubicBezTo>
                <a:cubicBezTo>
                  <a:pt x="14006" y="5772"/>
                  <a:pt x="14344" y="5906"/>
                  <a:pt x="14512" y="6040"/>
                </a:cubicBezTo>
                <a:cubicBezTo>
                  <a:pt x="14681" y="6175"/>
                  <a:pt x="14850" y="6309"/>
                  <a:pt x="15187" y="6309"/>
                </a:cubicBezTo>
                <a:cubicBezTo>
                  <a:pt x="15356" y="6309"/>
                  <a:pt x="15356" y="6309"/>
                  <a:pt x="15525" y="6309"/>
                </a:cubicBezTo>
                <a:cubicBezTo>
                  <a:pt x="16369" y="6040"/>
                  <a:pt x="16369" y="6040"/>
                  <a:pt x="16369" y="6040"/>
                </a:cubicBezTo>
                <a:cubicBezTo>
                  <a:pt x="16875" y="6980"/>
                  <a:pt x="16875" y="6980"/>
                  <a:pt x="16875" y="6980"/>
                </a:cubicBezTo>
                <a:lnTo>
                  <a:pt x="16200" y="751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60" name="Freeform 830"/>
          <p:cNvSpPr/>
          <p:nvPr/>
        </p:nvSpPr>
        <p:spPr>
          <a:xfrm>
            <a:off x="14544676" y="3206750"/>
            <a:ext cx="10572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2" y="16875"/>
                </a:moveTo>
                <a:cubicBezTo>
                  <a:pt x="4181" y="16875"/>
                  <a:pt x="4181" y="16875"/>
                  <a:pt x="4181" y="16875"/>
                </a:cubicBezTo>
                <a:cubicBezTo>
                  <a:pt x="4181" y="20520"/>
                  <a:pt x="4181" y="20520"/>
                  <a:pt x="4181" y="20520"/>
                </a:cubicBezTo>
                <a:cubicBezTo>
                  <a:pt x="4181" y="21060"/>
                  <a:pt x="4738" y="21600"/>
                  <a:pt x="5295" y="21600"/>
                </a:cubicBezTo>
                <a:cubicBezTo>
                  <a:pt x="16305" y="21600"/>
                  <a:pt x="16305" y="21600"/>
                  <a:pt x="16305" y="21600"/>
                </a:cubicBezTo>
                <a:cubicBezTo>
                  <a:pt x="16862" y="21600"/>
                  <a:pt x="17419" y="21060"/>
                  <a:pt x="17419" y="20520"/>
                </a:cubicBezTo>
                <a:cubicBezTo>
                  <a:pt x="17419" y="16875"/>
                  <a:pt x="17419" y="16875"/>
                  <a:pt x="17419" y="16875"/>
                </a:cubicBezTo>
                <a:cubicBezTo>
                  <a:pt x="19649" y="16875"/>
                  <a:pt x="19649" y="16875"/>
                  <a:pt x="19649" y="16875"/>
                </a:cubicBezTo>
                <a:cubicBezTo>
                  <a:pt x="20764" y="16875"/>
                  <a:pt x="21600" y="16065"/>
                  <a:pt x="21600" y="15120"/>
                </a:cubicBezTo>
                <a:cubicBezTo>
                  <a:pt x="21600" y="7155"/>
                  <a:pt x="21600" y="7155"/>
                  <a:pt x="21600" y="7155"/>
                </a:cubicBezTo>
                <a:cubicBezTo>
                  <a:pt x="21600" y="6210"/>
                  <a:pt x="20764" y="5400"/>
                  <a:pt x="19649" y="5400"/>
                </a:cubicBezTo>
                <a:cubicBezTo>
                  <a:pt x="17419" y="5400"/>
                  <a:pt x="17419" y="5400"/>
                  <a:pt x="17419" y="5400"/>
                </a:cubicBezTo>
                <a:cubicBezTo>
                  <a:pt x="17419" y="1080"/>
                  <a:pt x="17419" y="1080"/>
                  <a:pt x="17419" y="1080"/>
                </a:cubicBezTo>
                <a:cubicBezTo>
                  <a:pt x="17419" y="540"/>
                  <a:pt x="16862" y="0"/>
                  <a:pt x="16165" y="0"/>
                </a:cubicBezTo>
                <a:cubicBezTo>
                  <a:pt x="5295" y="0"/>
                  <a:pt x="5295" y="0"/>
                  <a:pt x="5295" y="0"/>
                </a:cubicBezTo>
                <a:cubicBezTo>
                  <a:pt x="4599" y="0"/>
                  <a:pt x="4181" y="540"/>
                  <a:pt x="4181" y="1080"/>
                </a:cubicBezTo>
                <a:cubicBezTo>
                  <a:pt x="4181" y="5400"/>
                  <a:pt x="4181" y="5400"/>
                  <a:pt x="4181" y="5400"/>
                </a:cubicBezTo>
                <a:cubicBezTo>
                  <a:pt x="1812" y="5400"/>
                  <a:pt x="1812" y="5400"/>
                  <a:pt x="1812" y="5400"/>
                </a:cubicBezTo>
                <a:cubicBezTo>
                  <a:pt x="836" y="5400"/>
                  <a:pt x="0" y="6210"/>
                  <a:pt x="0" y="7155"/>
                </a:cubicBezTo>
                <a:cubicBezTo>
                  <a:pt x="0" y="15120"/>
                  <a:pt x="0" y="15120"/>
                  <a:pt x="0" y="15120"/>
                </a:cubicBezTo>
                <a:cubicBezTo>
                  <a:pt x="0" y="16065"/>
                  <a:pt x="836" y="16875"/>
                  <a:pt x="1812" y="16875"/>
                </a:cubicBezTo>
                <a:close/>
                <a:moveTo>
                  <a:pt x="16583" y="20520"/>
                </a:moveTo>
                <a:cubicBezTo>
                  <a:pt x="16583" y="20655"/>
                  <a:pt x="16444" y="20790"/>
                  <a:pt x="16305" y="20790"/>
                </a:cubicBezTo>
                <a:cubicBezTo>
                  <a:pt x="5295" y="20790"/>
                  <a:pt x="5295" y="20790"/>
                  <a:pt x="5295" y="20790"/>
                </a:cubicBezTo>
                <a:cubicBezTo>
                  <a:pt x="5156" y="20790"/>
                  <a:pt x="5017" y="20655"/>
                  <a:pt x="5017" y="20520"/>
                </a:cubicBezTo>
                <a:cubicBezTo>
                  <a:pt x="5017" y="11475"/>
                  <a:pt x="5017" y="11475"/>
                  <a:pt x="5017" y="11475"/>
                </a:cubicBezTo>
                <a:cubicBezTo>
                  <a:pt x="16583" y="11475"/>
                  <a:pt x="16583" y="11475"/>
                  <a:pt x="16583" y="11475"/>
                </a:cubicBezTo>
                <a:lnTo>
                  <a:pt x="16583" y="20520"/>
                </a:lnTo>
                <a:close/>
                <a:moveTo>
                  <a:pt x="5017" y="1080"/>
                </a:moveTo>
                <a:cubicBezTo>
                  <a:pt x="5017" y="945"/>
                  <a:pt x="5156" y="810"/>
                  <a:pt x="5295" y="810"/>
                </a:cubicBezTo>
                <a:cubicBezTo>
                  <a:pt x="16165" y="810"/>
                  <a:pt x="16165" y="810"/>
                  <a:pt x="16165" y="810"/>
                </a:cubicBezTo>
                <a:cubicBezTo>
                  <a:pt x="16444" y="810"/>
                  <a:pt x="16583" y="945"/>
                  <a:pt x="16583" y="1080"/>
                </a:cubicBezTo>
                <a:cubicBezTo>
                  <a:pt x="16583" y="5400"/>
                  <a:pt x="16583" y="5400"/>
                  <a:pt x="16583" y="5400"/>
                </a:cubicBezTo>
                <a:cubicBezTo>
                  <a:pt x="5017" y="5400"/>
                  <a:pt x="5017" y="5400"/>
                  <a:pt x="5017" y="5400"/>
                </a:cubicBezTo>
                <a:lnTo>
                  <a:pt x="5017" y="1080"/>
                </a:lnTo>
                <a:close/>
                <a:moveTo>
                  <a:pt x="836" y="7155"/>
                </a:moveTo>
                <a:cubicBezTo>
                  <a:pt x="836" y="6615"/>
                  <a:pt x="1254" y="6210"/>
                  <a:pt x="1812" y="6210"/>
                </a:cubicBezTo>
                <a:cubicBezTo>
                  <a:pt x="19649" y="6210"/>
                  <a:pt x="19649" y="6210"/>
                  <a:pt x="19649" y="6210"/>
                </a:cubicBezTo>
                <a:cubicBezTo>
                  <a:pt x="20206" y="6210"/>
                  <a:pt x="20764" y="6615"/>
                  <a:pt x="20764" y="7155"/>
                </a:cubicBezTo>
                <a:cubicBezTo>
                  <a:pt x="20764" y="15120"/>
                  <a:pt x="20764" y="15120"/>
                  <a:pt x="20764" y="15120"/>
                </a:cubicBezTo>
                <a:cubicBezTo>
                  <a:pt x="20764" y="15660"/>
                  <a:pt x="20206" y="16065"/>
                  <a:pt x="19649" y="16065"/>
                </a:cubicBezTo>
                <a:cubicBezTo>
                  <a:pt x="17419" y="16065"/>
                  <a:pt x="17419" y="16065"/>
                  <a:pt x="17419" y="16065"/>
                </a:cubicBezTo>
                <a:cubicBezTo>
                  <a:pt x="17419" y="11070"/>
                  <a:pt x="17419" y="11070"/>
                  <a:pt x="17419" y="11070"/>
                </a:cubicBezTo>
                <a:cubicBezTo>
                  <a:pt x="17419" y="10935"/>
                  <a:pt x="17280" y="10665"/>
                  <a:pt x="17001" y="10665"/>
                </a:cubicBezTo>
                <a:cubicBezTo>
                  <a:pt x="4599" y="10665"/>
                  <a:pt x="4599" y="10665"/>
                  <a:pt x="4599" y="10665"/>
                </a:cubicBezTo>
                <a:cubicBezTo>
                  <a:pt x="4320" y="10665"/>
                  <a:pt x="4181" y="10935"/>
                  <a:pt x="4181" y="11070"/>
                </a:cubicBezTo>
                <a:cubicBezTo>
                  <a:pt x="4181" y="16065"/>
                  <a:pt x="4181" y="16065"/>
                  <a:pt x="4181" y="16065"/>
                </a:cubicBezTo>
                <a:cubicBezTo>
                  <a:pt x="1812" y="16065"/>
                  <a:pt x="1812" y="16065"/>
                  <a:pt x="1812" y="16065"/>
                </a:cubicBezTo>
                <a:cubicBezTo>
                  <a:pt x="1254" y="16065"/>
                  <a:pt x="836" y="15660"/>
                  <a:pt x="836" y="15120"/>
                </a:cubicBezTo>
                <a:lnTo>
                  <a:pt x="836" y="7155"/>
                </a:lnTo>
                <a:close/>
                <a:moveTo>
                  <a:pt x="3205" y="8775"/>
                </a:moveTo>
                <a:cubicBezTo>
                  <a:pt x="3345" y="8775"/>
                  <a:pt x="3345" y="8775"/>
                  <a:pt x="3484" y="8775"/>
                </a:cubicBezTo>
                <a:cubicBezTo>
                  <a:pt x="3484" y="8640"/>
                  <a:pt x="3623" y="8505"/>
                  <a:pt x="3623" y="8370"/>
                </a:cubicBezTo>
                <a:cubicBezTo>
                  <a:pt x="3623" y="8370"/>
                  <a:pt x="3484" y="8235"/>
                  <a:pt x="3484" y="8100"/>
                </a:cubicBezTo>
                <a:cubicBezTo>
                  <a:pt x="3345" y="8100"/>
                  <a:pt x="3345" y="7965"/>
                  <a:pt x="3205" y="7965"/>
                </a:cubicBezTo>
                <a:cubicBezTo>
                  <a:pt x="3066" y="7965"/>
                  <a:pt x="2926" y="8100"/>
                  <a:pt x="2926" y="8100"/>
                </a:cubicBezTo>
                <a:cubicBezTo>
                  <a:pt x="2787" y="8235"/>
                  <a:pt x="2787" y="8370"/>
                  <a:pt x="2787" y="8370"/>
                </a:cubicBezTo>
                <a:cubicBezTo>
                  <a:pt x="2787" y="8505"/>
                  <a:pt x="2787" y="8640"/>
                  <a:pt x="2926" y="8775"/>
                </a:cubicBezTo>
                <a:cubicBezTo>
                  <a:pt x="2926" y="8775"/>
                  <a:pt x="3066" y="8775"/>
                  <a:pt x="3205" y="8775"/>
                </a:cubicBezTo>
                <a:close/>
                <a:moveTo>
                  <a:pt x="13935" y="15795"/>
                </a:moveTo>
                <a:cubicBezTo>
                  <a:pt x="7525" y="15795"/>
                  <a:pt x="7525" y="15795"/>
                  <a:pt x="7525" y="15795"/>
                </a:cubicBezTo>
                <a:cubicBezTo>
                  <a:pt x="7386" y="15795"/>
                  <a:pt x="7107" y="15930"/>
                  <a:pt x="7107" y="16200"/>
                </a:cubicBezTo>
                <a:cubicBezTo>
                  <a:pt x="7107" y="16335"/>
                  <a:pt x="7386" y="16605"/>
                  <a:pt x="7525" y="16605"/>
                </a:cubicBezTo>
                <a:cubicBezTo>
                  <a:pt x="13935" y="16605"/>
                  <a:pt x="13935" y="16605"/>
                  <a:pt x="13935" y="16605"/>
                </a:cubicBezTo>
                <a:cubicBezTo>
                  <a:pt x="14214" y="16605"/>
                  <a:pt x="14354" y="16335"/>
                  <a:pt x="14354" y="16200"/>
                </a:cubicBezTo>
                <a:cubicBezTo>
                  <a:pt x="14354" y="15930"/>
                  <a:pt x="14214" y="15795"/>
                  <a:pt x="13935" y="15795"/>
                </a:cubicBezTo>
                <a:close/>
                <a:moveTo>
                  <a:pt x="13935" y="18225"/>
                </a:moveTo>
                <a:cubicBezTo>
                  <a:pt x="7525" y="18225"/>
                  <a:pt x="7525" y="18225"/>
                  <a:pt x="7525" y="18225"/>
                </a:cubicBezTo>
                <a:cubicBezTo>
                  <a:pt x="7386" y="18225"/>
                  <a:pt x="7107" y="18495"/>
                  <a:pt x="7107" y="18630"/>
                </a:cubicBezTo>
                <a:cubicBezTo>
                  <a:pt x="7107" y="18900"/>
                  <a:pt x="7386" y="19035"/>
                  <a:pt x="7525" y="19035"/>
                </a:cubicBezTo>
                <a:cubicBezTo>
                  <a:pt x="13935" y="19035"/>
                  <a:pt x="13935" y="19035"/>
                  <a:pt x="13935" y="19035"/>
                </a:cubicBezTo>
                <a:cubicBezTo>
                  <a:pt x="14214" y="19035"/>
                  <a:pt x="14354" y="18900"/>
                  <a:pt x="14354" y="18630"/>
                </a:cubicBezTo>
                <a:cubicBezTo>
                  <a:pt x="14354" y="18360"/>
                  <a:pt x="14214" y="18225"/>
                  <a:pt x="13935" y="18225"/>
                </a:cubicBezTo>
                <a:close/>
                <a:moveTo>
                  <a:pt x="13935" y="13230"/>
                </a:moveTo>
                <a:cubicBezTo>
                  <a:pt x="7525" y="13230"/>
                  <a:pt x="7525" y="13230"/>
                  <a:pt x="7525" y="13230"/>
                </a:cubicBezTo>
                <a:cubicBezTo>
                  <a:pt x="7386" y="13230"/>
                  <a:pt x="7107" y="13500"/>
                  <a:pt x="7107" y="13635"/>
                </a:cubicBezTo>
                <a:cubicBezTo>
                  <a:pt x="7107" y="13905"/>
                  <a:pt x="7386" y="14040"/>
                  <a:pt x="7525" y="14040"/>
                </a:cubicBezTo>
                <a:cubicBezTo>
                  <a:pt x="13935" y="14040"/>
                  <a:pt x="13935" y="14040"/>
                  <a:pt x="13935" y="14040"/>
                </a:cubicBezTo>
                <a:cubicBezTo>
                  <a:pt x="14214" y="14040"/>
                  <a:pt x="14354" y="13905"/>
                  <a:pt x="14354" y="13635"/>
                </a:cubicBezTo>
                <a:cubicBezTo>
                  <a:pt x="14354" y="13500"/>
                  <a:pt x="14214" y="13230"/>
                  <a:pt x="13935" y="132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61" name="Freeform 831"/>
          <p:cNvSpPr/>
          <p:nvPr/>
        </p:nvSpPr>
        <p:spPr>
          <a:xfrm>
            <a:off x="14627226" y="4445000"/>
            <a:ext cx="8667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590"/>
                </a:moveTo>
                <a:cubicBezTo>
                  <a:pt x="21600" y="4590"/>
                  <a:pt x="21600" y="4455"/>
                  <a:pt x="21600" y="4455"/>
                </a:cubicBezTo>
                <a:cubicBezTo>
                  <a:pt x="21600" y="4455"/>
                  <a:pt x="21600" y="4455"/>
                  <a:pt x="21600" y="4455"/>
                </a:cubicBezTo>
                <a:cubicBezTo>
                  <a:pt x="21600" y="4455"/>
                  <a:pt x="21600" y="4455"/>
                  <a:pt x="21600" y="4455"/>
                </a:cubicBezTo>
                <a:cubicBezTo>
                  <a:pt x="21600" y="4455"/>
                  <a:pt x="21600" y="4455"/>
                  <a:pt x="21600" y="4455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430" y="4185"/>
                  <a:pt x="21430" y="4185"/>
                  <a:pt x="21430" y="4185"/>
                </a:cubicBezTo>
                <a:cubicBezTo>
                  <a:pt x="21430" y="4185"/>
                  <a:pt x="21430" y="4185"/>
                  <a:pt x="21430" y="4185"/>
                </a:cubicBezTo>
                <a:cubicBezTo>
                  <a:pt x="21430" y="4185"/>
                  <a:pt x="21430" y="4185"/>
                  <a:pt x="21430" y="4185"/>
                </a:cubicBezTo>
                <a:cubicBezTo>
                  <a:pt x="21430" y="4185"/>
                  <a:pt x="21430" y="4185"/>
                  <a:pt x="21430" y="4185"/>
                </a:cubicBezTo>
                <a:cubicBezTo>
                  <a:pt x="21430" y="4185"/>
                  <a:pt x="21430" y="4185"/>
                  <a:pt x="21430" y="4185"/>
                </a:cubicBezTo>
                <a:cubicBezTo>
                  <a:pt x="8504" y="0"/>
                  <a:pt x="8504" y="0"/>
                  <a:pt x="8504" y="0"/>
                </a:cubicBezTo>
                <a:cubicBezTo>
                  <a:pt x="8334" y="0"/>
                  <a:pt x="8164" y="0"/>
                  <a:pt x="7994" y="135"/>
                </a:cubicBezTo>
                <a:cubicBezTo>
                  <a:pt x="7824" y="270"/>
                  <a:pt x="7824" y="405"/>
                  <a:pt x="7824" y="540"/>
                </a:cubicBezTo>
                <a:cubicBezTo>
                  <a:pt x="9524" y="4590"/>
                  <a:pt x="9524" y="4590"/>
                  <a:pt x="9524" y="4590"/>
                </a:cubicBezTo>
                <a:cubicBezTo>
                  <a:pt x="7824" y="8640"/>
                  <a:pt x="7824" y="8640"/>
                  <a:pt x="7824" y="8640"/>
                </a:cubicBezTo>
                <a:cubicBezTo>
                  <a:pt x="7824" y="8775"/>
                  <a:pt x="7824" y="8910"/>
                  <a:pt x="7994" y="9045"/>
                </a:cubicBezTo>
                <a:cubicBezTo>
                  <a:pt x="7994" y="9045"/>
                  <a:pt x="8164" y="9180"/>
                  <a:pt x="8334" y="9180"/>
                </a:cubicBezTo>
                <a:cubicBezTo>
                  <a:pt x="8334" y="9180"/>
                  <a:pt x="8504" y="9045"/>
                  <a:pt x="8504" y="9045"/>
                </a:cubicBezTo>
                <a:cubicBezTo>
                  <a:pt x="21430" y="4995"/>
                  <a:pt x="21430" y="4995"/>
                  <a:pt x="21430" y="4995"/>
                </a:cubicBezTo>
                <a:cubicBezTo>
                  <a:pt x="21430" y="4995"/>
                  <a:pt x="21430" y="4995"/>
                  <a:pt x="21430" y="4995"/>
                </a:cubicBezTo>
                <a:cubicBezTo>
                  <a:pt x="21430" y="4995"/>
                  <a:pt x="21430" y="4860"/>
                  <a:pt x="21430" y="4860"/>
                </a:cubicBezTo>
                <a:cubicBezTo>
                  <a:pt x="21430" y="4860"/>
                  <a:pt x="21430" y="4860"/>
                  <a:pt x="21430" y="4860"/>
                </a:cubicBezTo>
                <a:cubicBezTo>
                  <a:pt x="21430" y="4860"/>
                  <a:pt x="21430" y="4860"/>
                  <a:pt x="21430" y="4860"/>
                </a:cubicBezTo>
                <a:cubicBezTo>
                  <a:pt x="21430" y="4860"/>
                  <a:pt x="21430" y="4860"/>
                  <a:pt x="21600" y="4860"/>
                </a:cubicBezTo>
                <a:cubicBezTo>
                  <a:pt x="21600" y="4860"/>
                  <a:pt x="21600" y="4860"/>
                  <a:pt x="21600" y="4860"/>
                </a:cubicBezTo>
                <a:cubicBezTo>
                  <a:pt x="21600" y="4860"/>
                  <a:pt x="21600" y="4860"/>
                  <a:pt x="21600" y="472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4725"/>
                  <a:pt x="21600" y="4725"/>
                  <a:pt x="21600" y="4590"/>
                </a:cubicBezTo>
                <a:cubicBezTo>
                  <a:pt x="21600" y="4590"/>
                  <a:pt x="21600" y="4590"/>
                  <a:pt x="21600" y="4590"/>
                </a:cubicBezTo>
                <a:cubicBezTo>
                  <a:pt x="21600" y="4590"/>
                  <a:pt x="21600" y="4590"/>
                  <a:pt x="21600" y="4590"/>
                </a:cubicBezTo>
                <a:cubicBezTo>
                  <a:pt x="21600" y="4590"/>
                  <a:pt x="21600" y="4590"/>
                  <a:pt x="21600" y="4590"/>
                </a:cubicBezTo>
                <a:cubicBezTo>
                  <a:pt x="21600" y="4590"/>
                  <a:pt x="21600" y="4590"/>
                  <a:pt x="21600" y="4590"/>
                </a:cubicBezTo>
                <a:close/>
                <a:moveTo>
                  <a:pt x="9184" y="1080"/>
                </a:moveTo>
                <a:cubicBezTo>
                  <a:pt x="18539" y="4185"/>
                  <a:pt x="18539" y="4185"/>
                  <a:pt x="18539" y="4185"/>
                </a:cubicBezTo>
                <a:cubicBezTo>
                  <a:pt x="10375" y="4185"/>
                  <a:pt x="10375" y="4185"/>
                  <a:pt x="10375" y="4185"/>
                </a:cubicBezTo>
                <a:lnTo>
                  <a:pt x="9184" y="1080"/>
                </a:lnTo>
                <a:close/>
                <a:moveTo>
                  <a:pt x="10375" y="4995"/>
                </a:moveTo>
                <a:cubicBezTo>
                  <a:pt x="18539" y="4995"/>
                  <a:pt x="18539" y="4995"/>
                  <a:pt x="18539" y="4995"/>
                </a:cubicBezTo>
                <a:cubicBezTo>
                  <a:pt x="9184" y="7965"/>
                  <a:pt x="9184" y="7965"/>
                  <a:pt x="9184" y="7965"/>
                </a:cubicBezTo>
                <a:lnTo>
                  <a:pt x="10375" y="4995"/>
                </a:lnTo>
                <a:close/>
                <a:moveTo>
                  <a:pt x="5783" y="21600"/>
                </a:moveTo>
                <a:cubicBezTo>
                  <a:pt x="5953" y="21600"/>
                  <a:pt x="5953" y="21600"/>
                  <a:pt x="6123" y="21465"/>
                </a:cubicBezTo>
                <a:cubicBezTo>
                  <a:pt x="6123" y="21465"/>
                  <a:pt x="6293" y="21330"/>
                  <a:pt x="6293" y="21195"/>
                </a:cubicBezTo>
                <a:cubicBezTo>
                  <a:pt x="6293" y="21060"/>
                  <a:pt x="6123" y="20925"/>
                  <a:pt x="6123" y="20925"/>
                </a:cubicBezTo>
                <a:cubicBezTo>
                  <a:pt x="5953" y="20790"/>
                  <a:pt x="5953" y="20790"/>
                  <a:pt x="5783" y="20790"/>
                </a:cubicBezTo>
                <a:cubicBezTo>
                  <a:pt x="5613" y="20790"/>
                  <a:pt x="5443" y="20790"/>
                  <a:pt x="5443" y="20925"/>
                </a:cubicBezTo>
                <a:cubicBezTo>
                  <a:pt x="5272" y="20925"/>
                  <a:pt x="5272" y="21060"/>
                  <a:pt x="5272" y="21195"/>
                </a:cubicBezTo>
                <a:cubicBezTo>
                  <a:pt x="5272" y="21330"/>
                  <a:pt x="5272" y="21465"/>
                  <a:pt x="5443" y="21465"/>
                </a:cubicBezTo>
                <a:cubicBezTo>
                  <a:pt x="5443" y="21600"/>
                  <a:pt x="5613" y="21600"/>
                  <a:pt x="5783" y="21600"/>
                </a:cubicBezTo>
                <a:close/>
                <a:moveTo>
                  <a:pt x="19559" y="20385"/>
                </a:moveTo>
                <a:cubicBezTo>
                  <a:pt x="19729" y="20385"/>
                  <a:pt x="19899" y="20385"/>
                  <a:pt x="19899" y="20385"/>
                </a:cubicBezTo>
                <a:cubicBezTo>
                  <a:pt x="20069" y="20115"/>
                  <a:pt x="20069" y="19980"/>
                  <a:pt x="19899" y="19710"/>
                </a:cubicBezTo>
                <a:cubicBezTo>
                  <a:pt x="19729" y="19575"/>
                  <a:pt x="19389" y="19575"/>
                  <a:pt x="19219" y="19710"/>
                </a:cubicBezTo>
                <a:cubicBezTo>
                  <a:pt x="19049" y="19845"/>
                  <a:pt x="19049" y="20115"/>
                  <a:pt x="19219" y="20250"/>
                </a:cubicBezTo>
                <a:cubicBezTo>
                  <a:pt x="19219" y="20385"/>
                  <a:pt x="19389" y="20385"/>
                  <a:pt x="19559" y="20385"/>
                </a:cubicBezTo>
                <a:close/>
                <a:moveTo>
                  <a:pt x="20409" y="19305"/>
                </a:moveTo>
                <a:cubicBezTo>
                  <a:pt x="20409" y="19305"/>
                  <a:pt x="20580" y="19305"/>
                  <a:pt x="20580" y="19305"/>
                </a:cubicBezTo>
                <a:cubicBezTo>
                  <a:pt x="20750" y="19305"/>
                  <a:pt x="20920" y="19170"/>
                  <a:pt x="21090" y="19035"/>
                </a:cubicBezTo>
                <a:cubicBezTo>
                  <a:pt x="21260" y="18900"/>
                  <a:pt x="21090" y="18630"/>
                  <a:pt x="20920" y="18495"/>
                </a:cubicBezTo>
                <a:cubicBezTo>
                  <a:pt x="20580" y="18495"/>
                  <a:pt x="20239" y="18495"/>
                  <a:pt x="20239" y="18765"/>
                </a:cubicBezTo>
                <a:cubicBezTo>
                  <a:pt x="20069" y="18900"/>
                  <a:pt x="20069" y="19170"/>
                  <a:pt x="20409" y="19305"/>
                </a:cubicBezTo>
                <a:close/>
                <a:moveTo>
                  <a:pt x="20750" y="15255"/>
                </a:moveTo>
                <a:cubicBezTo>
                  <a:pt x="20920" y="15120"/>
                  <a:pt x="20920" y="14850"/>
                  <a:pt x="20920" y="14715"/>
                </a:cubicBezTo>
                <a:cubicBezTo>
                  <a:pt x="20750" y="14445"/>
                  <a:pt x="20409" y="14445"/>
                  <a:pt x="20069" y="14580"/>
                </a:cubicBezTo>
                <a:cubicBezTo>
                  <a:pt x="19899" y="14580"/>
                  <a:pt x="19899" y="14850"/>
                  <a:pt x="19899" y="15120"/>
                </a:cubicBezTo>
                <a:cubicBezTo>
                  <a:pt x="20069" y="15255"/>
                  <a:pt x="20239" y="15255"/>
                  <a:pt x="20409" y="15255"/>
                </a:cubicBezTo>
                <a:cubicBezTo>
                  <a:pt x="20580" y="15255"/>
                  <a:pt x="20580" y="15255"/>
                  <a:pt x="20750" y="15255"/>
                </a:cubicBezTo>
                <a:close/>
                <a:moveTo>
                  <a:pt x="20580" y="16200"/>
                </a:moveTo>
                <a:cubicBezTo>
                  <a:pt x="20580" y="16470"/>
                  <a:pt x="20750" y="16605"/>
                  <a:pt x="21090" y="16605"/>
                </a:cubicBezTo>
                <a:cubicBezTo>
                  <a:pt x="21090" y="16605"/>
                  <a:pt x="21090" y="16605"/>
                  <a:pt x="21090" y="16605"/>
                </a:cubicBezTo>
                <a:cubicBezTo>
                  <a:pt x="21430" y="16470"/>
                  <a:pt x="21600" y="16335"/>
                  <a:pt x="21600" y="16065"/>
                </a:cubicBezTo>
                <a:cubicBezTo>
                  <a:pt x="21430" y="15930"/>
                  <a:pt x="21260" y="15795"/>
                  <a:pt x="20920" y="15795"/>
                </a:cubicBezTo>
                <a:cubicBezTo>
                  <a:pt x="20750" y="15795"/>
                  <a:pt x="20580" y="16065"/>
                  <a:pt x="20580" y="16200"/>
                </a:cubicBezTo>
                <a:close/>
                <a:moveTo>
                  <a:pt x="19559" y="14040"/>
                </a:moveTo>
                <a:cubicBezTo>
                  <a:pt x="19899" y="13905"/>
                  <a:pt x="19729" y="13635"/>
                  <a:pt x="19559" y="13500"/>
                </a:cubicBezTo>
                <a:cubicBezTo>
                  <a:pt x="19389" y="13365"/>
                  <a:pt x="19049" y="13365"/>
                  <a:pt x="18879" y="13500"/>
                </a:cubicBezTo>
                <a:cubicBezTo>
                  <a:pt x="18709" y="13770"/>
                  <a:pt x="18709" y="14040"/>
                  <a:pt x="18879" y="14175"/>
                </a:cubicBezTo>
                <a:cubicBezTo>
                  <a:pt x="19049" y="14175"/>
                  <a:pt x="19049" y="14175"/>
                  <a:pt x="19219" y="14175"/>
                </a:cubicBezTo>
                <a:cubicBezTo>
                  <a:pt x="19389" y="14175"/>
                  <a:pt x="19559" y="14175"/>
                  <a:pt x="19559" y="14040"/>
                </a:cubicBezTo>
                <a:close/>
                <a:moveTo>
                  <a:pt x="0" y="9450"/>
                </a:moveTo>
                <a:cubicBezTo>
                  <a:pt x="0" y="9585"/>
                  <a:pt x="340" y="9720"/>
                  <a:pt x="510" y="9720"/>
                </a:cubicBezTo>
                <a:cubicBezTo>
                  <a:pt x="510" y="9720"/>
                  <a:pt x="510" y="9720"/>
                  <a:pt x="510" y="9720"/>
                </a:cubicBezTo>
                <a:cubicBezTo>
                  <a:pt x="850" y="9720"/>
                  <a:pt x="1020" y="9450"/>
                  <a:pt x="1020" y="9315"/>
                </a:cubicBezTo>
                <a:cubicBezTo>
                  <a:pt x="1020" y="9045"/>
                  <a:pt x="680" y="8910"/>
                  <a:pt x="510" y="8910"/>
                </a:cubicBezTo>
                <a:cubicBezTo>
                  <a:pt x="170" y="8910"/>
                  <a:pt x="0" y="9180"/>
                  <a:pt x="0" y="9450"/>
                </a:cubicBezTo>
                <a:close/>
                <a:moveTo>
                  <a:pt x="1361" y="6210"/>
                </a:moveTo>
                <a:cubicBezTo>
                  <a:pt x="1191" y="6210"/>
                  <a:pt x="850" y="6210"/>
                  <a:pt x="680" y="6345"/>
                </a:cubicBezTo>
                <a:cubicBezTo>
                  <a:pt x="510" y="6615"/>
                  <a:pt x="680" y="6885"/>
                  <a:pt x="850" y="7020"/>
                </a:cubicBezTo>
                <a:cubicBezTo>
                  <a:pt x="1020" y="7020"/>
                  <a:pt x="1020" y="7020"/>
                  <a:pt x="1191" y="7020"/>
                </a:cubicBezTo>
                <a:cubicBezTo>
                  <a:pt x="1361" y="7020"/>
                  <a:pt x="1531" y="6885"/>
                  <a:pt x="1531" y="6750"/>
                </a:cubicBezTo>
                <a:cubicBezTo>
                  <a:pt x="1701" y="6615"/>
                  <a:pt x="1701" y="6345"/>
                  <a:pt x="1361" y="6210"/>
                </a:cubicBezTo>
                <a:close/>
                <a:moveTo>
                  <a:pt x="2211" y="12150"/>
                </a:moveTo>
                <a:cubicBezTo>
                  <a:pt x="2211" y="12150"/>
                  <a:pt x="2381" y="12150"/>
                  <a:pt x="2551" y="12015"/>
                </a:cubicBezTo>
                <a:cubicBezTo>
                  <a:pt x="2721" y="11880"/>
                  <a:pt x="2721" y="11610"/>
                  <a:pt x="2551" y="11475"/>
                </a:cubicBezTo>
                <a:cubicBezTo>
                  <a:pt x="2211" y="11340"/>
                  <a:pt x="1871" y="11340"/>
                  <a:pt x="1701" y="11475"/>
                </a:cubicBezTo>
                <a:cubicBezTo>
                  <a:pt x="1531" y="11610"/>
                  <a:pt x="1531" y="11880"/>
                  <a:pt x="1871" y="12015"/>
                </a:cubicBezTo>
                <a:cubicBezTo>
                  <a:pt x="1871" y="12150"/>
                  <a:pt x="2041" y="12150"/>
                  <a:pt x="2211" y="12150"/>
                </a:cubicBezTo>
                <a:close/>
                <a:moveTo>
                  <a:pt x="3742" y="12150"/>
                </a:moveTo>
                <a:cubicBezTo>
                  <a:pt x="3572" y="12015"/>
                  <a:pt x="3231" y="12150"/>
                  <a:pt x="3231" y="12420"/>
                </a:cubicBezTo>
                <a:cubicBezTo>
                  <a:pt x="3061" y="12555"/>
                  <a:pt x="3231" y="12825"/>
                  <a:pt x="3402" y="12960"/>
                </a:cubicBezTo>
                <a:cubicBezTo>
                  <a:pt x="3402" y="12960"/>
                  <a:pt x="3572" y="12960"/>
                  <a:pt x="3572" y="12960"/>
                </a:cubicBezTo>
                <a:cubicBezTo>
                  <a:pt x="3742" y="12960"/>
                  <a:pt x="3912" y="12825"/>
                  <a:pt x="4082" y="12690"/>
                </a:cubicBezTo>
                <a:cubicBezTo>
                  <a:pt x="4252" y="12555"/>
                  <a:pt x="4082" y="12285"/>
                  <a:pt x="3742" y="12150"/>
                </a:cubicBezTo>
                <a:close/>
                <a:moveTo>
                  <a:pt x="2721" y="5265"/>
                </a:moveTo>
                <a:cubicBezTo>
                  <a:pt x="2551" y="5130"/>
                  <a:pt x="2211" y="5130"/>
                  <a:pt x="2041" y="5265"/>
                </a:cubicBezTo>
                <a:cubicBezTo>
                  <a:pt x="1701" y="5400"/>
                  <a:pt x="1701" y="5670"/>
                  <a:pt x="1871" y="5805"/>
                </a:cubicBezTo>
                <a:cubicBezTo>
                  <a:pt x="2041" y="5940"/>
                  <a:pt x="2211" y="5940"/>
                  <a:pt x="2381" y="5940"/>
                </a:cubicBezTo>
                <a:cubicBezTo>
                  <a:pt x="2381" y="5940"/>
                  <a:pt x="2551" y="5940"/>
                  <a:pt x="2551" y="5805"/>
                </a:cubicBezTo>
                <a:cubicBezTo>
                  <a:pt x="2891" y="5670"/>
                  <a:pt x="2891" y="5400"/>
                  <a:pt x="2721" y="5265"/>
                </a:cubicBezTo>
                <a:close/>
                <a:moveTo>
                  <a:pt x="510" y="8370"/>
                </a:moveTo>
                <a:cubicBezTo>
                  <a:pt x="510" y="8370"/>
                  <a:pt x="510" y="8370"/>
                  <a:pt x="510" y="8370"/>
                </a:cubicBezTo>
                <a:cubicBezTo>
                  <a:pt x="850" y="8370"/>
                  <a:pt x="1020" y="8235"/>
                  <a:pt x="1020" y="7965"/>
                </a:cubicBezTo>
                <a:cubicBezTo>
                  <a:pt x="1020" y="7830"/>
                  <a:pt x="850" y="7560"/>
                  <a:pt x="680" y="7560"/>
                </a:cubicBezTo>
                <a:cubicBezTo>
                  <a:pt x="340" y="7425"/>
                  <a:pt x="170" y="7695"/>
                  <a:pt x="0" y="7830"/>
                </a:cubicBezTo>
                <a:cubicBezTo>
                  <a:pt x="0" y="7830"/>
                  <a:pt x="0" y="7830"/>
                  <a:pt x="0" y="7830"/>
                </a:cubicBezTo>
                <a:cubicBezTo>
                  <a:pt x="0" y="8100"/>
                  <a:pt x="170" y="8235"/>
                  <a:pt x="510" y="8370"/>
                </a:cubicBezTo>
                <a:close/>
                <a:moveTo>
                  <a:pt x="1020" y="11070"/>
                </a:moveTo>
                <a:cubicBezTo>
                  <a:pt x="1191" y="11070"/>
                  <a:pt x="1191" y="11070"/>
                  <a:pt x="1361" y="11070"/>
                </a:cubicBezTo>
                <a:cubicBezTo>
                  <a:pt x="1531" y="10935"/>
                  <a:pt x="1701" y="10665"/>
                  <a:pt x="1531" y="10530"/>
                </a:cubicBezTo>
                <a:cubicBezTo>
                  <a:pt x="1361" y="10260"/>
                  <a:pt x="1020" y="10260"/>
                  <a:pt x="850" y="10260"/>
                </a:cubicBezTo>
                <a:cubicBezTo>
                  <a:pt x="510" y="10395"/>
                  <a:pt x="510" y="10665"/>
                  <a:pt x="680" y="10800"/>
                </a:cubicBezTo>
                <a:cubicBezTo>
                  <a:pt x="680" y="10935"/>
                  <a:pt x="850" y="11070"/>
                  <a:pt x="1020" y="11070"/>
                </a:cubicBezTo>
                <a:close/>
                <a:moveTo>
                  <a:pt x="21600" y="17685"/>
                </a:moveTo>
                <a:cubicBezTo>
                  <a:pt x="21600" y="17415"/>
                  <a:pt x="21430" y="17145"/>
                  <a:pt x="21260" y="17145"/>
                </a:cubicBezTo>
                <a:cubicBezTo>
                  <a:pt x="20920" y="17145"/>
                  <a:pt x="20750" y="17280"/>
                  <a:pt x="20580" y="17550"/>
                </a:cubicBezTo>
                <a:cubicBezTo>
                  <a:pt x="20580" y="17685"/>
                  <a:pt x="20750" y="17955"/>
                  <a:pt x="21090" y="17955"/>
                </a:cubicBezTo>
                <a:cubicBezTo>
                  <a:pt x="21090" y="17955"/>
                  <a:pt x="21090" y="17955"/>
                  <a:pt x="21090" y="17955"/>
                </a:cubicBezTo>
                <a:cubicBezTo>
                  <a:pt x="21430" y="17955"/>
                  <a:pt x="21600" y="17820"/>
                  <a:pt x="21600" y="17685"/>
                </a:cubicBezTo>
                <a:close/>
                <a:moveTo>
                  <a:pt x="8844" y="12420"/>
                </a:moveTo>
                <a:cubicBezTo>
                  <a:pt x="8674" y="12420"/>
                  <a:pt x="8334" y="12690"/>
                  <a:pt x="8334" y="12825"/>
                </a:cubicBezTo>
                <a:cubicBezTo>
                  <a:pt x="8334" y="13095"/>
                  <a:pt x="8674" y="13230"/>
                  <a:pt x="8844" y="13230"/>
                </a:cubicBezTo>
                <a:cubicBezTo>
                  <a:pt x="9184" y="13230"/>
                  <a:pt x="9354" y="13095"/>
                  <a:pt x="9354" y="12825"/>
                </a:cubicBezTo>
                <a:cubicBezTo>
                  <a:pt x="9354" y="12690"/>
                  <a:pt x="9184" y="12420"/>
                  <a:pt x="8844" y="12420"/>
                </a:cubicBezTo>
                <a:close/>
                <a:moveTo>
                  <a:pt x="14117" y="21195"/>
                </a:moveTo>
                <a:cubicBezTo>
                  <a:pt x="14117" y="21465"/>
                  <a:pt x="14287" y="21600"/>
                  <a:pt x="14627" y="21600"/>
                </a:cubicBezTo>
                <a:cubicBezTo>
                  <a:pt x="14967" y="21600"/>
                  <a:pt x="15137" y="21465"/>
                  <a:pt x="15137" y="21195"/>
                </a:cubicBezTo>
                <a:cubicBezTo>
                  <a:pt x="15137" y="20925"/>
                  <a:pt x="14967" y="20790"/>
                  <a:pt x="14627" y="20790"/>
                </a:cubicBezTo>
                <a:cubicBezTo>
                  <a:pt x="14287" y="20790"/>
                  <a:pt x="14117" y="20925"/>
                  <a:pt x="14117" y="21195"/>
                </a:cubicBezTo>
                <a:close/>
                <a:moveTo>
                  <a:pt x="8844" y="21195"/>
                </a:moveTo>
                <a:cubicBezTo>
                  <a:pt x="8844" y="21465"/>
                  <a:pt x="9014" y="21600"/>
                  <a:pt x="9354" y="21600"/>
                </a:cubicBezTo>
                <a:cubicBezTo>
                  <a:pt x="9524" y="21600"/>
                  <a:pt x="9865" y="21465"/>
                  <a:pt x="9865" y="21195"/>
                </a:cubicBezTo>
                <a:cubicBezTo>
                  <a:pt x="9865" y="20925"/>
                  <a:pt x="9524" y="20790"/>
                  <a:pt x="9354" y="20790"/>
                </a:cubicBezTo>
                <a:cubicBezTo>
                  <a:pt x="9014" y="20790"/>
                  <a:pt x="8844" y="20925"/>
                  <a:pt x="8844" y="21195"/>
                </a:cubicBezTo>
                <a:close/>
                <a:moveTo>
                  <a:pt x="14117" y="12420"/>
                </a:moveTo>
                <a:cubicBezTo>
                  <a:pt x="13946" y="12420"/>
                  <a:pt x="13606" y="12690"/>
                  <a:pt x="13606" y="12825"/>
                </a:cubicBezTo>
                <a:cubicBezTo>
                  <a:pt x="13606" y="13095"/>
                  <a:pt x="13946" y="13230"/>
                  <a:pt x="14117" y="13230"/>
                </a:cubicBezTo>
                <a:cubicBezTo>
                  <a:pt x="14457" y="13230"/>
                  <a:pt x="14627" y="13095"/>
                  <a:pt x="14627" y="12825"/>
                </a:cubicBezTo>
                <a:cubicBezTo>
                  <a:pt x="14627" y="12690"/>
                  <a:pt x="14457" y="12420"/>
                  <a:pt x="14117" y="12420"/>
                </a:cubicBezTo>
                <a:close/>
                <a:moveTo>
                  <a:pt x="10715" y="12420"/>
                </a:moveTo>
                <a:cubicBezTo>
                  <a:pt x="10375" y="12420"/>
                  <a:pt x="10205" y="12690"/>
                  <a:pt x="10205" y="12825"/>
                </a:cubicBezTo>
                <a:cubicBezTo>
                  <a:pt x="10205" y="13095"/>
                  <a:pt x="10375" y="13230"/>
                  <a:pt x="10715" y="13230"/>
                </a:cubicBezTo>
                <a:cubicBezTo>
                  <a:pt x="10885" y="13230"/>
                  <a:pt x="11225" y="13095"/>
                  <a:pt x="11225" y="12825"/>
                </a:cubicBezTo>
                <a:cubicBezTo>
                  <a:pt x="11225" y="12690"/>
                  <a:pt x="10885" y="12420"/>
                  <a:pt x="10715" y="12420"/>
                </a:cubicBezTo>
                <a:close/>
                <a:moveTo>
                  <a:pt x="6973" y="21195"/>
                </a:moveTo>
                <a:cubicBezTo>
                  <a:pt x="6973" y="21465"/>
                  <a:pt x="7313" y="21600"/>
                  <a:pt x="7483" y="21600"/>
                </a:cubicBezTo>
                <a:cubicBezTo>
                  <a:pt x="7824" y="21600"/>
                  <a:pt x="7994" y="21465"/>
                  <a:pt x="7994" y="21195"/>
                </a:cubicBezTo>
                <a:cubicBezTo>
                  <a:pt x="7994" y="20925"/>
                  <a:pt x="7824" y="20790"/>
                  <a:pt x="7483" y="20790"/>
                </a:cubicBezTo>
                <a:cubicBezTo>
                  <a:pt x="7313" y="20790"/>
                  <a:pt x="6973" y="20925"/>
                  <a:pt x="6973" y="21195"/>
                </a:cubicBezTo>
                <a:close/>
                <a:moveTo>
                  <a:pt x="10545" y="21195"/>
                </a:moveTo>
                <a:cubicBezTo>
                  <a:pt x="10545" y="21465"/>
                  <a:pt x="10715" y="21600"/>
                  <a:pt x="11055" y="21600"/>
                </a:cubicBezTo>
                <a:cubicBezTo>
                  <a:pt x="11395" y="21600"/>
                  <a:pt x="11565" y="21465"/>
                  <a:pt x="11565" y="21195"/>
                </a:cubicBezTo>
                <a:cubicBezTo>
                  <a:pt x="11565" y="20925"/>
                  <a:pt x="11395" y="20790"/>
                  <a:pt x="11055" y="20790"/>
                </a:cubicBezTo>
                <a:cubicBezTo>
                  <a:pt x="10715" y="20790"/>
                  <a:pt x="10545" y="20925"/>
                  <a:pt x="10545" y="21195"/>
                </a:cubicBezTo>
                <a:close/>
                <a:moveTo>
                  <a:pt x="12416" y="21195"/>
                </a:moveTo>
                <a:cubicBezTo>
                  <a:pt x="12416" y="21465"/>
                  <a:pt x="12586" y="21600"/>
                  <a:pt x="12926" y="21600"/>
                </a:cubicBezTo>
                <a:cubicBezTo>
                  <a:pt x="13096" y="21600"/>
                  <a:pt x="13266" y="21465"/>
                  <a:pt x="13266" y="21195"/>
                </a:cubicBezTo>
                <a:cubicBezTo>
                  <a:pt x="13266" y="20925"/>
                  <a:pt x="13096" y="20790"/>
                  <a:pt x="12926" y="20790"/>
                </a:cubicBezTo>
                <a:cubicBezTo>
                  <a:pt x="12586" y="20790"/>
                  <a:pt x="12416" y="20925"/>
                  <a:pt x="12416" y="21195"/>
                </a:cubicBezTo>
                <a:close/>
                <a:moveTo>
                  <a:pt x="12416" y="12420"/>
                </a:moveTo>
                <a:cubicBezTo>
                  <a:pt x="12076" y="12420"/>
                  <a:pt x="11906" y="12690"/>
                  <a:pt x="11906" y="12825"/>
                </a:cubicBezTo>
                <a:cubicBezTo>
                  <a:pt x="11906" y="13095"/>
                  <a:pt x="12076" y="13230"/>
                  <a:pt x="12416" y="13230"/>
                </a:cubicBezTo>
                <a:cubicBezTo>
                  <a:pt x="12756" y="13230"/>
                  <a:pt x="12926" y="13095"/>
                  <a:pt x="12926" y="12825"/>
                </a:cubicBezTo>
                <a:cubicBezTo>
                  <a:pt x="12926" y="12690"/>
                  <a:pt x="12756" y="12420"/>
                  <a:pt x="12416" y="12420"/>
                </a:cubicBezTo>
                <a:close/>
                <a:moveTo>
                  <a:pt x="6633" y="12825"/>
                </a:moveTo>
                <a:cubicBezTo>
                  <a:pt x="6633" y="13095"/>
                  <a:pt x="6803" y="13230"/>
                  <a:pt x="7143" y="13230"/>
                </a:cubicBezTo>
                <a:cubicBezTo>
                  <a:pt x="7313" y="13230"/>
                  <a:pt x="7654" y="13095"/>
                  <a:pt x="7654" y="12825"/>
                </a:cubicBezTo>
                <a:cubicBezTo>
                  <a:pt x="7654" y="12690"/>
                  <a:pt x="7313" y="12420"/>
                  <a:pt x="7143" y="12420"/>
                </a:cubicBezTo>
                <a:cubicBezTo>
                  <a:pt x="6803" y="12420"/>
                  <a:pt x="6633" y="12690"/>
                  <a:pt x="6633" y="12825"/>
                </a:cubicBezTo>
                <a:close/>
                <a:moveTo>
                  <a:pt x="6123" y="4590"/>
                </a:moveTo>
                <a:cubicBezTo>
                  <a:pt x="6123" y="4320"/>
                  <a:pt x="5783" y="4185"/>
                  <a:pt x="5613" y="4185"/>
                </a:cubicBezTo>
                <a:cubicBezTo>
                  <a:pt x="5272" y="4185"/>
                  <a:pt x="5102" y="4320"/>
                  <a:pt x="5102" y="4590"/>
                </a:cubicBezTo>
                <a:cubicBezTo>
                  <a:pt x="5102" y="4725"/>
                  <a:pt x="5272" y="4995"/>
                  <a:pt x="5613" y="4995"/>
                </a:cubicBezTo>
                <a:cubicBezTo>
                  <a:pt x="5783" y="4995"/>
                  <a:pt x="6123" y="4725"/>
                  <a:pt x="6123" y="4590"/>
                </a:cubicBezTo>
                <a:close/>
                <a:moveTo>
                  <a:pt x="4762" y="12825"/>
                </a:moveTo>
                <a:cubicBezTo>
                  <a:pt x="4762" y="13095"/>
                  <a:pt x="4932" y="13230"/>
                  <a:pt x="5272" y="13230"/>
                </a:cubicBezTo>
                <a:cubicBezTo>
                  <a:pt x="5272" y="13230"/>
                  <a:pt x="5272" y="13230"/>
                  <a:pt x="5272" y="13230"/>
                </a:cubicBezTo>
                <a:cubicBezTo>
                  <a:pt x="5613" y="13230"/>
                  <a:pt x="5783" y="13095"/>
                  <a:pt x="5783" y="12960"/>
                </a:cubicBezTo>
                <a:cubicBezTo>
                  <a:pt x="5783" y="12690"/>
                  <a:pt x="5613" y="12420"/>
                  <a:pt x="5443" y="12420"/>
                </a:cubicBezTo>
                <a:cubicBezTo>
                  <a:pt x="5102" y="12420"/>
                  <a:pt x="4762" y="12555"/>
                  <a:pt x="4762" y="12825"/>
                </a:cubicBezTo>
                <a:close/>
                <a:moveTo>
                  <a:pt x="4252" y="4725"/>
                </a:moveTo>
                <a:cubicBezTo>
                  <a:pt x="4252" y="4455"/>
                  <a:pt x="3912" y="4320"/>
                  <a:pt x="3572" y="4455"/>
                </a:cubicBezTo>
                <a:cubicBezTo>
                  <a:pt x="3402" y="4590"/>
                  <a:pt x="3231" y="4725"/>
                  <a:pt x="3402" y="4995"/>
                </a:cubicBezTo>
                <a:cubicBezTo>
                  <a:pt x="3402" y="5130"/>
                  <a:pt x="3572" y="5265"/>
                  <a:pt x="3742" y="5265"/>
                </a:cubicBezTo>
                <a:cubicBezTo>
                  <a:pt x="3912" y="5265"/>
                  <a:pt x="3912" y="5265"/>
                  <a:pt x="4082" y="5130"/>
                </a:cubicBezTo>
                <a:cubicBezTo>
                  <a:pt x="4252" y="5130"/>
                  <a:pt x="4422" y="4860"/>
                  <a:pt x="4252" y="4725"/>
                </a:cubicBezTo>
                <a:close/>
                <a:moveTo>
                  <a:pt x="18198" y="13230"/>
                </a:moveTo>
                <a:cubicBezTo>
                  <a:pt x="18198" y="13095"/>
                  <a:pt x="18198" y="12825"/>
                  <a:pt x="17858" y="12690"/>
                </a:cubicBezTo>
                <a:cubicBezTo>
                  <a:pt x="17858" y="12690"/>
                  <a:pt x="17858" y="12690"/>
                  <a:pt x="17858" y="12690"/>
                </a:cubicBezTo>
                <a:cubicBezTo>
                  <a:pt x="17688" y="12690"/>
                  <a:pt x="17348" y="12825"/>
                  <a:pt x="17178" y="12960"/>
                </a:cubicBezTo>
                <a:cubicBezTo>
                  <a:pt x="17178" y="13230"/>
                  <a:pt x="17348" y="13365"/>
                  <a:pt x="17518" y="13500"/>
                </a:cubicBezTo>
                <a:cubicBezTo>
                  <a:pt x="17518" y="13500"/>
                  <a:pt x="17688" y="13500"/>
                  <a:pt x="17688" y="13500"/>
                </a:cubicBezTo>
                <a:cubicBezTo>
                  <a:pt x="17858" y="13500"/>
                  <a:pt x="18028" y="13365"/>
                  <a:pt x="18198" y="13230"/>
                </a:cubicBezTo>
                <a:close/>
                <a:moveTo>
                  <a:pt x="15987" y="12420"/>
                </a:moveTo>
                <a:cubicBezTo>
                  <a:pt x="15647" y="12420"/>
                  <a:pt x="15477" y="12690"/>
                  <a:pt x="15477" y="12825"/>
                </a:cubicBezTo>
                <a:cubicBezTo>
                  <a:pt x="15477" y="13095"/>
                  <a:pt x="15647" y="13230"/>
                  <a:pt x="15987" y="13230"/>
                </a:cubicBezTo>
                <a:cubicBezTo>
                  <a:pt x="15987" y="13230"/>
                  <a:pt x="15987" y="13230"/>
                  <a:pt x="15987" y="13230"/>
                </a:cubicBezTo>
                <a:cubicBezTo>
                  <a:pt x="16328" y="13230"/>
                  <a:pt x="16498" y="13095"/>
                  <a:pt x="16498" y="12825"/>
                </a:cubicBezTo>
                <a:cubicBezTo>
                  <a:pt x="16498" y="12690"/>
                  <a:pt x="16328" y="12420"/>
                  <a:pt x="15987" y="12420"/>
                </a:cubicBezTo>
                <a:close/>
                <a:moveTo>
                  <a:pt x="18028" y="21195"/>
                </a:moveTo>
                <a:cubicBezTo>
                  <a:pt x="18198" y="21195"/>
                  <a:pt x="18198" y="21195"/>
                  <a:pt x="18369" y="21195"/>
                </a:cubicBezTo>
                <a:cubicBezTo>
                  <a:pt x="18539" y="21060"/>
                  <a:pt x="18709" y="20925"/>
                  <a:pt x="18539" y="20655"/>
                </a:cubicBezTo>
                <a:cubicBezTo>
                  <a:pt x="18369" y="20520"/>
                  <a:pt x="18198" y="20385"/>
                  <a:pt x="17858" y="20520"/>
                </a:cubicBezTo>
                <a:cubicBezTo>
                  <a:pt x="17688" y="20520"/>
                  <a:pt x="17518" y="20790"/>
                  <a:pt x="17688" y="20925"/>
                </a:cubicBezTo>
                <a:cubicBezTo>
                  <a:pt x="17688" y="21195"/>
                  <a:pt x="17858" y="21195"/>
                  <a:pt x="18028" y="21195"/>
                </a:cubicBezTo>
                <a:close/>
                <a:moveTo>
                  <a:pt x="15817" y="21195"/>
                </a:moveTo>
                <a:cubicBezTo>
                  <a:pt x="15987" y="21465"/>
                  <a:pt x="16157" y="21600"/>
                  <a:pt x="16328" y="21600"/>
                </a:cubicBezTo>
                <a:cubicBezTo>
                  <a:pt x="16328" y="21600"/>
                  <a:pt x="16498" y="21600"/>
                  <a:pt x="16498" y="21600"/>
                </a:cubicBezTo>
                <a:cubicBezTo>
                  <a:pt x="16668" y="21600"/>
                  <a:pt x="16838" y="21330"/>
                  <a:pt x="16838" y="21195"/>
                </a:cubicBezTo>
                <a:cubicBezTo>
                  <a:pt x="16838" y="20925"/>
                  <a:pt x="16668" y="20790"/>
                  <a:pt x="16328" y="20790"/>
                </a:cubicBezTo>
                <a:cubicBezTo>
                  <a:pt x="16328" y="20790"/>
                  <a:pt x="16328" y="20790"/>
                  <a:pt x="16328" y="20790"/>
                </a:cubicBezTo>
                <a:cubicBezTo>
                  <a:pt x="16157" y="20790"/>
                  <a:pt x="15817" y="21060"/>
                  <a:pt x="15817" y="21195"/>
                </a:cubicBezTo>
                <a:close/>
                <a:moveTo>
                  <a:pt x="7654" y="4860"/>
                </a:moveTo>
                <a:cubicBezTo>
                  <a:pt x="7824" y="4725"/>
                  <a:pt x="7824" y="4590"/>
                  <a:pt x="7824" y="4590"/>
                </a:cubicBezTo>
                <a:cubicBezTo>
                  <a:pt x="7824" y="4455"/>
                  <a:pt x="7824" y="4320"/>
                  <a:pt x="7654" y="4320"/>
                </a:cubicBezTo>
                <a:cubicBezTo>
                  <a:pt x="7654" y="4185"/>
                  <a:pt x="7483" y="4185"/>
                  <a:pt x="7313" y="4185"/>
                </a:cubicBezTo>
                <a:cubicBezTo>
                  <a:pt x="7143" y="4185"/>
                  <a:pt x="7143" y="4185"/>
                  <a:pt x="6973" y="4320"/>
                </a:cubicBezTo>
                <a:cubicBezTo>
                  <a:pt x="6973" y="4320"/>
                  <a:pt x="6803" y="4455"/>
                  <a:pt x="6803" y="4590"/>
                </a:cubicBezTo>
                <a:cubicBezTo>
                  <a:pt x="6803" y="4590"/>
                  <a:pt x="6973" y="4725"/>
                  <a:pt x="6973" y="4860"/>
                </a:cubicBezTo>
                <a:cubicBezTo>
                  <a:pt x="7143" y="4860"/>
                  <a:pt x="7143" y="4995"/>
                  <a:pt x="7313" y="4995"/>
                </a:cubicBezTo>
                <a:cubicBezTo>
                  <a:pt x="7483" y="4995"/>
                  <a:pt x="7654" y="4860"/>
                  <a:pt x="7654" y="48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62" name="Freeform 832"/>
          <p:cNvSpPr/>
          <p:nvPr/>
        </p:nvSpPr>
        <p:spPr>
          <a:xfrm>
            <a:off x="1451610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290" y="2970"/>
                </a:moveTo>
                <a:cubicBezTo>
                  <a:pt x="4860" y="2970"/>
                  <a:pt x="2970" y="4860"/>
                  <a:pt x="2970" y="7290"/>
                </a:cubicBezTo>
                <a:cubicBezTo>
                  <a:pt x="2970" y="7560"/>
                  <a:pt x="3105" y="7695"/>
                  <a:pt x="3375" y="7695"/>
                </a:cubicBezTo>
                <a:cubicBezTo>
                  <a:pt x="3645" y="7695"/>
                  <a:pt x="3780" y="7560"/>
                  <a:pt x="3780" y="7290"/>
                </a:cubicBezTo>
                <a:cubicBezTo>
                  <a:pt x="3780" y="5400"/>
                  <a:pt x="5400" y="3780"/>
                  <a:pt x="7290" y="3780"/>
                </a:cubicBezTo>
                <a:cubicBezTo>
                  <a:pt x="7425" y="3780"/>
                  <a:pt x="7695" y="3645"/>
                  <a:pt x="7695" y="3375"/>
                </a:cubicBezTo>
                <a:cubicBezTo>
                  <a:pt x="7695" y="3105"/>
                  <a:pt x="7425" y="2970"/>
                  <a:pt x="7290" y="2970"/>
                </a:cubicBezTo>
                <a:close/>
                <a:moveTo>
                  <a:pt x="14850" y="12285"/>
                </a:moveTo>
                <a:cubicBezTo>
                  <a:pt x="14715" y="12150"/>
                  <a:pt x="14445" y="12150"/>
                  <a:pt x="14310" y="12285"/>
                </a:cubicBezTo>
                <a:cubicBezTo>
                  <a:pt x="13635" y="13095"/>
                  <a:pt x="13635" y="13095"/>
                  <a:pt x="13635" y="13095"/>
                </a:cubicBezTo>
                <a:cubicBezTo>
                  <a:pt x="12690" y="12150"/>
                  <a:pt x="12690" y="12150"/>
                  <a:pt x="12690" y="12150"/>
                </a:cubicBezTo>
                <a:cubicBezTo>
                  <a:pt x="13905" y="10800"/>
                  <a:pt x="14580" y="9180"/>
                  <a:pt x="14580" y="7290"/>
                </a:cubicBezTo>
                <a:cubicBezTo>
                  <a:pt x="14580" y="3240"/>
                  <a:pt x="11340" y="0"/>
                  <a:pt x="7290" y="0"/>
                </a:cubicBezTo>
                <a:cubicBezTo>
                  <a:pt x="3240" y="0"/>
                  <a:pt x="0" y="3240"/>
                  <a:pt x="0" y="7290"/>
                </a:cubicBezTo>
                <a:cubicBezTo>
                  <a:pt x="0" y="11340"/>
                  <a:pt x="3240" y="14580"/>
                  <a:pt x="7290" y="14580"/>
                </a:cubicBezTo>
                <a:cubicBezTo>
                  <a:pt x="9180" y="14580"/>
                  <a:pt x="10800" y="13770"/>
                  <a:pt x="12150" y="12690"/>
                </a:cubicBezTo>
                <a:cubicBezTo>
                  <a:pt x="13095" y="13635"/>
                  <a:pt x="13095" y="13635"/>
                  <a:pt x="13095" y="13635"/>
                </a:cubicBezTo>
                <a:cubicBezTo>
                  <a:pt x="12285" y="14310"/>
                  <a:pt x="12285" y="14310"/>
                  <a:pt x="12285" y="14310"/>
                </a:cubicBezTo>
                <a:cubicBezTo>
                  <a:pt x="12285" y="14445"/>
                  <a:pt x="12285" y="14445"/>
                  <a:pt x="12285" y="14580"/>
                </a:cubicBezTo>
                <a:cubicBezTo>
                  <a:pt x="12285" y="14715"/>
                  <a:pt x="12285" y="14850"/>
                  <a:pt x="12285" y="14850"/>
                </a:cubicBezTo>
                <a:cubicBezTo>
                  <a:pt x="18630" y="21195"/>
                  <a:pt x="18630" y="21195"/>
                  <a:pt x="18630" y="21195"/>
                </a:cubicBezTo>
                <a:cubicBezTo>
                  <a:pt x="18900" y="21465"/>
                  <a:pt x="19170" y="21600"/>
                  <a:pt x="19575" y="21600"/>
                </a:cubicBezTo>
                <a:cubicBezTo>
                  <a:pt x="19980" y="21600"/>
                  <a:pt x="20250" y="21465"/>
                  <a:pt x="20520" y="21195"/>
                </a:cubicBezTo>
                <a:cubicBezTo>
                  <a:pt x="21195" y="20520"/>
                  <a:pt x="21195" y="20520"/>
                  <a:pt x="21195" y="20520"/>
                </a:cubicBezTo>
                <a:cubicBezTo>
                  <a:pt x="21465" y="20250"/>
                  <a:pt x="21600" y="19980"/>
                  <a:pt x="21600" y="19575"/>
                </a:cubicBezTo>
                <a:cubicBezTo>
                  <a:pt x="21600" y="19170"/>
                  <a:pt x="21465" y="18900"/>
                  <a:pt x="21195" y="18630"/>
                </a:cubicBezTo>
                <a:lnTo>
                  <a:pt x="14850" y="12285"/>
                </a:lnTo>
                <a:close/>
                <a:moveTo>
                  <a:pt x="810" y="7290"/>
                </a:moveTo>
                <a:cubicBezTo>
                  <a:pt x="810" y="3645"/>
                  <a:pt x="3645" y="810"/>
                  <a:pt x="7290" y="810"/>
                </a:cubicBezTo>
                <a:cubicBezTo>
                  <a:pt x="10800" y="810"/>
                  <a:pt x="13770" y="3645"/>
                  <a:pt x="13770" y="7290"/>
                </a:cubicBezTo>
                <a:cubicBezTo>
                  <a:pt x="13770" y="10800"/>
                  <a:pt x="10800" y="13770"/>
                  <a:pt x="7290" y="13770"/>
                </a:cubicBezTo>
                <a:cubicBezTo>
                  <a:pt x="3645" y="13770"/>
                  <a:pt x="810" y="10800"/>
                  <a:pt x="810" y="7290"/>
                </a:cubicBezTo>
                <a:close/>
                <a:moveTo>
                  <a:pt x="20655" y="19980"/>
                </a:moveTo>
                <a:cubicBezTo>
                  <a:pt x="19980" y="20655"/>
                  <a:pt x="19980" y="20655"/>
                  <a:pt x="19980" y="20655"/>
                </a:cubicBezTo>
                <a:cubicBezTo>
                  <a:pt x="19845" y="20790"/>
                  <a:pt x="19710" y="20790"/>
                  <a:pt x="19575" y="20790"/>
                </a:cubicBezTo>
                <a:cubicBezTo>
                  <a:pt x="19440" y="20790"/>
                  <a:pt x="19305" y="20790"/>
                  <a:pt x="19170" y="20655"/>
                </a:cubicBezTo>
                <a:cubicBezTo>
                  <a:pt x="13230" y="14580"/>
                  <a:pt x="13230" y="14580"/>
                  <a:pt x="13230" y="14580"/>
                </a:cubicBezTo>
                <a:cubicBezTo>
                  <a:pt x="14580" y="13230"/>
                  <a:pt x="14580" y="13230"/>
                  <a:pt x="14580" y="13230"/>
                </a:cubicBezTo>
                <a:cubicBezTo>
                  <a:pt x="20655" y="19170"/>
                  <a:pt x="20655" y="19170"/>
                  <a:pt x="20655" y="19170"/>
                </a:cubicBezTo>
                <a:cubicBezTo>
                  <a:pt x="20790" y="19305"/>
                  <a:pt x="20790" y="19440"/>
                  <a:pt x="20790" y="19575"/>
                </a:cubicBezTo>
                <a:cubicBezTo>
                  <a:pt x="20790" y="19710"/>
                  <a:pt x="20790" y="19845"/>
                  <a:pt x="20655" y="199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63" name="Freeform 833"/>
          <p:cNvSpPr/>
          <p:nvPr/>
        </p:nvSpPr>
        <p:spPr>
          <a:xfrm>
            <a:off x="14516100" y="7061200"/>
            <a:ext cx="1092200" cy="812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40" y="6407"/>
                </a:moveTo>
                <a:cubicBezTo>
                  <a:pt x="14040" y="6407"/>
                  <a:pt x="14040" y="6407"/>
                  <a:pt x="14040" y="6407"/>
                </a:cubicBezTo>
                <a:cubicBezTo>
                  <a:pt x="14040" y="4393"/>
                  <a:pt x="14040" y="4393"/>
                  <a:pt x="14040" y="4393"/>
                </a:cubicBezTo>
                <a:cubicBezTo>
                  <a:pt x="14040" y="2014"/>
                  <a:pt x="12555" y="0"/>
                  <a:pt x="10800" y="0"/>
                </a:cubicBezTo>
                <a:cubicBezTo>
                  <a:pt x="9045" y="0"/>
                  <a:pt x="7560" y="2014"/>
                  <a:pt x="7560" y="4393"/>
                </a:cubicBezTo>
                <a:cubicBezTo>
                  <a:pt x="7560" y="4576"/>
                  <a:pt x="7830" y="4942"/>
                  <a:pt x="7965" y="4942"/>
                </a:cubicBezTo>
                <a:cubicBezTo>
                  <a:pt x="8235" y="4942"/>
                  <a:pt x="8370" y="4576"/>
                  <a:pt x="8370" y="4393"/>
                </a:cubicBezTo>
                <a:cubicBezTo>
                  <a:pt x="8370" y="2563"/>
                  <a:pt x="9450" y="1098"/>
                  <a:pt x="10800" y="1098"/>
                </a:cubicBezTo>
                <a:cubicBezTo>
                  <a:pt x="12150" y="1098"/>
                  <a:pt x="13230" y="2563"/>
                  <a:pt x="13230" y="4393"/>
                </a:cubicBezTo>
                <a:cubicBezTo>
                  <a:pt x="13230" y="6407"/>
                  <a:pt x="13230" y="6407"/>
                  <a:pt x="13230" y="6407"/>
                </a:cubicBezTo>
                <a:cubicBezTo>
                  <a:pt x="7560" y="6407"/>
                  <a:pt x="7560" y="6407"/>
                  <a:pt x="7560" y="6407"/>
                </a:cubicBezTo>
                <a:cubicBezTo>
                  <a:pt x="6885" y="6407"/>
                  <a:pt x="6480" y="7139"/>
                  <a:pt x="6480" y="7871"/>
                </a:cubicBezTo>
                <a:cubicBezTo>
                  <a:pt x="6480" y="13729"/>
                  <a:pt x="6480" y="13729"/>
                  <a:pt x="6480" y="13729"/>
                </a:cubicBezTo>
                <a:cubicBezTo>
                  <a:pt x="6480" y="14461"/>
                  <a:pt x="6885" y="15193"/>
                  <a:pt x="7560" y="15193"/>
                </a:cubicBezTo>
                <a:cubicBezTo>
                  <a:pt x="14040" y="15193"/>
                  <a:pt x="14040" y="15193"/>
                  <a:pt x="14040" y="15193"/>
                </a:cubicBezTo>
                <a:cubicBezTo>
                  <a:pt x="14715" y="15193"/>
                  <a:pt x="15120" y="14461"/>
                  <a:pt x="15120" y="13729"/>
                </a:cubicBezTo>
                <a:cubicBezTo>
                  <a:pt x="15120" y="7871"/>
                  <a:pt x="15120" y="7871"/>
                  <a:pt x="15120" y="7871"/>
                </a:cubicBezTo>
                <a:cubicBezTo>
                  <a:pt x="15120" y="7139"/>
                  <a:pt x="14715" y="6407"/>
                  <a:pt x="14040" y="6407"/>
                </a:cubicBezTo>
                <a:close/>
                <a:moveTo>
                  <a:pt x="14310" y="13729"/>
                </a:moveTo>
                <a:cubicBezTo>
                  <a:pt x="14310" y="13912"/>
                  <a:pt x="14175" y="14095"/>
                  <a:pt x="14040" y="14095"/>
                </a:cubicBezTo>
                <a:cubicBezTo>
                  <a:pt x="7560" y="14095"/>
                  <a:pt x="7560" y="14095"/>
                  <a:pt x="7560" y="14095"/>
                </a:cubicBezTo>
                <a:cubicBezTo>
                  <a:pt x="7425" y="14095"/>
                  <a:pt x="7290" y="13912"/>
                  <a:pt x="7290" y="13729"/>
                </a:cubicBezTo>
                <a:cubicBezTo>
                  <a:pt x="7290" y="7871"/>
                  <a:pt x="7290" y="7871"/>
                  <a:pt x="7290" y="7871"/>
                </a:cubicBezTo>
                <a:cubicBezTo>
                  <a:pt x="7290" y="7688"/>
                  <a:pt x="7425" y="7505"/>
                  <a:pt x="7560" y="7505"/>
                </a:cubicBezTo>
                <a:cubicBezTo>
                  <a:pt x="14040" y="7505"/>
                  <a:pt x="14040" y="7505"/>
                  <a:pt x="14040" y="7505"/>
                </a:cubicBezTo>
                <a:cubicBezTo>
                  <a:pt x="14175" y="7505"/>
                  <a:pt x="14310" y="7688"/>
                  <a:pt x="14310" y="7871"/>
                </a:cubicBezTo>
                <a:cubicBezTo>
                  <a:pt x="14310" y="13729"/>
                  <a:pt x="14310" y="13729"/>
                  <a:pt x="14310" y="13729"/>
                </a:cubicBezTo>
                <a:close/>
                <a:moveTo>
                  <a:pt x="10935" y="9336"/>
                </a:moveTo>
                <a:cubicBezTo>
                  <a:pt x="10665" y="9153"/>
                  <a:pt x="10260" y="9336"/>
                  <a:pt x="10260" y="9702"/>
                </a:cubicBezTo>
                <a:cubicBezTo>
                  <a:pt x="10125" y="10251"/>
                  <a:pt x="10125" y="10617"/>
                  <a:pt x="10395" y="10800"/>
                </a:cubicBezTo>
                <a:cubicBezTo>
                  <a:pt x="10530" y="10983"/>
                  <a:pt x="10530" y="10983"/>
                  <a:pt x="10530" y="10983"/>
                </a:cubicBezTo>
                <a:cubicBezTo>
                  <a:pt x="10530" y="11349"/>
                  <a:pt x="10530" y="11898"/>
                  <a:pt x="10530" y="12264"/>
                </a:cubicBezTo>
                <a:cubicBezTo>
                  <a:pt x="10530" y="12264"/>
                  <a:pt x="10530" y="12264"/>
                  <a:pt x="10530" y="12264"/>
                </a:cubicBezTo>
                <a:cubicBezTo>
                  <a:pt x="10530" y="12447"/>
                  <a:pt x="10665" y="12814"/>
                  <a:pt x="10935" y="12631"/>
                </a:cubicBezTo>
                <a:cubicBezTo>
                  <a:pt x="11070" y="12447"/>
                  <a:pt x="11205" y="12447"/>
                  <a:pt x="11070" y="12264"/>
                </a:cubicBezTo>
                <a:cubicBezTo>
                  <a:pt x="11070" y="12264"/>
                  <a:pt x="11070" y="12264"/>
                  <a:pt x="11070" y="12264"/>
                </a:cubicBezTo>
                <a:cubicBezTo>
                  <a:pt x="11070" y="11898"/>
                  <a:pt x="11070" y="11349"/>
                  <a:pt x="11070" y="10983"/>
                </a:cubicBezTo>
                <a:cubicBezTo>
                  <a:pt x="11070" y="10983"/>
                  <a:pt x="11205" y="10983"/>
                  <a:pt x="11205" y="10800"/>
                </a:cubicBezTo>
                <a:cubicBezTo>
                  <a:pt x="11340" y="10617"/>
                  <a:pt x="11475" y="10434"/>
                  <a:pt x="11475" y="10068"/>
                </a:cubicBezTo>
                <a:cubicBezTo>
                  <a:pt x="11475" y="9702"/>
                  <a:pt x="11205" y="9336"/>
                  <a:pt x="10935" y="9336"/>
                </a:cubicBezTo>
                <a:close/>
                <a:moveTo>
                  <a:pt x="5130" y="10434"/>
                </a:moveTo>
                <a:cubicBezTo>
                  <a:pt x="2835" y="10434"/>
                  <a:pt x="2835" y="10434"/>
                  <a:pt x="2835" y="10434"/>
                </a:cubicBezTo>
                <a:cubicBezTo>
                  <a:pt x="2700" y="9702"/>
                  <a:pt x="2160" y="8969"/>
                  <a:pt x="1485" y="8969"/>
                </a:cubicBezTo>
                <a:cubicBezTo>
                  <a:pt x="675" y="8969"/>
                  <a:pt x="0" y="9885"/>
                  <a:pt x="0" y="10983"/>
                </a:cubicBezTo>
                <a:cubicBezTo>
                  <a:pt x="0" y="12081"/>
                  <a:pt x="675" y="12997"/>
                  <a:pt x="1485" y="12997"/>
                </a:cubicBezTo>
                <a:cubicBezTo>
                  <a:pt x="2160" y="12997"/>
                  <a:pt x="2700" y="12447"/>
                  <a:pt x="2835" y="11532"/>
                </a:cubicBezTo>
                <a:cubicBezTo>
                  <a:pt x="5130" y="11532"/>
                  <a:pt x="5130" y="11532"/>
                  <a:pt x="5130" y="11532"/>
                </a:cubicBezTo>
                <a:cubicBezTo>
                  <a:pt x="5265" y="11532"/>
                  <a:pt x="5535" y="11349"/>
                  <a:pt x="5535" y="10983"/>
                </a:cubicBezTo>
                <a:cubicBezTo>
                  <a:pt x="5535" y="10800"/>
                  <a:pt x="5265" y="10434"/>
                  <a:pt x="5130" y="10434"/>
                </a:cubicBezTo>
                <a:close/>
                <a:moveTo>
                  <a:pt x="1485" y="11898"/>
                </a:moveTo>
                <a:cubicBezTo>
                  <a:pt x="1080" y="11898"/>
                  <a:pt x="810" y="11532"/>
                  <a:pt x="810" y="10983"/>
                </a:cubicBezTo>
                <a:cubicBezTo>
                  <a:pt x="810" y="10617"/>
                  <a:pt x="1080" y="10068"/>
                  <a:pt x="1485" y="10068"/>
                </a:cubicBezTo>
                <a:cubicBezTo>
                  <a:pt x="1890" y="10068"/>
                  <a:pt x="2160" y="10617"/>
                  <a:pt x="2160" y="10983"/>
                </a:cubicBezTo>
                <a:cubicBezTo>
                  <a:pt x="2160" y="11532"/>
                  <a:pt x="1890" y="11898"/>
                  <a:pt x="1485" y="11898"/>
                </a:cubicBezTo>
                <a:close/>
                <a:moveTo>
                  <a:pt x="5130" y="7322"/>
                </a:moveTo>
                <a:cubicBezTo>
                  <a:pt x="2700" y="7322"/>
                  <a:pt x="2700" y="7322"/>
                  <a:pt x="2700" y="7322"/>
                </a:cubicBezTo>
                <a:cubicBezTo>
                  <a:pt x="2160" y="7322"/>
                  <a:pt x="1890" y="6773"/>
                  <a:pt x="1890" y="6224"/>
                </a:cubicBezTo>
                <a:cubicBezTo>
                  <a:pt x="1890" y="4393"/>
                  <a:pt x="1890" y="4393"/>
                  <a:pt x="1890" y="4393"/>
                </a:cubicBezTo>
                <a:cubicBezTo>
                  <a:pt x="2430" y="4210"/>
                  <a:pt x="2970" y="3478"/>
                  <a:pt x="2970" y="2563"/>
                </a:cubicBezTo>
                <a:cubicBezTo>
                  <a:pt x="2970" y="1464"/>
                  <a:pt x="2295" y="549"/>
                  <a:pt x="1485" y="549"/>
                </a:cubicBezTo>
                <a:cubicBezTo>
                  <a:pt x="675" y="549"/>
                  <a:pt x="0" y="1464"/>
                  <a:pt x="0" y="2563"/>
                </a:cubicBezTo>
                <a:cubicBezTo>
                  <a:pt x="0" y="3478"/>
                  <a:pt x="405" y="4210"/>
                  <a:pt x="1080" y="4393"/>
                </a:cubicBezTo>
                <a:cubicBezTo>
                  <a:pt x="1080" y="6224"/>
                  <a:pt x="1080" y="6224"/>
                  <a:pt x="1080" y="6224"/>
                </a:cubicBezTo>
                <a:cubicBezTo>
                  <a:pt x="1080" y="7505"/>
                  <a:pt x="1755" y="8420"/>
                  <a:pt x="2700" y="8420"/>
                </a:cubicBezTo>
                <a:cubicBezTo>
                  <a:pt x="5130" y="8420"/>
                  <a:pt x="5130" y="8420"/>
                  <a:pt x="5130" y="8420"/>
                </a:cubicBezTo>
                <a:cubicBezTo>
                  <a:pt x="5265" y="8420"/>
                  <a:pt x="5535" y="8054"/>
                  <a:pt x="5535" y="7871"/>
                </a:cubicBezTo>
                <a:cubicBezTo>
                  <a:pt x="5535" y="7505"/>
                  <a:pt x="5265" y="7322"/>
                  <a:pt x="5130" y="7322"/>
                </a:cubicBezTo>
                <a:close/>
                <a:moveTo>
                  <a:pt x="810" y="2563"/>
                </a:moveTo>
                <a:cubicBezTo>
                  <a:pt x="810" y="2014"/>
                  <a:pt x="1080" y="1647"/>
                  <a:pt x="1485" y="1647"/>
                </a:cubicBezTo>
                <a:cubicBezTo>
                  <a:pt x="1890" y="1647"/>
                  <a:pt x="2160" y="2014"/>
                  <a:pt x="2160" y="2563"/>
                </a:cubicBezTo>
                <a:cubicBezTo>
                  <a:pt x="2160" y="3112"/>
                  <a:pt x="1890" y="3478"/>
                  <a:pt x="1485" y="3478"/>
                </a:cubicBezTo>
                <a:cubicBezTo>
                  <a:pt x="1080" y="3478"/>
                  <a:pt x="810" y="3112"/>
                  <a:pt x="810" y="2563"/>
                </a:cubicBezTo>
                <a:close/>
                <a:moveTo>
                  <a:pt x="5130" y="13729"/>
                </a:moveTo>
                <a:cubicBezTo>
                  <a:pt x="2700" y="13729"/>
                  <a:pt x="2700" y="13729"/>
                  <a:pt x="2700" y="13729"/>
                </a:cubicBezTo>
                <a:cubicBezTo>
                  <a:pt x="1755" y="13729"/>
                  <a:pt x="1080" y="14644"/>
                  <a:pt x="1080" y="15925"/>
                </a:cubicBezTo>
                <a:cubicBezTo>
                  <a:pt x="1080" y="17573"/>
                  <a:pt x="1080" y="17573"/>
                  <a:pt x="1080" y="17573"/>
                </a:cubicBezTo>
                <a:cubicBezTo>
                  <a:pt x="405" y="17939"/>
                  <a:pt x="0" y="18671"/>
                  <a:pt x="0" y="19586"/>
                </a:cubicBezTo>
                <a:cubicBezTo>
                  <a:pt x="0" y="20685"/>
                  <a:pt x="675" y="21417"/>
                  <a:pt x="1485" y="21417"/>
                </a:cubicBezTo>
                <a:cubicBezTo>
                  <a:pt x="2295" y="21417"/>
                  <a:pt x="2970" y="20685"/>
                  <a:pt x="2970" y="19586"/>
                </a:cubicBezTo>
                <a:cubicBezTo>
                  <a:pt x="2970" y="18671"/>
                  <a:pt x="2430" y="17939"/>
                  <a:pt x="1890" y="17573"/>
                </a:cubicBezTo>
                <a:cubicBezTo>
                  <a:pt x="1890" y="15925"/>
                  <a:pt x="1890" y="15925"/>
                  <a:pt x="1890" y="15925"/>
                </a:cubicBezTo>
                <a:cubicBezTo>
                  <a:pt x="1890" y="15193"/>
                  <a:pt x="2295" y="14827"/>
                  <a:pt x="2700" y="14827"/>
                </a:cubicBezTo>
                <a:cubicBezTo>
                  <a:pt x="5130" y="14827"/>
                  <a:pt x="5130" y="14827"/>
                  <a:pt x="5130" y="14827"/>
                </a:cubicBezTo>
                <a:cubicBezTo>
                  <a:pt x="5265" y="14827"/>
                  <a:pt x="5535" y="14461"/>
                  <a:pt x="5535" y="14278"/>
                </a:cubicBezTo>
                <a:cubicBezTo>
                  <a:pt x="5535" y="13912"/>
                  <a:pt x="5265" y="13729"/>
                  <a:pt x="5130" y="13729"/>
                </a:cubicBezTo>
                <a:close/>
                <a:moveTo>
                  <a:pt x="2160" y="19586"/>
                </a:moveTo>
                <a:cubicBezTo>
                  <a:pt x="2160" y="19953"/>
                  <a:pt x="1890" y="20502"/>
                  <a:pt x="1485" y="20502"/>
                </a:cubicBezTo>
                <a:cubicBezTo>
                  <a:pt x="1080" y="20502"/>
                  <a:pt x="810" y="19953"/>
                  <a:pt x="810" y="19586"/>
                </a:cubicBezTo>
                <a:cubicBezTo>
                  <a:pt x="810" y="19037"/>
                  <a:pt x="1080" y="18671"/>
                  <a:pt x="1485" y="18671"/>
                </a:cubicBezTo>
                <a:cubicBezTo>
                  <a:pt x="1890" y="18671"/>
                  <a:pt x="2160" y="19037"/>
                  <a:pt x="2160" y="19586"/>
                </a:cubicBezTo>
                <a:close/>
                <a:moveTo>
                  <a:pt x="20115" y="8969"/>
                </a:moveTo>
                <a:cubicBezTo>
                  <a:pt x="19440" y="8969"/>
                  <a:pt x="18900" y="9702"/>
                  <a:pt x="18765" y="10434"/>
                </a:cubicBezTo>
                <a:cubicBezTo>
                  <a:pt x="16470" y="10434"/>
                  <a:pt x="16470" y="10434"/>
                  <a:pt x="16470" y="10434"/>
                </a:cubicBezTo>
                <a:cubicBezTo>
                  <a:pt x="16335" y="10434"/>
                  <a:pt x="16065" y="10800"/>
                  <a:pt x="16065" y="10983"/>
                </a:cubicBezTo>
                <a:cubicBezTo>
                  <a:pt x="16065" y="11349"/>
                  <a:pt x="16335" y="11532"/>
                  <a:pt x="16470" y="11532"/>
                </a:cubicBezTo>
                <a:cubicBezTo>
                  <a:pt x="18765" y="11532"/>
                  <a:pt x="18765" y="11532"/>
                  <a:pt x="18765" y="11532"/>
                </a:cubicBezTo>
                <a:cubicBezTo>
                  <a:pt x="18900" y="12447"/>
                  <a:pt x="19440" y="12997"/>
                  <a:pt x="20115" y="12997"/>
                </a:cubicBezTo>
                <a:cubicBezTo>
                  <a:pt x="20925" y="12997"/>
                  <a:pt x="21600" y="12081"/>
                  <a:pt x="21600" y="10983"/>
                </a:cubicBezTo>
                <a:cubicBezTo>
                  <a:pt x="21600" y="9885"/>
                  <a:pt x="20925" y="8969"/>
                  <a:pt x="20115" y="8969"/>
                </a:cubicBezTo>
                <a:close/>
                <a:moveTo>
                  <a:pt x="20115" y="11898"/>
                </a:moveTo>
                <a:cubicBezTo>
                  <a:pt x="19710" y="11898"/>
                  <a:pt x="19440" y="11532"/>
                  <a:pt x="19440" y="10983"/>
                </a:cubicBezTo>
                <a:cubicBezTo>
                  <a:pt x="19440" y="10617"/>
                  <a:pt x="19710" y="10068"/>
                  <a:pt x="20115" y="10068"/>
                </a:cubicBezTo>
                <a:cubicBezTo>
                  <a:pt x="20520" y="10068"/>
                  <a:pt x="20790" y="10617"/>
                  <a:pt x="20790" y="10983"/>
                </a:cubicBezTo>
                <a:cubicBezTo>
                  <a:pt x="20790" y="11532"/>
                  <a:pt x="20520" y="11898"/>
                  <a:pt x="20115" y="11898"/>
                </a:cubicBezTo>
                <a:close/>
                <a:moveTo>
                  <a:pt x="20520" y="17573"/>
                </a:moveTo>
                <a:cubicBezTo>
                  <a:pt x="20520" y="15925"/>
                  <a:pt x="20520" y="15925"/>
                  <a:pt x="20520" y="15925"/>
                </a:cubicBezTo>
                <a:cubicBezTo>
                  <a:pt x="20520" y="14644"/>
                  <a:pt x="19845" y="13729"/>
                  <a:pt x="18900" y="13729"/>
                </a:cubicBezTo>
                <a:cubicBezTo>
                  <a:pt x="16470" y="13729"/>
                  <a:pt x="16470" y="13729"/>
                  <a:pt x="16470" y="13729"/>
                </a:cubicBezTo>
                <a:cubicBezTo>
                  <a:pt x="16335" y="13729"/>
                  <a:pt x="16065" y="13912"/>
                  <a:pt x="16065" y="14278"/>
                </a:cubicBezTo>
                <a:cubicBezTo>
                  <a:pt x="16065" y="14461"/>
                  <a:pt x="16335" y="14827"/>
                  <a:pt x="16470" y="14827"/>
                </a:cubicBezTo>
                <a:cubicBezTo>
                  <a:pt x="18900" y="14827"/>
                  <a:pt x="18900" y="14827"/>
                  <a:pt x="18900" y="14827"/>
                </a:cubicBezTo>
                <a:cubicBezTo>
                  <a:pt x="19440" y="14827"/>
                  <a:pt x="19710" y="15193"/>
                  <a:pt x="19710" y="15925"/>
                </a:cubicBezTo>
                <a:cubicBezTo>
                  <a:pt x="19710" y="17573"/>
                  <a:pt x="19710" y="17573"/>
                  <a:pt x="19710" y="17573"/>
                </a:cubicBezTo>
                <a:cubicBezTo>
                  <a:pt x="19170" y="17939"/>
                  <a:pt x="18630" y="18671"/>
                  <a:pt x="18630" y="19586"/>
                </a:cubicBezTo>
                <a:cubicBezTo>
                  <a:pt x="18630" y="20685"/>
                  <a:pt x="19305" y="21600"/>
                  <a:pt x="20115" y="21600"/>
                </a:cubicBezTo>
                <a:cubicBezTo>
                  <a:pt x="20925" y="21600"/>
                  <a:pt x="21600" y="20685"/>
                  <a:pt x="21600" y="19586"/>
                </a:cubicBezTo>
                <a:cubicBezTo>
                  <a:pt x="21600" y="18671"/>
                  <a:pt x="21195" y="17939"/>
                  <a:pt x="20520" y="17573"/>
                </a:cubicBezTo>
                <a:close/>
                <a:moveTo>
                  <a:pt x="20115" y="20502"/>
                </a:moveTo>
                <a:cubicBezTo>
                  <a:pt x="19710" y="20502"/>
                  <a:pt x="19440" y="19953"/>
                  <a:pt x="19440" y="19586"/>
                </a:cubicBezTo>
                <a:cubicBezTo>
                  <a:pt x="19440" y="19037"/>
                  <a:pt x="19710" y="18671"/>
                  <a:pt x="20115" y="18671"/>
                </a:cubicBezTo>
                <a:cubicBezTo>
                  <a:pt x="20520" y="18671"/>
                  <a:pt x="20790" y="19037"/>
                  <a:pt x="20790" y="19586"/>
                </a:cubicBezTo>
                <a:cubicBezTo>
                  <a:pt x="20790" y="19953"/>
                  <a:pt x="20520" y="20502"/>
                  <a:pt x="20115" y="20502"/>
                </a:cubicBezTo>
                <a:close/>
                <a:moveTo>
                  <a:pt x="16470" y="8420"/>
                </a:moveTo>
                <a:cubicBezTo>
                  <a:pt x="18900" y="8420"/>
                  <a:pt x="18900" y="8420"/>
                  <a:pt x="18900" y="8420"/>
                </a:cubicBezTo>
                <a:cubicBezTo>
                  <a:pt x="19845" y="8420"/>
                  <a:pt x="20520" y="7505"/>
                  <a:pt x="20520" y="6224"/>
                </a:cubicBezTo>
                <a:cubicBezTo>
                  <a:pt x="20520" y="4393"/>
                  <a:pt x="20520" y="4393"/>
                  <a:pt x="20520" y="4393"/>
                </a:cubicBezTo>
                <a:cubicBezTo>
                  <a:pt x="21195" y="4210"/>
                  <a:pt x="21600" y="3478"/>
                  <a:pt x="21600" y="2563"/>
                </a:cubicBezTo>
                <a:cubicBezTo>
                  <a:pt x="21600" y="1464"/>
                  <a:pt x="20925" y="549"/>
                  <a:pt x="20115" y="549"/>
                </a:cubicBezTo>
                <a:cubicBezTo>
                  <a:pt x="19305" y="549"/>
                  <a:pt x="18630" y="1464"/>
                  <a:pt x="18630" y="2563"/>
                </a:cubicBezTo>
                <a:cubicBezTo>
                  <a:pt x="18630" y="3478"/>
                  <a:pt x="19170" y="4210"/>
                  <a:pt x="19710" y="4393"/>
                </a:cubicBezTo>
                <a:cubicBezTo>
                  <a:pt x="19710" y="6224"/>
                  <a:pt x="19710" y="6224"/>
                  <a:pt x="19710" y="6224"/>
                </a:cubicBezTo>
                <a:cubicBezTo>
                  <a:pt x="19710" y="6773"/>
                  <a:pt x="19305" y="7322"/>
                  <a:pt x="18900" y="7322"/>
                </a:cubicBezTo>
                <a:cubicBezTo>
                  <a:pt x="16470" y="7322"/>
                  <a:pt x="16470" y="7322"/>
                  <a:pt x="16470" y="7322"/>
                </a:cubicBezTo>
                <a:cubicBezTo>
                  <a:pt x="16335" y="7322"/>
                  <a:pt x="16065" y="7505"/>
                  <a:pt x="16065" y="7871"/>
                </a:cubicBezTo>
                <a:cubicBezTo>
                  <a:pt x="16065" y="8054"/>
                  <a:pt x="16335" y="8420"/>
                  <a:pt x="16470" y="8420"/>
                </a:cubicBezTo>
                <a:close/>
                <a:moveTo>
                  <a:pt x="19440" y="2563"/>
                </a:moveTo>
                <a:cubicBezTo>
                  <a:pt x="19440" y="2014"/>
                  <a:pt x="19710" y="1647"/>
                  <a:pt x="20115" y="1647"/>
                </a:cubicBezTo>
                <a:cubicBezTo>
                  <a:pt x="20520" y="1647"/>
                  <a:pt x="20790" y="2014"/>
                  <a:pt x="20790" y="2563"/>
                </a:cubicBezTo>
                <a:cubicBezTo>
                  <a:pt x="20790" y="3112"/>
                  <a:pt x="20520" y="3478"/>
                  <a:pt x="20115" y="3478"/>
                </a:cubicBezTo>
                <a:cubicBezTo>
                  <a:pt x="19710" y="3478"/>
                  <a:pt x="19440" y="3112"/>
                  <a:pt x="19440" y="256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64" name="Freeform 834"/>
          <p:cNvSpPr/>
          <p:nvPr/>
        </p:nvSpPr>
        <p:spPr>
          <a:xfrm>
            <a:off x="14598650" y="8162925"/>
            <a:ext cx="9556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29" y="1350"/>
                </a:moveTo>
                <a:cubicBezTo>
                  <a:pt x="20829" y="540"/>
                  <a:pt x="20057" y="0"/>
                  <a:pt x="19286" y="0"/>
                </a:cubicBezTo>
                <a:cubicBezTo>
                  <a:pt x="2314" y="0"/>
                  <a:pt x="2314" y="0"/>
                  <a:pt x="2314" y="0"/>
                </a:cubicBezTo>
                <a:cubicBezTo>
                  <a:pt x="1543" y="0"/>
                  <a:pt x="771" y="540"/>
                  <a:pt x="771" y="1350"/>
                </a:cubicBezTo>
                <a:cubicBezTo>
                  <a:pt x="771" y="4455"/>
                  <a:pt x="771" y="4455"/>
                  <a:pt x="771" y="4455"/>
                </a:cubicBezTo>
                <a:cubicBezTo>
                  <a:pt x="771" y="4725"/>
                  <a:pt x="926" y="5130"/>
                  <a:pt x="1234" y="5400"/>
                </a:cubicBezTo>
                <a:cubicBezTo>
                  <a:pt x="926" y="5535"/>
                  <a:pt x="771" y="5940"/>
                  <a:pt x="771" y="6345"/>
                </a:cubicBezTo>
                <a:cubicBezTo>
                  <a:pt x="771" y="9315"/>
                  <a:pt x="771" y="9315"/>
                  <a:pt x="771" y="9315"/>
                </a:cubicBezTo>
                <a:cubicBezTo>
                  <a:pt x="771" y="9720"/>
                  <a:pt x="926" y="9990"/>
                  <a:pt x="1234" y="10260"/>
                </a:cubicBezTo>
                <a:cubicBezTo>
                  <a:pt x="926" y="10530"/>
                  <a:pt x="771" y="10800"/>
                  <a:pt x="771" y="11205"/>
                </a:cubicBezTo>
                <a:cubicBezTo>
                  <a:pt x="771" y="14310"/>
                  <a:pt x="771" y="14310"/>
                  <a:pt x="771" y="14310"/>
                </a:cubicBezTo>
                <a:cubicBezTo>
                  <a:pt x="771" y="14985"/>
                  <a:pt x="1543" y="15660"/>
                  <a:pt x="2314" y="15660"/>
                </a:cubicBezTo>
                <a:cubicBezTo>
                  <a:pt x="19286" y="15660"/>
                  <a:pt x="19286" y="15660"/>
                  <a:pt x="19286" y="15660"/>
                </a:cubicBezTo>
                <a:cubicBezTo>
                  <a:pt x="20057" y="15660"/>
                  <a:pt x="20829" y="14985"/>
                  <a:pt x="20829" y="14310"/>
                </a:cubicBezTo>
                <a:cubicBezTo>
                  <a:pt x="20829" y="11205"/>
                  <a:pt x="20829" y="11205"/>
                  <a:pt x="20829" y="11205"/>
                </a:cubicBezTo>
                <a:cubicBezTo>
                  <a:pt x="20829" y="10800"/>
                  <a:pt x="20520" y="10530"/>
                  <a:pt x="20366" y="10260"/>
                </a:cubicBezTo>
                <a:cubicBezTo>
                  <a:pt x="20520" y="9990"/>
                  <a:pt x="20829" y="9720"/>
                  <a:pt x="20829" y="9315"/>
                </a:cubicBezTo>
                <a:cubicBezTo>
                  <a:pt x="20829" y="6345"/>
                  <a:pt x="20829" y="6345"/>
                  <a:pt x="20829" y="6345"/>
                </a:cubicBezTo>
                <a:cubicBezTo>
                  <a:pt x="20829" y="5940"/>
                  <a:pt x="20520" y="5535"/>
                  <a:pt x="20366" y="5400"/>
                </a:cubicBezTo>
                <a:cubicBezTo>
                  <a:pt x="20520" y="5130"/>
                  <a:pt x="20829" y="4725"/>
                  <a:pt x="20829" y="4455"/>
                </a:cubicBezTo>
                <a:lnTo>
                  <a:pt x="20829" y="1350"/>
                </a:lnTo>
                <a:close/>
                <a:moveTo>
                  <a:pt x="1697" y="1350"/>
                </a:moveTo>
                <a:cubicBezTo>
                  <a:pt x="1697" y="1080"/>
                  <a:pt x="2006" y="810"/>
                  <a:pt x="2314" y="810"/>
                </a:cubicBezTo>
                <a:cubicBezTo>
                  <a:pt x="19286" y="810"/>
                  <a:pt x="19286" y="810"/>
                  <a:pt x="19286" y="810"/>
                </a:cubicBezTo>
                <a:cubicBezTo>
                  <a:pt x="19594" y="810"/>
                  <a:pt x="19903" y="1080"/>
                  <a:pt x="19903" y="1350"/>
                </a:cubicBezTo>
                <a:cubicBezTo>
                  <a:pt x="19903" y="4455"/>
                  <a:pt x="19903" y="4455"/>
                  <a:pt x="19903" y="4455"/>
                </a:cubicBezTo>
                <a:cubicBezTo>
                  <a:pt x="19903" y="4725"/>
                  <a:pt x="19594" y="4995"/>
                  <a:pt x="19286" y="4995"/>
                </a:cubicBezTo>
                <a:cubicBezTo>
                  <a:pt x="2314" y="4995"/>
                  <a:pt x="2314" y="4995"/>
                  <a:pt x="2314" y="4995"/>
                </a:cubicBezTo>
                <a:cubicBezTo>
                  <a:pt x="2006" y="4995"/>
                  <a:pt x="1697" y="4725"/>
                  <a:pt x="1697" y="4455"/>
                </a:cubicBezTo>
                <a:cubicBezTo>
                  <a:pt x="1697" y="1350"/>
                  <a:pt x="1697" y="1350"/>
                  <a:pt x="1697" y="1350"/>
                </a:cubicBezTo>
                <a:close/>
                <a:moveTo>
                  <a:pt x="19903" y="6345"/>
                </a:moveTo>
                <a:cubicBezTo>
                  <a:pt x="19903" y="9315"/>
                  <a:pt x="19903" y="9315"/>
                  <a:pt x="19903" y="9315"/>
                </a:cubicBezTo>
                <a:cubicBezTo>
                  <a:pt x="19903" y="9585"/>
                  <a:pt x="19594" y="9855"/>
                  <a:pt x="19286" y="9855"/>
                </a:cubicBezTo>
                <a:cubicBezTo>
                  <a:pt x="2314" y="9855"/>
                  <a:pt x="2314" y="9855"/>
                  <a:pt x="2314" y="9855"/>
                </a:cubicBezTo>
                <a:cubicBezTo>
                  <a:pt x="2006" y="9855"/>
                  <a:pt x="1697" y="9585"/>
                  <a:pt x="1697" y="9315"/>
                </a:cubicBezTo>
                <a:cubicBezTo>
                  <a:pt x="1697" y="6345"/>
                  <a:pt x="1697" y="6345"/>
                  <a:pt x="1697" y="6345"/>
                </a:cubicBezTo>
                <a:cubicBezTo>
                  <a:pt x="1697" y="5940"/>
                  <a:pt x="2006" y="5805"/>
                  <a:pt x="2314" y="5805"/>
                </a:cubicBezTo>
                <a:cubicBezTo>
                  <a:pt x="19286" y="5805"/>
                  <a:pt x="19286" y="5805"/>
                  <a:pt x="19286" y="5805"/>
                </a:cubicBezTo>
                <a:cubicBezTo>
                  <a:pt x="19594" y="5805"/>
                  <a:pt x="19903" y="5940"/>
                  <a:pt x="19903" y="6345"/>
                </a:cubicBezTo>
                <a:close/>
                <a:moveTo>
                  <a:pt x="19903" y="14310"/>
                </a:moveTo>
                <a:cubicBezTo>
                  <a:pt x="19903" y="14580"/>
                  <a:pt x="19594" y="14850"/>
                  <a:pt x="19286" y="14850"/>
                </a:cubicBezTo>
                <a:cubicBezTo>
                  <a:pt x="2314" y="14850"/>
                  <a:pt x="2314" y="14850"/>
                  <a:pt x="2314" y="14850"/>
                </a:cubicBezTo>
                <a:cubicBezTo>
                  <a:pt x="2006" y="14850"/>
                  <a:pt x="1697" y="14580"/>
                  <a:pt x="1697" y="14310"/>
                </a:cubicBezTo>
                <a:cubicBezTo>
                  <a:pt x="1697" y="11205"/>
                  <a:pt x="1697" y="11205"/>
                  <a:pt x="1697" y="11205"/>
                </a:cubicBezTo>
                <a:cubicBezTo>
                  <a:pt x="1697" y="10935"/>
                  <a:pt x="2006" y="10665"/>
                  <a:pt x="2314" y="10665"/>
                </a:cubicBezTo>
                <a:cubicBezTo>
                  <a:pt x="19286" y="10665"/>
                  <a:pt x="19286" y="10665"/>
                  <a:pt x="19286" y="10665"/>
                </a:cubicBezTo>
                <a:cubicBezTo>
                  <a:pt x="19594" y="10665"/>
                  <a:pt x="19903" y="10935"/>
                  <a:pt x="19903" y="11205"/>
                </a:cubicBezTo>
                <a:lnTo>
                  <a:pt x="19903" y="14310"/>
                </a:lnTo>
                <a:close/>
                <a:moveTo>
                  <a:pt x="10646" y="3240"/>
                </a:moveTo>
                <a:cubicBezTo>
                  <a:pt x="16354" y="3240"/>
                  <a:pt x="16354" y="3240"/>
                  <a:pt x="16354" y="3240"/>
                </a:cubicBezTo>
                <a:cubicBezTo>
                  <a:pt x="16509" y="3240"/>
                  <a:pt x="16663" y="3105"/>
                  <a:pt x="16663" y="2835"/>
                </a:cubicBezTo>
                <a:cubicBezTo>
                  <a:pt x="16663" y="2700"/>
                  <a:pt x="16509" y="2430"/>
                  <a:pt x="16354" y="2430"/>
                </a:cubicBezTo>
                <a:cubicBezTo>
                  <a:pt x="10646" y="2430"/>
                  <a:pt x="10646" y="2430"/>
                  <a:pt x="10646" y="2430"/>
                </a:cubicBezTo>
                <a:cubicBezTo>
                  <a:pt x="10337" y="2430"/>
                  <a:pt x="10183" y="2700"/>
                  <a:pt x="10183" y="2835"/>
                </a:cubicBezTo>
                <a:cubicBezTo>
                  <a:pt x="10183" y="3105"/>
                  <a:pt x="10337" y="3240"/>
                  <a:pt x="10646" y="3240"/>
                </a:cubicBezTo>
                <a:close/>
                <a:moveTo>
                  <a:pt x="5863" y="2430"/>
                </a:moveTo>
                <a:cubicBezTo>
                  <a:pt x="6171" y="2430"/>
                  <a:pt x="6480" y="2565"/>
                  <a:pt x="6480" y="2835"/>
                </a:cubicBezTo>
                <a:cubicBezTo>
                  <a:pt x="6480" y="3105"/>
                  <a:pt x="6171" y="3375"/>
                  <a:pt x="5863" y="3375"/>
                </a:cubicBezTo>
                <a:cubicBezTo>
                  <a:pt x="5709" y="3375"/>
                  <a:pt x="5400" y="3105"/>
                  <a:pt x="5400" y="2835"/>
                </a:cubicBezTo>
                <a:cubicBezTo>
                  <a:pt x="5400" y="2565"/>
                  <a:pt x="5709" y="2430"/>
                  <a:pt x="5863" y="2430"/>
                </a:cubicBezTo>
                <a:close/>
                <a:moveTo>
                  <a:pt x="10646" y="8235"/>
                </a:moveTo>
                <a:cubicBezTo>
                  <a:pt x="16354" y="8235"/>
                  <a:pt x="16354" y="8235"/>
                  <a:pt x="16354" y="8235"/>
                </a:cubicBezTo>
                <a:cubicBezTo>
                  <a:pt x="16509" y="8235"/>
                  <a:pt x="16663" y="7965"/>
                  <a:pt x="16663" y="7830"/>
                </a:cubicBezTo>
                <a:cubicBezTo>
                  <a:pt x="16663" y="7560"/>
                  <a:pt x="16509" y="7425"/>
                  <a:pt x="16354" y="7425"/>
                </a:cubicBezTo>
                <a:cubicBezTo>
                  <a:pt x="10646" y="7425"/>
                  <a:pt x="10646" y="7425"/>
                  <a:pt x="10646" y="7425"/>
                </a:cubicBezTo>
                <a:cubicBezTo>
                  <a:pt x="10337" y="7425"/>
                  <a:pt x="10183" y="7560"/>
                  <a:pt x="10183" y="7830"/>
                </a:cubicBezTo>
                <a:cubicBezTo>
                  <a:pt x="10183" y="7965"/>
                  <a:pt x="10337" y="8235"/>
                  <a:pt x="10646" y="8235"/>
                </a:cubicBezTo>
                <a:close/>
                <a:moveTo>
                  <a:pt x="16354" y="12285"/>
                </a:moveTo>
                <a:cubicBezTo>
                  <a:pt x="10646" y="12285"/>
                  <a:pt x="10646" y="12285"/>
                  <a:pt x="10646" y="12285"/>
                </a:cubicBezTo>
                <a:cubicBezTo>
                  <a:pt x="10337" y="12285"/>
                  <a:pt x="10183" y="12555"/>
                  <a:pt x="10183" y="12690"/>
                </a:cubicBezTo>
                <a:cubicBezTo>
                  <a:pt x="10183" y="12960"/>
                  <a:pt x="10337" y="13095"/>
                  <a:pt x="10646" y="13095"/>
                </a:cubicBezTo>
                <a:cubicBezTo>
                  <a:pt x="16354" y="13095"/>
                  <a:pt x="16354" y="13095"/>
                  <a:pt x="16354" y="13095"/>
                </a:cubicBezTo>
                <a:cubicBezTo>
                  <a:pt x="16509" y="13095"/>
                  <a:pt x="16663" y="12960"/>
                  <a:pt x="16663" y="12690"/>
                </a:cubicBezTo>
                <a:cubicBezTo>
                  <a:pt x="16663" y="12555"/>
                  <a:pt x="16509" y="12285"/>
                  <a:pt x="16354" y="12285"/>
                </a:cubicBezTo>
                <a:close/>
                <a:moveTo>
                  <a:pt x="5863" y="7290"/>
                </a:moveTo>
                <a:cubicBezTo>
                  <a:pt x="6171" y="7290"/>
                  <a:pt x="6480" y="7560"/>
                  <a:pt x="6480" y="7830"/>
                </a:cubicBezTo>
                <a:cubicBezTo>
                  <a:pt x="6480" y="8100"/>
                  <a:pt x="6171" y="8235"/>
                  <a:pt x="5863" y="8235"/>
                </a:cubicBezTo>
                <a:cubicBezTo>
                  <a:pt x="5709" y="8235"/>
                  <a:pt x="5400" y="8100"/>
                  <a:pt x="5400" y="7830"/>
                </a:cubicBezTo>
                <a:cubicBezTo>
                  <a:pt x="5400" y="7560"/>
                  <a:pt x="5709" y="7290"/>
                  <a:pt x="5863" y="7290"/>
                </a:cubicBezTo>
                <a:close/>
                <a:moveTo>
                  <a:pt x="5863" y="12285"/>
                </a:moveTo>
                <a:cubicBezTo>
                  <a:pt x="6171" y="12285"/>
                  <a:pt x="6480" y="12420"/>
                  <a:pt x="6480" y="12690"/>
                </a:cubicBezTo>
                <a:cubicBezTo>
                  <a:pt x="6480" y="12960"/>
                  <a:pt x="6171" y="13230"/>
                  <a:pt x="5863" y="13230"/>
                </a:cubicBezTo>
                <a:cubicBezTo>
                  <a:pt x="5709" y="13230"/>
                  <a:pt x="5400" y="12960"/>
                  <a:pt x="5400" y="12690"/>
                </a:cubicBezTo>
                <a:cubicBezTo>
                  <a:pt x="5400" y="12420"/>
                  <a:pt x="5709" y="12285"/>
                  <a:pt x="5863" y="12285"/>
                </a:cubicBezTo>
                <a:close/>
                <a:moveTo>
                  <a:pt x="19749" y="18495"/>
                </a:moveTo>
                <a:cubicBezTo>
                  <a:pt x="18977" y="18495"/>
                  <a:pt x="18206" y="18900"/>
                  <a:pt x="18051" y="19575"/>
                </a:cubicBezTo>
                <a:cubicBezTo>
                  <a:pt x="12497" y="19575"/>
                  <a:pt x="12497" y="19575"/>
                  <a:pt x="12497" y="19575"/>
                </a:cubicBezTo>
                <a:cubicBezTo>
                  <a:pt x="12343" y="19035"/>
                  <a:pt x="11880" y="18630"/>
                  <a:pt x="11263" y="18495"/>
                </a:cubicBezTo>
                <a:cubicBezTo>
                  <a:pt x="11263" y="17280"/>
                  <a:pt x="11263" y="17280"/>
                  <a:pt x="11263" y="17280"/>
                </a:cubicBezTo>
                <a:cubicBezTo>
                  <a:pt x="11263" y="17010"/>
                  <a:pt x="11109" y="16875"/>
                  <a:pt x="10800" y="16875"/>
                </a:cubicBezTo>
                <a:cubicBezTo>
                  <a:pt x="10491" y="16875"/>
                  <a:pt x="10337" y="17010"/>
                  <a:pt x="10337" y="17280"/>
                </a:cubicBezTo>
                <a:cubicBezTo>
                  <a:pt x="10337" y="18495"/>
                  <a:pt x="10337" y="18495"/>
                  <a:pt x="10337" y="18495"/>
                </a:cubicBezTo>
                <a:cubicBezTo>
                  <a:pt x="9720" y="18630"/>
                  <a:pt x="9257" y="19035"/>
                  <a:pt x="9103" y="19575"/>
                </a:cubicBezTo>
                <a:cubicBezTo>
                  <a:pt x="3549" y="19575"/>
                  <a:pt x="3549" y="19575"/>
                  <a:pt x="3549" y="19575"/>
                </a:cubicBezTo>
                <a:cubicBezTo>
                  <a:pt x="3394" y="18900"/>
                  <a:pt x="2623" y="18495"/>
                  <a:pt x="1851" y="18495"/>
                </a:cubicBezTo>
                <a:cubicBezTo>
                  <a:pt x="771" y="18495"/>
                  <a:pt x="0" y="19170"/>
                  <a:pt x="0" y="19980"/>
                </a:cubicBezTo>
                <a:cubicBezTo>
                  <a:pt x="0" y="20925"/>
                  <a:pt x="771" y="21600"/>
                  <a:pt x="1851" y="21600"/>
                </a:cubicBezTo>
                <a:cubicBezTo>
                  <a:pt x="2623" y="21600"/>
                  <a:pt x="3394" y="21060"/>
                  <a:pt x="3549" y="20385"/>
                </a:cubicBezTo>
                <a:cubicBezTo>
                  <a:pt x="9103" y="20385"/>
                  <a:pt x="9103" y="20385"/>
                  <a:pt x="9103" y="20385"/>
                </a:cubicBezTo>
                <a:cubicBezTo>
                  <a:pt x="9257" y="21060"/>
                  <a:pt x="9874" y="21600"/>
                  <a:pt x="10800" y="21600"/>
                </a:cubicBezTo>
                <a:cubicBezTo>
                  <a:pt x="11571" y="21600"/>
                  <a:pt x="12343" y="21060"/>
                  <a:pt x="12497" y="20385"/>
                </a:cubicBezTo>
                <a:cubicBezTo>
                  <a:pt x="18051" y="20385"/>
                  <a:pt x="18051" y="20385"/>
                  <a:pt x="18051" y="20385"/>
                </a:cubicBezTo>
                <a:cubicBezTo>
                  <a:pt x="18206" y="21060"/>
                  <a:pt x="18977" y="21600"/>
                  <a:pt x="19749" y="21600"/>
                </a:cubicBezTo>
                <a:cubicBezTo>
                  <a:pt x="20674" y="21600"/>
                  <a:pt x="21600" y="20925"/>
                  <a:pt x="21600" y="19980"/>
                </a:cubicBezTo>
                <a:cubicBezTo>
                  <a:pt x="21600" y="19170"/>
                  <a:pt x="20674" y="18495"/>
                  <a:pt x="19749" y="18495"/>
                </a:cubicBezTo>
                <a:close/>
                <a:moveTo>
                  <a:pt x="1851" y="20790"/>
                </a:moveTo>
                <a:cubicBezTo>
                  <a:pt x="1389" y="20790"/>
                  <a:pt x="926" y="20385"/>
                  <a:pt x="926" y="19980"/>
                </a:cubicBezTo>
                <a:cubicBezTo>
                  <a:pt x="926" y="19575"/>
                  <a:pt x="1389" y="19170"/>
                  <a:pt x="1851" y="19170"/>
                </a:cubicBezTo>
                <a:cubicBezTo>
                  <a:pt x="2314" y="19170"/>
                  <a:pt x="2777" y="19575"/>
                  <a:pt x="2777" y="19980"/>
                </a:cubicBezTo>
                <a:cubicBezTo>
                  <a:pt x="2777" y="20385"/>
                  <a:pt x="2314" y="20790"/>
                  <a:pt x="1851" y="20790"/>
                </a:cubicBezTo>
                <a:close/>
                <a:moveTo>
                  <a:pt x="10800" y="20790"/>
                </a:moveTo>
                <a:cubicBezTo>
                  <a:pt x="10337" y="20790"/>
                  <a:pt x="9874" y="20385"/>
                  <a:pt x="9874" y="19980"/>
                </a:cubicBezTo>
                <a:cubicBezTo>
                  <a:pt x="9874" y="19575"/>
                  <a:pt x="10337" y="19170"/>
                  <a:pt x="10800" y="19170"/>
                </a:cubicBezTo>
                <a:cubicBezTo>
                  <a:pt x="11263" y="19170"/>
                  <a:pt x="11726" y="19575"/>
                  <a:pt x="11726" y="19980"/>
                </a:cubicBezTo>
                <a:cubicBezTo>
                  <a:pt x="11726" y="20385"/>
                  <a:pt x="11263" y="20790"/>
                  <a:pt x="10800" y="20790"/>
                </a:cubicBezTo>
                <a:close/>
                <a:moveTo>
                  <a:pt x="19749" y="20790"/>
                </a:moveTo>
                <a:cubicBezTo>
                  <a:pt x="19286" y="20790"/>
                  <a:pt x="18823" y="20385"/>
                  <a:pt x="18823" y="19980"/>
                </a:cubicBezTo>
                <a:cubicBezTo>
                  <a:pt x="18823" y="19575"/>
                  <a:pt x="19286" y="19170"/>
                  <a:pt x="19749" y="19170"/>
                </a:cubicBezTo>
                <a:cubicBezTo>
                  <a:pt x="20211" y="19170"/>
                  <a:pt x="20674" y="19575"/>
                  <a:pt x="20674" y="19980"/>
                </a:cubicBezTo>
                <a:cubicBezTo>
                  <a:pt x="20674" y="20385"/>
                  <a:pt x="20211" y="20790"/>
                  <a:pt x="19749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65" name="Freeform 835"/>
          <p:cNvSpPr/>
          <p:nvPr/>
        </p:nvSpPr>
        <p:spPr>
          <a:xfrm>
            <a:off x="14518042" y="9401175"/>
            <a:ext cx="1090258" cy="10948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7" h="21465" extrusionOk="0">
                <a:moveTo>
                  <a:pt x="15131" y="16740"/>
                </a:moveTo>
                <a:cubicBezTo>
                  <a:pt x="15131" y="16875"/>
                  <a:pt x="14863" y="16875"/>
                  <a:pt x="14729" y="16875"/>
                </a:cubicBezTo>
                <a:cubicBezTo>
                  <a:pt x="13790" y="16470"/>
                  <a:pt x="13790" y="16470"/>
                  <a:pt x="13790" y="16470"/>
                </a:cubicBezTo>
                <a:cubicBezTo>
                  <a:pt x="13521" y="16335"/>
                  <a:pt x="13387" y="16470"/>
                  <a:pt x="13253" y="16605"/>
                </a:cubicBezTo>
                <a:cubicBezTo>
                  <a:pt x="12851" y="17280"/>
                  <a:pt x="12314" y="17820"/>
                  <a:pt x="11643" y="18225"/>
                </a:cubicBezTo>
                <a:cubicBezTo>
                  <a:pt x="11375" y="18360"/>
                  <a:pt x="11375" y="18630"/>
                  <a:pt x="11509" y="18765"/>
                </a:cubicBezTo>
                <a:cubicBezTo>
                  <a:pt x="11912" y="19710"/>
                  <a:pt x="11912" y="19710"/>
                  <a:pt x="11912" y="19710"/>
                </a:cubicBezTo>
                <a:cubicBezTo>
                  <a:pt x="11912" y="19845"/>
                  <a:pt x="11912" y="20115"/>
                  <a:pt x="11643" y="20115"/>
                </a:cubicBezTo>
                <a:cubicBezTo>
                  <a:pt x="10570" y="20655"/>
                  <a:pt x="10570" y="20655"/>
                  <a:pt x="10570" y="20655"/>
                </a:cubicBezTo>
                <a:cubicBezTo>
                  <a:pt x="10436" y="20655"/>
                  <a:pt x="10302" y="20520"/>
                  <a:pt x="10167" y="20385"/>
                </a:cubicBezTo>
                <a:cubicBezTo>
                  <a:pt x="9765" y="19440"/>
                  <a:pt x="9765" y="19440"/>
                  <a:pt x="9765" y="19440"/>
                </a:cubicBezTo>
                <a:cubicBezTo>
                  <a:pt x="9765" y="19305"/>
                  <a:pt x="9497" y="19170"/>
                  <a:pt x="9362" y="19170"/>
                </a:cubicBezTo>
                <a:cubicBezTo>
                  <a:pt x="8557" y="19305"/>
                  <a:pt x="7753" y="19305"/>
                  <a:pt x="6948" y="19170"/>
                </a:cubicBezTo>
                <a:cubicBezTo>
                  <a:pt x="6813" y="19170"/>
                  <a:pt x="6679" y="19305"/>
                  <a:pt x="6545" y="19440"/>
                </a:cubicBezTo>
                <a:cubicBezTo>
                  <a:pt x="6143" y="20385"/>
                  <a:pt x="6143" y="20385"/>
                  <a:pt x="6143" y="20385"/>
                </a:cubicBezTo>
                <a:cubicBezTo>
                  <a:pt x="6143" y="20520"/>
                  <a:pt x="5874" y="20655"/>
                  <a:pt x="5740" y="20655"/>
                </a:cubicBezTo>
                <a:cubicBezTo>
                  <a:pt x="4667" y="20115"/>
                  <a:pt x="4667" y="20115"/>
                  <a:pt x="4667" y="20115"/>
                </a:cubicBezTo>
                <a:cubicBezTo>
                  <a:pt x="4667" y="20115"/>
                  <a:pt x="4533" y="20115"/>
                  <a:pt x="4533" y="19980"/>
                </a:cubicBezTo>
                <a:cubicBezTo>
                  <a:pt x="4533" y="19845"/>
                  <a:pt x="4533" y="19845"/>
                  <a:pt x="4533" y="19710"/>
                </a:cubicBezTo>
                <a:cubicBezTo>
                  <a:pt x="4935" y="18765"/>
                  <a:pt x="4935" y="18765"/>
                  <a:pt x="4935" y="18765"/>
                </a:cubicBezTo>
                <a:cubicBezTo>
                  <a:pt x="4935" y="18630"/>
                  <a:pt x="4935" y="18360"/>
                  <a:pt x="4801" y="18225"/>
                </a:cubicBezTo>
                <a:cubicBezTo>
                  <a:pt x="4130" y="17820"/>
                  <a:pt x="3594" y="17280"/>
                  <a:pt x="3057" y="16605"/>
                </a:cubicBezTo>
                <a:cubicBezTo>
                  <a:pt x="3057" y="16470"/>
                  <a:pt x="2789" y="16335"/>
                  <a:pt x="2654" y="16470"/>
                </a:cubicBezTo>
                <a:cubicBezTo>
                  <a:pt x="1581" y="16875"/>
                  <a:pt x="1581" y="16875"/>
                  <a:pt x="1581" y="16875"/>
                </a:cubicBezTo>
                <a:cubicBezTo>
                  <a:pt x="1447" y="16875"/>
                  <a:pt x="1313" y="16875"/>
                  <a:pt x="1179" y="16740"/>
                </a:cubicBezTo>
                <a:cubicBezTo>
                  <a:pt x="776" y="15525"/>
                  <a:pt x="776" y="15525"/>
                  <a:pt x="776" y="15525"/>
                </a:cubicBezTo>
                <a:cubicBezTo>
                  <a:pt x="776" y="15390"/>
                  <a:pt x="776" y="15255"/>
                  <a:pt x="910" y="15255"/>
                </a:cubicBezTo>
                <a:cubicBezTo>
                  <a:pt x="1984" y="14850"/>
                  <a:pt x="1984" y="14850"/>
                  <a:pt x="1984" y="14850"/>
                </a:cubicBezTo>
                <a:cubicBezTo>
                  <a:pt x="2118" y="14715"/>
                  <a:pt x="2252" y="14580"/>
                  <a:pt x="2118" y="14310"/>
                </a:cubicBezTo>
                <a:cubicBezTo>
                  <a:pt x="1984" y="13500"/>
                  <a:pt x="1984" y="12690"/>
                  <a:pt x="2118" y="11880"/>
                </a:cubicBezTo>
                <a:cubicBezTo>
                  <a:pt x="2252" y="11745"/>
                  <a:pt x="2118" y="11610"/>
                  <a:pt x="1984" y="11475"/>
                </a:cubicBezTo>
                <a:cubicBezTo>
                  <a:pt x="910" y="11070"/>
                  <a:pt x="910" y="11070"/>
                  <a:pt x="910" y="11070"/>
                </a:cubicBezTo>
                <a:cubicBezTo>
                  <a:pt x="910" y="11070"/>
                  <a:pt x="776" y="10935"/>
                  <a:pt x="776" y="10935"/>
                </a:cubicBezTo>
                <a:cubicBezTo>
                  <a:pt x="776" y="10800"/>
                  <a:pt x="776" y="10800"/>
                  <a:pt x="776" y="10665"/>
                </a:cubicBezTo>
                <a:cubicBezTo>
                  <a:pt x="1179" y="9585"/>
                  <a:pt x="1179" y="9585"/>
                  <a:pt x="1179" y="9585"/>
                </a:cubicBezTo>
                <a:cubicBezTo>
                  <a:pt x="1313" y="9585"/>
                  <a:pt x="1313" y="9450"/>
                  <a:pt x="1447" y="9450"/>
                </a:cubicBezTo>
                <a:cubicBezTo>
                  <a:pt x="1447" y="9450"/>
                  <a:pt x="1581" y="9450"/>
                  <a:pt x="1581" y="9450"/>
                </a:cubicBezTo>
                <a:cubicBezTo>
                  <a:pt x="2654" y="9855"/>
                  <a:pt x="2654" y="9855"/>
                  <a:pt x="2654" y="9855"/>
                </a:cubicBezTo>
                <a:cubicBezTo>
                  <a:pt x="2789" y="9990"/>
                  <a:pt x="3057" y="9855"/>
                  <a:pt x="3057" y="9720"/>
                </a:cubicBezTo>
                <a:cubicBezTo>
                  <a:pt x="3594" y="9045"/>
                  <a:pt x="4130" y="8505"/>
                  <a:pt x="4801" y="7965"/>
                </a:cubicBezTo>
                <a:cubicBezTo>
                  <a:pt x="4935" y="7965"/>
                  <a:pt x="5069" y="7695"/>
                  <a:pt x="4935" y="7560"/>
                </a:cubicBezTo>
                <a:cubicBezTo>
                  <a:pt x="4533" y="6480"/>
                  <a:pt x="4533" y="6480"/>
                  <a:pt x="4533" y="6480"/>
                </a:cubicBezTo>
                <a:cubicBezTo>
                  <a:pt x="4533" y="6480"/>
                  <a:pt x="4533" y="6345"/>
                  <a:pt x="4533" y="6345"/>
                </a:cubicBezTo>
                <a:cubicBezTo>
                  <a:pt x="4533" y="6210"/>
                  <a:pt x="4667" y="6210"/>
                  <a:pt x="4667" y="6210"/>
                </a:cubicBezTo>
                <a:cubicBezTo>
                  <a:pt x="5740" y="5670"/>
                  <a:pt x="5740" y="5670"/>
                  <a:pt x="5740" y="5670"/>
                </a:cubicBezTo>
                <a:cubicBezTo>
                  <a:pt x="5874" y="5670"/>
                  <a:pt x="6143" y="5670"/>
                  <a:pt x="6143" y="5805"/>
                </a:cubicBezTo>
                <a:cubicBezTo>
                  <a:pt x="6545" y="6885"/>
                  <a:pt x="6545" y="6885"/>
                  <a:pt x="6545" y="6885"/>
                </a:cubicBezTo>
                <a:cubicBezTo>
                  <a:pt x="6679" y="7020"/>
                  <a:pt x="6813" y="7155"/>
                  <a:pt x="7082" y="7020"/>
                </a:cubicBezTo>
                <a:cubicBezTo>
                  <a:pt x="7216" y="7020"/>
                  <a:pt x="7350" y="6750"/>
                  <a:pt x="7350" y="6615"/>
                </a:cubicBezTo>
                <a:cubicBezTo>
                  <a:pt x="6813" y="5535"/>
                  <a:pt x="6813" y="5535"/>
                  <a:pt x="6813" y="5535"/>
                </a:cubicBezTo>
                <a:cubicBezTo>
                  <a:pt x="6679" y="4995"/>
                  <a:pt x="6008" y="4725"/>
                  <a:pt x="5472" y="4995"/>
                </a:cubicBezTo>
                <a:cubicBezTo>
                  <a:pt x="4398" y="5400"/>
                  <a:pt x="4398" y="5400"/>
                  <a:pt x="4398" y="5400"/>
                </a:cubicBezTo>
                <a:cubicBezTo>
                  <a:pt x="4130" y="5535"/>
                  <a:pt x="3862" y="5670"/>
                  <a:pt x="3728" y="5940"/>
                </a:cubicBezTo>
                <a:cubicBezTo>
                  <a:pt x="3728" y="6210"/>
                  <a:pt x="3728" y="6615"/>
                  <a:pt x="3728" y="6885"/>
                </a:cubicBezTo>
                <a:cubicBezTo>
                  <a:pt x="4130" y="7560"/>
                  <a:pt x="4130" y="7560"/>
                  <a:pt x="4130" y="7560"/>
                </a:cubicBezTo>
                <a:cubicBezTo>
                  <a:pt x="3459" y="7965"/>
                  <a:pt x="3057" y="8505"/>
                  <a:pt x="2654" y="9045"/>
                </a:cubicBezTo>
                <a:cubicBezTo>
                  <a:pt x="1984" y="8775"/>
                  <a:pt x="1984" y="8775"/>
                  <a:pt x="1984" y="8775"/>
                </a:cubicBezTo>
                <a:cubicBezTo>
                  <a:pt x="1715" y="8640"/>
                  <a:pt x="1313" y="8640"/>
                  <a:pt x="1044" y="8775"/>
                </a:cubicBezTo>
                <a:cubicBezTo>
                  <a:pt x="776" y="8775"/>
                  <a:pt x="642" y="9045"/>
                  <a:pt x="508" y="9315"/>
                </a:cubicBezTo>
                <a:cubicBezTo>
                  <a:pt x="105" y="10395"/>
                  <a:pt x="105" y="10395"/>
                  <a:pt x="105" y="10395"/>
                </a:cubicBezTo>
                <a:cubicBezTo>
                  <a:pt x="-29" y="10665"/>
                  <a:pt x="-29" y="10935"/>
                  <a:pt x="105" y="11205"/>
                </a:cubicBezTo>
                <a:cubicBezTo>
                  <a:pt x="105" y="11475"/>
                  <a:pt x="374" y="11745"/>
                  <a:pt x="642" y="11880"/>
                </a:cubicBezTo>
                <a:cubicBezTo>
                  <a:pt x="1313" y="12150"/>
                  <a:pt x="1313" y="12150"/>
                  <a:pt x="1313" y="12150"/>
                </a:cubicBezTo>
                <a:cubicBezTo>
                  <a:pt x="1179" y="12825"/>
                  <a:pt x="1179" y="13500"/>
                  <a:pt x="1313" y="14175"/>
                </a:cubicBezTo>
                <a:cubicBezTo>
                  <a:pt x="642" y="14445"/>
                  <a:pt x="642" y="14445"/>
                  <a:pt x="642" y="14445"/>
                </a:cubicBezTo>
                <a:cubicBezTo>
                  <a:pt x="105" y="14715"/>
                  <a:pt x="-163" y="15390"/>
                  <a:pt x="105" y="15930"/>
                </a:cubicBezTo>
                <a:cubicBezTo>
                  <a:pt x="508" y="17010"/>
                  <a:pt x="508" y="17010"/>
                  <a:pt x="508" y="17010"/>
                </a:cubicBezTo>
                <a:cubicBezTo>
                  <a:pt x="776" y="17550"/>
                  <a:pt x="1313" y="17820"/>
                  <a:pt x="1984" y="17550"/>
                </a:cubicBezTo>
                <a:cubicBezTo>
                  <a:pt x="2654" y="17280"/>
                  <a:pt x="2654" y="17280"/>
                  <a:pt x="2654" y="17280"/>
                </a:cubicBezTo>
                <a:cubicBezTo>
                  <a:pt x="3057" y="17820"/>
                  <a:pt x="3459" y="18360"/>
                  <a:pt x="4130" y="18765"/>
                </a:cubicBezTo>
                <a:cubicBezTo>
                  <a:pt x="3728" y="19440"/>
                  <a:pt x="3728" y="19440"/>
                  <a:pt x="3728" y="19440"/>
                </a:cubicBezTo>
                <a:cubicBezTo>
                  <a:pt x="3728" y="19710"/>
                  <a:pt x="3728" y="19980"/>
                  <a:pt x="3728" y="20250"/>
                </a:cubicBezTo>
                <a:cubicBezTo>
                  <a:pt x="3862" y="20520"/>
                  <a:pt x="4130" y="20790"/>
                  <a:pt x="4398" y="20925"/>
                </a:cubicBezTo>
                <a:cubicBezTo>
                  <a:pt x="5472" y="21330"/>
                  <a:pt x="5472" y="21330"/>
                  <a:pt x="5472" y="21330"/>
                </a:cubicBezTo>
                <a:cubicBezTo>
                  <a:pt x="6008" y="21600"/>
                  <a:pt x="6679" y="21330"/>
                  <a:pt x="6813" y="20790"/>
                </a:cubicBezTo>
                <a:cubicBezTo>
                  <a:pt x="7216" y="19980"/>
                  <a:pt x="7216" y="19980"/>
                  <a:pt x="7216" y="19980"/>
                </a:cubicBezTo>
                <a:cubicBezTo>
                  <a:pt x="7887" y="20115"/>
                  <a:pt x="8557" y="20115"/>
                  <a:pt x="9228" y="19980"/>
                </a:cubicBezTo>
                <a:cubicBezTo>
                  <a:pt x="9497" y="20790"/>
                  <a:pt x="9497" y="20790"/>
                  <a:pt x="9497" y="20790"/>
                </a:cubicBezTo>
                <a:cubicBezTo>
                  <a:pt x="9631" y="21195"/>
                  <a:pt x="10033" y="21465"/>
                  <a:pt x="10570" y="21465"/>
                </a:cubicBezTo>
                <a:cubicBezTo>
                  <a:pt x="10704" y="21465"/>
                  <a:pt x="10838" y="21330"/>
                  <a:pt x="10972" y="21330"/>
                </a:cubicBezTo>
                <a:cubicBezTo>
                  <a:pt x="12046" y="20925"/>
                  <a:pt x="12046" y="20925"/>
                  <a:pt x="12046" y="20925"/>
                </a:cubicBezTo>
                <a:cubicBezTo>
                  <a:pt x="12582" y="20655"/>
                  <a:pt x="12851" y="19980"/>
                  <a:pt x="12582" y="19440"/>
                </a:cubicBezTo>
                <a:cubicBezTo>
                  <a:pt x="12314" y="18765"/>
                  <a:pt x="12314" y="18765"/>
                  <a:pt x="12314" y="18765"/>
                </a:cubicBezTo>
                <a:cubicBezTo>
                  <a:pt x="12851" y="18360"/>
                  <a:pt x="13387" y="17820"/>
                  <a:pt x="13790" y="17280"/>
                </a:cubicBezTo>
                <a:cubicBezTo>
                  <a:pt x="14461" y="17550"/>
                  <a:pt x="14461" y="17550"/>
                  <a:pt x="14461" y="17550"/>
                </a:cubicBezTo>
                <a:cubicBezTo>
                  <a:pt x="14997" y="17820"/>
                  <a:pt x="15668" y="17550"/>
                  <a:pt x="15936" y="17010"/>
                </a:cubicBezTo>
                <a:cubicBezTo>
                  <a:pt x="16339" y="15930"/>
                  <a:pt x="16339" y="15930"/>
                  <a:pt x="16339" y="15930"/>
                </a:cubicBezTo>
                <a:cubicBezTo>
                  <a:pt x="16473" y="15660"/>
                  <a:pt x="16473" y="15390"/>
                  <a:pt x="16339" y="15120"/>
                </a:cubicBezTo>
                <a:cubicBezTo>
                  <a:pt x="16205" y="14850"/>
                  <a:pt x="15936" y="14580"/>
                  <a:pt x="15668" y="14445"/>
                </a:cubicBezTo>
                <a:cubicBezTo>
                  <a:pt x="14729" y="14040"/>
                  <a:pt x="14729" y="14040"/>
                  <a:pt x="14729" y="14040"/>
                </a:cubicBezTo>
                <a:cubicBezTo>
                  <a:pt x="14595" y="13905"/>
                  <a:pt x="14326" y="14040"/>
                  <a:pt x="14192" y="14310"/>
                </a:cubicBezTo>
                <a:cubicBezTo>
                  <a:pt x="14192" y="14445"/>
                  <a:pt x="14192" y="14715"/>
                  <a:pt x="14461" y="14850"/>
                </a:cubicBezTo>
                <a:cubicBezTo>
                  <a:pt x="15400" y="15255"/>
                  <a:pt x="15400" y="15255"/>
                  <a:pt x="15400" y="15255"/>
                </a:cubicBezTo>
                <a:cubicBezTo>
                  <a:pt x="15534" y="15255"/>
                  <a:pt x="15534" y="15255"/>
                  <a:pt x="15534" y="15390"/>
                </a:cubicBezTo>
                <a:cubicBezTo>
                  <a:pt x="15668" y="15390"/>
                  <a:pt x="15668" y="15525"/>
                  <a:pt x="15534" y="15525"/>
                </a:cubicBezTo>
                <a:lnTo>
                  <a:pt x="15131" y="16740"/>
                </a:lnTo>
                <a:close/>
                <a:moveTo>
                  <a:pt x="8155" y="10395"/>
                </a:moveTo>
                <a:cubicBezTo>
                  <a:pt x="8423" y="10395"/>
                  <a:pt x="8557" y="10260"/>
                  <a:pt x="8557" y="9990"/>
                </a:cubicBezTo>
                <a:cubicBezTo>
                  <a:pt x="8557" y="9855"/>
                  <a:pt x="8423" y="9585"/>
                  <a:pt x="8155" y="9585"/>
                </a:cubicBezTo>
                <a:cubicBezTo>
                  <a:pt x="8155" y="9585"/>
                  <a:pt x="8155" y="9585"/>
                  <a:pt x="8155" y="9585"/>
                </a:cubicBezTo>
                <a:cubicBezTo>
                  <a:pt x="7216" y="9585"/>
                  <a:pt x="6277" y="9990"/>
                  <a:pt x="5740" y="10665"/>
                </a:cubicBezTo>
                <a:cubicBezTo>
                  <a:pt x="5069" y="11340"/>
                  <a:pt x="4667" y="12285"/>
                  <a:pt x="4667" y="13230"/>
                </a:cubicBezTo>
                <a:cubicBezTo>
                  <a:pt x="4667" y="14175"/>
                  <a:pt x="5069" y="14985"/>
                  <a:pt x="5740" y="15660"/>
                </a:cubicBezTo>
                <a:cubicBezTo>
                  <a:pt x="6411" y="16335"/>
                  <a:pt x="7216" y="16605"/>
                  <a:pt x="8155" y="16605"/>
                </a:cubicBezTo>
                <a:cubicBezTo>
                  <a:pt x="8155" y="16605"/>
                  <a:pt x="8155" y="16605"/>
                  <a:pt x="8155" y="16605"/>
                </a:cubicBezTo>
                <a:cubicBezTo>
                  <a:pt x="9094" y="16605"/>
                  <a:pt x="10033" y="16335"/>
                  <a:pt x="10704" y="15660"/>
                </a:cubicBezTo>
                <a:cubicBezTo>
                  <a:pt x="11375" y="14985"/>
                  <a:pt x="11643" y="14040"/>
                  <a:pt x="11643" y="13095"/>
                </a:cubicBezTo>
                <a:cubicBezTo>
                  <a:pt x="11643" y="12960"/>
                  <a:pt x="11509" y="12690"/>
                  <a:pt x="11241" y="12690"/>
                </a:cubicBezTo>
                <a:cubicBezTo>
                  <a:pt x="11241" y="12690"/>
                  <a:pt x="11241" y="12690"/>
                  <a:pt x="11241" y="12690"/>
                </a:cubicBezTo>
                <a:cubicBezTo>
                  <a:pt x="11107" y="12690"/>
                  <a:pt x="10838" y="12960"/>
                  <a:pt x="10838" y="13095"/>
                </a:cubicBezTo>
                <a:cubicBezTo>
                  <a:pt x="10838" y="13905"/>
                  <a:pt x="10570" y="14580"/>
                  <a:pt x="10167" y="15120"/>
                </a:cubicBezTo>
                <a:cubicBezTo>
                  <a:pt x="9631" y="15525"/>
                  <a:pt x="8960" y="15930"/>
                  <a:pt x="8155" y="15930"/>
                </a:cubicBezTo>
                <a:cubicBezTo>
                  <a:pt x="8155" y="15930"/>
                  <a:pt x="8155" y="15930"/>
                  <a:pt x="8155" y="15930"/>
                </a:cubicBezTo>
                <a:cubicBezTo>
                  <a:pt x="7484" y="15930"/>
                  <a:pt x="6813" y="15525"/>
                  <a:pt x="6277" y="15120"/>
                </a:cubicBezTo>
                <a:cubicBezTo>
                  <a:pt x="5740" y="14580"/>
                  <a:pt x="5472" y="13905"/>
                  <a:pt x="5472" y="13230"/>
                </a:cubicBezTo>
                <a:cubicBezTo>
                  <a:pt x="5472" y="12420"/>
                  <a:pt x="5740" y="11745"/>
                  <a:pt x="6277" y="11205"/>
                </a:cubicBezTo>
                <a:cubicBezTo>
                  <a:pt x="6813" y="10665"/>
                  <a:pt x="7484" y="10395"/>
                  <a:pt x="8155" y="10395"/>
                </a:cubicBezTo>
                <a:close/>
                <a:moveTo>
                  <a:pt x="20498" y="7695"/>
                </a:moveTo>
                <a:cubicBezTo>
                  <a:pt x="21035" y="7695"/>
                  <a:pt x="21437" y="7290"/>
                  <a:pt x="21437" y="6750"/>
                </a:cubicBezTo>
                <a:cubicBezTo>
                  <a:pt x="21437" y="5940"/>
                  <a:pt x="21437" y="5940"/>
                  <a:pt x="21437" y="5940"/>
                </a:cubicBezTo>
                <a:cubicBezTo>
                  <a:pt x="21437" y="5400"/>
                  <a:pt x="21035" y="4995"/>
                  <a:pt x="20498" y="4995"/>
                </a:cubicBezTo>
                <a:cubicBezTo>
                  <a:pt x="20095" y="4995"/>
                  <a:pt x="20095" y="4995"/>
                  <a:pt x="20095" y="4995"/>
                </a:cubicBezTo>
                <a:cubicBezTo>
                  <a:pt x="19961" y="4590"/>
                  <a:pt x="19827" y="4185"/>
                  <a:pt x="19559" y="3780"/>
                </a:cubicBezTo>
                <a:cubicBezTo>
                  <a:pt x="19827" y="3510"/>
                  <a:pt x="19827" y="3510"/>
                  <a:pt x="19827" y="3510"/>
                </a:cubicBezTo>
                <a:cubicBezTo>
                  <a:pt x="20230" y="3105"/>
                  <a:pt x="20230" y="2565"/>
                  <a:pt x="19827" y="2160"/>
                </a:cubicBezTo>
                <a:cubicBezTo>
                  <a:pt x="19290" y="1620"/>
                  <a:pt x="19290" y="1620"/>
                  <a:pt x="19290" y="1620"/>
                </a:cubicBezTo>
                <a:cubicBezTo>
                  <a:pt x="19156" y="1350"/>
                  <a:pt x="18888" y="1350"/>
                  <a:pt x="18620" y="1350"/>
                </a:cubicBezTo>
                <a:cubicBezTo>
                  <a:pt x="18351" y="1350"/>
                  <a:pt x="18217" y="1350"/>
                  <a:pt x="18083" y="1620"/>
                </a:cubicBezTo>
                <a:cubicBezTo>
                  <a:pt x="17680" y="1890"/>
                  <a:pt x="17680" y="1890"/>
                  <a:pt x="17680" y="1890"/>
                </a:cubicBezTo>
                <a:cubicBezTo>
                  <a:pt x="17278" y="1620"/>
                  <a:pt x="16876" y="1485"/>
                  <a:pt x="16473" y="1350"/>
                </a:cubicBezTo>
                <a:cubicBezTo>
                  <a:pt x="16473" y="945"/>
                  <a:pt x="16473" y="945"/>
                  <a:pt x="16473" y="945"/>
                </a:cubicBezTo>
                <a:cubicBezTo>
                  <a:pt x="16473" y="405"/>
                  <a:pt x="16071" y="0"/>
                  <a:pt x="15534" y="0"/>
                </a:cubicBezTo>
                <a:cubicBezTo>
                  <a:pt x="14729" y="0"/>
                  <a:pt x="14729" y="0"/>
                  <a:pt x="14729" y="0"/>
                </a:cubicBezTo>
                <a:cubicBezTo>
                  <a:pt x="14192" y="0"/>
                  <a:pt x="13790" y="405"/>
                  <a:pt x="13790" y="945"/>
                </a:cubicBezTo>
                <a:cubicBezTo>
                  <a:pt x="13790" y="1350"/>
                  <a:pt x="13790" y="1350"/>
                  <a:pt x="13790" y="1350"/>
                </a:cubicBezTo>
                <a:cubicBezTo>
                  <a:pt x="13387" y="1485"/>
                  <a:pt x="12985" y="1620"/>
                  <a:pt x="12582" y="1890"/>
                </a:cubicBezTo>
                <a:cubicBezTo>
                  <a:pt x="12180" y="1620"/>
                  <a:pt x="12180" y="1620"/>
                  <a:pt x="12180" y="1620"/>
                </a:cubicBezTo>
                <a:cubicBezTo>
                  <a:pt x="12046" y="1350"/>
                  <a:pt x="11777" y="1350"/>
                  <a:pt x="11509" y="1350"/>
                </a:cubicBezTo>
                <a:cubicBezTo>
                  <a:pt x="11375" y="1350"/>
                  <a:pt x="11107" y="1350"/>
                  <a:pt x="10972" y="1620"/>
                </a:cubicBezTo>
                <a:cubicBezTo>
                  <a:pt x="10302" y="2160"/>
                  <a:pt x="10302" y="2160"/>
                  <a:pt x="10302" y="2160"/>
                </a:cubicBezTo>
                <a:cubicBezTo>
                  <a:pt x="10033" y="2565"/>
                  <a:pt x="10033" y="3105"/>
                  <a:pt x="10302" y="3510"/>
                </a:cubicBezTo>
                <a:cubicBezTo>
                  <a:pt x="10704" y="3780"/>
                  <a:pt x="10704" y="3780"/>
                  <a:pt x="10704" y="3780"/>
                </a:cubicBezTo>
                <a:cubicBezTo>
                  <a:pt x="10436" y="4185"/>
                  <a:pt x="10302" y="4590"/>
                  <a:pt x="10167" y="4995"/>
                </a:cubicBezTo>
                <a:cubicBezTo>
                  <a:pt x="9631" y="4995"/>
                  <a:pt x="9631" y="4995"/>
                  <a:pt x="9631" y="4995"/>
                </a:cubicBezTo>
                <a:cubicBezTo>
                  <a:pt x="9228" y="4995"/>
                  <a:pt x="8826" y="5400"/>
                  <a:pt x="8826" y="5940"/>
                </a:cubicBezTo>
                <a:cubicBezTo>
                  <a:pt x="8826" y="6750"/>
                  <a:pt x="8826" y="6750"/>
                  <a:pt x="8826" y="6750"/>
                </a:cubicBezTo>
                <a:cubicBezTo>
                  <a:pt x="8826" y="7290"/>
                  <a:pt x="9228" y="7695"/>
                  <a:pt x="9631" y="7695"/>
                </a:cubicBezTo>
                <a:cubicBezTo>
                  <a:pt x="10167" y="7695"/>
                  <a:pt x="10167" y="7695"/>
                  <a:pt x="10167" y="7695"/>
                </a:cubicBezTo>
                <a:cubicBezTo>
                  <a:pt x="10302" y="8100"/>
                  <a:pt x="10436" y="8505"/>
                  <a:pt x="10704" y="8910"/>
                </a:cubicBezTo>
                <a:cubicBezTo>
                  <a:pt x="10302" y="9315"/>
                  <a:pt x="10302" y="9315"/>
                  <a:pt x="10302" y="9315"/>
                </a:cubicBezTo>
                <a:cubicBezTo>
                  <a:pt x="10033" y="9585"/>
                  <a:pt x="10033" y="10260"/>
                  <a:pt x="10302" y="10530"/>
                </a:cubicBezTo>
                <a:cubicBezTo>
                  <a:pt x="10972" y="11205"/>
                  <a:pt x="10972" y="11205"/>
                  <a:pt x="10972" y="11205"/>
                </a:cubicBezTo>
                <a:cubicBezTo>
                  <a:pt x="11107" y="11340"/>
                  <a:pt x="11375" y="11475"/>
                  <a:pt x="11509" y="11475"/>
                </a:cubicBezTo>
                <a:cubicBezTo>
                  <a:pt x="11777" y="11475"/>
                  <a:pt x="12046" y="11340"/>
                  <a:pt x="12180" y="11205"/>
                </a:cubicBezTo>
                <a:cubicBezTo>
                  <a:pt x="12582" y="10800"/>
                  <a:pt x="12582" y="10800"/>
                  <a:pt x="12582" y="10800"/>
                </a:cubicBezTo>
                <a:cubicBezTo>
                  <a:pt x="12985" y="11070"/>
                  <a:pt x="13387" y="11205"/>
                  <a:pt x="13790" y="11340"/>
                </a:cubicBezTo>
                <a:cubicBezTo>
                  <a:pt x="13790" y="11880"/>
                  <a:pt x="13790" y="11880"/>
                  <a:pt x="13790" y="11880"/>
                </a:cubicBezTo>
                <a:cubicBezTo>
                  <a:pt x="13790" y="12285"/>
                  <a:pt x="14192" y="12690"/>
                  <a:pt x="14729" y="12690"/>
                </a:cubicBezTo>
                <a:cubicBezTo>
                  <a:pt x="15534" y="12690"/>
                  <a:pt x="15534" y="12690"/>
                  <a:pt x="15534" y="12690"/>
                </a:cubicBezTo>
                <a:cubicBezTo>
                  <a:pt x="16071" y="12690"/>
                  <a:pt x="16473" y="12285"/>
                  <a:pt x="16473" y="11880"/>
                </a:cubicBezTo>
                <a:cubicBezTo>
                  <a:pt x="16473" y="11340"/>
                  <a:pt x="16473" y="11340"/>
                  <a:pt x="16473" y="11340"/>
                </a:cubicBezTo>
                <a:cubicBezTo>
                  <a:pt x="16876" y="11205"/>
                  <a:pt x="17278" y="11070"/>
                  <a:pt x="17680" y="10800"/>
                </a:cubicBezTo>
                <a:cubicBezTo>
                  <a:pt x="18083" y="11205"/>
                  <a:pt x="18083" y="11205"/>
                  <a:pt x="18083" y="11205"/>
                </a:cubicBezTo>
                <a:cubicBezTo>
                  <a:pt x="18217" y="11340"/>
                  <a:pt x="18351" y="11475"/>
                  <a:pt x="18620" y="11475"/>
                </a:cubicBezTo>
                <a:cubicBezTo>
                  <a:pt x="18888" y="11475"/>
                  <a:pt x="19156" y="11340"/>
                  <a:pt x="19290" y="11205"/>
                </a:cubicBezTo>
                <a:cubicBezTo>
                  <a:pt x="19827" y="10530"/>
                  <a:pt x="19827" y="10530"/>
                  <a:pt x="19827" y="10530"/>
                </a:cubicBezTo>
                <a:cubicBezTo>
                  <a:pt x="20230" y="10260"/>
                  <a:pt x="20230" y="9585"/>
                  <a:pt x="19827" y="9315"/>
                </a:cubicBezTo>
                <a:cubicBezTo>
                  <a:pt x="19559" y="8910"/>
                  <a:pt x="19559" y="8910"/>
                  <a:pt x="19559" y="8910"/>
                </a:cubicBezTo>
                <a:cubicBezTo>
                  <a:pt x="19827" y="8505"/>
                  <a:pt x="19961" y="8100"/>
                  <a:pt x="20095" y="7695"/>
                </a:cubicBezTo>
                <a:cubicBezTo>
                  <a:pt x="20498" y="7695"/>
                  <a:pt x="20498" y="7695"/>
                  <a:pt x="20498" y="7695"/>
                </a:cubicBezTo>
                <a:close/>
                <a:moveTo>
                  <a:pt x="19425" y="7290"/>
                </a:moveTo>
                <a:cubicBezTo>
                  <a:pt x="19290" y="7830"/>
                  <a:pt x="19022" y="8370"/>
                  <a:pt x="18754" y="8775"/>
                </a:cubicBezTo>
                <a:cubicBezTo>
                  <a:pt x="18620" y="8910"/>
                  <a:pt x="18620" y="9180"/>
                  <a:pt x="18754" y="9315"/>
                </a:cubicBezTo>
                <a:cubicBezTo>
                  <a:pt x="19290" y="9855"/>
                  <a:pt x="19290" y="9855"/>
                  <a:pt x="19290" y="9855"/>
                </a:cubicBezTo>
                <a:cubicBezTo>
                  <a:pt x="19425" y="9855"/>
                  <a:pt x="19425" y="9990"/>
                  <a:pt x="19290" y="9990"/>
                </a:cubicBezTo>
                <a:cubicBezTo>
                  <a:pt x="18754" y="10665"/>
                  <a:pt x="18754" y="10665"/>
                  <a:pt x="18754" y="10665"/>
                </a:cubicBezTo>
                <a:cubicBezTo>
                  <a:pt x="18754" y="10665"/>
                  <a:pt x="18620" y="10665"/>
                  <a:pt x="18620" y="10665"/>
                </a:cubicBezTo>
                <a:cubicBezTo>
                  <a:pt x="18620" y="10665"/>
                  <a:pt x="18620" y="10665"/>
                  <a:pt x="18620" y="10665"/>
                </a:cubicBezTo>
                <a:cubicBezTo>
                  <a:pt x="18083" y="10125"/>
                  <a:pt x="18083" y="10125"/>
                  <a:pt x="18083" y="10125"/>
                </a:cubicBezTo>
                <a:cubicBezTo>
                  <a:pt x="17949" y="9990"/>
                  <a:pt x="17680" y="9855"/>
                  <a:pt x="17546" y="9990"/>
                </a:cubicBezTo>
                <a:cubicBezTo>
                  <a:pt x="17010" y="10395"/>
                  <a:pt x="16473" y="10530"/>
                  <a:pt x="15936" y="10665"/>
                </a:cubicBezTo>
                <a:cubicBezTo>
                  <a:pt x="15802" y="10665"/>
                  <a:pt x="15668" y="10800"/>
                  <a:pt x="15668" y="11070"/>
                </a:cubicBezTo>
                <a:cubicBezTo>
                  <a:pt x="15668" y="11880"/>
                  <a:pt x="15668" y="11880"/>
                  <a:pt x="15668" y="11880"/>
                </a:cubicBezTo>
                <a:cubicBezTo>
                  <a:pt x="15668" y="11880"/>
                  <a:pt x="15534" y="11880"/>
                  <a:pt x="15534" y="11880"/>
                </a:cubicBezTo>
                <a:cubicBezTo>
                  <a:pt x="14729" y="11880"/>
                  <a:pt x="14729" y="11880"/>
                  <a:pt x="14729" y="11880"/>
                </a:cubicBezTo>
                <a:cubicBezTo>
                  <a:pt x="14595" y="11880"/>
                  <a:pt x="14595" y="11880"/>
                  <a:pt x="14595" y="11880"/>
                </a:cubicBezTo>
                <a:cubicBezTo>
                  <a:pt x="14595" y="11070"/>
                  <a:pt x="14595" y="11070"/>
                  <a:pt x="14595" y="11070"/>
                </a:cubicBezTo>
                <a:cubicBezTo>
                  <a:pt x="14595" y="10800"/>
                  <a:pt x="14461" y="10665"/>
                  <a:pt x="14326" y="10665"/>
                </a:cubicBezTo>
                <a:cubicBezTo>
                  <a:pt x="13656" y="10530"/>
                  <a:pt x="13119" y="10395"/>
                  <a:pt x="12717" y="9990"/>
                </a:cubicBezTo>
                <a:cubicBezTo>
                  <a:pt x="12582" y="9990"/>
                  <a:pt x="12582" y="9990"/>
                  <a:pt x="12448" y="9990"/>
                </a:cubicBezTo>
                <a:cubicBezTo>
                  <a:pt x="12314" y="9990"/>
                  <a:pt x="12314" y="9990"/>
                  <a:pt x="12180" y="10125"/>
                </a:cubicBezTo>
                <a:cubicBezTo>
                  <a:pt x="11643" y="10665"/>
                  <a:pt x="11643" y="10665"/>
                  <a:pt x="11643" y="10665"/>
                </a:cubicBezTo>
                <a:cubicBezTo>
                  <a:pt x="11643" y="10665"/>
                  <a:pt x="11643" y="10665"/>
                  <a:pt x="11509" y="10665"/>
                </a:cubicBezTo>
                <a:cubicBezTo>
                  <a:pt x="11509" y="10665"/>
                  <a:pt x="11509" y="10665"/>
                  <a:pt x="11509" y="10665"/>
                </a:cubicBezTo>
                <a:cubicBezTo>
                  <a:pt x="10838" y="9990"/>
                  <a:pt x="10838" y="9990"/>
                  <a:pt x="10838" y="9990"/>
                </a:cubicBezTo>
                <a:cubicBezTo>
                  <a:pt x="10838" y="9990"/>
                  <a:pt x="10838" y="9855"/>
                  <a:pt x="10838" y="9855"/>
                </a:cubicBezTo>
                <a:cubicBezTo>
                  <a:pt x="11509" y="9315"/>
                  <a:pt x="11509" y="9315"/>
                  <a:pt x="11509" y="9315"/>
                </a:cubicBezTo>
                <a:cubicBezTo>
                  <a:pt x="11643" y="9180"/>
                  <a:pt x="11643" y="8910"/>
                  <a:pt x="11509" y="8775"/>
                </a:cubicBezTo>
                <a:cubicBezTo>
                  <a:pt x="11241" y="8370"/>
                  <a:pt x="10972" y="7830"/>
                  <a:pt x="10838" y="7290"/>
                </a:cubicBezTo>
                <a:cubicBezTo>
                  <a:pt x="10838" y="7020"/>
                  <a:pt x="10704" y="6885"/>
                  <a:pt x="10436" y="6885"/>
                </a:cubicBezTo>
                <a:cubicBezTo>
                  <a:pt x="9631" y="6885"/>
                  <a:pt x="9631" y="6885"/>
                  <a:pt x="9631" y="6885"/>
                </a:cubicBezTo>
                <a:cubicBezTo>
                  <a:pt x="9631" y="6885"/>
                  <a:pt x="9631" y="6885"/>
                  <a:pt x="9631" y="6750"/>
                </a:cubicBezTo>
                <a:cubicBezTo>
                  <a:pt x="9631" y="5940"/>
                  <a:pt x="9631" y="5940"/>
                  <a:pt x="9631" y="5940"/>
                </a:cubicBezTo>
                <a:cubicBezTo>
                  <a:pt x="9631" y="5940"/>
                  <a:pt x="9631" y="5805"/>
                  <a:pt x="9631" y="5805"/>
                </a:cubicBezTo>
                <a:cubicBezTo>
                  <a:pt x="10436" y="5805"/>
                  <a:pt x="10436" y="5805"/>
                  <a:pt x="10436" y="5805"/>
                </a:cubicBezTo>
                <a:cubicBezTo>
                  <a:pt x="10704" y="5805"/>
                  <a:pt x="10838" y="5670"/>
                  <a:pt x="10838" y="5535"/>
                </a:cubicBezTo>
                <a:cubicBezTo>
                  <a:pt x="10972" y="4995"/>
                  <a:pt x="11241" y="4455"/>
                  <a:pt x="11509" y="3915"/>
                </a:cubicBezTo>
                <a:cubicBezTo>
                  <a:pt x="11643" y="3780"/>
                  <a:pt x="11643" y="3510"/>
                  <a:pt x="11509" y="3375"/>
                </a:cubicBezTo>
                <a:cubicBezTo>
                  <a:pt x="10838" y="2835"/>
                  <a:pt x="10838" y="2835"/>
                  <a:pt x="10838" y="2835"/>
                </a:cubicBezTo>
                <a:cubicBezTo>
                  <a:pt x="10838" y="2835"/>
                  <a:pt x="10838" y="2835"/>
                  <a:pt x="10838" y="2835"/>
                </a:cubicBezTo>
                <a:cubicBezTo>
                  <a:pt x="10838" y="2835"/>
                  <a:pt x="10838" y="2700"/>
                  <a:pt x="10838" y="2700"/>
                </a:cubicBezTo>
                <a:cubicBezTo>
                  <a:pt x="11509" y="2160"/>
                  <a:pt x="11509" y="2160"/>
                  <a:pt x="11509" y="2160"/>
                </a:cubicBezTo>
                <a:cubicBezTo>
                  <a:pt x="11509" y="2160"/>
                  <a:pt x="11509" y="2160"/>
                  <a:pt x="11509" y="2160"/>
                </a:cubicBezTo>
                <a:cubicBezTo>
                  <a:pt x="11643" y="2160"/>
                  <a:pt x="11643" y="2160"/>
                  <a:pt x="11643" y="2160"/>
                </a:cubicBezTo>
                <a:cubicBezTo>
                  <a:pt x="12180" y="2700"/>
                  <a:pt x="12180" y="2700"/>
                  <a:pt x="12180" y="2700"/>
                </a:cubicBezTo>
                <a:cubicBezTo>
                  <a:pt x="12314" y="2835"/>
                  <a:pt x="12582" y="2835"/>
                  <a:pt x="12717" y="2700"/>
                </a:cubicBezTo>
                <a:cubicBezTo>
                  <a:pt x="13119" y="2430"/>
                  <a:pt x="13656" y="2160"/>
                  <a:pt x="14192" y="2025"/>
                </a:cubicBezTo>
                <a:cubicBezTo>
                  <a:pt x="14461" y="2025"/>
                  <a:pt x="14595" y="1890"/>
                  <a:pt x="14595" y="1755"/>
                </a:cubicBezTo>
                <a:cubicBezTo>
                  <a:pt x="14595" y="945"/>
                  <a:pt x="14595" y="945"/>
                  <a:pt x="14595" y="945"/>
                </a:cubicBezTo>
                <a:cubicBezTo>
                  <a:pt x="14595" y="810"/>
                  <a:pt x="14595" y="810"/>
                  <a:pt x="14729" y="810"/>
                </a:cubicBezTo>
                <a:cubicBezTo>
                  <a:pt x="15534" y="810"/>
                  <a:pt x="15534" y="810"/>
                  <a:pt x="15534" y="810"/>
                </a:cubicBezTo>
                <a:cubicBezTo>
                  <a:pt x="15534" y="810"/>
                  <a:pt x="15668" y="810"/>
                  <a:pt x="15668" y="945"/>
                </a:cubicBezTo>
                <a:cubicBezTo>
                  <a:pt x="15668" y="1755"/>
                  <a:pt x="15668" y="1755"/>
                  <a:pt x="15668" y="1755"/>
                </a:cubicBezTo>
                <a:cubicBezTo>
                  <a:pt x="15668" y="1890"/>
                  <a:pt x="15802" y="2025"/>
                  <a:pt x="15936" y="2025"/>
                </a:cubicBezTo>
                <a:cubicBezTo>
                  <a:pt x="16473" y="2160"/>
                  <a:pt x="17010" y="2430"/>
                  <a:pt x="17546" y="2700"/>
                </a:cubicBezTo>
                <a:cubicBezTo>
                  <a:pt x="17680" y="2835"/>
                  <a:pt x="17949" y="2835"/>
                  <a:pt x="18083" y="2700"/>
                </a:cubicBezTo>
                <a:cubicBezTo>
                  <a:pt x="18620" y="2160"/>
                  <a:pt x="18620" y="2160"/>
                  <a:pt x="18620" y="2160"/>
                </a:cubicBezTo>
                <a:cubicBezTo>
                  <a:pt x="18620" y="2160"/>
                  <a:pt x="18620" y="2160"/>
                  <a:pt x="18620" y="2160"/>
                </a:cubicBezTo>
                <a:cubicBezTo>
                  <a:pt x="18620" y="2160"/>
                  <a:pt x="18754" y="2160"/>
                  <a:pt x="18754" y="2160"/>
                </a:cubicBezTo>
                <a:cubicBezTo>
                  <a:pt x="19290" y="2700"/>
                  <a:pt x="19290" y="2700"/>
                  <a:pt x="19290" y="2700"/>
                </a:cubicBezTo>
                <a:cubicBezTo>
                  <a:pt x="19425" y="2835"/>
                  <a:pt x="19425" y="2835"/>
                  <a:pt x="19290" y="2835"/>
                </a:cubicBezTo>
                <a:cubicBezTo>
                  <a:pt x="18754" y="3510"/>
                  <a:pt x="18754" y="3510"/>
                  <a:pt x="18754" y="3510"/>
                </a:cubicBezTo>
                <a:cubicBezTo>
                  <a:pt x="18620" y="3645"/>
                  <a:pt x="18620" y="3780"/>
                  <a:pt x="18754" y="3915"/>
                </a:cubicBezTo>
                <a:cubicBezTo>
                  <a:pt x="19022" y="4455"/>
                  <a:pt x="19290" y="4995"/>
                  <a:pt x="19425" y="5535"/>
                </a:cubicBezTo>
                <a:cubicBezTo>
                  <a:pt x="19425" y="5670"/>
                  <a:pt x="19559" y="5805"/>
                  <a:pt x="19693" y="5805"/>
                </a:cubicBezTo>
                <a:cubicBezTo>
                  <a:pt x="20498" y="5805"/>
                  <a:pt x="20498" y="5805"/>
                  <a:pt x="20498" y="5805"/>
                </a:cubicBezTo>
                <a:cubicBezTo>
                  <a:pt x="20632" y="5805"/>
                  <a:pt x="20632" y="5940"/>
                  <a:pt x="20632" y="5940"/>
                </a:cubicBezTo>
                <a:cubicBezTo>
                  <a:pt x="20632" y="6750"/>
                  <a:pt x="20632" y="6750"/>
                  <a:pt x="20632" y="6750"/>
                </a:cubicBezTo>
                <a:cubicBezTo>
                  <a:pt x="20632" y="6885"/>
                  <a:pt x="20632" y="6885"/>
                  <a:pt x="20498" y="6885"/>
                </a:cubicBezTo>
                <a:cubicBezTo>
                  <a:pt x="19693" y="6885"/>
                  <a:pt x="19693" y="6885"/>
                  <a:pt x="19693" y="6885"/>
                </a:cubicBezTo>
                <a:cubicBezTo>
                  <a:pt x="19559" y="6885"/>
                  <a:pt x="19425" y="7020"/>
                  <a:pt x="19425" y="7290"/>
                </a:cubicBezTo>
                <a:close/>
                <a:moveTo>
                  <a:pt x="15131" y="3780"/>
                </a:moveTo>
                <a:cubicBezTo>
                  <a:pt x="13656" y="3780"/>
                  <a:pt x="12582" y="4995"/>
                  <a:pt x="12582" y="6345"/>
                </a:cubicBezTo>
                <a:cubicBezTo>
                  <a:pt x="12582" y="7830"/>
                  <a:pt x="13656" y="8910"/>
                  <a:pt x="15131" y="8910"/>
                </a:cubicBezTo>
                <a:cubicBezTo>
                  <a:pt x="16473" y="8910"/>
                  <a:pt x="17680" y="7830"/>
                  <a:pt x="17680" y="6345"/>
                </a:cubicBezTo>
                <a:cubicBezTo>
                  <a:pt x="17680" y="4995"/>
                  <a:pt x="16473" y="3780"/>
                  <a:pt x="15131" y="3780"/>
                </a:cubicBezTo>
                <a:close/>
                <a:moveTo>
                  <a:pt x="15131" y="8100"/>
                </a:moveTo>
                <a:cubicBezTo>
                  <a:pt x="14192" y="8100"/>
                  <a:pt x="13387" y="7290"/>
                  <a:pt x="13387" y="6345"/>
                </a:cubicBezTo>
                <a:cubicBezTo>
                  <a:pt x="13387" y="5400"/>
                  <a:pt x="14192" y="4590"/>
                  <a:pt x="15131" y="4590"/>
                </a:cubicBezTo>
                <a:cubicBezTo>
                  <a:pt x="16071" y="4590"/>
                  <a:pt x="16876" y="5400"/>
                  <a:pt x="16876" y="6345"/>
                </a:cubicBezTo>
                <a:cubicBezTo>
                  <a:pt x="16876" y="7290"/>
                  <a:pt x="16071" y="8100"/>
                  <a:pt x="15131" y="81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66" name="Freeform 836"/>
          <p:cNvSpPr/>
          <p:nvPr/>
        </p:nvSpPr>
        <p:spPr>
          <a:xfrm>
            <a:off x="14627226" y="10610164"/>
            <a:ext cx="857251" cy="11018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482" extrusionOk="0">
                <a:moveTo>
                  <a:pt x="1886" y="3610"/>
                </a:moveTo>
                <a:cubicBezTo>
                  <a:pt x="6686" y="-96"/>
                  <a:pt x="14743" y="-96"/>
                  <a:pt x="19714" y="3610"/>
                </a:cubicBezTo>
                <a:cubicBezTo>
                  <a:pt x="19886" y="3610"/>
                  <a:pt x="19886" y="3610"/>
                  <a:pt x="19886" y="3610"/>
                </a:cubicBezTo>
                <a:cubicBezTo>
                  <a:pt x="18343" y="3610"/>
                  <a:pt x="18343" y="3610"/>
                  <a:pt x="18343" y="3610"/>
                </a:cubicBezTo>
                <a:cubicBezTo>
                  <a:pt x="18000" y="3610"/>
                  <a:pt x="17829" y="3738"/>
                  <a:pt x="17829" y="3994"/>
                </a:cubicBezTo>
                <a:cubicBezTo>
                  <a:pt x="17829" y="4249"/>
                  <a:pt x="18000" y="4377"/>
                  <a:pt x="18343" y="4377"/>
                </a:cubicBezTo>
                <a:cubicBezTo>
                  <a:pt x="21086" y="4377"/>
                  <a:pt x="21086" y="4377"/>
                  <a:pt x="21086" y="4377"/>
                </a:cubicBezTo>
                <a:cubicBezTo>
                  <a:pt x="21429" y="4377"/>
                  <a:pt x="21600" y="4249"/>
                  <a:pt x="21600" y="3994"/>
                </a:cubicBezTo>
                <a:cubicBezTo>
                  <a:pt x="21600" y="1949"/>
                  <a:pt x="21600" y="1949"/>
                  <a:pt x="21600" y="1949"/>
                </a:cubicBezTo>
                <a:cubicBezTo>
                  <a:pt x="21600" y="1693"/>
                  <a:pt x="21429" y="1565"/>
                  <a:pt x="21086" y="1565"/>
                </a:cubicBezTo>
                <a:cubicBezTo>
                  <a:pt x="20743" y="1565"/>
                  <a:pt x="20571" y="1693"/>
                  <a:pt x="20571" y="1949"/>
                </a:cubicBezTo>
                <a:cubicBezTo>
                  <a:pt x="20571" y="3099"/>
                  <a:pt x="20571" y="3099"/>
                  <a:pt x="20571" y="3099"/>
                </a:cubicBezTo>
                <a:cubicBezTo>
                  <a:pt x="20571" y="2971"/>
                  <a:pt x="20571" y="2971"/>
                  <a:pt x="20571" y="2971"/>
                </a:cubicBezTo>
                <a:cubicBezTo>
                  <a:pt x="15086" y="-991"/>
                  <a:pt x="6514" y="-991"/>
                  <a:pt x="1029" y="2971"/>
                </a:cubicBezTo>
                <a:cubicBezTo>
                  <a:pt x="857" y="3227"/>
                  <a:pt x="857" y="3355"/>
                  <a:pt x="1029" y="3610"/>
                </a:cubicBezTo>
                <a:cubicBezTo>
                  <a:pt x="1371" y="3738"/>
                  <a:pt x="1543" y="3738"/>
                  <a:pt x="1886" y="3610"/>
                </a:cubicBezTo>
                <a:close/>
                <a:moveTo>
                  <a:pt x="514" y="18947"/>
                </a:moveTo>
                <a:cubicBezTo>
                  <a:pt x="857" y="18947"/>
                  <a:pt x="1029" y="18820"/>
                  <a:pt x="1029" y="18564"/>
                </a:cubicBezTo>
                <a:cubicBezTo>
                  <a:pt x="1029" y="17414"/>
                  <a:pt x="1029" y="17414"/>
                  <a:pt x="1029" y="17414"/>
                </a:cubicBezTo>
                <a:cubicBezTo>
                  <a:pt x="1029" y="17542"/>
                  <a:pt x="1029" y="17542"/>
                  <a:pt x="1029" y="17542"/>
                </a:cubicBezTo>
                <a:cubicBezTo>
                  <a:pt x="3771" y="19459"/>
                  <a:pt x="7200" y="20481"/>
                  <a:pt x="10800" y="20481"/>
                </a:cubicBezTo>
                <a:cubicBezTo>
                  <a:pt x="14229" y="20481"/>
                  <a:pt x="17829" y="19459"/>
                  <a:pt x="20571" y="17542"/>
                </a:cubicBezTo>
                <a:cubicBezTo>
                  <a:pt x="20743" y="17286"/>
                  <a:pt x="20743" y="17158"/>
                  <a:pt x="20571" y="16902"/>
                </a:cubicBezTo>
                <a:cubicBezTo>
                  <a:pt x="20229" y="16775"/>
                  <a:pt x="20057" y="16775"/>
                  <a:pt x="19714" y="16902"/>
                </a:cubicBezTo>
                <a:cubicBezTo>
                  <a:pt x="14914" y="20609"/>
                  <a:pt x="6686" y="20609"/>
                  <a:pt x="1886" y="16902"/>
                </a:cubicBezTo>
                <a:cubicBezTo>
                  <a:pt x="1714" y="16902"/>
                  <a:pt x="1714" y="16902"/>
                  <a:pt x="1714" y="16902"/>
                </a:cubicBezTo>
                <a:cubicBezTo>
                  <a:pt x="3257" y="16902"/>
                  <a:pt x="3257" y="16902"/>
                  <a:pt x="3257" y="16902"/>
                </a:cubicBezTo>
                <a:cubicBezTo>
                  <a:pt x="3600" y="16902"/>
                  <a:pt x="3771" y="16775"/>
                  <a:pt x="3771" y="16519"/>
                </a:cubicBezTo>
                <a:cubicBezTo>
                  <a:pt x="3771" y="16263"/>
                  <a:pt x="3600" y="16136"/>
                  <a:pt x="3257" y="16136"/>
                </a:cubicBezTo>
                <a:cubicBezTo>
                  <a:pt x="514" y="16136"/>
                  <a:pt x="514" y="16136"/>
                  <a:pt x="514" y="16136"/>
                </a:cubicBezTo>
                <a:cubicBezTo>
                  <a:pt x="171" y="16136"/>
                  <a:pt x="0" y="16263"/>
                  <a:pt x="0" y="16519"/>
                </a:cubicBezTo>
                <a:cubicBezTo>
                  <a:pt x="0" y="18564"/>
                  <a:pt x="0" y="18564"/>
                  <a:pt x="0" y="18564"/>
                </a:cubicBezTo>
                <a:cubicBezTo>
                  <a:pt x="0" y="18820"/>
                  <a:pt x="171" y="18947"/>
                  <a:pt x="514" y="18947"/>
                </a:cubicBezTo>
                <a:close/>
                <a:moveTo>
                  <a:pt x="19886" y="8723"/>
                </a:moveTo>
                <a:cubicBezTo>
                  <a:pt x="20057" y="8467"/>
                  <a:pt x="20057" y="8211"/>
                  <a:pt x="19886" y="7956"/>
                </a:cubicBezTo>
                <a:cubicBezTo>
                  <a:pt x="19371" y="7061"/>
                  <a:pt x="19371" y="7061"/>
                  <a:pt x="19371" y="7061"/>
                </a:cubicBezTo>
                <a:cubicBezTo>
                  <a:pt x="19200" y="6678"/>
                  <a:pt x="18686" y="6422"/>
                  <a:pt x="18171" y="6422"/>
                </a:cubicBezTo>
                <a:cubicBezTo>
                  <a:pt x="18000" y="6422"/>
                  <a:pt x="17829" y="6550"/>
                  <a:pt x="17657" y="6550"/>
                </a:cubicBezTo>
                <a:cubicBezTo>
                  <a:pt x="16971" y="6805"/>
                  <a:pt x="16971" y="6805"/>
                  <a:pt x="16971" y="6805"/>
                </a:cubicBezTo>
                <a:cubicBezTo>
                  <a:pt x="16629" y="6294"/>
                  <a:pt x="16114" y="5911"/>
                  <a:pt x="15429" y="5655"/>
                </a:cubicBezTo>
                <a:cubicBezTo>
                  <a:pt x="15771" y="5016"/>
                  <a:pt x="15771" y="5016"/>
                  <a:pt x="15771" y="5016"/>
                </a:cubicBezTo>
                <a:cubicBezTo>
                  <a:pt x="16114" y="4633"/>
                  <a:pt x="15771" y="3994"/>
                  <a:pt x="15086" y="3866"/>
                </a:cubicBezTo>
                <a:cubicBezTo>
                  <a:pt x="13886" y="3482"/>
                  <a:pt x="13886" y="3482"/>
                  <a:pt x="13886" y="3482"/>
                </a:cubicBezTo>
                <a:cubicBezTo>
                  <a:pt x="13714" y="3355"/>
                  <a:pt x="13543" y="3355"/>
                  <a:pt x="13371" y="3355"/>
                </a:cubicBezTo>
                <a:cubicBezTo>
                  <a:pt x="12857" y="3355"/>
                  <a:pt x="12343" y="3610"/>
                  <a:pt x="12171" y="3994"/>
                </a:cubicBezTo>
                <a:cubicBezTo>
                  <a:pt x="11829" y="4505"/>
                  <a:pt x="11829" y="4505"/>
                  <a:pt x="11829" y="4505"/>
                </a:cubicBezTo>
                <a:cubicBezTo>
                  <a:pt x="11143" y="4505"/>
                  <a:pt x="10457" y="4505"/>
                  <a:pt x="9771" y="4505"/>
                </a:cubicBezTo>
                <a:cubicBezTo>
                  <a:pt x="9429" y="3994"/>
                  <a:pt x="9429" y="3994"/>
                  <a:pt x="9429" y="3994"/>
                </a:cubicBezTo>
                <a:cubicBezTo>
                  <a:pt x="9257" y="3610"/>
                  <a:pt x="8743" y="3355"/>
                  <a:pt x="8229" y="3355"/>
                </a:cubicBezTo>
                <a:cubicBezTo>
                  <a:pt x="8057" y="3355"/>
                  <a:pt x="7886" y="3355"/>
                  <a:pt x="7714" y="3482"/>
                </a:cubicBezTo>
                <a:cubicBezTo>
                  <a:pt x="6514" y="3866"/>
                  <a:pt x="6514" y="3866"/>
                  <a:pt x="6514" y="3866"/>
                </a:cubicBezTo>
                <a:cubicBezTo>
                  <a:pt x="6171" y="3866"/>
                  <a:pt x="6000" y="4121"/>
                  <a:pt x="5829" y="4377"/>
                </a:cubicBezTo>
                <a:cubicBezTo>
                  <a:pt x="5657" y="4633"/>
                  <a:pt x="5657" y="4888"/>
                  <a:pt x="5829" y="5144"/>
                </a:cubicBezTo>
                <a:cubicBezTo>
                  <a:pt x="6171" y="5655"/>
                  <a:pt x="6171" y="5655"/>
                  <a:pt x="6171" y="5655"/>
                </a:cubicBezTo>
                <a:cubicBezTo>
                  <a:pt x="5486" y="5911"/>
                  <a:pt x="4971" y="6294"/>
                  <a:pt x="4629" y="6805"/>
                </a:cubicBezTo>
                <a:cubicBezTo>
                  <a:pt x="3771" y="6550"/>
                  <a:pt x="3771" y="6550"/>
                  <a:pt x="3771" y="6550"/>
                </a:cubicBezTo>
                <a:cubicBezTo>
                  <a:pt x="3771" y="6550"/>
                  <a:pt x="3600" y="6422"/>
                  <a:pt x="3429" y="6422"/>
                </a:cubicBezTo>
                <a:cubicBezTo>
                  <a:pt x="2914" y="6422"/>
                  <a:pt x="2400" y="6678"/>
                  <a:pt x="2229" y="7061"/>
                </a:cubicBezTo>
                <a:cubicBezTo>
                  <a:pt x="1714" y="7956"/>
                  <a:pt x="1714" y="7956"/>
                  <a:pt x="1714" y="7956"/>
                </a:cubicBezTo>
                <a:cubicBezTo>
                  <a:pt x="1371" y="8467"/>
                  <a:pt x="1714" y="8978"/>
                  <a:pt x="2400" y="9234"/>
                </a:cubicBezTo>
                <a:cubicBezTo>
                  <a:pt x="3086" y="9489"/>
                  <a:pt x="3086" y="9489"/>
                  <a:pt x="3086" y="9489"/>
                </a:cubicBezTo>
                <a:cubicBezTo>
                  <a:pt x="2914" y="10001"/>
                  <a:pt x="2914" y="10512"/>
                  <a:pt x="3086" y="11023"/>
                </a:cubicBezTo>
                <a:cubicBezTo>
                  <a:pt x="2400" y="11279"/>
                  <a:pt x="2400" y="11279"/>
                  <a:pt x="2400" y="11279"/>
                </a:cubicBezTo>
                <a:cubicBezTo>
                  <a:pt x="1714" y="11534"/>
                  <a:pt x="1371" y="12046"/>
                  <a:pt x="1714" y="12557"/>
                </a:cubicBezTo>
                <a:cubicBezTo>
                  <a:pt x="2229" y="13452"/>
                  <a:pt x="2229" y="13452"/>
                  <a:pt x="2229" y="13452"/>
                </a:cubicBezTo>
                <a:cubicBezTo>
                  <a:pt x="2400" y="13835"/>
                  <a:pt x="2914" y="14091"/>
                  <a:pt x="3429" y="14091"/>
                </a:cubicBezTo>
                <a:cubicBezTo>
                  <a:pt x="3600" y="14091"/>
                  <a:pt x="3771" y="13963"/>
                  <a:pt x="3771" y="13963"/>
                </a:cubicBezTo>
                <a:cubicBezTo>
                  <a:pt x="4629" y="13707"/>
                  <a:pt x="4629" y="13707"/>
                  <a:pt x="4629" y="13707"/>
                </a:cubicBezTo>
                <a:cubicBezTo>
                  <a:pt x="4971" y="14218"/>
                  <a:pt x="5486" y="14602"/>
                  <a:pt x="6171" y="14858"/>
                </a:cubicBezTo>
                <a:cubicBezTo>
                  <a:pt x="5829" y="15497"/>
                  <a:pt x="5829" y="15497"/>
                  <a:pt x="5829" y="15497"/>
                </a:cubicBezTo>
                <a:cubicBezTo>
                  <a:pt x="5486" y="15880"/>
                  <a:pt x="5829" y="16519"/>
                  <a:pt x="6514" y="16647"/>
                </a:cubicBezTo>
                <a:cubicBezTo>
                  <a:pt x="7714" y="17030"/>
                  <a:pt x="7714" y="17030"/>
                  <a:pt x="7714" y="17030"/>
                </a:cubicBezTo>
                <a:cubicBezTo>
                  <a:pt x="7886" y="17158"/>
                  <a:pt x="8057" y="17158"/>
                  <a:pt x="8229" y="17158"/>
                </a:cubicBezTo>
                <a:cubicBezTo>
                  <a:pt x="8743" y="17158"/>
                  <a:pt x="9257" y="16902"/>
                  <a:pt x="9429" y="16519"/>
                </a:cubicBezTo>
                <a:cubicBezTo>
                  <a:pt x="9771" y="16008"/>
                  <a:pt x="9771" y="16008"/>
                  <a:pt x="9771" y="16008"/>
                </a:cubicBezTo>
                <a:cubicBezTo>
                  <a:pt x="10457" y="16136"/>
                  <a:pt x="11143" y="16136"/>
                  <a:pt x="11829" y="16008"/>
                </a:cubicBezTo>
                <a:cubicBezTo>
                  <a:pt x="12171" y="16519"/>
                  <a:pt x="12171" y="16519"/>
                  <a:pt x="12171" y="16519"/>
                </a:cubicBezTo>
                <a:cubicBezTo>
                  <a:pt x="12343" y="16902"/>
                  <a:pt x="12857" y="17158"/>
                  <a:pt x="13371" y="17158"/>
                </a:cubicBezTo>
                <a:cubicBezTo>
                  <a:pt x="13543" y="17158"/>
                  <a:pt x="13714" y="17158"/>
                  <a:pt x="13886" y="17030"/>
                </a:cubicBezTo>
                <a:cubicBezTo>
                  <a:pt x="15086" y="16647"/>
                  <a:pt x="15086" y="16647"/>
                  <a:pt x="15086" y="16647"/>
                </a:cubicBezTo>
                <a:cubicBezTo>
                  <a:pt x="15771" y="16519"/>
                  <a:pt x="16114" y="15880"/>
                  <a:pt x="15771" y="15497"/>
                </a:cubicBezTo>
                <a:cubicBezTo>
                  <a:pt x="15429" y="14858"/>
                  <a:pt x="15429" y="14858"/>
                  <a:pt x="15429" y="14858"/>
                </a:cubicBezTo>
                <a:cubicBezTo>
                  <a:pt x="16114" y="14602"/>
                  <a:pt x="16629" y="14218"/>
                  <a:pt x="16971" y="13707"/>
                </a:cubicBezTo>
                <a:cubicBezTo>
                  <a:pt x="17657" y="13963"/>
                  <a:pt x="17657" y="13963"/>
                  <a:pt x="17657" y="13963"/>
                </a:cubicBezTo>
                <a:cubicBezTo>
                  <a:pt x="17829" y="13963"/>
                  <a:pt x="18000" y="14091"/>
                  <a:pt x="18171" y="14091"/>
                </a:cubicBezTo>
                <a:cubicBezTo>
                  <a:pt x="18171" y="14091"/>
                  <a:pt x="18171" y="14091"/>
                  <a:pt x="18171" y="14091"/>
                </a:cubicBezTo>
                <a:cubicBezTo>
                  <a:pt x="18686" y="14091"/>
                  <a:pt x="19200" y="13835"/>
                  <a:pt x="19371" y="13452"/>
                </a:cubicBezTo>
                <a:cubicBezTo>
                  <a:pt x="19886" y="12557"/>
                  <a:pt x="19886" y="12557"/>
                  <a:pt x="19886" y="12557"/>
                </a:cubicBezTo>
                <a:cubicBezTo>
                  <a:pt x="20057" y="12301"/>
                  <a:pt x="20057" y="12046"/>
                  <a:pt x="19886" y="11790"/>
                </a:cubicBezTo>
                <a:cubicBezTo>
                  <a:pt x="19714" y="11534"/>
                  <a:pt x="19543" y="11407"/>
                  <a:pt x="19200" y="11279"/>
                </a:cubicBezTo>
                <a:cubicBezTo>
                  <a:pt x="18514" y="11023"/>
                  <a:pt x="18514" y="11023"/>
                  <a:pt x="18514" y="11023"/>
                </a:cubicBezTo>
                <a:cubicBezTo>
                  <a:pt x="18514" y="10512"/>
                  <a:pt x="18514" y="10001"/>
                  <a:pt x="18514" y="9489"/>
                </a:cubicBezTo>
                <a:cubicBezTo>
                  <a:pt x="19200" y="9234"/>
                  <a:pt x="19200" y="9234"/>
                  <a:pt x="19200" y="9234"/>
                </a:cubicBezTo>
                <a:cubicBezTo>
                  <a:pt x="19543" y="9106"/>
                  <a:pt x="19714" y="8978"/>
                  <a:pt x="19886" y="8723"/>
                </a:cubicBezTo>
                <a:close/>
                <a:moveTo>
                  <a:pt x="19029" y="8467"/>
                </a:moveTo>
                <a:cubicBezTo>
                  <a:pt x="19029" y="8467"/>
                  <a:pt x="18857" y="8467"/>
                  <a:pt x="18857" y="8467"/>
                </a:cubicBezTo>
                <a:cubicBezTo>
                  <a:pt x="17657" y="8850"/>
                  <a:pt x="17657" y="8850"/>
                  <a:pt x="17657" y="8850"/>
                </a:cubicBezTo>
                <a:cubicBezTo>
                  <a:pt x="17486" y="8978"/>
                  <a:pt x="17314" y="9106"/>
                  <a:pt x="17486" y="9234"/>
                </a:cubicBezTo>
                <a:cubicBezTo>
                  <a:pt x="17657" y="9873"/>
                  <a:pt x="17657" y="10640"/>
                  <a:pt x="17486" y="11279"/>
                </a:cubicBezTo>
                <a:cubicBezTo>
                  <a:pt x="17314" y="11407"/>
                  <a:pt x="17486" y="11534"/>
                  <a:pt x="17657" y="11662"/>
                </a:cubicBezTo>
                <a:cubicBezTo>
                  <a:pt x="18857" y="12046"/>
                  <a:pt x="18857" y="12046"/>
                  <a:pt x="18857" y="12046"/>
                </a:cubicBezTo>
                <a:cubicBezTo>
                  <a:pt x="18857" y="12046"/>
                  <a:pt x="19029" y="12046"/>
                  <a:pt x="19029" y="12046"/>
                </a:cubicBezTo>
                <a:cubicBezTo>
                  <a:pt x="19029" y="12173"/>
                  <a:pt x="19029" y="12173"/>
                  <a:pt x="19029" y="12301"/>
                </a:cubicBezTo>
                <a:cubicBezTo>
                  <a:pt x="18514" y="13196"/>
                  <a:pt x="18514" y="13196"/>
                  <a:pt x="18514" y="13196"/>
                </a:cubicBezTo>
                <a:cubicBezTo>
                  <a:pt x="18343" y="13196"/>
                  <a:pt x="18171" y="13324"/>
                  <a:pt x="18171" y="13196"/>
                </a:cubicBezTo>
                <a:cubicBezTo>
                  <a:pt x="16971" y="12940"/>
                  <a:pt x="16971" y="12940"/>
                  <a:pt x="16971" y="12940"/>
                </a:cubicBezTo>
                <a:cubicBezTo>
                  <a:pt x="16800" y="12813"/>
                  <a:pt x="16629" y="12940"/>
                  <a:pt x="16457" y="13068"/>
                </a:cubicBezTo>
                <a:cubicBezTo>
                  <a:pt x="15943" y="13579"/>
                  <a:pt x="15257" y="14091"/>
                  <a:pt x="14571" y="14474"/>
                </a:cubicBezTo>
                <a:cubicBezTo>
                  <a:pt x="14400" y="14474"/>
                  <a:pt x="14229" y="14730"/>
                  <a:pt x="14400" y="14858"/>
                </a:cubicBezTo>
                <a:cubicBezTo>
                  <a:pt x="14743" y="15752"/>
                  <a:pt x="14743" y="15752"/>
                  <a:pt x="14743" y="15752"/>
                </a:cubicBezTo>
                <a:cubicBezTo>
                  <a:pt x="14914" y="15880"/>
                  <a:pt x="14743" y="15880"/>
                  <a:pt x="14743" y="16008"/>
                </a:cubicBezTo>
                <a:cubicBezTo>
                  <a:pt x="13543" y="16391"/>
                  <a:pt x="13543" y="16391"/>
                  <a:pt x="13543" y="16391"/>
                </a:cubicBezTo>
                <a:cubicBezTo>
                  <a:pt x="13371" y="16391"/>
                  <a:pt x="13200" y="16391"/>
                  <a:pt x="13200" y="16263"/>
                </a:cubicBezTo>
                <a:cubicBezTo>
                  <a:pt x="12686" y="15369"/>
                  <a:pt x="12686" y="15369"/>
                  <a:pt x="12686" y="15369"/>
                </a:cubicBezTo>
                <a:cubicBezTo>
                  <a:pt x="12686" y="15241"/>
                  <a:pt x="12343" y="15241"/>
                  <a:pt x="12171" y="15241"/>
                </a:cubicBezTo>
                <a:cubicBezTo>
                  <a:pt x="12171" y="15241"/>
                  <a:pt x="12171" y="15241"/>
                  <a:pt x="12171" y="15241"/>
                </a:cubicBezTo>
                <a:cubicBezTo>
                  <a:pt x="11314" y="15369"/>
                  <a:pt x="10286" y="15369"/>
                  <a:pt x="9429" y="15241"/>
                </a:cubicBezTo>
                <a:cubicBezTo>
                  <a:pt x="9257" y="15113"/>
                  <a:pt x="9086" y="15241"/>
                  <a:pt x="8914" y="15369"/>
                </a:cubicBezTo>
                <a:cubicBezTo>
                  <a:pt x="8400" y="16263"/>
                  <a:pt x="8400" y="16263"/>
                  <a:pt x="8400" y="16263"/>
                </a:cubicBezTo>
                <a:cubicBezTo>
                  <a:pt x="8400" y="16391"/>
                  <a:pt x="8229" y="16391"/>
                  <a:pt x="8057" y="16391"/>
                </a:cubicBezTo>
                <a:cubicBezTo>
                  <a:pt x="6857" y="16008"/>
                  <a:pt x="6857" y="16008"/>
                  <a:pt x="6857" y="16008"/>
                </a:cubicBezTo>
                <a:cubicBezTo>
                  <a:pt x="6857" y="15880"/>
                  <a:pt x="6686" y="15752"/>
                  <a:pt x="6857" y="15752"/>
                </a:cubicBezTo>
                <a:cubicBezTo>
                  <a:pt x="7200" y="14858"/>
                  <a:pt x="7200" y="14858"/>
                  <a:pt x="7200" y="14858"/>
                </a:cubicBezTo>
                <a:cubicBezTo>
                  <a:pt x="7371" y="14730"/>
                  <a:pt x="7200" y="14474"/>
                  <a:pt x="7029" y="14474"/>
                </a:cubicBezTo>
                <a:cubicBezTo>
                  <a:pt x="6343" y="14091"/>
                  <a:pt x="5657" y="13579"/>
                  <a:pt x="5143" y="13068"/>
                </a:cubicBezTo>
                <a:cubicBezTo>
                  <a:pt x="5143" y="12940"/>
                  <a:pt x="4800" y="12813"/>
                  <a:pt x="4629" y="12940"/>
                </a:cubicBezTo>
                <a:cubicBezTo>
                  <a:pt x="3429" y="13196"/>
                  <a:pt x="3429" y="13196"/>
                  <a:pt x="3429" y="13196"/>
                </a:cubicBezTo>
                <a:cubicBezTo>
                  <a:pt x="3257" y="13324"/>
                  <a:pt x="3257" y="13196"/>
                  <a:pt x="3086" y="13196"/>
                </a:cubicBezTo>
                <a:cubicBezTo>
                  <a:pt x="2571" y="12301"/>
                  <a:pt x="2571" y="12301"/>
                  <a:pt x="2571" y="12301"/>
                </a:cubicBezTo>
                <a:cubicBezTo>
                  <a:pt x="2571" y="12173"/>
                  <a:pt x="2571" y="12046"/>
                  <a:pt x="2743" y="12046"/>
                </a:cubicBezTo>
                <a:cubicBezTo>
                  <a:pt x="3943" y="11662"/>
                  <a:pt x="3943" y="11662"/>
                  <a:pt x="3943" y="11662"/>
                </a:cubicBezTo>
                <a:cubicBezTo>
                  <a:pt x="4114" y="11534"/>
                  <a:pt x="4286" y="11407"/>
                  <a:pt x="4114" y="11279"/>
                </a:cubicBezTo>
                <a:cubicBezTo>
                  <a:pt x="3943" y="10640"/>
                  <a:pt x="3943" y="9873"/>
                  <a:pt x="4114" y="9234"/>
                </a:cubicBezTo>
                <a:cubicBezTo>
                  <a:pt x="4286" y="9106"/>
                  <a:pt x="4114" y="8978"/>
                  <a:pt x="3943" y="8850"/>
                </a:cubicBezTo>
                <a:cubicBezTo>
                  <a:pt x="2743" y="8467"/>
                  <a:pt x="2743" y="8467"/>
                  <a:pt x="2743" y="8467"/>
                </a:cubicBezTo>
                <a:cubicBezTo>
                  <a:pt x="2571" y="8467"/>
                  <a:pt x="2571" y="8339"/>
                  <a:pt x="2571" y="8211"/>
                </a:cubicBezTo>
                <a:cubicBezTo>
                  <a:pt x="3086" y="7317"/>
                  <a:pt x="3086" y="7317"/>
                  <a:pt x="3086" y="7317"/>
                </a:cubicBezTo>
                <a:cubicBezTo>
                  <a:pt x="3257" y="7317"/>
                  <a:pt x="3429" y="7189"/>
                  <a:pt x="3429" y="7317"/>
                </a:cubicBezTo>
                <a:cubicBezTo>
                  <a:pt x="4629" y="7572"/>
                  <a:pt x="4629" y="7572"/>
                  <a:pt x="4629" y="7572"/>
                </a:cubicBezTo>
                <a:cubicBezTo>
                  <a:pt x="4800" y="7700"/>
                  <a:pt x="5143" y="7572"/>
                  <a:pt x="5143" y="7445"/>
                </a:cubicBezTo>
                <a:cubicBezTo>
                  <a:pt x="5657" y="6933"/>
                  <a:pt x="6343" y="6422"/>
                  <a:pt x="7029" y="6039"/>
                </a:cubicBezTo>
                <a:cubicBezTo>
                  <a:pt x="7200" y="5911"/>
                  <a:pt x="7371" y="5783"/>
                  <a:pt x="7200" y="5655"/>
                </a:cubicBezTo>
                <a:cubicBezTo>
                  <a:pt x="6857" y="4760"/>
                  <a:pt x="6857" y="4760"/>
                  <a:pt x="6857" y="4760"/>
                </a:cubicBezTo>
                <a:cubicBezTo>
                  <a:pt x="6686" y="4760"/>
                  <a:pt x="6686" y="4633"/>
                  <a:pt x="6857" y="4633"/>
                </a:cubicBezTo>
                <a:cubicBezTo>
                  <a:pt x="6857" y="4633"/>
                  <a:pt x="6857" y="4505"/>
                  <a:pt x="6857" y="4505"/>
                </a:cubicBezTo>
                <a:cubicBezTo>
                  <a:pt x="8057" y="4121"/>
                  <a:pt x="8057" y="4121"/>
                  <a:pt x="8057" y="4121"/>
                </a:cubicBezTo>
                <a:cubicBezTo>
                  <a:pt x="8229" y="4121"/>
                  <a:pt x="8400" y="4121"/>
                  <a:pt x="8400" y="4249"/>
                </a:cubicBezTo>
                <a:cubicBezTo>
                  <a:pt x="8914" y="5144"/>
                  <a:pt x="8914" y="5144"/>
                  <a:pt x="8914" y="5144"/>
                </a:cubicBezTo>
                <a:cubicBezTo>
                  <a:pt x="9086" y="5272"/>
                  <a:pt x="9257" y="5400"/>
                  <a:pt x="9429" y="5272"/>
                </a:cubicBezTo>
                <a:cubicBezTo>
                  <a:pt x="10286" y="5144"/>
                  <a:pt x="11314" y="5144"/>
                  <a:pt x="12171" y="5272"/>
                </a:cubicBezTo>
                <a:cubicBezTo>
                  <a:pt x="12343" y="5400"/>
                  <a:pt x="12514" y="5272"/>
                  <a:pt x="12686" y="5144"/>
                </a:cubicBezTo>
                <a:cubicBezTo>
                  <a:pt x="13200" y="4249"/>
                  <a:pt x="13200" y="4249"/>
                  <a:pt x="13200" y="4249"/>
                </a:cubicBezTo>
                <a:cubicBezTo>
                  <a:pt x="13200" y="4121"/>
                  <a:pt x="13371" y="4121"/>
                  <a:pt x="13543" y="4121"/>
                </a:cubicBezTo>
                <a:cubicBezTo>
                  <a:pt x="14743" y="4505"/>
                  <a:pt x="14743" y="4505"/>
                  <a:pt x="14743" y="4505"/>
                </a:cubicBezTo>
                <a:cubicBezTo>
                  <a:pt x="14743" y="4633"/>
                  <a:pt x="14914" y="4633"/>
                  <a:pt x="14743" y="4760"/>
                </a:cubicBezTo>
                <a:cubicBezTo>
                  <a:pt x="14400" y="5655"/>
                  <a:pt x="14400" y="5655"/>
                  <a:pt x="14400" y="5655"/>
                </a:cubicBezTo>
                <a:cubicBezTo>
                  <a:pt x="14229" y="5783"/>
                  <a:pt x="14400" y="5911"/>
                  <a:pt x="14571" y="6039"/>
                </a:cubicBezTo>
                <a:cubicBezTo>
                  <a:pt x="15257" y="6422"/>
                  <a:pt x="15943" y="6933"/>
                  <a:pt x="16457" y="7445"/>
                </a:cubicBezTo>
                <a:cubicBezTo>
                  <a:pt x="16457" y="7572"/>
                  <a:pt x="16800" y="7700"/>
                  <a:pt x="16971" y="7572"/>
                </a:cubicBezTo>
                <a:cubicBezTo>
                  <a:pt x="18171" y="7317"/>
                  <a:pt x="18171" y="7317"/>
                  <a:pt x="18171" y="7317"/>
                </a:cubicBezTo>
                <a:cubicBezTo>
                  <a:pt x="18343" y="7189"/>
                  <a:pt x="18343" y="7317"/>
                  <a:pt x="18514" y="7317"/>
                </a:cubicBezTo>
                <a:cubicBezTo>
                  <a:pt x="19029" y="8211"/>
                  <a:pt x="19029" y="8211"/>
                  <a:pt x="19029" y="8211"/>
                </a:cubicBezTo>
                <a:cubicBezTo>
                  <a:pt x="19029" y="8339"/>
                  <a:pt x="19029" y="8339"/>
                  <a:pt x="19029" y="8467"/>
                </a:cubicBezTo>
                <a:close/>
                <a:moveTo>
                  <a:pt x="12343" y="7572"/>
                </a:moveTo>
                <a:cubicBezTo>
                  <a:pt x="11829" y="7317"/>
                  <a:pt x="11314" y="7317"/>
                  <a:pt x="10800" y="7317"/>
                </a:cubicBezTo>
                <a:cubicBezTo>
                  <a:pt x="9257" y="7317"/>
                  <a:pt x="7714" y="7956"/>
                  <a:pt x="7200" y="9106"/>
                </a:cubicBezTo>
                <a:cubicBezTo>
                  <a:pt x="6686" y="9873"/>
                  <a:pt x="6686" y="10640"/>
                  <a:pt x="7200" y="11407"/>
                </a:cubicBezTo>
                <a:cubicBezTo>
                  <a:pt x="7543" y="12173"/>
                  <a:pt x="8229" y="12685"/>
                  <a:pt x="9257" y="12940"/>
                </a:cubicBezTo>
                <a:cubicBezTo>
                  <a:pt x="9771" y="13196"/>
                  <a:pt x="10286" y="13196"/>
                  <a:pt x="10800" y="13196"/>
                </a:cubicBezTo>
                <a:cubicBezTo>
                  <a:pt x="12343" y="13196"/>
                  <a:pt x="13886" y="12557"/>
                  <a:pt x="14400" y="11407"/>
                </a:cubicBezTo>
                <a:cubicBezTo>
                  <a:pt x="14914" y="10640"/>
                  <a:pt x="14914" y="9873"/>
                  <a:pt x="14400" y="9106"/>
                </a:cubicBezTo>
                <a:cubicBezTo>
                  <a:pt x="14057" y="8339"/>
                  <a:pt x="13371" y="7828"/>
                  <a:pt x="12343" y="7572"/>
                </a:cubicBezTo>
                <a:close/>
                <a:moveTo>
                  <a:pt x="13543" y="11151"/>
                </a:moveTo>
                <a:cubicBezTo>
                  <a:pt x="13029" y="11918"/>
                  <a:pt x="12000" y="12429"/>
                  <a:pt x="10800" y="12429"/>
                </a:cubicBezTo>
                <a:cubicBezTo>
                  <a:pt x="10457" y="12429"/>
                  <a:pt x="9943" y="12429"/>
                  <a:pt x="9600" y="12301"/>
                </a:cubicBezTo>
                <a:cubicBezTo>
                  <a:pt x="8914" y="12046"/>
                  <a:pt x="8400" y="11662"/>
                  <a:pt x="8057" y="11151"/>
                </a:cubicBezTo>
                <a:cubicBezTo>
                  <a:pt x="7714" y="10512"/>
                  <a:pt x="7714" y="10001"/>
                  <a:pt x="8057" y="9362"/>
                </a:cubicBezTo>
                <a:cubicBezTo>
                  <a:pt x="8571" y="8595"/>
                  <a:pt x="9600" y="8084"/>
                  <a:pt x="10800" y="8084"/>
                </a:cubicBezTo>
                <a:cubicBezTo>
                  <a:pt x="11143" y="8084"/>
                  <a:pt x="11486" y="8084"/>
                  <a:pt x="12000" y="8211"/>
                </a:cubicBezTo>
                <a:cubicBezTo>
                  <a:pt x="12686" y="8467"/>
                  <a:pt x="13200" y="8850"/>
                  <a:pt x="13543" y="9362"/>
                </a:cubicBezTo>
                <a:cubicBezTo>
                  <a:pt x="13886" y="10001"/>
                  <a:pt x="13886" y="10512"/>
                  <a:pt x="13543" y="1115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67" name="Freeform 837"/>
          <p:cNvSpPr/>
          <p:nvPr/>
        </p:nvSpPr>
        <p:spPr>
          <a:xfrm>
            <a:off x="14518701" y="11877675"/>
            <a:ext cx="1086998" cy="11011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0" h="21466" extrusionOk="0">
                <a:moveTo>
                  <a:pt x="10492" y="0"/>
                </a:moveTo>
                <a:cubicBezTo>
                  <a:pt x="7692" y="0"/>
                  <a:pt x="5025" y="1207"/>
                  <a:pt x="3025" y="3220"/>
                </a:cubicBezTo>
                <a:cubicBezTo>
                  <a:pt x="1558" y="4696"/>
                  <a:pt x="625" y="6574"/>
                  <a:pt x="225" y="8586"/>
                </a:cubicBezTo>
                <a:cubicBezTo>
                  <a:pt x="-175" y="10465"/>
                  <a:pt x="-42" y="12477"/>
                  <a:pt x="625" y="14355"/>
                </a:cubicBezTo>
                <a:cubicBezTo>
                  <a:pt x="625" y="14489"/>
                  <a:pt x="758" y="14624"/>
                  <a:pt x="892" y="14624"/>
                </a:cubicBezTo>
                <a:cubicBezTo>
                  <a:pt x="1025" y="14624"/>
                  <a:pt x="1025" y="14624"/>
                  <a:pt x="1158" y="14624"/>
                </a:cubicBezTo>
                <a:cubicBezTo>
                  <a:pt x="1292" y="14489"/>
                  <a:pt x="1425" y="14355"/>
                  <a:pt x="1292" y="14087"/>
                </a:cubicBezTo>
                <a:cubicBezTo>
                  <a:pt x="92" y="10465"/>
                  <a:pt x="892" y="6574"/>
                  <a:pt x="3558" y="3757"/>
                </a:cubicBezTo>
                <a:cubicBezTo>
                  <a:pt x="5425" y="1878"/>
                  <a:pt x="7825" y="805"/>
                  <a:pt x="10492" y="805"/>
                </a:cubicBezTo>
                <a:cubicBezTo>
                  <a:pt x="13158" y="805"/>
                  <a:pt x="15692" y="1744"/>
                  <a:pt x="17558" y="3622"/>
                </a:cubicBezTo>
                <a:cubicBezTo>
                  <a:pt x="17558" y="3622"/>
                  <a:pt x="17558" y="3622"/>
                  <a:pt x="17558" y="3622"/>
                </a:cubicBezTo>
                <a:cubicBezTo>
                  <a:pt x="16358" y="3757"/>
                  <a:pt x="16358" y="3757"/>
                  <a:pt x="16358" y="3757"/>
                </a:cubicBezTo>
                <a:cubicBezTo>
                  <a:pt x="16225" y="3757"/>
                  <a:pt x="15958" y="3891"/>
                  <a:pt x="15958" y="4159"/>
                </a:cubicBezTo>
                <a:cubicBezTo>
                  <a:pt x="15958" y="4293"/>
                  <a:pt x="16225" y="4561"/>
                  <a:pt x="16358" y="4561"/>
                </a:cubicBezTo>
                <a:cubicBezTo>
                  <a:pt x="16358" y="4561"/>
                  <a:pt x="16358" y="4561"/>
                  <a:pt x="16358" y="4561"/>
                </a:cubicBezTo>
                <a:cubicBezTo>
                  <a:pt x="18492" y="4427"/>
                  <a:pt x="18492" y="4427"/>
                  <a:pt x="18492" y="4427"/>
                </a:cubicBezTo>
                <a:cubicBezTo>
                  <a:pt x="18758" y="4427"/>
                  <a:pt x="18892" y="4293"/>
                  <a:pt x="18892" y="4025"/>
                </a:cubicBezTo>
                <a:cubicBezTo>
                  <a:pt x="18892" y="1878"/>
                  <a:pt x="18892" y="1878"/>
                  <a:pt x="18892" y="1878"/>
                </a:cubicBezTo>
                <a:cubicBezTo>
                  <a:pt x="18892" y="1744"/>
                  <a:pt x="18758" y="1476"/>
                  <a:pt x="18492" y="1476"/>
                </a:cubicBezTo>
                <a:cubicBezTo>
                  <a:pt x="18492" y="1476"/>
                  <a:pt x="18492" y="1476"/>
                  <a:pt x="18492" y="1476"/>
                </a:cubicBezTo>
                <a:cubicBezTo>
                  <a:pt x="18225" y="1476"/>
                  <a:pt x="18092" y="1744"/>
                  <a:pt x="18092" y="1878"/>
                </a:cubicBezTo>
                <a:cubicBezTo>
                  <a:pt x="18092" y="3086"/>
                  <a:pt x="18092" y="3086"/>
                  <a:pt x="18092" y="3086"/>
                </a:cubicBezTo>
                <a:cubicBezTo>
                  <a:pt x="18092" y="3086"/>
                  <a:pt x="18092" y="3086"/>
                  <a:pt x="18092" y="3086"/>
                </a:cubicBezTo>
                <a:cubicBezTo>
                  <a:pt x="16092" y="1073"/>
                  <a:pt x="13292" y="0"/>
                  <a:pt x="10492" y="0"/>
                </a:cubicBezTo>
                <a:close/>
                <a:moveTo>
                  <a:pt x="2358" y="17441"/>
                </a:moveTo>
                <a:cubicBezTo>
                  <a:pt x="2358" y="19588"/>
                  <a:pt x="2358" y="19588"/>
                  <a:pt x="2358" y="19588"/>
                </a:cubicBezTo>
                <a:cubicBezTo>
                  <a:pt x="2358" y="19722"/>
                  <a:pt x="2492" y="19990"/>
                  <a:pt x="2758" y="19990"/>
                </a:cubicBezTo>
                <a:cubicBezTo>
                  <a:pt x="2758" y="19990"/>
                  <a:pt x="2758" y="19990"/>
                  <a:pt x="2758" y="19990"/>
                </a:cubicBezTo>
                <a:cubicBezTo>
                  <a:pt x="2892" y="19990"/>
                  <a:pt x="3158" y="19722"/>
                  <a:pt x="3158" y="19588"/>
                </a:cubicBezTo>
                <a:cubicBezTo>
                  <a:pt x="3158" y="18380"/>
                  <a:pt x="3158" y="18380"/>
                  <a:pt x="3158" y="18380"/>
                </a:cubicBezTo>
                <a:cubicBezTo>
                  <a:pt x="3158" y="18380"/>
                  <a:pt x="3158" y="18380"/>
                  <a:pt x="3158" y="18380"/>
                </a:cubicBezTo>
                <a:cubicBezTo>
                  <a:pt x="5292" y="20393"/>
                  <a:pt x="7958" y="21466"/>
                  <a:pt x="10625" y="21466"/>
                </a:cubicBezTo>
                <a:cubicBezTo>
                  <a:pt x="13425" y="21466"/>
                  <a:pt x="16225" y="20393"/>
                  <a:pt x="18225" y="18246"/>
                </a:cubicBezTo>
                <a:cubicBezTo>
                  <a:pt x="19692" y="16770"/>
                  <a:pt x="20625" y="14892"/>
                  <a:pt x="21025" y="12880"/>
                </a:cubicBezTo>
                <a:cubicBezTo>
                  <a:pt x="21425" y="11001"/>
                  <a:pt x="21292" y="8989"/>
                  <a:pt x="20625" y="7111"/>
                </a:cubicBezTo>
                <a:cubicBezTo>
                  <a:pt x="20625" y="6842"/>
                  <a:pt x="20358" y="6842"/>
                  <a:pt x="20225" y="6842"/>
                </a:cubicBezTo>
                <a:cubicBezTo>
                  <a:pt x="19958" y="6976"/>
                  <a:pt x="19825" y="7111"/>
                  <a:pt x="19958" y="7379"/>
                </a:cubicBezTo>
                <a:cubicBezTo>
                  <a:pt x="21158" y="11001"/>
                  <a:pt x="20358" y="14892"/>
                  <a:pt x="17692" y="17709"/>
                </a:cubicBezTo>
                <a:cubicBezTo>
                  <a:pt x="13825" y="21600"/>
                  <a:pt x="7558" y="21600"/>
                  <a:pt x="3692" y="17843"/>
                </a:cubicBezTo>
                <a:cubicBezTo>
                  <a:pt x="3692" y="17709"/>
                  <a:pt x="3692" y="17709"/>
                  <a:pt x="3692" y="17709"/>
                </a:cubicBezTo>
                <a:cubicBezTo>
                  <a:pt x="4892" y="17709"/>
                  <a:pt x="4892" y="17709"/>
                  <a:pt x="4892" y="17709"/>
                </a:cubicBezTo>
                <a:cubicBezTo>
                  <a:pt x="5025" y="17709"/>
                  <a:pt x="5292" y="17575"/>
                  <a:pt x="5292" y="17307"/>
                </a:cubicBezTo>
                <a:cubicBezTo>
                  <a:pt x="5292" y="17173"/>
                  <a:pt x="5025" y="16904"/>
                  <a:pt x="4892" y="16904"/>
                </a:cubicBezTo>
                <a:cubicBezTo>
                  <a:pt x="4892" y="16904"/>
                  <a:pt x="4892" y="16904"/>
                  <a:pt x="4892" y="16904"/>
                </a:cubicBezTo>
                <a:cubicBezTo>
                  <a:pt x="2758" y="17039"/>
                  <a:pt x="2758" y="17039"/>
                  <a:pt x="2758" y="17039"/>
                </a:cubicBezTo>
                <a:cubicBezTo>
                  <a:pt x="2492" y="17039"/>
                  <a:pt x="2358" y="17173"/>
                  <a:pt x="2358" y="17441"/>
                </a:cubicBezTo>
                <a:close/>
                <a:moveTo>
                  <a:pt x="6492" y="7379"/>
                </a:moveTo>
                <a:cubicBezTo>
                  <a:pt x="6492" y="7379"/>
                  <a:pt x="6358" y="7379"/>
                  <a:pt x="6358" y="7379"/>
                </a:cubicBezTo>
                <a:cubicBezTo>
                  <a:pt x="5558" y="7245"/>
                  <a:pt x="5558" y="7245"/>
                  <a:pt x="5558" y="7245"/>
                </a:cubicBezTo>
                <a:cubicBezTo>
                  <a:pt x="5425" y="7245"/>
                  <a:pt x="5425" y="7245"/>
                  <a:pt x="5425" y="7245"/>
                </a:cubicBezTo>
                <a:cubicBezTo>
                  <a:pt x="5025" y="7245"/>
                  <a:pt x="4758" y="7513"/>
                  <a:pt x="4625" y="7781"/>
                </a:cubicBezTo>
                <a:cubicBezTo>
                  <a:pt x="4625" y="7781"/>
                  <a:pt x="4625" y="7781"/>
                  <a:pt x="4625" y="7781"/>
                </a:cubicBezTo>
                <a:cubicBezTo>
                  <a:pt x="4092" y="8855"/>
                  <a:pt x="4092" y="8855"/>
                  <a:pt x="4092" y="8855"/>
                </a:cubicBezTo>
                <a:cubicBezTo>
                  <a:pt x="3958" y="9257"/>
                  <a:pt x="4225" y="9794"/>
                  <a:pt x="4492" y="9928"/>
                </a:cubicBezTo>
                <a:cubicBezTo>
                  <a:pt x="5292" y="10330"/>
                  <a:pt x="5292" y="10330"/>
                  <a:pt x="5292" y="10330"/>
                </a:cubicBezTo>
                <a:cubicBezTo>
                  <a:pt x="5292" y="10465"/>
                  <a:pt x="5292" y="10465"/>
                  <a:pt x="5292" y="10465"/>
                </a:cubicBezTo>
                <a:cubicBezTo>
                  <a:pt x="5292" y="10733"/>
                  <a:pt x="5292" y="11001"/>
                  <a:pt x="5425" y="11270"/>
                </a:cubicBezTo>
                <a:cubicBezTo>
                  <a:pt x="5425" y="11404"/>
                  <a:pt x="5292" y="11404"/>
                  <a:pt x="5292" y="11404"/>
                </a:cubicBezTo>
                <a:cubicBezTo>
                  <a:pt x="4625" y="11940"/>
                  <a:pt x="4625" y="11940"/>
                  <a:pt x="4625" y="11940"/>
                </a:cubicBezTo>
                <a:cubicBezTo>
                  <a:pt x="4225" y="12209"/>
                  <a:pt x="4092" y="12611"/>
                  <a:pt x="4358" y="13014"/>
                </a:cubicBezTo>
                <a:cubicBezTo>
                  <a:pt x="4758" y="14087"/>
                  <a:pt x="4758" y="14087"/>
                  <a:pt x="4758" y="14087"/>
                </a:cubicBezTo>
                <a:cubicBezTo>
                  <a:pt x="4892" y="14355"/>
                  <a:pt x="5158" y="14489"/>
                  <a:pt x="5558" y="14489"/>
                </a:cubicBezTo>
                <a:cubicBezTo>
                  <a:pt x="5692" y="14489"/>
                  <a:pt x="5692" y="14489"/>
                  <a:pt x="5825" y="14489"/>
                </a:cubicBezTo>
                <a:cubicBezTo>
                  <a:pt x="6625" y="14221"/>
                  <a:pt x="6625" y="14221"/>
                  <a:pt x="6625" y="14221"/>
                </a:cubicBezTo>
                <a:cubicBezTo>
                  <a:pt x="6625" y="14221"/>
                  <a:pt x="6758" y="14221"/>
                  <a:pt x="6758" y="14355"/>
                </a:cubicBezTo>
                <a:cubicBezTo>
                  <a:pt x="6892" y="14489"/>
                  <a:pt x="7158" y="14758"/>
                  <a:pt x="7292" y="14892"/>
                </a:cubicBezTo>
                <a:cubicBezTo>
                  <a:pt x="7425" y="14892"/>
                  <a:pt x="7425" y="14892"/>
                  <a:pt x="7425" y="15026"/>
                </a:cubicBezTo>
                <a:cubicBezTo>
                  <a:pt x="7158" y="15831"/>
                  <a:pt x="7158" y="15831"/>
                  <a:pt x="7158" y="15831"/>
                </a:cubicBezTo>
                <a:cubicBezTo>
                  <a:pt x="7158" y="16234"/>
                  <a:pt x="7292" y="16636"/>
                  <a:pt x="7692" y="16770"/>
                </a:cubicBezTo>
                <a:cubicBezTo>
                  <a:pt x="8892" y="17173"/>
                  <a:pt x="8892" y="17173"/>
                  <a:pt x="8892" y="17173"/>
                </a:cubicBezTo>
                <a:cubicBezTo>
                  <a:pt x="8892" y="17307"/>
                  <a:pt x="9025" y="17307"/>
                  <a:pt x="9158" y="17307"/>
                </a:cubicBezTo>
                <a:cubicBezTo>
                  <a:pt x="9425" y="17307"/>
                  <a:pt x="9692" y="17173"/>
                  <a:pt x="9825" y="16904"/>
                </a:cubicBezTo>
                <a:cubicBezTo>
                  <a:pt x="10358" y="16099"/>
                  <a:pt x="10358" y="16099"/>
                  <a:pt x="10358" y="16099"/>
                </a:cubicBezTo>
                <a:cubicBezTo>
                  <a:pt x="10358" y="16099"/>
                  <a:pt x="10358" y="15965"/>
                  <a:pt x="10358" y="15965"/>
                </a:cubicBezTo>
                <a:cubicBezTo>
                  <a:pt x="10358" y="15965"/>
                  <a:pt x="10358" y="15965"/>
                  <a:pt x="10358" y="15965"/>
                </a:cubicBezTo>
                <a:cubicBezTo>
                  <a:pt x="10625" y="16099"/>
                  <a:pt x="10892" y="15965"/>
                  <a:pt x="11158" y="15965"/>
                </a:cubicBezTo>
                <a:cubicBezTo>
                  <a:pt x="11292" y="15965"/>
                  <a:pt x="11292" y="15965"/>
                  <a:pt x="11292" y="16099"/>
                </a:cubicBezTo>
                <a:cubicBezTo>
                  <a:pt x="11825" y="16770"/>
                  <a:pt x="11825" y="16770"/>
                  <a:pt x="11825" y="16770"/>
                </a:cubicBezTo>
                <a:cubicBezTo>
                  <a:pt x="11958" y="17039"/>
                  <a:pt x="12225" y="17173"/>
                  <a:pt x="12492" y="17173"/>
                </a:cubicBezTo>
                <a:cubicBezTo>
                  <a:pt x="12625" y="17173"/>
                  <a:pt x="12758" y="17173"/>
                  <a:pt x="12892" y="17039"/>
                </a:cubicBezTo>
                <a:cubicBezTo>
                  <a:pt x="13958" y="16636"/>
                  <a:pt x="13958" y="16636"/>
                  <a:pt x="13958" y="16636"/>
                </a:cubicBezTo>
                <a:cubicBezTo>
                  <a:pt x="14225" y="16368"/>
                  <a:pt x="14492" y="15965"/>
                  <a:pt x="14358" y="15563"/>
                </a:cubicBezTo>
                <a:cubicBezTo>
                  <a:pt x="14092" y="14758"/>
                  <a:pt x="14092" y="14758"/>
                  <a:pt x="14092" y="14758"/>
                </a:cubicBezTo>
                <a:cubicBezTo>
                  <a:pt x="14092" y="14758"/>
                  <a:pt x="14092" y="14758"/>
                  <a:pt x="14225" y="14624"/>
                </a:cubicBezTo>
                <a:cubicBezTo>
                  <a:pt x="14358" y="14489"/>
                  <a:pt x="14625" y="14221"/>
                  <a:pt x="14758" y="14087"/>
                </a:cubicBezTo>
                <a:cubicBezTo>
                  <a:pt x="14758" y="14087"/>
                  <a:pt x="14758" y="13953"/>
                  <a:pt x="14892" y="13953"/>
                </a:cubicBezTo>
                <a:cubicBezTo>
                  <a:pt x="15692" y="14221"/>
                  <a:pt x="15692" y="14221"/>
                  <a:pt x="15692" y="14221"/>
                </a:cubicBezTo>
                <a:cubicBezTo>
                  <a:pt x="15825" y="14221"/>
                  <a:pt x="15825" y="14221"/>
                  <a:pt x="15825" y="14221"/>
                </a:cubicBezTo>
                <a:cubicBezTo>
                  <a:pt x="16225" y="14221"/>
                  <a:pt x="16492" y="13953"/>
                  <a:pt x="16625" y="13684"/>
                </a:cubicBezTo>
                <a:cubicBezTo>
                  <a:pt x="17025" y="12477"/>
                  <a:pt x="17025" y="12477"/>
                  <a:pt x="17025" y="12477"/>
                </a:cubicBezTo>
                <a:cubicBezTo>
                  <a:pt x="17292" y="12075"/>
                  <a:pt x="17025" y="11672"/>
                  <a:pt x="16758" y="11538"/>
                </a:cubicBezTo>
                <a:cubicBezTo>
                  <a:pt x="15958" y="11001"/>
                  <a:pt x="15958" y="11001"/>
                  <a:pt x="15958" y="11001"/>
                </a:cubicBezTo>
                <a:cubicBezTo>
                  <a:pt x="15958" y="11001"/>
                  <a:pt x="15958" y="11001"/>
                  <a:pt x="15958" y="11001"/>
                </a:cubicBezTo>
                <a:cubicBezTo>
                  <a:pt x="15958" y="10733"/>
                  <a:pt x="15958" y="10465"/>
                  <a:pt x="15825" y="10062"/>
                </a:cubicBezTo>
                <a:cubicBezTo>
                  <a:pt x="15825" y="10062"/>
                  <a:pt x="15958" y="10062"/>
                  <a:pt x="15958" y="10062"/>
                </a:cubicBezTo>
                <a:cubicBezTo>
                  <a:pt x="16625" y="9525"/>
                  <a:pt x="16625" y="9525"/>
                  <a:pt x="16625" y="9525"/>
                </a:cubicBezTo>
                <a:cubicBezTo>
                  <a:pt x="17025" y="9257"/>
                  <a:pt x="17158" y="8855"/>
                  <a:pt x="16892" y="8452"/>
                </a:cubicBezTo>
                <a:cubicBezTo>
                  <a:pt x="16492" y="7379"/>
                  <a:pt x="16492" y="7379"/>
                  <a:pt x="16492" y="7379"/>
                </a:cubicBezTo>
                <a:cubicBezTo>
                  <a:pt x="16358" y="7111"/>
                  <a:pt x="16092" y="6976"/>
                  <a:pt x="15692" y="6976"/>
                </a:cubicBezTo>
                <a:cubicBezTo>
                  <a:pt x="15692" y="6976"/>
                  <a:pt x="15558" y="6976"/>
                  <a:pt x="15425" y="6976"/>
                </a:cubicBezTo>
                <a:cubicBezTo>
                  <a:pt x="14625" y="7111"/>
                  <a:pt x="14625" y="7111"/>
                  <a:pt x="14625" y="7111"/>
                </a:cubicBezTo>
                <a:cubicBezTo>
                  <a:pt x="14625" y="7245"/>
                  <a:pt x="14625" y="7111"/>
                  <a:pt x="14492" y="7111"/>
                </a:cubicBezTo>
                <a:cubicBezTo>
                  <a:pt x="14358" y="6976"/>
                  <a:pt x="14092" y="6708"/>
                  <a:pt x="13958" y="6574"/>
                </a:cubicBezTo>
                <a:cubicBezTo>
                  <a:pt x="13958" y="6574"/>
                  <a:pt x="13958" y="6574"/>
                  <a:pt x="13958" y="6440"/>
                </a:cubicBezTo>
                <a:cubicBezTo>
                  <a:pt x="14092" y="5635"/>
                  <a:pt x="14092" y="5635"/>
                  <a:pt x="14092" y="5635"/>
                </a:cubicBezTo>
                <a:cubicBezTo>
                  <a:pt x="14092" y="5232"/>
                  <a:pt x="13958" y="4830"/>
                  <a:pt x="13558" y="4696"/>
                </a:cubicBezTo>
                <a:cubicBezTo>
                  <a:pt x="12492" y="4159"/>
                  <a:pt x="12492" y="4159"/>
                  <a:pt x="12492" y="4159"/>
                </a:cubicBezTo>
                <a:cubicBezTo>
                  <a:pt x="12358" y="4159"/>
                  <a:pt x="12225" y="4159"/>
                  <a:pt x="12092" y="4159"/>
                </a:cubicBezTo>
                <a:cubicBezTo>
                  <a:pt x="11825" y="4159"/>
                  <a:pt x="11558" y="4293"/>
                  <a:pt x="11425" y="4561"/>
                </a:cubicBezTo>
                <a:cubicBezTo>
                  <a:pt x="11025" y="5366"/>
                  <a:pt x="11025" y="5366"/>
                  <a:pt x="11025" y="5366"/>
                </a:cubicBezTo>
                <a:cubicBezTo>
                  <a:pt x="10892" y="5366"/>
                  <a:pt x="10892" y="5366"/>
                  <a:pt x="10892" y="5366"/>
                </a:cubicBezTo>
                <a:cubicBezTo>
                  <a:pt x="10892" y="5366"/>
                  <a:pt x="10892" y="5366"/>
                  <a:pt x="10892" y="5366"/>
                </a:cubicBezTo>
                <a:cubicBezTo>
                  <a:pt x="10625" y="5366"/>
                  <a:pt x="10225" y="5366"/>
                  <a:pt x="9958" y="5366"/>
                </a:cubicBezTo>
                <a:cubicBezTo>
                  <a:pt x="9958" y="5366"/>
                  <a:pt x="9958" y="5366"/>
                  <a:pt x="9958" y="5366"/>
                </a:cubicBezTo>
                <a:cubicBezTo>
                  <a:pt x="9425" y="4696"/>
                  <a:pt x="9425" y="4696"/>
                  <a:pt x="9425" y="4696"/>
                </a:cubicBezTo>
                <a:cubicBezTo>
                  <a:pt x="9292" y="4427"/>
                  <a:pt x="9025" y="4293"/>
                  <a:pt x="8758" y="4293"/>
                </a:cubicBezTo>
                <a:cubicBezTo>
                  <a:pt x="8625" y="4293"/>
                  <a:pt x="8492" y="4293"/>
                  <a:pt x="8358" y="4293"/>
                </a:cubicBezTo>
                <a:cubicBezTo>
                  <a:pt x="7292" y="4830"/>
                  <a:pt x="7292" y="4830"/>
                  <a:pt x="7292" y="4830"/>
                </a:cubicBezTo>
                <a:cubicBezTo>
                  <a:pt x="6892" y="4964"/>
                  <a:pt x="6758" y="5366"/>
                  <a:pt x="6892" y="5769"/>
                </a:cubicBezTo>
                <a:cubicBezTo>
                  <a:pt x="7025" y="6708"/>
                  <a:pt x="7025" y="6708"/>
                  <a:pt x="7025" y="6708"/>
                </a:cubicBezTo>
                <a:cubicBezTo>
                  <a:pt x="7025" y="6708"/>
                  <a:pt x="7025" y="6708"/>
                  <a:pt x="7025" y="6842"/>
                </a:cubicBezTo>
                <a:cubicBezTo>
                  <a:pt x="6892" y="6976"/>
                  <a:pt x="6625" y="7111"/>
                  <a:pt x="6492" y="7379"/>
                </a:cubicBezTo>
                <a:close/>
                <a:moveTo>
                  <a:pt x="7158" y="7916"/>
                </a:moveTo>
                <a:cubicBezTo>
                  <a:pt x="7292" y="7647"/>
                  <a:pt x="7425" y="7513"/>
                  <a:pt x="7558" y="7379"/>
                </a:cubicBezTo>
                <a:cubicBezTo>
                  <a:pt x="7825" y="7111"/>
                  <a:pt x="7958" y="6842"/>
                  <a:pt x="7825" y="6440"/>
                </a:cubicBezTo>
                <a:cubicBezTo>
                  <a:pt x="7558" y="5635"/>
                  <a:pt x="7558" y="5635"/>
                  <a:pt x="7558" y="5635"/>
                </a:cubicBezTo>
                <a:cubicBezTo>
                  <a:pt x="7558" y="5635"/>
                  <a:pt x="7692" y="5635"/>
                  <a:pt x="7692" y="5501"/>
                </a:cubicBezTo>
                <a:cubicBezTo>
                  <a:pt x="8758" y="5098"/>
                  <a:pt x="8758" y="5098"/>
                  <a:pt x="8758" y="5098"/>
                </a:cubicBezTo>
                <a:cubicBezTo>
                  <a:pt x="8758" y="5098"/>
                  <a:pt x="8758" y="5098"/>
                  <a:pt x="8758" y="5098"/>
                </a:cubicBezTo>
                <a:cubicBezTo>
                  <a:pt x="8758" y="5098"/>
                  <a:pt x="8758" y="5098"/>
                  <a:pt x="8758" y="5098"/>
                </a:cubicBezTo>
                <a:cubicBezTo>
                  <a:pt x="9292" y="5769"/>
                  <a:pt x="9292" y="5769"/>
                  <a:pt x="9292" y="5769"/>
                </a:cubicBezTo>
                <a:cubicBezTo>
                  <a:pt x="9425" y="6037"/>
                  <a:pt x="9825" y="6306"/>
                  <a:pt x="10092" y="6171"/>
                </a:cubicBezTo>
                <a:cubicBezTo>
                  <a:pt x="10358" y="6171"/>
                  <a:pt x="10625" y="6171"/>
                  <a:pt x="10892" y="6171"/>
                </a:cubicBezTo>
                <a:cubicBezTo>
                  <a:pt x="11158" y="6171"/>
                  <a:pt x="11558" y="6037"/>
                  <a:pt x="11692" y="5769"/>
                </a:cubicBezTo>
                <a:cubicBezTo>
                  <a:pt x="12092" y="4964"/>
                  <a:pt x="12092" y="4964"/>
                  <a:pt x="12092" y="4964"/>
                </a:cubicBezTo>
                <a:cubicBezTo>
                  <a:pt x="12092" y="4964"/>
                  <a:pt x="12092" y="4964"/>
                  <a:pt x="12225" y="4964"/>
                </a:cubicBezTo>
                <a:cubicBezTo>
                  <a:pt x="13292" y="5366"/>
                  <a:pt x="13292" y="5366"/>
                  <a:pt x="13292" y="5366"/>
                </a:cubicBezTo>
                <a:cubicBezTo>
                  <a:pt x="13292" y="5366"/>
                  <a:pt x="13292" y="5366"/>
                  <a:pt x="13292" y="5501"/>
                </a:cubicBezTo>
                <a:cubicBezTo>
                  <a:pt x="13158" y="6306"/>
                  <a:pt x="13158" y="6306"/>
                  <a:pt x="13158" y="6306"/>
                </a:cubicBezTo>
                <a:cubicBezTo>
                  <a:pt x="13025" y="6708"/>
                  <a:pt x="13158" y="6976"/>
                  <a:pt x="13425" y="7245"/>
                </a:cubicBezTo>
                <a:cubicBezTo>
                  <a:pt x="13692" y="7379"/>
                  <a:pt x="13825" y="7513"/>
                  <a:pt x="13958" y="7647"/>
                </a:cubicBezTo>
                <a:cubicBezTo>
                  <a:pt x="14092" y="7916"/>
                  <a:pt x="14358" y="7916"/>
                  <a:pt x="14625" y="7916"/>
                </a:cubicBezTo>
                <a:cubicBezTo>
                  <a:pt x="14758" y="7916"/>
                  <a:pt x="14758" y="7916"/>
                  <a:pt x="14892" y="7916"/>
                </a:cubicBezTo>
                <a:cubicBezTo>
                  <a:pt x="15692" y="7647"/>
                  <a:pt x="15692" y="7647"/>
                  <a:pt x="15692" y="7647"/>
                </a:cubicBezTo>
                <a:cubicBezTo>
                  <a:pt x="15692" y="7647"/>
                  <a:pt x="15692" y="7647"/>
                  <a:pt x="15825" y="7781"/>
                </a:cubicBezTo>
                <a:cubicBezTo>
                  <a:pt x="16225" y="8855"/>
                  <a:pt x="16225" y="8855"/>
                  <a:pt x="16225" y="8855"/>
                </a:cubicBezTo>
                <a:cubicBezTo>
                  <a:pt x="16225" y="8855"/>
                  <a:pt x="16225" y="8855"/>
                  <a:pt x="16225" y="8855"/>
                </a:cubicBezTo>
                <a:cubicBezTo>
                  <a:pt x="15425" y="9391"/>
                  <a:pt x="15425" y="9391"/>
                  <a:pt x="15425" y="9391"/>
                </a:cubicBezTo>
                <a:cubicBezTo>
                  <a:pt x="15158" y="9525"/>
                  <a:pt x="15025" y="9928"/>
                  <a:pt x="15158" y="10196"/>
                </a:cubicBezTo>
                <a:cubicBezTo>
                  <a:pt x="15158" y="10465"/>
                  <a:pt x="15158" y="10733"/>
                  <a:pt x="15158" y="11001"/>
                </a:cubicBezTo>
                <a:cubicBezTo>
                  <a:pt x="15158" y="11270"/>
                  <a:pt x="15292" y="11538"/>
                  <a:pt x="15558" y="11806"/>
                </a:cubicBezTo>
                <a:cubicBezTo>
                  <a:pt x="16358" y="12209"/>
                  <a:pt x="16358" y="12209"/>
                  <a:pt x="16358" y="12209"/>
                </a:cubicBezTo>
                <a:cubicBezTo>
                  <a:pt x="16358" y="12209"/>
                  <a:pt x="16358" y="12209"/>
                  <a:pt x="16358" y="12209"/>
                </a:cubicBezTo>
                <a:cubicBezTo>
                  <a:pt x="15958" y="13416"/>
                  <a:pt x="15958" y="13416"/>
                  <a:pt x="15958" y="13416"/>
                </a:cubicBezTo>
                <a:cubicBezTo>
                  <a:pt x="15958" y="13416"/>
                  <a:pt x="15958" y="13416"/>
                  <a:pt x="15825" y="13416"/>
                </a:cubicBezTo>
                <a:cubicBezTo>
                  <a:pt x="15025" y="13282"/>
                  <a:pt x="15025" y="13282"/>
                  <a:pt x="15025" y="13282"/>
                </a:cubicBezTo>
                <a:cubicBezTo>
                  <a:pt x="14892" y="13282"/>
                  <a:pt x="14892" y="13282"/>
                  <a:pt x="14892" y="13282"/>
                </a:cubicBezTo>
                <a:cubicBezTo>
                  <a:pt x="14625" y="13282"/>
                  <a:pt x="14358" y="13282"/>
                  <a:pt x="14092" y="13550"/>
                </a:cubicBezTo>
                <a:cubicBezTo>
                  <a:pt x="13958" y="13684"/>
                  <a:pt x="13825" y="13953"/>
                  <a:pt x="13692" y="14087"/>
                </a:cubicBezTo>
                <a:cubicBezTo>
                  <a:pt x="13425" y="14355"/>
                  <a:pt x="13292" y="14624"/>
                  <a:pt x="13425" y="15026"/>
                </a:cubicBezTo>
                <a:cubicBezTo>
                  <a:pt x="13558" y="15831"/>
                  <a:pt x="13558" y="15831"/>
                  <a:pt x="13558" y="15831"/>
                </a:cubicBezTo>
                <a:cubicBezTo>
                  <a:pt x="13558" y="15831"/>
                  <a:pt x="13558" y="15831"/>
                  <a:pt x="13558" y="15831"/>
                </a:cubicBezTo>
                <a:cubicBezTo>
                  <a:pt x="12492" y="16368"/>
                  <a:pt x="12492" y="16368"/>
                  <a:pt x="12492" y="16368"/>
                </a:cubicBezTo>
                <a:cubicBezTo>
                  <a:pt x="12492" y="16368"/>
                  <a:pt x="12492" y="16368"/>
                  <a:pt x="12492" y="16368"/>
                </a:cubicBezTo>
                <a:cubicBezTo>
                  <a:pt x="12492" y="16368"/>
                  <a:pt x="12492" y="16368"/>
                  <a:pt x="12492" y="16368"/>
                </a:cubicBezTo>
                <a:cubicBezTo>
                  <a:pt x="11958" y="15563"/>
                  <a:pt x="11958" y="15563"/>
                  <a:pt x="11958" y="15563"/>
                </a:cubicBezTo>
                <a:cubicBezTo>
                  <a:pt x="11825" y="15294"/>
                  <a:pt x="11425" y="15160"/>
                  <a:pt x="11158" y="15160"/>
                </a:cubicBezTo>
                <a:cubicBezTo>
                  <a:pt x="10892" y="15294"/>
                  <a:pt x="10625" y="15294"/>
                  <a:pt x="10492" y="15294"/>
                </a:cubicBezTo>
                <a:cubicBezTo>
                  <a:pt x="10092" y="15294"/>
                  <a:pt x="9825" y="15429"/>
                  <a:pt x="9692" y="15697"/>
                </a:cubicBezTo>
                <a:cubicBezTo>
                  <a:pt x="9158" y="16502"/>
                  <a:pt x="9158" y="16502"/>
                  <a:pt x="9158" y="16502"/>
                </a:cubicBezTo>
                <a:cubicBezTo>
                  <a:pt x="9158" y="16502"/>
                  <a:pt x="9158" y="16502"/>
                  <a:pt x="9158" y="16502"/>
                </a:cubicBezTo>
                <a:cubicBezTo>
                  <a:pt x="7958" y="16099"/>
                  <a:pt x="7958" y="16099"/>
                  <a:pt x="7958" y="16099"/>
                </a:cubicBezTo>
                <a:cubicBezTo>
                  <a:pt x="7958" y="16099"/>
                  <a:pt x="7958" y="15965"/>
                  <a:pt x="7958" y="15965"/>
                </a:cubicBezTo>
                <a:cubicBezTo>
                  <a:pt x="8092" y="15160"/>
                  <a:pt x="8092" y="15160"/>
                  <a:pt x="8092" y="15160"/>
                </a:cubicBezTo>
                <a:cubicBezTo>
                  <a:pt x="8225" y="14758"/>
                  <a:pt x="8092" y="14489"/>
                  <a:pt x="7825" y="14221"/>
                </a:cubicBezTo>
                <a:cubicBezTo>
                  <a:pt x="7692" y="14087"/>
                  <a:pt x="7425" y="13953"/>
                  <a:pt x="7292" y="13819"/>
                </a:cubicBezTo>
                <a:cubicBezTo>
                  <a:pt x="7158" y="13550"/>
                  <a:pt x="6892" y="13550"/>
                  <a:pt x="6625" y="13550"/>
                </a:cubicBezTo>
                <a:cubicBezTo>
                  <a:pt x="6625" y="13550"/>
                  <a:pt x="6492" y="13550"/>
                  <a:pt x="6358" y="13550"/>
                </a:cubicBezTo>
                <a:cubicBezTo>
                  <a:pt x="5558" y="13684"/>
                  <a:pt x="5558" y="13684"/>
                  <a:pt x="5558" y="13684"/>
                </a:cubicBezTo>
                <a:cubicBezTo>
                  <a:pt x="5558" y="13684"/>
                  <a:pt x="5558" y="13684"/>
                  <a:pt x="5558" y="13684"/>
                </a:cubicBezTo>
                <a:cubicBezTo>
                  <a:pt x="5025" y="12611"/>
                  <a:pt x="5025" y="12611"/>
                  <a:pt x="5025" y="12611"/>
                </a:cubicBezTo>
                <a:cubicBezTo>
                  <a:pt x="5025" y="12611"/>
                  <a:pt x="5025" y="12611"/>
                  <a:pt x="5025" y="12611"/>
                </a:cubicBezTo>
                <a:cubicBezTo>
                  <a:pt x="5825" y="12075"/>
                  <a:pt x="5825" y="12075"/>
                  <a:pt x="5825" y="12075"/>
                </a:cubicBezTo>
                <a:cubicBezTo>
                  <a:pt x="6092" y="11940"/>
                  <a:pt x="6225" y="11538"/>
                  <a:pt x="6092" y="11270"/>
                </a:cubicBezTo>
                <a:cubicBezTo>
                  <a:pt x="6092" y="11001"/>
                  <a:pt x="6092" y="10733"/>
                  <a:pt x="6092" y="10465"/>
                </a:cubicBezTo>
                <a:cubicBezTo>
                  <a:pt x="6092" y="10196"/>
                  <a:pt x="5958" y="9928"/>
                  <a:pt x="5692" y="9660"/>
                </a:cubicBezTo>
                <a:cubicBezTo>
                  <a:pt x="4892" y="9257"/>
                  <a:pt x="4892" y="9257"/>
                  <a:pt x="4892" y="9257"/>
                </a:cubicBezTo>
                <a:cubicBezTo>
                  <a:pt x="4892" y="9257"/>
                  <a:pt x="4892" y="9257"/>
                  <a:pt x="4892" y="9257"/>
                </a:cubicBezTo>
                <a:cubicBezTo>
                  <a:pt x="5292" y="8050"/>
                  <a:pt x="5292" y="8050"/>
                  <a:pt x="5292" y="8050"/>
                </a:cubicBezTo>
                <a:cubicBezTo>
                  <a:pt x="5292" y="8050"/>
                  <a:pt x="5292" y="8050"/>
                  <a:pt x="5425" y="8050"/>
                </a:cubicBezTo>
                <a:cubicBezTo>
                  <a:pt x="5425" y="8050"/>
                  <a:pt x="5425" y="8050"/>
                  <a:pt x="5425" y="8050"/>
                </a:cubicBezTo>
                <a:cubicBezTo>
                  <a:pt x="6225" y="8184"/>
                  <a:pt x="6225" y="8184"/>
                  <a:pt x="6225" y="8184"/>
                </a:cubicBezTo>
                <a:cubicBezTo>
                  <a:pt x="6225" y="8184"/>
                  <a:pt x="6358" y="8184"/>
                  <a:pt x="6358" y="8184"/>
                </a:cubicBezTo>
                <a:cubicBezTo>
                  <a:pt x="6625" y="8184"/>
                  <a:pt x="6892" y="8050"/>
                  <a:pt x="7158" y="7916"/>
                </a:cubicBezTo>
                <a:close/>
                <a:moveTo>
                  <a:pt x="9825" y="13148"/>
                </a:moveTo>
                <a:cubicBezTo>
                  <a:pt x="10092" y="13148"/>
                  <a:pt x="10358" y="13282"/>
                  <a:pt x="10625" y="13282"/>
                </a:cubicBezTo>
                <a:cubicBezTo>
                  <a:pt x="11692" y="13282"/>
                  <a:pt x="12625" y="12611"/>
                  <a:pt x="13025" y="11538"/>
                </a:cubicBezTo>
                <a:cubicBezTo>
                  <a:pt x="13425" y="10196"/>
                  <a:pt x="12758" y="8720"/>
                  <a:pt x="11425" y="8318"/>
                </a:cubicBezTo>
                <a:cubicBezTo>
                  <a:pt x="11158" y="8184"/>
                  <a:pt x="10892" y="8184"/>
                  <a:pt x="10625" y="8184"/>
                </a:cubicBezTo>
                <a:cubicBezTo>
                  <a:pt x="9558" y="8184"/>
                  <a:pt x="8625" y="8855"/>
                  <a:pt x="8225" y="9794"/>
                </a:cubicBezTo>
                <a:cubicBezTo>
                  <a:pt x="7825" y="11135"/>
                  <a:pt x="8492" y="12611"/>
                  <a:pt x="9825" y="13148"/>
                </a:cubicBezTo>
                <a:close/>
                <a:moveTo>
                  <a:pt x="9025" y="10062"/>
                </a:moveTo>
                <a:cubicBezTo>
                  <a:pt x="9292" y="9391"/>
                  <a:pt x="9825" y="8989"/>
                  <a:pt x="10625" y="8989"/>
                </a:cubicBezTo>
                <a:cubicBezTo>
                  <a:pt x="10758" y="8989"/>
                  <a:pt x="11025" y="8989"/>
                  <a:pt x="11158" y="9123"/>
                </a:cubicBezTo>
                <a:cubicBezTo>
                  <a:pt x="12092" y="9391"/>
                  <a:pt x="12625" y="10330"/>
                  <a:pt x="12225" y="11270"/>
                </a:cubicBezTo>
                <a:cubicBezTo>
                  <a:pt x="11958" y="11940"/>
                  <a:pt x="11425" y="12477"/>
                  <a:pt x="10625" y="12477"/>
                </a:cubicBezTo>
                <a:cubicBezTo>
                  <a:pt x="10492" y="12477"/>
                  <a:pt x="10225" y="12477"/>
                  <a:pt x="10092" y="12343"/>
                </a:cubicBezTo>
                <a:cubicBezTo>
                  <a:pt x="9158" y="12075"/>
                  <a:pt x="8625" y="11001"/>
                  <a:pt x="9025" y="1006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68" name="Freeform 838"/>
          <p:cNvSpPr/>
          <p:nvPr/>
        </p:nvSpPr>
        <p:spPr>
          <a:xfrm>
            <a:off x="16427450" y="784226"/>
            <a:ext cx="1092200" cy="94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590" y="3913"/>
                </a:moveTo>
                <a:cubicBezTo>
                  <a:pt x="6210" y="2035"/>
                  <a:pt x="8235" y="939"/>
                  <a:pt x="10530" y="939"/>
                </a:cubicBezTo>
                <a:cubicBezTo>
                  <a:pt x="12825" y="939"/>
                  <a:pt x="14985" y="1878"/>
                  <a:pt x="16605" y="3757"/>
                </a:cubicBezTo>
                <a:cubicBezTo>
                  <a:pt x="15660" y="3757"/>
                  <a:pt x="15660" y="3757"/>
                  <a:pt x="15660" y="3757"/>
                </a:cubicBezTo>
                <a:cubicBezTo>
                  <a:pt x="15390" y="3757"/>
                  <a:pt x="15255" y="3913"/>
                  <a:pt x="15255" y="4226"/>
                </a:cubicBezTo>
                <a:cubicBezTo>
                  <a:pt x="15255" y="4383"/>
                  <a:pt x="15390" y="4696"/>
                  <a:pt x="15660" y="4696"/>
                </a:cubicBezTo>
                <a:cubicBezTo>
                  <a:pt x="15660" y="4696"/>
                  <a:pt x="15660" y="4696"/>
                  <a:pt x="15660" y="4696"/>
                </a:cubicBezTo>
                <a:cubicBezTo>
                  <a:pt x="17550" y="4539"/>
                  <a:pt x="17550" y="4539"/>
                  <a:pt x="17550" y="4539"/>
                </a:cubicBezTo>
                <a:cubicBezTo>
                  <a:pt x="17820" y="4539"/>
                  <a:pt x="17955" y="4383"/>
                  <a:pt x="17955" y="4070"/>
                </a:cubicBezTo>
                <a:cubicBezTo>
                  <a:pt x="17955" y="2035"/>
                  <a:pt x="17955" y="2035"/>
                  <a:pt x="17955" y="2035"/>
                </a:cubicBezTo>
                <a:cubicBezTo>
                  <a:pt x="17955" y="1722"/>
                  <a:pt x="17685" y="1565"/>
                  <a:pt x="17550" y="1565"/>
                </a:cubicBezTo>
                <a:cubicBezTo>
                  <a:pt x="17280" y="1565"/>
                  <a:pt x="17145" y="1722"/>
                  <a:pt x="17145" y="2035"/>
                </a:cubicBezTo>
                <a:cubicBezTo>
                  <a:pt x="17145" y="2974"/>
                  <a:pt x="17145" y="2974"/>
                  <a:pt x="17145" y="2974"/>
                </a:cubicBezTo>
                <a:cubicBezTo>
                  <a:pt x="15390" y="1096"/>
                  <a:pt x="12960" y="0"/>
                  <a:pt x="10530" y="0"/>
                </a:cubicBezTo>
                <a:cubicBezTo>
                  <a:pt x="8100" y="0"/>
                  <a:pt x="5670" y="1252"/>
                  <a:pt x="4050" y="3287"/>
                </a:cubicBezTo>
                <a:cubicBezTo>
                  <a:pt x="3780" y="3443"/>
                  <a:pt x="3780" y="3757"/>
                  <a:pt x="4050" y="3913"/>
                </a:cubicBezTo>
                <a:cubicBezTo>
                  <a:pt x="4185" y="4070"/>
                  <a:pt x="4455" y="4070"/>
                  <a:pt x="4590" y="3913"/>
                </a:cubicBezTo>
                <a:close/>
                <a:moveTo>
                  <a:pt x="4185" y="19722"/>
                </a:moveTo>
                <a:cubicBezTo>
                  <a:pt x="4185" y="18626"/>
                  <a:pt x="4185" y="18626"/>
                  <a:pt x="4185" y="18626"/>
                </a:cubicBezTo>
                <a:cubicBezTo>
                  <a:pt x="5940" y="20504"/>
                  <a:pt x="8235" y="21600"/>
                  <a:pt x="10665" y="21600"/>
                </a:cubicBezTo>
                <a:cubicBezTo>
                  <a:pt x="10665" y="21600"/>
                  <a:pt x="10665" y="21600"/>
                  <a:pt x="10800" y="21600"/>
                </a:cubicBezTo>
                <a:cubicBezTo>
                  <a:pt x="13230" y="21600"/>
                  <a:pt x="15525" y="20504"/>
                  <a:pt x="17280" y="18313"/>
                </a:cubicBezTo>
                <a:cubicBezTo>
                  <a:pt x="17550" y="18157"/>
                  <a:pt x="17415" y="17843"/>
                  <a:pt x="17280" y="17687"/>
                </a:cubicBezTo>
                <a:cubicBezTo>
                  <a:pt x="17145" y="17530"/>
                  <a:pt x="16875" y="17530"/>
                  <a:pt x="16740" y="17687"/>
                </a:cubicBezTo>
                <a:cubicBezTo>
                  <a:pt x="15120" y="19565"/>
                  <a:pt x="13095" y="20661"/>
                  <a:pt x="10800" y="20661"/>
                </a:cubicBezTo>
                <a:cubicBezTo>
                  <a:pt x="8505" y="20817"/>
                  <a:pt x="6345" y="19722"/>
                  <a:pt x="4725" y="18000"/>
                </a:cubicBezTo>
                <a:cubicBezTo>
                  <a:pt x="5670" y="18000"/>
                  <a:pt x="5670" y="18000"/>
                  <a:pt x="5670" y="18000"/>
                </a:cubicBezTo>
                <a:cubicBezTo>
                  <a:pt x="5805" y="18000"/>
                  <a:pt x="6075" y="17687"/>
                  <a:pt x="6075" y="17530"/>
                </a:cubicBezTo>
                <a:cubicBezTo>
                  <a:pt x="6075" y="17217"/>
                  <a:pt x="5805" y="17061"/>
                  <a:pt x="5670" y="17061"/>
                </a:cubicBezTo>
                <a:cubicBezTo>
                  <a:pt x="5670" y="17061"/>
                  <a:pt x="5670" y="17061"/>
                  <a:pt x="5670" y="17061"/>
                </a:cubicBezTo>
                <a:cubicBezTo>
                  <a:pt x="3780" y="17061"/>
                  <a:pt x="3780" y="17061"/>
                  <a:pt x="3780" y="17061"/>
                </a:cubicBezTo>
                <a:cubicBezTo>
                  <a:pt x="3645" y="17061"/>
                  <a:pt x="3510" y="17061"/>
                  <a:pt x="3510" y="17217"/>
                </a:cubicBezTo>
                <a:cubicBezTo>
                  <a:pt x="3375" y="17217"/>
                  <a:pt x="3375" y="17374"/>
                  <a:pt x="3375" y="17530"/>
                </a:cubicBezTo>
                <a:cubicBezTo>
                  <a:pt x="3375" y="19722"/>
                  <a:pt x="3375" y="19722"/>
                  <a:pt x="3375" y="19722"/>
                </a:cubicBezTo>
                <a:cubicBezTo>
                  <a:pt x="3375" y="19878"/>
                  <a:pt x="3510" y="20191"/>
                  <a:pt x="3780" y="20191"/>
                </a:cubicBezTo>
                <a:cubicBezTo>
                  <a:pt x="3780" y="20191"/>
                  <a:pt x="3780" y="20191"/>
                  <a:pt x="3780" y="20191"/>
                </a:cubicBezTo>
                <a:cubicBezTo>
                  <a:pt x="4050" y="20191"/>
                  <a:pt x="4185" y="19878"/>
                  <a:pt x="4185" y="19722"/>
                </a:cubicBezTo>
                <a:close/>
                <a:moveTo>
                  <a:pt x="3375" y="10643"/>
                </a:moveTo>
                <a:cubicBezTo>
                  <a:pt x="3375" y="10487"/>
                  <a:pt x="3375" y="10330"/>
                  <a:pt x="3240" y="10174"/>
                </a:cubicBezTo>
                <a:cubicBezTo>
                  <a:pt x="3105" y="10174"/>
                  <a:pt x="3105" y="10017"/>
                  <a:pt x="3105" y="9861"/>
                </a:cubicBezTo>
                <a:cubicBezTo>
                  <a:pt x="3105" y="7983"/>
                  <a:pt x="3105" y="7983"/>
                  <a:pt x="3105" y="7983"/>
                </a:cubicBezTo>
                <a:cubicBezTo>
                  <a:pt x="3105" y="7357"/>
                  <a:pt x="3510" y="6887"/>
                  <a:pt x="4050" y="6887"/>
                </a:cubicBezTo>
                <a:cubicBezTo>
                  <a:pt x="4455" y="6887"/>
                  <a:pt x="4455" y="6887"/>
                  <a:pt x="4455" y="6887"/>
                </a:cubicBezTo>
                <a:cubicBezTo>
                  <a:pt x="4995" y="6887"/>
                  <a:pt x="5535" y="7357"/>
                  <a:pt x="5535" y="7983"/>
                </a:cubicBezTo>
                <a:cubicBezTo>
                  <a:pt x="5535" y="9861"/>
                  <a:pt x="5535" y="9861"/>
                  <a:pt x="5535" y="9861"/>
                </a:cubicBezTo>
                <a:cubicBezTo>
                  <a:pt x="5535" y="10017"/>
                  <a:pt x="5400" y="10174"/>
                  <a:pt x="5400" y="10174"/>
                </a:cubicBezTo>
                <a:cubicBezTo>
                  <a:pt x="5265" y="10330"/>
                  <a:pt x="5130" y="10487"/>
                  <a:pt x="5130" y="10643"/>
                </a:cubicBezTo>
                <a:cubicBezTo>
                  <a:pt x="5130" y="12365"/>
                  <a:pt x="5130" y="12365"/>
                  <a:pt x="5130" y="12365"/>
                </a:cubicBezTo>
                <a:cubicBezTo>
                  <a:pt x="5130" y="12522"/>
                  <a:pt x="5265" y="12835"/>
                  <a:pt x="5400" y="12835"/>
                </a:cubicBezTo>
                <a:cubicBezTo>
                  <a:pt x="5670" y="12991"/>
                  <a:pt x="6615" y="13617"/>
                  <a:pt x="7560" y="14557"/>
                </a:cubicBezTo>
                <a:cubicBezTo>
                  <a:pt x="7695" y="14557"/>
                  <a:pt x="7695" y="14713"/>
                  <a:pt x="7695" y="14870"/>
                </a:cubicBezTo>
                <a:cubicBezTo>
                  <a:pt x="7695" y="16122"/>
                  <a:pt x="7695" y="16122"/>
                  <a:pt x="7695" y="16122"/>
                </a:cubicBezTo>
                <a:cubicBezTo>
                  <a:pt x="7695" y="16278"/>
                  <a:pt x="7965" y="16591"/>
                  <a:pt x="8100" y="16591"/>
                </a:cubicBezTo>
                <a:cubicBezTo>
                  <a:pt x="8370" y="16591"/>
                  <a:pt x="8505" y="16278"/>
                  <a:pt x="8505" y="16122"/>
                </a:cubicBezTo>
                <a:cubicBezTo>
                  <a:pt x="8505" y="14870"/>
                  <a:pt x="8505" y="14870"/>
                  <a:pt x="8505" y="14870"/>
                </a:cubicBezTo>
                <a:cubicBezTo>
                  <a:pt x="8505" y="14400"/>
                  <a:pt x="8370" y="14087"/>
                  <a:pt x="8100" y="13774"/>
                </a:cubicBezTo>
                <a:cubicBezTo>
                  <a:pt x="7290" y="12991"/>
                  <a:pt x="6345" y="12365"/>
                  <a:pt x="5940" y="12209"/>
                </a:cubicBezTo>
                <a:cubicBezTo>
                  <a:pt x="5940" y="10800"/>
                  <a:pt x="5940" y="10800"/>
                  <a:pt x="5940" y="10800"/>
                </a:cubicBezTo>
                <a:cubicBezTo>
                  <a:pt x="6210" y="10487"/>
                  <a:pt x="6345" y="10174"/>
                  <a:pt x="6345" y="9861"/>
                </a:cubicBezTo>
                <a:cubicBezTo>
                  <a:pt x="6345" y="7983"/>
                  <a:pt x="6345" y="7983"/>
                  <a:pt x="6345" y="7983"/>
                </a:cubicBezTo>
                <a:cubicBezTo>
                  <a:pt x="6345" y="6887"/>
                  <a:pt x="5400" y="5948"/>
                  <a:pt x="4455" y="5948"/>
                </a:cubicBezTo>
                <a:cubicBezTo>
                  <a:pt x="4050" y="5948"/>
                  <a:pt x="4050" y="5948"/>
                  <a:pt x="4050" y="5948"/>
                </a:cubicBezTo>
                <a:cubicBezTo>
                  <a:pt x="3105" y="5948"/>
                  <a:pt x="2295" y="6887"/>
                  <a:pt x="2295" y="7983"/>
                </a:cubicBezTo>
                <a:cubicBezTo>
                  <a:pt x="2295" y="9861"/>
                  <a:pt x="2295" y="9861"/>
                  <a:pt x="2295" y="9861"/>
                </a:cubicBezTo>
                <a:cubicBezTo>
                  <a:pt x="2295" y="10174"/>
                  <a:pt x="2430" y="10487"/>
                  <a:pt x="2565" y="10800"/>
                </a:cubicBezTo>
                <a:cubicBezTo>
                  <a:pt x="2565" y="12209"/>
                  <a:pt x="2565" y="12209"/>
                  <a:pt x="2565" y="12209"/>
                </a:cubicBezTo>
                <a:cubicBezTo>
                  <a:pt x="2160" y="12365"/>
                  <a:pt x="1215" y="12991"/>
                  <a:pt x="405" y="13774"/>
                </a:cubicBezTo>
                <a:cubicBezTo>
                  <a:pt x="135" y="14087"/>
                  <a:pt x="0" y="14400"/>
                  <a:pt x="0" y="14870"/>
                </a:cubicBezTo>
                <a:cubicBezTo>
                  <a:pt x="0" y="16122"/>
                  <a:pt x="0" y="16122"/>
                  <a:pt x="0" y="16122"/>
                </a:cubicBezTo>
                <a:cubicBezTo>
                  <a:pt x="0" y="16278"/>
                  <a:pt x="135" y="16591"/>
                  <a:pt x="405" y="16591"/>
                </a:cubicBezTo>
                <a:cubicBezTo>
                  <a:pt x="675" y="16591"/>
                  <a:pt x="810" y="16278"/>
                  <a:pt x="810" y="16122"/>
                </a:cubicBezTo>
                <a:cubicBezTo>
                  <a:pt x="810" y="14870"/>
                  <a:pt x="810" y="14870"/>
                  <a:pt x="810" y="14870"/>
                </a:cubicBezTo>
                <a:cubicBezTo>
                  <a:pt x="810" y="14713"/>
                  <a:pt x="810" y="14557"/>
                  <a:pt x="945" y="14557"/>
                </a:cubicBezTo>
                <a:cubicBezTo>
                  <a:pt x="1890" y="13617"/>
                  <a:pt x="2970" y="12991"/>
                  <a:pt x="3105" y="12835"/>
                </a:cubicBezTo>
                <a:cubicBezTo>
                  <a:pt x="3240" y="12835"/>
                  <a:pt x="3375" y="12522"/>
                  <a:pt x="3375" y="12365"/>
                </a:cubicBezTo>
                <a:cubicBezTo>
                  <a:pt x="3375" y="10643"/>
                  <a:pt x="3375" y="10643"/>
                  <a:pt x="3375" y="10643"/>
                </a:cubicBezTo>
                <a:cubicBezTo>
                  <a:pt x="3375" y="10643"/>
                  <a:pt x="3375" y="10643"/>
                  <a:pt x="3375" y="10643"/>
                </a:cubicBezTo>
                <a:close/>
                <a:moveTo>
                  <a:pt x="21195" y="16591"/>
                </a:moveTo>
                <a:cubicBezTo>
                  <a:pt x="21465" y="16591"/>
                  <a:pt x="21600" y="16278"/>
                  <a:pt x="21600" y="16122"/>
                </a:cubicBezTo>
                <a:cubicBezTo>
                  <a:pt x="21600" y="14870"/>
                  <a:pt x="21600" y="14870"/>
                  <a:pt x="21600" y="14870"/>
                </a:cubicBezTo>
                <a:cubicBezTo>
                  <a:pt x="21600" y="14400"/>
                  <a:pt x="21465" y="14087"/>
                  <a:pt x="21195" y="13774"/>
                </a:cubicBezTo>
                <a:cubicBezTo>
                  <a:pt x="20385" y="12991"/>
                  <a:pt x="19440" y="12365"/>
                  <a:pt x="19035" y="12209"/>
                </a:cubicBezTo>
                <a:cubicBezTo>
                  <a:pt x="19035" y="10800"/>
                  <a:pt x="19035" y="10800"/>
                  <a:pt x="19035" y="10800"/>
                </a:cubicBezTo>
                <a:cubicBezTo>
                  <a:pt x="19170" y="10487"/>
                  <a:pt x="19305" y="10174"/>
                  <a:pt x="19305" y="9861"/>
                </a:cubicBezTo>
                <a:cubicBezTo>
                  <a:pt x="19305" y="7983"/>
                  <a:pt x="19305" y="7983"/>
                  <a:pt x="19305" y="7983"/>
                </a:cubicBezTo>
                <a:cubicBezTo>
                  <a:pt x="19305" y="6887"/>
                  <a:pt x="18495" y="5948"/>
                  <a:pt x="17550" y="5948"/>
                </a:cubicBezTo>
                <a:cubicBezTo>
                  <a:pt x="17145" y="5948"/>
                  <a:pt x="17145" y="5948"/>
                  <a:pt x="17145" y="5948"/>
                </a:cubicBezTo>
                <a:cubicBezTo>
                  <a:pt x="16065" y="5948"/>
                  <a:pt x="15255" y="6887"/>
                  <a:pt x="15255" y="7983"/>
                </a:cubicBezTo>
                <a:cubicBezTo>
                  <a:pt x="15255" y="9861"/>
                  <a:pt x="15255" y="9861"/>
                  <a:pt x="15255" y="9861"/>
                </a:cubicBezTo>
                <a:cubicBezTo>
                  <a:pt x="15255" y="10174"/>
                  <a:pt x="15390" y="10487"/>
                  <a:pt x="15660" y="10800"/>
                </a:cubicBezTo>
                <a:cubicBezTo>
                  <a:pt x="15660" y="12209"/>
                  <a:pt x="15660" y="12209"/>
                  <a:pt x="15660" y="12209"/>
                </a:cubicBezTo>
                <a:cubicBezTo>
                  <a:pt x="15255" y="12365"/>
                  <a:pt x="14310" y="12991"/>
                  <a:pt x="13500" y="13774"/>
                </a:cubicBezTo>
                <a:cubicBezTo>
                  <a:pt x="13230" y="14087"/>
                  <a:pt x="13095" y="14400"/>
                  <a:pt x="13095" y="14870"/>
                </a:cubicBezTo>
                <a:cubicBezTo>
                  <a:pt x="13095" y="16122"/>
                  <a:pt x="13095" y="16122"/>
                  <a:pt x="13095" y="16122"/>
                </a:cubicBezTo>
                <a:cubicBezTo>
                  <a:pt x="13095" y="16278"/>
                  <a:pt x="13230" y="16591"/>
                  <a:pt x="13500" y="16591"/>
                </a:cubicBezTo>
                <a:cubicBezTo>
                  <a:pt x="13635" y="16591"/>
                  <a:pt x="13905" y="16278"/>
                  <a:pt x="13905" y="16122"/>
                </a:cubicBezTo>
                <a:cubicBezTo>
                  <a:pt x="13905" y="14870"/>
                  <a:pt x="13905" y="14870"/>
                  <a:pt x="13905" y="14870"/>
                </a:cubicBezTo>
                <a:cubicBezTo>
                  <a:pt x="13905" y="14713"/>
                  <a:pt x="13905" y="14557"/>
                  <a:pt x="14040" y="14557"/>
                </a:cubicBezTo>
                <a:cubicBezTo>
                  <a:pt x="14985" y="13617"/>
                  <a:pt x="15930" y="12991"/>
                  <a:pt x="16200" y="12835"/>
                </a:cubicBezTo>
                <a:cubicBezTo>
                  <a:pt x="16335" y="12835"/>
                  <a:pt x="16470" y="12522"/>
                  <a:pt x="16470" y="12365"/>
                </a:cubicBezTo>
                <a:cubicBezTo>
                  <a:pt x="16470" y="10643"/>
                  <a:pt x="16470" y="10643"/>
                  <a:pt x="16470" y="10643"/>
                </a:cubicBezTo>
                <a:cubicBezTo>
                  <a:pt x="16470" y="10487"/>
                  <a:pt x="16335" y="10330"/>
                  <a:pt x="16200" y="10174"/>
                </a:cubicBezTo>
                <a:cubicBezTo>
                  <a:pt x="16200" y="10174"/>
                  <a:pt x="16065" y="10017"/>
                  <a:pt x="16065" y="9861"/>
                </a:cubicBezTo>
                <a:cubicBezTo>
                  <a:pt x="16065" y="7983"/>
                  <a:pt x="16065" y="7983"/>
                  <a:pt x="16065" y="7983"/>
                </a:cubicBezTo>
                <a:cubicBezTo>
                  <a:pt x="16065" y="7357"/>
                  <a:pt x="16605" y="6887"/>
                  <a:pt x="17145" y="6887"/>
                </a:cubicBezTo>
                <a:cubicBezTo>
                  <a:pt x="17550" y="6887"/>
                  <a:pt x="17550" y="6887"/>
                  <a:pt x="17550" y="6887"/>
                </a:cubicBezTo>
                <a:cubicBezTo>
                  <a:pt x="18090" y="6887"/>
                  <a:pt x="18495" y="7357"/>
                  <a:pt x="18495" y="7983"/>
                </a:cubicBezTo>
                <a:cubicBezTo>
                  <a:pt x="18495" y="9861"/>
                  <a:pt x="18495" y="9861"/>
                  <a:pt x="18495" y="9861"/>
                </a:cubicBezTo>
                <a:cubicBezTo>
                  <a:pt x="18495" y="10017"/>
                  <a:pt x="18495" y="10174"/>
                  <a:pt x="18360" y="10174"/>
                </a:cubicBezTo>
                <a:cubicBezTo>
                  <a:pt x="18225" y="10330"/>
                  <a:pt x="18225" y="10487"/>
                  <a:pt x="18225" y="10643"/>
                </a:cubicBezTo>
                <a:cubicBezTo>
                  <a:pt x="18225" y="12365"/>
                  <a:pt x="18225" y="12365"/>
                  <a:pt x="18225" y="12365"/>
                </a:cubicBezTo>
                <a:cubicBezTo>
                  <a:pt x="18225" y="12522"/>
                  <a:pt x="18360" y="12835"/>
                  <a:pt x="18495" y="12835"/>
                </a:cubicBezTo>
                <a:cubicBezTo>
                  <a:pt x="18630" y="12991"/>
                  <a:pt x="19710" y="13617"/>
                  <a:pt x="20655" y="14557"/>
                </a:cubicBezTo>
                <a:cubicBezTo>
                  <a:pt x="20790" y="14557"/>
                  <a:pt x="20790" y="14713"/>
                  <a:pt x="20790" y="14870"/>
                </a:cubicBezTo>
                <a:cubicBezTo>
                  <a:pt x="20790" y="16122"/>
                  <a:pt x="20790" y="16122"/>
                  <a:pt x="20790" y="16122"/>
                </a:cubicBezTo>
                <a:cubicBezTo>
                  <a:pt x="20790" y="16278"/>
                  <a:pt x="20925" y="16591"/>
                  <a:pt x="21195" y="165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69" name="Freeform 839"/>
          <p:cNvSpPr/>
          <p:nvPr/>
        </p:nvSpPr>
        <p:spPr>
          <a:xfrm>
            <a:off x="16427450" y="1997075"/>
            <a:ext cx="1092200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35" y="21600"/>
                </a:moveTo>
                <a:cubicBezTo>
                  <a:pt x="8910" y="21600"/>
                  <a:pt x="8910" y="21600"/>
                  <a:pt x="8910" y="21600"/>
                </a:cubicBezTo>
                <a:cubicBezTo>
                  <a:pt x="9045" y="21600"/>
                  <a:pt x="9315" y="21451"/>
                  <a:pt x="9315" y="21153"/>
                </a:cubicBezTo>
                <a:cubicBezTo>
                  <a:pt x="9315" y="21004"/>
                  <a:pt x="9045" y="20706"/>
                  <a:pt x="8910" y="20706"/>
                </a:cubicBezTo>
                <a:cubicBezTo>
                  <a:pt x="2835" y="20706"/>
                  <a:pt x="2835" y="20706"/>
                  <a:pt x="2835" y="20706"/>
                </a:cubicBezTo>
                <a:cubicBezTo>
                  <a:pt x="1620" y="20706"/>
                  <a:pt x="810" y="19812"/>
                  <a:pt x="810" y="18621"/>
                </a:cubicBezTo>
                <a:cubicBezTo>
                  <a:pt x="810" y="4618"/>
                  <a:pt x="810" y="4618"/>
                  <a:pt x="810" y="4618"/>
                </a:cubicBezTo>
                <a:cubicBezTo>
                  <a:pt x="3510" y="4618"/>
                  <a:pt x="3510" y="4618"/>
                  <a:pt x="3510" y="4618"/>
                </a:cubicBezTo>
                <a:cubicBezTo>
                  <a:pt x="3510" y="6406"/>
                  <a:pt x="3510" y="6406"/>
                  <a:pt x="3510" y="6406"/>
                </a:cubicBezTo>
                <a:cubicBezTo>
                  <a:pt x="3510" y="6703"/>
                  <a:pt x="3645" y="6852"/>
                  <a:pt x="3915" y="6852"/>
                </a:cubicBezTo>
                <a:cubicBezTo>
                  <a:pt x="4185" y="6852"/>
                  <a:pt x="4320" y="6703"/>
                  <a:pt x="4320" y="6406"/>
                </a:cubicBezTo>
                <a:cubicBezTo>
                  <a:pt x="4320" y="4618"/>
                  <a:pt x="4320" y="4618"/>
                  <a:pt x="4320" y="4618"/>
                </a:cubicBezTo>
                <a:cubicBezTo>
                  <a:pt x="9720" y="4618"/>
                  <a:pt x="9720" y="4618"/>
                  <a:pt x="9720" y="4618"/>
                </a:cubicBezTo>
                <a:cubicBezTo>
                  <a:pt x="9720" y="6406"/>
                  <a:pt x="9720" y="6406"/>
                  <a:pt x="9720" y="6406"/>
                </a:cubicBezTo>
                <a:cubicBezTo>
                  <a:pt x="9720" y="6703"/>
                  <a:pt x="9855" y="6852"/>
                  <a:pt x="10125" y="6852"/>
                </a:cubicBezTo>
                <a:cubicBezTo>
                  <a:pt x="10260" y="6852"/>
                  <a:pt x="10530" y="6703"/>
                  <a:pt x="10530" y="6406"/>
                </a:cubicBezTo>
                <a:cubicBezTo>
                  <a:pt x="10530" y="4618"/>
                  <a:pt x="10530" y="4618"/>
                  <a:pt x="10530" y="4618"/>
                </a:cubicBezTo>
                <a:cubicBezTo>
                  <a:pt x="13230" y="4618"/>
                  <a:pt x="13230" y="4618"/>
                  <a:pt x="13230" y="4618"/>
                </a:cubicBezTo>
                <a:cubicBezTo>
                  <a:pt x="13230" y="5661"/>
                  <a:pt x="13230" y="5661"/>
                  <a:pt x="13230" y="5661"/>
                </a:cubicBezTo>
                <a:cubicBezTo>
                  <a:pt x="13230" y="5810"/>
                  <a:pt x="13365" y="6108"/>
                  <a:pt x="13635" y="6108"/>
                </a:cubicBezTo>
                <a:cubicBezTo>
                  <a:pt x="13770" y="6108"/>
                  <a:pt x="14040" y="5810"/>
                  <a:pt x="14040" y="5661"/>
                </a:cubicBezTo>
                <a:cubicBezTo>
                  <a:pt x="14040" y="4171"/>
                  <a:pt x="14040" y="4171"/>
                  <a:pt x="14040" y="4171"/>
                </a:cubicBezTo>
                <a:cubicBezTo>
                  <a:pt x="14040" y="3873"/>
                  <a:pt x="13770" y="3724"/>
                  <a:pt x="13635" y="3724"/>
                </a:cubicBezTo>
                <a:cubicBezTo>
                  <a:pt x="10530" y="3724"/>
                  <a:pt x="10530" y="3724"/>
                  <a:pt x="10530" y="3724"/>
                </a:cubicBezTo>
                <a:cubicBezTo>
                  <a:pt x="10395" y="1639"/>
                  <a:pt x="8910" y="0"/>
                  <a:pt x="7020" y="0"/>
                </a:cubicBezTo>
                <a:cubicBezTo>
                  <a:pt x="5130" y="0"/>
                  <a:pt x="3645" y="1639"/>
                  <a:pt x="3510" y="3724"/>
                </a:cubicBezTo>
                <a:cubicBezTo>
                  <a:pt x="405" y="3724"/>
                  <a:pt x="405" y="3724"/>
                  <a:pt x="405" y="3724"/>
                </a:cubicBezTo>
                <a:cubicBezTo>
                  <a:pt x="135" y="3724"/>
                  <a:pt x="0" y="3873"/>
                  <a:pt x="0" y="4171"/>
                </a:cubicBezTo>
                <a:cubicBezTo>
                  <a:pt x="0" y="18621"/>
                  <a:pt x="0" y="18621"/>
                  <a:pt x="0" y="18621"/>
                </a:cubicBezTo>
                <a:cubicBezTo>
                  <a:pt x="0" y="20259"/>
                  <a:pt x="1215" y="21600"/>
                  <a:pt x="2835" y="21600"/>
                </a:cubicBezTo>
                <a:close/>
                <a:moveTo>
                  <a:pt x="7020" y="894"/>
                </a:moveTo>
                <a:cubicBezTo>
                  <a:pt x="8505" y="894"/>
                  <a:pt x="9585" y="2086"/>
                  <a:pt x="9720" y="3724"/>
                </a:cubicBezTo>
                <a:cubicBezTo>
                  <a:pt x="4320" y="3724"/>
                  <a:pt x="4320" y="3724"/>
                  <a:pt x="4320" y="3724"/>
                </a:cubicBezTo>
                <a:cubicBezTo>
                  <a:pt x="4320" y="2086"/>
                  <a:pt x="5535" y="894"/>
                  <a:pt x="7020" y="894"/>
                </a:cubicBezTo>
                <a:close/>
                <a:moveTo>
                  <a:pt x="13095" y="9683"/>
                </a:moveTo>
                <a:cubicBezTo>
                  <a:pt x="13095" y="10279"/>
                  <a:pt x="13095" y="10279"/>
                  <a:pt x="13095" y="10279"/>
                </a:cubicBezTo>
                <a:cubicBezTo>
                  <a:pt x="10665" y="10279"/>
                  <a:pt x="10665" y="10279"/>
                  <a:pt x="10665" y="10279"/>
                </a:cubicBezTo>
                <a:cubicBezTo>
                  <a:pt x="10395" y="10279"/>
                  <a:pt x="10260" y="10428"/>
                  <a:pt x="10260" y="10726"/>
                </a:cubicBezTo>
                <a:cubicBezTo>
                  <a:pt x="10260" y="19514"/>
                  <a:pt x="10260" y="19514"/>
                  <a:pt x="10260" y="19514"/>
                </a:cubicBezTo>
                <a:cubicBezTo>
                  <a:pt x="10260" y="20706"/>
                  <a:pt x="11070" y="21600"/>
                  <a:pt x="12150" y="21600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20790" y="21600"/>
                  <a:pt x="21600" y="20706"/>
                  <a:pt x="21600" y="19514"/>
                </a:cubicBezTo>
                <a:cubicBezTo>
                  <a:pt x="21600" y="10726"/>
                  <a:pt x="21600" y="10726"/>
                  <a:pt x="21600" y="10726"/>
                </a:cubicBezTo>
                <a:cubicBezTo>
                  <a:pt x="21600" y="10428"/>
                  <a:pt x="21465" y="10279"/>
                  <a:pt x="21195" y="10279"/>
                </a:cubicBezTo>
                <a:cubicBezTo>
                  <a:pt x="18765" y="10279"/>
                  <a:pt x="18765" y="10279"/>
                  <a:pt x="18765" y="10279"/>
                </a:cubicBezTo>
                <a:cubicBezTo>
                  <a:pt x="18765" y="9683"/>
                  <a:pt x="18765" y="9683"/>
                  <a:pt x="18765" y="9683"/>
                </a:cubicBezTo>
                <a:cubicBezTo>
                  <a:pt x="18765" y="7895"/>
                  <a:pt x="17415" y="6554"/>
                  <a:pt x="15930" y="6554"/>
                </a:cubicBezTo>
                <a:cubicBezTo>
                  <a:pt x="14310" y="6554"/>
                  <a:pt x="13095" y="7895"/>
                  <a:pt x="13095" y="9683"/>
                </a:cubicBezTo>
                <a:close/>
                <a:moveTo>
                  <a:pt x="20790" y="11172"/>
                </a:moveTo>
                <a:cubicBezTo>
                  <a:pt x="20790" y="19514"/>
                  <a:pt x="20790" y="19514"/>
                  <a:pt x="20790" y="19514"/>
                </a:cubicBezTo>
                <a:cubicBezTo>
                  <a:pt x="20790" y="20259"/>
                  <a:pt x="20250" y="20706"/>
                  <a:pt x="19710" y="20706"/>
                </a:cubicBezTo>
                <a:cubicBezTo>
                  <a:pt x="12150" y="20706"/>
                  <a:pt x="12150" y="20706"/>
                  <a:pt x="12150" y="20706"/>
                </a:cubicBezTo>
                <a:cubicBezTo>
                  <a:pt x="11475" y="20706"/>
                  <a:pt x="11070" y="20259"/>
                  <a:pt x="11070" y="19514"/>
                </a:cubicBezTo>
                <a:cubicBezTo>
                  <a:pt x="11070" y="11172"/>
                  <a:pt x="11070" y="11172"/>
                  <a:pt x="11070" y="11172"/>
                </a:cubicBezTo>
                <a:cubicBezTo>
                  <a:pt x="13095" y="11172"/>
                  <a:pt x="13095" y="11172"/>
                  <a:pt x="13095" y="11172"/>
                </a:cubicBezTo>
                <a:cubicBezTo>
                  <a:pt x="13095" y="12364"/>
                  <a:pt x="13095" y="12364"/>
                  <a:pt x="13095" y="12364"/>
                </a:cubicBezTo>
                <a:cubicBezTo>
                  <a:pt x="13095" y="12662"/>
                  <a:pt x="13230" y="12811"/>
                  <a:pt x="13500" y="12811"/>
                </a:cubicBezTo>
                <a:cubicBezTo>
                  <a:pt x="13635" y="12811"/>
                  <a:pt x="13905" y="12662"/>
                  <a:pt x="13905" y="12364"/>
                </a:cubicBezTo>
                <a:cubicBezTo>
                  <a:pt x="13905" y="11172"/>
                  <a:pt x="13905" y="11172"/>
                  <a:pt x="13905" y="11172"/>
                </a:cubicBezTo>
                <a:cubicBezTo>
                  <a:pt x="17955" y="11172"/>
                  <a:pt x="17955" y="11172"/>
                  <a:pt x="17955" y="11172"/>
                </a:cubicBezTo>
                <a:cubicBezTo>
                  <a:pt x="17955" y="12364"/>
                  <a:pt x="17955" y="12364"/>
                  <a:pt x="17955" y="12364"/>
                </a:cubicBezTo>
                <a:cubicBezTo>
                  <a:pt x="17955" y="12662"/>
                  <a:pt x="18090" y="12811"/>
                  <a:pt x="18360" y="12811"/>
                </a:cubicBezTo>
                <a:cubicBezTo>
                  <a:pt x="18630" y="12811"/>
                  <a:pt x="18765" y="12662"/>
                  <a:pt x="18765" y="12364"/>
                </a:cubicBezTo>
                <a:cubicBezTo>
                  <a:pt x="18765" y="11172"/>
                  <a:pt x="18765" y="11172"/>
                  <a:pt x="18765" y="11172"/>
                </a:cubicBezTo>
                <a:cubicBezTo>
                  <a:pt x="20790" y="11172"/>
                  <a:pt x="20790" y="11172"/>
                  <a:pt x="20790" y="11172"/>
                </a:cubicBezTo>
                <a:close/>
                <a:moveTo>
                  <a:pt x="15930" y="7448"/>
                </a:moveTo>
                <a:cubicBezTo>
                  <a:pt x="17010" y="7448"/>
                  <a:pt x="17955" y="8491"/>
                  <a:pt x="17955" y="9683"/>
                </a:cubicBezTo>
                <a:cubicBezTo>
                  <a:pt x="17955" y="10279"/>
                  <a:pt x="17955" y="10279"/>
                  <a:pt x="17955" y="10279"/>
                </a:cubicBezTo>
                <a:cubicBezTo>
                  <a:pt x="13905" y="10279"/>
                  <a:pt x="13905" y="10279"/>
                  <a:pt x="13905" y="10279"/>
                </a:cubicBezTo>
                <a:cubicBezTo>
                  <a:pt x="13905" y="9683"/>
                  <a:pt x="13905" y="9683"/>
                  <a:pt x="13905" y="9683"/>
                </a:cubicBezTo>
                <a:cubicBezTo>
                  <a:pt x="13905" y="8491"/>
                  <a:pt x="14850" y="7448"/>
                  <a:pt x="15930" y="744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70" name="Freeform 840"/>
          <p:cNvSpPr/>
          <p:nvPr/>
        </p:nvSpPr>
        <p:spPr>
          <a:xfrm>
            <a:off x="16646526" y="3206750"/>
            <a:ext cx="6699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478" y="20115"/>
                </a:moveTo>
                <a:cubicBezTo>
                  <a:pt x="12343" y="20115"/>
                  <a:pt x="12343" y="20115"/>
                  <a:pt x="12343" y="20115"/>
                </a:cubicBezTo>
                <a:cubicBezTo>
                  <a:pt x="12563" y="20115"/>
                  <a:pt x="13004" y="19980"/>
                  <a:pt x="13004" y="19710"/>
                </a:cubicBezTo>
                <a:cubicBezTo>
                  <a:pt x="13004" y="19440"/>
                  <a:pt x="12563" y="19305"/>
                  <a:pt x="12343" y="19305"/>
                </a:cubicBezTo>
                <a:cubicBezTo>
                  <a:pt x="9478" y="19305"/>
                  <a:pt x="9478" y="19305"/>
                  <a:pt x="9478" y="19305"/>
                </a:cubicBezTo>
                <a:cubicBezTo>
                  <a:pt x="9037" y="19305"/>
                  <a:pt x="8816" y="19440"/>
                  <a:pt x="8816" y="19710"/>
                </a:cubicBezTo>
                <a:cubicBezTo>
                  <a:pt x="8816" y="19980"/>
                  <a:pt x="9037" y="20115"/>
                  <a:pt x="9478" y="20115"/>
                </a:cubicBezTo>
                <a:close/>
                <a:moveTo>
                  <a:pt x="21600" y="19305"/>
                </a:moveTo>
                <a:cubicBezTo>
                  <a:pt x="21600" y="2295"/>
                  <a:pt x="21600" y="2295"/>
                  <a:pt x="21600" y="2295"/>
                </a:cubicBezTo>
                <a:cubicBezTo>
                  <a:pt x="21600" y="1080"/>
                  <a:pt x="19837" y="0"/>
                  <a:pt x="17853" y="0"/>
                </a:cubicBezTo>
                <a:cubicBezTo>
                  <a:pt x="3747" y="0"/>
                  <a:pt x="3747" y="0"/>
                  <a:pt x="3747" y="0"/>
                </a:cubicBezTo>
                <a:cubicBezTo>
                  <a:pt x="1763" y="0"/>
                  <a:pt x="0" y="1080"/>
                  <a:pt x="0" y="229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0" y="16740"/>
                  <a:pt x="220" y="17010"/>
                  <a:pt x="661" y="17010"/>
                </a:cubicBezTo>
                <a:cubicBezTo>
                  <a:pt x="1102" y="17010"/>
                  <a:pt x="1322" y="16740"/>
                  <a:pt x="1322" y="16605"/>
                </a:cubicBezTo>
                <a:cubicBezTo>
                  <a:pt x="1322" y="3780"/>
                  <a:pt x="1322" y="3780"/>
                  <a:pt x="1322" y="3780"/>
                </a:cubicBezTo>
                <a:cubicBezTo>
                  <a:pt x="20278" y="3780"/>
                  <a:pt x="20278" y="3780"/>
                  <a:pt x="20278" y="3780"/>
                </a:cubicBezTo>
                <a:cubicBezTo>
                  <a:pt x="20278" y="17685"/>
                  <a:pt x="20278" y="17685"/>
                  <a:pt x="20278" y="17685"/>
                </a:cubicBezTo>
                <a:cubicBezTo>
                  <a:pt x="882" y="17685"/>
                  <a:pt x="882" y="17685"/>
                  <a:pt x="882" y="17685"/>
                </a:cubicBezTo>
                <a:cubicBezTo>
                  <a:pt x="882" y="17685"/>
                  <a:pt x="882" y="17685"/>
                  <a:pt x="882" y="17685"/>
                </a:cubicBezTo>
                <a:cubicBezTo>
                  <a:pt x="661" y="17685"/>
                  <a:pt x="441" y="17685"/>
                  <a:pt x="220" y="17820"/>
                </a:cubicBezTo>
                <a:cubicBezTo>
                  <a:pt x="0" y="17820"/>
                  <a:pt x="0" y="17955"/>
                  <a:pt x="0" y="18090"/>
                </a:cubicBezTo>
                <a:cubicBezTo>
                  <a:pt x="0" y="19305"/>
                  <a:pt x="0" y="19305"/>
                  <a:pt x="0" y="19305"/>
                </a:cubicBezTo>
                <a:cubicBezTo>
                  <a:pt x="0" y="20520"/>
                  <a:pt x="1763" y="21600"/>
                  <a:pt x="3747" y="21600"/>
                </a:cubicBezTo>
                <a:cubicBezTo>
                  <a:pt x="17853" y="21600"/>
                  <a:pt x="17853" y="21600"/>
                  <a:pt x="17853" y="21600"/>
                </a:cubicBezTo>
                <a:cubicBezTo>
                  <a:pt x="19837" y="21600"/>
                  <a:pt x="21600" y="20520"/>
                  <a:pt x="21600" y="19305"/>
                </a:cubicBezTo>
                <a:close/>
                <a:moveTo>
                  <a:pt x="20278" y="19305"/>
                </a:moveTo>
                <a:cubicBezTo>
                  <a:pt x="20278" y="20115"/>
                  <a:pt x="19176" y="20790"/>
                  <a:pt x="17853" y="20790"/>
                </a:cubicBezTo>
                <a:cubicBezTo>
                  <a:pt x="3747" y="20790"/>
                  <a:pt x="3747" y="20790"/>
                  <a:pt x="3747" y="20790"/>
                </a:cubicBezTo>
                <a:cubicBezTo>
                  <a:pt x="2424" y="20790"/>
                  <a:pt x="1322" y="20115"/>
                  <a:pt x="1322" y="19305"/>
                </a:cubicBezTo>
                <a:cubicBezTo>
                  <a:pt x="1322" y="18495"/>
                  <a:pt x="1322" y="18495"/>
                  <a:pt x="1322" y="18495"/>
                </a:cubicBezTo>
                <a:cubicBezTo>
                  <a:pt x="20278" y="18495"/>
                  <a:pt x="20278" y="18495"/>
                  <a:pt x="20278" y="18495"/>
                </a:cubicBezTo>
                <a:cubicBezTo>
                  <a:pt x="20278" y="19305"/>
                  <a:pt x="20278" y="19305"/>
                  <a:pt x="20278" y="19305"/>
                </a:cubicBezTo>
                <a:close/>
                <a:moveTo>
                  <a:pt x="1322" y="2970"/>
                </a:moveTo>
                <a:cubicBezTo>
                  <a:pt x="1322" y="2295"/>
                  <a:pt x="1322" y="2295"/>
                  <a:pt x="1322" y="2295"/>
                </a:cubicBezTo>
                <a:cubicBezTo>
                  <a:pt x="1322" y="1485"/>
                  <a:pt x="2424" y="810"/>
                  <a:pt x="3747" y="810"/>
                </a:cubicBezTo>
                <a:cubicBezTo>
                  <a:pt x="17853" y="810"/>
                  <a:pt x="17853" y="810"/>
                  <a:pt x="17853" y="810"/>
                </a:cubicBezTo>
                <a:cubicBezTo>
                  <a:pt x="19176" y="810"/>
                  <a:pt x="20278" y="1485"/>
                  <a:pt x="20278" y="2295"/>
                </a:cubicBezTo>
                <a:cubicBezTo>
                  <a:pt x="20278" y="2970"/>
                  <a:pt x="20278" y="2970"/>
                  <a:pt x="20278" y="2970"/>
                </a:cubicBezTo>
                <a:lnTo>
                  <a:pt x="1322" y="2970"/>
                </a:lnTo>
                <a:close/>
                <a:moveTo>
                  <a:pt x="14327" y="14445"/>
                </a:moveTo>
                <a:cubicBezTo>
                  <a:pt x="14327" y="14175"/>
                  <a:pt x="14106" y="14040"/>
                  <a:pt x="13665" y="14040"/>
                </a:cubicBezTo>
                <a:cubicBezTo>
                  <a:pt x="7935" y="14040"/>
                  <a:pt x="7935" y="14040"/>
                  <a:pt x="7935" y="14040"/>
                </a:cubicBezTo>
                <a:cubicBezTo>
                  <a:pt x="7494" y="14040"/>
                  <a:pt x="7273" y="14175"/>
                  <a:pt x="7273" y="14445"/>
                </a:cubicBezTo>
                <a:cubicBezTo>
                  <a:pt x="7273" y="14580"/>
                  <a:pt x="7494" y="14850"/>
                  <a:pt x="7935" y="14850"/>
                </a:cubicBezTo>
                <a:cubicBezTo>
                  <a:pt x="13665" y="14850"/>
                  <a:pt x="13665" y="14850"/>
                  <a:pt x="13665" y="14850"/>
                </a:cubicBezTo>
                <a:cubicBezTo>
                  <a:pt x="14106" y="14850"/>
                  <a:pt x="14327" y="14580"/>
                  <a:pt x="14327" y="14445"/>
                </a:cubicBezTo>
                <a:close/>
                <a:moveTo>
                  <a:pt x="9037" y="15390"/>
                </a:moveTo>
                <a:cubicBezTo>
                  <a:pt x="8596" y="15390"/>
                  <a:pt x="8376" y="15525"/>
                  <a:pt x="8376" y="15795"/>
                </a:cubicBezTo>
                <a:cubicBezTo>
                  <a:pt x="8376" y="16065"/>
                  <a:pt x="8596" y="16200"/>
                  <a:pt x="9037" y="16200"/>
                </a:cubicBezTo>
                <a:cubicBezTo>
                  <a:pt x="12784" y="16200"/>
                  <a:pt x="12784" y="16200"/>
                  <a:pt x="12784" y="16200"/>
                </a:cubicBezTo>
                <a:cubicBezTo>
                  <a:pt x="13224" y="16200"/>
                  <a:pt x="13445" y="16065"/>
                  <a:pt x="13445" y="15795"/>
                </a:cubicBezTo>
                <a:cubicBezTo>
                  <a:pt x="13445" y="15525"/>
                  <a:pt x="13224" y="15390"/>
                  <a:pt x="12784" y="15390"/>
                </a:cubicBezTo>
                <a:lnTo>
                  <a:pt x="9037" y="15390"/>
                </a:lnTo>
                <a:close/>
                <a:moveTo>
                  <a:pt x="4849" y="11610"/>
                </a:moveTo>
                <a:cubicBezTo>
                  <a:pt x="4629" y="11880"/>
                  <a:pt x="4188" y="12150"/>
                  <a:pt x="4188" y="12555"/>
                </a:cubicBezTo>
                <a:cubicBezTo>
                  <a:pt x="4188" y="13500"/>
                  <a:pt x="4188" y="13500"/>
                  <a:pt x="4188" y="13500"/>
                </a:cubicBezTo>
                <a:cubicBezTo>
                  <a:pt x="4188" y="13770"/>
                  <a:pt x="4629" y="13905"/>
                  <a:pt x="4849" y="13905"/>
                </a:cubicBezTo>
                <a:cubicBezTo>
                  <a:pt x="5290" y="13905"/>
                  <a:pt x="5510" y="13770"/>
                  <a:pt x="5510" y="13500"/>
                </a:cubicBezTo>
                <a:cubicBezTo>
                  <a:pt x="5510" y="12555"/>
                  <a:pt x="5510" y="12555"/>
                  <a:pt x="5510" y="12555"/>
                </a:cubicBezTo>
                <a:cubicBezTo>
                  <a:pt x="5510" y="12420"/>
                  <a:pt x="5731" y="12285"/>
                  <a:pt x="5731" y="12285"/>
                </a:cubicBezTo>
                <a:cubicBezTo>
                  <a:pt x="7273" y="11610"/>
                  <a:pt x="8816" y="11070"/>
                  <a:pt x="9037" y="10935"/>
                </a:cubicBezTo>
                <a:cubicBezTo>
                  <a:pt x="9257" y="10935"/>
                  <a:pt x="9478" y="10800"/>
                  <a:pt x="9478" y="10530"/>
                </a:cubicBezTo>
                <a:cubicBezTo>
                  <a:pt x="9478" y="9180"/>
                  <a:pt x="9478" y="9180"/>
                  <a:pt x="9478" y="9180"/>
                </a:cubicBezTo>
                <a:cubicBezTo>
                  <a:pt x="9478" y="9045"/>
                  <a:pt x="9478" y="8910"/>
                  <a:pt x="9257" y="8775"/>
                </a:cubicBezTo>
                <a:cubicBezTo>
                  <a:pt x="9037" y="8775"/>
                  <a:pt x="9037" y="8640"/>
                  <a:pt x="9037" y="8640"/>
                </a:cubicBezTo>
                <a:cubicBezTo>
                  <a:pt x="9037" y="7155"/>
                  <a:pt x="9037" y="7155"/>
                  <a:pt x="9037" y="7155"/>
                </a:cubicBezTo>
                <a:cubicBezTo>
                  <a:pt x="9037" y="6615"/>
                  <a:pt x="9698" y="6210"/>
                  <a:pt x="10580" y="6210"/>
                </a:cubicBezTo>
                <a:cubicBezTo>
                  <a:pt x="11020" y="6210"/>
                  <a:pt x="11020" y="6210"/>
                  <a:pt x="11020" y="6210"/>
                </a:cubicBezTo>
                <a:cubicBezTo>
                  <a:pt x="11902" y="6210"/>
                  <a:pt x="12563" y="6615"/>
                  <a:pt x="12563" y="7155"/>
                </a:cubicBezTo>
                <a:cubicBezTo>
                  <a:pt x="12563" y="8640"/>
                  <a:pt x="12563" y="8640"/>
                  <a:pt x="12563" y="8640"/>
                </a:cubicBezTo>
                <a:cubicBezTo>
                  <a:pt x="12563" y="8640"/>
                  <a:pt x="12563" y="8775"/>
                  <a:pt x="12343" y="8775"/>
                </a:cubicBezTo>
                <a:cubicBezTo>
                  <a:pt x="12122" y="8910"/>
                  <a:pt x="12122" y="9045"/>
                  <a:pt x="12122" y="9180"/>
                </a:cubicBezTo>
                <a:cubicBezTo>
                  <a:pt x="12122" y="10530"/>
                  <a:pt x="12122" y="10530"/>
                  <a:pt x="12122" y="10530"/>
                </a:cubicBezTo>
                <a:cubicBezTo>
                  <a:pt x="12122" y="10800"/>
                  <a:pt x="12122" y="10935"/>
                  <a:pt x="12563" y="10935"/>
                </a:cubicBezTo>
                <a:cubicBezTo>
                  <a:pt x="12784" y="11070"/>
                  <a:pt x="14327" y="11610"/>
                  <a:pt x="15869" y="12285"/>
                </a:cubicBezTo>
                <a:cubicBezTo>
                  <a:pt x="15869" y="12285"/>
                  <a:pt x="15869" y="12420"/>
                  <a:pt x="15869" y="12555"/>
                </a:cubicBezTo>
                <a:cubicBezTo>
                  <a:pt x="15869" y="13500"/>
                  <a:pt x="15869" y="13500"/>
                  <a:pt x="15869" y="13500"/>
                </a:cubicBezTo>
                <a:cubicBezTo>
                  <a:pt x="15869" y="13770"/>
                  <a:pt x="16310" y="13905"/>
                  <a:pt x="16531" y="13905"/>
                </a:cubicBezTo>
                <a:cubicBezTo>
                  <a:pt x="16971" y="13905"/>
                  <a:pt x="17192" y="13770"/>
                  <a:pt x="17192" y="13500"/>
                </a:cubicBezTo>
                <a:cubicBezTo>
                  <a:pt x="17192" y="12555"/>
                  <a:pt x="17192" y="12555"/>
                  <a:pt x="17192" y="12555"/>
                </a:cubicBezTo>
                <a:cubicBezTo>
                  <a:pt x="17192" y="12150"/>
                  <a:pt x="16971" y="11880"/>
                  <a:pt x="16531" y="11610"/>
                </a:cubicBezTo>
                <a:cubicBezTo>
                  <a:pt x="15429" y="11070"/>
                  <a:pt x="13886" y="10530"/>
                  <a:pt x="13445" y="10395"/>
                </a:cubicBezTo>
                <a:cubicBezTo>
                  <a:pt x="13445" y="9315"/>
                  <a:pt x="13445" y="9315"/>
                  <a:pt x="13445" y="9315"/>
                </a:cubicBezTo>
                <a:cubicBezTo>
                  <a:pt x="13665" y="9180"/>
                  <a:pt x="13886" y="8910"/>
                  <a:pt x="13886" y="8640"/>
                </a:cubicBezTo>
                <a:cubicBezTo>
                  <a:pt x="13886" y="7155"/>
                  <a:pt x="13886" y="7155"/>
                  <a:pt x="13886" y="7155"/>
                </a:cubicBezTo>
                <a:cubicBezTo>
                  <a:pt x="13886" y="6210"/>
                  <a:pt x="12563" y="5400"/>
                  <a:pt x="11020" y="5400"/>
                </a:cubicBezTo>
                <a:cubicBezTo>
                  <a:pt x="10580" y="5400"/>
                  <a:pt x="10580" y="5400"/>
                  <a:pt x="10580" y="5400"/>
                </a:cubicBezTo>
                <a:cubicBezTo>
                  <a:pt x="9037" y="5400"/>
                  <a:pt x="7714" y="6210"/>
                  <a:pt x="7714" y="7155"/>
                </a:cubicBezTo>
                <a:cubicBezTo>
                  <a:pt x="7714" y="8640"/>
                  <a:pt x="7714" y="8640"/>
                  <a:pt x="7714" y="8640"/>
                </a:cubicBezTo>
                <a:cubicBezTo>
                  <a:pt x="7714" y="8910"/>
                  <a:pt x="7935" y="9180"/>
                  <a:pt x="8155" y="9315"/>
                </a:cubicBezTo>
                <a:cubicBezTo>
                  <a:pt x="8155" y="10395"/>
                  <a:pt x="8155" y="10395"/>
                  <a:pt x="8155" y="10395"/>
                </a:cubicBezTo>
                <a:cubicBezTo>
                  <a:pt x="7494" y="10530"/>
                  <a:pt x="6171" y="11070"/>
                  <a:pt x="4849" y="116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71" name="Freeform 841"/>
          <p:cNvSpPr/>
          <p:nvPr/>
        </p:nvSpPr>
        <p:spPr>
          <a:xfrm>
            <a:off x="16510000" y="4419600"/>
            <a:ext cx="94932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63" y="4455"/>
                </a:moveTo>
                <a:cubicBezTo>
                  <a:pt x="14918" y="4455"/>
                  <a:pt x="15229" y="4185"/>
                  <a:pt x="15229" y="4050"/>
                </a:cubicBezTo>
                <a:cubicBezTo>
                  <a:pt x="15229" y="2295"/>
                  <a:pt x="15229" y="2295"/>
                  <a:pt x="15229" y="2295"/>
                </a:cubicBezTo>
                <a:cubicBezTo>
                  <a:pt x="15229" y="1080"/>
                  <a:pt x="13986" y="0"/>
                  <a:pt x="12587" y="0"/>
                </a:cubicBezTo>
                <a:cubicBezTo>
                  <a:pt x="2642" y="0"/>
                  <a:pt x="2642" y="0"/>
                  <a:pt x="2642" y="0"/>
                </a:cubicBezTo>
                <a:cubicBezTo>
                  <a:pt x="1243" y="0"/>
                  <a:pt x="155" y="1080"/>
                  <a:pt x="155" y="2295"/>
                </a:cubicBezTo>
                <a:cubicBezTo>
                  <a:pt x="155" y="16200"/>
                  <a:pt x="155" y="16200"/>
                  <a:pt x="155" y="16200"/>
                </a:cubicBezTo>
                <a:cubicBezTo>
                  <a:pt x="155" y="16470"/>
                  <a:pt x="311" y="16605"/>
                  <a:pt x="622" y="16605"/>
                </a:cubicBezTo>
                <a:cubicBezTo>
                  <a:pt x="777" y="16605"/>
                  <a:pt x="1088" y="16470"/>
                  <a:pt x="1088" y="16200"/>
                </a:cubicBezTo>
                <a:cubicBezTo>
                  <a:pt x="1088" y="2295"/>
                  <a:pt x="1088" y="2295"/>
                  <a:pt x="1088" y="2295"/>
                </a:cubicBezTo>
                <a:cubicBezTo>
                  <a:pt x="1088" y="1485"/>
                  <a:pt x="1709" y="810"/>
                  <a:pt x="2642" y="810"/>
                </a:cubicBezTo>
                <a:cubicBezTo>
                  <a:pt x="12587" y="810"/>
                  <a:pt x="12587" y="810"/>
                  <a:pt x="12587" y="810"/>
                </a:cubicBezTo>
                <a:cubicBezTo>
                  <a:pt x="13519" y="810"/>
                  <a:pt x="14296" y="1485"/>
                  <a:pt x="14296" y="2295"/>
                </a:cubicBezTo>
                <a:cubicBezTo>
                  <a:pt x="14296" y="2700"/>
                  <a:pt x="14296" y="2700"/>
                  <a:pt x="14296" y="2700"/>
                </a:cubicBezTo>
                <a:cubicBezTo>
                  <a:pt x="2642" y="2700"/>
                  <a:pt x="2642" y="2700"/>
                  <a:pt x="2642" y="2700"/>
                </a:cubicBezTo>
                <a:cubicBezTo>
                  <a:pt x="2486" y="2700"/>
                  <a:pt x="2176" y="2970"/>
                  <a:pt x="2176" y="3105"/>
                </a:cubicBezTo>
                <a:cubicBezTo>
                  <a:pt x="2176" y="3375"/>
                  <a:pt x="2486" y="3510"/>
                  <a:pt x="2642" y="3510"/>
                </a:cubicBezTo>
                <a:cubicBezTo>
                  <a:pt x="14296" y="3510"/>
                  <a:pt x="14296" y="3510"/>
                  <a:pt x="14296" y="3510"/>
                </a:cubicBezTo>
                <a:cubicBezTo>
                  <a:pt x="14296" y="4050"/>
                  <a:pt x="14296" y="4050"/>
                  <a:pt x="14296" y="4050"/>
                </a:cubicBezTo>
                <a:cubicBezTo>
                  <a:pt x="14296" y="4185"/>
                  <a:pt x="14452" y="4455"/>
                  <a:pt x="14763" y="4455"/>
                </a:cubicBezTo>
                <a:close/>
                <a:moveTo>
                  <a:pt x="15073" y="19170"/>
                </a:moveTo>
                <a:cubicBezTo>
                  <a:pt x="15073" y="15525"/>
                  <a:pt x="15073" y="15525"/>
                  <a:pt x="15073" y="15525"/>
                </a:cubicBezTo>
                <a:cubicBezTo>
                  <a:pt x="15073" y="15390"/>
                  <a:pt x="14918" y="15120"/>
                  <a:pt x="14607" y="15120"/>
                </a:cubicBezTo>
                <a:cubicBezTo>
                  <a:pt x="14296" y="15120"/>
                  <a:pt x="14141" y="15390"/>
                  <a:pt x="14141" y="15525"/>
                </a:cubicBezTo>
                <a:cubicBezTo>
                  <a:pt x="14141" y="19170"/>
                  <a:pt x="14141" y="19170"/>
                  <a:pt x="14141" y="19170"/>
                </a:cubicBezTo>
                <a:cubicBezTo>
                  <a:pt x="14141" y="19980"/>
                  <a:pt x="13519" y="20790"/>
                  <a:pt x="12587" y="20790"/>
                </a:cubicBezTo>
                <a:cubicBezTo>
                  <a:pt x="2642" y="20790"/>
                  <a:pt x="2642" y="20790"/>
                  <a:pt x="2642" y="20790"/>
                </a:cubicBezTo>
                <a:cubicBezTo>
                  <a:pt x="1709" y="20790"/>
                  <a:pt x="932" y="20115"/>
                  <a:pt x="932" y="19170"/>
                </a:cubicBezTo>
                <a:cubicBezTo>
                  <a:pt x="932" y="18630"/>
                  <a:pt x="932" y="18630"/>
                  <a:pt x="932" y="18630"/>
                </a:cubicBezTo>
                <a:cubicBezTo>
                  <a:pt x="12121" y="18630"/>
                  <a:pt x="12121" y="18630"/>
                  <a:pt x="12121" y="18630"/>
                </a:cubicBezTo>
                <a:cubicBezTo>
                  <a:pt x="12432" y="18630"/>
                  <a:pt x="12587" y="18360"/>
                  <a:pt x="12587" y="18225"/>
                </a:cubicBezTo>
                <a:cubicBezTo>
                  <a:pt x="12587" y="17955"/>
                  <a:pt x="12432" y="17820"/>
                  <a:pt x="12121" y="17820"/>
                </a:cubicBezTo>
                <a:cubicBezTo>
                  <a:pt x="466" y="17820"/>
                  <a:pt x="466" y="17820"/>
                  <a:pt x="466" y="17820"/>
                </a:cubicBezTo>
                <a:cubicBezTo>
                  <a:pt x="155" y="17820"/>
                  <a:pt x="0" y="17955"/>
                  <a:pt x="0" y="18225"/>
                </a:cubicBezTo>
                <a:cubicBezTo>
                  <a:pt x="0" y="19170"/>
                  <a:pt x="0" y="19170"/>
                  <a:pt x="0" y="19170"/>
                </a:cubicBezTo>
                <a:cubicBezTo>
                  <a:pt x="0" y="20520"/>
                  <a:pt x="1243" y="21600"/>
                  <a:pt x="2642" y="21600"/>
                </a:cubicBezTo>
                <a:cubicBezTo>
                  <a:pt x="12587" y="21600"/>
                  <a:pt x="12587" y="21600"/>
                  <a:pt x="12587" y="21600"/>
                </a:cubicBezTo>
                <a:cubicBezTo>
                  <a:pt x="13986" y="21600"/>
                  <a:pt x="15073" y="20520"/>
                  <a:pt x="15073" y="19170"/>
                </a:cubicBezTo>
                <a:close/>
                <a:moveTo>
                  <a:pt x="21600" y="12420"/>
                </a:moveTo>
                <a:cubicBezTo>
                  <a:pt x="21600" y="7290"/>
                  <a:pt x="21600" y="7290"/>
                  <a:pt x="21600" y="7290"/>
                </a:cubicBezTo>
                <a:cubicBezTo>
                  <a:pt x="21600" y="6345"/>
                  <a:pt x="20668" y="5535"/>
                  <a:pt x="19580" y="5535"/>
                </a:cubicBezTo>
                <a:cubicBezTo>
                  <a:pt x="9945" y="5535"/>
                  <a:pt x="9945" y="5535"/>
                  <a:pt x="9945" y="5535"/>
                </a:cubicBezTo>
                <a:cubicBezTo>
                  <a:pt x="8702" y="5535"/>
                  <a:pt x="7925" y="6345"/>
                  <a:pt x="7925" y="7290"/>
                </a:cubicBezTo>
                <a:cubicBezTo>
                  <a:pt x="7925" y="12420"/>
                  <a:pt x="7925" y="12420"/>
                  <a:pt x="7925" y="12420"/>
                </a:cubicBezTo>
                <a:cubicBezTo>
                  <a:pt x="7925" y="13365"/>
                  <a:pt x="8702" y="14175"/>
                  <a:pt x="9945" y="14175"/>
                </a:cubicBezTo>
                <a:cubicBezTo>
                  <a:pt x="10722" y="14175"/>
                  <a:pt x="10722" y="14175"/>
                  <a:pt x="10722" y="14175"/>
                </a:cubicBezTo>
                <a:cubicBezTo>
                  <a:pt x="10722" y="16200"/>
                  <a:pt x="10722" y="16200"/>
                  <a:pt x="10722" y="16200"/>
                </a:cubicBezTo>
                <a:cubicBezTo>
                  <a:pt x="10722" y="16335"/>
                  <a:pt x="10878" y="16470"/>
                  <a:pt x="11033" y="16605"/>
                </a:cubicBezTo>
                <a:cubicBezTo>
                  <a:pt x="11033" y="16605"/>
                  <a:pt x="11033" y="16605"/>
                  <a:pt x="11188" y="16605"/>
                </a:cubicBezTo>
                <a:cubicBezTo>
                  <a:pt x="11344" y="16605"/>
                  <a:pt x="11344" y="16605"/>
                  <a:pt x="11499" y="16470"/>
                </a:cubicBezTo>
                <a:cubicBezTo>
                  <a:pt x="14296" y="14175"/>
                  <a:pt x="14296" y="14175"/>
                  <a:pt x="14296" y="14175"/>
                </a:cubicBezTo>
                <a:cubicBezTo>
                  <a:pt x="19580" y="14175"/>
                  <a:pt x="19580" y="14175"/>
                  <a:pt x="19580" y="14175"/>
                </a:cubicBezTo>
                <a:cubicBezTo>
                  <a:pt x="20668" y="14175"/>
                  <a:pt x="21600" y="13365"/>
                  <a:pt x="21600" y="12420"/>
                </a:cubicBezTo>
                <a:close/>
                <a:moveTo>
                  <a:pt x="14141" y="13365"/>
                </a:moveTo>
                <a:cubicBezTo>
                  <a:pt x="13986" y="13365"/>
                  <a:pt x="13830" y="13365"/>
                  <a:pt x="13830" y="13500"/>
                </a:cubicBezTo>
                <a:cubicBezTo>
                  <a:pt x="11655" y="15255"/>
                  <a:pt x="11655" y="15255"/>
                  <a:pt x="11655" y="15255"/>
                </a:cubicBezTo>
                <a:cubicBezTo>
                  <a:pt x="11655" y="13770"/>
                  <a:pt x="11655" y="13770"/>
                  <a:pt x="11655" y="13770"/>
                </a:cubicBezTo>
                <a:cubicBezTo>
                  <a:pt x="11655" y="13500"/>
                  <a:pt x="11344" y="13365"/>
                  <a:pt x="11188" y="13365"/>
                </a:cubicBezTo>
                <a:cubicBezTo>
                  <a:pt x="9945" y="13365"/>
                  <a:pt x="9945" y="13365"/>
                  <a:pt x="9945" y="13365"/>
                </a:cubicBezTo>
                <a:cubicBezTo>
                  <a:pt x="9324" y="13365"/>
                  <a:pt x="8702" y="12960"/>
                  <a:pt x="8702" y="12420"/>
                </a:cubicBezTo>
                <a:cubicBezTo>
                  <a:pt x="8702" y="7290"/>
                  <a:pt x="8702" y="7290"/>
                  <a:pt x="8702" y="7290"/>
                </a:cubicBezTo>
                <a:cubicBezTo>
                  <a:pt x="8702" y="6750"/>
                  <a:pt x="9324" y="6345"/>
                  <a:pt x="9945" y="6345"/>
                </a:cubicBezTo>
                <a:cubicBezTo>
                  <a:pt x="19580" y="6345"/>
                  <a:pt x="19580" y="6345"/>
                  <a:pt x="19580" y="6345"/>
                </a:cubicBezTo>
                <a:cubicBezTo>
                  <a:pt x="20201" y="6345"/>
                  <a:pt x="20668" y="6750"/>
                  <a:pt x="20668" y="7290"/>
                </a:cubicBezTo>
                <a:cubicBezTo>
                  <a:pt x="20668" y="12420"/>
                  <a:pt x="20668" y="12420"/>
                  <a:pt x="20668" y="12420"/>
                </a:cubicBezTo>
                <a:cubicBezTo>
                  <a:pt x="20668" y="12960"/>
                  <a:pt x="20201" y="13365"/>
                  <a:pt x="19580" y="13365"/>
                </a:cubicBezTo>
                <a:cubicBezTo>
                  <a:pt x="14141" y="13365"/>
                  <a:pt x="14141" y="13365"/>
                  <a:pt x="14141" y="13365"/>
                </a:cubicBezTo>
                <a:close/>
                <a:moveTo>
                  <a:pt x="14763" y="9585"/>
                </a:moveTo>
                <a:cubicBezTo>
                  <a:pt x="14607" y="9585"/>
                  <a:pt x="14452" y="9585"/>
                  <a:pt x="14452" y="9720"/>
                </a:cubicBezTo>
                <a:cubicBezTo>
                  <a:pt x="14296" y="9720"/>
                  <a:pt x="14296" y="9855"/>
                  <a:pt x="14296" y="9990"/>
                </a:cubicBezTo>
                <a:cubicBezTo>
                  <a:pt x="14296" y="10125"/>
                  <a:pt x="14296" y="10260"/>
                  <a:pt x="14452" y="10260"/>
                </a:cubicBezTo>
                <a:cubicBezTo>
                  <a:pt x="14452" y="10395"/>
                  <a:pt x="14607" y="10395"/>
                  <a:pt x="14763" y="10395"/>
                </a:cubicBezTo>
                <a:cubicBezTo>
                  <a:pt x="14918" y="10395"/>
                  <a:pt x="14918" y="10395"/>
                  <a:pt x="15073" y="10260"/>
                </a:cubicBezTo>
                <a:cubicBezTo>
                  <a:pt x="15073" y="10260"/>
                  <a:pt x="15229" y="10125"/>
                  <a:pt x="15229" y="9990"/>
                </a:cubicBezTo>
                <a:cubicBezTo>
                  <a:pt x="15229" y="9855"/>
                  <a:pt x="15073" y="9720"/>
                  <a:pt x="15073" y="9720"/>
                </a:cubicBezTo>
                <a:cubicBezTo>
                  <a:pt x="14918" y="9585"/>
                  <a:pt x="14918" y="9585"/>
                  <a:pt x="14763" y="9585"/>
                </a:cubicBezTo>
                <a:close/>
                <a:moveTo>
                  <a:pt x="16472" y="9585"/>
                </a:moveTo>
                <a:cubicBezTo>
                  <a:pt x="16317" y="9585"/>
                  <a:pt x="16161" y="9585"/>
                  <a:pt x="16161" y="9720"/>
                </a:cubicBezTo>
                <a:cubicBezTo>
                  <a:pt x="16006" y="9720"/>
                  <a:pt x="16006" y="9855"/>
                  <a:pt x="16006" y="9990"/>
                </a:cubicBezTo>
                <a:cubicBezTo>
                  <a:pt x="16006" y="10125"/>
                  <a:pt x="16006" y="10260"/>
                  <a:pt x="16161" y="10260"/>
                </a:cubicBezTo>
                <a:cubicBezTo>
                  <a:pt x="16161" y="10395"/>
                  <a:pt x="16317" y="10395"/>
                  <a:pt x="16472" y="10395"/>
                </a:cubicBezTo>
                <a:cubicBezTo>
                  <a:pt x="16627" y="10395"/>
                  <a:pt x="16627" y="10395"/>
                  <a:pt x="16783" y="10260"/>
                </a:cubicBezTo>
                <a:cubicBezTo>
                  <a:pt x="16783" y="10260"/>
                  <a:pt x="16938" y="10125"/>
                  <a:pt x="16938" y="9990"/>
                </a:cubicBezTo>
                <a:cubicBezTo>
                  <a:pt x="16938" y="9855"/>
                  <a:pt x="16783" y="9720"/>
                  <a:pt x="16783" y="9720"/>
                </a:cubicBezTo>
                <a:cubicBezTo>
                  <a:pt x="16627" y="9585"/>
                  <a:pt x="16627" y="9585"/>
                  <a:pt x="16472" y="9585"/>
                </a:cubicBezTo>
                <a:close/>
                <a:moveTo>
                  <a:pt x="13053" y="9585"/>
                </a:moveTo>
                <a:cubicBezTo>
                  <a:pt x="12898" y="9585"/>
                  <a:pt x="12742" y="9585"/>
                  <a:pt x="12742" y="9720"/>
                </a:cubicBezTo>
                <a:cubicBezTo>
                  <a:pt x="12587" y="9720"/>
                  <a:pt x="12587" y="9855"/>
                  <a:pt x="12587" y="9990"/>
                </a:cubicBezTo>
                <a:cubicBezTo>
                  <a:pt x="12587" y="10125"/>
                  <a:pt x="12587" y="10260"/>
                  <a:pt x="12742" y="10260"/>
                </a:cubicBezTo>
                <a:cubicBezTo>
                  <a:pt x="12742" y="10395"/>
                  <a:pt x="12898" y="10395"/>
                  <a:pt x="13053" y="10395"/>
                </a:cubicBezTo>
                <a:cubicBezTo>
                  <a:pt x="13209" y="10395"/>
                  <a:pt x="13209" y="10395"/>
                  <a:pt x="13364" y="10260"/>
                </a:cubicBezTo>
                <a:cubicBezTo>
                  <a:pt x="13364" y="10260"/>
                  <a:pt x="13519" y="10125"/>
                  <a:pt x="13519" y="9990"/>
                </a:cubicBezTo>
                <a:cubicBezTo>
                  <a:pt x="13519" y="9855"/>
                  <a:pt x="13364" y="9720"/>
                  <a:pt x="13364" y="9720"/>
                </a:cubicBezTo>
                <a:cubicBezTo>
                  <a:pt x="13209" y="9585"/>
                  <a:pt x="13209" y="9585"/>
                  <a:pt x="13053" y="95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72" name="Freeform 842"/>
          <p:cNvSpPr/>
          <p:nvPr/>
        </p:nvSpPr>
        <p:spPr>
          <a:xfrm>
            <a:off x="16510000" y="5683250"/>
            <a:ext cx="95567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9305"/>
                </a:moveTo>
                <a:cubicBezTo>
                  <a:pt x="10491" y="19305"/>
                  <a:pt x="10337" y="19575"/>
                  <a:pt x="10337" y="19710"/>
                </a:cubicBezTo>
                <a:cubicBezTo>
                  <a:pt x="10337" y="20790"/>
                  <a:pt x="10337" y="20790"/>
                  <a:pt x="10337" y="20790"/>
                </a:cubicBezTo>
                <a:cubicBezTo>
                  <a:pt x="6326" y="20790"/>
                  <a:pt x="6326" y="20790"/>
                  <a:pt x="6326" y="20790"/>
                </a:cubicBezTo>
                <a:cubicBezTo>
                  <a:pt x="6171" y="20790"/>
                  <a:pt x="5863" y="20925"/>
                  <a:pt x="5863" y="21195"/>
                </a:cubicBezTo>
                <a:cubicBezTo>
                  <a:pt x="5863" y="21465"/>
                  <a:pt x="6171" y="21600"/>
                  <a:pt x="6326" y="21600"/>
                </a:cubicBezTo>
                <a:cubicBezTo>
                  <a:pt x="15120" y="21600"/>
                  <a:pt x="15120" y="21600"/>
                  <a:pt x="15120" y="21600"/>
                </a:cubicBezTo>
                <a:cubicBezTo>
                  <a:pt x="15429" y="21600"/>
                  <a:pt x="15583" y="21465"/>
                  <a:pt x="15583" y="21195"/>
                </a:cubicBezTo>
                <a:cubicBezTo>
                  <a:pt x="15583" y="20925"/>
                  <a:pt x="15429" y="20790"/>
                  <a:pt x="15120" y="20790"/>
                </a:cubicBezTo>
                <a:cubicBezTo>
                  <a:pt x="11263" y="20790"/>
                  <a:pt x="11263" y="20790"/>
                  <a:pt x="11263" y="20790"/>
                </a:cubicBezTo>
                <a:cubicBezTo>
                  <a:pt x="11263" y="19710"/>
                  <a:pt x="11263" y="19710"/>
                  <a:pt x="11263" y="19710"/>
                </a:cubicBezTo>
                <a:cubicBezTo>
                  <a:pt x="11263" y="19575"/>
                  <a:pt x="10954" y="19305"/>
                  <a:pt x="10800" y="19305"/>
                </a:cubicBezTo>
                <a:close/>
                <a:moveTo>
                  <a:pt x="1080" y="18225"/>
                </a:moveTo>
                <a:cubicBezTo>
                  <a:pt x="20366" y="18225"/>
                  <a:pt x="20366" y="18225"/>
                  <a:pt x="20366" y="18225"/>
                </a:cubicBezTo>
                <a:cubicBezTo>
                  <a:pt x="20983" y="18225"/>
                  <a:pt x="21600" y="17820"/>
                  <a:pt x="21600" y="1728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130"/>
                  <a:pt x="20983" y="4725"/>
                  <a:pt x="20366" y="4725"/>
                </a:cubicBezTo>
                <a:cubicBezTo>
                  <a:pt x="14966" y="4725"/>
                  <a:pt x="14966" y="4725"/>
                  <a:pt x="14966" y="4725"/>
                </a:cubicBezTo>
                <a:cubicBezTo>
                  <a:pt x="14811" y="4725"/>
                  <a:pt x="14503" y="4860"/>
                  <a:pt x="14503" y="5130"/>
                </a:cubicBezTo>
                <a:cubicBezTo>
                  <a:pt x="14503" y="5265"/>
                  <a:pt x="14811" y="5535"/>
                  <a:pt x="14966" y="5535"/>
                </a:cubicBezTo>
                <a:cubicBezTo>
                  <a:pt x="20366" y="5535"/>
                  <a:pt x="20366" y="5535"/>
                  <a:pt x="20366" y="5535"/>
                </a:cubicBezTo>
                <a:cubicBezTo>
                  <a:pt x="20520" y="5535"/>
                  <a:pt x="20674" y="5535"/>
                  <a:pt x="20674" y="5670"/>
                </a:cubicBezTo>
                <a:cubicBezTo>
                  <a:pt x="20674" y="17280"/>
                  <a:pt x="20674" y="17280"/>
                  <a:pt x="20674" y="17280"/>
                </a:cubicBezTo>
                <a:cubicBezTo>
                  <a:pt x="20674" y="17415"/>
                  <a:pt x="20520" y="17415"/>
                  <a:pt x="20366" y="17415"/>
                </a:cubicBezTo>
                <a:cubicBezTo>
                  <a:pt x="1080" y="17415"/>
                  <a:pt x="1080" y="17415"/>
                  <a:pt x="1080" y="17415"/>
                </a:cubicBezTo>
                <a:cubicBezTo>
                  <a:pt x="926" y="17415"/>
                  <a:pt x="926" y="17415"/>
                  <a:pt x="926" y="17280"/>
                </a:cubicBezTo>
                <a:cubicBezTo>
                  <a:pt x="926" y="15390"/>
                  <a:pt x="926" y="15390"/>
                  <a:pt x="926" y="15390"/>
                </a:cubicBezTo>
                <a:cubicBezTo>
                  <a:pt x="19131" y="15390"/>
                  <a:pt x="19131" y="15390"/>
                  <a:pt x="19131" y="15390"/>
                </a:cubicBezTo>
                <a:cubicBezTo>
                  <a:pt x="19440" y="15390"/>
                  <a:pt x="19594" y="15255"/>
                  <a:pt x="19594" y="14985"/>
                </a:cubicBezTo>
                <a:cubicBezTo>
                  <a:pt x="19594" y="14715"/>
                  <a:pt x="19440" y="14580"/>
                  <a:pt x="19131" y="14580"/>
                </a:cubicBezTo>
                <a:cubicBezTo>
                  <a:pt x="16817" y="14580"/>
                  <a:pt x="16817" y="14580"/>
                  <a:pt x="16817" y="14580"/>
                </a:cubicBezTo>
                <a:cubicBezTo>
                  <a:pt x="16663" y="13365"/>
                  <a:pt x="15429" y="12555"/>
                  <a:pt x="14194" y="12555"/>
                </a:cubicBezTo>
                <a:cubicBezTo>
                  <a:pt x="13886" y="12555"/>
                  <a:pt x="13731" y="12690"/>
                  <a:pt x="13731" y="12960"/>
                </a:cubicBezTo>
                <a:cubicBezTo>
                  <a:pt x="13731" y="13095"/>
                  <a:pt x="13886" y="13365"/>
                  <a:pt x="14194" y="13365"/>
                </a:cubicBezTo>
                <a:cubicBezTo>
                  <a:pt x="14966" y="13365"/>
                  <a:pt x="15737" y="13905"/>
                  <a:pt x="15891" y="14580"/>
                </a:cubicBezTo>
                <a:cubicBezTo>
                  <a:pt x="13886" y="14580"/>
                  <a:pt x="13886" y="14580"/>
                  <a:pt x="13886" y="14580"/>
                </a:cubicBezTo>
                <a:cubicBezTo>
                  <a:pt x="13577" y="13365"/>
                  <a:pt x="12497" y="12420"/>
                  <a:pt x="11109" y="12150"/>
                </a:cubicBezTo>
                <a:cubicBezTo>
                  <a:pt x="11109" y="9450"/>
                  <a:pt x="11109" y="9450"/>
                  <a:pt x="11109" y="9450"/>
                </a:cubicBezTo>
                <a:cubicBezTo>
                  <a:pt x="11109" y="9180"/>
                  <a:pt x="10954" y="9045"/>
                  <a:pt x="10646" y="9045"/>
                </a:cubicBezTo>
                <a:cubicBezTo>
                  <a:pt x="10337" y="9045"/>
                  <a:pt x="10183" y="9180"/>
                  <a:pt x="10183" y="9450"/>
                </a:cubicBezTo>
                <a:cubicBezTo>
                  <a:pt x="10183" y="12285"/>
                  <a:pt x="10183" y="12285"/>
                  <a:pt x="10183" y="12285"/>
                </a:cubicBezTo>
                <a:cubicBezTo>
                  <a:pt x="8794" y="12420"/>
                  <a:pt x="7714" y="13365"/>
                  <a:pt x="7560" y="14580"/>
                </a:cubicBezTo>
                <a:cubicBezTo>
                  <a:pt x="5554" y="14580"/>
                  <a:pt x="5554" y="14580"/>
                  <a:pt x="5554" y="14580"/>
                </a:cubicBezTo>
                <a:cubicBezTo>
                  <a:pt x="5709" y="13905"/>
                  <a:pt x="6480" y="13365"/>
                  <a:pt x="7251" y="13365"/>
                </a:cubicBezTo>
                <a:cubicBezTo>
                  <a:pt x="7560" y="13365"/>
                  <a:pt x="7714" y="13095"/>
                  <a:pt x="7714" y="12960"/>
                </a:cubicBezTo>
                <a:cubicBezTo>
                  <a:pt x="7714" y="12690"/>
                  <a:pt x="7560" y="12555"/>
                  <a:pt x="7251" y="12555"/>
                </a:cubicBezTo>
                <a:cubicBezTo>
                  <a:pt x="5863" y="12555"/>
                  <a:pt x="4783" y="13365"/>
                  <a:pt x="4629" y="14580"/>
                </a:cubicBezTo>
                <a:cubicBezTo>
                  <a:pt x="617" y="14580"/>
                  <a:pt x="617" y="14580"/>
                  <a:pt x="617" y="14580"/>
                </a:cubicBezTo>
                <a:cubicBezTo>
                  <a:pt x="617" y="14580"/>
                  <a:pt x="463" y="14580"/>
                  <a:pt x="463" y="14580"/>
                </a:cubicBezTo>
                <a:cubicBezTo>
                  <a:pt x="154" y="14580"/>
                  <a:pt x="0" y="14715"/>
                  <a:pt x="0" y="14985"/>
                </a:cubicBezTo>
                <a:cubicBezTo>
                  <a:pt x="0" y="17280"/>
                  <a:pt x="0" y="17280"/>
                  <a:pt x="0" y="17280"/>
                </a:cubicBezTo>
                <a:cubicBezTo>
                  <a:pt x="0" y="17820"/>
                  <a:pt x="463" y="18225"/>
                  <a:pt x="1080" y="18225"/>
                </a:cubicBezTo>
                <a:close/>
                <a:moveTo>
                  <a:pt x="10646" y="12960"/>
                </a:moveTo>
                <a:cubicBezTo>
                  <a:pt x="11880" y="12960"/>
                  <a:pt x="12651" y="13635"/>
                  <a:pt x="12960" y="14580"/>
                </a:cubicBezTo>
                <a:cubicBezTo>
                  <a:pt x="8486" y="14580"/>
                  <a:pt x="8486" y="14580"/>
                  <a:pt x="8486" y="14580"/>
                </a:cubicBezTo>
                <a:cubicBezTo>
                  <a:pt x="8794" y="13635"/>
                  <a:pt x="9566" y="12960"/>
                  <a:pt x="10646" y="12960"/>
                </a:cubicBezTo>
                <a:close/>
                <a:moveTo>
                  <a:pt x="463" y="13635"/>
                </a:moveTo>
                <a:cubicBezTo>
                  <a:pt x="771" y="13635"/>
                  <a:pt x="926" y="13500"/>
                  <a:pt x="926" y="13230"/>
                </a:cubicBezTo>
                <a:cubicBezTo>
                  <a:pt x="926" y="5670"/>
                  <a:pt x="926" y="5670"/>
                  <a:pt x="926" y="5670"/>
                </a:cubicBezTo>
                <a:cubicBezTo>
                  <a:pt x="926" y="5535"/>
                  <a:pt x="1080" y="5535"/>
                  <a:pt x="1080" y="5535"/>
                </a:cubicBezTo>
                <a:cubicBezTo>
                  <a:pt x="6480" y="5535"/>
                  <a:pt x="6480" y="5535"/>
                  <a:pt x="6480" y="5535"/>
                </a:cubicBezTo>
                <a:cubicBezTo>
                  <a:pt x="6789" y="5535"/>
                  <a:pt x="6943" y="5265"/>
                  <a:pt x="6943" y="5130"/>
                </a:cubicBezTo>
                <a:cubicBezTo>
                  <a:pt x="6943" y="4860"/>
                  <a:pt x="6789" y="4725"/>
                  <a:pt x="6480" y="4725"/>
                </a:cubicBezTo>
                <a:cubicBezTo>
                  <a:pt x="1080" y="4725"/>
                  <a:pt x="1080" y="4725"/>
                  <a:pt x="1080" y="4725"/>
                </a:cubicBezTo>
                <a:cubicBezTo>
                  <a:pt x="463" y="4725"/>
                  <a:pt x="0" y="5130"/>
                  <a:pt x="0" y="5670"/>
                </a:cubicBezTo>
                <a:cubicBezTo>
                  <a:pt x="0" y="13230"/>
                  <a:pt x="0" y="13230"/>
                  <a:pt x="0" y="13230"/>
                </a:cubicBezTo>
                <a:cubicBezTo>
                  <a:pt x="0" y="13500"/>
                  <a:pt x="154" y="13635"/>
                  <a:pt x="463" y="13635"/>
                </a:cubicBezTo>
                <a:close/>
                <a:moveTo>
                  <a:pt x="10800" y="16065"/>
                </a:moveTo>
                <a:cubicBezTo>
                  <a:pt x="10954" y="16065"/>
                  <a:pt x="11263" y="16200"/>
                  <a:pt x="11263" y="16470"/>
                </a:cubicBezTo>
                <a:cubicBezTo>
                  <a:pt x="11263" y="16740"/>
                  <a:pt x="10954" y="16875"/>
                  <a:pt x="10800" y="16875"/>
                </a:cubicBezTo>
                <a:cubicBezTo>
                  <a:pt x="10491" y="16875"/>
                  <a:pt x="10183" y="16740"/>
                  <a:pt x="10183" y="16470"/>
                </a:cubicBezTo>
                <a:cubicBezTo>
                  <a:pt x="10183" y="16200"/>
                  <a:pt x="10491" y="16065"/>
                  <a:pt x="10800" y="16065"/>
                </a:cubicBezTo>
                <a:close/>
                <a:moveTo>
                  <a:pt x="6634" y="9990"/>
                </a:moveTo>
                <a:cubicBezTo>
                  <a:pt x="6634" y="10260"/>
                  <a:pt x="6943" y="10395"/>
                  <a:pt x="7097" y="10395"/>
                </a:cubicBezTo>
                <a:cubicBezTo>
                  <a:pt x="8023" y="10395"/>
                  <a:pt x="8023" y="10395"/>
                  <a:pt x="8023" y="10395"/>
                </a:cubicBezTo>
                <a:cubicBezTo>
                  <a:pt x="8023" y="11340"/>
                  <a:pt x="8023" y="11340"/>
                  <a:pt x="8023" y="11340"/>
                </a:cubicBezTo>
                <a:cubicBezTo>
                  <a:pt x="8023" y="11610"/>
                  <a:pt x="8331" y="11745"/>
                  <a:pt x="8486" y="11745"/>
                </a:cubicBezTo>
                <a:cubicBezTo>
                  <a:pt x="8794" y="11745"/>
                  <a:pt x="8949" y="11610"/>
                  <a:pt x="8949" y="11340"/>
                </a:cubicBezTo>
                <a:cubicBezTo>
                  <a:pt x="8949" y="10395"/>
                  <a:pt x="8949" y="10395"/>
                  <a:pt x="8949" y="10395"/>
                </a:cubicBezTo>
                <a:cubicBezTo>
                  <a:pt x="9103" y="10395"/>
                  <a:pt x="9103" y="10395"/>
                  <a:pt x="9103" y="10395"/>
                </a:cubicBezTo>
                <a:cubicBezTo>
                  <a:pt x="9257" y="10395"/>
                  <a:pt x="9566" y="10260"/>
                  <a:pt x="9566" y="9990"/>
                </a:cubicBezTo>
                <a:cubicBezTo>
                  <a:pt x="9566" y="9855"/>
                  <a:pt x="9257" y="9585"/>
                  <a:pt x="9103" y="9585"/>
                </a:cubicBezTo>
                <a:cubicBezTo>
                  <a:pt x="7560" y="9585"/>
                  <a:pt x="7560" y="9585"/>
                  <a:pt x="7560" y="9585"/>
                </a:cubicBezTo>
                <a:cubicBezTo>
                  <a:pt x="7560" y="9180"/>
                  <a:pt x="7560" y="9180"/>
                  <a:pt x="7560" y="9180"/>
                </a:cubicBezTo>
                <a:cubicBezTo>
                  <a:pt x="7560" y="9045"/>
                  <a:pt x="7714" y="8910"/>
                  <a:pt x="7714" y="8775"/>
                </a:cubicBezTo>
                <a:cubicBezTo>
                  <a:pt x="8640" y="7695"/>
                  <a:pt x="8640" y="7695"/>
                  <a:pt x="8640" y="7695"/>
                </a:cubicBezTo>
                <a:cubicBezTo>
                  <a:pt x="8794" y="7560"/>
                  <a:pt x="8794" y="7155"/>
                  <a:pt x="8794" y="6885"/>
                </a:cubicBezTo>
                <a:cubicBezTo>
                  <a:pt x="8794" y="3375"/>
                  <a:pt x="8794" y="3375"/>
                  <a:pt x="8794" y="3375"/>
                </a:cubicBezTo>
                <a:cubicBezTo>
                  <a:pt x="8794" y="3105"/>
                  <a:pt x="8949" y="2835"/>
                  <a:pt x="9257" y="2565"/>
                </a:cubicBezTo>
                <a:cubicBezTo>
                  <a:pt x="10800" y="1080"/>
                  <a:pt x="10800" y="1080"/>
                  <a:pt x="10800" y="1080"/>
                </a:cubicBezTo>
                <a:cubicBezTo>
                  <a:pt x="12189" y="2565"/>
                  <a:pt x="12189" y="2565"/>
                  <a:pt x="12189" y="2565"/>
                </a:cubicBezTo>
                <a:cubicBezTo>
                  <a:pt x="12497" y="2835"/>
                  <a:pt x="12651" y="3105"/>
                  <a:pt x="12651" y="3375"/>
                </a:cubicBezTo>
                <a:cubicBezTo>
                  <a:pt x="12651" y="6885"/>
                  <a:pt x="12651" y="6885"/>
                  <a:pt x="12651" y="6885"/>
                </a:cubicBezTo>
                <a:cubicBezTo>
                  <a:pt x="12651" y="7155"/>
                  <a:pt x="12651" y="7425"/>
                  <a:pt x="12806" y="7695"/>
                </a:cubicBezTo>
                <a:cubicBezTo>
                  <a:pt x="13577" y="8775"/>
                  <a:pt x="13577" y="8775"/>
                  <a:pt x="13577" y="8775"/>
                </a:cubicBezTo>
                <a:cubicBezTo>
                  <a:pt x="13731" y="8910"/>
                  <a:pt x="13731" y="9045"/>
                  <a:pt x="13731" y="9180"/>
                </a:cubicBezTo>
                <a:cubicBezTo>
                  <a:pt x="13731" y="9585"/>
                  <a:pt x="13731" y="9585"/>
                  <a:pt x="13731" y="9585"/>
                </a:cubicBezTo>
                <a:cubicBezTo>
                  <a:pt x="12343" y="9585"/>
                  <a:pt x="12343" y="9585"/>
                  <a:pt x="12343" y="9585"/>
                </a:cubicBezTo>
                <a:cubicBezTo>
                  <a:pt x="12189" y="9585"/>
                  <a:pt x="11880" y="9855"/>
                  <a:pt x="11880" y="9990"/>
                </a:cubicBezTo>
                <a:cubicBezTo>
                  <a:pt x="11880" y="10260"/>
                  <a:pt x="12034" y="10395"/>
                  <a:pt x="12343" y="10395"/>
                </a:cubicBezTo>
                <a:cubicBezTo>
                  <a:pt x="12343" y="11340"/>
                  <a:pt x="12343" y="11340"/>
                  <a:pt x="12343" y="11340"/>
                </a:cubicBezTo>
                <a:cubicBezTo>
                  <a:pt x="12343" y="11610"/>
                  <a:pt x="12497" y="11745"/>
                  <a:pt x="12806" y="11745"/>
                </a:cubicBezTo>
                <a:cubicBezTo>
                  <a:pt x="13114" y="11745"/>
                  <a:pt x="13269" y="11610"/>
                  <a:pt x="13269" y="11340"/>
                </a:cubicBezTo>
                <a:cubicBezTo>
                  <a:pt x="13269" y="10395"/>
                  <a:pt x="13269" y="10395"/>
                  <a:pt x="13269" y="10395"/>
                </a:cubicBezTo>
                <a:cubicBezTo>
                  <a:pt x="14194" y="10395"/>
                  <a:pt x="14194" y="10395"/>
                  <a:pt x="14194" y="10395"/>
                </a:cubicBezTo>
                <a:cubicBezTo>
                  <a:pt x="14503" y="10395"/>
                  <a:pt x="14657" y="10260"/>
                  <a:pt x="14657" y="9990"/>
                </a:cubicBezTo>
                <a:cubicBezTo>
                  <a:pt x="14657" y="9180"/>
                  <a:pt x="14657" y="9180"/>
                  <a:pt x="14657" y="9180"/>
                </a:cubicBezTo>
                <a:cubicBezTo>
                  <a:pt x="14657" y="8910"/>
                  <a:pt x="14657" y="8640"/>
                  <a:pt x="14349" y="8370"/>
                </a:cubicBezTo>
                <a:cubicBezTo>
                  <a:pt x="13577" y="7290"/>
                  <a:pt x="13577" y="7290"/>
                  <a:pt x="13577" y="7290"/>
                </a:cubicBezTo>
                <a:cubicBezTo>
                  <a:pt x="13577" y="7155"/>
                  <a:pt x="13577" y="7020"/>
                  <a:pt x="13577" y="6885"/>
                </a:cubicBezTo>
                <a:cubicBezTo>
                  <a:pt x="13577" y="3375"/>
                  <a:pt x="13577" y="3375"/>
                  <a:pt x="13577" y="3375"/>
                </a:cubicBezTo>
                <a:cubicBezTo>
                  <a:pt x="13577" y="2970"/>
                  <a:pt x="13269" y="2430"/>
                  <a:pt x="12960" y="2025"/>
                </a:cubicBezTo>
                <a:cubicBezTo>
                  <a:pt x="11109" y="135"/>
                  <a:pt x="11109" y="135"/>
                  <a:pt x="11109" y="135"/>
                </a:cubicBezTo>
                <a:cubicBezTo>
                  <a:pt x="10954" y="0"/>
                  <a:pt x="10800" y="0"/>
                  <a:pt x="10800" y="0"/>
                </a:cubicBezTo>
                <a:cubicBezTo>
                  <a:pt x="10646" y="0"/>
                  <a:pt x="10491" y="0"/>
                  <a:pt x="10337" y="135"/>
                </a:cubicBezTo>
                <a:cubicBezTo>
                  <a:pt x="8486" y="2025"/>
                  <a:pt x="8486" y="2025"/>
                  <a:pt x="8486" y="2025"/>
                </a:cubicBezTo>
                <a:cubicBezTo>
                  <a:pt x="8177" y="2430"/>
                  <a:pt x="8023" y="2970"/>
                  <a:pt x="8023" y="3375"/>
                </a:cubicBezTo>
                <a:cubicBezTo>
                  <a:pt x="8023" y="6885"/>
                  <a:pt x="8023" y="6885"/>
                  <a:pt x="8023" y="6885"/>
                </a:cubicBezTo>
                <a:cubicBezTo>
                  <a:pt x="8023" y="7020"/>
                  <a:pt x="7869" y="7155"/>
                  <a:pt x="7869" y="7290"/>
                </a:cubicBezTo>
                <a:cubicBezTo>
                  <a:pt x="6943" y="8370"/>
                  <a:pt x="6943" y="8370"/>
                  <a:pt x="6943" y="8370"/>
                </a:cubicBezTo>
                <a:cubicBezTo>
                  <a:pt x="6789" y="8640"/>
                  <a:pt x="6634" y="8910"/>
                  <a:pt x="6634" y="9180"/>
                </a:cubicBezTo>
                <a:cubicBezTo>
                  <a:pt x="6634" y="9990"/>
                  <a:pt x="6634" y="9990"/>
                  <a:pt x="6634" y="99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73" name="Freeform 843"/>
          <p:cNvSpPr/>
          <p:nvPr/>
        </p:nvSpPr>
        <p:spPr>
          <a:xfrm>
            <a:off x="16592550" y="6896100"/>
            <a:ext cx="7429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9" y="18765"/>
                </a:moveTo>
                <a:cubicBezTo>
                  <a:pt x="1189" y="18765"/>
                  <a:pt x="1189" y="18765"/>
                  <a:pt x="1189" y="18765"/>
                </a:cubicBezTo>
                <a:cubicBezTo>
                  <a:pt x="793" y="18900"/>
                  <a:pt x="198" y="19170"/>
                  <a:pt x="198" y="19710"/>
                </a:cubicBezTo>
                <a:cubicBezTo>
                  <a:pt x="198" y="19845"/>
                  <a:pt x="198" y="19980"/>
                  <a:pt x="0" y="20115"/>
                </a:cubicBezTo>
                <a:cubicBezTo>
                  <a:pt x="0" y="20250"/>
                  <a:pt x="0" y="20385"/>
                  <a:pt x="0" y="20520"/>
                </a:cubicBezTo>
                <a:cubicBezTo>
                  <a:pt x="0" y="20925"/>
                  <a:pt x="0" y="21060"/>
                  <a:pt x="198" y="21330"/>
                </a:cubicBezTo>
                <a:cubicBezTo>
                  <a:pt x="594" y="21465"/>
                  <a:pt x="793" y="21600"/>
                  <a:pt x="1387" y="21600"/>
                </a:cubicBezTo>
                <a:cubicBezTo>
                  <a:pt x="1387" y="21600"/>
                  <a:pt x="1387" y="21600"/>
                  <a:pt x="1387" y="21600"/>
                </a:cubicBezTo>
                <a:cubicBezTo>
                  <a:pt x="19817" y="21600"/>
                  <a:pt x="19817" y="21600"/>
                  <a:pt x="19817" y="21600"/>
                </a:cubicBezTo>
                <a:cubicBezTo>
                  <a:pt x="19817" y="21600"/>
                  <a:pt x="19817" y="21600"/>
                  <a:pt x="19817" y="21600"/>
                </a:cubicBezTo>
                <a:cubicBezTo>
                  <a:pt x="19817" y="21600"/>
                  <a:pt x="19817" y="21600"/>
                  <a:pt x="20015" y="21600"/>
                </a:cubicBezTo>
                <a:cubicBezTo>
                  <a:pt x="20213" y="21600"/>
                  <a:pt x="20411" y="21600"/>
                  <a:pt x="20807" y="21465"/>
                </a:cubicBezTo>
                <a:cubicBezTo>
                  <a:pt x="21204" y="21195"/>
                  <a:pt x="21204" y="20925"/>
                  <a:pt x="21204" y="20655"/>
                </a:cubicBezTo>
                <a:cubicBezTo>
                  <a:pt x="21204" y="20385"/>
                  <a:pt x="21204" y="20250"/>
                  <a:pt x="21006" y="20115"/>
                </a:cubicBezTo>
                <a:cubicBezTo>
                  <a:pt x="21006" y="19845"/>
                  <a:pt x="21006" y="19710"/>
                  <a:pt x="21006" y="19575"/>
                </a:cubicBezTo>
                <a:cubicBezTo>
                  <a:pt x="21006" y="19575"/>
                  <a:pt x="21006" y="19575"/>
                  <a:pt x="21006" y="19575"/>
                </a:cubicBezTo>
                <a:cubicBezTo>
                  <a:pt x="20807" y="19035"/>
                  <a:pt x="20411" y="18900"/>
                  <a:pt x="20015" y="18765"/>
                </a:cubicBezTo>
                <a:cubicBezTo>
                  <a:pt x="19618" y="18765"/>
                  <a:pt x="19222" y="18495"/>
                  <a:pt x="19222" y="18225"/>
                </a:cubicBezTo>
                <a:cubicBezTo>
                  <a:pt x="19222" y="17955"/>
                  <a:pt x="19222" y="17550"/>
                  <a:pt x="19817" y="17280"/>
                </a:cubicBezTo>
                <a:cubicBezTo>
                  <a:pt x="20213" y="17145"/>
                  <a:pt x="20411" y="16740"/>
                  <a:pt x="20411" y="16470"/>
                </a:cubicBezTo>
                <a:cubicBezTo>
                  <a:pt x="20213" y="16065"/>
                  <a:pt x="20213" y="15795"/>
                  <a:pt x="20213" y="15525"/>
                </a:cubicBezTo>
                <a:cubicBezTo>
                  <a:pt x="20015" y="14985"/>
                  <a:pt x="19618" y="14715"/>
                  <a:pt x="18826" y="14715"/>
                </a:cubicBezTo>
                <a:cubicBezTo>
                  <a:pt x="2774" y="14715"/>
                  <a:pt x="2774" y="14715"/>
                  <a:pt x="2774" y="14715"/>
                </a:cubicBezTo>
                <a:cubicBezTo>
                  <a:pt x="1585" y="14715"/>
                  <a:pt x="1189" y="14985"/>
                  <a:pt x="991" y="15795"/>
                </a:cubicBezTo>
                <a:cubicBezTo>
                  <a:pt x="991" y="15795"/>
                  <a:pt x="991" y="15795"/>
                  <a:pt x="991" y="15795"/>
                </a:cubicBezTo>
                <a:cubicBezTo>
                  <a:pt x="991" y="15795"/>
                  <a:pt x="991" y="15930"/>
                  <a:pt x="991" y="15930"/>
                </a:cubicBezTo>
                <a:cubicBezTo>
                  <a:pt x="991" y="15930"/>
                  <a:pt x="991" y="15930"/>
                  <a:pt x="991" y="15930"/>
                </a:cubicBezTo>
                <a:cubicBezTo>
                  <a:pt x="793" y="16470"/>
                  <a:pt x="991" y="17010"/>
                  <a:pt x="1585" y="17415"/>
                </a:cubicBezTo>
                <a:cubicBezTo>
                  <a:pt x="1982" y="17550"/>
                  <a:pt x="1982" y="17820"/>
                  <a:pt x="1982" y="18090"/>
                </a:cubicBezTo>
                <a:cubicBezTo>
                  <a:pt x="1982" y="18360"/>
                  <a:pt x="1585" y="18630"/>
                  <a:pt x="1189" y="18765"/>
                </a:cubicBezTo>
                <a:close/>
                <a:moveTo>
                  <a:pt x="2378" y="16875"/>
                </a:moveTo>
                <a:cubicBezTo>
                  <a:pt x="1982" y="16605"/>
                  <a:pt x="1982" y="16470"/>
                  <a:pt x="2180" y="16200"/>
                </a:cubicBezTo>
                <a:cubicBezTo>
                  <a:pt x="2180" y="16065"/>
                  <a:pt x="2180" y="15930"/>
                  <a:pt x="2180" y="15795"/>
                </a:cubicBezTo>
                <a:cubicBezTo>
                  <a:pt x="2180" y="15660"/>
                  <a:pt x="2180" y="15660"/>
                  <a:pt x="2180" y="15660"/>
                </a:cubicBezTo>
                <a:cubicBezTo>
                  <a:pt x="2378" y="15525"/>
                  <a:pt x="2378" y="15525"/>
                  <a:pt x="2774" y="15525"/>
                </a:cubicBezTo>
                <a:cubicBezTo>
                  <a:pt x="18826" y="15525"/>
                  <a:pt x="18826" y="15525"/>
                  <a:pt x="18826" y="15525"/>
                </a:cubicBezTo>
                <a:cubicBezTo>
                  <a:pt x="18826" y="15525"/>
                  <a:pt x="19024" y="15525"/>
                  <a:pt x="19024" y="15525"/>
                </a:cubicBezTo>
                <a:cubicBezTo>
                  <a:pt x="19024" y="15660"/>
                  <a:pt x="19024" y="15660"/>
                  <a:pt x="19024" y="15660"/>
                </a:cubicBezTo>
                <a:cubicBezTo>
                  <a:pt x="19024" y="15930"/>
                  <a:pt x="19222" y="16200"/>
                  <a:pt x="19222" y="16470"/>
                </a:cubicBezTo>
                <a:cubicBezTo>
                  <a:pt x="19222" y="16470"/>
                  <a:pt x="19222" y="16470"/>
                  <a:pt x="19222" y="16470"/>
                </a:cubicBezTo>
                <a:cubicBezTo>
                  <a:pt x="19222" y="16605"/>
                  <a:pt x="19222" y="16605"/>
                  <a:pt x="19024" y="16605"/>
                </a:cubicBezTo>
                <a:cubicBezTo>
                  <a:pt x="19024" y="16605"/>
                  <a:pt x="19024" y="16605"/>
                  <a:pt x="19024" y="16605"/>
                </a:cubicBezTo>
                <a:cubicBezTo>
                  <a:pt x="18231" y="17010"/>
                  <a:pt x="17835" y="17685"/>
                  <a:pt x="18033" y="18360"/>
                </a:cubicBezTo>
                <a:cubicBezTo>
                  <a:pt x="18231" y="18900"/>
                  <a:pt x="18826" y="19440"/>
                  <a:pt x="19618" y="19575"/>
                </a:cubicBezTo>
                <a:cubicBezTo>
                  <a:pt x="19817" y="19575"/>
                  <a:pt x="19817" y="19575"/>
                  <a:pt x="19817" y="19710"/>
                </a:cubicBezTo>
                <a:cubicBezTo>
                  <a:pt x="19817" y="19845"/>
                  <a:pt x="19817" y="19980"/>
                  <a:pt x="20015" y="20250"/>
                </a:cubicBezTo>
                <a:cubicBezTo>
                  <a:pt x="20015" y="20385"/>
                  <a:pt x="20015" y="20520"/>
                  <a:pt x="20015" y="20655"/>
                </a:cubicBezTo>
                <a:cubicBezTo>
                  <a:pt x="20015" y="20790"/>
                  <a:pt x="20015" y="20790"/>
                  <a:pt x="20015" y="20790"/>
                </a:cubicBezTo>
                <a:cubicBezTo>
                  <a:pt x="20015" y="20790"/>
                  <a:pt x="20015" y="20790"/>
                  <a:pt x="20015" y="20790"/>
                </a:cubicBezTo>
                <a:cubicBezTo>
                  <a:pt x="20015" y="20790"/>
                  <a:pt x="20015" y="20790"/>
                  <a:pt x="20015" y="20790"/>
                </a:cubicBezTo>
                <a:cubicBezTo>
                  <a:pt x="20015" y="20790"/>
                  <a:pt x="19817" y="20790"/>
                  <a:pt x="19817" y="20790"/>
                </a:cubicBezTo>
                <a:cubicBezTo>
                  <a:pt x="19817" y="20790"/>
                  <a:pt x="19817" y="20790"/>
                  <a:pt x="19817" y="20790"/>
                </a:cubicBezTo>
                <a:cubicBezTo>
                  <a:pt x="1387" y="20790"/>
                  <a:pt x="1387" y="20790"/>
                  <a:pt x="1387" y="20790"/>
                </a:cubicBezTo>
                <a:cubicBezTo>
                  <a:pt x="1189" y="20790"/>
                  <a:pt x="1189" y="20790"/>
                  <a:pt x="1189" y="20790"/>
                </a:cubicBezTo>
                <a:cubicBezTo>
                  <a:pt x="1189" y="20790"/>
                  <a:pt x="1189" y="20790"/>
                  <a:pt x="1189" y="20655"/>
                </a:cubicBezTo>
                <a:cubicBezTo>
                  <a:pt x="1189" y="20655"/>
                  <a:pt x="1189" y="20655"/>
                  <a:pt x="1189" y="20655"/>
                </a:cubicBezTo>
                <a:cubicBezTo>
                  <a:pt x="1189" y="20520"/>
                  <a:pt x="1189" y="20385"/>
                  <a:pt x="1189" y="20250"/>
                </a:cubicBezTo>
                <a:cubicBezTo>
                  <a:pt x="1387" y="20115"/>
                  <a:pt x="1387" y="19980"/>
                  <a:pt x="1387" y="19845"/>
                </a:cubicBezTo>
                <a:cubicBezTo>
                  <a:pt x="1387" y="19710"/>
                  <a:pt x="1387" y="19575"/>
                  <a:pt x="1585" y="19440"/>
                </a:cubicBezTo>
                <a:cubicBezTo>
                  <a:pt x="2378" y="19305"/>
                  <a:pt x="2972" y="18765"/>
                  <a:pt x="3171" y="18225"/>
                </a:cubicBezTo>
                <a:cubicBezTo>
                  <a:pt x="3369" y="17685"/>
                  <a:pt x="2972" y="17145"/>
                  <a:pt x="2378" y="16875"/>
                </a:cubicBezTo>
                <a:close/>
                <a:moveTo>
                  <a:pt x="6936" y="18630"/>
                </a:moveTo>
                <a:cubicBezTo>
                  <a:pt x="14268" y="18630"/>
                  <a:pt x="14268" y="18630"/>
                  <a:pt x="14268" y="18630"/>
                </a:cubicBezTo>
                <a:cubicBezTo>
                  <a:pt x="14466" y="18630"/>
                  <a:pt x="14862" y="18360"/>
                  <a:pt x="14862" y="18225"/>
                </a:cubicBezTo>
                <a:cubicBezTo>
                  <a:pt x="14862" y="17955"/>
                  <a:pt x="14466" y="17820"/>
                  <a:pt x="14268" y="17820"/>
                </a:cubicBezTo>
                <a:cubicBezTo>
                  <a:pt x="6936" y="17820"/>
                  <a:pt x="6936" y="17820"/>
                  <a:pt x="6936" y="17820"/>
                </a:cubicBezTo>
                <a:cubicBezTo>
                  <a:pt x="6738" y="17820"/>
                  <a:pt x="6341" y="17955"/>
                  <a:pt x="6341" y="18225"/>
                </a:cubicBezTo>
                <a:cubicBezTo>
                  <a:pt x="6341" y="18360"/>
                  <a:pt x="6738" y="18630"/>
                  <a:pt x="6936" y="18630"/>
                </a:cubicBezTo>
                <a:close/>
                <a:moveTo>
                  <a:pt x="13673" y="675"/>
                </a:moveTo>
                <a:cubicBezTo>
                  <a:pt x="13673" y="405"/>
                  <a:pt x="13475" y="135"/>
                  <a:pt x="13277" y="135"/>
                </a:cubicBezTo>
                <a:cubicBezTo>
                  <a:pt x="13079" y="0"/>
                  <a:pt x="12881" y="0"/>
                  <a:pt x="12484" y="0"/>
                </a:cubicBezTo>
                <a:cubicBezTo>
                  <a:pt x="11494" y="270"/>
                  <a:pt x="10701" y="540"/>
                  <a:pt x="10305" y="1080"/>
                </a:cubicBezTo>
                <a:cubicBezTo>
                  <a:pt x="9908" y="1620"/>
                  <a:pt x="9512" y="1755"/>
                  <a:pt x="8719" y="1755"/>
                </a:cubicBezTo>
                <a:cubicBezTo>
                  <a:pt x="6936" y="1755"/>
                  <a:pt x="5747" y="2430"/>
                  <a:pt x="5152" y="3105"/>
                </a:cubicBezTo>
                <a:cubicBezTo>
                  <a:pt x="4161" y="4050"/>
                  <a:pt x="3765" y="4995"/>
                  <a:pt x="3369" y="5940"/>
                </a:cubicBezTo>
                <a:cubicBezTo>
                  <a:pt x="3171" y="6750"/>
                  <a:pt x="2972" y="7830"/>
                  <a:pt x="2774" y="8910"/>
                </a:cubicBezTo>
                <a:cubicBezTo>
                  <a:pt x="2774" y="9450"/>
                  <a:pt x="2774" y="9855"/>
                  <a:pt x="2774" y="10260"/>
                </a:cubicBezTo>
                <a:cubicBezTo>
                  <a:pt x="2774" y="10530"/>
                  <a:pt x="2774" y="10935"/>
                  <a:pt x="2774" y="11205"/>
                </a:cubicBezTo>
                <a:cubicBezTo>
                  <a:pt x="2774" y="11205"/>
                  <a:pt x="2774" y="11205"/>
                  <a:pt x="2774" y="11205"/>
                </a:cubicBezTo>
                <a:cubicBezTo>
                  <a:pt x="2774" y="12555"/>
                  <a:pt x="2774" y="12555"/>
                  <a:pt x="2774" y="12555"/>
                </a:cubicBezTo>
                <a:cubicBezTo>
                  <a:pt x="2774" y="13230"/>
                  <a:pt x="3567" y="13635"/>
                  <a:pt x="4360" y="13635"/>
                </a:cubicBezTo>
                <a:cubicBezTo>
                  <a:pt x="13277" y="13635"/>
                  <a:pt x="13277" y="13635"/>
                  <a:pt x="13277" y="13635"/>
                </a:cubicBezTo>
                <a:cubicBezTo>
                  <a:pt x="17240" y="13770"/>
                  <a:pt x="17240" y="13770"/>
                  <a:pt x="17240" y="13770"/>
                </a:cubicBezTo>
                <a:cubicBezTo>
                  <a:pt x="18033" y="13770"/>
                  <a:pt x="18628" y="13230"/>
                  <a:pt x="18628" y="12690"/>
                </a:cubicBezTo>
                <a:cubicBezTo>
                  <a:pt x="18628" y="11745"/>
                  <a:pt x="18628" y="11745"/>
                  <a:pt x="18628" y="11745"/>
                </a:cubicBezTo>
                <a:cubicBezTo>
                  <a:pt x="18628" y="11205"/>
                  <a:pt x="18231" y="10665"/>
                  <a:pt x="17439" y="10260"/>
                </a:cubicBezTo>
                <a:cubicBezTo>
                  <a:pt x="17439" y="10260"/>
                  <a:pt x="17439" y="10260"/>
                  <a:pt x="17439" y="10260"/>
                </a:cubicBezTo>
                <a:cubicBezTo>
                  <a:pt x="17439" y="10260"/>
                  <a:pt x="16448" y="9855"/>
                  <a:pt x="15259" y="9180"/>
                </a:cubicBezTo>
                <a:cubicBezTo>
                  <a:pt x="15061" y="9045"/>
                  <a:pt x="14664" y="9045"/>
                  <a:pt x="14466" y="9180"/>
                </a:cubicBezTo>
                <a:cubicBezTo>
                  <a:pt x="14268" y="9315"/>
                  <a:pt x="14268" y="9585"/>
                  <a:pt x="14466" y="9720"/>
                </a:cubicBezTo>
                <a:cubicBezTo>
                  <a:pt x="15655" y="10395"/>
                  <a:pt x="16646" y="10935"/>
                  <a:pt x="16844" y="10935"/>
                </a:cubicBezTo>
                <a:cubicBezTo>
                  <a:pt x="16844" y="10935"/>
                  <a:pt x="16844" y="10935"/>
                  <a:pt x="16844" y="10935"/>
                </a:cubicBezTo>
                <a:cubicBezTo>
                  <a:pt x="17240" y="11205"/>
                  <a:pt x="17439" y="11475"/>
                  <a:pt x="17439" y="11745"/>
                </a:cubicBezTo>
                <a:cubicBezTo>
                  <a:pt x="17439" y="12690"/>
                  <a:pt x="17439" y="12690"/>
                  <a:pt x="17439" y="12690"/>
                </a:cubicBezTo>
                <a:cubicBezTo>
                  <a:pt x="17439" y="12825"/>
                  <a:pt x="17439" y="12960"/>
                  <a:pt x="17240" y="12960"/>
                </a:cubicBezTo>
                <a:cubicBezTo>
                  <a:pt x="13277" y="12825"/>
                  <a:pt x="13277" y="12825"/>
                  <a:pt x="13277" y="12825"/>
                </a:cubicBezTo>
                <a:cubicBezTo>
                  <a:pt x="4360" y="12825"/>
                  <a:pt x="4360" y="12825"/>
                  <a:pt x="4360" y="12825"/>
                </a:cubicBezTo>
                <a:cubicBezTo>
                  <a:pt x="4161" y="12825"/>
                  <a:pt x="3963" y="12825"/>
                  <a:pt x="3963" y="12555"/>
                </a:cubicBezTo>
                <a:cubicBezTo>
                  <a:pt x="3963" y="11205"/>
                  <a:pt x="3963" y="11205"/>
                  <a:pt x="3963" y="11205"/>
                </a:cubicBezTo>
                <a:cubicBezTo>
                  <a:pt x="3963" y="10935"/>
                  <a:pt x="3963" y="10530"/>
                  <a:pt x="3963" y="10260"/>
                </a:cubicBezTo>
                <a:cubicBezTo>
                  <a:pt x="3963" y="9855"/>
                  <a:pt x="3963" y="9450"/>
                  <a:pt x="3963" y="8910"/>
                </a:cubicBezTo>
                <a:cubicBezTo>
                  <a:pt x="4161" y="7830"/>
                  <a:pt x="4360" y="7020"/>
                  <a:pt x="4558" y="6075"/>
                </a:cubicBezTo>
                <a:cubicBezTo>
                  <a:pt x="4954" y="5265"/>
                  <a:pt x="5350" y="4320"/>
                  <a:pt x="6143" y="3645"/>
                </a:cubicBezTo>
                <a:cubicBezTo>
                  <a:pt x="6936" y="2835"/>
                  <a:pt x="7530" y="2565"/>
                  <a:pt x="8719" y="2565"/>
                </a:cubicBezTo>
                <a:cubicBezTo>
                  <a:pt x="9908" y="2565"/>
                  <a:pt x="10899" y="2295"/>
                  <a:pt x="11295" y="1485"/>
                </a:cubicBezTo>
                <a:cubicBezTo>
                  <a:pt x="11494" y="1215"/>
                  <a:pt x="11890" y="1080"/>
                  <a:pt x="12286" y="945"/>
                </a:cubicBezTo>
                <a:cubicBezTo>
                  <a:pt x="12286" y="1620"/>
                  <a:pt x="12881" y="2295"/>
                  <a:pt x="13872" y="2835"/>
                </a:cubicBezTo>
                <a:cubicBezTo>
                  <a:pt x="14862" y="3375"/>
                  <a:pt x="15853" y="3915"/>
                  <a:pt x="17042" y="4455"/>
                </a:cubicBezTo>
                <a:cubicBezTo>
                  <a:pt x="18033" y="4995"/>
                  <a:pt x="19024" y="5670"/>
                  <a:pt x="20213" y="6210"/>
                </a:cubicBezTo>
                <a:cubicBezTo>
                  <a:pt x="20411" y="6210"/>
                  <a:pt x="20411" y="6345"/>
                  <a:pt x="20411" y="6480"/>
                </a:cubicBezTo>
                <a:cubicBezTo>
                  <a:pt x="20411" y="6480"/>
                  <a:pt x="20411" y="6615"/>
                  <a:pt x="20213" y="6615"/>
                </a:cubicBezTo>
                <a:cubicBezTo>
                  <a:pt x="19222" y="7560"/>
                  <a:pt x="19222" y="7560"/>
                  <a:pt x="19222" y="7560"/>
                </a:cubicBezTo>
                <a:cubicBezTo>
                  <a:pt x="18826" y="7830"/>
                  <a:pt x="18429" y="7830"/>
                  <a:pt x="17835" y="7695"/>
                </a:cubicBezTo>
                <a:cubicBezTo>
                  <a:pt x="17835" y="7695"/>
                  <a:pt x="17835" y="7695"/>
                  <a:pt x="17835" y="7695"/>
                </a:cubicBezTo>
                <a:cubicBezTo>
                  <a:pt x="17439" y="7560"/>
                  <a:pt x="17240" y="7425"/>
                  <a:pt x="17042" y="7290"/>
                </a:cubicBezTo>
                <a:cubicBezTo>
                  <a:pt x="17042" y="7290"/>
                  <a:pt x="17042" y="7290"/>
                  <a:pt x="16844" y="7290"/>
                </a:cubicBezTo>
                <a:cubicBezTo>
                  <a:pt x="16250" y="7155"/>
                  <a:pt x="15655" y="7020"/>
                  <a:pt x="14862" y="7155"/>
                </a:cubicBezTo>
                <a:cubicBezTo>
                  <a:pt x="14862" y="7155"/>
                  <a:pt x="14862" y="7155"/>
                  <a:pt x="14862" y="7155"/>
                </a:cubicBezTo>
                <a:cubicBezTo>
                  <a:pt x="14070" y="7290"/>
                  <a:pt x="13475" y="7155"/>
                  <a:pt x="12683" y="6750"/>
                </a:cubicBezTo>
                <a:cubicBezTo>
                  <a:pt x="12286" y="6480"/>
                  <a:pt x="12286" y="6480"/>
                  <a:pt x="12286" y="6480"/>
                </a:cubicBezTo>
                <a:cubicBezTo>
                  <a:pt x="11890" y="6345"/>
                  <a:pt x="11692" y="6480"/>
                  <a:pt x="11494" y="6615"/>
                </a:cubicBezTo>
                <a:cubicBezTo>
                  <a:pt x="11097" y="6750"/>
                  <a:pt x="11295" y="7020"/>
                  <a:pt x="11494" y="7155"/>
                </a:cubicBezTo>
                <a:cubicBezTo>
                  <a:pt x="11890" y="7425"/>
                  <a:pt x="11890" y="7425"/>
                  <a:pt x="11890" y="7425"/>
                </a:cubicBezTo>
                <a:cubicBezTo>
                  <a:pt x="11890" y="7425"/>
                  <a:pt x="11890" y="7425"/>
                  <a:pt x="11890" y="7425"/>
                </a:cubicBezTo>
                <a:cubicBezTo>
                  <a:pt x="12881" y="7965"/>
                  <a:pt x="14070" y="8100"/>
                  <a:pt x="15061" y="7965"/>
                </a:cubicBezTo>
                <a:cubicBezTo>
                  <a:pt x="15655" y="7830"/>
                  <a:pt x="16051" y="7830"/>
                  <a:pt x="16250" y="7965"/>
                </a:cubicBezTo>
                <a:cubicBezTo>
                  <a:pt x="16646" y="8100"/>
                  <a:pt x="17042" y="8235"/>
                  <a:pt x="17240" y="8370"/>
                </a:cubicBezTo>
                <a:cubicBezTo>
                  <a:pt x="18429" y="8775"/>
                  <a:pt x="19222" y="8640"/>
                  <a:pt x="20213" y="8100"/>
                </a:cubicBezTo>
                <a:cubicBezTo>
                  <a:pt x="20213" y="8100"/>
                  <a:pt x="20213" y="8100"/>
                  <a:pt x="20213" y="8100"/>
                </a:cubicBezTo>
                <a:cubicBezTo>
                  <a:pt x="21204" y="7155"/>
                  <a:pt x="21204" y="7155"/>
                  <a:pt x="21204" y="7155"/>
                </a:cubicBezTo>
                <a:cubicBezTo>
                  <a:pt x="21204" y="7155"/>
                  <a:pt x="21204" y="7155"/>
                  <a:pt x="21204" y="7155"/>
                </a:cubicBezTo>
                <a:cubicBezTo>
                  <a:pt x="21600" y="6885"/>
                  <a:pt x="21600" y="6615"/>
                  <a:pt x="21600" y="6345"/>
                </a:cubicBezTo>
                <a:cubicBezTo>
                  <a:pt x="21600" y="6075"/>
                  <a:pt x="21402" y="5805"/>
                  <a:pt x="21006" y="5535"/>
                </a:cubicBezTo>
                <a:cubicBezTo>
                  <a:pt x="19817" y="4995"/>
                  <a:pt x="18826" y="4455"/>
                  <a:pt x="17637" y="3915"/>
                </a:cubicBezTo>
                <a:cubicBezTo>
                  <a:pt x="16646" y="3240"/>
                  <a:pt x="15655" y="2700"/>
                  <a:pt x="14466" y="2160"/>
                </a:cubicBezTo>
                <a:cubicBezTo>
                  <a:pt x="13673" y="1755"/>
                  <a:pt x="13475" y="1350"/>
                  <a:pt x="13673" y="675"/>
                </a:cubicBezTo>
                <a:cubicBezTo>
                  <a:pt x="13673" y="675"/>
                  <a:pt x="13673" y="675"/>
                  <a:pt x="13673" y="6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74" name="Freeform 844"/>
          <p:cNvSpPr/>
          <p:nvPr/>
        </p:nvSpPr>
        <p:spPr>
          <a:xfrm>
            <a:off x="16427450" y="8216900"/>
            <a:ext cx="1092200" cy="971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95" y="15779"/>
                </a:moveTo>
                <a:cubicBezTo>
                  <a:pt x="7830" y="15932"/>
                  <a:pt x="7965" y="16085"/>
                  <a:pt x="8100" y="16085"/>
                </a:cubicBezTo>
                <a:cubicBezTo>
                  <a:pt x="8100" y="16085"/>
                  <a:pt x="8235" y="16085"/>
                  <a:pt x="8235" y="15932"/>
                </a:cubicBezTo>
                <a:cubicBezTo>
                  <a:pt x="9855" y="14860"/>
                  <a:pt x="9855" y="14860"/>
                  <a:pt x="9855" y="14860"/>
                </a:cubicBezTo>
                <a:cubicBezTo>
                  <a:pt x="10125" y="15166"/>
                  <a:pt x="10530" y="15319"/>
                  <a:pt x="10800" y="15319"/>
                </a:cubicBezTo>
                <a:cubicBezTo>
                  <a:pt x="11205" y="15319"/>
                  <a:pt x="11475" y="15166"/>
                  <a:pt x="11745" y="14860"/>
                </a:cubicBezTo>
                <a:cubicBezTo>
                  <a:pt x="13365" y="15932"/>
                  <a:pt x="13365" y="15932"/>
                  <a:pt x="13365" y="15932"/>
                </a:cubicBezTo>
                <a:cubicBezTo>
                  <a:pt x="13500" y="16085"/>
                  <a:pt x="13500" y="16085"/>
                  <a:pt x="13635" y="16085"/>
                </a:cubicBezTo>
                <a:cubicBezTo>
                  <a:pt x="13770" y="16085"/>
                  <a:pt x="13905" y="15932"/>
                  <a:pt x="13905" y="15779"/>
                </a:cubicBezTo>
                <a:cubicBezTo>
                  <a:pt x="14040" y="15626"/>
                  <a:pt x="14040" y="15319"/>
                  <a:pt x="13770" y="15166"/>
                </a:cubicBezTo>
                <a:cubicBezTo>
                  <a:pt x="12150" y="14094"/>
                  <a:pt x="12150" y="14094"/>
                  <a:pt x="12150" y="14094"/>
                </a:cubicBezTo>
                <a:cubicBezTo>
                  <a:pt x="12150" y="14094"/>
                  <a:pt x="12150" y="13940"/>
                  <a:pt x="12150" y="13787"/>
                </a:cubicBezTo>
                <a:cubicBezTo>
                  <a:pt x="12150" y="13174"/>
                  <a:pt x="11745" y="12562"/>
                  <a:pt x="11205" y="12255"/>
                </a:cubicBezTo>
                <a:cubicBezTo>
                  <a:pt x="11205" y="10111"/>
                  <a:pt x="11205" y="10111"/>
                  <a:pt x="11205" y="10111"/>
                </a:cubicBezTo>
                <a:cubicBezTo>
                  <a:pt x="11205" y="9957"/>
                  <a:pt x="11070" y="9651"/>
                  <a:pt x="10800" y="9651"/>
                </a:cubicBezTo>
                <a:cubicBezTo>
                  <a:pt x="10665" y="9651"/>
                  <a:pt x="10395" y="9957"/>
                  <a:pt x="10395" y="10111"/>
                </a:cubicBezTo>
                <a:cubicBezTo>
                  <a:pt x="10395" y="12255"/>
                  <a:pt x="10395" y="12255"/>
                  <a:pt x="10395" y="12255"/>
                </a:cubicBezTo>
                <a:cubicBezTo>
                  <a:pt x="9855" y="12562"/>
                  <a:pt x="9450" y="13174"/>
                  <a:pt x="9450" y="13787"/>
                </a:cubicBezTo>
                <a:cubicBezTo>
                  <a:pt x="9450" y="13940"/>
                  <a:pt x="9450" y="14094"/>
                  <a:pt x="9450" y="14094"/>
                </a:cubicBezTo>
                <a:cubicBezTo>
                  <a:pt x="7830" y="15166"/>
                  <a:pt x="7830" y="15166"/>
                  <a:pt x="7830" y="15166"/>
                </a:cubicBezTo>
                <a:cubicBezTo>
                  <a:pt x="7695" y="15319"/>
                  <a:pt x="7560" y="15626"/>
                  <a:pt x="7695" y="15779"/>
                </a:cubicBezTo>
                <a:close/>
                <a:moveTo>
                  <a:pt x="10800" y="13174"/>
                </a:moveTo>
                <a:cubicBezTo>
                  <a:pt x="11205" y="13174"/>
                  <a:pt x="11340" y="13481"/>
                  <a:pt x="11340" y="13787"/>
                </a:cubicBezTo>
                <a:cubicBezTo>
                  <a:pt x="11340" y="14094"/>
                  <a:pt x="11205" y="14400"/>
                  <a:pt x="10800" y="14400"/>
                </a:cubicBezTo>
                <a:cubicBezTo>
                  <a:pt x="10530" y="14400"/>
                  <a:pt x="10260" y="14094"/>
                  <a:pt x="10260" y="13787"/>
                </a:cubicBezTo>
                <a:cubicBezTo>
                  <a:pt x="10260" y="13481"/>
                  <a:pt x="10530" y="13174"/>
                  <a:pt x="10800" y="13174"/>
                </a:cubicBezTo>
                <a:close/>
                <a:moveTo>
                  <a:pt x="6885" y="10264"/>
                </a:moveTo>
                <a:cubicBezTo>
                  <a:pt x="7155" y="10264"/>
                  <a:pt x="7290" y="10111"/>
                  <a:pt x="7290" y="9804"/>
                </a:cubicBezTo>
                <a:cubicBezTo>
                  <a:pt x="7290" y="8579"/>
                  <a:pt x="7290" y="8579"/>
                  <a:pt x="7290" y="8579"/>
                </a:cubicBezTo>
                <a:cubicBezTo>
                  <a:pt x="7290" y="8579"/>
                  <a:pt x="7425" y="8426"/>
                  <a:pt x="7425" y="8272"/>
                </a:cubicBezTo>
                <a:cubicBezTo>
                  <a:pt x="8370" y="7506"/>
                  <a:pt x="9450" y="6894"/>
                  <a:pt x="9720" y="6740"/>
                </a:cubicBezTo>
                <a:cubicBezTo>
                  <a:pt x="9855" y="6587"/>
                  <a:pt x="9855" y="6434"/>
                  <a:pt x="9855" y="6281"/>
                </a:cubicBezTo>
                <a:cubicBezTo>
                  <a:pt x="9855" y="4596"/>
                  <a:pt x="9855" y="4596"/>
                  <a:pt x="9855" y="4596"/>
                </a:cubicBezTo>
                <a:cubicBezTo>
                  <a:pt x="9855" y="4443"/>
                  <a:pt x="9855" y="4289"/>
                  <a:pt x="9720" y="4136"/>
                </a:cubicBezTo>
                <a:cubicBezTo>
                  <a:pt x="9720" y="4136"/>
                  <a:pt x="9585" y="3983"/>
                  <a:pt x="9585" y="3830"/>
                </a:cubicBezTo>
                <a:cubicBezTo>
                  <a:pt x="9585" y="2145"/>
                  <a:pt x="9585" y="2145"/>
                  <a:pt x="9585" y="2145"/>
                </a:cubicBezTo>
                <a:cubicBezTo>
                  <a:pt x="9585" y="1379"/>
                  <a:pt x="10125" y="919"/>
                  <a:pt x="10665" y="919"/>
                </a:cubicBezTo>
                <a:cubicBezTo>
                  <a:pt x="10935" y="919"/>
                  <a:pt x="10935" y="919"/>
                  <a:pt x="10935" y="919"/>
                </a:cubicBezTo>
                <a:cubicBezTo>
                  <a:pt x="11475" y="919"/>
                  <a:pt x="12015" y="1379"/>
                  <a:pt x="12015" y="2145"/>
                </a:cubicBezTo>
                <a:cubicBezTo>
                  <a:pt x="12015" y="3830"/>
                  <a:pt x="12015" y="3830"/>
                  <a:pt x="12015" y="3830"/>
                </a:cubicBezTo>
                <a:cubicBezTo>
                  <a:pt x="12015" y="3983"/>
                  <a:pt x="11880" y="4136"/>
                  <a:pt x="11880" y="4136"/>
                </a:cubicBezTo>
                <a:cubicBezTo>
                  <a:pt x="11745" y="4289"/>
                  <a:pt x="11610" y="4443"/>
                  <a:pt x="11610" y="4596"/>
                </a:cubicBezTo>
                <a:cubicBezTo>
                  <a:pt x="11610" y="6281"/>
                  <a:pt x="11610" y="6281"/>
                  <a:pt x="11610" y="6281"/>
                </a:cubicBezTo>
                <a:cubicBezTo>
                  <a:pt x="11610" y="6434"/>
                  <a:pt x="11745" y="6587"/>
                  <a:pt x="11880" y="6740"/>
                </a:cubicBezTo>
                <a:cubicBezTo>
                  <a:pt x="12150" y="6894"/>
                  <a:pt x="13095" y="7506"/>
                  <a:pt x="14040" y="8272"/>
                </a:cubicBezTo>
                <a:cubicBezTo>
                  <a:pt x="14175" y="8426"/>
                  <a:pt x="14175" y="8579"/>
                  <a:pt x="14175" y="8579"/>
                </a:cubicBezTo>
                <a:cubicBezTo>
                  <a:pt x="14175" y="9804"/>
                  <a:pt x="14175" y="9804"/>
                  <a:pt x="14175" y="9804"/>
                </a:cubicBezTo>
                <a:cubicBezTo>
                  <a:pt x="14175" y="10111"/>
                  <a:pt x="14445" y="10264"/>
                  <a:pt x="14580" y="10264"/>
                </a:cubicBezTo>
                <a:cubicBezTo>
                  <a:pt x="14850" y="10264"/>
                  <a:pt x="14985" y="10111"/>
                  <a:pt x="14985" y="9804"/>
                </a:cubicBezTo>
                <a:cubicBezTo>
                  <a:pt x="14985" y="8579"/>
                  <a:pt x="14985" y="8579"/>
                  <a:pt x="14985" y="8579"/>
                </a:cubicBezTo>
                <a:cubicBezTo>
                  <a:pt x="14985" y="8272"/>
                  <a:pt x="14850" y="7813"/>
                  <a:pt x="14580" y="7660"/>
                </a:cubicBezTo>
                <a:cubicBezTo>
                  <a:pt x="13770" y="6894"/>
                  <a:pt x="12825" y="6281"/>
                  <a:pt x="12420" y="5974"/>
                </a:cubicBezTo>
                <a:cubicBezTo>
                  <a:pt x="12420" y="4749"/>
                  <a:pt x="12420" y="4749"/>
                  <a:pt x="12420" y="4749"/>
                </a:cubicBezTo>
                <a:cubicBezTo>
                  <a:pt x="12690" y="4443"/>
                  <a:pt x="12825" y="4136"/>
                  <a:pt x="12825" y="3830"/>
                </a:cubicBezTo>
                <a:cubicBezTo>
                  <a:pt x="12825" y="2145"/>
                  <a:pt x="12825" y="2145"/>
                  <a:pt x="12825" y="2145"/>
                </a:cubicBezTo>
                <a:cubicBezTo>
                  <a:pt x="12825" y="919"/>
                  <a:pt x="12015" y="0"/>
                  <a:pt x="10935" y="0"/>
                </a:cubicBezTo>
                <a:cubicBezTo>
                  <a:pt x="10665" y="0"/>
                  <a:pt x="10665" y="0"/>
                  <a:pt x="10665" y="0"/>
                </a:cubicBezTo>
                <a:cubicBezTo>
                  <a:pt x="9585" y="0"/>
                  <a:pt x="8775" y="919"/>
                  <a:pt x="8775" y="2145"/>
                </a:cubicBezTo>
                <a:cubicBezTo>
                  <a:pt x="8775" y="3830"/>
                  <a:pt x="8775" y="3830"/>
                  <a:pt x="8775" y="3830"/>
                </a:cubicBezTo>
                <a:cubicBezTo>
                  <a:pt x="8775" y="4136"/>
                  <a:pt x="8910" y="4443"/>
                  <a:pt x="9180" y="4749"/>
                </a:cubicBezTo>
                <a:cubicBezTo>
                  <a:pt x="9180" y="5974"/>
                  <a:pt x="9180" y="5974"/>
                  <a:pt x="9180" y="5974"/>
                </a:cubicBezTo>
                <a:cubicBezTo>
                  <a:pt x="8775" y="6281"/>
                  <a:pt x="7830" y="6894"/>
                  <a:pt x="7020" y="7660"/>
                </a:cubicBezTo>
                <a:cubicBezTo>
                  <a:pt x="6750" y="7813"/>
                  <a:pt x="6615" y="8272"/>
                  <a:pt x="6615" y="8579"/>
                </a:cubicBezTo>
                <a:cubicBezTo>
                  <a:pt x="6615" y="9957"/>
                  <a:pt x="6615" y="9957"/>
                  <a:pt x="6615" y="9957"/>
                </a:cubicBezTo>
                <a:cubicBezTo>
                  <a:pt x="6615" y="10111"/>
                  <a:pt x="6750" y="10264"/>
                  <a:pt x="6885" y="10264"/>
                </a:cubicBezTo>
                <a:close/>
                <a:moveTo>
                  <a:pt x="15660" y="17311"/>
                </a:moveTo>
                <a:cubicBezTo>
                  <a:pt x="15255" y="17617"/>
                  <a:pt x="14310" y="18230"/>
                  <a:pt x="13500" y="18996"/>
                </a:cubicBezTo>
                <a:cubicBezTo>
                  <a:pt x="13230" y="19149"/>
                  <a:pt x="13095" y="19609"/>
                  <a:pt x="13095" y="19915"/>
                </a:cubicBezTo>
                <a:cubicBezTo>
                  <a:pt x="13095" y="21140"/>
                  <a:pt x="13095" y="21140"/>
                  <a:pt x="13095" y="21140"/>
                </a:cubicBezTo>
                <a:cubicBezTo>
                  <a:pt x="13095" y="21447"/>
                  <a:pt x="13230" y="21600"/>
                  <a:pt x="13500" y="21600"/>
                </a:cubicBezTo>
                <a:cubicBezTo>
                  <a:pt x="13770" y="21600"/>
                  <a:pt x="13905" y="21447"/>
                  <a:pt x="13905" y="21140"/>
                </a:cubicBezTo>
                <a:cubicBezTo>
                  <a:pt x="13905" y="19915"/>
                  <a:pt x="13905" y="19915"/>
                  <a:pt x="13905" y="19915"/>
                </a:cubicBezTo>
                <a:cubicBezTo>
                  <a:pt x="13905" y="19915"/>
                  <a:pt x="13905" y="19762"/>
                  <a:pt x="14040" y="19609"/>
                </a:cubicBezTo>
                <a:cubicBezTo>
                  <a:pt x="14985" y="18843"/>
                  <a:pt x="16065" y="18230"/>
                  <a:pt x="16200" y="18077"/>
                </a:cubicBezTo>
                <a:cubicBezTo>
                  <a:pt x="16335" y="17923"/>
                  <a:pt x="16470" y="17770"/>
                  <a:pt x="16470" y="17617"/>
                </a:cubicBezTo>
                <a:cubicBezTo>
                  <a:pt x="16470" y="15932"/>
                  <a:pt x="16470" y="15932"/>
                  <a:pt x="16470" y="15932"/>
                </a:cubicBezTo>
                <a:cubicBezTo>
                  <a:pt x="16470" y="15779"/>
                  <a:pt x="16470" y="15626"/>
                  <a:pt x="16335" y="15472"/>
                </a:cubicBezTo>
                <a:cubicBezTo>
                  <a:pt x="16200" y="15472"/>
                  <a:pt x="16200" y="15319"/>
                  <a:pt x="16200" y="15166"/>
                </a:cubicBezTo>
                <a:cubicBezTo>
                  <a:pt x="16200" y="13328"/>
                  <a:pt x="16200" y="13328"/>
                  <a:pt x="16200" y="13328"/>
                </a:cubicBezTo>
                <a:cubicBezTo>
                  <a:pt x="16200" y="12715"/>
                  <a:pt x="16605" y="12255"/>
                  <a:pt x="17145" y="12255"/>
                </a:cubicBezTo>
                <a:cubicBezTo>
                  <a:pt x="17550" y="12255"/>
                  <a:pt x="17550" y="12255"/>
                  <a:pt x="17550" y="12255"/>
                </a:cubicBezTo>
                <a:cubicBezTo>
                  <a:pt x="18090" y="12255"/>
                  <a:pt x="18495" y="12715"/>
                  <a:pt x="18495" y="13328"/>
                </a:cubicBezTo>
                <a:cubicBezTo>
                  <a:pt x="18495" y="15166"/>
                  <a:pt x="18495" y="15166"/>
                  <a:pt x="18495" y="15166"/>
                </a:cubicBezTo>
                <a:cubicBezTo>
                  <a:pt x="18495" y="15319"/>
                  <a:pt x="18495" y="15472"/>
                  <a:pt x="18360" y="15472"/>
                </a:cubicBezTo>
                <a:cubicBezTo>
                  <a:pt x="18360" y="15626"/>
                  <a:pt x="18225" y="15779"/>
                  <a:pt x="18225" y="15932"/>
                </a:cubicBezTo>
                <a:cubicBezTo>
                  <a:pt x="18225" y="17617"/>
                  <a:pt x="18225" y="17617"/>
                  <a:pt x="18225" y="17617"/>
                </a:cubicBezTo>
                <a:cubicBezTo>
                  <a:pt x="18225" y="17770"/>
                  <a:pt x="18360" y="17923"/>
                  <a:pt x="18495" y="18077"/>
                </a:cubicBezTo>
                <a:cubicBezTo>
                  <a:pt x="18630" y="18230"/>
                  <a:pt x="19710" y="18843"/>
                  <a:pt x="20655" y="19609"/>
                </a:cubicBezTo>
                <a:cubicBezTo>
                  <a:pt x="20790" y="19762"/>
                  <a:pt x="20790" y="19915"/>
                  <a:pt x="20790" y="19915"/>
                </a:cubicBezTo>
                <a:cubicBezTo>
                  <a:pt x="20790" y="21140"/>
                  <a:pt x="20790" y="21140"/>
                  <a:pt x="20790" y="21140"/>
                </a:cubicBezTo>
                <a:cubicBezTo>
                  <a:pt x="20790" y="21447"/>
                  <a:pt x="20925" y="21600"/>
                  <a:pt x="21195" y="21600"/>
                </a:cubicBezTo>
                <a:cubicBezTo>
                  <a:pt x="21465" y="21600"/>
                  <a:pt x="21600" y="21447"/>
                  <a:pt x="21600" y="21140"/>
                </a:cubicBezTo>
                <a:cubicBezTo>
                  <a:pt x="21600" y="19915"/>
                  <a:pt x="21600" y="19915"/>
                  <a:pt x="21600" y="19915"/>
                </a:cubicBezTo>
                <a:cubicBezTo>
                  <a:pt x="21600" y="19609"/>
                  <a:pt x="21465" y="19149"/>
                  <a:pt x="21195" y="18996"/>
                </a:cubicBezTo>
                <a:cubicBezTo>
                  <a:pt x="20385" y="18230"/>
                  <a:pt x="19440" y="17617"/>
                  <a:pt x="19035" y="17311"/>
                </a:cubicBezTo>
                <a:cubicBezTo>
                  <a:pt x="19035" y="16085"/>
                  <a:pt x="19035" y="16085"/>
                  <a:pt x="19035" y="16085"/>
                </a:cubicBezTo>
                <a:cubicBezTo>
                  <a:pt x="19170" y="15779"/>
                  <a:pt x="19305" y="15472"/>
                  <a:pt x="19305" y="15166"/>
                </a:cubicBezTo>
                <a:cubicBezTo>
                  <a:pt x="19305" y="13328"/>
                  <a:pt x="19305" y="13328"/>
                  <a:pt x="19305" y="13328"/>
                </a:cubicBezTo>
                <a:cubicBezTo>
                  <a:pt x="19305" y="12255"/>
                  <a:pt x="18495" y="11336"/>
                  <a:pt x="17550" y="11336"/>
                </a:cubicBezTo>
                <a:cubicBezTo>
                  <a:pt x="17145" y="11336"/>
                  <a:pt x="17145" y="11336"/>
                  <a:pt x="17145" y="11336"/>
                </a:cubicBezTo>
                <a:cubicBezTo>
                  <a:pt x="16200" y="11336"/>
                  <a:pt x="15390" y="12255"/>
                  <a:pt x="15390" y="13328"/>
                </a:cubicBezTo>
                <a:cubicBezTo>
                  <a:pt x="15390" y="15166"/>
                  <a:pt x="15390" y="15166"/>
                  <a:pt x="15390" y="15166"/>
                </a:cubicBezTo>
                <a:cubicBezTo>
                  <a:pt x="15390" y="15472"/>
                  <a:pt x="15525" y="15779"/>
                  <a:pt x="15660" y="16085"/>
                </a:cubicBezTo>
                <a:cubicBezTo>
                  <a:pt x="15660" y="17311"/>
                  <a:pt x="15660" y="17311"/>
                  <a:pt x="15660" y="17311"/>
                </a:cubicBezTo>
                <a:close/>
                <a:moveTo>
                  <a:pt x="405" y="21600"/>
                </a:moveTo>
                <a:cubicBezTo>
                  <a:pt x="675" y="21600"/>
                  <a:pt x="810" y="21447"/>
                  <a:pt x="810" y="21140"/>
                </a:cubicBezTo>
                <a:cubicBezTo>
                  <a:pt x="810" y="19915"/>
                  <a:pt x="810" y="19915"/>
                  <a:pt x="810" y="19915"/>
                </a:cubicBezTo>
                <a:cubicBezTo>
                  <a:pt x="810" y="19915"/>
                  <a:pt x="810" y="19762"/>
                  <a:pt x="945" y="19609"/>
                </a:cubicBezTo>
                <a:cubicBezTo>
                  <a:pt x="1890" y="18689"/>
                  <a:pt x="2970" y="18230"/>
                  <a:pt x="3105" y="18077"/>
                </a:cubicBezTo>
                <a:cubicBezTo>
                  <a:pt x="3240" y="17923"/>
                  <a:pt x="3375" y="17770"/>
                  <a:pt x="3375" y="17617"/>
                </a:cubicBezTo>
                <a:cubicBezTo>
                  <a:pt x="3375" y="15932"/>
                  <a:pt x="3375" y="15932"/>
                  <a:pt x="3375" y="15932"/>
                </a:cubicBezTo>
                <a:cubicBezTo>
                  <a:pt x="3375" y="15779"/>
                  <a:pt x="3240" y="15626"/>
                  <a:pt x="3240" y="15472"/>
                </a:cubicBezTo>
                <a:cubicBezTo>
                  <a:pt x="3105" y="15472"/>
                  <a:pt x="3105" y="15319"/>
                  <a:pt x="3105" y="15166"/>
                </a:cubicBezTo>
                <a:cubicBezTo>
                  <a:pt x="3105" y="13328"/>
                  <a:pt x="3105" y="13328"/>
                  <a:pt x="3105" y="13328"/>
                </a:cubicBezTo>
                <a:cubicBezTo>
                  <a:pt x="3105" y="12715"/>
                  <a:pt x="3510" y="12255"/>
                  <a:pt x="4050" y="12255"/>
                </a:cubicBezTo>
                <a:cubicBezTo>
                  <a:pt x="4455" y="12255"/>
                  <a:pt x="4455" y="12255"/>
                  <a:pt x="4455" y="12255"/>
                </a:cubicBezTo>
                <a:cubicBezTo>
                  <a:pt x="4995" y="12255"/>
                  <a:pt x="5400" y="12715"/>
                  <a:pt x="5400" y="13328"/>
                </a:cubicBezTo>
                <a:cubicBezTo>
                  <a:pt x="5400" y="15166"/>
                  <a:pt x="5400" y="15166"/>
                  <a:pt x="5400" y="15166"/>
                </a:cubicBezTo>
                <a:cubicBezTo>
                  <a:pt x="5400" y="15319"/>
                  <a:pt x="5400" y="15472"/>
                  <a:pt x="5265" y="15472"/>
                </a:cubicBezTo>
                <a:cubicBezTo>
                  <a:pt x="5130" y="15626"/>
                  <a:pt x="5130" y="15779"/>
                  <a:pt x="5130" y="15932"/>
                </a:cubicBezTo>
                <a:cubicBezTo>
                  <a:pt x="5130" y="17617"/>
                  <a:pt x="5130" y="17617"/>
                  <a:pt x="5130" y="17617"/>
                </a:cubicBezTo>
                <a:cubicBezTo>
                  <a:pt x="5130" y="17770"/>
                  <a:pt x="5265" y="17923"/>
                  <a:pt x="5400" y="18077"/>
                </a:cubicBezTo>
                <a:cubicBezTo>
                  <a:pt x="5535" y="18230"/>
                  <a:pt x="6615" y="18689"/>
                  <a:pt x="7560" y="19609"/>
                </a:cubicBezTo>
                <a:cubicBezTo>
                  <a:pt x="7695" y="19762"/>
                  <a:pt x="7695" y="19915"/>
                  <a:pt x="7695" y="19915"/>
                </a:cubicBezTo>
                <a:cubicBezTo>
                  <a:pt x="7695" y="21140"/>
                  <a:pt x="7695" y="21140"/>
                  <a:pt x="7695" y="21140"/>
                </a:cubicBezTo>
                <a:cubicBezTo>
                  <a:pt x="7695" y="21447"/>
                  <a:pt x="7830" y="21600"/>
                  <a:pt x="8100" y="21600"/>
                </a:cubicBezTo>
                <a:cubicBezTo>
                  <a:pt x="8370" y="21600"/>
                  <a:pt x="8505" y="21447"/>
                  <a:pt x="8505" y="21140"/>
                </a:cubicBezTo>
                <a:cubicBezTo>
                  <a:pt x="8505" y="19915"/>
                  <a:pt x="8505" y="19915"/>
                  <a:pt x="8505" y="19915"/>
                </a:cubicBezTo>
                <a:cubicBezTo>
                  <a:pt x="8505" y="19609"/>
                  <a:pt x="8370" y="19149"/>
                  <a:pt x="8100" y="18996"/>
                </a:cubicBezTo>
                <a:cubicBezTo>
                  <a:pt x="7290" y="18230"/>
                  <a:pt x="6345" y="17617"/>
                  <a:pt x="5940" y="17311"/>
                </a:cubicBezTo>
                <a:cubicBezTo>
                  <a:pt x="5940" y="16085"/>
                  <a:pt x="5940" y="16085"/>
                  <a:pt x="5940" y="16085"/>
                </a:cubicBezTo>
                <a:cubicBezTo>
                  <a:pt x="6075" y="15779"/>
                  <a:pt x="6210" y="15472"/>
                  <a:pt x="6210" y="15166"/>
                </a:cubicBezTo>
                <a:cubicBezTo>
                  <a:pt x="6210" y="13328"/>
                  <a:pt x="6210" y="13328"/>
                  <a:pt x="6210" y="13328"/>
                </a:cubicBezTo>
                <a:cubicBezTo>
                  <a:pt x="6210" y="12255"/>
                  <a:pt x="5400" y="11336"/>
                  <a:pt x="4455" y="11336"/>
                </a:cubicBezTo>
                <a:cubicBezTo>
                  <a:pt x="4050" y="11336"/>
                  <a:pt x="4050" y="11336"/>
                  <a:pt x="4050" y="11336"/>
                </a:cubicBezTo>
                <a:cubicBezTo>
                  <a:pt x="3105" y="11336"/>
                  <a:pt x="2295" y="12255"/>
                  <a:pt x="2295" y="13328"/>
                </a:cubicBezTo>
                <a:cubicBezTo>
                  <a:pt x="2295" y="15166"/>
                  <a:pt x="2295" y="15166"/>
                  <a:pt x="2295" y="15166"/>
                </a:cubicBezTo>
                <a:cubicBezTo>
                  <a:pt x="2295" y="15472"/>
                  <a:pt x="2430" y="15779"/>
                  <a:pt x="2565" y="16085"/>
                </a:cubicBezTo>
                <a:cubicBezTo>
                  <a:pt x="2565" y="17311"/>
                  <a:pt x="2565" y="17311"/>
                  <a:pt x="2565" y="17311"/>
                </a:cubicBezTo>
                <a:cubicBezTo>
                  <a:pt x="2160" y="17617"/>
                  <a:pt x="1215" y="18230"/>
                  <a:pt x="405" y="18996"/>
                </a:cubicBezTo>
                <a:cubicBezTo>
                  <a:pt x="135" y="19149"/>
                  <a:pt x="0" y="19609"/>
                  <a:pt x="0" y="19915"/>
                </a:cubicBezTo>
                <a:cubicBezTo>
                  <a:pt x="0" y="21140"/>
                  <a:pt x="0" y="21140"/>
                  <a:pt x="0" y="21140"/>
                </a:cubicBezTo>
                <a:cubicBezTo>
                  <a:pt x="0" y="21447"/>
                  <a:pt x="135" y="21600"/>
                  <a:pt x="405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75" name="Freeform 845"/>
          <p:cNvSpPr/>
          <p:nvPr/>
        </p:nvSpPr>
        <p:spPr>
          <a:xfrm>
            <a:off x="1642745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185" y="19980"/>
                </a:moveTo>
                <a:cubicBezTo>
                  <a:pt x="7290" y="19980"/>
                  <a:pt x="7290" y="19980"/>
                  <a:pt x="7290" y="19980"/>
                </a:cubicBezTo>
                <a:cubicBezTo>
                  <a:pt x="6345" y="20925"/>
                  <a:pt x="6345" y="20925"/>
                  <a:pt x="6345" y="20925"/>
                </a:cubicBezTo>
                <a:cubicBezTo>
                  <a:pt x="6075" y="21060"/>
                  <a:pt x="6075" y="21330"/>
                  <a:pt x="6345" y="21465"/>
                </a:cubicBezTo>
                <a:cubicBezTo>
                  <a:pt x="6345" y="21600"/>
                  <a:pt x="6480" y="21600"/>
                  <a:pt x="6615" y="21600"/>
                </a:cubicBezTo>
                <a:cubicBezTo>
                  <a:pt x="6615" y="21600"/>
                  <a:pt x="6750" y="21600"/>
                  <a:pt x="6885" y="21465"/>
                </a:cubicBezTo>
                <a:cubicBezTo>
                  <a:pt x="8505" y="19845"/>
                  <a:pt x="8505" y="19845"/>
                  <a:pt x="8505" y="19845"/>
                </a:cubicBezTo>
                <a:cubicBezTo>
                  <a:pt x="8640" y="19710"/>
                  <a:pt x="8640" y="19440"/>
                  <a:pt x="8505" y="19305"/>
                </a:cubicBezTo>
                <a:cubicBezTo>
                  <a:pt x="6885" y="17550"/>
                  <a:pt x="6885" y="17550"/>
                  <a:pt x="6885" y="17550"/>
                </a:cubicBezTo>
                <a:cubicBezTo>
                  <a:pt x="6750" y="17415"/>
                  <a:pt x="6480" y="17415"/>
                  <a:pt x="6345" y="17550"/>
                </a:cubicBezTo>
                <a:cubicBezTo>
                  <a:pt x="6075" y="17820"/>
                  <a:pt x="6075" y="17955"/>
                  <a:pt x="6345" y="18225"/>
                </a:cubicBezTo>
                <a:cubicBezTo>
                  <a:pt x="7290" y="19170"/>
                  <a:pt x="7290" y="19170"/>
                  <a:pt x="7290" y="19170"/>
                </a:cubicBezTo>
                <a:cubicBezTo>
                  <a:pt x="4185" y="19170"/>
                  <a:pt x="4185" y="19170"/>
                  <a:pt x="4185" y="19170"/>
                </a:cubicBezTo>
                <a:cubicBezTo>
                  <a:pt x="2295" y="19170"/>
                  <a:pt x="810" y="17685"/>
                  <a:pt x="810" y="15795"/>
                </a:cubicBezTo>
                <a:cubicBezTo>
                  <a:pt x="810" y="13905"/>
                  <a:pt x="810" y="13905"/>
                  <a:pt x="810" y="13905"/>
                </a:cubicBezTo>
                <a:cubicBezTo>
                  <a:pt x="810" y="13635"/>
                  <a:pt x="675" y="13500"/>
                  <a:pt x="405" y="13500"/>
                </a:cubicBezTo>
                <a:cubicBezTo>
                  <a:pt x="135" y="13500"/>
                  <a:pt x="0" y="13635"/>
                  <a:pt x="0" y="13905"/>
                </a:cubicBezTo>
                <a:cubicBezTo>
                  <a:pt x="0" y="15795"/>
                  <a:pt x="0" y="15795"/>
                  <a:pt x="0" y="15795"/>
                </a:cubicBezTo>
                <a:cubicBezTo>
                  <a:pt x="0" y="18090"/>
                  <a:pt x="1890" y="19980"/>
                  <a:pt x="4185" y="19980"/>
                </a:cubicBezTo>
                <a:close/>
                <a:moveTo>
                  <a:pt x="675" y="135"/>
                </a:moveTo>
                <a:cubicBezTo>
                  <a:pt x="675" y="0"/>
                  <a:pt x="540" y="0"/>
                  <a:pt x="405" y="0"/>
                </a:cubicBezTo>
                <a:cubicBezTo>
                  <a:pt x="270" y="0"/>
                  <a:pt x="270" y="0"/>
                  <a:pt x="135" y="135"/>
                </a:cubicBezTo>
                <a:cubicBezTo>
                  <a:pt x="135" y="135"/>
                  <a:pt x="0" y="270"/>
                  <a:pt x="0" y="405"/>
                </a:cubicBezTo>
                <a:cubicBezTo>
                  <a:pt x="0" y="540"/>
                  <a:pt x="135" y="675"/>
                  <a:pt x="135" y="675"/>
                </a:cubicBezTo>
                <a:cubicBezTo>
                  <a:pt x="270" y="810"/>
                  <a:pt x="270" y="810"/>
                  <a:pt x="405" y="810"/>
                </a:cubicBezTo>
                <a:cubicBezTo>
                  <a:pt x="540" y="810"/>
                  <a:pt x="675" y="810"/>
                  <a:pt x="675" y="675"/>
                </a:cubicBezTo>
                <a:cubicBezTo>
                  <a:pt x="810" y="675"/>
                  <a:pt x="810" y="540"/>
                  <a:pt x="810" y="405"/>
                </a:cubicBezTo>
                <a:cubicBezTo>
                  <a:pt x="810" y="270"/>
                  <a:pt x="810" y="135"/>
                  <a:pt x="675" y="135"/>
                </a:cubicBezTo>
                <a:close/>
                <a:moveTo>
                  <a:pt x="8640" y="810"/>
                </a:moveTo>
                <a:cubicBezTo>
                  <a:pt x="8910" y="810"/>
                  <a:pt x="9045" y="675"/>
                  <a:pt x="9045" y="405"/>
                </a:cubicBezTo>
                <a:cubicBezTo>
                  <a:pt x="9045" y="135"/>
                  <a:pt x="8910" y="0"/>
                  <a:pt x="8640" y="0"/>
                </a:cubicBezTo>
                <a:cubicBezTo>
                  <a:pt x="8370" y="0"/>
                  <a:pt x="8235" y="135"/>
                  <a:pt x="8235" y="405"/>
                </a:cubicBezTo>
                <a:cubicBezTo>
                  <a:pt x="8235" y="675"/>
                  <a:pt x="8370" y="810"/>
                  <a:pt x="8640" y="810"/>
                </a:cubicBezTo>
                <a:close/>
                <a:moveTo>
                  <a:pt x="7290" y="0"/>
                </a:moveTo>
                <a:cubicBezTo>
                  <a:pt x="7020" y="0"/>
                  <a:pt x="6885" y="135"/>
                  <a:pt x="6885" y="405"/>
                </a:cubicBezTo>
                <a:cubicBezTo>
                  <a:pt x="6885" y="675"/>
                  <a:pt x="7020" y="810"/>
                  <a:pt x="7290" y="810"/>
                </a:cubicBezTo>
                <a:cubicBezTo>
                  <a:pt x="7560" y="810"/>
                  <a:pt x="7695" y="675"/>
                  <a:pt x="7695" y="405"/>
                </a:cubicBezTo>
                <a:cubicBezTo>
                  <a:pt x="7695" y="135"/>
                  <a:pt x="7560" y="0"/>
                  <a:pt x="7290" y="0"/>
                </a:cubicBezTo>
                <a:close/>
                <a:moveTo>
                  <a:pt x="3240" y="810"/>
                </a:moveTo>
                <a:cubicBezTo>
                  <a:pt x="3375" y="810"/>
                  <a:pt x="3645" y="675"/>
                  <a:pt x="3645" y="405"/>
                </a:cubicBezTo>
                <a:cubicBezTo>
                  <a:pt x="3645" y="135"/>
                  <a:pt x="3375" y="0"/>
                  <a:pt x="3240" y="0"/>
                </a:cubicBezTo>
                <a:cubicBezTo>
                  <a:pt x="2970" y="0"/>
                  <a:pt x="2835" y="135"/>
                  <a:pt x="2835" y="405"/>
                </a:cubicBezTo>
                <a:cubicBezTo>
                  <a:pt x="2835" y="675"/>
                  <a:pt x="2970" y="810"/>
                  <a:pt x="3240" y="810"/>
                </a:cubicBezTo>
                <a:close/>
                <a:moveTo>
                  <a:pt x="1755" y="0"/>
                </a:moveTo>
                <a:cubicBezTo>
                  <a:pt x="1620" y="0"/>
                  <a:pt x="1350" y="135"/>
                  <a:pt x="1350" y="405"/>
                </a:cubicBezTo>
                <a:cubicBezTo>
                  <a:pt x="1350" y="675"/>
                  <a:pt x="1620" y="810"/>
                  <a:pt x="1755" y="810"/>
                </a:cubicBezTo>
                <a:cubicBezTo>
                  <a:pt x="2025" y="810"/>
                  <a:pt x="2160" y="675"/>
                  <a:pt x="2160" y="405"/>
                </a:cubicBezTo>
                <a:cubicBezTo>
                  <a:pt x="2160" y="135"/>
                  <a:pt x="2025" y="0"/>
                  <a:pt x="1755" y="0"/>
                </a:cubicBezTo>
                <a:close/>
                <a:moveTo>
                  <a:pt x="5940" y="0"/>
                </a:moveTo>
                <a:cubicBezTo>
                  <a:pt x="5670" y="0"/>
                  <a:pt x="5535" y="135"/>
                  <a:pt x="5535" y="405"/>
                </a:cubicBezTo>
                <a:cubicBezTo>
                  <a:pt x="5535" y="675"/>
                  <a:pt x="5670" y="810"/>
                  <a:pt x="5940" y="810"/>
                </a:cubicBezTo>
                <a:cubicBezTo>
                  <a:pt x="6075" y="810"/>
                  <a:pt x="6345" y="675"/>
                  <a:pt x="6345" y="405"/>
                </a:cubicBezTo>
                <a:cubicBezTo>
                  <a:pt x="6345" y="135"/>
                  <a:pt x="6075" y="0"/>
                  <a:pt x="5940" y="0"/>
                </a:cubicBezTo>
                <a:close/>
                <a:moveTo>
                  <a:pt x="4590" y="0"/>
                </a:moveTo>
                <a:cubicBezTo>
                  <a:pt x="4320" y="0"/>
                  <a:pt x="4185" y="135"/>
                  <a:pt x="4185" y="405"/>
                </a:cubicBezTo>
                <a:cubicBezTo>
                  <a:pt x="4185" y="675"/>
                  <a:pt x="4320" y="810"/>
                  <a:pt x="4590" y="810"/>
                </a:cubicBezTo>
                <a:cubicBezTo>
                  <a:pt x="4725" y="810"/>
                  <a:pt x="4995" y="675"/>
                  <a:pt x="4995" y="405"/>
                </a:cubicBezTo>
                <a:cubicBezTo>
                  <a:pt x="4995" y="135"/>
                  <a:pt x="4725" y="0"/>
                  <a:pt x="4590" y="0"/>
                </a:cubicBezTo>
                <a:close/>
                <a:moveTo>
                  <a:pt x="10260" y="675"/>
                </a:moveTo>
                <a:cubicBezTo>
                  <a:pt x="10395" y="675"/>
                  <a:pt x="10395" y="540"/>
                  <a:pt x="10395" y="405"/>
                </a:cubicBezTo>
                <a:cubicBezTo>
                  <a:pt x="10395" y="270"/>
                  <a:pt x="10395" y="135"/>
                  <a:pt x="10260" y="135"/>
                </a:cubicBezTo>
                <a:cubicBezTo>
                  <a:pt x="10260" y="0"/>
                  <a:pt x="10125" y="0"/>
                  <a:pt x="9990" y="0"/>
                </a:cubicBezTo>
                <a:cubicBezTo>
                  <a:pt x="9855" y="0"/>
                  <a:pt x="9855" y="0"/>
                  <a:pt x="9720" y="135"/>
                </a:cubicBezTo>
                <a:cubicBezTo>
                  <a:pt x="9720" y="135"/>
                  <a:pt x="9585" y="270"/>
                  <a:pt x="9585" y="405"/>
                </a:cubicBezTo>
                <a:cubicBezTo>
                  <a:pt x="9585" y="540"/>
                  <a:pt x="9720" y="675"/>
                  <a:pt x="9720" y="675"/>
                </a:cubicBezTo>
                <a:cubicBezTo>
                  <a:pt x="9855" y="810"/>
                  <a:pt x="9855" y="810"/>
                  <a:pt x="9990" y="810"/>
                </a:cubicBezTo>
                <a:cubicBezTo>
                  <a:pt x="10125" y="810"/>
                  <a:pt x="10260" y="810"/>
                  <a:pt x="10260" y="675"/>
                </a:cubicBezTo>
                <a:close/>
                <a:moveTo>
                  <a:pt x="9990" y="2700"/>
                </a:moveTo>
                <a:cubicBezTo>
                  <a:pt x="9855" y="2700"/>
                  <a:pt x="9585" y="2970"/>
                  <a:pt x="9585" y="3105"/>
                </a:cubicBezTo>
                <a:cubicBezTo>
                  <a:pt x="9585" y="3375"/>
                  <a:pt x="9855" y="3510"/>
                  <a:pt x="9990" y="3510"/>
                </a:cubicBezTo>
                <a:cubicBezTo>
                  <a:pt x="10260" y="3510"/>
                  <a:pt x="10395" y="3375"/>
                  <a:pt x="10395" y="3105"/>
                </a:cubicBezTo>
                <a:cubicBezTo>
                  <a:pt x="10395" y="2970"/>
                  <a:pt x="10260" y="2700"/>
                  <a:pt x="9990" y="2700"/>
                </a:cubicBezTo>
                <a:close/>
                <a:moveTo>
                  <a:pt x="9990" y="8235"/>
                </a:moveTo>
                <a:cubicBezTo>
                  <a:pt x="9855" y="8235"/>
                  <a:pt x="9585" y="8370"/>
                  <a:pt x="9585" y="8640"/>
                </a:cubicBezTo>
                <a:cubicBezTo>
                  <a:pt x="9585" y="8775"/>
                  <a:pt x="9855" y="9045"/>
                  <a:pt x="9990" y="9045"/>
                </a:cubicBezTo>
                <a:cubicBezTo>
                  <a:pt x="10260" y="9045"/>
                  <a:pt x="10395" y="8775"/>
                  <a:pt x="10395" y="8640"/>
                </a:cubicBezTo>
                <a:cubicBezTo>
                  <a:pt x="10395" y="8370"/>
                  <a:pt x="10260" y="8235"/>
                  <a:pt x="9990" y="8235"/>
                </a:cubicBezTo>
                <a:close/>
                <a:moveTo>
                  <a:pt x="9990" y="4050"/>
                </a:moveTo>
                <a:cubicBezTo>
                  <a:pt x="9855" y="4050"/>
                  <a:pt x="9585" y="4320"/>
                  <a:pt x="9585" y="4455"/>
                </a:cubicBezTo>
                <a:cubicBezTo>
                  <a:pt x="9585" y="4725"/>
                  <a:pt x="9855" y="4860"/>
                  <a:pt x="9990" y="4860"/>
                </a:cubicBezTo>
                <a:cubicBezTo>
                  <a:pt x="10260" y="4860"/>
                  <a:pt x="10395" y="4725"/>
                  <a:pt x="10395" y="4455"/>
                </a:cubicBezTo>
                <a:cubicBezTo>
                  <a:pt x="10395" y="4320"/>
                  <a:pt x="10260" y="4050"/>
                  <a:pt x="9990" y="4050"/>
                </a:cubicBezTo>
                <a:close/>
                <a:moveTo>
                  <a:pt x="9990" y="6885"/>
                </a:moveTo>
                <a:cubicBezTo>
                  <a:pt x="9855" y="6885"/>
                  <a:pt x="9585" y="7020"/>
                  <a:pt x="9585" y="7290"/>
                </a:cubicBezTo>
                <a:cubicBezTo>
                  <a:pt x="9585" y="7425"/>
                  <a:pt x="9855" y="7695"/>
                  <a:pt x="9990" y="7695"/>
                </a:cubicBezTo>
                <a:cubicBezTo>
                  <a:pt x="10260" y="7695"/>
                  <a:pt x="10395" y="7425"/>
                  <a:pt x="10395" y="7290"/>
                </a:cubicBezTo>
                <a:cubicBezTo>
                  <a:pt x="10395" y="7020"/>
                  <a:pt x="10260" y="6885"/>
                  <a:pt x="9990" y="6885"/>
                </a:cubicBezTo>
                <a:close/>
                <a:moveTo>
                  <a:pt x="9990" y="5535"/>
                </a:moveTo>
                <a:cubicBezTo>
                  <a:pt x="9855" y="5535"/>
                  <a:pt x="9585" y="5670"/>
                  <a:pt x="9585" y="5940"/>
                </a:cubicBezTo>
                <a:cubicBezTo>
                  <a:pt x="9585" y="6075"/>
                  <a:pt x="9855" y="6345"/>
                  <a:pt x="9990" y="6345"/>
                </a:cubicBezTo>
                <a:cubicBezTo>
                  <a:pt x="10260" y="6345"/>
                  <a:pt x="10395" y="6075"/>
                  <a:pt x="10395" y="5940"/>
                </a:cubicBezTo>
                <a:cubicBezTo>
                  <a:pt x="10395" y="5670"/>
                  <a:pt x="10260" y="5535"/>
                  <a:pt x="9990" y="5535"/>
                </a:cubicBezTo>
                <a:close/>
                <a:moveTo>
                  <a:pt x="9990" y="1350"/>
                </a:moveTo>
                <a:cubicBezTo>
                  <a:pt x="9855" y="1350"/>
                  <a:pt x="9585" y="1485"/>
                  <a:pt x="9585" y="1755"/>
                </a:cubicBezTo>
                <a:cubicBezTo>
                  <a:pt x="9585" y="2025"/>
                  <a:pt x="9855" y="2160"/>
                  <a:pt x="9990" y="2160"/>
                </a:cubicBezTo>
                <a:cubicBezTo>
                  <a:pt x="10260" y="2160"/>
                  <a:pt x="10395" y="2025"/>
                  <a:pt x="10395" y="1755"/>
                </a:cubicBezTo>
                <a:cubicBezTo>
                  <a:pt x="10395" y="1485"/>
                  <a:pt x="10260" y="1350"/>
                  <a:pt x="9990" y="1350"/>
                </a:cubicBezTo>
                <a:close/>
                <a:moveTo>
                  <a:pt x="10395" y="9990"/>
                </a:moveTo>
                <a:cubicBezTo>
                  <a:pt x="10395" y="9855"/>
                  <a:pt x="10395" y="9720"/>
                  <a:pt x="10260" y="9720"/>
                </a:cubicBezTo>
                <a:cubicBezTo>
                  <a:pt x="10260" y="9585"/>
                  <a:pt x="10125" y="9585"/>
                  <a:pt x="9990" y="9585"/>
                </a:cubicBezTo>
                <a:cubicBezTo>
                  <a:pt x="9855" y="9585"/>
                  <a:pt x="9855" y="9585"/>
                  <a:pt x="9720" y="9720"/>
                </a:cubicBezTo>
                <a:cubicBezTo>
                  <a:pt x="9720" y="9720"/>
                  <a:pt x="9585" y="9855"/>
                  <a:pt x="9585" y="9990"/>
                </a:cubicBezTo>
                <a:cubicBezTo>
                  <a:pt x="9585" y="10125"/>
                  <a:pt x="9720" y="10125"/>
                  <a:pt x="9720" y="10260"/>
                </a:cubicBezTo>
                <a:cubicBezTo>
                  <a:pt x="9855" y="10395"/>
                  <a:pt x="9855" y="10395"/>
                  <a:pt x="9990" y="10395"/>
                </a:cubicBezTo>
                <a:cubicBezTo>
                  <a:pt x="10125" y="10395"/>
                  <a:pt x="10260" y="10395"/>
                  <a:pt x="10260" y="10260"/>
                </a:cubicBezTo>
                <a:cubicBezTo>
                  <a:pt x="10395" y="10125"/>
                  <a:pt x="10395" y="10125"/>
                  <a:pt x="10395" y="9990"/>
                </a:cubicBezTo>
                <a:close/>
                <a:moveTo>
                  <a:pt x="4590" y="9585"/>
                </a:moveTo>
                <a:cubicBezTo>
                  <a:pt x="4320" y="9585"/>
                  <a:pt x="4185" y="9720"/>
                  <a:pt x="4185" y="9990"/>
                </a:cubicBezTo>
                <a:cubicBezTo>
                  <a:pt x="4185" y="10260"/>
                  <a:pt x="4320" y="10395"/>
                  <a:pt x="4590" y="10395"/>
                </a:cubicBezTo>
                <a:cubicBezTo>
                  <a:pt x="4725" y="10395"/>
                  <a:pt x="4995" y="10260"/>
                  <a:pt x="4995" y="9990"/>
                </a:cubicBezTo>
                <a:cubicBezTo>
                  <a:pt x="4995" y="9720"/>
                  <a:pt x="4725" y="9585"/>
                  <a:pt x="4590" y="9585"/>
                </a:cubicBezTo>
                <a:close/>
                <a:moveTo>
                  <a:pt x="5940" y="9585"/>
                </a:moveTo>
                <a:cubicBezTo>
                  <a:pt x="5670" y="9585"/>
                  <a:pt x="5535" y="9720"/>
                  <a:pt x="5535" y="9990"/>
                </a:cubicBezTo>
                <a:cubicBezTo>
                  <a:pt x="5535" y="10260"/>
                  <a:pt x="5670" y="10395"/>
                  <a:pt x="5940" y="10395"/>
                </a:cubicBezTo>
                <a:cubicBezTo>
                  <a:pt x="6075" y="10395"/>
                  <a:pt x="6345" y="10260"/>
                  <a:pt x="6345" y="9990"/>
                </a:cubicBezTo>
                <a:cubicBezTo>
                  <a:pt x="6345" y="9720"/>
                  <a:pt x="6075" y="9585"/>
                  <a:pt x="5940" y="9585"/>
                </a:cubicBezTo>
                <a:close/>
                <a:moveTo>
                  <a:pt x="7290" y="9585"/>
                </a:moveTo>
                <a:cubicBezTo>
                  <a:pt x="7020" y="9585"/>
                  <a:pt x="6885" y="9720"/>
                  <a:pt x="6885" y="9990"/>
                </a:cubicBezTo>
                <a:cubicBezTo>
                  <a:pt x="6885" y="10260"/>
                  <a:pt x="7020" y="10395"/>
                  <a:pt x="7290" y="10395"/>
                </a:cubicBezTo>
                <a:cubicBezTo>
                  <a:pt x="7560" y="10395"/>
                  <a:pt x="7695" y="10260"/>
                  <a:pt x="7695" y="9990"/>
                </a:cubicBezTo>
                <a:cubicBezTo>
                  <a:pt x="7695" y="9720"/>
                  <a:pt x="7560" y="9585"/>
                  <a:pt x="7290" y="9585"/>
                </a:cubicBezTo>
                <a:close/>
                <a:moveTo>
                  <a:pt x="1755" y="9585"/>
                </a:moveTo>
                <a:cubicBezTo>
                  <a:pt x="1620" y="9585"/>
                  <a:pt x="1350" y="9720"/>
                  <a:pt x="1350" y="9990"/>
                </a:cubicBezTo>
                <a:cubicBezTo>
                  <a:pt x="1350" y="10260"/>
                  <a:pt x="1620" y="10395"/>
                  <a:pt x="1755" y="10395"/>
                </a:cubicBezTo>
                <a:cubicBezTo>
                  <a:pt x="2025" y="10395"/>
                  <a:pt x="2160" y="10260"/>
                  <a:pt x="2160" y="9990"/>
                </a:cubicBezTo>
                <a:cubicBezTo>
                  <a:pt x="2160" y="9720"/>
                  <a:pt x="2025" y="9585"/>
                  <a:pt x="1755" y="9585"/>
                </a:cubicBezTo>
                <a:close/>
                <a:moveTo>
                  <a:pt x="3240" y="10395"/>
                </a:moveTo>
                <a:cubicBezTo>
                  <a:pt x="3375" y="10395"/>
                  <a:pt x="3645" y="10260"/>
                  <a:pt x="3645" y="9990"/>
                </a:cubicBezTo>
                <a:cubicBezTo>
                  <a:pt x="3645" y="9720"/>
                  <a:pt x="3375" y="9585"/>
                  <a:pt x="3240" y="9585"/>
                </a:cubicBezTo>
                <a:cubicBezTo>
                  <a:pt x="2970" y="9585"/>
                  <a:pt x="2835" y="9720"/>
                  <a:pt x="2835" y="9990"/>
                </a:cubicBezTo>
                <a:cubicBezTo>
                  <a:pt x="2835" y="10260"/>
                  <a:pt x="2970" y="10395"/>
                  <a:pt x="3240" y="10395"/>
                </a:cubicBezTo>
                <a:close/>
                <a:moveTo>
                  <a:pt x="8640" y="10395"/>
                </a:moveTo>
                <a:cubicBezTo>
                  <a:pt x="8910" y="10395"/>
                  <a:pt x="9045" y="10260"/>
                  <a:pt x="9045" y="9990"/>
                </a:cubicBezTo>
                <a:cubicBezTo>
                  <a:pt x="9045" y="9720"/>
                  <a:pt x="8910" y="9585"/>
                  <a:pt x="8640" y="9585"/>
                </a:cubicBezTo>
                <a:cubicBezTo>
                  <a:pt x="8370" y="9585"/>
                  <a:pt x="8235" y="9720"/>
                  <a:pt x="8235" y="9990"/>
                </a:cubicBezTo>
                <a:cubicBezTo>
                  <a:pt x="8235" y="10260"/>
                  <a:pt x="8370" y="10395"/>
                  <a:pt x="8640" y="10395"/>
                </a:cubicBezTo>
                <a:close/>
                <a:moveTo>
                  <a:pt x="135" y="9720"/>
                </a:moveTo>
                <a:cubicBezTo>
                  <a:pt x="135" y="9720"/>
                  <a:pt x="0" y="9855"/>
                  <a:pt x="0" y="9990"/>
                </a:cubicBezTo>
                <a:cubicBezTo>
                  <a:pt x="0" y="10125"/>
                  <a:pt x="135" y="10125"/>
                  <a:pt x="135" y="10260"/>
                </a:cubicBezTo>
                <a:cubicBezTo>
                  <a:pt x="270" y="10395"/>
                  <a:pt x="270" y="10395"/>
                  <a:pt x="405" y="10395"/>
                </a:cubicBezTo>
                <a:cubicBezTo>
                  <a:pt x="540" y="10395"/>
                  <a:pt x="675" y="10395"/>
                  <a:pt x="675" y="10260"/>
                </a:cubicBezTo>
                <a:cubicBezTo>
                  <a:pt x="810" y="10125"/>
                  <a:pt x="810" y="10125"/>
                  <a:pt x="810" y="9990"/>
                </a:cubicBezTo>
                <a:cubicBezTo>
                  <a:pt x="810" y="9855"/>
                  <a:pt x="810" y="9720"/>
                  <a:pt x="675" y="9720"/>
                </a:cubicBezTo>
                <a:cubicBezTo>
                  <a:pt x="675" y="9585"/>
                  <a:pt x="540" y="9585"/>
                  <a:pt x="405" y="9585"/>
                </a:cubicBezTo>
                <a:cubicBezTo>
                  <a:pt x="270" y="9585"/>
                  <a:pt x="270" y="9585"/>
                  <a:pt x="135" y="9720"/>
                </a:cubicBezTo>
                <a:close/>
                <a:moveTo>
                  <a:pt x="405" y="1350"/>
                </a:moveTo>
                <a:cubicBezTo>
                  <a:pt x="270" y="1350"/>
                  <a:pt x="0" y="1485"/>
                  <a:pt x="0" y="1755"/>
                </a:cubicBezTo>
                <a:cubicBezTo>
                  <a:pt x="0" y="2025"/>
                  <a:pt x="270" y="2160"/>
                  <a:pt x="405" y="2160"/>
                </a:cubicBezTo>
                <a:cubicBezTo>
                  <a:pt x="675" y="2160"/>
                  <a:pt x="810" y="2025"/>
                  <a:pt x="810" y="1755"/>
                </a:cubicBezTo>
                <a:cubicBezTo>
                  <a:pt x="810" y="1485"/>
                  <a:pt x="675" y="1350"/>
                  <a:pt x="405" y="1350"/>
                </a:cubicBezTo>
                <a:close/>
                <a:moveTo>
                  <a:pt x="405" y="2700"/>
                </a:moveTo>
                <a:cubicBezTo>
                  <a:pt x="270" y="2700"/>
                  <a:pt x="0" y="2970"/>
                  <a:pt x="0" y="3105"/>
                </a:cubicBezTo>
                <a:cubicBezTo>
                  <a:pt x="0" y="3375"/>
                  <a:pt x="270" y="3510"/>
                  <a:pt x="405" y="3510"/>
                </a:cubicBezTo>
                <a:cubicBezTo>
                  <a:pt x="675" y="3510"/>
                  <a:pt x="810" y="3375"/>
                  <a:pt x="810" y="3105"/>
                </a:cubicBezTo>
                <a:cubicBezTo>
                  <a:pt x="810" y="2970"/>
                  <a:pt x="675" y="2700"/>
                  <a:pt x="405" y="2700"/>
                </a:cubicBezTo>
                <a:close/>
                <a:moveTo>
                  <a:pt x="405" y="4050"/>
                </a:moveTo>
                <a:cubicBezTo>
                  <a:pt x="270" y="4050"/>
                  <a:pt x="0" y="4320"/>
                  <a:pt x="0" y="4455"/>
                </a:cubicBezTo>
                <a:cubicBezTo>
                  <a:pt x="0" y="4725"/>
                  <a:pt x="270" y="4860"/>
                  <a:pt x="405" y="4860"/>
                </a:cubicBezTo>
                <a:cubicBezTo>
                  <a:pt x="675" y="4860"/>
                  <a:pt x="810" y="4725"/>
                  <a:pt x="810" y="4455"/>
                </a:cubicBezTo>
                <a:cubicBezTo>
                  <a:pt x="810" y="4320"/>
                  <a:pt x="675" y="4050"/>
                  <a:pt x="405" y="4050"/>
                </a:cubicBezTo>
                <a:close/>
                <a:moveTo>
                  <a:pt x="405" y="6885"/>
                </a:moveTo>
                <a:cubicBezTo>
                  <a:pt x="270" y="6885"/>
                  <a:pt x="0" y="7020"/>
                  <a:pt x="0" y="7290"/>
                </a:cubicBezTo>
                <a:cubicBezTo>
                  <a:pt x="0" y="7425"/>
                  <a:pt x="270" y="7695"/>
                  <a:pt x="405" y="7695"/>
                </a:cubicBezTo>
                <a:cubicBezTo>
                  <a:pt x="675" y="7695"/>
                  <a:pt x="810" y="7425"/>
                  <a:pt x="810" y="7290"/>
                </a:cubicBezTo>
                <a:cubicBezTo>
                  <a:pt x="810" y="7020"/>
                  <a:pt x="675" y="6885"/>
                  <a:pt x="405" y="6885"/>
                </a:cubicBezTo>
                <a:close/>
                <a:moveTo>
                  <a:pt x="405" y="8235"/>
                </a:moveTo>
                <a:cubicBezTo>
                  <a:pt x="270" y="8235"/>
                  <a:pt x="0" y="8370"/>
                  <a:pt x="0" y="8640"/>
                </a:cubicBezTo>
                <a:cubicBezTo>
                  <a:pt x="0" y="8775"/>
                  <a:pt x="270" y="9045"/>
                  <a:pt x="405" y="9045"/>
                </a:cubicBezTo>
                <a:cubicBezTo>
                  <a:pt x="675" y="9045"/>
                  <a:pt x="810" y="8775"/>
                  <a:pt x="810" y="8640"/>
                </a:cubicBezTo>
                <a:cubicBezTo>
                  <a:pt x="810" y="8370"/>
                  <a:pt x="675" y="8235"/>
                  <a:pt x="405" y="8235"/>
                </a:cubicBezTo>
                <a:close/>
                <a:moveTo>
                  <a:pt x="405" y="5535"/>
                </a:moveTo>
                <a:cubicBezTo>
                  <a:pt x="270" y="5535"/>
                  <a:pt x="0" y="5670"/>
                  <a:pt x="0" y="5940"/>
                </a:cubicBezTo>
                <a:cubicBezTo>
                  <a:pt x="0" y="6075"/>
                  <a:pt x="270" y="6345"/>
                  <a:pt x="405" y="6345"/>
                </a:cubicBezTo>
                <a:cubicBezTo>
                  <a:pt x="675" y="6345"/>
                  <a:pt x="810" y="6075"/>
                  <a:pt x="810" y="5940"/>
                </a:cubicBezTo>
                <a:cubicBezTo>
                  <a:pt x="810" y="5670"/>
                  <a:pt x="675" y="5535"/>
                  <a:pt x="405" y="5535"/>
                </a:cubicBezTo>
                <a:close/>
                <a:moveTo>
                  <a:pt x="14715" y="135"/>
                </a:moveTo>
                <a:cubicBezTo>
                  <a:pt x="13095" y="1755"/>
                  <a:pt x="13095" y="1755"/>
                  <a:pt x="13095" y="1755"/>
                </a:cubicBezTo>
                <a:cubicBezTo>
                  <a:pt x="12960" y="1890"/>
                  <a:pt x="12960" y="1890"/>
                  <a:pt x="12960" y="2025"/>
                </a:cubicBezTo>
                <a:cubicBezTo>
                  <a:pt x="12960" y="2160"/>
                  <a:pt x="12960" y="2295"/>
                  <a:pt x="13095" y="2295"/>
                </a:cubicBezTo>
                <a:cubicBezTo>
                  <a:pt x="14715" y="4050"/>
                  <a:pt x="14715" y="4050"/>
                  <a:pt x="14715" y="4050"/>
                </a:cubicBezTo>
                <a:cubicBezTo>
                  <a:pt x="14715" y="4050"/>
                  <a:pt x="14850" y="4185"/>
                  <a:pt x="14985" y="4185"/>
                </a:cubicBezTo>
                <a:cubicBezTo>
                  <a:pt x="15120" y="4185"/>
                  <a:pt x="15120" y="4050"/>
                  <a:pt x="15255" y="4050"/>
                </a:cubicBezTo>
                <a:cubicBezTo>
                  <a:pt x="15390" y="3915"/>
                  <a:pt x="15390" y="3645"/>
                  <a:pt x="15255" y="3375"/>
                </a:cubicBezTo>
                <a:cubicBezTo>
                  <a:pt x="14310" y="2430"/>
                  <a:pt x="14310" y="2430"/>
                  <a:pt x="14310" y="2430"/>
                </a:cubicBezTo>
                <a:cubicBezTo>
                  <a:pt x="17415" y="2430"/>
                  <a:pt x="17415" y="2430"/>
                  <a:pt x="17415" y="2430"/>
                </a:cubicBezTo>
                <a:cubicBezTo>
                  <a:pt x="19305" y="2430"/>
                  <a:pt x="20790" y="3915"/>
                  <a:pt x="20790" y="5805"/>
                </a:cubicBezTo>
                <a:cubicBezTo>
                  <a:pt x="20790" y="7695"/>
                  <a:pt x="20790" y="7695"/>
                  <a:pt x="20790" y="7695"/>
                </a:cubicBezTo>
                <a:cubicBezTo>
                  <a:pt x="20790" y="7965"/>
                  <a:pt x="20925" y="8100"/>
                  <a:pt x="21195" y="8100"/>
                </a:cubicBezTo>
                <a:cubicBezTo>
                  <a:pt x="21330" y="8100"/>
                  <a:pt x="21600" y="7965"/>
                  <a:pt x="21600" y="7695"/>
                </a:cubicBezTo>
                <a:cubicBezTo>
                  <a:pt x="21600" y="5805"/>
                  <a:pt x="21600" y="5805"/>
                  <a:pt x="21600" y="5805"/>
                </a:cubicBezTo>
                <a:cubicBezTo>
                  <a:pt x="21600" y="3510"/>
                  <a:pt x="19710" y="1620"/>
                  <a:pt x="17415" y="1620"/>
                </a:cubicBezTo>
                <a:cubicBezTo>
                  <a:pt x="14310" y="1620"/>
                  <a:pt x="14310" y="1620"/>
                  <a:pt x="14310" y="1620"/>
                </a:cubicBezTo>
                <a:cubicBezTo>
                  <a:pt x="15255" y="675"/>
                  <a:pt x="15255" y="675"/>
                  <a:pt x="15255" y="675"/>
                </a:cubicBezTo>
                <a:cubicBezTo>
                  <a:pt x="15390" y="540"/>
                  <a:pt x="15390" y="270"/>
                  <a:pt x="15255" y="135"/>
                </a:cubicBezTo>
                <a:cubicBezTo>
                  <a:pt x="15120" y="0"/>
                  <a:pt x="14850" y="0"/>
                  <a:pt x="14715" y="135"/>
                </a:cubicBezTo>
                <a:close/>
                <a:moveTo>
                  <a:pt x="21465" y="21195"/>
                </a:moveTo>
                <a:cubicBezTo>
                  <a:pt x="21465" y="11610"/>
                  <a:pt x="21465" y="11610"/>
                  <a:pt x="21465" y="11610"/>
                </a:cubicBezTo>
                <a:cubicBezTo>
                  <a:pt x="21465" y="11340"/>
                  <a:pt x="21330" y="11205"/>
                  <a:pt x="21060" y="11205"/>
                </a:cubicBezTo>
                <a:cubicBezTo>
                  <a:pt x="11475" y="11205"/>
                  <a:pt x="11475" y="11205"/>
                  <a:pt x="11475" y="11205"/>
                </a:cubicBezTo>
                <a:cubicBezTo>
                  <a:pt x="11340" y="11205"/>
                  <a:pt x="11070" y="11340"/>
                  <a:pt x="11070" y="11610"/>
                </a:cubicBezTo>
                <a:cubicBezTo>
                  <a:pt x="11070" y="21195"/>
                  <a:pt x="11070" y="21195"/>
                  <a:pt x="11070" y="21195"/>
                </a:cubicBezTo>
                <a:cubicBezTo>
                  <a:pt x="11070" y="21465"/>
                  <a:pt x="11340" y="21600"/>
                  <a:pt x="11475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465" y="21465"/>
                  <a:pt x="21465" y="21195"/>
                </a:cubicBezTo>
                <a:close/>
                <a:moveTo>
                  <a:pt x="20655" y="20790"/>
                </a:moveTo>
                <a:cubicBezTo>
                  <a:pt x="11880" y="20790"/>
                  <a:pt x="11880" y="20790"/>
                  <a:pt x="11880" y="20790"/>
                </a:cubicBezTo>
                <a:cubicBezTo>
                  <a:pt x="11880" y="12015"/>
                  <a:pt x="11880" y="12015"/>
                  <a:pt x="11880" y="12015"/>
                </a:cubicBezTo>
                <a:cubicBezTo>
                  <a:pt x="20655" y="12015"/>
                  <a:pt x="20655" y="12015"/>
                  <a:pt x="20655" y="12015"/>
                </a:cubicBezTo>
                <a:lnTo>
                  <a:pt x="20655" y="207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76" name="Freeform 846"/>
          <p:cNvSpPr/>
          <p:nvPr/>
        </p:nvSpPr>
        <p:spPr>
          <a:xfrm>
            <a:off x="16427450" y="10693400"/>
            <a:ext cx="1092200" cy="9842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20" y="10271"/>
                </a:moveTo>
                <a:cubicBezTo>
                  <a:pt x="4050" y="10271"/>
                  <a:pt x="3915" y="10422"/>
                  <a:pt x="3915" y="10724"/>
                </a:cubicBezTo>
                <a:cubicBezTo>
                  <a:pt x="3915" y="12537"/>
                  <a:pt x="3915" y="12537"/>
                  <a:pt x="3915" y="12537"/>
                </a:cubicBezTo>
                <a:cubicBezTo>
                  <a:pt x="3915" y="14652"/>
                  <a:pt x="5400" y="16313"/>
                  <a:pt x="7290" y="16313"/>
                </a:cubicBezTo>
                <a:cubicBezTo>
                  <a:pt x="12285" y="16313"/>
                  <a:pt x="12285" y="16313"/>
                  <a:pt x="12285" y="16313"/>
                </a:cubicBezTo>
                <a:cubicBezTo>
                  <a:pt x="11745" y="17069"/>
                  <a:pt x="11745" y="17069"/>
                  <a:pt x="11745" y="17069"/>
                </a:cubicBezTo>
                <a:cubicBezTo>
                  <a:pt x="11475" y="17220"/>
                  <a:pt x="11475" y="17522"/>
                  <a:pt x="11745" y="17673"/>
                </a:cubicBezTo>
                <a:cubicBezTo>
                  <a:pt x="11745" y="17824"/>
                  <a:pt x="11880" y="17824"/>
                  <a:pt x="12015" y="17824"/>
                </a:cubicBezTo>
                <a:cubicBezTo>
                  <a:pt x="12015" y="17824"/>
                  <a:pt x="12150" y="17824"/>
                  <a:pt x="12285" y="17673"/>
                </a:cubicBezTo>
                <a:cubicBezTo>
                  <a:pt x="13635" y="16162"/>
                  <a:pt x="13635" y="16162"/>
                  <a:pt x="13635" y="16162"/>
                </a:cubicBezTo>
                <a:cubicBezTo>
                  <a:pt x="13635" y="16162"/>
                  <a:pt x="13770" y="16011"/>
                  <a:pt x="13770" y="15860"/>
                </a:cubicBezTo>
                <a:cubicBezTo>
                  <a:pt x="13770" y="15860"/>
                  <a:pt x="13635" y="15709"/>
                  <a:pt x="13635" y="15558"/>
                </a:cubicBezTo>
                <a:cubicBezTo>
                  <a:pt x="12285" y="14048"/>
                  <a:pt x="12285" y="14048"/>
                  <a:pt x="12285" y="14048"/>
                </a:cubicBezTo>
                <a:cubicBezTo>
                  <a:pt x="12150" y="13897"/>
                  <a:pt x="11880" y="13897"/>
                  <a:pt x="11745" y="14048"/>
                </a:cubicBezTo>
                <a:cubicBezTo>
                  <a:pt x="11475" y="14199"/>
                  <a:pt x="11475" y="14501"/>
                  <a:pt x="11745" y="14652"/>
                </a:cubicBezTo>
                <a:cubicBezTo>
                  <a:pt x="12285" y="15407"/>
                  <a:pt x="12285" y="15407"/>
                  <a:pt x="12285" y="15407"/>
                </a:cubicBezTo>
                <a:cubicBezTo>
                  <a:pt x="7290" y="15407"/>
                  <a:pt x="7290" y="15407"/>
                  <a:pt x="7290" y="15407"/>
                </a:cubicBezTo>
                <a:cubicBezTo>
                  <a:pt x="5805" y="15407"/>
                  <a:pt x="4725" y="14199"/>
                  <a:pt x="4725" y="12537"/>
                </a:cubicBezTo>
                <a:cubicBezTo>
                  <a:pt x="4725" y="10724"/>
                  <a:pt x="4725" y="10724"/>
                  <a:pt x="4725" y="10724"/>
                </a:cubicBezTo>
                <a:cubicBezTo>
                  <a:pt x="4725" y="10422"/>
                  <a:pt x="4455" y="10271"/>
                  <a:pt x="4320" y="10271"/>
                </a:cubicBezTo>
                <a:close/>
                <a:moveTo>
                  <a:pt x="9315" y="6042"/>
                </a:moveTo>
                <a:cubicBezTo>
                  <a:pt x="9450" y="6042"/>
                  <a:pt x="9450" y="6042"/>
                  <a:pt x="9585" y="6042"/>
                </a:cubicBezTo>
                <a:cubicBezTo>
                  <a:pt x="9720" y="6042"/>
                  <a:pt x="9855" y="6042"/>
                  <a:pt x="9855" y="6042"/>
                </a:cubicBezTo>
                <a:cubicBezTo>
                  <a:pt x="9990" y="5740"/>
                  <a:pt x="9990" y="5589"/>
                  <a:pt x="9855" y="5287"/>
                </a:cubicBezTo>
                <a:cubicBezTo>
                  <a:pt x="9180" y="4531"/>
                  <a:pt x="9180" y="4531"/>
                  <a:pt x="9180" y="4531"/>
                </a:cubicBezTo>
                <a:cubicBezTo>
                  <a:pt x="14310" y="4531"/>
                  <a:pt x="14310" y="4531"/>
                  <a:pt x="14310" y="4531"/>
                </a:cubicBezTo>
                <a:cubicBezTo>
                  <a:pt x="15795" y="4531"/>
                  <a:pt x="16875" y="5891"/>
                  <a:pt x="16875" y="7552"/>
                </a:cubicBezTo>
                <a:cubicBezTo>
                  <a:pt x="16875" y="9365"/>
                  <a:pt x="16875" y="9365"/>
                  <a:pt x="16875" y="9365"/>
                </a:cubicBezTo>
                <a:cubicBezTo>
                  <a:pt x="16875" y="9516"/>
                  <a:pt x="17145" y="9818"/>
                  <a:pt x="17280" y="9818"/>
                </a:cubicBezTo>
                <a:cubicBezTo>
                  <a:pt x="17550" y="9818"/>
                  <a:pt x="17685" y="9516"/>
                  <a:pt x="17685" y="9365"/>
                </a:cubicBezTo>
                <a:cubicBezTo>
                  <a:pt x="17685" y="7552"/>
                  <a:pt x="17685" y="7552"/>
                  <a:pt x="17685" y="7552"/>
                </a:cubicBezTo>
                <a:cubicBezTo>
                  <a:pt x="17685" y="5438"/>
                  <a:pt x="16200" y="3776"/>
                  <a:pt x="14310" y="3776"/>
                </a:cubicBezTo>
                <a:cubicBezTo>
                  <a:pt x="9180" y="3776"/>
                  <a:pt x="9180" y="3776"/>
                  <a:pt x="9180" y="3776"/>
                </a:cubicBezTo>
                <a:cubicBezTo>
                  <a:pt x="9855" y="3021"/>
                  <a:pt x="9855" y="3021"/>
                  <a:pt x="9855" y="3021"/>
                </a:cubicBezTo>
                <a:cubicBezTo>
                  <a:pt x="10125" y="2870"/>
                  <a:pt x="10125" y="2568"/>
                  <a:pt x="9855" y="2266"/>
                </a:cubicBezTo>
                <a:cubicBezTo>
                  <a:pt x="9720" y="2115"/>
                  <a:pt x="9450" y="2115"/>
                  <a:pt x="9315" y="2266"/>
                </a:cubicBezTo>
                <a:cubicBezTo>
                  <a:pt x="7965" y="3776"/>
                  <a:pt x="7965" y="3776"/>
                  <a:pt x="7965" y="3776"/>
                </a:cubicBezTo>
                <a:cubicBezTo>
                  <a:pt x="7965" y="3927"/>
                  <a:pt x="7830" y="4078"/>
                  <a:pt x="7830" y="4229"/>
                </a:cubicBezTo>
                <a:cubicBezTo>
                  <a:pt x="7830" y="4229"/>
                  <a:pt x="7965" y="4380"/>
                  <a:pt x="7965" y="4531"/>
                </a:cubicBezTo>
                <a:lnTo>
                  <a:pt x="9315" y="6042"/>
                </a:lnTo>
                <a:close/>
                <a:moveTo>
                  <a:pt x="405" y="10271"/>
                </a:moveTo>
                <a:cubicBezTo>
                  <a:pt x="675" y="10271"/>
                  <a:pt x="810" y="9969"/>
                  <a:pt x="810" y="9818"/>
                </a:cubicBezTo>
                <a:cubicBezTo>
                  <a:pt x="810" y="8610"/>
                  <a:pt x="810" y="8610"/>
                  <a:pt x="810" y="8610"/>
                </a:cubicBezTo>
                <a:cubicBezTo>
                  <a:pt x="810" y="8459"/>
                  <a:pt x="810" y="8308"/>
                  <a:pt x="945" y="8308"/>
                </a:cubicBezTo>
                <a:cubicBezTo>
                  <a:pt x="1890" y="7401"/>
                  <a:pt x="2970" y="6797"/>
                  <a:pt x="3105" y="6646"/>
                </a:cubicBezTo>
                <a:cubicBezTo>
                  <a:pt x="3240" y="6646"/>
                  <a:pt x="3375" y="6344"/>
                  <a:pt x="3375" y="6193"/>
                </a:cubicBezTo>
                <a:cubicBezTo>
                  <a:pt x="3375" y="4531"/>
                  <a:pt x="3375" y="4531"/>
                  <a:pt x="3375" y="4531"/>
                </a:cubicBezTo>
                <a:cubicBezTo>
                  <a:pt x="3375" y="4380"/>
                  <a:pt x="3375" y="4229"/>
                  <a:pt x="3240" y="4078"/>
                </a:cubicBezTo>
                <a:cubicBezTo>
                  <a:pt x="3105" y="4078"/>
                  <a:pt x="3105" y="3927"/>
                  <a:pt x="3105" y="3776"/>
                </a:cubicBezTo>
                <a:cubicBezTo>
                  <a:pt x="3105" y="2115"/>
                  <a:pt x="3105" y="2115"/>
                  <a:pt x="3105" y="2115"/>
                </a:cubicBezTo>
                <a:cubicBezTo>
                  <a:pt x="3105" y="1359"/>
                  <a:pt x="3510" y="906"/>
                  <a:pt x="4050" y="906"/>
                </a:cubicBezTo>
                <a:cubicBezTo>
                  <a:pt x="4455" y="906"/>
                  <a:pt x="4455" y="906"/>
                  <a:pt x="4455" y="906"/>
                </a:cubicBezTo>
                <a:cubicBezTo>
                  <a:pt x="4995" y="906"/>
                  <a:pt x="5400" y="1359"/>
                  <a:pt x="5400" y="2115"/>
                </a:cubicBezTo>
                <a:cubicBezTo>
                  <a:pt x="5400" y="3776"/>
                  <a:pt x="5400" y="3776"/>
                  <a:pt x="5400" y="3776"/>
                </a:cubicBezTo>
                <a:cubicBezTo>
                  <a:pt x="5400" y="3927"/>
                  <a:pt x="5400" y="4078"/>
                  <a:pt x="5265" y="4078"/>
                </a:cubicBezTo>
                <a:cubicBezTo>
                  <a:pt x="5265" y="4229"/>
                  <a:pt x="5130" y="4380"/>
                  <a:pt x="5130" y="4531"/>
                </a:cubicBezTo>
                <a:cubicBezTo>
                  <a:pt x="5130" y="6193"/>
                  <a:pt x="5130" y="6193"/>
                  <a:pt x="5130" y="6193"/>
                </a:cubicBezTo>
                <a:cubicBezTo>
                  <a:pt x="5130" y="6344"/>
                  <a:pt x="5265" y="6646"/>
                  <a:pt x="5400" y="6646"/>
                </a:cubicBezTo>
                <a:cubicBezTo>
                  <a:pt x="5670" y="6797"/>
                  <a:pt x="6615" y="7401"/>
                  <a:pt x="7560" y="8308"/>
                </a:cubicBezTo>
                <a:cubicBezTo>
                  <a:pt x="7695" y="8308"/>
                  <a:pt x="7695" y="8459"/>
                  <a:pt x="7695" y="8610"/>
                </a:cubicBezTo>
                <a:cubicBezTo>
                  <a:pt x="7695" y="9818"/>
                  <a:pt x="7695" y="9818"/>
                  <a:pt x="7695" y="9818"/>
                </a:cubicBezTo>
                <a:cubicBezTo>
                  <a:pt x="7695" y="9969"/>
                  <a:pt x="7965" y="10271"/>
                  <a:pt x="8100" y="10271"/>
                </a:cubicBezTo>
                <a:cubicBezTo>
                  <a:pt x="8370" y="10271"/>
                  <a:pt x="8505" y="9969"/>
                  <a:pt x="8505" y="9818"/>
                </a:cubicBezTo>
                <a:cubicBezTo>
                  <a:pt x="8505" y="8610"/>
                  <a:pt x="8505" y="8610"/>
                  <a:pt x="8505" y="8610"/>
                </a:cubicBezTo>
                <a:cubicBezTo>
                  <a:pt x="8505" y="8157"/>
                  <a:pt x="8370" y="7855"/>
                  <a:pt x="8100" y="7552"/>
                </a:cubicBezTo>
                <a:cubicBezTo>
                  <a:pt x="7290" y="6797"/>
                  <a:pt x="6345" y="6193"/>
                  <a:pt x="5940" y="6042"/>
                </a:cubicBezTo>
                <a:cubicBezTo>
                  <a:pt x="5940" y="4683"/>
                  <a:pt x="5940" y="4683"/>
                  <a:pt x="5940" y="4683"/>
                </a:cubicBezTo>
                <a:cubicBezTo>
                  <a:pt x="6210" y="4531"/>
                  <a:pt x="6210" y="4229"/>
                  <a:pt x="6210" y="3776"/>
                </a:cubicBezTo>
                <a:cubicBezTo>
                  <a:pt x="6210" y="2115"/>
                  <a:pt x="6210" y="2115"/>
                  <a:pt x="6210" y="2115"/>
                </a:cubicBezTo>
                <a:cubicBezTo>
                  <a:pt x="6210" y="906"/>
                  <a:pt x="5400" y="0"/>
                  <a:pt x="4455" y="0"/>
                </a:cubicBezTo>
                <a:cubicBezTo>
                  <a:pt x="4050" y="0"/>
                  <a:pt x="4050" y="0"/>
                  <a:pt x="4050" y="0"/>
                </a:cubicBezTo>
                <a:cubicBezTo>
                  <a:pt x="3105" y="0"/>
                  <a:pt x="2295" y="906"/>
                  <a:pt x="2295" y="2115"/>
                </a:cubicBezTo>
                <a:cubicBezTo>
                  <a:pt x="2295" y="3776"/>
                  <a:pt x="2295" y="3776"/>
                  <a:pt x="2295" y="3776"/>
                </a:cubicBezTo>
                <a:cubicBezTo>
                  <a:pt x="2295" y="4229"/>
                  <a:pt x="2430" y="4531"/>
                  <a:pt x="2565" y="4683"/>
                </a:cubicBezTo>
                <a:cubicBezTo>
                  <a:pt x="2565" y="6042"/>
                  <a:pt x="2565" y="6042"/>
                  <a:pt x="2565" y="6042"/>
                </a:cubicBezTo>
                <a:cubicBezTo>
                  <a:pt x="2160" y="6193"/>
                  <a:pt x="1215" y="6797"/>
                  <a:pt x="405" y="7552"/>
                </a:cubicBezTo>
                <a:cubicBezTo>
                  <a:pt x="135" y="7855"/>
                  <a:pt x="0" y="8157"/>
                  <a:pt x="0" y="8610"/>
                </a:cubicBezTo>
                <a:cubicBezTo>
                  <a:pt x="0" y="9818"/>
                  <a:pt x="0" y="9818"/>
                  <a:pt x="0" y="9818"/>
                </a:cubicBezTo>
                <a:cubicBezTo>
                  <a:pt x="0" y="9969"/>
                  <a:pt x="135" y="10271"/>
                  <a:pt x="405" y="10271"/>
                </a:cubicBezTo>
                <a:close/>
                <a:moveTo>
                  <a:pt x="13500" y="18881"/>
                </a:moveTo>
                <a:cubicBezTo>
                  <a:pt x="13230" y="19183"/>
                  <a:pt x="13095" y="19485"/>
                  <a:pt x="13095" y="19938"/>
                </a:cubicBezTo>
                <a:cubicBezTo>
                  <a:pt x="13095" y="21147"/>
                  <a:pt x="13095" y="21147"/>
                  <a:pt x="13095" y="21147"/>
                </a:cubicBezTo>
                <a:cubicBezTo>
                  <a:pt x="13095" y="21449"/>
                  <a:pt x="13230" y="21600"/>
                  <a:pt x="13500" y="21600"/>
                </a:cubicBezTo>
                <a:cubicBezTo>
                  <a:pt x="13635" y="21600"/>
                  <a:pt x="13905" y="21449"/>
                  <a:pt x="13905" y="21147"/>
                </a:cubicBezTo>
                <a:cubicBezTo>
                  <a:pt x="13905" y="19938"/>
                  <a:pt x="13905" y="19938"/>
                  <a:pt x="13905" y="19938"/>
                </a:cubicBezTo>
                <a:cubicBezTo>
                  <a:pt x="13905" y="19787"/>
                  <a:pt x="13905" y="19636"/>
                  <a:pt x="14040" y="19636"/>
                </a:cubicBezTo>
                <a:cubicBezTo>
                  <a:pt x="14985" y="18730"/>
                  <a:pt x="16065" y="18126"/>
                  <a:pt x="16200" y="18126"/>
                </a:cubicBezTo>
                <a:cubicBezTo>
                  <a:pt x="16335" y="17975"/>
                  <a:pt x="16470" y="17824"/>
                  <a:pt x="16470" y="17522"/>
                </a:cubicBezTo>
                <a:cubicBezTo>
                  <a:pt x="16470" y="15860"/>
                  <a:pt x="16470" y="15860"/>
                  <a:pt x="16470" y="15860"/>
                </a:cubicBezTo>
                <a:cubicBezTo>
                  <a:pt x="16470" y="15709"/>
                  <a:pt x="16335" y="15558"/>
                  <a:pt x="16335" y="15558"/>
                </a:cubicBezTo>
                <a:cubicBezTo>
                  <a:pt x="16200" y="15407"/>
                  <a:pt x="16200" y="15256"/>
                  <a:pt x="16200" y="15256"/>
                </a:cubicBezTo>
                <a:cubicBezTo>
                  <a:pt x="16200" y="13443"/>
                  <a:pt x="16200" y="13443"/>
                  <a:pt x="16200" y="13443"/>
                </a:cubicBezTo>
                <a:cubicBezTo>
                  <a:pt x="16200" y="12839"/>
                  <a:pt x="16605" y="12235"/>
                  <a:pt x="17145" y="12235"/>
                </a:cubicBezTo>
                <a:cubicBezTo>
                  <a:pt x="17550" y="12235"/>
                  <a:pt x="17550" y="12235"/>
                  <a:pt x="17550" y="12235"/>
                </a:cubicBezTo>
                <a:cubicBezTo>
                  <a:pt x="18090" y="12235"/>
                  <a:pt x="18495" y="12839"/>
                  <a:pt x="18495" y="13443"/>
                </a:cubicBezTo>
                <a:cubicBezTo>
                  <a:pt x="18495" y="15256"/>
                  <a:pt x="18495" y="15256"/>
                  <a:pt x="18495" y="15256"/>
                </a:cubicBezTo>
                <a:cubicBezTo>
                  <a:pt x="18495" y="15256"/>
                  <a:pt x="18495" y="15407"/>
                  <a:pt x="18360" y="15558"/>
                </a:cubicBezTo>
                <a:cubicBezTo>
                  <a:pt x="18225" y="15558"/>
                  <a:pt x="18225" y="15709"/>
                  <a:pt x="18225" y="15860"/>
                </a:cubicBezTo>
                <a:cubicBezTo>
                  <a:pt x="18225" y="17522"/>
                  <a:pt x="18225" y="17522"/>
                  <a:pt x="18225" y="17522"/>
                </a:cubicBezTo>
                <a:cubicBezTo>
                  <a:pt x="18225" y="17824"/>
                  <a:pt x="18360" y="17975"/>
                  <a:pt x="18495" y="18126"/>
                </a:cubicBezTo>
                <a:cubicBezTo>
                  <a:pt x="18630" y="18126"/>
                  <a:pt x="19710" y="18730"/>
                  <a:pt x="20655" y="19636"/>
                </a:cubicBezTo>
                <a:cubicBezTo>
                  <a:pt x="20790" y="19636"/>
                  <a:pt x="20790" y="19787"/>
                  <a:pt x="20790" y="19938"/>
                </a:cubicBezTo>
                <a:cubicBezTo>
                  <a:pt x="20790" y="21147"/>
                  <a:pt x="20790" y="21147"/>
                  <a:pt x="20790" y="21147"/>
                </a:cubicBezTo>
                <a:cubicBezTo>
                  <a:pt x="20790" y="21449"/>
                  <a:pt x="20925" y="21600"/>
                  <a:pt x="21195" y="21600"/>
                </a:cubicBezTo>
                <a:cubicBezTo>
                  <a:pt x="21465" y="21600"/>
                  <a:pt x="21600" y="21449"/>
                  <a:pt x="21600" y="21147"/>
                </a:cubicBezTo>
                <a:cubicBezTo>
                  <a:pt x="21600" y="19938"/>
                  <a:pt x="21600" y="19938"/>
                  <a:pt x="21600" y="19938"/>
                </a:cubicBezTo>
                <a:cubicBezTo>
                  <a:pt x="21600" y="19485"/>
                  <a:pt x="21465" y="19183"/>
                  <a:pt x="21195" y="18881"/>
                </a:cubicBezTo>
                <a:cubicBezTo>
                  <a:pt x="20385" y="18126"/>
                  <a:pt x="19440" y="17522"/>
                  <a:pt x="19035" y="17371"/>
                </a:cubicBezTo>
                <a:cubicBezTo>
                  <a:pt x="19035" y="16011"/>
                  <a:pt x="19035" y="16011"/>
                  <a:pt x="19035" y="16011"/>
                </a:cubicBezTo>
                <a:cubicBezTo>
                  <a:pt x="19170" y="15860"/>
                  <a:pt x="19305" y="15558"/>
                  <a:pt x="19305" y="15256"/>
                </a:cubicBezTo>
                <a:cubicBezTo>
                  <a:pt x="19305" y="13443"/>
                  <a:pt x="19305" y="13443"/>
                  <a:pt x="19305" y="13443"/>
                </a:cubicBezTo>
                <a:cubicBezTo>
                  <a:pt x="19305" y="12235"/>
                  <a:pt x="18495" y="11329"/>
                  <a:pt x="17550" y="11329"/>
                </a:cubicBezTo>
                <a:cubicBezTo>
                  <a:pt x="17145" y="11329"/>
                  <a:pt x="17145" y="11329"/>
                  <a:pt x="17145" y="11329"/>
                </a:cubicBezTo>
                <a:cubicBezTo>
                  <a:pt x="16200" y="11329"/>
                  <a:pt x="15390" y="12235"/>
                  <a:pt x="15390" y="13443"/>
                </a:cubicBezTo>
                <a:cubicBezTo>
                  <a:pt x="15390" y="15256"/>
                  <a:pt x="15390" y="15256"/>
                  <a:pt x="15390" y="15256"/>
                </a:cubicBezTo>
                <a:cubicBezTo>
                  <a:pt x="15390" y="15558"/>
                  <a:pt x="15390" y="15860"/>
                  <a:pt x="15660" y="16011"/>
                </a:cubicBezTo>
                <a:cubicBezTo>
                  <a:pt x="15660" y="17371"/>
                  <a:pt x="15660" y="17371"/>
                  <a:pt x="15660" y="17371"/>
                </a:cubicBezTo>
                <a:cubicBezTo>
                  <a:pt x="15255" y="17522"/>
                  <a:pt x="14310" y="18126"/>
                  <a:pt x="13500" y="1888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77" name="Freeform 847"/>
          <p:cNvSpPr/>
          <p:nvPr/>
        </p:nvSpPr>
        <p:spPr>
          <a:xfrm>
            <a:off x="16427450" y="11877675"/>
            <a:ext cx="1092200" cy="1095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223"/>
                </a:moveTo>
                <a:cubicBezTo>
                  <a:pt x="0" y="6792"/>
                  <a:pt x="0" y="6792"/>
                  <a:pt x="0" y="6792"/>
                </a:cubicBezTo>
                <a:cubicBezTo>
                  <a:pt x="0" y="7472"/>
                  <a:pt x="540" y="8015"/>
                  <a:pt x="1215" y="8015"/>
                </a:cubicBezTo>
                <a:cubicBezTo>
                  <a:pt x="4725" y="8015"/>
                  <a:pt x="4725" y="8015"/>
                  <a:pt x="4725" y="8015"/>
                </a:cubicBezTo>
                <a:cubicBezTo>
                  <a:pt x="4725" y="9238"/>
                  <a:pt x="4725" y="9238"/>
                  <a:pt x="4725" y="9238"/>
                </a:cubicBezTo>
                <a:cubicBezTo>
                  <a:pt x="3510" y="9238"/>
                  <a:pt x="3510" y="9238"/>
                  <a:pt x="3510" y="9238"/>
                </a:cubicBezTo>
                <a:cubicBezTo>
                  <a:pt x="3240" y="9238"/>
                  <a:pt x="3105" y="9374"/>
                  <a:pt x="3105" y="9645"/>
                </a:cubicBezTo>
                <a:cubicBezTo>
                  <a:pt x="3105" y="9917"/>
                  <a:pt x="3240" y="10053"/>
                  <a:pt x="3510" y="10053"/>
                </a:cubicBezTo>
                <a:cubicBezTo>
                  <a:pt x="6615" y="10053"/>
                  <a:pt x="6615" y="10053"/>
                  <a:pt x="6615" y="10053"/>
                </a:cubicBezTo>
                <a:cubicBezTo>
                  <a:pt x="6885" y="10053"/>
                  <a:pt x="7020" y="9917"/>
                  <a:pt x="7020" y="9645"/>
                </a:cubicBezTo>
                <a:cubicBezTo>
                  <a:pt x="7020" y="9374"/>
                  <a:pt x="6885" y="9238"/>
                  <a:pt x="6615" y="9238"/>
                </a:cubicBezTo>
                <a:cubicBezTo>
                  <a:pt x="5535" y="9238"/>
                  <a:pt x="5535" y="9238"/>
                  <a:pt x="5535" y="9238"/>
                </a:cubicBezTo>
                <a:cubicBezTo>
                  <a:pt x="5535" y="8015"/>
                  <a:pt x="5535" y="8015"/>
                  <a:pt x="5535" y="8015"/>
                </a:cubicBezTo>
                <a:cubicBezTo>
                  <a:pt x="8910" y="8015"/>
                  <a:pt x="8910" y="8015"/>
                  <a:pt x="8910" y="8015"/>
                </a:cubicBezTo>
                <a:cubicBezTo>
                  <a:pt x="9585" y="8015"/>
                  <a:pt x="10125" y="7472"/>
                  <a:pt x="10125" y="6792"/>
                </a:cubicBezTo>
                <a:cubicBezTo>
                  <a:pt x="10125" y="1223"/>
                  <a:pt x="10125" y="1223"/>
                  <a:pt x="10125" y="1223"/>
                </a:cubicBezTo>
                <a:cubicBezTo>
                  <a:pt x="10125" y="543"/>
                  <a:pt x="9585" y="0"/>
                  <a:pt x="8910" y="0"/>
                </a:cubicBezTo>
                <a:cubicBezTo>
                  <a:pt x="1215" y="0"/>
                  <a:pt x="1215" y="0"/>
                  <a:pt x="1215" y="0"/>
                </a:cubicBezTo>
                <a:cubicBezTo>
                  <a:pt x="540" y="0"/>
                  <a:pt x="0" y="543"/>
                  <a:pt x="0" y="1223"/>
                </a:cubicBezTo>
                <a:close/>
                <a:moveTo>
                  <a:pt x="9315" y="1223"/>
                </a:moveTo>
                <a:cubicBezTo>
                  <a:pt x="9315" y="6792"/>
                  <a:pt x="9315" y="6792"/>
                  <a:pt x="9315" y="6792"/>
                </a:cubicBezTo>
                <a:cubicBezTo>
                  <a:pt x="9315" y="7064"/>
                  <a:pt x="9180" y="7200"/>
                  <a:pt x="8910" y="7200"/>
                </a:cubicBezTo>
                <a:cubicBezTo>
                  <a:pt x="1215" y="7200"/>
                  <a:pt x="1215" y="7200"/>
                  <a:pt x="1215" y="7200"/>
                </a:cubicBezTo>
                <a:cubicBezTo>
                  <a:pt x="945" y="7200"/>
                  <a:pt x="810" y="7064"/>
                  <a:pt x="810" y="6792"/>
                </a:cubicBezTo>
                <a:cubicBezTo>
                  <a:pt x="810" y="1223"/>
                  <a:pt x="810" y="1223"/>
                  <a:pt x="810" y="1223"/>
                </a:cubicBezTo>
                <a:cubicBezTo>
                  <a:pt x="810" y="951"/>
                  <a:pt x="945" y="815"/>
                  <a:pt x="1215" y="815"/>
                </a:cubicBezTo>
                <a:cubicBezTo>
                  <a:pt x="8910" y="815"/>
                  <a:pt x="8910" y="815"/>
                  <a:pt x="8910" y="815"/>
                </a:cubicBezTo>
                <a:cubicBezTo>
                  <a:pt x="9180" y="815"/>
                  <a:pt x="9315" y="951"/>
                  <a:pt x="9315" y="1223"/>
                </a:cubicBezTo>
                <a:close/>
                <a:moveTo>
                  <a:pt x="20385" y="11547"/>
                </a:moveTo>
                <a:cubicBezTo>
                  <a:pt x="12690" y="11547"/>
                  <a:pt x="12690" y="11547"/>
                  <a:pt x="12690" y="11547"/>
                </a:cubicBezTo>
                <a:cubicBezTo>
                  <a:pt x="12015" y="11547"/>
                  <a:pt x="11475" y="12091"/>
                  <a:pt x="11475" y="12770"/>
                </a:cubicBezTo>
                <a:cubicBezTo>
                  <a:pt x="11475" y="18340"/>
                  <a:pt x="11475" y="18340"/>
                  <a:pt x="11475" y="18340"/>
                </a:cubicBezTo>
                <a:cubicBezTo>
                  <a:pt x="11475" y="19019"/>
                  <a:pt x="12015" y="19562"/>
                  <a:pt x="12690" y="19562"/>
                </a:cubicBezTo>
                <a:cubicBezTo>
                  <a:pt x="16065" y="19562"/>
                  <a:pt x="16065" y="19562"/>
                  <a:pt x="16065" y="19562"/>
                </a:cubicBezTo>
                <a:cubicBezTo>
                  <a:pt x="16065" y="20785"/>
                  <a:pt x="16065" y="20785"/>
                  <a:pt x="16065" y="20785"/>
                </a:cubicBezTo>
                <a:cubicBezTo>
                  <a:pt x="14985" y="20785"/>
                  <a:pt x="14985" y="20785"/>
                  <a:pt x="14985" y="20785"/>
                </a:cubicBezTo>
                <a:cubicBezTo>
                  <a:pt x="14715" y="20785"/>
                  <a:pt x="14580" y="20921"/>
                  <a:pt x="14580" y="21192"/>
                </a:cubicBezTo>
                <a:cubicBezTo>
                  <a:pt x="14580" y="21328"/>
                  <a:pt x="14715" y="21600"/>
                  <a:pt x="14985" y="21600"/>
                </a:cubicBezTo>
                <a:cubicBezTo>
                  <a:pt x="18090" y="21600"/>
                  <a:pt x="18090" y="21600"/>
                  <a:pt x="18090" y="21600"/>
                </a:cubicBezTo>
                <a:cubicBezTo>
                  <a:pt x="18360" y="21600"/>
                  <a:pt x="18495" y="21328"/>
                  <a:pt x="18495" y="21192"/>
                </a:cubicBezTo>
                <a:cubicBezTo>
                  <a:pt x="18495" y="20921"/>
                  <a:pt x="18360" y="20785"/>
                  <a:pt x="18090" y="20785"/>
                </a:cubicBezTo>
                <a:cubicBezTo>
                  <a:pt x="16875" y="20785"/>
                  <a:pt x="16875" y="20785"/>
                  <a:pt x="16875" y="20785"/>
                </a:cubicBezTo>
                <a:cubicBezTo>
                  <a:pt x="16875" y="19562"/>
                  <a:pt x="16875" y="19562"/>
                  <a:pt x="16875" y="19562"/>
                </a:cubicBezTo>
                <a:cubicBezTo>
                  <a:pt x="20385" y="19562"/>
                  <a:pt x="20385" y="19562"/>
                  <a:pt x="20385" y="19562"/>
                </a:cubicBezTo>
                <a:cubicBezTo>
                  <a:pt x="21060" y="19562"/>
                  <a:pt x="21600" y="19019"/>
                  <a:pt x="21600" y="18340"/>
                </a:cubicBezTo>
                <a:cubicBezTo>
                  <a:pt x="21600" y="12770"/>
                  <a:pt x="21600" y="12770"/>
                  <a:pt x="21600" y="12770"/>
                </a:cubicBezTo>
                <a:cubicBezTo>
                  <a:pt x="21600" y="12091"/>
                  <a:pt x="21060" y="11547"/>
                  <a:pt x="20385" y="11547"/>
                </a:cubicBezTo>
                <a:close/>
                <a:moveTo>
                  <a:pt x="20790" y="18340"/>
                </a:moveTo>
                <a:cubicBezTo>
                  <a:pt x="20790" y="18611"/>
                  <a:pt x="20655" y="18747"/>
                  <a:pt x="20385" y="18747"/>
                </a:cubicBezTo>
                <a:cubicBezTo>
                  <a:pt x="12690" y="18747"/>
                  <a:pt x="12690" y="18747"/>
                  <a:pt x="12690" y="18747"/>
                </a:cubicBezTo>
                <a:cubicBezTo>
                  <a:pt x="12420" y="18747"/>
                  <a:pt x="12285" y="18611"/>
                  <a:pt x="12285" y="18340"/>
                </a:cubicBezTo>
                <a:cubicBezTo>
                  <a:pt x="12285" y="12770"/>
                  <a:pt x="12285" y="12770"/>
                  <a:pt x="12285" y="12770"/>
                </a:cubicBezTo>
                <a:cubicBezTo>
                  <a:pt x="12285" y="12498"/>
                  <a:pt x="12420" y="12362"/>
                  <a:pt x="12690" y="12362"/>
                </a:cubicBezTo>
                <a:cubicBezTo>
                  <a:pt x="20385" y="12362"/>
                  <a:pt x="20385" y="12362"/>
                  <a:pt x="20385" y="12362"/>
                </a:cubicBezTo>
                <a:cubicBezTo>
                  <a:pt x="20655" y="12362"/>
                  <a:pt x="20790" y="12498"/>
                  <a:pt x="20790" y="12770"/>
                </a:cubicBezTo>
                <a:cubicBezTo>
                  <a:pt x="20790" y="18340"/>
                  <a:pt x="20790" y="18340"/>
                  <a:pt x="20790" y="18340"/>
                </a:cubicBezTo>
                <a:close/>
                <a:moveTo>
                  <a:pt x="12285" y="4347"/>
                </a:moveTo>
                <a:cubicBezTo>
                  <a:pt x="16065" y="4347"/>
                  <a:pt x="16065" y="4347"/>
                  <a:pt x="16065" y="4347"/>
                </a:cubicBezTo>
                <a:cubicBezTo>
                  <a:pt x="16065" y="8694"/>
                  <a:pt x="16065" y="8694"/>
                  <a:pt x="16065" y="8694"/>
                </a:cubicBezTo>
                <a:cubicBezTo>
                  <a:pt x="16065" y="8694"/>
                  <a:pt x="16065" y="8694"/>
                  <a:pt x="16200" y="8830"/>
                </a:cubicBezTo>
                <a:cubicBezTo>
                  <a:pt x="15390" y="8015"/>
                  <a:pt x="15390" y="8015"/>
                  <a:pt x="15390" y="8015"/>
                </a:cubicBezTo>
                <a:cubicBezTo>
                  <a:pt x="15255" y="7879"/>
                  <a:pt x="14985" y="7879"/>
                  <a:pt x="14850" y="8015"/>
                </a:cubicBezTo>
                <a:cubicBezTo>
                  <a:pt x="14715" y="8151"/>
                  <a:pt x="14715" y="8423"/>
                  <a:pt x="14850" y="8558"/>
                </a:cubicBezTo>
                <a:cubicBezTo>
                  <a:pt x="16200" y="10053"/>
                  <a:pt x="16200" y="10053"/>
                  <a:pt x="16200" y="10053"/>
                </a:cubicBezTo>
                <a:cubicBezTo>
                  <a:pt x="16335" y="10053"/>
                  <a:pt x="16470" y="10189"/>
                  <a:pt x="16470" y="10189"/>
                </a:cubicBezTo>
                <a:cubicBezTo>
                  <a:pt x="16605" y="10189"/>
                  <a:pt x="16740" y="10053"/>
                  <a:pt x="16740" y="10053"/>
                </a:cubicBezTo>
                <a:cubicBezTo>
                  <a:pt x="18225" y="8558"/>
                  <a:pt x="18225" y="8558"/>
                  <a:pt x="18225" y="8558"/>
                </a:cubicBezTo>
                <a:cubicBezTo>
                  <a:pt x="18360" y="8423"/>
                  <a:pt x="18360" y="8151"/>
                  <a:pt x="18225" y="8015"/>
                </a:cubicBezTo>
                <a:cubicBezTo>
                  <a:pt x="18090" y="7879"/>
                  <a:pt x="17820" y="7879"/>
                  <a:pt x="17685" y="8015"/>
                </a:cubicBezTo>
                <a:cubicBezTo>
                  <a:pt x="16875" y="8830"/>
                  <a:pt x="16875" y="8830"/>
                  <a:pt x="16875" y="8830"/>
                </a:cubicBezTo>
                <a:cubicBezTo>
                  <a:pt x="16875" y="8694"/>
                  <a:pt x="16875" y="8694"/>
                  <a:pt x="16875" y="8694"/>
                </a:cubicBezTo>
                <a:cubicBezTo>
                  <a:pt x="16875" y="4075"/>
                  <a:pt x="16875" y="4075"/>
                  <a:pt x="16875" y="4075"/>
                </a:cubicBezTo>
                <a:cubicBezTo>
                  <a:pt x="16875" y="3804"/>
                  <a:pt x="16740" y="3668"/>
                  <a:pt x="16470" y="3668"/>
                </a:cubicBezTo>
                <a:cubicBezTo>
                  <a:pt x="12285" y="3668"/>
                  <a:pt x="12285" y="3668"/>
                  <a:pt x="12285" y="3668"/>
                </a:cubicBezTo>
                <a:cubicBezTo>
                  <a:pt x="12015" y="3668"/>
                  <a:pt x="11880" y="3804"/>
                  <a:pt x="11880" y="4075"/>
                </a:cubicBezTo>
                <a:cubicBezTo>
                  <a:pt x="11880" y="4211"/>
                  <a:pt x="12015" y="4347"/>
                  <a:pt x="12285" y="4347"/>
                </a:cubicBezTo>
                <a:close/>
                <a:moveTo>
                  <a:pt x="4725" y="17796"/>
                </a:moveTo>
                <a:cubicBezTo>
                  <a:pt x="4725" y="18068"/>
                  <a:pt x="4860" y="18204"/>
                  <a:pt x="5130" y="18204"/>
                </a:cubicBezTo>
                <a:cubicBezTo>
                  <a:pt x="9315" y="18204"/>
                  <a:pt x="9315" y="18204"/>
                  <a:pt x="9315" y="18204"/>
                </a:cubicBezTo>
                <a:cubicBezTo>
                  <a:pt x="9585" y="18204"/>
                  <a:pt x="9720" y="18068"/>
                  <a:pt x="9720" y="17796"/>
                </a:cubicBezTo>
                <a:cubicBezTo>
                  <a:pt x="9720" y="17525"/>
                  <a:pt x="9585" y="17389"/>
                  <a:pt x="9315" y="17389"/>
                </a:cubicBezTo>
                <a:cubicBezTo>
                  <a:pt x="5535" y="17389"/>
                  <a:pt x="5535" y="17389"/>
                  <a:pt x="5535" y="17389"/>
                </a:cubicBezTo>
                <a:cubicBezTo>
                  <a:pt x="5535" y="13177"/>
                  <a:pt x="5535" y="13177"/>
                  <a:pt x="5535" y="13177"/>
                </a:cubicBezTo>
                <a:cubicBezTo>
                  <a:pt x="5535" y="13042"/>
                  <a:pt x="5535" y="13042"/>
                  <a:pt x="5400" y="13042"/>
                </a:cubicBezTo>
                <a:cubicBezTo>
                  <a:pt x="6210" y="13721"/>
                  <a:pt x="6210" y="13721"/>
                  <a:pt x="6210" y="13721"/>
                </a:cubicBezTo>
                <a:cubicBezTo>
                  <a:pt x="6210" y="13857"/>
                  <a:pt x="6345" y="13857"/>
                  <a:pt x="6480" y="13857"/>
                </a:cubicBezTo>
                <a:cubicBezTo>
                  <a:pt x="6615" y="13857"/>
                  <a:pt x="6615" y="13857"/>
                  <a:pt x="6750" y="13721"/>
                </a:cubicBezTo>
                <a:cubicBezTo>
                  <a:pt x="6885" y="13585"/>
                  <a:pt x="6885" y="13313"/>
                  <a:pt x="6750" y="13177"/>
                </a:cubicBezTo>
                <a:cubicBezTo>
                  <a:pt x="5400" y="11819"/>
                  <a:pt x="5400" y="11819"/>
                  <a:pt x="5400" y="11819"/>
                </a:cubicBezTo>
                <a:cubicBezTo>
                  <a:pt x="5265" y="11683"/>
                  <a:pt x="4995" y="11683"/>
                  <a:pt x="4860" y="11819"/>
                </a:cubicBezTo>
                <a:cubicBezTo>
                  <a:pt x="3375" y="13177"/>
                  <a:pt x="3375" y="13177"/>
                  <a:pt x="3375" y="13177"/>
                </a:cubicBezTo>
                <a:cubicBezTo>
                  <a:pt x="3240" y="13313"/>
                  <a:pt x="3240" y="13585"/>
                  <a:pt x="3375" y="13721"/>
                </a:cubicBezTo>
                <a:cubicBezTo>
                  <a:pt x="3510" y="13857"/>
                  <a:pt x="3780" y="13857"/>
                  <a:pt x="3915" y="13721"/>
                </a:cubicBezTo>
                <a:cubicBezTo>
                  <a:pt x="4725" y="13042"/>
                  <a:pt x="4725" y="13042"/>
                  <a:pt x="4725" y="13042"/>
                </a:cubicBezTo>
                <a:cubicBezTo>
                  <a:pt x="4725" y="13042"/>
                  <a:pt x="4725" y="13042"/>
                  <a:pt x="4725" y="13177"/>
                </a:cubicBezTo>
                <a:cubicBezTo>
                  <a:pt x="4725" y="17796"/>
                  <a:pt x="4725" y="17796"/>
                  <a:pt x="4725" y="1779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78" name="Freeform 848"/>
          <p:cNvSpPr/>
          <p:nvPr/>
        </p:nvSpPr>
        <p:spPr>
          <a:xfrm>
            <a:off x="18338800" y="784226"/>
            <a:ext cx="1092200" cy="965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30" y="6634"/>
                </a:moveTo>
                <a:cubicBezTo>
                  <a:pt x="10530" y="3394"/>
                  <a:pt x="10530" y="3394"/>
                  <a:pt x="10530" y="3394"/>
                </a:cubicBezTo>
                <a:cubicBezTo>
                  <a:pt x="10530" y="1543"/>
                  <a:pt x="9180" y="0"/>
                  <a:pt x="7560" y="0"/>
                </a:cubicBezTo>
                <a:cubicBezTo>
                  <a:pt x="6885" y="0"/>
                  <a:pt x="6885" y="0"/>
                  <a:pt x="6885" y="0"/>
                </a:cubicBezTo>
                <a:cubicBezTo>
                  <a:pt x="5265" y="0"/>
                  <a:pt x="4050" y="1543"/>
                  <a:pt x="4050" y="3394"/>
                </a:cubicBezTo>
                <a:cubicBezTo>
                  <a:pt x="4050" y="6634"/>
                  <a:pt x="4050" y="6634"/>
                  <a:pt x="4050" y="6634"/>
                </a:cubicBezTo>
                <a:cubicBezTo>
                  <a:pt x="4050" y="7097"/>
                  <a:pt x="4185" y="7560"/>
                  <a:pt x="4590" y="8023"/>
                </a:cubicBezTo>
                <a:cubicBezTo>
                  <a:pt x="4590" y="10646"/>
                  <a:pt x="4590" y="10646"/>
                  <a:pt x="4590" y="10646"/>
                </a:cubicBezTo>
                <a:cubicBezTo>
                  <a:pt x="3915" y="10954"/>
                  <a:pt x="2295" y="12034"/>
                  <a:pt x="675" y="13577"/>
                </a:cubicBezTo>
                <a:cubicBezTo>
                  <a:pt x="270" y="14040"/>
                  <a:pt x="0" y="14503"/>
                  <a:pt x="0" y="15120"/>
                </a:cubicBezTo>
                <a:cubicBezTo>
                  <a:pt x="0" y="17280"/>
                  <a:pt x="0" y="17280"/>
                  <a:pt x="0" y="17280"/>
                </a:cubicBezTo>
                <a:cubicBezTo>
                  <a:pt x="0" y="17589"/>
                  <a:pt x="135" y="17743"/>
                  <a:pt x="405" y="17743"/>
                </a:cubicBezTo>
                <a:cubicBezTo>
                  <a:pt x="675" y="17743"/>
                  <a:pt x="810" y="17589"/>
                  <a:pt x="810" y="17280"/>
                </a:cubicBezTo>
                <a:cubicBezTo>
                  <a:pt x="810" y="15120"/>
                  <a:pt x="810" y="15120"/>
                  <a:pt x="810" y="15120"/>
                </a:cubicBezTo>
                <a:cubicBezTo>
                  <a:pt x="810" y="14811"/>
                  <a:pt x="945" y="14503"/>
                  <a:pt x="1215" y="14349"/>
                </a:cubicBezTo>
                <a:cubicBezTo>
                  <a:pt x="2835" y="12651"/>
                  <a:pt x="4725" y="11571"/>
                  <a:pt x="5130" y="11417"/>
                </a:cubicBezTo>
                <a:cubicBezTo>
                  <a:pt x="5265" y="11263"/>
                  <a:pt x="5400" y="11109"/>
                  <a:pt x="5400" y="10800"/>
                </a:cubicBezTo>
                <a:cubicBezTo>
                  <a:pt x="5400" y="7714"/>
                  <a:pt x="5400" y="7714"/>
                  <a:pt x="5400" y="7714"/>
                </a:cubicBezTo>
                <a:cubicBezTo>
                  <a:pt x="5400" y="7560"/>
                  <a:pt x="5265" y="7406"/>
                  <a:pt x="5130" y="7406"/>
                </a:cubicBezTo>
                <a:cubicBezTo>
                  <a:pt x="4995" y="7251"/>
                  <a:pt x="4860" y="6943"/>
                  <a:pt x="4860" y="6634"/>
                </a:cubicBezTo>
                <a:cubicBezTo>
                  <a:pt x="4860" y="3394"/>
                  <a:pt x="4860" y="3394"/>
                  <a:pt x="4860" y="3394"/>
                </a:cubicBezTo>
                <a:cubicBezTo>
                  <a:pt x="4860" y="2006"/>
                  <a:pt x="5805" y="926"/>
                  <a:pt x="6885" y="926"/>
                </a:cubicBezTo>
                <a:cubicBezTo>
                  <a:pt x="7560" y="926"/>
                  <a:pt x="7560" y="926"/>
                  <a:pt x="7560" y="926"/>
                </a:cubicBezTo>
                <a:cubicBezTo>
                  <a:pt x="8775" y="926"/>
                  <a:pt x="9720" y="2006"/>
                  <a:pt x="9720" y="3394"/>
                </a:cubicBezTo>
                <a:cubicBezTo>
                  <a:pt x="9720" y="6634"/>
                  <a:pt x="9720" y="6634"/>
                  <a:pt x="9720" y="6634"/>
                </a:cubicBezTo>
                <a:cubicBezTo>
                  <a:pt x="9720" y="6943"/>
                  <a:pt x="9585" y="7251"/>
                  <a:pt x="9315" y="7406"/>
                </a:cubicBezTo>
                <a:cubicBezTo>
                  <a:pt x="9180" y="7406"/>
                  <a:pt x="9180" y="7560"/>
                  <a:pt x="9180" y="7714"/>
                </a:cubicBezTo>
                <a:cubicBezTo>
                  <a:pt x="9180" y="10800"/>
                  <a:pt x="9180" y="10800"/>
                  <a:pt x="9180" y="10800"/>
                </a:cubicBezTo>
                <a:cubicBezTo>
                  <a:pt x="9180" y="11109"/>
                  <a:pt x="9180" y="11263"/>
                  <a:pt x="9450" y="11417"/>
                </a:cubicBezTo>
                <a:cubicBezTo>
                  <a:pt x="9720" y="11571"/>
                  <a:pt x="11610" y="12651"/>
                  <a:pt x="13365" y="14349"/>
                </a:cubicBezTo>
                <a:cubicBezTo>
                  <a:pt x="13500" y="14503"/>
                  <a:pt x="13635" y="14811"/>
                  <a:pt x="13635" y="15120"/>
                </a:cubicBezTo>
                <a:cubicBezTo>
                  <a:pt x="13635" y="17280"/>
                  <a:pt x="13635" y="17280"/>
                  <a:pt x="13635" y="17280"/>
                </a:cubicBezTo>
                <a:cubicBezTo>
                  <a:pt x="13635" y="17589"/>
                  <a:pt x="13905" y="17743"/>
                  <a:pt x="14040" y="17743"/>
                </a:cubicBezTo>
                <a:cubicBezTo>
                  <a:pt x="14310" y="17743"/>
                  <a:pt x="14445" y="17589"/>
                  <a:pt x="14445" y="17280"/>
                </a:cubicBezTo>
                <a:cubicBezTo>
                  <a:pt x="14445" y="15120"/>
                  <a:pt x="14445" y="15120"/>
                  <a:pt x="14445" y="15120"/>
                </a:cubicBezTo>
                <a:cubicBezTo>
                  <a:pt x="14445" y="14503"/>
                  <a:pt x="14310" y="14040"/>
                  <a:pt x="13905" y="13577"/>
                </a:cubicBezTo>
                <a:cubicBezTo>
                  <a:pt x="12285" y="12034"/>
                  <a:pt x="10530" y="10954"/>
                  <a:pt x="9990" y="10646"/>
                </a:cubicBezTo>
                <a:cubicBezTo>
                  <a:pt x="9990" y="8023"/>
                  <a:pt x="9990" y="8023"/>
                  <a:pt x="9990" y="8023"/>
                </a:cubicBezTo>
                <a:cubicBezTo>
                  <a:pt x="10260" y="7560"/>
                  <a:pt x="10530" y="7097"/>
                  <a:pt x="10530" y="6634"/>
                </a:cubicBezTo>
                <a:close/>
                <a:moveTo>
                  <a:pt x="8235" y="11263"/>
                </a:moveTo>
                <a:cubicBezTo>
                  <a:pt x="7965" y="11263"/>
                  <a:pt x="7830" y="11571"/>
                  <a:pt x="7830" y="11726"/>
                </a:cubicBezTo>
                <a:cubicBezTo>
                  <a:pt x="7830" y="11880"/>
                  <a:pt x="7695" y="12034"/>
                  <a:pt x="7560" y="12189"/>
                </a:cubicBezTo>
                <a:cubicBezTo>
                  <a:pt x="7560" y="12189"/>
                  <a:pt x="7560" y="12189"/>
                  <a:pt x="7560" y="12343"/>
                </a:cubicBezTo>
                <a:cubicBezTo>
                  <a:pt x="7425" y="12343"/>
                  <a:pt x="7290" y="12343"/>
                  <a:pt x="7290" y="12343"/>
                </a:cubicBezTo>
                <a:cubicBezTo>
                  <a:pt x="6885" y="12343"/>
                  <a:pt x="6750" y="12034"/>
                  <a:pt x="6750" y="11726"/>
                </a:cubicBezTo>
                <a:cubicBezTo>
                  <a:pt x="6750" y="11571"/>
                  <a:pt x="6480" y="11263"/>
                  <a:pt x="6345" y="11263"/>
                </a:cubicBezTo>
                <a:cubicBezTo>
                  <a:pt x="6075" y="11263"/>
                  <a:pt x="5940" y="11571"/>
                  <a:pt x="5940" y="11726"/>
                </a:cubicBezTo>
                <a:cubicBezTo>
                  <a:pt x="5940" y="12189"/>
                  <a:pt x="6075" y="12497"/>
                  <a:pt x="6210" y="12651"/>
                </a:cubicBezTo>
                <a:cubicBezTo>
                  <a:pt x="5940" y="20211"/>
                  <a:pt x="5940" y="20211"/>
                  <a:pt x="5940" y="20211"/>
                </a:cubicBezTo>
                <a:cubicBezTo>
                  <a:pt x="5940" y="20211"/>
                  <a:pt x="5940" y="20366"/>
                  <a:pt x="6075" y="20520"/>
                </a:cubicBezTo>
                <a:cubicBezTo>
                  <a:pt x="6885" y="21446"/>
                  <a:pt x="6885" y="21446"/>
                  <a:pt x="6885" y="21446"/>
                </a:cubicBezTo>
                <a:cubicBezTo>
                  <a:pt x="7020" y="21446"/>
                  <a:pt x="7155" y="21600"/>
                  <a:pt x="7155" y="21600"/>
                </a:cubicBezTo>
                <a:cubicBezTo>
                  <a:pt x="7290" y="21600"/>
                  <a:pt x="7425" y="21446"/>
                  <a:pt x="7425" y="21446"/>
                </a:cubicBezTo>
                <a:cubicBezTo>
                  <a:pt x="8370" y="20520"/>
                  <a:pt x="8370" y="20520"/>
                  <a:pt x="8370" y="20520"/>
                </a:cubicBezTo>
                <a:cubicBezTo>
                  <a:pt x="8505" y="20366"/>
                  <a:pt x="8505" y="20211"/>
                  <a:pt x="8505" y="20057"/>
                </a:cubicBezTo>
                <a:cubicBezTo>
                  <a:pt x="8235" y="12806"/>
                  <a:pt x="8235" y="12806"/>
                  <a:pt x="8235" y="12806"/>
                </a:cubicBezTo>
                <a:cubicBezTo>
                  <a:pt x="8370" y="12497"/>
                  <a:pt x="8505" y="12189"/>
                  <a:pt x="8505" y="11726"/>
                </a:cubicBezTo>
                <a:cubicBezTo>
                  <a:pt x="8505" y="11571"/>
                  <a:pt x="8370" y="11263"/>
                  <a:pt x="8235" y="11263"/>
                </a:cubicBezTo>
                <a:close/>
                <a:moveTo>
                  <a:pt x="7155" y="20520"/>
                </a:moveTo>
                <a:cubicBezTo>
                  <a:pt x="6750" y="19903"/>
                  <a:pt x="6750" y="19903"/>
                  <a:pt x="6750" y="19903"/>
                </a:cubicBezTo>
                <a:cubicBezTo>
                  <a:pt x="7020" y="13269"/>
                  <a:pt x="7020" y="13269"/>
                  <a:pt x="7020" y="13269"/>
                </a:cubicBezTo>
                <a:cubicBezTo>
                  <a:pt x="7020" y="13269"/>
                  <a:pt x="7155" y="13269"/>
                  <a:pt x="7290" y="13269"/>
                </a:cubicBezTo>
                <a:cubicBezTo>
                  <a:pt x="7290" y="13269"/>
                  <a:pt x="7425" y="13269"/>
                  <a:pt x="7425" y="13269"/>
                </a:cubicBezTo>
                <a:cubicBezTo>
                  <a:pt x="7695" y="19903"/>
                  <a:pt x="7695" y="19903"/>
                  <a:pt x="7695" y="19903"/>
                </a:cubicBezTo>
                <a:lnTo>
                  <a:pt x="7155" y="20520"/>
                </a:lnTo>
                <a:close/>
                <a:moveTo>
                  <a:pt x="19170" y="3086"/>
                </a:moveTo>
                <a:cubicBezTo>
                  <a:pt x="14715" y="3086"/>
                  <a:pt x="14715" y="3086"/>
                  <a:pt x="14715" y="3086"/>
                </a:cubicBezTo>
                <a:cubicBezTo>
                  <a:pt x="14445" y="3086"/>
                  <a:pt x="14310" y="3240"/>
                  <a:pt x="14310" y="3549"/>
                </a:cubicBezTo>
                <a:cubicBezTo>
                  <a:pt x="14310" y="3703"/>
                  <a:pt x="14445" y="4011"/>
                  <a:pt x="14715" y="4011"/>
                </a:cubicBezTo>
                <a:cubicBezTo>
                  <a:pt x="19170" y="4011"/>
                  <a:pt x="19170" y="4011"/>
                  <a:pt x="19170" y="4011"/>
                </a:cubicBezTo>
                <a:cubicBezTo>
                  <a:pt x="19440" y="4011"/>
                  <a:pt x="19575" y="3703"/>
                  <a:pt x="19575" y="3549"/>
                </a:cubicBezTo>
                <a:cubicBezTo>
                  <a:pt x="19575" y="3240"/>
                  <a:pt x="19440" y="3086"/>
                  <a:pt x="19170" y="3086"/>
                </a:cubicBezTo>
                <a:close/>
                <a:moveTo>
                  <a:pt x="19170" y="4783"/>
                </a:moveTo>
                <a:cubicBezTo>
                  <a:pt x="14715" y="4783"/>
                  <a:pt x="14715" y="4783"/>
                  <a:pt x="14715" y="4783"/>
                </a:cubicBezTo>
                <a:cubicBezTo>
                  <a:pt x="14445" y="4783"/>
                  <a:pt x="14310" y="5091"/>
                  <a:pt x="14310" y="5246"/>
                </a:cubicBezTo>
                <a:cubicBezTo>
                  <a:pt x="14310" y="5554"/>
                  <a:pt x="14445" y="5709"/>
                  <a:pt x="14715" y="5709"/>
                </a:cubicBezTo>
                <a:cubicBezTo>
                  <a:pt x="19170" y="5709"/>
                  <a:pt x="19170" y="5709"/>
                  <a:pt x="19170" y="5709"/>
                </a:cubicBezTo>
                <a:cubicBezTo>
                  <a:pt x="19440" y="5709"/>
                  <a:pt x="19575" y="5554"/>
                  <a:pt x="19575" y="5246"/>
                </a:cubicBezTo>
                <a:cubicBezTo>
                  <a:pt x="19575" y="5091"/>
                  <a:pt x="19440" y="4783"/>
                  <a:pt x="19170" y="4783"/>
                </a:cubicBezTo>
                <a:close/>
                <a:moveTo>
                  <a:pt x="20115" y="463"/>
                </a:moveTo>
                <a:cubicBezTo>
                  <a:pt x="13770" y="463"/>
                  <a:pt x="13770" y="463"/>
                  <a:pt x="13770" y="463"/>
                </a:cubicBezTo>
                <a:cubicBezTo>
                  <a:pt x="12960" y="463"/>
                  <a:pt x="12285" y="1234"/>
                  <a:pt x="12285" y="2160"/>
                </a:cubicBezTo>
                <a:cubicBezTo>
                  <a:pt x="12285" y="6634"/>
                  <a:pt x="12285" y="6634"/>
                  <a:pt x="12285" y="6634"/>
                </a:cubicBezTo>
                <a:cubicBezTo>
                  <a:pt x="12285" y="7560"/>
                  <a:pt x="12960" y="8331"/>
                  <a:pt x="13770" y="8331"/>
                </a:cubicBezTo>
                <a:cubicBezTo>
                  <a:pt x="14175" y="8331"/>
                  <a:pt x="14175" y="8331"/>
                  <a:pt x="14175" y="8331"/>
                </a:cubicBezTo>
                <a:cubicBezTo>
                  <a:pt x="14175" y="9874"/>
                  <a:pt x="14175" y="9874"/>
                  <a:pt x="14175" y="9874"/>
                </a:cubicBezTo>
                <a:cubicBezTo>
                  <a:pt x="14175" y="10183"/>
                  <a:pt x="14310" y="10337"/>
                  <a:pt x="14445" y="10337"/>
                </a:cubicBezTo>
                <a:cubicBezTo>
                  <a:pt x="14445" y="10337"/>
                  <a:pt x="14580" y="10337"/>
                  <a:pt x="14580" y="10337"/>
                </a:cubicBezTo>
                <a:cubicBezTo>
                  <a:pt x="14715" y="10337"/>
                  <a:pt x="14850" y="10337"/>
                  <a:pt x="14850" y="10183"/>
                </a:cubicBezTo>
                <a:cubicBezTo>
                  <a:pt x="16740" y="8331"/>
                  <a:pt x="16740" y="8331"/>
                  <a:pt x="16740" y="8331"/>
                </a:cubicBezTo>
                <a:cubicBezTo>
                  <a:pt x="20115" y="8331"/>
                  <a:pt x="20115" y="8331"/>
                  <a:pt x="20115" y="8331"/>
                </a:cubicBezTo>
                <a:cubicBezTo>
                  <a:pt x="20925" y="8331"/>
                  <a:pt x="21600" y="7560"/>
                  <a:pt x="21600" y="6634"/>
                </a:cubicBezTo>
                <a:cubicBezTo>
                  <a:pt x="21600" y="2160"/>
                  <a:pt x="21600" y="2160"/>
                  <a:pt x="21600" y="2160"/>
                </a:cubicBezTo>
                <a:cubicBezTo>
                  <a:pt x="21600" y="1234"/>
                  <a:pt x="20925" y="463"/>
                  <a:pt x="20115" y="463"/>
                </a:cubicBezTo>
                <a:close/>
                <a:moveTo>
                  <a:pt x="20790" y="6634"/>
                </a:moveTo>
                <a:cubicBezTo>
                  <a:pt x="20790" y="6943"/>
                  <a:pt x="20520" y="7406"/>
                  <a:pt x="20115" y="7406"/>
                </a:cubicBezTo>
                <a:cubicBezTo>
                  <a:pt x="16470" y="7406"/>
                  <a:pt x="16470" y="7406"/>
                  <a:pt x="16470" y="7406"/>
                </a:cubicBezTo>
                <a:cubicBezTo>
                  <a:pt x="16470" y="7406"/>
                  <a:pt x="16335" y="7406"/>
                  <a:pt x="16200" y="7406"/>
                </a:cubicBezTo>
                <a:cubicBezTo>
                  <a:pt x="14985" y="8794"/>
                  <a:pt x="14985" y="8794"/>
                  <a:pt x="14985" y="8794"/>
                </a:cubicBezTo>
                <a:cubicBezTo>
                  <a:pt x="14985" y="7869"/>
                  <a:pt x="14985" y="7869"/>
                  <a:pt x="14985" y="7869"/>
                </a:cubicBezTo>
                <a:cubicBezTo>
                  <a:pt x="14985" y="7560"/>
                  <a:pt x="14850" y="7406"/>
                  <a:pt x="14580" y="7406"/>
                </a:cubicBezTo>
                <a:cubicBezTo>
                  <a:pt x="13770" y="7406"/>
                  <a:pt x="13770" y="7406"/>
                  <a:pt x="13770" y="7406"/>
                </a:cubicBezTo>
                <a:cubicBezTo>
                  <a:pt x="13365" y="7406"/>
                  <a:pt x="13095" y="6943"/>
                  <a:pt x="13095" y="6634"/>
                </a:cubicBezTo>
                <a:cubicBezTo>
                  <a:pt x="13095" y="2160"/>
                  <a:pt x="13095" y="2160"/>
                  <a:pt x="13095" y="2160"/>
                </a:cubicBezTo>
                <a:cubicBezTo>
                  <a:pt x="13095" y="1697"/>
                  <a:pt x="13365" y="1389"/>
                  <a:pt x="13770" y="1389"/>
                </a:cubicBezTo>
                <a:cubicBezTo>
                  <a:pt x="20115" y="1389"/>
                  <a:pt x="20115" y="1389"/>
                  <a:pt x="20115" y="1389"/>
                </a:cubicBezTo>
                <a:cubicBezTo>
                  <a:pt x="20520" y="1389"/>
                  <a:pt x="20790" y="1697"/>
                  <a:pt x="20790" y="2160"/>
                </a:cubicBezTo>
                <a:lnTo>
                  <a:pt x="20790" y="663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79" name="Freeform 849"/>
          <p:cNvSpPr/>
          <p:nvPr/>
        </p:nvSpPr>
        <p:spPr>
          <a:xfrm>
            <a:off x="18449926" y="1968500"/>
            <a:ext cx="8667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0" y="14175"/>
                </a:moveTo>
                <a:cubicBezTo>
                  <a:pt x="340" y="14580"/>
                  <a:pt x="0" y="15120"/>
                  <a:pt x="0" y="15795"/>
                </a:cubicBezTo>
                <a:cubicBezTo>
                  <a:pt x="0" y="18090"/>
                  <a:pt x="0" y="18090"/>
                  <a:pt x="0" y="18090"/>
                </a:cubicBezTo>
                <a:cubicBezTo>
                  <a:pt x="0" y="18360"/>
                  <a:pt x="170" y="18495"/>
                  <a:pt x="510" y="18495"/>
                </a:cubicBezTo>
                <a:cubicBezTo>
                  <a:pt x="850" y="18495"/>
                  <a:pt x="1020" y="18360"/>
                  <a:pt x="1020" y="18090"/>
                </a:cubicBezTo>
                <a:cubicBezTo>
                  <a:pt x="1020" y="15795"/>
                  <a:pt x="1020" y="15795"/>
                  <a:pt x="1020" y="15795"/>
                </a:cubicBezTo>
                <a:cubicBezTo>
                  <a:pt x="1020" y="15390"/>
                  <a:pt x="1191" y="15120"/>
                  <a:pt x="1531" y="14850"/>
                </a:cubicBezTo>
                <a:cubicBezTo>
                  <a:pt x="4252" y="13095"/>
                  <a:pt x="6973" y="12015"/>
                  <a:pt x="7483" y="11880"/>
                </a:cubicBezTo>
                <a:cubicBezTo>
                  <a:pt x="7824" y="11745"/>
                  <a:pt x="7824" y="11475"/>
                  <a:pt x="7824" y="11340"/>
                </a:cubicBezTo>
                <a:cubicBezTo>
                  <a:pt x="7824" y="8100"/>
                  <a:pt x="7824" y="8100"/>
                  <a:pt x="7824" y="8100"/>
                </a:cubicBezTo>
                <a:cubicBezTo>
                  <a:pt x="7824" y="7965"/>
                  <a:pt x="7824" y="7830"/>
                  <a:pt x="7654" y="7695"/>
                </a:cubicBezTo>
                <a:cubicBezTo>
                  <a:pt x="7313" y="7560"/>
                  <a:pt x="6973" y="7155"/>
                  <a:pt x="6973" y="6750"/>
                </a:cubicBezTo>
                <a:cubicBezTo>
                  <a:pt x="6973" y="3375"/>
                  <a:pt x="6973" y="3375"/>
                  <a:pt x="6973" y="3375"/>
                </a:cubicBezTo>
                <a:cubicBezTo>
                  <a:pt x="6973" y="2025"/>
                  <a:pt x="8504" y="810"/>
                  <a:pt x="10375" y="810"/>
                </a:cubicBezTo>
                <a:cubicBezTo>
                  <a:pt x="11225" y="810"/>
                  <a:pt x="11225" y="810"/>
                  <a:pt x="11225" y="810"/>
                </a:cubicBezTo>
                <a:cubicBezTo>
                  <a:pt x="13096" y="810"/>
                  <a:pt x="14627" y="2025"/>
                  <a:pt x="14627" y="3375"/>
                </a:cubicBezTo>
                <a:cubicBezTo>
                  <a:pt x="14627" y="6750"/>
                  <a:pt x="14627" y="6750"/>
                  <a:pt x="14627" y="6750"/>
                </a:cubicBezTo>
                <a:cubicBezTo>
                  <a:pt x="14627" y="7155"/>
                  <a:pt x="14287" y="7560"/>
                  <a:pt x="13946" y="7695"/>
                </a:cubicBezTo>
                <a:cubicBezTo>
                  <a:pt x="13776" y="7830"/>
                  <a:pt x="13776" y="7965"/>
                  <a:pt x="13776" y="8100"/>
                </a:cubicBezTo>
                <a:cubicBezTo>
                  <a:pt x="13776" y="11340"/>
                  <a:pt x="13776" y="11340"/>
                  <a:pt x="13776" y="11340"/>
                </a:cubicBezTo>
                <a:cubicBezTo>
                  <a:pt x="13776" y="11475"/>
                  <a:pt x="13946" y="11745"/>
                  <a:pt x="14117" y="11880"/>
                </a:cubicBezTo>
                <a:cubicBezTo>
                  <a:pt x="14627" y="12015"/>
                  <a:pt x="17518" y="13095"/>
                  <a:pt x="20069" y="14850"/>
                </a:cubicBezTo>
                <a:cubicBezTo>
                  <a:pt x="20409" y="15120"/>
                  <a:pt x="20580" y="15390"/>
                  <a:pt x="20580" y="15795"/>
                </a:cubicBezTo>
                <a:cubicBezTo>
                  <a:pt x="20580" y="18090"/>
                  <a:pt x="20580" y="18090"/>
                  <a:pt x="20580" y="18090"/>
                </a:cubicBezTo>
                <a:cubicBezTo>
                  <a:pt x="20580" y="18360"/>
                  <a:pt x="20920" y="18495"/>
                  <a:pt x="21090" y="18495"/>
                </a:cubicBezTo>
                <a:cubicBezTo>
                  <a:pt x="21430" y="18495"/>
                  <a:pt x="21600" y="18360"/>
                  <a:pt x="21600" y="18090"/>
                </a:cubicBezTo>
                <a:cubicBezTo>
                  <a:pt x="21600" y="15795"/>
                  <a:pt x="21600" y="15795"/>
                  <a:pt x="21600" y="15795"/>
                </a:cubicBezTo>
                <a:cubicBezTo>
                  <a:pt x="21600" y="15120"/>
                  <a:pt x="21260" y="14580"/>
                  <a:pt x="20750" y="14175"/>
                </a:cubicBezTo>
                <a:cubicBezTo>
                  <a:pt x="18198" y="12555"/>
                  <a:pt x="15647" y="11475"/>
                  <a:pt x="14797" y="11205"/>
                </a:cubicBezTo>
                <a:cubicBezTo>
                  <a:pt x="14797" y="8235"/>
                  <a:pt x="14797" y="8235"/>
                  <a:pt x="14797" y="8235"/>
                </a:cubicBezTo>
                <a:cubicBezTo>
                  <a:pt x="15307" y="7965"/>
                  <a:pt x="15647" y="7425"/>
                  <a:pt x="15647" y="6750"/>
                </a:cubicBezTo>
                <a:cubicBezTo>
                  <a:pt x="15647" y="3375"/>
                  <a:pt x="15647" y="3375"/>
                  <a:pt x="15647" y="3375"/>
                </a:cubicBezTo>
                <a:cubicBezTo>
                  <a:pt x="15647" y="1485"/>
                  <a:pt x="13606" y="0"/>
                  <a:pt x="11225" y="0"/>
                </a:cubicBezTo>
                <a:cubicBezTo>
                  <a:pt x="10375" y="0"/>
                  <a:pt x="10375" y="0"/>
                  <a:pt x="10375" y="0"/>
                </a:cubicBezTo>
                <a:cubicBezTo>
                  <a:pt x="7994" y="0"/>
                  <a:pt x="6123" y="1485"/>
                  <a:pt x="6123" y="3375"/>
                </a:cubicBezTo>
                <a:cubicBezTo>
                  <a:pt x="6123" y="6750"/>
                  <a:pt x="6123" y="6750"/>
                  <a:pt x="6123" y="6750"/>
                </a:cubicBezTo>
                <a:cubicBezTo>
                  <a:pt x="6123" y="7425"/>
                  <a:pt x="6293" y="7965"/>
                  <a:pt x="6973" y="8235"/>
                </a:cubicBezTo>
                <a:cubicBezTo>
                  <a:pt x="6973" y="11205"/>
                  <a:pt x="6973" y="11205"/>
                  <a:pt x="6973" y="11205"/>
                </a:cubicBezTo>
                <a:cubicBezTo>
                  <a:pt x="6123" y="11475"/>
                  <a:pt x="3402" y="12555"/>
                  <a:pt x="850" y="14175"/>
                </a:cubicBezTo>
                <a:close/>
                <a:moveTo>
                  <a:pt x="10885" y="14580"/>
                </a:moveTo>
                <a:cubicBezTo>
                  <a:pt x="9354" y="14580"/>
                  <a:pt x="8334" y="15525"/>
                  <a:pt x="8334" y="16605"/>
                </a:cubicBezTo>
                <a:cubicBezTo>
                  <a:pt x="8334" y="17550"/>
                  <a:pt x="8334" y="17550"/>
                  <a:pt x="8334" y="17550"/>
                </a:cubicBezTo>
                <a:cubicBezTo>
                  <a:pt x="7654" y="17550"/>
                  <a:pt x="7654" y="17550"/>
                  <a:pt x="7654" y="17550"/>
                </a:cubicBezTo>
                <a:cubicBezTo>
                  <a:pt x="7313" y="17550"/>
                  <a:pt x="7143" y="17685"/>
                  <a:pt x="7143" y="17955"/>
                </a:cubicBezTo>
                <a:cubicBezTo>
                  <a:pt x="7143" y="21195"/>
                  <a:pt x="7143" y="21195"/>
                  <a:pt x="7143" y="21195"/>
                </a:cubicBezTo>
                <a:cubicBezTo>
                  <a:pt x="7143" y="21465"/>
                  <a:pt x="7313" y="21600"/>
                  <a:pt x="7654" y="21600"/>
                </a:cubicBezTo>
                <a:cubicBezTo>
                  <a:pt x="14117" y="21600"/>
                  <a:pt x="14117" y="21600"/>
                  <a:pt x="14117" y="21600"/>
                </a:cubicBezTo>
                <a:cubicBezTo>
                  <a:pt x="14287" y="21600"/>
                  <a:pt x="14627" y="21465"/>
                  <a:pt x="14627" y="21195"/>
                </a:cubicBezTo>
                <a:cubicBezTo>
                  <a:pt x="14627" y="17955"/>
                  <a:pt x="14627" y="17955"/>
                  <a:pt x="14627" y="17955"/>
                </a:cubicBezTo>
                <a:cubicBezTo>
                  <a:pt x="14627" y="17685"/>
                  <a:pt x="14287" y="17550"/>
                  <a:pt x="14117" y="17550"/>
                </a:cubicBezTo>
                <a:cubicBezTo>
                  <a:pt x="13436" y="17550"/>
                  <a:pt x="13436" y="17550"/>
                  <a:pt x="13436" y="17550"/>
                </a:cubicBezTo>
                <a:cubicBezTo>
                  <a:pt x="13436" y="16605"/>
                  <a:pt x="13436" y="16605"/>
                  <a:pt x="13436" y="16605"/>
                </a:cubicBezTo>
                <a:cubicBezTo>
                  <a:pt x="13436" y="15525"/>
                  <a:pt x="12246" y="14580"/>
                  <a:pt x="10885" y="14580"/>
                </a:cubicBezTo>
                <a:close/>
                <a:moveTo>
                  <a:pt x="9354" y="16605"/>
                </a:moveTo>
                <a:cubicBezTo>
                  <a:pt x="9354" y="15930"/>
                  <a:pt x="10035" y="15390"/>
                  <a:pt x="10885" y="15390"/>
                </a:cubicBezTo>
                <a:cubicBezTo>
                  <a:pt x="11735" y="15390"/>
                  <a:pt x="12416" y="15930"/>
                  <a:pt x="12416" y="16605"/>
                </a:cubicBezTo>
                <a:cubicBezTo>
                  <a:pt x="12416" y="17550"/>
                  <a:pt x="12416" y="17550"/>
                  <a:pt x="12416" y="17550"/>
                </a:cubicBezTo>
                <a:cubicBezTo>
                  <a:pt x="9354" y="17550"/>
                  <a:pt x="9354" y="17550"/>
                  <a:pt x="9354" y="17550"/>
                </a:cubicBezTo>
                <a:cubicBezTo>
                  <a:pt x="9354" y="16605"/>
                  <a:pt x="9354" y="16605"/>
                  <a:pt x="9354" y="16605"/>
                </a:cubicBezTo>
                <a:close/>
                <a:moveTo>
                  <a:pt x="13606" y="20790"/>
                </a:moveTo>
                <a:cubicBezTo>
                  <a:pt x="8164" y="20790"/>
                  <a:pt x="8164" y="20790"/>
                  <a:pt x="8164" y="20790"/>
                </a:cubicBezTo>
                <a:cubicBezTo>
                  <a:pt x="8164" y="18360"/>
                  <a:pt x="8164" y="18360"/>
                  <a:pt x="8164" y="18360"/>
                </a:cubicBezTo>
                <a:cubicBezTo>
                  <a:pt x="13606" y="18360"/>
                  <a:pt x="13606" y="18360"/>
                  <a:pt x="13606" y="18360"/>
                </a:cubicBezTo>
                <a:lnTo>
                  <a:pt x="13606" y="207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80" name="Freeform 850"/>
          <p:cNvSpPr/>
          <p:nvPr/>
        </p:nvSpPr>
        <p:spPr>
          <a:xfrm>
            <a:off x="18392637" y="3206750"/>
            <a:ext cx="99709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6" h="21600" extrusionOk="0">
                <a:moveTo>
                  <a:pt x="7360" y="810"/>
                </a:moveTo>
                <a:cubicBezTo>
                  <a:pt x="4127" y="2160"/>
                  <a:pt x="1923" y="5265"/>
                  <a:pt x="1923" y="8505"/>
                </a:cubicBezTo>
                <a:cubicBezTo>
                  <a:pt x="1923" y="9720"/>
                  <a:pt x="1923" y="9720"/>
                  <a:pt x="1923" y="9720"/>
                </a:cubicBezTo>
                <a:cubicBezTo>
                  <a:pt x="307" y="12825"/>
                  <a:pt x="307" y="12825"/>
                  <a:pt x="307" y="12825"/>
                </a:cubicBezTo>
                <a:cubicBezTo>
                  <a:pt x="13" y="13365"/>
                  <a:pt x="-134" y="13905"/>
                  <a:pt x="160" y="14310"/>
                </a:cubicBezTo>
                <a:cubicBezTo>
                  <a:pt x="454" y="14715"/>
                  <a:pt x="895" y="14850"/>
                  <a:pt x="1629" y="14850"/>
                </a:cubicBezTo>
                <a:cubicBezTo>
                  <a:pt x="1923" y="14850"/>
                  <a:pt x="1923" y="14850"/>
                  <a:pt x="1923" y="14850"/>
                </a:cubicBezTo>
                <a:cubicBezTo>
                  <a:pt x="1923" y="17415"/>
                  <a:pt x="1923" y="17415"/>
                  <a:pt x="1923" y="17415"/>
                </a:cubicBezTo>
                <a:cubicBezTo>
                  <a:pt x="1923" y="18630"/>
                  <a:pt x="2952" y="19575"/>
                  <a:pt x="4274" y="19575"/>
                </a:cubicBezTo>
                <a:cubicBezTo>
                  <a:pt x="4274" y="19575"/>
                  <a:pt x="4274" y="19575"/>
                  <a:pt x="4274" y="19575"/>
                </a:cubicBezTo>
                <a:cubicBezTo>
                  <a:pt x="6331" y="19305"/>
                  <a:pt x="6331" y="19305"/>
                  <a:pt x="6331" y="19305"/>
                </a:cubicBezTo>
                <a:cubicBezTo>
                  <a:pt x="6331" y="21195"/>
                  <a:pt x="6331" y="21195"/>
                  <a:pt x="6331" y="21195"/>
                </a:cubicBezTo>
                <a:cubicBezTo>
                  <a:pt x="6331" y="21465"/>
                  <a:pt x="6625" y="21600"/>
                  <a:pt x="6772" y="21600"/>
                </a:cubicBezTo>
                <a:cubicBezTo>
                  <a:pt x="6772" y="21600"/>
                  <a:pt x="6772" y="21600"/>
                  <a:pt x="6772" y="21600"/>
                </a:cubicBezTo>
                <a:cubicBezTo>
                  <a:pt x="7066" y="21600"/>
                  <a:pt x="7213" y="21465"/>
                  <a:pt x="7213" y="21195"/>
                </a:cubicBezTo>
                <a:cubicBezTo>
                  <a:pt x="7213" y="18900"/>
                  <a:pt x="7213" y="18900"/>
                  <a:pt x="7213" y="18900"/>
                </a:cubicBezTo>
                <a:cubicBezTo>
                  <a:pt x="7213" y="18765"/>
                  <a:pt x="7213" y="18630"/>
                  <a:pt x="7066" y="18495"/>
                </a:cubicBezTo>
                <a:cubicBezTo>
                  <a:pt x="7066" y="18495"/>
                  <a:pt x="6919" y="18360"/>
                  <a:pt x="6772" y="18495"/>
                </a:cubicBezTo>
                <a:cubicBezTo>
                  <a:pt x="4274" y="18765"/>
                  <a:pt x="4274" y="18765"/>
                  <a:pt x="4274" y="18765"/>
                </a:cubicBezTo>
                <a:cubicBezTo>
                  <a:pt x="3539" y="18765"/>
                  <a:pt x="2805" y="18225"/>
                  <a:pt x="2805" y="17415"/>
                </a:cubicBezTo>
                <a:cubicBezTo>
                  <a:pt x="2805" y="14445"/>
                  <a:pt x="2805" y="14445"/>
                  <a:pt x="2805" y="14445"/>
                </a:cubicBezTo>
                <a:cubicBezTo>
                  <a:pt x="2805" y="14310"/>
                  <a:pt x="2658" y="14040"/>
                  <a:pt x="2511" y="14040"/>
                </a:cubicBezTo>
                <a:cubicBezTo>
                  <a:pt x="1629" y="14040"/>
                  <a:pt x="1629" y="14040"/>
                  <a:pt x="1629" y="14040"/>
                </a:cubicBezTo>
                <a:cubicBezTo>
                  <a:pt x="1335" y="14040"/>
                  <a:pt x="1042" y="14040"/>
                  <a:pt x="895" y="13905"/>
                </a:cubicBezTo>
                <a:cubicBezTo>
                  <a:pt x="895" y="13635"/>
                  <a:pt x="895" y="13500"/>
                  <a:pt x="1042" y="13230"/>
                </a:cubicBezTo>
                <a:cubicBezTo>
                  <a:pt x="2805" y="9990"/>
                  <a:pt x="2805" y="9990"/>
                  <a:pt x="2805" y="9990"/>
                </a:cubicBezTo>
                <a:cubicBezTo>
                  <a:pt x="2805" y="9990"/>
                  <a:pt x="2805" y="9990"/>
                  <a:pt x="2805" y="9855"/>
                </a:cubicBezTo>
                <a:cubicBezTo>
                  <a:pt x="2805" y="8505"/>
                  <a:pt x="2805" y="8505"/>
                  <a:pt x="2805" y="8505"/>
                </a:cubicBezTo>
                <a:cubicBezTo>
                  <a:pt x="2805" y="5535"/>
                  <a:pt x="4715" y="2835"/>
                  <a:pt x="7654" y="1485"/>
                </a:cubicBezTo>
                <a:cubicBezTo>
                  <a:pt x="8829" y="1080"/>
                  <a:pt x="10005" y="810"/>
                  <a:pt x="11327" y="810"/>
                </a:cubicBezTo>
                <a:cubicBezTo>
                  <a:pt x="15882" y="810"/>
                  <a:pt x="19703" y="4320"/>
                  <a:pt x="19703" y="8505"/>
                </a:cubicBezTo>
                <a:cubicBezTo>
                  <a:pt x="19703" y="9315"/>
                  <a:pt x="19556" y="10125"/>
                  <a:pt x="19262" y="10800"/>
                </a:cubicBezTo>
                <a:cubicBezTo>
                  <a:pt x="19262" y="11070"/>
                  <a:pt x="19409" y="11340"/>
                  <a:pt x="19556" y="11340"/>
                </a:cubicBezTo>
                <a:cubicBezTo>
                  <a:pt x="19850" y="11475"/>
                  <a:pt x="20144" y="11340"/>
                  <a:pt x="20144" y="11070"/>
                </a:cubicBezTo>
                <a:cubicBezTo>
                  <a:pt x="20437" y="10260"/>
                  <a:pt x="20584" y="9450"/>
                  <a:pt x="20584" y="8505"/>
                </a:cubicBezTo>
                <a:cubicBezTo>
                  <a:pt x="20584" y="3780"/>
                  <a:pt x="16470" y="0"/>
                  <a:pt x="11327" y="0"/>
                </a:cubicBezTo>
                <a:cubicBezTo>
                  <a:pt x="9858" y="0"/>
                  <a:pt x="8535" y="270"/>
                  <a:pt x="7360" y="810"/>
                </a:cubicBezTo>
                <a:close/>
                <a:moveTo>
                  <a:pt x="13090" y="16065"/>
                </a:moveTo>
                <a:cubicBezTo>
                  <a:pt x="12797" y="16065"/>
                  <a:pt x="12650" y="16200"/>
                  <a:pt x="12650" y="16470"/>
                </a:cubicBezTo>
                <a:cubicBezTo>
                  <a:pt x="12650" y="21195"/>
                  <a:pt x="12650" y="21195"/>
                  <a:pt x="12650" y="21195"/>
                </a:cubicBezTo>
                <a:cubicBezTo>
                  <a:pt x="12650" y="21465"/>
                  <a:pt x="12797" y="21600"/>
                  <a:pt x="13090" y="21600"/>
                </a:cubicBezTo>
                <a:cubicBezTo>
                  <a:pt x="21025" y="21600"/>
                  <a:pt x="21025" y="21600"/>
                  <a:pt x="21025" y="21600"/>
                </a:cubicBezTo>
                <a:cubicBezTo>
                  <a:pt x="21319" y="21600"/>
                  <a:pt x="21466" y="21465"/>
                  <a:pt x="21466" y="21195"/>
                </a:cubicBezTo>
                <a:cubicBezTo>
                  <a:pt x="21466" y="16470"/>
                  <a:pt x="21466" y="16470"/>
                  <a:pt x="21466" y="16470"/>
                </a:cubicBezTo>
                <a:cubicBezTo>
                  <a:pt x="21466" y="16200"/>
                  <a:pt x="21319" y="16065"/>
                  <a:pt x="21025" y="16065"/>
                </a:cubicBezTo>
                <a:cubicBezTo>
                  <a:pt x="19997" y="16065"/>
                  <a:pt x="19997" y="16065"/>
                  <a:pt x="19997" y="16065"/>
                </a:cubicBezTo>
                <a:cubicBezTo>
                  <a:pt x="19997" y="14580"/>
                  <a:pt x="19997" y="14580"/>
                  <a:pt x="19997" y="14580"/>
                </a:cubicBezTo>
                <a:cubicBezTo>
                  <a:pt x="19997" y="13095"/>
                  <a:pt x="18674" y="11880"/>
                  <a:pt x="17058" y="11880"/>
                </a:cubicBezTo>
                <a:cubicBezTo>
                  <a:pt x="15442" y="11880"/>
                  <a:pt x="14119" y="13095"/>
                  <a:pt x="14119" y="14580"/>
                </a:cubicBezTo>
                <a:cubicBezTo>
                  <a:pt x="14119" y="14850"/>
                  <a:pt x="14266" y="14985"/>
                  <a:pt x="14560" y="14985"/>
                </a:cubicBezTo>
                <a:cubicBezTo>
                  <a:pt x="14707" y="14985"/>
                  <a:pt x="15001" y="14850"/>
                  <a:pt x="15001" y="14580"/>
                </a:cubicBezTo>
                <a:cubicBezTo>
                  <a:pt x="15001" y="13500"/>
                  <a:pt x="15882" y="12690"/>
                  <a:pt x="17058" y="12690"/>
                </a:cubicBezTo>
                <a:cubicBezTo>
                  <a:pt x="18233" y="12690"/>
                  <a:pt x="19115" y="13500"/>
                  <a:pt x="19115" y="14580"/>
                </a:cubicBezTo>
                <a:cubicBezTo>
                  <a:pt x="19115" y="16065"/>
                  <a:pt x="19115" y="16065"/>
                  <a:pt x="19115" y="16065"/>
                </a:cubicBezTo>
                <a:cubicBezTo>
                  <a:pt x="13090" y="16065"/>
                  <a:pt x="13090" y="16065"/>
                  <a:pt x="13090" y="16065"/>
                </a:cubicBezTo>
                <a:cubicBezTo>
                  <a:pt x="13090" y="16065"/>
                  <a:pt x="13090" y="16065"/>
                  <a:pt x="13090" y="16065"/>
                </a:cubicBezTo>
                <a:close/>
                <a:moveTo>
                  <a:pt x="20584" y="20790"/>
                </a:moveTo>
                <a:cubicBezTo>
                  <a:pt x="13531" y="20790"/>
                  <a:pt x="13531" y="20790"/>
                  <a:pt x="13531" y="20790"/>
                </a:cubicBezTo>
                <a:cubicBezTo>
                  <a:pt x="13531" y="16875"/>
                  <a:pt x="13531" y="16875"/>
                  <a:pt x="13531" y="16875"/>
                </a:cubicBezTo>
                <a:cubicBezTo>
                  <a:pt x="20584" y="16875"/>
                  <a:pt x="20584" y="16875"/>
                  <a:pt x="20584" y="16875"/>
                </a:cubicBezTo>
                <a:cubicBezTo>
                  <a:pt x="20584" y="20790"/>
                  <a:pt x="20584" y="20790"/>
                  <a:pt x="20584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81" name="Freeform 851"/>
          <p:cNvSpPr/>
          <p:nvPr/>
        </p:nvSpPr>
        <p:spPr>
          <a:xfrm>
            <a:off x="18392776" y="4421316"/>
            <a:ext cx="996951" cy="10968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10800" y="5501"/>
                </a:moveTo>
                <a:cubicBezTo>
                  <a:pt x="10948" y="5501"/>
                  <a:pt x="11244" y="5366"/>
                  <a:pt x="11244" y="5096"/>
                </a:cubicBezTo>
                <a:cubicBezTo>
                  <a:pt x="11244" y="1316"/>
                  <a:pt x="11244" y="1316"/>
                  <a:pt x="11244" y="1316"/>
                </a:cubicBezTo>
                <a:cubicBezTo>
                  <a:pt x="11984" y="2126"/>
                  <a:pt x="11984" y="2126"/>
                  <a:pt x="11984" y="2126"/>
                </a:cubicBezTo>
                <a:cubicBezTo>
                  <a:pt x="12132" y="2126"/>
                  <a:pt x="12279" y="2126"/>
                  <a:pt x="12279" y="2126"/>
                </a:cubicBezTo>
                <a:cubicBezTo>
                  <a:pt x="12427" y="2126"/>
                  <a:pt x="12575" y="2126"/>
                  <a:pt x="12575" y="2126"/>
                </a:cubicBezTo>
                <a:cubicBezTo>
                  <a:pt x="12871" y="1856"/>
                  <a:pt x="12871" y="1721"/>
                  <a:pt x="12575" y="1451"/>
                </a:cubicBezTo>
                <a:cubicBezTo>
                  <a:pt x="11096" y="101"/>
                  <a:pt x="11096" y="101"/>
                  <a:pt x="11096" y="101"/>
                </a:cubicBezTo>
                <a:cubicBezTo>
                  <a:pt x="10948" y="-34"/>
                  <a:pt x="10652" y="-34"/>
                  <a:pt x="10504" y="101"/>
                </a:cubicBezTo>
                <a:cubicBezTo>
                  <a:pt x="8877" y="1451"/>
                  <a:pt x="8877" y="1451"/>
                  <a:pt x="8877" y="1451"/>
                </a:cubicBezTo>
                <a:cubicBezTo>
                  <a:pt x="8729" y="1721"/>
                  <a:pt x="8729" y="1856"/>
                  <a:pt x="8877" y="2126"/>
                </a:cubicBezTo>
                <a:cubicBezTo>
                  <a:pt x="9025" y="2261"/>
                  <a:pt x="9321" y="2261"/>
                  <a:pt x="9468" y="2126"/>
                </a:cubicBezTo>
                <a:cubicBezTo>
                  <a:pt x="10356" y="1316"/>
                  <a:pt x="10356" y="1316"/>
                  <a:pt x="10356" y="1316"/>
                </a:cubicBezTo>
                <a:cubicBezTo>
                  <a:pt x="10356" y="5096"/>
                  <a:pt x="10356" y="5096"/>
                  <a:pt x="10356" y="5096"/>
                </a:cubicBezTo>
                <a:cubicBezTo>
                  <a:pt x="10356" y="5366"/>
                  <a:pt x="10504" y="5501"/>
                  <a:pt x="10800" y="5501"/>
                </a:cubicBezTo>
                <a:close/>
                <a:moveTo>
                  <a:pt x="2367" y="11441"/>
                </a:moveTo>
                <a:cubicBezTo>
                  <a:pt x="2515" y="11306"/>
                  <a:pt x="2515" y="11036"/>
                  <a:pt x="2367" y="10901"/>
                </a:cubicBezTo>
                <a:cubicBezTo>
                  <a:pt x="1479" y="10226"/>
                  <a:pt x="1479" y="10226"/>
                  <a:pt x="1479" y="10226"/>
                </a:cubicBezTo>
                <a:cubicBezTo>
                  <a:pt x="5622" y="10226"/>
                  <a:pt x="5622" y="10226"/>
                  <a:pt x="5622" y="10226"/>
                </a:cubicBezTo>
                <a:cubicBezTo>
                  <a:pt x="5918" y="10226"/>
                  <a:pt x="6066" y="9956"/>
                  <a:pt x="6066" y="9821"/>
                </a:cubicBezTo>
                <a:cubicBezTo>
                  <a:pt x="6066" y="9551"/>
                  <a:pt x="5918" y="9416"/>
                  <a:pt x="5622" y="9416"/>
                </a:cubicBezTo>
                <a:cubicBezTo>
                  <a:pt x="1479" y="9416"/>
                  <a:pt x="1479" y="9416"/>
                  <a:pt x="1479" y="9416"/>
                </a:cubicBezTo>
                <a:cubicBezTo>
                  <a:pt x="2367" y="8606"/>
                  <a:pt x="2367" y="8606"/>
                  <a:pt x="2367" y="8606"/>
                </a:cubicBezTo>
                <a:cubicBezTo>
                  <a:pt x="2515" y="8471"/>
                  <a:pt x="2515" y="8201"/>
                  <a:pt x="2367" y="8066"/>
                </a:cubicBezTo>
                <a:cubicBezTo>
                  <a:pt x="2071" y="7931"/>
                  <a:pt x="1923" y="7931"/>
                  <a:pt x="1627" y="8066"/>
                </a:cubicBezTo>
                <a:cubicBezTo>
                  <a:pt x="148" y="9551"/>
                  <a:pt x="148" y="9551"/>
                  <a:pt x="148" y="9551"/>
                </a:cubicBezTo>
                <a:cubicBezTo>
                  <a:pt x="0" y="9551"/>
                  <a:pt x="0" y="9686"/>
                  <a:pt x="0" y="9821"/>
                </a:cubicBezTo>
                <a:cubicBezTo>
                  <a:pt x="0" y="9956"/>
                  <a:pt x="0" y="9956"/>
                  <a:pt x="148" y="10091"/>
                </a:cubicBezTo>
                <a:cubicBezTo>
                  <a:pt x="1627" y="11441"/>
                  <a:pt x="1627" y="11441"/>
                  <a:pt x="1627" y="11441"/>
                </a:cubicBezTo>
                <a:cubicBezTo>
                  <a:pt x="1775" y="11576"/>
                  <a:pt x="1923" y="11576"/>
                  <a:pt x="2071" y="11576"/>
                </a:cubicBezTo>
                <a:cubicBezTo>
                  <a:pt x="2071" y="11576"/>
                  <a:pt x="2219" y="11576"/>
                  <a:pt x="2367" y="11441"/>
                </a:cubicBezTo>
                <a:close/>
                <a:moveTo>
                  <a:pt x="15830" y="10226"/>
                </a:moveTo>
                <a:cubicBezTo>
                  <a:pt x="19973" y="10226"/>
                  <a:pt x="19973" y="10226"/>
                  <a:pt x="19973" y="10226"/>
                </a:cubicBezTo>
                <a:cubicBezTo>
                  <a:pt x="19233" y="10901"/>
                  <a:pt x="19233" y="10901"/>
                  <a:pt x="19233" y="10901"/>
                </a:cubicBezTo>
                <a:cubicBezTo>
                  <a:pt x="19085" y="11036"/>
                  <a:pt x="19085" y="11306"/>
                  <a:pt x="19233" y="11441"/>
                </a:cubicBezTo>
                <a:cubicBezTo>
                  <a:pt x="19233" y="11576"/>
                  <a:pt x="19381" y="11576"/>
                  <a:pt x="19529" y="11576"/>
                </a:cubicBezTo>
                <a:cubicBezTo>
                  <a:pt x="19677" y="11576"/>
                  <a:pt x="19677" y="11576"/>
                  <a:pt x="19825" y="11441"/>
                </a:cubicBezTo>
                <a:cubicBezTo>
                  <a:pt x="21452" y="10091"/>
                  <a:pt x="21452" y="10091"/>
                  <a:pt x="21452" y="10091"/>
                </a:cubicBezTo>
                <a:cubicBezTo>
                  <a:pt x="21452" y="9956"/>
                  <a:pt x="21600" y="9956"/>
                  <a:pt x="21600" y="9821"/>
                </a:cubicBezTo>
                <a:cubicBezTo>
                  <a:pt x="21600" y="9686"/>
                  <a:pt x="21452" y="9551"/>
                  <a:pt x="21452" y="9551"/>
                </a:cubicBezTo>
                <a:cubicBezTo>
                  <a:pt x="19825" y="8066"/>
                  <a:pt x="19825" y="8066"/>
                  <a:pt x="19825" y="8066"/>
                </a:cubicBezTo>
                <a:cubicBezTo>
                  <a:pt x="19677" y="7931"/>
                  <a:pt x="19381" y="7931"/>
                  <a:pt x="19233" y="8066"/>
                </a:cubicBezTo>
                <a:cubicBezTo>
                  <a:pt x="19085" y="8201"/>
                  <a:pt x="19085" y="8471"/>
                  <a:pt x="19233" y="8606"/>
                </a:cubicBezTo>
                <a:cubicBezTo>
                  <a:pt x="19973" y="9416"/>
                  <a:pt x="19973" y="9416"/>
                  <a:pt x="19973" y="9416"/>
                </a:cubicBezTo>
                <a:cubicBezTo>
                  <a:pt x="15830" y="9416"/>
                  <a:pt x="15830" y="9416"/>
                  <a:pt x="15830" y="9416"/>
                </a:cubicBezTo>
                <a:cubicBezTo>
                  <a:pt x="15682" y="9416"/>
                  <a:pt x="15386" y="9551"/>
                  <a:pt x="15386" y="9821"/>
                </a:cubicBezTo>
                <a:cubicBezTo>
                  <a:pt x="15386" y="9956"/>
                  <a:pt x="15682" y="10226"/>
                  <a:pt x="15830" y="10226"/>
                </a:cubicBezTo>
                <a:close/>
                <a:moveTo>
                  <a:pt x="2959" y="3071"/>
                </a:moveTo>
                <a:cubicBezTo>
                  <a:pt x="2959" y="5096"/>
                  <a:pt x="2959" y="5096"/>
                  <a:pt x="2959" y="5096"/>
                </a:cubicBezTo>
                <a:cubicBezTo>
                  <a:pt x="2959" y="5366"/>
                  <a:pt x="3255" y="5501"/>
                  <a:pt x="3403" y="5501"/>
                </a:cubicBezTo>
                <a:cubicBezTo>
                  <a:pt x="3699" y="5501"/>
                  <a:pt x="3847" y="5366"/>
                  <a:pt x="3847" y="5096"/>
                </a:cubicBezTo>
                <a:cubicBezTo>
                  <a:pt x="3847" y="4151"/>
                  <a:pt x="3847" y="4151"/>
                  <a:pt x="3847" y="4151"/>
                </a:cubicBezTo>
                <a:cubicBezTo>
                  <a:pt x="6805" y="6716"/>
                  <a:pt x="6805" y="6716"/>
                  <a:pt x="6805" y="6716"/>
                </a:cubicBezTo>
                <a:cubicBezTo>
                  <a:pt x="6953" y="6851"/>
                  <a:pt x="7101" y="6851"/>
                  <a:pt x="7101" y="6851"/>
                </a:cubicBezTo>
                <a:cubicBezTo>
                  <a:pt x="7249" y="6851"/>
                  <a:pt x="7397" y="6851"/>
                  <a:pt x="7397" y="6716"/>
                </a:cubicBezTo>
                <a:cubicBezTo>
                  <a:pt x="7693" y="6581"/>
                  <a:pt x="7693" y="6311"/>
                  <a:pt x="7397" y="6176"/>
                </a:cubicBezTo>
                <a:cubicBezTo>
                  <a:pt x="4586" y="3476"/>
                  <a:pt x="4586" y="3476"/>
                  <a:pt x="4586" y="3476"/>
                </a:cubicBezTo>
                <a:cubicBezTo>
                  <a:pt x="5622" y="3476"/>
                  <a:pt x="5622" y="3476"/>
                  <a:pt x="5622" y="3476"/>
                </a:cubicBezTo>
                <a:cubicBezTo>
                  <a:pt x="5918" y="3476"/>
                  <a:pt x="6066" y="3341"/>
                  <a:pt x="6066" y="3071"/>
                </a:cubicBezTo>
                <a:cubicBezTo>
                  <a:pt x="6066" y="2936"/>
                  <a:pt x="5918" y="2666"/>
                  <a:pt x="5622" y="2666"/>
                </a:cubicBezTo>
                <a:cubicBezTo>
                  <a:pt x="3403" y="2666"/>
                  <a:pt x="3403" y="2666"/>
                  <a:pt x="3403" y="2666"/>
                </a:cubicBezTo>
                <a:cubicBezTo>
                  <a:pt x="3255" y="2666"/>
                  <a:pt x="2959" y="2936"/>
                  <a:pt x="2959" y="3071"/>
                </a:cubicBezTo>
                <a:close/>
                <a:moveTo>
                  <a:pt x="14351" y="6851"/>
                </a:moveTo>
                <a:cubicBezTo>
                  <a:pt x="14499" y="6851"/>
                  <a:pt x="14647" y="6851"/>
                  <a:pt x="14647" y="6716"/>
                </a:cubicBezTo>
                <a:cubicBezTo>
                  <a:pt x="17605" y="4151"/>
                  <a:pt x="17605" y="4151"/>
                  <a:pt x="17605" y="4151"/>
                </a:cubicBezTo>
                <a:cubicBezTo>
                  <a:pt x="17605" y="5096"/>
                  <a:pt x="17605" y="5096"/>
                  <a:pt x="17605" y="5096"/>
                </a:cubicBezTo>
                <a:cubicBezTo>
                  <a:pt x="17605" y="5366"/>
                  <a:pt x="17753" y="5501"/>
                  <a:pt x="18049" y="5501"/>
                </a:cubicBezTo>
                <a:cubicBezTo>
                  <a:pt x="18345" y="5501"/>
                  <a:pt x="18493" y="5366"/>
                  <a:pt x="18493" y="5096"/>
                </a:cubicBezTo>
                <a:cubicBezTo>
                  <a:pt x="18493" y="3071"/>
                  <a:pt x="18493" y="3071"/>
                  <a:pt x="18493" y="3071"/>
                </a:cubicBezTo>
                <a:cubicBezTo>
                  <a:pt x="18493" y="2936"/>
                  <a:pt x="18345" y="2666"/>
                  <a:pt x="18049" y="2666"/>
                </a:cubicBezTo>
                <a:cubicBezTo>
                  <a:pt x="15830" y="2666"/>
                  <a:pt x="15830" y="2666"/>
                  <a:pt x="15830" y="2666"/>
                </a:cubicBezTo>
                <a:cubicBezTo>
                  <a:pt x="15682" y="2666"/>
                  <a:pt x="15386" y="2936"/>
                  <a:pt x="15386" y="3071"/>
                </a:cubicBezTo>
                <a:cubicBezTo>
                  <a:pt x="15386" y="3341"/>
                  <a:pt x="15682" y="3476"/>
                  <a:pt x="15830" y="3476"/>
                </a:cubicBezTo>
                <a:cubicBezTo>
                  <a:pt x="17014" y="3476"/>
                  <a:pt x="17014" y="3476"/>
                  <a:pt x="17014" y="3476"/>
                </a:cubicBezTo>
                <a:cubicBezTo>
                  <a:pt x="14055" y="6176"/>
                  <a:pt x="14055" y="6176"/>
                  <a:pt x="14055" y="6176"/>
                </a:cubicBezTo>
                <a:cubicBezTo>
                  <a:pt x="13907" y="6311"/>
                  <a:pt x="13907" y="6581"/>
                  <a:pt x="14055" y="6716"/>
                </a:cubicBezTo>
                <a:cubicBezTo>
                  <a:pt x="14203" y="6851"/>
                  <a:pt x="14203" y="6851"/>
                  <a:pt x="14351" y="6851"/>
                </a:cubicBezTo>
                <a:close/>
                <a:moveTo>
                  <a:pt x="7397" y="12386"/>
                </a:moveTo>
                <a:cubicBezTo>
                  <a:pt x="7397" y="12791"/>
                  <a:pt x="7693" y="13196"/>
                  <a:pt x="7989" y="13601"/>
                </a:cubicBezTo>
                <a:cubicBezTo>
                  <a:pt x="7989" y="15761"/>
                  <a:pt x="7989" y="15761"/>
                  <a:pt x="7989" y="15761"/>
                </a:cubicBezTo>
                <a:cubicBezTo>
                  <a:pt x="7397" y="16031"/>
                  <a:pt x="5622" y="16841"/>
                  <a:pt x="3995" y="18056"/>
                </a:cubicBezTo>
                <a:cubicBezTo>
                  <a:pt x="3551" y="18326"/>
                  <a:pt x="3403" y="18866"/>
                  <a:pt x="3403" y="19406"/>
                </a:cubicBezTo>
                <a:cubicBezTo>
                  <a:pt x="3403" y="21161"/>
                  <a:pt x="3403" y="21161"/>
                  <a:pt x="3403" y="21161"/>
                </a:cubicBezTo>
                <a:cubicBezTo>
                  <a:pt x="3403" y="21431"/>
                  <a:pt x="3551" y="21566"/>
                  <a:pt x="3847" y="21566"/>
                </a:cubicBezTo>
                <a:cubicBezTo>
                  <a:pt x="3995" y="21566"/>
                  <a:pt x="4290" y="21431"/>
                  <a:pt x="4290" y="21161"/>
                </a:cubicBezTo>
                <a:cubicBezTo>
                  <a:pt x="4290" y="19406"/>
                  <a:pt x="4290" y="19406"/>
                  <a:pt x="4290" y="19406"/>
                </a:cubicBezTo>
                <a:cubicBezTo>
                  <a:pt x="4290" y="19136"/>
                  <a:pt x="4290" y="18866"/>
                  <a:pt x="4586" y="18731"/>
                </a:cubicBezTo>
                <a:cubicBezTo>
                  <a:pt x="6362" y="17381"/>
                  <a:pt x="8285" y="16436"/>
                  <a:pt x="8581" y="16301"/>
                </a:cubicBezTo>
                <a:cubicBezTo>
                  <a:pt x="8729" y="16301"/>
                  <a:pt x="8877" y="16031"/>
                  <a:pt x="8877" y="15896"/>
                </a:cubicBezTo>
                <a:cubicBezTo>
                  <a:pt x="8877" y="13331"/>
                  <a:pt x="8877" y="13331"/>
                  <a:pt x="8877" y="13331"/>
                </a:cubicBezTo>
                <a:cubicBezTo>
                  <a:pt x="8877" y="13196"/>
                  <a:pt x="8877" y="13061"/>
                  <a:pt x="8729" y="13061"/>
                </a:cubicBezTo>
                <a:cubicBezTo>
                  <a:pt x="8433" y="12926"/>
                  <a:pt x="8285" y="12656"/>
                  <a:pt x="8285" y="12386"/>
                </a:cubicBezTo>
                <a:cubicBezTo>
                  <a:pt x="8285" y="9686"/>
                  <a:pt x="8285" y="9686"/>
                  <a:pt x="8285" y="9686"/>
                </a:cubicBezTo>
                <a:cubicBezTo>
                  <a:pt x="8285" y="8606"/>
                  <a:pt x="9321" y="7796"/>
                  <a:pt x="10504" y="7796"/>
                </a:cubicBezTo>
                <a:cubicBezTo>
                  <a:pt x="11096" y="7796"/>
                  <a:pt x="11096" y="7796"/>
                  <a:pt x="11096" y="7796"/>
                </a:cubicBezTo>
                <a:cubicBezTo>
                  <a:pt x="12279" y="7796"/>
                  <a:pt x="13315" y="8606"/>
                  <a:pt x="13315" y="9686"/>
                </a:cubicBezTo>
                <a:cubicBezTo>
                  <a:pt x="13315" y="12386"/>
                  <a:pt x="13315" y="12386"/>
                  <a:pt x="13315" y="12386"/>
                </a:cubicBezTo>
                <a:cubicBezTo>
                  <a:pt x="13315" y="12656"/>
                  <a:pt x="13167" y="12926"/>
                  <a:pt x="12871" y="13061"/>
                </a:cubicBezTo>
                <a:cubicBezTo>
                  <a:pt x="12723" y="13061"/>
                  <a:pt x="12723" y="13196"/>
                  <a:pt x="12723" y="13331"/>
                </a:cubicBezTo>
                <a:cubicBezTo>
                  <a:pt x="12723" y="15896"/>
                  <a:pt x="12723" y="15896"/>
                  <a:pt x="12723" y="15896"/>
                </a:cubicBezTo>
                <a:cubicBezTo>
                  <a:pt x="12723" y="16031"/>
                  <a:pt x="12871" y="16301"/>
                  <a:pt x="13019" y="16301"/>
                </a:cubicBezTo>
                <a:cubicBezTo>
                  <a:pt x="13315" y="16436"/>
                  <a:pt x="15238" y="17381"/>
                  <a:pt x="17014" y="18731"/>
                </a:cubicBezTo>
                <a:cubicBezTo>
                  <a:pt x="17310" y="18866"/>
                  <a:pt x="17310" y="19136"/>
                  <a:pt x="17310" y="19406"/>
                </a:cubicBezTo>
                <a:cubicBezTo>
                  <a:pt x="17310" y="21161"/>
                  <a:pt x="17310" y="21161"/>
                  <a:pt x="17310" y="21161"/>
                </a:cubicBezTo>
                <a:cubicBezTo>
                  <a:pt x="17310" y="21431"/>
                  <a:pt x="17605" y="21566"/>
                  <a:pt x="17753" y="21566"/>
                </a:cubicBezTo>
                <a:cubicBezTo>
                  <a:pt x="18049" y="21566"/>
                  <a:pt x="18197" y="21431"/>
                  <a:pt x="18197" y="21161"/>
                </a:cubicBezTo>
                <a:cubicBezTo>
                  <a:pt x="18197" y="19406"/>
                  <a:pt x="18197" y="19406"/>
                  <a:pt x="18197" y="19406"/>
                </a:cubicBezTo>
                <a:cubicBezTo>
                  <a:pt x="18197" y="18866"/>
                  <a:pt x="18049" y="18326"/>
                  <a:pt x="17605" y="18056"/>
                </a:cubicBezTo>
                <a:cubicBezTo>
                  <a:pt x="15978" y="16841"/>
                  <a:pt x="14203" y="16031"/>
                  <a:pt x="13611" y="15626"/>
                </a:cubicBezTo>
                <a:cubicBezTo>
                  <a:pt x="13611" y="13466"/>
                  <a:pt x="13611" y="13466"/>
                  <a:pt x="13611" y="13466"/>
                </a:cubicBezTo>
                <a:cubicBezTo>
                  <a:pt x="13907" y="13196"/>
                  <a:pt x="14203" y="12791"/>
                  <a:pt x="14203" y="12386"/>
                </a:cubicBezTo>
                <a:cubicBezTo>
                  <a:pt x="14203" y="9686"/>
                  <a:pt x="14203" y="9686"/>
                  <a:pt x="14203" y="9686"/>
                </a:cubicBezTo>
                <a:cubicBezTo>
                  <a:pt x="14203" y="8201"/>
                  <a:pt x="12723" y="6986"/>
                  <a:pt x="11096" y="6986"/>
                </a:cubicBezTo>
                <a:cubicBezTo>
                  <a:pt x="10504" y="6986"/>
                  <a:pt x="10504" y="6986"/>
                  <a:pt x="10504" y="6986"/>
                </a:cubicBezTo>
                <a:cubicBezTo>
                  <a:pt x="8877" y="6986"/>
                  <a:pt x="7397" y="8201"/>
                  <a:pt x="7397" y="9686"/>
                </a:cubicBezTo>
                <a:cubicBezTo>
                  <a:pt x="7397" y="12386"/>
                  <a:pt x="7397" y="12386"/>
                  <a:pt x="7397" y="12386"/>
                </a:cubicBezTo>
                <a:cubicBezTo>
                  <a:pt x="7397" y="12386"/>
                  <a:pt x="7397" y="12386"/>
                  <a:pt x="7397" y="1238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82" name="Freeform 852"/>
          <p:cNvSpPr/>
          <p:nvPr/>
        </p:nvSpPr>
        <p:spPr>
          <a:xfrm>
            <a:off x="18475326" y="5683250"/>
            <a:ext cx="8413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27" y="17820"/>
                </a:moveTo>
                <a:cubicBezTo>
                  <a:pt x="878" y="17820"/>
                  <a:pt x="1054" y="17685"/>
                  <a:pt x="1054" y="17415"/>
                </a:cubicBezTo>
                <a:cubicBezTo>
                  <a:pt x="1054" y="15255"/>
                  <a:pt x="1054" y="15255"/>
                  <a:pt x="1054" y="15255"/>
                </a:cubicBezTo>
                <a:cubicBezTo>
                  <a:pt x="1054" y="14850"/>
                  <a:pt x="1229" y="14580"/>
                  <a:pt x="1580" y="14310"/>
                </a:cubicBezTo>
                <a:cubicBezTo>
                  <a:pt x="4215" y="12690"/>
                  <a:pt x="7024" y="11610"/>
                  <a:pt x="7551" y="11340"/>
                </a:cubicBezTo>
                <a:cubicBezTo>
                  <a:pt x="7727" y="11340"/>
                  <a:pt x="7902" y="11070"/>
                  <a:pt x="7902" y="10935"/>
                </a:cubicBezTo>
                <a:cubicBezTo>
                  <a:pt x="7902" y="7830"/>
                  <a:pt x="7902" y="7830"/>
                  <a:pt x="7902" y="7830"/>
                </a:cubicBezTo>
                <a:cubicBezTo>
                  <a:pt x="7902" y="7695"/>
                  <a:pt x="7727" y="7560"/>
                  <a:pt x="7727" y="7425"/>
                </a:cubicBezTo>
                <a:cubicBezTo>
                  <a:pt x="7200" y="7290"/>
                  <a:pt x="7024" y="6885"/>
                  <a:pt x="7024" y="6615"/>
                </a:cubicBezTo>
                <a:cubicBezTo>
                  <a:pt x="7024" y="3375"/>
                  <a:pt x="7024" y="3375"/>
                  <a:pt x="7024" y="3375"/>
                </a:cubicBezTo>
                <a:cubicBezTo>
                  <a:pt x="7024" y="1890"/>
                  <a:pt x="8605" y="810"/>
                  <a:pt x="10361" y="810"/>
                </a:cubicBezTo>
                <a:cubicBezTo>
                  <a:pt x="11239" y="810"/>
                  <a:pt x="11239" y="810"/>
                  <a:pt x="11239" y="810"/>
                </a:cubicBezTo>
                <a:cubicBezTo>
                  <a:pt x="12995" y="810"/>
                  <a:pt x="14576" y="1890"/>
                  <a:pt x="14576" y="3375"/>
                </a:cubicBezTo>
                <a:cubicBezTo>
                  <a:pt x="14576" y="6615"/>
                  <a:pt x="14576" y="6615"/>
                  <a:pt x="14576" y="6615"/>
                </a:cubicBezTo>
                <a:cubicBezTo>
                  <a:pt x="14576" y="6885"/>
                  <a:pt x="14224" y="7290"/>
                  <a:pt x="13873" y="7425"/>
                </a:cubicBezTo>
                <a:cubicBezTo>
                  <a:pt x="13698" y="7560"/>
                  <a:pt x="13698" y="7695"/>
                  <a:pt x="13698" y="7830"/>
                </a:cubicBezTo>
                <a:cubicBezTo>
                  <a:pt x="13698" y="10935"/>
                  <a:pt x="13698" y="10935"/>
                  <a:pt x="13698" y="10935"/>
                </a:cubicBezTo>
                <a:cubicBezTo>
                  <a:pt x="13698" y="11070"/>
                  <a:pt x="13873" y="11340"/>
                  <a:pt x="14049" y="11340"/>
                </a:cubicBezTo>
                <a:cubicBezTo>
                  <a:pt x="14576" y="11610"/>
                  <a:pt x="17385" y="12690"/>
                  <a:pt x="20020" y="14310"/>
                </a:cubicBezTo>
                <a:cubicBezTo>
                  <a:pt x="20371" y="14580"/>
                  <a:pt x="20546" y="14850"/>
                  <a:pt x="20546" y="15255"/>
                </a:cubicBezTo>
                <a:cubicBezTo>
                  <a:pt x="20546" y="17415"/>
                  <a:pt x="20546" y="17415"/>
                  <a:pt x="20546" y="17415"/>
                </a:cubicBezTo>
                <a:cubicBezTo>
                  <a:pt x="20546" y="17685"/>
                  <a:pt x="20722" y="17820"/>
                  <a:pt x="21073" y="17820"/>
                </a:cubicBezTo>
                <a:cubicBezTo>
                  <a:pt x="21249" y="17820"/>
                  <a:pt x="21600" y="17685"/>
                  <a:pt x="21600" y="17415"/>
                </a:cubicBezTo>
                <a:cubicBezTo>
                  <a:pt x="21600" y="15255"/>
                  <a:pt x="21600" y="15255"/>
                  <a:pt x="21600" y="15255"/>
                </a:cubicBezTo>
                <a:cubicBezTo>
                  <a:pt x="21600" y="14580"/>
                  <a:pt x="21249" y="14040"/>
                  <a:pt x="20546" y="13635"/>
                </a:cubicBezTo>
                <a:cubicBezTo>
                  <a:pt x="18088" y="12150"/>
                  <a:pt x="15629" y="11070"/>
                  <a:pt x="14751" y="10800"/>
                </a:cubicBezTo>
                <a:cubicBezTo>
                  <a:pt x="14751" y="7965"/>
                  <a:pt x="14751" y="7965"/>
                  <a:pt x="14751" y="7965"/>
                </a:cubicBezTo>
                <a:cubicBezTo>
                  <a:pt x="15278" y="7560"/>
                  <a:pt x="15629" y="7155"/>
                  <a:pt x="15629" y="6615"/>
                </a:cubicBezTo>
                <a:cubicBezTo>
                  <a:pt x="15629" y="3375"/>
                  <a:pt x="15629" y="3375"/>
                  <a:pt x="15629" y="3375"/>
                </a:cubicBezTo>
                <a:cubicBezTo>
                  <a:pt x="15629" y="1485"/>
                  <a:pt x="13522" y="0"/>
                  <a:pt x="11239" y="0"/>
                </a:cubicBezTo>
                <a:cubicBezTo>
                  <a:pt x="10361" y="0"/>
                  <a:pt x="10361" y="0"/>
                  <a:pt x="10361" y="0"/>
                </a:cubicBezTo>
                <a:cubicBezTo>
                  <a:pt x="7902" y="0"/>
                  <a:pt x="5971" y="1485"/>
                  <a:pt x="5971" y="3375"/>
                </a:cubicBezTo>
                <a:cubicBezTo>
                  <a:pt x="5971" y="6615"/>
                  <a:pt x="5971" y="6615"/>
                  <a:pt x="5971" y="6615"/>
                </a:cubicBezTo>
                <a:cubicBezTo>
                  <a:pt x="5971" y="7155"/>
                  <a:pt x="6322" y="7560"/>
                  <a:pt x="6849" y="7965"/>
                </a:cubicBezTo>
                <a:cubicBezTo>
                  <a:pt x="6849" y="10800"/>
                  <a:pt x="6849" y="10800"/>
                  <a:pt x="6849" y="10800"/>
                </a:cubicBezTo>
                <a:cubicBezTo>
                  <a:pt x="5971" y="11070"/>
                  <a:pt x="3337" y="12150"/>
                  <a:pt x="878" y="13635"/>
                </a:cubicBezTo>
                <a:cubicBezTo>
                  <a:pt x="351" y="14040"/>
                  <a:pt x="0" y="14580"/>
                  <a:pt x="0" y="15255"/>
                </a:cubicBezTo>
                <a:cubicBezTo>
                  <a:pt x="0" y="17415"/>
                  <a:pt x="0" y="17415"/>
                  <a:pt x="0" y="17415"/>
                </a:cubicBezTo>
                <a:cubicBezTo>
                  <a:pt x="0" y="17685"/>
                  <a:pt x="176" y="17820"/>
                  <a:pt x="527" y="17820"/>
                </a:cubicBezTo>
                <a:close/>
                <a:moveTo>
                  <a:pt x="12117" y="11340"/>
                </a:moveTo>
                <a:cubicBezTo>
                  <a:pt x="11941" y="11340"/>
                  <a:pt x="11590" y="11610"/>
                  <a:pt x="11590" y="11745"/>
                </a:cubicBezTo>
                <a:cubicBezTo>
                  <a:pt x="11590" y="12015"/>
                  <a:pt x="11590" y="12150"/>
                  <a:pt x="11415" y="12285"/>
                </a:cubicBezTo>
                <a:cubicBezTo>
                  <a:pt x="11415" y="12285"/>
                  <a:pt x="11239" y="12285"/>
                  <a:pt x="11239" y="12420"/>
                </a:cubicBezTo>
                <a:cubicBezTo>
                  <a:pt x="11063" y="12420"/>
                  <a:pt x="10888" y="12420"/>
                  <a:pt x="10712" y="12420"/>
                </a:cubicBezTo>
                <a:cubicBezTo>
                  <a:pt x="10361" y="12420"/>
                  <a:pt x="9834" y="12150"/>
                  <a:pt x="9834" y="11745"/>
                </a:cubicBezTo>
                <a:cubicBezTo>
                  <a:pt x="9834" y="11610"/>
                  <a:pt x="9659" y="11340"/>
                  <a:pt x="9307" y="11340"/>
                </a:cubicBezTo>
                <a:cubicBezTo>
                  <a:pt x="9132" y="11340"/>
                  <a:pt x="8780" y="11610"/>
                  <a:pt x="8780" y="11745"/>
                </a:cubicBezTo>
                <a:cubicBezTo>
                  <a:pt x="8780" y="12150"/>
                  <a:pt x="8956" y="12420"/>
                  <a:pt x="9307" y="12690"/>
                </a:cubicBezTo>
                <a:cubicBezTo>
                  <a:pt x="8956" y="20250"/>
                  <a:pt x="8956" y="20250"/>
                  <a:pt x="8956" y="20250"/>
                </a:cubicBezTo>
                <a:cubicBezTo>
                  <a:pt x="8780" y="20385"/>
                  <a:pt x="8956" y="20520"/>
                  <a:pt x="8956" y="20520"/>
                </a:cubicBezTo>
                <a:cubicBezTo>
                  <a:pt x="10361" y="21465"/>
                  <a:pt x="10361" y="21465"/>
                  <a:pt x="10361" y="21465"/>
                </a:cubicBezTo>
                <a:cubicBezTo>
                  <a:pt x="10537" y="21600"/>
                  <a:pt x="10537" y="21600"/>
                  <a:pt x="10712" y="21600"/>
                </a:cubicBezTo>
                <a:cubicBezTo>
                  <a:pt x="10888" y="21600"/>
                  <a:pt x="11063" y="21600"/>
                  <a:pt x="11063" y="21465"/>
                </a:cubicBezTo>
                <a:cubicBezTo>
                  <a:pt x="12468" y="20520"/>
                  <a:pt x="12468" y="20520"/>
                  <a:pt x="12468" y="20520"/>
                </a:cubicBezTo>
                <a:cubicBezTo>
                  <a:pt x="12468" y="20520"/>
                  <a:pt x="12644" y="20385"/>
                  <a:pt x="12644" y="20250"/>
                </a:cubicBezTo>
                <a:cubicBezTo>
                  <a:pt x="12117" y="12825"/>
                  <a:pt x="12117" y="12825"/>
                  <a:pt x="12117" y="12825"/>
                </a:cubicBezTo>
                <a:cubicBezTo>
                  <a:pt x="12468" y="12555"/>
                  <a:pt x="12644" y="12150"/>
                  <a:pt x="12644" y="11745"/>
                </a:cubicBezTo>
                <a:cubicBezTo>
                  <a:pt x="12644" y="11610"/>
                  <a:pt x="12468" y="11340"/>
                  <a:pt x="12117" y="11340"/>
                </a:cubicBezTo>
                <a:close/>
                <a:moveTo>
                  <a:pt x="10712" y="20655"/>
                </a:moveTo>
                <a:cubicBezTo>
                  <a:pt x="10010" y="20115"/>
                  <a:pt x="10010" y="20115"/>
                  <a:pt x="10010" y="20115"/>
                </a:cubicBezTo>
                <a:cubicBezTo>
                  <a:pt x="10361" y="13230"/>
                  <a:pt x="10361" y="13230"/>
                  <a:pt x="10361" y="13230"/>
                </a:cubicBezTo>
                <a:cubicBezTo>
                  <a:pt x="10537" y="13230"/>
                  <a:pt x="10537" y="13230"/>
                  <a:pt x="10712" y="13230"/>
                </a:cubicBezTo>
                <a:cubicBezTo>
                  <a:pt x="10888" y="13230"/>
                  <a:pt x="11063" y="13230"/>
                  <a:pt x="11239" y="13230"/>
                </a:cubicBezTo>
                <a:cubicBezTo>
                  <a:pt x="11590" y="20115"/>
                  <a:pt x="11590" y="20115"/>
                  <a:pt x="11590" y="20115"/>
                </a:cubicBezTo>
                <a:lnTo>
                  <a:pt x="10712" y="206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83" name="Freeform 853"/>
          <p:cNvSpPr/>
          <p:nvPr/>
        </p:nvSpPr>
        <p:spPr>
          <a:xfrm>
            <a:off x="18475326" y="6924675"/>
            <a:ext cx="8413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27" y="17820"/>
                </a:moveTo>
                <a:cubicBezTo>
                  <a:pt x="878" y="17820"/>
                  <a:pt x="1054" y="17685"/>
                  <a:pt x="1054" y="17415"/>
                </a:cubicBezTo>
                <a:cubicBezTo>
                  <a:pt x="1054" y="15255"/>
                  <a:pt x="1054" y="15255"/>
                  <a:pt x="1054" y="15255"/>
                </a:cubicBezTo>
                <a:cubicBezTo>
                  <a:pt x="1054" y="14850"/>
                  <a:pt x="1229" y="14580"/>
                  <a:pt x="1580" y="14310"/>
                </a:cubicBezTo>
                <a:cubicBezTo>
                  <a:pt x="4215" y="12690"/>
                  <a:pt x="7024" y="11610"/>
                  <a:pt x="7551" y="11340"/>
                </a:cubicBezTo>
                <a:cubicBezTo>
                  <a:pt x="7727" y="11340"/>
                  <a:pt x="7902" y="11070"/>
                  <a:pt x="7902" y="10935"/>
                </a:cubicBezTo>
                <a:cubicBezTo>
                  <a:pt x="7902" y="7830"/>
                  <a:pt x="7902" y="7830"/>
                  <a:pt x="7902" y="7830"/>
                </a:cubicBezTo>
                <a:cubicBezTo>
                  <a:pt x="7902" y="7695"/>
                  <a:pt x="7727" y="7560"/>
                  <a:pt x="7727" y="7425"/>
                </a:cubicBezTo>
                <a:cubicBezTo>
                  <a:pt x="7200" y="7290"/>
                  <a:pt x="7024" y="6885"/>
                  <a:pt x="7024" y="6615"/>
                </a:cubicBezTo>
                <a:cubicBezTo>
                  <a:pt x="7024" y="3375"/>
                  <a:pt x="7024" y="3375"/>
                  <a:pt x="7024" y="3375"/>
                </a:cubicBezTo>
                <a:cubicBezTo>
                  <a:pt x="7024" y="1890"/>
                  <a:pt x="8429" y="810"/>
                  <a:pt x="10361" y="810"/>
                </a:cubicBezTo>
                <a:cubicBezTo>
                  <a:pt x="11239" y="810"/>
                  <a:pt x="11239" y="810"/>
                  <a:pt x="11239" y="810"/>
                </a:cubicBezTo>
                <a:cubicBezTo>
                  <a:pt x="12995" y="810"/>
                  <a:pt x="14576" y="1890"/>
                  <a:pt x="14576" y="3375"/>
                </a:cubicBezTo>
                <a:cubicBezTo>
                  <a:pt x="14576" y="6615"/>
                  <a:pt x="14576" y="6615"/>
                  <a:pt x="14576" y="6615"/>
                </a:cubicBezTo>
                <a:cubicBezTo>
                  <a:pt x="14576" y="6885"/>
                  <a:pt x="14224" y="7290"/>
                  <a:pt x="13873" y="7425"/>
                </a:cubicBezTo>
                <a:cubicBezTo>
                  <a:pt x="13698" y="7560"/>
                  <a:pt x="13698" y="7695"/>
                  <a:pt x="13698" y="7830"/>
                </a:cubicBezTo>
                <a:cubicBezTo>
                  <a:pt x="13698" y="10935"/>
                  <a:pt x="13698" y="10935"/>
                  <a:pt x="13698" y="10935"/>
                </a:cubicBezTo>
                <a:cubicBezTo>
                  <a:pt x="13698" y="11070"/>
                  <a:pt x="13873" y="11340"/>
                  <a:pt x="14049" y="11340"/>
                </a:cubicBezTo>
                <a:cubicBezTo>
                  <a:pt x="14576" y="11610"/>
                  <a:pt x="17385" y="12690"/>
                  <a:pt x="20020" y="14310"/>
                </a:cubicBezTo>
                <a:cubicBezTo>
                  <a:pt x="20371" y="14580"/>
                  <a:pt x="20546" y="14850"/>
                  <a:pt x="20546" y="15255"/>
                </a:cubicBezTo>
                <a:cubicBezTo>
                  <a:pt x="20546" y="17415"/>
                  <a:pt x="20546" y="17415"/>
                  <a:pt x="20546" y="17415"/>
                </a:cubicBezTo>
                <a:cubicBezTo>
                  <a:pt x="20546" y="17685"/>
                  <a:pt x="20722" y="17820"/>
                  <a:pt x="21073" y="17820"/>
                </a:cubicBezTo>
                <a:cubicBezTo>
                  <a:pt x="21249" y="17820"/>
                  <a:pt x="21600" y="17685"/>
                  <a:pt x="21600" y="17415"/>
                </a:cubicBezTo>
                <a:cubicBezTo>
                  <a:pt x="21600" y="15255"/>
                  <a:pt x="21600" y="15255"/>
                  <a:pt x="21600" y="15255"/>
                </a:cubicBezTo>
                <a:cubicBezTo>
                  <a:pt x="21600" y="14580"/>
                  <a:pt x="21249" y="14040"/>
                  <a:pt x="20546" y="13635"/>
                </a:cubicBezTo>
                <a:cubicBezTo>
                  <a:pt x="18263" y="12150"/>
                  <a:pt x="15629" y="11070"/>
                  <a:pt x="14751" y="10800"/>
                </a:cubicBezTo>
                <a:cubicBezTo>
                  <a:pt x="14751" y="7965"/>
                  <a:pt x="14751" y="7965"/>
                  <a:pt x="14751" y="7965"/>
                </a:cubicBezTo>
                <a:cubicBezTo>
                  <a:pt x="15278" y="7560"/>
                  <a:pt x="15629" y="7155"/>
                  <a:pt x="15629" y="6615"/>
                </a:cubicBezTo>
                <a:cubicBezTo>
                  <a:pt x="15629" y="3375"/>
                  <a:pt x="15629" y="3375"/>
                  <a:pt x="15629" y="3375"/>
                </a:cubicBezTo>
                <a:cubicBezTo>
                  <a:pt x="15629" y="1485"/>
                  <a:pt x="13698" y="0"/>
                  <a:pt x="11239" y="0"/>
                </a:cubicBezTo>
                <a:cubicBezTo>
                  <a:pt x="10361" y="0"/>
                  <a:pt x="10361" y="0"/>
                  <a:pt x="10361" y="0"/>
                </a:cubicBezTo>
                <a:cubicBezTo>
                  <a:pt x="7902" y="0"/>
                  <a:pt x="5971" y="1485"/>
                  <a:pt x="5971" y="3375"/>
                </a:cubicBezTo>
                <a:cubicBezTo>
                  <a:pt x="5971" y="6615"/>
                  <a:pt x="5971" y="6615"/>
                  <a:pt x="5971" y="6615"/>
                </a:cubicBezTo>
                <a:cubicBezTo>
                  <a:pt x="5971" y="7155"/>
                  <a:pt x="6322" y="7560"/>
                  <a:pt x="6849" y="7965"/>
                </a:cubicBezTo>
                <a:cubicBezTo>
                  <a:pt x="6849" y="10800"/>
                  <a:pt x="6849" y="10800"/>
                  <a:pt x="6849" y="10800"/>
                </a:cubicBezTo>
                <a:cubicBezTo>
                  <a:pt x="5971" y="11070"/>
                  <a:pt x="3337" y="12150"/>
                  <a:pt x="878" y="13635"/>
                </a:cubicBezTo>
                <a:cubicBezTo>
                  <a:pt x="351" y="14040"/>
                  <a:pt x="0" y="14580"/>
                  <a:pt x="0" y="15255"/>
                </a:cubicBezTo>
                <a:cubicBezTo>
                  <a:pt x="0" y="17415"/>
                  <a:pt x="0" y="17415"/>
                  <a:pt x="0" y="17415"/>
                </a:cubicBezTo>
                <a:cubicBezTo>
                  <a:pt x="0" y="17685"/>
                  <a:pt x="176" y="17820"/>
                  <a:pt x="527" y="17820"/>
                </a:cubicBezTo>
                <a:close/>
                <a:moveTo>
                  <a:pt x="12117" y="11340"/>
                </a:moveTo>
                <a:cubicBezTo>
                  <a:pt x="11941" y="11340"/>
                  <a:pt x="11590" y="11610"/>
                  <a:pt x="11590" y="11745"/>
                </a:cubicBezTo>
                <a:cubicBezTo>
                  <a:pt x="11590" y="12015"/>
                  <a:pt x="11590" y="12150"/>
                  <a:pt x="11415" y="12285"/>
                </a:cubicBezTo>
                <a:cubicBezTo>
                  <a:pt x="11239" y="12285"/>
                  <a:pt x="11239" y="12285"/>
                  <a:pt x="11239" y="12420"/>
                </a:cubicBezTo>
                <a:cubicBezTo>
                  <a:pt x="11063" y="12420"/>
                  <a:pt x="10888" y="12420"/>
                  <a:pt x="10712" y="12420"/>
                </a:cubicBezTo>
                <a:cubicBezTo>
                  <a:pt x="10361" y="12420"/>
                  <a:pt x="9834" y="12150"/>
                  <a:pt x="9834" y="11745"/>
                </a:cubicBezTo>
                <a:cubicBezTo>
                  <a:pt x="9834" y="11610"/>
                  <a:pt x="9659" y="11340"/>
                  <a:pt x="9307" y="11340"/>
                </a:cubicBezTo>
                <a:cubicBezTo>
                  <a:pt x="9132" y="11340"/>
                  <a:pt x="8780" y="11610"/>
                  <a:pt x="8780" y="11745"/>
                </a:cubicBezTo>
                <a:cubicBezTo>
                  <a:pt x="8780" y="12150"/>
                  <a:pt x="8956" y="12420"/>
                  <a:pt x="9307" y="12690"/>
                </a:cubicBezTo>
                <a:cubicBezTo>
                  <a:pt x="8780" y="20250"/>
                  <a:pt x="8780" y="20250"/>
                  <a:pt x="8780" y="20250"/>
                </a:cubicBezTo>
                <a:cubicBezTo>
                  <a:pt x="8780" y="20385"/>
                  <a:pt x="8956" y="20520"/>
                  <a:pt x="8956" y="20520"/>
                </a:cubicBezTo>
                <a:cubicBezTo>
                  <a:pt x="10361" y="21465"/>
                  <a:pt x="10361" y="21465"/>
                  <a:pt x="10361" y="21465"/>
                </a:cubicBezTo>
                <a:cubicBezTo>
                  <a:pt x="10537" y="21600"/>
                  <a:pt x="10537" y="21600"/>
                  <a:pt x="10712" y="21600"/>
                </a:cubicBezTo>
                <a:cubicBezTo>
                  <a:pt x="10888" y="21600"/>
                  <a:pt x="10888" y="21600"/>
                  <a:pt x="11063" y="21465"/>
                </a:cubicBezTo>
                <a:cubicBezTo>
                  <a:pt x="12468" y="20520"/>
                  <a:pt x="12468" y="20520"/>
                  <a:pt x="12468" y="20520"/>
                </a:cubicBezTo>
                <a:cubicBezTo>
                  <a:pt x="12468" y="20520"/>
                  <a:pt x="12644" y="20385"/>
                  <a:pt x="12644" y="20250"/>
                </a:cubicBezTo>
                <a:cubicBezTo>
                  <a:pt x="12117" y="12825"/>
                  <a:pt x="12117" y="12825"/>
                  <a:pt x="12117" y="12825"/>
                </a:cubicBezTo>
                <a:cubicBezTo>
                  <a:pt x="12468" y="12555"/>
                  <a:pt x="12644" y="12150"/>
                  <a:pt x="12644" y="11745"/>
                </a:cubicBezTo>
                <a:cubicBezTo>
                  <a:pt x="12644" y="11610"/>
                  <a:pt x="12468" y="11340"/>
                  <a:pt x="12117" y="11340"/>
                </a:cubicBezTo>
                <a:close/>
                <a:moveTo>
                  <a:pt x="10712" y="20655"/>
                </a:moveTo>
                <a:cubicBezTo>
                  <a:pt x="9834" y="20115"/>
                  <a:pt x="9834" y="20115"/>
                  <a:pt x="9834" y="20115"/>
                </a:cubicBezTo>
                <a:cubicBezTo>
                  <a:pt x="10361" y="13230"/>
                  <a:pt x="10361" y="13230"/>
                  <a:pt x="10361" y="13230"/>
                </a:cubicBezTo>
                <a:cubicBezTo>
                  <a:pt x="10361" y="13230"/>
                  <a:pt x="10537" y="13230"/>
                  <a:pt x="10712" y="13230"/>
                </a:cubicBezTo>
                <a:cubicBezTo>
                  <a:pt x="10888" y="13230"/>
                  <a:pt x="11063" y="13230"/>
                  <a:pt x="11063" y="13230"/>
                </a:cubicBezTo>
                <a:cubicBezTo>
                  <a:pt x="11590" y="20115"/>
                  <a:pt x="11590" y="20115"/>
                  <a:pt x="11590" y="20115"/>
                </a:cubicBezTo>
                <a:lnTo>
                  <a:pt x="10712" y="206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84" name="Freeform 854"/>
          <p:cNvSpPr/>
          <p:nvPr/>
        </p:nvSpPr>
        <p:spPr>
          <a:xfrm>
            <a:off x="18503900" y="8162925"/>
            <a:ext cx="7651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21" y="0"/>
                  <a:pt x="0" y="3375"/>
                  <a:pt x="0" y="7560"/>
                </a:cubicBezTo>
                <a:cubicBezTo>
                  <a:pt x="0" y="9585"/>
                  <a:pt x="1157" y="11340"/>
                  <a:pt x="2893" y="12690"/>
                </a:cubicBezTo>
                <a:cubicBezTo>
                  <a:pt x="2893" y="12825"/>
                  <a:pt x="3086" y="12825"/>
                  <a:pt x="3086" y="12825"/>
                </a:cubicBezTo>
                <a:cubicBezTo>
                  <a:pt x="5014" y="14310"/>
                  <a:pt x="7714" y="15120"/>
                  <a:pt x="10800" y="15120"/>
                </a:cubicBezTo>
                <a:cubicBezTo>
                  <a:pt x="16779" y="15120"/>
                  <a:pt x="21600" y="11745"/>
                  <a:pt x="21600" y="7560"/>
                </a:cubicBezTo>
                <a:cubicBezTo>
                  <a:pt x="21600" y="3375"/>
                  <a:pt x="16779" y="0"/>
                  <a:pt x="10800" y="0"/>
                </a:cubicBezTo>
                <a:close/>
                <a:moveTo>
                  <a:pt x="4436" y="12690"/>
                </a:moveTo>
                <a:cubicBezTo>
                  <a:pt x="7521" y="12015"/>
                  <a:pt x="8486" y="11205"/>
                  <a:pt x="8871" y="10665"/>
                </a:cubicBezTo>
                <a:cubicBezTo>
                  <a:pt x="9450" y="10800"/>
                  <a:pt x="10029" y="10935"/>
                  <a:pt x="10607" y="10935"/>
                </a:cubicBezTo>
                <a:cubicBezTo>
                  <a:pt x="10607" y="10935"/>
                  <a:pt x="10607" y="10935"/>
                  <a:pt x="10800" y="10935"/>
                </a:cubicBezTo>
                <a:cubicBezTo>
                  <a:pt x="10800" y="10935"/>
                  <a:pt x="10800" y="10935"/>
                  <a:pt x="10800" y="10935"/>
                </a:cubicBezTo>
                <a:cubicBezTo>
                  <a:pt x="10800" y="10935"/>
                  <a:pt x="10800" y="10935"/>
                  <a:pt x="10800" y="10935"/>
                </a:cubicBezTo>
                <a:cubicBezTo>
                  <a:pt x="10800" y="10935"/>
                  <a:pt x="10800" y="10935"/>
                  <a:pt x="10800" y="10935"/>
                </a:cubicBezTo>
                <a:cubicBezTo>
                  <a:pt x="11571" y="10935"/>
                  <a:pt x="12150" y="10800"/>
                  <a:pt x="12729" y="10665"/>
                </a:cubicBezTo>
                <a:cubicBezTo>
                  <a:pt x="13114" y="11205"/>
                  <a:pt x="14079" y="12015"/>
                  <a:pt x="17164" y="12690"/>
                </a:cubicBezTo>
                <a:cubicBezTo>
                  <a:pt x="15429" y="13770"/>
                  <a:pt x="13307" y="14310"/>
                  <a:pt x="10800" y="14310"/>
                </a:cubicBezTo>
                <a:cubicBezTo>
                  <a:pt x="8486" y="14310"/>
                  <a:pt x="6171" y="13770"/>
                  <a:pt x="4436" y="12690"/>
                </a:cubicBezTo>
                <a:close/>
                <a:moveTo>
                  <a:pt x="10800" y="10125"/>
                </a:moveTo>
                <a:cubicBezTo>
                  <a:pt x="10800" y="10125"/>
                  <a:pt x="10800" y="10125"/>
                  <a:pt x="10800" y="10125"/>
                </a:cubicBezTo>
                <a:cubicBezTo>
                  <a:pt x="10800" y="10125"/>
                  <a:pt x="10800" y="10125"/>
                  <a:pt x="10800" y="10125"/>
                </a:cubicBezTo>
                <a:cubicBezTo>
                  <a:pt x="10800" y="10125"/>
                  <a:pt x="10800" y="10125"/>
                  <a:pt x="10800" y="10125"/>
                </a:cubicBezTo>
                <a:cubicBezTo>
                  <a:pt x="9643" y="10125"/>
                  <a:pt x="8871" y="9855"/>
                  <a:pt x="8293" y="9450"/>
                </a:cubicBezTo>
                <a:cubicBezTo>
                  <a:pt x="6943" y="8370"/>
                  <a:pt x="7329" y="6210"/>
                  <a:pt x="7329" y="6210"/>
                </a:cubicBezTo>
                <a:cubicBezTo>
                  <a:pt x="7329" y="6210"/>
                  <a:pt x="7329" y="6210"/>
                  <a:pt x="7329" y="6075"/>
                </a:cubicBezTo>
                <a:cubicBezTo>
                  <a:pt x="7329" y="3780"/>
                  <a:pt x="9836" y="3645"/>
                  <a:pt x="10607" y="3645"/>
                </a:cubicBezTo>
                <a:cubicBezTo>
                  <a:pt x="10607" y="3645"/>
                  <a:pt x="10607" y="3645"/>
                  <a:pt x="10800" y="3645"/>
                </a:cubicBezTo>
                <a:cubicBezTo>
                  <a:pt x="10800" y="3645"/>
                  <a:pt x="10800" y="3645"/>
                  <a:pt x="10800" y="3645"/>
                </a:cubicBezTo>
                <a:cubicBezTo>
                  <a:pt x="10800" y="3645"/>
                  <a:pt x="10800" y="3645"/>
                  <a:pt x="10800" y="3645"/>
                </a:cubicBezTo>
                <a:cubicBezTo>
                  <a:pt x="11571" y="3645"/>
                  <a:pt x="14079" y="3780"/>
                  <a:pt x="14271" y="6075"/>
                </a:cubicBezTo>
                <a:cubicBezTo>
                  <a:pt x="14271" y="6210"/>
                  <a:pt x="14271" y="6210"/>
                  <a:pt x="14271" y="6210"/>
                </a:cubicBezTo>
                <a:cubicBezTo>
                  <a:pt x="14271" y="6210"/>
                  <a:pt x="14464" y="8370"/>
                  <a:pt x="13114" y="9450"/>
                </a:cubicBezTo>
                <a:cubicBezTo>
                  <a:pt x="12536" y="9855"/>
                  <a:pt x="11764" y="10125"/>
                  <a:pt x="10800" y="10125"/>
                </a:cubicBezTo>
                <a:close/>
                <a:moveTo>
                  <a:pt x="18129" y="12015"/>
                </a:moveTo>
                <a:cubicBezTo>
                  <a:pt x="13886" y="11205"/>
                  <a:pt x="13693" y="10125"/>
                  <a:pt x="13693" y="10125"/>
                </a:cubicBezTo>
                <a:cubicBezTo>
                  <a:pt x="13693" y="10125"/>
                  <a:pt x="13693" y="10125"/>
                  <a:pt x="13693" y="10125"/>
                </a:cubicBezTo>
                <a:cubicBezTo>
                  <a:pt x="13693" y="10125"/>
                  <a:pt x="13693" y="10125"/>
                  <a:pt x="13693" y="10125"/>
                </a:cubicBezTo>
                <a:cubicBezTo>
                  <a:pt x="13693" y="10125"/>
                  <a:pt x="13886" y="10125"/>
                  <a:pt x="13886" y="9990"/>
                </a:cubicBezTo>
                <a:cubicBezTo>
                  <a:pt x="15621" y="8640"/>
                  <a:pt x="15429" y="6345"/>
                  <a:pt x="15429" y="6075"/>
                </a:cubicBezTo>
                <a:cubicBezTo>
                  <a:pt x="15236" y="3645"/>
                  <a:pt x="12729" y="2835"/>
                  <a:pt x="10800" y="2835"/>
                </a:cubicBezTo>
                <a:cubicBezTo>
                  <a:pt x="10800" y="2835"/>
                  <a:pt x="10800" y="2835"/>
                  <a:pt x="10800" y="2835"/>
                </a:cubicBezTo>
                <a:cubicBezTo>
                  <a:pt x="10607" y="2835"/>
                  <a:pt x="10607" y="2835"/>
                  <a:pt x="10607" y="2835"/>
                </a:cubicBezTo>
                <a:cubicBezTo>
                  <a:pt x="8679" y="2835"/>
                  <a:pt x="6364" y="3645"/>
                  <a:pt x="6171" y="6075"/>
                </a:cubicBezTo>
                <a:cubicBezTo>
                  <a:pt x="5979" y="6345"/>
                  <a:pt x="5786" y="8640"/>
                  <a:pt x="7521" y="9990"/>
                </a:cubicBezTo>
                <a:cubicBezTo>
                  <a:pt x="7521" y="10125"/>
                  <a:pt x="7714" y="10125"/>
                  <a:pt x="7907" y="10260"/>
                </a:cubicBezTo>
                <a:cubicBezTo>
                  <a:pt x="7714" y="10395"/>
                  <a:pt x="7136" y="11340"/>
                  <a:pt x="3664" y="12015"/>
                </a:cubicBezTo>
                <a:cubicBezTo>
                  <a:pt x="2121" y="10800"/>
                  <a:pt x="1157" y="9315"/>
                  <a:pt x="1157" y="7560"/>
                </a:cubicBezTo>
                <a:cubicBezTo>
                  <a:pt x="1157" y="3780"/>
                  <a:pt x="5400" y="810"/>
                  <a:pt x="10800" y="810"/>
                </a:cubicBezTo>
                <a:cubicBezTo>
                  <a:pt x="16200" y="810"/>
                  <a:pt x="20443" y="3780"/>
                  <a:pt x="20443" y="7560"/>
                </a:cubicBezTo>
                <a:cubicBezTo>
                  <a:pt x="20443" y="9315"/>
                  <a:pt x="19479" y="10800"/>
                  <a:pt x="18129" y="12015"/>
                </a:cubicBezTo>
                <a:close/>
                <a:moveTo>
                  <a:pt x="19286" y="18090"/>
                </a:moveTo>
                <a:cubicBezTo>
                  <a:pt x="19286" y="17955"/>
                  <a:pt x="19093" y="17685"/>
                  <a:pt x="18707" y="17685"/>
                </a:cubicBezTo>
                <a:cubicBezTo>
                  <a:pt x="2893" y="17685"/>
                  <a:pt x="2893" y="17685"/>
                  <a:pt x="2893" y="17685"/>
                </a:cubicBezTo>
                <a:cubicBezTo>
                  <a:pt x="2507" y="17685"/>
                  <a:pt x="2314" y="17955"/>
                  <a:pt x="2314" y="18090"/>
                </a:cubicBezTo>
                <a:cubicBezTo>
                  <a:pt x="2314" y="18360"/>
                  <a:pt x="2507" y="18495"/>
                  <a:pt x="2893" y="18495"/>
                </a:cubicBezTo>
                <a:cubicBezTo>
                  <a:pt x="18707" y="18495"/>
                  <a:pt x="18707" y="18495"/>
                  <a:pt x="18707" y="18495"/>
                </a:cubicBezTo>
                <a:cubicBezTo>
                  <a:pt x="19093" y="18495"/>
                  <a:pt x="19286" y="18360"/>
                  <a:pt x="19286" y="18090"/>
                </a:cubicBezTo>
                <a:close/>
                <a:moveTo>
                  <a:pt x="16586" y="21195"/>
                </a:moveTo>
                <a:cubicBezTo>
                  <a:pt x="16586" y="20925"/>
                  <a:pt x="16200" y="20790"/>
                  <a:pt x="16007" y="20790"/>
                </a:cubicBezTo>
                <a:cubicBezTo>
                  <a:pt x="5593" y="20790"/>
                  <a:pt x="5593" y="20790"/>
                  <a:pt x="5593" y="20790"/>
                </a:cubicBezTo>
                <a:cubicBezTo>
                  <a:pt x="5400" y="20790"/>
                  <a:pt x="5014" y="20925"/>
                  <a:pt x="5014" y="21195"/>
                </a:cubicBezTo>
                <a:cubicBezTo>
                  <a:pt x="5014" y="21465"/>
                  <a:pt x="5400" y="21600"/>
                  <a:pt x="5593" y="21600"/>
                </a:cubicBezTo>
                <a:cubicBezTo>
                  <a:pt x="16007" y="21600"/>
                  <a:pt x="16007" y="21600"/>
                  <a:pt x="16007" y="21600"/>
                </a:cubicBezTo>
                <a:cubicBezTo>
                  <a:pt x="16200" y="21600"/>
                  <a:pt x="16586" y="21465"/>
                  <a:pt x="16586" y="211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85" name="Freeform 855"/>
          <p:cNvSpPr/>
          <p:nvPr/>
        </p:nvSpPr>
        <p:spPr>
          <a:xfrm>
            <a:off x="18338800" y="9455150"/>
            <a:ext cx="1092200" cy="965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905" y="13577"/>
                </a:moveTo>
                <a:cubicBezTo>
                  <a:pt x="12285" y="12034"/>
                  <a:pt x="10530" y="10954"/>
                  <a:pt x="9855" y="10646"/>
                </a:cubicBezTo>
                <a:cubicBezTo>
                  <a:pt x="9855" y="8023"/>
                  <a:pt x="9855" y="8023"/>
                  <a:pt x="9855" y="8023"/>
                </a:cubicBezTo>
                <a:cubicBezTo>
                  <a:pt x="10260" y="7714"/>
                  <a:pt x="10530" y="7097"/>
                  <a:pt x="10530" y="6634"/>
                </a:cubicBezTo>
                <a:cubicBezTo>
                  <a:pt x="10530" y="3394"/>
                  <a:pt x="10530" y="3394"/>
                  <a:pt x="10530" y="3394"/>
                </a:cubicBezTo>
                <a:cubicBezTo>
                  <a:pt x="10530" y="1543"/>
                  <a:pt x="9180" y="0"/>
                  <a:pt x="7560" y="0"/>
                </a:cubicBezTo>
                <a:cubicBezTo>
                  <a:pt x="6885" y="0"/>
                  <a:pt x="6885" y="0"/>
                  <a:pt x="6885" y="0"/>
                </a:cubicBezTo>
                <a:cubicBezTo>
                  <a:pt x="5265" y="0"/>
                  <a:pt x="4050" y="1543"/>
                  <a:pt x="4050" y="3394"/>
                </a:cubicBezTo>
                <a:cubicBezTo>
                  <a:pt x="4050" y="6634"/>
                  <a:pt x="4050" y="6634"/>
                  <a:pt x="4050" y="6634"/>
                </a:cubicBezTo>
                <a:cubicBezTo>
                  <a:pt x="4050" y="7097"/>
                  <a:pt x="4185" y="7714"/>
                  <a:pt x="4590" y="8023"/>
                </a:cubicBezTo>
                <a:cubicBezTo>
                  <a:pt x="4590" y="10646"/>
                  <a:pt x="4590" y="10646"/>
                  <a:pt x="4590" y="10646"/>
                </a:cubicBezTo>
                <a:cubicBezTo>
                  <a:pt x="3915" y="10954"/>
                  <a:pt x="2295" y="12034"/>
                  <a:pt x="675" y="13577"/>
                </a:cubicBezTo>
                <a:cubicBezTo>
                  <a:pt x="270" y="14040"/>
                  <a:pt x="0" y="14503"/>
                  <a:pt x="0" y="15120"/>
                </a:cubicBezTo>
                <a:cubicBezTo>
                  <a:pt x="0" y="17280"/>
                  <a:pt x="0" y="17280"/>
                  <a:pt x="0" y="17280"/>
                </a:cubicBezTo>
                <a:cubicBezTo>
                  <a:pt x="0" y="17589"/>
                  <a:pt x="135" y="17743"/>
                  <a:pt x="405" y="17743"/>
                </a:cubicBezTo>
                <a:cubicBezTo>
                  <a:pt x="675" y="17743"/>
                  <a:pt x="810" y="17589"/>
                  <a:pt x="810" y="17280"/>
                </a:cubicBezTo>
                <a:cubicBezTo>
                  <a:pt x="810" y="15120"/>
                  <a:pt x="810" y="15120"/>
                  <a:pt x="810" y="15120"/>
                </a:cubicBezTo>
                <a:cubicBezTo>
                  <a:pt x="810" y="14811"/>
                  <a:pt x="945" y="14503"/>
                  <a:pt x="1215" y="14349"/>
                </a:cubicBezTo>
                <a:cubicBezTo>
                  <a:pt x="2835" y="12651"/>
                  <a:pt x="4725" y="11571"/>
                  <a:pt x="5130" y="11417"/>
                </a:cubicBezTo>
                <a:cubicBezTo>
                  <a:pt x="5265" y="11263"/>
                  <a:pt x="5400" y="11109"/>
                  <a:pt x="5400" y="10800"/>
                </a:cubicBezTo>
                <a:cubicBezTo>
                  <a:pt x="5400" y="7714"/>
                  <a:pt x="5400" y="7714"/>
                  <a:pt x="5400" y="7714"/>
                </a:cubicBezTo>
                <a:cubicBezTo>
                  <a:pt x="5400" y="7560"/>
                  <a:pt x="5265" y="7406"/>
                  <a:pt x="5130" y="7406"/>
                </a:cubicBezTo>
                <a:cubicBezTo>
                  <a:pt x="4995" y="7251"/>
                  <a:pt x="4860" y="6943"/>
                  <a:pt x="4860" y="6634"/>
                </a:cubicBezTo>
                <a:cubicBezTo>
                  <a:pt x="4860" y="3394"/>
                  <a:pt x="4860" y="3394"/>
                  <a:pt x="4860" y="3394"/>
                </a:cubicBezTo>
                <a:cubicBezTo>
                  <a:pt x="4860" y="2006"/>
                  <a:pt x="5805" y="926"/>
                  <a:pt x="6885" y="926"/>
                </a:cubicBezTo>
                <a:cubicBezTo>
                  <a:pt x="7560" y="926"/>
                  <a:pt x="7560" y="926"/>
                  <a:pt x="7560" y="926"/>
                </a:cubicBezTo>
                <a:cubicBezTo>
                  <a:pt x="8775" y="926"/>
                  <a:pt x="9720" y="2006"/>
                  <a:pt x="9720" y="3394"/>
                </a:cubicBezTo>
                <a:cubicBezTo>
                  <a:pt x="9720" y="6634"/>
                  <a:pt x="9720" y="6634"/>
                  <a:pt x="9720" y="6634"/>
                </a:cubicBezTo>
                <a:cubicBezTo>
                  <a:pt x="9720" y="6943"/>
                  <a:pt x="9585" y="7251"/>
                  <a:pt x="9315" y="7406"/>
                </a:cubicBezTo>
                <a:cubicBezTo>
                  <a:pt x="9180" y="7406"/>
                  <a:pt x="9045" y="7560"/>
                  <a:pt x="9045" y="7714"/>
                </a:cubicBezTo>
                <a:cubicBezTo>
                  <a:pt x="9045" y="10800"/>
                  <a:pt x="9045" y="10800"/>
                  <a:pt x="9045" y="10800"/>
                </a:cubicBezTo>
                <a:cubicBezTo>
                  <a:pt x="9045" y="11109"/>
                  <a:pt x="9180" y="11263"/>
                  <a:pt x="9450" y="11417"/>
                </a:cubicBezTo>
                <a:cubicBezTo>
                  <a:pt x="9720" y="11571"/>
                  <a:pt x="11610" y="12651"/>
                  <a:pt x="13365" y="14349"/>
                </a:cubicBezTo>
                <a:cubicBezTo>
                  <a:pt x="13500" y="14503"/>
                  <a:pt x="13635" y="14811"/>
                  <a:pt x="13635" y="15120"/>
                </a:cubicBezTo>
                <a:cubicBezTo>
                  <a:pt x="13635" y="17280"/>
                  <a:pt x="13635" y="17280"/>
                  <a:pt x="13635" y="17280"/>
                </a:cubicBezTo>
                <a:cubicBezTo>
                  <a:pt x="13635" y="17589"/>
                  <a:pt x="13905" y="17743"/>
                  <a:pt x="14040" y="17743"/>
                </a:cubicBezTo>
                <a:cubicBezTo>
                  <a:pt x="14310" y="17743"/>
                  <a:pt x="14445" y="17589"/>
                  <a:pt x="14445" y="17280"/>
                </a:cubicBezTo>
                <a:cubicBezTo>
                  <a:pt x="14445" y="15120"/>
                  <a:pt x="14445" y="15120"/>
                  <a:pt x="14445" y="15120"/>
                </a:cubicBezTo>
                <a:cubicBezTo>
                  <a:pt x="14445" y="14503"/>
                  <a:pt x="14310" y="14040"/>
                  <a:pt x="13905" y="13577"/>
                </a:cubicBezTo>
                <a:close/>
                <a:moveTo>
                  <a:pt x="8235" y="11263"/>
                </a:moveTo>
                <a:cubicBezTo>
                  <a:pt x="7965" y="11263"/>
                  <a:pt x="7830" y="11571"/>
                  <a:pt x="7830" y="11726"/>
                </a:cubicBezTo>
                <a:cubicBezTo>
                  <a:pt x="7830" y="11880"/>
                  <a:pt x="7695" y="12034"/>
                  <a:pt x="7560" y="12189"/>
                </a:cubicBezTo>
                <a:cubicBezTo>
                  <a:pt x="7560" y="12189"/>
                  <a:pt x="7560" y="12189"/>
                  <a:pt x="7560" y="12189"/>
                </a:cubicBezTo>
                <a:cubicBezTo>
                  <a:pt x="7425" y="12343"/>
                  <a:pt x="7290" y="12343"/>
                  <a:pt x="7290" y="12343"/>
                </a:cubicBezTo>
                <a:cubicBezTo>
                  <a:pt x="6885" y="12343"/>
                  <a:pt x="6750" y="12034"/>
                  <a:pt x="6750" y="11726"/>
                </a:cubicBezTo>
                <a:cubicBezTo>
                  <a:pt x="6750" y="11571"/>
                  <a:pt x="6480" y="11263"/>
                  <a:pt x="6345" y="11263"/>
                </a:cubicBezTo>
                <a:cubicBezTo>
                  <a:pt x="6075" y="11263"/>
                  <a:pt x="5940" y="11571"/>
                  <a:pt x="5940" y="11726"/>
                </a:cubicBezTo>
                <a:cubicBezTo>
                  <a:pt x="5940" y="12189"/>
                  <a:pt x="6075" y="12497"/>
                  <a:pt x="6210" y="12651"/>
                </a:cubicBezTo>
                <a:cubicBezTo>
                  <a:pt x="5940" y="20211"/>
                  <a:pt x="5940" y="20211"/>
                  <a:pt x="5940" y="20211"/>
                </a:cubicBezTo>
                <a:cubicBezTo>
                  <a:pt x="5940" y="20211"/>
                  <a:pt x="5940" y="20366"/>
                  <a:pt x="6075" y="20520"/>
                </a:cubicBezTo>
                <a:cubicBezTo>
                  <a:pt x="6885" y="21446"/>
                  <a:pt x="6885" y="21446"/>
                  <a:pt x="6885" y="21446"/>
                </a:cubicBezTo>
                <a:cubicBezTo>
                  <a:pt x="7020" y="21446"/>
                  <a:pt x="7155" y="21600"/>
                  <a:pt x="7155" y="21600"/>
                </a:cubicBezTo>
                <a:cubicBezTo>
                  <a:pt x="7290" y="21600"/>
                  <a:pt x="7425" y="21446"/>
                  <a:pt x="7425" y="21446"/>
                </a:cubicBezTo>
                <a:cubicBezTo>
                  <a:pt x="8370" y="20520"/>
                  <a:pt x="8370" y="20520"/>
                  <a:pt x="8370" y="20520"/>
                </a:cubicBezTo>
                <a:cubicBezTo>
                  <a:pt x="8505" y="20366"/>
                  <a:pt x="8505" y="20211"/>
                  <a:pt x="8505" y="20057"/>
                </a:cubicBezTo>
                <a:cubicBezTo>
                  <a:pt x="8235" y="12806"/>
                  <a:pt x="8235" y="12806"/>
                  <a:pt x="8235" y="12806"/>
                </a:cubicBezTo>
                <a:cubicBezTo>
                  <a:pt x="8505" y="12497"/>
                  <a:pt x="8505" y="12189"/>
                  <a:pt x="8505" y="11726"/>
                </a:cubicBezTo>
                <a:cubicBezTo>
                  <a:pt x="8640" y="11571"/>
                  <a:pt x="8370" y="11263"/>
                  <a:pt x="8235" y="11263"/>
                </a:cubicBezTo>
                <a:close/>
                <a:moveTo>
                  <a:pt x="7155" y="20520"/>
                </a:moveTo>
                <a:cubicBezTo>
                  <a:pt x="6750" y="19903"/>
                  <a:pt x="6750" y="19903"/>
                  <a:pt x="6750" y="19903"/>
                </a:cubicBezTo>
                <a:cubicBezTo>
                  <a:pt x="7020" y="13269"/>
                  <a:pt x="7020" y="13269"/>
                  <a:pt x="7020" y="13269"/>
                </a:cubicBezTo>
                <a:cubicBezTo>
                  <a:pt x="7020" y="13269"/>
                  <a:pt x="7155" y="13269"/>
                  <a:pt x="7290" y="13269"/>
                </a:cubicBezTo>
                <a:cubicBezTo>
                  <a:pt x="7290" y="13269"/>
                  <a:pt x="7425" y="13269"/>
                  <a:pt x="7425" y="13269"/>
                </a:cubicBezTo>
                <a:cubicBezTo>
                  <a:pt x="7695" y="19903"/>
                  <a:pt x="7695" y="19903"/>
                  <a:pt x="7695" y="19903"/>
                </a:cubicBezTo>
                <a:lnTo>
                  <a:pt x="7155" y="20520"/>
                </a:lnTo>
                <a:close/>
                <a:moveTo>
                  <a:pt x="20115" y="463"/>
                </a:moveTo>
                <a:cubicBezTo>
                  <a:pt x="13770" y="463"/>
                  <a:pt x="13770" y="463"/>
                  <a:pt x="13770" y="463"/>
                </a:cubicBezTo>
                <a:cubicBezTo>
                  <a:pt x="12960" y="463"/>
                  <a:pt x="12285" y="1234"/>
                  <a:pt x="12285" y="2160"/>
                </a:cubicBezTo>
                <a:cubicBezTo>
                  <a:pt x="12285" y="6634"/>
                  <a:pt x="12285" y="6634"/>
                  <a:pt x="12285" y="6634"/>
                </a:cubicBezTo>
                <a:cubicBezTo>
                  <a:pt x="12285" y="7560"/>
                  <a:pt x="12960" y="8177"/>
                  <a:pt x="13770" y="8177"/>
                </a:cubicBezTo>
                <a:cubicBezTo>
                  <a:pt x="14175" y="8177"/>
                  <a:pt x="14175" y="8177"/>
                  <a:pt x="14175" y="8177"/>
                </a:cubicBezTo>
                <a:cubicBezTo>
                  <a:pt x="14175" y="9874"/>
                  <a:pt x="14175" y="9874"/>
                  <a:pt x="14175" y="9874"/>
                </a:cubicBezTo>
                <a:cubicBezTo>
                  <a:pt x="14175" y="10029"/>
                  <a:pt x="14310" y="10337"/>
                  <a:pt x="14445" y="10337"/>
                </a:cubicBezTo>
                <a:cubicBezTo>
                  <a:pt x="14445" y="10337"/>
                  <a:pt x="14580" y="10337"/>
                  <a:pt x="14580" y="10337"/>
                </a:cubicBezTo>
                <a:cubicBezTo>
                  <a:pt x="14715" y="10337"/>
                  <a:pt x="14850" y="10337"/>
                  <a:pt x="14850" y="10183"/>
                </a:cubicBezTo>
                <a:cubicBezTo>
                  <a:pt x="16740" y="8177"/>
                  <a:pt x="16740" y="8177"/>
                  <a:pt x="16740" y="8177"/>
                </a:cubicBezTo>
                <a:cubicBezTo>
                  <a:pt x="20115" y="8177"/>
                  <a:pt x="20115" y="8177"/>
                  <a:pt x="20115" y="8177"/>
                </a:cubicBezTo>
                <a:cubicBezTo>
                  <a:pt x="20925" y="8177"/>
                  <a:pt x="21600" y="7560"/>
                  <a:pt x="21600" y="6634"/>
                </a:cubicBezTo>
                <a:cubicBezTo>
                  <a:pt x="21600" y="2160"/>
                  <a:pt x="21600" y="2160"/>
                  <a:pt x="21600" y="2160"/>
                </a:cubicBezTo>
                <a:cubicBezTo>
                  <a:pt x="21600" y="1234"/>
                  <a:pt x="20925" y="463"/>
                  <a:pt x="20115" y="463"/>
                </a:cubicBezTo>
                <a:close/>
                <a:moveTo>
                  <a:pt x="20790" y="6634"/>
                </a:moveTo>
                <a:cubicBezTo>
                  <a:pt x="20790" y="6943"/>
                  <a:pt x="20520" y="7406"/>
                  <a:pt x="20115" y="7406"/>
                </a:cubicBezTo>
                <a:cubicBezTo>
                  <a:pt x="16605" y="7406"/>
                  <a:pt x="16605" y="7406"/>
                  <a:pt x="16605" y="7406"/>
                </a:cubicBezTo>
                <a:cubicBezTo>
                  <a:pt x="16470" y="7406"/>
                  <a:pt x="16335" y="7406"/>
                  <a:pt x="16200" y="7406"/>
                </a:cubicBezTo>
                <a:cubicBezTo>
                  <a:pt x="14985" y="8794"/>
                  <a:pt x="14985" y="8794"/>
                  <a:pt x="14985" y="8794"/>
                </a:cubicBezTo>
                <a:cubicBezTo>
                  <a:pt x="14985" y="7714"/>
                  <a:pt x="14985" y="7714"/>
                  <a:pt x="14985" y="7714"/>
                </a:cubicBezTo>
                <a:cubicBezTo>
                  <a:pt x="14985" y="7560"/>
                  <a:pt x="14850" y="7406"/>
                  <a:pt x="14580" y="7406"/>
                </a:cubicBezTo>
                <a:cubicBezTo>
                  <a:pt x="13770" y="7406"/>
                  <a:pt x="13770" y="7406"/>
                  <a:pt x="13770" y="7406"/>
                </a:cubicBezTo>
                <a:cubicBezTo>
                  <a:pt x="13365" y="7406"/>
                  <a:pt x="13095" y="6943"/>
                  <a:pt x="13095" y="6634"/>
                </a:cubicBezTo>
                <a:cubicBezTo>
                  <a:pt x="13095" y="2160"/>
                  <a:pt x="13095" y="2160"/>
                  <a:pt x="13095" y="2160"/>
                </a:cubicBezTo>
                <a:cubicBezTo>
                  <a:pt x="13095" y="1697"/>
                  <a:pt x="13365" y="1389"/>
                  <a:pt x="13770" y="1389"/>
                </a:cubicBezTo>
                <a:cubicBezTo>
                  <a:pt x="20115" y="1389"/>
                  <a:pt x="20115" y="1389"/>
                  <a:pt x="20115" y="1389"/>
                </a:cubicBezTo>
                <a:cubicBezTo>
                  <a:pt x="20520" y="1389"/>
                  <a:pt x="20790" y="1697"/>
                  <a:pt x="20790" y="2160"/>
                </a:cubicBezTo>
                <a:lnTo>
                  <a:pt x="20790" y="6634"/>
                </a:lnTo>
                <a:close/>
                <a:moveTo>
                  <a:pt x="17010" y="4011"/>
                </a:moveTo>
                <a:cubicBezTo>
                  <a:pt x="16875" y="4011"/>
                  <a:pt x="16740" y="4166"/>
                  <a:pt x="16740" y="4166"/>
                </a:cubicBezTo>
                <a:cubicBezTo>
                  <a:pt x="16605" y="4320"/>
                  <a:pt x="16605" y="4320"/>
                  <a:pt x="16605" y="4474"/>
                </a:cubicBezTo>
                <a:cubicBezTo>
                  <a:pt x="16605" y="4629"/>
                  <a:pt x="16605" y="4783"/>
                  <a:pt x="16740" y="4783"/>
                </a:cubicBezTo>
                <a:cubicBezTo>
                  <a:pt x="16740" y="4937"/>
                  <a:pt x="16875" y="4937"/>
                  <a:pt x="17010" y="4937"/>
                </a:cubicBezTo>
                <a:cubicBezTo>
                  <a:pt x="17010" y="4937"/>
                  <a:pt x="17145" y="4937"/>
                  <a:pt x="17280" y="4783"/>
                </a:cubicBezTo>
                <a:cubicBezTo>
                  <a:pt x="17280" y="4783"/>
                  <a:pt x="17415" y="4629"/>
                  <a:pt x="17415" y="4474"/>
                </a:cubicBezTo>
                <a:cubicBezTo>
                  <a:pt x="17415" y="4320"/>
                  <a:pt x="17280" y="4320"/>
                  <a:pt x="17280" y="4166"/>
                </a:cubicBezTo>
                <a:cubicBezTo>
                  <a:pt x="17145" y="4011"/>
                  <a:pt x="17010" y="4011"/>
                  <a:pt x="17010" y="4011"/>
                </a:cubicBezTo>
                <a:close/>
                <a:moveTo>
                  <a:pt x="18495" y="4011"/>
                </a:moveTo>
                <a:cubicBezTo>
                  <a:pt x="18360" y="4011"/>
                  <a:pt x="18225" y="4166"/>
                  <a:pt x="18225" y="4166"/>
                </a:cubicBezTo>
                <a:cubicBezTo>
                  <a:pt x="18090" y="4320"/>
                  <a:pt x="18090" y="4320"/>
                  <a:pt x="18090" y="4474"/>
                </a:cubicBezTo>
                <a:cubicBezTo>
                  <a:pt x="18090" y="4629"/>
                  <a:pt x="18090" y="4783"/>
                  <a:pt x="18225" y="4783"/>
                </a:cubicBezTo>
                <a:cubicBezTo>
                  <a:pt x="18225" y="4937"/>
                  <a:pt x="18360" y="4937"/>
                  <a:pt x="18495" y="4937"/>
                </a:cubicBezTo>
                <a:cubicBezTo>
                  <a:pt x="18495" y="4937"/>
                  <a:pt x="18630" y="4937"/>
                  <a:pt x="18765" y="4783"/>
                </a:cubicBezTo>
                <a:cubicBezTo>
                  <a:pt x="18765" y="4783"/>
                  <a:pt x="18900" y="4629"/>
                  <a:pt x="18900" y="4474"/>
                </a:cubicBezTo>
                <a:cubicBezTo>
                  <a:pt x="18900" y="4320"/>
                  <a:pt x="18765" y="4320"/>
                  <a:pt x="18765" y="4166"/>
                </a:cubicBezTo>
                <a:cubicBezTo>
                  <a:pt x="18630" y="4011"/>
                  <a:pt x="18495" y="4011"/>
                  <a:pt x="18495" y="4011"/>
                </a:cubicBezTo>
                <a:close/>
                <a:moveTo>
                  <a:pt x="15525" y="4011"/>
                </a:moveTo>
                <a:cubicBezTo>
                  <a:pt x="15390" y="4011"/>
                  <a:pt x="15255" y="4166"/>
                  <a:pt x="15255" y="4166"/>
                </a:cubicBezTo>
                <a:cubicBezTo>
                  <a:pt x="15120" y="4320"/>
                  <a:pt x="15120" y="4320"/>
                  <a:pt x="15120" y="4474"/>
                </a:cubicBezTo>
                <a:cubicBezTo>
                  <a:pt x="15120" y="4629"/>
                  <a:pt x="15120" y="4783"/>
                  <a:pt x="15255" y="4783"/>
                </a:cubicBezTo>
                <a:cubicBezTo>
                  <a:pt x="15255" y="4937"/>
                  <a:pt x="15390" y="4937"/>
                  <a:pt x="15525" y="4937"/>
                </a:cubicBezTo>
                <a:cubicBezTo>
                  <a:pt x="15525" y="4937"/>
                  <a:pt x="15660" y="4937"/>
                  <a:pt x="15795" y="4783"/>
                </a:cubicBezTo>
                <a:cubicBezTo>
                  <a:pt x="15795" y="4783"/>
                  <a:pt x="15930" y="4629"/>
                  <a:pt x="15930" y="4474"/>
                </a:cubicBezTo>
                <a:cubicBezTo>
                  <a:pt x="15930" y="4320"/>
                  <a:pt x="15795" y="4320"/>
                  <a:pt x="15795" y="4166"/>
                </a:cubicBezTo>
                <a:cubicBezTo>
                  <a:pt x="15660" y="4011"/>
                  <a:pt x="15525" y="4011"/>
                  <a:pt x="15525" y="401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86" name="Freeform 856"/>
          <p:cNvSpPr/>
          <p:nvPr/>
        </p:nvSpPr>
        <p:spPr>
          <a:xfrm>
            <a:off x="18367376" y="10639425"/>
            <a:ext cx="1044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59" y="7965"/>
                </a:moveTo>
                <a:cubicBezTo>
                  <a:pt x="12282" y="7560"/>
                  <a:pt x="12565" y="7155"/>
                  <a:pt x="12565" y="6615"/>
                </a:cubicBezTo>
                <a:cubicBezTo>
                  <a:pt x="12565" y="3375"/>
                  <a:pt x="12565" y="3375"/>
                  <a:pt x="12565" y="3375"/>
                </a:cubicBezTo>
                <a:cubicBezTo>
                  <a:pt x="12565" y="1485"/>
                  <a:pt x="10871" y="0"/>
                  <a:pt x="9035" y="0"/>
                </a:cubicBezTo>
                <a:cubicBezTo>
                  <a:pt x="8329" y="0"/>
                  <a:pt x="8329" y="0"/>
                  <a:pt x="8329" y="0"/>
                </a:cubicBezTo>
                <a:cubicBezTo>
                  <a:pt x="6353" y="0"/>
                  <a:pt x="4800" y="1485"/>
                  <a:pt x="4800" y="3375"/>
                </a:cubicBezTo>
                <a:cubicBezTo>
                  <a:pt x="4800" y="6615"/>
                  <a:pt x="4800" y="6615"/>
                  <a:pt x="4800" y="6615"/>
                </a:cubicBezTo>
                <a:cubicBezTo>
                  <a:pt x="4800" y="7155"/>
                  <a:pt x="5082" y="7560"/>
                  <a:pt x="5506" y="7965"/>
                </a:cubicBezTo>
                <a:cubicBezTo>
                  <a:pt x="5506" y="10800"/>
                  <a:pt x="5506" y="10800"/>
                  <a:pt x="5506" y="10800"/>
                </a:cubicBezTo>
                <a:cubicBezTo>
                  <a:pt x="4800" y="11070"/>
                  <a:pt x="2682" y="12150"/>
                  <a:pt x="706" y="13635"/>
                </a:cubicBezTo>
                <a:cubicBezTo>
                  <a:pt x="282" y="14040"/>
                  <a:pt x="0" y="14580"/>
                  <a:pt x="0" y="15255"/>
                </a:cubicBezTo>
                <a:cubicBezTo>
                  <a:pt x="0" y="17415"/>
                  <a:pt x="0" y="17415"/>
                  <a:pt x="0" y="17415"/>
                </a:cubicBezTo>
                <a:cubicBezTo>
                  <a:pt x="0" y="17685"/>
                  <a:pt x="141" y="17820"/>
                  <a:pt x="424" y="17820"/>
                </a:cubicBezTo>
                <a:cubicBezTo>
                  <a:pt x="706" y="17820"/>
                  <a:pt x="847" y="17685"/>
                  <a:pt x="847" y="17415"/>
                </a:cubicBezTo>
                <a:cubicBezTo>
                  <a:pt x="847" y="15255"/>
                  <a:pt x="847" y="15255"/>
                  <a:pt x="847" y="15255"/>
                </a:cubicBezTo>
                <a:cubicBezTo>
                  <a:pt x="847" y="14850"/>
                  <a:pt x="988" y="14580"/>
                  <a:pt x="1271" y="14310"/>
                </a:cubicBezTo>
                <a:cubicBezTo>
                  <a:pt x="3388" y="12690"/>
                  <a:pt x="5647" y="11610"/>
                  <a:pt x="6071" y="11340"/>
                </a:cubicBezTo>
                <a:cubicBezTo>
                  <a:pt x="6212" y="11340"/>
                  <a:pt x="6353" y="11070"/>
                  <a:pt x="6353" y="10935"/>
                </a:cubicBezTo>
                <a:cubicBezTo>
                  <a:pt x="6353" y="7830"/>
                  <a:pt x="6353" y="7830"/>
                  <a:pt x="6353" y="7830"/>
                </a:cubicBezTo>
                <a:cubicBezTo>
                  <a:pt x="6353" y="7695"/>
                  <a:pt x="6212" y="7560"/>
                  <a:pt x="6212" y="7425"/>
                </a:cubicBezTo>
                <a:cubicBezTo>
                  <a:pt x="5788" y="7290"/>
                  <a:pt x="5647" y="6885"/>
                  <a:pt x="5647" y="6615"/>
                </a:cubicBezTo>
                <a:cubicBezTo>
                  <a:pt x="5647" y="3375"/>
                  <a:pt x="5647" y="3375"/>
                  <a:pt x="5647" y="3375"/>
                </a:cubicBezTo>
                <a:cubicBezTo>
                  <a:pt x="5647" y="1890"/>
                  <a:pt x="6918" y="810"/>
                  <a:pt x="8329" y="810"/>
                </a:cubicBezTo>
                <a:cubicBezTo>
                  <a:pt x="9035" y="810"/>
                  <a:pt x="9035" y="810"/>
                  <a:pt x="9035" y="810"/>
                </a:cubicBezTo>
                <a:cubicBezTo>
                  <a:pt x="10447" y="810"/>
                  <a:pt x="11718" y="1890"/>
                  <a:pt x="11718" y="3375"/>
                </a:cubicBezTo>
                <a:cubicBezTo>
                  <a:pt x="11718" y="6615"/>
                  <a:pt x="11718" y="6615"/>
                  <a:pt x="11718" y="6615"/>
                </a:cubicBezTo>
                <a:cubicBezTo>
                  <a:pt x="11718" y="6885"/>
                  <a:pt x="11435" y="7290"/>
                  <a:pt x="11153" y="7425"/>
                </a:cubicBezTo>
                <a:cubicBezTo>
                  <a:pt x="11012" y="7560"/>
                  <a:pt x="11012" y="7695"/>
                  <a:pt x="11012" y="7830"/>
                </a:cubicBezTo>
                <a:cubicBezTo>
                  <a:pt x="11012" y="10935"/>
                  <a:pt x="11012" y="10935"/>
                  <a:pt x="11012" y="10935"/>
                </a:cubicBezTo>
                <a:cubicBezTo>
                  <a:pt x="11012" y="11070"/>
                  <a:pt x="11153" y="11340"/>
                  <a:pt x="11435" y="11340"/>
                </a:cubicBezTo>
                <a:cubicBezTo>
                  <a:pt x="11576" y="11340"/>
                  <a:pt x="11859" y="11070"/>
                  <a:pt x="11859" y="10935"/>
                </a:cubicBezTo>
                <a:cubicBezTo>
                  <a:pt x="11859" y="7965"/>
                  <a:pt x="11859" y="7965"/>
                  <a:pt x="11859" y="7965"/>
                </a:cubicBezTo>
                <a:close/>
                <a:moveTo>
                  <a:pt x="9741" y="11340"/>
                </a:moveTo>
                <a:cubicBezTo>
                  <a:pt x="9600" y="11340"/>
                  <a:pt x="9318" y="11610"/>
                  <a:pt x="9318" y="11745"/>
                </a:cubicBezTo>
                <a:cubicBezTo>
                  <a:pt x="9318" y="12015"/>
                  <a:pt x="9318" y="12150"/>
                  <a:pt x="9176" y="12285"/>
                </a:cubicBezTo>
                <a:cubicBezTo>
                  <a:pt x="9035" y="12285"/>
                  <a:pt x="9035" y="12285"/>
                  <a:pt x="9035" y="12420"/>
                </a:cubicBezTo>
                <a:cubicBezTo>
                  <a:pt x="8894" y="12420"/>
                  <a:pt x="8753" y="12420"/>
                  <a:pt x="8612" y="12420"/>
                </a:cubicBezTo>
                <a:cubicBezTo>
                  <a:pt x="8329" y="12420"/>
                  <a:pt x="7906" y="12150"/>
                  <a:pt x="7906" y="11745"/>
                </a:cubicBezTo>
                <a:cubicBezTo>
                  <a:pt x="7906" y="11610"/>
                  <a:pt x="7765" y="11340"/>
                  <a:pt x="7482" y="11340"/>
                </a:cubicBezTo>
                <a:cubicBezTo>
                  <a:pt x="7341" y="11340"/>
                  <a:pt x="7059" y="11610"/>
                  <a:pt x="7059" y="11745"/>
                </a:cubicBezTo>
                <a:cubicBezTo>
                  <a:pt x="7059" y="12150"/>
                  <a:pt x="7200" y="12420"/>
                  <a:pt x="7482" y="12690"/>
                </a:cubicBezTo>
                <a:cubicBezTo>
                  <a:pt x="7059" y="20250"/>
                  <a:pt x="7059" y="20250"/>
                  <a:pt x="7059" y="20250"/>
                </a:cubicBezTo>
                <a:cubicBezTo>
                  <a:pt x="7059" y="20385"/>
                  <a:pt x="7200" y="20520"/>
                  <a:pt x="7200" y="20520"/>
                </a:cubicBezTo>
                <a:cubicBezTo>
                  <a:pt x="8329" y="21465"/>
                  <a:pt x="8329" y="21465"/>
                  <a:pt x="8329" y="21465"/>
                </a:cubicBezTo>
                <a:cubicBezTo>
                  <a:pt x="8471" y="21600"/>
                  <a:pt x="8471" y="21600"/>
                  <a:pt x="8612" y="21600"/>
                </a:cubicBezTo>
                <a:cubicBezTo>
                  <a:pt x="8753" y="21600"/>
                  <a:pt x="8894" y="21600"/>
                  <a:pt x="8894" y="21465"/>
                </a:cubicBezTo>
                <a:cubicBezTo>
                  <a:pt x="10024" y="20520"/>
                  <a:pt x="10024" y="20520"/>
                  <a:pt x="10024" y="20520"/>
                </a:cubicBezTo>
                <a:cubicBezTo>
                  <a:pt x="10165" y="20520"/>
                  <a:pt x="10165" y="20385"/>
                  <a:pt x="10165" y="20250"/>
                </a:cubicBezTo>
                <a:cubicBezTo>
                  <a:pt x="9741" y="12825"/>
                  <a:pt x="9741" y="12825"/>
                  <a:pt x="9741" y="12825"/>
                </a:cubicBezTo>
                <a:cubicBezTo>
                  <a:pt x="10024" y="12555"/>
                  <a:pt x="10165" y="12150"/>
                  <a:pt x="10165" y="11745"/>
                </a:cubicBezTo>
                <a:cubicBezTo>
                  <a:pt x="10165" y="11610"/>
                  <a:pt x="10024" y="11340"/>
                  <a:pt x="9741" y="11340"/>
                </a:cubicBezTo>
                <a:close/>
                <a:moveTo>
                  <a:pt x="8612" y="20655"/>
                </a:moveTo>
                <a:cubicBezTo>
                  <a:pt x="7906" y="20115"/>
                  <a:pt x="7906" y="20115"/>
                  <a:pt x="7906" y="20115"/>
                </a:cubicBezTo>
                <a:cubicBezTo>
                  <a:pt x="8329" y="13230"/>
                  <a:pt x="8329" y="13230"/>
                  <a:pt x="8329" y="13230"/>
                </a:cubicBezTo>
                <a:cubicBezTo>
                  <a:pt x="8329" y="13230"/>
                  <a:pt x="8471" y="13230"/>
                  <a:pt x="8612" y="13230"/>
                </a:cubicBezTo>
                <a:cubicBezTo>
                  <a:pt x="8753" y="13230"/>
                  <a:pt x="8894" y="13230"/>
                  <a:pt x="8894" y="13230"/>
                </a:cubicBezTo>
                <a:cubicBezTo>
                  <a:pt x="9318" y="20115"/>
                  <a:pt x="9318" y="20115"/>
                  <a:pt x="9318" y="20115"/>
                </a:cubicBezTo>
                <a:lnTo>
                  <a:pt x="8612" y="20655"/>
                </a:lnTo>
                <a:close/>
                <a:moveTo>
                  <a:pt x="20329" y="14715"/>
                </a:moveTo>
                <a:cubicBezTo>
                  <a:pt x="16659" y="14715"/>
                  <a:pt x="16659" y="14715"/>
                  <a:pt x="16659" y="14715"/>
                </a:cubicBezTo>
                <a:cubicBezTo>
                  <a:pt x="16659" y="11205"/>
                  <a:pt x="16659" y="11205"/>
                  <a:pt x="16659" y="11205"/>
                </a:cubicBezTo>
                <a:cubicBezTo>
                  <a:pt x="16659" y="10935"/>
                  <a:pt x="16518" y="10800"/>
                  <a:pt x="16235" y="10800"/>
                </a:cubicBezTo>
                <a:cubicBezTo>
                  <a:pt x="13835" y="10800"/>
                  <a:pt x="11718" y="12690"/>
                  <a:pt x="11718" y="15120"/>
                </a:cubicBezTo>
                <a:cubicBezTo>
                  <a:pt x="11718" y="17415"/>
                  <a:pt x="13835" y="19440"/>
                  <a:pt x="16235" y="19440"/>
                </a:cubicBezTo>
                <a:cubicBezTo>
                  <a:pt x="18776" y="19440"/>
                  <a:pt x="20753" y="17415"/>
                  <a:pt x="20753" y="15120"/>
                </a:cubicBezTo>
                <a:cubicBezTo>
                  <a:pt x="20753" y="14850"/>
                  <a:pt x="20612" y="14715"/>
                  <a:pt x="20329" y="14715"/>
                </a:cubicBezTo>
                <a:close/>
                <a:moveTo>
                  <a:pt x="16235" y="18630"/>
                </a:moveTo>
                <a:cubicBezTo>
                  <a:pt x="14259" y="18630"/>
                  <a:pt x="12565" y="17010"/>
                  <a:pt x="12565" y="15120"/>
                </a:cubicBezTo>
                <a:cubicBezTo>
                  <a:pt x="12565" y="13365"/>
                  <a:pt x="13976" y="11880"/>
                  <a:pt x="15812" y="11610"/>
                </a:cubicBezTo>
                <a:cubicBezTo>
                  <a:pt x="15812" y="15120"/>
                  <a:pt x="15812" y="15120"/>
                  <a:pt x="15812" y="15120"/>
                </a:cubicBezTo>
                <a:cubicBezTo>
                  <a:pt x="15812" y="15390"/>
                  <a:pt x="16094" y="15525"/>
                  <a:pt x="16235" y="15525"/>
                </a:cubicBezTo>
                <a:cubicBezTo>
                  <a:pt x="19906" y="15525"/>
                  <a:pt x="19906" y="15525"/>
                  <a:pt x="19906" y="15525"/>
                </a:cubicBezTo>
                <a:cubicBezTo>
                  <a:pt x="19624" y="17280"/>
                  <a:pt x="18071" y="18630"/>
                  <a:pt x="16235" y="18630"/>
                </a:cubicBezTo>
                <a:close/>
                <a:moveTo>
                  <a:pt x="18071" y="9990"/>
                </a:moveTo>
                <a:cubicBezTo>
                  <a:pt x="17788" y="9990"/>
                  <a:pt x="17647" y="10125"/>
                  <a:pt x="17647" y="10395"/>
                </a:cubicBezTo>
                <a:cubicBezTo>
                  <a:pt x="17647" y="13500"/>
                  <a:pt x="17647" y="13500"/>
                  <a:pt x="17647" y="13500"/>
                </a:cubicBezTo>
                <a:cubicBezTo>
                  <a:pt x="17647" y="13635"/>
                  <a:pt x="17788" y="13905"/>
                  <a:pt x="18071" y="13905"/>
                </a:cubicBezTo>
                <a:cubicBezTo>
                  <a:pt x="21318" y="13905"/>
                  <a:pt x="21318" y="13905"/>
                  <a:pt x="21318" y="13905"/>
                </a:cubicBezTo>
                <a:cubicBezTo>
                  <a:pt x="21459" y="13905"/>
                  <a:pt x="21600" y="13635"/>
                  <a:pt x="21600" y="13500"/>
                </a:cubicBezTo>
                <a:cubicBezTo>
                  <a:pt x="21600" y="12555"/>
                  <a:pt x="21318" y="11745"/>
                  <a:pt x="20753" y="11205"/>
                </a:cubicBezTo>
                <a:cubicBezTo>
                  <a:pt x="20047" y="10395"/>
                  <a:pt x="19059" y="9990"/>
                  <a:pt x="18071" y="9990"/>
                </a:cubicBezTo>
                <a:close/>
                <a:moveTo>
                  <a:pt x="18494" y="13095"/>
                </a:moveTo>
                <a:cubicBezTo>
                  <a:pt x="18494" y="10800"/>
                  <a:pt x="18494" y="10800"/>
                  <a:pt x="18494" y="10800"/>
                </a:cubicBezTo>
                <a:cubicBezTo>
                  <a:pt x="19059" y="10935"/>
                  <a:pt x="19765" y="11205"/>
                  <a:pt x="20188" y="11745"/>
                </a:cubicBezTo>
                <a:cubicBezTo>
                  <a:pt x="20471" y="12015"/>
                  <a:pt x="20753" y="12555"/>
                  <a:pt x="20753" y="13095"/>
                </a:cubicBezTo>
                <a:lnTo>
                  <a:pt x="18494" y="130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87" name="Freeform 857"/>
          <p:cNvSpPr/>
          <p:nvPr/>
        </p:nvSpPr>
        <p:spPr>
          <a:xfrm>
            <a:off x="18449926" y="11877675"/>
            <a:ext cx="8794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65" y="8370"/>
                </a:moveTo>
                <a:cubicBezTo>
                  <a:pt x="6865" y="11340"/>
                  <a:pt x="6865" y="11340"/>
                  <a:pt x="6865" y="11340"/>
                </a:cubicBezTo>
                <a:cubicBezTo>
                  <a:pt x="6028" y="11610"/>
                  <a:pt x="3349" y="12690"/>
                  <a:pt x="1005" y="14445"/>
                </a:cubicBezTo>
                <a:cubicBezTo>
                  <a:pt x="335" y="14715"/>
                  <a:pt x="0" y="15390"/>
                  <a:pt x="0" y="15930"/>
                </a:cubicBezTo>
                <a:cubicBezTo>
                  <a:pt x="0" y="18360"/>
                  <a:pt x="0" y="18360"/>
                  <a:pt x="0" y="18360"/>
                </a:cubicBezTo>
                <a:cubicBezTo>
                  <a:pt x="0" y="18495"/>
                  <a:pt x="167" y="18630"/>
                  <a:pt x="502" y="18630"/>
                </a:cubicBezTo>
                <a:cubicBezTo>
                  <a:pt x="837" y="18630"/>
                  <a:pt x="1005" y="18495"/>
                  <a:pt x="1005" y="18360"/>
                </a:cubicBezTo>
                <a:cubicBezTo>
                  <a:pt x="1005" y="15930"/>
                  <a:pt x="1005" y="15930"/>
                  <a:pt x="1005" y="15930"/>
                </a:cubicBezTo>
                <a:cubicBezTo>
                  <a:pt x="1005" y="15525"/>
                  <a:pt x="1172" y="15255"/>
                  <a:pt x="1507" y="14985"/>
                </a:cubicBezTo>
                <a:cubicBezTo>
                  <a:pt x="4186" y="13230"/>
                  <a:pt x="6865" y="12150"/>
                  <a:pt x="7535" y="11880"/>
                </a:cubicBezTo>
                <a:cubicBezTo>
                  <a:pt x="7702" y="11880"/>
                  <a:pt x="7870" y="11610"/>
                  <a:pt x="7870" y="11475"/>
                </a:cubicBezTo>
                <a:cubicBezTo>
                  <a:pt x="7870" y="8100"/>
                  <a:pt x="7870" y="8100"/>
                  <a:pt x="7870" y="8100"/>
                </a:cubicBezTo>
                <a:cubicBezTo>
                  <a:pt x="7870" y="7965"/>
                  <a:pt x="7702" y="7830"/>
                  <a:pt x="7702" y="7830"/>
                </a:cubicBezTo>
                <a:cubicBezTo>
                  <a:pt x="7200" y="7560"/>
                  <a:pt x="7033" y="7290"/>
                  <a:pt x="7033" y="6885"/>
                </a:cubicBezTo>
                <a:cubicBezTo>
                  <a:pt x="7033" y="3510"/>
                  <a:pt x="7033" y="3510"/>
                  <a:pt x="7033" y="3510"/>
                </a:cubicBezTo>
                <a:cubicBezTo>
                  <a:pt x="7033" y="2025"/>
                  <a:pt x="8540" y="810"/>
                  <a:pt x="10381" y="810"/>
                </a:cubicBezTo>
                <a:cubicBezTo>
                  <a:pt x="11219" y="810"/>
                  <a:pt x="11219" y="810"/>
                  <a:pt x="11219" y="810"/>
                </a:cubicBezTo>
                <a:cubicBezTo>
                  <a:pt x="13060" y="810"/>
                  <a:pt x="14567" y="2025"/>
                  <a:pt x="14567" y="3510"/>
                </a:cubicBezTo>
                <a:cubicBezTo>
                  <a:pt x="14567" y="6885"/>
                  <a:pt x="14567" y="6885"/>
                  <a:pt x="14567" y="6885"/>
                </a:cubicBezTo>
                <a:cubicBezTo>
                  <a:pt x="14567" y="7290"/>
                  <a:pt x="14233" y="7560"/>
                  <a:pt x="13898" y="7830"/>
                </a:cubicBezTo>
                <a:cubicBezTo>
                  <a:pt x="13730" y="7830"/>
                  <a:pt x="13730" y="7965"/>
                  <a:pt x="13730" y="8100"/>
                </a:cubicBezTo>
                <a:cubicBezTo>
                  <a:pt x="13730" y="11475"/>
                  <a:pt x="13730" y="11475"/>
                  <a:pt x="13730" y="11475"/>
                </a:cubicBezTo>
                <a:cubicBezTo>
                  <a:pt x="13730" y="11610"/>
                  <a:pt x="13898" y="11880"/>
                  <a:pt x="14065" y="11880"/>
                </a:cubicBezTo>
                <a:cubicBezTo>
                  <a:pt x="14567" y="12150"/>
                  <a:pt x="17414" y="13230"/>
                  <a:pt x="19926" y="14985"/>
                </a:cubicBezTo>
                <a:cubicBezTo>
                  <a:pt x="20428" y="15255"/>
                  <a:pt x="20595" y="15525"/>
                  <a:pt x="20595" y="15930"/>
                </a:cubicBezTo>
                <a:cubicBezTo>
                  <a:pt x="20595" y="18360"/>
                  <a:pt x="20595" y="18360"/>
                  <a:pt x="20595" y="18360"/>
                </a:cubicBezTo>
                <a:cubicBezTo>
                  <a:pt x="20595" y="18495"/>
                  <a:pt x="20763" y="18630"/>
                  <a:pt x="21098" y="18630"/>
                </a:cubicBezTo>
                <a:cubicBezTo>
                  <a:pt x="21265" y="18630"/>
                  <a:pt x="21600" y="18495"/>
                  <a:pt x="21600" y="18360"/>
                </a:cubicBezTo>
                <a:cubicBezTo>
                  <a:pt x="21600" y="15930"/>
                  <a:pt x="21600" y="15930"/>
                  <a:pt x="21600" y="15930"/>
                </a:cubicBezTo>
                <a:cubicBezTo>
                  <a:pt x="21600" y="15390"/>
                  <a:pt x="21265" y="14715"/>
                  <a:pt x="20595" y="14445"/>
                </a:cubicBezTo>
                <a:cubicBezTo>
                  <a:pt x="18084" y="12690"/>
                  <a:pt x="15572" y="11610"/>
                  <a:pt x="14735" y="11340"/>
                </a:cubicBezTo>
                <a:cubicBezTo>
                  <a:pt x="14735" y="8370"/>
                  <a:pt x="14735" y="8370"/>
                  <a:pt x="14735" y="8370"/>
                </a:cubicBezTo>
                <a:cubicBezTo>
                  <a:pt x="15237" y="7965"/>
                  <a:pt x="15572" y="7425"/>
                  <a:pt x="15572" y="6885"/>
                </a:cubicBezTo>
                <a:cubicBezTo>
                  <a:pt x="15572" y="3510"/>
                  <a:pt x="15572" y="3510"/>
                  <a:pt x="15572" y="3510"/>
                </a:cubicBezTo>
                <a:cubicBezTo>
                  <a:pt x="15572" y="1620"/>
                  <a:pt x="13563" y="0"/>
                  <a:pt x="11219" y="0"/>
                </a:cubicBezTo>
                <a:cubicBezTo>
                  <a:pt x="10381" y="0"/>
                  <a:pt x="10381" y="0"/>
                  <a:pt x="10381" y="0"/>
                </a:cubicBezTo>
                <a:cubicBezTo>
                  <a:pt x="7870" y="0"/>
                  <a:pt x="6028" y="1620"/>
                  <a:pt x="6028" y="3510"/>
                </a:cubicBezTo>
                <a:cubicBezTo>
                  <a:pt x="6028" y="6885"/>
                  <a:pt x="6028" y="6885"/>
                  <a:pt x="6028" y="6885"/>
                </a:cubicBezTo>
                <a:cubicBezTo>
                  <a:pt x="6028" y="7425"/>
                  <a:pt x="6363" y="7965"/>
                  <a:pt x="6865" y="8370"/>
                </a:cubicBezTo>
                <a:close/>
                <a:moveTo>
                  <a:pt x="12726" y="14985"/>
                </a:moveTo>
                <a:cubicBezTo>
                  <a:pt x="12056" y="14985"/>
                  <a:pt x="11386" y="15255"/>
                  <a:pt x="10884" y="15660"/>
                </a:cubicBezTo>
                <a:cubicBezTo>
                  <a:pt x="10716" y="15660"/>
                  <a:pt x="10716" y="15660"/>
                  <a:pt x="10716" y="15660"/>
                </a:cubicBezTo>
                <a:cubicBezTo>
                  <a:pt x="10716" y="15660"/>
                  <a:pt x="10716" y="15660"/>
                  <a:pt x="10716" y="15660"/>
                </a:cubicBezTo>
                <a:cubicBezTo>
                  <a:pt x="10214" y="15255"/>
                  <a:pt x="9544" y="14985"/>
                  <a:pt x="8874" y="14985"/>
                </a:cubicBezTo>
                <a:cubicBezTo>
                  <a:pt x="8037" y="14985"/>
                  <a:pt x="7367" y="15255"/>
                  <a:pt x="6865" y="15660"/>
                </a:cubicBezTo>
                <a:cubicBezTo>
                  <a:pt x="6363" y="16065"/>
                  <a:pt x="6195" y="16605"/>
                  <a:pt x="6195" y="17145"/>
                </a:cubicBezTo>
                <a:cubicBezTo>
                  <a:pt x="6195" y="17685"/>
                  <a:pt x="6363" y="18225"/>
                  <a:pt x="6865" y="18630"/>
                </a:cubicBezTo>
                <a:cubicBezTo>
                  <a:pt x="10381" y="21465"/>
                  <a:pt x="10381" y="21465"/>
                  <a:pt x="10381" y="21465"/>
                </a:cubicBezTo>
                <a:cubicBezTo>
                  <a:pt x="10381" y="21465"/>
                  <a:pt x="10381" y="21465"/>
                  <a:pt x="10381" y="21465"/>
                </a:cubicBezTo>
                <a:cubicBezTo>
                  <a:pt x="10549" y="21600"/>
                  <a:pt x="10716" y="21600"/>
                  <a:pt x="10716" y="21600"/>
                </a:cubicBezTo>
                <a:cubicBezTo>
                  <a:pt x="10716" y="21600"/>
                  <a:pt x="10716" y="21600"/>
                  <a:pt x="10716" y="21600"/>
                </a:cubicBezTo>
                <a:cubicBezTo>
                  <a:pt x="10884" y="21600"/>
                  <a:pt x="11051" y="21600"/>
                  <a:pt x="11051" y="21465"/>
                </a:cubicBezTo>
                <a:cubicBezTo>
                  <a:pt x="14567" y="18630"/>
                  <a:pt x="14567" y="18630"/>
                  <a:pt x="14567" y="18630"/>
                </a:cubicBezTo>
                <a:cubicBezTo>
                  <a:pt x="15070" y="18225"/>
                  <a:pt x="15405" y="17685"/>
                  <a:pt x="15405" y="17145"/>
                </a:cubicBezTo>
                <a:cubicBezTo>
                  <a:pt x="15405" y="16605"/>
                  <a:pt x="15070" y="16065"/>
                  <a:pt x="14567" y="15660"/>
                </a:cubicBezTo>
                <a:cubicBezTo>
                  <a:pt x="14065" y="15255"/>
                  <a:pt x="13395" y="14985"/>
                  <a:pt x="12726" y="14985"/>
                </a:cubicBezTo>
                <a:close/>
                <a:moveTo>
                  <a:pt x="13898" y="18090"/>
                </a:moveTo>
                <a:cubicBezTo>
                  <a:pt x="10716" y="20655"/>
                  <a:pt x="10716" y="20655"/>
                  <a:pt x="10716" y="20655"/>
                </a:cubicBezTo>
                <a:cubicBezTo>
                  <a:pt x="7702" y="18090"/>
                  <a:pt x="7702" y="18090"/>
                  <a:pt x="7702" y="18090"/>
                </a:cubicBezTo>
                <a:cubicBezTo>
                  <a:pt x="7367" y="17820"/>
                  <a:pt x="7200" y="17550"/>
                  <a:pt x="7200" y="17145"/>
                </a:cubicBezTo>
                <a:cubicBezTo>
                  <a:pt x="7200" y="16740"/>
                  <a:pt x="7367" y="16470"/>
                  <a:pt x="7702" y="16200"/>
                </a:cubicBezTo>
                <a:cubicBezTo>
                  <a:pt x="7870" y="15930"/>
                  <a:pt x="8372" y="15795"/>
                  <a:pt x="8874" y="15795"/>
                </a:cubicBezTo>
                <a:cubicBezTo>
                  <a:pt x="9209" y="15795"/>
                  <a:pt x="9712" y="15930"/>
                  <a:pt x="10047" y="16200"/>
                </a:cubicBezTo>
                <a:cubicBezTo>
                  <a:pt x="10381" y="16605"/>
                  <a:pt x="10381" y="16605"/>
                  <a:pt x="10381" y="16605"/>
                </a:cubicBezTo>
                <a:cubicBezTo>
                  <a:pt x="10549" y="16605"/>
                  <a:pt x="10716" y="16605"/>
                  <a:pt x="10716" y="16605"/>
                </a:cubicBezTo>
                <a:cubicBezTo>
                  <a:pt x="10884" y="16605"/>
                  <a:pt x="11051" y="16605"/>
                  <a:pt x="11051" y="16605"/>
                </a:cubicBezTo>
                <a:cubicBezTo>
                  <a:pt x="11553" y="16200"/>
                  <a:pt x="11553" y="16200"/>
                  <a:pt x="11553" y="16200"/>
                </a:cubicBezTo>
                <a:cubicBezTo>
                  <a:pt x="11888" y="15930"/>
                  <a:pt x="12223" y="15795"/>
                  <a:pt x="12726" y="15795"/>
                </a:cubicBezTo>
                <a:cubicBezTo>
                  <a:pt x="13228" y="15795"/>
                  <a:pt x="13563" y="15930"/>
                  <a:pt x="13898" y="16200"/>
                </a:cubicBezTo>
                <a:cubicBezTo>
                  <a:pt x="14233" y="16470"/>
                  <a:pt x="14400" y="16740"/>
                  <a:pt x="14400" y="17145"/>
                </a:cubicBezTo>
                <a:cubicBezTo>
                  <a:pt x="14400" y="17550"/>
                  <a:pt x="14233" y="17820"/>
                  <a:pt x="13898" y="180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88" name="Freeform 858"/>
          <p:cNvSpPr/>
          <p:nvPr/>
        </p:nvSpPr>
        <p:spPr>
          <a:xfrm>
            <a:off x="20303987" y="730250"/>
            <a:ext cx="99709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6" h="21600" extrusionOk="0">
                <a:moveTo>
                  <a:pt x="19556" y="11340"/>
                </a:moveTo>
                <a:cubicBezTo>
                  <a:pt x="19850" y="11475"/>
                  <a:pt x="20144" y="11340"/>
                  <a:pt x="20144" y="11070"/>
                </a:cubicBezTo>
                <a:cubicBezTo>
                  <a:pt x="20437" y="10260"/>
                  <a:pt x="20584" y="9450"/>
                  <a:pt x="20584" y="8505"/>
                </a:cubicBezTo>
                <a:cubicBezTo>
                  <a:pt x="20584" y="3780"/>
                  <a:pt x="16470" y="0"/>
                  <a:pt x="11327" y="0"/>
                </a:cubicBezTo>
                <a:cubicBezTo>
                  <a:pt x="10005" y="0"/>
                  <a:pt x="8535" y="270"/>
                  <a:pt x="7360" y="810"/>
                </a:cubicBezTo>
                <a:cubicBezTo>
                  <a:pt x="4127" y="2160"/>
                  <a:pt x="1923" y="5265"/>
                  <a:pt x="1923" y="8505"/>
                </a:cubicBezTo>
                <a:cubicBezTo>
                  <a:pt x="1923" y="9720"/>
                  <a:pt x="1923" y="9720"/>
                  <a:pt x="1923" y="9720"/>
                </a:cubicBezTo>
                <a:cubicBezTo>
                  <a:pt x="307" y="12825"/>
                  <a:pt x="307" y="12825"/>
                  <a:pt x="307" y="12825"/>
                </a:cubicBezTo>
                <a:cubicBezTo>
                  <a:pt x="13" y="13365"/>
                  <a:pt x="-134" y="13905"/>
                  <a:pt x="160" y="14310"/>
                </a:cubicBezTo>
                <a:cubicBezTo>
                  <a:pt x="454" y="14715"/>
                  <a:pt x="895" y="14850"/>
                  <a:pt x="1629" y="14850"/>
                </a:cubicBezTo>
                <a:cubicBezTo>
                  <a:pt x="1923" y="14850"/>
                  <a:pt x="1923" y="14850"/>
                  <a:pt x="1923" y="14850"/>
                </a:cubicBezTo>
                <a:cubicBezTo>
                  <a:pt x="1923" y="17415"/>
                  <a:pt x="1923" y="17415"/>
                  <a:pt x="1923" y="17415"/>
                </a:cubicBezTo>
                <a:cubicBezTo>
                  <a:pt x="1923" y="18630"/>
                  <a:pt x="2952" y="19575"/>
                  <a:pt x="4274" y="19575"/>
                </a:cubicBezTo>
                <a:cubicBezTo>
                  <a:pt x="4274" y="19575"/>
                  <a:pt x="4274" y="19575"/>
                  <a:pt x="4274" y="19575"/>
                </a:cubicBezTo>
                <a:cubicBezTo>
                  <a:pt x="6331" y="19305"/>
                  <a:pt x="6331" y="19305"/>
                  <a:pt x="6331" y="19305"/>
                </a:cubicBezTo>
                <a:cubicBezTo>
                  <a:pt x="6331" y="21195"/>
                  <a:pt x="6331" y="21195"/>
                  <a:pt x="6331" y="21195"/>
                </a:cubicBezTo>
                <a:cubicBezTo>
                  <a:pt x="6331" y="21465"/>
                  <a:pt x="6625" y="21600"/>
                  <a:pt x="6772" y="21600"/>
                </a:cubicBezTo>
                <a:cubicBezTo>
                  <a:pt x="6772" y="21600"/>
                  <a:pt x="6772" y="21600"/>
                  <a:pt x="6772" y="21600"/>
                </a:cubicBezTo>
                <a:cubicBezTo>
                  <a:pt x="7066" y="21600"/>
                  <a:pt x="7213" y="21465"/>
                  <a:pt x="7213" y="21195"/>
                </a:cubicBezTo>
                <a:cubicBezTo>
                  <a:pt x="7213" y="18900"/>
                  <a:pt x="7213" y="18900"/>
                  <a:pt x="7213" y="18900"/>
                </a:cubicBezTo>
                <a:cubicBezTo>
                  <a:pt x="7213" y="18765"/>
                  <a:pt x="7213" y="18630"/>
                  <a:pt x="7066" y="18495"/>
                </a:cubicBezTo>
                <a:cubicBezTo>
                  <a:pt x="7066" y="18495"/>
                  <a:pt x="6919" y="18360"/>
                  <a:pt x="6772" y="18495"/>
                </a:cubicBezTo>
                <a:cubicBezTo>
                  <a:pt x="4274" y="18765"/>
                  <a:pt x="4274" y="18765"/>
                  <a:pt x="4274" y="18765"/>
                </a:cubicBezTo>
                <a:cubicBezTo>
                  <a:pt x="3539" y="18765"/>
                  <a:pt x="2805" y="18225"/>
                  <a:pt x="2805" y="17415"/>
                </a:cubicBezTo>
                <a:cubicBezTo>
                  <a:pt x="2805" y="14445"/>
                  <a:pt x="2805" y="14445"/>
                  <a:pt x="2805" y="14445"/>
                </a:cubicBezTo>
                <a:cubicBezTo>
                  <a:pt x="2805" y="14310"/>
                  <a:pt x="2658" y="14040"/>
                  <a:pt x="2364" y="14040"/>
                </a:cubicBezTo>
                <a:cubicBezTo>
                  <a:pt x="1629" y="14040"/>
                  <a:pt x="1629" y="14040"/>
                  <a:pt x="1629" y="14040"/>
                </a:cubicBezTo>
                <a:cubicBezTo>
                  <a:pt x="1335" y="14040"/>
                  <a:pt x="1042" y="14040"/>
                  <a:pt x="895" y="13905"/>
                </a:cubicBezTo>
                <a:cubicBezTo>
                  <a:pt x="895" y="13635"/>
                  <a:pt x="895" y="13500"/>
                  <a:pt x="1042" y="13230"/>
                </a:cubicBezTo>
                <a:cubicBezTo>
                  <a:pt x="2805" y="9990"/>
                  <a:pt x="2805" y="9990"/>
                  <a:pt x="2805" y="9990"/>
                </a:cubicBezTo>
                <a:cubicBezTo>
                  <a:pt x="2805" y="9990"/>
                  <a:pt x="2805" y="9990"/>
                  <a:pt x="2805" y="9855"/>
                </a:cubicBezTo>
                <a:cubicBezTo>
                  <a:pt x="2805" y="8505"/>
                  <a:pt x="2805" y="8505"/>
                  <a:pt x="2805" y="8505"/>
                </a:cubicBezTo>
                <a:cubicBezTo>
                  <a:pt x="2805" y="5535"/>
                  <a:pt x="4715" y="2835"/>
                  <a:pt x="7654" y="1485"/>
                </a:cubicBezTo>
                <a:cubicBezTo>
                  <a:pt x="8829" y="1080"/>
                  <a:pt x="10005" y="810"/>
                  <a:pt x="11327" y="810"/>
                </a:cubicBezTo>
                <a:cubicBezTo>
                  <a:pt x="15882" y="810"/>
                  <a:pt x="19703" y="4320"/>
                  <a:pt x="19703" y="8505"/>
                </a:cubicBezTo>
                <a:cubicBezTo>
                  <a:pt x="19703" y="9315"/>
                  <a:pt x="19556" y="10125"/>
                  <a:pt x="19262" y="10800"/>
                </a:cubicBezTo>
                <a:cubicBezTo>
                  <a:pt x="19262" y="11070"/>
                  <a:pt x="19409" y="11340"/>
                  <a:pt x="19556" y="11340"/>
                </a:cubicBezTo>
                <a:close/>
                <a:moveTo>
                  <a:pt x="21466" y="21195"/>
                </a:moveTo>
                <a:cubicBezTo>
                  <a:pt x="21466" y="16470"/>
                  <a:pt x="21466" y="16470"/>
                  <a:pt x="21466" y="16470"/>
                </a:cubicBezTo>
                <a:cubicBezTo>
                  <a:pt x="21466" y="16200"/>
                  <a:pt x="21319" y="16065"/>
                  <a:pt x="21025" y="16065"/>
                </a:cubicBezTo>
                <a:cubicBezTo>
                  <a:pt x="19997" y="16065"/>
                  <a:pt x="19997" y="16065"/>
                  <a:pt x="19997" y="16065"/>
                </a:cubicBezTo>
                <a:cubicBezTo>
                  <a:pt x="19997" y="14580"/>
                  <a:pt x="19997" y="14580"/>
                  <a:pt x="19997" y="14580"/>
                </a:cubicBezTo>
                <a:cubicBezTo>
                  <a:pt x="19997" y="13095"/>
                  <a:pt x="18674" y="11880"/>
                  <a:pt x="17058" y="11880"/>
                </a:cubicBezTo>
                <a:cubicBezTo>
                  <a:pt x="15442" y="11880"/>
                  <a:pt x="14119" y="13095"/>
                  <a:pt x="14119" y="14580"/>
                </a:cubicBezTo>
                <a:cubicBezTo>
                  <a:pt x="14119" y="16065"/>
                  <a:pt x="14119" y="16065"/>
                  <a:pt x="14119" y="16065"/>
                </a:cubicBezTo>
                <a:cubicBezTo>
                  <a:pt x="13090" y="16065"/>
                  <a:pt x="13090" y="16065"/>
                  <a:pt x="13090" y="16065"/>
                </a:cubicBezTo>
                <a:cubicBezTo>
                  <a:pt x="12797" y="16065"/>
                  <a:pt x="12650" y="16200"/>
                  <a:pt x="12650" y="16470"/>
                </a:cubicBezTo>
                <a:cubicBezTo>
                  <a:pt x="12650" y="21195"/>
                  <a:pt x="12650" y="21195"/>
                  <a:pt x="12650" y="21195"/>
                </a:cubicBezTo>
                <a:cubicBezTo>
                  <a:pt x="12650" y="21465"/>
                  <a:pt x="12797" y="21600"/>
                  <a:pt x="13090" y="21600"/>
                </a:cubicBezTo>
                <a:cubicBezTo>
                  <a:pt x="21025" y="21600"/>
                  <a:pt x="21025" y="21600"/>
                  <a:pt x="21025" y="21600"/>
                </a:cubicBezTo>
                <a:cubicBezTo>
                  <a:pt x="21319" y="21600"/>
                  <a:pt x="21466" y="21465"/>
                  <a:pt x="21466" y="21195"/>
                </a:cubicBezTo>
                <a:close/>
                <a:moveTo>
                  <a:pt x="15001" y="14580"/>
                </a:moveTo>
                <a:cubicBezTo>
                  <a:pt x="15001" y="13500"/>
                  <a:pt x="15882" y="12690"/>
                  <a:pt x="17058" y="12690"/>
                </a:cubicBezTo>
                <a:cubicBezTo>
                  <a:pt x="18233" y="12690"/>
                  <a:pt x="19115" y="13500"/>
                  <a:pt x="19115" y="14580"/>
                </a:cubicBezTo>
                <a:cubicBezTo>
                  <a:pt x="19115" y="16065"/>
                  <a:pt x="19115" y="16065"/>
                  <a:pt x="19115" y="16065"/>
                </a:cubicBezTo>
                <a:cubicBezTo>
                  <a:pt x="15001" y="16065"/>
                  <a:pt x="15001" y="16065"/>
                  <a:pt x="15001" y="16065"/>
                </a:cubicBezTo>
                <a:cubicBezTo>
                  <a:pt x="15001" y="14580"/>
                  <a:pt x="15001" y="14580"/>
                  <a:pt x="15001" y="14580"/>
                </a:cubicBezTo>
                <a:close/>
                <a:moveTo>
                  <a:pt x="20584" y="20790"/>
                </a:moveTo>
                <a:cubicBezTo>
                  <a:pt x="13531" y="20790"/>
                  <a:pt x="13531" y="20790"/>
                  <a:pt x="13531" y="20790"/>
                </a:cubicBezTo>
                <a:cubicBezTo>
                  <a:pt x="13531" y="16875"/>
                  <a:pt x="13531" y="16875"/>
                  <a:pt x="13531" y="16875"/>
                </a:cubicBezTo>
                <a:cubicBezTo>
                  <a:pt x="20584" y="16875"/>
                  <a:pt x="20584" y="16875"/>
                  <a:pt x="20584" y="16875"/>
                </a:cubicBezTo>
                <a:cubicBezTo>
                  <a:pt x="20584" y="20790"/>
                  <a:pt x="20584" y="20790"/>
                  <a:pt x="20584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89" name="Freeform 859"/>
          <p:cNvSpPr/>
          <p:nvPr/>
        </p:nvSpPr>
        <p:spPr>
          <a:xfrm>
            <a:off x="20304126" y="1941647"/>
            <a:ext cx="996951" cy="1100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3847" y="21566"/>
                </a:moveTo>
                <a:cubicBezTo>
                  <a:pt x="3995" y="21566"/>
                  <a:pt x="4290" y="21431"/>
                  <a:pt x="4290" y="21161"/>
                </a:cubicBezTo>
                <a:cubicBezTo>
                  <a:pt x="4290" y="19406"/>
                  <a:pt x="4290" y="19406"/>
                  <a:pt x="4290" y="19406"/>
                </a:cubicBezTo>
                <a:cubicBezTo>
                  <a:pt x="4290" y="19136"/>
                  <a:pt x="4290" y="18866"/>
                  <a:pt x="4586" y="18731"/>
                </a:cubicBezTo>
                <a:cubicBezTo>
                  <a:pt x="6362" y="17381"/>
                  <a:pt x="8285" y="16436"/>
                  <a:pt x="8581" y="16301"/>
                </a:cubicBezTo>
                <a:cubicBezTo>
                  <a:pt x="8729" y="16301"/>
                  <a:pt x="8877" y="16031"/>
                  <a:pt x="8877" y="15896"/>
                </a:cubicBezTo>
                <a:cubicBezTo>
                  <a:pt x="8877" y="13331"/>
                  <a:pt x="8877" y="13331"/>
                  <a:pt x="8877" y="13331"/>
                </a:cubicBezTo>
                <a:cubicBezTo>
                  <a:pt x="8877" y="13196"/>
                  <a:pt x="8877" y="13061"/>
                  <a:pt x="8729" y="13061"/>
                </a:cubicBezTo>
                <a:cubicBezTo>
                  <a:pt x="8433" y="12926"/>
                  <a:pt x="8285" y="12656"/>
                  <a:pt x="8285" y="12386"/>
                </a:cubicBezTo>
                <a:cubicBezTo>
                  <a:pt x="8285" y="9686"/>
                  <a:pt x="8285" y="9686"/>
                  <a:pt x="8285" y="9686"/>
                </a:cubicBezTo>
                <a:cubicBezTo>
                  <a:pt x="8285" y="8606"/>
                  <a:pt x="9321" y="7796"/>
                  <a:pt x="10504" y="7796"/>
                </a:cubicBezTo>
                <a:cubicBezTo>
                  <a:pt x="11096" y="7796"/>
                  <a:pt x="11096" y="7796"/>
                  <a:pt x="11096" y="7796"/>
                </a:cubicBezTo>
                <a:cubicBezTo>
                  <a:pt x="12279" y="7796"/>
                  <a:pt x="13315" y="8606"/>
                  <a:pt x="13315" y="9686"/>
                </a:cubicBezTo>
                <a:cubicBezTo>
                  <a:pt x="13315" y="12386"/>
                  <a:pt x="13315" y="12386"/>
                  <a:pt x="13315" y="12386"/>
                </a:cubicBezTo>
                <a:cubicBezTo>
                  <a:pt x="13315" y="12656"/>
                  <a:pt x="13167" y="12926"/>
                  <a:pt x="12871" y="13061"/>
                </a:cubicBezTo>
                <a:cubicBezTo>
                  <a:pt x="12723" y="13061"/>
                  <a:pt x="12723" y="13196"/>
                  <a:pt x="12723" y="13331"/>
                </a:cubicBezTo>
                <a:cubicBezTo>
                  <a:pt x="12723" y="15896"/>
                  <a:pt x="12723" y="15896"/>
                  <a:pt x="12723" y="15896"/>
                </a:cubicBezTo>
                <a:cubicBezTo>
                  <a:pt x="12723" y="16031"/>
                  <a:pt x="12871" y="16301"/>
                  <a:pt x="13019" y="16301"/>
                </a:cubicBezTo>
                <a:cubicBezTo>
                  <a:pt x="13315" y="16436"/>
                  <a:pt x="15238" y="17381"/>
                  <a:pt x="17014" y="18731"/>
                </a:cubicBezTo>
                <a:cubicBezTo>
                  <a:pt x="17310" y="18866"/>
                  <a:pt x="17310" y="19136"/>
                  <a:pt x="17310" y="19406"/>
                </a:cubicBezTo>
                <a:cubicBezTo>
                  <a:pt x="17310" y="21161"/>
                  <a:pt x="17310" y="21161"/>
                  <a:pt x="17310" y="21161"/>
                </a:cubicBezTo>
                <a:cubicBezTo>
                  <a:pt x="17310" y="21431"/>
                  <a:pt x="17605" y="21566"/>
                  <a:pt x="17753" y="21566"/>
                </a:cubicBezTo>
                <a:cubicBezTo>
                  <a:pt x="18049" y="21566"/>
                  <a:pt x="18197" y="21431"/>
                  <a:pt x="18197" y="21161"/>
                </a:cubicBezTo>
                <a:cubicBezTo>
                  <a:pt x="18197" y="19406"/>
                  <a:pt x="18197" y="19406"/>
                  <a:pt x="18197" y="19406"/>
                </a:cubicBezTo>
                <a:cubicBezTo>
                  <a:pt x="18197" y="18866"/>
                  <a:pt x="18049" y="18326"/>
                  <a:pt x="17605" y="18056"/>
                </a:cubicBezTo>
                <a:cubicBezTo>
                  <a:pt x="15978" y="16841"/>
                  <a:pt x="14203" y="16031"/>
                  <a:pt x="13611" y="15761"/>
                </a:cubicBezTo>
                <a:cubicBezTo>
                  <a:pt x="13611" y="13466"/>
                  <a:pt x="13611" y="13466"/>
                  <a:pt x="13611" y="13466"/>
                </a:cubicBezTo>
                <a:cubicBezTo>
                  <a:pt x="13907" y="13196"/>
                  <a:pt x="14203" y="12791"/>
                  <a:pt x="14203" y="12386"/>
                </a:cubicBezTo>
                <a:cubicBezTo>
                  <a:pt x="14203" y="9686"/>
                  <a:pt x="14203" y="9686"/>
                  <a:pt x="14203" y="9686"/>
                </a:cubicBezTo>
                <a:cubicBezTo>
                  <a:pt x="14203" y="8201"/>
                  <a:pt x="12723" y="6986"/>
                  <a:pt x="11096" y="6986"/>
                </a:cubicBezTo>
                <a:cubicBezTo>
                  <a:pt x="10504" y="6986"/>
                  <a:pt x="10504" y="6986"/>
                  <a:pt x="10504" y="6986"/>
                </a:cubicBezTo>
                <a:cubicBezTo>
                  <a:pt x="8877" y="6986"/>
                  <a:pt x="7397" y="8201"/>
                  <a:pt x="7397" y="9686"/>
                </a:cubicBezTo>
                <a:cubicBezTo>
                  <a:pt x="7397" y="12386"/>
                  <a:pt x="7397" y="12386"/>
                  <a:pt x="7397" y="12386"/>
                </a:cubicBezTo>
                <a:cubicBezTo>
                  <a:pt x="7397" y="12791"/>
                  <a:pt x="7693" y="13196"/>
                  <a:pt x="7989" y="13601"/>
                </a:cubicBezTo>
                <a:cubicBezTo>
                  <a:pt x="7989" y="15761"/>
                  <a:pt x="7989" y="15761"/>
                  <a:pt x="7989" y="15761"/>
                </a:cubicBezTo>
                <a:cubicBezTo>
                  <a:pt x="7397" y="16031"/>
                  <a:pt x="5622" y="16841"/>
                  <a:pt x="3995" y="18056"/>
                </a:cubicBezTo>
                <a:cubicBezTo>
                  <a:pt x="3551" y="18326"/>
                  <a:pt x="3403" y="18866"/>
                  <a:pt x="3403" y="19406"/>
                </a:cubicBezTo>
                <a:cubicBezTo>
                  <a:pt x="3403" y="21161"/>
                  <a:pt x="3403" y="21161"/>
                  <a:pt x="3403" y="21161"/>
                </a:cubicBezTo>
                <a:cubicBezTo>
                  <a:pt x="3403" y="21431"/>
                  <a:pt x="3551" y="21566"/>
                  <a:pt x="3847" y="21566"/>
                </a:cubicBezTo>
                <a:close/>
                <a:moveTo>
                  <a:pt x="10800" y="5501"/>
                </a:moveTo>
                <a:cubicBezTo>
                  <a:pt x="10948" y="5501"/>
                  <a:pt x="11244" y="5366"/>
                  <a:pt x="11244" y="5096"/>
                </a:cubicBezTo>
                <a:cubicBezTo>
                  <a:pt x="11244" y="1316"/>
                  <a:pt x="11244" y="1316"/>
                  <a:pt x="11244" y="1316"/>
                </a:cubicBezTo>
                <a:cubicBezTo>
                  <a:pt x="11984" y="2126"/>
                  <a:pt x="11984" y="2126"/>
                  <a:pt x="11984" y="2126"/>
                </a:cubicBezTo>
                <a:cubicBezTo>
                  <a:pt x="12132" y="2126"/>
                  <a:pt x="12279" y="2126"/>
                  <a:pt x="12279" y="2126"/>
                </a:cubicBezTo>
                <a:cubicBezTo>
                  <a:pt x="12427" y="2126"/>
                  <a:pt x="12575" y="2126"/>
                  <a:pt x="12575" y="2126"/>
                </a:cubicBezTo>
                <a:cubicBezTo>
                  <a:pt x="12871" y="1856"/>
                  <a:pt x="12871" y="1721"/>
                  <a:pt x="12575" y="1451"/>
                </a:cubicBezTo>
                <a:cubicBezTo>
                  <a:pt x="11096" y="101"/>
                  <a:pt x="11096" y="101"/>
                  <a:pt x="11096" y="101"/>
                </a:cubicBezTo>
                <a:cubicBezTo>
                  <a:pt x="10948" y="-34"/>
                  <a:pt x="10652" y="-34"/>
                  <a:pt x="10504" y="101"/>
                </a:cubicBezTo>
                <a:cubicBezTo>
                  <a:pt x="8877" y="1451"/>
                  <a:pt x="8877" y="1451"/>
                  <a:pt x="8877" y="1451"/>
                </a:cubicBezTo>
                <a:cubicBezTo>
                  <a:pt x="8729" y="1721"/>
                  <a:pt x="8729" y="1856"/>
                  <a:pt x="8877" y="2126"/>
                </a:cubicBezTo>
                <a:cubicBezTo>
                  <a:pt x="9025" y="2261"/>
                  <a:pt x="9321" y="2261"/>
                  <a:pt x="9468" y="2126"/>
                </a:cubicBezTo>
                <a:cubicBezTo>
                  <a:pt x="10356" y="1316"/>
                  <a:pt x="10356" y="1316"/>
                  <a:pt x="10356" y="1316"/>
                </a:cubicBezTo>
                <a:cubicBezTo>
                  <a:pt x="10356" y="5096"/>
                  <a:pt x="10356" y="5096"/>
                  <a:pt x="10356" y="5096"/>
                </a:cubicBezTo>
                <a:cubicBezTo>
                  <a:pt x="10356" y="5366"/>
                  <a:pt x="10504" y="5501"/>
                  <a:pt x="10800" y="5501"/>
                </a:cubicBezTo>
                <a:close/>
                <a:moveTo>
                  <a:pt x="6066" y="9821"/>
                </a:moveTo>
                <a:cubicBezTo>
                  <a:pt x="6066" y="9551"/>
                  <a:pt x="5918" y="9416"/>
                  <a:pt x="5622" y="9416"/>
                </a:cubicBezTo>
                <a:cubicBezTo>
                  <a:pt x="1479" y="9416"/>
                  <a:pt x="1479" y="9416"/>
                  <a:pt x="1479" y="9416"/>
                </a:cubicBezTo>
                <a:cubicBezTo>
                  <a:pt x="2367" y="8606"/>
                  <a:pt x="2367" y="8606"/>
                  <a:pt x="2367" y="8606"/>
                </a:cubicBezTo>
                <a:cubicBezTo>
                  <a:pt x="2515" y="8471"/>
                  <a:pt x="2515" y="8201"/>
                  <a:pt x="2367" y="8066"/>
                </a:cubicBezTo>
                <a:cubicBezTo>
                  <a:pt x="2071" y="7931"/>
                  <a:pt x="1923" y="7931"/>
                  <a:pt x="1627" y="8066"/>
                </a:cubicBezTo>
                <a:cubicBezTo>
                  <a:pt x="148" y="9551"/>
                  <a:pt x="148" y="9551"/>
                  <a:pt x="148" y="9551"/>
                </a:cubicBezTo>
                <a:cubicBezTo>
                  <a:pt x="0" y="9551"/>
                  <a:pt x="0" y="9686"/>
                  <a:pt x="0" y="9821"/>
                </a:cubicBezTo>
                <a:cubicBezTo>
                  <a:pt x="0" y="9956"/>
                  <a:pt x="0" y="9956"/>
                  <a:pt x="148" y="10091"/>
                </a:cubicBezTo>
                <a:cubicBezTo>
                  <a:pt x="1627" y="11441"/>
                  <a:pt x="1627" y="11441"/>
                  <a:pt x="1627" y="11441"/>
                </a:cubicBezTo>
                <a:cubicBezTo>
                  <a:pt x="1775" y="11576"/>
                  <a:pt x="1923" y="11576"/>
                  <a:pt x="2071" y="11576"/>
                </a:cubicBezTo>
                <a:cubicBezTo>
                  <a:pt x="2071" y="11576"/>
                  <a:pt x="2219" y="11576"/>
                  <a:pt x="2367" y="11441"/>
                </a:cubicBezTo>
                <a:cubicBezTo>
                  <a:pt x="2515" y="11306"/>
                  <a:pt x="2515" y="11036"/>
                  <a:pt x="2367" y="10901"/>
                </a:cubicBezTo>
                <a:cubicBezTo>
                  <a:pt x="1479" y="10226"/>
                  <a:pt x="1479" y="10226"/>
                  <a:pt x="1479" y="10226"/>
                </a:cubicBezTo>
                <a:cubicBezTo>
                  <a:pt x="5622" y="10226"/>
                  <a:pt x="5622" y="10226"/>
                  <a:pt x="5622" y="10226"/>
                </a:cubicBezTo>
                <a:cubicBezTo>
                  <a:pt x="5918" y="10226"/>
                  <a:pt x="6066" y="9956"/>
                  <a:pt x="6066" y="9821"/>
                </a:cubicBezTo>
                <a:close/>
                <a:moveTo>
                  <a:pt x="15386" y="9821"/>
                </a:moveTo>
                <a:cubicBezTo>
                  <a:pt x="15386" y="9956"/>
                  <a:pt x="15682" y="10226"/>
                  <a:pt x="15830" y="10226"/>
                </a:cubicBezTo>
                <a:cubicBezTo>
                  <a:pt x="19973" y="10226"/>
                  <a:pt x="19973" y="10226"/>
                  <a:pt x="19973" y="10226"/>
                </a:cubicBezTo>
                <a:cubicBezTo>
                  <a:pt x="19233" y="10901"/>
                  <a:pt x="19233" y="10901"/>
                  <a:pt x="19233" y="10901"/>
                </a:cubicBezTo>
                <a:cubicBezTo>
                  <a:pt x="19085" y="11036"/>
                  <a:pt x="19085" y="11306"/>
                  <a:pt x="19233" y="11441"/>
                </a:cubicBezTo>
                <a:cubicBezTo>
                  <a:pt x="19381" y="11576"/>
                  <a:pt x="19381" y="11576"/>
                  <a:pt x="19529" y="11576"/>
                </a:cubicBezTo>
                <a:cubicBezTo>
                  <a:pt x="19677" y="11576"/>
                  <a:pt x="19825" y="11576"/>
                  <a:pt x="19825" y="11441"/>
                </a:cubicBezTo>
                <a:cubicBezTo>
                  <a:pt x="21452" y="10091"/>
                  <a:pt x="21452" y="10091"/>
                  <a:pt x="21452" y="10091"/>
                </a:cubicBezTo>
                <a:cubicBezTo>
                  <a:pt x="21452" y="9956"/>
                  <a:pt x="21600" y="9956"/>
                  <a:pt x="21600" y="9821"/>
                </a:cubicBezTo>
                <a:cubicBezTo>
                  <a:pt x="21600" y="9686"/>
                  <a:pt x="21452" y="9551"/>
                  <a:pt x="21452" y="9551"/>
                </a:cubicBezTo>
                <a:cubicBezTo>
                  <a:pt x="19825" y="8066"/>
                  <a:pt x="19825" y="8066"/>
                  <a:pt x="19825" y="8066"/>
                </a:cubicBezTo>
                <a:cubicBezTo>
                  <a:pt x="19677" y="7931"/>
                  <a:pt x="19381" y="7931"/>
                  <a:pt x="19233" y="8066"/>
                </a:cubicBezTo>
                <a:cubicBezTo>
                  <a:pt x="19085" y="8201"/>
                  <a:pt x="19085" y="8471"/>
                  <a:pt x="19233" y="8606"/>
                </a:cubicBezTo>
                <a:cubicBezTo>
                  <a:pt x="19973" y="9416"/>
                  <a:pt x="19973" y="9416"/>
                  <a:pt x="19973" y="9416"/>
                </a:cubicBezTo>
                <a:cubicBezTo>
                  <a:pt x="15830" y="9416"/>
                  <a:pt x="15830" y="9416"/>
                  <a:pt x="15830" y="9416"/>
                </a:cubicBezTo>
                <a:cubicBezTo>
                  <a:pt x="15682" y="9416"/>
                  <a:pt x="15386" y="9551"/>
                  <a:pt x="15386" y="9821"/>
                </a:cubicBezTo>
                <a:close/>
                <a:moveTo>
                  <a:pt x="6066" y="3071"/>
                </a:moveTo>
                <a:cubicBezTo>
                  <a:pt x="6066" y="2936"/>
                  <a:pt x="5918" y="2666"/>
                  <a:pt x="5622" y="2666"/>
                </a:cubicBezTo>
                <a:cubicBezTo>
                  <a:pt x="3403" y="2666"/>
                  <a:pt x="3403" y="2666"/>
                  <a:pt x="3403" y="2666"/>
                </a:cubicBezTo>
                <a:cubicBezTo>
                  <a:pt x="3255" y="2666"/>
                  <a:pt x="2959" y="2936"/>
                  <a:pt x="2959" y="3071"/>
                </a:cubicBezTo>
                <a:cubicBezTo>
                  <a:pt x="2959" y="5096"/>
                  <a:pt x="2959" y="5096"/>
                  <a:pt x="2959" y="5096"/>
                </a:cubicBezTo>
                <a:cubicBezTo>
                  <a:pt x="2959" y="5366"/>
                  <a:pt x="3255" y="5501"/>
                  <a:pt x="3403" y="5501"/>
                </a:cubicBezTo>
                <a:cubicBezTo>
                  <a:pt x="3699" y="5501"/>
                  <a:pt x="3847" y="5366"/>
                  <a:pt x="3847" y="5096"/>
                </a:cubicBezTo>
                <a:cubicBezTo>
                  <a:pt x="3847" y="4151"/>
                  <a:pt x="3847" y="4151"/>
                  <a:pt x="3847" y="4151"/>
                </a:cubicBezTo>
                <a:cubicBezTo>
                  <a:pt x="6805" y="6716"/>
                  <a:pt x="6805" y="6716"/>
                  <a:pt x="6805" y="6716"/>
                </a:cubicBezTo>
                <a:cubicBezTo>
                  <a:pt x="6953" y="6851"/>
                  <a:pt x="7101" y="6851"/>
                  <a:pt x="7101" y="6851"/>
                </a:cubicBezTo>
                <a:cubicBezTo>
                  <a:pt x="7249" y="6851"/>
                  <a:pt x="7397" y="6851"/>
                  <a:pt x="7397" y="6716"/>
                </a:cubicBezTo>
                <a:cubicBezTo>
                  <a:pt x="7693" y="6581"/>
                  <a:pt x="7693" y="6311"/>
                  <a:pt x="7397" y="6176"/>
                </a:cubicBezTo>
                <a:cubicBezTo>
                  <a:pt x="4586" y="3476"/>
                  <a:pt x="4586" y="3476"/>
                  <a:pt x="4586" y="3476"/>
                </a:cubicBezTo>
                <a:cubicBezTo>
                  <a:pt x="5622" y="3476"/>
                  <a:pt x="5622" y="3476"/>
                  <a:pt x="5622" y="3476"/>
                </a:cubicBezTo>
                <a:cubicBezTo>
                  <a:pt x="5918" y="3476"/>
                  <a:pt x="6066" y="3341"/>
                  <a:pt x="6066" y="3071"/>
                </a:cubicBezTo>
                <a:close/>
                <a:moveTo>
                  <a:pt x="14055" y="6716"/>
                </a:moveTo>
                <a:cubicBezTo>
                  <a:pt x="14203" y="6851"/>
                  <a:pt x="14203" y="6851"/>
                  <a:pt x="14351" y="6851"/>
                </a:cubicBezTo>
                <a:cubicBezTo>
                  <a:pt x="14499" y="6851"/>
                  <a:pt x="14647" y="6851"/>
                  <a:pt x="14647" y="6716"/>
                </a:cubicBezTo>
                <a:cubicBezTo>
                  <a:pt x="17605" y="4151"/>
                  <a:pt x="17605" y="4151"/>
                  <a:pt x="17605" y="4151"/>
                </a:cubicBezTo>
                <a:cubicBezTo>
                  <a:pt x="17605" y="5096"/>
                  <a:pt x="17605" y="5096"/>
                  <a:pt x="17605" y="5096"/>
                </a:cubicBezTo>
                <a:cubicBezTo>
                  <a:pt x="17605" y="5366"/>
                  <a:pt x="17901" y="5501"/>
                  <a:pt x="18049" y="5501"/>
                </a:cubicBezTo>
                <a:cubicBezTo>
                  <a:pt x="18345" y="5501"/>
                  <a:pt x="18493" y="5366"/>
                  <a:pt x="18493" y="5096"/>
                </a:cubicBezTo>
                <a:cubicBezTo>
                  <a:pt x="18493" y="3071"/>
                  <a:pt x="18493" y="3071"/>
                  <a:pt x="18493" y="3071"/>
                </a:cubicBezTo>
                <a:cubicBezTo>
                  <a:pt x="18493" y="2936"/>
                  <a:pt x="18345" y="2666"/>
                  <a:pt x="18049" y="2666"/>
                </a:cubicBezTo>
                <a:cubicBezTo>
                  <a:pt x="15830" y="2666"/>
                  <a:pt x="15830" y="2666"/>
                  <a:pt x="15830" y="2666"/>
                </a:cubicBezTo>
                <a:cubicBezTo>
                  <a:pt x="15682" y="2666"/>
                  <a:pt x="15386" y="2936"/>
                  <a:pt x="15386" y="3071"/>
                </a:cubicBezTo>
                <a:cubicBezTo>
                  <a:pt x="15386" y="3341"/>
                  <a:pt x="15682" y="3476"/>
                  <a:pt x="15830" y="3476"/>
                </a:cubicBezTo>
                <a:cubicBezTo>
                  <a:pt x="17014" y="3476"/>
                  <a:pt x="17014" y="3476"/>
                  <a:pt x="17014" y="3476"/>
                </a:cubicBezTo>
                <a:cubicBezTo>
                  <a:pt x="14055" y="6176"/>
                  <a:pt x="14055" y="6176"/>
                  <a:pt x="14055" y="6176"/>
                </a:cubicBezTo>
                <a:cubicBezTo>
                  <a:pt x="13907" y="6311"/>
                  <a:pt x="13907" y="6581"/>
                  <a:pt x="14055" y="671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90" name="Freeform 860"/>
          <p:cNvSpPr/>
          <p:nvPr/>
        </p:nvSpPr>
        <p:spPr>
          <a:xfrm>
            <a:off x="20251856" y="3260726"/>
            <a:ext cx="1090495" cy="971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3476" y="19455"/>
                </a:moveTo>
                <a:cubicBezTo>
                  <a:pt x="3476" y="19455"/>
                  <a:pt x="3476" y="19455"/>
                  <a:pt x="3476" y="19455"/>
                </a:cubicBezTo>
                <a:cubicBezTo>
                  <a:pt x="5096" y="19302"/>
                  <a:pt x="5096" y="19302"/>
                  <a:pt x="5096" y="19302"/>
                </a:cubicBezTo>
                <a:cubicBezTo>
                  <a:pt x="5096" y="21140"/>
                  <a:pt x="5096" y="21140"/>
                  <a:pt x="5096" y="21140"/>
                </a:cubicBezTo>
                <a:cubicBezTo>
                  <a:pt x="5096" y="21294"/>
                  <a:pt x="5231" y="21600"/>
                  <a:pt x="5501" y="21600"/>
                </a:cubicBezTo>
                <a:cubicBezTo>
                  <a:pt x="13871" y="21600"/>
                  <a:pt x="13871" y="21600"/>
                  <a:pt x="13871" y="21600"/>
                </a:cubicBezTo>
                <a:cubicBezTo>
                  <a:pt x="14141" y="21600"/>
                  <a:pt x="14276" y="21294"/>
                  <a:pt x="14276" y="21140"/>
                </a:cubicBezTo>
                <a:cubicBezTo>
                  <a:pt x="14276" y="14553"/>
                  <a:pt x="14276" y="14553"/>
                  <a:pt x="14276" y="14553"/>
                </a:cubicBezTo>
                <a:cubicBezTo>
                  <a:pt x="14951" y="13787"/>
                  <a:pt x="15491" y="12868"/>
                  <a:pt x="15896" y="11949"/>
                </a:cubicBezTo>
                <a:cubicBezTo>
                  <a:pt x="16031" y="11643"/>
                  <a:pt x="15896" y="11489"/>
                  <a:pt x="15761" y="11336"/>
                </a:cubicBezTo>
                <a:cubicBezTo>
                  <a:pt x="15491" y="11183"/>
                  <a:pt x="15356" y="11336"/>
                  <a:pt x="15221" y="11489"/>
                </a:cubicBezTo>
                <a:cubicBezTo>
                  <a:pt x="14816" y="12562"/>
                  <a:pt x="14276" y="13328"/>
                  <a:pt x="13601" y="14094"/>
                </a:cubicBezTo>
                <a:cubicBezTo>
                  <a:pt x="13466" y="14094"/>
                  <a:pt x="13466" y="14247"/>
                  <a:pt x="13466" y="14400"/>
                </a:cubicBezTo>
                <a:cubicBezTo>
                  <a:pt x="13466" y="20681"/>
                  <a:pt x="13466" y="20681"/>
                  <a:pt x="13466" y="20681"/>
                </a:cubicBezTo>
                <a:cubicBezTo>
                  <a:pt x="5906" y="20681"/>
                  <a:pt x="5906" y="20681"/>
                  <a:pt x="5906" y="20681"/>
                </a:cubicBezTo>
                <a:cubicBezTo>
                  <a:pt x="5906" y="18689"/>
                  <a:pt x="5906" y="18689"/>
                  <a:pt x="5906" y="18689"/>
                </a:cubicBezTo>
                <a:cubicBezTo>
                  <a:pt x="5906" y="18536"/>
                  <a:pt x="5906" y="18536"/>
                  <a:pt x="5771" y="18383"/>
                </a:cubicBezTo>
                <a:cubicBezTo>
                  <a:pt x="5636" y="18230"/>
                  <a:pt x="5501" y="18230"/>
                  <a:pt x="5501" y="18230"/>
                </a:cubicBezTo>
                <a:cubicBezTo>
                  <a:pt x="3476" y="18689"/>
                  <a:pt x="3476" y="18689"/>
                  <a:pt x="3476" y="18689"/>
                </a:cubicBezTo>
                <a:cubicBezTo>
                  <a:pt x="2801" y="18536"/>
                  <a:pt x="2396" y="18077"/>
                  <a:pt x="2396" y="17311"/>
                </a:cubicBezTo>
                <a:cubicBezTo>
                  <a:pt x="2396" y="14400"/>
                  <a:pt x="2396" y="14400"/>
                  <a:pt x="2396" y="14400"/>
                </a:cubicBezTo>
                <a:cubicBezTo>
                  <a:pt x="2396" y="14094"/>
                  <a:pt x="2126" y="13940"/>
                  <a:pt x="1991" y="13940"/>
                </a:cubicBezTo>
                <a:cubicBezTo>
                  <a:pt x="1316" y="13940"/>
                  <a:pt x="1316" y="13940"/>
                  <a:pt x="1316" y="13940"/>
                </a:cubicBezTo>
                <a:cubicBezTo>
                  <a:pt x="1046" y="13940"/>
                  <a:pt x="911" y="13940"/>
                  <a:pt x="776" y="13787"/>
                </a:cubicBezTo>
                <a:cubicBezTo>
                  <a:pt x="776" y="13634"/>
                  <a:pt x="776" y="13481"/>
                  <a:pt x="911" y="13174"/>
                </a:cubicBezTo>
                <a:cubicBezTo>
                  <a:pt x="2261" y="10111"/>
                  <a:pt x="2261" y="10111"/>
                  <a:pt x="2261" y="10111"/>
                </a:cubicBezTo>
                <a:cubicBezTo>
                  <a:pt x="2396" y="9957"/>
                  <a:pt x="2396" y="9957"/>
                  <a:pt x="2396" y="9804"/>
                </a:cubicBezTo>
                <a:cubicBezTo>
                  <a:pt x="2396" y="8579"/>
                  <a:pt x="2396" y="8579"/>
                  <a:pt x="2396" y="8579"/>
                </a:cubicBezTo>
                <a:cubicBezTo>
                  <a:pt x="2396" y="5515"/>
                  <a:pt x="3881" y="2911"/>
                  <a:pt x="6176" y="1685"/>
                </a:cubicBezTo>
                <a:cubicBezTo>
                  <a:pt x="6986" y="1226"/>
                  <a:pt x="7931" y="919"/>
                  <a:pt x="8741" y="919"/>
                </a:cubicBezTo>
                <a:cubicBezTo>
                  <a:pt x="9011" y="919"/>
                  <a:pt x="9146" y="613"/>
                  <a:pt x="9146" y="460"/>
                </a:cubicBezTo>
                <a:cubicBezTo>
                  <a:pt x="9146" y="153"/>
                  <a:pt x="9011" y="0"/>
                  <a:pt x="8741" y="0"/>
                </a:cubicBezTo>
                <a:cubicBezTo>
                  <a:pt x="7796" y="0"/>
                  <a:pt x="6851" y="306"/>
                  <a:pt x="5906" y="766"/>
                </a:cubicBezTo>
                <a:cubicBezTo>
                  <a:pt x="3206" y="2145"/>
                  <a:pt x="1586" y="5209"/>
                  <a:pt x="1586" y="8579"/>
                </a:cubicBezTo>
                <a:cubicBezTo>
                  <a:pt x="1586" y="9804"/>
                  <a:pt x="1586" y="9804"/>
                  <a:pt x="1586" y="9804"/>
                </a:cubicBezTo>
                <a:cubicBezTo>
                  <a:pt x="101" y="12715"/>
                  <a:pt x="101" y="12715"/>
                  <a:pt x="101" y="12715"/>
                </a:cubicBezTo>
                <a:cubicBezTo>
                  <a:pt x="-34" y="13328"/>
                  <a:pt x="-34" y="13787"/>
                  <a:pt x="101" y="14247"/>
                </a:cubicBezTo>
                <a:cubicBezTo>
                  <a:pt x="371" y="14553"/>
                  <a:pt x="776" y="14860"/>
                  <a:pt x="1316" y="14860"/>
                </a:cubicBezTo>
                <a:cubicBezTo>
                  <a:pt x="1586" y="14860"/>
                  <a:pt x="1586" y="14860"/>
                  <a:pt x="1586" y="14860"/>
                </a:cubicBezTo>
                <a:cubicBezTo>
                  <a:pt x="1586" y="17311"/>
                  <a:pt x="1586" y="17311"/>
                  <a:pt x="1586" y="17311"/>
                </a:cubicBezTo>
                <a:cubicBezTo>
                  <a:pt x="1586" y="18536"/>
                  <a:pt x="2396" y="19455"/>
                  <a:pt x="3476" y="19455"/>
                </a:cubicBezTo>
                <a:close/>
                <a:moveTo>
                  <a:pt x="12656" y="12102"/>
                </a:moveTo>
                <a:cubicBezTo>
                  <a:pt x="12656" y="12102"/>
                  <a:pt x="12791" y="12102"/>
                  <a:pt x="12791" y="12102"/>
                </a:cubicBezTo>
                <a:cubicBezTo>
                  <a:pt x="12926" y="12102"/>
                  <a:pt x="13061" y="12102"/>
                  <a:pt x="13061" y="12102"/>
                </a:cubicBezTo>
                <a:cubicBezTo>
                  <a:pt x="15491" y="9498"/>
                  <a:pt x="15491" y="9498"/>
                  <a:pt x="15491" y="9498"/>
                </a:cubicBezTo>
                <a:cubicBezTo>
                  <a:pt x="19811" y="9498"/>
                  <a:pt x="19811" y="9498"/>
                  <a:pt x="19811" y="9498"/>
                </a:cubicBezTo>
                <a:cubicBezTo>
                  <a:pt x="20756" y="9498"/>
                  <a:pt x="21566" y="8579"/>
                  <a:pt x="21566" y="7506"/>
                </a:cubicBezTo>
                <a:cubicBezTo>
                  <a:pt x="21566" y="1991"/>
                  <a:pt x="21566" y="1991"/>
                  <a:pt x="21566" y="1991"/>
                </a:cubicBezTo>
                <a:cubicBezTo>
                  <a:pt x="21566" y="919"/>
                  <a:pt x="20756" y="0"/>
                  <a:pt x="19811" y="0"/>
                </a:cubicBezTo>
                <a:cubicBezTo>
                  <a:pt x="11846" y="0"/>
                  <a:pt x="11846" y="0"/>
                  <a:pt x="11846" y="0"/>
                </a:cubicBezTo>
                <a:cubicBezTo>
                  <a:pt x="10901" y="0"/>
                  <a:pt x="10091" y="919"/>
                  <a:pt x="10091" y="1991"/>
                </a:cubicBezTo>
                <a:cubicBezTo>
                  <a:pt x="10091" y="7506"/>
                  <a:pt x="10091" y="7506"/>
                  <a:pt x="10091" y="7506"/>
                </a:cubicBezTo>
                <a:cubicBezTo>
                  <a:pt x="10091" y="8579"/>
                  <a:pt x="10901" y="9498"/>
                  <a:pt x="11846" y="9498"/>
                </a:cubicBezTo>
                <a:cubicBezTo>
                  <a:pt x="12386" y="9498"/>
                  <a:pt x="12386" y="9498"/>
                  <a:pt x="12386" y="9498"/>
                </a:cubicBezTo>
                <a:cubicBezTo>
                  <a:pt x="12386" y="11643"/>
                  <a:pt x="12386" y="11643"/>
                  <a:pt x="12386" y="11643"/>
                </a:cubicBezTo>
                <a:cubicBezTo>
                  <a:pt x="12386" y="11949"/>
                  <a:pt x="12521" y="12102"/>
                  <a:pt x="12656" y="12102"/>
                </a:cubicBezTo>
                <a:close/>
                <a:moveTo>
                  <a:pt x="11846" y="8579"/>
                </a:moveTo>
                <a:cubicBezTo>
                  <a:pt x="11306" y="8579"/>
                  <a:pt x="10901" y="8119"/>
                  <a:pt x="10901" y="7506"/>
                </a:cubicBezTo>
                <a:cubicBezTo>
                  <a:pt x="10901" y="1991"/>
                  <a:pt x="10901" y="1991"/>
                  <a:pt x="10901" y="1991"/>
                </a:cubicBezTo>
                <a:cubicBezTo>
                  <a:pt x="10901" y="1379"/>
                  <a:pt x="11306" y="919"/>
                  <a:pt x="11846" y="919"/>
                </a:cubicBezTo>
                <a:cubicBezTo>
                  <a:pt x="19811" y="919"/>
                  <a:pt x="19811" y="919"/>
                  <a:pt x="19811" y="919"/>
                </a:cubicBezTo>
                <a:cubicBezTo>
                  <a:pt x="20351" y="919"/>
                  <a:pt x="20756" y="1379"/>
                  <a:pt x="20756" y="1991"/>
                </a:cubicBezTo>
                <a:cubicBezTo>
                  <a:pt x="20756" y="7506"/>
                  <a:pt x="20756" y="7506"/>
                  <a:pt x="20756" y="7506"/>
                </a:cubicBezTo>
                <a:cubicBezTo>
                  <a:pt x="20756" y="8119"/>
                  <a:pt x="20351" y="8579"/>
                  <a:pt x="19811" y="8579"/>
                </a:cubicBezTo>
                <a:cubicBezTo>
                  <a:pt x="15221" y="8579"/>
                  <a:pt x="15221" y="8579"/>
                  <a:pt x="15221" y="8579"/>
                </a:cubicBezTo>
                <a:cubicBezTo>
                  <a:pt x="15221" y="8579"/>
                  <a:pt x="15086" y="8579"/>
                  <a:pt x="14951" y="8732"/>
                </a:cubicBezTo>
                <a:cubicBezTo>
                  <a:pt x="13196" y="10723"/>
                  <a:pt x="13196" y="10723"/>
                  <a:pt x="13196" y="10723"/>
                </a:cubicBezTo>
                <a:cubicBezTo>
                  <a:pt x="13196" y="9038"/>
                  <a:pt x="13196" y="9038"/>
                  <a:pt x="13196" y="9038"/>
                </a:cubicBezTo>
                <a:cubicBezTo>
                  <a:pt x="13196" y="8732"/>
                  <a:pt x="13061" y="8579"/>
                  <a:pt x="12791" y="8579"/>
                </a:cubicBezTo>
                <a:cubicBezTo>
                  <a:pt x="11846" y="8579"/>
                  <a:pt x="11846" y="8579"/>
                  <a:pt x="11846" y="8579"/>
                </a:cubicBezTo>
                <a:close/>
                <a:moveTo>
                  <a:pt x="15761" y="5362"/>
                </a:moveTo>
                <a:cubicBezTo>
                  <a:pt x="15896" y="5362"/>
                  <a:pt x="16031" y="5362"/>
                  <a:pt x="16031" y="5209"/>
                </a:cubicBezTo>
                <a:cubicBezTo>
                  <a:pt x="16166" y="5209"/>
                  <a:pt x="16166" y="5055"/>
                  <a:pt x="16166" y="4902"/>
                </a:cubicBezTo>
                <a:cubicBezTo>
                  <a:pt x="16166" y="4749"/>
                  <a:pt x="16166" y="4749"/>
                  <a:pt x="16031" y="4596"/>
                </a:cubicBezTo>
                <a:cubicBezTo>
                  <a:pt x="16031" y="4596"/>
                  <a:pt x="15896" y="4443"/>
                  <a:pt x="15761" y="4443"/>
                </a:cubicBezTo>
                <a:cubicBezTo>
                  <a:pt x="15761" y="4443"/>
                  <a:pt x="15626" y="4596"/>
                  <a:pt x="15491" y="4596"/>
                </a:cubicBezTo>
                <a:cubicBezTo>
                  <a:pt x="15491" y="4749"/>
                  <a:pt x="15356" y="4749"/>
                  <a:pt x="15356" y="4902"/>
                </a:cubicBezTo>
                <a:cubicBezTo>
                  <a:pt x="15356" y="5055"/>
                  <a:pt x="15491" y="5209"/>
                  <a:pt x="15491" y="5209"/>
                </a:cubicBezTo>
                <a:cubicBezTo>
                  <a:pt x="15626" y="5362"/>
                  <a:pt x="15761" y="5362"/>
                  <a:pt x="15761" y="5362"/>
                </a:cubicBezTo>
                <a:close/>
                <a:moveTo>
                  <a:pt x="17246" y="5362"/>
                </a:moveTo>
                <a:cubicBezTo>
                  <a:pt x="17381" y="5362"/>
                  <a:pt x="17516" y="5362"/>
                  <a:pt x="17651" y="5209"/>
                </a:cubicBezTo>
                <a:cubicBezTo>
                  <a:pt x="17651" y="5209"/>
                  <a:pt x="17651" y="5055"/>
                  <a:pt x="17651" y="4902"/>
                </a:cubicBezTo>
                <a:cubicBezTo>
                  <a:pt x="17651" y="4749"/>
                  <a:pt x="17651" y="4749"/>
                  <a:pt x="17651" y="4596"/>
                </a:cubicBezTo>
                <a:cubicBezTo>
                  <a:pt x="17516" y="4596"/>
                  <a:pt x="17381" y="4443"/>
                  <a:pt x="17246" y="4443"/>
                </a:cubicBezTo>
                <a:cubicBezTo>
                  <a:pt x="17246" y="4443"/>
                  <a:pt x="17111" y="4596"/>
                  <a:pt x="16976" y="4596"/>
                </a:cubicBezTo>
                <a:cubicBezTo>
                  <a:pt x="16976" y="4749"/>
                  <a:pt x="16841" y="4749"/>
                  <a:pt x="16841" y="4902"/>
                </a:cubicBezTo>
                <a:cubicBezTo>
                  <a:pt x="16841" y="5055"/>
                  <a:pt x="16976" y="5209"/>
                  <a:pt x="16976" y="5209"/>
                </a:cubicBezTo>
                <a:cubicBezTo>
                  <a:pt x="17111" y="5362"/>
                  <a:pt x="17246" y="5362"/>
                  <a:pt x="17246" y="5362"/>
                </a:cubicBezTo>
                <a:close/>
                <a:moveTo>
                  <a:pt x="14276" y="5362"/>
                </a:moveTo>
                <a:cubicBezTo>
                  <a:pt x="14411" y="5362"/>
                  <a:pt x="14546" y="5362"/>
                  <a:pt x="14546" y="5209"/>
                </a:cubicBezTo>
                <a:cubicBezTo>
                  <a:pt x="14681" y="5209"/>
                  <a:pt x="14681" y="5055"/>
                  <a:pt x="14681" y="4902"/>
                </a:cubicBezTo>
                <a:cubicBezTo>
                  <a:pt x="14681" y="4749"/>
                  <a:pt x="14681" y="4749"/>
                  <a:pt x="14546" y="4596"/>
                </a:cubicBezTo>
                <a:cubicBezTo>
                  <a:pt x="14546" y="4596"/>
                  <a:pt x="14411" y="4443"/>
                  <a:pt x="14276" y="4443"/>
                </a:cubicBezTo>
                <a:cubicBezTo>
                  <a:pt x="14276" y="4443"/>
                  <a:pt x="14141" y="4596"/>
                  <a:pt x="14006" y="4596"/>
                </a:cubicBezTo>
                <a:cubicBezTo>
                  <a:pt x="14006" y="4749"/>
                  <a:pt x="13871" y="4749"/>
                  <a:pt x="13871" y="4902"/>
                </a:cubicBezTo>
                <a:cubicBezTo>
                  <a:pt x="13871" y="5055"/>
                  <a:pt x="14006" y="5209"/>
                  <a:pt x="14006" y="5209"/>
                </a:cubicBezTo>
                <a:cubicBezTo>
                  <a:pt x="14141" y="5362"/>
                  <a:pt x="14276" y="5362"/>
                  <a:pt x="14276" y="536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91" name="Freeform 861"/>
          <p:cNvSpPr/>
          <p:nvPr/>
        </p:nvSpPr>
        <p:spPr>
          <a:xfrm>
            <a:off x="20304126" y="4445000"/>
            <a:ext cx="9779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480"/>
                </a:moveTo>
                <a:cubicBezTo>
                  <a:pt x="21600" y="5265"/>
                  <a:pt x="20543" y="4455"/>
                  <a:pt x="19334" y="4455"/>
                </a:cubicBezTo>
                <a:cubicBezTo>
                  <a:pt x="18579" y="4455"/>
                  <a:pt x="17975" y="4725"/>
                  <a:pt x="17522" y="5130"/>
                </a:cubicBezTo>
                <a:cubicBezTo>
                  <a:pt x="12990" y="2700"/>
                  <a:pt x="12990" y="2700"/>
                  <a:pt x="12990" y="2700"/>
                </a:cubicBezTo>
                <a:cubicBezTo>
                  <a:pt x="13141" y="2565"/>
                  <a:pt x="13141" y="2295"/>
                  <a:pt x="13141" y="2025"/>
                </a:cubicBezTo>
                <a:cubicBezTo>
                  <a:pt x="13141" y="945"/>
                  <a:pt x="12084" y="0"/>
                  <a:pt x="10876" y="0"/>
                </a:cubicBezTo>
                <a:cubicBezTo>
                  <a:pt x="9516" y="0"/>
                  <a:pt x="8459" y="945"/>
                  <a:pt x="8459" y="2025"/>
                </a:cubicBezTo>
                <a:cubicBezTo>
                  <a:pt x="8459" y="2295"/>
                  <a:pt x="8610" y="2565"/>
                  <a:pt x="8610" y="2700"/>
                </a:cubicBezTo>
                <a:cubicBezTo>
                  <a:pt x="4078" y="5130"/>
                  <a:pt x="4078" y="5130"/>
                  <a:pt x="4078" y="5130"/>
                </a:cubicBezTo>
                <a:cubicBezTo>
                  <a:pt x="3625" y="4725"/>
                  <a:pt x="3021" y="4455"/>
                  <a:pt x="2266" y="4455"/>
                </a:cubicBezTo>
                <a:cubicBezTo>
                  <a:pt x="1057" y="4455"/>
                  <a:pt x="0" y="5265"/>
                  <a:pt x="0" y="6480"/>
                </a:cubicBezTo>
                <a:cubicBezTo>
                  <a:pt x="0" y="7425"/>
                  <a:pt x="755" y="8235"/>
                  <a:pt x="1813" y="8505"/>
                </a:cubicBezTo>
                <a:cubicBezTo>
                  <a:pt x="1813" y="13095"/>
                  <a:pt x="1813" y="13095"/>
                  <a:pt x="1813" y="13095"/>
                </a:cubicBezTo>
                <a:cubicBezTo>
                  <a:pt x="755" y="13365"/>
                  <a:pt x="0" y="14175"/>
                  <a:pt x="0" y="15120"/>
                </a:cubicBezTo>
                <a:cubicBezTo>
                  <a:pt x="0" y="16335"/>
                  <a:pt x="1057" y="17145"/>
                  <a:pt x="2266" y="17145"/>
                </a:cubicBezTo>
                <a:cubicBezTo>
                  <a:pt x="3021" y="17145"/>
                  <a:pt x="3625" y="17010"/>
                  <a:pt x="4078" y="16470"/>
                </a:cubicBezTo>
                <a:cubicBezTo>
                  <a:pt x="8610" y="18900"/>
                  <a:pt x="8610" y="18900"/>
                  <a:pt x="8610" y="18900"/>
                </a:cubicBezTo>
                <a:cubicBezTo>
                  <a:pt x="8610" y="19035"/>
                  <a:pt x="8459" y="19305"/>
                  <a:pt x="8459" y="19575"/>
                </a:cubicBezTo>
                <a:cubicBezTo>
                  <a:pt x="8459" y="20655"/>
                  <a:pt x="9516" y="21600"/>
                  <a:pt x="10876" y="21600"/>
                </a:cubicBezTo>
                <a:cubicBezTo>
                  <a:pt x="12084" y="21600"/>
                  <a:pt x="13141" y="20655"/>
                  <a:pt x="13141" y="19575"/>
                </a:cubicBezTo>
                <a:cubicBezTo>
                  <a:pt x="13141" y="19305"/>
                  <a:pt x="13141" y="19035"/>
                  <a:pt x="12990" y="18900"/>
                </a:cubicBezTo>
                <a:cubicBezTo>
                  <a:pt x="17673" y="16470"/>
                  <a:pt x="17673" y="16470"/>
                  <a:pt x="17673" y="16470"/>
                </a:cubicBezTo>
                <a:cubicBezTo>
                  <a:pt x="17975" y="17010"/>
                  <a:pt x="18579" y="17145"/>
                  <a:pt x="19334" y="17145"/>
                </a:cubicBezTo>
                <a:cubicBezTo>
                  <a:pt x="20543" y="17145"/>
                  <a:pt x="21600" y="16335"/>
                  <a:pt x="21600" y="15120"/>
                </a:cubicBezTo>
                <a:cubicBezTo>
                  <a:pt x="21600" y="14175"/>
                  <a:pt x="20845" y="13230"/>
                  <a:pt x="19787" y="13095"/>
                </a:cubicBezTo>
                <a:cubicBezTo>
                  <a:pt x="19787" y="8505"/>
                  <a:pt x="19787" y="8505"/>
                  <a:pt x="19787" y="8505"/>
                </a:cubicBezTo>
                <a:cubicBezTo>
                  <a:pt x="20845" y="8370"/>
                  <a:pt x="21600" y="7425"/>
                  <a:pt x="21600" y="6480"/>
                </a:cubicBezTo>
                <a:close/>
                <a:moveTo>
                  <a:pt x="19334" y="5130"/>
                </a:moveTo>
                <a:cubicBezTo>
                  <a:pt x="20090" y="5130"/>
                  <a:pt x="20694" y="5805"/>
                  <a:pt x="20694" y="6480"/>
                </a:cubicBezTo>
                <a:cubicBezTo>
                  <a:pt x="20694" y="7155"/>
                  <a:pt x="20090" y="7695"/>
                  <a:pt x="19334" y="7695"/>
                </a:cubicBezTo>
                <a:cubicBezTo>
                  <a:pt x="18579" y="7695"/>
                  <a:pt x="17975" y="7155"/>
                  <a:pt x="17975" y="6480"/>
                </a:cubicBezTo>
                <a:cubicBezTo>
                  <a:pt x="17975" y="5805"/>
                  <a:pt x="18579" y="5130"/>
                  <a:pt x="19334" y="5130"/>
                </a:cubicBezTo>
                <a:close/>
                <a:moveTo>
                  <a:pt x="10876" y="810"/>
                </a:moveTo>
                <a:cubicBezTo>
                  <a:pt x="11631" y="810"/>
                  <a:pt x="12235" y="1350"/>
                  <a:pt x="12235" y="2025"/>
                </a:cubicBezTo>
                <a:cubicBezTo>
                  <a:pt x="12235" y="2295"/>
                  <a:pt x="12235" y="2430"/>
                  <a:pt x="12084" y="2700"/>
                </a:cubicBezTo>
                <a:cubicBezTo>
                  <a:pt x="12084" y="2700"/>
                  <a:pt x="12084" y="2700"/>
                  <a:pt x="12084" y="2700"/>
                </a:cubicBezTo>
                <a:cubicBezTo>
                  <a:pt x="12084" y="2700"/>
                  <a:pt x="12084" y="2700"/>
                  <a:pt x="12084" y="2700"/>
                </a:cubicBezTo>
                <a:cubicBezTo>
                  <a:pt x="11782" y="3105"/>
                  <a:pt x="11329" y="3375"/>
                  <a:pt x="10876" y="3375"/>
                </a:cubicBezTo>
                <a:cubicBezTo>
                  <a:pt x="9969" y="3375"/>
                  <a:pt x="9365" y="2835"/>
                  <a:pt x="9365" y="2025"/>
                </a:cubicBezTo>
                <a:cubicBezTo>
                  <a:pt x="9365" y="1350"/>
                  <a:pt x="9969" y="810"/>
                  <a:pt x="10876" y="810"/>
                </a:cubicBezTo>
                <a:close/>
                <a:moveTo>
                  <a:pt x="906" y="6480"/>
                </a:moveTo>
                <a:cubicBezTo>
                  <a:pt x="906" y="5805"/>
                  <a:pt x="1510" y="5130"/>
                  <a:pt x="2266" y="5130"/>
                </a:cubicBezTo>
                <a:cubicBezTo>
                  <a:pt x="3172" y="5130"/>
                  <a:pt x="3776" y="5805"/>
                  <a:pt x="3776" y="6480"/>
                </a:cubicBezTo>
                <a:cubicBezTo>
                  <a:pt x="3776" y="7155"/>
                  <a:pt x="3172" y="7695"/>
                  <a:pt x="2266" y="7695"/>
                </a:cubicBezTo>
                <a:cubicBezTo>
                  <a:pt x="1510" y="7695"/>
                  <a:pt x="906" y="7155"/>
                  <a:pt x="906" y="6480"/>
                </a:cubicBezTo>
                <a:close/>
                <a:moveTo>
                  <a:pt x="2266" y="16470"/>
                </a:moveTo>
                <a:cubicBezTo>
                  <a:pt x="1510" y="16470"/>
                  <a:pt x="906" y="15795"/>
                  <a:pt x="906" y="15120"/>
                </a:cubicBezTo>
                <a:cubicBezTo>
                  <a:pt x="906" y="14445"/>
                  <a:pt x="1510" y="13905"/>
                  <a:pt x="2266" y="13905"/>
                </a:cubicBezTo>
                <a:cubicBezTo>
                  <a:pt x="3172" y="13905"/>
                  <a:pt x="3776" y="14445"/>
                  <a:pt x="3776" y="15120"/>
                </a:cubicBezTo>
                <a:cubicBezTo>
                  <a:pt x="3776" y="15795"/>
                  <a:pt x="3172" y="16470"/>
                  <a:pt x="2266" y="16470"/>
                </a:cubicBezTo>
                <a:close/>
                <a:moveTo>
                  <a:pt x="10876" y="20790"/>
                </a:moveTo>
                <a:cubicBezTo>
                  <a:pt x="9969" y="20790"/>
                  <a:pt x="9365" y="20250"/>
                  <a:pt x="9365" y="19575"/>
                </a:cubicBezTo>
                <a:cubicBezTo>
                  <a:pt x="9365" y="18765"/>
                  <a:pt x="9969" y="18225"/>
                  <a:pt x="10876" y="18225"/>
                </a:cubicBezTo>
                <a:cubicBezTo>
                  <a:pt x="11631" y="18225"/>
                  <a:pt x="12235" y="18765"/>
                  <a:pt x="12235" y="19575"/>
                </a:cubicBezTo>
                <a:cubicBezTo>
                  <a:pt x="12235" y="20250"/>
                  <a:pt x="11631" y="20790"/>
                  <a:pt x="10876" y="20790"/>
                </a:cubicBezTo>
                <a:close/>
                <a:moveTo>
                  <a:pt x="12537" y="18225"/>
                </a:moveTo>
                <a:cubicBezTo>
                  <a:pt x="12235" y="17685"/>
                  <a:pt x="11480" y="17415"/>
                  <a:pt x="10876" y="17415"/>
                </a:cubicBezTo>
                <a:cubicBezTo>
                  <a:pt x="10120" y="17415"/>
                  <a:pt x="9516" y="17685"/>
                  <a:pt x="9063" y="18225"/>
                </a:cubicBezTo>
                <a:cubicBezTo>
                  <a:pt x="4531" y="15795"/>
                  <a:pt x="4531" y="15795"/>
                  <a:pt x="4531" y="15795"/>
                </a:cubicBezTo>
                <a:cubicBezTo>
                  <a:pt x="4531" y="15660"/>
                  <a:pt x="4683" y="15390"/>
                  <a:pt x="4683" y="15120"/>
                </a:cubicBezTo>
                <a:cubicBezTo>
                  <a:pt x="4683" y="14175"/>
                  <a:pt x="3776" y="13230"/>
                  <a:pt x="2719" y="13095"/>
                </a:cubicBezTo>
                <a:cubicBezTo>
                  <a:pt x="2719" y="8505"/>
                  <a:pt x="2719" y="8505"/>
                  <a:pt x="2719" y="8505"/>
                </a:cubicBezTo>
                <a:cubicBezTo>
                  <a:pt x="3776" y="8370"/>
                  <a:pt x="4683" y="7425"/>
                  <a:pt x="4683" y="6480"/>
                </a:cubicBezTo>
                <a:cubicBezTo>
                  <a:pt x="4683" y="6210"/>
                  <a:pt x="4531" y="5940"/>
                  <a:pt x="4531" y="5805"/>
                </a:cubicBezTo>
                <a:cubicBezTo>
                  <a:pt x="9063" y="3375"/>
                  <a:pt x="9063" y="3375"/>
                  <a:pt x="9063" y="3375"/>
                </a:cubicBezTo>
                <a:cubicBezTo>
                  <a:pt x="9516" y="3915"/>
                  <a:pt x="10120" y="4185"/>
                  <a:pt x="10876" y="4185"/>
                </a:cubicBezTo>
                <a:cubicBezTo>
                  <a:pt x="11480" y="4185"/>
                  <a:pt x="12084" y="3915"/>
                  <a:pt x="12537" y="3375"/>
                </a:cubicBezTo>
                <a:cubicBezTo>
                  <a:pt x="17220" y="5805"/>
                  <a:pt x="17220" y="5805"/>
                  <a:pt x="17220" y="5805"/>
                </a:cubicBezTo>
                <a:cubicBezTo>
                  <a:pt x="17069" y="5940"/>
                  <a:pt x="17069" y="6210"/>
                  <a:pt x="17069" y="6480"/>
                </a:cubicBezTo>
                <a:cubicBezTo>
                  <a:pt x="17069" y="7425"/>
                  <a:pt x="17824" y="8235"/>
                  <a:pt x="18881" y="8505"/>
                </a:cubicBezTo>
                <a:cubicBezTo>
                  <a:pt x="18881" y="13095"/>
                  <a:pt x="18881" y="13095"/>
                  <a:pt x="18881" y="13095"/>
                </a:cubicBezTo>
                <a:cubicBezTo>
                  <a:pt x="17824" y="13230"/>
                  <a:pt x="17069" y="14175"/>
                  <a:pt x="17069" y="15120"/>
                </a:cubicBezTo>
                <a:cubicBezTo>
                  <a:pt x="17069" y="15390"/>
                  <a:pt x="17069" y="15660"/>
                  <a:pt x="17220" y="15795"/>
                </a:cubicBezTo>
                <a:lnTo>
                  <a:pt x="12537" y="18225"/>
                </a:lnTo>
                <a:close/>
                <a:moveTo>
                  <a:pt x="20694" y="15120"/>
                </a:moveTo>
                <a:cubicBezTo>
                  <a:pt x="20694" y="15795"/>
                  <a:pt x="20090" y="16470"/>
                  <a:pt x="19334" y="16470"/>
                </a:cubicBezTo>
                <a:cubicBezTo>
                  <a:pt x="18579" y="16470"/>
                  <a:pt x="17975" y="15795"/>
                  <a:pt x="17975" y="15120"/>
                </a:cubicBezTo>
                <a:cubicBezTo>
                  <a:pt x="17975" y="14445"/>
                  <a:pt x="18579" y="13905"/>
                  <a:pt x="19334" y="13905"/>
                </a:cubicBezTo>
                <a:cubicBezTo>
                  <a:pt x="20090" y="13905"/>
                  <a:pt x="20694" y="14445"/>
                  <a:pt x="20694" y="15120"/>
                </a:cubicBezTo>
                <a:close/>
                <a:moveTo>
                  <a:pt x="12990" y="12420"/>
                </a:moveTo>
                <a:cubicBezTo>
                  <a:pt x="12990" y="10935"/>
                  <a:pt x="12990" y="10935"/>
                  <a:pt x="12990" y="10935"/>
                </a:cubicBezTo>
                <a:cubicBezTo>
                  <a:pt x="13292" y="10665"/>
                  <a:pt x="13443" y="10395"/>
                  <a:pt x="13443" y="9990"/>
                </a:cubicBezTo>
                <a:cubicBezTo>
                  <a:pt x="13443" y="8100"/>
                  <a:pt x="13443" y="8100"/>
                  <a:pt x="13443" y="8100"/>
                </a:cubicBezTo>
                <a:cubicBezTo>
                  <a:pt x="13443" y="7020"/>
                  <a:pt x="12386" y="6075"/>
                  <a:pt x="11027" y="6075"/>
                </a:cubicBezTo>
                <a:cubicBezTo>
                  <a:pt x="10573" y="6075"/>
                  <a:pt x="10573" y="6075"/>
                  <a:pt x="10573" y="6075"/>
                </a:cubicBezTo>
                <a:cubicBezTo>
                  <a:pt x="9365" y="6075"/>
                  <a:pt x="8308" y="7020"/>
                  <a:pt x="8308" y="8100"/>
                </a:cubicBezTo>
                <a:cubicBezTo>
                  <a:pt x="8308" y="9990"/>
                  <a:pt x="8308" y="9990"/>
                  <a:pt x="8308" y="9990"/>
                </a:cubicBezTo>
                <a:cubicBezTo>
                  <a:pt x="8308" y="10395"/>
                  <a:pt x="8459" y="10665"/>
                  <a:pt x="8610" y="10935"/>
                </a:cubicBezTo>
                <a:cubicBezTo>
                  <a:pt x="8610" y="12420"/>
                  <a:pt x="8610" y="12420"/>
                  <a:pt x="8610" y="12420"/>
                </a:cubicBezTo>
                <a:cubicBezTo>
                  <a:pt x="8157" y="12690"/>
                  <a:pt x="6948" y="13230"/>
                  <a:pt x="5740" y="14040"/>
                </a:cubicBezTo>
                <a:cubicBezTo>
                  <a:pt x="5589" y="14175"/>
                  <a:pt x="5589" y="14445"/>
                  <a:pt x="5740" y="14715"/>
                </a:cubicBezTo>
                <a:cubicBezTo>
                  <a:pt x="5891" y="14850"/>
                  <a:pt x="6193" y="14850"/>
                  <a:pt x="6344" y="14715"/>
                </a:cubicBezTo>
                <a:cubicBezTo>
                  <a:pt x="7552" y="13770"/>
                  <a:pt x="9063" y="13095"/>
                  <a:pt x="9214" y="13095"/>
                </a:cubicBezTo>
                <a:cubicBezTo>
                  <a:pt x="9516" y="12960"/>
                  <a:pt x="9516" y="12825"/>
                  <a:pt x="9516" y="12555"/>
                </a:cubicBezTo>
                <a:cubicBezTo>
                  <a:pt x="9516" y="10800"/>
                  <a:pt x="9516" y="10800"/>
                  <a:pt x="9516" y="10800"/>
                </a:cubicBezTo>
                <a:cubicBezTo>
                  <a:pt x="9516" y="10665"/>
                  <a:pt x="9516" y="10530"/>
                  <a:pt x="9365" y="10395"/>
                </a:cubicBezTo>
                <a:cubicBezTo>
                  <a:pt x="9214" y="10395"/>
                  <a:pt x="9214" y="10260"/>
                  <a:pt x="9214" y="9990"/>
                </a:cubicBezTo>
                <a:cubicBezTo>
                  <a:pt x="9214" y="8100"/>
                  <a:pt x="9214" y="8100"/>
                  <a:pt x="9214" y="8100"/>
                </a:cubicBezTo>
                <a:cubicBezTo>
                  <a:pt x="9214" y="7425"/>
                  <a:pt x="9818" y="6885"/>
                  <a:pt x="10573" y="6885"/>
                </a:cubicBezTo>
                <a:cubicBezTo>
                  <a:pt x="11027" y="6885"/>
                  <a:pt x="11027" y="6885"/>
                  <a:pt x="11027" y="6885"/>
                </a:cubicBezTo>
                <a:cubicBezTo>
                  <a:pt x="11933" y="6885"/>
                  <a:pt x="12537" y="7425"/>
                  <a:pt x="12537" y="8100"/>
                </a:cubicBezTo>
                <a:cubicBezTo>
                  <a:pt x="12537" y="9990"/>
                  <a:pt x="12537" y="9990"/>
                  <a:pt x="12537" y="9990"/>
                </a:cubicBezTo>
                <a:cubicBezTo>
                  <a:pt x="12537" y="10260"/>
                  <a:pt x="12386" y="10395"/>
                  <a:pt x="12235" y="10395"/>
                </a:cubicBezTo>
                <a:cubicBezTo>
                  <a:pt x="12235" y="10530"/>
                  <a:pt x="12084" y="10665"/>
                  <a:pt x="12084" y="10800"/>
                </a:cubicBezTo>
                <a:cubicBezTo>
                  <a:pt x="12084" y="12555"/>
                  <a:pt x="12084" y="12555"/>
                  <a:pt x="12084" y="12555"/>
                </a:cubicBezTo>
                <a:cubicBezTo>
                  <a:pt x="12084" y="12825"/>
                  <a:pt x="12235" y="12960"/>
                  <a:pt x="12386" y="13095"/>
                </a:cubicBezTo>
                <a:cubicBezTo>
                  <a:pt x="12688" y="13095"/>
                  <a:pt x="14048" y="13770"/>
                  <a:pt x="15256" y="14715"/>
                </a:cubicBezTo>
                <a:cubicBezTo>
                  <a:pt x="15407" y="14715"/>
                  <a:pt x="15558" y="14850"/>
                  <a:pt x="15558" y="14850"/>
                </a:cubicBezTo>
                <a:cubicBezTo>
                  <a:pt x="15709" y="14850"/>
                  <a:pt x="15860" y="14715"/>
                  <a:pt x="16011" y="14715"/>
                </a:cubicBezTo>
                <a:cubicBezTo>
                  <a:pt x="16162" y="14445"/>
                  <a:pt x="16011" y="14175"/>
                  <a:pt x="15860" y="14040"/>
                </a:cubicBezTo>
                <a:cubicBezTo>
                  <a:pt x="14803" y="13230"/>
                  <a:pt x="13443" y="12690"/>
                  <a:pt x="12990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92" name="Freeform 862"/>
          <p:cNvSpPr/>
          <p:nvPr/>
        </p:nvSpPr>
        <p:spPr>
          <a:xfrm>
            <a:off x="20278726" y="5683250"/>
            <a:ext cx="10160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452" y="7425"/>
                </a:moveTo>
                <a:cubicBezTo>
                  <a:pt x="11307" y="7560"/>
                  <a:pt x="11307" y="7695"/>
                  <a:pt x="11307" y="7830"/>
                </a:cubicBezTo>
                <a:cubicBezTo>
                  <a:pt x="11307" y="10935"/>
                  <a:pt x="11307" y="10935"/>
                  <a:pt x="11307" y="10935"/>
                </a:cubicBezTo>
                <a:cubicBezTo>
                  <a:pt x="11307" y="11070"/>
                  <a:pt x="11452" y="11340"/>
                  <a:pt x="11742" y="11340"/>
                </a:cubicBezTo>
                <a:cubicBezTo>
                  <a:pt x="11887" y="11340"/>
                  <a:pt x="12177" y="11070"/>
                  <a:pt x="12177" y="10935"/>
                </a:cubicBezTo>
                <a:cubicBezTo>
                  <a:pt x="12177" y="7965"/>
                  <a:pt x="12177" y="7965"/>
                  <a:pt x="12177" y="7965"/>
                </a:cubicBezTo>
                <a:cubicBezTo>
                  <a:pt x="12612" y="7560"/>
                  <a:pt x="12757" y="7155"/>
                  <a:pt x="12757" y="6615"/>
                </a:cubicBezTo>
                <a:cubicBezTo>
                  <a:pt x="12757" y="3375"/>
                  <a:pt x="12757" y="3375"/>
                  <a:pt x="12757" y="3375"/>
                </a:cubicBezTo>
                <a:cubicBezTo>
                  <a:pt x="12757" y="1485"/>
                  <a:pt x="11162" y="0"/>
                  <a:pt x="9278" y="0"/>
                </a:cubicBezTo>
                <a:cubicBezTo>
                  <a:pt x="8553" y="0"/>
                  <a:pt x="8553" y="0"/>
                  <a:pt x="8553" y="0"/>
                </a:cubicBezTo>
                <a:cubicBezTo>
                  <a:pt x="6523" y="0"/>
                  <a:pt x="4929" y="1485"/>
                  <a:pt x="4929" y="3375"/>
                </a:cubicBezTo>
                <a:cubicBezTo>
                  <a:pt x="4929" y="6615"/>
                  <a:pt x="4929" y="6615"/>
                  <a:pt x="4929" y="6615"/>
                </a:cubicBezTo>
                <a:cubicBezTo>
                  <a:pt x="4929" y="7155"/>
                  <a:pt x="5219" y="7560"/>
                  <a:pt x="5654" y="7965"/>
                </a:cubicBezTo>
                <a:cubicBezTo>
                  <a:pt x="5654" y="10800"/>
                  <a:pt x="5654" y="10800"/>
                  <a:pt x="5654" y="10800"/>
                </a:cubicBezTo>
                <a:cubicBezTo>
                  <a:pt x="4929" y="11070"/>
                  <a:pt x="2754" y="12150"/>
                  <a:pt x="725" y="13635"/>
                </a:cubicBezTo>
                <a:cubicBezTo>
                  <a:pt x="290" y="14040"/>
                  <a:pt x="0" y="14580"/>
                  <a:pt x="0" y="15255"/>
                </a:cubicBezTo>
                <a:cubicBezTo>
                  <a:pt x="0" y="17415"/>
                  <a:pt x="0" y="17415"/>
                  <a:pt x="0" y="17415"/>
                </a:cubicBezTo>
                <a:cubicBezTo>
                  <a:pt x="0" y="17685"/>
                  <a:pt x="145" y="17820"/>
                  <a:pt x="435" y="17820"/>
                </a:cubicBezTo>
                <a:cubicBezTo>
                  <a:pt x="725" y="17820"/>
                  <a:pt x="870" y="17685"/>
                  <a:pt x="870" y="17415"/>
                </a:cubicBezTo>
                <a:cubicBezTo>
                  <a:pt x="870" y="15255"/>
                  <a:pt x="870" y="15255"/>
                  <a:pt x="870" y="15255"/>
                </a:cubicBezTo>
                <a:cubicBezTo>
                  <a:pt x="870" y="14850"/>
                  <a:pt x="1015" y="14580"/>
                  <a:pt x="1305" y="14310"/>
                </a:cubicBezTo>
                <a:cubicBezTo>
                  <a:pt x="3479" y="12690"/>
                  <a:pt x="5799" y="11610"/>
                  <a:pt x="6234" y="11340"/>
                </a:cubicBezTo>
                <a:cubicBezTo>
                  <a:pt x="6379" y="11340"/>
                  <a:pt x="6523" y="11070"/>
                  <a:pt x="6523" y="10935"/>
                </a:cubicBezTo>
                <a:cubicBezTo>
                  <a:pt x="6523" y="7830"/>
                  <a:pt x="6523" y="7830"/>
                  <a:pt x="6523" y="7830"/>
                </a:cubicBezTo>
                <a:cubicBezTo>
                  <a:pt x="6523" y="7695"/>
                  <a:pt x="6379" y="7560"/>
                  <a:pt x="6379" y="7425"/>
                </a:cubicBezTo>
                <a:cubicBezTo>
                  <a:pt x="5944" y="7290"/>
                  <a:pt x="5799" y="6885"/>
                  <a:pt x="5799" y="6615"/>
                </a:cubicBezTo>
                <a:cubicBezTo>
                  <a:pt x="5799" y="3375"/>
                  <a:pt x="5799" y="3375"/>
                  <a:pt x="5799" y="3375"/>
                </a:cubicBezTo>
                <a:cubicBezTo>
                  <a:pt x="5799" y="1890"/>
                  <a:pt x="7103" y="810"/>
                  <a:pt x="8553" y="810"/>
                </a:cubicBezTo>
                <a:cubicBezTo>
                  <a:pt x="9278" y="810"/>
                  <a:pt x="9278" y="810"/>
                  <a:pt x="9278" y="810"/>
                </a:cubicBezTo>
                <a:cubicBezTo>
                  <a:pt x="10728" y="810"/>
                  <a:pt x="12032" y="1890"/>
                  <a:pt x="12032" y="3375"/>
                </a:cubicBezTo>
                <a:cubicBezTo>
                  <a:pt x="12032" y="6615"/>
                  <a:pt x="12032" y="6615"/>
                  <a:pt x="12032" y="6615"/>
                </a:cubicBezTo>
                <a:cubicBezTo>
                  <a:pt x="11887" y="6885"/>
                  <a:pt x="11742" y="7290"/>
                  <a:pt x="11452" y="7425"/>
                </a:cubicBezTo>
                <a:close/>
                <a:moveTo>
                  <a:pt x="10003" y="11340"/>
                </a:moveTo>
                <a:cubicBezTo>
                  <a:pt x="9858" y="11340"/>
                  <a:pt x="9568" y="11610"/>
                  <a:pt x="9568" y="11745"/>
                </a:cubicBezTo>
                <a:cubicBezTo>
                  <a:pt x="9568" y="12015"/>
                  <a:pt x="9568" y="12150"/>
                  <a:pt x="9423" y="12285"/>
                </a:cubicBezTo>
                <a:cubicBezTo>
                  <a:pt x="9278" y="12285"/>
                  <a:pt x="9278" y="12285"/>
                  <a:pt x="9278" y="12420"/>
                </a:cubicBezTo>
                <a:cubicBezTo>
                  <a:pt x="9133" y="12420"/>
                  <a:pt x="8988" y="12420"/>
                  <a:pt x="8843" y="12420"/>
                </a:cubicBezTo>
                <a:cubicBezTo>
                  <a:pt x="8408" y="12420"/>
                  <a:pt x="8118" y="12150"/>
                  <a:pt x="8118" y="11745"/>
                </a:cubicBezTo>
                <a:cubicBezTo>
                  <a:pt x="8118" y="11610"/>
                  <a:pt x="7973" y="11340"/>
                  <a:pt x="7683" y="11340"/>
                </a:cubicBezTo>
                <a:cubicBezTo>
                  <a:pt x="7538" y="11340"/>
                  <a:pt x="7248" y="11610"/>
                  <a:pt x="7248" y="11745"/>
                </a:cubicBezTo>
                <a:cubicBezTo>
                  <a:pt x="7248" y="12150"/>
                  <a:pt x="7393" y="12420"/>
                  <a:pt x="7683" y="12690"/>
                </a:cubicBezTo>
                <a:cubicBezTo>
                  <a:pt x="7248" y="20250"/>
                  <a:pt x="7248" y="20250"/>
                  <a:pt x="7248" y="20250"/>
                </a:cubicBezTo>
                <a:cubicBezTo>
                  <a:pt x="7248" y="20385"/>
                  <a:pt x="7393" y="20520"/>
                  <a:pt x="7393" y="20520"/>
                </a:cubicBezTo>
                <a:cubicBezTo>
                  <a:pt x="8553" y="21465"/>
                  <a:pt x="8553" y="21465"/>
                  <a:pt x="8553" y="21465"/>
                </a:cubicBezTo>
                <a:cubicBezTo>
                  <a:pt x="8698" y="21600"/>
                  <a:pt x="8698" y="21600"/>
                  <a:pt x="8843" y="21600"/>
                </a:cubicBezTo>
                <a:cubicBezTo>
                  <a:pt x="8988" y="21600"/>
                  <a:pt x="8988" y="21600"/>
                  <a:pt x="9133" y="21465"/>
                </a:cubicBezTo>
                <a:cubicBezTo>
                  <a:pt x="10293" y="20520"/>
                  <a:pt x="10293" y="20520"/>
                  <a:pt x="10293" y="20520"/>
                </a:cubicBezTo>
                <a:cubicBezTo>
                  <a:pt x="10293" y="20520"/>
                  <a:pt x="10438" y="20385"/>
                  <a:pt x="10438" y="20250"/>
                </a:cubicBezTo>
                <a:cubicBezTo>
                  <a:pt x="10003" y="12825"/>
                  <a:pt x="10003" y="12825"/>
                  <a:pt x="10003" y="12825"/>
                </a:cubicBezTo>
                <a:cubicBezTo>
                  <a:pt x="10293" y="12555"/>
                  <a:pt x="10438" y="12150"/>
                  <a:pt x="10438" y="11745"/>
                </a:cubicBezTo>
                <a:cubicBezTo>
                  <a:pt x="10438" y="11610"/>
                  <a:pt x="10293" y="11340"/>
                  <a:pt x="10003" y="11340"/>
                </a:cubicBezTo>
                <a:close/>
                <a:moveTo>
                  <a:pt x="8843" y="20655"/>
                </a:moveTo>
                <a:cubicBezTo>
                  <a:pt x="8118" y="20115"/>
                  <a:pt x="8118" y="20115"/>
                  <a:pt x="8118" y="20115"/>
                </a:cubicBezTo>
                <a:cubicBezTo>
                  <a:pt x="8553" y="13230"/>
                  <a:pt x="8553" y="13230"/>
                  <a:pt x="8553" y="13230"/>
                </a:cubicBezTo>
                <a:cubicBezTo>
                  <a:pt x="8553" y="13230"/>
                  <a:pt x="8698" y="13230"/>
                  <a:pt x="8843" y="13230"/>
                </a:cubicBezTo>
                <a:cubicBezTo>
                  <a:pt x="8988" y="13230"/>
                  <a:pt x="9133" y="13230"/>
                  <a:pt x="9133" y="13230"/>
                </a:cubicBezTo>
                <a:cubicBezTo>
                  <a:pt x="9568" y="20115"/>
                  <a:pt x="9568" y="20115"/>
                  <a:pt x="9568" y="20115"/>
                </a:cubicBezTo>
                <a:lnTo>
                  <a:pt x="8843" y="20655"/>
                </a:lnTo>
                <a:close/>
                <a:moveTo>
                  <a:pt x="21600" y="15120"/>
                </a:moveTo>
                <a:cubicBezTo>
                  <a:pt x="21600" y="13905"/>
                  <a:pt x="21165" y="12825"/>
                  <a:pt x="20295" y="12015"/>
                </a:cubicBezTo>
                <a:cubicBezTo>
                  <a:pt x="19426" y="11070"/>
                  <a:pt x="18121" y="10665"/>
                  <a:pt x="16961" y="10665"/>
                </a:cubicBezTo>
                <a:cubicBezTo>
                  <a:pt x="15656" y="10665"/>
                  <a:pt x="14497" y="11070"/>
                  <a:pt x="13627" y="12015"/>
                </a:cubicBezTo>
                <a:cubicBezTo>
                  <a:pt x="11887" y="13500"/>
                  <a:pt x="11742" y="16065"/>
                  <a:pt x="13192" y="17820"/>
                </a:cubicBezTo>
                <a:cubicBezTo>
                  <a:pt x="13047" y="18090"/>
                  <a:pt x="12757" y="18360"/>
                  <a:pt x="12612" y="18360"/>
                </a:cubicBezTo>
                <a:cubicBezTo>
                  <a:pt x="12322" y="18495"/>
                  <a:pt x="12177" y="18765"/>
                  <a:pt x="12322" y="19035"/>
                </a:cubicBezTo>
                <a:cubicBezTo>
                  <a:pt x="12322" y="19170"/>
                  <a:pt x="12467" y="19440"/>
                  <a:pt x="12757" y="19440"/>
                </a:cubicBezTo>
                <a:cubicBezTo>
                  <a:pt x="12902" y="19440"/>
                  <a:pt x="13047" y="19440"/>
                  <a:pt x="13047" y="19440"/>
                </a:cubicBezTo>
                <a:cubicBezTo>
                  <a:pt x="13627" y="19440"/>
                  <a:pt x="14207" y="19305"/>
                  <a:pt x="14787" y="19035"/>
                </a:cubicBezTo>
                <a:cubicBezTo>
                  <a:pt x="15366" y="19305"/>
                  <a:pt x="16236" y="19440"/>
                  <a:pt x="16961" y="19440"/>
                </a:cubicBezTo>
                <a:cubicBezTo>
                  <a:pt x="18121" y="19440"/>
                  <a:pt x="19426" y="19035"/>
                  <a:pt x="20295" y="18225"/>
                </a:cubicBezTo>
                <a:cubicBezTo>
                  <a:pt x="21165" y="17415"/>
                  <a:pt x="21600" y="16200"/>
                  <a:pt x="21600" y="15120"/>
                </a:cubicBezTo>
                <a:close/>
                <a:moveTo>
                  <a:pt x="16961" y="18630"/>
                </a:moveTo>
                <a:cubicBezTo>
                  <a:pt x="16236" y="18630"/>
                  <a:pt x="15511" y="18495"/>
                  <a:pt x="14932" y="18225"/>
                </a:cubicBezTo>
                <a:cubicBezTo>
                  <a:pt x="14932" y="18225"/>
                  <a:pt x="14787" y="18090"/>
                  <a:pt x="14787" y="18090"/>
                </a:cubicBezTo>
                <a:cubicBezTo>
                  <a:pt x="14642" y="18090"/>
                  <a:pt x="14497" y="18225"/>
                  <a:pt x="14497" y="18225"/>
                </a:cubicBezTo>
                <a:cubicBezTo>
                  <a:pt x="14207" y="18495"/>
                  <a:pt x="13917" y="18495"/>
                  <a:pt x="13627" y="18630"/>
                </a:cubicBezTo>
                <a:cubicBezTo>
                  <a:pt x="13772" y="18360"/>
                  <a:pt x="13917" y="18225"/>
                  <a:pt x="14062" y="17955"/>
                </a:cubicBezTo>
                <a:cubicBezTo>
                  <a:pt x="14207" y="17820"/>
                  <a:pt x="14062" y="17550"/>
                  <a:pt x="14062" y="17415"/>
                </a:cubicBezTo>
                <a:cubicBezTo>
                  <a:pt x="12612" y="16065"/>
                  <a:pt x="12757" y="13905"/>
                  <a:pt x="14207" y="12555"/>
                </a:cubicBezTo>
                <a:cubicBezTo>
                  <a:pt x="14932" y="11880"/>
                  <a:pt x="15946" y="11475"/>
                  <a:pt x="16961" y="11475"/>
                </a:cubicBezTo>
                <a:cubicBezTo>
                  <a:pt x="17976" y="11475"/>
                  <a:pt x="18991" y="11880"/>
                  <a:pt x="19715" y="12555"/>
                </a:cubicBezTo>
                <a:cubicBezTo>
                  <a:pt x="20440" y="13230"/>
                  <a:pt x="20875" y="14175"/>
                  <a:pt x="20875" y="15120"/>
                </a:cubicBezTo>
                <a:cubicBezTo>
                  <a:pt x="20875" y="16065"/>
                  <a:pt x="20440" y="17010"/>
                  <a:pt x="19715" y="17685"/>
                </a:cubicBezTo>
                <a:cubicBezTo>
                  <a:pt x="18991" y="18360"/>
                  <a:pt x="17976" y="18630"/>
                  <a:pt x="16961" y="18630"/>
                </a:cubicBezTo>
                <a:close/>
                <a:moveTo>
                  <a:pt x="16961" y="14715"/>
                </a:moveTo>
                <a:cubicBezTo>
                  <a:pt x="16816" y="14715"/>
                  <a:pt x="16671" y="14715"/>
                  <a:pt x="16671" y="14850"/>
                </a:cubicBezTo>
                <a:cubicBezTo>
                  <a:pt x="16526" y="14850"/>
                  <a:pt x="16526" y="14985"/>
                  <a:pt x="16526" y="15120"/>
                </a:cubicBezTo>
                <a:cubicBezTo>
                  <a:pt x="16526" y="15120"/>
                  <a:pt x="16526" y="15255"/>
                  <a:pt x="16671" y="15390"/>
                </a:cubicBezTo>
                <a:cubicBezTo>
                  <a:pt x="16671" y="15390"/>
                  <a:pt x="16816" y="15525"/>
                  <a:pt x="16961" y="15525"/>
                </a:cubicBezTo>
                <a:cubicBezTo>
                  <a:pt x="16961" y="15525"/>
                  <a:pt x="17106" y="15390"/>
                  <a:pt x="17251" y="15390"/>
                </a:cubicBezTo>
                <a:cubicBezTo>
                  <a:pt x="17251" y="15255"/>
                  <a:pt x="17396" y="15120"/>
                  <a:pt x="17396" y="15120"/>
                </a:cubicBezTo>
                <a:cubicBezTo>
                  <a:pt x="17396" y="14985"/>
                  <a:pt x="17251" y="14850"/>
                  <a:pt x="17251" y="14850"/>
                </a:cubicBezTo>
                <a:cubicBezTo>
                  <a:pt x="17106" y="14715"/>
                  <a:pt x="16961" y="14715"/>
                  <a:pt x="16961" y="14715"/>
                </a:cubicBezTo>
                <a:close/>
                <a:moveTo>
                  <a:pt x="18556" y="14715"/>
                </a:moveTo>
                <a:cubicBezTo>
                  <a:pt x="18411" y="14715"/>
                  <a:pt x="18266" y="14715"/>
                  <a:pt x="18266" y="14850"/>
                </a:cubicBezTo>
                <a:cubicBezTo>
                  <a:pt x="18121" y="14850"/>
                  <a:pt x="18121" y="14985"/>
                  <a:pt x="18121" y="15120"/>
                </a:cubicBezTo>
                <a:cubicBezTo>
                  <a:pt x="18121" y="15120"/>
                  <a:pt x="18121" y="15255"/>
                  <a:pt x="18266" y="15390"/>
                </a:cubicBezTo>
                <a:cubicBezTo>
                  <a:pt x="18266" y="15390"/>
                  <a:pt x="18411" y="15525"/>
                  <a:pt x="18556" y="15525"/>
                </a:cubicBezTo>
                <a:cubicBezTo>
                  <a:pt x="18701" y="15525"/>
                  <a:pt x="18701" y="15390"/>
                  <a:pt x="18846" y="15390"/>
                </a:cubicBezTo>
                <a:cubicBezTo>
                  <a:pt x="18846" y="15255"/>
                  <a:pt x="18991" y="15120"/>
                  <a:pt x="18991" y="15120"/>
                </a:cubicBezTo>
                <a:cubicBezTo>
                  <a:pt x="18991" y="14985"/>
                  <a:pt x="18846" y="14850"/>
                  <a:pt x="18846" y="14850"/>
                </a:cubicBezTo>
                <a:cubicBezTo>
                  <a:pt x="18701" y="14715"/>
                  <a:pt x="18701" y="14715"/>
                  <a:pt x="18556" y="14715"/>
                </a:cubicBezTo>
                <a:close/>
                <a:moveTo>
                  <a:pt x="15366" y="14715"/>
                </a:moveTo>
                <a:cubicBezTo>
                  <a:pt x="15221" y="14715"/>
                  <a:pt x="15077" y="14715"/>
                  <a:pt x="15077" y="14850"/>
                </a:cubicBezTo>
                <a:cubicBezTo>
                  <a:pt x="14932" y="14850"/>
                  <a:pt x="14932" y="14985"/>
                  <a:pt x="14932" y="15120"/>
                </a:cubicBezTo>
                <a:cubicBezTo>
                  <a:pt x="14932" y="15120"/>
                  <a:pt x="14932" y="15255"/>
                  <a:pt x="15077" y="15390"/>
                </a:cubicBezTo>
                <a:cubicBezTo>
                  <a:pt x="15077" y="15390"/>
                  <a:pt x="15221" y="15525"/>
                  <a:pt x="15366" y="15525"/>
                </a:cubicBezTo>
                <a:cubicBezTo>
                  <a:pt x="15366" y="15525"/>
                  <a:pt x="15511" y="15390"/>
                  <a:pt x="15656" y="15390"/>
                </a:cubicBezTo>
                <a:cubicBezTo>
                  <a:pt x="15656" y="15255"/>
                  <a:pt x="15801" y="15120"/>
                  <a:pt x="15801" y="15120"/>
                </a:cubicBezTo>
                <a:cubicBezTo>
                  <a:pt x="15801" y="14985"/>
                  <a:pt x="15656" y="14850"/>
                  <a:pt x="15656" y="14850"/>
                </a:cubicBezTo>
                <a:cubicBezTo>
                  <a:pt x="15511" y="14715"/>
                  <a:pt x="15366" y="14715"/>
                  <a:pt x="15366" y="147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93" name="Freeform 863"/>
          <p:cNvSpPr/>
          <p:nvPr/>
        </p:nvSpPr>
        <p:spPr>
          <a:xfrm>
            <a:off x="20416006" y="6924675"/>
            <a:ext cx="740033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58" h="21600" extrusionOk="0">
                <a:moveTo>
                  <a:pt x="19366" y="4590"/>
                </a:moveTo>
                <a:cubicBezTo>
                  <a:pt x="17704" y="1755"/>
                  <a:pt x="14197" y="0"/>
                  <a:pt x="10135" y="0"/>
                </a:cubicBezTo>
                <a:cubicBezTo>
                  <a:pt x="8658" y="0"/>
                  <a:pt x="7366" y="135"/>
                  <a:pt x="6258" y="540"/>
                </a:cubicBezTo>
                <a:cubicBezTo>
                  <a:pt x="1089" y="2160"/>
                  <a:pt x="-1311" y="6480"/>
                  <a:pt x="720" y="10125"/>
                </a:cubicBezTo>
                <a:cubicBezTo>
                  <a:pt x="2197" y="12825"/>
                  <a:pt x="5704" y="14580"/>
                  <a:pt x="9581" y="14715"/>
                </a:cubicBezTo>
                <a:cubicBezTo>
                  <a:pt x="9581" y="17820"/>
                  <a:pt x="9581" y="17820"/>
                  <a:pt x="9581" y="17820"/>
                </a:cubicBezTo>
                <a:cubicBezTo>
                  <a:pt x="8289" y="17955"/>
                  <a:pt x="7366" y="18765"/>
                  <a:pt x="7366" y="19710"/>
                </a:cubicBezTo>
                <a:cubicBezTo>
                  <a:pt x="7366" y="20790"/>
                  <a:pt x="8658" y="21600"/>
                  <a:pt x="10135" y="21600"/>
                </a:cubicBezTo>
                <a:cubicBezTo>
                  <a:pt x="11427" y="21600"/>
                  <a:pt x="12720" y="20790"/>
                  <a:pt x="12720" y="19710"/>
                </a:cubicBezTo>
                <a:cubicBezTo>
                  <a:pt x="12720" y="18765"/>
                  <a:pt x="11797" y="17955"/>
                  <a:pt x="10504" y="17820"/>
                </a:cubicBezTo>
                <a:cubicBezTo>
                  <a:pt x="10504" y="14715"/>
                  <a:pt x="10504" y="14715"/>
                  <a:pt x="10504" y="14715"/>
                </a:cubicBezTo>
                <a:cubicBezTo>
                  <a:pt x="11797" y="14715"/>
                  <a:pt x="12904" y="14445"/>
                  <a:pt x="13827" y="14175"/>
                </a:cubicBezTo>
                <a:cubicBezTo>
                  <a:pt x="16412" y="13365"/>
                  <a:pt x="18258" y="12015"/>
                  <a:pt x="19366" y="10125"/>
                </a:cubicBezTo>
                <a:cubicBezTo>
                  <a:pt x="20289" y="8370"/>
                  <a:pt x="20289" y="6345"/>
                  <a:pt x="19366" y="4590"/>
                </a:cubicBezTo>
                <a:close/>
                <a:moveTo>
                  <a:pt x="18443" y="9585"/>
                </a:moveTo>
                <a:cubicBezTo>
                  <a:pt x="15674" y="9585"/>
                  <a:pt x="15674" y="9585"/>
                  <a:pt x="15674" y="9585"/>
                </a:cubicBezTo>
                <a:cubicBezTo>
                  <a:pt x="15858" y="8910"/>
                  <a:pt x="16043" y="8100"/>
                  <a:pt x="16043" y="7290"/>
                </a:cubicBezTo>
                <a:cubicBezTo>
                  <a:pt x="16043" y="6615"/>
                  <a:pt x="16043" y="5805"/>
                  <a:pt x="15674" y="5130"/>
                </a:cubicBezTo>
                <a:cubicBezTo>
                  <a:pt x="18443" y="5130"/>
                  <a:pt x="18443" y="5130"/>
                  <a:pt x="18443" y="5130"/>
                </a:cubicBezTo>
                <a:cubicBezTo>
                  <a:pt x="19181" y="6615"/>
                  <a:pt x="19181" y="8100"/>
                  <a:pt x="18443" y="9585"/>
                </a:cubicBezTo>
                <a:close/>
                <a:moveTo>
                  <a:pt x="1643" y="9585"/>
                </a:moveTo>
                <a:cubicBezTo>
                  <a:pt x="904" y="8100"/>
                  <a:pt x="904" y="6480"/>
                  <a:pt x="1643" y="5130"/>
                </a:cubicBezTo>
                <a:cubicBezTo>
                  <a:pt x="4412" y="5130"/>
                  <a:pt x="4412" y="5130"/>
                  <a:pt x="4412" y="5130"/>
                </a:cubicBezTo>
                <a:cubicBezTo>
                  <a:pt x="4227" y="5805"/>
                  <a:pt x="4227" y="6615"/>
                  <a:pt x="4227" y="7290"/>
                </a:cubicBezTo>
                <a:cubicBezTo>
                  <a:pt x="4227" y="8100"/>
                  <a:pt x="4227" y="8910"/>
                  <a:pt x="4597" y="9585"/>
                </a:cubicBezTo>
                <a:cubicBezTo>
                  <a:pt x="1643" y="9585"/>
                  <a:pt x="1643" y="9585"/>
                  <a:pt x="1643" y="9585"/>
                </a:cubicBezTo>
                <a:close/>
                <a:moveTo>
                  <a:pt x="5151" y="7290"/>
                </a:moveTo>
                <a:cubicBezTo>
                  <a:pt x="5151" y="6615"/>
                  <a:pt x="5335" y="5805"/>
                  <a:pt x="5520" y="5130"/>
                </a:cubicBezTo>
                <a:cubicBezTo>
                  <a:pt x="9581" y="5130"/>
                  <a:pt x="9581" y="5130"/>
                  <a:pt x="9581" y="5130"/>
                </a:cubicBezTo>
                <a:cubicBezTo>
                  <a:pt x="9581" y="9585"/>
                  <a:pt x="9581" y="9585"/>
                  <a:pt x="9581" y="9585"/>
                </a:cubicBezTo>
                <a:cubicBezTo>
                  <a:pt x="5704" y="9585"/>
                  <a:pt x="5704" y="9585"/>
                  <a:pt x="5704" y="9585"/>
                </a:cubicBezTo>
                <a:cubicBezTo>
                  <a:pt x="5335" y="8910"/>
                  <a:pt x="5151" y="8100"/>
                  <a:pt x="5151" y="7290"/>
                </a:cubicBezTo>
                <a:close/>
                <a:moveTo>
                  <a:pt x="10504" y="810"/>
                </a:moveTo>
                <a:cubicBezTo>
                  <a:pt x="12166" y="1080"/>
                  <a:pt x="13643" y="2430"/>
                  <a:pt x="14381" y="4320"/>
                </a:cubicBezTo>
                <a:cubicBezTo>
                  <a:pt x="10504" y="4320"/>
                  <a:pt x="10504" y="4320"/>
                  <a:pt x="10504" y="4320"/>
                </a:cubicBezTo>
                <a:lnTo>
                  <a:pt x="10504" y="810"/>
                </a:lnTo>
                <a:close/>
                <a:moveTo>
                  <a:pt x="9581" y="945"/>
                </a:moveTo>
                <a:cubicBezTo>
                  <a:pt x="9581" y="4320"/>
                  <a:pt x="9581" y="4320"/>
                  <a:pt x="9581" y="4320"/>
                </a:cubicBezTo>
                <a:cubicBezTo>
                  <a:pt x="5889" y="4320"/>
                  <a:pt x="5889" y="4320"/>
                  <a:pt x="5889" y="4320"/>
                </a:cubicBezTo>
                <a:cubicBezTo>
                  <a:pt x="6627" y="2565"/>
                  <a:pt x="7920" y="1215"/>
                  <a:pt x="9581" y="945"/>
                </a:cubicBezTo>
                <a:close/>
                <a:moveTo>
                  <a:pt x="9581" y="10395"/>
                </a:moveTo>
                <a:cubicBezTo>
                  <a:pt x="9581" y="13770"/>
                  <a:pt x="9581" y="13770"/>
                  <a:pt x="9581" y="13770"/>
                </a:cubicBezTo>
                <a:cubicBezTo>
                  <a:pt x="8104" y="13500"/>
                  <a:pt x="6812" y="12150"/>
                  <a:pt x="5889" y="10395"/>
                </a:cubicBezTo>
                <a:lnTo>
                  <a:pt x="9581" y="10395"/>
                </a:lnTo>
                <a:close/>
                <a:moveTo>
                  <a:pt x="10504" y="13770"/>
                </a:moveTo>
                <a:cubicBezTo>
                  <a:pt x="10504" y="10395"/>
                  <a:pt x="10504" y="10395"/>
                  <a:pt x="10504" y="10395"/>
                </a:cubicBezTo>
                <a:cubicBezTo>
                  <a:pt x="14197" y="10395"/>
                  <a:pt x="14197" y="10395"/>
                  <a:pt x="14197" y="10395"/>
                </a:cubicBezTo>
                <a:cubicBezTo>
                  <a:pt x="13458" y="12150"/>
                  <a:pt x="12166" y="13500"/>
                  <a:pt x="10504" y="13770"/>
                </a:cubicBezTo>
                <a:close/>
                <a:moveTo>
                  <a:pt x="10504" y="9585"/>
                </a:moveTo>
                <a:cubicBezTo>
                  <a:pt x="10504" y="5130"/>
                  <a:pt x="10504" y="5130"/>
                  <a:pt x="10504" y="5130"/>
                </a:cubicBezTo>
                <a:cubicBezTo>
                  <a:pt x="14566" y="5130"/>
                  <a:pt x="14566" y="5130"/>
                  <a:pt x="14566" y="5130"/>
                </a:cubicBezTo>
                <a:cubicBezTo>
                  <a:pt x="14935" y="5805"/>
                  <a:pt x="14935" y="6615"/>
                  <a:pt x="14935" y="7290"/>
                </a:cubicBezTo>
                <a:cubicBezTo>
                  <a:pt x="14935" y="8100"/>
                  <a:pt x="14751" y="8910"/>
                  <a:pt x="14566" y="9585"/>
                </a:cubicBezTo>
                <a:cubicBezTo>
                  <a:pt x="10504" y="9585"/>
                  <a:pt x="10504" y="9585"/>
                  <a:pt x="10504" y="9585"/>
                </a:cubicBezTo>
                <a:cubicBezTo>
                  <a:pt x="10504" y="9585"/>
                  <a:pt x="10504" y="9585"/>
                  <a:pt x="10504" y="9585"/>
                </a:cubicBezTo>
                <a:close/>
                <a:moveTo>
                  <a:pt x="18074" y="4320"/>
                </a:moveTo>
                <a:cubicBezTo>
                  <a:pt x="15489" y="4320"/>
                  <a:pt x="15489" y="4320"/>
                  <a:pt x="15489" y="4320"/>
                </a:cubicBezTo>
                <a:cubicBezTo>
                  <a:pt x="15120" y="3645"/>
                  <a:pt x="14935" y="2970"/>
                  <a:pt x="14381" y="2430"/>
                </a:cubicBezTo>
                <a:cubicBezTo>
                  <a:pt x="14012" y="1890"/>
                  <a:pt x="13643" y="1620"/>
                  <a:pt x="13274" y="1215"/>
                </a:cubicBezTo>
                <a:cubicBezTo>
                  <a:pt x="15304" y="1755"/>
                  <a:pt x="16966" y="2835"/>
                  <a:pt x="18074" y="4320"/>
                </a:cubicBezTo>
                <a:close/>
                <a:moveTo>
                  <a:pt x="6627" y="1350"/>
                </a:moveTo>
                <a:cubicBezTo>
                  <a:pt x="6627" y="1215"/>
                  <a:pt x="6812" y="1215"/>
                  <a:pt x="6997" y="1215"/>
                </a:cubicBezTo>
                <a:cubicBezTo>
                  <a:pt x="6443" y="1485"/>
                  <a:pt x="6074" y="1890"/>
                  <a:pt x="5889" y="2430"/>
                </a:cubicBezTo>
                <a:cubicBezTo>
                  <a:pt x="5335" y="2970"/>
                  <a:pt x="4966" y="3645"/>
                  <a:pt x="4781" y="4320"/>
                </a:cubicBezTo>
                <a:cubicBezTo>
                  <a:pt x="2197" y="4320"/>
                  <a:pt x="2197" y="4320"/>
                  <a:pt x="2197" y="4320"/>
                </a:cubicBezTo>
                <a:cubicBezTo>
                  <a:pt x="3120" y="2970"/>
                  <a:pt x="4597" y="1890"/>
                  <a:pt x="6627" y="1350"/>
                </a:cubicBezTo>
                <a:close/>
                <a:moveTo>
                  <a:pt x="2197" y="10395"/>
                </a:moveTo>
                <a:cubicBezTo>
                  <a:pt x="4781" y="10395"/>
                  <a:pt x="4781" y="10395"/>
                  <a:pt x="4781" y="10395"/>
                </a:cubicBezTo>
                <a:cubicBezTo>
                  <a:pt x="5335" y="11610"/>
                  <a:pt x="6258" y="12825"/>
                  <a:pt x="7181" y="13635"/>
                </a:cubicBezTo>
                <a:cubicBezTo>
                  <a:pt x="4966" y="13095"/>
                  <a:pt x="3120" y="11880"/>
                  <a:pt x="2197" y="10395"/>
                </a:cubicBezTo>
                <a:close/>
                <a:moveTo>
                  <a:pt x="11612" y="19710"/>
                </a:moveTo>
                <a:cubicBezTo>
                  <a:pt x="11612" y="20250"/>
                  <a:pt x="10874" y="20790"/>
                  <a:pt x="10135" y="20790"/>
                </a:cubicBezTo>
                <a:cubicBezTo>
                  <a:pt x="9212" y="20790"/>
                  <a:pt x="8474" y="20250"/>
                  <a:pt x="8474" y="19710"/>
                </a:cubicBezTo>
                <a:cubicBezTo>
                  <a:pt x="8474" y="19035"/>
                  <a:pt x="9212" y="18495"/>
                  <a:pt x="10135" y="18495"/>
                </a:cubicBezTo>
                <a:cubicBezTo>
                  <a:pt x="10874" y="18495"/>
                  <a:pt x="11612" y="19035"/>
                  <a:pt x="11612" y="19710"/>
                </a:cubicBezTo>
                <a:close/>
                <a:moveTo>
                  <a:pt x="13458" y="13365"/>
                </a:moveTo>
                <a:cubicBezTo>
                  <a:pt x="13274" y="13500"/>
                  <a:pt x="13274" y="13500"/>
                  <a:pt x="13089" y="13500"/>
                </a:cubicBezTo>
                <a:cubicBezTo>
                  <a:pt x="14012" y="12825"/>
                  <a:pt x="14935" y="11610"/>
                  <a:pt x="15304" y="10395"/>
                </a:cubicBezTo>
                <a:cubicBezTo>
                  <a:pt x="18074" y="10395"/>
                  <a:pt x="18074" y="10395"/>
                  <a:pt x="18074" y="10395"/>
                </a:cubicBezTo>
                <a:cubicBezTo>
                  <a:pt x="16966" y="11745"/>
                  <a:pt x="15489" y="12825"/>
                  <a:pt x="13458" y="13365"/>
                </a:cubicBezTo>
                <a:close/>
                <a:moveTo>
                  <a:pt x="5704" y="19710"/>
                </a:moveTo>
                <a:cubicBezTo>
                  <a:pt x="5704" y="19845"/>
                  <a:pt x="5889" y="20115"/>
                  <a:pt x="6258" y="20115"/>
                </a:cubicBezTo>
                <a:cubicBezTo>
                  <a:pt x="6443" y="20115"/>
                  <a:pt x="6812" y="19845"/>
                  <a:pt x="6812" y="19710"/>
                </a:cubicBezTo>
                <a:cubicBezTo>
                  <a:pt x="6812" y="19440"/>
                  <a:pt x="6443" y="19305"/>
                  <a:pt x="6258" y="19305"/>
                </a:cubicBezTo>
                <a:cubicBezTo>
                  <a:pt x="5889" y="19305"/>
                  <a:pt x="5704" y="19440"/>
                  <a:pt x="5704" y="19710"/>
                </a:cubicBezTo>
                <a:close/>
                <a:moveTo>
                  <a:pt x="2197" y="19710"/>
                </a:moveTo>
                <a:cubicBezTo>
                  <a:pt x="2197" y="19845"/>
                  <a:pt x="2381" y="20115"/>
                  <a:pt x="2751" y="20115"/>
                </a:cubicBezTo>
                <a:cubicBezTo>
                  <a:pt x="2935" y="20115"/>
                  <a:pt x="3304" y="19845"/>
                  <a:pt x="3304" y="19710"/>
                </a:cubicBezTo>
                <a:cubicBezTo>
                  <a:pt x="3304" y="19440"/>
                  <a:pt x="2935" y="19305"/>
                  <a:pt x="2751" y="19305"/>
                </a:cubicBezTo>
                <a:cubicBezTo>
                  <a:pt x="2381" y="19305"/>
                  <a:pt x="2197" y="19440"/>
                  <a:pt x="2197" y="19710"/>
                </a:cubicBezTo>
                <a:close/>
                <a:moveTo>
                  <a:pt x="3858" y="19710"/>
                </a:moveTo>
                <a:cubicBezTo>
                  <a:pt x="3858" y="19845"/>
                  <a:pt x="4043" y="20115"/>
                  <a:pt x="4412" y="20115"/>
                </a:cubicBezTo>
                <a:cubicBezTo>
                  <a:pt x="4781" y="20115"/>
                  <a:pt x="4966" y="19845"/>
                  <a:pt x="4966" y="19710"/>
                </a:cubicBezTo>
                <a:cubicBezTo>
                  <a:pt x="4966" y="19440"/>
                  <a:pt x="4781" y="19305"/>
                  <a:pt x="4412" y="19305"/>
                </a:cubicBezTo>
                <a:cubicBezTo>
                  <a:pt x="4043" y="19305"/>
                  <a:pt x="3858" y="19440"/>
                  <a:pt x="3858" y="19710"/>
                </a:cubicBezTo>
                <a:close/>
                <a:moveTo>
                  <a:pt x="535" y="19440"/>
                </a:moveTo>
                <a:cubicBezTo>
                  <a:pt x="351" y="19440"/>
                  <a:pt x="351" y="19575"/>
                  <a:pt x="351" y="19710"/>
                </a:cubicBezTo>
                <a:cubicBezTo>
                  <a:pt x="351" y="19845"/>
                  <a:pt x="351" y="19845"/>
                  <a:pt x="535" y="19980"/>
                </a:cubicBezTo>
                <a:cubicBezTo>
                  <a:pt x="535" y="19980"/>
                  <a:pt x="720" y="20115"/>
                  <a:pt x="904" y="20115"/>
                </a:cubicBezTo>
                <a:cubicBezTo>
                  <a:pt x="1089" y="20115"/>
                  <a:pt x="1274" y="19980"/>
                  <a:pt x="1274" y="19980"/>
                </a:cubicBezTo>
                <a:cubicBezTo>
                  <a:pt x="1458" y="19845"/>
                  <a:pt x="1458" y="19845"/>
                  <a:pt x="1458" y="19710"/>
                </a:cubicBezTo>
                <a:cubicBezTo>
                  <a:pt x="1458" y="19575"/>
                  <a:pt x="1458" y="19440"/>
                  <a:pt x="1274" y="19440"/>
                </a:cubicBezTo>
                <a:cubicBezTo>
                  <a:pt x="1274" y="19305"/>
                  <a:pt x="1089" y="19305"/>
                  <a:pt x="904" y="19305"/>
                </a:cubicBezTo>
                <a:cubicBezTo>
                  <a:pt x="720" y="19305"/>
                  <a:pt x="535" y="19305"/>
                  <a:pt x="535" y="19440"/>
                </a:cubicBezTo>
                <a:close/>
                <a:moveTo>
                  <a:pt x="18812" y="19440"/>
                </a:moveTo>
                <a:cubicBezTo>
                  <a:pt x="18627" y="19440"/>
                  <a:pt x="18627" y="19575"/>
                  <a:pt x="18627" y="19710"/>
                </a:cubicBezTo>
                <a:cubicBezTo>
                  <a:pt x="18627" y="19845"/>
                  <a:pt x="18627" y="19845"/>
                  <a:pt x="18812" y="19980"/>
                </a:cubicBezTo>
                <a:cubicBezTo>
                  <a:pt x="18997" y="19980"/>
                  <a:pt x="18997" y="20115"/>
                  <a:pt x="19181" y="20115"/>
                </a:cubicBezTo>
                <a:cubicBezTo>
                  <a:pt x="19366" y="20115"/>
                  <a:pt x="19551" y="19980"/>
                  <a:pt x="19551" y="19980"/>
                </a:cubicBezTo>
                <a:cubicBezTo>
                  <a:pt x="19735" y="19845"/>
                  <a:pt x="19735" y="19845"/>
                  <a:pt x="19735" y="19710"/>
                </a:cubicBezTo>
                <a:cubicBezTo>
                  <a:pt x="19735" y="19575"/>
                  <a:pt x="19735" y="19440"/>
                  <a:pt x="19551" y="19440"/>
                </a:cubicBezTo>
                <a:cubicBezTo>
                  <a:pt x="19551" y="19305"/>
                  <a:pt x="19366" y="19305"/>
                  <a:pt x="19181" y="19305"/>
                </a:cubicBezTo>
                <a:cubicBezTo>
                  <a:pt x="18997" y="19305"/>
                  <a:pt x="18997" y="19305"/>
                  <a:pt x="18812" y="19440"/>
                </a:cubicBezTo>
                <a:close/>
                <a:moveTo>
                  <a:pt x="17520" y="19305"/>
                </a:moveTo>
                <a:cubicBezTo>
                  <a:pt x="17151" y="19305"/>
                  <a:pt x="16966" y="19440"/>
                  <a:pt x="16966" y="19710"/>
                </a:cubicBezTo>
                <a:cubicBezTo>
                  <a:pt x="16966" y="19845"/>
                  <a:pt x="17151" y="20115"/>
                  <a:pt x="17520" y="20115"/>
                </a:cubicBezTo>
                <a:cubicBezTo>
                  <a:pt x="17704" y="20115"/>
                  <a:pt x="17889" y="19845"/>
                  <a:pt x="17889" y="19710"/>
                </a:cubicBezTo>
                <a:cubicBezTo>
                  <a:pt x="17889" y="19440"/>
                  <a:pt x="17704" y="19305"/>
                  <a:pt x="17520" y="19305"/>
                </a:cubicBezTo>
                <a:close/>
                <a:moveTo>
                  <a:pt x="15674" y="19305"/>
                </a:moveTo>
                <a:cubicBezTo>
                  <a:pt x="15304" y="19305"/>
                  <a:pt x="15120" y="19440"/>
                  <a:pt x="15120" y="19710"/>
                </a:cubicBezTo>
                <a:cubicBezTo>
                  <a:pt x="15120" y="19845"/>
                  <a:pt x="15304" y="20115"/>
                  <a:pt x="15674" y="20115"/>
                </a:cubicBezTo>
                <a:cubicBezTo>
                  <a:pt x="16043" y="20115"/>
                  <a:pt x="16227" y="19845"/>
                  <a:pt x="16227" y="19710"/>
                </a:cubicBezTo>
                <a:cubicBezTo>
                  <a:pt x="16227" y="19440"/>
                  <a:pt x="16043" y="19305"/>
                  <a:pt x="15674" y="19305"/>
                </a:cubicBezTo>
                <a:close/>
                <a:moveTo>
                  <a:pt x="13274" y="19710"/>
                </a:moveTo>
                <a:cubicBezTo>
                  <a:pt x="13274" y="19845"/>
                  <a:pt x="13643" y="20115"/>
                  <a:pt x="13827" y="20115"/>
                </a:cubicBezTo>
                <a:cubicBezTo>
                  <a:pt x="14197" y="20115"/>
                  <a:pt x="14381" y="19845"/>
                  <a:pt x="14381" y="19710"/>
                </a:cubicBezTo>
                <a:cubicBezTo>
                  <a:pt x="14381" y="19440"/>
                  <a:pt x="14197" y="19305"/>
                  <a:pt x="13827" y="19305"/>
                </a:cubicBezTo>
                <a:cubicBezTo>
                  <a:pt x="13643" y="19305"/>
                  <a:pt x="13274" y="19440"/>
                  <a:pt x="13274" y="197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94" name="Freeform 864"/>
          <p:cNvSpPr/>
          <p:nvPr/>
        </p:nvSpPr>
        <p:spPr>
          <a:xfrm>
            <a:off x="20251856" y="8164647"/>
            <a:ext cx="1088788" cy="1100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566" extrusionOk="0">
                <a:moveTo>
                  <a:pt x="10766" y="4286"/>
                </a:moveTo>
                <a:cubicBezTo>
                  <a:pt x="11036" y="4286"/>
                  <a:pt x="11171" y="4016"/>
                  <a:pt x="11171" y="3881"/>
                </a:cubicBezTo>
                <a:cubicBezTo>
                  <a:pt x="11171" y="1316"/>
                  <a:pt x="11171" y="1316"/>
                  <a:pt x="11171" y="1316"/>
                </a:cubicBezTo>
                <a:cubicBezTo>
                  <a:pt x="12116" y="2261"/>
                  <a:pt x="12116" y="2261"/>
                  <a:pt x="12116" y="2261"/>
                </a:cubicBezTo>
                <a:cubicBezTo>
                  <a:pt x="12116" y="2261"/>
                  <a:pt x="12251" y="2396"/>
                  <a:pt x="12386" y="2396"/>
                </a:cubicBezTo>
                <a:cubicBezTo>
                  <a:pt x="12386" y="2396"/>
                  <a:pt x="12521" y="2261"/>
                  <a:pt x="12656" y="2261"/>
                </a:cubicBezTo>
                <a:cubicBezTo>
                  <a:pt x="12791" y="2126"/>
                  <a:pt x="12791" y="1856"/>
                  <a:pt x="12656" y="1721"/>
                </a:cubicBezTo>
                <a:cubicBezTo>
                  <a:pt x="11036" y="101"/>
                  <a:pt x="11036" y="101"/>
                  <a:pt x="11036" y="101"/>
                </a:cubicBezTo>
                <a:cubicBezTo>
                  <a:pt x="10901" y="-34"/>
                  <a:pt x="10631" y="-34"/>
                  <a:pt x="10496" y="101"/>
                </a:cubicBezTo>
                <a:cubicBezTo>
                  <a:pt x="8876" y="1721"/>
                  <a:pt x="8876" y="1721"/>
                  <a:pt x="8876" y="1721"/>
                </a:cubicBezTo>
                <a:cubicBezTo>
                  <a:pt x="8741" y="1856"/>
                  <a:pt x="8741" y="2126"/>
                  <a:pt x="8876" y="2261"/>
                </a:cubicBezTo>
                <a:cubicBezTo>
                  <a:pt x="9011" y="2396"/>
                  <a:pt x="9281" y="2396"/>
                  <a:pt x="9416" y="2261"/>
                </a:cubicBezTo>
                <a:cubicBezTo>
                  <a:pt x="10361" y="1316"/>
                  <a:pt x="10361" y="1316"/>
                  <a:pt x="10361" y="1316"/>
                </a:cubicBezTo>
                <a:cubicBezTo>
                  <a:pt x="10361" y="3881"/>
                  <a:pt x="10361" y="3881"/>
                  <a:pt x="10361" y="3881"/>
                </a:cubicBezTo>
                <a:cubicBezTo>
                  <a:pt x="10361" y="4016"/>
                  <a:pt x="10496" y="4286"/>
                  <a:pt x="10766" y="4286"/>
                </a:cubicBezTo>
                <a:close/>
                <a:moveTo>
                  <a:pt x="10766" y="17246"/>
                </a:moveTo>
                <a:cubicBezTo>
                  <a:pt x="10496" y="17246"/>
                  <a:pt x="10361" y="17516"/>
                  <a:pt x="10361" y="17651"/>
                </a:cubicBezTo>
                <a:cubicBezTo>
                  <a:pt x="10361" y="20216"/>
                  <a:pt x="10361" y="20216"/>
                  <a:pt x="10361" y="20216"/>
                </a:cubicBezTo>
                <a:cubicBezTo>
                  <a:pt x="9416" y="19271"/>
                  <a:pt x="9416" y="19271"/>
                  <a:pt x="9416" y="19271"/>
                </a:cubicBezTo>
                <a:cubicBezTo>
                  <a:pt x="9281" y="19136"/>
                  <a:pt x="9011" y="19136"/>
                  <a:pt x="8876" y="19271"/>
                </a:cubicBezTo>
                <a:cubicBezTo>
                  <a:pt x="8741" y="19406"/>
                  <a:pt x="8741" y="19676"/>
                  <a:pt x="8876" y="19811"/>
                </a:cubicBezTo>
                <a:cubicBezTo>
                  <a:pt x="10496" y="21431"/>
                  <a:pt x="10496" y="21431"/>
                  <a:pt x="10496" y="21431"/>
                </a:cubicBezTo>
                <a:cubicBezTo>
                  <a:pt x="10496" y="21566"/>
                  <a:pt x="10631" y="21566"/>
                  <a:pt x="10766" y="21566"/>
                </a:cubicBezTo>
                <a:cubicBezTo>
                  <a:pt x="10901" y="21566"/>
                  <a:pt x="10901" y="21566"/>
                  <a:pt x="11036" y="21431"/>
                </a:cubicBezTo>
                <a:cubicBezTo>
                  <a:pt x="12656" y="19811"/>
                  <a:pt x="12656" y="19811"/>
                  <a:pt x="12656" y="19811"/>
                </a:cubicBezTo>
                <a:cubicBezTo>
                  <a:pt x="12791" y="19676"/>
                  <a:pt x="12791" y="19406"/>
                  <a:pt x="12656" y="19271"/>
                </a:cubicBezTo>
                <a:cubicBezTo>
                  <a:pt x="12521" y="19136"/>
                  <a:pt x="12251" y="19136"/>
                  <a:pt x="12116" y="19271"/>
                </a:cubicBezTo>
                <a:cubicBezTo>
                  <a:pt x="11171" y="20216"/>
                  <a:pt x="11171" y="20216"/>
                  <a:pt x="11171" y="20216"/>
                </a:cubicBezTo>
                <a:cubicBezTo>
                  <a:pt x="11171" y="17651"/>
                  <a:pt x="11171" y="17651"/>
                  <a:pt x="11171" y="17651"/>
                </a:cubicBezTo>
                <a:cubicBezTo>
                  <a:pt x="11171" y="17516"/>
                  <a:pt x="11036" y="17246"/>
                  <a:pt x="10766" y="17246"/>
                </a:cubicBezTo>
                <a:close/>
                <a:moveTo>
                  <a:pt x="4286" y="10766"/>
                </a:moveTo>
                <a:cubicBezTo>
                  <a:pt x="4286" y="10496"/>
                  <a:pt x="4016" y="10361"/>
                  <a:pt x="3881" y="10361"/>
                </a:cubicBezTo>
                <a:cubicBezTo>
                  <a:pt x="1316" y="10361"/>
                  <a:pt x="1316" y="10361"/>
                  <a:pt x="1316" y="10361"/>
                </a:cubicBezTo>
                <a:cubicBezTo>
                  <a:pt x="2261" y="9416"/>
                  <a:pt x="2261" y="9416"/>
                  <a:pt x="2261" y="9416"/>
                </a:cubicBezTo>
                <a:cubicBezTo>
                  <a:pt x="2396" y="9281"/>
                  <a:pt x="2396" y="9011"/>
                  <a:pt x="2261" y="8876"/>
                </a:cubicBezTo>
                <a:cubicBezTo>
                  <a:pt x="2126" y="8741"/>
                  <a:pt x="1856" y="8741"/>
                  <a:pt x="1721" y="8876"/>
                </a:cubicBezTo>
                <a:cubicBezTo>
                  <a:pt x="101" y="10496"/>
                  <a:pt x="101" y="10496"/>
                  <a:pt x="101" y="10496"/>
                </a:cubicBezTo>
                <a:cubicBezTo>
                  <a:pt x="-34" y="10631"/>
                  <a:pt x="-34" y="10901"/>
                  <a:pt x="101" y="11036"/>
                </a:cubicBezTo>
                <a:cubicBezTo>
                  <a:pt x="1721" y="12656"/>
                  <a:pt x="1721" y="12656"/>
                  <a:pt x="1721" y="12656"/>
                </a:cubicBezTo>
                <a:cubicBezTo>
                  <a:pt x="1721" y="12656"/>
                  <a:pt x="1856" y="12791"/>
                  <a:pt x="1991" y="12791"/>
                </a:cubicBezTo>
                <a:cubicBezTo>
                  <a:pt x="1991" y="12791"/>
                  <a:pt x="2126" y="12656"/>
                  <a:pt x="2261" y="12656"/>
                </a:cubicBezTo>
                <a:cubicBezTo>
                  <a:pt x="2396" y="12521"/>
                  <a:pt x="2396" y="12251"/>
                  <a:pt x="2261" y="12116"/>
                </a:cubicBezTo>
                <a:cubicBezTo>
                  <a:pt x="1316" y="11171"/>
                  <a:pt x="1316" y="11171"/>
                  <a:pt x="1316" y="11171"/>
                </a:cubicBezTo>
                <a:cubicBezTo>
                  <a:pt x="3881" y="11171"/>
                  <a:pt x="3881" y="11171"/>
                  <a:pt x="3881" y="11171"/>
                </a:cubicBezTo>
                <a:cubicBezTo>
                  <a:pt x="4016" y="11171"/>
                  <a:pt x="4286" y="11036"/>
                  <a:pt x="4286" y="10766"/>
                </a:cubicBezTo>
                <a:close/>
                <a:moveTo>
                  <a:pt x="19811" y="8876"/>
                </a:moveTo>
                <a:cubicBezTo>
                  <a:pt x="19676" y="8741"/>
                  <a:pt x="19406" y="8741"/>
                  <a:pt x="19271" y="8876"/>
                </a:cubicBezTo>
                <a:cubicBezTo>
                  <a:pt x="19136" y="9011"/>
                  <a:pt x="19136" y="9281"/>
                  <a:pt x="19271" y="9416"/>
                </a:cubicBezTo>
                <a:cubicBezTo>
                  <a:pt x="20216" y="10361"/>
                  <a:pt x="20216" y="10361"/>
                  <a:pt x="20216" y="10361"/>
                </a:cubicBezTo>
                <a:cubicBezTo>
                  <a:pt x="17651" y="10361"/>
                  <a:pt x="17651" y="10361"/>
                  <a:pt x="17651" y="10361"/>
                </a:cubicBezTo>
                <a:cubicBezTo>
                  <a:pt x="17516" y="10361"/>
                  <a:pt x="17246" y="10496"/>
                  <a:pt x="17246" y="10766"/>
                </a:cubicBezTo>
                <a:cubicBezTo>
                  <a:pt x="17246" y="11036"/>
                  <a:pt x="17516" y="11171"/>
                  <a:pt x="17651" y="11171"/>
                </a:cubicBezTo>
                <a:cubicBezTo>
                  <a:pt x="20216" y="11171"/>
                  <a:pt x="20216" y="11171"/>
                  <a:pt x="20216" y="11171"/>
                </a:cubicBezTo>
                <a:cubicBezTo>
                  <a:pt x="19271" y="12116"/>
                  <a:pt x="19271" y="12116"/>
                  <a:pt x="19271" y="12116"/>
                </a:cubicBezTo>
                <a:cubicBezTo>
                  <a:pt x="19136" y="12251"/>
                  <a:pt x="19136" y="12521"/>
                  <a:pt x="19271" y="12656"/>
                </a:cubicBezTo>
                <a:cubicBezTo>
                  <a:pt x="19406" y="12656"/>
                  <a:pt x="19541" y="12791"/>
                  <a:pt x="19541" y="12791"/>
                </a:cubicBezTo>
                <a:cubicBezTo>
                  <a:pt x="19676" y="12791"/>
                  <a:pt x="19811" y="12656"/>
                  <a:pt x="19811" y="12656"/>
                </a:cubicBezTo>
                <a:cubicBezTo>
                  <a:pt x="21431" y="11036"/>
                  <a:pt x="21431" y="11036"/>
                  <a:pt x="21431" y="11036"/>
                </a:cubicBezTo>
                <a:cubicBezTo>
                  <a:pt x="21566" y="10901"/>
                  <a:pt x="21566" y="10631"/>
                  <a:pt x="21431" y="10496"/>
                </a:cubicBezTo>
                <a:lnTo>
                  <a:pt x="19811" y="8876"/>
                </a:lnTo>
                <a:close/>
                <a:moveTo>
                  <a:pt x="3071" y="3476"/>
                </a:moveTo>
                <a:cubicBezTo>
                  <a:pt x="3071" y="5636"/>
                  <a:pt x="3071" y="5636"/>
                  <a:pt x="3071" y="5636"/>
                </a:cubicBezTo>
                <a:cubicBezTo>
                  <a:pt x="3071" y="5906"/>
                  <a:pt x="3206" y="6041"/>
                  <a:pt x="3476" y="6041"/>
                </a:cubicBezTo>
                <a:cubicBezTo>
                  <a:pt x="3611" y="6041"/>
                  <a:pt x="3746" y="5906"/>
                  <a:pt x="3746" y="5636"/>
                </a:cubicBezTo>
                <a:cubicBezTo>
                  <a:pt x="3746" y="4421"/>
                  <a:pt x="3746" y="4421"/>
                  <a:pt x="3746" y="4421"/>
                </a:cubicBezTo>
                <a:cubicBezTo>
                  <a:pt x="5636" y="6176"/>
                  <a:pt x="5636" y="6176"/>
                  <a:pt x="5636" y="6176"/>
                </a:cubicBezTo>
                <a:cubicBezTo>
                  <a:pt x="5636" y="6176"/>
                  <a:pt x="5771" y="6311"/>
                  <a:pt x="5906" y="6311"/>
                </a:cubicBezTo>
                <a:cubicBezTo>
                  <a:pt x="6041" y="6311"/>
                  <a:pt x="6041" y="6176"/>
                  <a:pt x="6176" y="6176"/>
                </a:cubicBezTo>
                <a:cubicBezTo>
                  <a:pt x="6311" y="6041"/>
                  <a:pt x="6311" y="5771"/>
                  <a:pt x="6176" y="5636"/>
                </a:cubicBezTo>
                <a:cubicBezTo>
                  <a:pt x="4421" y="3746"/>
                  <a:pt x="4421" y="3746"/>
                  <a:pt x="4421" y="3746"/>
                </a:cubicBezTo>
                <a:cubicBezTo>
                  <a:pt x="5636" y="3746"/>
                  <a:pt x="5636" y="3746"/>
                  <a:pt x="5636" y="3746"/>
                </a:cubicBezTo>
                <a:cubicBezTo>
                  <a:pt x="5906" y="3746"/>
                  <a:pt x="6041" y="3611"/>
                  <a:pt x="6041" y="3476"/>
                </a:cubicBezTo>
                <a:cubicBezTo>
                  <a:pt x="6041" y="3206"/>
                  <a:pt x="5906" y="3071"/>
                  <a:pt x="5636" y="3071"/>
                </a:cubicBezTo>
                <a:cubicBezTo>
                  <a:pt x="3476" y="3071"/>
                  <a:pt x="3476" y="3071"/>
                  <a:pt x="3476" y="3071"/>
                </a:cubicBezTo>
                <a:cubicBezTo>
                  <a:pt x="3206" y="3071"/>
                  <a:pt x="3071" y="3206"/>
                  <a:pt x="3071" y="3476"/>
                </a:cubicBezTo>
                <a:close/>
                <a:moveTo>
                  <a:pt x="15491" y="18056"/>
                </a:moveTo>
                <a:cubicBezTo>
                  <a:pt x="15491" y="18326"/>
                  <a:pt x="15626" y="18461"/>
                  <a:pt x="15896" y="18461"/>
                </a:cubicBezTo>
                <a:cubicBezTo>
                  <a:pt x="18056" y="18461"/>
                  <a:pt x="18056" y="18461"/>
                  <a:pt x="18056" y="18461"/>
                </a:cubicBezTo>
                <a:cubicBezTo>
                  <a:pt x="18326" y="18461"/>
                  <a:pt x="18461" y="18326"/>
                  <a:pt x="18461" y="18056"/>
                </a:cubicBezTo>
                <a:cubicBezTo>
                  <a:pt x="18461" y="15896"/>
                  <a:pt x="18461" y="15896"/>
                  <a:pt x="18461" y="15896"/>
                </a:cubicBezTo>
                <a:cubicBezTo>
                  <a:pt x="18461" y="15626"/>
                  <a:pt x="18326" y="15491"/>
                  <a:pt x="18056" y="15491"/>
                </a:cubicBezTo>
                <a:cubicBezTo>
                  <a:pt x="17921" y="15491"/>
                  <a:pt x="17651" y="15626"/>
                  <a:pt x="17651" y="15896"/>
                </a:cubicBezTo>
                <a:cubicBezTo>
                  <a:pt x="17651" y="17111"/>
                  <a:pt x="17651" y="17111"/>
                  <a:pt x="17651" y="17111"/>
                </a:cubicBezTo>
                <a:cubicBezTo>
                  <a:pt x="15896" y="15356"/>
                  <a:pt x="15896" y="15356"/>
                  <a:pt x="15896" y="15356"/>
                </a:cubicBezTo>
                <a:cubicBezTo>
                  <a:pt x="15761" y="15221"/>
                  <a:pt x="15491" y="15221"/>
                  <a:pt x="15356" y="15356"/>
                </a:cubicBezTo>
                <a:cubicBezTo>
                  <a:pt x="15221" y="15491"/>
                  <a:pt x="15221" y="15761"/>
                  <a:pt x="15356" y="15896"/>
                </a:cubicBezTo>
                <a:cubicBezTo>
                  <a:pt x="17111" y="17651"/>
                  <a:pt x="17111" y="17651"/>
                  <a:pt x="17111" y="17651"/>
                </a:cubicBezTo>
                <a:cubicBezTo>
                  <a:pt x="15896" y="17651"/>
                  <a:pt x="15896" y="17651"/>
                  <a:pt x="15896" y="17651"/>
                </a:cubicBezTo>
                <a:cubicBezTo>
                  <a:pt x="15626" y="17651"/>
                  <a:pt x="15491" y="17921"/>
                  <a:pt x="15491" y="18056"/>
                </a:cubicBezTo>
                <a:close/>
                <a:moveTo>
                  <a:pt x="6176" y="15356"/>
                </a:moveTo>
                <a:cubicBezTo>
                  <a:pt x="6041" y="15221"/>
                  <a:pt x="5771" y="15221"/>
                  <a:pt x="5636" y="15356"/>
                </a:cubicBezTo>
                <a:cubicBezTo>
                  <a:pt x="3746" y="17111"/>
                  <a:pt x="3746" y="17111"/>
                  <a:pt x="3746" y="17111"/>
                </a:cubicBezTo>
                <a:cubicBezTo>
                  <a:pt x="3746" y="15896"/>
                  <a:pt x="3746" y="15896"/>
                  <a:pt x="3746" y="15896"/>
                </a:cubicBezTo>
                <a:cubicBezTo>
                  <a:pt x="3746" y="15626"/>
                  <a:pt x="3611" y="15491"/>
                  <a:pt x="3341" y="15491"/>
                </a:cubicBezTo>
                <a:cubicBezTo>
                  <a:pt x="3206" y="15491"/>
                  <a:pt x="3071" y="15626"/>
                  <a:pt x="3071" y="15896"/>
                </a:cubicBezTo>
                <a:cubicBezTo>
                  <a:pt x="3071" y="18056"/>
                  <a:pt x="3071" y="18056"/>
                  <a:pt x="3071" y="18056"/>
                </a:cubicBezTo>
                <a:cubicBezTo>
                  <a:pt x="3071" y="18326"/>
                  <a:pt x="3206" y="18461"/>
                  <a:pt x="3341" y="18461"/>
                </a:cubicBezTo>
                <a:cubicBezTo>
                  <a:pt x="5636" y="18461"/>
                  <a:pt x="5636" y="18461"/>
                  <a:pt x="5636" y="18461"/>
                </a:cubicBezTo>
                <a:cubicBezTo>
                  <a:pt x="5906" y="18461"/>
                  <a:pt x="6041" y="18326"/>
                  <a:pt x="6041" y="18056"/>
                </a:cubicBezTo>
                <a:cubicBezTo>
                  <a:pt x="6041" y="17921"/>
                  <a:pt x="5906" y="17651"/>
                  <a:pt x="5636" y="17651"/>
                </a:cubicBezTo>
                <a:cubicBezTo>
                  <a:pt x="4421" y="17651"/>
                  <a:pt x="4421" y="17651"/>
                  <a:pt x="4421" y="17651"/>
                </a:cubicBezTo>
                <a:cubicBezTo>
                  <a:pt x="6176" y="15896"/>
                  <a:pt x="6176" y="15896"/>
                  <a:pt x="6176" y="15896"/>
                </a:cubicBezTo>
                <a:cubicBezTo>
                  <a:pt x="6311" y="15761"/>
                  <a:pt x="6311" y="15491"/>
                  <a:pt x="6176" y="15356"/>
                </a:cubicBezTo>
                <a:close/>
                <a:moveTo>
                  <a:pt x="18056" y="6041"/>
                </a:moveTo>
                <a:cubicBezTo>
                  <a:pt x="18326" y="6041"/>
                  <a:pt x="18461" y="5906"/>
                  <a:pt x="18461" y="5636"/>
                </a:cubicBezTo>
                <a:cubicBezTo>
                  <a:pt x="18461" y="3476"/>
                  <a:pt x="18461" y="3476"/>
                  <a:pt x="18461" y="3476"/>
                </a:cubicBezTo>
                <a:cubicBezTo>
                  <a:pt x="18461" y="3206"/>
                  <a:pt x="18326" y="3071"/>
                  <a:pt x="18056" y="3071"/>
                </a:cubicBezTo>
                <a:cubicBezTo>
                  <a:pt x="15896" y="3071"/>
                  <a:pt x="15896" y="3071"/>
                  <a:pt x="15896" y="3071"/>
                </a:cubicBezTo>
                <a:cubicBezTo>
                  <a:pt x="15626" y="3071"/>
                  <a:pt x="15491" y="3206"/>
                  <a:pt x="15491" y="3476"/>
                </a:cubicBezTo>
                <a:cubicBezTo>
                  <a:pt x="15491" y="3611"/>
                  <a:pt x="15626" y="3746"/>
                  <a:pt x="15896" y="3746"/>
                </a:cubicBezTo>
                <a:cubicBezTo>
                  <a:pt x="17111" y="3746"/>
                  <a:pt x="17111" y="3746"/>
                  <a:pt x="17111" y="3746"/>
                </a:cubicBezTo>
                <a:cubicBezTo>
                  <a:pt x="15356" y="5636"/>
                  <a:pt x="15356" y="5636"/>
                  <a:pt x="15356" y="5636"/>
                </a:cubicBezTo>
                <a:cubicBezTo>
                  <a:pt x="15221" y="5771"/>
                  <a:pt x="15221" y="6041"/>
                  <a:pt x="15356" y="6176"/>
                </a:cubicBezTo>
                <a:cubicBezTo>
                  <a:pt x="15491" y="6176"/>
                  <a:pt x="15491" y="6311"/>
                  <a:pt x="15626" y="6311"/>
                </a:cubicBezTo>
                <a:cubicBezTo>
                  <a:pt x="15761" y="6311"/>
                  <a:pt x="15896" y="6176"/>
                  <a:pt x="15896" y="6176"/>
                </a:cubicBezTo>
                <a:cubicBezTo>
                  <a:pt x="17651" y="4421"/>
                  <a:pt x="17651" y="4421"/>
                  <a:pt x="17651" y="4421"/>
                </a:cubicBezTo>
                <a:cubicBezTo>
                  <a:pt x="17651" y="5636"/>
                  <a:pt x="17651" y="5636"/>
                  <a:pt x="17651" y="5636"/>
                </a:cubicBezTo>
                <a:cubicBezTo>
                  <a:pt x="17651" y="5906"/>
                  <a:pt x="17921" y="6041"/>
                  <a:pt x="18056" y="6041"/>
                </a:cubicBezTo>
                <a:close/>
                <a:moveTo>
                  <a:pt x="10766" y="5366"/>
                </a:moveTo>
                <a:cubicBezTo>
                  <a:pt x="10091" y="5366"/>
                  <a:pt x="9416" y="5501"/>
                  <a:pt x="8741" y="5771"/>
                </a:cubicBezTo>
                <a:cubicBezTo>
                  <a:pt x="6041" y="6986"/>
                  <a:pt x="4691" y="10091"/>
                  <a:pt x="5771" y="12791"/>
                </a:cubicBezTo>
                <a:cubicBezTo>
                  <a:pt x="6716" y="14816"/>
                  <a:pt x="8606" y="16166"/>
                  <a:pt x="10766" y="16166"/>
                </a:cubicBezTo>
                <a:cubicBezTo>
                  <a:pt x="11441" y="16166"/>
                  <a:pt x="12116" y="16031"/>
                  <a:pt x="12791" y="15761"/>
                </a:cubicBezTo>
                <a:cubicBezTo>
                  <a:pt x="15491" y="14546"/>
                  <a:pt x="16841" y="11441"/>
                  <a:pt x="15761" y="8741"/>
                </a:cubicBezTo>
                <a:cubicBezTo>
                  <a:pt x="14816" y="6716"/>
                  <a:pt x="12926" y="5366"/>
                  <a:pt x="10766" y="5366"/>
                </a:cubicBezTo>
                <a:close/>
                <a:moveTo>
                  <a:pt x="6446" y="12251"/>
                </a:moveTo>
                <a:cubicBezTo>
                  <a:pt x="6176" y="11306"/>
                  <a:pt x="6176" y="10226"/>
                  <a:pt x="6446" y="9281"/>
                </a:cubicBezTo>
                <a:cubicBezTo>
                  <a:pt x="7661" y="9281"/>
                  <a:pt x="7661" y="9281"/>
                  <a:pt x="7661" y="9281"/>
                </a:cubicBezTo>
                <a:cubicBezTo>
                  <a:pt x="7661" y="9821"/>
                  <a:pt x="7526" y="10226"/>
                  <a:pt x="7526" y="10766"/>
                </a:cubicBezTo>
                <a:cubicBezTo>
                  <a:pt x="7526" y="11171"/>
                  <a:pt x="7661" y="11711"/>
                  <a:pt x="7796" y="12251"/>
                </a:cubicBezTo>
                <a:lnTo>
                  <a:pt x="6446" y="12251"/>
                </a:lnTo>
                <a:close/>
                <a:moveTo>
                  <a:pt x="8336" y="10766"/>
                </a:moveTo>
                <a:cubicBezTo>
                  <a:pt x="8336" y="10226"/>
                  <a:pt x="8471" y="9686"/>
                  <a:pt x="8471" y="9281"/>
                </a:cubicBezTo>
                <a:cubicBezTo>
                  <a:pt x="10361" y="9281"/>
                  <a:pt x="10361" y="9281"/>
                  <a:pt x="10361" y="9281"/>
                </a:cubicBezTo>
                <a:cubicBezTo>
                  <a:pt x="10361" y="12251"/>
                  <a:pt x="10361" y="12251"/>
                  <a:pt x="10361" y="12251"/>
                </a:cubicBezTo>
                <a:cubicBezTo>
                  <a:pt x="8606" y="12251"/>
                  <a:pt x="8606" y="12251"/>
                  <a:pt x="8606" y="12251"/>
                </a:cubicBezTo>
                <a:cubicBezTo>
                  <a:pt x="8471" y="11711"/>
                  <a:pt x="8336" y="11171"/>
                  <a:pt x="8336" y="10766"/>
                </a:cubicBezTo>
                <a:close/>
                <a:moveTo>
                  <a:pt x="11171" y="6311"/>
                </a:moveTo>
                <a:cubicBezTo>
                  <a:pt x="11846" y="6581"/>
                  <a:pt x="12386" y="7391"/>
                  <a:pt x="12791" y="8471"/>
                </a:cubicBezTo>
                <a:cubicBezTo>
                  <a:pt x="11171" y="8471"/>
                  <a:pt x="11171" y="8471"/>
                  <a:pt x="11171" y="8471"/>
                </a:cubicBezTo>
                <a:cubicBezTo>
                  <a:pt x="11171" y="6311"/>
                  <a:pt x="11171" y="6311"/>
                  <a:pt x="11171" y="6311"/>
                </a:cubicBezTo>
                <a:close/>
                <a:moveTo>
                  <a:pt x="10361" y="6311"/>
                </a:moveTo>
                <a:cubicBezTo>
                  <a:pt x="10361" y="8471"/>
                  <a:pt x="10361" y="8471"/>
                  <a:pt x="10361" y="8471"/>
                </a:cubicBezTo>
                <a:cubicBezTo>
                  <a:pt x="8741" y="8471"/>
                  <a:pt x="8741" y="8471"/>
                  <a:pt x="8741" y="8471"/>
                </a:cubicBezTo>
                <a:cubicBezTo>
                  <a:pt x="9146" y="7391"/>
                  <a:pt x="9686" y="6581"/>
                  <a:pt x="10361" y="6311"/>
                </a:cubicBezTo>
                <a:close/>
                <a:moveTo>
                  <a:pt x="10361" y="13061"/>
                </a:moveTo>
                <a:cubicBezTo>
                  <a:pt x="10361" y="15221"/>
                  <a:pt x="10361" y="15221"/>
                  <a:pt x="10361" y="15221"/>
                </a:cubicBezTo>
                <a:cubicBezTo>
                  <a:pt x="9686" y="14951"/>
                  <a:pt x="9146" y="14006"/>
                  <a:pt x="8876" y="13061"/>
                </a:cubicBezTo>
                <a:lnTo>
                  <a:pt x="10361" y="13061"/>
                </a:lnTo>
                <a:close/>
                <a:moveTo>
                  <a:pt x="11171" y="15221"/>
                </a:moveTo>
                <a:cubicBezTo>
                  <a:pt x="11171" y="13061"/>
                  <a:pt x="11171" y="13061"/>
                  <a:pt x="11171" y="13061"/>
                </a:cubicBezTo>
                <a:cubicBezTo>
                  <a:pt x="12791" y="13061"/>
                  <a:pt x="12791" y="13061"/>
                  <a:pt x="12791" y="13061"/>
                </a:cubicBezTo>
                <a:cubicBezTo>
                  <a:pt x="12386" y="14141"/>
                  <a:pt x="11846" y="14951"/>
                  <a:pt x="11171" y="15221"/>
                </a:cubicBezTo>
                <a:close/>
                <a:moveTo>
                  <a:pt x="11171" y="12251"/>
                </a:moveTo>
                <a:cubicBezTo>
                  <a:pt x="11171" y="9281"/>
                  <a:pt x="11171" y="9281"/>
                  <a:pt x="11171" y="9281"/>
                </a:cubicBezTo>
                <a:cubicBezTo>
                  <a:pt x="13061" y="9281"/>
                  <a:pt x="13061" y="9281"/>
                  <a:pt x="13061" y="9281"/>
                </a:cubicBezTo>
                <a:cubicBezTo>
                  <a:pt x="13196" y="9686"/>
                  <a:pt x="13196" y="10226"/>
                  <a:pt x="13196" y="10766"/>
                </a:cubicBezTo>
                <a:cubicBezTo>
                  <a:pt x="13196" y="11171"/>
                  <a:pt x="13196" y="11711"/>
                  <a:pt x="13061" y="12251"/>
                </a:cubicBezTo>
                <a:lnTo>
                  <a:pt x="11171" y="12251"/>
                </a:lnTo>
                <a:close/>
                <a:moveTo>
                  <a:pt x="13871" y="9281"/>
                </a:moveTo>
                <a:cubicBezTo>
                  <a:pt x="15086" y="9281"/>
                  <a:pt x="15086" y="9281"/>
                  <a:pt x="15086" y="9281"/>
                </a:cubicBezTo>
                <a:cubicBezTo>
                  <a:pt x="15356" y="10226"/>
                  <a:pt x="15356" y="11306"/>
                  <a:pt x="15086" y="12251"/>
                </a:cubicBezTo>
                <a:cubicBezTo>
                  <a:pt x="13871" y="12251"/>
                  <a:pt x="13871" y="12251"/>
                  <a:pt x="13871" y="12251"/>
                </a:cubicBezTo>
                <a:cubicBezTo>
                  <a:pt x="13871" y="11711"/>
                  <a:pt x="14006" y="11171"/>
                  <a:pt x="14006" y="10766"/>
                </a:cubicBezTo>
                <a:cubicBezTo>
                  <a:pt x="14006" y="10226"/>
                  <a:pt x="14006" y="9821"/>
                  <a:pt x="13871" y="9281"/>
                </a:cubicBezTo>
                <a:close/>
                <a:moveTo>
                  <a:pt x="14681" y="8471"/>
                </a:moveTo>
                <a:cubicBezTo>
                  <a:pt x="13736" y="8471"/>
                  <a:pt x="13736" y="8471"/>
                  <a:pt x="13736" y="8471"/>
                </a:cubicBezTo>
                <a:cubicBezTo>
                  <a:pt x="13466" y="8066"/>
                  <a:pt x="13331" y="7526"/>
                  <a:pt x="13196" y="7121"/>
                </a:cubicBezTo>
                <a:cubicBezTo>
                  <a:pt x="13061" y="6986"/>
                  <a:pt x="12926" y="6851"/>
                  <a:pt x="12791" y="6716"/>
                </a:cubicBezTo>
                <a:cubicBezTo>
                  <a:pt x="13601" y="7121"/>
                  <a:pt x="14276" y="7661"/>
                  <a:pt x="14681" y="8471"/>
                </a:cubicBezTo>
                <a:close/>
                <a:moveTo>
                  <a:pt x="8741" y="6716"/>
                </a:moveTo>
                <a:cubicBezTo>
                  <a:pt x="8606" y="6851"/>
                  <a:pt x="8606" y="6986"/>
                  <a:pt x="8471" y="7121"/>
                </a:cubicBezTo>
                <a:cubicBezTo>
                  <a:pt x="8201" y="7526"/>
                  <a:pt x="8066" y="8066"/>
                  <a:pt x="7931" y="8471"/>
                </a:cubicBezTo>
                <a:cubicBezTo>
                  <a:pt x="6851" y="8471"/>
                  <a:pt x="6851" y="8471"/>
                  <a:pt x="6851" y="8471"/>
                </a:cubicBezTo>
                <a:cubicBezTo>
                  <a:pt x="7256" y="7661"/>
                  <a:pt x="7931" y="7121"/>
                  <a:pt x="8741" y="6716"/>
                </a:cubicBezTo>
                <a:close/>
                <a:moveTo>
                  <a:pt x="6851" y="13061"/>
                </a:moveTo>
                <a:cubicBezTo>
                  <a:pt x="7931" y="13061"/>
                  <a:pt x="7931" y="13061"/>
                  <a:pt x="7931" y="13061"/>
                </a:cubicBezTo>
                <a:cubicBezTo>
                  <a:pt x="8201" y="13736"/>
                  <a:pt x="8471" y="14411"/>
                  <a:pt x="8876" y="14951"/>
                </a:cubicBezTo>
                <a:cubicBezTo>
                  <a:pt x="8066" y="14546"/>
                  <a:pt x="7256" y="13871"/>
                  <a:pt x="6851" y="13061"/>
                </a:cubicBezTo>
                <a:close/>
                <a:moveTo>
                  <a:pt x="12656" y="14816"/>
                </a:moveTo>
                <a:cubicBezTo>
                  <a:pt x="13061" y="14411"/>
                  <a:pt x="13331" y="13736"/>
                  <a:pt x="13601" y="13061"/>
                </a:cubicBezTo>
                <a:cubicBezTo>
                  <a:pt x="14681" y="13061"/>
                  <a:pt x="14681" y="13061"/>
                  <a:pt x="14681" y="13061"/>
                </a:cubicBezTo>
                <a:cubicBezTo>
                  <a:pt x="14276" y="13871"/>
                  <a:pt x="13601" y="14411"/>
                  <a:pt x="12656" y="1481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95" name="Freeform 865"/>
          <p:cNvSpPr/>
          <p:nvPr/>
        </p:nvSpPr>
        <p:spPr>
          <a:xfrm>
            <a:off x="20252751" y="9403911"/>
            <a:ext cx="1086998" cy="1098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0" h="20540" extrusionOk="0">
                <a:moveTo>
                  <a:pt x="18892" y="4083"/>
                </a:moveTo>
                <a:cubicBezTo>
                  <a:pt x="18892" y="4083"/>
                  <a:pt x="18892" y="3954"/>
                  <a:pt x="18892" y="3826"/>
                </a:cubicBezTo>
                <a:cubicBezTo>
                  <a:pt x="18892" y="1769"/>
                  <a:pt x="18892" y="1769"/>
                  <a:pt x="18892" y="1769"/>
                </a:cubicBezTo>
                <a:cubicBezTo>
                  <a:pt x="18892" y="1640"/>
                  <a:pt x="18758" y="1383"/>
                  <a:pt x="18492" y="1383"/>
                </a:cubicBezTo>
                <a:cubicBezTo>
                  <a:pt x="18358" y="1383"/>
                  <a:pt x="18092" y="1640"/>
                  <a:pt x="18092" y="1769"/>
                </a:cubicBezTo>
                <a:cubicBezTo>
                  <a:pt x="18092" y="2926"/>
                  <a:pt x="18092" y="2926"/>
                  <a:pt x="18092" y="2926"/>
                </a:cubicBezTo>
                <a:cubicBezTo>
                  <a:pt x="18092" y="2926"/>
                  <a:pt x="18092" y="2926"/>
                  <a:pt x="18092" y="2926"/>
                </a:cubicBezTo>
                <a:cubicBezTo>
                  <a:pt x="13825" y="-1060"/>
                  <a:pt x="7158" y="-931"/>
                  <a:pt x="3025" y="3054"/>
                </a:cubicBezTo>
                <a:cubicBezTo>
                  <a:pt x="1558" y="4469"/>
                  <a:pt x="625" y="6269"/>
                  <a:pt x="225" y="8197"/>
                </a:cubicBezTo>
                <a:cubicBezTo>
                  <a:pt x="-175" y="9997"/>
                  <a:pt x="-42" y="11926"/>
                  <a:pt x="625" y="13726"/>
                </a:cubicBezTo>
                <a:cubicBezTo>
                  <a:pt x="625" y="13854"/>
                  <a:pt x="758" y="13983"/>
                  <a:pt x="892" y="13983"/>
                </a:cubicBezTo>
                <a:cubicBezTo>
                  <a:pt x="1025" y="13983"/>
                  <a:pt x="1025" y="13983"/>
                  <a:pt x="1025" y="13983"/>
                </a:cubicBezTo>
                <a:cubicBezTo>
                  <a:pt x="1292" y="13854"/>
                  <a:pt x="1425" y="13726"/>
                  <a:pt x="1292" y="13469"/>
                </a:cubicBezTo>
                <a:cubicBezTo>
                  <a:pt x="92" y="9997"/>
                  <a:pt x="892" y="6269"/>
                  <a:pt x="3558" y="3569"/>
                </a:cubicBezTo>
                <a:cubicBezTo>
                  <a:pt x="7425" y="-160"/>
                  <a:pt x="13692" y="-289"/>
                  <a:pt x="17558" y="3440"/>
                </a:cubicBezTo>
                <a:cubicBezTo>
                  <a:pt x="17558" y="3440"/>
                  <a:pt x="17558" y="3440"/>
                  <a:pt x="17558" y="3440"/>
                </a:cubicBezTo>
                <a:cubicBezTo>
                  <a:pt x="16358" y="3569"/>
                  <a:pt x="16358" y="3569"/>
                  <a:pt x="16358" y="3569"/>
                </a:cubicBezTo>
                <a:cubicBezTo>
                  <a:pt x="16225" y="3569"/>
                  <a:pt x="15958" y="3697"/>
                  <a:pt x="15958" y="3954"/>
                </a:cubicBezTo>
                <a:cubicBezTo>
                  <a:pt x="15958" y="4083"/>
                  <a:pt x="16225" y="4340"/>
                  <a:pt x="16358" y="4340"/>
                </a:cubicBezTo>
                <a:cubicBezTo>
                  <a:pt x="16358" y="4340"/>
                  <a:pt x="16358" y="4340"/>
                  <a:pt x="16358" y="4340"/>
                </a:cubicBezTo>
                <a:cubicBezTo>
                  <a:pt x="18492" y="4211"/>
                  <a:pt x="18492" y="4211"/>
                  <a:pt x="18492" y="4211"/>
                </a:cubicBezTo>
                <a:cubicBezTo>
                  <a:pt x="18625" y="4211"/>
                  <a:pt x="18758" y="4211"/>
                  <a:pt x="18892" y="4083"/>
                </a:cubicBezTo>
                <a:close/>
                <a:moveTo>
                  <a:pt x="20625" y="6783"/>
                </a:moveTo>
                <a:cubicBezTo>
                  <a:pt x="20625" y="6526"/>
                  <a:pt x="20358" y="6526"/>
                  <a:pt x="20225" y="6526"/>
                </a:cubicBezTo>
                <a:cubicBezTo>
                  <a:pt x="19958" y="6654"/>
                  <a:pt x="19825" y="6783"/>
                  <a:pt x="19958" y="7040"/>
                </a:cubicBezTo>
                <a:cubicBezTo>
                  <a:pt x="21158" y="10511"/>
                  <a:pt x="20358" y="14240"/>
                  <a:pt x="17692" y="16940"/>
                </a:cubicBezTo>
                <a:cubicBezTo>
                  <a:pt x="15825" y="18740"/>
                  <a:pt x="13425" y="19769"/>
                  <a:pt x="10758" y="19769"/>
                </a:cubicBezTo>
                <a:cubicBezTo>
                  <a:pt x="8092" y="19769"/>
                  <a:pt x="5558" y="18869"/>
                  <a:pt x="3692" y="17069"/>
                </a:cubicBezTo>
                <a:cubicBezTo>
                  <a:pt x="3692" y="16940"/>
                  <a:pt x="3692" y="16940"/>
                  <a:pt x="3692" y="16940"/>
                </a:cubicBezTo>
                <a:cubicBezTo>
                  <a:pt x="4892" y="16940"/>
                  <a:pt x="4892" y="16940"/>
                  <a:pt x="4892" y="16940"/>
                </a:cubicBezTo>
                <a:cubicBezTo>
                  <a:pt x="5025" y="16940"/>
                  <a:pt x="5292" y="16811"/>
                  <a:pt x="5292" y="16554"/>
                </a:cubicBezTo>
                <a:cubicBezTo>
                  <a:pt x="5292" y="16426"/>
                  <a:pt x="5025" y="16169"/>
                  <a:pt x="4892" y="16169"/>
                </a:cubicBezTo>
                <a:cubicBezTo>
                  <a:pt x="2758" y="16297"/>
                  <a:pt x="2758" y="16297"/>
                  <a:pt x="2758" y="16297"/>
                </a:cubicBezTo>
                <a:cubicBezTo>
                  <a:pt x="2492" y="16297"/>
                  <a:pt x="2358" y="16426"/>
                  <a:pt x="2358" y="16683"/>
                </a:cubicBezTo>
                <a:cubicBezTo>
                  <a:pt x="2358" y="18740"/>
                  <a:pt x="2358" y="18740"/>
                  <a:pt x="2358" y="18740"/>
                </a:cubicBezTo>
                <a:cubicBezTo>
                  <a:pt x="2358" y="18869"/>
                  <a:pt x="2492" y="19126"/>
                  <a:pt x="2758" y="19126"/>
                </a:cubicBezTo>
                <a:cubicBezTo>
                  <a:pt x="2758" y="19126"/>
                  <a:pt x="2758" y="19126"/>
                  <a:pt x="2758" y="19126"/>
                </a:cubicBezTo>
                <a:cubicBezTo>
                  <a:pt x="2892" y="19126"/>
                  <a:pt x="3158" y="18869"/>
                  <a:pt x="3158" y="18740"/>
                </a:cubicBezTo>
                <a:cubicBezTo>
                  <a:pt x="3158" y="17583"/>
                  <a:pt x="3158" y="17583"/>
                  <a:pt x="3158" y="17583"/>
                </a:cubicBezTo>
                <a:cubicBezTo>
                  <a:pt x="3158" y="17583"/>
                  <a:pt x="3158" y="17583"/>
                  <a:pt x="3158" y="17583"/>
                </a:cubicBezTo>
                <a:cubicBezTo>
                  <a:pt x="5158" y="19511"/>
                  <a:pt x="7825" y="20540"/>
                  <a:pt x="10625" y="20540"/>
                </a:cubicBezTo>
                <a:cubicBezTo>
                  <a:pt x="10625" y="20540"/>
                  <a:pt x="10758" y="20540"/>
                  <a:pt x="10758" y="20540"/>
                </a:cubicBezTo>
                <a:cubicBezTo>
                  <a:pt x="13558" y="20540"/>
                  <a:pt x="16225" y="19383"/>
                  <a:pt x="18225" y="17454"/>
                </a:cubicBezTo>
                <a:cubicBezTo>
                  <a:pt x="19692" y="16040"/>
                  <a:pt x="20625" y="14240"/>
                  <a:pt x="21025" y="12311"/>
                </a:cubicBezTo>
                <a:cubicBezTo>
                  <a:pt x="21425" y="10511"/>
                  <a:pt x="21292" y="8583"/>
                  <a:pt x="20625" y="6783"/>
                </a:cubicBezTo>
                <a:close/>
                <a:moveTo>
                  <a:pt x="10625" y="4083"/>
                </a:moveTo>
                <a:cubicBezTo>
                  <a:pt x="9825" y="4083"/>
                  <a:pt x="8892" y="4211"/>
                  <a:pt x="8225" y="4469"/>
                </a:cubicBezTo>
                <a:cubicBezTo>
                  <a:pt x="6625" y="5111"/>
                  <a:pt x="5292" y="6397"/>
                  <a:pt x="4625" y="7811"/>
                </a:cubicBezTo>
                <a:cubicBezTo>
                  <a:pt x="3958" y="9354"/>
                  <a:pt x="3958" y="11154"/>
                  <a:pt x="4625" y="12569"/>
                </a:cubicBezTo>
                <a:cubicBezTo>
                  <a:pt x="5692" y="15011"/>
                  <a:pt x="7958" y="16426"/>
                  <a:pt x="10625" y="16426"/>
                </a:cubicBezTo>
                <a:cubicBezTo>
                  <a:pt x="11425" y="16426"/>
                  <a:pt x="12358" y="16297"/>
                  <a:pt x="13025" y="16040"/>
                </a:cubicBezTo>
                <a:cubicBezTo>
                  <a:pt x="16358" y="14626"/>
                  <a:pt x="17958" y="11026"/>
                  <a:pt x="16625" y="7811"/>
                </a:cubicBezTo>
                <a:cubicBezTo>
                  <a:pt x="15558" y="5497"/>
                  <a:pt x="13292" y="4083"/>
                  <a:pt x="10625" y="4083"/>
                </a:cubicBezTo>
                <a:close/>
                <a:moveTo>
                  <a:pt x="15558" y="7683"/>
                </a:moveTo>
                <a:cubicBezTo>
                  <a:pt x="14225" y="7683"/>
                  <a:pt x="14225" y="7683"/>
                  <a:pt x="14225" y="7683"/>
                </a:cubicBezTo>
                <a:cubicBezTo>
                  <a:pt x="13958" y="6783"/>
                  <a:pt x="13692" y="6011"/>
                  <a:pt x="13158" y="5369"/>
                </a:cubicBezTo>
                <a:cubicBezTo>
                  <a:pt x="14225" y="5883"/>
                  <a:pt x="15025" y="6654"/>
                  <a:pt x="15558" y="7683"/>
                </a:cubicBezTo>
                <a:close/>
                <a:moveTo>
                  <a:pt x="5292" y="12054"/>
                </a:moveTo>
                <a:cubicBezTo>
                  <a:pt x="4892" y="10897"/>
                  <a:pt x="4892" y="9611"/>
                  <a:pt x="5292" y="8454"/>
                </a:cubicBezTo>
                <a:cubicBezTo>
                  <a:pt x="7158" y="8454"/>
                  <a:pt x="7158" y="8454"/>
                  <a:pt x="7158" y="8454"/>
                </a:cubicBezTo>
                <a:cubicBezTo>
                  <a:pt x="7025" y="8969"/>
                  <a:pt x="6892" y="9611"/>
                  <a:pt x="6892" y="10254"/>
                </a:cubicBezTo>
                <a:cubicBezTo>
                  <a:pt x="6892" y="10897"/>
                  <a:pt x="7025" y="11540"/>
                  <a:pt x="7158" y="12054"/>
                </a:cubicBezTo>
                <a:lnTo>
                  <a:pt x="5292" y="12054"/>
                </a:lnTo>
                <a:close/>
                <a:moveTo>
                  <a:pt x="7692" y="10254"/>
                </a:moveTo>
                <a:cubicBezTo>
                  <a:pt x="7692" y="9611"/>
                  <a:pt x="7825" y="8969"/>
                  <a:pt x="7958" y="8454"/>
                </a:cubicBezTo>
                <a:cubicBezTo>
                  <a:pt x="10358" y="8454"/>
                  <a:pt x="10358" y="8454"/>
                  <a:pt x="10358" y="8454"/>
                </a:cubicBezTo>
                <a:cubicBezTo>
                  <a:pt x="10358" y="12054"/>
                  <a:pt x="10358" y="12054"/>
                  <a:pt x="10358" y="12054"/>
                </a:cubicBezTo>
                <a:cubicBezTo>
                  <a:pt x="7958" y="12054"/>
                  <a:pt x="7958" y="12054"/>
                  <a:pt x="7958" y="12054"/>
                </a:cubicBezTo>
                <a:cubicBezTo>
                  <a:pt x="7825" y="11540"/>
                  <a:pt x="7692" y="10897"/>
                  <a:pt x="7692" y="10254"/>
                </a:cubicBezTo>
                <a:close/>
                <a:moveTo>
                  <a:pt x="11158" y="4983"/>
                </a:moveTo>
                <a:cubicBezTo>
                  <a:pt x="12225" y="5111"/>
                  <a:pt x="13025" y="6140"/>
                  <a:pt x="13425" y="7683"/>
                </a:cubicBezTo>
                <a:cubicBezTo>
                  <a:pt x="11158" y="7683"/>
                  <a:pt x="11158" y="7683"/>
                  <a:pt x="11158" y="7683"/>
                </a:cubicBezTo>
                <a:lnTo>
                  <a:pt x="11158" y="4983"/>
                </a:lnTo>
                <a:close/>
                <a:moveTo>
                  <a:pt x="10358" y="4983"/>
                </a:moveTo>
                <a:cubicBezTo>
                  <a:pt x="10358" y="7683"/>
                  <a:pt x="10358" y="7683"/>
                  <a:pt x="10358" y="7683"/>
                </a:cubicBezTo>
                <a:cubicBezTo>
                  <a:pt x="8092" y="7683"/>
                  <a:pt x="8092" y="7683"/>
                  <a:pt x="8092" y="7683"/>
                </a:cubicBezTo>
                <a:cubicBezTo>
                  <a:pt x="8625" y="6140"/>
                  <a:pt x="9425" y="5111"/>
                  <a:pt x="10358" y="4983"/>
                </a:cubicBezTo>
                <a:close/>
                <a:moveTo>
                  <a:pt x="10358" y="12826"/>
                </a:moveTo>
                <a:cubicBezTo>
                  <a:pt x="10358" y="15526"/>
                  <a:pt x="10358" y="15526"/>
                  <a:pt x="10358" y="15526"/>
                </a:cubicBezTo>
                <a:cubicBezTo>
                  <a:pt x="9425" y="15269"/>
                  <a:pt x="8625" y="14240"/>
                  <a:pt x="8092" y="12826"/>
                </a:cubicBezTo>
                <a:lnTo>
                  <a:pt x="10358" y="12826"/>
                </a:lnTo>
                <a:close/>
                <a:moveTo>
                  <a:pt x="11158" y="15526"/>
                </a:moveTo>
                <a:cubicBezTo>
                  <a:pt x="11158" y="12826"/>
                  <a:pt x="11158" y="12826"/>
                  <a:pt x="11158" y="12826"/>
                </a:cubicBezTo>
                <a:cubicBezTo>
                  <a:pt x="13425" y="12826"/>
                  <a:pt x="13425" y="12826"/>
                  <a:pt x="13425" y="12826"/>
                </a:cubicBezTo>
                <a:cubicBezTo>
                  <a:pt x="12892" y="14240"/>
                  <a:pt x="12092" y="15269"/>
                  <a:pt x="11158" y="15526"/>
                </a:cubicBezTo>
                <a:close/>
                <a:moveTo>
                  <a:pt x="11158" y="12054"/>
                </a:moveTo>
                <a:cubicBezTo>
                  <a:pt x="11158" y="8454"/>
                  <a:pt x="11158" y="8454"/>
                  <a:pt x="11158" y="8454"/>
                </a:cubicBezTo>
                <a:cubicBezTo>
                  <a:pt x="13692" y="8454"/>
                  <a:pt x="13692" y="8454"/>
                  <a:pt x="13692" y="8454"/>
                </a:cubicBezTo>
                <a:cubicBezTo>
                  <a:pt x="13825" y="8969"/>
                  <a:pt x="13825" y="9611"/>
                  <a:pt x="13825" y="10254"/>
                </a:cubicBezTo>
                <a:cubicBezTo>
                  <a:pt x="13825" y="10897"/>
                  <a:pt x="13692" y="11540"/>
                  <a:pt x="13558" y="12054"/>
                </a:cubicBezTo>
                <a:lnTo>
                  <a:pt x="11158" y="12054"/>
                </a:lnTo>
                <a:close/>
                <a:moveTo>
                  <a:pt x="14492" y="8454"/>
                </a:moveTo>
                <a:cubicBezTo>
                  <a:pt x="15958" y="8454"/>
                  <a:pt x="15958" y="8454"/>
                  <a:pt x="15958" y="8454"/>
                </a:cubicBezTo>
                <a:cubicBezTo>
                  <a:pt x="16358" y="9611"/>
                  <a:pt x="16358" y="10897"/>
                  <a:pt x="15958" y="12054"/>
                </a:cubicBezTo>
                <a:cubicBezTo>
                  <a:pt x="14492" y="12054"/>
                  <a:pt x="14492" y="12054"/>
                  <a:pt x="14492" y="12054"/>
                </a:cubicBezTo>
                <a:cubicBezTo>
                  <a:pt x="14492" y="11540"/>
                  <a:pt x="14625" y="10897"/>
                  <a:pt x="14625" y="10254"/>
                </a:cubicBezTo>
                <a:cubicBezTo>
                  <a:pt x="14625" y="9611"/>
                  <a:pt x="14625" y="8969"/>
                  <a:pt x="14492" y="8454"/>
                </a:cubicBezTo>
                <a:close/>
                <a:moveTo>
                  <a:pt x="8492" y="5240"/>
                </a:moveTo>
                <a:cubicBezTo>
                  <a:pt x="8492" y="5240"/>
                  <a:pt x="8625" y="5240"/>
                  <a:pt x="8625" y="5111"/>
                </a:cubicBezTo>
                <a:cubicBezTo>
                  <a:pt x="8092" y="5754"/>
                  <a:pt x="7558" y="6654"/>
                  <a:pt x="7292" y="7683"/>
                </a:cubicBezTo>
                <a:cubicBezTo>
                  <a:pt x="5692" y="7683"/>
                  <a:pt x="5692" y="7683"/>
                  <a:pt x="5692" y="7683"/>
                </a:cubicBezTo>
                <a:cubicBezTo>
                  <a:pt x="6225" y="6526"/>
                  <a:pt x="7292" y="5754"/>
                  <a:pt x="8492" y="5240"/>
                </a:cubicBezTo>
                <a:close/>
                <a:moveTo>
                  <a:pt x="5692" y="12826"/>
                </a:moveTo>
                <a:cubicBezTo>
                  <a:pt x="7292" y="12826"/>
                  <a:pt x="7292" y="12826"/>
                  <a:pt x="7292" y="12826"/>
                </a:cubicBezTo>
                <a:cubicBezTo>
                  <a:pt x="7558" y="13854"/>
                  <a:pt x="8092" y="14754"/>
                  <a:pt x="8758" y="15397"/>
                </a:cubicBezTo>
                <a:cubicBezTo>
                  <a:pt x="7425" y="14883"/>
                  <a:pt x="6358" y="13983"/>
                  <a:pt x="5692" y="12826"/>
                </a:cubicBezTo>
                <a:close/>
                <a:moveTo>
                  <a:pt x="13025" y="15140"/>
                </a:moveTo>
                <a:cubicBezTo>
                  <a:pt x="13558" y="14626"/>
                  <a:pt x="13958" y="13726"/>
                  <a:pt x="14225" y="12826"/>
                </a:cubicBezTo>
                <a:cubicBezTo>
                  <a:pt x="15558" y="12826"/>
                  <a:pt x="15558" y="12826"/>
                  <a:pt x="15558" y="12826"/>
                </a:cubicBezTo>
                <a:cubicBezTo>
                  <a:pt x="15025" y="13854"/>
                  <a:pt x="14225" y="14626"/>
                  <a:pt x="13025" y="151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96" name="Freeform 866"/>
          <p:cNvSpPr/>
          <p:nvPr/>
        </p:nvSpPr>
        <p:spPr>
          <a:xfrm>
            <a:off x="20251401" y="11877675"/>
            <a:ext cx="108969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3" h="21600" extrusionOk="0">
                <a:moveTo>
                  <a:pt x="2651" y="11205"/>
                </a:moveTo>
                <a:cubicBezTo>
                  <a:pt x="2651" y="11475"/>
                  <a:pt x="2651" y="11745"/>
                  <a:pt x="2384" y="12015"/>
                </a:cubicBezTo>
                <a:cubicBezTo>
                  <a:pt x="384" y="14850"/>
                  <a:pt x="384" y="14850"/>
                  <a:pt x="384" y="14850"/>
                </a:cubicBezTo>
                <a:cubicBezTo>
                  <a:pt x="-149" y="15660"/>
                  <a:pt x="-149" y="16740"/>
                  <a:pt x="518" y="17550"/>
                </a:cubicBezTo>
                <a:cubicBezTo>
                  <a:pt x="3984" y="21060"/>
                  <a:pt x="3984" y="21060"/>
                  <a:pt x="3984" y="21060"/>
                </a:cubicBezTo>
                <a:cubicBezTo>
                  <a:pt x="4384" y="21330"/>
                  <a:pt x="4918" y="21600"/>
                  <a:pt x="5451" y="21600"/>
                </a:cubicBezTo>
                <a:cubicBezTo>
                  <a:pt x="5851" y="21600"/>
                  <a:pt x="6251" y="21465"/>
                  <a:pt x="6651" y="21195"/>
                </a:cubicBezTo>
                <a:cubicBezTo>
                  <a:pt x="9584" y="19170"/>
                  <a:pt x="9584" y="19170"/>
                  <a:pt x="9584" y="19170"/>
                </a:cubicBezTo>
                <a:cubicBezTo>
                  <a:pt x="9718" y="18900"/>
                  <a:pt x="9984" y="18900"/>
                  <a:pt x="10251" y="18900"/>
                </a:cubicBezTo>
                <a:cubicBezTo>
                  <a:pt x="10384" y="18900"/>
                  <a:pt x="10518" y="18900"/>
                  <a:pt x="10651" y="18900"/>
                </a:cubicBezTo>
                <a:cubicBezTo>
                  <a:pt x="10651" y="18900"/>
                  <a:pt x="10651" y="18900"/>
                  <a:pt x="10651" y="18900"/>
                </a:cubicBezTo>
                <a:cubicBezTo>
                  <a:pt x="12784" y="18900"/>
                  <a:pt x="14784" y="18090"/>
                  <a:pt x="16251" y="16470"/>
                </a:cubicBezTo>
                <a:cubicBezTo>
                  <a:pt x="17851" y="14850"/>
                  <a:pt x="18784" y="12690"/>
                  <a:pt x="18651" y="10395"/>
                </a:cubicBezTo>
                <a:cubicBezTo>
                  <a:pt x="18651" y="10125"/>
                  <a:pt x="18651" y="9855"/>
                  <a:pt x="18918" y="9585"/>
                </a:cubicBezTo>
                <a:cubicBezTo>
                  <a:pt x="20918" y="6750"/>
                  <a:pt x="20918" y="6750"/>
                  <a:pt x="20918" y="6750"/>
                </a:cubicBezTo>
                <a:cubicBezTo>
                  <a:pt x="21451" y="5940"/>
                  <a:pt x="21451" y="4860"/>
                  <a:pt x="20784" y="4050"/>
                </a:cubicBezTo>
                <a:cubicBezTo>
                  <a:pt x="17318" y="540"/>
                  <a:pt x="17318" y="540"/>
                  <a:pt x="17318" y="540"/>
                </a:cubicBezTo>
                <a:cubicBezTo>
                  <a:pt x="16918" y="270"/>
                  <a:pt x="16384" y="0"/>
                  <a:pt x="15851" y="0"/>
                </a:cubicBezTo>
                <a:cubicBezTo>
                  <a:pt x="15451" y="0"/>
                  <a:pt x="15051" y="135"/>
                  <a:pt x="14651" y="405"/>
                </a:cubicBezTo>
                <a:cubicBezTo>
                  <a:pt x="11851" y="2430"/>
                  <a:pt x="11851" y="2430"/>
                  <a:pt x="11851" y="2430"/>
                </a:cubicBezTo>
                <a:cubicBezTo>
                  <a:pt x="11584" y="2700"/>
                  <a:pt x="11318" y="2700"/>
                  <a:pt x="11051" y="2700"/>
                </a:cubicBezTo>
                <a:cubicBezTo>
                  <a:pt x="10918" y="2700"/>
                  <a:pt x="10784" y="2700"/>
                  <a:pt x="10651" y="2700"/>
                </a:cubicBezTo>
                <a:cubicBezTo>
                  <a:pt x="8518" y="2700"/>
                  <a:pt x="6518" y="3510"/>
                  <a:pt x="5051" y="5130"/>
                </a:cubicBezTo>
                <a:cubicBezTo>
                  <a:pt x="3451" y="6750"/>
                  <a:pt x="2518" y="8910"/>
                  <a:pt x="2651" y="11205"/>
                </a:cubicBezTo>
                <a:close/>
                <a:moveTo>
                  <a:pt x="3451" y="11205"/>
                </a:moveTo>
                <a:cubicBezTo>
                  <a:pt x="3318" y="9045"/>
                  <a:pt x="4118" y="7155"/>
                  <a:pt x="5584" y="5670"/>
                </a:cubicBezTo>
                <a:cubicBezTo>
                  <a:pt x="6918" y="4320"/>
                  <a:pt x="8651" y="3510"/>
                  <a:pt x="10651" y="3510"/>
                </a:cubicBezTo>
                <a:cubicBezTo>
                  <a:pt x="10784" y="3510"/>
                  <a:pt x="10918" y="3510"/>
                  <a:pt x="11051" y="3510"/>
                </a:cubicBezTo>
                <a:cubicBezTo>
                  <a:pt x="11451" y="3510"/>
                  <a:pt x="11851" y="3375"/>
                  <a:pt x="12251" y="3105"/>
                </a:cubicBezTo>
                <a:cubicBezTo>
                  <a:pt x="15184" y="1080"/>
                  <a:pt x="15184" y="1080"/>
                  <a:pt x="15184" y="1080"/>
                </a:cubicBezTo>
                <a:cubicBezTo>
                  <a:pt x="15318" y="945"/>
                  <a:pt x="15584" y="810"/>
                  <a:pt x="15851" y="810"/>
                </a:cubicBezTo>
                <a:cubicBezTo>
                  <a:pt x="16118" y="810"/>
                  <a:pt x="16518" y="945"/>
                  <a:pt x="16651" y="1215"/>
                </a:cubicBezTo>
                <a:cubicBezTo>
                  <a:pt x="20118" y="4725"/>
                  <a:pt x="20118" y="4725"/>
                  <a:pt x="20118" y="4725"/>
                </a:cubicBezTo>
                <a:cubicBezTo>
                  <a:pt x="20651" y="5130"/>
                  <a:pt x="20651" y="5805"/>
                  <a:pt x="20251" y="6210"/>
                </a:cubicBezTo>
                <a:cubicBezTo>
                  <a:pt x="18251" y="9180"/>
                  <a:pt x="18251" y="9180"/>
                  <a:pt x="18251" y="9180"/>
                </a:cubicBezTo>
                <a:cubicBezTo>
                  <a:pt x="17984" y="9585"/>
                  <a:pt x="17851" y="9990"/>
                  <a:pt x="17851" y="10395"/>
                </a:cubicBezTo>
                <a:cubicBezTo>
                  <a:pt x="17984" y="12555"/>
                  <a:pt x="17184" y="14580"/>
                  <a:pt x="15718" y="15930"/>
                </a:cubicBezTo>
                <a:cubicBezTo>
                  <a:pt x="14384" y="17280"/>
                  <a:pt x="12518" y="18090"/>
                  <a:pt x="10651" y="18090"/>
                </a:cubicBezTo>
                <a:cubicBezTo>
                  <a:pt x="10518" y="18090"/>
                  <a:pt x="10384" y="18090"/>
                  <a:pt x="10251" y="18090"/>
                </a:cubicBezTo>
                <a:cubicBezTo>
                  <a:pt x="9851" y="18090"/>
                  <a:pt x="9451" y="18225"/>
                  <a:pt x="9051" y="18495"/>
                </a:cubicBezTo>
                <a:cubicBezTo>
                  <a:pt x="6118" y="20520"/>
                  <a:pt x="6118" y="20520"/>
                  <a:pt x="6118" y="20520"/>
                </a:cubicBezTo>
                <a:cubicBezTo>
                  <a:pt x="5984" y="20790"/>
                  <a:pt x="5718" y="20790"/>
                  <a:pt x="5451" y="20790"/>
                </a:cubicBezTo>
                <a:cubicBezTo>
                  <a:pt x="5051" y="20790"/>
                  <a:pt x="4784" y="20655"/>
                  <a:pt x="4518" y="20385"/>
                </a:cubicBezTo>
                <a:cubicBezTo>
                  <a:pt x="1184" y="17010"/>
                  <a:pt x="1184" y="17010"/>
                  <a:pt x="1184" y="17010"/>
                </a:cubicBezTo>
                <a:cubicBezTo>
                  <a:pt x="651" y="16470"/>
                  <a:pt x="651" y="15795"/>
                  <a:pt x="1051" y="15390"/>
                </a:cubicBezTo>
                <a:cubicBezTo>
                  <a:pt x="3051" y="12420"/>
                  <a:pt x="3051" y="12420"/>
                  <a:pt x="3051" y="12420"/>
                </a:cubicBezTo>
                <a:cubicBezTo>
                  <a:pt x="3318" y="12015"/>
                  <a:pt x="3451" y="11610"/>
                  <a:pt x="3451" y="11205"/>
                </a:cubicBezTo>
                <a:close/>
                <a:moveTo>
                  <a:pt x="12784" y="7155"/>
                </a:moveTo>
                <a:cubicBezTo>
                  <a:pt x="12918" y="7155"/>
                  <a:pt x="12918" y="7155"/>
                  <a:pt x="13051" y="7155"/>
                </a:cubicBezTo>
                <a:cubicBezTo>
                  <a:pt x="13184" y="7155"/>
                  <a:pt x="13318" y="7020"/>
                  <a:pt x="13318" y="6885"/>
                </a:cubicBezTo>
                <a:cubicBezTo>
                  <a:pt x="13451" y="6750"/>
                  <a:pt x="13451" y="6480"/>
                  <a:pt x="13184" y="6345"/>
                </a:cubicBezTo>
                <a:cubicBezTo>
                  <a:pt x="13051" y="6345"/>
                  <a:pt x="12784" y="6345"/>
                  <a:pt x="12651" y="6480"/>
                </a:cubicBezTo>
                <a:cubicBezTo>
                  <a:pt x="12518" y="6750"/>
                  <a:pt x="12651" y="7020"/>
                  <a:pt x="12784" y="7155"/>
                </a:cubicBezTo>
                <a:close/>
                <a:moveTo>
                  <a:pt x="12784" y="14580"/>
                </a:moveTo>
                <a:cubicBezTo>
                  <a:pt x="12784" y="14580"/>
                  <a:pt x="12784" y="14580"/>
                  <a:pt x="12784" y="14580"/>
                </a:cubicBezTo>
                <a:cubicBezTo>
                  <a:pt x="12651" y="14580"/>
                  <a:pt x="12651" y="14850"/>
                  <a:pt x="12651" y="15120"/>
                </a:cubicBezTo>
                <a:cubicBezTo>
                  <a:pt x="12784" y="15255"/>
                  <a:pt x="12918" y="15255"/>
                  <a:pt x="13051" y="15255"/>
                </a:cubicBezTo>
                <a:cubicBezTo>
                  <a:pt x="13051" y="15255"/>
                  <a:pt x="13184" y="15255"/>
                  <a:pt x="13184" y="15255"/>
                </a:cubicBezTo>
                <a:cubicBezTo>
                  <a:pt x="13451" y="15120"/>
                  <a:pt x="13451" y="14850"/>
                  <a:pt x="13318" y="14715"/>
                </a:cubicBezTo>
                <a:cubicBezTo>
                  <a:pt x="13318" y="14445"/>
                  <a:pt x="13051" y="14445"/>
                  <a:pt x="12784" y="14580"/>
                </a:cubicBezTo>
                <a:close/>
                <a:moveTo>
                  <a:pt x="6651" y="13095"/>
                </a:moveTo>
                <a:cubicBezTo>
                  <a:pt x="6384" y="13230"/>
                  <a:pt x="6384" y="13500"/>
                  <a:pt x="6518" y="13770"/>
                </a:cubicBezTo>
                <a:cubicBezTo>
                  <a:pt x="6518" y="13770"/>
                  <a:pt x="6651" y="13905"/>
                  <a:pt x="6784" y="13905"/>
                </a:cubicBezTo>
                <a:cubicBezTo>
                  <a:pt x="6918" y="13905"/>
                  <a:pt x="6918" y="13905"/>
                  <a:pt x="7051" y="13770"/>
                </a:cubicBezTo>
                <a:cubicBezTo>
                  <a:pt x="7184" y="13635"/>
                  <a:pt x="7318" y="13500"/>
                  <a:pt x="7184" y="13230"/>
                </a:cubicBezTo>
                <a:cubicBezTo>
                  <a:pt x="7051" y="13095"/>
                  <a:pt x="6784" y="13095"/>
                  <a:pt x="6651" y="13095"/>
                </a:cubicBezTo>
                <a:close/>
                <a:moveTo>
                  <a:pt x="6118" y="9855"/>
                </a:moveTo>
                <a:cubicBezTo>
                  <a:pt x="6118" y="9855"/>
                  <a:pt x="6118" y="9855"/>
                  <a:pt x="6251" y="9855"/>
                </a:cubicBezTo>
                <a:cubicBezTo>
                  <a:pt x="6384" y="9855"/>
                  <a:pt x="6518" y="9720"/>
                  <a:pt x="6518" y="9585"/>
                </a:cubicBezTo>
                <a:cubicBezTo>
                  <a:pt x="6651" y="9315"/>
                  <a:pt x="6518" y="9045"/>
                  <a:pt x="6384" y="9045"/>
                </a:cubicBezTo>
                <a:cubicBezTo>
                  <a:pt x="6118" y="8910"/>
                  <a:pt x="5851" y="9045"/>
                  <a:pt x="5851" y="9315"/>
                </a:cubicBezTo>
                <a:cubicBezTo>
                  <a:pt x="5718" y="9450"/>
                  <a:pt x="5851" y="9720"/>
                  <a:pt x="6118" y="9855"/>
                </a:cubicBezTo>
                <a:close/>
                <a:moveTo>
                  <a:pt x="5984" y="11205"/>
                </a:moveTo>
                <a:cubicBezTo>
                  <a:pt x="6251" y="11205"/>
                  <a:pt x="6384" y="11070"/>
                  <a:pt x="6384" y="10800"/>
                </a:cubicBezTo>
                <a:cubicBezTo>
                  <a:pt x="6384" y="10530"/>
                  <a:pt x="6251" y="10395"/>
                  <a:pt x="5984" y="10395"/>
                </a:cubicBezTo>
                <a:cubicBezTo>
                  <a:pt x="5718" y="10395"/>
                  <a:pt x="5584" y="10530"/>
                  <a:pt x="5584" y="10800"/>
                </a:cubicBezTo>
                <a:cubicBezTo>
                  <a:pt x="5584" y="11070"/>
                  <a:pt x="5718" y="11205"/>
                  <a:pt x="5984" y="11205"/>
                </a:cubicBezTo>
                <a:close/>
                <a:moveTo>
                  <a:pt x="8918" y="6750"/>
                </a:moveTo>
                <a:cubicBezTo>
                  <a:pt x="9051" y="6750"/>
                  <a:pt x="9051" y="6750"/>
                  <a:pt x="9051" y="6750"/>
                </a:cubicBezTo>
                <a:cubicBezTo>
                  <a:pt x="9318" y="6750"/>
                  <a:pt x="9451" y="6480"/>
                  <a:pt x="9318" y="6210"/>
                </a:cubicBezTo>
                <a:cubicBezTo>
                  <a:pt x="9318" y="6075"/>
                  <a:pt x="9051" y="5940"/>
                  <a:pt x="8784" y="6075"/>
                </a:cubicBezTo>
                <a:cubicBezTo>
                  <a:pt x="8651" y="6075"/>
                  <a:pt x="8518" y="6345"/>
                  <a:pt x="8651" y="6480"/>
                </a:cubicBezTo>
                <a:cubicBezTo>
                  <a:pt x="8651" y="6750"/>
                  <a:pt x="8784" y="6750"/>
                  <a:pt x="8918" y="6750"/>
                </a:cubicBezTo>
                <a:close/>
                <a:moveTo>
                  <a:pt x="7984" y="14175"/>
                </a:moveTo>
                <a:cubicBezTo>
                  <a:pt x="7851" y="14040"/>
                  <a:pt x="7584" y="14040"/>
                  <a:pt x="7451" y="14310"/>
                </a:cubicBezTo>
                <a:cubicBezTo>
                  <a:pt x="7318" y="14445"/>
                  <a:pt x="7318" y="14715"/>
                  <a:pt x="7584" y="14850"/>
                </a:cubicBezTo>
                <a:cubicBezTo>
                  <a:pt x="7584" y="14850"/>
                  <a:pt x="7718" y="14850"/>
                  <a:pt x="7718" y="14850"/>
                </a:cubicBezTo>
                <a:cubicBezTo>
                  <a:pt x="7851" y="14850"/>
                  <a:pt x="7984" y="14850"/>
                  <a:pt x="8118" y="14715"/>
                </a:cubicBezTo>
                <a:cubicBezTo>
                  <a:pt x="8251" y="14580"/>
                  <a:pt x="8118" y="14310"/>
                  <a:pt x="7984" y="14175"/>
                </a:cubicBezTo>
                <a:close/>
                <a:moveTo>
                  <a:pt x="7718" y="7560"/>
                </a:moveTo>
                <a:cubicBezTo>
                  <a:pt x="7851" y="7560"/>
                  <a:pt x="7984" y="7425"/>
                  <a:pt x="7984" y="7425"/>
                </a:cubicBezTo>
                <a:cubicBezTo>
                  <a:pt x="7984" y="7425"/>
                  <a:pt x="7984" y="7425"/>
                  <a:pt x="7984" y="7425"/>
                </a:cubicBezTo>
                <a:cubicBezTo>
                  <a:pt x="8118" y="7290"/>
                  <a:pt x="8251" y="7020"/>
                  <a:pt x="8118" y="6885"/>
                </a:cubicBezTo>
                <a:cubicBezTo>
                  <a:pt x="7984" y="6615"/>
                  <a:pt x="7718" y="6615"/>
                  <a:pt x="7451" y="6750"/>
                </a:cubicBezTo>
                <a:cubicBezTo>
                  <a:pt x="7318" y="6885"/>
                  <a:pt x="7318" y="7155"/>
                  <a:pt x="7451" y="7290"/>
                </a:cubicBezTo>
                <a:cubicBezTo>
                  <a:pt x="7584" y="7425"/>
                  <a:pt x="7584" y="7560"/>
                  <a:pt x="7718" y="7560"/>
                </a:cubicBezTo>
                <a:close/>
                <a:moveTo>
                  <a:pt x="6518" y="8505"/>
                </a:moveTo>
                <a:cubicBezTo>
                  <a:pt x="6651" y="8505"/>
                  <a:pt x="6784" y="8505"/>
                  <a:pt x="6784" y="8505"/>
                </a:cubicBezTo>
                <a:cubicBezTo>
                  <a:pt x="6918" y="8505"/>
                  <a:pt x="7051" y="8505"/>
                  <a:pt x="7184" y="8370"/>
                </a:cubicBezTo>
                <a:cubicBezTo>
                  <a:pt x="7318" y="8235"/>
                  <a:pt x="7184" y="7965"/>
                  <a:pt x="7051" y="7830"/>
                </a:cubicBezTo>
                <a:cubicBezTo>
                  <a:pt x="6918" y="7695"/>
                  <a:pt x="6651" y="7695"/>
                  <a:pt x="6518" y="7965"/>
                </a:cubicBezTo>
                <a:cubicBezTo>
                  <a:pt x="6384" y="8100"/>
                  <a:pt x="6384" y="8370"/>
                  <a:pt x="6518" y="8505"/>
                </a:cubicBezTo>
                <a:close/>
                <a:moveTo>
                  <a:pt x="11584" y="14985"/>
                </a:moveTo>
                <a:cubicBezTo>
                  <a:pt x="11451" y="15120"/>
                  <a:pt x="11318" y="15255"/>
                  <a:pt x="11318" y="15525"/>
                </a:cubicBezTo>
                <a:cubicBezTo>
                  <a:pt x="11451" y="15660"/>
                  <a:pt x="11584" y="15795"/>
                  <a:pt x="11718" y="15795"/>
                </a:cubicBezTo>
                <a:cubicBezTo>
                  <a:pt x="11718" y="15795"/>
                  <a:pt x="11851" y="15795"/>
                  <a:pt x="11851" y="15795"/>
                </a:cubicBezTo>
                <a:cubicBezTo>
                  <a:pt x="11984" y="15795"/>
                  <a:pt x="12118" y="15525"/>
                  <a:pt x="12118" y="15255"/>
                </a:cubicBezTo>
                <a:cubicBezTo>
                  <a:pt x="12118" y="15120"/>
                  <a:pt x="11851" y="14985"/>
                  <a:pt x="11584" y="14985"/>
                </a:cubicBezTo>
                <a:close/>
                <a:moveTo>
                  <a:pt x="11584" y="6615"/>
                </a:moveTo>
                <a:cubicBezTo>
                  <a:pt x="11718" y="6615"/>
                  <a:pt x="11718" y="6615"/>
                  <a:pt x="11718" y="6615"/>
                </a:cubicBezTo>
                <a:cubicBezTo>
                  <a:pt x="11851" y="6615"/>
                  <a:pt x="12118" y="6480"/>
                  <a:pt x="12118" y="6345"/>
                </a:cubicBezTo>
                <a:cubicBezTo>
                  <a:pt x="12118" y="6075"/>
                  <a:pt x="11984" y="5940"/>
                  <a:pt x="11851" y="5805"/>
                </a:cubicBezTo>
                <a:cubicBezTo>
                  <a:pt x="11584" y="5805"/>
                  <a:pt x="11451" y="5940"/>
                  <a:pt x="11318" y="6075"/>
                </a:cubicBezTo>
                <a:cubicBezTo>
                  <a:pt x="11318" y="6345"/>
                  <a:pt x="11451" y="6615"/>
                  <a:pt x="11584" y="6615"/>
                </a:cubicBezTo>
                <a:close/>
                <a:moveTo>
                  <a:pt x="6518" y="12150"/>
                </a:moveTo>
                <a:cubicBezTo>
                  <a:pt x="6518" y="11880"/>
                  <a:pt x="6251" y="11745"/>
                  <a:pt x="6118" y="11880"/>
                </a:cubicBezTo>
                <a:cubicBezTo>
                  <a:pt x="5851" y="11880"/>
                  <a:pt x="5718" y="12150"/>
                  <a:pt x="5851" y="12285"/>
                </a:cubicBezTo>
                <a:cubicBezTo>
                  <a:pt x="5851" y="12555"/>
                  <a:pt x="5984" y="12555"/>
                  <a:pt x="6251" y="12555"/>
                </a:cubicBezTo>
                <a:cubicBezTo>
                  <a:pt x="6251" y="12555"/>
                  <a:pt x="6251" y="12555"/>
                  <a:pt x="6384" y="12555"/>
                </a:cubicBezTo>
                <a:cubicBezTo>
                  <a:pt x="6518" y="12555"/>
                  <a:pt x="6651" y="12285"/>
                  <a:pt x="6518" y="12150"/>
                </a:cubicBezTo>
                <a:close/>
                <a:moveTo>
                  <a:pt x="9184" y="14850"/>
                </a:moveTo>
                <a:cubicBezTo>
                  <a:pt x="8918" y="14715"/>
                  <a:pt x="8651" y="14850"/>
                  <a:pt x="8651" y="15120"/>
                </a:cubicBezTo>
                <a:cubicBezTo>
                  <a:pt x="8518" y="15255"/>
                  <a:pt x="8651" y="15525"/>
                  <a:pt x="8784" y="15525"/>
                </a:cubicBezTo>
                <a:cubicBezTo>
                  <a:pt x="8918" y="15660"/>
                  <a:pt x="8918" y="15660"/>
                  <a:pt x="8918" y="15660"/>
                </a:cubicBezTo>
                <a:cubicBezTo>
                  <a:pt x="9184" y="15660"/>
                  <a:pt x="9318" y="15525"/>
                  <a:pt x="9318" y="15390"/>
                </a:cubicBezTo>
                <a:cubicBezTo>
                  <a:pt x="9451" y="15120"/>
                  <a:pt x="9318" y="14850"/>
                  <a:pt x="9184" y="14850"/>
                </a:cubicBezTo>
                <a:close/>
                <a:moveTo>
                  <a:pt x="10384" y="15120"/>
                </a:moveTo>
                <a:cubicBezTo>
                  <a:pt x="10384" y="15120"/>
                  <a:pt x="10384" y="15120"/>
                  <a:pt x="10384" y="15120"/>
                </a:cubicBezTo>
                <a:cubicBezTo>
                  <a:pt x="10118" y="15120"/>
                  <a:pt x="9984" y="15255"/>
                  <a:pt x="9984" y="15525"/>
                </a:cubicBezTo>
                <a:cubicBezTo>
                  <a:pt x="9984" y="15660"/>
                  <a:pt x="10118" y="15930"/>
                  <a:pt x="10384" y="15930"/>
                </a:cubicBezTo>
                <a:cubicBezTo>
                  <a:pt x="10384" y="15930"/>
                  <a:pt x="10384" y="15930"/>
                  <a:pt x="10384" y="15930"/>
                </a:cubicBezTo>
                <a:cubicBezTo>
                  <a:pt x="10518" y="15930"/>
                  <a:pt x="10784" y="15795"/>
                  <a:pt x="10784" y="15525"/>
                </a:cubicBezTo>
                <a:cubicBezTo>
                  <a:pt x="10784" y="15255"/>
                  <a:pt x="10651" y="15120"/>
                  <a:pt x="10384" y="15120"/>
                </a:cubicBezTo>
                <a:close/>
                <a:moveTo>
                  <a:pt x="10384" y="6480"/>
                </a:moveTo>
                <a:cubicBezTo>
                  <a:pt x="10384" y="6480"/>
                  <a:pt x="10384" y="6480"/>
                  <a:pt x="10384" y="6480"/>
                </a:cubicBezTo>
                <a:cubicBezTo>
                  <a:pt x="10518" y="6480"/>
                  <a:pt x="10784" y="6345"/>
                  <a:pt x="10784" y="6075"/>
                </a:cubicBezTo>
                <a:cubicBezTo>
                  <a:pt x="10651" y="5805"/>
                  <a:pt x="10518" y="5670"/>
                  <a:pt x="10251" y="5670"/>
                </a:cubicBezTo>
                <a:cubicBezTo>
                  <a:pt x="10118" y="5670"/>
                  <a:pt x="9984" y="5940"/>
                  <a:pt x="9984" y="6075"/>
                </a:cubicBezTo>
                <a:cubicBezTo>
                  <a:pt x="9984" y="6345"/>
                  <a:pt x="10118" y="6480"/>
                  <a:pt x="10384" y="6480"/>
                </a:cubicBezTo>
                <a:close/>
                <a:moveTo>
                  <a:pt x="13851" y="14310"/>
                </a:moveTo>
                <a:cubicBezTo>
                  <a:pt x="13984" y="14310"/>
                  <a:pt x="13984" y="14310"/>
                  <a:pt x="14118" y="14310"/>
                </a:cubicBezTo>
                <a:cubicBezTo>
                  <a:pt x="14251" y="14310"/>
                  <a:pt x="14384" y="14310"/>
                  <a:pt x="14384" y="14175"/>
                </a:cubicBezTo>
                <a:cubicBezTo>
                  <a:pt x="16118" y="12285"/>
                  <a:pt x="16118" y="9315"/>
                  <a:pt x="14384" y="7425"/>
                </a:cubicBezTo>
                <a:cubicBezTo>
                  <a:pt x="14251" y="7155"/>
                  <a:pt x="13984" y="7155"/>
                  <a:pt x="13851" y="7290"/>
                </a:cubicBezTo>
                <a:cubicBezTo>
                  <a:pt x="13718" y="7560"/>
                  <a:pt x="13718" y="7695"/>
                  <a:pt x="13851" y="7965"/>
                </a:cubicBezTo>
                <a:cubicBezTo>
                  <a:pt x="15318" y="9585"/>
                  <a:pt x="15318" y="12015"/>
                  <a:pt x="13851" y="13635"/>
                </a:cubicBezTo>
                <a:cubicBezTo>
                  <a:pt x="13718" y="13905"/>
                  <a:pt x="13718" y="14175"/>
                  <a:pt x="13851" y="143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397" name="Freeform 867"/>
          <p:cNvSpPr/>
          <p:nvPr/>
        </p:nvSpPr>
        <p:spPr>
          <a:xfrm>
            <a:off x="20440650" y="10641147"/>
            <a:ext cx="698500" cy="1100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15882" y="101"/>
                </a:moveTo>
                <a:cubicBezTo>
                  <a:pt x="15459" y="-34"/>
                  <a:pt x="15247" y="-34"/>
                  <a:pt x="14824" y="101"/>
                </a:cubicBezTo>
                <a:cubicBezTo>
                  <a:pt x="14612" y="236"/>
                  <a:pt x="14400" y="371"/>
                  <a:pt x="14400" y="641"/>
                </a:cubicBezTo>
                <a:cubicBezTo>
                  <a:pt x="14400" y="4421"/>
                  <a:pt x="14400" y="4421"/>
                  <a:pt x="14400" y="4421"/>
                </a:cubicBezTo>
                <a:cubicBezTo>
                  <a:pt x="14400" y="5231"/>
                  <a:pt x="13129" y="6041"/>
                  <a:pt x="11859" y="6041"/>
                </a:cubicBezTo>
                <a:cubicBezTo>
                  <a:pt x="9106" y="6041"/>
                  <a:pt x="9106" y="6041"/>
                  <a:pt x="9106" y="6041"/>
                </a:cubicBezTo>
                <a:cubicBezTo>
                  <a:pt x="7835" y="6041"/>
                  <a:pt x="6565" y="5366"/>
                  <a:pt x="6565" y="4421"/>
                </a:cubicBezTo>
                <a:cubicBezTo>
                  <a:pt x="6565" y="641"/>
                  <a:pt x="6565" y="641"/>
                  <a:pt x="6565" y="641"/>
                </a:cubicBezTo>
                <a:cubicBezTo>
                  <a:pt x="6565" y="371"/>
                  <a:pt x="6565" y="236"/>
                  <a:pt x="6141" y="101"/>
                </a:cubicBezTo>
                <a:cubicBezTo>
                  <a:pt x="5718" y="-34"/>
                  <a:pt x="5294" y="-34"/>
                  <a:pt x="5082" y="101"/>
                </a:cubicBezTo>
                <a:cubicBezTo>
                  <a:pt x="1906" y="1316"/>
                  <a:pt x="0" y="3746"/>
                  <a:pt x="0" y="6041"/>
                </a:cubicBezTo>
                <a:cubicBezTo>
                  <a:pt x="0" y="8066"/>
                  <a:pt x="1271" y="9956"/>
                  <a:pt x="3600" y="11171"/>
                </a:cubicBezTo>
                <a:cubicBezTo>
                  <a:pt x="4871" y="11846"/>
                  <a:pt x="5506" y="12791"/>
                  <a:pt x="5506" y="13736"/>
                </a:cubicBezTo>
                <a:cubicBezTo>
                  <a:pt x="5506" y="21161"/>
                  <a:pt x="5506" y="21161"/>
                  <a:pt x="5506" y="21161"/>
                </a:cubicBezTo>
                <a:cubicBezTo>
                  <a:pt x="5506" y="21431"/>
                  <a:pt x="5718" y="21566"/>
                  <a:pt x="6141" y="21566"/>
                </a:cubicBezTo>
                <a:cubicBezTo>
                  <a:pt x="6353" y="21566"/>
                  <a:pt x="6776" y="21431"/>
                  <a:pt x="6776" y="21161"/>
                </a:cubicBezTo>
                <a:cubicBezTo>
                  <a:pt x="6776" y="13601"/>
                  <a:pt x="6776" y="13601"/>
                  <a:pt x="6776" y="13601"/>
                </a:cubicBezTo>
                <a:cubicBezTo>
                  <a:pt x="6776" y="12521"/>
                  <a:pt x="5929" y="11441"/>
                  <a:pt x="4447" y="10631"/>
                </a:cubicBezTo>
                <a:cubicBezTo>
                  <a:pt x="2541" y="9416"/>
                  <a:pt x="1271" y="7796"/>
                  <a:pt x="1271" y="6041"/>
                </a:cubicBezTo>
                <a:cubicBezTo>
                  <a:pt x="1271" y="4016"/>
                  <a:pt x="2965" y="1991"/>
                  <a:pt x="5506" y="911"/>
                </a:cubicBezTo>
                <a:cubicBezTo>
                  <a:pt x="5506" y="4421"/>
                  <a:pt x="5506" y="4421"/>
                  <a:pt x="5506" y="4421"/>
                </a:cubicBezTo>
                <a:cubicBezTo>
                  <a:pt x="5506" y="5771"/>
                  <a:pt x="7200" y="6851"/>
                  <a:pt x="9106" y="6851"/>
                </a:cubicBezTo>
                <a:cubicBezTo>
                  <a:pt x="11859" y="6851"/>
                  <a:pt x="11859" y="6851"/>
                  <a:pt x="11859" y="6851"/>
                </a:cubicBezTo>
                <a:cubicBezTo>
                  <a:pt x="13976" y="6851"/>
                  <a:pt x="15671" y="5771"/>
                  <a:pt x="15671" y="4421"/>
                </a:cubicBezTo>
                <a:cubicBezTo>
                  <a:pt x="15671" y="911"/>
                  <a:pt x="15671" y="911"/>
                  <a:pt x="15671" y="911"/>
                </a:cubicBezTo>
                <a:cubicBezTo>
                  <a:pt x="18424" y="1991"/>
                  <a:pt x="20329" y="3881"/>
                  <a:pt x="20329" y="6041"/>
                </a:cubicBezTo>
                <a:cubicBezTo>
                  <a:pt x="20329" y="7931"/>
                  <a:pt x="19059" y="9686"/>
                  <a:pt x="16729" y="10766"/>
                </a:cubicBezTo>
                <a:cubicBezTo>
                  <a:pt x="15247" y="11576"/>
                  <a:pt x="14188" y="12791"/>
                  <a:pt x="14188" y="14006"/>
                </a:cubicBezTo>
                <a:cubicBezTo>
                  <a:pt x="14188" y="21161"/>
                  <a:pt x="14188" y="21161"/>
                  <a:pt x="14188" y="21161"/>
                </a:cubicBezTo>
                <a:cubicBezTo>
                  <a:pt x="14188" y="21431"/>
                  <a:pt x="14612" y="21566"/>
                  <a:pt x="14824" y="21566"/>
                </a:cubicBezTo>
                <a:cubicBezTo>
                  <a:pt x="15247" y="21566"/>
                  <a:pt x="15459" y="21431"/>
                  <a:pt x="15459" y="21161"/>
                </a:cubicBezTo>
                <a:cubicBezTo>
                  <a:pt x="15459" y="14006"/>
                  <a:pt x="15459" y="14006"/>
                  <a:pt x="15459" y="14006"/>
                </a:cubicBezTo>
                <a:cubicBezTo>
                  <a:pt x="15459" y="12926"/>
                  <a:pt x="16306" y="11981"/>
                  <a:pt x="17576" y="11441"/>
                </a:cubicBezTo>
                <a:cubicBezTo>
                  <a:pt x="20118" y="10091"/>
                  <a:pt x="21600" y="8201"/>
                  <a:pt x="21600" y="6041"/>
                </a:cubicBezTo>
                <a:cubicBezTo>
                  <a:pt x="21600" y="3611"/>
                  <a:pt x="19271" y="1181"/>
                  <a:pt x="15882" y="101"/>
                </a:cubicBezTo>
                <a:close/>
                <a:moveTo>
                  <a:pt x="10588" y="14006"/>
                </a:moveTo>
                <a:cubicBezTo>
                  <a:pt x="10165" y="14006"/>
                  <a:pt x="9953" y="14141"/>
                  <a:pt x="9953" y="14276"/>
                </a:cubicBezTo>
                <a:cubicBezTo>
                  <a:pt x="9953" y="21161"/>
                  <a:pt x="9953" y="21161"/>
                  <a:pt x="9953" y="21161"/>
                </a:cubicBezTo>
                <a:cubicBezTo>
                  <a:pt x="9953" y="21431"/>
                  <a:pt x="10165" y="21566"/>
                  <a:pt x="10588" y="21566"/>
                </a:cubicBezTo>
                <a:cubicBezTo>
                  <a:pt x="10800" y="21566"/>
                  <a:pt x="11224" y="21431"/>
                  <a:pt x="11224" y="21161"/>
                </a:cubicBezTo>
                <a:cubicBezTo>
                  <a:pt x="11224" y="14276"/>
                  <a:pt x="11224" y="14276"/>
                  <a:pt x="11224" y="14276"/>
                </a:cubicBezTo>
                <a:cubicBezTo>
                  <a:pt x="11224" y="14141"/>
                  <a:pt x="10800" y="14006"/>
                  <a:pt x="10588" y="1400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较短课程标题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>
            <a:noAutofit/>
          </a:bodyPr>
          <a:lstStyle/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较短课程标题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14" name="课程名称或章节名称"/>
          <p:cNvSpPr>
            <a:spLocks noGrp="1"/>
          </p:cNvSpPr>
          <p:nvPr>
            <p:ph type="body" sz="quarter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课程名称或章节名称</a:t>
            </a:r>
          </a:p>
        </p:txBody>
      </p:sp>
    </p:spTree>
  </p:cSld>
  <p:clrMapOvr>
    <a:masterClrMapping/>
  </p:clrMapOvr>
  <p:transition spd="med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" name="Freeform 456"/>
          <p:cNvSpPr/>
          <p:nvPr/>
        </p:nvSpPr>
        <p:spPr>
          <a:xfrm>
            <a:off x="3048000" y="730250"/>
            <a:ext cx="1092200" cy="1066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9337"/>
                </a:moveTo>
                <a:cubicBezTo>
                  <a:pt x="14580" y="9337"/>
                  <a:pt x="14580" y="9337"/>
                  <a:pt x="14580" y="9337"/>
                </a:cubicBezTo>
                <a:cubicBezTo>
                  <a:pt x="14580" y="9058"/>
                  <a:pt x="14580" y="9058"/>
                  <a:pt x="14580" y="9058"/>
                </a:cubicBezTo>
                <a:cubicBezTo>
                  <a:pt x="14580" y="8361"/>
                  <a:pt x="14175" y="7943"/>
                  <a:pt x="13635" y="7943"/>
                </a:cubicBezTo>
                <a:cubicBezTo>
                  <a:pt x="11610" y="7943"/>
                  <a:pt x="11610" y="7943"/>
                  <a:pt x="11610" y="7943"/>
                </a:cubicBezTo>
                <a:cubicBezTo>
                  <a:pt x="14580" y="4877"/>
                  <a:pt x="14580" y="4877"/>
                  <a:pt x="14580" y="4877"/>
                </a:cubicBezTo>
                <a:cubicBezTo>
                  <a:pt x="14715" y="4738"/>
                  <a:pt x="14715" y="4599"/>
                  <a:pt x="14580" y="4459"/>
                </a:cubicBezTo>
                <a:cubicBezTo>
                  <a:pt x="11610" y="1394"/>
                  <a:pt x="11610" y="1394"/>
                  <a:pt x="11610" y="1394"/>
                </a:cubicBezTo>
                <a:cubicBezTo>
                  <a:pt x="21195" y="1394"/>
                  <a:pt x="21195" y="1394"/>
                  <a:pt x="21195" y="1394"/>
                </a:cubicBezTo>
                <a:cubicBezTo>
                  <a:pt x="21465" y="1394"/>
                  <a:pt x="21600" y="1254"/>
                  <a:pt x="21600" y="1115"/>
                </a:cubicBezTo>
                <a:cubicBezTo>
                  <a:pt x="21600" y="836"/>
                  <a:pt x="21465" y="697"/>
                  <a:pt x="21195" y="697"/>
                </a:cubicBezTo>
                <a:cubicBezTo>
                  <a:pt x="11205" y="697"/>
                  <a:pt x="11205" y="697"/>
                  <a:pt x="11205" y="697"/>
                </a:cubicBezTo>
                <a:cubicBezTo>
                  <a:pt x="11205" y="418"/>
                  <a:pt x="11205" y="418"/>
                  <a:pt x="11205" y="418"/>
                </a:cubicBezTo>
                <a:cubicBezTo>
                  <a:pt x="11205" y="139"/>
                  <a:pt x="10935" y="0"/>
                  <a:pt x="10800" y="0"/>
                </a:cubicBezTo>
                <a:cubicBezTo>
                  <a:pt x="10665" y="0"/>
                  <a:pt x="10395" y="139"/>
                  <a:pt x="10395" y="418"/>
                </a:cubicBezTo>
                <a:cubicBezTo>
                  <a:pt x="10395" y="697"/>
                  <a:pt x="10395" y="697"/>
                  <a:pt x="10395" y="697"/>
                </a:cubicBezTo>
                <a:cubicBezTo>
                  <a:pt x="405" y="697"/>
                  <a:pt x="405" y="697"/>
                  <a:pt x="405" y="697"/>
                </a:cubicBezTo>
                <a:cubicBezTo>
                  <a:pt x="135" y="697"/>
                  <a:pt x="0" y="836"/>
                  <a:pt x="0" y="1115"/>
                </a:cubicBezTo>
                <a:cubicBezTo>
                  <a:pt x="0" y="1254"/>
                  <a:pt x="135" y="1394"/>
                  <a:pt x="405" y="1394"/>
                </a:cubicBezTo>
                <a:cubicBezTo>
                  <a:pt x="9990" y="1394"/>
                  <a:pt x="9990" y="1394"/>
                  <a:pt x="9990" y="1394"/>
                </a:cubicBezTo>
                <a:cubicBezTo>
                  <a:pt x="7020" y="4459"/>
                  <a:pt x="7020" y="4459"/>
                  <a:pt x="7020" y="4459"/>
                </a:cubicBezTo>
                <a:cubicBezTo>
                  <a:pt x="6885" y="4599"/>
                  <a:pt x="6885" y="4738"/>
                  <a:pt x="7020" y="4877"/>
                </a:cubicBezTo>
                <a:cubicBezTo>
                  <a:pt x="9990" y="7943"/>
                  <a:pt x="9990" y="7943"/>
                  <a:pt x="9990" y="7943"/>
                </a:cubicBezTo>
                <a:cubicBezTo>
                  <a:pt x="7965" y="7943"/>
                  <a:pt x="7965" y="7943"/>
                  <a:pt x="7965" y="7943"/>
                </a:cubicBezTo>
                <a:cubicBezTo>
                  <a:pt x="7425" y="7943"/>
                  <a:pt x="7020" y="8361"/>
                  <a:pt x="7020" y="9058"/>
                </a:cubicBezTo>
                <a:cubicBezTo>
                  <a:pt x="7020" y="9337"/>
                  <a:pt x="7020" y="9337"/>
                  <a:pt x="7020" y="9337"/>
                </a:cubicBezTo>
                <a:cubicBezTo>
                  <a:pt x="1755" y="9337"/>
                  <a:pt x="1755" y="9337"/>
                  <a:pt x="1755" y="9337"/>
                </a:cubicBezTo>
                <a:cubicBezTo>
                  <a:pt x="810" y="9337"/>
                  <a:pt x="0" y="10173"/>
                  <a:pt x="0" y="11148"/>
                </a:cubicBezTo>
                <a:cubicBezTo>
                  <a:pt x="0" y="21182"/>
                  <a:pt x="0" y="21182"/>
                  <a:pt x="0" y="21182"/>
                </a:cubicBezTo>
                <a:cubicBezTo>
                  <a:pt x="0" y="21461"/>
                  <a:pt x="135" y="21600"/>
                  <a:pt x="405" y="21600"/>
                </a:cubicBezTo>
                <a:cubicBezTo>
                  <a:pt x="4590" y="21600"/>
                  <a:pt x="4590" y="21600"/>
                  <a:pt x="4590" y="21600"/>
                </a:cubicBezTo>
                <a:cubicBezTo>
                  <a:pt x="4590" y="21600"/>
                  <a:pt x="21195" y="21600"/>
                  <a:pt x="21195" y="21600"/>
                </a:cubicBezTo>
                <a:cubicBezTo>
                  <a:pt x="21465" y="21600"/>
                  <a:pt x="21600" y="21461"/>
                  <a:pt x="21600" y="21182"/>
                </a:cubicBezTo>
                <a:cubicBezTo>
                  <a:pt x="21600" y="11148"/>
                  <a:pt x="21600" y="11148"/>
                  <a:pt x="21600" y="11148"/>
                </a:cubicBezTo>
                <a:cubicBezTo>
                  <a:pt x="21600" y="10173"/>
                  <a:pt x="20790" y="9337"/>
                  <a:pt x="19845" y="9337"/>
                </a:cubicBezTo>
                <a:close/>
                <a:moveTo>
                  <a:pt x="7830" y="4738"/>
                </a:moveTo>
                <a:cubicBezTo>
                  <a:pt x="10800" y="1533"/>
                  <a:pt x="10800" y="1533"/>
                  <a:pt x="10800" y="1533"/>
                </a:cubicBezTo>
                <a:cubicBezTo>
                  <a:pt x="13770" y="4738"/>
                  <a:pt x="13770" y="4738"/>
                  <a:pt x="13770" y="4738"/>
                </a:cubicBezTo>
                <a:cubicBezTo>
                  <a:pt x="10800" y="7804"/>
                  <a:pt x="10800" y="7804"/>
                  <a:pt x="10800" y="7804"/>
                </a:cubicBezTo>
                <a:lnTo>
                  <a:pt x="7830" y="4738"/>
                </a:lnTo>
                <a:close/>
                <a:moveTo>
                  <a:pt x="7695" y="9058"/>
                </a:moveTo>
                <a:cubicBezTo>
                  <a:pt x="7695" y="8779"/>
                  <a:pt x="7830" y="8640"/>
                  <a:pt x="7965" y="8640"/>
                </a:cubicBezTo>
                <a:cubicBezTo>
                  <a:pt x="13635" y="8640"/>
                  <a:pt x="13635" y="8640"/>
                  <a:pt x="13635" y="8640"/>
                </a:cubicBezTo>
                <a:cubicBezTo>
                  <a:pt x="13770" y="8640"/>
                  <a:pt x="13905" y="8779"/>
                  <a:pt x="13905" y="9058"/>
                </a:cubicBezTo>
                <a:cubicBezTo>
                  <a:pt x="13905" y="9337"/>
                  <a:pt x="13905" y="9337"/>
                  <a:pt x="13905" y="9337"/>
                </a:cubicBezTo>
                <a:cubicBezTo>
                  <a:pt x="7695" y="9337"/>
                  <a:pt x="7695" y="9337"/>
                  <a:pt x="7695" y="9337"/>
                </a:cubicBezTo>
                <a:lnTo>
                  <a:pt x="7695" y="9058"/>
                </a:lnTo>
                <a:close/>
                <a:moveTo>
                  <a:pt x="2025" y="20903"/>
                </a:moveTo>
                <a:cubicBezTo>
                  <a:pt x="675" y="20903"/>
                  <a:pt x="675" y="20903"/>
                  <a:pt x="675" y="20903"/>
                </a:cubicBezTo>
                <a:cubicBezTo>
                  <a:pt x="675" y="16723"/>
                  <a:pt x="675" y="16723"/>
                  <a:pt x="675" y="16723"/>
                </a:cubicBezTo>
                <a:cubicBezTo>
                  <a:pt x="2025" y="16723"/>
                  <a:pt x="2025" y="16723"/>
                  <a:pt x="2025" y="16723"/>
                </a:cubicBezTo>
                <a:lnTo>
                  <a:pt x="2025" y="20903"/>
                </a:lnTo>
                <a:close/>
                <a:moveTo>
                  <a:pt x="4185" y="20903"/>
                </a:moveTo>
                <a:cubicBezTo>
                  <a:pt x="2835" y="20903"/>
                  <a:pt x="2835" y="20903"/>
                  <a:pt x="2835" y="20903"/>
                </a:cubicBezTo>
                <a:cubicBezTo>
                  <a:pt x="2835" y="16723"/>
                  <a:pt x="2835" y="16723"/>
                  <a:pt x="2835" y="16723"/>
                </a:cubicBezTo>
                <a:cubicBezTo>
                  <a:pt x="4185" y="16723"/>
                  <a:pt x="4185" y="16723"/>
                  <a:pt x="4185" y="16723"/>
                </a:cubicBezTo>
                <a:lnTo>
                  <a:pt x="4185" y="20903"/>
                </a:lnTo>
                <a:close/>
                <a:moveTo>
                  <a:pt x="4185" y="16026"/>
                </a:moveTo>
                <a:cubicBezTo>
                  <a:pt x="2835" y="16026"/>
                  <a:pt x="2835" y="16026"/>
                  <a:pt x="2835" y="16026"/>
                </a:cubicBezTo>
                <a:cubicBezTo>
                  <a:pt x="2835" y="12542"/>
                  <a:pt x="2835" y="12542"/>
                  <a:pt x="2835" y="12542"/>
                </a:cubicBezTo>
                <a:cubicBezTo>
                  <a:pt x="2835" y="12403"/>
                  <a:pt x="2565" y="12263"/>
                  <a:pt x="2430" y="12263"/>
                </a:cubicBezTo>
                <a:cubicBezTo>
                  <a:pt x="2295" y="12263"/>
                  <a:pt x="2025" y="12403"/>
                  <a:pt x="2025" y="12542"/>
                </a:cubicBezTo>
                <a:cubicBezTo>
                  <a:pt x="2025" y="16026"/>
                  <a:pt x="2025" y="16026"/>
                  <a:pt x="2025" y="16026"/>
                </a:cubicBezTo>
                <a:cubicBezTo>
                  <a:pt x="675" y="16026"/>
                  <a:pt x="675" y="16026"/>
                  <a:pt x="675" y="16026"/>
                </a:cubicBezTo>
                <a:cubicBezTo>
                  <a:pt x="675" y="11566"/>
                  <a:pt x="675" y="11566"/>
                  <a:pt x="675" y="11566"/>
                </a:cubicBezTo>
                <a:cubicBezTo>
                  <a:pt x="4185" y="11566"/>
                  <a:pt x="4185" y="11566"/>
                  <a:pt x="4185" y="11566"/>
                </a:cubicBezTo>
                <a:lnTo>
                  <a:pt x="4185" y="16026"/>
                </a:lnTo>
                <a:close/>
                <a:moveTo>
                  <a:pt x="810" y="10730"/>
                </a:moveTo>
                <a:cubicBezTo>
                  <a:pt x="945" y="10312"/>
                  <a:pt x="1350" y="10034"/>
                  <a:pt x="1755" y="10034"/>
                </a:cubicBezTo>
                <a:cubicBezTo>
                  <a:pt x="19845" y="10034"/>
                  <a:pt x="19845" y="10034"/>
                  <a:pt x="19845" y="10034"/>
                </a:cubicBezTo>
                <a:cubicBezTo>
                  <a:pt x="20250" y="10034"/>
                  <a:pt x="20655" y="10312"/>
                  <a:pt x="20790" y="10730"/>
                </a:cubicBezTo>
                <a:lnTo>
                  <a:pt x="810" y="10730"/>
                </a:lnTo>
                <a:close/>
                <a:moveTo>
                  <a:pt x="16740" y="20903"/>
                </a:moveTo>
                <a:cubicBezTo>
                  <a:pt x="4860" y="20903"/>
                  <a:pt x="4860" y="20903"/>
                  <a:pt x="4860" y="20903"/>
                </a:cubicBezTo>
                <a:cubicBezTo>
                  <a:pt x="4860" y="16723"/>
                  <a:pt x="4860" y="16723"/>
                  <a:pt x="4860" y="16723"/>
                </a:cubicBezTo>
                <a:cubicBezTo>
                  <a:pt x="16740" y="16723"/>
                  <a:pt x="16740" y="16723"/>
                  <a:pt x="16740" y="16723"/>
                </a:cubicBezTo>
                <a:lnTo>
                  <a:pt x="16740" y="20903"/>
                </a:lnTo>
                <a:close/>
                <a:moveTo>
                  <a:pt x="16740" y="16026"/>
                </a:moveTo>
                <a:cubicBezTo>
                  <a:pt x="4860" y="16026"/>
                  <a:pt x="4860" y="16026"/>
                  <a:pt x="4860" y="16026"/>
                </a:cubicBezTo>
                <a:cubicBezTo>
                  <a:pt x="4860" y="11566"/>
                  <a:pt x="4860" y="11566"/>
                  <a:pt x="4860" y="11566"/>
                </a:cubicBezTo>
                <a:cubicBezTo>
                  <a:pt x="8370" y="11566"/>
                  <a:pt x="8370" y="11566"/>
                  <a:pt x="8370" y="11566"/>
                </a:cubicBezTo>
                <a:cubicBezTo>
                  <a:pt x="8370" y="15050"/>
                  <a:pt x="8370" y="15050"/>
                  <a:pt x="8370" y="15050"/>
                </a:cubicBezTo>
                <a:cubicBezTo>
                  <a:pt x="8370" y="15190"/>
                  <a:pt x="8505" y="15329"/>
                  <a:pt x="8775" y="15329"/>
                </a:cubicBezTo>
                <a:cubicBezTo>
                  <a:pt x="8910" y="15329"/>
                  <a:pt x="9045" y="15190"/>
                  <a:pt x="9045" y="15050"/>
                </a:cubicBezTo>
                <a:cubicBezTo>
                  <a:pt x="9045" y="11566"/>
                  <a:pt x="9045" y="11566"/>
                  <a:pt x="9045" y="11566"/>
                </a:cubicBezTo>
                <a:cubicBezTo>
                  <a:pt x="12555" y="11566"/>
                  <a:pt x="12555" y="11566"/>
                  <a:pt x="12555" y="11566"/>
                </a:cubicBezTo>
                <a:cubicBezTo>
                  <a:pt x="12555" y="15050"/>
                  <a:pt x="12555" y="15050"/>
                  <a:pt x="12555" y="15050"/>
                </a:cubicBezTo>
                <a:cubicBezTo>
                  <a:pt x="12555" y="15190"/>
                  <a:pt x="12690" y="15329"/>
                  <a:pt x="12825" y="15329"/>
                </a:cubicBezTo>
                <a:cubicBezTo>
                  <a:pt x="13095" y="15329"/>
                  <a:pt x="13230" y="15190"/>
                  <a:pt x="13230" y="15050"/>
                </a:cubicBezTo>
                <a:cubicBezTo>
                  <a:pt x="13230" y="11566"/>
                  <a:pt x="13230" y="11566"/>
                  <a:pt x="13230" y="11566"/>
                </a:cubicBezTo>
                <a:cubicBezTo>
                  <a:pt x="16740" y="11566"/>
                  <a:pt x="16740" y="11566"/>
                  <a:pt x="16740" y="11566"/>
                </a:cubicBezTo>
                <a:cubicBezTo>
                  <a:pt x="16740" y="16026"/>
                  <a:pt x="16740" y="16026"/>
                  <a:pt x="16740" y="16026"/>
                </a:cubicBezTo>
                <a:close/>
                <a:moveTo>
                  <a:pt x="18765" y="20903"/>
                </a:moveTo>
                <a:cubicBezTo>
                  <a:pt x="17415" y="20903"/>
                  <a:pt x="17415" y="20903"/>
                  <a:pt x="17415" y="20903"/>
                </a:cubicBezTo>
                <a:cubicBezTo>
                  <a:pt x="17415" y="16723"/>
                  <a:pt x="17415" y="16723"/>
                  <a:pt x="17415" y="16723"/>
                </a:cubicBezTo>
                <a:cubicBezTo>
                  <a:pt x="18765" y="16723"/>
                  <a:pt x="18765" y="16723"/>
                  <a:pt x="18765" y="16723"/>
                </a:cubicBezTo>
                <a:lnTo>
                  <a:pt x="18765" y="20903"/>
                </a:lnTo>
                <a:close/>
                <a:moveTo>
                  <a:pt x="20925" y="20903"/>
                </a:moveTo>
                <a:cubicBezTo>
                  <a:pt x="19575" y="20903"/>
                  <a:pt x="19575" y="20903"/>
                  <a:pt x="19575" y="20903"/>
                </a:cubicBezTo>
                <a:cubicBezTo>
                  <a:pt x="19575" y="16723"/>
                  <a:pt x="19575" y="16723"/>
                  <a:pt x="19575" y="16723"/>
                </a:cubicBezTo>
                <a:cubicBezTo>
                  <a:pt x="20925" y="16723"/>
                  <a:pt x="20925" y="16723"/>
                  <a:pt x="20925" y="16723"/>
                </a:cubicBezTo>
                <a:lnTo>
                  <a:pt x="20925" y="20903"/>
                </a:lnTo>
                <a:close/>
                <a:moveTo>
                  <a:pt x="20925" y="16026"/>
                </a:moveTo>
                <a:cubicBezTo>
                  <a:pt x="19575" y="16026"/>
                  <a:pt x="19575" y="16026"/>
                  <a:pt x="19575" y="16026"/>
                </a:cubicBezTo>
                <a:cubicBezTo>
                  <a:pt x="19575" y="12542"/>
                  <a:pt x="19575" y="12542"/>
                  <a:pt x="19575" y="12542"/>
                </a:cubicBezTo>
                <a:cubicBezTo>
                  <a:pt x="19575" y="12403"/>
                  <a:pt x="19305" y="12263"/>
                  <a:pt x="19170" y="12263"/>
                </a:cubicBezTo>
                <a:cubicBezTo>
                  <a:pt x="19035" y="12263"/>
                  <a:pt x="18765" y="12403"/>
                  <a:pt x="18765" y="12542"/>
                </a:cubicBezTo>
                <a:cubicBezTo>
                  <a:pt x="18765" y="16026"/>
                  <a:pt x="18765" y="16026"/>
                  <a:pt x="18765" y="16026"/>
                </a:cubicBezTo>
                <a:cubicBezTo>
                  <a:pt x="17415" y="16026"/>
                  <a:pt x="17415" y="16026"/>
                  <a:pt x="17415" y="16026"/>
                </a:cubicBezTo>
                <a:cubicBezTo>
                  <a:pt x="17415" y="11566"/>
                  <a:pt x="17415" y="11566"/>
                  <a:pt x="17415" y="11566"/>
                </a:cubicBezTo>
                <a:cubicBezTo>
                  <a:pt x="20925" y="11566"/>
                  <a:pt x="20925" y="11566"/>
                  <a:pt x="20925" y="11566"/>
                </a:cubicBezTo>
                <a:cubicBezTo>
                  <a:pt x="20925" y="16026"/>
                  <a:pt x="20925" y="16026"/>
                  <a:pt x="20925" y="1602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00" name="Freeform 457"/>
          <p:cNvSpPr/>
          <p:nvPr/>
        </p:nvSpPr>
        <p:spPr>
          <a:xfrm>
            <a:off x="3048000" y="2105025"/>
            <a:ext cx="1092200" cy="819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05" y="16336"/>
                </a:moveTo>
                <a:cubicBezTo>
                  <a:pt x="15930" y="16336"/>
                  <a:pt x="15390" y="17062"/>
                  <a:pt x="15390" y="17970"/>
                </a:cubicBezTo>
                <a:cubicBezTo>
                  <a:pt x="15390" y="18877"/>
                  <a:pt x="15930" y="19785"/>
                  <a:pt x="16605" y="19785"/>
                </a:cubicBezTo>
                <a:cubicBezTo>
                  <a:pt x="17280" y="19785"/>
                  <a:pt x="17820" y="18877"/>
                  <a:pt x="17820" y="17970"/>
                </a:cubicBezTo>
                <a:cubicBezTo>
                  <a:pt x="17820" y="17062"/>
                  <a:pt x="17280" y="16336"/>
                  <a:pt x="16605" y="16336"/>
                </a:cubicBezTo>
                <a:close/>
                <a:moveTo>
                  <a:pt x="16605" y="18696"/>
                </a:moveTo>
                <a:cubicBezTo>
                  <a:pt x="16335" y="18696"/>
                  <a:pt x="16065" y="18333"/>
                  <a:pt x="16065" y="17970"/>
                </a:cubicBezTo>
                <a:cubicBezTo>
                  <a:pt x="16065" y="17607"/>
                  <a:pt x="16335" y="17244"/>
                  <a:pt x="16605" y="17244"/>
                </a:cubicBezTo>
                <a:cubicBezTo>
                  <a:pt x="16875" y="17244"/>
                  <a:pt x="17145" y="17607"/>
                  <a:pt x="17145" y="17970"/>
                </a:cubicBezTo>
                <a:cubicBezTo>
                  <a:pt x="17145" y="18333"/>
                  <a:pt x="16875" y="18696"/>
                  <a:pt x="16605" y="18696"/>
                </a:cubicBezTo>
                <a:close/>
                <a:moveTo>
                  <a:pt x="4995" y="16336"/>
                </a:moveTo>
                <a:cubicBezTo>
                  <a:pt x="4320" y="16336"/>
                  <a:pt x="3780" y="17062"/>
                  <a:pt x="3780" y="17970"/>
                </a:cubicBezTo>
                <a:cubicBezTo>
                  <a:pt x="3780" y="18877"/>
                  <a:pt x="4320" y="19785"/>
                  <a:pt x="4995" y="19785"/>
                </a:cubicBezTo>
                <a:cubicBezTo>
                  <a:pt x="5670" y="19785"/>
                  <a:pt x="6210" y="18877"/>
                  <a:pt x="6210" y="17970"/>
                </a:cubicBezTo>
                <a:cubicBezTo>
                  <a:pt x="6210" y="17062"/>
                  <a:pt x="5670" y="16336"/>
                  <a:pt x="4995" y="16336"/>
                </a:cubicBezTo>
                <a:close/>
                <a:moveTo>
                  <a:pt x="4995" y="18696"/>
                </a:moveTo>
                <a:cubicBezTo>
                  <a:pt x="4725" y="18696"/>
                  <a:pt x="4455" y="18333"/>
                  <a:pt x="4455" y="17970"/>
                </a:cubicBezTo>
                <a:cubicBezTo>
                  <a:pt x="4455" y="17607"/>
                  <a:pt x="4725" y="17244"/>
                  <a:pt x="4995" y="17244"/>
                </a:cubicBezTo>
                <a:cubicBezTo>
                  <a:pt x="5265" y="17244"/>
                  <a:pt x="5535" y="17607"/>
                  <a:pt x="5535" y="17970"/>
                </a:cubicBezTo>
                <a:cubicBezTo>
                  <a:pt x="5535" y="18333"/>
                  <a:pt x="5265" y="18696"/>
                  <a:pt x="4995" y="18696"/>
                </a:cubicBezTo>
                <a:close/>
                <a:moveTo>
                  <a:pt x="19575" y="10165"/>
                </a:moveTo>
                <a:cubicBezTo>
                  <a:pt x="17550" y="9439"/>
                  <a:pt x="17550" y="9439"/>
                  <a:pt x="17550" y="9439"/>
                </a:cubicBezTo>
                <a:cubicBezTo>
                  <a:pt x="14445" y="4901"/>
                  <a:pt x="14445" y="4901"/>
                  <a:pt x="14445" y="4901"/>
                </a:cubicBezTo>
                <a:cubicBezTo>
                  <a:pt x="14040" y="4175"/>
                  <a:pt x="13230" y="3812"/>
                  <a:pt x="12690" y="3812"/>
                </a:cubicBezTo>
                <a:cubicBezTo>
                  <a:pt x="12285" y="3812"/>
                  <a:pt x="12285" y="3812"/>
                  <a:pt x="12285" y="3812"/>
                </a:cubicBezTo>
                <a:cubicBezTo>
                  <a:pt x="12285" y="2723"/>
                  <a:pt x="12285" y="2723"/>
                  <a:pt x="12285" y="2723"/>
                </a:cubicBezTo>
                <a:cubicBezTo>
                  <a:pt x="12690" y="2541"/>
                  <a:pt x="12960" y="1997"/>
                  <a:pt x="12960" y="1452"/>
                </a:cubicBezTo>
                <a:cubicBezTo>
                  <a:pt x="12960" y="545"/>
                  <a:pt x="12420" y="0"/>
                  <a:pt x="11880" y="0"/>
                </a:cubicBezTo>
                <a:cubicBezTo>
                  <a:pt x="7290" y="0"/>
                  <a:pt x="7290" y="0"/>
                  <a:pt x="7290" y="0"/>
                </a:cubicBezTo>
                <a:cubicBezTo>
                  <a:pt x="6615" y="0"/>
                  <a:pt x="6210" y="545"/>
                  <a:pt x="6210" y="1452"/>
                </a:cubicBezTo>
                <a:cubicBezTo>
                  <a:pt x="6210" y="1997"/>
                  <a:pt x="6480" y="2541"/>
                  <a:pt x="6885" y="2723"/>
                </a:cubicBezTo>
                <a:cubicBezTo>
                  <a:pt x="6885" y="3812"/>
                  <a:pt x="6885" y="3812"/>
                  <a:pt x="6885" y="3812"/>
                </a:cubicBezTo>
                <a:cubicBezTo>
                  <a:pt x="4725" y="3812"/>
                  <a:pt x="4725" y="3812"/>
                  <a:pt x="4725" y="3812"/>
                </a:cubicBezTo>
                <a:cubicBezTo>
                  <a:pt x="4185" y="3812"/>
                  <a:pt x="3375" y="4356"/>
                  <a:pt x="3105" y="4901"/>
                </a:cubicBezTo>
                <a:cubicBezTo>
                  <a:pt x="1080" y="8713"/>
                  <a:pt x="1080" y="8713"/>
                  <a:pt x="1080" y="8713"/>
                </a:cubicBezTo>
                <a:cubicBezTo>
                  <a:pt x="675" y="9257"/>
                  <a:pt x="405" y="10528"/>
                  <a:pt x="405" y="11254"/>
                </a:cubicBezTo>
                <a:cubicBezTo>
                  <a:pt x="405" y="15066"/>
                  <a:pt x="405" y="15066"/>
                  <a:pt x="405" y="15066"/>
                </a:cubicBezTo>
                <a:cubicBezTo>
                  <a:pt x="405" y="15066"/>
                  <a:pt x="405" y="15066"/>
                  <a:pt x="405" y="15066"/>
                </a:cubicBezTo>
                <a:cubicBezTo>
                  <a:pt x="135" y="15066"/>
                  <a:pt x="0" y="15429"/>
                  <a:pt x="0" y="15610"/>
                </a:cubicBezTo>
                <a:cubicBezTo>
                  <a:pt x="0" y="17425"/>
                  <a:pt x="0" y="17425"/>
                  <a:pt x="0" y="17425"/>
                </a:cubicBezTo>
                <a:cubicBezTo>
                  <a:pt x="0" y="17970"/>
                  <a:pt x="405" y="18514"/>
                  <a:pt x="810" y="18514"/>
                </a:cubicBezTo>
                <a:cubicBezTo>
                  <a:pt x="2295" y="18514"/>
                  <a:pt x="2295" y="18514"/>
                  <a:pt x="2295" y="18514"/>
                </a:cubicBezTo>
                <a:cubicBezTo>
                  <a:pt x="2565" y="20148"/>
                  <a:pt x="3645" y="21600"/>
                  <a:pt x="4995" y="21600"/>
                </a:cubicBezTo>
                <a:cubicBezTo>
                  <a:pt x="6345" y="21600"/>
                  <a:pt x="7425" y="20148"/>
                  <a:pt x="7695" y="18514"/>
                </a:cubicBezTo>
                <a:cubicBezTo>
                  <a:pt x="13905" y="18514"/>
                  <a:pt x="13905" y="18514"/>
                  <a:pt x="13905" y="18514"/>
                </a:cubicBezTo>
                <a:cubicBezTo>
                  <a:pt x="14175" y="20148"/>
                  <a:pt x="15255" y="21600"/>
                  <a:pt x="16605" y="21600"/>
                </a:cubicBezTo>
                <a:cubicBezTo>
                  <a:pt x="17955" y="21600"/>
                  <a:pt x="19035" y="20148"/>
                  <a:pt x="19305" y="18514"/>
                </a:cubicBezTo>
                <a:cubicBezTo>
                  <a:pt x="20790" y="18514"/>
                  <a:pt x="20790" y="18514"/>
                  <a:pt x="20790" y="18514"/>
                </a:cubicBezTo>
                <a:cubicBezTo>
                  <a:pt x="21195" y="18514"/>
                  <a:pt x="21600" y="17970"/>
                  <a:pt x="21600" y="17425"/>
                </a:cubicBezTo>
                <a:cubicBezTo>
                  <a:pt x="21600" y="13795"/>
                  <a:pt x="21600" y="13795"/>
                  <a:pt x="21600" y="13795"/>
                </a:cubicBezTo>
                <a:cubicBezTo>
                  <a:pt x="21600" y="12161"/>
                  <a:pt x="20655" y="10528"/>
                  <a:pt x="19575" y="10165"/>
                </a:cubicBezTo>
                <a:close/>
                <a:moveTo>
                  <a:pt x="9855" y="908"/>
                </a:moveTo>
                <a:cubicBezTo>
                  <a:pt x="11880" y="908"/>
                  <a:pt x="11880" y="908"/>
                  <a:pt x="11880" y="908"/>
                </a:cubicBezTo>
                <a:cubicBezTo>
                  <a:pt x="12015" y="908"/>
                  <a:pt x="12285" y="1089"/>
                  <a:pt x="12285" y="1452"/>
                </a:cubicBezTo>
                <a:cubicBezTo>
                  <a:pt x="12285" y="1634"/>
                  <a:pt x="12015" y="1815"/>
                  <a:pt x="11880" y="1815"/>
                </a:cubicBezTo>
                <a:cubicBezTo>
                  <a:pt x="9855" y="1815"/>
                  <a:pt x="9855" y="1815"/>
                  <a:pt x="9855" y="1815"/>
                </a:cubicBezTo>
                <a:lnTo>
                  <a:pt x="9855" y="908"/>
                </a:lnTo>
                <a:close/>
                <a:moveTo>
                  <a:pt x="11475" y="2723"/>
                </a:moveTo>
                <a:cubicBezTo>
                  <a:pt x="11475" y="3812"/>
                  <a:pt x="11475" y="3812"/>
                  <a:pt x="11475" y="3812"/>
                </a:cubicBezTo>
                <a:cubicBezTo>
                  <a:pt x="7560" y="3812"/>
                  <a:pt x="7560" y="3812"/>
                  <a:pt x="7560" y="3812"/>
                </a:cubicBezTo>
                <a:cubicBezTo>
                  <a:pt x="7560" y="2723"/>
                  <a:pt x="7560" y="2723"/>
                  <a:pt x="7560" y="2723"/>
                </a:cubicBezTo>
                <a:lnTo>
                  <a:pt x="11475" y="2723"/>
                </a:lnTo>
                <a:close/>
                <a:moveTo>
                  <a:pt x="6885" y="1452"/>
                </a:moveTo>
                <a:cubicBezTo>
                  <a:pt x="6885" y="1089"/>
                  <a:pt x="7020" y="908"/>
                  <a:pt x="7290" y="908"/>
                </a:cubicBezTo>
                <a:cubicBezTo>
                  <a:pt x="9180" y="908"/>
                  <a:pt x="9180" y="908"/>
                  <a:pt x="9180" y="908"/>
                </a:cubicBezTo>
                <a:cubicBezTo>
                  <a:pt x="9180" y="1815"/>
                  <a:pt x="9180" y="1815"/>
                  <a:pt x="9180" y="1815"/>
                </a:cubicBezTo>
                <a:cubicBezTo>
                  <a:pt x="7290" y="1815"/>
                  <a:pt x="7290" y="1815"/>
                  <a:pt x="7290" y="1815"/>
                </a:cubicBezTo>
                <a:cubicBezTo>
                  <a:pt x="7020" y="1815"/>
                  <a:pt x="6885" y="1634"/>
                  <a:pt x="6885" y="1452"/>
                </a:cubicBezTo>
                <a:close/>
                <a:moveTo>
                  <a:pt x="2295" y="17425"/>
                </a:moveTo>
                <a:cubicBezTo>
                  <a:pt x="810" y="17425"/>
                  <a:pt x="810" y="17425"/>
                  <a:pt x="810" y="17425"/>
                </a:cubicBezTo>
                <a:cubicBezTo>
                  <a:pt x="810" y="17425"/>
                  <a:pt x="675" y="17425"/>
                  <a:pt x="675" y="17425"/>
                </a:cubicBezTo>
                <a:cubicBezTo>
                  <a:pt x="675" y="16155"/>
                  <a:pt x="675" y="16155"/>
                  <a:pt x="675" y="16155"/>
                </a:cubicBezTo>
                <a:cubicBezTo>
                  <a:pt x="2700" y="16155"/>
                  <a:pt x="2700" y="16155"/>
                  <a:pt x="2700" y="16155"/>
                </a:cubicBezTo>
                <a:cubicBezTo>
                  <a:pt x="2565" y="16518"/>
                  <a:pt x="2430" y="17062"/>
                  <a:pt x="2295" y="17425"/>
                </a:cubicBezTo>
                <a:close/>
                <a:moveTo>
                  <a:pt x="4995" y="20692"/>
                </a:moveTo>
                <a:cubicBezTo>
                  <a:pt x="3915" y="20692"/>
                  <a:pt x="2970" y="19422"/>
                  <a:pt x="2970" y="17970"/>
                </a:cubicBezTo>
                <a:cubicBezTo>
                  <a:pt x="2970" y="16518"/>
                  <a:pt x="3915" y="15247"/>
                  <a:pt x="4995" y="15247"/>
                </a:cubicBezTo>
                <a:cubicBezTo>
                  <a:pt x="6075" y="15247"/>
                  <a:pt x="7020" y="16518"/>
                  <a:pt x="7020" y="17970"/>
                </a:cubicBezTo>
                <a:cubicBezTo>
                  <a:pt x="7020" y="19422"/>
                  <a:pt x="6075" y="20692"/>
                  <a:pt x="4995" y="20692"/>
                </a:cubicBezTo>
                <a:close/>
                <a:moveTo>
                  <a:pt x="16605" y="20692"/>
                </a:moveTo>
                <a:cubicBezTo>
                  <a:pt x="15525" y="20692"/>
                  <a:pt x="14580" y="19422"/>
                  <a:pt x="14580" y="17970"/>
                </a:cubicBezTo>
                <a:cubicBezTo>
                  <a:pt x="14580" y="16518"/>
                  <a:pt x="15525" y="15247"/>
                  <a:pt x="16605" y="15247"/>
                </a:cubicBezTo>
                <a:cubicBezTo>
                  <a:pt x="17685" y="15247"/>
                  <a:pt x="18630" y="16518"/>
                  <a:pt x="18630" y="17970"/>
                </a:cubicBezTo>
                <a:cubicBezTo>
                  <a:pt x="18630" y="19422"/>
                  <a:pt x="17685" y="20692"/>
                  <a:pt x="16605" y="20692"/>
                </a:cubicBezTo>
                <a:close/>
                <a:moveTo>
                  <a:pt x="20925" y="15066"/>
                </a:moveTo>
                <a:cubicBezTo>
                  <a:pt x="19845" y="15066"/>
                  <a:pt x="19845" y="15066"/>
                  <a:pt x="19845" y="15066"/>
                </a:cubicBezTo>
                <a:cubicBezTo>
                  <a:pt x="19710" y="15066"/>
                  <a:pt x="19575" y="15429"/>
                  <a:pt x="19575" y="15610"/>
                </a:cubicBezTo>
                <a:cubicBezTo>
                  <a:pt x="19575" y="15792"/>
                  <a:pt x="19710" y="16155"/>
                  <a:pt x="19845" y="16155"/>
                </a:cubicBezTo>
                <a:cubicBezTo>
                  <a:pt x="20925" y="16155"/>
                  <a:pt x="20925" y="16155"/>
                  <a:pt x="20925" y="16155"/>
                </a:cubicBezTo>
                <a:cubicBezTo>
                  <a:pt x="20925" y="17425"/>
                  <a:pt x="20925" y="17425"/>
                  <a:pt x="20925" y="17425"/>
                </a:cubicBezTo>
                <a:cubicBezTo>
                  <a:pt x="20925" y="17425"/>
                  <a:pt x="20790" y="17425"/>
                  <a:pt x="20790" y="17425"/>
                </a:cubicBezTo>
                <a:cubicBezTo>
                  <a:pt x="19305" y="17425"/>
                  <a:pt x="19305" y="17425"/>
                  <a:pt x="19305" y="17425"/>
                </a:cubicBezTo>
                <a:cubicBezTo>
                  <a:pt x="19035" y="15792"/>
                  <a:pt x="17955" y="14339"/>
                  <a:pt x="16605" y="14339"/>
                </a:cubicBezTo>
                <a:cubicBezTo>
                  <a:pt x="15795" y="14339"/>
                  <a:pt x="15120" y="14884"/>
                  <a:pt x="14580" y="15610"/>
                </a:cubicBezTo>
                <a:cubicBezTo>
                  <a:pt x="9855" y="15610"/>
                  <a:pt x="9855" y="15610"/>
                  <a:pt x="9855" y="15610"/>
                </a:cubicBezTo>
                <a:cubicBezTo>
                  <a:pt x="9855" y="11798"/>
                  <a:pt x="9855" y="11798"/>
                  <a:pt x="9855" y="11798"/>
                </a:cubicBezTo>
                <a:cubicBezTo>
                  <a:pt x="9855" y="11435"/>
                  <a:pt x="9720" y="11254"/>
                  <a:pt x="9585" y="11254"/>
                </a:cubicBezTo>
                <a:cubicBezTo>
                  <a:pt x="9315" y="11254"/>
                  <a:pt x="9180" y="11435"/>
                  <a:pt x="9180" y="11798"/>
                </a:cubicBezTo>
                <a:cubicBezTo>
                  <a:pt x="9180" y="15610"/>
                  <a:pt x="9180" y="15610"/>
                  <a:pt x="9180" y="15610"/>
                </a:cubicBezTo>
                <a:cubicBezTo>
                  <a:pt x="8505" y="15610"/>
                  <a:pt x="8505" y="15610"/>
                  <a:pt x="8505" y="15610"/>
                </a:cubicBezTo>
                <a:cubicBezTo>
                  <a:pt x="8235" y="15610"/>
                  <a:pt x="8100" y="15792"/>
                  <a:pt x="8100" y="16155"/>
                </a:cubicBezTo>
                <a:cubicBezTo>
                  <a:pt x="8100" y="16336"/>
                  <a:pt x="8235" y="16518"/>
                  <a:pt x="8505" y="16518"/>
                </a:cubicBezTo>
                <a:cubicBezTo>
                  <a:pt x="14175" y="16518"/>
                  <a:pt x="14175" y="16518"/>
                  <a:pt x="14175" y="16518"/>
                </a:cubicBezTo>
                <a:cubicBezTo>
                  <a:pt x="14040" y="16881"/>
                  <a:pt x="14040" y="17244"/>
                  <a:pt x="13905" y="17425"/>
                </a:cubicBezTo>
                <a:cubicBezTo>
                  <a:pt x="7695" y="17425"/>
                  <a:pt x="7695" y="17425"/>
                  <a:pt x="7695" y="17425"/>
                </a:cubicBezTo>
                <a:cubicBezTo>
                  <a:pt x="7425" y="15792"/>
                  <a:pt x="6345" y="14339"/>
                  <a:pt x="4995" y="14339"/>
                </a:cubicBezTo>
                <a:cubicBezTo>
                  <a:pt x="4320" y="14339"/>
                  <a:pt x="3780" y="14703"/>
                  <a:pt x="3375" y="15066"/>
                </a:cubicBezTo>
                <a:cubicBezTo>
                  <a:pt x="1215" y="15066"/>
                  <a:pt x="1215" y="15066"/>
                  <a:pt x="1215" y="15066"/>
                </a:cubicBezTo>
                <a:cubicBezTo>
                  <a:pt x="1215" y="11254"/>
                  <a:pt x="1215" y="11254"/>
                  <a:pt x="1215" y="11254"/>
                </a:cubicBezTo>
                <a:cubicBezTo>
                  <a:pt x="1215" y="10709"/>
                  <a:pt x="1350" y="9802"/>
                  <a:pt x="1620" y="9257"/>
                </a:cubicBezTo>
                <a:cubicBezTo>
                  <a:pt x="3645" y="5445"/>
                  <a:pt x="3645" y="5445"/>
                  <a:pt x="3645" y="5445"/>
                </a:cubicBezTo>
                <a:cubicBezTo>
                  <a:pt x="3780" y="5082"/>
                  <a:pt x="4455" y="4719"/>
                  <a:pt x="4725" y="4719"/>
                </a:cubicBezTo>
                <a:cubicBezTo>
                  <a:pt x="9180" y="4719"/>
                  <a:pt x="9180" y="4719"/>
                  <a:pt x="9180" y="4719"/>
                </a:cubicBezTo>
                <a:cubicBezTo>
                  <a:pt x="9180" y="9439"/>
                  <a:pt x="9180" y="9439"/>
                  <a:pt x="9180" y="9439"/>
                </a:cubicBezTo>
                <a:cubicBezTo>
                  <a:pt x="2565" y="9439"/>
                  <a:pt x="2565" y="9439"/>
                  <a:pt x="2565" y="9439"/>
                </a:cubicBezTo>
                <a:cubicBezTo>
                  <a:pt x="2430" y="9439"/>
                  <a:pt x="2295" y="9620"/>
                  <a:pt x="2295" y="9802"/>
                </a:cubicBezTo>
                <a:cubicBezTo>
                  <a:pt x="2295" y="10165"/>
                  <a:pt x="2430" y="10346"/>
                  <a:pt x="2565" y="10346"/>
                </a:cubicBezTo>
                <a:cubicBezTo>
                  <a:pt x="9585" y="10346"/>
                  <a:pt x="9585" y="10346"/>
                  <a:pt x="9585" y="10346"/>
                </a:cubicBezTo>
                <a:cubicBezTo>
                  <a:pt x="9585" y="10346"/>
                  <a:pt x="15525" y="10346"/>
                  <a:pt x="15525" y="10346"/>
                </a:cubicBezTo>
                <a:cubicBezTo>
                  <a:pt x="15660" y="10346"/>
                  <a:pt x="15795" y="10165"/>
                  <a:pt x="15795" y="9802"/>
                </a:cubicBezTo>
                <a:cubicBezTo>
                  <a:pt x="15795" y="9620"/>
                  <a:pt x="15660" y="9439"/>
                  <a:pt x="15525" y="9439"/>
                </a:cubicBezTo>
                <a:cubicBezTo>
                  <a:pt x="9855" y="9439"/>
                  <a:pt x="9855" y="9439"/>
                  <a:pt x="9855" y="9439"/>
                </a:cubicBezTo>
                <a:cubicBezTo>
                  <a:pt x="9855" y="4719"/>
                  <a:pt x="9855" y="4719"/>
                  <a:pt x="9855" y="4719"/>
                </a:cubicBezTo>
                <a:cubicBezTo>
                  <a:pt x="12690" y="4719"/>
                  <a:pt x="12690" y="4719"/>
                  <a:pt x="12690" y="4719"/>
                </a:cubicBezTo>
                <a:cubicBezTo>
                  <a:pt x="13095" y="4719"/>
                  <a:pt x="13635" y="5082"/>
                  <a:pt x="13905" y="5445"/>
                </a:cubicBezTo>
                <a:cubicBezTo>
                  <a:pt x="17010" y="10165"/>
                  <a:pt x="17010" y="10165"/>
                  <a:pt x="17010" y="10165"/>
                </a:cubicBezTo>
                <a:cubicBezTo>
                  <a:pt x="17145" y="10165"/>
                  <a:pt x="17145" y="10346"/>
                  <a:pt x="17280" y="10346"/>
                </a:cubicBezTo>
                <a:cubicBezTo>
                  <a:pt x="19305" y="11072"/>
                  <a:pt x="19305" y="11072"/>
                  <a:pt x="19305" y="11072"/>
                </a:cubicBezTo>
                <a:cubicBezTo>
                  <a:pt x="20250" y="11435"/>
                  <a:pt x="20925" y="12524"/>
                  <a:pt x="20925" y="13795"/>
                </a:cubicBezTo>
                <a:cubicBezTo>
                  <a:pt x="20925" y="15066"/>
                  <a:pt x="20925" y="15066"/>
                  <a:pt x="20925" y="15066"/>
                </a:cubicBezTo>
                <a:close/>
                <a:moveTo>
                  <a:pt x="15795" y="11798"/>
                </a:moveTo>
                <a:cubicBezTo>
                  <a:pt x="15795" y="13250"/>
                  <a:pt x="15795" y="13250"/>
                  <a:pt x="15795" y="13250"/>
                </a:cubicBezTo>
                <a:cubicBezTo>
                  <a:pt x="15795" y="13432"/>
                  <a:pt x="15660" y="13795"/>
                  <a:pt x="15525" y="13795"/>
                </a:cubicBezTo>
                <a:cubicBezTo>
                  <a:pt x="15255" y="13795"/>
                  <a:pt x="15120" y="13432"/>
                  <a:pt x="15120" y="13250"/>
                </a:cubicBezTo>
                <a:cubicBezTo>
                  <a:pt x="15120" y="11798"/>
                  <a:pt x="15120" y="11798"/>
                  <a:pt x="15120" y="11798"/>
                </a:cubicBezTo>
                <a:cubicBezTo>
                  <a:pt x="15120" y="11435"/>
                  <a:pt x="15255" y="11254"/>
                  <a:pt x="15525" y="11254"/>
                </a:cubicBezTo>
                <a:cubicBezTo>
                  <a:pt x="15660" y="11254"/>
                  <a:pt x="15795" y="11435"/>
                  <a:pt x="15795" y="1179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01" name="Freeform 458"/>
          <p:cNvSpPr/>
          <p:nvPr/>
        </p:nvSpPr>
        <p:spPr>
          <a:xfrm>
            <a:off x="3048000" y="3371850"/>
            <a:ext cx="1092200" cy="771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05" y="16007"/>
                </a:moveTo>
                <a:cubicBezTo>
                  <a:pt x="15930" y="16007"/>
                  <a:pt x="15390" y="16779"/>
                  <a:pt x="15390" y="17743"/>
                </a:cubicBezTo>
                <a:cubicBezTo>
                  <a:pt x="15390" y="18707"/>
                  <a:pt x="15930" y="19671"/>
                  <a:pt x="16605" y="19671"/>
                </a:cubicBezTo>
                <a:cubicBezTo>
                  <a:pt x="17280" y="19671"/>
                  <a:pt x="17820" y="18707"/>
                  <a:pt x="17820" y="17743"/>
                </a:cubicBezTo>
                <a:cubicBezTo>
                  <a:pt x="17820" y="16779"/>
                  <a:pt x="17280" y="16007"/>
                  <a:pt x="16605" y="16007"/>
                </a:cubicBezTo>
                <a:close/>
                <a:moveTo>
                  <a:pt x="16605" y="18514"/>
                </a:moveTo>
                <a:cubicBezTo>
                  <a:pt x="16335" y="18514"/>
                  <a:pt x="16065" y="18321"/>
                  <a:pt x="16065" y="17743"/>
                </a:cubicBezTo>
                <a:cubicBezTo>
                  <a:pt x="16065" y="17357"/>
                  <a:pt x="16335" y="16971"/>
                  <a:pt x="16605" y="16971"/>
                </a:cubicBezTo>
                <a:cubicBezTo>
                  <a:pt x="16875" y="16971"/>
                  <a:pt x="17145" y="17357"/>
                  <a:pt x="17145" y="17743"/>
                </a:cubicBezTo>
                <a:cubicBezTo>
                  <a:pt x="17145" y="18321"/>
                  <a:pt x="16875" y="18514"/>
                  <a:pt x="16605" y="18514"/>
                </a:cubicBezTo>
                <a:close/>
                <a:moveTo>
                  <a:pt x="4995" y="16007"/>
                </a:moveTo>
                <a:cubicBezTo>
                  <a:pt x="4320" y="16007"/>
                  <a:pt x="3780" y="16779"/>
                  <a:pt x="3780" y="17743"/>
                </a:cubicBezTo>
                <a:cubicBezTo>
                  <a:pt x="3780" y="18707"/>
                  <a:pt x="4320" y="19671"/>
                  <a:pt x="4995" y="19671"/>
                </a:cubicBezTo>
                <a:cubicBezTo>
                  <a:pt x="5670" y="19671"/>
                  <a:pt x="6210" y="18707"/>
                  <a:pt x="6210" y="17743"/>
                </a:cubicBezTo>
                <a:cubicBezTo>
                  <a:pt x="6210" y="16779"/>
                  <a:pt x="5670" y="16007"/>
                  <a:pt x="4995" y="16007"/>
                </a:cubicBezTo>
                <a:close/>
                <a:moveTo>
                  <a:pt x="4995" y="18514"/>
                </a:moveTo>
                <a:cubicBezTo>
                  <a:pt x="4725" y="18514"/>
                  <a:pt x="4455" y="18321"/>
                  <a:pt x="4455" y="17743"/>
                </a:cubicBezTo>
                <a:cubicBezTo>
                  <a:pt x="4455" y="17357"/>
                  <a:pt x="4725" y="16971"/>
                  <a:pt x="4995" y="16971"/>
                </a:cubicBezTo>
                <a:cubicBezTo>
                  <a:pt x="5265" y="16971"/>
                  <a:pt x="5535" y="17357"/>
                  <a:pt x="5535" y="17743"/>
                </a:cubicBezTo>
                <a:cubicBezTo>
                  <a:pt x="5535" y="18321"/>
                  <a:pt x="5265" y="18514"/>
                  <a:pt x="4995" y="18514"/>
                </a:cubicBezTo>
                <a:close/>
                <a:moveTo>
                  <a:pt x="19575" y="9450"/>
                </a:moveTo>
                <a:cubicBezTo>
                  <a:pt x="17550" y="8679"/>
                  <a:pt x="17550" y="8679"/>
                  <a:pt x="17550" y="8679"/>
                </a:cubicBezTo>
                <a:cubicBezTo>
                  <a:pt x="14445" y="3857"/>
                  <a:pt x="14445" y="3857"/>
                  <a:pt x="14445" y="3857"/>
                </a:cubicBezTo>
                <a:cubicBezTo>
                  <a:pt x="14040" y="3086"/>
                  <a:pt x="13230" y="2700"/>
                  <a:pt x="12690" y="2700"/>
                </a:cubicBezTo>
                <a:cubicBezTo>
                  <a:pt x="12285" y="2700"/>
                  <a:pt x="12285" y="2700"/>
                  <a:pt x="12285" y="2700"/>
                </a:cubicBezTo>
                <a:cubicBezTo>
                  <a:pt x="12285" y="1543"/>
                  <a:pt x="12285" y="1543"/>
                  <a:pt x="12285" y="1543"/>
                </a:cubicBezTo>
                <a:cubicBezTo>
                  <a:pt x="12285" y="579"/>
                  <a:pt x="11745" y="0"/>
                  <a:pt x="11205" y="0"/>
                </a:cubicBezTo>
                <a:cubicBezTo>
                  <a:pt x="7965" y="0"/>
                  <a:pt x="7965" y="0"/>
                  <a:pt x="7965" y="0"/>
                </a:cubicBezTo>
                <a:cubicBezTo>
                  <a:pt x="7290" y="0"/>
                  <a:pt x="6885" y="579"/>
                  <a:pt x="6885" y="1543"/>
                </a:cubicBezTo>
                <a:cubicBezTo>
                  <a:pt x="6885" y="2700"/>
                  <a:pt x="6885" y="2700"/>
                  <a:pt x="6885" y="2700"/>
                </a:cubicBezTo>
                <a:cubicBezTo>
                  <a:pt x="4725" y="2700"/>
                  <a:pt x="4725" y="2700"/>
                  <a:pt x="4725" y="2700"/>
                </a:cubicBezTo>
                <a:cubicBezTo>
                  <a:pt x="4185" y="2700"/>
                  <a:pt x="3375" y="3279"/>
                  <a:pt x="3105" y="3857"/>
                </a:cubicBezTo>
                <a:cubicBezTo>
                  <a:pt x="1080" y="7907"/>
                  <a:pt x="1080" y="7907"/>
                  <a:pt x="1080" y="7907"/>
                </a:cubicBezTo>
                <a:cubicBezTo>
                  <a:pt x="675" y="8679"/>
                  <a:pt x="405" y="9836"/>
                  <a:pt x="405" y="10607"/>
                </a:cubicBezTo>
                <a:cubicBezTo>
                  <a:pt x="405" y="14850"/>
                  <a:pt x="405" y="14850"/>
                  <a:pt x="405" y="14850"/>
                </a:cubicBezTo>
                <a:cubicBezTo>
                  <a:pt x="405" y="14850"/>
                  <a:pt x="405" y="14850"/>
                  <a:pt x="405" y="14850"/>
                </a:cubicBezTo>
                <a:cubicBezTo>
                  <a:pt x="135" y="14850"/>
                  <a:pt x="0" y="15043"/>
                  <a:pt x="0" y="15236"/>
                </a:cubicBezTo>
                <a:cubicBezTo>
                  <a:pt x="0" y="17164"/>
                  <a:pt x="0" y="17164"/>
                  <a:pt x="0" y="17164"/>
                </a:cubicBezTo>
                <a:cubicBezTo>
                  <a:pt x="0" y="17743"/>
                  <a:pt x="405" y="18321"/>
                  <a:pt x="810" y="18321"/>
                </a:cubicBezTo>
                <a:cubicBezTo>
                  <a:pt x="2295" y="18321"/>
                  <a:pt x="2295" y="18321"/>
                  <a:pt x="2295" y="18321"/>
                </a:cubicBezTo>
                <a:cubicBezTo>
                  <a:pt x="2565" y="20057"/>
                  <a:pt x="3645" y="21600"/>
                  <a:pt x="4995" y="21600"/>
                </a:cubicBezTo>
                <a:cubicBezTo>
                  <a:pt x="6345" y="21600"/>
                  <a:pt x="7425" y="20057"/>
                  <a:pt x="7695" y="18321"/>
                </a:cubicBezTo>
                <a:cubicBezTo>
                  <a:pt x="13905" y="18321"/>
                  <a:pt x="13905" y="18321"/>
                  <a:pt x="13905" y="18321"/>
                </a:cubicBezTo>
                <a:cubicBezTo>
                  <a:pt x="14175" y="20057"/>
                  <a:pt x="15255" y="21600"/>
                  <a:pt x="16605" y="21600"/>
                </a:cubicBezTo>
                <a:cubicBezTo>
                  <a:pt x="17955" y="21600"/>
                  <a:pt x="19035" y="20057"/>
                  <a:pt x="19305" y="18321"/>
                </a:cubicBezTo>
                <a:cubicBezTo>
                  <a:pt x="20790" y="18321"/>
                  <a:pt x="20790" y="18321"/>
                  <a:pt x="20790" y="18321"/>
                </a:cubicBezTo>
                <a:cubicBezTo>
                  <a:pt x="21195" y="18321"/>
                  <a:pt x="21600" y="17743"/>
                  <a:pt x="21600" y="17164"/>
                </a:cubicBezTo>
                <a:cubicBezTo>
                  <a:pt x="21600" y="13307"/>
                  <a:pt x="21600" y="13307"/>
                  <a:pt x="21600" y="13307"/>
                </a:cubicBezTo>
                <a:cubicBezTo>
                  <a:pt x="21600" y="11571"/>
                  <a:pt x="20655" y="9836"/>
                  <a:pt x="19575" y="9450"/>
                </a:cubicBezTo>
                <a:close/>
                <a:moveTo>
                  <a:pt x="7560" y="1543"/>
                </a:moveTo>
                <a:cubicBezTo>
                  <a:pt x="7560" y="1157"/>
                  <a:pt x="7695" y="964"/>
                  <a:pt x="7965" y="964"/>
                </a:cubicBezTo>
                <a:cubicBezTo>
                  <a:pt x="11205" y="964"/>
                  <a:pt x="11205" y="964"/>
                  <a:pt x="11205" y="964"/>
                </a:cubicBezTo>
                <a:cubicBezTo>
                  <a:pt x="11340" y="964"/>
                  <a:pt x="11475" y="1157"/>
                  <a:pt x="11475" y="1543"/>
                </a:cubicBezTo>
                <a:cubicBezTo>
                  <a:pt x="11475" y="2700"/>
                  <a:pt x="11475" y="2700"/>
                  <a:pt x="11475" y="2700"/>
                </a:cubicBezTo>
                <a:cubicBezTo>
                  <a:pt x="7560" y="2700"/>
                  <a:pt x="7560" y="2700"/>
                  <a:pt x="7560" y="2700"/>
                </a:cubicBezTo>
                <a:lnTo>
                  <a:pt x="7560" y="1543"/>
                </a:lnTo>
                <a:close/>
                <a:moveTo>
                  <a:pt x="2295" y="17357"/>
                </a:moveTo>
                <a:cubicBezTo>
                  <a:pt x="810" y="17357"/>
                  <a:pt x="810" y="17357"/>
                  <a:pt x="810" y="17357"/>
                </a:cubicBezTo>
                <a:cubicBezTo>
                  <a:pt x="810" y="17357"/>
                  <a:pt x="675" y="17164"/>
                  <a:pt x="675" y="17164"/>
                </a:cubicBezTo>
                <a:cubicBezTo>
                  <a:pt x="675" y="15814"/>
                  <a:pt x="675" y="15814"/>
                  <a:pt x="675" y="15814"/>
                </a:cubicBezTo>
                <a:cubicBezTo>
                  <a:pt x="2700" y="15814"/>
                  <a:pt x="2700" y="15814"/>
                  <a:pt x="2700" y="15814"/>
                </a:cubicBezTo>
                <a:cubicBezTo>
                  <a:pt x="2565" y="16200"/>
                  <a:pt x="2430" y="16779"/>
                  <a:pt x="2295" y="17357"/>
                </a:cubicBezTo>
                <a:close/>
                <a:moveTo>
                  <a:pt x="4995" y="20636"/>
                </a:moveTo>
                <a:cubicBezTo>
                  <a:pt x="3915" y="20636"/>
                  <a:pt x="2970" y="19286"/>
                  <a:pt x="2970" y="17743"/>
                </a:cubicBezTo>
                <a:cubicBezTo>
                  <a:pt x="2970" y="16200"/>
                  <a:pt x="3915" y="15043"/>
                  <a:pt x="4995" y="15043"/>
                </a:cubicBezTo>
                <a:cubicBezTo>
                  <a:pt x="6075" y="15043"/>
                  <a:pt x="7020" y="16200"/>
                  <a:pt x="7020" y="17743"/>
                </a:cubicBezTo>
                <a:cubicBezTo>
                  <a:pt x="7020" y="19286"/>
                  <a:pt x="6075" y="20636"/>
                  <a:pt x="4995" y="20636"/>
                </a:cubicBezTo>
                <a:close/>
                <a:moveTo>
                  <a:pt x="16605" y="20636"/>
                </a:moveTo>
                <a:cubicBezTo>
                  <a:pt x="15525" y="20636"/>
                  <a:pt x="14580" y="19286"/>
                  <a:pt x="14580" y="17743"/>
                </a:cubicBezTo>
                <a:cubicBezTo>
                  <a:pt x="14580" y="16200"/>
                  <a:pt x="15525" y="15043"/>
                  <a:pt x="16605" y="15043"/>
                </a:cubicBezTo>
                <a:cubicBezTo>
                  <a:pt x="17685" y="15043"/>
                  <a:pt x="18630" y="16200"/>
                  <a:pt x="18630" y="17743"/>
                </a:cubicBezTo>
                <a:cubicBezTo>
                  <a:pt x="18630" y="19286"/>
                  <a:pt x="17685" y="20636"/>
                  <a:pt x="16605" y="20636"/>
                </a:cubicBezTo>
                <a:close/>
                <a:moveTo>
                  <a:pt x="20925" y="14850"/>
                </a:moveTo>
                <a:cubicBezTo>
                  <a:pt x="19845" y="14850"/>
                  <a:pt x="19845" y="14850"/>
                  <a:pt x="19845" y="14850"/>
                </a:cubicBezTo>
                <a:cubicBezTo>
                  <a:pt x="19710" y="14850"/>
                  <a:pt x="19575" y="15043"/>
                  <a:pt x="19575" y="15236"/>
                </a:cubicBezTo>
                <a:cubicBezTo>
                  <a:pt x="19575" y="15621"/>
                  <a:pt x="19710" y="15814"/>
                  <a:pt x="19845" y="15814"/>
                </a:cubicBezTo>
                <a:cubicBezTo>
                  <a:pt x="20925" y="15814"/>
                  <a:pt x="20925" y="15814"/>
                  <a:pt x="20925" y="15814"/>
                </a:cubicBezTo>
                <a:cubicBezTo>
                  <a:pt x="20925" y="17164"/>
                  <a:pt x="20925" y="17164"/>
                  <a:pt x="20925" y="17164"/>
                </a:cubicBezTo>
                <a:cubicBezTo>
                  <a:pt x="20925" y="17164"/>
                  <a:pt x="20790" y="17357"/>
                  <a:pt x="20790" y="17357"/>
                </a:cubicBezTo>
                <a:cubicBezTo>
                  <a:pt x="19305" y="17357"/>
                  <a:pt x="19305" y="17357"/>
                  <a:pt x="19305" y="17357"/>
                </a:cubicBezTo>
                <a:cubicBezTo>
                  <a:pt x="19035" y="15429"/>
                  <a:pt x="17955" y="13886"/>
                  <a:pt x="16605" y="13886"/>
                </a:cubicBezTo>
                <a:cubicBezTo>
                  <a:pt x="15795" y="13886"/>
                  <a:pt x="15120" y="14464"/>
                  <a:pt x="14580" y="15236"/>
                </a:cubicBezTo>
                <a:cubicBezTo>
                  <a:pt x="8505" y="15236"/>
                  <a:pt x="8505" y="15236"/>
                  <a:pt x="8505" y="15236"/>
                </a:cubicBezTo>
                <a:cubicBezTo>
                  <a:pt x="8235" y="15236"/>
                  <a:pt x="8100" y="15429"/>
                  <a:pt x="8100" y="15814"/>
                </a:cubicBezTo>
                <a:cubicBezTo>
                  <a:pt x="8100" y="16007"/>
                  <a:pt x="8235" y="16200"/>
                  <a:pt x="8505" y="16200"/>
                </a:cubicBezTo>
                <a:cubicBezTo>
                  <a:pt x="14175" y="16200"/>
                  <a:pt x="14175" y="16200"/>
                  <a:pt x="14175" y="16200"/>
                </a:cubicBezTo>
                <a:cubicBezTo>
                  <a:pt x="14040" y="16586"/>
                  <a:pt x="14040" y="16971"/>
                  <a:pt x="13905" y="17357"/>
                </a:cubicBezTo>
                <a:cubicBezTo>
                  <a:pt x="7695" y="17357"/>
                  <a:pt x="7695" y="17357"/>
                  <a:pt x="7695" y="17357"/>
                </a:cubicBezTo>
                <a:cubicBezTo>
                  <a:pt x="7425" y="15429"/>
                  <a:pt x="6345" y="13886"/>
                  <a:pt x="4995" y="13886"/>
                </a:cubicBezTo>
                <a:cubicBezTo>
                  <a:pt x="4320" y="13886"/>
                  <a:pt x="3780" y="14271"/>
                  <a:pt x="3375" y="14850"/>
                </a:cubicBezTo>
                <a:cubicBezTo>
                  <a:pt x="1215" y="14850"/>
                  <a:pt x="1215" y="14850"/>
                  <a:pt x="1215" y="14850"/>
                </a:cubicBezTo>
                <a:cubicBezTo>
                  <a:pt x="1215" y="10607"/>
                  <a:pt x="1215" y="10607"/>
                  <a:pt x="1215" y="10607"/>
                </a:cubicBezTo>
                <a:cubicBezTo>
                  <a:pt x="1215" y="10029"/>
                  <a:pt x="1350" y="9064"/>
                  <a:pt x="1620" y="8486"/>
                </a:cubicBezTo>
                <a:cubicBezTo>
                  <a:pt x="3645" y="4436"/>
                  <a:pt x="3645" y="4436"/>
                  <a:pt x="3645" y="4436"/>
                </a:cubicBezTo>
                <a:cubicBezTo>
                  <a:pt x="3780" y="4050"/>
                  <a:pt x="4455" y="3664"/>
                  <a:pt x="4725" y="3664"/>
                </a:cubicBezTo>
                <a:cubicBezTo>
                  <a:pt x="9180" y="3664"/>
                  <a:pt x="9180" y="3664"/>
                  <a:pt x="9180" y="3664"/>
                </a:cubicBezTo>
                <a:cubicBezTo>
                  <a:pt x="9180" y="8679"/>
                  <a:pt x="9180" y="8679"/>
                  <a:pt x="9180" y="8679"/>
                </a:cubicBezTo>
                <a:cubicBezTo>
                  <a:pt x="2565" y="8679"/>
                  <a:pt x="2565" y="8679"/>
                  <a:pt x="2565" y="8679"/>
                </a:cubicBezTo>
                <a:cubicBezTo>
                  <a:pt x="2430" y="8679"/>
                  <a:pt x="2295" y="8871"/>
                  <a:pt x="2295" y="9064"/>
                </a:cubicBezTo>
                <a:cubicBezTo>
                  <a:pt x="2295" y="9450"/>
                  <a:pt x="2430" y="9643"/>
                  <a:pt x="2565" y="9643"/>
                </a:cubicBezTo>
                <a:cubicBezTo>
                  <a:pt x="15525" y="9643"/>
                  <a:pt x="15525" y="9643"/>
                  <a:pt x="15525" y="9643"/>
                </a:cubicBezTo>
                <a:cubicBezTo>
                  <a:pt x="15660" y="9643"/>
                  <a:pt x="15795" y="9450"/>
                  <a:pt x="15795" y="9064"/>
                </a:cubicBezTo>
                <a:cubicBezTo>
                  <a:pt x="15795" y="8871"/>
                  <a:pt x="15660" y="8679"/>
                  <a:pt x="15525" y="8679"/>
                </a:cubicBezTo>
                <a:cubicBezTo>
                  <a:pt x="9855" y="8679"/>
                  <a:pt x="9855" y="8679"/>
                  <a:pt x="9855" y="8679"/>
                </a:cubicBezTo>
                <a:cubicBezTo>
                  <a:pt x="9855" y="3664"/>
                  <a:pt x="9855" y="3664"/>
                  <a:pt x="9855" y="3664"/>
                </a:cubicBezTo>
                <a:cubicBezTo>
                  <a:pt x="12690" y="3664"/>
                  <a:pt x="12690" y="3664"/>
                  <a:pt x="12690" y="3664"/>
                </a:cubicBezTo>
                <a:cubicBezTo>
                  <a:pt x="13095" y="3664"/>
                  <a:pt x="13635" y="4050"/>
                  <a:pt x="13905" y="4436"/>
                </a:cubicBezTo>
                <a:cubicBezTo>
                  <a:pt x="17010" y="9450"/>
                  <a:pt x="17010" y="9450"/>
                  <a:pt x="17010" y="9450"/>
                </a:cubicBezTo>
                <a:cubicBezTo>
                  <a:pt x="17145" y="9643"/>
                  <a:pt x="17145" y="9643"/>
                  <a:pt x="17280" y="9643"/>
                </a:cubicBezTo>
                <a:cubicBezTo>
                  <a:pt x="19305" y="10414"/>
                  <a:pt x="19305" y="10414"/>
                  <a:pt x="19305" y="10414"/>
                </a:cubicBezTo>
                <a:cubicBezTo>
                  <a:pt x="20250" y="10800"/>
                  <a:pt x="20925" y="11957"/>
                  <a:pt x="20925" y="13307"/>
                </a:cubicBezTo>
                <a:cubicBezTo>
                  <a:pt x="20925" y="14850"/>
                  <a:pt x="20925" y="14850"/>
                  <a:pt x="20925" y="14850"/>
                </a:cubicBezTo>
                <a:close/>
                <a:moveTo>
                  <a:pt x="9855" y="11764"/>
                </a:moveTo>
                <a:cubicBezTo>
                  <a:pt x="9855" y="12536"/>
                  <a:pt x="9855" y="12536"/>
                  <a:pt x="9855" y="12536"/>
                </a:cubicBezTo>
                <a:cubicBezTo>
                  <a:pt x="9855" y="12729"/>
                  <a:pt x="9720" y="12921"/>
                  <a:pt x="9585" y="12921"/>
                </a:cubicBezTo>
                <a:cubicBezTo>
                  <a:pt x="9315" y="12921"/>
                  <a:pt x="9180" y="12729"/>
                  <a:pt x="9180" y="12536"/>
                </a:cubicBezTo>
                <a:cubicBezTo>
                  <a:pt x="9180" y="12343"/>
                  <a:pt x="9180" y="12343"/>
                  <a:pt x="9180" y="12343"/>
                </a:cubicBezTo>
                <a:cubicBezTo>
                  <a:pt x="8505" y="12343"/>
                  <a:pt x="8505" y="12343"/>
                  <a:pt x="8505" y="12343"/>
                </a:cubicBezTo>
                <a:cubicBezTo>
                  <a:pt x="8505" y="12536"/>
                  <a:pt x="8505" y="12536"/>
                  <a:pt x="8505" y="12536"/>
                </a:cubicBezTo>
                <a:cubicBezTo>
                  <a:pt x="8505" y="12729"/>
                  <a:pt x="8370" y="12921"/>
                  <a:pt x="8100" y="12921"/>
                </a:cubicBezTo>
                <a:cubicBezTo>
                  <a:pt x="7965" y="12921"/>
                  <a:pt x="7830" y="12729"/>
                  <a:pt x="7830" y="12536"/>
                </a:cubicBezTo>
                <a:cubicBezTo>
                  <a:pt x="7830" y="12343"/>
                  <a:pt x="7830" y="12343"/>
                  <a:pt x="7830" y="12343"/>
                </a:cubicBezTo>
                <a:cubicBezTo>
                  <a:pt x="7155" y="12343"/>
                  <a:pt x="7155" y="12343"/>
                  <a:pt x="7155" y="12343"/>
                </a:cubicBezTo>
                <a:cubicBezTo>
                  <a:pt x="7155" y="12536"/>
                  <a:pt x="7155" y="12536"/>
                  <a:pt x="7155" y="12536"/>
                </a:cubicBezTo>
                <a:cubicBezTo>
                  <a:pt x="7155" y="12729"/>
                  <a:pt x="7020" y="12921"/>
                  <a:pt x="6750" y="12921"/>
                </a:cubicBezTo>
                <a:cubicBezTo>
                  <a:pt x="6615" y="12921"/>
                  <a:pt x="6480" y="12729"/>
                  <a:pt x="6480" y="12536"/>
                </a:cubicBezTo>
                <a:cubicBezTo>
                  <a:pt x="6480" y="12343"/>
                  <a:pt x="6480" y="12343"/>
                  <a:pt x="6480" y="12343"/>
                </a:cubicBezTo>
                <a:cubicBezTo>
                  <a:pt x="5670" y="12343"/>
                  <a:pt x="5670" y="12343"/>
                  <a:pt x="5670" y="12343"/>
                </a:cubicBezTo>
                <a:cubicBezTo>
                  <a:pt x="5670" y="12536"/>
                  <a:pt x="5670" y="12536"/>
                  <a:pt x="5670" y="12536"/>
                </a:cubicBezTo>
                <a:cubicBezTo>
                  <a:pt x="5670" y="12729"/>
                  <a:pt x="5535" y="12921"/>
                  <a:pt x="5400" y="12921"/>
                </a:cubicBezTo>
                <a:cubicBezTo>
                  <a:pt x="5130" y="12921"/>
                  <a:pt x="4995" y="12729"/>
                  <a:pt x="4995" y="12536"/>
                </a:cubicBezTo>
                <a:cubicBezTo>
                  <a:pt x="4995" y="12343"/>
                  <a:pt x="4995" y="12343"/>
                  <a:pt x="4995" y="12343"/>
                </a:cubicBezTo>
                <a:cubicBezTo>
                  <a:pt x="4320" y="12343"/>
                  <a:pt x="4320" y="12343"/>
                  <a:pt x="4320" y="12343"/>
                </a:cubicBezTo>
                <a:cubicBezTo>
                  <a:pt x="4320" y="12536"/>
                  <a:pt x="4320" y="12536"/>
                  <a:pt x="4320" y="12536"/>
                </a:cubicBezTo>
                <a:cubicBezTo>
                  <a:pt x="4320" y="12729"/>
                  <a:pt x="4185" y="12921"/>
                  <a:pt x="3915" y="12921"/>
                </a:cubicBezTo>
                <a:cubicBezTo>
                  <a:pt x="3780" y="12921"/>
                  <a:pt x="3645" y="12729"/>
                  <a:pt x="3645" y="12536"/>
                </a:cubicBezTo>
                <a:cubicBezTo>
                  <a:pt x="3645" y="12343"/>
                  <a:pt x="3645" y="12343"/>
                  <a:pt x="3645" y="12343"/>
                </a:cubicBezTo>
                <a:cubicBezTo>
                  <a:pt x="2970" y="12343"/>
                  <a:pt x="2970" y="12343"/>
                  <a:pt x="2970" y="12343"/>
                </a:cubicBezTo>
                <a:cubicBezTo>
                  <a:pt x="2970" y="12536"/>
                  <a:pt x="2970" y="12536"/>
                  <a:pt x="2970" y="12536"/>
                </a:cubicBezTo>
                <a:cubicBezTo>
                  <a:pt x="2970" y="12729"/>
                  <a:pt x="2835" y="12921"/>
                  <a:pt x="2565" y="12921"/>
                </a:cubicBezTo>
                <a:cubicBezTo>
                  <a:pt x="2430" y="12921"/>
                  <a:pt x="2295" y="12729"/>
                  <a:pt x="2295" y="12536"/>
                </a:cubicBezTo>
                <a:cubicBezTo>
                  <a:pt x="2295" y="11764"/>
                  <a:pt x="2295" y="11764"/>
                  <a:pt x="2295" y="11764"/>
                </a:cubicBezTo>
                <a:cubicBezTo>
                  <a:pt x="2295" y="11571"/>
                  <a:pt x="2430" y="11379"/>
                  <a:pt x="2565" y="11379"/>
                </a:cubicBezTo>
                <a:cubicBezTo>
                  <a:pt x="2970" y="11379"/>
                  <a:pt x="2970" y="11379"/>
                  <a:pt x="2970" y="11379"/>
                </a:cubicBezTo>
                <a:cubicBezTo>
                  <a:pt x="2970" y="11186"/>
                  <a:pt x="2970" y="11186"/>
                  <a:pt x="2970" y="11186"/>
                </a:cubicBezTo>
                <a:cubicBezTo>
                  <a:pt x="2970" y="10800"/>
                  <a:pt x="3105" y="10607"/>
                  <a:pt x="3240" y="10607"/>
                </a:cubicBezTo>
                <a:cubicBezTo>
                  <a:pt x="3510" y="10607"/>
                  <a:pt x="3645" y="10800"/>
                  <a:pt x="3645" y="11186"/>
                </a:cubicBezTo>
                <a:cubicBezTo>
                  <a:pt x="3645" y="11379"/>
                  <a:pt x="3645" y="11379"/>
                  <a:pt x="3645" y="11379"/>
                </a:cubicBezTo>
                <a:cubicBezTo>
                  <a:pt x="4320" y="11379"/>
                  <a:pt x="4320" y="11379"/>
                  <a:pt x="4320" y="11379"/>
                </a:cubicBezTo>
                <a:cubicBezTo>
                  <a:pt x="4320" y="11186"/>
                  <a:pt x="4320" y="11186"/>
                  <a:pt x="4320" y="11186"/>
                </a:cubicBezTo>
                <a:cubicBezTo>
                  <a:pt x="4320" y="10800"/>
                  <a:pt x="4455" y="10607"/>
                  <a:pt x="4725" y="10607"/>
                </a:cubicBezTo>
                <a:cubicBezTo>
                  <a:pt x="4860" y="10607"/>
                  <a:pt x="4995" y="10800"/>
                  <a:pt x="4995" y="11186"/>
                </a:cubicBezTo>
                <a:cubicBezTo>
                  <a:pt x="4995" y="11379"/>
                  <a:pt x="4995" y="11379"/>
                  <a:pt x="4995" y="11379"/>
                </a:cubicBezTo>
                <a:cubicBezTo>
                  <a:pt x="5670" y="11379"/>
                  <a:pt x="5670" y="11379"/>
                  <a:pt x="5670" y="11379"/>
                </a:cubicBezTo>
                <a:cubicBezTo>
                  <a:pt x="5670" y="11186"/>
                  <a:pt x="5670" y="11186"/>
                  <a:pt x="5670" y="11186"/>
                </a:cubicBezTo>
                <a:cubicBezTo>
                  <a:pt x="5670" y="10800"/>
                  <a:pt x="5940" y="10607"/>
                  <a:pt x="6075" y="10607"/>
                </a:cubicBezTo>
                <a:cubicBezTo>
                  <a:pt x="6210" y="10607"/>
                  <a:pt x="6480" y="10800"/>
                  <a:pt x="6480" y="11186"/>
                </a:cubicBezTo>
                <a:cubicBezTo>
                  <a:pt x="6480" y="11379"/>
                  <a:pt x="6480" y="11379"/>
                  <a:pt x="6480" y="11379"/>
                </a:cubicBezTo>
                <a:cubicBezTo>
                  <a:pt x="7155" y="11379"/>
                  <a:pt x="7155" y="11379"/>
                  <a:pt x="7155" y="11379"/>
                </a:cubicBezTo>
                <a:cubicBezTo>
                  <a:pt x="7155" y="11186"/>
                  <a:pt x="7155" y="11186"/>
                  <a:pt x="7155" y="11186"/>
                </a:cubicBezTo>
                <a:cubicBezTo>
                  <a:pt x="7155" y="10800"/>
                  <a:pt x="7290" y="10607"/>
                  <a:pt x="7425" y="10607"/>
                </a:cubicBezTo>
                <a:cubicBezTo>
                  <a:pt x="7695" y="10607"/>
                  <a:pt x="7830" y="10800"/>
                  <a:pt x="7830" y="11186"/>
                </a:cubicBezTo>
                <a:cubicBezTo>
                  <a:pt x="7830" y="11379"/>
                  <a:pt x="7830" y="11379"/>
                  <a:pt x="7830" y="11379"/>
                </a:cubicBezTo>
                <a:cubicBezTo>
                  <a:pt x="8505" y="11379"/>
                  <a:pt x="8505" y="11379"/>
                  <a:pt x="8505" y="11379"/>
                </a:cubicBezTo>
                <a:cubicBezTo>
                  <a:pt x="8505" y="11186"/>
                  <a:pt x="8505" y="11186"/>
                  <a:pt x="8505" y="11186"/>
                </a:cubicBezTo>
                <a:cubicBezTo>
                  <a:pt x="8505" y="10800"/>
                  <a:pt x="8640" y="10607"/>
                  <a:pt x="8910" y="10607"/>
                </a:cubicBezTo>
                <a:cubicBezTo>
                  <a:pt x="9045" y="10607"/>
                  <a:pt x="9180" y="10800"/>
                  <a:pt x="9180" y="11186"/>
                </a:cubicBezTo>
                <a:cubicBezTo>
                  <a:pt x="9180" y="11379"/>
                  <a:pt x="9180" y="11379"/>
                  <a:pt x="9180" y="11379"/>
                </a:cubicBezTo>
                <a:cubicBezTo>
                  <a:pt x="9585" y="11379"/>
                  <a:pt x="9585" y="11379"/>
                  <a:pt x="9585" y="11379"/>
                </a:cubicBezTo>
                <a:cubicBezTo>
                  <a:pt x="9720" y="11379"/>
                  <a:pt x="9855" y="11571"/>
                  <a:pt x="9855" y="1176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02" name="Freeform 459"/>
          <p:cNvSpPr/>
          <p:nvPr/>
        </p:nvSpPr>
        <p:spPr>
          <a:xfrm>
            <a:off x="3048000" y="4638676"/>
            <a:ext cx="1092200" cy="701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0"/>
                </a:move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1271"/>
                  <a:pt x="0" y="2753"/>
                </a:cubicBezTo>
                <a:cubicBezTo>
                  <a:pt x="0" y="18000"/>
                  <a:pt x="0" y="18000"/>
                  <a:pt x="0" y="18000"/>
                </a:cubicBezTo>
                <a:cubicBezTo>
                  <a:pt x="0" y="18424"/>
                  <a:pt x="135" y="18635"/>
                  <a:pt x="405" y="18635"/>
                </a:cubicBezTo>
                <a:cubicBezTo>
                  <a:pt x="2295" y="18635"/>
                  <a:pt x="2295" y="18635"/>
                  <a:pt x="2295" y="18635"/>
                </a:cubicBezTo>
                <a:cubicBezTo>
                  <a:pt x="2565" y="20329"/>
                  <a:pt x="3375" y="21600"/>
                  <a:pt x="4590" y="21600"/>
                </a:cubicBezTo>
                <a:cubicBezTo>
                  <a:pt x="5670" y="21600"/>
                  <a:pt x="6480" y="20329"/>
                  <a:pt x="6750" y="18635"/>
                </a:cubicBezTo>
                <a:cubicBezTo>
                  <a:pt x="14850" y="18635"/>
                  <a:pt x="14850" y="18635"/>
                  <a:pt x="14850" y="18635"/>
                </a:cubicBezTo>
                <a:cubicBezTo>
                  <a:pt x="15120" y="20329"/>
                  <a:pt x="15930" y="21600"/>
                  <a:pt x="17010" y="21600"/>
                </a:cubicBezTo>
                <a:cubicBezTo>
                  <a:pt x="18225" y="21600"/>
                  <a:pt x="19035" y="20329"/>
                  <a:pt x="19305" y="18635"/>
                </a:cubicBezTo>
                <a:cubicBezTo>
                  <a:pt x="21195" y="18635"/>
                  <a:pt x="21195" y="18635"/>
                  <a:pt x="21195" y="18635"/>
                </a:cubicBezTo>
                <a:cubicBezTo>
                  <a:pt x="21465" y="18635"/>
                  <a:pt x="21600" y="18424"/>
                  <a:pt x="21600" y="18000"/>
                </a:cubicBezTo>
                <a:cubicBezTo>
                  <a:pt x="21600" y="2753"/>
                  <a:pt x="21600" y="2753"/>
                  <a:pt x="21600" y="2753"/>
                </a:cubicBezTo>
                <a:cubicBezTo>
                  <a:pt x="21600" y="1271"/>
                  <a:pt x="20790" y="0"/>
                  <a:pt x="19845" y="0"/>
                </a:cubicBezTo>
                <a:close/>
                <a:moveTo>
                  <a:pt x="1755" y="1059"/>
                </a:moveTo>
                <a:cubicBezTo>
                  <a:pt x="19845" y="1059"/>
                  <a:pt x="19845" y="1059"/>
                  <a:pt x="19845" y="1059"/>
                </a:cubicBezTo>
                <a:cubicBezTo>
                  <a:pt x="20250" y="1059"/>
                  <a:pt x="20655" y="1482"/>
                  <a:pt x="20790" y="2118"/>
                </a:cubicBezTo>
                <a:cubicBezTo>
                  <a:pt x="810" y="2118"/>
                  <a:pt x="810" y="2118"/>
                  <a:pt x="810" y="2118"/>
                </a:cubicBezTo>
                <a:cubicBezTo>
                  <a:pt x="945" y="1482"/>
                  <a:pt x="1350" y="1059"/>
                  <a:pt x="1755" y="1059"/>
                </a:cubicBezTo>
                <a:close/>
                <a:moveTo>
                  <a:pt x="675" y="3176"/>
                </a:moveTo>
                <a:cubicBezTo>
                  <a:pt x="5535" y="3176"/>
                  <a:pt x="5535" y="3176"/>
                  <a:pt x="5535" y="3176"/>
                </a:cubicBezTo>
                <a:cubicBezTo>
                  <a:pt x="5535" y="4447"/>
                  <a:pt x="5535" y="4447"/>
                  <a:pt x="5535" y="4447"/>
                </a:cubicBezTo>
                <a:cubicBezTo>
                  <a:pt x="675" y="4447"/>
                  <a:pt x="675" y="4447"/>
                  <a:pt x="675" y="4447"/>
                </a:cubicBezTo>
                <a:lnTo>
                  <a:pt x="675" y="3176"/>
                </a:lnTo>
                <a:close/>
                <a:moveTo>
                  <a:pt x="675" y="5506"/>
                </a:moveTo>
                <a:cubicBezTo>
                  <a:pt x="5535" y="5506"/>
                  <a:pt x="5535" y="5506"/>
                  <a:pt x="5535" y="5506"/>
                </a:cubicBezTo>
                <a:cubicBezTo>
                  <a:pt x="5535" y="8471"/>
                  <a:pt x="5535" y="8471"/>
                  <a:pt x="5535" y="8471"/>
                </a:cubicBezTo>
                <a:cubicBezTo>
                  <a:pt x="5535" y="8894"/>
                  <a:pt x="5670" y="9106"/>
                  <a:pt x="5940" y="9106"/>
                </a:cubicBezTo>
                <a:cubicBezTo>
                  <a:pt x="6075" y="9106"/>
                  <a:pt x="6210" y="8894"/>
                  <a:pt x="6210" y="8471"/>
                </a:cubicBezTo>
                <a:cubicBezTo>
                  <a:pt x="6210" y="3176"/>
                  <a:pt x="6210" y="3176"/>
                  <a:pt x="6210" y="3176"/>
                </a:cubicBezTo>
                <a:cubicBezTo>
                  <a:pt x="11205" y="3176"/>
                  <a:pt x="11205" y="3176"/>
                  <a:pt x="11205" y="3176"/>
                </a:cubicBezTo>
                <a:cubicBezTo>
                  <a:pt x="11205" y="8471"/>
                  <a:pt x="11205" y="8471"/>
                  <a:pt x="11205" y="8471"/>
                </a:cubicBezTo>
                <a:cubicBezTo>
                  <a:pt x="11205" y="8894"/>
                  <a:pt x="11340" y="9106"/>
                  <a:pt x="11475" y="9106"/>
                </a:cubicBezTo>
                <a:cubicBezTo>
                  <a:pt x="11745" y="9106"/>
                  <a:pt x="11880" y="8894"/>
                  <a:pt x="11880" y="8471"/>
                </a:cubicBezTo>
                <a:cubicBezTo>
                  <a:pt x="11880" y="3176"/>
                  <a:pt x="11880" y="3176"/>
                  <a:pt x="11880" y="3176"/>
                </a:cubicBezTo>
                <a:cubicBezTo>
                  <a:pt x="16740" y="3176"/>
                  <a:pt x="16740" y="3176"/>
                  <a:pt x="16740" y="3176"/>
                </a:cubicBezTo>
                <a:cubicBezTo>
                  <a:pt x="16740" y="10165"/>
                  <a:pt x="16740" y="10165"/>
                  <a:pt x="16740" y="10165"/>
                </a:cubicBezTo>
                <a:cubicBezTo>
                  <a:pt x="675" y="10165"/>
                  <a:pt x="675" y="10165"/>
                  <a:pt x="675" y="10165"/>
                </a:cubicBezTo>
                <a:lnTo>
                  <a:pt x="675" y="5506"/>
                </a:lnTo>
                <a:close/>
                <a:moveTo>
                  <a:pt x="4590" y="20329"/>
                </a:moveTo>
                <a:cubicBezTo>
                  <a:pt x="3645" y="20329"/>
                  <a:pt x="2970" y="19271"/>
                  <a:pt x="2970" y="18000"/>
                </a:cubicBezTo>
                <a:cubicBezTo>
                  <a:pt x="2970" y="16729"/>
                  <a:pt x="3645" y="15671"/>
                  <a:pt x="4590" y="15671"/>
                </a:cubicBezTo>
                <a:cubicBezTo>
                  <a:pt x="5400" y="15671"/>
                  <a:pt x="6075" y="16729"/>
                  <a:pt x="6075" y="18000"/>
                </a:cubicBezTo>
                <a:cubicBezTo>
                  <a:pt x="6075" y="19271"/>
                  <a:pt x="5400" y="20329"/>
                  <a:pt x="4590" y="20329"/>
                </a:cubicBezTo>
                <a:close/>
                <a:moveTo>
                  <a:pt x="17010" y="20329"/>
                </a:moveTo>
                <a:cubicBezTo>
                  <a:pt x="16200" y="20329"/>
                  <a:pt x="15525" y="19271"/>
                  <a:pt x="15525" y="18000"/>
                </a:cubicBezTo>
                <a:cubicBezTo>
                  <a:pt x="15525" y="16729"/>
                  <a:pt x="16200" y="15671"/>
                  <a:pt x="17010" y="15671"/>
                </a:cubicBezTo>
                <a:cubicBezTo>
                  <a:pt x="17955" y="15671"/>
                  <a:pt x="18630" y="16729"/>
                  <a:pt x="18630" y="18000"/>
                </a:cubicBezTo>
                <a:cubicBezTo>
                  <a:pt x="18630" y="19271"/>
                  <a:pt x="17955" y="20329"/>
                  <a:pt x="17010" y="20329"/>
                </a:cubicBezTo>
                <a:close/>
                <a:moveTo>
                  <a:pt x="20925" y="17576"/>
                </a:moveTo>
                <a:cubicBezTo>
                  <a:pt x="19305" y="17576"/>
                  <a:pt x="19305" y="17576"/>
                  <a:pt x="19305" y="17576"/>
                </a:cubicBezTo>
                <a:cubicBezTo>
                  <a:pt x="19035" y="15882"/>
                  <a:pt x="18225" y="14612"/>
                  <a:pt x="17010" y="14612"/>
                </a:cubicBezTo>
                <a:cubicBezTo>
                  <a:pt x="15930" y="14612"/>
                  <a:pt x="15120" y="15882"/>
                  <a:pt x="14850" y="17576"/>
                </a:cubicBezTo>
                <a:cubicBezTo>
                  <a:pt x="6750" y="17576"/>
                  <a:pt x="6750" y="17576"/>
                  <a:pt x="6750" y="17576"/>
                </a:cubicBezTo>
                <a:cubicBezTo>
                  <a:pt x="6480" y="15882"/>
                  <a:pt x="5670" y="14612"/>
                  <a:pt x="4590" y="14612"/>
                </a:cubicBezTo>
                <a:cubicBezTo>
                  <a:pt x="3375" y="14612"/>
                  <a:pt x="2565" y="15882"/>
                  <a:pt x="2295" y="17576"/>
                </a:cubicBezTo>
                <a:cubicBezTo>
                  <a:pt x="675" y="17576"/>
                  <a:pt x="675" y="17576"/>
                  <a:pt x="675" y="17576"/>
                </a:cubicBezTo>
                <a:cubicBezTo>
                  <a:pt x="675" y="11224"/>
                  <a:pt x="675" y="11224"/>
                  <a:pt x="675" y="11224"/>
                </a:cubicBezTo>
                <a:cubicBezTo>
                  <a:pt x="16740" y="11224"/>
                  <a:pt x="16740" y="11224"/>
                  <a:pt x="16740" y="11224"/>
                </a:cubicBezTo>
                <a:cubicBezTo>
                  <a:pt x="16875" y="12494"/>
                  <a:pt x="17685" y="13553"/>
                  <a:pt x="18495" y="13553"/>
                </a:cubicBezTo>
                <a:cubicBezTo>
                  <a:pt x="20925" y="13553"/>
                  <a:pt x="20925" y="13553"/>
                  <a:pt x="20925" y="13553"/>
                </a:cubicBezTo>
                <a:cubicBezTo>
                  <a:pt x="20925" y="17576"/>
                  <a:pt x="20925" y="17576"/>
                  <a:pt x="20925" y="17576"/>
                </a:cubicBezTo>
                <a:close/>
                <a:moveTo>
                  <a:pt x="20925" y="12282"/>
                </a:moveTo>
                <a:cubicBezTo>
                  <a:pt x="18495" y="12282"/>
                  <a:pt x="18495" y="12282"/>
                  <a:pt x="18495" y="12282"/>
                </a:cubicBezTo>
                <a:cubicBezTo>
                  <a:pt x="17955" y="12282"/>
                  <a:pt x="17415" y="11647"/>
                  <a:pt x="17415" y="10800"/>
                </a:cubicBezTo>
                <a:cubicBezTo>
                  <a:pt x="17415" y="3176"/>
                  <a:pt x="17415" y="3176"/>
                  <a:pt x="17415" y="3176"/>
                </a:cubicBezTo>
                <a:cubicBezTo>
                  <a:pt x="20925" y="3176"/>
                  <a:pt x="20925" y="3176"/>
                  <a:pt x="20925" y="3176"/>
                </a:cubicBezTo>
                <a:cubicBezTo>
                  <a:pt x="20925" y="12282"/>
                  <a:pt x="20925" y="12282"/>
                  <a:pt x="20925" y="12282"/>
                </a:cubicBezTo>
                <a:close/>
                <a:moveTo>
                  <a:pt x="17010" y="16306"/>
                </a:moveTo>
                <a:cubicBezTo>
                  <a:pt x="16470" y="16306"/>
                  <a:pt x="16065" y="17153"/>
                  <a:pt x="16065" y="18000"/>
                </a:cubicBezTo>
                <a:cubicBezTo>
                  <a:pt x="16065" y="18847"/>
                  <a:pt x="16470" y="19694"/>
                  <a:pt x="17010" y="19694"/>
                </a:cubicBezTo>
                <a:cubicBezTo>
                  <a:pt x="17685" y="19694"/>
                  <a:pt x="18090" y="18847"/>
                  <a:pt x="18090" y="18000"/>
                </a:cubicBezTo>
                <a:cubicBezTo>
                  <a:pt x="18090" y="17153"/>
                  <a:pt x="17685" y="16306"/>
                  <a:pt x="17010" y="16306"/>
                </a:cubicBezTo>
                <a:close/>
                <a:moveTo>
                  <a:pt x="17010" y="18635"/>
                </a:moveTo>
                <a:cubicBezTo>
                  <a:pt x="16875" y="18635"/>
                  <a:pt x="16740" y="18424"/>
                  <a:pt x="16740" y="18000"/>
                </a:cubicBezTo>
                <a:cubicBezTo>
                  <a:pt x="16740" y="17788"/>
                  <a:pt x="16875" y="17576"/>
                  <a:pt x="17010" y="17576"/>
                </a:cubicBezTo>
                <a:cubicBezTo>
                  <a:pt x="17280" y="17576"/>
                  <a:pt x="17415" y="17788"/>
                  <a:pt x="17415" y="18000"/>
                </a:cubicBezTo>
                <a:cubicBezTo>
                  <a:pt x="17415" y="18424"/>
                  <a:pt x="17280" y="18635"/>
                  <a:pt x="17010" y="18635"/>
                </a:cubicBezTo>
                <a:close/>
                <a:moveTo>
                  <a:pt x="4590" y="16306"/>
                </a:moveTo>
                <a:cubicBezTo>
                  <a:pt x="3915" y="16306"/>
                  <a:pt x="3510" y="17153"/>
                  <a:pt x="3510" y="18000"/>
                </a:cubicBezTo>
                <a:cubicBezTo>
                  <a:pt x="3510" y="18847"/>
                  <a:pt x="3915" y="19694"/>
                  <a:pt x="4590" y="19694"/>
                </a:cubicBezTo>
                <a:cubicBezTo>
                  <a:pt x="5130" y="19694"/>
                  <a:pt x="5535" y="18847"/>
                  <a:pt x="5535" y="18000"/>
                </a:cubicBezTo>
                <a:cubicBezTo>
                  <a:pt x="5535" y="17153"/>
                  <a:pt x="5130" y="16306"/>
                  <a:pt x="4590" y="16306"/>
                </a:cubicBezTo>
                <a:close/>
                <a:moveTo>
                  <a:pt x="4590" y="18635"/>
                </a:moveTo>
                <a:cubicBezTo>
                  <a:pt x="4320" y="18635"/>
                  <a:pt x="4185" y="18424"/>
                  <a:pt x="4185" y="18000"/>
                </a:cubicBezTo>
                <a:cubicBezTo>
                  <a:pt x="4185" y="17788"/>
                  <a:pt x="4320" y="17576"/>
                  <a:pt x="4590" y="17576"/>
                </a:cubicBezTo>
                <a:cubicBezTo>
                  <a:pt x="4725" y="17576"/>
                  <a:pt x="4860" y="17788"/>
                  <a:pt x="4860" y="18000"/>
                </a:cubicBezTo>
                <a:cubicBezTo>
                  <a:pt x="4860" y="18424"/>
                  <a:pt x="4725" y="18635"/>
                  <a:pt x="4590" y="18635"/>
                </a:cubicBezTo>
                <a:close/>
                <a:moveTo>
                  <a:pt x="2565" y="12918"/>
                </a:moveTo>
                <a:cubicBezTo>
                  <a:pt x="2565" y="13341"/>
                  <a:pt x="2430" y="13553"/>
                  <a:pt x="2160" y="13553"/>
                </a:cubicBezTo>
                <a:cubicBezTo>
                  <a:pt x="1755" y="13553"/>
                  <a:pt x="1755" y="13553"/>
                  <a:pt x="1755" y="13553"/>
                </a:cubicBezTo>
                <a:cubicBezTo>
                  <a:pt x="1485" y="13553"/>
                  <a:pt x="1350" y="13341"/>
                  <a:pt x="1350" y="12918"/>
                </a:cubicBezTo>
                <a:cubicBezTo>
                  <a:pt x="1350" y="12706"/>
                  <a:pt x="1485" y="12282"/>
                  <a:pt x="1755" y="12282"/>
                </a:cubicBezTo>
                <a:cubicBezTo>
                  <a:pt x="2160" y="12282"/>
                  <a:pt x="2160" y="12282"/>
                  <a:pt x="2160" y="12282"/>
                </a:cubicBezTo>
                <a:cubicBezTo>
                  <a:pt x="2430" y="12282"/>
                  <a:pt x="2565" y="12706"/>
                  <a:pt x="2565" y="1291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03" name="Freeform 460"/>
          <p:cNvSpPr/>
          <p:nvPr/>
        </p:nvSpPr>
        <p:spPr>
          <a:xfrm>
            <a:off x="3048000" y="5740400"/>
            <a:ext cx="1092200" cy="9556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10" y="0"/>
                </a:move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932"/>
                  <a:pt x="0" y="2020"/>
                </a:cubicBezTo>
                <a:cubicBezTo>
                  <a:pt x="0" y="21289"/>
                  <a:pt x="0" y="21289"/>
                  <a:pt x="0" y="21289"/>
                </a:cubicBezTo>
                <a:cubicBezTo>
                  <a:pt x="0" y="21445"/>
                  <a:pt x="135" y="21600"/>
                  <a:pt x="405" y="21600"/>
                </a:cubicBezTo>
                <a:cubicBezTo>
                  <a:pt x="540" y="21600"/>
                  <a:pt x="675" y="21445"/>
                  <a:pt x="675" y="21289"/>
                </a:cubicBezTo>
                <a:cubicBezTo>
                  <a:pt x="675" y="20512"/>
                  <a:pt x="675" y="20512"/>
                  <a:pt x="675" y="20512"/>
                </a:cubicBezTo>
                <a:cubicBezTo>
                  <a:pt x="1350" y="20512"/>
                  <a:pt x="1350" y="20512"/>
                  <a:pt x="1350" y="20512"/>
                </a:cubicBezTo>
                <a:cubicBezTo>
                  <a:pt x="1350" y="21289"/>
                  <a:pt x="1350" y="21289"/>
                  <a:pt x="1350" y="21289"/>
                </a:cubicBezTo>
                <a:cubicBezTo>
                  <a:pt x="1350" y="21445"/>
                  <a:pt x="1485" y="21600"/>
                  <a:pt x="1755" y="21600"/>
                </a:cubicBezTo>
                <a:cubicBezTo>
                  <a:pt x="1890" y="21600"/>
                  <a:pt x="2025" y="21445"/>
                  <a:pt x="2025" y="21289"/>
                </a:cubicBezTo>
                <a:cubicBezTo>
                  <a:pt x="2025" y="18492"/>
                  <a:pt x="2025" y="18492"/>
                  <a:pt x="2025" y="18492"/>
                </a:cubicBezTo>
                <a:cubicBezTo>
                  <a:pt x="5130" y="18492"/>
                  <a:pt x="5130" y="18492"/>
                  <a:pt x="5130" y="18492"/>
                </a:cubicBezTo>
                <a:cubicBezTo>
                  <a:pt x="5130" y="19735"/>
                  <a:pt x="5130" y="19735"/>
                  <a:pt x="5130" y="19735"/>
                </a:cubicBezTo>
                <a:cubicBezTo>
                  <a:pt x="3105" y="19735"/>
                  <a:pt x="3105" y="19735"/>
                  <a:pt x="3105" y="19735"/>
                </a:cubicBezTo>
                <a:cubicBezTo>
                  <a:pt x="2970" y="19735"/>
                  <a:pt x="2835" y="19891"/>
                  <a:pt x="2835" y="20201"/>
                </a:cubicBezTo>
                <a:cubicBezTo>
                  <a:pt x="2835" y="20357"/>
                  <a:pt x="2970" y="20512"/>
                  <a:pt x="3105" y="20512"/>
                </a:cubicBezTo>
                <a:cubicBezTo>
                  <a:pt x="13905" y="20512"/>
                  <a:pt x="13905" y="20512"/>
                  <a:pt x="13905" y="20512"/>
                </a:cubicBezTo>
                <a:cubicBezTo>
                  <a:pt x="13905" y="21289"/>
                  <a:pt x="13905" y="21289"/>
                  <a:pt x="13905" y="21289"/>
                </a:cubicBezTo>
                <a:cubicBezTo>
                  <a:pt x="13905" y="21445"/>
                  <a:pt x="14040" y="21600"/>
                  <a:pt x="14310" y="21600"/>
                </a:cubicBezTo>
                <a:cubicBezTo>
                  <a:pt x="14445" y="21600"/>
                  <a:pt x="14580" y="21445"/>
                  <a:pt x="14580" y="21289"/>
                </a:cubicBezTo>
                <a:cubicBezTo>
                  <a:pt x="14580" y="20512"/>
                  <a:pt x="14580" y="20512"/>
                  <a:pt x="14580" y="20512"/>
                </a:cubicBezTo>
                <a:cubicBezTo>
                  <a:pt x="15390" y="20512"/>
                  <a:pt x="15390" y="20512"/>
                  <a:pt x="15390" y="20512"/>
                </a:cubicBezTo>
                <a:cubicBezTo>
                  <a:pt x="15390" y="21289"/>
                  <a:pt x="15390" y="21289"/>
                  <a:pt x="15390" y="21289"/>
                </a:cubicBezTo>
                <a:cubicBezTo>
                  <a:pt x="15390" y="21445"/>
                  <a:pt x="15525" y="21600"/>
                  <a:pt x="15660" y="21600"/>
                </a:cubicBezTo>
                <a:cubicBezTo>
                  <a:pt x="15930" y="21600"/>
                  <a:pt x="16065" y="21445"/>
                  <a:pt x="16065" y="21289"/>
                </a:cubicBezTo>
                <a:cubicBezTo>
                  <a:pt x="16065" y="2020"/>
                  <a:pt x="16065" y="2020"/>
                  <a:pt x="16065" y="2020"/>
                </a:cubicBezTo>
                <a:cubicBezTo>
                  <a:pt x="16065" y="932"/>
                  <a:pt x="15255" y="0"/>
                  <a:pt x="14310" y="0"/>
                </a:cubicBezTo>
                <a:close/>
                <a:moveTo>
                  <a:pt x="5805" y="777"/>
                </a:moveTo>
                <a:cubicBezTo>
                  <a:pt x="10260" y="777"/>
                  <a:pt x="10260" y="777"/>
                  <a:pt x="10260" y="777"/>
                </a:cubicBezTo>
                <a:cubicBezTo>
                  <a:pt x="10260" y="4817"/>
                  <a:pt x="10260" y="4817"/>
                  <a:pt x="10260" y="4817"/>
                </a:cubicBezTo>
                <a:cubicBezTo>
                  <a:pt x="5805" y="4817"/>
                  <a:pt x="5805" y="4817"/>
                  <a:pt x="5805" y="4817"/>
                </a:cubicBezTo>
                <a:lnTo>
                  <a:pt x="5805" y="777"/>
                </a:lnTo>
                <a:close/>
                <a:moveTo>
                  <a:pt x="675" y="2020"/>
                </a:moveTo>
                <a:cubicBezTo>
                  <a:pt x="675" y="1399"/>
                  <a:pt x="1215" y="777"/>
                  <a:pt x="1755" y="777"/>
                </a:cubicBezTo>
                <a:cubicBezTo>
                  <a:pt x="5130" y="777"/>
                  <a:pt x="5130" y="777"/>
                  <a:pt x="5130" y="777"/>
                </a:cubicBezTo>
                <a:cubicBezTo>
                  <a:pt x="5130" y="4817"/>
                  <a:pt x="5130" y="4817"/>
                  <a:pt x="5130" y="4817"/>
                </a:cubicBezTo>
                <a:cubicBezTo>
                  <a:pt x="675" y="4817"/>
                  <a:pt x="675" y="4817"/>
                  <a:pt x="675" y="4817"/>
                </a:cubicBezTo>
                <a:lnTo>
                  <a:pt x="675" y="2020"/>
                </a:lnTo>
                <a:close/>
                <a:moveTo>
                  <a:pt x="10260" y="19735"/>
                </a:moveTo>
                <a:cubicBezTo>
                  <a:pt x="5805" y="19735"/>
                  <a:pt x="5805" y="19735"/>
                  <a:pt x="5805" y="19735"/>
                </a:cubicBezTo>
                <a:cubicBezTo>
                  <a:pt x="5805" y="18492"/>
                  <a:pt x="5805" y="18492"/>
                  <a:pt x="5805" y="18492"/>
                </a:cubicBezTo>
                <a:cubicBezTo>
                  <a:pt x="10260" y="18492"/>
                  <a:pt x="10260" y="18492"/>
                  <a:pt x="10260" y="18492"/>
                </a:cubicBezTo>
                <a:cubicBezTo>
                  <a:pt x="10260" y="19735"/>
                  <a:pt x="10260" y="19735"/>
                  <a:pt x="10260" y="19735"/>
                </a:cubicBezTo>
                <a:close/>
                <a:moveTo>
                  <a:pt x="13905" y="19735"/>
                </a:moveTo>
                <a:cubicBezTo>
                  <a:pt x="10935" y="19735"/>
                  <a:pt x="10935" y="19735"/>
                  <a:pt x="10935" y="19735"/>
                </a:cubicBezTo>
                <a:cubicBezTo>
                  <a:pt x="10935" y="18492"/>
                  <a:pt x="10935" y="18492"/>
                  <a:pt x="10935" y="18492"/>
                </a:cubicBezTo>
                <a:cubicBezTo>
                  <a:pt x="13905" y="18492"/>
                  <a:pt x="13905" y="18492"/>
                  <a:pt x="13905" y="18492"/>
                </a:cubicBezTo>
                <a:lnTo>
                  <a:pt x="13905" y="19735"/>
                </a:lnTo>
                <a:close/>
                <a:moveTo>
                  <a:pt x="13905" y="17715"/>
                </a:moveTo>
                <a:cubicBezTo>
                  <a:pt x="2025" y="17715"/>
                  <a:pt x="2025" y="17715"/>
                  <a:pt x="2025" y="17715"/>
                </a:cubicBezTo>
                <a:cubicBezTo>
                  <a:pt x="2025" y="16783"/>
                  <a:pt x="2025" y="16783"/>
                  <a:pt x="2025" y="16783"/>
                </a:cubicBezTo>
                <a:cubicBezTo>
                  <a:pt x="13905" y="16783"/>
                  <a:pt x="13905" y="16783"/>
                  <a:pt x="13905" y="16783"/>
                </a:cubicBezTo>
                <a:cubicBezTo>
                  <a:pt x="13905" y="17715"/>
                  <a:pt x="13905" y="17715"/>
                  <a:pt x="13905" y="17715"/>
                </a:cubicBezTo>
                <a:close/>
                <a:moveTo>
                  <a:pt x="2025" y="14452"/>
                </a:moveTo>
                <a:cubicBezTo>
                  <a:pt x="2025" y="12898"/>
                  <a:pt x="2025" y="12898"/>
                  <a:pt x="2025" y="12898"/>
                </a:cubicBezTo>
                <a:cubicBezTo>
                  <a:pt x="2025" y="12742"/>
                  <a:pt x="2295" y="12587"/>
                  <a:pt x="2430" y="12587"/>
                </a:cubicBezTo>
                <a:cubicBezTo>
                  <a:pt x="13635" y="12587"/>
                  <a:pt x="13635" y="12587"/>
                  <a:pt x="13635" y="12587"/>
                </a:cubicBezTo>
                <a:cubicBezTo>
                  <a:pt x="13770" y="12587"/>
                  <a:pt x="13905" y="12742"/>
                  <a:pt x="13905" y="12898"/>
                </a:cubicBezTo>
                <a:cubicBezTo>
                  <a:pt x="13905" y="14452"/>
                  <a:pt x="13905" y="14452"/>
                  <a:pt x="13905" y="14452"/>
                </a:cubicBezTo>
                <a:lnTo>
                  <a:pt x="2025" y="14452"/>
                </a:lnTo>
                <a:close/>
                <a:moveTo>
                  <a:pt x="12555" y="15229"/>
                </a:moveTo>
                <a:cubicBezTo>
                  <a:pt x="12555" y="16006"/>
                  <a:pt x="12555" y="16006"/>
                  <a:pt x="12555" y="16006"/>
                </a:cubicBezTo>
                <a:cubicBezTo>
                  <a:pt x="10935" y="16006"/>
                  <a:pt x="10935" y="16006"/>
                  <a:pt x="10935" y="16006"/>
                </a:cubicBezTo>
                <a:cubicBezTo>
                  <a:pt x="10935" y="15229"/>
                  <a:pt x="10935" y="15229"/>
                  <a:pt x="10935" y="15229"/>
                </a:cubicBezTo>
                <a:lnTo>
                  <a:pt x="12555" y="15229"/>
                </a:lnTo>
                <a:close/>
                <a:moveTo>
                  <a:pt x="10260" y="15229"/>
                </a:moveTo>
                <a:cubicBezTo>
                  <a:pt x="10260" y="16006"/>
                  <a:pt x="10260" y="16006"/>
                  <a:pt x="10260" y="16006"/>
                </a:cubicBezTo>
                <a:cubicBezTo>
                  <a:pt x="5805" y="16006"/>
                  <a:pt x="5805" y="16006"/>
                  <a:pt x="5805" y="16006"/>
                </a:cubicBezTo>
                <a:cubicBezTo>
                  <a:pt x="5805" y="15229"/>
                  <a:pt x="5805" y="15229"/>
                  <a:pt x="5805" y="15229"/>
                </a:cubicBezTo>
                <a:lnTo>
                  <a:pt x="10260" y="15229"/>
                </a:lnTo>
                <a:close/>
                <a:moveTo>
                  <a:pt x="3510" y="15229"/>
                </a:moveTo>
                <a:cubicBezTo>
                  <a:pt x="5130" y="15229"/>
                  <a:pt x="5130" y="15229"/>
                  <a:pt x="5130" y="15229"/>
                </a:cubicBezTo>
                <a:cubicBezTo>
                  <a:pt x="5130" y="16006"/>
                  <a:pt x="5130" y="16006"/>
                  <a:pt x="5130" y="16006"/>
                </a:cubicBezTo>
                <a:cubicBezTo>
                  <a:pt x="3510" y="16006"/>
                  <a:pt x="3510" y="16006"/>
                  <a:pt x="3510" y="16006"/>
                </a:cubicBezTo>
                <a:lnTo>
                  <a:pt x="3510" y="15229"/>
                </a:lnTo>
                <a:close/>
                <a:moveTo>
                  <a:pt x="15390" y="19735"/>
                </a:moveTo>
                <a:cubicBezTo>
                  <a:pt x="14580" y="19735"/>
                  <a:pt x="14580" y="19735"/>
                  <a:pt x="14580" y="19735"/>
                </a:cubicBezTo>
                <a:cubicBezTo>
                  <a:pt x="14580" y="16472"/>
                  <a:pt x="14580" y="16472"/>
                  <a:pt x="14580" y="16472"/>
                </a:cubicBezTo>
                <a:cubicBezTo>
                  <a:pt x="14580" y="16161"/>
                  <a:pt x="14445" y="16006"/>
                  <a:pt x="14310" y="16006"/>
                </a:cubicBezTo>
                <a:cubicBezTo>
                  <a:pt x="13230" y="16006"/>
                  <a:pt x="13230" y="16006"/>
                  <a:pt x="13230" y="16006"/>
                </a:cubicBezTo>
                <a:cubicBezTo>
                  <a:pt x="13230" y="15229"/>
                  <a:pt x="13230" y="15229"/>
                  <a:pt x="13230" y="15229"/>
                </a:cubicBezTo>
                <a:cubicBezTo>
                  <a:pt x="14310" y="15229"/>
                  <a:pt x="14310" y="15229"/>
                  <a:pt x="14310" y="15229"/>
                </a:cubicBezTo>
                <a:cubicBezTo>
                  <a:pt x="14445" y="15229"/>
                  <a:pt x="14580" y="15073"/>
                  <a:pt x="14580" y="14763"/>
                </a:cubicBezTo>
                <a:cubicBezTo>
                  <a:pt x="14580" y="12898"/>
                  <a:pt x="14580" y="12898"/>
                  <a:pt x="14580" y="12898"/>
                </a:cubicBezTo>
                <a:cubicBezTo>
                  <a:pt x="14580" y="12276"/>
                  <a:pt x="14175" y="11810"/>
                  <a:pt x="13635" y="11810"/>
                </a:cubicBezTo>
                <a:cubicBezTo>
                  <a:pt x="10935" y="11810"/>
                  <a:pt x="10935" y="11810"/>
                  <a:pt x="10935" y="11810"/>
                </a:cubicBezTo>
                <a:cubicBezTo>
                  <a:pt x="10935" y="6837"/>
                  <a:pt x="10935" y="6837"/>
                  <a:pt x="10935" y="6837"/>
                </a:cubicBezTo>
                <a:cubicBezTo>
                  <a:pt x="10935" y="6527"/>
                  <a:pt x="10800" y="6371"/>
                  <a:pt x="10530" y="6371"/>
                </a:cubicBezTo>
                <a:cubicBezTo>
                  <a:pt x="10395" y="6371"/>
                  <a:pt x="10260" y="6527"/>
                  <a:pt x="10260" y="6837"/>
                </a:cubicBezTo>
                <a:cubicBezTo>
                  <a:pt x="10260" y="11810"/>
                  <a:pt x="10260" y="11810"/>
                  <a:pt x="10260" y="11810"/>
                </a:cubicBezTo>
                <a:cubicBezTo>
                  <a:pt x="5805" y="11810"/>
                  <a:pt x="5805" y="11810"/>
                  <a:pt x="5805" y="11810"/>
                </a:cubicBezTo>
                <a:cubicBezTo>
                  <a:pt x="5805" y="6837"/>
                  <a:pt x="5805" y="6837"/>
                  <a:pt x="5805" y="6837"/>
                </a:cubicBezTo>
                <a:cubicBezTo>
                  <a:pt x="5805" y="6527"/>
                  <a:pt x="5670" y="6371"/>
                  <a:pt x="5400" y="6371"/>
                </a:cubicBezTo>
                <a:cubicBezTo>
                  <a:pt x="5265" y="6371"/>
                  <a:pt x="5130" y="6527"/>
                  <a:pt x="5130" y="6837"/>
                </a:cubicBezTo>
                <a:cubicBezTo>
                  <a:pt x="5130" y="11810"/>
                  <a:pt x="5130" y="11810"/>
                  <a:pt x="5130" y="11810"/>
                </a:cubicBezTo>
                <a:cubicBezTo>
                  <a:pt x="2430" y="11810"/>
                  <a:pt x="2430" y="11810"/>
                  <a:pt x="2430" y="11810"/>
                </a:cubicBezTo>
                <a:cubicBezTo>
                  <a:pt x="1890" y="11810"/>
                  <a:pt x="1350" y="12276"/>
                  <a:pt x="1350" y="12898"/>
                </a:cubicBezTo>
                <a:cubicBezTo>
                  <a:pt x="1350" y="14763"/>
                  <a:pt x="1350" y="14763"/>
                  <a:pt x="1350" y="14763"/>
                </a:cubicBezTo>
                <a:cubicBezTo>
                  <a:pt x="1350" y="15073"/>
                  <a:pt x="1485" y="15229"/>
                  <a:pt x="1755" y="15229"/>
                </a:cubicBezTo>
                <a:cubicBezTo>
                  <a:pt x="2835" y="15229"/>
                  <a:pt x="2835" y="15229"/>
                  <a:pt x="2835" y="15229"/>
                </a:cubicBezTo>
                <a:cubicBezTo>
                  <a:pt x="2835" y="16006"/>
                  <a:pt x="2835" y="16006"/>
                  <a:pt x="2835" y="16006"/>
                </a:cubicBezTo>
                <a:cubicBezTo>
                  <a:pt x="1755" y="16006"/>
                  <a:pt x="1755" y="16006"/>
                  <a:pt x="1755" y="16006"/>
                </a:cubicBezTo>
                <a:cubicBezTo>
                  <a:pt x="1485" y="16006"/>
                  <a:pt x="1350" y="16161"/>
                  <a:pt x="1350" y="16472"/>
                </a:cubicBezTo>
                <a:cubicBezTo>
                  <a:pt x="1350" y="19735"/>
                  <a:pt x="1350" y="19735"/>
                  <a:pt x="1350" y="19735"/>
                </a:cubicBezTo>
                <a:cubicBezTo>
                  <a:pt x="675" y="19735"/>
                  <a:pt x="675" y="19735"/>
                  <a:pt x="675" y="19735"/>
                </a:cubicBezTo>
                <a:cubicBezTo>
                  <a:pt x="675" y="5594"/>
                  <a:pt x="675" y="5594"/>
                  <a:pt x="675" y="5594"/>
                </a:cubicBezTo>
                <a:cubicBezTo>
                  <a:pt x="15390" y="5594"/>
                  <a:pt x="15390" y="5594"/>
                  <a:pt x="15390" y="5594"/>
                </a:cubicBezTo>
                <a:lnTo>
                  <a:pt x="15390" y="19735"/>
                </a:lnTo>
                <a:close/>
                <a:moveTo>
                  <a:pt x="15390" y="4817"/>
                </a:moveTo>
                <a:cubicBezTo>
                  <a:pt x="10935" y="4817"/>
                  <a:pt x="10935" y="4817"/>
                  <a:pt x="10935" y="4817"/>
                </a:cubicBezTo>
                <a:cubicBezTo>
                  <a:pt x="10935" y="777"/>
                  <a:pt x="10935" y="777"/>
                  <a:pt x="10935" y="777"/>
                </a:cubicBezTo>
                <a:cubicBezTo>
                  <a:pt x="14310" y="777"/>
                  <a:pt x="14310" y="777"/>
                  <a:pt x="14310" y="777"/>
                </a:cubicBezTo>
                <a:cubicBezTo>
                  <a:pt x="14850" y="777"/>
                  <a:pt x="15390" y="1399"/>
                  <a:pt x="15390" y="2020"/>
                </a:cubicBezTo>
                <a:lnTo>
                  <a:pt x="15390" y="4817"/>
                </a:lnTo>
                <a:close/>
                <a:moveTo>
                  <a:pt x="21195" y="4817"/>
                </a:moveTo>
                <a:cubicBezTo>
                  <a:pt x="17010" y="4817"/>
                  <a:pt x="17010" y="4817"/>
                  <a:pt x="17010" y="4817"/>
                </a:cubicBezTo>
                <a:cubicBezTo>
                  <a:pt x="16875" y="4817"/>
                  <a:pt x="16740" y="4973"/>
                  <a:pt x="16740" y="5283"/>
                </a:cubicBezTo>
                <a:cubicBezTo>
                  <a:pt x="16740" y="18026"/>
                  <a:pt x="16740" y="18026"/>
                  <a:pt x="16740" y="18026"/>
                </a:cubicBezTo>
                <a:cubicBezTo>
                  <a:pt x="16740" y="18337"/>
                  <a:pt x="16875" y="18492"/>
                  <a:pt x="17010" y="18492"/>
                </a:cubicBezTo>
                <a:cubicBezTo>
                  <a:pt x="17145" y="18492"/>
                  <a:pt x="17145" y="18492"/>
                  <a:pt x="17145" y="18492"/>
                </a:cubicBezTo>
                <a:cubicBezTo>
                  <a:pt x="17145" y="21289"/>
                  <a:pt x="17145" y="21289"/>
                  <a:pt x="17145" y="21289"/>
                </a:cubicBezTo>
                <a:cubicBezTo>
                  <a:pt x="17145" y="21445"/>
                  <a:pt x="17280" y="21600"/>
                  <a:pt x="17550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0925" y="21600"/>
                  <a:pt x="21195" y="21445"/>
                  <a:pt x="21195" y="21289"/>
                </a:cubicBezTo>
                <a:cubicBezTo>
                  <a:pt x="21195" y="18492"/>
                  <a:pt x="21195" y="18492"/>
                  <a:pt x="21195" y="18492"/>
                </a:cubicBezTo>
                <a:cubicBezTo>
                  <a:pt x="21195" y="18492"/>
                  <a:pt x="21195" y="18492"/>
                  <a:pt x="21195" y="18492"/>
                </a:cubicBezTo>
                <a:cubicBezTo>
                  <a:pt x="21465" y="18492"/>
                  <a:pt x="21600" y="18337"/>
                  <a:pt x="21600" y="18026"/>
                </a:cubicBezTo>
                <a:cubicBezTo>
                  <a:pt x="21600" y="5283"/>
                  <a:pt x="21600" y="5283"/>
                  <a:pt x="21600" y="5283"/>
                </a:cubicBezTo>
                <a:cubicBezTo>
                  <a:pt x="21600" y="4973"/>
                  <a:pt x="21465" y="4817"/>
                  <a:pt x="21195" y="4817"/>
                </a:cubicBezTo>
                <a:close/>
                <a:moveTo>
                  <a:pt x="20385" y="20823"/>
                </a:moveTo>
                <a:cubicBezTo>
                  <a:pt x="17820" y="20823"/>
                  <a:pt x="17820" y="20823"/>
                  <a:pt x="17820" y="20823"/>
                </a:cubicBezTo>
                <a:cubicBezTo>
                  <a:pt x="17820" y="18492"/>
                  <a:pt x="17820" y="18492"/>
                  <a:pt x="17820" y="18492"/>
                </a:cubicBezTo>
                <a:cubicBezTo>
                  <a:pt x="20385" y="18492"/>
                  <a:pt x="20385" y="18492"/>
                  <a:pt x="20385" y="18492"/>
                </a:cubicBezTo>
                <a:lnTo>
                  <a:pt x="20385" y="20823"/>
                </a:lnTo>
                <a:close/>
                <a:moveTo>
                  <a:pt x="20925" y="17715"/>
                </a:moveTo>
                <a:cubicBezTo>
                  <a:pt x="17415" y="17715"/>
                  <a:pt x="17415" y="17715"/>
                  <a:pt x="17415" y="17715"/>
                </a:cubicBezTo>
                <a:cubicBezTo>
                  <a:pt x="17415" y="8858"/>
                  <a:pt x="17415" y="8858"/>
                  <a:pt x="17415" y="8858"/>
                </a:cubicBezTo>
                <a:cubicBezTo>
                  <a:pt x="20925" y="8858"/>
                  <a:pt x="20925" y="8858"/>
                  <a:pt x="20925" y="8858"/>
                </a:cubicBezTo>
                <a:lnTo>
                  <a:pt x="20925" y="17715"/>
                </a:lnTo>
                <a:close/>
                <a:moveTo>
                  <a:pt x="20925" y="8081"/>
                </a:moveTo>
                <a:cubicBezTo>
                  <a:pt x="17415" y="8081"/>
                  <a:pt x="17415" y="8081"/>
                  <a:pt x="17415" y="8081"/>
                </a:cubicBezTo>
                <a:cubicBezTo>
                  <a:pt x="17415" y="5594"/>
                  <a:pt x="17415" y="5594"/>
                  <a:pt x="17415" y="5594"/>
                </a:cubicBezTo>
                <a:cubicBezTo>
                  <a:pt x="20925" y="5594"/>
                  <a:pt x="20925" y="5594"/>
                  <a:pt x="20925" y="5594"/>
                </a:cubicBezTo>
                <a:lnTo>
                  <a:pt x="20925" y="8081"/>
                </a:lnTo>
                <a:close/>
                <a:moveTo>
                  <a:pt x="20250" y="6837"/>
                </a:moveTo>
                <a:cubicBezTo>
                  <a:pt x="20250" y="6993"/>
                  <a:pt x="20115" y="7148"/>
                  <a:pt x="19845" y="7148"/>
                </a:cubicBezTo>
                <a:cubicBezTo>
                  <a:pt x="18495" y="7148"/>
                  <a:pt x="18495" y="7148"/>
                  <a:pt x="18495" y="7148"/>
                </a:cubicBezTo>
                <a:cubicBezTo>
                  <a:pt x="18225" y="7148"/>
                  <a:pt x="18090" y="6993"/>
                  <a:pt x="18090" y="6837"/>
                </a:cubicBezTo>
                <a:cubicBezTo>
                  <a:pt x="18090" y="6527"/>
                  <a:pt x="18225" y="6371"/>
                  <a:pt x="18495" y="6371"/>
                </a:cubicBezTo>
                <a:cubicBezTo>
                  <a:pt x="19845" y="6371"/>
                  <a:pt x="19845" y="6371"/>
                  <a:pt x="19845" y="6371"/>
                </a:cubicBezTo>
                <a:cubicBezTo>
                  <a:pt x="20115" y="6371"/>
                  <a:pt x="20250" y="6527"/>
                  <a:pt x="20250" y="683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04" name="Freeform 461"/>
          <p:cNvSpPr/>
          <p:nvPr/>
        </p:nvSpPr>
        <p:spPr>
          <a:xfrm>
            <a:off x="304800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85" y="8775"/>
                </a:moveTo>
                <a:cubicBezTo>
                  <a:pt x="9585" y="4590"/>
                  <a:pt x="9585" y="4590"/>
                  <a:pt x="9585" y="4590"/>
                </a:cubicBezTo>
                <a:cubicBezTo>
                  <a:pt x="9585" y="3510"/>
                  <a:pt x="8775" y="2835"/>
                  <a:pt x="7830" y="2835"/>
                </a:cubicBezTo>
                <a:cubicBezTo>
                  <a:pt x="5400" y="2835"/>
                  <a:pt x="5400" y="2835"/>
                  <a:pt x="5400" y="2835"/>
                </a:cubicBezTo>
                <a:cubicBezTo>
                  <a:pt x="4455" y="2835"/>
                  <a:pt x="3780" y="3510"/>
                  <a:pt x="3780" y="4590"/>
                </a:cubicBezTo>
                <a:cubicBezTo>
                  <a:pt x="3780" y="8775"/>
                  <a:pt x="3780" y="8775"/>
                  <a:pt x="3780" y="8775"/>
                </a:cubicBezTo>
                <a:cubicBezTo>
                  <a:pt x="3780" y="8910"/>
                  <a:pt x="3915" y="9045"/>
                  <a:pt x="4050" y="9045"/>
                </a:cubicBezTo>
                <a:cubicBezTo>
                  <a:pt x="4860" y="9045"/>
                  <a:pt x="4860" y="9045"/>
                  <a:pt x="4860" y="9045"/>
                </a:cubicBezTo>
                <a:cubicBezTo>
                  <a:pt x="3780" y="11340"/>
                  <a:pt x="3780" y="11340"/>
                  <a:pt x="3780" y="11340"/>
                </a:cubicBezTo>
                <a:cubicBezTo>
                  <a:pt x="3645" y="11475"/>
                  <a:pt x="3645" y="11610"/>
                  <a:pt x="3780" y="11745"/>
                </a:cubicBezTo>
                <a:cubicBezTo>
                  <a:pt x="3780" y="11745"/>
                  <a:pt x="3915" y="11880"/>
                  <a:pt x="4050" y="11880"/>
                </a:cubicBezTo>
                <a:cubicBezTo>
                  <a:pt x="9180" y="11880"/>
                  <a:pt x="9180" y="11880"/>
                  <a:pt x="9180" y="11880"/>
                </a:cubicBezTo>
                <a:cubicBezTo>
                  <a:pt x="9315" y="11880"/>
                  <a:pt x="9450" y="11745"/>
                  <a:pt x="9450" y="11745"/>
                </a:cubicBezTo>
                <a:cubicBezTo>
                  <a:pt x="9585" y="11610"/>
                  <a:pt x="9585" y="11475"/>
                  <a:pt x="9450" y="11340"/>
                </a:cubicBezTo>
                <a:cubicBezTo>
                  <a:pt x="8370" y="9045"/>
                  <a:pt x="8370" y="9045"/>
                  <a:pt x="8370" y="9045"/>
                </a:cubicBezTo>
                <a:cubicBezTo>
                  <a:pt x="9180" y="9045"/>
                  <a:pt x="9180" y="9045"/>
                  <a:pt x="9180" y="9045"/>
                </a:cubicBezTo>
                <a:cubicBezTo>
                  <a:pt x="9315" y="9045"/>
                  <a:pt x="9585" y="8910"/>
                  <a:pt x="9585" y="8775"/>
                </a:cubicBezTo>
                <a:close/>
                <a:moveTo>
                  <a:pt x="8640" y="11205"/>
                </a:moveTo>
                <a:cubicBezTo>
                  <a:pt x="4590" y="11205"/>
                  <a:pt x="4590" y="11205"/>
                  <a:pt x="4590" y="11205"/>
                </a:cubicBezTo>
                <a:cubicBezTo>
                  <a:pt x="4995" y="10395"/>
                  <a:pt x="4995" y="10395"/>
                  <a:pt x="4995" y="10395"/>
                </a:cubicBezTo>
                <a:cubicBezTo>
                  <a:pt x="8235" y="10395"/>
                  <a:pt x="8235" y="10395"/>
                  <a:pt x="8235" y="10395"/>
                </a:cubicBezTo>
                <a:lnTo>
                  <a:pt x="8640" y="11205"/>
                </a:lnTo>
                <a:close/>
                <a:moveTo>
                  <a:pt x="5265" y="9720"/>
                </a:moveTo>
                <a:cubicBezTo>
                  <a:pt x="5670" y="9045"/>
                  <a:pt x="5670" y="9045"/>
                  <a:pt x="5670" y="9045"/>
                </a:cubicBezTo>
                <a:cubicBezTo>
                  <a:pt x="7560" y="9045"/>
                  <a:pt x="7560" y="9045"/>
                  <a:pt x="7560" y="9045"/>
                </a:cubicBezTo>
                <a:cubicBezTo>
                  <a:pt x="7965" y="9720"/>
                  <a:pt x="7965" y="9720"/>
                  <a:pt x="7965" y="9720"/>
                </a:cubicBezTo>
                <a:lnTo>
                  <a:pt x="5265" y="9720"/>
                </a:lnTo>
                <a:close/>
                <a:moveTo>
                  <a:pt x="8775" y="7020"/>
                </a:moveTo>
                <a:cubicBezTo>
                  <a:pt x="7830" y="7020"/>
                  <a:pt x="7830" y="7020"/>
                  <a:pt x="7830" y="7020"/>
                </a:cubicBezTo>
                <a:cubicBezTo>
                  <a:pt x="7695" y="7020"/>
                  <a:pt x="7560" y="7155"/>
                  <a:pt x="7560" y="7290"/>
                </a:cubicBezTo>
                <a:cubicBezTo>
                  <a:pt x="7560" y="7560"/>
                  <a:pt x="7695" y="7695"/>
                  <a:pt x="7830" y="7695"/>
                </a:cubicBezTo>
                <a:cubicBezTo>
                  <a:pt x="8775" y="7695"/>
                  <a:pt x="8775" y="7695"/>
                  <a:pt x="8775" y="7695"/>
                </a:cubicBezTo>
                <a:cubicBezTo>
                  <a:pt x="8775" y="8370"/>
                  <a:pt x="8775" y="8370"/>
                  <a:pt x="8775" y="8370"/>
                </a:cubicBezTo>
                <a:cubicBezTo>
                  <a:pt x="4455" y="8370"/>
                  <a:pt x="4455" y="8370"/>
                  <a:pt x="4455" y="8370"/>
                </a:cubicBezTo>
                <a:cubicBezTo>
                  <a:pt x="4455" y="7695"/>
                  <a:pt x="4455" y="7695"/>
                  <a:pt x="4455" y="7695"/>
                </a:cubicBezTo>
                <a:cubicBezTo>
                  <a:pt x="5400" y="7695"/>
                  <a:pt x="5400" y="7695"/>
                  <a:pt x="5400" y="7695"/>
                </a:cubicBezTo>
                <a:cubicBezTo>
                  <a:pt x="5535" y="7695"/>
                  <a:pt x="5670" y="7560"/>
                  <a:pt x="5670" y="7290"/>
                </a:cubicBezTo>
                <a:cubicBezTo>
                  <a:pt x="5670" y="7155"/>
                  <a:pt x="5535" y="7020"/>
                  <a:pt x="5400" y="7020"/>
                </a:cubicBezTo>
                <a:cubicBezTo>
                  <a:pt x="4455" y="7020"/>
                  <a:pt x="4455" y="7020"/>
                  <a:pt x="4455" y="7020"/>
                </a:cubicBezTo>
                <a:cubicBezTo>
                  <a:pt x="4455" y="6210"/>
                  <a:pt x="4455" y="6210"/>
                  <a:pt x="4455" y="6210"/>
                </a:cubicBezTo>
                <a:cubicBezTo>
                  <a:pt x="8775" y="6210"/>
                  <a:pt x="8775" y="6210"/>
                  <a:pt x="8775" y="6210"/>
                </a:cubicBezTo>
                <a:lnTo>
                  <a:pt x="8775" y="7020"/>
                </a:lnTo>
                <a:close/>
                <a:moveTo>
                  <a:pt x="8775" y="5535"/>
                </a:moveTo>
                <a:cubicBezTo>
                  <a:pt x="4455" y="5535"/>
                  <a:pt x="4455" y="5535"/>
                  <a:pt x="4455" y="5535"/>
                </a:cubicBezTo>
                <a:cubicBezTo>
                  <a:pt x="4455" y="4590"/>
                  <a:pt x="4455" y="4590"/>
                  <a:pt x="4455" y="4590"/>
                </a:cubicBezTo>
                <a:cubicBezTo>
                  <a:pt x="4455" y="3915"/>
                  <a:pt x="4860" y="3510"/>
                  <a:pt x="5400" y="3510"/>
                </a:cubicBezTo>
                <a:cubicBezTo>
                  <a:pt x="7830" y="3510"/>
                  <a:pt x="7830" y="3510"/>
                  <a:pt x="7830" y="3510"/>
                </a:cubicBezTo>
                <a:cubicBezTo>
                  <a:pt x="8370" y="3510"/>
                  <a:pt x="8775" y="3915"/>
                  <a:pt x="8775" y="4590"/>
                </a:cubicBezTo>
                <a:lnTo>
                  <a:pt x="8775" y="5535"/>
                </a:lnTo>
                <a:close/>
                <a:moveTo>
                  <a:pt x="12015" y="2835"/>
                </a:moveTo>
                <a:cubicBezTo>
                  <a:pt x="10935" y="2835"/>
                  <a:pt x="10260" y="3510"/>
                  <a:pt x="10260" y="4590"/>
                </a:cubicBezTo>
                <a:cubicBezTo>
                  <a:pt x="10260" y="5535"/>
                  <a:pt x="10935" y="6210"/>
                  <a:pt x="12015" y="6210"/>
                </a:cubicBezTo>
                <a:cubicBezTo>
                  <a:pt x="12960" y="6210"/>
                  <a:pt x="13770" y="5535"/>
                  <a:pt x="13770" y="4590"/>
                </a:cubicBezTo>
                <a:cubicBezTo>
                  <a:pt x="13770" y="3510"/>
                  <a:pt x="12960" y="2835"/>
                  <a:pt x="12015" y="2835"/>
                </a:cubicBezTo>
                <a:close/>
                <a:moveTo>
                  <a:pt x="12015" y="5535"/>
                </a:moveTo>
                <a:cubicBezTo>
                  <a:pt x="11340" y="5535"/>
                  <a:pt x="10935" y="5130"/>
                  <a:pt x="10935" y="4590"/>
                </a:cubicBezTo>
                <a:cubicBezTo>
                  <a:pt x="10935" y="3915"/>
                  <a:pt x="11340" y="3510"/>
                  <a:pt x="12015" y="3510"/>
                </a:cubicBezTo>
                <a:cubicBezTo>
                  <a:pt x="12555" y="3510"/>
                  <a:pt x="12960" y="3915"/>
                  <a:pt x="12960" y="4590"/>
                </a:cubicBezTo>
                <a:cubicBezTo>
                  <a:pt x="12960" y="5130"/>
                  <a:pt x="12555" y="5535"/>
                  <a:pt x="12015" y="5535"/>
                </a:cubicBezTo>
                <a:close/>
                <a:moveTo>
                  <a:pt x="16200" y="2835"/>
                </a:moveTo>
                <a:cubicBezTo>
                  <a:pt x="15120" y="2835"/>
                  <a:pt x="14445" y="3510"/>
                  <a:pt x="14445" y="4590"/>
                </a:cubicBezTo>
                <a:cubicBezTo>
                  <a:pt x="14445" y="5535"/>
                  <a:pt x="15120" y="6210"/>
                  <a:pt x="16200" y="6210"/>
                </a:cubicBezTo>
                <a:cubicBezTo>
                  <a:pt x="17145" y="6210"/>
                  <a:pt x="17820" y="5535"/>
                  <a:pt x="17820" y="4590"/>
                </a:cubicBezTo>
                <a:cubicBezTo>
                  <a:pt x="17820" y="3510"/>
                  <a:pt x="17145" y="2835"/>
                  <a:pt x="16200" y="2835"/>
                </a:cubicBezTo>
                <a:close/>
                <a:moveTo>
                  <a:pt x="16200" y="5535"/>
                </a:moveTo>
                <a:cubicBezTo>
                  <a:pt x="15525" y="5535"/>
                  <a:pt x="15120" y="5130"/>
                  <a:pt x="15120" y="4590"/>
                </a:cubicBezTo>
                <a:cubicBezTo>
                  <a:pt x="15120" y="3915"/>
                  <a:pt x="15525" y="3510"/>
                  <a:pt x="16200" y="3510"/>
                </a:cubicBezTo>
                <a:cubicBezTo>
                  <a:pt x="16740" y="3510"/>
                  <a:pt x="17145" y="3915"/>
                  <a:pt x="17145" y="4590"/>
                </a:cubicBezTo>
                <a:cubicBezTo>
                  <a:pt x="17145" y="5130"/>
                  <a:pt x="16740" y="5535"/>
                  <a:pt x="16200" y="5535"/>
                </a:cubicBezTo>
                <a:close/>
                <a:moveTo>
                  <a:pt x="17820" y="9585"/>
                </a:moveTo>
                <a:cubicBezTo>
                  <a:pt x="17820" y="11475"/>
                  <a:pt x="17820" y="11475"/>
                  <a:pt x="17820" y="11475"/>
                </a:cubicBezTo>
                <a:cubicBezTo>
                  <a:pt x="17820" y="11475"/>
                  <a:pt x="17820" y="11475"/>
                  <a:pt x="17820" y="11475"/>
                </a:cubicBezTo>
                <a:cubicBezTo>
                  <a:pt x="17820" y="11475"/>
                  <a:pt x="17820" y="11475"/>
                  <a:pt x="17820" y="11610"/>
                </a:cubicBezTo>
                <a:cubicBezTo>
                  <a:pt x="17820" y="11610"/>
                  <a:pt x="17820" y="11610"/>
                  <a:pt x="17820" y="11610"/>
                </a:cubicBezTo>
                <a:cubicBezTo>
                  <a:pt x="17820" y="11610"/>
                  <a:pt x="17820" y="11610"/>
                  <a:pt x="17820" y="11610"/>
                </a:cubicBezTo>
                <a:cubicBezTo>
                  <a:pt x="17820" y="11610"/>
                  <a:pt x="17820" y="11610"/>
                  <a:pt x="17820" y="11610"/>
                </a:cubicBezTo>
                <a:cubicBezTo>
                  <a:pt x="17820" y="11610"/>
                  <a:pt x="17820" y="11610"/>
                  <a:pt x="17820" y="11610"/>
                </a:cubicBezTo>
                <a:cubicBezTo>
                  <a:pt x="17820" y="11610"/>
                  <a:pt x="17820" y="11610"/>
                  <a:pt x="17820" y="11610"/>
                </a:cubicBezTo>
                <a:cubicBezTo>
                  <a:pt x="17820" y="11610"/>
                  <a:pt x="17820" y="11610"/>
                  <a:pt x="17820" y="11610"/>
                </a:cubicBezTo>
                <a:cubicBezTo>
                  <a:pt x="17820" y="11610"/>
                  <a:pt x="17820" y="11610"/>
                  <a:pt x="17820" y="11610"/>
                </a:cubicBezTo>
                <a:cubicBezTo>
                  <a:pt x="17820" y="11610"/>
                  <a:pt x="17820" y="11610"/>
                  <a:pt x="17820" y="11610"/>
                </a:cubicBezTo>
                <a:cubicBezTo>
                  <a:pt x="17820" y="11745"/>
                  <a:pt x="17820" y="11745"/>
                  <a:pt x="17820" y="11745"/>
                </a:cubicBezTo>
                <a:cubicBezTo>
                  <a:pt x="17820" y="11745"/>
                  <a:pt x="17820" y="11745"/>
                  <a:pt x="17820" y="11745"/>
                </a:cubicBezTo>
                <a:cubicBezTo>
                  <a:pt x="17820" y="11745"/>
                  <a:pt x="17820" y="11745"/>
                  <a:pt x="17820" y="11745"/>
                </a:cubicBezTo>
                <a:cubicBezTo>
                  <a:pt x="17820" y="11745"/>
                  <a:pt x="17820" y="11745"/>
                  <a:pt x="17820" y="11745"/>
                </a:cubicBezTo>
                <a:cubicBezTo>
                  <a:pt x="17820" y="11745"/>
                  <a:pt x="17820" y="11745"/>
                  <a:pt x="17820" y="11745"/>
                </a:cubicBezTo>
                <a:cubicBezTo>
                  <a:pt x="17820" y="11745"/>
                  <a:pt x="17820" y="11745"/>
                  <a:pt x="17820" y="11745"/>
                </a:cubicBezTo>
                <a:cubicBezTo>
                  <a:pt x="17820" y="11745"/>
                  <a:pt x="17820" y="11745"/>
                  <a:pt x="17820" y="11745"/>
                </a:cubicBezTo>
                <a:cubicBezTo>
                  <a:pt x="17820" y="11745"/>
                  <a:pt x="17685" y="11745"/>
                  <a:pt x="17685" y="11745"/>
                </a:cubicBezTo>
                <a:cubicBezTo>
                  <a:pt x="17685" y="11745"/>
                  <a:pt x="17685" y="11745"/>
                  <a:pt x="17685" y="11745"/>
                </a:cubicBezTo>
                <a:cubicBezTo>
                  <a:pt x="17685" y="11745"/>
                  <a:pt x="17685" y="11745"/>
                  <a:pt x="17685" y="11745"/>
                </a:cubicBezTo>
                <a:cubicBezTo>
                  <a:pt x="17685" y="11745"/>
                  <a:pt x="17685" y="11745"/>
                  <a:pt x="17685" y="11745"/>
                </a:cubicBezTo>
                <a:cubicBezTo>
                  <a:pt x="17685" y="11745"/>
                  <a:pt x="17685" y="11745"/>
                  <a:pt x="17685" y="11745"/>
                </a:cubicBezTo>
                <a:cubicBezTo>
                  <a:pt x="17685" y="11880"/>
                  <a:pt x="17685" y="11880"/>
                  <a:pt x="17685" y="11880"/>
                </a:cubicBezTo>
                <a:cubicBezTo>
                  <a:pt x="17685" y="11880"/>
                  <a:pt x="17685" y="11880"/>
                  <a:pt x="17685" y="11880"/>
                </a:cubicBezTo>
                <a:cubicBezTo>
                  <a:pt x="17685" y="11880"/>
                  <a:pt x="17685" y="11880"/>
                  <a:pt x="17685" y="11880"/>
                </a:cubicBezTo>
                <a:cubicBezTo>
                  <a:pt x="17685" y="11880"/>
                  <a:pt x="17685" y="11880"/>
                  <a:pt x="17685" y="11880"/>
                </a:cubicBezTo>
                <a:cubicBezTo>
                  <a:pt x="17550" y="11880"/>
                  <a:pt x="17550" y="11880"/>
                  <a:pt x="17550" y="11880"/>
                </a:cubicBezTo>
                <a:cubicBezTo>
                  <a:pt x="17550" y="11880"/>
                  <a:pt x="17550" y="11880"/>
                  <a:pt x="17550" y="11880"/>
                </a:cubicBezTo>
                <a:cubicBezTo>
                  <a:pt x="17550" y="11880"/>
                  <a:pt x="17550" y="11880"/>
                  <a:pt x="17550" y="11880"/>
                </a:cubicBezTo>
                <a:cubicBezTo>
                  <a:pt x="17550" y="11880"/>
                  <a:pt x="17550" y="11880"/>
                  <a:pt x="17550" y="11880"/>
                </a:cubicBezTo>
                <a:cubicBezTo>
                  <a:pt x="15660" y="11880"/>
                  <a:pt x="15660" y="11880"/>
                  <a:pt x="15660" y="11880"/>
                </a:cubicBezTo>
                <a:cubicBezTo>
                  <a:pt x="15525" y="11880"/>
                  <a:pt x="15390" y="11745"/>
                  <a:pt x="15390" y="11475"/>
                </a:cubicBezTo>
                <a:cubicBezTo>
                  <a:pt x="15390" y="11340"/>
                  <a:pt x="15525" y="11205"/>
                  <a:pt x="15660" y="11205"/>
                </a:cubicBezTo>
                <a:cubicBezTo>
                  <a:pt x="16740" y="11205"/>
                  <a:pt x="16740" y="11205"/>
                  <a:pt x="16740" y="11205"/>
                </a:cubicBezTo>
                <a:cubicBezTo>
                  <a:pt x="15390" y="9855"/>
                  <a:pt x="15390" y="9855"/>
                  <a:pt x="15390" y="9855"/>
                </a:cubicBezTo>
                <a:cubicBezTo>
                  <a:pt x="15255" y="9720"/>
                  <a:pt x="15255" y="9585"/>
                  <a:pt x="15390" y="9450"/>
                </a:cubicBezTo>
                <a:cubicBezTo>
                  <a:pt x="15525" y="9315"/>
                  <a:pt x="15795" y="9315"/>
                  <a:pt x="15930" y="9450"/>
                </a:cubicBezTo>
                <a:cubicBezTo>
                  <a:pt x="17145" y="10665"/>
                  <a:pt x="17145" y="10665"/>
                  <a:pt x="17145" y="10665"/>
                </a:cubicBezTo>
                <a:cubicBezTo>
                  <a:pt x="17145" y="9585"/>
                  <a:pt x="17145" y="9585"/>
                  <a:pt x="17145" y="9585"/>
                </a:cubicBezTo>
                <a:cubicBezTo>
                  <a:pt x="17145" y="9450"/>
                  <a:pt x="17280" y="9315"/>
                  <a:pt x="17550" y="9315"/>
                </a:cubicBezTo>
                <a:cubicBezTo>
                  <a:pt x="17685" y="9315"/>
                  <a:pt x="17820" y="9450"/>
                  <a:pt x="17820" y="9585"/>
                </a:cubicBezTo>
                <a:close/>
                <a:moveTo>
                  <a:pt x="21195" y="18090"/>
                </a:moveTo>
                <a:cubicBezTo>
                  <a:pt x="20655" y="18090"/>
                  <a:pt x="20655" y="18090"/>
                  <a:pt x="20655" y="18090"/>
                </a:cubicBezTo>
                <a:cubicBezTo>
                  <a:pt x="20655" y="675"/>
                  <a:pt x="20655" y="675"/>
                  <a:pt x="20655" y="675"/>
                </a:cubicBezTo>
                <a:cubicBezTo>
                  <a:pt x="20790" y="675"/>
                  <a:pt x="20790" y="675"/>
                  <a:pt x="20790" y="675"/>
                </a:cubicBezTo>
                <a:cubicBezTo>
                  <a:pt x="20925" y="675"/>
                  <a:pt x="21195" y="540"/>
                  <a:pt x="21195" y="405"/>
                </a:cubicBezTo>
                <a:cubicBezTo>
                  <a:pt x="21195" y="135"/>
                  <a:pt x="20925" y="0"/>
                  <a:pt x="20790" y="0"/>
                </a:cubicBezTo>
                <a:cubicBezTo>
                  <a:pt x="18495" y="0"/>
                  <a:pt x="18495" y="0"/>
                  <a:pt x="18495" y="0"/>
                </a:cubicBezTo>
                <a:cubicBezTo>
                  <a:pt x="18225" y="0"/>
                  <a:pt x="18090" y="135"/>
                  <a:pt x="18090" y="405"/>
                </a:cubicBezTo>
                <a:cubicBezTo>
                  <a:pt x="18090" y="540"/>
                  <a:pt x="18225" y="675"/>
                  <a:pt x="18495" y="675"/>
                </a:cubicBezTo>
                <a:cubicBezTo>
                  <a:pt x="18630" y="675"/>
                  <a:pt x="18630" y="675"/>
                  <a:pt x="18630" y="675"/>
                </a:cubicBezTo>
                <a:cubicBezTo>
                  <a:pt x="18630" y="1350"/>
                  <a:pt x="18630" y="1350"/>
                  <a:pt x="18630" y="1350"/>
                </a:cubicBezTo>
                <a:cubicBezTo>
                  <a:pt x="2970" y="1350"/>
                  <a:pt x="2970" y="1350"/>
                  <a:pt x="2970" y="1350"/>
                </a:cubicBezTo>
                <a:cubicBezTo>
                  <a:pt x="2970" y="675"/>
                  <a:pt x="2970" y="675"/>
                  <a:pt x="2970" y="675"/>
                </a:cubicBezTo>
                <a:cubicBezTo>
                  <a:pt x="3105" y="675"/>
                  <a:pt x="3105" y="675"/>
                  <a:pt x="3105" y="675"/>
                </a:cubicBezTo>
                <a:cubicBezTo>
                  <a:pt x="3375" y="675"/>
                  <a:pt x="3510" y="540"/>
                  <a:pt x="3510" y="405"/>
                </a:cubicBezTo>
                <a:cubicBezTo>
                  <a:pt x="3510" y="135"/>
                  <a:pt x="3375" y="0"/>
                  <a:pt x="3105" y="0"/>
                </a:cubicBezTo>
                <a:cubicBezTo>
                  <a:pt x="810" y="0"/>
                  <a:pt x="810" y="0"/>
                  <a:pt x="810" y="0"/>
                </a:cubicBezTo>
                <a:cubicBezTo>
                  <a:pt x="675" y="0"/>
                  <a:pt x="405" y="135"/>
                  <a:pt x="405" y="405"/>
                </a:cubicBezTo>
                <a:cubicBezTo>
                  <a:pt x="405" y="540"/>
                  <a:pt x="675" y="675"/>
                  <a:pt x="810" y="675"/>
                </a:cubicBezTo>
                <a:cubicBezTo>
                  <a:pt x="945" y="675"/>
                  <a:pt x="945" y="675"/>
                  <a:pt x="945" y="675"/>
                </a:cubicBezTo>
                <a:cubicBezTo>
                  <a:pt x="945" y="18090"/>
                  <a:pt x="945" y="18090"/>
                  <a:pt x="945" y="18090"/>
                </a:cubicBezTo>
                <a:cubicBezTo>
                  <a:pt x="405" y="18090"/>
                  <a:pt x="405" y="18090"/>
                  <a:pt x="405" y="18090"/>
                </a:cubicBezTo>
                <a:cubicBezTo>
                  <a:pt x="135" y="18090"/>
                  <a:pt x="0" y="18225"/>
                  <a:pt x="0" y="18495"/>
                </a:cubicBezTo>
                <a:cubicBezTo>
                  <a:pt x="0" y="18630"/>
                  <a:pt x="135" y="18765"/>
                  <a:pt x="270" y="18765"/>
                </a:cubicBezTo>
                <a:cubicBezTo>
                  <a:pt x="270" y="21195"/>
                  <a:pt x="270" y="21195"/>
                  <a:pt x="270" y="21195"/>
                </a:cubicBezTo>
                <a:cubicBezTo>
                  <a:pt x="270" y="21465"/>
                  <a:pt x="405" y="21600"/>
                  <a:pt x="540" y="21600"/>
                </a:cubicBezTo>
                <a:cubicBezTo>
                  <a:pt x="3375" y="21600"/>
                  <a:pt x="3375" y="21600"/>
                  <a:pt x="3375" y="21600"/>
                </a:cubicBezTo>
                <a:cubicBezTo>
                  <a:pt x="3510" y="21600"/>
                  <a:pt x="3780" y="21465"/>
                  <a:pt x="3780" y="21195"/>
                </a:cubicBezTo>
                <a:cubicBezTo>
                  <a:pt x="3780" y="18765"/>
                  <a:pt x="3780" y="18765"/>
                  <a:pt x="3780" y="18765"/>
                </a:cubicBezTo>
                <a:cubicBezTo>
                  <a:pt x="3915" y="18765"/>
                  <a:pt x="3915" y="18630"/>
                  <a:pt x="3915" y="18495"/>
                </a:cubicBezTo>
                <a:cubicBezTo>
                  <a:pt x="3915" y="18225"/>
                  <a:pt x="3780" y="18090"/>
                  <a:pt x="3645" y="18090"/>
                </a:cubicBezTo>
                <a:cubicBezTo>
                  <a:pt x="2970" y="18090"/>
                  <a:pt x="2970" y="18090"/>
                  <a:pt x="2970" y="18090"/>
                </a:cubicBezTo>
                <a:cubicBezTo>
                  <a:pt x="2970" y="16470"/>
                  <a:pt x="2970" y="16470"/>
                  <a:pt x="2970" y="16470"/>
                </a:cubicBezTo>
                <a:cubicBezTo>
                  <a:pt x="3780" y="16470"/>
                  <a:pt x="3780" y="16470"/>
                  <a:pt x="3780" y="16470"/>
                </a:cubicBezTo>
                <a:cubicBezTo>
                  <a:pt x="4455" y="16470"/>
                  <a:pt x="4860" y="17010"/>
                  <a:pt x="4860" y="17550"/>
                </a:cubicBezTo>
                <a:cubicBezTo>
                  <a:pt x="4860" y="21195"/>
                  <a:pt x="4860" y="21195"/>
                  <a:pt x="4860" y="21195"/>
                </a:cubicBezTo>
                <a:cubicBezTo>
                  <a:pt x="4860" y="21465"/>
                  <a:pt x="4995" y="21600"/>
                  <a:pt x="5265" y="21600"/>
                </a:cubicBezTo>
                <a:cubicBezTo>
                  <a:pt x="5400" y="21600"/>
                  <a:pt x="5535" y="21465"/>
                  <a:pt x="5535" y="21195"/>
                </a:cubicBezTo>
                <a:cubicBezTo>
                  <a:pt x="5535" y="18765"/>
                  <a:pt x="5535" y="18765"/>
                  <a:pt x="5535" y="18765"/>
                </a:cubicBezTo>
                <a:cubicBezTo>
                  <a:pt x="16065" y="18765"/>
                  <a:pt x="16065" y="18765"/>
                  <a:pt x="16065" y="18765"/>
                </a:cubicBezTo>
                <a:cubicBezTo>
                  <a:pt x="16065" y="21195"/>
                  <a:pt x="16065" y="21195"/>
                  <a:pt x="16065" y="21195"/>
                </a:cubicBezTo>
                <a:cubicBezTo>
                  <a:pt x="16065" y="21465"/>
                  <a:pt x="16200" y="21600"/>
                  <a:pt x="16335" y="21600"/>
                </a:cubicBezTo>
                <a:cubicBezTo>
                  <a:pt x="16605" y="21600"/>
                  <a:pt x="16740" y="21465"/>
                  <a:pt x="16740" y="21195"/>
                </a:cubicBezTo>
                <a:cubicBezTo>
                  <a:pt x="16740" y="17550"/>
                  <a:pt x="16740" y="17550"/>
                  <a:pt x="16740" y="17550"/>
                </a:cubicBezTo>
                <a:cubicBezTo>
                  <a:pt x="16740" y="17415"/>
                  <a:pt x="16740" y="17280"/>
                  <a:pt x="16740" y="17145"/>
                </a:cubicBezTo>
                <a:cubicBezTo>
                  <a:pt x="16740" y="17145"/>
                  <a:pt x="16740" y="17145"/>
                  <a:pt x="16740" y="17145"/>
                </a:cubicBezTo>
                <a:cubicBezTo>
                  <a:pt x="16875" y="16740"/>
                  <a:pt x="17280" y="16470"/>
                  <a:pt x="17820" y="16470"/>
                </a:cubicBezTo>
                <a:cubicBezTo>
                  <a:pt x="18630" y="16470"/>
                  <a:pt x="18630" y="16470"/>
                  <a:pt x="18630" y="16470"/>
                </a:cubicBezTo>
                <a:cubicBezTo>
                  <a:pt x="18630" y="18090"/>
                  <a:pt x="18630" y="18090"/>
                  <a:pt x="18630" y="18090"/>
                </a:cubicBezTo>
                <a:cubicBezTo>
                  <a:pt x="17955" y="18090"/>
                  <a:pt x="17955" y="18090"/>
                  <a:pt x="17955" y="18090"/>
                </a:cubicBezTo>
                <a:cubicBezTo>
                  <a:pt x="17820" y="18090"/>
                  <a:pt x="17685" y="18225"/>
                  <a:pt x="17685" y="18495"/>
                </a:cubicBezTo>
                <a:cubicBezTo>
                  <a:pt x="17685" y="18630"/>
                  <a:pt x="17685" y="18765"/>
                  <a:pt x="17820" y="18765"/>
                </a:cubicBezTo>
                <a:cubicBezTo>
                  <a:pt x="17820" y="21195"/>
                  <a:pt x="17820" y="21195"/>
                  <a:pt x="17820" y="21195"/>
                </a:cubicBezTo>
                <a:cubicBezTo>
                  <a:pt x="17820" y="21465"/>
                  <a:pt x="18090" y="21600"/>
                  <a:pt x="18225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195" y="21600"/>
                  <a:pt x="21330" y="21465"/>
                  <a:pt x="21330" y="21195"/>
                </a:cubicBezTo>
                <a:cubicBezTo>
                  <a:pt x="21330" y="18765"/>
                  <a:pt x="21330" y="18765"/>
                  <a:pt x="21330" y="18765"/>
                </a:cubicBezTo>
                <a:cubicBezTo>
                  <a:pt x="21465" y="18765"/>
                  <a:pt x="21600" y="18630"/>
                  <a:pt x="21600" y="18495"/>
                </a:cubicBezTo>
                <a:cubicBezTo>
                  <a:pt x="21600" y="18225"/>
                  <a:pt x="21465" y="18090"/>
                  <a:pt x="21195" y="18090"/>
                </a:cubicBezTo>
                <a:close/>
                <a:moveTo>
                  <a:pt x="19305" y="675"/>
                </a:moveTo>
                <a:cubicBezTo>
                  <a:pt x="19980" y="675"/>
                  <a:pt x="19980" y="675"/>
                  <a:pt x="19980" y="675"/>
                </a:cubicBezTo>
                <a:cubicBezTo>
                  <a:pt x="19980" y="18090"/>
                  <a:pt x="19980" y="18090"/>
                  <a:pt x="19980" y="18090"/>
                </a:cubicBezTo>
                <a:cubicBezTo>
                  <a:pt x="19305" y="18090"/>
                  <a:pt x="19305" y="18090"/>
                  <a:pt x="19305" y="18090"/>
                </a:cubicBezTo>
                <a:lnTo>
                  <a:pt x="19305" y="675"/>
                </a:lnTo>
                <a:close/>
                <a:moveTo>
                  <a:pt x="2970" y="20925"/>
                </a:moveTo>
                <a:cubicBezTo>
                  <a:pt x="945" y="20925"/>
                  <a:pt x="945" y="20925"/>
                  <a:pt x="945" y="20925"/>
                </a:cubicBezTo>
                <a:cubicBezTo>
                  <a:pt x="945" y="18765"/>
                  <a:pt x="945" y="18765"/>
                  <a:pt x="945" y="18765"/>
                </a:cubicBezTo>
                <a:cubicBezTo>
                  <a:pt x="2970" y="18765"/>
                  <a:pt x="2970" y="18765"/>
                  <a:pt x="2970" y="18765"/>
                </a:cubicBezTo>
                <a:lnTo>
                  <a:pt x="2970" y="20925"/>
                </a:lnTo>
                <a:close/>
                <a:moveTo>
                  <a:pt x="2700" y="4185"/>
                </a:moveTo>
                <a:cubicBezTo>
                  <a:pt x="2430" y="4185"/>
                  <a:pt x="2295" y="4320"/>
                  <a:pt x="2295" y="4590"/>
                </a:cubicBezTo>
                <a:cubicBezTo>
                  <a:pt x="2295" y="18090"/>
                  <a:pt x="2295" y="18090"/>
                  <a:pt x="2295" y="18090"/>
                </a:cubicBezTo>
                <a:cubicBezTo>
                  <a:pt x="1620" y="18090"/>
                  <a:pt x="1620" y="18090"/>
                  <a:pt x="1620" y="18090"/>
                </a:cubicBezTo>
                <a:cubicBezTo>
                  <a:pt x="1620" y="675"/>
                  <a:pt x="1620" y="675"/>
                  <a:pt x="1620" y="675"/>
                </a:cubicBezTo>
                <a:cubicBezTo>
                  <a:pt x="2295" y="675"/>
                  <a:pt x="2295" y="675"/>
                  <a:pt x="2295" y="675"/>
                </a:cubicBezTo>
                <a:cubicBezTo>
                  <a:pt x="2295" y="3105"/>
                  <a:pt x="2295" y="3105"/>
                  <a:pt x="2295" y="3105"/>
                </a:cubicBezTo>
                <a:cubicBezTo>
                  <a:pt x="2295" y="3375"/>
                  <a:pt x="2430" y="3510"/>
                  <a:pt x="2700" y="3510"/>
                </a:cubicBezTo>
                <a:cubicBezTo>
                  <a:pt x="2835" y="3510"/>
                  <a:pt x="2970" y="3375"/>
                  <a:pt x="2970" y="3105"/>
                </a:cubicBezTo>
                <a:cubicBezTo>
                  <a:pt x="2970" y="2025"/>
                  <a:pt x="2970" y="2025"/>
                  <a:pt x="2970" y="2025"/>
                </a:cubicBezTo>
                <a:cubicBezTo>
                  <a:pt x="18630" y="2025"/>
                  <a:pt x="18630" y="2025"/>
                  <a:pt x="18630" y="2025"/>
                </a:cubicBezTo>
                <a:cubicBezTo>
                  <a:pt x="18630" y="12555"/>
                  <a:pt x="18630" y="12555"/>
                  <a:pt x="18630" y="12555"/>
                </a:cubicBezTo>
                <a:cubicBezTo>
                  <a:pt x="2970" y="12555"/>
                  <a:pt x="2970" y="12555"/>
                  <a:pt x="2970" y="12555"/>
                </a:cubicBezTo>
                <a:cubicBezTo>
                  <a:pt x="2970" y="4590"/>
                  <a:pt x="2970" y="4590"/>
                  <a:pt x="2970" y="4590"/>
                </a:cubicBezTo>
                <a:cubicBezTo>
                  <a:pt x="2970" y="4320"/>
                  <a:pt x="2835" y="4185"/>
                  <a:pt x="2700" y="4185"/>
                </a:cubicBezTo>
                <a:close/>
                <a:moveTo>
                  <a:pt x="14580" y="13230"/>
                </a:moveTo>
                <a:cubicBezTo>
                  <a:pt x="14580" y="16740"/>
                  <a:pt x="14580" y="16740"/>
                  <a:pt x="14580" y="16740"/>
                </a:cubicBezTo>
                <a:cubicBezTo>
                  <a:pt x="11205" y="16740"/>
                  <a:pt x="11205" y="16740"/>
                  <a:pt x="11205" y="16740"/>
                </a:cubicBezTo>
                <a:cubicBezTo>
                  <a:pt x="11205" y="13230"/>
                  <a:pt x="11205" y="13230"/>
                  <a:pt x="11205" y="13230"/>
                </a:cubicBezTo>
                <a:lnTo>
                  <a:pt x="14580" y="13230"/>
                </a:lnTo>
                <a:close/>
                <a:moveTo>
                  <a:pt x="10395" y="13230"/>
                </a:moveTo>
                <a:cubicBezTo>
                  <a:pt x="10395" y="16740"/>
                  <a:pt x="10395" y="16740"/>
                  <a:pt x="10395" y="16740"/>
                </a:cubicBezTo>
                <a:cubicBezTo>
                  <a:pt x="7020" y="16740"/>
                  <a:pt x="7020" y="16740"/>
                  <a:pt x="7020" y="16740"/>
                </a:cubicBezTo>
                <a:cubicBezTo>
                  <a:pt x="7020" y="13230"/>
                  <a:pt x="7020" y="13230"/>
                  <a:pt x="7020" y="13230"/>
                </a:cubicBezTo>
                <a:lnTo>
                  <a:pt x="10395" y="13230"/>
                </a:lnTo>
                <a:close/>
                <a:moveTo>
                  <a:pt x="5400" y="16740"/>
                </a:moveTo>
                <a:cubicBezTo>
                  <a:pt x="5130" y="16200"/>
                  <a:pt x="4455" y="15795"/>
                  <a:pt x="3780" y="15795"/>
                </a:cubicBezTo>
                <a:cubicBezTo>
                  <a:pt x="2970" y="15795"/>
                  <a:pt x="2970" y="15795"/>
                  <a:pt x="2970" y="15795"/>
                </a:cubicBezTo>
                <a:cubicBezTo>
                  <a:pt x="2970" y="13230"/>
                  <a:pt x="2970" y="13230"/>
                  <a:pt x="2970" y="13230"/>
                </a:cubicBezTo>
                <a:cubicBezTo>
                  <a:pt x="6345" y="13230"/>
                  <a:pt x="6345" y="13230"/>
                  <a:pt x="6345" y="13230"/>
                </a:cubicBezTo>
                <a:cubicBezTo>
                  <a:pt x="6345" y="16740"/>
                  <a:pt x="6345" y="16740"/>
                  <a:pt x="6345" y="16740"/>
                </a:cubicBezTo>
                <a:cubicBezTo>
                  <a:pt x="5400" y="16740"/>
                  <a:pt x="5400" y="16740"/>
                  <a:pt x="5400" y="16740"/>
                </a:cubicBezTo>
                <a:close/>
                <a:moveTo>
                  <a:pt x="16065" y="17550"/>
                </a:moveTo>
                <a:cubicBezTo>
                  <a:pt x="16065" y="18090"/>
                  <a:pt x="16065" y="18090"/>
                  <a:pt x="16065" y="18090"/>
                </a:cubicBezTo>
                <a:cubicBezTo>
                  <a:pt x="5535" y="18090"/>
                  <a:pt x="5535" y="18090"/>
                  <a:pt x="5535" y="18090"/>
                </a:cubicBezTo>
                <a:cubicBezTo>
                  <a:pt x="5535" y="17550"/>
                  <a:pt x="5535" y="17550"/>
                  <a:pt x="5535" y="17550"/>
                </a:cubicBezTo>
                <a:cubicBezTo>
                  <a:pt x="5535" y="17550"/>
                  <a:pt x="5535" y="17415"/>
                  <a:pt x="5535" y="17415"/>
                </a:cubicBezTo>
                <a:cubicBezTo>
                  <a:pt x="16065" y="17415"/>
                  <a:pt x="16065" y="17415"/>
                  <a:pt x="16065" y="17415"/>
                </a:cubicBezTo>
                <a:cubicBezTo>
                  <a:pt x="16065" y="17415"/>
                  <a:pt x="16065" y="17550"/>
                  <a:pt x="16065" y="17550"/>
                </a:cubicBezTo>
                <a:close/>
                <a:moveTo>
                  <a:pt x="17820" y="15795"/>
                </a:moveTo>
                <a:cubicBezTo>
                  <a:pt x="17145" y="15795"/>
                  <a:pt x="16470" y="16200"/>
                  <a:pt x="16200" y="16740"/>
                </a:cubicBezTo>
                <a:cubicBezTo>
                  <a:pt x="15255" y="16740"/>
                  <a:pt x="15255" y="16740"/>
                  <a:pt x="15255" y="16740"/>
                </a:cubicBezTo>
                <a:cubicBezTo>
                  <a:pt x="15255" y="13230"/>
                  <a:pt x="15255" y="13230"/>
                  <a:pt x="15255" y="13230"/>
                </a:cubicBezTo>
                <a:cubicBezTo>
                  <a:pt x="18630" y="13230"/>
                  <a:pt x="18630" y="13230"/>
                  <a:pt x="18630" y="13230"/>
                </a:cubicBezTo>
                <a:cubicBezTo>
                  <a:pt x="18630" y="15795"/>
                  <a:pt x="18630" y="15795"/>
                  <a:pt x="18630" y="15795"/>
                </a:cubicBezTo>
                <a:cubicBezTo>
                  <a:pt x="17820" y="15795"/>
                  <a:pt x="17820" y="15795"/>
                  <a:pt x="17820" y="15795"/>
                </a:cubicBezTo>
                <a:close/>
                <a:moveTo>
                  <a:pt x="20655" y="20925"/>
                </a:moveTo>
                <a:cubicBezTo>
                  <a:pt x="18630" y="20925"/>
                  <a:pt x="18630" y="20925"/>
                  <a:pt x="18630" y="20925"/>
                </a:cubicBezTo>
                <a:cubicBezTo>
                  <a:pt x="18630" y="18765"/>
                  <a:pt x="18630" y="18765"/>
                  <a:pt x="18630" y="18765"/>
                </a:cubicBezTo>
                <a:cubicBezTo>
                  <a:pt x="20655" y="18765"/>
                  <a:pt x="20655" y="18765"/>
                  <a:pt x="20655" y="18765"/>
                </a:cubicBezTo>
                <a:cubicBezTo>
                  <a:pt x="20655" y="20925"/>
                  <a:pt x="20655" y="20925"/>
                  <a:pt x="20655" y="20925"/>
                </a:cubicBezTo>
                <a:close/>
                <a:moveTo>
                  <a:pt x="15390" y="21195"/>
                </a:moveTo>
                <a:cubicBezTo>
                  <a:pt x="15390" y="21465"/>
                  <a:pt x="15120" y="21600"/>
                  <a:pt x="14985" y="21600"/>
                </a:cubicBezTo>
                <a:cubicBezTo>
                  <a:pt x="6615" y="21600"/>
                  <a:pt x="6615" y="21600"/>
                  <a:pt x="6615" y="21600"/>
                </a:cubicBezTo>
                <a:cubicBezTo>
                  <a:pt x="6480" y="21600"/>
                  <a:pt x="6210" y="21465"/>
                  <a:pt x="6210" y="21195"/>
                </a:cubicBezTo>
                <a:cubicBezTo>
                  <a:pt x="6210" y="21060"/>
                  <a:pt x="6480" y="20925"/>
                  <a:pt x="6615" y="20925"/>
                </a:cubicBezTo>
                <a:cubicBezTo>
                  <a:pt x="14985" y="20925"/>
                  <a:pt x="14985" y="20925"/>
                  <a:pt x="14985" y="20925"/>
                </a:cubicBezTo>
                <a:cubicBezTo>
                  <a:pt x="15120" y="20925"/>
                  <a:pt x="15390" y="21060"/>
                  <a:pt x="15390" y="211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05" name="Freeform 462"/>
          <p:cNvSpPr/>
          <p:nvPr/>
        </p:nvSpPr>
        <p:spPr>
          <a:xfrm>
            <a:off x="3267076" y="8162925"/>
            <a:ext cx="669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39" y="13500"/>
                </a:moveTo>
                <a:cubicBezTo>
                  <a:pt x="20498" y="13500"/>
                  <a:pt x="20498" y="13500"/>
                  <a:pt x="20498" y="13500"/>
                </a:cubicBezTo>
                <a:cubicBezTo>
                  <a:pt x="20498" y="13365"/>
                  <a:pt x="20498" y="13365"/>
                  <a:pt x="20498" y="13365"/>
                </a:cubicBezTo>
                <a:cubicBezTo>
                  <a:pt x="20498" y="12420"/>
                  <a:pt x="19176" y="11610"/>
                  <a:pt x="17633" y="11610"/>
                </a:cubicBezTo>
                <a:cubicBezTo>
                  <a:pt x="17412" y="11610"/>
                  <a:pt x="17192" y="11610"/>
                  <a:pt x="16971" y="11745"/>
                </a:cubicBezTo>
                <a:cubicBezTo>
                  <a:pt x="16971" y="10665"/>
                  <a:pt x="16971" y="10665"/>
                  <a:pt x="16971" y="10665"/>
                </a:cubicBezTo>
                <a:cubicBezTo>
                  <a:pt x="17633" y="10530"/>
                  <a:pt x="18294" y="10125"/>
                  <a:pt x="18294" y="9585"/>
                </a:cubicBezTo>
                <a:cubicBezTo>
                  <a:pt x="18294" y="8505"/>
                  <a:pt x="18294" y="8505"/>
                  <a:pt x="18294" y="8505"/>
                </a:cubicBezTo>
                <a:cubicBezTo>
                  <a:pt x="18294" y="8235"/>
                  <a:pt x="17853" y="8100"/>
                  <a:pt x="17633" y="8100"/>
                </a:cubicBezTo>
                <a:cubicBezTo>
                  <a:pt x="15429" y="8100"/>
                  <a:pt x="15429" y="8100"/>
                  <a:pt x="15429" y="8100"/>
                </a:cubicBezTo>
                <a:cubicBezTo>
                  <a:pt x="14988" y="8100"/>
                  <a:pt x="14767" y="8235"/>
                  <a:pt x="14767" y="8505"/>
                </a:cubicBezTo>
                <a:cubicBezTo>
                  <a:pt x="14767" y="9585"/>
                  <a:pt x="14767" y="9585"/>
                  <a:pt x="14767" y="9585"/>
                </a:cubicBezTo>
                <a:cubicBezTo>
                  <a:pt x="14767" y="10125"/>
                  <a:pt x="15208" y="10530"/>
                  <a:pt x="15869" y="10665"/>
                </a:cubicBezTo>
                <a:cubicBezTo>
                  <a:pt x="15869" y="11745"/>
                  <a:pt x="15869" y="11745"/>
                  <a:pt x="15869" y="11745"/>
                </a:cubicBezTo>
                <a:cubicBezTo>
                  <a:pt x="15649" y="11610"/>
                  <a:pt x="15649" y="11610"/>
                  <a:pt x="15429" y="11610"/>
                </a:cubicBezTo>
                <a:cubicBezTo>
                  <a:pt x="14988" y="11610"/>
                  <a:pt x="14547" y="11745"/>
                  <a:pt x="14327" y="11745"/>
                </a:cubicBezTo>
                <a:cubicBezTo>
                  <a:pt x="14106" y="11745"/>
                  <a:pt x="13886" y="11745"/>
                  <a:pt x="13665" y="11745"/>
                </a:cubicBezTo>
                <a:cubicBezTo>
                  <a:pt x="13665" y="8505"/>
                  <a:pt x="13665" y="8505"/>
                  <a:pt x="13665" y="8505"/>
                </a:cubicBezTo>
                <a:cubicBezTo>
                  <a:pt x="13665" y="8235"/>
                  <a:pt x="13445" y="8100"/>
                  <a:pt x="13004" y="8100"/>
                </a:cubicBezTo>
                <a:cubicBezTo>
                  <a:pt x="12784" y="8100"/>
                  <a:pt x="12563" y="8235"/>
                  <a:pt x="12563" y="8505"/>
                </a:cubicBezTo>
                <a:cubicBezTo>
                  <a:pt x="12563" y="11745"/>
                  <a:pt x="12563" y="11745"/>
                  <a:pt x="12563" y="11745"/>
                </a:cubicBezTo>
                <a:cubicBezTo>
                  <a:pt x="12343" y="11745"/>
                  <a:pt x="12122" y="11745"/>
                  <a:pt x="11902" y="11745"/>
                </a:cubicBezTo>
                <a:cubicBezTo>
                  <a:pt x="11682" y="11745"/>
                  <a:pt x="11461" y="11745"/>
                  <a:pt x="11461" y="11745"/>
                </a:cubicBezTo>
                <a:cubicBezTo>
                  <a:pt x="11461" y="7695"/>
                  <a:pt x="11461" y="7695"/>
                  <a:pt x="11461" y="7695"/>
                </a:cubicBezTo>
                <a:cubicBezTo>
                  <a:pt x="11902" y="7560"/>
                  <a:pt x="12563" y="7290"/>
                  <a:pt x="13004" y="7020"/>
                </a:cubicBezTo>
                <a:cubicBezTo>
                  <a:pt x="13004" y="7020"/>
                  <a:pt x="13224" y="7020"/>
                  <a:pt x="13224" y="7020"/>
                </a:cubicBezTo>
                <a:cubicBezTo>
                  <a:pt x="13886" y="7020"/>
                  <a:pt x="14767" y="6885"/>
                  <a:pt x="15208" y="6480"/>
                </a:cubicBezTo>
                <a:cubicBezTo>
                  <a:pt x="15869" y="6210"/>
                  <a:pt x="16090" y="5670"/>
                  <a:pt x="16090" y="5130"/>
                </a:cubicBezTo>
                <a:cubicBezTo>
                  <a:pt x="16751" y="4860"/>
                  <a:pt x="16971" y="4320"/>
                  <a:pt x="16971" y="3780"/>
                </a:cubicBezTo>
                <a:cubicBezTo>
                  <a:pt x="16971" y="3375"/>
                  <a:pt x="16751" y="2835"/>
                  <a:pt x="16090" y="2565"/>
                </a:cubicBezTo>
                <a:cubicBezTo>
                  <a:pt x="16090" y="2025"/>
                  <a:pt x="15869" y="1485"/>
                  <a:pt x="15208" y="1080"/>
                </a:cubicBezTo>
                <a:cubicBezTo>
                  <a:pt x="14767" y="810"/>
                  <a:pt x="13886" y="675"/>
                  <a:pt x="13224" y="675"/>
                </a:cubicBezTo>
                <a:cubicBezTo>
                  <a:pt x="13224" y="675"/>
                  <a:pt x="13004" y="675"/>
                  <a:pt x="13004" y="675"/>
                </a:cubicBezTo>
                <a:cubicBezTo>
                  <a:pt x="12343" y="270"/>
                  <a:pt x="11682" y="0"/>
                  <a:pt x="10800" y="0"/>
                </a:cubicBezTo>
                <a:cubicBezTo>
                  <a:pt x="9918" y="0"/>
                  <a:pt x="9257" y="270"/>
                  <a:pt x="8596" y="675"/>
                </a:cubicBezTo>
                <a:cubicBezTo>
                  <a:pt x="8596" y="675"/>
                  <a:pt x="8376" y="675"/>
                  <a:pt x="8376" y="675"/>
                </a:cubicBezTo>
                <a:cubicBezTo>
                  <a:pt x="7714" y="675"/>
                  <a:pt x="6833" y="810"/>
                  <a:pt x="6392" y="1080"/>
                </a:cubicBezTo>
                <a:cubicBezTo>
                  <a:pt x="5731" y="1485"/>
                  <a:pt x="5510" y="2025"/>
                  <a:pt x="5510" y="2565"/>
                </a:cubicBezTo>
                <a:cubicBezTo>
                  <a:pt x="4849" y="2835"/>
                  <a:pt x="4629" y="3375"/>
                  <a:pt x="4629" y="3780"/>
                </a:cubicBezTo>
                <a:cubicBezTo>
                  <a:pt x="4629" y="4320"/>
                  <a:pt x="4849" y="4860"/>
                  <a:pt x="5510" y="5130"/>
                </a:cubicBezTo>
                <a:cubicBezTo>
                  <a:pt x="5510" y="5670"/>
                  <a:pt x="5731" y="6210"/>
                  <a:pt x="6392" y="6480"/>
                </a:cubicBezTo>
                <a:cubicBezTo>
                  <a:pt x="6833" y="6885"/>
                  <a:pt x="7714" y="7020"/>
                  <a:pt x="8376" y="7020"/>
                </a:cubicBezTo>
                <a:cubicBezTo>
                  <a:pt x="8376" y="7020"/>
                  <a:pt x="8596" y="7020"/>
                  <a:pt x="8596" y="7020"/>
                </a:cubicBezTo>
                <a:cubicBezTo>
                  <a:pt x="9037" y="7290"/>
                  <a:pt x="9698" y="7560"/>
                  <a:pt x="10139" y="7695"/>
                </a:cubicBezTo>
                <a:cubicBezTo>
                  <a:pt x="10139" y="11745"/>
                  <a:pt x="10139" y="11745"/>
                  <a:pt x="10139" y="11745"/>
                </a:cubicBezTo>
                <a:cubicBezTo>
                  <a:pt x="10139" y="11745"/>
                  <a:pt x="9918" y="11745"/>
                  <a:pt x="9698" y="11745"/>
                </a:cubicBezTo>
                <a:cubicBezTo>
                  <a:pt x="9478" y="11745"/>
                  <a:pt x="9257" y="11745"/>
                  <a:pt x="9037" y="11745"/>
                </a:cubicBezTo>
                <a:cubicBezTo>
                  <a:pt x="9037" y="8505"/>
                  <a:pt x="9037" y="8505"/>
                  <a:pt x="9037" y="8505"/>
                </a:cubicBezTo>
                <a:cubicBezTo>
                  <a:pt x="9037" y="8235"/>
                  <a:pt x="8816" y="8100"/>
                  <a:pt x="8596" y="8100"/>
                </a:cubicBezTo>
                <a:cubicBezTo>
                  <a:pt x="8155" y="8100"/>
                  <a:pt x="7935" y="8235"/>
                  <a:pt x="7935" y="8505"/>
                </a:cubicBezTo>
                <a:cubicBezTo>
                  <a:pt x="7935" y="11745"/>
                  <a:pt x="7935" y="11745"/>
                  <a:pt x="7935" y="11745"/>
                </a:cubicBezTo>
                <a:cubicBezTo>
                  <a:pt x="7714" y="11745"/>
                  <a:pt x="7494" y="11745"/>
                  <a:pt x="7494" y="11745"/>
                </a:cubicBezTo>
                <a:cubicBezTo>
                  <a:pt x="7053" y="11745"/>
                  <a:pt x="6612" y="11610"/>
                  <a:pt x="6171" y="11610"/>
                </a:cubicBezTo>
                <a:cubicBezTo>
                  <a:pt x="6171" y="11610"/>
                  <a:pt x="5951" y="11610"/>
                  <a:pt x="5731" y="11745"/>
                </a:cubicBezTo>
                <a:cubicBezTo>
                  <a:pt x="5731" y="10665"/>
                  <a:pt x="5731" y="10665"/>
                  <a:pt x="5731" y="10665"/>
                </a:cubicBezTo>
                <a:cubicBezTo>
                  <a:pt x="6392" y="10530"/>
                  <a:pt x="6833" y="10125"/>
                  <a:pt x="6833" y="9585"/>
                </a:cubicBezTo>
                <a:cubicBezTo>
                  <a:pt x="6833" y="8505"/>
                  <a:pt x="6833" y="8505"/>
                  <a:pt x="6833" y="8505"/>
                </a:cubicBezTo>
                <a:cubicBezTo>
                  <a:pt x="6833" y="8235"/>
                  <a:pt x="6612" y="8100"/>
                  <a:pt x="6171" y="8100"/>
                </a:cubicBezTo>
                <a:cubicBezTo>
                  <a:pt x="3967" y="8100"/>
                  <a:pt x="3967" y="8100"/>
                  <a:pt x="3967" y="8100"/>
                </a:cubicBezTo>
                <a:cubicBezTo>
                  <a:pt x="3747" y="8100"/>
                  <a:pt x="3306" y="8235"/>
                  <a:pt x="3306" y="8505"/>
                </a:cubicBezTo>
                <a:cubicBezTo>
                  <a:pt x="3306" y="9585"/>
                  <a:pt x="3306" y="9585"/>
                  <a:pt x="3306" y="9585"/>
                </a:cubicBezTo>
                <a:cubicBezTo>
                  <a:pt x="3306" y="10125"/>
                  <a:pt x="3967" y="10530"/>
                  <a:pt x="4629" y="10665"/>
                </a:cubicBezTo>
                <a:cubicBezTo>
                  <a:pt x="4629" y="11745"/>
                  <a:pt x="4629" y="11745"/>
                  <a:pt x="4629" y="11745"/>
                </a:cubicBezTo>
                <a:cubicBezTo>
                  <a:pt x="4408" y="11610"/>
                  <a:pt x="4188" y="11610"/>
                  <a:pt x="3967" y="11610"/>
                </a:cubicBezTo>
                <a:cubicBezTo>
                  <a:pt x="2424" y="11610"/>
                  <a:pt x="1102" y="12420"/>
                  <a:pt x="1102" y="13365"/>
                </a:cubicBezTo>
                <a:cubicBezTo>
                  <a:pt x="1102" y="13500"/>
                  <a:pt x="1102" y="13500"/>
                  <a:pt x="1102" y="13500"/>
                </a:cubicBezTo>
                <a:cubicBezTo>
                  <a:pt x="661" y="13500"/>
                  <a:pt x="661" y="13500"/>
                  <a:pt x="661" y="13500"/>
                </a:cubicBezTo>
                <a:cubicBezTo>
                  <a:pt x="220" y="13500"/>
                  <a:pt x="0" y="13635"/>
                  <a:pt x="0" y="13905"/>
                </a:cubicBezTo>
                <a:cubicBezTo>
                  <a:pt x="0" y="19845"/>
                  <a:pt x="0" y="19845"/>
                  <a:pt x="0" y="19845"/>
                </a:cubicBezTo>
                <a:cubicBezTo>
                  <a:pt x="0" y="20115"/>
                  <a:pt x="220" y="20250"/>
                  <a:pt x="661" y="20250"/>
                </a:cubicBezTo>
                <a:cubicBezTo>
                  <a:pt x="2204" y="20250"/>
                  <a:pt x="2204" y="20250"/>
                  <a:pt x="2204" y="20250"/>
                </a:cubicBezTo>
                <a:cubicBezTo>
                  <a:pt x="2204" y="21195"/>
                  <a:pt x="2204" y="21195"/>
                  <a:pt x="2204" y="21195"/>
                </a:cubicBezTo>
                <a:cubicBezTo>
                  <a:pt x="2204" y="21465"/>
                  <a:pt x="2424" y="21600"/>
                  <a:pt x="2865" y="21600"/>
                </a:cubicBezTo>
                <a:cubicBezTo>
                  <a:pt x="18735" y="21600"/>
                  <a:pt x="18735" y="21600"/>
                  <a:pt x="18735" y="21600"/>
                </a:cubicBezTo>
                <a:cubicBezTo>
                  <a:pt x="19176" y="21600"/>
                  <a:pt x="19396" y="21465"/>
                  <a:pt x="19396" y="21195"/>
                </a:cubicBezTo>
                <a:cubicBezTo>
                  <a:pt x="19396" y="20250"/>
                  <a:pt x="19396" y="20250"/>
                  <a:pt x="19396" y="20250"/>
                </a:cubicBezTo>
                <a:cubicBezTo>
                  <a:pt x="20939" y="20250"/>
                  <a:pt x="20939" y="20250"/>
                  <a:pt x="20939" y="20250"/>
                </a:cubicBezTo>
                <a:cubicBezTo>
                  <a:pt x="21380" y="20250"/>
                  <a:pt x="21600" y="20115"/>
                  <a:pt x="21600" y="19845"/>
                </a:cubicBezTo>
                <a:cubicBezTo>
                  <a:pt x="21600" y="13905"/>
                  <a:pt x="21600" y="13905"/>
                  <a:pt x="21600" y="13905"/>
                </a:cubicBezTo>
                <a:cubicBezTo>
                  <a:pt x="21600" y="13635"/>
                  <a:pt x="21380" y="13500"/>
                  <a:pt x="20939" y="13500"/>
                </a:cubicBezTo>
                <a:close/>
                <a:moveTo>
                  <a:pt x="15869" y="8775"/>
                </a:moveTo>
                <a:cubicBezTo>
                  <a:pt x="16971" y="8775"/>
                  <a:pt x="16971" y="8775"/>
                  <a:pt x="16971" y="8775"/>
                </a:cubicBezTo>
                <a:cubicBezTo>
                  <a:pt x="16971" y="9585"/>
                  <a:pt x="16971" y="9585"/>
                  <a:pt x="16971" y="9585"/>
                </a:cubicBezTo>
                <a:cubicBezTo>
                  <a:pt x="16971" y="9855"/>
                  <a:pt x="16751" y="9990"/>
                  <a:pt x="16531" y="9990"/>
                </a:cubicBezTo>
                <a:cubicBezTo>
                  <a:pt x="16090" y="9990"/>
                  <a:pt x="15869" y="9855"/>
                  <a:pt x="15869" y="9585"/>
                </a:cubicBezTo>
                <a:lnTo>
                  <a:pt x="15869" y="8775"/>
                </a:lnTo>
                <a:close/>
                <a:moveTo>
                  <a:pt x="9478" y="6480"/>
                </a:moveTo>
                <a:cubicBezTo>
                  <a:pt x="9257" y="6345"/>
                  <a:pt x="9037" y="6345"/>
                  <a:pt x="8816" y="6345"/>
                </a:cubicBezTo>
                <a:cubicBezTo>
                  <a:pt x="8816" y="6345"/>
                  <a:pt x="8816" y="6345"/>
                  <a:pt x="8816" y="6345"/>
                </a:cubicBezTo>
                <a:cubicBezTo>
                  <a:pt x="8596" y="6345"/>
                  <a:pt x="8596" y="6345"/>
                  <a:pt x="8376" y="6345"/>
                </a:cubicBezTo>
                <a:cubicBezTo>
                  <a:pt x="7935" y="6345"/>
                  <a:pt x="7494" y="6210"/>
                  <a:pt x="7273" y="6075"/>
                </a:cubicBezTo>
                <a:cubicBezTo>
                  <a:pt x="6833" y="5805"/>
                  <a:pt x="6612" y="5400"/>
                  <a:pt x="6833" y="5130"/>
                </a:cubicBezTo>
                <a:cubicBezTo>
                  <a:pt x="6833" y="4995"/>
                  <a:pt x="6612" y="4860"/>
                  <a:pt x="6392" y="4725"/>
                </a:cubicBezTo>
                <a:cubicBezTo>
                  <a:pt x="5951" y="4455"/>
                  <a:pt x="5731" y="4185"/>
                  <a:pt x="5731" y="3780"/>
                </a:cubicBezTo>
                <a:cubicBezTo>
                  <a:pt x="5731" y="3510"/>
                  <a:pt x="5951" y="3105"/>
                  <a:pt x="6392" y="2970"/>
                </a:cubicBezTo>
                <a:cubicBezTo>
                  <a:pt x="6612" y="2835"/>
                  <a:pt x="6833" y="2700"/>
                  <a:pt x="6833" y="2565"/>
                </a:cubicBezTo>
                <a:cubicBezTo>
                  <a:pt x="6612" y="2295"/>
                  <a:pt x="6833" y="1890"/>
                  <a:pt x="7273" y="1620"/>
                </a:cubicBezTo>
                <a:cubicBezTo>
                  <a:pt x="7494" y="1485"/>
                  <a:pt x="7935" y="1350"/>
                  <a:pt x="8376" y="1350"/>
                </a:cubicBezTo>
                <a:cubicBezTo>
                  <a:pt x="8596" y="1350"/>
                  <a:pt x="8596" y="1350"/>
                  <a:pt x="8816" y="1350"/>
                </a:cubicBezTo>
                <a:cubicBezTo>
                  <a:pt x="9037" y="1350"/>
                  <a:pt x="9257" y="1350"/>
                  <a:pt x="9257" y="1215"/>
                </a:cubicBezTo>
                <a:cubicBezTo>
                  <a:pt x="9698" y="945"/>
                  <a:pt x="10139" y="675"/>
                  <a:pt x="10800" y="675"/>
                </a:cubicBezTo>
                <a:cubicBezTo>
                  <a:pt x="11461" y="675"/>
                  <a:pt x="11902" y="945"/>
                  <a:pt x="12343" y="1215"/>
                </a:cubicBezTo>
                <a:cubicBezTo>
                  <a:pt x="12343" y="1350"/>
                  <a:pt x="12563" y="1350"/>
                  <a:pt x="12784" y="1350"/>
                </a:cubicBezTo>
                <a:cubicBezTo>
                  <a:pt x="13004" y="1350"/>
                  <a:pt x="13004" y="1350"/>
                  <a:pt x="13224" y="1350"/>
                </a:cubicBezTo>
                <a:cubicBezTo>
                  <a:pt x="13665" y="1350"/>
                  <a:pt x="14106" y="1485"/>
                  <a:pt x="14327" y="1620"/>
                </a:cubicBezTo>
                <a:cubicBezTo>
                  <a:pt x="14767" y="1890"/>
                  <a:pt x="14988" y="2295"/>
                  <a:pt x="14988" y="2565"/>
                </a:cubicBezTo>
                <a:cubicBezTo>
                  <a:pt x="14767" y="2700"/>
                  <a:pt x="14988" y="2835"/>
                  <a:pt x="15208" y="2970"/>
                </a:cubicBezTo>
                <a:cubicBezTo>
                  <a:pt x="15649" y="3105"/>
                  <a:pt x="15869" y="3510"/>
                  <a:pt x="15869" y="3780"/>
                </a:cubicBezTo>
                <a:cubicBezTo>
                  <a:pt x="15869" y="4185"/>
                  <a:pt x="15649" y="4455"/>
                  <a:pt x="15208" y="4725"/>
                </a:cubicBezTo>
                <a:cubicBezTo>
                  <a:pt x="14988" y="4860"/>
                  <a:pt x="14767" y="4995"/>
                  <a:pt x="14988" y="5130"/>
                </a:cubicBezTo>
                <a:cubicBezTo>
                  <a:pt x="14988" y="5400"/>
                  <a:pt x="14767" y="5805"/>
                  <a:pt x="14327" y="6075"/>
                </a:cubicBezTo>
                <a:cubicBezTo>
                  <a:pt x="14106" y="6210"/>
                  <a:pt x="13665" y="6345"/>
                  <a:pt x="13224" y="6345"/>
                </a:cubicBezTo>
                <a:cubicBezTo>
                  <a:pt x="13004" y="6345"/>
                  <a:pt x="13004" y="6345"/>
                  <a:pt x="12784" y="6345"/>
                </a:cubicBezTo>
                <a:cubicBezTo>
                  <a:pt x="12563" y="6345"/>
                  <a:pt x="12343" y="6345"/>
                  <a:pt x="12343" y="6480"/>
                </a:cubicBezTo>
                <a:cubicBezTo>
                  <a:pt x="11902" y="6750"/>
                  <a:pt x="11461" y="7020"/>
                  <a:pt x="10800" y="7020"/>
                </a:cubicBezTo>
                <a:cubicBezTo>
                  <a:pt x="10139" y="7020"/>
                  <a:pt x="9698" y="6750"/>
                  <a:pt x="9478" y="6480"/>
                </a:cubicBezTo>
                <a:close/>
                <a:moveTo>
                  <a:pt x="4629" y="8775"/>
                </a:moveTo>
                <a:cubicBezTo>
                  <a:pt x="5731" y="8775"/>
                  <a:pt x="5731" y="8775"/>
                  <a:pt x="5731" y="8775"/>
                </a:cubicBezTo>
                <a:cubicBezTo>
                  <a:pt x="5731" y="9585"/>
                  <a:pt x="5731" y="9585"/>
                  <a:pt x="5731" y="9585"/>
                </a:cubicBezTo>
                <a:cubicBezTo>
                  <a:pt x="5731" y="9855"/>
                  <a:pt x="5510" y="9990"/>
                  <a:pt x="5069" y="9990"/>
                </a:cubicBezTo>
                <a:cubicBezTo>
                  <a:pt x="4849" y="9990"/>
                  <a:pt x="4629" y="9855"/>
                  <a:pt x="4629" y="9585"/>
                </a:cubicBezTo>
                <a:lnTo>
                  <a:pt x="4629" y="8775"/>
                </a:lnTo>
                <a:close/>
                <a:moveTo>
                  <a:pt x="2204" y="13365"/>
                </a:moveTo>
                <a:cubicBezTo>
                  <a:pt x="2204" y="12825"/>
                  <a:pt x="3086" y="12420"/>
                  <a:pt x="3967" y="12420"/>
                </a:cubicBezTo>
                <a:cubicBezTo>
                  <a:pt x="4188" y="12420"/>
                  <a:pt x="4629" y="12420"/>
                  <a:pt x="4849" y="12555"/>
                </a:cubicBezTo>
                <a:cubicBezTo>
                  <a:pt x="4849" y="12555"/>
                  <a:pt x="4849" y="12555"/>
                  <a:pt x="4849" y="12555"/>
                </a:cubicBezTo>
                <a:cubicBezTo>
                  <a:pt x="4849" y="12555"/>
                  <a:pt x="4849" y="12555"/>
                  <a:pt x="4849" y="12555"/>
                </a:cubicBezTo>
                <a:cubicBezTo>
                  <a:pt x="4849" y="12555"/>
                  <a:pt x="4849" y="12555"/>
                  <a:pt x="4849" y="12555"/>
                </a:cubicBezTo>
                <a:cubicBezTo>
                  <a:pt x="4849" y="12555"/>
                  <a:pt x="4849" y="12555"/>
                  <a:pt x="5069" y="12555"/>
                </a:cubicBezTo>
                <a:cubicBezTo>
                  <a:pt x="5069" y="12555"/>
                  <a:pt x="5069" y="12555"/>
                  <a:pt x="5069" y="12555"/>
                </a:cubicBezTo>
                <a:cubicBezTo>
                  <a:pt x="5069" y="12555"/>
                  <a:pt x="5069" y="12555"/>
                  <a:pt x="5069" y="12555"/>
                </a:cubicBezTo>
                <a:cubicBezTo>
                  <a:pt x="5069" y="12555"/>
                  <a:pt x="5069" y="12555"/>
                  <a:pt x="5069" y="12555"/>
                </a:cubicBezTo>
                <a:cubicBezTo>
                  <a:pt x="5069" y="12555"/>
                  <a:pt x="5069" y="12555"/>
                  <a:pt x="5069" y="12555"/>
                </a:cubicBezTo>
                <a:cubicBezTo>
                  <a:pt x="5069" y="12555"/>
                  <a:pt x="5069" y="12555"/>
                  <a:pt x="5290" y="12555"/>
                </a:cubicBezTo>
                <a:cubicBezTo>
                  <a:pt x="5290" y="12555"/>
                  <a:pt x="5290" y="12555"/>
                  <a:pt x="5290" y="12555"/>
                </a:cubicBezTo>
                <a:cubicBezTo>
                  <a:pt x="5290" y="12555"/>
                  <a:pt x="5290" y="12555"/>
                  <a:pt x="5290" y="12555"/>
                </a:cubicBezTo>
                <a:cubicBezTo>
                  <a:pt x="5290" y="12555"/>
                  <a:pt x="5290" y="12555"/>
                  <a:pt x="5290" y="12555"/>
                </a:cubicBezTo>
                <a:cubicBezTo>
                  <a:pt x="5290" y="12555"/>
                  <a:pt x="5290" y="12555"/>
                  <a:pt x="5290" y="12555"/>
                </a:cubicBezTo>
                <a:cubicBezTo>
                  <a:pt x="5290" y="12555"/>
                  <a:pt x="5290" y="12555"/>
                  <a:pt x="5290" y="12555"/>
                </a:cubicBezTo>
                <a:cubicBezTo>
                  <a:pt x="5290" y="12555"/>
                  <a:pt x="5290" y="12555"/>
                  <a:pt x="5290" y="12555"/>
                </a:cubicBezTo>
                <a:cubicBezTo>
                  <a:pt x="5510" y="12555"/>
                  <a:pt x="5510" y="12555"/>
                  <a:pt x="5510" y="12555"/>
                </a:cubicBezTo>
                <a:cubicBezTo>
                  <a:pt x="5731" y="12420"/>
                  <a:pt x="5951" y="12420"/>
                  <a:pt x="6171" y="12420"/>
                </a:cubicBezTo>
                <a:cubicBezTo>
                  <a:pt x="6612" y="12420"/>
                  <a:pt x="6833" y="12420"/>
                  <a:pt x="7053" y="12555"/>
                </a:cubicBezTo>
                <a:cubicBezTo>
                  <a:pt x="7273" y="12555"/>
                  <a:pt x="7494" y="12555"/>
                  <a:pt x="7714" y="12555"/>
                </a:cubicBezTo>
                <a:cubicBezTo>
                  <a:pt x="7935" y="12420"/>
                  <a:pt x="8155" y="12420"/>
                  <a:pt x="8596" y="12420"/>
                </a:cubicBezTo>
                <a:cubicBezTo>
                  <a:pt x="8816" y="12420"/>
                  <a:pt x="9037" y="12420"/>
                  <a:pt x="9478" y="12555"/>
                </a:cubicBezTo>
                <a:cubicBezTo>
                  <a:pt x="9478" y="12555"/>
                  <a:pt x="9698" y="12555"/>
                  <a:pt x="9918" y="12555"/>
                </a:cubicBezTo>
                <a:cubicBezTo>
                  <a:pt x="10139" y="12420"/>
                  <a:pt x="10580" y="12420"/>
                  <a:pt x="10800" y="12420"/>
                </a:cubicBezTo>
                <a:cubicBezTo>
                  <a:pt x="11020" y="12420"/>
                  <a:pt x="11461" y="12420"/>
                  <a:pt x="11682" y="12555"/>
                </a:cubicBezTo>
                <a:cubicBezTo>
                  <a:pt x="11902" y="12555"/>
                  <a:pt x="12122" y="12555"/>
                  <a:pt x="12122" y="12555"/>
                </a:cubicBezTo>
                <a:cubicBezTo>
                  <a:pt x="12563" y="12420"/>
                  <a:pt x="12784" y="12420"/>
                  <a:pt x="13004" y="12420"/>
                </a:cubicBezTo>
                <a:cubicBezTo>
                  <a:pt x="13445" y="12420"/>
                  <a:pt x="13665" y="12420"/>
                  <a:pt x="13886" y="12555"/>
                </a:cubicBezTo>
                <a:cubicBezTo>
                  <a:pt x="14106" y="12555"/>
                  <a:pt x="14327" y="12555"/>
                  <a:pt x="14547" y="12555"/>
                </a:cubicBezTo>
                <a:cubicBezTo>
                  <a:pt x="14767" y="12420"/>
                  <a:pt x="14988" y="12420"/>
                  <a:pt x="15429" y="12420"/>
                </a:cubicBezTo>
                <a:cubicBezTo>
                  <a:pt x="15649" y="12420"/>
                  <a:pt x="15869" y="12420"/>
                  <a:pt x="16310" y="12555"/>
                </a:cubicBezTo>
                <a:cubicBezTo>
                  <a:pt x="16310" y="12555"/>
                  <a:pt x="16310" y="12555"/>
                  <a:pt x="16310" y="12555"/>
                </a:cubicBezTo>
                <a:cubicBezTo>
                  <a:pt x="16310" y="12555"/>
                  <a:pt x="16310" y="12555"/>
                  <a:pt x="16310" y="12555"/>
                </a:cubicBezTo>
                <a:cubicBezTo>
                  <a:pt x="16310" y="12555"/>
                  <a:pt x="16310" y="12555"/>
                  <a:pt x="16310" y="12555"/>
                </a:cubicBezTo>
                <a:cubicBezTo>
                  <a:pt x="16310" y="12555"/>
                  <a:pt x="16310" y="12555"/>
                  <a:pt x="16310" y="12555"/>
                </a:cubicBezTo>
                <a:cubicBezTo>
                  <a:pt x="16310" y="12555"/>
                  <a:pt x="16310" y="12555"/>
                  <a:pt x="16310" y="12555"/>
                </a:cubicBezTo>
                <a:cubicBezTo>
                  <a:pt x="16310" y="12555"/>
                  <a:pt x="16310" y="12555"/>
                  <a:pt x="16310" y="12555"/>
                </a:cubicBezTo>
                <a:cubicBezTo>
                  <a:pt x="16310" y="12555"/>
                  <a:pt x="16531" y="12555"/>
                  <a:pt x="16531" y="12555"/>
                </a:cubicBezTo>
                <a:cubicBezTo>
                  <a:pt x="16531" y="12555"/>
                  <a:pt x="16531" y="12555"/>
                  <a:pt x="16531" y="12555"/>
                </a:cubicBezTo>
                <a:cubicBezTo>
                  <a:pt x="16531" y="12555"/>
                  <a:pt x="16531" y="12555"/>
                  <a:pt x="16531" y="12555"/>
                </a:cubicBezTo>
                <a:cubicBezTo>
                  <a:pt x="16531" y="12555"/>
                  <a:pt x="16531" y="12555"/>
                  <a:pt x="16531" y="12555"/>
                </a:cubicBezTo>
                <a:cubicBezTo>
                  <a:pt x="16531" y="12555"/>
                  <a:pt x="16531" y="12555"/>
                  <a:pt x="16531" y="12555"/>
                </a:cubicBezTo>
                <a:cubicBezTo>
                  <a:pt x="16531" y="12555"/>
                  <a:pt x="16751" y="12555"/>
                  <a:pt x="16751" y="12555"/>
                </a:cubicBezTo>
                <a:cubicBezTo>
                  <a:pt x="16751" y="12555"/>
                  <a:pt x="16751" y="12555"/>
                  <a:pt x="16751" y="12555"/>
                </a:cubicBezTo>
                <a:cubicBezTo>
                  <a:pt x="16751" y="12555"/>
                  <a:pt x="16751" y="12555"/>
                  <a:pt x="16751" y="12555"/>
                </a:cubicBezTo>
                <a:cubicBezTo>
                  <a:pt x="16751" y="12555"/>
                  <a:pt x="16751" y="12555"/>
                  <a:pt x="16751" y="12555"/>
                </a:cubicBezTo>
                <a:cubicBezTo>
                  <a:pt x="16751" y="12555"/>
                  <a:pt x="16751" y="12555"/>
                  <a:pt x="16751" y="12555"/>
                </a:cubicBezTo>
                <a:cubicBezTo>
                  <a:pt x="16971" y="12420"/>
                  <a:pt x="17412" y="12420"/>
                  <a:pt x="17633" y="12420"/>
                </a:cubicBezTo>
                <a:cubicBezTo>
                  <a:pt x="18514" y="12420"/>
                  <a:pt x="19396" y="12825"/>
                  <a:pt x="19396" y="13365"/>
                </a:cubicBezTo>
                <a:cubicBezTo>
                  <a:pt x="19396" y="13500"/>
                  <a:pt x="19396" y="13500"/>
                  <a:pt x="19396" y="13500"/>
                </a:cubicBezTo>
                <a:cubicBezTo>
                  <a:pt x="2204" y="13500"/>
                  <a:pt x="2204" y="13500"/>
                  <a:pt x="2204" y="13500"/>
                </a:cubicBezTo>
                <a:cubicBezTo>
                  <a:pt x="2204" y="13365"/>
                  <a:pt x="2204" y="13365"/>
                  <a:pt x="2204" y="13365"/>
                </a:cubicBezTo>
                <a:close/>
                <a:moveTo>
                  <a:pt x="20498" y="19575"/>
                </a:moveTo>
                <a:cubicBezTo>
                  <a:pt x="7494" y="19575"/>
                  <a:pt x="7494" y="19575"/>
                  <a:pt x="7494" y="19575"/>
                </a:cubicBezTo>
                <a:cubicBezTo>
                  <a:pt x="7053" y="19575"/>
                  <a:pt x="6833" y="19710"/>
                  <a:pt x="6833" y="19845"/>
                </a:cubicBezTo>
                <a:cubicBezTo>
                  <a:pt x="6833" y="20115"/>
                  <a:pt x="7053" y="20250"/>
                  <a:pt x="7494" y="20250"/>
                </a:cubicBezTo>
                <a:cubicBezTo>
                  <a:pt x="18294" y="20250"/>
                  <a:pt x="18294" y="20250"/>
                  <a:pt x="18294" y="20250"/>
                </a:cubicBezTo>
                <a:cubicBezTo>
                  <a:pt x="18294" y="20925"/>
                  <a:pt x="18294" y="20925"/>
                  <a:pt x="18294" y="20925"/>
                </a:cubicBezTo>
                <a:cubicBezTo>
                  <a:pt x="3306" y="20925"/>
                  <a:pt x="3306" y="20925"/>
                  <a:pt x="3306" y="20925"/>
                </a:cubicBezTo>
                <a:cubicBezTo>
                  <a:pt x="3306" y="20250"/>
                  <a:pt x="3306" y="20250"/>
                  <a:pt x="3306" y="20250"/>
                </a:cubicBezTo>
                <a:cubicBezTo>
                  <a:pt x="5069" y="20250"/>
                  <a:pt x="5069" y="20250"/>
                  <a:pt x="5069" y="20250"/>
                </a:cubicBezTo>
                <a:cubicBezTo>
                  <a:pt x="5510" y="20250"/>
                  <a:pt x="5731" y="20115"/>
                  <a:pt x="5731" y="19845"/>
                </a:cubicBezTo>
                <a:cubicBezTo>
                  <a:pt x="5731" y="19710"/>
                  <a:pt x="5510" y="19575"/>
                  <a:pt x="5069" y="19575"/>
                </a:cubicBezTo>
                <a:cubicBezTo>
                  <a:pt x="1102" y="19575"/>
                  <a:pt x="1102" y="19575"/>
                  <a:pt x="1102" y="19575"/>
                </a:cubicBezTo>
                <a:cubicBezTo>
                  <a:pt x="1102" y="15660"/>
                  <a:pt x="1102" y="15660"/>
                  <a:pt x="1102" y="15660"/>
                </a:cubicBezTo>
                <a:cubicBezTo>
                  <a:pt x="20498" y="15660"/>
                  <a:pt x="20498" y="15660"/>
                  <a:pt x="20498" y="15660"/>
                </a:cubicBezTo>
                <a:lnTo>
                  <a:pt x="20498" y="19575"/>
                </a:lnTo>
                <a:close/>
                <a:moveTo>
                  <a:pt x="20498" y="14850"/>
                </a:moveTo>
                <a:cubicBezTo>
                  <a:pt x="1102" y="14850"/>
                  <a:pt x="1102" y="14850"/>
                  <a:pt x="1102" y="14850"/>
                </a:cubicBezTo>
                <a:cubicBezTo>
                  <a:pt x="1102" y="14175"/>
                  <a:pt x="1102" y="14175"/>
                  <a:pt x="1102" y="14175"/>
                </a:cubicBezTo>
                <a:cubicBezTo>
                  <a:pt x="20498" y="14175"/>
                  <a:pt x="20498" y="14175"/>
                  <a:pt x="20498" y="14175"/>
                </a:cubicBezTo>
                <a:lnTo>
                  <a:pt x="20498" y="14850"/>
                </a:lnTo>
                <a:close/>
                <a:moveTo>
                  <a:pt x="9698" y="4185"/>
                </a:moveTo>
                <a:cubicBezTo>
                  <a:pt x="9918" y="4185"/>
                  <a:pt x="10139" y="4320"/>
                  <a:pt x="10139" y="4590"/>
                </a:cubicBezTo>
                <a:cubicBezTo>
                  <a:pt x="10139" y="4725"/>
                  <a:pt x="9918" y="4860"/>
                  <a:pt x="9698" y="4860"/>
                </a:cubicBezTo>
                <a:cubicBezTo>
                  <a:pt x="9257" y="4860"/>
                  <a:pt x="9037" y="4725"/>
                  <a:pt x="9037" y="4590"/>
                </a:cubicBezTo>
                <a:cubicBezTo>
                  <a:pt x="9037" y="4320"/>
                  <a:pt x="9257" y="4185"/>
                  <a:pt x="9698" y="4185"/>
                </a:cubicBezTo>
                <a:close/>
                <a:moveTo>
                  <a:pt x="11902" y="2835"/>
                </a:moveTo>
                <a:cubicBezTo>
                  <a:pt x="12343" y="2835"/>
                  <a:pt x="12563" y="2970"/>
                  <a:pt x="12563" y="3105"/>
                </a:cubicBezTo>
                <a:cubicBezTo>
                  <a:pt x="12563" y="3375"/>
                  <a:pt x="12343" y="3510"/>
                  <a:pt x="11902" y="3510"/>
                </a:cubicBezTo>
                <a:cubicBezTo>
                  <a:pt x="11682" y="3510"/>
                  <a:pt x="11461" y="3375"/>
                  <a:pt x="11461" y="3105"/>
                </a:cubicBezTo>
                <a:cubicBezTo>
                  <a:pt x="11461" y="2970"/>
                  <a:pt x="11682" y="2835"/>
                  <a:pt x="11902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06" name="Freeform 463"/>
          <p:cNvSpPr/>
          <p:nvPr/>
        </p:nvSpPr>
        <p:spPr>
          <a:xfrm>
            <a:off x="304800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" y="2430"/>
                </a:moveTo>
                <a:cubicBezTo>
                  <a:pt x="2430" y="2430"/>
                  <a:pt x="2565" y="2700"/>
                  <a:pt x="2565" y="2835"/>
                </a:cubicBezTo>
                <a:cubicBezTo>
                  <a:pt x="2565" y="2970"/>
                  <a:pt x="2430" y="3240"/>
                  <a:pt x="2160" y="3240"/>
                </a:cubicBezTo>
                <a:cubicBezTo>
                  <a:pt x="2025" y="3240"/>
                  <a:pt x="1890" y="2970"/>
                  <a:pt x="1890" y="2835"/>
                </a:cubicBezTo>
                <a:cubicBezTo>
                  <a:pt x="1890" y="2700"/>
                  <a:pt x="2025" y="2430"/>
                  <a:pt x="2160" y="2430"/>
                </a:cubicBezTo>
                <a:close/>
                <a:moveTo>
                  <a:pt x="4590" y="11070"/>
                </a:moveTo>
                <a:cubicBezTo>
                  <a:pt x="4590" y="11205"/>
                  <a:pt x="4860" y="11340"/>
                  <a:pt x="4995" y="11340"/>
                </a:cubicBezTo>
                <a:cubicBezTo>
                  <a:pt x="5130" y="11340"/>
                  <a:pt x="5400" y="11205"/>
                  <a:pt x="5400" y="11070"/>
                </a:cubicBezTo>
                <a:cubicBezTo>
                  <a:pt x="5400" y="10800"/>
                  <a:pt x="5130" y="10665"/>
                  <a:pt x="4995" y="10665"/>
                </a:cubicBezTo>
                <a:cubicBezTo>
                  <a:pt x="4860" y="10665"/>
                  <a:pt x="4590" y="10800"/>
                  <a:pt x="4590" y="11070"/>
                </a:cubicBezTo>
                <a:close/>
                <a:moveTo>
                  <a:pt x="3240" y="4185"/>
                </a:moveTo>
                <a:cubicBezTo>
                  <a:pt x="3240" y="4455"/>
                  <a:pt x="3375" y="4590"/>
                  <a:pt x="3645" y="4590"/>
                </a:cubicBezTo>
                <a:cubicBezTo>
                  <a:pt x="3780" y="4590"/>
                  <a:pt x="3915" y="4455"/>
                  <a:pt x="3915" y="4185"/>
                </a:cubicBezTo>
                <a:cubicBezTo>
                  <a:pt x="3915" y="4050"/>
                  <a:pt x="3780" y="3915"/>
                  <a:pt x="3645" y="3915"/>
                </a:cubicBezTo>
                <a:cubicBezTo>
                  <a:pt x="3375" y="3915"/>
                  <a:pt x="3240" y="4050"/>
                  <a:pt x="3240" y="4185"/>
                </a:cubicBezTo>
                <a:close/>
                <a:moveTo>
                  <a:pt x="10395" y="11070"/>
                </a:moveTo>
                <a:cubicBezTo>
                  <a:pt x="10395" y="11205"/>
                  <a:pt x="10665" y="11340"/>
                  <a:pt x="10800" y="11340"/>
                </a:cubicBezTo>
                <a:cubicBezTo>
                  <a:pt x="10935" y="11340"/>
                  <a:pt x="11205" y="11205"/>
                  <a:pt x="11205" y="11070"/>
                </a:cubicBezTo>
                <a:cubicBezTo>
                  <a:pt x="11205" y="10800"/>
                  <a:pt x="10935" y="10665"/>
                  <a:pt x="10800" y="10665"/>
                </a:cubicBezTo>
                <a:cubicBezTo>
                  <a:pt x="10665" y="10665"/>
                  <a:pt x="10395" y="10800"/>
                  <a:pt x="10395" y="11070"/>
                </a:cubicBezTo>
                <a:close/>
                <a:moveTo>
                  <a:pt x="10395" y="2835"/>
                </a:moveTo>
                <a:cubicBezTo>
                  <a:pt x="10395" y="2970"/>
                  <a:pt x="10665" y="3240"/>
                  <a:pt x="10800" y="3240"/>
                </a:cubicBezTo>
                <a:cubicBezTo>
                  <a:pt x="10935" y="3240"/>
                  <a:pt x="11205" y="2970"/>
                  <a:pt x="11205" y="2835"/>
                </a:cubicBezTo>
                <a:cubicBezTo>
                  <a:pt x="11205" y="2700"/>
                  <a:pt x="10935" y="2430"/>
                  <a:pt x="10800" y="2430"/>
                </a:cubicBezTo>
                <a:cubicBezTo>
                  <a:pt x="10665" y="2430"/>
                  <a:pt x="10395" y="2700"/>
                  <a:pt x="10395" y="2835"/>
                </a:cubicBezTo>
                <a:close/>
                <a:moveTo>
                  <a:pt x="11880" y="9585"/>
                </a:moveTo>
                <a:cubicBezTo>
                  <a:pt x="11880" y="9855"/>
                  <a:pt x="12015" y="9990"/>
                  <a:pt x="12150" y="9990"/>
                </a:cubicBezTo>
                <a:cubicBezTo>
                  <a:pt x="12420" y="9990"/>
                  <a:pt x="12555" y="9855"/>
                  <a:pt x="12555" y="9585"/>
                </a:cubicBezTo>
                <a:cubicBezTo>
                  <a:pt x="12555" y="9450"/>
                  <a:pt x="12420" y="9315"/>
                  <a:pt x="12150" y="9315"/>
                </a:cubicBezTo>
                <a:cubicBezTo>
                  <a:pt x="12015" y="9315"/>
                  <a:pt x="11880" y="9450"/>
                  <a:pt x="11880" y="9585"/>
                </a:cubicBezTo>
                <a:close/>
                <a:moveTo>
                  <a:pt x="10395" y="8235"/>
                </a:moveTo>
                <a:cubicBezTo>
                  <a:pt x="10395" y="8505"/>
                  <a:pt x="10665" y="8640"/>
                  <a:pt x="10800" y="8640"/>
                </a:cubicBezTo>
                <a:cubicBezTo>
                  <a:pt x="10935" y="8640"/>
                  <a:pt x="11205" y="8505"/>
                  <a:pt x="11205" y="8235"/>
                </a:cubicBezTo>
                <a:cubicBezTo>
                  <a:pt x="11205" y="8100"/>
                  <a:pt x="10935" y="7830"/>
                  <a:pt x="10800" y="7830"/>
                </a:cubicBezTo>
                <a:cubicBezTo>
                  <a:pt x="10665" y="7830"/>
                  <a:pt x="10395" y="8100"/>
                  <a:pt x="10395" y="8235"/>
                </a:cubicBezTo>
                <a:close/>
                <a:moveTo>
                  <a:pt x="17685" y="6885"/>
                </a:moveTo>
                <a:cubicBezTo>
                  <a:pt x="17685" y="7020"/>
                  <a:pt x="17820" y="7155"/>
                  <a:pt x="17955" y="7155"/>
                </a:cubicBezTo>
                <a:cubicBezTo>
                  <a:pt x="18225" y="7155"/>
                  <a:pt x="18360" y="7020"/>
                  <a:pt x="18360" y="6885"/>
                </a:cubicBezTo>
                <a:cubicBezTo>
                  <a:pt x="18360" y="6615"/>
                  <a:pt x="18225" y="6480"/>
                  <a:pt x="17955" y="6480"/>
                </a:cubicBezTo>
                <a:cubicBezTo>
                  <a:pt x="17820" y="6480"/>
                  <a:pt x="17685" y="6615"/>
                  <a:pt x="17685" y="6885"/>
                </a:cubicBezTo>
                <a:close/>
                <a:moveTo>
                  <a:pt x="19035" y="11070"/>
                </a:moveTo>
                <a:cubicBezTo>
                  <a:pt x="19035" y="11205"/>
                  <a:pt x="19170" y="11340"/>
                  <a:pt x="19440" y="11340"/>
                </a:cubicBezTo>
                <a:cubicBezTo>
                  <a:pt x="19575" y="11340"/>
                  <a:pt x="19710" y="11205"/>
                  <a:pt x="19710" y="11070"/>
                </a:cubicBezTo>
                <a:cubicBezTo>
                  <a:pt x="19710" y="10800"/>
                  <a:pt x="19575" y="10665"/>
                  <a:pt x="19440" y="10665"/>
                </a:cubicBezTo>
                <a:cubicBezTo>
                  <a:pt x="19170" y="10665"/>
                  <a:pt x="19035" y="10800"/>
                  <a:pt x="19035" y="11070"/>
                </a:cubicBezTo>
                <a:close/>
                <a:moveTo>
                  <a:pt x="19035" y="5400"/>
                </a:moveTo>
                <a:cubicBezTo>
                  <a:pt x="19035" y="5670"/>
                  <a:pt x="19170" y="5805"/>
                  <a:pt x="19440" y="5805"/>
                </a:cubicBezTo>
                <a:cubicBezTo>
                  <a:pt x="19575" y="5805"/>
                  <a:pt x="19710" y="5670"/>
                  <a:pt x="19710" y="5400"/>
                </a:cubicBezTo>
                <a:cubicBezTo>
                  <a:pt x="19710" y="5265"/>
                  <a:pt x="19575" y="5130"/>
                  <a:pt x="19440" y="5130"/>
                </a:cubicBezTo>
                <a:cubicBezTo>
                  <a:pt x="19170" y="5130"/>
                  <a:pt x="19035" y="5265"/>
                  <a:pt x="19035" y="5400"/>
                </a:cubicBezTo>
                <a:close/>
                <a:moveTo>
                  <a:pt x="21600" y="1984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65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465"/>
                  <a:pt x="0" y="21195"/>
                </a:cubicBezTo>
                <a:cubicBezTo>
                  <a:pt x="0" y="19845"/>
                  <a:pt x="0" y="19845"/>
                  <a:pt x="0" y="19845"/>
                </a:cubicBezTo>
                <a:cubicBezTo>
                  <a:pt x="0" y="19710"/>
                  <a:pt x="135" y="19575"/>
                  <a:pt x="405" y="19575"/>
                </a:cubicBezTo>
                <a:cubicBezTo>
                  <a:pt x="540" y="19575"/>
                  <a:pt x="540" y="19575"/>
                  <a:pt x="540" y="19575"/>
                </a:cubicBezTo>
                <a:cubicBezTo>
                  <a:pt x="675" y="18765"/>
                  <a:pt x="1350" y="18090"/>
                  <a:pt x="2160" y="18090"/>
                </a:cubicBezTo>
                <a:cubicBezTo>
                  <a:pt x="2565" y="18090"/>
                  <a:pt x="2565" y="18090"/>
                  <a:pt x="2565" y="18090"/>
                </a:cubicBezTo>
                <a:cubicBezTo>
                  <a:pt x="2565" y="14040"/>
                  <a:pt x="2565" y="14040"/>
                  <a:pt x="2565" y="14040"/>
                </a:cubicBezTo>
                <a:cubicBezTo>
                  <a:pt x="1350" y="13500"/>
                  <a:pt x="405" y="12420"/>
                  <a:pt x="405" y="11070"/>
                </a:cubicBezTo>
                <a:cubicBezTo>
                  <a:pt x="405" y="3105"/>
                  <a:pt x="405" y="3105"/>
                  <a:pt x="405" y="3105"/>
                </a:cubicBezTo>
                <a:cubicBezTo>
                  <a:pt x="405" y="1350"/>
                  <a:pt x="1890" y="0"/>
                  <a:pt x="3645" y="0"/>
                </a:cubicBezTo>
                <a:cubicBezTo>
                  <a:pt x="5265" y="0"/>
                  <a:pt x="6750" y="1350"/>
                  <a:pt x="6750" y="3105"/>
                </a:cubicBezTo>
                <a:cubicBezTo>
                  <a:pt x="6750" y="11070"/>
                  <a:pt x="6750" y="11070"/>
                  <a:pt x="6750" y="11070"/>
                </a:cubicBezTo>
                <a:cubicBezTo>
                  <a:pt x="6750" y="12420"/>
                  <a:pt x="5805" y="13500"/>
                  <a:pt x="4590" y="14040"/>
                </a:cubicBezTo>
                <a:cubicBezTo>
                  <a:pt x="4590" y="18090"/>
                  <a:pt x="4590" y="18090"/>
                  <a:pt x="4590" y="18090"/>
                </a:cubicBezTo>
                <a:cubicBezTo>
                  <a:pt x="6480" y="18090"/>
                  <a:pt x="6480" y="18090"/>
                  <a:pt x="6480" y="18090"/>
                </a:cubicBezTo>
                <a:cubicBezTo>
                  <a:pt x="6750" y="18090"/>
                  <a:pt x="6885" y="18225"/>
                  <a:pt x="6885" y="18495"/>
                </a:cubicBezTo>
                <a:cubicBezTo>
                  <a:pt x="6885" y="18630"/>
                  <a:pt x="6750" y="18765"/>
                  <a:pt x="6480" y="18765"/>
                </a:cubicBezTo>
                <a:cubicBezTo>
                  <a:pt x="2160" y="18765"/>
                  <a:pt x="2160" y="18765"/>
                  <a:pt x="2160" y="18765"/>
                </a:cubicBezTo>
                <a:cubicBezTo>
                  <a:pt x="1755" y="18765"/>
                  <a:pt x="1350" y="19170"/>
                  <a:pt x="1215" y="19575"/>
                </a:cubicBezTo>
                <a:cubicBezTo>
                  <a:pt x="20385" y="19575"/>
                  <a:pt x="20385" y="19575"/>
                  <a:pt x="20385" y="19575"/>
                </a:cubicBezTo>
                <a:cubicBezTo>
                  <a:pt x="20250" y="19170"/>
                  <a:pt x="19845" y="18765"/>
                  <a:pt x="19440" y="18765"/>
                </a:cubicBezTo>
                <a:cubicBezTo>
                  <a:pt x="7830" y="18765"/>
                  <a:pt x="7830" y="18765"/>
                  <a:pt x="7830" y="18765"/>
                </a:cubicBezTo>
                <a:cubicBezTo>
                  <a:pt x="7695" y="18765"/>
                  <a:pt x="7560" y="18630"/>
                  <a:pt x="7560" y="18495"/>
                </a:cubicBezTo>
                <a:cubicBezTo>
                  <a:pt x="7560" y="18225"/>
                  <a:pt x="7695" y="18090"/>
                  <a:pt x="7830" y="18090"/>
                </a:cubicBezTo>
                <a:cubicBezTo>
                  <a:pt x="9720" y="18090"/>
                  <a:pt x="9720" y="18090"/>
                  <a:pt x="9720" y="18090"/>
                </a:cubicBezTo>
                <a:cubicBezTo>
                  <a:pt x="9720" y="14040"/>
                  <a:pt x="9720" y="14040"/>
                  <a:pt x="9720" y="14040"/>
                </a:cubicBezTo>
                <a:cubicBezTo>
                  <a:pt x="8505" y="13500"/>
                  <a:pt x="7695" y="12420"/>
                  <a:pt x="7695" y="11070"/>
                </a:cubicBezTo>
                <a:cubicBezTo>
                  <a:pt x="7695" y="3105"/>
                  <a:pt x="7695" y="3105"/>
                  <a:pt x="7695" y="3105"/>
                </a:cubicBezTo>
                <a:cubicBezTo>
                  <a:pt x="7695" y="1350"/>
                  <a:pt x="9045" y="0"/>
                  <a:pt x="10800" y="0"/>
                </a:cubicBezTo>
                <a:cubicBezTo>
                  <a:pt x="12555" y="0"/>
                  <a:pt x="13905" y="1350"/>
                  <a:pt x="13905" y="3105"/>
                </a:cubicBezTo>
                <a:cubicBezTo>
                  <a:pt x="13905" y="11070"/>
                  <a:pt x="13905" y="11070"/>
                  <a:pt x="13905" y="11070"/>
                </a:cubicBezTo>
                <a:cubicBezTo>
                  <a:pt x="13905" y="12420"/>
                  <a:pt x="13095" y="13500"/>
                  <a:pt x="11880" y="14040"/>
                </a:cubicBezTo>
                <a:cubicBezTo>
                  <a:pt x="11880" y="18090"/>
                  <a:pt x="11880" y="18090"/>
                  <a:pt x="11880" y="18090"/>
                </a:cubicBezTo>
                <a:cubicBezTo>
                  <a:pt x="17010" y="18090"/>
                  <a:pt x="17010" y="18090"/>
                  <a:pt x="17010" y="18090"/>
                </a:cubicBezTo>
                <a:cubicBezTo>
                  <a:pt x="17010" y="14040"/>
                  <a:pt x="17010" y="14040"/>
                  <a:pt x="17010" y="14040"/>
                </a:cubicBezTo>
                <a:cubicBezTo>
                  <a:pt x="15795" y="13500"/>
                  <a:pt x="14850" y="12420"/>
                  <a:pt x="14850" y="11070"/>
                </a:cubicBezTo>
                <a:cubicBezTo>
                  <a:pt x="14850" y="9585"/>
                  <a:pt x="14850" y="9585"/>
                  <a:pt x="14850" y="9585"/>
                </a:cubicBezTo>
                <a:cubicBezTo>
                  <a:pt x="14850" y="9450"/>
                  <a:pt x="14985" y="9315"/>
                  <a:pt x="15255" y="9315"/>
                </a:cubicBezTo>
                <a:cubicBezTo>
                  <a:pt x="15390" y="9315"/>
                  <a:pt x="15525" y="9450"/>
                  <a:pt x="15525" y="9585"/>
                </a:cubicBezTo>
                <a:cubicBezTo>
                  <a:pt x="15525" y="11070"/>
                  <a:pt x="15525" y="11070"/>
                  <a:pt x="15525" y="11070"/>
                </a:cubicBezTo>
                <a:cubicBezTo>
                  <a:pt x="15525" y="12420"/>
                  <a:pt x="16605" y="13500"/>
                  <a:pt x="17955" y="13500"/>
                </a:cubicBezTo>
                <a:cubicBezTo>
                  <a:pt x="19305" y="13500"/>
                  <a:pt x="20385" y="12420"/>
                  <a:pt x="20385" y="11070"/>
                </a:cubicBezTo>
                <a:cubicBezTo>
                  <a:pt x="20385" y="3105"/>
                  <a:pt x="20385" y="3105"/>
                  <a:pt x="20385" y="3105"/>
                </a:cubicBezTo>
                <a:cubicBezTo>
                  <a:pt x="20385" y="1755"/>
                  <a:pt x="19305" y="675"/>
                  <a:pt x="17955" y="675"/>
                </a:cubicBezTo>
                <a:cubicBezTo>
                  <a:pt x="16605" y="675"/>
                  <a:pt x="15525" y="1755"/>
                  <a:pt x="15525" y="3105"/>
                </a:cubicBezTo>
                <a:cubicBezTo>
                  <a:pt x="15525" y="8235"/>
                  <a:pt x="15525" y="8235"/>
                  <a:pt x="15525" y="8235"/>
                </a:cubicBezTo>
                <a:cubicBezTo>
                  <a:pt x="15525" y="8505"/>
                  <a:pt x="15390" y="8640"/>
                  <a:pt x="15255" y="8640"/>
                </a:cubicBezTo>
                <a:cubicBezTo>
                  <a:pt x="14985" y="8640"/>
                  <a:pt x="14850" y="8505"/>
                  <a:pt x="14850" y="8235"/>
                </a:cubicBezTo>
                <a:cubicBezTo>
                  <a:pt x="14850" y="3105"/>
                  <a:pt x="14850" y="3105"/>
                  <a:pt x="14850" y="3105"/>
                </a:cubicBezTo>
                <a:cubicBezTo>
                  <a:pt x="14850" y="1350"/>
                  <a:pt x="16335" y="0"/>
                  <a:pt x="17955" y="0"/>
                </a:cubicBezTo>
                <a:cubicBezTo>
                  <a:pt x="19710" y="0"/>
                  <a:pt x="21195" y="1350"/>
                  <a:pt x="21195" y="3105"/>
                </a:cubicBezTo>
                <a:cubicBezTo>
                  <a:pt x="21195" y="11070"/>
                  <a:pt x="21195" y="11070"/>
                  <a:pt x="21195" y="11070"/>
                </a:cubicBezTo>
                <a:cubicBezTo>
                  <a:pt x="21195" y="12420"/>
                  <a:pt x="20250" y="13500"/>
                  <a:pt x="19035" y="14040"/>
                </a:cubicBezTo>
                <a:cubicBezTo>
                  <a:pt x="19035" y="18090"/>
                  <a:pt x="19035" y="18090"/>
                  <a:pt x="19035" y="18090"/>
                </a:cubicBezTo>
                <a:cubicBezTo>
                  <a:pt x="19440" y="18090"/>
                  <a:pt x="19440" y="18090"/>
                  <a:pt x="19440" y="18090"/>
                </a:cubicBezTo>
                <a:cubicBezTo>
                  <a:pt x="20250" y="18090"/>
                  <a:pt x="20925" y="18765"/>
                  <a:pt x="21060" y="19575"/>
                </a:cubicBezTo>
                <a:cubicBezTo>
                  <a:pt x="21195" y="19575"/>
                  <a:pt x="21195" y="19575"/>
                  <a:pt x="21195" y="19575"/>
                </a:cubicBezTo>
                <a:cubicBezTo>
                  <a:pt x="21465" y="19575"/>
                  <a:pt x="21600" y="19710"/>
                  <a:pt x="21600" y="19845"/>
                </a:cubicBezTo>
                <a:close/>
                <a:moveTo>
                  <a:pt x="10800" y="13500"/>
                </a:moveTo>
                <a:cubicBezTo>
                  <a:pt x="12150" y="13500"/>
                  <a:pt x="13230" y="12420"/>
                  <a:pt x="13230" y="11070"/>
                </a:cubicBezTo>
                <a:cubicBezTo>
                  <a:pt x="13230" y="3105"/>
                  <a:pt x="13230" y="3105"/>
                  <a:pt x="13230" y="3105"/>
                </a:cubicBezTo>
                <a:cubicBezTo>
                  <a:pt x="13230" y="1755"/>
                  <a:pt x="12150" y="675"/>
                  <a:pt x="10800" y="675"/>
                </a:cubicBezTo>
                <a:cubicBezTo>
                  <a:pt x="9450" y="675"/>
                  <a:pt x="8370" y="1755"/>
                  <a:pt x="8370" y="3105"/>
                </a:cubicBezTo>
                <a:cubicBezTo>
                  <a:pt x="8370" y="11070"/>
                  <a:pt x="8370" y="11070"/>
                  <a:pt x="8370" y="11070"/>
                </a:cubicBezTo>
                <a:cubicBezTo>
                  <a:pt x="8370" y="12420"/>
                  <a:pt x="9450" y="13500"/>
                  <a:pt x="10800" y="13500"/>
                </a:cubicBezTo>
                <a:close/>
                <a:moveTo>
                  <a:pt x="11205" y="14175"/>
                </a:moveTo>
                <a:cubicBezTo>
                  <a:pt x="11070" y="14175"/>
                  <a:pt x="10935" y="14175"/>
                  <a:pt x="10800" y="14175"/>
                </a:cubicBezTo>
                <a:cubicBezTo>
                  <a:pt x="10665" y="14175"/>
                  <a:pt x="10530" y="14175"/>
                  <a:pt x="10395" y="14175"/>
                </a:cubicBezTo>
                <a:cubicBezTo>
                  <a:pt x="10395" y="18090"/>
                  <a:pt x="10395" y="18090"/>
                  <a:pt x="10395" y="18090"/>
                </a:cubicBezTo>
                <a:cubicBezTo>
                  <a:pt x="11205" y="18090"/>
                  <a:pt x="11205" y="18090"/>
                  <a:pt x="11205" y="18090"/>
                </a:cubicBezTo>
                <a:lnTo>
                  <a:pt x="11205" y="14175"/>
                </a:lnTo>
                <a:close/>
                <a:moveTo>
                  <a:pt x="18360" y="14175"/>
                </a:moveTo>
                <a:cubicBezTo>
                  <a:pt x="18225" y="14175"/>
                  <a:pt x="18090" y="14175"/>
                  <a:pt x="17955" y="14175"/>
                </a:cubicBezTo>
                <a:cubicBezTo>
                  <a:pt x="17820" y="14175"/>
                  <a:pt x="17820" y="14175"/>
                  <a:pt x="17685" y="14175"/>
                </a:cubicBezTo>
                <a:cubicBezTo>
                  <a:pt x="17685" y="18090"/>
                  <a:pt x="17685" y="18090"/>
                  <a:pt x="17685" y="18090"/>
                </a:cubicBezTo>
                <a:cubicBezTo>
                  <a:pt x="18360" y="18090"/>
                  <a:pt x="18360" y="18090"/>
                  <a:pt x="18360" y="18090"/>
                </a:cubicBezTo>
                <a:lnTo>
                  <a:pt x="18360" y="14175"/>
                </a:lnTo>
                <a:close/>
                <a:moveTo>
                  <a:pt x="3915" y="14175"/>
                </a:moveTo>
                <a:cubicBezTo>
                  <a:pt x="3780" y="14175"/>
                  <a:pt x="3780" y="14175"/>
                  <a:pt x="3645" y="14175"/>
                </a:cubicBezTo>
                <a:cubicBezTo>
                  <a:pt x="3510" y="14175"/>
                  <a:pt x="3375" y="14175"/>
                  <a:pt x="3240" y="14175"/>
                </a:cubicBezTo>
                <a:cubicBezTo>
                  <a:pt x="3240" y="18090"/>
                  <a:pt x="3240" y="18090"/>
                  <a:pt x="3240" y="18090"/>
                </a:cubicBezTo>
                <a:cubicBezTo>
                  <a:pt x="3915" y="18090"/>
                  <a:pt x="3915" y="18090"/>
                  <a:pt x="3915" y="18090"/>
                </a:cubicBezTo>
                <a:lnTo>
                  <a:pt x="3915" y="14175"/>
                </a:lnTo>
                <a:close/>
                <a:moveTo>
                  <a:pt x="3645" y="13500"/>
                </a:moveTo>
                <a:cubicBezTo>
                  <a:pt x="4995" y="13500"/>
                  <a:pt x="6075" y="12420"/>
                  <a:pt x="6075" y="11070"/>
                </a:cubicBezTo>
                <a:cubicBezTo>
                  <a:pt x="6075" y="3105"/>
                  <a:pt x="6075" y="3105"/>
                  <a:pt x="6075" y="3105"/>
                </a:cubicBezTo>
                <a:cubicBezTo>
                  <a:pt x="6075" y="1755"/>
                  <a:pt x="4995" y="675"/>
                  <a:pt x="3645" y="675"/>
                </a:cubicBezTo>
                <a:cubicBezTo>
                  <a:pt x="2295" y="675"/>
                  <a:pt x="1215" y="1755"/>
                  <a:pt x="1215" y="3105"/>
                </a:cubicBezTo>
                <a:cubicBezTo>
                  <a:pt x="1215" y="11070"/>
                  <a:pt x="1215" y="11070"/>
                  <a:pt x="1215" y="11070"/>
                </a:cubicBezTo>
                <a:cubicBezTo>
                  <a:pt x="1215" y="12420"/>
                  <a:pt x="2295" y="13500"/>
                  <a:pt x="3645" y="13500"/>
                </a:cubicBezTo>
                <a:close/>
                <a:moveTo>
                  <a:pt x="20925" y="20250"/>
                </a:moveTo>
                <a:cubicBezTo>
                  <a:pt x="675" y="20250"/>
                  <a:pt x="675" y="20250"/>
                  <a:pt x="675" y="20250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20925" y="202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07" name="Freeform 464"/>
          <p:cNvSpPr/>
          <p:nvPr/>
        </p:nvSpPr>
        <p:spPr>
          <a:xfrm>
            <a:off x="3267076" y="10639425"/>
            <a:ext cx="669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39" y="19575"/>
                </a:moveTo>
                <a:cubicBezTo>
                  <a:pt x="20718" y="19575"/>
                  <a:pt x="20718" y="19575"/>
                  <a:pt x="20718" y="19575"/>
                </a:cubicBezTo>
                <a:cubicBezTo>
                  <a:pt x="20498" y="18765"/>
                  <a:pt x="19396" y="18090"/>
                  <a:pt x="18073" y="18090"/>
                </a:cubicBezTo>
                <a:cubicBezTo>
                  <a:pt x="14767" y="18090"/>
                  <a:pt x="14767" y="18090"/>
                  <a:pt x="14767" y="18090"/>
                </a:cubicBezTo>
                <a:cubicBezTo>
                  <a:pt x="14767" y="15255"/>
                  <a:pt x="14767" y="15255"/>
                  <a:pt x="14767" y="15255"/>
                </a:cubicBezTo>
                <a:cubicBezTo>
                  <a:pt x="14767" y="14985"/>
                  <a:pt x="14547" y="14850"/>
                  <a:pt x="14106" y="14850"/>
                </a:cubicBezTo>
                <a:cubicBezTo>
                  <a:pt x="13886" y="14850"/>
                  <a:pt x="13665" y="14985"/>
                  <a:pt x="13665" y="15255"/>
                </a:cubicBezTo>
                <a:cubicBezTo>
                  <a:pt x="13665" y="15390"/>
                  <a:pt x="13665" y="15390"/>
                  <a:pt x="13665" y="15390"/>
                </a:cubicBezTo>
                <a:cubicBezTo>
                  <a:pt x="12563" y="15390"/>
                  <a:pt x="12563" y="15390"/>
                  <a:pt x="12563" y="15390"/>
                </a:cubicBezTo>
                <a:cubicBezTo>
                  <a:pt x="12563" y="12825"/>
                  <a:pt x="12563" y="12825"/>
                  <a:pt x="12563" y="12825"/>
                </a:cubicBezTo>
                <a:cubicBezTo>
                  <a:pt x="12563" y="12825"/>
                  <a:pt x="12784" y="12825"/>
                  <a:pt x="12784" y="12690"/>
                </a:cubicBezTo>
                <a:cubicBezTo>
                  <a:pt x="13004" y="12825"/>
                  <a:pt x="13445" y="12825"/>
                  <a:pt x="13886" y="12825"/>
                </a:cubicBezTo>
                <a:cubicBezTo>
                  <a:pt x="14106" y="12825"/>
                  <a:pt x="14547" y="12825"/>
                  <a:pt x="14988" y="12690"/>
                </a:cubicBezTo>
                <a:cubicBezTo>
                  <a:pt x="15649" y="12555"/>
                  <a:pt x="16090" y="12150"/>
                  <a:pt x="16531" y="11745"/>
                </a:cubicBezTo>
                <a:cubicBezTo>
                  <a:pt x="17192" y="11745"/>
                  <a:pt x="17853" y="11610"/>
                  <a:pt x="18514" y="11340"/>
                </a:cubicBezTo>
                <a:cubicBezTo>
                  <a:pt x="18955" y="10935"/>
                  <a:pt x="19176" y="10530"/>
                  <a:pt x="19176" y="10125"/>
                </a:cubicBezTo>
                <a:cubicBezTo>
                  <a:pt x="19837" y="9855"/>
                  <a:pt x="20498" y="9585"/>
                  <a:pt x="20718" y="9180"/>
                </a:cubicBezTo>
                <a:cubicBezTo>
                  <a:pt x="20939" y="8775"/>
                  <a:pt x="20939" y="8235"/>
                  <a:pt x="20718" y="7830"/>
                </a:cubicBezTo>
                <a:cubicBezTo>
                  <a:pt x="21380" y="7560"/>
                  <a:pt x="21600" y="7020"/>
                  <a:pt x="21600" y="6615"/>
                </a:cubicBezTo>
                <a:cubicBezTo>
                  <a:pt x="21600" y="6210"/>
                  <a:pt x="21380" y="5670"/>
                  <a:pt x="20718" y="5400"/>
                </a:cubicBezTo>
                <a:cubicBezTo>
                  <a:pt x="20939" y="4995"/>
                  <a:pt x="20939" y="4455"/>
                  <a:pt x="20718" y="4050"/>
                </a:cubicBezTo>
                <a:cubicBezTo>
                  <a:pt x="20498" y="3645"/>
                  <a:pt x="19837" y="3375"/>
                  <a:pt x="19176" y="3105"/>
                </a:cubicBezTo>
                <a:cubicBezTo>
                  <a:pt x="19176" y="2700"/>
                  <a:pt x="18955" y="2295"/>
                  <a:pt x="18514" y="1890"/>
                </a:cubicBezTo>
                <a:cubicBezTo>
                  <a:pt x="17853" y="1620"/>
                  <a:pt x="17192" y="1485"/>
                  <a:pt x="16531" y="1485"/>
                </a:cubicBezTo>
                <a:cubicBezTo>
                  <a:pt x="16090" y="945"/>
                  <a:pt x="15649" y="675"/>
                  <a:pt x="14988" y="540"/>
                </a:cubicBezTo>
                <a:cubicBezTo>
                  <a:pt x="14547" y="405"/>
                  <a:pt x="14106" y="405"/>
                  <a:pt x="13886" y="405"/>
                </a:cubicBezTo>
                <a:cubicBezTo>
                  <a:pt x="13445" y="405"/>
                  <a:pt x="13004" y="405"/>
                  <a:pt x="12784" y="540"/>
                </a:cubicBezTo>
                <a:cubicBezTo>
                  <a:pt x="12343" y="135"/>
                  <a:pt x="11461" y="0"/>
                  <a:pt x="10800" y="0"/>
                </a:cubicBezTo>
                <a:cubicBezTo>
                  <a:pt x="10139" y="0"/>
                  <a:pt x="9257" y="135"/>
                  <a:pt x="8816" y="540"/>
                </a:cubicBezTo>
                <a:cubicBezTo>
                  <a:pt x="8376" y="405"/>
                  <a:pt x="8155" y="405"/>
                  <a:pt x="7714" y="405"/>
                </a:cubicBezTo>
                <a:cubicBezTo>
                  <a:pt x="7273" y="405"/>
                  <a:pt x="7053" y="405"/>
                  <a:pt x="6612" y="540"/>
                </a:cubicBezTo>
                <a:cubicBezTo>
                  <a:pt x="5951" y="675"/>
                  <a:pt x="5510" y="945"/>
                  <a:pt x="5069" y="1485"/>
                </a:cubicBezTo>
                <a:cubicBezTo>
                  <a:pt x="4408" y="1485"/>
                  <a:pt x="3747" y="1620"/>
                  <a:pt x="3086" y="1890"/>
                </a:cubicBezTo>
                <a:cubicBezTo>
                  <a:pt x="2645" y="2295"/>
                  <a:pt x="2424" y="2700"/>
                  <a:pt x="2424" y="3105"/>
                </a:cubicBezTo>
                <a:cubicBezTo>
                  <a:pt x="1543" y="3375"/>
                  <a:pt x="1102" y="3645"/>
                  <a:pt x="882" y="4050"/>
                </a:cubicBezTo>
                <a:cubicBezTo>
                  <a:pt x="441" y="4455"/>
                  <a:pt x="441" y="4995"/>
                  <a:pt x="882" y="5400"/>
                </a:cubicBezTo>
                <a:cubicBezTo>
                  <a:pt x="220" y="5670"/>
                  <a:pt x="0" y="6210"/>
                  <a:pt x="0" y="6615"/>
                </a:cubicBezTo>
                <a:cubicBezTo>
                  <a:pt x="0" y="7020"/>
                  <a:pt x="220" y="7560"/>
                  <a:pt x="882" y="7830"/>
                </a:cubicBezTo>
                <a:cubicBezTo>
                  <a:pt x="441" y="8235"/>
                  <a:pt x="441" y="8775"/>
                  <a:pt x="882" y="9180"/>
                </a:cubicBezTo>
                <a:cubicBezTo>
                  <a:pt x="1102" y="9585"/>
                  <a:pt x="1543" y="9855"/>
                  <a:pt x="2424" y="10125"/>
                </a:cubicBezTo>
                <a:cubicBezTo>
                  <a:pt x="2424" y="10530"/>
                  <a:pt x="2645" y="10935"/>
                  <a:pt x="3086" y="11340"/>
                </a:cubicBezTo>
                <a:cubicBezTo>
                  <a:pt x="3747" y="11610"/>
                  <a:pt x="4408" y="11745"/>
                  <a:pt x="5069" y="11745"/>
                </a:cubicBezTo>
                <a:cubicBezTo>
                  <a:pt x="5510" y="12150"/>
                  <a:pt x="5951" y="12555"/>
                  <a:pt x="6612" y="12690"/>
                </a:cubicBezTo>
                <a:cubicBezTo>
                  <a:pt x="7053" y="12825"/>
                  <a:pt x="7273" y="12825"/>
                  <a:pt x="7714" y="12825"/>
                </a:cubicBezTo>
                <a:cubicBezTo>
                  <a:pt x="8155" y="12825"/>
                  <a:pt x="8376" y="12825"/>
                  <a:pt x="8816" y="12690"/>
                </a:cubicBezTo>
                <a:cubicBezTo>
                  <a:pt x="8816" y="12825"/>
                  <a:pt x="9037" y="12825"/>
                  <a:pt x="9037" y="12825"/>
                </a:cubicBezTo>
                <a:cubicBezTo>
                  <a:pt x="9037" y="15390"/>
                  <a:pt x="9037" y="15390"/>
                  <a:pt x="9037" y="15390"/>
                </a:cubicBezTo>
                <a:cubicBezTo>
                  <a:pt x="7935" y="15390"/>
                  <a:pt x="7935" y="15390"/>
                  <a:pt x="7935" y="15390"/>
                </a:cubicBezTo>
                <a:cubicBezTo>
                  <a:pt x="7935" y="15255"/>
                  <a:pt x="7935" y="15255"/>
                  <a:pt x="7935" y="15255"/>
                </a:cubicBezTo>
                <a:cubicBezTo>
                  <a:pt x="7935" y="14985"/>
                  <a:pt x="7714" y="14850"/>
                  <a:pt x="7273" y="14850"/>
                </a:cubicBezTo>
                <a:cubicBezTo>
                  <a:pt x="7053" y="14850"/>
                  <a:pt x="6833" y="14985"/>
                  <a:pt x="6833" y="15255"/>
                </a:cubicBezTo>
                <a:cubicBezTo>
                  <a:pt x="6833" y="18090"/>
                  <a:pt x="6833" y="18090"/>
                  <a:pt x="6833" y="18090"/>
                </a:cubicBezTo>
                <a:cubicBezTo>
                  <a:pt x="3527" y="18090"/>
                  <a:pt x="3527" y="18090"/>
                  <a:pt x="3527" y="18090"/>
                </a:cubicBezTo>
                <a:cubicBezTo>
                  <a:pt x="2204" y="18090"/>
                  <a:pt x="1102" y="18765"/>
                  <a:pt x="882" y="19575"/>
                </a:cubicBezTo>
                <a:cubicBezTo>
                  <a:pt x="661" y="19575"/>
                  <a:pt x="661" y="19575"/>
                  <a:pt x="661" y="19575"/>
                </a:cubicBezTo>
                <a:cubicBezTo>
                  <a:pt x="220" y="19575"/>
                  <a:pt x="0" y="19710"/>
                  <a:pt x="0" y="1984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220" y="21600"/>
                  <a:pt x="661" y="21600"/>
                </a:cubicBezTo>
                <a:cubicBezTo>
                  <a:pt x="20939" y="21600"/>
                  <a:pt x="20939" y="21600"/>
                  <a:pt x="20939" y="21600"/>
                </a:cubicBezTo>
                <a:cubicBezTo>
                  <a:pt x="21380" y="21600"/>
                  <a:pt x="21600" y="21465"/>
                  <a:pt x="21600" y="21195"/>
                </a:cubicBezTo>
                <a:cubicBezTo>
                  <a:pt x="21600" y="19845"/>
                  <a:pt x="21600" y="19845"/>
                  <a:pt x="21600" y="19845"/>
                </a:cubicBezTo>
                <a:cubicBezTo>
                  <a:pt x="21600" y="19710"/>
                  <a:pt x="21380" y="19575"/>
                  <a:pt x="20939" y="19575"/>
                </a:cubicBezTo>
                <a:close/>
                <a:moveTo>
                  <a:pt x="13665" y="16065"/>
                </a:moveTo>
                <a:cubicBezTo>
                  <a:pt x="13665" y="18090"/>
                  <a:pt x="13665" y="18090"/>
                  <a:pt x="13665" y="18090"/>
                </a:cubicBezTo>
                <a:cubicBezTo>
                  <a:pt x="12563" y="18090"/>
                  <a:pt x="12563" y="18090"/>
                  <a:pt x="12563" y="18090"/>
                </a:cubicBezTo>
                <a:cubicBezTo>
                  <a:pt x="12563" y="16065"/>
                  <a:pt x="12563" y="16065"/>
                  <a:pt x="12563" y="16065"/>
                </a:cubicBezTo>
                <a:lnTo>
                  <a:pt x="13665" y="16065"/>
                </a:lnTo>
                <a:close/>
                <a:moveTo>
                  <a:pt x="9037" y="11880"/>
                </a:moveTo>
                <a:cubicBezTo>
                  <a:pt x="8816" y="11880"/>
                  <a:pt x="8816" y="12015"/>
                  <a:pt x="8596" y="12015"/>
                </a:cubicBezTo>
                <a:cubicBezTo>
                  <a:pt x="8155" y="12150"/>
                  <a:pt x="7494" y="12150"/>
                  <a:pt x="7053" y="12015"/>
                </a:cubicBezTo>
                <a:cubicBezTo>
                  <a:pt x="6612" y="11880"/>
                  <a:pt x="6171" y="11610"/>
                  <a:pt x="6171" y="11340"/>
                </a:cubicBezTo>
                <a:cubicBezTo>
                  <a:pt x="5951" y="11205"/>
                  <a:pt x="5731" y="11070"/>
                  <a:pt x="5510" y="11070"/>
                </a:cubicBezTo>
                <a:cubicBezTo>
                  <a:pt x="5290" y="11070"/>
                  <a:pt x="5290" y="11070"/>
                  <a:pt x="5069" y="11070"/>
                </a:cubicBezTo>
                <a:cubicBezTo>
                  <a:pt x="4629" y="11070"/>
                  <a:pt x="4188" y="10935"/>
                  <a:pt x="3967" y="10800"/>
                </a:cubicBezTo>
                <a:cubicBezTo>
                  <a:pt x="3527" y="10530"/>
                  <a:pt x="3306" y="10260"/>
                  <a:pt x="3527" y="9855"/>
                </a:cubicBezTo>
                <a:cubicBezTo>
                  <a:pt x="3527" y="9720"/>
                  <a:pt x="3306" y="9585"/>
                  <a:pt x="3086" y="9450"/>
                </a:cubicBezTo>
                <a:cubicBezTo>
                  <a:pt x="2424" y="9450"/>
                  <a:pt x="1984" y="9180"/>
                  <a:pt x="1763" y="8910"/>
                </a:cubicBezTo>
                <a:cubicBezTo>
                  <a:pt x="1763" y="8505"/>
                  <a:pt x="1763" y="8235"/>
                  <a:pt x="1984" y="7965"/>
                </a:cubicBezTo>
                <a:cubicBezTo>
                  <a:pt x="2204" y="7830"/>
                  <a:pt x="1984" y="7560"/>
                  <a:pt x="1763" y="7425"/>
                </a:cubicBezTo>
                <a:cubicBezTo>
                  <a:pt x="1322" y="7290"/>
                  <a:pt x="1102" y="6885"/>
                  <a:pt x="1102" y="6615"/>
                </a:cubicBezTo>
                <a:cubicBezTo>
                  <a:pt x="1102" y="6210"/>
                  <a:pt x="1322" y="5940"/>
                  <a:pt x="1763" y="5805"/>
                </a:cubicBezTo>
                <a:cubicBezTo>
                  <a:pt x="1984" y="5670"/>
                  <a:pt x="2204" y="5400"/>
                  <a:pt x="1984" y="5265"/>
                </a:cubicBezTo>
                <a:cubicBezTo>
                  <a:pt x="1763" y="4995"/>
                  <a:pt x="1763" y="4590"/>
                  <a:pt x="1763" y="4320"/>
                </a:cubicBezTo>
                <a:cubicBezTo>
                  <a:pt x="1984" y="4050"/>
                  <a:pt x="2424" y="3780"/>
                  <a:pt x="3086" y="3780"/>
                </a:cubicBezTo>
                <a:cubicBezTo>
                  <a:pt x="3306" y="3645"/>
                  <a:pt x="3527" y="3510"/>
                  <a:pt x="3527" y="3375"/>
                </a:cubicBezTo>
                <a:cubicBezTo>
                  <a:pt x="3306" y="2970"/>
                  <a:pt x="3527" y="2700"/>
                  <a:pt x="3967" y="2430"/>
                </a:cubicBezTo>
                <a:cubicBezTo>
                  <a:pt x="4188" y="2295"/>
                  <a:pt x="4629" y="2160"/>
                  <a:pt x="5069" y="2160"/>
                </a:cubicBezTo>
                <a:cubicBezTo>
                  <a:pt x="5290" y="2160"/>
                  <a:pt x="5290" y="2160"/>
                  <a:pt x="5510" y="2160"/>
                </a:cubicBezTo>
                <a:cubicBezTo>
                  <a:pt x="5731" y="2160"/>
                  <a:pt x="5951" y="2025"/>
                  <a:pt x="6171" y="1890"/>
                </a:cubicBezTo>
                <a:cubicBezTo>
                  <a:pt x="6171" y="1485"/>
                  <a:pt x="6612" y="1215"/>
                  <a:pt x="7053" y="1080"/>
                </a:cubicBezTo>
                <a:cubicBezTo>
                  <a:pt x="7494" y="1080"/>
                  <a:pt x="8155" y="1080"/>
                  <a:pt x="8596" y="1215"/>
                </a:cubicBezTo>
                <a:cubicBezTo>
                  <a:pt x="8816" y="1350"/>
                  <a:pt x="9257" y="1215"/>
                  <a:pt x="9478" y="1080"/>
                </a:cubicBezTo>
                <a:cubicBezTo>
                  <a:pt x="9698" y="810"/>
                  <a:pt x="10139" y="675"/>
                  <a:pt x="10800" y="675"/>
                </a:cubicBezTo>
                <a:cubicBezTo>
                  <a:pt x="11241" y="675"/>
                  <a:pt x="11902" y="810"/>
                  <a:pt x="12122" y="1080"/>
                </a:cubicBezTo>
                <a:cubicBezTo>
                  <a:pt x="12343" y="1215"/>
                  <a:pt x="12784" y="1350"/>
                  <a:pt x="13004" y="1215"/>
                </a:cubicBezTo>
                <a:cubicBezTo>
                  <a:pt x="13445" y="1080"/>
                  <a:pt x="13886" y="1080"/>
                  <a:pt x="14547" y="1080"/>
                </a:cubicBezTo>
                <a:cubicBezTo>
                  <a:pt x="14988" y="1215"/>
                  <a:pt x="15429" y="1485"/>
                  <a:pt x="15429" y="1890"/>
                </a:cubicBezTo>
                <a:cubicBezTo>
                  <a:pt x="15649" y="2025"/>
                  <a:pt x="15869" y="2160"/>
                  <a:pt x="16090" y="2160"/>
                </a:cubicBezTo>
                <a:cubicBezTo>
                  <a:pt x="16310" y="2160"/>
                  <a:pt x="16310" y="2160"/>
                  <a:pt x="16310" y="2160"/>
                </a:cubicBezTo>
                <a:cubicBezTo>
                  <a:pt x="16751" y="2160"/>
                  <a:pt x="17192" y="2295"/>
                  <a:pt x="17633" y="2430"/>
                </a:cubicBezTo>
                <a:cubicBezTo>
                  <a:pt x="18073" y="2700"/>
                  <a:pt x="18073" y="2970"/>
                  <a:pt x="18073" y="3375"/>
                </a:cubicBezTo>
                <a:cubicBezTo>
                  <a:pt x="18073" y="3510"/>
                  <a:pt x="18294" y="3645"/>
                  <a:pt x="18514" y="3780"/>
                </a:cubicBezTo>
                <a:cubicBezTo>
                  <a:pt x="18955" y="3780"/>
                  <a:pt x="19396" y="4050"/>
                  <a:pt x="19616" y="4320"/>
                </a:cubicBezTo>
                <a:cubicBezTo>
                  <a:pt x="19837" y="4590"/>
                  <a:pt x="19837" y="4995"/>
                  <a:pt x="19616" y="5265"/>
                </a:cubicBezTo>
                <a:cubicBezTo>
                  <a:pt x="19396" y="5400"/>
                  <a:pt x="19396" y="5670"/>
                  <a:pt x="19616" y="5805"/>
                </a:cubicBezTo>
                <a:cubicBezTo>
                  <a:pt x="20278" y="5940"/>
                  <a:pt x="20498" y="6210"/>
                  <a:pt x="20498" y="6615"/>
                </a:cubicBezTo>
                <a:cubicBezTo>
                  <a:pt x="20498" y="6885"/>
                  <a:pt x="20278" y="7290"/>
                  <a:pt x="19616" y="7425"/>
                </a:cubicBezTo>
                <a:cubicBezTo>
                  <a:pt x="19396" y="7560"/>
                  <a:pt x="19396" y="7830"/>
                  <a:pt x="19616" y="7965"/>
                </a:cubicBezTo>
                <a:cubicBezTo>
                  <a:pt x="19837" y="8235"/>
                  <a:pt x="19837" y="8505"/>
                  <a:pt x="19616" y="8910"/>
                </a:cubicBezTo>
                <a:cubicBezTo>
                  <a:pt x="19396" y="9180"/>
                  <a:pt x="18955" y="9450"/>
                  <a:pt x="18514" y="9450"/>
                </a:cubicBezTo>
                <a:cubicBezTo>
                  <a:pt x="18294" y="9585"/>
                  <a:pt x="18073" y="9720"/>
                  <a:pt x="18073" y="9855"/>
                </a:cubicBezTo>
                <a:cubicBezTo>
                  <a:pt x="18073" y="10260"/>
                  <a:pt x="18073" y="10530"/>
                  <a:pt x="17633" y="10800"/>
                </a:cubicBezTo>
                <a:cubicBezTo>
                  <a:pt x="17192" y="10935"/>
                  <a:pt x="16751" y="11070"/>
                  <a:pt x="16310" y="11070"/>
                </a:cubicBezTo>
                <a:cubicBezTo>
                  <a:pt x="16310" y="11070"/>
                  <a:pt x="16310" y="11070"/>
                  <a:pt x="16090" y="11070"/>
                </a:cubicBezTo>
                <a:cubicBezTo>
                  <a:pt x="15869" y="11070"/>
                  <a:pt x="15649" y="11205"/>
                  <a:pt x="15429" y="11340"/>
                </a:cubicBezTo>
                <a:cubicBezTo>
                  <a:pt x="15429" y="11610"/>
                  <a:pt x="14988" y="11880"/>
                  <a:pt x="14547" y="12015"/>
                </a:cubicBezTo>
                <a:cubicBezTo>
                  <a:pt x="13886" y="12150"/>
                  <a:pt x="13445" y="12150"/>
                  <a:pt x="13004" y="12015"/>
                </a:cubicBezTo>
                <a:cubicBezTo>
                  <a:pt x="12563" y="11880"/>
                  <a:pt x="12343" y="11880"/>
                  <a:pt x="12122" y="12015"/>
                </a:cubicBezTo>
                <a:cubicBezTo>
                  <a:pt x="11902" y="12420"/>
                  <a:pt x="11241" y="12555"/>
                  <a:pt x="10800" y="12555"/>
                </a:cubicBezTo>
                <a:cubicBezTo>
                  <a:pt x="10139" y="12555"/>
                  <a:pt x="9698" y="12420"/>
                  <a:pt x="9478" y="12015"/>
                </a:cubicBezTo>
                <a:cubicBezTo>
                  <a:pt x="9257" y="12015"/>
                  <a:pt x="9037" y="11880"/>
                  <a:pt x="9037" y="11880"/>
                </a:cubicBezTo>
                <a:close/>
                <a:moveTo>
                  <a:pt x="10139" y="15390"/>
                </a:moveTo>
                <a:cubicBezTo>
                  <a:pt x="10139" y="13230"/>
                  <a:pt x="10139" y="13230"/>
                  <a:pt x="10139" y="13230"/>
                </a:cubicBezTo>
                <a:cubicBezTo>
                  <a:pt x="10359" y="13230"/>
                  <a:pt x="10580" y="13230"/>
                  <a:pt x="10800" y="13230"/>
                </a:cubicBezTo>
                <a:cubicBezTo>
                  <a:pt x="11020" y="13230"/>
                  <a:pt x="11241" y="13230"/>
                  <a:pt x="11461" y="13230"/>
                </a:cubicBezTo>
                <a:cubicBezTo>
                  <a:pt x="11461" y="15390"/>
                  <a:pt x="11461" y="15390"/>
                  <a:pt x="11461" y="15390"/>
                </a:cubicBezTo>
                <a:lnTo>
                  <a:pt x="10139" y="15390"/>
                </a:lnTo>
                <a:close/>
                <a:moveTo>
                  <a:pt x="11461" y="16065"/>
                </a:moveTo>
                <a:cubicBezTo>
                  <a:pt x="11461" y="18090"/>
                  <a:pt x="11461" y="18090"/>
                  <a:pt x="11461" y="18090"/>
                </a:cubicBezTo>
                <a:cubicBezTo>
                  <a:pt x="10139" y="18090"/>
                  <a:pt x="10139" y="18090"/>
                  <a:pt x="10139" y="18090"/>
                </a:cubicBezTo>
                <a:cubicBezTo>
                  <a:pt x="10139" y="16065"/>
                  <a:pt x="10139" y="16065"/>
                  <a:pt x="10139" y="16065"/>
                </a:cubicBezTo>
                <a:lnTo>
                  <a:pt x="11461" y="16065"/>
                </a:lnTo>
                <a:close/>
                <a:moveTo>
                  <a:pt x="3527" y="18765"/>
                </a:moveTo>
                <a:cubicBezTo>
                  <a:pt x="7273" y="18765"/>
                  <a:pt x="7273" y="18765"/>
                  <a:pt x="7273" y="18765"/>
                </a:cubicBezTo>
                <a:cubicBezTo>
                  <a:pt x="7714" y="18765"/>
                  <a:pt x="7935" y="18630"/>
                  <a:pt x="7935" y="18495"/>
                </a:cubicBezTo>
                <a:cubicBezTo>
                  <a:pt x="7935" y="16065"/>
                  <a:pt x="7935" y="16065"/>
                  <a:pt x="7935" y="16065"/>
                </a:cubicBezTo>
                <a:cubicBezTo>
                  <a:pt x="9037" y="16065"/>
                  <a:pt x="9037" y="16065"/>
                  <a:pt x="9037" y="16065"/>
                </a:cubicBezTo>
                <a:cubicBezTo>
                  <a:pt x="9037" y="18495"/>
                  <a:pt x="9037" y="18495"/>
                  <a:pt x="9037" y="18495"/>
                </a:cubicBezTo>
                <a:cubicBezTo>
                  <a:pt x="9037" y="18630"/>
                  <a:pt x="9257" y="18765"/>
                  <a:pt x="9698" y="18765"/>
                </a:cubicBezTo>
                <a:cubicBezTo>
                  <a:pt x="18073" y="18765"/>
                  <a:pt x="18073" y="18765"/>
                  <a:pt x="18073" y="18765"/>
                </a:cubicBezTo>
                <a:cubicBezTo>
                  <a:pt x="18735" y="18765"/>
                  <a:pt x="19396" y="19170"/>
                  <a:pt x="19616" y="19575"/>
                </a:cubicBezTo>
                <a:cubicBezTo>
                  <a:pt x="1984" y="19575"/>
                  <a:pt x="1984" y="19575"/>
                  <a:pt x="1984" y="19575"/>
                </a:cubicBezTo>
                <a:cubicBezTo>
                  <a:pt x="2204" y="19170"/>
                  <a:pt x="2865" y="18765"/>
                  <a:pt x="3527" y="18765"/>
                </a:cubicBezTo>
                <a:close/>
                <a:moveTo>
                  <a:pt x="20498" y="20925"/>
                </a:moveTo>
                <a:cubicBezTo>
                  <a:pt x="1102" y="20925"/>
                  <a:pt x="1102" y="20925"/>
                  <a:pt x="1102" y="20925"/>
                </a:cubicBezTo>
                <a:cubicBezTo>
                  <a:pt x="1102" y="20250"/>
                  <a:pt x="1102" y="20250"/>
                  <a:pt x="1102" y="20250"/>
                </a:cubicBezTo>
                <a:cubicBezTo>
                  <a:pt x="20498" y="20250"/>
                  <a:pt x="20498" y="20250"/>
                  <a:pt x="20498" y="20250"/>
                </a:cubicBezTo>
                <a:lnTo>
                  <a:pt x="20498" y="20925"/>
                </a:lnTo>
                <a:close/>
                <a:moveTo>
                  <a:pt x="7714" y="2835"/>
                </a:moveTo>
                <a:cubicBezTo>
                  <a:pt x="8155" y="2835"/>
                  <a:pt x="8376" y="2970"/>
                  <a:pt x="8376" y="3240"/>
                </a:cubicBezTo>
                <a:cubicBezTo>
                  <a:pt x="8376" y="3375"/>
                  <a:pt x="8155" y="3510"/>
                  <a:pt x="7714" y="3510"/>
                </a:cubicBezTo>
                <a:cubicBezTo>
                  <a:pt x="7494" y="3510"/>
                  <a:pt x="7273" y="3375"/>
                  <a:pt x="7273" y="3240"/>
                </a:cubicBezTo>
                <a:cubicBezTo>
                  <a:pt x="7273" y="2970"/>
                  <a:pt x="7494" y="2835"/>
                  <a:pt x="7714" y="2835"/>
                </a:cubicBezTo>
                <a:close/>
                <a:moveTo>
                  <a:pt x="10139" y="4185"/>
                </a:moveTo>
                <a:cubicBezTo>
                  <a:pt x="10359" y="4185"/>
                  <a:pt x="10580" y="4320"/>
                  <a:pt x="10580" y="4590"/>
                </a:cubicBezTo>
                <a:cubicBezTo>
                  <a:pt x="10580" y="4725"/>
                  <a:pt x="10359" y="4860"/>
                  <a:pt x="10139" y="4860"/>
                </a:cubicBezTo>
                <a:cubicBezTo>
                  <a:pt x="9698" y="4860"/>
                  <a:pt x="9478" y="4725"/>
                  <a:pt x="9478" y="4590"/>
                </a:cubicBezTo>
                <a:cubicBezTo>
                  <a:pt x="9478" y="4320"/>
                  <a:pt x="9698" y="4185"/>
                  <a:pt x="10139" y="4185"/>
                </a:cubicBezTo>
                <a:close/>
                <a:moveTo>
                  <a:pt x="13665" y="9720"/>
                </a:moveTo>
                <a:cubicBezTo>
                  <a:pt x="14106" y="9720"/>
                  <a:pt x="14327" y="9855"/>
                  <a:pt x="14327" y="9990"/>
                </a:cubicBezTo>
                <a:cubicBezTo>
                  <a:pt x="14327" y="10260"/>
                  <a:pt x="14106" y="10395"/>
                  <a:pt x="13665" y="10395"/>
                </a:cubicBezTo>
                <a:cubicBezTo>
                  <a:pt x="13445" y="10395"/>
                  <a:pt x="13224" y="10260"/>
                  <a:pt x="13224" y="9990"/>
                </a:cubicBezTo>
                <a:cubicBezTo>
                  <a:pt x="13224" y="9855"/>
                  <a:pt x="13445" y="9720"/>
                  <a:pt x="13665" y="9720"/>
                </a:cubicBezTo>
                <a:close/>
                <a:moveTo>
                  <a:pt x="16090" y="8235"/>
                </a:moveTo>
                <a:cubicBezTo>
                  <a:pt x="16310" y="8235"/>
                  <a:pt x="16531" y="8505"/>
                  <a:pt x="16531" y="8640"/>
                </a:cubicBezTo>
                <a:cubicBezTo>
                  <a:pt x="16531" y="8775"/>
                  <a:pt x="16310" y="9045"/>
                  <a:pt x="16090" y="9045"/>
                </a:cubicBezTo>
                <a:cubicBezTo>
                  <a:pt x="15649" y="9045"/>
                  <a:pt x="15429" y="8775"/>
                  <a:pt x="15429" y="8640"/>
                </a:cubicBezTo>
                <a:cubicBezTo>
                  <a:pt x="15429" y="8505"/>
                  <a:pt x="15649" y="8235"/>
                  <a:pt x="16090" y="8235"/>
                </a:cubicBezTo>
                <a:close/>
                <a:moveTo>
                  <a:pt x="5510" y="4185"/>
                </a:moveTo>
                <a:cubicBezTo>
                  <a:pt x="5951" y="4185"/>
                  <a:pt x="6171" y="4320"/>
                  <a:pt x="6171" y="4590"/>
                </a:cubicBezTo>
                <a:cubicBezTo>
                  <a:pt x="6171" y="4725"/>
                  <a:pt x="5951" y="4860"/>
                  <a:pt x="5510" y="4860"/>
                </a:cubicBezTo>
                <a:cubicBezTo>
                  <a:pt x="5290" y="4860"/>
                  <a:pt x="5069" y="4725"/>
                  <a:pt x="5069" y="4590"/>
                </a:cubicBezTo>
                <a:cubicBezTo>
                  <a:pt x="5069" y="4320"/>
                  <a:pt x="5290" y="4185"/>
                  <a:pt x="5510" y="41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08" name="Freeform 465"/>
          <p:cNvSpPr/>
          <p:nvPr/>
        </p:nvSpPr>
        <p:spPr>
          <a:xfrm>
            <a:off x="3048000" y="11934825"/>
            <a:ext cx="1092200" cy="981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05" y="1964"/>
                </a:moveTo>
                <a:cubicBezTo>
                  <a:pt x="5805" y="2115"/>
                  <a:pt x="5670" y="2266"/>
                  <a:pt x="5400" y="2266"/>
                </a:cubicBezTo>
                <a:cubicBezTo>
                  <a:pt x="1755" y="2266"/>
                  <a:pt x="1755" y="2266"/>
                  <a:pt x="1755" y="2266"/>
                </a:cubicBezTo>
                <a:cubicBezTo>
                  <a:pt x="1485" y="2266"/>
                  <a:pt x="1350" y="2115"/>
                  <a:pt x="1350" y="1964"/>
                </a:cubicBezTo>
                <a:cubicBezTo>
                  <a:pt x="1350" y="1662"/>
                  <a:pt x="1485" y="1510"/>
                  <a:pt x="1755" y="1510"/>
                </a:cubicBezTo>
                <a:cubicBezTo>
                  <a:pt x="5400" y="1510"/>
                  <a:pt x="5400" y="1510"/>
                  <a:pt x="5400" y="1510"/>
                </a:cubicBezTo>
                <a:cubicBezTo>
                  <a:pt x="5670" y="1510"/>
                  <a:pt x="5805" y="1662"/>
                  <a:pt x="5805" y="1964"/>
                </a:cubicBezTo>
                <a:close/>
                <a:moveTo>
                  <a:pt x="19845" y="1510"/>
                </a:moveTo>
                <a:cubicBezTo>
                  <a:pt x="6885" y="1510"/>
                  <a:pt x="6885" y="1510"/>
                  <a:pt x="6885" y="1510"/>
                </a:cubicBezTo>
                <a:cubicBezTo>
                  <a:pt x="6615" y="1510"/>
                  <a:pt x="6480" y="1662"/>
                  <a:pt x="6480" y="1964"/>
                </a:cubicBezTo>
                <a:cubicBezTo>
                  <a:pt x="6480" y="2115"/>
                  <a:pt x="6615" y="2266"/>
                  <a:pt x="6885" y="2266"/>
                </a:cubicBezTo>
                <a:cubicBezTo>
                  <a:pt x="19845" y="2266"/>
                  <a:pt x="19845" y="2266"/>
                  <a:pt x="19845" y="2266"/>
                </a:cubicBezTo>
                <a:cubicBezTo>
                  <a:pt x="20115" y="2266"/>
                  <a:pt x="20250" y="2115"/>
                  <a:pt x="20250" y="1964"/>
                </a:cubicBezTo>
                <a:cubicBezTo>
                  <a:pt x="20250" y="1662"/>
                  <a:pt x="20115" y="1510"/>
                  <a:pt x="19845" y="1510"/>
                </a:cubicBezTo>
                <a:close/>
                <a:moveTo>
                  <a:pt x="19845" y="5438"/>
                </a:moveTo>
                <a:cubicBezTo>
                  <a:pt x="19710" y="5438"/>
                  <a:pt x="19710" y="5438"/>
                  <a:pt x="19710" y="5438"/>
                </a:cubicBezTo>
                <a:cubicBezTo>
                  <a:pt x="19710" y="7855"/>
                  <a:pt x="19710" y="7855"/>
                  <a:pt x="19710" y="7855"/>
                </a:cubicBezTo>
                <a:cubicBezTo>
                  <a:pt x="19845" y="7855"/>
                  <a:pt x="19845" y="7855"/>
                  <a:pt x="19845" y="7855"/>
                </a:cubicBezTo>
                <a:cubicBezTo>
                  <a:pt x="19980" y="7855"/>
                  <a:pt x="20250" y="8006"/>
                  <a:pt x="20250" y="8157"/>
                </a:cubicBezTo>
                <a:cubicBezTo>
                  <a:pt x="20250" y="8459"/>
                  <a:pt x="19980" y="8610"/>
                  <a:pt x="19845" y="8610"/>
                </a:cubicBezTo>
                <a:cubicBezTo>
                  <a:pt x="19710" y="8610"/>
                  <a:pt x="19710" y="8610"/>
                  <a:pt x="19710" y="8610"/>
                </a:cubicBezTo>
                <a:cubicBezTo>
                  <a:pt x="20250" y="13292"/>
                  <a:pt x="20250" y="13292"/>
                  <a:pt x="20250" y="13292"/>
                </a:cubicBezTo>
                <a:cubicBezTo>
                  <a:pt x="20250" y="13443"/>
                  <a:pt x="20250" y="13443"/>
                  <a:pt x="20250" y="13594"/>
                </a:cubicBezTo>
                <a:cubicBezTo>
                  <a:pt x="20250" y="14048"/>
                  <a:pt x="20115" y="14501"/>
                  <a:pt x="19845" y="14954"/>
                </a:cubicBezTo>
                <a:cubicBezTo>
                  <a:pt x="20115" y="16011"/>
                  <a:pt x="20115" y="16011"/>
                  <a:pt x="20115" y="16011"/>
                </a:cubicBezTo>
                <a:cubicBezTo>
                  <a:pt x="20385" y="16011"/>
                  <a:pt x="20385" y="16011"/>
                  <a:pt x="20385" y="16011"/>
                </a:cubicBezTo>
                <a:cubicBezTo>
                  <a:pt x="20520" y="16011"/>
                  <a:pt x="20655" y="16313"/>
                  <a:pt x="20655" y="16464"/>
                </a:cubicBezTo>
                <a:cubicBezTo>
                  <a:pt x="20655" y="16615"/>
                  <a:pt x="20520" y="16917"/>
                  <a:pt x="20385" y="16917"/>
                </a:cubicBezTo>
                <a:cubicBezTo>
                  <a:pt x="20250" y="16917"/>
                  <a:pt x="20250" y="16917"/>
                  <a:pt x="20250" y="16917"/>
                </a:cubicBezTo>
                <a:cubicBezTo>
                  <a:pt x="20250" y="17673"/>
                  <a:pt x="20250" y="17673"/>
                  <a:pt x="20250" y="17673"/>
                </a:cubicBezTo>
                <a:cubicBezTo>
                  <a:pt x="20790" y="17673"/>
                  <a:pt x="20790" y="17673"/>
                  <a:pt x="20790" y="17673"/>
                </a:cubicBezTo>
                <a:cubicBezTo>
                  <a:pt x="20925" y="17673"/>
                  <a:pt x="21195" y="17824"/>
                  <a:pt x="21195" y="17975"/>
                </a:cubicBezTo>
                <a:cubicBezTo>
                  <a:pt x="21195" y="20694"/>
                  <a:pt x="21195" y="20694"/>
                  <a:pt x="21195" y="20694"/>
                </a:cubicBezTo>
                <a:cubicBezTo>
                  <a:pt x="21195" y="20694"/>
                  <a:pt x="21195" y="20694"/>
                  <a:pt x="21195" y="20694"/>
                </a:cubicBezTo>
                <a:cubicBezTo>
                  <a:pt x="21465" y="20694"/>
                  <a:pt x="21600" y="20996"/>
                  <a:pt x="21600" y="21147"/>
                </a:cubicBezTo>
                <a:cubicBezTo>
                  <a:pt x="21600" y="21298"/>
                  <a:pt x="21465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298"/>
                  <a:pt x="0" y="21147"/>
                </a:cubicBezTo>
                <a:cubicBezTo>
                  <a:pt x="0" y="20996"/>
                  <a:pt x="135" y="20694"/>
                  <a:pt x="405" y="20694"/>
                </a:cubicBezTo>
                <a:cubicBezTo>
                  <a:pt x="405" y="20694"/>
                  <a:pt x="405" y="20694"/>
                  <a:pt x="405" y="20694"/>
                </a:cubicBezTo>
                <a:cubicBezTo>
                  <a:pt x="405" y="17975"/>
                  <a:pt x="405" y="17975"/>
                  <a:pt x="405" y="17975"/>
                </a:cubicBezTo>
                <a:cubicBezTo>
                  <a:pt x="405" y="17824"/>
                  <a:pt x="675" y="17673"/>
                  <a:pt x="810" y="17673"/>
                </a:cubicBezTo>
                <a:cubicBezTo>
                  <a:pt x="1350" y="17673"/>
                  <a:pt x="1350" y="17673"/>
                  <a:pt x="1350" y="17673"/>
                </a:cubicBezTo>
                <a:cubicBezTo>
                  <a:pt x="1350" y="16917"/>
                  <a:pt x="1350" y="16917"/>
                  <a:pt x="1350" y="16917"/>
                </a:cubicBezTo>
                <a:cubicBezTo>
                  <a:pt x="1215" y="16917"/>
                  <a:pt x="1215" y="16917"/>
                  <a:pt x="1215" y="16917"/>
                </a:cubicBezTo>
                <a:cubicBezTo>
                  <a:pt x="1080" y="16917"/>
                  <a:pt x="945" y="16615"/>
                  <a:pt x="945" y="16464"/>
                </a:cubicBezTo>
                <a:cubicBezTo>
                  <a:pt x="945" y="16313"/>
                  <a:pt x="1080" y="16011"/>
                  <a:pt x="1215" y="16011"/>
                </a:cubicBezTo>
                <a:cubicBezTo>
                  <a:pt x="1485" y="16011"/>
                  <a:pt x="1485" y="16011"/>
                  <a:pt x="1485" y="16011"/>
                </a:cubicBezTo>
                <a:cubicBezTo>
                  <a:pt x="1755" y="14954"/>
                  <a:pt x="1755" y="14954"/>
                  <a:pt x="1755" y="14954"/>
                </a:cubicBezTo>
                <a:cubicBezTo>
                  <a:pt x="1485" y="14501"/>
                  <a:pt x="1350" y="14048"/>
                  <a:pt x="1350" y="13594"/>
                </a:cubicBezTo>
                <a:cubicBezTo>
                  <a:pt x="1350" y="13443"/>
                  <a:pt x="1350" y="13443"/>
                  <a:pt x="1350" y="13292"/>
                </a:cubicBezTo>
                <a:cubicBezTo>
                  <a:pt x="1890" y="8610"/>
                  <a:pt x="1890" y="8610"/>
                  <a:pt x="1890" y="8610"/>
                </a:cubicBezTo>
                <a:cubicBezTo>
                  <a:pt x="1755" y="8610"/>
                  <a:pt x="1755" y="8610"/>
                  <a:pt x="1755" y="8610"/>
                </a:cubicBezTo>
                <a:cubicBezTo>
                  <a:pt x="1620" y="8610"/>
                  <a:pt x="1350" y="8459"/>
                  <a:pt x="1350" y="8157"/>
                </a:cubicBezTo>
                <a:cubicBezTo>
                  <a:pt x="1350" y="8006"/>
                  <a:pt x="1620" y="7855"/>
                  <a:pt x="1755" y="7855"/>
                </a:cubicBezTo>
                <a:cubicBezTo>
                  <a:pt x="1890" y="7855"/>
                  <a:pt x="1890" y="7855"/>
                  <a:pt x="1890" y="7855"/>
                </a:cubicBezTo>
                <a:cubicBezTo>
                  <a:pt x="1890" y="5438"/>
                  <a:pt x="1890" y="5438"/>
                  <a:pt x="1890" y="5438"/>
                </a:cubicBezTo>
                <a:cubicBezTo>
                  <a:pt x="1755" y="5438"/>
                  <a:pt x="1755" y="5438"/>
                  <a:pt x="1755" y="5438"/>
                </a:cubicBezTo>
                <a:cubicBezTo>
                  <a:pt x="1485" y="5438"/>
                  <a:pt x="1350" y="5287"/>
                  <a:pt x="1350" y="5136"/>
                </a:cubicBezTo>
                <a:cubicBezTo>
                  <a:pt x="1350" y="3927"/>
                  <a:pt x="1350" y="3927"/>
                  <a:pt x="1350" y="3927"/>
                </a:cubicBezTo>
                <a:cubicBezTo>
                  <a:pt x="405" y="3927"/>
                  <a:pt x="405" y="3927"/>
                  <a:pt x="405" y="3927"/>
                </a:cubicBezTo>
                <a:cubicBezTo>
                  <a:pt x="135" y="3927"/>
                  <a:pt x="0" y="3776"/>
                  <a:pt x="0" y="3474"/>
                </a:cubicBezTo>
                <a:cubicBezTo>
                  <a:pt x="0" y="1964"/>
                  <a:pt x="0" y="1964"/>
                  <a:pt x="0" y="1964"/>
                </a:cubicBezTo>
                <a:cubicBezTo>
                  <a:pt x="0" y="906"/>
                  <a:pt x="810" y="0"/>
                  <a:pt x="1755" y="0"/>
                </a:cubicBezTo>
                <a:cubicBezTo>
                  <a:pt x="19845" y="0"/>
                  <a:pt x="19845" y="0"/>
                  <a:pt x="19845" y="0"/>
                </a:cubicBezTo>
                <a:cubicBezTo>
                  <a:pt x="20790" y="0"/>
                  <a:pt x="21600" y="906"/>
                  <a:pt x="21600" y="1964"/>
                </a:cubicBezTo>
                <a:cubicBezTo>
                  <a:pt x="21600" y="3474"/>
                  <a:pt x="21600" y="3474"/>
                  <a:pt x="21600" y="3474"/>
                </a:cubicBezTo>
                <a:cubicBezTo>
                  <a:pt x="21600" y="3776"/>
                  <a:pt x="21465" y="3927"/>
                  <a:pt x="21195" y="3927"/>
                </a:cubicBezTo>
                <a:cubicBezTo>
                  <a:pt x="20250" y="3927"/>
                  <a:pt x="20250" y="3927"/>
                  <a:pt x="20250" y="3927"/>
                </a:cubicBezTo>
                <a:cubicBezTo>
                  <a:pt x="20250" y="5136"/>
                  <a:pt x="20250" y="5136"/>
                  <a:pt x="20250" y="5136"/>
                </a:cubicBezTo>
                <a:cubicBezTo>
                  <a:pt x="20250" y="5287"/>
                  <a:pt x="20115" y="5438"/>
                  <a:pt x="19845" y="5438"/>
                </a:cubicBezTo>
                <a:close/>
                <a:moveTo>
                  <a:pt x="1215" y="18428"/>
                </a:moveTo>
                <a:cubicBezTo>
                  <a:pt x="1215" y="20694"/>
                  <a:pt x="1215" y="20694"/>
                  <a:pt x="1215" y="20694"/>
                </a:cubicBezTo>
                <a:cubicBezTo>
                  <a:pt x="20385" y="20694"/>
                  <a:pt x="20385" y="20694"/>
                  <a:pt x="20385" y="20694"/>
                </a:cubicBezTo>
                <a:cubicBezTo>
                  <a:pt x="20385" y="18428"/>
                  <a:pt x="20385" y="18428"/>
                  <a:pt x="20385" y="18428"/>
                </a:cubicBezTo>
                <a:lnTo>
                  <a:pt x="1215" y="18428"/>
                </a:lnTo>
                <a:close/>
                <a:moveTo>
                  <a:pt x="4995" y="4683"/>
                </a:moveTo>
                <a:cubicBezTo>
                  <a:pt x="5130" y="4683"/>
                  <a:pt x="5130" y="4683"/>
                  <a:pt x="5130" y="4683"/>
                </a:cubicBezTo>
                <a:cubicBezTo>
                  <a:pt x="5130" y="3927"/>
                  <a:pt x="5130" y="3927"/>
                  <a:pt x="5130" y="3927"/>
                </a:cubicBezTo>
                <a:cubicBezTo>
                  <a:pt x="2025" y="3927"/>
                  <a:pt x="2025" y="3927"/>
                  <a:pt x="2025" y="3927"/>
                </a:cubicBezTo>
                <a:cubicBezTo>
                  <a:pt x="2025" y="4683"/>
                  <a:pt x="2025" y="4683"/>
                  <a:pt x="2025" y="4683"/>
                </a:cubicBezTo>
                <a:cubicBezTo>
                  <a:pt x="2025" y="4683"/>
                  <a:pt x="4995" y="4683"/>
                  <a:pt x="4995" y="4683"/>
                </a:cubicBezTo>
                <a:close/>
                <a:moveTo>
                  <a:pt x="2565" y="5438"/>
                </a:moveTo>
                <a:cubicBezTo>
                  <a:pt x="2565" y="7855"/>
                  <a:pt x="2565" y="7855"/>
                  <a:pt x="2565" y="7855"/>
                </a:cubicBezTo>
                <a:cubicBezTo>
                  <a:pt x="4590" y="7855"/>
                  <a:pt x="4590" y="7855"/>
                  <a:pt x="4590" y="7855"/>
                </a:cubicBezTo>
                <a:cubicBezTo>
                  <a:pt x="4590" y="5438"/>
                  <a:pt x="4590" y="5438"/>
                  <a:pt x="4590" y="5438"/>
                </a:cubicBezTo>
                <a:lnTo>
                  <a:pt x="2565" y="5438"/>
                </a:lnTo>
                <a:close/>
                <a:moveTo>
                  <a:pt x="2025" y="13594"/>
                </a:moveTo>
                <a:cubicBezTo>
                  <a:pt x="2025" y="13897"/>
                  <a:pt x="2160" y="14350"/>
                  <a:pt x="2430" y="14652"/>
                </a:cubicBezTo>
                <a:cubicBezTo>
                  <a:pt x="2565" y="14803"/>
                  <a:pt x="2565" y="14954"/>
                  <a:pt x="2565" y="15105"/>
                </a:cubicBezTo>
                <a:cubicBezTo>
                  <a:pt x="2160" y="16011"/>
                  <a:pt x="2160" y="16011"/>
                  <a:pt x="2160" y="16011"/>
                </a:cubicBezTo>
                <a:cubicBezTo>
                  <a:pt x="4995" y="16011"/>
                  <a:pt x="4995" y="16011"/>
                  <a:pt x="4995" y="16011"/>
                </a:cubicBezTo>
                <a:cubicBezTo>
                  <a:pt x="4725" y="15256"/>
                  <a:pt x="4725" y="15256"/>
                  <a:pt x="4725" y="15256"/>
                </a:cubicBezTo>
                <a:cubicBezTo>
                  <a:pt x="3645" y="15256"/>
                  <a:pt x="3645" y="15256"/>
                  <a:pt x="3645" y="15256"/>
                </a:cubicBezTo>
                <a:cubicBezTo>
                  <a:pt x="3375" y="15256"/>
                  <a:pt x="3240" y="15105"/>
                  <a:pt x="3240" y="14954"/>
                </a:cubicBezTo>
                <a:cubicBezTo>
                  <a:pt x="3240" y="14652"/>
                  <a:pt x="3375" y="14501"/>
                  <a:pt x="3645" y="14501"/>
                </a:cubicBezTo>
                <a:cubicBezTo>
                  <a:pt x="4860" y="14501"/>
                  <a:pt x="4860" y="14501"/>
                  <a:pt x="4860" y="14501"/>
                </a:cubicBezTo>
                <a:cubicBezTo>
                  <a:pt x="4995" y="14199"/>
                  <a:pt x="5130" y="13897"/>
                  <a:pt x="5130" y="13594"/>
                </a:cubicBezTo>
                <a:cubicBezTo>
                  <a:pt x="5130" y="13443"/>
                  <a:pt x="5130" y="13443"/>
                  <a:pt x="5130" y="13443"/>
                </a:cubicBezTo>
                <a:cubicBezTo>
                  <a:pt x="4725" y="8610"/>
                  <a:pt x="4725" y="8610"/>
                  <a:pt x="4725" y="8610"/>
                </a:cubicBezTo>
                <a:cubicBezTo>
                  <a:pt x="2565" y="8610"/>
                  <a:pt x="2565" y="8610"/>
                  <a:pt x="2565" y="8610"/>
                </a:cubicBezTo>
                <a:cubicBezTo>
                  <a:pt x="2160" y="13443"/>
                  <a:pt x="2160" y="13443"/>
                  <a:pt x="2160" y="13443"/>
                </a:cubicBezTo>
                <a:cubicBezTo>
                  <a:pt x="2160" y="13443"/>
                  <a:pt x="2025" y="13443"/>
                  <a:pt x="2025" y="13594"/>
                </a:cubicBezTo>
                <a:close/>
                <a:moveTo>
                  <a:pt x="2025" y="16917"/>
                </a:moveTo>
                <a:cubicBezTo>
                  <a:pt x="2025" y="17673"/>
                  <a:pt x="2025" y="17673"/>
                  <a:pt x="2025" y="17673"/>
                </a:cubicBezTo>
                <a:cubicBezTo>
                  <a:pt x="5130" y="17673"/>
                  <a:pt x="5130" y="17673"/>
                  <a:pt x="5130" y="17673"/>
                </a:cubicBezTo>
                <a:cubicBezTo>
                  <a:pt x="5130" y="16917"/>
                  <a:pt x="5130" y="16917"/>
                  <a:pt x="5130" y="16917"/>
                </a:cubicBezTo>
                <a:lnTo>
                  <a:pt x="2025" y="16917"/>
                </a:lnTo>
                <a:close/>
                <a:moveTo>
                  <a:pt x="8640" y="5136"/>
                </a:moveTo>
                <a:cubicBezTo>
                  <a:pt x="8640" y="3927"/>
                  <a:pt x="8640" y="3927"/>
                  <a:pt x="8640" y="3927"/>
                </a:cubicBezTo>
                <a:cubicBezTo>
                  <a:pt x="5805" y="3927"/>
                  <a:pt x="5805" y="3927"/>
                  <a:pt x="5805" y="3927"/>
                </a:cubicBezTo>
                <a:cubicBezTo>
                  <a:pt x="5805" y="5136"/>
                  <a:pt x="5805" y="5136"/>
                  <a:pt x="5805" y="5136"/>
                </a:cubicBezTo>
                <a:cubicBezTo>
                  <a:pt x="5805" y="5287"/>
                  <a:pt x="5670" y="5438"/>
                  <a:pt x="5400" y="5438"/>
                </a:cubicBezTo>
                <a:cubicBezTo>
                  <a:pt x="5400" y="5438"/>
                  <a:pt x="5400" y="5438"/>
                  <a:pt x="5400" y="5438"/>
                </a:cubicBezTo>
                <a:cubicBezTo>
                  <a:pt x="5400" y="7855"/>
                  <a:pt x="5400" y="7855"/>
                  <a:pt x="5400" y="7855"/>
                </a:cubicBezTo>
                <a:cubicBezTo>
                  <a:pt x="5400" y="7855"/>
                  <a:pt x="5400" y="7855"/>
                  <a:pt x="5400" y="7855"/>
                </a:cubicBezTo>
                <a:cubicBezTo>
                  <a:pt x="5670" y="7855"/>
                  <a:pt x="5805" y="8006"/>
                  <a:pt x="5805" y="8157"/>
                </a:cubicBezTo>
                <a:cubicBezTo>
                  <a:pt x="5805" y="8459"/>
                  <a:pt x="5670" y="8610"/>
                  <a:pt x="5400" y="8610"/>
                </a:cubicBezTo>
                <a:cubicBezTo>
                  <a:pt x="5400" y="8610"/>
                  <a:pt x="5400" y="8610"/>
                  <a:pt x="5400" y="8610"/>
                </a:cubicBezTo>
                <a:cubicBezTo>
                  <a:pt x="5805" y="13292"/>
                  <a:pt x="5805" y="13292"/>
                  <a:pt x="5805" y="13292"/>
                </a:cubicBezTo>
                <a:cubicBezTo>
                  <a:pt x="5805" y="13443"/>
                  <a:pt x="5805" y="13443"/>
                  <a:pt x="5805" y="13594"/>
                </a:cubicBezTo>
                <a:cubicBezTo>
                  <a:pt x="5805" y="14048"/>
                  <a:pt x="5670" y="14501"/>
                  <a:pt x="5400" y="14954"/>
                </a:cubicBezTo>
                <a:cubicBezTo>
                  <a:pt x="5670" y="16011"/>
                  <a:pt x="5670" y="16011"/>
                  <a:pt x="5670" y="16011"/>
                </a:cubicBezTo>
                <a:cubicBezTo>
                  <a:pt x="5940" y="16011"/>
                  <a:pt x="5940" y="16011"/>
                  <a:pt x="5940" y="16011"/>
                </a:cubicBezTo>
                <a:cubicBezTo>
                  <a:pt x="6075" y="16011"/>
                  <a:pt x="6210" y="16313"/>
                  <a:pt x="6210" y="16464"/>
                </a:cubicBezTo>
                <a:cubicBezTo>
                  <a:pt x="6210" y="16615"/>
                  <a:pt x="6075" y="16917"/>
                  <a:pt x="5940" y="16917"/>
                </a:cubicBezTo>
                <a:cubicBezTo>
                  <a:pt x="5805" y="16917"/>
                  <a:pt x="5805" y="16917"/>
                  <a:pt x="5805" y="16917"/>
                </a:cubicBezTo>
                <a:cubicBezTo>
                  <a:pt x="5805" y="17673"/>
                  <a:pt x="5805" y="17673"/>
                  <a:pt x="5805" y="17673"/>
                </a:cubicBezTo>
                <a:cubicBezTo>
                  <a:pt x="8640" y="17673"/>
                  <a:pt x="8640" y="17673"/>
                  <a:pt x="8640" y="17673"/>
                </a:cubicBezTo>
                <a:cubicBezTo>
                  <a:pt x="8640" y="16917"/>
                  <a:pt x="8640" y="16917"/>
                  <a:pt x="8640" y="16917"/>
                </a:cubicBezTo>
                <a:cubicBezTo>
                  <a:pt x="8505" y="16917"/>
                  <a:pt x="8505" y="16917"/>
                  <a:pt x="8505" y="16917"/>
                </a:cubicBezTo>
                <a:cubicBezTo>
                  <a:pt x="8235" y="16917"/>
                  <a:pt x="8100" y="16615"/>
                  <a:pt x="8100" y="16464"/>
                </a:cubicBezTo>
                <a:cubicBezTo>
                  <a:pt x="8100" y="16313"/>
                  <a:pt x="8235" y="16011"/>
                  <a:pt x="8505" y="16011"/>
                </a:cubicBezTo>
                <a:cubicBezTo>
                  <a:pt x="8640" y="16011"/>
                  <a:pt x="8640" y="16011"/>
                  <a:pt x="8640" y="16011"/>
                </a:cubicBezTo>
                <a:cubicBezTo>
                  <a:pt x="9045" y="14954"/>
                  <a:pt x="9045" y="14954"/>
                  <a:pt x="9045" y="14954"/>
                </a:cubicBezTo>
                <a:cubicBezTo>
                  <a:pt x="8775" y="14501"/>
                  <a:pt x="8640" y="14048"/>
                  <a:pt x="8640" y="13594"/>
                </a:cubicBezTo>
                <a:cubicBezTo>
                  <a:pt x="8640" y="13443"/>
                  <a:pt x="8640" y="13443"/>
                  <a:pt x="8640" y="13292"/>
                </a:cubicBezTo>
                <a:cubicBezTo>
                  <a:pt x="9045" y="8610"/>
                  <a:pt x="9045" y="8610"/>
                  <a:pt x="9045" y="8610"/>
                </a:cubicBezTo>
                <a:cubicBezTo>
                  <a:pt x="8910" y="8610"/>
                  <a:pt x="8910" y="8610"/>
                  <a:pt x="8910" y="8610"/>
                </a:cubicBezTo>
                <a:cubicBezTo>
                  <a:pt x="8775" y="8610"/>
                  <a:pt x="8640" y="8459"/>
                  <a:pt x="8640" y="8157"/>
                </a:cubicBezTo>
                <a:cubicBezTo>
                  <a:pt x="8640" y="8006"/>
                  <a:pt x="8775" y="7855"/>
                  <a:pt x="8910" y="7855"/>
                </a:cubicBezTo>
                <a:cubicBezTo>
                  <a:pt x="9045" y="7855"/>
                  <a:pt x="9045" y="7855"/>
                  <a:pt x="9045" y="7855"/>
                </a:cubicBezTo>
                <a:cubicBezTo>
                  <a:pt x="9045" y="5438"/>
                  <a:pt x="9045" y="5438"/>
                  <a:pt x="9045" y="5438"/>
                </a:cubicBezTo>
                <a:cubicBezTo>
                  <a:pt x="8910" y="5438"/>
                  <a:pt x="8910" y="5438"/>
                  <a:pt x="8910" y="5438"/>
                </a:cubicBezTo>
                <a:cubicBezTo>
                  <a:pt x="8775" y="5438"/>
                  <a:pt x="8640" y="5287"/>
                  <a:pt x="8640" y="5136"/>
                </a:cubicBezTo>
                <a:close/>
                <a:moveTo>
                  <a:pt x="12150" y="4683"/>
                </a:moveTo>
                <a:cubicBezTo>
                  <a:pt x="12285" y="4683"/>
                  <a:pt x="12285" y="4683"/>
                  <a:pt x="12285" y="4683"/>
                </a:cubicBezTo>
                <a:cubicBezTo>
                  <a:pt x="12285" y="3927"/>
                  <a:pt x="12285" y="3927"/>
                  <a:pt x="12285" y="3927"/>
                </a:cubicBezTo>
                <a:cubicBezTo>
                  <a:pt x="9315" y="3927"/>
                  <a:pt x="9315" y="3927"/>
                  <a:pt x="9315" y="3927"/>
                </a:cubicBezTo>
                <a:cubicBezTo>
                  <a:pt x="9315" y="4683"/>
                  <a:pt x="9315" y="4683"/>
                  <a:pt x="9315" y="4683"/>
                </a:cubicBezTo>
                <a:cubicBezTo>
                  <a:pt x="9315" y="4683"/>
                  <a:pt x="12150" y="4683"/>
                  <a:pt x="12150" y="4683"/>
                </a:cubicBezTo>
                <a:close/>
                <a:moveTo>
                  <a:pt x="9720" y="5438"/>
                </a:moveTo>
                <a:cubicBezTo>
                  <a:pt x="9720" y="7855"/>
                  <a:pt x="9720" y="7855"/>
                  <a:pt x="9720" y="7855"/>
                </a:cubicBezTo>
                <a:cubicBezTo>
                  <a:pt x="11880" y="7855"/>
                  <a:pt x="11880" y="7855"/>
                  <a:pt x="11880" y="7855"/>
                </a:cubicBezTo>
                <a:cubicBezTo>
                  <a:pt x="11880" y="5438"/>
                  <a:pt x="11880" y="5438"/>
                  <a:pt x="11880" y="5438"/>
                </a:cubicBezTo>
                <a:lnTo>
                  <a:pt x="9720" y="5438"/>
                </a:lnTo>
                <a:close/>
                <a:moveTo>
                  <a:pt x="9315" y="13594"/>
                </a:moveTo>
                <a:cubicBezTo>
                  <a:pt x="9315" y="13897"/>
                  <a:pt x="9450" y="14350"/>
                  <a:pt x="9720" y="14652"/>
                </a:cubicBezTo>
                <a:cubicBezTo>
                  <a:pt x="9720" y="14803"/>
                  <a:pt x="9720" y="14954"/>
                  <a:pt x="9720" y="15105"/>
                </a:cubicBezTo>
                <a:cubicBezTo>
                  <a:pt x="9450" y="16011"/>
                  <a:pt x="9450" y="16011"/>
                  <a:pt x="9450" y="16011"/>
                </a:cubicBezTo>
                <a:cubicBezTo>
                  <a:pt x="12150" y="16011"/>
                  <a:pt x="12150" y="16011"/>
                  <a:pt x="12150" y="16011"/>
                </a:cubicBezTo>
                <a:cubicBezTo>
                  <a:pt x="11880" y="15256"/>
                  <a:pt x="11880" y="15256"/>
                  <a:pt x="11880" y="15256"/>
                </a:cubicBezTo>
                <a:cubicBezTo>
                  <a:pt x="10800" y="15256"/>
                  <a:pt x="10800" y="15256"/>
                  <a:pt x="10800" y="15256"/>
                </a:cubicBezTo>
                <a:cubicBezTo>
                  <a:pt x="10665" y="15256"/>
                  <a:pt x="10395" y="15105"/>
                  <a:pt x="10395" y="14954"/>
                </a:cubicBezTo>
                <a:cubicBezTo>
                  <a:pt x="10395" y="14652"/>
                  <a:pt x="10665" y="14501"/>
                  <a:pt x="10800" y="14501"/>
                </a:cubicBezTo>
                <a:cubicBezTo>
                  <a:pt x="12015" y="14501"/>
                  <a:pt x="12015" y="14501"/>
                  <a:pt x="12015" y="14501"/>
                </a:cubicBezTo>
                <a:cubicBezTo>
                  <a:pt x="12150" y="14199"/>
                  <a:pt x="12285" y="13897"/>
                  <a:pt x="12285" y="13594"/>
                </a:cubicBezTo>
                <a:cubicBezTo>
                  <a:pt x="12285" y="13443"/>
                  <a:pt x="12285" y="13443"/>
                  <a:pt x="12285" y="13443"/>
                </a:cubicBezTo>
                <a:cubicBezTo>
                  <a:pt x="11880" y="8610"/>
                  <a:pt x="11880" y="8610"/>
                  <a:pt x="11880" y="8610"/>
                </a:cubicBezTo>
                <a:cubicBezTo>
                  <a:pt x="9720" y="8610"/>
                  <a:pt x="9720" y="8610"/>
                  <a:pt x="9720" y="8610"/>
                </a:cubicBezTo>
                <a:cubicBezTo>
                  <a:pt x="9315" y="13443"/>
                  <a:pt x="9315" y="13443"/>
                  <a:pt x="9315" y="13443"/>
                </a:cubicBezTo>
                <a:cubicBezTo>
                  <a:pt x="9315" y="13443"/>
                  <a:pt x="9315" y="13443"/>
                  <a:pt x="9315" y="13594"/>
                </a:cubicBezTo>
                <a:close/>
                <a:moveTo>
                  <a:pt x="9315" y="16917"/>
                </a:moveTo>
                <a:cubicBezTo>
                  <a:pt x="9315" y="17673"/>
                  <a:pt x="9315" y="17673"/>
                  <a:pt x="9315" y="17673"/>
                </a:cubicBezTo>
                <a:cubicBezTo>
                  <a:pt x="12285" y="17673"/>
                  <a:pt x="12285" y="17673"/>
                  <a:pt x="12285" y="17673"/>
                </a:cubicBezTo>
                <a:cubicBezTo>
                  <a:pt x="12285" y="16917"/>
                  <a:pt x="12285" y="16917"/>
                  <a:pt x="12285" y="16917"/>
                </a:cubicBezTo>
                <a:lnTo>
                  <a:pt x="9315" y="16917"/>
                </a:lnTo>
                <a:close/>
                <a:moveTo>
                  <a:pt x="15795" y="5136"/>
                </a:moveTo>
                <a:cubicBezTo>
                  <a:pt x="15795" y="3927"/>
                  <a:pt x="15795" y="3927"/>
                  <a:pt x="15795" y="3927"/>
                </a:cubicBezTo>
                <a:cubicBezTo>
                  <a:pt x="12960" y="3927"/>
                  <a:pt x="12960" y="3927"/>
                  <a:pt x="12960" y="3927"/>
                </a:cubicBezTo>
                <a:cubicBezTo>
                  <a:pt x="12960" y="5136"/>
                  <a:pt x="12960" y="5136"/>
                  <a:pt x="12960" y="5136"/>
                </a:cubicBezTo>
                <a:cubicBezTo>
                  <a:pt x="12960" y="5287"/>
                  <a:pt x="12825" y="5438"/>
                  <a:pt x="12690" y="5438"/>
                </a:cubicBezTo>
                <a:cubicBezTo>
                  <a:pt x="12555" y="5438"/>
                  <a:pt x="12555" y="5438"/>
                  <a:pt x="12555" y="5438"/>
                </a:cubicBezTo>
                <a:cubicBezTo>
                  <a:pt x="12555" y="7855"/>
                  <a:pt x="12555" y="7855"/>
                  <a:pt x="12555" y="7855"/>
                </a:cubicBezTo>
                <a:cubicBezTo>
                  <a:pt x="12690" y="7855"/>
                  <a:pt x="12690" y="7855"/>
                  <a:pt x="12690" y="7855"/>
                </a:cubicBezTo>
                <a:cubicBezTo>
                  <a:pt x="12825" y="7855"/>
                  <a:pt x="12960" y="8006"/>
                  <a:pt x="12960" y="8157"/>
                </a:cubicBezTo>
                <a:cubicBezTo>
                  <a:pt x="12960" y="8459"/>
                  <a:pt x="12825" y="8610"/>
                  <a:pt x="12690" y="8610"/>
                </a:cubicBezTo>
                <a:cubicBezTo>
                  <a:pt x="12555" y="8610"/>
                  <a:pt x="12555" y="8610"/>
                  <a:pt x="12555" y="8610"/>
                </a:cubicBezTo>
                <a:cubicBezTo>
                  <a:pt x="12960" y="13292"/>
                  <a:pt x="12960" y="13292"/>
                  <a:pt x="12960" y="13292"/>
                </a:cubicBezTo>
                <a:cubicBezTo>
                  <a:pt x="12960" y="13443"/>
                  <a:pt x="12960" y="13443"/>
                  <a:pt x="12960" y="13594"/>
                </a:cubicBezTo>
                <a:cubicBezTo>
                  <a:pt x="12960" y="14048"/>
                  <a:pt x="12825" y="14501"/>
                  <a:pt x="12555" y="14954"/>
                </a:cubicBezTo>
                <a:cubicBezTo>
                  <a:pt x="12960" y="16011"/>
                  <a:pt x="12960" y="16011"/>
                  <a:pt x="12960" y="16011"/>
                </a:cubicBezTo>
                <a:cubicBezTo>
                  <a:pt x="13095" y="16011"/>
                  <a:pt x="13095" y="16011"/>
                  <a:pt x="13095" y="16011"/>
                </a:cubicBezTo>
                <a:cubicBezTo>
                  <a:pt x="13365" y="16011"/>
                  <a:pt x="13500" y="16313"/>
                  <a:pt x="13500" y="16464"/>
                </a:cubicBezTo>
                <a:cubicBezTo>
                  <a:pt x="13500" y="16615"/>
                  <a:pt x="13365" y="16917"/>
                  <a:pt x="13095" y="16917"/>
                </a:cubicBezTo>
                <a:cubicBezTo>
                  <a:pt x="12960" y="16917"/>
                  <a:pt x="12960" y="16917"/>
                  <a:pt x="12960" y="16917"/>
                </a:cubicBezTo>
                <a:cubicBezTo>
                  <a:pt x="12960" y="17673"/>
                  <a:pt x="12960" y="17673"/>
                  <a:pt x="12960" y="17673"/>
                </a:cubicBezTo>
                <a:cubicBezTo>
                  <a:pt x="15795" y="17673"/>
                  <a:pt x="15795" y="17673"/>
                  <a:pt x="15795" y="17673"/>
                </a:cubicBezTo>
                <a:cubicBezTo>
                  <a:pt x="15795" y="16917"/>
                  <a:pt x="15795" y="16917"/>
                  <a:pt x="15795" y="16917"/>
                </a:cubicBezTo>
                <a:cubicBezTo>
                  <a:pt x="15660" y="16917"/>
                  <a:pt x="15660" y="16917"/>
                  <a:pt x="15660" y="16917"/>
                </a:cubicBezTo>
                <a:cubicBezTo>
                  <a:pt x="15525" y="16917"/>
                  <a:pt x="15390" y="16615"/>
                  <a:pt x="15390" y="16464"/>
                </a:cubicBezTo>
                <a:cubicBezTo>
                  <a:pt x="15390" y="16313"/>
                  <a:pt x="15525" y="16011"/>
                  <a:pt x="15660" y="16011"/>
                </a:cubicBezTo>
                <a:cubicBezTo>
                  <a:pt x="15930" y="16011"/>
                  <a:pt x="15930" y="16011"/>
                  <a:pt x="15930" y="16011"/>
                </a:cubicBezTo>
                <a:cubicBezTo>
                  <a:pt x="16200" y="14954"/>
                  <a:pt x="16200" y="14954"/>
                  <a:pt x="16200" y="14954"/>
                </a:cubicBezTo>
                <a:cubicBezTo>
                  <a:pt x="15930" y="14501"/>
                  <a:pt x="15795" y="14048"/>
                  <a:pt x="15795" y="13594"/>
                </a:cubicBezTo>
                <a:cubicBezTo>
                  <a:pt x="15795" y="13443"/>
                  <a:pt x="15795" y="13443"/>
                  <a:pt x="15795" y="13292"/>
                </a:cubicBezTo>
                <a:cubicBezTo>
                  <a:pt x="16200" y="8610"/>
                  <a:pt x="16200" y="8610"/>
                  <a:pt x="16200" y="8610"/>
                </a:cubicBezTo>
                <a:cubicBezTo>
                  <a:pt x="16200" y="8610"/>
                  <a:pt x="16200" y="8610"/>
                  <a:pt x="16200" y="8610"/>
                </a:cubicBezTo>
                <a:cubicBezTo>
                  <a:pt x="15930" y="8610"/>
                  <a:pt x="15795" y="8459"/>
                  <a:pt x="15795" y="8157"/>
                </a:cubicBezTo>
                <a:cubicBezTo>
                  <a:pt x="15795" y="8006"/>
                  <a:pt x="15930" y="7855"/>
                  <a:pt x="16200" y="7855"/>
                </a:cubicBezTo>
                <a:cubicBezTo>
                  <a:pt x="16200" y="7855"/>
                  <a:pt x="16200" y="7855"/>
                  <a:pt x="16200" y="7855"/>
                </a:cubicBezTo>
                <a:cubicBezTo>
                  <a:pt x="16200" y="5438"/>
                  <a:pt x="16200" y="5438"/>
                  <a:pt x="16200" y="5438"/>
                </a:cubicBezTo>
                <a:cubicBezTo>
                  <a:pt x="16200" y="5438"/>
                  <a:pt x="16200" y="5438"/>
                  <a:pt x="16200" y="5438"/>
                </a:cubicBezTo>
                <a:cubicBezTo>
                  <a:pt x="15930" y="5438"/>
                  <a:pt x="15795" y="5287"/>
                  <a:pt x="15795" y="5136"/>
                </a:cubicBezTo>
                <a:close/>
                <a:moveTo>
                  <a:pt x="17685" y="14954"/>
                </a:moveTo>
                <a:cubicBezTo>
                  <a:pt x="17685" y="14652"/>
                  <a:pt x="17820" y="14501"/>
                  <a:pt x="17955" y="14501"/>
                </a:cubicBezTo>
                <a:cubicBezTo>
                  <a:pt x="19170" y="14501"/>
                  <a:pt x="19170" y="14501"/>
                  <a:pt x="19170" y="14501"/>
                </a:cubicBezTo>
                <a:cubicBezTo>
                  <a:pt x="19440" y="14199"/>
                  <a:pt x="19575" y="13897"/>
                  <a:pt x="19575" y="13594"/>
                </a:cubicBezTo>
                <a:cubicBezTo>
                  <a:pt x="19575" y="13443"/>
                  <a:pt x="19575" y="13443"/>
                  <a:pt x="19440" y="13443"/>
                </a:cubicBezTo>
                <a:cubicBezTo>
                  <a:pt x="19035" y="8610"/>
                  <a:pt x="19035" y="8610"/>
                  <a:pt x="19035" y="8610"/>
                </a:cubicBezTo>
                <a:cubicBezTo>
                  <a:pt x="16875" y="8610"/>
                  <a:pt x="16875" y="8610"/>
                  <a:pt x="16875" y="8610"/>
                </a:cubicBezTo>
                <a:cubicBezTo>
                  <a:pt x="16470" y="13443"/>
                  <a:pt x="16470" y="13443"/>
                  <a:pt x="16470" y="13443"/>
                </a:cubicBezTo>
                <a:cubicBezTo>
                  <a:pt x="16470" y="13443"/>
                  <a:pt x="16470" y="13443"/>
                  <a:pt x="16470" y="13594"/>
                </a:cubicBezTo>
                <a:cubicBezTo>
                  <a:pt x="16470" y="13897"/>
                  <a:pt x="16605" y="14350"/>
                  <a:pt x="16875" y="14652"/>
                </a:cubicBezTo>
                <a:cubicBezTo>
                  <a:pt x="17010" y="14803"/>
                  <a:pt x="17010" y="14954"/>
                  <a:pt x="16875" y="15105"/>
                </a:cubicBezTo>
                <a:cubicBezTo>
                  <a:pt x="16605" y="16011"/>
                  <a:pt x="16605" y="16011"/>
                  <a:pt x="16605" y="16011"/>
                </a:cubicBezTo>
                <a:cubicBezTo>
                  <a:pt x="19440" y="16011"/>
                  <a:pt x="19440" y="16011"/>
                  <a:pt x="19440" y="16011"/>
                </a:cubicBezTo>
                <a:cubicBezTo>
                  <a:pt x="19170" y="15256"/>
                  <a:pt x="19170" y="15256"/>
                  <a:pt x="19170" y="15256"/>
                </a:cubicBezTo>
                <a:cubicBezTo>
                  <a:pt x="17955" y="15256"/>
                  <a:pt x="17955" y="15256"/>
                  <a:pt x="17955" y="15256"/>
                </a:cubicBezTo>
                <a:cubicBezTo>
                  <a:pt x="17820" y="15256"/>
                  <a:pt x="17685" y="15105"/>
                  <a:pt x="17685" y="14954"/>
                </a:cubicBezTo>
                <a:close/>
                <a:moveTo>
                  <a:pt x="16470" y="16917"/>
                </a:moveTo>
                <a:cubicBezTo>
                  <a:pt x="16470" y="17673"/>
                  <a:pt x="16470" y="17673"/>
                  <a:pt x="16470" y="17673"/>
                </a:cubicBezTo>
                <a:cubicBezTo>
                  <a:pt x="19575" y="17673"/>
                  <a:pt x="19575" y="17673"/>
                  <a:pt x="19575" y="17673"/>
                </a:cubicBezTo>
                <a:cubicBezTo>
                  <a:pt x="19575" y="16917"/>
                  <a:pt x="19575" y="16917"/>
                  <a:pt x="19575" y="16917"/>
                </a:cubicBezTo>
                <a:lnTo>
                  <a:pt x="16470" y="16917"/>
                </a:lnTo>
                <a:close/>
                <a:moveTo>
                  <a:pt x="19035" y="7855"/>
                </a:moveTo>
                <a:cubicBezTo>
                  <a:pt x="19035" y="5438"/>
                  <a:pt x="19035" y="5438"/>
                  <a:pt x="19035" y="5438"/>
                </a:cubicBezTo>
                <a:cubicBezTo>
                  <a:pt x="17010" y="5438"/>
                  <a:pt x="17010" y="5438"/>
                  <a:pt x="17010" y="5438"/>
                </a:cubicBezTo>
                <a:cubicBezTo>
                  <a:pt x="17010" y="7855"/>
                  <a:pt x="17010" y="7855"/>
                  <a:pt x="17010" y="7855"/>
                </a:cubicBezTo>
                <a:lnTo>
                  <a:pt x="19035" y="7855"/>
                </a:lnTo>
                <a:close/>
                <a:moveTo>
                  <a:pt x="19575" y="4683"/>
                </a:moveTo>
                <a:cubicBezTo>
                  <a:pt x="19575" y="3927"/>
                  <a:pt x="19575" y="3927"/>
                  <a:pt x="19575" y="3927"/>
                </a:cubicBezTo>
                <a:cubicBezTo>
                  <a:pt x="16470" y="3927"/>
                  <a:pt x="16470" y="3927"/>
                  <a:pt x="16470" y="3927"/>
                </a:cubicBezTo>
                <a:cubicBezTo>
                  <a:pt x="16470" y="4683"/>
                  <a:pt x="16470" y="4683"/>
                  <a:pt x="16470" y="4683"/>
                </a:cubicBezTo>
                <a:cubicBezTo>
                  <a:pt x="16470" y="4683"/>
                  <a:pt x="19440" y="4683"/>
                  <a:pt x="19440" y="4683"/>
                </a:cubicBezTo>
                <a:lnTo>
                  <a:pt x="19575" y="4683"/>
                </a:lnTo>
                <a:close/>
                <a:moveTo>
                  <a:pt x="20925" y="3172"/>
                </a:moveTo>
                <a:cubicBezTo>
                  <a:pt x="20925" y="1964"/>
                  <a:pt x="20925" y="1964"/>
                  <a:pt x="20925" y="1964"/>
                </a:cubicBezTo>
                <a:cubicBezTo>
                  <a:pt x="20925" y="1359"/>
                  <a:pt x="20385" y="755"/>
                  <a:pt x="19845" y="755"/>
                </a:cubicBezTo>
                <a:cubicBezTo>
                  <a:pt x="1755" y="755"/>
                  <a:pt x="1755" y="755"/>
                  <a:pt x="1755" y="755"/>
                </a:cubicBezTo>
                <a:cubicBezTo>
                  <a:pt x="1215" y="755"/>
                  <a:pt x="675" y="1359"/>
                  <a:pt x="675" y="1964"/>
                </a:cubicBezTo>
                <a:cubicBezTo>
                  <a:pt x="675" y="3172"/>
                  <a:pt x="675" y="3172"/>
                  <a:pt x="675" y="3172"/>
                </a:cubicBezTo>
                <a:lnTo>
                  <a:pt x="20925" y="317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09" name="Freeform 466"/>
          <p:cNvSpPr/>
          <p:nvPr/>
        </p:nvSpPr>
        <p:spPr>
          <a:xfrm>
            <a:off x="5203826" y="730250"/>
            <a:ext cx="6032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55" y="18630"/>
                </a:moveTo>
                <a:cubicBezTo>
                  <a:pt x="18900" y="17415"/>
                  <a:pt x="18900" y="17415"/>
                  <a:pt x="18900" y="17415"/>
                </a:cubicBezTo>
                <a:cubicBezTo>
                  <a:pt x="18900" y="10935"/>
                  <a:pt x="18900" y="10935"/>
                  <a:pt x="18900" y="10935"/>
                </a:cubicBezTo>
                <a:cubicBezTo>
                  <a:pt x="19145" y="10935"/>
                  <a:pt x="19145" y="10935"/>
                  <a:pt x="19145" y="10935"/>
                </a:cubicBezTo>
                <a:cubicBezTo>
                  <a:pt x="19636" y="10935"/>
                  <a:pt x="19882" y="10800"/>
                  <a:pt x="19882" y="10530"/>
                </a:cubicBezTo>
                <a:cubicBezTo>
                  <a:pt x="19882" y="10395"/>
                  <a:pt x="19636" y="10260"/>
                  <a:pt x="19145" y="10260"/>
                </a:cubicBezTo>
                <a:cubicBezTo>
                  <a:pt x="16445" y="10260"/>
                  <a:pt x="16445" y="10260"/>
                  <a:pt x="16445" y="10260"/>
                </a:cubicBezTo>
                <a:cubicBezTo>
                  <a:pt x="16445" y="675"/>
                  <a:pt x="16445" y="675"/>
                  <a:pt x="16445" y="675"/>
                </a:cubicBezTo>
                <a:cubicBezTo>
                  <a:pt x="16691" y="675"/>
                  <a:pt x="16691" y="675"/>
                  <a:pt x="16691" y="675"/>
                </a:cubicBezTo>
                <a:cubicBezTo>
                  <a:pt x="16936" y="675"/>
                  <a:pt x="17427" y="540"/>
                  <a:pt x="17427" y="405"/>
                </a:cubicBezTo>
                <a:cubicBezTo>
                  <a:pt x="17427" y="135"/>
                  <a:pt x="16936" y="0"/>
                  <a:pt x="16691" y="0"/>
                </a:cubicBezTo>
                <a:cubicBezTo>
                  <a:pt x="4909" y="0"/>
                  <a:pt x="4909" y="0"/>
                  <a:pt x="4909" y="0"/>
                </a:cubicBezTo>
                <a:cubicBezTo>
                  <a:pt x="4418" y="0"/>
                  <a:pt x="4173" y="135"/>
                  <a:pt x="4173" y="405"/>
                </a:cubicBezTo>
                <a:cubicBezTo>
                  <a:pt x="4173" y="540"/>
                  <a:pt x="4418" y="675"/>
                  <a:pt x="4909" y="675"/>
                </a:cubicBezTo>
                <a:cubicBezTo>
                  <a:pt x="5155" y="675"/>
                  <a:pt x="5155" y="675"/>
                  <a:pt x="5155" y="675"/>
                </a:cubicBezTo>
                <a:cubicBezTo>
                  <a:pt x="5155" y="10260"/>
                  <a:pt x="5155" y="10260"/>
                  <a:pt x="5155" y="10260"/>
                </a:cubicBezTo>
                <a:cubicBezTo>
                  <a:pt x="2209" y="10260"/>
                  <a:pt x="2209" y="10260"/>
                  <a:pt x="2209" y="10260"/>
                </a:cubicBezTo>
                <a:cubicBezTo>
                  <a:pt x="1964" y="10260"/>
                  <a:pt x="1718" y="10395"/>
                  <a:pt x="1718" y="10530"/>
                </a:cubicBezTo>
                <a:cubicBezTo>
                  <a:pt x="1718" y="10800"/>
                  <a:pt x="1964" y="10935"/>
                  <a:pt x="2209" y="10935"/>
                </a:cubicBezTo>
                <a:cubicBezTo>
                  <a:pt x="2455" y="10935"/>
                  <a:pt x="2455" y="10935"/>
                  <a:pt x="2455" y="10935"/>
                </a:cubicBezTo>
                <a:cubicBezTo>
                  <a:pt x="2455" y="17415"/>
                  <a:pt x="2455" y="17415"/>
                  <a:pt x="2455" y="17415"/>
                </a:cubicBezTo>
                <a:cubicBezTo>
                  <a:pt x="245" y="18630"/>
                  <a:pt x="245" y="18630"/>
                  <a:pt x="245" y="18630"/>
                </a:cubicBezTo>
                <a:cubicBezTo>
                  <a:pt x="0" y="18765"/>
                  <a:pt x="0" y="18900"/>
                  <a:pt x="0" y="1890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245" y="21600"/>
                  <a:pt x="736" y="21600"/>
                </a:cubicBezTo>
                <a:cubicBezTo>
                  <a:pt x="20864" y="21600"/>
                  <a:pt x="20864" y="21600"/>
                  <a:pt x="20864" y="21600"/>
                </a:cubicBezTo>
                <a:cubicBezTo>
                  <a:pt x="21355" y="21600"/>
                  <a:pt x="21600" y="21465"/>
                  <a:pt x="21600" y="21195"/>
                </a:cubicBezTo>
                <a:cubicBezTo>
                  <a:pt x="21600" y="18900"/>
                  <a:pt x="21600" y="18900"/>
                  <a:pt x="21600" y="18900"/>
                </a:cubicBezTo>
                <a:cubicBezTo>
                  <a:pt x="21600" y="18900"/>
                  <a:pt x="21355" y="18765"/>
                  <a:pt x="21355" y="18630"/>
                </a:cubicBezTo>
                <a:close/>
                <a:moveTo>
                  <a:pt x="6382" y="675"/>
                </a:moveTo>
                <a:cubicBezTo>
                  <a:pt x="15218" y="675"/>
                  <a:pt x="15218" y="675"/>
                  <a:pt x="15218" y="675"/>
                </a:cubicBezTo>
                <a:cubicBezTo>
                  <a:pt x="15218" y="10260"/>
                  <a:pt x="15218" y="10260"/>
                  <a:pt x="15218" y="10260"/>
                </a:cubicBezTo>
                <a:cubicBezTo>
                  <a:pt x="13991" y="10260"/>
                  <a:pt x="13991" y="10260"/>
                  <a:pt x="13991" y="10260"/>
                </a:cubicBezTo>
                <a:cubicBezTo>
                  <a:pt x="13991" y="1755"/>
                  <a:pt x="13991" y="1755"/>
                  <a:pt x="13991" y="1755"/>
                </a:cubicBezTo>
                <a:cubicBezTo>
                  <a:pt x="13991" y="1485"/>
                  <a:pt x="13745" y="1350"/>
                  <a:pt x="13255" y="1350"/>
                </a:cubicBezTo>
                <a:cubicBezTo>
                  <a:pt x="13009" y="1350"/>
                  <a:pt x="12764" y="1485"/>
                  <a:pt x="12764" y="1755"/>
                </a:cubicBezTo>
                <a:cubicBezTo>
                  <a:pt x="12764" y="10260"/>
                  <a:pt x="12764" y="10260"/>
                  <a:pt x="12764" y="10260"/>
                </a:cubicBezTo>
                <a:cubicBezTo>
                  <a:pt x="11291" y="10260"/>
                  <a:pt x="11291" y="10260"/>
                  <a:pt x="11291" y="10260"/>
                </a:cubicBezTo>
                <a:cubicBezTo>
                  <a:pt x="11291" y="1755"/>
                  <a:pt x="11291" y="1755"/>
                  <a:pt x="11291" y="1755"/>
                </a:cubicBezTo>
                <a:cubicBezTo>
                  <a:pt x="11291" y="1485"/>
                  <a:pt x="11045" y="1350"/>
                  <a:pt x="10800" y="1350"/>
                </a:cubicBezTo>
                <a:cubicBezTo>
                  <a:pt x="10309" y="1350"/>
                  <a:pt x="10064" y="1485"/>
                  <a:pt x="10064" y="1755"/>
                </a:cubicBezTo>
                <a:cubicBezTo>
                  <a:pt x="10064" y="10260"/>
                  <a:pt x="10064" y="10260"/>
                  <a:pt x="10064" y="10260"/>
                </a:cubicBezTo>
                <a:cubicBezTo>
                  <a:pt x="8836" y="10260"/>
                  <a:pt x="8836" y="10260"/>
                  <a:pt x="8836" y="10260"/>
                </a:cubicBezTo>
                <a:cubicBezTo>
                  <a:pt x="8836" y="4590"/>
                  <a:pt x="8836" y="4590"/>
                  <a:pt x="8836" y="4590"/>
                </a:cubicBezTo>
                <a:cubicBezTo>
                  <a:pt x="8836" y="4320"/>
                  <a:pt x="8591" y="4185"/>
                  <a:pt x="8345" y="4185"/>
                </a:cubicBezTo>
                <a:cubicBezTo>
                  <a:pt x="7855" y="4185"/>
                  <a:pt x="7609" y="4320"/>
                  <a:pt x="7609" y="4590"/>
                </a:cubicBezTo>
                <a:cubicBezTo>
                  <a:pt x="7609" y="10260"/>
                  <a:pt x="7609" y="10260"/>
                  <a:pt x="7609" y="10260"/>
                </a:cubicBezTo>
                <a:cubicBezTo>
                  <a:pt x="6382" y="10260"/>
                  <a:pt x="6382" y="10260"/>
                  <a:pt x="6382" y="10260"/>
                </a:cubicBezTo>
                <a:cubicBezTo>
                  <a:pt x="6382" y="675"/>
                  <a:pt x="6382" y="675"/>
                  <a:pt x="6382" y="675"/>
                </a:cubicBezTo>
                <a:close/>
                <a:moveTo>
                  <a:pt x="3682" y="10935"/>
                </a:moveTo>
                <a:cubicBezTo>
                  <a:pt x="17673" y="10935"/>
                  <a:pt x="17673" y="10935"/>
                  <a:pt x="17673" y="10935"/>
                </a:cubicBezTo>
                <a:cubicBezTo>
                  <a:pt x="17673" y="17145"/>
                  <a:pt x="17673" y="17145"/>
                  <a:pt x="17673" y="17145"/>
                </a:cubicBezTo>
                <a:cubicBezTo>
                  <a:pt x="3682" y="17145"/>
                  <a:pt x="3682" y="17145"/>
                  <a:pt x="3682" y="17145"/>
                </a:cubicBezTo>
                <a:lnTo>
                  <a:pt x="3682" y="10935"/>
                </a:lnTo>
                <a:close/>
                <a:moveTo>
                  <a:pt x="20373" y="20925"/>
                </a:moveTo>
                <a:cubicBezTo>
                  <a:pt x="1227" y="20925"/>
                  <a:pt x="1227" y="20925"/>
                  <a:pt x="1227" y="20925"/>
                </a:cubicBezTo>
                <a:cubicBezTo>
                  <a:pt x="1227" y="19035"/>
                  <a:pt x="1227" y="19035"/>
                  <a:pt x="1227" y="19035"/>
                </a:cubicBezTo>
                <a:cubicBezTo>
                  <a:pt x="3436" y="17820"/>
                  <a:pt x="3436" y="17820"/>
                  <a:pt x="3436" y="17820"/>
                </a:cubicBezTo>
                <a:cubicBezTo>
                  <a:pt x="18164" y="17820"/>
                  <a:pt x="18164" y="17820"/>
                  <a:pt x="18164" y="17820"/>
                </a:cubicBezTo>
                <a:cubicBezTo>
                  <a:pt x="20373" y="19035"/>
                  <a:pt x="20373" y="19035"/>
                  <a:pt x="20373" y="19035"/>
                </a:cubicBezTo>
                <a:cubicBezTo>
                  <a:pt x="20373" y="20925"/>
                  <a:pt x="20373" y="20925"/>
                  <a:pt x="20373" y="20925"/>
                </a:cubicBezTo>
                <a:close/>
                <a:moveTo>
                  <a:pt x="17918" y="18900"/>
                </a:moveTo>
                <a:cubicBezTo>
                  <a:pt x="17918" y="19170"/>
                  <a:pt x="17673" y="19305"/>
                  <a:pt x="17427" y="19305"/>
                </a:cubicBezTo>
                <a:cubicBezTo>
                  <a:pt x="4173" y="19305"/>
                  <a:pt x="4173" y="19305"/>
                  <a:pt x="4173" y="19305"/>
                </a:cubicBezTo>
                <a:cubicBezTo>
                  <a:pt x="3927" y="19305"/>
                  <a:pt x="3682" y="19170"/>
                  <a:pt x="3682" y="18900"/>
                </a:cubicBezTo>
                <a:cubicBezTo>
                  <a:pt x="3682" y="18765"/>
                  <a:pt x="3927" y="18630"/>
                  <a:pt x="4173" y="18630"/>
                </a:cubicBezTo>
                <a:cubicBezTo>
                  <a:pt x="17427" y="18630"/>
                  <a:pt x="17427" y="18630"/>
                  <a:pt x="17427" y="18630"/>
                </a:cubicBezTo>
                <a:cubicBezTo>
                  <a:pt x="17673" y="18630"/>
                  <a:pt x="17918" y="18765"/>
                  <a:pt x="17918" y="18900"/>
                </a:cubicBezTo>
                <a:close/>
                <a:moveTo>
                  <a:pt x="8836" y="1755"/>
                </a:moveTo>
                <a:cubicBezTo>
                  <a:pt x="8836" y="3105"/>
                  <a:pt x="8836" y="3105"/>
                  <a:pt x="8836" y="3105"/>
                </a:cubicBezTo>
                <a:cubicBezTo>
                  <a:pt x="8836" y="3375"/>
                  <a:pt x="8591" y="3510"/>
                  <a:pt x="8345" y="3510"/>
                </a:cubicBezTo>
                <a:cubicBezTo>
                  <a:pt x="7855" y="3510"/>
                  <a:pt x="7609" y="3375"/>
                  <a:pt x="7609" y="3105"/>
                </a:cubicBezTo>
                <a:cubicBezTo>
                  <a:pt x="7609" y="1755"/>
                  <a:pt x="7609" y="1755"/>
                  <a:pt x="7609" y="1755"/>
                </a:cubicBezTo>
                <a:cubicBezTo>
                  <a:pt x="7609" y="1485"/>
                  <a:pt x="7855" y="1350"/>
                  <a:pt x="8345" y="1350"/>
                </a:cubicBezTo>
                <a:cubicBezTo>
                  <a:pt x="8591" y="1350"/>
                  <a:pt x="8836" y="1485"/>
                  <a:pt x="8836" y="1755"/>
                </a:cubicBezTo>
                <a:close/>
                <a:moveTo>
                  <a:pt x="15955" y="11610"/>
                </a:moveTo>
                <a:cubicBezTo>
                  <a:pt x="5645" y="11610"/>
                  <a:pt x="5645" y="11610"/>
                  <a:pt x="5645" y="11610"/>
                </a:cubicBezTo>
                <a:cubicBezTo>
                  <a:pt x="5400" y="11610"/>
                  <a:pt x="5155" y="11745"/>
                  <a:pt x="5155" y="12015"/>
                </a:cubicBezTo>
                <a:cubicBezTo>
                  <a:pt x="5155" y="16200"/>
                  <a:pt x="5155" y="16200"/>
                  <a:pt x="5155" y="16200"/>
                </a:cubicBezTo>
                <a:cubicBezTo>
                  <a:pt x="5155" y="16335"/>
                  <a:pt x="5400" y="16470"/>
                  <a:pt x="5645" y="16470"/>
                </a:cubicBezTo>
                <a:cubicBezTo>
                  <a:pt x="15955" y="16470"/>
                  <a:pt x="15955" y="16470"/>
                  <a:pt x="15955" y="16470"/>
                </a:cubicBezTo>
                <a:cubicBezTo>
                  <a:pt x="16200" y="16470"/>
                  <a:pt x="16445" y="16335"/>
                  <a:pt x="16445" y="16200"/>
                </a:cubicBezTo>
                <a:cubicBezTo>
                  <a:pt x="16445" y="12015"/>
                  <a:pt x="16445" y="12015"/>
                  <a:pt x="16445" y="12015"/>
                </a:cubicBezTo>
                <a:cubicBezTo>
                  <a:pt x="16445" y="11745"/>
                  <a:pt x="16200" y="11610"/>
                  <a:pt x="15955" y="11610"/>
                </a:cubicBezTo>
                <a:close/>
                <a:moveTo>
                  <a:pt x="15218" y="15795"/>
                </a:moveTo>
                <a:cubicBezTo>
                  <a:pt x="6382" y="15795"/>
                  <a:pt x="6382" y="15795"/>
                  <a:pt x="6382" y="15795"/>
                </a:cubicBezTo>
                <a:cubicBezTo>
                  <a:pt x="6382" y="12285"/>
                  <a:pt x="6382" y="12285"/>
                  <a:pt x="6382" y="12285"/>
                </a:cubicBezTo>
                <a:cubicBezTo>
                  <a:pt x="15218" y="12285"/>
                  <a:pt x="15218" y="12285"/>
                  <a:pt x="15218" y="12285"/>
                </a:cubicBezTo>
                <a:lnTo>
                  <a:pt x="15218" y="15795"/>
                </a:lnTo>
                <a:close/>
                <a:moveTo>
                  <a:pt x="13991" y="13365"/>
                </a:moveTo>
                <a:cubicBezTo>
                  <a:pt x="13991" y="13500"/>
                  <a:pt x="13745" y="13770"/>
                  <a:pt x="13255" y="13770"/>
                </a:cubicBezTo>
                <a:cubicBezTo>
                  <a:pt x="8345" y="13770"/>
                  <a:pt x="8345" y="13770"/>
                  <a:pt x="8345" y="13770"/>
                </a:cubicBezTo>
                <a:cubicBezTo>
                  <a:pt x="7855" y="13770"/>
                  <a:pt x="7609" y="13500"/>
                  <a:pt x="7609" y="13365"/>
                </a:cubicBezTo>
                <a:cubicBezTo>
                  <a:pt x="7609" y="13095"/>
                  <a:pt x="7855" y="12960"/>
                  <a:pt x="8345" y="12960"/>
                </a:cubicBezTo>
                <a:cubicBezTo>
                  <a:pt x="13255" y="12960"/>
                  <a:pt x="13255" y="12960"/>
                  <a:pt x="13255" y="12960"/>
                </a:cubicBezTo>
                <a:cubicBezTo>
                  <a:pt x="13745" y="12960"/>
                  <a:pt x="13991" y="13095"/>
                  <a:pt x="13991" y="133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10" name="Freeform 467"/>
          <p:cNvSpPr/>
          <p:nvPr/>
        </p:nvSpPr>
        <p:spPr>
          <a:xfrm>
            <a:off x="5232400" y="1968500"/>
            <a:ext cx="5270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265"/>
                </a:moveTo>
                <a:cubicBezTo>
                  <a:pt x="21600" y="2295"/>
                  <a:pt x="16831" y="0"/>
                  <a:pt x="10940" y="0"/>
                </a:cubicBezTo>
                <a:cubicBezTo>
                  <a:pt x="4769" y="0"/>
                  <a:pt x="0" y="2295"/>
                  <a:pt x="0" y="5265"/>
                </a:cubicBezTo>
                <a:cubicBezTo>
                  <a:pt x="0" y="7695"/>
                  <a:pt x="3366" y="9720"/>
                  <a:pt x="8135" y="10260"/>
                </a:cubicBezTo>
                <a:cubicBezTo>
                  <a:pt x="8135" y="11205"/>
                  <a:pt x="8135" y="11205"/>
                  <a:pt x="8135" y="11205"/>
                </a:cubicBezTo>
                <a:cubicBezTo>
                  <a:pt x="7855" y="11205"/>
                  <a:pt x="7855" y="11205"/>
                  <a:pt x="7855" y="11205"/>
                </a:cubicBezTo>
                <a:cubicBezTo>
                  <a:pt x="7574" y="11205"/>
                  <a:pt x="7294" y="11340"/>
                  <a:pt x="7294" y="11475"/>
                </a:cubicBezTo>
                <a:cubicBezTo>
                  <a:pt x="7294" y="11745"/>
                  <a:pt x="7574" y="11880"/>
                  <a:pt x="7855" y="11880"/>
                </a:cubicBezTo>
                <a:cubicBezTo>
                  <a:pt x="8135" y="11880"/>
                  <a:pt x="8135" y="11880"/>
                  <a:pt x="8135" y="11880"/>
                </a:cubicBezTo>
                <a:cubicBezTo>
                  <a:pt x="8135" y="15390"/>
                  <a:pt x="8135" y="15390"/>
                  <a:pt x="8135" y="15390"/>
                </a:cubicBezTo>
                <a:cubicBezTo>
                  <a:pt x="7294" y="15525"/>
                  <a:pt x="6732" y="15930"/>
                  <a:pt x="6732" y="16335"/>
                </a:cubicBezTo>
                <a:cubicBezTo>
                  <a:pt x="6732" y="16740"/>
                  <a:pt x="6732" y="16740"/>
                  <a:pt x="6732" y="16740"/>
                </a:cubicBezTo>
                <a:cubicBezTo>
                  <a:pt x="6452" y="16740"/>
                  <a:pt x="6452" y="16740"/>
                  <a:pt x="6452" y="16740"/>
                </a:cubicBezTo>
                <a:cubicBezTo>
                  <a:pt x="6171" y="16740"/>
                  <a:pt x="5891" y="16875"/>
                  <a:pt x="5891" y="17010"/>
                </a:cubicBezTo>
                <a:cubicBezTo>
                  <a:pt x="5891" y="17280"/>
                  <a:pt x="6171" y="17415"/>
                  <a:pt x="6452" y="17415"/>
                </a:cubicBezTo>
                <a:cubicBezTo>
                  <a:pt x="6732" y="17415"/>
                  <a:pt x="6732" y="17415"/>
                  <a:pt x="6732" y="17415"/>
                </a:cubicBezTo>
                <a:cubicBezTo>
                  <a:pt x="6732" y="20925"/>
                  <a:pt x="6732" y="20925"/>
                  <a:pt x="6732" y="20925"/>
                </a:cubicBezTo>
                <a:cubicBezTo>
                  <a:pt x="6452" y="20925"/>
                  <a:pt x="6452" y="20925"/>
                  <a:pt x="6452" y="20925"/>
                </a:cubicBezTo>
                <a:cubicBezTo>
                  <a:pt x="6171" y="20925"/>
                  <a:pt x="5891" y="21060"/>
                  <a:pt x="5891" y="21195"/>
                </a:cubicBezTo>
                <a:cubicBezTo>
                  <a:pt x="5891" y="21465"/>
                  <a:pt x="6171" y="21600"/>
                  <a:pt x="6452" y="21600"/>
                </a:cubicBezTo>
                <a:cubicBezTo>
                  <a:pt x="15148" y="21600"/>
                  <a:pt x="15148" y="21600"/>
                  <a:pt x="15148" y="21600"/>
                </a:cubicBezTo>
                <a:cubicBezTo>
                  <a:pt x="15709" y="21600"/>
                  <a:pt x="15990" y="21465"/>
                  <a:pt x="15990" y="21195"/>
                </a:cubicBezTo>
                <a:cubicBezTo>
                  <a:pt x="15990" y="21060"/>
                  <a:pt x="15709" y="20925"/>
                  <a:pt x="15148" y="20925"/>
                </a:cubicBezTo>
                <a:cubicBezTo>
                  <a:pt x="14868" y="20925"/>
                  <a:pt x="14868" y="20925"/>
                  <a:pt x="14868" y="20925"/>
                </a:cubicBezTo>
                <a:cubicBezTo>
                  <a:pt x="14868" y="17415"/>
                  <a:pt x="14868" y="17415"/>
                  <a:pt x="14868" y="17415"/>
                </a:cubicBezTo>
                <a:cubicBezTo>
                  <a:pt x="15148" y="17415"/>
                  <a:pt x="15148" y="17415"/>
                  <a:pt x="15148" y="17415"/>
                </a:cubicBezTo>
                <a:cubicBezTo>
                  <a:pt x="15709" y="17415"/>
                  <a:pt x="15990" y="17280"/>
                  <a:pt x="15990" y="17010"/>
                </a:cubicBezTo>
                <a:cubicBezTo>
                  <a:pt x="15990" y="16875"/>
                  <a:pt x="15709" y="16740"/>
                  <a:pt x="15148" y="16740"/>
                </a:cubicBezTo>
                <a:cubicBezTo>
                  <a:pt x="14868" y="16740"/>
                  <a:pt x="14868" y="16740"/>
                  <a:pt x="14868" y="16740"/>
                </a:cubicBezTo>
                <a:cubicBezTo>
                  <a:pt x="14868" y="16335"/>
                  <a:pt x="14868" y="16335"/>
                  <a:pt x="14868" y="16335"/>
                </a:cubicBezTo>
                <a:cubicBezTo>
                  <a:pt x="14868" y="15930"/>
                  <a:pt x="14306" y="15525"/>
                  <a:pt x="13465" y="15390"/>
                </a:cubicBezTo>
                <a:cubicBezTo>
                  <a:pt x="13465" y="11880"/>
                  <a:pt x="13465" y="11880"/>
                  <a:pt x="13465" y="11880"/>
                </a:cubicBezTo>
                <a:cubicBezTo>
                  <a:pt x="13745" y="11880"/>
                  <a:pt x="13745" y="11880"/>
                  <a:pt x="13745" y="11880"/>
                </a:cubicBezTo>
                <a:cubicBezTo>
                  <a:pt x="14026" y="11880"/>
                  <a:pt x="14587" y="11745"/>
                  <a:pt x="14587" y="11475"/>
                </a:cubicBezTo>
                <a:cubicBezTo>
                  <a:pt x="14587" y="11340"/>
                  <a:pt x="14026" y="11205"/>
                  <a:pt x="13745" y="11205"/>
                </a:cubicBezTo>
                <a:cubicBezTo>
                  <a:pt x="13465" y="11205"/>
                  <a:pt x="13465" y="11205"/>
                  <a:pt x="13465" y="11205"/>
                </a:cubicBezTo>
                <a:cubicBezTo>
                  <a:pt x="13465" y="10260"/>
                  <a:pt x="13465" y="10260"/>
                  <a:pt x="13465" y="10260"/>
                </a:cubicBezTo>
                <a:cubicBezTo>
                  <a:pt x="18234" y="9720"/>
                  <a:pt x="21600" y="7695"/>
                  <a:pt x="21600" y="5265"/>
                </a:cubicBezTo>
                <a:close/>
                <a:moveTo>
                  <a:pt x="13465" y="16740"/>
                </a:moveTo>
                <a:cubicBezTo>
                  <a:pt x="11221" y="16740"/>
                  <a:pt x="11221" y="16740"/>
                  <a:pt x="11221" y="16740"/>
                </a:cubicBezTo>
                <a:cubicBezTo>
                  <a:pt x="10940" y="16740"/>
                  <a:pt x="10660" y="16875"/>
                  <a:pt x="10660" y="17010"/>
                </a:cubicBezTo>
                <a:cubicBezTo>
                  <a:pt x="10660" y="17280"/>
                  <a:pt x="10940" y="17415"/>
                  <a:pt x="11221" y="17415"/>
                </a:cubicBezTo>
                <a:cubicBezTo>
                  <a:pt x="13465" y="17415"/>
                  <a:pt x="13465" y="17415"/>
                  <a:pt x="13465" y="17415"/>
                </a:cubicBezTo>
                <a:cubicBezTo>
                  <a:pt x="13465" y="20925"/>
                  <a:pt x="13465" y="20925"/>
                  <a:pt x="13465" y="20925"/>
                </a:cubicBezTo>
                <a:cubicBezTo>
                  <a:pt x="8135" y="20925"/>
                  <a:pt x="8135" y="20925"/>
                  <a:pt x="8135" y="20925"/>
                </a:cubicBezTo>
                <a:cubicBezTo>
                  <a:pt x="8135" y="17415"/>
                  <a:pt x="8135" y="17415"/>
                  <a:pt x="8135" y="17415"/>
                </a:cubicBezTo>
                <a:cubicBezTo>
                  <a:pt x="8416" y="17415"/>
                  <a:pt x="8416" y="17415"/>
                  <a:pt x="8416" y="17415"/>
                </a:cubicBezTo>
                <a:cubicBezTo>
                  <a:pt x="8977" y="17415"/>
                  <a:pt x="9257" y="17280"/>
                  <a:pt x="9257" y="17010"/>
                </a:cubicBezTo>
                <a:cubicBezTo>
                  <a:pt x="9257" y="16875"/>
                  <a:pt x="8977" y="16740"/>
                  <a:pt x="8416" y="16740"/>
                </a:cubicBezTo>
                <a:cubicBezTo>
                  <a:pt x="8135" y="16740"/>
                  <a:pt x="8135" y="16740"/>
                  <a:pt x="8135" y="16740"/>
                </a:cubicBezTo>
                <a:cubicBezTo>
                  <a:pt x="8135" y="16335"/>
                  <a:pt x="8135" y="16335"/>
                  <a:pt x="8135" y="16335"/>
                </a:cubicBezTo>
                <a:cubicBezTo>
                  <a:pt x="8135" y="16200"/>
                  <a:pt x="8416" y="16065"/>
                  <a:pt x="8977" y="16065"/>
                </a:cubicBezTo>
                <a:cubicBezTo>
                  <a:pt x="12904" y="16065"/>
                  <a:pt x="12904" y="16065"/>
                  <a:pt x="12904" y="16065"/>
                </a:cubicBezTo>
                <a:cubicBezTo>
                  <a:pt x="13184" y="16065"/>
                  <a:pt x="13465" y="16200"/>
                  <a:pt x="13465" y="16335"/>
                </a:cubicBezTo>
                <a:cubicBezTo>
                  <a:pt x="13465" y="16740"/>
                  <a:pt x="13465" y="16740"/>
                  <a:pt x="13465" y="16740"/>
                </a:cubicBezTo>
                <a:close/>
                <a:moveTo>
                  <a:pt x="12062" y="11880"/>
                </a:moveTo>
                <a:cubicBezTo>
                  <a:pt x="12062" y="15390"/>
                  <a:pt x="12062" y="15390"/>
                  <a:pt x="12062" y="15390"/>
                </a:cubicBezTo>
                <a:cubicBezTo>
                  <a:pt x="9538" y="15390"/>
                  <a:pt x="9538" y="15390"/>
                  <a:pt x="9538" y="15390"/>
                </a:cubicBezTo>
                <a:cubicBezTo>
                  <a:pt x="9538" y="11880"/>
                  <a:pt x="9538" y="11880"/>
                  <a:pt x="9538" y="11880"/>
                </a:cubicBezTo>
                <a:lnTo>
                  <a:pt x="12062" y="11880"/>
                </a:lnTo>
                <a:close/>
                <a:moveTo>
                  <a:pt x="9538" y="11205"/>
                </a:moveTo>
                <a:cubicBezTo>
                  <a:pt x="9538" y="10395"/>
                  <a:pt x="9538" y="10395"/>
                  <a:pt x="9538" y="10395"/>
                </a:cubicBezTo>
                <a:cubicBezTo>
                  <a:pt x="10099" y="10395"/>
                  <a:pt x="10379" y="10395"/>
                  <a:pt x="10940" y="10395"/>
                </a:cubicBezTo>
                <a:cubicBezTo>
                  <a:pt x="11221" y="10395"/>
                  <a:pt x="11782" y="10395"/>
                  <a:pt x="12062" y="10395"/>
                </a:cubicBezTo>
                <a:cubicBezTo>
                  <a:pt x="12062" y="11205"/>
                  <a:pt x="12062" y="11205"/>
                  <a:pt x="12062" y="11205"/>
                </a:cubicBezTo>
                <a:lnTo>
                  <a:pt x="9538" y="11205"/>
                </a:lnTo>
                <a:close/>
                <a:moveTo>
                  <a:pt x="10940" y="9720"/>
                </a:moveTo>
                <a:cubicBezTo>
                  <a:pt x="5610" y="9720"/>
                  <a:pt x="1403" y="7695"/>
                  <a:pt x="1403" y="5265"/>
                </a:cubicBezTo>
                <a:cubicBezTo>
                  <a:pt x="1403" y="2700"/>
                  <a:pt x="5610" y="675"/>
                  <a:pt x="10940" y="675"/>
                </a:cubicBezTo>
                <a:cubicBezTo>
                  <a:pt x="15990" y="675"/>
                  <a:pt x="20197" y="2700"/>
                  <a:pt x="20197" y="5265"/>
                </a:cubicBezTo>
                <a:cubicBezTo>
                  <a:pt x="20197" y="7695"/>
                  <a:pt x="15990" y="9720"/>
                  <a:pt x="10940" y="9720"/>
                </a:cubicBezTo>
                <a:close/>
                <a:moveTo>
                  <a:pt x="11501" y="1755"/>
                </a:moveTo>
                <a:cubicBezTo>
                  <a:pt x="11501" y="2160"/>
                  <a:pt x="11501" y="2160"/>
                  <a:pt x="11501" y="2160"/>
                </a:cubicBezTo>
                <a:cubicBezTo>
                  <a:pt x="11501" y="2430"/>
                  <a:pt x="11221" y="2565"/>
                  <a:pt x="10940" y="2565"/>
                </a:cubicBezTo>
                <a:cubicBezTo>
                  <a:pt x="10379" y="2565"/>
                  <a:pt x="10099" y="2430"/>
                  <a:pt x="10099" y="2160"/>
                </a:cubicBezTo>
                <a:cubicBezTo>
                  <a:pt x="10099" y="1755"/>
                  <a:pt x="10099" y="1755"/>
                  <a:pt x="10099" y="1755"/>
                </a:cubicBezTo>
                <a:cubicBezTo>
                  <a:pt x="10099" y="1485"/>
                  <a:pt x="10379" y="1350"/>
                  <a:pt x="10940" y="1350"/>
                </a:cubicBezTo>
                <a:cubicBezTo>
                  <a:pt x="11221" y="1350"/>
                  <a:pt x="11501" y="1485"/>
                  <a:pt x="11501" y="1755"/>
                </a:cubicBezTo>
                <a:close/>
                <a:moveTo>
                  <a:pt x="8135" y="2970"/>
                </a:moveTo>
                <a:cubicBezTo>
                  <a:pt x="7855" y="2970"/>
                  <a:pt x="7855" y="2970"/>
                  <a:pt x="7855" y="2970"/>
                </a:cubicBezTo>
                <a:cubicBezTo>
                  <a:pt x="7574" y="2970"/>
                  <a:pt x="7294" y="2835"/>
                  <a:pt x="7013" y="2835"/>
                </a:cubicBezTo>
                <a:cubicBezTo>
                  <a:pt x="6732" y="2430"/>
                  <a:pt x="6732" y="2430"/>
                  <a:pt x="6732" y="2430"/>
                </a:cubicBezTo>
                <a:cubicBezTo>
                  <a:pt x="6452" y="2160"/>
                  <a:pt x="6452" y="2025"/>
                  <a:pt x="7013" y="1890"/>
                </a:cubicBezTo>
                <a:cubicBezTo>
                  <a:pt x="7294" y="1755"/>
                  <a:pt x="7574" y="1890"/>
                  <a:pt x="7855" y="2025"/>
                </a:cubicBezTo>
                <a:cubicBezTo>
                  <a:pt x="8416" y="2430"/>
                  <a:pt x="8416" y="2430"/>
                  <a:pt x="8416" y="2430"/>
                </a:cubicBezTo>
                <a:cubicBezTo>
                  <a:pt x="8416" y="2565"/>
                  <a:pt x="8416" y="2835"/>
                  <a:pt x="8135" y="2970"/>
                </a:cubicBezTo>
                <a:close/>
                <a:moveTo>
                  <a:pt x="6171" y="3915"/>
                </a:moveTo>
                <a:cubicBezTo>
                  <a:pt x="5891" y="4050"/>
                  <a:pt x="5610" y="4050"/>
                  <a:pt x="5330" y="4050"/>
                </a:cubicBezTo>
                <a:cubicBezTo>
                  <a:pt x="5330" y="4050"/>
                  <a:pt x="5049" y="4050"/>
                  <a:pt x="5049" y="4050"/>
                </a:cubicBezTo>
                <a:cubicBezTo>
                  <a:pt x="4208" y="3780"/>
                  <a:pt x="4208" y="3780"/>
                  <a:pt x="4208" y="3780"/>
                </a:cubicBezTo>
                <a:cubicBezTo>
                  <a:pt x="3927" y="3645"/>
                  <a:pt x="3647" y="3510"/>
                  <a:pt x="3927" y="3375"/>
                </a:cubicBezTo>
                <a:cubicBezTo>
                  <a:pt x="4208" y="3105"/>
                  <a:pt x="4488" y="3105"/>
                  <a:pt x="5049" y="3240"/>
                </a:cubicBezTo>
                <a:cubicBezTo>
                  <a:pt x="5891" y="3375"/>
                  <a:pt x="5891" y="3375"/>
                  <a:pt x="5891" y="3375"/>
                </a:cubicBezTo>
                <a:cubicBezTo>
                  <a:pt x="6171" y="3510"/>
                  <a:pt x="6171" y="3780"/>
                  <a:pt x="6171" y="3915"/>
                </a:cubicBezTo>
                <a:close/>
                <a:moveTo>
                  <a:pt x="5330" y="5265"/>
                </a:moveTo>
                <a:cubicBezTo>
                  <a:pt x="5330" y="5400"/>
                  <a:pt x="5049" y="5535"/>
                  <a:pt x="4488" y="5535"/>
                </a:cubicBezTo>
                <a:cubicBezTo>
                  <a:pt x="3647" y="5535"/>
                  <a:pt x="3647" y="5535"/>
                  <a:pt x="3647" y="5535"/>
                </a:cubicBezTo>
                <a:cubicBezTo>
                  <a:pt x="3086" y="5535"/>
                  <a:pt x="2805" y="5400"/>
                  <a:pt x="2805" y="5265"/>
                </a:cubicBezTo>
                <a:cubicBezTo>
                  <a:pt x="2805" y="4995"/>
                  <a:pt x="3086" y="4860"/>
                  <a:pt x="3647" y="4860"/>
                </a:cubicBezTo>
                <a:cubicBezTo>
                  <a:pt x="4488" y="4860"/>
                  <a:pt x="4488" y="4860"/>
                  <a:pt x="4488" y="4860"/>
                </a:cubicBezTo>
                <a:cubicBezTo>
                  <a:pt x="5049" y="4860"/>
                  <a:pt x="5330" y="4995"/>
                  <a:pt x="5330" y="5265"/>
                </a:cubicBezTo>
                <a:close/>
                <a:moveTo>
                  <a:pt x="5891" y="7020"/>
                </a:moveTo>
                <a:cubicBezTo>
                  <a:pt x="5049" y="7290"/>
                  <a:pt x="5049" y="7290"/>
                  <a:pt x="5049" y="7290"/>
                </a:cubicBezTo>
                <a:cubicBezTo>
                  <a:pt x="4769" y="7290"/>
                  <a:pt x="4769" y="7290"/>
                  <a:pt x="4488" y="7290"/>
                </a:cubicBezTo>
                <a:cubicBezTo>
                  <a:pt x="4208" y="7290"/>
                  <a:pt x="4208" y="7290"/>
                  <a:pt x="3927" y="7155"/>
                </a:cubicBezTo>
                <a:cubicBezTo>
                  <a:pt x="3647" y="7020"/>
                  <a:pt x="3927" y="6750"/>
                  <a:pt x="4208" y="6615"/>
                </a:cubicBezTo>
                <a:cubicBezTo>
                  <a:pt x="5049" y="6480"/>
                  <a:pt x="5049" y="6480"/>
                  <a:pt x="5049" y="6480"/>
                </a:cubicBezTo>
                <a:cubicBezTo>
                  <a:pt x="5330" y="6345"/>
                  <a:pt x="5891" y="6345"/>
                  <a:pt x="6171" y="6615"/>
                </a:cubicBezTo>
                <a:cubicBezTo>
                  <a:pt x="6171" y="6750"/>
                  <a:pt x="6171" y="6885"/>
                  <a:pt x="5891" y="7020"/>
                </a:cubicBezTo>
                <a:close/>
                <a:moveTo>
                  <a:pt x="8416" y="7965"/>
                </a:moveTo>
                <a:cubicBezTo>
                  <a:pt x="7855" y="8370"/>
                  <a:pt x="7855" y="8370"/>
                  <a:pt x="7855" y="8370"/>
                </a:cubicBezTo>
                <a:cubicBezTo>
                  <a:pt x="7855" y="8505"/>
                  <a:pt x="7574" y="8640"/>
                  <a:pt x="7294" y="8640"/>
                </a:cubicBezTo>
                <a:cubicBezTo>
                  <a:pt x="7013" y="8640"/>
                  <a:pt x="7013" y="8640"/>
                  <a:pt x="7013" y="8505"/>
                </a:cubicBezTo>
                <a:cubicBezTo>
                  <a:pt x="6452" y="8505"/>
                  <a:pt x="6452" y="8235"/>
                  <a:pt x="6732" y="8100"/>
                </a:cubicBezTo>
                <a:cubicBezTo>
                  <a:pt x="7013" y="7695"/>
                  <a:pt x="7013" y="7695"/>
                  <a:pt x="7013" y="7695"/>
                </a:cubicBezTo>
                <a:cubicBezTo>
                  <a:pt x="7294" y="7560"/>
                  <a:pt x="7855" y="7425"/>
                  <a:pt x="8135" y="7560"/>
                </a:cubicBezTo>
                <a:cubicBezTo>
                  <a:pt x="8416" y="7695"/>
                  <a:pt x="8416" y="7830"/>
                  <a:pt x="8416" y="7965"/>
                </a:cubicBezTo>
                <a:close/>
                <a:moveTo>
                  <a:pt x="11501" y="8235"/>
                </a:moveTo>
                <a:cubicBezTo>
                  <a:pt x="11501" y="8775"/>
                  <a:pt x="11501" y="8775"/>
                  <a:pt x="11501" y="8775"/>
                </a:cubicBezTo>
                <a:cubicBezTo>
                  <a:pt x="11501" y="8910"/>
                  <a:pt x="11221" y="9045"/>
                  <a:pt x="10940" y="9045"/>
                </a:cubicBezTo>
                <a:cubicBezTo>
                  <a:pt x="10379" y="9045"/>
                  <a:pt x="10099" y="8910"/>
                  <a:pt x="10099" y="8775"/>
                </a:cubicBezTo>
                <a:cubicBezTo>
                  <a:pt x="10099" y="8235"/>
                  <a:pt x="10099" y="8235"/>
                  <a:pt x="10099" y="8235"/>
                </a:cubicBezTo>
                <a:cubicBezTo>
                  <a:pt x="10099" y="8100"/>
                  <a:pt x="10379" y="7830"/>
                  <a:pt x="10940" y="7830"/>
                </a:cubicBezTo>
                <a:cubicBezTo>
                  <a:pt x="11221" y="7830"/>
                  <a:pt x="11501" y="8100"/>
                  <a:pt x="11501" y="8235"/>
                </a:cubicBezTo>
                <a:close/>
                <a:moveTo>
                  <a:pt x="14868" y="8505"/>
                </a:moveTo>
                <a:cubicBezTo>
                  <a:pt x="14587" y="8640"/>
                  <a:pt x="14587" y="8640"/>
                  <a:pt x="14587" y="8640"/>
                </a:cubicBezTo>
                <a:cubicBezTo>
                  <a:pt x="14306" y="8640"/>
                  <a:pt x="14026" y="8505"/>
                  <a:pt x="13745" y="8370"/>
                </a:cubicBezTo>
                <a:cubicBezTo>
                  <a:pt x="13465" y="7965"/>
                  <a:pt x="13465" y="7965"/>
                  <a:pt x="13465" y="7965"/>
                </a:cubicBezTo>
                <a:cubicBezTo>
                  <a:pt x="13184" y="7830"/>
                  <a:pt x="13184" y="7695"/>
                  <a:pt x="13745" y="7560"/>
                </a:cubicBezTo>
                <a:cubicBezTo>
                  <a:pt x="14026" y="7425"/>
                  <a:pt x="14306" y="7560"/>
                  <a:pt x="14587" y="7695"/>
                </a:cubicBezTo>
                <a:cubicBezTo>
                  <a:pt x="15148" y="8100"/>
                  <a:pt x="15148" y="8100"/>
                  <a:pt x="15148" y="8100"/>
                </a:cubicBezTo>
                <a:cubicBezTo>
                  <a:pt x="15429" y="8235"/>
                  <a:pt x="15148" y="8505"/>
                  <a:pt x="14868" y="8505"/>
                </a:cubicBezTo>
                <a:close/>
                <a:moveTo>
                  <a:pt x="17673" y="7155"/>
                </a:moveTo>
                <a:cubicBezTo>
                  <a:pt x="17673" y="7290"/>
                  <a:pt x="17392" y="7290"/>
                  <a:pt x="17112" y="7290"/>
                </a:cubicBezTo>
                <a:cubicBezTo>
                  <a:pt x="17112" y="7290"/>
                  <a:pt x="16831" y="7290"/>
                  <a:pt x="16831" y="7290"/>
                </a:cubicBezTo>
                <a:cubicBezTo>
                  <a:pt x="15990" y="7020"/>
                  <a:pt x="15990" y="7020"/>
                  <a:pt x="15990" y="7020"/>
                </a:cubicBezTo>
                <a:cubicBezTo>
                  <a:pt x="15709" y="6885"/>
                  <a:pt x="15429" y="6750"/>
                  <a:pt x="15709" y="6615"/>
                </a:cubicBezTo>
                <a:cubicBezTo>
                  <a:pt x="15990" y="6345"/>
                  <a:pt x="16270" y="6345"/>
                  <a:pt x="16551" y="6480"/>
                </a:cubicBezTo>
                <a:cubicBezTo>
                  <a:pt x="17392" y="6615"/>
                  <a:pt x="17392" y="6615"/>
                  <a:pt x="17392" y="6615"/>
                </a:cubicBezTo>
                <a:cubicBezTo>
                  <a:pt x="17953" y="6750"/>
                  <a:pt x="17953" y="7020"/>
                  <a:pt x="17673" y="7155"/>
                </a:cubicBezTo>
                <a:close/>
                <a:moveTo>
                  <a:pt x="18795" y="5265"/>
                </a:moveTo>
                <a:cubicBezTo>
                  <a:pt x="18795" y="5400"/>
                  <a:pt x="18514" y="5535"/>
                  <a:pt x="18234" y="5535"/>
                </a:cubicBezTo>
                <a:cubicBezTo>
                  <a:pt x="17112" y="5535"/>
                  <a:pt x="17112" y="5535"/>
                  <a:pt x="17112" y="5535"/>
                </a:cubicBezTo>
                <a:cubicBezTo>
                  <a:pt x="16831" y="5535"/>
                  <a:pt x="16270" y="5400"/>
                  <a:pt x="16270" y="5265"/>
                </a:cubicBezTo>
                <a:cubicBezTo>
                  <a:pt x="16270" y="4995"/>
                  <a:pt x="16831" y="4860"/>
                  <a:pt x="17112" y="4860"/>
                </a:cubicBezTo>
                <a:cubicBezTo>
                  <a:pt x="18234" y="4860"/>
                  <a:pt x="18234" y="4860"/>
                  <a:pt x="18234" y="4860"/>
                </a:cubicBezTo>
                <a:cubicBezTo>
                  <a:pt x="18514" y="4860"/>
                  <a:pt x="18795" y="4995"/>
                  <a:pt x="18795" y="5265"/>
                </a:cubicBezTo>
                <a:close/>
                <a:moveTo>
                  <a:pt x="17392" y="3780"/>
                </a:moveTo>
                <a:cubicBezTo>
                  <a:pt x="16551" y="4050"/>
                  <a:pt x="16551" y="4050"/>
                  <a:pt x="16551" y="4050"/>
                </a:cubicBezTo>
                <a:cubicBezTo>
                  <a:pt x="16551" y="4050"/>
                  <a:pt x="16551" y="4050"/>
                  <a:pt x="16270" y="4050"/>
                </a:cubicBezTo>
                <a:cubicBezTo>
                  <a:pt x="15990" y="4050"/>
                  <a:pt x="15709" y="4050"/>
                  <a:pt x="15709" y="3915"/>
                </a:cubicBezTo>
                <a:cubicBezTo>
                  <a:pt x="15429" y="3780"/>
                  <a:pt x="15709" y="3510"/>
                  <a:pt x="15990" y="3375"/>
                </a:cubicBezTo>
                <a:cubicBezTo>
                  <a:pt x="16831" y="3240"/>
                  <a:pt x="16831" y="3240"/>
                  <a:pt x="16831" y="3240"/>
                </a:cubicBezTo>
                <a:cubicBezTo>
                  <a:pt x="17112" y="3105"/>
                  <a:pt x="17673" y="3105"/>
                  <a:pt x="17673" y="3375"/>
                </a:cubicBezTo>
                <a:cubicBezTo>
                  <a:pt x="17953" y="3510"/>
                  <a:pt x="17953" y="3645"/>
                  <a:pt x="17392" y="3780"/>
                </a:cubicBezTo>
                <a:close/>
                <a:moveTo>
                  <a:pt x="15148" y="2430"/>
                </a:moveTo>
                <a:cubicBezTo>
                  <a:pt x="14587" y="2835"/>
                  <a:pt x="14587" y="2835"/>
                  <a:pt x="14587" y="2835"/>
                </a:cubicBezTo>
                <a:cubicBezTo>
                  <a:pt x="14587" y="2835"/>
                  <a:pt x="14306" y="2970"/>
                  <a:pt x="14026" y="2970"/>
                </a:cubicBezTo>
                <a:cubicBezTo>
                  <a:pt x="13745" y="2970"/>
                  <a:pt x="13745" y="2970"/>
                  <a:pt x="13745" y="2970"/>
                </a:cubicBezTo>
                <a:cubicBezTo>
                  <a:pt x="13184" y="2835"/>
                  <a:pt x="13184" y="2565"/>
                  <a:pt x="13465" y="2430"/>
                </a:cubicBezTo>
                <a:cubicBezTo>
                  <a:pt x="13745" y="2025"/>
                  <a:pt x="13745" y="2025"/>
                  <a:pt x="13745" y="2025"/>
                </a:cubicBezTo>
                <a:cubicBezTo>
                  <a:pt x="14026" y="1890"/>
                  <a:pt x="14587" y="1755"/>
                  <a:pt x="14868" y="1890"/>
                </a:cubicBezTo>
                <a:cubicBezTo>
                  <a:pt x="15148" y="2025"/>
                  <a:pt x="15429" y="2160"/>
                  <a:pt x="15148" y="2430"/>
                </a:cubicBezTo>
                <a:close/>
                <a:moveTo>
                  <a:pt x="13465" y="5265"/>
                </a:moveTo>
                <a:cubicBezTo>
                  <a:pt x="13465" y="5400"/>
                  <a:pt x="13184" y="5535"/>
                  <a:pt x="12904" y="5535"/>
                </a:cubicBezTo>
                <a:cubicBezTo>
                  <a:pt x="10940" y="5535"/>
                  <a:pt x="10940" y="5535"/>
                  <a:pt x="10940" y="5535"/>
                </a:cubicBezTo>
                <a:cubicBezTo>
                  <a:pt x="10379" y="5535"/>
                  <a:pt x="10099" y="5400"/>
                  <a:pt x="10099" y="5265"/>
                </a:cubicBezTo>
                <a:cubicBezTo>
                  <a:pt x="10099" y="3645"/>
                  <a:pt x="10099" y="3645"/>
                  <a:pt x="10099" y="3645"/>
                </a:cubicBezTo>
                <a:cubicBezTo>
                  <a:pt x="10099" y="3375"/>
                  <a:pt x="10379" y="3240"/>
                  <a:pt x="10940" y="3240"/>
                </a:cubicBezTo>
                <a:cubicBezTo>
                  <a:pt x="11221" y="3240"/>
                  <a:pt x="11501" y="3375"/>
                  <a:pt x="11501" y="3645"/>
                </a:cubicBezTo>
                <a:cubicBezTo>
                  <a:pt x="11501" y="4860"/>
                  <a:pt x="11501" y="4860"/>
                  <a:pt x="11501" y="4860"/>
                </a:cubicBezTo>
                <a:cubicBezTo>
                  <a:pt x="12904" y="4860"/>
                  <a:pt x="12904" y="4860"/>
                  <a:pt x="12904" y="4860"/>
                </a:cubicBezTo>
                <a:cubicBezTo>
                  <a:pt x="13184" y="4860"/>
                  <a:pt x="13465" y="4995"/>
                  <a:pt x="13465" y="52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11" name="Freeform 468"/>
          <p:cNvSpPr/>
          <p:nvPr/>
        </p:nvSpPr>
        <p:spPr>
          <a:xfrm>
            <a:off x="495935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0260"/>
                </a:moveTo>
                <a:cubicBezTo>
                  <a:pt x="9450" y="10260"/>
                  <a:pt x="9450" y="10260"/>
                  <a:pt x="9450" y="10260"/>
                </a:cubicBezTo>
                <a:cubicBezTo>
                  <a:pt x="9450" y="6210"/>
                  <a:pt x="9450" y="6210"/>
                  <a:pt x="9450" y="6210"/>
                </a:cubicBezTo>
                <a:cubicBezTo>
                  <a:pt x="10125" y="6210"/>
                  <a:pt x="10125" y="6210"/>
                  <a:pt x="10125" y="6210"/>
                </a:cubicBezTo>
                <a:cubicBezTo>
                  <a:pt x="10665" y="6210"/>
                  <a:pt x="11205" y="5940"/>
                  <a:pt x="11475" y="5535"/>
                </a:cubicBezTo>
                <a:cubicBezTo>
                  <a:pt x="11880" y="5940"/>
                  <a:pt x="12285" y="6210"/>
                  <a:pt x="12825" y="6210"/>
                </a:cubicBezTo>
                <a:cubicBezTo>
                  <a:pt x="14985" y="6210"/>
                  <a:pt x="14985" y="6210"/>
                  <a:pt x="14985" y="6210"/>
                </a:cubicBezTo>
                <a:cubicBezTo>
                  <a:pt x="15930" y="6210"/>
                  <a:pt x="16740" y="5400"/>
                  <a:pt x="16740" y="4455"/>
                </a:cubicBezTo>
                <a:cubicBezTo>
                  <a:pt x="16740" y="3780"/>
                  <a:pt x="16335" y="3240"/>
                  <a:pt x="15660" y="2835"/>
                </a:cubicBezTo>
                <a:cubicBezTo>
                  <a:pt x="9180" y="0"/>
                  <a:pt x="9180" y="0"/>
                  <a:pt x="9180" y="0"/>
                </a:cubicBezTo>
                <a:cubicBezTo>
                  <a:pt x="9045" y="0"/>
                  <a:pt x="9045" y="0"/>
                  <a:pt x="8910" y="0"/>
                </a:cubicBezTo>
                <a:cubicBezTo>
                  <a:pt x="2430" y="2835"/>
                  <a:pt x="2430" y="2835"/>
                  <a:pt x="2430" y="2835"/>
                </a:cubicBezTo>
                <a:cubicBezTo>
                  <a:pt x="1755" y="3240"/>
                  <a:pt x="1350" y="3780"/>
                  <a:pt x="1350" y="4455"/>
                </a:cubicBezTo>
                <a:cubicBezTo>
                  <a:pt x="1350" y="5400"/>
                  <a:pt x="2160" y="6210"/>
                  <a:pt x="3105" y="6210"/>
                </a:cubicBezTo>
                <a:cubicBezTo>
                  <a:pt x="5265" y="6210"/>
                  <a:pt x="5265" y="6210"/>
                  <a:pt x="5265" y="6210"/>
                </a:cubicBezTo>
                <a:cubicBezTo>
                  <a:pt x="5805" y="6210"/>
                  <a:pt x="6345" y="5940"/>
                  <a:pt x="6615" y="5535"/>
                </a:cubicBezTo>
                <a:cubicBezTo>
                  <a:pt x="6885" y="5940"/>
                  <a:pt x="7425" y="6210"/>
                  <a:pt x="7965" y="6210"/>
                </a:cubicBezTo>
                <a:cubicBezTo>
                  <a:pt x="8775" y="6210"/>
                  <a:pt x="8775" y="6210"/>
                  <a:pt x="8775" y="6210"/>
                </a:cubicBezTo>
                <a:cubicBezTo>
                  <a:pt x="8775" y="10260"/>
                  <a:pt x="8775" y="10260"/>
                  <a:pt x="8775" y="10260"/>
                </a:cubicBezTo>
                <a:cubicBezTo>
                  <a:pt x="7965" y="10260"/>
                  <a:pt x="7965" y="10260"/>
                  <a:pt x="7965" y="10260"/>
                </a:cubicBezTo>
                <a:cubicBezTo>
                  <a:pt x="7965" y="7290"/>
                  <a:pt x="7965" y="7290"/>
                  <a:pt x="7965" y="7290"/>
                </a:cubicBezTo>
                <a:cubicBezTo>
                  <a:pt x="7965" y="7020"/>
                  <a:pt x="7830" y="6885"/>
                  <a:pt x="7695" y="6885"/>
                </a:cubicBezTo>
                <a:cubicBezTo>
                  <a:pt x="1755" y="6885"/>
                  <a:pt x="1755" y="6885"/>
                  <a:pt x="1755" y="6885"/>
                </a:cubicBezTo>
                <a:cubicBezTo>
                  <a:pt x="1485" y="6885"/>
                  <a:pt x="1350" y="7020"/>
                  <a:pt x="1350" y="7290"/>
                </a:cubicBezTo>
                <a:cubicBezTo>
                  <a:pt x="1350" y="10260"/>
                  <a:pt x="1350" y="10260"/>
                  <a:pt x="1350" y="10260"/>
                </a:cubicBezTo>
                <a:cubicBezTo>
                  <a:pt x="405" y="10260"/>
                  <a:pt x="405" y="10260"/>
                  <a:pt x="405" y="10260"/>
                </a:cubicBezTo>
                <a:cubicBezTo>
                  <a:pt x="135" y="10260"/>
                  <a:pt x="0" y="10395"/>
                  <a:pt x="0" y="10530"/>
                </a:cubicBezTo>
                <a:cubicBezTo>
                  <a:pt x="0" y="10800"/>
                  <a:pt x="135" y="10935"/>
                  <a:pt x="405" y="10935"/>
                </a:cubicBezTo>
                <a:cubicBezTo>
                  <a:pt x="1350" y="10935"/>
                  <a:pt x="1350" y="10935"/>
                  <a:pt x="1350" y="10935"/>
                </a:cubicBezTo>
                <a:cubicBezTo>
                  <a:pt x="1350" y="12960"/>
                  <a:pt x="1350" y="12960"/>
                  <a:pt x="1350" y="12960"/>
                </a:cubicBezTo>
                <a:cubicBezTo>
                  <a:pt x="1215" y="12960"/>
                  <a:pt x="1215" y="12960"/>
                  <a:pt x="1215" y="12960"/>
                </a:cubicBezTo>
                <a:cubicBezTo>
                  <a:pt x="1080" y="12960"/>
                  <a:pt x="945" y="13230"/>
                  <a:pt x="945" y="13365"/>
                </a:cubicBezTo>
                <a:cubicBezTo>
                  <a:pt x="945" y="13500"/>
                  <a:pt x="1080" y="13770"/>
                  <a:pt x="1215" y="13770"/>
                </a:cubicBezTo>
                <a:cubicBezTo>
                  <a:pt x="1350" y="13770"/>
                  <a:pt x="1350" y="13770"/>
                  <a:pt x="1350" y="13770"/>
                </a:cubicBezTo>
                <a:cubicBezTo>
                  <a:pt x="1350" y="14445"/>
                  <a:pt x="1350" y="14445"/>
                  <a:pt x="1350" y="14445"/>
                </a:cubicBezTo>
                <a:cubicBezTo>
                  <a:pt x="1215" y="14445"/>
                  <a:pt x="1215" y="14445"/>
                  <a:pt x="1215" y="14445"/>
                </a:cubicBezTo>
                <a:cubicBezTo>
                  <a:pt x="1080" y="14445"/>
                  <a:pt x="945" y="14580"/>
                  <a:pt x="945" y="14715"/>
                </a:cubicBezTo>
                <a:cubicBezTo>
                  <a:pt x="945" y="14985"/>
                  <a:pt x="1080" y="15120"/>
                  <a:pt x="1215" y="15120"/>
                </a:cubicBezTo>
                <a:cubicBezTo>
                  <a:pt x="1350" y="15120"/>
                  <a:pt x="1350" y="15120"/>
                  <a:pt x="1350" y="15120"/>
                </a:cubicBezTo>
                <a:cubicBezTo>
                  <a:pt x="1350" y="17820"/>
                  <a:pt x="1350" y="17820"/>
                  <a:pt x="1350" y="17820"/>
                </a:cubicBezTo>
                <a:cubicBezTo>
                  <a:pt x="1350" y="17955"/>
                  <a:pt x="1485" y="18090"/>
                  <a:pt x="1755" y="18090"/>
                </a:cubicBezTo>
                <a:cubicBezTo>
                  <a:pt x="2835" y="18090"/>
                  <a:pt x="2835" y="18090"/>
                  <a:pt x="2835" y="18090"/>
                </a:cubicBezTo>
                <a:cubicBezTo>
                  <a:pt x="2970" y="20115"/>
                  <a:pt x="4590" y="21600"/>
                  <a:pt x="6615" y="21600"/>
                </a:cubicBezTo>
                <a:cubicBezTo>
                  <a:pt x="8640" y="21600"/>
                  <a:pt x="10260" y="20115"/>
                  <a:pt x="10395" y="18090"/>
                </a:cubicBezTo>
                <a:cubicBezTo>
                  <a:pt x="16065" y="18090"/>
                  <a:pt x="16065" y="18090"/>
                  <a:pt x="16065" y="18090"/>
                </a:cubicBezTo>
                <a:cubicBezTo>
                  <a:pt x="16065" y="21060"/>
                  <a:pt x="16065" y="21060"/>
                  <a:pt x="16065" y="21060"/>
                </a:cubicBezTo>
                <a:cubicBezTo>
                  <a:pt x="16065" y="21330"/>
                  <a:pt x="16200" y="21465"/>
                  <a:pt x="16335" y="21465"/>
                </a:cubicBezTo>
                <a:cubicBezTo>
                  <a:pt x="16605" y="21465"/>
                  <a:pt x="16740" y="21330"/>
                  <a:pt x="16740" y="21060"/>
                </a:cubicBezTo>
                <a:cubicBezTo>
                  <a:pt x="16740" y="10935"/>
                  <a:pt x="16740" y="10935"/>
                  <a:pt x="16740" y="10935"/>
                </a:cubicBezTo>
                <a:cubicBezTo>
                  <a:pt x="21195" y="10935"/>
                  <a:pt x="21195" y="10935"/>
                  <a:pt x="21195" y="10935"/>
                </a:cubicBezTo>
                <a:cubicBezTo>
                  <a:pt x="21465" y="10935"/>
                  <a:pt x="21600" y="10800"/>
                  <a:pt x="21600" y="10530"/>
                </a:cubicBezTo>
                <a:cubicBezTo>
                  <a:pt x="21600" y="10395"/>
                  <a:pt x="21465" y="10260"/>
                  <a:pt x="21195" y="10260"/>
                </a:cubicBezTo>
                <a:close/>
                <a:moveTo>
                  <a:pt x="14985" y="5535"/>
                </a:moveTo>
                <a:cubicBezTo>
                  <a:pt x="12825" y="5535"/>
                  <a:pt x="12825" y="5535"/>
                  <a:pt x="12825" y="5535"/>
                </a:cubicBezTo>
                <a:cubicBezTo>
                  <a:pt x="12420" y="5535"/>
                  <a:pt x="12015" y="5265"/>
                  <a:pt x="11880" y="4860"/>
                </a:cubicBezTo>
                <a:cubicBezTo>
                  <a:pt x="15930" y="4860"/>
                  <a:pt x="15930" y="4860"/>
                  <a:pt x="15930" y="4860"/>
                </a:cubicBezTo>
                <a:cubicBezTo>
                  <a:pt x="15795" y="5265"/>
                  <a:pt x="15390" y="5535"/>
                  <a:pt x="14985" y="5535"/>
                </a:cubicBezTo>
                <a:close/>
                <a:moveTo>
                  <a:pt x="5265" y="5535"/>
                </a:moveTo>
                <a:cubicBezTo>
                  <a:pt x="3105" y="5535"/>
                  <a:pt x="3105" y="5535"/>
                  <a:pt x="3105" y="5535"/>
                </a:cubicBezTo>
                <a:cubicBezTo>
                  <a:pt x="2700" y="5535"/>
                  <a:pt x="2295" y="5265"/>
                  <a:pt x="2160" y="4860"/>
                </a:cubicBezTo>
                <a:cubicBezTo>
                  <a:pt x="6210" y="4860"/>
                  <a:pt x="6210" y="4860"/>
                  <a:pt x="6210" y="4860"/>
                </a:cubicBezTo>
                <a:cubicBezTo>
                  <a:pt x="6075" y="5265"/>
                  <a:pt x="5670" y="5535"/>
                  <a:pt x="5265" y="5535"/>
                </a:cubicBezTo>
                <a:close/>
                <a:moveTo>
                  <a:pt x="2160" y="4185"/>
                </a:moveTo>
                <a:cubicBezTo>
                  <a:pt x="2295" y="3915"/>
                  <a:pt x="2430" y="3645"/>
                  <a:pt x="2700" y="3510"/>
                </a:cubicBezTo>
                <a:cubicBezTo>
                  <a:pt x="9045" y="675"/>
                  <a:pt x="9045" y="675"/>
                  <a:pt x="9045" y="675"/>
                </a:cubicBezTo>
                <a:cubicBezTo>
                  <a:pt x="15390" y="3510"/>
                  <a:pt x="15390" y="3510"/>
                  <a:pt x="15390" y="3510"/>
                </a:cubicBezTo>
                <a:cubicBezTo>
                  <a:pt x="15660" y="3645"/>
                  <a:pt x="15930" y="3915"/>
                  <a:pt x="15930" y="4185"/>
                </a:cubicBezTo>
                <a:cubicBezTo>
                  <a:pt x="2160" y="4185"/>
                  <a:pt x="2160" y="4185"/>
                  <a:pt x="2160" y="4185"/>
                </a:cubicBezTo>
                <a:close/>
                <a:moveTo>
                  <a:pt x="7965" y="5535"/>
                </a:moveTo>
                <a:cubicBezTo>
                  <a:pt x="7560" y="5535"/>
                  <a:pt x="7155" y="5265"/>
                  <a:pt x="7020" y="4860"/>
                </a:cubicBezTo>
                <a:cubicBezTo>
                  <a:pt x="11070" y="4860"/>
                  <a:pt x="11070" y="4860"/>
                  <a:pt x="11070" y="4860"/>
                </a:cubicBezTo>
                <a:cubicBezTo>
                  <a:pt x="10935" y="5265"/>
                  <a:pt x="10530" y="5535"/>
                  <a:pt x="10125" y="5535"/>
                </a:cubicBezTo>
                <a:lnTo>
                  <a:pt x="7965" y="5535"/>
                </a:lnTo>
                <a:close/>
                <a:moveTo>
                  <a:pt x="2025" y="7560"/>
                </a:moveTo>
                <a:cubicBezTo>
                  <a:pt x="7290" y="7560"/>
                  <a:pt x="7290" y="7560"/>
                  <a:pt x="7290" y="7560"/>
                </a:cubicBezTo>
                <a:cubicBezTo>
                  <a:pt x="7290" y="10260"/>
                  <a:pt x="7290" y="10260"/>
                  <a:pt x="7290" y="10260"/>
                </a:cubicBezTo>
                <a:cubicBezTo>
                  <a:pt x="2025" y="10260"/>
                  <a:pt x="2025" y="10260"/>
                  <a:pt x="2025" y="10260"/>
                </a:cubicBezTo>
                <a:lnTo>
                  <a:pt x="2025" y="7560"/>
                </a:lnTo>
                <a:close/>
                <a:moveTo>
                  <a:pt x="6615" y="20925"/>
                </a:moveTo>
                <a:cubicBezTo>
                  <a:pt x="4860" y="20925"/>
                  <a:pt x="3510" y="19440"/>
                  <a:pt x="3510" y="17820"/>
                </a:cubicBezTo>
                <a:cubicBezTo>
                  <a:pt x="3510" y="16065"/>
                  <a:pt x="4860" y="14580"/>
                  <a:pt x="6615" y="14580"/>
                </a:cubicBezTo>
                <a:cubicBezTo>
                  <a:pt x="8370" y="14580"/>
                  <a:pt x="9720" y="16065"/>
                  <a:pt x="9720" y="17820"/>
                </a:cubicBezTo>
                <a:cubicBezTo>
                  <a:pt x="9720" y="19440"/>
                  <a:pt x="8370" y="20925"/>
                  <a:pt x="6615" y="20925"/>
                </a:cubicBezTo>
                <a:close/>
                <a:moveTo>
                  <a:pt x="16065" y="17415"/>
                </a:moveTo>
                <a:cubicBezTo>
                  <a:pt x="10395" y="17415"/>
                  <a:pt x="10395" y="17415"/>
                  <a:pt x="10395" y="17415"/>
                </a:cubicBezTo>
                <a:cubicBezTo>
                  <a:pt x="10260" y="15525"/>
                  <a:pt x="8640" y="13905"/>
                  <a:pt x="6615" y="13905"/>
                </a:cubicBezTo>
                <a:cubicBezTo>
                  <a:pt x="4590" y="13905"/>
                  <a:pt x="2970" y="15525"/>
                  <a:pt x="2835" y="17415"/>
                </a:cubicBezTo>
                <a:cubicBezTo>
                  <a:pt x="2025" y="17415"/>
                  <a:pt x="2025" y="17415"/>
                  <a:pt x="2025" y="17415"/>
                </a:cubicBezTo>
                <a:cubicBezTo>
                  <a:pt x="2025" y="12285"/>
                  <a:pt x="2025" y="12285"/>
                  <a:pt x="2025" y="12285"/>
                </a:cubicBezTo>
                <a:cubicBezTo>
                  <a:pt x="16065" y="12285"/>
                  <a:pt x="16065" y="12285"/>
                  <a:pt x="16065" y="12285"/>
                </a:cubicBezTo>
                <a:lnTo>
                  <a:pt x="16065" y="17415"/>
                </a:lnTo>
                <a:close/>
                <a:moveTo>
                  <a:pt x="16065" y="11610"/>
                </a:moveTo>
                <a:cubicBezTo>
                  <a:pt x="2025" y="11610"/>
                  <a:pt x="2025" y="11610"/>
                  <a:pt x="2025" y="11610"/>
                </a:cubicBezTo>
                <a:cubicBezTo>
                  <a:pt x="2025" y="10935"/>
                  <a:pt x="2025" y="10935"/>
                  <a:pt x="2025" y="10935"/>
                </a:cubicBezTo>
                <a:cubicBezTo>
                  <a:pt x="16065" y="10935"/>
                  <a:pt x="16065" y="10935"/>
                  <a:pt x="16065" y="10935"/>
                </a:cubicBezTo>
                <a:lnTo>
                  <a:pt x="16065" y="11610"/>
                </a:lnTo>
                <a:close/>
                <a:moveTo>
                  <a:pt x="13905" y="13365"/>
                </a:moveTo>
                <a:cubicBezTo>
                  <a:pt x="13905" y="16335"/>
                  <a:pt x="13905" y="16335"/>
                  <a:pt x="13905" y="16335"/>
                </a:cubicBezTo>
                <a:cubicBezTo>
                  <a:pt x="13905" y="16605"/>
                  <a:pt x="13770" y="16740"/>
                  <a:pt x="13635" y="16740"/>
                </a:cubicBezTo>
                <a:cubicBezTo>
                  <a:pt x="13365" y="16740"/>
                  <a:pt x="13230" y="16605"/>
                  <a:pt x="13230" y="16335"/>
                </a:cubicBezTo>
                <a:cubicBezTo>
                  <a:pt x="13230" y="13365"/>
                  <a:pt x="13230" y="13365"/>
                  <a:pt x="13230" y="13365"/>
                </a:cubicBezTo>
                <a:cubicBezTo>
                  <a:pt x="13230" y="13230"/>
                  <a:pt x="13365" y="12960"/>
                  <a:pt x="13635" y="12960"/>
                </a:cubicBezTo>
                <a:cubicBezTo>
                  <a:pt x="13770" y="12960"/>
                  <a:pt x="13905" y="13230"/>
                  <a:pt x="13905" y="13365"/>
                </a:cubicBezTo>
                <a:close/>
                <a:moveTo>
                  <a:pt x="9045" y="17820"/>
                </a:moveTo>
                <a:cubicBezTo>
                  <a:pt x="9045" y="19170"/>
                  <a:pt x="7965" y="20250"/>
                  <a:pt x="6615" y="20250"/>
                </a:cubicBezTo>
                <a:cubicBezTo>
                  <a:pt x="6210" y="20250"/>
                  <a:pt x="5940" y="20115"/>
                  <a:pt x="5535" y="19980"/>
                </a:cubicBezTo>
                <a:cubicBezTo>
                  <a:pt x="5400" y="19845"/>
                  <a:pt x="5265" y="19710"/>
                  <a:pt x="5400" y="19440"/>
                </a:cubicBezTo>
                <a:cubicBezTo>
                  <a:pt x="5535" y="19305"/>
                  <a:pt x="5670" y="19305"/>
                  <a:pt x="5805" y="19305"/>
                </a:cubicBezTo>
                <a:cubicBezTo>
                  <a:pt x="6075" y="19440"/>
                  <a:pt x="6345" y="19575"/>
                  <a:pt x="6615" y="19575"/>
                </a:cubicBezTo>
                <a:cubicBezTo>
                  <a:pt x="7560" y="19575"/>
                  <a:pt x="8370" y="18765"/>
                  <a:pt x="8370" y="17820"/>
                </a:cubicBezTo>
                <a:cubicBezTo>
                  <a:pt x="8370" y="16875"/>
                  <a:pt x="7560" y="16065"/>
                  <a:pt x="6615" y="16065"/>
                </a:cubicBezTo>
                <a:cubicBezTo>
                  <a:pt x="5670" y="16065"/>
                  <a:pt x="4860" y="16875"/>
                  <a:pt x="4860" y="17820"/>
                </a:cubicBezTo>
                <a:cubicBezTo>
                  <a:pt x="4860" y="18090"/>
                  <a:pt x="4995" y="18225"/>
                  <a:pt x="4995" y="18495"/>
                </a:cubicBezTo>
                <a:cubicBezTo>
                  <a:pt x="5130" y="18630"/>
                  <a:pt x="4995" y="18900"/>
                  <a:pt x="4860" y="19035"/>
                </a:cubicBezTo>
                <a:cubicBezTo>
                  <a:pt x="4725" y="19035"/>
                  <a:pt x="4455" y="19035"/>
                  <a:pt x="4455" y="18765"/>
                </a:cubicBezTo>
                <a:cubicBezTo>
                  <a:pt x="4320" y="18495"/>
                  <a:pt x="4185" y="18090"/>
                  <a:pt x="4185" y="17820"/>
                </a:cubicBezTo>
                <a:cubicBezTo>
                  <a:pt x="4185" y="16470"/>
                  <a:pt x="5265" y="15390"/>
                  <a:pt x="6615" y="15390"/>
                </a:cubicBezTo>
                <a:cubicBezTo>
                  <a:pt x="7965" y="15390"/>
                  <a:pt x="9045" y="16470"/>
                  <a:pt x="9045" y="178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12" name="Freeform 469"/>
          <p:cNvSpPr/>
          <p:nvPr/>
        </p:nvSpPr>
        <p:spPr>
          <a:xfrm>
            <a:off x="4959350" y="4421316"/>
            <a:ext cx="1092200" cy="10968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19845" y="8741"/>
                </a:moveTo>
                <a:cubicBezTo>
                  <a:pt x="14175" y="8741"/>
                  <a:pt x="14175" y="8741"/>
                  <a:pt x="14175" y="8741"/>
                </a:cubicBezTo>
                <a:cubicBezTo>
                  <a:pt x="14175" y="5231"/>
                  <a:pt x="14175" y="5231"/>
                  <a:pt x="14175" y="5231"/>
                </a:cubicBezTo>
                <a:cubicBezTo>
                  <a:pt x="14175" y="5231"/>
                  <a:pt x="14175" y="5231"/>
                  <a:pt x="14175" y="5096"/>
                </a:cubicBezTo>
                <a:cubicBezTo>
                  <a:pt x="14175" y="5096"/>
                  <a:pt x="14175" y="5096"/>
                  <a:pt x="14175" y="5096"/>
                </a:cubicBezTo>
                <a:cubicBezTo>
                  <a:pt x="14175" y="5096"/>
                  <a:pt x="14175" y="5096"/>
                  <a:pt x="14175" y="5096"/>
                </a:cubicBezTo>
                <a:cubicBezTo>
                  <a:pt x="14175" y="5096"/>
                  <a:pt x="14175" y="5096"/>
                  <a:pt x="14175" y="5096"/>
                </a:cubicBezTo>
                <a:cubicBezTo>
                  <a:pt x="14175" y="5096"/>
                  <a:pt x="14175" y="5096"/>
                  <a:pt x="14175" y="5096"/>
                </a:cubicBezTo>
                <a:cubicBezTo>
                  <a:pt x="14175" y="5096"/>
                  <a:pt x="14175" y="5096"/>
                  <a:pt x="14175" y="5096"/>
                </a:cubicBezTo>
                <a:cubicBezTo>
                  <a:pt x="14175" y="5096"/>
                  <a:pt x="14175" y="5096"/>
                  <a:pt x="14175" y="5096"/>
                </a:cubicBezTo>
                <a:cubicBezTo>
                  <a:pt x="14175" y="5096"/>
                  <a:pt x="14175" y="5096"/>
                  <a:pt x="14175" y="5096"/>
                </a:cubicBezTo>
                <a:cubicBezTo>
                  <a:pt x="14175" y="5096"/>
                  <a:pt x="14175" y="5096"/>
                  <a:pt x="14175" y="4961"/>
                </a:cubicBezTo>
                <a:cubicBezTo>
                  <a:pt x="14175" y="4961"/>
                  <a:pt x="14175" y="4961"/>
                  <a:pt x="14175" y="4961"/>
                </a:cubicBezTo>
                <a:cubicBezTo>
                  <a:pt x="14175" y="4961"/>
                  <a:pt x="14175" y="4961"/>
                  <a:pt x="14175" y="4961"/>
                </a:cubicBezTo>
                <a:cubicBezTo>
                  <a:pt x="14040" y="4961"/>
                  <a:pt x="14040" y="4961"/>
                  <a:pt x="14040" y="4961"/>
                </a:cubicBezTo>
                <a:cubicBezTo>
                  <a:pt x="14040" y="4961"/>
                  <a:pt x="14040" y="4961"/>
                  <a:pt x="14040" y="4961"/>
                </a:cubicBezTo>
                <a:cubicBezTo>
                  <a:pt x="14040" y="4961"/>
                  <a:pt x="14040" y="4961"/>
                  <a:pt x="14040" y="4961"/>
                </a:cubicBezTo>
                <a:cubicBezTo>
                  <a:pt x="14040" y="4961"/>
                  <a:pt x="14040" y="4961"/>
                  <a:pt x="14040" y="4961"/>
                </a:cubicBezTo>
                <a:cubicBezTo>
                  <a:pt x="9180" y="101"/>
                  <a:pt x="9180" y="101"/>
                  <a:pt x="9180" y="101"/>
                </a:cubicBezTo>
                <a:cubicBezTo>
                  <a:pt x="9045" y="-34"/>
                  <a:pt x="8775" y="-34"/>
                  <a:pt x="8640" y="101"/>
                </a:cubicBezTo>
                <a:cubicBezTo>
                  <a:pt x="3915" y="4826"/>
                  <a:pt x="3915" y="4826"/>
                  <a:pt x="3915" y="4826"/>
                </a:cubicBezTo>
                <a:cubicBezTo>
                  <a:pt x="1755" y="4826"/>
                  <a:pt x="1755" y="4826"/>
                  <a:pt x="1755" y="4826"/>
                </a:cubicBezTo>
                <a:cubicBezTo>
                  <a:pt x="810" y="4826"/>
                  <a:pt x="0" y="5636"/>
                  <a:pt x="0" y="6581"/>
                </a:cubicBezTo>
                <a:cubicBezTo>
                  <a:pt x="0" y="21161"/>
                  <a:pt x="0" y="21161"/>
                  <a:pt x="0" y="21161"/>
                </a:cubicBezTo>
                <a:cubicBezTo>
                  <a:pt x="0" y="21431"/>
                  <a:pt x="135" y="21566"/>
                  <a:pt x="405" y="21566"/>
                </a:cubicBezTo>
                <a:cubicBezTo>
                  <a:pt x="540" y="21566"/>
                  <a:pt x="675" y="21431"/>
                  <a:pt x="675" y="21161"/>
                </a:cubicBezTo>
                <a:cubicBezTo>
                  <a:pt x="675" y="6581"/>
                  <a:pt x="675" y="6581"/>
                  <a:pt x="675" y="6581"/>
                </a:cubicBezTo>
                <a:cubicBezTo>
                  <a:pt x="675" y="6041"/>
                  <a:pt x="1215" y="5501"/>
                  <a:pt x="1755" y="5501"/>
                </a:cubicBezTo>
                <a:cubicBezTo>
                  <a:pt x="1890" y="5501"/>
                  <a:pt x="1890" y="5501"/>
                  <a:pt x="1890" y="5501"/>
                </a:cubicBezTo>
                <a:cubicBezTo>
                  <a:pt x="1890" y="15761"/>
                  <a:pt x="1890" y="15761"/>
                  <a:pt x="1890" y="15761"/>
                </a:cubicBezTo>
                <a:cubicBezTo>
                  <a:pt x="1620" y="15761"/>
                  <a:pt x="1485" y="15896"/>
                  <a:pt x="1485" y="16166"/>
                </a:cubicBezTo>
                <a:cubicBezTo>
                  <a:pt x="1485" y="16301"/>
                  <a:pt x="1620" y="16436"/>
                  <a:pt x="1890" y="16436"/>
                </a:cubicBezTo>
                <a:cubicBezTo>
                  <a:pt x="1890" y="17111"/>
                  <a:pt x="1890" y="17111"/>
                  <a:pt x="1890" y="17111"/>
                </a:cubicBezTo>
                <a:cubicBezTo>
                  <a:pt x="1620" y="17111"/>
                  <a:pt x="1485" y="17246"/>
                  <a:pt x="1485" y="17516"/>
                </a:cubicBezTo>
                <a:cubicBezTo>
                  <a:pt x="1485" y="17651"/>
                  <a:pt x="1620" y="17786"/>
                  <a:pt x="1890" y="17786"/>
                </a:cubicBezTo>
                <a:cubicBezTo>
                  <a:pt x="1890" y="18866"/>
                  <a:pt x="1890" y="18866"/>
                  <a:pt x="1890" y="18866"/>
                </a:cubicBezTo>
                <a:cubicBezTo>
                  <a:pt x="1890" y="19136"/>
                  <a:pt x="2025" y="19271"/>
                  <a:pt x="2160" y="19271"/>
                </a:cubicBezTo>
                <a:cubicBezTo>
                  <a:pt x="2430" y="19271"/>
                  <a:pt x="2565" y="19136"/>
                  <a:pt x="2565" y="18866"/>
                </a:cubicBezTo>
                <a:cubicBezTo>
                  <a:pt x="2565" y="17786"/>
                  <a:pt x="2565" y="17786"/>
                  <a:pt x="2565" y="17786"/>
                </a:cubicBezTo>
                <a:cubicBezTo>
                  <a:pt x="2700" y="17786"/>
                  <a:pt x="2970" y="17651"/>
                  <a:pt x="2970" y="17516"/>
                </a:cubicBezTo>
                <a:cubicBezTo>
                  <a:pt x="2970" y="17246"/>
                  <a:pt x="2700" y="17111"/>
                  <a:pt x="2565" y="17111"/>
                </a:cubicBezTo>
                <a:cubicBezTo>
                  <a:pt x="2565" y="16436"/>
                  <a:pt x="2565" y="16436"/>
                  <a:pt x="2565" y="16436"/>
                </a:cubicBezTo>
                <a:cubicBezTo>
                  <a:pt x="2700" y="16436"/>
                  <a:pt x="2970" y="16301"/>
                  <a:pt x="2970" y="16166"/>
                </a:cubicBezTo>
                <a:cubicBezTo>
                  <a:pt x="2970" y="15896"/>
                  <a:pt x="2700" y="15761"/>
                  <a:pt x="2565" y="15761"/>
                </a:cubicBezTo>
                <a:cubicBezTo>
                  <a:pt x="2565" y="5501"/>
                  <a:pt x="2565" y="5501"/>
                  <a:pt x="2565" y="5501"/>
                </a:cubicBezTo>
                <a:cubicBezTo>
                  <a:pt x="3780" y="5501"/>
                  <a:pt x="3780" y="5501"/>
                  <a:pt x="3780" y="5501"/>
                </a:cubicBezTo>
                <a:cubicBezTo>
                  <a:pt x="3780" y="21161"/>
                  <a:pt x="3780" y="21161"/>
                  <a:pt x="3780" y="21161"/>
                </a:cubicBezTo>
                <a:cubicBezTo>
                  <a:pt x="3780" y="21431"/>
                  <a:pt x="3915" y="21566"/>
                  <a:pt x="4050" y="21566"/>
                </a:cubicBezTo>
                <a:cubicBezTo>
                  <a:pt x="5400" y="21566"/>
                  <a:pt x="5400" y="21566"/>
                  <a:pt x="5400" y="21566"/>
                </a:cubicBezTo>
                <a:cubicBezTo>
                  <a:pt x="5670" y="21566"/>
                  <a:pt x="5805" y="21431"/>
                  <a:pt x="5805" y="21161"/>
                </a:cubicBezTo>
                <a:cubicBezTo>
                  <a:pt x="5805" y="15086"/>
                  <a:pt x="5805" y="15086"/>
                  <a:pt x="5805" y="15086"/>
                </a:cubicBezTo>
                <a:cubicBezTo>
                  <a:pt x="12015" y="15086"/>
                  <a:pt x="12015" y="15086"/>
                  <a:pt x="12015" y="15086"/>
                </a:cubicBezTo>
                <a:cubicBezTo>
                  <a:pt x="12015" y="21161"/>
                  <a:pt x="12015" y="21161"/>
                  <a:pt x="12015" y="21161"/>
                </a:cubicBezTo>
                <a:cubicBezTo>
                  <a:pt x="12015" y="21431"/>
                  <a:pt x="12285" y="21566"/>
                  <a:pt x="12420" y="21566"/>
                </a:cubicBezTo>
                <a:cubicBezTo>
                  <a:pt x="13770" y="21566"/>
                  <a:pt x="13770" y="21566"/>
                  <a:pt x="13770" y="21566"/>
                </a:cubicBezTo>
                <a:cubicBezTo>
                  <a:pt x="14040" y="21566"/>
                  <a:pt x="14175" y="21431"/>
                  <a:pt x="14175" y="21161"/>
                </a:cubicBezTo>
                <a:cubicBezTo>
                  <a:pt x="14175" y="9551"/>
                  <a:pt x="14175" y="9551"/>
                  <a:pt x="14175" y="9551"/>
                </a:cubicBezTo>
                <a:cubicBezTo>
                  <a:pt x="15390" y="9551"/>
                  <a:pt x="15390" y="9551"/>
                  <a:pt x="15390" y="9551"/>
                </a:cubicBezTo>
                <a:cubicBezTo>
                  <a:pt x="15390" y="15761"/>
                  <a:pt x="15390" y="15761"/>
                  <a:pt x="15390" y="15761"/>
                </a:cubicBezTo>
                <a:cubicBezTo>
                  <a:pt x="15255" y="15761"/>
                  <a:pt x="15255" y="15761"/>
                  <a:pt x="15255" y="15761"/>
                </a:cubicBezTo>
                <a:cubicBezTo>
                  <a:pt x="14985" y="15761"/>
                  <a:pt x="14850" y="15896"/>
                  <a:pt x="14850" y="16166"/>
                </a:cubicBezTo>
                <a:cubicBezTo>
                  <a:pt x="14850" y="17516"/>
                  <a:pt x="14850" y="17516"/>
                  <a:pt x="14850" y="17516"/>
                </a:cubicBezTo>
                <a:cubicBezTo>
                  <a:pt x="14850" y="17651"/>
                  <a:pt x="14985" y="17786"/>
                  <a:pt x="15255" y="17786"/>
                </a:cubicBezTo>
                <a:cubicBezTo>
                  <a:pt x="19845" y="17786"/>
                  <a:pt x="19845" y="17786"/>
                  <a:pt x="19845" y="17786"/>
                </a:cubicBezTo>
                <a:cubicBezTo>
                  <a:pt x="20115" y="17786"/>
                  <a:pt x="20250" y="17651"/>
                  <a:pt x="20250" y="17516"/>
                </a:cubicBezTo>
                <a:cubicBezTo>
                  <a:pt x="20250" y="16166"/>
                  <a:pt x="20250" y="16166"/>
                  <a:pt x="20250" y="16166"/>
                </a:cubicBezTo>
                <a:cubicBezTo>
                  <a:pt x="20250" y="15896"/>
                  <a:pt x="20115" y="15761"/>
                  <a:pt x="19845" y="15761"/>
                </a:cubicBezTo>
                <a:cubicBezTo>
                  <a:pt x="19710" y="15761"/>
                  <a:pt x="19710" y="15761"/>
                  <a:pt x="19710" y="15761"/>
                </a:cubicBezTo>
                <a:cubicBezTo>
                  <a:pt x="19710" y="9551"/>
                  <a:pt x="19710" y="9551"/>
                  <a:pt x="19710" y="9551"/>
                </a:cubicBezTo>
                <a:cubicBezTo>
                  <a:pt x="19845" y="9551"/>
                  <a:pt x="19845" y="9551"/>
                  <a:pt x="19845" y="9551"/>
                </a:cubicBezTo>
                <a:cubicBezTo>
                  <a:pt x="20385" y="9551"/>
                  <a:pt x="20925" y="9956"/>
                  <a:pt x="20925" y="10496"/>
                </a:cubicBezTo>
                <a:cubicBezTo>
                  <a:pt x="20925" y="21161"/>
                  <a:pt x="20925" y="21161"/>
                  <a:pt x="20925" y="21161"/>
                </a:cubicBezTo>
                <a:cubicBezTo>
                  <a:pt x="20925" y="21431"/>
                  <a:pt x="21060" y="21566"/>
                  <a:pt x="21195" y="21566"/>
                </a:cubicBezTo>
                <a:cubicBezTo>
                  <a:pt x="21465" y="21566"/>
                  <a:pt x="21600" y="21431"/>
                  <a:pt x="21600" y="21161"/>
                </a:cubicBezTo>
                <a:cubicBezTo>
                  <a:pt x="21600" y="10496"/>
                  <a:pt x="21600" y="10496"/>
                  <a:pt x="21600" y="10496"/>
                </a:cubicBezTo>
                <a:cubicBezTo>
                  <a:pt x="21600" y="9551"/>
                  <a:pt x="20790" y="8741"/>
                  <a:pt x="19845" y="8741"/>
                </a:cubicBezTo>
                <a:close/>
                <a:moveTo>
                  <a:pt x="8910" y="776"/>
                </a:moveTo>
                <a:cubicBezTo>
                  <a:pt x="12960" y="4826"/>
                  <a:pt x="12960" y="4826"/>
                  <a:pt x="12960" y="4826"/>
                </a:cubicBezTo>
                <a:cubicBezTo>
                  <a:pt x="4860" y="4826"/>
                  <a:pt x="4860" y="4826"/>
                  <a:pt x="4860" y="4826"/>
                </a:cubicBezTo>
                <a:lnTo>
                  <a:pt x="8910" y="776"/>
                </a:lnTo>
                <a:close/>
                <a:moveTo>
                  <a:pt x="12015" y="14411"/>
                </a:moveTo>
                <a:cubicBezTo>
                  <a:pt x="5805" y="14411"/>
                  <a:pt x="5805" y="14411"/>
                  <a:pt x="5805" y="14411"/>
                </a:cubicBezTo>
                <a:cubicBezTo>
                  <a:pt x="5805" y="13736"/>
                  <a:pt x="5805" y="13736"/>
                  <a:pt x="5805" y="13736"/>
                </a:cubicBezTo>
                <a:cubicBezTo>
                  <a:pt x="12015" y="13736"/>
                  <a:pt x="12015" y="13736"/>
                  <a:pt x="12015" y="13736"/>
                </a:cubicBezTo>
                <a:lnTo>
                  <a:pt x="12015" y="14411"/>
                </a:lnTo>
                <a:close/>
                <a:moveTo>
                  <a:pt x="6885" y="10901"/>
                </a:moveTo>
                <a:cubicBezTo>
                  <a:pt x="7020" y="10901"/>
                  <a:pt x="7155" y="10766"/>
                  <a:pt x="7155" y="10496"/>
                </a:cubicBezTo>
                <a:cubicBezTo>
                  <a:pt x="7155" y="9551"/>
                  <a:pt x="7155" y="9551"/>
                  <a:pt x="7155" y="9551"/>
                </a:cubicBezTo>
                <a:cubicBezTo>
                  <a:pt x="7830" y="9551"/>
                  <a:pt x="7830" y="9551"/>
                  <a:pt x="7830" y="9551"/>
                </a:cubicBezTo>
                <a:cubicBezTo>
                  <a:pt x="7830" y="12926"/>
                  <a:pt x="7830" y="12926"/>
                  <a:pt x="7830" y="12926"/>
                </a:cubicBezTo>
                <a:cubicBezTo>
                  <a:pt x="7155" y="12926"/>
                  <a:pt x="7155" y="12926"/>
                  <a:pt x="7155" y="12926"/>
                </a:cubicBezTo>
                <a:cubicBezTo>
                  <a:pt x="7155" y="11981"/>
                  <a:pt x="7155" y="11981"/>
                  <a:pt x="7155" y="11981"/>
                </a:cubicBezTo>
                <a:cubicBezTo>
                  <a:pt x="7155" y="11711"/>
                  <a:pt x="7020" y="11576"/>
                  <a:pt x="6885" y="11576"/>
                </a:cubicBezTo>
                <a:cubicBezTo>
                  <a:pt x="6615" y="11576"/>
                  <a:pt x="6480" y="11711"/>
                  <a:pt x="6480" y="11981"/>
                </a:cubicBezTo>
                <a:cubicBezTo>
                  <a:pt x="6480" y="12926"/>
                  <a:pt x="6480" y="12926"/>
                  <a:pt x="6480" y="12926"/>
                </a:cubicBezTo>
                <a:cubicBezTo>
                  <a:pt x="5805" y="12926"/>
                  <a:pt x="5805" y="12926"/>
                  <a:pt x="5805" y="12926"/>
                </a:cubicBezTo>
                <a:cubicBezTo>
                  <a:pt x="5805" y="9551"/>
                  <a:pt x="5805" y="9551"/>
                  <a:pt x="5805" y="9551"/>
                </a:cubicBezTo>
                <a:cubicBezTo>
                  <a:pt x="6480" y="9551"/>
                  <a:pt x="6480" y="9551"/>
                  <a:pt x="6480" y="9551"/>
                </a:cubicBezTo>
                <a:cubicBezTo>
                  <a:pt x="6480" y="10496"/>
                  <a:pt x="6480" y="10496"/>
                  <a:pt x="6480" y="10496"/>
                </a:cubicBezTo>
                <a:cubicBezTo>
                  <a:pt x="6480" y="10766"/>
                  <a:pt x="6615" y="10901"/>
                  <a:pt x="6885" y="10901"/>
                </a:cubicBezTo>
                <a:close/>
                <a:moveTo>
                  <a:pt x="8640" y="12926"/>
                </a:moveTo>
                <a:cubicBezTo>
                  <a:pt x="8640" y="9551"/>
                  <a:pt x="8640" y="9551"/>
                  <a:pt x="8640" y="9551"/>
                </a:cubicBezTo>
                <a:cubicBezTo>
                  <a:pt x="9315" y="9551"/>
                  <a:pt x="9315" y="9551"/>
                  <a:pt x="9315" y="9551"/>
                </a:cubicBezTo>
                <a:cubicBezTo>
                  <a:pt x="9315" y="12926"/>
                  <a:pt x="9315" y="12926"/>
                  <a:pt x="9315" y="12926"/>
                </a:cubicBezTo>
                <a:lnTo>
                  <a:pt x="8640" y="12926"/>
                </a:lnTo>
                <a:close/>
                <a:moveTo>
                  <a:pt x="9990" y="12926"/>
                </a:moveTo>
                <a:cubicBezTo>
                  <a:pt x="9990" y="9551"/>
                  <a:pt x="9990" y="9551"/>
                  <a:pt x="9990" y="9551"/>
                </a:cubicBezTo>
                <a:cubicBezTo>
                  <a:pt x="10665" y="9551"/>
                  <a:pt x="10665" y="9551"/>
                  <a:pt x="10665" y="9551"/>
                </a:cubicBezTo>
                <a:cubicBezTo>
                  <a:pt x="10665" y="12926"/>
                  <a:pt x="10665" y="12926"/>
                  <a:pt x="10665" y="12926"/>
                </a:cubicBezTo>
                <a:lnTo>
                  <a:pt x="9990" y="12926"/>
                </a:lnTo>
                <a:close/>
                <a:moveTo>
                  <a:pt x="12015" y="12926"/>
                </a:moveTo>
                <a:cubicBezTo>
                  <a:pt x="11340" y="12926"/>
                  <a:pt x="11340" y="12926"/>
                  <a:pt x="11340" y="12926"/>
                </a:cubicBezTo>
                <a:cubicBezTo>
                  <a:pt x="11340" y="9551"/>
                  <a:pt x="11340" y="9551"/>
                  <a:pt x="11340" y="9551"/>
                </a:cubicBezTo>
                <a:cubicBezTo>
                  <a:pt x="12015" y="9551"/>
                  <a:pt x="12015" y="9551"/>
                  <a:pt x="12015" y="9551"/>
                </a:cubicBezTo>
                <a:lnTo>
                  <a:pt x="12015" y="12926"/>
                </a:lnTo>
                <a:close/>
                <a:moveTo>
                  <a:pt x="13500" y="20891"/>
                </a:moveTo>
                <a:cubicBezTo>
                  <a:pt x="12825" y="20891"/>
                  <a:pt x="12825" y="20891"/>
                  <a:pt x="12825" y="20891"/>
                </a:cubicBezTo>
                <a:cubicBezTo>
                  <a:pt x="12825" y="6581"/>
                  <a:pt x="12825" y="6581"/>
                  <a:pt x="12825" y="6581"/>
                </a:cubicBezTo>
                <a:cubicBezTo>
                  <a:pt x="12825" y="6446"/>
                  <a:pt x="12555" y="6176"/>
                  <a:pt x="12420" y="6176"/>
                </a:cubicBezTo>
                <a:cubicBezTo>
                  <a:pt x="12285" y="6176"/>
                  <a:pt x="12015" y="6446"/>
                  <a:pt x="12015" y="6581"/>
                </a:cubicBezTo>
                <a:cubicBezTo>
                  <a:pt x="12015" y="8741"/>
                  <a:pt x="12015" y="8741"/>
                  <a:pt x="12015" y="8741"/>
                </a:cubicBezTo>
                <a:cubicBezTo>
                  <a:pt x="5805" y="8741"/>
                  <a:pt x="5805" y="8741"/>
                  <a:pt x="5805" y="8741"/>
                </a:cubicBezTo>
                <a:cubicBezTo>
                  <a:pt x="5805" y="6581"/>
                  <a:pt x="5805" y="6581"/>
                  <a:pt x="5805" y="6581"/>
                </a:cubicBezTo>
                <a:cubicBezTo>
                  <a:pt x="5805" y="6446"/>
                  <a:pt x="5670" y="6176"/>
                  <a:pt x="5400" y="6176"/>
                </a:cubicBezTo>
                <a:cubicBezTo>
                  <a:pt x="5265" y="6176"/>
                  <a:pt x="5130" y="6446"/>
                  <a:pt x="5130" y="6581"/>
                </a:cubicBezTo>
                <a:cubicBezTo>
                  <a:pt x="5130" y="20891"/>
                  <a:pt x="5130" y="20891"/>
                  <a:pt x="5130" y="20891"/>
                </a:cubicBezTo>
                <a:cubicBezTo>
                  <a:pt x="4455" y="20891"/>
                  <a:pt x="4455" y="20891"/>
                  <a:pt x="4455" y="20891"/>
                </a:cubicBezTo>
                <a:cubicBezTo>
                  <a:pt x="4455" y="5501"/>
                  <a:pt x="4455" y="5501"/>
                  <a:pt x="4455" y="5501"/>
                </a:cubicBezTo>
                <a:cubicBezTo>
                  <a:pt x="13500" y="5501"/>
                  <a:pt x="13500" y="5501"/>
                  <a:pt x="13500" y="5501"/>
                </a:cubicBezTo>
                <a:lnTo>
                  <a:pt x="13500" y="20891"/>
                </a:lnTo>
                <a:close/>
                <a:moveTo>
                  <a:pt x="16065" y="9551"/>
                </a:moveTo>
                <a:cubicBezTo>
                  <a:pt x="19035" y="9551"/>
                  <a:pt x="19035" y="9551"/>
                  <a:pt x="19035" y="9551"/>
                </a:cubicBezTo>
                <a:cubicBezTo>
                  <a:pt x="19035" y="15761"/>
                  <a:pt x="19035" y="15761"/>
                  <a:pt x="19035" y="15761"/>
                </a:cubicBezTo>
                <a:cubicBezTo>
                  <a:pt x="16065" y="15761"/>
                  <a:pt x="16065" y="15761"/>
                  <a:pt x="16065" y="15761"/>
                </a:cubicBezTo>
                <a:lnTo>
                  <a:pt x="16065" y="9551"/>
                </a:lnTo>
                <a:close/>
                <a:moveTo>
                  <a:pt x="19575" y="17111"/>
                </a:moveTo>
                <a:cubicBezTo>
                  <a:pt x="15525" y="17111"/>
                  <a:pt x="15525" y="17111"/>
                  <a:pt x="15525" y="17111"/>
                </a:cubicBezTo>
                <a:cubicBezTo>
                  <a:pt x="15525" y="16436"/>
                  <a:pt x="15525" y="16436"/>
                  <a:pt x="15525" y="16436"/>
                </a:cubicBezTo>
                <a:cubicBezTo>
                  <a:pt x="19575" y="16436"/>
                  <a:pt x="19575" y="16436"/>
                  <a:pt x="19575" y="16436"/>
                </a:cubicBezTo>
                <a:cubicBezTo>
                  <a:pt x="19575" y="17111"/>
                  <a:pt x="19575" y="17111"/>
                  <a:pt x="19575" y="1711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13" name="Freeform 470"/>
          <p:cNvSpPr/>
          <p:nvPr/>
        </p:nvSpPr>
        <p:spPr>
          <a:xfrm>
            <a:off x="4959350" y="5930900"/>
            <a:ext cx="1092200" cy="6064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8345"/>
                </a:moveTo>
                <a:cubicBezTo>
                  <a:pt x="15930" y="8345"/>
                  <a:pt x="15930" y="8345"/>
                  <a:pt x="15930" y="8345"/>
                </a:cubicBezTo>
                <a:cubicBezTo>
                  <a:pt x="15390" y="8345"/>
                  <a:pt x="14850" y="9327"/>
                  <a:pt x="14850" y="10309"/>
                </a:cubicBezTo>
                <a:cubicBezTo>
                  <a:pt x="14850" y="12518"/>
                  <a:pt x="14850" y="12518"/>
                  <a:pt x="14850" y="12518"/>
                </a:cubicBezTo>
                <a:cubicBezTo>
                  <a:pt x="14850" y="12764"/>
                  <a:pt x="14985" y="13009"/>
                  <a:pt x="15255" y="13009"/>
                </a:cubicBezTo>
                <a:cubicBezTo>
                  <a:pt x="17145" y="13009"/>
                  <a:pt x="17145" y="13009"/>
                  <a:pt x="17145" y="13009"/>
                </a:cubicBezTo>
                <a:cubicBezTo>
                  <a:pt x="17145" y="17182"/>
                  <a:pt x="17145" y="17182"/>
                  <a:pt x="17145" y="17182"/>
                </a:cubicBezTo>
                <a:cubicBezTo>
                  <a:pt x="17145" y="17427"/>
                  <a:pt x="17010" y="17673"/>
                  <a:pt x="16875" y="17673"/>
                </a:cubicBezTo>
                <a:cubicBezTo>
                  <a:pt x="13635" y="17673"/>
                  <a:pt x="13635" y="17673"/>
                  <a:pt x="13635" y="17673"/>
                </a:cubicBezTo>
                <a:cubicBezTo>
                  <a:pt x="13500" y="17673"/>
                  <a:pt x="13365" y="17673"/>
                  <a:pt x="13365" y="17673"/>
                </a:cubicBezTo>
                <a:cubicBezTo>
                  <a:pt x="13230" y="17427"/>
                  <a:pt x="13230" y="17182"/>
                  <a:pt x="13230" y="17182"/>
                </a:cubicBezTo>
                <a:cubicBezTo>
                  <a:pt x="13230" y="4664"/>
                  <a:pt x="13230" y="4664"/>
                  <a:pt x="13230" y="4664"/>
                </a:cubicBezTo>
                <a:cubicBezTo>
                  <a:pt x="17820" y="4664"/>
                  <a:pt x="17820" y="4664"/>
                  <a:pt x="17820" y="4664"/>
                </a:cubicBezTo>
                <a:cubicBezTo>
                  <a:pt x="17955" y="4664"/>
                  <a:pt x="18090" y="4418"/>
                  <a:pt x="18090" y="3927"/>
                </a:cubicBezTo>
                <a:cubicBezTo>
                  <a:pt x="18090" y="1964"/>
                  <a:pt x="18090" y="1964"/>
                  <a:pt x="18090" y="1964"/>
                </a:cubicBezTo>
                <a:cubicBezTo>
                  <a:pt x="18090" y="736"/>
                  <a:pt x="17685" y="0"/>
                  <a:pt x="17010" y="0"/>
                </a:cubicBezTo>
                <a:cubicBezTo>
                  <a:pt x="4050" y="0"/>
                  <a:pt x="4050" y="0"/>
                  <a:pt x="4050" y="0"/>
                </a:cubicBezTo>
                <a:cubicBezTo>
                  <a:pt x="3510" y="0"/>
                  <a:pt x="2970" y="736"/>
                  <a:pt x="2970" y="1964"/>
                </a:cubicBezTo>
                <a:cubicBezTo>
                  <a:pt x="2970" y="3927"/>
                  <a:pt x="2970" y="3927"/>
                  <a:pt x="2970" y="3927"/>
                </a:cubicBezTo>
                <a:cubicBezTo>
                  <a:pt x="2970" y="4418"/>
                  <a:pt x="3240" y="4664"/>
                  <a:pt x="3375" y="4664"/>
                </a:cubicBezTo>
                <a:cubicBezTo>
                  <a:pt x="9720" y="4664"/>
                  <a:pt x="9720" y="4664"/>
                  <a:pt x="9720" y="4664"/>
                </a:cubicBezTo>
                <a:cubicBezTo>
                  <a:pt x="9720" y="10800"/>
                  <a:pt x="9720" y="10800"/>
                  <a:pt x="9720" y="10800"/>
                </a:cubicBezTo>
                <a:cubicBezTo>
                  <a:pt x="9720" y="10800"/>
                  <a:pt x="9720" y="10800"/>
                  <a:pt x="9720" y="10800"/>
                </a:cubicBezTo>
                <a:cubicBezTo>
                  <a:pt x="9720" y="10800"/>
                  <a:pt x="9720" y="10800"/>
                  <a:pt x="9720" y="10800"/>
                </a:cubicBezTo>
                <a:cubicBezTo>
                  <a:pt x="9720" y="17182"/>
                  <a:pt x="9720" y="17182"/>
                  <a:pt x="9720" y="17182"/>
                </a:cubicBezTo>
                <a:cubicBezTo>
                  <a:pt x="9720" y="17918"/>
                  <a:pt x="9585" y="18655"/>
                  <a:pt x="9180" y="19391"/>
                </a:cubicBezTo>
                <a:cubicBezTo>
                  <a:pt x="8910" y="19882"/>
                  <a:pt x="8505" y="20373"/>
                  <a:pt x="7965" y="20373"/>
                </a:cubicBezTo>
                <a:cubicBezTo>
                  <a:pt x="4725" y="20373"/>
                  <a:pt x="4725" y="20373"/>
                  <a:pt x="4725" y="20373"/>
                </a:cubicBezTo>
                <a:cubicBezTo>
                  <a:pt x="3780" y="20373"/>
                  <a:pt x="2970" y="18900"/>
                  <a:pt x="2970" y="17182"/>
                </a:cubicBezTo>
                <a:cubicBezTo>
                  <a:pt x="2970" y="13009"/>
                  <a:pt x="2970" y="13009"/>
                  <a:pt x="2970" y="13009"/>
                </a:cubicBezTo>
                <a:cubicBezTo>
                  <a:pt x="3780" y="13009"/>
                  <a:pt x="3780" y="13009"/>
                  <a:pt x="3780" y="13009"/>
                </a:cubicBezTo>
                <a:cubicBezTo>
                  <a:pt x="3780" y="17182"/>
                  <a:pt x="3780" y="17182"/>
                  <a:pt x="3780" y="17182"/>
                </a:cubicBezTo>
                <a:cubicBezTo>
                  <a:pt x="3780" y="18164"/>
                  <a:pt x="4185" y="18900"/>
                  <a:pt x="4725" y="18900"/>
                </a:cubicBezTo>
                <a:cubicBezTo>
                  <a:pt x="7965" y="18900"/>
                  <a:pt x="7965" y="18900"/>
                  <a:pt x="7965" y="18900"/>
                </a:cubicBezTo>
                <a:cubicBezTo>
                  <a:pt x="8235" y="18900"/>
                  <a:pt x="8505" y="18900"/>
                  <a:pt x="8775" y="18409"/>
                </a:cubicBezTo>
                <a:cubicBezTo>
                  <a:pt x="8910" y="18164"/>
                  <a:pt x="9045" y="17673"/>
                  <a:pt x="9045" y="17182"/>
                </a:cubicBezTo>
                <a:cubicBezTo>
                  <a:pt x="9045" y="6627"/>
                  <a:pt x="9045" y="6627"/>
                  <a:pt x="9045" y="6627"/>
                </a:cubicBezTo>
                <a:cubicBezTo>
                  <a:pt x="9045" y="6136"/>
                  <a:pt x="8910" y="5891"/>
                  <a:pt x="8775" y="5891"/>
                </a:cubicBezTo>
                <a:cubicBezTo>
                  <a:pt x="8505" y="5891"/>
                  <a:pt x="8370" y="6136"/>
                  <a:pt x="8370" y="6627"/>
                </a:cubicBezTo>
                <a:cubicBezTo>
                  <a:pt x="8370" y="17182"/>
                  <a:pt x="8370" y="17182"/>
                  <a:pt x="8370" y="17182"/>
                </a:cubicBezTo>
                <a:cubicBezTo>
                  <a:pt x="8370" y="17182"/>
                  <a:pt x="8370" y="17427"/>
                  <a:pt x="8235" y="17673"/>
                </a:cubicBezTo>
                <a:cubicBezTo>
                  <a:pt x="8235" y="17673"/>
                  <a:pt x="8100" y="17673"/>
                  <a:pt x="7965" y="17673"/>
                </a:cubicBezTo>
                <a:cubicBezTo>
                  <a:pt x="4725" y="17673"/>
                  <a:pt x="4725" y="17673"/>
                  <a:pt x="4725" y="17673"/>
                </a:cubicBezTo>
                <a:cubicBezTo>
                  <a:pt x="4590" y="17673"/>
                  <a:pt x="4455" y="17427"/>
                  <a:pt x="4455" y="17182"/>
                </a:cubicBezTo>
                <a:cubicBezTo>
                  <a:pt x="4455" y="13009"/>
                  <a:pt x="4455" y="13009"/>
                  <a:pt x="4455" y="13009"/>
                </a:cubicBezTo>
                <a:cubicBezTo>
                  <a:pt x="6345" y="13009"/>
                  <a:pt x="6345" y="13009"/>
                  <a:pt x="6345" y="13009"/>
                </a:cubicBezTo>
                <a:cubicBezTo>
                  <a:pt x="6615" y="13009"/>
                  <a:pt x="6750" y="12764"/>
                  <a:pt x="6750" y="12518"/>
                </a:cubicBezTo>
                <a:cubicBezTo>
                  <a:pt x="6750" y="10309"/>
                  <a:pt x="6750" y="10309"/>
                  <a:pt x="6750" y="10309"/>
                </a:cubicBezTo>
                <a:cubicBezTo>
                  <a:pt x="6750" y="9327"/>
                  <a:pt x="6210" y="8345"/>
                  <a:pt x="5670" y="8345"/>
                </a:cubicBezTo>
                <a:cubicBezTo>
                  <a:pt x="1080" y="8345"/>
                  <a:pt x="1080" y="8345"/>
                  <a:pt x="1080" y="8345"/>
                </a:cubicBezTo>
                <a:cubicBezTo>
                  <a:pt x="405" y="8345"/>
                  <a:pt x="0" y="9327"/>
                  <a:pt x="0" y="10309"/>
                </a:cubicBezTo>
                <a:cubicBezTo>
                  <a:pt x="0" y="12518"/>
                  <a:pt x="0" y="12518"/>
                  <a:pt x="0" y="12518"/>
                </a:cubicBezTo>
                <a:cubicBezTo>
                  <a:pt x="0" y="12764"/>
                  <a:pt x="135" y="13009"/>
                  <a:pt x="405" y="13009"/>
                </a:cubicBezTo>
                <a:cubicBezTo>
                  <a:pt x="2295" y="13009"/>
                  <a:pt x="2295" y="13009"/>
                  <a:pt x="2295" y="13009"/>
                </a:cubicBezTo>
                <a:cubicBezTo>
                  <a:pt x="2295" y="17182"/>
                  <a:pt x="2295" y="17182"/>
                  <a:pt x="2295" y="17182"/>
                </a:cubicBezTo>
                <a:cubicBezTo>
                  <a:pt x="2295" y="19636"/>
                  <a:pt x="3375" y="21600"/>
                  <a:pt x="4725" y="21600"/>
                </a:cubicBezTo>
                <a:cubicBezTo>
                  <a:pt x="7965" y="21600"/>
                  <a:pt x="7965" y="21600"/>
                  <a:pt x="7965" y="21600"/>
                </a:cubicBezTo>
                <a:cubicBezTo>
                  <a:pt x="8640" y="21600"/>
                  <a:pt x="9315" y="21109"/>
                  <a:pt x="9720" y="20127"/>
                </a:cubicBezTo>
                <a:cubicBezTo>
                  <a:pt x="10260" y="19391"/>
                  <a:pt x="10395" y="18409"/>
                  <a:pt x="10395" y="17182"/>
                </a:cubicBezTo>
                <a:cubicBezTo>
                  <a:pt x="10395" y="11291"/>
                  <a:pt x="10395" y="11291"/>
                  <a:pt x="10395" y="11291"/>
                </a:cubicBezTo>
                <a:cubicBezTo>
                  <a:pt x="11205" y="11291"/>
                  <a:pt x="11205" y="11291"/>
                  <a:pt x="11205" y="11291"/>
                </a:cubicBezTo>
                <a:cubicBezTo>
                  <a:pt x="11205" y="17182"/>
                  <a:pt x="11205" y="17182"/>
                  <a:pt x="11205" y="17182"/>
                </a:cubicBezTo>
                <a:cubicBezTo>
                  <a:pt x="11205" y="18409"/>
                  <a:pt x="11340" y="19391"/>
                  <a:pt x="11880" y="20127"/>
                </a:cubicBezTo>
                <a:cubicBezTo>
                  <a:pt x="12285" y="21109"/>
                  <a:pt x="12960" y="21600"/>
                  <a:pt x="13635" y="21600"/>
                </a:cubicBezTo>
                <a:cubicBezTo>
                  <a:pt x="16875" y="21600"/>
                  <a:pt x="16875" y="21600"/>
                  <a:pt x="16875" y="21600"/>
                </a:cubicBezTo>
                <a:cubicBezTo>
                  <a:pt x="18225" y="21600"/>
                  <a:pt x="19305" y="19636"/>
                  <a:pt x="19305" y="17182"/>
                </a:cubicBezTo>
                <a:cubicBezTo>
                  <a:pt x="19305" y="13009"/>
                  <a:pt x="19305" y="13009"/>
                  <a:pt x="19305" y="13009"/>
                </a:cubicBezTo>
                <a:cubicBezTo>
                  <a:pt x="21195" y="13009"/>
                  <a:pt x="21195" y="13009"/>
                  <a:pt x="21195" y="13009"/>
                </a:cubicBezTo>
                <a:cubicBezTo>
                  <a:pt x="21465" y="13009"/>
                  <a:pt x="21600" y="12764"/>
                  <a:pt x="21600" y="12518"/>
                </a:cubicBezTo>
                <a:cubicBezTo>
                  <a:pt x="21600" y="10309"/>
                  <a:pt x="21600" y="10309"/>
                  <a:pt x="21600" y="10309"/>
                </a:cubicBezTo>
                <a:cubicBezTo>
                  <a:pt x="21600" y="9327"/>
                  <a:pt x="21195" y="8345"/>
                  <a:pt x="20520" y="8345"/>
                </a:cubicBezTo>
                <a:close/>
                <a:moveTo>
                  <a:pt x="675" y="11782"/>
                </a:moveTo>
                <a:cubicBezTo>
                  <a:pt x="675" y="10309"/>
                  <a:pt x="675" y="10309"/>
                  <a:pt x="675" y="10309"/>
                </a:cubicBezTo>
                <a:cubicBezTo>
                  <a:pt x="675" y="10064"/>
                  <a:pt x="810" y="9818"/>
                  <a:pt x="1080" y="9818"/>
                </a:cubicBezTo>
                <a:cubicBezTo>
                  <a:pt x="5670" y="9818"/>
                  <a:pt x="5670" y="9818"/>
                  <a:pt x="5670" y="9818"/>
                </a:cubicBezTo>
                <a:cubicBezTo>
                  <a:pt x="5940" y="9818"/>
                  <a:pt x="6075" y="10064"/>
                  <a:pt x="6075" y="10309"/>
                </a:cubicBezTo>
                <a:cubicBezTo>
                  <a:pt x="6075" y="11782"/>
                  <a:pt x="6075" y="11782"/>
                  <a:pt x="6075" y="11782"/>
                </a:cubicBezTo>
                <a:cubicBezTo>
                  <a:pt x="4050" y="11782"/>
                  <a:pt x="4050" y="11782"/>
                  <a:pt x="4050" y="11782"/>
                </a:cubicBezTo>
                <a:cubicBezTo>
                  <a:pt x="4050" y="11782"/>
                  <a:pt x="675" y="11782"/>
                  <a:pt x="675" y="11782"/>
                </a:cubicBezTo>
                <a:close/>
                <a:moveTo>
                  <a:pt x="3780" y="3436"/>
                </a:moveTo>
                <a:cubicBezTo>
                  <a:pt x="3780" y="1964"/>
                  <a:pt x="3780" y="1964"/>
                  <a:pt x="3780" y="1964"/>
                </a:cubicBezTo>
                <a:cubicBezTo>
                  <a:pt x="3780" y="1473"/>
                  <a:pt x="3915" y="1227"/>
                  <a:pt x="4050" y="1227"/>
                </a:cubicBezTo>
                <a:cubicBezTo>
                  <a:pt x="17010" y="1227"/>
                  <a:pt x="17010" y="1227"/>
                  <a:pt x="17010" y="1227"/>
                </a:cubicBezTo>
                <a:cubicBezTo>
                  <a:pt x="17280" y="1227"/>
                  <a:pt x="17415" y="1473"/>
                  <a:pt x="17415" y="1964"/>
                </a:cubicBezTo>
                <a:cubicBezTo>
                  <a:pt x="17415" y="3436"/>
                  <a:pt x="17415" y="3436"/>
                  <a:pt x="17415" y="3436"/>
                </a:cubicBezTo>
                <a:cubicBezTo>
                  <a:pt x="12825" y="3436"/>
                  <a:pt x="12825" y="3436"/>
                  <a:pt x="12825" y="3436"/>
                </a:cubicBezTo>
                <a:lnTo>
                  <a:pt x="3780" y="3436"/>
                </a:lnTo>
                <a:close/>
                <a:moveTo>
                  <a:pt x="11205" y="10064"/>
                </a:moveTo>
                <a:cubicBezTo>
                  <a:pt x="10395" y="10064"/>
                  <a:pt x="10395" y="10064"/>
                  <a:pt x="10395" y="10064"/>
                </a:cubicBezTo>
                <a:cubicBezTo>
                  <a:pt x="10395" y="4664"/>
                  <a:pt x="10395" y="4664"/>
                  <a:pt x="10395" y="4664"/>
                </a:cubicBezTo>
                <a:cubicBezTo>
                  <a:pt x="11205" y="4664"/>
                  <a:pt x="11205" y="4664"/>
                  <a:pt x="11205" y="4664"/>
                </a:cubicBezTo>
                <a:lnTo>
                  <a:pt x="11205" y="10064"/>
                </a:lnTo>
                <a:close/>
                <a:moveTo>
                  <a:pt x="18630" y="17182"/>
                </a:moveTo>
                <a:cubicBezTo>
                  <a:pt x="18630" y="18900"/>
                  <a:pt x="17820" y="20373"/>
                  <a:pt x="16875" y="20373"/>
                </a:cubicBezTo>
                <a:cubicBezTo>
                  <a:pt x="13635" y="20373"/>
                  <a:pt x="13635" y="20373"/>
                  <a:pt x="13635" y="20373"/>
                </a:cubicBezTo>
                <a:cubicBezTo>
                  <a:pt x="13095" y="20373"/>
                  <a:pt x="12690" y="19882"/>
                  <a:pt x="12420" y="19391"/>
                </a:cubicBezTo>
                <a:cubicBezTo>
                  <a:pt x="12015" y="18655"/>
                  <a:pt x="11880" y="17918"/>
                  <a:pt x="11880" y="17182"/>
                </a:cubicBezTo>
                <a:cubicBezTo>
                  <a:pt x="11880" y="4664"/>
                  <a:pt x="11880" y="4664"/>
                  <a:pt x="11880" y="4664"/>
                </a:cubicBezTo>
                <a:cubicBezTo>
                  <a:pt x="12555" y="4664"/>
                  <a:pt x="12555" y="4664"/>
                  <a:pt x="12555" y="4664"/>
                </a:cubicBezTo>
                <a:cubicBezTo>
                  <a:pt x="12555" y="17182"/>
                  <a:pt x="12555" y="17182"/>
                  <a:pt x="12555" y="17182"/>
                </a:cubicBezTo>
                <a:cubicBezTo>
                  <a:pt x="12555" y="17673"/>
                  <a:pt x="12690" y="18164"/>
                  <a:pt x="12825" y="18409"/>
                </a:cubicBezTo>
                <a:cubicBezTo>
                  <a:pt x="13095" y="18900"/>
                  <a:pt x="13365" y="18900"/>
                  <a:pt x="13635" y="18900"/>
                </a:cubicBezTo>
                <a:cubicBezTo>
                  <a:pt x="16875" y="18900"/>
                  <a:pt x="16875" y="18900"/>
                  <a:pt x="16875" y="18900"/>
                </a:cubicBezTo>
                <a:cubicBezTo>
                  <a:pt x="17415" y="18900"/>
                  <a:pt x="17820" y="18164"/>
                  <a:pt x="17820" y="17182"/>
                </a:cubicBezTo>
                <a:cubicBezTo>
                  <a:pt x="17820" y="13009"/>
                  <a:pt x="17820" y="13009"/>
                  <a:pt x="17820" y="13009"/>
                </a:cubicBezTo>
                <a:cubicBezTo>
                  <a:pt x="18630" y="13009"/>
                  <a:pt x="18630" y="13009"/>
                  <a:pt x="18630" y="13009"/>
                </a:cubicBezTo>
                <a:lnTo>
                  <a:pt x="18630" y="17182"/>
                </a:lnTo>
                <a:close/>
                <a:moveTo>
                  <a:pt x="20925" y="11782"/>
                </a:moveTo>
                <a:cubicBezTo>
                  <a:pt x="17550" y="11782"/>
                  <a:pt x="17550" y="11782"/>
                  <a:pt x="17550" y="11782"/>
                </a:cubicBezTo>
                <a:cubicBezTo>
                  <a:pt x="17550" y="11782"/>
                  <a:pt x="15525" y="11782"/>
                  <a:pt x="15525" y="11782"/>
                </a:cubicBezTo>
                <a:cubicBezTo>
                  <a:pt x="15525" y="10309"/>
                  <a:pt x="15525" y="10309"/>
                  <a:pt x="15525" y="10309"/>
                </a:cubicBezTo>
                <a:cubicBezTo>
                  <a:pt x="15525" y="10064"/>
                  <a:pt x="15660" y="9818"/>
                  <a:pt x="15930" y="9818"/>
                </a:cubicBezTo>
                <a:cubicBezTo>
                  <a:pt x="20520" y="9818"/>
                  <a:pt x="20520" y="9818"/>
                  <a:pt x="20520" y="9818"/>
                </a:cubicBezTo>
                <a:cubicBezTo>
                  <a:pt x="20790" y="9818"/>
                  <a:pt x="20925" y="10064"/>
                  <a:pt x="20925" y="10309"/>
                </a:cubicBezTo>
                <a:lnTo>
                  <a:pt x="20925" y="1178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14" name="Freeform 471"/>
          <p:cNvSpPr/>
          <p:nvPr/>
        </p:nvSpPr>
        <p:spPr>
          <a:xfrm>
            <a:off x="5067300" y="6924675"/>
            <a:ext cx="88265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074" y="5265"/>
                </a:moveTo>
                <a:cubicBezTo>
                  <a:pt x="16074" y="12420"/>
                  <a:pt x="16074" y="12420"/>
                  <a:pt x="16074" y="12420"/>
                </a:cubicBezTo>
                <a:cubicBezTo>
                  <a:pt x="16074" y="12555"/>
                  <a:pt x="15907" y="12825"/>
                  <a:pt x="15740" y="12825"/>
                </a:cubicBezTo>
                <a:cubicBezTo>
                  <a:pt x="15405" y="12825"/>
                  <a:pt x="15237" y="12555"/>
                  <a:pt x="15237" y="12420"/>
                </a:cubicBezTo>
                <a:cubicBezTo>
                  <a:pt x="15237" y="5265"/>
                  <a:pt x="15237" y="5265"/>
                  <a:pt x="15237" y="5265"/>
                </a:cubicBezTo>
                <a:cubicBezTo>
                  <a:pt x="15237" y="4995"/>
                  <a:pt x="15405" y="4860"/>
                  <a:pt x="15740" y="4860"/>
                </a:cubicBezTo>
                <a:cubicBezTo>
                  <a:pt x="15907" y="4860"/>
                  <a:pt x="16074" y="4995"/>
                  <a:pt x="16074" y="5265"/>
                </a:cubicBezTo>
                <a:close/>
                <a:moveTo>
                  <a:pt x="12893" y="4860"/>
                </a:moveTo>
                <a:cubicBezTo>
                  <a:pt x="12558" y="4860"/>
                  <a:pt x="12391" y="4995"/>
                  <a:pt x="12391" y="5265"/>
                </a:cubicBezTo>
                <a:cubicBezTo>
                  <a:pt x="12391" y="6615"/>
                  <a:pt x="12391" y="6615"/>
                  <a:pt x="12391" y="6615"/>
                </a:cubicBezTo>
                <a:cubicBezTo>
                  <a:pt x="12391" y="6750"/>
                  <a:pt x="12558" y="7020"/>
                  <a:pt x="12893" y="7020"/>
                </a:cubicBezTo>
                <a:cubicBezTo>
                  <a:pt x="13060" y="7020"/>
                  <a:pt x="13228" y="6750"/>
                  <a:pt x="13228" y="6615"/>
                </a:cubicBezTo>
                <a:cubicBezTo>
                  <a:pt x="13228" y="5265"/>
                  <a:pt x="13228" y="5265"/>
                  <a:pt x="13228" y="5265"/>
                </a:cubicBezTo>
                <a:cubicBezTo>
                  <a:pt x="13228" y="4995"/>
                  <a:pt x="13060" y="4860"/>
                  <a:pt x="12893" y="4860"/>
                </a:cubicBezTo>
                <a:close/>
                <a:moveTo>
                  <a:pt x="12893" y="7695"/>
                </a:moveTo>
                <a:cubicBezTo>
                  <a:pt x="12558" y="7695"/>
                  <a:pt x="12391" y="7830"/>
                  <a:pt x="12391" y="7965"/>
                </a:cubicBezTo>
                <a:cubicBezTo>
                  <a:pt x="12391" y="12420"/>
                  <a:pt x="12391" y="12420"/>
                  <a:pt x="12391" y="12420"/>
                </a:cubicBezTo>
                <a:cubicBezTo>
                  <a:pt x="12391" y="12555"/>
                  <a:pt x="12558" y="12825"/>
                  <a:pt x="12893" y="12825"/>
                </a:cubicBezTo>
                <a:cubicBezTo>
                  <a:pt x="13060" y="12825"/>
                  <a:pt x="13228" y="12555"/>
                  <a:pt x="13228" y="12420"/>
                </a:cubicBezTo>
                <a:cubicBezTo>
                  <a:pt x="13228" y="7965"/>
                  <a:pt x="13228" y="7965"/>
                  <a:pt x="13228" y="7965"/>
                </a:cubicBezTo>
                <a:cubicBezTo>
                  <a:pt x="13228" y="7830"/>
                  <a:pt x="13060" y="7695"/>
                  <a:pt x="12893" y="7695"/>
                </a:cubicBezTo>
                <a:close/>
                <a:moveTo>
                  <a:pt x="21600" y="1660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33" y="21600"/>
                  <a:pt x="21098" y="21600"/>
                </a:cubicBezTo>
                <a:cubicBezTo>
                  <a:pt x="502" y="21600"/>
                  <a:pt x="502" y="21600"/>
                  <a:pt x="502" y="21600"/>
                </a:cubicBezTo>
                <a:cubicBezTo>
                  <a:pt x="167" y="21600"/>
                  <a:pt x="0" y="21465"/>
                  <a:pt x="0" y="2119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0" y="16470"/>
                  <a:pt x="167" y="16200"/>
                  <a:pt x="502" y="16200"/>
                </a:cubicBezTo>
                <a:cubicBezTo>
                  <a:pt x="1674" y="16200"/>
                  <a:pt x="1674" y="16200"/>
                  <a:pt x="1674" y="16200"/>
                </a:cubicBezTo>
                <a:cubicBezTo>
                  <a:pt x="1674" y="14850"/>
                  <a:pt x="1674" y="14850"/>
                  <a:pt x="1674" y="14850"/>
                </a:cubicBezTo>
                <a:cubicBezTo>
                  <a:pt x="1507" y="14850"/>
                  <a:pt x="1507" y="14850"/>
                  <a:pt x="1507" y="14850"/>
                </a:cubicBezTo>
                <a:cubicBezTo>
                  <a:pt x="1340" y="14850"/>
                  <a:pt x="1172" y="14715"/>
                  <a:pt x="1172" y="14580"/>
                </a:cubicBezTo>
                <a:cubicBezTo>
                  <a:pt x="1172" y="14310"/>
                  <a:pt x="1340" y="14175"/>
                  <a:pt x="1507" y="14175"/>
                </a:cubicBezTo>
                <a:cubicBezTo>
                  <a:pt x="8707" y="14175"/>
                  <a:pt x="8707" y="14175"/>
                  <a:pt x="8707" y="14175"/>
                </a:cubicBezTo>
                <a:cubicBezTo>
                  <a:pt x="8874" y="13905"/>
                  <a:pt x="9209" y="13635"/>
                  <a:pt x="9544" y="13500"/>
                </a:cubicBezTo>
                <a:cubicBezTo>
                  <a:pt x="9544" y="8370"/>
                  <a:pt x="9544" y="8370"/>
                  <a:pt x="9544" y="8370"/>
                </a:cubicBezTo>
                <a:cubicBezTo>
                  <a:pt x="6865" y="8370"/>
                  <a:pt x="6865" y="8370"/>
                  <a:pt x="6865" y="8370"/>
                </a:cubicBezTo>
                <a:cubicBezTo>
                  <a:pt x="6698" y="9450"/>
                  <a:pt x="6698" y="9450"/>
                  <a:pt x="6698" y="9450"/>
                </a:cubicBezTo>
                <a:cubicBezTo>
                  <a:pt x="6530" y="9585"/>
                  <a:pt x="6363" y="9720"/>
                  <a:pt x="6195" y="9720"/>
                </a:cubicBezTo>
                <a:cubicBezTo>
                  <a:pt x="6028" y="9720"/>
                  <a:pt x="6028" y="9720"/>
                  <a:pt x="6028" y="9720"/>
                </a:cubicBezTo>
                <a:cubicBezTo>
                  <a:pt x="6028" y="13095"/>
                  <a:pt x="6028" y="13095"/>
                  <a:pt x="6028" y="13095"/>
                </a:cubicBezTo>
                <a:cubicBezTo>
                  <a:pt x="6028" y="13365"/>
                  <a:pt x="5860" y="13500"/>
                  <a:pt x="5693" y="13500"/>
                </a:cubicBezTo>
                <a:cubicBezTo>
                  <a:pt x="5358" y="13500"/>
                  <a:pt x="5191" y="13365"/>
                  <a:pt x="5191" y="13095"/>
                </a:cubicBezTo>
                <a:cubicBezTo>
                  <a:pt x="5191" y="9720"/>
                  <a:pt x="5191" y="9720"/>
                  <a:pt x="5191" y="9720"/>
                </a:cubicBezTo>
                <a:cubicBezTo>
                  <a:pt x="5023" y="9720"/>
                  <a:pt x="5023" y="9720"/>
                  <a:pt x="5023" y="9720"/>
                </a:cubicBezTo>
                <a:cubicBezTo>
                  <a:pt x="4856" y="9720"/>
                  <a:pt x="4688" y="9585"/>
                  <a:pt x="4688" y="9450"/>
                </a:cubicBezTo>
                <a:cubicBezTo>
                  <a:pt x="4353" y="8370"/>
                  <a:pt x="4353" y="8370"/>
                  <a:pt x="4353" y="8370"/>
                </a:cubicBezTo>
                <a:cubicBezTo>
                  <a:pt x="3516" y="8370"/>
                  <a:pt x="3516" y="8370"/>
                  <a:pt x="3516" y="8370"/>
                </a:cubicBezTo>
                <a:cubicBezTo>
                  <a:pt x="3516" y="8505"/>
                  <a:pt x="3516" y="8505"/>
                  <a:pt x="3516" y="8505"/>
                </a:cubicBezTo>
                <a:cubicBezTo>
                  <a:pt x="3516" y="8640"/>
                  <a:pt x="3181" y="8775"/>
                  <a:pt x="3014" y="8775"/>
                </a:cubicBezTo>
                <a:cubicBezTo>
                  <a:pt x="2847" y="8775"/>
                  <a:pt x="2512" y="8640"/>
                  <a:pt x="2512" y="8505"/>
                </a:cubicBezTo>
                <a:cubicBezTo>
                  <a:pt x="2512" y="5670"/>
                  <a:pt x="2512" y="5670"/>
                  <a:pt x="2512" y="5670"/>
                </a:cubicBezTo>
                <a:cubicBezTo>
                  <a:pt x="2512" y="5535"/>
                  <a:pt x="2847" y="5400"/>
                  <a:pt x="3014" y="5400"/>
                </a:cubicBezTo>
                <a:cubicBezTo>
                  <a:pt x="3181" y="5400"/>
                  <a:pt x="3516" y="5535"/>
                  <a:pt x="3516" y="5670"/>
                </a:cubicBezTo>
                <a:cubicBezTo>
                  <a:pt x="3516" y="5805"/>
                  <a:pt x="3516" y="5805"/>
                  <a:pt x="3516" y="5805"/>
                </a:cubicBezTo>
                <a:cubicBezTo>
                  <a:pt x="9544" y="5805"/>
                  <a:pt x="9544" y="5805"/>
                  <a:pt x="9544" y="5805"/>
                </a:cubicBezTo>
                <a:cubicBezTo>
                  <a:pt x="9544" y="4185"/>
                  <a:pt x="9544" y="4185"/>
                  <a:pt x="9544" y="4185"/>
                </a:cubicBezTo>
                <a:cubicBezTo>
                  <a:pt x="9377" y="4185"/>
                  <a:pt x="9377" y="4185"/>
                  <a:pt x="9377" y="4185"/>
                </a:cubicBezTo>
                <a:cubicBezTo>
                  <a:pt x="9042" y="4185"/>
                  <a:pt x="8874" y="4050"/>
                  <a:pt x="8874" y="3780"/>
                </a:cubicBezTo>
                <a:cubicBezTo>
                  <a:pt x="8874" y="3645"/>
                  <a:pt x="9042" y="3510"/>
                  <a:pt x="9377" y="3510"/>
                </a:cubicBezTo>
                <a:cubicBezTo>
                  <a:pt x="9544" y="3510"/>
                  <a:pt x="9544" y="3510"/>
                  <a:pt x="9544" y="3510"/>
                </a:cubicBezTo>
                <a:cubicBezTo>
                  <a:pt x="9712" y="1485"/>
                  <a:pt x="11721" y="0"/>
                  <a:pt x="14233" y="0"/>
                </a:cubicBezTo>
                <a:cubicBezTo>
                  <a:pt x="16744" y="0"/>
                  <a:pt x="18753" y="1485"/>
                  <a:pt x="18921" y="3510"/>
                </a:cubicBezTo>
                <a:cubicBezTo>
                  <a:pt x="19088" y="3510"/>
                  <a:pt x="19088" y="3510"/>
                  <a:pt x="19088" y="3510"/>
                </a:cubicBezTo>
                <a:cubicBezTo>
                  <a:pt x="19423" y="3510"/>
                  <a:pt x="19591" y="3645"/>
                  <a:pt x="19591" y="3780"/>
                </a:cubicBezTo>
                <a:cubicBezTo>
                  <a:pt x="19591" y="4050"/>
                  <a:pt x="19423" y="4185"/>
                  <a:pt x="19088" y="4185"/>
                </a:cubicBezTo>
                <a:cubicBezTo>
                  <a:pt x="19088" y="4185"/>
                  <a:pt x="19088" y="4185"/>
                  <a:pt x="19088" y="4185"/>
                </a:cubicBezTo>
                <a:cubicBezTo>
                  <a:pt x="19088" y="13500"/>
                  <a:pt x="19088" y="13500"/>
                  <a:pt x="19088" y="13500"/>
                </a:cubicBezTo>
                <a:cubicBezTo>
                  <a:pt x="19591" y="13635"/>
                  <a:pt x="19926" y="14040"/>
                  <a:pt x="19926" y="14580"/>
                </a:cubicBezTo>
                <a:cubicBezTo>
                  <a:pt x="19926" y="16200"/>
                  <a:pt x="19926" y="16200"/>
                  <a:pt x="19926" y="16200"/>
                </a:cubicBezTo>
                <a:cubicBezTo>
                  <a:pt x="21098" y="16200"/>
                  <a:pt x="21098" y="16200"/>
                  <a:pt x="21098" y="16200"/>
                </a:cubicBezTo>
                <a:cubicBezTo>
                  <a:pt x="21433" y="16200"/>
                  <a:pt x="21600" y="16470"/>
                  <a:pt x="21600" y="16605"/>
                </a:cubicBezTo>
                <a:close/>
                <a:moveTo>
                  <a:pt x="10381" y="3510"/>
                </a:moveTo>
                <a:cubicBezTo>
                  <a:pt x="18084" y="3510"/>
                  <a:pt x="18084" y="3510"/>
                  <a:pt x="18084" y="3510"/>
                </a:cubicBezTo>
                <a:cubicBezTo>
                  <a:pt x="17916" y="1890"/>
                  <a:pt x="16242" y="675"/>
                  <a:pt x="14233" y="675"/>
                </a:cubicBezTo>
                <a:cubicBezTo>
                  <a:pt x="12223" y="675"/>
                  <a:pt x="10549" y="1890"/>
                  <a:pt x="10381" y="3510"/>
                </a:cubicBezTo>
                <a:close/>
                <a:moveTo>
                  <a:pt x="9544" y="7695"/>
                </a:moveTo>
                <a:cubicBezTo>
                  <a:pt x="9544" y="6480"/>
                  <a:pt x="9544" y="6480"/>
                  <a:pt x="9544" y="6480"/>
                </a:cubicBezTo>
                <a:cubicBezTo>
                  <a:pt x="3516" y="6480"/>
                  <a:pt x="3516" y="6480"/>
                  <a:pt x="3516" y="6480"/>
                </a:cubicBezTo>
                <a:cubicBezTo>
                  <a:pt x="3516" y="7695"/>
                  <a:pt x="3516" y="7695"/>
                  <a:pt x="3516" y="7695"/>
                </a:cubicBezTo>
                <a:cubicBezTo>
                  <a:pt x="4688" y="7695"/>
                  <a:pt x="4688" y="7695"/>
                  <a:pt x="4688" y="7695"/>
                </a:cubicBezTo>
                <a:cubicBezTo>
                  <a:pt x="5023" y="7695"/>
                  <a:pt x="5191" y="7830"/>
                  <a:pt x="5191" y="7965"/>
                </a:cubicBezTo>
                <a:cubicBezTo>
                  <a:pt x="5358" y="9045"/>
                  <a:pt x="5358" y="9045"/>
                  <a:pt x="5358" y="9045"/>
                </a:cubicBezTo>
                <a:cubicBezTo>
                  <a:pt x="5860" y="9045"/>
                  <a:pt x="5860" y="9045"/>
                  <a:pt x="5860" y="9045"/>
                </a:cubicBezTo>
                <a:cubicBezTo>
                  <a:pt x="6028" y="7965"/>
                  <a:pt x="6028" y="7965"/>
                  <a:pt x="6028" y="7965"/>
                </a:cubicBezTo>
                <a:cubicBezTo>
                  <a:pt x="6028" y="7830"/>
                  <a:pt x="6195" y="7695"/>
                  <a:pt x="6530" y="7695"/>
                </a:cubicBezTo>
                <a:lnTo>
                  <a:pt x="9544" y="7695"/>
                </a:lnTo>
                <a:close/>
                <a:moveTo>
                  <a:pt x="9544" y="16200"/>
                </a:moveTo>
                <a:cubicBezTo>
                  <a:pt x="19088" y="16200"/>
                  <a:pt x="19088" y="16200"/>
                  <a:pt x="19088" y="16200"/>
                </a:cubicBezTo>
                <a:cubicBezTo>
                  <a:pt x="19088" y="14580"/>
                  <a:pt x="19088" y="14580"/>
                  <a:pt x="19088" y="14580"/>
                </a:cubicBezTo>
                <a:cubicBezTo>
                  <a:pt x="19088" y="14310"/>
                  <a:pt x="18753" y="14175"/>
                  <a:pt x="18586" y="14175"/>
                </a:cubicBezTo>
                <a:cubicBezTo>
                  <a:pt x="16577" y="14175"/>
                  <a:pt x="16577" y="14175"/>
                  <a:pt x="16577" y="14175"/>
                </a:cubicBezTo>
                <a:cubicBezTo>
                  <a:pt x="16409" y="14175"/>
                  <a:pt x="16074" y="14040"/>
                  <a:pt x="16074" y="13770"/>
                </a:cubicBezTo>
                <a:cubicBezTo>
                  <a:pt x="16074" y="13635"/>
                  <a:pt x="16409" y="13500"/>
                  <a:pt x="16577" y="13500"/>
                </a:cubicBezTo>
                <a:cubicBezTo>
                  <a:pt x="18084" y="13500"/>
                  <a:pt x="18084" y="13500"/>
                  <a:pt x="18084" y="13500"/>
                </a:cubicBezTo>
                <a:cubicBezTo>
                  <a:pt x="18084" y="4185"/>
                  <a:pt x="18084" y="4185"/>
                  <a:pt x="18084" y="4185"/>
                </a:cubicBezTo>
                <a:cubicBezTo>
                  <a:pt x="10381" y="4185"/>
                  <a:pt x="10381" y="4185"/>
                  <a:pt x="10381" y="4185"/>
                </a:cubicBezTo>
                <a:cubicBezTo>
                  <a:pt x="10381" y="13500"/>
                  <a:pt x="10381" y="13500"/>
                  <a:pt x="10381" y="13500"/>
                </a:cubicBezTo>
                <a:cubicBezTo>
                  <a:pt x="14902" y="13500"/>
                  <a:pt x="14902" y="13500"/>
                  <a:pt x="14902" y="13500"/>
                </a:cubicBezTo>
                <a:cubicBezTo>
                  <a:pt x="15070" y="13500"/>
                  <a:pt x="15237" y="13635"/>
                  <a:pt x="15237" y="13770"/>
                </a:cubicBezTo>
                <a:cubicBezTo>
                  <a:pt x="15237" y="14040"/>
                  <a:pt x="15070" y="14175"/>
                  <a:pt x="14902" y="14175"/>
                </a:cubicBezTo>
                <a:cubicBezTo>
                  <a:pt x="9879" y="14175"/>
                  <a:pt x="9879" y="14175"/>
                  <a:pt x="9879" y="14175"/>
                </a:cubicBezTo>
                <a:cubicBezTo>
                  <a:pt x="9712" y="14175"/>
                  <a:pt x="9544" y="14310"/>
                  <a:pt x="9544" y="14580"/>
                </a:cubicBezTo>
                <a:lnTo>
                  <a:pt x="9544" y="16200"/>
                </a:lnTo>
                <a:close/>
                <a:moveTo>
                  <a:pt x="2512" y="16200"/>
                </a:moveTo>
                <a:cubicBezTo>
                  <a:pt x="8707" y="16200"/>
                  <a:pt x="8707" y="16200"/>
                  <a:pt x="8707" y="16200"/>
                </a:cubicBezTo>
                <a:cubicBezTo>
                  <a:pt x="8707" y="14850"/>
                  <a:pt x="8707" y="14850"/>
                  <a:pt x="8707" y="14850"/>
                </a:cubicBezTo>
                <a:cubicBezTo>
                  <a:pt x="2512" y="14850"/>
                  <a:pt x="2512" y="14850"/>
                  <a:pt x="2512" y="14850"/>
                </a:cubicBezTo>
                <a:lnTo>
                  <a:pt x="2512" y="16200"/>
                </a:lnTo>
                <a:close/>
                <a:moveTo>
                  <a:pt x="20763" y="20925"/>
                </a:moveTo>
                <a:cubicBezTo>
                  <a:pt x="20763" y="17010"/>
                  <a:pt x="20763" y="17010"/>
                  <a:pt x="20763" y="17010"/>
                </a:cubicBezTo>
                <a:cubicBezTo>
                  <a:pt x="837" y="17010"/>
                  <a:pt x="837" y="17010"/>
                  <a:pt x="837" y="17010"/>
                </a:cubicBezTo>
                <a:cubicBezTo>
                  <a:pt x="837" y="20925"/>
                  <a:pt x="837" y="20925"/>
                  <a:pt x="837" y="20925"/>
                </a:cubicBezTo>
                <a:cubicBezTo>
                  <a:pt x="20763" y="20925"/>
                  <a:pt x="20763" y="20925"/>
                  <a:pt x="20763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15" name="Freeform 472"/>
          <p:cNvSpPr/>
          <p:nvPr/>
        </p:nvSpPr>
        <p:spPr>
          <a:xfrm>
            <a:off x="495935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8765"/>
                </a:moveTo>
                <a:cubicBezTo>
                  <a:pt x="21465" y="18765"/>
                  <a:pt x="21600" y="18630"/>
                  <a:pt x="21600" y="18495"/>
                </a:cubicBezTo>
                <a:cubicBezTo>
                  <a:pt x="21600" y="17820"/>
                  <a:pt x="21600" y="17820"/>
                  <a:pt x="21600" y="17820"/>
                </a:cubicBezTo>
                <a:cubicBezTo>
                  <a:pt x="21600" y="17145"/>
                  <a:pt x="21195" y="16740"/>
                  <a:pt x="20520" y="16740"/>
                </a:cubicBezTo>
                <a:cubicBezTo>
                  <a:pt x="14580" y="16740"/>
                  <a:pt x="14580" y="16740"/>
                  <a:pt x="14580" y="16740"/>
                </a:cubicBezTo>
                <a:cubicBezTo>
                  <a:pt x="14580" y="16065"/>
                  <a:pt x="14580" y="16065"/>
                  <a:pt x="14580" y="16065"/>
                </a:cubicBezTo>
                <a:cubicBezTo>
                  <a:pt x="14580" y="16065"/>
                  <a:pt x="14580" y="16065"/>
                  <a:pt x="14580" y="16065"/>
                </a:cubicBezTo>
                <a:cubicBezTo>
                  <a:pt x="14850" y="16065"/>
                  <a:pt x="14985" y="15930"/>
                  <a:pt x="14985" y="15660"/>
                </a:cubicBezTo>
                <a:cubicBezTo>
                  <a:pt x="14985" y="15525"/>
                  <a:pt x="14850" y="15390"/>
                  <a:pt x="14580" y="15390"/>
                </a:cubicBezTo>
                <a:cubicBezTo>
                  <a:pt x="14580" y="15390"/>
                  <a:pt x="14580" y="15390"/>
                  <a:pt x="14580" y="15390"/>
                </a:cubicBezTo>
                <a:cubicBezTo>
                  <a:pt x="14580" y="14580"/>
                  <a:pt x="14580" y="14580"/>
                  <a:pt x="14580" y="14580"/>
                </a:cubicBezTo>
                <a:cubicBezTo>
                  <a:pt x="15930" y="14445"/>
                  <a:pt x="17145" y="13230"/>
                  <a:pt x="17280" y="11880"/>
                </a:cubicBezTo>
                <a:cubicBezTo>
                  <a:pt x="17415" y="11880"/>
                  <a:pt x="17415" y="11880"/>
                  <a:pt x="17415" y="11880"/>
                </a:cubicBezTo>
                <a:cubicBezTo>
                  <a:pt x="17550" y="11880"/>
                  <a:pt x="17820" y="12015"/>
                  <a:pt x="17820" y="12150"/>
                </a:cubicBezTo>
                <a:cubicBezTo>
                  <a:pt x="17820" y="13770"/>
                  <a:pt x="17820" y="13770"/>
                  <a:pt x="17820" y="13770"/>
                </a:cubicBezTo>
                <a:cubicBezTo>
                  <a:pt x="17820" y="14040"/>
                  <a:pt x="17955" y="14175"/>
                  <a:pt x="18090" y="14175"/>
                </a:cubicBezTo>
                <a:cubicBezTo>
                  <a:pt x="18360" y="14175"/>
                  <a:pt x="18495" y="14040"/>
                  <a:pt x="18495" y="13770"/>
                </a:cubicBezTo>
                <a:cubicBezTo>
                  <a:pt x="18495" y="12150"/>
                  <a:pt x="18495" y="12150"/>
                  <a:pt x="18495" y="12150"/>
                </a:cubicBezTo>
                <a:cubicBezTo>
                  <a:pt x="18495" y="11610"/>
                  <a:pt x="17955" y="11205"/>
                  <a:pt x="17415" y="11205"/>
                </a:cubicBezTo>
                <a:cubicBezTo>
                  <a:pt x="12555" y="11205"/>
                  <a:pt x="12555" y="11205"/>
                  <a:pt x="12555" y="11205"/>
                </a:cubicBezTo>
                <a:cubicBezTo>
                  <a:pt x="12555" y="9045"/>
                  <a:pt x="12555" y="9045"/>
                  <a:pt x="12555" y="9045"/>
                </a:cubicBezTo>
                <a:cubicBezTo>
                  <a:pt x="13500" y="8910"/>
                  <a:pt x="14310" y="8100"/>
                  <a:pt x="14445" y="7155"/>
                </a:cubicBezTo>
                <a:cubicBezTo>
                  <a:pt x="14580" y="7155"/>
                  <a:pt x="14580" y="7155"/>
                  <a:pt x="14580" y="7155"/>
                </a:cubicBezTo>
                <a:cubicBezTo>
                  <a:pt x="14715" y="7155"/>
                  <a:pt x="14850" y="7290"/>
                  <a:pt x="14850" y="7560"/>
                </a:cubicBezTo>
                <a:cubicBezTo>
                  <a:pt x="14850" y="10125"/>
                  <a:pt x="14850" y="10125"/>
                  <a:pt x="14850" y="10125"/>
                </a:cubicBezTo>
                <a:cubicBezTo>
                  <a:pt x="14850" y="10260"/>
                  <a:pt x="14985" y="10395"/>
                  <a:pt x="15255" y="10395"/>
                </a:cubicBezTo>
                <a:cubicBezTo>
                  <a:pt x="15390" y="10395"/>
                  <a:pt x="15525" y="10260"/>
                  <a:pt x="15525" y="10125"/>
                </a:cubicBezTo>
                <a:cubicBezTo>
                  <a:pt x="15525" y="7560"/>
                  <a:pt x="15525" y="7560"/>
                  <a:pt x="15525" y="7560"/>
                </a:cubicBezTo>
                <a:cubicBezTo>
                  <a:pt x="15525" y="7020"/>
                  <a:pt x="15120" y="6480"/>
                  <a:pt x="14580" y="6480"/>
                </a:cubicBezTo>
                <a:cubicBezTo>
                  <a:pt x="12015" y="6480"/>
                  <a:pt x="12015" y="6480"/>
                  <a:pt x="12015" y="6480"/>
                </a:cubicBezTo>
                <a:cubicBezTo>
                  <a:pt x="12015" y="5265"/>
                  <a:pt x="12015" y="5265"/>
                  <a:pt x="12015" y="5265"/>
                </a:cubicBezTo>
                <a:cubicBezTo>
                  <a:pt x="12015" y="4725"/>
                  <a:pt x="11610" y="4320"/>
                  <a:pt x="11205" y="4185"/>
                </a:cubicBezTo>
                <a:cubicBezTo>
                  <a:pt x="11205" y="1485"/>
                  <a:pt x="11205" y="1485"/>
                  <a:pt x="11205" y="1485"/>
                </a:cubicBezTo>
                <a:cubicBezTo>
                  <a:pt x="11205" y="1080"/>
                  <a:pt x="11610" y="675"/>
                  <a:pt x="12015" y="675"/>
                </a:cubicBezTo>
                <a:cubicBezTo>
                  <a:pt x="12555" y="675"/>
                  <a:pt x="12825" y="1080"/>
                  <a:pt x="12825" y="1485"/>
                </a:cubicBezTo>
                <a:cubicBezTo>
                  <a:pt x="12825" y="5400"/>
                  <a:pt x="12825" y="5400"/>
                  <a:pt x="12825" y="5400"/>
                </a:cubicBezTo>
                <a:cubicBezTo>
                  <a:pt x="12825" y="5670"/>
                  <a:pt x="13095" y="5805"/>
                  <a:pt x="13230" y="5805"/>
                </a:cubicBezTo>
                <a:cubicBezTo>
                  <a:pt x="13365" y="5805"/>
                  <a:pt x="13635" y="5670"/>
                  <a:pt x="13635" y="5400"/>
                </a:cubicBezTo>
                <a:cubicBezTo>
                  <a:pt x="13635" y="1485"/>
                  <a:pt x="13635" y="1485"/>
                  <a:pt x="13635" y="1485"/>
                </a:cubicBezTo>
                <a:cubicBezTo>
                  <a:pt x="13635" y="675"/>
                  <a:pt x="12960" y="0"/>
                  <a:pt x="12015" y="0"/>
                </a:cubicBezTo>
                <a:cubicBezTo>
                  <a:pt x="11610" y="0"/>
                  <a:pt x="11205" y="270"/>
                  <a:pt x="10935" y="540"/>
                </a:cubicBezTo>
                <a:cubicBezTo>
                  <a:pt x="10665" y="270"/>
                  <a:pt x="10260" y="0"/>
                  <a:pt x="9720" y="0"/>
                </a:cubicBezTo>
                <a:cubicBezTo>
                  <a:pt x="8910" y="0"/>
                  <a:pt x="8235" y="675"/>
                  <a:pt x="8235" y="1485"/>
                </a:cubicBezTo>
                <a:cubicBezTo>
                  <a:pt x="8235" y="3645"/>
                  <a:pt x="8235" y="3645"/>
                  <a:pt x="8235" y="3645"/>
                </a:cubicBezTo>
                <a:cubicBezTo>
                  <a:pt x="8235" y="3780"/>
                  <a:pt x="8370" y="3915"/>
                  <a:pt x="8640" y="3915"/>
                </a:cubicBezTo>
                <a:cubicBezTo>
                  <a:pt x="8775" y="3915"/>
                  <a:pt x="8910" y="3780"/>
                  <a:pt x="8910" y="3645"/>
                </a:cubicBezTo>
                <a:cubicBezTo>
                  <a:pt x="8910" y="1485"/>
                  <a:pt x="8910" y="1485"/>
                  <a:pt x="8910" y="1485"/>
                </a:cubicBezTo>
                <a:cubicBezTo>
                  <a:pt x="8910" y="1080"/>
                  <a:pt x="9315" y="675"/>
                  <a:pt x="9720" y="675"/>
                </a:cubicBezTo>
                <a:cubicBezTo>
                  <a:pt x="10260" y="675"/>
                  <a:pt x="10530" y="1080"/>
                  <a:pt x="10530" y="1485"/>
                </a:cubicBezTo>
                <a:cubicBezTo>
                  <a:pt x="10530" y="4185"/>
                  <a:pt x="10530" y="4185"/>
                  <a:pt x="10530" y="4185"/>
                </a:cubicBezTo>
                <a:cubicBezTo>
                  <a:pt x="10125" y="4320"/>
                  <a:pt x="9855" y="4725"/>
                  <a:pt x="9855" y="5265"/>
                </a:cubicBezTo>
                <a:cubicBezTo>
                  <a:pt x="9855" y="6480"/>
                  <a:pt x="9855" y="6480"/>
                  <a:pt x="9855" y="6480"/>
                </a:cubicBezTo>
                <a:cubicBezTo>
                  <a:pt x="7155" y="6480"/>
                  <a:pt x="7155" y="6480"/>
                  <a:pt x="7155" y="6480"/>
                </a:cubicBezTo>
                <a:cubicBezTo>
                  <a:pt x="6480" y="6480"/>
                  <a:pt x="6075" y="7020"/>
                  <a:pt x="6075" y="7560"/>
                </a:cubicBezTo>
                <a:cubicBezTo>
                  <a:pt x="6075" y="10125"/>
                  <a:pt x="6075" y="10125"/>
                  <a:pt x="6075" y="10125"/>
                </a:cubicBezTo>
                <a:cubicBezTo>
                  <a:pt x="6075" y="10260"/>
                  <a:pt x="6210" y="10395"/>
                  <a:pt x="6345" y="10395"/>
                </a:cubicBezTo>
                <a:cubicBezTo>
                  <a:pt x="6615" y="10395"/>
                  <a:pt x="6750" y="10260"/>
                  <a:pt x="6750" y="10125"/>
                </a:cubicBezTo>
                <a:cubicBezTo>
                  <a:pt x="6750" y="7560"/>
                  <a:pt x="6750" y="7560"/>
                  <a:pt x="6750" y="7560"/>
                </a:cubicBezTo>
                <a:cubicBezTo>
                  <a:pt x="6750" y="7290"/>
                  <a:pt x="6885" y="7155"/>
                  <a:pt x="7155" y="7155"/>
                </a:cubicBezTo>
                <a:cubicBezTo>
                  <a:pt x="7290" y="7155"/>
                  <a:pt x="7290" y="7155"/>
                  <a:pt x="7290" y="7155"/>
                </a:cubicBezTo>
                <a:cubicBezTo>
                  <a:pt x="7425" y="8100"/>
                  <a:pt x="8100" y="8910"/>
                  <a:pt x="9045" y="9045"/>
                </a:cubicBezTo>
                <a:cubicBezTo>
                  <a:pt x="9045" y="11205"/>
                  <a:pt x="9045" y="11205"/>
                  <a:pt x="9045" y="11205"/>
                </a:cubicBezTo>
                <a:cubicBezTo>
                  <a:pt x="4455" y="11205"/>
                  <a:pt x="4455" y="11205"/>
                  <a:pt x="4455" y="11205"/>
                </a:cubicBezTo>
                <a:cubicBezTo>
                  <a:pt x="3780" y="11205"/>
                  <a:pt x="3375" y="11610"/>
                  <a:pt x="3375" y="12150"/>
                </a:cubicBezTo>
                <a:cubicBezTo>
                  <a:pt x="3375" y="15660"/>
                  <a:pt x="3375" y="15660"/>
                  <a:pt x="3375" y="15660"/>
                </a:cubicBezTo>
                <a:cubicBezTo>
                  <a:pt x="3375" y="15930"/>
                  <a:pt x="3510" y="16065"/>
                  <a:pt x="3780" y="16065"/>
                </a:cubicBezTo>
                <a:cubicBezTo>
                  <a:pt x="3915" y="16065"/>
                  <a:pt x="4050" y="15930"/>
                  <a:pt x="4050" y="15660"/>
                </a:cubicBezTo>
                <a:cubicBezTo>
                  <a:pt x="4050" y="12150"/>
                  <a:pt x="4050" y="12150"/>
                  <a:pt x="4050" y="12150"/>
                </a:cubicBezTo>
                <a:cubicBezTo>
                  <a:pt x="4050" y="12015"/>
                  <a:pt x="4185" y="11880"/>
                  <a:pt x="4455" y="11880"/>
                </a:cubicBezTo>
                <a:cubicBezTo>
                  <a:pt x="4590" y="11880"/>
                  <a:pt x="4590" y="11880"/>
                  <a:pt x="4590" y="11880"/>
                </a:cubicBezTo>
                <a:cubicBezTo>
                  <a:pt x="4725" y="13230"/>
                  <a:pt x="5805" y="14445"/>
                  <a:pt x="7290" y="14580"/>
                </a:cubicBezTo>
                <a:cubicBezTo>
                  <a:pt x="7290" y="15390"/>
                  <a:pt x="7290" y="15390"/>
                  <a:pt x="7290" y="15390"/>
                </a:cubicBezTo>
                <a:cubicBezTo>
                  <a:pt x="7155" y="15390"/>
                  <a:pt x="7155" y="15390"/>
                  <a:pt x="7155" y="15390"/>
                </a:cubicBezTo>
                <a:cubicBezTo>
                  <a:pt x="7020" y="15390"/>
                  <a:pt x="6885" y="15525"/>
                  <a:pt x="6885" y="15660"/>
                </a:cubicBezTo>
                <a:cubicBezTo>
                  <a:pt x="6885" y="15930"/>
                  <a:pt x="7020" y="16065"/>
                  <a:pt x="7155" y="16065"/>
                </a:cubicBezTo>
                <a:cubicBezTo>
                  <a:pt x="7290" y="16065"/>
                  <a:pt x="7290" y="16065"/>
                  <a:pt x="7290" y="16065"/>
                </a:cubicBezTo>
                <a:cubicBezTo>
                  <a:pt x="7290" y="16740"/>
                  <a:pt x="7290" y="16740"/>
                  <a:pt x="7290" y="16740"/>
                </a:cubicBezTo>
                <a:cubicBezTo>
                  <a:pt x="1080" y="16740"/>
                  <a:pt x="1080" y="16740"/>
                  <a:pt x="1080" y="16740"/>
                </a:cubicBezTo>
                <a:cubicBezTo>
                  <a:pt x="405" y="16740"/>
                  <a:pt x="0" y="17145"/>
                  <a:pt x="0" y="17820"/>
                </a:cubicBezTo>
                <a:cubicBezTo>
                  <a:pt x="0" y="18495"/>
                  <a:pt x="0" y="18495"/>
                  <a:pt x="0" y="18495"/>
                </a:cubicBezTo>
                <a:cubicBezTo>
                  <a:pt x="0" y="18630"/>
                  <a:pt x="135" y="18765"/>
                  <a:pt x="405" y="18765"/>
                </a:cubicBezTo>
                <a:cubicBezTo>
                  <a:pt x="405" y="18765"/>
                  <a:pt x="405" y="18765"/>
                  <a:pt x="405" y="18765"/>
                </a:cubicBezTo>
                <a:cubicBezTo>
                  <a:pt x="405" y="20925"/>
                  <a:pt x="405" y="20925"/>
                  <a:pt x="405" y="20925"/>
                </a:cubicBezTo>
                <a:cubicBezTo>
                  <a:pt x="405" y="20925"/>
                  <a:pt x="405" y="20925"/>
                  <a:pt x="405" y="20925"/>
                </a:cubicBezTo>
                <a:cubicBezTo>
                  <a:pt x="135" y="20925"/>
                  <a:pt x="0" y="21060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21060"/>
                  <a:pt x="21465" y="20925"/>
                  <a:pt x="21195" y="20925"/>
                </a:cubicBezTo>
                <a:cubicBezTo>
                  <a:pt x="21195" y="20925"/>
                  <a:pt x="21195" y="20925"/>
                  <a:pt x="21195" y="20925"/>
                </a:cubicBezTo>
                <a:cubicBezTo>
                  <a:pt x="21195" y="18765"/>
                  <a:pt x="21195" y="18765"/>
                  <a:pt x="21195" y="18765"/>
                </a:cubicBezTo>
                <a:cubicBezTo>
                  <a:pt x="21195" y="18765"/>
                  <a:pt x="21195" y="18765"/>
                  <a:pt x="21195" y="18765"/>
                </a:cubicBezTo>
                <a:close/>
                <a:moveTo>
                  <a:pt x="10530" y="5265"/>
                </a:moveTo>
                <a:cubicBezTo>
                  <a:pt x="10530" y="4995"/>
                  <a:pt x="10665" y="4860"/>
                  <a:pt x="10935" y="4860"/>
                </a:cubicBezTo>
                <a:cubicBezTo>
                  <a:pt x="11070" y="4860"/>
                  <a:pt x="11205" y="4995"/>
                  <a:pt x="11205" y="5265"/>
                </a:cubicBezTo>
                <a:cubicBezTo>
                  <a:pt x="11205" y="6480"/>
                  <a:pt x="11205" y="6480"/>
                  <a:pt x="11205" y="6480"/>
                </a:cubicBezTo>
                <a:cubicBezTo>
                  <a:pt x="10530" y="6480"/>
                  <a:pt x="10530" y="6480"/>
                  <a:pt x="10530" y="6480"/>
                </a:cubicBezTo>
                <a:lnTo>
                  <a:pt x="10530" y="5265"/>
                </a:lnTo>
                <a:close/>
                <a:moveTo>
                  <a:pt x="7965" y="7155"/>
                </a:moveTo>
                <a:cubicBezTo>
                  <a:pt x="13635" y="7155"/>
                  <a:pt x="13635" y="7155"/>
                  <a:pt x="13635" y="7155"/>
                </a:cubicBezTo>
                <a:cubicBezTo>
                  <a:pt x="13500" y="7830"/>
                  <a:pt x="12960" y="8370"/>
                  <a:pt x="12150" y="8370"/>
                </a:cubicBezTo>
                <a:cubicBezTo>
                  <a:pt x="9450" y="8370"/>
                  <a:pt x="9450" y="8370"/>
                  <a:pt x="9450" y="8370"/>
                </a:cubicBezTo>
                <a:cubicBezTo>
                  <a:pt x="8775" y="8370"/>
                  <a:pt x="8100" y="7830"/>
                  <a:pt x="7965" y="7155"/>
                </a:cubicBezTo>
                <a:close/>
                <a:moveTo>
                  <a:pt x="11880" y="9045"/>
                </a:moveTo>
                <a:cubicBezTo>
                  <a:pt x="11880" y="11205"/>
                  <a:pt x="11880" y="11205"/>
                  <a:pt x="11880" y="11205"/>
                </a:cubicBezTo>
                <a:cubicBezTo>
                  <a:pt x="9720" y="11205"/>
                  <a:pt x="9720" y="11205"/>
                  <a:pt x="9720" y="11205"/>
                </a:cubicBezTo>
                <a:cubicBezTo>
                  <a:pt x="9720" y="9045"/>
                  <a:pt x="9720" y="9045"/>
                  <a:pt x="9720" y="9045"/>
                </a:cubicBezTo>
                <a:lnTo>
                  <a:pt x="11880" y="9045"/>
                </a:lnTo>
                <a:close/>
                <a:moveTo>
                  <a:pt x="5265" y="11880"/>
                </a:moveTo>
                <a:cubicBezTo>
                  <a:pt x="16605" y="11880"/>
                  <a:pt x="16605" y="11880"/>
                  <a:pt x="16605" y="11880"/>
                </a:cubicBezTo>
                <a:cubicBezTo>
                  <a:pt x="16470" y="12960"/>
                  <a:pt x="15390" y="13905"/>
                  <a:pt x="14175" y="13905"/>
                </a:cubicBezTo>
                <a:cubicBezTo>
                  <a:pt x="7695" y="13905"/>
                  <a:pt x="7695" y="13905"/>
                  <a:pt x="7695" y="13905"/>
                </a:cubicBezTo>
                <a:cubicBezTo>
                  <a:pt x="6480" y="13905"/>
                  <a:pt x="5400" y="12960"/>
                  <a:pt x="5265" y="11880"/>
                </a:cubicBezTo>
                <a:close/>
                <a:moveTo>
                  <a:pt x="9990" y="16065"/>
                </a:moveTo>
                <a:cubicBezTo>
                  <a:pt x="13770" y="16065"/>
                  <a:pt x="13770" y="16065"/>
                  <a:pt x="13770" y="16065"/>
                </a:cubicBezTo>
                <a:cubicBezTo>
                  <a:pt x="13770" y="16740"/>
                  <a:pt x="13770" y="16740"/>
                  <a:pt x="13770" y="16740"/>
                </a:cubicBezTo>
                <a:cubicBezTo>
                  <a:pt x="7965" y="16740"/>
                  <a:pt x="7965" y="16740"/>
                  <a:pt x="7965" y="16740"/>
                </a:cubicBezTo>
                <a:cubicBezTo>
                  <a:pt x="7965" y="16065"/>
                  <a:pt x="7965" y="16065"/>
                  <a:pt x="7965" y="16065"/>
                </a:cubicBezTo>
                <a:cubicBezTo>
                  <a:pt x="8640" y="16065"/>
                  <a:pt x="8640" y="16065"/>
                  <a:pt x="8640" y="16065"/>
                </a:cubicBezTo>
                <a:cubicBezTo>
                  <a:pt x="8775" y="16065"/>
                  <a:pt x="8910" y="15930"/>
                  <a:pt x="8910" y="15660"/>
                </a:cubicBezTo>
                <a:cubicBezTo>
                  <a:pt x="8910" y="15525"/>
                  <a:pt x="8775" y="15390"/>
                  <a:pt x="8640" y="15390"/>
                </a:cubicBezTo>
                <a:cubicBezTo>
                  <a:pt x="7965" y="15390"/>
                  <a:pt x="7965" y="15390"/>
                  <a:pt x="7965" y="15390"/>
                </a:cubicBezTo>
                <a:cubicBezTo>
                  <a:pt x="7965" y="14580"/>
                  <a:pt x="7965" y="14580"/>
                  <a:pt x="7965" y="14580"/>
                </a:cubicBezTo>
                <a:cubicBezTo>
                  <a:pt x="13770" y="14580"/>
                  <a:pt x="13770" y="14580"/>
                  <a:pt x="13770" y="14580"/>
                </a:cubicBezTo>
                <a:cubicBezTo>
                  <a:pt x="13770" y="15390"/>
                  <a:pt x="13770" y="15390"/>
                  <a:pt x="13770" y="15390"/>
                </a:cubicBezTo>
                <a:cubicBezTo>
                  <a:pt x="9990" y="15390"/>
                  <a:pt x="9990" y="15390"/>
                  <a:pt x="9990" y="15390"/>
                </a:cubicBezTo>
                <a:cubicBezTo>
                  <a:pt x="9855" y="15390"/>
                  <a:pt x="9585" y="15525"/>
                  <a:pt x="9585" y="15660"/>
                </a:cubicBezTo>
                <a:cubicBezTo>
                  <a:pt x="9585" y="15930"/>
                  <a:pt x="9855" y="16065"/>
                  <a:pt x="9990" y="16065"/>
                </a:cubicBezTo>
                <a:close/>
                <a:moveTo>
                  <a:pt x="20385" y="20925"/>
                </a:moveTo>
                <a:cubicBezTo>
                  <a:pt x="1215" y="20925"/>
                  <a:pt x="1215" y="20925"/>
                  <a:pt x="1215" y="20925"/>
                </a:cubicBezTo>
                <a:cubicBezTo>
                  <a:pt x="1215" y="18765"/>
                  <a:pt x="1215" y="18765"/>
                  <a:pt x="1215" y="18765"/>
                </a:cubicBezTo>
                <a:cubicBezTo>
                  <a:pt x="20385" y="18765"/>
                  <a:pt x="20385" y="18765"/>
                  <a:pt x="20385" y="18765"/>
                </a:cubicBezTo>
                <a:lnTo>
                  <a:pt x="20385" y="20925"/>
                </a:lnTo>
                <a:close/>
                <a:moveTo>
                  <a:pt x="20925" y="18090"/>
                </a:moveTo>
                <a:cubicBezTo>
                  <a:pt x="675" y="18090"/>
                  <a:pt x="675" y="18090"/>
                  <a:pt x="675" y="18090"/>
                </a:cubicBezTo>
                <a:cubicBezTo>
                  <a:pt x="675" y="17820"/>
                  <a:pt x="675" y="17820"/>
                  <a:pt x="675" y="17820"/>
                </a:cubicBezTo>
                <a:cubicBezTo>
                  <a:pt x="675" y="17550"/>
                  <a:pt x="810" y="17415"/>
                  <a:pt x="1080" y="17415"/>
                </a:cubicBezTo>
                <a:cubicBezTo>
                  <a:pt x="20520" y="17415"/>
                  <a:pt x="20520" y="17415"/>
                  <a:pt x="20520" y="17415"/>
                </a:cubicBezTo>
                <a:cubicBezTo>
                  <a:pt x="20790" y="17415"/>
                  <a:pt x="20925" y="17550"/>
                  <a:pt x="20925" y="17820"/>
                </a:cubicBezTo>
                <a:lnTo>
                  <a:pt x="20925" y="18090"/>
                </a:lnTo>
                <a:close/>
                <a:moveTo>
                  <a:pt x="8910" y="4995"/>
                </a:moveTo>
                <a:cubicBezTo>
                  <a:pt x="8910" y="5400"/>
                  <a:pt x="8910" y="5400"/>
                  <a:pt x="8910" y="5400"/>
                </a:cubicBezTo>
                <a:cubicBezTo>
                  <a:pt x="8910" y="5670"/>
                  <a:pt x="8775" y="5805"/>
                  <a:pt x="8640" y="5805"/>
                </a:cubicBezTo>
                <a:cubicBezTo>
                  <a:pt x="8370" y="5805"/>
                  <a:pt x="8235" y="5670"/>
                  <a:pt x="8235" y="5400"/>
                </a:cubicBezTo>
                <a:cubicBezTo>
                  <a:pt x="8235" y="4995"/>
                  <a:pt x="8235" y="4995"/>
                  <a:pt x="8235" y="4995"/>
                </a:cubicBezTo>
                <a:cubicBezTo>
                  <a:pt x="8235" y="4860"/>
                  <a:pt x="8370" y="4590"/>
                  <a:pt x="8640" y="4590"/>
                </a:cubicBezTo>
                <a:cubicBezTo>
                  <a:pt x="8775" y="4590"/>
                  <a:pt x="8910" y="4860"/>
                  <a:pt x="8910" y="4995"/>
                </a:cubicBezTo>
                <a:close/>
                <a:moveTo>
                  <a:pt x="18495" y="15255"/>
                </a:moveTo>
                <a:cubicBezTo>
                  <a:pt x="18495" y="15660"/>
                  <a:pt x="18495" y="15660"/>
                  <a:pt x="18495" y="15660"/>
                </a:cubicBezTo>
                <a:cubicBezTo>
                  <a:pt x="18495" y="15930"/>
                  <a:pt x="18360" y="16065"/>
                  <a:pt x="18090" y="16065"/>
                </a:cubicBezTo>
                <a:cubicBezTo>
                  <a:pt x="17955" y="16065"/>
                  <a:pt x="17820" y="15930"/>
                  <a:pt x="17820" y="15660"/>
                </a:cubicBezTo>
                <a:cubicBezTo>
                  <a:pt x="17820" y="15255"/>
                  <a:pt x="17820" y="15255"/>
                  <a:pt x="17820" y="15255"/>
                </a:cubicBezTo>
                <a:cubicBezTo>
                  <a:pt x="17820" y="14985"/>
                  <a:pt x="17955" y="14850"/>
                  <a:pt x="18090" y="14850"/>
                </a:cubicBezTo>
                <a:cubicBezTo>
                  <a:pt x="18360" y="14850"/>
                  <a:pt x="18495" y="14985"/>
                  <a:pt x="18495" y="152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16" name="Freeform 473"/>
          <p:cNvSpPr/>
          <p:nvPr/>
        </p:nvSpPr>
        <p:spPr>
          <a:xfrm>
            <a:off x="495935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80" y="10125"/>
                </a:moveTo>
                <a:cubicBezTo>
                  <a:pt x="14580" y="18495"/>
                  <a:pt x="14580" y="18495"/>
                  <a:pt x="14580" y="18495"/>
                </a:cubicBezTo>
                <a:cubicBezTo>
                  <a:pt x="14580" y="18630"/>
                  <a:pt x="14445" y="18765"/>
                  <a:pt x="14310" y="18765"/>
                </a:cubicBezTo>
                <a:cubicBezTo>
                  <a:pt x="14040" y="18765"/>
                  <a:pt x="13905" y="18630"/>
                  <a:pt x="13905" y="18495"/>
                </a:cubicBezTo>
                <a:cubicBezTo>
                  <a:pt x="13905" y="10125"/>
                  <a:pt x="13905" y="10125"/>
                  <a:pt x="13905" y="10125"/>
                </a:cubicBezTo>
                <a:cubicBezTo>
                  <a:pt x="13905" y="9315"/>
                  <a:pt x="13635" y="8640"/>
                  <a:pt x="12960" y="8235"/>
                </a:cubicBezTo>
                <a:cubicBezTo>
                  <a:pt x="8505" y="4590"/>
                  <a:pt x="8505" y="4590"/>
                  <a:pt x="8505" y="4590"/>
                </a:cubicBezTo>
                <a:cubicBezTo>
                  <a:pt x="8370" y="4455"/>
                  <a:pt x="8370" y="4185"/>
                  <a:pt x="8505" y="4050"/>
                </a:cubicBezTo>
                <a:cubicBezTo>
                  <a:pt x="8640" y="3915"/>
                  <a:pt x="8775" y="3915"/>
                  <a:pt x="8910" y="4050"/>
                </a:cubicBezTo>
                <a:cubicBezTo>
                  <a:pt x="13500" y="7695"/>
                  <a:pt x="13500" y="7695"/>
                  <a:pt x="13500" y="7695"/>
                </a:cubicBezTo>
                <a:cubicBezTo>
                  <a:pt x="14175" y="8235"/>
                  <a:pt x="14580" y="9180"/>
                  <a:pt x="14580" y="10125"/>
                </a:cubicBezTo>
                <a:close/>
                <a:moveTo>
                  <a:pt x="21600" y="1012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65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465"/>
                  <a:pt x="0" y="21195"/>
                </a:cubicBezTo>
                <a:cubicBezTo>
                  <a:pt x="0" y="19845"/>
                  <a:pt x="0" y="19845"/>
                  <a:pt x="0" y="19845"/>
                </a:cubicBezTo>
                <a:cubicBezTo>
                  <a:pt x="0" y="19710"/>
                  <a:pt x="135" y="19575"/>
                  <a:pt x="405" y="19575"/>
                </a:cubicBezTo>
                <a:cubicBezTo>
                  <a:pt x="7020" y="19575"/>
                  <a:pt x="7020" y="19575"/>
                  <a:pt x="7020" y="19575"/>
                </a:cubicBezTo>
                <a:cubicBezTo>
                  <a:pt x="7020" y="12285"/>
                  <a:pt x="7020" y="12285"/>
                  <a:pt x="7020" y="12285"/>
                </a:cubicBezTo>
                <a:cubicBezTo>
                  <a:pt x="7020" y="11205"/>
                  <a:pt x="6480" y="10125"/>
                  <a:pt x="5535" y="9315"/>
                </a:cubicBezTo>
                <a:cubicBezTo>
                  <a:pt x="2565" y="7020"/>
                  <a:pt x="2565" y="7020"/>
                  <a:pt x="2565" y="7020"/>
                </a:cubicBezTo>
                <a:cubicBezTo>
                  <a:pt x="1890" y="6345"/>
                  <a:pt x="1350" y="5535"/>
                  <a:pt x="1350" y="4590"/>
                </a:cubicBezTo>
                <a:cubicBezTo>
                  <a:pt x="1350" y="2835"/>
                  <a:pt x="2835" y="1350"/>
                  <a:pt x="4590" y="1350"/>
                </a:cubicBezTo>
                <a:cubicBezTo>
                  <a:pt x="5130" y="1350"/>
                  <a:pt x="5805" y="1620"/>
                  <a:pt x="6345" y="2025"/>
                </a:cubicBezTo>
                <a:cubicBezTo>
                  <a:pt x="6480" y="1755"/>
                  <a:pt x="6615" y="1620"/>
                  <a:pt x="6750" y="1485"/>
                </a:cubicBezTo>
                <a:cubicBezTo>
                  <a:pt x="6075" y="945"/>
                  <a:pt x="5400" y="675"/>
                  <a:pt x="4590" y="675"/>
                </a:cubicBezTo>
                <a:cubicBezTo>
                  <a:pt x="2430" y="675"/>
                  <a:pt x="675" y="2430"/>
                  <a:pt x="675" y="4590"/>
                </a:cubicBezTo>
                <a:cubicBezTo>
                  <a:pt x="675" y="5670"/>
                  <a:pt x="1215" y="6750"/>
                  <a:pt x="2160" y="7560"/>
                </a:cubicBezTo>
                <a:cubicBezTo>
                  <a:pt x="5130" y="9855"/>
                  <a:pt x="5130" y="9855"/>
                  <a:pt x="5130" y="9855"/>
                </a:cubicBezTo>
                <a:cubicBezTo>
                  <a:pt x="5805" y="10530"/>
                  <a:pt x="6210" y="11340"/>
                  <a:pt x="6210" y="12285"/>
                </a:cubicBezTo>
                <a:cubicBezTo>
                  <a:pt x="6210" y="18495"/>
                  <a:pt x="6210" y="18495"/>
                  <a:pt x="6210" y="18495"/>
                </a:cubicBezTo>
                <a:cubicBezTo>
                  <a:pt x="6210" y="18630"/>
                  <a:pt x="6075" y="18765"/>
                  <a:pt x="5940" y="18765"/>
                </a:cubicBezTo>
                <a:cubicBezTo>
                  <a:pt x="5670" y="18765"/>
                  <a:pt x="5535" y="18630"/>
                  <a:pt x="5535" y="18495"/>
                </a:cubicBezTo>
                <a:cubicBezTo>
                  <a:pt x="5535" y="12285"/>
                  <a:pt x="5535" y="12285"/>
                  <a:pt x="5535" y="12285"/>
                </a:cubicBezTo>
                <a:cubicBezTo>
                  <a:pt x="5535" y="11610"/>
                  <a:pt x="5265" y="10935"/>
                  <a:pt x="4590" y="10395"/>
                </a:cubicBezTo>
                <a:cubicBezTo>
                  <a:pt x="1755" y="8100"/>
                  <a:pt x="1755" y="8100"/>
                  <a:pt x="1755" y="8100"/>
                </a:cubicBezTo>
                <a:cubicBezTo>
                  <a:pt x="675" y="7155"/>
                  <a:pt x="0" y="5940"/>
                  <a:pt x="0" y="4590"/>
                </a:cubicBezTo>
                <a:cubicBezTo>
                  <a:pt x="0" y="2025"/>
                  <a:pt x="2025" y="0"/>
                  <a:pt x="4590" y="0"/>
                </a:cubicBezTo>
                <a:cubicBezTo>
                  <a:pt x="5535" y="0"/>
                  <a:pt x="6480" y="405"/>
                  <a:pt x="7290" y="945"/>
                </a:cubicBezTo>
                <a:cubicBezTo>
                  <a:pt x="8100" y="405"/>
                  <a:pt x="9045" y="0"/>
                  <a:pt x="10125" y="0"/>
                </a:cubicBezTo>
                <a:cubicBezTo>
                  <a:pt x="11070" y="0"/>
                  <a:pt x="12150" y="405"/>
                  <a:pt x="12960" y="945"/>
                </a:cubicBezTo>
                <a:cubicBezTo>
                  <a:pt x="19845" y="6615"/>
                  <a:pt x="19845" y="6615"/>
                  <a:pt x="19845" y="6615"/>
                </a:cubicBezTo>
                <a:cubicBezTo>
                  <a:pt x="20925" y="7425"/>
                  <a:pt x="21600" y="8775"/>
                  <a:pt x="21600" y="10125"/>
                </a:cubicBezTo>
                <a:close/>
                <a:moveTo>
                  <a:pt x="7695" y="12285"/>
                </a:moveTo>
                <a:cubicBezTo>
                  <a:pt x="7695" y="19575"/>
                  <a:pt x="7695" y="19575"/>
                  <a:pt x="7695" y="19575"/>
                </a:cubicBezTo>
                <a:cubicBezTo>
                  <a:pt x="11205" y="19575"/>
                  <a:pt x="11205" y="19575"/>
                  <a:pt x="11205" y="19575"/>
                </a:cubicBezTo>
                <a:cubicBezTo>
                  <a:pt x="11205" y="12285"/>
                  <a:pt x="11205" y="12285"/>
                  <a:pt x="11205" y="12285"/>
                </a:cubicBezTo>
                <a:cubicBezTo>
                  <a:pt x="11205" y="11610"/>
                  <a:pt x="10800" y="10935"/>
                  <a:pt x="10260" y="10395"/>
                </a:cubicBezTo>
                <a:cubicBezTo>
                  <a:pt x="7290" y="8100"/>
                  <a:pt x="7290" y="8100"/>
                  <a:pt x="7290" y="8100"/>
                </a:cubicBezTo>
                <a:cubicBezTo>
                  <a:pt x="6210" y="7155"/>
                  <a:pt x="5535" y="5940"/>
                  <a:pt x="5535" y="4590"/>
                </a:cubicBezTo>
                <a:cubicBezTo>
                  <a:pt x="5535" y="3780"/>
                  <a:pt x="5670" y="3240"/>
                  <a:pt x="6075" y="2565"/>
                </a:cubicBezTo>
                <a:cubicBezTo>
                  <a:pt x="5535" y="2295"/>
                  <a:pt x="5130" y="2025"/>
                  <a:pt x="4590" y="2025"/>
                </a:cubicBezTo>
                <a:cubicBezTo>
                  <a:pt x="3240" y="2025"/>
                  <a:pt x="2025" y="3240"/>
                  <a:pt x="2025" y="4590"/>
                </a:cubicBezTo>
                <a:cubicBezTo>
                  <a:pt x="2025" y="5265"/>
                  <a:pt x="2430" y="5940"/>
                  <a:pt x="2970" y="6480"/>
                </a:cubicBezTo>
                <a:cubicBezTo>
                  <a:pt x="5940" y="8775"/>
                  <a:pt x="5940" y="8775"/>
                  <a:pt x="5940" y="8775"/>
                </a:cubicBezTo>
                <a:cubicBezTo>
                  <a:pt x="7020" y="9720"/>
                  <a:pt x="7695" y="10935"/>
                  <a:pt x="7695" y="12285"/>
                </a:cubicBezTo>
                <a:close/>
                <a:moveTo>
                  <a:pt x="20925" y="20250"/>
                </a:moveTo>
                <a:cubicBezTo>
                  <a:pt x="675" y="20250"/>
                  <a:pt x="675" y="20250"/>
                  <a:pt x="675" y="20250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20925" y="20250"/>
                </a:lnTo>
                <a:close/>
                <a:moveTo>
                  <a:pt x="13230" y="12285"/>
                </a:moveTo>
                <a:cubicBezTo>
                  <a:pt x="13230" y="19575"/>
                  <a:pt x="13230" y="19575"/>
                  <a:pt x="13230" y="19575"/>
                </a:cubicBezTo>
                <a:cubicBezTo>
                  <a:pt x="15390" y="19575"/>
                  <a:pt x="15390" y="19575"/>
                  <a:pt x="15390" y="19575"/>
                </a:cubicBezTo>
                <a:cubicBezTo>
                  <a:pt x="15390" y="10125"/>
                  <a:pt x="15390" y="10125"/>
                  <a:pt x="15390" y="10125"/>
                </a:cubicBezTo>
                <a:cubicBezTo>
                  <a:pt x="15390" y="8910"/>
                  <a:pt x="14850" y="7830"/>
                  <a:pt x="13905" y="7155"/>
                </a:cubicBezTo>
                <a:cubicBezTo>
                  <a:pt x="9315" y="3510"/>
                  <a:pt x="9315" y="3510"/>
                  <a:pt x="9315" y="3510"/>
                </a:cubicBezTo>
                <a:cubicBezTo>
                  <a:pt x="9180" y="3375"/>
                  <a:pt x="9180" y="3105"/>
                  <a:pt x="9315" y="2970"/>
                </a:cubicBezTo>
                <a:cubicBezTo>
                  <a:pt x="9450" y="2835"/>
                  <a:pt x="9720" y="2835"/>
                  <a:pt x="9855" y="2970"/>
                </a:cubicBezTo>
                <a:cubicBezTo>
                  <a:pt x="14310" y="6615"/>
                  <a:pt x="14310" y="6615"/>
                  <a:pt x="14310" y="6615"/>
                </a:cubicBezTo>
                <a:cubicBezTo>
                  <a:pt x="15390" y="7425"/>
                  <a:pt x="16065" y="8775"/>
                  <a:pt x="16065" y="10125"/>
                </a:cubicBezTo>
                <a:cubicBezTo>
                  <a:pt x="16065" y="19575"/>
                  <a:pt x="16065" y="19575"/>
                  <a:pt x="16065" y="19575"/>
                </a:cubicBezTo>
                <a:cubicBezTo>
                  <a:pt x="19575" y="19575"/>
                  <a:pt x="19575" y="19575"/>
                  <a:pt x="19575" y="19575"/>
                </a:cubicBezTo>
                <a:cubicBezTo>
                  <a:pt x="19575" y="10125"/>
                  <a:pt x="19575" y="10125"/>
                  <a:pt x="19575" y="10125"/>
                </a:cubicBezTo>
                <a:cubicBezTo>
                  <a:pt x="19575" y="9315"/>
                  <a:pt x="19170" y="8640"/>
                  <a:pt x="18630" y="8235"/>
                </a:cubicBezTo>
                <a:cubicBezTo>
                  <a:pt x="11610" y="2565"/>
                  <a:pt x="11610" y="2565"/>
                  <a:pt x="11610" y="2565"/>
                </a:cubicBezTo>
                <a:cubicBezTo>
                  <a:pt x="11205" y="2295"/>
                  <a:pt x="10665" y="2025"/>
                  <a:pt x="10125" y="2025"/>
                </a:cubicBezTo>
                <a:cubicBezTo>
                  <a:pt x="8775" y="2025"/>
                  <a:pt x="7695" y="3240"/>
                  <a:pt x="7695" y="4590"/>
                </a:cubicBezTo>
                <a:cubicBezTo>
                  <a:pt x="7695" y="5265"/>
                  <a:pt x="7965" y="5940"/>
                  <a:pt x="8640" y="6480"/>
                </a:cubicBezTo>
                <a:cubicBezTo>
                  <a:pt x="11475" y="8775"/>
                  <a:pt x="11475" y="8775"/>
                  <a:pt x="11475" y="8775"/>
                </a:cubicBezTo>
                <a:cubicBezTo>
                  <a:pt x="12555" y="9720"/>
                  <a:pt x="13230" y="10935"/>
                  <a:pt x="13230" y="12285"/>
                </a:cubicBezTo>
                <a:close/>
                <a:moveTo>
                  <a:pt x="20925" y="10125"/>
                </a:moveTo>
                <a:cubicBezTo>
                  <a:pt x="20925" y="8910"/>
                  <a:pt x="20385" y="7830"/>
                  <a:pt x="19440" y="7155"/>
                </a:cubicBezTo>
                <a:cubicBezTo>
                  <a:pt x="12555" y="1485"/>
                  <a:pt x="12555" y="1485"/>
                  <a:pt x="12555" y="1485"/>
                </a:cubicBezTo>
                <a:cubicBezTo>
                  <a:pt x="11745" y="945"/>
                  <a:pt x="10935" y="675"/>
                  <a:pt x="10125" y="675"/>
                </a:cubicBezTo>
                <a:cubicBezTo>
                  <a:pt x="7965" y="675"/>
                  <a:pt x="6210" y="2430"/>
                  <a:pt x="6210" y="4590"/>
                </a:cubicBezTo>
                <a:cubicBezTo>
                  <a:pt x="6210" y="5670"/>
                  <a:pt x="6750" y="6750"/>
                  <a:pt x="7695" y="7560"/>
                </a:cubicBezTo>
                <a:cubicBezTo>
                  <a:pt x="10665" y="9855"/>
                  <a:pt x="10665" y="9855"/>
                  <a:pt x="10665" y="9855"/>
                </a:cubicBezTo>
                <a:cubicBezTo>
                  <a:pt x="11475" y="10530"/>
                  <a:pt x="11880" y="11340"/>
                  <a:pt x="11880" y="12285"/>
                </a:cubicBezTo>
                <a:cubicBezTo>
                  <a:pt x="11880" y="19575"/>
                  <a:pt x="11880" y="19575"/>
                  <a:pt x="11880" y="19575"/>
                </a:cubicBezTo>
                <a:cubicBezTo>
                  <a:pt x="12555" y="19575"/>
                  <a:pt x="12555" y="19575"/>
                  <a:pt x="12555" y="19575"/>
                </a:cubicBezTo>
                <a:cubicBezTo>
                  <a:pt x="12555" y="12285"/>
                  <a:pt x="12555" y="12285"/>
                  <a:pt x="12555" y="12285"/>
                </a:cubicBezTo>
                <a:cubicBezTo>
                  <a:pt x="12555" y="11205"/>
                  <a:pt x="12015" y="10125"/>
                  <a:pt x="11070" y="9315"/>
                </a:cubicBezTo>
                <a:cubicBezTo>
                  <a:pt x="8100" y="7020"/>
                  <a:pt x="8100" y="7020"/>
                  <a:pt x="8100" y="7020"/>
                </a:cubicBezTo>
                <a:cubicBezTo>
                  <a:pt x="7425" y="6345"/>
                  <a:pt x="7020" y="5535"/>
                  <a:pt x="7020" y="4590"/>
                </a:cubicBezTo>
                <a:cubicBezTo>
                  <a:pt x="7020" y="2835"/>
                  <a:pt x="8370" y="1350"/>
                  <a:pt x="10125" y="1350"/>
                </a:cubicBezTo>
                <a:cubicBezTo>
                  <a:pt x="10800" y="1350"/>
                  <a:pt x="11475" y="1620"/>
                  <a:pt x="12015" y="2025"/>
                </a:cubicBezTo>
                <a:cubicBezTo>
                  <a:pt x="19035" y="7695"/>
                  <a:pt x="19035" y="7695"/>
                  <a:pt x="19035" y="7695"/>
                </a:cubicBezTo>
                <a:cubicBezTo>
                  <a:pt x="19710" y="8235"/>
                  <a:pt x="20250" y="9180"/>
                  <a:pt x="20250" y="10125"/>
                </a:cubicBezTo>
                <a:cubicBezTo>
                  <a:pt x="20250" y="19575"/>
                  <a:pt x="20250" y="19575"/>
                  <a:pt x="20250" y="19575"/>
                </a:cubicBezTo>
                <a:cubicBezTo>
                  <a:pt x="20925" y="19575"/>
                  <a:pt x="20925" y="19575"/>
                  <a:pt x="20925" y="19575"/>
                </a:cubicBezTo>
                <a:lnTo>
                  <a:pt x="20925" y="101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17" name="Freeform 474"/>
          <p:cNvSpPr/>
          <p:nvPr/>
        </p:nvSpPr>
        <p:spPr>
          <a:xfrm>
            <a:off x="49593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30" y="3105"/>
                </a:moveTo>
                <a:cubicBezTo>
                  <a:pt x="13230" y="3375"/>
                  <a:pt x="13095" y="3510"/>
                  <a:pt x="12825" y="3510"/>
                </a:cubicBezTo>
                <a:cubicBezTo>
                  <a:pt x="8775" y="3510"/>
                  <a:pt x="8775" y="3510"/>
                  <a:pt x="8775" y="3510"/>
                </a:cubicBezTo>
                <a:cubicBezTo>
                  <a:pt x="8505" y="3510"/>
                  <a:pt x="8370" y="3375"/>
                  <a:pt x="8370" y="3105"/>
                </a:cubicBezTo>
                <a:cubicBezTo>
                  <a:pt x="8370" y="2970"/>
                  <a:pt x="8505" y="2835"/>
                  <a:pt x="8775" y="2835"/>
                </a:cubicBezTo>
                <a:cubicBezTo>
                  <a:pt x="12825" y="2835"/>
                  <a:pt x="12825" y="2835"/>
                  <a:pt x="12825" y="2835"/>
                </a:cubicBezTo>
                <a:cubicBezTo>
                  <a:pt x="13095" y="2835"/>
                  <a:pt x="13230" y="2970"/>
                  <a:pt x="13230" y="3105"/>
                </a:cubicBezTo>
                <a:close/>
                <a:moveTo>
                  <a:pt x="21600" y="8775"/>
                </a:moveTo>
                <a:cubicBezTo>
                  <a:pt x="21600" y="8910"/>
                  <a:pt x="21465" y="9045"/>
                  <a:pt x="21195" y="9045"/>
                </a:cubicBezTo>
                <a:cubicBezTo>
                  <a:pt x="20115" y="9045"/>
                  <a:pt x="20115" y="9045"/>
                  <a:pt x="20115" y="9045"/>
                </a:cubicBezTo>
                <a:cubicBezTo>
                  <a:pt x="19845" y="17145"/>
                  <a:pt x="19845" y="17145"/>
                  <a:pt x="19845" y="17145"/>
                </a:cubicBezTo>
                <a:cubicBezTo>
                  <a:pt x="19710" y="18090"/>
                  <a:pt x="18900" y="18765"/>
                  <a:pt x="17955" y="18765"/>
                </a:cubicBezTo>
                <a:cubicBezTo>
                  <a:pt x="18225" y="19170"/>
                  <a:pt x="18360" y="19440"/>
                  <a:pt x="18360" y="19845"/>
                </a:cubicBezTo>
                <a:cubicBezTo>
                  <a:pt x="18360" y="20790"/>
                  <a:pt x="17550" y="21600"/>
                  <a:pt x="16605" y="21600"/>
                </a:cubicBezTo>
                <a:cubicBezTo>
                  <a:pt x="15660" y="21600"/>
                  <a:pt x="14850" y="20790"/>
                  <a:pt x="14850" y="19845"/>
                </a:cubicBezTo>
                <a:cubicBezTo>
                  <a:pt x="14850" y="19440"/>
                  <a:pt x="14985" y="19170"/>
                  <a:pt x="15255" y="18765"/>
                </a:cubicBezTo>
                <a:cubicBezTo>
                  <a:pt x="13770" y="18765"/>
                  <a:pt x="13770" y="18765"/>
                  <a:pt x="13770" y="18765"/>
                </a:cubicBezTo>
                <a:cubicBezTo>
                  <a:pt x="13635" y="18765"/>
                  <a:pt x="13500" y="18630"/>
                  <a:pt x="13500" y="18495"/>
                </a:cubicBezTo>
                <a:cubicBezTo>
                  <a:pt x="13500" y="18360"/>
                  <a:pt x="13500" y="18360"/>
                  <a:pt x="13500" y="18360"/>
                </a:cubicBezTo>
                <a:cubicBezTo>
                  <a:pt x="8100" y="18360"/>
                  <a:pt x="8100" y="18360"/>
                  <a:pt x="8100" y="18360"/>
                </a:cubicBezTo>
                <a:cubicBezTo>
                  <a:pt x="8100" y="18495"/>
                  <a:pt x="8100" y="18495"/>
                  <a:pt x="8100" y="18495"/>
                </a:cubicBezTo>
                <a:cubicBezTo>
                  <a:pt x="8100" y="18630"/>
                  <a:pt x="7965" y="18765"/>
                  <a:pt x="7830" y="18765"/>
                </a:cubicBezTo>
                <a:cubicBezTo>
                  <a:pt x="6345" y="18765"/>
                  <a:pt x="6345" y="18765"/>
                  <a:pt x="6345" y="18765"/>
                </a:cubicBezTo>
                <a:cubicBezTo>
                  <a:pt x="6615" y="19170"/>
                  <a:pt x="6750" y="19440"/>
                  <a:pt x="6750" y="19845"/>
                </a:cubicBezTo>
                <a:cubicBezTo>
                  <a:pt x="6750" y="20790"/>
                  <a:pt x="5940" y="21600"/>
                  <a:pt x="4995" y="21600"/>
                </a:cubicBezTo>
                <a:cubicBezTo>
                  <a:pt x="4050" y="21600"/>
                  <a:pt x="3240" y="20790"/>
                  <a:pt x="3240" y="19845"/>
                </a:cubicBezTo>
                <a:cubicBezTo>
                  <a:pt x="3240" y="19440"/>
                  <a:pt x="3375" y="19170"/>
                  <a:pt x="3645" y="18765"/>
                </a:cubicBezTo>
                <a:cubicBezTo>
                  <a:pt x="2700" y="18765"/>
                  <a:pt x="1890" y="18090"/>
                  <a:pt x="1755" y="17145"/>
                </a:cubicBezTo>
                <a:cubicBezTo>
                  <a:pt x="1485" y="9045"/>
                  <a:pt x="1485" y="9045"/>
                  <a:pt x="1485" y="9045"/>
                </a:cubicBezTo>
                <a:cubicBezTo>
                  <a:pt x="405" y="9045"/>
                  <a:pt x="405" y="9045"/>
                  <a:pt x="405" y="9045"/>
                </a:cubicBezTo>
                <a:cubicBezTo>
                  <a:pt x="135" y="9045"/>
                  <a:pt x="0" y="8910"/>
                  <a:pt x="0" y="8775"/>
                </a:cubicBezTo>
                <a:cubicBezTo>
                  <a:pt x="0" y="8505"/>
                  <a:pt x="135" y="8370"/>
                  <a:pt x="405" y="8370"/>
                </a:cubicBezTo>
                <a:cubicBezTo>
                  <a:pt x="1485" y="8370"/>
                  <a:pt x="1485" y="8370"/>
                  <a:pt x="1485" y="8370"/>
                </a:cubicBezTo>
                <a:cubicBezTo>
                  <a:pt x="1350" y="6210"/>
                  <a:pt x="1350" y="6210"/>
                  <a:pt x="1350" y="6210"/>
                </a:cubicBezTo>
                <a:cubicBezTo>
                  <a:pt x="1215" y="6210"/>
                  <a:pt x="1215" y="6210"/>
                  <a:pt x="1215" y="6210"/>
                </a:cubicBezTo>
                <a:cubicBezTo>
                  <a:pt x="1080" y="6210"/>
                  <a:pt x="945" y="6075"/>
                  <a:pt x="945" y="5940"/>
                </a:cubicBezTo>
                <a:cubicBezTo>
                  <a:pt x="945" y="1755"/>
                  <a:pt x="945" y="1755"/>
                  <a:pt x="945" y="1755"/>
                </a:cubicBezTo>
                <a:cubicBezTo>
                  <a:pt x="945" y="810"/>
                  <a:pt x="1755" y="0"/>
                  <a:pt x="2700" y="0"/>
                </a:cubicBezTo>
                <a:cubicBezTo>
                  <a:pt x="18900" y="0"/>
                  <a:pt x="18900" y="0"/>
                  <a:pt x="18900" y="0"/>
                </a:cubicBezTo>
                <a:cubicBezTo>
                  <a:pt x="19845" y="0"/>
                  <a:pt x="20655" y="810"/>
                  <a:pt x="20655" y="1755"/>
                </a:cubicBezTo>
                <a:cubicBezTo>
                  <a:pt x="20655" y="5940"/>
                  <a:pt x="20655" y="5940"/>
                  <a:pt x="20655" y="5940"/>
                </a:cubicBezTo>
                <a:cubicBezTo>
                  <a:pt x="20655" y="6075"/>
                  <a:pt x="20520" y="6210"/>
                  <a:pt x="20385" y="6210"/>
                </a:cubicBezTo>
                <a:cubicBezTo>
                  <a:pt x="20250" y="6210"/>
                  <a:pt x="20250" y="6210"/>
                  <a:pt x="20250" y="6210"/>
                </a:cubicBezTo>
                <a:cubicBezTo>
                  <a:pt x="20115" y="8370"/>
                  <a:pt x="20115" y="8370"/>
                  <a:pt x="20115" y="8370"/>
                </a:cubicBezTo>
                <a:cubicBezTo>
                  <a:pt x="21195" y="8370"/>
                  <a:pt x="21195" y="8370"/>
                  <a:pt x="21195" y="8370"/>
                </a:cubicBezTo>
                <a:cubicBezTo>
                  <a:pt x="21465" y="8370"/>
                  <a:pt x="21600" y="8505"/>
                  <a:pt x="21600" y="8775"/>
                </a:cubicBezTo>
                <a:close/>
                <a:moveTo>
                  <a:pt x="6075" y="19845"/>
                </a:moveTo>
                <a:cubicBezTo>
                  <a:pt x="6075" y="19440"/>
                  <a:pt x="5805" y="19035"/>
                  <a:pt x="5400" y="18900"/>
                </a:cubicBezTo>
                <a:cubicBezTo>
                  <a:pt x="5400" y="19845"/>
                  <a:pt x="5400" y="19845"/>
                  <a:pt x="5400" y="19845"/>
                </a:cubicBezTo>
                <a:cubicBezTo>
                  <a:pt x="5400" y="20115"/>
                  <a:pt x="5130" y="20250"/>
                  <a:pt x="4995" y="20250"/>
                </a:cubicBezTo>
                <a:cubicBezTo>
                  <a:pt x="4860" y="20250"/>
                  <a:pt x="4590" y="20115"/>
                  <a:pt x="4590" y="19845"/>
                </a:cubicBezTo>
                <a:cubicBezTo>
                  <a:pt x="4590" y="18900"/>
                  <a:pt x="4590" y="18900"/>
                  <a:pt x="4590" y="18900"/>
                </a:cubicBezTo>
                <a:cubicBezTo>
                  <a:pt x="4185" y="19035"/>
                  <a:pt x="3915" y="19440"/>
                  <a:pt x="3915" y="19845"/>
                </a:cubicBezTo>
                <a:cubicBezTo>
                  <a:pt x="3915" y="20385"/>
                  <a:pt x="4455" y="20925"/>
                  <a:pt x="4995" y="20925"/>
                </a:cubicBezTo>
                <a:cubicBezTo>
                  <a:pt x="5535" y="20925"/>
                  <a:pt x="6075" y="20385"/>
                  <a:pt x="6075" y="19845"/>
                </a:cubicBezTo>
                <a:close/>
                <a:moveTo>
                  <a:pt x="17685" y="19845"/>
                </a:moveTo>
                <a:cubicBezTo>
                  <a:pt x="17685" y="19440"/>
                  <a:pt x="17415" y="19035"/>
                  <a:pt x="17010" y="18900"/>
                </a:cubicBezTo>
                <a:cubicBezTo>
                  <a:pt x="17010" y="19845"/>
                  <a:pt x="17010" y="19845"/>
                  <a:pt x="17010" y="19845"/>
                </a:cubicBezTo>
                <a:cubicBezTo>
                  <a:pt x="17010" y="20115"/>
                  <a:pt x="16740" y="20250"/>
                  <a:pt x="16605" y="20250"/>
                </a:cubicBezTo>
                <a:cubicBezTo>
                  <a:pt x="16470" y="20250"/>
                  <a:pt x="16200" y="20115"/>
                  <a:pt x="16200" y="19845"/>
                </a:cubicBezTo>
                <a:cubicBezTo>
                  <a:pt x="16200" y="18900"/>
                  <a:pt x="16200" y="18900"/>
                  <a:pt x="16200" y="18900"/>
                </a:cubicBezTo>
                <a:cubicBezTo>
                  <a:pt x="15795" y="19035"/>
                  <a:pt x="15525" y="19440"/>
                  <a:pt x="15525" y="19845"/>
                </a:cubicBezTo>
                <a:cubicBezTo>
                  <a:pt x="15525" y="20385"/>
                  <a:pt x="16065" y="20925"/>
                  <a:pt x="16605" y="20925"/>
                </a:cubicBezTo>
                <a:cubicBezTo>
                  <a:pt x="17145" y="20925"/>
                  <a:pt x="17685" y="20385"/>
                  <a:pt x="17685" y="19845"/>
                </a:cubicBezTo>
                <a:close/>
                <a:moveTo>
                  <a:pt x="19440" y="6210"/>
                </a:moveTo>
                <a:cubicBezTo>
                  <a:pt x="17145" y="6210"/>
                  <a:pt x="17145" y="6210"/>
                  <a:pt x="17145" y="6210"/>
                </a:cubicBezTo>
                <a:cubicBezTo>
                  <a:pt x="17145" y="6885"/>
                  <a:pt x="17145" y="6885"/>
                  <a:pt x="17145" y="6885"/>
                </a:cubicBezTo>
                <a:cubicBezTo>
                  <a:pt x="17145" y="7020"/>
                  <a:pt x="17010" y="7155"/>
                  <a:pt x="16875" y="7155"/>
                </a:cubicBezTo>
                <a:cubicBezTo>
                  <a:pt x="16605" y="7155"/>
                  <a:pt x="16470" y="7020"/>
                  <a:pt x="16470" y="6885"/>
                </a:cubicBezTo>
                <a:cubicBezTo>
                  <a:pt x="16470" y="6210"/>
                  <a:pt x="16470" y="6210"/>
                  <a:pt x="16470" y="6210"/>
                </a:cubicBezTo>
                <a:cubicBezTo>
                  <a:pt x="14175" y="6210"/>
                  <a:pt x="14175" y="6210"/>
                  <a:pt x="14175" y="6210"/>
                </a:cubicBezTo>
                <a:cubicBezTo>
                  <a:pt x="14175" y="6885"/>
                  <a:pt x="14175" y="6885"/>
                  <a:pt x="14175" y="6885"/>
                </a:cubicBezTo>
                <a:cubicBezTo>
                  <a:pt x="14175" y="7020"/>
                  <a:pt x="14040" y="7155"/>
                  <a:pt x="13770" y="7155"/>
                </a:cubicBezTo>
                <a:cubicBezTo>
                  <a:pt x="13635" y="7155"/>
                  <a:pt x="13500" y="7020"/>
                  <a:pt x="13500" y="6885"/>
                </a:cubicBezTo>
                <a:cubicBezTo>
                  <a:pt x="13500" y="6210"/>
                  <a:pt x="13500" y="6210"/>
                  <a:pt x="13500" y="6210"/>
                </a:cubicBezTo>
                <a:cubicBezTo>
                  <a:pt x="11205" y="6210"/>
                  <a:pt x="11205" y="6210"/>
                  <a:pt x="11205" y="6210"/>
                </a:cubicBezTo>
                <a:cubicBezTo>
                  <a:pt x="11205" y="6885"/>
                  <a:pt x="11205" y="6885"/>
                  <a:pt x="11205" y="6885"/>
                </a:cubicBezTo>
                <a:cubicBezTo>
                  <a:pt x="11205" y="7020"/>
                  <a:pt x="10935" y="7155"/>
                  <a:pt x="10800" y="7155"/>
                </a:cubicBezTo>
                <a:cubicBezTo>
                  <a:pt x="10665" y="7155"/>
                  <a:pt x="10395" y="7020"/>
                  <a:pt x="10395" y="6885"/>
                </a:cubicBezTo>
                <a:cubicBezTo>
                  <a:pt x="10395" y="6210"/>
                  <a:pt x="10395" y="6210"/>
                  <a:pt x="10395" y="6210"/>
                </a:cubicBezTo>
                <a:cubicBezTo>
                  <a:pt x="8100" y="6210"/>
                  <a:pt x="8100" y="6210"/>
                  <a:pt x="8100" y="6210"/>
                </a:cubicBezTo>
                <a:cubicBezTo>
                  <a:pt x="8100" y="6885"/>
                  <a:pt x="8100" y="6885"/>
                  <a:pt x="8100" y="6885"/>
                </a:cubicBezTo>
                <a:cubicBezTo>
                  <a:pt x="8100" y="7020"/>
                  <a:pt x="7965" y="7155"/>
                  <a:pt x="7830" y="7155"/>
                </a:cubicBezTo>
                <a:cubicBezTo>
                  <a:pt x="7560" y="7155"/>
                  <a:pt x="7425" y="7020"/>
                  <a:pt x="7425" y="6885"/>
                </a:cubicBezTo>
                <a:cubicBezTo>
                  <a:pt x="7425" y="6210"/>
                  <a:pt x="7425" y="6210"/>
                  <a:pt x="7425" y="6210"/>
                </a:cubicBezTo>
                <a:cubicBezTo>
                  <a:pt x="5130" y="6210"/>
                  <a:pt x="5130" y="6210"/>
                  <a:pt x="5130" y="6210"/>
                </a:cubicBezTo>
                <a:cubicBezTo>
                  <a:pt x="5130" y="6885"/>
                  <a:pt x="5130" y="6885"/>
                  <a:pt x="5130" y="6885"/>
                </a:cubicBezTo>
                <a:cubicBezTo>
                  <a:pt x="5130" y="7020"/>
                  <a:pt x="4995" y="7155"/>
                  <a:pt x="4725" y="7155"/>
                </a:cubicBezTo>
                <a:cubicBezTo>
                  <a:pt x="4590" y="7155"/>
                  <a:pt x="4455" y="7020"/>
                  <a:pt x="4455" y="6885"/>
                </a:cubicBezTo>
                <a:cubicBezTo>
                  <a:pt x="4455" y="6210"/>
                  <a:pt x="4455" y="6210"/>
                  <a:pt x="4455" y="6210"/>
                </a:cubicBezTo>
                <a:cubicBezTo>
                  <a:pt x="2160" y="6210"/>
                  <a:pt x="2160" y="6210"/>
                  <a:pt x="2160" y="6210"/>
                </a:cubicBezTo>
                <a:cubicBezTo>
                  <a:pt x="2565" y="17010"/>
                  <a:pt x="2565" y="17010"/>
                  <a:pt x="2565" y="17010"/>
                </a:cubicBezTo>
                <a:cubicBezTo>
                  <a:pt x="2565" y="17685"/>
                  <a:pt x="2970" y="18090"/>
                  <a:pt x="3645" y="18090"/>
                </a:cubicBezTo>
                <a:cubicBezTo>
                  <a:pt x="7425" y="18090"/>
                  <a:pt x="7425" y="18090"/>
                  <a:pt x="7425" y="18090"/>
                </a:cubicBezTo>
                <a:cubicBezTo>
                  <a:pt x="7425" y="16200"/>
                  <a:pt x="7425" y="16200"/>
                  <a:pt x="7425" y="16200"/>
                </a:cubicBezTo>
                <a:cubicBezTo>
                  <a:pt x="7425" y="15930"/>
                  <a:pt x="7560" y="15795"/>
                  <a:pt x="7830" y="15795"/>
                </a:cubicBezTo>
                <a:cubicBezTo>
                  <a:pt x="7965" y="15795"/>
                  <a:pt x="8100" y="15930"/>
                  <a:pt x="8100" y="16200"/>
                </a:cubicBezTo>
                <a:cubicBezTo>
                  <a:pt x="8100" y="17685"/>
                  <a:pt x="8100" y="17685"/>
                  <a:pt x="8100" y="17685"/>
                </a:cubicBezTo>
                <a:cubicBezTo>
                  <a:pt x="13500" y="17685"/>
                  <a:pt x="13500" y="17685"/>
                  <a:pt x="13500" y="17685"/>
                </a:cubicBezTo>
                <a:cubicBezTo>
                  <a:pt x="13500" y="16200"/>
                  <a:pt x="13500" y="16200"/>
                  <a:pt x="13500" y="16200"/>
                </a:cubicBezTo>
                <a:cubicBezTo>
                  <a:pt x="13500" y="15930"/>
                  <a:pt x="13635" y="15795"/>
                  <a:pt x="13770" y="15795"/>
                </a:cubicBezTo>
                <a:cubicBezTo>
                  <a:pt x="14040" y="15795"/>
                  <a:pt x="14175" y="15930"/>
                  <a:pt x="14175" y="16200"/>
                </a:cubicBezTo>
                <a:cubicBezTo>
                  <a:pt x="14175" y="18090"/>
                  <a:pt x="14175" y="18090"/>
                  <a:pt x="14175" y="18090"/>
                </a:cubicBezTo>
                <a:cubicBezTo>
                  <a:pt x="17955" y="18090"/>
                  <a:pt x="17955" y="18090"/>
                  <a:pt x="17955" y="18090"/>
                </a:cubicBezTo>
                <a:cubicBezTo>
                  <a:pt x="18630" y="18090"/>
                  <a:pt x="19035" y="17685"/>
                  <a:pt x="19035" y="17010"/>
                </a:cubicBezTo>
                <a:lnTo>
                  <a:pt x="19440" y="6210"/>
                </a:lnTo>
                <a:close/>
                <a:moveTo>
                  <a:pt x="19980" y="4185"/>
                </a:moveTo>
                <a:cubicBezTo>
                  <a:pt x="19980" y="1755"/>
                  <a:pt x="19980" y="1755"/>
                  <a:pt x="19980" y="1755"/>
                </a:cubicBezTo>
                <a:cubicBezTo>
                  <a:pt x="19980" y="1215"/>
                  <a:pt x="19440" y="675"/>
                  <a:pt x="18900" y="675"/>
                </a:cubicBezTo>
                <a:cubicBezTo>
                  <a:pt x="2700" y="675"/>
                  <a:pt x="2700" y="675"/>
                  <a:pt x="2700" y="675"/>
                </a:cubicBezTo>
                <a:cubicBezTo>
                  <a:pt x="2160" y="675"/>
                  <a:pt x="1620" y="1215"/>
                  <a:pt x="1620" y="1755"/>
                </a:cubicBezTo>
                <a:cubicBezTo>
                  <a:pt x="1620" y="4185"/>
                  <a:pt x="1620" y="4185"/>
                  <a:pt x="1620" y="4185"/>
                </a:cubicBezTo>
                <a:cubicBezTo>
                  <a:pt x="2700" y="4185"/>
                  <a:pt x="2700" y="4185"/>
                  <a:pt x="2700" y="4185"/>
                </a:cubicBezTo>
                <a:cubicBezTo>
                  <a:pt x="2835" y="4185"/>
                  <a:pt x="2970" y="4320"/>
                  <a:pt x="2970" y="4590"/>
                </a:cubicBezTo>
                <a:cubicBezTo>
                  <a:pt x="2970" y="4725"/>
                  <a:pt x="2835" y="4860"/>
                  <a:pt x="2700" y="4860"/>
                </a:cubicBezTo>
                <a:cubicBezTo>
                  <a:pt x="1620" y="4860"/>
                  <a:pt x="1620" y="4860"/>
                  <a:pt x="1620" y="4860"/>
                </a:cubicBezTo>
                <a:cubicBezTo>
                  <a:pt x="1620" y="5535"/>
                  <a:pt x="1620" y="5535"/>
                  <a:pt x="1620" y="5535"/>
                </a:cubicBezTo>
                <a:cubicBezTo>
                  <a:pt x="19980" y="5535"/>
                  <a:pt x="19980" y="5535"/>
                  <a:pt x="19980" y="5535"/>
                </a:cubicBezTo>
                <a:cubicBezTo>
                  <a:pt x="19980" y="4860"/>
                  <a:pt x="19980" y="4860"/>
                  <a:pt x="19980" y="4860"/>
                </a:cubicBezTo>
                <a:cubicBezTo>
                  <a:pt x="4050" y="4860"/>
                  <a:pt x="4050" y="4860"/>
                  <a:pt x="4050" y="4860"/>
                </a:cubicBezTo>
                <a:cubicBezTo>
                  <a:pt x="3915" y="4860"/>
                  <a:pt x="3780" y="4725"/>
                  <a:pt x="3780" y="4590"/>
                </a:cubicBezTo>
                <a:cubicBezTo>
                  <a:pt x="3780" y="4320"/>
                  <a:pt x="3915" y="4185"/>
                  <a:pt x="4050" y="4185"/>
                </a:cubicBezTo>
                <a:cubicBezTo>
                  <a:pt x="19980" y="4185"/>
                  <a:pt x="19980" y="4185"/>
                  <a:pt x="19980" y="41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18" name="Freeform 475"/>
          <p:cNvSpPr/>
          <p:nvPr/>
        </p:nvSpPr>
        <p:spPr>
          <a:xfrm>
            <a:off x="5203826" y="11877675"/>
            <a:ext cx="6032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2015"/>
                </a:moveTo>
                <a:cubicBezTo>
                  <a:pt x="21600" y="11745"/>
                  <a:pt x="21355" y="11745"/>
                  <a:pt x="21109" y="11610"/>
                </a:cubicBezTo>
                <a:cubicBezTo>
                  <a:pt x="21109" y="2025"/>
                  <a:pt x="21109" y="2025"/>
                  <a:pt x="21109" y="2025"/>
                </a:cubicBezTo>
                <a:cubicBezTo>
                  <a:pt x="21355" y="2025"/>
                  <a:pt x="21600" y="1890"/>
                  <a:pt x="21600" y="1755"/>
                </a:cubicBezTo>
                <a:cubicBezTo>
                  <a:pt x="21600" y="1620"/>
                  <a:pt x="21355" y="1485"/>
                  <a:pt x="21109" y="1350"/>
                </a:cubicBezTo>
                <a:cubicBezTo>
                  <a:pt x="20864" y="540"/>
                  <a:pt x="19391" y="0"/>
                  <a:pt x="17918" y="0"/>
                </a:cubicBezTo>
                <a:cubicBezTo>
                  <a:pt x="3682" y="0"/>
                  <a:pt x="3682" y="0"/>
                  <a:pt x="3682" y="0"/>
                </a:cubicBezTo>
                <a:cubicBezTo>
                  <a:pt x="1964" y="0"/>
                  <a:pt x="736" y="540"/>
                  <a:pt x="491" y="1350"/>
                </a:cubicBezTo>
                <a:cubicBezTo>
                  <a:pt x="245" y="1485"/>
                  <a:pt x="0" y="1620"/>
                  <a:pt x="0" y="1755"/>
                </a:cubicBezTo>
                <a:cubicBezTo>
                  <a:pt x="0" y="1890"/>
                  <a:pt x="245" y="2025"/>
                  <a:pt x="491" y="2025"/>
                </a:cubicBezTo>
                <a:cubicBezTo>
                  <a:pt x="491" y="11610"/>
                  <a:pt x="491" y="11610"/>
                  <a:pt x="491" y="11610"/>
                </a:cubicBezTo>
                <a:cubicBezTo>
                  <a:pt x="245" y="11745"/>
                  <a:pt x="0" y="11745"/>
                  <a:pt x="0" y="12015"/>
                </a:cubicBezTo>
                <a:cubicBezTo>
                  <a:pt x="0" y="12150"/>
                  <a:pt x="245" y="12285"/>
                  <a:pt x="491" y="12285"/>
                </a:cubicBezTo>
                <a:cubicBezTo>
                  <a:pt x="491" y="13770"/>
                  <a:pt x="491" y="13770"/>
                  <a:pt x="491" y="13770"/>
                </a:cubicBezTo>
                <a:cubicBezTo>
                  <a:pt x="245" y="13770"/>
                  <a:pt x="0" y="13905"/>
                  <a:pt x="0" y="14040"/>
                </a:cubicBezTo>
                <a:cubicBezTo>
                  <a:pt x="0" y="14175"/>
                  <a:pt x="245" y="14310"/>
                  <a:pt x="491" y="14445"/>
                </a:cubicBezTo>
                <a:cubicBezTo>
                  <a:pt x="736" y="15255"/>
                  <a:pt x="1964" y="15795"/>
                  <a:pt x="3682" y="15795"/>
                </a:cubicBezTo>
                <a:cubicBezTo>
                  <a:pt x="8345" y="15795"/>
                  <a:pt x="8345" y="15795"/>
                  <a:pt x="8345" y="15795"/>
                </a:cubicBezTo>
                <a:cubicBezTo>
                  <a:pt x="8345" y="21195"/>
                  <a:pt x="8345" y="21195"/>
                  <a:pt x="8345" y="21195"/>
                </a:cubicBezTo>
                <a:cubicBezTo>
                  <a:pt x="8345" y="21465"/>
                  <a:pt x="8836" y="21600"/>
                  <a:pt x="9082" y="21600"/>
                </a:cubicBezTo>
                <a:cubicBezTo>
                  <a:pt x="12518" y="21600"/>
                  <a:pt x="12518" y="21600"/>
                  <a:pt x="12518" y="21600"/>
                </a:cubicBezTo>
                <a:cubicBezTo>
                  <a:pt x="12764" y="21600"/>
                  <a:pt x="13009" y="21465"/>
                  <a:pt x="13009" y="21195"/>
                </a:cubicBezTo>
                <a:cubicBezTo>
                  <a:pt x="13009" y="15795"/>
                  <a:pt x="13009" y="15795"/>
                  <a:pt x="13009" y="15795"/>
                </a:cubicBezTo>
                <a:cubicBezTo>
                  <a:pt x="17918" y="15795"/>
                  <a:pt x="17918" y="15795"/>
                  <a:pt x="17918" y="15795"/>
                </a:cubicBezTo>
                <a:cubicBezTo>
                  <a:pt x="19391" y="15795"/>
                  <a:pt x="20864" y="15255"/>
                  <a:pt x="21109" y="14445"/>
                </a:cubicBezTo>
                <a:cubicBezTo>
                  <a:pt x="21355" y="14310"/>
                  <a:pt x="21600" y="14175"/>
                  <a:pt x="21600" y="14040"/>
                </a:cubicBezTo>
                <a:cubicBezTo>
                  <a:pt x="21600" y="13905"/>
                  <a:pt x="21355" y="13770"/>
                  <a:pt x="21109" y="13770"/>
                </a:cubicBezTo>
                <a:cubicBezTo>
                  <a:pt x="21109" y="12285"/>
                  <a:pt x="21109" y="12285"/>
                  <a:pt x="21109" y="12285"/>
                </a:cubicBezTo>
                <a:cubicBezTo>
                  <a:pt x="21355" y="12285"/>
                  <a:pt x="21600" y="12150"/>
                  <a:pt x="21600" y="12015"/>
                </a:cubicBezTo>
                <a:close/>
                <a:moveTo>
                  <a:pt x="3682" y="675"/>
                </a:moveTo>
                <a:cubicBezTo>
                  <a:pt x="17918" y="675"/>
                  <a:pt x="17918" y="675"/>
                  <a:pt x="17918" y="675"/>
                </a:cubicBezTo>
                <a:cubicBezTo>
                  <a:pt x="18655" y="675"/>
                  <a:pt x="19391" y="945"/>
                  <a:pt x="19636" y="1350"/>
                </a:cubicBezTo>
                <a:cubicBezTo>
                  <a:pt x="1718" y="1350"/>
                  <a:pt x="1718" y="1350"/>
                  <a:pt x="1718" y="1350"/>
                </a:cubicBezTo>
                <a:cubicBezTo>
                  <a:pt x="1964" y="945"/>
                  <a:pt x="2700" y="675"/>
                  <a:pt x="3682" y="675"/>
                </a:cubicBezTo>
                <a:close/>
                <a:moveTo>
                  <a:pt x="17427" y="2025"/>
                </a:moveTo>
                <a:cubicBezTo>
                  <a:pt x="17427" y="5670"/>
                  <a:pt x="17427" y="5670"/>
                  <a:pt x="17427" y="5670"/>
                </a:cubicBezTo>
                <a:cubicBezTo>
                  <a:pt x="17427" y="5940"/>
                  <a:pt x="16936" y="6075"/>
                  <a:pt x="16691" y="6075"/>
                </a:cubicBezTo>
                <a:cubicBezTo>
                  <a:pt x="4909" y="6075"/>
                  <a:pt x="4909" y="6075"/>
                  <a:pt x="4909" y="6075"/>
                </a:cubicBezTo>
                <a:cubicBezTo>
                  <a:pt x="4418" y="6075"/>
                  <a:pt x="4173" y="5940"/>
                  <a:pt x="4173" y="5670"/>
                </a:cubicBezTo>
                <a:cubicBezTo>
                  <a:pt x="4173" y="2025"/>
                  <a:pt x="4173" y="2025"/>
                  <a:pt x="4173" y="2025"/>
                </a:cubicBezTo>
                <a:lnTo>
                  <a:pt x="17427" y="2025"/>
                </a:lnTo>
                <a:close/>
                <a:moveTo>
                  <a:pt x="11782" y="20925"/>
                </a:moveTo>
                <a:cubicBezTo>
                  <a:pt x="9818" y="20925"/>
                  <a:pt x="9818" y="20925"/>
                  <a:pt x="9818" y="20925"/>
                </a:cubicBezTo>
                <a:cubicBezTo>
                  <a:pt x="9818" y="15795"/>
                  <a:pt x="9818" y="15795"/>
                  <a:pt x="9818" y="15795"/>
                </a:cubicBezTo>
                <a:cubicBezTo>
                  <a:pt x="11782" y="15795"/>
                  <a:pt x="11782" y="15795"/>
                  <a:pt x="11782" y="15795"/>
                </a:cubicBezTo>
                <a:lnTo>
                  <a:pt x="11782" y="20925"/>
                </a:lnTo>
                <a:close/>
                <a:moveTo>
                  <a:pt x="17918" y="15120"/>
                </a:moveTo>
                <a:cubicBezTo>
                  <a:pt x="3682" y="15120"/>
                  <a:pt x="3682" y="15120"/>
                  <a:pt x="3682" y="15120"/>
                </a:cubicBezTo>
                <a:cubicBezTo>
                  <a:pt x="2700" y="15120"/>
                  <a:pt x="1964" y="14850"/>
                  <a:pt x="1718" y="14445"/>
                </a:cubicBezTo>
                <a:cubicBezTo>
                  <a:pt x="19636" y="14445"/>
                  <a:pt x="19636" y="14445"/>
                  <a:pt x="19636" y="14445"/>
                </a:cubicBezTo>
                <a:cubicBezTo>
                  <a:pt x="19391" y="14850"/>
                  <a:pt x="18655" y="15120"/>
                  <a:pt x="17918" y="15120"/>
                </a:cubicBezTo>
                <a:close/>
                <a:moveTo>
                  <a:pt x="19882" y="11610"/>
                </a:moveTo>
                <a:cubicBezTo>
                  <a:pt x="6136" y="11610"/>
                  <a:pt x="6136" y="11610"/>
                  <a:pt x="6136" y="11610"/>
                </a:cubicBezTo>
                <a:cubicBezTo>
                  <a:pt x="5891" y="11610"/>
                  <a:pt x="5400" y="11745"/>
                  <a:pt x="5400" y="12015"/>
                </a:cubicBezTo>
                <a:cubicBezTo>
                  <a:pt x="5400" y="12150"/>
                  <a:pt x="5891" y="12285"/>
                  <a:pt x="6136" y="12285"/>
                </a:cubicBezTo>
                <a:cubicBezTo>
                  <a:pt x="19882" y="12285"/>
                  <a:pt x="19882" y="12285"/>
                  <a:pt x="19882" y="12285"/>
                </a:cubicBezTo>
                <a:cubicBezTo>
                  <a:pt x="19882" y="13770"/>
                  <a:pt x="19882" y="13770"/>
                  <a:pt x="19882" y="13770"/>
                </a:cubicBezTo>
                <a:cubicBezTo>
                  <a:pt x="1718" y="13770"/>
                  <a:pt x="1718" y="13770"/>
                  <a:pt x="1718" y="13770"/>
                </a:cubicBezTo>
                <a:cubicBezTo>
                  <a:pt x="1718" y="12285"/>
                  <a:pt x="1718" y="12285"/>
                  <a:pt x="1718" y="12285"/>
                </a:cubicBezTo>
                <a:cubicBezTo>
                  <a:pt x="3682" y="12285"/>
                  <a:pt x="3682" y="12285"/>
                  <a:pt x="3682" y="12285"/>
                </a:cubicBezTo>
                <a:cubicBezTo>
                  <a:pt x="3927" y="12285"/>
                  <a:pt x="4173" y="12150"/>
                  <a:pt x="4173" y="12015"/>
                </a:cubicBezTo>
                <a:cubicBezTo>
                  <a:pt x="4173" y="11745"/>
                  <a:pt x="3927" y="11610"/>
                  <a:pt x="3682" y="11610"/>
                </a:cubicBezTo>
                <a:cubicBezTo>
                  <a:pt x="1718" y="11610"/>
                  <a:pt x="1718" y="11610"/>
                  <a:pt x="1718" y="11610"/>
                </a:cubicBezTo>
                <a:cubicBezTo>
                  <a:pt x="1718" y="2025"/>
                  <a:pt x="1718" y="2025"/>
                  <a:pt x="1718" y="2025"/>
                </a:cubicBezTo>
                <a:cubicBezTo>
                  <a:pt x="2945" y="2025"/>
                  <a:pt x="2945" y="2025"/>
                  <a:pt x="2945" y="2025"/>
                </a:cubicBezTo>
                <a:cubicBezTo>
                  <a:pt x="2945" y="5670"/>
                  <a:pt x="2945" y="5670"/>
                  <a:pt x="2945" y="5670"/>
                </a:cubicBezTo>
                <a:cubicBezTo>
                  <a:pt x="2945" y="6210"/>
                  <a:pt x="3927" y="6750"/>
                  <a:pt x="4909" y="6750"/>
                </a:cubicBezTo>
                <a:cubicBezTo>
                  <a:pt x="16691" y="6750"/>
                  <a:pt x="16691" y="6750"/>
                  <a:pt x="16691" y="6750"/>
                </a:cubicBezTo>
                <a:cubicBezTo>
                  <a:pt x="17673" y="6750"/>
                  <a:pt x="18655" y="6210"/>
                  <a:pt x="18655" y="5670"/>
                </a:cubicBezTo>
                <a:cubicBezTo>
                  <a:pt x="18655" y="2025"/>
                  <a:pt x="18655" y="2025"/>
                  <a:pt x="18655" y="2025"/>
                </a:cubicBezTo>
                <a:cubicBezTo>
                  <a:pt x="19882" y="2025"/>
                  <a:pt x="19882" y="2025"/>
                  <a:pt x="19882" y="2025"/>
                </a:cubicBezTo>
                <a:cubicBezTo>
                  <a:pt x="19882" y="11610"/>
                  <a:pt x="19882" y="11610"/>
                  <a:pt x="19882" y="11610"/>
                </a:cubicBezTo>
                <a:close/>
                <a:moveTo>
                  <a:pt x="10800" y="7425"/>
                </a:moveTo>
                <a:cubicBezTo>
                  <a:pt x="9082" y="7425"/>
                  <a:pt x="7609" y="8235"/>
                  <a:pt x="7609" y="9180"/>
                </a:cubicBezTo>
                <a:cubicBezTo>
                  <a:pt x="7609" y="10125"/>
                  <a:pt x="9082" y="10935"/>
                  <a:pt x="10800" y="10935"/>
                </a:cubicBezTo>
                <a:cubicBezTo>
                  <a:pt x="12518" y="10935"/>
                  <a:pt x="13991" y="10125"/>
                  <a:pt x="13991" y="9180"/>
                </a:cubicBezTo>
                <a:cubicBezTo>
                  <a:pt x="13991" y="8235"/>
                  <a:pt x="12518" y="7425"/>
                  <a:pt x="10800" y="7425"/>
                </a:cubicBezTo>
                <a:close/>
                <a:moveTo>
                  <a:pt x="10800" y="10260"/>
                </a:moveTo>
                <a:cubicBezTo>
                  <a:pt x="9818" y="10260"/>
                  <a:pt x="8836" y="9720"/>
                  <a:pt x="8836" y="9180"/>
                </a:cubicBezTo>
                <a:cubicBezTo>
                  <a:pt x="8836" y="8640"/>
                  <a:pt x="9818" y="8100"/>
                  <a:pt x="10800" y="8100"/>
                </a:cubicBezTo>
                <a:cubicBezTo>
                  <a:pt x="11782" y="8100"/>
                  <a:pt x="12764" y="8640"/>
                  <a:pt x="12764" y="9180"/>
                </a:cubicBezTo>
                <a:cubicBezTo>
                  <a:pt x="12764" y="9720"/>
                  <a:pt x="11782" y="10260"/>
                  <a:pt x="10800" y="102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19" name="Freeform 476"/>
          <p:cNvSpPr/>
          <p:nvPr/>
        </p:nvSpPr>
        <p:spPr>
          <a:xfrm>
            <a:off x="6924675" y="730250"/>
            <a:ext cx="9779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34" y="4185"/>
                </a:moveTo>
                <a:cubicBezTo>
                  <a:pt x="19636" y="4185"/>
                  <a:pt x="19787" y="4050"/>
                  <a:pt x="19787" y="3780"/>
                </a:cubicBezTo>
                <a:cubicBezTo>
                  <a:pt x="19787" y="3780"/>
                  <a:pt x="19787" y="3780"/>
                  <a:pt x="19787" y="3780"/>
                </a:cubicBezTo>
                <a:cubicBezTo>
                  <a:pt x="21147" y="3780"/>
                  <a:pt x="21147" y="3780"/>
                  <a:pt x="21147" y="3780"/>
                </a:cubicBezTo>
                <a:cubicBezTo>
                  <a:pt x="21449" y="3780"/>
                  <a:pt x="21600" y="3510"/>
                  <a:pt x="21600" y="3375"/>
                </a:cubicBezTo>
                <a:cubicBezTo>
                  <a:pt x="21600" y="2025"/>
                  <a:pt x="21600" y="2025"/>
                  <a:pt x="21600" y="2025"/>
                </a:cubicBezTo>
                <a:cubicBezTo>
                  <a:pt x="21600" y="1755"/>
                  <a:pt x="21449" y="1620"/>
                  <a:pt x="21147" y="1620"/>
                </a:cubicBezTo>
                <a:cubicBezTo>
                  <a:pt x="20543" y="1620"/>
                  <a:pt x="20543" y="1620"/>
                  <a:pt x="20543" y="1620"/>
                </a:cubicBezTo>
                <a:cubicBezTo>
                  <a:pt x="20543" y="1080"/>
                  <a:pt x="20543" y="1080"/>
                  <a:pt x="20543" y="1080"/>
                </a:cubicBezTo>
                <a:cubicBezTo>
                  <a:pt x="20543" y="405"/>
                  <a:pt x="19938" y="0"/>
                  <a:pt x="19334" y="0"/>
                </a:cubicBezTo>
                <a:cubicBezTo>
                  <a:pt x="18730" y="0"/>
                  <a:pt x="18126" y="405"/>
                  <a:pt x="18126" y="1080"/>
                </a:cubicBezTo>
                <a:cubicBezTo>
                  <a:pt x="18126" y="1620"/>
                  <a:pt x="18126" y="1620"/>
                  <a:pt x="18126" y="1620"/>
                </a:cubicBezTo>
                <a:cubicBezTo>
                  <a:pt x="16917" y="1620"/>
                  <a:pt x="16917" y="1620"/>
                  <a:pt x="16917" y="1620"/>
                </a:cubicBezTo>
                <a:cubicBezTo>
                  <a:pt x="16917" y="1080"/>
                  <a:pt x="16917" y="1080"/>
                  <a:pt x="16917" y="1080"/>
                </a:cubicBezTo>
                <a:cubicBezTo>
                  <a:pt x="16917" y="405"/>
                  <a:pt x="16313" y="0"/>
                  <a:pt x="15709" y="0"/>
                </a:cubicBezTo>
                <a:cubicBezTo>
                  <a:pt x="15105" y="0"/>
                  <a:pt x="14501" y="405"/>
                  <a:pt x="14501" y="1080"/>
                </a:cubicBezTo>
                <a:cubicBezTo>
                  <a:pt x="14501" y="1620"/>
                  <a:pt x="14501" y="1620"/>
                  <a:pt x="14501" y="1620"/>
                </a:cubicBezTo>
                <a:cubicBezTo>
                  <a:pt x="12235" y="1620"/>
                  <a:pt x="12235" y="1620"/>
                  <a:pt x="12235" y="1620"/>
                </a:cubicBezTo>
                <a:cubicBezTo>
                  <a:pt x="12235" y="405"/>
                  <a:pt x="12235" y="405"/>
                  <a:pt x="12235" y="405"/>
                </a:cubicBezTo>
                <a:cubicBezTo>
                  <a:pt x="12235" y="135"/>
                  <a:pt x="12084" y="0"/>
                  <a:pt x="11782" y="0"/>
                </a:cubicBezTo>
                <a:cubicBezTo>
                  <a:pt x="9818" y="0"/>
                  <a:pt x="9818" y="0"/>
                  <a:pt x="9818" y="0"/>
                </a:cubicBezTo>
                <a:cubicBezTo>
                  <a:pt x="9516" y="0"/>
                  <a:pt x="9365" y="135"/>
                  <a:pt x="9365" y="405"/>
                </a:cubicBezTo>
                <a:cubicBezTo>
                  <a:pt x="9365" y="1620"/>
                  <a:pt x="9365" y="1620"/>
                  <a:pt x="9365" y="1620"/>
                </a:cubicBezTo>
                <a:cubicBezTo>
                  <a:pt x="6948" y="1620"/>
                  <a:pt x="6948" y="1620"/>
                  <a:pt x="6948" y="1620"/>
                </a:cubicBezTo>
                <a:cubicBezTo>
                  <a:pt x="6948" y="1080"/>
                  <a:pt x="6948" y="1080"/>
                  <a:pt x="6948" y="1080"/>
                </a:cubicBezTo>
                <a:cubicBezTo>
                  <a:pt x="6948" y="405"/>
                  <a:pt x="6495" y="0"/>
                  <a:pt x="5891" y="0"/>
                </a:cubicBezTo>
                <a:cubicBezTo>
                  <a:pt x="5136" y="0"/>
                  <a:pt x="4683" y="405"/>
                  <a:pt x="4683" y="1080"/>
                </a:cubicBezTo>
                <a:cubicBezTo>
                  <a:pt x="4683" y="1620"/>
                  <a:pt x="4683" y="1620"/>
                  <a:pt x="4683" y="1620"/>
                </a:cubicBezTo>
                <a:cubicBezTo>
                  <a:pt x="3323" y="1620"/>
                  <a:pt x="3323" y="1620"/>
                  <a:pt x="3323" y="1620"/>
                </a:cubicBezTo>
                <a:cubicBezTo>
                  <a:pt x="3323" y="1080"/>
                  <a:pt x="3323" y="1080"/>
                  <a:pt x="3323" y="1080"/>
                </a:cubicBezTo>
                <a:cubicBezTo>
                  <a:pt x="3323" y="405"/>
                  <a:pt x="2870" y="0"/>
                  <a:pt x="2266" y="0"/>
                </a:cubicBezTo>
                <a:cubicBezTo>
                  <a:pt x="1510" y="0"/>
                  <a:pt x="1057" y="405"/>
                  <a:pt x="1057" y="1080"/>
                </a:cubicBezTo>
                <a:cubicBezTo>
                  <a:pt x="1057" y="1620"/>
                  <a:pt x="1057" y="1620"/>
                  <a:pt x="1057" y="1620"/>
                </a:cubicBezTo>
                <a:cubicBezTo>
                  <a:pt x="453" y="1620"/>
                  <a:pt x="453" y="1620"/>
                  <a:pt x="453" y="1620"/>
                </a:cubicBezTo>
                <a:cubicBezTo>
                  <a:pt x="151" y="1620"/>
                  <a:pt x="0" y="1755"/>
                  <a:pt x="0" y="2025"/>
                </a:cubicBezTo>
                <a:cubicBezTo>
                  <a:pt x="0" y="3375"/>
                  <a:pt x="0" y="3375"/>
                  <a:pt x="0" y="3375"/>
                </a:cubicBezTo>
                <a:cubicBezTo>
                  <a:pt x="0" y="3510"/>
                  <a:pt x="151" y="3780"/>
                  <a:pt x="453" y="3780"/>
                </a:cubicBezTo>
                <a:cubicBezTo>
                  <a:pt x="1813" y="3780"/>
                  <a:pt x="1813" y="3780"/>
                  <a:pt x="1813" y="3780"/>
                </a:cubicBezTo>
                <a:cubicBezTo>
                  <a:pt x="1813" y="3780"/>
                  <a:pt x="1813" y="3780"/>
                  <a:pt x="1813" y="3780"/>
                </a:cubicBezTo>
                <a:cubicBezTo>
                  <a:pt x="1813" y="4050"/>
                  <a:pt x="1964" y="4185"/>
                  <a:pt x="2266" y="4185"/>
                </a:cubicBezTo>
                <a:cubicBezTo>
                  <a:pt x="2417" y="4185"/>
                  <a:pt x="2568" y="4050"/>
                  <a:pt x="2568" y="3780"/>
                </a:cubicBezTo>
                <a:cubicBezTo>
                  <a:pt x="2568" y="3780"/>
                  <a:pt x="2568" y="3780"/>
                  <a:pt x="2568" y="3780"/>
                </a:cubicBezTo>
                <a:cubicBezTo>
                  <a:pt x="5438" y="3780"/>
                  <a:pt x="5438" y="3780"/>
                  <a:pt x="5438" y="3780"/>
                </a:cubicBezTo>
                <a:cubicBezTo>
                  <a:pt x="5438" y="3780"/>
                  <a:pt x="5438" y="3780"/>
                  <a:pt x="5438" y="3780"/>
                </a:cubicBezTo>
                <a:cubicBezTo>
                  <a:pt x="5438" y="4050"/>
                  <a:pt x="5589" y="4185"/>
                  <a:pt x="5891" y="4185"/>
                </a:cubicBezTo>
                <a:cubicBezTo>
                  <a:pt x="6042" y="4185"/>
                  <a:pt x="6193" y="4050"/>
                  <a:pt x="6193" y="3780"/>
                </a:cubicBezTo>
                <a:cubicBezTo>
                  <a:pt x="6193" y="3780"/>
                  <a:pt x="6193" y="3780"/>
                  <a:pt x="6193" y="3780"/>
                </a:cubicBezTo>
                <a:cubicBezTo>
                  <a:pt x="9365" y="3780"/>
                  <a:pt x="9365" y="3780"/>
                  <a:pt x="9365" y="3780"/>
                </a:cubicBezTo>
                <a:cubicBezTo>
                  <a:pt x="9365" y="6480"/>
                  <a:pt x="9365" y="6480"/>
                  <a:pt x="9365" y="6480"/>
                </a:cubicBezTo>
                <a:cubicBezTo>
                  <a:pt x="6948" y="6480"/>
                  <a:pt x="6948" y="6480"/>
                  <a:pt x="6948" y="6480"/>
                </a:cubicBezTo>
                <a:cubicBezTo>
                  <a:pt x="6948" y="5940"/>
                  <a:pt x="6948" y="5940"/>
                  <a:pt x="6948" y="5940"/>
                </a:cubicBezTo>
                <a:cubicBezTo>
                  <a:pt x="6948" y="5400"/>
                  <a:pt x="6495" y="4860"/>
                  <a:pt x="5891" y="4860"/>
                </a:cubicBezTo>
                <a:cubicBezTo>
                  <a:pt x="5136" y="4860"/>
                  <a:pt x="4683" y="5400"/>
                  <a:pt x="4683" y="5940"/>
                </a:cubicBezTo>
                <a:cubicBezTo>
                  <a:pt x="4683" y="6480"/>
                  <a:pt x="4683" y="6480"/>
                  <a:pt x="4683" y="6480"/>
                </a:cubicBezTo>
                <a:cubicBezTo>
                  <a:pt x="3323" y="6480"/>
                  <a:pt x="3323" y="6480"/>
                  <a:pt x="3323" y="6480"/>
                </a:cubicBezTo>
                <a:cubicBezTo>
                  <a:pt x="3323" y="5940"/>
                  <a:pt x="3323" y="5940"/>
                  <a:pt x="3323" y="5940"/>
                </a:cubicBezTo>
                <a:cubicBezTo>
                  <a:pt x="3323" y="5400"/>
                  <a:pt x="2870" y="4860"/>
                  <a:pt x="2266" y="4860"/>
                </a:cubicBezTo>
                <a:cubicBezTo>
                  <a:pt x="1510" y="4860"/>
                  <a:pt x="1057" y="5400"/>
                  <a:pt x="1057" y="5940"/>
                </a:cubicBezTo>
                <a:cubicBezTo>
                  <a:pt x="1057" y="6480"/>
                  <a:pt x="1057" y="6480"/>
                  <a:pt x="1057" y="6480"/>
                </a:cubicBezTo>
                <a:cubicBezTo>
                  <a:pt x="453" y="6480"/>
                  <a:pt x="453" y="6480"/>
                  <a:pt x="453" y="6480"/>
                </a:cubicBezTo>
                <a:cubicBezTo>
                  <a:pt x="151" y="6480"/>
                  <a:pt x="0" y="6615"/>
                  <a:pt x="0" y="6885"/>
                </a:cubicBezTo>
                <a:cubicBezTo>
                  <a:pt x="0" y="8235"/>
                  <a:pt x="0" y="8235"/>
                  <a:pt x="0" y="8235"/>
                </a:cubicBezTo>
                <a:cubicBezTo>
                  <a:pt x="0" y="8370"/>
                  <a:pt x="151" y="8640"/>
                  <a:pt x="453" y="8640"/>
                </a:cubicBezTo>
                <a:cubicBezTo>
                  <a:pt x="1813" y="8640"/>
                  <a:pt x="1813" y="8640"/>
                  <a:pt x="1813" y="8640"/>
                </a:cubicBezTo>
                <a:cubicBezTo>
                  <a:pt x="1813" y="8775"/>
                  <a:pt x="1813" y="8775"/>
                  <a:pt x="1813" y="8775"/>
                </a:cubicBezTo>
                <a:cubicBezTo>
                  <a:pt x="1813" y="8910"/>
                  <a:pt x="1964" y="9045"/>
                  <a:pt x="2266" y="9045"/>
                </a:cubicBezTo>
                <a:cubicBezTo>
                  <a:pt x="2417" y="9045"/>
                  <a:pt x="2568" y="8910"/>
                  <a:pt x="2568" y="8775"/>
                </a:cubicBezTo>
                <a:cubicBezTo>
                  <a:pt x="2568" y="8640"/>
                  <a:pt x="2568" y="8640"/>
                  <a:pt x="2568" y="8640"/>
                </a:cubicBezTo>
                <a:cubicBezTo>
                  <a:pt x="5438" y="8640"/>
                  <a:pt x="5438" y="8640"/>
                  <a:pt x="5438" y="8640"/>
                </a:cubicBezTo>
                <a:cubicBezTo>
                  <a:pt x="5438" y="8775"/>
                  <a:pt x="5438" y="8775"/>
                  <a:pt x="5438" y="8775"/>
                </a:cubicBezTo>
                <a:cubicBezTo>
                  <a:pt x="5438" y="8910"/>
                  <a:pt x="5589" y="9045"/>
                  <a:pt x="5891" y="9045"/>
                </a:cubicBezTo>
                <a:cubicBezTo>
                  <a:pt x="6042" y="9045"/>
                  <a:pt x="6193" y="8910"/>
                  <a:pt x="6193" y="8775"/>
                </a:cubicBezTo>
                <a:cubicBezTo>
                  <a:pt x="6193" y="8640"/>
                  <a:pt x="6193" y="8640"/>
                  <a:pt x="6193" y="8640"/>
                </a:cubicBezTo>
                <a:cubicBezTo>
                  <a:pt x="9818" y="8640"/>
                  <a:pt x="9818" y="8640"/>
                  <a:pt x="9818" y="8640"/>
                </a:cubicBezTo>
                <a:cubicBezTo>
                  <a:pt x="9969" y="8640"/>
                  <a:pt x="10120" y="8370"/>
                  <a:pt x="10120" y="8235"/>
                </a:cubicBezTo>
                <a:cubicBezTo>
                  <a:pt x="10120" y="675"/>
                  <a:pt x="10120" y="675"/>
                  <a:pt x="10120" y="675"/>
                </a:cubicBezTo>
                <a:cubicBezTo>
                  <a:pt x="11480" y="675"/>
                  <a:pt x="11480" y="675"/>
                  <a:pt x="11480" y="675"/>
                </a:cubicBezTo>
                <a:cubicBezTo>
                  <a:pt x="11480" y="9315"/>
                  <a:pt x="11480" y="9315"/>
                  <a:pt x="11480" y="9315"/>
                </a:cubicBezTo>
                <a:cubicBezTo>
                  <a:pt x="8157" y="9315"/>
                  <a:pt x="8157" y="9315"/>
                  <a:pt x="8157" y="9315"/>
                </a:cubicBezTo>
                <a:cubicBezTo>
                  <a:pt x="8006" y="9315"/>
                  <a:pt x="7855" y="9450"/>
                  <a:pt x="7855" y="9585"/>
                </a:cubicBezTo>
                <a:cubicBezTo>
                  <a:pt x="7855" y="16605"/>
                  <a:pt x="7855" y="16605"/>
                  <a:pt x="7855" y="16605"/>
                </a:cubicBezTo>
                <a:cubicBezTo>
                  <a:pt x="7855" y="16740"/>
                  <a:pt x="8006" y="17010"/>
                  <a:pt x="8157" y="17010"/>
                </a:cubicBezTo>
                <a:cubicBezTo>
                  <a:pt x="9365" y="17010"/>
                  <a:pt x="9365" y="17010"/>
                  <a:pt x="9365" y="17010"/>
                </a:cubicBezTo>
                <a:cubicBezTo>
                  <a:pt x="9365" y="21195"/>
                  <a:pt x="9365" y="21195"/>
                  <a:pt x="9365" y="21195"/>
                </a:cubicBezTo>
                <a:cubicBezTo>
                  <a:pt x="9365" y="21465"/>
                  <a:pt x="9516" y="21600"/>
                  <a:pt x="9818" y="21600"/>
                </a:cubicBezTo>
                <a:cubicBezTo>
                  <a:pt x="11782" y="21600"/>
                  <a:pt x="11782" y="21600"/>
                  <a:pt x="11782" y="21600"/>
                </a:cubicBezTo>
                <a:cubicBezTo>
                  <a:pt x="12084" y="21600"/>
                  <a:pt x="12235" y="21465"/>
                  <a:pt x="12235" y="21195"/>
                </a:cubicBezTo>
                <a:cubicBezTo>
                  <a:pt x="12235" y="17010"/>
                  <a:pt x="12235" y="17010"/>
                  <a:pt x="12235" y="17010"/>
                </a:cubicBezTo>
                <a:cubicBezTo>
                  <a:pt x="13443" y="17010"/>
                  <a:pt x="13443" y="17010"/>
                  <a:pt x="13443" y="17010"/>
                </a:cubicBezTo>
                <a:cubicBezTo>
                  <a:pt x="13594" y="17010"/>
                  <a:pt x="13745" y="16740"/>
                  <a:pt x="13745" y="16605"/>
                </a:cubicBezTo>
                <a:cubicBezTo>
                  <a:pt x="13745" y="9585"/>
                  <a:pt x="13745" y="9585"/>
                  <a:pt x="13745" y="9585"/>
                </a:cubicBezTo>
                <a:cubicBezTo>
                  <a:pt x="13745" y="9450"/>
                  <a:pt x="13594" y="9315"/>
                  <a:pt x="13443" y="9315"/>
                </a:cubicBezTo>
                <a:cubicBezTo>
                  <a:pt x="12235" y="9315"/>
                  <a:pt x="12235" y="9315"/>
                  <a:pt x="12235" y="9315"/>
                </a:cubicBezTo>
                <a:cubicBezTo>
                  <a:pt x="12235" y="8640"/>
                  <a:pt x="12235" y="8640"/>
                  <a:pt x="12235" y="8640"/>
                </a:cubicBezTo>
                <a:cubicBezTo>
                  <a:pt x="15407" y="8640"/>
                  <a:pt x="15407" y="8640"/>
                  <a:pt x="15407" y="8640"/>
                </a:cubicBezTo>
                <a:cubicBezTo>
                  <a:pt x="15407" y="8775"/>
                  <a:pt x="15407" y="8775"/>
                  <a:pt x="15407" y="8775"/>
                </a:cubicBezTo>
                <a:cubicBezTo>
                  <a:pt x="15407" y="8910"/>
                  <a:pt x="15558" y="9045"/>
                  <a:pt x="15709" y="9045"/>
                </a:cubicBezTo>
                <a:cubicBezTo>
                  <a:pt x="16011" y="9045"/>
                  <a:pt x="16162" y="8910"/>
                  <a:pt x="16162" y="8775"/>
                </a:cubicBezTo>
                <a:cubicBezTo>
                  <a:pt x="16162" y="8640"/>
                  <a:pt x="16162" y="8640"/>
                  <a:pt x="16162" y="8640"/>
                </a:cubicBezTo>
                <a:cubicBezTo>
                  <a:pt x="19032" y="8640"/>
                  <a:pt x="19032" y="8640"/>
                  <a:pt x="19032" y="8640"/>
                </a:cubicBezTo>
                <a:cubicBezTo>
                  <a:pt x="19032" y="8775"/>
                  <a:pt x="19032" y="8775"/>
                  <a:pt x="19032" y="8775"/>
                </a:cubicBezTo>
                <a:cubicBezTo>
                  <a:pt x="19032" y="8910"/>
                  <a:pt x="19183" y="9045"/>
                  <a:pt x="19334" y="9045"/>
                </a:cubicBezTo>
                <a:cubicBezTo>
                  <a:pt x="19636" y="9045"/>
                  <a:pt x="19787" y="8910"/>
                  <a:pt x="19787" y="8775"/>
                </a:cubicBezTo>
                <a:cubicBezTo>
                  <a:pt x="19787" y="8640"/>
                  <a:pt x="19787" y="8640"/>
                  <a:pt x="19787" y="8640"/>
                </a:cubicBezTo>
                <a:cubicBezTo>
                  <a:pt x="21147" y="8640"/>
                  <a:pt x="21147" y="8640"/>
                  <a:pt x="21147" y="8640"/>
                </a:cubicBezTo>
                <a:cubicBezTo>
                  <a:pt x="21449" y="8640"/>
                  <a:pt x="21600" y="8370"/>
                  <a:pt x="21600" y="8235"/>
                </a:cubicBezTo>
                <a:cubicBezTo>
                  <a:pt x="21600" y="6885"/>
                  <a:pt x="21600" y="6885"/>
                  <a:pt x="21600" y="6885"/>
                </a:cubicBezTo>
                <a:cubicBezTo>
                  <a:pt x="21600" y="6615"/>
                  <a:pt x="21449" y="6480"/>
                  <a:pt x="21147" y="6480"/>
                </a:cubicBezTo>
                <a:cubicBezTo>
                  <a:pt x="20543" y="6480"/>
                  <a:pt x="20543" y="6480"/>
                  <a:pt x="20543" y="6480"/>
                </a:cubicBezTo>
                <a:cubicBezTo>
                  <a:pt x="20543" y="5940"/>
                  <a:pt x="20543" y="5940"/>
                  <a:pt x="20543" y="5940"/>
                </a:cubicBezTo>
                <a:cubicBezTo>
                  <a:pt x="20543" y="5400"/>
                  <a:pt x="19938" y="4860"/>
                  <a:pt x="19334" y="4860"/>
                </a:cubicBezTo>
                <a:cubicBezTo>
                  <a:pt x="18730" y="4860"/>
                  <a:pt x="18126" y="5400"/>
                  <a:pt x="18126" y="5940"/>
                </a:cubicBezTo>
                <a:cubicBezTo>
                  <a:pt x="18126" y="6480"/>
                  <a:pt x="18126" y="6480"/>
                  <a:pt x="18126" y="6480"/>
                </a:cubicBezTo>
                <a:cubicBezTo>
                  <a:pt x="16917" y="6480"/>
                  <a:pt x="16917" y="6480"/>
                  <a:pt x="16917" y="6480"/>
                </a:cubicBezTo>
                <a:cubicBezTo>
                  <a:pt x="16917" y="5940"/>
                  <a:pt x="16917" y="5940"/>
                  <a:pt x="16917" y="5940"/>
                </a:cubicBezTo>
                <a:cubicBezTo>
                  <a:pt x="16917" y="5400"/>
                  <a:pt x="16313" y="4860"/>
                  <a:pt x="15709" y="4860"/>
                </a:cubicBezTo>
                <a:cubicBezTo>
                  <a:pt x="15105" y="4860"/>
                  <a:pt x="14501" y="5400"/>
                  <a:pt x="14501" y="5940"/>
                </a:cubicBezTo>
                <a:cubicBezTo>
                  <a:pt x="14501" y="6480"/>
                  <a:pt x="14501" y="6480"/>
                  <a:pt x="14501" y="6480"/>
                </a:cubicBezTo>
                <a:cubicBezTo>
                  <a:pt x="12235" y="6480"/>
                  <a:pt x="12235" y="6480"/>
                  <a:pt x="12235" y="6480"/>
                </a:cubicBezTo>
                <a:cubicBezTo>
                  <a:pt x="12235" y="3780"/>
                  <a:pt x="12235" y="3780"/>
                  <a:pt x="12235" y="3780"/>
                </a:cubicBezTo>
                <a:cubicBezTo>
                  <a:pt x="15407" y="3780"/>
                  <a:pt x="15407" y="3780"/>
                  <a:pt x="15407" y="3780"/>
                </a:cubicBezTo>
                <a:cubicBezTo>
                  <a:pt x="15407" y="3780"/>
                  <a:pt x="15407" y="3780"/>
                  <a:pt x="15407" y="3780"/>
                </a:cubicBezTo>
                <a:cubicBezTo>
                  <a:pt x="15407" y="4050"/>
                  <a:pt x="15558" y="4185"/>
                  <a:pt x="15709" y="4185"/>
                </a:cubicBezTo>
                <a:cubicBezTo>
                  <a:pt x="16011" y="4185"/>
                  <a:pt x="16162" y="4050"/>
                  <a:pt x="16162" y="3780"/>
                </a:cubicBezTo>
                <a:cubicBezTo>
                  <a:pt x="16162" y="3780"/>
                  <a:pt x="16162" y="3780"/>
                  <a:pt x="16162" y="3780"/>
                </a:cubicBezTo>
                <a:cubicBezTo>
                  <a:pt x="19032" y="3780"/>
                  <a:pt x="19032" y="3780"/>
                  <a:pt x="19032" y="3780"/>
                </a:cubicBezTo>
                <a:cubicBezTo>
                  <a:pt x="19032" y="3780"/>
                  <a:pt x="19032" y="3780"/>
                  <a:pt x="19032" y="3780"/>
                </a:cubicBezTo>
                <a:cubicBezTo>
                  <a:pt x="19032" y="4050"/>
                  <a:pt x="19183" y="4185"/>
                  <a:pt x="19334" y="4185"/>
                </a:cubicBezTo>
                <a:close/>
                <a:moveTo>
                  <a:pt x="5438" y="5940"/>
                </a:moveTo>
                <a:cubicBezTo>
                  <a:pt x="5438" y="5670"/>
                  <a:pt x="5589" y="5535"/>
                  <a:pt x="5891" y="5535"/>
                </a:cubicBezTo>
                <a:cubicBezTo>
                  <a:pt x="6042" y="5535"/>
                  <a:pt x="6193" y="5670"/>
                  <a:pt x="6193" y="5940"/>
                </a:cubicBezTo>
                <a:cubicBezTo>
                  <a:pt x="6193" y="6480"/>
                  <a:pt x="6193" y="6480"/>
                  <a:pt x="6193" y="6480"/>
                </a:cubicBezTo>
                <a:cubicBezTo>
                  <a:pt x="5438" y="6480"/>
                  <a:pt x="5438" y="6480"/>
                  <a:pt x="5438" y="6480"/>
                </a:cubicBezTo>
                <a:lnTo>
                  <a:pt x="5438" y="5940"/>
                </a:lnTo>
                <a:close/>
                <a:moveTo>
                  <a:pt x="1813" y="5940"/>
                </a:moveTo>
                <a:cubicBezTo>
                  <a:pt x="1813" y="5670"/>
                  <a:pt x="1964" y="5535"/>
                  <a:pt x="2266" y="5535"/>
                </a:cubicBezTo>
                <a:cubicBezTo>
                  <a:pt x="2417" y="5535"/>
                  <a:pt x="2568" y="5670"/>
                  <a:pt x="2568" y="5940"/>
                </a:cubicBezTo>
                <a:cubicBezTo>
                  <a:pt x="2568" y="6480"/>
                  <a:pt x="2568" y="6480"/>
                  <a:pt x="2568" y="6480"/>
                </a:cubicBezTo>
                <a:cubicBezTo>
                  <a:pt x="1813" y="6480"/>
                  <a:pt x="1813" y="6480"/>
                  <a:pt x="1813" y="6480"/>
                </a:cubicBezTo>
                <a:lnTo>
                  <a:pt x="1813" y="5940"/>
                </a:lnTo>
                <a:close/>
                <a:moveTo>
                  <a:pt x="9365" y="7830"/>
                </a:moveTo>
                <a:cubicBezTo>
                  <a:pt x="755" y="7830"/>
                  <a:pt x="755" y="7830"/>
                  <a:pt x="755" y="7830"/>
                </a:cubicBezTo>
                <a:cubicBezTo>
                  <a:pt x="755" y="7155"/>
                  <a:pt x="755" y="7155"/>
                  <a:pt x="755" y="7155"/>
                </a:cubicBezTo>
                <a:cubicBezTo>
                  <a:pt x="9365" y="7155"/>
                  <a:pt x="9365" y="7155"/>
                  <a:pt x="9365" y="7155"/>
                </a:cubicBezTo>
                <a:lnTo>
                  <a:pt x="9365" y="7830"/>
                </a:lnTo>
                <a:close/>
                <a:moveTo>
                  <a:pt x="5438" y="1080"/>
                </a:moveTo>
                <a:cubicBezTo>
                  <a:pt x="5438" y="810"/>
                  <a:pt x="5589" y="675"/>
                  <a:pt x="5891" y="675"/>
                </a:cubicBezTo>
                <a:cubicBezTo>
                  <a:pt x="6042" y="675"/>
                  <a:pt x="6193" y="810"/>
                  <a:pt x="6193" y="1080"/>
                </a:cubicBezTo>
                <a:cubicBezTo>
                  <a:pt x="6193" y="1620"/>
                  <a:pt x="6193" y="1620"/>
                  <a:pt x="6193" y="1620"/>
                </a:cubicBezTo>
                <a:cubicBezTo>
                  <a:pt x="5438" y="1620"/>
                  <a:pt x="5438" y="1620"/>
                  <a:pt x="5438" y="1620"/>
                </a:cubicBezTo>
                <a:lnTo>
                  <a:pt x="5438" y="1080"/>
                </a:lnTo>
                <a:close/>
                <a:moveTo>
                  <a:pt x="1813" y="1080"/>
                </a:moveTo>
                <a:cubicBezTo>
                  <a:pt x="1813" y="810"/>
                  <a:pt x="1964" y="675"/>
                  <a:pt x="2266" y="675"/>
                </a:cubicBezTo>
                <a:cubicBezTo>
                  <a:pt x="2417" y="675"/>
                  <a:pt x="2568" y="810"/>
                  <a:pt x="2568" y="1080"/>
                </a:cubicBezTo>
                <a:cubicBezTo>
                  <a:pt x="2568" y="1620"/>
                  <a:pt x="2568" y="1620"/>
                  <a:pt x="2568" y="1620"/>
                </a:cubicBezTo>
                <a:cubicBezTo>
                  <a:pt x="1813" y="1620"/>
                  <a:pt x="1813" y="1620"/>
                  <a:pt x="1813" y="1620"/>
                </a:cubicBezTo>
                <a:lnTo>
                  <a:pt x="1813" y="1080"/>
                </a:lnTo>
                <a:close/>
                <a:moveTo>
                  <a:pt x="9365" y="2970"/>
                </a:moveTo>
                <a:cubicBezTo>
                  <a:pt x="755" y="2970"/>
                  <a:pt x="755" y="2970"/>
                  <a:pt x="755" y="2970"/>
                </a:cubicBezTo>
                <a:cubicBezTo>
                  <a:pt x="755" y="2295"/>
                  <a:pt x="755" y="2295"/>
                  <a:pt x="755" y="2295"/>
                </a:cubicBezTo>
                <a:cubicBezTo>
                  <a:pt x="9365" y="2295"/>
                  <a:pt x="9365" y="2295"/>
                  <a:pt x="9365" y="2295"/>
                </a:cubicBezTo>
                <a:lnTo>
                  <a:pt x="9365" y="2970"/>
                </a:lnTo>
                <a:close/>
                <a:moveTo>
                  <a:pt x="11480" y="20925"/>
                </a:moveTo>
                <a:cubicBezTo>
                  <a:pt x="10120" y="20925"/>
                  <a:pt x="10120" y="20925"/>
                  <a:pt x="10120" y="20925"/>
                </a:cubicBezTo>
                <a:cubicBezTo>
                  <a:pt x="10120" y="17010"/>
                  <a:pt x="10120" y="17010"/>
                  <a:pt x="10120" y="17010"/>
                </a:cubicBezTo>
                <a:cubicBezTo>
                  <a:pt x="11480" y="17010"/>
                  <a:pt x="11480" y="17010"/>
                  <a:pt x="11480" y="17010"/>
                </a:cubicBezTo>
                <a:lnTo>
                  <a:pt x="11480" y="20925"/>
                </a:lnTo>
                <a:close/>
                <a:moveTo>
                  <a:pt x="12990" y="9990"/>
                </a:moveTo>
                <a:cubicBezTo>
                  <a:pt x="12990" y="16200"/>
                  <a:pt x="12990" y="16200"/>
                  <a:pt x="12990" y="16200"/>
                </a:cubicBezTo>
                <a:cubicBezTo>
                  <a:pt x="11782" y="16200"/>
                  <a:pt x="11782" y="16200"/>
                  <a:pt x="11782" y="16200"/>
                </a:cubicBezTo>
                <a:cubicBezTo>
                  <a:pt x="11782" y="16200"/>
                  <a:pt x="8610" y="16200"/>
                  <a:pt x="8610" y="16200"/>
                </a:cubicBezTo>
                <a:cubicBezTo>
                  <a:pt x="8610" y="9990"/>
                  <a:pt x="8610" y="9990"/>
                  <a:pt x="8610" y="9990"/>
                </a:cubicBezTo>
                <a:cubicBezTo>
                  <a:pt x="11782" y="9990"/>
                  <a:pt x="11782" y="9990"/>
                  <a:pt x="11782" y="9990"/>
                </a:cubicBezTo>
                <a:cubicBezTo>
                  <a:pt x="11782" y="9990"/>
                  <a:pt x="11782" y="9990"/>
                  <a:pt x="11782" y="9990"/>
                </a:cubicBezTo>
                <a:cubicBezTo>
                  <a:pt x="11782" y="9990"/>
                  <a:pt x="11782" y="9990"/>
                  <a:pt x="11782" y="9990"/>
                </a:cubicBezTo>
                <a:lnTo>
                  <a:pt x="12990" y="9990"/>
                </a:lnTo>
                <a:close/>
                <a:moveTo>
                  <a:pt x="19032" y="5940"/>
                </a:moveTo>
                <a:cubicBezTo>
                  <a:pt x="19032" y="5670"/>
                  <a:pt x="19183" y="5535"/>
                  <a:pt x="19334" y="5535"/>
                </a:cubicBezTo>
                <a:cubicBezTo>
                  <a:pt x="19636" y="5535"/>
                  <a:pt x="19787" y="5670"/>
                  <a:pt x="19787" y="5940"/>
                </a:cubicBezTo>
                <a:cubicBezTo>
                  <a:pt x="19787" y="6480"/>
                  <a:pt x="19787" y="6480"/>
                  <a:pt x="19787" y="6480"/>
                </a:cubicBezTo>
                <a:cubicBezTo>
                  <a:pt x="19032" y="6480"/>
                  <a:pt x="19032" y="6480"/>
                  <a:pt x="19032" y="6480"/>
                </a:cubicBezTo>
                <a:lnTo>
                  <a:pt x="19032" y="5940"/>
                </a:lnTo>
                <a:close/>
                <a:moveTo>
                  <a:pt x="15407" y="5940"/>
                </a:moveTo>
                <a:cubicBezTo>
                  <a:pt x="15407" y="5670"/>
                  <a:pt x="15558" y="5535"/>
                  <a:pt x="15709" y="5535"/>
                </a:cubicBezTo>
                <a:cubicBezTo>
                  <a:pt x="16011" y="5535"/>
                  <a:pt x="16162" y="5670"/>
                  <a:pt x="16162" y="5940"/>
                </a:cubicBezTo>
                <a:cubicBezTo>
                  <a:pt x="16162" y="6480"/>
                  <a:pt x="16162" y="6480"/>
                  <a:pt x="16162" y="6480"/>
                </a:cubicBezTo>
                <a:cubicBezTo>
                  <a:pt x="15407" y="6480"/>
                  <a:pt x="15407" y="6480"/>
                  <a:pt x="15407" y="6480"/>
                </a:cubicBezTo>
                <a:lnTo>
                  <a:pt x="15407" y="5940"/>
                </a:lnTo>
                <a:close/>
                <a:moveTo>
                  <a:pt x="20845" y="7155"/>
                </a:moveTo>
                <a:cubicBezTo>
                  <a:pt x="20845" y="7830"/>
                  <a:pt x="20845" y="7830"/>
                  <a:pt x="20845" y="7830"/>
                </a:cubicBezTo>
                <a:cubicBezTo>
                  <a:pt x="12235" y="7830"/>
                  <a:pt x="12235" y="7830"/>
                  <a:pt x="12235" y="7830"/>
                </a:cubicBezTo>
                <a:cubicBezTo>
                  <a:pt x="12235" y="7155"/>
                  <a:pt x="12235" y="7155"/>
                  <a:pt x="12235" y="7155"/>
                </a:cubicBezTo>
                <a:lnTo>
                  <a:pt x="20845" y="7155"/>
                </a:lnTo>
                <a:close/>
                <a:moveTo>
                  <a:pt x="19032" y="1080"/>
                </a:moveTo>
                <a:cubicBezTo>
                  <a:pt x="19032" y="810"/>
                  <a:pt x="19183" y="675"/>
                  <a:pt x="19334" y="675"/>
                </a:cubicBezTo>
                <a:cubicBezTo>
                  <a:pt x="19636" y="675"/>
                  <a:pt x="19787" y="810"/>
                  <a:pt x="19787" y="1080"/>
                </a:cubicBezTo>
                <a:cubicBezTo>
                  <a:pt x="19787" y="1620"/>
                  <a:pt x="19787" y="1620"/>
                  <a:pt x="19787" y="1620"/>
                </a:cubicBezTo>
                <a:cubicBezTo>
                  <a:pt x="19032" y="1620"/>
                  <a:pt x="19032" y="1620"/>
                  <a:pt x="19032" y="1620"/>
                </a:cubicBezTo>
                <a:lnTo>
                  <a:pt x="19032" y="1080"/>
                </a:lnTo>
                <a:close/>
                <a:moveTo>
                  <a:pt x="15407" y="1080"/>
                </a:moveTo>
                <a:cubicBezTo>
                  <a:pt x="15407" y="810"/>
                  <a:pt x="15558" y="675"/>
                  <a:pt x="15709" y="675"/>
                </a:cubicBezTo>
                <a:cubicBezTo>
                  <a:pt x="16011" y="675"/>
                  <a:pt x="16162" y="810"/>
                  <a:pt x="16162" y="1080"/>
                </a:cubicBezTo>
                <a:cubicBezTo>
                  <a:pt x="16162" y="1620"/>
                  <a:pt x="16162" y="1620"/>
                  <a:pt x="16162" y="1620"/>
                </a:cubicBezTo>
                <a:cubicBezTo>
                  <a:pt x="15407" y="1620"/>
                  <a:pt x="15407" y="1620"/>
                  <a:pt x="15407" y="1620"/>
                </a:cubicBezTo>
                <a:lnTo>
                  <a:pt x="15407" y="1080"/>
                </a:lnTo>
                <a:close/>
                <a:moveTo>
                  <a:pt x="12235" y="2970"/>
                </a:moveTo>
                <a:cubicBezTo>
                  <a:pt x="12235" y="2295"/>
                  <a:pt x="12235" y="2295"/>
                  <a:pt x="12235" y="2295"/>
                </a:cubicBezTo>
                <a:cubicBezTo>
                  <a:pt x="20845" y="2295"/>
                  <a:pt x="20845" y="2295"/>
                  <a:pt x="20845" y="2295"/>
                </a:cubicBezTo>
                <a:cubicBezTo>
                  <a:pt x="20845" y="2970"/>
                  <a:pt x="20845" y="2970"/>
                  <a:pt x="20845" y="2970"/>
                </a:cubicBezTo>
                <a:lnTo>
                  <a:pt x="12235" y="29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20" name="Freeform 477"/>
          <p:cNvSpPr/>
          <p:nvPr/>
        </p:nvSpPr>
        <p:spPr>
          <a:xfrm>
            <a:off x="687070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5255" y="11745"/>
                </a:moveTo>
                <a:cubicBezTo>
                  <a:pt x="15120" y="11745"/>
                  <a:pt x="15120" y="11880"/>
                  <a:pt x="14985" y="11880"/>
                </a:cubicBezTo>
                <a:cubicBezTo>
                  <a:pt x="14850" y="11880"/>
                  <a:pt x="14850" y="11745"/>
                  <a:pt x="14715" y="11745"/>
                </a:cubicBezTo>
                <a:cubicBezTo>
                  <a:pt x="13635" y="10530"/>
                  <a:pt x="13635" y="10530"/>
                  <a:pt x="13635" y="10530"/>
                </a:cubicBezTo>
                <a:cubicBezTo>
                  <a:pt x="12420" y="11745"/>
                  <a:pt x="12420" y="11745"/>
                  <a:pt x="12420" y="11745"/>
                </a:cubicBezTo>
                <a:cubicBezTo>
                  <a:pt x="12285" y="11880"/>
                  <a:pt x="12150" y="11880"/>
                  <a:pt x="12015" y="11745"/>
                </a:cubicBezTo>
                <a:cubicBezTo>
                  <a:pt x="10800" y="10530"/>
                  <a:pt x="10800" y="10530"/>
                  <a:pt x="10800" y="10530"/>
                </a:cubicBezTo>
                <a:cubicBezTo>
                  <a:pt x="9720" y="11745"/>
                  <a:pt x="9720" y="11745"/>
                  <a:pt x="9720" y="11745"/>
                </a:cubicBezTo>
                <a:cubicBezTo>
                  <a:pt x="9450" y="11880"/>
                  <a:pt x="9315" y="11880"/>
                  <a:pt x="9180" y="11745"/>
                </a:cubicBezTo>
                <a:cubicBezTo>
                  <a:pt x="7965" y="10530"/>
                  <a:pt x="7965" y="10530"/>
                  <a:pt x="7965" y="10530"/>
                </a:cubicBezTo>
                <a:cubicBezTo>
                  <a:pt x="6885" y="11745"/>
                  <a:pt x="6885" y="11745"/>
                  <a:pt x="6885" y="11745"/>
                </a:cubicBezTo>
                <a:cubicBezTo>
                  <a:pt x="6750" y="11880"/>
                  <a:pt x="6480" y="11880"/>
                  <a:pt x="6345" y="11745"/>
                </a:cubicBezTo>
                <a:cubicBezTo>
                  <a:pt x="6210" y="11610"/>
                  <a:pt x="6210" y="11340"/>
                  <a:pt x="6345" y="11205"/>
                </a:cubicBezTo>
                <a:cubicBezTo>
                  <a:pt x="7830" y="9855"/>
                  <a:pt x="7830" y="9855"/>
                  <a:pt x="7830" y="9855"/>
                </a:cubicBezTo>
                <a:cubicBezTo>
                  <a:pt x="7965" y="9720"/>
                  <a:pt x="8100" y="9720"/>
                  <a:pt x="8235" y="9855"/>
                </a:cubicBezTo>
                <a:cubicBezTo>
                  <a:pt x="9450" y="11070"/>
                  <a:pt x="9450" y="11070"/>
                  <a:pt x="9450" y="11070"/>
                </a:cubicBezTo>
                <a:cubicBezTo>
                  <a:pt x="10530" y="9855"/>
                  <a:pt x="10530" y="9855"/>
                  <a:pt x="10530" y="9855"/>
                </a:cubicBezTo>
                <a:cubicBezTo>
                  <a:pt x="10665" y="9720"/>
                  <a:pt x="10935" y="9720"/>
                  <a:pt x="11070" y="9855"/>
                </a:cubicBezTo>
                <a:cubicBezTo>
                  <a:pt x="12150" y="11070"/>
                  <a:pt x="12150" y="11070"/>
                  <a:pt x="12150" y="11070"/>
                </a:cubicBezTo>
                <a:cubicBezTo>
                  <a:pt x="13365" y="9855"/>
                  <a:pt x="13365" y="9855"/>
                  <a:pt x="13365" y="9855"/>
                </a:cubicBezTo>
                <a:cubicBezTo>
                  <a:pt x="13500" y="9720"/>
                  <a:pt x="13635" y="9720"/>
                  <a:pt x="13770" y="9855"/>
                </a:cubicBezTo>
                <a:cubicBezTo>
                  <a:pt x="15255" y="11205"/>
                  <a:pt x="15255" y="11205"/>
                  <a:pt x="15255" y="11205"/>
                </a:cubicBezTo>
                <a:cubicBezTo>
                  <a:pt x="15390" y="11340"/>
                  <a:pt x="15390" y="11610"/>
                  <a:pt x="15255" y="11745"/>
                </a:cubicBezTo>
                <a:close/>
                <a:moveTo>
                  <a:pt x="15390" y="8775"/>
                </a:moveTo>
                <a:cubicBezTo>
                  <a:pt x="15390" y="8910"/>
                  <a:pt x="15120" y="9045"/>
                  <a:pt x="14985" y="9045"/>
                </a:cubicBezTo>
                <a:cubicBezTo>
                  <a:pt x="6615" y="9045"/>
                  <a:pt x="6615" y="9045"/>
                  <a:pt x="6615" y="9045"/>
                </a:cubicBezTo>
                <a:cubicBezTo>
                  <a:pt x="6480" y="9045"/>
                  <a:pt x="6210" y="8910"/>
                  <a:pt x="6210" y="8775"/>
                </a:cubicBezTo>
                <a:cubicBezTo>
                  <a:pt x="6210" y="8505"/>
                  <a:pt x="6480" y="8370"/>
                  <a:pt x="6615" y="8370"/>
                </a:cubicBezTo>
                <a:cubicBezTo>
                  <a:pt x="14985" y="8370"/>
                  <a:pt x="14985" y="8370"/>
                  <a:pt x="14985" y="8370"/>
                </a:cubicBezTo>
                <a:cubicBezTo>
                  <a:pt x="15120" y="8370"/>
                  <a:pt x="15390" y="8505"/>
                  <a:pt x="15390" y="8775"/>
                </a:cubicBezTo>
                <a:close/>
                <a:moveTo>
                  <a:pt x="15390" y="12825"/>
                </a:moveTo>
                <a:cubicBezTo>
                  <a:pt x="15390" y="13095"/>
                  <a:pt x="15120" y="13230"/>
                  <a:pt x="14985" y="13230"/>
                </a:cubicBezTo>
                <a:cubicBezTo>
                  <a:pt x="6615" y="13230"/>
                  <a:pt x="6615" y="13230"/>
                  <a:pt x="6615" y="13230"/>
                </a:cubicBezTo>
                <a:cubicBezTo>
                  <a:pt x="6480" y="13230"/>
                  <a:pt x="6210" y="13095"/>
                  <a:pt x="6210" y="12825"/>
                </a:cubicBezTo>
                <a:cubicBezTo>
                  <a:pt x="6210" y="12690"/>
                  <a:pt x="6480" y="12555"/>
                  <a:pt x="6615" y="12555"/>
                </a:cubicBezTo>
                <a:cubicBezTo>
                  <a:pt x="14985" y="12555"/>
                  <a:pt x="14985" y="12555"/>
                  <a:pt x="14985" y="12555"/>
                </a:cubicBezTo>
                <a:cubicBezTo>
                  <a:pt x="15120" y="12555"/>
                  <a:pt x="15390" y="12690"/>
                  <a:pt x="15390" y="12825"/>
                </a:cubicBezTo>
                <a:close/>
                <a:moveTo>
                  <a:pt x="16065" y="6075"/>
                </a:moveTo>
                <a:cubicBezTo>
                  <a:pt x="14985" y="4860"/>
                  <a:pt x="13500" y="4050"/>
                  <a:pt x="11745" y="3780"/>
                </a:cubicBezTo>
                <a:cubicBezTo>
                  <a:pt x="11745" y="3780"/>
                  <a:pt x="11610" y="3780"/>
                  <a:pt x="11475" y="3915"/>
                </a:cubicBezTo>
                <a:cubicBezTo>
                  <a:pt x="11475" y="3915"/>
                  <a:pt x="11340" y="4050"/>
                  <a:pt x="11340" y="4185"/>
                </a:cubicBezTo>
                <a:cubicBezTo>
                  <a:pt x="11340" y="4590"/>
                  <a:pt x="11340" y="4590"/>
                  <a:pt x="11340" y="4590"/>
                </a:cubicBezTo>
                <a:cubicBezTo>
                  <a:pt x="11340" y="4860"/>
                  <a:pt x="11070" y="5130"/>
                  <a:pt x="10800" y="5130"/>
                </a:cubicBezTo>
                <a:cubicBezTo>
                  <a:pt x="10530" y="5130"/>
                  <a:pt x="10260" y="4860"/>
                  <a:pt x="10260" y="4590"/>
                </a:cubicBezTo>
                <a:cubicBezTo>
                  <a:pt x="10260" y="4185"/>
                  <a:pt x="10260" y="4185"/>
                  <a:pt x="10260" y="4185"/>
                </a:cubicBezTo>
                <a:cubicBezTo>
                  <a:pt x="10260" y="4050"/>
                  <a:pt x="10125" y="3915"/>
                  <a:pt x="10125" y="3915"/>
                </a:cubicBezTo>
                <a:cubicBezTo>
                  <a:pt x="9990" y="3780"/>
                  <a:pt x="9990" y="3780"/>
                  <a:pt x="9855" y="3780"/>
                </a:cubicBezTo>
                <a:cubicBezTo>
                  <a:pt x="8100" y="4050"/>
                  <a:pt x="6615" y="4860"/>
                  <a:pt x="5535" y="6075"/>
                </a:cubicBezTo>
                <a:cubicBezTo>
                  <a:pt x="4320" y="7425"/>
                  <a:pt x="3780" y="9045"/>
                  <a:pt x="3780" y="10800"/>
                </a:cubicBezTo>
                <a:cubicBezTo>
                  <a:pt x="3780" y="12555"/>
                  <a:pt x="4320" y="14175"/>
                  <a:pt x="5535" y="15525"/>
                </a:cubicBezTo>
                <a:cubicBezTo>
                  <a:pt x="6615" y="16740"/>
                  <a:pt x="8100" y="17550"/>
                  <a:pt x="9855" y="17820"/>
                </a:cubicBezTo>
                <a:cubicBezTo>
                  <a:pt x="9990" y="17820"/>
                  <a:pt x="9990" y="17820"/>
                  <a:pt x="10125" y="17685"/>
                </a:cubicBezTo>
                <a:cubicBezTo>
                  <a:pt x="10125" y="17685"/>
                  <a:pt x="10260" y="17550"/>
                  <a:pt x="10260" y="17415"/>
                </a:cubicBezTo>
                <a:cubicBezTo>
                  <a:pt x="10260" y="17010"/>
                  <a:pt x="10260" y="17010"/>
                  <a:pt x="10260" y="17010"/>
                </a:cubicBezTo>
                <a:cubicBezTo>
                  <a:pt x="10260" y="16740"/>
                  <a:pt x="10530" y="16470"/>
                  <a:pt x="10800" y="16470"/>
                </a:cubicBezTo>
                <a:cubicBezTo>
                  <a:pt x="11070" y="16470"/>
                  <a:pt x="11340" y="16740"/>
                  <a:pt x="11340" y="17010"/>
                </a:cubicBezTo>
                <a:cubicBezTo>
                  <a:pt x="11340" y="17415"/>
                  <a:pt x="11340" y="17415"/>
                  <a:pt x="11340" y="17415"/>
                </a:cubicBezTo>
                <a:cubicBezTo>
                  <a:pt x="11340" y="17550"/>
                  <a:pt x="11475" y="17685"/>
                  <a:pt x="11475" y="17685"/>
                </a:cubicBezTo>
                <a:cubicBezTo>
                  <a:pt x="11610" y="17820"/>
                  <a:pt x="11610" y="17820"/>
                  <a:pt x="11745" y="17820"/>
                </a:cubicBezTo>
                <a:cubicBezTo>
                  <a:pt x="11745" y="17820"/>
                  <a:pt x="11745" y="17820"/>
                  <a:pt x="11745" y="17820"/>
                </a:cubicBezTo>
                <a:cubicBezTo>
                  <a:pt x="13500" y="17550"/>
                  <a:pt x="14985" y="16740"/>
                  <a:pt x="16065" y="15525"/>
                </a:cubicBezTo>
                <a:cubicBezTo>
                  <a:pt x="17280" y="14175"/>
                  <a:pt x="17820" y="12555"/>
                  <a:pt x="17820" y="10800"/>
                </a:cubicBezTo>
                <a:cubicBezTo>
                  <a:pt x="17820" y="9045"/>
                  <a:pt x="17280" y="7425"/>
                  <a:pt x="16065" y="6075"/>
                </a:cubicBezTo>
                <a:close/>
                <a:moveTo>
                  <a:pt x="12015" y="17010"/>
                </a:moveTo>
                <a:cubicBezTo>
                  <a:pt x="12015" y="16335"/>
                  <a:pt x="11475" y="15795"/>
                  <a:pt x="10800" y="15795"/>
                </a:cubicBezTo>
                <a:cubicBezTo>
                  <a:pt x="10125" y="15795"/>
                  <a:pt x="9585" y="16335"/>
                  <a:pt x="9585" y="17010"/>
                </a:cubicBezTo>
                <a:cubicBezTo>
                  <a:pt x="6615" y="16470"/>
                  <a:pt x="4455" y="13770"/>
                  <a:pt x="4455" y="10800"/>
                </a:cubicBezTo>
                <a:cubicBezTo>
                  <a:pt x="4455" y="7830"/>
                  <a:pt x="6615" y="5130"/>
                  <a:pt x="9585" y="4590"/>
                </a:cubicBezTo>
                <a:cubicBezTo>
                  <a:pt x="9585" y="5265"/>
                  <a:pt x="10125" y="5805"/>
                  <a:pt x="10800" y="5805"/>
                </a:cubicBezTo>
                <a:cubicBezTo>
                  <a:pt x="11475" y="5805"/>
                  <a:pt x="12015" y="5265"/>
                  <a:pt x="12015" y="4590"/>
                </a:cubicBezTo>
                <a:cubicBezTo>
                  <a:pt x="14985" y="5130"/>
                  <a:pt x="17145" y="7830"/>
                  <a:pt x="17145" y="10800"/>
                </a:cubicBezTo>
                <a:cubicBezTo>
                  <a:pt x="17145" y="13770"/>
                  <a:pt x="14985" y="16470"/>
                  <a:pt x="12015" y="17010"/>
                </a:cubicBezTo>
                <a:close/>
                <a:moveTo>
                  <a:pt x="19305" y="10800"/>
                </a:moveTo>
                <a:cubicBezTo>
                  <a:pt x="19305" y="15525"/>
                  <a:pt x="15525" y="19305"/>
                  <a:pt x="10800" y="19305"/>
                </a:cubicBezTo>
                <a:cubicBezTo>
                  <a:pt x="8775" y="19305"/>
                  <a:pt x="6885" y="18630"/>
                  <a:pt x="5400" y="17280"/>
                </a:cubicBezTo>
                <a:cubicBezTo>
                  <a:pt x="5130" y="17145"/>
                  <a:pt x="5130" y="16875"/>
                  <a:pt x="5265" y="16740"/>
                </a:cubicBezTo>
                <a:cubicBezTo>
                  <a:pt x="5400" y="16605"/>
                  <a:pt x="5670" y="16605"/>
                  <a:pt x="5805" y="16740"/>
                </a:cubicBezTo>
                <a:cubicBezTo>
                  <a:pt x="7155" y="17955"/>
                  <a:pt x="8910" y="18630"/>
                  <a:pt x="10800" y="18630"/>
                </a:cubicBezTo>
                <a:cubicBezTo>
                  <a:pt x="15120" y="18630"/>
                  <a:pt x="18630" y="15120"/>
                  <a:pt x="18630" y="10800"/>
                </a:cubicBezTo>
                <a:cubicBezTo>
                  <a:pt x="18630" y="6480"/>
                  <a:pt x="15120" y="2970"/>
                  <a:pt x="10800" y="2970"/>
                </a:cubicBezTo>
                <a:cubicBezTo>
                  <a:pt x="6480" y="2970"/>
                  <a:pt x="2970" y="6480"/>
                  <a:pt x="2970" y="10800"/>
                </a:cubicBezTo>
                <a:cubicBezTo>
                  <a:pt x="2970" y="12690"/>
                  <a:pt x="3645" y="14445"/>
                  <a:pt x="4860" y="15795"/>
                </a:cubicBezTo>
                <a:cubicBezTo>
                  <a:pt x="4995" y="15930"/>
                  <a:pt x="4995" y="16200"/>
                  <a:pt x="4860" y="16335"/>
                </a:cubicBezTo>
                <a:cubicBezTo>
                  <a:pt x="4725" y="16470"/>
                  <a:pt x="4455" y="16470"/>
                  <a:pt x="4320" y="16200"/>
                </a:cubicBezTo>
                <a:cubicBezTo>
                  <a:pt x="2970" y="14715"/>
                  <a:pt x="2295" y="12825"/>
                  <a:pt x="2295" y="10800"/>
                </a:cubicBezTo>
                <a:cubicBezTo>
                  <a:pt x="2295" y="6075"/>
                  <a:pt x="6075" y="2295"/>
                  <a:pt x="10800" y="2295"/>
                </a:cubicBezTo>
                <a:cubicBezTo>
                  <a:pt x="15525" y="2295"/>
                  <a:pt x="19305" y="6075"/>
                  <a:pt x="1930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21" name="Freeform 478"/>
          <p:cNvSpPr/>
          <p:nvPr/>
        </p:nvSpPr>
        <p:spPr>
          <a:xfrm>
            <a:off x="687070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85" y="16740"/>
                </a:moveTo>
                <a:cubicBezTo>
                  <a:pt x="7020" y="16740"/>
                  <a:pt x="7155" y="16875"/>
                  <a:pt x="7155" y="17010"/>
                </a:cubicBezTo>
                <a:cubicBezTo>
                  <a:pt x="7155" y="17280"/>
                  <a:pt x="7020" y="17415"/>
                  <a:pt x="6885" y="17415"/>
                </a:cubicBezTo>
                <a:cubicBezTo>
                  <a:pt x="6615" y="17415"/>
                  <a:pt x="6480" y="17280"/>
                  <a:pt x="6480" y="17010"/>
                </a:cubicBezTo>
                <a:cubicBezTo>
                  <a:pt x="6480" y="16875"/>
                  <a:pt x="6615" y="16740"/>
                  <a:pt x="6885" y="16740"/>
                </a:cubicBezTo>
                <a:close/>
                <a:moveTo>
                  <a:pt x="7830" y="15660"/>
                </a:moveTo>
                <a:cubicBezTo>
                  <a:pt x="7830" y="15930"/>
                  <a:pt x="8100" y="16065"/>
                  <a:pt x="8235" y="16065"/>
                </a:cubicBezTo>
                <a:cubicBezTo>
                  <a:pt x="8505" y="16065"/>
                  <a:pt x="8640" y="15930"/>
                  <a:pt x="8640" y="15660"/>
                </a:cubicBezTo>
                <a:cubicBezTo>
                  <a:pt x="8640" y="15525"/>
                  <a:pt x="8505" y="15390"/>
                  <a:pt x="8235" y="15390"/>
                </a:cubicBezTo>
                <a:cubicBezTo>
                  <a:pt x="8100" y="15390"/>
                  <a:pt x="7830" y="15525"/>
                  <a:pt x="7830" y="15660"/>
                </a:cubicBezTo>
                <a:close/>
                <a:moveTo>
                  <a:pt x="21600" y="2011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65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465"/>
                  <a:pt x="0" y="21195"/>
                </a:cubicBezTo>
                <a:cubicBezTo>
                  <a:pt x="0" y="20115"/>
                  <a:pt x="0" y="20115"/>
                  <a:pt x="0" y="20115"/>
                </a:cubicBezTo>
                <a:cubicBezTo>
                  <a:pt x="0" y="19575"/>
                  <a:pt x="405" y="19035"/>
                  <a:pt x="1080" y="19035"/>
                </a:cubicBezTo>
                <a:cubicBezTo>
                  <a:pt x="3780" y="19035"/>
                  <a:pt x="3780" y="19035"/>
                  <a:pt x="3780" y="19035"/>
                </a:cubicBezTo>
                <a:cubicBezTo>
                  <a:pt x="9045" y="270"/>
                  <a:pt x="9045" y="270"/>
                  <a:pt x="9045" y="270"/>
                </a:cubicBezTo>
                <a:cubicBezTo>
                  <a:pt x="9180" y="135"/>
                  <a:pt x="9315" y="0"/>
                  <a:pt x="9450" y="0"/>
                </a:cubicBezTo>
                <a:cubicBezTo>
                  <a:pt x="12150" y="0"/>
                  <a:pt x="12150" y="0"/>
                  <a:pt x="12150" y="0"/>
                </a:cubicBezTo>
                <a:cubicBezTo>
                  <a:pt x="12285" y="0"/>
                  <a:pt x="12420" y="135"/>
                  <a:pt x="12555" y="270"/>
                </a:cubicBezTo>
                <a:cubicBezTo>
                  <a:pt x="17820" y="19035"/>
                  <a:pt x="17820" y="19035"/>
                  <a:pt x="17820" y="19035"/>
                </a:cubicBezTo>
                <a:cubicBezTo>
                  <a:pt x="20520" y="19035"/>
                  <a:pt x="20520" y="19035"/>
                  <a:pt x="20520" y="19035"/>
                </a:cubicBezTo>
                <a:cubicBezTo>
                  <a:pt x="21195" y="19035"/>
                  <a:pt x="21600" y="19575"/>
                  <a:pt x="21600" y="20115"/>
                </a:cubicBezTo>
                <a:close/>
                <a:moveTo>
                  <a:pt x="9180" y="2295"/>
                </a:moveTo>
                <a:cubicBezTo>
                  <a:pt x="12420" y="2295"/>
                  <a:pt x="12420" y="2295"/>
                  <a:pt x="12420" y="2295"/>
                </a:cubicBezTo>
                <a:cubicBezTo>
                  <a:pt x="11880" y="675"/>
                  <a:pt x="11880" y="675"/>
                  <a:pt x="11880" y="675"/>
                </a:cubicBezTo>
                <a:cubicBezTo>
                  <a:pt x="9720" y="675"/>
                  <a:pt x="9720" y="675"/>
                  <a:pt x="9720" y="675"/>
                </a:cubicBezTo>
                <a:lnTo>
                  <a:pt x="9180" y="2295"/>
                </a:lnTo>
                <a:close/>
                <a:moveTo>
                  <a:pt x="8235" y="6075"/>
                </a:moveTo>
                <a:cubicBezTo>
                  <a:pt x="13365" y="6075"/>
                  <a:pt x="13365" y="6075"/>
                  <a:pt x="13365" y="6075"/>
                </a:cubicBezTo>
                <a:cubicBezTo>
                  <a:pt x="12555" y="2970"/>
                  <a:pt x="12555" y="2970"/>
                  <a:pt x="12555" y="2970"/>
                </a:cubicBezTo>
                <a:cubicBezTo>
                  <a:pt x="9045" y="2970"/>
                  <a:pt x="9045" y="2970"/>
                  <a:pt x="9045" y="2970"/>
                </a:cubicBezTo>
                <a:lnTo>
                  <a:pt x="8235" y="6075"/>
                </a:lnTo>
                <a:close/>
                <a:moveTo>
                  <a:pt x="7560" y="8370"/>
                </a:moveTo>
                <a:cubicBezTo>
                  <a:pt x="14040" y="8370"/>
                  <a:pt x="14040" y="8370"/>
                  <a:pt x="14040" y="8370"/>
                </a:cubicBezTo>
                <a:cubicBezTo>
                  <a:pt x="13635" y="6750"/>
                  <a:pt x="13635" y="6750"/>
                  <a:pt x="13635" y="6750"/>
                </a:cubicBezTo>
                <a:cubicBezTo>
                  <a:pt x="7965" y="6750"/>
                  <a:pt x="7965" y="6750"/>
                  <a:pt x="7965" y="6750"/>
                </a:cubicBezTo>
                <a:lnTo>
                  <a:pt x="7560" y="8370"/>
                </a:lnTo>
                <a:close/>
                <a:moveTo>
                  <a:pt x="4590" y="19035"/>
                </a:moveTo>
                <a:cubicBezTo>
                  <a:pt x="17010" y="19035"/>
                  <a:pt x="17010" y="19035"/>
                  <a:pt x="17010" y="19035"/>
                </a:cubicBezTo>
                <a:cubicBezTo>
                  <a:pt x="15255" y="12825"/>
                  <a:pt x="15255" y="12825"/>
                  <a:pt x="15255" y="12825"/>
                </a:cubicBezTo>
                <a:cubicBezTo>
                  <a:pt x="8775" y="12825"/>
                  <a:pt x="8775" y="12825"/>
                  <a:pt x="8775" y="12825"/>
                </a:cubicBezTo>
                <a:cubicBezTo>
                  <a:pt x="8640" y="12825"/>
                  <a:pt x="8505" y="12555"/>
                  <a:pt x="8505" y="12420"/>
                </a:cubicBezTo>
                <a:cubicBezTo>
                  <a:pt x="8505" y="12285"/>
                  <a:pt x="8640" y="12015"/>
                  <a:pt x="8775" y="12015"/>
                </a:cubicBezTo>
                <a:cubicBezTo>
                  <a:pt x="15120" y="12015"/>
                  <a:pt x="15120" y="12015"/>
                  <a:pt x="15120" y="12015"/>
                </a:cubicBezTo>
                <a:cubicBezTo>
                  <a:pt x="14310" y="9045"/>
                  <a:pt x="14310" y="9045"/>
                  <a:pt x="14310" y="9045"/>
                </a:cubicBezTo>
                <a:cubicBezTo>
                  <a:pt x="7290" y="9045"/>
                  <a:pt x="7290" y="9045"/>
                  <a:pt x="7290" y="9045"/>
                </a:cubicBezTo>
                <a:cubicBezTo>
                  <a:pt x="6480" y="12015"/>
                  <a:pt x="6480" y="12015"/>
                  <a:pt x="6480" y="12015"/>
                </a:cubicBezTo>
                <a:cubicBezTo>
                  <a:pt x="7425" y="12015"/>
                  <a:pt x="7425" y="12015"/>
                  <a:pt x="7425" y="12015"/>
                </a:cubicBezTo>
                <a:cubicBezTo>
                  <a:pt x="7560" y="12015"/>
                  <a:pt x="7695" y="12285"/>
                  <a:pt x="7695" y="12420"/>
                </a:cubicBezTo>
                <a:cubicBezTo>
                  <a:pt x="7695" y="12555"/>
                  <a:pt x="7560" y="12825"/>
                  <a:pt x="7425" y="12825"/>
                </a:cubicBezTo>
                <a:cubicBezTo>
                  <a:pt x="6345" y="12825"/>
                  <a:pt x="6345" y="12825"/>
                  <a:pt x="6345" y="12825"/>
                </a:cubicBezTo>
                <a:lnTo>
                  <a:pt x="4590" y="19035"/>
                </a:lnTo>
                <a:close/>
                <a:moveTo>
                  <a:pt x="20925" y="20115"/>
                </a:moveTo>
                <a:cubicBezTo>
                  <a:pt x="20925" y="19845"/>
                  <a:pt x="20790" y="19710"/>
                  <a:pt x="20520" y="19710"/>
                </a:cubicBezTo>
                <a:cubicBezTo>
                  <a:pt x="1080" y="19710"/>
                  <a:pt x="1080" y="19710"/>
                  <a:pt x="1080" y="19710"/>
                </a:cubicBezTo>
                <a:cubicBezTo>
                  <a:pt x="810" y="19710"/>
                  <a:pt x="675" y="19845"/>
                  <a:pt x="675" y="2011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20925" y="201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22" name="Freeform 479"/>
          <p:cNvSpPr/>
          <p:nvPr/>
        </p:nvSpPr>
        <p:spPr>
          <a:xfrm>
            <a:off x="6870700" y="4584700"/>
            <a:ext cx="1092200" cy="790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10" y="1878"/>
                </a:moveTo>
                <a:cubicBezTo>
                  <a:pt x="4590" y="1878"/>
                  <a:pt x="4590" y="1878"/>
                  <a:pt x="4590" y="1878"/>
                </a:cubicBezTo>
                <a:cubicBezTo>
                  <a:pt x="3510" y="1878"/>
                  <a:pt x="2835" y="3005"/>
                  <a:pt x="2835" y="4320"/>
                </a:cubicBezTo>
                <a:cubicBezTo>
                  <a:pt x="2835" y="13336"/>
                  <a:pt x="2835" y="13336"/>
                  <a:pt x="2835" y="13336"/>
                </a:cubicBezTo>
                <a:cubicBezTo>
                  <a:pt x="2835" y="13711"/>
                  <a:pt x="2970" y="13899"/>
                  <a:pt x="3105" y="13899"/>
                </a:cubicBezTo>
                <a:cubicBezTo>
                  <a:pt x="18495" y="13899"/>
                  <a:pt x="18495" y="13899"/>
                  <a:pt x="18495" y="13899"/>
                </a:cubicBezTo>
                <a:cubicBezTo>
                  <a:pt x="18630" y="13899"/>
                  <a:pt x="18765" y="13711"/>
                  <a:pt x="18765" y="13336"/>
                </a:cubicBezTo>
                <a:cubicBezTo>
                  <a:pt x="18765" y="4320"/>
                  <a:pt x="18765" y="4320"/>
                  <a:pt x="18765" y="4320"/>
                </a:cubicBezTo>
                <a:cubicBezTo>
                  <a:pt x="18765" y="3005"/>
                  <a:pt x="18090" y="1878"/>
                  <a:pt x="17010" y="1878"/>
                </a:cubicBezTo>
                <a:close/>
                <a:moveTo>
                  <a:pt x="5400" y="12960"/>
                </a:moveTo>
                <a:cubicBezTo>
                  <a:pt x="3510" y="12960"/>
                  <a:pt x="3510" y="12960"/>
                  <a:pt x="3510" y="12960"/>
                </a:cubicBezTo>
                <a:cubicBezTo>
                  <a:pt x="3510" y="4320"/>
                  <a:pt x="3510" y="4320"/>
                  <a:pt x="3510" y="4320"/>
                </a:cubicBezTo>
                <a:cubicBezTo>
                  <a:pt x="3510" y="3569"/>
                  <a:pt x="3915" y="2817"/>
                  <a:pt x="4590" y="2817"/>
                </a:cubicBezTo>
                <a:cubicBezTo>
                  <a:pt x="5400" y="2817"/>
                  <a:pt x="5400" y="2817"/>
                  <a:pt x="5400" y="2817"/>
                </a:cubicBezTo>
                <a:lnTo>
                  <a:pt x="5400" y="12960"/>
                </a:lnTo>
                <a:close/>
                <a:moveTo>
                  <a:pt x="10395" y="12960"/>
                </a:moveTo>
                <a:cubicBezTo>
                  <a:pt x="8640" y="12960"/>
                  <a:pt x="8640" y="12960"/>
                  <a:pt x="8640" y="12960"/>
                </a:cubicBezTo>
                <a:cubicBezTo>
                  <a:pt x="8640" y="6386"/>
                  <a:pt x="8640" y="6386"/>
                  <a:pt x="8640" y="6386"/>
                </a:cubicBezTo>
                <a:cubicBezTo>
                  <a:pt x="8640" y="6010"/>
                  <a:pt x="8505" y="5823"/>
                  <a:pt x="8235" y="5823"/>
                </a:cubicBezTo>
                <a:cubicBezTo>
                  <a:pt x="8100" y="5823"/>
                  <a:pt x="7830" y="6010"/>
                  <a:pt x="7830" y="6386"/>
                </a:cubicBezTo>
                <a:cubicBezTo>
                  <a:pt x="7830" y="12960"/>
                  <a:pt x="7830" y="12960"/>
                  <a:pt x="7830" y="12960"/>
                </a:cubicBezTo>
                <a:cubicBezTo>
                  <a:pt x="6075" y="12960"/>
                  <a:pt x="6075" y="12960"/>
                  <a:pt x="6075" y="12960"/>
                </a:cubicBezTo>
                <a:cubicBezTo>
                  <a:pt x="6075" y="2817"/>
                  <a:pt x="6075" y="2817"/>
                  <a:pt x="6075" y="2817"/>
                </a:cubicBezTo>
                <a:cubicBezTo>
                  <a:pt x="7830" y="2817"/>
                  <a:pt x="7830" y="2817"/>
                  <a:pt x="7830" y="2817"/>
                </a:cubicBezTo>
                <a:cubicBezTo>
                  <a:pt x="7830" y="4320"/>
                  <a:pt x="7830" y="4320"/>
                  <a:pt x="7830" y="4320"/>
                </a:cubicBezTo>
                <a:cubicBezTo>
                  <a:pt x="7830" y="4696"/>
                  <a:pt x="8100" y="4883"/>
                  <a:pt x="8235" y="4883"/>
                </a:cubicBezTo>
                <a:cubicBezTo>
                  <a:pt x="8505" y="4883"/>
                  <a:pt x="8640" y="4696"/>
                  <a:pt x="8640" y="4320"/>
                </a:cubicBezTo>
                <a:cubicBezTo>
                  <a:pt x="8640" y="2817"/>
                  <a:pt x="8640" y="2817"/>
                  <a:pt x="8640" y="2817"/>
                </a:cubicBezTo>
                <a:cubicBezTo>
                  <a:pt x="10395" y="2817"/>
                  <a:pt x="10395" y="2817"/>
                  <a:pt x="10395" y="2817"/>
                </a:cubicBezTo>
                <a:lnTo>
                  <a:pt x="10395" y="12960"/>
                </a:lnTo>
                <a:close/>
                <a:moveTo>
                  <a:pt x="12960" y="12960"/>
                </a:moveTo>
                <a:cubicBezTo>
                  <a:pt x="11205" y="12960"/>
                  <a:pt x="11205" y="12960"/>
                  <a:pt x="11205" y="12960"/>
                </a:cubicBezTo>
                <a:cubicBezTo>
                  <a:pt x="11205" y="2817"/>
                  <a:pt x="11205" y="2817"/>
                  <a:pt x="11205" y="2817"/>
                </a:cubicBezTo>
                <a:cubicBezTo>
                  <a:pt x="12960" y="2817"/>
                  <a:pt x="12960" y="2817"/>
                  <a:pt x="12960" y="2817"/>
                </a:cubicBezTo>
                <a:lnTo>
                  <a:pt x="12960" y="12960"/>
                </a:lnTo>
                <a:close/>
                <a:moveTo>
                  <a:pt x="15525" y="12960"/>
                </a:moveTo>
                <a:cubicBezTo>
                  <a:pt x="13770" y="12960"/>
                  <a:pt x="13770" y="12960"/>
                  <a:pt x="13770" y="12960"/>
                </a:cubicBezTo>
                <a:cubicBezTo>
                  <a:pt x="13770" y="2817"/>
                  <a:pt x="13770" y="2817"/>
                  <a:pt x="13770" y="2817"/>
                </a:cubicBezTo>
                <a:cubicBezTo>
                  <a:pt x="15525" y="2817"/>
                  <a:pt x="15525" y="2817"/>
                  <a:pt x="15525" y="2817"/>
                </a:cubicBezTo>
                <a:lnTo>
                  <a:pt x="15525" y="12960"/>
                </a:lnTo>
                <a:close/>
                <a:moveTo>
                  <a:pt x="18090" y="12960"/>
                </a:moveTo>
                <a:cubicBezTo>
                  <a:pt x="16200" y="12960"/>
                  <a:pt x="16200" y="12960"/>
                  <a:pt x="16200" y="12960"/>
                </a:cubicBezTo>
                <a:cubicBezTo>
                  <a:pt x="16200" y="2817"/>
                  <a:pt x="16200" y="2817"/>
                  <a:pt x="16200" y="2817"/>
                </a:cubicBezTo>
                <a:cubicBezTo>
                  <a:pt x="17010" y="2817"/>
                  <a:pt x="17010" y="2817"/>
                  <a:pt x="17010" y="2817"/>
                </a:cubicBezTo>
                <a:cubicBezTo>
                  <a:pt x="17685" y="2817"/>
                  <a:pt x="18090" y="3569"/>
                  <a:pt x="18090" y="4320"/>
                </a:cubicBezTo>
                <a:lnTo>
                  <a:pt x="18090" y="12960"/>
                </a:lnTo>
                <a:close/>
                <a:moveTo>
                  <a:pt x="21195" y="6762"/>
                </a:moveTo>
                <a:cubicBezTo>
                  <a:pt x="21465" y="6762"/>
                  <a:pt x="21600" y="6574"/>
                  <a:pt x="21600" y="6386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4132"/>
                  <a:pt x="21465" y="3944"/>
                  <a:pt x="21195" y="3944"/>
                </a:cubicBezTo>
                <a:cubicBezTo>
                  <a:pt x="20250" y="3944"/>
                  <a:pt x="20250" y="3944"/>
                  <a:pt x="20250" y="3944"/>
                </a:cubicBezTo>
                <a:cubicBezTo>
                  <a:pt x="19980" y="1690"/>
                  <a:pt x="18630" y="0"/>
                  <a:pt x="17010" y="0"/>
                </a:cubicBezTo>
                <a:cubicBezTo>
                  <a:pt x="4590" y="0"/>
                  <a:pt x="4590" y="0"/>
                  <a:pt x="4590" y="0"/>
                </a:cubicBezTo>
                <a:cubicBezTo>
                  <a:pt x="2970" y="0"/>
                  <a:pt x="1620" y="1690"/>
                  <a:pt x="1350" y="3944"/>
                </a:cubicBezTo>
                <a:cubicBezTo>
                  <a:pt x="1080" y="3944"/>
                  <a:pt x="1080" y="3944"/>
                  <a:pt x="1080" y="3944"/>
                </a:cubicBezTo>
                <a:cubicBezTo>
                  <a:pt x="405" y="3944"/>
                  <a:pt x="0" y="4508"/>
                  <a:pt x="0" y="5259"/>
                </a:cubicBezTo>
                <a:cubicBezTo>
                  <a:pt x="0" y="7513"/>
                  <a:pt x="0" y="7513"/>
                  <a:pt x="0" y="7513"/>
                </a:cubicBezTo>
                <a:cubicBezTo>
                  <a:pt x="0" y="7889"/>
                  <a:pt x="135" y="8077"/>
                  <a:pt x="405" y="8077"/>
                </a:cubicBezTo>
                <a:cubicBezTo>
                  <a:pt x="540" y="8077"/>
                  <a:pt x="675" y="7889"/>
                  <a:pt x="675" y="7513"/>
                </a:cubicBezTo>
                <a:cubicBezTo>
                  <a:pt x="675" y="5259"/>
                  <a:pt x="675" y="5259"/>
                  <a:pt x="675" y="5259"/>
                </a:cubicBezTo>
                <a:cubicBezTo>
                  <a:pt x="675" y="5071"/>
                  <a:pt x="810" y="4883"/>
                  <a:pt x="1080" y="4883"/>
                </a:cubicBezTo>
                <a:cubicBezTo>
                  <a:pt x="1350" y="4883"/>
                  <a:pt x="1350" y="4883"/>
                  <a:pt x="1350" y="4883"/>
                </a:cubicBezTo>
                <a:cubicBezTo>
                  <a:pt x="1350" y="9016"/>
                  <a:pt x="1350" y="9016"/>
                  <a:pt x="1350" y="9016"/>
                </a:cubicBezTo>
                <a:cubicBezTo>
                  <a:pt x="1080" y="9016"/>
                  <a:pt x="1080" y="9016"/>
                  <a:pt x="1080" y="9016"/>
                </a:cubicBezTo>
                <a:cubicBezTo>
                  <a:pt x="405" y="9016"/>
                  <a:pt x="0" y="9767"/>
                  <a:pt x="0" y="10518"/>
                </a:cubicBezTo>
                <a:cubicBezTo>
                  <a:pt x="0" y="12772"/>
                  <a:pt x="0" y="12772"/>
                  <a:pt x="0" y="12772"/>
                </a:cubicBezTo>
                <a:cubicBezTo>
                  <a:pt x="0" y="12960"/>
                  <a:pt x="135" y="13336"/>
                  <a:pt x="405" y="13336"/>
                </a:cubicBezTo>
                <a:cubicBezTo>
                  <a:pt x="540" y="13336"/>
                  <a:pt x="675" y="12960"/>
                  <a:pt x="675" y="12772"/>
                </a:cubicBezTo>
                <a:cubicBezTo>
                  <a:pt x="675" y="10518"/>
                  <a:pt x="675" y="10518"/>
                  <a:pt x="675" y="10518"/>
                </a:cubicBezTo>
                <a:cubicBezTo>
                  <a:pt x="675" y="10143"/>
                  <a:pt x="810" y="9955"/>
                  <a:pt x="1080" y="9955"/>
                </a:cubicBezTo>
                <a:cubicBezTo>
                  <a:pt x="1350" y="9955"/>
                  <a:pt x="1350" y="9955"/>
                  <a:pt x="1350" y="9955"/>
                </a:cubicBezTo>
                <a:cubicBezTo>
                  <a:pt x="1350" y="20661"/>
                  <a:pt x="1350" y="20661"/>
                  <a:pt x="1350" y="20661"/>
                </a:cubicBezTo>
                <a:cubicBezTo>
                  <a:pt x="405" y="20661"/>
                  <a:pt x="405" y="20661"/>
                  <a:pt x="405" y="20661"/>
                </a:cubicBezTo>
                <a:cubicBezTo>
                  <a:pt x="135" y="20661"/>
                  <a:pt x="0" y="20849"/>
                  <a:pt x="0" y="21224"/>
                </a:cubicBezTo>
                <a:cubicBezTo>
                  <a:pt x="0" y="21412"/>
                  <a:pt x="135" y="21600"/>
                  <a:pt x="405" y="21600"/>
                </a:cubicBezTo>
                <a:cubicBezTo>
                  <a:pt x="4590" y="21600"/>
                  <a:pt x="4590" y="21600"/>
                  <a:pt x="4590" y="21600"/>
                </a:cubicBezTo>
                <a:cubicBezTo>
                  <a:pt x="4725" y="21600"/>
                  <a:pt x="4860" y="21412"/>
                  <a:pt x="4860" y="21224"/>
                </a:cubicBezTo>
                <a:cubicBezTo>
                  <a:pt x="4860" y="20849"/>
                  <a:pt x="4725" y="20661"/>
                  <a:pt x="4590" y="20661"/>
                </a:cubicBezTo>
                <a:cubicBezTo>
                  <a:pt x="3510" y="20661"/>
                  <a:pt x="3510" y="20661"/>
                  <a:pt x="3510" y="20661"/>
                </a:cubicBezTo>
                <a:cubicBezTo>
                  <a:pt x="3510" y="15777"/>
                  <a:pt x="3510" y="15777"/>
                  <a:pt x="3510" y="15777"/>
                </a:cubicBezTo>
                <a:cubicBezTo>
                  <a:pt x="18090" y="15777"/>
                  <a:pt x="18090" y="15777"/>
                  <a:pt x="18090" y="15777"/>
                </a:cubicBezTo>
                <a:cubicBezTo>
                  <a:pt x="18090" y="20661"/>
                  <a:pt x="18090" y="20661"/>
                  <a:pt x="18090" y="20661"/>
                </a:cubicBezTo>
                <a:cubicBezTo>
                  <a:pt x="17010" y="20661"/>
                  <a:pt x="17010" y="20661"/>
                  <a:pt x="17010" y="20661"/>
                </a:cubicBezTo>
                <a:cubicBezTo>
                  <a:pt x="16875" y="20661"/>
                  <a:pt x="16740" y="20849"/>
                  <a:pt x="16740" y="21224"/>
                </a:cubicBezTo>
                <a:cubicBezTo>
                  <a:pt x="16740" y="21412"/>
                  <a:pt x="16875" y="21600"/>
                  <a:pt x="1701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12"/>
                  <a:pt x="21600" y="21224"/>
                </a:cubicBezTo>
                <a:cubicBezTo>
                  <a:pt x="21600" y="20849"/>
                  <a:pt x="21465" y="20661"/>
                  <a:pt x="21195" y="20661"/>
                </a:cubicBezTo>
                <a:cubicBezTo>
                  <a:pt x="20250" y="20661"/>
                  <a:pt x="20250" y="20661"/>
                  <a:pt x="20250" y="20661"/>
                </a:cubicBezTo>
                <a:cubicBezTo>
                  <a:pt x="20250" y="12021"/>
                  <a:pt x="20250" y="12021"/>
                  <a:pt x="20250" y="12021"/>
                </a:cubicBezTo>
                <a:cubicBezTo>
                  <a:pt x="21195" y="12021"/>
                  <a:pt x="21195" y="12021"/>
                  <a:pt x="21195" y="12021"/>
                </a:cubicBezTo>
                <a:cubicBezTo>
                  <a:pt x="21465" y="12021"/>
                  <a:pt x="21600" y="11833"/>
                  <a:pt x="21600" y="11457"/>
                </a:cubicBezTo>
                <a:cubicBezTo>
                  <a:pt x="21600" y="9579"/>
                  <a:pt x="21600" y="9579"/>
                  <a:pt x="21600" y="9579"/>
                </a:cubicBezTo>
                <a:cubicBezTo>
                  <a:pt x="21600" y="9203"/>
                  <a:pt x="21465" y="9016"/>
                  <a:pt x="21195" y="9016"/>
                </a:cubicBezTo>
                <a:cubicBezTo>
                  <a:pt x="20250" y="9016"/>
                  <a:pt x="20250" y="9016"/>
                  <a:pt x="20250" y="9016"/>
                </a:cubicBezTo>
                <a:cubicBezTo>
                  <a:pt x="20250" y="6762"/>
                  <a:pt x="20250" y="6762"/>
                  <a:pt x="20250" y="6762"/>
                </a:cubicBezTo>
                <a:lnTo>
                  <a:pt x="21195" y="6762"/>
                </a:lnTo>
                <a:close/>
                <a:moveTo>
                  <a:pt x="20250" y="4883"/>
                </a:moveTo>
                <a:cubicBezTo>
                  <a:pt x="20925" y="4883"/>
                  <a:pt x="20925" y="4883"/>
                  <a:pt x="20925" y="4883"/>
                </a:cubicBezTo>
                <a:cubicBezTo>
                  <a:pt x="20925" y="5823"/>
                  <a:pt x="20925" y="5823"/>
                  <a:pt x="20925" y="5823"/>
                </a:cubicBezTo>
                <a:cubicBezTo>
                  <a:pt x="20250" y="5823"/>
                  <a:pt x="20250" y="5823"/>
                  <a:pt x="20250" y="5823"/>
                </a:cubicBezTo>
                <a:lnTo>
                  <a:pt x="20250" y="4883"/>
                </a:lnTo>
                <a:close/>
                <a:moveTo>
                  <a:pt x="19575" y="20661"/>
                </a:moveTo>
                <a:cubicBezTo>
                  <a:pt x="18765" y="20661"/>
                  <a:pt x="18765" y="20661"/>
                  <a:pt x="18765" y="20661"/>
                </a:cubicBezTo>
                <a:cubicBezTo>
                  <a:pt x="18765" y="15402"/>
                  <a:pt x="18765" y="15402"/>
                  <a:pt x="18765" y="15402"/>
                </a:cubicBezTo>
                <a:cubicBezTo>
                  <a:pt x="18765" y="15026"/>
                  <a:pt x="18630" y="14838"/>
                  <a:pt x="18495" y="14838"/>
                </a:cubicBezTo>
                <a:cubicBezTo>
                  <a:pt x="3105" y="14838"/>
                  <a:pt x="3105" y="14838"/>
                  <a:pt x="3105" y="14838"/>
                </a:cubicBezTo>
                <a:cubicBezTo>
                  <a:pt x="2970" y="14838"/>
                  <a:pt x="2835" y="15026"/>
                  <a:pt x="2835" y="15402"/>
                </a:cubicBezTo>
                <a:cubicBezTo>
                  <a:pt x="2835" y="20661"/>
                  <a:pt x="2835" y="20661"/>
                  <a:pt x="2835" y="20661"/>
                </a:cubicBezTo>
                <a:cubicBezTo>
                  <a:pt x="2025" y="20661"/>
                  <a:pt x="2025" y="20661"/>
                  <a:pt x="2025" y="20661"/>
                </a:cubicBezTo>
                <a:cubicBezTo>
                  <a:pt x="2025" y="4320"/>
                  <a:pt x="2025" y="4320"/>
                  <a:pt x="2025" y="4320"/>
                </a:cubicBezTo>
                <a:cubicBezTo>
                  <a:pt x="2025" y="2442"/>
                  <a:pt x="3240" y="939"/>
                  <a:pt x="4590" y="939"/>
                </a:cubicBezTo>
                <a:cubicBezTo>
                  <a:pt x="17010" y="939"/>
                  <a:pt x="17010" y="939"/>
                  <a:pt x="17010" y="939"/>
                </a:cubicBezTo>
                <a:cubicBezTo>
                  <a:pt x="18360" y="939"/>
                  <a:pt x="19575" y="2442"/>
                  <a:pt x="19575" y="4320"/>
                </a:cubicBezTo>
                <a:cubicBezTo>
                  <a:pt x="19575" y="20661"/>
                  <a:pt x="19575" y="20661"/>
                  <a:pt x="19575" y="20661"/>
                </a:cubicBezTo>
                <a:close/>
                <a:moveTo>
                  <a:pt x="20925" y="9955"/>
                </a:moveTo>
                <a:cubicBezTo>
                  <a:pt x="20925" y="10894"/>
                  <a:pt x="20925" y="10894"/>
                  <a:pt x="20925" y="10894"/>
                </a:cubicBezTo>
                <a:cubicBezTo>
                  <a:pt x="20250" y="10894"/>
                  <a:pt x="20250" y="10894"/>
                  <a:pt x="20250" y="10894"/>
                </a:cubicBezTo>
                <a:cubicBezTo>
                  <a:pt x="20250" y="9955"/>
                  <a:pt x="20250" y="9955"/>
                  <a:pt x="20250" y="9955"/>
                </a:cubicBezTo>
                <a:cubicBezTo>
                  <a:pt x="20925" y="9955"/>
                  <a:pt x="20925" y="9955"/>
                  <a:pt x="20925" y="99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23" name="Freeform 480"/>
          <p:cNvSpPr/>
          <p:nvPr/>
        </p:nvSpPr>
        <p:spPr>
          <a:xfrm>
            <a:off x="687070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9045"/>
                </a:moveTo>
                <a:cubicBezTo>
                  <a:pt x="21465" y="9045"/>
                  <a:pt x="21600" y="8910"/>
                  <a:pt x="21600" y="8775"/>
                </a:cubicBezTo>
                <a:cubicBezTo>
                  <a:pt x="21600" y="4995"/>
                  <a:pt x="21600" y="4995"/>
                  <a:pt x="21600" y="4995"/>
                </a:cubicBezTo>
                <a:cubicBezTo>
                  <a:pt x="21600" y="4860"/>
                  <a:pt x="21465" y="4590"/>
                  <a:pt x="21195" y="4590"/>
                </a:cubicBezTo>
                <a:cubicBezTo>
                  <a:pt x="15795" y="4590"/>
                  <a:pt x="15795" y="4590"/>
                  <a:pt x="15795" y="4590"/>
                </a:cubicBezTo>
                <a:cubicBezTo>
                  <a:pt x="15795" y="3915"/>
                  <a:pt x="15795" y="3915"/>
                  <a:pt x="15795" y="3915"/>
                </a:cubicBezTo>
                <a:cubicBezTo>
                  <a:pt x="16740" y="3780"/>
                  <a:pt x="17415" y="2970"/>
                  <a:pt x="17415" y="2025"/>
                </a:cubicBezTo>
                <a:cubicBezTo>
                  <a:pt x="17415" y="945"/>
                  <a:pt x="16470" y="0"/>
                  <a:pt x="15390" y="0"/>
                </a:cubicBezTo>
                <a:cubicBezTo>
                  <a:pt x="14310" y="0"/>
                  <a:pt x="13500" y="945"/>
                  <a:pt x="13500" y="2025"/>
                </a:cubicBezTo>
                <a:cubicBezTo>
                  <a:pt x="13500" y="2970"/>
                  <a:pt x="14175" y="3780"/>
                  <a:pt x="15120" y="3915"/>
                </a:cubicBezTo>
                <a:cubicBezTo>
                  <a:pt x="15120" y="4590"/>
                  <a:pt x="15120" y="4590"/>
                  <a:pt x="15120" y="4590"/>
                </a:cubicBezTo>
                <a:cubicBezTo>
                  <a:pt x="6480" y="4590"/>
                  <a:pt x="6480" y="4590"/>
                  <a:pt x="6480" y="4590"/>
                </a:cubicBezTo>
                <a:cubicBezTo>
                  <a:pt x="6480" y="3915"/>
                  <a:pt x="6480" y="3915"/>
                  <a:pt x="6480" y="3915"/>
                </a:cubicBezTo>
                <a:cubicBezTo>
                  <a:pt x="7425" y="3780"/>
                  <a:pt x="8100" y="2970"/>
                  <a:pt x="8100" y="2025"/>
                </a:cubicBezTo>
                <a:cubicBezTo>
                  <a:pt x="8100" y="945"/>
                  <a:pt x="7290" y="0"/>
                  <a:pt x="6210" y="0"/>
                </a:cubicBezTo>
                <a:cubicBezTo>
                  <a:pt x="5130" y="0"/>
                  <a:pt x="4185" y="945"/>
                  <a:pt x="4185" y="2025"/>
                </a:cubicBezTo>
                <a:cubicBezTo>
                  <a:pt x="4185" y="2970"/>
                  <a:pt x="4860" y="3780"/>
                  <a:pt x="5805" y="3915"/>
                </a:cubicBezTo>
                <a:cubicBezTo>
                  <a:pt x="5805" y="4590"/>
                  <a:pt x="5805" y="4590"/>
                  <a:pt x="5805" y="4590"/>
                </a:cubicBezTo>
                <a:cubicBezTo>
                  <a:pt x="405" y="4590"/>
                  <a:pt x="405" y="4590"/>
                  <a:pt x="405" y="4590"/>
                </a:cubicBezTo>
                <a:cubicBezTo>
                  <a:pt x="135" y="4590"/>
                  <a:pt x="0" y="4860"/>
                  <a:pt x="0" y="4995"/>
                </a:cubicBezTo>
                <a:cubicBezTo>
                  <a:pt x="0" y="8775"/>
                  <a:pt x="0" y="8775"/>
                  <a:pt x="0" y="8775"/>
                </a:cubicBezTo>
                <a:cubicBezTo>
                  <a:pt x="0" y="8910"/>
                  <a:pt x="135" y="9045"/>
                  <a:pt x="405" y="9045"/>
                </a:cubicBezTo>
                <a:cubicBezTo>
                  <a:pt x="1350" y="9045"/>
                  <a:pt x="1350" y="9045"/>
                  <a:pt x="1350" y="9045"/>
                </a:cubicBezTo>
                <a:cubicBezTo>
                  <a:pt x="1350" y="9720"/>
                  <a:pt x="1350" y="9720"/>
                  <a:pt x="1350" y="9720"/>
                </a:cubicBezTo>
                <a:cubicBezTo>
                  <a:pt x="405" y="9720"/>
                  <a:pt x="405" y="9720"/>
                  <a:pt x="405" y="9720"/>
                </a:cubicBezTo>
                <a:cubicBezTo>
                  <a:pt x="135" y="9720"/>
                  <a:pt x="0" y="9855"/>
                  <a:pt x="0" y="10125"/>
                </a:cubicBezTo>
                <a:cubicBezTo>
                  <a:pt x="0" y="13770"/>
                  <a:pt x="0" y="13770"/>
                  <a:pt x="0" y="13770"/>
                </a:cubicBezTo>
                <a:cubicBezTo>
                  <a:pt x="0" y="14040"/>
                  <a:pt x="135" y="14175"/>
                  <a:pt x="405" y="14175"/>
                </a:cubicBezTo>
                <a:cubicBezTo>
                  <a:pt x="1350" y="14175"/>
                  <a:pt x="1350" y="14175"/>
                  <a:pt x="1350" y="14175"/>
                </a:cubicBezTo>
                <a:cubicBezTo>
                  <a:pt x="1350" y="21195"/>
                  <a:pt x="1350" y="21195"/>
                  <a:pt x="1350" y="21195"/>
                </a:cubicBezTo>
                <a:cubicBezTo>
                  <a:pt x="1350" y="21465"/>
                  <a:pt x="1485" y="21600"/>
                  <a:pt x="1755" y="21600"/>
                </a:cubicBezTo>
                <a:cubicBezTo>
                  <a:pt x="3105" y="21600"/>
                  <a:pt x="3105" y="21600"/>
                  <a:pt x="3105" y="21600"/>
                </a:cubicBezTo>
                <a:cubicBezTo>
                  <a:pt x="3375" y="21600"/>
                  <a:pt x="3510" y="21465"/>
                  <a:pt x="3510" y="21195"/>
                </a:cubicBezTo>
                <a:cubicBezTo>
                  <a:pt x="3510" y="18765"/>
                  <a:pt x="3510" y="18765"/>
                  <a:pt x="3510" y="18765"/>
                </a:cubicBezTo>
                <a:cubicBezTo>
                  <a:pt x="18090" y="18765"/>
                  <a:pt x="18090" y="18765"/>
                  <a:pt x="18090" y="18765"/>
                </a:cubicBezTo>
                <a:cubicBezTo>
                  <a:pt x="18090" y="21195"/>
                  <a:pt x="18090" y="21195"/>
                  <a:pt x="18090" y="21195"/>
                </a:cubicBezTo>
                <a:cubicBezTo>
                  <a:pt x="18090" y="21465"/>
                  <a:pt x="18225" y="21600"/>
                  <a:pt x="1849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115" y="21600"/>
                  <a:pt x="20250" y="21465"/>
                  <a:pt x="20250" y="21195"/>
                </a:cubicBezTo>
                <a:cubicBezTo>
                  <a:pt x="20250" y="14175"/>
                  <a:pt x="20250" y="14175"/>
                  <a:pt x="20250" y="14175"/>
                </a:cubicBezTo>
                <a:cubicBezTo>
                  <a:pt x="21195" y="14175"/>
                  <a:pt x="21195" y="14175"/>
                  <a:pt x="21195" y="14175"/>
                </a:cubicBezTo>
                <a:cubicBezTo>
                  <a:pt x="21465" y="14175"/>
                  <a:pt x="21600" y="14040"/>
                  <a:pt x="21600" y="13770"/>
                </a:cubicBezTo>
                <a:cubicBezTo>
                  <a:pt x="21600" y="10125"/>
                  <a:pt x="21600" y="10125"/>
                  <a:pt x="21600" y="10125"/>
                </a:cubicBezTo>
                <a:cubicBezTo>
                  <a:pt x="21600" y="9855"/>
                  <a:pt x="21465" y="9720"/>
                  <a:pt x="21195" y="9720"/>
                </a:cubicBezTo>
                <a:cubicBezTo>
                  <a:pt x="20250" y="9720"/>
                  <a:pt x="20250" y="9720"/>
                  <a:pt x="20250" y="9720"/>
                </a:cubicBezTo>
                <a:cubicBezTo>
                  <a:pt x="20250" y="9045"/>
                  <a:pt x="20250" y="9045"/>
                  <a:pt x="20250" y="9045"/>
                </a:cubicBezTo>
                <a:lnTo>
                  <a:pt x="21195" y="9045"/>
                </a:lnTo>
                <a:close/>
                <a:moveTo>
                  <a:pt x="20385" y="5400"/>
                </a:moveTo>
                <a:cubicBezTo>
                  <a:pt x="17415" y="8370"/>
                  <a:pt x="17415" y="8370"/>
                  <a:pt x="17415" y="8370"/>
                </a:cubicBezTo>
                <a:cubicBezTo>
                  <a:pt x="14985" y="8370"/>
                  <a:pt x="14985" y="8370"/>
                  <a:pt x="14985" y="8370"/>
                </a:cubicBezTo>
                <a:cubicBezTo>
                  <a:pt x="17955" y="5400"/>
                  <a:pt x="17955" y="5400"/>
                  <a:pt x="17955" y="5400"/>
                </a:cubicBezTo>
                <a:lnTo>
                  <a:pt x="20385" y="5400"/>
                </a:lnTo>
                <a:close/>
                <a:moveTo>
                  <a:pt x="11070" y="10395"/>
                </a:moveTo>
                <a:cubicBezTo>
                  <a:pt x="13500" y="10395"/>
                  <a:pt x="13500" y="10395"/>
                  <a:pt x="13500" y="10395"/>
                </a:cubicBezTo>
                <a:cubicBezTo>
                  <a:pt x="10530" y="13500"/>
                  <a:pt x="10530" y="13500"/>
                  <a:pt x="10530" y="13500"/>
                </a:cubicBezTo>
                <a:cubicBezTo>
                  <a:pt x="8100" y="13500"/>
                  <a:pt x="8100" y="13500"/>
                  <a:pt x="8100" y="13500"/>
                </a:cubicBezTo>
                <a:lnTo>
                  <a:pt x="11070" y="10395"/>
                </a:lnTo>
                <a:close/>
                <a:moveTo>
                  <a:pt x="7020" y="13500"/>
                </a:moveTo>
                <a:cubicBezTo>
                  <a:pt x="4590" y="13500"/>
                  <a:pt x="4590" y="13500"/>
                  <a:pt x="4590" y="13500"/>
                </a:cubicBezTo>
                <a:cubicBezTo>
                  <a:pt x="7695" y="10395"/>
                  <a:pt x="7695" y="10395"/>
                  <a:pt x="7695" y="10395"/>
                </a:cubicBezTo>
                <a:cubicBezTo>
                  <a:pt x="10125" y="10395"/>
                  <a:pt x="10125" y="10395"/>
                  <a:pt x="10125" y="10395"/>
                </a:cubicBezTo>
                <a:lnTo>
                  <a:pt x="7020" y="13500"/>
                </a:lnTo>
                <a:close/>
                <a:moveTo>
                  <a:pt x="3510" y="9720"/>
                </a:moveTo>
                <a:cubicBezTo>
                  <a:pt x="3510" y="9045"/>
                  <a:pt x="3510" y="9045"/>
                  <a:pt x="3510" y="9045"/>
                </a:cubicBezTo>
                <a:cubicBezTo>
                  <a:pt x="18090" y="9045"/>
                  <a:pt x="18090" y="9045"/>
                  <a:pt x="18090" y="9045"/>
                </a:cubicBezTo>
                <a:cubicBezTo>
                  <a:pt x="18090" y="9720"/>
                  <a:pt x="18090" y="9720"/>
                  <a:pt x="18090" y="9720"/>
                </a:cubicBezTo>
                <a:lnTo>
                  <a:pt x="3510" y="9720"/>
                </a:lnTo>
                <a:close/>
                <a:moveTo>
                  <a:pt x="14175" y="2025"/>
                </a:moveTo>
                <a:cubicBezTo>
                  <a:pt x="14175" y="1215"/>
                  <a:pt x="14715" y="675"/>
                  <a:pt x="15390" y="675"/>
                </a:cubicBezTo>
                <a:cubicBezTo>
                  <a:pt x="16200" y="675"/>
                  <a:pt x="16740" y="1215"/>
                  <a:pt x="16740" y="2025"/>
                </a:cubicBezTo>
                <a:cubicBezTo>
                  <a:pt x="16740" y="2700"/>
                  <a:pt x="16200" y="3240"/>
                  <a:pt x="15390" y="3240"/>
                </a:cubicBezTo>
                <a:cubicBezTo>
                  <a:pt x="14715" y="3240"/>
                  <a:pt x="14175" y="2700"/>
                  <a:pt x="14175" y="2025"/>
                </a:cubicBezTo>
                <a:close/>
                <a:moveTo>
                  <a:pt x="17010" y="5400"/>
                </a:moveTo>
                <a:cubicBezTo>
                  <a:pt x="13905" y="8370"/>
                  <a:pt x="13905" y="8370"/>
                  <a:pt x="13905" y="8370"/>
                </a:cubicBezTo>
                <a:cubicBezTo>
                  <a:pt x="11475" y="8370"/>
                  <a:pt x="11475" y="8370"/>
                  <a:pt x="11475" y="8370"/>
                </a:cubicBezTo>
                <a:cubicBezTo>
                  <a:pt x="14580" y="5400"/>
                  <a:pt x="14580" y="5400"/>
                  <a:pt x="14580" y="5400"/>
                </a:cubicBezTo>
                <a:lnTo>
                  <a:pt x="17010" y="5400"/>
                </a:lnTo>
                <a:close/>
                <a:moveTo>
                  <a:pt x="13500" y="5400"/>
                </a:moveTo>
                <a:cubicBezTo>
                  <a:pt x="10530" y="8370"/>
                  <a:pt x="10530" y="8370"/>
                  <a:pt x="10530" y="8370"/>
                </a:cubicBezTo>
                <a:cubicBezTo>
                  <a:pt x="8100" y="8370"/>
                  <a:pt x="8100" y="8370"/>
                  <a:pt x="8100" y="8370"/>
                </a:cubicBezTo>
                <a:cubicBezTo>
                  <a:pt x="11070" y="5400"/>
                  <a:pt x="11070" y="5400"/>
                  <a:pt x="11070" y="5400"/>
                </a:cubicBezTo>
                <a:lnTo>
                  <a:pt x="13500" y="5400"/>
                </a:lnTo>
                <a:close/>
                <a:moveTo>
                  <a:pt x="4860" y="2025"/>
                </a:moveTo>
                <a:cubicBezTo>
                  <a:pt x="4860" y="1215"/>
                  <a:pt x="5400" y="675"/>
                  <a:pt x="6210" y="675"/>
                </a:cubicBezTo>
                <a:cubicBezTo>
                  <a:pt x="6885" y="675"/>
                  <a:pt x="7425" y="1215"/>
                  <a:pt x="7425" y="2025"/>
                </a:cubicBezTo>
                <a:cubicBezTo>
                  <a:pt x="7425" y="2700"/>
                  <a:pt x="6885" y="3240"/>
                  <a:pt x="6210" y="3240"/>
                </a:cubicBezTo>
                <a:cubicBezTo>
                  <a:pt x="5400" y="3240"/>
                  <a:pt x="4860" y="2700"/>
                  <a:pt x="4860" y="2025"/>
                </a:cubicBezTo>
                <a:close/>
                <a:moveTo>
                  <a:pt x="675" y="5400"/>
                </a:moveTo>
                <a:cubicBezTo>
                  <a:pt x="3240" y="5400"/>
                  <a:pt x="3240" y="5400"/>
                  <a:pt x="3240" y="5400"/>
                </a:cubicBezTo>
                <a:cubicBezTo>
                  <a:pt x="675" y="7830"/>
                  <a:pt x="675" y="7830"/>
                  <a:pt x="675" y="7830"/>
                </a:cubicBezTo>
                <a:lnTo>
                  <a:pt x="675" y="5400"/>
                </a:lnTo>
                <a:close/>
                <a:moveTo>
                  <a:pt x="1215" y="8370"/>
                </a:moveTo>
                <a:cubicBezTo>
                  <a:pt x="4185" y="5400"/>
                  <a:pt x="4185" y="5400"/>
                  <a:pt x="4185" y="5400"/>
                </a:cubicBezTo>
                <a:cubicBezTo>
                  <a:pt x="6615" y="5400"/>
                  <a:pt x="6615" y="5400"/>
                  <a:pt x="6615" y="5400"/>
                </a:cubicBezTo>
                <a:cubicBezTo>
                  <a:pt x="5940" y="6075"/>
                  <a:pt x="5940" y="6075"/>
                  <a:pt x="5940" y="6075"/>
                </a:cubicBezTo>
                <a:cubicBezTo>
                  <a:pt x="5805" y="6210"/>
                  <a:pt x="5805" y="6480"/>
                  <a:pt x="5940" y="6615"/>
                </a:cubicBezTo>
                <a:cubicBezTo>
                  <a:pt x="5940" y="6615"/>
                  <a:pt x="6075" y="6750"/>
                  <a:pt x="6075" y="6750"/>
                </a:cubicBezTo>
                <a:cubicBezTo>
                  <a:pt x="6210" y="6750"/>
                  <a:pt x="6345" y="6615"/>
                  <a:pt x="6345" y="6615"/>
                </a:cubicBezTo>
                <a:cubicBezTo>
                  <a:pt x="7695" y="5400"/>
                  <a:pt x="7695" y="5400"/>
                  <a:pt x="7695" y="5400"/>
                </a:cubicBezTo>
                <a:cubicBezTo>
                  <a:pt x="10125" y="5400"/>
                  <a:pt x="10125" y="5400"/>
                  <a:pt x="10125" y="5400"/>
                </a:cubicBezTo>
                <a:cubicBezTo>
                  <a:pt x="7020" y="8370"/>
                  <a:pt x="7020" y="8370"/>
                  <a:pt x="7020" y="8370"/>
                </a:cubicBezTo>
                <a:cubicBezTo>
                  <a:pt x="4590" y="8370"/>
                  <a:pt x="4590" y="8370"/>
                  <a:pt x="4590" y="8370"/>
                </a:cubicBezTo>
                <a:cubicBezTo>
                  <a:pt x="5400" y="7560"/>
                  <a:pt x="5400" y="7560"/>
                  <a:pt x="5400" y="7560"/>
                </a:cubicBezTo>
                <a:cubicBezTo>
                  <a:pt x="5535" y="7425"/>
                  <a:pt x="5535" y="7290"/>
                  <a:pt x="5400" y="7155"/>
                </a:cubicBezTo>
                <a:cubicBezTo>
                  <a:pt x="5265" y="7020"/>
                  <a:pt x="4995" y="7020"/>
                  <a:pt x="4860" y="7155"/>
                </a:cubicBezTo>
                <a:cubicBezTo>
                  <a:pt x="3645" y="8370"/>
                  <a:pt x="3645" y="8370"/>
                  <a:pt x="3645" y="8370"/>
                </a:cubicBezTo>
                <a:lnTo>
                  <a:pt x="1215" y="8370"/>
                </a:lnTo>
                <a:close/>
                <a:moveTo>
                  <a:pt x="2835" y="9045"/>
                </a:moveTo>
                <a:cubicBezTo>
                  <a:pt x="2835" y="9720"/>
                  <a:pt x="2835" y="9720"/>
                  <a:pt x="2835" y="9720"/>
                </a:cubicBezTo>
                <a:cubicBezTo>
                  <a:pt x="2025" y="9720"/>
                  <a:pt x="2025" y="9720"/>
                  <a:pt x="2025" y="9720"/>
                </a:cubicBezTo>
                <a:cubicBezTo>
                  <a:pt x="2025" y="9045"/>
                  <a:pt x="2025" y="9045"/>
                  <a:pt x="2025" y="9045"/>
                </a:cubicBezTo>
                <a:lnTo>
                  <a:pt x="2835" y="9045"/>
                </a:lnTo>
                <a:close/>
                <a:moveTo>
                  <a:pt x="675" y="10395"/>
                </a:moveTo>
                <a:cubicBezTo>
                  <a:pt x="3240" y="10395"/>
                  <a:pt x="3240" y="10395"/>
                  <a:pt x="3240" y="10395"/>
                </a:cubicBezTo>
                <a:cubicBezTo>
                  <a:pt x="675" y="12960"/>
                  <a:pt x="675" y="12960"/>
                  <a:pt x="675" y="12960"/>
                </a:cubicBezTo>
                <a:lnTo>
                  <a:pt x="675" y="10395"/>
                </a:lnTo>
                <a:close/>
                <a:moveTo>
                  <a:pt x="2835" y="20925"/>
                </a:moveTo>
                <a:cubicBezTo>
                  <a:pt x="2025" y="20925"/>
                  <a:pt x="2025" y="20925"/>
                  <a:pt x="2025" y="20925"/>
                </a:cubicBezTo>
                <a:cubicBezTo>
                  <a:pt x="2025" y="14175"/>
                  <a:pt x="2025" y="14175"/>
                  <a:pt x="2025" y="14175"/>
                </a:cubicBezTo>
                <a:cubicBezTo>
                  <a:pt x="2835" y="14175"/>
                  <a:pt x="2835" y="14175"/>
                  <a:pt x="2835" y="14175"/>
                </a:cubicBezTo>
                <a:cubicBezTo>
                  <a:pt x="2835" y="20925"/>
                  <a:pt x="2835" y="20925"/>
                  <a:pt x="2835" y="20925"/>
                </a:cubicBezTo>
                <a:close/>
                <a:moveTo>
                  <a:pt x="1215" y="13500"/>
                </a:moveTo>
                <a:cubicBezTo>
                  <a:pt x="4185" y="10395"/>
                  <a:pt x="4185" y="10395"/>
                  <a:pt x="4185" y="10395"/>
                </a:cubicBezTo>
                <a:cubicBezTo>
                  <a:pt x="6615" y="10395"/>
                  <a:pt x="6615" y="10395"/>
                  <a:pt x="6615" y="10395"/>
                </a:cubicBezTo>
                <a:cubicBezTo>
                  <a:pt x="3645" y="13500"/>
                  <a:pt x="3645" y="13500"/>
                  <a:pt x="3645" y="13500"/>
                </a:cubicBezTo>
                <a:lnTo>
                  <a:pt x="1215" y="13500"/>
                </a:lnTo>
                <a:close/>
                <a:moveTo>
                  <a:pt x="18090" y="18090"/>
                </a:moveTo>
                <a:cubicBezTo>
                  <a:pt x="3510" y="18090"/>
                  <a:pt x="3510" y="18090"/>
                  <a:pt x="3510" y="18090"/>
                </a:cubicBezTo>
                <a:cubicBezTo>
                  <a:pt x="3510" y="14175"/>
                  <a:pt x="3510" y="14175"/>
                  <a:pt x="3510" y="14175"/>
                </a:cubicBezTo>
                <a:cubicBezTo>
                  <a:pt x="18090" y="14175"/>
                  <a:pt x="18090" y="14175"/>
                  <a:pt x="18090" y="14175"/>
                </a:cubicBezTo>
                <a:cubicBezTo>
                  <a:pt x="18090" y="18090"/>
                  <a:pt x="18090" y="18090"/>
                  <a:pt x="18090" y="18090"/>
                </a:cubicBezTo>
                <a:close/>
                <a:moveTo>
                  <a:pt x="19575" y="20925"/>
                </a:moveTo>
                <a:cubicBezTo>
                  <a:pt x="18765" y="20925"/>
                  <a:pt x="18765" y="20925"/>
                  <a:pt x="18765" y="20925"/>
                </a:cubicBezTo>
                <a:cubicBezTo>
                  <a:pt x="18765" y="14175"/>
                  <a:pt x="18765" y="14175"/>
                  <a:pt x="18765" y="14175"/>
                </a:cubicBezTo>
                <a:cubicBezTo>
                  <a:pt x="19575" y="14175"/>
                  <a:pt x="19575" y="14175"/>
                  <a:pt x="19575" y="14175"/>
                </a:cubicBezTo>
                <a:lnTo>
                  <a:pt x="19575" y="20925"/>
                </a:lnTo>
                <a:close/>
                <a:moveTo>
                  <a:pt x="20925" y="13500"/>
                </a:moveTo>
                <a:cubicBezTo>
                  <a:pt x="18360" y="13500"/>
                  <a:pt x="18360" y="13500"/>
                  <a:pt x="18360" y="13500"/>
                </a:cubicBezTo>
                <a:cubicBezTo>
                  <a:pt x="20925" y="10935"/>
                  <a:pt x="20925" y="10935"/>
                  <a:pt x="20925" y="10935"/>
                </a:cubicBezTo>
                <a:lnTo>
                  <a:pt x="20925" y="13500"/>
                </a:lnTo>
                <a:close/>
                <a:moveTo>
                  <a:pt x="20385" y="10395"/>
                </a:moveTo>
                <a:cubicBezTo>
                  <a:pt x="17415" y="13500"/>
                  <a:pt x="17415" y="13500"/>
                  <a:pt x="17415" y="13500"/>
                </a:cubicBezTo>
                <a:cubicBezTo>
                  <a:pt x="14985" y="13500"/>
                  <a:pt x="14985" y="13500"/>
                  <a:pt x="14985" y="13500"/>
                </a:cubicBezTo>
                <a:cubicBezTo>
                  <a:pt x="15660" y="12690"/>
                  <a:pt x="15660" y="12690"/>
                  <a:pt x="15660" y="12690"/>
                </a:cubicBezTo>
                <a:cubicBezTo>
                  <a:pt x="15795" y="12555"/>
                  <a:pt x="15795" y="12285"/>
                  <a:pt x="15660" y="12150"/>
                </a:cubicBezTo>
                <a:cubicBezTo>
                  <a:pt x="15525" y="12015"/>
                  <a:pt x="15390" y="12015"/>
                  <a:pt x="15255" y="12150"/>
                </a:cubicBezTo>
                <a:cubicBezTo>
                  <a:pt x="13905" y="13500"/>
                  <a:pt x="13905" y="13500"/>
                  <a:pt x="13905" y="13500"/>
                </a:cubicBezTo>
                <a:cubicBezTo>
                  <a:pt x="11475" y="13500"/>
                  <a:pt x="11475" y="13500"/>
                  <a:pt x="11475" y="13500"/>
                </a:cubicBezTo>
                <a:cubicBezTo>
                  <a:pt x="14580" y="10395"/>
                  <a:pt x="14580" y="10395"/>
                  <a:pt x="14580" y="10395"/>
                </a:cubicBezTo>
                <a:cubicBezTo>
                  <a:pt x="17010" y="10395"/>
                  <a:pt x="17010" y="10395"/>
                  <a:pt x="17010" y="10395"/>
                </a:cubicBezTo>
                <a:cubicBezTo>
                  <a:pt x="16200" y="11205"/>
                  <a:pt x="16200" y="11205"/>
                  <a:pt x="16200" y="11205"/>
                </a:cubicBezTo>
                <a:cubicBezTo>
                  <a:pt x="16065" y="11340"/>
                  <a:pt x="16065" y="11610"/>
                  <a:pt x="16200" y="11745"/>
                </a:cubicBezTo>
                <a:cubicBezTo>
                  <a:pt x="16335" y="11745"/>
                  <a:pt x="16335" y="11880"/>
                  <a:pt x="16470" y="11880"/>
                </a:cubicBezTo>
                <a:cubicBezTo>
                  <a:pt x="16605" y="11880"/>
                  <a:pt x="16605" y="11745"/>
                  <a:pt x="16740" y="11745"/>
                </a:cubicBezTo>
                <a:cubicBezTo>
                  <a:pt x="17955" y="10395"/>
                  <a:pt x="17955" y="10395"/>
                  <a:pt x="17955" y="10395"/>
                </a:cubicBezTo>
                <a:lnTo>
                  <a:pt x="20385" y="10395"/>
                </a:lnTo>
                <a:close/>
                <a:moveTo>
                  <a:pt x="18765" y="9720"/>
                </a:moveTo>
                <a:cubicBezTo>
                  <a:pt x="18765" y="9045"/>
                  <a:pt x="18765" y="9045"/>
                  <a:pt x="18765" y="9045"/>
                </a:cubicBezTo>
                <a:cubicBezTo>
                  <a:pt x="19575" y="9045"/>
                  <a:pt x="19575" y="9045"/>
                  <a:pt x="19575" y="9045"/>
                </a:cubicBezTo>
                <a:cubicBezTo>
                  <a:pt x="19575" y="9720"/>
                  <a:pt x="19575" y="9720"/>
                  <a:pt x="19575" y="9720"/>
                </a:cubicBezTo>
                <a:lnTo>
                  <a:pt x="18765" y="9720"/>
                </a:lnTo>
                <a:close/>
                <a:moveTo>
                  <a:pt x="18360" y="8370"/>
                </a:moveTo>
                <a:cubicBezTo>
                  <a:pt x="20925" y="5805"/>
                  <a:pt x="20925" y="5805"/>
                  <a:pt x="20925" y="5805"/>
                </a:cubicBezTo>
                <a:cubicBezTo>
                  <a:pt x="20925" y="8370"/>
                  <a:pt x="20925" y="8370"/>
                  <a:pt x="20925" y="8370"/>
                </a:cubicBezTo>
                <a:lnTo>
                  <a:pt x="18360" y="83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24" name="Freeform 481"/>
          <p:cNvSpPr/>
          <p:nvPr/>
        </p:nvSpPr>
        <p:spPr>
          <a:xfrm>
            <a:off x="7172325" y="6924675"/>
            <a:ext cx="4699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43" y="0"/>
                </a:moveTo>
                <a:cubicBezTo>
                  <a:pt x="4696" y="0"/>
                  <a:pt x="0" y="2025"/>
                  <a:pt x="0" y="4590"/>
                </a:cubicBezTo>
                <a:cubicBezTo>
                  <a:pt x="0" y="5940"/>
                  <a:pt x="1252" y="7155"/>
                  <a:pt x="3443" y="7965"/>
                </a:cubicBezTo>
                <a:cubicBezTo>
                  <a:pt x="3443" y="11340"/>
                  <a:pt x="3443" y="11340"/>
                  <a:pt x="3443" y="11340"/>
                </a:cubicBezTo>
                <a:cubicBezTo>
                  <a:pt x="3443" y="11745"/>
                  <a:pt x="3757" y="12420"/>
                  <a:pt x="4070" y="12825"/>
                </a:cubicBezTo>
                <a:cubicBezTo>
                  <a:pt x="6574" y="15390"/>
                  <a:pt x="6574" y="15390"/>
                  <a:pt x="6574" y="15390"/>
                </a:cubicBezTo>
                <a:cubicBezTo>
                  <a:pt x="6887" y="15525"/>
                  <a:pt x="7200" y="15660"/>
                  <a:pt x="7513" y="15660"/>
                </a:cubicBezTo>
                <a:cubicBezTo>
                  <a:pt x="7826" y="15660"/>
                  <a:pt x="7826" y="15660"/>
                  <a:pt x="7826" y="15660"/>
                </a:cubicBezTo>
                <a:cubicBezTo>
                  <a:pt x="7826" y="21195"/>
                  <a:pt x="7826" y="21195"/>
                  <a:pt x="7826" y="21195"/>
                </a:cubicBezTo>
                <a:cubicBezTo>
                  <a:pt x="7826" y="21465"/>
                  <a:pt x="8139" y="21600"/>
                  <a:pt x="8452" y="21600"/>
                </a:cubicBezTo>
                <a:cubicBezTo>
                  <a:pt x="12835" y="21600"/>
                  <a:pt x="12835" y="21600"/>
                  <a:pt x="12835" y="21600"/>
                </a:cubicBezTo>
                <a:cubicBezTo>
                  <a:pt x="13461" y="21600"/>
                  <a:pt x="13774" y="21465"/>
                  <a:pt x="13774" y="21195"/>
                </a:cubicBezTo>
                <a:cubicBezTo>
                  <a:pt x="13774" y="15660"/>
                  <a:pt x="13774" y="15660"/>
                  <a:pt x="13774" y="15660"/>
                </a:cubicBezTo>
                <a:cubicBezTo>
                  <a:pt x="14087" y="15660"/>
                  <a:pt x="14087" y="15660"/>
                  <a:pt x="14087" y="15660"/>
                </a:cubicBezTo>
                <a:cubicBezTo>
                  <a:pt x="14400" y="15660"/>
                  <a:pt x="14713" y="15525"/>
                  <a:pt x="14713" y="15390"/>
                </a:cubicBezTo>
                <a:cubicBezTo>
                  <a:pt x="17530" y="12825"/>
                  <a:pt x="17530" y="12825"/>
                  <a:pt x="17530" y="12825"/>
                </a:cubicBezTo>
                <a:cubicBezTo>
                  <a:pt x="17843" y="12420"/>
                  <a:pt x="18157" y="11745"/>
                  <a:pt x="18157" y="11340"/>
                </a:cubicBezTo>
                <a:cubicBezTo>
                  <a:pt x="18157" y="7965"/>
                  <a:pt x="18157" y="7965"/>
                  <a:pt x="18157" y="7965"/>
                </a:cubicBezTo>
                <a:cubicBezTo>
                  <a:pt x="20348" y="7155"/>
                  <a:pt x="21600" y="5940"/>
                  <a:pt x="21600" y="4590"/>
                </a:cubicBezTo>
                <a:cubicBezTo>
                  <a:pt x="21600" y="2025"/>
                  <a:pt x="16591" y="0"/>
                  <a:pt x="10643" y="0"/>
                </a:cubicBezTo>
                <a:close/>
                <a:moveTo>
                  <a:pt x="10643" y="675"/>
                </a:moveTo>
                <a:cubicBezTo>
                  <a:pt x="15339" y="675"/>
                  <a:pt x="19409" y="2295"/>
                  <a:pt x="19722" y="4320"/>
                </a:cubicBezTo>
                <a:cubicBezTo>
                  <a:pt x="18157" y="4320"/>
                  <a:pt x="18157" y="4320"/>
                  <a:pt x="18157" y="4320"/>
                </a:cubicBezTo>
                <a:cubicBezTo>
                  <a:pt x="17843" y="2700"/>
                  <a:pt x="14400" y="1485"/>
                  <a:pt x="10643" y="1485"/>
                </a:cubicBezTo>
                <a:cubicBezTo>
                  <a:pt x="6887" y="1485"/>
                  <a:pt x="3757" y="2700"/>
                  <a:pt x="3443" y="4320"/>
                </a:cubicBezTo>
                <a:cubicBezTo>
                  <a:pt x="1565" y="4320"/>
                  <a:pt x="1565" y="4320"/>
                  <a:pt x="1565" y="4320"/>
                </a:cubicBezTo>
                <a:cubicBezTo>
                  <a:pt x="2191" y="2295"/>
                  <a:pt x="5948" y="675"/>
                  <a:pt x="10643" y="675"/>
                </a:cubicBezTo>
                <a:close/>
                <a:moveTo>
                  <a:pt x="10643" y="2835"/>
                </a:moveTo>
                <a:cubicBezTo>
                  <a:pt x="8765" y="2835"/>
                  <a:pt x="7200" y="3510"/>
                  <a:pt x="6574" y="4320"/>
                </a:cubicBezTo>
                <a:cubicBezTo>
                  <a:pt x="5009" y="4320"/>
                  <a:pt x="5009" y="4320"/>
                  <a:pt x="5009" y="4320"/>
                </a:cubicBezTo>
                <a:cubicBezTo>
                  <a:pt x="5322" y="3105"/>
                  <a:pt x="7826" y="2160"/>
                  <a:pt x="10643" y="2160"/>
                </a:cubicBezTo>
                <a:cubicBezTo>
                  <a:pt x="13774" y="2160"/>
                  <a:pt x="15965" y="3105"/>
                  <a:pt x="16591" y="4320"/>
                </a:cubicBezTo>
                <a:cubicBezTo>
                  <a:pt x="14713" y="4320"/>
                  <a:pt x="14713" y="4320"/>
                  <a:pt x="14713" y="4320"/>
                </a:cubicBezTo>
                <a:cubicBezTo>
                  <a:pt x="14400" y="3510"/>
                  <a:pt x="12835" y="2835"/>
                  <a:pt x="10643" y="2835"/>
                </a:cubicBezTo>
                <a:close/>
                <a:moveTo>
                  <a:pt x="13148" y="4320"/>
                </a:moveTo>
                <a:cubicBezTo>
                  <a:pt x="8452" y="4320"/>
                  <a:pt x="8452" y="4320"/>
                  <a:pt x="8452" y="4320"/>
                </a:cubicBezTo>
                <a:cubicBezTo>
                  <a:pt x="8765" y="3915"/>
                  <a:pt x="9704" y="3510"/>
                  <a:pt x="10643" y="3510"/>
                </a:cubicBezTo>
                <a:cubicBezTo>
                  <a:pt x="11896" y="3510"/>
                  <a:pt x="12835" y="3915"/>
                  <a:pt x="13148" y="4320"/>
                </a:cubicBezTo>
                <a:close/>
                <a:moveTo>
                  <a:pt x="12209" y="20925"/>
                </a:moveTo>
                <a:cubicBezTo>
                  <a:pt x="9391" y="20925"/>
                  <a:pt x="9391" y="20925"/>
                  <a:pt x="9391" y="20925"/>
                </a:cubicBezTo>
                <a:cubicBezTo>
                  <a:pt x="9391" y="15660"/>
                  <a:pt x="9391" y="15660"/>
                  <a:pt x="9391" y="15660"/>
                </a:cubicBezTo>
                <a:cubicBezTo>
                  <a:pt x="12209" y="15660"/>
                  <a:pt x="12209" y="15660"/>
                  <a:pt x="12209" y="15660"/>
                </a:cubicBezTo>
                <a:lnTo>
                  <a:pt x="12209" y="20925"/>
                </a:lnTo>
                <a:close/>
                <a:moveTo>
                  <a:pt x="18157" y="6885"/>
                </a:moveTo>
                <a:cubicBezTo>
                  <a:pt x="18157" y="6075"/>
                  <a:pt x="18157" y="6075"/>
                  <a:pt x="18157" y="6075"/>
                </a:cubicBezTo>
                <a:cubicBezTo>
                  <a:pt x="18157" y="5805"/>
                  <a:pt x="17843" y="5670"/>
                  <a:pt x="17217" y="5670"/>
                </a:cubicBezTo>
                <a:cubicBezTo>
                  <a:pt x="16904" y="5670"/>
                  <a:pt x="16591" y="5805"/>
                  <a:pt x="16591" y="6075"/>
                </a:cubicBezTo>
                <a:cubicBezTo>
                  <a:pt x="16591" y="11340"/>
                  <a:pt x="16591" y="11340"/>
                  <a:pt x="16591" y="11340"/>
                </a:cubicBezTo>
                <a:cubicBezTo>
                  <a:pt x="16591" y="11610"/>
                  <a:pt x="16278" y="12150"/>
                  <a:pt x="15965" y="12555"/>
                </a:cubicBezTo>
                <a:cubicBezTo>
                  <a:pt x="13461" y="14985"/>
                  <a:pt x="13461" y="14985"/>
                  <a:pt x="13461" y="14985"/>
                </a:cubicBezTo>
                <a:cubicBezTo>
                  <a:pt x="7826" y="14985"/>
                  <a:pt x="7826" y="14985"/>
                  <a:pt x="7826" y="14985"/>
                </a:cubicBezTo>
                <a:cubicBezTo>
                  <a:pt x="5635" y="12555"/>
                  <a:pt x="5635" y="12555"/>
                  <a:pt x="5635" y="12555"/>
                </a:cubicBezTo>
                <a:cubicBezTo>
                  <a:pt x="5322" y="12150"/>
                  <a:pt x="5009" y="11610"/>
                  <a:pt x="5009" y="11340"/>
                </a:cubicBezTo>
                <a:cubicBezTo>
                  <a:pt x="5009" y="6075"/>
                  <a:pt x="5009" y="6075"/>
                  <a:pt x="5009" y="6075"/>
                </a:cubicBezTo>
                <a:cubicBezTo>
                  <a:pt x="5009" y="5805"/>
                  <a:pt x="4696" y="5670"/>
                  <a:pt x="4070" y="5670"/>
                </a:cubicBezTo>
                <a:cubicBezTo>
                  <a:pt x="3757" y="5670"/>
                  <a:pt x="3443" y="5805"/>
                  <a:pt x="3443" y="6075"/>
                </a:cubicBezTo>
                <a:cubicBezTo>
                  <a:pt x="3443" y="6885"/>
                  <a:pt x="3443" y="6885"/>
                  <a:pt x="3443" y="6885"/>
                </a:cubicBezTo>
                <a:cubicBezTo>
                  <a:pt x="2504" y="6345"/>
                  <a:pt x="1878" y="5670"/>
                  <a:pt x="1565" y="4995"/>
                </a:cubicBezTo>
                <a:cubicBezTo>
                  <a:pt x="19722" y="4995"/>
                  <a:pt x="19722" y="4995"/>
                  <a:pt x="19722" y="4995"/>
                </a:cubicBezTo>
                <a:cubicBezTo>
                  <a:pt x="19722" y="5670"/>
                  <a:pt x="19096" y="6345"/>
                  <a:pt x="18157" y="6885"/>
                </a:cubicBezTo>
                <a:close/>
                <a:moveTo>
                  <a:pt x="14087" y="7155"/>
                </a:moveTo>
                <a:cubicBezTo>
                  <a:pt x="7513" y="7155"/>
                  <a:pt x="7513" y="7155"/>
                  <a:pt x="7513" y="7155"/>
                </a:cubicBezTo>
                <a:cubicBezTo>
                  <a:pt x="6887" y="7155"/>
                  <a:pt x="6574" y="7290"/>
                  <a:pt x="6574" y="7425"/>
                </a:cubicBezTo>
                <a:cubicBezTo>
                  <a:pt x="6574" y="11340"/>
                  <a:pt x="6574" y="11340"/>
                  <a:pt x="6574" y="11340"/>
                </a:cubicBezTo>
                <a:cubicBezTo>
                  <a:pt x="6574" y="11475"/>
                  <a:pt x="6887" y="12015"/>
                  <a:pt x="7200" y="12285"/>
                </a:cubicBezTo>
                <a:cubicBezTo>
                  <a:pt x="8765" y="14040"/>
                  <a:pt x="8765" y="14040"/>
                  <a:pt x="8765" y="14040"/>
                </a:cubicBezTo>
                <a:cubicBezTo>
                  <a:pt x="9078" y="14175"/>
                  <a:pt x="9391" y="14175"/>
                  <a:pt x="9704" y="14175"/>
                </a:cubicBezTo>
                <a:cubicBezTo>
                  <a:pt x="11896" y="14175"/>
                  <a:pt x="11896" y="14175"/>
                  <a:pt x="11896" y="14175"/>
                </a:cubicBezTo>
                <a:cubicBezTo>
                  <a:pt x="12209" y="14175"/>
                  <a:pt x="12522" y="14175"/>
                  <a:pt x="12522" y="14040"/>
                </a:cubicBezTo>
                <a:cubicBezTo>
                  <a:pt x="14400" y="12285"/>
                  <a:pt x="14400" y="12285"/>
                  <a:pt x="14400" y="12285"/>
                </a:cubicBezTo>
                <a:cubicBezTo>
                  <a:pt x="14713" y="12015"/>
                  <a:pt x="14713" y="11475"/>
                  <a:pt x="14713" y="11340"/>
                </a:cubicBezTo>
                <a:cubicBezTo>
                  <a:pt x="14713" y="7425"/>
                  <a:pt x="14713" y="7425"/>
                  <a:pt x="14713" y="7425"/>
                </a:cubicBezTo>
                <a:cubicBezTo>
                  <a:pt x="14713" y="7290"/>
                  <a:pt x="14400" y="7155"/>
                  <a:pt x="14087" y="7155"/>
                </a:cubicBezTo>
                <a:close/>
                <a:moveTo>
                  <a:pt x="12835" y="11880"/>
                </a:moveTo>
                <a:cubicBezTo>
                  <a:pt x="11270" y="13500"/>
                  <a:pt x="11270" y="13500"/>
                  <a:pt x="11270" y="13500"/>
                </a:cubicBezTo>
                <a:cubicBezTo>
                  <a:pt x="10017" y="13500"/>
                  <a:pt x="10017" y="13500"/>
                  <a:pt x="10017" y="13500"/>
                </a:cubicBezTo>
                <a:cubicBezTo>
                  <a:pt x="8452" y="11880"/>
                  <a:pt x="8452" y="11880"/>
                  <a:pt x="8452" y="11880"/>
                </a:cubicBezTo>
                <a:cubicBezTo>
                  <a:pt x="8452" y="11745"/>
                  <a:pt x="8139" y="11475"/>
                  <a:pt x="8139" y="11340"/>
                </a:cubicBezTo>
                <a:cubicBezTo>
                  <a:pt x="8139" y="7830"/>
                  <a:pt x="8139" y="7830"/>
                  <a:pt x="8139" y="7830"/>
                </a:cubicBezTo>
                <a:cubicBezTo>
                  <a:pt x="13148" y="7830"/>
                  <a:pt x="13148" y="7830"/>
                  <a:pt x="13148" y="7830"/>
                </a:cubicBezTo>
                <a:cubicBezTo>
                  <a:pt x="13148" y="11340"/>
                  <a:pt x="13148" y="11340"/>
                  <a:pt x="13148" y="11340"/>
                </a:cubicBezTo>
                <a:cubicBezTo>
                  <a:pt x="13148" y="11340"/>
                  <a:pt x="13148" y="11340"/>
                  <a:pt x="13148" y="11340"/>
                </a:cubicBezTo>
                <a:cubicBezTo>
                  <a:pt x="13148" y="11475"/>
                  <a:pt x="13148" y="11745"/>
                  <a:pt x="12835" y="11880"/>
                </a:cubicBezTo>
                <a:close/>
                <a:moveTo>
                  <a:pt x="14713" y="6075"/>
                </a:moveTo>
                <a:cubicBezTo>
                  <a:pt x="14713" y="6210"/>
                  <a:pt x="14400" y="6345"/>
                  <a:pt x="14087" y="6345"/>
                </a:cubicBezTo>
                <a:cubicBezTo>
                  <a:pt x="7513" y="6345"/>
                  <a:pt x="7513" y="6345"/>
                  <a:pt x="7513" y="6345"/>
                </a:cubicBezTo>
                <a:cubicBezTo>
                  <a:pt x="6887" y="6345"/>
                  <a:pt x="6574" y="6210"/>
                  <a:pt x="6574" y="6075"/>
                </a:cubicBezTo>
                <a:cubicBezTo>
                  <a:pt x="6574" y="5805"/>
                  <a:pt x="6887" y="5670"/>
                  <a:pt x="7513" y="5670"/>
                </a:cubicBezTo>
                <a:cubicBezTo>
                  <a:pt x="14087" y="5670"/>
                  <a:pt x="14087" y="5670"/>
                  <a:pt x="14087" y="5670"/>
                </a:cubicBezTo>
                <a:cubicBezTo>
                  <a:pt x="14400" y="5670"/>
                  <a:pt x="14713" y="5805"/>
                  <a:pt x="14713" y="6075"/>
                </a:cubicBezTo>
                <a:close/>
                <a:moveTo>
                  <a:pt x="11583" y="8910"/>
                </a:moveTo>
                <a:cubicBezTo>
                  <a:pt x="11583" y="9585"/>
                  <a:pt x="11583" y="9585"/>
                  <a:pt x="11583" y="9585"/>
                </a:cubicBezTo>
                <a:cubicBezTo>
                  <a:pt x="11583" y="9855"/>
                  <a:pt x="11270" y="9990"/>
                  <a:pt x="10643" y="9990"/>
                </a:cubicBezTo>
                <a:cubicBezTo>
                  <a:pt x="10330" y="9990"/>
                  <a:pt x="10017" y="9855"/>
                  <a:pt x="10017" y="9585"/>
                </a:cubicBezTo>
                <a:cubicBezTo>
                  <a:pt x="10017" y="8910"/>
                  <a:pt x="10017" y="8910"/>
                  <a:pt x="10017" y="8910"/>
                </a:cubicBezTo>
                <a:cubicBezTo>
                  <a:pt x="10017" y="8640"/>
                  <a:pt x="10330" y="8505"/>
                  <a:pt x="10643" y="8505"/>
                </a:cubicBezTo>
                <a:cubicBezTo>
                  <a:pt x="11270" y="8505"/>
                  <a:pt x="11583" y="8640"/>
                  <a:pt x="11583" y="89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25" name="Freeform 482"/>
          <p:cNvSpPr/>
          <p:nvPr/>
        </p:nvSpPr>
        <p:spPr>
          <a:xfrm>
            <a:off x="7143750" y="8162925"/>
            <a:ext cx="5683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17" y="0"/>
                </a:moveTo>
                <a:cubicBezTo>
                  <a:pt x="3383" y="0"/>
                  <a:pt x="3383" y="0"/>
                  <a:pt x="3383" y="0"/>
                </a:cubicBezTo>
                <a:cubicBezTo>
                  <a:pt x="1561" y="0"/>
                  <a:pt x="0" y="810"/>
                  <a:pt x="0" y="1755"/>
                </a:cubicBezTo>
                <a:cubicBezTo>
                  <a:pt x="0" y="9450"/>
                  <a:pt x="0" y="9450"/>
                  <a:pt x="0" y="9450"/>
                </a:cubicBezTo>
                <a:cubicBezTo>
                  <a:pt x="0" y="10395"/>
                  <a:pt x="1561" y="11205"/>
                  <a:pt x="3383" y="11205"/>
                </a:cubicBezTo>
                <a:cubicBezTo>
                  <a:pt x="8328" y="11205"/>
                  <a:pt x="8328" y="11205"/>
                  <a:pt x="8328" y="11205"/>
                </a:cubicBezTo>
                <a:cubicBezTo>
                  <a:pt x="8328" y="11880"/>
                  <a:pt x="8328" y="11880"/>
                  <a:pt x="8328" y="11880"/>
                </a:cubicBezTo>
                <a:cubicBezTo>
                  <a:pt x="4424" y="11880"/>
                  <a:pt x="4424" y="11880"/>
                  <a:pt x="4424" y="11880"/>
                </a:cubicBezTo>
                <a:cubicBezTo>
                  <a:pt x="4164" y="11880"/>
                  <a:pt x="3904" y="12015"/>
                  <a:pt x="3904" y="12150"/>
                </a:cubicBezTo>
                <a:cubicBezTo>
                  <a:pt x="3904" y="15390"/>
                  <a:pt x="3904" y="15390"/>
                  <a:pt x="3904" y="15390"/>
                </a:cubicBezTo>
                <a:cubicBezTo>
                  <a:pt x="3904" y="15660"/>
                  <a:pt x="4164" y="15795"/>
                  <a:pt x="4424" y="15795"/>
                </a:cubicBezTo>
                <a:cubicBezTo>
                  <a:pt x="8328" y="15795"/>
                  <a:pt x="8328" y="15795"/>
                  <a:pt x="8328" y="15795"/>
                </a:cubicBezTo>
                <a:cubicBezTo>
                  <a:pt x="8328" y="21195"/>
                  <a:pt x="8328" y="21195"/>
                  <a:pt x="8328" y="21195"/>
                </a:cubicBezTo>
                <a:cubicBezTo>
                  <a:pt x="8328" y="21465"/>
                  <a:pt x="8588" y="21600"/>
                  <a:pt x="8848" y="21600"/>
                </a:cubicBezTo>
                <a:cubicBezTo>
                  <a:pt x="12492" y="21600"/>
                  <a:pt x="12492" y="21600"/>
                  <a:pt x="12492" y="21600"/>
                </a:cubicBezTo>
                <a:cubicBezTo>
                  <a:pt x="13012" y="21600"/>
                  <a:pt x="13272" y="21465"/>
                  <a:pt x="13272" y="21195"/>
                </a:cubicBezTo>
                <a:cubicBezTo>
                  <a:pt x="13272" y="15795"/>
                  <a:pt x="13272" y="15795"/>
                  <a:pt x="13272" y="15795"/>
                </a:cubicBezTo>
                <a:cubicBezTo>
                  <a:pt x="16916" y="15795"/>
                  <a:pt x="16916" y="15795"/>
                  <a:pt x="16916" y="15795"/>
                </a:cubicBezTo>
                <a:cubicBezTo>
                  <a:pt x="17436" y="15795"/>
                  <a:pt x="17696" y="15660"/>
                  <a:pt x="17696" y="15390"/>
                </a:cubicBezTo>
                <a:cubicBezTo>
                  <a:pt x="17696" y="12150"/>
                  <a:pt x="17696" y="12150"/>
                  <a:pt x="17696" y="12150"/>
                </a:cubicBezTo>
                <a:cubicBezTo>
                  <a:pt x="17696" y="12015"/>
                  <a:pt x="17436" y="11880"/>
                  <a:pt x="16916" y="11880"/>
                </a:cubicBezTo>
                <a:cubicBezTo>
                  <a:pt x="13272" y="11880"/>
                  <a:pt x="13272" y="11880"/>
                  <a:pt x="13272" y="11880"/>
                </a:cubicBezTo>
                <a:cubicBezTo>
                  <a:pt x="13272" y="11205"/>
                  <a:pt x="13272" y="11205"/>
                  <a:pt x="13272" y="11205"/>
                </a:cubicBezTo>
                <a:cubicBezTo>
                  <a:pt x="18217" y="11205"/>
                  <a:pt x="18217" y="11205"/>
                  <a:pt x="18217" y="11205"/>
                </a:cubicBezTo>
                <a:cubicBezTo>
                  <a:pt x="20039" y="11205"/>
                  <a:pt x="21600" y="10395"/>
                  <a:pt x="21600" y="9450"/>
                </a:cubicBezTo>
                <a:cubicBezTo>
                  <a:pt x="21600" y="1755"/>
                  <a:pt x="21600" y="1755"/>
                  <a:pt x="21600" y="1755"/>
                </a:cubicBezTo>
                <a:cubicBezTo>
                  <a:pt x="21600" y="810"/>
                  <a:pt x="20039" y="0"/>
                  <a:pt x="18217" y="0"/>
                </a:cubicBezTo>
                <a:close/>
                <a:moveTo>
                  <a:pt x="11971" y="20925"/>
                </a:moveTo>
                <a:cubicBezTo>
                  <a:pt x="9629" y="20925"/>
                  <a:pt x="9629" y="20925"/>
                  <a:pt x="9629" y="20925"/>
                </a:cubicBezTo>
                <a:cubicBezTo>
                  <a:pt x="9629" y="15795"/>
                  <a:pt x="9629" y="15795"/>
                  <a:pt x="9629" y="15795"/>
                </a:cubicBezTo>
                <a:cubicBezTo>
                  <a:pt x="11971" y="15795"/>
                  <a:pt x="11971" y="15795"/>
                  <a:pt x="11971" y="15795"/>
                </a:cubicBezTo>
                <a:lnTo>
                  <a:pt x="11971" y="20925"/>
                </a:lnTo>
                <a:close/>
                <a:moveTo>
                  <a:pt x="16395" y="12555"/>
                </a:moveTo>
                <a:cubicBezTo>
                  <a:pt x="16395" y="15120"/>
                  <a:pt x="16395" y="15120"/>
                  <a:pt x="16395" y="15120"/>
                </a:cubicBezTo>
                <a:cubicBezTo>
                  <a:pt x="5205" y="15120"/>
                  <a:pt x="5205" y="15120"/>
                  <a:pt x="5205" y="15120"/>
                </a:cubicBezTo>
                <a:cubicBezTo>
                  <a:pt x="5205" y="12555"/>
                  <a:pt x="5205" y="12555"/>
                  <a:pt x="5205" y="12555"/>
                </a:cubicBezTo>
                <a:cubicBezTo>
                  <a:pt x="8848" y="12555"/>
                  <a:pt x="8848" y="12555"/>
                  <a:pt x="8848" y="12555"/>
                </a:cubicBezTo>
                <a:cubicBezTo>
                  <a:pt x="8848" y="12555"/>
                  <a:pt x="12492" y="12555"/>
                  <a:pt x="12492" y="12555"/>
                </a:cubicBezTo>
                <a:cubicBezTo>
                  <a:pt x="12492" y="12555"/>
                  <a:pt x="16395" y="12555"/>
                  <a:pt x="16395" y="12555"/>
                </a:cubicBezTo>
                <a:close/>
                <a:moveTo>
                  <a:pt x="9629" y="11880"/>
                </a:moveTo>
                <a:cubicBezTo>
                  <a:pt x="9629" y="11205"/>
                  <a:pt x="9629" y="11205"/>
                  <a:pt x="9629" y="11205"/>
                </a:cubicBezTo>
                <a:cubicBezTo>
                  <a:pt x="11971" y="11205"/>
                  <a:pt x="11971" y="11205"/>
                  <a:pt x="11971" y="11205"/>
                </a:cubicBezTo>
                <a:cubicBezTo>
                  <a:pt x="11971" y="11880"/>
                  <a:pt x="11971" y="11880"/>
                  <a:pt x="11971" y="11880"/>
                </a:cubicBezTo>
                <a:lnTo>
                  <a:pt x="9629" y="11880"/>
                </a:lnTo>
                <a:close/>
                <a:moveTo>
                  <a:pt x="20039" y="9450"/>
                </a:moveTo>
                <a:cubicBezTo>
                  <a:pt x="20039" y="9990"/>
                  <a:pt x="19258" y="10395"/>
                  <a:pt x="18217" y="10395"/>
                </a:cubicBezTo>
                <a:cubicBezTo>
                  <a:pt x="3383" y="10395"/>
                  <a:pt x="3383" y="10395"/>
                  <a:pt x="3383" y="10395"/>
                </a:cubicBezTo>
                <a:cubicBezTo>
                  <a:pt x="2342" y="10395"/>
                  <a:pt x="1301" y="9990"/>
                  <a:pt x="1301" y="9450"/>
                </a:cubicBezTo>
                <a:cubicBezTo>
                  <a:pt x="1301" y="1755"/>
                  <a:pt x="1301" y="1755"/>
                  <a:pt x="1301" y="1755"/>
                </a:cubicBezTo>
                <a:cubicBezTo>
                  <a:pt x="1301" y="1215"/>
                  <a:pt x="2342" y="675"/>
                  <a:pt x="3383" y="675"/>
                </a:cubicBezTo>
                <a:cubicBezTo>
                  <a:pt x="18217" y="675"/>
                  <a:pt x="18217" y="675"/>
                  <a:pt x="18217" y="675"/>
                </a:cubicBezTo>
                <a:cubicBezTo>
                  <a:pt x="19258" y="675"/>
                  <a:pt x="20039" y="1215"/>
                  <a:pt x="20039" y="1755"/>
                </a:cubicBezTo>
                <a:cubicBezTo>
                  <a:pt x="20039" y="9450"/>
                  <a:pt x="20039" y="9450"/>
                  <a:pt x="20039" y="9450"/>
                </a:cubicBezTo>
                <a:close/>
                <a:moveTo>
                  <a:pt x="16916" y="4320"/>
                </a:moveTo>
                <a:cubicBezTo>
                  <a:pt x="16916" y="5670"/>
                  <a:pt x="14834" y="6750"/>
                  <a:pt x="12231" y="6750"/>
                </a:cubicBezTo>
                <a:cubicBezTo>
                  <a:pt x="9889" y="6750"/>
                  <a:pt x="9889" y="6750"/>
                  <a:pt x="9889" y="6750"/>
                </a:cubicBezTo>
                <a:cubicBezTo>
                  <a:pt x="9889" y="8910"/>
                  <a:pt x="9889" y="8910"/>
                  <a:pt x="9889" y="8910"/>
                </a:cubicBezTo>
                <a:cubicBezTo>
                  <a:pt x="9889" y="9180"/>
                  <a:pt x="9629" y="9315"/>
                  <a:pt x="9108" y="9315"/>
                </a:cubicBezTo>
                <a:cubicBezTo>
                  <a:pt x="6506" y="9315"/>
                  <a:pt x="6506" y="9315"/>
                  <a:pt x="6506" y="9315"/>
                </a:cubicBezTo>
                <a:cubicBezTo>
                  <a:pt x="6246" y="9315"/>
                  <a:pt x="5725" y="9180"/>
                  <a:pt x="5725" y="8910"/>
                </a:cubicBezTo>
                <a:cubicBezTo>
                  <a:pt x="5725" y="4995"/>
                  <a:pt x="5725" y="4995"/>
                  <a:pt x="5725" y="4995"/>
                </a:cubicBezTo>
                <a:cubicBezTo>
                  <a:pt x="5725" y="4860"/>
                  <a:pt x="6246" y="4590"/>
                  <a:pt x="6506" y="4590"/>
                </a:cubicBezTo>
                <a:cubicBezTo>
                  <a:pt x="6766" y="4590"/>
                  <a:pt x="7287" y="4860"/>
                  <a:pt x="7287" y="4995"/>
                </a:cubicBezTo>
                <a:cubicBezTo>
                  <a:pt x="7287" y="8640"/>
                  <a:pt x="7287" y="8640"/>
                  <a:pt x="7287" y="8640"/>
                </a:cubicBezTo>
                <a:cubicBezTo>
                  <a:pt x="8588" y="8640"/>
                  <a:pt x="8588" y="8640"/>
                  <a:pt x="8588" y="8640"/>
                </a:cubicBezTo>
                <a:cubicBezTo>
                  <a:pt x="8588" y="6345"/>
                  <a:pt x="8588" y="6345"/>
                  <a:pt x="8588" y="6345"/>
                </a:cubicBezTo>
                <a:cubicBezTo>
                  <a:pt x="8588" y="6210"/>
                  <a:pt x="8848" y="6075"/>
                  <a:pt x="9108" y="6075"/>
                </a:cubicBezTo>
                <a:cubicBezTo>
                  <a:pt x="12231" y="6075"/>
                  <a:pt x="12231" y="6075"/>
                  <a:pt x="12231" y="6075"/>
                </a:cubicBezTo>
                <a:cubicBezTo>
                  <a:pt x="14053" y="6075"/>
                  <a:pt x="15614" y="5265"/>
                  <a:pt x="15614" y="4320"/>
                </a:cubicBezTo>
                <a:cubicBezTo>
                  <a:pt x="15614" y="3375"/>
                  <a:pt x="14053" y="2565"/>
                  <a:pt x="12231" y="2565"/>
                </a:cubicBezTo>
                <a:cubicBezTo>
                  <a:pt x="7287" y="2565"/>
                  <a:pt x="7287" y="2565"/>
                  <a:pt x="7287" y="2565"/>
                </a:cubicBezTo>
                <a:cubicBezTo>
                  <a:pt x="7287" y="3645"/>
                  <a:pt x="7287" y="3645"/>
                  <a:pt x="7287" y="3645"/>
                </a:cubicBezTo>
                <a:cubicBezTo>
                  <a:pt x="7287" y="3780"/>
                  <a:pt x="6766" y="3915"/>
                  <a:pt x="6506" y="3915"/>
                </a:cubicBezTo>
                <a:cubicBezTo>
                  <a:pt x="6246" y="3915"/>
                  <a:pt x="5725" y="3780"/>
                  <a:pt x="5725" y="3645"/>
                </a:cubicBezTo>
                <a:cubicBezTo>
                  <a:pt x="5725" y="2160"/>
                  <a:pt x="5725" y="2160"/>
                  <a:pt x="5725" y="2160"/>
                </a:cubicBezTo>
                <a:cubicBezTo>
                  <a:pt x="5725" y="2025"/>
                  <a:pt x="6246" y="1890"/>
                  <a:pt x="6506" y="1890"/>
                </a:cubicBezTo>
                <a:cubicBezTo>
                  <a:pt x="12231" y="1890"/>
                  <a:pt x="12231" y="1890"/>
                  <a:pt x="12231" y="1890"/>
                </a:cubicBezTo>
                <a:cubicBezTo>
                  <a:pt x="14834" y="1890"/>
                  <a:pt x="16916" y="2970"/>
                  <a:pt x="16916" y="4320"/>
                </a:cubicBezTo>
                <a:close/>
                <a:moveTo>
                  <a:pt x="12231" y="3240"/>
                </a:moveTo>
                <a:cubicBezTo>
                  <a:pt x="9108" y="3240"/>
                  <a:pt x="9108" y="3240"/>
                  <a:pt x="9108" y="3240"/>
                </a:cubicBezTo>
                <a:cubicBezTo>
                  <a:pt x="8848" y="3240"/>
                  <a:pt x="8588" y="3375"/>
                  <a:pt x="8588" y="3645"/>
                </a:cubicBezTo>
                <a:cubicBezTo>
                  <a:pt x="8588" y="4995"/>
                  <a:pt x="8588" y="4995"/>
                  <a:pt x="8588" y="4995"/>
                </a:cubicBezTo>
                <a:cubicBezTo>
                  <a:pt x="8588" y="5130"/>
                  <a:pt x="8848" y="5400"/>
                  <a:pt x="9108" y="5400"/>
                </a:cubicBezTo>
                <a:cubicBezTo>
                  <a:pt x="12231" y="5400"/>
                  <a:pt x="12231" y="5400"/>
                  <a:pt x="12231" y="5400"/>
                </a:cubicBezTo>
                <a:cubicBezTo>
                  <a:pt x="13272" y="5400"/>
                  <a:pt x="14053" y="4860"/>
                  <a:pt x="14053" y="4320"/>
                </a:cubicBezTo>
                <a:cubicBezTo>
                  <a:pt x="14053" y="3780"/>
                  <a:pt x="13272" y="3240"/>
                  <a:pt x="12231" y="3240"/>
                </a:cubicBezTo>
                <a:close/>
                <a:moveTo>
                  <a:pt x="12231" y="4590"/>
                </a:moveTo>
                <a:cubicBezTo>
                  <a:pt x="9889" y="4590"/>
                  <a:pt x="9889" y="4590"/>
                  <a:pt x="9889" y="4590"/>
                </a:cubicBezTo>
                <a:cubicBezTo>
                  <a:pt x="9889" y="3915"/>
                  <a:pt x="9889" y="3915"/>
                  <a:pt x="9889" y="3915"/>
                </a:cubicBezTo>
                <a:cubicBezTo>
                  <a:pt x="12231" y="3915"/>
                  <a:pt x="12231" y="3915"/>
                  <a:pt x="12231" y="3915"/>
                </a:cubicBezTo>
                <a:cubicBezTo>
                  <a:pt x="12492" y="3915"/>
                  <a:pt x="12752" y="4050"/>
                  <a:pt x="12752" y="4320"/>
                </a:cubicBezTo>
                <a:cubicBezTo>
                  <a:pt x="12752" y="4455"/>
                  <a:pt x="12492" y="4590"/>
                  <a:pt x="12231" y="45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26" name="Freeform 483"/>
          <p:cNvSpPr/>
          <p:nvPr/>
        </p:nvSpPr>
        <p:spPr>
          <a:xfrm>
            <a:off x="7143750" y="9401175"/>
            <a:ext cx="5683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70" y="0"/>
                </a:moveTo>
                <a:cubicBezTo>
                  <a:pt x="4945" y="0"/>
                  <a:pt x="0" y="2565"/>
                  <a:pt x="0" y="5535"/>
                </a:cubicBezTo>
                <a:cubicBezTo>
                  <a:pt x="0" y="8235"/>
                  <a:pt x="3643" y="10395"/>
                  <a:pt x="8328" y="10935"/>
                </a:cubicBezTo>
                <a:cubicBezTo>
                  <a:pt x="8328" y="21195"/>
                  <a:pt x="8328" y="21195"/>
                  <a:pt x="8328" y="21195"/>
                </a:cubicBezTo>
                <a:cubicBezTo>
                  <a:pt x="8328" y="21465"/>
                  <a:pt x="8588" y="21600"/>
                  <a:pt x="8848" y="21600"/>
                </a:cubicBezTo>
                <a:cubicBezTo>
                  <a:pt x="12492" y="21600"/>
                  <a:pt x="12492" y="21600"/>
                  <a:pt x="12492" y="21600"/>
                </a:cubicBezTo>
                <a:cubicBezTo>
                  <a:pt x="13012" y="21600"/>
                  <a:pt x="13272" y="21465"/>
                  <a:pt x="13272" y="21195"/>
                </a:cubicBezTo>
                <a:cubicBezTo>
                  <a:pt x="13272" y="10935"/>
                  <a:pt x="13272" y="10935"/>
                  <a:pt x="13272" y="10935"/>
                </a:cubicBezTo>
                <a:cubicBezTo>
                  <a:pt x="17957" y="10395"/>
                  <a:pt x="21600" y="8235"/>
                  <a:pt x="21600" y="5535"/>
                </a:cubicBezTo>
                <a:cubicBezTo>
                  <a:pt x="21600" y="2565"/>
                  <a:pt x="16655" y="0"/>
                  <a:pt x="10670" y="0"/>
                </a:cubicBezTo>
                <a:close/>
                <a:moveTo>
                  <a:pt x="11971" y="20925"/>
                </a:moveTo>
                <a:cubicBezTo>
                  <a:pt x="9629" y="20925"/>
                  <a:pt x="9629" y="20925"/>
                  <a:pt x="9629" y="20925"/>
                </a:cubicBezTo>
                <a:cubicBezTo>
                  <a:pt x="9629" y="11070"/>
                  <a:pt x="9629" y="11070"/>
                  <a:pt x="9629" y="11070"/>
                </a:cubicBezTo>
                <a:cubicBezTo>
                  <a:pt x="9889" y="11205"/>
                  <a:pt x="10410" y="11205"/>
                  <a:pt x="10670" y="11205"/>
                </a:cubicBezTo>
                <a:cubicBezTo>
                  <a:pt x="11190" y="11205"/>
                  <a:pt x="11451" y="11205"/>
                  <a:pt x="11971" y="11070"/>
                </a:cubicBezTo>
                <a:cubicBezTo>
                  <a:pt x="11971" y="20925"/>
                  <a:pt x="11971" y="20925"/>
                  <a:pt x="11971" y="20925"/>
                </a:cubicBezTo>
                <a:close/>
                <a:moveTo>
                  <a:pt x="10670" y="10395"/>
                </a:moveTo>
                <a:cubicBezTo>
                  <a:pt x="5465" y="10395"/>
                  <a:pt x="1301" y="8235"/>
                  <a:pt x="1301" y="5535"/>
                </a:cubicBezTo>
                <a:cubicBezTo>
                  <a:pt x="1301" y="2835"/>
                  <a:pt x="5465" y="675"/>
                  <a:pt x="10670" y="675"/>
                </a:cubicBezTo>
                <a:cubicBezTo>
                  <a:pt x="15875" y="675"/>
                  <a:pt x="20039" y="2835"/>
                  <a:pt x="20039" y="5535"/>
                </a:cubicBezTo>
                <a:cubicBezTo>
                  <a:pt x="20039" y="8235"/>
                  <a:pt x="15875" y="10395"/>
                  <a:pt x="10670" y="10395"/>
                </a:cubicBezTo>
                <a:close/>
                <a:moveTo>
                  <a:pt x="10670" y="1350"/>
                </a:moveTo>
                <a:cubicBezTo>
                  <a:pt x="11190" y="1350"/>
                  <a:pt x="11451" y="1485"/>
                  <a:pt x="11451" y="1755"/>
                </a:cubicBezTo>
                <a:cubicBezTo>
                  <a:pt x="11451" y="1890"/>
                  <a:pt x="11190" y="2025"/>
                  <a:pt x="10670" y="2025"/>
                </a:cubicBezTo>
                <a:cubicBezTo>
                  <a:pt x="10410" y="2025"/>
                  <a:pt x="10149" y="1890"/>
                  <a:pt x="10149" y="1755"/>
                </a:cubicBezTo>
                <a:cubicBezTo>
                  <a:pt x="10149" y="1485"/>
                  <a:pt x="10410" y="1350"/>
                  <a:pt x="10670" y="1350"/>
                </a:cubicBezTo>
                <a:close/>
                <a:moveTo>
                  <a:pt x="10670" y="9045"/>
                </a:moveTo>
                <a:cubicBezTo>
                  <a:pt x="11190" y="9045"/>
                  <a:pt x="11451" y="9180"/>
                  <a:pt x="11451" y="9450"/>
                </a:cubicBezTo>
                <a:cubicBezTo>
                  <a:pt x="11451" y="9585"/>
                  <a:pt x="11190" y="9720"/>
                  <a:pt x="10670" y="9720"/>
                </a:cubicBezTo>
                <a:cubicBezTo>
                  <a:pt x="10410" y="9720"/>
                  <a:pt x="10149" y="9585"/>
                  <a:pt x="10149" y="9450"/>
                </a:cubicBezTo>
                <a:cubicBezTo>
                  <a:pt x="10149" y="9180"/>
                  <a:pt x="10410" y="9045"/>
                  <a:pt x="10670" y="9045"/>
                </a:cubicBezTo>
                <a:close/>
                <a:moveTo>
                  <a:pt x="17696" y="4455"/>
                </a:moveTo>
                <a:cubicBezTo>
                  <a:pt x="17696" y="6750"/>
                  <a:pt x="17696" y="6750"/>
                  <a:pt x="17696" y="6750"/>
                </a:cubicBezTo>
                <a:cubicBezTo>
                  <a:pt x="17696" y="6885"/>
                  <a:pt x="17436" y="7020"/>
                  <a:pt x="16916" y="7020"/>
                </a:cubicBezTo>
                <a:cubicBezTo>
                  <a:pt x="10410" y="7020"/>
                  <a:pt x="10410" y="7020"/>
                  <a:pt x="10410" y="7020"/>
                </a:cubicBezTo>
                <a:cubicBezTo>
                  <a:pt x="9889" y="7020"/>
                  <a:pt x="9629" y="6885"/>
                  <a:pt x="9629" y="6750"/>
                </a:cubicBezTo>
                <a:cubicBezTo>
                  <a:pt x="9629" y="6480"/>
                  <a:pt x="9889" y="6345"/>
                  <a:pt x="10410" y="6345"/>
                </a:cubicBezTo>
                <a:cubicBezTo>
                  <a:pt x="16395" y="6345"/>
                  <a:pt x="16395" y="6345"/>
                  <a:pt x="16395" y="6345"/>
                </a:cubicBezTo>
                <a:cubicBezTo>
                  <a:pt x="16395" y="4725"/>
                  <a:pt x="16395" y="4725"/>
                  <a:pt x="16395" y="4725"/>
                </a:cubicBezTo>
                <a:cubicBezTo>
                  <a:pt x="5205" y="4725"/>
                  <a:pt x="5205" y="4725"/>
                  <a:pt x="5205" y="4725"/>
                </a:cubicBezTo>
                <a:cubicBezTo>
                  <a:pt x="5205" y="6345"/>
                  <a:pt x="5205" y="6345"/>
                  <a:pt x="5205" y="6345"/>
                </a:cubicBezTo>
                <a:cubicBezTo>
                  <a:pt x="7547" y="6345"/>
                  <a:pt x="7547" y="6345"/>
                  <a:pt x="7547" y="6345"/>
                </a:cubicBezTo>
                <a:cubicBezTo>
                  <a:pt x="8067" y="6345"/>
                  <a:pt x="8328" y="6480"/>
                  <a:pt x="8328" y="6750"/>
                </a:cubicBezTo>
                <a:cubicBezTo>
                  <a:pt x="8328" y="6885"/>
                  <a:pt x="8067" y="7020"/>
                  <a:pt x="7547" y="7020"/>
                </a:cubicBezTo>
                <a:cubicBezTo>
                  <a:pt x="4424" y="7020"/>
                  <a:pt x="4424" y="7020"/>
                  <a:pt x="4424" y="7020"/>
                </a:cubicBezTo>
                <a:cubicBezTo>
                  <a:pt x="4164" y="7020"/>
                  <a:pt x="3904" y="6885"/>
                  <a:pt x="3904" y="6750"/>
                </a:cubicBezTo>
                <a:cubicBezTo>
                  <a:pt x="3904" y="4455"/>
                  <a:pt x="3904" y="4455"/>
                  <a:pt x="3904" y="4455"/>
                </a:cubicBezTo>
                <a:cubicBezTo>
                  <a:pt x="3904" y="4185"/>
                  <a:pt x="4164" y="4050"/>
                  <a:pt x="4424" y="4050"/>
                </a:cubicBezTo>
                <a:cubicBezTo>
                  <a:pt x="16916" y="4050"/>
                  <a:pt x="16916" y="4050"/>
                  <a:pt x="16916" y="4050"/>
                </a:cubicBezTo>
                <a:cubicBezTo>
                  <a:pt x="17436" y="4050"/>
                  <a:pt x="17696" y="4185"/>
                  <a:pt x="17696" y="44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27" name="Freeform 484"/>
          <p:cNvSpPr/>
          <p:nvPr/>
        </p:nvSpPr>
        <p:spPr>
          <a:xfrm>
            <a:off x="7035800" y="10639425"/>
            <a:ext cx="7842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94" y="1350"/>
                </a:moveTo>
                <a:cubicBezTo>
                  <a:pt x="8640" y="1350"/>
                  <a:pt x="6762" y="2700"/>
                  <a:pt x="6762" y="4320"/>
                </a:cubicBezTo>
                <a:cubicBezTo>
                  <a:pt x="6762" y="5940"/>
                  <a:pt x="8640" y="7155"/>
                  <a:pt x="10894" y="7155"/>
                </a:cubicBezTo>
                <a:cubicBezTo>
                  <a:pt x="12960" y="7155"/>
                  <a:pt x="14838" y="5940"/>
                  <a:pt x="14838" y="4320"/>
                </a:cubicBezTo>
                <a:cubicBezTo>
                  <a:pt x="14838" y="2700"/>
                  <a:pt x="12960" y="1350"/>
                  <a:pt x="10894" y="1350"/>
                </a:cubicBezTo>
                <a:close/>
                <a:moveTo>
                  <a:pt x="10894" y="6480"/>
                </a:moveTo>
                <a:cubicBezTo>
                  <a:pt x="9203" y="6480"/>
                  <a:pt x="7701" y="5535"/>
                  <a:pt x="7701" y="4320"/>
                </a:cubicBezTo>
                <a:cubicBezTo>
                  <a:pt x="7701" y="3105"/>
                  <a:pt x="9203" y="2025"/>
                  <a:pt x="10894" y="2025"/>
                </a:cubicBezTo>
                <a:cubicBezTo>
                  <a:pt x="12584" y="2025"/>
                  <a:pt x="13899" y="3105"/>
                  <a:pt x="13899" y="4320"/>
                </a:cubicBezTo>
                <a:cubicBezTo>
                  <a:pt x="13899" y="5535"/>
                  <a:pt x="12584" y="6480"/>
                  <a:pt x="10894" y="6480"/>
                </a:cubicBezTo>
                <a:close/>
                <a:moveTo>
                  <a:pt x="10894" y="7830"/>
                </a:moveTo>
                <a:cubicBezTo>
                  <a:pt x="8640" y="7830"/>
                  <a:pt x="6762" y="9180"/>
                  <a:pt x="6762" y="10800"/>
                </a:cubicBezTo>
                <a:cubicBezTo>
                  <a:pt x="6762" y="12420"/>
                  <a:pt x="8640" y="13770"/>
                  <a:pt x="10894" y="13770"/>
                </a:cubicBezTo>
                <a:cubicBezTo>
                  <a:pt x="12960" y="13770"/>
                  <a:pt x="14838" y="12420"/>
                  <a:pt x="14838" y="10800"/>
                </a:cubicBezTo>
                <a:cubicBezTo>
                  <a:pt x="14838" y="9180"/>
                  <a:pt x="12960" y="7830"/>
                  <a:pt x="10894" y="7830"/>
                </a:cubicBezTo>
                <a:close/>
                <a:moveTo>
                  <a:pt x="10894" y="12960"/>
                </a:moveTo>
                <a:cubicBezTo>
                  <a:pt x="9203" y="12960"/>
                  <a:pt x="7701" y="12015"/>
                  <a:pt x="7701" y="10800"/>
                </a:cubicBezTo>
                <a:cubicBezTo>
                  <a:pt x="7701" y="9585"/>
                  <a:pt x="9203" y="8640"/>
                  <a:pt x="10894" y="8640"/>
                </a:cubicBezTo>
                <a:cubicBezTo>
                  <a:pt x="12584" y="8640"/>
                  <a:pt x="13899" y="9585"/>
                  <a:pt x="13899" y="10800"/>
                </a:cubicBezTo>
                <a:cubicBezTo>
                  <a:pt x="13899" y="12015"/>
                  <a:pt x="12584" y="12960"/>
                  <a:pt x="10894" y="12960"/>
                </a:cubicBezTo>
                <a:close/>
                <a:moveTo>
                  <a:pt x="10894" y="14445"/>
                </a:moveTo>
                <a:cubicBezTo>
                  <a:pt x="8640" y="14445"/>
                  <a:pt x="6762" y="15660"/>
                  <a:pt x="6762" y="17280"/>
                </a:cubicBezTo>
                <a:cubicBezTo>
                  <a:pt x="6762" y="18900"/>
                  <a:pt x="8640" y="20250"/>
                  <a:pt x="10894" y="20250"/>
                </a:cubicBezTo>
                <a:cubicBezTo>
                  <a:pt x="12960" y="20250"/>
                  <a:pt x="14838" y="18900"/>
                  <a:pt x="14838" y="17280"/>
                </a:cubicBezTo>
                <a:cubicBezTo>
                  <a:pt x="14838" y="15660"/>
                  <a:pt x="12960" y="14445"/>
                  <a:pt x="10894" y="14445"/>
                </a:cubicBezTo>
                <a:close/>
                <a:moveTo>
                  <a:pt x="10894" y="19575"/>
                </a:moveTo>
                <a:cubicBezTo>
                  <a:pt x="9203" y="19575"/>
                  <a:pt x="7701" y="18495"/>
                  <a:pt x="7701" y="17280"/>
                </a:cubicBezTo>
                <a:cubicBezTo>
                  <a:pt x="7701" y="16065"/>
                  <a:pt x="9203" y="15120"/>
                  <a:pt x="10894" y="15120"/>
                </a:cubicBezTo>
                <a:cubicBezTo>
                  <a:pt x="12584" y="15120"/>
                  <a:pt x="13899" y="16065"/>
                  <a:pt x="13899" y="17280"/>
                </a:cubicBezTo>
                <a:cubicBezTo>
                  <a:pt x="13899" y="18495"/>
                  <a:pt x="12584" y="19575"/>
                  <a:pt x="10894" y="19575"/>
                </a:cubicBezTo>
                <a:close/>
                <a:moveTo>
                  <a:pt x="21600" y="4050"/>
                </a:moveTo>
                <a:cubicBezTo>
                  <a:pt x="21600" y="1755"/>
                  <a:pt x="21600" y="1755"/>
                  <a:pt x="21600" y="1755"/>
                </a:cubicBezTo>
                <a:cubicBezTo>
                  <a:pt x="21600" y="1485"/>
                  <a:pt x="21412" y="1350"/>
                  <a:pt x="21224" y="1350"/>
                </a:cubicBezTo>
                <a:cubicBezTo>
                  <a:pt x="17656" y="1350"/>
                  <a:pt x="17656" y="1350"/>
                  <a:pt x="17656" y="1350"/>
                </a:cubicBezTo>
                <a:cubicBezTo>
                  <a:pt x="17468" y="540"/>
                  <a:pt x="16529" y="0"/>
                  <a:pt x="15402" y="0"/>
                </a:cubicBezTo>
                <a:cubicBezTo>
                  <a:pt x="6386" y="0"/>
                  <a:pt x="6386" y="0"/>
                  <a:pt x="6386" y="0"/>
                </a:cubicBezTo>
                <a:cubicBezTo>
                  <a:pt x="5071" y="0"/>
                  <a:pt x="4132" y="540"/>
                  <a:pt x="3944" y="1350"/>
                </a:cubicBezTo>
                <a:cubicBezTo>
                  <a:pt x="563" y="1350"/>
                  <a:pt x="563" y="1350"/>
                  <a:pt x="563" y="1350"/>
                </a:cubicBezTo>
                <a:cubicBezTo>
                  <a:pt x="188" y="1350"/>
                  <a:pt x="0" y="1485"/>
                  <a:pt x="0" y="1755"/>
                </a:cubicBezTo>
                <a:cubicBezTo>
                  <a:pt x="0" y="4050"/>
                  <a:pt x="0" y="4050"/>
                  <a:pt x="0" y="4050"/>
                </a:cubicBezTo>
                <a:cubicBezTo>
                  <a:pt x="0" y="5670"/>
                  <a:pt x="1690" y="7020"/>
                  <a:pt x="3944" y="7155"/>
                </a:cubicBezTo>
                <a:cubicBezTo>
                  <a:pt x="3944" y="7830"/>
                  <a:pt x="3944" y="7830"/>
                  <a:pt x="3944" y="7830"/>
                </a:cubicBezTo>
                <a:cubicBezTo>
                  <a:pt x="563" y="7830"/>
                  <a:pt x="563" y="7830"/>
                  <a:pt x="563" y="7830"/>
                </a:cubicBezTo>
                <a:cubicBezTo>
                  <a:pt x="188" y="7830"/>
                  <a:pt x="0" y="8100"/>
                  <a:pt x="0" y="8235"/>
                </a:cubicBezTo>
                <a:cubicBezTo>
                  <a:pt x="0" y="10530"/>
                  <a:pt x="0" y="10530"/>
                  <a:pt x="0" y="10530"/>
                </a:cubicBezTo>
                <a:cubicBezTo>
                  <a:pt x="0" y="12150"/>
                  <a:pt x="1690" y="13500"/>
                  <a:pt x="3944" y="13635"/>
                </a:cubicBezTo>
                <a:cubicBezTo>
                  <a:pt x="3944" y="14445"/>
                  <a:pt x="3944" y="14445"/>
                  <a:pt x="3944" y="14445"/>
                </a:cubicBezTo>
                <a:cubicBezTo>
                  <a:pt x="563" y="14445"/>
                  <a:pt x="563" y="14445"/>
                  <a:pt x="563" y="14445"/>
                </a:cubicBezTo>
                <a:cubicBezTo>
                  <a:pt x="188" y="14445"/>
                  <a:pt x="0" y="14580"/>
                  <a:pt x="0" y="14715"/>
                </a:cubicBezTo>
                <a:cubicBezTo>
                  <a:pt x="0" y="17010"/>
                  <a:pt x="0" y="17010"/>
                  <a:pt x="0" y="17010"/>
                </a:cubicBezTo>
                <a:cubicBezTo>
                  <a:pt x="0" y="18630"/>
                  <a:pt x="1690" y="19980"/>
                  <a:pt x="3944" y="20250"/>
                </a:cubicBezTo>
                <a:cubicBezTo>
                  <a:pt x="4132" y="21060"/>
                  <a:pt x="5071" y="21600"/>
                  <a:pt x="6386" y="21600"/>
                </a:cubicBezTo>
                <a:cubicBezTo>
                  <a:pt x="15402" y="21600"/>
                  <a:pt x="15402" y="21600"/>
                  <a:pt x="15402" y="21600"/>
                </a:cubicBezTo>
                <a:cubicBezTo>
                  <a:pt x="16529" y="21600"/>
                  <a:pt x="17468" y="21060"/>
                  <a:pt x="17656" y="20250"/>
                </a:cubicBezTo>
                <a:cubicBezTo>
                  <a:pt x="19910" y="19980"/>
                  <a:pt x="21600" y="18630"/>
                  <a:pt x="21600" y="17010"/>
                </a:cubicBezTo>
                <a:cubicBezTo>
                  <a:pt x="21600" y="14715"/>
                  <a:pt x="21600" y="14715"/>
                  <a:pt x="21600" y="14715"/>
                </a:cubicBezTo>
                <a:cubicBezTo>
                  <a:pt x="21600" y="14580"/>
                  <a:pt x="21412" y="14445"/>
                  <a:pt x="21224" y="14445"/>
                </a:cubicBezTo>
                <a:cubicBezTo>
                  <a:pt x="17843" y="14445"/>
                  <a:pt x="17843" y="14445"/>
                  <a:pt x="17843" y="14445"/>
                </a:cubicBezTo>
                <a:cubicBezTo>
                  <a:pt x="17843" y="13635"/>
                  <a:pt x="17843" y="13635"/>
                  <a:pt x="17843" y="13635"/>
                </a:cubicBezTo>
                <a:cubicBezTo>
                  <a:pt x="19910" y="13500"/>
                  <a:pt x="21600" y="12150"/>
                  <a:pt x="21600" y="10530"/>
                </a:cubicBezTo>
                <a:cubicBezTo>
                  <a:pt x="21600" y="8235"/>
                  <a:pt x="21600" y="8235"/>
                  <a:pt x="21600" y="8235"/>
                </a:cubicBezTo>
                <a:cubicBezTo>
                  <a:pt x="21600" y="8100"/>
                  <a:pt x="21412" y="7830"/>
                  <a:pt x="21224" y="7830"/>
                </a:cubicBezTo>
                <a:cubicBezTo>
                  <a:pt x="17843" y="7830"/>
                  <a:pt x="17843" y="7830"/>
                  <a:pt x="17843" y="7830"/>
                </a:cubicBezTo>
                <a:cubicBezTo>
                  <a:pt x="17843" y="7155"/>
                  <a:pt x="17843" y="7155"/>
                  <a:pt x="17843" y="7155"/>
                </a:cubicBezTo>
                <a:cubicBezTo>
                  <a:pt x="19910" y="7020"/>
                  <a:pt x="21600" y="5670"/>
                  <a:pt x="21600" y="4050"/>
                </a:cubicBezTo>
                <a:close/>
                <a:moveTo>
                  <a:pt x="17843" y="2025"/>
                </a:moveTo>
                <a:cubicBezTo>
                  <a:pt x="20661" y="2025"/>
                  <a:pt x="20661" y="2025"/>
                  <a:pt x="20661" y="2025"/>
                </a:cubicBezTo>
                <a:cubicBezTo>
                  <a:pt x="20661" y="4050"/>
                  <a:pt x="20661" y="4050"/>
                  <a:pt x="20661" y="4050"/>
                </a:cubicBezTo>
                <a:cubicBezTo>
                  <a:pt x="20661" y="5265"/>
                  <a:pt x="19346" y="6345"/>
                  <a:pt x="17843" y="6480"/>
                </a:cubicBezTo>
                <a:lnTo>
                  <a:pt x="17843" y="2025"/>
                </a:lnTo>
                <a:close/>
                <a:moveTo>
                  <a:pt x="3944" y="19440"/>
                </a:moveTo>
                <a:cubicBezTo>
                  <a:pt x="2254" y="19305"/>
                  <a:pt x="939" y="18360"/>
                  <a:pt x="939" y="17010"/>
                </a:cubicBezTo>
                <a:cubicBezTo>
                  <a:pt x="939" y="15120"/>
                  <a:pt x="939" y="15120"/>
                  <a:pt x="939" y="15120"/>
                </a:cubicBezTo>
                <a:cubicBezTo>
                  <a:pt x="3944" y="15120"/>
                  <a:pt x="3944" y="15120"/>
                  <a:pt x="3944" y="15120"/>
                </a:cubicBezTo>
                <a:lnTo>
                  <a:pt x="3944" y="19440"/>
                </a:lnTo>
                <a:close/>
                <a:moveTo>
                  <a:pt x="3944" y="12960"/>
                </a:moveTo>
                <a:cubicBezTo>
                  <a:pt x="2254" y="12825"/>
                  <a:pt x="939" y="11745"/>
                  <a:pt x="939" y="10530"/>
                </a:cubicBezTo>
                <a:cubicBezTo>
                  <a:pt x="939" y="8640"/>
                  <a:pt x="939" y="8640"/>
                  <a:pt x="939" y="8640"/>
                </a:cubicBezTo>
                <a:cubicBezTo>
                  <a:pt x="3944" y="8640"/>
                  <a:pt x="3944" y="8640"/>
                  <a:pt x="3944" y="8640"/>
                </a:cubicBezTo>
                <a:lnTo>
                  <a:pt x="3944" y="12960"/>
                </a:lnTo>
                <a:close/>
                <a:moveTo>
                  <a:pt x="20661" y="15120"/>
                </a:moveTo>
                <a:cubicBezTo>
                  <a:pt x="20661" y="17010"/>
                  <a:pt x="20661" y="17010"/>
                  <a:pt x="20661" y="17010"/>
                </a:cubicBezTo>
                <a:cubicBezTo>
                  <a:pt x="20661" y="18360"/>
                  <a:pt x="19346" y="19305"/>
                  <a:pt x="17843" y="19440"/>
                </a:cubicBezTo>
                <a:cubicBezTo>
                  <a:pt x="17843" y="17955"/>
                  <a:pt x="17843" y="17955"/>
                  <a:pt x="17843" y="17955"/>
                </a:cubicBezTo>
                <a:cubicBezTo>
                  <a:pt x="17843" y="17820"/>
                  <a:pt x="17468" y="17685"/>
                  <a:pt x="17280" y="17685"/>
                </a:cubicBezTo>
                <a:cubicBezTo>
                  <a:pt x="17092" y="17685"/>
                  <a:pt x="16717" y="17820"/>
                  <a:pt x="16717" y="17955"/>
                </a:cubicBezTo>
                <a:cubicBezTo>
                  <a:pt x="16717" y="19845"/>
                  <a:pt x="16717" y="19845"/>
                  <a:pt x="16717" y="19845"/>
                </a:cubicBezTo>
                <a:cubicBezTo>
                  <a:pt x="16717" y="20385"/>
                  <a:pt x="16153" y="20925"/>
                  <a:pt x="15402" y="20925"/>
                </a:cubicBezTo>
                <a:cubicBezTo>
                  <a:pt x="6386" y="20925"/>
                  <a:pt x="6386" y="20925"/>
                  <a:pt x="6386" y="20925"/>
                </a:cubicBezTo>
                <a:cubicBezTo>
                  <a:pt x="5447" y="20925"/>
                  <a:pt x="4883" y="20385"/>
                  <a:pt x="4883" y="19845"/>
                </a:cubicBezTo>
                <a:cubicBezTo>
                  <a:pt x="4883" y="4995"/>
                  <a:pt x="4883" y="4995"/>
                  <a:pt x="4883" y="4995"/>
                </a:cubicBezTo>
                <a:cubicBezTo>
                  <a:pt x="4883" y="4860"/>
                  <a:pt x="4696" y="4590"/>
                  <a:pt x="4320" y="4590"/>
                </a:cubicBezTo>
                <a:cubicBezTo>
                  <a:pt x="4132" y="4590"/>
                  <a:pt x="3944" y="4860"/>
                  <a:pt x="3944" y="4995"/>
                </a:cubicBezTo>
                <a:cubicBezTo>
                  <a:pt x="3944" y="6480"/>
                  <a:pt x="3944" y="6480"/>
                  <a:pt x="3944" y="6480"/>
                </a:cubicBezTo>
                <a:cubicBezTo>
                  <a:pt x="2254" y="6345"/>
                  <a:pt x="939" y="5265"/>
                  <a:pt x="939" y="4050"/>
                </a:cubicBezTo>
                <a:cubicBezTo>
                  <a:pt x="939" y="2025"/>
                  <a:pt x="939" y="2025"/>
                  <a:pt x="939" y="2025"/>
                </a:cubicBezTo>
                <a:cubicBezTo>
                  <a:pt x="3944" y="2025"/>
                  <a:pt x="3944" y="2025"/>
                  <a:pt x="3944" y="2025"/>
                </a:cubicBezTo>
                <a:cubicBezTo>
                  <a:pt x="3944" y="3645"/>
                  <a:pt x="3944" y="3645"/>
                  <a:pt x="3944" y="3645"/>
                </a:cubicBezTo>
                <a:cubicBezTo>
                  <a:pt x="3944" y="3780"/>
                  <a:pt x="4132" y="3915"/>
                  <a:pt x="4320" y="3915"/>
                </a:cubicBezTo>
                <a:cubicBezTo>
                  <a:pt x="4696" y="3915"/>
                  <a:pt x="4883" y="3780"/>
                  <a:pt x="4883" y="3645"/>
                </a:cubicBezTo>
                <a:cubicBezTo>
                  <a:pt x="4883" y="1755"/>
                  <a:pt x="4883" y="1755"/>
                  <a:pt x="4883" y="1755"/>
                </a:cubicBezTo>
                <a:cubicBezTo>
                  <a:pt x="4883" y="1215"/>
                  <a:pt x="5447" y="675"/>
                  <a:pt x="6386" y="675"/>
                </a:cubicBezTo>
                <a:cubicBezTo>
                  <a:pt x="15402" y="675"/>
                  <a:pt x="15402" y="675"/>
                  <a:pt x="15402" y="675"/>
                </a:cubicBezTo>
                <a:cubicBezTo>
                  <a:pt x="16153" y="675"/>
                  <a:pt x="16717" y="1215"/>
                  <a:pt x="16717" y="1755"/>
                </a:cubicBezTo>
                <a:cubicBezTo>
                  <a:pt x="16717" y="16605"/>
                  <a:pt x="16717" y="16605"/>
                  <a:pt x="16717" y="16605"/>
                </a:cubicBezTo>
                <a:cubicBezTo>
                  <a:pt x="16717" y="16740"/>
                  <a:pt x="17092" y="17010"/>
                  <a:pt x="17280" y="17010"/>
                </a:cubicBezTo>
                <a:cubicBezTo>
                  <a:pt x="17468" y="17010"/>
                  <a:pt x="17843" y="16740"/>
                  <a:pt x="17843" y="16605"/>
                </a:cubicBezTo>
                <a:cubicBezTo>
                  <a:pt x="17843" y="15120"/>
                  <a:pt x="17843" y="15120"/>
                  <a:pt x="17843" y="15120"/>
                </a:cubicBezTo>
                <a:cubicBezTo>
                  <a:pt x="20661" y="15120"/>
                  <a:pt x="20661" y="15120"/>
                  <a:pt x="20661" y="15120"/>
                </a:cubicBezTo>
                <a:close/>
                <a:moveTo>
                  <a:pt x="20661" y="8640"/>
                </a:moveTo>
                <a:cubicBezTo>
                  <a:pt x="20661" y="10530"/>
                  <a:pt x="20661" y="10530"/>
                  <a:pt x="20661" y="10530"/>
                </a:cubicBezTo>
                <a:cubicBezTo>
                  <a:pt x="20661" y="11745"/>
                  <a:pt x="19346" y="12825"/>
                  <a:pt x="17843" y="12960"/>
                </a:cubicBezTo>
                <a:cubicBezTo>
                  <a:pt x="17843" y="8640"/>
                  <a:pt x="17843" y="8640"/>
                  <a:pt x="17843" y="8640"/>
                </a:cubicBezTo>
                <a:lnTo>
                  <a:pt x="20661" y="8640"/>
                </a:lnTo>
                <a:close/>
                <a:moveTo>
                  <a:pt x="6386" y="1350"/>
                </a:moveTo>
                <a:cubicBezTo>
                  <a:pt x="6574" y="1350"/>
                  <a:pt x="6762" y="1485"/>
                  <a:pt x="6762" y="1755"/>
                </a:cubicBezTo>
                <a:cubicBezTo>
                  <a:pt x="6762" y="1890"/>
                  <a:pt x="6574" y="2025"/>
                  <a:pt x="6386" y="2025"/>
                </a:cubicBezTo>
                <a:cubicBezTo>
                  <a:pt x="6010" y="2025"/>
                  <a:pt x="5823" y="1890"/>
                  <a:pt x="5823" y="1755"/>
                </a:cubicBezTo>
                <a:cubicBezTo>
                  <a:pt x="5823" y="1485"/>
                  <a:pt x="6010" y="1350"/>
                  <a:pt x="6386" y="1350"/>
                </a:cubicBezTo>
                <a:close/>
                <a:moveTo>
                  <a:pt x="15402" y="1350"/>
                </a:moveTo>
                <a:cubicBezTo>
                  <a:pt x="15590" y="1350"/>
                  <a:pt x="15777" y="1485"/>
                  <a:pt x="15777" y="1755"/>
                </a:cubicBezTo>
                <a:cubicBezTo>
                  <a:pt x="15777" y="1890"/>
                  <a:pt x="15590" y="2025"/>
                  <a:pt x="15402" y="2025"/>
                </a:cubicBezTo>
                <a:cubicBezTo>
                  <a:pt x="15026" y="2025"/>
                  <a:pt x="14838" y="1890"/>
                  <a:pt x="14838" y="1755"/>
                </a:cubicBezTo>
                <a:cubicBezTo>
                  <a:pt x="14838" y="1485"/>
                  <a:pt x="15026" y="1350"/>
                  <a:pt x="15402" y="1350"/>
                </a:cubicBezTo>
                <a:close/>
                <a:moveTo>
                  <a:pt x="6386" y="19575"/>
                </a:moveTo>
                <a:cubicBezTo>
                  <a:pt x="6574" y="19575"/>
                  <a:pt x="6762" y="19710"/>
                  <a:pt x="6762" y="19845"/>
                </a:cubicBezTo>
                <a:cubicBezTo>
                  <a:pt x="6762" y="20115"/>
                  <a:pt x="6574" y="20250"/>
                  <a:pt x="6386" y="20250"/>
                </a:cubicBezTo>
                <a:cubicBezTo>
                  <a:pt x="6010" y="20250"/>
                  <a:pt x="5823" y="20115"/>
                  <a:pt x="5823" y="19845"/>
                </a:cubicBezTo>
                <a:cubicBezTo>
                  <a:pt x="5823" y="19710"/>
                  <a:pt x="6010" y="19575"/>
                  <a:pt x="6386" y="19575"/>
                </a:cubicBezTo>
                <a:close/>
                <a:moveTo>
                  <a:pt x="15402" y="19575"/>
                </a:moveTo>
                <a:cubicBezTo>
                  <a:pt x="15590" y="19575"/>
                  <a:pt x="15777" y="19710"/>
                  <a:pt x="15777" y="19845"/>
                </a:cubicBezTo>
                <a:cubicBezTo>
                  <a:pt x="15777" y="20115"/>
                  <a:pt x="15590" y="20250"/>
                  <a:pt x="15402" y="20250"/>
                </a:cubicBezTo>
                <a:cubicBezTo>
                  <a:pt x="15026" y="20250"/>
                  <a:pt x="14838" y="20115"/>
                  <a:pt x="14838" y="19845"/>
                </a:cubicBezTo>
                <a:cubicBezTo>
                  <a:pt x="14838" y="19710"/>
                  <a:pt x="15026" y="19575"/>
                  <a:pt x="15402" y="195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28" name="Freeform 485"/>
          <p:cNvSpPr/>
          <p:nvPr/>
        </p:nvSpPr>
        <p:spPr>
          <a:xfrm>
            <a:off x="687070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1755" y="21600"/>
                  <a:pt x="1755" y="21600"/>
                  <a:pt x="1755" y="21600"/>
                </a:cubicBezTo>
                <a:cubicBezTo>
                  <a:pt x="1890" y="21600"/>
                  <a:pt x="2025" y="21465"/>
                  <a:pt x="2025" y="21195"/>
                </a:cubicBezTo>
                <a:cubicBezTo>
                  <a:pt x="2025" y="16470"/>
                  <a:pt x="2025" y="16470"/>
                  <a:pt x="2025" y="16470"/>
                </a:cubicBezTo>
                <a:cubicBezTo>
                  <a:pt x="19575" y="16470"/>
                  <a:pt x="19575" y="16470"/>
                  <a:pt x="19575" y="16470"/>
                </a:cubicBezTo>
                <a:cubicBezTo>
                  <a:pt x="19575" y="21195"/>
                  <a:pt x="19575" y="21195"/>
                  <a:pt x="19575" y="21195"/>
                </a:cubicBezTo>
                <a:cubicBezTo>
                  <a:pt x="19575" y="21465"/>
                  <a:pt x="19710" y="21600"/>
                  <a:pt x="1984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lose/>
                <a:moveTo>
                  <a:pt x="20925" y="20925"/>
                </a:moveTo>
                <a:cubicBezTo>
                  <a:pt x="20250" y="20925"/>
                  <a:pt x="20250" y="20925"/>
                  <a:pt x="20250" y="20925"/>
                </a:cubicBezTo>
                <a:cubicBezTo>
                  <a:pt x="20250" y="8910"/>
                  <a:pt x="20250" y="8910"/>
                  <a:pt x="20250" y="8910"/>
                </a:cubicBezTo>
                <a:cubicBezTo>
                  <a:pt x="20250" y="8775"/>
                  <a:pt x="20115" y="8640"/>
                  <a:pt x="19845" y="8640"/>
                </a:cubicBezTo>
                <a:cubicBezTo>
                  <a:pt x="19710" y="8640"/>
                  <a:pt x="19575" y="8775"/>
                  <a:pt x="19575" y="8910"/>
                </a:cubicBezTo>
                <a:cubicBezTo>
                  <a:pt x="19575" y="15795"/>
                  <a:pt x="19575" y="15795"/>
                  <a:pt x="19575" y="15795"/>
                </a:cubicBezTo>
                <a:cubicBezTo>
                  <a:pt x="2025" y="15795"/>
                  <a:pt x="2025" y="15795"/>
                  <a:pt x="2025" y="15795"/>
                </a:cubicBezTo>
                <a:cubicBezTo>
                  <a:pt x="2025" y="8910"/>
                  <a:pt x="2025" y="8910"/>
                  <a:pt x="2025" y="8910"/>
                </a:cubicBezTo>
                <a:cubicBezTo>
                  <a:pt x="2025" y="8775"/>
                  <a:pt x="1890" y="8640"/>
                  <a:pt x="1755" y="8640"/>
                </a:cubicBezTo>
                <a:cubicBezTo>
                  <a:pt x="1485" y="8640"/>
                  <a:pt x="1350" y="8775"/>
                  <a:pt x="1350" y="8910"/>
                </a:cubicBezTo>
                <a:cubicBezTo>
                  <a:pt x="1350" y="20925"/>
                  <a:pt x="1350" y="20925"/>
                  <a:pt x="135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1350" y="675"/>
                  <a:pt x="1350" y="675"/>
                  <a:pt x="1350" y="675"/>
                </a:cubicBezTo>
                <a:cubicBezTo>
                  <a:pt x="1350" y="7560"/>
                  <a:pt x="1350" y="7560"/>
                  <a:pt x="1350" y="7560"/>
                </a:cubicBezTo>
                <a:cubicBezTo>
                  <a:pt x="1350" y="7695"/>
                  <a:pt x="1485" y="7830"/>
                  <a:pt x="1755" y="7830"/>
                </a:cubicBezTo>
                <a:cubicBezTo>
                  <a:pt x="1890" y="7830"/>
                  <a:pt x="2025" y="7695"/>
                  <a:pt x="2025" y="7560"/>
                </a:cubicBezTo>
                <a:cubicBezTo>
                  <a:pt x="2025" y="675"/>
                  <a:pt x="2025" y="675"/>
                  <a:pt x="2025" y="675"/>
                </a:cubicBezTo>
                <a:cubicBezTo>
                  <a:pt x="19575" y="675"/>
                  <a:pt x="19575" y="675"/>
                  <a:pt x="19575" y="675"/>
                </a:cubicBezTo>
                <a:cubicBezTo>
                  <a:pt x="19575" y="7560"/>
                  <a:pt x="19575" y="7560"/>
                  <a:pt x="19575" y="7560"/>
                </a:cubicBezTo>
                <a:cubicBezTo>
                  <a:pt x="19575" y="7695"/>
                  <a:pt x="19710" y="7830"/>
                  <a:pt x="19845" y="7830"/>
                </a:cubicBezTo>
                <a:cubicBezTo>
                  <a:pt x="20115" y="7830"/>
                  <a:pt x="20250" y="7695"/>
                  <a:pt x="20250" y="7560"/>
                </a:cubicBezTo>
                <a:cubicBezTo>
                  <a:pt x="20250" y="675"/>
                  <a:pt x="20250" y="675"/>
                  <a:pt x="20250" y="675"/>
                </a:cubicBezTo>
                <a:cubicBezTo>
                  <a:pt x="20925" y="675"/>
                  <a:pt x="20925" y="675"/>
                  <a:pt x="20925" y="675"/>
                </a:cubicBezTo>
                <a:cubicBezTo>
                  <a:pt x="20925" y="20925"/>
                  <a:pt x="20925" y="20925"/>
                  <a:pt x="20925" y="20925"/>
                </a:cubicBezTo>
                <a:close/>
                <a:moveTo>
                  <a:pt x="18495" y="1350"/>
                </a:moveTo>
                <a:cubicBezTo>
                  <a:pt x="3105" y="1350"/>
                  <a:pt x="3105" y="1350"/>
                  <a:pt x="3105" y="1350"/>
                </a:cubicBezTo>
                <a:cubicBezTo>
                  <a:pt x="2970" y="1350"/>
                  <a:pt x="2835" y="1485"/>
                  <a:pt x="2835" y="1755"/>
                </a:cubicBezTo>
                <a:cubicBezTo>
                  <a:pt x="2835" y="14715"/>
                  <a:pt x="2835" y="14715"/>
                  <a:pt x="2835" y="14715"/>
                </a:cubicBezTo>
                <a:cubicBezTo>
                  <a:pt x="2835" y="14985"/>
                  <a:pt x="2970" y="15120"/>
                  <a:pt x="3105" y="15120"/>
                </a:cubicBezTo>
                <a:cubicBezTo>
                  <a:pt x="18495" y="15120"/>
                  <a:pt x="18495" y="15120"/>
                  <a:pt x="18495" y="15120"/>
                </a:cubicBezTo>
                <a:cubicBezTo>
                  <a:pt x="18630" y="15120"/>
                  <a:pt x="18765" y="14985"/>
                  <a:pt x="18765" y="14715"/>
                </a:cubicBezTo>
                <a:cubicBezTo>
                  <a:pt x="18765" y="1755"/>
                  <a:pt x="18765" y="1755"/>
                  <a:pt x="18765" y="1755"/>
                </a:cubicBezTo>
                <a:cubicBezTo>
                  <a:pt x="18765" y="1485"/>
                  <a:pt x="18630" y="1350"/>
                  <a:pt x="18495" y="1350"/>
                </a:cubicBezTo>
                <a:close/>
                <a:moveTo>
                  <a:pt x="18090" y="14445"/>
                </a:moveTo>
                <a:cubicBezTo>
                  <a:pt x="3510" y="14445"/>
                  <a:pt x="3510" y="14445"/>
                  <a:pt x="3510" y="14445"/>
                </a:cubicBezTo>
                <a:cubicBezTo>
                  <a:pt x="3510" y="2025"/>
                  <a:pt x="3510" y="2025"/>
                  <a:pt x="3510" y="2025"/>
                </a:cubicBezTo>
                <a:cubicBezTo>
                  <a:pt x="18090" y="2025"/>
                  <a:pt x="18090" y="2025"/>
                  <a:pt x="18090" y="2025"/>
                </a:cubicBezTo>
                <a:cubicBezTo>
                  <a:pt x="18090" y="14445"/>
                  <a:pt x="18090" y="14445"/>
                  <a:pt x="18090" y="14445"/>
                </a:cubicBezTo>
                <a:close/>
                <a:moveTo>
                  <a:pt x="8235" y="2835"/>
                </a:moveTo>
                <a:cubicBezTo>
                  <a:pt x="5940" y="2835"/>
                  <a:pt x="4185" y="4590"/>
                  <a:pt x="4185" y="6885"/>
                </a:cubicBezTo>
                <a:cubicBezTo>
                  <a:pt x="4185" y="7695"/>
                  <a:pt x="4455" y="8505"/>
                  <a:pt x="4860" y="9180"/>
                </a:cubicBezTo>
                <a:cubicBezTo>
                  <a:pt x="7965" y="13500"/>
                  <a:pt x="7965" y="13500"/>
                  <a:pt x="7965" y="13500"/>
                </a:cubicBezTo>
                <a:cubicBezTo>
                  <a:pt x="7965" y="13635"/>
                  <a:pt x="8100" y="13770"/>
                  <a:pt x="8235" y="13770"/>
                </a:cubicBezTo>
                <a:cubicBezTo>
                  <a:pt x="8370" y="13770"/>
                  <a:pt x="8505" y="13635"/>
                  <a:pt x="8505" y="13500"/>
                </a:cubicBezTo>
                <a:cubicBezTo>
                  <a:pt x="11610" y="9180"/>
                  <a:pt x="11610" y="9180"/>
                  <a:pt x="11610" y="9180"/>
                </a:cubicBezTo>
                <a:cubicBezTo>
                  <a:pt x="12015" y="8505"/>
                  <a:pt x="12285" y="7695"/>
                  <a:pt x="12285" y="6885"/>
                </a:cubicBezTo>
                <a:cubicBezTo>
                  <a:pt x="12285" y="4590"/>
                  <a:pt x="10530" y="2835"/>
                  <a:pt x="8235" y="2835"/>
                </a:cubicBezTo>
                <a:close/>
                <a:moveTo>
                  <a:pt x="11070" y="8775"/>
                </a:moveTo>
                <a:cubicBezTo>
                  <a:pt x="8235" y="12690"/>
                  <a:pt x="8235" y="12690"/>
                  <a:pt x="8235" y="12690"/>
                </a:cubicBezTo>
                <a:cubicBezTo>
                  <a:pt x="5535" y="8775"/>
                  <a:pt x="5535" y="8775"/>
                  <a:pt x="5535" y="8775"/>
                </a:cubicBezTo>
                <a:cubicBezTo>
                  <a:pt x="5130" y="8235"/>
                  <a:pt x="4860" y="7560"/>
                  <a:pt x="4860" y="6885"/>
                </a:cubicBezTo>
                <a:cubicBezTo>
                  <a:pt x="4860" y="4995"/>
                  <a:pt x="6345" y="3510"/>
                  <a:pt x="8235" y="3510"/>
                </a:cubicBezTo>
                <a:cubicBezTo>
                  <a:pt x="10125" y="3510"/>
                  <a:pt x="11610" y="4995"/>
                  <a:pt x="11610" y="6885"/>
                </a:cubicBezTo>
                <a:cubicBezTo>
                  <a:pt x="11610" y="7560"/>
                  <a:pt x="11340" y="8235"/>
                  <a:pt x="11070" y="8775"/>
                </a:cubicBezTo>
                <a:close/>
                <a:moveTo>
                  <a:pt x="8235" y="4455"/>
                </a:moveTo>
                <a:cubicBezTo>
                  <a:pt x="6885" y="4455"/>
                  <a:pt x="5805" y="5535"/>
                  <a:pt x="5805" y="6885"/>
                </a:cubicBezTo>
                <a:cubicBezTo>
                  <a:pt x="5805" y="8235"/>
                  <a:pt x="6885" y="9315"/>
                  <a:pt x="8235" y="9315"/>
                </a:cubicBezTo>
                <a:cubicBezTo>
                  <a:pt x="9585" y="9315"/>
                  <a:pt x="10665" y="8235"/>
                  <a:pt x="10665" y="6885"/>
                </a:cubicBezTo>
                <a:cubicBezTo>
                  <a:pt x="10665" y="5535"/>
                  <a:pt x="9585" y="4455"/>
                  <a:pt x="8235" y="4455"/>
                </a:cubicBezTo>
                <a:close/>
                <a:moveTo>
                  <a:pt x="8235" y="8640"/>
                </a:moveTo>
                <a:cubicBezTo>
                  <a:pt x="7290" y="8640"/>
                  <a:pt x="6480" y="7830"/>
                  <a:pt x="6480" y="6885"/>
                </a:cubicBezTo>
                <a:cubicBezTo>
                  <a:pt x="6480" y="5940"/>
                  <a:pt x="7290" y="5130"/>
                  <a:pt x="8235" y="5130"/>
                </a:cubicBezTo>
                <a:cubicBezTo>
                  <a:pt x="9180" y="5130"/>
                  <a:pt x="9990" y="5940"/>
                  <a:pt x="9990" y="6885"/>
                </a:cubicBezTo>
                <a:cubicBezTo>
                  <a:pt x="9990" y="7830"/>
                  <a:pt x="9180" y="8640"/>
                  <a:pt x="8235" y="8640"/>
                </a:cubicBezTo>
                <a:close/>
                <a:moveTo>
                  <a:pt x="17010" y="6480"/>
                </a:moveTo>
                <a:cubicBezTo>
                  <a:pt x="13365" y="6480"/>
                  <a:pt x="13365" y="6480"/>
                  <a:pt x="13365" y="6480"/>
                </a:cubicBezTo>
                <a:cubicBezTo>
                  <a:pt x="13230" y="6480"/>
                  <a:pt x="12960" y="6615"/>
                  <a:pt x="12960" y="6885"/>
                </a:cubicBezTo>
                <a:cubicBezTo>
                  <a:pt x="12960" y="10530"/>
                  <a:pt x="12960" y="10530"/>
                  <a:pt x="12960" y="10530"/>
                </a:cubicBezTo>
                <a:cubicBezTo>
                  <a:pt x="12960" y="10800"/>
                  <a:pt x="13230" y="10935"/>
                  <a:pt x="13365" y="10935"/>
                </a:cubicBezTo>
                <a:cubicBezTo>
                  <a:pt x="17010" y="10935"/>
                  <a:pt x="17010" y="10935"/>
                  <a:pt x="17010" y="10935"/>
                </a:cubicBezTo>
                <a:cubicBezTo>
                  <a:pt x="17280" y="10935"/>
                  <a:pt x="17415" y="10800"/>
                  <a:pt x="17415" y="10530"/>
                </a:cubicBezTo>
                <a:cubicBezTo>
                  <a:pt x="17415" y="6885"/>
                  <a:pt x="17415" y="6885"/>
                  <a:pt x="17415" y="6885"/>
                </a:cubicBezTo>
                <a:cubicBezTo>
                  <a:pt x="17415" y="6615"/>
                  <a:pt x="17280" y="6480"/>
                  <a:pt x="17010" y="6480"/>
                </a:cubicBezTo>
                <a:close/>
                <a:moveTo>
                  <a:pt x="16740" y="10260"/>
                </a:moveTo>
                <a:cubicBezTo>
                  <a:pt x="13770" y="10260"/>
                  <a:pt x="13770" y="10260"/>
                  <a:pt x="13770" y="10260"/>
                </a:cubicBezTo>
                <a:cubicBezTo>
                  <a:pt x="13770" y="7155"/>
                  <a:pt x="13770" y="7155"/>
                  <a:pt x="13770" y="7155"/>
                </a:cubicBezTo>
                <a:cubicBezTo>
                  <a:pt x="16740" y="7155"/>
                  <a:pt x="16740" y="7155"/>
                  <a:pt x="16740" y="7155"/>
                </a:cubicBezTo>
                <a:lnTo>
                  <a:pt x="16740" y="10260"/>
                </a:lnTo>
                <a:close/>
                <a:moveTo>
                  <a:pt x="17010" y="11610"/>
                </a:moveTo>
                <a:cubicBezTo>
                  <a:pt x="13365" y="11610"/>
                  <a:pt x="13365" y="11610"/>
                  <a:pt x="13365" y="11610"/>
                </a:cubicBezTo>
                <a:cubicBezTo>
                  <a:pt x="13230" y="11610"/>
                  <a:pt x="12960" y="11745"/>
                  <a:pt x="12960" y="12015"/>
                </a:cubicBezTo>
                <a:cubicBezTo>
                  <a:pt x="12960" y="13365"/>
                  <a:pt x="12960" y="13365"/>
                  <a:pt x="12960" y="13365"/>
                </a:cubicBezTo>
                <a:cubicBezTo>
                  <a:pt x="12960" y="13500"/>
                  <a:pt x="13230" y="13770"/>
                  <a:pt x="13365" y="13770"/>
                </a:cubicBezTo>
                <a:cubicBezTo>
                  <a:pt x="17010" y="13770"/>
                  <a:pt x="17010" y="13770"/>
                  <a:pt x="17010" y="13770"/>
                </a:cubicBezTo>
                <a:cubicBezTo>
                  <a:pt x="17280" y="13770"/>
                  <a:pt x="17415" y="13500"/>
                  <a:pt x="17415" y="13365"/>
                </a:cubicBezTo>
                <a:cubicBezTo>
                  <a:pt x="17415" y="12015"/>
                  <a:pt x="17415" y="12015"/>
                  <a:pt x="17415" y="12015"/>
                </a:cubicBezTo>
                <a:cubicBezTo>
                  <a:pt x="17415" y="11745"/>
                  <a:pt x="17280" y="11610"/>
                  <a:pt x="17010" y="11610"/>
                </a:cubicBezTo>
                <a:close/>
                <a:moveTo>
                  <a:pt x="16740" y="12960"/>
                </a:moveTo>
                <a:cubicBezTo>
                  <a:pt x="13770" y="12960"/>
                  <a:pt x="13770" y="12960"/>
                  <a:pt x="13770" y="12960"/>
                </a:cubicBezTo>
                <a:cubicBezTo>
                  <a:pt x="13770" y="12285"/>
                  <a:pt x="13770" y="12285"/>
                  <a:pt x="13770" y="12285"/>
                </a:cubicBezTo>
                <a:cubicBezTo>
                  <a:pt x="16740" y="12285"/>
                  <a:pt x="16740" y="12285"/>
                  <a:pt x="16740" y="12285"/>
                </a:cubicBezTo>
                <a:lnTo>
                  <a:pt x="16740" y="12960"/>
                </a:lnTo>
                <a:close/>
                <a:moveTo>
                  <a:pt x="17010" y="2835"/>
                </a:moveTo>
                <a:cubicBezTo>
                  <a:pt x="13365" y="2835"/>
                  <a:pt x="13365" y="2835"/>
                  <a:pt x="13365" y="2835"/>
                </a:cubicBezTo>
                <a:cubicBezTo>
                  <a:pt x="13230" y="2835"/>
                  <a:pt x="12960" y="2970"/>
                  <a:pt x="12960" y="3105"/>
                </a:cubicBezTo>
                <a:cubicBezTo>
                  <a:pt x="12960" y="5400"/>
                  <a:pt x="12960" y="5400"/>
                  <a:pt x="12960" y="5400"/>
                </a:cubicBezTo>
                <a:cubicBezTo>
                  <a:pt x="12960" y="5670"/>
                  <a:pt x="13230" y="5805"/>
                  <a:pt x="13365" y="5805"/>
                </a:cubicBezTo>
                <a:cubicBezTo>
                  <a:pt x="17010" y="5805"/>
                  <a:pt x="17010" y="5805"/>
                  <a:pt x="17010" y="5805"/>
                </a:cubicBezTo>
                <a:cubicBezTo>
                  <a:pt x="17280" y="5805"/>
                  <a:pt x="17415" y="5670"/>
                  <a:pt x="17415" y="5400"/>
                </a:cubicBezTo>
                <a:cubicBezTo>
                  <a:pt x="17415" y="3105"/>
                  <a:pt x="17415" y="3105"/>
                  <a:pt x="17415" y="3105"/>
                </a:cubicBezTo>
                <a:cubicBezTo>
                  <a:pt x="17415" y="2970"/>
                  <a:pt x="17280" y="2835"/>
                  <a:pt x="17010" y="2835"/>
                </a:cubicBezTo>
                <a:close/>
                <a:moveTo>
                  <a:pt x="16740" y="5130"/>
                </a:moveTo>
                <a:cubicBezTo>
                  <a:pt x="13770" y="5130"/>
                  <a:pt x="13770" y="5130"/>
                  <a:pt x="13770" y="5130"/>
                </a:cubicBezTo>
                <a:cubicBezTo>
                  <a:pt x="13770" y="3510"/>
                  <a:pt x="13770" y="3510"/>
                  <a:pt x="13770" y="3510"/>
                </a:cubicBezTo>
                <a:cubicBezTo>
                  <a:pt x="16740" y="3510"/>
                  <a:pt x="16740" y="3510"/>
                  <a:pt x="16740" y="3510"/>
                </a:cubicBezTo>
                <a:lnTo>
                  <a:pt x="16740" y="51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29" name="Freeform 486"/>
          <p:cNvSpPr/>
          <p:nvPr/>
        </p:nvSpPr>
        <p:spPr>
          <a:xfrm>
            <a:off x="8866306" y="730250"/>
            <a:ext cx="952264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23" h="21600" extrusionOk="0">
                <a:moveTo>
                  <a:pt x="19710" y="9855"/>
                </a:moveTo>
                <a:cubicBezTo>
                  <a:pt x="19710" y="9855"/>
                  <a:pt x="19555" y="9720"/>
                  <a:pt x="19401" y="9720"/>
                </a:cubicBezTo>
                <a:cubicBezTo>
                  <a:pt x="12150" y="9720"/>
                  <a:pt x="12150" y="9720"/>
                  <a:pt x="12150" y="9720"/>
                </a:cubicBezTo>
                <a:cubicBezTo>
                  <a:pt x="12150" y="9045"/>
                  <a:pt x="12150" y="9045"/>
                  <a:pt x="12150" y="9045"/>
                </a:cubicBezTo>
                <a:cubicBezTo>
                  <a:pt x="12304" y="9045"/>
                  <a:pt x="12304" y="9045"/>
                  <a:pt x="12304" y="9045"/>
                </a:cubicBezTo>
                <a:cubicBezTo>
                  <a:pt x="12458" y="9045"/>
                  <a:pt x="12767" y="8910"/>
                  <a:pt x="12767" y="8775"/>
                </a:cubicBezTo>
                <a:cubicBezTo>
                  <a:pt x="12767" y="8505"/>
                  <a:pt x="12458" y="8370"/>
                  <a:pt x="12304" y="8370"/>
                </a:cubicBezTo>
                <a:cubicBezTo>
                  <a:pt x="12150" y="8370"/>
                  <a:pt x="12150" y="8370"/>
                  <a:pt x="12150" y="8370"/>
                </a:cubicBezTo>
                <a:cubicBezTo>
                  <a:pt x="12150" y="6210"/>
                  <a:pt x="12150" y="6210"/>
                  <a:pt x="12150" y="6210"/>
                </a:cubicBezTo>
                <a:cubicBezTo>
                  <a:pt x="12304" y="6210"/>
                  <a:pt x="12304" y="6210"/>
                  <a:pt x="12304" y="6210"/>
                </a:cubicBezTo>
                <a:cubicBezTo>
                  <a:pt x="12458" y="6210"/>
                  <a:pt x="12767" y="6075"/>
                  <a:pt x="12767" y="5940"/>
                </a:cubicBezTo>
                <a:cubicBezTo>
                  <a:pt x="12767" y="5670"/>
                  <a:pt x="12458" y="5535"/>
                  <a:pt x="12304" y="5535"/>
                </a:cubicBezTo>
                <a:cubicBezTo>
                  <a:pt x="12150" y="5535"/>
                  <a:pt x="12150" y="5535"/>
                  <a:pt x="12150" y="5535"/>
                </a:cubicBezTo>
                <a:cubicBezTo>
                  <a:pt x="12150" y="4860"/>
                  <a:pt x="12150" y="4860"/>
                  <a:pt x="12150" y="4860"/>
                </a:cubicBezTo>
                <a:cubicBezTo>
                  <a:pt x="12304" y="4860"/>
                  <a:pt x="12304" y="4860"/>
                  <a:pt x="12304" y="4860"/>
                </a:cubicBezTo>
                <a:cubicBezTo>
                  <a:pt x="12458" y="4860"/>
                  <a:pt x="12767" y="4725"/>
                  <a:pt x="12767" y="4590"/>
                </a:cubicBezTo>
                <a:cubicBezTo>
                  <a:pt x="12767" y="4320"/>
                  <a:pt x="12458" y="4185"/>
                  <a:pt x="12304" y="4185"/>
                </a:cubicBezTo>
                <a:cubicBezTo>
                  <a:pt x="12150" y="4185"/>
                  <a:pt x="12150" y="4185"/>
                  <a:pt x="12150" y="4185"/>
                </a:cubicBezTo>
                <a:cubicBezTo>
                  <a:pt x="12150" y="2025"/>
                  <a:pt x="12150" y="2025"/>
                  <a:pt x="12150" y="2025"/>
                </a:cubicBezTo>
                <a:cubicBezTo>
                  <a:pt x="19247" y="2025"/>
                  <a:pt x="19247" y="2025"/>
                  <a:pt x="19247" y="2025"/>
                </a:cubicBezTo>
                <a:cubicBezTo>
                  <a:pt x="20481" y="3105"/>
                  <a:pt x="20481" y="3105"/>
                  <a:pt x="20481" y="3105"/>
                </a:cubicBezTo>
                <a:cubicBezTo>
                  <a:pt x="19247" y="4185"/>
                  <a:pt x="19247" y="4185"/>
                  <a:pt x="19247" y="4185"/>
                </a:cubicBezTo>
                <a:cubicBezTo>
                  <a:pt x="13847" y="4185"/>
                  <a:pt x="13847" y="4185"/>
                  <a:pt x="13847" y="4185"/>
                </a:cubicBezTo>
                <a:cubicBezTo>
                  <a:pt x="13692" y="4185"/>
                  <a:pt x="13538" y="4320"/>
                  <a:pt x="13538" y="4590"/>
                </a:cubicBezTo>
                <a:cubicBezTo>
                  <a:pt x="13538" y="4725"/>
                  <a:pt x="13692" y="4860"/>
                  <a:pt x="13847" y="4860"/>
                </a:cubicBezTo>
                <a:cubicBezTo>
                  <a:pt x="19401" y="4860"/>
                  <a:pt x="19401" y="4860"/>
                  <a:pt x="19401" y="4860"/>
                </a:cubicBezTo>
                <a:cubicBezTo>
                  <a:pt x="19555" y="4860"/>
                  <a:pt x="19710" y="4860"/>
                  <a:pt x="19710" y="4725"/>
                </a:cubicBezTo>
                <a:cubicBezTo>
                  <a:pt x="21407" y="3375"/>
                  <a:pt x="21407" y="3375"/>
                  <a:pt x="21407" y="3375"/>
                </a:cubicBezTo>
                <a:cubicBezTo>
                  <a:pt x="21561" y="3240"/>
                  <a:pt x="21561" y="2970"/>
                  <a:pt x="21407" y="2835"/>
                </a:cubicBezTo>
                <a:cubicBezTo>
                  <a:pt x="19710" y="1485"/>
                  <a:pt x="19710" y="1485"/>
                  <a:pt x="19710" y="1485"/>
                </a:cubicBezTo>
                <a:cubicBezTo>
                  <a:pt x="19710" y="1485"/>
                  <a:pt x="19555" y="1350"/>
                  <a:pt x="19401" y="1350"/>
                </a:cubicBezTo>
                <a:cubicBezTo>
                  <a:pt x="12150" y="1350"/>
                  <a:pt x="12150" y="1350"/>
                  <a:pt x="12150" y="1350"/>
                </a:cubicBezTo>
                <a:cubicBezTo>
                  <a:pt x="12150" y="405"/>
                  <a:pt x="12150" y="405"/>
                  <a:pt x="12150" y="405"/>
                </a:cubicBezTo>
                <a:cubicBezTo>
                  <a:pt x="12150" y="135"/>
                  <a:pt x="11995" y="0"/>
                  <a:pt x="11841" y="0"/>
                </a:cubicBezTo>
                <a:cubicBezTo>
                  <a:pt x="9681" y="0"/>
                  <a:pt x="9681" y="0"/>
                  <a:pt x="9681" y="0"/>
                </a:cubicBezTo>
                <a:cubicBezTo>
                  <a:pt x="9372" y="0"/>
                  <a:pt x="9218" y="135"/>
                  <a:pt x="9218" y="405"/>
                </a:cubicBezTo>
                <a:cubicBezTo>
                  <a:pt x="9218" y="1350"/>
                  <a:pt x="9218" y="1350"/>
                  <a:pt x="9218" y="1350"/>
                </a:cubicBezTo>
                <a:cubicBezTo>
                  <a:pt x="9064" y="1350"/>
                  <a:pt x="9064" y="1350"/>
                  <a:pt x="9064" y="1350"/>
                </a:cubicBezTo>
                <a:cubicBezTo>
                  <a:pt x="8910" y="1350"/>
                  <a:pt x="8755" y="1485"/>
                  <a:pt x="8755" y="1755"/>
                </a:cubicBezTo>
                <a:cubicBezTo>
                  <a:pt x="8755" y="1890"/>
                  <a:pt x="8910" y="2025"/>
                  <a:pt x="9064" y="2025"/>
                </a:cubicBezTo>
                <a:cubicBezTo>
                  <a:pt x="9218" y="2025"/>
                  <a:pt x="9218" y="2025"/>
                  <a:pt x="9218" y="2025"/>
                </a:cubicBezTo>
                <a:cubicBezTo>
                  <a:pt x="9218" y="4185"/>
                  <a:pt x="9218" y="4185"/>
                  <a:pt x="9218" y="4185"/>
                </a:cubicBezTo>
                <a:cubicBezTo>
                  <a:pt x="9064" y="4185"/>
                  <a:pt x="9064" y="4185"/>
                  <a:pt x="9064" y="4185"/>
                </a:cubicBezTo>
                <a:cubicBezTo>
                  <a:pt x="8910" y="4185"/>
                  <a:pt x="8755" y="4320"/>
                  <a:pt x="8755" y="4590"/>
                </a:cubicBezTo>
                <a:cubicBezTo>
                  <a:pt x="8755" y="4725"/>
                  <a:pt x="8910" y="4860"/>
                  <a:pt x="9064" y="4860"/>
                </a:cubicBezTo>
                <a:cubicBezTo>
                  <a:pt x="9218" y="4860"/>
                  <a:pt x="9218" y="4860"/>
                  <a:pt x="9218" y="4860"/>
                </a:cubicBezTo>
                <a:cubicBezTo>
                  <a:pt x="9218" y="5535"/>
                  <a:pt x="9218" y="5535"/>
                  <a:pt x="9218" y="5535"/>
                </a:cubicBezTo>
                <a:cubicBezTo>
                  <a:pt x="1967" y="5535"/>
                  <a:pt x="1967" y="5535"/>
                  <a:pt x="1967" y="5535"/>
                </a:cubicBezTo>
                <a:cubicBezTo>
                  <a:pt x="1812" y="5535"/>
                  <a:pt x="1812" y="5670"/>
                  <a:pt x="1658" y="5670"/>
                </a:cubicBezTo>
                <a:cubicBezTo>
                  <a:pt x="115" y="7020"/>
                  <a:pt x="115" y="7020"/>
                  <a:pt x="115" y="7020"/>
                </a:cubicBezTo>
                <a:cubicBezTo>
                  <a:pt x="-39" y="7155"/>
                  <a:pt x="-39" y="7425"/>
                  <a:pt x="115" y="7560"/>
                </a:cubicBezTo>
                <a:cubicBezTo>
                  <a:pt x="1658" y="8910"/>
                  <a:pt x="1658" y="8910"/>
                  <a:pt x="1658" y="8910"/>
                </a:cubicBezTo>
                <a:cubicBezTo>
                  <a:pt x="1812" y="9045"/>
                  <a:pt x="1812" y="9045"/>
                  <a:pt x="1967" y="9045"/>
                </a:cubicBezTo>
                <a:cubicBezTo>
                  <a:pt x="9218" y="9045"/>
                  <a:pt x="9218" y="9045"/>
                  <a:pt x="9218" y="9045"/>
                </a:cubicBezTo>
                <a:cubicBezTo>
                  <a:pt x="9218" y="9720"/>
                  <a:pt x="9218" y="9720"/>
                  <a:pt x="9218" y="9720"/>
                </a:cubicBezTo>
                <a:cubicBezTo>
                  <a:pt x="9064" y="9720"/>
                  <a:pt x="9064" y="9720"/>
                  <a:pt x="9064" y="9720"/>
                </a:cubicBezTo>
                <a:cubicBezTo>
                  <a:pt x="8910" y="9720"/>
                  <a:pt x="8755" y="9855"/>
                  <a:pt x="8755" y="10125"/>
                </a:cubicBezTo>
                <a:cubicBezTo>
                  <a:pt x="8755" y="10260"/>
                  <a:pt x="8910" y="10395"/>
                  <a:pt x="9064" y="10395"/>
                </a:cubicBezTo>
                <a:cubicBezTo>
                  <a:pt x="9218" y="10395"/>
                  <a:pt x="9218" y="10395"/>
                  <a:pt x="9218" y="10395"/>
                </a:cubicBezTo>
                <a:cubicBezTo>
                  <a:pt x="9218" y="12555"/>
                  <a:pt x="9218" y="12555"/>
                  <a:pt x="9218" y="12555"/>
                </a:cubicBezTo>
                <a:cubicBezTo>
                  <a:pt x="9064" y="12555"/>
                  <a:pt x="9064" y="12555"/>
                  <a:pt x="9064" y="12555"/>
                </a:cubicBezTo>
                <a:cubicBezTo>
                  <a:pt x="8910" y="12555"/>
                  <a:pt x="8755" y="12690"/>
                  <a:pt x="8755" y="12825"/>
                </a:cubicBezTo>
                <a:cubicBezTo>
                  <a:pt x="8755" y="13095"/>
                  <a:pt x="8910" y="13230"/>
                  <a:pt x="9064" y="13230"/>
                </a:cubicBezTo>
                <a:cubicBezTo>
                  <a:pt x="9218" y="13230"/>
                  <a:pt x="9218" y="13230"/>
                  <a:pt x="9218" y="13230"/>
                </a:cubicBezTo>
                <a:cubicBezTo>
                  <a:pt x="9218" y="20925"/>
                  <a:pt x="9218" y="20925"/>
                  <a:pt x="9218" y="20925"/>
                </a:cubicBezTo>
                <a:cubicBezTo>
                  <a:pt x="9064" y="20925"/>
                  <a:pt x="9064" y="20925"/>
                  <a:pt x="9064" y="20925"/>
                </a:cubicBezTo>
                <a:cubicBezTo>
                  <a:pt x="8910" y="20925"/>
                  <a:pt x="8755" y="21060"/>
                  <a:pt x="8755" y="21195"/>
                </a:cubicBezTo>
                <a:cubicBezTo>
                  <a:pt x="8755" y="21465"/>
                  <a:pt x="8910" y="21600"/>
                  <a:pt x="9064" y="21600"/>
                </a:cubicBezTo>
                <a:cubicBezTo>
                  <a:pt x="12304" y="21600"/>
                  <a:pt x="12304" y="21600"/>
                  <a:pt x="12304" y="21600"/>
                </a:cubicBezTo>
                <a:cubicBezTo>
                  <a:pt x="12458" y="21600"/>
                  <a:pt x="12767" y="21465"/>
                  <a:pt x="12767" y="21195"/>
                </a:cubicBezTo>
                <a:cubicBezTo>
                  <a:pt x="12767" y="21060"/>
                  <a:pt x="12458" y="20925"/>
                  <a:pt x="12304" y="20925"/>
                </a:cubicBezTo>
                <a:cubicBezTo>
                  <a:pt x="12150" y="20925"/>
                  <a:pt x="12150" y="20925"/>
                  <a:pt x="12150" y="20925"/>
                </a:cubicBezTo>
                <a:cubicBezTo>
                  <a:pt x="12150" y="13230"/>
                  <a:pt x="12150" y="13230"/>
                  <a:pt x="12150" y="13230"/>
                </a:cubicBezTo>
                <a:cubicBezTo>
                  <a:pt x="19401" y="13230"/>
                  <a:pt x="19401" y="13230"/>
                  <a:pt x="19401" y="13230"/>
                </a:cubicBezTo>
                <a:cubicBezTo>
                  <a:pt x="19555" y="13230"/>
                  <a:pt x="19710" y="13230"/>
                  <a:pt x="19710" y="13095"/>
                </a:cubicBezTo>
                <a:cubicBezTo>
                  <a:pt x="21407" y="11745"/>
                  <a:pt x="21407" y="11745"/>
                  <a:pt x="21407" y="11745"/>
                </a:cubicBezTo>
                <a:cubicBezTo>
                  <a:pt x="21561" y="11610"/>
                  <a:pt x="21561" y="11340"/>
                  <a:pt x="21407" y="11205"/>
                </a:cubicBezTo>
                <a:lnTo>
                  <a:pt x="19710" y="9855"/>
                </a:lnTo>
                <a:close/>
                <a:moveTo>
                  <a:pt x="9218" y="8370"/>
                </a:moveTo>
                <a:cubicBezTo>
                  <a:pt x="2121" y="8370"/>
                  <a:pt x="2121" y="8370"/>
                  <a:pt x="2121" y="8370"/>
                </a:cubicBezTo>
                <a:cubicBezTo>
                  <a:pt x="887" y="7290"/>
                  <a:pt x="887" y="7290"/>
                  <a:pt x="887" y="7290"/>
                </a:cubicBezTo>
                <a:cubicBezTo>
                  <a:pt x="2121" y="6210"/>
                  <a:pt x="2121" y="6210"/>
                  <a:pt x="2121" y="6210"/>
                </a:cubicBezTo>
                <a:cubicBezTo>
                  <a:pt x="9218" y="6210"/>
                  <a:pt x="9218" y="6210"/>
                  <a:pt x="9218" y="6210"/>
                </a:cubicBezTo>
                <a:lnTo>
                  <a:pt x="9218" y="8370"/>
                </a:lnTo>
                <a:close/>
                <a:moveTo>
                  <a:pt x="11378" y="20925"/>
                </a:moveTo>
                <a:cubicBezTo>
                  <a:pt x="9990" y="20925"/>
                  <a:pt x="9990" y="20925"/>
                  <a:pt x="9990" y="20925"/>
                </a:cubicBezTo>
                <a:cubicBezTo>
                  <a:pt x="9990" y="13230"/>
                  <a:pt x="9990" y="13230"/>
                  <a:pt x="9990" y="13230"/>
                </a:cubicBezTo>
                <a:cubicBezTo>
                  <a:pt x="11378" y="13230"/>
                  <a:pt x="11378" y="13230"/>
                  <a:pt x="11378" y="13230"/>
                </a:cubicBezTo>
                <a:lnTo>
                  <a:pt x="11378" y="20925"/>
                </a:lnTo>
                <a:close/>
                <a:moveTo>
                  <a:pt x="11378" y="12555"/>
                </a:moveTo>
                <a:cubicBezTo>
                  <a:pt x="9990" y="12555"/>
                  <a:pt x="9990" y="12555"/>
                  <a:pt x="9990" y="12555"/>
                </a:cubicBezTo>
                <a:cubicBezTo>
                  <a:pt x="9990" y="10395"/>
                  <a:pt x="9990" y="10395"/>
                  <a:pt x="9990" y="10395"/>
                </a:cubicBezTo>
                <a:cubicBezTo>
                  <a:pt x="11378" y="10395"/>
                  <a:pt x="11378" y="10395"/>
                  <a:pt x="11378" y="10395"/>
                </a:cubicBezTo>
                <a:lnTo>
                  <a:pt x="11378" y="12555"/>
                </a:lnTo>
                <a:close/>
                <a:moveTo>
                  <a:pt x="11378" y="9720"/>
                </a:moveTo>
                <a:cubicBezTo>
                  <a:pt x="9990" y="9720"/>
                  <a:pt x="9990" y="9720"/>
                  <a:pt x="9990" y="9720"/>
                </a:cubicBezTo>
                <a:cubicBezTo>
                  <a:pt x="9990" y="9045"/>
                  <a:pt x="9990" y="9045"/>
                  <a:pt x="9990" y="9045"/>
                </a:cubicBezTo>
                <a:cubicBezTo>
                  <a:pt x="11378" y="9045"/>
                  <a:pt x="11378" y="9045"/>
                  <a:pt x="11378" y="9045"/>
                </a:cubicBezTo>
                <a:lnTo>
                  <a:pt x="11378" y="9720"/>
                </a:lnTo>
                <a:close/>
                <a:moveTo>
                  <a:pt x="11378" y="8370"/>
                </a:moveTo>
                <a:cubicBezTo>
                  <a:pt x="9990" y="8370"/>
                  <a:pt x="9990" y="8370"/>
                  <a:pt x="9990" y="8370"/>
                </a:cubicBezTo>
                <a:cubicBezTo>
                  <a:pt x="9990" y="6210"/>
                  <a:pt x="9990" y="6210"/>
                  <a:pt x="9990" y="6210"/>
                </a:cubicBezTo>
                <a:cubicBezTo>
                  <a:pt x="11378" y="6210"/>
                  <a:pt x="11378" y="6210"/>
                  <a:pt x="11378" y="6210"/>
                </a:cubicBezTo>
                <a:lnTo>
                  <a:pt x="11378" y="8370"/>
                </a:lnTo>
                <a:close/>
                <a:moveTo>
                  <a:pt x="11378" y="5535"/>
                </a:moveTo>
                <a:cubicBezTo>
                  <a:pt x="9990" y="5535"/>
                  <a:pt x="9990" y="5535"/>
                  <a:pt x="9990" y="5535"/>
                </a:cubicBezTo>
                <a:cubicBezTo>
                  <a:pt x="9990" y="4860"/>
                  <a:pt x="9990" y="4860"/>
                  <a:pt x="9990" y="4860"/>
                </a:cubicBezTo>
                <a:cubicBezTo>
                  <a:pt x="11378" y="4860"/>
                  <a:pt x="11378" y="4860"/>
                  <a:pt x="11378" y="4860"/>
                </a:cubicBezTo>
                <a:lnTo>
                  <a:pt x="11378" y="5535"/>
                </a:lnTo>
                <a:close/>
                <a:moveTo>
                  <a:pt x="11378" y="4185"/>
                </a:moveTo>
                <a:cubicBezTo>
                  <a:pt x="9990" y="4185"/>
                  <a:pt x="9990" y="4185"/>
                  <a:pt x="9990" y="4185"/>
                </a:cubicBezTo>
                <a:cubicBezTo>
                  <a:pt x="9990" y="2025"/>
                  <a:pt x="9990" y="2025"/>
                  <a:pt x="9990" y="2025"/>
                </a:cubicBezTo>
                <a:cubicBezTo>
                  <a:pt x="11378" y="2025"/>
                  <a:pt x="11378" y="2025"/>
                  <a:pt x="11378" y="2025"/>
                </a:cubicBezTo>
                <a:lnTo>
                  <a:pt x="11378" y="4185"/>
                </a:lnTo>
                <a:close/>
                <a:moveTo>
                  <a:pt x="11378" y="1350"/>
                </a:moveTo>
                <a:cubicBezTo>
                  <a:pt x="9990" y="1350"/>
                  <a:pt x="9990" y="1350"/>
                  <a:pt x="9990" y="1350"/>
                </a:cubicBezTo>
                <a:cubicBezTo>
                  <a:pt x="9990" y="675"/>
                  <a:pt x="9990" y="675"/>
                  <a:pt x="9990" y="675"/>
                </a:cubicBezTo>
                <a:cubicBezTo>
                  <a:pt x="11378" y="675"/>
                  <a:pt x="11378" y="675"/>
                  <a:pt x="11378" y="675"/>
                </a:cubicBezTo>
                <a:lnTo>
                  <a:pt x="11378" y="1350"/>
                </a:lnTo>
                <a:close/>
                <a:moveTo>
                  <a:pt x="19247" y="12555"/>
                </a:moveTo>
                <a:cubicBezTo>
                  <a:pt x="12150" y="12555"/>
                  <a:pt x="12150" y="12555"/>
                  <a:pt x="12150" y="12555"/>
                </a:cubicBezTo>
                <a:cubicBezTo>
                  <a:pt x="12150" y="10395"/>
                  <a:pt x="12150" y="10395"/>
                  <a:pt x="12150" y="10395"/>
                </a:cubicBezTo>
                <a:cubicBezTo>
                  <a:pt x="19247" y="10395"/>
                  <a:pt x="19247" y="10395"/>
                  <a:pt x="19247" y="10395"/>
                </a:cubicBezTo>
                <a:cubicBezTo>
                  <a:pt x="20481" y="11475"/>
                  <a:pt x="20481" y="11475"/>
                  <a:pt x="20481" y="11475"/>
                </a:cubicBezTo>
                <a:lnTo>
                  <a:pt x="19247" y="125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30" name="Freeform 487"/>
          <p:cNvSpPr/>
          <p:nvPr/>
        </p:nvSpPr>
        <p:spPr>
          <a:xfrm>
            <a:off x="8864600" y="1968500"/>
            <a:ext cx="9271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00" y="3645"/>
                </a:moveTo>
                <a:cubicBezTo>
                  <a:pt x="16200" y="14985"/>
                  <a:pt x="16200" y="14985"/>
                  <a:pt x="16200" y="14985"/>
                </a:cubicBezTo>
                <a:cubicBezTo>
                  <a:pt x="16200" y="15120"/>
                  <a:pt x="15882" y="15390"/>
                  <a:pt x="15724" y="15390"/>
                </a:cubicBezTo>
                <a:cubicBezTo>
                  <a:pt x="14135" y="15390"/>
                  <a:pt x="14135" y="15390"/>
                  <a:pt x="14135" y="15390"/>
                </a:cubicBezTo>
                <a:cubicBezTo>
                  <a:pt x="13818" y="15390"/>
                  <a:pt x="13659" y="15120"/>
                  <a:pt x="13659" y="14985"/>
                </a:cubicBezTo>
                <a:cubicBezTo>
                  <a:pt x="13659" y="14850"/>
                  <a:pt x="13818" y="14580"/>
                  <a:pt x="14135" y="14580"/>
                </a:cubicBezTo>
                <a:cubicBezTo>
                  <a:pt x="15247" y="14580"/>
                  <a:pt x="15247" y="14580"/>
                  <a:pt x="15247" y="14580"/>
                </a:cubicBezTo>
                <a:cubicBezTo>
                  <a:pt x="15247" y="3915"/>
                  <a:pt x="15247" y="3915"/>
                  <a:pt x="15247" y="3915"/>
                </a:cubicBezTo>
                <a:cubicBezTo>
                  <a:pt x="14135" y="3645"/>
                  <a:pt x="13341" y="3105"/>
                  <a:pt x="12865" y="2835"/>
                </a:cubicBezTo>
                <a:cubicBezTo>
                  <a:pt x="12071" y="2295"/>
                  <a:pt x="11753" y="2025"/>
                  <a:pt x="10800" y="2025"/>
                </a:cubicBezTo>
                <a:cubicBezTo>
                  <a:pt x="9847" y="2025"/>
                  <a:pt x="9529" y="2295"/>
                  <a:pt x="8735" y="2835"/>
                </a:cubicBezTo>
                <a:cubicBezTo>
                  <a:pt x="8100" y="3105"/>
                  <a:pt x="7465" y="3645"/>
                  <a:pt x="6353" y="3915"/>
                </a:cubicBezTo>
                <a:cubicBezTo>
                  <a:pt x="6353" y="14580"/>
                  <a:pt x="6353" y="14580"/>
                  <a:pt x="6353" y="14580"/>
                </a:cubicBezTo>
                <a:cubicBezTo>
                  <a:pt x="12388" y="14580"/>
                  <a:pt x="12388" y="14580"/>
                  <a:pt x="12388" y="14580"/>
                </a:cubicBezTo>
                <a:cubicBezTo>
                  <a:pt x="12706" y="14580"/>
                  <a:pt x="12865" y="14850"/>
                  <a:pt x="12865" y="14985"/>
                </a:cubicBezTo>
                <a:cubicBezTo>
                  <a:pt x="12865" y="15120"/>
                  <a:pt x="12706" y="15390"/>
                  <a:pt x="12388" y="15390"/>
                </a:cubicBezTo>
                <a:cubicBezTo>
                  <a:pt x="5876" y="15390"/>
                  <a:pt x="5876" y="15390"/>
                  <a:pt x="5876" y="15390"/>
                </a:cubicBezTo>
                <a:cubicBezTo>
                  <a:pt x="5718" y="15390"/>
                  <a:pt x="5400" y="15120"/>
                  <a:pt x="5400" y="14985"/>
                </a:cubicBezTo>
                <a:cubicBezTo>
                  <a:pt x="5400" y="3645"/>
                  <a:pt x="5400" y="3645"/>
                  <a:pt x="5400" y="3645"/>
                </a:cubicBezTo>
                <a:cubicBezTo>
                  <a:pt x="5400" y="3510"/>
                  <a:pt x="5559" y="3375"/>
                  <a:pt x="5718" y="3375"/>
                </a:cubicBezTo>
                <a:cubicBezTo>
                  <a:pt x="6829" y="3105"/>
                  <a:pt x="7624" y="2565"/>
                  <a:pt x="8259" y="2295"/>
                </a:cubicBezTo>
                <a:cubicBezTo>
                  <a:pt x="9053" y="1755"/>
                  <a:pt x="9529" y="1350"/>
                  <a:pt x="10800" y="1350"/>
                </a:cubicBezTo>
                <a:cubicBezTo>
                  <a:pt x="12071" y="1350"/>
                  <a:pt x="12547" y="1755"/>
                  <a:pt x="13341" y="2295"/>
                </a:cubicBezTo>
                <a:cubicBezTo>
                  <a:pt x="13976" y="2565"/>
                  <a:pt x="14612" y="3105"/>
                  <a:pt x="15882" y="3375"/>
                </a:cubicBezTo>
                <a:cubicBezTo>
                  <a:pt x="16041" y="3375"/>
                  <a:pt x="16200" y="3510"/>
                  <a:pt x="16200" y="3645"/>
                </a:cubicBezTo>
                <a:close/>
                <a:moveTo>
                  <a:pt x="14135" y="6210"/>
                </a:moveTo>
                <a:cubicBezTo>
                  <a:pt x="10006" y="6210"/>
                  <a:pt x="10006" y="6210"/>
                  <a:pt x="10006" y="6210"/>
                </a:cubicBezTo>
                <a:cubicBezTo>
                  <a:pt x="9688" y="6210"/>
                  <a:pt x="9529" y="6480"/>
                  <a:pt x="9529" y="6615"/>
                </a:cubicBezTo>
                <a:cubicBezTo>
                  <a:pt x="9529" y="6750"/>
                  <a:pt x="9688" y="7020"/>
                  <a:pt x="10006" y="7020"/>
                </a:cubicBezTo>
                <a:cubicBezTo>
                  <a:pt x="14135" y="7020"/>
                  <a:pt x="14135" y="7020"/>
                  <a:pt x="14135" y="7020"/>
                </a:cubicBezTo>
                <a:cubicBezTo>
                  <a:pt x="14294" y="7020"/>
                  <a:pt x="14453" y="6750"/>
                  <a:pt x="14453" y="6615"/>
                </a:cubicBezTo>
                <a:cubicBezTo>
                  <a:pt x="14453" y="6480"/>
                  <a:pt x="14294" y="6210"/>
                  <a:pt x="14135" y="6210"/>
                </a:cubicBezTo>
                <a:close/>
                <a:moveTo>
                  <a:pt x="8259" y="6210"/>
                </a:moveTo>
                <a:cubicBezTo>
                  <a:pt x="7465" y="6210"/>
                  <a:pt x="7465" y="6210"/>
                  <a:pt x="7465" y="6210"/>
                </a:cubicBezTo>
                <a:cubicBezTo>
                  <a:pt x="7306" y="6210"/>
                  <a:pt x="7147" y="6480"/>
                  <a:pt x="7147" y="6615"/>
                </a:cubicBezTo>
                <a:cubicBezTo>
                  <a:pt x="7147" y="6750"/>
                  <a:pt x="7306" y="7020"/>
                  <a:pt x="7465" y="7020"/>
                </a:cubicBezTo>
                <a:cubicBezTo>
                  <a:pt x="8259" y="7020"/>
                  <a:pt x="8259" y="7020"/>
                  <a:pt x="8259" y="7020"/>
                </a:cubicBezTo>
                <a:cubicBezTo>
                  <a:pt x="8576" y="7020"/>
                  <a:pt x="8735" y="6750"/>
                  <a:pt x="8735" y="6615"/>
                </a:cubicBezTo>
                <a:cubicBezTo>
                  <a:pt x="8735" y="6480"/>
                  <a:pt x="8576" y="6210"/>
                  <a:pt x="8259" y="6210"/>
                </a:cubicBezTo>
                <a:close/>
                <a:moveTo>
                  <a:pt x="14135" y="4860"/>
                </a:moveTo>
                <a:cubicBezTo>
                  <a:pt x="7465" y="4860"/>
                  <a:pt x="7465" y="4860"/>
                  <a:pt x="7465" y="4860"/>
                </a:cubicBezTo>
                <a:cubicBezTo>
                  <a:pt x="7306" y="4860"/>
                  <a:pt x="7147" y="4995"/>
                  <a:pt x="7147" y="5265"/>
                </a:cubicBezTo>
                <a:cubicBezTo>
                  <a:pt x="7147" y="5400"/>
                  <a:pt x="7306" y="5535"/>
                  <a:pt x="7465" y="5535"/>
                </a:cubicBezTo>
                <a:cubicBezTo>
                  <a:pt x="14135" y="5535"/>
                  <a:pt x="14135" y="5535"/>
                  <a:pt x="14135" y="5535"/>
                </a:cubicBezTo>
                <a:cubicBezTo>
                  <a:pt x="14294" y="5535"/>
                  <a:pt x="14453" y="5400"/>
                  <a:pt x="14453" y="5265"/>
                </a:cubicBezTo>
                <a:cubicBezTo>
                  <a:pt x="14453" y="4995"/>
                  <a:pt x="14294" y="4860"/>
                  <a:pt x="14135" y="4860"/>
                </a:cubicBezTo>
                <a:close/>
                <a:moveTo>
                  <a:pt x="14135" y="7695"/>
                </a:moveTo>
                <a:cubicBezTo>
                  <a:pt x="7465" y="7695"/>
                  <a:pt x="7465" y="7695"/>
                  <a:pt x="7465" y="7695"/>
                </a:cubicBezTo>
                <a:cubicBezTo>
                  <a:pt x="7306" y="7695"/>
                  <a:pt x="7147" y="7830"/>
                  <a:pt x="7147" y="7965"/>
                </a:cubicBezTo>
                <a:cubicBezTo>
                  <a:pt x="7147" y="8235"/>
                  <a:pt x="7306" y="8370"/>
                  <a:pt x="7465" y="8370"/>
                </a:cubicBezTo>
                <a:cubicBezTo>
                  <a:pt x="14135" y="8370"/>
                  <a:pt x="14135" y="8370"/>
                  <a:pt x="14135" y="8370"/>
                </a:cubicBezTo>
                <a:cubicBezTo>
                  <a:pt x="14294" y="8370"/>
                  <a:pt x="14453" y="8235"/>
                  <a:pt x="14453" y="7965"/>
                </a:cubicBezTo>
                <a:cubicBezTo>
                  <a:pt x="14453" y="7830"/>
                  <a:pt x="14294" y="7695"/>
                  <a:pt x="14135" y="7695"/>
                </a:cubicBezTo>
                <a:close/>
                <a:moveTo>
                  <a:pt x="14135" y="9045"/>
                </a:moveTo>
                <a:cubicBezTo>
                  <a:pt x="7465" y="9045"/>
                  <a:pt x="7465" y="9045"/>
                  <a:pt x="7465" y="9045"/>
                </a:cubicBezTo>
                <a:cubicBezTo>
                  <a:pt x="7306" y="9045"/>
                  <a:pt x="7147" y="9180"/>
                  <a:pt x="7147" y="9450"/>
                </a:cubicBezTo>
                <a:cubicBezTo>
                  <a:pt x="7147" y="9585"/>
                  <a:pt x="7306" y="9720"/>
                  <a:pt x="7465" y="9720"/>
                </a:cubicBezTo>
                <a:cubicBezTo>
                  <a:pt x="14135" y="9720"/>
                  <a:pt x="14135" y="9720"/>
                  <a:pt x="14135" y="9720"/>
                </a:cubicBezTo>
                <a:cubicBezTo>
                  <a:pt x="14294" y="9720"/>
                  <a:pt x="14453" y="9585"/>
                  <a:pt x="14453" y="9450"/>
                </a:cubicBezTo>
                <a:cubicBezTo>
                  <a:pt x="14453" y="9180"/>
                  <a:pt x="14294" y="9045"/>
                  <a:pt x="14135" y="9045"/>
                </a:cubicBezTo>
                <a:close/>
                <a:moveTo>
                  <a:pt x="14135" y="10395"/>
                </a:moveTo>
                <a:cubicBezTo>
                  <a:pt x="7465" y="10395"/>
                  <a:pt x="7465" y="10395"/>
                  <a:pt x="7465" y="10395"/>
                </a:cubicBezTo>
                <a:cubicBezTo>
                  <a:pt x="7306" y="10395"/>
                  <a:pt x="7147" y="10665"/>
                  <a:pt x="7147" y="10800"/>
                </a:cubicBezTo>
                <a:cubicBezTo>
                  <a:pt x="7147" y="10935"/>
                  <a:pt x="7306" y="11205"/>
                  <a:pt x="7465" y="11205"/>
                </a:cubicBezTo>
                <a:cubicBezTo>
                  <a:pt x="14135" y="11205"/>
                  <a:pt x="14135" y="11205"/>
                  <a:pt x="14135" y="11205"/>
                </a:cubicBezTo>
                <a:cubicBezTo>
                  <a:pt x="14294" y="11205"/>
                  <a:pt x="14453" y="10935"/>
                  <a:pt x="14453" y="10800"/>
                </a:cubicBezTo>
                <a:cubicBezTo>
                  <a:pt x="14453" y="10665"/>
                  <a:pt x="14294" y="10395"/>
                  <a:pt x="14135" y="10395"/>
                </a:cubicBezTo>
                <a:close/>
                <a:moveTo>
                  <a:pt x="12388" y="11880"/>
                </a:moveTo>
                <a:cubicBezTo>
                  <a:pt x="9212" y="11880"/>
                  <a:pt x="9212" y="11880"/>
                  <a:pt x="9212" y="11880"/>
                </a:cubicBezTo>
                <a:cubicBezTo>
                  <a:pt x="8894" y="11880"/>
                  <a:pt x="8735" y="12015"/>
                  <a:pt x="8735" y="12150"/>
                </a:cubicBezTo>
                <a:cubicBezTo>
                  <a:pt x="8735" y="12420"/>
                  <a:pt x="8894" y="12555"/>
                  <a:pt x="9212" y="12555"/>
                </a:cubicBezTo>
                <a:cubicBezTo>
                  <a:pt x="12388" y="12555"/>
                  <a:pt x="12388" y="12555"/>
                  <a:pt x="12388" y="12555"/>
                </a:cubicBezTo>
                <a:cubicBezTo>
                  <a:pt x="12706" y="12555"/>
                  <a:pt x="12865" y="12420"/>
                  <a:pt x="12865" y="12150"/>
                </a:cubicBezTo>
                <a:cubicBezTo>
                  <a:pt x="12865" y="12015"/>
                  <a:pt x="12706" y="11880"/>
                  <a:pt x="12388" y="11880"/>
                </a:cubicBezTo>
                <a:close/>
                <a:moveTo>
                  <a:pt x="21600" y="21195"/>
                </a:moveTo>
                <a:cubicBezTo>
                  <a:pt x="21600" y="21465"/>
                  <a:pt x="21441" y="21600"/>
                  <a:pt x="21124" y="21600"/>
                </a:cubicBezTo>
                <a:cubicBezTo>
                  <a:pt x="18424" y="21600"/>
                  <a:pt x="18424" y="21600"/>
                  <a:pt x="18424" y="21600"/>
                </a:cubicBezTo>
                <a:cubicBezTo>
                  <a:pt x="18265" y="21600"/>
                  <a:pt x="18106" y="21465"/>
                  <a:pt x="18106" y="21195"/>
                </a:cubicBezTo>
                <a:cubicBezTo>
                  <a:pt x="18106" y="21060"/>
                  <a:pt x="18265" y="20925"/>
                  <a:pt x="18424" y="20925"/>
                </a:cubicBezTo>
                <a:cubicBezTo>
                  <a:pt x="18582" y="20925"/>
                  <a:pt x="18582" y="20925"/>
                  <a:pt x="18582" y="20925"/>
                </a:cubicBezTo>
                <a:cubicBezTo>
                  <a:pt x="18582" y="15390"/>
                  <a:pt x="18582" y="15390"/>
                  <a:pt x="18582" y="15390"/>
                </a:cubicBezTo>
                <a:cubicBezTo>
                  <a:pt x="17788" y="15390"/>
                  <a:pt x="17788" y="15390"/>
                  <a:pt x="17788" y="15390"/>
                </a:cubicBezTo>
                <a:cubicBezTo>
                  <a:pt x="17788" y="16335"/>
                  <a:pt x="17788" y="16335"/>
                  <a:pt x="17788" y="16335"/>
                </a:cubicBezTo>
                <a:cubicBezTo>
                  <a:pt x="17788" y="16605"/>
                  <a:pt x="17629" y="16740"/>
                  <a:pt x="17312" y="16740"/>
                </a:cubicBezTo>
                <a:cubicBezTo>
                  <a:pt x="4288" y="16740"/>
                  <a:pt x="4288" y="16740"/>
                  <a:pt x="4288" y="16740"/>
                </a:cubicBezTo>
                <a:cubicBezTo>
                  <a:pt x="3971" y="16740"/>
                  <a:pt x="3812" y="16605"/>
                  <a:pt x="3812" y="16335"/>
                </a:cubicBezTo>
                <a:cubicBezTo>
                  <a:pt x="3812" y="15390"/>
                  <a:pt x="3812" y="15390"/>
                  <a:pt x="3812" y="15390"/>
                </a:cubicBezTo>
                <a:cubicBezTo>
                  <a:pt x="3018" y="15390"/>
                  <a:pt x="3018" y="15390"/>
                  <a:pt x="3018" y="15390"/>
                </a:cubicBezTo>
                <a:cubicBezTo>
                  <a:pt x="3018" y="20925"/>
                  <a:pt x="3018" y="20925"/>
                  <a:pt x="3018" y="20925"/>
                </a:cubicBezTo>
                <a:cubicBezTo>
                  <a:pt x="3176" y="20925"/>
                  <a:pt x="3176" y="20925"/>
                  <a:pt x="3176" y="20925"/>
                </a:cubicBezTo>
                <a:cubicBezTo>
                  <a:pt x="3335" y="20925"/>
                  <a:pt x="3494" y="21060"/>
                  <a:pt x="3494" y="21195"/>
                </a:cubicBezTo>
                <a:cubicBezTo>
                  <a:pt x="3494" y="21465"/>
                  <a:pt x="3335" y="21600"/>
                  <a:pt x="3176" y="21600"/>
                </a:cubicBezTo>
                <a:cubicBezTo>
                  <a:pt x="476" y="21600"/>
                  <a:pt x="476" y="21600"/>
                  <a:pt x="476" y="21600"/>
                </a:cubicBezTo>
                <a:cubicBezTo>
                  <a:pt x="159" y="21600"/>
                  <a:pt x="0" y="21465"/>
                  <a:pt x="0" y="21195"/>
                </a:cubicBezTo>
                <a:cubicBezTo>
                  <a:pt x="0" y="21060"/>
                  <a:pt x="159" y="20925"/>
                  <a:pt x="476" y="20925"/>
                </a:cubicBezTo>
                <a:cubicBezTo>
                  <a:pt x="476" y="20925"/>
                  <a:pt x="476" y="20925"/>
                  <a:pt x="476" y="20925"/>
                </a:cubicBezTo>
                <a:cubicBezTo>
                  <a:pt x="476" y="2430"/>
                  <a:pt x="476" y="2430"/>
                  <a:pt x="476" y="2430"/>
                </a:cubicBezTo>
                <a:cubicBezTo>
                  <a:pt x="476" y="2295"/>
                  <a:pt x="794" y="2025"/>
                  <a:pt x="953" y="2025"/>
                </a:cubicBezTo>
                <a:cubicBezTo>
                  <a:pt x="2541" y="2025"/>
                  <a:pt x="2541" y="2025"/>
                  <a:pt x="2541" y="2025"/>
                </a:cubicBezTo>
                <a:cubicBezTo>
                  <a:pt x="2859" y="2025"/>
                  <a:pt x="3018" y="2295"/>
                  <a:pt x="3018" y="2430"/>
                </a:cubicBezTo>
                <a:cubicBezTo>
                  <a:pt x="3018" y="3510"/>
                  <a:pt x="3018" y="3510"/>
                  <a:pt x="3018" y="3510"/>
                </a:cubicBezTo>
                <a:cubicBezTo>
                  <a:pt x="3812" y="3510"/>
                  <a:pt x="3812" y="3510"/>
                  <a:pt x="3812" y="3510"/>
                </a:cubicBezTo>
                <a:cubicBezTo>
                  <a:pt x="3812" y="2430"/>
                  <a:pt x="3812" y="2430"/>
                  <a:pt x="3812" y="2430"/>
                </a:cubicBezTo>
                <a:cubicBezTo>
                  <a:pt x="3812" y="2295"/>
                  <a:pt x="3971" y="2025"/>
                  <a:pt x="4288" y="2025"/>
                </a:cubicBezTo>
                <a:cubicBezTo>
                  <a:pt x="5718" y="2025"/>
                  <a:pt x="6512" y="1620"/>
                  <a:pt x="7306" y="1080"/>
                </a:cubicBezTo>
                <a:cubicBezTo>
                  <a:pt x="8100" y="540"/>
                  <a:pt x="9053" y="0"/>
                  <a:pt x="10800" y="0"/>
                </a:cubicBezTo>
                <a:cubicBezTo>
                  <a:pt x="12547" y="0"/>
                  <a:pt x="13500" y="540"/>
                  <a:pt x="14294" y="1080"/>
                </a:cubicBezTo>
                <a:cubicBezTo>
                  <a:pt x="15088" y="1620"/>
                  <a:pt x="15882" y="2025"/>
                  <a:pt x="17312" y="2025"/>
                </a:cubicBezTo>
                <a:cubicBezTo>
                  <a:pt x="17629" y="2025"/>
                  <a:pt x="17788" y="2295"/>
                  <a:pt x="17788" y="2430"/>
                </a:cubicBezTo>
                <a:cubicBezTo>
                  <a:pt x="17788" y="3510"/>
                  <a:pt x="17788" y="3510"/>
                  <a:pt x="17788" y="3510"/>
                </a:cubicBezTo>
                <a:cubicBezTo>
                  <a:pt x="18582" y="3510"/>
                  <a:pt x="18582" y="3510"/>
                  <a:pt x="18582" y="3510"/>
                </a:cubicBezTo>
                <a:cubicBezTo>
                  <a:pt x="18582" y="2430"/>
                  <a:pt x="18582" y="2430"/>
                  <a:pt x="18582" y="2430"/>
                </a:cubicBezTo>
                <a:cubicBezTo>
                  <a:pt x="18582" y="2295"/>
                  <a:pt x="18741" y="2025"/>
                  <a:pt x="19059" y="2025"/>
                </a:cubicBezTo>
                <a:cubicBezTo>
                  <a:pt x="20647" y="2025"/>
                  <a:pt x="20647" y="2025"/>
                  <a:pt x="20647" y="2025"/>
                </a:cubicBezTo>
                <a:cubicBezTo>
                  <a:pt x="20806" y="2025"/>
                  <a:pt x="20965" y="2295"/>
                  <a:pt x="20965" y="2430"/>
                </a:cubicBezTo>
                <a:cubicBezTo>
                  <a:pt x="20965" y="20925"/>
                  <a:pt x="20965" y="20925"/>
                  <a:pt x="20965" y="20925"/>
                </a:cubicBezTo>
                <a:cubicBezTo>
                  <a:pt x="21124" y="20925"/>
                  <a:pt x="21124" y="20925"/>
                  <a:pt x="21124" y="20925"/>
                </a:cubicBezTo>
                <a:cubicBezTo>
                  <a:pt x="21441" y="20925"/>
                  <a:pt x="21600" y="21060"/>
                  <a:pt x="21600" y="21195"/>
                </a:cubicBezTo>
                <a:close/>
                <a:moveTo>
                  <a:pt x="2224" y="2835"/>
                </a:moveTo>
                <a:cubicBezTo>
                  <a:pt x="1429" y="2835"/>
                  <a:pt x="1429" y="2835"/>
                  <a:pt x="1429" y="2835"/>
                </a:cubicBezTo>
                <a:cubicBezTo>
                  <a:pt x="1429" y="20925"/>
                  <a:pt x="1429" y="20925"/>
                  <a:pt x="1429" y="20925"/>
                </a:cubicBezTo>
                <a:cubicBezTo>
                  <a:pt x="2224" y="20925"/>
                  <a:pt x="2224" y="20925"/>
                  <a:pt x="2224" y="20925"/>
                </a:cubicBezTo>
                <a:lnTo>
                  <a:pt x="2224" y="2835"/>
                </a:lnTo>
                <a:close/>
                <a:moveTo>
                  <a:pt x="3812" y="4185"/>
                </a:moveTo>
                <a:cubicBezTo>
                  <a:pt x="3018" y="4185"/>
                  <a:pt x="3018" y="4185"/>
                  <a:pt x="3018" y="4185"/>
                </a:cubicBezTo>
                <a:cubicBezTo>
                  <a:pt x="3018" y="14580"/>
                  <a:pt x="3018" y="14580"/>
                  <a:pt x="3018" y="14580"/>
                </a:cubicBezTo>
                <a:cubicBezTo>
                  <a:pt x="3812" y="14580"/>
                  <a:pt x="3812" y="14580"/>
                  <a:pt x="3812" y="14580"/>
                </a:cubicBezTo>
                <a:lnTo>
                  <a:pt x="3812" y="4185"/>
                </a:lnTo>
                <a:close/>
                <a:moveTo>
                  <a:pt x="16994" y="2835"/>
                </a:moveTo>
                <a:cubicBezTo>
                  <a:pt x="15406" y="2700"/>
                  <a:pt x="14612" y="2160"/>
                  <a:pt x="13818" y="1620"/>
                </a:cubicBezTo>
                <a:cubicBezTo>
                  <a:pt x="13024" y="1215"/>
                  <a:pt x="12229" y="675"/>
                  <a:pt x="10800" y="675"/>
                </a:cubicBezTo>
                <a:cubicBezTo>
                  <a:pt x="9212" y="675"/>
                  <a:pt x="8576" y="1215"/>
                  <a:pt x="7782" y="1620"/>
                </a:cubicBezTo>
                <a:cubicBezTo>
                  <a:pt x="6988" y="2160"/>
                  <a:pt x="6194" y="2700"/>
                  <a:pt x="4606" y="2835"/>
                </a:cubicBezTo>
                <a:cubicBezTo>
                  <a:pt x="4606" y="16065"/>
                  <a:pt x="4606" y="16065"/>
                  <a:pt x="4606" y="16065"/>
                </a:cubicBezTo>
                <a:cubicBezTo>
                  <a:pt x="16994" y="16065"/>
                  <a:pt x="16994" y="16065"/>
                  <a:pt x="16994" y="16065"/>
                </a:cubicBezTo>
                <a:lnTo>
                  <a:pt x="16994" y="2835"/>
                </a:lnTo>
                <a:close/>
                <a:moveTo>
                  <a:pt x="18582" y="4185"/>
                </a:moveTo>
                <a:cubicBezTo>
                  <a:pt x="17788" y="4185"/>
                  <a:pt x="17788" y="4185"/>
                  <a:pt x="17788" y="4185"/>
                </a:cubicBezTo>
                <a:cubicBezTo>
                  <a:pt x="17788" y="14580"/>
                  <a:pt x="17788" y="14580"/>
                  <a:pt x="17788" y="14580"/>
                </a:cubicBezTo>
                <a:cubicBezTo>
                  <a:pt x="18582" y="14580"/>
                  <a:pt x="18582" y="14580"/>
                  <a:pt x="18582" y="14580"/>
                </a:cubicBezTo>
                <a:lnTo>
                  <a:pt x="18582" y="4185"/>
                </a:lnTo>
                <a:close/>
                <a:moveTo>
                  <a:pt x="20171" y="2835"/>
                </a:moveTo>
                <a:cubicBezTo>
                  <a:pt x="19376" y="2835"/>
                  <a:pt x="19376" y="2835"/>
                  <a:pt x="19376" y="2835"/>
                </a:cubicBezTo>
                <a:cubicBezTo>
                  <a:pt x="19376" y="20925"/>
                  <a:pt x="19376" y="20925"/>
                  <a:pt x="19376" y="20925"/>
                </a:cubicBezTo>
                <a:cubicBezTo>
                  <a:pt x="20171" y="20925"/>
                  <a:pt x="20171" y="20925"/>
                  <a:pt x="20171" y="20925"/>
                </a:cubicBezTo>
                <a:lnTo>
                  <a:pt x="20171" y="28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31" name="Freeform 488"/>
          <p:cNvSpPr/>
          <p:nvPr/>
        </p:nvSpPr>
        <p:spPr>
          <a:xfrm>
            <a:off x="8782050" y="3400426"/>
            <a:ext cx="1092200" cy="673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220"/>
                  <a:pt x="0" y="661"/>
                </a:cubicBezTo>
                <a:cubicBezTo>
                  <a:pt x="0" y="20939"/>
                  <a:pt x="0" y="20939"/>
                  <a:pt x="0" y="20939"/>
                </a:cubicBezTo>
                <a:cubicBezTo>
                  <a:pt x="0" y="21380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380"/>
                  <a:pt x="21600" y="20939"/>
                </a:cubicBezTo>
                <a:cubicBezTo>
                  <a:pt x="21600" y="661"/>
                  <a:pt x="21600" y="661"/>
                  <a:pt x="21600" y="661"/>
                </a:cubicBezTo>
                <a:cubicBezTo>
                  <a:pt x="21600" y="220"/>
                  <a:pt x="21465" y="0"/>
                  <a:pt x="21195" y="0"/>
                </a:cubicBezTo>
                <a:close/>
                <a:moveTo>
                  <a:pt x="20925" y="20498"/>
                </a:moveTo>
                <a:cubicBezTo>
                  <a:pt x="675" y="20498"/>
                  <a:pt x="675" y="20498"/>
                  <a:pt x="675" y="20498"/>
                </a:cubicBezTo>
                <a:cubicBezTo>
                  <a:pt x="675" y="1102"/>
                  <a:pt x="675" y="1102"/>
                  <a:pt x="675" y="1102"/>
                </a:cubicBezTo>
                <a:cubicBezTo>
                  <a:pt x="20925" y="1102"/>
                  <a:pt x="20925" y="1102"/>
                  <a:pt x="20925" y="1102"/>
                </a:cubicBezTo>
                <a:lnTo>
                  <a:pt x="20925" y="20498"/>
                </a:lnTo>
                <a:close/>
                <a:moveTo>
                  <a:pt x="18765" y="12343"/>
                </a:moveTo>
                <a:cubicBezTo>
                  <a:pt x="18630" y="12563"/>
                  <a:pt x="18495" y="12563"/>
                  <a:pt x="18495" y="12563"/>
                </a:cubicBezTo>
                <a:cubicBezTo>
                  <a:pt x="18360" y="12563"/>
                  <a:pt x="18225" y="12563"/>
                  <a:pt x="18225" y="12343"/>
                </a:cubicBezTo>
                <a:cubicBezTo>
                  <a:pt x="17010" y="10580"/>
                  <a:pt x="17010" y="10580"/>
                  <a:pt x="17010" y="10580"/>
                </a:cubicBezTo>
                <a:cubicBezTo>
                  <a:pt x="15930" y="12343"/>
                  <a:pt x="15930" y="12343"/>
                  <a:pt x="15930" y="12343"/>
                </a:cubicBezTo>
                <a:cubicBezTo>
                  <a:pt x="15795" y="12563"/>
                  <a:pt x="15525" y="12563"/>
                  <a:pt x="15390" y="12343"/>
                </a:cubicBezTo>
                <a:cubicBezTo>
                  <a:pt x="14310" y="10580"/>
                  <a:pt x="14310" y="10580"/>
                  <a:pt x="14310" y="10580"/>
                </a:cubicBezTo>
                <a:cubicBezTo>
                  <a:pt x="13095" y="12343"/>
                  <a:pt x="13095" y="12343"/>
                  <a:pt x="13095" y="12343"/>
                </a:cubicBezTo>
                <a:cubicBezTo>
                  <a:pt x="12960" y="12563"/>
                  <a:pt x="12825" y="12563"/>
                  <a:pt x="12690" y="12343"/>
                </a:cubicBezTo>
                <a:cubicBezTo>
                  <a:pt x="11475" y="10580"/>
                  <a:pt x="11475" y="10580"/>
                  <a:pt x="11475" y="10580"/>
                </a:cubicBezTo>
                <a:cubicBezTo>
                  <a:pt x="10395" y="12343"/>
                  <a:pt x="10395" y="12343"/>
                  <a:pt x="10395" y="12343"/>
                </a:cubicBezTo>
                <a:cubicBezTo>
                  <a:pt x="10260" y="12563"/>
                  <a:pt x="9990" y="12563"/>
                  <a:pt x="9855" y="12343"/>
                </a:cubicBezTo>
                <a:cubicBezTo>
                  <a:pt x="9720" y="12122"/>
                  <a:pt x="9720" y="11682"/>
                  <a:pt x="9855" y="11461"/>
                </a:cubicBezTo>
                <a:cubicBezTo>
                  <a:pt x="11205" y="9257"/>
                  <a:pt x="11205" y="9257"/>
                  <a:pt x="11205" y="9257"/>
                </a:cubicBezTo>
                <a:cubicBezTo>
                  <a:pt x="11340" y="9037"/>
                  <a:pt x="11610" y="9037"/>
                  <a:pt x="11745" y="9257"/>
                </a:cubicBezTo>
                <a:cubicBezTo>
                  <a:pt x="12825" y="11241"/>
                  <a:pt x="12825" y="11241"/>
                  <a:pt x="12825" y="11241"/>
                </a:cubicBezTo>
                <a:cubicBezTo>
                  <a:pt x="14040" y="9257"/>
                  <a:pt x="14040" y="9257"/>
                  <a:pt x="14040" y="9257"/>
                </a:cubicBezTo>
                <a:cubicBezTo>
                  <a:pt x="14175" y="9037"/>
                  <a:pt x="14445" y="9037"/>
                  <a:pt x="14580" y="9257"/>
                </a:cubicBezTo>
                <a:cubicBezTo>
                  <a:pt x="15660" y="11241"/>
                  <a:pt x="15660" y="11241"/>
                  <a:pt x="15660" y="11241"/>
                </a:cubicBezTo>
                <a:cubicBezTo>
                  <a:pt x="16875" y="9257"/>
                  <a:pt x="16875" y="9257"/>
                  <a:pt x="16875" y="9257"/>
                </a:cubicBezTo>
                <a:cubicBezTo>
                  <a:pt x="17010" y="9037"/>
                  <a:pt x="17145" y="9037"/>
                  <a:pt x="17280" y="9257"/>
                </a:cubicBezTo>
                <a:cubicBezTo>
                  <a:pt x="18765" y="11461"/>
                  <a:pt x="18765" y="11461"/>
                  <a:pt x="18765" y="11461"/>
                </a:cubicBezTo>
                <a:cubicBezTo>
                  <a:pt x="18900" y="11682"/>
                  <a:pt x="18900" y="12122"/>
                  <a:pt x="18765" y="12343"/>
                </a:cubicBezTo>
                <a:close/>
                <a:moveTo>
                  <a:pt x="8910" y="12343"/>
                </a:moveTo>
                <a:cubicBezTo>
                  <a:pt x="8910" y="12563"/>
                  <a:pt x="8775" y="12563"/>
                  <a:pt x="8775" y="12563"/>
                </a:cubicBezTo>
                <a:cubicBezTo>
                  <a:pt x="8640" y="12563"/>
                  <a:pt x="8505" y="12563"/>
                  <a:pt x="8505" y="12343"/>
                </a:cubicBezTo>
                <a:cubicBezTo>
                  <a:pt x="7290" y="10580"/>
                  <a:pt x="7290" y="10580"/>
                  <a:pt x="7290" y="10580"/>
                </a:cubicBezTo>
                <a:cubicBezTo>
                  <a:pt x="6210" y="12343"/>
                  <a:pt x="6210" y="12343"/>
                  <a:pt x="6210" y="12343"/>
                </a:cubicBezTo>
                <a:cubicBezTo>
                  <a:pt x="6075" y="12563"/>
                  <a:pt x="5805" y="12563"/>
                  <a:pt x="5670" y="12343"/>
                </a:cubicBezTo>
                <a:cubicBezTo>
                  <a:pt x="4590" y="10580"/>
                  <a:pt x="4590" y="10580"/>
                  <a:pt x="4590" y="10580"/>
                </a:cubicBezTo>
                <a:cubicBezTo>
                  <a:pt x="3375" y="12343"/>
                  <a:pt x="3375" y="12343"/>
                  <a:pt x="3375" y="12343"/>
                </a:cubicBezTo>
                <a:cubicBezTo>
                  <a:pt x="3240" y="12563"/>
                  <a:pt x="2970" y="12563"/>
                  <a:pt x="2835" y="12343"/>
                </a:cubicBezTo>
                <a:cubicBezTo>
                  <a:pt x="2700" y="12122"/>
                  <a:pt x="2700" y="11682"/>
                  <a:pt x="2835" y="11461"/>
                </a:cubicBezTo>
                <a:cubicBezTo>
                  <a:pt x="4320" y="9257"/>
                  <a:pt x="4320" y="9257"/>
                  <a:pt x="4320" y="9257"/>
                </a:cubicBezTo>
                <a:cubicBezTo>
                  <a:pt x="4455" y="9037"/>
                  <a:pt x="4590" y="9037"/>
                  <a:pt x="4725" y="9257"/>
                </a:cubicBezTo>
                <a:cubicBezTo>
                  <a:pt x="5940" y="11241"/>
                  <a:pt x="5940" y="11241"/>
                  <a:pt x="5940" y="11241"/>
                </a:cubicBezTo>
                <a:cubicBezTo>
                  <a:pt x="7020" y="9257"/>
                  <a:pt x="7020" y="9257"/>
                  <a:pt x="7020" y="9257"/>
                </a:cubicBezTo>
                <a:cubicBezTo>
                  <a:pt x="7155" y="9037"/>
                  <a:pt x="7425" y="9037"/>
                  <a:pt x="7560" y="9257"/>
                </a:cubicBezTo>
                <a:cubicBezTo>
                  <a:pt x="8910" y="11461"/>
                  <a:pt x="8910" y="11461"/>
                  <a:pt x="8910" y="11461"/>
                </a:cubicBezTo>
                <a:cubicBezTo>
                  <a:pt x="9045" y="11682"/>
                  <a:pt x="9045" y="12122"/>
                  <a:pt x="8910" y="12343"/>
                </a:cubicBezTo>
                <a:close/>
                <a:moveTo>
                  <a:pt x="20250" y="5069"/>
                </a:moveTo>
                <a:cubicBezTo>
                  <a:pt x="20250" y="16531"/>
                  <a:pt x="20250" y="16531"/>
                  <a:pt x="20250" y="16531"/>
                </a:cubicBezTo>
                <a:cubicBezTo>
                  <a:pt x="20250" y="16751"/>
                  <a:pt x="20115" y="16971"/>
                  <a:pt x="19845" y="16971"/>
                </a:cubicBezTo>
                <a:cubicBezTo>
                  <a:pt x="19305" y="16971"/>
                  <a:pt x="18765" y="17853"/>
                  <a:pt x="18765" y="18735"/>
                </a:cubicBezTo>
                <a:cubicBezTo>
                  <a:pt x="18765" y="19176"/>
                  <a:pt x="18630" y="19396"/>
                  <a:pt x="18495" y="19396"/>
                </a:cubicBezTo>
                <a:cubicBezTo>
                  <a:pt x="5940" y="19396"/>
                  <a:pt x="5940" y="19396"/>
                  <a:pt x="5940" y="19396"/>
                </a:cubicBezTo>
                <a:cubicBezTo>
                  <a:pt x="5670" y="19396"/>
                  <a:pt x="5535" y="19176"/>
                  <a:pt x="5535" y="18735"/>
                </a:cubicBezTo>
                <a:cubicBezTo>
                  <a:pt x="5535" y="18514"/>
                  <a:pt x="5670" y="18294"/>
                  <a:pt x="5940" y="18294"/>
                </a:cubicBezTo>
                <a:cubicBezTo>
                  <a:pt x="18090" y="18294"/>
                  <a:pt x="18090" y="18294"/>
                  <a:pt x="18090" y="18294"/>
                </a:cubicBezTo>
                <a:cubicBezTo>
                  <a:pt x="18225" y="17192"/>
                  <a:pt x="18765" y="16310"/>
                  <a:pt x="19575" y="16090"/>
                </a:cubicBezTo>
                <a:cubicBezTo>
                  <a:pt x="19575" y="5731"/>
                  <a:pt x="19575" y="5731"/>
                  <a:pt x="19575" y="5731"/>
                </a:cubicBezTo>
                <a:cubicBezTo>
                  <a:pt x="18765" y="5510"/>
                  <a:pt x="18225" y="4629"/>
                  <a:pt x="18090" y="3306"/>
                </a:cubicBezTo>
                <a:cubicBezTo>
                  <a:pt x="3510" y="3306"/>
                  <a:pt x="3510" y="3306"/>
                  <a:pt x="3510" y="3306"/>
                </a:cubicBezTo>
                <a:cubicBezTo>
                  <a:pt x="3375" y="4629"/>
                  <a:pt x="2835" y="5510"/>
                  <a:pt x="2025" y="5731"/>
                </a:cubicBezTo>
                <a:cubicBezTo>
                  <a:pt x="2025" y="16090"/>
                  <a:pt x="2025" y="16090"/>
                  <a:pt x="2025" y="16090"/>
                </a:cubicBezTo>
                <a:cubicBezTo>
                  <a:pt x="2835" y="16310"/>
                  <a:pt x="3375" y="17192"/>
                  <a:pt x="3510" y="18294"/>
                </a:cubicBezTo>
                <a:cubicBezTo>
                  <a:pt x="4590" y="18294"/>
                  <a:pt x="4590" y="18294"/>
                  <a:pt x="4590" y="18294"/>
                </a:cubicBezTo>
                <a:cubicBezTo>
                  <a:pt x="4725" y="18294"/>
                  <a:pt x="4860" y="18514"/>
                  <a:pt x="4860" y="18735"/>
                </a:cubicBezTo>
                <a:cubicBezTo>
                  <a:pt x="4860" y="19176"/>
                  <a:pt x="4725" y="19396"/>
                  <a:pt x="4590" y="19396"/>
                </a:cubicBezTo>
                <a:cubicBezTo>
                  <a:pt x="3105" y="19396"/>
                  <a:pt x="3105" y="19396"/>
                  <a:pt x="3105" y="19396"/>
                </a:cubicBezTo>
                <a:cubicBezTo>
                  <a:pt x="2970" y="19396"/>
                  <a:pt x="2835" y="19176"/>
                  <a:pt x="2835" y="18735"/>
                </a:cubicBezTo>
                <a:cubicBezTo>
                  <a:pt x="2835" y="17853"/>
                  <a:pt x="2295" y="16971"/>
                  <a:pt x="1755" y="16971"/>
                </a:cubicBezTo>
                <a:cubicBezTo>
                  <a:pt x="1485" y="16971"/>
                  <a:pt x="1350" y="16751"/>
                  <a:pt x="1350" y="16531"/>
                </a:cubicBezTo>
                <a:cubicBezTo>
                  <a:pt x="1350" y="5069"/>
                  <a:pt x="1350" y="5069"/>
                  <a:pt x="1350" y="5069"/>
                </a:cubicBezTo>
                <a:cubicBezTo>
                  <a:pt x="1350" y="4849"/>
                  <a:pt x="1485" y="4629"/>
                  <a:pt x="1755" y="4629"/>
                </a:cubicBezTo>
                <a:cubicBezTo>
                  <a:pt x="2295" y="4629"/>
                  <a:pt x="2835" y="3747"/>
                  <a:pt x="2835" y="2865"/>
                </a:cubicBezTo>
                <a:cubicBezTo>
                  <a:pt x="2835" y="2424"/>
                  <a:pt x="2970" y="2204"/>
                  <a:pt x="3105" y="2204"/>
                </a:cubicBezTo>
                <a:cubicBezTo>
                  <a:pt x="18495" y="2204"/>
                  <a:pt x="18495" y="2204"/>
                  <a:pt x="18495" y="2204"/>
                </a:cubicBezTo>
                <a:cubicBezTo>
                  <a:pt x="18630" y="2204"/>
                  <a:pt x="18765" y="2424"/>
                  <a:pt x="18765" y="2865"/>
                </a:cubicBezTo>
                <a:cubicBezTo>
                  <a:pt x="18765" y="3747"/>
                  <a:pt x="19305" y="4629"/>
                  <a:pt x="19845" y="4629"/>
                </a:cubicBezTo>
                <a:cubicBezTo>
                  <a:pt x="20115" y="4629"/>
                  <a:pt x="20250" y="4849"/>
                  <a:pt x="20250" y="5069"/>
                </a:cubicBezTo>
                <a:close/>
                <a:moveTo>
                  <a:pt x="14580" y="7494"/>
                </a:moveTo>
                <a:cubicBezTo>
                  <a:pt x="14580" y="7714"/>
                  <a:pt x="14445" y="7935"/>
                  <a:pt x="14310" y="7935"/>
                </a:cubicBezTo>
                <a:cubicBezTo>
                  <a:pt x="7290" y="7935"/>
                  <a:pt x="7290" y="7935"/>
                  <a:pt x="7290" y="7935"/>
                </a:cubicBezTo>
                <a:cubicBezTo>
                  <a:pt x="7155" y="7935"/>
                  <a:pt x="7020" y="7714"/>
                  <a:pt x="7020" y="7494"/>
                </a:cubicBezTo>
                <a:cubicBezTo>
                  <a:pt x="7020" y="7053"/>
                  <a:pt x="7155" y="6833"/>
                  <a:pt x="7290" y="6833"/>
                </a:cubicBezTo>
                <a:cubicBezTo>
                  <a:pt x="14310" y="6833"/>
                  <a:pt x="14310" y="6833"/>
                  <a:pt x="14310" y="6833"/>
                </a:cubicBezTo>
                <a:cubicBezTo>
                  <a:pt x="14445" y="6833"/>
                  <a:pt x="14580" y="7053"/>
                  <a:pt x="14580" y="7494"/>
                </a:cubicBezTo>
                <a:close/>
                <a:moveTo>
                  <a:pt x="19845" y="2204"/>
                </a:moveTo>
                <a:cubicBezTo>
                  <a:pt x="20115" y="2204"/>
                  <a:pt x="20250" y="2424"/>
                  <a:pt x="20250" y="2865"/>
                </a:cubicBezTo>
                <a:cubicBezTo>
                  <a:pt x="20250" y="3086"/>
                  <a:pt x="20115" y="3306"/>
                  <a:pt x="19845" y="3306"/>
                </a:cubicBezTo>
                <a:cubicBezTo>
                  <a:pt x="19710" y="3306"/>
                  <a:pt x="19575" y="3086"/>
                  <a:pt x="19575" y="2865"/>
                </a:cubicBezTo>
                <a:cubicBezTo>
                  <a:pt x="19575" y="2424"/>
                  <a:pt x="19710" y="2204"/>
                  <a:pt x="19845" y="2204"/>
                </a:cubicBezTo>
                <a:close/>
                <a:moveTo>
                  <a:pt x="1755" y="2204"/>
                </a:moveTo>
                <a:cubicBezTo>
                  <a:pt x="1890" y="2204"/>
                  <a:pt x="2025" y="2424"/>
                  <a:pt x="2025" y="2865"/>
                </a:cubicBezTo>
                <a:cubicBezTo>
                  <a:pt x="2025" y="3086"/>
                  <a:pt x="1890" y="3306"/>
                  <a:pt x="1755" y="3306"/>
                </a:cubicBezTo>
                <a:cubicBezTo>
                  <a:pt x="1485" y="3306"/>
                  <a:pt x="1350" y="3086"/>
                  <a:pt x="1350" y="2865"/>
                </a:cubicBezTo>
                <a:cubicBezTo>
                  <a:pt x="1350" y="2424"/>
                  <a:pt x="1485" y="2204"/>
                  <a:pt x="1755" y="2204"/>
                </a:cubicBezTo>
                <a:close/>
                <a:moveTo>
                  <a:pt x="1755" y="18294"/>
                </a:moveTo>
                <a:cubicBezTo>
                  <a:pt x="1890" y="18294"/>
                  <a:pt x="2025" y="18514"/>
                  <a:pt x="2025" y="18735"/>
                </a:cubicBezTo>
                <a:cubicBezTo>
                  <a:pt x="2025" y="19176"/>
                  <a:pt x="1890" y="19396"/>
                  <a:pt x="1755" y="19396"/>
                </a:cubicBezTo>
                <a:cubicBezTo>
                  <a:pt x="1485" y="19396"/>
                  <a:pt x="1350" y="19176"/>
                  <a:pt x="1350" y="18735"/>
                </a:cubicBezTo>
                <a:cubicBezTo>
                  <a:pt x="1350" y="18514"/>
                  <a:pt x="1485" y="18294"/>
                  <a:pt x="1755" y="18294"/>
                </a:cubicBezTo>
                <a:close/>
                <a:moveTo>
                  <a:pt x="19845" y="18294"/>
                </a:moveTo>
                <a:cubicBezTo>
                  <a:pt x="20115" y="18294"/>
                  <a:pt x="20250" y="18514"/>
                  <a:pt x="20250" y="18735"/>
                </a:cubicBezTo>
                <a:cubicBezTo>
                  <a:pt x="20250" y="19176"/>
                  <a:pt x="20115" y="19396"/>
                  <a:pt x="19845" y="19396"/>
                </a:cubicBezTo>
                <a:cubicBezTo>
                  <a:pt x="19710" y="19396"/>
                  <a:pt x="19575" y="19176"/>
                  <a:pt x="19575" y="18735"/>
                </a:cubicBezTo>
                <a:cubicBezTo>
                  <a:pt x="19575" y="18514"/>
                  <a:pt x="19710" y="18294"/>
                  <a:pt x="19845" y="182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32" name="Freeform 489"/>
          <p:cNvSpPr/>
          <p:nvPr/>
        </p:nvSpPr>
        <p:spPr>
          <a:xfrm>
            <a:off x="9001125" y="4445000"/>
            <a:ext cx="6350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581" y="0"/>
                </a:moveTo>
                <a:cubicBezTo>
                  <a:pt x="10916" y="0"/>
                  <a:pt x="10916" y="0"/>
                  <a:pt x="10916" y="0"/>
                </a:cubicBezTo>
                <a:cubicBezTo>
                  <a:pt x="6039" y="0"/>
                  <a:pt x="2090" y="2295"/>
                  <a:pt x="2090" y="5265"/>
                </a:cubicBezTo>
                <a:cubicBezTo>
                  <a:pt x="2090" y="11205"/>
                  <a:pt x="2090" y="11205"/>
                  <a:pt x="2090" y="11205"/>
                </a:cubicBezTo>
                <a:cubicBezTo>
                  <a:pt x="1394" y="11340"/>
                  <a:pt x="697" y="11745"/>
                  <a:pt x="697" y="12150"/>
                </a:cubicBezTo>
                <a:cubicBezTo>
                  <a:pt x="697" y="20925"/>
                  <a:pt x="697" y="20925"/>
                  <a:pt x="697" y="20925"/>
                </a:cubicBezTo>
                <a:cubicBezTo>
                  <a:pt x="697" y="20925"/>
                  <a:pt x="697" y="20925"/>
                  <a:pt x="697" y="20925"/>
                </a:cubicBezTo>
                <a:cubicBezTo>
                  <a:pt x="232" y="20925"/>
                  <a:pt x="0" y="21060"/>
                  <a:pt x="0" y="21195"/>
                </a:cubicBezTo>
                <a:cubicBezTo>
                  <a:pt x="0" y="21465"/>
                  <a:pt x="232" y="21600"/>
                  <a:pt x="697" y="21600"/>
                </a:cubicBezTo>
                <a:cubicBezTo>
                  <a:pt x="6968" y="21600"/>
                  <a:pt x="6968" y="21600"/>
                  <a:pt x="6968" y="21600"/>
                </a:cubicBezTo>
                <a:cubicBezTo>
                  <a:pt x="7432" y="21600"/>
                  <a:pt x="7665" y="21465"/>
                  <a:pt x="7665" y="21195"/>
                </a:cubicBezTo>
                <a:cubicBezTo>
                  <a:pt x="7665" y="21060"/>
                  <a:pt x="7432" y="20925"/>
                  <a:pt x="6968" y="20925"/>
                </a:cubicBezTo>
                <a:cubicBezTo>
                  <a:pt x="6735" y="20925"/>
                  <a:pt x="6735" y="20925"/>
                  <a:pt x="6735" y="20925"/>
                </a:cubicBezTo>
                <a:cubicBezTo>
                  <a:pt x="6735" y="12150"/>
                  <a:pt x="6735" y="12150"/>
                  <a:pt x="6735" y="12150"/>
                </a:cubicBezTo>
                <a:cubicBezTo>
                  <a:pt x="6735" y="11745"/>
                  <a:pt x="6271" y="11340"/>
                  <a:pt x="5574" y="11205"/>
                </a:cubicBezTo>
                <a:cubicBezTo>
                  <a:pt x="5574" y="5265"/>
                  <a:pt x="5574" y="5265"/>
                  <a:pt x="5574" y="5265"/>
                </a:cubicBezTo>
                <a:cubicBezTo>
                  <a:pt x="5574" y="3645"/>
                  <a:pt x="7665" y="2295"/>
                  <a:pt x="10452" y="2160"/>
                </a:cubicBezTo>
                <a:cubicBezTo>
                  <a:pt x="10684" y="2835"/>
                  <a:pt x="11845" y="3510"/>
                  <a:pt x="13471" y="3510"/>
                </a:cubicBezTo>
                <a:cubicBezTo>
                  <a:pt x="18581" y="3510"/>
                  <a:pt x="18581" y="3510"/>
                  <a:pt x="18581" y="3510"/>
                </a:cubicBezTo>
                <a:cubicBezTo>
                  <a:pt x="20206" y="3510"/>
                  <a:pt x="21600" y="2700"/>
                  <a:pt x="21600" y="1755"/>
                </a:cubicBezTo>
                <a:cubicBezTo>
                  <a:pt x="21600" y="810"/>
                  <a:pt x="20206" y="0"/>
                  <a:pt x="18581" y="0"/>
                </a:cubicBezTo>
                <a:close/>
                <a:moveTo>
                  <a:pt x="5574" y="16335"/>
                </a:moveTo>
                <a:cubicBezTo>
                  <a:pt x="4413" y="16200"/>
                  <a:pt x="4413" y="16200"/>
                  <a:pt x="4413" y="16200"/>
                </a:cubicBezTo>
                <a:cubicBezTo>
                  <a:pt x="4413" y="13905"/>
                  <a:pt x="4413" y="13905"/>
                  <a:pt x="4413" y="13905"/>
                </a:cubicBezTo>
                <a:cubicBezTo>
                  <a:pt x="5574" y="13905"/>
                  <a:pt x="5574" y="13905"/>
                  <a:pt x="5574" y="13905"/>
                </a:cubicBezTo>
                <a:lnTo>
                  <a:pt x="5574" y="16335"/>
                </a:lnTo>
                <a:close/>
                <a:moveTo>
                  <a:pt x="5574" y="13230"/>
                </a:moveTo>
                <a:cubicBezTo>
                  <a:pt x="3716" y="13230"/>
                  <a:pt x="3716" y="13230"/>
                  <a:pt x="3716" y="13230"/>
                </a:cubicBezTo>
                <a:cubicBezTo>
                  <a:pt x="3484" y="13230"/>
                  <a:pt x="3252" y="13365"/>
                  <a:pt x="3252" y="13635"/>
                </a:cubicBezTo>
                <a:cubicBezTo>
                  <a:pt x="3252" y="16605"/>
                  <a:pt x="3252" y="16605"/>
                  <a:pt x="3252" y="16605"/>
                </a:cubicBezTo>
                <a:cubicBezTo>
                  <a:pt x="3252" y="16740"/>
                  <a:pt x="3484" y="17010"/>
                  <a:pt x="3716" y="17010"/>
                </a:cubicBezTo>
                <a:cubicBezTo>
                  <a:pt x="5574" y="17010"/>
                  <a:pt x="5574" y="17010"/>
                  <a:pt x="5574" y="17010"/>
                </a:cubicBezTo>
                <a:cubicBezTo>
                  <a:pt x="5574" y="20925"/>
                  <a:pt x="5574" y="20925"/>
                  <a:pt x="5574" y="20925"/>
                </a:cubicBezTo>
                <a:cubicBezTo>
                  <a:pt x="2090" y="20925"/>
                  <a:pt x="2090" y="20925"/>
                  <a:pt x="2090" y="20925"/>
                </a:cubicBezTo>
                <a:cubicBezTo>
                  <a:pt x="2090" y="12150"/>
                  <a:pt x="2090" y="12150"/>
                  <a:pt x="2090" y="12150"/>
                </a:cubicBezTo>
                <a:cubicBezTo>
                  <a:pt x="2090" y="12015"/>
                  <a:pt x="2323" y="11880"/>
                  <a:pt x="2555" y="11880"/>
                </a:cubicBezTo>
                <a:cubicBezTo>
                  <a:pt x="5110" y="11880"/>
                  <a:pt x="5110" y="11880"/>
                  <a:pt x="5110" y="11880"/>
                </a:cubicBezTo>
                <a:cubicBezTo>
                  <a:pt x="5342" y="11880"/>
                  <a:pt x="5574" y="12015"/>
                  <a:pt x="5574" y="12150"/>
                </a:cubicBezTo>
                <a:lnTo>
                  <a:pt x="5574" y="13230"/>
                </a:lnTo>
                <a:close/>
                <a:moveTo>
                  <a:pt x="15794" y="2025"/>
                </a:moveTo>
                <a:cubicBezTo>
                  <a:pt x="20206" y="2025"/>
                  <a:pt x="20206" y="2025"/>
                  <a:pt x="20206" y="2025"/>
                </a:cubicBezTo>
                <a:cubicBezTo>
                  <a:pt x="19974" y="2430"/>
                  <a:pt x="19277" y="2835"/>
                  <a:pt x="18581" y="2835"/>
                </a:cubicBezTo>
                <a:cubicBezTo>
                  <a:pt x="13471" y="2835"/>
                  <a:pt x="13471" y="2835"/>
                  <a:pt x="13471" y="2835"/>
                </a:cubicBezTo>
                <a:cubicBezTo>
                  <a:pt x="12542" y="2835"/>
                  <a:pt x="11845" y="2430"/>
                  <a:pt x="11613" y="2025"/>
                </a:cubicBezTo>
                <a:cubicBezTo>
                  <a:pt x="13471" y="2025"/>
                  <a:pt x="13471" y="2025"/>
                  <a:pt x="13471" y="2025"/>
                </a:cubicBezTo>
                <a:cubicBezTo>
                  <a:pt x="13703" y="2025"/>
                  <a:pt x="13935" y="1890"/>
                  <a:pt x="13935" y="1755"/>
                </a:cubicBezTo>
                <a:cubicBezTo>
                  <a:pt x="13935" y="1485"/>
                  <a:pt x="13703" y="1350"/>
                  <a:pt x="13471" y="1350"/>
                </a:cubicBezTo>
                <a:cubicBezTo>
                  <a:pt x="10916" y="1350"/>
                  <a:pt x="10916" y="1350"/>
                  <a:pt x="10916" y="1350"/>
                </a:cubicBezTo>
                <a:cubicBezTo>
                  <a:pt x="7432" y="1350"/>
                  <a:pt x="4413" y="3105"/>
                  <a:pt x="4413" y="5265"/>
                </a:cubicBezTo>
                <a:cubicBezTo>
                  <a:pt x="4413" y="11205"/>
                  <a:pt x="4413" y="11205"/>
                  <a:pt x="4413" y="11205"/>
                </a:cubicBezTo>
                <a:cubicBezTo>
                  <a:pt x="3252" y="11205"/>
                  <a:pt x="3252" y="11205"/>
                  <a:pt x="3252" y="11205"/>
                </a:cubicBezTo>
                <a:cubicBezTo>
                  <a:pt x="3252" y="5265"/>
                  <a:pt x="3252" y="5265"/>
                  <a:pt x="3252" y="5265"/>
                </a:cubicBezTo>
                <a:cubicBezTo>
                  <a:pt x="3252" y="2700"/>
                  <a:pt x="6735" y="675"/>
                  <a:pt x="10916" y="675"/>
                </a:cubicBezTo>
                <a:cubicBezTo>
                  <a:pt x="18581" y="675"/>
                  <a:pt x="18581" y="675"/>
                  <a:pt x="18581" y="675"/>
                </a:cubicBezTo>
                <a:cubicBezTo>
                  <a:pt x="19277" y="675"/>
                  <a:pt x="19974" y="945"/>
                  <a:pt x="20206" y="1350"/>
                </a:cubicBezTo>
                <a:cubicBezTo>
                  <a:pt x="15794" y="1350"/>
                  <a:pt x="15794" y="1350"/>
                  <a:pt x="15794" y="1350"/>
                </a:cubicBezTo>
                <a:cubicBezTo>
                  <a:pt x="15561" y="1350"/>
                  <a:pt x="15097" y="1485"/>
                  <a:pt x="15097" y="1755"/>
                </a:cubicBezTo>
                <a:cubicBezTo>
                  <a:pt x="15097" y="1890"/>
                  <a:pt x="15561" y="2025"/>
                  <a:pt x="15794" y="20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33" name="Freeform 490"/>
          <p:cNvSpPr/>
          <p:nvPr/>
        </p:nvSpPr>
        <p:spPr>
          <a:xfrm>
            <a:off x="8972550" y="5659571"/>
            <a:ext cx="698500" cy="11000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0965" y="1856"/>
                </a:moveTo>
                <a:cubicBezTo>
                  <a:pt x="20541" y="1856"/>
                  <a:pt x="20541" y="1856"/>
                  <a:pt x="20541" y="1856"/>
                </a:cubicBezTo>
                <a:cubicBezTo>
                  <a:pt x="17788" y="101"/>
                  <a:pt x="17788" y="101"/>
                  <a:pt x="17788" y="101"/>
                </a:cubicBezTo>
                <a:cubicBezTo>
                  <a:pt x="17576" y="-34"/>
                  <a:pt x="17153" y="-34"/>
                  <a:pt x="16941" y="101"/>
                </a:cubicBezTo>
                <a:cubicBezTo>
                  <a:pt x="14188" y="1856"/>
                  <a:pt x="14188" y="1856"/>
                  <a:pt x="14188" y="1856"/>
                </a:cubicBezTo>
                <a:cubicBezTo>
                  <a:pt x="13765" y="1856"/>
                  <a:pt x="13765" y="1856"/>
                  <a:pt x="13765" y="1856"/>
                </a:cubicBezTo>
                <a:cubicBezTo>
                  <a:pt x="13341" y="1856"/>
                  <a:pt x="13129" y="1991"/>
                  <a:pt x="13129" y="2126"/>
                </a:cubicBezTo>
                <a:cubicBezTo>
                  <a:pt x="13129" y="2396"/>
                  <a:pt x="13341" y="2531"/>
                  <a:pt x="13765" y="2531"/>
                </a:cubicBezTo>
                <a:cubicBezTo>
                  <a:pt x="13976" y="2531"/>
                  <a:pt x="13976" y="2531"/>
                  <a:pt x="13976" y="2531"/>
                </a:cubicBezTo>
                <a:cubicBezTo>
                  <a:pt x="14400" y="5501"/>
                  <a:pt x="14400" y="5501"/>
                  <a:pt x="14400" y="5501"/>
                </a:cubicBezTo>
                <a:cubicBezTo>
                  <a:pt x="14400" y="5501"/>
                  <a:pt x="14400" y="5501"/>
                  <a:pt x="14400" y="5501"/>
                </a:cubicBezTo>
                <a:cubicBezTo>
                  <a:pt x="14188" y="5501"/>
                  <a:pt x="13765" y="5636"/>
                  <a:pt x="13765" y="5906"/>
                </a:cubicBezTo>
                <a:cubicBezTo>
                  <a:pt x="13765" y="6041"/>
                  <a:pt x="14188" y="6176"/>
                  <a:pt x="14400" y="6176"/>
                </a:cubicBezTo>
                <a:cubicBezTo>
                  <a:pt x="15671" y="6176"/>
                  <a:pt x="15671" y="6176"/>
                  <a:pt x="15671" y="6176"/>
                </a:cubicBezTo>
                <a:cubicBezTo>
                  <a:pt x="15671" y="6851"/>
                  <a:pt x="15671" y="6851"/>
                  <a:pt x="15671" y="6851"/>
                </a:cubicBezTo>
                <a:cubicBezTo>
                  <a:pt x="15671" y="6986"/>
                  <a:pt x="15671" y="7121"/>
                  <a:pt x="15671" y="7121"/>
                </a:cubicBezTo>
                <a:cubicBezTo>
                  <a:pt x="5718" y="7121"/>
                  <a:pt x="5718" y="7121"/>
                  <a:pt x="5718" y="7121"/>
                </a:cubicBezTo>
                <a:cubicBezTo>
                  <a:pt x="5718" y="7121"/>
                  <a:pt x="5929" y="6986"/>
                  <a:pt x="5929" y="6851"/>
                </a:cubicBezTo>
                <a:cubicBezTo>
                  <a:pt x="5929" y="6176"/>
                  <a:pt x="5929" y="6176"/>
                  <a:pt x="5929" y="6176"/>
                </a:cubicBezTo>
                <a:cubicBezTo>
                  <a:pt x="6353" y="6176"/>
                  <a:pt x="6353" y="6176"/>
                  <a:pt x="6353" y="6176"/>
                </a:cubicBezTo>
                <a:cubicBezTo>
                  <a:pt x="6353" y="6176"/>
                  <a:pt x="7200" y="6176"/>
                  <a:pt x="7200" y="6176"/>
                </a:cubicBezTo>
                <a:cubicBezTo>
                  <a:pt x="7412" y="6176"/>
                  <a:pt x="7624" y="6041"/>
                  <a:pt x="7624" y="5906"/>
                </a:cubicBezTo>
                <a:cubicBezTo>
                  <a:pt x="7624" y="5636"/>
                  <a:pt x="7412" y="5501"/>
                  <a:pt x="7200" y="5501"/>
                </a:cubicBezTo>
                <a:cubicBezTo>
                  <a:pt x="6988" y="5501"/>
                  <a:pt x="6988" y="5501"/>
                  <a:pt x="6988" y="5501"/>
                </a:cubicBezTo>
                <a:cubicBezTo>
                  <a:pt x="7624" y="2531"/>
                  <a:pt x="7624" y="2531"/>
                  <a:pt x="7624" y="2531"/>
                </a:cubicBezTo>
                <a:cubicBezTo>
                  <a:pt x="7835" y="2531"/>
                  <a:pt x="7835" y="2531"/>
                  <a:pt x="7835" y="2531"/>
                </a:cubicBezTo>
                <a:cubicBezTo>
                  <a:pt x="8047" y="2531"/>
                  <a:pt x="8471" y="2396"/>
                  <a:pt x="8471" y="2126"/>
                </a:cubicBezTo>
                <a:cubicBezTo>
                  <a:pt x="8471" y="1991"/>
                  <a:pt x="8047" y="1856"/>
                  <a:pt x="7835" y="1856"/>
                </a:cubicBezTo>
                <a:cubicBezTo>
                  <a:pt x="7412" y="1856"/>
                  <a:pt x="7412" y="1856"/>
                  <a:pt x="7412" y="1856"/>
                </a:cubicBezTo>
                <a:cubicBezTo>
                  <a:pt x="4659" y="101"/>
                  <a:pt x="4659" y="101"/>
                  <a:pt x="4659" y="101"/>
                </a:cubicBezTo>
                <a:cubicBezTo>
                  <a:pt x="4447" y="-34"/>
                  <a:pt x="4024" y="-34"/>
                  <a:pt x="3812" y="101"/>
                </a:cubicBezTo>
                <a:cubicBezTo>
                  <a:pt x="1059" y="1856"/>
                  <a:pt x="1059" y="1856"/>
                  <a:pt x="1059" y="1856"/>
                </a:cubicBezTo>
                <a:cubicBezTo>
                  <a:pt x="635" y="1856"/>
                  <a:pt x="635" y="1856"/>
                  <a:pt x="635" y="1856"/>
                </a:cubicBezTo>
                <a:cubicBezTo>
                  <a:pt x="212" y="1856"/>
                  <a:pt x="0" y="1991"/>
                  <a:pt x="0" y="2126"/>
                </a:cubicBezTo>
                <a:cubicBezTo>
                  <a:pt x="0" y="2396"/>
                  <a:pt x="212" y="2531"/>
                  <a:pt x="635" y="2531"/>
                </a:cubicBezTo>
                <a:cubicBezTo>
                  <a:pt x="847" y="2531"/>
                  <a:pt x="847" y="2531"/>
                  <a:pt x="847" y="2531"/>
                </a:cubicBezTo>
                <a:cubicBezTo>
                  <a:pt x="1482" y="5501"/>
                  <a:pt x="1482" y="5501"/>
                  <a:pt x="1482" y="5501"/>
                </a:cubicBezTo>
                <a:cubicBezTo>
                  <a:pt x="1271" y="5501"/>
                  <a:pt x="1271" y="5501"/>
                  <a:pt x="1271" y="5501"/>
                </a:cubicBezTo>
                <a:cubicBezTo>
                  <a:pt x="1059" y="5501"/>
                  <a:pt x="635" y="5636"/>
                  <a:pt x="635" y="5906"/>
                </a:cubicBezTo>
                <a:cubicBezTo>
                  <a:pt x="635" y="6041"/>
                  <a:pt x="1059" y="6176"/>
                  <a:pt x="1271" y="6176"/>
                </a:cubicBezTo>
                <a:cubicBezTo>
                  <a:pt x="2541" y="6176"/>
                  <a:pt x="2541" y="6176"/>
                  <a:pt x="2541" y="6176"/>
                </a:cubicBezTo>
                <a:cubicBezTo>
                  <a:pt x="2541" y="6851"/>
                  <a:pt x="2541" y="6851"/>
                  <a:pt x="2541" y="6851"/>
                </a:cubicBezTo>
                <a:cubicBezTo>
                  <a:pt x="2541" y="7256"/>
                  <a:pt x="2965" y="7661"/>
                  <a:pt x="3600" y="7796"/>
                </a:cubicBezTo>
                <a:cubicBezTo>
                  <a:pt x="3600" y="7931"/>
                  <a:pt x="3600" y="7931"/>
                  <a:pt x="3600" y="7931"/>
                </a:cubicBezTo>
                <a:cubicBezTo>
                  <a:pt x="3600" y="8201"/>
                  <a:pt x="3812" y="8336"/>
                  <a:pt x="4235" y="8336"/>
                </a:cubicBezTo>
                <a:cubicBezTo>
                  <a:pt x="4447" y="8336"/>
                  <a:pt x="4659" y="8201"/>
                  <a:pt x="4659" y="7931"/>
                </a:cubicBezTo>
                <a:cubicBezTo>
                  <a:pt x="4659" y="7796"/>
                  <a:pt x="4659" y="7796"/>
                  <a:pt x="4659" y="7796"/>
                </a:cubicBezTo>
                <a:cubicBezTo>
                  <a:pt x="9106" y="7796"/>
                  <a:pt x="9106" y="7796"/>
                  <a:pt x="9106" y="7796"/>
                </a:cubicBezTo>
                <a:cubicBezTo>
                  <a:pt x="9106" y="14816"/>
                  <a:pt x="9106" y="14816"/>
                  <a:pt x="9106" y="14816"/>
                </a:cubicBezTo>
                <a:cubicBezTo>
                  <a:pt x="8259" y="14816"/>
                  <a:pt x="8259" y="14816"/>
                  <a:pt x="8259" y="14816"/>
                </a:cubicBezTo>
                <a:cubicBezTo>
                  <a:pt x="7835" y="14816"/>
                  <a:pt x="7624" y="14951"/>
                  <a:pt x="7624" y="15221"/>
                </a:cubicBezTo>
                <a:cubicBezTo>
                  <a:pt x="7624" y="15356"/>
                  <a:pt x="7835" y="15491"/>
                  <a:pt x="8259" y="15491"/>
                </a:cubicBezTo>
                <a:cubicBezTo>
                  <a:pt x="8259" y="15491"/>
                  <a:pt x="8259" y="15491"/>
                  <a:pt x="8259" y="15491"/>
                </a:cubicBezTo>
                <a:cubicBezTo>
                  <a:pt x="7624" y="19541"/>
                  <a:pt x="7624" y="19541"/>
                  <a:pt x="7624" y="19541"/>
                </a:cubicBezTo>
                <a:cubicBezTo>
                  <a:pt x="7412" y="19541"/>
                  <a:pt x="7412" y="19541"/>
                  <a:pt x="7412" y="19541"/>
                </a:cubicBezTo>
                <a:cubicBezTo>
                  <a:pt x="7200" y="19541"/>
                  <a:pt x="6988" y="19676"/>
                  <a:pt x="6988" y="19811"/>
                </a:cubicBezTo>
                <a:cubicBezTo>
                  <a:pt x="6988" y="21161"/>
                  <a:pt x="6988" y="21161"/>
                  <a:pt x="6988" y="21161"/>
                </a:cubicBezTo>
                <a:cubicBezTo>
                  <a:pt x="6988" y="21431"/>
                  <a:pt x="7200" y="21566"/>
                  <a:pt x="7412" y="21566"/>
                </a:cubicBezTo>
                <a:cubicBezTo>
                  <a:pt x="13976" y="21566"/>
                  <a:pt x="13976" y="21566"/>
                  <a:pt x="13976" y="21566"/>
                </a:cubicBezTo>
                <a:cubicBezTo>
                  <a:pt x="14400" y="21566"/>
                  <a:pt x="14612" y="21431"/>
                  <a:pt x="14612" y="21161"/>
                </a:cubicBezTo>
                <a:cubicBezTo>
                  <a:pt x="14612" y="19811"/>
                  <a:pt x="14612" y="19811"/>
                  <a:pt x="14612" y="19811"/>
                </a:cubicBezTo>
                <a:cubicBezTo>
                  <a:pt x="14612" y="19676"/>
                  <a:pt x="14400" y="19541"/>
                  <a:pt x="13976" y="19541"/>
                </a:cubicBezTo>
                <a:cubicBezTo>
                  <a:pt x="13765" y="19541"/>
                  <a:pt x="13765" y="19541"/>
                  <a:pt x="13765" y="19541"/>
                </a:cubicBezTo>
                <a:cubicBezTo>
                  <a:pt x="13129" y="15491"/>
                  <a:pt x="13129" y="15491"/>
                  <a:pt x="13129" y="15491"/>
                </a:cubicBezTo>
                <a:cubicBezTo>
                  <a:pt x="13341" y="15491"/>
                  <a:pt x="13341" y="15491"/>
                  <a:pt x="13341" y="15491"/>
                </a:cubicBezTo>
                <a:cubicBezTo>
                  <a:pt x="13553" y="15491"/>
                  <a:pt x="13765" y="15356"/>
                  <a:pt x="13765" y="15221"/>
                </a:cubicBezTo>
                <a:cubicBezTo>
                  <a:pt x="13765" y="14951"/>
                  <a:pt x="13553" y="14816"/>
                  <a:pt x="13341" y="14816"/>
                </a:cubicBezTo>
                <a:cubicBezTo>
                  <a:pt x="12494" y="14816"/>
                  <a:pt x="12494" y="14816"/>
                  <a:pt x="12494" y="14816"/>
                </a:cubicBezTo>
                <a:cubicBezTo>
                  <a:pt x="12494" y="14816"/>
                  <a:pt x="12282" y="14816"/>
                  <a:pt x="12282" y="14816"/>
                </a:cubicBezTo>
                <a:cubicBezTo>
                  <a:pt x="12282" y="7796"/>
                  <a:pt x="12282" y="7796"/>
                  <a:pt x="12282" y="7796"/>
                </a:cubicBezTo>
                <a:cubicBezTo>
                  <a:pt x="16729" y="7796"/>
                  <a:pt x="16729" y="7796"/>
                  <a:pt x="16729" y="7796"/>
                </a:cubicBezTo>
                <a:cubicBezTo>
                  <a:pt x="16729" y="7931"/>
                  <a:pt x="16729" y="7931"/>
                  <a:pt x="16729" y="7931"/>
                </a:cubicBezTo>
                <a:cubicBezTo>
                  <a:pt x="16729" y="8201"/>
                  <a:pt x="16941" y="8336"/>
                  <a:pt x="17365" y="8336"/>
                </a:cubicBezTo>
                <a:cubicBezTo>
                  <a:pt x="17576" y="8336"/>
                  <a:pt x="17788" y="8201"/>
                  <a:pt x="17788" y="7931"/>
                </a:cubicBezTo>
                <a:cubicBezTo>
                  <a:pt x="17788" y="7796"/>
                  <a:pt x="17788" y="7796"/>
                  <a:pt x="17788" y="7796"/>
                </a:cubicBezTo>
                <a:cubicBezTo>
                  <a:pt x="18424" y="7661"/>
                  <a:pt x="18847" y="7256"/>
                  <a:pt x="18847" y="6851"/>
                </a:cubicBezTo>
                <a:cubicBezTo>
                  <a:pt x="18847" y="6176"/>
                  <a:pt x="18847" y="6176"/>
                  <a:pt x="18847" y="6176"/>
                </a:cubicBezTo>
                <a:cubicBezTo>
                  <a:pt x="19482" y="6176"/>
                  <a:pt x="19482" y="6176"/>
                  <a:pt x="19482" y="6176"/>
                </a:cubicBezTo>
                <a:cubicBezTo>
                  <a:pt x="19482" y="6176"/>
                  <a:pt x="20118" y="6176"/>
                  <a:pt x="20118" y="6176"/>
                </a:cubicBezTo>
                <a:cubicBezTo>
                  <a:pt x="20541" y="6176"/>
                  <a:pt x="20753" y="6041"/>
                  <a:pt x="20753" y="5906"/>
                </a:cubicBezTo>
                <a:cubicBezTo>
                  <a:pt x="20753" y="5636"/>
                  <a:pt x="20541" y="5501"/>
                  <a:pt x="20118" y="5501"/>
                </a:cubicBezTo>
                <a:cubicBezTo>
                  <a:pt x="20118" y="5501"/>
                  <a:pt x="20118" y="5501"/>
                  <a:pt x="20118" y="5501"/>
                </a:cubicBezTo>
                <a:cubicBezTo>
                  <a:pt x="20753" y="2531"/>
                  <a:pt x="20753" y="2531"/>
                  <a:pt x="20753" y="2531"/>
                </a:cubicBezTo>
                <a:cubicBezTo>
                  <a:pt x="20965" y="2531"/>
                  <a:pt x="20965" y="2531"/>
                  <a:pt x="20965" y="2531"/>
                </a:cubicBezTo>
                <a:cubicBezTo>
                  <a:pt x="21176" y="2531"/>
                  <a:pt x="21600" y="2396"/>
                  <a:pt x="21600" y="2126"/>
                </a:cubicBezTo>
                <a:cubicBezTo>
                  <a:pt x="21600" y="1991"/>
                  <a:pt x="21176" y="1856"/>
                  <a:pt x="20965" y="1856"/>
                </a:cubicBezTo>
                <a:close/>
                <a:moveTo>
                  <a:pt x="4235" y="776"/>
                </a:moveTo>
                <a:cubicBezTo>
                  <a:pt x="5718" y="1856"/>
                  <a:pt x="5718" y="1856"/>
                  <a:pt x="5718" y="1856"/>
                </a:cubicBezTo>
                <a:cubicBezTo>
                  <a:pt x="2541" y="1856"/>
                  <a:pt x="2541" y="1856"/>
                  <a:pt x="2541" y="1856"/>
                </a:cubicBezTo>
                <a:lnTo>
                  <a:pt x="4235" y="776"/>
                </a:lnTo>
                <a:close/>
                <a:moveTo>
                  <a:pt x="2541" y="5501"/>
                </a:moveTo>
                <a:cubicBezTo>
                  <a:pt x="1906" y="2531"/>
                  <a:pt x="1906" y="2531"/>
                  <a:pt x="1906" y="2531"/>
                </a:cubicBezTo>
                <a:cubicBezTo>
                  <a:pt x="6565" y="2531"/>
                  <a:pt x="6565" y="2531"/>
                  <a:pt x="6565" y="2531"/>
                </a:cubicBezTo>
                <a:cubicBezTo>
                  <a:pt x="5929" y="5501"/>
                  <a:pt x="5929" y="5501"/>
                  <a:pt x="5929" y="5501"/>
                </a:cubicBezTo>
                <a:lnTo>
                  <a:pt x="2541" y="5501"/>
                </a:lnTo>
                <a:close/>
                <a:moveTo>
                  <a:pt x="4659" y="6851"/>
                </a:moveTo>
                <a:cubicBezTo>
                  <a:pt x="4659" y="6986"/>
                  <a:pt x="4447" y="7121"/>
                  <a:pt x="4235" y="7121"/>
                </a:cubicBezTo>
                <a:cubicBezTo>
                  <a:pt x="3812" y="7121"/>
                  <a:pt x="3600" y="6986"/>
                  <a:pt x="3600" y="6851"/>
                </a:cubicBezTo>
                <a:cubicBezTo>
                  <a:pt x="3600" y="6176"/>
                  <a:pt x="3600" y="6176"/>
                  <a:pt x="3600" y="6176"/>
                </a:cubicBezTo>
                <a:cubicBezTo>
                  <a:pt x="4659" y="6176"/>
                  <a:pt x="4659" y="6176"/>
                  <a:pt x="4659" y="6176"/>
                </a:cubicBezTo>
                <a:lnTo>
                  <a:pt x="4659" y="6851"/>
                </a:lnTo>
                <a:close/>
                <a:moveTo>
                  <a:pt x="10165" y="7796"/>
                </a:moveTo>
                <a:cubicBezTo>
                  <a:pt x="11224" y="7796"/>
                  <a:pt x="11224" y="7796"/>
                  <a:pt x="11224" y="7796"/>
                </a:cubicBezTo>
                <a:cubicBezTo>
                  <a:pt x="11224" y="14816"/>
                  <a:pt x="11224" y="14816"/>
                  <a:pt x="11224" y="14816"/>
                </a:cubicBezTo>
                <a:cubicBezTo>
                  <a:pt x="10165" y="14816"/>
                  <a:pt x="10165" y="14816"/>
                  <a:pt x="10165" y="14816"/>
                </a:cubicBezTo>
                <a:lnTo>
                  <a:pt x="10165" y="7796"/>
                </a:lnTo>
                <a:close/>
                <a:moveTo>
                  <a:pt x="12706" y="19541"/>
                </a:moveTo>
                <a:cubicBezTo>
                  <a:pt x="11859" y="19541"/>
                  <a:pt x="11859" y="19541"/>
                  <a:pt x="11859" y="19541"/>
                </a:cubicBezTo>
                <a:cubicBezTo>
                  <a:pt x="11435" y="19541"/>
                  <a:pt x="11224" y="19676"/>
                  <a:pt x="11224" y="19811"/>
                </a:cubicBezTo>
                <a:cubicBezTo>
                  <a:pt x="11224" y="20081"/>
                  <a:pt x="11435" y="20216"/>
                  <a:pt x="11859" y="20216"/>
                </a:cubicBezTo>
                <a:cubicBezTo>
                  <a:pt x="13341" y="20216"/>
                  <a:pt x="13341" y="20216"/>
                  <a:pt x="13341" y="20216"/>
                </a:cubicBezTo>
                <a:cubicBezTo>
                  <a:pt x="13341" y="20216"/>
                  <a:pt x="13553" y="20216"/>
                  <a:pt x="13553" y="20216"/>
                </a:cubicBezTo>
                <a:cubicBezTo>
                  <a:pt x="13553" y="20891"/>
                  <a:pt x="13553" y="20891"/>
                  <a:pt x="13553" y="20891"/>
                </a:cubicBezTo>
                <a:cubicBezTo>
                  <a:pt x="8047" y="20891"/>
                  <a:pt x="8047" y="20891"/>
                  <a:pt x="8047" y="20891"/>
                </a:cubicBezTo>
                <a:cubicBezTo>
                  <a:pt x="8047" y="20216"/>
                  <a:pt x="8047" y="20216"/>
                  <a:pt x="8047" y="20216"/>
                </a:cubicBezTo>
                <a:cubicBezTo>
                  <a:pt x="8259" y="20216"/>
                  <a:pt x="8259" y="20216"/>
                  <a:pt x="8259" y="20216"/>
                </a:cubicBezTo>
                <a:cubicBezTo>
                  <a:pt x="8259" y="20216"/>
                  <a:pt x="9741" y="20216"/>
                  <a:pt x="9741" y="20216"/>
                </a:cubicBezTo>
                <a:cubicBezTo>
                  <a:pt x="9953" y="20216"/>
                  <a:pt x="10165" y="20081"/>
                  <a:pt x="10165" y="19811"/>
                </a:cubicBezTo>
                <a:cubicBezTo>
                  <a:pt x="10165" y="19676"/>
                  <a:pt x="9953" y="19541"/>
                  <a:pt x="9741" y="19541"/>
                </a:cubicBezTo>
                <a:cubicBezTo>
                  <a:pt x="8894" y="19541"/>
                  <a:pt x="8894" y="19541"/>
                  <a:pt x="8894" y="19541"/>
                </a:cubicBezTo>
                <a:cubicBezTo>
                  <a:pt x="9318" y="15491"/>
                  <a:pt x="9318" y="15491"/>
                  <a:pt x="9318" y="15491"/>
                </a:cubicBezTo>
                <a:cubicBezTo>
                  <a:pt x="12071" y="15491"/>
                  <a:pt x="12071" y="15491"/>
                  <a:pt x="12071" y="15491"/>
                </a:cubicBezTo>
                <a:lnTo>
                  <a:pt x="12706" y="19541"/>
                </a:lnTo>
                <a:close/>
                <a:moveTo>
                  <a:pt x="17365" y="776"/>
                </a:moveTo>
                <a:cubicBezTo>
                  <a:pt x="18847" y="1856"/>
                  <a:pt x="18847" y="1856"/>
                  <a:pt x="18847" y="1856"/>
                </a:cubicBezTo>
                <a:cubicBezTo>
                  <a:pt x="15671" y="1856"/>
                  <a:pt x="15671" y="1856"/>
                  <a:pt x="15671" y="1856"/>
                </a:cubicBezTo>
                <a:lnTo>
                  <a:pt x="17365" y="776"/>
                </a:lnTo>
                <a:close/>
                <a:moveTo>
                  <a:pt x="17788" y="6851"/>
                </a:moveTo>
                <a:cubicBezTo>
                  <a:pt x="17788" y="6986"/>
                  <a:pt x="17576" y="7121"/>
                  <a:pt x="17365" y="7121"/>
                </a:cubicBezTo>
                <a:cubicBezTo>
                  <a:pt x="16941" y="7121"/>
                  <a:pt x="16729" y="6986"/>
                  <a:pt x="16729" y="6851"/>
                </a:cubicBezTo>
                <a:cubicBezTo>
                  <a:pt x="16729" y="6176"/>
                  <a:pt x="16729" y="6176"/>
                  <a:pt x="16729" y="6176"/>
                </a:cubicBezTo>
                <a:cubicBezTo>
                  <a:pt x="17788" y="6176"/>
                  <a:pt x="17788" y="6176"/>
                  <a:pt x="17788" y="6176"/>
                </a:cubicBezTo>
                <a:lnTo>
                  <a:pt x="17788" y="6851"/>
                </a:lnTo>
                <a:close/>
                <a:moveTo>
                  <a:pt x="19059" y="5501"/>
                </a:moveTo>
                <a:cubicBezTo>
                  <a:pt x="15671" y="5501"/>
                  <a:pt x="15671" y="5501"/>
                  <a:pt x="15671" y="5501"/>
                </a:cubicBezTo>
                <a:cubicBezTo>
                  <a:pt x="15035" y="2531"/>
                  <a:pt x="15035" y="2531"/>
                  <a:pt x="15035" y="2531"/>
                </a:cubicBezTo>
                <a:cubicBezTo>
                  <a:pt x="19694" y="2531"/>
                  <a:pt x="19694" y="2531"/>
                  <a:pt x="19694" y="2531"/>
                </a:cubicBezTo>
                <a:lnTo>
                  <a:pt x="19059" y="550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34" name="Freeform 491"/>
          <p:cNvSpPr/>
          <p:nvPr/>
        </p:nvSpPr>
        <p:spPr>
          <a:xfrm>
            <a:off x="9001125" y="6924675"/>
            <a:ext cx="6699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39" y="4590"/>
                </a:moveTo>
                <a:cubicBezTo>
                  <a:pt x="12563" y="4590"/>
                  <a:pt x="12563" y="4590"/>
                  <a:pt x="12563" y="4590"/>
                </a:cubicBezTo>
                <a:cubicBezTo>
                  <a:pt x="12563" y="675"/>
                  <a:pt x="12563" y="675"/>
                  <a:pt x="12563" y="675"/>
                </a:cubicBezTo>
                <a:cubicBezTo>
                  <a:pt x="14327" y="675"/>
                  <a:pt x="14327" y="675"/>
                  <a:pt x="14327" y="675"/>
                </a:cubicBezTo>
                <a:cubicBezTo>
                  <a:pt x="14327" y="1755"/>
                  <a:pt x="14327" y="1755"/>
                  <a:pt x="14327" y="1755"/>
                </a:cubicBezTo>
                <a:cubicBezTo>
                  <a:pt x="14327" y="1890"/>
                  <a:pt x="14767" y="2025"/>
                  <a:pt x="14988" y="2025"/>
                </a:cubicBezTo>
                <a:cubicBezTo>
                  <a:pt x="20939" y="2025"/>
                  <a:pt x="20939" y="2025"/>
                  <a:pt x="20939" y="2025"/>
                </a:cubicBezTo>
                <a:cubicBezTo>
                  <a:pt x="21380" y="2025"/>
                  <a:pt x="21600" y="1890"/>
                  <a:pt x="21600" y="1755"/>
                </a:cubicBezTo>
                <a:cubicBezTo>
                  <a:pt x="21600" y="810"/>
                  <a:pt x="20278" y="0"/>
                  <a:pt x="18735" y="0"/>
                </a:cubicBezTo>
                <a:cubicBezTo>
                  <a:pt x="2865" y="0"/>
                  <a:pt x="2865" y="0"/>
                  <a:pt x="2865" y="0"/>
                </a:cubicBezTo>
                <a:cubicBezTo>
                  <a:pt x="1322" y="0"/>
                  <a:pt x="0" y="810"/>
                  <a:pt x="0" y="1755"/>
                </a:cubicBezTo>
                <a:cubicBezTo>
                  <a:pt x="0" y="1890"/>
                  <a:pt x="220" y="2025"/>
                  <a:pt x="661" y="2025"/>
                </a:cubicBezTo>
                <a:cubicBezTo>
                  <a:pt x="6612" y="2025"/>
                  <a:pt x="6612" y="2025"/>
                  <a:pt x="6612" y="2025"/>
                </a:cubicBezTo>
                <a:cubicBezTo>
                  <a:pt x="7053" y="2025"/>
                  <a:pt x="7273" y="1890"/>
                  <a:pt x="7273" y="1755"/>
                </a:cubicBezTo>
                <a:cubicBezTo>
                  <a:pt x="7273" y="675"/>
                  <a:pt x="7273" y="675"/>
                  <a:pt x="7273" y="675"/>
                </a:cubicBezTo>
                <a:cubicBezTo>
                  <a:pt x="9037" y="675"/>
                  <a:pt x="9037" y="675"/>
                  <a:pt x="9037" y="675"/>
                </a:cubicBezTo>
                <a:cubicBezTo>
                  <a:pt x="9037" y="4590"/>
                  <a:pt x="9037" y="4590"/>
                  <a:pt x="9037" y="4590"/>
                </a:cubicBezTo>
                <a:cubicBezTo>
                  <a:pt x="661" y="4590"/>
                  <a:pt x="661" y="4590"/>
                  <a:pt x="661" y="4590"/>
                </a:cubicBezTo>
                <a:cubicBezTo>
                  <a:pt x="220" y="4590"/>
                  <a:pt x="0" y="4860"/>
                  <a:pt x="0" y="4995"/>
                </a:cubicBezTo>
                <a:cubicBezTo>
                  <a:pt x="0" y="12825"/>
                  <a:pt x="0" y="12825"/>
                  <a:pt x="0" y="12825"/>
                </a:cubicBezTo>
                <a:cubicBezTo>
                  <a:pt x="0" y="13095"/>
                  <a:pt x="220" y="13230"/>
                  <a:pt x="661" y="13230"/>
                </a:cubicBezTo>
                <a:cubicBezTo>
                  <a:pt x="9037" y="13230"/>
                  <a:pt x="9037" y="13230"/>
                  <a:pt x="9037" y="13230"/>
                </a:cubicBezTo>
                <a:cubicBezTo>
                  <a:pt x="9037" y="20925"/>
                  <a:pt x="9037" y="20925"/>
                  <a:pt x="9037" y="20925"/>
                </a:cubicBezTo>
                <a:cubicBezTo>
                  <a:pt x="8816" y="20925"/>
                  <a:pt x="8816" y="20925"/>
                  <a:pt x="8816" y="20925"/>
                </a:cubicBezTo>
                <a:cubicBezTo>
                  <a:pt x="8596" y="20925"/>
                  <a:pt x="8376" y="21060"/>
                  <a:pt x="8376" y="21195"/>
                </a:cubicBezTo>
                <a:cubicBezTo>
                  <a:pt x="8376" y="21465"/>
                  <a:pt x="8596" y="21600"/>
                  <a:pt x="8816" y="21600"/>
                </a:cubicBezTo>
                <a:cubicBezTo>
                  <a:pt x="12784" y="21600"/>
                  <a:pt x="12784" y="21600"/>
                  <a:pt x="12784" y="21600"/>
                </a:cubicBezTo>
                <a:cubicBezTo>
                  <a:pt x="13004" y="21600"/>
                  <a:pt x="13224" y="21465"/>
                  <a:pt x="13224" y="21195"/>
                </a:cubicBezTo>
                <a:cubicBezTo>
                  <a:pt x="13224" y="21060"/>
                  <a:pt x="13004" y="20925"/>
                  <a:pt x="12784" y="20925"/>
                </a:cubicBezTo>
                <a:cubicBezTo>
                  <a:pt x="12563" y="20925"/>
                  <a:pt x="12563" y="20925"/>
                  <a:pt x="12563" y="20925"/>
                </a:cubicBezTo>
                <a:cubicBezTo>
                  <a:pt x="12563" y="13230"/>
                  <a:pt x="12563" y="13230"/>
                  <a:pt x="12563" y="13230"/>
                </a:cubicBezTo>
                <a:cubicBezTo>
                  <a:pt x="20939" y="13230"/>
                  <a:pt x="20939" y="13230"/>
                  <a:pt x="20939" y="13230"/>
                </a:cubicBezTo>
                <a:cubicBezTo>
                  <a:pt x="21380" y="13230"/>
                  <a:pt x="21600" y="13095"/>
                  <a:pt x="21600" y="12825"/>
                </a:cubicBezTo>
                <a:cubicBezTo>
                  <a:pt x="21600" y="4995"/>
                  <a:pt x="21600" y="4995"/>
                  <a:pt x="21600" y="4995"/>
                </a:cubicBezTo>
                <a:cubicBezTo>
                  <a:pt x="21600" y="4860"/>
                  <a:pt x="21380" y="4590"/>
                  <a:pt x="20939" y="4590"/>
                </a:cubicBezTo>
                <a:close/>
                <a:moveTo>
                  <a:pt x="15649" y="675"/>
                </a:moveTo>
                <a:cubicBezTo>
                  <a:pt x="18735" y="675"/>
                  <a:pt x="18735" y="675"/>
                  <a:pt x="18735" y="675"/>
                </a:cubicBezTo>
                <a:cubicBezTo>
                  <a:pt x="19616" y="675"/>
                  <a:pt x="20057" y="945"/>
                  <a:pt x="20278" y="1350"/>
                </a:cubicBezTo>
                <a:cubicBezTo>
                  <a:pt x="15649" y="1350"/>
                  <a:pt x="15649" y="1350"/>
                  <a:pt x="15649" y="1350"/>
                </a:cubicBezTo>
                <a:lnTo>
                  <a:pt x="15649" y="675"/>
                </a:lnTo>
                <a:close/>
                <a:moveTo>
                  <a:pt x="6171" y="1350"/>
                </a:moveTo>
                <a:cubicBezTo>
                  <a:pt x="1322" y="1350"/>
                  <a:pt x="1322" y="1350"/>
                  <a:pt x="1322" y="1350"/>
                </a:cubicBezTo>
                <a:cubicBezTo>
                  <a:pt x="1543" y="945"/>
                  <a:pt x="2204" y="675"/>
                  <a:pt x="2865" y="675"/>
                </a:cubicBezTo>
                <a:cubicBezTo>
                  <a:pt x="6171" y="675"/>
                  <a:pt x="6171" y="675"/>
                  <a:pt x="6171" y="675"/>
                </a:cubicBezTo>
                <a:lnTo>
                  <a:pt x="6171" y="1350"/>
                </a:lnTo>
                <a:close/>
                <a:moveTo>
                  <a:pt x="9037" y="12555"/>
                </a:moveTo>
                <a:cubicBezTo>
                  <a:pt x="7935" y="12555"/>
                  <a:pt x="7935" y="12555"/>
                  <a:pt x="7935" y="12555"/>
                </a:cubicBezTo>
                <a:cubicBezTo>
                  <a:pt x="7935" y="6345"/>
                  <a:pt x="7935" y="6345"/>
                  <a:pt x="7935" y="6345"/>
                </a:cubicBezTo>
                <a:cubicBezTo>
                  <a:pt x="7935" y="6210"/>
                  <a:pt x="7714" y="6075"/>
                  <a:pt x="7494" y="6075"/>
                </a:cubicBezTo>
                <a:cubicBezTo>
                  <a:pt x="7053" y="6075"/>
                  <a:pt x="6833" y="6210"/>
                  <a:pt x="6833" y="6345"/>
                </a:cubicBezTo>
                <a:cubicBezTo>
                  <a:pt x="6833" y="12555"/>
                  <a:pt x="6833" y="12555"/>
                  <a:pt x="6833" y="12555"/>
                </a:cubicBezTo>
                <a:cubicBezTo>
                  <a:pt x="1102" y="12555"/>
                  <a:pt x="1102" y="12555"/>
                  <a:pt x="1102" y="12555"/>
                </a:cubicBezTo>
                <a:cubicBezTo>
                  <a:pt x="1102" y="5400"/>
                  <a:pt x="1102" y="5400"/>
                  <a:pt x="1102" y="5400"/>
                </a:cubicBezTo>
                <a:cubicBezTo>
                  <a:pt x="9037" y="5400"/>
                  <a:pt x="9037" y="5400"/>
                  <a:pt x="9037" y="5400"/>
                </a:cubicBezTo>
                <a:lnTo>
                  <a:pt x="9037" y="12555"/>
                </a:lnTo>
                <a:close/>
                <a:moveTo>
                  <a:pt x="11461" y="20925"/>
                </a:moveTo>
                <a:cubicBezTo>
                  <a:pt x="10139" y="20925"/>
                  <a:pt x="10139" y="20925"/>
                  <a:pt x="10139" y="20925"/>
                </a:cubicBezTo>
                <a:cubicBezTo>
                  <a:pt x="10139" y="675"/>
                  <a:pt x="10139" y="675"/>
                  <a:pt x="10139" y="675"/>
                </a:cubicBezTo>
                <a:cubicBezTo>
                  <a:pt x="11461" y="675"/>
                  <a:pt x="11461" y="675"/>
                  <a:pt x="11461" y="675"/>
                </a:cubicBezTo>
                <a:lnTo>
                  <a:pt x="11461" y="20925"/>
                </a:lnTo>
                <a:close/>
                <a:moveTo>
                  <a:pt x="20498" y="12555"/>
                </a:moveTo>
                <a:cubicBezTo>
                  <a:pt x="14767" y="12555"/>
                  <a:pt x="14767" y="12555"/>
                  <a:pt x="14767" y="12555"/>
                </a:cubicBezTo>
                <a:cubicBezTo>
                  <a:pt x="14767" y="6345"/>
                  <a:pt x="14767" y="6345"/>
                  <a:pt x="14767" y="6345"/>
                </a:cubicBezTo>
                <a:cubicBezTo>
                  <a:pt x="14767" y="6210"/>
                  <a:pt x="14547" y="6075"/>
                  <a:pt x="14327" y="6075"/>
                </a:cubicBezTo>
                <a:cubicBezTo>
                  <a:pt x="13886" y="6075"/>
                  <a:pt x="13665" y="6210"/>
                  <a:pt x="13665" y="6345"/>
                </a:cubicBezTo>
                <a:cubicBezTo>
                  <a:pt x="13665" y="12555"/>
                  <a:pt x="13665" y="12555"/>
                  <a:pt x="13665" y="12555"/>
                </a:cubicBezTo>
                <a:cubicBezTo>
                  <a:pt x="12563" y="12555"/>
                  <a:pt x="12563" y="12555"/>
                  <a:pt x="12563" y="12555"/>
                </a:cubicBezTo>
                <a:cubicBezTo>
                  <a:pt x="12563" y="5400"/>
                  <a:pt x="12563" y="5400"/>
                  <a:pt x="12563" y="5400"/>
                </a:cubicBezTo>
                <a:cubicBezTo>
                  <a:pt x="20498" y="5400"/>
                  <a:pt x="20498" y="5400"/>
                  <a:pt x="20498" y="5400"/>
                </a:cubicBezTo>
                <a:lnTo>
                  <a:pt x="20498" y="125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35" name="Freeform 492"/>
          <p:cNvSpPr/>
          <p:nvPr/>
        </p:nvSpPr>
        <p:spPr>
          <a:xfrm>
            <a:off x="8947150" y="8162925"/>
            <a:ext cx="7366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00" y="0"/>
                </a:moveTo>
                <a:cubicBezTo>
                  <a:pt x="2600" y="0"/>
                  <a:pt x="2600" y="0"/>
                  <a:pt x="2600" y="0"/>
                </a:cubicBezTo>
                <a:cubicBezTo>
                  <a:pt x="1200" y="0"/>
                  <a:pt x="0" y="810"/>
                  <a:pt x="0" y="1755"/>
                </a:cubicBezTo>
                <a:cubicBezTo>
                  <a:pt x="0" y="15660"/>
                  <a:pt x="0" y="15660"/>
                  <a:pt x="0" y="15660"/>
                </a:cubicBezTo>
                <a:cubicBezTo>
                  <a:pt x="0" y="16605"/>
                  <a:pt x="1200" y="17415"/>
                  <a:pt x="2600" y="17415"/>
                </a:cubicBezTo>
                <a:cubicBezTo>
                  <a:pt x="4200" y="17415"/>
                  <a:pt x="4200" y="17415"/>
                  <a:pt x="4200" y="17415"/>
                </a:cubicBezTo>
                <a:cubicBezTo>
                  <a:pt x="4200" y="21195"/>
                  <a:pt x="4200" y="21195"/>
                  <a:pt x="4200" y="21195"/>
                </a:cubicBezTo>
                <a:cubicBezTo>
                  <a:pt x="4200" y="21465"/>
                  <a:pt x="4400" y="21600"/>
                  <a:pt x="4600" y="21600"/>
                </a:cubicBezTo>
                <a:cubicBezTo>
                  <a:pt x="17000" y="21600"/>
                  <a:pt x="17000" y="21600"/>
                  <a:pt x="17000" y="21600"/>
                </a:cubicBezTo>
                <a:cubicBezTo>
                  <a:pt x="17400" y="21600"/>
                  <a:pt x="17600" y="21465"/>
                  <a:pt x="17600" y="21195"/>
                </a:cubicBezTo>
                <a:cubicBezTo>
                  <a:pt x="17600" y="17415"/>
                  <a:pt x="17600" y="17415"/>
                  <a:pt x="17600" y="17415"/>
                </a:cubicBezTo>
                <a:cubicBezTo>
                  <a:pt x="19000" y="17415"/>
                  <a:pt x="19000" y="17415"/>
                  <a:pt x="19000" y="17415"/>
                </a:cubicBezTo>
                <a:cubicBezTo>
                  <a:pt x="20600" y="17415"/>
                  <a:pt x="21600" y="16605"/>
                  <a:pt x="21600" y="15660"/>
                </a:cubicBezTo>
                <a:cubicBezTo>
                  <a:pt x="21600" y="1755"/>
                  <a:pt x="21600" y="1755"/>
                  <a:pt x="21600" y="1755"/>
                </a:cubicBezTo>
                <a:cubicBezTo>
                  <a:pt x="21600" y="810"/>
                  <a:pt x="20600" y="0"/>
                  <a:pt x="19000" y="0"/>
                </a:cubicBezTo>
                <a:close/>
                <a:moveTo>
                  <a:pt x="16600" y="20925"/>
                </a:moveTo>
                <a:cubicBezTo>
                  <a:pt x="5200" y="20925"/>
                  <a:pt x="5200" y="20925"/>
                  <a:pt x="5200" y="20925"/>
                </a:cubicBezTo>
                <a:cubicBezTo>
                  <a:pt x="5200" y="17415"/>
                  <a:pt x="5200" y="17415"/>
                  <a:pt x="5200" y="17415"/>
                </a:cubicBezTo>
                <a:cubicBezTo>
                  <a:pt x="16600" y="17415"/>
                  <a:pt x="16600" y="17415"/>
                  <a:pt x="16600" y="17415"/>
                </a:cubicBezTo>
                <a:cubicBezTo>
                  <a:pt x="16600" y="20925"/>
                  <a:pt x="16600" y="20925"/>
                  <a:pt x="16600" y="20925"/>
                </a:cubicBezTo>
                <a:close/>
                <a:moveTo>
                  <a:pt x="20600" y="15660"/>
                </a:moveTo>
                <a:cubicBezTo>
                  <a:pt x="20600" y="16200"/>
                  <a:pt x="20000" y="16740"/>
                  <a:pt x="19000" y="16740"/>
                </a:cubicBezTo>
                <a:cubicBezTo>
                  <a:pt x="2600" y="16740"/>
                  <a:pt x="2600" y="16740"/>
                  <a:pt x="2600" y="16740"/>
                </a:cubicBezTo>
                <a:cubicBezTo>
                  <a:pt x="1800" y="16740"/>
                  <a:pt x="1000" y="16200"/>
                  <a:pt x="1000" y="15660"/>
                </a:cubicBezTo>
                <a:cubicBezTo>
                  <a:pt x="1000" y="1755"/>
                  <a:pt x="1000" y="1755"/>
                  <a:pt x="1000" y="1755"/>
                </a:cubicBezTo>
                <a:cubicBezTo>
                  <a:pt x="1000" y="1215"/>
                  <a:pt x="1800" y="675"/>
                  <a:pt x="2600" y="675"/>
                </a:cubicBezTo>
                <a:cubicBezTo>
                  <a:pt x="19000" y="675"/>
                  <a:pt x="19000" y="675"/>
                  <a:pt x="19000" y="675"/>
                </a:cubicBezTo>
                <a:cubicBezTo>
                  <a:pt x="20000" y="675"/>
                  <a:pt x="20600" y="1215"/>
                  <a:pt x="20600" y="1755"/>
                </a:cubicBezTo>
                <a:lnTo>
                  <a:pt x="20600" y="15660"/>
                </a:lnTo>
                <a:close/>
                <a:moveTo>
                  <a:pt x="15400" y="5670"/>
                </a:moveTo>
                <a:cubicBezTo>
                  <a:pt x="15200" y="5805"/>
                  <a:pt x="15200" y="5805"/>
                  <a:pt x="15000" y="5805"/>
                </a:cubicBezTo>
                <a:cubicBezTo>
                  <a:pt x="14800" y="5805"/>
                  <a:pt x="14800" y="5805"/>
                  <a:pt x="14600" y="5670"/>
                </a:cubicBezTo>
                <a:cubicBezTo>
                  <a:pt x="13600" y="4995"/>
                  <a:pt x="13600" y="4995"/>
                  <a:pt x="13600" y="4995"/>
                </a:cubicBezTo>
                <a:cubicBezTo>
                  <a:pt x="12600" y="5670"/>
                  <a:pt x="12600" y="5670"/>
                  <a:pt x="12600" y="5670"/>
                </a:cubicBezTo>
                <a:cubicBezTo>
                  <a:pt x="12400" y="5805"/>
                  <a:pt x="12000" y="5805"/>
                  <a:pt x="11800" y="5670"/>
                </a:cubicBezTo>
                <a:cubicBezTo>
                  <a:pt x="10800" y="4995"/>
                  <a:pt x="10800" y="4995"/>
                  <a:pt x="10800" y="4995"/>
                </a:cubicBezTo>
                <a:cubicBezTo>
                  <a:pt x="9800" y="5670"/>
                  <a:pt x="9800" y="5670"/>
                  <a:pt x="9800" y="5670"/>
                </a:cubicBezTo>
                <a:cubicBezTo>
                  <a:pt x="9600" y="5805"/>
                  <a:pt x="9200" y="5805"/>
                  <a:pt x="9000" y="5670"/>
                </a:cubicBezTo>
                <a:cubicBezTo>
                  <a:pt x="8000" y="4995"/>
                  <a:pt x="8000" y="4995"/>
                  <a:pt x="8000" y="4995"/>
                </a:cubicBezTo>
                <a:cubicBezTo>
                  <a:pt x="7000" y="5670"/>
                  <a:pt x="7000" y="5670"/>
                  <a:pt x="7000" y="5670"/>
                </a:cubicBezTo>
                <a:cubicBezTo>
                  <a:pt x="6800" y="5805"/>
                  <a:pt x="6600" y="5805"/>
                  <a:pt x="6400" y="5670"/>
                </a:cubicBezTo>
                <a:cubicBezTo>
                  <a:pt x="6200" y="5535"/>
                  <a:pt x="6200" y="5400"/>
                  <a:pt x="6400" y="5265"/>
                </a:cubicBezTo>
                <a:cubicBezTo>
                  <a:pt x="7800" y="4320"/>
                  <a:pt x="7800" y="4320"/>
                  <a:pt x="7800" y="4320"/>
                </a:cubicBezTo>
                <a:cubicBezTo>
                  <a:pt x="8000" y="4185"/>
                  <a:pt x="8200" y="4185"/>
                  <a:pt x="8400" y="4320"/>
                </a:cubicBezTo>
                <a:cubicBezTo>
                  <a:pt x="9400" y="4995"/>
                  <a:pt x="9400" y="4995"/>
                  <a:pt x="9400" y="4995"/>
                </a:cubicBezTo>
                <a:cubicBezTo>
                  <a:pt x="10400" y="4320"/>
                  <a:pt x="10400" y="4320"/>
                  <a:pt x="10400" y="4320"/>
                </a:cubicBezTo>
                <a:cubicBezTo>
                  <a:pt x="10600" y="4185"/>
                  <a:pt x="11000" y="4185"/>
                  <a:pt x="11200" y="4320"/>
                </a:cubicBezTo>
                <a:cubicBezTo>
                  <a:pt x="12200" y="4995"/>
                  <a:pt x="12200" y="4995"/>
                  <a:pt x="12200" y="4995"/>
                </a:cubicBezTo>
                <a:cubicBezTo>
                  <a:pt x="13200" y="4320"/>
                  <a:pt x="13200" y="4320"/>
                  <a:pt x="13200" y="4320"/>
                </a:cubicBezTo>
                <a:cubicBezTo>
                  <a:pt x="13400" y="4185"/>
                  <a:pt x="13800" y="4185"/>
                  <a:pt x="14000" y="4320"/>
                </a:cubicBezTo>
                <a:cubicBezTo>
                  <a:pt x="15400" y="5265"/>
                  <a:pt x="15400" y="5265"/>
                  <a:pt x="15400" y="5265"/>
                </a:cubicBezTo>
                <a:cubicBezTo>
                  <a:pt x="15600" y="5400"/>
                  <a:pt x="15600" y="5535"/>
                  <a:pt x="15400" y="5670"/>
                </a:cubicBezTo>
                <a:close/>
                <a:moveTo>
                  <a:pt x="15400" y="6885"/>
                </a:moveTo>
                <a:cubicBezTo>
                  <a:pt x="15400" y="7020"/>
                  <a:pt x="15200" y="7155"/>
                  <a:pt x="15000" y="7155"/>
                </a:cubicBezTo>
                <a:cubicBezTo>
                  <a:pt x="6800" y="7155"/>
                  <a:pt x="6800" y="7155"/>
                  <a:pt x="6800" y="7155"/>
                </a:cubicBezTo>
                <a:cubicBezTo>
                  <a:pt x="6400" y="7155"/>
                  <a:pt x="6200" y="7020"/>
                  <a:pt x="6200" y="6885"/>
                </a:cubicBezTo>
                <a:cubicBezTo>
                  <a:pt x="6200" y="6615"/>
                  <a:pt x="6400" y="6480"/>
                  <a:pt x="6800" y="6480"/>
                </a:cubicBezTo>
                <a:cubicBezTo>
                  <a:pt x="15000" y="6480"/>
                  <a:pt x="15000" y="6480"/>
                  <a:pt x="15000" y="6480"/>
                </a:cubicBezTo>
                <a:cubicBezTo>
                  <a:pt x="15200" y="6480"/>
                  <a:pt x="15400" y="6615"/>
                  <a:pt x="15400" y="6885"/>
                </a:cubicBezTo>
                <a:close/>
                <a:moveTo>
                  <a:pt x="11400" y="8235"/>
                </a:moveTo>
                <a:cubicBezTo>
                  <a:pt x="11400" y="8505"/>
                  <a:pt x="11200" y="8640"/>
                  <a:pt x="10800" y="8640"/>
                </a:cubicBezTo>
                <a:cubicBezTo>
                  <a:pt x="6800" y="8640"/>
                  <a:pt x="6800" y="8640"/>
                  <a:pt x="6800" y="8640"/>
                </a:cubicBezTo>
                <a:cubicBezTo>
                  <a:pt x="6400" y="8640"/>
                  <a:pt x="6200" y="8505"/>
                  <a:pt x="6200" y="8235"/>
                </a:cubicBezTo>
                <a:cubicBezTo>
                  <a:pt x="6200" y="8100"/>
                  <a:pt x="6400" y="7830"/>
                  <a:pt x="6800" y="7830"/>
                </a:cubicBezTo>
                <a:cubicBezTo>
                  <a:pt x="10800" y="7830"/>
                  <a:pt x="10800" y="7830"/>
                  <a:pt x="10800" y="7830"/>
                </a:cubicBezTo>
                <a:cubicBezTo>
                  <a:pt x="11200" y="7830"/>
                  <a:pt x="11400" y="8100"/>
                  <a:pt x="11400" y="8235"/>
                </a:cubicBezTo>
                <a:close/>
                <a:moveTo>
                  <a:pt x="11400" y="12825"/>
                </a:moveTo>
                <a:cubicBezTo>
                  <a:pt x="11400" y="13095"/>
                  <a:pt x="11200" y="13230"/>
                  <a:pt x="10800" y="13230"/>
                </a:cubicBezTo>
                <a:cubicBezTo>
                  <a:pt x="6800" y="13230"/>
                  <a:pt x="6800" y="13230"/>
                  <a:pt x="6800" y="13230"/>
                </a:cubicBezTo>
                <a:cubicBezTo>
                  <a:pt x="6400" y="13230"/>
                  <a:pt x="6200" y="13095"/>
                  <a:pt x="6200" y="12825"/>
                </a:cubicBezTo>
                <a:cubicBezTo>
                  <a:pt x="6200" y="12690"/>
                  <a:pt x="6400" y="12555"/>
                  <a:pt x="6800" y="12555"/>
                </a:cubicBezTo>
                <a:cubicBezTo>
                  <a:pt x="10800" y="12555"/>
                  <a:pt x="10800" y="12555"/>
                  <a:pt x="10800" y="12555"/>
                </a:cubicBezTo>
                <a:cubicBezTo>
                  <a:pt x="11200" y="12555"/>
                  <a:pt x="11400" y="12690"/>
                  <a:pt x="11400" y="12825"/>
                </a:cubicBezTo>
                <a:close/>
                <a:moveTo>
                  <a:pt x="19600" y="1755"/>
                </a:moveTo>
                <a:cubicBezTo>
                  <a:pt x="19600" y="15660"/>
                  <a:pt x="19600" y="15660"/>
                  <a:pt x="19600" y="15660"/>
                </a:cubicBezTo>
                <a:cubicBezTo>
                  <a:pt x="19600" y="15930"/>
                  <a:pt x="19400" y="16065"/>
                  <a:pt x="19000" y="16065"/>
                </a:cubicBezTo>
                <a:cubicBezTo>
                  <a:pt x="17000" y="16065"/>
                  <a:pt x="17000" y="16065"/>
                  <a:pt x="17000" y="16065"/>
                </a:cubicBezTo>
                <a:cubicBezTo>
                  <a:pt x="16800" y="16065"/>
                  <a:pt x="16600" y="15930"/>
                  <a:pt x="16600" y="15660"/>
                </a:cubicBezTo>
                <a:cubicBezTo>
                  <a:pt x="16600" y="15525"/>
                  <a:pt x="16800" y="15390"/>
                  <a:pt x="17000" y="15390"/>
                </a:cubicBezTo>
                <a:cubicBezTo>
                  <a:pt x="18600" y="15390"/>
                  <a:pt x="18600" y="15390"/>
                  <a:pt x="18600" y="15390"/>
                </a:cubicBezTo>
                <a:cubicBezTo>
                  <a:pt x="18600" y="2025"/>
                  <a:pt x="18600" y="2025"/>
                  <a:pt x="18600" y="2025"/>
                </a:cubicBezTo>
                <a:cubicBezTo>
                  <a:pt x="3000" y="2025"/>
                  <a:pt x="3000" y="2025"/>
                  <a:pt x="3000" y="2025"/>
                </a:cubicBezTo>
                <a:cubicBezTo>
                  <a:pt x="3000" y="15390"/>
                  <a:pt x="3000" y="15390"/>
                  <a:pt x="3000" y="15390"/>
                </a:cubicBezTo>
                <a:cubicBezTo>
                  <a:pt x="15000" y="15390"/>
                  <a:pt x="15000" y="15390"/>
                  <a:pt x="15000" y="15390"/>
                </a:cubicBezTo>
                <a:cubicBezTo>
                  <a:pt x="15200" y="15390"/>
                  <a:pt x="15400" y="15525"/>
                  <a:pt x="15400" y="15660"/>
                </a:cubicBezTo>
                <a:cubicBezTo>
                  <a:pt x="15400" y="15930"/>
                  <a:pt x="15200" y="16065"/>
                  <a:pt x="15000" y="16065"/>
                </a:cubicBezTo>
                <a:cubicBezTo>
                  <a:pt x="2600" y="16065"/>
                  <a:pt x="2600" y="16065"/>
                  <a:pt x="2600" y="16065"/>
                </a:cubicBezTo>
                <a:cubicBezTo>
                  <a:pt x="2200" y="16065"/>
                  <a:pt x="2000" y="15930"/>
                  <a:pt x="2000" y="15660"/>
                </a:cubicBezTo>
                <a:cubicBezTo>
                  <a:pt x="2000" y="1755"/>
                  <a:pt x="2000" y="1755"/>
                  <a:pt x="2000" y="1755"/>
                </a:cubicBezTo>
                <a:cubicBezTo>
                  <a:pt x="2000" y="1485"/>
                  <a:pt x="2200" y="1350"/>
                  <a:pt x="2600" y="1350"/>
                </a:cubicBezTo>
                <a:cubicBezTo>
                  <a:pt x="19000" y="1350"/>
                  <a:pt x="19000" y="1350"/>
                  <a:pt x="19000" y="1350"/>
                </a:cubicBezTo>
                <a:cubicBezTo>
                  <a:pt x="19400" y="1350"/>
                  <a:pt x="19600" y="1485"/>
                  <a:pt x="19600" y="17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36" name="Freeform 493"/>
          <p:cNvSpPr/>
          <p:nvPr/>
        </p:nvSpPr>
        <p:spPr>
          <a:xfrm>
            <a:off x="878205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1205"/>
                </a:moveTo>
                <a:cubicBezTo>
                  <a:pt x="21465" y="11205"/>
                  <a:pt x="21600" y="10935"/>
                  <a:pt x="21600" y="10800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0" y="10935"/>
                  <a:pt x="135" y="11205"/>
                  <a:pt x="405" y="11205"/>
                </a:cubicBezTo>
                <a:cubicBezTo>
                  <a:pt x="9045" y="11205"/>
                  <a:pt x="9045" y="11205"/>
                  <a:pt x="9045" y="11205"/>
                </a:cubicBezTo>
                <a:cubicBezTo>
                  <a:pt x="9045" y="11880"/>
                  <a:pt x="9045" y="11880"/>
                  <a:pt x="9045" y="11880"/>
                </a:cubicBezTo>
                <a:cubicBezTo>
                  <a:pt x="405" y="11880"/>
                  <a:pt x="405" y="11880"/>
                  <a:pt x="405" y="11880"/>
                </a:cubicBezTo>
                <a:cubicBezTo>
                  <a:pt x="135" y="11880"/>
                  <a:pt x="0" y="12015"/>
                  <a:pt x="0" y="12150"/>
                </a:cubicBezTo>
                <a:cubicBezTo>
                  <a:pt x="0" y="12420"/>
                  <a:pt x="135" y="12555"/>
                  <a:pt x="405" y="12555"/>
                </a:cubicBezTo>
                <a:cubicBezTo>
                  <a:pt x="11880" y="12555"/>
                  <a:pt x="11880" y="12555"/>
                  <a:pt x="11880" y="12555"/>
                </a:cubicBezTo>
                <a:cubicBezTo>
                  <a:pt x="11880" y="20925"/>
                  <a:pt x="11880" y="20925"/>
                  <a:pt x="11880" y="20925"/>
                </a:cubicBezTo>
                <a:cubicBezTo>
                  <a:pt x="9720" y="20925"/>
                  <a:pt x="9720" y="20925"/>
                  <a:pt x="9720" y="20925"/>
                </a:cubicBezTo>
                <a:cubicBezTo>
                  <a:pt x="9720" y="13635"/>
                  <a:pt x="9720" y="13635"/>
                  <a:pt x="9720" y="13635"/>
                </a:cubicBezTo>
                <a:cubicBezTo>
                  <a:pt x="9720" y="13365"/>
                  <a:pt x="9585" y="13230"/>
                  <a:pt x="9450" y="13230"/>
                </a:cubicBezTo>
                <a:cubicBezTo>
                  <a:pt x="9180" y="13230"/>
                  <a:pt x="9045" y="13365"/>
                  <a:pt x="9045" y="13635"/>
                </a:cubicBezTo>
                <a:cubicBezTo>
                  <a:pt x="9045" y="20925"/>
                  <a:pt x="9045" y="20925"/>
                  <a:pt x="9045" y="20925"/>
                </a:cubicBezTo>
                <a:cubicBezTo>
                  <a:pt x="8505" y="20925"/>
                  <a:pt x="8505" y="20925"/>
                  <a:pt x="8505" y="20925"/>
                </a:cubicBezTo>
                <a:cubicBezTo>
                  <a:pt x="8235" y="20925"/>
                  <a:pt x="8100" y="21060"/>
                  <a:pt x="8100" y="21195"/>
                </a:cubicBezTo>
                <a:cubicBezTo>
                  <a:pt x="8100" y="21465"/>
                  <a:pt x="8235" y="21600"/>
                  <a:pt x="8505" y="21600"/>
                </a:cubicBezTo>
                <a:cubicBezTo>
                  <a:pt x="13095" y="21600"/>
                  <a:pt x="13095" y="21600"/>
                  <a:pt x="13095" y="21600"/>
                </a:cubicBezTo>
                <a:cubicBezTo>
                  <a:pt x="13365" y="21600"/>
                  <a:pt x="13500" y="21465"/>
                  <a:pt x="13500" y="21195"/>
                </a:cubicBezTo>
                <a:cubicBezTo>
                  <a:pt x="13500" y="21060"/>
                  <a:pt x="13365" y="20925"/>
                  <a:pt x="13095" y="20925"/>
                </a:cubicBezTo>
                <a:cubicBezTo>
                  <a:pt x="12555" y="20925"/>
                  <a:pt x="12555" y="20925"/>
                  <a:pt x="12555" y="20925"/>
                </a:cubicBezTo>
                <a:cubicBezTo>
                  <a:pt x="12555" y="12555"/>
                  <a:pt x="12555" y="12555"/>
                  <a:pt x="12555" y="12555"/>
                </a:cubicBezTo>
                <a:cubicBezTo>
                  <a:pt x="21195" y="12555"/>
                  <a:pt x="21195" y="12555"/>
                  <a:pt x="21195" y="12555"/>
                </a:cubicBezTo>
                <a:cubicBezTo>
                  <a:pt x="21465" y="12555"/>
                  <a:pt x="21600" y="12420"/>
                  <a:pt x="21600" y="12150"/>
                </a:cubicBezTo>
                <a:cubicBezTo>
                  <a:pt x="21600" y="12015"/>
                  <a:pt x="21465" y="11880"/>
                  <a:pt x="21195" y="11880"/>
                </a:cubicBezTo>
                <a:cubicBezTo>
                  <a:pt x="12555" y="11880"/>
                  <a:pt x="12555" y="11880"/>
                  <a:pt x="12555" y="11880"/>
                </a:cubicBezTo>
                <a:cubicBezTo>
                  <a:pt x="12555" y="11205"/>
                  <a:pt x="12555" y="11205"/>
                  <a:pt x="12555" y="11205"/>
                </a:cubicBezTo>
                <a:lnTo>
                  <a:pt x="21195" y="11205"/>
                </a:lnTo>
                <a:close/>
                <a:moveTo>
                  <a:pt x="11880" y="11880"/>
                </a:moveTo>
                <a:cubicBezTo>
                  <a:pt x="9720" y="11880"/>
                  <a:pt x="9720" y="11880"/>
                  <a:pt x="9720" y="11880"/>
                </a:cubicBezTo>
                <a:cubicBezTo>
                  <a:pt x="9720" y="11205"/>
                  <a:pt x="9720" y="11205"/>
                  <a:pt x="9720" y="11205"/>
                </a:cubicBezTo>
                <a:cubicBezTo>
                  <a:pt x="11880" y="11205"/>
                  <a:pt x="11880" y="11205"/>
                  <a:pt x="11880" y="11205"/>
                </a:cubicBezTo>
                <a:lnTo>
                  <a:pt x="11880" y="11880"/>
                </a:lnTo>
                <a:close/>
                <a:moveTo>
                  <a:pt x="675" y="10395"/>
                </a:move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cubicBezTo>
                  <a:pt x="20925" y="10395"/>
                  <a:pt x="20925" y="10395"/>
                  <a:pt x="20925" y="10395"/>
                </a:cubicBezTo>
                <a:lnTo>
                  <a:pt x="675" y="10395"/>
                </a:lnTo>
                <a:close/>
                <a:moveTo>
                  <a:pt x="15255" y="6480"/>
                </a:moveTo>
                <a:cubicBezTo>
                  <a:pt x="15120" y="6615"/>
                  <a:pt x="15120" y="6615"/>
                  <a:pt x="14985" y="6615"/>
                </a:cubicBezTo>
                <a:cubicBezTo>
                  <a:pt x="14850" y="6615"/>
                  <a:pt x="14850" y="6615"/>
                  <a:pt x="14715" y="6480"/>
                </a:cubicBezTo>
                <a:cubicBezTo>
                  <a:pt x="13635" y="5400"/>
                  <a:pt x="13635" y="5400"/>
                  <a:pt x="13635" y="5400"/>
                </a:cubicBezTo>
                <a:cubicBezTo>
                  <a:pt x="12420" y="6480"/>
                  <a:pt x="12420" y="6480"/>
                  <a:pt x="12420" y="6480"/>
                </a:cubicBezTo>
                <a:cubicBezTo>
                  <a:pt x="12285" y="6615"/>
                  <a:pt x="12150" y="6615"/>
                  <a:pt x="12015" y="6480"/>
                </a:cubicBezTo>
                <a:cubicBezTo>
                  <a:pt x="10800" y="5400"/>
                  <a:pt x="10800" y="5400"/>
                  <a:pt x="10800" y="5400"/>
                </a:cubicBezTo>
                <a:cubicBezTo>
                  <a:pt x="9720" y="6480"/>
                  <a:pt x="9720" y="6480"/>
                  <a:pt x="9720" y="6480"/>
                </a:cubicBezTo>
                <a:cubicBezTo>
                  <a:pt x="9450" y="6615"/>
                  <a:pt x="9315" y="6615"/>
                  <a:pt x="9180" y="6480"/>
                </a:cubicBezTo>
                <a:cubicBezTo>
                  <a:pt x="7965" y="5400"/>
                  <a:pt x="7965" y="5400"/>
                  <a:pt x="7965" y="5400"/>
                </a:cubicBezTo>
                <a:cubicBezTo>
                  <a:pt x="6885" y="6480"/>
                  <a:pt x="6885" y="6480"/>
                  <a:pt x="6885" y="6480"/>
                </a:cubicBezTo>
                <a:cubicBezTo>
                  <a:pt x="6750" y="6615"/>
                  <a:pt x="6480" y="6615"/>
                  <a:pt x="6345" y="6480"/>
                </a:cubicBezTo>
                <a:cubicBezTo>
                  <a:pt x="6210" y="6345"/>
                  <a:pt x="6210" y="6210"/>
                  <a:pt x="6345" y="6075"/>
                </a:cubicBezTo>
                <a:cubicBezTo>
                  <a:pt x="7830" y="4590"/>
                  <a:pt x="7830" y="4590"/>
                  <a:pt x="7830" y="4590"/>
                </a:cubicBezTo>
                <a:cubicBezTo>
                  <a:pt x="7965" y="4455"/>
                  <a:pt x="8100" y="4455"/>
                  <a:pt x="8235" y="4590"/>
                </a:cubicBezTo>
                <a:cubicBezTo>
                  <a:pt x="9450" y="5805"/>
                  <a:pt x="9450" y="5805"/>
                  <a:pt x="9450" y="5805"/>
                </a:cubicBezTo>
                <a:cubicBezTo>
                  <a:pt x="10530" y="4590"/>
                  <a:pt x="10530" y="4590"/>
                  <a:pt x="10530" y="4590"/>
                </a:cubicBezTo>
                <a:cubicBezTo>
                  <a:pt x="10665" y="4455"/>
                  <a:pt x="10935" y="4455"/>
                  <a:pt x="11070" y="4590"/>
                </a:cubicBezTo>
                <a:cubicBezTo>
                  <a:pt x="12150" y="5805"/>
                  <a:pt x="12150" y="5805"/>
                  <a:pt x="12150" y="5805"/>
                </a:cubicBezTo>
                <a:cubicBezTo>
                  <a:pt x="13365" y="4590"/>
                  <a:pt x="13365" y="4590"/>
                  <a:pt x="13365" y="4590"/>
                </a:cubicBezTo>
                <a:cubicBezTo>
                  <a:pt x="13500" y="4455"/>
                  <a:pt x="13635" y="4455"/>
                  <a:pt x="13770" y="4590"/>
                </a:cubicBezTo>
                <a:cubicBezTo>
                  <a:pt x="15255" y="6075"/>
                  <a:pt x="15255" y="6075"/>
                  <a:pt x="15255" y="6075"/>
                </a:cubicBezTo>
                <a:cubicBezTo>
                  <a:pt x="15390" y="6210"/>
                  <a:pt x="15390" y="6345"/>
                  <a:pt x="15255" y="6480"/>
                </a:cubicBezTo>
                <a:close/>
                <a:moveTo>
                  <a:pt x="20250" y="1755"/>
                </a:moveTo>
                <a:cubicBezTo>
                  <a:pt x="20250" y="9450"/>
                  <a:pt x="20250" y="9450"/>
                  <a:pt x="20250" y="9450"/>
                </a:cubicBezTo>
                <a:cubicBezTo>
                  <a:pt x="20250" y="9585"/>
                  <a:pt x="20115" y="9720"/>
                  <a:pt x="19845" y="9720"/>
                </a:cubicBezTo>
                <a:cubicBezTo>
                  <a:pt x="18495" y="9720"/>
                  <a:pt x="18495" y="9720"/>
                  <a:pt x="18495" y="9720"/>
                </a:cubicBezTo>
                <a:cubicBezTo>
                  <a:pt x="18225" y="9720"/>
                  <a:pt x="18090" y="9585"/>
                  <a:pt x="18090" y="9450"/>
                </a:cubicBezTo>
                <a:cubicBezTo>
                  <a:pt x="18090" y="9180"/>
                  <a:pt x="18225" y="9045"/>
                  <a:pt x="18495" y="9045"/>
                </a:cubicBezTo>
                <a:cubicBezTo>
                  <a:pt x="19575" y="9045"/>
                  <a:pt x="19575" y="9045"/>
                  <a:pt x="19575" y="9045"/>
                </a:cubicBezTo>
                <a:cubicBezTo>
                  <a:pt x="19575" y="2025"/>
                  <a:pt x="19575" y="2025"/>
                  <a:pt x="19575" y="2025"/>
                </a:cubicBezTo>
                <a:cubicBezTo>
                  <a:pt x="2025" y="2025"/>
                  <a:pt x="2025" y="2025"/>
                  <a:pt x="2025" y="2025"/>
                </a:cubicBezTo>
                <a:cubicBezTo>
                  <a:pt x="2025" y="9045"/>
                  <a:pt x="2025" y="9045"/>
                  <a:pt x="2025" y="9045"/>
                </a:cubicBezTo>
                <a:cubicBezTo>
                  <a:pt x="17010" y="9045"/>
                  <a:pt x="17010" y="9045"/>
                  <a:pt x="17010" y="9045"/>
                </a:cubicBezTo>
                <a:cubicBezTo>
                  <a:pt x="17280" y="9045"/>
                  <a:pt x="17415" y="9180"/>
                  <a:pt x="17415" y="9450"/>
                </a:cubicBezTo>
                <a:cubicBezTo>
                  <a:pt x="17415" y="9585"/>
                  <a:pt x="17280" y="9720"/>
                  <a:pt x="17010" y="9720"/>
                </a:cubicBezTo>
                <a:cubicBezTo>
                  <a:pt x="1755" y="9720"/>
                  <a:pt x="1755" y="9720"/>
                  <a:pt x="1755" y="9720"/>
                </a:cubicBezTo>
                <a:cubicBezTo>
                  <a:pt x="1485" y="9720"/>
                  <a:pt x="1350" y="9585"/>
                  <a:pt x="1350" y="9450"/>
                </a:cubicBezTo>
                <a:cubicBezTo>
                  <a:pt x="1350" y="1755"/>
                  <a:pt x="1350" y="1755"/>
                  <a:pt x="1350" y="1755"/>
                </a:cubicBezTo>
                <a:cubicBezTo>
                  <a:pt x="1350" y="1485"/>
                  <a:pt x="1485" y="1350"/>
                  <a:pt x="1755" y="1350"/>
                </a:cubicBezTo>
                <a:cubicBezTo>
                  <a:pt x="19845" y="1350"/>
                  <a:pt x="19845" y="1350"/>
                  <a:pt x="19845" y="1350"/>
                </a:cubicBezTo>
                <a:cubicBezTo>
                  <a:pt x="20115" y="1350"/>
                  <a:pt x="20250" y="1485"/>
                  <a:pt x="20250" y="17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37" name="Freeform 494"/>
          <p:cNvSpPr/>
          <p:nvPr/>
        </p:nvSpPr>
        <p:spPr>
          <a:xfrm>
            <a:off x="9055100" y="10639425"/>
            <a:ext cx="5524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00" y="17685"/>
                </a:moveTo>
                <a:cubicBezTo>
                  <a:pt x="19733" y="17685"/>
                  <a:pt x="19733" y="17685"/>
                  <a:pt x="19733" y="17685"/>
                </a:cubicBezTo>
                <a:cubicBezTo>
                  <a:pt x="19733" y="6075"/>
                  <a:pt x="19733" y="6075"/>
                  <a:pt x="19733" y="6075"/>
                </a:cubicBezTo>
                <a:cubicBezTo>
                  <a:pt x="20533" y="6075"/>
                  <a:pt x="20533" y="6075"/>
                  <a:pt x="20533" y="6075"/>
                </a:cubicBezTo>
                <a:cubicBezTo>
                  <a:pt x="20800" y="6075"/>
                  <a:pt x="21067" y="5940"/>
                  <a:pt x="21067" y="5670"/>
                </a:cubicBezTo>
                <a:cubicBezTo>
                  <a:pt x="21067" y="5535"/>
                  <a:pt x="20800" y="5400"/>
                  <a:pt x="20533" y="5400"/>
                </a:cubicBezTo>
                <a:cubicBezTo>
                  <a:pt x="19733" y="5400"/>
                  <a:pt x="19733" y="5400"/>
                  <a:pt x="19733" y="5400"/>
                </a:cubicBezTo>
                <a:cubicBezTo>
                  <a:pt x="19467" y="3645"/>
                  <a:pt x="17333" y="2160"/>
                  <a:pt x="14133" y="1485"/>
                </a:cubicBezTo>
                <a:cubicBezTo>
                  <a:pt x="13600" y="675"/>
                  <a:pt x="11467" y="135"/>
                  <a:pt x="10933" y="0"/>
                </a:cubicBezTo>
                <a:cubicBezTo>
                  <a:pt x="10933" y="0"/>
                  <a:pt x="10667" y="0"/>
                  <a:pt x="10400" y="0"/>
                </a:cubicBezTo>
                <a:cubicBezTo>
                  <a:pt x="10133" y="135"/>
                  <a:pt x="7733" y="675"/>
                  <a:pt x="7467" y="1485"/>
                </a:cubicBezTo>
                <a:cubicBezTo>
                  <a:pt x="4267" y="2160"/>
                  <a:pt x="2133" y="3645"/>
                  <a:pt x="1867" y="5400"/>
                </a:cubicBezTo>
                <a:cubicBezTo>
                  <a:pt x="1067" y="5400"/>
                  <a:pt x="1067" y="5400"/>
                  <a:pt x="1067" y="5400"/>
                </a:cubicBezTo>
                <a:cubicBezTo>
                  <a:pt x="800" y="5400"/>
                  <a:pt x="533" y="5535"/>
                  <a:pt x="533" y="5670"/>
                </a:cubicBezTo>
                <a:cubicBezTo>
                  <a:pt x="533" y="5940"/>
                  <a:pt x="800" y="6075"/>
                  <a:pt x="1067" y="6075"/>
                </a:cubicBezTo>
                <a:cubicBezTo>
                  <a:pt x="1867" y="6075"/>
                  <a:pt x="1867" y="6075"/>
                  <a:pt x="1867" y="6075"/>
                </a:cubicBezTo>
                <a:cubicBezTo>
                  <a:pt x="1867" y="17685"/>
                  <a:pt x="1867" y="17685"/>
                  <a:pt x="1867" y="17685"/>
                </a:cubicBezTo>
                <a:cubicBezTo>
                  <a:pt x="800" y="17685"/>
                  <a:pt x="800" y="17685"/>
                  <a:pt x="800" y="17685"/>
                </a:cubicBezTo>
                <a:cubicBezTo>
                  <a:pt x="267" y="17685"/>
                  <a:pt x="0" y="17820"/>
                  <a:pt x="0" y="17955"/>
                </a:cubicBezTo>
                <a:cubicBezTo>
                  <a:pt x="0" y="18225"/>
                  <a:pt x="267" y="18360"/>
                  <a:pt x="800" y="18360"/>
                </a:cubicBezTo>
                <a:cubicBezTo>
                  <a:pt x="800" y="18360"/>
                  <a:pt x="800" y="18360"/>
                  <a:pt x="800" y="18360"/>
                </a:cubicBezTo>
                <a:cubicBezTo>
                  <a:pt x="800" y="21195"/>
                  <a:pt x="800" y="21195"/>
                  <a:pt x="800" y="21195"/>
                </a:cubicBezTo>
                <a:cubicBezTo>
                  <a:pt x="800" y="21465"/>
                  <a:pt x="1333" y="21600"/>
                  <a:pt x="1600" y="21600"/>
                </a:cubicBezTo>
                <a:cubicBezTo>
                  <a:pt x="20000" y="21600"/>
                  <a:pt x="20000" y="21600"/>
                  <a:pt x="20000" y="21600"/>
                </a:cubicBezTo>
                <a:cubicBezTo>
                  <a:pt x="20267" y="21600"/>
                  <a:pt x="20533" y="21465"/>
                  <a:pt x="20533" y="21195"/>
                </a:cubicBezTo>
                <a:cubicBezTo>
                  <a:pt x="20533" y="18360"/>
                  <a:pt x="20533" y="18360"/>
                  <a:pt x="20533" y="18360"/>
                </a:cubicBezTo>
                <a:cubicBezTo>
                  <a:pt x="20800" y="18360"/>
                  <a:pt x="20800" y="18360"/>
                  <a:pt x="20800" y="18360"/>
                </a:cubicBezTo>
                <a:cubicBezTo>
                  <a:pt x="21333" y="18360"/>
                  <a:pt x="21600" y="18225"/>
                  <a:pt x="21600" y="17955"/>
                </a:cubicBezTo>
                <a:cubicBezTo>
                  <a:pt x="21600" y="17820"/>
                  <a:pt x="21333" y="17685"/>
                  <a:pt x="20800" y="17685"/>
                </a:cubicBezTo>
                <a:close/>
                <a:moveTo>
                  <a:pt x="10667" y="675"/>
                </a:moveTo>
                <a:cubicBezTo>
                  <a:pt x="11467" y="945"/>
                  <a:pt x="12000" y="1080"/>
                  <a:pt x="12533" y="1350"/>
                </a:cubicBezTo>
                <a:cubicBezTo>
                  <a:pt x="9067" y="1350"/>
                  <a:pt x="9067" y="1350"/>
                  <a:pt x="9067" y="1350"/>
                </a:cubicBezTo>
                <a:cubicBezTo>
                  <a:pt x="9333" y="1080"/>
                  <a:pt x="10133" y="945"/>
                  <a:pt x="10667" y="675"/>
                </a:cubicBezTo>
                <a:close/>
                <a:moveTo>
                  <a:pt x="8267" y="2025"/>
                </a:moveTo>
                <a:cubicBezTo>
                  <a:pt x="13333" y="2025"/>
                  <a:pt x="13333" y="2025"/>
                  <a:pt x="13333" y="2025"/>
                </a:cubicBezTo>
                <a:cubicBezTo>
                  <a:pt x="16267" y="2565"/>
                  <a:pt x="18133" y="3915"/>
                  <a:pt x="18400" y="5400"/>
                </a:cubicBezTo>
                <a:cubicBezTo>
                  <a:pt x="3200" y="5400"/>
                  <a:pt x="3200" y="5400"/>
                  <a:pt x="3200" y="5400"/>
                </a:cubicBezTo>
                <a:cubicBezTo>
                  <a:pt x="3467" y="3915"/>
                  <a:pt x="5333" y="2565"/>
                  <a:pt x="8267" y="2025"/>
                </a:cubicBezTo>
                <a:close/>
                <a:moveTo>
                  <a:pt x="3200" y="6075"/>
                </a:moveTo>
                <a:cubicBezTo>
                  <a:pt x="18400" y="6075"/>
                  <a:pt x="18400" y="6075"/>
                  <a:pt x="18400" y="6075"/>
                </a:cubicBezTo>
                <a:cubicBezTo>
                  <a:pt x="18400" y="17685"/>
                  <a:pt x="18400" y="17685"/>
                  <a:pt x="18400" y="17685"/>
                </a:cubicBezTo>
                <a:cubicBezTo>
                  <a:pt x="3200" y="17685"/>
                  <a:pt x="3200" y="17685"/>
                  <a:pt x="3200" y="17685"/>
                </a:cubicBezTo>
                <a:lnTo>
                  <a:pt x="3200" y="6075"/>
                </a:lnTo>
                <a:close/>
                <a:moveTo>
                  <a:pt x="19200" y="19035"/>
                </a:moveTo>
                <a:cubicBezTo>
                  <a:pt x="19200" y="19035"/>
                  <a:pt x="19200" y="19035"/>
                  <a:pt x="19200" y="19035"/>
                </a:cubicBezTo>
                <a:cubicBezTo>
                  <a:pt x="7200" y="19035"/>
                  <a:pt x="7200" y="19035"/>
                  <a:pt x="7200" y="19035"/>
                </a:cubicBezTo>
                <a:cubicBezTo>
                  <a:pt x="6667" y="19035"/>
                  <a:pt x="6400" y="19170"/>
                  <a:pt x="6400" y="19440"/>
                </a:cubicBezTo>
                <a:cubicBezTo>
                  <a:pt x="6400" y="19575"/>
                  <a:pt x="6667" y="19710"/>
                  <a:pt x="7200" y="19710"/>
                </a:cubicBezTo>
                <a:cubicBezTo>
                  <a:pt x="19200" y="19710"/>
                  <a:pt x="19200" y="19710"/>
                  <a:pt x="19200" y="19710"/>
                </a:cubicBezTo>
                <a:cubicBezTo>
                  <a:pt x="19200" y="20925"/>
                  <a:pt x="19200" y="20925"/>
                  <a:pt x="19200" y="20925"/>
                </a:cubicBezTo>
                <a:cubicBezTo>
                  <a:pt x="2400" y="20925"/>
                  <a:pt x="2400" y="20925"/>
                  <a:pt x="2400" y="20925"/>
                </a:cubicBezTo>
                <a:cubicBezTo>
                  <a:pt x="2400" y="19710"/>
                  <a:pt x="2400" y="19710"/>
                  <a:pt x="2400" y="19710"/>
                </a:cubicBezTo>
                <a:cubicBezTo>
                  <a:pt x="4267" y="19710"/>
                  <a:pt x="4267" y="19710"/>
                  <a:pt x="4267" y="19710"/>
                </a:cubicBezTo>
                <a:cubicBezTo>
                  <a:pt x="4800" y="19710"/>
                  <a:pt x="5067" y="19575"/>
                  <a:pt x="5067" y="19440"/>
                </a:cubicBezTo>
                <a:cubicBezTo>
                  <a:pt x="5067" y="19170"/>
                  <a:pt x="4800" y="19035"/>
                  <a:pt x="4267" y="19035"/>
                </a:cubicBezTo>
                <a:cubicBezTo>
                  <a:pt x="2400" y="19035"/>
                  <a:pt x="2400" y="19035"/>
                  <a:pt x="2400" y="19035"/>
                </a:cubicBezTo>
                <a:cubicBezTo>
                  <a:pt x="2400" y="18360"/>
                  <a:pt x="2400" y="18360"/>
                  <a:pt x="2400" y="18360"/>
                </a:cubicBezTo>
                <a:cubicBezTo>
                  <a:pt x="2400" y="18360"/>
                  <a:pt x="2400" y="18360"/>
                  <a:pt x="2400" y="18360"/>
                </a:cubicBezTo>
                <a:cubicBezTo>
                  <a:pt x="18933" y="18360"/>
                  <a:pt x="18933" y="18360"/>
                  <a:pt x="18933" y="18360"/>
                </a:cubicBezTo>
                <a:cubicBezTo>
                  <a:pt x="19200" y="18360"/>
                  <a:pt x="19200" y="18360"/>
                  <a:pt x="19200" y="18360"/>
                </a:cubicBezTo>
                <a:cubicBezTo>
                  <a:pt x="19200" y="19035"/>
                  <a:pt x="19200" y="19035"/>
                  <a:pt x="19200" y="19035"/>
                </a:cubicBezTo>
                <a:close/>
                <a:moveTo>
                  <a:pt x="16267" y="6750"/>
                </a:moveTo>
                <a:cubicBezTo>
                  <a:pt x="5333" y="6750"/>
                  <a:pt x="5333" y="6750"/>
                  <a:pt x="5333" y="6750"/>
                </a:cubicBezTo>
                <a:cubicBezTo>
                  <a:pt x="4800" y="6750"/>
                  <a:pt x="4533" y="6885"/>
                  <a:pt x="4533" y="7020"/>
                </a:cubicBezTo>
                <a:cubicBezTo>
                  <a:pt x="4533" y="16605"/>
                  <a:pt x="4533" y="16605"/>
                  <a:pt x="4533" y="16605"/>
                </a:cubicBezTo>
                <a:cubicBezTo>
                  <a:pt x="4533" y="16740"/>
                  <a:pt x="4800" y="17010"/>
                  <a:pt x="5333" y="17010"/>
                </a:cubicBezTo>
                <a:cubicBezTo>
                  <a:pt x="16267" y="17010"/>
                  <a:pt x="16267" y="17010"/>
                  <a:pt x="16267" y="17010"/>
                </a:cubicBezTo>
                <a:cubicBezTo>
                  <a:pt x="16800" y="17010"/>
                  <a:pt x="17067" y="16740"/>
                  <a:pt x="17067" y="16605"/>
                </a:cubicBezTo>
                <a:cubicBezTo>
                  <a:pt x="17067" y="7020"/>
                  <a:pt x="17067" y="7020"/>
                  <a:pt x="17067" y="7020"/>
                </a:cubicBezTo>
                <a:cubicBezTo>
                  <a:pt x="17067" y="6885"/>
                  <a:pt x="16800" y="6750"/>
                  <a:pt x="16267" y="6750"/>
                </a:cubicBezTo>
                <a:close/>
                <a:moveTo>
                  <a:pt x="15467" y="16200"/>
                </a:moveTo>
                <a:cubicBezTo>
                  <a:pt x="5867" y="16200"/>
                  <a:pt x="5867" y="16200"/>
                  <a:pt x="5867" y="16200"/>
                </a:cubicBezTo>
                <a:cubicBezTo>
                  <a:pt x="5867" y="7425"/>
                  <a:pt x="5867" y="7425"/>
                  <a:pt x="5867" y="7425"/>
                </a:cubicBezTo>
                <a:cubicBezTo>
                  <a:pt x="15467" y="7425"/>
                  <a:pt x="15467" y="7425"/>
                  <a:pt x="15467" y="7425"/>
                </a:cubicBezTo>
                <a:lnTo>
                  <a:pt x="15467" y="16200"/>
                </a:lnTo>
                <a:close/>
                <a:moveTo>
                  <a:pt x="14133" y="9450"/>
                </a:moveTo>
                <a:cubicBezTo>
                  <a:pt x="13867" y="9450"/>
                  <a:pt x="13600" y="9585"/>
                  <a:pt x="13600" y="9585"/>
                </a:cubicBezTo>
                <a:cubicBezTo>
                  <a:pt x="13333" y="9585"/>
                  <a:pt x="13067" y="9450"/>
                  <a:pt x="13067" y="9450"/>
                </a:cubicBezTo>
                <a:cubicBezTo>
                  <a:pt x="12267" y="8910"/>
                  <a:pt x="12267" y="8910"/>
                  <a:pt x="12267" y="8910"/>
                </a:cubicBezTo>
                <a:cubicBezTo>
                  <a:pt x="11200" y="9450"/>
                  <a:pt x="11200" y="9450"/>
                  <a:pt x="11200" y="9450"/>
                </a:cubicBezTo>
                <a:cubicBezTo>
                  <a:pt x="10933" y="9585"/>
                  <a:pt x="10667" y="9585"/>
                  <a:pt x="10400" y="9450"/>
                </a:cubicBezTo>
                <a:cubicBezTo>
                  <a:pt x="9333" y="8910"/>
                  <a:pt x="9333" y="8910"/>
                  <a:pt x="9333" y="8910"/>
                </a:cubicBezTo>
                <a:cubicBezTo>
                  <a:pt x="8533" y="9450"/>
                  <a:pt x="8533" y="9450"/>
                  <a:pt x="8533" y="9450"/>
                </a:cubicBezTo>
                <a:cubicBezTo>
                  <a:pt x="8267" y="9585"/>
                  <a:pt x="7733" y="9585"/>
                  <a:pt x="7467" y="9450"/>
                </a:cubicBezTo>
                <a:cubicBezTo>
                  <a:pt x="7200" y="9315"/>
                  <a:pt x="7200" y="9045"/>
                  <a:pt x="7467" y="8910"/>
                </a:cubicBezTo>
                <a:cubicBezTo>
                  <a:pt x="8800" y="8235"/>
                  <a:pt x="8800" y="8235"/>
                  <a:pt x="8800" y="8235"/>
                </a:cubicBezTo>
                <a:cubicBezTo>
                  <a:pt x="9067" y="8100"/>
                  <a:pt x="9600" y="8100"/>
                  <a:pt x="9867" y="8235"/>
                </a:cubicBezTo>
                <a:cubicBezTo>
                  <a:pt x="10667" y="8640"/>
                  <a:pt x="10667" y="8640"/>
                  <a:pt x="10667" y="8640"/>
                </a:cubicBezTo>
                <a:cubicBezTo>
                  <a:pt x="11733" y="8235"/>
                  <a:pt x="11733" y="8235"/>
                  <a:pt x="11733" y="8235"/>
                </a:cubicBezTo>
                <a:cubicBezTo>
                  <a:pt x="12000" y="8100"/>
                  <a:pt x="12267" y="8100"/>
                  <a:pt x="12533" y="8235"/>
                </a:cubicBezTo>
                <a:cubicBezTo>
                  <a:pt x="14133" y="8910"/>
                  <a:pt x="14133" y="8910"/>
                  <a:pt x="14133" y="8910"/>
                </a:cubicBezTo>
                <a:cubicBezTo>
                  <a:pt x="14400" y="9045"/>
                  <a:pt x="14400" y="9315"/>
                  <a:pt x="14133" y="9450"/>
                </a:cubicBezTo>
                <a:close/>
                <a:moveTo>
                  <a:pt x="14133" y="10530"/>
                </a:moveTo>
                <a:cubicBezTo>
                  <a:pt x="14133" y="10800"/>
                  <a:pt x="13867" y="10935"/>
                  <a:pt x="13600" y="10935"/>
                </a:cubicBezTo>
                <a:cubicBezTo>
                  <a:pt x="8000" y="10935"/>
                  <a:pt x="8000" y="10935"/>
                  <a:pt x="8000" y="10935"/>
                </a:cubicBezTo>
                <a:cubicBezTo>
                  <a:pt x="7733" y="10935"/>
                  <a:pt x="7467" y="10800"/>
                  <a:pt x="7467" y="10530"/>
                </a:cubicBezTo>
                <a:cubicBezTo>
                  <a:pt x="7467" y="10395"/>
                  <a:pt x="7733" y="10260"/>
                  <a:pt x="8000" y="10260"/>
                </a:cubicBezTo>
                <a:cubicBezTo>
                  <a:pt x="13600" y="10260"/>
                  <a:pt x="13600" y="10260"/>
                  <a:pt x="13600" y="10260"/>
                </a:cubicBezTo>
                <a:cubicBezTo>
                  <a:pt x="13867" y="10260"/>
                  <a:pt x="14133" y="10395"/>
                  <a:pt x="14133" y="10530"/>
                </a:cubicBezTo>
                <a:close/>
                <a:moveTo>
                  <a:pt x="11467" y="12015"/>
                </a:moveTo>
                <a:cubicBezTo>
                  <a:pt x="11467" y="12150"/>
                  <a:pt x="11200" y="12285"/>
                  <a:pt x="10667" y="12285"/>
                </a:cubicBezTo>
                <a:cubicBezTo>
                  <a:pt x="8000" y="12285"/>
                  <a:pt x="8000" y="12285"/>
                  <a:pt x="8000" y="12285"/>
                </a:cubicBezTo>
                <a:cubicBezTo>
                  <a:pt x="7733" y="12285"/>
                  <a:pt x="7467" y="12150"/>
                  <a:pt x="7467" y="12015"/>
                </a:cubicBezTo>
                <a:cubicBezTo>
                  <a:pt x="7467" y="11745"/>
                  <a:pt x="7733" y="11610"/>
                  <a:pt x="8000" y="11610"/>
                </a:cubicBezTo>
                <a:cubicBezTo>
                  <a:pt x="10667" y="11610"/>
                  <a:pt x="10667" y="11610"/>
                  <a:pt x="10667" y="11610"/>
                </a:cubicBezTo>
                <a:cubicBezTo>
                  <a:pt x="11200" y="11610"/>
                  <a:pt x="11467" y="11745"/>
                  <a:pt x="11467" y="120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38" name="Freeform 495"/>
          <p:cNvSpPr/>
          <p:nvPr/>
        </p:nvSpPr>
        <p:spPr>
          <a:xfrm>
            <a:off x="8782050" y="11988800"/>
            <a:ext cx="1092200" cy="8667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30" y="3771"/>
                </a:moveTo>
                <a:cubicBezTo>
                  <a:pt x="2565" y="3771"/>
                  <a:pt x="2835" y="4114"/>
                  <a:pt x="2835" y="4286"/>
                </a:cubicBezTo>
                <a:cubicBezTo>
                  <a:pt x="2835" y="4457"/>
                  <a:pt x="2565" y="4800"/>
                  <a:pt x="2430" y="4800"/>
                </a:cubicBezTo>
                <a:cubicBezTo>
                  <a:pt x="2295" y="4800"/>
                  <a:pt x="2025" y="4457"/>
                  <a:pt x="2025" y="4286"/>
                </a:cubicBezTo>
                <a:cubicBezTo>
                  <a:pt x="2025" y="4114"/>
                  <a:pt x="2295" y="3771"/>
                  <a:pt x="2430" y="3771"/>
                </a:cubicBezTo>
                <a:close/>
                <a:moveTo>
                  <a:pt x="20250" y="8571"/>
                </a:moveTo>
                <a:cubicBezTo>
                  <a:pt x="20250" y="11143"/>
                  <a:pt x="20250" y="11143"/>
                  <a:pt x="20250" y="11143"/>
                </a:cubicBezTo>
                <a:cubicBezTo>
                  <a:pt x="21195" y="11143"/>
                  <a:pt x="21195" y="11143"/>
                  <a:pt x="21195" y="11143"/>
                </a:cubicBezTo>
                <a:cubicBezTo>
                  <a:pt x="21465" y="11143"/>
                  <a:pt x="21600" y="11486"/>
                  <a:pt x="21600" y="11657"/>
                </a:cubicBezTo>
                <a:cubicBezTo>
                  <a:pt x="21600" y="14057"/>
                  <a:pt x="21600" y="14057"/>
                  <a:pt x="21600" y="14057"/>
                </a:cubicBezTo>
                <a:cubicBezTo>
                  <a:pt x="21600" y="14229"/>
                  <a:pt x="21465" y="14400"/>
                  <a:pt x="21195" y="14400"/>
                </a:cubicBezTo>
                <a:cubicBezTo>
                  <a:pt x="20250" y="14400"/>
                  <a:pt x="20250" y="14400"/>
                  <a:pt x="20250" y="14400"/>
                </a:cubicBezTo>
                <a:cubicBezTo>
                  <a:pt x="20250" y="21086"/>
                  <a:pt x="20250" y="21086"/>
                  <a:pt x="20250" y="21086"/>
                </a:cubicBezTo>
                <a:cubicBezTo>
                  <a:pt x="20250" y="21257"/>
                  <a:pt x="20115" y="21600"/>
                  <a:pt x="19845" y="21600"/>
                </a:cubicBezTo>
                <a:cubicBezTo>
                  <a:pt x="18495" y="21600"/>
                  <a:pt x="18495" y="21600"/>
                  <a:pt x="18495" y="21600"/>
                </a:cubicBezTo>
                <a:cubicBezTo>
                  <a:pt x="18225" y="21600"/>
                  <a:pt x="18090" y="21257"/>
                  <a:pt x="18090" y="21086"/>
                </a:cubicBezTo>
                <a:cubicBezTo>
                  <a:pt x="18090" y="14400"/>
                  <a:pt x="18090" y="14400"/>
                  <a:pt x="18090" y="14400"/>
                </a:cubicBezTo>
                <a:cubicBezTo>
                  <a:pt x="3510" y="14400"/>
                  <a:pt x="3510" y="14400"/>
                  <a:pt x="3510" y="14400"/>
                </a:cubicBezTo>
                <a:cubicBezTo>
                  <a:pt x="3510" y="21086"/>
                  <a:pt x="3510" y="21086"/>
                  <a:pt x="3510" y="21086"/>
                </a:cubicBezTo>
                <a:cubicBezTo>
                  <a:pt x="3510" y="21257"/>
                  <a:pt x="3375" y="21600"/>
                  <a:pt x="3105" y="21600"/>
                </a:cubicBezTo>
                <a:cubicBezTo>
                  <a:pt x="1755" y="21600"/>
                  <a:pt x="1755" y="21600"/>
                  <a:pt x="1755" y="21600"/>
                </a:cubicBezTo>
                <a:cubicBezTo>
                  <a:pt x="1485" y="21600"/>
                  <a:pt x="1350" y="21257"/>
                  <a:pt x="1350" y="21086"/>
                </a:cubicBezTo>
                <a:cubicBezTo>
                  <a:pt x="1350" y="14400"/>
                  <a:pt x="1350" y="14400"/>
                  <a:pt x="1350" y="14400"/>
                </a:cubicBezTo>
                <a:cubicBezTo>
                  <a:pt x="405" y="14400"/>
                  <a:pt x="405" y="14400"/>
                  <a:pt x="405" y="14400"/>
                </a:cubicBezTo>
                <a:cubicBezTo>
                  <a:pt x="135" y="14400"/>
                  <a:pt x="0" y="14229"/>
                  <a:pt x="0" y="14057"/>
                </a:cubicBezTo>
                <a:cubicBezTo>
                  <a:pt x="0" y="11657"/>
                  <a:pt x="0" y="11657"/>
                  <a:pt x="0" y="11657"/>
                </a:cubicBezTo>
                <a:cubicBezTo>
                  <a:pt x="0" y="11486"/>
                  <a:pt x="135" y="11143"/>
                  <a:pt x="405" y="11143"/>
                </a:cubicBezTo>
                <a:cubicBezTo>
                  <a:pt x="1350" y="11143"/>
                  <a:pt x="1350" y="11143"/>
                  <a:pt x="1350" y="11143"/>
                </a:cubicBezTo>
                <a:cubicBezTo>
                  <a:pt x="1350" y="8571"/>
                  <a:pt x="1350" y="8571"/>
                  <a:pt x="1350" y="8571"/>
                </a:cubicBezTo>
                <a:cubicBezTo>
                  <a:pt x="405" y="8571"/>
                  <a:pt x="405" y="8571"/>
                  <a:pt x="405" y="8571"/>
                </a:cubicBezTo>
                <a:cubicBezTo>
                  <a:pt x="135" y="8571"/>
                  <a:pt x="0" y="8400"/>
                  <a:pt x="0" y="8057"/>
                </a:cubicBezTo>
                <a:cubicBezTo>
                  <a:pt x="0" y="514"/>
                  <a:pt x="0" y="514"/>
                  <a:pt x="0" y="514"/>
                </a:cubicBezTo>
                <a:cubicBezTo>
                  <a:pt x="0" y="171"/>
                  <a:pt x="135" y="0"/>
                  <a:pt x="40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465" y="0"/>
                  <a:pt x="21600" y="171"/>
                  <a:pt x="21600" y="514"/>
                </a:cubicBezTo>
                <a:cubicBezTo>
                  <a:pt x="21600" y="8057"/>
                  <a:pt x="21600" y="8057"/>
                  <a:pt x="21600" y="8057"/>
                </a:cubicBezTo>
                <a:cubicBezTo>
                  <a:pt x="21600" y="8400"/>
                  <a:pt x="21465" y="8571"/>
                  <a:pt x="21195" y="8571"/>
                </a:cubicBezTo>
                <a:lnTo>
                  <a:pt x="20250" y="8571"/>
                </a:lnTo>
                <a:close/>
                <a:moveTo>
                  <a:pt x="2835" y="20571"/>
                </a:moveTo>
                <a:cubicBezTo>
                  <a:pt x="2835" y="16286"/>
                  <a:pt x="2835" y="16286"/>
                  <a:pt x="2835" y="16286"/>
                </a:cubicBezTo>
                <a:cubicBezTo>
                  <a:pt x="2025" y="16286"/>
                  <a:pt x="2025" y="16286"/>
                  <a:pt x="2025" y="16286"/>
                </a:cubicBezTo>
                <a:cubicBezTo>
                  <a:pt x="2025" y="20571"/>
                  <a:pt x="2025" y="20571"/>
                  <a:pt x="2025" y="20571"/>
                </a:cubicBezTo>
                <a:cubicBezTo>
                  <a:pt x="2835" y="20571"/>
                  <a:pt x="2835" y="20571"/>
                  <a:pt x="2835" y="20571"/>
                </a:cubicBezTo>
                <a:close/>
                <a:moveTo>
                  <a:pt x="2835" y="15257"/>
                </a:moveTo>
                <a:cubicBezTo>
                  <a:pt x="2835" y="14400"/>
                  <a:pt x="2835" y="14400"/>
                  <a:pt x="2835" y="14400"/>
                </a:cubicBezTo>
                <a:cubicBezTo>
                  <a:pt x="2025" y="14400"/>
                  <a:pt x="2025" y="14400"/>
                  <a:pt x="2025" y="14400"/>
                </a:cubicBezTo>
                <a:cubicBezTo>
                  <a:pt x="2025" y="15257"/>
                  <a:pt x="2025" y="15257"/>
                  <a:pt x="2025" y="15257"/>
                </a:cubicBezTo>
                <a:cubicBezTo>
                  <a:pt x="2835" y="15257"/>
                  <a:pt x="2835" y="15257"/>
                  <a:pt x="2835" y="15257"/>
                </a:cubicBezTo>
                <a:close/>
                <a:moveTo>
                  <a:pt x="19575" y="16286"/>
                </a:moveTo>
                <a:cubicBezTo>
                  <a:pt x="18765" y="16286"/>
                  <a:pt x="18765" y="16286"/>
                  <a:pt x="18765" y="16286"/>
                </a:cubicBezTo>
                <a:cubicBezTo>
                  <a:pt x="18765" y="20571"/>
                  <a:pt x="18765" y="20571"/>
                  <a:pt x="18765" y="20571"/>
                </a:cubicBezTo>
                <a:cubicBezTo>
                  <a:pt x="19575" y="20571"/>
                  <a:pt x="19575" y="20571"/>
                  <a:pt x="19575" y="20571"/>
                </a:cubicBezTo>
                <a:lnTo>
                  <a:pt x="19575" y="16286"/>
                </a:lnTo>
                <a:close/>
                <a:moveTo>
                  <a:pt x="19575" y="14400"/>
                </a:moveTo>
                <a:cubicBezTo>
                  <a:pt x="18765" y="14400"/>
                  <a:pt x="18765" y="14400"/>
                  <a:pt x="18765" y="14400"/>
                </a:cubicBezTo>
                <a:cubicBezTo>
                  <a:pt x="18765" y="15257"/>
                  <a:pt x="18765" y="15257"/>
                  <a:pt x="18765" y="15257"/>
                </a:cubicBezTo>
                <a:cubicBezTo>
                  <a:pt x="19575" y="15257"/>
                  <a:pt x="19575" y="15257"/>
                  <a:pt x="19575" y="15257"/>
                </a:cubicBezTo>
                <a:lnTo>
                  <a:pt x="19575" y="14400"/>
                </a:lnTo>
                <a:close/>
                <a:moveTo>
                  <a:pt x="675" y="12171"/>
                </a:moveTo>
                <a:cubicBezTo>
                  <a:pt x="675" y="13543"/>
                  <a:pt x="675" y="13543"/>
                  <a:pt x="675" y="13543"/>
                </a:cubicBezTo>
                <a:cubicBezTo>
                  <a:pt x="20925" y="13543"/>
                  <a:pt x="20925" y="13543"/>
                  <a:pt x="20925" y="13543"/>
                </a:cubicBezTo>
                <a:cubicBezTo>
                  <a:pt x="20925" y="12171"/>
                  <a:pt x="20925" y="12171"/>
                  <a:pt x="20925" y="12171"/>
                </a:cubicBezTo>
                <a:lnTo>
                  <a:pt x="675" y="12171"/>
                </a:lnTo>
                <a:close/>
                <a:moveTo>
                  <a:pt x="18765" y="9943"/>
                </a:moveTo>
                <a:cubicBezTo>
                  <a:pt x="18765" y="11143"/>
                  <a:pt x="18765" y="11143"/>
                  <a:pt x="18765" y="11143"/>
                </a:cubicBezTo>
                <a:cubicBezTo>
                  <a:pt x="19575" y="11143"/>
                  <a:pt x="19575" y="11143"/>
                  <a:pt x="19575" y="11143"/>
                </a:cubicBezTo>
                <a:cubicBezTo>
                  <a:pt x="19575" y="8571"/>
                  <a:pt x="19575" y="8571"/>
                  <a:pt x="19575" y="8571"/>
                </a:cubicBezTo>
                <a:cubicBezTo>
                  <a:pt x="2025" y="8571"/>
                  <a:pt x="2025" y="8571"/>
                  <a:pt x="2025" y="8571"/>
                </a:cubicBezTo>
                <a:cubicBezTo>
                  <a:pt x="2025" y="11143"/>
                  <a:pt x="2025" y="11143"/>
                  <a:pt x="2025" y="11143"/>
                </a:cubicBezTo>
                <a:cubicBezTo>
                  <a:pt x="2835" y="11143"/>
                  <a:pt x="2835" y="11143"/>
                  <a:pt x="2835" y="11143"/>
                </a:cubicBezTo>
                <a:cubicBezTo>
                  <a:pt x="2835" y="9943"/>
                  <a:pt x="2835" y="9943"/>
                  <a:pt x="2835" y="9943"/>
                </a:cubicBezTo>
                <a:cubicBezTo>
                  <a:pt x="2835" y="9600"/>
                  <a:pt x="2970" y="9429"/>
                  <a:pt x="3105" y="9429"/>
                </a:cubicBezTo>
                <a:cubicBezTo>
                  <a:pt x="3375" y="9429"/>
                  <a:pt x="3510" y="9600"/>
                  <a:pt x="3510" y="9943"/>
                </a:cubicBezTo>
                <a:cubicBezTo>
                  <a:pt x="3510" y="11143"/>
                  <a:pt x="3510" y="11143"/>
                  <a:pt x="3510" y="11143"/>
                </a:cubicBezTo>
                <a:cubicBezTo>
                  <a:pt x="18090" y="11143"/>
                  <a:pt x="18090" y="11143"/>
                  <a:pt x="18090" y="11143"/>
                </a:cubicBezTo>
                <a:cubicBezTo>
                  <a:pt x="18090" y="9943"/>
                  <a:pt x="18090" y="9943"/>
                  <a:pt x="18090" y="9943"/>
                </a:cubicBezTo>
                <a:cubicBezTo>
                  <a:pt x="18090" y="9600"/>
                  <a:pt x="18225" y="9429"/>
                  <a:pt x="18495" y="9429"/>
                </a:cubicBezTo>
                <a:cubicBezTo>
                  <a:pt x="18630" y="9429"/>
                  <a:pt x="18765" y="9600"/>
                  <a:pt x="18765" y="9943"/>
                </a:cubicBezTo>
                <a:close/>
                <a:moveTo>
                  <a:pt x="20925" y="7714"/>
                </a:moveTo>
                <a:cubicBezTo>
                  <a:pt x="20925" y="857"/>
                  <a:pt x="20925" y="857"/>
                  <a:pt x="20925" y="857"/>
                </a:cubicBezTo>
                <a:cubicBezTo>
                  <a:pt x="675" y="857"/>
                  <a:pt x="675" y="857"/>
                  <a:pt x="675" y="857"/>
                </a:cubicBezTo>
                <a:cubicBezTo>
                  <a:pt x="675" y="7714"/>
                  <a:pt x="675" y="7714"/>
                  <a:pt x="675" y="7714"/>
                </a:cubicBezTo>
                <a:lnTo>
                  <a:pt x="20925" y="7714"/>
                </a:lnTo>
                <a:close/>
                <a:moveTo>
                  <a:pt x="13230" y="2229"/>
                </a:moveTo>
                <a:cubicBezTo>
                  <a:pt x="13230" y="3943"/>
                  <a:pt x="13230" y="3943"/>
                  <a:pt x="13230" y="3943"/>
                </a:cubicBezTo>
                <a:cubicBezTo>
                  <a:pt x="13230" y="4286"/>
                  <a:pt x="13095" y="4457"/>
                  <a:pt x="12825" y="4457"/>
                </a:cubicBezTo>
                <a:cubicBezTo>
                  <a:pt x="8775" y="4457"/>
                  <a:pt x="8775" y="4457"/>
                  <a:pt x="8775" y="4457"/>
                </a:cubicBezTo>
                <a:cubicBezTo>
                  <a:pt x="8505" y="4457"/>
                  <a:pt x="8370" y="4286"/>
                  <a:pt x="8370" y="3943"/>
                </a:cubicBezTo>
                <a:cubicBezTo>
                  <a:pt x="8370" y="2229"/>
                  <a:pt x="8370" y="2229"/>
                  <a:pt x="8370" y="2229"/>
                </a:cubicBezTo>
                <a:cubicBezTo>
                  <a:pt x="8370" y="1886"/>
                  <a:pt x="8505" y="1714"/>
                  <a:pt x="8775" y="1714"/>
                </a:cubicBezTo>
                <a:cubicBezTo>
                  <a:pt x="12825" y="1714"/>
                  <a:pt x="12825" y="1714"/>
                  <a:pt x="12825" y="1714"/>
                </a:cubicBezTo>
                <a:cubicBezTo>
                  <a:pt x="13095" y="1714"/>
                  <a:pt x="13230" y="1886"/>
                  <a:pt x="13230" y="2229"/>
                </a:cubicBezTo>
                <a:close/>
                <a:moveTo>
                  <a:pt x="12555" y="3600"/>
                </a:moveTo>
                <a:cubicBezTo>
                  <a:pt x="12555" y="2571"/>
                  <a:pt x="12555" y="2571"/>
                  <a:pt x="12555" y="2571"/>
                </a:cubicBezTo>
                <a:cubicBezTo>
                  <a:pt x="9045" y="2571"/>
                  <a:pt x="9045" y="2571"/>
                  <a:pt x="9045" y="2571"/>
                </a:cubicBezTo>
                <a:cubicBezTo>
                  <a:pt x="9045" y="3600"/>
                  <a:pt x="9045" y="3600"/>
                  <a:pt x="9045" y="3600"/>
                </a:cubicBezTo>
                <a:cubicBezTo>
                  <a:pt x="12555" y="3600"/>
                  <a:pt x="12555" y="3600"/>
                  <a:pt x="12555" y="3600"/>
                </a:cubicBezTo>
                <a:close/>
                <a:moveTo>
                  <a:pt x="18765" y="4286"/>
                </a:moveTo>
                <a:cubicBezTo>
                  <a:pt x="18765" y="4457"/>
                  <a:pt x="19035" y="4800"/>
                  <a:pt x="19170" y="4800"/>
                </a:cubicBezTo>
                <a:cubicBezTo>
                  <a:pt x="19305" y="4800"/>
                  <a:pt x="19575" y="4457"/>
                  <a:pt x="19575" y="4286"/>
                </a:cubicBezTo>
                <a:cubicBezTo>
                  <a:pt x="19575" y="4114"/>
                  <a:pt x="19305" y="3771"/>
                  <a:pt x="19170" y="3771"/>
                </a:cubicBezTo>
                <a:cubicBezTo>
                  <a:pt x="19035" y="3771"/>
                  <a:pt x="18765" y="4114"/>
                  <a:pt x="18765" y="428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39" name="Freeform 496"/>
          <p:cNvSpPr/>
          <p:nvPr/>
        </p:nvSpPr>
        <p:spPr>
          <a:xfrm>
            <a:off x="10966450" y="730250"/>
            <a:ext cx="5270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0"/>
                </a:moveTo>
                <a:cubicBezTo>
                  <a:pt x="2244" y="0"/>
                  <a:pt x="2244" y="0"/>
                  <a:pt x="2244" y="0"/>
                </a:cubicBezTo>
                <a:cubicBezTo>
                  <a:pt x="842" y="0"/>
                  <a:pt x="0" y="405"/>
                  <a:pt x="0" y="108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281" y="21600"/>
                  <a:pt x="842" y="21600"/>
                </a:cubicBezTo>
                <a:cubicBezTo>
                  <a:pt x="21039" y="21600"/>
                  <a:pt x="21039" y="21600"/>
                  <a:pt x="21039" y="21600"/>
                </a:cubicBezTo>
                <a:cubicBezTo>
                  <a:pt x="21319" y="21600"/>
                  <a:pt x="21600" y="21465"/>
                  <a:pt x="21600" y="21195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405"/>
                  <a:pt x="20758" y="0"/>
                  <a:pt x="19636" y="0"/>
                </a:cubicBezTo>
                <a:close/>
                <a:moveTo>
                  <a:pt x="20197" y="8370"/>
                </a:moveTo>
                <a:cubicBezTo>
                  <a:pt x="18234" y="8370"/>
                  <a:pt x="18234" y="8370"/>
                  <a:pt x="18234" y="8370"/>
                </a:cubicBezTo>
                <a:cubicBezTo>
                  <a:pt x="17673" y="8370"/>
                  <a:pt x="17392" y="8505"/>
                  <a:pt x="17392" y="8775"/>
                </a:cubicBezTo>
                <a:cubicBezTo>
                  <a:pt x="17392" y="8910"/>
                  <a:pt x="17673" y="9045"/>
                  <a:pt x="18234" y="9045"/>
                </a:cubicBezTo>
                <a:cubicBezTo>
                  <a:pt x="20197" y="9045"/>
                  <a:pt x="20197" y="9045"/>
                  <a:pt x="20197" y="9045"/>
                </a:cubicBezTo>
                <a:cubicBezTo>
                  <a:pt x="20197" y="20925"/>
                  <a:pt x="20197" y="20925"/>
                  <a:pt x="20197" y="20925"/>
                </a:cubicBezTo>
                <a:cubicBezTo>
                  <a:pt x="1403" y="20925"/>
                  <a:pt x="1403" y="20925"/>
                  <a:pt x="1403" y="20925"/>
                </a:cubicBezTo>
                <a:cubicBezTo>
                  <a:pt x="1403" y="9045"/>
                  <a:pt x="1403" y="9045"/>
                  <a:pt x="1403" y="9045"/>
                </a:cubicBezTo>
                <a:cubicBezTo>
                  <a:pt x="15148" y="9045"/>
                  <a:pt x="15148" y="9045"/>
                  <a:pt x="15148" y="9045"/>
                </a:cubicBezTo>
                <a:cubicBezTo>
                  <a:pt x="15709" y="9045"/>
                  <a:pt x="15990" y="8910"/>
                  <a:pt x="15990" y="8775"/>
                </a:cubicBezTo>
                <a:cubicBezTo>
                  <a:pt x="15990" y="8505"/>
                  <a:pt x="15709" y="8370"/>
                  <a:pt x="15148" y="8370"/>
                </a:cubicBezTo>
                <a:cubicBezTo>
                  <a:pt x="1403" y="8370"/>
                  <a:pt x="1403" y="8370"/>
                  <a:pt x="1403" y="8370"/>
                </a:cubicBezTo>
                <a:cubicBezTo>
                  <a:pt x="1403" y="6210"/>
                  <a:pt x="1403" y="6210"/>
                  <a:pt x="1403" y="6210"/>
                </a:cubicBezTo>
                <a:cubicBezTo>
                  <a:pt x="20197" y="6210"/>
                  <a:pt x="20197" y="6210"/>
                  <a:pt x="20197" y="6210"/>
                </a:cubicBezTo>
                <a:lnTo>
                  <a:pt x="20197" y="8370"/>
                </a:lnTo>
                <a:close/>
                <a:moveTo>
                  <a:pt x="20197" y="5535"/>
                </a:moveTo>
                <a:cubicBezTo>
                  <a:pt x="1403" y="5535"/>
                  <a:pt x="1403" y="5535"/>
                  <a:pt x="1403" y="5535"/>
                </a:cubicBezTo>
                <a:cubicBezTo>
                  <a:pt x="1403" y="4860"/>
                  <a:pt x="1403" y="4860"/>
                  <a:pt x="1403" y="4860"/>
                </a:cubicBezTo>
                <a:cubicBezTo>
                  <a:pt x="20197" y="4860"/>
                  <a:pt x="20197" y="4860"/>
                  <a:pt x="20197" y="4860"/>
                </a:cubicBezTo>
                <a:lnTo>
                  <a:pt x="20197" y="5535"/>
                </a:lnTo>
                <a:close/>
                <a:moveTo>
                  <a:pt x="20197" y="4185"/>
                </a:moveTo>
                <a:cubicBezTo>
                  <a:pt x="1403" y="4185"/>
                  <a:pt x="1403" y="4185"/>
                  <a:pt x="1403" y="4185"/>
                </a:cubicBezTo>
                <a:cubicBezTo>
                  <a:pt x="1403" y="2025"/>
                  <a:pt x="1403" y="2025"/>
                  <a:pt x="1403" y="2025"/>
                </a:cubicBezTo>
                <a:cubicBezTo>
                  <a:pt x="20197" y="2025"/>
                  <a:pt x="20197" y="2025"/>
                  <a:pt x="20197" y="2025"/>
                </a:cubicBezTo>
                <a:lnTo>
                  <a:pt x="20197" y="4185"/>
                </a:lnTo>
                <a:close/>
                <a:moveTo>
                  <a:pt x="20197" y="1350"/>
                </a:moveTo>
                <a:cubicBezTo>
                  <a:pt x="1403" y="1350"/>
                  <a:pt x="1403" y="1350"/>
                  <a:pt x="1403" y="1350"/>
                </a:cubicBezTo>
                <a:cubicBezTo>
                  <a:pt x="1403" y="1080"/>
                  <a:pt x="1403" y="1080"/>
                  <a:pt x="1403" y="1080"/>
                </a:cubicBezTo>
                <a:cubicBezTo>
                  <a:pt x="1403" y="810"/>
                  <a:pt x="1683" y="675"/>
                  <a:pt x="2244" y="675"/>
                </a:cubicBezTo>
                <a:cubicBezTo>
                  <a:pt x="19636" y="675"/>
                  <a:pt x="19636" y="675"/>
                  <a:pt x="19636" y="675"/>
                </a:cubicBezTo>
                <a:cubicBezTo>
                  <a:pt x="19917" y="675"/>
                  <a:pt x="20197" y="810"/>
                  <a:pt x="20197" y="1080"/>
                </a:cubicBezTo>
                <a:lnTo>
                  <a:pt x="20197" y="13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40" name="Freeform 497"/>
          <p:cNvSpPr/>
          <p:nvPr/>
        </p:nvSpPr>
        <p:spPr>
          <a:xfrm>
            <a:off x="10829925" y="1968500"/>
            <a:ext cx="8128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09" y="8640"/>
                </a:moveTo>
                <a:cubicBezTo>
                  <a:pt x="7987" y="8640"/>
                  <a:pt x="5627" y="10260"/>
                  <a:pt x="5627" y="12420"/>
                </a:cubicBezTo>
                <a:cubicBezTo>
                  <a:pt x="5627" y="14580"/>
                  <a:pt x="7987" y="16200"/>
                  <a:pt x="10709" y="16200"/>
                </a:cubicBezTo>
                <a:cubicBezTo>
                  <a:pt x="13613" y="16200"/>
                  <a:pt x="15973" y="14580"/>
                  <a:pt x="15973" y="12420"/>
                </a:cubicBezTo>
                <a:cubicBezTo>
                  <a:pt x="15973" y="10260"/>
                  <a:pt x="13613" y="8640"/>
                  <a:pt x="10709" y="8640"/>
                </a:cubicBezTo>
                <a:close/>
                <a:moveTo>
                  <a:pt x="10709" y="15525"/>
                </a:moveTo>
                <a:cubicBezTo>
                  <a:pt x="8531" y="15525"/>
                  <a:pt x="6534" y="14175"/>
                  <a:pt x="6534" y="12420"/>
                </a:cubicBezTo>
                <a:cubicBezTo>
                  <a:pt x="6534" y="10665"/>
                  <a:pt x="8531" y="9315"/>
                  <a:pt x="10709" y="9315"/>
                </a:cubicBezTo>
                <a:cubicBezTo>
                  <a:pt x="13069" y="9315"/>
                  <a:pt x="15066" y="10665"/>
                  <a:pt x="15066" y="12420"/>
                </a:cubicBezTo>
                <a:cubicBezTo>
                  <a:pt x="15066" y="14175"/>
                  <a:pt x="13069" y="15525"/>
                  <a:pt x="10709" y="15525"/>
                </a:cubicBezTo>
                <a:close/>
                <a:moveTo>
                  <a:pt x="21055" y="9990"/>
                </a:moveTo>
                <a:cubicBezTo>
                  <a:pt x="17788" y="9990"/>
                  <a:pt x="17788" y="9990"/>
                  <a:pt x="17788" y="9990"/>
                </a:cubicBezTo>
                <a:cubicBezTo>
                  <a:pt x="17788" y="7830"/>
                  <a:pt x="17788" y="7830"/>
                  <a:pt x="17788" y="7830"/>
                </a:cubicBezTo>
                <a:cubicBezTo>
                  <a:pt x="19240" y="7830"/>
                  <a:pt x="19240" y="7830"/>
                  <a:pt x="19240" y="7830"/>
                </a:cubicBezTo>
                <a:cubicBezTo>
                  <a:pt x="19422" y="7830"/>
                  <a:pt x="19603" y="7695"/>
                  <a:pt x="19603" y="7560"/>
                </a:cubicBezTo>
                <a:cubicBezTo>
                  <a:pt x="19603" y="6210"/>
                  <a:pt x="19603" y="6210"/>
                  <a:pt x="19603" y="6210"/>
                </a:cubicBezTo>
                <a:cubicBezTo>
                  <a:pt x="19603" y="5940"/>
                  <a:pt x="19422" y="5805"/>
                  <a:pt x="19240" y="5805"/>
                </a:cubicBezTo>
                <a:cubicBezTo>
                  <a:pt x="17788" y="5805"/>
                  <a:pt x="17788" y="5805"/>
                  <a:pt x="17788" y="5805"/>
                </a:cubicBezTo>
                <a:cubicBezTo>
                  <a:pt x="17607" y="4050"/>
                  <a:pt x="16155" y="2430"/>
                  <a:pt x="13976" y="1485"/>
                </a:cubicBezTo>
                <a:cubicBezTo>
                  <a:pt x="13976" y="405"/>
                  <a:pt x="13976" y="405"/>
                  <a:pt x="13976" y="405"/>
                </a:cubicBezTo>
                <a:cubicBezTo>
                  <a:pt x="13976" y="135"/>
                  <a:pt x="13795" y="0"/>
                  <a:pt x="13613" y="0"/>
                </a:cubicBezTo>
                <a:cubicBezTo>
                  <a:pt x="7987" y="0"/>
                  <a:pt x="7987" y="0"/>
                  <a:pt x="7987" y="0"/>
                </a:cubicBezTo>
                <a:cubicBezTo>
                  <a:pt x="7805" y="0"/>
                  <a:pt x="7442" y="135"/>
                  <a:pt x="7442" y="405"/>
                </a:cubicBezTo>
                <a:cubicBezTo>
                  <a:pt x="7442" y="1485"/>
                  <a:pt x="7442" y="1485"/>
                  <a:pt x="7442" y="1485"/>
                </a:cubicBezTo>
                <a:cubicBezTo>
                  <a:pt x="5264" y="2430"/>
                  <a:pt x="3993" y="4050"/>
                  <a:pt x="3812" y="5805"/>
                </a:cubicBezTo>
                <a:cubicBezTo>
                  <a:pt x="2360" y="5805"/>
                  <a:pt x="2360" y="5805"/>
                  <a:pt x="2360" y="5805"/>
                </a:cubicBezTo>
                <a:cubicBezTo>
                  <a:pt x="1997" y="5805"/>
                  <a:pt x="1815" y="5940"/>
                  <a:pt x="1815" y="6210"/>
                </a:cubicBezTo>
                <a:cubicBezTo>
                  <a:pt x="1815" y="7560"/>
                  <a:pt x="1815" y="7560"/>
                  <a:pt x="1815" y="7560"/>
                </a:cubicBezTo>
                <a:cubicBezTo>
                  <a:pt x="1815" y="7695"/>
                  <a:pt x="1997" y="7830"/>
                  <a:pt x="2360" y="7830"/>
                </a:cubicBezTo>
                <a:cubicBezTo>
                  <a:pt x="3812" y="7830"/>
                  <a:pt x="3812" y="7830"/>
                  <a:pt x="3812" y="7830"/>
                </a:cubicBezTo>
                <a:cubicBezTo>
                  <a:pt x="3812" y="9990"/>
                  <a:pt x="3812" y="9990"/>
                  <a:pt x="3812" y="9990"/>
                </a:cubicBezTo>
                <a:cubicBezTo>
                  <a:pt x="545" y="9990"/>
                  <a:pt x="545" y="9990"/>
                  <a:pt x="545" y="9990"/>
                </a:cubicBezTo>
                <a:cubicBezTo>
                  <a:pt x="182" y="9990"/>
                  <a:pt x="0" y="10125"/>
                  <a:pt x="0" y="10395"/>
                </a:cubicBezTo>
                <a:cubicBezTo>
                  <a:pt x="0" y="14580"/>
                  <a:pt x="0" y="14580"/>
                  <a:pt x="0" y="14580"/>
                </a:cubicBezTo>
                <a:cubicBezTo>
                  <a:pt x="0" y="14715"/>
                  <a:pt x="182" y="14850"/>
                  <a:pt x="545" y="14850"/>
                </a:cubicBezTo>
                <a:cubicBezTo>
                  <a:pt x="3812" y="14850"/>
                  <a:pt x="3812" y="14850"/>
                  <a:pt x="3812" y="14850"/>
                </a:cubicBezTo>
                <a:cubicBezTo>
                  <a:pt x="3812" y="20925"/>
                  <a:pt x="3812" y="20925"/>
                  <a:pt x="3812" y="20925"/>
                </a:cubicBezTo>
                <a:cubicBezTo>
                  <a:pt x="2360" y="20925"/>
                  <a:pt x="2360" y="20925"/>
                  <a:pt x="2360" y="20925"/>
                </a:cubicBezTo>
                <a:cubicBezTo>
                  <a:pt x="1997" y="20925"/>
                  <a:pt x="1815" y="21060"/>
                  <a:pt x="1815" y="21195"/>
                </a:cubicBezTo>
                <a:cubicBezTo>
                  <a:pt x="1815" y="21465"/>
                  <a:pt x="1997" y="21600"/>
                  <a:pt x="2360" y="21600"/>
                </a:cubicBezTo>
                <a:cubicBezTo>
                  <a:pt x="19240" y="21600"/>
                  <a:pt x="19240" y="21600"/>
                  <a:pt x="19240" y="21600"/>
                </a:cubicBezTo>
                <a:cubicBezTo>
                  <a:pt x="19422" y="21600"/>
                  <a:pt x="19603" y="21465"/>
                  <a:pt x="19603" y="21195"/>
                </a:cubicBezTo>
                <a:cubicBezTo>
                  <a:pt x="19603" y="21060"/>
                  <a:pt x="19422" y="20925"/>
                  <a:pt x="19240" y="20925"/>
                </a:cubicBezTo>
                <a:cubicBezTo>
                  <a:pt x="17788" y="20925"/>
                  <a:pt x="17788" y="20925"/>
                  <a:pt x="17788" y="20925"/>
                </a:cubicBezTo>
                <a:cubicBezTo>
                  <a:pt x="17788" y="14850"/>
                  <a:pt x="17788" y="14850"/>
                  <a:pt x="17788" y="14850"/>
                </a:cubicBezTo>
                <a:cubicBezTo>
                  <a:pt x="21055" y="14850"/>
                  <a:pt x="21055" y="14850"/>
                  <a:pt x="21055" y="14850"/>
                </a:cubicBezTo>
                <a:cubicBezTo>
                  <a:pt x="21418" y="14850"/>
                  <a:pt x="21600" y="14715"/>
                  <a:pt x="21600" y="14580"/>
                </a:cubicBezTo>
                <a:cubicBezTo>
                  <a:pt x="21600" y="10395"/>
                  <a:pt x="21600" y="10395"/>
                  <a:pt x="21600" y="10395"/>
                </a:cubicBezTo>
                <a:cubicBezTo>
                  <a:pt x="21600" y="10125"/>
                  <a:pt x="21418" y="9990"/>
                  <a:pt x="21055" y="9990"/>
                </a:cubicBezTo>
                <a:close/>
                <a:moveTo>
                  <a:pt x="8531" y="675"/>
                </a:moveTo>
                <a:cubicBezTo>
                  <a:pt x="13069" y="675"/>
                  <a:pt x="13069" y="675"/>
                  <a:pt x="13069" y="675"/>
                </a:cubicBezTo>
                <a:cubicBezTo>
                  <a:pt x="13069" y="1350"/>
                  <a:pt x="13069" y="1350"/>
                  <a:pt x="13069" y="1350"/>
                </a:cubicBezTo>
                <a:cubicBezTo>
                  <a:pt x="8531" y="1350"/>
                  <a:pt x="8531" y="1350"/>
                  <a:pt x="8531" y="1350"/>
                </a:cubicBezTo>
                <a:lnTo>
                  <a:pt x="8531" y="675"/>
                </a:lnTo>
                <a:close/>
                <a:moveTo>
                  <a:pt x="8168" y="2025"/>
                </a:moveTo>
                <a:cubicBezTo>
                  <a:pt x="13432" y="2025"/>
                  <a:pt x="13432" y="2025"/>
                  <a:pt x="13432" y="2025"/>
                </a:cubicBezTo>
                <a:cubicBezTo>
                  <a:pt x="15429" y="2835"/>
                  <a:pt x="16699" y="4185"/>
                  <a:pt x="16881" y="5805"/>
                </a:cubicBezTo>
                <a:cubicBezTo>
                  <a:pt x="4719" y="5805"/>
                  <a:pt x="4719" y="5805"/>
                  <a:pt x="4719" y="5805"/>
                </a:cubicBezTo>
                <a:cubicBezTo>
                  <a:pt x="4901" y="4185"/>
                  <a:pt x="6171" y="2835"/>
                  <a:pt x="8168" y="2025"/>
                </a:cubicBezTo>
                <a:close/>
                <a:moveTo>
                  <a:pt x="2723" y="7155"/>
                </a:moveTo>
                <a:cubicBezTo>
                  <a:pt x="2723" y="6480"/>
                  <a:pt x="2723" y="6480"/>
                  <a:pt x="2723" y="6480"/>
                </a:cubicBezTo>
                <a:cubicBezTo>
                  <a:pt x="18696" y="6480"/>
                  <a:pt x="18696" y="6480"/>
                  <a:pt x="18696" y="6480"/>
                </a:cubicBezTo>
                <a:cubicBezTo>
                  <a:pt x="18696" y="7155"/>
                  <a:pt x="18696" y="7155"/>
                  <a:pt x="18696" y="7155"/>
                </a:cubicBezTo>
                <a:lnTo>
                  <a:pt x="2723" y="7155"/>
                </a:lnTo>
                <a:close/>
                <a:moveTo>
                  <a:pt x="1815" y="14175"/>
                </a:moveTo>
                <a:cubicBezTo>
                  <a:pt x="908" y="14175"/>
                  <a:pt x="908" y="14175"/>
                  <a:pt x="908" y="14175"/>
                </a:cubicBezTo>
                <a:cubicBezTo>
                  <a:pt x="908" y="10665"/>
                  <a:pt x="908" y="10665"/>
                  <a:pt x="908" y="10665"/>
                </a:cubicBezTo>
                <a:cubicBezTo>
                  <a:pt x="1815" y="10665"/>
                  <a:pt x="1815" y="10665"/>
                  <a:pt x="1815" y="10665"/>
                </a:cubicBezTo>
                <a:lnTo>
                  <a:pt x="1815" y="14175"/>
                </a:lnTo>
                <a:close/>
                <a:moveTo>
                  <a:pt x="18696" y="14175"/>
                </a:moveTo>
                <a:cubicBezTo>
                  <a:pt x="17244" y="14175"/>
                  <a:pt x="17244" y="14175"/>
                  <a:pt x="17244" y="14175"/>
                </a:cubicBezTo>
                <a:cubicBezTo>
                  <a:pt x="17062" y="14175"/>
                  <a:pt x="16881" y="14310"/>
                  <a:pt x="16881" y="14580"/>
                </a:cubicBezTo>
                <a:cubicBezTo>
                  <a:pt x="16881" y="20925"/>
                  <a:pt x="16881" y="20925"/>
                  <a:pt x="16881" y="20925"/>
                </a:cubicBezTo>
                <a:cubicBezTo>
                  <a:pt x="4719" y="20925"/>
                  <a:pt x="4719" y="20925"/>
                  <a:pt x="4719" y="20925"/>
                </a:cubicBezTo>
                <a:cubicBezTo>
                  <a:pt x="4719" y="14580"/>
                  <a:pt x="4719" y="14580"/>
                  <a:pt x="4719" y="14580"/>
                </a:cubicBezTo>
                <a:cubicBezTo>
                  <a:pt x="4719" y="14310"/>
                  <a:pt x="4538" y="14175"/>
                  <a:pt x="4175" y="14175"/>
                </a:cubicBezTo>
                <a:cubicBezTo>
                  <a:pt x="2723" y="14175"/>
                  <a:pt x="2723" y="14175"/>
                  <a:pt x="2723" y="14175"/>
                </a:cubicBezTo>
                <a:cubicBezTo>
                  <a:pt x="2723" y="10665"/>
                  <a:pt x="2723" y="10665"/>
                  <a:pt x="2723" y="10665"/>
                </a:cubicBezTo>
                <a:cubicBezTo>
                  <a:pt x="3812" y="10665"/>
                  <a:pt x="3812" y="10665"/>
                  <a:pt x="3812" y="10665"/>
                </a:cubicBezTo>
                <a:cubicBezTo>
                  <a:pt x="3812" y="13095"/>
                  <a:pt x="3812" y="13095"/>
                  <a:pt x="3812" y="13095"/>
                </a:cubicBezTo>
                <a:cubicBezTo>
                  <a:pt x="3812" y="13365"/>
                  <a:pt x="3993" y="13500"/>
                  <a:pt x="4175" y="13500"/>
                </a:cubicBezTo>
                <a:cubicBezTo>
                  <a:pt x="4538" y="13500"/>
                  <a:pt x="4719" y="13365"/>
                  <a:pt x="4719" y="13095"/>
                </a:cubicBezTo>
                <a:cubicBezTo>
                  <a:pt x="4719" y="7830"/>
                  <a:pt x="4719" y="7830"/>
                  <a:pt x="4719" y="7830"/>
                </a:cubicBezTo>
                <a:cubicBezTo>
                  <a:pt x="16881" y="7830"/>
                  <a:pt x="16881" y="7830"/>
                  <a:pt x="16881" y="7830"/>
                </a:cubicBezTo>
                <a:cubicBezTo>
                  <a:pt x="16881" y="13095"/>
                  <a:pt x="16881" y="13095"/>
                  <a:pt x="16881" y="13095"/>
                </a:cubicBezTo>
                <a:cubicBezTo>
                  <a:pt x="16881" y="13365"/>
                  <a:pt x="17062" y="13500"/>
                  <a:pt x="17244" y="13500"/>
                </a:cubicBezTo>
                <a:cubicBezTo>
                  <a:pt x="17607" y="13500"/>
                  <a:pt x="17788" y="13365"/>
                  <a:pt x="17788" y="13095"/>
                </a:cubicBezTo>
                <a:cubicBezTo>
                  <a:pt x="17788" y="10665"/>
                  <a:pt x="17788" y="10665"/>
                  <a:pt x="17788" y="10665"/>
                </a:cubicBezTo>
                <a:cubicBezTo>
                  <a:pt x="18696" y="10665"/>
                  <a:pt x="18696" y="10665"/>
                  <a:pt x="18696" y="10665"/>
                </a:cubicBezTo>
                <a:lnTo>
                  <a:pt x="18696" y="14175"/>
                </a:lnTo>
                <a:close/>
                <a:moveTo>
                  <a:pt x="20692" y="14175"/>
                </a:moveTo>
                <a:cubicBezTo>
                  <a:pt x="19603" y="14175"/>
                  <a:pt x="19603" y="14175"/>
                  <a:pt x="19603" y="14175"/>
                </a:cubicBezTo>
                <a:cubicBezTo>
                  <a:pt x="19603" y="10665"/>
                  <a:pt x="19603" y="10665"/>
                  <a:pt x="19603" y="10665"/>
                </a:cubicBezTo>
                <a:cubicBezTo>
                  <a:pt x="20692" y="10665"/>
                  <a:pt x="20692" y="10665"/>
                  <a:pt x="20692" y="10665"/>
                </a:cubicBezTo>
                <a:lnTo>
                  <a:pt x="20692" y="14175"/>
                </a:lnTo>
                <a:close/>
                <a:moveTo>
                  <a:pt x="13069" y="12420"/>
                </a:moveTo>
                <a:cubicBezTo>
                  <a:pt x="13069" y="13365"/>
                  <a:pt x="11980" y="14175"/>
                  <a:pt x="10709" y="14175"/>
                </a:cubicBezTo>
                <a:cubicBezTo>
                  <a:pt x="10528" y="14175"/>
                  <a:pt x="10346" y="14175"/>
                  <a:pt x="10165" y="14175"/>
                </a:cubicBezTo>
                <a:cubicBezTo>
                  <a:pt x="9983" y="14040"/>
                  <a:pt x="9802" y="13905"/>
                  <a:pt x="9802" y="13635"/>
                </a:cubicBezTo>
                <a:cubicBezTo>
                  <a:pt x="9983" y="13500"/>
                  <a:pt x="10165" y="13365"/>
                  <a:pt x="10346" y="13500"/>
                </a:cubicBezTo>
                <a:cubicBezTo>
                  <a:pt x="10528" y="13500"/>
                  <a:pt x="10709" y="13500"/>
                  <a:pt x="10709" y="13500"/>
                </a:cubicBezTo>
                <a:cubicBezTo>
                  <a:pt x="11617" y="13500"/>
                  <a:pt x="12161" y="12960"/>
                  <a:pt x="12161" y="12420"/>
                </a:cubicBezTo>
                <a:cubicBezTo>
                  <a:pt x="12161" y="11880"/>
                  <a:pt x="11617" y="11340"/>
                  <a:pt x="10709" y="11340"/>
                </a:cubicBezTo>
                <a:cubicBezTo>
                  <a:pt x="9983" y="11340"/>
                  <a:pt x="9439" y="11880"/>
                  <a:pt x="9439" y="12420"/>
                </a:cubicBezTo>
                <a:cubicBezTo>
                  <a:pt x="9439" y="12555"/>
                  <a:pt x="9439" y="12555"/>
                  <a:pt x="9439" y="12690"/>
                </a:cubicBezTo>
                <a:cubicBezTo>
                  <a:pt x="9439" y="12825"/>
                  <a:pt x="9257" y="13095"/>
                  <a:pt x="9076" y="13095"/>
                </a:cubicBezTo>
                <a:cubicBezTo>
                  <a:pt x="8894" y="13230"/>
                  <a:pt x="8531" y="13095"/>
                  <a:pt x="8531" y="12825"/>
                </a:cubicBezTo>
                <a:cubicBezTo>
                  <a:pt x="8531" y="12690"/>
                  <a:pt x="8350" y="12555"/>
                  <a:pt x="8350" y="12420"/>
                </a:cubicBezTo>
                <a:cubicBezTo>
                  <a:pt x="8350" y="11475"/>
                  <a:pt x="9439" y="10665"/>
                  <a:pt x="10709" y="10665"/>
                </a:cubicBezTo>
                <a:cubicBezTo>
                  <a:pt x="11980" y="10665"/>
                  <a:pt x="13069" y="11475"/>
                  <a:pt x="13069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41" name="Freeform 498"/>
          <p:cNvSpPr/>
          <p:nvPr/>
        </p:nvSpPr>
        <p:spPr>
          <a:xfrm>
            <a:off x="10883900" y="3206750"/>
            <a:ext cx="6985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65" y="2835"/>
                </a:moveTo>
                <a:cubicBezTo>
                  <a:pt x="20753" y="2835"/>
                  <a:pt x="20753" y="2835"/>
                  <a:pt x="20753" y="2835"/>
                </a:cubicBezTo>
                <a:cubicBezTo>
                  <a:pt x="20541" y="1215"/>
                  <a:pt x="18424" y="0"/>
                  <a:pt x="15882" y="0"/>
                </a:cubicBezTo>
                <a:cubicBezTo>
                  <a:pt x="5718" y="0"/>
                  <a:pt x="5718" y="0"/>
                  <a:pt x="5718" y="0"/>
                </a:cubicBezTo>
                <a:cubicBezTo>
                  <a:pt x="3176" y="0"/>
                  <a:pt x="1059" y="1215"/>
                  <a:pt x="847" y="2835"/>
                </a:cubicBezTo>
                <a:cubicBezTo>
                  <a:pt x="635" y="2835"/>
                  <a:pt x="635" y="2835"/>
                  <a:pt x="635" y="2835"/>
                </a:cubicBezTo>
                <a:cubicBezTo>
                  <a:pt x="212" y="2835"/>
                  <a:pt x="0" y="2970"/>
                  <a:pt x="0" y="3105"/>
                </a:cubicBezTo>
                <a:cubicBezTo>
                  <a:pt x="0" y="3375"/>
                  <a:pt x="212" y="3510"/>
                  <a:pt x="635" y="3510"/>
                </a:cubicBezTo>
                <a:cubicBezTo>
                  <a:pt x="847" y="3510"/>
                  <a:pt x="847" y="3510"/>
                  <a:pt x="847" y="3510"/>
                </a:cubicBezTo>
                <a:cubicBezTo>
                  <a:pt x="1482" y="4590"/>
                  <a:pt x="1482" y="4590"/>
                  <a:pt x="1482" y="4590"/>
                </a:cubicBezTo>
                <a:cubicBezTo>
                  <a:pt x="1482" y="21195"/>
                  <a:pt x="1482" y="21195"/>
                  <a:pt x="1482" y="21195"/>
                </a:cubicBezTo>
                <a:cubicBezTo>
                  <a:pt x="1482" y="21465"/>
                  <a:pt x="1694" y="21600"/>
                  <a:pt x="1906" y="21600"/>
                </a:cubicBezTo>
                <a:cubicBezTo>
                  <a:pt x="19482" y="21600"/>
                  <a:pt x="19482" y="21600"/>
                  <a:pt x="19482" y="21600"/>
                </a:cubicBezTo>
                <a:cubicBezTo>
                  <a:pt x="19694" y="21600"/>
                  <a:pt x="20118" y="21465"/>
                  <a:pt x="20118" y="21195"/>
                </a:cubicBezTo>
                <a:cubicBezTo>
                  <a:pt x="20118" y="4590"/>
                  <a:pt x="20118" y="4590"/>
                  <a:pt x="20118" y="4590"/>
                </a:cubicBezTo>
                <a:cubicBezTo>
                  <a:pt x="20541" y="3510"/>
                  <a:pt x="20541" y="3510"/>
                  <a:pt x="20541" y="3510"/>
                </a:cubicBezTo>
                <a:cubicBezTo>
                  <a:pt x="20965" y="3510"/>
                  <a:pt x="20965" y="3510"/>
                  <a:pt x="20965" y="3510"/>
                </a:cubicBezTo>
                <a:cubicBezTo>
                  <a:pt x="21176" y="3510"/>
                  <a:pt x="21600" y="3375"/>
                  <a:pt x="21600" y="3105"/>
                </a:cubicBezTo>
                <a:cubicBezTo>
                  <a:pt x="21600" y="2970"/>
                  <a:pt x="21176" y="2835"/>
                  <a:pt x="20965" y="2835"/>
                </a:cubicBezTo>
                <a:close/>
                <a:moveTo>
                  <a:pt x="18847" y="20925"/>
                </a:moveTo>
                <a:cubicBezTo>
                  <a:pt x="2541" y="20925"/>
                  <a:pt x="2541" y="20925"/>
                  <a:pt x="2541" y="20925"/>
                </a:cubicBezTo>
                <a:cubicBezTo>
                  <a:pt x="2541" y="18765"/>
                  <a:pt x="2541" y="18765"/>
                  <a:pt x="2541" y="18765"/>
                </a:cubicBezTo>
                <a:cubicBezTo>
                  <a:pt x="18847" y="18765"/>
                  <a:pt x="18847" y="18765"/>
                  <a:pt x="18847" y="18765"/>
                </a:cubicBezTo>
                <a:cubicBezTo>
                  <a:pt x="18847" y="20925"/>
                  <a:pt x="18847" y="20925"/>
                  <a:pt x="18847" y="20925"/>
                </a:cubicBezTo>
                <a:close/>
                <a:moveTo>
                  <a:pt x="18847" y="18090"/>
                </a:moveTo>
                <a:cubicBezTo>
                  <a:pt x="2541" y="18090"/>
                  <a:pt x="2541" y="18090"/>
                  <a:pt x="2541" y="18090"/>
                </a:cubicBezTo>
                <a:cubicBezTo>
                  <a:pt x="2541" y="4860"/>
                  <a:pt x="2541" y="4860"/>
                  <a:pt x="2541" y="4860"/>
                </a:cubicBezTo>
                <a:cubicBezTo>
                  <a:pt x="18847" y="4860"/>
                  <a:pt x="18847" y="4860"/>
                  <a:pt x="18847" y="4860"/>
                </a:cubicBezTo>
                <a:cubicBezTo>
                  <a:pt x="18847" y="18090"/>
                  <a:pt x="18847" y="18090"/>
                  <a:pt x="18847" y="18090"/>
                </a:cubicBezTo>
                <a:close/>
                <a:moveTo>
                  <a:pt x="19059" y="4185"/>
                </a:moveTo>
                <a:cubicBezTo>
                  <a:pt x="2329" y="4185"/>
                  <a:pt x="2329" y="4185"/>
                  <a:pt x="2329" y="4185"/>
                </a:cubicBezTo>
                <a:cubicBezTo>
                  <a:pt x="2118" y="3510"/>
                  <a:pt x="2118" y="3510"/>
                  <a:pt x="2118" y="3510"/>
                </a:cubicBezTo>
                <a:cubicBezTo>
                  <a:pt x="19482" y="3510"/>
                  <a:pt x="19482" y="3510"/>
                  <a:pt x="19482" y="3510"/>
                </a:cubicBezTo>
                <a:lnTo>
                  <a:pt x="19059" y="4185"/>
                </a:lnTo>
                <a:close/>
                <a:moveTo>
                  <a:pt x="1906" y="2835"/>
                </a:moveTo>
                <a:cubicBezTo>
                  <a:pt x="2118" y="1620"/>
                  <a:pt x="3812" y="675"/>
                  <a:pt x="5718" y="675"/>
                </a:cubicBezTo>
                <a:cubicBezTo>
                  <a:pt x="15882" y="675"/>
                  <a:pt x="15882" y="675"/>
                  <a:pt x="15882" y="675"/>
                </a:cubicBezTo>
                <a:cubicBezTo>
                  <a:pt x="17788" y="675"/>
                  <a:pt x="19271" y="1620"/>
                  <a:pt x="19694" y="2835"/>
                </a:cubicBezTo>
                <a:lnTo>
                  <a:pt x="1906" y="2835"/>
                </a:lnTo>
                <a:close/>
                <a:moveTo>
                  <a:pt x="17788" y="5940"/>
                </a:moveTo>
                <a:cubicBezTo>
                  <a:pt x="17788" y="17010"/>
                  <a:pt x="17788" y="17010"/>
                  <a:pt x="17788" y="17010"/>
                </a:cubicBezTo>
                <a:cubicBezTo>
                  <a:pt x="17788" y="17280"/>
                  <a:pt x="17576" y="17415"/>
                  <a:pt x="17365" y="17415"/>
                </a:cubicBezTo>
                <a:cubicBezTo>
                  <a:pt x="4235" y="17415"/>
                  <a:pt x="4235" y="17415"/>
                  <a:pt x="4235" y="17415"/>
                </a:cubicBezTo>
                <a:cubicBezTo>
                  <a:pt x="3812" y="17415"/>
                  <a:pt x="3600" y="17280"/>
                  <a:pt x="3600" y="17010"/>
                </a:cubicBezTo>
                <a:cubicBezTo>
                  <a:pt x="3600" y="15660"/>
                  <a:pt x="3600" y="15660"/>
                  <a:pt x="3600" y="15660"/>
                </a:cubicBezTo>
                <a:cubicBezTo>
                  <a:pt x="3600" y="15525"/>
                  <a:pt x="3812" y="15390"/>
                  <a:pt x="4235" y="15390"/>
                </a:cubicBezTo>
                <a:cubicBezTo>
                  <a:pt x="4447" y="15390"/>
                  <a:pt x="4659" y="15525"/>
                  <a:pt x="4659" y="15660"/>
                </a:cubicBezTo>
                <a:cubicBezTo>
                  <a:pt x="4659" y="16740"/>
                  <a:pt x="4659" y="16740"/>
                  <a:pt x="4659" y="16740"/>
                </a:cubicBezTo>
                <a:cubicBezTo>
                  <a:pt x="16729" y="16740"/>
                  <a:pt x="16729" y="16740"/>
                  <a:pt x="16729" y="16740"/>
                </a:cubicBezTo>
                <a:cubicBezTo>
                  <a:pt x="16729" y="6210"/>
                  <a:pt x="16729" y="6210"/>
                  <a:pt x="16729" y="6210"/>
                </a:cubicBezTo>
                <a:cubicBezTo>
                  <a:pt x="4659" y="6210"/>
                  <a:pt x="4659" y="6210"/>
                  <a:pt x="4659" y="6210"/>
                </a:cubicBezTo>
                <a:cubicBezTo>
                  <a:pt x="4659" y="7290"/>
                  <a:pt x="4659" y="7290"/>
                  <a:pt x="4659" y="7290"/>
                </a:cubicBezTo>
                <a:cubicBezTo>
                  <a:pt x="4659" y="7560"/>
                  <a:pt x="4447" y="7695"/>
                  <a:pt x="4235" y="7695"/>
                </a:cubicBezTo>
                <a:cubicBezTo>
                  <a:pt x="3812" y="7695"/>
                  <a:pt x="3600" y="7560"/>
                  <a:pt x="3600" y="7290"/>
                </a:cubicBezTo>
                <a:cubicBezTo>
                  <a:pt x="3600" y="5940"/>
                  <a:pt x="3600" y="5940"/>
                  <a:pt x="3600" y="5940"/>
                </a:cubicBezTo>
                <a:cubicBezTo>
                  <a:pt x="3600" y="5670"/>
                  <a:pt x="3812" y="5535"/>
                  <a:pt x="4235" y="5535"/>
                </a:cubicBezTo>
                <a:cubicBezTo>
                  <a:pt x="17365" y="5535"/>
                  <a:pt x="17365" y="5535"/>
                  <a:pt x="17365" y="5535"/>
                </a:cubicBezTo>
                <a:cubicBezTo>
                  <a:pt x="17576" y="5535"/>
                  <a:pt x="17788" y="5670"/>
                  <a:pt x="17788" y="5940"/>
                </a:cubicBezTo>
                <a:close/>
                <a:moveTo>
                  <a:pt x="4659" y="8775"/>
                </a:moveTo>
                <a:cubicBezTo>
                  <a:pt x="4659" y="14310"/>
                  <a:pt x="4659" y="14310"/>
                  <a:pt x="4659" y="14310"/>
                </a:cubicBezTo>
                <a:cubicBezTo>
                  <a:pt x="4659" y="14445"/>
                  <a:pt x="4447" y="14580"/>
                  <a:pt x="4235" y="14580"/>
                </a:cubicBezTo>
                <a:cubicBezTo>
                  <a:pt x="3812" y="14580"/>
                  <a:pt x="3600" y="14445"/>
                  <a:pt x="3600" y="14310"/>
                </a:cubicBezTo>
                <a:cubicBezTo>
                  <a:pt x="3600" y="8775"/>
                  <a:pt x="3600" y="8775"/>
                  <a:pt x="3600" y="8775"/>
                </a:cubicBezTo>
                <a:cubicBezTo>
                  <a:pt x="3600" y="8505"/>
                  <a:pt x="3812" y="8370"/>
                  <a:pt x="4235" y="8370"/>
                </a:cubicBezTo>
                <a:cubicBezTo>
                  <a:pt x="4447" y="8370"/>
                  <a:pt x="4659" y="8505"/>
                  <a:pt x="4659" y="8775"/>
                </a:cubicBezTo>
                <a:close/>
                <a:moveTo>
                  <a:pt x="15035" y="7020"/>
                </a:moveTo>
                <a:cubicBezTo>
                  <a:pt x="6353" y="7020"/>
                  <a:pt x="6353" y="7020"/>
                  <a:pt x="6353" y="7020"/>
                </a:cubicBezTo>
                <a:cubicBezTo>
                  <a:pt x="6141" y="7020"/>
                  <a:pt x="5718" y="7155"/>
                  <a:pt x="5718" y="7290"/>
                </a:cubicBezTo>
                <a:cubicBezTo>
                  <a:pt x="5718" y="10125"/>
                  <a:pt x="5718" y="10125"/>
                  <a:pt x="5718" y="10125"/>
                </a:cubicBezTo>
                <a:cubicBezTo>
                  <a:pt x="5718" y="10260"/>
                  <a:pt x="6141" y="10395"/>
                  <a:pt x="6353" y="10395"/>
                </a:cubicBezTo>
                <a:cubicBezTo>
                  <a:pt x="6565" y="10395"/>
                  <a:pt x="6988" y="10260"/>
                  <a:pt x="6988" y="10125"/>
                </a:cubicBezTo>
                <a:cubicBezTo>
                  <a:pt x="6988" y="9045"/>
                  <a:pt x="6988" y="9045"/>
                  <a:pt x="6988" y="9045"/>
                </a:cubicBezTo>
                <a:cubicBezTo>
                  <a:pt x="14612" y="9045"/>
                  <a:pt x="14612" y="9045"/>
                  <a:pt x="14612" y="9045"/>
                </a:cubicBezTo>
                <a:cubicBezTo>
                  <a:pt x="14612" y="10125"/>
                  <a:pt x="14612" y="10125"/>
                  <a:pt x="14612" y="10125"/>
                </a:cubicBezTo>
                <a:cubicBezTo>
                  <a:pt x="14612" y="10260"/>
                  <a:pt x="14824" y="10395"/>
                  <a:pt x="15035" y="10395"/>
                </a:cubicBezTo>
                <a:cubicBezTo>
                  <a:pt x="15459" y="10395"/>
                  <a:pt x="15671" y="10260"/>
                  <a:pt x="15671" y="10125"/>
                </a:cubicBezTo>
                <a:cubicBezTo>
                  <a:pt x="15671" y="7290"/>
                  <a:pt x="15671" y="7290"/>
                  <a:pt x="15671" y="7290"/>
                </a:cubicBezTo>
                <a:cubicBezTo>
                  <a:pt x="15671" y="7155"/>
                  <a:pt x="15459" y="7020"/>
                  <a:pt x="15035" y="7020"/>
                </a:cubicBezTo>
                <a:close/>
                <a:moveTo>
                  <a:pt x="14612" y="8370"/>
                </a:moveTo>
                <a:cubicBezTo>
                  <a:pt x="6988" y="8370"/>
                  <a:pt x="6988" y="8370"/>
                  <a:pt x="6988" y="8370"/>
                </a:cubicBezTo>
                <a:cubicBezTo>
                  <a:pt x="6988" y="7695"/>
                  <a:pt x="6988" y="7695"/>
                  <a:pt x="6988" y="7695"/>
                </a:cubicBezTo>
                <a:cubicBezTo>
                  <a:pt x="14612" y="7695"/>
                  <a:pt x="14612" y="7695"/>
                  <a:pt x="14612" y="7695"/>
                </a:cubicBezTo>
                <a:lnTo>
                  <a:pt x="14612" y="83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42" name="Freeform 499"/>
          <p:cNvSpPr/>
          <p:nvPr/>
        </p:nvSpPr>
        <p:spPr>
          <a:xfrm>
            <a:off x="10693400" y="4638676"/>
            <a:ext cx="1092200" cy="708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0" y="13631"/>
                </a:moveTo>
                <a:cubicBezTo>
                  <a:pt x="13500" y="13841"/>
                  <a:pt x="13365" y="14050"/>
                  <a:pt x="13095" y="14050"/>
                </a:cubicBezTo>
                <a:cubicBezTo>
                  <a:pt x="12555" y="14050"/>
                  <a:pt x="12555" y="14050"/>
                  <a:pt x="12555" y="14050"/>
                </a:cubicBezTo>
                <a:cubicBezTo>
                  <a:pt x="12555" y="14680"/>
                  <a:pt x="12555" y="14680"/>
                  <a:pt x="12555" y="14680"/>
                </a:cubicBezTo>
                <a:cubicBezTo>
                  <a:pt x="12555" y="14889"/>
                  <a:pt x="12420" y="15099"/>
                  <a:pt x="12150" y="15099"/>
                </a:cubicBezTo>
                <a:cubicBezTo>
                  <a:pt x="12015" y="15099"/>
                  <a:pt x="11880" y="14889"/>
                  <a:pt x="11880" y="14680"/>
                </a:cubicBezTo>
                <a:cubicBezTo>
                  <a:pt x="11880" y="14050"/>
                  <a:pt x="11880" y="14050"/>
                  <a:pt x="11880" y="14050"/>
                </a:cubicBezTo>
                <a:cubicBezTo>
                  <a:pt x="9720" y="14050"/>
                  <a:pt x="9720" y="14050"/>
                  <a:pt x="9720" y="14050"/>
                </a:cubicBezTo>
                <a:cubicBezTo>
                  <a:pt x="9720" y="14680"/>
                  <a:pt x="9720" y="14680"/>
                  <a:pt x="9720" y="14680"/>
                </a:cubicBezTo>
                <a:cubicBezTo>
                  <a:pt x="9720" y="14889"/>
                  <a:pt x="9585" y="15099"/>
                  <a:pt x="9450" y="15099"/>
                </a:cubicBezTo>
                <a:cubicBezTo>
                  <a:pt x="9180" y="15099"/>
                  <a:pt x="9045" y="14889"/>
                  <a:pt x="9045" y="14680"/>
                </a:cubicBezTo>
                <a:cubicBezTo>
                  <a:pt x="9045" y="14050"/>
                  <a:pt x="9045" y="14050"/>
                  <a:pt x="9045" y="14050"/>
                </a:cubicBezTo>
                <a:cubicBezTo>
                  <a:pt x="8505" y="14050"/>
                  <a:pt x="8505" y="14050"/>
                  <a:pt x="8505" y="14050"/>
                </a:cubicBezTo>
                <a:cubicBezTo>
                  <a:pt x="8235" y="14050"/>
                  <a:pt x="8100" y="13841"/>
                  <a:pt x="8100" y="13631"/>
                </a:cubicBezTo>
                <a:cubicBezTo>
                  <a:pt x="8100" y="13212"/>
                  <a:pt x="8235" y="13002"/>
                  <a:pt x="8505" y="13002"/>
                </a:cubicBezTo>
                <a:cubicBezTo>
                  <a:pt x="13095" y="13002"/>
                  <a:pt x="13095" y="13002"/>
                  <a:pt x="13095" y="13002"/>
                </a:cubicBezTo>
                <a:cubicBezTo>
                  <a:pt x="13365" y="13002"/>
                  <a:pt x="13500" y="13212"/>
                  <a:pt x="13500" y="13631"/>
                </a:cubicBezTo>
                <a:close/>
                <a:moveTo>
                  <a:pt x="21600" y="7130"/>
                </a:moveTo>
                <a:cubicBezTo>
                  <a:pt x="21600" y="7130"/>
                  <a:pt x="21600" y="21181"/>
                  <a:pt x="21600" y="21181"/>
                </a:cubicBezTo>
                <a:cubicBezTo>
                  <a:pt x="21600" y="21390"/>
                  <a:pt x="21465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390"/>
                  <a:pt x="0" y="21181"/>
                </a:cubicBezTo>
                <a:cubicBezTo>
                  <a:pt x="0" y="629"/>
                  <a:pt x="0" y="629"/>
                  <a:pt x="0" y="629"/>
                </a:cubicBezTo>
                <a:cubicBezTo>
                  <a:pt x="0" y="210"/>
                  <a:pt x="135" y="0"/>
                  <a:pt x="405" y="0"/>
                </a:cubicBezTo>
                <a:cubicBezTo>
                  <a:pt x="3105" y="0"/>
                  <a:pt x="3105" y="0"/>
                  <a:pt x="3105" y="0"/>
                </a:cubicBezTo>
                <a:cubicBezTo>
                  <a:pt x="3375" y="0"/>
                  <a:pt x="3510" y="210"/>
                  <a:pt x="3510" y="629"/>
                </a:cubicBezTo>
                <a:cubicBezTo>
                  <a:pt x="3510" y="7130"/>
                  <a:pt x="3510" y="7130"/>
                  <a:pt x="3510" y="7130"/>
                </a:cubicBezTo>
                <a:cubicBezTo>
                  <a:pt x="3510" y="12163"/>
                  <a:pt x="6075" y="16148"/>
                  <a:pt x="9450" y="16148"/>
                </a:cubicBezTo>
                <a:cubicBezTo>
                  <a:pt x="12150" y="16148"/>
                  <a:pt x="12150" y="16148"/>
                  <a:pt x="12150" y="16148"/>
                </a:cubicBezTo>
                <a:cubicBezTo>
                  <a:pt x="15525" y="16148"/>
                  <a:pt x="18090" y="12163"/>
                  <a:pt x="18090" y="7130"/>
                </a:cubicBezTo>
                <a:cubicBezTo>
                  <a:pt x="18090" y="629"/>
                  <a:pt x="18090" y="629"/>
                  <a:pt x="18090" y="629"/>
                </a:cubicBezTo>
                <a:cubicBezTo>
                  <a:pt x="18090" y="210"/>
                  <a:pt x="18225" y="0"/>
                  <a:pt x="1849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465" y="0"/>
                  <a:pt x="21600" y="210"/>
                  <a:pt x="21600" y="629"/>
                </a:cubicBezTo>
                <a:cubicBezTo>
                  <a:pt x="21600" y="629"/>
                  <a:pt x="21600" y="7130"/>
                  <a:pt x="21600" y="7130"/>
                </a:cubicBezTo>
                <a:close/>
                <a:moveTo>
                  <a:pt x="18765" y="4404"/>
                </a:moveTo>
                <a:cubicBezTo>
                  <a:pt x="19575" y="4404"/>
                  <a:pt x="19575" y="4404"/>
                  <a:pt x="19575" y="4404"/>
                </a:cubicBezTo>
                <a:cubicBezTo>
                  <a:pt x="19575" y="1049"/>
                  <a:pt x="19575" y="1049"/>
                  <a:pt x="19575" y="1049"/>
                </a:cubicBezTo>
                <a:cubicBezTo>
                  <a:pt x="18765" y="1049"/>
                  <a:pt x="18765" y="1049"/>
                  <a:pt x="18765" y="1049"/>
                </a:cubicBezTo>
                <a:lnTo>
                  <a:pt x="18765" y="4404"/>
                </a:lnTo>
                <a:close/>
                <a:moveTo>
                  <a:pt x="2025" y="4404"/>
                </a:moveTo>
                <a:cubicBezTo>
                  <a:pt x="2835" y="4404"/>
                  <a:pt x="2835" y="4404"/>
                  <a:pt x="2835" y="4404"/>
                </a:cubicBezTo>
                <a:cubicBezTo>
                  <a:pt x="2835" y="1049"/>
                  <a:pt x="2835" y="1049"/>
                  <a:pt x="2835" y="1049"/>
                </a:cubicBezTo>
                <a:cubicBezTo>
                  <a:pt x="2025" y="1049"/>
                  <a:pt x="2025" y="1049"/>
                  <a:pt x="2025" y="1049"/>
                </a:cubicBezTo>
                <a:lnTo>
                  <a:pt x="2025" y="4404"/>
                </a:lnTo>
                <a:close/>
                <a:moveTo>
                  <a:pt x="675" y="4404"/>
                </a:moveTo>
                <a:cubicBezTo>
                  <a:pt x="1350" y="4404"/>
                  <a:pt x="1350" y="4404"/>
                  <a:pt x="1350" y="4404"/>
                </a:cubicBezTo>
                <a:cubicBezTo>
                  <a:pt x="1350" y="1049"/>
                  <a:pt x="1350" y="1049"/>
                  <a:pt x="1350" y="1049"/>
                </a:cubicBezTo>
                <a:cubicBezTo>
                  <a:pt x="675" y="1049"/>
                  <a:pt x="675" y="1049"/>
                  <a:pt x="675" y="1049"/>
                </a:cubicBezTo>
                <a:lnTo>
                  <a:pt x="675" y="4404"/>
                </a:lnTo>
                <a:close/>
                <a:moveTo>
                  <a:pt x="675" y="6501"/>
                </a:moveTo>
                <a:cubicBezTo>
                  <a:pt x="2835" y="6501"/>
                  <a:pt x="2835" y="6501"/>
                  <a:pt x="2835" y="6501"/>
                </a:cubicBezTo>
                <a:cubicBezTo>
                  <a:pt x="2835" y="5452"/>
                  <a:pt x="2835" y="5452"/>
                  <a:pt x="2835" y="5452"/>
                </a:cubicBezTo>
                <a:cubicBezTo>
                  <a:pt x="675" y="5452"/>
                  <a:pt x="675" y="5452"/>
                  <a:pt x="675" y="5452"/>
                </a:cubicBezTo>
                <a:lnTo>
                  <a:pt x="675" y="6501"/>
                </a:lnTo>
                <a:close/>
                <a:moveTo>
                  <a:pt x="20925" y="20551"/>
                </a:moveTo>
                <a:cubicBezTo>
                  <a:pt x="20925" y="7550"/>
                  <a:pt x="20925" y="7550"/>
                  <a:pt x="20925" y="7550"/>
                </a:cubicBezTo>
                <a:cubicBezTo>
                  <a:pt x="18765" y="7550"/>
                  <a:pt x="18765" y="7550"/>
                  <a:pt x="18765" y="7550"/>
                </a:cubicBezTo>
                <a:cubicBezTo>
                  <a:pt x="18630" y="13002"/>
                  <a:pt x="15660" y="17406"/>
                  <a:pt x="12150" y="17406"/>
                </a:cubicBezTo>
                <a:cubicBezTo>
                  <a:pt x="9450" y="17406"/>
                  <a:pt x="9450" y="17406"/>
                  <a:pt x="9450" y="17406"/>
                </a:cubicBezTo>
                <a:cubicBezTo>
                  <a:pt x="5940" y="17406"/>
                  <a:pt x="2970" y="13002"/>
                  <a:pt x="2835" y="7550"/>
                </a:cubicBezTo>
                <a:cubicBezTo>
                  <a:pt x="675" y="7550"/>
                  <a:pt x="675" y="7550"/>
                  <a:pt x="675" y="7550"/>
                </a:cubicBezTo>
                <a:cubicBezTo>
                  <a:pt x="675" y="20551"/>
                  <a:pt x="675" y="20551"/>
                  <a:pt x="675" y="20551"/>
                </a:cubicBezTo>
                <a:cubicBezTo>
                  <a:pt x="20925" y="20551"/>
                  <a:pt x="20925" y="20551"/>
                  <a:pt x="20925" y="20551"/>
                </a:cubicBezTo>
                <a:close/>
                <a:moveTo>
                  <a:pt x="20925" y="5452"/>
                </a:moveTo>
                <a:cubicBezTo>
                  <a:pt x="18765" y="5452"/>
                  <a:pt x="18765" y="5452"/>
                  <a:pt x="18765" y="5452"/>
                </a:cubicBezTo>
                <a:cubicBezTo>
                  <a:pt x="18765" y="6501"/>
                  <a:pt x="18765" y="6501"/>
                  <a:pt x="18765" y="6501"/>
                </a:cubicBezTo>
                <a:cubicBezTo>
                  <a:pt x="20925" y="6501"/>
                  <a:pt x="20925" y="6501"/>
                  <a:pt x="20925" y="6501"/>
                </a:cubicBezTo>
                <a:lnTo>
                  <a:pt x="20925" y="5452"/>
                </a:lnTo>
                <a:close/>
                <a:moveTo>
                  <a:pt x="20925" y="1049"/>
                </a:moveTo>
                <a:cubicBezTo>
                  <a:pt x="20250" y="1049"/>
                  <a:pt x="20250" y="1049"/>
                  <a:pt x="20250" y="1049"/>
                </a:cubicBezTo>
                <a:cubicBezTo>
                  <a:pt x="20250" y="4404"/>
                  <a:pt x="20250" y="4404"/>
                  <a:pt x="20250" y="4404"/>
                </a:cubicBezTo>
                <a:cubicBezTo>
                  <a:pt x="20925" y="4404"/>
                  <a:pt x="20925" y="4404"/>
                  <a:pt x="20925" y="4404"/>
                </a:cubicBezTo>
                <a:lnTo>
                  <a:pt x="20925" y="104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43" name="Freeform 500"/>
          <p:cNvSpPr/>
          <p:nvPr/>
        </p:nvSpPr>
        <p:spPr>
          <a:xfrm>
            <a:off x="10775950" y="5683250"/>
            <a:ext cx="9144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78" y="0"/>
                </a:moveTo>
                <a:cubicBezTo>
                  <a:pt x="484" y="0"/>
                  <a:pt x="484" y="0"/>
                  <a:pt x="484" y="0"/>
                </a:cubicBezTo>
                <a:cubicBezTo>
                  <a:pt x="161" y="0"/>
                  <a:pt x="0" y="135"/>
                  <a:pt x="0" y="405"/>
                </a:cubicBezTo>
                <a:cubicBezTo>
                  <a:pt x="0" y="5940"/>
                  <a:pt x="0" y="5940"/>
                  <a:pt x="0" y="594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61" y="21600"/>
                  <a:pt x="484" y="21600"/>
                </a:cubicBezTo>
                <a:cubicBezTo>
                  <a:pt x="645" y="21600"/>
                  <a:pt x="806" y="21465"/>
                  <a:pt x="806" y="21195"/>
                </a:cubicBezTo>
                <a:cubicBezTo>
                  <a:pt x="806" y="20655"/>
                  <a:pt x="806" y="20655"/>
                  <a:pt x="806" y="20655"/>
                </a:cubicBezTo>
                <a:cubicBezTo>
                  <a:pt x="20794" y="20655"/>
                  <a:pt x="20794" y="20655"/>
                  <a:pt x="20794" y="20655"/>
                </a:cubicBezTo>
                <a:cubicBezTo>
                  <a:pt x="20794" y="21195"/>
                  <a:pt x="20794" y="21195"/>
                  <a:pt x="20794" y="21195"/>
                </a:cubicBezTo>
                <a:cubicBezTo>
                  <a:pt x="20794" y="21465"/>
                  <a:pt x="20955" y="21600"/>
                  <a:pt x="21278" y="21600"/>
                </a:cubicBezTo>
                <a:cubicBezTo>
                  <a:pt x="21439" y="21600"/>
                  <a:pt x="21600" y="21465"/>
                  <a:pt x="21600" y="21195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39" y="0"/>
                  <a:pt x="21278" y="0"/>
                </a:cubicBezTo>
                <a:close/>
                <a:moveTo>
                  <a:pt x="13379" y="675"/>
                </a:moveTo>
                <a:cubicBezTo>
                  <a:pt x="16603" y="675"/>
                  <a:pt x="16603" y="675"/>
                  <a:pt x="16603" y="675"/>
                </a:cubicBezTo>
                <a:cubicBezTo>
                  <a:pt x="16603" y="5535"/>
                  <a:pt x="16603" y="5535"/>
                  <a:pt x="16603" y="5535"/>
                </a:cubicBezTo>
                <a:cubicBezTo>
                  <a:pt x="13379" y="5535"/>
                  <a:pt x="13379" y="5535"/>
                  <a:pt x="13379" y="5535"/>
                </a:cubicBezTo>
                <a:lnTo>
                  <a:pt x="13379" y="675"/>
                </a:lnTo>
                <a:close/>
                <a:moveTo>
                  <a:pt x="16603" y="6210"/>
                </a:moveTo>
                <a:cubicBezTo>
                  <a:pt x="16442" y="6885"/>
                  <a:pt x="15797" y="7290"/>
                  <a:pt x="14991" y="7290"/>
                </a:cubicBezTo>
                <a:cubicBezTo>
                  <a:pt x="14185" y="7290"/>
                  <a:pt x="13540" y="6885"/>
                  <a:pt x="13379" y="6210"/>
                </a:cubicBezTo>
                <a:lnTo>
                  <a:pt x="16603" y="6210"/>
                </a:lnTo>
                <a:close/>
                <a:moveTo>
                  <a:pt x="9188" y="675"/>
                </a:moveTo>
                <a:cubicBezTo>
                  <a:pt x="12412" y="675"/>
                  <a:pt x="12412" y="675"/>
                  <a:pt x="12412" y="675"/>
                </a:cubicBezTo>
                <a:cubicBezTo>
                  <a:pt x="12412" y="5535"/>
                  <a:pt x="12412" y="5535"/>
                  <a:pt x="12412" y="5535"/>
                </a:cubicBezTo>
                <a:cubicBezTo>
                  <a:pt x="9188" y="5535"/>
                  <a:pt x="9188" y="5535"/>
                  <a:pt x="9188" y="5535"/>
                </a:cubicBezTo>
                <a:lnTo>
                  <a:pt x="9188" y="675"/>
                </a:lnTo>
                <a:close/>
                <a:moveTo>
                  <a:pt x="12412" y="6210"/>
                </a:moveTo>
                <a:cubicBezTo>
                  <a:pt x="12251" y="6885"/>
                  <a:pt x="11606" y="7290"/>
                  <a:pt x="10800" y="7290"/>
                </a:cubicBezTo>
                <a:cubicBezTo>
                  <a:pt x="9994" y="7290"/>
                  <a:pt x="9349" y="6885"/>
                  <a:pt x="9188" y="6210"/>
                </a:cubicBezTo>
                <a:lnTo>
                  <a:pt x="12412" y="6210"/>
                </a:lnTo>
                <a:close/>
                <a:moveTo>
                  <a:pt x="806" y="675"/>
                </a:moveTo>
                <a:cubicBezTo>
                  <a:pt x="4191" y="675"/>
                  <a:pt x="4191" y="675"/>
                  <a:pt x="4191" y="675"/>
                </a:cubicBezTo>
                <a:cubicBezTo>
                  <a:pt x="4191" y="1755"/>
                  <a:pt x="4191" y="1755"/>
                  <a:pt x="4191" y="1755"/>
                </a:cubicBezTo>
                <a:cubicBezTo>
                  <a:pt x="4191" y="1890"/>
                  <a:pt x="4352" y="2025"/>
                  <a:pt x="4513" y="2025"/>
                </a:cubicBezTo>
                <a:cubicBezTo>
                  <a:pt x="4836" y="2025"/>
                  <a:pt x="4997" y="1890"/>
                  <a:pt x="4997" y="1755"/>
                </a:cubicBezTo>
                <a:cubicBezTo>
                  <a:pt x="4997" y="675"/>
                  <a:pt x="4997" y="675"/>
                  <a:pt x="4997" y="675"/>
                </a:cubicBezTo>
                <a:cubicBezTo>
                  <a:pt x="8382" y="675"/>
                  <a:pt x="8382" y="675"/>
                  <a:pt x="8382" y="675"/>
                </a:cubicBezTo>
                <a:cubicBezTo>
                  <a:pt x="8382" y="5535"/>
                  <a:pt x="8382" y="5535"/>
                  <a:pt x="8382" y="5535"/>
                </a:cubicBezTo>
                <a:cubicBezTo>
                  <a:pt x="4997" y="5535"/>
                  <a:pt x="4997" y="5535"/>
                  <a:pt x="4997" y="5535"/>
                </a:cubicBezTo>
                <a:cubicBezTo>
                  <a:pt x="4997" y="3105"/>
                  <a:pt x="4997" y="3105"/>
                  <a:pt x="4997" y="3105"/>
                </a:cubicBezTo>
                <a:cubicBezTo>
                  <a:pt x="4997" y="2970"/>
                  <a:pt x="4836" y="2835"/>
                  <a:pt x="4513" y="2835"/>
                </a:cubicBezTo>
                <a:cubicBezTo>
                  <a:pt x="4352" y="2835"/>
                  <a:pt x="4191" y="2970"/>
                  <a:pt x="4191" y="3105"/>
                </a:cubicBezTo>
                <a:cubicBezTo>
                  <a:pt x="4191" y="5535"/>
                  <a:pt x="4191" y="5535"/>
                  <a:pt x="4191" y="5535"/>
                </a:cubicBezTo>
                <a:cubicBezTo>
                  <a:pt x="806" y="5535"/>
                  <a:pt x="806" y="5535"/>
                  <a:pt x="806" y="5535"/>
                </a:cubicBezTo>
                <a:lnTo>
                  <a:pt x="806" y="675"/>
                </a:lnTo>
                <a:close/>
                <a:moveTo>
                  <a:pt x="8221" y="6210"/>
                </a:moveTo>
                <a:cubicBezTo>
                  <a:pt x="8060" y="6885"/>
                  <a:pt x="7415" y="7290"/>
                  <a:pt x="6609" y="7290"/>
                </a:cubicBezTo>
                <a:cubicBezTo>
                  <a:pt x="5803" y="7290"/>
                  <a:pt x="5158" y="6885"/>
                  <a:pt x="4997" y="6210"/>
                </a:cubicBezTo>
                <a:lnTo>
                  <a:pt x="8221" y="6210"/>
                </a:lnTo>
                <a:close/>
                <a:moveTo>
                  <a:pt x="4030" y="6210"/>
                </a:moveTo>
                <a:cubicBezTo>
                  <a:pt x="3869" y="6885"/>
                  <a:pt x="3224" y="7290"/>
                  <a:pt x="2418" y="7290"/>
                </a:cubicBezTo>
                <a:cubicBezTo>
                  <a:pt x="1773" y="7290"/>
                  <a:pt x="1128" y="6885"/>
                  <a:pt x="806" y="6210"/>
                </a:cubicBezTo>
                <a:lnTo>
                  <a:pt x="4030" y="6210"/>
                </a:lnTo>
                <a:close/>
                <a:moveTo>
                  <a:pt x="4191" y="19980"/>
                </a:moveTo>
                <a:cubicBezTo>
                  <a:pt x="806" y="19980"/>
                  <a:pt x="806" y="19980"/>
                  <a:pt x="806" y="19980"/>
                </a:cubicBezTo>
                <a:cubicBezTo>
                  <a:pt x="806" y="15120"/>
                  <a:pt x="806" y="15120"/>
                  <a:pt x="806" y="15120"/>
                </a:cubicBezTo>
                <a:cubicBezTo>
                  <a:pt x="4191" y="15120"/>
                  <a:pt x="4191" y="15120"/>
                  <a:pt x="4191" y="15120"/>
                </a:cubicBezTo>
                <a:lnTo>
                  <a:pt x="4191" y="19980"/>
                </a:lnTo>
                <a:close/>
                <a:moveTo>
                  <a:pt x="8382" y="19980"/>
                </a:moveTo>
                <a:cubicBezTo>
                  <a:pt x="4997" y="19980"/>
                  <a:pt x="4997" y="19980"/>
                  <a:pt x="4997" y="19980"/>
                </a:cubicBezTo>
                <a:cubicBezTo>
                  <a:pt x="4997" y="15120"/>
                  <a:pt x="4997" y="15120"/>
                  <a:pt x="4997" y="15120"/>
                </a:cubicBezTo>
                <a:cubicBezTo>
                  <a:pt x="8382" y="15120"/>
                  <a:pt x="8382" y="15120"/>
                  <a:pt x="8382" y="15120"/>
                </a:cubicBezTo>
                <a:lnTo>
                  <a:pt x="8382" y="19980"/>
                </a:lnTo>
                <a:close/>
                <a:moveTo>
                  <a:pt x="12412" y="19980"/>
                </a:moveTo>
                <a:cubicBezTo>
                  <a:pt x="9188" y="19980"/>
                  <a:pt x="9188" y="19980"/>
                  <a:pt x="9188" y="19980"/>
                </a:cubicBezTo>
                <a:cubicBezTo>
                  <a:pt x="9188" y="15120"/>
                  <a:pt x="9188" y="15120"/>
                  <a:pt x="9188" y="15120"/>
                </a:cubicBezTo>
                <a:cubicBezTo>
                  <a:pt x="12412" y="15120"/>
                  <a:pt x="12412" y="15120"/>
                  <a:pt x="12412" y="15120"/>
                </a:cubicBezTo>
                <a:lnTo>
                  <a:pt x="12412" y="19980"/>
                </a:lnTo>
                <a:close/>
                <a:moveTo>
                  <a:pt x="16603" y="19980"/>
                </a:moveTo>
                <a:cubicBezTo>
                  <a:pt x="13379" y="19980"/>
                  <a:pt x="13379" y="19980"/>
                  <a:pt x="13379" y="19980"/>
                </a:cubicBezTo>
                <a:cubicBezTo>
                  <a:pt x="13379" y="15120"/>
                  <a:pt x="13379" y="15120"/>
                  <a:pt x="13379" y="15120"/>
                </a:cubicBezTo>
                <a:cubicBezTo>
                  <a:pt x="16603" y="15120"/>
                  <a:pt x="16603" y="15120"/>
                  <a:pt x="16603" y="15120"/>
                </a:cubicBezTo>
                <a:lnTo>
                  <a:pt x="16603" y="19980"/>
                </a:lnTo>
                <a:close/>
                <a:moveTo>
                  <a:pt x="20794" y="19980"/>
                </a:moveTo>
                <a:cubicBezTo>
                  <a:pt x="17409" y="19980"/>
                  <a:pt x="17409" y="19980"/>
                  <a:pt x="17409" y="19980"/>
                </a:cubicBezTo>
                <a:cubicBezTo>
                  <a:pt x="17409" y="15120"/>
                  <a:pt x="17409" y="15120"/>
                  <a:pt x="17409" y="15120"/>
                </a:cubicBezTo>
                <a:cubicBezTo>
                  <a:pt x="20794" y="15120"/>
                  <a:pt x="20794" y="15120"/>
                  <a:pt x="20794" y="15120"/>
                </a:cubicBezTo>
                <a:lnTo>
                  <a:pt x="20794" y="19980"/>
                </a:lnTo>
                <a:close/>
                <a:moveTo>
                  <a:pt x="20794" y="14445"/>
                </a:moveTo>
                <a:cubicBezTo>
                  <a:pt x="806" y="14445"/>
                  <a:pt x="806" y="14445"/>
                  <a:pt x="806" y="14445"/>
                </a:cubicBezTo>
                <a:cubicBezTo>
                  <a:pt x="806" y="13770"/>
                  <a:pt x="806" y="13770"/>
                  <a:pt x="806" y="13770"/>
                </a:cubicBezTo>
                <a:cubicBezTo>
                  <a:pt x="20794" y="13770"/>
                  <a:pt x="20794" y="13770"/>
                  <a:pt x="20794" y="13770"/>
                </a:cubicBezTo>
                <a:cubicBezTo>
                  <a:pt x="20794" y="14445"/>
                  <a:pt x="20794" y="14445"/>
                  <a:pt x="20794" y="14445"/>
                </a:cubicBezTo>
                <a:close/>
                <a:moveTo>
                  <a:pt x="20794" y="12960"/>
                </a:moveTo>
                <a:cubicBezTo>
                  <a:pt x="806" y="12960"/>
                  <a:pt x="806" y="12960"/>
                  <a:pt x="806" y="12960"/>
                </a:cubicBezTo>
                <a:cubicBezTo>
                  <a:pt x="806" y="7425"/>
                  <a:pt x="806" y="7425"/>
                  <a:pt x="806" y="7425"/>
                </a:cubicBezTo>
                <a:cubicBezTo>
                  <a:pt x="1290" y="7830"/>
                  <a:pt x="1934" y="7965"/>
                  <a:pt x="2418" y="7965"/>
                </a:cubicBezTo>
                <a:cubicBezTo>
                  <a:pt x="3385" y="7965"/>
                  <a:pt x="4191" y="7695"/>
                  <a:pt x="4513" y="7020"/>
                </a:cubicBezTo>
                <a:cubicBezTo>
                  <a:pt x="4997" y="7695"/>
                  <a:pt x="5803" y="7965"/>
                  <a:pt x="6609" y="7965"/>
                </a:cubicBezTo>
                <a:cubicBezTo>
                  <a:pt x="7576" y="7965"/>
                  <a:pt x="8221" y="7695"/>
                  <a:pt x="8704" y="7020"/>
                </a:cubicBezTo>
                <a:cubicBezTo>
                  <a:pt x="9188" y="7695"/>
                  <a:pt x="9994" y="7965"/>
                  <a:pt x="10800" y="7965"/>
                </a:cubicBezTo>
                <a:cubicBezTo>
                  <a:pt x="11606" y="7965"/>
                  <a:pt x="12412" y="7695"/>
                  <a:pt x="12896" y="7020"/>
                </a:cubicBezTo>
                <a:cubicBezTo>
                  <a:pt x="13379" y="7695"/>
                  <a:pt x="14185" y="7965"/>
                  <a:pt x="14991" y="7965"/>
                </a:cubicBezTo>
                <a:cubicBezTo>
                  <a:pt x="15797" y="7965"/>
                  <a:pt x="16603" y="7695"/>
                  <a:pt x="17087" y="7020"/>
                </a:cubicBezTo>
                <a:cubicBezTo>
                  <a:pt x="17570" y="7695"/>
                  <a:pt x="18215" y="7965"/>
                  <a:pt x="19182" y="7965"/>
                </a:cubicBezTo>
                <a:cubicBezTo>
                  <a:pt x="19827" y="7965"/>
                  <a:pt x="20310" y="7830"/>
                  <a:pt x="20794" y="7425"/>
                </a:cubicBezTo>
                <a:cubicBezTo>
                  <a:pt x="20794" y="12960"/>
                  <a:pt x="20794" y="12960"/>
                  <a:pt x="20794" y="12960"/>
                </a:cubicBezTo>
                <a:close/>
                <a:moveTo>
                  <a:pt x="17570" y="6210"/>
                </a:moveTo>
                <a:cubicBezTo>
                  <a:pt x="20794" y="6210"/>
                  <a:pt x="20794" y="6210"/>
                  <a:pt x="20794" y="6210"/>
                </a:cubicBezTo>
                <a:cubicBezTo>
                  <a:pt x="20633" y="6885"/>
                  <a:pt x="19988" y="7290"/>
                  <a:pt x="19182" y="7290"/>
                </a:cubicBezTo>
                <a:cubicBezTo>
                  <a:pt x="18376" y="7290"/>
                  <a:pt x="17731" y="6885"/>
                  <a:pt x="17570" y="6210"/>
                </a:cubicBezTo>
                <a:close/>
                <a:moveTo>
                  <a:pt x="20794" y="5535"/>
                </a:moveTo>
                <a:cubicBezTo>
                  <a:pt x="17409" y="5535"/>
                  <a:pt x="17409" y="5535"/>
                  <a:pt x="17409" y="5535"/>
                </a:cubicBezTo>
                <a:cubicBezTo>
                  <a:pt x="17409" y="675"/>
                  <a:pt x="17409" y="675"/>
                  <a:pt x="17409" y="675"/>
                </a:cubicBezTo>
                <a:cubicBezTo>
                  <a:pt x="20794" y="675"/>
                  <a:pt x="20794" y="675"/>
                  <a:pt x="20794" y="675"/>
                </a:cubicBezTo>
                <a:lnTo>
                  <a:pt x="20794" y="5535"/>
                </a:lnTo>
                <a:close/>
                <a:moveTo>
                  <a:pt x="19988" y="10530"/>
                </a:moveTo>
                <a:cubicBezTo>
                  <a:pt x="19988" y="10800"/>
                  <a:pt x="19827" y="10935"/>
                  <a:pt x="19504" y="10935"/>
                </a:cubicBezTo>
                <a:cubicBezTo>
                  <a:pt x="14669" y="10935"/>
                  <a:pt x="14669" y="10935"/>
                  <a:pt x="14669" y="10935"/>
                </a:cubicBezTo>
                <a:cubicBezTo>
                  <a:pt x="14669" y="12015"/>
                  <a:pt x="14669" y="12015"/>
                  <a:pt x="14669" y="12015"/>
                </a:cubicBezTo>
                <a:cubicBezTo>
                  <a:pt x="14669" y="12150"/>
                  <a:pt x="14507" y="12285"/>
                  <a:pt x="14346" y="12285"/>
                </a:cubicBezTo>
                <a:cubicBezTo>
                  <a:pt x="14024" y="12285"/>
                  <a:pt x="13863" y="12150"/>
                  <a:pt x="13863" y="12015"/>
                </a:cubicBezTo>
                <a:cubicBezTo>
                  <a:pt x="13863" y="10935"/>
                  <a:pt x="13863" y="10935"/>
                  <a:pt x="13863" y="10935"/>
                </a:cubicBezTo>
                <a:cubicBezTo>
                  <a:pt x="7737" y="10935"/>
                  <a:pt x="7737" y="10935"/>
                  <a:pt x="7737" y="10935"/>
                </a:cubicBezTo>
                <a:cubicBezTo>
                  <a:pt x="7737" y="12015"/>
                  <a:pt x="7737" y="12015"/>
                  <a:pt x="7737" y="12015"/>
                </a:cubicBezTo>
                <a:cubicBezTo>
                  <a:pt x="7737" y="12150"/>
                  <a:pt x="7576" y="12285"/>
                  <a:pt x="7415" y="12285"/>
                </a:cubicBezTo>
                <a:cubicBezTo>
                  <a:pt x="7093" y="12285"/>
                  <a:pt x="6931" y="12150"/>
                  <a:pt x="6931" y="12015"/>
                </a:cubicBezTo>
                <a:cubicBezTo>
                  <a:pt x="6931" y="10935"/>
                  <a:pt x="6931" y="10935"/>
                  <a:pt x="6931" y="10935"/>
                </a:cubicBezTo>
                <a:cubicBezTo>
                  <a:pt x="2096" y="10935"/>
                  <a:pt x="2096" y="10935"/>
                  <a:pt x="2096" y="10935"/>
                </a:cubicBezTo>
                <a:cubicBezTo>
                  <a:pt x="1773" y="10935"/>
                  <a:pt x="1612" y="10800"/>
                  <a:pt x="1612" y="10530"/>
                </a:cubicBezTo>
                <a:cubicBezTo>
                  <a:pt x="1612" y="10395"/>
                  <a:pt x="1773" y="10260"/>
                  <a:pt x="2096" y="10260"/>
                </a:cubicBezTo>
                <a:cubicBezTo>
                  <a:pt x="19504" y="10260"/>
                  <a:pt x="19504" y="10260"/>
                  <a:pt x="19504" y="10260"/>
                </a:cubicBezTo>
                <a:cubicBezTo>
                  <a:pt x="19827" y="10260"/>
                  <a:pt x="19988" y="10395"/>
                  <a:pt x="19988" y="105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44" name="Freeform 501"/>
          <p:cNvSpPr/>
          <p:nvPr/>
        </p:nvSpPr>
        <p:spPr>
          <a:xfrm>
            <a:off x="10775950" y="6924675"/>
            <a:ext cx="94932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89" y="0"/>
                </a:moveTo>
                <a:cubicBezTo>
                  <a:pt x="466" y="0"/>
                  <a:pt x="466" y="0"/>
                  <a:pt x="466" y="0"/>
                </a:cubicBezTo>
                <a:cubicBezTo>
                  <a:pt x="155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55" y="21600"/>
                  <a:pt x="466" y="21600"/>
                </a:cubicBezTo>
                <a:cubicBezTo>
                  <a:pt x="21289" y="21600"/>
                  <a:pt x="21289" y="21600"/>
                  <a:pt x="21289" y="21600"/>
                </a:cubicBezTo>
                <a:cubicBezTo>
                  <a:pt x="21445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45" y="0"/>
                  <a:pt x="21289" y="0"/>
                </a:cubicBezTo>
                <a:close/>
                <a:moveTo>
                  <a:pt x="20823" y="20925"/>
                </a:moveTo>
                <a:cubicBezTo>
                  <a:pt x="777" y="20925"/>
                  <a:pt x="777" y="20925"/>
                  <a:pt x="777" y="20925"/>
                </a:cubicBezTo>
                <a:cubicBezTo>
                  <a:pt x="777" y="675"/>
                  <a:pt x="777" y="675"/>
                  <a:pt x="777" y="675"/>
                </a:cubicBezTo>
                <a:cubicBezTo>
                  <a:pt x="20823" y="675"/>
                  <a:pt x="20823" y="675"/>
                  <a:pt x="20823" y="675"/>
                </a:cubicBezTo>
                <a:cubicBezTo>
                  <a:pt x="20823" y="20925"/>
                  <a:pt x="20823" y="20925"/>
                  <a:pt x="20823" y="20925"/>
                </a:cubicBezTo>
                <a:close/>
                <a:moveTo>
                  <a:pt x="14763" y="1350"/>
                </a:moveTo>
                <a:cubicBezTo>
                  <a:pt x="2020" y="1350"/>
                  <a:pt x="2020" y="1350"/>
                  <a:pt x="2020" y="1350"/>
                </a:cubicBezTo>
                <a:cubicBezTo>
                  <a:pt x="1709" y="1350"/>
                  <a:pt x="1554" y="1485"/>
                  <a:pt x="1554" y="1755"/>
                </a:cubicBezTo>
                <a:cubicBezTo>
                  <a:pt x="1554" y="15660"/>
                  <a:pt x="1554" y="15660"/>
                  <a:pt x="1554" y="15660"/>
                </a:cubicBezTo>
                <a:cubicBezTo>
                  <a:pt x="1554" y="15930"/>
                  <a:pt x="1709" y="16065"/>
                  <a:pt x="2020" y="16065"/>
                </a:cubicBezTo>
                <a:cubicBezTo>
                  <a:pt x="14763" y="16065"/>
                  <a:pt x="14763" y="16065"/>
                  <a:pt x="14763" y="16065"/>
                </a:cubicBezTo>
                <a:cubicBezTo>
                  <a:pt x="15073" y="16065"/>
                  <a:pt x="15229" y="15930"/>
                  <a:pt x="15229" y="15660"/>
                </a:cubicBezTo>
                <a:cubicBezTo>
                  <a:pt x="15229" y="1755"/>
                  <a:pt x="15229" y="1755"/>
                  <a:pt x="15229" y="1755"/>
                </a:cubicBezTo>
                <a:cubicBezTo>
                  <a:pt x="15229" y="1485"/>
                  <a:pt x="15073" y="1350"/>
                  <a:pt x="14763" y="1350"/>
                </a:cubicBezTo>
                <a:close/>
                <a:moveTo>
                  <a:pt x="8858" y="2025"/>
                </a:moveTo>
                <a:cubicBezTo>
                  <a:pt x="11188" y="2025"/>
                  <a:pt x="11188" y="2025"/>
                  <a:pt x="11188" y="2025"/>
                </a:cubicBezTo>
                <a:cubicBezTo>
                  <a:pt x="11188" y="5130"/>
                  <a:pt x="11188" y="5130"/>
                  <a:pt x="11188" y="5130"/>
                </a:cubicBezTo>
                <a:cubicBezTo>
                  <a:pt x="8858" y="5130"/>
                  <a:pt x="8858" y="5130"/>
                  <a:pt x="8858" y="5130"/>
                </a:cubicBezTo>
                <a:lnTo>
                  <a:pt x="8858" y="2025"/>
                </a:lnTo>
                <a:close/>
                <a:moveTo>
                  <a:pt x="5594" y="2025"/>
                </a:moveTo>
                <a:cubicBezTo>
                  <a:pt x="8081" y="2025"/>
                  <a:pt x="8081" y="2025"/>
                  <a:pt x="8081" y="2025"/>
                </a:cubicBezTo>
                <a:cubicBezTo>
                  <a:pt x="8081" y="5130"/>
                  <a:pt x="8081" y="5130"/>
                  <a:pt x="8081" y="5130"/>
                </a:cubicBezTo>
                <a:cubicBezTo>
                  <a:pt x="5594" y="5130"/>
                  <a:pt x="5594" y="5130"/>
                  <a:pt x="5594" y="5130"/>
                </a:cubicBezTo>
                <a:lnTo>
                  <a:pt x="5594" y="2025"/>
                </a:lnTo>
                <a:close/>
                <a:moveTo>
                  <a:pt x="2331" y="2025"/>
                </a:moveTo>
                <a:cubicBezTo>
                  <a:pt x="4817" y="2025"/>
                  <a:pt x="4817" y="2025"/>
                  <a:pt x="4817" y="2025"/>
                </a:cubicBezTo>
                <a:cubicBezTo>
                  <a:pt x="4817" y="5130"/>
                  <a:pt x="4817" y="5130"/>
                  <a:pt x="4817" y="5130"/>
                </a:cubicBezTo>
                <a:cubicBezTo>
                  <a:pt x="2331" y="5130"/>
                  <a:pt x="2331" y="5130"/>
                  <a:pt x="2331" y="5130"/>
                </a:cubicBezTo>
                <a:lnTo>
                  <a:pt x="2331" y="2025"/>
                </a:lnTo>
                <a:close/>
                <a:moveTo>
                  <a:pt x="2331" y="7155"/>
                </a:moveTo>
                <a:cubicBezTo>
                  <a:pt x="3263" y="7155"/>
                  <a:pt x="3263" y="7155"/>
                  <a:pt x="3263" y="7155"/>
                </a:cubicBezTo>
                <a:cubicBezTo>
                  <a:pt x="3263" y="10260"/>
                  <a:pt x="3263" y="10260"/>
                  <a:pt x="3263" y="10260"/>
                </a:cubicBezTo>
                <a:cubicBezTo>
                  <a:pt x="2331" y="10260"/>
                  <a:pt x="2331" y="10260"/>
                  <a:pt x="2331" y="10260"/>
                </a:cubicBezTo>
                <a:lnTo>
                  <a:pt x="2331" y="7155"/>
                </a:lnTo>
                <a:close/>
                <a:moveTo>
                  <a:pt x="3263" y="15390"/>
                </a:moveTo>
                <a:cubicBezTo>
                  <a:pt x="2331" y="15390"/>
                  <a:pt x="2331" y="15390"/>
                  <a:pt x="2331" y="15390"/>
                </a:cubicBezTo>
                <a:cubicBezTo>
                  <a:pt x="2331" y="12285"/>
                  <a:pt x="2331" y="12285"/>
                  <a:pt x="2331" y="12285"/>
                </a:cubicBezTo>
                <a:cubicBezTo>
                  <a:pt x="3263" y="12285"/>
                  <a:pt x="3263" y="12285"/>
                  <a:pt x="3263" y="12285"/>
                </a:cubicBezTo>
                <a:lnTo>
                  <a:pt x="3263" y="15390"/>
                </a:lnTo>
                <a:close/>
                <a:moveTo>
                  <a:pt x="4817" y="15390"/>
                </a:moveTo>
                <a:cubicBezTo>
                  <a:pt x="4040" y="15390"/>
                  <a:pt x="4040" y="15390"/>
                  <a:pt x="4040" y="15390"/>
                </a:cubicBezTo>
                <a:cubicBezTo>
                  <a:pt x="4040" y="12285"/>
                  <a:pt x="4040" y="12285"/>
                  <a:pt x="4040" y="12285"/>
                </a:cubicBezTo>
                <a:cubicBezTo>
                  <a:pt x="4817" y="12285"/>
                  <a:pt x="4817" y="12285"/>
                  <a:pt x="4817" y="12285"/>
                </a:cubicBezTo>
                <a:lnTo>
                  <a:pt x="4817" y="15390"/>
                </a:lnTo>
                <a:close/>
                <a:moveTo>
                  <a:pt x="6371" y="15390"/>
                </a:moveTo>
                <a:cubicBezTo>
                  <a:pt x="5594" y="15390"/>
                  <a:pt x="5594" y="15390"/>
                  <a:pt x="5594" y="15390"/>
                </a:cubicBezTo>
                <a:cubicBezTo>
                  <a:pt x="5594" y="12285"/>
                  <a:pt x="5594" y="12285"/>
                  <a:pt x="5594" y="12285"/>
                </a:cubicBezTo>
                <a:cubicBezTo>
                  <a:pt x="6371" y="12285"/>
                  <a:pt x="6371" y="12285"/>
                  <a:pt x="6371" y="12285"/>
                </a:cubicBezTo>
                <a:lnTo>
                  <a:pt x="6371" y="15390"/>
                </a:lnTo>
                <a:close/>
                <a:moveTo>
                  <a:pt x="8081" y="15390"/>
                </a:moveTo>
                <a:cubicBezTo>
                  <a:pt x="7148" y="15390"/>
                  <a:pt x="7148" y="15390"/>
                  <a:pt x="7148" y="15390"/>
                </a:cubicBezTo>
                <a:cubicBezTo>
                  <a:pt x="7148" y="12285"/>
                  <a:pt x="7148" y="12285"/>
                  <a:pt x="7148" y="12285"/>
                </a:cubicBezTo>
                <a:cubicBezTo>
                  <a:pt x="8081" y="12285"/>
                  <a:pt x="8081" y="12285"/>
                  <a:pt x="8081" y="12285"/>
                </a:cubicBezTo>
                <a:lnTo>
                  <a:pt x="8081" y="15390"/>
                </a:lnTo>
                <a:close/>
                <a:moveTo>
                  <a:pt x="9635" y="15390"/>
                </a:moveTo>
                <a:cubicBezTo>
                  <a:pt x="8858" y="15390"/>
                  <a:pt x="8858" y="15390"/>
                  <a:pt x="8858" y="15390"/>
                </a:cubicBezTo>
                <a:cubicBezTo>
                  <a:pt x="8858" y="12285"/>
                  <a:pt x="8858" y="12285"/>
                  <a:pt x="8858" y="12285"/>
                </a:cubicBezTo>
                <a:cubicBezTo>
                  <a:pt x="9635" y="12285"/>
                  <a:pt x="9635" y="12285"/>
                  <a:pt x="9635" y="12285"/>
                </a:cubicBezTo>
                <a:lnTo>
                  <a:pt x="9635" y="15390"/>
                </a:lnTo>
                <a:close/>
                <a:moveTo>
                  <a:pt x="11188" y="15390"/>
                </a:moveTo>
                <a:cubicBezTo>
                  <a:pt x="10412" y="15390"/>
                  <a:pt x="10412" y="15390"/>
                  <a:pt x="10412" y="15390"/>
                </a:cubicBezTo>
                <a:cubicBezTo>
                  <a:pt x="10412" y="12285"/>
                  <a:pt x="10412" y="12285"/>
                  <a:pt x="10412" y="12285"/>
                </a:cubicBezTo>
                <a:cubicBezTo>
                  <a:pt x="11188" y="12285"/>
                  <a:pt x="11188" y="12285"/>
                  <a:pt x="11188" y="12285"/>
                </a:cubicBezTo>
                <a:lnTo>
                  <a:pt x="11188" y="15390"/>
                </a:lnTo>
                <a:close/>
                <a:moveTo>
                  <a:pt x="12898" y="15390"/>
                </a:moveTo>
                <a:cubicBezTo>
                  <a:pt x="11965" y="15390"/>
                  <a:pt x="11965" y="15390"/>
                  <a:pt x="11965" y="15390"/>
                </a:cubicBezTo>
                <a:cubicBezTo>
                  <a:pt x="11965" y="12285"/>
                  <a:pt x="11965" y="12285"/>
                  <a:pt x="11965" y="12285"/>
                </a:cubicBezTo>
                <a:cubicBezTo>
                  <a:pt x="12898" y="12285"/>
                  <a:pt x="12898" y="12285"/>
                  <a:pt x="12898" y="12285"/>
                </a:cubicBezTo>
                <a:lnTo>
                  <a:pt x="12898" y="15390"/>
                </a:lnTo>
                <a:close/>
                <a:moveTo>
                  <a:pt x="14452" y="15390"/>
                </a:moveTo>
                <a:cubicBezTo>
                  <a:pt x="13675" y="15390"/>
                  <a:pt x="13675" y="15390"/>
                  <a:pt x="13675" y="15390"/>
                </a:cubicBezTo>
                <a:cubicBezTo>
                  <a:pt x="13675" y="12285"/>
                  <a:pt x="13675" y="12285"/>
                  <a:pt x="13675" y="12285"/>
                </a:cubicBezTo>
                <a:cubicBezTo>
                  <a:pt x="14452" y="12285"/>
                  <a:pt x="14452" y="12285"/>
                  <a:pt x="14452" y="12285"/>
                </a:cubicBezTo>
                <a:lnTo>
                  <a:pt x="14452" y="15390"/>
                </a:lnTo>
                <a:close/>
                <a:moveTo>
                  <a:pt x="14452" y="11610"/>
                </a:moveTo>
                <a:cubicBezTo>
                  <a:pt x="2331" y="11610"/>
                  <a:pt x="2331" y="11610"/>
                  <a:pt x="2331" y="11610"/>
                </a:cubicBezTo>
                <a:cubicBezTo>
                  <a:pt x="2331" y="10935"/>
                  <a:pt x="2331" y="10935"/>
                  <a:pt x="2331" y="10935"/>
                </a:cubicBezTo>
                <a:cubicBezTo>
                  <a:pt x="14452" y="10935"/>
                  <a:pt x="14452" y="10935"/>
                  <a:pt x="14452" y="10935"/>
                </a:cubicBezTo>
                <a:lnTo>
                  <a:pt x="14452" y="11610"/>
                </a:lnTo>
                <a:close/>
                <a:moveTo>
                  <a:pt x="4040" y="10260"/>
                </a:moveTo>
                <a:cubicBezTo>
                  <a:pt x="4040" y="7155"/>
                  <a:pt x="4040" y="7155"/>
                  <a:pt x="4040" y="7155"/>
                </a:cubicBezTo>
                <a:cubicBezTo>
                  <a:pt x="4817" y="7155"/>
                  <a:pt x="4817" y="7155"/>
                  <a:pt x="4817" y="7155"/>
                </a:cubicBezTo>
                <a:cubicBezTo>
                  <a:pt x="4817" y="10260"/>
                  <a:pt x="4817" y="10260"/>
                  <a:pt x="4817" y="10260"/>
                </a:cubicBezTo>
                <a:lnTo>
                  <a:pt x="4040" y="10260"/>
                </a:lnTo>
                <a:close/>
                <a:moveTo>
                  <a:pt x="5594" y="10260"/>
                </a:moveTo>
                <a:cubicBezTo>
                  <a:pt x="5594" y="7155"/>
                  <a:pt x="5594" y="7155"/>
                  <a:pt x="5594" y="7155"/>
                </a:cubicBezTo>
                <a:cubicBezTo>
                  <a:pt x="6371" y="7155"/>
                  <a:pt x="6371" y="7155"/>
                  <a:pt x="6371" y="7155"/>
                </a:cubicBezTo>
                <a:cubicBezTo>
                  <a:pt x="6371" y="10260"/>
                  <a:pt x="6371" y="10260"/>
                  <a:pt x="6371" y="10260"/>
                </a:cubicBezTo>
                <a:lnTo>
                  <a:pt x="5594" y="10260"/>
                </a:lnTo>
                <a:close/>
                <a:moveTo>
                  <a:pt x="7148" y="10260"/>
                </a:moveTo>
                <a:cubicBezTo>
                  <a:pt x="7148" y="7155"/>
                  <a:pt x="7148" y="7155"/>
                  <a:pt x="7148" y="7155"/>
                </a:cubicBezTo>
                <a:cubicBezTo>
                  <a:pt x="8081" y="7155"/>
                  <a:pt x="8081" y="7155"/>
                  <a:pt x="8081" y="7155"/>
                </a:cubicBezTo>
                <a:cubicBezTo>
                  <a:pt x="8081" y="10260"/>
                  <a:pt x="8081" y="10260"/>
                  <a:pt x="8081" y="10260"/>
                </a:cubicBezTo>
                <a:lnTo>
                  <a:pt x="7148" y="10260"/>
                </a:lnTo>
                <a:close/>
                <a:moveTo>
                  <a:pt x="8858" y="10260"/>
                </a:moveTo>
                <a:cubicBezTo>
                  <a:pt x="8858" y="7155"/>
                  <a:pt x="8858" y="7155"/>
                  <a:pt x="8858" y="7155"/>
                </a:cubicBezTo>
                <a:cubicBezTo>
                  <a:pt x="9635" y="7155"/>
                  <a:pt x="9635" y="7155"/>
                  <a:pt x="9635" y="7155"/>
                </a:cubicBezTo>
                <a:cubicBezTo>
                  <a:pt x="9635" y="10260"/>
                  <a:pt x="9635" y="10260"/>
                  <a:pt x="9635" y="10260"/>
                </a:cubicBezTo>
                <a:lnTo>
                  <a:pt x="8858" y="10260"/>
                </a:lnTo>
                <a:close/>
                <a:moveTo>
                  <a:pt x="10412" y="10260"/>
                </a:moveTo>
                <a:cubicBezTo>
                  <a:pt x="10412" y="7155"/>
                  <a:pt x="10412" y="7155"/>
                  <a:pt x="10412" y="7155"/>
                </a:cubicBezTo>
                <a:cubicBezTo>
                  <a:pt x="11188" y="7155"/>
                  <a:pt x="11188" y="7155"/>
                  <a:pt x="11188" y="7155"/>
                </a:cubicBezTo>
                <a:cubicBezTo>
                  <a:pt x="11188" y="10260"/>
                  <a:pt x="11188" y="10260"/>
                  <a:pt x="11188" y="10260"/>
                </a:cubicBezTo>
                <a:lnTo>
                  <a:pt x="10412" y="10260"/>
                </a:lnTo>
                <a:close/>
                <a:moveTo>
                  <a:pt x="11965" y="10260"/>
                </a:moveTo>
                <a:cubicBezTo>
                  <a:pt x="11965" y="7155"/>
                  <a:pt x="11965" y="7155"/>
                  <a:pt x="11965" y="7155"/>
                </a:cubicBezTo>
                <a:cubicBezTo>
                  <a:pt x="12898" y="7155"/>
                  <a:pt x="12898" y="7155"/>
                  <a:pt x="12898" y="7155"/>
                </a:cubicBezTo>
                <a:cubicBezTo>
                  <a:pt x="12898" y="10260"/>
                  <a:pt x="12898" y="10260"/>
                  <a:pt x="12898" y="10260"/>
                </a:cubicBezTo>
                <a:lnTo>
                  <a:pt x="11965" y="10260"/>
                </a:lnTo>
                <a:close/>
                <a:moveTo>
                  <a:pt x="14452" y="10260"/>
                </a:moveTo>
                <a:cubicBezTo>
                  <a:pt x="13675" y="10260"/>
                  <a:pt x="13675" y="10260"/>
                  <a:pt x="13675" y="10260"/>
                </a:cubicBezTo>
                <a:cubicBezTo>
                  <a:pt x="13675" y="7155"/>
                  <a:pt x="13675" y="7155"/>
                  <a:pt x="13675" y="7155"/>
                </a:cubicBezTo>
                <a:cubicBezTo>
                  <a:pt x="14452" y="7155"/>
                  <a:pt x="14452" y="7155"/>
                  <a:pt x="14452" y="7155"/>
                </a:cubicBezTo>
                <a:lnTo>
                  <a:pt x="14452" y="10260"/>
                </a:lnTo>
                <a:close/>
                <a:moveTo>
                  <a:pt x="14452" y="6480"/>
                </a:moveTo>
                <a:cubicBezTo>
                  <a:pt x="2331" y="6480"/>
                  <a:pt x="2331" y="6480"/>
                  <a:pt x="2331" y="6480"/>
                </a:cubicBezTo>
                <a:cubicBezTo>
                  <a:pt x="2331" y="5805"/>
                  <a:pt x="2331" y="5805"/>
                  <a:pt x="2331" y="5805"/>
                </a:cubicBezTo>
                <a:cubicBezTo>
                  <a:pt x="14452" y="5805"/>
                  <a:pt x="14452" y="5805"/>
                  <a:pt x="14452" y="5805"/>
                </a:cubicBezTo>
                <a:lnTo>
                  <a:pt x="14452" y="6480"/>
                </a:lnTo>
                <a:close/>
                <a:moveTo>
                  <a:pt x="14452" y="5130"/>
                </a:moveTo>
                <a:cubicBezTo>
                  <a:pt x="11965" y="5130"/>
                  <a:pt x="11965" y="5130"/>
                  <a:pt x="11965" y="5130"/>
                </a:cubicBezTo>
                <a:cubicBezTo>
                  <a:pt x="11965" y="2025"/>
                  <a:pt x="11965" y="2025"/>
                  <a:pt x="11965" y="2025"/>
                </a:cubicBezTo>
                <a:cubicBezTo>
                  <a:pt x="14452" y="2025"/>
                  <a:pt x="14452" y="2025"/>
                  <a:pt x="14452" y="2025"/>
                </a:cubicBezTo>
                <a:lnTo>
                  <a:pt x="14452" y="5130"/>
                </a:lnTo>
                <a:close/>
                <a:moveTo>
                  <a:pt x="19580" y="1350"/>
                </a:moveTo>
                <a:cubicBezTo>
                  <a:pt x="16472" y="1350"/>
                  <a:pt x="16472" y="1350"/>
                  <a:pt x="16472" y="1350"/>
                </a:cubicBezTo>
                <a:cubicBezTo>
                  <a:pt x="16161" y="1350"/>
                  <a:pt x="16006" y="1485"/>
                  <a:pt x="16006" y="1755"/>
                </a:cubicBezTo>
                <a:cubicBezTo>
                  <a:pt x="16006" y="15660"/>
                  <a:pt x="16006" y="15660"/>
                  <a:pt x="16006" y="15660"/>
                </a:cubicBezTo>
                <a:cubicBezTo>
                  <a:pt x="16006" y="15930"/>
                  <a:pt x="16161" y="16065"/>
                  <a:pt x="16472" y="16065"/>
                </a:cubicBezTo>
                <a:cubicBezTo>
                  <a:pt x="19580" y="16065"/>
                  <a:pt x="19580" y="16065"/>
                  <a:pt x="19580" y="16065"/>
                </a:cubicBezTo>
                <a:cubicBezTo>
                  <a:pt x="19891" y="16065"/>
                  <a:pt x="20046" y="15930"/>
                  <a:pt x="20046" y="15660"/>
                </a:cubicBezTo>
                <a:cubicBezTo>
                  <a:pt x="20046" y="1755"/>
                  <a:pt x="20046" y="1755"/>
                  <a:pt x="20046" y="1755"/>
                </a:cubicBezTo>
                <a:cubicBezTo>
                  <a:pt x="20046" y="1485"/>
                  <a:pt x="19891" y="1350"/>
                  <a:pt x="19580" y="1350"/>
                </a:cubicBezTo>
                <a:close/>
                <a:moveTo>
                  <a:pt x="19269" y="15390"/>
                </a:moveTo>
                <a:cubicBezTo>
                  <a:pt x="16783" y="15390"/>
                  <a:pt x="16783" y="15390"/>
                  <a:pt x="16783" y="15390"/>
                </a:cubicBezTo>
                <a:cubicBezTo>
                  <a:pt x="16783" y="7155"/>
                  <a:pt x="16783" y="7155"/>
                  <a:pt x="16783" y="7155"/>
                </a:cubicBezTo>
                <a:cubicBezTo>
                  <a:pt x="19269" y="7155"/>
                  <a:pt x="19269" y="7155"/>
                  <a:pt x="19269" y="7155"/>
                </a:cubicBezTo>
                <a:lnTo>
                  <a:pt x="19269" y="15390"/>
                </a:lnTo>
                <a:close/>
                <a:moveTo>
                  <a:pt x="19269" y="6480"/>
                </a:moveTo>
                <a:cubicBezTo>
                  <a:pt x="16783" y="6480"/>
                  <a:pt x="16783" y="6480"/>
                  <a:pt x="16783" y="6480"/>
                </a:cubicBezTo>
                <a:cubicBezTo>
                  <a:pt x="16783" y="2025"/>
                  <a:pt x="16783" y="2025"/>
                  <a:pt x="16783" y="2025"/>
                </a:cubicBezTo>
                <a:cubicBezTo>
                  <a:pt x="19269" y="2025"/>
                  <a:pt x="19269" y="2025"/>
                  <a:pt x="19269" y="2025"/>
                </a:cubicBezTo>
                <a:lnTo>
                  <a:pt x="19269" y="6480"/>
                </a:lnTo>
                <a:close/>
                <a:moveTo>
                  <a:pt x="18492" y="13635"/>
                </a:moveTo>
                <a:cubicBezTo>
                  <a:pt x="18492" y="14310"/>
                  <a:pt x="18492" y="14310"/>
                  <a:pt x="18492" y="14310"/>
                </a:cubicBezTo>
                <a:cubicBezTo>
                  <a:pt x="18492" y="14445"/>
                  <a:pt x="18337" y="14580"/>
                  <a:pt x="18026" y="14580"/>
                </a:cubicBezTo>
                <a:cubicBezTo>
                  <a:pt x="17871" y="14580"/>
                  <a:pt x="17715" y="14445"/>
                  <a:pt x="17715" y="14310"/>
                </a:cubicBezTo>
                <a:cubicBezTo>
                  <a:pt x="17715" y="13635"/>
                  <a:pt x="17715" y="13635"/>
                  <a:pt x="17715" y="13635"/>
                </a:cubicBezTo>
                <a:cubicBezTo>
                  <a:pt x="17715" y="13365"/>
                  <a:pt x="17871" y="13230"/>
                  <a:pt x="18026" y="13230"/>
                </a:cubicBezTo>
                <a:cubicBezTo>
                  <a:pt x="18337" y="13230"/>
                  <a:pt x="18492" y="13365"/>
                  <a:pt x="18492" y="13635"/>
                </a:cubicBezTo>
                <a:close/>
                <a:moveTo>
                  <a:pt x="13675" y="17010"/>
                </a:moveTo>
                <a:cubicBezTo>
                  <a:pt x="13675" y="19845"/>
                  <a:pt x="13675" y="19845"/>
                  <a:pt x="13675" y="19845"/>
                </a:cubicBezTo>
                <a:cubicBezTo>
                  <a:pt x="13675" y="20115"/>
                  <a:pt x="13519" y="20250"/>
                  <a:pt x="13209" y="20250"/>
                </a:cubicBezTo>
                <a:cubicBezTo>
                  <a:pt x="3574" y="20250"/>
                  <a:pt x="3574" y="20250"/>
                  <a:pt x="3574" y="20250"/>
                </a:cubicBezTo>
                <a:cubicBezTo>
                  <a:pt x="3419" y="20250"/>
                  <a:pt x="3263" y="20115"/>
                  <a:pt x="3263" y="19845"/>
                </a:cubicBezTo>
                <a:cubicBezTo>
                  <a:pt x="3263" y="17010"/>
                  <a:pt x="3263" y="17010"/>
                  <a:pt x="3263" y="17010"/>
                </a:cubicBezTo>
                <a:cubicBezTo>
                  <a:pt x="3263" y="16875"/>
                  <a:pt x="3419" y="16740"/>
                  <a:pt x="3574" y="16740"/>
                </a:cubicBezTo>
                <a:cubicBezTo>
                  <a:pt x="5283" y="16740"/>
                  <a:pt x="5283" y="16740"/>
                  <a:pt x="5283" y="16740"/>
                </a:cubicBezTo>
                <a:cubicBezTo>
                  <a:pt x="5439" y="16740"/>
                  <a:pt x="5594" y="16875"/>
                  <a:pt x="5594" y="17010"/>
                </a:cubicBezTo>
                <a:cubicBezTo>
                  <a:pt x="5594" y="17280"/>
                  <a:pt x="5439" y="17415"/>
                  <a:pt x="5283" y="17415"/>
                </a:cubicBezTo>
                <a:cubicBezTo>
                  <a:pt x="4040" y="17415"/>
                  <a:pt x="4040" y="17415"/>
                  <a:pt x="4040" y="17415"/>
                </a:cubicBezTo>
                <a:cubicBezTo>
                  <a:pt x="4040" y="19575"/>
                  <a:pt x="4040" y="19575"/>
                  <a:pt x="4040" y="19575"/>
                </a:cubicBezTo>
                <a:cubicBezTo>
                  <a:pt x="12898" y="19575"/>
                  <a:pt x="12898" y="19575"/>
                  <a:pt x="12898" y="19575"/>
                </a:cubicBezTo>
                <a:cubicBezTo>
                  <a:pt x="12898" y="17415"/>
                  <a:pt x="12898" y="17415"/>
                  <a:pt x="12898" y="17415"/>
                </a:cubicBezTo>
                <a:cubicBezTo>
                  <a:pt x="11655" y="17415"/>
                  <a:pt x="11655" y="17415"/>
                  <a:pt x="11655" y="17415"/>
                </a:cubicBezTo>
                <a:cubicBezTo>
                  <a:pt x="11344" y="17415"/>
                  <a:pt x="11188" y="17280"/>
                  <a:pt x="11188" y="17010"/>
                </a:cubicBezTo>
                <a:cubicBezTo>
                  <a:pt x="11188" y="16875"/>
                  <a:pt x="11344" y="16740"/>
                  <a:pt x="11655" y="16740"/>
                </a:cubicBezTo>
                <a:cubicBezTo>
                  <a:pt x="13209" y="16740"/>
                  <a:pt x="13209" y="16740"/>
                  <a:pt x="13209" y="16740"/>
                </a:cubicBezTo>
                <a:cubicBezTo>
                  <a:pt x="13519" y="16740"/>
                  <a:pt x="13675" y="16875"/>
                  <a:pt x="13675" y="17010"/>
                </a:cubicBezTo>
                <a:close/>
                <a:moveTo>
                  <a:pt x="10412" y="17010"/>
                </a:moveTo>
                <a:cubicBezTo>
                  <a:pt x="10412" y="17280"/>
                  <a:pt x="10256" y="17415"/>
                  <a:pt x="10101" y="17415"/>
                </a:cubicBezTo>
                <a:cubicBezTo>
                  <a:pt x="6837" y="17415"/>
                  <a:pt x="6837" y="17415"/>
                  <a:pt x="6837" y="17415"/>
                </a:cubicBezTo>
                <a:cubicBezTo>
                  <a:pt x="6527" y="17415"/>
                  <a:pt x="6371" y="17280"/>
                  <a:pt x="6371" y="17010"/>
                </a:cubicBezTo>
                <a:cubicBezTo>
                  <a:pt x="6371" y="16875"/>
                  <a:pt x="6527" y="16740"/>
                  <a:pt x="6837" y="16740"/>
                </a:cubicBezTo>
                <a:cubicBezTo>
                  <a:pt x="10101" y="16740"/>
                  <a:pt x="10101" y="16740"/>
                  <a:pt x="10101" y="16740"/>
                </a:cubicBezTo>
                <a:cubicBezTo>
                  <a:pt x="10256" y="16740"/>
                  <a:pt x="10412" y="16875"/>
                  <a:pt x="10412" y="170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45" name="Freeform 502"/>
          <p:cNvSpPr/>
          <p:nvPr/>
        </p:nvSpPr>
        <p:spPr>
          <a:xfrm>
            <a:off x="10912475" y="8162925"/>
            <a:ext cx="669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971" y="12825"/>
                </a:moveTo>
                <a:cubicBezTo>
                  <a:pt x="16971" y="13095"/>
                  <a:pt x="16751" y="13230"/>
                  <a:pt x="16531" y="13230"/>
                </a:cubicBezTo>
                <a:cubicBezTo>
                  <a:pt x="5069" y="13230"/>
                  <a:pt x="5069" y="13230"/>
                  <a:pt x="5069" y="13230"/>
                </a:cubicBezTo>
                <a:cubicBezTo>
                  <a:pt x="4849" y="13230"/>
                  <a:pt x="4629" y="13095"/>
                  <a:pt x="4629" y="12825"/>
                </a:cubicBezTo>
                <a:cubicBezTo>
                  <a:pt x="4629" y="12690"/>
                  <a:pt x="4849" y="12555"/>
                  <a:pt x="5069" y="12555"/>
                </a:cubicBezTo>
                <a:cubicBezTo>
                  <a:pt x="16531" y="12555"/>
                  <a:pt x="16531" y="12555"/>
                  <a:pt x="16531" y="12555"/>
                </a:cubicBezTo>
                <a:cubicBezTo>
                  <a:pt x="16751" y="12555"/>
                  <a:pt x="16971" y="12690"/>
                  <a:pt x="16971" y="12825"/>
                </a:cubicBezTo>
                <a:close/>
                <a:moveTo>
                  <a:pt x="16971" y="17145"/>
                </a:moveTo>
                <a:cubicBezTo>
                  <a:pt x="14988" y="16065"/>
                  <a:pt x="14988" y="16065"/>
                  <a:pt x="14988" y="16065"/>
                </a:cubicBezTo>
                <a:cubicBezTo>
                  <a:pt x="14767" y="15930"/>
                  <a:pt x="14327" y="15930"/>
                  <a:pt x="14106" y="16065"/>
                </a:cubicBezTo>
                <a:cubicBezTo>
                  <a:pt x="12784" y="16875"/>
                  <a:pt x="12784" y="16875"/>
                  <a:pt x="12784" y="16875"/>
                </a:cubicBezTo>
                <a:cubicBezTo>
                  <a:pt x="11241" y="16065"/>
                  <a:pt x="11241" y="16065"/>
                  <a:pt x="11241" y="16065"/>
                </a:cubicBezTo>
                <a:cubicBezTo>
                  <a:pt x="11020" y="15930"/>
                  <a:pt x="10580" y="15930"/>
                  <a:pt x="10359" y="16065"/>
                </a:cubicBezTo>
                <a:cubicBezTo>
                  <a:pt x="8816" y="16875"/>
                  <a:pt x="8816" y="16875"/>
                  <a:pt x="8816" y="16875"/>
                </a:cubicBezTo>
                <a:cubicBezTo>
                  <a:pt x="7494" y="16065"/>
                  <a:pt x="7494" y="16065"/>
                  <a:pt x="7494" y="16065"/>
                </a:cubicBezTo>
                <a:cubicBezTo>
                  <a:pt x="7273" y="15930"/>
                  <a:pt x="6833" y="15930"/>
                  <a:pt x="6612" y="16065"/>
                </a:cubicBezTo>
                <a:cubicBezTo>
                  <a:pt x="4629" y="17145"/>
                  <a:pt x="4629" y="17145"/>
                  <a:pt x="4629" y="17145"/>
                </a:cubicBezTo>
                <a:cubicBezTo>
                  <a:pt x="4408" y="17280"/>
                  <a:pt x="4408" y="17550"/>
                  <a:pt x="4629" y="17685"/>
                </a:cubicBezTo>
                <a:cubicBezTo>
                  <a:pt x="4849" y="17820"/>
                  <a:pt x="5290" y="17820"/>
                  <a:pt x="5510" y="17685"/>
                </a:cubicBezTo>
                <a:cubicBezTo>
                  <a:pt x="7053" y="16740"/>
                  <a:pt x="7053" y="16740"/>
                  <a:pt x="7053" y="16740"/>
                </a:cubicBezTo>
                <a:cubicBezTo>
                  <a:pt x="8596" y="17685"/>
                  <a:pt x="8596" y="17685"/>
                  <a:pt x="8596" y="17685"/>
                </a:cubicBezTo>
                <a:cubicBezTo>
                  <a:pt x="8816" y="17820"/>
                  <a:pt x="9037" y="17820"/>
                  <a:pt x="9257" y="17685"/>
                </a:cubicBezTo>
                <a:cubicBezTo>
                  <a:pt x="10800" y="16740"/>
                  <a:pt x="10800" y="16740"/>
                  <a:pt x="10800" y="16740"/>
                </a:cubicBezTo>
                <a:cubicBezTo>
                  <a:pt x="12343" y="17685"/>
                  <a:pt x="12343" y="17685"/>
                  <a:pt x="12343" y="17685"/>
                </a:cubicBezTo>
                <a:cubicBezTo>
                  <a:pt x="12563" y="17820"/>
                  <a:pt x="12784" y="17820"/>
                  <a:pt x="13004" y="17685"/>
                </a:cubicBezTo>
                <a:cubicBezTo>
                  <a:pt x="14547" y="16740"/>
                  <a:pt x="14547" y="16740"/>
                  <a:pt x="14547" y="16740"/>
                </a:cubicBezTo>
                <a:cubicBezTo>
                  <a:pt x="16090" y="17685"/>
                  <a:pt x="16090" y="17685"/>
                  <a:pt x="16090" y="17685"/>
                </a:cubicBezTo>
                <a:cubicBezTo>
                  <a:pt x="16310" y="17685"/>
                  <a:pt x="16310" y="17820"/>
                  <a:pt x="16531" y="17820"/>
                </a:cubicBezTo>
                <a:cubicBezTo>
                  <a:pt x="16751" y="17820"/>
                  <a:pt x="16751" y="17685"/>
                  <a:pt x="16971" y="17685"/>
                </a:cubicBezTo>
                <a:cubicBezTo>
                  <a:pt x="17192" y="17550"/>
                  <a:pt x="17192" y="17280"/>
                  <a:pt x="16971" y="17145"/>
                </a:cubicBezTo>
                <a:close/>
                <a:moveTo>
                  <a:pt x="21600" y="4590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380" y="21600"/>
                  <a:pt x="20939" y="21600"/>
                </a:cubicBezTo>
                <a:cubicBezTo>
                  <a:pt x="20718" y="21600"/>
                  <a:pt x="20498" y="21465"/>
                  <a:pt x="20498" y="21195"/>
                </a:cubicBezTo>
                <a:cubicBezTo>
                  <a:pt x="20498" y="21195"/>
                  <a:pt x="20498" y="21195"/>
                  <a:pt x="20498" y="21195"/>
                </a:cubicBezTo>
                <a:cubicBezTo>
                  <a:pt x="1102" y="21195"/>
                  <a:pt x="1102" y="21195"/>
                  <a:pt x="1102" y="21195"/>
                </a:cubicBezTo>
                <a:cubicBezTo>
                  <a:pt x="1102" y="21195"/>
                  <a:pt x="1102" y="21195"/>
                  <a:pt x="1102" y="21195"/>
                </a:cubicBezTo>
                <a:cubicBezTo>
                  <a:pt x="1102" y="21465"/>
                  <a:pt x="882" y="21600"/>
                  <a:pt x="661" y="21600"/>
                </a:cubicBezTo>
                <a:cubicBezTo>
                  <a:pt x="220" y="21600"/>
                  <a:pt x="0" y="21465"/>
                  <a:pt x="0" y="21195"/>
                </a:cubicBezTo>
                <a:cubicBezTo>
                  <a:pt x="0" y="4590"/>
                  <a:pt x="0" y="4590"/>
                  <a:pt x="0" y="4590"/>
                </a:cubicBezTo>
                <a:cubicBezTo>
                  <a:pt x="0" y="4320"/>
                  <a:pt x="220" y="4185"/>
                  <a:pt x="661" y="4185"/>
                </a:cubicBezTo>
                <a:cubicBezTo>
                  <a:pt x="6392" y="4185"/>
                  <a:pt x="6392" y="4185"/>
                  <a:pt x="6392" y="4185"/>
                </a:cubicBezTo>
                <a:cubicBezTo>
                  <a:pt x="6392" y="3510"/>
                  <a:pt x="6392" y="3510"/>
                  <a:pt x="6392" y="3510"/>
                </a:cubicBezTo>
                <a:cubicBezTo>
                  <a:pt x="5951" y="3510"/>
                  <a:pt x="5951" y="3510"/>
                  <a:pt x="5951" y="3510"/>
                </a:cubicBezTo>
                <a:cubicBezTo>
                  <a:pt x="5510" y="3510"/>
                  <a:pt x="5290" y="3375"/>
                  <a:pt x="5290" y="3105"/>
                </a:cubicBezTo>
                <a:cubicBezTo>
                  <a:pt x="5290" y="2970"/>
                  <a:pt x="5510" y="2835"/>
                  <a:pt x="5951" y="2835"/>
                </a:cubicBezTo>
                <a:cubicBezTo>
                  <a:pt x="6392" y="2835"/>
                  <a:pt x="6392" y="2835"/>
                  <a:pt x="6392" y="2835"/>
                </a:cubicBezTo>
                <a:cubicBezTo>
                  <a:pt x="6392" y="405"/>
                  <a:pt x="6392" y="405"/>
                  <a:pt x="6392" y="405"/>
                </a:cubicBezTo>
                <a:cubicBezTo>
                  <a:pt x="6392" y="135"/>
                  <a:pt x="6612" y="0"/>
                  <a:pt x="7053" y="0"/>
                </a:cubicBezTo>
                <a:cubicBezTo>
                  <a:pt x="14547" y="0"/>
                  <a:pt x="14547" y="0"/>
                  <a:pt x="14547" y="0"/>
                </a:cubicBezTo>
                <a:cubicBezTo>
                  <a:pt x="14988" y="0"/>
                  <a:pt x="15208" y="135"/>
                  <a:pt x="15208" y="405"/>
                </a:cubicBezTo>
                <a:cubicBezTo>
                  <a:pt x="15208" y="2835"/>
                  <a:pt x="15208" y="2835"/>
                  <a:pt x="15208" y="2835"/>
                </a:cubicBezTo>
                <a:cubicBezTo>
                  <a:pt x="17192" y="2835"/>
                  <a:pt x="17192" y="2835"/>
                  <a:pt x="17192" y="2835"/>
                </a:cubicBezTo>
                <a:cubicBezTo>
                  <a:pt x="17633" y="2835"/>
                  <a:pt x="17853" y="2970"/>
                  <a:pt x="17853" y="3105"/>
                </a:cubicBezTo>
                <a:cubicBezTo>
                  <a:pt x="17853" y="3375"/>
                  <a:pt x="17633" y="3510"/>
                  <a:pt x="17192" y="3510"/>
                </a:cubicBezTo>
                <a:cubicBezTo>
                  <a:pt x="15208" y="3510"/>
                  <a:pt x="15208" y="3510"/>
                  <a:pt x="15208" y="3510"/>
                </a:cubicBezTo>
                <a:cubicBezTo>
                  <a:pt x="15208" y="4185"/>
                  <a:pt x="15208" y="4185"/>
                  <a:pt x="15208" y="4185"/>
                </a:cubicBezTo>
                <a:cubicBezTo>
                  <a:pt x="20939" y="4185"/>
                  <a:pt x="20939" y="4185"/>
                  <a:pt x="20939" y="4185"/>
                </a:cubicBezTo>
                <a:cubicBezTo>
                  <a:pt x="21380" y="4185"/>
                  <a:pt x="21600" y="4320"/>
                  <a:pt x="21600" y="4590"/>
                </a:cubicBezTo>
                <a:close/>
                <a:moveTo>
                  <a:pt x="7494" y="675"/>
                </a:moveTo>
                <a:cubicBezTo>
                  <a:pt x="7494" y="4185"/>
                  <a:pt x="7494" y="4185"/>
                  <a:pt x="7494" y="4185"/>
                </a:cubicBezTo>
                <a:cubicBezTo>
                  <a:pt x="9037" y="4185"/>
                  <a:pt x="9037" y="4185"/>
                  <a:pt x="9037" y="4185"/>
                </a:cubicBezTo>
                <a:cubicBezTo>
                  <a:pt x="9037" y="3510"/>
                  <a:pt x="9037" y="3510"/>
                  <a:pt x="9037" y="3510"/>
                </a:cubicBezTo>
                <a:cubicBezTo>
                  <a:pt x="8816" y="3375"/>
                  <a:pt x="8816" y="3240"/>
                  <a:pt x="8816" y="3105"/>
                </a:cubicBezTo>
                <a:cubicBezTo>
                  <a:pt x="8816" y="2970"/>
                  <a:pt x="9037" y="2835"/>
                  <a:pt x="9257" y="2835"/>
                </a:cubicBezTo>
                <a:cubicBezTo>
                  <a:pt x="12343" y="2835"/>
                  <a:pt x="12343" y="2835"/>
                  <a:pt x="12343" y="2835"/>
                </a:cubicBezTo>
                <a:cubicBezTo>
                  <a:pt x="12563" y="2835"/>
                  <a:pt x="12784" y="2970"/>
                  <a:pt x="12784" y="3105"/>
                </a:cubicBezTo>
                <a:cubicBezTo>
                  <a:pt x="12784" y="3240"/>
                  <a:pt x="12784" y="3375"/>
                  <a:pt x="12563" y="3510"/>
                </a:cubicBezTo>
                <a:cubicBezTo>
                  <a:pt x="12563" y="4185"/>
                  <a:pt x="12563" y="4185"/>
                  <a:pt x="12563" y="4185"/>
                </a:cubicBezTo>
                <a:cubicBezTo>
                  <a:pt x="14106" y="4185"/>
                  <a:pt x="14106" y="4185"/>
                  <a:pt x="14106" y="4185"/>
                </a:cubicBezTo>
                <a:cubicBezTo>
                  <a:pt x="14106" y="675"/>
                  <a:pt x="14106" y="675"/>
                  <a:pt x="14106" y="675"/>
                </a:cubicBezTo>
                <a:cubicBezTo>
                  <a:pt x="7494" y="675"/>
                  <a:pt x="7494" y="675"/>
                  <a:pt x="7494" y="675"/>
                </a:cubicBezTo>
                <a:close/>
                <a:moveTo>
                  <a:pt x="3306" y="6210"/>
                </a:moveTo>
                <a:cubicBezTo>
                  <a:pt x="3306" y="11205"/>
                  <a:pt x="3306" y="11205"/>
                  <a:pt x="3306" y="11205"/>
                </a:cubicBezTo>
                <a:cubicBezTo>
                  <a:pt x="18294" y="11205"/>
                  <a:pt x="18294" y="11205"/>
                  <a:pt x="18294" y="11205"/>
                </a:cubicBezTo>
                <a:cubicBezTo>
                  <a:pt x="18294" y="6210"/>
                  <a:pt x="18294" y="6210"/>
                  <a:pt x="18294" y="6210"/>
                </a:cubicBezTo>
                <a:lnTo>
                  <a:pt x="3306" y="6210"/>
                </a:lnTo>
                <a:close/>
                <a:moveTo>
                  <a:pt x="11461" y="5535"/>
                </a:moveTo>
                <a:cubicBezTo>
                  <a:pt x="11461" y="3510"/>
                  <a:pt x="11461" y="3510"/>
                  <a:pt x="11461" y="3510"/>
                </a:cubicBezTo>
                <a:cubicBezTo>
                  <a:pt x="10139" y="3510"/>
                  <a:pt x="10139" y="3510"/>
                  <a:pt x="10139" y="3510"/>
                </a:cubicBezTo>
                <a:cubicBezTo>
                  <a:pt x="10139" y="5535"/>
                  <a:pt x="10139" y="5535"/>
                  <a:pt x="10139" y="5535"/>
                </a:cubicBezTo>
                <a:lnTo>
                  <a:pt x="11461" y="5535"/>
                </a:lnTo>
                <a:close/>
                <a:moveTo>
                  <a:pt x="20498" y="4860"/>
                </a:moveTo>
                <a:cubicBezTo>
                  <a:pt x="12563" y="4860"/>
                  <a:pt x="12563" y="4860"/>
                  <a:pt x="12563" y="4860"/>
                </a:cubicBezTo>
                <a:cubicBezTo>
                  <a:pt x="12563" y="5535"/>
                  <a:pt x="12563" y="5535"/>
                  <a:pt x="12563" y="5535"/>
                </a:cubicBezTo>
                <a:cubicBezTo>
                  <a:pt x="18735" y="5535"/>
                  <a:pt x="18735" y="5535"/>
                  <a:pt x="18735" y="5535"/>
                </a:cubicBezTo>
                <a:cubicBezTo>
                  <a:pt x="19176" y="5535"/>
                  <a:pt x="19396" y="5670"/>
                  <a:pt x="19396" y="5940"/>
                </a:cubicBezTo>
                <a:cubicBezTo>
                  <a:pt x="19396" y="11475"/>
                  <a:pt x="19396" y="11475"/>
                  <a:pt x="19396" y="11475"/>
                </a:cubicBezTo>
                <a:cubicBezTo>
                  <a:pt x="19396" y="11745"/>
                  <a:pt x="19176" y="11880"/>
                  <a:pt x="18735" y="11880"/>
                </a:cubicBezTo>
                <a:cubicBezTo>
                  <a:pt x="2865" y="11880"/>
                  <a:pt x="2865" y="11880"/>
                  <a:pt x="2865" y="11880"/>
                </a:cubicBezTo>
                <a:cubicBezTo>
                  <a:pt x="2424" y="11880"/>
                  <a:pt x="2204" y="11745"/>
                  <a:pt x="2204" y="11475"/>
                </a:cubicBezTo>
                <a:cubicBezTo>
                  <a:pt x="2204" y="5940"/>
                  <a:pt x="2204" y="5940"/>
                  <a:pt x="2204" y="5940"/>
                </a:cubicBezTo>
                <a:cubicBezTo>
                  <a:pt x="2204" y="5670"/>
                  <a:pt x="2424" y="5535"/>
                  <a:pt x="2865" y="5535"/>
                </a:cubicBezTo>
                <a:cubicBezTo>
                  <a:pt x="9037" y="5535"/>
                  <a:pt x="9037" y="5535"/>
                  <a:pt x="9037" y="5535"/>
                </a:cubicBezTo>
                <a:cubicBezTo>
                  <a:pt x="9037" y="4860"/>
                  <a:pt x="9037" y="4860"/>
                  <a:pt x="9037" y="4860"/>
                </a:cubicBezTo>
                <a:cubicBezTo>
                  <a:pt x="1102" y="4860"/>
                  <a:pt x="1102" y="4860"/>
                  <a:pt x="1102" y="4860"/>
                </a:cubicBezTo>
                <a:cubicBezTo>
                  <a:pt x="1102" y="12555"/>
                  <a:pt x="1102" y="12555"/>
                  <a:pt x="1102" y="12555"/>
                </a:cubicBezTo>
                <a:cubicBezTo>
                  <a:pt x="2865" y="12555"/>
                  <a:pt x="2865" y="12555"/>
                  <a:pt x="2865" y="12555"/>
                </a:cubicBezTo>
                <a:cubicBezTo>
                  <a:pt x="3086" y="12555"/>
                  <a:pt x="3306" y="12690"/>
                  <a:pt x="3306" y="12825"/>
                </a:cubicBezTo>
                <a:cubicBezTo>
                  <a:pt x="3306" y="13095"/>
                  <a:pt x="3086" y="13230"/>
                  <a:pt x="2865" y="13230"/>
                </a:cubicBezTo>
                <a:cubicBezTo>
                  <a:pt x="1102" y="13230"/>
                  <a:pt x="1102" y="13230"/>
                  <a:pt x="1102" y="13230"/>
                </a:cubicBezTo>
                <a:cubicBezTo>
                  <a:pt x="1102" y="20385"/>
                  <a:pt x="1102" y="20385"/>
                  <a:pt x="1102" y="20385"/>
                </a:cubicBezTo>
                <a:cubicBezTo>
                  <a:pt x="20498" y="20385"/>
                  <a:pt x="20498" y="20385"/>
                  <a:pt x="20498" y="20385"/>
                </a:cubicBezTo>
                <a:cubicBezTo>
                  <a:pt x="20498" y="13230"/>
                  <a:pt x="20498" y="13230"/>
                  <a:pt x="20498" y="13230"/>
                </a:cubicBezTo>
                <a:cubicBezTo>
                  <a:pt x="18735" y="13230"/>
                  <a:pt x="18735" y="13230"/>
                  <a:pt x="18735" y="13230"/>
                </a:cubicBezTo>
                <a:cubicBezTo>
                  <a:pt x="18514" y="13230"/>
                  <a:pt x="18294" y="13095"/>
                  <a:pt x="18294" y="12825"/>
                </a:cubicBezTo>
                <a:cubicBezTo>
                  <a:pt x="18294" y="12690"/>
                  <a:pt x="18514" y="12555"/>
                  <a:pt x="18735" y="12555"/>
                </a:cubicBezTo>
                <a:cubicBezTo>
                  <a:pt x="20498" y="12555"/>
                  <a:pt x="20498" y="12555"/>
                  <a:pt x="20498" y="12555"/>
                </a:cubicBezTo>
                <a:lnTo>
                  <a:pt x="20498" y="4860"/>
                </a:lnTo>
                <a:close/>
                <a:moveTo>
                  <a:pt x="16531" y="7020"/>
                </a:moveTo>
                <a:cubicBezTo>
                  <a:pt x="5069" y="7020"/>
                  <a:pt x="5069" y="7020"/>
                  <a:pt x="5069" y="7020"/>
                </a:cubicBezTo>
                <a:cubicBezTo>
                  <a:pt x="4849" y="7020"/>
                  <a:pt x="4629" y="7155"/>
                  <a:pt x="4629" y="7290"/>
                </a:cubicBezTo>
                <a:cubicBezTo>
                  <a:pt x="4629" y="10125"/>
                  <a:pt x="4629" y="10125"/>
                  <a:pt x="4629" y="10125"/>
                </a:cubicBezTo>
                <a:cubicBezTo>
                  <a:pt x="4629" y="10260"/>
                  <a:pt x="4849" y="10395"/>
                  <a:pt x="5069" y="10395"/>
                </a:cubicBezTo>
                <a:cubicBezTo>
                  <a:pt x="5510" y="10395"/>
                  <a:pt x="5731" y="10260"/>
                  <a:pt x="5731" y="10125"/>
                </a:cubicBezTo>
                <a:cubicBezTo>
                  <a:pt x="5731" y="7695"/>
                  <a:pt x="5731" y="7695"/>
                  <a:pt x="5731" y="7695"/>
                </a:cubicBezTo>
                <a:cubicBezTo>
                  <a:pt x="15869" y="7695"/>
                  <a:pt x="15869" y="7695"/>
                  <a:pt x="15869" y="7695"/>
                </a:cubicBezTo>
                <a:cubicBezTo>
                  <a:pt x="15869" y="10125"/>
                  <a:pt x="15869" y="10125"/>
                  <a:pt x="15869" y="10125"/>
                </a:cubicBezTo>
                <a:cubicBezTo>
                  <a:pt x="15869" y="10260"/>
                  <a:pt x="16090" y="10395"/>
                  <a:pt x="16531" y="10395"/>
                </a:cubicBezTo>
                <a:cubicBezTo>
                  <a:pt x="16751" y="10395"/>
                  <a:pt x="16971" y="10260"/>
                  <a:pt x="16971" y="10125"/>
                </a:cubicBezTo>
                <a:cubicBezTo>
                  <a:pt x="16971" y="7290"/>
                  <a:pt x="16971" y="7290"/>
                  <a:pt x="16971" y="7290"/>
                </a:cubicBezTo>
                <a:cubicBezTo>
                  <a:pt x="16971" y="7155"/>
                  <a:pt x="16751" y="7020"/>
                  <a:pt x="16531" y="70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46" name="Freeform 503"/>
          <p:cNvSpPr/>
          <p:nvPr/>
        </p:nvSpPr>
        <p:spPr>
          <a:xfrm>
            <a:off x="1069340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7020"/>
                </a:moveTo>
                <a:cubicBezTo>
                  <a:pt x="3105" y="7020"/>
                  <a:pt x="3105" y="7020"/>
                  <a:pt x="3105" y="7020"/>
                </a:cubicBezTo>
                <a:cubicBezTo>
                  <a:pt x="2970" y="7020"/>
                  <a:pt x="2835" y="7155"/>
                  <a:pt x="2835" y="7290"/>
                </a:cubicBezTo>
                <a:cubicBezTo>
                  <a:pt x="2835" y="11475"/>
                  <a:pt x="2835" y="11475"/>
                  <a:pt x="2835" y="11475"/>
                </a:cubicBezTo>
                <a:cubicBezTo>
                  <a:pt x="2835" y="11475"/>
                  <a:pt x="2835" y="11475"/>
                  <a:pt x="2835" y="11475"/>
                </a:cubicBezTo>
                <a:cubicBezTo>
                  <a:pt x="2835" y="11475"/>
                  <a:pt x="2835" y="11475"/>
                  <a:pt x="2835" y="11610"/>
                </a:cubicBezTo>
                <a:cubicBezTo>
                  <a:pt x="2835" y="14310"/>
                  <a:pt x="2835" y="14310"/>
                  <a:pt x="2835" y="14310"/>
                </a:cubicBezTo>
                <a:cubicBezTo>
                  <a:pt x="2835" y="14445"/>
                  <a:pt x="2970" y="14580"/>
                  <a:pt x="3105" y="14580"/>
                </a:cubicBezTo>
                <a:cubicBezTo>
                  <a:pt x="18495" y="14580"/>
                  <a:pt x="18495" y="14580"/>
                  <a:pt x="18495" y="14580"/>
                </a:cubicBezTo>
                <a:cubicBezTo>
                  <a:pt x="18630" y="14580"/>
                  <a:pt x="18765" y="14445"/>
                  <a:pt x="18765" y="14310"/>
                </a:cubicBezTo>
                <a:cubicBezTo>
                  <a:pt x="18765" y="7290"/>
                  <a:pt x="18765" y="7290"/>
                  <a:pt x="18765" y="7290"/>
                </a:cubicBezTo>
                <a:cubicBezTo>
                  <a:pt x="18765" y="7155"/>
                  <a:pt x="18630" y="7020"/>
                  <a:pt x="18495" y="7020"/>
                </a:cubicBezTo>
                <a:close/>
                <a:moveTo>
                  <a:pt x="4185" y="13905"/>
                </a:moveTo>
                <a:cubicBezTo>
                  <a:pt x="3510" y="13905"/>
                  <a:pt x="3510" y="13905"/>
                  <a:pt x="3510" y="13905"/>
                </a:cubicBezTo>
                <a:cubicBezTo>
                  <a:pt x="3510" y="11880"/>
                  <a:pt x="3510" y="11880"/>
                  <a:pt x="3510" y="11880"/>
                </a:cubicBezTo>
                <a:cubicBezTo>
                  <a:pt x="4185" y="11880"/>
                  <a:pt x="4185" y="11880"/>
                  <a:pt x="4185" y="11880"/>
                </a:cubicBezTo>
                <a:cubicBezTo>
                  <a:pt x="4185" y="13905"/>
                  <a:pt x="4185" y="13905"/>
                  <a:pt x="4185" y="13905"/>
                </a:cubicBezTo>
                <a:close/>
                <a:moveTo>
                  <a:pt x="5535" y="13905"/>
                </a:moveTo>
                <a:cubicBezTo>
                  <a:pt x="4860" y="13905"/>
                  <a:pt x="4860" y="13905"/>
                  <a:pt x="4860" y="13905"/>
                </a:cubicBezTo>
                <a:cubicBezTo>
                  <a:pt x="4860" y="11880"/>
                  <a:pt x="4860" y="11880"/>
                  <a:pt x="4860" y="11880"/>
                </a:cubicBezTo>
                <a:cubicBezTo>
                  <a:pt x="5535" y="11880"/>
                  <a:pt x="5535" y="11880"/>
                  <a:pt x="5535" y="11880"/>
                </a:cubicBezTo>
                <a:lnTo>
                  <a:pt x="5535" y="13905"/>
                </a:lnTo>
                <a:close/>
                <a:moveTo>
                  <a:pt x="7020" y="13905"/>
                </a:moveTo>
                <a:cubicBezTo>
                  <a:pt x="6210" y="13905"/>
                  <a:pt x="6210" y="13905"/>
                  <a:pt x="6210" y="13905"/>
                </a:cubicBezTo>
                <a:cubicBezTo>
                  <a:pt x="6210" y="11880"/>
                  <a:pt x="6210" y="11880"/>
                  <a:pt x="6210" y="11880"/>
                </a:cubicBezTo>
                <a:cubicBezTo>
                  <a:pt x="7020" y="11880"/>
                  <a:pt x="7020" y="11880"/>
                  <a:pt x="7020" y="11880"/>
                </a:cubicBezTo>
                <a:lnTo>
                  <a:pt x="7020" y="13905"/>
                </a:lnTo>
                <a:close/>
                <a:moveTo>
                  <a:pt x="10395" y="13905"/>
                </a:moveTo>
                <a:cubicBezTo>
                  <a:pt x="7695" y="13905"/>
                  <a:pt x="7695" y="13905"/>
                  <a:pt x="7695" y="13905"/>
                </a:cubicBezTo>
                <a:cubicBezTo>
                  <a:pt x="7695" y="11880"/>
                  <a:pt x="7695" y="11880"/>
                  <a:pt x="7695" y="11880"/>
                </a:cubicBezTo>
                <a:cubicBezTo>
                  <a:pt x="10395" y="11880"/>
                  <a:pt x="10395" y="11880"/>
                  <a:pt x="10395" y="11880"/>
                </a:cubicBezTo>
                <a:lnTo>
                  <a:pt x="10395" y="13905"/>
                </a:lnTo>
                <a:close/>
                <a:moveTo>
                  <a:pt x="12555" y="13905"/>
                </a:moveTo>
                <a:cubicBezTo>
                  <a:pt x="11205" y="13905"/>
                  <a:pt x="11205" y="13905"/>
                  <a:pt x="11205" y="13905"/>
                </a:cubicBezTo>
                <a:cubicBezTo>
                  <a:pt x="11205" y="11880"/>
                  <a:pt x="11205" y="11880"/>
                  <a:pt x="11205" y="11880"/>
                </a:cubicBezTo>
                <a:cubicBezTo>
                  <a:pt x="12555" y="11880"/>
                  <a:pt x="12555" y="11880"/>
                  <a:pt x="12555" y="11880"/>
                </a:cubicBezTo>
                <a:lnTo>
                  <a:pt x="12555" y="13905"/>
                </a:lnTo>
                <a:close/>
                <a:moveTo>
                  <a:pt x="13905" y="13905"/>
                </a:moveTo>
                <a:cubicBezTo>
                  <a:pt x="13230" y="13905"/>
                  <a:pt x="13230" y="13905"/>
                  <a:pt x="13230" y="13905"/>
                </a:cubicBezTo>
                <a:cubicBezTo>
                  <a:pt x="13230" y="11880"/>
                  <a:pt x="13230" y="11880"/>
                  <a:pt x="13230" y="11880"/>
                </a:cubicBezTo>
                <a:cubicBezTo>
                  <a:pt x="13905" y="11880"/>
                  <a:pt x="13905" y="11880"/>
                  <a:pt x="13905" y="11880"/>
                </a:cubicBezTo>
                <a:lnTo>
                  <a:pt x="13905" y="13905"/>
                </a:lnTo>
                <a:close/>
                <a:moveTo>
                  <a:pt x="18090" y="13905"/>
                </a:moveTo>
                <a:cubicBezTo>
                  <a:pt x="14580" y="13905"/>
                  <a:pt x="14580" y="13905"/>
                  <a:pt x="14580" y="13905"/>
                </a:cubicBezTo>
                <a:cubicBezTo>
                  <a:pt x="14580" y="11880"/>
                  <a:pt x="14580" y="11880"/>
                  <a:pt x="14580" y="11880"/>
                </a:cubicBezTo>
                <a:cubicBezTo>
                  <a:pt x="18090" y="11880"/>
                  <a:pt x="18090" y="11880"/>
                  <a:pt x="18090" y="11880"/>
                </a:cubicBezTo>
                <a:lnTo>
                  <a:pt x="18090" y="13905"/>
                </a:lnTo>
                <a:close/>
                <a:moveTo>
                  <a:pt x="18090" y="11205"/>
                </a:moveTo>
                <a:cubicBezTo>
                  <a:pt x="3510" y="11205"/>
                  <a:pt x="3510" y="11205"/>
                  <a:pt x="3510" y="11205"/>
                </a:cubicBezTo>
                <a:cubicBezTo>
                  <a:pt x="3510" y="7695"/>
                  <a:pt x="3510" y="7695"/>
                  <a:pt x="3510" y="7695"/>
                </a:cubicBezTo>
                <a:cubicBezTo>
                  <a:pt x="18090" y="7695"/>
                  <a:pt x="18090" y="7695"/>
                  <a:pt x="18090" y="7695"/>
                </a:cubicBezTo>
                <a:cubicBezTo>
                  <a:pt x="18090" y="11205"/>
                  <a:pt x="18090" y="11205"/>
                  <a:pt x="18090" y="11205"/>
                </a:cubicBezTo>
                <a:close/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5940"/>
                  <a:pt x="0" y="5940"/>
                  <a:pt x="0" y="5940"/>
                </a:cubicBezTo>
                <a:cubicBezTo>
                  <a:pt x="0" y="6075"/>
                  <a:pt x="135" y="6210"/>
                  <a:pt x="405" y="6210"/>
                </a:cubicBezTo>
                <a:cubicBezTo>
                  <a:pt x="1350" y="6210"/>
                  <a:pt x="1350" y="6210"/>
                  <a:pt x="1350" y="6210"/>
                </a:cubicBezTo>
                <a:cubicBezTo>
                  <a:pt x="1350" y="21195"/>
                  <a:pt x="1350" y="21195"/>
                  <a:pt x="1350" y="21195"/>
                </a:cubicBezTo>
                <a:cubicBezTo>
                  <a:pt x="1350" y="21465"/>
                  <a:pt x="1485" y="21600"/>
                  <a:pt x="175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115" y="21600"/>
                  <a:pt x="20250" y="21465"/>
                  <a:pt x="20250" y="21195"/>
                </a:cubicBezTo>
                <a:cubicBezTo>
                  <a:pt x="20250" y="6210"/>
                  <a:pt x="20250" y="6210"/>
                  <a:pt x="20250" y="6210"/>
                </a:cubicBezTo>
                <a:cubicBezTo>
                  <a:pt x="21195" y="6210"/>
                  <a:pt x="21195" y="6210"/>
                  <a:pt x="21195" y="6210"/>
                </a:cubicBezTo>
                <a:cubicBezTo>
                  <a:pt x="21465" y="6210"/>
                  <a:pt x="21600" y="6075"/>
                  <a:pt x="21600" y="5940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lose/>
                <a:moveTo>
                  <a:pt x="19575" y="20925"/>
                </a:moveTo>
                <a:cubicBezTo>
                  <a:pt x="2025" y="20925"/>
                  <a:pt x="2025" y="20925"/>
                  <a:pt x="2025" y="20925"/>
                </a:cubicBezTo>
                <a:cubicBezTo>
                  <a:pt x="2025" y="6210"/>
                  <a:pt x="2025" y="6210"/>
                  <a:pt x="2025" y="6210"/>
                </a:cubicBezTo>
                <a:cubicBezTo>
                  <a:pt x="19575" y="6210"/>
                  <a:pt x="19575" y="6210"/>
                  <a:pt x="19575" y="6210"/>
                </a:cubicBezTo>
                <a:cubicBezTo>
                  <a:pt x="19575" y="20925"/>
                  <a:pt x="19575" y="20925"/>
                  <a:pt x="19575" y="20925"/>
                </a:cubicBezTo>
                <a:close/>
                <a:moveTo>
                  <a:pt x="20925" y="5535"/>
                </a:moveTo>
                <a:cubicBezTo>
                  <a:pt x="675" y="5535"/>
                  <a:pt x="675" y="5535"/>
                  <a:pt x="675" y="553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lnTo>
                  <a:pt x="20925" y="5535"/>
                </a:lnTo>
                <a:close/>
                <a:moveTo>
                  <a:pt x="20250" y="1755"/>
                </a:moveTo>
                <a:cubicBezTo>
                  <a:pt x="20250" y="4590"/>
                  <a:pt x="20250" y="4590"/>
                  <a:pt x="20250" y="4590"/>
                </a:cubicBezTo>
                <a:cubicBezTo>
                  <a:pt x="20250" y="4725"/>
                  <a:pt x="20115" y="4860"/>
                  <a:pt x="19845" y="4860"/>
                </a:cubicBezTo>
                <a:cubicBezTo>
                  <a:pt x="4590" y="4860"/>
                  <a:pt x="4590" y="4860"/>
                  <a:pt x="4590" y="4860"/>
                </a:cubicBezTo>
                <a:cubicBezTo>
                  <a:pt x="4320" y="4860"/>
                  <a:pt x="4185" y="4725"/>
                  <a:pt x="4185" y="4590"/>
                </a:cubicBezTo>
                <a:cubicBezTo>
                  <a:pt x="4185" y="4320"/>
                  <a:pt x="4320" y="4185"/>
                  <a:pt x="4590" y="4185"/>
                </a:cubicBezTo>
                <a:cubicBezTo>
                  <a:pt x="19575" y="4185"/>
                  <a:pt x="19575" y="4185"/>
                  <a:pt x="19575" y="4185"/>
                </a:cubicBezTo>
                <a:cubicBezTo>
                  <a:pt x="19575" y="2025"/>
                  <a:pt x="19575" y="2025"/>
                  <a:pt x="19575" y="2025"/>
                </a:cubicBezTo>
                <a:cubicBezTo>
                  <a:pt x="2025" y="2025"/>
                  <a:pt x="2025" y="2025"/>
                  <a:pt x="2025" y="2025"/>
                </a:cubicBezTo>
                <a:cubicBezTo>
                  <a:pt x="2025" y="4185"/>
                  <a:pt x="2025" y="4185"/>
                  <a:pt x="2025" y="4185"/>
                </a:cubicBezTo>
                <a:cubicBezTo>
                  <a:pt x="3105" y="4185"/>
                  <a:pt x="3105" y="4185"/>
                  <a:pt x="3105" y="4185"/>
                </a:cubicBezTo>
                <a:cubicBezTo>
                  <a:pt x="3375" y="4185"/>
                  <a:pt x="3510" y="4320"/>
                  <a:pt x="3510" y="4590"/>
                </a:cubicBezTo>
                <a:cubicBezTo>
                  <a:pt x="3510" y="4725"/>
                  <a:pt x="3375" y="4860"/>
                  <a:pt x="3105" y="4860"/>
                </a:cubicBezTo>
                <a:cubicBezTo>
                  <a:pt x="1755" y="4860"/>
                  <a:pt x="1755" y="4860"/>
                  <a:pt x="1755" y="4860"/>
                </a:cubicBezTo>
                <a:cubicBezTo>
                  <a:pt x="1485" y="4860"/>
                  <a:pt x="1350" y="4725"/>
                  <a:pt x="1350" y="4590"/>
                </a:cubicBezTo>
                <a:cubicBezTo>
                  <a:pt x="1350" y="1755"/>
                  <a:pt x="1350" y="1755"/>
                  <a:pt x="1350" y="1755"/>
                </a:cubicBezTo>
                <a:cubicBezTo>
                  <a:pt x="1350" y="1485"/>
                  <a:pt x="1485" y="1350"/>
                  <a:pt x="1755" y="1350"/>
                </a:cubicBezTo>
                <a:cubicBezTo>
                  <a:pt x="19845" y="1350"/>
                  <a:pt x="19845" y="1350"/>
                  <a:pt x="19845" y="1350"/>
                </a:cubicBezTo>
                <a:cubicBezTo>
                  <a:pt x="20115" y="1350"/>
                  <a:pt x="20250" y="1485"/>
                  <a:pt x="20250" y="1755"/>
                </a:cubicBezTo>
                <a:close/>
                <a:moveTo>
                  <a:pt x="18495" y="15390"/>
                </a:moveTo>
                <a:cubicBezTo>
                  <a:pt x="3105" y="15390"/>
                  <a:pt x="3105" y="15390"/>
                  <a:pt x="3105" y="15390"/>
                </a:cubicBezTo>
                <a:cubicBezTo>
                  <a:pt x="2970" y="15390"/>
                  <a:pt x="2835" y="15525"/>
                  <a:pt x="2835" y="15660"/>
                </a:cubicBezTo>
                <a:cubicBezTo>
                  <a:pt x="2835" y="19845"/>
                  <a:pt x="2835" y="19845"/>
                  <a:pt x="2835" y="19845"/>
                </a:cubicBezTo>
                <a:cubicBezTo>
                  <a:pt x="2835" y="20115"/>
                  <a:pt x="2970" y="20250"/>
                  <a:pt x="3105" y="20250"/>
                </a:cubicBezTo>
                <a:cubicBezTo>
                  <a:pt x="18495" y="20250"/>
                  <a:pt x="18495" y="20250"/>
                  <a:pt x="18495" y="20250"/>
                </a:cubicBezTo>
                <a:cubicBezTo>
                  <a:pt x="18630" y="20250"/>
                  <a:pt x="18765" y="20115"/>
                  <a:pt x="18765" y="19845"/>
                </a:cubicBezTo>
                <a:cubicBezTo>
                  <a:pt x="18765" y="15660"/>
                  <a:pt x="18765" y="15660"/>
                  <a:pt x="18765" y="15660"/>
                </a:cubicBezTo>
                <a:cubicBezTo>
                  <a:pt x="18765" y="15525"/>
                  <a:pt x="18630" y="15390"/>
                  <a:pt x="18495" y="15390"/>
                </a:cubicBezTo>
                <a:close/>
                <a:moveTo>
                  <a:pt x="5535" y="19575"/>
                </a:moveTo>
                <a:cubicBezTo>
                  <a:pt x="3510" y="19575"/>
                  <a:pt x="3510" y="19575"/>
                  <a:pt x="3510" y="19575"/>
                </a:cubicBezTo>
                <a:cubicBezTo>
                  <a:pt x="3510" y="16065"/>
                  <a:pt x="3510" y="16065"/>
                  <a:pt x="3510" y="16065"/>
                </a:cubicBezTo>
                <a:cubicBezTo>
                  <a:pt x="5535" y="16065"/>
                  <a:pt x="5535" y="16065"/>
                  <a:pt x="5535" y="16065"/>
                </a:cubicBezTo>
                <a:lnTo>
                  <a:pt x="5535" y="19575"/>
                </a:lnTo>
                <a:close/>
                <a:moveTo>
                  <a:pt x="7020" y="19575"/>
                </a:moveTo>
                <a:cubicBezTo>
                  <a:pt x="6210" y="19575"/>
                  <a:pt x="6210" y="19575"/>
                  <a:pt x="6210" y="19575"/>
                </a:cubicBezTo>
                <a:cubicBezTo>
                  <a:pt x="6210" y="16065"/>
                  <a:pt x="6210" y="16065"/>
                  <a:pt x="6210" y="16065"/>
                </a:cubicBezTo>
                <a:cubicBezTo>
                  <a:pt x="7020" y="16065"/>
                  <a:pt x="7020" y="16065"/>
                  <a:pt x="7020" y="16065"/>
                </a:cubicBezTo>
                <a:lnTo>
                  <a:pt x="7020" y="19575"/>
                </a:lnTo>
                <a:close/>
                <a:moveTo>
                  <a:pt x="15390" y="19575"/>
                </a:moveTo>
                <a:cubicBezTo>
                  <a:pt x="13230" y="19575"/>
                  <a:pt x="13230" y="19575"/>
                  <a:pt x="13230" y="19575"/>
                </a:cubicBezTo>
                <a:cubicBezTo>
                  <a:pt x="13230" y="18495"/>
                  <a:pt x="13230" y="18495"/>
                  <a:pt x="13230" y="18495"/>
                </a:cubicBezTo>
                <a:cubicBezTo>
                  <a:pt x="13230" y="18225"/>
                  <a:pt x="13095" y="18090"/>
                  <a:pt x="12825" y="18090"/>
                </a:cubicBezTo>
                <a:cubicBezTo>
                  <a:pt x="12690" y="18090"/>
                  <a:pt x="12555" y="18225"/>
                  <a:pt x="12555" y="18495"/>
                </a:cubicBezTo>
                <a:cubicBezTo>
                  <a:pt x="12555" y="19575"/>
                  <a:pt x="12555" y="19575"/>
                  <a:pt x="12555" y="19575"/>
                </a:cubicBezTo>
                <a:cubicBezTo>
                  <a:pt x="7695" y="19575"/>
                  <a:pt x="7695" y="19575"/>
                  <a:pt x="7695" y="19575"/>
                </a:cubicBezTo>
                <a:cubicBezTo>
                  <a:pt x="7695" y="16065"/>
                  <a:pt x="7695" y="16065"/>
                  <a:pt x="7695" y="16065"/>
                </a:cubicBezTo>
                <a:cubicBezTo>
                  <a:pt x="12555" y="16065"/>
                  <a:pt x="12555" y="16065"/>
                  <a:pt x="12555" y="16065"/>
                </a:cubicBezTo>
                <a:cubicBezTo>
                  <a:pt x="12555" y="17010"/>
                  <a:pt x="12555" y="17010"/>
                  <a:pt x="12555" y="17010"/>
                </a:cubicBezTo>
                <a:cubicBezTo>
                  <a:pt x="12555" y="17280"/>
                  <a:pt x="12690" y="17415"/>
                  <a:pt x="12825" y="17415"/>
                </a:cubicBezTo>
                <a:cubicBezTo>
                  <a:pt x="13095" y="17415"/>
                  <a:pt x="13230" y="17280"/>
                  <a:pt x="13230" y="17010"/>
                </a:cubicBezTo>
                <a:cubicBezTo>
                  <a:pt x="13230" y="16065"/>
                  <a:pt x="13230" y="16065"/>
                  <a:pt x="13230" y="16065"/>
                </a:cubicBezTo>
                <a:cubicBezTo>
                  <a:pt x="15390" y="16065"/>
                  <a:pt x="15390" y="16065"/>
                  <a:pt x="15390" y="16065"/>
                </a:cubicBezTo>
                <a:cubicBezTo>
                  <a:pt x="15390" y="19575"/>
                  <a:pt x="15390" y="19575"/>
                  <a:pt x="15390" y="19575"/>
                </a:cubicBezTo>
                <a:close/>
                <a:moveTo>
                  <a:pt x="16740" y="19575"/>
                </a:moveTo>
                <a:cubicBezTo>
                  <a:pt x="16065" y="19575"/>
                  <a:pt x="16065" y="19575"/>
                  <a:pt x="16065" y="19575"/>
                </a:cubicBezTo>
                <a:cubicBezTo>
                  <a:pt x="16065" y="16065"/>
                  <a:pt x="16065" y="16065"/>
                  <a:pt x="16065" y="16065"/>
                </a:cubicBezTo>
                <a:cubicBezTo>
                  <a:pt x="16740" y="16065"/>
                  <a:pt x="16740" y="16065"/>
                  <a:pt x="16740" y="16065"/>
                </a:cubicBezTo>
                <a:lnTo>
                  <a:pt x="16740" y="19575"/>
                </a:lnTo>
                <a:close/>
                <a:moveTo>
                  <a:pt x="18090" y="19575"/>
                </a:moveTo>
                <a:cubicBezTo>
                  <a:pt x="17415" y="19575"/>
                  <a:pt x="17415" y="19575"/>
                  <a:pt x="17415" y="19575"/>
                </a:cubicBezTo>
                <a:cubicBezTo>
                  <a:pt x="17415" y="16065"/>
                  <a:pt x="17415" y="16065"/>
                  <a:pt x="17415" y="16065"/>
                </a:cubicBezTo>
                <a:cubicBezTo>
                  <a:pt x="18090" y="16065"/>
                  <a:pt x="18090" y="16065"/>
                  <a:pt x="18090" y="16065"/>
                </a:cubicBezTo>
                <a:lnTo>
                  <a:pt x="18090" y="195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47" name="Freeform 504"/>
          <p:cNvSpPr/>
          <p:nvPr/>
        </p:nvSpPr>
        <p:spPr>
          <a:xfrm>
            <a:off x="10966450" y="10639425"/>
            <a:ext cx="5524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00" y="3780"/>
                </a:moveTo>
                <a:cubicBezTo>
                  <a:pt x="20533" y="3780"/>
                  <a:pt x="20533" y="3780"/>
                  <a:pt x="20533" y="3780"/>
                </a:cubicBezTo>
                <a:cubicBezTo>
                  <a:pt x="20533" y="1620"/>
                  <a:pt x="20533" y="1620"/>
                  <a:pt x="20533" y="1620"/>
                </a:cubicBezTo>
                <a:cubicBezTo>
                  <a:pt x="20533" y="1485"/>
                  <a:pt x="20533" y="1350"/>
                  <a:pt x="20267" y="1215"/>
                </a:cubicBezTo>
                <a:cubicBezTo>
                  <a:pt x="17333" y="405"/>
                  <a:pt x="14133" y="0"/>
                  <a:pt x="10667" y="0"/>
                </a:cubicBezTo>
                <a:cubicBezTo>
                  <a:pt x="7467" y="0"/>
                  <a:pt x="4000" y="405"/>
                  <a:pt x="1333" y="1215"/>
                </a:cubicBezTo>
                <a:cubicBezTo>
                  <a:pt x="1067" y="1350"/>
                  <a:pt x="800" y="1485"/>
                  <a:pt x="800" y="1620"/>
                </a:cubicBezTo>
                <a:cubicBezTo>
                  <a:pt x="800" y="3780"/>
                  <a:pt x="800" y="3780"/>
                  <a:pt x="800" y="3780"/>
                </a:cubicBezTo>
                <a:cubicBezTo>
                  <a:pt x="800" y="3780"/>
                  <a:pt x="800" y="3780"/>
                  <a:pt x="800" y="3780"/>
                </a:cubicBezTo>
                <a:cubicBezTo>
                  <a:pt x="267" y="3780"/>
                  <a:pt x="0" y="3915"/>
                  <a:pt x="0" y="405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267" y="21600"/>
                  <a:pt x="800" y="21600"/>
                </a:cubicBezTo>
                <a:cubicBezTo>
                  <a:pt x="20800" y="21600"/>
                  <a:pt x="20800" y="21600"/>
                  <a:pt x="20800" y="21600"/>
                </a:cubicBezTo>
                <a:cubicBezTo>
                  <a:pt x="21333" y="21600"/>
                  <a:pt x="21600" y="21465"/>
                  <a:pt x="21600" y="21195"/>
                </a:cubicBezTo>
                <a:cubicBezTo>
                  <a:pt x="21600" y="4050"/>
                  <a:pt x="21600" y="4050"/>
                  <a:pt x="21600" y="4050"/>
                </a:cubicBezTo>
                <a:cubicBezTo>
                  <a:pt x="21600" y="3915"/>
                  <a:pt x="21333" y="3780"/>
                  <a:pt x="20800" y="3780"/>
                </a:cubicBezTo>
                <a:close/>
                <a:moveTo>
                  <a:pt x="20267" y="20925"/>
                </a:moveTo>
                <a:cubicBezTo>
                  <a:pt x="1333" y="20925"/>
                  <a:pt x="1333" y="20925"/>
                  <a:pt x="1333" y="20925"/>
                </a:cubicBezTo>
                <a:cubicBezTo>
                  <a:pt x="1333" y="4455"/>
                  <a:pt x="1333" y="4455"/>
                  <a:pt x="1333" y="4455"/>
                </a:cubicBezTo>
                <a:cubicBezTo>
                  <a:pt x="14400" y="4455"/>
                  <a:pt x="14400" y="4455"/>
                  <a:pt x="14400" y="4455"/>
                </a:cubicBezTo>
                <a:cubicBezTo>
                  <a:pt x="14933" y="4455"/>
                  <a:pt x="15200" y="4320"/>
                  <a:pt x="15200" y="4050"/>
                </a:cubicBezTo>
                <a:cubicBezTo>
                  <a:pt x="15200" y="3915"/>
                  <a:pt x="14933" y="3780"/>
                  <a:pt x="14400" y="3780"/>
                </a:cubicBezTo>
                <a:cubicBezTo>
                  <a:pt x="2400" y="3780"/>
                  <a:pt x="2400" y="3780"/>
                  <a:pt x="2400" y="3780"/>
                </a:cubicBezTo>
                <a:cubicBezTo>
                  <a:pt x="2400" y="1755"/>
                  <a:pt x="2400" y="1755"/>
                  <a:pt x="2400" y="1755"/>
                </a:cubicBezTo>
                <a:cubicBezTo>
                  <a:pt x="4800" y="1080"/>
                  <a:pt x="7733" y="675"/>
                  <a:pt x="10667" y="675"/>
                </a:cubicBezTo>
                <a:cubicBezTo>
                  <a:pt x="13867" y="675"/>
                  <a:pt x="16800" y="1080"/>
                  <a:pt x="19200" y="1755"/>
                </a:cubicBezTo>
                <a:cubicBezTo>
                  <a:pt x="19200" y="3780"/>
                  <a:pt x="19200" y="3780"/>
                  <a:pt x="19200" y="3780"/>
                </a:cubicBezTo>
                <a:cubicBezTo>
                  <a:pt x="17333" y="3780"/>
                  <a:pt x="17333" y="3780"/>
                  <a:pt x="17333" y="3780"/>
                </a:cubicBezTo>
                <a:cubicBezTo>
                  <a:pt x="16800" y="3780"/>
                  <a:pt x="16533" y="3915"/>
                  <a:pt x="16533" y="4050"/>
                </a:cubicBezTo>
                <a:cubicBezTo>
                  <a:pt x="16533" y="4320"/>
                  <a:pt x="16800" y="4455"/>
                  <a:pt x="17333" y="4455"/>
                </a:cubicBezTo>
                <a:cubicBezTo>
                  <a:pt x="20267" y="4455"/>
                  <a:pt x="20267" y="4455"/>
                  <a:pt x="20267" y="4455"/>
                </a:cubicBezTo>
                <a:lnTo>
                  <a:pt x="20267" y="20925"/>
                </a:lnTo>
                <a:close/>
                <a:moveTo>
                  <a:pt x="18133" y="5130"/>
                </a:moveTo>
                <a:cubicBezTo>
                  <a:pt x="3467" y="5130"/>
                  <a:pt x="3467" y="5130"/>
                  <a:pt x="3467" y="5130"/>
                </a:cubicBezTo>
                <a:cubicBezTo>
                  <a:pt x="2933" y="5130"/>
                  <a:pt x="2667" y="5265"/>
                  <a:pt x="2667" y="5400"/>
                </a:cubicBezTo>
                <a:cubicBezTo>
                  <a:pt x="2667" y="17955"/>
                  <a:pt x="2667" y="17955"/>
                  <a:pt x="2667" y="17955"/>
                </a:cubicBezTo>
                <a:cubicBezTo>
                  <a:pt x="2667" y="18225"/>
                  <a:pt x="2933" y="18360"/>
                  <a:pt x="3467" y="18360"/>
                </a:cubicBezTo>
                <a:cubicBezTo>
                  <a:pt x="18133" y="18360"/>
                  <a:pt x="18133" y="18360"/>
                  <a:pt x="18133" y="18360"/>
                </a:cubicBezTo>
                <a:cubicBezTo>
                  <a:pt x="18400" y="18360"/>
                  <a:pt x="18933" y="18225"/>
                  <a:pt x="18933" y="17955"/>
                </a:cubicBezTo>
                <a:cubicBezTo>
                  <a:pt x="18933" y="5400"/>
                  <a:pt x="18933" y="5400"/>
                  <a:pt x="18933" y="5400"/>
                </a:cubicBezTo>
                <a:cubicBezTo>
                  <a:pt x="18933" y="5265"/>
                  <a:pt x="18400" y="5130"/>
                  <a:pt x="18133" y="5130"/>
                </a:cubicBezTo>
                <a:close/>
                <a:moveTo>
                  <a:pt x="5600" y="17685"/>
                </a:moveTo>
                <a:cubicBezTo>
                  <a:pt x="4000" y="17685"/>
                  <a:pt x="4000" y="17685"/>
                  <a:pt x="4000" y="17685"/>
                </a:cubicBezTo>
                <a:cubicBezTo>
                  <a:pt x="4000" y="14175"/>
                  <a:pt x="4000" y="14175"/>
                  <a:pt x="4000" y="14175"/>
                </a:cubicBezTo>
                <a:cubicBezTo>
                  <a:pt x="5600" y="14175"/>
                  <a:pt x="5600" y="14175"/>
                  <a:pt x="5600" y="14175"/>
                </a:cubicBezTo>
                <a:lnTo>
                  <a:pt x="5600" y="17685"/>
                </a:lnTo>
                <a:close/>
                <a:moveTo>
                  <a:pt x="5600" y="13500"/>
                </a:moveTo>
                <a:cubicBezTo>
                  <a:pt x="4000" y="13500"/>
                  <a:pt x="4000" y="13500"/>
                  <a:pt x="4000" y="13500"/>
                </a:cubicBezTo>
                <a:cubicBezTo>
                  <a:pt x="4000" y="9990"/>
                  <a:pt x="4000" y="9990"/>
                  <a:pt x="4000" y="9990"/>
                </a:cubicBezTo>
                <a:cubicBezTo>
                  <a:pt x="5600" y="9990"/>
                  <a:pt x="5600" y="9990"/>
                  <a:pt x="5600" y="9990"/>
                </a:cubicBezTo>
                <a:lnTo>
                  <a:pt x="5600" y="13500"/>
                </a:lnTo>
                <a:close/>
                <a:moveTo>
                  <a:pt x="5600" y="9315"/>
                </a:moveTo>
                <a:cubicBezTo>
                  <a:pt x="4000" y="9315"/>
                  <a:pt x="4000" y="9315"/>
                  <a:pt x="4000" y="9315"/>
                </a:cubicBezTo>
                <a:cubicBezTo>
                  <a:pt x="4000" y="5805"/>
                  <a:pt x="4000" y="5805"/>
                  <a:pt x="4000" y="5805"/>
                </a:cubicBezTo>
                <a:cubicBezTo>
                  <a:pt x="5600" y="5805"/>
                  <a:pt x="5600" y="5805"/>
                  <a:pt x="5600" y="5805"/>
                </a:cubicBezTo>
                <a:lnTo>
                  <a:pt x="5600" y="9315"/>
                </a:lnTo>
                <a:close/>
                <a:moveTo>
                  <a:pt x="14667" y="17685"/>
                </a:moveTo>
                <a:cubicBezTo>
                  <a:pt x="6933" y="17685"/>
                  <a:pt x="6933" y="17685"/>
                  <a:pt x="6933" y="17685"/>
                </a:cubicBezTo>
                <a:cubicBezTo>
                  <a:pt x="6933" y="14175"/>
                  <a:pt x="6933" y="14175"/>
                  <a:pt x="6933" y="14175"/>
                </a:cubicBezTo>
                <a:cubicBezTo>
                  <a:pt x="14667" y="14175"/>
                  <a:pt x="14667" y="14175"/>
                  <a:pt x="14667" y="14175"/>
                </a:cubicBezTo>
                <a:lnTo>
                  <a:pt x="14667" y="17685"/>
                </a:lnTo>
                <a:close/>
                <a:moveTo>
                  <a:pt x="14667" y="9315"/>
                </a:moveTo>
                <a:cubicBezTo>
                  <a:pt x="9067" y="9315"/>
                  <a:pt x="9067" y="9315"/>
                  <a:pt x="9067" y="9315"/>
                </a:cubicBezTo>
                <a:cubicBezTo>
                  <a:pt x="8533" y="9315"/>
                  <a:pt x="8267" y="9450"/>
                  <a:pt x="8267" y="9585"/>
                </a:cubicBezTo>
                <a:cubicBezTo>
                  <a:pt x="8267" y="9855"/>
                  <a:pt x="8533" y="9990"/>
                  <a:pt x="9067" y="9990"/>
                </a:cubicBezTo>
                <a:cubicBezTo>
                  <a:pt x="14667" y="9990"/>
                  <a:pt x="14667" y="9990"/>
                  <a:pt x="14667" y="9990"/>
                </a:cubicBezTo>
                <a:cubicBezTo>
                  <a:pt x="14667" y="13500"/>
                  <a:pt x="14667" y="13500"/>
                  <a:pt x="14667" y="13500"/>
                </a:cubicBezTo>
                <a:cubicBezTo>
                  <a:pt x="6933" y="13500"/>
                  <a:pt x="6933" y="13500"/>
                  <a:pt x="6933" y="13500"/>
                </a:cubicBezTo>
                <a:cubicBezTo>
                  <a:pt x="6933" y="5805"/>
                  <a:pt x="6933" y="5805"/>
                  <a:pt x="6933" y="5805"/>
                </a:cubicBezTo>
                <a:cubicBezTo>
                  <a:pt x="14667" y="5805"/>
                  <a:pt x="14667" y="5805"/>
                  <a:pt x="14667" y="5805"/>
                </a:cubicBezTo>
                <a:lnTo>
                  <a:pt x="14667" y="9315"/>
                </a:lnTo>
                <a:close/>
                <a:moveTo>
                  <a:pt x="17333" y="17685"/>
                </a:moveTo>
                <a:cubicBezTo>
                  <a:pt x="16000" y="17685"/>
                  <a:pt x="16000" y="17685"/>
                  <a:pt x="16000" y="17685"/>
                </a:cubicBezTo>
                <a:cubicBezTo>
                  <a:pt x="16000" y="14175"/>
                  <a:pt x="16000" y="14175"/>
                  <a:pt x="16000" y="14175"/>
                </a:cubicBezTo>
                <a:cubicBezTo>
                  <a:pt x="17333" y="14175"/>
                  <a:pt x="17333" y="14175"/>
                  <a:pt x="17333" y="14175"/>
                </a:cubicBezTo>
                <a:lnTo>
                  <a:pt x="17333" y="17685"/>
                </a:lnTo>
                <a:close/>
                <a:moveTo>
                  <a:pt x="17333" y="13500"/>
                </a:moveTo>
                <a:cubicBezTo>
                  <a:pt x="16000" y="13500"/>
                  <a:pt x="16000" y="13500"/>
                  <a:pt x="16000" y="13500"/>
                </a:cubicBezTo>
                <a:cubicBezTo>
                  <a:pt x="16000" y="9990"/>
                  <a:pt x="16000" y="9990"/>
                  <a:pt x="16000" y="9990"/>
                </a:cubicBezTo>
                <a:cubicBezTo>
                  <a:pt x="17333" y="9990"/>
                  <a:pt x="17333" y="9990"/>
                  <a:pt x="17333" y="9990"/>
                </a:cubicBezTo>
                <a:lnTo>
                  <a:pt x="17333" y="13500"/>
                </a:lnTo>
                <a:close/>
                <a:moveTo>
                  <a:pt x="17333" y="9315"/>
                </a:moveTo>
                <a:cubicBezTo>
                  <a:pt x="16000" y="9315"/>
                  <a:pt x="16000" y="9315"/>
                  <a:pt x="16000" y="9315"/>
                </a:cubicBezTo>
                <a:cubicBezTo>
                  <a:pt x="16000" y="5805"/>
                  <a:pt x="16000" y="5805"/>
                  <a:pt x="16000" y="5805"/>
                </a:cubicBezTo>
                <a:cubicBezTo>
                  <a:pt x="17333" y="5805"/>
                  <a:pt x="17333" y="5805"/>
                  <a:pt x="17333" y="5805"/>
                </a:cubicBezTo>
                <a:lnTo>
                  <a:pt x="17333" y="9315"/>
                </a:lnTo>
                <a:close/>
                <a:moveTo>
                  <a:pt x="17867" y="2700"/>
                </a:moveTo>
                <a:cubicBezTo>
                  <a:pt x="17867" y="2835"/>
                  <a:pt x="17600" y="2970"/>
                  <a:pt x="17333" y="2970"/>
                </a:cubicBezTo>
                <a:cubicBezTo>
                  <a:pt x="4267" y="2970"/>
                  <a:pt x="4267" y="2970"/>
                  <a:pt x="4267" y="2970"/>
                </a:cubicBezTo>
                <a:cubicBezTo>
                  <a:pt x="4000" y="2970"/>
                  <a:pt x="3733" y="2835"/>
                  <a:pt x="3733" y="2700"/>
                </a:cubicBezTo>
                <a:cubicBezTo>
                  <a:pt x="3733" y="2430"/>
                  <a:pt x="4000" y="2295"/>
                  <a:pt x="4267" y="2295"/>
                </a:cubicBezTo>
                <a:cubicBezTo>
                  <a:pt x="17333" y="2295"/>
                  <a:pt x="17333" y="2295"/>
                  <a:pt x="17333" y="2295"/>
                </a:cubicBezTo>
                <a:cubicBezTo>
                  <a:pt x="17600" y="2295"/>
                  <a:pt x="17867" y="2430"/>
                  <a:pt x="17867" y="27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48" name="Freeform 505"/>
          <p:cNvSpPr/>
          <p:nvPr/>
        </p:nvSpPr>
        <p:spPr>
          <a:xfrm>
            <a:off x="1069340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400"/>
                </a:moveTo>
                <a:cubicBezTo>
                  <a:pt x="21600" y="5265"/>
                  <a:pt x="21600" y="5130"/>
                  <a:pt x="21600" y="4995"/>
                </a:cubicBezTo>
                <a:cubicBezTo>
                  <a:pt x="21465" y="4995"/>
                  <a:pt x="21330" y="4860"/>
                  <a:pt x="21195" y="4860"/>
                </a:cubicBezTo>
                <a:cubicBezTo>
                  <a:pt x="20250" y="4860"/>
                  <a:pt x="20250" y="4860"/>
                  <a:pt x="20250" y="4860"/>
                </a:cubicBezTo>
                <a:cubicBezTo>
                  <a:pt x="17955" y="4860"/>
                  <a:pt x="16875" y="4050"/>
                  <a:pt x="15660" y="3240"/>
                </a:cubicBezTo>
                <a:cubicBezTo>
                  <a:pt x="14580" y="2295"/>
                  <a:pt x="13365" y="1485"/>
                  <a:pt x="11205" y="1350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350"/>
                  <a:pt x="10395" y="1350"/>
                  <a:pt x="10395" y="1350"/>
                </a:cubicBezTo>
                <a:cubicBezTo>
                  <a:pt x="8235" y="1485"/>
                  <a:pt x="7020" y="2295"/>
                  <a:pt x="5940" y="3240"/>
                </a:cubicBezTo>
                <a:cubicBezTo>
                  <a:pt x="4725" y="4050"/>
                  <a:pt x="3645" y="4860"/>
                  <a:pt x="1350" y="4860"/>
                </a:cubicBezTo>
                <a:cubicBezTo>
                  <a:pt x="405" y="4860"/>
                  <a:pt x="405" y="4860"/>
                  <a:pt x="405" y="4860"/>
                </a:cubicBezTo>
                <a:cubicBezTo>
                  <a:pt x="270" y="4860"/>
                  <a:pt x="135" y="4995"/>
                  <a:pt x="0" y="4995"/>
                </a:cubicBezTo>
                <a:cubicBezTo>
                  <a:pt x="0" y="5130"/>
                  <a:pt x="0" y="5265"/>
                  <a:pt x="0" y="5400"/>
                </a:cubicBezTo>
                <a:cubicBezTo>
                  <a:pt x="1080" y="7155"/>
                  <a:pt x="1080" y="7155"/>
                  <a:pt x="1080" y="7155"/>
                </a:cubicBezTo>
                <a:cubicBezTo>
                  <a:pt x="1080" y="16740"/>
                  <a:pt x="1080" y="16740"/>
                  <a:pt x="1080" y="16740"/>
                </a:cubicBezTo>
                <a:cubicBezTo>
                  <a:pt x="945" y="16740"/>
                  <a:pt x="945" y="16740"/>
                  <a:pt x="945" y="16740"/>
                </a:cubicBezTo>
                <a:cubicBezTo>
                  <a:pt x="675" y="16740"/>
                  <a:pt x="540" y="16875"/>
                  <a:pt x="540" y="17010"/>
                </a:cubicBezTo>
                <a:cubicBezTo>
                  <a:pt x="540" y="17280"/>
                  <a:pt x="675" y="17415"/>
                  <a:pt x="945" y="17415"/>
                </a:cubicBezTo>
                <a:cubicBezTo>
                  <a:pt x="1080" y="17415"/>
                  <a:pt x="1080" y="17415"/>
                  <a:pt x="1080" y="17415"/>
                </a:cubicBezTo>
                <a:cubicBezTo>
                  <a:pt x="1080" y="21195"/>
                  <a:pt x="1080" y="21195"/>
                  <a:pt x="1080" y="21195"/>
                </a:cubicBezTo>
                <a:cubicBezTo>
                  <a:pt x="1080" y="21465"/>
                  <a:pt x="1215" y="21600"/>
                  <a:pt x="1350" y="21600"/>
                </a:cubicBezTo>
                <a:cubicBezTo>
                  <a:pt x="20250" y="21600"/>
                  <a:pt x="20250" y="21600"/>
                  <a:pt x="20250" y="21600"/>
                </a:cubicBezTo>
                <a:cubicBezTo>
                  <a:pt x="20385" y="21600"/>
                  <a:pt x="20520" y="21465"/>
                  <a:pt x="20520" y="21195"/>
                </a:cubicBezTo>
                <a:cubicBezTo>
                  <a:pt x="20520" y="17415"/>
                  <a:pt x="20520" y="17415"/>
                  <a:pt x="20520" y="17415"/>
                </a:cubicBezTo>
                <a:cubicBezTo>
                  <a:pt x="20655" y="17415"/>
                  <a:pt x="20655" y="17415"/>
                  <a:pt x="20655" y="17415"/>
                </a:cubicBezTo>
                <a:cubicBezTo>
                  <a:pt x="20925" y="17415"/>
                  <a:pt x="21060" y="17280"/>
                  <a:pt x="21060" y="17010"/>
                </a:cubicBezTo>
                <a:cubicBezTo>
                  <a:pt x="21060" y="16875"/>
                  <a:pt x="20925" y="16740"/>
                  <a:pt x="20655" y="16740"/>
                </a:cubicBezTo>
                <a:cubicBezTo>
                  <a:pt x="20520" y="16740"/>
                  <a:pt x="20520" y="16740"/>
                  <a:pt x="20520" y="16740"/>
                </a:cubicBezTo>
                <a:cubicBezTo>
                  <a:pt x="20520" y="7155"/>
                  <a:pt x="20520" y="7155"/>
                  <a:pt x="20520" y="7155"/>
                </a:cubicBezTo>
                <a:lnTo>
                  <a:pt x="21600" y="5400"/>
                </a:lnTo>
                <a:close/>
                <a:moveTo>
                  <a:pt x="6345" y="3780"/>
                </a:moveTo>
                <a:cubicBezTo>
                  <a:pt x="7425" y="2970"/>
                  <a:pt x="8505" y="2025"/>
                  <a:pt x="10800" y="2025"/>
                </a:cubicBezTo>
                <a:cubicBezTo>
                  <a:pt x="13095" y="2025"/>
                  <a:pt x="14175" y="2970"/>
                  <a:pt x="15255" y="3780"/>
                </a:cubicBezTo>
                <a:cubicBezTo>
                  <a:pt x="15795" y="4185"/>
                  <a:pt x="16335" y="4590"/>
                  <a:pt x="17010" y="4860"/>
                </a:cubicBezTo>
                <a:cubicBezTo>
                  <a:pt x="4590" y="4860"/>
                  <a:pt x="4590" y="4860"/>
                  <a:pt x="4590" y="4860"/>
                </a:cubicBezTo>
                <a:cubicBezTo>
                  <a:pt x="5265" y="4590"/>
                  <a:pt x="5805" y="4185"/>
                  <a:pt x="6345" y="3780"/>
                </a:cubicBezTo>
                <a:close/>
                <a:moveTo>
                  <a:pt x="7290" y="20925"/>
                </a:moveTo>
                <a:cubicBezTo>
                  <a:pt x="1755" y="20925"/>
                  <a:pt x="1755" y="20925"/>
                  <a:pt x="1755" y="20925"/>
                </a:cubicBezTo>
                <a:cubicBezTo>
                  <a:pt x="1755" y="17415"/>
                  <a:pt x="1755" y="17415"/>
                  <a:pt x="1755" y="17415"/>
                </a:cubicBezTo>
                <a:cubicBezTo>
                  <a:pt x="7290" y="17415"/>
                  <a:pt x="7290" y="17415"/>
                  <a:pt x="7290" y="17415"/>
                </a:cubicBezTo>
                <a:lnTo>
                  <a:pt x="7290" y="20925"/>
                </a:lnTo>
                <a:close/>
                <a:moveTo>
                  <a:pt x="3510" y="14580"/>
                </a:moveTo>
                <a:cubicBezTo>
                  <a:pt x="3645" y="14580"/>
                  <a:pt x="3780" y="14445"/>
                  <a:pt x="3780" y="14310"/>
                </a:cubicBezTo>
                <a:cubicBezTo>
                  <a:pt x="3780" y="13365"/>
                  <a:pt x="3780" y="13365"/>
                  <a:pt x="3780" y="13365"/>
                </a:cubicBezTo>
                <a:cubicBezTo>
                  <a:pt x="5265" y="13365"/>
                  <a:pt x="5265" y="13365"/>
                  <a:pt x="5265" y="13365"/>
                </a:cubicBezTo>
                <a:cubicBezTo>
                  <a:pt x="5265" y="15390"/>
                  <a:pt x="5265" y="15390"/>
                  <a:pt x="5265" y="15390"/>
                </a:cubicBezTo>
                <a:cubicBezTo>
                  <a:pt x="1755" y="15390"/>
                  <a:pt x="1755" y="15390"/>
                  <a:pt x="1755" y="15390"/>
                </a:cubicBezTo>
                <a:cubicBezTo>
                  <a:pt x="1755" y="13365"/>
                  <a:pt x="1755" y="13365"/>
                  <a:pt x="1755" y="13365"/>
                </a:cubicBezTo>
                <a:cubicBezTo>
                  <a:pt x="3105" y="13365"/>
                  <a:pt x="3105" y="13365"/>
                  <a:pt x="3105" y="13365"/>
                </a:cubicBezTo>
                <a:cubicBezTo>
                  <a:pt x="3105" y="14310"/>
                  <a:pt x="3105" y="14310"/>
                  <a:pt x="3105" y="14310"/>
                </a:cubicBezTo>
                <a:cubicBezTo>
                  <a:pt x="3105" y="14445"/>
                  <a:pt x="3240" y="14580"/>
                  <a:pt x="3510" y="14580"/>
                </a:cubicBezTo>
                <a:close/>
                <a:moveTo>
                  <a:pt x="5265" y="16065"/>
                </a:moveTo>
                <a:cubicBezTo>
                  <a:pt x="5265" y="16740"/>
                  <a:pt x="5265" y="16740"/>
                  <a:pt x="5265" y="16740"/>
                </a:cubicBezTo>
                <a:cubicBezTo>
                  <a:pt x="3780" y="16740"/>
                  <a:pt x="3780" y="16740"/>
                  <a:pt x="3780" y="16740"/>
                </a:cubicBezTo>
                <a:cubicBezTo>
                  <a:pt x="3780" y="16065"/>
                  <a:pt x="3780" y="16065"/>
                  <a:pt x="3780" y="16065"/>
                </a:cubicBezTo>
                <a:lnTo>
                  <a:pt x="5265" y="16065"/>
                </a:lnTo>
                <a:close/>
                <a:moveTo>
                  <a:pt x="3105" y="16065"/>
                </a:moveTo>
                <a:cubicBezTo>
                  <a:pt x="3105" y="16740"/>
                  <a:pt x="3105" y="16740"/>
                  <a:pt x="3105" y="16740"/>
                </a:cubicBezTo>
                <a:cubicBezTo>
                  <a:pt x="1755" y="16740"/>
                  <a:pt x="1755" y="16740"/>
                  <a:pt x="1755" y="16740"/>
                </a:cubicBezTo>
                <a:cubicBezTo>
                  <a:pt x="1755" y="16065"/>
                  <a:pt x="1755" y="16065"/>
                  <a:pt x="1755" y="16065"/>
                </a:cubicBezTo>
                <a:lnTo>
                  <a:pt x="3105" y="16065"/>
                </a:lnTo>
                <a:close/>
                <a:moveTo>
                  <a:pt x="7290" y="16740"/>
                </a:moveTo>
                <a:cubicBezTo>
                  <a:pt x="5940" y="16740"/>
                  <a:pt x="5940" y="16740"/>
                  <a:pt x="5940" y="16740"/>
                </a:cubicBezTo>
                <a:cubicBezTo>
                  <a:pt x="5940" y="16065"/>
                  <a:pt x="5940" y="16065"/>
                  <a:pt x="5940" y="16065"/>
                </a:cubicBezTo>
                <a:cubicBezTo>
                  <a:pt x="7290" y="16065"/>
                  <a:pt x="7290" y="16065"/>
                  <a:pt x="7290" y="16065"/>
                </a:cubicBezTo>
                <a:lnTo>
                  <a:pt x="7290" y="16740"/>
                </a:lnTo>
                <a:close/>
                <a:moveTo>
                  <a:pt x="7290" y="15390"/>
                </a:moveTo>
                <a:cubicBezTo>
                  <a:pt x="5940" y="15390"/>
                  <a:pt x="5940" y="15390"/>
                  <a:pt x="5940" y="15390"/>
                </a:cubicBezTo>
                <a:cubicBezTo>
                  <a:pt x="5940" y="13365"/>
                  <a:pt x="5940" y="13365"/>
                  <a:pt x="5940" y="13365"/>
                </a:cubicBezTo>
                <a:cubicBezTo>
                  <a:pt x="7290" y="13365"/>
                  <a:pt x="7290" y="13365"/>
                  <a:pt x="7290" y="13365"/>
                </a:cubicBezTo>
                <a:lnTo>
                  <a:pt x="7290" y="15390"/>
                </a:lnTo>
                <a:close/>
                <a:moveTo>
                  <a:pt x="7290" y="12690"/>
                </a:moveTo>
                <a:cubicBezTo>
                  <a:pt x="1755" y="12690"/>
                  <a:pt x="1755" y="12690"/>
                  <a:pt x="1755" y="12690"/>
                </a:cubicBezTo>
                <a:cubicBezTo>
                  <a:pt x="1755" y="7425"/>
                  <a:pt x="1755" y="7425"/>
                  <a:pt x="1755" y="7425"/>
                </a:cubicBezTo>
                <a:cubicBezTo>
                  <a:pt x="7290" y="7425"/>
                  <a:pt x="7290" y="7425"/>
                  <a:pt x="7290" y="7425"/>
                </a:cubicBezTo>
                <a:lnTo>
                  <a:pt x="7290" y="12690"/>
                </a:lnTo>
                <a:close/>
                <a:moveTo>
                  <a:pt x="13635" y="20925"/>
                </a:moveTo>
                <a:cubicBezTo>
                  <a:pt x="7965" y="20925"/>
                  <a:pt x="7965" y="20925"/>
                  <a:pt x="7965" y="20925"/>
                </a:cubicBezTo>
                <a:cubicBezTo>
                  <a:pt x="7965" y="20250"/>
                  <a:pt x="7965" y="20250"/>
                  <a:pt x="7965" y="20250"/>
                </a:cubicBezTo>
                <a:cubicBezTo>
                  <a:pt x="13635" y="20250"/>
                  <a:pt x="13635" y="20250"/>
                  <a:pt x="13635" y="20250"/>
                </a:cubicBezTo>
                <a:lnTo>
                  <a:pt x="13635" y="20925"/>
                </a:lnTo>
                <a:close/>
                <a:moveTo>
                  <a:pt x="13635" y="19575"/>
                </a:moveTo>
                <a:cubicBezTo>
                  <a:pt x="7965" y="19575"/>
                  <a:pt x="7965" y="19575"/>
                  <a:pt x="7965" y="19575"/>
                </a:cubicBezTo>
                <a:cubicBezTo>
                  <a:pt x="7965" y="18765"/>
                  <a:pt x="7965" y="18765"/>
                  <a:pt x="7965" y="18765"/>
                </a:cubicBezTo>
                <a:cubicBezTo>
                  <a:pt x="13635" y="18765"/>
                  <a:pt x="13635" y="18765"/>
                  <a:pt x="13635" y="18765"/>
                </a:cubicBezTo>
                <a:lnTo>
                  <a:pt x="13635" y="19575"/>
                </a:lnTo>
                <a:close/>
                <a:moveTo>
                  <a:pt x="13635" y="18090"/>
                </a:moveTo>
                <a:cubicBezTo>
                  <a:pt x="7965" y="18090"/>
                  <a:pt x="7965" y="18090"/>
                  <a:pt x="7965" y="18090"/>
                </a:cubicBezTo>
                <a:cubicBezTo>
                  <a:pt x="7965" y="17415"/>
                  <a:pt x="7965" y="17415"/>
                  <a:pt x="7965" y="17415"/>
                </a:cubicBezTo>
                <a:cubicBezTo>
                  <a:pt x="13635" y="17415"/>
                  <a:pt x="13635" y="17415"/>
                  <a:pt x="13635" y="17415"/>
                </a:cubicBezTo>
                <a:lnTo>
                  <a:pt x="13635" y="18090"/>
                </a:lnTo>
                <a:close/>
                <a:moveTo>
                  <a:pt x="13635" y="16740"/>
                </a:moveTo>
                <a:cubicBezTo>
                  <a:pt x="7965" y="16740"/>
                  <a:pt x="7965" y="16740"/>
                  <a:pt x="7965" y="16740"/>
                </a:cubicBezTo>
                <a:cubicBezTo>
                  <a:pt x="7965" y="7425"/>
                  <a:pt x="7965" y="7425"/>
                  <a:pt x="7965" y="7425"/>
                </a:cubicBezTo>
                <a:cubicBezTo>
                  <a:pt x="13635" y="7425"/>
                  <a:pt x="13635" y="7425"/>
                  <a:pt x="13635" y="7425"/>
                </a:cubicBezTo>
                <a:lnTo>
                  <a:pt x="13635" y="16740"/>
                </a:lnTo>
                <a:close/>
                <a:moveTo>
                  <a:pt x="19845" y="20925"/>
                </a:moveTo>
                <a:cubicBezTo>
                  <a:pt x="14310" y="20925"/>
                  <a:pt x="14310" y="20925"/>
                  <a:pt x="14310" y="20925"/>
                </a:cubicBezTo>
                <a:cubicBezTo>
                  <a:pt x="14310" y="17415"/>
                  <a:pt x="14310" y="17415"/>
                  <a:pt x="14310" y="17415"/>
                </a:cubicBezTo>
                <a:cubicBezTo>
                  <a:pt x="19845" y="17415"/>
                  <a:pt x="19845" y="17415"/>
                  <a:pt x="19845" y="17415"/>
                </a:cubicBezTo>
                <a:lnTo>
                  <a:pt x="19845" y="20925"/>
                </a:lnTo>
                <a:close/>
                <a:moveTo>
                  <a:pt x="16065" y="14580"/>
                </a:moveTo>
                <a:cubicBezTo>
                  <a:pt x="16200" y="14580"/>
                  <a:pt x="16335" y="14445"/>
                  <a:pt x="16335" y="14310"/>
                </a:cubicBezTo>
                <a:cubicBezTo>
                  <a:pt x="16335" y="13365"/>
                  <a:pt x="16335" y="13365"/>
                  <a:pt x="16335" y="13365"/>
                </a:cubicBezTo>
                <a:cubicBezTo>
                  <a:pt x="17820" y="13365"/>
                  <a:pt x="17820" y="13365"/>
                  <a:pt x="17820" y="13365"/>
                </a:cubicBezTo>
                <a:cubicBezTo>
                  <a:pt x="17820" y="15390"/>
                  <a:pt x="17820" y="15390"/>
                  <a:pt x="17820" y="15390"/>
                </a:cubicBezTo>
                <a:cubicBezTo>
                  <a:pt x="14310" y="15390"/>
                  <a:pt x="14310" y="15390"/>
                  <a:pt x="14310" y="15390"/>
                </a:cubicBezTo>
                <a:cubicBezTo>
                  <a:pt x="14310" y="13365"/>
                  <a:pt x="14310" y="13365"/>
                  <a:pt x="14310" y="13365"/>
                </a:cubicBezTo>
                <a:cubicBezTo>
                  <a:pt x="15660" y="13365"/>
                  <a:pt x="15660" y="13365"/>
                  <a:pt x="15660" y="13365"/>
                </a:cubicBezTo>
                <a:cubicBezTo>
                  <a:pt x="15660" y="14310"/>
                  <a:pt x="15660" y="14310"/>
                  <a:pt x="15660" y="14310"/>
                </a:cubicBezTo>
                <a:cubicBezTo>
                  <a:pt x="15660" y="14445"/>
                  <a:pt x="15795" y="14580"/>
                  <a:pt x="16065" y="14580"/>
                </a:cubicBezTo>
                <a:close/>
                <a:moveTo>
                  <a:pt x="17820" y="16065"/>
                </a:moveTo>
                <a:cubicBezTo>
                  <a:pt x="17820" y="16740"/>
                  <a:pt x="17820" y="16740"/>
                  <a:pt x="17820" y="16740"/>
                </a:cubicBezTo>
                <a:cubicBezTo>
                  <a:pt x="16335" y="16740"/>
                  <a:pt x="16335" y="16740"/>
                  <a:pt x="16335" y="16740"/>
                </a:cubicBezTo>
                <a:cubicBezTo>
                  <a:pt x="16335" y="16065"/>
                  <a:pt x="16335" y="16065"/>
                  <a:pt x="16335" y="16065"/>
                </a:cubicBezTo>
                <a:lnTo>
                  <a:pt x="17820" y="16065"/>
                </a:lnTo>
                <a:close/>
                <a:moveTo>
                  <a:pt x="15660" y="16065"/>
                </a:moveTo>
                <a:cubicBezTo>
                  <a:pt x="15660" y="16740"/>
                  <a:pt x="15660" y="16740"/>
                  <a:pt x="15660" y="16740"/>
                </a:cubicBezTo>
                <a:cubicBezTo>
                  <a:pt x="14310" y="16740"/>
                  <a:pt x="14310" y="16740"/>
                  <a:pt x="14310" y="16740"/>
                </a:cubicBezTo>
                <a:cubicBezTo>
                  <a:pt x="14310" y="16065"/>
                  <a:pt x="14310" y="16065"/>
                  <a:pt x="14310" y="16065"/>
                </a:cubicBezTo>
                <a:lnTo>
                  <a:pt x="15660" y="16065"/>
                </a:lnTo>
                <a:close/>
                <a:moveTo>
                  <a:pt x="19845" y="16740"/>
                </a:moveTo>
                <a:cubicBezTo>
                  <a:pt x="18495" y="16740"/>
                  <a:pt x="18495" y="16740"/>
                  <a:pt x="18495" y="16740"/>
                </a:cubicBezTo>
                <a:cubicBezTo>
                  <a:pt x="18495" y="16065"/>
                  <a:pt x="18495" y="16065"/>
                  <a:pt x="18495" y="16065"/>
                </a:cubicBezTo>
                <a:cubicBezTo>
                  <a:pt x="19845" y="16065"/>
                  <a:pt x="19845" y="16065"/>
                  <a:pt x="19845" y="16065"/>
                </a:cubicBezTo>
                <a:lnTo>
                  <a:pt x="19845" y="16740"/>
                </a:lnTo>
                <a:close/>
                <a:moveTo>
                  <a:pt x="19845" y="15390"/>
                </a:moveTo>
                <a:cubicBezTo>
                  <a:pt x="18495" y="15390"/>
                  <a:pt x="18495" y="15390"/>
                  <a:pt x="18495" y="15390"/>
                </a:cubicBezTo>
                <a:cubicBezTo>
                  <a:pt x="18495" y="13365"/>
                  <a:pt x="18495" y="13365"/>
                  <a:pt x="18495" y="13365"/>
                </a:cubicBezTo>
                <a:cubicBezTo>
                  <a:pt x="19845" y="13365"/>
                  <a:pt x="19845" y="13365"/>
                  <a:pt x="19845" y="13365"/>
                </a:cubicBezTo>
                <a:lnTo>
                  <a:pt x="19845" y="15390"/>
                </a:lnTo>
                <a:close/>
                <a:moveTo>
                  <a:pt x="19845" y="12690"/>
                </a:moveTo>
                <a:cubicBezTo>
                  <a:pt x="14310" y="12690"/>
                  <a:pt x="14310" y="12690"/>
                  <a:pt x="14310" y="12690"/>
                </a:cubicBezTo>
                <a:cubicBezTo>
                  <a:pt x="14310" y="7425"/>
                  <a:pt x="14310" y="7425"/>
                  <a:pt x="14310" y="7425"/>
                </a:cubicBezTo>
                <a:cubicBezTo>
                  <a:pt x="19845" y="7425"/>
                  <a:pt x="19845" y="7425"/>
                  <a:pt x="19845" y="7425"/>
                </a:cubicBezTo>
                <a:lnTo>
                  <a:pt x="19845" y="12690"/>
                </a:lnTo>
                <a:close/>
                <a:moveTo>
                  <a:pt x="19980" y="6750"/>
                </a:moveTo>
                <a:cubicBezTo>
                  <a:pt x="1620" y="6750"/>
                  <a:pt x="1620" y="6750"/>
                  <a:pt x="1620" y="6750"/>
                </a:cubicBezTo>
                <a:cubicBezTo>
                  <a:pt x="945" y="5535"/>
                  <a:pt x="945" y="5535"/>
                  <a:pt x="945" y="5535"/>
                </a:cubicBezTo>
                <a:cubicBezTo>
                  <a:pt x="20655" y="5535"/>
                  <a:pt x="20655" y="5535"/>
                  <a:pt x="20655" y="5535"/>
                </a:cubicBezTo>
                <a:lnTo>
                  <a:pt x="19980" y="6750"/>
                </a:lnTo>
                <a:close/>
                <a:moveTo>
                  <a:pt x="12555" y="15390"/>
                </a:moveTo>
                <a:cubicBezTo>
                  <a:pt x="12150" y="15390"/>
                  <a:pt x="12150" y="15390"/>
                  <a:pt x="12150" y="15390"/>
                </a:cubicBezTo>
                <a:cubicBezTo>
                  <a:pt x="12150" y="13365"/>
                  <a:pt x="12150" y="13365"/>
                  <a:pt x="12150" y="13365"/>
                </a:cubicBezTo>
                <a:cubicBezTo>
                  <a:pt x="12555" y="13365"/>
                  <a:pt x="12555" y="13365"/>
                  <a:pt x="12555" y="13365"/>
                </a:cubicBezTo>
                <a:cubicBezTo>
                  <a:pt x="12690" y="13365"/>
                  <a:pt x="12825" y="13230"/>
                  <a:pt x="12825" y="12960"/>
                </a:cubicBezTo>
                <a:cubicBezTo>
                  <a:pt x="12825" y="12825"/>
                  <a:pt x="12690" y="12690"/>
                  <a:pt x="12555" y="12690"/>
                </a:cubicBezTo>
                <a:cubicBezTo>
                  <a:pt x="9045" y="12690"/>
                  <a:pt x="9045" y="12690"/>
                  <a:pt x="9045" y="12690"/>
                </a:cubicBezTo>
                <a:cubicBezTo>
                  <a:pt x="8910" y="12690"/>
                  <a:pt x="8775" y="12825"/>
                  <a:pt x="8775" y="12960"/>
                </a:cubicBezTo>
                <a:cubicBezTo>
                  <a:pt x="8775" y="13230"/>
                  <a:pt x="8910" y="13365"/>
                  <a:pt x="9045" y="13365"/>
                </a:cubicBezTo>
                <a:cubicBezTo>
                  <a:pt x="9450" y="13365"/>
                  <a:pt x="9450" y="13365"/>
                  <a:pt x="9450" y="13365"/>
                </a:cubicBezTo>
                <a:cubicBezTo>
                  <a:pt x="9450" y="15390"/>
                  <a:pt x="9450" y="15390"/>
                  <a:pt x="9450" y="15390"/>
                </a:cubicBezTo>
                <a:cubicBezTo>
                  <a:pt x="9045" y="15390"/>
                  <a:pt x="9045" y="15390"/>
                  <a:pt x="9045" y="15390"/>
                </a:cubicBezTo>
                <a:cubicBezTo>
                  <a:pt x="8910" y="15390"/>
                  <a:pt x="8775" y="15525"/>
                  <a:pt x="8775" y="15660"/>
                </a:cubicBezTo>
                <a:cubicBezTo>
                  <a:pt x="8775" y="15930"/>
                  <a:pt x="8910" y="16065"/>
                  <a:pt x="9045" y="16065"/>
                </a:cubicBezTo>
                <a:cubicBezTo>
                  <a:pt x="12555" y="16065"/>
                  <a:pt x="12555" y="16065"/>
                  <a:pt x="12555" y="16065"/>
                </a:cubicBezTo>
                <a:cubicBezTo>
                  <a:pt x="12690" y="16065"/>
                  <a:pt x="12825" y="15930"/>
                  <a:pt x="12825" y="15660"/>
                </a:cubicBezTo>
                <a:cubicBezTo>
                  <a:pt x="12825" y="15525"/>
                  <a:pt x="12690" y="15390"/>
                  <a:pt x="12555" y="15390"/>
                </a:cubicBezTo>
                <a:close/>
                <a:moveTo>
                  <a:pt x="11475" y="15390"/>
                </a:moveTo>
                <a:cubicBezTo>
                  <a:pt x="10125" y="15390"/>
                  <a:pt x="10125" y="15390"/>
                  <a:pt x="10125" y="15390"/>
                </a:cubicBezTo>
                <a:cubicBezTo>
                  <a:pt x="10125" y="13365"/>
                  <a:pt x="10125" y="13365"/>
                  <a:pt x="10125" y="13365"/>
                </a:cubicBezTo>
                <a:cubicBezTo>
                  <a:pt x="11475" y="13365"/>
                  <a:pt x="11475" y="13365"/>
                  <a:pt x="11475" y="13365"/>
                </a:cubicBezTo>
                <a:lnTo>
                  <a:pt x="11475" y="153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49" name="Freeform 506"/>
          <p:cNvSpPr/>
          <p:nvPr/>
        </p:nvSpPr>
        <p:spPr>
          <a:xfrm>
            <a:off x="1260475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40" y="6075"/>
                </a:moveTo>
                <a:cubicBezTo>
                  <a:pt x="5940" y="6750"/>
                  <a:pt x="5940" y="6750"/>
                  <a:pt x="5940" y="6750"/>
                </a:cubicBezTo>
                <a:cubicBezTo>
                  <a:pt x="5940" y="6885"/>
                  <a:pt x="5805" y="7020"/>
                  <a:pt x="5535" y="7020"/>
                </a:cubicBezTo>
                <a:cubicBezTo>
                  <a:pt x="5400" y="7020"/>
                  <a:pt x="5265" y="6885"/>
                  <a:pt x="5265" y="6750"/>
                </a:cubicBezTo>
                <a:cubicBezTo>
                  <a:pt x="5265" y="6075"/>
                  <a:pt x="5265" y="6075"/>
                  <a:pt x="5265" y="6075"/>
                </a:cubicBezTo>
                <a:cubicBezTo>
                  <a:pt x="5265" y="5805"/>
                  <a:pt x="5400" y="5670"/>
                  <a:pt x="5535" y="5670"/>
                </a:cubicBezTo>
                <a:cubicBezTo>
                  <a:pt x="5805" y="5670"/>
                  <a:pt x="5940" y="5805"/>
                  <a:pt x="5940" y="6075"/>
                </a:cubicBezTo>
                <a:close/>
                <a:moveTo>
                  <a:pt x="12825" y="11205"/>
                </a:moveTo>
                <a:cubicBezTo>
                  <a:pt x="8775" y="11205"/>
                  <a:pt x="8775" y="11205"/>
                  <a:pt x="8775" y="11205"/>
                </a:cubicBezTo>
                <a:cubicBezTo>
                  <a:pt x="8505" y="11205"/>
                  <a:pt x="8370" y="11340"/>
                  <a:pt x="8370" y="11610"/>
                </a:cubicBezTo>
                <a:cubicBezTo>
                  <a:pt x="8370" y="11745"/>
                  <a:pt x="8505" y="11880"/>
                  <a:pt x="8775" y="11880"/>
                </a:cubicBezTo>
                <a:cubicBezTo>
                  <a:pt x="12825" y="11880"/>
                  <a:pt x="12825" y="11880"/>
                  <a:pt x="12825" y="11880"/>
                </a:cubicBezTo>
                <a:cubicBezTo>
                  <a:pt x="13095" y="11880"/>
                  <a:pt x="13230" y="11745"/>
                  <a:pt x="13230" y="11610"/>
                </a:cubicBezTo>
                <a:cubicBezTo>
                  <a:pt x="13230" y="11340"/>
                  <a:pt x="13095" y="11205"/>
                  <a:pt x="12825" y="11205"/>
                </a:cubicBezTo>
                <a:close/>
                <a:moveTo>
                  <a:pt x="16065" y="5670"/>
                </a:moveTo>
                <a:cubicBezTo>
                  <a:pt x="15795" y="5670"/>
                  <a:pt x="15660" y="5805"/>
                  <a:pt x="15660" y="6075"/>
                </a:cubicBezTo>
                <a:cubicBezTo>
                  <a:pt x="15660" y="6750"/>
                  <a:pt x="15660" y="6750"/>
                  <a:pt x="15660" y="6750"/>
                </a:cubicBezTo>
                <a:cubicBezTo>
                  <a:pt x="15660" y="6885"/>
                  <a:pt x="15795" y="7020"/>
                  <a:pt x="16065" y="7020"/>
                </a:cubicBezTo>
                <a:cubicBezTo>
                  <a:pt x="16200" y="7020"/>
                  <a:pt x="16335" y="6885"/>
                  <a:pt x="16335" y="6750"/>
                </a:cubicBezTo>
                <a:cubicBezTo>
                  <a:pt x="16335" y="6075"/>
                  <a:pt x="16335" y="6075"/>
                  <a:pt x="16335" y="6075"/>
                </a:cubicBezTo>
                <a:cubicBezTo>
                  <a:pt x="16335" y="5805"/>
                  <a:pt x="16200" y="5670"/>
                  <a:pt x="16065" y="5670"/>
                </a:cubicBezTo>
                <a:close/>
                <a:moveTo>
                  <a:pt x="4995" y="16740"/>
                </a:moveTo>
                <a:cubicBezTo>
                  <a:pt x="1755" y="16740"/>
                  <a:pt x="1755" y="16740"/>
                  <a:pt x="1755" y="16740"/>
                </a:cubicBezTo>
                <a:cubicBezTo>
                  <a:pt x="1485" y="16740"/>
                  <a:pt x="1350" y="16875"/>
                  <a:pt x="1350" y="17010"/>
                </a:cubicBezTo>
                <a:cubicBezTo>
                  <a:pt x="1350" y="17280"/>
                  <a:pt x="1485" y="17415"/>
                  <a:pt x="1755" y="17415"/>
                </a:cubicBezTo>
                <a:cubicBezTo>
                  <a:pt x="4995" y="17415"/>
                  <a:pt x="4995" y="17415"/>
                  <a:pt x="4995" y="17415"/>
                </a:cubicBezTo>
                <a:cubicBezTo>
                  <a:pt x="5130" y="17415"/>
                  <a:pt x="5400" y="17280"/>
                  <a:pt x="5400" y="17010"/>
                </a:cubicBezTo>
                <a:cubicBezTo>
                  <a:pt x="5400" y="16875"/>
                  <a:pt x="5130" y="16740"/>
                  <a:pt x="4995" y="16740"/>
                </a:cubicBezTo>
                <a:close/>
                <a:moveTo>
                  <a:pt x="8235" y="16740"/>
                </a:moveTo>
                <a:cubicBezTo>
                  <a:pt x="6345" y="16740"/>
                  <a:pt x="6345" y="16740"/>
                  <a:pt x="6345" y="16740"/>
                </a:cubicBezTo>
                <a:cubicBezTo>
                  <a:pt x="6210" y="16740"/>
                  <a:pt x="6075" y="16875"/>
                  <a:pt x="6075" y="17010"/>
                </a:cubicBezTo>
                <a:cubicBezTo>
                  <a:pt x="6075" y="17280"/>
                  <a:pt x="6210" y="17415"/>
                  <a:pt x="6345" y="17415"/>
                </a:cubicBezTo>
                <a:cubicBezTo>
                  <a:pt x="8235" y="17415"/>
                  <a:pt x="8235" y="17415"/>
                  <a:pt x="8235" y="17415"/>
                </a:cubicBezTo>
                <a:cubicBezTo>
                  <a:pt x="8505" y="17415"/>
                  <a:pt x="8640" y="17280"/>
                  <a:pt x="8640" y="17010"/>
                </a:cubicBezTo>
                <a:cubicBezTo>
                  <a:pt x="8640" y="16875"/>
                  <a:pt x="8505" y="16740"/>
                  <a:pt x="8235" y="16740"/>
                </a:cubicBezTo>
                <a:close/>
                <a:moveTo>
                  <a:pt x="19845" y="18090"/>
                </a:moveTo>
                <a:cubicBezTo>
                  <a:pt x="16605" y="18090"/>
                  <a:pt x="16605" y="18090"/>
                  <a:pt x="16605" y="18090"/>
                </a:cubicBezTo>
                <a:cubicBezTo>
                  <a:pt x="16470" y="18090"/>
                  <a:pt x="16200" y="18225"/>
                  <a:pt x="16200" y="18495"/>
                </a:cubicBezTo>
                <a:cubicBezTo>
                  <a:pt x="16200" y="18630"/>
                  <a:pt x="16470" y="18765"/>
                  <a:pt x="16605" y="18765"/>
                </a:cubicBezTo>
                <a:cubicBezTo>
                  <a:pt x="19845" y="18765"/>
                  <a:pt x="19845" y="18765"/>
                  <a:pt x="19845" y="18765"/>
                </a:cubicBezTo>
                <a:cubicBezTo>
                  <a:pt x="20115" y="18765"/>
                  <a:pt x="20250" y="18630"/>
                  <a:pt x="20250" y="18495"/>
                </a:cubicBezTo>
                <a:cubicBezTo>
                  <a:pt x="20250" y="18225"/>
                  <a:pt x="20115" y="18090"/>
                  <a:pt x="19845" y="18090"/>
                </a:cubicBezTo>
                <a:close/>
                <a:moveTo>
                  <a:pt x="15255" y="18090"/>
                </a:moveTo>
                <a:cubicBezTo>
                  <a:pt x="13365" y="18090"/>
                  <a:pt x="13365" y="18090"/>
                  <a:pt x="13365" y="18090"/>
                </a:cubicBezTo>
                <a:cubicBezTo>
                  <a:pt x="13230" y="18090"/>
                  <a:pt x="12960" y="18225"/>
                  <a:pt x="12960" y="18495"/>
                </a:cubicBezTo>
                <a:cubicBezTo>
                  <a:pt x="12960" y="18630"/>
                  <a:pt x="13230" y="18765"/>
                  <a:pt x="13365" y="18765"/>
                </a:cubicBezTo>
                <a:cubicBezTo>
                  <a:pt x="15255" y="18765"/>
                  <a:pt x="15255" y="18765"/>
                  <a:pt x="15255" y="18765"/>
                </a:cubicBezTo>
                <a:cubicBezTo>
                  <a:pt x="15390" y="18765"/>
                  <a:pt x="15525" y="18630"/>
                  <a:pt x="15525" y="18495"/>
                </a:cubicBezTo>
                <a:cubicBezTo>
                  <a:pt x="15525" y="18225"/>
                  <a:pt x="15390" y="18090"/>
                  <a:pt x="15255" y="18090"/>
                </a:cubicBezTo>
                <a:close/>
                <a:moveTo>
                  <a:pt x="10125" y="18090"/>
                </a:moveTo>
                <a:cubicBezTo>
                  <a:pt x="6345" y="18090"/>
                  <a:pt x="6345" y="18090"/>
                  <a:pt x="6345" y="18090"/>
                </a:cubicBezTo>
                <a:cubicBezTo>
                  <a:pt x="6210" y="18090"/>
                  <a:pt x="6075" y="18225"/>
                  <a:pt x="6075" y="18495"/>
                </a:cubicBezTo>
                <a:cubicBezTo>
                  <a:pt x="6075" y="18630"/>
                  <a:pt x="6210" y="18765"/>
                  <a:pt x="6345" y="18765"/>
                </a:cubicBezTo>
                <a:cubicBezTo>
                  <a:pt x="10125" y="18765"/>
                  <a:pt x="10125" y="18765"/>
                  <a:pt x="10125" y="18765"/>
                </a:cubicBezTo>
                <a:cubicBezTo>
                  <a:pt x="10260" y="18765"/>
                  <a:pt x="10395" y="18630"/>
                  <a:pt x="10395" y="18495"/>
                </a:cubicBezTo>
                <a:cubicBezTo>
                  <a:pt x="10395" y="18225"/>
                  <a:pt x="10260" y="18090"/>
                  <a:pt x="10125" y="18090"/>
                </a:cubicBezTo>
                <a:close/>
                <a:moveTo>
                  <a:pt x="4320" y="19575"/>
                </a:moveTo>
                <a:cubicBezTo>
                  <a:pt x="3645" y="19575"/>
                  <a:pt x="3645" y="19575"/>
                  <a:pt x="3645" y="19575"/>
                </a:cubicBezTo>
                <a:cubicBezTo>
                  <a:pt x="3375" y="19575"/>
                  <a:pt x="3240" y="19710"/>
                  <a:pt x="3240" y="19845"/>
                </a:cubicBezTo>
                <a:cubicBezTo>
                  <a:pt x="3240" y="20115"/>
                  <a:pt x="3375" y="20250"/>
                  <a:pt x="3645" y="20250"/>
                </a:cubicBezTo>
                <a:cubicBezTo>
                  <a:pt x="4320" y="20250"/>
                  <a:pt x="4320" y="20250"/>
                  <a:pt x="4320" y="20250"/>
                </a:cubicBezTo>
                <a:cubicBezTo>
                  <a:pt x="4455" y="20250"/>
                  <a:pt x="4590" y="20115"/>
                  <a:pt x="4590" y="19845"/>
                </a:cubicBezTo>
                <a:cubicBezTo>
                  <a:pt x="4590" y="19710"/>
                  <a:pt x="4455" y="19575"/>
                  <a:pt x="4320" y="19575"/>
                </a:cubicBezTo>
                <a:close/>
                <a:moveTo>
                  <a:pt x="21600" y="1525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65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465"/>
                  <a:pt x="0" y="21195"/>
                </a:cubicBezTo>
                <a:cubicBezTo>
                  <a:pt x="0" y="15255"/>
                  <a:pt x="0" y="15255"/>
                  <a:pt x="0" y="15255"/>
                </a:cubicBezTo>
                <a:cubicBezTo>
                  <a:pt x="0" y="15120"/>
                  <a:pt x="135" y="14985"/>
                  <a:pt x="405" y="14985"/>
                </a:cubicBezTo>
                <a:cubicBezTo>
                  <a:pt x="945" y="14985"/>
                  <a:pt x="1485" y="14580"/>
                  <a:pt x="1755" y="14040"/>
                </a:cubicBezTo>
                <a:cubicBezTo>
                  <a:pt x="1890" y="14040"/>
                  <a:pt x="2025" y="13905"/>
                  <a:pt x="2025" y="13905"/>
                </a:cubicBezTo>
                <a:cubicBezTo>
                  <a:pt x="2160" y="13905"/>
                  <a:pt x="2295" y="14040"/>
                  <a:pt x="2430" y="14040"/>
                </a:cubicBezTo>
                <a:cubicBezTo>
                  <a:pt x="2700" y="14580"/>
                  <a:pt x="3105" y="14850"/>
                  <a:pt x="3510" y="14850"/>
                </a:cubicBezTo>
                <a:cubicBezTo>
                  <a:pt x="3510" y="11880"/>
                  <a:pt x="3510" y="11880"/>
                  <a:pt x="3510" y="11880"/>
                </a:cubicBezTo>
                <a:cubicBezTo>
                  <a:pt x="405" y="11880"/>
                  <a:pt x="405" y="11880"/>
                  <a:pt x="405" y="11880"/>
                </a:cubicBezTo>
                <a:cubicBezTo>
                  <a:pt x="135" y="11880"/>
                  <a:pt x="0" y="11745"/>
                  <a:pt x="0" y="11610"/>
                </a:cubicBezTo>
                <a:cubicBezTo>
                  <a:pt x="0" y="11340"/>
                  <a:pt x="135" y="11205"/>
                  <a:pt x="405" y="11205"/>
                </a:cubicBezTo>
                <a:cubicBezTo>
                  <a:pt x="3510" y="11205"/>
                  <a:pt x="3510" y="11205"/>
                  <a:pt x="3510" y="11205"/>
                </a:cubicBezTo>
                <a:cubicBezTo>
                  <a:pt x="3510" y="10530"/>
                  <a:pt x="3510" y="10530"/>
                  <a:pt x="3510" y="10530"/>
                </a:cubicBezTo>
                <a:cubicBezTo>
                  <a:pt x="405" y="10530"/>
                  <a:pt x="405" y="10530"/>
                  <a:pt x="405" y="10530"/>
                </a:cubicBezTo>
                <a:cubicBezTo>
                  <a:pt x="135" y="10530"/>
                  <a:pt x="0" y="10395"/>
                  <a:pt x="0" y="10260"/>
                </a:cubicBezTo>
                <a:cubicBezTo>
                  <a:pt x="0" y="9990"/>
                  <a:pt x="135" y="9855"/>
                  <a:pt x="405" y="9855"/>
                </a:cubicBezTo>
                <a:cubicBezTo>
                  <a:pt x="1755" y="9855"/>
                  <a:pt x="1755" y="9855"/>
                  <a:pt x="1755" y="9855"/>
                </a:cubicBezTo>
                <a:cubicBezTo>
                  <a:pt x="1755" y="9045"/>
                  <a:pt x="1755" y="9045"/>
                  <a:pt x="1755" y="9045"/>
                </a:cubicBezTo>
                <a:cubicBezTo>
                  <a:pt x="1485" y="9180"/>
                  <a:pt x="1350" y="9180"/>
                  <a:pt x="1080" y="9180"/>
                </a:cubicBezTo>
                <a:cubicBezTo>
                  <a:pt x="405" y="9180"/>
                  <a:pt x="405" y="9180"/>
                  <a:pt x="405" y="9180"/>
                </a:cubicBezTo>
                <a:cubicBezTo>
                  <a:pt x="135" y="9180"/>
                  <a:pt x="0" y="9045"/>
                  <a:pt x="0" y="8775"/>
                </a:cubicBezTo>
                <a:cubicBezTo>
                  <a:pt x="0" y="8640"/>
                  <a:pt x="135" y="8505"/>
                  <a:pt x="405" y="8505"/>
                </a:cubicBezTo>
                <a:cubicBezTo>
                  <a:pt x="1080" y="8505"/>
                  <a:pt x="1080" y="8505"/>
                  <a:pt x="1080" y="8505"/>
                </a:cubicBezTo>
                <a:cubicBezTo>
                  <a:pt x="2430" y="8505"/>
                  <a:pt x="3510" y="7425"/>
                  <a:pt x="3510" y="6075"/>
                </a:cubicBezTo>
                <a:cubicBezTo>
                  <a:pt x="3510" y="6075"/>
                  <a:pt x="3510" y="5940"/>
                  <a:pt x="3510" y="5940"/>
                </a:cubicBezTo>
                <a:cubicBezTo>
                  <a:pt x="3510" y="1890"/>
                  <a:pt x="3510" y="1890"/>
                  <a:pt x="3510" y="1890"/>
                </a:cubicBezTo>
                <a:cubicBezTo>
                  <a:pt x="3510" y="1620"/>
                  <a:pt x="3645" y="1485"/>
                  <a:pt x="3780" y="1485"/>
                </a:cubicBezTo>
                <a:cubicBezTo>
                  <a:pt x="4050" y="1485"/>
                  <a:pt x="4185" y="1620"/>
                  <a:pt x="4185" y="1890"/>
                </a:cubicBezTo>
                <a:cubicBezTo>
                  <a:pt x="4185" y="2025"/>
                  <a:pt x="4185" y="2025"/>
                  <a:pt x="4185" y="2025"/>
                </a:cubicBezTo>
                <a:cubicBezTo>
                  <a:pt x="5265" y="135"/>
                  <a:pt x="5265" y="135"/>
                  <a:pt x="5265" y="135"/>
                </a:cubicBezTo>
                <a:cubicBezTo>
                  <a:pt x="5400" y="0"/>
                  <a:pt x="5400" y="0"/>
                  <a:pt x="5535" y="0"/>
                </a:cubicBezTo>
                <a:cubicBezTo>
                  <a:pt x="5670" y="0"/>
                  <a:pt x="5805" y="0"/>
                  <a:pt x="5940" y="135"/>
                </a:cubicBezTo>
                <a:cubicBezTo>
                  <a:pt x="7020" y="2025"/>
                  <a:pt x="7020" y="2025"/>
                  <a:pt x="7020" y="2025"/>
                </a:cubicBezTo>
                <a:cubicBezTo>
                  <a:pt x="7020" y="1890"/>
                  <a:pt x="7020" y="1890"/>
                  <a:pt x="7020" y="1890"/>
                </a:cubicBezTo>
                <a:cubicBezTo>
                  <a:pt x="7020" y="1620"/>
                  <a:pt x="7155" y="1485"/>
                  <a:pt x="7290" y="1485"/>
                </a:cubicBezTo>
                <a:cubicBezTo>
                  <a:pt x="7560" y="1485"/>
                  <a:pt x="7695" y="1620"/>
                  <a:pt x="7695" y="1890"/>
                </a:cubicBezTo>
                <a:cubicBezTo>
                  <a:pt x="7695" y="5670"/>
                  <a:pt x="7695" y="5670"/>
                  <a:pt x="7695" y="5670"/>
                </a:cubicBezTo>
                <a:cubicBezTo>
                  <a:pt x="13905" y="5670"/>
                  <a:pt x="13905" y="5670"/>
                  <a:pt x="13905" y="5670"/>
                </a:cubicBezTo>
                <a:cubicBezTo>
                  <a:pt x="13905" y="1890"/>
                  <a:pt x="13905" y="1890"/>
                  <a:pt x="13905" y="1890"/>
                </a:cubicBezTo>
                <a:cubicBezTo>
                  <a:pt x="13905" y="1620"/>
                  <a:pt x="14040" y="1485"/>
                  <a:pt x="14310" y="1485"/>
                </a:cubicBezTo>
                <a:cubicBezTo>
                  <a:pt x="14445" y="1485"/>
                  <a:pt x="14580" y="1620"/>
                  <a:pt x="14580" y="1890"/>
                </a:cubicBezTo>
                <a:cubicBezTo>
                  <a:pt x="14580" y="2025"/>
                  <a:pt x="14580" y="2025"/>
                  <a:pt x="14580" y="2025"/>
                </a:cubicBezTo>
                <a:cubicBezTo>
                  <a:pt x="15795" y="135"/>
                  <a:pt x="15795" y="135"/>
                  <a:pt x="15795" y="135"/>
                </a:cubicBezTo>
                <a:cubicBezTo>
                  <a:pt x="15795" y="0"/>
                  <a:pt x="15930" y="0"/>
                  <a:pt x="16065" y="0"/>
                </a:cubicBezTo>
                <a:cubicBezTo>
                  <a:pt x="16200" y="0"/>
                  <a:pt x="16200" y="0"/>
                  <a:pt x="16335" y="135"/>
                </a:cubicBezTo>
                <a:cubicBezTo>
                  <a:pt x="17415" y="2025"/>
                  <a:pt x="17415" y="2025"/>
                  <a:pt x="17415" y="2025"/>
                </a:cubicBezTo>
                <a:cubicBezTo>
                  <a:pt x="17415" y="1890"/>
                  <a:pt x="17415" y="1890"/>
                  <a:pt x="17415" y="1890"/>
                </a:cubicBezTo>
                <a:cubicBezTo>
                  <a:pt x="17415" y="1620"/>
                  <a:pt x="17550" y="1485"/>
                  <a:pt x="17820" y="1485"/>
                </a:cubicBezTo>
                <a:cubicBezTo>
                  <a:pt x="17955" y="1485"/>
                  <a:pt x="18090" y="1620"/>
                  <a:pt x="18090" y="1890"/>
                </a:cubicBezTo>
                <a:cubicBezTo>
                  <a:pt x="18090" y="6075"/>
                  <a:pt x="18090" y="6075"/>
                  <a:pt x="18090" y="6075"/>
                </a:cubicBezTo>
                <a:cubicBezTo>
                  <a:pt x="18090" y="7425"/>
                  <a:pt x="19170" y="8505"/>
                  <a:pt x="20520" y="8505"/>
                </a:cubicBezTo>
                <a:cubicBezTo>
                  <a:pt x="21195" y="8505"/>
                  <a:pt x="21195" y="8505"/>
                  <a:pt x="21195" y="8505"/>
                </a:cubicBezTo>
                <a:cubicBezTo>
                  <a:pt x="21465" y="8505"/>
                  <a:pt x="21600" y="8640"/>
                  <a:pt x="21600" y="8775"/>
                </a:cubicBezTo>
                <a:cubicBezTo>
                  <a:pt x="21600" y="9045"/>
                  <a:pt x="21465" y="9180"/>
                  <a:pt x="21195" y="9180"/>
                </a:cubicBezTo>
                <a:cubicBezTo>
                  <a:pt x="20520" y="9180"/>
                  <a:pt x="20520" y="9180"/>
                  <a:pt x="20520" y="9180"/>
                </a:cubicBezTo>
                <a:cubicBezTo>
                  <a:pt x="20250" y="9180"/>
                  <a:pt x="20115" y="9180"/>
                  <a:pt x="19845" y="9045"/>
                </a:cubicBezTo>
                <a:cubicBezTo>
                  <a:pt x="19845" y="9855"/>
                  <a:pt x="19845" y="9855"/>
                  <a:pt x="19845" y="9855"/>
                </a:cubicBezTo>
                <a:cubicBezTo>
                  <a:pt x="21195" y="9855"/>
                  <a:pt x="21195" y="9855"/>
                  <a:pt x="21195" y="9855"/>
                </a:cubicBezTo>
                <a:cubicBezTo>
                  <a:pt x="21465" y="9855"/>
                  <a:pt x="21600" y="9990"/>
                  <a:pt x="21600" y="10260"/>
                </a:cubicBezTo>
                <a:cubicBezTo>
                  <a:pt x="21600" y="10395"/>
                  <a:pt x="21465" y="10530"/>
                  <a:pt x="21195" y="10530"/>
                </a:cubicBezTo>
                <a:cubicBezTo>
                  <a:pt x="18090" y="10530"/>
                  <a:pt x="18090" y="10530"/>
                  <a:pt x="18090" y="10530"/>
                </a:cubicBezTo>
                <a:cubicBezTo>
                  <a:pt x="18090" y="11205"/>
                  <a:pt x="18090" y="11205"/>
                  <a:pt x="18090" y="11205"/>
                </a:cubicBezTo>
                <a:cubicBezTo>
                  <a:pt x="21195" y="11205"/>
                  <a:pt x="21195" y="11205"/>
                  <a:pt x="21195" y="11205"/>
                </a:cubicBezTo>
                <a:cubicBezTo>
                  <a:pt x="21465" y="11205"/>
                  <a:pt x="21600" y="11340"/>
                  <a:pt x="21600" y="11610"/>
                </a:cubicBezTo>
                <a:cubicBezTo>
                  <a:pt x="21600" y="11745"/>
                  <a:pt x="21465" y="11880"/>
                  <a:pt x="21195" y="11880"/>
                </a:cubicBezTo>
                <a:cubicBezTo>
                  <a:pt x="18090" y="11880"/>
                  <a:pt x="18090" y="11880"/>
                  <a:pt x="18090" y="11880"/>
                </a:cubicBezTo>
                <a:cubicBezTo>
                  <a:pt x="18090" y="14850"/>
                  <a:pt x="18090" y="14850"/>
                  <a:pt x="18090" y="14850"/>
                </a:cubicBezTo>
                <a:cubicBezTo>
                  <a:pt x="18495" y="14850"/>
                  <a:pt x="18900" y="14580"/>
                  <a:pt x="19170" y="14040"/>
                </a:cubicBezTo>
                <a:cubicBezTo>
                  <a:pt x="19305" y="14040"/>
                  <a:pt x="19440" y="13905"/>
                  <a:pt x="19575" y="13905"/>
                </a:cubicBezTo>
                <a:cubicBezTo>
                  <a:pt x="19575" y="13905"/>
                  <a:pt x="19710" y="14040"/>
                  <a:pt x="19845" y="14040"/>
                </a:cubicBezTo>
                <a:cubicBezTo>
                  <a:pt x="20115" y="14580"/>
                  <a:pt x="20655" y="14985"/>
                  <a:pt x="21195" y="14985"/>
                </a:cubicBezTo>
                <a:cubicBezTo>
                  <a:pt x="21465" y="14985"/>
                  <a:pt x="21600" y="15120"/>
                  <a:pt x="21600" y="15255"/>
                </a:cubicBezTo>
                <a:close/>
                <a:moveTo>
                  <a:pt x="18090" y="9855"/>
                </a:moveTo>
                <a:cubicBezTo>
                  <a:pt x="19170" y="9855"/>
                  <a:pt x="19170" y="9855"/>
                  <a:pt x="19170" y="9855"/>
                </a:cubicBezTo>
                <a:cubicBezTo>
                  <a:pt x="19170" y="8775"/>
                  <a:pt x="19170" y="8775"/>
                  <a:pt x="19170" y="8775"/>
                </a:cubicBezTo>
                <a:cubicBezTo>
                  <a:pt x="18765" y="8640"/>
                  <a:pt x="18360" y="8370"/>
                  <a:pt x="18090" y="7965"/>
                </a:cubicBezTo>
                <a:lnTo>
                  <a:pt x="18090" y="9855"/>
                </a:lnTo>
                <a:close/>
                <a:moveTo>
                  <a:pt x="14850" y="2835"/>
                </a:moveTo>
                <a:cubicBezTo>
                  <a:pt x="17145" y="2835"/>
                  <a:pt x="17145" y="2835"/>
                  <a:pt x="17145" y="2835"/>
                </a:cubicBezTo>
                <a:cubicBezTo>
                  <a:pt x="16065" y="1080"/>
                  <a:pt x="16065" y="1080"/>
                  <a:pt x="16065" y="1080"/>
                </a:cubicBezTo>
                <a:lnTo>
                  <a:pt x="14850" y="2835"/>
                </a:lnTo>
                <a:close/>
                <a:moveTo>
                  <a:pt x="14580" y="4320"/>
                </a:moveTo>
                <a:cubicBezTo>
                  <a:pt x="17415" y="4320"/>
                  <a:pt x="17415" y="4320"/>
                  <a:pt x="17415" y="4320"/>
                </a:cubicBezTo>
                <a:cubicBezTo>
                  <a:pt x="17415" y="3510"/>
                  <a:pt x="17415" y="3510"/>
                  <a:pt x="17415" y="3510"/>
                </a:cubicBezTo>
                <a:cubicBezTo>
                  <a:pt x="14580" y="3510"/>
                  <a:pt x="14580" y="3510"/>
                  <a:pt x="14580" y="3510"/>
                </a:cubicBezTo>
                <a:lnTo>
                  <a:pt x="14580" y="4320"/>
                </a:lnTo>
                <a:close/>
                <a:moveTo>
                  <a:pt x="14580" y="9855"/>
                </a:moveTo>
                <a:cubicBezTo>
                  <a:pt x="17415" y="9855"/>
                  <a:pt x="17415" y="9855"/>
                  <a:pt x="17415" y="9855"/>
                </a:cubicBezTo>
                <a:cubicBezTo>
                  <a:pt x="17415" y="4995"/>
                  <a:pt x="17415" y="4995"/>
                  <a:pt x="17415" y="4995"/>
                </a:cubicBezTo>
                <a:cubicBezTo>
                  <a:pt x="14580" y="4995"/>
                  <a:pt x="14580" y="4995"/>
                  <a:pt x="14580" y="4995"/>
                </a:cubicBezTo>
                <a:lnTo>
                  <a:pt x="14580" y="9855"/>
                </a:lnTo>
                <a:close/>
                <a:moveTo>
                  <a:pt x="14580" y="14850"/>
                </a:moveTo>
                <a:cubicBezTo>
                  <a:pt x="15120" y="14850"/>
                  <a:pt x="15390" y="14580"/>
                  <a:pt x="15795" y="14040"/>
                </a:cubicBezTo>
                <a:cubicBezTo>
                  <a:pt x="15795" y="14040"/>
                  <a:pt x="15930" y="13905"/>
                  <a:pt x="16065" y="13905"/>
                </a:cubicBezTo>
                <a:cubicBezTo>
                  <a:pt x="16200" y="13905"/>
                  <a:pt x="16200" y="14040"/>
                  <a:pt x="16335" y="14040"/>
                </a:cubicBezTo>
                <a:cubicBezTo>
                  <a:pt x="16605" y="14580"/>
                  <a:pt x="17010" y="14850"/>
                  <a:pt x="17415" y="14850"/>
                </a:cubicBezTo>
                <a:cubicBezTo>
                  <a:pt x="17415" y="11610"/>
                  <a:pt x="17415" y="11610"/>
                  <a:pt x="17415" y="11610"/>
                </a:cubicBezTo>
                <a:cubicBezTo>
                  <a:pt x="17415" y="11610"/>
                  <a:pt x="17415" y="11610"/>
                  <a:pt x="17415" y="11610"/>
                </a:cubicBezTo>
                <a:cubicBezTo>
                  <a:pt x="17415" y="11610"/>
                  <a:pt x="17415" y="11610"/>
                  <a:pt x="17415" y="11610"/>
                </a:cubicBezTo>
                <a:cubicBezTo>
                  <a:pt x="17415" y="10530"/>
                  <a:pt x="17415" y="10530"/>
                  <a:pt x="17415" y="10530"/>
                </a:cubicBezTo>
                <a:cubicBezTo>
                  <a:pt x="14580" y="10530"/>
                  <a:pt x="14580" y="10530"/>
                  <a:pt x="14580" y="10530"/>
                </a:cubicBezTo>
                <a:lnTo>
                  <a:pt x="14580" y="14850"/>
                </a:lnTo>
                <a:close/>
                <a:moveTo>
                  <a:pt x="7695" y="9855"/>
                </a:moveTo>
                <a:cubicBezTo>
                  <a:pt x="13905" y="9855"/>
                  <a:pt x="13905" y="9855"/>
                  <a:pt x="13905" y="9855"/>
                </a:cubicBezTo>
                <a:cubicBezTo>
                  <a:pt x="13905" y="6345"/>
                  <a:pt x="13905" y="6345"/>
                  <a:pt x="13905" y="6345"/>
                </a:cubicBezTo>
                <a:cubicBezTo>
                  <a:pt x="7695" y="6345"/>
                  <a:pt x="7695" y="6345"/>
                  <a:pt x="7695" y="6345"/>
                </a:cubicBezTo>
                <a:lnTo>
                  <a:pt x="7695" y="9855"/>
                </a:lnTo>
                <a:close/>
                <a:moveTo>
                  <a:pt x="7695" y="10530"/>
                </a:moveTo>
                <a:cubicBezTo>
                  <a:pt x="7695" y="14850"/>
                  <a:pt x="7695" y="14850"/>
                  <a:pt x="7695" y="14850"/>
                </a:cubicBezTo>
                <a:cubicBezTo>
                  <a:pt x="8100" y="14850"/>
                  <a:pt x="8505" y="14580"/>
                  <a:pt x="8775" y="14040"/>
                </a:cubicBezTo>
                <a:cubicBezTo>
                  <a:pt x="8775" y="14040"/>
                  <a:pt x="8910" y="13905"/>
                  <a:pt x="9045" y="13905"/>
                </a:cubicBezTo>
                <a:cubicBezTo>
                  <a:pt x="9180" y="13905"/>
                  <a:pt x="9315" y="14040"/>
                  <a:pt x="9315" y="14040"/>
                </a:cubicBezTo>
                <a:cubicBezTo>
                  <a:pt x="9720" y="14580"/>
                  <a:pt x="10260" y="14985"/>
                  <a:pt x="10800" y="14985"/>
                </a:cubicBezTo>
                <a:cubicBezTo>
                  <a:pt x="11340" y="14985"/>
                  <a:pt x="11880" y="14580"/>
                  <a:pt x="12285" y="14040"/>
                </a:cubicBezTo>
                <a:cubicBezTo>
                  <a:pt x="12285" y="14040"/>
                  <a:pt x="12420" y="13905"/>
                  <a:pt x="12555" y="13905"/>
                </a:cubicBezTo>
                <a:cubicBezTo>
                  <a:pt x="12690" y="13905"/>
                  <a:pt x="12825" y="14040"/>
                  <a:pt x="12825" y="14040"/>
                </a:cubicBezTo>
                <a:cubicBezTo>
                  <a:pt x="13095" y="14580"/>
                  <a:pt x="13500" y="14850"/>
                  <a:pt x="13905" y="14850"/>
                </a:cubicBezTo>
                <a:cubicBezTo>
                  <a:pt x="13905" y="10530"/>
                  <a:pt x="13905" y="10530"/>
                  <a:pt x="13905" y="10530"/>
                </a:cubicBezTo>
                <a:lnTo>
                  <a:pt x="7695" y="10530"/>
                </a:lnTo>
                <a:close/>
                <a:moveTo>
                  <a:pt x="4455" y="2835"/>
                </a:moveTo>
                <a:cubicBezTo>
                  <a:pt x="6750" y="2835"/>
                  <a:pt x="6750" y="2835"/>
                  <a:pt x="6750" y="2835"/>
                </a:cubicBezTo>
                <a:cubicBezTo>
                  <a:pt x="5535" y="1080"/>
                  <a:pt x="5535" y="1080"/>
                  <a:pt x="5535" y="1080"/>
                </a:cubicBezTo>
                <a:lnTo>
                  <a:pt x="4455" y="2835"/>
                </a:lnTo>
                <a:close/>
                <a:moveTo>
                  <a:pt x="4185" y="4320"/>
                </a:moveTo>
                <a:cubicBezTo>
                  <a:pt x="7020" y="4320"/>
                  <a:pt x="7020" y="4320"/>
                  <a:pt x="7020" y="4320"/>
                </a:cubicBezTo>
                <a:cubicBezTo>
                  <a:pt x="7020" y="3510"/>
                  <a:pt x="7020" y="3510"/>
                  <a:pt x="7020" y="3510"/>
                </a:cubicBezTo>
                <a:cubicBezTo>
                  <a:pt x="4185" y="3510"/>
                  <a:pt x="4185" y="3510"/>
                  <a:pt x="4185" y="3510"/>
                </a:cubicBezTo>
                <a:lnTo>
                  <a:pt x="4185" y="4320"/>
                </a:lnTo>
                <a:close/>
                <a:moveTo>
                  <a:pt x="4185" y="9855"/>
                </a:moveTo>
                <a:cubicBezTo>
                  <a:pt x="7020" y="9855"/>
                  <a:pt x="7020" y="9855"/>
                  <a:pt x="7020" y="9855"/>
                </a:cubicBezTo>
                <a:cubicBezTo>
                  <a:pt x="7020" y="4995"/>
                  <a:pt x="7020" y="4995"/>
                  <a:pt x="7020" y="4995"/>
                </a:cubicBezTo>
                <a:cubicBezTo>
                  <a:pt x="4185" y="4995"/>
                  <a:pt x="4185" y="4995"/>
                  <a:pt x="4185" y="4995"/>
                </a:cubicBezTo>
                <a:lnTo>
                  <a:pt x="4185" y="9855"/>
                </a:lnTo>
                <a:close/>
                <a:moveTo>
                  <a:pt x="4185" y="14850"/>
                </a:moveTo>
                <a:cubicBezTo>
                  <a:pt x="4590" y="14850"/>
                  <a:pt x="4995" y="14580"/>
                  <a:pt x="5265" y="14040"/>
                </a:cubicBezTo>
                <a:cubicBezTo>
                  <a:pt x="5400" y="14040"/>
                  <a:pt x="5400" y="13905"/>
                  <a:pt x="5535" y="13905"/>
                </a:cubicBezTo>
                <a:cubicBezTo>
                  <a:pt x="5670" y="13905"/>
                  <a:pt x="5805" y="14040"/>
                  <a:pt x="5805" y="14040"/>
                </a:cubicBezTo>
                <a:cubicBezTo>
                  <a:pt x="6210" y="14580"/>
                  <a:pt x="6480" y="14850"/>
                  <a:pt x="7020" y="14850"/>
                </a:cubicBezTo>
                <a:cubicBezTo>
                  <a:pt x="7020" y="10530"/>
                  <a:pt x="7020" y="10530"/>
                  <a:pt x="7020" y="10530"/>
                </a:cubicBezTo>
                <a:cubicBezTo>
                  <a:pt x="4185" y="10530"/>
                  <a:pt x="4185" y="10530"/>
                  <a:pt x="4185" y="10530"/>
                </a:cubicBezTo>
                <a:cubicBezTo>
                  <a:pt x="4185" y="10530"/>
                  <a:pt x="4185" y="11610"/>
                  <a:pt x="4185" y="11610"/>
                </a:cubicBezTo>
                <a:lnTo>
                  <a:pt x="4185" y="14850"/>
                </a:lnTo>
                <a:close/>
                <a:moveTo>
                  <a:pt x="3510" y="9855"/>
                </a:moveTo>
                <a:cubicBezTo>
                  <a:pt x="3510" y="7965"/>
                  <a:pt x="3510" y="7965"/>
                  <a:pt x="3510" y="7965"/>
                </a:cubicBezTo>
                <a:cubicBezTo>
                  <a:pt x="3240" y="8370"/>
                  <a:pt x="2835" y="8640"/>
                  <a:pt x="2430" y="8775"/>
                </a:cubicBezTo>
                <a:cubicBezTo>
                  <a:pt x="2430" y="9855"/>
                  <a:pt x="2430" y="9855"/>
                  <a:pt x="2430" y="9855"/>
                </a:cubicBezTo>
                <a:lnTo>
                  <a:pt x="3510" y="9855"/>
                </a:lnTo>
                <a:close/>
                <a:moveTo>
                  <a:pt x="20925" y="20925"/>
                </a:moveTo>
                <a:cubicBezTo>
                  <a:pt x="20925" y="15660"/>
                  <a:pt x="20925" y="15660"/>
                  <a:pt x="20925" y="15660"/>
                </a:cubicBezTo>
                <a:cubicBezTo>
                  <a:pt x="20385" y="15525"/>
                  <a:pt x="19845" y="15255"/>
                  <a:pt x="19575" y="14850"/>
                </a:cubicBezTo>
                <a:cubicBezTo>
                  <a:pt x="19035" y="15390"/>
                  <a:pt x="18495" y="15660"/>
                  <a:pt x="17820" y="15660"/>
                </a:cubicBezTo>
                <a:cubicBezTo>
                  <a:pt x="17820" y="15660"/>
                  <a:pt x="17820" y="15660"/>
                  <a:pt x="17820" y="15660"/>
                </a:cubicBezTo>
                <a:cubicBezTo>
                  <a:pt x="17820" y="15660"/>
                  <a:pt x="17820" y="15660"/>
                  <a:pt x="17820" y="15660"/>
                </a:cubicBezTo>
                <a:cubicBezTo>
                  <a:pt x="17145" y="15660"/>
                  <a:pt x="16470" y="15390"/>
                  <a:pt x="16065" y="14850"/>
                </a:cubicBezTo>
                <a:cubicBezTo>
                  <a:pt x="15525" y="15390"/>
                  <a:pt x="14985" y="15660"/>
                  <a:pt x="14310" y="15660"/>
                </a:cubicBezTo>
                <a:cubicBezTo>
                  <a:pt x="13635" y="15660"/>
                  <a:pt x="12960" y="15390"/>
                  <a:pt x="12555" y="14850"/>
                </a:cubicBezTo>
                <a:cubicBezTo>
                  <a:pt x="12015" y="15390"/>
                  <a:pt x="11475" y="15660"/>
                  <a:pt x="10800" y="15660"/>
                </a:cubicBezTo>
                <a:cubicBezTo>
                  <a:pt x="10125" y="15660"/>
                  <a:pt x="9585" y="15390"/>
                  <a:pt x="9045" y="14850"/>
                </a:cubicBezTo>
                <a:cubicBezTo>
                  <a:pt x="8640" y="15390"/>
                  <a:pt x="7965" y="15660"/>
                  <a:pt x="7290" y="15660"/>
                </a:cubicBezTo>
                <a:cubicBezTo>
                  <a:pt x="7290" y="15660"/>
                  <a:pt x="7290" y="15660"/>
                  <a:pt x="7290" y="15660"/>
                </a:cubicBezTo>
                <a:cubicBezTo>
                  <a:pt x="7290" y="15660"/>
                  <a:pt x="7290" y="15660"/>
                  <a:pt x="7290" y="15660"/>
                </a:cubicBezTo>
                <a:cubicBezTo>
                  <a:pt x="6615" y="15660"/>
                  <a:pt x="6075" y="15390"/>
                  <a:pt x="5535" y="14850"/>
                </a:cubicBezTo>
                <a:cubicBezTo>
                  <a:pt x="5130" y="15390"/>
                  <a:pt x="4455" y="15660"/>
                  <a:pt x="3780" y="15660"/>
                </a:cubicBezTo>
                <a:cubicBezTo>
                  <a:pt x="3240" y="15660"/>
                  <a:pt x="2565" y="15390"/>
                  <a:pt x="2025" y="14850"/>
                </a:cubicBezTo>
                <a:cubicBezTo>
                  <a:pt x="1755" y="15255"/>
                  <a:pt x="1215" y="15525"/>
                  <a:pt x="675" y="15660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20925" y="20925"/>
                  <a:pt x="20925" y="20925"/>
                  <a:pt x="20925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50" name="Freeform 507"/>
          <p:cNvSpPr/>
          <p:nvPr/>
        </p:nvSpPr>
        <p:spPr>
          <a:xfrm>
            <a:off x="1260475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17010"/>
                </a:moveTo>
                <a:cubicBezTo>
                  <a:pt x="5400" y="17280"/>
                  <a:pt x="5130" y="17415"/>
                  <a:pt x="4995" y="17415"/>
                </a:cubicBezTo>
                <a:cubicBezTo>
                  <a:pt x="1755" y="17415"/>
                  <a:pt x="1755" y="17415"/>
                  <a:pt x="1755" y="17415"/>
                </a:cubicBezTo>
                <a:cubicBezTo>
                  <a:pt x="1485" y="17415"/>
                  <a:pt x="1350" y="17280"/>
                  <a:pt x="1350" y="17010"/>
                </a:cubicBezTo>
                <a:cubicBezTo>
                  <a:pt x="1350" y="16875"/>
                  <a:pt x="1485" y="16740"/>
                  <a:pt x="1755" y="16740"/>
                </a:cubicBezTo>
                <a:cubicBezTo>
                  <a:pt x="4995" y="16740"/>
                  <a:pt x="4995" y="16740"/>
                  <a:pt x="4995" y="16740"/>
                </a:cubicBezTo>
                <a:cubicBezTo>
                  <a:pt x="5130" y="16740"/>
                  <a:pt x="5400" y="16875"/>
                  <a:pt x="5400" y="17010"/>
                </a:cubicBezTo>
                <a:close/>
                <a:moveTo>
                  <a:pt x="8235" y="16740"/>
                </a:moveTo>
                <a:cubicBezTo>
                  <a:pt x="6345" y="16740"/>
                  <a:pt x="6345" y="16740"/>
                  <a:pt x="6345" y="16740"/>
                </a:cubicBezTo>
                <a:cubicBezTo>
                  <a:pt x="6210" y="16740"/>
                  <a:pt x="6075" y="16875"/>
                  <a:pt x="6075" y="17010"/>
                </a:cubicBezTo>
                <a:cubicBezTo>
                  <a:pt x="6075" y="17280"/>
                  <a:pt x="6210" y="17415"/>
                  <a:pt x="6345" y="17415"/>
                </a:cubicBezTo>
                <a:cubicBezTo>
                  <a:pt x="8235" y="17415"/>
                  <a:pt x="8235" y="17415"/>
                  <a:pt x="8235" y="17415"/>
                </a:cubicBezTo>
                <a:cubicBezTo>
                  <a:pt x="8505" y="17415"/>
                  <a:pt x="8640" y="17280"/>
                  <a:pt x="8640" y="17010"/>
                </a:cubicBezTo>
                <a:cubicBezTo>
                  <a:pt x="8640" y="16875"/>
                  <a:pt x="8505" y="16740"/>
                  <a:pt x="8235" y="16740"/>
                </a:cubicBezTo>
                <a:close/>
                <a:moveTo>
                  <a:pt x="19845" y="18090"/>
                </a:moveTo>
                <a:cubicBezTo>
                  <a:pt x="16605" y="18090"/>
                  <a:pt x="16605" y="18090"/>
                  <a:pt x="16605" y="18090"/>
                </a:cubicBezTo>
                <a:cubicBezTo>
                  <a:pt x="16470" y="18090"/>
                  <a:pt x="16200" y="18225"/>
                  <a:pt x="16200" y="18495"/>
                </a:cubicBezTo>
                <a:cubicBezTo>
                  <a:pt x="16200" y="18630"/>
                  <a:pt x="16470" y="18765"/>
                  <a:pt x="16605" y="18765"/>
                </a:cubicBezTo>
                <a:cubicBezTo>
                  <a:pt x="19845" y="18765"/>
                  <a:pt x="19845" y="18765"/>
                  <a:pt x="19845" y="18765"/>
                </a:cubicBezTo>
                <a:cubicBezTo>
                  <a:pt x="20115" y="18765"/>
                  <a:pt x="20250" y="18630"/>
                  <a:pt x="20250" y="18495"/>
                </a:cubicBezTo>
                <a:cubicBezTo>
                  <a:pt x="20250" y="18225"/>
                  <a:pt x="20115" y="18090"/>
                  <a:pt x="19845" y="18090"/>
                </a:cubicBezTo>
                <a:close/>
                <a:moveTo>
                  <a:pt x="15255" y="18090"/>
                </a:moveTo>
                <a:cubicBezTo>
                  <a:pt x="13365" y="18090"/>
                  <a:pt x="13365" y="18090"/>
                  <a:pt x="13365" y="18090"/>
                </a:cubicBezTo>
                <a:cubicBezTo>
                  <a:pt x="13230" y="18090"/>
                  <a:pt x="12960" y="18225"/>
                  <a:pt x="12960" y="18495"/>
                </a:cubicBezTo>
                <a:cubicBezTo>
                  <a:pt x="12960" y="18630"/>
                  <a:pt x="13230" y="18765"/>
                  <a:pt x="13365" y="18765"/>
                </a:cubicBezTo>
                <a:cubicBezTo>
                  <a:pt x="15255" y="18765"/>
                  <a:pt x="15255" y="18765"/>
                  <a:pt x="15255" y="18765"/>
                </a:cubicBezTo>
                <a:cubicBezTo>
                  <a:pt x="15390" y="18765"/>
                  <a:pt x="15525" y="18630"/>
                  <a:pt x="15525" y="18495"/>
                </a:cubicBezTo>
                <a:cubicBezTo>
                  <a:pt x="15525" y="18225"/>
                  <a:pt x="15390" y="18090"/>
                  <a:pt x="15255" y="18090"/>
                </a:cubicBezTo>
                <a:close/>
                <a:moveTo>
                  <a:pt x="10125" y="18090"/>
                </a:moveTo>
                <a:cubicBezTo>
                  <a:pt x="6345" y="18090"/>
                  <a:pt x="6345" y="18090"/>
                  <a:pt x="6345" y="18090"/>
                </a:cubicBezTo>
                <a:cubicBezTo>
                  <a:pt x="6210" y="18090"/>
                  <a:pt x="6075" y="18225"/>
                  <a:pt x="6075" y="18495"/>
                </a:cubicBezTo>
                <a:cubicBezTo>
                  <a:pt x="6075" y="18630"/>
                  <a:pt x="6210" y="18765"/>
                  <a:pt x="6345" y="18765"/>
                </a:cubicBezTo>
                <a:cubicBezTo>
                  <a:pt x="10125" y="18765"/>
                  <a:pt x="10125" y="18765"/>
                  <a:pt x="10125" y="18765"/>
                </a:cubicBezTo>
                <a:cubicBezTo>
                  <a:pt x="10260" y="18765"/>
                  <a:pt x="10395" y="18630"/>
                  <a:pt x="10395" y="18495"/>
                </a:cubicBezTo>
                <a:cubicBezTo>
                  <a:pt x="10395" y="18225"/>
                  <a:pt x="10260" y="18090"/>
                  <a:pt x="10125" y="18090"/>
                </a:cubicBezTo>
                <a:close/>
                <a:moveTo>
                  <a:pt x="4320" y="19575"/>
                </a:moveTo>
                <a:cubicBezTo>
                  <a:pt x="3645" y="19575"/>
                  <a:pt x="3645" y="19575"/>
                  <a:pt x="3645" y="19575"/>
                </a:cubicBezTo>
                <a:cubicBezTo>
                  <a:pt x="3375" y="19575"/>
                  <a:pt x="3240" y="19710"/>
                  <a:pt x="3240" y="19845"/>
                </a:cubicBezTo>
                <a:cubicBezTo>
                  <a:pt x="3240" y="20115"/>
                  <a:pt x="3375" y="20250"/>
                  <a:pt x="3645" y="20250"/>
                </a:cubicBezTo>
                <a:cubicBezTo>
                  <a:pt x="4320" y="20250"/>
                  <a:pt x="4320" y="20250"/>
                  <a:pt x="4320" y="20250"/>
                </a:cubicBezTo>
                <a:cubicBezTo>
                  <a:pt x="4455" y="20250"/>
                  <a:pt x="4590" y="20115"/>
                  <a:pt x="4590" y="19845"/>
                </a:cubicBezTo>
                <a:cubicBezTo>
                  <a:pt x="4590" y="19710"/>
                  <a:pt x="4455" y="19575"/>
                  <a:pt x="4320" y="19575"/>
                </a:cubicBezTo>
                <a:close/>
                <a:moveTo>
                  <a:pt x="21600" y="1525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65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465"/>
                  <a:pt x="0" y="21195"/>
                </a:cubicBezTo>
                <a:cubicBezTo>
                  <a:pt x="0" y="15255"/>
                  <a:pt x="0" y="15255"/>
                  <a:pt x="0" y="15255"/>
                </a:cubicBezTo>
                <a:cubicBezTo>
                  <a:pt x="0" y="15120"/>
                  <a:pt x="135" y="14985"/>
                  <a:pt x="405" y="14985"/>
                </a:cubicBezTo>
                <a:cubicBezTo>
                  <a:pt x="945" y="14985"/>
                  <a:pt x="1350" y="14715"/>
                  <a:pt x="1755" y="14175"/>
                </a:cubicBezTo>
                <a:cubicBezTo>
                  <a:pt x="1755" y="10395"/>
                  <a:pt x="1755" y="10395"/>
                  <a:pt x="1755" y="10395"/>
                </a:cubicBezTo>
                <a:cubicBezTo>
                  <a:pt x="405" y="10395"/>
                  <a:pt x="405" y="10395"/>
                  <a:pt x="405" y="10395"/>
                </a:cubicBezTo>
                <a:cubicBezTo>
                  <a:pt x="135" y="10395"/>
                  <a:pt x="0" y="10260"/>
                  <a:pt x="0" y="10125"/>
                </a:cubicBezTo>
                <a:cubicBezTo>
                  <a:pt x="0" y="9855"/>
                  <a:pt x="135" y="9720"/>
                  <a:pt x="405" y="9720"/>
                </a:cubicBezTo>
                <a:cubicBezTo>
                  <a:pt x="15660" y="9720"/>
                  <a:pt x="15660" y="9720"/>
                  <a:pt x="15660" y="9720"/>
                </a:cubicBezTo>
                <a:cubicBezTo>
                  <a:pt x="15660" y="8640"/>
                  <a:pt x="15660" y="8640"/>
                  <a:pt x="15660" y="8640"/>
                </a:cubicBezTo>
                <a:cubicBezTo>
                  <a:pt x="405" y="8640"/>
                  <a:pt x="405" y="8640"/>
                  <a:pt x="405" y="8640"/>
                </a:cubicBezTo>
                <a:cubicBezTo>
                  <a:pt x="135" y="8640"/>
                  <a:pt x="0" y="8505"/>
                  <a:pt x="0" y="8235"/>
                </a:cubicBezTo>
                <a:cubicBezTo>
                  <a:pt x="0" y="8100"/>
                  <a:pt x="135" y="7830"/>
                  <a:pt x="405" y="7830"/>
                </a:cubicBezTo>
                <a:cubicBezTo>
                  <a:pt x="1755" y="7830"/>
                  <a:pt x="1755" y="7830"/>
                  <a:pt x="1755" y="7830"/>
                </a:cubicBezTo>
                <a:cubicBezTo>
                  <a:pt x="1755" y="5805"/>
                  <a:pt x="1755" y="5805"/>
                  <a:pt x="1755" y="5805"/>
                </a:cubicBezTo>
                <a:cubicBezTo>
                  <a:pt x="405" y="5805"/>
                  <a:pt x="405" y="5805"/>
                  <a:pt x="405" y="5805"/>
                </a:cubicBezTo>
                <a:cubicBezTo>
                  <a:pt x="135" y="5805"/>
                  <a:pt x="0" y="5670"/>
                  <a:pt x="0" y="5400"/>
                </a:cubicBezTo>
                <a:cubicBezTo>
                  <a:pt x="0" y="5265"/>
                  <a:pt x="135" y="5130"/>
                  <a:pt x="405" y="5130"/>
                </a:cubicBezTo>
                <a:cubicBezTo>
                  <a:pt x="5265" y="5130"/>
                  <a:pt x="5265" y="5130"/>
                  <a:pt x="5265" y="5130"/>
                </a:cubicBezTo>
                <a:cubicBezTo>
                  <a:pt x="5265" y="2565"/>
                  <a:pt x="5265" y="2565"/>
                  <a:pt x="5265" y="2565"/>
                </a:cubicBezTo>
                <a:cubicBezTo>
                  <a:pt x="4725" y="2295"/>
                  <a:pt x="4320" y="1890"/>
                  <a:pt x="4320" y="1215"/>
                </a:cubicBezTo>
                <a:cubicBezTo>
                  <a:pt x="4320" y="540"/>
                  <a:pt x="4860" y="0"/>
                  <a:pt x="5535" y="0"/>
                </a:cubicBezTo>
                <a:cubicBezTo>
                  <a:pt x="6345" y="0"/>
                  <a:pt x="6885" y="540"/>
                  <a:pt x="6885" y="1215"/>
                </a:cubicBezTo>
                <a:cubicBezTo>
                  <a:pt x="6885" y="1890"/>
                  <a:pt x="6480" y="2295"/>
                  <a:pt x="5940" y="2565"/>
                </a:cubicBezTo>
                <a:cubicBezTo>
                  <a:pt x="5940" y="5130"/>
                  <a:pt x="5940" y="5130"/>
                  <a:pt x="5940" y="5130"/>
                </a:cubicBezTo>
                <a:cubicBezTo>
                  <a:pt x="12150" y="5130"/>
                  <a:pt x="12150" y="5130"/>
                  <a:pt x="12150" y="5130"/>
                </a:cubicBezTo>
                <a:cubicBezTo>
                  <a:pt x="12150" y="2565"/>
                  <a:pt x="12150" y="2565"/>
                  <a:pt x="12150" y="2565"/>
                </a:cubicBezTo>
                <a:cubicBezTo>
                  <a:pt x="11610" y="2295"/>
                  <a:pt x="11205" y="1890"/>
                  <a:pt x="11205" y="1215"/>
                </a:cubicBezTo>
                <a:cubicBezTo>
                  <a:pt x="11205" y="540"/>
                  <a:pt x="11880" y="0"/>
                  <a:pt x="12555" y="0"/>
                </a:cubicBezTo>
                <a:cubicBezTo>
                  <a:pt x="13230" y="0"/>
                  <a:pt x="13770" y="540"/>
                  <a:pt x="13770" y="1215"/>
                </a:cubicBezTo>
                <a:cubicBezTo>
                  <a:pt x="13770" y="1890"/>
                  <a:pt x="13365" y="2295"/>
                  <a:pt x="12825" y="2565"/>
                </a:cubicBezTo>
                <a:cubicBezTo>
                  <a:pt x="12825" y="5130"/>
                  <a:pt x="12825" y="5130"/>
                  <a:pt x="12825" y="5130"/>
                </a:cubicBezTo>
                <a:cubicBezTo>
                  <a:pt x="16470" y="5130"/>
                  <a:pt x="16470" y="5130"/>
                  <a:pt x="16470" y="5130"/>
                </a:cubicBezTo>
                <a:cubicBezTo>
                  <a:pt x="16740" y="5130"/>
                  <a:pt x="16875" y="5265"/>
                  <a:pt x="16875" y="5400"/>
                </a:cubicBezTo>
                <a:cubicBezTo>
                  <a:pt x="16875" y="5670"/>
                  <a:pt x="16740" y="5805"/>
                  <a:pt x="16470" y="5805"/>
                </a:cubicBezTo>
                <a:cubicBezTo>
                  <a:pt x="16335" y="5805"/>
                  <a:pt x="16335" y="5805"/>
                  <a:pt x="16335" y="5805"/>
                </a:cubicBezTo>
                <a:cubicBezTo>
                  <a:pt x="16335" y="12825"/>
                  <a:pt x="16335" y="12825"/>
                  <a:pt x="16335" y="12825"/>
                </a:cubicBezTo>
                <a:cubicBezTo>
                  <a:pt x="16335" y="13095"/>
                  <a:pt x="16200" y="13230"/>
                  <a:pt x="16065" y="13230"/>
                </a:cubicBezTo>
                <a:cubicBezTo>
                  <a:pt x="15795" y="13230"/>
                  <a:pt x="15660" y="13095"/>
                  <a:pt x="15660" y="12825"/>
                </a:cubicBezTo>
                <a:cubicBezTo>
                  <a:pt x="15660" y="10395"/>
                  <a:pt x="15660" y="10395"/>
                  <a:pt x="15660" y="10395"/>
                </a:cubicBezTo>
                <a:cubicBezTo>
                  <a:pt x="12825" y="10395"/>
                  <a:pt x="12825" y="10395"/>
                  <a:pt x="12825" y="10395"/>
                </a:cubicBezTo>
                <a:cubicBezTo>
                  <a:pt x="12825" y="14175"/>
                  <a:pt x="12825" y="14175"/>
                  <a:pt x="12825" y="14175"/>
                </a:cubicBezTo>
                <a:cubicBezTo>
                  <a:pt x="13230" y="14715"/>
                  <a:pt x="13770" y="14985"/>
                  <a:pt x="14310" y="14985"/>
                </a:cubicBezTo>
                <a:cubicBezTo>
                  <a:pt x="14850" y="14985"/>
                  <a:pt x="15390" y="14580"/>
                  <a:pt x="15795" y="14040"/>
                </a:cubicBezTo>
                <a:cubicBezTo>
                  <a:pt x="15795" y="14040"/>
                  <a:pt x="15930" y="13905"/>
                  <a:pt x="16065" y="13905"/>
                </a:cubicBezTo>
                <a:cubicBezTo>
                  <a:pt x="16200" y="13905"/>
                  <a:pt x="16200" y="14040"/>
                  <a:pt x="16335" y="14040"/>
                </a:cubicBezTo>
                <a:cubicBezTo>
                  <a:pt x="16605" y="14580"/>
                  <a:pt x="17145" y="14985"/>
                  <a:pt x="17820" y="14985"/>
                </a:cubicBezTo>
                <a:cubicBezTo>
                  <a:pt x="18360" y="14985"/>
                  <a:pt x="18900" y="14580"/>
                  <a:pt x="19170" y="14040"/>
                </a:cubicBezTo>
                <a:cubicBezTo>
                  <a:pt x="19305" y="14040"/>
                  <a:pt x="19440" y="13905"/>
                  <a:pt x="19575" y="13905"/>
                </a:cubicBezTo>
                <a:cubicBezTo>
                  <a:pt x="19575" y="13905"/>
                  <a:pt x="19710" y="14040"/>
                  <a:pt x="19845" y="14040"/>
                </a:cubicBezTo>
                <a:cubicBezTo>
                  <a:pt x="20115" y="14580"/>
                  <a:pt x="20655" y="14985"/>
                  <a:pt x="21195" y="14985"/>
                </a:cubicBezTo>
                <a:cubicBezTo>
                  <a:pt x="21465" y="14985"/>
                  <a:pt x="21600" y="15120"/>
                  <a:pt x="21600" y="15255"/>
                </a:cubicBezTo>
                <a:close/>
                <a:moveTo>
                  <a:pt x="12555" y="1890"/>
                </a:moveTo>
                <a:cubicBezTo>
                  <a:pt x="12825" y="1890"/>
                  <a:pt x="13095" y="1620"/>
                  <a:pt x="13095" y="1215"/>
                </a:cubicBezTo>
                <a:cubicBezTo>
                  <a:pt x="13095" y="945"/>
                  <a:pt x="12825" y="675"/>
                  <a:pt x="12555" y="675"/>
                </a:cubicBezTo>
                <a:cubicBezTo>
                  <a:pt x="12285" y="675"/>
                  <a:pt x="12015" y="945"/>
                  <a:pt x="12015" y="1215"/>
                </a:cubicBezTo>
                <a:cubicBezTo>
                  <a:pt x="12015" y="1620"/>
                  <a:pt x="12285" y="1890"/>
                  <a:pt x="12555" y="1890"/>
                </a:cubicBezTo>
                <a:close/>
                <a:moveTo>
                  <a:pt x="5535" y="1890"/>
                </a:moveTo>
                <a:cubicBezTo>
                  <a:pt x="5940" y="1890"/>
                  <a:pt x="6210" y="1620"/>
                  <a:pt x="6210" y="1215"/>
                </a:cubicBezTo>
                <a:cubicBezTo>
                  <a:pt x="6210" y="945"/>
                  <a:pt x="5940" y="675"/>
                  <a:pt x="5535" y="675"/>
                </a:cubicBezTo>
                <a:cubicBezTo>
                  <a:pt x="5265" y="675"/>
                  <a:pt x="4995" y="945"/>
                  <a:pt x="4995" y="1215"/>
                </a:cubicBezTo>
                <a:cubicBezTo>
                  <a:pt x="4995" y="1620"/>
                  <a:pt x="5265" y="1890"/>
                  <a:pt x="5535" y="1890"/>
                </a:cubicBezTo>
                <a:close/>
                <a:moveTo>
                  <a:pt x="3510" y="7830"/>
                </a:moveTo>
                <a:cubicBezTo>
                  <a:pt x="3510" y="5805"/>
                  <a:pt x="3510" y="5805"/>
                  <a:pt x="3510" y="5805"/>
                </a:cubicBezTo>
                <a:cubicBezTo>
                  <a:pt x="2430" y="5805"/>
                  <a:pt x="2430" y="5805"/>
                  <a:pt x="2430" y="5805"/>
                </a:cubicBezTo>
                <a:cubicBezTo>
                  <a:pt x="2430" y="7830"/>
                  <a:pt x="2430" y="7830"/>
                  <a:pt x="2430" y="7830"/>
                </a:cubicBezTo>
                <a:cubicBezTo>
                  <a:pt x="3510" y="7830"/>
                  <a:pt x="3510" y="7830"/>
                  <a:pt x="3510" y="7830"/>
                </a:cubicBezTo>
                <a:close/>
                <a:moveTo>
                  <a:pt x="7020" y="5805"/>
                </a:moveTo>
                <a:cubicBezTo>
                  <a:pt x="4185" y="5805"/>
                  <a:pt x="4185" y="5805"/>
                  <a:pt x="4185" y="5805"/>
                </a:cubicBezTo>
                <a:cubicBezTo>
                  <a:pt x="4185" y="7830"/>
                  <a:pt x="4185" y="7830"/>
                  <a:pt x="4185" y="7830"/>
                </a:cubicBezTo>
                <a:cubicBezTo>
                  <a:pt x="5265" y="7830"/>
                  <a:pt x="5265" y="7830"/>
                  <a:pt x="5265" y="7830"/>
                </a:cubicBezTo>
                <a:cubicBezTo>
                  <a:pt x="5265" y="6885"/>
                  <a:pt x="5265" y="6885"/>
                  <a:pt x="5265" y="6885"/>
                </a:cubicBezTo>
                <a:cubicBezTo>
                  <a:pt x="5265" y="6615"/>
                  <a:pt x="5400" y="6480"/>
                  <a:pt x="5535" y="6480"/>
                </a:cubicBezTo>
                <a:cubicBezTo>
                  <a:pt x="5805" y="6480"/>
                  <a:pt x="5940" y="6615"/>
                  <a:pt x="5940" y="6885"/>
                </a:cubicBezTo>
                <a:cubicBezTo>
                  <a:pt x="5940" y="7830"/>
                  <a:pt x="5940" y="7830"/>
                  <a:pt x="5940" y="7830"/>
                </a:cubicBezTo>
                <a:cubicBezTo>
                  <a:pt x="7020" y="7830"/>
                  <a:pt x="7020" y="7830"/>
                  <a:pt x="7020" y="7830"/>
                </a:cubicBezTo>
                <a:lnTo>
                  <a:pt x="7020" y="5805"/>
                </a:lnTo>
                <a:close/>
                <a:moveTo>
                  <a:pt x="8775" y="5805"/>
                </a:moveTo>
                <a:cubicBezTo>
                  <a:pt x="7695" y="5805"/>
                  <a:pt x="7695" y="5805"/>
                  <a:pt x="7695" y="5805"/>
                </a:cubicBezTo>
                <a:cubicBezTo>
                  <a:pt x="7695" y="7830"/>
                  <a:pt x="7695" y="7830"/>
                  <a:pt x="7695" y="7830"/>
                </a:cubicBezTo>
                <a:cubicBezTo>
                  <a:pt x="8775" y="7830"/>
                  <a:pt x="8775" y="7830"/>
                  <a:pt x="8775" y="7830"/>
                </a:cubicBezTo>
                <a:lnTo>
                  <a:pt x="8775" y="5805"/>
                </a:lnTo>
                <a:close/>
                <a:moveTo>
                  <a:pt x="10395" y="5805"/>
                </a:moveTo>
                <a:cubicBezTo>
                  <a:pt x="9450" y="5805"/>
                  <a:pt x="9450" y="5805"/>
                  <a:pt x="9450" y="5805"/>
                </a:cubicBezTo>
                <a:cubicBezTo>
                  <a:pt x="9450" y="7830"/>
                  <a:pt x="9450" y="7830"/>
                  <a:pt x="9450" y="7830"/>
                </a:cubicBezTo>
                <a:cubicBezTo>
                  <a:pt x="10395" y="7830"/>
                  <a:pt x="10395" y="7830"/>
                  <a:pt x="10395" y="7830"/>
                </a:cubicBezTo>
                <a:lnTo>
                  <a:pt x="10395" y="5805"/>
                </a:lnTo>
                <a:close/>
                <a:moveTo>
                  <a:pt x="13905" y="7830"/>
                </a:moveTo>
                <a:cubicBezTo>
                  <a:pt x="13905" y="5805"/>
                  <a:pt x="13905" y="5805"/>
                  <a:pt x="13905" y="5805"/>
                </a:cubicBezTo>
                <a:cubicBezTo>
                  <a:pt x="11205" y="5805"/>
                  <a:pt x="11205" y="5805"/>
                  <a:pt x="11205" y="5805"/>
                </a:cubicBezTo>
                <a:cubicBezTo>
                  <a:pt x="11205" y="7830"/>
                  <a:pt x="11205" y="7830"/>
                  <a:pt x="11205" y="7830"/>
                </a:cubicBezTo>
                <a:cubicBezTo>
                  <a:pt x="12150" y="7830"/>
                  <a:pt x="12150" y="7830"/>
                  <a:pt x="12150" y="7830"/>
                </a:cubicBezTo>
                <a:cubicBezTo>
                  <a:pt x="12150" y="6885"/>
                  <a:pt x="12150" y="6885"/>
                  <a:pt x="12150" y="6885"/>
                </a:cubicBezTo>
                <a:cubicBezTo>
                  <a:pt x="12150" y="6615"/>
                  <a:pt x="12285" y="6480"/>
                  <a:pt x="12555" y="6480"/>
                </a:cubicBezTo>
                <a:cubicBezTo>
                  <a:pt x="12690" y="6480"/>
                  <a:pt x="12825" y="6615"/>
                  <a:pt x="12825" y="6885"/>
                </a:cubicBezTo>
                <a:cubicBezTo>
                  <a:pt x="12825" y="7830"/>
                  <a:pt x="12825" y="7830"/>
                  <a:pt x="12825" y="7830"/>
                </a:cubicBezTo>
                <a:cubicBezTo>
                  <a:pt x="13905" y="7830"/>
                  <a:pt x="13905" y="7830"/>
                  <a:pt x="13905" y="7830"/>
                </a:cubicBezTo>
                <a:close/>
                <a:moveTo>
                  <a:pt x="15660" y="7830"/>
                </a:moveTo>
                <a:cubicBezTo>
                  <a:pt x="15660" y="5805"/>
                  <a:pt x="15660" y="5805"/>
                  <a:pt x="15660" y="5805"/>
                </a:cubicBezTo>
                <a:cubicBezTo>
                  <a:pt x="14580" y="5805"/>
                  <a:pt x="14580" y="5805"/>
                  <a:pt x="14580" y="5805"/>
                </a:cubicBezTo>
                <a:cubicBezTo>
                  <a:pt x="14580" y="7830"/>
                  <a:pt x="14580" y="7830"/>
                  <a:pt x="14580" y="7830"/>
                </a:cubicBezTo>
                <a:lnTo>
                  <a:pt x="15660" y="7830"/>
                </a:lnTo>
                <a:close/>
                <a:moveTo>
                  <a:pt x="9450" y="14175"/>
                </a:moveTo>
                <a:cubicBezTo>
                  <a:pt x="9720" y="14715"/>
                  <a:pt x="10260" y="14985"/>
                  <a:pt x="10800" y="14985"/>
                </a:cubicBezTo>
                <a:cubicBezTo>
                  <a:pt x="11340" y="14985"/>
                  <a:pt x="11880" y="14715"/>
                  <a:pt x="12150" y="14175"/>
                </a:cubicBezTo>
                <a:cubicBezTo>
                  <a:pt x="12150" y="10395"/>
                  <a:pt x="12150" y="10395"/>
                  <a:pt x="12150" y="10395"/>
                </a:cubicBezTo>
                <a:cubicBezTo>
                  <a:pt x="9450" y="10395"/>
                  <a:pt x="9450" y="10395"/>
                  <a:pt x="9450" y="10395"/>
                </a:cubicBezTo>
                <a:lnTo>
                  <a:pt x="9450" y="14175"/>
                </a:lnTo>
                <a:close/>
                <a:moveTo>
                  <a:pt x="5940" y="14175"/>
                </a:moveTo>
                <a:cubicBezTo>
                  <a:pt x="6210" y="14715"/>
                  <a:pt x="6750" y="14985"/>
                  <a:pt x="7290" y="14985"/>
                </a:cubicBezTo>
                <a:cubicBezTo>
                  <a:pt x="7830" y="14985"/>
                  <a:pt x="8370" y="14715"/>
                  <a:pt x="8775" y="14175"/>
                </a:cubicBezTo>
                <a:cubicBezTo>
                  <a:pt x="8775" y="10395"/>
                  <a:pt x="8775" y="10395"/>
                  <a:pt x="8775" y="10395"/>
                </a:cubicBezTo>
                <a:cubicBezTo>
                  <a:pt x="5940" y="10395"/>
                  <a:pt x="5940" y="10395"/>
                  <a:pt x="5940" y="10395"/>
                </a:cubicBezTo>
                <a:lnTo>
                  <a:pt x="5940" y="14175"/>
                </a:lnTo>
                <a:close/>
                <a:moveTo>
                  <a:pt x="2430" y="14175"/>
                </a:moveTo>
                <a:cubicBezTo>
                  <a:pt x="2835" y="14715"/>
                  <a:pt x="3240" y="14985"/>
                  <a:pt x="3780" y="14985"/>
                </a:cubicBezTo>
                <a:cubicBezTo>
                  <a:pt x="4320" y="14985"/>
                  <a:pt x="4860" y="14715"/>
                  <a:pt x="5265" y="14175"/>
                </a:cubicBezTo>
                <a:cubicBezTo>
                  <a:pt x="5265" y="10395"/>
                  <a:pt x="5265" y="10395"/>
                  <a:pt x="5265" y="10395"/>
                </a:cubicBezTo>
                <a:cubicBezTo>
                  <a:pt x="2430" y="10395"/>
                  <a:pt x="2430" y="10395"/>
                  <a:pt x="2430" y="10395"/>
                </a:cubicBezTo>
                <a:lnTo>
                  <a:pt x="2430" y="14175"/>
                </a:lnTo>
                <a:close/>
                <a:moveTo>
                  <a:pt x="675" y="20925"/>
                </a:moveTo>
                <a:cubicBezTo>
                  <a:pt x="20925" y="20925"/>
                  <a:pt x="20925" y="20925"/>
                  <a:pt x="20925" y="20925"/>
                </a:cubicBezTo>
                <a:cubicBezTo>
                  <a:pt x="20925" y="15660"/>
                  <a:pt x="20925" y="15660"/>
                  <a:pt x="20925" y="15660"/>
                </a:cubicBezTo>
                <a:cubicBezTo>
                  <a:pt x="20385" y="15525"/>
                  <a:pt x="19845" y="15255"/>
                  <a:pt x="19575" y="14850"/>
                </a:cubicBezTo>
                <a:cubicBezTo>
                  <a:pt x="19035" y="15390"/>
                  <a:pt x="18360" y="15660"/>
                  <a:pt x="17820" y="15660"/>
                </a:cubicBezTo>
                <a:cubicBezTo>
                  <a:pt x="17145" y="15660"/>
                  <a:pt x="16470" y="15390"/>
                  <a:pt x="16065" y="14850"/>
                </a:cubicBezTo>
                <a:cubicBezTo>
                  <a:pt x="15525" y="15390"/>
                  <a:pt x="14985" y="15660"/>
                  <a:pt x="14310" y="15660"/>
                </a:cubicBezTo>
                <a:cubicBezTo>
                  <a:pt x="13635" y="15660"/>
                  <a:pt x="12960" y="15390"/>
                  <a:pt x="12555" y="14850"/>
                </a:cubicBezTo>
                <a:cubicBezTo>
                  <a:pt x="12015" y="15390"/>
                  <a:pt x="11475" y="15660"/>
                  <a:pt x="10800" y="15660"/>
                </a:cubicBezTo>
                <a:cubicBezTo>
                  <a:pt x="10125" y="15660"/>
                  <a:pt x="9585" y="15390"/>
                  <a:pt x="9045" y="14850"/>
                </a:cubicBezTo>
                <a:cubicBezTo>
                  <a:pt x="8640" y="15390"/>
                  <a:pt x="7965" y="15660"/>
                  <a:pt x="7290" y="15660"/>
                </a:cubicBezTo>
                <a:cubicBezTo>
                  <a:pt x="6615" y="15660"/>
                  <a:pt x="6075" y="15390"/>
                  <a:pt x="5535" y="14850"/>
                </a:cubicBezTo>
                <a:cubicBezTo>
                  <a:pt x="5130" y="15390"/>
                  <a:pt x="4455" y="15660"/>
                  <a:pt x="3780" y="15660"/>
                </a:cubicBezTo>
                <a:cubicBezTo>
                  <a:pt x="3240" y="15660"/>
                  <a:pt x="2565" y="15390"/>
                  <a:pt x="2025" y="14850"/>
                </a:cubicBezTo>
                <a:cubicBezTo>
                  <a:pt x="1755" y="15255"/>
                  <a:pt x="1215" y="15525"/>
                  <a:pt x="675" y="15660"/>
                </a:cubicBezTo>
                <a:cubicBezTo>
                  <a:pt x="675" y="20925"/>
                  <a:pt x="675" y="20925"/>
                  <a:pt x="675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51" name="Freeform 508"/>
          <p:cNvSpPr/>
          <p:nvPr/>
        </p:nvSpPr>
        <p:spPr>
          <a:xfrm>
            <a:off x="1260475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30" y="9720"/>
                </a:moveTo>
                <a:cubicBezTo>
                  <a:pt x="10395" y="9720"/>
                  <a:pt x="10395" y="9720"/>
                  <a:pt x="10395" y="9720"/>
                </a:cubicBezTo>
                <a:cubicBezTo>
                  <a:pt x="10395" y="4590"/>
                  <a:pt x="10395" y="4590"/>
                  <a:pt x="10395" y="4590"/>
                </a:cubicBezTo>
                <a:cubicBezTo>
                  <a:pt x="10395" y="4320"/>
                  <a:pt x="10260" y="4185"/>
                  <a:pt x="10125" y="4185"/>
                </a:cubicBezTo>
                <a:cubicBezTo>
                  <a:pt x="4995" y="4185"/>
                  <a:pt x="4995" y="4185"/>
                  <a:pt x="4995" y="4185"/>
                </a:cubicBezTo>
                <a:cubicBezTo>
                  <a:pt x="4860" y="4185"/>
                  <a:pt x="4590" y="4320"/>
                  <a:pt x="4590" y="4590"/>
                </a:cubicBezTo>
                <a:cubicBezTo>
                  <a:pt x="4590" y="9720"/>
                  <a:pt x="4590" y="9720"/>
                  <a:pt x="4590" y="9720"/>
                </a:cubicBezTo>
                <a:cubicBezTo>
                  <a:pt x="4590" y="9720"/>
                  <a:pt x="4590" y="9720"/>
                  <a:pt x="4590" y="9720"/>
                </a:cubicBezTo>
                <a:cubicBezTo>
                  <a:pt x="4320" y="9720"/>
                  <a:pt x="4185" y="9855"/>
                  <a:pt x="4185" y="10125"/>
                </a:cubicBezTo>
                <a:cubicBezTo>
                  <a:pt x="4185" y="10260"/>
                  <a:pt x="4320" y="10395"/>
                  <a:pt x="4590" y="10395"/>
                </a:cubicBezTo>
                <a:cubicBezTo>
                  <a:pt x="10530" y="10395"/>
                  <a:pt x="10530" y="10395"/>
                  <a:pt x="10530" y="10395"/>
                </a:cubicBezTo>
                <a:cubicBezTo>
                  <a:pt x="10800" y="10395"/>
                  <a:pt x="10935" y="10260"/>
                  <a:pt x="10935" y="10125"/>
                </a:cubicBezTo>
                <a:cubicBezTo>
                  <a:pt x="10935" y="9855"/>
                  <a:pt x="10800" y="9720"/>
                  <a:pt x="10530" y="9720"/>
                </a:cubicBezTo>
                <a:close/>
                <a:moveTo>
                  <a:pt x="9720" y="9720"/>
                </a:moveTo>
                <a:cubicBezTo>
                  <a:pt x="5400" y="9720"/>
                  <a:pt x="5400" y="9720"/>
                  <a:pt x="5400" y="9720"/>
                </a:cubicBezTo>
                <a:cubicBezTo>
                  <a:pt x="5400" y="4860"/>
                  <a:pt x="5400" y="4860"/>
                  <a:pt x="5400" y="4860"/>
                </a:cubicBezTo>
                <a:cubicBezTo>
                  <a:pt x="9720" y="4860"/>
                  <a:pt x="9720" y="4860"/>
                  <a:pt x="9720" y="4860"/>
                </a:cubicBezTo>
                <a:lnTo>
                  <a:pt x="9720" y="9720"/>
                </a:lnTo>
                <a:close/>
                <a:moveTo>
                  <a:pt x="16065" y="8370"/>
                </a:moveTo>
                <a:cubicBezTo>
                  <a:pt x="16065" y="9045"/>
                  <a:pt x="16065" y="9045"/>
                  <a:pt x="16065" y="9045"/>
                </a:cubicBezTo>
                <a:cubicBezTo>
                  <a:pt x="16065" y="9315"/>
                  <a:pt x="15930" y="9450"/>
                  <a:pt x="15660" y="9450"/>
                </a:cubicBezTo>
                <a:cubicBezTo>
                  <a:pt x="15525" y="9450"/>
                  <a:pt x="15390" y="9315"/>
                  <a:pt x="15390" y="9045"/>
                </a:cubicBezTo>
                <a:cubicBezTo>
                  <a:pt x="15390" y="8370"/>
                  <a:pt x="15390" y="8370"/>
                  <a:pt x="15390" y="8370"/>
                </a:cubicBezTo>
                <a:cubicBezTo>
                  <a:pt x="15390" y="8235"/>
                  <a:pt x="15525" y="7965"/>
                  <a:pt x="15660" y="7965"/>
                </a:cubicBezTo>
                <a:cubicBezTo>
                  <a:pt x="15930" y="7965"/>
                  <a:pt x="16065" y="8235"/>
                  <a:pt x="16065" y="8370"/>
                </a:cubicBezTo>
                <a:close/>
                <a:moveTo>
                  <a:pt x="5400" y="17010"/>
                </a:moveTo>
                <a:cubicBezTo>
                  <a:pt x="5400" y="17280"/>
                  <a:pt x="5130" y="17415"/>
                  <a:pt x="4995" y="17415"/>
                </a:cubicBezTo>
                <a:cubicBezTo>
                  <a:pt x="1755" y="17415"/>
                  <a:pt x="1755" y="17415"/>
                  <a:pt x="1755" y="17415"/>
                </a:cubicBezTo>
                <a:cubicBezTo>
                  <a:pt x="1485" y="17415"/>
                  <a:pt x="1350" y="17280"/>
                  <a:pt x="1350" y="17010"/>
                </a:cubicBezTo>
                <a:cubicBezTo>
                  <a:pt x="1350" y="16875"/>
                  <a:pt x="1485" y="16740"/>
                  <a:pt x="1755" y="16740"/>
                </a:cubicBezTo>
                <a:cubicBezTo>
                  <a:pt x="4995" y="16740"/>
                  <a:pt x="4995" y="16740"/>
                  <a:pt x="4995" y="16740"/>
                </a:cubicBezTo>
                <a:cubicBezTo>
                  <a:pt x="5130" y="16740"/>
                  <a:pt x="5400" y="16875"/>
                  <a:pt x="5400" y="17010"/>
                </a:cubicBezTo>
                <a:close/>
                <a:moveTo>
                  <a:pt x="8640" y="17010"/>
                </a:moveTo>
                <a:cubicBezTo>
                  <a:pt x="8640" y="17280"/>
                  <a:pt x="8505" y="17415"/>
                  <a:pt x="8235" y="17415"/>
                </a:cubicBezTo>
                <a:cubicBezTo>
                  <a:pt x="6345" y="17415"/>
                  <a:pt x="6345" y="17415"/>
                  <a:pt x="6345" y="17415"/>
                </a:cubicBezTo>
                <a:cubicBezTo>
                  <a:pt x="6210" y="17415"/>
                  <a:pt x="6075" y="17280"/>
                  <a:pt x="6075" y="17010"/>
                </a:cubicBezTo>
                <a:cubicBezTo>
                  <a:pt x="6075" y="16875"/>
                  <a:pt x="6210" y="16740"/>
                  <a:pt x="6345" y="16740"/>
                </a:cubicBezTo>
                <a:cubicBezTo>
                  <a:pt x="8235" y="16740"/>
                  <a:pt x="8235" y="16740"/>
                  <a:pt x="8235" y="16740"/>
                </a:cubicBezTo>
                <a:cubicBezTo>
                  <a:pt x="8505" y="16740"/>
                  <a:pt x="8640" y="16875"/>
                  <a:pt x="8640" y="17010"/>
                </a:cubicBezTo>
                <a:close/>
                <a:moveTo>
                  <a:pt x="20250" y="18495"/>
                </a:moveTo>
                <a:cubicBezTo>
                  <a:pt x="20250" y="18630"/>
                  <a:pt x="20115" y="18765"/>
                  <a:pt x="19845" y="18765"/>
                </a:cubicBezTo>
                <a:cubicBezTo>
                  <a:pt x="16605" y="18765"/>
                  <a:pt x="16605" y="18765"/>
                  <a:pt x="16605" y="18765"/>
                </a:cubicBezTo>
                <a:cubicBezTo>
                  <a:pt x="16470" y="18765"/>
                  <a:pt x="16200" y="18630"/>
                  <a:pt x="16200" y="18495"/>
                </a:cubicBezTo>
                <a:cubicBezTo>
                  <a:pt x="16200" y="18225"/>
                  <a:pt x="16470" y="18090"/>
                  <a:pt x="16605" y="18090"/>
                </a:cubicBezTo>
                <a:cubicBezTo>
                  <a:pt x="19845" y="18090"/>
                  <a:pt x="19845" y="18090"/>
                  <a:pt x="19845" y="18090"/>
                </a:cubicBezTo>
                <a:cubicBezTo>
                  <a:pt x="20115" y="18090"/>
                  <a:pt x="20250" y="18225"/>
                  <a:pt x="20250" y="18495"/>
                </a:cubicBezTo>
                <a:close/>
                <a:moveTo>
                  <a:pt x="15525" y="18495"/>
                </a:moveTo>
                <a:cubicBezTo>
                  <a:pt x="15525" y="18630"/>
                  <a:pt x="15390" y="18765"/>
                  <a:pt x="15255" y="18765"/>
                </a:cubicBezTo>
                <a:cubicBezTo>
                  <a:pt x="13365" y="18765"/>
                  <a:pt x="13365" y="18765"/>
                  <a:pt x="13365" y="18765"/>
                </a:cubicBezTo>
                <a:cubicBezTo>
                  <a:pt x="13095" y="18765"/>
                  <a:pt x="12960" y="18630"/>
                  <a:pt x="12960" y="18495"/>
                </a:cubicBezTo>
                <a:cubicBezTo>
                  <a:pt x="12960" y="18225"/>
                  <a:pt x="13095" y="18090"/>
                  <a:pt x="13365" y="18090"/>
                </a:cubicBezTo>
                <a:cubicBezTo>
                  <a:pt x="15255" y="18090"/>
                  <a:pt x="15255" y="18090"/>
                  <a:pt x="15255" y="18090"/>
                </a:cubicBezTo>
                <a:cubicBezTo>
                  <a:pt x="15390" y="18090"/>
                  <a:pt x="15525" y="18225"/>
                  <a:pt x="15525" y="18495"/>
                </a:cubicBezTo>
                <a:close/>
                <a:moveTo>
                  <a:pt x="10395" y="18495"/>
                </a:moveTo>
                <a:cubicBezTo>
                  <a:pt x="10395" y="18630"/>
                  <a:pt x="10260" y="18765"/>
                  <a:pt x="10125" y="18765"/>
                </a:cubicBezTo>
                <a:cubicBezTo>
                  <a:pt x="6345" y="18765"/>
                  <a:pt x="6345" y="18765"/>
                  <a:pt x="6345" y="18765"/>
                </a:cubicBezTo>
                <a:cubicBezTo>
                  <a:pt x="6210" y="18765"/>
                  <a:pt x="6075" y="18630"/>
                  <a:pt x="6075" y="18495"/>
                </a:cubicBezTo>
                <a:cubicBezTo>
                  <a:pt x="6075" y="18225"/>
                  <a:pt x="6210" y="18090"/>
                  <a:pt x="6345" y="18090"/>
                </a:cubicBezTo>
                <a:cubicBezTo>
                  <a:pt x="10125" y="18090"/>
                  <a:pt x="10125" y="18090"/>
                  <a:pt x="10125" y="18090"/>
                </a:cubicBezTo>
                <a:cubicBezTo>
                  <a:pt x="10260" y="18090"/>
                  <a:pt x="10395" y="18225"/>
                  <a:pt x="10395" y="18495"/>
                </a:cubicBezTo>
                <a:close/>
                <a:moveTo>
                  <a:pt x="4590" y="19845"/>
                </a:moveTo>
                <a:cubicBezTo>
                  <a:pt x="4590" y="20115"/>
                  <a:pt x="4455" y="20250"/>
                  <a:pt x="4320" y="20250"/>
                </a:cubicBezTo>
                <a:cubicBezTo>
                  <a:pt x="3645" y="20250"/>
                  <a:pt x="3645" y="20250"/>
                  <a:pt x="3645" y="20250"/>
                </a:cubicBezTo>
                <a:cubicBezTo>
                  <a:pt x="3375" y="20250"/>
                  <a:pt x="3240" y="20115"/>
                  <a:pt x="3240" y="19845"/>
                </a:cubicBezTo>
                <a:cubicBezTo>
                  <a:pt x="3240" y="19710"/>
                  <a:pt x="3375" y="19575"/>
                  <a:pt x="3645" y="19575"/>
                </a:cubicBezTo>
                <a:cubicBezTo>
                  <a:pt x="4320" y="19575"/>
                  <a:pt x="4320" y="19575"/>
                  <a:pt x="4320" y="19575"/>
                </a:cubicBezTo>
                <a:cubicBezTo>
                  <a:pt x="4455" y="19575"/>
                  <a:pt x="4590" y="19710"/>
                  <a:pt x="4590" y="19845"/>
                </a:cubicBezTo>
                <a:close/>
                <a:moveTo>
                  <a:pt x="21195" y="14985"/>
                </a:moveTo>
                <a:cubicBezTo>
                  <a:pt x="20655" y="14985"/>
                  <a:pt x="20250" y="14715"/>
                  <a:pt x="19845" y="14175"/>
                </a:cubicBezTo>
                <a:cubicBezTo>
                  <a:pt x="19845" y="13230"/>
                  <a:pt x="19845" y="13230"/>
                  <a:pt x="19845" y="13230"/>
                </a:cubicBezTo>
                <a:cubicBezTo>
                  <a:pt x="21195" y="13230"/>
                  <a:pt x="21195" y="13230"/>
                  <a:pt x="21195" y="13230"/>
                </a:cubicBezTo>
                <a:cubicBezTo>
                  <a:pt x="21465" y="13230"/>
                  <a:pt x="21600" y="13095"/>
                  <a:pt x="21600" y="12825"/>
                </a:cubicBezTo>
                <a:cubicBezTo>
                  <a:pt x="21600" y="12690"/>
                  <a:pt x="21465" y="12555"/>
                  <a:pt x="21195" y="12555"/>
                </a:cubicBezTo>
                <a:cubicBezTo>
                  <a:pt x="20655" y="12555"/>
                  <a:pt x="20655" y="12555"/>
                  <a:pt x="20655" y="12555"/>
                </a:cubicBezTo>
                <a:cubicBezTo>
                  <a:pt x="20655" y="11475"/>
                  <a:pt x="20655" y="11475"/>
                  <a:pt x="20655" y="11475"/>
                </a:cubicBezTo>
                <a:cubicBezTo>
                  <a:pt x="20655" y="11340"/>
                  <a:pt x="20520" y="11205"/>
                  <a:pt x="20385" y="11205"/>
                </a:cubicBezTo>
                <a:cubicBezTo>
                  <a:pt x="20115" y="11205"/>
                  <a:pt x="19980" y="11340"/>
                  <a:pt x="19980" y="11475"/>
                </a:cubicBezTo>
                <a:cubicBezTo>
                  <a:pt x="19980" y="12555"/>
                  <a:pt x="19980" y="12555"/>
                  <a:pt x="19980" y="12555"/>
                </a:cubicBezTo>
                <a:cubicBezTo>
                  <a:pt x="17415" y="12555"/>
                  <a:pt x="17415" y="12555"/>
                  <a:pt x="17415" y="12555"/>
                </a:cubicBezTo>
                <a:cubicBezTo>
                  <a:pt x="17415" y="4590"/>
                  <a:pt x="17415" y="4590"/>
                  <a:pt x="17415" y="4590"/>
                </a:cubicBezTo>
                <a:cubicBezTo>
                  <a:pt x="17415" y="4320"/>
                  <a:pt x="17280" y="4185"/>
                  <a:pt x="17010" y="4185"/>
                </a:cubicBezTo>
                <a:cubicBezTo>
                  <a:pt x="12015" y="4185"/>
                  <a:pt x="12015" y="4185"/>
                  <a:pt x="12015" y="4185"/>
                </a:cubicBezTo>
                <a:cubicBezTo>
                  <a:pt x="11745" y="4185"/>
                  <a:pt x="11610" y="4320"/>
                  <a:pt x="11610" y="4590"/>
                </a:cubicBezTo>
                <a:cubicBezTo>
                  <a:pt x="11610" y="12555"/>
                  <a:pt x="11610" y="12555"/>
                  <a:pt x="11610" y="12555"/>
                </a:cubicBezTo>
                <a:cubicBezTo>
                  <a:pt x="1620" y="12555"/>
                  <a:pt x="1620" y="12555"/>
                  <a:pt x="1620" y="12555"/>
                </a:cubicBezTo>
                <a:cubicBezTo>
                  <a:pt x="1620" y="10395"/>
                  <a:pt x="1620" y="10395"/>
                  <a:pt x="1620" y="10395"/>
                </a:cubicBezTo>
                <a:cubicBezTo>
                  <a:pt x="2835" y="10395"/>
                  <a:pt x="2835" y="10395"/>
                  <a:pt x="2835" y="10395"/>
                </a:cubicBezTo>
                <a:cubicBezTo>
                  <a:pt x="2835" y="11475"/>
                  <a:pt x="2835" y="11475"/>
                  <a:pt x="2835" y="11475"/>
                </a:cubicBezTo>
                <a:cubicBezTo>
                  <a:pt x="2835" y="11745"/>
                  <a:pt x="2970" y="11880"/>
                  <a:pt x="3105" y="11880"/>
                </a:cubicBezTo>
                <a:cubicBezTo>
                  <a:pt x="3375" y="11880"/>
                  <a:pt x="3510" y="11745"/>
                  <a:pt x="3510" y="11475"/>
                </a:cubicBezTo>
                <a:cubicBezTo>
                  <a:pt x="3510" y="3510"/>
                  <a:pt x="3510" y="3510"/>
                  <a:pt x="3510" y="3510"/>
                </a:cubicBezTo>
                <a:cubicBezTo>
                  <a:pt x="4995" y="3510"/>
                  <a:pt x="4995" y="3510"/>
                  <a:pt x="4995" y="3510"/>
                </a:cubicBezTo>
                <a:cubicBezTo>
                  <a:pt x="5130" y="3510"/>
                  <a:pt x="5400" y="3375"/>
                  <a:pt x="5400" y="3105"/>
                </a:cubicBezTo>
                <a:cubicBezTo>
                  <a:pt x="5400" y="2970"/>
                  <a:pt x="5130" y="2835"/>
                  <a:pt x="4995" y="2835"/>
                </a:cubicBezTo>
                <a:cubicBezTo>
                  <a:pt x="2430" y="2835"/>
                  <a:pt x="2430" y="2835"/>
                  <a:pt x="2430" y="2835"/>
                </a:cubicBezTo>
                <a:cubicBezTo>
                  <a:pt x="2430" y="2025"/>
                  <a:pt x="2430" y="2025"/>
                  <a:pt x="2430" y="2025"/>
                </a:cubicBezTo>
                <a:cubicBezTo>
                  <a:pt x="19170" y="2025"/>
                  <a:pt x="19170" y="2025"/>
                  <a:pt x="19170" y="2025"/>
                </a:cubicBezTo>
                <a:cubicBezTo>
                  <a:pt x="19170" y="2835"/>
                  <a:pt x="19170" y="2835"/>
                  <a:pt x="19170" y="2835"/>
                </a:cubicBezTo>
                <a:cubicBezTo>
                  <a:pt x="6345" y="2835"/>
                  <a:pt x="6345" y="2835"/>
                  <a:pt x="6345" y="2835"/>
                </a:cubicBezTo>
                <a:cubicBezTo>
                  <a:pt x="6210" y="2835"/>
                  <a:pt x="6075" y="2970"/>
                  <a:pt x="6075" y="3105"/>
                </a:cubicBezTo>
                <a:cubicBezTo>
                  <a:pt x="6075" y="3375"/>
                  <a:pt x="6210" y="3510"/>
                  <a:pt x="6345" y="3510"/>
                </a:cubicBezTo>
                <a:cubicBezTo>
                  <a:pt x="18090" y="3510"/>
                  <a:pt x="18090" y="3510"/>
                  <a:pt x="18090" y="3510"/>
                </a:cubicBezTo>
                <a:cubicBezTo>
                  <a:pt x="18090" y="11475"/>
                  <a:pt x="18090" y="11475"/>
                  <a:pt x="18090" y="11475"/>
                </a:cubicBezTo>
                <a:cubicBezTo>
                  <a:pt x="18090" y="11745"/>
                  <a:pt x="18225" y="11880"/>
                  <a:pt x="18495" y="11880"/>
                </a:cubicBezTo>
                <a:cubicBezTo>
                  <a:pt x="18630" y="11880"/>
                  <a:pt x="18765" y="11745"/>
                  <a:pt x="18765" y="11475"/>
                </a:cubicBezTo>
                <a:cubicBezTo>
                  <a:pt x="18765" y="3510"/>
                  <a:pt x="18765" y="3510"/>
                  <a:pt x="18765" y="3510"/>
                </a:cubicBezTo>
                <a:cubicBezTo>
                  <a:pt x="19575" y="3510"/>
                  <a:pt x="19575" y="3510"/>
                  <a:pt x="19575" y="3510"/>
                </a:cubicBezTo>
                <a:cubicBezTo>
                  <a:pt x="19710" y="3510"/>
                  <a:pt x="19845" y="3375"/>
                  <a:pt x="19845" y="3105"/>
                </a:cubicBezTo>
                <a:cubicBezTo>
                  <a:pt x="19845" y="1755"/>
                  <a:pt x="19845" y="1755"/>
                  <a:pt x="19845" y="1755"/>
                </a:cubicBezTo>
                <a:cubicBezTo>
                  <a:pt x="19845" y="1485"/>
                  <a:pt x="19710" y="1350"/>
                  <a:pt x="19575" y="1350"/>
                </a:cubicBezTo>
                <a:cubicBezTo>
                  <a:pt x="6885" y="1350"/>
                  <a:pt x="6885" y="1350"/>
                  <a:pt x="6885" y="1350"/>
                </a:cubicBezTo>
                <a:cubicBezTo>
                  <a:pt x="6885" y="675"/>
                  <a:pt x="6885" y="675"/>
                  <a:pt x="6885" y="675"/>
                </a:cubicBezTo>
                <a:cubicBezTo>
                  <a:pt x="7020" y="675"/>
                  <a:pt x="7020" y="675"/>
                  <a:pt x="7020" y="675"/>
                </a:cubicBezTo>
                <a:cubicBezTo>
                  <a:pt x="7155" y="675"/>
                  <a:pt x="7290" y="540"/>
                  <a:pt x="7290" y="405"/>
                </a:cubicBezTo>
                <a:cubicBezTo>
                  <a:pt x="7290" y="135"/>
                  <a:pt x="7155" y="0"/>
                  <a:pt x="7020" y="0"/>
                </a:cubicBezTo>
                <a:cubicBezTo>
                  <a:pt x="4590" y="0"/>
                  <a:pt x="4590" y="0"/>
                  <a:pt x="4590" y="0"/>
                </a:cubicBezTo>
                <a:cubicBezTo>
                  <a:pt x="4455" y="0"/>
                  <a:pt x="4320" y="135"/>
                  <a:pt x="4320" y="405"/>
                </a:cubicBezTo>
                <a:cubicBezTo>
                  <a:pt x="4320" y="540"/>
                  <a:pt x="4455" y="675"/>
                  <a:pt x="4590" y="675"/>
                </a:cubicBezTo>
                <a:cubicBezTo>
                  <a:pt x="4725" y="675"/>
                  <a:pt x="4725" y="675"/>
                  <a:pt x="4725" y="675"/>
                </a:cubicBezTo>
                <a:cubicBezTo>
                  <a:pt x="4725" y="1350"/>
                  <a:pt x="4725" y="1350"/>
                  <a:pt x="4725" y="1350"/>
                </a:cubicBezTo>
                <a:cubicBezTo>
                  <a:pt x="2025" y="1350"/>
                  <a:pt x="2025" y="1350"/>
                  <a:pt x="2025" y="1350"/>
                </a:cubicBezTo>
                <a:cubicBezTo>
                  <a:pt x="1890" y="1350"/>
                  <a:pt x="1755" y="1485"/>
                  <a:pt x="1755" y="1755"/>
                </a:cubicBezTo>
                <a:cubicBezTo>
                  <a:pt x="1755" y="3105"/>
                  <a:pt x="1755" y="3105"/>
                  <a:pt x="1755" y="3105"/>
                </a:cubicBezTo>
                <a:cubicBezTo>
                  <a:pt x="1755" y="3375"/>
                  <a:pt x="1890" y="3510"/>
                  <a:pt x="2025" y="3510"/>
                </a:cubicBezTo>
                <a:cubicBezTo>
                  <a:pt x="2835" y="3510"/>
                  <a:pt x="2835" y="3510"/>
                  <a:pt x="2835" y="3510"/>
                </a:cubicBezTo>
                <a:cubicBezTo>
                  <a:pt x="2835" y="9720"/>
                  <a:pt x="2835" y="9720"/>
                  <a:pt x="2835" y="9720"/>
                </a:cubicBezTo>
                <a:cubicBezTo>
                  <a:pt x="405" y="9720"/>
                  <a:pt x="405" y="9720"/>
                  <a:pt x="405" y="9720"/>
                </a:cubicBezTo>
                <a:cubicBezTo>
                  <a:pt x="135" y="9720"/>
                  <a:pt x="0" y="9855"/>
                  <a:pt x="0" y="10125"/>
                </a:cubicBezTo>
                <a:cubicBezTo>
                  <a:pt x="0" y="10260"/>
                  <a:pt x="135" y="10395"/>
                  <a:pt x="405" y="10395"/>
                </a:cubicBezTo>
                <a:cubicBezTo>
                  <a:pt x="945" y="10395"/>
                  <a:pt x="945" y="10395"/>
                  <a:pt x="945" y="10395"/>
                </a:cubicBezTo>
                <a:cubicBezTo>
                  <a:pt x="945" y="12555"/>
                  <a:pt x="945" y="12555"/>
                  <a:pt x="945" y="12555"/>
                </a:cubicBezTo>
                <a:cubicBezTo>
                  <a:pt x="405" y="12555"/>
                  <a:pt x="405" y="12555"/>
                  <a:pt x="405" y="12555"/>
                </a:cubicBezTo>
                <a:cubicBezTo>
                  <a:pt x="135" y="12555"/>
                  <a:pt x="0" y="12690"/>
                  <a:pt x="0" y="12825"/>
                </a:cubicBezTo>
                <a:cubicBezTo>
                  <a:pt x="0" y="13095"/>
                  <a:pt x="135" y="13230"/>
                  <a:pt x="405" y="13230"/>
                </a:cubicBezTo>
                <a:cubicBezTo>
                  <a:pt x="1755" y="13230"/>
                  <a:pt x="1755" y="13230"/>
                  <a:pt x="1755" y="13230"/>
                </a:cubicBezTo>
                <a:cubicBezTo>
                  <a:pt x="1755" y="14175"/>
                  <a:pt x="1755" y="14175"/>
                  <a:pt x="1755" y="14175"/>
                </a:cubicBezTo>
                <a:cubicBezTo>
                  <a:pt x="1350" y="14715"/>
                  <a:pt x="945" y="14985"/>
                  <a:pt x="405" y="14985"/>
                </a:cubicBezTo>
                <a:cubicBezTo>
                  <a:pt x="135" y="14985"/>
                  <a:pt x="0" y="15120"/>
                  <a:pt x="0" y="1525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15255"/>
                  <a:pt x="21600" y="15255"/>
                  <a:pt x="21600" y="15255"/>
                </a:cubicBezTo>
                <a:cubicBezTo>
                  <a:pt x="21600" y="15120"/>
                  <a:pt x="21465" y="14985"/>
                  <a:pt x="21195" y="14985"/>
                </a:cubicBezTo>
                <a:close/>
                <a:moveTo>
                  <a:pt x="5400" y="675"/>
                </a:moveTo>
                <a:cubicBezTo>
                  <a:pt x="6210" y="675"/>
                  <a:pt x="6210" y="675"/>
                  <a:pt x="6210" y="675"/>
                </a:cubicBezTo>
                <a:cubicBezTo>
                  <a:pt x="6210" y="1350"/>
                  <a:pt x="6210" y="1350"/>
                  <a:pt x="6210" y="1350"/>
                </a:cubicBezTo>
                <a:cubicBezTo>
                  <a:pt x="5400" y="1350"/>
                  <a:pt x="5400" y="1350"/>
                  <a:pt x="5400" y="1350"/>
                </a:cubicBezTo>
                <a:lnTo>
                  <a:pt x="5400" y="675"/>
                </a:lnTo>
                <a:close/>
                <a:moveTo>
                  <a:pt x="12285" y="4860"/>
                </a:moveTo>
                <a:cubicBezTo>
                  <a:pt x="16740" y="4860"/>
                  <a:pt x="16740" y="4860"/>
                  <a:pt x="16740" y="4860"/>
                </a:cubicBezTo>
                <a:cubicBezTo>
                  <a:pt x="16740" y="12555"/>
                  <a:pt x="16740" y="12555"/>
                  <a:pt x="16740" y="12555"/>
                </a:cubicBezTo>
                <a:cubicBezTo>
                  <a:pt x="12285" y="12555"/>
                  <a:pt x="12285" y="12555"/>
                  <a:pt x="12285" y="12555"/>
                </a:cubicBezTo>
                <a:lnTo>
                  <a:pt x="12285" y="4860"/>
                </a:lnTo>
                <a:close/>
                <a:moveTo>
                  <a:pt x="2430" y="13230"/>
                </a:moveTo>
                <a:cubicBezTo>
                  <a:pt x="19170" y="13230"/>
                  <a:pt x="19170" y="13230"/>
                  <a:pt x="19170" y="13230"/>
                </a:cubicBezTo>
                <a:cubicBezTo>
                  <a:pt x="19170" y="14175"/>
                  <a:pt x="19170" y="14175"/>
                  <a:pt x="19170" y="14175"/>
                </a:cubicBezTo>
                <a:cubicBezTo>
                  <a:pt x="18765" y="14715"/>
                  <a:pt x="18360" y="14985"/>
                  <a:pt x="17820" y="14985"/>
                </a:cubicBezTo>
                <a:cubicBezTo>
                  <a:pt x="17145" y="14985"/>
                  <a:pt x="16605" y="14580"/>
                  <a:pt x="16335" y="14040"/>
                </a:cubicBezTo>
                <a:cubicBezTo>
                  <a:pt x="16200" y="14040"/>
                  <a:pt x="16200" y="13905"/>
                  <a:pt x="16065" y="13905"/>
                </a:cubicBezTo>
                <a:cubicBezTo>
                  <a:pt x="15930" y="13905"/>
                  <a:pt x="15795" y="14040"/>
                  <a:pt x="15795" y="14040"/>
                </a:cubicBezTo>
                <a:cubicBezTo>
                  <a:pt x="15390" y="14580"/>
                  <a:pt x="14850" y="14985"/>
                  <a:pt x="14310" y="14985"/>
                </a:cubicBezTo>
                <a:cubicBezTo>
                  <a:pt x="13770" y="14985"/>
                  <a:pt x="13230" y="14580"/>
                  <a:pt x="12825" y="14040"/>
                </a:cubicBezTo>
                <a:cubicBezTo>
                  <a:pt x="12825" y="14040"/>
                  <a:pt x="12690" y="13905"/>
                  <a:pt x="12555" y="13905"/>
                </a:cubicBezTo>
                <a:cubicBezTo>
                  <a:pt x="12420" y="13905"/>
                  <a:pt x="12285" y="14040"/>
                  <a:pt x="12285" y="14040"/>
                </a:cubicBezTo>
                <a:cubicBezTo>
                  <a:pt x="11880" y="14580"/>
                  <a:pt x="11340" y="14985"/>
                  <a:pt x="10800" y="14985"/>
                </a:cubicBezTo>
                <a:cubicBezTo>
                  <a:pt x="10260" y="14985"/>
                  <a:pt x="9720" y="14580"/>
                  <a:pt x="9315" y="14040"/>
                </a:cubicBezTo>
                <a:cubicBezTo>
                  <a:pt x="9315" y="14040"/>
                  <a:pt x="9180" y="13905"/>
                  <a:pt x="9045" y="13905"/>
                </a:cubicBezTo>
                <a:cubicBezTo>
                  <a:pt x="8910" y="13905"/>
                  <a:pt x="8775" y="14040"/>
                  <a:pt x="8775" y="14040"/>
                </a:cubicBezTo>
                <a:cubicBezTo>
                  <a:pt x="8370" y="14580"/>
                  <a:pt x="7830" y="14985"/>
                  <a:pt x="7290" y="14985"/>
                </a:cubicBezTo>
                <a:cubicBezTo>
                  <a:pt x="6750" y="14985"/>
                  <a:pt x="6210" y="14580"/>
                  <a:pt x="5805" y="14040"/>
                </a:cubicBezTo>
                <a:cubicBezTo>
                  <a:pt x="5805" y="14040"/>
                  <a:pt x="5670" y="13905"/>
                  <a:pt x="5535" y="13905"/>
                </a:cubicBezTo>
                <a:cubicBezTo>
                  <a:pt x="5400" y="13905"/>
                  <a:pt x="5400" y="14040"/>
                  <a:pt x="5265" y="14040"/>
                </a:cubicBezTo>
                <a:cubicBezTo>
                  <a:pt x="4995" y="14580"/>
                  <a:pt x="4455" y="14985"/>
                  <a:pt x="3780" y="14985"/>
                </a:cubicBezTo>
                <a:cubicBezTo>
                  <a:pt x="3240" y="14985"/>
                  <a:pt x="2835" y="14715"/>
                  <a:pt x="2430" y="14175"/>
                </a:cubicBezTo>
                <a:cubicBezTo>
                  <a:pt x="2430" y="13230"/>
                  <a:pt x="2430" y="13230"/>
                  <a:pt x="2430" y="13230"/>
                </a:cubicBezTo>
                <a:close/>
                <a:moveTo>
                  <a:pt x="675" y="20925"/>
                </a:moveTo>
                <a:cubicBezTo>
                  <a:pt x="675" y="15660"/>
                  <a:pt x="675" y="15660"/>
                  <a:pt x="675" y="15660"/>
                </a:cubicBezTo>
                <a:cubicBezTo>
                  <a:pt x="1215" y="15525"/>
                  <a:pt x="1755" y="15255"/>
                  <a:pt x="2025" y="14850"/>
                </a:cubicBezTo>
                <a:cubicBezTo>
                  <a:pt x="2565" y="15390"/>
                  <a:pt x="3240" y="15660"/>
                  <a:pt x="3780" y="15660"/>
                </a:cubicBezTo>
                <a:cubicBezTo>
                  <a:pt x="4455" y="15660"/>
                  <a:pt x="5130" y="15390"/>
                  <a:pt x="5535" y="14850"/>
                </a:cubicBezTo>
                <a:cubicBezTo>
                  <a:pt x="6075" y="15390"/>
                  <a:pt x="6615" y="15660"/>
                  <a:pt x="7290" y="15660"/>
                </a:cubicBezTo>
                <a:cubicBezTo>
                  <a:pt x="7965" y="15660"/>
                  <a:pt x="8640" y="15390"/>
                  <a:pt x="9045" y="14850"/>
                </a:cubicBezTo>
                <a:cubicBezTo>
                  <a:pt x="9585" y="15390"/>
                  <a:pt x="10125" y="15660"/>
                  <a:pt x="10800" y="15660"/>
                </a:cubicBezTo>
                <a:cubicBezTo>
                  <a:pt x="11475" y="15660"/>
                  <a:pt x="12015" y="15390"/>
                  <a:pt x="12555" y="14850"/>
                </a:cubicBezTo>
                <a:cubicBezTo>
                  <a:pt x="12960" y="15390"/>
                  <a:pt x="13635" y="15660"/>
                  <a:pt x="14310" y="15660"/>
                </a:cubicBezTo>
                <a:cubicBezTo>
                  <a:pt x="14985" y="15660"/>
                  <a:pt x="15525" y="15390"/>
                  <a:pt x="16065" y="14850"/>
                </a:cubicBezTo>
                <a:cubicBezTo>
                  <a:pt x="16470" y="15390"/>
                  <a:pt x="17145" y="15660"/>
                  <a:pt x="17820" y="15660"/>
                </a:cubicBezTo>
                <a:cubicBezTo>
                  <a:pt x="18360" y="15660"/>
                  <a:pt x="19035" y="15390"/>
                  <a:pt x="19575" y="14850"/>
                </a:cubicBezTo>
                <a:cubicBezTo>
                  <a:pt x="19845" y="15255"/>
                  <a:pt x="20385" y="15525"/>
                  <a:pt x="20925" y="15660"/>
                </a:cubicBezTo>
                <a:cubicBezTo>
                  <a:pt x="20925" y="20925"/>
                  <a:pt x="20925" y="20925"/>
                  <a:pt x="20925" y="20925"/>
                </a:cubicBezTo>
                <a:cubicBezTo>
                  <a:pt x="675" y="20925"/>
                  <a:pt x="675" y="20925"/>
                  <a:pt x="675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52" name="Freeform 509"/>
          <p:cNvSpPr/>
          <p:nvPr/>
        </p:nvSpPr>
        <p:spPr>
          <a:xfrm>
            <a:off x="1260475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8370"/>
                </a:moveTo>
                <a:cubicBezTo>
                  <a:pt x="19980" y="8370"/>
                  <a:pt x="19980" y="8370"/>
                  <a:pt x="19980" y="8370"/>
                </a:cubicBezTo>
                <a:cubicBezTo>
                  <a:pt x="19980" y="1755"/>
                  <a:pt x="19980" y="1755"/>
                  <a:pt x="19980" y="1755"/>
                </a:cubicBezTo>
                <a:cubicBezTo>
                  <a:pt x="19980" y="1485"/>
                  <a:pt x="19845" y="1350"/>
                  <a:pt x="19575" y="1350"/>
                </a:cubicBezTo>
                <a:cubicBezTo>
                  <a:pt x="19440" y="1350"/>
                  <a:pt x="19305" y="1485"/>
                  <a:pt x="19305" y="1755"/>
                </a:cubicBezTo>
                <a:cubicBezTo>
                  <a:pt x="19305" y="2295"/>
                  <a:pt x="19305" y="2295"/>
                  <a:pt x="19305" y="2295"/>
                </a:cubicBezTo>
                <a:cubicBezTo>
                  <a:pt x="17415" y="2295"/>
                  <a:pt x="17415" y="2295"/>
                  <a:pt x="17415" y="2295"/>
                </a:cubicBezTo>
                <a:cubicBezTo>
                  <a:pt x="17280" y="2025"/>
                  <a:pt x="17145" y="1755"/>
                  <a:pt x="16875" y="1485"/>
                </a:cubicBezTo>
                <a:cubicBezTo>
                  <a:pt x="16605" y="1080"/>
                  <a:pt x="16200" y="945"/>
                  <a:pt x="15660" y="945"/>
                </a:cubicBezTo>
                <a:cubicBezTo>
                  <a:pt x="12150" y="945"/>
                  <a:pt x="12150" y="945"/>
                  <a:pt x="12150" y="945"/>
                </a:cubicBezTo>
                <a:cubicBezTo>
                  <a:pt x="11880" y="675"/>
                  <a:pt x="11475" y="540"/>
                  <a:pt x="11205" y="540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540"/>
                  <a:pt x="10395" y="540"/>
                  <a:pt x="10395" y="540"/>
                </a:cubicBezTo>
                <a:cubicBezTo>
                  <a:pt x="10125" y="540"/>
                  <a:pt x="9720" y="675"/>
                  <a:pt x="9450" y="945"/>
                </a:cubicBezTo>
                <a:cubicBezTo>
                  <a:pt x="5940" y="945"/>
                  <a:pt x="5940" y="945"/>
                  <a:pt x="5940" y="945"/>
                </a:cubicBezTo>
                <a:cubicBezTo>
                  <a:pt x="5400" y="945"/>
                  <a:pt x="4995" y="1080"/>
                  <a:pt x="4725" y="1485"/>
                </a:cubicBezTo>
                <a:cubicBezTo>
                  <a:pt x="4455" y="1755"/>
                  <a:pt x="4320" y="2025"/>
                  <a:pt x="4185" y="2295"/>
                </a:cubicBezTo>
                <a:cubicBezTo>
                  <a:pt x="2295" y="2295"/>
                  <a:pt x="2295" y="2295"/>
                  <a:pt x="2295" y="2295"/>
                </a:cubicBezTo>
                <a:cubicBezTo>
                  <a:pt x="2295" y="1755"/>
                  <a:pt x="2295" y="1755"/>
                  <a:pt x="2295" y="1755"/>
                </a:cubicBezTo>
                <a:cubicBezTo>
                  <a:pt x="2295" y="1485"/>
                  <a:pt x="2160" y="1350"/>
                  <a:pt x="2025" y="1350"/>
                </a:cubicBezTo>
                <a:cubicBezTo>
                  <a:pt x="1755" y="1350"/>
                  <a:pt x="1620" y="1485"/>
                  <a:pt x="1620" y="1755"/>
                </a:cubicBezTo>
                <a:cubicBezTo>
                  <a:pt x="1620" y="8370"/>
                  <a:pt x="1620" y="8370"/>
                  <a:pt x="1620" y="8370"/>
                </a:cubicBezTo>
                <a:cubicBezTo>
                  <a:pt x="405" y="8370"/>
                  <a:pt x="405" y="8370"/>
                  <a:pt x="405" y="8370"/>
                </a:cubicBezTo>
                <a:cubicBezTo>
                  <a:pt x="135" y="8370"/>
                  <a:pt x="0" y="8505"/>
                  <a:pt x="0" y="8775"/>
                </a:cubicBezTo>
                <a:cubicBezTo>
                  <a:pt x="0" y="8910"/>
                  <a:pt x="135" y="9045"/>
                  <a:pt x="405" y="9045"/>
                </a:cubicBezTo>
                <a:cubicBezTo>
                  <a:pt x="405" y="9045"/>
                  <a:pt x="405" y="9045"/>
                  <a:pt x="405" y="9045"/>
                </a:cubicBezTo>
                <a:cubicBezTo>
                  <a:pt x="405" y="21195"/>
                  <a:pt x="405" y="21195"/>
                  <a:pt x="405" y="21195"/>
                </a:cubicBezTo>
                <a:cubicBezTo>
                  <a:pt x="405" y="21465"/>
                  <a:pt x="675" y="21600"/>
                  <a:pt x="810" y="21600"/>
                </a:cubicBezTo>
                <a:cubicBezTo>
                  <a:pt x="3105" y="21600"/>
                  <a:pt x="3105" y="21600"/>
                  <a:pt x="3105" y="21600"/>
                </a:cubicBezTo>
                <a:cubicBezTo>
                  <a:pt x="3375" y="21600"/>
                  <a:pt x="3510" y="21465"/>
                  <a:pt x="3510" y="21195"/>
                </a:cubicBezTo>
                <a:cubicBezTo>
                  <a:pt x="3510" y="20250"/>
                  <a:pt x="3510" y="20250"/>
                  <a:pt x="3510" y="20250"/>
                </a:cubicBezTo>
                <a:cubicBezTo>
                  <a:pt x="10395" y="20250"/>
                  <a:pt x="10395" y="20250"/>
                  <a:pt x="10395" y="20250"/>
                </a:cubicBezTo>
                <a:cubicBezTo>
                  <a:pt x="10395" y="20925"/>
                  <a:pt x="10395" y="20925"/>
                  <a:pt x="10395" y="20925"/>
                </a:cubicBezTo>
                <a:cubicBezTo>
                  <a:pt x="10395" y="21060"/>
                  <a:pt x="10665" y="21195"/>
                  <a:pt x="10800" y="21195"/>
                </a:cubicBezTo>
                <a:cubicBezTo>
                  <a:pt x="10935" y="21195"/>
                  <a:pt x="11205" y="21060"/>
                  <a:pt x="11205" y="20925"/>
                </a:cubicBezTo>
                <a:cubicBezTo>
                  <a:pt x="11205" y="20250"/>
                  <a:pt x="11205" y="20250"/>
                  <a:pt x="11205" y="20250"/>
                </a:cubicBezTo>
                <a:cubicBezTo>
                  <a:pt x="18090" y="20250"/>
                  <a:pt x="18090" y="20250"/>
                  <a:pt x="18090" y="20250"/>
                </a:cubicBezTo>
                <a:cubicBezTo>
                  <a:pt x="18090" y="21195"/>
                  <a:pt x="18090" y="21195"/>
                  <a:pt x="18090" y="21195"/>
                </a:cubicBezTo>
                <a:cubicBezTo>
                  <a:pt x="18090" y="21465"/>
                  <a:pt x="18225" y="21600"/>
                  <a:pt x="18495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0925" y="21600"/>
                  <a:pt x="21195" y="21465"/>
                  <a:pt x="21195" y="21195"/>
                </a:cubicBezTo>
                <a:cubicBezTo>
                  <a:pt x="21195" y="9045"/>
                  <a:pt x="21195" y="9045"/>
                  <a:pt x="21195" y="9045"/>
                </a:cubicBezTo>
                <a:cubicBezTo>
                  <a:pt x="21195" y="9045"/>
                  <a:pt x="21195" y="9045"/>
                  <a:pt x="21195" y="9045"/>
                </a:cubicBezTo>
                <a:cubicBezTo>
                  <a:pt x="21465" y="9045"/>
                  <a:pt x="21600" y="8910"/>
                  <a:pt x="21600" y="8775"/>
                </a:cubicBezTo>
                <a:cubicBezTo>
                  <a:pt x="21600" y="8505"/>
                  <a:pt x="21465" y="8370"/>
                  <a:pt x="21195" y="8370"/>
                </a:cubicBezTo>
                <a:close/>
                <a:moveTo>
                  <a:pt x="15660" y="1620"/>
                </a:moveTo>
                <a:cubicBezTo>
                  <a:pt x="15930" y="1620"/>
                  <a:pt x="16200" y="1755"/>
                  <a:pt x="16470" y="1890"/>
                </a:cubicBezTo>
                <a:cubicBezTo>
                  <a:pt x="16470" y="2025"/>
                  <a:pt x="16605" y="2160"/>
                  <a:pt x="16605" y="2295"/>
                </a:cubicBezTo>
                <a:cubicBezTo>
                  <a:pt x="12960" y="2295"/>
                  <a:pt x="12960" y="2295"/>
                  <a:pt x="12960" y="2295"/>
                </a:cubicBezTo>
                <a:cubicBezTo>
                  <a:pt x="12960" y="2025"/>
                  <a:pt x="12825" y="1890"/>
                  <a:pt x="12690" y="1620"/>
                </a:cubicBezTo>
                <a:lnTo>
                  <a:pt x="15660" y="1620"/>
                </a:lnTo>
                <a:close/>
                <a:moveTo>
                  <a:pt x="11205" y="1215"/>
                </a:moveTo>
                <a:cubicBezTo>
                  <a:pt x="11745" y="1350"/>
                  <a:pt x="12150" y="1755"/>
                  <a:pt x="12285" y="2295"/>
                </a:cubicBezTo>
                <a:cubicBezTo>
                  <a:pt x="11205" y="2295"/>
                  <a:pt x="11205" y="2295"/>
                  <a:pt x="11205" y="2295"/>
                </a:cubicBezTo>
                <a:lnTo>
                  <a:pt x="11205" y="1215"/>
                </a:lnTo>
                <a:close/>
                <a:moveTo>
                  <a:pt x="10395" y="1215"/>
                </a:moveTo>
                <a:cubicBezTo>
                  <a:pt x="10395" y="2295"/>
                  <a:pt x="10395" y="2295"/>
                  <a:pt x="10395" y="2295"/>
                </a:cubicBezTo>
                <a:cubicBezTo>
                  <a:pt x="9315" y="2295"/>
                  <a:pt x="9315" y="2295"/>
                  <a:pt x="9315" y="2295"/>
                </a:cubicBezTo>
                <a:cubicBezTo>
                  <a:pt x="9450" y="1755"/>
                  <a:pt x="9855" y="1350"/>
                  <a:pt x="10395" y="1215"/>
                </a:cubicBezTo>
                <a:close/>
                <a:moveTo>
                  <a:pt x="5130" y="1890"/>
                </a:moveTo>
                <a:cubicBezTo>
                  <a:pt x="5400" y="1755"/>
                  <a:pt x="5670" y="1620"/>
                  <a:pt x="5940" y="1620"/>
                </a:cubicBezTo>
                <a:cubicBezTo>
                  <a:pt x="8910" y="1620"/>
                  <a:pt x="8910" y="1620"/>
                  <a:pt x="8910" y="1620"/>
                </a:cubicBezTo>
                <a:cubicBezTo>
                  <a:pt x="8775" y="1890"/>
                  <a:pt x="8640" y="2025"/>
                  <a:pt x="8640" y="2295"/>
                </a:cubicBezTo>
                <a:cubicBezTo>
                  <a:pt x="4995" y="2295"/>
                  <a:pt x="4995" y="2295"/>
                  <a:pt x="4995" y="2295"/>
                </a:cubicBezTo>
                <a:cubicBezTo>
                  <a:pt x="4995" y="2160"/>
                  <a:pt x="5130" y="2025"/>
                  <a:pt x="5130" y="1890"/>
                </a:cubicBezTo>
                <a:close/>
                <a:moveTo>
                  <a:pt x="2835" y="20925"/>
                </a:moveTo>
                <a:cubicBezTo>
                  <a:pt x="1215" y="20925"/>
                  <a:pt x="1215" y="20925"/>
                  <a:pt x="1215" y="20925"/>
                </a:cubicBezTo>
                <a:cubicBezTo>
                  <a:pt x="1215" y="9045"/>
                  <a:pt x="1215" y="9045"/>
                  <a:pt x="1215" y="9045"/>
                </a:cubicBezTo>
                <a:cubicBezTo>
                  <a:pt x="2835" y="9045"/>
                  <a:pt x="2835" y="9045"/>
                  <a:pt x="2835" y="9045"/>
                </a:cubicBezTo>
                <a:lnTo>
                  <a:pt x="2835" y="20925"/>
                </a:lnTo>
                <a:close/>
                <a:moveTo>
                  <a:pt x="4185" y="19575"/>
                </a:moveTo>
                <a:cubicBezTo>
                  <a:pt x="3510" y="19575"/>
                  <a:pt x="3510" y="19575"/>
                  <a:pt x="3510" y="19575"/>
                </a:cubicBezTo>
                <a:cubicBezTo>
                  <a:pt x="3510" y="11880"/>
                  <a:pt x="3510" y="11880"/>
                  <a:pt x="3510" y="11880"/>
                </a:cubicBezTo>
                <a:cubicBezTo>
                  <a:pt x="4185" y="11880"/>
                  <a:pt x="4185" y="11880"/>
                  <a:pt x="4185" y="11880"/>
                </a:cubicBezTo>
                <a:lnTo>
                  <a:pt x="4185" y="19575"/>
                </a:lnTo>
                <a:close/>
                <a:moveTo>
                  <a:pt x="10395" y="19575"/>
                </a:moveTo>
                <a:cubicBezTo>
                  <a:pt x="9045" y="19575"/>
                  <a:pt x="9045" y="19575"/>
                  <a:pt x="9045" y="19575"/>
                </a:cubicBezTo>
                <a:cubicBezTo>
                  <a:pt x="9045" y="18765"/>
                  <a:pt x="9045" y="18765"/>
                  <a:pt x="9045" y="18765"/>
                </a:cubicBezTo>
                <a:cubicBezTo>
                  <a:pt x="9315" y="18765"/>
                  <a:pt x="9450" y="18630"/>
                  <a:pt x="9450" y="18495"/>
                </a:cubicBezTo>
                <a:cubicBezTo>
                  <a:pt x="9450" y="18225"/>
                  <a:pt x="9315" y="18090"/>
                  <a:pt x="9045" y="18090"/>
                </a:cubicBezTo>
                <a:cubicBezTo>
                  <a:pt x="9045" y="12825"/>
                  <a:pt x="9045" y="12825"/>
                  <a:pt x="9045" y="12825"/>
                </a:cubicBezTo>
                <a:cubicBezTo>
                  <a:pt x="9045" y="12690"/>
                  <a:pt x="8910" y="12555"/>
                  <a:pt x="8775" y="12555"/>
                </a:cubicBezTo>
                <a:cubicBezTo>
                  <a:pt x="8505" y="12555"/>
                  <a:pt x="8370" y="12690"/>
                  <a:pt x="8370" y="12825"/>
                </a:cubicBezTo>
                <a:cubicBezTo>
                  <a:pt x="8370" y="18090"/>
                  <a:pt x="8370" y="18090"/>
                  <a:pt x="8370" y="18090"/>
                </a:cubicBezTo>
                <a:cubicBezTo>
                  <a:pt x="8235" y="18090"/>
                  <a:pt x="7965" y="18225"/>
                  <a:pt x="7965" y="18495"/>
                </a:cubicBezTo>
                <a:cubicBezTo>
                  <a:pt x="7965" y="18630"/>
                  <a:pt x="8235" y="18765"/>
                  <a:pt x="8370" y="18765"/>
                </a:cubicBezTo>
                <a:cubicBezTo>
                  <a:pt x="8370" y="19575"/>
                  <a:pt x="8370" y="19575"/>
                  <a:pt x="8370" y="19575"/>
                </a:cubicBezTo>
                <a:cubicBezTo>
                  <a:pt x="7020" y="19575"/>
                  <a:pt x="7020" y="19575"/>
                  <a:pt x="7020" y="19575"/>
                </a:cubicBezTo>
                <a:cubicBezTo>
                  <a:pt x="7020" y="18765"/>
                  <a:pt x="7020" y="18765"/>
                  <a:pt x="7020" y="18765"/>
                </a:cubicBezTo>
                <a:cubicBezTo>
                  <a:pt x="7155" y="18765"/>
                  <a:pt x="7290" y="18630"/>
                  <a:pt x="7290" y="18495"/>
                </a:cubicBezTo>
                <a:cubicBezTo>
                  <a:pt x="7290" y="18225"/>
                  <a:pt x="7155" y="18090"/>
                  <a:pt x="7020" y="18090"/>
                </a:cubicBezTo>
                <a:cubicBezTo>
                  <a:pt x="7020" y="12825"/>
                  <a:pt x="7020" y="12825"/>
                  <a:pt x="7020" y="12825"/>
                </a:cubicBezTo>
                <a:cubicBezTo>
                  <a:pt x="7020" y="12690"/>
                  <a:pt x="6750" y="12555"/>
                  <a:pt x="6615" y="12555"/>
                </a:cubicBezTo>
                <a:cubicBezTo>
                  <a:pt x="6480" y="12555"/>
                  <a:pt x="6210" y="12690"/>
                  <a:pt x="6210" y="12825"/>
                </a:cubicBezTo>
                <a:cubicBezTo>
                  <a:pt x="6210" y="18090"/>
                  <a:pt x="6210" y="18090"/>
                  <a:pt x="6210" y="18090"/>
                </a:cubicBezTo>
                <a:cubicBezTo>
                  <a:pt x="6075" y="18090"/>
                  <a:pt x="5940" y="18225"/>
                  <a:pt x="5940" y="18495"/>
                </a:cubicBezTo>
                <a:cubicBezTo>
                  <a:pt x="5940" y="18630"/>
                  <a:pt x="6075" y="18765"/>
                  <a:pt x="6210" y="18765"/>
                </a:cubicBezTo>
                <a:cubicBezTo>
                  <a:pt x="6210" y="19575"/>
                  <a:pt x="6210" y="19575"/>
                  <a:pt x="6210" y="19575"/>
                </a:cubicBezTo>
                <a:cubicBezTo>
                  <a:pt x="4860" y="19575"/>
                  <a:pt x="4860" y="19575"/>
                  <a:pt x="4860" y="19575"/>
                </a:cubicBezTo>
                <a:cubicBezTo>
                  <a:pt x="4860" y="11880"/>
                  <a:pt x="4860" y="11880"/>
                  <a:pt x="4860" y="11880"/>
                </a:cubicBezTo>
                <a:cubicBezTo>
                  <a:pt x="10395" y="11880"/>
                  <a:pt x="10395" y="11880"/>
                  <a:pt x="10395" y="11880"/>
                </a:cubicBezTo>
                <a:cubicBezTo>
                  <a:pt x="10395" y="19575"/>
                  <a:pt x="10395" y="19575"/>
                  <a:pt x="10395" y="19575"/>
                </a:cubicBezTo>
                <a:close/>
                <a:moveTo>
                  <a:pt x="16740" y="19575"/>
                </a:moveTo>
                <a:cubicBezTo>
                  <a:pt x="15390" y="19575"/>
                  <a:pt x="15390" y="19575"/>
                  <a:pt x="15390" y="19575"/>
                </a:cubicBezTo>
                <a:cubicBezTo>
                  <a:pt x="15390" y="18765"/>
                  <a:pt x="15390" y="18765"/>
                  <a:pt x="15390" y="18765"/>
                </a:cubicBezTo>
                <a:cubicBezTo>
                  <a:pt x="15525" y="18765"/>
                  <a:pt x="15660" y="18630"/>
                  <a:pt x="15660" y="18495"/>
                </a:cubicBezTo>
                <a:cubicBezTo>
                  <a:pt x="15660" y="18225"/>
                  <a:pt x="15525" y="18090"/>
                  <a:pt x="15390" y="18090"/>
                </a:cubicBezTo>
                <a:cubicBezTo>
                  <a:pt x="15390" y="12825"/>
                  <a:pt x="15390" y="12825"/>
                  <a:pt x="15390" y="12825"/>
                </a:cubicBezTo>
                <a:cubicBezTo>
                  <a:pt x="15390" y="12690"/>
                  <a:pt x="15120" y="12555"/>
                  <a:pt x="14985" y="12555"/>
                </a:cubicBezTo>
                <a:cubicBezTo>
                  <a:pt x="14850" y="12555"/>
                  <a:pt x="14580" y="12690"/>
                  <a:pt x="14580" y="12825"/>
                </a:cubicBezTo>
                <a:cubicBezTo>
                  <a:pt x="14580" y="18090"/>
                  <a:pt x="14580" y="18090"/>
                  <a:pt x="14580" y="18090"/>
                </a:cubicBezTo>
                <a:cubicBezTo>
                  <a:pt x="14445" y="18090"/>
                  <a:pt x="14310" y="18225"/>
                  <a:pt x="14310" y="18495"/>
                </a:cubicBezTo>
                <a:cubicBezTo>
                  <a:pt x="14310" y="18630"/>
                  <a:pt x="14445" y="18765"/>
                  <a:pt x="14580" y="18765"/>
                </a:cubicBezTo>
                <a:cubicBezTo>
                  <a:pt x="14580" y="19575"/>
                  <a:pt x="14580" y="19575"/>
                  <a:pt x="14580" y="19575"/>
                </a:cubicBezTo>
                <a:cubicBezTo>
                  <a:pt x="13230" y="19575"/>
                  <a:pt x="13230" y="19575"/>
                  <a:pt x="13230" y="19575"/>
                </a:cubicBezTo>
                <a:cubicBezTo>
                  <a:pt x="13230" y="18765"/>
                  <a:pt x="13230" y="18765"/>
                  <a:pt x="13230" y="18765"/>
                </a:cubicBezTo>
                <a:cubicBezTo>
                  <a:pt x="13365" y="18765"/>
                  <a:pt x="13635" y="18630"/>
                  <a:pt x="13635" y="18495"/>
                </a:cubicBezTo>
                <a:cubicBezTo>
                  <a:pt x="13635" y="18225"/>
                  <a:pt x="13365" y="18090"/>
                  <a:pt x="13230" y="18090"/>
                </a:cubicBezTo>
                <a:cubicBezTo>
                  <a:pt x="13230" y="12825"/>
                  <a:pt x="13230" y="12825"/>
                  <a:pt x="13230" y="12825"/>
                </a:cubicBezTo>
                <a:cubicBezTo>
                  <a:pt x="13230" y="12690"/>
                  <a:pt x="13095" y="12555"/>
                  <a:pt x="12825" y="12555"/>
                </a:cubicBezTo>
                <a:cubicBezTo>
                  <a:pt x="12690" y="12555"/>
                  <a:pt x="12555" y="12690"/>
                  <a:pt x="12555" y="12825"/>
                </a:cubicBezTo>
                <a:cubicBezTo>
                  <a:pt x="12555" y="18090"/>
                  <a:pt x="12555" y="18090"/>
                  <a:pt x="12555" y="18090"/>
                </a:cubicBezTo>
                <a:cubicBezTo>
                  <a:pt x="12285" y="18090"/>
                  <a:pt x="12150" y="18225"/>
                  <a:pt x="12150" y="18495"/>
                </a:cubicBezTo>
                <a:cubicBezTo>
                  <a:pt x="12150" y="18630"/>
                  <a:pt x="12285" y="18765"/>
                  <a:pt x="12555" y="18765"/>
                </a:cubicBezTo>
                <a:cubicBezTo>
                  <a:pt x="12555" y="19575"/>
                  <a:pt x="12555" y="19575"/>
                  <a:pt x="12555" y="19575"/>
                </a:cubicBezTo>
                <a:cubicBezTo>
                  <a:pt x="11205" y="19575"/>
                  <a:pt x="11205" y="19575"/>
                  <a:pt x="11205" y="19575"/>
                </a:cubicBezTo>
                <a:cubicBezTo>
                  <a:pt x="11205" y="11880"/>
                  <a:pt x="11205" y="11880"/>
                  <a:pt x="11205" y="11880"/>
                </a:cubicBezTo>
                <a:cubicBezTo>
                  <a:pt x="16740" y="11880"/>
                  <a:pt x="16740" y="11880"/>
                  <a:pt x="16740" y="11880"/>
                </a:cubicBezTo>
                <a:cubicBezTo>
                  <a:pt x="16740" y="19575"/>
                  <a:pt x="16740" y="19575"/>
                  <a:pt x="16740" y="19575"/>
                </a:cubicBezTo>
                <a:close/>
                <a:moveTo>
                  <a:pt x="18090" y="19575"/>
                </a:moveTo>
                <a:cubicBezTo>
                  <a:pt x="17415" y="19575"/>
                  <a:pt x="17415" y="19575"/>
                  <a:pt x="17415" y="19575"/>
                </a:cubicBezTo>
                <a:cubicBezTo>
                  <a:pt x="17415" y="11880"/>
                  <a:pt x="17415" y="11880"/>
                  <a:pt x="17415" y="11880"/>
                </a:cubicBezTo>
                <a:cubicBezTo>
                  <a:pt x="18090" y="11880"/>
                  <a:pt x="18090" y="11880"/>
                  <a:pt x="18090" y="11880"/>
                </a:cubicBezTo>
                <a:lnTo>
                  <a:pt x="18090" y="19575"/>
                </a:lnTo>
                <a:close/>
                <a:moveTo>
                  <a:pt x="17955" y="8370"/>
                </a:moveTo>
                <a:cubicBezTo>
                  <a:pt x="17820" y="8370"/>
                  <a:pt x="17685" y="8505"/>
                  <a:pt x="17685" y="8775"/>
                </a:cubicBezTo>
                <a:cubicBezTo>
                  <a:pt x="17685" y="8910"/>
                  <a:pt x="17820" y="9045"/>
                  <a:pt x="17955" y="9045"/>
                </a:cubicBezTo>
                <a:cubicBezTo>
                  <a:pt x="18090" y="9045"/>
                  <a:pt x="18090" y="9045"/>
                  <a:pt x="18090" y="9045"/>
                </a:cubicBezTo>
                <a:cubicBezTo>
                  <a:pt x="18090" y="11205"/>
                  <a:pt x="18090" y="11205"/>
                  <a:pt x="18090" y="11205"/>
                </a:cubicBezTo>
                <a:cubicBezTo>
                  <a:pt x="17415" y="11205"/>
                  <a:pt x="17415" y="11205"/>
                  <a:pt x="17415" y="11205"/>
                </a:cubicBezTo>
                <a:cubicBezTo>
                  <a:pt x="17415" y="10125"/>
                  <a:pt x="17415" y="10125"/>
                  <a:pt x="17415" y="10125"/>
                </a:cubicBezTo>
                <a:cubicBezTo>
                  <a:pt x="17415" y="9855"/>
                  <a:pt x="17280" y="9720"/>
                  <a:pt x="17010" y="9720"/>
                </a:cubicBezTo>
                <a:cubicBezTo>
                  <a:pt x="16875" y="9720"/>
                  <a:pt x="16740" y="9855"/>
                  <a:pt x="16740" y="10125"/>
                </a:cubicBezTo>
                <a:cubicBezTo>
                  <a:pt x="16740" y="11205"/>
                  <a:pt x="16740" y="11205"/>
                  <a:pt x="16740" y="11205"/>
                </a:cubicBezTo>
                <a:cubicBezTo>
                  <a:pt x="15390" y="11205"/>
                  <a:pt x="15390" y="11205"/>
                  <a:pt x="15390" y="11205"/>
                </a:cubicBezTo>
                <a:cubicBezTo>
                  <a:pt x="15390" y="10125"/>
                  <a:pt x="15390" y="10125"/>
                  <a:pt x="15390" y="10125"/>
                </a:cubicBezTo>
                <a:cubicBezTo>
                  <a:pt x="15390" y="9855"/>
                  <a:pt x="15120" y="9720"/>
                  <a:pt x="14985" y="9720"/>
                </a:cubicBezTo>
                <a:cubicBezTo>
                  <a:pt x="14850" y="9720"/>
                  <a:pt x="14580" y="9855"/>
                  <a:pt x="14580" y="10125"/>
                </a:cubicBezTo>
                <a:cubicBezTo>
                  <a:pt x="14580" y="11205"/>
                  <a:pt x="14580" y="11205"/>
                  <a:pt x="14580" y="11205"/>
                </a:cubicBezTo>
                <a:cubicBezTo>
                  <a:pt x="13230" y="11205"/>
                  <a:pt x="13230" y="11205"/>
                  <a:pt x="13230" y="11205"/>
                </a:cubicBezTo>
                <a:cubicBezTo>
                  <a:pt x="13230" y="10125"/>
                  <a:pt x="13230" y="10125"/>
                  <a:pt x="13230" y="10125"/>
                </a:cubicBezTo>
                <a:cubicBezTo>
                  <a:pt x="13230" y="9855"/>
                  <a:pt x="13095" y="9720"/>
                  <a:pt x="12825" y="9720"/>
                </a:cubicBezTo>
                <a:cubicBezTo>
                  <a:pt x="12690" y="9720"/>
                  <a:pt x="12555" y="9855"/>
                  <a:pt x="12555" y="10125"/>
                </a:cubicBezTo>
                <a:cubicBezTo>
                  <a:pt x="12555" y="11205"/>
                  <a:pt x="12555" y="11205"/>
                  <a:pt x="12555" y="11205"/>
                </a:cubicBezTo>
                <a:cubicBezTo>
                  <a:pt x="11205" y="11205"/>
                  <a:pt x="11205" y="11205"/>
                  <a:pt x="11205" y="11205"/>
                </a:cubicBezTo>
                <a:cubicBezTo>
                  <a:pt x="11205" y="10125"/>
                  <a:pt x="11205" y="10125"/>
                  <a:pt x="11205" y="10125"/>
                </a:cubicBezTo>
                <a:cubicBezTo>
                  <a:pt x="11205" y="9855"/>
                  <a:pt x="10935" y="9720"/>
                  <a:pt x="10800" y="9720"/>
                </a:cubicBezTo>
                <a:cubicBezTo>
                  <a:pt x="10665" y="9720"/>
                  <a:pt x="10395" y="9855"/>
                  <a:pt x="10395" y="10125"/>
                </a:cubicBezTo>
                <a:cubicBezTo>
                  <a:pt x="10395" y="11205"/>
                  <a:pt x="10395" y="11205"/>
                  <a:pt x="10395" y="11205"/>
                </a:cubicBezTo>
                <a:cubicBezTo>
                  <a:pt x="9045" y="11205"/>
                  <a:pt x="9045" y="11205"/>
                  <a:pt x="9045" y="11205"/>
                </a:cubicBezTo>
                <a:cubicBezTo>
                  <a:pt x="9045" y="10125"/>
                  <a:pt x="9045" y="10125"/>
                  <a:pt x="9045" y="10125"/>
                </a:cubicBezTo>
                <a:cubicBezTo>
                  <a:pt x="9045" y="9855"/>
                  <a:pt x="8910" y="9720"/>
                  <a:pt x="8775" y="9720"/>
                </a:cubicBezTo>
                <a:cubicBezTo>
                  <a:pt x="8505" y="9720"/>
                  <a:pt x="8370" y="9855"/>
                  <a:pt x="8370" y="10125"/>
                </a:cubicBezTo>
                <a:cubicBezTo>
                  <a:pt x="8370" y="11205"/>
                  <a:pt x="8370" y="11205"/>
                  <a:pt x="8370" y="11205"/>
                </a:cubicBezTo>
                <a:cubicBezTo>
                  <a:pt x="7020" y="11205"/>
                  <a:pt x="7020" y="11205"/>
                  <a:pt x="7020" y="11205"/>
                </a:cubicBezTo>
                <a:cubicBezTo>
                  <a:pt x="7020" y="10125"/>
                  <a:pt x="7020" y="10125"/>
                  <a:pt x="7020" y="10125"/>
                </a:cubicBezTo>
                <a:cubicBezTo>
                  <a:pt x="7020" y="9855"/>
                  <a:pt x="6750" y="9720"/>
                  <a:pt x="6615" y="9720"/>
                </a:cubicBezTo>
                <a:cubicBezTo>
                  <a:pt x="6480" y="9720"/>
                  <a:pt x="6210" y="9855"/>
                  <a:pt x="6210" y="10125"/>
                </a:cubicBezTo>
                <a:cubicBezTo>
                  <a:pt x="6210" y="11205"/>
                  <a:pt x="6210" y="11205"/>
                  <a:pt x="6210" y="11205"/>
                </a:cubicBezTo>
                <a:cubicBezTo>
                  <a:pt x="4860" y="11205"/>
                  <a:pt x="4860" y="11205"/>
                  <a:pt x="4860" y="11205"/>
                </a:cubicBezTo>
                <a:cubicBezTo>
                  <a:pt x="4860" y="10125"/>
                  <a:pt x="4860" y="10125"/>
                  <a:pt x="4860" y="10125"/>
                </a:cubicBezTo>
                <a:cubicBezTo>
                  <a:pt x="4860" y="9855"/>
                  <a:pt x="4725" y="9720"/>
                  <a:pt x="4590" y="9720"/>
                </a:cubicBezTo>
                <a:cubicBezTo>
                  <a:pt x="4320" y="9720"/>
                  <a:pt x="4185" y="9855"/>
                  <a:pt x="4185" y="10125"/>
                </a:cubicBezTo>
                <a:cubicBezTo>
                  <a:pt x="4185" y="11205"/>
                  <a:pt x="4185" y="11205"/>
                  <a:pt x="4185" y="11205"/>
                </a:cubicBezTo>
                <a:cubicBezTo>
                  <a:pt x="3510" y="11205"/>
                  <a:pt x="3510" y="11205"/>
                  <a:pt x="3510" y="11205"/>
                </a:cubicBezTo>
                <a:cubicBezTo>
                  <a:pt x="3510" y="9045"/>
                  <a:pt x="3510" y="9045"/>
                  <a:pt x="3510" y="9045"/>
                </a:cubicBezTo>
                <a:cubicBezTo>
                  <a:pt x="3645" y="9045"/>
                  <a:pt x="3645" y="9045"/>
                  <a:pt x="3645" y="9045"/>
                </a:cubicBezTo>
                <a:cubicBezTo>
                  <a:pt x="3780" y="9045"/>
                  <a:pt x="3915" y="8910"/>
                  <a:pt x="3915" y="8775"/>
                </a:cubicBezTo>
                <a:cubicBezTo>
                  <a:pt x="3915" y="8505"/>
                  <a:pt x="3780" y="8370"/>
                  <a:pt x="3645" y="8370"/>
                </a:cubicBezTo>
                <a:cubicBezTo>
                  <a:pt x="2295" y="8370"/>
                  <a:pt x="2295" y="8370"/>
                  <a:pt x="2295" y="8370"/>
                </a:cubicBezTo>
                <a:cubicBezTo>
                  <a:pt x="2295" y="2970"/>
                  <a:pt x="2295" y="2970"/>
                  <a:pt x="2295" y="2970"/>
                </a:cubicBezTo>
                <a:cubicBezTo>
                  <a:pt x="4590" y="2970"/>
                  <a:pt x="4590" y="2970"/>
                  <a:pt x="4590" y="2970"/>
                </a:cubicBezTo>
                <a:cubicBezTo>
                  <a:pt x="4590" y="2970"/>
                  <a:pt x="4590" y="2970"/>
                  <a:pt x="4590" y="2970"/>
                </a:cubicBezTo>
                <a:cubicBezTo>
                  <a:pt x="17010" y="2970"/>
                  <a:pt x="17010" y="2970"/>
                  <a:pt x="17010" y="2970"/>
                </a:cubicBezTo>
                <a:cubicBezTo>
                  <a:pt x="17010" y="2970"/>
                  <a:pt x="17010" y="2970"/>
                  <a:pt x="17010" y="2970"/>
                </a:cubicBezTo>
                <a:cubicBezTo>
                  <a:pt x="19305" y="2970"/>
                  <a:pt x="19305" y="2970"/>
                  <a:pt x="19305" y="2970"/>
                </a:cubicBezTo>
                <a:cubicBezTo>
                  <a:pt x="19305" y="8370"/>
                  <a:pt x="19305" y="8370"/>
                  <a:pt x="19305" y="8370"/>
                </a:cubicBezTo>
                <a:lnTo>
                  <a:pt x="17955" y="8370"/>
                </a:lnTo>
                <a:close/>
                <a:moveTo>
                  <a:pt x="20385" y="20925"/>
                </a:moveTo>
                <a:cubicBezTo>
                  <a:pt x="18765" y="20925"/>
                  <a:pt x="18765" y="20925"/>
                  <a:pt x="18765" y="20925"/>
                </a:cubicBezTo>
                <a:cubicBezTo>
                  <a:pt x="18765" y="9045"/>
                  <a:pt x="18765" y="9045"/>
                  <a:pt x="18765" y="9045"/>
                </a:cubicBezTo>
                <a:cubicBezTo>
                  <a:pt x="20385" y="9045"/>
                  <a:pt x="20385" y="9045"/>
                  <a:pt x="20385" y="9045"/>
                </a:cubicBezTo>
                <a:lnTo>
                  <a:pt x="20385" y="20925"/>
                </a:lnTo>
                <a:close/>
                <a:moveTo>
                  <a:pt x="18630" y="4590"/>
                </a:moveTo>
                <a:cubicBezTo>
                  <a:pt x="18630" y="4725"/>
                  <a:pt x="18360" y="4860"/>
                  <a:pt x="18225" y="4860"/>
                </a:cubicBezTo>
                <a:cubicBezTo>
                  <a:pt x="3375" y="4860"/>
                  <a:pt x="3375" y="4860"/>
                  <a:pt x="3375" y="4860"/>
                </a:cubicBezTo>
                <a:cubicBezTo>
                  <a:pt x="3240" y="4860"/>
                  <a:pt x="2970" y="4725"/>
                  <a:pt x="2970" y="4590"/>
                </a:cubicBezTo>
                <a:cubicBezTo>
                  <a:pt x="2970" y="4320"/>
                  <a:pt x="3240" y="4185"/>
                  <a:pt x="3375" y="4185"/>
                </a:cubicBezTo>
                <a:cubicBezTo>
                  <a:pt x="18225" y="4185"/>
                  <a:pt x="18225" y="4185"/>
                  <a:pt x="18225" y="4185"/>
                </a:cubicBezTo>
                <a:cubicBezTo>
                  <a:pt x="18360" y="4185"/>
                  <a:pt x="18630" y="4320"/>
                  <a:pt x="18630" y="45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53" name="Freeform 510"/>
          <p:cNvSpPr/>
          <p:nvPr/>
        </p:nvSpPr>
        <p:spPr>
          <a:xfrm>
            <a:off x="12604750" y="5711826"/>
            <a:ext cx="1092200" cy="1006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5326"/>
                </a:moveTo>
                <a:cubicBezTo>
                  <a:pt x="21465" y="5326"/>
                  <a:pt x="21600" y="5178"/>
                  <a:pt x="21600" y="5030"/>
                </a:cubicBezTo>
                <a:cubicBezTo>
                  <a:pt x="21600" y="444"/>
                  <a:pt x="21600" y="444"/>
                  <a:pt x="21600" y="444"/>
                </a:cubicBezTo>
                <a:cubicBezTo>
                  <a:pt x="21600" y="148"/>
                  <a:pt x="21465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48"/>
                  <a:pt x="0" y="444"/>
                </a:cubicBezTo>
                <a:cubicBezTo>
                  <a:pt x="0" y="5030"/>
                  <a:pt x="0" y="5030"/>
                  <a:pt x="0" y="5030"/>
                </a:cubicBezTo>
                <a:cubicBezTo>
                  <a:pt x="0" y="5178"/>
                  <a:pt x="135" y="5326"/>
                  <a:pt x="405" y="5326"/>
                </a:cubicBezTo>
                <a:cubicBezTo>
                  <a:pt x="9720" y="5326"/>
                  <a:pt x="9720" y="5326"/>
                  <a:pt x="9720" y="5326"/>
                </a:cubicBezTo>
                <a:cubicBezTo>
                  <a:pt x="9720" y="20860"/>
                  <a:pt x="9720" y="20860"/>
                  <a:pt x="9720" y="20860"/>
                </a:cubicBezTo>
                <a:cubicBezTo>
                  <a:pt x="7155" y="20860"/>
                  <a:pt x="7155" y="20860"/>
                  <a:pt x="7155" y="20860"/>
                </a:cubicBezTo>
                <a:cubicBezTo>
                  <a:pt x="7155" y="19825"/>
                  <a:pt x="7155" y="19825"/>
                  <a:pt x="7155" y="19825"/>
                </a:cubicBezTo>
                <a:cubicBezTo>
                  <a:pt x="7965" y="19677"/>
                  <a:pt x="8640" y="18937"/>
                  <a:pt x="8640" y="17901"/>
                </a:cubicBezTo>
                <a:cubicBezTo>
                  <a:pt x="8640" y="12723"/>
                  <a:pt x="8640" y="12723"/>
                  <a:pt x="8640" y="12723"/>
                </a:cubicBezTo>
                <a:cubicBezTo>
                  <a:pt x="8775" y="12723"/>
                  <a:pt x="8775" y="12723"/>
                  <a:pt x="8775" y="12723"/>
                </a:cubicBezTo>
                <a:cubicBezTo>
                  <a:pt x="8910" y="12723"/>
                  <a:pt x="9045" y="12575"/>
                  <a:pt x="9045" y="12279"/>
                </a:cubicBezTo>
                <a:cubicBezTo>
                  <a:pt x="9045" y="12132"/>
                  <a:pt x="8910" y="11984"/>
                  <a:pt x="8775" y="11984"/>
                </a:cubicBezTo>
                <a:cubicBezTo>
                  <a:pt x="7155" y="11984"/>
                  <a:pt x="7155" y="11984"/>
                  <a:pt x="7155" y="11984"/>
                </a:cubicBezTo>
                <a:cubicBezTo>
                  <a:pt x="7020" y="11540"/>
                  <a:pt x="6615" y="11244"/>
                  <a:pt x="6210" y="11244"/>
                </a:cubicBezTo>
                <a:cubicBezTo>
                  <a:pt x="3375" y="11244"/>
                  <a:pt x="3375" y="11244"/>
                  <a:pt x="3375" y="11244"/>
                </a:cubicBezTo>
                <a:cubicBezTo>
                  <a:pt x="2835" y="11244"/>
                  <a:pt x="2295" y="11688"/>
                  <a:pt x="2295" y="12279"/>
                </a:cubicBezTo>
                <a:cubicBezTo>
                  <a:pt x="2295" y="20860"/>
                  <a:pt x="2295" y="20860"/>
                  <a:pt x="2295" y="20860"/>
                </a:cubicBezTo>
                <a:cubicBezTo>
                  <a:pt x="405" y="20860"/>
                  <a:pt x="405" y="20860"/>
                  <a:pt x="405" y="20860"/>
                </a:cubicBezTo>
                <a:cubicBezTo>
                  <a:pt x="135" y="20860"/>
                  <a:pt x="0" y="21008"/>
                  <a:pt x="0" y="21304"/>
                </a:cubicBezTo>
                <a:cubicBezTo>
                  <a:pt x="0" y="21452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52"/>
                  <a:pt x="21600" y="21304"/>
                </a:cubicBezTo>
                <a:cubicBezTo>
                  <a:pt x="21600" y="21008"/>
                  <a:pt x="21465" y="20860"/>
                  <a:pt x="21195" y="20860"/>
                </a:cubicBezTo>
                <a:cubicBezTo>
                  <a:pt x="17820" y="20860"/>
                  <a:pt x="17820" y="20860"/>
                  <a:pt x="17820" y="20860"/>
                </a:cubicBezTo>
                <a:cubicBezTo>
                  <a:pt x="17820" y="19825"/>
                  <a:pt x="17820" y="19825"/>
                  <a:pt x="17820" y="19825"/>
                </a:cubicBezTo>
                <a:cubicBezTo>
                  <a:pt x="18630" y="19677"/>
                  <a:pt x="19305" y="18937"/>
                  <a:pt x="19305" y="17901"/>
                </a:cubicBezTo>
                <a:cubicBezTo>
                  <a:pt x="19305" y="12723"/>
                  <a:pt x="19305" y="12723"/>
                  <a:pt x="19305" y="12723"/>
                </a:cubicBezTo>
                <a:cubicBezTo>
                  <a:pt x="19440" y="12723"/>
                  <a:pt x="19440" y="12723"/>
                  <a:pt x="19440" y="12723"/>
                </a:cubicBezTo>
                <a:cubicBezTo>
                  <a:pt x="19575" y="12723"/>
                  <a:pt x="19710" y="12575"/>
                  <a:pt x="19710" y="12279"/>
                </a:cubicBezTo>
                <a:cubicBezTo>
                  <a:pt x="19710" y="12132"/>
                  <a:pt x="19575" y="11984"/>
                  <a:pt x="19440" y="11984"/>
                </a:cubicBezTo>
                <a:cubicBezTo>
                  <a:pt x="17820" y="11984"/>
                  <a:pt x="17820" y="11984"/>
                  <a:pt x="17820" y="11984"/>
                </a:cubicBezTo>
                <a:cubicBezTo>
                  <a:pt x="17685" y="11540"/>
                  <a:pt x="17280" y="11244"/>
                  <a:pt x="16875" y="11244"/>
                </a:cubicBezTo>
                <a:cubicBezTo>
                  <a:pt x="14040" y="11244"/>
                  <a:pt x="14040" y="11244"/>
                  <a:pt x="14040" y="11244"/>
                </a:cubicBezTo>
                <a:cubicBezTo>
                  <a:pt x="13500" y="11244"/>
                  <a:pt x="12960" y="11688"/>
                  <a:pt x="12960" y="12279"/>
                </a:cubicBezTo>
                <a:cubicBezTo>
                  <a:pt x="12960" y="20860"/>
                  <a:pt x="12960" y="20860"/>
                  <a:pt x="12960" y="20860"/>
                </a:cubicBezTo>
                <a:cubicBezTo>
                  <a:pt x="11880" y="20860"/>
                  <a:pt x="11880" y="20860"/>
                  <a:pt x="11880" y="20860"/>
                </a:cubicBezTo>
                <a:cubicBezTo>
                  <a:pt x="11880" y="5326"/>
                  <a:pt x="11880" y="5326"/>
                  <a:pt x="11880" y="5326"/>
                </a:cubicBezTo>
                <a:lnTo>
                  <a:pt x="21195" y="5326"/>
                </a:lnTo>
                <a:close/>
                <a:moveTo>
                  <a:pt x="7155" y="12723"/>
                </a:moveTo>
                <a:cubicBezTo>
                  <a:pt x="7830" y="12723"/>
                  <a:pt x="7830" y="12723"/>
                  <a:pt x="7830" y="12723"/>
                </a:cubicBezTo>
                <a:cubicBezTo>
                  <a:pt x="7830" y="17901"/>
                  <a:pt x="7830" y="17901"/>
                  <a:pt x="7830" y="17901"/>
                </a:cubicBezTo>
                <a:cubicBezTo>
                  <a:pt x="7830" y="18493"/>
                  <a:pt x="7560" y="18937"/>
                  <a:pt x="7155" y="19085"/>
                </a:cubicBezTo>
                <a:lnTo>
                  <a:pt x="7155" y="12723"/>
                </a:lnTo>
                <a:close/>
                <a:moveTo>
                  <a:pt x="6480" y="20860"/>
                </a:moveTo>
                <a:cubicBezTo>
                  <a:pt x="2970" y="20860"/>
                  <a:pt x="2970" y="20860"/>
                  <a:pt x="2970" y="20860"/>
                </a:cubicBezTo>
                <a:cubicBezTo>
                  <a:pt x="2970" y="15534"/>
                  <a:pt x="2970" y="15534"/>
                  <a:pt x="2970" y="15534"/>
                </a:cubicBezTo>
                <a:cubicBezTo>
                  <a:pt x="5400" y="15534"/>
                  <a:pt x="5400" y="15534"/>
                  <a:pt x="5400" y="15534"/>
                </a:cubicBezTo>
                <a:cubicBezTo>
                  <a:pt x="5670" y="15534"/>
                  <a:pt x="5805" y="15386"/>
                  <a:pt x="5805" y="15090"/>
                </a:cubicBezTo>
                <a:cubicBezTo>
                  <a:pt x="5805" y="14942"/>
                  <a:pt x="5670" y="14795"/>
                  <a:pt x="5400" y="14795"/>
                </a:cubicBezTo>
                <a:cubicBezTo>
                  <a:pt x="2970" y="14795"/>
                  <a:pt x="2970" y="14795"/>
                  <a:pt x="2970" y="14795"/>
                </a:cubicBezTo>
                <a:cubicBezTo>
                  <a:pt x="2970" y="12279"/>
                  <a:pt x="2970" y="12279"/>
                  <a:pt x="2970" y="12279"/>
                </a:cubicBezTo>
                <a:cubicBezTo>
                  <a:pt x="2970" y="12132"/>
                  <a:pt x="3240" y="11984"/>
                  <a:pt x="3375" y="11984"/>
                </a:cubicBezTo>
                <a:cubicBezTo>
                  <a:pt x="6210" y="11984"/>
                  <a:pt x="6210" y="11984"/>
                  <a:pt x="6210" y="11984"/>
                </a:cubicBezTo>
                <a:cubicBezTo>
                  <a:pt x="6345" y="11984"/>
                  <a:pt x="6480" y="12132"/>
                  <a:pt x="6480" y="12279"/>
                </a:cubicBezTo>
                <a:lnTo>
                  <a:pt x="6480" y="20860"/>
                </a:lnTo>
                <a:close/>
                <a:moveTo>
                  <a:pt x="17820" y="12723"/>
                </a:moveTo>
                <a:cubicBezTo>
                  <a:pt x="18630" y="12723"/>
                  <a:pt x="18630" y="12723"/>
                  <a:pt x="18630" y="12723"/>
                </a:cubicBezTo>
                <a:cubicBezTo>
                  <a:pt x="18630" y="17901"/>
                  <a:pt x="18630" y="17901"/>
                  <a:pt x="18630" y="17901"/>
                </a:cubicBezTo>
                <a:cubicBezTo>
                  <a:pt x="18630" y="18493"/>
                  <a:pt x="18225" y="18937"/>
                  <a:pt x="17820" y="19085"/>
                </a:cubicBezTo>
                <a:lnTo>
                  <a:pt x="17820" y="12723"/>
                </a:lnTo>
                <a:close/>
                <a:moveTo>
                  <a:pt x="13770" y="15534"/>
                </a:moveTo>
                <a:cubicBezTo>
                  <a:pt x="16200" y="15534"/>
                  <a:pt x="16200" y="15534"/>
                  <a:pt x="16200" y="15534"/>
                </a:cubicBezTo>
                <a:cubicBezTo>
                  <a:pt x="16335" y="15534"/>
                  <a:pt x="16470" y="15386"/>
                  <a:pt x="16470" y="15090"/>
                </a:cubicBezTo>
                <a:cubicBezTo>
                  <a:pt x="16470" y="14942"/>
                  <a:pt x="16335" y="14795"/>
                  <a:pt x="16200" y="14795"/>
                </a:cubicBezTo>
                <a:cubicBezTo>
                  <a:pt x="13770" y="14795"/>
                  <a:pt x="13770" y="14795"/>
                  <a:pt x="13770" y="14795"/>
                </a:cubicBezTo>
                <a:cubicBezTo>
                  <a:pt x="13770" y="12279"/>
                  <a:pt x="13770" y="12279"/>
                  <a:pt x="13770" y="12279"/>
                </a:cubicBezTo>
                <a:cubicBezTo>
                  <a:pt x="13770" y="12132"/>
                  <a:pt x="13905" y="11984"/>
                  <a:pt x="14040" y="11984"/>
                </a:cubicBezTo>
                <a:cubicBezTo>
                  <a:pt x="16875" y="11984"/>
                  <a:pt x="16875" y="11984"/>
                  <a:pt x="16875" y="11984"/>
                </a:cubicBezTo>
                <a:cubicBezTo>
                  <a:pt x="17010" y="11984"/>
                  <a:pt x="17145" y="12132"/>
                  <a:pt x="17145" y="12279"/>
                </a:cubicBezTo>
                <a:cubicBezTo>
                  <a:pt x="17145" y="20860"/>
                  <a:pt x="17145" y="20860"/>
                  <a:pt x="17145" y="20860"/>
                </a:cubicBezTo>
                <a:cubicBezTo>
                  <a:pt x="13770" y="20860"/>
                  <a:pt x="13770" y="20860"/>
                  <a:pt x="13770" y="20860"/>
                </a:cubicBezTo>
                <a:lnTo>
                  <a:pt x="13770" y="15534"/>
                </a:lnTo>
                <a:close/>
                <a:moveTo>
                  <a:pt x="11205" y="20860"/>
                </a:moveTo>
                <a:cubicBezTo>
                  <a:pt x="10395" y="20860"/>
                  <a:pt x="10395" y="20860"/>
                  <a:pt x="10395" y="20860"/>
                </a:cubicBezTo>
                <a:cubicBezTo>
                  <a:pt x="10395" y="5326"/>
                  <a:pt x="10395" y="5326"/>
                  <a:pt x="10395" y="5326"/>
                </a:cubicBezTo>
                <a:cubicBezTo>
                  <a:pt x="11205" y="5326"/>
                  <a:pt x="11205" y="5326"/>
                  <a:pt x="11205" y="5326"/>
                </a:cubicBezTo>
                <a:lnTo>
                  <a:pt x="11205" y="20860"/>
                </a:lnTo>
                <a:close/>
                <a:moveTo>
                  <a:pt x="675" y="4586"/>
                </a:moveTo>
                <a:cubicBezTo>
                  <a:pt x="675" y="3847"/>
                  <a:pt x="675" y="3847"/>
                  <a:pt x="675" y="3847"/>
                </a:cubicBezTo>
                <a:cubicBezTo>
                  <a:pt x="1755" y="3847"/>
                  <a:pt x="1755" y="3847"/>
                  <a:pt x="1755" y="3847"/>
                </a:cubicBezTo>
                <a:cubicBezTo>
                  <a:pt x="1890" y="3847"/>
                  <a:pt x="2025" y="3699"/>
                  <a:pt x="2025" y="3403"/>
                </a:cubicBezTo>
                <a:cubicBezTo>
                  <a:pt x="2025" y="3255"/>
                  <a:pt x="1890" y="3107"/>
                  <a:pt x="1755" y="3107"/>
                </a:cubicBezTo>
                <a:cubicBezTo>
                  <a:pt x="675" y="3107"/>
                  <a:pt x="675" y="3107"/>
                  <a:pt x="675" y="3107"/>
                </a:cubicBezTo>
                <a:cubicBezTo>
                  <a:pt x="675" y="740"/>
                  <a:pt x="675" y="740"/>
                  <a:pt x="675" y="740"/>
                </a:cubicBezTo>
                <a:cubicBezTo>
                  <a:pt x="20925" y="740"/>
                  <a:pt x="20925" y="740"/>
                  <a:pt x="20925" y="740"/>
                </a:cubicBezTo>
                <a:cubicBezTo>
                  <a:pt x="20925" y="3107"/>
                  <a:pt x="20925" y="3107"/>
                  <a:pt x="20925" y="3107"/>
                </a:cubicBezTo>
                <a:cubicBezTo>
                  <a:pt x="3105" y="3107"/>
                  <a:pt x="3105" y="3107"/>
                  <a:pt x="3105" y="3107"/>
                </a:cubicBezTo>
                <a:cubicBezTo>
                  <a:pt x="2970" y="3107"/>
                  <a:pt x="2835" y="3255"/>
                  <a:pt x="2835" y="3403"/>
                </a:cubicBezTo>
                <a:cubicBezTo>
                  <a:pt x="2835" y="3699"/>
                  <a:pt x="2970" y="3847"/>
                  <a:pt x="3105" y="3847"/>
                </a:cubicBezTo>
                <a:cubicBezTo>
                  <a:pt x="20925" y="3847"/>
                  <a:pt x="20925" y="3847"/>
                  <a:pt x="20925" y="3847"/>
                </a:cubicBezTo>
                <a:cubicBezTo>
                  <a:pt x="20925" y="4586"/>
                  <a:pt x="20925" y="4586"/>
                  <a:pt x="20925" y="4586"/>
                </a:cubicBezTo>
                <a:lnTo>
                  <a:pt x="675" y="458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54" name="Freeform 511"/>
          <p:cNvSpPr/>
          <p:nvPr/>
        </p:nvSpPr>
        <p:spPr>
          <a:xfrm>
            <a:off x="12769850" y="6924675"/>
            <a:ext cx="7842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24" y="2835"/>
                </a:moveTo>
                <a:cubicBezTo>
                  <a:pt x="21037" y="2835"/>
                  <a:pt x="21037" y="2835"/>
                  <a:pt x="21037" y="2835"/>
                </a:cubicBezTo>
                <a:cubicBezTo>
                  <a:pt x="20661" y="1215"/>
                  <a:pt x="18970" y="0"/>
                  <a:pt x="16717" y="0"/>
                </a:cubicBezTo>
                <a:cubicBezTo>
                  <a:pt x="5071" y="0"/>
                  <a:pt x="5071" y="0"/>
                  <a:pt x="5071" y="0"/>
                </a:cubicBezTo>
                <a:cubicBezTo>
                  <a:pt x="2817" y="0"/>
                  <a:pt x="939" y="1215"/>
                  <a:pt x="751" y="2835"/>
                </a:cubicBezTo>
                <a:cubicBezTo>
                  <a:pt x="563" y="2835"/>
                  <a:pt x="563" y="2835"/>
                  <a:pt x="563" y="2835"/>
                </a:cubicBezTo>
                <a:cubicBezTo>
                  <a:pt x="188" y="2835"/>
                  <a:pt x="0" y="2970"/>
                  <a:pt x="0" y="3105"/>
                </a:cubicBezTo>
                <a:cubicBezTo>
                  <a:pt x="0" y="3375"/>
                  <a:pt x="188" y="3510"/>
                  <a:pt x="563" y="3510"/>
                </a:cubicBezTo>
                <a:cubicBezTo>
                  <a:pt x="563" y="3510"/>
                  <a:pt x="563" y="3510"/>
                  <a:pt x="563" y="3510"/>
                </a:cubicBezTo>
                <a:cubicBezTo>
                  <a:pt x="563" y="21195"/>
                  <a:pt x="563" y="21195"/>
                  <a:pt x="563" y="21195"/>
                </a:cubicBezTo>
                <a:cubicBezTo>
                  <a:pt x="563" y="21465"/>
                  <a:pt x="939" y="21600"/>
                  <a:pt x="1127" y="21600"/>
                </a:cubicBezTo>
                <a:cubicBezTo>
                  <a:pt x="20473" y="21600"/>
                  <a:pt x="20473" y="21600"/>
                  <a:pt x="20473" y="21600"/>
                </a:cubicBezTo>
                <a:cubicBezTo>
                  <a:pt x="20849" y="21600"/>
                  <a:pt x="21037" y="21465"/>
                  <a:pt x="21037" y="21195"/>
                </a:cubicBezTo>
                <a:cubicBezTo>
                  <a:pt x="21037" y="3510"/>
                  <a:pt x="21037" y="3510"/>
                  <a:pt x="21037" y="3510"/>
                </a:cubicBezTo>
                <a:cubicBezTo>
                  <a:pt x="21224" y="3510"/>
                  <a:pt x="21224" y="3510"/>
                  <a:pt x="21224" y="3510"/>
                </a:cubicBezTo>
                <a:cubicBezTo>
                  <a:pt x="21412" y="3510"/>
                  <a:pt x="21600" y="3375"/>
                  <a:pt x="21600" y="3105"/>
                </a:cubicBezTo>
                <a:cubicBezTo>
                  <a:pt x="21600" y="2970"/>
                  <a:pt x="21412" y="2835"/>
                  <a:pt x="21224" y="2835"/>
                </a:cubicBezTo>
                <a:close/>
                <a:moveTo>
                  <a:pt x="5071" y="675"/>
                </a:moveTo>
                <a:cubicBezTo>
                  <a:pt x="16717" y="675"/>
                  <a:pt x="16717" y="675"/>
                  <a:pt x="16717" y="675"/>
                </a:cubicBezTo>
                <a:cubicBezTo>
                  <a:pt x="18407" y="675"/>
                  <a:pt x="19722" y="1620"/>
                  <a:pt x="19910" y="2835"/>
                </a:cubicBezTo>
                <a:cubicBezTo>
                  <a:pt x="18970" y="2835"/>
                  <a:pt x="18970" y="2835"/>
                  <a:pt x="18970" y="2835"/>
                </a:cubicBezTo>
                <a:cubicBezTo>
                  <a:pt x="18783" y="2025"/>
                  <a:pt x="17843" y="1350"/>
                  <a:pt x="16717" y="1350"/>
                </a:cubicBezTo>
                <a:cubicBezTo>
                  <a:pt x="5071" y="1350"/>
                  <a:pt x="5071" y="1350"/>
                  <a:pt x="5071" y="1350"/>
                </a:cubicBezTo>
                <a:cubicBezTo>
                  <a:pt x="3757" y="1350"/>
                  <a:pt x="2817" y="2025"/>
                  <a:pt x="2630" y="2835"/>
                </a:cubicBezTo>
                <a:cubicBezTo>
                  <a:pt x="1690" y="2835"/>
                  <a:pt x="1690" y="2835"/>
                  <a:pt x="1690" y="2835"/>
                </a:cubicBezTo>
                <a:cubicBezTo>
                  <a:pt x="1878" y="1620"/>
                  <a:pt x="3381" y="675"/>
                  <a:pt x="5071" y="675"/>
                </a:cubicBezTo>
                <a:close/>
                <a:moveTo>
                  <a:pt x="15590" y="14580"/>
                </a:moveTo>
                <a:cubicBezTo>
                  <a:pt x="16717" y="14580"/>
                  <a:pt x="16717" y="14580"/>
                  <a:pt x="16717" y="14580"/>
                </a:cubicBezTo>
                <a:cubicBezTo>
                  <a:pt x="16904" y="14580"/>
                  <a:pt x="17092" y="14445"/>
                  <a:pt x="17092" y="14310"/>
                </a:cubicBezTo>
                <a:cubicBezTo>
                  <a:pt x="17092" y="14040"/>
                  <a:pt x="16904" y="13905"/>
                  <a:pt x="16717" y="13905"/>
                </a:cubicBezTo>
                <a:cubicBezTo>
                  <a:pt x="15590" y="13905"/>
                  <a:pt x="15590" y="13905"/>
                  <a:pt x="15590" y="13905"/>
                </a:cubicBezTo>
                <a:cubicBezTo>
                  <a:pt x="14275" y="13905"/>
                  <a:pt x="13336" y="13095"/>
                  <a:pt x="13336" y="12150"/>
                </a:cubicBezTo>
                <a:cubicBezTo>
                  <a:pt x="13336" y="10800"/>
                  <a:pt x="13336" y="10800"/>
                  <a:pt x="13336" y="10800"/>
                </a:cubicBezTo>
                <a:cubicBezTo>
                  <a:pt x="13336" y="9855"/>
                  <a:pt x="14275" y="9045"/>
                  <a:pt x="15590" y="9045"/>
                </a:cubicBezTo>
                <a:cubicBezTo>
                  <a:pt x="18031" y="9045"/>
                  <a:pt x="18031" y="9045"/>
                  <a:pt x="18031" y="9045"/>
                </a:cubicBezTo>
                <a:cubicBezTo>
                  <a:pt x="18031" y="19575"/>
                  <a:pt x="18031" y="19575"/>
                  <a:pt x="18031" y="19575"/>
                </a:cubicBezTo>
                <a:cubicBezTo>
                  <a:pt x="3569" y="19575"/>
                  <a:pt x="3569" y="19575"/>
                  <a:pt x="3569" y="19575"/>
                </a:cubicBezTo>
                <a:cubicBezTo>
                  <a:pt x="3569" y="17010"/>
                  <a:pt x="3569" y="17010"/>
                  <a:pt x="3569" y="17010"/>
                </a:cubicBezTo>
                <a:cubicBezTo>
                  <a:pt x="4508" y="17010"/>
                  <a:pt x="4508" y="17010"/>
                  <a:pt x="4508" y="17010"/>
                </a:cubicBezTo>
                <a:cubicBezTo>
                  <a:pt x="4696" y="17145"/>
                  <a:pt x="4883" y="17145"/>
                  <a:pt x="5071" y="17145"/>
                </a:cubicBezTo>
                <a:cubicBezTo>
                  <a:pt x="5259" y="17145"/>
                  <a:pt x="5447" y="17010"/>
                  <a:pt x="5447" y="16875"/>
                </a:cubicBezTo>
                <a:cubicBezTo>
                  <a:pt x="5447" y="14040"/>
                  <a:pt x="5447" y="14040"/>
                  <a:pt x="5447" y="14040"/>
                </a:cubicBezTo>
                <a:cubicBezTo>
                  <a:pt x="5447" y="13905"/>
                  <a:pt x="5259" y="13770"/>
                  <a:pt x="5071" y="13770"/>
                </a:cubicBezTo>
                <a:cubicBezTo>
                  <a:pt x="4883" y="13770"/>
                  <a:pt x="4696" y="13770"/>
                  <a:pt x="4508" y="13905"/>
                </a:cubicBezTo>
                <a:cubicBezTo>
                  <a:pt x="3569" y="13905"/>
                  <a:pt x="3569" y="13905"/>
                  <a:pt x="3569" y="13905"/>
                </a:cubicBezTo>
                <a:cubicBezTo>
                  <a:pt x="3569" y="9045"/>
                  <a:pt x="3569" y="9045"/>
                  <a:pt x="3569" y="9045"/>
                </a:cubicBezTo>
                <a:cubicBezTo>
                  <a:pt x="4508" y="9045"/>
                  <a:pt x="4508" y="9045"/>
                  <a:pt x="4508" y="9045"/>
                </a:cubicBezTo>
                <a:cubicBezTo>
                  <a:pt x="4696" y="9180"/>
                  <a:pt x="4883" y="9315"/>
                  <a:pt x="5071" y="9315"/>
                </a:cubicBezTo>
                <a:cubicBezTo>
                  <a:pt x="5259" y="9315"/>
                  <a:pt x="5447" y="9180"/>
                  <a:pt x="5447" y="8910"/>
                </a:cubicBezTo>
                <a:cubicBezTo>
                  <a:pt x="5447" y="6210"/>
                  <a:pt x="5447" y="6210"/>
                  <a:pt x="5447" y="6210"/>
                </a:cubicBezTo>
                <a:cubicBezTo>
                  <a:pt x="5447" y="5940"/>
                  <a:pt x="5259" y="5805"/>
                  <a:pt x="5071" y="5805"/>
                </a:cubicBezTo>
                <a:cubicBezTo>
                  <a:pt x="4883" y="5805"/>
                  <a:pt x="4696" y="5940"/>
                  <a:pt x="4508" y="6075"/>
                </a:cubicBezTo>
                <a:cubicBezTo>
                  <a:pt x="3569" y="6075"/>
                  <a:pt x="3569" y="6075"/>
                  <a:pt x="3569" y="6075"/>
                </a:cubicBezTo>
                <a:cubicBezTo>
                  <a:pt x="3569" y="3105"/>
                  <a:pt x="3569" y="3105"/>
                  <a:pt x="3569" y="3105"/>
                </a:cubicBezTo>
                <a:cubicBezTo>
                  <a:pt x="3569" y="2565"/>
                  <a:pt x="4132" y="2025"/>
                  <a:pt x="5071" y="2025"/>
                </a:cubicBezTo>
                <a:cubicBezTo>
                  <a:pt x="16717" y="2025"/>
                  <a:pt x="16717" y="2025"/>
                  <a:pt x="16717" y="2025"/>
                </a:cubicBezTo>
                <a:cubicBezTo>
                  <a:pt x="17468" y="2025"/>
                  <a:pt x="18031" y="2565"/>
                  <a:pt x="18031" y="3105"/>
                </a:cubicBezTo>
                <a:cubicBezTo>
                  <a:pt x="18031" y="8370"/>
                  <a:pt x="18031" y="8370"/>
                  <a:pt x="18031" y="8370"/>
                </a:cubicBezTo>
                <a:cubicBezTo>
                  <a:pt x="15590" y="8370"/>
                  <a:pt x="15590" y="8370"/>
                  <a:pt x="15590" y="8370"/>
                </a:cubicBezTo>
                <a:cubicBezTo>
                  <a:pt x="13711" y="8370"/>
                  <a:pt x="12209" y="9450"/>
                  <a:pt x="12209" y="10800"/>
                </a:cubicBezTo>
                <a:cubicBezTo>
                  <a:pt x="12209" y="12150"/>
                  <a:pt x="12209" y="12150"/>
                  <a:pt x="12209" y="12150"/>
                </a:cubicBezTo>
                <a:cubicBezTo>
                  <a:pt x="12209" y="13500"/>
                  <a:pt x="13711" y="14580"/>
                  <a:pt x="15590" y="14580"/>
                </a:cubicBezTo>
                <a:close/>
                <a:moveTo>
                  <a:pt x="1690" y="3510"/>
                </a:moveTo>
                <a:cubicBezTo>
                  <a:pt x="2630" y="3510"/>
                  <a:pt x="2630" y="3510"/>
                  <a:pt x="2630" y="3510"/>
                </a:cubicBezTo>
                <a:cubicBezTo>
                  <a:pt x="2630" y="6885"/>
                  <a:pt x="2630" y="6885"/>
                  <a:pt x="2630" y="6885"/>
                </a:cubicBezTo>
                <a:cubicBezTo>
                  <a:pt x="2630" y="7020"/>
                  <a:pt x="2817" y="7155"/>
                  <a:pt x="3005" y="7155"/>
                </a:cubicBezTo>
                <a:cubicBezTo>
                  <a:pt x="3381" y="7155"/>
                  <a:pt x="3569" y="7020"/>
                  <a:pt x="3569" y="6885"/>
                </a:cubicBezTo>
                <a:cubicBezTo>
                  <a:pt x="3569" y="6750"/>
                  <a:pt x="3569" y="6750"/>
                  <a:pt x="3569" y="6750"/>
                </a:cubicBezTo>
                <a:cubicBezTo>
                  <a:pt x="4508" y="6750"/>
                  <a:pt x="4508" y="6750"/>
                  <a:pt x="4508" y="6750"/>
                </a:cubicBezTo>
                <a:cubicBezTo>
                  <a:pt x="4508" y="8370"/>
                  <a:pt x="4508" y="8370"/>
                  <a:pt x="4508" y="8370"/>
                </a:cubicBezTo>
                <a:cubicBezTo>
                  <a:pt x="3569" y="8370"/>
                  <a:pt x="3569" y="8370"/>
                  <a:pt x="3569" y="8370"/>
                </a:cubicBezTo>
                <a:cubicBezTo>
                  <a:pt x="3569" y="8235"/>
                  <a:pt x="3569" y="8235"/>
                  <a:pt x="3569" y="8235"/>
                </a:cubicBezTo>
                <a:cubicBezTo>
                  <a:pt x="3569" y="8100"/>
                  <a:pt x="3381" y="7830"/>
                  <a:pt x="3005" y="7830"/>
                </a:cubicBezTo>
                <a:cubicBezTo>
                  <a:pt x="2817" y="7830"/>
                  <a:pt x="2630" y="8100"/>
                  <a:pt x="2630" y="8235"/>
                </a:cubicBezTo>
                <a:cubicBezTo>
                  <a:pt x="2630" y="14850"/>
                  <a:pt x="2630" y="14850"/>
                  <a:pt x="2630" y="14850"/>
                </a:cubicBezTo>
                <a:cubicBezTo>
                  <a:pt x="2630" y="14985"/>
                  <a:pt x="2817" y="15120"/>
                  <a:pt x="3005" y="15120"/>
                </a:cubicBezTo>
                <a:cubicBezTo>
                  <a:pt x="3381" y="15120"/>
                  <a:pt x="3569" y="14985"/>
                  <a:pt x="3569" y="14850"/>
                </a:cubicBezTo>
                <a:cubicBezTo>
                  <a:pt x="3569" y="14580"/>
                  <a:pt x="3569" y="14580"/>
                  <a:pt x="3569" y="14580"/>
                </a:cubicBezTo>
                <a:cubicBezTo>
                  <a:pt x="4508" y="14580"/>
                  <a:pt x="4508" y="14580"/>
                  <a:pt x="4508" y="14580"/>
                </a:cubicBezTo>
                <a:cubicBezTo>
                  <a:pt x="4508" y="16200"/>
                  <a:pt x="4508" y="16200"/>
                  <a:pt x="4508" y="16200"/>
                </a:cubicBezTo>
                <a:cubicBezTo>
                  <a:pt x="3569" y="16200"/>
                  <a:pt x="3569" y="16200"/>
                  <a:pt x="3569" y="16200"/>
                </a:cubicBezTo>
                <a:cubicBezTo>
                  <a:pt x="3569" y="16200"/>
                  <a:pt x="3569" y="16200"/>
                  <a:pt x="3569" y="16200"/>
                </a:cubicBezTo>
                <a:cubicBezTo>
                  <a:pt x="3569" y="15930"/>
                  <a:pt x="3381" y="15795"/>
                  <a:pt x="3005" y="15795"/>
                </a:cubicBezTo>
                <a:cubicBezTo>
                  <a:pt x="2817" y="15795"/>
                  <a:pt x="2630" y="15930"/>
                  <a:pt x="2630" y="16200"/>
                </a:cubicBezTo>
                <a:cubicBezTo>
                  <a:pt x="2630" y="19575"/>
                  <a:pt x="2630" y="19575"/>
                  <a:pt x="2630" y="19575"/>
                </a:cubicBezTo>
                <a:cubicBezTo>
                  <a:pt x="1690" y="19575"/>
                  <a:pt x="1690" y="19575"/>
                  <a:pt x="1690" y="19575"/>
                </a:cubicBezTo>
                <a:lnTo>
                  <a:pt x="1690" y="3510"/>
                </a:lnTo>
                <a:close/>
                <a:moveTo>
                  <a:pt x="20097" y="20925"/>
                </a:moveTo>
                <a:cubicBezTo>
                  <a:pt x="1690" y="20925"/>
                  <a:pt x="1690" y="20925"/>
                  <a:pt x="1690" y="20925"/>
                </a:cubicBezTo>
                <a:cubicBezTo>
                  <a:pt x="1690" y="20250"/>
                  <a:pt x="1690" y="20250"/>
                  <a:pt x="1690" y="20250"/>
                </a:cubicBezTo>
                <a:cubicBezTo>
                  <a:pt x="20097" y="20250"/>
                  <a:pt x="20097" y="20250"/>
                  <a:pt x="20097" y="20250"/>
                </a:cubicBezTo>
                <a:lnTo>
                  <a:pt x="20097" y="20925"/>
                </a:lnTo>
                <a:close/>
                <a:moveTo>
                  <a:pt x="20097" y="19575"/>
                </a:moveTo>
                <a:cubicBezTo>
                  <a:pt x="19158" y="19575"/>
                  <a:pt x="19158" y="19575"/>
                  <a:pt x="19158" y="19575"/>
                </a:cubicBezTo>
                <a:cubicBezTo>
                  <a:pt x="19158" y="3510"/>
                  <a:pt x="19158" y="3510"/>
                  <a:pt x="19158" y="3510"/>
                </a:cubicBezTo>
                <a:cubicBezTo>
                  <a:pt x="20097" y="3510"/>
                  <a:pt x="20097" y="3510"/>
                  <a:pt x="20097" y="3510"/>
                </a:cubicBezTo>
                <a:lnTo>
                  <a:pt x="20097" y="19575"/>
                </a:lnTo>
                <a:close/>
                <a:moveTo>
                  <a:pt x="15590" y="9720"/>
                </a:moveTo>
                <a:cubicBezTo>
                  <a:pt x="14838" y="9720"/>
                  <a:pt x="14275" y="10260"/>
                  <a:pt x="14275" y="10800"/>
                </a:cubicBezTo>
                <a:cubicBezTo>
                  <a:pt x="14275" y="12150"/>
                  <a:pt x="14275" y="12150"/>
                  <a:pt x="14275" y="12150"/>
                </a:cubicBezTo>
                <a:cubicBezTo>
                  <a:pt x="14275" y="12825"/>
                  <a:pt x="14838" y="13230"/>
                  <a:pt x="15590" y="13230"/>
                </a:cubicBezTo>
                <a:cubicBezTo>
                  <a:pt x="16529" y="13230"/>
                  <a:pt x="17092" y="12825"/>
                  <a:pt x="17092" y="12150"/>
                </a:cubicBezTo>
                <a:cubicBezTo>
                  <a:pt x="17092" y="10800"/>
                  <a:pt x="17092" y="10800"/>
                  <a:pt x="17092" y="10800"/>
                </a:cubicBezTo>
                <a:cubicBezTo>
                  <a:pt x="17092" y="10260"/>
                  <a:pt x="16529" y="9720"/>
                  <a:pt x="15590" y="9720"/>
                </a:cubicBezTo>
                <a:close/>
                <a:moveTo>
                  <a:pt x="16153" y="12150"/>
                </a:moveTo>
                <a:cubicBezTo>
                  <a:pt x="16153" y="12420"/>
                  <a:pt x="15965" y="12555"/>
                  <a:pt x="15590" y="12555"/>
                </a:cubicBezTo>
                <a:cubicBezTo>
                  <a:pt x="15402" y="12555"/>
                  <a:pt x="15214" y="12420"/>
                  <a:pt x="15214" y="12150"/>
                </a:cubicBezTo>
                <a:cubicBezTo>
                  <a:pt x="15214" y="10800"/>
                  <a:pt x="15214" y="10800"/>
                  <a:pt x="15214" y="10800"/>
                </a:cubicBezTo>
                <a:cubicBezTo>
                  <a:pt x="15214" y="10665"/>
                  <a:pt x="15402" y="10395"/>
                  <a:pt x="15590" y="10395"/>
                </a:cubicBezTo>
                <a:cubicBezTo>
                  <a:pt x="15965" y="10395"/>
                  <a:pt x="16153" y="10665"/>
                  <a:pt x="16153" y="10800"/>
                </a:cubicBezTo>
                <a:lnTo>
                  <a:pt x="16153" y="12150"/>
                </a:lnTo>
                <a:close/>
                <a:moveTo>
                  <a:pt x="13711" y="2835"/>
                </a:moveTo>
                <a:cubicBezTo>
                  <a:pt x="7889" y="2835"/>
                  <a:pt x="7889" y="2835"/>
                  <a:pt x="7889" y="2835"/>
                </a:cubicBezTo>
                <a:cubicBezTo>
                  <a:pt x="7701" y="2835"/>
                  <a:pt x="7513" y="2970"/>
                  <a:pt x="7513" y="3105"/>
                </a:cubicBezTo>
                <a:cubicBezTo>
                  <a:pt x="7513" y="6345"/>
                  <a:pt x="7513" y="6345"/>
                  <a:pt x="7513" y="6345"/>
                </a:cubicBezTo>
                <a:cubicBezTo>
                  <a:pt x="7513" y="6615"/>
                  <a:pt x="7701" y="6750"/>
                  <a:pt x="7889" y="6750"/>
                </a:cubicBezTo>
                <a:cubicBezTo>
                  <a:pt x="13711" y="6750"/>
                  <a:pt x="13711" y="6750"/>
                  <a:pt x="13711" y="6750"/>
                </a:cubicBezTo>
                <a:cubicBezTo>
                  <a:pt x="14087" y="6750"/>
                  <a:pt x="14275" y="6615"/>
                  <a:pt x="14275" y="6345"/>
                </a:cubicBezTo>
                <a:cubicBezTo>
                  <a:pt x="14275" y="3105"/>
                  <a:pt x="14275" y="3105"/>
                  <a:pt x="14275" y="3105"/>
                </a:cubicBezTo>
                <a:cubicBezTo>
                  <a:pt x="14275" y="2970"/>
                  <a:pt x="14087" y="2835"/>
                  <a:pt x="13711" y="2835"/>
                </a:cubicBezTo>
                <a:close/>
                <a:moveTo>
                  <a:pt x="13336" y="6075"/>
                </a:moveTo>
                <a:cubicBezTo>
                  <a:pt x="8452" y="6075"/>
                  <a:pt x="8452" y="6075"/>
                  <a:pt x="8452" y="6075"/>
                </a:cubicBezTo>
                <a:cubicBezTo>
                  <a:pt x="8452" y="3510"/>
                  <a:pt x="8452" y="3510"/>
                  <a:pt x="8452" y="3510"/>
                </a:cubicBezTo>
                <a:cubicBezTo>
                  <a:pt x="13336" y="3510"/>
                  <a:pt x="13336" y="3510"/>
                  <a:pt x="13336" y="3510"/>
                </a:cubicBezTo>
                <a:cubicBezTo>
                  <a:pt x="13336" y="6075"/>
                  <a:pt x="13336" y="6075"/>
                  <a:pt x="13336" y="60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55" name="Freeform 512"/>
          <p:cNvSpPr/>
          <p:nvPr/>
        </p:nvSpPr>
        <p:spPr>
          <a:xfrm>
            <a:off x="12604750" y="8188325"/>
            <a:ext cx="1092200" cy="1031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440"/>
                </a:moveTo>
                <a:cubicBezTo>
                  <a:pt x="5805" y="1440"/>
                  <a:pt x="5805" y="1440"/>
                  <a:pt x="5805" y="1440"/>
                </a:cubicBezTo>
                <a:cubicBezTo>
                  <a:pt x="5670" y="576"/>
                  <a:pt x="4860" y="0"/>
                  <a:pt x="4050" y="0"/>
                </a:cubicBezTo>
                <a:cubicBezTo>
                  <a:pt x="3240" y="0"/>
                  <a:pt x="2565" y="576"/>
                  <a:pt x="2295" y="1440"/>
                </a:cubicBezTo>
                <a:cubicBezTo>
                  <a:pt x="405" y="1440"/>
                  <a:pt x="405" y="1440"/>
                  <a:pt x="405" y="1440"/>
                </a:cubicBezTo>
                <a:cubicBezTo>
                  <a:pt x="135" y="1440"/>
                  <a:pt x="0" y="1584"/>
                  <a:pt x="0" y="1872"/>
                </a:cubicBezTo>
                <a:cubicBezTo>
                  <a:pt x="0" y="3312"/>
                  <a:pt x="0" y="3312"/>
                  <a:pt x="0" y="3312"/>
                </a:cubicBezTo>
                <a:cubicBezTo>
                  <a:pt x="0" y="3600"/>
                  <a:pt x="135" y="3744"/>
                  <a:pt x="405" y="3744"/>
                </a:cubicBezTo>
                <a:cubicBezTo>
                  <a:pt x="945" y="3744"/>
                  <a:pt x="945" y="3744"/>
                  <a:pt x="945" y="3744"/>
                </a:cubicBezTo>
                <a:cubicBezTo>
                  <a:pt x="945" y="21168"/>
                  <a:pt x="945" y="21168"/>
                  <a:pt x="945" y="21168"/>
                </a:cubicBezTo>
                <a:cubicBezTo>
                  <a:pt x="945" y="21456"/>
                  <a:pt x="1080" y="21600"/>
                  <a:pt x="1215" y="21600"/>
                </a:cubicBezTo>
                <a:cubicBezTo>
                  <a:pt x="20385" y="21600"/>
                  <a:pt x="20385" y="21600"/>
                  <a:pt x="20385" y="21600"/>
                </a:cubicBezTo>
                <a:cubicBezTo>
                  <a:pt x="20520" y="21600"/>
                  <a:pt x="20655" y="21456"/>
                  <a:pt x="20655" y="21168"/>
                </a:cubicBezTo>
                <a:cubicBezTo>
                  <a:pt x="20655" y="3744"/>
                  <a:pt x="20655" y="3744"/>
                  <a:pt x="20655" y="3744"/>
                </a:cubicBezTo>
                <a:cubicBezTo>
                  <a:pt x="21195" y="3744"/>
                  <a:pt x="21195" y="3744"/>
                  <a:pt x="21195" y="3744"/>
                </a:cubicBezTo>
                <a:cubicBezTo>
                  <a:pt x="21465" y="3744"/>
                  <a:pt x="21600" y="3600"/>
                  <a:pt x="21600" y="3312"/>
                </a:cubicBezTo>
                <a:cubicBezTo>
                  <a:pt x="21600" y="1872"/>
                  <a:pt x="21600" y="1872"/>
                  <a:pt x="21600" y="1872"/>
                </a:cubicBezTo>
                <a:cubicBezTo>
                  <a:pt x="21600" y="1584"/>
                  <a:pt x="21465" y="1440"/>
                  <a:pt x="21195" y="1440"/>
                </a:cubicBezTo>
                <a:close/>
                <a:moveTo>
                  <a:pt x="4050" y="720"/>
                </a:moveTo>
                <a:cubicBezTo>
                  <a:pt x="4455" y="720"/>
                  <a:pt x="4860" y="1008"/>
                  <a:pt x="4995" y="1440"/>
                </a:cubicBezTo>
                <a:cubicBezTo>
                  <a:pt x="3105" y="1440"/>
                  <a:pt x="3105" y="1440"/>
                  <a:pt x="3105" y="1440"/>
                </a:cubicBezTo>
                <a:cubicBezTo>
                  <a:pt x="3240" y="1008"/>
                  <a:pt x="3645" y="720"/>
                  <a:pt x="4050" y="720"/>
                </a:cubicBezTo>
                <a:close/>
                <a:moveTo>
                  <a:pt x="18630" y="15840"/>
                </a:moveTo>
                <a:cubicBezTo>
                  <a:pt x="18225" y="15840"/>
                  <a:pt x="18225" y="15840"/>
                  <a:pt x="18225" y="15840"/>
                </a:cubicBezTo>
                <a:cubicBezTo>
                  <a:pt x="18090" y="15840"/>
                  <a:pt x="17820" y="15696"/>
                  <a:pt x="17820" y="15552"/>
                </a:cubicBezTo>
                <a:cubicBezTo>
                  <a:pt x="17820" y="11952"/>
                  <a:pt x="17820" y="11952"/>
                  <a:pt x="17820" y="11952"/>
                </a:cubicBezTo>
                <a:cubicBezTo>
                  <a:pt x="17820" y="11808"/>
                  <a:pt x="18090" y="11664"/>
                  <a:pt x="18225" y="11664"/>
                </a:cubicBezTo>
                <a:cubicBezTo>
                  <a:pt x="18630" y="11664"/>
                  <a:pt x="18630" y="11664"/>
                  <a:pt x="18630" y="11664"/>
                </a:cubicBezTo>
                <a:lnTo>
                  <a:pt x="18630" y="15840"/>
                </a:lnTo>
                <a:close/>
                <a:moveTo>
                  <a:pt x="19980" y="20880"/>
                </a:moveTo>
                <a:cubicBezTo>
                  <a:pt x="19305" y="20880"/>
                  <a:pt x="19305" y="20880"/>
                  <a:pt x="19305" y="20880"/>
                </a:cubicBezTo>
                <a:cubicBezTo>
                  <a:pt x="19305" y="6336"/>
                  <a:pt x="19305" y="6336"/>
                  <a:pt x="19305" y="6336"/>
                </a:cubicBezTo>
                <a:cubicBezTo>
                  <a:pt x="19305" y="6048"/>
                  <a:pt x="19170" y="5904"/>
                  <a:pt x="18900" y="5904"/>
                </a:cubicBezTo>
                <a:cubicBezTo>
                  <a:pt x="10800" y="5904"/>
                  <a:pt x="10800" y="5904"/>
                  <a:pt x="10800" y="5904"/>
                </a:cubicBezTo>
                <a:cubicBezTo>
                  <a:pt x="10665" y="5904"/>
                  <a:pt x="10395" y="6048"/>
                  <a:pt x="10395" y="6336"/>
                </a:cubicBezTo>
                <a:cubicBezTo>
                  <a:pt x="10395" y="12960"/>
                  <a:pt x="10395" y="12960"/>
                  <a:pt x="10395" y="12960"/>
                </a:cubicBezTo>
                <a:cubicBezTo>
                  <a:pt x="10395" y="13248"/>
                  <a:pt x="10665" y="13392"/>
                  <a:pt x="10800" y="13392"/>
                </a:cubicBezTo>
                <a:cubicBezTo>
                  <a:pt x="10935" y="13392"/>
                  <a:pt x="11205" y="13248"/>
                  <a:pt x="11205" y="12960"/>
                </a:cubicBezTo>
                <a:cubicBezTo>
                  <a:pt x="11205" y="6624"/>
                  <a:pt x="11205" y="6624"/>
                  <a:pt x="11205" y="6624"/>
                </a:cubicBezTo>
                <a:cubicBezTo>
                  <a:pt x="18630" y="6624"/>
                  <a:pt x="18630" y="6624"/>
                  <a:pt x="18630" y="6624"/>
                </a:cubicBezTo>
                <a:cubicBezTo>
                  <a:pt x="18630" y="10944"/>
                  <a:pt x="18630" y="10944"/>
                  <a:pt x="18630" y="10944"/>
                </a:cubicBezTo>
                <a:cubicBezTo>
                  <a:pt x="18225" y="10944"/>
                  <a:pt x="18225" y="10944"/>
                  <a:pt x="18225" y="10944"/>
                </a:cubicBezTo>
                <a:cubicBezTo>
                  <a:pt x="17685" y="10944"/>
                  <a:pt x="17145" y="11376"/>
                  <a:pt x="17145" y="11952"/>
                </a:cubicBezTo>
                <a:cubicBezTo>
                  <a:pt x="17145" y="15552"/>
                  <a:pt x="17145" y="15552"/>
                  <a:pt x="17145" y="15552"/>
                </a:cubicBezTo>
                <a:cubicBezTo>
                  <a:pt x="17145" y="16128"/>
                  <a:pt x="17685" y="16560"/>
                  <a:pt x="18225" y="16560"/>
                </a:cubicBezTo>
                <a:cubicBezTo>
                  <a:pt x="18630" y="16560"/>
                  <a:pt x="18630" y="16560"/>
                  <a:pt x="18630" y="16560"/>
                </a:cubicBezTo>
                <a:cubicBezTo>
                  <a:pt x="18630" y="20880"/>
                  <a:pt x="18630" y="20880"/>
                  <a:pt x="18630" y="20880"/>
                </a:cubicBezTo>
                <a:cubicBezTo>
                  <a:pt x="11205" y="20880"/>
                  <a:pt x="11205" y="20880"/>
                  <a:pt x="11205" y="20880"/>
                </a:cubicBezTo>
                <a:cubicBezTo>
                  <a:pt x="11205" y="14544"/>
                  <a:pt x="11205" y="14544"/>
                  <a:pt x="11205" y="14544"/>
                </a:cubicBezTo>
                <a:cubicBezTo>
                  <a:pt x="11205" y="14256"/>
                  <a:pt x="10935" y="14112"/>
                  <a:pt x="10800" y="14112"/>
                </a:cubicBezTo>
                <a:cubicBezTo>
                  <a:pt x="10665" y="14112"/>
                  <a:pt x="10395" y="14256"/>
                  <a:pt x="10395" y="14544"/>
                </a:cubicBezTo>
                <a:cubicBezTo>
                  <a:pt x="10395" y="20880"/>
                  <a:pt x="10395" y="20880"/>
                  <a:pt x="10395" y="20880"/>
                </a:cubicBezTo>
                <a:cubicBezTo>
                  <a:pt x="1620" y="20880"/>
                  <a:pt x="1620" y="20880"/>
                  <a:pt x="1620" y="20880"/>
                </a:cubicBezTo>
                <a:cubicBezTo>
                  <a:pt x="1620" y="3744"/>
                  <a:pt x="1620" y="3744"/>
                  <a:pt x="1620" y="3744"/>
                </a:cubicBezTo>
                <a:cubicBezTo>
                  <a:pt x="19980" y="3744"/>
                  <a:pt x="19980" y="3744"/>
                  <a:pt x="19980" y="3744"/>
                </a:cubicBezTo>
                <a:cubicBezTo>
                  <a:pt x="19980" y="20880"/>
                  <a:pt x="19980" y="20880"/>
                  <a:pt x="19980" y="20880"/>
                </a:cubicBezTo>
                <a:close/>
                <a:moveTo>
                  <a:pt x="20925" y="3024"/>
                </a:moveTo>
                <a:cubicBezTo>
                  <a:pt x="675" y="3024"/>
                  <a:pt x="675" y="3024"/>
                  <a:pt x="675" y="3024"/>
                </a:cubicBezTo>
                <a:cubicBezTo>
                  <a:pt x="675" y="2160"/>
                  <a:pt x="675" y="2160"/>
                  <a:pt x="675" y="2160"/>
                </a:cubicBezTo>
                <a:cubicBezTo>
                  <a:pt x="20925" y="2160"/>
                  <a:pt x="20925" y="2160"/>
                  <a:pt x="20925" y="2160"/>
                </a:cubicBezTo>
                <a:lnTo>
                  <a:pt x="20925" y="3024"/>
                </a:lnTo>
                <a:close/>
                <a:moveTo>
                  <a:pt x="14850" y="8352"/>
                </a:moveTo>
                <a:cubicBezTo>
                  <a:pt x="13905" y="8352"/>
                  <a:pt x="12960" y="9360"/>
                  <a:pt x="12960" y="10368"/>
                </a:cubicBezTo>
                <a:cubicBezTo>
                  <a:pt x="12960" y="11520"/>
                  <a:pt x="13905" y="12384"/>
                  <a:pt x="14850" y="12384"/>
                </a:cubicBezTo>
                <a:cubicBezTo>
                  <a:pt x="15930" y="12384"/>
                  <a:pt x="16740" y="11520"/>
                  <a:pt x="16740" y="10368"/>
                </a:cubicBezTo>
                <a:cubicBezTo>
                  <a:pt x="16740" y="9360"/>
                  <a:pt x="15930" y="8352"/>
                  <a:pt x="14850" y="8352"/>
                </a:cubicBezTo>
                <a:close/>
                <a:moveTo>
                  <a:pt x="14850" y="11664"/>
                </a:moveTo>
                <a:cubicBezTo>
                  <a:pt x="14175" y="11664"/>
                  <a:pt x="13770" y="11088"/>
                  <a:pt x="13770" y="10368"/>
                </a:cubicBezTo>
                <a:cubicBezTo>
                  <a:pt x="13770" y="9792"/>
                  <a:pt x="14175" y="9216"/>
                  <a:pt x="14850" y="9216"/>
                </a:cubicBezTo>
                <a:cubicBezTo>
                  <a:pt x="15525" y="9216"/>
                  <a:pt x="16065" y="9792"/>
                  <a:pt x="16065" y="10368"/>
                </a:cubicBezTo>
                <a:cubicBezTo>
                  <a:pt x="16065" y="11088"/>
                  <a:pt x="15525" y="11664"/>
                  <a:pt x="14850" y="11664"/>
                </a:cubicBezTo>
                <a:close/>
                <a:moveTo>
                  <a:pt x="7965" y="14112"/>
                </a:moveTo>
                <a:cubicBezTo>
                  <a:pt x="8235" y="14112"/>
                  <a:pt x="8370" y="14256"/>
                  <a:pt x="8370" y="14544"/>
                </a:cubicBezTo>
                <a:cubicBezTo>
                  <a:pt x="8370" y="14688"/>
                  <a:pt x="8235" y="14832"/>
                  <a:pt x="7965" y="14832"/>
                </a:cubicBezTo>
                <a:cubicBezTo>
                  <a:pt x="7830" y="14832"/>
                  <a:pt x="7695" y="14688"/>
                  <a:pt x="7695" y="14544"/>
                </a:cubicBezTo>
                <a:cubicBezTo>
                  <a:pt x="7695" y="14256"/>
                  <a:pt x="7830" y="14112"/>
                  <a:pt x="7965" y="14112"/>
                </a:cubicBezTo>
                <a:close/>
                <a:moveTo>
                  <a:pt x="7965" y="12672"/>
                </a:moveTo>
                <a:cubicBezTo>
                  <a:pt x="8235" y="12672"/>
                  <a:pt x="8370" y="12816"/>
                  <a:pt x="8370" y="12960"/>
                </a:cubicBezTo>
                <a:cubicBezTo>
                  <a:pt x="8370" y="13248"/>
                  <a:pt x="8235" y="13392"/>
                  <a:pt x="7965" y="13392"/>
                </a:cubicBezTo>
                <a:cubicBezTo>
                  <a:pt x="7830" y="13392"/>
                  <a:pt x="7695" y="13248"/>
                  <a:pt x="7695" y="12960"/>
                </a:cubicBezTo>
                <a:cubicBezTo>
                  <a:pt x="7695" y="12816"/>
                  <a:pt x="7830" y="12672"/>
                  <a:pt x="7965" y="12672"/>
                </a:cubicBezTo>
                <a:close/>
                <a:moveTo>
                  <a:pt x="9450" y="10944"/>
                </a:moveTo>
                <a:cubicBezTo>
                  <a:pt x="6615" y="10944"/>
                  <a:pt x="6615" y="10944"/>
                  <a:pt x="6615" y="10944"/>
                </a:cubicBezTo>
                <a:cubicBezTo>
                  <a:pt x="6480" y="10944"/>
                  <a:pt x="6210" y="11088"/>
                  <a:pt x="6210" y="11232"/>
                </a:cubicBezTo>
                <a:cubicBezTo>
                  <a:pt x="6210" y="16272"/>
                  <a:pt x="6210" y="16272"/>
                  <a:pt x="6210" y="16272"/>
                </a:cubicBezTo>
                <a:cubicBezTo>
                  <a:pt x="6210" y="16416"/>
                  <a:pt x="6480" y="16560"/>
                  <a:pt x="6615" y="16560"/>
                </a:cubicBezTo>
                <a:cubicBezTo>
                  <a:pt x="9450" y="16560"/>
                  <a:pt x="9450" y="16560"/>
                  <a:pt x="9450" y="16560"/>
                </a:cubicBezTo>
                <a:cubicBezTo>
                  <a:pt x="9585" y="16560"/>
                  <a:pt x="9720" y="16416"/>
                  <a:pt x="9720" y="16272"/>
                </a:cubicBezTo>
                <a:cubicBezTo>
                  <a:pt x="9720" y="11232"/>
                  <a:pt x="9720" y="11232"/>
                  <a:pt x="9720" y="11232"/>
                </a:cubicBezTo>
                <a:cubicBezTo>
                  <a:pt x="9720" y="11088"/>
                  <a:pt x="9585" y="10944"/>
                  <a:pt x="9450" y="10944"/>
                </a:cubicBezTo>
                <a:close/>
                <a:moveTo>
                  <a:pt x="9045" y="15840"/>
                </a:moveTo>
                <a:cubicBezTo>
                  <a:pt x="7020" y="15840"/>
                  <a:pt x="7020" y="15840"/>
                  <a:pt x="7020" y="15840"/>
                </a:cubicBezTo>
                <a:cubicBezTo>
                  <a:pt x="7020" y="11664"/>
                  <a:pt x="7020" y="11664"/>
                  <a:pt x="7020" y="11664"/>
                </a:cubicBezTo>
                <a:cubicBezTo>
                  <a:pt x="9045" y="11664"/>
                  <a:pt x="9045" y="11664"/>
                  <a:pt x="9045" y="11664"/>
                </a:cubicBezTo>
                <a:lnTo>
                  <a:pt x="9045" y="158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56" name="Freeform 513"/>
          <p:cNvSpPr/>
          <p:nvPr/>
        </p:nvSpPr>
        <p:spPr>
          <a:xfrm>
            <a:off x="12604750" y="93726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390" y="7965"/>
                </a:moveTo>
                <a:cubicBezTo>
                  <a:pt x="15390" y="7965"/>
                  <a:pt x="15390" y="7965"/>
                  <a:pt x="15390" y="7965"/>
                </a:cubicBezTo>
                <a:cubicBezTo>
                  <a:pt x="15390" y="4590"/>
                  <a:pt x="15390" y="4590"/>
                  <a:pt x="15390" y="4590"/>
                </a:cubicBezTo>
                <a:cubicBezTo>
                  <a:pt x="15390" y="4320"/>
                  <a:pt x="15120" y="4185"/>
                  <a:pt x="14985" y="4185"/>
                </a:cubicBezTo>
                <a:cubicBezTo>
                  <a:pt x="13095" y="4185"/>
                  <a:pt x="13095" y="4185"/>
                  <a:pt x="13095" y="4185"/>
                </a:cubicBezTo>
                <a:cubicBezTo>
                  <a:pt x="12960" y="4185"/>
                  <a:pt x="12825" y="4320"/>
                  <a:pt x="12825" y="4590"/>
                </a:cubicBezTo>
                <a:cubicBezTo>
                  <a:pt x="12825" y="4725"/>
                  <a:pt x="12960" y="4860"/>
                  <a:pt x="13095" y="4860"/>
                </a:cubicBezTo>
                <a:cubicBezTo>
                  <a:pt x="13230" y="4860"/>
                  <a:pt x="13230" y="4860"/>
                  <a:pt x="13230" y="4860"/>
                </a:cubicBezTo>
                <a:cubicBezTo>
                  <a:pt x="13230" y="7965"/>
                  <a:pt x="13230" y="7965"/>
                  <a:pt x="13230" y="7965"/>
                </a:cubicBezTo>
                <a:cubicBezTo>
                  <a:pt x="13095" y="7965"/>
                  <a:pt x="13095" y="7965"/>
                  <a:pt x="13095" y="7965"/>
                </a:cubicBezTo>
                <a:cubicBezTo>
                  <a:pt x="12960" y="7965"/>
                  <a:pt x="12825" y="8100"/>
                  <a:pt x="12825" y="8235"/>
                </a:cubicBezTo>
                <a:cubicBezTo>
                  <a:pt x="12825" y="8505"/>
                  <a:pt x="12960" y="8640"/>
                  <a:pt x="13095" y="8640"/>
                </a:cubicBezTo>
                <a:cubicBezTo>
                  <a:pt x="15390" y="8640"/>
                  <a:pt x="15390" y="8640"/>
                  <a:pt x="15390" y="8640"/>
                </a:cubicBezTo>
                <a:cubicBezTo>
                  <a:pt x="15660" y="8640"/>
                  <a:pt x="15795" y="8505"/>
                  <a:pt x="15795" y="8235"/>
                </a:cubicBezTo>
                <a:cubicBezTo>
                  <a:pt x="15795" y="8100"/>
                  <a:pt x="15660" y="7965"/>
                  <a:pt x="15390" y="7965"/>
                </a:cubicBezTo>
                <a:close/>
                <a:moveTo>
                  <a:pt x="14580" y="7965"/>
                </a:moveTo>
                <a:cubicBezTo>
                  <a:pt x="13905" y="7965"/>
                  <a:pt x="13905" y="7965"/>
                  <a:pt x="13905" y="7965"/>
                </a:cubicBezTo>
                <a:cubicBezTo>
                  <a:pt x="13905" y="4860"/>
                  <a:pt x="13905" y="4860"/>
                  <a:pt x="13905" y="4860"/>
                </a:cubicBezTo>
                <a:cubicBezTo>
                  <a:pt x="14580" y="4860"/>
                  <a:pt x="14580" y="4860"/>
                  <a:pt x="14580" y="4860"/>
                </a:cubicBezTo>
                <a:lnTo>
                  <a:pt x="14580" y="7965"/>
                </a:lnTo>
                <a:close/>
                <a:moveTo>
                  <a:pt x="14310" y="1350"/>
                </a:moveTo>
                <a:cubicBezTo>
                  <a:pt x="13770" y="1350"/>
                  <a:pt x="13230" y="1890"/>
                  <a:pt x="13230" y="2430"/>
                </a:cubicBezTo>
                <a:cubicBezTo>
                  <a:pt x="13230" y="2970"/>
                  <a:pt x="13770" y="3510"/>
                  <a:pt x="14310" y="3510"/>
                </a:cubicBezTo>
                <a:cubicBezTo>
                  <a:pt x="14850" y="3510"/>
                  <a:pt x="15390" y="2970"/>
                  <a:pt x="15390" y="2430"/>
                </a:cubicBezTo>
                <a:cubicBezTo>
                  <a:pt x="15390" y="1890"/>
                  <a:pt x="14850" y="1350"/>
                  <a:pt x="14310" y="1350"/>
                </a:cubicBezTo>
                <a:close/>
                <a:moveTo>
                  <a:pt x="14310" y="2835"/>
                </a:moveTo>
                <a:cubicBezTo>
                  <a:pt x="14040" y="2835"/>
                  <a:pt x="13905" y="2565"/>
                  <a:pt x="13905" y="2430"/>
                </a:cubicBezTo>
                <a:cubicBezTo>
                  <a:pt x="13905" y="2295"/>
                  <a:pt x="14040" y="2025"/>
                  <a:pt x="14310" y="2025"/>
                </a:cubicBezTo>
                <a:cubicBezTo>
                  <a:pt x="14445" y="2025"/>
                  <a:pt x="14580" y="2295"/>
                  <a:pt x="14580" y="2430"/>
                </a:cubicBezTo>
                <a:cubicBezTo>
                  <a:pt x="14580" y="2565"/>
                  <a:pt x="14445" y="2835"/>
                  <a:pt x="14310" y="2835"/>
                </a:cubicBezTo>
                <a:close/>
                <a:moveTo>
                  <a:pt x="5940" y="13500"/>
                </a:moveTo>
                <a:cubicBezTo>
                  <a:pt x="3105" y="13500"/>
                  <a:pt x="3105" y="13500"/>
                  <a:pt x="3105" y="13500"/>
                </a:cubicBezTo>
                <a:cubicBezTo>
                  <a:pt x="2970" y="13500"/>
                  <a:pt x="2835" y="13635"/>
                  <a:pt x="2835" y="13770"/>
                </a:cubicBezTo>
                <a:cubicBezTo>
                  <a:pt x="2835" y="21195"/>
                  <a:pt x="2835" y="21195"/>
                  <a:pt x="2835" y="21195"/>
                </a:cubicBezTo>
                <a:cubicBezTo>
                  <a:pt x="2835" y="21465"/>
                  <a:pt x="2970" y="21600"/>
                  <a:pt x="3105" y="21600"/>
                </a:cubicBezTo>
                <a:cubicBezTo>
                  <a:pt x="3375" y="21600"/>
                  <a:pt x="3510" y="21465"/>
                  <a:pt x="3510" y="21195"/>
                </a:cubicBezTo>
                <a:cubicBezTo>
                  <a:pt x="3510" y="20250"/>
                  <a:pt x="3510" y="20250"/>
                  <a:pt x="3510" y="20250"/>
                </a:cubicBezTo>
                <a:cubicBezTo>
                  <a:pt x="5535" y="20250"/>
                  <a:pt x="5535" y="20250"/>
                  <a:pt x="5535" y="20250"/>
                </a:cubicBezTo>
                <a:cubicBezTo>
                  <a:pt x="5535" y="21195"/>
                  <a:pt x="5535" y="21195"/>
                  <a:pt x="5535" y="21195"/>
                </a:cubicBezTo>
                <a:cubicBezTo>
                  <a:pt x="5535" y="21465"/>
                  <a:pt x="5670" y="21600"/>
                  <a:pt x="5940" y="21600"/>
                </a:cubicBezTo>
                <a:cubicBezTo>
                  <a:pt x="6075" y="21600"/>
                  <a:pt x="6210" y="21465"/>
                  <a:pt x="6210" y="21195"/>
                </a:cubicBezTo>
                <a:cubicBezTo>
                  <a:pt x="6210" y="13770"/>
                  <a:pt x="6210" y="13770"/>
                  <a:pt x="6210" y="13770"/>
                </a:cubicBezTo>
                <a:cubicBezTo>
                  <a:pt x="6210" y="13635"/>
                  <a:pt x="6075" y="13500"/>
                  <a:pt x="5940" y="13500"/>
                </a:cubicBezTo>
                <a:close/>
                <a:moveTo>
                  <a:pt x="5535" y="19575"/>
                </a:moveTo>
                <a:cubicBezTo>
                  <a:pt x="3510" y="19575"/>
                  <a:pt x="3510" y="19575"/>
                  <a:pt x="3510" y="19575"/>
                </a:cubicBezTo>
                <a:cubicBezTo>
                  <a:pt x="3510" y="14175"/>
                  <a:pt x="3510" y="14175"/>
                  <a:pt x="3510" y="14175"/>
                </a:cubicBezTo>
                <a:cubicBezTo>
                  <a:pt x="5535" y="14175"/>
                  <a:pt x="5535" y="14175"/>
                  <a:pt x="5535" y="14175"/>
                </a:cubicBezTo>
                <a:lnTo>
                  <a:pt x="5535" y="19575"/>
                </a:lnTo>
                <a:close/>
                <a:moveTo>
                  <a:pt x="21195" y="0"/>
                </a:moveTo>
                <a:cubicBezTo>
                  <a:pt x="7290" y="0"/>
                  <a:pt x="7290" y="0"/>
                  <a:pt x="7290" y="0"/>
                </a:cubicBezTo>
                <a:cubicBezTo>
                  <a:pt x="7290" y="0"/>
                  <a:pt x="7155" y="0"/>
                  <a:pt x="7020" y="135"/>
                </a:cubicBezTo>
                <a:cubicBezTo>
                  <a:pt x="7020" y="135"/>
                  <a:pt x="7020" y="270"/>
                  <a:pt x="7020" y="405"/>
                </a:cubicBezTo>
                <a:cubicBezTo>
                  <a:pt x="7020" y="8235"/>
                  <a:pt x="7020" y="8235"/>
                  <a:pt x="7020" y="8235"/>
                </a:cubicBezTo>
                <a:cubicBezTo>
                  <a:pt x="7020" y="8505"/>
                  <a:pt x="7155" y="8640"/>
                  <a:pt x="7290" y="8640"/>
                </a:cubicBezTo>
                <a:cubicBezTo>
                  <a:pt x="7560" y="8640"/>
                  <a:pt x="7695" y="8505"/>
                  <a:pt x="7695" y="8235"/>
                </a:cubicBezTo>
                <a:cubicBezTo>
                  <a:pt x="7695" y="675"/>
                  <a:pt x="7695" y="675"/>
                  <a:pt x="7695" y="675"/>
                </a:cubicBezTo>
                <a:cubicBezTo>
                  <a:pt x="20925" y="675"/>
                  <a:pt x="20925" y="675"/>
                  <a:pt x="20925" y="675"/>
                </a:cubicBezTo>
                <a:cubicBezTo>
                  <a:pt x="20925" y="9315"/>
                  <a:pt x="20925" y="9315"/>
                  <a:pt x="20925" y="9315"/>
                </a:cubicBezTo>
                <a:cubicBezTo>
                  <a:pt x="405" y="9315"/>
                  <a:pt x="405" y="9315"/>
                  <a:pt x="405" y="9315"/>
                </a:cubicBezTo>
                <a:cubicBezTo>
                  <a:pt x="135" y="9315"/>
                  <a:pt x="0" y="9450"/>
                  <a:pt x="0" y="972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1755" y="21600"/>
                  <a:pt x="1755" y="21600"/>
                  <a:pt x="1755" y="21600"/>
                </a:cubicBezTo>
                <a:cubicBezTo>
                  <a:pt x="1890" y="21600"/>
                  <a:pt x="2025" y="21465"/>
                  <a:pt x="2025" y="21195"/>
                </a:cubicBezTo>
                <a:cubicBezTo>
                  <a:pt x="2025" y="11475"/>
                  <a:pt x="2025" y="11475"/>
                  <a:pt x="2025" y="11475"/>
                </a:cubicBezTo>
                <a:cubicBezTo>
                  <a:pt x="7020" y="11475"/>
                  <a:pt x="7020" y="11475"/>
                  <a:pt x="7020" y="11475"/>
                </a:cubicBezTo>
                <a:cubicBezTo>
                  <a:pt x="7020" y="21195"/>
                  <a:pt x="7020" y="21195"/>
                  <a:pt x="7020" y="21195"/>
                </a:cubicBezTo>
                <a:cubicBezTo>
                  <a:pt x="7020" y="21465"/>
                  <a:pt x="7155" y="21600"/>
                  <a:pt x="729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270"/>
                  <a:pt x="21465" y="0"/>
                  <a:pt x="21195" y="0"/>
                </a:cubicBezTo>
                <a:close/>
                <a:moveTo>
                  <a:pt x="11205" y="20925"/>
                </a:moveTo>
                <a:cubicBezTo>
                  <a:pt x="7695" y="20925"/>
                  <a:pt x="7695" y="20925"/>
                  <a:pt x="7695" y="20925"/>
                </a:cubicBezTo>
                <a:cubicBezTo>
                  <a:pt x="7695" y="14175"/>
                  <a:pt x="7695" y="14175"/>
                  <a:pt x="7695" y="14175"/>
                </a:cubicBezTo>
                <a:cubicBezTo>
                  <a:pt x="11205" y="14175"/>
                  <a:pt x="11205" y="14175"/>
                  <a:pt x="11205" y="14175"/>
                </a:cubicBezTo>
                <a:lnTo>
                  <a:pt x="11205" y="20925"/>
                </a:lnTo>
                <a:close/>
                <a:moveTo>
                  <a:pt x="16740" y="20925"/>
                </a:moveTo>
                <a:cubicBezTo>
                  <a:pt x="11880" y="20925"/>
                  <a:pt x="11880" y="20925"/>
                  <a:pt x="11880" y="20925"/>
                </a:cubicBezTo>
                <a:cubicBezTo>
                  <a:pt x="11880" y="20250"/>
                  <a:pt x="11880" y="20250"/>
                  <a:pt x="11880" y="20250"/>
                </a:cubicBezTo>
                <a:cubicBezTo>
                  <a:pt x="16740" y="20250"/>
                  <a:pt x="16740" y="20250"/>
                  <a:pt x="16740" y="20250"/>
                </a:cubicBezTo>
                <a:lnTo>
                  <a:pt x="16740" y="20925"/>
                </a:lnTo>
                <a:close/>
                <a:moveTo>
                  <a:pt x="16740" y="19575"/>
                </a:moveTo>
                <a:cubicBezTo>
                  <a:pt x="14580" y="19575"/>
                  <a:pt x="14580" y="19575"/>
                  <a:pt x="14580" y="19575"/>
                </a:cubicBezTo>
                <a:cubicBezTo>
                  <a:pt x="14580" y="16605"/>
                  <a:pt x="14580" y="16605"/>
                  <a:pt x="14580" y="16605"/>
                </a:cubicBezTo>
                <a:cubicBezTo>
                  <a:pt x="14580" y="16470"/>
                  <a:pt x="14445" y="16200"/>
                  <a:pt x="14310" y="16200"/>
                </a:cubicBezTo>
                <a:cubicBezTo>
                  <a:pt x="14040" y="16200"/>
                  <a:pt x="13905" y="16470"/>
                  <a:pt x="13905" y="16605"/>
                </a:cubicBezTo>
                <a:cubicBezTo>
                  <a:pt x="13905" y="19575"/>
                  <a:pt x="13905" y="19575"/>
                  <a:pt x="13905" y="19575"/>
                </a:cubicBezTo>
                <a:cubicBezTo>
                  <a:pt x="11880" y="19575"/>
                  <a:pt x="11880" y="19575"/>
                  <a:pt x="11880" y="19575"/>
                </a:cubicBezTo>
                <a:cubicBezTo>
                  <a:pt x="11880" y="14175"/>
                  <a:pt x="11880" y="14175"/>
                  <a:pt x="11880" y="14175"/>
                </a:cubicBezTo>
                <a:cubicBezTo>
                  <a:pt x="13905" y="14175"/>
                  <a:pt x="13905" y="14175"/>
                  <a:pt x="13905" y="14175"/>
                </a:cubicBezTo>
                <a:cubicBezTo>
                  <a:pt x="13905" y="15255"/>
                  <a:pt x="13905" y="15255"/>
                  <a:pt x="13905" y="15255"/>
                </a:cubicBezTo>
                <a:cubicBezTo>
                  <a:pt x="13905" y="15390"/>
                  <a:pt x="14040" y="15525"/>
                  <a:pt x="14310" y="15525"/>
                </a:cubicBezTo>
                <a:cubicBezTo>
                  <a:pt x="14445" y="15525"/>
                  <a:pt x="14580" y="15390"/>
                  <a:pt x="14580" y="15255"/>
                </a:cubicBezTo>
                <a:cubicBezTo>
                  <a:pt x="14580" y="14175"/>
                  <a:pt x="14580" y="14175"/>
                  <a:pt x="14580" y="14175"/>
                </a:cubicBezTo>
                <a:cubicBezTo>
                  <a:pt x="16740" y="14175"/>
                  <a:pt x="16740" y="14175"/>
                  <a:pt x="16740" y="14175"/>
                </a:cubicBezTo>
                <a:lnTo>
                  <a:pt x="16740" y="19575"/>
                </a:lnTo>
                <a:close/>
                <a:moveTo>
                  <a:pt x="20925" y="20925"/>
                </a:moveTo>
                <a:cubicBezTo>
                  <a:pt x="17415" y="20925"/>
                  <a:pt x="17415" y="20925"/>
                  <a:pt x="17415" y="20925"/>
                </a:cubicBezTo>
                <a:cubicBezTo>
                  <a:pt x="17415" y="14175"/>
                  <a:pt x="17415" y="14175"/>
                  <a:pt x="17415" y="14175"/>
                </a:cubicBezTo>
                <a:cubicBezTo>
                  <a:pt x="20925" y="14175"/>
                  <a:pt x="20925" y="14175"/>
                  <a:pt x="20925" y="14175"/>
                </a:cubicBezTo>
                <a:lnTo>
                  <a:pt x="20925" y="20925"/>
                </a:lnTo>
                <a:close/>
                <a:moveTo>
                  <a:pt x="20925" y="13500"/>
                </a:moveTo>
                <a:cubicBezTo>
                  <a:pt x="7695" y="13500"/>
                  <a:pt x="7695" y="13500"/>
                  <a:pt x="7695" y="13500"/>
                </a:cubicBezTo>
                <a:cubicBezTo>
                  <a:pt x="7695" y="11475"/>
                  <a:pt x="7695" y="11475"/>
                  <a:pt x="7695" y="11475"/>
                </a:cubicBezTo>
                <a:cubicBezTo>
                  <a:pt x="20925" y="11475"/>
                  <a:pt x="20925" y="11475"/>
                  <a:pt x="20925" y="11475"/>
                </a:cubicBezTo>
                <a:cubicBezTo>
                  <a:pt x="20925" y="13500"/>
                  <a:pt x="20925" y="13500"/>
                  <a:pt x="20925" y="13500"/>
                </a:cubicBezTo>
                <a:close/>
                <a:moveTo>
                  <a:pt x="20925" y="10665"/>
                </a:moveTo>
                <a:cubicBezTo>
                  <a:pt x="7290" y="10665"/>
                  <a:pt x="7290" y="10665"/>
                  <a:pt x="7290" y="10665"/>
                </a:cubicBezTo>
                <a:cubicBezTo>
                  <a:pt x="7290" y="10665"/>
                  <a:pt x="1755" y="10665"/>
                  <a:pt x="1755" y="10665"/>
                </a:cubicBezTo>
                <a:cubicBezTo>
                  <a:pt x="1485" y="10665"/>
                  <a:pt x="1350" y="10935"/>
                  <a:pt x="1350" y="11070"/>
                </a:cubicBezTo>
                <a:cubicBezTo>
                  <a:pt x="1350" y="20925"/>
                  <a:pt x="1350" y="20925"/>
                  <a:pt x="135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9990"/>
                  <a:pt x="675" y="9990"/>
                  <a:pt x="675" y="9990"/>
                </a:cubicBezTo>
                <a:cubicBezTo>
                  <a:pt x="20925" y="9990"/>
                  <a:pt x="20925" y="9990"/>
                  <a:pt x="20925" y="9990"/>
                </a:cubicBezTo>
                <a:lnTo>
                  <a:pt x="20925" y="106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57" name="Freeform 514"/>
          <p:cNvSpPr/>
          <p:nvPr/>
        </p:nvSpPr>
        <p:spPr>
          <a:xfrm>
            <a:off x="12795250" y="10610850"/>
            <a:ext cx="7175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83" y="7155"/>
                </a:moveTo>
                <a:cubicBezTo>
                  <a:pt x="18720" y="7155"/>
                  <a:pt x="18720" y="7155"/>
                  <a:pt x="18720" y="7155"/>
                </a:cubicBezTo>
                <a:cubicBezTo>
                  <a:pt x="18720" y="2835"/>
                  <a:pt x="18720" y="2835"/>
                  <a:pt x="18720" y="2835"/>
                </a:cubicBezTo>
                <a:cubicBezTo>
                  <a:pt x="18720" y="2700"/>
                  <a:pt x="18720" y="2700"/>
                  <a:pt x="18720" y="2700"/>
                </a:cubicBezTo>
                <a:cubicBezTo>
                  <a:pt x="18720" y="2565"/>
                  <a:pt x="18514" y="2430"/>
                  <a:pt x="18514" y="2430"/>
                </a:cubicBezTo>
                <a:cubicBezTo>
                  <a:pt x="18309" y="2430"/>
                  <a:pt x="18309" y="2430"/>
                  <a:pt x="18309" y="2430"/>
                </a:cubicBezTo>
                <a:cubicBezTo>
                  <a:pt x="11109" y="0"/>
                  <a:pt x="11109" y="0"/>
                  <a:pt x="11109" y="0"/>
                </a:cubicBezTo>
                <a:cubicBezTo>
                  <a:pt x="10903" y="0"/>
                  <a:pt x="10697" y="0"/>
                  <a:pt x="10491" y="0"/>
                </a:cubicBezTo>
                <a:cubicBezTo>
                  <a:pt x="3086" y="2430"/>
                  <a:pt x="3086" y="2430"/>
                  <a:pt x="3086" y="2430"/>
                </a:cubicBezTo>
                <a:cubicBezTo>
                  <a:pt x="3086" y="2430"/>
                  <a:pt x="3086" y="2430"/>
                  <a:pt x="3086" y="2430"/>
                </a:cubicBezTo>
                <a:cubicBezTo>
                  <a:pt x="3086" y="2430"/>
                  <a:pt x="3086" y="2430"/>
                  <a:pt x="3086" y="2565"/>
                </a:cubicBezTo>
                <a:cubicBezTo>
                  <a:pt x="3086" y="2565"/>
                  <a:pt x="3086" y="2565"/>
                  <a:pt x="3086" y="2565"/>
                </a:cubicBezTo>
                <a:cubicBezTo>
                  <a:pt x="3086" y="2565"/>
                  <a:pt x="3086" y="2565"/>
                  <a:pt x="3086" y="2565"/>
                </a:cubicBezTo>
                <a:cubicBezTo>
                  <a:pt x="3086" y="2565"/>
                  <a:pt x="3086" y="2565"/>
                  <a:pt x="3086" y="2565"/>
                </a:cubicBezTo>
                <a:cubicBezTo>
                  <a:pt x="2880" y="2565"/>
                  <a:pt x="2880" y="2565"/>
                  <a:pt x="2880" y="2565"/>
                </a:cubicBezTo>
                <a:cubicBezTo>
                  <a:pt x="2880" y="2565"/>
                  <a:pt x="2880" y="2565"/>
                  <a:pt x="2880" y="2565"/>
                </a:cubicBezTo>
                <a:cubicBezTo>
                  <a:pt x="2880" y="2565"/>
                  <a:pt x="2880" y="2565"/>
                  <a:pt x="2880" y="2700"/>
                </a:cubicBezTo>
                <a:cubicBezTo>
                  <a:pt x="2880" y="2700"/>
                  <a:pt x="2880" y="2700"/>
                  <a:pt x="2880" y="2700"/>
                </a:cubicBezTo>
                <a:cubicBezTo>
                  <a:pt x="2880" y="2700"/>
                  <a:pt x="2880" y="2700"/>
                  <a:pt x="2880" y="2700"/>
                </a:cubicBezTo>
                <a:cubicBezTo>
                  <a:pt x="2880" y="2700"/>
                  <a:pt x="2880" y="2700"/>
                  <a:pt x="2880" y="2700"/>
                </a:cubicBezTo>
                <a:cubicBezTo>
                  <a:pt x="2880" y="2700"/>
                  <a:pt x="2880" y="2700"/>
                  <a:pt x="2880" y="2700"/>
                </a:cubicBezTo>
                <a:cubicBezTo>
                  <a:pt x="2880" y="2700"/>
                  <a:pt x="2880" y="2700"/>
                  <a:pt x="2880" y="2700"/>
                </a:cubicBezTo>
                <a:cubicBezTo>
                  <a:pt x="2880" y="2700"/>
                  <a:pt x="2880" y="2835"/>
                  <a:pt x="2880" y="2835"/>
                </a:cubicBezTo>
                <a:cubicBezTo>
                  <a:pt x="2880" y="2835"/>
                  <a:pt x="2880" y="6210"/>
                  <a:pt x="2880" y="6210"/>
                </a:cubicBezTo>
                <a:cubicBezTo>
                  <a:pt x="2880" y="6345"/>
                  <a:pt x="3086" y="6480"/>
                  <a:pt x="3291" y="6480"/>
                </a:cubicBezTo>
                <a:cubicBezTo>
                  <a:pt x="3703" y="6480"/>
                  <a:pt x="3909" y="6345"/>
                  <a:pt x="3909" y="6210"/>
                </a:cubicBezTo>
                <a:cubicBezTo>
                  <a:pt x="3909" y="3105"/>
                  <a:pt x="3909" y="3105"/>
                  <a:pt x="3909" y="3105"/>
                </a:cubicBezTo>
                <a:cubicBezTo>
                  <a:pt x="17691" y="3105"/>
                  <a:pt x="17691" y="3105"/>
                  <a:pt x="17691" y="3105"/>
                </a:cubicBezTo>
                <a:cubicBezTo>
                  <a:pt x="17691" y="7155"/>
                  <a:pt x="17691" y="7155"/>
                  <a:pt x="17691" y="7155"/>
                </a:cubicBezTo>
                <a:cubicBezTo>
                  <a:pt x="3291" y="7155"/>
                  <a:pt x="3291" y="7155"/>
                  <a:pt x="3291" y="7155"/>
                </a:cubicBezTo>
                <a:cubicBezTo>
                  <a:pt x="3291" y="7155"/>
                  <a:pt x="617" y="7155"/>
                  <a:pt x="617" y="7155"/>
                </a:cubicBezTo>
                <a:cubicBezTo>
                  <a:pt x="206" y="7155"/>
                  <a:pt x="0" y="7290"/>
                  <a:pt x="0" y="7560"/>
                </a:cubicBezTo>
                <a:cubicBezTo>
                  <a:pt x="0" y="7695"/>
                  <a:pt x="206" y="7830"/>
                  <a:pt x="617" y="7830"/>
                </a:cubicBezTo>
                <a:cubicBezTo>
                  <a:pt x="617" y="7830"/>
                  <a:pt x="617" y="7830"/>
                  <a:pt x="617" y="7830"/>
                </a:cubicBezTo>
                <a:cubicBezTo>
                  <a:pt x="617" y="9450"/>
                  <a:pt x="617" y="9450"/>
                  <a:pt x="617" y="9450"/>
                </a:cubicBezTo>
                <a:cubicBezTo>
                  <a:pt x="617" y="9585"/>
                  <a:pt x="1029" y="9720"/>
                  <a:pt x="1234" y="9720"/>
                </a:cubicBezTo>
                <a:cubicBezTo>
                  <a:pt x="2880" y="9720"/>
                  <a:pt x="2880" y="9720"/>
                  <a:pt x="2880" y="9720"/>
                </a:cubicBezTo>
                <a:cubicBezTo>
                  <a:pt x="2880" y="21195"/>
                  <a:pt x="2880" y="21195"/>
                  <a:pt x="2880" y="21195"/>
                </a:cubicBezTo>
                <a:cubicBezTo>
                  <a:pt x="2880" y="21465"/>
                  <a:pt x="3086" y="21600"/>
                  <a:pt x="3291" y="21600"/>
                </a:cubicBezTo>
                <a:cubicBezTo>
                  <a:pt x="3703" y="21600"/>
                  <a:pt x="3909" y="21465"/>
                  <a:pt x="3909" y="21195"/>
                </a:cubicBezTo>
                <a:cubicBezTo>
                  <a:pt x="3909" y="17415"/>
                  <a:pt x="3909" y="17415"/>
                  <a:pt x="3909" y="17415"/>
                </a:cubicBezTo>
                <a:cubicBezTo>
                  <a:pt x="9257" y="17415"/>
                  <a:pt x="9257" y="17415"/>
                  <a:pt x="9257" y="17415"/>
                </a:cubicBezTo>
                <a:cubicBezTo>
                  <a:pt x="9257" y="21195"/>
                  <a:pt x="9257" y="21195"/>
                  <a:pt x="9257" y="21195"/>
                </a:cubicBezTo>
                <a:cubicBezTo>
                  <a:pt x="9257" y="21465"/>
                  <a:pt x="9463" y="21600"/>
                  <a:pt x="9669" y="21600"/>
                </a:cubicBezTo>
                <a:cubicBezTo>
                  <a:pt x="10080" y="21600"/>
                  <a:pt x="10286" y="21465"/>
                  <a:pt x="10286" y="21195"/>
                </a:cubicBezTo>
                <a:cubicBezTo>
                  <a:pt x="10286" y="17415"/>
                  <a:pt x="10286" y="17415"/>
                  <a:pt x="10286" y="17415"/>
                </a:cubicBezTo>
                <a:cubicBezTo>
                  <a:pt x="11314" y="17415"/>
                  <a:pt x="11314" y="17415"/>
                  <a:pt x="11314" y="17415"/>
                </a:cubicBezTo>
                <a:cubicBezTo>
                  <a:pt x="11314" y="21195"/>
                  <a:pt x="11314" y="21195"/>
                  <a:pt x="11314" y="21195"/>
                </a:cubicBezTo>
                <a:cubicBezTo>
                  <a:pt x="11314" y="21465"/>
                  <a:pt x="11520" y="21600"/>
                  <a:pt x="11931" y="21600"/>
                </a:cubicBezTo>
                <a:cubicBezTo>
                  <a:pt x="12137" y="21600"/>
                  <a:pt x="12343" y="21465"/>
                  <a:pt x="12343" y="21195"/>
                </a:cubicBezTo>
                <a:cubicBezTo>
                  <a:pt x="12343" y="17415"/>
                  <a:pt x="12343" y="17415"/>
                  <a:pt x="12343" y="17415"/>
                </a:cubicBezTo>
                <a:cubicBezTo>
                  <a:pt x="17691" y="17415"/>
                  <a:pt x="17691" y="17415"/>
                  <a:pt x="17691" y="17415"/>
                </a:cubicBezTo>
                <a:cubicBezTo>
                  <a:pt x="17691" y="21060"/>
                  <a:pt x="17691" y="21060"/>
                  <a:pt x="17691" y="21060"/>
                </a:cubicBezTo>
                <a:cubicBezTo>
                  <a:pt x="17691" y="21330"/>
                  <a:pt x="17897" y="21465"/>
                  <a:pt x="18309" y="21465"/>
                </a:cubicBezTo>
                <a:cubicBezTo>
                  <a:pt x="18514" y="21465"/>
                  <a:pt x="18720" y="21330"/>
                  <a:pt x="18720" y="21060"/>
                </a:cubicBezTo>
                <a:cubicBezTo>
                  <a:pt x="18720" y="9720"/>
                  <a:pt x="18720" y="9720"/>
                  <a:pt x="18720" y="9720"/>
                </a:cubicBezTo>
                <a:cubicBezTo>
                  <a:pt x="20366" y="9720"/>
                  <a:pt x="20366" y="9720"/>
                  <a:pt x="20366" y="9720"/>
                </a:cubicBezTo>
                <a:cubicBezTo>
                  <a:pt x="20571" y="9720"/>
                  <a:pt x="20983" y="9585"/>
                  <a:pt x="20983" y="9450"/>
                </a:cubicBezTo>
                <a:cubicBezTo>
                  <a:pt x="20983" y="7830"/>
                  <a:pt x="20983" y="7830"/>
                  <a:pt x="20983" y="7830"/>
                </a:cubicBezTo>
                <a:cubicBezTo>
                  <a:pt x="20983" y="7830"/>
                  <a:pt x="20983" y="7830"/>
                  <a:pt x="20983" y="7830"/>
                </a:cubicBezTo>
                <a:cubicBezTo>
                  <a:pt x="21394" y="7830"/>
                  <a:pt x="21600" y="7695"/>
                  <a:pt x="21600" y="7560"/>
                </a:cubicBezTo>
                <a:cubicBezTo>
                  <a:pt x="21600" y="7290"/>
                  <a:pt x="21394" y="7155"/>
                  <a:pt x="20983" y="7155"/>
                </a:cubicBezTo>
                <a:close/>
                <a:moveTo>
                  <a:pt x="5554" y="2430"/>
                </a:moveTo>
                <a:cubicBezTo>
                  <a:pt x="10697" y="675"/>
                  <a:pt x="10697" y="675"/>
                  <a:pt x="10697" y="675"/>
                </a:cubicBezTo>
                <a:cubicBezTo>
                  <a:pt x="11520" y="945"/>
                  <a:pt x="14194" y="1890"/>
                  <a:pt x="16046" y="2430"/>
                </a:cubicBezTo>
                <a:lnTo>
                  <a:pt x="5554" y="2430"/>
                </a:lnTo>
                <a:close/>
                <a:moveTo>
                  <a:pt x="2880" y="9045"/>
                </a:moveTo>
                <a:cubicBezTo>
                  <a:pt x="1851" y="9045"/>
                  <a:pt x="1851" y="9045"/>
                  <a:pt x="1851" y="9045"/>
                </a:cubicBezTo>
                <a:cubicBezTo>
                  <a:pt x="1851" y="7830"/>
                  <a:pt x="1851" y="7830"/>
                  <a:pt x="1851" y="7830"/>
                </a:cubicBezTo>
                <a:cubicBezTo>
                  <a:pt x="2880" y="7830"/>
                  <a:pt x="2880" y="7830"/>
                  <a:pt x="2880" y="7830"/>
                </a:cubicBezTo>
                <a:lnTo>
                  <a:pt x="2880" y="9045"/>
                </a:lnTo>
                <a:close/>
                <a:moveTo>
                  <a:pt x="14606" y="7830"/>
                </a:moveTo>
                <a:cubicBezTo>
                  <a:pt x="15634" y="7830"/>
                  <a:pt x="15634" y="7830"/>
                  <a:pt x="15634" y="7830"/>
                </a:cubicBezTo>
                <a:cubicBezTo>
                  <a:pt x="15634" y="9045"/>
                  <a:pt x="15634" y="9045"/>
                  <a:pt x="15634" y="9045"/>
                </a:cubicBezTo>
                <a:cubicBezTo>
                  <a:pt x="14606" y="9045"/>
                  <a:pt x="14606" y="9045"/>
                  <a:pt x="14606" y="9045"/>
                </a:cubicBezTo>
                <a:lnTo>
                  <a:pt x="14606" y="7830"/>
                </a:lnTo>
                <a:close/>
                <a:moveTo>
                  <a:pt x="12343" y="7830"/>
                </a:moveTo>
                <a:cubicBezTo>
                  <a:pt x="13371" y="7830"/>
                  <a:pt x="13371" y="7830"/>
                  <a:pt x="13371" y="7830"/>
                </a:cubicBezTo>
                <a:cubicBezTo>
                  <a:pt x="13371" y="9045"/>
                  <a:pt x="13371" y="9045"/>
                  <a:pt x="13371" y="9045"/>
                </a:cubicBezTo>
                <a:cubicBezTo>
                  <a:pt x="12343" y="9045"/>
                  <a:pt x="12343" y="9045"/>
                  <a:pt x="12343" y="9045"/>
                </a:cubicBezTo>
                <a:lnTo>
                  <a:pt x="12343" y="7830"/>
                </a:lnTo>
                <a:close/>
                <a:moveTo>
                  <a:pt x="10286" y="7830"/>
                </a:moveTo>
                <a:cubicBezTo>
                  <a:pt x="11314" y="7830"/>
                  <a:pt x="11314" y="7830"/>
                  <a:pt x="11314" y="7830"/>
                </a:cubicBezTo>
                <a:cubicBezTo>
                  <a:pt x="11314" y="9045"/>
                  <a:pt x="11314" y="9045"/>
                  <a:pt x="11314" y="9045"/>
                </a:cubicBezTo>
                <a:cubicBezTo>
                  <a:pt x="10286" y="9045"/>
                  <a:pt x="10286" y="9045"/>
                  <a:pt x="10286" y="9045"/>
                </a:cubicBezTo>
                <a:lnTo>
                  <a:pt x="10286" y="7830"/>
                </a:lnTo>
                <a:close/>
                <a:moveTo>
                  <a:pt x="8229" y="7830"/>
                </a:moveTo>
                <a:cubicBezTo>
                  <a:pt x="9257" y="7830"/>
                  <a:pt x="9257" y="7830"/>
                  <a:pt x="9257" y="7830"/>
                </a:cubicBezTo>
                <a:cubicBezTo>
                  <a:pt x="9257" y="9045"/>
                  <a:pt x="9257" y="9045"/>
                  <a:pt x="9257" y="9045"/>
                </a:cubicBezTo>
                <a:cubicBezTo>
                  <a:pt x="8229" y="9045"/>
                  <a:pt x="8229" y="9045"/>
                  <a:pt x="8229" y="9045"/>
                </a:cubicBezTo>
                <a:lnTo>
                  <a:pt x="8229" y="7830"/>
                </a:lnTo>
                <a:close/>
                <a:moveTo>
                  <a:pt x="5966" y="7830"/>
                </a:moveTo>
                <a:cubicBezTo>
                  <a:pt x="6994" y="7830"/>
                  <a:pt x="6994" y="7830"/>
                  <a:pt x="6994" y="7830"/>
                </a:cubicBezTo>
                <a:cubicBezTo>
                  <a:pt x="6994" y="9045"/>
                  <a:pt x="6994" y="9045"/>
                  <a:pt x="6994" y="9045"/>
                </a:cubicBezTo>
                <a:cubicBezTo>
                  <a:pt x="5966" y="9045"/>
                  <a:pt x="5966" y="9045"/>
                  <a:pt x="5966" y="9045"/>
                </a:cubicBezTo>
                <a:lnTo>
                  <a:pt x="5966" y="7830"/>
                </a:lnTo>
                <a:close/>
                <a:moveTo>
                  <a:pt x="3909" y="7830"/>
                </a:moveTo>
                <a:cubicBezTo>
                  <a:pt x="4937" y="7830"/>
                  <a:pt x="4937" y="7830"/>
                  <a:pt x="4937" y="7830"/>
                </a:cubicBezTo>
                <a:cubicBezTo>
                  <a:pt x="4937" y="9045"/>
                  <a:pt x="4937" y="9045"/>
                  <a:pt x="4937" y="9045"/>
                </a:cubicBezTo>
                <a:cubicBezTo>
                  <a:pt x="3909" y="9045"/>
                  <a:pt x="3909" y="9045"/>
                  <a:pt x="3909" y="9045"/>
                </a:cubicBezTo>
                <a:lnTo>
                  <a:pt x="3909" y="7830"/>
                </a:lnTo>
                <a:close/>
                <a:moveTo>
                  <a:pt x="9257" y="16740"/>
                </a:moveTo>
                <a:cubicBezTo>
                  <a:pt x="3909" y="16740"/>
                  <a:pt x="3909" y="16740"/>
                  <a:pt x="3909" y="16740"/>
                </a:cubicBezTo>
                <a:cubicBezTo>
                  <a:pt x="3909" y="12015"/>
                  <a:pt x="3909" y="12015"/>
                  <a:pt x="3909" y="12015"/>
                </a:cubicBezTo>
                <a:cubicBezTo>
                  <a:pt x="4937" y="13230"/>
                  <a:pt x="6994" y="14175"/>
                  <a:pt x="9257" y="14580"/>
                </a:cubicBezTo>
                <a:lnTo>
                  <a:pt x="9257" y="16740"/>
                </a:lnTo>
                <a:close/>
                <a:moveTo>
                  <a:pt x="11314" y="16740"/>
                </a:moveTo>
                <a:cubicBezTo>
                  <a:pt x="10286" y="16740"/>
                  <a:pt x="10286" y="16740"/>
                  <a:pt x="10286" y="16740"/>
                </a:cubicBezTo>
                <a:cubicBezTo>
                  <a:pt x="10286" y="14580"/>
                  <a:pt x="10286" y="14580"/>
                  <a:pt x="10286" y="14580"/>
                </a:cubicBezTo>
                <a:cubicBezTo>
                  <a:pt x="10491" y="14580"/>
                  <a:pt x="10697" y="14580"/>
                  <a:pt x="10697" y="14580"/>
                </a:cubicBezTo>
                <a:cubicBezTo>
                  <a:pt x="10903" y="14580"/>
                  <a:pt x="11109" y="14580"/>
                  <a:pt x="11314" y="14580"/>
                </a:cubicBezTo>
                <a:lnTo>
                  <a:pt x="11314" y="16740"/>
                </a:lnTo>
                <a:close/>
                <a:moveTo>
                  <a:pt x="10697" y="13905"/>
                </a:moveTo>
                <a:cubicBezTo>
                  <a:pt x="7200" y="13905"/>
                  <a:pt x="4114" y="12150"/>
                  <a:pt x="3909" y="9720"/>
                </a:cubicBezTo>
                <a:cubicBezTo>
                  <a:pt x="17691" y="9720"/>
                  <a:pt x="17691" y="9720"/>
                  <a:pt x="17691" y="9720"/>
                </a:cubicBezTo>
                <a:cubicBezTo>
                  <a:pt x="17486" y="12150"/>
                  <a:pt x="14400" y="13905"/>
                  <a:pt x="10697" y="13905"/>
                </a:cubicBezTo>
                <a:close/>
                <a:moveTo>
                  <a:pt x="17691" y="16740"/>
                </a:moveTo>
                <a:cubicBezTo>
                  <a:pt x="12343" y="16740"/>
                  <a:pt x="12343" y="16740"/>
                  <a:pt x="12343" y="16740"/>
                </a:cubicBezTo>
                <a:cubicBezTo>
                  <a:pt x="12343" y="14580"/>
                  <a:pt x="12343" y="14580"/>
                  <a:pt x="12343" y="14580"/>
                </a:cubicBezTo>
                <a:cubicBezTo>
                  <a:pt x="14606" y="14175"/>
                  <a:pt x="16663" y="13230"/>
                  <a:pt x="17691" y="12015"/>
                </a:cubicBezTo>
                <a:lnTo>
                  <a:pt x="17691" y="16740"/>
                </a:lnTo>
                <a:close/>
                <a:moveTo>
                  <a:pt x="17691" y="9045"/>
                </a:moveTo>
                <a:cubicBezTo>
                  <a:pt x="16663" y="9045"/>
                  <a:pt x="16663" y="9045"/>
                  <a:pt x="16663" y="9045"/>
                </a:cubicBezTo>
                <a:cubicBezTo>
                  <a:pt x="16663" y="7830"/>
                  <a:pt x="16663" y="7830"/>
                  <a:pt x="16663" y="7830"/>
                </a:cubicBezTo>
                <a:cubicBezTo>
                  <a:pt x="17691" y="7830"/>
                  <a:pt x="17691" y="7830"/>
                  <a:pt x="17691" y="7830"/>
                </a:cubicBezTo>
                <a:lnTo>
                  <a:pt x="17691" y="9045"/>
                </a:lnTo>
                <a:close/>
                <a:moveTo>
                  <a:pt x="19749" y="9045"/>
                </a:moveTo>
                <a:cubicBezTo>
                  <a:pt x="18720" y="9045"/>
                  <a:pt x="18720" y="9045"/>
                  <a:pt x="18720" y="9045"/>
                </a:cubicBezTo>
                <a:cubicBezTo>
                  <a:pt x="18720" y="7830"/>
                  <a:pt x="18720" y="7830"/>
                  <a:pt x="18720" y="7830"/>
                </a:cubicBezTo>
                <a:cubicBezTo>
                  <a:pt x="19749" y="7830"/>
                  <a:pt x="19749" y="7830"/>
                  <a:pt x="19749" y="7830"/>
                </a:cubicBezTo>
                <a:lnTo>
                  <a:pt x="19749" y="90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58" name="Freeform 515"/>
          <p:cNvSpPr/>
          <p:nvPr/>
        </p:nvSpPr>
        <p:spPr>
          <a:xfrm>
            <a:off x="12604750" y="11906250"/>
            <a:ext cx="1092200" cy="1003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5918"/>
                </a:moveTo>
                <a:cubicBezTo>
                  <a:pt x="21465" y="5918"/>
                  <a:pt x="21600" y="5622"/>
                  <a:pt x="21600" y="5474"/>
                </a:cubicBezTo>
                <a:cubicBezTo>
                  <a:pt x="21600" y="2959"/>
                  <a:pt x="21600" y="2959"/>
                  <a:pt x="21600" y="2959"/>
                </a:cubicBezTo>
                <a:cubicBezTo>
                  <a:pt x="21600" y="2663"/>
                  <a:pt x="21465" y="2515"/>
                  <a:pt x="21195" y="2515"/>
                </a:cubicBezTo>
                <a:cubicBezTo>
                  <a:pt x="20250" y="2515"/>
                  <a:pt x="20250" y="2515"/>
                  <a:pt x="20250" y="2515"/>
                </a:cubicBezTo>
                <a:cubicBezTo>
                  <a:pt x="20250" y="740"/>
                  <a:pt x="20250" y="740"/>
                  <a:pt x="20250" y="740"/>
                </a:cubicBezTo>
                <a:cubicBezTo>
                  <a:pt x="20790" y="740"/>
                  <a:pt x="20790" y="740"/>
                  <a:pt x="20790" y="740"/>
                </a:cubicBezTo>
                <a:cubicBezTo>
                  <a:pt x="20925" y="740"/>
                  <a:pt x="21195" y="592"/>
                  <a:pt x="21195" y="444"/>
                </a:cubicBezTo>
                <a:cubicBezTo>
                  <a:pt x="21195" y="148"/>
                  <a:pt x="20925" y="0"/>
                  <a:pt x="20790" y="0"/>
                </a:cubicBezTo>
                <a:cubicBezTo>
                  <a:pt x="14715" y="0"/>
                  <a:pt x="14715" y="0"/>
                  <a:pt x="14715" y="0"/>
                </a:cubicBezTo>
                <a:cubicBezTo>
                  <a:pt x="14580" y="0"/>
                  <a:pt x="14445" y="148"/>
                  <a:pt x="14445" y="444"/>
                </a:cubicBezTo>
                <a:cubicBezTo>
                  <a:pt x="14445" y="592"/>
                  <a:pt x="14580" y="740"/>
                  <a:pt x="14715" y="740"/>
                </a:cubicBezTo>
                <a:cubicBezTo>
                  <a:pt x="15390" y="740"/>
                  <a:pt x="15390" y="740"/>
                  <a:pt x="15390" y="740"/>
                </a:cubicBezTo>
                <a:cubicBezTo>
                  <a:pt x="15390" y="2515"/>
                  <a:pt x="15390" y="2515"/>
                  <a:pt x="15390" y="2515"/>
                </a:cubicBezTo>
                <a:cubicBezTo>
                  <a:pt x="14310" y="2515"/>
                  <a:pt x="14310" y="2515"/>
                  <a:pt x="14310" y="2515"/>
                </a:cubicBezTo>
                <a:cubicBezTo>
                  <a:pt x="14040" y="2515"/>
                  <a:pt x="13905" y="2663"/>
                  <a:pt x="13905" y="2959"/>
                </a:cubicBezTo>
                <a:cubicBezTo>
                  <a:pt x="13905" y="5474"/>
                  <a:pt x="13905" y="5474"/>
                  <a:pt x="13905" y="5474"/>
                </a:cubicBezTo>
                <a:cubicBezTo>
                  <a:pt x="13905" y="5622"/>
                  <a:pt x="14040" y="5918"/>
                  <a:pt x="14310" y="5918"/>
                </a:cubicBezTo>
                <a:cubicBezTo>
                  <a:pt x="15390" y="5918"/>
                  <a:pt x="15390" y="5918"/>
                  <a:pt x="15390" y="5918"/>
                </a:cubicBezTo>
                <a:cubicBezTo>
                  <a:pt x="15390" y="8137"/>
                  <a:pt x="15390" y="8137"/>
                  <a:pt x="15390" y="8137"/>
                </a:cubicBezTo>
                <a:cubicBezTo>
                  <a:pt x="13635" y="8137"/>
                  <a:pt x="13635" y="8137"/>
                  <a:pt x="13635" y="8137"/>
                </a:cubicBezTo>
                <a:cubicBezTo>
                  <a:pt x="13635" y="7989"/>
                  <a:pt x="13635" y="7989"/>
                  <a:pt x="13635" y="7989"/>
                </a:cubicBezTo>
                <a:cubicBezTo>
                  <a:pt x="13635" y="7841"/>
                  <a:pt x="13365" y="7693"/>
                  <a:pt x="13230" y="7693"/>
                </a:cubicBezTo>
                <a:cubicBezTo>
                  <a:pt x="13095" y="7693"/>
                  <a:pt x="12825" y="7841"/>
                  <a:pt x="12825" y="7989"/>
                </a:cubicBezTo>
                <a:cubicBezTo>
                  <a:pt x="12825" y="8137"/>
                  <a:pt x="12825" y="8137"/>
                  <a:pt x="12825" y="8137"/>
                </a:cubicBezTo>
                <a:cubicBezTo>
                  <a:pt x="11205" y="8137"/>
                  <a:pt x="11205" y="8137"/>
                  <a:pt x="11205" y="8137"/>
                </a:cubicBezTo>
                <a:cubicBezTo>
                  <a:pt x="11205" y="7989"/>
                  <a:pt x="11205" y="7989"/>
                  <a:pt x="11205" y="7989"/>
                </a:cubicBezTo>
                <a:cubicBezTo>
                  <a:pt x="11205" y="7841"/>
                  <a:pt x="10935" y="7693"/>
                  <a:pt x="10800" y="7693"/>
                </a:cubicBezTo>
                <a:cubicBezTo>
                  <a:pt x="10665" y="7693"/>
                  <a:pt x="10395" y="7841"/>
                  <a:pt x="10395" y="7989"/>
                </a:cubicBezTo>
                <a:cubicBezTo>
                  <a:pt x="10395" y="8137"/>
                  <a:pt x="10395" y="8137"/>
                  <a:pt x="10395" y="8137"/>
                </a:cubicBezTo>
                <a:cubicBezTo>
                  <a:pt x="8775" y="8137"/>
                  <a:pt x="8775" y="8137"/>
                  <a:pt x="8775" y="8137"/>
                </a:cubicBezTo>
                <a:cubicBezTo>
                  <a:pt x="8775" y="7989"/>
                  <a:pt x="8775" y="7989"/>
                  <a:pt x="8775" y="7989"/>
                </a:cubicBezTo>
                <a:cubicBezTo>
                  <a:pt x="8775" y="7841"/>
                  <a:pt x="8505" y="7693"/>
                  <a:pt x="8370" y="7693"/>
                </a:cubicBezTo>
                <a:cubicBezTo>
                  <a:pt x="8235" y="7693"/>
                  <a:pt x="7965" y="7841"/>
                  <a:pt x="7965" y="7989"/>
                </a:cubicBezTo>
                <a:cubicBezTo>
                  <a:pt x="7965" y="8137"/>
                  <a:pt x="7965" y="8137"/>
                  <a:pt x="7965" y="8137"/>
                </a:cubicBezTo>
                <a:cubicBezTo>
                  <a:pt x="7290" y="8137"/>
                  <a:pt x="7290" y="8137"/>
                  <a:pt x="7290" y="8137"/>
                </a:cubicBezTo>
                <a:cubicBezTo>
                  <a:pt x="7155" y="8137"/>
                  <a:pt x="7020" y="8285"/>
                  <a:pt x="7020" y="8581"/>
                </a:cubicBezTo>
                <a:cubicBezTo>
                  <a:pt x="7020" y="8729"/>
                  <a:pt x="7155" y="8877"/>
                  <a:pt x="7290" y="8877"/>
                </a:cubicBezTo>
                <a:cubicBezTo>
                  <a:pt x="7965" y="8877"/>
                  <a:pt x="7965" y="8877"/>
                  <a:pt x="7965" y="8877"/>
                </a:cubicBezTo>
                <a:cubicBezTo>
                  <a:pt x="7965" y="9616"/>
                  <a:pt x="7965" y="9616"/>
                  <a:pt x="7965" y="9616"/>
                </a:cubicBezTo>
                <a:cubicBezTo>
                  <a:pt x="6210" y="9616"/>
                  <a:pt x="6210" y="9616"/>
                  <a:pt x="6210" y="9616"/>
                </a:cubicBezTo>
                <a:cubicBezTo>
                  <a:pt x="6210" y="5918"/>
                  <a:pt x="6210" y="5918"/>
                  <a:pt x="6210" y="5918"/>
                </a:cubicBezTo>
                <a:cubicBezTo>
                  <a:pt x="7290" y="5918"/>
                  <a:pt x="7290" y="5918"/>
                  <a:pt x="7290" y="5918"/>
                </a:cubicBezTo>
                <a:cubicBezTo>
                  <a:pt x="7560" y="5918"/>
                  <a:pt x="7695" y="5622"/>
                  <a:pt x="7695" y="5474"/>
                </a:cubicBezTo>
                <a:cubicBezTo>
                  <a:pt x="7695" y="2959"/>
                  <a:pt x="7695" y="2959"/>
                  <a:pt x="7695" y="2959"/>
                </a:cubicBezTo>
                <a:cubicBezTo>
                  <a:pt x="7695" y="2663"/>
                  <a:pt x="7560" y="2515"/>
                  <a:pt x="7290" y="2515"/>
                </a:cubicBezTo>
                <a:cubicBezTo>
                  <a:pt x="6210" y="2515"/>
                  <a:pt x="6210" y="2515"/>
                  <a:pt x="6210" y="2515"/>
                </a:cubicBezTo>
                <a:cubicBezTo>
                  <a:pt x="6210" y="740"/>
                  <a:pt x="6210" y="740"/>
                  <a:pt x="6210" y="740"/>
                </a:cubicBezTo>
                <a:cubicBezTo>
                  <a:pt x="6885" y="740"/>
                  <a:pt x="6885" y="740"/>
                  <a:pt x="6885" y="740"/>
                </a:cubicBezTo>
                <a:cubicBezTo>
                  <a:pt x="7020" y="740"/>
                  <a:pt x="7155" y="592"/>
                  <a:pt x="7155" y="444"/>
                </a:cubicBezTo>
                <a:cubicBezTo>
                  <a:pt x="7155" y="148"/>
                  <a:pt x="7020" y="0"/>
                  <a:pt x="6885" y="0"/>
                </a:cubicBezTo>
                <a:cubicBezTo>
                  <a:pt x="810" y="0"/>
                  <a:pt x="810" y="0"/>
                  <a:pt x="810" y="0"/>
                </a:cubicBezTo>
                <a:cubicBezTo>
                  <a:pt x="675" y="0"/>
                  <a:pt x="405" y="148"/>
                  <a:pt x="405" y="444"/>
                </a:cubicBezTo>
                <a:cubicBezTo>
                  <a:pt x="405" y="592"/>
                  <a:pt x="675" y="740"/>
                  <a:pt x="810" y="740"/>
                </a:cubicBezTo>
                <a:cubicBezTo>
                  <a:pt x="1350" y="740"/>
                  <a:pt x="1350" y="740"/>
                  <a:pt x="1350" y="740"/>
                </a:cubicBezTo>
                <a:cubicBezTo>
                  <a:pt x="1350" y="2515"/>
                  <a:pt x="1350" y="2515"/>
                  <a:pt x="1350" y="2515"/>
                </a:cubicBezTo>
                <a:cubicBezTo>
                  <a:pt x="405" y="2515"/>
                  <a:pt x="405" y="2515"/>
                  <a:pt x="405" y="2515"/>
                </a:cubicBezTo>
                <a:cubicBezTo>
                  <a:pt x="135" y="2515"/>
                  <a:pt x="0" y="2663"/>
                  <a:pt x="0" y="2959"/>
                </a:cubicBezTo>
                <a:cubicBezTo>
                  <a:pt x="0" y="5474"/>
                  <a:pt x="0" y="5474"/>
                  <a:pt x="0" y="5474"/>
                </a:cubicBezTo>
                <a:cubicBezTo>
                  <a:pt x="0" y="5622"/>
                  <a:pt x="135" y="5918"/>
                  <a:pt x="405" y="5918"/>
                </a:cubicBezTo>
                <a:cubicBezTo>
                  <a:pt x="1350" y="5918"/>
                  <a:pt x="1350" y="5918"/>
                  <a:pt x="1350" y="5918"/>
                </a:cubicBezTo>
                <a:cubicBezTo>
                  <a:pt x="1350" y="8137"/>
                  <a:pt x="1350" y="8137"/>
                  <a:pt x="1350" y="8137"/>
                </a:cubicBezTo>
                <a:cubicBezTo>
                  <a:pt x="405" y="8137"/>
                  <a:pt x="405" y="8137"/>
                  <a:pt x="405" y="8137"/>
                </a:cubicBezTo>
                <a:cubicBezTo>
                  <a:pt x="135" y="8137"/>
                  <a:pt x="0" y="8285"/>
                  <a:pt x="0" y="8581"/>
                </a:cubicBezTo>
                <a:cubicBezTo>
                  <a:pt x="0" y="8729"/>
                  <a:pt x="135" y="8877"/>
                  <a:pt x="405" y="8877"/>
                </a:cubicBezTo>
                <a:cubicBezTo>
                  <a:pt x="1350" y="8877"/>
                  <a:pt x="1350" y="8877"/>
                  <a:pt x="1350" y="8877"/>
                </a:cubicBezTo>
                <a:cubicBezTo>
                  <a:pt x="1350" y="9616"/>
                  <a:pt x="1350" y="9616"/>
                  <a:pt x="1350" y="9616"/>
                </a:cubicBezTo>
                <a:cubicBezTo>
                  <a:pt x="405" y="9616"/>
                  <a:pt x="405" y="9616"/>
                  <a:pt x="405" y="9616"/>
                </a:cubicBezTo>
                <a:cubicBezTo>
                  <a:pt x="135" y="9616"/>
                  <a:pt x="0" y="9912"/>
                  <a:pt x="0" y="10060"/>
                </a:cubicBezTo>
                <a:cubicBezTo>
                  <a:pt x="0" y="21304"/>
                  <a:pt x="0" y="21304"/>
                  <a:pt x="0" y="21304"/>
                </a:cubicBezTo>
                <a:cubicBezTo>
                  <a:pt x="0" y="21452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52"/>
                  <a:pt x="21600" y="21304"/>
                </a:cubicBezTo>
                <a:cubicBezTo>
                  <a:pt x="21600" y="10060"/>
                  <a:pt x="21600" y="10060"/>
                  <a:pt x="21600" y="10060"/>
                </a:cubicBezTo>
                <a:cubicBezTo>
                  <a:pt x="21600" y="9912"/>
                  <a:pt x="21465" y="9616"/>
                  <a:pt x="21195" y="9616"/>
                </a:cubicBezTo>
                <a:cubicBezTo>
                  <a:pt x="20250" y="9616"/>
                  <a:pt x="20250" y="9616"/>
                  <a:pt x="20250" y="9616"/>
                </a:cubicBezTo>
                <a:cubicBezTo>
                  <a:pt x="20250" y="8877"/>
                  <a:pt x="20250" y="8877"/>
                  <a:pt x="20250" y="8877"/>
                </a:cubicBezTo>
                <a:cubicBezTo>
                  <a:pt x="21195" y="8877"/>
                  <a:pt x="21195" y="8877"/>
                  <a:pt x="21195" y="8877"/>
                </a:cubicBezTo>
                <a:cubicBezTo>
                  <a:pt x="21465" y="8877"/>
                  <a:pt x="21600" y="8729"/>
                  <a:pt x="21600" y="8581"/>
                </a:cubicBezTo>
                <a:cubicBezTo>
                  <a:pt x="21600" y="8285"/>
                  <a:pt x="21465" y="8137"/>
                  <a:pt x="21195" y="8137"/>
                </a:cubicBezTo>
                <a:cubicBezTo>
                  <a:pt x="20250" y="8137"/>
                  <a:pt x="20250" y="8137"/>
                  <a:pt x="20250" y="8137"/>
                </a:cubicBezTo>
                <a:cubicBezTo>
                  <a:pt x="20250" y="5918"/>
                  <a:pt x="20250" y="5918"/>
                  <a:pt x="20250" y="5918"/>
                </a:cubicBezTo>
                <a:cubicBezTo>
                  <a:pt x="21195" y="5918"/>
                  <a:pt x="21195" y="5918"/>
                  <a:pt x="21195" y="5918"/>
                </a:cubicBezTo>
                <a:close/>
                <a:moveTo>
                  <a:pt x="20250" y="3255"/>
                </a:moveTo>
                <a:cubicBezTo>
                  <a:pt x="20925" y="3255"/>
                  <a:pt x="20925" y="3255"/>
                  <a:pt x="20925" y="3255"/>
                </a:cubicBezTo>
                <a:cubicBezTo>
                  <a:pt x="20925" y="5030"/>
                  <a:pt x="20925" y="5030"/>
                  <a:pt x="20925" y="5030"/>
                </a:cubicBezTo>
                <a:cubicBezTo>
                  <a:pt x="20250" y="5030"/>
                  <a:pt x="20250" y="5030"/>
                  <a:pt x="20250" y="5030"/>
                </a:cubicBezTo>
                <a:lnTo>
                  <a:pt x="20250" y="3255"/>
                </a:lnTo>
                <a:close/>
                <a:moveTo>
                  <a:pt x="6210" y="3255"/>
                </a:moveTo>
                <a:cubicBezTo>
                  <a:pt x="7020" y="3255"/>
                  <a:pt x="7020" y="3255"/>
                  <a:pt x="7020" y="3255"/>
                </a:cubicBezTo>
                <a:cubicBezTo>
                  <a:pt x="7020" y="5030"/>
                  <a:pt x="7020" y="5030"/>
                  <a:pt x="7020" y="5030"/>
                </a:cubicBezTo>
                <a:cubicBezTo>
                  <a:pt x="6210" y="5030"/>
                  <a:pt x="6210" y="5030"/>
                  <a:pt x="6210" y="5030"/>
                </a:cubicBezTo>
                <a:lnTo>
                  <a:pt x="6210" y="3255"/>
                </a:lnTo>
                <a:close/>
                <a:moveTo>
                  <a:pt x="1350" y="20860"/>
                </a:moveTo>
                <a:cubicBezTo>
                  <a:pt x="675" y="20860"/>
                  <a:pt x="675" y="20860"/>
                  <a:pt x="675" y="20860"/>
                </a:cubicBezTo>
                <a:cubicBezTo>
                  <a:pt x="675" y="10504"/>
                  <a:pt x="675" y="10504"/>
                  <a:pt x="675" y="10504"/>
                </a:cubicBezTo>
                <a:cubicBezTo>
                  <a:pt x="1350" y="10504"/>
                  <a:pt x="1350" y="10504"/>
                  <a:pt x="1350" y="10504"/>
                </a:cubicBezTo>
                <a:lnTo>
                  <a:pt x="1350" y="20860"/>
                </a:lnTo>
                <a:close/>
                <a:moveTo>
                  <a:pt x="1350" y="5030"/>
                </a:moveTo>
                <a:cubicBezTo>
                  <a:pt x="675" y="5030"/>
                  <a:pt x="675" y="5030"/>
                  <a:pt x="675" y="5030"/>
                </a:cubicBezTo>
                <a:cubicBezTo>
                  <a:pt x="675" y="3255"/>
                  <a:pt x="675" y="3255"/>
                  <a:pt x="675" y="3255"/>
                </a:cubicBezTo>
                <a:cubicBezTo>
                  <a:pt x="1350" y="3255"/>
                  <a:pt x="1350" y="3255"/>
                  <a:pt x="1350" y="3255"/>
                </a:cubicBezTo>
                <a:lnTo>
                  <a:pt x="1350" y="5030"/>
                </a:lnTo>
                <a:close/>
                <a:moveTo>
                  <a:pt x="11205" y="8877"/>
                </a:moveTo>
                <a:cubicBezTo>
                  <a:pt x="12825" y="8877"/>
                  <a:pt x="12825" y="8877"/>
                  <a:pt x="12825" y="8877"/>
                </a:cubicBezTo>
                <a:cubicBezTo>
                  <a:pt x="12825" y="9616"/>
                  <a:pt x="12825" y="9616"/>
                  <a:pt x="12825" y="9616"/>
                </a:cubicBezTo>
                <a:cubicBezTo>
                  <a:pt x="11205" y="9616"/>
                  <a:pt x="11205" y="9616"/>
                  <a:pt x="11205" y="9616"/>
                </a:cubicBezTo>
                <a:lnTo>
                  <a:pt x="11205" y="8877"/>
                </a:lnTo>
                <a:close/>
                <a:moveTo>
                  <a:pt x="8775" y="8877"/>
                </a:moveTo>
                <a:cubicBezTo>
                  <a:pt x="10395" y="8877"/>
                  <a:pt x="10395" y="8877"/>
                  <a:pt x="10395" y="8877"/>
                </a:cubicBezTo>
                <a:cubicBezTo>
                  <a:pt x="10395" y="9616"/>
                  <a:pt x="10395" y="9616"/>
                  <a:pt x="10395" y="9616"/>
                </a:cubicBezTo>
                <a:cubicBezTo>
                  <a:pt x="8775" y="9616"/>
                  <a:pt x="8775" y="9616"/>
                  <a:pt x="8775" y="9616"/>
                </a:cubicBezTo>
                <a:lnTo>
                  <a:pt x="8775" y="8877"/>
                </a:lnTo>
                <a:close/>
                <a:moveTo>
                  <a:pt x="2025" y="3255"/>
                </a:moveTo>
                <a:cubicBezTo>
                  <a:pt x="2835" y="3255"/>
                  <a:pt x="2835" y="3255"/>
                  <a:pt x="2835" y="3255"/>
                </a:cubicBezTo>
                <a:cubicBezTo>
                  <a:pt x="2835" y="5030"/>
                  <a:pt x="2835" y="5030"/>
                  <a:pt x="2835" y="5030"/>
                </a:cubicBezTo>
                <a:cubicBezTo>
                  <a:pt x="2025" y="5030"/>
                  <a:pt x="2025" y="5030"/>
                  <a:pt x="2025" y="5030"/>
                </a:cubicBezTo>
                <a:lnTo>
                  <a:pt x="2025" y="3255"/>
                </a:lnTo>
                <a:close/>
                <a:moveTo>
                  <a:pt x="5535" y="20860"/>
                </a:moveTo>
                <a:cubicBezTo>
                  <a:pt x="2025" y="20860"/>
                  <a:pt x="2025" y="20860"/>
                  <a:pt x="2025" y="20860"/>
                </a:cubicBezTo>
                <a:cubicBezTo>
                  <a:pt x="2025" y="5918"/>
                  <a:pt x="2025" y="5918"/>
                  <a:pt x="2025" y="5918"/>
                </a:cubicBezTo>
                <a:cubicBezTo>
                  <a:pt x="5535" y="5918"/>
                  <a:pt x="5535" y="5918"/>
                  <a:pt x="5535" y="5918"/>
                </a:cubicBezTo>
                <a:lnTo>
                  <a:pt x="5535" y="20860"/>
                </a:lnTo>
                <a:close/>
                <a:moveTo>
                  <a:pt x="3510" y="5030"/>
                </a:moveTo>
                <a:cubicBezTo>
                  <a:pt x="3510" y="3255"/>
                  <a:pt x="3510" y="3255"/>
                  <a:pt x="3510" y="3255"/>
                </a:cubicBezTo>
                <a:cubicBezTo>
                  <a:pt x="4185" y="3255"/>
                  <a:pt x="4185" y="3255"/>
                  <a:pt x="4185" y="3255"/>
                </a:cubicBezTo>
                <a:cubicBezTo>
                  <a:pt x="4185" y="5030"/>
                  <a:pt x="4185" y="5030"/>
                  <a:pt x="4185" y="5030"/>
                </a:cubicBezTo>
                <a:lnTo>
                  <a:pt x="3510" y="5030"/>
                </a:lnTo>
                <a:close/>
                <a:moveTo>
                  <a:pt x="5535" y="5030"/>
                </a:moveTo>
                <a:cubicBezTo>
                  <a:pt x="4860" y="5030"/>
                  <a:pt x="4860" y="5030"/>
                  <a:pt x="4860" y="5030"/>
                </a:cubicBezTo>
                <a:cubicBezTo>
                  <a:pt x="4860" y="3255"/>
                  <a:pt x="4860" y="3255"/>
                  <a:pt x="4860" y="3255"/>
                </a:cubicBezTo>
                <a:cubicBezTo>
                  <a:pt x="5535" y="3255"/>
                  <a:pt x="5535" y="3255"/>
                  <a:pt x="5535" y="3255"/>
                </a:cubicBezTo>
                <a:lnTo>
                  <a:pt x="5535" y="5030"/>
                </a:lnTo>
                <a:close/>
                <a:moveTo>
                  <a:pt x="5535" y="2515"/>
                </a:moveTo>
                <a:cubicBezTo>
                  <a:pt x="2025" y="2515"/>
                  <a:pt x="2025" y="2515"/>
                  <a:pt x="2025" y="2515"/>
                </a:cubicBezTo>
                <a:cubicBezTo>
                  <a:pt x="2025" y="740"/>
                  <a:pt x="2025" y="740"/>
                  <a:pt x="2025" y="740"/>
                </a:cubicBezTo>
                <a:cubicBezTo>
                  <a:pt x="5535" y="740"/>
                  <a:pt x="5535" y="740"/>
                  <a:pt x="5535" y="740"/>
                </a:cubicBezTo>
                <a:lnTo>
                  <a:pt x="5535" y="2515"/>
                </a:lnTo>
                <a:close/>
                <a:moveTo>
                  <a:pt x="13905" y="20860"/>
                </a:moveTo>
                <a:cubicBezTo>
                  <a:pt x="11205" y="20860"/>
                  <a:pt x="11205" y="20860"/>
                  <a:pt x="11205" y="20860"/>
                </a:cubicBezTo>
                <a:cubicBezTo>
                  <a:pt x="11205" y="16718"/>
                  <a:pt x="11205" y="16718"/>
                  <a:pt x="11205" y="16718"/>
                </a:cubicBezTo>
                <a:cubicBezTo>
                  <a:pt x="11205" y="16422"/>
                  <a:pt x="10935" y="16274"/>
                  <a:pt x="10800" y="16274"/>
                </a:cubicBezTo>
                <a:cubicBezTo>
                  <a:pt x="10665" y="16274"/>
                  <a:pt x="10395" y="16422"/>
                  <a:pt x="10395" y="16718"/>
                </a:cubicBezTo>
                <a:cubicBezTo>
                  <a:pt x="10395" y="20860"/>
                  <a:pt x="10395" y="20860"/>
                  <a:pt x="10395" y="20860"/>
                </a:cubicBezTo>
                <a:cubicBezTo>
                  <a:pt x="7695" y="20860"/>
                  <a:pt x="7695" y="20860"/>
                  <a:pt x="7695" y="20860"/>
                </a:cubicBezTo>
                <a:cubicBezTo>
                  <a:pt x="7695" y="14055"/>
                  <a:pt x="7695" y="14055"/>
                  <a:pt x="7695" y="14055"/>
                </a:cubicBezTo>
                <a:cubicBezTo>
                  <a:pt x="10395" y="14055"/>
                  <a:pt x="10395" y="14055"/>
                  <a:pt x="10395" y="14055"/>
                </a:cubicBezTo>
                <a:cubicBezTo>
                  <a:pt x="10395" y="15090"/>
                  <a:pt x="10395" y="15090"/>
                  <a:pt x="10395" y="15090"/>
                </a:cubicBezTo>
                <a:cubicBezTo>
                  <a:pt x="10395" y="15386"/>
                  <a:pt x="10665" y="15534"/>
                  <a:pt x="10800" y="15534"/>
                </a:cubicBezTo>
                <a:cubicBezTo>
                  <a:pt x="10935" y="15534"/>
                  <a:pt x="11205" y="15386"/>
                  <a:pt x="11205" y="15090"/>
                </a:cubicBezTo>
                <a:cubicBezTo>
                  <a:pt x="11205" y="14055"/>
                  <a:pt x="11205" y="14055"/>
                  <a:pt x="11205" y="14055"/>
                </a:cubicBezTo>
                <a:cubicBezTo>
                  <a:pt x="13905" y="14055"/>
                  <a:pt x="13905" y="14055"/>
                  <a:pt x="13905" y="14055"/>
                </a:cubicBezTo>
                <a:lnTo>
                  <a:pt x="13905" y="20860"/>
                </a:lnTo>
                <a:close/>
                <a:moveTo>
                  <a:pt x="15390" y="20860"/>
                </a:moveTo>
                <a:cubicBezTo>
                  <a:pt x="14580" y="20860"/>
                  <a:pt x="14580" y="20860"/>
                  <a:pt x="14580" y="20860"/>
                </a:cubicBezTo>
                <a:cubicBezTo>
                  <a:pt x="14580" y="13611"/>
                  <a:pt x="14580" y="13611"/>
                  <a:pt x="14580" y="13611"/>
                </a:cubicBezTo>
                <a:cubicBezTo>
                  <a:pt x="14580" y="13463"/>
                  <a:pt x="14445" y="13167"/>
                  <a:pt x="14310" y="13167"/>
                </a:cubicBezTo>
                <a:cubicBezTo>
                  <a:pt x="7290" y="13167"/>
                  <a:pt x="7290" y="13167"/>
                  <a:pt x="7290" y="13167"/>
                </a:cubicBezTo>
                <a:cubicBezTo>
                  <a:pt x="7155" y="13167"/>
                  <a:pt x="7020" y="13463"/>
                  <a:pt x="7020" y="13611"/>
                </a:cubicBezTo>
                <a:cubicBezTo>
                  <a:pt x="7020" y="20860"/>
                  <a:pt x="7020" y="20860"/>
                  <a:pt x="7020" y="20860"/>
                </a:cubicBezTo>
                <a:cubicBezTo>
                  <a:pt x="6210" y="20860"/>
                  <a:pt x="6210" y="20860"/>
                  <a:pt x="6210" y="20860"/>
                </a:cubicBezTo>
                <a:cubicBezTo>
                  <a:pt x="6210" y="10504"/>
                  <a:pt x="6210" y="10504"/>
                  <a:pt x="6210" y="10504"/>
                </a:cubicBezTo>
                <a:cubicBezTo>
                  <a:pt x="15390" y="10504"/>
                  <a:pt x="15390" y="10504"/>
                  <a:pt x="15390" y="10504"/>
                </a:cubicBezTo>
                <a:lnTo>
                  <a:pt x="15390" y="20860"/>
                </a:lnTo>
                <a:close/>
                <a:moveTo>
                  <a:pt x="15390" y="9616"/>
                </a:moveTo>
                <a:cubicBezTo>
                  <a:pt x="13635" y="9616"/>
                  <a:pt x="13635" y="9616"/>
                  <a:pt x="13635" y="9616"/>
                </a:cubicBezTo>
                <a:cubicBezTo>
                  <a:pt x="13635" y="8877"/>
                  <a:pt x="13635" y="8877"/>
                  <a:pt x="13635" y="8877"/>
                </a:cubicBezTo>
                <a:cubicBezTo>
                  <a:pt x="15390" y="8877"/>
                  <a:pt x="15390" y="8877"/>
                  <a:pt x="15390" y="8877"/>
                </a:cubicBezTo>
                <a:lnTo>
                  <a:pt x="15390" y="9616"/>
                </a:lnTo>
                <a:close/>
                <a:moveTo>
                  <a:pt x="15390" y="5030"/>
                </a:moveTo>
                <a:cubicBezTo>
                  <a:pt x="14580" y="5030"/>
                  <a:pt x="14580" y="5030"/>
                  <a:pt x="14580" y="5030"/>
                </a:cubicBezTo>
                <a:cubicBezTo>
                  <a:pt x="14580" y="3255"/>
                  <a:pt x="14580" y="3255"/>
                  <a:pt x="14580" y="3255"/>
                </a:cubicBezTo>
                <a:cubicBezTo>
                  <a:pt x="15390" y="3255"/>
                  <a:pt x="15390" y="3255"/>
                  <a:pt x="15390" y="3255"/>
                </a:cubicBezTo>
                <a:lnTo>
                  <a:pt x="15390" y="5030"/>
                </a:lnTo>
                <a:close/>
                <a:moveTo>
                  <a:pt x="16065" y="3255"/>
                </a:moveTo>
                <a:cubicBezTo>
                  <a:pt x="16740" y="3255"/>
                  <a:pt x="16740" y="3255"/>
                  <a:pt x="16740" y="3255"/>
                </a:cubicBezTo>
                <a:cubicBezTo>
                  <a:pt x="16740" y="5030"/>
                  <a:pt x="16740" y="5030"/>
                  <a:pt x="16740" y="5030"/>
                </a:cubicBezTo>
                <a:cubicBezTo>
                  <a:pt x="16065" y="5030"/>
                  <a:pt x="16065" y="5030"/>
                  <a:pt x="16065" y="5030"/>
                </a:cubicBezTo>
                <a:lnTo>
                  <a:pt x="16065" y="3255"/>
                </a:lnTo>
                <a:close/>
                <a:moveTo>
                  <a:pt x="19575" y="20860"/>
                </a:moveTo>
                <a:cubicBezTo>
                  <a:pt x="16065" y="20860"/>
                  <a:pt x="16065" y="20860"/>
                  <a:pt x="16065" y="20860"/>
                </a:cubicBezTo>
                <a:cubicBezTo>
                  <a:pt x="16065" y="5918"/>
                  <a:pt x="16065" y="5918"/>
                  <a:pt x="16065" y="5918"/>
                </a:cubicBezTo>
                <a:cubicBezTo>
                  <a:pt x="19575" y="5918"/>
                  <a:pt x="19575" y="5918"/>
                  <a:pt x="19575" y="5918"/>
                </a:cubicBezTo>
                <a:lnTo>
                  <a:pt x="19575" y="20860"/>
                </a:lnTo>
                <a:close/>
                <a:moveTo>
                  <a:pt x="17415" y="5030"/>
                </a:moveTo>
                <a:cubicBezTo>
                  <a:pt x="17415" y="3255"/>
                  <a:pt x="17415" y="3255"/>
                  <a:pt x="17415" y="3255"/>
                </a:cubicBezTo>
                <a:cubicBezTo>
                  <a:pt x="18090" y="3255"/>
                  <a:pt x="18090" y="3255"/>
                  <a:pt x="18090" y="3255"/>
                </a:cubicBezTo>
                <a:cubicBezTo>
                  <a:pt x="18090" y="5030"/>
                  <a:pt x="18090" y="5030"/>
                  <a:pt x="18090" y="5030"/>
                </a:cubicBezTo>
                <a:lnTo>
                  <a:pt x="17415" y="5030"/>
                </a:lnTo>
                <a:close/>
                <a:moveTo>
                  <a:pt x="19575" y="5030"/>
                </a:moveTo>
                <a:cubicBezTo>
                  <a:pt x="18765" y="5030"/>
                  <a:pt x="18765" y="5030"/>
                  <a:pt x="18765" y="5030"/>
                </a:cubicBezTo>
                <a:cubicBezTo>
                  <a:pt x="18765" y="3255"/>
                  <a:pt x="18765" y="3255"/>
                  <a:pt x="18765" y="3255"/>
                </a:cubicBezTo>
                <a:cubicBezTo>
                  <a:pt x="19575" y="3255"/>
                  <a:pt x="19575" y="3255"/>
                  <a:pt x="19575" y="3255"/>
                </a:cubicBezTo>
                <a:lnTo>
                  <a:pt x="19575" y="5030"/>
                </a:lnTo>
                <a:close/>
                <a:moveTo>
                  <a:pt x="19575" y="2515"/>
                </a:moveTo>
                <a:cubicBezTo>
                  <a:pt x="16065" y="2515"/>
                  <a:pt x="16065" y="2515"/>
                  <a:pt x="16065" y="2515"/>
                </a:cubicBezTo>
                <a:cubicBezTo>
                  <a:pt x="16065" y="740"/>
                  <a:pt x="16065" y="740"/>
                  <a:pt x="16065" y="740"/>
                </a:cubicBezTo>
                <a:cubicBezTo>
                  <a:pt x="19575" y="740"/>
                  <a:pt x="19575" y="740"/>
                  <a:pt x="19575" y="740"/>
                </a:cubicBezTo>
                <a:lnTo>
                  <a:pt x="19575" y="2515"/>
                </a:lnTo>
                <a:close/>
                <a:moveTo>
                  <a:pt x="20925" y="10504"/>
                </a:moveTo>
                <a:cubicBezTo>
                  <a:pt x="20925" y="20860"/>
                  <a:pt x="20925" y="20860"/>
                  <a:pt x="20925" y="20860"/>
                </a:cubicBezTo>
                <a:cubicBezTo>
                  <a:pt x="20250" y="20860"/>
                  <a:pt x="20250" y="20860"/>
                  <a:pt x="20250" y="20860"/>
                </a:cubicBezTo>
                <a:cubicBezTo>
                  <a:pt x="20250" y="10504"/>
                  <a:pt x="20250" y="10504"/>
                  <a:pt x="20250" y="10504"/>
                </a:cubicBezTo>
                <a:lnTo>
                  <a:pt x="20925" y="10504"/>
                </a:lnTo>
                <a:close/>
                <a:moveTo>
                  <a:pt x="9720" y="15090"/>
                </a:moveTo>
                <a:cubicBezTo>
                  <a:pt x="9720" y="15386"/>
                  <a:pt x="9585" y="15534"/>
                  <a:pt x="9450" y="15534"/>
                </a:cubicBezTo>
                <a:cubicBezTo>
                  <a:pt x="8775" y="15534"/>
                  <a:pt x="8775" y="15534"/>
                  <a:pt x="8775" y="15534"/>
                </a:cubicBezTo>
                <a:cubicBezTo>
                  <a:pt x="8505" y="15534"/>
                  <a:pt x="8370" y="15386"/>
                  <a:pt x="8370" y="15090"/>
                </a:cubicBezTo>
                <a:cubicBezTo>
                  <a:pt x="8370" y="14942"/>
                  <a:pt x="8505" y="14795"/>
                  <a:pt x="8775" y="14795"/>
                </a:cubicBezTo>
                <a:cubicBezTo>
                  <a:pt x="9450" y="14795"/>
                  <a:pt x="9450" y="14795"/>
                  <a:pt x="9450" y="14795"/>
                </a:cubicBezTo>
                <a:cubicBezTo>
                  <a:pt x="9585" y="14795"/>
                  <a:pt x="9720" y="14942"/>
                  <a:pt x="9720" y="15090"/>
                </a:cubicBezTo>
                <a:close/>
                <a:moveTo>
                  <a:pt x="13230" y="15090"/>
                </a:moveTo>
                <a:cubicBezTo>
                  <a:pt x="13230" y="15386"/>
                  <a:pt x="13095" y="15534"/>
                  <a:pt x="12825" y="15534"/>
                </a:cubicBezTo>
                <a:cubicBezTo>
                  <a:pt x="12150" y="15534"/>
                  <a:pt x="12150" y="15534"/>
                  <a:pt x="12150" y="15534"/>
                </a:cubicBezTo>
                <a:cubicBezTo>
                  <a:pt x="12015" y="15534"/>
                  <a:pt x="11880" y="15386"/>
                  <a:pt x="11880" y="15090"/>
                </a:cubicBezTo>
                <a:cubicBezTo>
                  <a:pt x="11880" y="14942"/>
                  <a:pt x="12015" y="14795"/>
                  <a:pt x="12150" y="14795"/>
                </a:cubicBezTo>
                <a:cubicBezTo>
                  <a:pt x="12825" y="14795"/>
                  <a:pt x="12825" y="14795"/>
                  <a:pt x="12825" y="14795"/>
                </a:cubicBezTo>
                <a:cubicBezTo>
                  <a:pt x="13095" y="14795"/>
                  <a:pt x="13230" y="14942"/>
                  <a:pt x="13230" y="150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59" name="Freeform 516"/>
          <p:cNvSpPr/>
          <p:nvPr/>
        </p:nvSpPr>
        <p:spPr>
          <a:xfrm>
            <a:off x="145161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7020"/>
                </a:moveTo>
                <a:cubicBezTo>
                  <a:pt x="3240" y="7020"/>
                  <a:pt x="2835" y="7425"/>
                  <a:pt x="2835" y="7965"/>
                </a:cubicBezTo>
                <a:cubicBezTo>
                  <a:pt x="2835" y="10125"/>
                  <a:pt x="2835" y="10125"/>
                  <a:pt x="2835" y="10125"/>
                </a:cubicBezTo>
                <a:cubicBezTo>
                  <a:pt x="2835" y="10260"/>
                  <a:pt x="2970" y="10395"/>
                  <a:pt x="3105" y="10395"/>
                </a:cubicBezTo>
                <a:cubicBezTo>
                  <a:pt x="4590" y="10395"/>
                  <a:pt x="4590" y="10395"/>
                  <a:pt x="4590" y="10395"/>
                </a:cubicBezTo>
                <a:cubicBezTo>
                  <a:pt x="4725" y="10395"/>
                  <a:pt x="4860" y="10260"/>
                  <a:pt x="4860" y="10125"/>
                </a:cubicBezTo>
                <a:cubicBezTo>
                  <a:pt x="4860" y="7965"/>
                  <a:pt x="4860" y="7965"/>
                  <a:pt x="4860" y="7965"/>
                </a:cubicBezTo>
                <a:cubicBezTo>
                  <a:pt x="4860" y="7425"/>
                  <a:pt x="4455" y="7020"/>
                  <a:pt x="3780" y="7020"/>
                </a:cubicBezTo>
                <a:close/>
                <a:moveTo>
                  <a:pt x="4185" y="9720"/>
                </a:moveTo>
                <a:cubicBezTo>
                  <a:pt x="3510" y="9720"/>
                  <a:pt x="3510" y="9720"/>
                  <a:pt x="3510" y="9720"/>
                </a:cubicBezTo>
                <a:cubicBezTo>
                  <a:pt x="3510" y="7965"/>
                  <a:pt x="3510" y="7965"/>
                  <a:pt x="3510" y="7965"/>
                </a:cubicBezTo>
                <a:cubicBezTo>
                  <a:pt x="3510" y="7830"/>
                  <a:pt x="3645" y="7695"/>
                  <a:pt x="3780" y="7695"/>
                </a:cubicBezTo>
                <a:cubicBezTo>
                  <a:pt x="4050" y="7695"/>
                  <a:pt x="4185" y="7830"/>
                  <a:pt x="4185" y="7965"/>
                </a:cubicBezTo>
                <a:lnTo>
                  <a:pt x="4185" y="9720"/>
                </a:lnTo>
                <a:close/>
                <a:moveTo>
                  <a:pt x="3780" y="11205"/>
                </a:moveTo>
                <a:cubicBezTo>
                  <a:pt x="3240" y="11205"/>
                  <a:pt x="2835" y="11610"/>
                  <a:pt x="2835" y="12150"/>
                </a:cubicBezTo>
                <a:cubicBezTo>
                  <a:pt x="2835" y="14310"/>
                  <a:pt x="2835" y="14310"/>
                  <a:pt x="2835" y="14310"/>
                </a:cubicBezTo>
                <a:cubicBezTo>
                  <a:pt x="2835" y="14445"/>
                  <a:pt x="2970" y="14580"/>
                  <a:pt x="3105" y="14580"/>
                </a:cubicBezTo>
                <a:cubicBezTo>
                  <a:pt x="4590" y="14580"/>
                  <a:pt x="4590" y="14580"/>
                  <a:pt x="4590" y="14580"/>
                </a:cubicBezTo>
                <a:cubicBezTo>
                  <a:pt x="4725" y="14580"/>
                  <a:pt x="4860" y="14445"/>
                  <a:pt x="4860" y="14310"/>
                </a:cubicBezTo>
                <a:cubicBezTo>
                  <a:pt x="4860" y="12150"/>
                  <a:pt x="4860" y="12150"/>
                  <a:pt x="4860" y="12150"/>
                </a:cubicBezTo>
                <a:cubicBezTo>
                  <a:pt x="4860" y="11610"/>
                  <a:pt x="4455" y="11205"/>
                  <a:pt x="3780" y="11205"/>
                </a:cubicBezTo>
                <a:close/>
                <a:moveTo>
                  <a:pt x="4185" y="13905"/>
                </a:moveTo>
                <a:cubicBezTo>
                  <a:pt x="3510" y="13905"/>
                  <a:pt x="3510" y="13905"/>
                  <a:pt x="3510" y="13905"/>
                </a:cubicBezTo>
                <a:cubicBezTo>
                  <a:pt x="3510" y="12150"/>
                  <a:pt x="3510" y="12150"/>
                  <a:pt x="3510" y="12150"/>
                </a:cubicBezTo>
                <a:cubicBezTo>
                  <a:pt x="3510" y="12015"/>
                  <a:pt x="3645" y="11880"/>
                  <a:pt x="3780" y="11880"/>
                </a:cubicBezTo>
                <a:cubicBezTo>
                  <a:pt x="4050" y="11880"/>
                  <a:pt x="4185" y="12015"/>
                  <a:pt x="4185" y="12150"/>
                </a:cubicBezTo>
                <a:lnTo>
                  <a:pt x="4185" y="13905"/>
                </a:lnTo>
                <a:close/>
                <a:moveTo>
                  <a:pt x="21195" y="0"/>
                </a:moveTo>
                <a:cubicBezTo>
                  <a:pt x="19845" y="0"/>
                  <a:pt x="19845" y="0"/>
                  <a:pt x="19845" y="0"/>
                </a:cubicBezTo>
                <a:cubicBezTo>
                  <a:pt x="19710" y="0"/>
                  <a:pt x="19575" y="135"/>
                  <a:pt x="19575" y="405"/>
                </a:cubicBezTo>
                <a:cubicBezTo>
                  <a:pt x="19575" y="1350"/>
                  <a:pt x="19575" y="1350"/>
                  <a:pt x="19575" y="1350"/>
                </a:cubicBezTo>
                <a:cubicBezTo>
                  <a:pt x="18765" y="1350"/>
                  <a:pt x="18765" y="1350"/>
                  <a:pt x="18765" y="1350"/>
                </a:cubicBezTo>
                <a:cubicBezTo>
                  <a:pt x="18765" y="405"/>
                  <a:pt x="18765" y="405"/>
                  <a:pt x="18765" y="405"/>
                </a:cubicBezTo>
                <a:cubicBezTo>
                  <a:pt x="18765" y="135"/>
                  <a:pt x="18630" y="0"/>
                  <a:pt x="18495" y="0"/>
                </a:cubicBezTo>
                <a:cubicBezTo>
                  <a:pt x="17010" y="0"/>
                  <a:pt x="17010" y="0"/>
                  <a:pt x="17010" y="0"/>
                </a:cubicBezTo>
                <a:cubicBezTo>
                  <a:pt x="16875" y="0"/>
                  <a:pt x="16740" y="135"/>
                  <a:pt x="16740" y="405"/>
                </a:cubicBezTo>
                <a:cubicBezTo>
                  <a:pt x="16740" y="1350"/>
                  <a:pt x="16740" y="1350"/>
                  <a:pt x="16740" y="1350"/>
                </a:cubicBezTo>
                <a:cubicBezTo>
                  <a:pt x="16065" y="1350"/>
                  <a:pt x="16065" y="1350"/>
                  <a:pt x="16065" y="1350"/>
                </a:cubicBezTo>
                <a:cubicBezTo>
                  <a:pt x="16065" y="405"/>
                  <a:pt x="16065" y="405"/>
                  <a:pt x="16065" y="405"/>
                </a:cubicBezTo>
                <a:cubicBezTo>
                  <a:pt x="16065" y="135"/>
                  <a:pt x="15930" y="0"/>
                  <a:pt x="15660" y="0"/>
                </a:cubicBezTo>
                <a:cubicBezTo>
                  <a:pt x="14310" y="0"/>
                  <a:pt x="14310" y="0"/>
                  <a:pt x="14310" y="0"/>
                </a:cubicBezTo>
                <a:cubicBezTo>
                  <a:pt x="14040" y="0"/>
                  <a:pt x="13905" y="135"/>
                  <a:pt x="13905" y="405"/>
                </a:cubicBezTo>
                <a:cubicBezTo>
                  <a:pt x="13905" y="7020"/>
                  <a:pt x="13905" y="7020"/>
                  <a:pt x="13905" y="7020"/>
                </a:cubicBezTo>
                <a:cubicBezTo>
                  <a:pt x="13230" y="7020"/>
                  <a:pt x="13230" y="7020"/>
                  <a:pt x="13230" y="7020"/>
                </a:cubicBezTo>
                <a:cubicBezTo>
                  <a:pt x="13230" y="5940"/>
                  <a:pt x="13230" y="5940"/>
                  <a:pt x="13230" y="5940"/>
                </a:cubicBezTo>
                <a:cubicBezTo>
                  <a:pt x="13230" y="5670"/>
                  <a:pt x="13095" y="5535"/>
                  <a:pt x="12825" y="5535"/>
                </a:cubicBezTo>
                <a:cubicBezTo>
                  <a:pt x="12690" y="5535"/>
                  <a:pt x="12555" y="5670"/>
                  <a:pt x="12555" y="5940"/>
                </a:cubicBezTo>
                <a:cubicBezTo>
                  <a:pt x="12555" y="7020"/>
                  <a:pt x="12555" y="7020"/>
                  <a:pt x="12555" y="7020"/>
                </a:cubicBezTo>
                <a:cubicBezTo>
                  <a:pt x="11880" y="7020"/>
                  <a:pt x="11880" y="7020"/>
                  <a:pt x="11880" y="7020"/>
                </a:cubicBezTo>
                <a:cubicBezTo>
                  <a:pt x="11880" y="5940"/>
                  <a:pt x="11880" y="5940"/>
                  <a:pt x="11880" y="5940"/>
                </a:cubicBezTo>
                <a:cubicBezTo>
                  <a:pt x="11880" y="5670"/>
                  <a:pt x="11745" y="5535"/>
                  <a:pt x="11475" y="5535"/>
                </a:cubicBezTo>
                <a:cubicBezTo>
                  <a:pt x="11340" y="5535"/>
                  <a:pt x="11205" y="5670"/>
                  <a:pt x="11205" y="5940"/>
                </a:cubicBezTo>
                <a:cubicBezTo>
                  <a:pt x="11205" y="7020"/>
                  <a:pt x="11205" y="7020"/>
                  <a:pt x="11205" y="7020"/>
                </a:cubicBezTo>
                <a:cubicBezTo>
                  <a:pt x="10395" y="7020"/>
                  <a:pt x="10395" y="7020"/>
                  <a:pt x="10395" y="7020"/>
                </a:cubicBezTo>
                <a:cubicBezTo>
                  <a:pt x="10395" y="5940"/>
                  <a:pt x="10395" y="5940"/>
                  <a:pt x="10395" y="5940"/>
                </a:cubicBezTo>
                <a:cubicBezTo>
                  <a:pt x="10395" y="5670"/>
                  <a:pt x="10260" y="5535"/>
                  <a:pt x="10125" y="5535"/>
                </a:cubicBezTo>
                <a:cubicBezTo>
                  <a:pt x="9855" y="5535"/>
                  <a:pt x="9720" y="5670"/>
                  <a:pt x="9720" y="5940"/>
                </a:cubicBezTo>
                <a:cubicBezTo>
                  <a:pt x="9720" y="7020"/>
                  <a:pt x="9720" y="7020"/>
                  <a:pt x="9720" y="7020"/>
                </a:cubicBezTo>
                <a:cubicBezTo>
                  <a:pt x="9045" y="7020"/>
                  <a:pt x="9045" y="7020"/>
                  <a:pt x="9045" y="7020"/>
                </a:cubicBezTo>
                <a:cubicBezTo>
                  <a:pt x="9045" y="5940"/>
                  <a:pt x="9045" y="5940"/>
                  <a:pt x="9045" y="5940"/>
                </a:cubicBezTo>
                <a:cubicBezTo>
                  <a:pt x="9045" y="5670"/>
                  <a:pt x="8910" y="5535"/>
                  <a:pt x="8775" y="5535"/>
                </a:cubicBezTo>
                <a:cubicBezTo>
                  <a:pt x="8505" y="5535"/>
                  <a:pt x="8370" y="5670"/>
                  <a:pt x="8370" y="5940"/>
                </a:cubicBezTo>
                <a:cubicBezTo>
                  <a:pt x="8370" y="7020"/>
                  <a:pt x="8370" y="7020"/>
                  <a:pt x="8370" y="7020"/>
                </a:cubicBezTo>
                <a:cubicBezTo>
                  <a:pt x="7695" y="7020"/>
                  <a:pt x="7695" y="7020"/>
                  <a:pt x="7695" y="7020"/>
                </a:cubicBezTo>
                <a:cubicBezTo>
                  <a:pt x="7695" y="405"/>
                  <a:pt x="7695" y="405"/>
                  <a:pt x="7695" y="405"/>
                </a:cubicBezTo>
                <a:cubicBezTo>
                  <a:pt x="7695" y="135"/>
                  <a:pt x="7560" y="0"/>
                  <a:pt x="7290" y="0"/>
                </a:cubicBezTo>
                <a:cubicBezTo>
                  <a:pt x="5940" y="0"/>
                  <a:pt x="5940" y="0"/>
                  <a:pt x="5940" y="0"/>
                </a:cubicBezTo>
                <a:cubicBezTo>
                  <a:pt x="5670" y="0"/>
                  <a:pt x="5535" y="135"/>
                  <a:pt x="5535" y="405"/>
                </a:cubicBezTo>
                <a:cubicBezTo>
                  <a:pt x="5535" y="1350"/>
                  <a:pt x="5535" y="1350"/>
                  <a:pt x="5535" y="1350"/>
                </a:cubicBezTo>
                <a:cubicBezTo>
                  <a:pt x="4860" y="1350"/>
                  <a:pt x="4860" y="1350"/>
                  <a:pt x="4860" y="1350"/>
                </a:cubicBezTo>
                <a:cubicBezTo>
                  <a:pt x="4860" y="405"/>
                  <a:pt x="4860" y="405"/>
                  <a:pt x="4860" y="405"/>
                </a:cubicBezTo>
                <a:cubicBezTo>
                  <a:pt x="4860" y="135"/>
                  <a:pt x="4725" y="0"/>
                  <a:pt x="4590" y="0"/>
                </a:cubicBezTo>
                <a:cubicBezTo>
                  <a:pt x="3105" y="0"/>
                  <a:pt x="3105" y="0"/>
                  <a:pt x="3105" y="0"/>
                </a:cubicBezTo>
                <a:cubicBezTo>
                  <a:pt x="2970" y="0"/>
                  <a:pt x="2835" y="135"/>
                  <a:pt x="2835" y="405"/>
                </a:cubicBezTo>
                <a:cubicBezTo>
                  <a:pt x="2835" y="1350"/>
                  <a:pt x="2835" y="1350"/>
                  <a:pt x="2835" y="1350"/>
                </a:cubicBezTo>
                <a:cubicBezTo>
                  <a:pt x="2025" y="1350"/>
                  <a:pt x="2025" y="1350"/>
                  <a:pt x="2025" y="1350"/>
                </a:cubicBezTo>
                <a:cubicBezTo>
                  <a:pt x="2025" y="405"/>
                  <a:pt x="2025" y="405"/>
                  <a:pt x="2025" y="405"/>
                </a:cubicBezTo>
                <a:cubicBezTo>
                  <a:pt x="2025" y="135"/>
                  <a:pt x="1890" y="0"/>
                  <a:pt x="175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lose/>
                <a:moveTo>
                  <a:pt x="7020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6210"/>
                  <a:pt x="675" y="6210"/>
                  <a:pt x="675" y="6210"/>
                </a:cubicBezTo>
                <a:cubicBezTo>
                  <a:pt x="7020" y="6210"/>
                  <a:pt x="7020" y="6210"/>
                  <a:pt x="7020" y="6210"/>
                </a:cubicBezTo>
                <a:lnTo>
                  <a:pt x="7020" y="20925"/>
                </a:lnTo>
                <a:close/>
                <a:moveTo>
                  <a:pt x="7020" y="2835"/>
                </a:moveTo>
                <a:cubicBezTo>
                  <a:pt x="5940" y="2835"/>
                  <a:pt x="5940" y="2835"/>
                  <a:pt x="5940" y="2835"/>
                </a:cubicBezTo>
                <a:cubicBezTo>
                  <a:pt x="5670" y="2835"/>
                  <a:pt x="5535" y="2970"/>
                  <a:pt x="5535" y="3105"/>
                </a:cubicBezTo>
                <a:cubicBezTo>
                  <a:pt x="5535" y="3375"/>
                  <a:pt x="5670" y="3510"/>
                  <a:pt x="5940" y="3510"/>
                </a:cubicBezTo>
                <a:cubicBezTo>
                  <a:pt x="7020" y="3510"/>
                  <a:pt x="7020" y="3510"/>
                  <a:pt x="7020" y="3510"/>
                </a:cubicBezTo>
                <a:cubicBezTo>
                  <a:pt x="7020" y="5535"/>
                  <a:pt x="7020" y="5535"/>
                  <a:pt x="7020" y="5535"/>
                </a:cubicBezTo>
                <a:cubicBezTo>
                  <a:pt x="675" y="5535"/>
                  <a:pt x="675" y="5535"/>
                  <a:pt x="675" y="5535"/>
                </a:cubicBezTo>
                <a:cubicBezTo>
                  <a:pt x="675" y="3510"/>
                  <a:pt x="675" y="3510"/>
                  <a:pt x="675" y="3510"/>
                </a:cubicBezTo>
                <a:cubicBezTo>
                  <a:pt x="4590" y="3510"/>
                  <a:pt x="4590" y="3510"/>
                  <a:pt x="4590" y="3510"/>
                </a:cubicBezTo>
                <a:cubicBezTo>
                  <a:pt x="4725" y="3510"/>
                  <a:pt x="4860" y="3375"/>
                  <a:pt x="4860" y="3105"/>
                </a:cubicBezTo>
                <a:cubicBezTo>
                  <a:pt x="4860" y="2970"/>
                  <a:pt x="4725" y="2835"/>
                  <a:pt x="4590" y="2835"/>
                </a:cubicBezTo>
                <a:cubicBezTo>
                  <a:pt x="675" y="2835"/>
                  <a:pt x="675" y="2835"/>
                  <a:pt x="675" y="283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1350" y="675"/>
                  <a:pt x="1350" y="675"/>
                  <a:pt x="1350" y="675"/>
                </a:cubicBezTo>
                <a:cubicBezTo>
                  <a:pt x="1350" y="1755"/>
                  <a:pt x="1350" y="1755"/>
                  <a:pt x="1350" y="1755"/>
                </a:cubicBezTo>
                <a:cubicBezTo>
                  <a:pt x="1350" y="1890"/>
                  <a:pt x="1485" y="2025"/>
                  <a:pt x="1755" y="2025"/>
                </a:cubicBezTo>
                <a:cubicBezTo>
                  <a:pt x="3105" y="2025"/>
                  <a:pt x="3105" y="2025"/>
                  <a:pt x="3105" y="2025"/>
                </a:cubicBezTo>
                <a:cubicBezTo>
                  <a:pt x="3375" y="2025"/>
                  <a:pt x="3510" y="1890"/>
                  <a:pt x="3510" y="1755"/>
                </a:cubicBezTo>
                <a:cubicBezTo>
                  <a:pt x="3510" y="675"/>
                  <a:pt x="3510" y="675"/>
                  <a:pt x="3510" y="675"/>
                </a:cubicBezTo>
                <a:cubicBezTo>
                  <a:pt x="4185" y="675"/>
                  <a:pt x="4185" y="675"/>
                  <a:pt x="4185" y="675"/>
                </a:cubicBezTo>
                <a:cubicBezTo>
                  <a:pt x="4185" y="1755"/>
                  <a:pt x="4185" y="1755"/>
                  <a:pt x="4185" y="1755"/>
                </a:cubicBezTo>
                <a:cubicBezTo>
                  <a:pt x="4185" y="1890"/>
                  <a:pt x="4320" y="2025"/>
                  <a:pt x="4590" y="2025"/>
                </a:cubicBezTo>
                <a:cubicBezTo>
                  <a:pt x="5940" y="2025"/>
                  <a:pt x="5940" y="2025"/>
                  <a:pt x="5940" y="2025"/>
                </a:cubicBezTo>
                <a:cubicBezTo>
                  <a:pt x="6075" y="2025"/>
                  <a:pt x="6210" y="1890"/>
                  <a:pt x="6210" y="1755"/>
                </a:cubicBezTo>
                <a:cubicBezTo>
                  <a:pt x="6210" y="675"/>
                  <a:pt x="6210" y="675"/>
                  <a:pt x="6210" y="675"/>
                </a:cubicBezTo>
                <a:cubicBezTo>
                  <a:pt x="7020" y="675"/>
                  <a:pt x="7020" y="675"/>
                  <a:pt x="7020" y="675"/>
                </a:cubicBezTo>
                <a:cubicBezTo>
                  <a:pt x="7020" y="2835"/>
                  <a:pt x="7020" y="2835"/>
                  <a:pt x="7020" y="2835"/>
                </a:cubicBezTo>
                <a:close/>
                <a:moveTo>
                  <a:pt x="10395" y="20925"/>
                </a:moveTo>
                <a:cubicBezTo>
                  <a:pt x="9045" y="20925"/>
                  <a:pt x="9045" y="20925"/>
                  <a:pt x="9045" y="20925"/>
                </a:cubicBezTo>
                <a:cubicBezTo>
                  <a:pt x="9045" y="17955"/>
                  <a:pt x="9045" y="17955"/>
                  <a:pt x="9045" y="17955"/>
                </a:cubicBezTo>
                <a:cubicBezTo>
                  <a:pt x="10395" y="17955"/>
                  <a:pt x="10395" y="17955"/>
                  <a:pt x="10395" y="17955"/>
                </a:cubicBezTo>
                <a:lnTo>
                  <a:pt x="10395" y="20925"/>
                </a:lnTo>
                <a:close/>
                <a:moveTo>
                  <a:pt x="12555" y="20925"/>
                </a:moveTo>
                <a:cubicBezTo>
                  <a:pt x="11205" y="20925"/>
                  <a:pt x="11205" y="20925"/>
                  <a:pt x="11205" y="20925"/>
                </a:cubicBezTo>
                <a:cubicBezTo>
                  <a:pt x="11205" y="17955"/>
                  <a:pt x="11205" y="17955"/>
                  <a:pt x="11205" y="17955"/>
                </a:cubicBezTo>
                <a:cubicBezTo>
                  <a:pt x="12555" y="17955"/>
                  <a:pt x="12555" y="17955"/>
                  <a:pt x="12555" y="17955"/>
                </a:cubicBezTo>
                <a:lnTo>
                  <a:pt x="12555" y="20925"/>
                </a:lnTo>
                <a:close/>
                <a:moveTo>
                  <a:pt x="12555" y="17280"/>
                </a:moveTo>
                <a:cubicBezTo>
                  <a:pt x="9045" y="17280"/>
                  <a:pt x="9045" y="17280"/>
                  <a:pt x="9045" y="17280"/>
                </a:cubicBezTo>
                <a:cubicBezTo>
                  <a:pt x="9045" y="16335"/>
                  <a:pt x="9045" y="16335"/>
                  <a:pt x="9045" y="16335"/>
                </a:cubicBezTo>
                <a:cubicBezTo>
                  <a:pt x="9585" y="16200"/>
                  <a:pt x="10125" y="16065"/>
                  <a:pt x="10800" y="16065"/>
                </a:cubicBezTo>
                <a:cubicBezTo>
                  <a:pt x="11475" y="16065"/>
                  <a:pt x="12015" y="16200"/>
                  <a:pt x="12555" y="16335"/>
                </a:cubicBezTo>
                <a:lnTo>
                  <a:pt x="12555" y="17280"/>
                </a:lnTo>
                <a:close/>
                <a:moveTo>
                  <a:pt x="13905" y="20925"/>
                </a:moveTo>
                <a:cubicBezTo>
                  <a:pt x="13230" y="20925"/>
                  <a:pt x="13230" y="20925"/>
                  <a:pt x="13230" y="20925"/>
                </a:cubicBezTo>
                <a:cubicBezTo>
                  <a:pt x="13230" y="16200"/>
                  <a:pt x="13230" y="16200"/>
                  <a:pt x="13230" y="16200"/>
                </a:cubicBezTo>
                <a:cubicBezTo>
                  <a:pt x="13230" y="16065"/>
                  <a:pt x="13230" y="15930"/>
                  <a:pt x="13095" y="15930"/>
                </a:cubicBezTo>
                <a:cubicBezTo>
                  <a:pt x="12420" y="15525"/>
                  <a:pt x="11610" y="15390"/>
                  <a:pt x="10800" y="15390"/>
                </a:cubicBezTo>
                <a:cubicBezTo>
                  <a:pt x="9990" y="15390"/>
                  <a:pt x="9180" y="15525"/>
                  <a:pt x="8505" y="15930"/>
                </a:cubicBezTo>
                <a:cubicBezTo>
                  <a:pt x="8370" y="15930"/>
                  <a:pt x="8370" y="16065"/>
                  <a:pt x="8370" y="16200"/>
                </a:cubicBezTo>
                <a:cubicBezTo>
                  <a:pt x="8370" y="20925"/>
                  <a:pt x="8370" y="20925"/>
                  <a:pt x="8370" y="20925"/>
                </a:cubicBezTo>
                <a:cubicBezTo>
                  <a:pt x="7695" y="20925"/>
                  <a:pt x="7695" y="20925"/>
                  <a:pt x="7695" y="20925"/>
                </a:cubicBezTo>
                <a:cubicBezTo>
                  <a:pt x="7695" y="14580"/>
                  <a:pt x="7695" y="14580"/>
                  <a:pt x="7695" y="14580"/>
                </a:cubicBezTo>
                <a:cubicBezTo>
                  <a:pt x="13905" y="14580"/>
                  <a:pt x="13905" y="14580"/>
                  <a:pt x="13905" y="14580"/>
                </a:cubicBezTo>
                <a:cubicBezTo>
                  <a:pt x="13905" y="20925"/>
                  <a:pt x="13905" y="20925"/>
                  <a:pt x="13905" y="20925"/>
                </a:cubicBezTo>
                <a:close/>
                <a:moveTo>
                  <a:pt x="9045" y="13905"/>
                </a:moveTo>
                <a:cubicBezTo>
                  <a:pt x="9045" y="10800"/>
                  <a:pt x="9045" y="10800"/>
                  <a:pt x="9045" y="10800"/>
                </a:cubicBezTo>
                <a:cubicBezTo>
                  <a:pt x="9045" y="10665"/>
                  <a:pt x="9180" y="10395"/>
                  <a:pt x="9450" y="10395"/>
                </a:cubicBezTo>
                <a:cubicBezTo>
                  <a:pt x="9585" y="10395"/>
                  <a:pt x="9720" y="10665"/>
                  <a:pt x="9720" y="10800"/>
                </a:cubicBezTo>
                <a:cubicBezTo>
                  <a:pt x="9720" y="13905"/>
                  <a:pt x="9720" y="13905"/>
                  <a:pt x="9720" y="13905"/>
                </a:cubicBezTo>
                <a:lnTo>
                  <a:pt x="9045" y="13905"/>
                </a:lnTo>
                <a:close/>
                <a:moveTo>
                  <a:pt x="11880" y="13905"/>
                </a:moveTo>
                <a:cubicBezTo>
                  <a:pt x="11880" y="10800"/>
                  <a:pt x="11880" y="10800"/>
                  <a:pt x="11880" y="10800"/>
                </a:cubicBezTo>
                <a:cubicBezTo>
                  <a:pt x="11880" y="10665"/>
                  <a:pt x="12015" y="10395"/>
                  <a:pt x="12150" y="10395"/>
                </a:cubicBezTo>
                <a:cubicBezTo>
                  <a:pt x="12420" y="10395"/>
                  <a:pt x="12555" y="10665"/>
                  <a:pt x="12555" y="10800"/>
                </a:cubicBezTo>
                <a:cubicBezTo>
                  <a:pt x="12555" y="13905"/>
                  <a:pt x="12555" y="13905"/>
                  <a:pt x="12555" y="13905"/>
                </a:cubicBezTo>
                <a:lnTo>
                  <a:pt x="11880" y="13905"/>
                </a:lnTo>
                <a:close/>
                <a:moveTo>
                  <a:pt x="13905" y="13905"/>
                </a:moveTo>
                <a:cubicBezTo>
                  <a:pt x="13230" y="13905"/>
                  <a:pt x="13230" y="13905"/>
                  <a:pt x="13230" y="13905"/>
                </a:cubicBezTo>
                <a:cubicBezTo>
                  <a:pt x="13230" y="10800"/>
                  <a:pt x="13230" y="10800"/>
                  <a:pt x="13230" y="10800"/>
                </a:cubicBezTo>
                <a:cubicBezTo>
                  <a:pt x="13230" y="10260"/>
                  <a:pt x="12825" y="9720"/>
                  <a:pt x="12150" y="9720"/>
                </a:cubicBezTo>
                <a:cubicBezTo>
                  <a:pt x="11610" y="9720"/>
                  <a:pt x="11205" y="10260"/>
                  <a:pt x="11205" y="10800"/>
                </a:cubicBezTo>
                <a:cubicBezTo>
                  <a:pt x="11205" y="13905"/>
                  <a:pt x="11205" y="13905"/>
                  <a:pt x="11205" y="13905"/>
                </a:cubicBezTo>
                <a:cubicBezTo>
                  <a:pt x="10395" y="13905"/>
                  <a:pt x="10395" y="13905"/>
                  <a:pt x="10395" y="13905"/>
                </a:cubicBezTo>
                <a:cubicBezTo>
                  <a:pt x="10395" y="10800"/>
                  <a:pt x="10395" y="10800"/>
                  <a:pt x="10395" y="10800"/>
                </a:cubicBezTo>
                <a:cubicBezTo>
                  <a:pt x="10395" y="10260"/>
                  <a:pt x="9990" y="9720"/>
                  <a:pt x="9450" y="9720"/>
                </a:cubicBezTo>
                <a:cubicBezTo>
                  <a:pt x="8775" y="9720"/>
                  <a:pt x="8370" y="10260"/>
                  <a:pt x="8370" y="10800"/>
                </a:cubicBezTo>
                <a:cubicBezTo>
                  <a:pt x="8370" y="13905"/>
                  <a:pt x="8370" y="13905"/>
                  <a:pt x="8370" y="13905"/>
                </a:cubicBezTo>
                <a:cubicBezTo>
                  <a:pt x="7695" y="13905"/>
                  <a:pt x="7695" y="13905"/>
                  <a:pt x="7695" y="13905"/>
                </a:cubicBezTo>
                <a:cubicBezTo>
                  <a:pt x="7695" y="7695"/>
                  <a:pt x="7695" y="7695"/>
                  <a:pt x="7695" y="7695"/>
                </a:cubicBezTo>
                <a:cubicBezTo>
                  <a:pt x="13905" y="7695"/>
                  <a:pt x="13905" y="7695"/>
                  <a:pt x="13905" y="7695"/>
                </a:cubicBezTo>
                <a:cubicBezTo>
                  <a:pt x="13905" y="13905"/>
                  <a:pt x="13905" y="13905"/>
                  <a:pt x="13905" y="13905"/>
                </a:cubicBezTo>
                <a:close/>
                <a:moveTo>
                  <a:pt x="20925" y="20925"/>
                </a:moveTo>
                <a:cubicBezTo>
                  <a:pt x="14580" y="20925"/>
                  <a:pt x="14580" y="20925"/>
                  <a:pt x="14580" y="20925"/>
                </a:cubicBezTo>
                <a:cubicBezTo>
                  <a:pt x="14580" y="6210"/>
                  <a:pt x="14580" y="6210"/>
                  <a:pt x="14580" y="6210"/>
                </a:cubicBezTo>
                <a:cubicBezTo>
                  <a:pt x="20925" y="6210"/>
                  <a:pt x="20925" y="6210"/>
                  <a:pt x="20925" y="6210"/>
                </a:cubicBezTo>
                <a:lnTo>
                  <a:pt x="20925" y="20925"/>
                </a:lnTo>
                <a:close/>
                <a:moveTo>
                  <a:pt x="20925" y="2835"/>
                </a:moveTo>
                <a:cubicBezTo>
                  <a:pt x="19845" y="2835"/>
                  <a:pt x="19845" y="2835"/>
                  <a:pt x="19845" y="2835"/>
                </a:cubicBezTo>
                <a:cubicBezTo>
                  <a:pt x="19710" y="2835"/>
                  <a:pt x="19575" y="2970"/>
                  <a:pt x="19575" y="3105"/>
                </a:cubicBezTo>
                <a:cubicBezTo>
                  <a:pt x="19575" y="3375"/>
                  <a:pt x="19710" y="3510"/>
                  <a:pt x="19845" y="3510"/>
                </a:cubicBezTo>
                <a:cubicBezTo>
                  <a:pt x="20925" y="3510"/>
                  <a:pt x="20925" y="3510"/>
                  <a:pt x="20925" y="3510"/>
                </a:cubicBezTo>
                <a:cubicBezTo>
                  <a:pt x="20925" y="5535"/>
                  <a:pt x="20925" y="5535"/>
                  <a:pt x="20925" y="5535"/>
                </a:cubicBezTo>
                <a:cubicBezTo>
                  <a:pt x="14580" y="5535"/>
                  <a:pt x="14580" y="5535"/>
                  <a:pt x="14580" y="5535"/>
                </a:cubicBezTo>
                <a:cubicBezTo>
                  <a:pt x="14580" y="3510"/>
                  <a:pt x="14580" y="3510"/>
                  <a:pt x="14580" y="3510"/>
                </a:cubicBezTo>
                <a:cubicBezTo>
                  <a:pt x="18495" y="3510"/>
                  <a:pt x="18495" y="3510"/>
                  <a:pt x="18495" y="3510"/>
                </a:cubicBezTo>
                <a:cubicBezTo>
                  <a:pt x="18630" y="3510"/>
                  <a:pt x="18765" y="3375"/>
                  <a:pt x="18765" y="3105"/>
                </a:cubicBezTo>
                <a:cubicBezTo>
                  <a:pt x="18765" y="2970"/>
                  <a:pt x="18630" y="2835"/>
                  <a:pt x="18495" y="2835"/>
                </a:cubicBezTo>
                <a:cubicBezTo>
                  <a:pt x="14580" y="2835"/>
                  <a:pt x="14580" y="2835"/>
                  <a:pt x="14580" y="2835"/>
                </a:cubicBezTo>
                <a:cubicBezTo>
                  <a:pt x="14580" y="675"/>
                  <a:pt x="14580" y="675"/>
                  <a:pt x="14580" y="675"/>
                </a:cubicBezTo>
                <a:cubicBezTo>
                  <a:pt x="15390" y="675"/>
                  <a:pt x="15390" y="675"/>
                  <a:pt x="15390" y="675"/>
                </a:cubicBezTo>
                <a:cubicBezTo>
                  <a:pt x="15390" y="1755"/>
                  <a:pt x="15390" y="1755"/>
                  <a:pt x="15390" y="1755"/>
                </a:cubicBezTo>
                <a:cubicBezTo>
                  <a:pt x="15390" y="1890"/>
                  <a:pt x="15525" y="2025"/>
                  <a:pt x="15660" y="2025"/>
                </a:cubicBezTo>
                <a:cubicBezTo>
                  <a:pt x="17010" y="2025"/>
                  <a:pt x="17010" y="2025"/>
                  <a:pt x="17010" y="2025"/>
                </a:cubicBezTo>
                <a:cubicBezTo>
                  <a:pt x="17280" y="2025"/>
                  <a:pt x="17415" y="1890"/>
                  <a:pt x="17415" y="1755"/>
                </a:cubicBezTo>
                <a:cubicBezTo>
                  <a:pt x="17415" y="675"/>
                  <a:pt x="17415" y="675"/>
                  <a:pt x="17415" y="675"/>
                </a:cubicBezTo>
                <a:cubicBezTo>
                  <a:pt x="18090" y="675"/>
                  <a:pt x="18090" y="675"/>
                  <a:pt x="18090" y="675"/>
                </a:cubicBezTo>
                <a:cubicBezTo>
                  <a:pt x="18090" y="1755"/>
                  <a:pt x="18090" y="1755"/>
                  <a:pt x="18090" y="1755"/>
                </a:cubicBezTo>
                <a:cubicBezTo>
                  <a:pt x="18090" y="1890"/>
                  <a:pt x="18225" y="2025"/>
                  <a:pt x="18495" y="2025"/>
                </a:cubicBezTo>
                <a:cubicBezTo>
                  <a:pt x="19845" y="2025"/>
                  <a:pt x="19845" y="2025"/>
                  <a:pt x="19845" y="2025"/>
                </a:cubicBezTo>
                <a:cubicBezTo>
                  <a:pt x="20115" y="2025"/>
                  <a:pt x="20250" y="1890"/>
                  <a:pt x="20250" y="1755"/>
                </a:cubicBezTo>
                <a:cubicBezTo>
                  <a:pt x="20250" y="675"/>
                  <a:pt x="20250" y="675"/>
                  <a:pt x="20250" y="675"/>
                </a:cubicBezTo>
                <a:cubicBezTo>
                  <a:pt x="20925" y="675"/>
                  <a:pt x="20925" y="675"/>
                  <a:pt x="20925" y="675"/>
                </a:cubicBezTo>
                <a:cubicBezTo>
                  <a:pt x="20925" y="2835"/>
                  <a:pt x="20925" y="2835"/>
                  <a:pt x="20925" y="2835"/>
                </a:cubicBezTo>
                <a:close/>
                <a:moveTo>
                  <a:pt x="17820" y="7020"/>
                </a:moveTo>
                <a:cubicBezTo>
                  <a:pt x="17145" y="7020"/>
                  <a:pt x="16740" y="7425"/>
                  <a:pt x="16740" y="7965"/>
                </a:cubicBezTo>
                <a:cubicBezTo>
                  <a:pt x="16740" y="10125"/>
                  <a:pt x="16740" y="10125"/>
                  <a:pt x="16740" y="10125"/>
                </a:cubicBezTo>
                <a:cubicBezTo>
                  <a:pt x="16740" y="10260"/>
                  <a:pt x="16875" y="10395"/>
                  <a:pt x="17010" y="10395"/>
                </a:cubicBezTo>
                <a:cubicBezTo>
                  <a:pt x="18495" y="10395"/>
                  <a:pt x="18495" y="10395"/>
                  <a:pt x="18495" y="10395"/>
                </a:cubicBezTo>
                <a:cubicBezTo>
                  <a:pt x="18630" y="10395"/>
                  <a:pt x="18765" y="10260"/>
                  <a:pt x="18765" y="10125"/>
                </a:cubicBezTo>
                <a:cubicBezTo>
                  <a:pt x="18765" y="7965"/>
                  <a:pt x="18765" y="7965"/>
                  <a:pt x="18765" y="7965"/>
                </a:cubicBezTo>
                <a:cubicBezTo>
                  <a:pt x="18765" y="7425"/>
                  <a:pt x="18360" y="7020"/>
                  <a:pt x="17820" y="7020"/>
                </a:cubicBezTo>
                <a:close/>
                <a:moveTo>
                  <a:pt x="18090" y="9720"/>
                </a:moveTo>
                <a:cubicBezTo>
                  <a:pt x="17415" y="9720"/>
                  <a:pt x="17415" y="9720"/>
                  <a:pt x="17415" y="9720"/>
                </a:cubicBezTo>
                <a:cubicBezTo>
                  <a:pt x="17415" y="7965"/>
                  <a:pt x="17415" y="7965"/>
                  <a:pt x="17415" y="7965"/>
                </a:cubicBezTo>
                <a:cubicBezTo>
                  <a:pt x="17415" y="7830"/>
                  <a:pt x="17550" y="7695"/>
                  <a:pt x="17820" y="7695"/>
                </a:cubicBezTo>
                <a:cubicBezTo>
                  <a:pt x="17955" y="7695"/>
                  <a:pt x="18090" y="7830"/>
                  <a:pt x="18090" y="7965"/>
                </a:cubicBezTo>
                <a:lnTo>
                  <a:pt x="18090" y="9720"/>
                </a:lnTo>
                <a:close/>
                <a:moveTo>
                  <a:pt x="17820" y="11205"/>
                </a:moveTo>
                <a:cubicBezTo>
                  <a:pt x="17145" y="11205"/>
                  <a:pt x="16740" y="11610"/>
                  <a:pt x="16740" y="12150"/>
                </a:cubicBezTo>
                <a:cubicBezTo>
                  <a:pt x="16740" y="14310"/>
                  <a:pt x="16740" y="14310"/>
                  <a:pt x="16740" y="14310"/>
                </a:cubicBezTo>
                <a:cubicBezTo>
                  <a:pt x="16740" y="14445"/>
                  <a:pt x="16875" y="14580"/>
                  <a:pt x="17010" y="14580"/>
                </a:cubicBezTo>
                <a:cubicBezTo>
                  <a:pt x="18495" y="14580"/>
                  <a:pt x="18495" y="14580"/>
                  <a:pt x="18495" y="14580"/>
                </a:cubicBezTo>
                <a:cubicBezTo>
                  <a:pt x="18630" y="14580"/>
                  <a:pt x="18765" y="14445"/>
                  <a:pt x="18765" y="14310"/>
                </a:cubicBezTo>
                <a:cubicBezTo>
                  <a:pt x="18765" y="12150"/>
                  <a:pt x="18765" y="12150"/>
                  <a:pt x="18765" y="12150"/>
                </a:cubicBezTo>
                <a:cubicBezTo>
                  <a:pt x="18765" y="11610"/>
                  <a:pt x="18360" y="11205"/>
                  <a:pt x="17820" y="11205"/>
                </a:cubicBezTo>
                <a:close/>
                <a:moveTo>
                  <a:pt x="18090" y="13905"/>
                </a:moveTo>
                <a:cubicBezTo>
                  <a:pt x="17415" y="13905"/>
                  <a:pt x="17415" y="13905"/>
                  <a:pt x="17415" y="13905"/>
                </a:cubicBezTo>
                <a:cubicBezTo>
                  <a:pt x="17415" y="12150"/>
                  <a:pt x="17415" y="12150"/>
                  <a:pt x="17415" y="12150"/>
                </a:cubicBezTo>
                <a:cubicBezTo>
                  <a:pt x="17415" y="12015"/>
                  <a:pt x="17550" y="11880"/>
                  <a:pt x="17820" y="11880"/>
                </a:cubicBezTo>
                <a:cubicBezTo>
                  <a:pt x="17955" y="11880"/>
                  <a:pt x="18090" y="12015"/>
                  <a:pt x="18090" y="12150"/>
                </a:cubicBezTo>
                <a:lnTo>
                  <a:pt x="18090" y="139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60" name="Freeform 517"/>
          <p:cNvSpPr/>
          <p:nvPr/>
        </p:nvSpPr>
        <p:spPr>
          <a:xfrm>
            <a:off x="14516100" y="2022475"/>
            <a:ext cx="1092200" cy="9842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8308"/>
                </a:moveTo>
                <a:cubicBezTo>
                  <a:pt x="21195" y="8308"/>
                  <a:pt x="21195" y="8308"/>
                  <a:pt x="21195" y="8308"/>
                </a:cubicBezTo>
                <a:cubicBezTo>
                  <a:pt x="21195" y="7552"/>
                  <a:pt x="21195" y="7552"/>
                  <a:pt x="21195" y="7552"/>
                </a:cubicBezTo>
                <a:cubicBezTo>
                  <a:pt x="21195" y="7552"/>
                  <a:pt x="21195" y="7552"/>
                  <a:pt x="21195" y="7552"/>
                </a:cubicBezTo>
                <a:cubicBezTo>
                  <a:pt x="21465" y="7552"/>
                  <a:pt x="21600" y="7401"/>
                  <a:pt x="21600" y="7099"/>
                </a:cubicBezTo>
                <a:cubicBezTo>
                  <a:pt x="21600" y="6948"/>
                  <a:pt x="21465" y="6797"/>
                  <a:pt x="21195" y="6797"/>
                </a:cubicBezTo>
                <a:cubicBezTo>
                  <a:pt x="21195" y="6797"/>
                  <a:pt x="21195" y="6797"/>
                  <a:pt x="21195" y="6797"/>
                </a:cubicBezTo>
                <a:cubicBezTo>
                  <a:pt x="21195" y="6646"/>
                  <a:pt x="21195" y="6646"/>
                  <a:pt x="21195" y="6646"/>
                </a:cubicBezTo>
                <a:cubicBezTo>
                  <a:pt x="21195" y="5740"/>
                  <a:pt x="20655" y="4985"/>
                  <a:pt x="19980" y="4683"/>
                </a:cubicBezTo>
                <a:cubicBezTo>
                  <a:pt x="19845" y="4683"/>
                  <a:pt x="19845" y="4683"/>
                  <a:pt x="19710" y="4683"/>
                </a:cubicBezTo>
                <a:cubicBezTo>
                  <a:pt x="19035" y="4985"/>
                  <a:pt x="18630" y="5740"/>
                  <a:pt x="18630" y="6646"/>
                </a:cubicBezTo>
                <a:cubicBezTo>
                  <a:pt x="18630" y="6797"/>
                  <a:pt x="18630" y="6797"/>
                  <a:pt x="18630" y="6797"/>
                </a:cubicBezTo>
                <a:cubicBezTo>
                  <a:pt x="18495" y="6797"/>
                  <a:pt x="18495" y="6797"/>
                  <a:pt x="18495" y="6797"/>
                </a:cubicBezTo>
                <a:cubicBezTo>
                  <a:pt x="18225" y="6797"/>
                  <a:pt x="18090" y="6948"/>
                  <a:pt x="18090" y="7099"/>
                </a:cubicBezTo>
                <a:cubicBezTo>
                  <a:pt x="18090" y="7401"/>
                  <a:pt x="18225" y="7552"/>
                  <a:pt x="18495" y="7552"/>
                </a:cubicBezTo>
                <a:cubicBezTo>
                  <a:pt x="18630" y="7552"/>
                  <a:pt x="18630" y="7552"/>
                  <a:pt x="18630" y="7552"/>
                </a:cubicBezTo>
                <a:cubicBezTo>
                  <a:pt x="18630" y="8308"/>
                  <a:pt x="18630" y="8308"/>
                  <a:pt x="18630" y="8308"/>
                </a:cubicBezTo>
                <a:cubicBezTo>
                  <a:pt x="18495" y="8308"/>
                  <a:pt x="18495" y="8308"/>
                  <a:pt x="18495" y="8308"/>
                </a:cubicBezTo>
                <a:cubicBezTo>
                  <a:pt x="18225" y="8308"/>
                  <a:pt x="18090" y="8459"/>
                  <a:pt x="18090" y="8761"/>
                </a:cubicBezTo>
                <a:cubicBezTo>
                  <a:pt x="18090" y="8912"/>
                  <a:pt x="18225" y="9063"/>
                  <a:pt x="18495" y="9063"/>
                </a:cubicBezTo>
                <a:cubicBezTo>
                  <a:pt x="18630" y="9063"/>
                  <a:pt x="18630" y="9063"/>
                  <a:pt x="18630" y="9063"/>
                </a:cubicBezTo>
                <a:cubicBezTo>
                  <a:pt x="18630" y="12386"/>
                  <a:pt x="18630" y="12386"/>
                  <a:pt x="18630" y="12386"/>
                </a:cubicBezTo>
                <a:cubicBezTo>
                  <a:pt x="15120" y="12386"/>
                  <a:pt x="15120" y="12386"/>
                  <a:pt x="15120" y="12386"/>
                </a:cubicBezTo>
                <a:cubicBezTo>
                  <a:pt x="15120" y="7099"/>
                  <a:pt x="15120" y="7099"/>
                  <a:pt x="15120" y="7099"/>
                </a:cubicBezTo>
                <a:cubicBezTo>
                  <a:pt x="15120" y="7099"/>
                  <a:pt x="15120" y="7099"/>
                  <a:pt x="15120" y="7099"/>
                </a:cubicBezTo>
                <a:cubicBezTo>
                  <a:pt x="15120" y="4834"/>
                  <a:pt x="13500" y="2719"/>
                  <a:pt x="11205" y="1662"/>
                </a:cubicBezTo>
                <a:cubicBezTo>
                  <a:pt x="11205" y="453"/>
                  <a:pt x="11205" y="453"/>
                  <a:pt x="11205" y="453"/>
                </a:cubicBezTo>
                <a:cubicBezTo>
                  <a:pt x="11205" y="151"/>
                  <a:pt x="10935" y="0"/>
                  <a:pt x="10800" y="0"/>
                </a:cubicBezTo>
                <a:cubicBezTo>
                  <a:pt x="10665" y="0"/>
                  <a:pt x="10395" y="151"/>
                  <a:pt x="10395" y="453"/>
                </a:cubicBezTo>
                <a:cubicBezTo>
                  <a:pt x="10395" y="1662"/>
                  <a:pt x="10395" y="1662"/>
                  <a:pt x="10395" y="1662"/>
                </a:cubicBezTo>
                <a:cubicBezTo>
                  <a:pt x="8100" y="2719"/>
                  <a:pt x="6480" y="4834"/>
                  <a:pt x="6480" y="7099"/>
                </a:cubicBezTo>
                <a:cubicBezTo>
                  <a:pt x="6480" y="7099"/>
                  <a:pt x="6480" y="7099"/>
                  <a:pt x="6480" y="7250"/>
                </a:cubicBezTo>
                <a:cubicBezTo>
                  <a:pt x="6480" y="8610"/>
                  <a:pt x="6480" y="8610"/>
                  <a:pt x="6480" y="8610"/>
                </a:cubicBezTo>
                <a:cubicBezTo>
                  <a:pt x="6480" y="8610"/>
                  <a:pt x="6480" y="8761"/>
                  <a:pt x="6480" y="8761"/>
                </a:cubicBezTo>
                <a:cubicBezTo>
                  <a:pt x="6480" y="8761"/>
                  <a:pt x="6480" y="8761"/>
                  <a:pt x="6480" y="8761"/>
                </a:cubicBezTo>
                <a:cubicBezTo>
                  <a:pt x="6480" y="9365"/>
                  <a:pt x="6480" y="9365"/>
                  <a:pt x="6480" y="9365"/>
                </a:cubicBezTo>
                <a:cubicBezTo>
                  <a:pt x="6480" y="10271"/>
                  <a:pt x="6480" y="11329"/>
                  <a:pt x="6480" y="12386"/>
                </a:cubicBezTo>
                <a:cubicBezTo>
                  <a:pt x="2970" y="12386"/>
                  <a:pt x="2970" y="12386"/>
                  <a:pt x="2970" y="12386"/>
                </a:cubicBezTo>
                <a:cubicBezTo>
                  <a:pt x="2970" y="9063"/>
                  <a:pt x="2970" y="9063"/>
                  <a:pt x="2970" y="9063"/>
                </a:cubicBezTo>
                <a:cubicBezTo>
                  <a:pt x="3105" y="9063"/>
                  <a:pt x="3105" y="9063"/>
                  <a:pt x="3105" y="9063"/>
                </a:cubicBezTo>
                <a:cubicBezTo>
                  <a:pt x="3375" y="9063"/>
                  <a:pt x="3510" y="8912"/>
                  <a:pt x="3510" y="8761"/>
                </a:cubicBezTo>
                <a:cubicBezTo>
                  <a:pt x="3510" y="8459"/>
                  <a:pt x="3375" y="8308"/>
                  <a:pt x="3105" y="8308"/>
                </a:cubicBezTo>
                <a:cubicBezTo>
                  <a:pt x="2970" y="8308"/>
                  <a:pt x="2970" y="8308"/>
                  <a:pt x="2970" y="8308"/>
                </a:cubicBezTo>
                <a:cubicBezTo>
                  <a:pt x="2970" y="7552"/>
                  <a:pt x="2970" y="7552"/>
                  <a:pt x="2970" y="7552"/>
                </a:cubicBezTo>
                <a:cubicBezTo>
                  <a:pt x="3105" y="7552"/>
                  <a:pt x="3105" y="7552"/>
                  <a:pt x="3105" y="7552"/>
                </a:cubicBezTo>
                <a:cubicBezTo>
                  <a:pt x="3375" y="7552"/>
                  <a:pt x="3510" y="7401"/>
                  <a:pt x="3510" y="7099"/>
                </a:cubicBezTo>
                <a:cubicBezTo>
                  <a:pt x="3510" y="6948"/>
                  <a:pt x="3375" y="6797"/>
                  <a:pt x="3105" y="6797"/>
                </a:cubicBezTo>
                <a:cubicBezTo>
                  <a:pt x="2970" y="6797"/>
                  <a:pt x="2970" y="6797"/>
                  <a:pt x="2970" y="6797"/>
                </a:cubicBezTo>
                <a:cubicBezTo>
                  <a:pt x="2970" y="6646"/>
                  <a:pt x="2970" y="6646"/>
                  <a:pt x="2970" y="6646"/>
                </a:cubicBezTo>
                <a:cubicBezTo>
                  <a:pt x="2970" y="5740"/>
                  <a:pt x="2565" y="4985"/>
                  <a:pt x="1890" y="4683"/>
                </a:cubicBezTo>
                <a:cubicBezTo>
                  <a:pt x="1755" y="4683"/>
                  <a:pt x="1755" y="4683"/>
                  <a:pt x="1620" y="4683"/>
                </a:cubicBezTo>
                <a:cubicBezTo>
                  <a:pt x="945" y="4985"/>
                  <a:pt x="405" y="5740"/>
                  <a:pt x="405" y="6646"/>
                </a:cubicBezTo>
                <a:cubicBezTo>
                  <a:pt x="405" y="6797"/>
                  <a:pt x="405" y="6797"/>
                  <a:pt x="405" y="6797"/>
                </a:cubicBezTo>
                <a:cubicBezTo>
                  <a:pt x="405" y="6797"/>
                  <a:pt x="405" y="6797"/>
                  <a:pt x="405" y="6797"/>
                </a:cubicBezTo>
                <a:cubicBezTo>
                  <a:pt x="135" y="6797"/>
                  <a:pt x="0" y="6948"/>
                  <a:pt x="0" y="7099"/>
                </a:cubicBezTo>
                <a:cubicBezTo>
                  <a:pt x="0" y="7401"/>
                  <a:pt x="135" y="7552"/>
                  <a:pt x="405" y="7552"/>
                </a:cubicBezTo>
                <a:cubicBezTo>
                  <a:pt x="405" y="7552"/>
                  <a:pt x="405" y="7552"/>
                  <a:pt x="405" y="7552"/>
                </a:cubicBezTo>
                <a:cubicBezTo>
                  <a:pt x="405" y="8308"/>
                  <a:pt x="405" y="8308"/>
                  <a:pt x="405" y="8308"/>
                </a:cubicBezTo>
                <a:cubicBezTo>
                  <a:pt x="405" y="8308"/>
                  <a:pt x="405" y="8308"/>
                  <a:pt x="405" y="8308"/>
                </a:cubicBezTo>
                <a:cubicBezTo>
                  <a:pt x="135" y="8308"/>
                  <a:pt x="0" y="8459"/>
                  <a:pt x="0" y="8761"/>
                </a:cubicBezTo>
                <a:cubicBezTo>
                  <a:pt x="0" y="8912"/>
                  <a:pt x="135" y="9063"/>
                  <a:pt x="405" y="9063"/>
                </a:cubicBezTo>
                <a:cubicBezTo>
                  <a:pt x="405" y="9063"/>
                  <a:pt x="405" y="9063"/>
                  <a:pt x="405" y="9063"/>
                </a:cubicBezTo>
                <a:cubicBezTo>
                  <a:pt x="405" y="21147"/>
                  <a:pt x="405" y="21147"/>
                  <a:pt x="405" y="21147"/>
                </a:cubicBezTo>
                <a:cubicBezTo>
                  <a:pt x="405" y="21449"/>
                  <a:pt x="675" y="21600"/>
                  <a:pt x="810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0925" y="21600"/>
                  <a:pt x="21195" y="21449"/>
                  <a:pt x="21195" y="21147"/>
                </a:cubicBezTo>
                <a:cubicBezTo>
                  <a:pt x="21195" y="9063"/>
                  <a:pt x="21195" y="9063"/>
                  <a:pt x="21195" y="9063"/>
                </a:cubicBezTo>
                <a:cubicBezTo>
                  <a:pt x="21195" y="9063"/>
                  <a:pt x="21195" y="9063"/>
                  <a:pt x="21195" y="9063"/>
                </a:cubicBezTo>
                <a:cubicBezTo>
                  <a:pt x="21465" y="9063"/>
                  <a:pt x="21600" y="8912"/>
                  <a:pt x="21600" y="8761"/>
                </a:cubicBezTo>
                <a:cubicBezTo>
                  <a:pt x="21600" y="8459"/>
                  <a:pt x="21465" y="8308"/>
                  <a:pt x="21195" y="8308"/>
                </a:cubicBezTo>
                <a:close/>
                <a:moveTo>
                  <a:pt x="2295" y="20845"/>
                </a:moveTo>
                <a:cubicBezTo>
                  <a:pt x="1215" y="20845"/>
                  <a:pt x="1215" y="20845"/>
                  <a:pt x="1215" y="20845"/>
                </a:cubicBezTo>
                <a:cubicBezTo>
                  <a:pt x="1215" y="13141"/>
                  <a:pt x="1215" y="13141"/>
                  <a:pt x="1215" y="13141"/>
                </a:cubicBezTo>
                <a:cubicBezTo>
                  <a:pt x="2295" y="13141"/>
                  <a:pt x="2295" y="13141"/>
                  <a:pt x="2295" y="13141"/>
                </a:cubicBezTo>
                <a:lnTo>
                  <a:pt x="2295" y="20845"/>
                </a:lnTo>
                <a:close/>
                <a:moveTo>
                  <a:pt x="2295" y="12386"/>
                </a:moveTo>
                <a:cubicBezTo>
                  <a:pt x="1215" y="12386"/>
                  <a:pt x="1215" y="12386"/>
                  <a:pt x="1215" y="12386"/>
                </a:cubicBezTo>
                <a:cubicBezTo>
                  <a:pt x="1215" y="9063"/>
                  <a:pt x="1215" y="9063"/>
                  <a:pt x="1215" y="9063"/>
                </a:cubicBezTo>
                <a:cubicBezTo>
                  <a:pt x="2295" y="9063"/>
                  <a:pt x="2295" y="9063"/>
                  <a:pt x="2295" y="9063"/>
                </a:cubicBezTo>
                <a:lnTo>
                  <a:pt x="2295" y="12386"/>
                </a:lnTo>
                <a:close/>
                <a:moveTo>
                  <a:pt x="2295" y="8308"/>
                </a:moveTo>
                <a:cubicBezTo>
                  <a:pt x="1215" y="8308"/>
                  <a:pt x="1215" y="8308"/>
                  <a:pt x="1215" y="8308"/>
                </a:cubicBezTo>
                <a:cubicBezTo>
                  <a:pt x="1215" y="7552"/>
                  <a:pt x="1215" y="7552"/>
                  <a:pt x="1215" y="7552"/>
                </a:cubicBezTo>
                <a:cubicBezTo>
                  <a:pt x="2295" y="7552"/>
                  <a:pt x="2295" y="7552"/>
                  <a:pt x="2295" y="7552"/>
                </a:cubicBezTo>
                <a:lnTo>
                  <a:pt x="2295" y="8308"/>
                </a:lnTo>
                <a:close/>
                <a:moveTo>
                  <a:pt x="2295" y="6797"/>
                </a:moveTo>
                <a:cubicBezTo>
                  <a:pt x="1215" y="6797"/>
                  <a:pt x="1215" y="6797"/>
                  <a:pt x="1215" y="6797"/>
                </a:cubicBezTo>
                <a:cubicBezTo>
                  <a:pt x="1215" y="6646"/>
                  <a:pt x="1215" y="6646"/>
                  <a:pt x="1215" y="6646"/>
                </a:cubicBezTo>
                <a:cubicBezTo>
                  <a:pt x="1215" y="6193"/>
                  <a:pt x="1350" y="5740"/>
                  <a:pt x="1755" y="5438"/>
                </a:cubicBezTo>
                <a:cubicBezTo>
                  <a:pt x="2160" y="5740"/>
                  <a:pt x="2295" y="6193"/>
                  <a:pt x="2295" y="6646"/>
                </a:cubicBezTo>
                <a:cubicBezTo>
                  <a:pt x="2295" y="6797"/>
                  <a:pt x="2295" y="6797"/>
                  <a:pt x="2295" y="6797"/>
                </a:cubicBezTo>
                <a:close/>
                <a:moveTo>
                  <a:pt x="6480" y="14199"/>
                </a:moveTo>
                <a:cubicBezTo>
                  <a:pt x="6480" y="16917"/>
                  <a:pt x="6480" y="19787"/>
                  <a:pt x="6480" y="20845"/>
                </a:cubicBezTo>
                <a:cubicBezTo>
                  <a:pt x="5805" y="20845"/>
                  <a:pt x="5805" y="20845"/>
                  <a:pt x="5805" y="20845"/>
                </a:cubicBezTo>
                <a:cubicBezTo>
                  <a:pt x="5805" y="17371"/>
                  <a:pt x="5805" y="17371"/>
                  <a:pt x="5805" y="17371"/>
                </a:cubicBezTo>
                <a:cubicBezTo>
                  <a:pt x="5805" y="17069"/>
                  <a:pt x="5670" y="16917"/>
                  <a:pt x="5400" y="16917"/>
                </a:cubicBezTo>
                <a:cubicBezTo>
                  <a:pt x="5265" y="16917"/>
                  <a:pt x="5130" y="17069"/>
                  <a:pt x="5130" y="17371"/>
                </a:cubicBezTo>
                <a:cubicBezTo>
                  <a:pt x="5130" y="20845"/>
                  <a:pt x="5130" y="20845"/>
                  <a:pt x="5130" y="20845"/>
                </a:cubicBezTo>
                <a:cubicBezTo>
                  <a:pt x="4455" y="20845"/>
                  <a:pt x="4455" y="20845"/>
                  <a:pt x="4455" y="20845"/>
                </a:cubicBezTo>
                <a:cubicBezTo>
                  <a:pt x="4455" y="17371"/>
                  <a:pt x="4455" y="17371"/>
                  <a:pt x="4455" y="17371"/>
                </a:cubicBezTo>
                <a:cubicBezTo>
                  <a:pt x="4455" y="17069"/>
                  <a:pt x="4320" y="16917"/>
                  <a:pt x="4050" y="16917"/>
                </a:cubicBezTo>
                <a:cubicBezTo>
                  <a:pt x="3915" y="16917"/>
                  <a:pt x="3780" y="17069"/>
                  <a:pt x="3780" y="17371"/>
                </a:cubicBezTo>
                <a:cubicBezTo>
                  <a:pt x="3780" y="20845"/>
                  <a:pt x="3780" y="20845"/>
                  <a:pt x="3780" y="20845"/>
                </a:cubicBezTo>
                <a:cubicBezTo>
                  <a:pt x="2970" y="20845"/>
                  <a:pt x="2970" y="20845"/>
                  <a:pt x="2970" y="20845"/>
                </a:cubicBezTo>
                <a:cubicBezTo>
                  <a:pt x="2970" y="13141"/>
                  <a:pt x="2970" y="13141"/>
                  <a:pt x="2970" y="13141"/>
                </a:cubicBezTo>
                <a:cubicBezTo>
                  <a:pt x="6480" y="13141"/>
                  <a:pt x="6480" y="13141"/>
                  <a:pt x="6480" y="13141"/>
                </a:cubicBezTo>
                <a:cubicBezTo>
                  <a:pt x="6480" y="13443"/>
                  <a:pt x="6480" y="13897"/>
                  <a:pt x="6480" y="14199"/>
                </a:cubicBezTo>
                <a:close/>
                <a:moveTo>
                  <a:pt x="11610" y="20845"/>
                </a:moveTo>
                <a:cubicBezTo>
                  <a:pt x="9990" y="20845"/>
                  <a:pt x="9990" y="20845"/>
                  <a:pt x="9990" y="20845"/>
                </a:cubicBezTo>
                <a:cubicBezTo>
                  <a:pt x="9990" y="17673"/>
                  <a:pt x="9990" y="17673"/>
                  <a:pt x="9990" y="17673"/>
                </a:cubicBezTo>
                <a:cubicBezTo>
                  <a:pt x="11610" y="17673"/>
                  <a:pt x="11610" y="17673"/>
                  <a:pt x="11610" y="17673"/>
                </a:cubicBezTo>
                <a:lnTo>
                  <a:pt x="11610" y="20845"/>
                </a:lnTo>
                <a:close/>
                <a:moveTo>
                  <a:pt x="12960" y="20845"/>
                </a:moveTo>
                <a:cubicBezTo>
                  <a:pt x="12285" y="20845"/>
                  <a:pt x="12285" y="20845"/>
                  <a:pt x="12285" y="20845"/>
                </a:cubicBezTo>
                <a:cubicBezTo>
                  <a:pt x="12285" y="17371"/>
                  <a:pt x="12285" y="17371"/>
                  <a:pt x="12285" y="17371"/>
                </a:cubicBezTo>
                <a:cubicBezTo>
                  <a:pt x="12285" y="17069"/>
                  <a:pt x="12150" y="16917"/>
                  <a:pt x="12015" y="16917"/>
                </a:cubicBezTo>
                <a:cubicBezTo>
                  <a:pt x="9585" y="16917"/>
                  <a:pt x="9585" y="16917"/>
                  <a:pt x="9585" y="16917"/>
                </a:cubicBezTo>
                <a:cubicBezTo>
                  <a:pt x="9450" y="16917"/>
                  <a:pt x="9315" y="17069"/>
                  <a:pt x="9315" y="17371"/>
                </a:cubicBezTo>
                <a:cubicBezTo>
                  <a:pt x="9315" y="20845"/>
                  <a:pt x="9315" y="20845"/>
                  <a:pt x="9315" y="20845"/>
                </a:cubicBezTo>
                <a:cubicBezTo>
                  <a:pt x="8640" y="20845"/>
                  <a:pt x="8640" y="20845"/>
                  <a:pt x="8640" y="20845"/>
                </a:cubicBezTo>
                <a:cubicBezTo>
                  <a:pt x="8640" y="16313"/>
                  <a:pt x="8640" y="16313"/>
                  <a:pt x="8640" y="16313"/>
                </a:cubicBezTo>
                <a:cubicBezTo>
                  <a:pt x="8640" y="14954"/>
                  <a:pt x="9450" y="13897"/>
                  <a:pt x="10800" y="13292"/>
                </a:cubicBezTo>
                <a:cubicBezTo>
                  <a:pt x="12150" y="13897"/>
                  <a:pt x="12960" y="14954"/>
                  <a:pt x="12960" y="16313"/>
                </a:cubicBezTo>
                <a:lnTo>
                  <a:pt x="12960" y="20845"/>
                </a:lnTo>
                <a:close/>
                <a:moveTo>
                  <a:pt x="14445" y="8308"/>
                </a:moveTo>
                <a:cubicBezTo>
                  <a:pt x="13365" y="8308"/>
                  <a:pt x="13365" y="8308"/>
                  <a:pt x="13365" y="8308"/>
                </a:cubicBezTo>
                <a:cubicBezTo>
                  <a:pt x="13230" y="8308"/>
                  <a:pt x="12960" y="8459"/>
                  <a:pt x="12960" y="8761"/>
                </a:cubicBezTo>
                <a:cubicBezTo>
                  <a:pt x="12960" y="8912"/>
                  <a:pt x="13230" y="9063"/>
                  <a:pt x="13365" y="9063"/>
                </a:cubicBezTo>
                <a:cubicBezTo>
                  <a:pt x="14445" y="9063"/>
                  <a:pt x="14445" y="9063"/>
                  <a:pt x="14445" y="9063"/>
                </a:cubicBezTo>
                <a:cubicBezTo>
                  <a:pt x="14445" y="20845"/>
                  <a:pt x="14445" y="20845"/>
                  <a:pt x="14445" y="20845"/>
                </a:cubicBezTo>
                <a:cubicBezTo>
                  <a:pt x="13770" y="20845"/>
                  <a:pt x="13770" y="20845"/>
                  <a:pt x="13770" y="20845"/>
                </a:cubicBezTo>
                <a:cubicBezTo>
                  <a:pt x="13770" y="16313"/>
                  <a:pt x="13770" y="16313"/>
                  <a:pt x="13770" y="16313"/>
                </a:cubicBezTo>
                <a:cubicBezTo>
                  <a:pt x="13770" y="14652"/>
                  <a:pt x="12555" y="13141"/>
                  <a:pt x="10935" y="12537"/>
                </a:cubicBezTo>
                <a:cubicBezTo>
                  <a:pt x="10800" y="12537"/>
                  <a:pt x="10800" y="12537"/>
                  <a:pt x="10665" y="12537"/>
                </a:cubicBezTo>
                <a:cubicBezTo>
                  <a:pt x="9045" y="13141"/>
                  <a:pt x="7830" y="14652"/>
                  <a:pt x="7830" y="16313"/>
                </a:cubicBezTo>
                <a:cubicBezTo>
                  <a:pt x="7830" y="20845"/>
                  <a:pt x="7830" y="20845"/>
                  <a:pt x="7830" y="20845"/>
                </a:cubicBezTo>
                <a:cubicBezTo>
                  <a:pt x="7155" y="20845"/>
                  <a:pt x="7155" y="20845"/>
                  <a:pt x="7155" y="20845"/>
                </a:cubicBezTo>
                <a:cubicBezTo>
                  <a:pt x="7155" y="19032"/>
                  <a:pt x="7155" y="12386"/>
                  <a:pt x="7155" y="9063"/>
                </a:cubicBezTo>
                <a:cubicBezTo>
                  <a:pt x="12015" y="9063"/>
                  <a:pt x="12015" y="9063"/>
                  <a:pt x="12015" y="9063"/>
                </a:cubicBezTo>
                <a:cubicBezTo>
                  <a:pt x="12150" y="9063"/>
                  <a:pt x="12285" y="8912"/>
                  <a:pt x="12285" y="8761"/>
                </a:cubicBezTo>
                <a:cubicBezTo>
                  <a:pt x="12285" y="8459"/>
                  <a:pt x="12150" y="8308"/>
                  <a:pt x="12015" y="8308"/>
                </a:cubicBezTo>
                <a:cubicBezTo>
                  <a:pt x="7155" y="8308"/>
                  <a:pt x="7155" y="8308"/>
                  <a:pt x="7155" y="8308"/>
                </a:cubicBezTo>
                <a:cubicBezTo>
                  <a:pt x="7155" y="7552"/>
                  <a:pt x="7155" y="7250"/>
                  <a:pt x="7155" y="7099"/>
                </a:cubicBezTo>
                <a:cubicBezTo>
                  <a:pt x="7290" y="5136"/>
                  <a:pt x="8640" y="3172"/>
                  <a:pt x="10800" y="2417"/>
                </a:cubicBezTo>
                <a:cubicBezTo>
                  <a:pt x="12960" y="3172"/>
                  <a:pt x="14310" y="5136"/>
                  <a:pt x="14445" y="7099"/>
                </a:cubicBezTo>
                <a:lnTo>
                  <a:pt x="14445" y="8308"/>
                </a:lnTo>
                <a:close/>
                <a:moveTo>
                  <a:pt x="18630" y="20845"/>
                </a:moveTo>
                <a:cubicBezTo>
                  <a:pt x="17820" y="20845"/>
                  <a:pt x="17820" y="20845"/>
                  <a:pt x="17820" y="20845"/>
                </a:cubicBezTo>
                <a:cubicBezTo>
                  <a:pt x="17820" y="17371"/>
                  <a:pt x="17820" y="17371"/>
                  <a:pt x="17820" y="17371"/>
                </a:cubicBezTo>
                <a:cubicBezTo>
                  <a:pt x="17820" y="17069"/>
                  <a:pt x="17685" y="16917"/>
                  <a:pt x="17550" y="16917"/>
                </a:cubicBezTo>
                <a:cubicBezTo>
                  <a:pt x="17280" y="16917"/>
                  <a:pt x="17145" y="17069"/>
                  <a:pt x="17145" y="17371"/>
                </a:cubicBezTo>
                <a:cubicBezTo>
                  <a:pt x="17145" y="20845"/>
                  <a:pt x="17145" y="20845"/>
                  <a:pt x="17145" y="20845"/>
                </a:cubicBezTo>
                <a:cubicBezTo>
                  <a:pt x="16470" y="20845"/>
                  <a:pt x="16470" y="20845"/>
                  <a:pt x="16470" y="20845"/>
                </a:cubicBezTo>
                <a:cubicBezTo>
                  <a:pt x="16470" y="17371"/>
                  <a:pt x="16470" y="17371"/>
                  <a:pt x="16470" y="17371"/>
                </a:cubicBezTo>
                <a:cubicBezTo>
                  <a:pt x="16470" y="17069"/>
                  <a:pt x="16335" y="16917"/>
                  <a:pt x="16200" y="16917"/>
                </a:cubicBezTo>
                <a:cubicBezTo>
                  <a:pt x="15930" y="16917"/>
                  <a:pt x="15795" y="17069"/>
                  <a:pt x="15795" y="17371"/>
                </a:cubicBezTo>
                <a:cubicBezTo>
                  <a:pt x="15795" y="20845"/>
                  <a:pt x="15795" y="20845"/>
                  <a:pt x="15795" y="20845"/>
                </a:cubicBezTo>
                <a:cubicBezTo>
                  <a:pt x="15120" y="20845"/>
                  <a:pt x="15120" y="20845"/>
                  <a:pt x="15120" y="20845"/>
                </a:cubicBezTo>
                <a:cubicBezTo>
                  <a:pt x="15120" y="13141"/>
                  <a:pt x="15120" y="13141"/>
                  <a:pt x="15120" y="13141"/>
                </a:cubicBezTo>
                <a:cubicBezTo>
                  <a:pt x="18630" y="13141"/>
                  <a:pt x="18630" y="13141"/>
                  <a:pt x="18630" y="13141"/>
                </a:cubicBezTo>
                <a:cubicBezTo>
                  <a:pt x="18630" y="20845"/>
                  <a:pt x="18630" y="20845"/>
                  <a:pt x="18630" y="20845"/>
                </a:cubicBezTo>
                <a:close/>
                <a:moveTo>
                  <a:pt x="20385" y="20845"/>
                </a:moveTo>
                <a:cubicBezTo>
                  <a:pt x="19305" y="20845"/>
                  <a:pt x="19305" y="20845"/>
                  <a:pt x="19305" y="20845"/>
                </a:cubicBezTo>
                <a:cubicBezTo>
                  <a:pt x="19305" y="13141"/>
                  <a:pt x="19305" y="13141"/>
                  <a:pt x="19305" y="13141"/>
                </a:cubicBezTo>
                <a:cubicBezTo>
                  <a:pt x="20385" y="13141"/>
                  <a:pt x="20385" y="13141"/>
                  <a:pt x="20385" y="13141"/>
                </a:cubicBezTo>
                <a:lnTo>
                  <a:pt x="20385" y="20845"/>
                </a:lnTo>
                <a:close/>
                <a:moveTo>
                  <a:pt x="20385" y="12386"/>
                </a:moveTo>
                <a:cubicBezTo>
                  <a:pt x="19305" y="12386"/>
                  <a:pt x="19305" y="12386"/>
                  <a:pt x="19305" y="12386"/>
                </a:cubicBezTo>
                <a:cubicBezTo>
                  <a:pt x="19305" y="9063"/>
                  <a:pt x="19305" y="9063"/>
                  <a:pt x="19305" y="9063"/>
                </a:cubicBezTo>
                <a:cubicBezTo>
                  <a:pt x="20385" y="9063"/>
                  <a:pt x="20385" y="9063"/>
                  <a:pt x="20385" y="9063"/>
                </a:cubicBezTo>
                <a:lnTo>
                  <a:pt x="20385" y="12386"/>
                </a:lnTo>
                <a:close/>
                <a:moveTo>
                  <a:pt x="20385" y="8308"/>
                </a:moveTo>
                <a:cubicBezTo>
                  <a:pt x="19305" y="8308"/>
                  <a:pt x="19305" y="8308"/>
                  <a:pt x="19305" y="8308"/>
                </a:cubicBezTo>
                <a:cubicBezTo>
                  <a:pt x="19305" y="7552"/>
                  <a:pt x="19305" y="7552"/>
                  <a:pt x="19305" y="7552"/>
                </a:cubicBezTo>
                <a:cubicBezTo>
                  <a:pt x="20385" y="7552"/>
                  <a:pt x="20385" y="7552"/>
                  <a:pt x="20385" y="7552"/>
                </a:cubicBezTo>
                <a:lnTo>
                  <a:pt x="20385" y="8308"/>
                </a:lnTo>
                <a:close/>
                <a:moveTo>
                  <a:pt x="20385" y="6797"/>
                </a:moveTo>
                <a:cubicBezTo>
                  <a:pt x="19305" y="6797"/>
                  <a:pt x="19305" y="6797"/>
                  <a:pt x="19305" y="6797"/>
                </a:cubicBezTo>
                <a:cubicBezTo>
                  <a:pt x="19305" y="6646"/>
                  <a:pt x="19305" y="6646"/>
                  <a:pt x="19305" y="6646"/>
                </a:cubicBezTo>
                <a:cubicBezTo>
                  <a:pt x="19305" y="6193"/>
                  <a:pt x="19440" y="5740"/>
                  <a:pt x="19845" y="5438"/>
                </a:cubicBezTo>
                <a:cubicBezTo>
                  <a:pt x="20250" y="5740"/>
                  <a:pt x="20385" y="6193"/>
                  <a:pt x="20385" y="6646"/>
                </a:cubicBezTo>
                <a:cubicBezTo>
                  <a:pt x="20385" y="6797"/>
                  <a:pt x="20385" y="6797"/>
                  <a:pt x="20385" y="6797"/>
                </a:cubicBezTo>
                <a:close/>
                <a:moveTo>
                  <a:pt x="13770" y="7099"/>
                </a:moveTo>
                <a:cubicBezTo>
                  <a:pt x="13770" y="7401"/>
                  <a:pt x="13500" y="7552"/>
                  <a:pt x="13365" y="7552"/>
                </a:cubicBezTo>
                <a:cubicBezTo>
                  <a:pt x="8235" y="7552"/>
                  <a:pt x="8235" y="7552"/>
                  <a:pt x="8235" y="7552"/>
                </a:cubicBezTo>
                <a:cubicBezTo>
                  <a:pt x="8100" y="7552"/>
                  <a:pt x="7830" y="7401"/>
                  <a:pt x="7830" y="7099"/>
                </a:cubicBezTo>
                <a:cubicBezTo>
                  <a:pt x="7830" y="6948"/>
                  <a:pt x="8100" y="6797"/>
                  <a:pt x="8235" y="6797"/>
                </a:cubicBezTo>
                <a:cubicBezTo>
                  <a:pt x="13365" y="6797"/>
                  <a:pt x="13365" y="6797"/>
                  <a:pt x="13365" y="6797"/>
                </a:cubicBezTo>
                <a:cubicBezTo>
                  <a:pt x="13500" y="6797"/>
                  <a:pt x="13770" y="6948"/>
                  <a:pt x="13770" y="709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61" name="Freeform 518"/>
          <p:cNvSpPr/>
          <p:nvPr/>
        </p:nvSpPr>
        <p:spPr>
          <a:xfrm>
            <a:off x="1451610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80" y="8775"/>
                </a:moveTo>
                <a:cubicBezTo>
                  <a:pt x="3780" y="10125"/>
                  <a:pt x="3780" y="10125"/>
                  <a:pt x="3780" y="10125"/>
                </a:cubicBezTo>
                <a:cubicBezTo>
                  <a:pt x="3780" y="10260"/>
                  <a:pt x="3510" y="10395"/>
                  <a:pt x="3375" y="10395"/>
                </a:cubicBezTo>
                <a:cubicBezTo>
                  <a:pt x="3240" y="10395"/>
                  <a:pt x="2970" y="10260"/>
                  <a:pt x="2970" y="10125"/>
                </a:cubicBezTo>
                <a:cubicBezTo>
                  <a:pt x="2970" y="8775"/>
                  <a:pt x="2970" y="8775"/>
                  <a:pt x="2970" y="8775"/>
                </a:cubicBezTo>
                <a:cubicBezTo>
                  <a:pt x="2970" y="8505"/>
                  <a:pt x="3240" y="8370"/>
                  <a:pt x="3375" y="8370"/>
                </a:cubicBezTo>
                <a:cubicBezTo>
                  <a:pt x="3510" y="8370"/>
                  <a:pt x="3780" y="8505"/>
                  <a:pt x="3780" y="8775"/>
                </a:cubicBezTo>
                <a:close/>
                <a:moveTo>
                  <a:pt x="18225" y="8370"/>
                </a:moveTo>
                <a:cubicBezTo>
                  <a:pt x="18090" y="8370"/>
                  <a:pt x="17820" y="8505"/>
                  <a:pt x="17820" y="8775"/>
                </a:cubicBezTo>
                <a:cubicBezTo>
                  <a:pt x="17820" y="10125"/>
                  <a:pt x="17820" y="10125"/>
                  <a:pt x="17820" y="10125"/>
                </a:cubicBezTo>
                <a:cubicBezTo>
                  <a:pt x="17820" y="10260"/>
                  <a:pt x="18090" y="10395"/>
                  <a:pt x="18225" y="10395"/>
                </a:cubicBezTo>
                <a:cubicBezTo>
                  <a:pt x="18360" y="10395"/>
                  <a:pt x="18630" y="10260"/>
                  <a:pt x="18630" y="10125"/>
                </a:cubicBezTo>
                <a:cubicBezTo>
                  <a:pt x="18630" y="8775"/>
                  <a:pt x="18630" y="8775"/>
                  <a:pt x="18630" y="8775"/>
                </a:cubicBezTo>
                <a:cubicBezTo>
                  <a:pt x="18630" y="8505"/>
                  <a:pt x="18360" y="8370"/>
                  <a:pt x="18225" y="8370"/>
                </a:cubicBezTo>
                <a:close/>
                <a:moveTo>
                  <a:pt x="12555" y="11880"/>
                </a:moveTo>
                <a:cubicBezTo>
                  <a:pt x="12555" y="12015"/>
                  <a:pt x="12555" y="12150"/>
                  <a:pt x="12555" y="12285"/>
                </a:cubicBezTo>
                <a:cubicBezTo>
                  <a:pt x="12420" y="12285"/>
                  <a:pt x="12285" y="12420"/>
                  <a:pt x="12150" y="12420"/>
                </a:cubicBezTo>
                <a:cubicBezTo>
                  <a:pt x="11475" y="12420"/>
                  <a:pt x="11475" y="12420"/>
                  <a:pt x="11475" y="12420"/>
                </a:cubicBezTo>
                <a:cubicBezTo>
                  <a:pt x="11070" y="13095"/>
                  <a:pt x="11070" y="13095"/>
                  <a:pt x="11070" y="13095"/>
                </a:cubicBezTo>
                <a:cubicBezTo>
                  <a:pt x="11070" y="13230"/>
                  <a:pt x="10935" y="13230"/>
                  <a:pt x="10800" y="13230"/>
                </a:cubicBezTo>
                <a:cubicBezTo>
                  <a:pt x="10665" y="13230"/>
                  <a:pt x="10530" y="13230"/>
                  <a:pt x="10530" y="13095"/>
                </a:cubicBezTo>
                <a:cubicBezTo>
                  <a:pt x="10125" y="12420"/>
                  <a:pt x="10125" y="12420"/>
                  <a:pt x="10125" y="12420"/>
                </a:cubicBezTo>
                <a:cubicBezTo>
                  <a:pt x="9450" y="12420"/>
                  <a:pt x="9450" y="12420"/>
                  <a:pt x="9450" y="12420"/>
                </a:cubicBezTo>
                <a:cubicBezTo>
                  <a:pt x="9315" y="12420"/>
                  <a:pt x="9180" y="12285"/>
                  <a:pt x="9045" y="12285"/>
                </a:cubicBezTo>
                <a:cubicBezTo>
                  <a:pt x="9045" y="12150"/>
                  <a:pt x="9045" y="12015"/>
                  <a:pt x="9045" y="11880"/>
                </a:cubicBezTo>
                <a:cubicBezTo>
                  <a:pt x="9450" y="11205"/>
                  <a:pt x="9450" y="11205"/>
                  <a:pt x="9450" y="11205"/>
                </a:cubicBezTo>
                <a:cubicBezTo>
                  <a:pt x="9045" y="10665"/>
                  <a:pt x="9045" y="10665"/>
                  <a:pt x="9045" y="10665"/>
                </a:cubicBezTo>
                <a:cubicBezTo>
                  <a:pt x="9045" y="10530"/>
                  <a:pt x="9045" y="10395"/>
                  <a:pt x="9045" y="10260"/>
                </a:cubicBezTo>
                <a:cubicBezTo>
                  <a:pt x="9180" y="10125"/>
                  <a:pt x="9315" y="10125"/>
                  <a:pt x="9450" y="10125"/>
                </a:cubicBezTo>
                <a:cubicBezTo>
                  <a:pt x="10125" y="10125"/>
                  <a:pt x="10125" y="10125"/>
                  <a:pt x="10125" y="10125"/>
                </a:cubicBezTo>
                <a:cubicBezTo>
                  <a:pt x="10530" y="9450"/>
                  <a:pt x="10530" y="9450"/>
                  <a:pt x="10530" y="9450"/>
                </a:cubicBezTo>
                <a:cubicBezTo>
                  <a:pt x="10530" y="9315"/>
                  <a:pt x="10665" y="9315"/>
                  <a:pt x="10800" y="9315"/>
                </a:cubicBezTo>
                <a:cubicBezTo>
                  <a:pt x="10935" y="9315"/>
                  <a:pt x="11070" y="9315"/>
                  <a:pt x="11070" y="9450"/>
                </a:cubicBezTo>
                <a:cubicBezTo>
                  <a:pt x="11475" y="10125"/>
                  <a:pt x="11475" y="10125"/>
                  <a:pt x="11475" y="10125"/>
                </a:cubicBezTo>
                <a:cubicBezTo>
                  <a:pt x="12150" y="10125"/>
                  <a:pt x="12150" y="10125"/>
                  <a:pt x="12150" y="10125"/>
                </a:cubicBezTo>
                <a:cubicBezTo>
                  <a:pt x="12285" y="10125"/>
                  <a:pt x="12420" y="10125"/>
                  <a:pt x="12555" y="10260"/>
                </a:cubicBezTo>
                <a:cubicBezTo>
                  <a:pt x="12555" y="10395"/>
                  <a:pt x="12555" y="10530"/>
                  <a:pt x="12555" y="10665"/>
                </a:cubicBezTo>
                <a:cubicBezTo>
                  <a:pt x="12150" y="11205"/>
                  <a:pt x="12150" y="11205"/>
                  <a:pt x="12150" y="11205"/>
                </a:cubicBezTo>
                <a:lnTo>
                  <a:pt x="12555" y="11880"/>
                </a:lnTo>
                <a:close/>
                <a:moveTo>
                  <a:pt x="11475" y="11070"/>
                </a:moveTo>
                <a:cubicBezTo>
                  <a:pt x="11610" y="10800"/>
                  <a:pt x="11610" y="10800"/>
                  <a:pt x="11610" y="10800"/>
                </a:cubicBezTo>
                <a:cubicBezTo>
                  <a:pt x="11205" y="10800"/>
                  <a:pt x="11205" y="10800"/>
                  <a:pt x="11205" y="10800"/>
                </a:cubicBezTo>
                <a:cubicBezTo>
                  <a:pt x="11070" y="10800"/>
                  <a:pt x="11070" y="10800"/>
                  <a:pt x="10935" y="10665"/>
                </a:cubicBezTo>
                <a:cubicBezTo>
                  <a:pt x="10800" y="10395"/>
                  <a:pt x="10800" y="10395"/>
                  <a:pt x="10800" y="10395"/>
                </a:cubicBezTo>
                <a:cubicBezTo>
                  <a:pt x="10665" y="10665"/>
                  <a:pt x="10665" y="10665"/>
                  <a:pt x="10665" y="10665"/>
                </a:cubicBezTo>
                <a:cubicBezTo>
                  <a:pt x="10530" y="10800"/>
                  <a:pt x="10530" y="10800"/>
                  <a:pt x="10395" y="10800"/>
                </a:cubicBezTo>
                <a:cubicBezTo>
                  <a:pt x="9990" y="10800"/>
                  <a:pt x="9990" y="10800"/>
                  <a:pt x="9990" y="10800"/>
                </a:cubicBezTo>
                <a:cubicBezTo>
                  <a:pt x="10125" y="11070"/>
                  <a:pt x="10125" y="11070"/>
                  <a:pt x="10125" y="11070"/>
                </a:cubicBezTo>
                <a:cubicBezTo>
                  <a:pt x="10260" y="11205"/>
                  <a:pt x="10260" y="11340"/>
                  <a:pt x="10125" y="11475"/>
                </a:cubicBezTo>
                <a:cubicBezTo>
                  <a:pt x="9990" y="11745"/>
                  <a:pt x="9990" y="11745"/>
                  <a:pt x="9990" y="11745"/>
                </a:cubicBezTo>
                <a:cubicBezTo>
                  <a:pt x="10395" y="11745"/>
                  <a:pt x="10395" y="11745"/>
                  <a:pt x="10395" y="11745"/>
                </a:cubicBezTo>
                <a:cubicBezTo>
                  <a:pt x="10530" y="11745"/>
                  <a:pt x="10530" y="11745"/>
                  <a:pt x="10665" y="1188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935" y="11880"/>
                  <a:pt x="10935" y="11880"/>
                  <a:pt x="10935" y="11880"/>
                </a:cubicBezTo>
                <a:cubicBezTo>
                  <a:pt x="11070" y="11745"/>
                  <a:pt x="11070" y="11745"/>
                  <a:pt x="11205" y="11745"/>
                </a:cubicBezTo>
                <a:cubicBezTo>
                  <a:pt x="11610" y="11745"/>
                  <a:pt x="11610" y="11745"/>
                  <a:pt x="11610" y="11745"/>
                </a:cubicBezTo>
                <a:cubicBezTo>
                  <a:pt x="11475" y="11475"/>
                  <a:pt x="11475" y="11475"/>
                  <a:pt x="11475" y="11475"/>
                </a:cubicBezTo>
                <a:cubicBezTo>
                  <a:pt x="11340" y="11340"/>
                  <a:pt x="11340" y="11205"/>
                  <a:pt x="11475" y="11070"/>
                </a:cubicBezTo>
                <a:close/>
                <a:moveTo>
                  <a:pt x="21600" y="16335"/>
                </a:moveTo>
                <a:cubicBezTo>
                  <a:pt x="21600" y="16605"/>
                  <a:pt x="21465" y="16740"/>
                  <a:pt x="21195" y="16740"/>
                </a:cubicBezTo>
                <a:cubicBezTo>
                  <a:pt x="21195" y="16740"/>
                  <a:pt x="21195" y="16740"/>
                  <a:pt x="21195" y="16740"/>
                </a:cubicBezTo>
                <a:cubicBezTo>
                  <a:pt x="21195" y="21195"/>
                  <a:pt x="21195" y="21195"/>
                  <a:pt x="21195" y="21195"/>
                </a:cubicBezTo>
                <a:cubicBezTo>
                  <a:pt x="21195" y="21465"/>
                  <a:pt x="20925" y="21600"/>
                  <a:pt x="20790" y="21600"/>
                </a:cubicBezTo>
                <a:cubicBezTo>
                  <a:pt x="810" y="21600"/>
                  <a:pt x="810" y="21600"/>
                  <a:pt x="810" y="21600"/>
                </a:cubicBezTo>
                <a:cubicBezTo>
                  <a:pt x="675" y="21600"/>
                  <a:pt x="405" y="21465"/>
                  <a:pt x="405" y="21195"/>
                </a:cubicBezTo>
                <a:cubicBezTo>
                  <a:pt x="405" y="16740"/>
                  <a:pt x="405" y="16740"/>
                  <a:pt x="405" y="16740"/>
                </a:cubicBezTo>
                <a:cubicBezTo>
                  <a:pt x="405" y="16740"/>
                  <a:pt x="405" y="16740"/>
                  <a:pt x="405" y="16740"/>
                </a:cubicBezTo>
                <a:cubicBezTo>
                  <a:pt x="135" y="16740"/>
                  <a:pt x="0" y="16605"/>
                  <a:pt x="0" y="16335"/>
                </a:cubicBezTo>
                <a:cubicBezTo>
                  <a:pt x="0" y="16200"/>
                  <a:pt x="135" y="16065"/>
                  <a:pt x="405" y="16065"/>
                </a:cubicBezTo>
                <a:cubicBezTo>
                  <a:pt x="405" y="16065"/>
                  <a:pt x="405" y="16065"/>
                  <a:pt x="405" y="16065"/>
                </a:cubicBezTo>
                <a:cubicBezTo>
                  <a:pt x="405" y="7695"/>
                  <a:pt x="405" y="7695"/>
                  <a:pt x="405" y="7695"/>
                </a:cubicBezTo>
                <a:cubicBezTo>
                  <a:pt x="405" y="7695"/>
                  <a:pt x="405" y="7695"/>
                  <a:pt x="405" y="7695"/>
                </a:cubicBezTo>
                <a:cubicBezTo>
                  <a:pt x="135" y="7695"/>
                  <a:pt x="0" y="7560"/>
                  <a:pt x="0" y="7290"/>
                </a:cubicBezTo>
                <a:cubicBezTo>
                  <a:pt x="0" y="7155"/>
                  <a:pt x="135" y="7020"/>
                  <a:pt x="405" y="7020"/>
                </a:cubicBezTo>
                <a:cubicBezTo>
                  <a:pt x="945" y="7020"/>
                  <a:pt x="945" y="7020"/>
                  <a:pt x="945" y="7020"/>
                </a:cubicBezTo>
                <a:cubicBezTo>
                  <a:pt x="945" y="5265"/>
                  <a:pt x="945" y="5265"/>
                  <a:pt x="945" y="5265"/>
                </a:cubicBezTo>
                <a:cubicBezTo>
                  <a:pt x="945" y="4050"/>
                  <a:pt x="1890" y="2970"/>
                  <a:pt x="2970" y="2835"/>
                </a:cubicBezTo>
                <a:cubicBezTo>
                  <a:pt x="2970" y="405"/>
                  <a:pt x="2970" y="405"/>
                  <a:pt x="2970" y="405"/>
                </a:cubicBezTo>
                <a:cubicBezTo>
                  <a:pt x="2970" y="135"/>
                  <a:pt x="3240" y="0"/>
                  <a:pt x="3375" y="0"/>
                </a:cubicBezTo>
                <a:cubicBezTo>
                  <a:pt x="3510" y="0"/>
                  <a:pt x="3780" y="135"/>
                  <a:pt x="3780" y="405"/>
                </a:cubicBezTo>
                <a:cubicBezTo>
                  <a:pt x="3780" y="2835"/>
                  <a:pt x="3780" y="2835"/>
                  <a:pt x="3780" y="2835"/>
                </a:cubicBezTo>
                <a:cubicBezTo>
                  <a:pt x="4860" y="2970"/>
                  <a:pt x="5805" y="4050"/>
                  <a:pt x="5805" y="5265"/>
                </a:cubicBezTo>
                <a:cubicBezTo>
                  <a:pt x="5805" y="7020"/>
                  <a:pt x="5805" y="7020"/>
                  <a:pt x="5805" y="7020"/>
                </a:cubicBezTo>
                <a:cubicBezTo>
                  <a:pt x="6345" y="7020"/>
                  <a:pt x="6345" y="7020"/>
                  <a:pt x="6345" y="7020"/>
                </a:cubicBezTo>
                <a:cubicBezTo>
                  <a:pt x="6615" y="7020"/>
                  <a:pt x="6750" y="7155"/>
                  <a:pt x="6750" y="7290"/>
                </a:cubicBezTo>
                <a:cubicBezTo>
                  <a:pt x="6750" y="7560"/>
                  <a:pt x="6615" y="7695"/>
                  <a:pt x="6345" y="7695"/>
                </a:cubicBezTo>
                <a:cubicBezTo>
                  <a:pt x="6210" y="7695"/>
                  <a:pt x="6210" y="7695"/>
                  <a:pt x="6210" y="7695"/>
                </a:cubicBezTo>
                <a:cubicBezTo>
                  <a:pt x="6210" y="10665"/>
                  <a:pt x="6210" y="10665"/>
                  <a:pt x="6210" y="10665"/>
                </a:cubicBezTo>
                <a:cubicBezTo>
                  <a:pt x="9585" y="7155"/>
                  <a:pt x="9585" y="7155"/>
                  <a:pt x="9585" y="7155"/>
                </a:cubicBezTo>
                <a:cubicBezTo>
                  <a:pt x="9585" y="6075"/>
                  <a:pt x="9585" y="6075"/>
                  <a:pt x="9585" y="6075"/>
                </a:cubicBezTo>
                <a:cubicBezTo>
                  <a:pt x="9585" y="5535"/>
                  <a:pt x="9855" y="4995"/>
                  <a:pt x="10395" y="4860"/>
                </a:cubicBezTo>
                <a:cubicBezTo>
                  <a:pt x="10395" y="2295"/>
                  <a:pt x="10395" y="2295"/>
                  <a:pt x="10395" y="2295"/>
                </a:cubicBezTo>
                <a:cubicBezTo>
                  <a:pt x="10395" y="2160"/>
                  <a:pt x="10665" y="2025"/>
                  <a:pt x="10800" y="2025"/>
                </a:cubicBezTo>
                <a:cubicBezTo>
                  <a:pt x="10935" y="2025"/>
                  <a:pt x="11205" y="2160"/>
                  <a:pt x="11205" y="2295"/>
                </a:cubicBezTo>
                <a:cubicBezTo>
                  <a:pt x="11205" y="4860"/>
                  <a:pt x="11205" y="4860"/>
                  <a:pt x="11205" y="4860"/>
                </a:cubicBezTo>
                <a:cubicBezTo>
                  <a:pt x="11745" y="4995"/>
                  <a:pt x="12015" y="5535"/>
                  <a:pt x="12015" y="6075"/>
                </a:cubicBezTo>
                <a:cubicBezTo>
                  <a:pt x="12015" y="7155"/>
                  <a:pt x="12015" y="7155"/>
                  <a:pt x="12015" y="7155"/>
                </a:cubicBezTo>
                <a:cubicBezTo>
                  <a:pt x="15390" y="10665"/>
                  <a:pt x="15390" y="10665"/>
                  <a:pt x="15390" y="10665"/>
                </a:cubicBezTo>
                <a:cubicBezTo>
                  <a:pt x="15390" y="7695"/>
                  <a:pt x="15390" y="7695"/>
                  <a:pt x="15390" y="7695"/>
                </a:cubicBezTo>
                <a:cubicBezTo>
                  <a:pt x="15255" y="7695"/>
                  <a:pt x="15255" y="7695"/>
                  <a:pt x="15255" y="7695"/>
                </a:cubicBezTo>
                <a:cubicBezTo>
                  <a:pt x="14985" y="7695"/>
                  <a:pt x="14850" y="7560"/>
                  <a:pt x="14850" y="7290"/>
                </a:cubicBezTo>
                <a:cubicBezTo>
                  <a:pt x="14850" y="7155"/>
                  <a:pt x="14985" y="7020"/>
                  <a:pt x="15255" y="7020"/>
                </a:cubicBezTo>
                <a:cubicBezTo>
                  <a:pt x="15795" y="7020"/>
                  <a:pt x="15795" y="7020"/>
                  <a:pt x="15795" y="7020"/>
                </a:cubicBezTo>
                <a:cubicBezTo>
                  <a:pt x="15795" y="5265"/>
                  <a:pt x="15795" y="5265"/>
                  <a:pt x="15795" y="5265"/>
                </a:cubicBezTo>
                <a:cubicBezTo>
                  <a:pt x="15795" y="4050"/>
                  <a:pt x="16740" y="2970"/>
                  <a:pt x="17820" y="2835"/>
                </a:cubicBezTo>
                <a:cubicBezTo>
                  <a:pt x="17820" y="405"/>
                  <a:pt x="17820" y="405"/>
                  <a:pt x="17820" y="405"/>
                </a:cubicBezTo>
                <a:cubicBezTo>
                  <a:pt x="17820" y="135"/>
                  <a:pt x="18090" y="0"/>
                  <a:pt x="18225" y="0"/>
                </a:cubicBezTo>
                <a:cubicBezTo>
                  <a:pt x="18360" y="0"/>
                  <a:pt x="18630" y="135"/>
                  <a:pt x="18630" y="405"/>
                </a:cubicBezTo>
                <a:cubicBezTo>
                  <a:pt x="18630" y="2835"/>
                  <a:pt x="18630" y="2835"/>
                  <a:pt x="18630" y="2835"/>
                </a:cubicBezTo>
                <a:cubicBezTo>
                  <a:pt x="19710" y="2970"/>
                  <a:pt x="20655" y="4050"/>
                  <a:pt x="20655" y="5265"/>
                </a:cubicBezTo>
                <a:cubicBezTo>
                  <a:pt x="20655" y="7020"/>
                  <a:pt x="20655" y="7020"/>
                  <a:pt x="20655" y="7020"/>
                </a:cubicBezTo>
                <a:cubicBezTo>
                  <a:pt x="21195" y="7020"/>
                  <a:pt x="21195" y="7020"/>
                  <a:pt x="21195" y="7020"/>
                </a:cubicBezTo>
                <a:cubicBezTo>
                  <a:pt x="21465" y="7020"/>
                  <a:pt x="21600" y="7155"/>
                  <a:pt x="21600" y="7290"/>
                </a:cubicBezTo>
                <a:cubicBezTo>
                  <a:pt x="21600" y="7560"/>
                  <a:pt x="21465" y="7695"/>
                  <a:pt x="21195" y="7695"/>
                </a:cubicBezTo>
                <a:cubicBezTo>
                  <a:pt x="21195" y="7695"/>
                  <a:pt x="21195" y="7695"/>
                  <a:pt x="21195" y="7695"/>
                </a:cubicBezTo>
                <a:cubicBezTo>
                  <a:pt x="21195" y="16065"/>
                  <a:pt x="21195" y="16065"/>
                  <a:pt x="21195" y="16065"/>
                </a:cubicBezTo>
                <a:cubicBezTo>
                  <a:pt x="21195" y="16065"/>
                  <a:pt x="21195" y="16065"/>
                  <a:pt x="21195" y="16065"/>
                </a:cubicBezTo>
                <a:cubicBezTo>
                  <a:pt x="21465" y="16065"/>
                  <a:pt x="21600" y="16200"/>
                  <a:pt x="21600" y="16335"/>
                </a:cubicBezTo>
                <a:close/>
                <a:moveTo>
                  <a:pt x="1620" y="5535"/>
                </a:moveTo>
                <a:cubicBezTo>
                  <a:pt x="5130" y="5535"/>
                  <a:pt x="5130" y="5535"/>
                  <a:pt x="5130" y="5535"/>
                </a:cubicBezTo>
                <a:cubicBezTo>
                  <a:pt x="5130" y="5265"/>
                  <a:pt x="5130" y="5265"/>
                  <a:pt x="5130" y="5265"/>
                </a:cubicBezTo>
                <a:cubicBezTo>
                  <a:pt x="5130" y="4320"/>
                  <a:pt x="4320" y="3510"/>
                  <a:pt x="3375" y="3510"/>
                </a:cubicBezTo>
                <a:cubicBezTo>
                  <a:pt x="2430" y="3510"/>
                  <a:pt x="1620" y="4320"/>
                  <a:pt x="1620" y="5265"/>
                </a:cubicBezTo>
                <a:lnTo>
                  <a:pt x="1620" y="5535"/>
                </a:lnTo>
                <a:close/>
                <a:moveTo>
                  <a:pt x="1620" y="7020"/>
                </a:moveTo>
                <a:cubicBezTo>
                  <a:pt x="5130" y="7020"/>
                  <a:pt x="5130" y="7020"/>
                  <a:pt x="5130" y="7020"/>
                </a:cubicBezTo>
                <a:cubicBezTo>
                  <a:pt x="5130" y="6210"/>
                  <a:pt x="5130" y="6210"/>
                  <a:pt x="5130" y="6210"/>
                </a:cubicBezTo>
                <a:cubicBezTo>
                  <a:pt x="1620" y="6210"/>
                  <a:pt x="1620" y="6210"/>
                  <a:pt x="1620" y="6210"/>
                </a:cubicBezTo>
                <a:lnTo>
                  <a:pt x="1620" y="7020"/>
                </a:lnTo>
                <a:close/>
                <a:moveTo>
                  <a:pt x="5535" y="11880"/>
                </a:moveTo>
                <a:cubicBezTo>
                  <a:pt x="1215" y="11880"/>
                  <a:pt x="1215" y="11880"/>
                  <a:pt x="1215" y="11880"/>
                </a:cubicBezTo>
                <a:cubicBezTo>
                  <a:pt x="1215" y="16065"/>
                  <a:pt x="1215" y="16065"/>
                  <a:pt x="1215" y="16065"/>
                </a:cubicBezTo>
                <a:cubicBezTo>
                  <a:pt x="4590" y="16065"/>
                  <a:pt x="4590" y="16065"/>
                  <a:pt x="4590" y="16065"/>
                </a:cubicBezTo>
                <a:cubicBezTo>
                  <a:pt x="4725" y="16065"/>
                  <a:pt x="4860" y="16200"/>
                  <a:pt x="4860" y="16335"/>
                </a:cubicBezTo>
                <a:cubicBezTo>
                  <a:pt x="4860" y="16605"/>
                  <a:pt x="4725" y="16740"/>
                  <a:pt x="4590" y="16740"/>
                </a:cubicBezTo>
                <a:cubicBezTo>
                  <a:pt x="1215" y="16740"/>
                  <a:pt x="1215" y="16740"/>
                  <a:pt x="1215" y="16740"/>
                </a:cubicBezTo>
                <a:cubicBezTo>
                  <a:pt x="1215" y="20925"/>
                  <a:pt x="1215" y="20925"/>
                  <a:pt x="1215" y="20925"/>
                </a:cubicBezTo>
                <a:cubicBezTo>
                  <a:pt x="5535" y="20925"/>
                  <a:pt x="5535" y="20925"/>
                  <a:pt x="5535" y="20925"/>
                </a:cubicBezTo>
                <a:lnTo>
                  <a:pt x="5535" y="11880"/>
                </a:lnTo>
                <a:close/>
                <a:moveTo>
                  <a:pt x="5535" y="7695"/>
                </a:moveTo>
                <a:cubicBezTo>
                  <a:pt x="1215" y="7695"/>
                  <a:pt x="1215" y="7695"/>
                  <a:pt x="1215" y="7695"/>
                </a:cubicBezTo>
                <a:cubicBezTo>
                  <a:pt x="1215" y="11205"/>
                  <a:pt x="1215" y="11205"/>
                  <a:pt x="1215" y="11205"/>
                </a:cubicBezTo>
                <a:cubicBezTo>
                  <a:pt x="5535" y="11205"/>
                  <a:pt x="5535" y="11205"/>
                  <a:pt x="5535" y="11205"/>
                </a:cubicBezTo>
                <a:lnTo>
                  <a:pt x="5535" y="7695"/>
                </a:lnTo>
                <a:close/>
                <a:moveTo>
                  <a:pt x="10260" y="6075"/>
                </a:moveTo>
                <a:cubicBezTo>
                  <a:pt x="10260" y="7020"/>
                  <a:pt x="10260" y="7020"/>
                  <a:pt x="10260" y="7020"/>
                </a:cubicBezTo>
                <a:cubicBezTo>
                  <a:pt x="11340" y="7020"/>
                  <a:pt x="11340" y="7020"/>
                  <a:pt x="11340" y="7020"/>
                </a:cubicBezTo>
                <a:cubicBezTo>
                  <a:pt x="11340" y="6075"/>
                  <a:pt x="11340" y="6075"/>
                  <a:pt x="11340" y="6075"/>
                </a:cubicBezTo>
                <a:cubicBezTo>
                  <a:pt x="11340" y="5670"/>
                  <a:pt x="11070" y="5535"/>
                  <a:pt x="10800" y="5535"/>
                </a:cubicBezTo>
                <a:cubicBezTo>
                  <a:pt x="10530" y="5535"/>
                  <a:pt x="10260" y="5670"/>
                  <a:pt x="10260" y="6075"/>
                </a:cubicBezTo>
                <a:close/>
                <a:moveTo>
                  <a:pt x="12555" y="20925"/>
                </a:moveTo>
                <a:cubicBezTo>
                  <a:pt x="12555" y="16740"/>
                  <a:pt x="12555" y="16740"/>
                  <a:pt x="12555" y="16740"/>
                </a:cubicBezTo>
                <a:cubicBezTo>
                  <a:pt x="9045" y="16740"/>
                  <a:pt x="9045" y="16740"/>
                  <a:pt x="9045" y="16740"/>
                </a:cubicBezTo>
                <a:cubicBezTo>
                  <a:pt x="9045" y="20925"/>
                  <a:pt x="9045" y="20925"/>
                  <a:pt x="9045" y="20925"/>
                </a:cubicBezTo>
                <a:cubicBezTo>
                  <a:pt x="12555" y="20925"/>
                  <a:pt x="12555" y="20925"/>
                  <a:pt x="12555" y="20925"/>
                </a:cubicBezTo>
                <a:close/>
                <a:moveTo>
                  <a:pt x="12555" y="16065"/>
                </a:moveTo>
                <a:cubicBezTo>
                  <a:pt x="12285" y="15255"/>
                  <a:pt x="11610" y="14580"/>
                  <a:pt x="10800" y="14580"/>
                </a:cubicBezTo>
                <a:cubicBezTo>
                  <a:pt x="9990" y="14580"/>
                  <a:pt x="9315" y="15255"/>
                  <a:pt x="9045" y="16065"/>
                </a:cubicBezTo>
                <a:lnTo>
                  <a:pt x="12555" y="16065"/>
                </a:lnTo>
                <a:close/>
                <a:moveTo>
                  <a:pt x="15390" y="20925"/>
                </a:moveTo>
                <a:cubicBezTo>
                  <a:pt x="15390" y="11610"/>
                  <a:pt x="15390" y="11610"/>
                  <a:pt x="15390" y="11610"/>
                </a:cubicBezTo>
                <a:cubicBezTo>
                  <a:pt x="11610" y="7695"/>
                  <a:pt x="11610" y="7695"/>
                  <a:pt x="11610" y="7695"/>
                </a:cubicBezTo>
                <a:cubicBezTo>
                  <a:pt x="9990" y="7695"/>
                  <a:pt x="9990" y="7695"/>
                  <a:pt x="9990" y="7695"/>
                </a:cubicBezTo>
                <a:cubicBezTo>
                  <a:pt x="6210" y="11610"/>
                  <a:pt x="6210" y="11610"/>
                  <a:pt x="6210" y="11610"/>
                </a:cubicBezTo>
                <a:cubicBezTo>
                  <a:pt x="6210" y="20925"/>
                  <a:pt x="6210" y="20925"/>
                  <a:pt x="6210" y="20925"/>
                </a:cubicBezTo>
                <a:cubicBezTo>
                  <a:pt x="8370" y="20925"/>
                  <a:pt x="8370" y="20925"/>
                  <a:pt x="8370" y="20925"/>
                </a:cubicBezTo>
                <a:cubicBezTo>
                  <a:pt x="8370" y="16335"/>
                  <a:pt x="8370" y="16335"/>
                  <a:pt x="8370" y="16335"/>
                </a:cubicBezTo>
                <a:cubicBezTo>
                  <a:pt x="8370" y="14985"/>
                  <a:pt x="9450" y="13905"/>
                  <a:pt x="10800" y="13905"/>
                </a:cubicBezTo>
                <a:cubicBezTo>
                  <a:pt x="12150" y="13905"/>
                  <a:pt x="13230" y="14985"/>
                  <a:pt x="13230" y="16335"/>
                </a:cubicBezTo>
                <a:cubicBezTo>
                  <a:pt x="13230" y="20925"/>
                  <a:pt x="13230" y="20925"/>
                  <a:pt x="13230" y="20925"/>
                </a:cubicBezTo>
                <a:cubicBezTo>
                  <a:pt x="15390" y="20925"/>
                  <a:pt x="15390" y="20925"/>
                  <a:pt x="15390" y="20925"/>
                </a:cubicBezTo>
                <a:close/>
                <a:moveTo>
                  <a:pt x="16470" y="5265"/>
                </a:moveTo>
                <a:cubicBezTo>
                  <a:pt x="16470" y="5535"/>
                  <a:pt x="16470" y="5535"/>
                  <a:pt x="16470" y="5535"/>
                </a:cubicBezTo>
                <a:cubicBezTo>
                  <a:pt x="19980" y="5535"/>
                  <a:pt x="19980" y="5535"/>
                  <a:pt x="19980" y="5535"/>
                </a:cubicBezTo>
                <a:cubicBezTo>
                  <a:pt x="19980" y="5265"/>
                  <a:pt x="19980" y="5265"/>
                  <a:pt x="19980" y="5265"/>
                </a:cubicBezTo>
                <a:cubicBezTo>
                  <a:pt x="19980" y="4320"/>
                  <a:pt x="19170" y="3510"/>
                  <a:pt x="18225" y="3510"/>
                </a:cubicBezTo>
                <a:cubicBezTo>
                  <a:pt x="17280" y="3510"/>
                  <a:pt x="16470" y="4320"/>
                  <a:pt x="16470" y="5265"/>
                </a:cubicBezTo>
                <a:close/>
                <a:moveTo>
                  <a:pt x="16470" y="7020"/>
                </a:moveTo>
                <a:cubicBezTo>
                  <a:pt x="19980" y="7020"/>
                  <a:pt x="19980" y="7020"/>
                  <a:pt x="19980" y="7020"/>
                </a:cubicBezTo>
                <a:cubicBezTo>
                  <a:pt x="19980" y="6210"/>
                  <a:pt x="19980" y="6210"/>
                  <a:pt x="19980" y="6210"/>
                </a:cubicBezTo>
                <a:cubicBezTo>
                  <a:pt x="16470" y="6210"/>
                  <a:pt x="16470" y="6210"/>
                  <a:pt x="16470" y="6210"/>
                </a:cubicBezTo>
                <a:lnTo>
                  <a:pt x="16470" y="7020"/>
                </a:lnTo>
                <a:close/>
                <a:moveTo>
                  <a:pt x="20385" y="11880"/>
                </a:moveTo>
                <a:cubicBezTo>
                  <a:pt x="16065" y="11880"/>
                  <a:pt x="16065" y="11880"/>
                  <a:pt x="16065" y="11880"/>
                </a:cubicBezTo>
                <a:cubicBezTo>
                  <a:pt x="16065" y="20925"/>
                  <a:pt x="16065" y="20925"/>
                  <a:pt x="16065" y="20925"/>
                </a:cubicBezTo>
                <a:cubicBezTo>
                  <a:pt x="20385" y="20925"/>
                  <a:pt x="20385" y="20925"/>
                  <a:pt x="20385" y="20925"/>
                </a:cubicBezTo>
                <a:cubicBezTo>
                  <a:pt x="20385" y="16740"/>
                  <a:pt x="20385" y="16740"/>
                  <a:pt x="20385" y="16740"/>
                </a:cubicBezTo>
                <a:cubicBezTo>
                  <a:pt x="17010" y="16740"/>
                  <a:pt x="17010" y="16740"/>
                  <a:pt x="17010" y="16740"/>
                </a:cubicBezTo>
                <a:cubicBezTo>
                  <a:pt x="16875" y="16740"/>
                  <a:pt x="16740" y="16605"/>
                  <a:pt x="16740" y="16335"/>
                </a:cubicBezTo>
                <a:cubicBezTo>
                  <a:pt x="16740" y="16200"/>
                  <a:pt x="16875" y="16065"/>
                  <a:pt x="17010" y="16065"/>
                </a:cubicBezTo>
                <a:cubicBezTo>
                  <a:pt x="20385" y="16065"/>
                  <a:pt x="20385" y="16065"/>
                  <a:pt x="20385" y="16065"/>
                </a:cubicBezTo>
                <a:lnTo>
                  <a:pt x="20385" y="11880"/>
                </a:lnTo>
                <a:close/>
                <a:moveTo>
                  <a:pt x="20385" y="7695"/>
                </a:moveTo>
                <a:cubicBezTo>
                  <a:pt x="16065" y="7695"/>
                  <a:pt x="16065" y="7695"/>
                  <a:pt x="16065" y="7695"/>
                </a:cubicBezTo>
                <a:cubicBezTo>
                  <a:pt x="16065" y="11205"/>
                  <a:pt x="16065" y="11205"/>
                  <a:pt x="16065" y="11205"/>
                </a:cubicBezTo>
                <a:cubicBezTo>
                  <a:pt x="20385" y="11205"/>
                  <a:pt x="20385" y="11205"/>
                  <a:pt x="20385" y="11205"/>
                </a:cubicBezTo>
                <a:lnTo>
                  <a:pt x="20385" y="76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62" name="Freeform 519"/>
          <p:cNvSpPr/>
          <p:nvPr/>
        </p:nvSpPr>
        <p:spPr>
          <a:xfrm>
            <a:off x="14598650" y="4445000"/>
            <a:ext cx="94932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45" y="12960"/>
                </a:moveTo>
                <a:cubicBezTo>
                  <a:pt x="15229" y="10665"/>
                  <a:pt x="15229" y="10665"/>
                  <a:pt x="15229" y="10665"/>
                </a:cubicBezTo>
                <a:cubicBezTo>
                  <a:pt x="15229" y="6885"/>
                  <a:pt x="15229" y="6885"/>
                  <a:pt x="15229" y="6885"/>
                </a:cubicBezTo>
                <a:cubicBezTo>
                  <a:pt x="15229" y="6750"/>
                  <a:pt x="15229" y="6615"/>
                  <a:pt x="15073" y="6615"/>
                </a:cubicBezTo>
                <a:cubicBezTo>
                  <a:pt x="11188" y="2970"/>
                  <a:pt x="11188" y="2970"/>
                  <a:pt x="11188" y="2970"/>
                </a:cubicBezTo>
                <a:cubicBezTo>
                  <a:pt x="11188" y="1620"/>
                  <a:pt x="11188" y="1620"/>
                  <a:pt x="11188" y="1620"/>
                </a:cubicBezTo>
                <a:cubicBezTo>
                  <a:pt x="11965" y="1620"/>
                  <a:pt x="11965" y="1620"/>
                  <a:pt x="11965" y="1620"/>
                </a:cubicBezTo>
                <a:cubicBezTo>
                  <a:pt x="12121" y="1620"/>
                  <a:pt x="12276" y="1485"/>
                  <a:pt x="12276" y="1215"/>
                </a:cubicBezTo>
                <a:cubicBezTo>
                  <a:pt x="12276" y="1080"/>
                  <a:pt x="12121" y="945"/>
                  <a:pt x="11965" y="945"/>
                </a:cubicBezTo>
                <a:cubicBezTo>
                  <a:pt x="11188" y="945"/>
                  <a:pt x="11188" y="945"/>
                  <a:pt x="11188" y="945"/>
                </a:cubicBezTo>
                <a:cubicBezTo>
                  <a:pt x="11188" y="405"/>
                  <a:pt x="11188" y="405"/>
                  <a:pt x="11188" y="405"/>
                </a:cubicBezTo>
                <a:cubicBezTo>
                  <a:pt x="11188" y="135"/>
                  <a:pt x="11033" y="0"/>
                  <a:pt x="10878" y="0"/>
                </a:cubicBezTo>
                <a:cubicBezTo>
                  <a:pt x="10567" y="0"/>
                  <a:pt x="10412" y="135"/>
                  <a:pt x="10412" y="405"/>
                </a:cubicBezTo>
                <a:cubicBezTo>
                  <a:pt x="10412" y="945"/>
                  <a:pt x="10412" y="945"/>
                  <a:pt x="10412" y="945"/>
                </a:cubicBezTo>
                <a:cubicBezTo>
                  <a:pt x="9790" y="945"/>
                  <a:pt x="9790" y="945"/>
                  <a:pt x="9790" y="945"/>
                </a:cubicBezTo>
                <a:cubicBezTo>
                  <a:pt x="9479" y="945"/>
                  <a:pt x="9324" y="1080"/>
                  <a:pt x="9324" y="1215"/>
                </a:cubicBezTo>
                <a:cubicBezTo>
                  <a:pt x="9324" y="1485"/>
                  <a:pt x="9479" y="1620"/>
                  <a:pt x="9790" y="1620"/>
                </a:cubicBezTo>
                <a:cubicBezTo>
                  <a:pt x="10412" y="1620"/>
                  <a:pt x="10412" y="1620"/>
                  <a:pt x="10412" y="1620"/>
                </a:cubicBezTo>
                <a:cubicBezTo>
                  <a:pt x="10412" y="2970"/>
                  <a:pt x="10412" y="2970"/>
                  <a:pt x="10412" y="2970"/>
                </a:cubicBezTo>
                <a:cubicBezTo>
                  <a:pt x="6527" y="6615"/>
                  <a:pt x="6527" y="6615"/>
                  <a:pt x="6527" y="6615"/>
                </a:cubicBezTo>
                <a:cubicBezTo>
                  <a:pt x="6527" y="6615"/>
                  <a:pt x="6371" y="6750"/>
                  <a:pt x="6371" y="6885"/>
                </a:cubicBezTo>
                <a:cubicBezTo>
                  <a:pt x="6371" y="10665"/>
                  <a:pt x="6371" y="10665"/>
                  <a:pt x="6371" y="10665"/>
                </a:cubicBezTo>
                <a:cubicBezTo>
                  <a:pt x="311" y="12960"/>
                  <a:pt x="311" y="12960"/>
                  <a:pt x="311" y="12960"/>
                </a:cubicBezTo>
                <a:cubicBezTo>
                  <a:pt x="155" y="13095"/>
                  <a:pt x="0" y="13230"/>
                  <a:pt x="0" y="1336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55" y="21600"/>
                  <a:pt x="466" y="21600"/>
                </a:cubicBezTo>
                <a:cubicBezTo>
                  <a:pt x="21289" y="21600"/>
                  <a:pt x="21289" y="21600"/>
                  <a:pt x="21289" y="21600"/>
                </a:cubicBezTo>
                <a:cubicBezTo>
                  <a:pt x="21445" y="21600"/>
                  <a:pt x="21600" y="21465"/>
                  <a:pt x="21600" y="21195"/>
                </a:cubicBezTo>
                <a:cubicBezTo>
                  <a:pt x="21600" y="13365"/>
                  <a:pt x="21600" y="13365"/>
                  <a:pt x="21600" y="13365"/>
                </a:cubicBezTo>
                <a:cubicBezTo>
                  <a:pt x="21600" y="13230"/>
                  <a:pt x="21600" y="13095"/>
                  <a:pt x="21445" y="12960"/>
                </a:cubicBezTo>
                <a:close/>
                <a:moveTo>
                  <a:pt x="12898" y="20925"/>
                </a:moveTo>
                <a:cubicBezTo>
                  <a:pt x="8858" y="20925"/>
                  <a:pt x="8858" y="20925"/>
                  <a:pt x="8858" y="20925"/>
                </a:cubicBezTo>
                <a:cubicBezTo>
                  <a:pt x="8858" y="20250"/>
                  <a:pt x="8858" y="20250"/>
                  <a:pt x="8858" y="20250"/>
                </a:cubicBezTo>
                <a:cubicBezTo>
                  <a:pt x="12898" y="20250"/>
                  <a:pt x="12898" y="20250"/>
                  <a:pt x="12898" y="20250"/>
                </a:cubicBezTo>
                <a:cubicBezTo>
                  <a:pt x="12898" y="20925"/>
                  <a:pt x="12898" y="20925"/>
                  <a:pt x="12898" y="20925"/>
                </a:cubicBezTo>
                <a:close/>
                <a:moveTo>
                  <a:pt x="10412" y="16065"/>
                </a:moveTo>
                <a:cubicBezTo>
                  <a:pt x="10412" y="19575"/>
                  <a:pt x="10412" y="19575"/>
                  <a:pt x="10412" y="19575"/>
                </a:cubicBezTo>
                <a:cubicBezTo>
                  <a:pt x="8858" y="19575"/>
                  <a:pt x="8858" y="19575"/>
                  <a:pt x="8858" y="19575"/>
                </a:cubicBezTo>
                <a:cubicBezTo>
                  <a:pt x="8858" y="16065"/>
                  <a:pt x="8858" y="16065"/>
                  <a:pt x="8858" y="16065"/>
                </a:cubicBezTo>
                <a:lnTo>
                  <a:pt x="10412" y="16065"/>
                </a:lnTo>
                <a:close/>
                <a:moveTo>
                  <a:pt x="8858" y="15390"/>
                </a:moveTo>
                <a:cubicBezTo>
                  <a:pt x="9013" y="14310"/>
                  <a:pt x="9790" y="13365"/>
                  <a:pt x="10878" y="12825"/>
                </a:cubicBezTo>
                <a:cubicBezTo>
                  <a:pt x="11965" y="13365"/>
                  <a:pt x="12742" y="14310"/>
                  <a:pt x="12742" y="15390"/>
                </a:cubicBezTo>
                <a:lnTo>
                  <a:pt x="8858" y="15390"/>
                </a:lnTo>
                <a:close/>
                <a:moveTo>
                  <a:pt x="12898" y="19575"/>
                </a:moveTo>
                <a:cubicBezTo>
                  <a:pt x="11188" y="19575"/>
                  <a:pt x="11188" y="19575"/>
                  <a:pt x="11188" y="19575"/>
                </a:cubicBezTo>
                <a:cubicBezTo>
                  <a:pt x="11188" y="16065"/>
                  <a:pt x="11188" y="16065"/>
                  <a:pt x="11188" y="16065"/>
                </a:cubicBezTo>
                <a:cubicBezTo>
                  <a:pt x="12898" y="16065"/>
                  <a:pt x="12898" y="16065"/>
                  <a:pt x="12898" y="16065"/>
                </a:cubicBezTo>
                <a:lnTo>
                  <a:pt x="12898" y="19575"/>
                </a:lnTo>
                <a:close/>
                <a:moveTo>
                  <a:pt x="14452" y="20925"/>
                </a:moveTo>
                <a:cubicBezTo>
                  <a:pt x="13675" y="20925"/>
                  <a:pt x="13675" y="20925"/>
                  <a:pt x="13675" y="20925"/>
                </a:cubicBezTo>
                <a:cubicBezTo>
                  <a:pt x="13675" y="15660"/>
                  <a:pt x="13675" y="15660"/>
                  <a:pt x="13675" y="15660"/>
                </a:cubicBezTo>
                <a:cubicBezTo>
                  <a:pt x="13675" y="14175"/>
                  <a:pt x="12587" y="12825"/>
                  <a:pt x="11033" y="12150"/>
                </a:cubicBezTo>
                <a:cubicBezTo>
                  <a:pt x="10878" y="12150"/>
                  <a:pt x="10722" y="12150"/>
                  <a:pt x="10722" y="12150"/>
                </a:cubicBezTo>
                <a:cubicBezTo>
                  <a:pt x="9013" y="12825"/>
                  <a:pt x="8081" y="14175"/>
                  <a:pt x="8081" y="15660"/>
                </a:cubicBezTo>
                <a:cubicBezTo>
                  <a:pt x="8081" y="20925"/>
                  <a:pt x="8081" y="20925"/>
                  <a:pt x="8081" y="20925"/>
                </a:cubicBezTo>
                <a:cubicBezTo>
                  <a:pt x="7148" y="20925"/>
                  <a:pt x="7148" y="20925"/>
                  <a:pt x="7148" y="20925"/>
                </a:cubicBezTo>
                <a:cubicBezTo>
                  <a:pt x="7148" y="19845"/>
                  <a:pt x="7148" y="19845"/>
                  <a:pt x="7148" y="19845"/>
                </a:cubicBezTo>
                <a:cubicBezTo>
                  <a:pt x="7148" y="19710"/>
                  <a:pt x="6993" y="19575"/>
                  <a:pt x="6837" y="19575"/>
                </a:cubicBezTo>
                <a:cubicBezTo>
                  <a:pt x="6527" y="19575"/>
                  <a:pt x="6371" y="19710"/>
                  <a:pt x="6371" y="19845"/>
                </a:cubicBezTo>
                <a:cubicBezTo>
                  <a:pt x="6371" y="20925"/>
                  <a:pt x="6371" y="20925"/>
                  <a:pt x="6371" y="20925"/>
                </a:cubicBezTo>
                <a:cubicBezTo>
                  <a:pt x="777" y="20925"/>
                  <a:pt x="777" y="20925"/>
                  <a:pt x="777" y="20925"/>
                </a:cubicBezTo>
                <a:cubicBezTo>
                  <a:pt x="777" y="13500"/>
                  <a:pt x="777" y="13500"/>
                  <a:pt x="777" y="13500"/>
                </a:cubicBezTo>
                <a:cubicBezTo>
                  <a:pt x="6371" y="11340"/>
                  <a:pt x="6371" y="11340"/>
                  <a:pt x="6371" y="11340"/>
                </a:cubicBezTo>
                <a:cubicBezTo>
                  <a:pt x="6371" y="18495"/>
                  <a:pt x="6371" y="18495"/>
                  <a:pt x="6371" y="18495"/>
                </a:cubicBezTo>
                <a:cubicBezTo>
                  <a:pt x="6371" y="18630"/>
                  <a:pt x="6527" y="18765"/>
                  <a:pt x="6837" y="18765"/>
                </a:cubicBezTo>
                <a:cubicBezTo>
                  <a:pt x="6993" y="18765"/>
                  <a:pt x="7148" y="18630"/>
                  <a:pt x="7148" y="18495"/>
                </a:cubicBezTo>
                <a:cubicBezTo>
                  <a:pt x="7148" y="11205"/>
                  <a:pt x="7148" y="11205"/>
                  <a:pt x="7148" y="11205"/>
                </a:cubicBezTo>
                <a:cubicBezTo>
                  <a:pt x="14452" y="11205"/>
                  <a:pt x="14452" y="11205"/>
                  <a:pt x="14452" y="11205"/>
                </a:cubicBezTo>
                <a:cubicBezTo>
                  <a:pt x="14452" y="20925"/>
                  <a:pt x="14452" y="20925"/>
                  <a:pt x="14452" y="20925"/>
                </a:cubicBezTo>
                <a:close/>
                <a:moveTo>
                  <a:pt x="11810" y="7830"/>
                </a:moveTo>
                <a:cubicBezTo>
                  <a:pt x="11810" y="10530"/>
                  <a:pt x="11810" y="10530"/>
                  <a:pt x="11810" y="10530"/>
                </a:cubicBezTo>
                <a:cubicBezTo>
                  <a:pt x="9945" y="10530"/>
                  <a:pt x="9945" y="10530"/>
                  <a:pt x="9945" y="10530"/>
                </a:cubicBezTo>
                <a:cubicBezTo>
                  <a:pt x="9945" y="7830"/>
                  <a:pt x="9945" y="7830"/>
                  <a:pt x="9945" y="7830"/>
                </a:cubicBezTo>
                <a:lnTo>
                  <a:pt x="11810" y="7830"/>
                </a:lnTo>
                <a:close/>
                <a:moveTo>
                  <a:pt x="9945" y="7155"/>
                </a:moveTo>
                <a:cubicBezTo>
                  <a:pt x="9945" y="6885"/>
                  <a:pt x="9945" y="6885"/>
                  <a:pt x="9945" y="6885"/>
                </a:cubicBezTo>
                <a:cubicBezTo>
                  <a:pt x="9945" y="6345"/>
                  <a:pt x="10256" y="6075"/>
                  <a:pt x="10878" y="6075"/>
                </a:cubicBezTo>
                <a:cubicBezTo>
                  <a:pt x="11344" y="6075"/>
                  <a:pt x="11810" y="6345"/>
                  <a:pt x="11810" y="6885"/>
                </a:cubicBezTo>
                <a:cubicBezTo>
                  <a:pt x="11810" y="7155"/>
                  <a:pt x="11810" y="7155"/>
                  <a:pt x="11810" y="7155"/>
                </a:cubicBezTo>
                <a:lnTo>
                  <a:pt x="9945" y="7155"/>
                </a:lnTo>
                <a:close/>
                <a:moveTo>
                  <a:pt x="14452" y="10530"/>
                </a:moveTo>
                <a:cubicBezTo>
                  <a:pt x="12587" y="10530"/>
                  <a:pt x="12587" y="10530"/>
                  <a:pt x="12587" y="10530"/>
                </a:cubicBezTo>
                <a:cubicBezTo>
                  <a:pt x="12587" y="6885"/>
                  <a:pt x="12587" y="6885"/>
                  <a:pt x="12587" y="6885"/>
                </a:cubicBezTo>
                <a:cubicBezTo>
                  <a:pt x="12587" y="6075"/>
                  <a:pt x="11810" y="5400"/>
                  <a:pt x="10878" y="5400"/>
                </a:cubicBezTo>
                <a:cubicBezTo>
                  <a:pt x="9790" y="5400"/>
                  <a:pt x="9013" y="6075"/>
                  <a:pt x="9013" y="6885"/>
                </a:cubicBezTo>
                <a:cubicBezTo>
                  <a:pt x="9013" y="10530"/>
                  <a:pt x="9013" y="10530"/>
                  <a:pt x="9013" y="10530"/>
                </a:cubicBezTo>
                <a:cubicBezTo>
                  <a:pt x="7148" y="10530"/>
                  <a:pt x="7148" y="10530"/>
                  <a:pt x="7148" y="10530"/>
                </a:cubicBezTo>
                <a:cubicBezTo>
                  <a:pt x="7148" y="7020"/>
                  <a:pt x="7148" y="7020"/>
                  <a:pt x="7148" y="7020"/>
                </a:cubicBezTo>
                <a:cubicBezTo>
                  <a:pt x="10878" y="3645"/>
                  <a:pt x="10878" y="3645"/>
                  <a:pt x="10878" y="3645"/>
                </a:cubicBezTo>
                <a:cubicBezTo>
                  <a:pt x="14452" y="7020"/>
                  <a:pt x="14452" y="7020"/>
                  <a:pt x="14452" y="7020"/>
                </a:cubicBezTo>
                <a:lnTo>
                  <a:pt x="14452" y="10530"/>
                </a:lnTo>
                <a:close/>
                <a:moveTo>
                  <a:pt x="20823" y="20925"/>
                </a:moveTo>
                <a:cubicBezTo>
                  <a:pt x="15229" y="20925"/>
                  <a:pt x="15229" y="20925"/>
                  <a:pt x="15229" y="20925"/>
                </a:cubicBezTo>
                <a:cubicBezTo>
                  <a:pt x="15229" y="11340"/>
                  <a:pt x="15229" y="11340"/>
                  <a:pt x="15229" y="11340"/>
                </a:cubicBezTo>
                <a:cubicBezTo>
                  <a:pt x="20823" y="13500"/>
                  <a:pt x="20823" y="13500"/>
                  <a:pt x="20823" y="13500"/>
                </a:cubicBezTo>
                <a:lnTo>
                  <a:pt x="20823" y="20925"/>
                </a:lnTo>
                <a:close/>
                <a:moveTo>
                  <a:pt x="3574" y="15390"/>
                </a:moveTo>
                <a:cubicBezTo>
                  <a:pt x="2953" y="15390"/>
                  <a:pt x="2331" y="15795"/>
                  <a:pt x="2331" y="16335"/>
                </a:cubicBezTo>
                <a:cubicBezTo>
                  <a:pt x="2331" y="18495"/>
                  <a:pt x="2331" y="18495"/>
                  <a:pt x="2331" y="18495"/>
                </a:cubicBezTo>
                <a:cubicBezTo>
                  <a:pt x="2331" y="18630"/>
                  <a:pt x="2642" y="18765"/>
                  <a:pt x="2797" y="18765"/>
                </a:cubicBezTo>
                <a:cubicBezTo>
                  <a:pt x="4351" y="18765"/>
                  <a:pt x="4351" y="18765"/>
                  <a:pt x="4351" y="18765"/>
                </a:cubicBezTo>
                <a:cubicBezTo>
                  <a:pt x="4662" y="18765"/>
                  <a:pt x="4817" y="18630"/>
                  <a:pt x="4817" y="18495"/>
                </a:cubicBezTo>
                <a:cubicBezTo>
                  <a:pt x="4817" y="16335"/>
                  <a:pt x="4817" y="16335"/>
                  <a:pt x="4817" y="16335"/>
                </a:cubicBezTo>
                <a:cubicBezTo>
                  <a:pt x="4817" y="15795"/>
                  <a:pt x="4196" y="15390"/>
                  <a:pt x="3574" y="15390"/>
                </a:cubicBezTo>
                <a:close/>
                <a:moveTo>
                  <a:pt x="4040" y="18090"/>
                </a:moveTo>
                <a:cubicBezTo>
                  <a:pt x="3263" y="18090"/>
                  <a:pt x="3263" y="18090"/>
                  <a:pt x="3263" y="18090"/>
                </a:cubicBezTo>
                <a:cubicBezTo>
                  <a:pt x="3263" y="16335"/>
                  <a:pt x="3263" y="16335"/>
                  <a:pt x="3263" y="16335"/>
                </a:cubicBezTo>
                <a:cubicBezTo>
                  <a:pt x="3263" y="16200"/>
                  <a:pt x="3419" y="16065"/>
                  <a:pt x="3574" y="16065"/>
                </a:cubicBezTo>
                <a:cubicBezTo>
                  <a:pt x="3885" y="16065"/>
                  <a:pt x="4040" y="16200"/>
                  <a:pt x="4040" y="16335"/>
                </a:cubicBezTo>
                <a:lnTo>
                  <a:pt x="4040" y="18090"/>
                </a:lnTo>
                <a:close/>
                <a:moveTo>
                  <a:pt x="18026" y="15390"/>
                </a:moveTo>
                <a:cubicBezTo>
                  <a:pt x="17404" y="15390"/>
                  <a:pt x="16783" y="15795"/>
                  <a:pt x="16783" y="16335"/>
                </a:cubicBezTo>
                <a:cubicBezTo>
                  <a:pt x="16783" y="18495"/>
                  <a:pt x="16783" y="18495"/>
                  <a:pt x="16783" y="18495"/>
                </a:cubicBezTo>
                <a:cubicBezTo>
                  <a:pt x="16783" y="18630"/>
                  <a:pt x="16938" y="18765"/>
                  <a:pt x="17249" y="18765"/>
                </a:cubicBezTo>
                <a:cubicBezTo>
                  <a:pt x="18803" y="18765"/>
                  <a:pt x="18803" y="18765"/>
                  <a:pt x="18803" y="18765"/>
                </a:cubicBezTo>
                <a:cubicBezTo>
                  <a:pt x="19114" y="18765"/>
                  <a:pt x="19269" y="18630"/>
                  <a:pt x="19269" y="18495"/>
                </a:cubicBezTo>
                <a:cubicBezTo>
                  <a:pt x="19269" y="16335"/>
                  <a:pt x="19269" y="16335"/>
                  <a:pt x="19269" y="16335"/>
                </a:cubicBezTo>
                <a:cubicBezTo>
                  <a:pt x="19269" y="15795"/>
                  <a:pt x="18647" y="15390"/>
                  <a:pt x="18026" y="15390"/>
                </a:cubicBezTo>
                <a:close/>
                <a:moveTo>
                  <a:pt x="18492" y="18090"/>
                </a:moveTo>
                <a:cubicBezTo>
                  <a:pt x="17560" y="18090"/>
                  <a:pt x="17560" y="18090"/>
                  <a:pt x="17560" y="18090"/>
                </a:cubicBezTo>
                <a:cubicBezTo>
                  <a:pt x="17560" y="16335"/>
                  <a:pt x="17560" y="16335"/>
                  <a:pt x="17560" y="16335"/>
                </a:cubicBezTo>
                <a:cubicBezTo>
                  <a:pt x="17560" y="16200"/>
                  <a:pt x="17871" y="16065"/>
                  <a:pt x="18026" y="16065"/>
                </a:cubicBezTo>
                <a:cubicBezTo>
                  <a:pt x="18181" y="16065"/>
                  <a:pt x="18492" y="16200"/>
                  <a:pt x="18492" y="16335"/>
                </a:cubicBezTo>
                <a:lnTo>
                  <a:pt x="18492" y="180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63" name="Freeform 520"/>
          <p:cNvSpPr/>
          <p:nvPr/>
        </p:nvSpPr>
        <p:spPr>
          <a:xfrm>
            <a:off x="14516100" y="5822950"/>
            <a:ext cx="1092200" cy="790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2960"/>
                </a:moveTo>
                <a:cubicBezTo>
                  <a:pt x="21195" y="12960"/>
                  <a:pt x="21195" y="12960"/>
                  <a:pt x="21195" y="12960"/>
                </a:cubicBezTo>
                <a:cubicBezTo>
                  <a:pt x="21195" y="6198"/>
                  <a:pt x="21195" y="6198"/>
                  <a:pt x="21195" y="6198"/>
                </a:cubicBezTo>
                <a:cubicBezTo>
                  <a:pt x="21195" y="6198"/>
                  <a:pt x="21195" y="6198"/>
                  <a:pt x="21195" y="6198"/>
                </a:cubicBezTo>
                <a:cubicBezTo>
                  <a:pt x="21465" y="6198"/>
                  <a:pt x="21600" y="6010"/>
                  <a:pt x="21600" y="5635"/>
                </a:cubicBezTo>
                <a:cubicBezTo>
                  <a:pt x="21600" y="5447"/>
                  <a:pt x="21465" y="5259"/>
                  <a:pt x="21195" y="5259"/>
                </a:cubicBezTo>
                <a:cubicBezTo>
                  <a:pt x="17145" y="5259"/>
                  <a:pt x="17145" y="5259"/>
                  <a:pt x="17145" y="5259"/>
                </a:cubicBezTo>
                <a:cubicBezTo>
                  <a:pt x="17145" y="4132"/>
                  <a:pt x="17145" y="4132"/>
                  <a:pt x="17145" y="4132"/>
                </a:cubicBezTo>
                <a:cubicBezTo>
                  <a:pt x="18765" y="4132"/>
                  <a:pt x="18765" y="4132"/>
                  <a:pt x="18765" y="4132"/>
                </a:cubicBezTo>
                <a:cubicBezTo>
                  <a:pt x="19035" y="4132"/>
                  <a:pt x="19170" y="3944"/>
                  <a:pt x="19170" y="3757"/>
                </a:cubicBezTo>
                <a:cubicBezTo>
                  <a:pt x="19170" y="563"/>
                  <a:pt x="19170" y="563"/>
                  <a:pt x="19170" y="563"/>
                </a:cubicBezTo>
                <a:cubicBezTo>
                  <a:pt x="19170" y="188"/>
                  <a:pt x="19035" y="0"/>
                  <a:pt x="18765" y="0"/>
                </a:cubicBezTo>
                <a:cubicBezTo>
                  <a:pt x="14850" y="0"/>
                  <a:pt x="14850" y="0"/>
                  <a:pt x="14850" y="0"/>
                </a:cubicBezTo>
                <a:cubicBezTo>
                  <a:pt x="14580" y="0"/>
                  <a:pt x="14445" y="188"/>
                  <a:pt x="14445" y="563"/>
                </a:cubicBezTo>
                <a:cubicBezTo>
                  <a:pt x="14445" y="3757"/>
                  <a:pt x="14445" y="3757"/>
                  <a:pt x="14445" y="3757"/>
                </a:cubicBezTo>
                <a:cubicBezTo>
                  <a:pt x="14445" y="3944"/>
                  <a:pt x="14580" y="4132"/>
                  <a:pt x="14850" y="4132"/>
                </a:cubicBezTo>
                <a:cubicBezTo>
                  <a:pt x="16470" y="4132"/>
                  <a:pt x="16470" y="4132"/>
                  <a:pt x="16470" y="4132"/>
                </a:cubicBezTo>
                <a:cubicBezTo>
                  <a:pt x="16470" y="5259"/>
                  <a:pt x="16470" y="5259"/>
                  <a:pt x="16470" y="5259"/>
                </a:cubicBezTo>
                <a:cubicBezTo>
                  <a:pt x="5130" y="5259"/>
                  <a:pt x="5130" y="5259"/>
                  <a:pt x="5130" y="5259"/>
                </a:cubicBezTo>
                <a:cubicBezTo>
                  <a:pt x="5130" y="4132"/>
                  <a:pt x="5130" y="4132"/>
                  <a:pt x="5130" y="4132"/>
                </a:cubicBezTo>
                <a:cubicBezTo>
                  <a:pt x="6750" y="4132"/>
                  <a:pt x="6750" y="4132"/>
                  <a:pt x="6750" y="4132"/>
                </a:cubicBezTo>
                <a:cubicBezTo>
                  <a:pt x="7020" y="4132"/>
                  <a:pt x="7155" y="3944"/>
                  <a:pt x="7155" y="3757"/>
                </a:cubicBezTo>
                <a:cubicBezTo>
                  <a:pt x="7155" y="563"/>
                  <a:pt x="7155" y="563"/>
                  <a:pt x="7155" y="563"/>
                </a:cubicBezTo>
                <a:cubicBezTo>
                  <a:pt x="7155" y="188"/>
                  <a:pt x="7020" y="0"/>
                  <a:pt x="6750" y="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2565" y="0"/>
                  <a:pt x="2430" y="188"/>
                  <a:pt x="2430" y="563"/>
                </a:cubicBezTo>
                <a:cubicBezTo>
                  <a:pt x="2430" y="3757"/>
                  <a:pt x="2430" y="3757"/>
                  <a:pt x="2430" y="3757"/>
                </a:cubicBezTo>
                <a:cubicBezTo>
                  <a:pt x="2430" y="3944"/>
                  <a:pt x="2565" y="4132"/>
                  <a:pt x="2835" y="4132"/>
                </a:cubicBezTo>
                <a:cubicBezTo>
                  <a:pt x="4455" y="4132"/>
                  <a:pt x="4455" y="4132"/>
                  <a:pt x="4455" y="4132"/>
                </a:cubicBezTo>
                <a:cubicBezTo>
                  <a:pt x="4455" y="5259"/>
                  <a:pt x="4455" y="5259"/>
                  <a:pt x="4455" y="5259"/>
                </a:cubicBezTo>
                <a:cubicBezTo>
                  <a:pt x="405" y="5259"/>
                  <a:pt x="405" y="5259"/>
                  <a:pt x="405" y="5259"/>
                </a:cubicBezTo>
                <a:cubicBezTo>
                  <a:pt x="135" y="5259"/>
                  <a:pt x="0" y="5447"/>
                  <a:pt x="0" y="5635"/>
                </a:cubicBezTo>
                <a:cubicBezTo>
                  <a:pt x="0" y="6010"/>
                  <a:pt x="135" y="6198"/>
                  <a:pt x="405" y="6198"/>
                </a:cubicBezTo>
                <a:cubicBezTo>
                  <a:pt x="405" y="6198"/>
                  <a:pt x="405" y="6198"/>
                  <a:pt x="405" y="6198"/>
                </a:cubicBezTo>
                <a:cubicBezTo>
                  <a:pt x="405" y="12960"/>
                  <a:pt x="405" y="12960"/>
                  <a:pt x="405" y="12960"/>
                </a:cubicBezTo>
                <a:cubicBezTo>
                  <a:pt x="405" y="12960"/>
                  <a:pt x="405" y="12960"/>
                  <a:pt x="405" y="12960"/>
                </a:cubicBezTo>
                <a:cubicBezTo>
                  <a:pt x="135" y="12960"/>
                  <a:pt x="0" y="13148"/>
                  <a:pt x="0" y="13336"/>
                </a:cubicBezTo>
                <a:cubicBezTo>
                  <a:pt x="0" y="13711"/>
                  <a:pt x="135" y="13899"/>
                  <a:pt x="405" y="13899"/>
                </a:cubicBezTo>
                <a:cubicBezTo>
                  <a:pt x="405" y="13899"/>
                  <a:pt x="405" y="13899"/>
                  <a:pt x="405" y="13899"/>
                </a:cubicBezTo>
                <a:cubicBezTo>
                  <a:pt x="405" y="21224"/>
                  <a:pt x="405" y="21224"/>
                  <a:pt x="405" y="21224"/>
                </a:cubicBezTo>
                <a:cubicBezTo>
                  <a:pt x="405" y="21412"/>
                  <a:pt x="675" y="21600"/>
                  <a:pt x="810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0925" y="21600"/>
                  <a:pt x="21195" y="21412"/>
                  <a:pt x="21195" y="21224"/>
                </a:cubicBezTo>
                <a:cubicBezTo>
                  <a:pt x="21195" y="13899"/>
                  <a:pt x="21195" y="13899"/>
                  <a:pt x="21195" y="13899"/>
                </a:cubicBezTo>
                <a:cubicBezTo>
                  <a:pt x="21195" y="13899"/>
                  <a:pt x="21195" y="13899"/>
                  <a:pt x="21195" y="13899"/>
                </a:cubicBezTo>
                <a:cubicBezTo>
                  <a:pt x="21465" y="13899"/>
                  <a:pt x="21600" y="13711"/>
                  <a:pt x="21600" y="13336"/>
                </a:cubicBezTo>
                <a:cubicBezTo>
                  <a:pt x="21600" y="13148"/>
                  <a:pt x="21465" y="12960"/>
                  <a:pt x="21195" y="12960"/>
                </a:cubicBezTo>
                <a:close/>
                <a:moveTo>
                  <a:pt x="18495" y="6198"/>
                </a:moveTo>
                <a:cubicBezTo>
                  <a:pt x="18495" y="12960"/>
                  <a:pt x="18495" y="12960"/>
                  <a:pt x="18495" y="12960"/>
                </a:cubicBezTo>
                <a:cubicBezTo>
                  <a:pt x="17145" y="12960"/>
                  <a:pt x="17145" y="12960"/>
                  <a:pt x="17145" y="12960"/>
                </a:cubicBezTo>
                <a:cubicBezTo>
                  <a:pt x="17145" y="6198"/>
                  <a:pt x="17145" y="6198"/>
                  <a:pt x="17145" y="6198"/>
                </a:cubicBezTo>
                <a:lnTo>
                  <a:pt x="18495" y="6198"/>
                </a:lnTo>
                <a:close/>
                <a:moveTo>
                  <a:pt x="15120" y="3193"/>
                </a:moveTo>
                <a:cubicBezTo>
                  <a:pt x="15120" y="939"/>
                  <a:pt x="15120" y="939"/>
                  <a:pt x="15120" y="939"/>
                </a:cubicBezTo>
                <a:cubicBezTo>
                  <a:pt x="18495" y="939"/>
                  <a:pt x="18495" y="939"/>
                  <a:pt x="18495" y="939"/>
                </a:cubicBezTo>
                <a:cubicBezTo>
                  <a:pt x="18495" y="3193"/>
                  <a:pt x="18495" y="3193"/>
                  <a:pt x="18495" y="3193"/>
                </a:cubicBezTo>
                <a:lnTo>
                  <a:pt x="15120" y="3193"/>
                </a:lnTo>
                <a:close/>
                <a:moveTo>
                  <a:pt x="15120" y="6198"/>
                </a:moveTo>
                <a:cubicBezTo>
                  <a:pt x="16470" y="6198"/>
                  <a:pt x="16470" y="6198"/>
                  <a:pt x="16470" y="6198"/>
                </a:cubicBezTo>
                <a:cubicBezTo>
                  <a:pt x="16470" y="12960"/>
                  <a:pt x="16470" y="12960"/>
                  <a:pt x="16470" y="12960"/>
                </a:cubicBezTo>
                <a:cubicBezTo>
                  <a:pt x="15120" y="12960"/>
                  <a:pt x="15120" y="12960"/>
                  <a:pt x="15120" y="12960"/>
                </a:cubicBezTo>
                <a:lnTo>
                  <a:pt x="15120" y="6198"/>
                </a:lnTo>
                <a:close/>
                <a:moveTo>
                  <a:pt x="13095" y="6198"/>
                </a:moveTo>
                <a:cubicBezTo>
                  <a:pt x="14445" y="6198"/>
                  <a:pt x="14445" y="6198"/>
                  <a:pt x="14445" y="6198"/>
                </a:cubicBezTo>
                <a:cubicBezTo>
                  <a:pt x="14445" y="12960"/>
                  <a:pt x="14445" y="12960"/>
                  <a:pt x="14445" y="12960"/>
                </a:cubicBezTo>
                <a:cubicBezTo>
                  <a:pt x="13095" y="12960"/>
                  <a:pt x="13095" y="12960"/>
                  <a:pt x="13095" y="12960"/>
                </a:cubicBezTo>
                <a:lnTo>
                  <a:pt x="13095" y="6198"/>
                </a:lnTo>
                <a:close/>
                <a:moveTo>
                  <a:pt x="11205" y="6198"/>
                </a:moveTo>
                <a:cubicBezTo>
                  <a:pt x="12420" y="6198"/>
                  <a:pt x="12420" y="6198"/>
                  <a:pt x="12420" y="6198"/>
                </a:cubicBezTo>
                <a:cubicBezTo>
                  <a:pt x="12420" y="12960"/>
                  <a:pt x="12420" y="12960"/>
                  <a:pt x="12420" y="12960"/>
                </a:cubicBezTo>
                <a:cubicBezTo>
                  <a:pt x="11205" y="12960"/>
                  <a:pt x="11205" y="12960"/>
                  <a:pt x="11205" y="12960"/>
                </a:cubicBezTo>
                <a:lnTo>
                  <a:pt x="11205" y="6198"/>
                </a:lnTo>
                <a:close/>
                <a:moveTo>
                  <a:pt x="9180" y="6198"/>
                </a:moveTo>
                <a:cubicBezTo>
                  <a:pt x="10395" y="6198"/>
                  <a:pt x="10395" y="6198"/>
                  <a:pt x="10395" y="6198"/>
                </a:cubicBezTo>
                <a:cubicBezTo>
                  <a:pt x="10395" y="12960"/>
                  <a:pt x="10395" y="12960"/>
                  <a:pt x="10395" y="12960"/>
                </a:cubicBezTo>
                <a:cubicBezTo>
                  <a:pt x="9180" y="12960"/>
                  <a:pt x="9180" y="12960"/>
                  <a:pt x="9180" y="12960"/>
                </a:cubicBezTo>
                <a:lnTo>
                  <a:pt x="9180" y="6198"/>
                </a:lnTo>
                <a:close/>
                <a:moveTo>
                  <a:pt x="6480" y="6198"/>
                </a:moveTo>
                <a:cubicBezTo>
                  <a:pt x="6480" y="7513"/>
                  <a:pt x="6480" y="7513"/>
                  <a:pt x="6480" y="7513"/>
                </a:cubicBezTo>
                <a:cubicBezTo>
                  <a:pt x="6480" y="7889"/>
                  <a:pt x="6615" y="8077"/>
                  <a:pt x="6750" y="8077"/>
                </a:cubicBezTo>
                <a:cubicBezTo>
                  <a:pt x="7020" y="8077"/>
                  <a:pt x="7155" y="7889"/>
                  <a:pt x="7155" y="7513"/>
                </a:cubicBezTo>
                <a:cubicBezTo>
                  <a:pt x="7155" y="6198"/>
                  <a:pt x="7155" y="6198"/>
                  <a:pt x="7155" y="6198"/>
                </a:cubicBezTo>
                <a:cubicBezTo>
                  <a:pt x="8505" y="6198"/>
                  <a:pt x="8505" y="6198"/>
                  <a:pt x="8505" y="6198"/>
                </a:cubicBezTo>
                <a:cubicBezTo>
                  <a:pt x="8505" y="12960"/>
                  <a:pt x="8505" y="12960"/>
                  <a:pt x="8505" y="12960"/>
                </a:cubicBezTo>
                <a:cubicBezTo>
                  <a:pt x="7155" y="12960"/>
                  <a:pt x="7155" y="12960"/>
                  <a:pt x="7155" y="12960"/>
                </a:cubicBezTo>
                <a:cubicBezTo>
                  <a:pt x="7155" y="9579"/>
                  <a:pt x="7155" y="9579"/>
                  <a:pt x="7155" y="9579"/>
                </a:cubicBezTo>
                <a:cubicBezTo>
                  <a:pt x="7155" y="9203"/>
                  <a:pt x="7020" y="9016"/>
                  <a:pt x="6750" y="9016"/>
                </a:cubicBezTo>
                <a:cubicBezTo>
                  <a:pt x="6615" y="9016"/>
                  <a:pt x="6480" y="9203"/>
                  <a:pt x="6480" y="9579"/>
                </a:cubicBezTo>
                <a:cubicBezTo>
                  <a:pt x="6480" y="12960"/>
                  <a:pt x="6480" y="12960"/>
                  <a:pt x="6480" y="12960"/>
                </a:cubicBezTo>
                <a:cubicBezTo>
                  <a:pt x="5130" y="12960"/>
                  <a:pt x="5130" y="12960"/>
                  <a:pt x="5130" y="12960"/>
                </a:cubicBezTo>
                <a:cubicBezTo>
                  <a:pt x="5130" y="6198"/>
                  <a:pt x="5130" y="6198"/>
                  <a:pt x="5130" y="6198"/>
                </a:cubicBezTo>
                <a:lnTo>
                  <a:pt x="6480" y="6198"/>
                </a:lnTo>
                <a:close/>
                <a:moveTo>
                  <a:pt x="3105" y="3193"/>
                </a:moveTo>
                <a:cubicBezTo>
                  <a:pt x="3105" y="939"/>
                  <a:pt x="3105" y="939"/>
                  <a:pt x="3105" y="939"/>
                </a:cubicBezTo>
                <a:cubicBezTo>
                  <a:pt x="6480" y="939"/>
                  <a:pt x="6480" y="939"/>
                  <a:pt x="6480" y="939"/>
                </a:cubicBezTo>
                <a:cubicBezTo>
                  <a:pt x="6480" y="3193"/>
                  <a:pt x="6480" y="3193"/>
                  <a:pt x="6480" y="3193"/>
                </a:cubicBezTo>
                <a:lnTo>
                  <a:pt x="3105" y="3193"/>
                </a:lnTo>
                <a:close/>
                <a:moveTo>
                  <a:pt x="3105" y="6198"/>
                </a:moveTo>
                <a:cubicBezTo>
                  <a:pt x="4455" y="6198"/>
                  <a:pt x="4455" y="6198"/>
                  <a:pt x="4455" y="6198"/>
                </a:cubicBezTo>
                <a:cubicBezTo>
                  <a:pt x="4455" y="12960"/>
                  <a:pt x="4455" y="12960"/>
                  <a:pt x="4455" y="12960"/>
                </a:cubicBezTo>
                <a:cubicBezTo>
                  <a:pt x="3105" y="12960"/>
                  <a:pt x="3105" y="12960"/>
                  <a:pt x="3105" y="12960"/>
                </a:cubicBezTo>
                <a:lnTo>
                  <a:pt x="3105" y="6198"/>
                </a:lnTo>
                <a:close/>
                <a:moveTo>
                  <a:pt x="1215" y="6198"/>
                </a:moveTo>
                <a:cubicBezTo>
                  <a:pt x="2430" y="6198"/>
                  <a:pt x="2430" y="6198"/>
                  <a:pt x="2430" y="6198"/>
                </a:cubicBezTo>
                <a:cubicBezTo>
                  <a:pt x="2430" y="12960"/>
                  <a:pt x="2430" y="12960"/>
                  <a:pt x="2430" y="12960"/>
                </a:cubicBezTo>
                <a:cubicBezTo>
                  <a:pt x="1215" y="12960"/>
                  <a:pt x="1215" y="12960"/>
                  <a:pt x="1215" y="12960"/>
                </a:cubicBezTo>
                <a:lnTo>
                  <a:pt x="1215" y="6198"/>
                </a:lnTo>
                <a:close/>
                <a:moveTo>
                  <a:pt x="12420" y="20661"/>
                </a:moveTo>
                <a:cubicBezTo>
                  <a:pt x="9180" y="20661"/>
                  <a:pt x="9180" y="20661"/>
                  <a:pt x="9180" y="20661"/>
                </a:cubicBezTo>
                <a:cubicBezTo>
                  <a:pt x="9180" y="15777"/>
                  <a:pt x="9180" y="15777"/>
                  <a:pt x="9180" y="15777"/>
                </a:cubicBezTo>
                <a:cubicBezTo>
                  <a:pt x="12420" y="15777"/>
                  <a:pt x="12420" y="15777"/>
                  <a:pt x="12420" y="15777"/>
                </a:cubicBezTo>
                <a:lnTo>
                  <a:pt x="12420" y="20661"/>
                </a:lnTo>
                <a:close/>
                <a:moveTo>
                  <a:pt x="20385" y="20661"/>
                </a:moveTo>
                <a:cubicBezTo>
                  <a:pt x="19170" y="20661"/>
                  <a:pt x="19170" y="20661"/>
                  <a:pt x="19170" y="20661"/>
                </a:cubicBezTo>
                <a:cubicBezTo>
                  <a:pt x="19170" y="15402"/>
                  <a:pt x="19170" y="15402"/>
                  <a:pt x="19170" y="15402"/>
                </a:cubicBezTo>
                <a:cubicBezTo>
                  <a:pt x="19170" y="15026"/>
                  <a:pt x="19035" y="14838"/>
                  <a:pt x="18765" y="14838"/>
                </a:cubicBezTo>
                <a:cubicBezTo>
                  <a:pt x="18630" y="14838"/>
                  <a:pt x="18495" y="15026"/>
                  <a:pt x="18495" y="15402"/>
                </a:cubicBezTo>
                <a:cubicBezTo>
                  <a:pt x="18495" y="20661"/>
                  <a:pt x="18495" y="20661"/>
                  <a:pt x="18495" y="20661"/>
                </a:cubicBezTo>
                <a:cubicBezTo>
                  <a:pt x="17145" y="20661"/>
                  <a:pt x="17145" y="20661"/>
                  <a:pt x="17145" y="20661"/>
                </a:cubicBezTo>
                <a:cubicBezTo>
                  <a:pt x="17145" y="15402"/>
                  <a:pt x="17145" y="15402"/>
                  <a:pt x="17145" y="15402"/>
                </a:cubicBezTo>
                <a:cubicBezTo>
                  <a:pt x="17145" y="15026"/>
                  <a:pt x="17010" y="14838"/>
                  <a:pt x="16740" y="14838"/>
                </a:cubicBezTo>
                <a:cubicBezTo>
                  <a:pt x="16605" y="14838"/>
                  <a:pt x="16470" y="15026"/>
                  <a:pt x="16470" y="15402"/>
                </a:cubicBezTo>
                <a:cubicBezTo>
                  <a:pt x="16470" y="20661"/>
                  <a:pt x="16470" y="20661"/>
                  <a:pt x="16470" y="20661"/>
                </a:cubicBezTo>
                <a:cubicBezTo>
                  <a:pt x="15120" y="20661"/>
                  <a:pt x="15120" y="20661"/>
                  <a:pt x="15120" y="20661"/>
                </a:cubicBezTo>
                <a:cubicBezTo>
                  <a:pt x="15120" y="15402"/>
                  <a:pt x="15120" y="15402"/>
                  <a:pt x="15120" y="15402"/>
                </a:cubicBezTo>
                <a:cubicBezTo>
                  <a:pt x="15120" y="15026"/>
                  <a:pt x="14985" y="14838"/>
                  <a:pt x="14850" y="14838"/>
                </a:cubicBezTo>
                <a:cubicBezTo>
                  <a:pt x="14580" y="14838"/>
                  <a:pt x="14445" y="15026"/>
                  <a:pt x="14445" y="15402"/>
                </a:cubicBezTo>
                <a:cubicBezTo>
                  <a:pt x="14445" y="20661"/>
                  <a:pt x="14445" y="20661"/>
                  <a:pt x="14445" y="20661"/>
                </a:cubicBezTo>
                <a:cubicBezTo>
                  <a:pt x="13095" y="20661"/>
                  <a:pt x="13095" y="20661"/>
                  <a:pt x="13095" y="20661"/>
                </a:cubicBezTo>
                <a:cubicBezTo>
                  <a:pt x="13095" y="15402"/>
                  <a:pt x="13095" y="15402"/>
                  <a:pt x="13095" y="15402"/>
                </a:cubicBezTo>
                <a:cubicBezTo>
                  <a:pt x="13095" y="15026"/>
                  <a:pt x="12960" y="14838"/>
                  <a:pt x="12825" y="14838"/>
                </a:cubicBezTo>
                <a:cubicBezTo>
                  <a:pt x="8775" y="14838"/>
                  <a:pt x="8775" y="14838"/>
                  <a:pt x="8775" y="14838"/>
                </a:cubicBezTo>
                <a:cubicBezTo>
                  <a:pt x="8640" y="14838"/>
                  <a:pt x="8505" y="15026"/>
                  <a:pt x="8505" y="15402"/>
                </a:cubicBezTo>
                <a:cubicBezTo>
                  <a:pt x="8505" y="20661"/>
                  <a:pt x="8505" y="20661"/>
                  <a:pt x="8505" y="20661"/>
                </a:cubicBezTo>
                <a:cubicBezTo>
                  <a:pt x="7155" y="20661"/>
                  <a:pt x="7155" y="20661"/>
                  <a:pt x="7155" y="20661"/>
                </a:cubicBezTo>
                <a:cubicBezTo>
                  <a:pt x="7155" y="15402"/>
                  <a:pt x="7155" y="15402"/>
                  <a:pt x="7155" y="15402"/>
                </a:cubicBezTo>
                <a:cubicBezTo>
                  <a:pt x="7155" y="15026"/>
                  <a:pt x="7020" y="14838"/>
                  <a:pt x="6750" y="14838"/>
                </a:cubicBezTo>
                <a:cubicBezTo>
                  <a:pt x="6615" y="14838"/>
                  <a:pt x="6480" y="15026"/>
                  <a:pt x="6480" y="15402"/>
                </a:cubicBezTo>
                <a:cubicBezTo>
                  <a:pt x="6480" y="20661"/>
                  <a:pt x="6480" y="20661"/>
                  <a:pt x="6480" y="20661"/>
                </a:cubicBezTo>
                <a:cubicBezTo>
                  <a:pt x="5130" y="20661"/>
                  <a:pt x="5130" y="20661"/>
                  <a:pt x="5130" y="20661"/>
                </a:cubicBezTo>
                <a:cubicBezTo>
                  <a:pt x="5130" y="15402"/>
                  <a:pt x="5130" y="15402"/>
                  <a:pt x="5130" y="15402"/>
                </a:cubicBezTo>
                <a:cubicBezTo>
                  <a:pt x="5130" y="15026"/>
                  <a:pt x="4995" y="14838"/>
                  <a:pt x="4860" y="14838"/>
                </a:cubicBezTo>
                <a:cubicBezTo>
                  <a:pt x="4590" y="14838"/>
                  <a:pt x="4455" y="15026"/>
                  <a:pt x="4455" y="15402"/>
                </a:cubicBezTo>
                <a:cubicBezTo>
                  <a:pt x="4455" y="20661"/>
                  <a:pt x="4455" y="20661"/>
                  <a:pt x="4455" y="20661"/>
                </a:cubicBezTo>
                <a:cubicBezTo>
                  <a:pt x="3105" y="20661"/>
                  <a:pt x="3105" y="20661"/>
                  <a:pt x="3105" y="20661"/>
                </a:cubicBezTo>
                <a:cubicBezTo>
                  <a:pt x="3105" y="15402"/>
                  <a:pt x="3105" y="15402"/>
                  <a:pt x="3105" y="15402"/>
                </a:cubicBezTo>
                <a:cubicBezTo>
                  <a:pt x="3105" y="15026"/>
                  <a:pt x="2970" y="14838"/>
                  <a:pt x="2835" y="14838"/>
                </a:cubicBezTo>
                <a:cubicBezTo>
                  <a:pt x="2565" y="14838"/>
                  <a:pt x="2430" y="15026"/>
                  <a:pt x="2430" y="15402"/>
                </a:cubicBezTo>
                <a:cubicBezTo>
                  <a:pt x="2430" y="20661"/>
                  <a:pt x="2430" y="20661"/>
                  <a:pt x="2430" y="20661"/>
                </a:cubicBezTo>
                <a:cubicBezTo>
                  <a:pt x="1215" y="20661"/>
                  <a:pt x="1215" y="20661"/>
                  <a:pt x="1215" y="20661"/>
                </a:cubicBezTo>
                <a:cubicBezTo>
                  <a:pt x="1215" y="13899"/>
                  <a:pt x="1215" y="13899"/>
                  <a:pt x="1215" y="13899"/>
                </a:cubicBezTo>
                <a:cubicBezTo>
                  <a:pt x="20385" y="13899"/>
                  <a:pt x="20385" y="13899"/>
                  <a:pt x="20385" y="13899"/>
                </a:cubicBezTo>
                <a:cubicBezTo>
                  <a:pt x="20385" y="20661"/>
                  <a:pt x="20385" y="20661"/>
                  <a:pt x="20385" y="20661"/>
                </a:cubicBezTo>
                <a:close/>
                <a:moveTo>
                  <a:pt x="20385" y="12960"/>
                </a:moveTo>
                <a:cubicBezTo>
                  <a:pt x="19170" y="12960"/>
                  <a:pt x="19170" y="12960"/>
                  <a:pt x="19170" y="12960"/>
                </a:cubicBezTo>
                <a:cubicBezTo>
                  <a:pt x="19170" y="6198"/>
                  <a:pt x="19170" y="6198"/>
                  <a:pt x="19170" y="6198"/>
                </a:cubicBezTo>
                <a:cubicBezTo>
                  <a:pt x="20385" y="6198"/>
                  <a:pt x="20385" y="6198"/>
                  <a:pt x="20385" y="6198"/>
                </a:cubicBezTo>
                <a:lnTo>
                  <a:pt x="20385" y="129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64" name="Freeform 521"/>
          <p:cNvSpPr/>
          <p:nvPr/>
        </p:nvSpPr>
        <p:spPr>
          <a:xfrm>
            <a:off x="1451610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20" y="0"/>
                </a:moveTo>
                <a:cubicBezTo>
                  <a:pt x="15660" y="0"/>
                  <a:pt x="13905" y="1485"/>
                  <a:pt x="13905" y="3240"/>
                </a:cubicBezTo>
                <a:cubicBezTo>
                  <a:pt x="13905" y="6750"/>
                  <a:pt x="13905" y="6750"/>
                  <a:pt x="13905" y="6750"/>
                </a:cubicBezTo>
                <a:cubicBezTo>
                  <a:pt x="13905" y="10665"/>
                  <a:pt x="13905" y="10665"/>
                  <a:pt x="13905" y="10665"/>
                </a:cubicBezTo>
                <a:cubicBezTo>
                  <a:pt x="12825" y="10665"/>
                  <a:pt x="12825" y="10665"/>
                  <a:pt x="12825" y="10665"/>
                </a:cubicBezTo>
                <a:cubicBezTo>
                  <a:pt x="12825" y="8235"/>
                  <a:pt x="12825" y="8235"/>
                  <a:pt x="12825" y="8235"/>
                </a:cubicBezTo>
                <a:cubicBezTo>
                  <a:pt x="13230" y="7020"/>
                  <a:pt x="13230" y="7020"/>
                  <a:pt x="13230" y="7020"/>
                </a:cubicBezTo>
                <a:cubicBezTo>
                  <a:pt x="13230" y="6885"/>
                  <a:pt x="13230" y="6885"/>
                  <a:pt x="13230" y="6885"/>
                </a:cubicBezTo>
                <a:cubicBezTo>
                  <a:pt x="13230" y="6885"/>
                  <a:pt x="13230" y="6885"/>
                  <a:pt x="13230" y="6885"/>
                </a:cubicBezTo>
                <a:cubicBezTo>
                  <a:pt x="13230" y="6885"/>
                  <a:pt x="13230" y="6885"/>
                  <a:pt x="13230" y="6885"/>
                </a:cubicBezTo>
                <a:cubicBezTo>
                  <a:pt x="13230" y="4995"/>
                  <a:pt x="13230" y="4995"/>
                  <a:pt x="13230" y="4995"/>
                </a:cubicBezTo>
                <a:cubicBezTo>
                  <a:pt x="13230" y="4860"/>
                  <a:pt x="13095" y="4590"/>
                  <a:pt x="12825" y="4590"/>
                </a:cubicBezTo>
                <a:cubicBezTo>
                  <a:pt x="405" y="4590"/>
                  <a:pt x="405" y="4590"/>
                  <a:pt x="405" y="4590"/>
                </a:cubicBezTo>
                <a:cubicBezTo>
                  <a:pt x="135" y="4590"/>
                  <a:pt x="0" y="4860"/>
                  <a:pt x="0" y="4995"/>
                </a:cubicBezTo>
                <a:cubicBezTo>
                  <a:pt x="0" y="6885"/>
                  <a:pt x="0" y="6885"/>
                  <a:pt x="0" y="6885"/>
                </a:cubicBezTo>
                <a:cubicBezTo>
                  <a:pt x="0" y="6885"/>
                  <a:pt x="0" y="6885"/>
                  <a:pt x="0" y="6885"/>
                </a:cubicBezTo>
                <a:cubicBezTo>
                  <a:pt x="0" y="6885"/>
                  <a:pt x="0" y="6885"/>
                  <a:pt x="0" y="6885"/>
                </a:cubicBezTo>
                <a:cubicBezTo>
                  <a:pt x="0" y="6885"/>
                  <a:pt x="0" y="6885"/>
                  <a:pt x="0" y="7020"/>
                </a:cubicBezTo>
                <a:cubicBezTo>
                  <a:pt x="0" y="7020"/>
                  <a:pt x="405" y="8235"/>
                  <a:pt x="405" y="8235"/>
                </a:cubicBezTo>
                <a:cubicBezTo>
                  <a:pt x="405" y="21195"/>
                  <a:pt x="405" y="21195"/>
                  <a:pt x="405" y="21195"/>
                </a:cubicBezTo>
                <a:cubicBezTo>
                  <a:pt x="405" y="21465"/>
                  <a:pt x="675" y="21600"/>
                  <a:pt x="81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6750"/>
                  <a:pt x="21600" y="6750"/>
                  <a:pt x="21600" y="6750"/>
                </a:cubicBezTo>
                <a:cubicBezTo>
                  <a:pt x="21600" y="3240"/>
                  <a:pt x="21600" y="3240"/>
                  <a:pt x="21600" y="3240"/>
                </a:cubicBezTo>
                <a:cubicBezTo>
                  <a:pt x="21600" y="1485"/>
                  <a:pt x="19845" y="0"/>
                  <a:pt x="17820" y="0"/>
                </a:cubicBezTo>
                <a:close/>
                <a:moveTo>
                  <a:pt x="12015" y="20925"/>
                </a:moveTo>
                <a:cubicBezTo>
                  <a:pt x="1215" y="20925"/>
                  <a:pt x="1215" y="20925"/>
                  <a:pt x="1215" y="20925"/>
                </a:cubicBezTo>
                <a:cubicBezTo>
                  <a:pt x="1215" y="8640"/>
                  <a:pt x="1215" y="8640"/>
                  <a:pt x="1215" y="8640"/>
                </a:cubicBezTo>
                <a:cubicBezTo>
                  <a:pt x="12015" y="8640"/>
                  <a:pt x="12015" y="8640"/>
                  <a:pt x="12015" y="8640"/>
                </a:cubicBezTo>
                <a:lnTo>
                  <a:pt x="12015" y="20925"/>
                </a:lnTo>
                <a:close/>
                <a:moveTo>
                  <a:pt x="12555" y="6480"/>
                </a:moveTo>
                <a:cubicBezTo>
                  <a:pt x="3645" y="6480"/>
                  <a:pt x="3645" y="6480"/>
                  <a:pt x="3645" y="6480"/>
                </a:cubicBezTo>
                <a:cubicBezTo>
                  <a:pt x="3375" y="6480"/>
                  <a:pt x="3240" y="6615"/>
                  <a:pt x="3240" y="6885"/>
                </a:cubicBezTo>
                <a:cubicBezTo>
                  <a:pt x="3240" y="7020"/>
                  <a:pt x="3375" y="7155"/>
                  <a:pt x="3645" y="7155"/>
                </a:cubicBezTo>
                <a:cubicBezTo>
                  <a:pt x="12420" y="7155"/>
                  <a:pt x="12420" y="7155"/>
                  <a:pt x="12420" y="7155"/>
                </a:cubicBezTo>
                <a:cubicBezTo>
                  <a:pt x="12150" y="7830"/>
                  <a:pt x="12150" y="7830"/>
                  <a:pt x="12150" y="7830"/>
                </a:cubicBezTo>
                <a:cubicBezTo>
                  <a:pt x="1080" y="7830"/>
                  <a:pt x="1080" y="7830"/>
                  <a:pt x="1080" y="7830"/>
                </a:cubicBezTo>
                <a:cubicBezTo>
                  <a:pt x="810" y="7155"/>
                  <a:pt x="810" y="7155"/>
                  <a:pt x="810" y="7155"/>
                </a:cubicBezTo>
                <a:cubicBezTo>
                  <a:pt x="2160" y="7155"/>
                  <a:pt x="2160" y="7155"/>
                  <a:pt x="2160" y="7155"/>
                </a:cubicBezTo>
                <a:cubicBezTo>
                  <a:pt x="2430" y="7155"/>
                  <a:pt x="2565" y="7020"/>
                  <a:pt x="2565" y="6885"/>
                </a:cubicBezTo>
                <a:cubicBezTo>
                  <a:pt x="2565" y="6615"/>
                  <a:pt x="2430" y="6480"/>
                  <a:pt x="2160" y="6480"/>
                </a:cubicBezTo>
                <a:cubicBezTo>
                  <a:pt x="675" y="6480"/>
                  <a:pt x="675" y="6480"/>
                  <a:pt x="675" y="6480"/>
                </a:cubicBezTo>
                <a:cubicBezTo>
                  <a:pt x="675" y="5400"/>
                  <a:pt x="675" y="5400"/>
                  <a:pt x="675" y="5400"/>
                </a:cubicBezTo>
                <a:cubicBezTo>
                  <a:pt x="12555" y="5400"/>
                  <a:pt x="12555" y="5400"/>
                  <a:pt x="12555" y="5400"/>
                </a:cubicBezTo>
                <a:lnTo>
                  <a:pt x="12555" y="6480"/>
                </a:lnTo>
                <a:close/>
                <a:moveTo>
                  <a:pt x="14850" y="20925"/>
                </a:moveTo>
                <a:cubicBezTo>
                  <a:pt x="12825" y="20925"/>
                  <a:pt x="12825" y="20925"/>
                  <a:pt x="12825" y="20925"/>
                </a:cubicBezTo>
                <a:cubicBezTo>
                  <a:pt x="12825" y="16065"/>
                  <a:pt x="12825" y="16065"/>
                  <a:pt x="12825" y="16065"/>
                </a:cubicBezTo>
                <a:cubicBezTo>
                  <a:pt x="14850" y="16065"/>
                  <a:pt x="14850" y="16065"/>
                  <a:pt x="14850" y="16065"/>
                </a:cubicBezTo>
                <a:lnTo>
                  <a:pt x="14850" y="20925"/>
                </a:lnTo>
                <a:close/>
                <a:moveTo>
                  <a:pt x="18090" y="20925"/>
                </a:moveTo>
                <a:cubicBezTo>
                  <a:pt x="15525" y="20925"/>
                  <a:pt x="15525" y="20925"/>
                  <a:pt x="15525" y="20925"/>
                </a:cubicBezTo>
                <a:cubicBezTo>
                  <a:pt x="15525" y="16065"/>
                  <a:pt x="15525" y="16065"/>
                  <a:pt x="15525" y="16065"/>
                </a:cubicBezTo>
                <a:cubicBezTo>
                  <a:pt x="18090" y="16065"/>
                  <a:pt x="18090" y="16065"/>
                  <a:pt x="18090" y="16065"/>
                </a:cubicBezTo>
                <a:lnTo>
                  <a:pt x="18090" y="20925"/>
                </a:lnTo>
                <a:close/>
                <a:moveTo>
                  <a:pt x="20925" y="20925"/>
                </a:moveTo>
                <a:cubicBezTo>
                  <a:pt x="18765" y="20925"/>
                  <a:pt x="18765" y="20925"/>
                  <a:pt x="18765" y="20925"/>
                </a:cubicBezTo>
                <a:cubicBezTo>
                  <a:pt x="18765" y="16065"/>
                  <a:pt x="18765" y="16065"/>
                  <a:pt x="18765" y="16065"/>
                </a:cubicBezTo>
                <a:cubicBezTo>
                  <a:pt x="20925" y="16065"/>
                  <a:pt x="20925" y="16065"/>
                  <a:pt x="20925" y="16065"/>
                </a:cubicBezTo>
                <a:lnTo>
                  <a:pt x="20925" y="20925"/>
                </a:lnTo>
                <a:close/>
                <a:moveTo>
                  <a:pt x="20925" y="15390"/>
                </a:moveTo>
                <a:cubicBezTo>
                  <a:pt x="12825" y="15390"/>
                  <a:pt x="12825" y="15390"/>
                  <a:pt x="12825" y="15390"/>
                </a:cubicBezTo>
                <a:cubicBezTo>
                  <a:pt x="12825" y="11340"/>
                  <a:pt x="12825" y="11340"/>
                  <a:pt x="12825" y="11340"/>
                </a:cubicBezTo>
                <a:cubicBezTo>
                  <a:pt x="20925" y="11340"/>
                  <a:pt x="20925" y="11340"/>
                  <a:pt x="20925" y="11340"/>
                </a:cubicBezTo>
                <a:lnTo>
                  <a:pt x="20925" y="15390"/>
                </a:lnTo>
                <a:close/>
                <a:moveTo>
                  <a:pt x="20925" y="10665"/>
                </a:moveTo>
                <a:cubicBezTo>
                  <a:pt x="14580" y="10665"/>
                  <a:pt x="14580" y="10665"/>
                  <a:pt x="14580" y="10665"/>
                </a:cubicBezTo>
                <a:cubicBezTo>
                  <a:pt x="14580" y="8640"/>
                  <a:pt x="14580" y="8640"/>
                  <a:pt x="14580" y="8640"/>
                </a:cubicBezTo>
                <a:cubicBezTo>
                  <a:pt x="15390" y="9450"/>
                  <a:pt x="16470" y="9990"/>
                  <a:pt x="17820" y="9990"/>
                </a:cubicBezTo>
                <a:cubicBezTo>
                  <a:pt x="19035" y="9990"/>
                  <a:pt x="20250" y="9450"/>
                  <a:pt x="20925" y="8640"/>
                </a:cubicBezTo>
                <a:cubicBezTo>
                  <a:pt x="20925" y="10665"/>
                  <a:pt x="20925" y="10665"/>
                  <a:pt x="20925" y="10665"/>
                </a:cubicBezTo>
                <a:close/>
                <a:moveTo>
                  <a:pt x="14715" y="7155"/>
                </a:moveTo>
                <a:cubicBezTo>
                  <a:pt x="20925" y="7155"/>
                  <a:pt x="20925" y="7155"/>
                  <a:pt x="20925" y="7155"/>
                </a:cubicBezTo>
                <a:cubicBezTo>
                  <a:pt x="20925" y="7155"/>
                  <a:pt x="20925" y="7155"/>
                  <a:pt x="20925" y="7155"/>
                </a:cubicBezTo>
                <a:cubicBezTo>
                  <a:pt x="20655" y="8370"/>
                  <a:pt x="19305" y="9315"/>
                  <a:pt x="17820" y="9315"/>
                </a:cubicBezTo>
                <a:cubicBezTo>
                  <a:pt x="16200" y="9315"/>
                  <a:pt x="14850" y="8370"/>
                  <a:pt x="14715" y="7155"/>
                </a:cubicBezTo>
                <a:close/>
                <a:moveTo>
                  <a:pt x="20925" y="6480"/>
                </a:moveTo>
                <a:cubicBezTo>
                  <a:pt x="14580" y="6480"/>
                  <a:pt x="14580" y="6480"/>
                  <a:pt x="14580" y="6480"/>
                </a:cubicBezTo>
                <a:cubicBezTo>
                  <a:pt x="14580" y="3240"/>
                  <a:pt x="14580" y="3240"/>
                  <a:pt x="14580" y="3240"/>
                </a:cubicBezTo>
                <a:cubicBezTo>
                  <a:pt x="14580" y="1890"/>
                  <a:pt x="16065" y="675"/>
                  <a:pt x="17820" y="675"/>
                </a:cubicBezTo>
                <a:cubicBezTo>
                  <a:pt x="19440" y="675"/>
                  <a:pt x="20925" y="1890"/>
                  <a:pt x="20925" y="3240"/>
                </a:cubicBezTo>
                <a:cubicBezTo>
                  <a:pt x="20925" y="6480"/>
                  <a:pt x="20925" y="6480"/>
                  <a:pt x="20925" y="6480"/>
                </a:cubicBezTo>
                <a:close/>
                <a:moveTo>
                  <a:pt x="20250" y="3240"/>
                </a:moveTo>
                <a:cubicBezTo>
                  <a:pt x="20250" y="3375"/>
                  <a:pt x="20115" y="3510"/>
                  <a:pt x="19845" y="3510"/>
                </a:cubicBezTo>
                <a:cubicBezTo>
                  <a:pt x="15660" y="3510"/>
                  <a:pt x="15660" y="3510"/>
                  <a:pt x="15660" y="3510"/>
                </a:cubicBezTo>
                <a:cubicBezTo>
                  <a:pt x="15525" y="3510"/>
                  <a:pt x="15390" y="3375"/>
                  <a:pt x="15390" y="3240"/>
                </a:cubicBezTo>
                <a:cubicBezTo>
                  <a:pt x="15390" y="2970"/>
                  <a:pt x="15525" y="2835"/>
                  <a:pt x="15660" y="2835"/>
                </a:cubicBezTo>
                <a:cubicBezTo>
                  <a:pt x="19845" y="2835"/>
                  <a:pt x="19845" y="2835"/>
                  <a:pt x="19845" y="2835"/>
                </a:cubicBezTo>
                <a:cubicBezTo>
                  <a:pt x="20115" y="2835"/>
                  <a:pt x="20250" y="2970"/>
                  <a:pt x="20250" y="3240"/>
                </a:cubicBezTo>
                <a:close/>
                <a:moveTo>
                  <a:pt x="6075" y="10665"/>
                </a:moveTo>
                <a:cubicBezTo>
                  <a:pt x="5535" y="10395"/>
                  <a:pt x="4725" y="10260"/>
                  <a:pt x="4050" y="10260"/>
                </a:cubicBezTo>
                <a:cubicBezTo>
                  <a:pt x="3375" y="10260"/>
                  <a:pt x="2700" y="10395"/>
                  <a:pt x="2025" y="10665"/>
                </a:cubicBezTo>
                <a:cubicBezTo>
                  <a:pt x="1890" y="10800"/>
                  <a:pt x="1890" y="10935"/>
                  <a:pt x="1890" y="11070"/>
                </a:cubicBezTo>
                <a:cubicBezTo>
                  <a:pt x="1890" y="15660"/>
                  <a:pt x="1890" y="15660"/>
                  <a:pt x="1890" y="15660"/>
                </a:cubicBezTo>
                <a:cubicBezTo>
                  <a:pt x="1890" y="15930"/>
                  <a:pt x="2025" y="16065"/>
                  <a:pt x="2160" y="16065"/>
                </a:cubicBezTo>
                <a:cubicBezTo>
                  <a:pt x="5940" y="16065"/>
                  <a:pt x="5940" y="16065"/>
                  <a:pt x="5940" y="16065"/>
                </a:cubicBezTo>
                <a:cubicBezTo>
                  <a:pt x="6075" y="16065"/>
                  <a:pt x="6210" y="15930"/>
                  <a:pt x="6210" y="15660"/>
                </a:cubicBezTo>
                <a:cubicBezTo>
                  <a:pt x="6210" y="11070"/>
                  <a:pt x="6210" y="11070"/>
                  <a:pt x="6210" y="11070"/>
                </a:cubicBezTo>
                <a:cubicBezTo>
                  <a:pt x="6210" y="10935"/>
                  <a:pt x="6210" y="10800"/>
                  <a:pt x="6075" y="10665"/>
                </a:cubicBezTo>
                <a:close/>
                <a:moveTo>
                  <a:pt x="5535" y="15390"/>
                </a:moveTo>
                <a:cubicBezTo>
                  <a:pt x="2565" y="15390"/>
                  <a:pt x="2565" y="15390"/>
                  <a:pt x="2565" y="15390"/>
                </a:cubicBezTo>
                <a:cubicBezTo>
                  <a:pt x="2565" y="12690"/>
                  <a:pt x="2565" y="12690"/>
                  <a:pt x="2565" y="12690"/>
                </a:cubicBezTo>
                <a:cubicBezTo>
                  <a:pt x="5535" y="12690"/>
                  <a:pt x="5535" y="12690"/>
                  <a:pt x="5535" y="12690"/>
                </a:cubicBezTo>
                <a:lnTo>
                  <a:pt x="5535" y="15390"/>
                </a:lnTo>
                <a:close/>
                <a:moveTo>
                  <a:pt x="5535" y="12015"/>
                </a:moveTo>
                <a:cubicBezTo>
                  <a:pt x="2565" y="12015"/>
                  <a:pt x="2565" y="12015"/>
                  <a:pt x="2565" y="12015"/>
                </a:cubicBezTo>
                <a:cubicBezTo>
                  <a:pt x="2565" y="11205"/>
                  <a:pt x="2565" y="11205"/>
                  <a:pt x="2565" y="11205"/>
                </a:cubicBezTo>
                <a:cubicBezTo>
                  <a:pt x="2970" y="11070"/>
                  <a:pt x="3510" y="10935"/>
                  <a:pt x="4050" y="10935"/>
                </a:cubicBezTo>
                <a:cubicBezTo>
                  <a:pt x="4590" y="10935"/>
                  <a:pt x="5130" y="11070"/>
                  <a:pt x="5535" y="11205"/>
                </a:cubicBezTo>
                <a:lnTo>
                  <a:pt x="5535" y="12015"/>
                </a:lnTo>
                <a:close/>
                <a:moveTo>
                  <a:pt x="11205" y="10665"/>
                </a:moveTo>
                <a:cubicBezTo>
                  <a:pt x="10530" y="10395"/>
                  <a:pt x="9855" y="10260"/>
                  <a:pt x="9180" y="10260"/>
                </a:cubicBezTo>
                <a:cubicBezTo>
                  <a:pt x="8505" y="10260"/>
                  <a:pt x="7695" y="10395"/>
                  <a:pt x="7155" y="10665"/>
                </a:cubicBezTo>
                <a:cubicBezTo>
                  <a:pt x="7020" y="10800"/>
                  <a:pt x="7020" y="10935"/>
                  <a:pt x="7020" y="11070"/>
                </a:cubicBezTo>
                <a:cubicBezTo>
                  <a:pt x="7020" y="15660"/>
                  <a:pt x="7020" y="15660"/>
                  <a:pt x="7020" y="15660"/>
                </a:cubicBezTo>
                <a:cubicBezTo>
                  <a:pt x="7020" y="15930"/>
                  <a:pt x="7155" y="16065"/>
                  <a:pt x="7290" y="16065"/>
                </a:cubicBezTo>
                <a:cubicBezTo>
                  <a:pt x="11070" y="16065"/>
                  <a:pt x="11070" y="16065"/>
                  <a:pt x="11070" y="16065"/>
                </a:cubicBezTo>
                <a:cubicBezTo>
                  <a:pt x="11205" y="16065"/>
                  <a:pt x="11340" y="15930"/>
                  <a:pt x="11340" y="15660"/>
                </a:cubicBezTo>
                <a:cubicBezTo>
                  <a:pt x="11340" y="11070"/>
                  <a:pt x="11340" y="11070"/>
                  <a:pt x="11340" y="11070"/>
                </a:cubicBezTo>
                <a:cubicBezTo>
                  <a:pt x="11340" y="10935"/>
                  <a:pt x="11340" y="10800"/>
                  <a:pt x="11205" y="10665"/>
                </a:cubicBezTo>
                <a:close/>
                <a:moveTo>
                  <a:pt x="10665" y="15390"/>
                </a:moveTo>
                <a:cubicBezTo>
                  <a:pt x="7695" y="15390"/>
                  <a:pt x="7695" y="15390"/>
                  <a:pt x="7695" y="15390"/>
                </a:cubicBezTo>
                <a:cubicBezTo>
                  <a:pt x="7695" y="12690"/>
                  <a:pt x="7695" y="12690"/>
                  <a:pt x="7695" y="12690"/>
                </a:cubicBezTo>
                <a:cubicBezTo>
                  <a:pt x="10665" y="12690"/>
                  <a:pt x="10665" y="12690"/>
                  <a:pt x="10665" y="12690"/>
                </a:cubicBezTo>
                <a:lnTo>
                  <a:pt x="10665" y="15390"/>
                </a:lnTo>
                <a:close/>
                <a:moveTo>
                  <a:pt x="10665" y="12015"/>
                </a:moveTo>
                <a:cubicBezTo>
                  <a:pt x="7695" y="12015"/>
                  <a:pt x="7695" y="12015"/>
                  <a:pt x="7695" y="12015"/>
                </a:cubicBezTo>
                <a:cubicBezTo>
                  <a:pt x="7695" y="11205"/>
                  <a:pt x="7695" y="11205"/>
                  <a:pt x="7695" y="11205"/>
                </a:cubicBezTo>
                <a:cubicBezTo>
                  <a:pt x="8100" y="11070"/>
                  <a:pt x="8640" y="10935"/>
                  <a:pt x="9180" y="10935"/>
                </a:cubicBezTo>
                <a:cubicBezTo>
                  <a:pt x="9720" y="10935"/>
                  <a:pt x="10260" y="11070"/>
                  <a:pt x="10665" y="11205"/>
                </a:cubicBezTo>
                <a:lnTo>
                  <a:pt x="10665" y="12015"/>
                </a:lnTo>
                <a:close/>
                <a:moveTo>
                  <a:pt x="17415" y="17010"/>
                </a:moveTo>
                <a:cubicBezTo>
                  <a:pt x="17415" y="17280"/>
                  <a:pt x="17280" y="17415"/>
                  <a:pt x="17010" y="17415"/>
                </a:cubicBezTo>
                <a:cubicBezTo>
                  <a:pt x="16605" y="17415"/>
                  <a:pt x="16605" y="17415"/>
                  <a:pt x="16605" y="17415"/>
                </a:cubicBezTo>
                <a:cubicBezTo>
                  <a:pt x="16470" y="17415"/>
                  <a:pt x="16200" y="17280"/>
                  <a:pt x="16200" y="17010"/>
                </a:cubicBezTo>
                <a:cubicBezTo>
                  <a:pt x="16200" y="16875"/>
                  <a:pt x="16470" y="16740"/>
                  <a:pt x="16605" y="16740"/>
                </a:cubicBezTo>
                <a:cubicBezTo>
                  <a:pt x="17010" y="16740"/>
                  <a:pt x="17010" y="16740"/>
                  <a:pt x="17010" y="16740"/>
                </a:cubicBezTo>
                <a:cubicBezTo>
                  <a:pt x="17280" y="16740"/>
                  <a:pt x="17415" y="16875"/>
                  <a:pt x="17415" y="170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65" name="Freeform 522"/>
          <p:cNvSpPr/>
          <p:nvPr/>
        </p:nvSpPr>
        <p:spPr>
          <a:xfrm>
            <a:off x="1451610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8370"/>
                </a:moveTo>
                <a:cubicBezTo>
                  <a:pt x="20250" y="8370"/>
                  <a:pt x="20250" y="8370"/>
                  <a:pt x="20250" y="8370"/>
                </a:cubicBezTo>
                <a:cubicBezTo>
                  <a:pt x="20250" y="7290"/>
                  <a:pt x="20250" y="7290"/>
                  <a:pt x="20250" y="7290"/>
                </a:cubicBezTo>
                <a:cubicBezTo>
                  <a:pt x="20250" y="7155"/>
                  <a:pt x="20115" y="7020"/>
                  <a:pt x="19845" y="7020"/>
                </a:cubicBezTo>
                <a:cubicBezTo>
                  <a:pt x="17550" y="7020"/>
                  <a:pt x="17550" y="7020"/>
                  <a:pt x="17550" y="7020"/>
                </a:cubicBezTo>
                <a:cubicBezTo>
                  <a:pt x="17550" y="2565"/>
                  <a:pt x="17550" y="2565"/>
                  <a:pt x="17550" y="2565"/>
                </a:cubicBezTo>
                <a:cubicBezTo>
                  <a:pt x="17685" y="2565"/>
                  <a:pt x="17685" y="2565"/>
                  <a:pt x="17685" y="2565"/>
                </a:cubicBezTo>
                <a:cubicBezTo>
                  <a:pt x="17820" y="2565"/>
                  <a:pt x="17955" y="2430"/>
                  <a:pt x="17955" y="2160"/>
                </a:cubicBezTo>
                <a:cubicBezTo>
                  <a:pt x="17955" y="2025"/>
                  <a:pt x="17820" y="1890"/>
                  <a:pt x="17685" y="1890"/>
                </a:cubicBezTo>
                <a:cubicBezTo>
                  <a:pt x="17550" y="1890"/>
                  <a:pt x="17550" y="1890"/>
                  <a:pt x="17550" y="1890"/>
                </a:cubicBezTo>
                <a:cubicBezTo>
                  <a:pt x="17550" y="405"/>
                  <a:pt x="17550" y="405"/>
                  <a:pt x="17550" y="405"/>
                </a:cubicBezTo>
                <a:cubicBezTo>
                  <a:pt x="17550" y="135"/>
                  <a:pt x="17415" y="0"/>
                  <a:pt x="17145" y="0"/>
                </a:cubicBezTo>
                <a:cubicBezTo>
                  <a:pt x="15390" y="0"/>
                  <a:pt x="15390" y="0"/>
                  <a:pt x="15390" y="0"/>
                </a:cubicBezTo>
                <a:cubicBezTo>
                  <a:pt x="15120" y="0"/>
                  <a:pt x="14985" y="135"/>
                  <a:pt x="14985" y="405"/>
                </a:cubicBezTo>
                <a:cubicBezTo>
                  <a:pt x="14985" y="1890"/>
                  <a:pt x="14985" y="1890"/>
                  <a:pt x="14985" y="1890"/>
                </a:cubicBezTo>
                <a:cubicBezTo>
                  <a:pt x="14850" y="1890"/>
                  <a:pt x="14850" y="1890"/>
                  <a:pt x="14850" y="1890"/>
                </a:cubicBezTo>
                <a:cubicBezTo>
                  <a:pt x="14715" y="1890"/>
                  <a:pt x="14580" y="2025"/>
                  <a:pt x="14580" y="2160"/>
                </a:cubicBezTo>
                <a:cubicBezTo>
                  <a:pt x="14580" y="2430"/>
                  <a:pt x="14715" y="2565"/>
                  <a:pt x="14850" y="2565"/>
                </a:cubicBezTo>
                <a:cubicBezTo>
                  <a:pt x="14985" y="2565"/>
                  <a:pt x="14985" y="2565"/>
                  <a:pt x="14985" y="2565"/>
                </a:cubicBezTo>
                <a:cubicBezTo>
                  <a:pt x="14985" y="7020"/>
                  <a:pt x="14985" y="7020"/>
                  <a:pt x="14985" y="7020"/>
                </a:cubicBezTo>
                <a:cubicBezTo>
                  <a:pt x="12015" y="7020"/>
                  <a:pt x="12015" y="7020"/>
                  <a:pt x="12015" y="7020"/>
                </a:cubicBezTo>
                <a:cubicBezTo>
                  <a:pt x="12015" y="2565"/>
                  <a:pt x="12015" y="2565"/>
                  <a:pt x="12015" y="2565"/>
                </a:cubicBezTo>
                <a:cubicBezTo>
                  <a:pt x="12150" y="2565"/>
                  <a:pt x="12150" y="2565"/>
                  <a:pt x="12150" y="2565"/>
                </a:cubicBezTo>
                <a:cubicBezTo>
                  <a:pt x="12420" y="2565"/>
                  <a:pt x="12555" y="2430"/>
                  <a:pt x="12555" y="2160"/>
                </a:cubicBezTo>
                <a:cubicBezTo>
                  <a:pt x="12555" y="2025"/>
                  <a:pt x="12420" y="1890"/>
                  <a:pt x="12150" y="1890"/>
                </a:cubicBezTo>
                <a:cubicBezTo>
                  <a:pt x="12015" y="1890"/>
                  <a:pt x="12015" y="1890"/>
                  <a:pt x="12015" y="1890"/>
                </a:cubicBezTo>
                <a:cubicBezTo>
                  <a:pt x="12015" y="405"/>
                  <a:pt x="12015" y="405"/>
                  <a:pt x="12015" y="405"/>
                </a:cubicBezTo>
                <a:cubicBezTo>
                  <a:pt x="12015" y="135"/>
                  <a:pt x="11880" y="0"/>
                  <a:pt x="11745" y="0"/>
                </a:cubicBezTo>
                <a:cubicBezTo>
                  <a:pt x="9855" y="0"/>
                  <a:pt x="9855" y="0"/>
                  <a:pt x="9855" y="0"/>
                </a:cubicBezTo>
                <a:cubicBezTo>
                  <a:pt x="9720" y="0"/>
                  <a:pt x="9585" y="135"/>
                  <a:pt x="9585" y="405"/>
                </a:cubicBezTo>
                <a:cubicBezTo>
                  <a:pt x="9585" y="1890"/>
                  <a:pt x="9585" y="1890"/>
                  <a:pt x="9585" y="1890"/>
                </a:cubicBezTo>
                <a:cubicBezTo>
                  <a:pt x="9450" y="1890"/>
                  <a:pt x="9450" y="1890"/>
                  <a:pt x="9450" y="1890"/>
                </a:cubicBezTo>
                <a:cubicBezTo>
                  <a:pt x="9180" y="1890"/>
                  <a:pt x="9045" y="2025"/>
                  <a:pt x="9045" y="2160"/>
                </a:cubicBezTo>
                <a:cubicBezTo>
                  <a:pt x="9045" y="2430"/>
                  <a:pt x="9180" y="2565"/>
                  <a:pt x="9450" y="2565"/>
                </a:cubicBezTo>
                <a:cubicBezTo>
                  <a:pt x="9585" y="2565"/>
                  <a:pt x="9585" y="2565"/>
                  <a:pt x="9585" y="2565"/>
                </a:cubicBezTo>
                <a:cubicBezTo>
                  <a:pt x="9585" y="7020"/>
                  <a:pt x="9585" y="7020"/>
                  <a:pt x="9585" y="7020"/>
                </a:cubicBezTo>
                <a:cubicBezTo>
                  <a:pt x="6615" y="7020"/>
                  <a:pt x="6615" y="7020"/>
                  <a:pt x="6615" y="7020"/>
                </a:cubicBezTo>
                <a:cubicBezTo>
                  <a:pt x="6615" y="2565"/>
                  <a:pt x="6615" y="2565"/>
                  <a:pt x="6615" y="2565"/>
                </a:cubicBezTo>
                <a:cubicBezTo>
                  <a:pt x="6750" y="2565"/>
                  <a:pt x="6750" y="2565"/>
                  <a:pt x="6750" y="2565"/>
                </a:cubicBezTo>
                <a:cubicBezTo>
                  <a:pt x="6885" y="2565"/>
                  <a:pt x="7020" y="2430"/>
                  <a:pt x="7020" y="2160"/>
                </a:cubicBezTo>
                <a:cubicBezTo>
                  <a:pt x="7020" y="2025"/>
                  <a:pt x="6885" y="1890"/>
                  <a:pt x="6750" y="1890"/>
                </a:cubicBezTo>
                <a:cubicBezTo>
                  <a:pt x="6615" y="1890"/>
                  <a:pt x="6615" y="1890"/>
                  <a:pt x="6615" y="1890"/>
                </a:cubicBezTo>
                <a:cubicBezTo>
                  <a:pt x="6615" y="405"/>
                  <a:pt x="6615" y="405"/>
                  <a:pt x="6615" y="405"/>
                </a:cubicBezTo>
                <a:cubicBezTo>
                  <a:pt x="6615" y="135"/>
                  <a:pt x="6480" y="0"/>
                  <a:pt x="6210" y="0"/>
                </a:cubicBezTo>
                <a:cubicBezTo>
                  <a:pt x="4455" y="0"/>
                  <a:pt x="4455" y="0"/>
                  <a:pt x="4455" y="0"/>
                </a:cubicBezTo>
                <a:cubicBezTo>
                  <a:pt x="4185" y="0"/>
                  <a:pt x="4050" y="135"/>
                  <a:pt x="4050" y="405"/>
                </a:cubicBezTo>
                <a:cubicBezTo>
                  <a:pt x="4050" y="1890"/>
                  <a:pt x="4050" y="1890"/>
                  <a:pt x="4050" y="1890"/>
                </a:cubicBezTo>
                <a:cubicBezTo>
                  <a:pt x="3915" y="1890"/>
                  <a:pt x="3915" y="1890"/>
                  <a:pt x="3915" y="1890"/>
                </a:cubicBezTo>
                <a:cubicBezTo>
                  <a:pt x="3780" y="1890"/>
                  <a:pt x="3645" y="2025"/>
                  <a:pt x="3645" y="2160"/>
                </a:cubicBezTo>
                <a:cubicBezTo>
                  <a:pt x="3645" y="2430"/>
                  <a:pt x="3780" y="2565"/>
                  <a:pt x="3915" y="2565"/>
                </a:cubicBezTo>
                <a:cubicBezTo>
                  <a:pt x="4050" y="2565"/>
                  <a:pt x="4050" y="2565"/>
                  <a:pt x="4050" y="2565"/>
                </a:cubicBezTo>
                <a:cubicBezTo>
                  <a:pt x="4050" y="7020"/>
                  <a:pt x="4050" y="7020"/>
                  <a:pt x="4050" y="7020"/>
                </a:cubicBezTo>
                <a:cubicBezTo>
                  <a:pt x="1755" y="7020"/>
                  <a:pt x="1755" y="7020"/>
                  <a:pt x="1755" y="7020"/>
                </a:cubicBezTo>
                <a:cubicBezTo>
                  <a:pt x="1485" y="7020"/>
                  <a:pt x="1350" y="7155"/>
                  <a:pt x="1350" y="7290"/>
                </a:cubicBezTo>
                <a:cubicBezTo>
                  <a:pt x="1350" y="8370"/>
                  <a:pt x="1350" y="8370"/>
                  <a:pt x="1350" y="8370"/>
                </a:cubicBezTo>
                <a:cubicBezTo>
                  <a:pt x="405" y="8370"/>
                  <a:pt x="405" y="8370"/>
                  <a:pt x="405" y="8370"/>
                </a:cubicBezTo>
                <a:cubicBezTo>
                  <a:pt x="135" y="8370"/>
                  <a:pt x="0" y="8505"/>
                  <a:pt x="0" y="877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8775"/>
                  <a:pt x="21600" y="8775"/>
                  <a:pt x="21600" y="8775"/>
                </a:cubicBezTo>
                <a:cubicBezTo>
                  <a:pt x="21600" y="8505"/>
                  <a:pt x="21465" y="8370"/>
                  <a:pt x="21195" y="8370"/>
                </a:cubicBezTo>
                <a:close/>
                <a:moveTo>
                  <a:pt x="15660" y="675"/>
                </a:moveTo>
                <a:cubicBezTo>
                  <a:pt x="16875" y="675"/>
                  <a:pt x="16875" y="675"/>
                  <a:pt x="16875" y="675"/>
                </a:cubicBezTo>
                <a:cubicBezTo>
                  <a:pt x="16875" y="1890"/>
                  <a:pt x="16875" y="1890"/>
                  <a:pt x="16875" y="1890"/>
                </a:cubicBezTo>
                <a:cubicBezTo>
                  <a:pt x="15660" y="1890"/>
                  <a:pt x="15660" y="1890"/>
                  <a:pt x="15660" y="1890"/>
                </a:cubicBezTo>
                <a:lnTo>
                  <a:pt x="15660" y="675"/>
                </a:lnTo>
                <a:close/>
                <a:moveTo>
                  <a:pt x="15660" y="2565"/>
                </a:moveTo>
                <a:cubicBezTo>
                  <a:pt x="16875" y="2565"/>
                  <a:pt x="16875" y="2565"/>
                  <a:pt x="16875" y="2565"/>
                </a:cubicBezTo>
                <a:cubicBezTo>
                  <a:pt x="16875" y="7020"/>
                  <a:pt x="16875" y="7020"/>
                  <a:pt x="16875" y="7020"/>
                </a:cubicBezTo>
                <a:cubicBezTo>
                  <a:pt x="15660" y="7020"/>
                  <a:pt x="15660" y="7020"/>
                  <a:pt x="15660" y="7020"/>
                </a:cubicBezTo>
                <a:lnTo>
                  <a:pt x="15660" y="2565"/>
                </a:lnTo>
                <a:close/>
                <a:moveTo>
                  <a:pt x="10260" y="675"/>
                </a:moveTo>
                <a:cubicBezTo>
                  <a:pt x="11340" y="675"/>
                  <a:pt x="11340" y="675"/>
                  <a:pt x="11340" y="675"/>
                </a:cubicBezTo>
                <a:cubicBezTo>
                  <a:pt x="11340" y="1890"/>
                  <a:pt x="11340" y="1890"/>
                  <a:pt x="11340" y="1890"/>
                </a:cubicBezTo>
                <a:cubicBezTo>
                  <a:pt x="10260" y="1890"/>
                  <a:pt x="10260" y="1890"/>
                  <a:pt x="10260" y="1890"/>
                </a:cubicBezTo>
                <a:lnTo>
                  <a:pt x="10260" y="675"/>
                </a:lnTo>
                <a:close/>
                <a:moveTo>
                  <a:pt x="10260" y="2565"/>
                </a:moveTo>
                <a:cubicBezTo>
                  <a:pt x="11340" y="2565"/>
                  <a:pt x="11340" y="2565"/>
                  <a:pt x="11340" y="2565"/>
                </a:cubicBezTo>
                <a:cubicBezTo>
                  <a:pt x="11340" y="7020"/>
                  <a:pt x="11340" y="7020"/>
                  <a:pt x="11340" y="7020"/>
                </a:cubicBezTo>
                <a:cubicBezTo>
                  <a:pt x="10260" y="7020"/>
                  <a:pt x="10260" y="7020"/>
                  <a:pt x="10260" y="7020"/>
                </a:cubicBezTo>
                <a:lnTo>
                  <a:pt x="10260" y="2565"/>
                </a:lnTo>
                <a:close/>
                <a:moveTo>
                  <a:pt x="4725" y="675"/>
                </a:moveTo>
                <a:cubicBezTo>
                  <a:pt x="5940" y="675"/>
                  <a:pt x="5940" y="675"/>
                  <a:pt x="5940" y="675"/>
                </a:cubicBezTo>
                <a:cubicBezTo>
                  <a:pt x="5940" y="1890"/>
                  <a:pt x="5940" y="1890"/>
                  <a:pt x="5940" y="1890"/>
                </a:cubicBezTo>
                <a:cubicBezTo>
                  <a:pt x="4725" y="1890"/>
                  <a:pt x="4725" y="1890"/>
                  <a:pt x="4725" y="1890"/>
                </a:cubicBezTo>
                <a:lnTo>
                  <a:pt x="4725" y="675"/>
                </a:lnTo>
                <a:close/>
                <a:moveTo>
                  <a:pt x="4725" y="2565"/>
                </a:moveTo>
                <a:cubicBezTo>
                  <a:pt x="5940" y="2565"/>
                  <a:pt x="5940" y="2565"/>
                  <a:pt x="5940" y="2565"/>
                </a:cubicBezTo>
                <a:cubicBezTo>
                  <a:pt x="5940" y="7020"/>
                  <a:pt x="5940" y="7020"/>
                  <a:pt x="5940" y="7020"/>
                </a:cubicBezTo>
                <a:cubicBezTo>
                  <a:pt x="4725" y="7020"/>
                  <a:pt x="4725" y="7020"/>
                  <a:pt x="4725" y="7020"/>
                </a:cubicBezTo>
                <a:lnTo>
                  <a:pt x="4725" y="2565"/>
                </a:lnTo>
                <a:close/>
                <a:moveTo>
                  <a:pt x="4995" y="20925"/>
                </a:moveTo>
                <a:cubicBezTo>
                  <a:pt x="2025" y="20925"/>
                  <a:pt x="2025" y="20925"/>
                  <a:pt x="2025" y="20925"/>
                </a:cubicBezTo>
                <a:cubicBezTo>
                  <a:pt x="2025" y="16065"/>
                  <a:pt x="2025" y="16065"/>
                  <a:pt x="2025" y="16065"/>
                </a:cubicBezTo>
                <a:cubicBezTo>
                  <a:pt x="4995" y="16065"/>
                  <a:pt x="4995" y="16065"/>
                  <a:pt x="4995" y="16065"/>
                </a:cubicBezTo>
                <a:lnTo>
                  <a:pt x="4995" y="20925"/>
                </a:lnTo>
                <a:close/>
                <a:moveTo>
                  <a:pt x="20925" y="20925"/>
                </a:moveTo>
                <a:cubicBezTo>
                  <a:pt x="5670" y="20925"/>
                  <a:pt x="5670" y="20925"/>
                  <a:pt x="5670" y="20925"/>
                </a:cubicBezTo>
                <a:cubicBezTo>
                  <a:pt x="5670" y="15660"/>
                  <a:pt x="5670" y="15660"/>
                  <a:pt x="5670" y="15660"/>
                </a:cubicBezTo>
                <a:cubicBezTo>
                  <a:pt x="5670" y="15525"/>
                  <a:pt x="5535" y="15390"/>
                  <a:pt x="5400" y="15390"/>
                </a:cubicBezTo>
                <a:cubicBezTo>
                  <a:pt x="1755" y="15390"/>
                  <a:pt x="1755" y="15390"/>
                  <a:pt x="1755" y="15390"/>
                </a:cubicBezTo>
                <a:cubicBezTo>
                  <a:pt x="1485" y="15390"/>
                  <a:pt x="1350" y="15525"/>
                  <a:pt x="1350" y="15660"/>
                </a:cubicBezTo>
                <a:cubicBezTo>
                  <a:pt x="1350" y="20925"/>
                  <a:pt x="1350" y="20925"/>
                  <a:pt x="135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9045"/>
                  <a:pt x="675" y="9045"/>
                  <a:pt x="675" y="9045"/>
                </a:cubicBezTo>
                <a:cubicBezTo>
                  <a:pt x="3105" y="9045"/>
                  <a:pt x="3105" y="9045"/>
                  <a:pt x="3105" y="9045"/>
                </a:cubicBezTo>
                <a:cubicBezTo>
                  <a:pt x="3375" y="9045"/>
                  <a:pt x="3510" y="8910"/>
                  <a:pt x="3510" y="8775"/>
                </a:cubicBezTo>
                <a:cubicBezTo>
                  <a:pt x="3510" y="8505"/>
                  <a:pt x="3375" y="8370"/>
                  <a:pt x="3105" y="8370"/>
                </a:cubicBezTo>
                <a:cubicBezTo>
                  <a:pt x="2025" y="8370"/>
                  <a:pt x="2025" y="8370"/>
                  <a:pt x="2025" y="8370"/>
                </a:cubicBezTo>
                <a:cubicBezTo>
                  <a:pt x="2025" y="7695"/>
                  <a:pt x="2025" y="7695"/>
                  <a:pt x="2025" y="7695"/>
                </a:cubicBezTo>
                <a:cubicBezTo>
                  <a:pt x="19575" y="7695"/>
                  <a:pt x="19575" y="7695"/>
                  <a:pt x="19575" y="7695"/>
                </a:cubicBezTo>
                <a:cubicBezTo>
                  <a:pt x="19575" y="8370"/>
                  <a:pt x="19575" y="8370"/>
                  <a:pt x="19575" y="8370"/>
                </a:cubicBezTo>
                <a:cubicBezTo>
                  <a:pt x="4590" y="8370"/>
                  <a:pt x="4590" y="8370"/>
                  <a:pt x="4590" y="8370"/>
                </a:cubicBezTo>
                <a:cubicBezTo>
                  <a:pt x="4320" y="8370"/>
                  <a:pt x="4185" y="8505"/>
                  <a:pt x="4185" y="8775"/>
                </a:cubicBezTo>
                <a:cubicBezTo>
                  <a:pt x="4185" y="8910"/>
                  <a:pt x="4320" y="9045"/>
                  <a:pt x="4590" y="9045"/>
                </a:cubicBezTo>
                <a:cubicBezTo>
                  <a:pt x="20925" y="9045"/>
                  <a:pt x="20925" y="9045"/>
                  <a:pt x="20925" y="9045"/>
                </a:cubicBezTo>
                <a:lnTo>
                  <a:pt x="20925" y="20925"/>
                </a:lnTo>
                <a:close/>
                <a:moveTo>
                  <a:pt x="19845" y="9720"/>
                </a:moveTo>
                <a:cubicBezTo>
                  <a:pt x="1755" y="9720"/>
                  <a:pt x="1755" y="9720"/>
                  <a:pt x="1755" y="9720"/>
                </a:cubicBezTo>
                <a:cubicBezTo>
                  <a:pt x="1485" y="9720"/>
                  <a:pt x="1350" y="9855"/>
                  <a:pt x="1350" y="10125"/>
                </a:cubicBezTo>
                <a:cubicBezTo>
                  <a:pt x="1350" y="14310"/>
                  <a:pt x="1350" y="14310"/>
                  <a:pt x="1350" y="14310"/>
                </a:cubicBezTo>
                <a:cubicBezTo>
                  <a:pt x="1350" y="14445"/>
                  <a:pt x="1485" y="14580"/>
                  <a:pt x="1755" y="14580"/>
                </a:cubicBezTo>
                <a:cubicBezTo>
                  <a:pt x="19845" y="14580"/>
                  <a:pt x="19845" y="14580"/>
                  <a:pt x="19845" y="14580"/>
                </a:cubicBezTo>
                <a:cubicBezTo>
                  <a:pt x="20115" y="14580"/>
                  <a:pt x="20250" y="14445"/>
                  <a:pt x="20250" y="14310"/>
                </a:cubicBezTo>
                <a:cubicBezTo>
                  <a:pt x="20250" y="10125"/>
                  <a:pt x="20250" y="10125"/>
                  <a:pt x="20250" y="10125"/>
                </a:cubicBezTo>
                <a:cubicBezTo>
                  <a:pt x="20250" y="9855"/>
                  <a:pt x="20115" y="9720"/>
                  <a:pt x="19845" y="9720"/>
                </a:cubicBezTo>
                <a:close/>
                <a:moveTo>
                  <a:pt x="4995" y="13905"/>
                </a:moveTo>
                <a:cubicBezTo>
                  <a:pt x="2025" y="13905"/>
                  <a:pt x="2025" y="13905"/>
                  <a:pt x="2025" y="13905"/>
                </a:cubicBezTo>
                <a:cubicBezTo>
                  <a:pt x="2025" y="12555"/>
                  <a:pt x="2025" y="12555"/>
                  <a:pt x="2025" y="12555"/>
                </a:cubicBezTo>
                <a:cubicBezTo>
                  <a:pt x="4995" y="12555"/>
                  <a:pt x="4995" y="12555"/>
                  <a:pt x="4995" y="12555"/>
                </a:cubicBezTo>
                <a:lnTo>
                  <a:pt x="4995" y="13905"/>
                </a:lnTo>
                <a:close/>
                <a:moveTo>
                  <a:pt x="4995" y="11880"/>
                </a:moveTo>
                <a:cubicBezTo>
                  <a:pt x="2025" y="11880"/>
                  <a:pt x="2025" y="11880"/>
                  <a:pt x="2025" y="11880"/>
                </a:cubicBezTo>
                <a:cubicBezTo>
                  <a:pt x="2025" y="10395"/>
                  <a:pt x="2025" y="10395"/>
                  <a:pt x="2025" y="10395"/>
                </a:cubicBezTo>
                <a:cubicBezTo>
                  <a:pt x="4995" y="10395"/>
                  <a:pt x="4995" y="10395"/>
                  <a:pt x="4995" y="10395"/>
                </a:cubicBezTo>
                <a:lnTo>
                  <a:pt x="4995" y="11880"/>
                </a:lnTo>
                <a:close/>
                <a:moveTo>
                  <a:pt x="8640" y="13905"/>
                </a:moveTo>
                <a:cubicBezTo>
                  <a:pt x="5670" y="13905"/>
                  <a:pt x="5670" y="13905"/>
                  <a:pt x="5670" y="13905"/>
                </a:cubicBezTo>
                <a:cubicBezTo>
                  <a:pt x="5670" y="12555"/>
                  <a:pt x="5670" y="12555"/>
                  <a:pt x="5670" y="12555"/>
                </a:cubicBezTo>
                <a:cubicBezTo>
                  <a:pt x="8640" y="12555"/>
                  <a:pt x="8640" y="12555"/>
                  <a:pt x="8640" y="12555"/>
                </a:cubicBezTo>
                <a:lnTo>
                  <a:pt x="8640" y="13905"/>
                </a:lnTo>
                <a:close/>
                <a:moveTo>
                  <a:pt x="8640" y="11880"/>
                </a:moveTo>
                <a:cubicBezTo>
                  <a:pt x="5670" y="11880"/>
                  <a:pt x="5670" y="11880"/>
                  <a:pt x="5670" y="11880"/>
                </a:cubicBezTo>
                <a:cubicBezTo>
                  <a:pt x="5670" y="10395"/>
                  <a:pt x="5670" y="10395"/>
                  <a:pt x="5670" y="10395"/>
                </a:cubicBezTo>
                <a:cubicBezTo>
                  <a:pt x="8640" y="10395"/>
                  <a:pt x="8640" y="10395"/>
                  <a:pt x="8640" y="10395"/>
                </a:cubicBezTo>
                <a:lnTo>
                  <a:pt x="8640" y="11880"/>
                </a:lnTo>
                <a:close/>
                <a:moveTo>
                  <a:pt x="12285" y="13905"/>
                </a:moveTo>
                <a:cubicBezTo>
                  <a:pt x="9315" y="13905"/>
                  <a:pt x="9315" y="13905"/>
                  <a:pt x="9315" y="13905"/>
                </a:cubicBezTo>
                <a:cubicBezTo>
                  <a:pt x="9315" y="12555"/>
                  <a:pt x="9315" y="12555"/>
                  <a:pt x="9315" y="12555"/>
                </a:cubicBezTo>
                <a:cubicBezTo>
                  <a:pt x="12285" y="12555"/>
                  <a:pt x="12285" y="12555"/>
                  <a:pt x="12285" y="12555"/>
                </a:cubicBezTo>
                <a:lnTo>
                  <a:pt x="12285" y="13905"/>
                </a:lnTo>
                <a:close/>
                <a:moveTo>
                  <a:pt x="12285" y="11880"/>
                </a:moveTo>
                <a:cubicBezTo>
                  <a:pt x="9315" y="11880"/>
                  <a:pt x="9315" y="11880"/>
                  <a:pt x="9315" y="11880"/>
                </a:cubicBezTo>
                <a:cubicBezTo>
                  <a:pt x="9315" y="10395"/>
                  <a:pt x="9315" y="10395"/>
                  <a:pt x="9315" y="10395"/>
                </a:cubicBezTo>
                <a:cubicBezTo>
                  <a:pt x="12285" y="10395"/>
                  <a:pt x="12285" y="10395"/>
                  <a:pt x="12285" y="10395"/>
                </a:cubicBezTo>
                <a:lnTo>
                  <a:pt x="12285" y="11880"/>
                </a:lnTo>
                <a:close/>
                <a:moveTo>
                  <a:pt x="15930" y="11880"/>
                </a:moveTo>
                <a:cubicBezTo>
                  <a:pt x="14040" y="11880"/>
                  <a:pt x="14040" y="11880"/>
                  <a:pt x="14040" y="11880"/>
                </a:cubicBezTo>
                <a:cubicBezTo>
                  <a:pt x="13770" y="11880"/>
                  <a:pt x="13635" y="12015"/>
                  <a:pt x="13635" y="12150"/>
                </a:cubicBezTo>
                <a:cubicBezTo>
                  <a:pt x="13635" y="12420"/>
                  <a:pt x="13770" y="12555"/>
                  <a:pt x="14040" y="12555"/>
                </a:cubicBezTo>
                <a:cubicBezTo>
                  <a:pt x="15930" y="12555"/>
                  <a:pt x="15930" y="12555"/>
                  <a:pt x="15930" y="12555"/>
                </a:cubicBezTo>
                <a:cubicBezTo>
                  <a:pt x="15930" y="13905"/>
                  <a:pt x="15930" y="13905"/>
                  <a:pt x="15930" y="13905"/>
                </a:cubicBezTo>
                <a:cubicBezTo>
                  <a:pt x="12960" y="13905"/>
                  <a:pt x="12960" y="13905"/>
                  <a:pt x="12960" y="13905"/>
                </a:cubicBezTo>
                <a:cubicBezTo>
                  <a:pt x="12960" y="10395"/>
                  <a:pt x="12960" y="10395"/>
                  <a:pt x="12960" y="10395"/>
                </a:cubicBezTo>
                <a:cubicBezTo>
                  <a:pt x="15930" y="10395"/>
                  <a:pt x="15930" y="10395"/>
                  <a:pt x="15930" y="10395"/>
                </a:cubicBezTo>
                <a:lnTo>
                  <a:pt x="15930" y="11880"/>
                </a:lnTo>
                <a:close/>
                <a:moveTo>
                  <a:pt x="19575" y="13905"/>
                </a:moveTo>
                <a:cubicBezTo>
                  <a:pt x="16605" y="13905"/>
                  <a:pt x="16605" y="13905"/>
                  <a:pt x="16605" y="13905"/>
                </a:cubicBezTo>
                <a:cubicBezTo>
                  <a:pt x="16605" y="12555"/>
                  <a:pt x="16605" y="12555"/>
                  <a:pt x="16605" y="12555"/>
                </a:cubicBezTo>
                <a:cubicBezTo>
                  <a:pt x="19575" y="12555"/>
                  <a:pt x="19575" y="12555"/>
                  <a:pt x="19575" y="12555"/>
                </a:cubicBezTo>
                <a:lnTo>
                  <a:pt x="19575" y="13905"/>
                </a:lnTo>
                <a:close/>
                <a:moveTo>
                  <a:pt x="19575" y="11880"/>
                </a:moveTo>
                <a:cubicBezTo>
                  <a:pt x="16605" y="11880"/>
                  <a:pt x="16605" y="11880"/>
                  <a:pt x="16605" y="11880"/>
                </a:cubicBezTo>
                <a:cubicBezTo>
                  <a:pt x="16605" y="10395"/>
                  <a:pt x="16605" y="10395"/>
                  <a:pt x="16605" y="10395"/>
                </a:cubicBezTo>
                <a:cubicBezTo>
                  <a:pt x="19575" y="10395"/>
                  <a:pt x="19575" y="10395"/>
                  <a:pt x="19575" y="10395"/>
                </a:cubicBezTo>
                <a:lnTo>
                  <a:pt x="19575" y="118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66" name="Freeform 523"/>
          <p:cNvSpPr/>
          <p:nvPr/>
        </p:nvSpPr>
        <p:spPr>
          <a:xfrm>
            <a:off x="1451610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35" y="3915"/>
                </a:moveTo>
                <a:cubicBezTo>
                  <a:pt x="13230" y="675"/>
                  <a:pt x="13230" y="675"/>
                  <a:pt x="13230" y="675"/>
                </a:cubicBezTo>
                <a:cubicBezTo>
                  <a:pt x="12555" y="270"/>
                  <a:pt x="11610" y="0"/>
                  <a:pt x="10800" y="0"/>
                </a:cubicBezTo>
                <a:cubicBezTo>
                  <a:pt x="9990" y="0"/>
                  <a:pt x="9045" y="270"/>
                  <a:pt x="8370" y="675"/>
                </a:cubicBezTo>
                <a:cubicBezTo>
                  <a:pt x="2565" y="3915"/>
                  <a:pt x="2565" y="3915"/>
                  <a:pt x="2565" y="3915"/>
                </a:cubicBezTo>
                <a:cubicBezTo>
                  <a:pt x="945" y="4725"/>
                  <a:pt x="0" y="6480"/>
                  <a:pt x="0" y="823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8235"/>
                  <a:pt x="21600" y="8235"/>
                  <a:pt x="21600" y="8235"/>
                </a:cubicBezTo>
                <a:cubicBezTo>
                  <a:pt x="21600" y="6480"/>
                  <a:pt x="20655" y="4725"/>
                  <a:pt x="19035" y="3915"/>
                </a:cubicBezTo>
                <a:close/>
                <a:moveTo>
                  <a:pt x="4185" y="20925"/>
                </a:moveTo>
                <a:cubicBezTo>
                  <a:pt x="2025" y="20925"/>
                  <a:pt x="2025" y="20925"/>
                  <a:pt x="2025" y="20925"/>
                </a:cubicBezTo>
                <a:cubicBezTo>
                  <a:pt x="2025" y="14580"/>
                  <a:pt x="2025" y="14580"/>
                  <a:pt x="2025" y="14580"/>
                </a:cubicBezTo>
                <a:cubicBezTo>
                  <a:pt x="4185" y="14580"/>
                  <a:pt x="4185" y="14580"/>
                  <a:pt x="4185" y="14580"/>
                </a:cubicBezTo>
                <a:cubicBezTo>
                  <a:pt x="4185" y="20925"/>
                  <a:pt x="4185" y="20925"/>
                  <a:pt x="4185" y="20925"/>
                </a:cubicBezTo>
                <a:close/>
                <a:moveTo>
                  <a:pt x="16740" y="20925"/>
                </a:moveTo>
                <a:cubicBezTo>
                  <a:pt x="4860" y="20925"/>
                  <a:pt x="4860" y="20925"/>
                  <a:pt x="4860" y="20925"/>
                </a:cubicBezTo>
                <a:cubicBezTo>
                  <a:pt x="4860" y="14580"/>
                  <a:pt x="4860" y="14580"/>
                  <a:pt x="4860" y="14580"/>
                </a:cubicBezTo>
                <a:cubicBezTo>
                  <a:pt x="16740" y="14580"/>
                  <a:pt x="16740" y="14580"/>
                  <a:pt x="16740" y="14580"/>
                </a:cubicBezTo>
                <a:lnTo>
                  <a:pt x="16740" y="20925"/>
                </a:lnTo>
                <a:close/>
                <a:moveTo>
                  <a:pt x="19575" y="20925"/>
                </a:moveTo>
                <a:cubicBezTo>
                  <a:pt x="17415" y="20925"/>
                  <a:pt x="17415" y="20925"/>
                  <a:pt x="17415" y="20925"/>
                </a:cubicBezTo>
                <a:cubicBezTo>
                  <a:pt x="17415" y="14580"/>
                  <a:pt x="17415" y="14580"/>
                  <a:pt x="17415" y="14580"/>
                </a:cubicBezTo>
                <a:cubicBezTo>
                  <a:pt x="19575" y="14580"/>
                  <a:pt x="19575" y="14580"/>
                  <a:pt x="19575" y="14580"/>
                </a:cubicBezTo>
                <a:lnTo>
                  <a:pt x="19575" y="20925"/>
                </a:lnTo>
                <a:close/>
                <a:moveTo>
                  <a:pt x="19575" y="13905"/>
                </a:moveTo>
                <a:cubicBezTo>
                  <a:pt x="2025" y="13905"/>
                  <a:pt x="2025" y="13905"/>
                  <a:pt x="2025" y="13905"/>
                </a:cubicBezTo>
                <a:cubicBezTo>
                  <a:pt x="2025" y="13230"/>
                  <a:pt x="2025" y="13230"/>
                  <a:pt x="2025" y="13230"/>
                </a:cubicBezTo>
                <a:cubicBezTo>
                  <a:pt x="19575" y="13230"/>
                  <a:pt x="19575" y="13230"/>
                  <a:pt x="19575" y="13230"/>
                </a:cubicBezTo>
                <a:cubicBezTo>
                  <a:pt x="19575" y="13905"/>
                  <a:pt x="19575" y="13905"/>
                  <a:pt x="19575" y="13905"/>
                </a:cubicBezTo>
                <a:close/>
                <a:moveTo>
                  <a:pt x="20925" y="20925"/>
                </a:moveTo>
                <a:cubicBezTo>
                  <a:pt x="20250" y="20925"/>
                  <a:pt x="20250" y="20925"/>
                  <a:pt x="20250" y="20925"/>
                </a:cubicBezTo>
                <a:cubicBezTo>
                  <a:pt x="20250" y="8235"/>
                  <a:pt x="20250" y="8235"/>
                  <a:pt x="20250" y="8235"/>
                </a:cubicBezTo>
                <a:cubicBezTo>
                  <a:pt x="20250" y="6885"/>
                  <a:pt x="19440" y="5805"/>
                  <a:pt x="18360" y="5130"/>
                </a:cubicBezTo>
                <a:cubicBezTo>
                  <a:pt x="12555" y="1890"/>
                  <a:pt x="12555" y="1890"/>
                  <a:pt x="12555" y="1890"/>
                </a:cubicBezTo>
                <a:cubicBezTo>
                  <a:pt x="12015" y="1485"/>
                  <a:pt x="11475" y="1350"/>
                  <a:pt x="10800" y="1350"/>
                </a:cubicBezTo>
                <a:cubicBezTo>
                  <a:pt x="10125" y="1350"/>
                  <a:pt x="9585" y="1485"/>
                  <a:pt x="9045" y="1890"/>
                </a:cubicBezTo>
                <a:cubicBezTo>
                  <a:pt x="6750" y="3105"/>
                  <a:pt x="6750" y="3105"/>
                  <a:pt x="6750" y="3105"/>
                </a:cubicBezTo>
                <a:cubicBezTo>
                  <a:pt x="6615" y="3240"/>
                  <a:pt x="6480" y="3375"/>
                  <a:pt x="6615" y="3645"/>
                </a:cubicBezTo>
                <a:cubicBezTo>
                  <a:pt x="6750" y="3780"/>
                  <a:pt x="6885" y="3780"/>
                  <a:pt x="7155" y="3780"/>
                </a:cubicBezTo>
                <a:cubicBezTo>
                  <a:pt x="9450" y="2430"/>
                  <a:pt x="9450" y="2430"/>
                  <a:pt x="9450" y="2430"/>
                </a:cubicBezTo>
                <a:cubicBezTo>
                  <a:pt x="9855" y="2160"/>
                  <a:pt x="10260" y="2025"/>
                  <a:pt x="10800" y="2025"/>
                </a:cubicBezTo>
                <a:cubicBezTo>
                  <a:pt x="11340" y="2025"/>
                  <a:pt x="11745" y="2160"/>
                  <a:pt x="12150" y="2430"/>
                </a:cubicBezTo>
                <a:cubicBezTo>
                  <a:pt x="17955" y="5670"/>
                  <a:pt x="17955" y="5670"/>
                  <a:pt x="17955" y="5670"/>
                </a:cubicBezTo>
                <a:cubicBezTo>
                  <a:pt x="18900" y="6210"/>
                  <a:pt x="19575" y="7155"/>
                  <a:pt x="19575" y="8235"/>
                </a:cubicBezTo>
                <a:cubicBezTo>
                  <a:pt x="19575" y="12555"/>
                  <a:pt x="19575" y="12555"/>
                  <a:pt x="19575" y="12555"/>
                </a:cubicBezTo>
                <a:cubicBezTo>
                  <a:pt x="2025" y="12555"/>
                  <a:pt x="2025" y="12555"/>
                  <a:pt x="2025" y="12555"/>
                </a:cubicBezTo>
                <a:cubicBezTo>
                  <a:pt x="2025" y="8235"/>
                  <a:pt x="2025" y="8235"/>
                  <a:pt x="2025" y="8235"/>
                </a:cubicBezTo>
                <a:cubicBezTo>
                  <a:pt x="2025" y="7155"/>
                  <a:pt x="2700" y="6210"/>
                  <a:pt x="3645" y="5670"/>
                </a:cubicBezTo>
                <a:cubicBezTo>
                  <a:pt x="5940" y="4455"/>
                  <a:pt x="5940" y="4455"/>
                  <a:pt x="5940" y="4455"/>
                </a:cubicBezTo>
                <a:cubicBezTo>
                  <a:pt x="6075" y="4320"/>
                  <a:pt x="6075" y="4185"/>
                  <a:pt x="6075" y="3915"/>
                </a:cubicBezTo>
                <a:cubicBezTo>
                  <a:pt x="5940" y="3780"/>
                  <a:pt x="5670" y="3780"/>
                  <a:pt x="5535" y="3780"/>
                </a:cubicBezTo>
                <a:cubicBezTo>
                  <a:pt x="3240" y="5130"/>
                  <a:pt x="3240" y="5130"/>
                  <a:pt x="3240" y="5130"/>
                </a:cubicBezTo>
                <a:cubicBezTo>
                  <a:pt x="2160" y="5805"/>
                  <a:pt x="1350" y="6885"/>
                  <a:pt x="1350" y="8235"/>
                </a:cubicBezTo>
                <a:cubicBezTo>
                  <a:pt x="1350" y="20925"/>
                  <a:pt x="1350" y="20925"/>
                  <a:pt x="135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8235"/>
                  <a:pt x="675" y="8235"/>
                  <a:pt x="675" y="8235"/>
                </a:cubicBezTo>
                <a:cubicBezTo>
                  <a:pt x="675" y="6750"/>
                  <a:pt x="1485" y="5265"/>
                  <a:pt x="2835" y="4455"/>
                </a:cubicBezTo>
                <a:cubicBezTo>
                  <a:pt x="8640" y="1215"/>
                  <a:pt x="8640" y="1215"/>
                  <a:pt x="8640" y="1215"/>
                </a:cubicBezTo>
                <a:cubicBezTo>
                  <a:pt x="9315" y="945"/>
                  <a:pt x="10125" y="675"/>
                  <a:pt x="10800" y="675"/>
                </a:cubicBezTo>
                <a:cubicBezTo>
                  <a:pt x="11475" y="675"/>
                  <a:pt x="12285" y="945"/>
                  <a:pt x="12960" y="1215"/>
                </a:cubicBezTo>
                <a:cubicBezTo>
                  <a:pt x="18765" y="4455"/>
                  <a:pt x="18765" y="4455"/>
                  <a:pt x="18765" y="4455"/>
                </a:cubicBezTo>
                <a:cubicBezTo>
                  <a:pt x="20115" y="5265"/>
                  <a:pt x="20925" y="6750"/>
                  <a:pt x="20925" y="8235"/>
                </a:cubicBezTo>
                <a:lnTo>
                  <a:pt x="20925" y="20925"/>
                </a:lnTo>
                <a:close/>
                <a:moveTo>
                  <a:pt x="11475" y="19845"/>
                </a:moveTo>
                <a:cubicBezTo>
                  <a:pt x="11475" y="20115"/>
                  <a:pt x="11340" y="20250"/>
                  <a:pt x="11205" y="20250"/>
                </a:cubicBezTo>
                <a:cubicBezTo>
                  <a:pt x="10395" y="20250"/>
                  <a:pt x="10395" y="20250"/>
                  <a:pt x="10395" y="20250"/>
                </a:cubicBezTo>
                <a:cubicBezTo>
                  <a:pt x="10260" y="20250"/>
                  <a:pt x="10125" y="20115"/>
                  <a:pt x="10125" y="19845"/>
                </a:cubicBezTo>
                <a:cubicBezTo>
                  <a:pt x="10125" y="19710"/>
                  <a:pt x="10260" y="19575"/>
                  <a:pt x="10395" y="19575"/>
                </a:cubicBezTo>
                <a:cubicBezTo>
                  <a:pt x="11205" y="19575"/>
                  <a:pt x="11205" y="19575"/>
                  <a:pt x="11205" y="19575"/>
                </a:cubicBezTo>
                <a:cubicBezTo>
                  <a:pt x="11340" y="19575"/>
                  <a:pt x="11475" y="19710"/>
                  <a:pt x="11475" y="19845"/>
                </a:cubicBezTo>
                <a:close/>
                <a:moveTo>
                  <a:pt x="12555" y="11070"/>
                </a:moveTo>
                <a:cubicBezTo>
                  <a:pt x="12555" y="11205"/>
                  <a:pt x="12420" y="11340"/>
                  <a:pt x="12150" y="11340"/>
                </a:cubicBezTo>
                <a:cubicBezTo>
                  <a:pt x="9450" y="11340"/>
                  <a:pt x="9450" y="11340"/>
                  <a:pt x="9450" y="11340"/>
                </a:cubicBezTo>
                <a:cubicBezTo>
                  <a:pt x="9180" y="11340"/>
                  <a:pt x="9045" y="11205"/>
                  <a:pt x="9045" y="11070"/>
                </a:cubicBezTo>
                <a:cubicBezTo>
                  <a:pt x="9045" y="10800"/>
                  <a:pt x="9180" y="10665"/>
                  <a:pt x="9450" y="10665"/>
                </a:cubicBezTo>
                <a:cubicBezTo>
                  <a:pt x="12150" y="10665"/>
                  <a:pt x="12150" y="10665"/>
                  <a:pt x="12150" y="10665"/>
                </a:cubicBezTo>
                <a:cubicBezTo>
                  <a:pt x="12420" y="10665"/>
                  <a:pt x="12555" y="10800"/>
                  <a:pt x="12555" y="11070"/>
                </a:cubicBezTo>
                <a:close/>
                <a:moveTo>
                  <a:pt x="15660" y="15390"/>
                </a:moveTo>
                <a:cubicBezTo>
                  <a:pt x="5940" y="15390"/>
                  <a:pt x="5940" y="15390"/>
                  <a:pt x="5940" y="15390"/>
                </a:cubicBezTo>
                <a:cubicBezTo>
                  <a:pt x="5670" y="15390"/>
                  <a:pt x="5535" y="15525"/>
                  <a:pt x="5535" y="15660"/>
                </a:cubicBezTo>
                <a:cubicBezTo>
                  <a:pt x="5535" y="17010"/>
                  <a:pt x="5535" y="17010"/>
                  <a:pt x="5535" y="17010"/>
                </a:cubicBezTo>
                <a:cubicBezTo>
                  <a:pt x="5535" y="17280"/>
                  <a:pt x="5670" y="17415"/>
                  <a:pt x="5940" y="17415"/>
                </a:cubicBezTo>
                <a:cubicBezTo>
                  <a:pt x="15660" y="17415"/>
                  <a:pt x="15660" y="17415"/>
                  <a:pt x="15660" y="17415"/>
                </a:cubicBezTo>
                <a:cubicBezTo>
                  <a:pt x="15930" y="17415"/>
                  <a:pt x="16065" y="17280"/>
                  <a:pt x="16065" y="17010"/>
                </a:cubicBezTo>
                <a:cubicBezTo>
                  <a:pt x="16065" y="15660"/>
                  <a:pt x="16065" y="15660"/>
                  <a:pt x="16065" y="15660"/>
                </a:cubicBezTo>
                <a:cubicBezTo>
                  <a:pt x="16065" y="15525"/>
                  <a:pt x="15930" y="15390"/>
                  <a:pt x="15660" y="15390"/>
                </a:cubicBezTo>
                <a:close/>
                <a:moveTo>
                  <a:pt x="8775" y="16740"/>
                </a:moveTo>
                <a:cubicBezTo>
                  <a:pt x="6210" y="16740"/>
                  <a:pt x="6210" y="16740"/>
                  <a:pt x="6210" y="16740"/>
                </a:cubicBezTo>
                <a:cubicBezTo>
                  <a:pt x="6210" y="16065"/>
                  <a:pt x="6210" y="16065"/>
                  <a:pt x="6210" y="16065"/>
                </a:cubicBezTo>
                <a:cubicBezTo>
                  <a:pt x="8775" y="16065"/>
                  <a:pt x="8775" y="16065"/>
                  <a:pt x="8775" y="16065"/>
                </a:cubicBezTo>
                <a:lnTo>
                  <a:pt x="8775" y="16740"/>
                </a:lnTo>
                <a:close/>
                <a:moveTo>
                  <a:pt x="12015" y="16740"/>
                </a:moveTo>
                <a:cubicBezTo>
                  <a:pt x="9585" y="16740"/>
                  <a:pt x="9585" y="16740"/>
                  <a:pt x="9585" y="16740"/>
                </a:cubicBezTo>
                <a:cubicBezTo>
                  <a:pt x="9585" y="16065"/>
                  <a:pt x="9585" y="16065"/>
                  <a:pt x="9585" y="16065"/>
                </a:cubicBezTo>
                <a:cubicBezTo>
                  <a:pt x="12015" y="16065"/>
                  <a:pt x="12015" y="16065"/>
                  <a:pt x="12015" y="16065"/>
                </a:cubicBezTo>
                <a:cubicBezTo>
                  <a:pt x="12015" y="16740"/>
                  <a:pt x="12015" y="16740"/>
                  <a:pt x="12015" y="16740"/>
                </a:cubicBezTo>
                <a:close/>
                <a:moveTo>
                  <a:pt x="15390" y="16740"/>
                </a:moveTo>
                <a:cubicBezTo>
                  <a:pt x="12825" y="16740"/>
                  <a:pt x="12825" y="16740"/>
                  <a:pt x="12825" y="16740"/>
                </a:cubicBezTo>
                <a:cubicBezTo>
                  <a:pt x="12825" y="16065"/>
                  <a:pt x="12825" y="16065"/>
                  <a:pt x="12825" y="16065"/>
                </a:cubicBezTo>
                <a:cubicBezTo>
                  <a:pt x="15390" y="16065"/>
                  <a:pt x="15390" y="16065"/>
                  <a:pt x="15390" y="16065"/>
                </a:cubicBezTo>
                <a:lnTo>
                  <a:pt x="15390" y="167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67" name="Freeform 524"/>
          <p:cNvSpPr/>
          <p:nvPr/>
        </p:nvSpPr>
        <p:spPr>
          <a:xfrm>
            <a:off x="1451610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335" y="19845"/>
                </a:moveTo>
                <a:cubicBezTo>
                  <a:pt x="16335" y="20115"/>
                  <a:pt x="16200" y="20250"/>
                  <a:pt x="16065" y="20250"/>
                </a:cubicBezTo>
                <a:cubicBezTo>
                  <a:pt x="15390" y="20250"/>
                  <a:pt x="15390" y="20250"/>
                  <a:pt x="15390" y="20250"/>
                </a:cubicBezTo>
                <a:cubicBezTo>
                  <a:pt x="15120" y="20250"/>
                  <a:pt x="14985" y="20115"/>
                  <a:pt x="14985" y="19845"/>
                </a:cubicBezTo>
                <a:cubicBezTo>
                  <a:pt x="14985" y="19710"/>
                  <a:pt x="15120" y="19575"/>
                  <a:pt x="15390" y="19575"/>
                </a:cubicBezTo>
                <a:cubicBezTo>
                  <a:pt x="16065" y="19575"/>
                  <a:pt x="16065" y="19575"/>
                  <a:pt x="16065" y="19575"/>
                </a:cubicBezTo>
                <a:cubicBezTo>
                  <a:pt x="16200" y="19575"/>
                  <a:pt x="16335" y="19710"/>
                  <a:pt x="16335" y="19845"/>
                </a:cubicBezTo>
                <a:close/>
                <a:moveTo>
                  <a:pt x="21600" y="40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65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465"/>
                  <a:pt x="0" y="21195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135"/>
                  <a:pt x="135" y="0"/>
                  <a:pt x="40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465" y="0"/>
                  <a:pt x="21600" y="135"/>
                  <a:pt x="21600" y="405"/>
                </a:cubicBezTo>
                <a:close/>
                <a:moveTo>
                  <a:pt x="17415" y="11205"/>
                </a:moveTo>
                <a:cubicBezTo>
                  <a:pt x="18090" y="11205"/>
                  <a:pt x="18090" y="11205"/>
                  <a:pt x="18090" y="11205"/>
                </a:cubicBezTo>
                <a:cubicBezTo>
                  <a:pt x="18090" y="675"/>
                  <a:pt x="18090" y="675"/>
                  <a:pt x="18090" y="675"/>
                </a:cubicBezTo>
                <a:cubicBezTo>
                  <a:pt x="17415" y="675"/>
                  <a:pt x="17415" y="675"/>
                  <a:pt x="17415" y="675"/>
                </a:cubicBezTo>
                <a:lnTo>
                  <a:pt x="17415" y="11205"/>
                </a:lnTo>
                <a:close/>
                <a:moveTo>
                  <a:pt x="16065" y="11205"/>
                </a:moveTo>
                <a:cubicBezTo>
                  <a:pt x="16740" y="11205"/>
                  <a:pt x="16740" y="11205"/>
                  <a:pt x="16740" y="11205"/>
                </a:cubicBezTo>
                <a:cubicBezTo>
                  <a:pt x="16740" y="675"/>
                  <a:pt x="16740" y="675"/>
                  <a:pt x="16740" y="675"/>
                </a:cubicBezTo>
                <a:cubicBezTo>
                  <a:pt x="16065" y="675"/>
                  <a:pt x="16065" y="675"/>
                  <a:pt x="16065" y="675"/>
                </a:cubicBezTo>
                <a:lnTo>
                  <a:pt x="16065" y="11205"/>
                </a:lnTo>
                <a:close/>
                <a:moveTo>
                  <a:pt x="13230" y="11205"/>
                </a:moveTo>
                <a:cubicBezTo>
                  <a:pt x="13905" y="11205"/>
                  <a:pt x="13905" y="11205"/>
                  <a:pt x="13905" y="11205"/>
                </a:cubicBezTo>
                <a:cubicBezTo>
                  <a:pt x="13905" y="10125"/>
                  <a:pt x="13905" y="10125"/>
                  <a:pt x="13905" y="10125"/>
                </a:cubicBezTo>
                <a:cubicBezTo>
                  <a:pt x="13905" y="9855"/>
                  <a:pt x="14040" y="9720"/>
                  <a:pt x="14310" y="9720"/>
                </a:cubicBezTo>
                <a:cubicBezTo>
                  <a:pt x="14445" y="9720"/>
                  <a:pt x="14580" y="9855"/>
                  <a:pt x="14580" y="10125"/>
                </a:cubicBezTo>
                <a:cubicBezTo>
                  <a:pt x="14580" y="11205"/>
                  <a:pt x="14580" y="11205"/>
                  <a:pt x="14580" y="11205"/>
                </a:cubicBezTo>
                <a:cubicBezTo>
                  <a:pt x="15390" y="11205"/>
                  <a:pt x="15390" y="11205"/>
                  <a:pt x="15390" y="11205"/>
                </a:cubicBezTo>
                <a:cubicBezTo>
                  <a:pt x="15390" y="675"/>
                  <a:pt x="15390" y="675"/>
                  <a:pt x="15390" y="675"/>
                </a:cubicBezTo>
                <a:cubicBezTo>
                  <a:pt x="14580" y="675"/>
                  <a:pt x="14580" y="675"/>
                  <a:pt x="14580" y="675"/>
                </a:cubicBezTo>
                <a:cubicBezTo>
                  <a:pt x="14580" y="8775"/>
                  <a:pt x="14580" y="8775"/>
                  <a:pt x="14580" y="8775"/>
                </a:cubicBezTo>
                <a:cubicBezTo>
                  <a:pt x="14580" y="8910"/>
                  <a:pt x="14445" y="9045"/>
                  <a:pt x="14310" y="9045"/>
                </a:cubicBezTo>
                <a:cubicBezTo>
                  <a:pt x="14040" y="9045"/>
                  <a:pt x="13905" y="8910"/>
                  <a:pt x="13905" y="8775"/>
                </a:cubicBezTo>
                <a:cubicBezTo>
                  <a:pt x="13905" y="675"/>
                  <a:pt x="13905" y="675"/>
                  <a:pt x="13905" y="675"/>
                </a:cubicBezTo>
                <a:cubicBezTo>
                  <a:pt x="13230" y="675"/>
                  <a:pt x="13230" y="675"/>
                  <a:pt x="13230" y="675"/>
                </a:cubicBezTo>
                <a:lnTo>
                  <a:pt x="13230" y="11205"/>
                </a:lnTo>
                <a:close/>
                <a:moveTo>
                  <a:pt x="11880" y="11205"/>
                </a:moveTo>
                <a:cubicBezTo>
                  <a:pt x="12555" y="11205"/>
                  <a:pt x="12555" y="11205"/>
                  <a:pt x="12555" y="11205"/>
                </a:cubicBezTo>
                <a:cubicBezTo>
                  <a:pt x="12555" y="675"/>
                  <a:pt x="12555" y="675"/>
                  <a:pt x="12555" y="675"/>
                </a:cubicBezTo>
                <a:cubicBezTo>
                  <a:pt x="11880" y="675"/>
                  <a:pt x="11880" y="675"/>
                  <a:pt x="11880" y="675"/>
                </a:cubicBezTo>
                <a:lnTo>
                  <a:pt x="11880" y="11205"/>
                </a:lnTo>
                <a:close/>
                <a:moveTo>
                  <a:pt x="10395" y="11205"/>
                </a:moveTo>
                <a:cubicBezTo>
                  <a:pt x="11205" y="11205"/>
                  <a:pt x="11205" y="11205"/>
                  <a:pt x="11205" y="11205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0395" y="675"/>
                  <a:pt x="10395" y="675"/>
                  <a:pt x="10395" y="675"/>
                </a:cubicBezTo>
                <a:lnTo>
                  <a:pt x="10395" y="11205"/>
                </a:lnTo>
                <a:close/>
                <a:moveTo>
                  <a:pt x="9045" y="11205"/>
                </a:moveTo>
                <a:cubicBezTo>
                  <a:pt x="9720" y="11205"/>
                  <a:pt x="9720" y="11205"/>
                  <a:pt x="9720" y="11205"/>
                </a:cubicBezTo>
                <a:cubicBezTo>
                  <a:pt x="9720" y="675"/>
                  <a:pt x="9720" y="675"/>
                  <a:pt x="9720" y="675"/>
                </a:cubicBezTo>
                <a:cubicBezTo>
                  <a:pt x="9045" y="675"/>
                  <a:pt x="9045" y="675"/>
                  <a:pt x="9045" y="675"/>
                </a:cubicBezTo>
                <a:lnTo>
                  <a:pt x="9045" y="11205"/>
                </a:lnTo>
                <a:close/>
                <a:moveTo>
                  <a:pt x="7695" y="11205"/>
                </a:moveTo>
                <a:cubicBezTo>
                  <a:pt x="8370" y="11205"/>
                  <a:pt x="8370" y="11205"/>
                  <a:pt x="8370" y="11205"/>
                </a:cubicBezTo>
                <a:cubicBezTo>
                  <a:pt x="8370" y="675"/>
                  <a:pt x="8370" y="675"/>
                  <a:pt x="8370" y="675"/>
                </a:cubicBezTo>
                <a:cubicBezTo>
                  <a:pt x="7695" y="675"/>
                  <a:pt x="7695" y="675"/>
                  <a:pt x="7695" y="675"/>
                </a:cubicBezTo>
                <a:lnTo>
                  <a:pt x="7695" y="11205"/>
                </a:lnTo>
                <a:close/>
                <a:moveTo>
                  <a:pt x="6210" y="11205"/>
                </a:moveTo>
                <a:cubicBezTo>
                  <a:pt x="7020" y="11205"/>
                  <a:pt x="7020" y="11205"/>
                  <a:pt x="7020" y="11205"/>
                </a:cubicBezTo>
                <a:cubicBezTo>
                  <a:pt x="7020" y="675"/>
                  <a:pt x="7020" y="675"/>
                  <a:pt x="7020" y="675"/>
                </a:cubicBezTo>
                <a:cubicBezTo>
                  <a:pt x="6210" y="675"/>
                  <a:pt x="6210" y="675"/>
                  <a:pt x="6210" y="675"/>
                </a:cubicBezTo>
                <a:lnTo>
                  <a:pt x="6210" y="11205"/>
                </a:lnTo>
                <a:close/>
                <a:moveTo>
                  <a:pt x="4860" y="11205"/>
                </a:moveTo>
                <a:cubicBezTo>
                  <a:pt x="5535" y="11205"/>
                  <a:pt x="5535" y="11205"/>
                  <a:pt x="5535" y="11205"/>
                </a:cubicBezTo>
                <a:cubicBezTo>
                  <a:pt x="5535" y="675"/>
                  <a:pt x="5535" y="675"/>
                  <a:pt x="5535" y="675"/>
                </a:cubicBezTo>
                <a:cubicBezTo>
                  <a:pt x="4860" y="675"/>
                  <a:pt x="4860" y="675"/>
                  <a:pt x="4860" y="675"/>
                </a:cubicBezTo>
                <a:lnTo>
                  <a:pt x="4860" y="11205"/>
                </a:lnTo>
                <a:close/>
                <a:moveTo>
                  <a:pt x="2025" y="11205"/>
                </a:moveTo>
                <a:cubicBezTo>
                  <a:pt x="2835" y="11205"/>
                  <a:pt x="2835" y="11205"/>
                  <a:pt x="2835" y="11205"/>
                </a:cubicBezTo>
                <a:cubicBezTo>
                  <a:pt x="2835" y="10125"/>
                  <a:pt x="2835" y="10125"/>
                  <a:pt x="2835" y="10125"/>
                </a:cubicBezTo>
                <a:cubicBezTo>
                  <a:pt x="2835" y="9855"/>
                  <a:pt x="2970" y="9720"/>
                  <a:pt x="3105" y="9720"/>
                </a:cubicBezTo>
                <a:cubicBezTo>
                  <a:pt x="3375" y="9720"/>
                  <a:pt x="3510" y="9855"/>
                  <a:pt x="3510" y="10125"/>
                </a:cubicBezTo>
                <a:cubicBezTo>
                  <a:pt x="3510" y="11205"/>
                  <a:pt x="3510" y="11205"/>
                  <a:pt x="3510" y="11205"/>
                </a:cubicBezTo>
                <a:cubicBezTo>
                  <a:pt x="4185" y="11205"/>
                  <a:pt x="4185" y="11205"/>
                  <a:pt x="4185" y="11205"/>
                </a:cubicBezTo>
                <a:cubicBezTo>
                  <a:pt x="4185" y="675"/>
                  <a:pt x="4185" y="675"/>
                  <a:pt x="4185" y="675"/>
                </a:cubicBezTo>
                <a:cubicBezTo>
                  <a:pt x="3510" y="675"/>
                  <a:pt x="3510" y="675"/>
                  <a:pt x="3510" y="675"/>
                </a:cubicBezTo>
                <a:cubicBezTo>
                  <a:pt x="3510" y="8775"/>
                  <a:pt x="3510" y="8775"/>
                  <a:pt x="3510" y="8775"/>
                </a:cubicBezTo>
                <a:cubicBezTo>
                  <a:pt x="3510" y="8910"/>
                  <a:pt x="3375" y="9045"/>
                  <a:pt x="3105" y="9045"/>
                </a:cubicBezTo>
                <a:cubicBezTo>
                  <a:pt x="2970" y="9045"/>
                  <a:pt x="2835" y="8910"/>
                  <a:pt x="2835" y="8775"/>
                </a:cubicBezTo>
                <a:cubicBezTo>
                  <a:pt x="2835" y="675"/>
                  <a:pt x="2835" y="675"/>
                  <a:pt x="2835" y="675"/>
                </a:cubicBezTo>
                <a:cubicBezTo>
                  <a:pt x="2025" y="675"/>
                  <a:pt x="2025" y="675"/>
                  <a:pt x="2025" y="675"/>
                </a:cubicBezTo>
                <a:lnTo>
                  <a:pt x="2025" y="11205"/>
                </a:lnTo>
                <a:close/>
                <a:moveTo>
                  <a:pt x="675" y="11205"/>
                </a:moveTo>
                <a:cubicBezTo>
                  <a:pt x="1350" y="11205"/>
                  <a:pt x="1350" y="11205"/>
                  <a:pt x="1350" y="11205"/>
                </a:cubicBezTo>
                <a:cubicBezTo>
                  <a:pt x="1350" y="675"/>
                  <a:pt x="1350" y="675"/>
                  <a:pt x="1350" y="675"/>
                </a:cubicBezTo>
                <a:cubicBezTo>
                  <a:pt x="675" y="675"/>
                  <a:pt x="675" y="675"/>
                  <a:pt x="675" y="675"/>
                </a:cubicBezTo>
                <a:lnTo>
                  <a:pt x="675" y="11205"/>
                </a:lnTo>
                <a:close/>
                <a:moveTo>
                  <a:pt x="9720" y="20925"/>
                </a:moveTo>
                <a:cubicBezTo>
                  <a:pt x="9720" y="13230"/>
                  <a:pt x="9720" y="13230"/>
                  <a:pt x="9720" y="13230"/>
                </a:cubicBezTo>
                <a:cubicBezTo>
                  <a:pt x="2025" y="13230"/>
                  <a:pt x="2025" y="13230"/>
                  <a:pt x="2025" y="13230"/>
                </a:cubicBezTo>
                <a:cubicBezTo>
                  <a:pt x="2025" y="20925"/>
                  <a:pt x="2025" y="20925"/>
                  <a:pt x="2025" y="20925"/>
                </a:cubicBezTo>
                <a:cubicBezTo>
                  <a:pt x="9720" y="20925"/>
                  <a:pt x="9720" y="20925"/>
                  <a:pt x="9720" y="20925"/>
                </a:cubicBezTo>
                <a:close/>
                <a:moveTo>
                  <a:pt x="19575" y="20925"/>
                </a:moveTo>
                <a:cubicBezTo>
                  <a:pt x="19575" y="13230"/>
                  <a:pt x="19575" y="13230"/>
                  <a:pt x="19575" y="13230"/>
                </a:cubicBezTo>
                <a:cubicBezTo>
                  <a:pt x="11880" y="13230"/>
                  <a:pt x="11880" y="13230"/>
                  <a:pt x="11880" y="13230"/>
                </a:cubicBezTo>
                <a:cubicBezTo>
                  <a:pt x="11880" y="20925"/>
                  <a:pt x="11880" y="20925"/>
                  <a:pt x="11880" y="20925"/>
                </a:cubicBezTo>
                <a:cubicBezTo>
                  <a:pt x="19575" y="20925"/>
                  <a:pt x="19575" y="20925"/>
                  <a:pt x="19575" y="20925"/>
                </a:cubicBezTo>
                <a:close/>
                <a:moveTo>
                  <a:pt x="20925" y="11880"/>
                </a:moveTo>
                <a:cubicBezTo>
                  <a:pt x="675" y="11880"/>
                  <a:pt x="675" y="11880"/>
                  <a:pt x="675" y="11880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1350" y="20925"/>
                  <a:pt x="1350" y="20925"/>
                  <a:pt x="1350" y="20925"/>
                </a:cubicBezTo>
                <a:cubicBezTo>
                  <a:pt x="1350" y="12825"/>
                  <a:pt x="1350" y="12825"/>
                  <a:pt x="1350" y="12825"/>
                </a:cubicBezTo>
                <a:cubicBezTo>
                  <a:pt x="1350" y="12690"/>
                  <a:pt x="1485" y="12555"/>
                  <a:pt x="1755" y="12555"/>
                </a:cubicBezTo>
                <a:cubicBezTo>
                  <a:pt x="10125" y="12555"/>
                  <a:pt x="10125" y="12555"/>
                  <a:pt x="10125" y="12555"/>
                </a:cubicBezTo>
                <a:cubicBezTo>
                  <a:pt x="10260" y="12555"/>
                  <a:pt x="10395" y="12690"/>
                  <a:pt x="10395" y="12825"/>
                </a:cubicBezTo>
                <a:cubicBezTo>
                  <a:pt x="10395" y="20925"/>
                  <a:pt x="10395" y="20925"/>
                  <a:pt x="10395" y="20925"/>
                </a:cubicBezTo>
                <a:cubicBezTo>
                  <a:pt x="11205" y="20925"/>
                  <a:pt x="11205" y="20925"/>
                  <a:pt x="11205" y="20925"/>
                </a:cubicBezTo>
                <a:cubicBezTo>
                  <a:pt x="11205" y="12825"/>
                  <a:pt x="11205" y="12825"/>
                  <a:pt x="11205" y="12825"/>
                </a:cubicBezTo>
                <a:cubicBezTo>
                  <a:pt x="11205" y="12690"/>
                  <a:pt x="11340" y="12555"/>
                  <a:pt x="11475" y="12555"/>
                </a:cubicBezTo>
                <a:cubicBezTo>
                  <a:pt x="19845" y="12555"/>
                  <a:pt x="19845" y="12555"/>
                  <a:pt x="19845" y="12555"/>
                </a:cubicBezTo>
                <a:cubicBezTo>
                  <a:pt x="20115" y="12555"/>
                  <a:pt x="20250" y="12690"/>
                  <a:pt x="20250" y="12825"/>
                </a:cubicBezTo>
                <a:cubicBezTo>
                  <a:pt x="20250" y="20925"/>
                  <a:pt x="20250" y="20925"/>
                  <a:pt x="20250" y="20925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20925" y="11880"/>
                </a:lnTo>
                <a:close/>
                <a:moveTo>
                  <a:pt x="20925" y="675"/>
                </a:moveTo>
                <a:cubicBezTo>
                  <a:pt x="20250" y="675"/>
                  <a:pt x="20250" y="675"/>
                  <a:pt x="20250" y="675"/>
                </a:cubicBezTo>
                <a:cubicBezTo>
                  <a:pt x="20250" y="1755"/>
                  <a:pt x="20250" y="1755"/>
                  <a:pt x="20250" y="1755"/>
                </a:cubicBezTo>
                <a:cubicBezTo>
                  <a:pt x="20250" y="1890"/>
                  <a:pt x="20115" y="2025"/>
                  <a:pt x="19845" y="2025"/>
                </a:cubicBezTo>
                <a:cubicBezTo>
                  <a:pt x="19710" y="2025"/>
                  <a:pt x="19575" y="1890"/>
                  <a:pt x="19575" y="1755"/>
                </a:cubicBezTo>
                <a:cubicBezTo>
                  <a:pt x="19575" y="675"/>
                  <a:pt x="19575" y="675"/>
                  <a:pt x="19575" y="675"/>
                </a:cubicBezTo>
                <a:cubicBezTo>
                  <a:pt x="18765" y="675"/>
                  <a:pt x="18765" y="675"/>
                  <a:pt x="18765" y="675"/>
                </a:cubicBezTo>
                <a:cubicBezTo>
                  <a:pt x="18765" y="11205"/>
                  <a:pt x="18765" y="11205"/>
                  <a:pt x="18765" y="11205"/>
                </a:cubicBezTo>
                <a:cubicBezTo>
                  <a:pt x="19575" y="11205"/>
                  <a:pt x="19575" y="11205"/>
                  <a:pt x="19575" y="11205"/>
                </a:cubicBezTo>
                <a:cubicBezTo>
                  <a:pt x="19575" y="3105"/>
                  <a:pt x="19575" y="3105"/>
                  <a:pt x="19575" y="3105"/>
                </a:cubicBezTo>
                <a:cubicBezTo>
                  <a:pt x="19575" y="2970"/>
                  <a:pt x="19710" y="2835"/>
                  <a:pt x="19845" y="2835"/>
                </a:cubicBezTo>
                <a:cubicBezTo>
                  <a:pt x="20115" y="2835"/>
                  <a:pt x="20250" y="2970"/>
                  <a:pt x="20250" y="3105"/>
                </a:cubicBezTo>
                <a:cubicBezTo>
                  <a:pt x="20250" y="11205"/>
                  <a:pt x="20250" y="11205"/>
                  <a:pt x="20250" y="11205"/>
                </a:cubicBezTo>
                <a:cubicBezTo>
                  <a:pt x="20925" y="11205"/>
                  <a:pt x="20925" y="11205"/>
                  <a:pt x="20925" y="11205"/>
                </a:cubicBezTo>
                <a:lnTo>
                  <a:pt x="20925" y="675"/>
                </a:lnTo>
                <a:close/>
                <a:moveTo>
                  <a:pt x="6210" y="19575"/>
                </a:moveTo>
                <a:cubicBezTo>
                  <a:pt x="5535" y="19575"/>
                  <a:pt x="5535" y="19575"/>
                  <a:pt x="5535" y="19575"/>
                </a:cubicBezTo>
                <a:cubicBezTo>
                  <a:pt x="5400" y="19575"/>
                  <a:pt x="5265" y="19710"/>
                  <a:pt x="5265" y="19845"/>
                </a:cubicBezTo>
                <a:cubicBezTo>
                  <a:pt x="5265" y="20115"/>
                  <a:pt x="5400" y="20250"/>
                  <a:pt x="5535" y="20250"/>
                </a:cubicBezTo>
                <a:cubicBezTo>
                  <a:pt x="6210" y="20250"/>
                  <a:pt x="6210" y="20250"/>
                  <a:pt x="6210" y="20250"/>
                </a:cubicBezTo>
                <a:cubicBezTo>
                  <a:pt x="6480" y="20250"/>
                  <a:pt x="6615" y="20115"/>
                  <a:pt x="6615" y="19845"/>
                </a:cubicBezTo>
                <a:cubicBezTo>
                  <a:pt x="6615" y="19710"/>
                  <a:pt x="6480" y="19575"/>
                  <a:pt x="6210" y="195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68" name="Freeform 525"/>
          <p:cNvSpPr/>
          <p:nvPr/>
        </p:nvSpPr>
        <p:spPr>
          <a:xfrm>
            <a:off x="1451610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5535"/>
                </a:moveTo>
                <a:cubicBezTo>
                  <a:pt x="15795" y="5535"/>
                  <a:pt x="15795" y="5535"/>
                  <a:pt x="15795" y="5535"/>
                </a:cubicBezTo>
                <a:cubicBezTo>
                  <a:pt x="15795" y="405"/>
                  <a:pt x="15795" y="405"/>
                  <a:pt x="15795" y="405"/>
                </a:cubicBezTo>
                <a:cubicBezTo>
                  <a:pt x="15795" y="135"/>
                  <a:pt x="15660" y="0"/>
                  <a:pt x="15390" y="0"/>
                </a:cubicBezTo>
                <a:cubicBezTo>
                  <a:pt x="6210" y="0"/>
                  <a:pt x="6210" y="0"/>
                  <a:pt x="6210" y="0"/>
                </a:cubicBezTo>
                <a:cubicBezTo>
                  <a:pt x="5940" y="0"/>
                  <a:pt x="5805" y="135"/>
                  <a:pt x="5805" y="405"/>
                </a:cubicBezTo>
                <a:cubicBezTo>
                  <a:pt x="5805" y="5535"/>
                  <a:pt x="5805" y="5535"/>
                  <a:pt x="5805" y="5535"/>
                </a:cubicBezTo>
                <a:cubicBezTo>
                  <a:pt x="405" y="5535"/>
                  <a:pt x="405" y="5535"/>
                  <a:pt x="405" y="5535"/>
                </a:cubicBezTo>
                <a:cubicBezTo>
                  <a:pt x="135" y="5535"/>
                  <a:pt x="0" y="5670"/>
                  <a:pt x="0" y="594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670"/>
                  <a:pt x="21465" y="5535"/>
                  <a:pt x="21195" y="5535"/>
                </a:cubicBezTo>
                <a:close/>
                <a:moveTo>
                  <a:pt x="6480" y="675"/>
                </a:moveTo>
                <a:cubicBezTo>
                  <a:pt x="15120" y="675"/>
                  <a:pt x="15120" y="675"/>
                  <a:pt x="15120" y="675"/>
                </a:cubicBezTo>
                <a:cubicBezTo>
                  <a:pt x="15120" y="5535"/>
                  <a:pt x="15120" y="5535"/>
                  <a:pt x="15120" y="5535"/>
                </a:cubicBezTo>
                <a:cubicBezTo>
                  <a:pt x="6480" y="5535"/>
                  <a:pt x="6480" y="5535"/>
                  <a:pt x="6480" y="5535"/>
                </a:cubicBezTo>
                <a:lnTo>
                  <a:pt x="6480" y="675"/>
                </a:lnTo>
                <a:close/>
                <a:moveTo>
                  <a:pt x="7425" y="20925"/>
                </a:moveTo>
                <a:cubicBezTo>
                  <a:pt x="2025" y="20925"/>
                  <a:pt x="2025" y="20925"/>
                  <a:pt x="2025" y="20925"/>
                </a:cubicBezTo>
                <a:cubicBezTo>
                  <a:pt x="2025" y="15390"/>
                  <a:pt x="2025" y="15390"/>
                  <a:pt x="2025" y="15390"/>
                </a:cubicBezTo>
                <a:cubicBezTo>
                  <a:pt x="7425" y="15390"/>
                  <a:pt x="7425" y="15390"/>
                  <a:pt x="7425" y="15390"/>
                </a:cubicBezTo>
                <a:lnTo>
                  <a:pt x="7425" y="20925"/>
                </a:lnTo>
                <a:close/>
                <a:moveTo>
                  <a:pt x="12015" y="20925"/>
                </a:moveTo>
                <a:cubicBezTo>
                  <a:pt x="9585" y="20925"/>
                  <a:pt x="9585" y="20925"/>
                  <a:pt x="9585" y="20925"/>
                </a:cubicBezTo>
                <a:cubicBezTo>
                  <a:pt x="9585" y="16740"/>
                  <a:pt x="9585" y="16740"/>
                  <a:pt x="9585" y="16740"/>
                </a:cubicBezTo>
                <a:cubicBezTo>
                  <a:pt x="12015" y="16740"/>
                  <a:pt x="12015" y="16740"/>
                  <a:pt x="12015" y="16740"/>
                </a:cubicBezTo>
                <a:cubicBezTo>
                  <a:pt x="12015" y="20925"/>
                  <a:pt x="12015" y="20925"/>
                  <a:pt x="12015" y="20925"/>
                </a:cubicBezTo>
                <a:close/>
                <a:moveTo>
                  <a:pt x="12015" y="16065"/>
                </a:moveTo>
                <a:cubicBezTo>
                  <a:pt x="9585" y="16065"/>
                  <a:pt x="9585" y="16065"/>
                  <a:pt x="9585" y="16065"/>
                </a:cubicBezTo>
                <a:cubicBezTo>
                  <a:pt x="9585" y="15390"/>
                  <a:pt x="9585" y="15390"/>
                  <a:pt x="9585" y="15390"/>
                </a:cubicBezTo>
                <a:cubicBezTo>
                  <a:pt x="12015" y="15390"/>
                  <a:pt x="12015" y="15390"/>
                  <a:pt x="12015" y="15390"/>
                </a:cubicBezTo>
                <a:cubicBezTo>
                  <a:pt x="12015" y="16065"/>
                  <a:pt x="12015" y="16065"/>
                  <a:pt x="12015" y="16065"/>
                </a:cubicBezTo>
                <a:close/>
                <a:moveTo>
                  <a:pt x="19575" y="20925"/>
                </a:moveTo>
                <a:cubicBezTo>
                  <a:pt x="14175" y="20925"/>
                  <a:pt x="14175" y="20925"/>
                  <a:pt x="14175" y="20925"/>
                </a:cubicBezTo>
                <a:cubicBezTo>
                  <a:pt x="14175" y="15390"/>
                  <a:pt x="14175" y="15390"/>
                  <a:pt x="14175" y="15390"/>
                </a:cubicBezTo>
                <a:cubicBezTo>
                  <a:pt x="19575" y="15390"/>
                  <a:pt x="19575" y="15390"/>
                  <a:pt x="19575" y="15390"/>
                </a:cubicBezTo>
                <a:lnTo>
                  <a:pt x="19575" y="20925"/>
                </a:lnTo>
                <a:close/>
                <a:moveTo>
                  <a:pt x="20925" y="20925"/>
                </a:moveTo>
                <a:cubicBezTo>
                  <a:pt x="20250" y="20925"/>
                  <a:pt x="20250" y="20925"/>
                  <a:pt x="20250" y="20925"/>
                </a:cubicBezTo>
                <a:cubicBezTo>
                  <a:pt x="20250" y="14985"/>
                  <a:pt x="20250" y="14985"/>
                  <a:pt x="20250" y="14985"/>
                </a:cubicBezTo>
                <a:cubicBezTo>
                  <a:pt x="20250" y="14850"/>
                  <a:pt x="20115" y="14580"/>
                  <a:pt x="19845" y="14580"/>
                </a:cubicBezTo>
                <a:cubicBezTo>
                  <a:pt x="13770" y="14580"/>
                  <a:pt x="13770" y="14580"/>
                  <a:pt x="13770" y="14580"/>
                </a:cubicBezTo>
                <a:cubicBezTo>
                  <a:pt x="13635" y="14580"/>
                  <a:pt x="13500" y="14850"/>
                  <a:pt x="13500" y="14985"/>
                </a:cubicBezTo>
                <a:cubicBezTo>
                  <a:pt x="13500" y="20925"/>
                  <a:pt x="13500" y="20925"/>
                  <a:pt x="13500" y="20925"/>
                </a:cubicBezTo>
                <a:cubicBezTo>
                  <a:pt x="12825" y="20925"/>
                  <a:pt x="12825" y="20925"/>
                  <a:pt x="12825" y="20925"/>
                </a:cubicBezTo>
                <a:cubicBezTo>
                  <a:pt x="12825" y="14985"/>
                  <a:pt x="12825" y="14985"/>
                  <a:pt x="12825" y="14985"/>
                </a:cubicBezTo>
                <a:cubicBezTo>
                  <a:pt x="12825" y="14850"/>
                  <a:pt x="12555" y="14580"/>
                  <a:pt x="12420" y="14580"/>
                </a:cubicBezTo>
                <a:cubicBezTo>
                  <a:pt x="9180" y="14580"/>
                  <a:pt x="9180" y="14580"/>
                  <a:pt x="9180" y="14580"/>
                </a:cubicBezTo>
                <a:cubicBezTo>
                  <a:pt x="9045" y="14580"/>
                  <a:pt x="8775" y="14850"/>
                  <a:pt x="8775" y="14985"/>
                </a:cubicBezTo>
                <a:cubicBezTo>
                  <a:pt x="8775" y="20925"/>
                  <a:pt x="8775" y="20925"/>
                  <a:pt x="8775" y="20925"/>
                </a:cubicBezTo>
                <a:cubicBezTo>
                  <a:pt x="8100" y="20925"/>
                  <a:pt x="8100" y="20925"/>
                  <a:pt x="8100" y="20925"/>
                </a:cubicBezTo>
                <a:cubicBezTo>
                  <a:pt x="8100" y="14985"/>
                  <a:pt x="8100" y="14985"/>
                  <a:pt x="8100" y="14985"/>
                </a:cubicBezTo>
                <a:cubicBezTo>
                  <a:pt x="8100" y="14850"/>
                  <a:pt x="7965" y="14580"/>
                  <a:pt x="7830" y="14580"/>
                </a:cubicBezTo>
                <a:cubicBezTo>
                  <a:pt x="1755" y="14580"/>
                  <a:pt x="1755" y="14580"/>
                  <a:pt x="1755" y="14580"/>
                </a:cubicBezTo>
                <a:cubicBezTo>
                  <a:pt x="1485" y="14580"/>
                  <a:pt x="1350" y="14850"/>
                  <a:pt x="1350" y="14985"/>
                </a:cubicBezTo>
                <a:cubicBezTo>
                  <a:pt x="1350" y="20925"/>
                  <a:pt x="1350" y="20925"/>
                  <a:pt x="135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6210"/>
                  <a:pt x="675" y="6210"/>
                  <a:pt x="675" y="6210"/>
                </a:cubicBezTo>
                <a:cubicBezTo>
                  <a:pt x="20925" y="6210"/>
                  <a:pt x="20925" y="6210"/>
                  <a:pt x="20925" y="6210"/>
                </a:cubicBezTo>
                <a:lnTo>
                  <a:pt x="20925" y="20925"/>
                </a:lnTo>
                <a:close/>
                <a:moveTo>
                  <a:pt x="19845" y="7020"/>
                </a:moveTo>
                <a:cubicBezTo>
                  <a:pt x="1755" y="7020"/>
                  <a:pt x="1755" y="7020"/>
                  <a:pt x="1755" y="7020"/>
                </a:cubicBezTo>
                <a:cubicBezTo>
                  <a:pt x="1485" y="7020"/>
                  <a:pt x="1350" y="7155"/>
                  <a:pt x="1350" y="7290"/>
                </a:cubicBezTo>
                <a:cubicBezTo>
                  <a:pt x="1350" y="13635"/>
                  <a:pt x="1350" y="13635"/>
                  <a:pt x="1350" y="13635"/>
                </a:cubicBezTo>
                <a:cubicBezTo>
                  <a:pt x="1350" y="13770"/>
                  <a:pt x="1485" y="13905"/>
                  <a:pt x="1755" y="13905"/>
                </a:cubicBezTo>
                <a:cubicBezTo>
                  <a:pt x="19845" y="13905"/>
                  <a:pt x="19845" y="13905"/>
                  <a:pt x="19845" y="13905"/>
                </a:cubicBezTo>
                <a:cubicBezTo>
                  <a:pt x="20115" y="13905"/>
                  <a:pt x="20250" y="13770"/>
                  <a:pt x="20250" y="13635"/>
                </a:cubicBezTo>
                <a:cubicBezTo>
                  <a:pt x="20250" y="7290"/>
                  <a:pt x="20250" y="7290"/>
                  <a:pt x="20250" y="7290"/>
                </a:cubicBezTo>
                <a:cubicBezTo>
                  <a:pt x="20250" y="7155"/>
                  <a:pt x="20115" y="7020"/>
                  <a:pt x="19845" y="7020"/>
                </a:cubicBezTo>
                <a:close/>
                <a:moveTo>
                  <a:pt x="7425" y="8370"/>
                </a:moveTo>
                <a:cubicBezTo>
                  <a:pt x="3105" y="8370"/>
                  <a:pt x="3105" y="8370"/>
                  <a:pt x="3105" y="8370"/>
                </a:cubicBezTo>
                <a:cubicBezTo>
                  <a:pt x="2970" y="8370"/>
                  <a:pt x="2835" y="8505"/>
                  <a:pt x="2835" y="8775"/>
                </a:cubicBezTo>
                <a:cubicBezTo>
                  <a:pt x="2835" y="8910"/>
                  <a:pt x="2970" y="9045"/>
                  <a:pt x="3105" y="9045"/>
                </a:cubicBezTo>
                <a:cubicBezTo>
                  <a:pt x="7425" y="9045"/>
                  <a:pt x="7425" y="9045"/>
                  <a:pt x="7425" y="9045"/>
                </a:cubicBezTo>
                <a:cubicBezTo>
                  <a:pt x="7425" y="13230"/>
                  <a:pt x="7425" y="13230"/>
                  <a:pt x="7425" y="13230"/>
                </a:cubicBezTo>
                <a:cubicBezTo>
                  <a:pt x="2025" y="13230"/>
                  <a:pt x="2025" y="13230"/>
                  <a:pt x="2025" y="13230"/>
                </a:cubicBezTo>
                <a:cubicBezTo>
                  <a:pt x="2025" y="7695"/>
                  <a:pt x="2025" y="7695"/>
                  <a:pt x="2025" y="7695"/>
                </a:cubicBezTo>
                <a:cubicBezTo>
                  <a:pt x="7425" y="7695"/>
                  <a:pt x="7425" y="7695"/>
                  <a:pt x="7425" y="7695"/>
                </a:cubicBezTo>
                <a:lnTo>
                  <a:pt x="7425" y="8370"/>
                </a:lnTo>
                <a:close/>
                <a:moveTo>
                  <a:pt x="13500" y="8370"/>
                </a:moveTo>
                <a:cubicBezTo>
                  <a:pt x="9180" y="8370"/>
                  <a:pt x="9180" y="8370"/>
                  <a:pt x="9180" y="8370"/>
                </a:cubicBezTo>
                <a:cubicBezTo>
                  <a:pt x="9045" y="8370"/>
                  <a:pt x="8775" y="8505"/>
                  <a:pt x="8775" y="8775"/>
                </a:cubicBezTo>
                <a:cubicBezTo>
                  <a:pt x="8775" y="8910"/>
                  <a:pt x="9045" y="9045"/>
                  <a:pt x="9180" y="9045"/>
                </a:cubicBezTo>
                <a:cubicBezTo>
                  <a:pt x="13500" y="9045"/>
                  <a:pt x="13500" y="9045"/>
                  <a:pt x="13500" y="9045"/>
                </a:cubicBezTo>
                <a:cubicBezTo>
                  <a:pt x="13500" y="13230"/>
                  <a:pt x="13500" y="13230"/>
                  <a:pt x="13500" y="13230"/>
                </a:cubicBezTo>
                <a:cubicBezTo>
                  <a:pt x="8100" y="13230"/>
                  <a:pt x="8100" y="13230"/>
                  <a:pt x="8100" y="13230"/>
                </a:cubicBezTo>
                <a:cubicBezTo>
                  <a:pt x="8100" y="7695"/>
                  <a:pt x="8100" y="7695"/>
                  <a:pt x="8100" y="7695"/>
                </a:cubicBezTo>
                <a:cubicBezTo>
                  <a:pt x="13500" y="7695"/>
                  <a:pt x="13500" y="7695"/>
                  <a:pt x="13500" y="7695"/>
                </a:cubicBezTo>
                <a:lnTo>
                  <a:pt x="13500" y="8370"/>
                </a:lnTo>
                <a:close/>
                <a:moveTo>
                  <a:pt x="19575" y="13230"/>
                </a:moveTo>
                <a:cubicBezTo>
                  <a:pt x="14175" y="13230"/>
                  <a:pt x="14175" y="13230"/>
                  <a:pt x="14175" y="13230"/>
                </a:cubicBezTo>
                <a:cubicBezTo>
                  <a:pt x="14175" y="9045"/>
                  <a:pt x="14175" y="9045"/>
                  <a:pt x="14175" y="9045"/>
                </a:cubicBezTo>
                <a:cubicBezTo>
                  <a:pt x="19575" y="9045"/>
                  <a:pt x="19575" y="9045"/>
                  <a:pt x="19575" y="9045"/>
                </a:cubicBezTo>
                <a:lnTo>
                  <a:pt x="19575" y="13230"/>
                </a:lnTo>
                <a:close/>
                <a:moveTo>
                  <a:pt x="19575" y="8370"/>
                </a:moveTo>
                <a:cubicBezTo>
                  <a:pt x="14175" y="8370"/>
                  <a:pt x="14175" y="8370"/>
                  <a:pt x="14175" y="8370"/>
                </a:cubicBezTo>
                <a:cubicBezTo>
                  <a:pt x="14175" y="7695"/>
                  <a:pt x="14175" y="7695"/>
                  <a:pt x="14175" y="7695"/>
                </a:cubicBezTo>
                <a:cubicBezTo>
                  <a:pt x="19575" y="7695"/>
                  <a:pt x="19575" y="7695"/>
                  <a:pt x="19575" y="7695"/>
                </a:cubicBezTo>
                <a:lnTo>
                  <a:pt x="19575" y="8370"/>
                </a:lnTo>
                <a:close/>
                <a:moveTo>
                  <a:pt x="14040" y="2835"/>
                </a:moveTo>
                <a:cubicBezTo>
                  <a:pt x="13770" y="2835"/>
                  <a:pt x="13770" y="2835"/>
                  <a:pt x="13770" y="2835"/>
                </a:cubicBezTo>
                <a:cubicBezTo>
                  <a:pt x="13770" y="1755"/>
                  <a:pt x="13770" y="1755"/>
                  <a:pt x="13770" y="1755"/>
                </a:cubicBezTo>
                <a:cubicBezTo>
                  <a:pt x="13770" y="1485"/>
                  <a:pt x="13500" y="1350"/>
                  <a:pt x="13365" y="1350"/>
                </a:cubicBezTo>
                <a:cubicBezTo>
                  <a:pt x="12015" y="1350"/>
                  <a:pt x="12015" y="1350"/>
                  <a:pt x="12015" y="1350"/>
                </a:cubicBezTo>
                <a:cubicBezTo>
                  <a:pt x="11745" y="1350"/>
                  <a:pt x="11610" y="1485"/>
                  <a:pt x="11610" y="1755"/>
                </a:cubicBezTo>
                <a:cubicBezTo>
                  <a:pt x="11610" y="2835"/>
                  <a:pt x="11610" y="2835"/>
                  <a:pt x="11610" y="2835"/>
                </a:cubicBezTo>
                <a:cubicBezTo>
                  <a:pt x="9990" y="2835"/>
                  <a:pt x="9990" y="2835"/>
                  <a:pt x="9990" y="2835"/>
                </a:cubicBezTo>
                <a:cubicBezTo>
                  <a:pt x="9990" y="1755"/>
                  <a:pt x="9990" y="1755"/>
                  <a:pt x="9990" y="1755"/>
                </a:cubicBezTo>
                <a:cubicBezTo>
                  <a:pt x="9990" y="1485"/>
                  <a:pt x="9855" y="1350"/>
                  <a:pt x="9585" y="1350"/>
                </a:cubicBezTo>
                <a:cubicBezTo>
                  <a:pt x="8235" y="1350"/>
                  <a:pt x="8235" y="1350"/>
                  <a:pt x="8235" y="1350"/>
                </a:cubicBezTo>
                <a:cubicBezTo>
                  <a:pt x="8100" y="1350"/>
                  <a:pt x="7830" y="1485"/>
                  <a:pt x="7830" y="1755"/>
                </a:cubicBezTo>
                <a:cubicBezTo>
                  <a:pt x="7830" y="2835"/>
                  <a:pt x="7830" y="2835"/>
                  <a:pt x="7830" y="2835"/>
                </a:cubicBezTo>
                <a:cubicBezTo>
                  <a:pt x="7560" y="2835"/>
                  <a:pt x="7560" y="2835"/>
                  <a:pt x="7560" y="2835"/>
                </a:cubicBezTo>
                <a:cubicBezTo>
                  <a:pt x="7290" y="2835"/>
                  <a:pt x="7155" y="2970"/>
                  <a:pt x="7155" y="3105"/>
                </a:cubicBezTo>
                <a:cubicBezTo>
                  <a:pt x="7155" y="3375"/>
                  <a:pt x="7290" y="3510"/>
                  <a:pt x="7560" y="3510"/>
                </a:cubicBezTo>
                <a:cubicBezTo>
                  <a:pt x="7830" y="3510"/>
                  <a:pt x="7830" y="3510"/>
                  <a:pt x="7830" y="3510"/>
                </a:cubicBezTo>
                <a:cubicBezTo>
                  <a:pt x="7830" y="4590"/>
                  <a:pt x="7830" y="4590"/>
                  <a:pt x="7830" y="4590"/>
                </a:cubicBezTo>
                <a:cubicBezTo>
                  <a:pt x="7830" y="4725"/>
                  <a:pt x="8100" y="4860"/>
                  <a:pt x="8235" y="4860"/>
                </a:cubicBezTo>
                <a:cubicBezTo>
                  <a:pt x="9585" y="4860"/>
                  <a:pt x="9585" y="4860"/>
                  <a:pt x="9585" y="4860"/>
                </a:cubicBezTo>
                <a:cubicBezTo>
                  <a:pt x="9855" y="4860"/>
                  <a:pt x="9990" y="4725"/>
                  <a:pt x="9990" y="4590"/>
                </a:cubicBezTo>
                <a:cubicBezTo>
                  <a:pt x="9990" y="3510"/>
                  <a:pt x="9990" y="3510"/>
                  <a:pt x="9990" y="3510"/>
                </a:cubicBezTo>
                <a:cubicBezTo>
                  <a:pt x="11610" y="3510"/>
                  <a:pt x="11610" y="3510"/>
                  <a:pt x="11610" y="3510"/>
                </a:cubicBezTo>
                <a:cubicBezTo>
                  <a:pt x="11610" y="4590"/>
                  <a:pt x="11610" y="4590"/>
                  <a:pt x="11610" y="4590"/>
                </a:cubicBezTo>
                <a:cubicBezTo>
                  <a:pt x="11610" y="4725"/>
                  <a:pt x="11745" y="4860"/>
                  <a:pt x="12015" y="4860"/>
                </a:cubicBezTo>
                <a:cubicBezTo>
                  <a:pt x="13365" y="4860"/>
                  <a:pt x="13365" y="4860"/>
                  <a:pt x="13365" y="4860"/>
                </a:cubicBezTo>
                <a:cubicBezTo>
                  <a:pt x="13500" y="4860"/>
                  <a:pt x="13770" y="4725"/>
                  <a:pt x="13770" y="4590"/>
                </a:cubicBezTo>
                <a:cubicBezTo>
                  <a:pt x="13770" y="3510"/>
                  <a:pt x="13770" y="3510"/>
                  <a:pt x="13770" y="3510"/>
                </a:cubicBezTo>
                <a:cubicBezTo>
                  <a:pt x="14040" y="3510"/>
                  <a:pt x="14040" y="3510"/>
                  <a:pt x="14040" y="3510"/>
                </a:cubicBezTo>
                <a:cubicBezTo>
                  <a:pt x="14310" y="3510"/>
                  <a:pt x="14445" y="3375"/>
                  <a:pt x="14445" y="3105"/>
                </a:cubicBezTo>
                <a:cubicBezTo>
                  <a:pt x="14445" y="2970"/>
                  <a:pt x="14310" y="2835"/>
                  <a:pt x="14040" y="2835"/>
                </a:cubicBezTo>
                <a:close/>
                <a:moveTo>
                  <a:pt x="9315" y="4185"/>
                </a:moveTo>
                <a:cubicBezTo>
                  <a:pt x="8640" y="4185"/>
                  <a:pt x="8640" y="4185"/>
                  <a:pt x="8640" y="4185"/>
                </a:cubicBezTo>
                <a:cubicBezTo>
                  <a:pt x="8640" y="2025"/>
                  <a:pt x="8640" y="2025"/>
                  <a:pt x="8640" y="2025"/>
                </a:cubicBezTo>
                <a:cubicBezTo>
                  <a:pt x="9315" y="2025"/>
                  <a:pt x="9315" y="2025"/>
                  <a:pt x="9315" y="2025"/>
                </a:cubicBezTo>
                <a:lnTo>
                  <a:pt x="9315" y="4185"/>
                </a:lnTo>
                <a:close/>
                <a:moveTo>
                  <a:pt x="12960" y="4185"/>
                </a:moveTo>
                <a:cubicBezTo>
                  <a:pt x="12285" y="4185"/>
                  <a:pt x="12285" y="4185"/>
                  <a:pt x="12285" y="4185"/>
                </a:cubicBezTo>
                <a:cubicBezTo>
                  <a:pt x="12285" y="2025"/>
                  <a:pt x="12285" y="2025"/>
                  <a:pt x="12285" y="2025"/>
                </a:cubicBezTo>
                <a:cubicBezTo>
                  <a:pt x="12960" y="2025"/>
                  <a:pt x="12960" y="2025"/>
                  <a:pt x="12960" y="2025"/>
                </a:cubicBezTo>
                <a:lnTo>
                  <a:pt x="12960" y="41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69" name="Freeform 526"/>
          <p:cNvSpPr/>
          <p:nvPr/>
        </p:nvSpPr>
        <p:spPr>
          <a:xfrm>
            <a:off x="1642745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1890"/>
                </a:moveTo>
                <a:cubicBezTo>
                  <a:pt x="10800" y="0"/>
                  <a:pt x="10800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270" y="1890"/>
                  <a:pt x="270" y="1890"/>
                  <a:pt x="270" y="1890"/>
                </a:cubicBezTo>
                <a:cubicBezTo>
                  <a:pt x="135" y="1890"/>
                  <a:pt x="0" y="2025"/>
                  <a:pt x="0" y="216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2160"/>
                  <a:pt x="21600" y="2160"/>
                  <a:pt x="21600" y="2160"/>
                </a:cubicBezTo>
                <a:cubicBezTo>
                  <a:pt x="21600" y="2025"/>
                  <a:pt x="21465" y="1890"/>
                  <a:pt x="21330" y="1890"/>
                </a:cubicBezTo>
                <a:close/>
                <a:moveTo>
                  <a:pt x="13500" y="20925"/>
                </a:moveTo>
                <a:cubicBezTo>
                  <a:pt x="8100" y="20925"/>
                  <a:pt x="8100" y="20925"/>
                  <a:pt x="8100" y="20925"/>
                </a:cubicBezTo>
                <a:cubicBezTo>
                  <a:pt x="8100" y="19710"/>
                  <a:pt x="8100" y="19710"/>
                  <a:pt x="8100" y="19710"/>
                </a:cubicBezTo>
                <a:cubicBezTo>
                  <a:pt x="13500" y="19710"/>
                  <a:pt x="13500" y="19710"/>
                  <a:pt x="13500" y="19710"/>
                </a:cubicBezTo>
                <a:lnTo>
                  <a:pt x="13500" y="20925"/>
                </a:lnTo>
                <a:close/>
                <a:moveTo>
                  <a:pt x="16200" y="20925"/>
                </a:moveTo>
                <a:cubicBezTo>
                  <a:pt x="14175" y="20925"/>
                  <a:pt x="14175" y="20925"/>
                  <a:pt x="14175" y="20925"/>
                </a:cubicBezTo>
                <a:cubicBezTo>
                  <a:pt x="14175" y="19710"/>
                  <a:pt x="14175" y="19710"/>
                  <a:pt x="14175" y="19710"/>
                </a:cubicBezTo>
                <a:cubicBezTo>
                  <a:pt x="15255" y="19710"/>
                  <a:pt x="15255" y="19710"/>
                  <a:pt x="15255" y="19710"/>
                </a:cubicBezTo>
                <a:cubicBezTo>
                  <a:pt x="15390" y="19710"/>
                  <a:pt x="15525" y="19575"/>
                  <a:pt x="15525" y="19440"/>
                </a:cubicBezTo>
                <a:cubicBezTo>
                  <a:pt x="15525" y="19170"/>
                  <a:pt x="15390" y="19035"/>
                  <a:pt x="15255" y="19035"/>
                </a:cubicBezTo>
                <a:cubicBezTo>
                  <a:pt x="7830" y="19035"/>
                  <a:pt x="7830" y="19035"/>
                  <a:pt x="7830" y="19035"/>
                </a:cubicBezTo>
                <a:cubicBezTo>
                  <a:pt x="7830" y="19035"/>
                  <a:pt x="6345" y="19035"/>
                  <a:pt x="6345" y="19035"/>
                </a:cubicBezTo>
                <a:cubicBezTo>
                  <a:pt x="6210" y="19035"/>
                  <a:pt x="6075" y="19170"/>
                  <a:pt x="6075" y="19440"/>
                </a:cubicBezTo>
                <a:cubicBezTo>
                  <a:pt x="6075" y="19575"/>
                  <a:pt x="6210" y="19710"/>
                  <a:pt x="6345" y="19710"/>
                </a:cubicBezTo>
                <a:cubicBezTo>
                  <a:pt x="7425" y="19710"/>
                  <a:pt x="7425" y="19710"/>
                  <a:pt x="7425" y="19710"/>
                </a:cubicBezTo>
                <a:cubicBezTo>
                  <a:pt x="7425" y="20925"/>
                  <a:pt x="7425" y="20925"/>
                  <a:pt x="7425" y="20925"/>
                </a:cubicBezTo>
                <a:cubicBezTo>
                  <a:pt x="5400" y="20925"/>
                  <a:pt x="5400" y="20925"/>
                  <a:pt x="5400" y="20925"/>
                </a:cubicBezTo>
                <a:cubicBezTo>
                  <a:pt x="5400" y="17820"/>
                  <a:pt x="5400" y="17820"/>
                  <a:pt x="5400" y="17820"/>
                </a:cubicBezTo>
                <a:cubicBezTo>
                  <a:pt x="16200" y="17820"/>
                  <a:pt x="16200" y="17820"/>
                  <a:pt x="16200" y="17820"/>
                </a:cubicBezTo>
                <a:cubicBezTo>
                  <a:pt x="16200" y="20925"/>
                  <a:pt x="16200" y="20925"/>
                  <a:pt x="16200" y="20925"/>
                </a:cubicBezTo>
                <a:close/>
                <a:moveTo>
                  <a:pt x="5535" y="14850"/>
                </a:moveTo>
                <a:cubicBezTo>
                  <a:pt x="6750" y="11475"/>
                  <a:pt x="6750" y="11475"/>
                  <a:pt x="6750" y="11475"/>
                </a:cubicBezTo>
                <a:cubicBezTo>
                  <a:pt x="6885" y="10935"/>
                  <a:pt x="7560" y="10395"/>
                  <a:pt x="8235" y="10395"/>
                </a:cubicBezTo>
                <a:cubicBezTo>
                  <a:pt x="13365" y="10395"/>
                  <a:pt x="13365" y="10395"/>
                  <a:pt x="13365" y="10395"/>
                </a:cubicBezTo>
                <a:cubicBezTo>
                  <a:pt x="14040" y="10395"/>
                  <a:pt x="14715" y="10935"/>
                  <a:pt x="14850" y="11475"/>
                </a:cubicBezTo>
                <a:cubicBezTo>
                  <a:pt x="16065" y="14850"/>
                  <a:pt x="16065" y="14850"/>
                  <a:pt x="16065" y="14850"/>
                </a:cubicBezTo>
                <a:lnTo>
                  <a:pt x="5535" y="14850"/>
                </a:lnTo>
                <a:close/>
                <a:moveTo>
                  <a:pt x="13500" y="15525"/>
                </a:moveTo>
                <a:cubicBezTo>
                  <a:pt x="13095" y="15930"/>
                  <a:pt x="12690" y="16605"/>
                  <a:pt x="12690" y="17145"/>
                </a:cubicBezTo>
                <a:cubicBezTo>
                  <a:pt x="8910" y="17145"/>
                  <a:pt x="8910" y="17145"/>
                  <a:pt x="8910" y="17145"/>
                </a:cubicBezTo>
                <a:cubicBezTo>
                  <a:pt x="8910" y="16605"/>
                  <a:pt x="8505" y="15930"/>
                  <a:pt x="8100" y="15525"/>
                </a:cubicBezTo>
                <a:lnTo>
                  <a:pt x="13500" y="15525"/>
                </a:lnTo>
                <a:close/>
                <a:moveTo>
                  <a:pt x="6210" y="15525"/>
                </a:moveTo>
                <a:cubicBezTo>
                  <a:pt x="6210" y="15525"/>
                  <a:pt x="6345" y="15525"/>
                  <a:pt x="6345" y="15525"/>
                </a:cubicBezTo>
                <a:cubicBezTo>
                  <a:pt x="7290" y="15525"/>
                  <a:pt x="8100" y="16200"/>
                  <a:pt x="8235" y="17145"/>
                </a:cubicBezTo>
                <a:cubicBezTo>
                  <a:pt x="5400" y="17145"/>
                  <a:pt x="5400" y="17145"/>
                  <a:pt x="5400" y="17145"/>
                </a:cubicBezTo>
                <a:cubicBezTo>
                  <a:pt x="5400" y="15525"/>
                  <a:pt x="5400" y="15525"/>
                  <a:pt x="5400" y="15525"/>
                </a:cubicBezTo>
                <a:lnTo>
                  <a:pt x="6210" y="15525"/>
                </a:lnTo>
                <a:close/>
                <a:moveTo>
                  <a:pt x="16200" y="17145"/>
                </a:moveTo>
                <a:cubicBezTo>
                  <a:pt x="13365" y="17145"/>
                  <a:pt x="13365" y="17145"/>
                  <a:pt x="13365" y="17145"/>
                </a:cubicBezTo>
                <a:cubicBezTo>
                  <a:pt x="13500" y="16200"/>
                  <a:pt x="14310" y="15525"/>
                  <a:pt x="15255" y="15525"/>
                </a:cubicBezTo>
                <a:cubicBezTo>
                  <a:pt x="15390" y="15525"/>
                  <a:pt x="15390" y="15525"/>
                  <a:pt x="15390" y="15525"/>
                </a:cubicBezTo>
                <a:cubicBezTo>
                  <a:pt x="16200" y="15525"/>
                  <a:pt x="16200" y="15525"/>
                  <a:pt x="16200" y="15525"/>
                </a:cubicBezTo>
                <a:lnTo>
                  <a:pt x="16200" y="17145"/>
                </a:lnTo>
                <a:close/>
                <a:moveTo>
                  <a:pt x="19575" y="9720"/>
                </a:moveTo>
                <a:cubicBezTo>
                  <a:pt x="17955" y="9720"/>
                  <a:pt x="17955" y="9720"/>
                  <a:pt x="17955" y="9720"/>
                </a:cubicBezTo>
                <a:cubicBezTo>
                  <a:pt x="17820" y="9720"/>
                  <a:pt x="17685" y="9855"/>
                  <a:pt x="17685" y="10125"/>
                </a:cubicBezTo>
                <a:cubicBezTo>
                  <a:pt x="17685" y="10260"/>
                  <a:pt x="17820" y="10395"/>
                  <a:pt x="17955" y="10395"/>
                </a:cubicBezTo>
                <a:cubicBezTo>
                  <a:pt x="18090" y="10395"/>
                  <a:pt x="18090" y="10395"/>
                  <a:pt x="18090" y="10395"/>
                </a:cubicBezTo>
                <a:cubicBezTo>
                  <a:pt x="18090" y="14850"/>
                  <a:pt x="18090" y="14850"/>
                  <a:pt x="18090" y="14850"/>
                </a:cubicBezTo>
                <a:cubicBezTo>
                  <a:pt x="17955" y="14850"/>
                  <a:pt x="17955" y="14850"/>
                  <a:pt x="17955" y="14850"/>
                </a:cubicBezTo>
                <a:cubicBezTo>
                  <a:pt x="17820" y="14850"/>
                  <a:pt x="17685" y="14985"/>
                  <a:pt x="17685" y="15255"/>
                </a:cubicBezTo>
                <a:cubicBezTo>
                  <a:pt x="17685" y="15390"/>
                  <a:pt x="17820" y="15525"/>
                  <a:pt x="17955" y="15525"/>
                </a:cubicBezTo>
                <a:cubicBezTo>
                  <a:pt x="18090" y="15525"/>
                  <a:pt x="18090" y="15525"/>
                  <a:pt x="18090" y="15525"/>
                </a:cubicBezTo>
                <a:cubicBezTo>
                  <a:pt x="18090" y="19845"/>
                  <a:pt x="18090" y="19845"/>
                  <a:pt x="18090" y="19845"/>
                </a:cubicBezTo>
                <a:cubicBezTo>
                  <a:pt x="18090" y="20115"/>
                  <a:pt x="18225" y="20250"/>
                  <a:pt x="18495" y="20250"/>
                </a:cubicBezTo>
                <a:cubicBezTo>
                  <a:pt x="18630" y="20250"/>
                  <a:pt x="18765" y="20115"/>
                  <a:pt x="18765" y="19845"/>
                </a:cubicBezTo>
                <a:cubicBezTo>
                  <a:pt x="18765" y="10395"/>
                  <a:pt x="18765" y="10395"/>
                  <a:pt x="18765" y="10395"/>
                </a:cubicBezTo>
                <a:cubicBezTo>
                  <a:pt x="19575" y="10395"/>
                  <a:pt x="19575" y="10395"/>
                  <a:pt x="19575" y="10395"/>
                </a:cubicBezTo>
                <a:cubicBezTo>
                  <a:pt x="19575" y="20925"/>
                  <a:pt x="19575" y="20925"/>
                  <a:pt x="19575" y="20925"/>
                </a:cubicBezTo>
                <a:cubicBezTo>
                  <a:pt x="17010" y="20925"/>
                  <a:pt x="17010" y="20925"/>
                  <a:pt x="17010" y="20925"/>
                </a:cubicBezTo>
                <a:cubicBezTo>
                  <a:pt x="17010" y="15255"/>
                  <a:pt x="17010" y="15255"/>
                  <a:pt x="17010" y="15255"/>
                </a:cubicBezTo>
                <a:cubicBezTo>
                  <a:pt x="17010" y="15255"/>
                  <a:pt x="17010" y="15255"/>
                  <a:pt x="17010" y="15120"/>
                </a:cubicBezTo>
                <a:cubicBezTo>
                  <a:pt x="17010" y="15120"/>
                  <a:pt x="17010" y="15120"/>
                  <a:pt x="17010" y="15120"/>
                </a:cubicBezTo>
                <a:cubicBezTo>
                  <a:pt x="17010" y="15120"/>
                  <a:pt x="17010" y="15120"/>
                  <a:pt x="17010" y="15120"/>
                </a:cubicBezTo>
                <a:cubicBezTo>
                  <a:pt x="17010" y="15120"/>
                  <a:pt x="17010" y="15120"/>
                  <a:pt x="17010" y="15120"/>
                </a:cubicBezTo>
                <a:cubicBezTo>
                  <a:pt x="17010" y="15120"/>
                  <a:pt x="17010" y="15120"/>
                  <a:pt x="16875" y="15120"/>
                </a:cubicBezTo>
                <a:cubicBezTo>
                  <a:pt x="16875" y="15120"/>
                  <a:pt x="16875" y="15120"/>
                  <a:pt x="16875" y="15120"/>
                </a:cubicBezTo>
                <a:cubicBezTo>
                  <a:pt x="16875" y="15120"/>
                  <a:pt x="16875" y="15120"/>
                  <a:pt x="16875" y="15120"/>
                </a:cubicBezTo>
                <a:cubicBezTo>
                  <a:pt x="15525" y="11340"/>
                  <a:pt x="15525" y="11340"/>
                  <a:pt x="15525" y="11340"/>
                </a:cubicBezTo>
                <a:cubicBezTo>
                  <a:pt x="15255" y="10395"/>
                  <a:pt x="14310" y="9720"/>
                  <a:pt x="13365" y="9720"/>
                </a:cubicBezTo>
                <a:cubicBezTo>
                  <a:pt x="8235" y="9720"/>
                  <a:pt x="8235" y="9720"/>
                  <a:pt x="8235" y="9720"/>
                </a:cubicBezTo>
                <a:cubicBezTo>
                  <a:pt x="7290" y="9720"/>
                  <a:pt x="6345" y="10395"/>
                  <a:pt x="6075" y="11340"/>
                </a:cubicBezTo>
                <a:cubicBezTo>
                  <a:pt x="4725" y="15120"/>
                  <a:pt x="4725" y="15120"/>
                  <a:pt x="4725" y="15120"/>
                </a:cubicBezTo>
                <a:cubicBezTo>
                  <a:pt x="4725" y="15120"/>
                  <a:pt x="4725" y="15120"/>
                  <a:pt x="4725" y="15120"/>
                </a:cubicBezTo>
                <a:cubicBezTo>
                  <a:pt x="4725" y="15120"/>
                  <a:pt x="4725" y="15120"/>
                  <a:pt x="4725" y="15120"/>
                </a:cubicBezTo>
                <a:cubicBezTo>
                  <a:pt x="4725" y="15120"/>
                  <a:pt x="4590" y="15120"/>
                  <a:pt x="4590" y="15120"/>
                </a:cubicBezTo>
                <a:cubicBezTo>
                  <a:pt x="4590" y="15120"/>
                  <a:pt x="4590" y="15120"/>
                  <a:pt x="4590" y="15120"/>
                </a:cubicBezTo>
                <a:cubicBezTo>
                  <a:pt x="4590" y="15120"/>
                  <a:pt x="4590" y="15120"/>
                  <a:pt x="4590" y="15120"/>
                </a:cubicBezTo>
                <a:cubicBezTo>
                  <a:pt x="4590" y="15120"/>
                  <a:pt x="4590" y="15120"/>
                  <a:pt x="4590" y="15120"/>
                </a:cubicBezTo>
                <a:cubicBezTo>
                  <a:pt x="4590" y="15255"/>
                  <a:pt x="4590" y="15255"/>
                  <a:pt x="4590" y="15255"/>
                </a:cubicBezTo>
                <a:cubicBezTo>
                  <a:pt x="4590" y="20925"/>
                  <a:pt x="4590" y="20925"/>
                  <a:pt x="4590" y="20925"/>
                </a:cubicBezTo>
                <a:cubicBezTo>
                  <a:pt x="2025" y="20925"/>
                  <a:pt x="2025" y="20925"/>
                  <a:pt x="2025" y="20925"/>
                </a:cubicBezTo>
                <a:cubicBezTo>
                  <a:pt x="2025" y="10395"/>
                  <a:pt x="2025" y="10395"/>
                  <a:pt x="2025" y="10395"/>
                </a:cubicBezTo>
                <a:cubicBezTo>
                  <a:pt x="2835" y="10395"/>
                  <a:pt x="2835" y="10395"/>
                  <a:pt x="2835" y="10395"/>
                </a:cubicBezTo>
                <a:cubicBezTo>
                  <a:pt x="2835" y="19845"/>
                  <a:pt x="2835" y="19845"/>
                  <a:pt x="2835" y="19845"/>
                </a:cubicBezTo>
                <a:cubicBezTo>
                  <a:pt x="2835" y="20115"/>
                  <a:pt x="2970" y="20250"/>
                  <a:pt x="3105" y="20250"/>
                </a:cubicBezTo>
                <a:cubicBezTo>
                  <a:pt x="3375" y="20250"/>
                  <a:pt x="3510" y="20115"/>
                  <a:pt x="3510" y="19845"/>
                </a:cubicBezTo>
                <a:cubicBezTo>
                  <a:pt x="3510" y="15525"/>
                  <a:pt x="3510" y="15525"/>
                  <a:pt x="3510" y="15525"/>
                </a:cubicBezTo>
                <a:cubicBezTo>
                  <a:pt x="3645" y="15525"/>
                  <a:pt x="3645" y="15525"/>
                  <a:pt x="3645" y="15525"/>
                </a:cubicBezTo>
                <a:cubicBezTo>
                  <a:pt x="3780" y="15525"/>
                  <a:pt x="3915" y="15390"/>
                  <a:pt x="3915" y="15255"/>
                </a:cubicBezTo>
                <a:cubicBezTo>
                  <a:pt x="3915" y="14985"/>
                  <a:pt x="3780" y="14850"/>
                  <a:pt x="3645" y="14850"/>
                </a:cubicBezTo>
                <a:cubicBezTo>
                  <a:pt x="3510" y="14850"/>
                  <a:pt x="3510" y="14850"/>
                  <a:pt x="3510" y="14850"/>
                </a:cubicBezTo>
                <a:cubicBezTo>
                  <a:pt x="3510" y="10395"/>
                  <a:pt x="3510" y="10395"/>
                  <a:pt x="3510" y="10395"/>
                </a:cubicBezTo>
                <a:cubicBezTo>
                  <a:pt x="3645" y="10395"/>
                  <a:pt x="3645" y="10395"/>
                  <a:pt x="3645" y="10395"/>
                </a:cubicBezTo>
                <a:cubicBezTo>
                  <a:pt x="3780" y="10395"/>
                  <a:pt x="3915" y="10260"/>
                  <a:pt x="3915" y="10125"/>
                </a:cubicBezTo>
                <a:cubicBezTo>
                  <a:pt x="3915" y="9855"/>
                  <a:pt x="3780" y="9720"/>
                  <a:pt x="3645" y="9720"/>
                </a:cubicBezTo>
                <a:cubicBezTo>
                  <a:pt x="2025" y="9720"/>
                  <a:pt x="2025" y="9720"/>
                  <a:pt x="2025" y="9720"/>
                </a:cubicBezTo>
                <a:cubicBezTo>
                  <a:pt x="2025" y="7695"/>
                  <a:pt x="2025" y="7695"/>
                  <a:pt x="2025" y="7695"/>
                </a:cubicBezTo>
                <a:cubicBezTo>
                  <a:pt x="19575" y="7695"/>
                  <a:pt x="19575" y="7695"/>
                  <a:pt x="19575" y="7695"/>
                </a:cubicBezTo>
                <a:cubicBezTo>
                  <a:pt x="19575" y="9720"/>
                  <a:pt x="19575" y="9720"/>
                  <a:pt x="19575" y="9720"/>
                </a:cubicBezTo>
                <a:close/>
                <a:moveTo>
                  <a:pt x="2025" y="7020"/>
                </a:moveTo>
                <a:cubicBezTo>
                  <a:pt x="2025" y="4860"/>
                  <a:pt x="2025" y="4860"/>
                  <a:pt x="2025" y="4860"/>
                </a:cubicBezTo>
                <a:cubicBezTo>
                  <a:pt x="5940" y="4860"/>
                  <a:pt x="5940" y="4860"/>
                  <a:pt x="5940" y="4860"/>
                </a:cubicBezTo>
                <a:cubicBezTo>
                  <a:pt x="5940" y="7020"/>
                  <a:pt x="5940" y="7020"/>
                  <a:pt x="5940" y="7020"/>
                </a:cubicBezTo>
                <a:lnTo>
                  <a:pt x="2025" y="7020"/>
                </a:lnTo>
                <a:close/>
                <a:moveTo>
                  <a:pt x="6615" y="7020"/>
                </a:moveTo>
                <a:cubicBezTo>
                  <a:pt x="6615" y="4860"/>
                  <a:pt x="6615" y="4860"/>
                  <a:pt x="6615" y="4860"/>
                </a:cubicBezTo>
                <a:cubicBezTo>
                  <a:pt x="10395" y="4860"/>
                  <a:pt x="10395" y="4860"/>
                  <a:pt x="10395" y="4860"/>
                </a:cubicBezTo>
                <a:cubicBezTo>
                  <a:pt x="10395" y="7020"/>
                  <a:pt x="10395" y="7020"/>
                  <a:pt x="10395" y="7020"/>
                </a:cubicBezTo>
                <a:lnTo>
                  <a:pt x="6615" y="7020"/>
                </a:lnTo>
                <a:close/>
                <a:moveTo>
                  <a:pt x="11205" y="7020"/>
                </a:moveTo>
                <a:cubicBezTo>
                  <a:pt x="11205" y="4860"/>
                  <a:pt x="11205" y="4860"/>
                  <a:pt x="11205" y="4860"/>
                </a:cubicBezTo>
                <a:cubicBezTo>
                  <a:pt x="14985" y="4860"/>
                  <a:pt x="14985" y="4860"/>
                  <a:pt x="14985" y="4860"/>
                </a:cubicBezTo>
                <a:cubicBezTo>
                  <a:pt x="14985" y="7020"/>
                  <a:pt x="14985" y="7020"/>
                  <a:pt x="14985" y="7020"/>
                </a:cubicBezTo>
                <a:lnTo>
                  <a:pt x="11205" y="7020"/>
                </a:lnTo>
                <a:close/>
                <a:moveTo>
                  <a:pt x="19575" y="7020"/>
                </a:moveTo>
                <a:cubicBezTo>
                  <a:pt x="15660" y="7020"/>
                  <a:pt x="15660" y="7020"/>
                  <a:pt x="15660" y="7020"/>
                </a:cubicBezTo>
                <a:cubicBezTo>
                  <a:pt x="15660" y="4860"/>
                  <a:pt x="15660" y="4860"/>
                  <a:pt x="15660" y="4860"/>
                </a:cubicBezTo>
                <a:cubicBezTo>
                  <a:pt x="19575" y="4860"/>
                  <a:pt x="19575" y="4860"/>
                  <a:pt x="19575" y="4860"/>
                </a:cubicBezTo>
                <a:lnTo>
                  <a:pt x="19575" y="7020"/>
                </a:lnTo>
                <a:close/>
                <a:moveTo>
                  <a:pt x="20925" y="20925"/>
                </a:moveTo>
                <a:cubicBezTo>
                  <a:pt x="20250" y="20925"/>
                  <a:pt x="20250" y="20925"/>
                  <a:pt x="20250" y="20925"/>
                </a:cubicBezTo>
                <a:cubicBezTo>
                  <a:pt x="20250" y="4590"/>
                  <a:pt x="20250" y="4590"/>
                  <a:pt x="20250" y="4590"/>
                </a:cubicBezTo>
                <a:cubicBezTo>
                  <a:pt x="20250" y="4320"/>
                  <a:pt x="20115" y="4185"/>
                  <a:pt x="19845" y="4185"/>
                </a:cubicBezTo>
                <a:cubicBezTo>
                  <a:pt x="1755" y="4185"/>
                  <a:pt x="1755" y="4185"/>
                  <a:pt x="1755" y="4185"/>
                </a:cubicBezTo>
                <a:cubicBezTo>
                  <a:pt x="1485" y="4185"/>
                  <a:pt x="1350" y="4320"/>
                  <a:pt x="1350" y="4590"/>
                </a:cubicBezTo>
                <a:cubicBezTo>
                  <a:pt x="1350" y="20925"/>
                  <a:pt x="1350" y="20925"/>
                  <a:pt x="135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2565"/>
                  <a:pt x="675" y="2565"/>
                  <a:pt x="675" y="2565"/>
                </a:cubicBezTo>
                <a:cubicBezTo>
                  <a:pt x="10800" y="675"/>
                  <a:pt x="10800" y="675"/>
                  <a:pt x="10800" y="675"/>
                </a:cubicBezTo>
                <a:cubicBezTo>
                  <a:pt x="20925" y="2565"/>
                  <a:pt x="20925" y="2565"/>
                  <a:pt x="20925" y="2565"/>
                </a:cubicBezTo>
                <a:lnTo>
                  <a:pt x="20925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70" name="Freeform 527"/>
          <p:cNvSpPr/>
          <p:nvPr/>
        </p:nvSpPr>
        <p:spPr>
          <a:xfrm>
            <a:off x="1642745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10" y="15120"/>
                </a:moveTo>
                <a:cubicBezTo>
                  <a:pt x="17010" y="15120"/>
                  <a:pt x="17010" y="15120"/>
                  <a:pt x="17010" y="15120"/>
                </a:cubicBezTo>
                <a:cubicBezTo>
                  <a:pt x="17010" y="15120"/>
                  <a:pt x="17010" y="15120"/>
                  <a:pt x="17010" y="15120"/>
                </a:cubicBezTo>
                <a:cubicBezTo>
                  <a:pt x="17010" y="15120"/>
                  <a:pt x="17010" y="15120"/>
                  <a:pt x="17010" y="15120"/>
                </a:cubicBezTo>
                <a:cubicBezTo>
                  <a:pt x="17010" y="15120"/>
                  <a:pt x="17010" y="15120"/>
                  <a:pt x="16875" y="15120"/>
                </a:cubicBezTo>
                <a:cubicBezTo>
                  <a:pt x="16875" y="15120"/>
                  <a:pt x="16875" y="15120"/>
                  <a:pt x="16875" y="15120"/>
                </a:cubicBezTo>
                <a:cubicBezTo>
                  <a:pt x="16875" y="15120"/>
                  <a:pt x="16875" y="15120"/>
                  <a:pt x="16875" y="15120"/>
                </a:cubicBezTo>
                <a:cubicBezTo>
                  <a:pt x="15525" y="11340"/>
                  <a:pt x="15525" y="11340"/>
                  <a:pt x="15525" y="11340"/>
                </a:cubicBezTo>
                <a:cubicBezTo>
                  <a:pt x="15255" y="10395"/>
                  <a:pt x="14310" y="9720"/>
                  <a:pt x="13365" y="9720"/>
                </a:cubicBezTo>
                <a:cubicBezTo>
                  <a:pt x="8235" y="9720"/>
                  <a:pt x="8235" y="9720"/>
                  <a:pt x="8235" y="9720"/>
                </a:cubicBezTo>
                <a:cubicBezTo>
                  <a:pt x="7290" y="9720"/>
                  <a:pt x="6345" y="10395"/>
                  <a:pt x="6075" y="11340"/>
                </a:cubicBezTo>
                <a:cubicBezTo>
                  <a:pt x="4725" y="15120"/>
                  <a:pt x="4725" y="15120"/>
                  <a:pt x="4725" y="15120"/>
                </a:cubicBezTo>
                <a:cubicBezTo>
                  <a:pt x="4725" y="15120"/>
                  <a:pt x="4725" y="15120"/>
                  <a:pt x="4725" y="15120"/>
                </a:cubicBezTo>
                <a:cubicBezTo>
                  <a:pt x="4725" y="15120"/>
                  <a:pt x="4725" y="15120"/>
                  <a:pt x="4725" y="15120"/>
                </a:cubicBezTo>
                <a:cubicBezTo>
                  <a:pt x="4725" y="15120"/>
                  <a:pt x="4590" y="15120"/>
                  <a:pt x="4590" y="15120"/>
                </a:cubicBezTo>
                <a:cubicBezTo>
                  <a:pt x="4590" y="15120"/>
                  <a:pt x="4590" y="15120"/>
                  <a:pt x="4590" y="15120"/>
                </a:cubicBezTo>
                <a:cubicBezTo>
                  <a:pt x="4590" y="15120"/>
                  <a:pt x="4590" y="15120"/>
                  <a:pt x="4590" y="15120"/>
                </a:cubicBezTo>
                <a:cubicBezTo>
                  <a:pt x="4590" y="15120"/>
                  <a:pt x="4590" y="15120"/>
                  <a:pt x="4590" y="15120"/>
                </a:cubicBezTo>
                <a:cubicBezTo>
                  <a:pt x="4590" y="15255"/>
                  <a:pt x="4590" y="15255"/>
                  <a:pt x="4590" y="15255"/>
                </a:cubicBezTo>
                <a:cubicBezTo>
                  <a:pt x="4590" y="15255"/>
                  <a:pt x="4590" y="21195"/>
                  <a:pt x="4590" y="21195"/>
                </a:cubicBezTo>
                <a:cubicBezTo>
                  <a:pt x="4590" y="21465"/>
                  <a:pt x="4860" y="21600"/>
                  <a:pt x="4995" y="21600"/>
                </a:cubicBezTo>
                <a:cubicBezTo>
                  <a:pt x="7830" y="21600"/>
                  <a:pt x="7830" y="21600"/>
                  <a:pt x="7830" y="21600"/>
                </a:cubicBezTo>
                <a:cubicBezTo>
                  <a:pt x="7965" y="21600"/>
                  <a:pt x="8100" y="21465"/>
                  <a:pt x="8100" y="21195"/>
                </a:cubicBezTo>
                <a:cubicBezTo>
                  <a:pt x="8100" y="19710"/>
                  <a:pt x="8100" y="19710"/>
                  <a:pt x="8100" y="19710"/>
                </a:cubicBezTo>
                <a:cubicBezTo>
                  <a:pt x="13500" y="19710"/>
                  <a:pt x="13500" y="19710"/>
                  <a:pt x="13500" y="19710"/>
                </a:cubicBezTo>
                <a:cubicBezTo>
                  <a:pt x="13500" y="21195"/>
                  <a:pt x="13500" y="21195"/>
                  <a:pt x="13500" y="21195"/>
                </a:cubicBezTo>
                <a:cubicBezTo>
                  <a:pt x="13500" y="21465"/>
                  <a:pt x="13635" y="21600"/>
                  <a:pt x="13770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6740" y="21600"/>
                  <a:pt x="17010" y="21465"/>
                  <a:pt x="17010" y="21195"/>
                </a:cubicBezTo>
                <a:cubicBezTo>
                  <a:pt x="17010" y="15255"/>
                  <a:pt x="17010" y="15255"/>
                  <a:pt x="17010" y="15255"/>
                </a:cubicBezTo>
                <a:cubicBezTo>
                  <a:pt x="17010" y="15255"/>
                  <a:pt x="17010" y="15255"/>
                  <a:pt x="17010" y="15120"/>
                </a:cubicBezTo>
                <a:close/>
                <a:moveTo>
                  <a:pt x="6750" y="11475"/>
                </a:moveTo>
                <a:cubicBezTo>
                  <a:pt x="6885" y="10935"/>
                  <a:pt x="7560" y="10395"/>
                  <a:pt x="8235" y="10395"/>
                </a:cubicBezTo>
                <a:cubicBezTo>
                  <a:pt x="13365" y="10395"/>
                  <a:pt x="13365" y="10395"/>
                  <a:pt x="13365" y="10395"/>
                </a:cubicBezTo>
                <a:cubicBezTo>
                  <a:pt x="14040" y="10395"/>
                  <a:pt x="14715" y="10935"/>
                  <a:pt x="14850" y="11475"/>
                </a:cubicBezTo>
                <a:cubicBezTo>
                  <a:pt x="16065" y="14850"/>
                  <a:pt x="16065" y="14850"/>
                  <a:pt x="16065" y="14850"/>
                </a:cubicBezTo>
                <a:cubicBezTo>
                  <a:pt x="5535" y="14850"/>
                  <a:pt x="5535" y="14850"/>
                  <a:pt x="5535" y="14850"/>
                </a:cubicBezTo>
                <a:lnTo>
                  <a:pt x="6750" y="11475"/>
                </a:lnTo>
                <a:close/>
                <a:moveTo>
                  <a:pt x="13500" y="15525"/>
                </a:moveTo>
                <a:cubicBezTo>
                  <a:pt x="13095" y="15930"/>
                  <a:pt x="12690" y="16605"/>
                  <a:pt x="12690" y="17145"/>
                </a:cubicBezTo>
                <a:cubicBezTo>
                  <a:pt x="8910" y="17145"/>
                  <a:pt x="8910" y="17145"/>
                  <a:pt x="8910" y="17145"/>
                </a:cubicBezTo>
                <a:cubicBezTo>
                  <a:pt x="8910" y="16605"/>
                  <a:pt x="8505" y="15930"/>
                  <a:pt x="8100" y="15525"/>
                </a:cubicBezTo>
                <a:lnTo>
                  <a:pt x="13500" y="15525"/>
                </a:lnTo>
                <a:close/>
                <a:moveTo>
                  <a:pt x="5400" y="15525"/>
                </a:moveTo>
                <a:cubicBezTo>
                  <a:pt x="6210" y="15525"/>
                  <a:pt x="6210" y="15525"/>
                  <a:pt x="6210" y="15525"/>
                </a:cubicBezTo>
                <a:cubicBezTo>
                  <a:pt x="6210" y="15525"/>
                  <a:pt x="6345" y="15525"/>
                  <a:pt x="6345" y="15525"/>
                </a:cubicBezTo>
                <a:cubicBezTo>
                  <a:pt x="7290" y="15525"/>
                  <a:pt x="8100" y="16200"/>
                  <a:pt x="8235" y="17145"/>
                </a:cubicBezTo>
                <a:cubicBezTo>
                  <a:pt x="5400" y="17145"/>
                  <a:pt x="5400" y="17145"/>
                  <a:pt x="5400" y="17145"/>
                </a:cubicBezTo>
                <a:lnTo>
                  <a:pt x="5400" y="15525"/>
                </a:lnTo>
                <a:close/>
                <a:moveTo>
                  <a:pt x="16200" y="20925"/>
                </a:moveTo>
                <a:cubicBezTo>
                  <a:pt x="14175" y="20925"/>
                  <a:pt x="14175" y="20925"/>
                  <a:pt x="14175" y="20925"/>
                </a:cubicBezTo>
                <a:cubicBezTo>
                  <a:pt x="14175" y="19710"/>
                  <a:pt x="14175" y="19710"/>
                  <a:pt x="14175" y="19710"/>
                </a:cubicBezTo>
                <a:cubicBezTo>
                  <a:pt x="15255" y="19710"/>
                  <a:pt x="15255" y="19710"/>
                  <a:pt x="15255" y="19710"/>
                </a:cubicBezTo>
                <a:cubicBezTo>
                  <a:pt x="15390" y="19710"/>
                  <a:pt x="15525" y="19575"/>
                  <a:pt x="15525" y="19440"/>
                </a:cubicBezTo>
                <a:cubicBezTo>
                  <a:pt x="15525" y="19170"/>
                  <a:pt x="15390" y="19035"/>
                  <a:pt x="15255" y="19035"/>
                </a:cubicBezTo>
                <a:cubicBezTo>
                  <a:pt x="6345" y="19035"/>
                  <a:pt x="6345" y="19035"/>
                  <a:pt x="6345" y="19035"/>
                </a:cubicBezTo>
                <a:cubicBezTo>
                  <a:pt x="6210" y="19035"/>
                  <a:pt x="6075" y="19170"/>
                  <a:pt x="6075" y="19440"/>
                </a:cubicBezTo>
                <a:cubicBezTo>
                  <a:pt x="6075" y="19575"/>
                  <a:pt x="6210" y="19710"/>
                  <a:pt x="6345" y="19710"/>
                </a:cubicBezTo>
                <a:cubicBezTo>
                  <a:pt x="7425" y="19710"/>
                  <a:pt x="7425" y="19710"/>
                  <a:pt x="7425" y="19710"/>
                </a:cubicBezTo>
                <a:cubicBezTo>
                  <a:pt x="7425" y="20925"/>
                  <a:pt x="7425" y="20925"/>
                  <a:pt x="7425" y="20925"/>
                </a:cubicBezTo>
                <a:cubicBezTo>
                  <a:pt x="5400" y="20925"/>
                  <a:pt x="5400" y="20925"/>
                  <a:pt x="5400" y="20925"/>
                </a:cubicBezTo>
                <a:cubicBezTo>
                  <a:pt x="5400" y="17820"/>
                  <a:pt x="5400" y="17820"/>
                  <a:pt x="5400" y="17820"/>
                </a:cubicBezTo>
                <a:cubicBezTo>
                  <a:pt x="16200" y="17820"/>
                  <a:pt x="16200" y="17820"/>
                  <a:pt x="16200" y="17820"/>
                </a:cubicBezTo>
                <a:cubicBezTo>
                  <a:pt x="16200" y="20925"/>
                  <a:pt x="16200" y="20925"/>
                  <a:pt x="16200" y="20925"/>
                </a:cubicBezTo>
                <a:close/>
                <a:moveTo>
                  <a:pt x="16200" y="17145"/>
                </a:moveTo>
                <a:cubicBezTo>
                  <a:pt x="13365" y="17145"/>
                  <a:pt x="13365" y="17145"/>
                  <a:pt x="13365" y="17145"/>
                </a:cubicBezTo>
                <a:cubicBezTo>
                  <a:pt x="13500" y="16200"/>
                  <a:pt x="14310" y="15525"/>
                  <a:pt x="15255" y="15525"/>
                </a:cubicBezTo>
                <a:cubicBezTo>
                  <a:pt x="15390" y="15525"/>
                  <a:pt x="15390" y="15525"/>
                  <a:pt x="15390" y="15525"/>
                </a:cubicBezTo>
                <a:cubicBezTo>
                  <a:pt x="16200" y="15525"/>
                  <a:pt x="16200" y="15525"/>
                  <a:pt x="16200" y="15525"/>
                </a:cubicBezTo>
                <a:lnTo>
                  <a:pt x="16200" y="17145"/>
                </a:lnTo>
                <a:close/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3645" y="21600"/>
                  <a:pt x="3645" y="21600"/>
                  <a:pt x="3645" y="21600"/>
                </a:cubicBezTo>
                <a:cubicBezTo>
                  <a:pt x="3780" y="21600"/>
                  <a:pt x="3915" y="21465"/>
                  <a:pt x="3915" y="21195"/>
                </a:cubicBezTo>
                <a:cubicBezTo>
                  <a:pt x="3915" y="6210"/>
                  <a:pt x="3915" y="6210"/>
                  <a:pt x="3915" y="6210"/>
                </a:cubicBezTo>
                <a:cubicBezTo>
                  <a:pt x="4725" y="6210"/>
                  <a:pt x="4725" y="6210"/>
                  <a:pt x="4725" y="6210"/>
                </a:cubicBezTo>
                <a:cubicBezTo>
                  <a:pt x="4725" y="8775"/>
                  <a:pt x="4725" y="8775"/>
                  <a:pt x="4725" y="8775"/>
                </a:cubicBezTo>
                <a:cubicBezTo>
                  <a:pt x="4725" y="8910"/>
                  <a:pt x="4860" y="9045"/>
                  <a:pt x="4995" y="9045"/>
                </a:cubicBezTo>
                <a:cubicBezTo>
                  <a:pt x="5265" y="9045"/>
                  <a:pt x="5400" y="8910"/>
                  <a:pt x="5400" y="8775"/>
                </a:cubicBezTo>
                <a:cubicBezTo>
                  <a:pt x="5400" y="6210"/>
                  <a:pt x="5400" y="6210"/>
                  <a:pt x="5400" y="6210"/>
                </a:cubicBezTo>
                <a:cubicBezTo>
                  <a:pt x="6075" y="6210"/>
                  <a:pt x="6075" y="6210"/>
                  <a:pt x="6075" y="6210"/>
                </a:cubicBezTo>
                <a:cubicBezTo>
                  <a:pt x="6075" y="8775"/>
                  <a:pt x="6075" y="8775"/>
                  <a:pt x="6075" y="8775"/>
                </a:cubicBezTo>
                <a:cubicBezTo>
                  <a:pt x="6075" y="8910"/>
                  <a:pt x="6345" y="9045"/>
                  <a:pt x="6480" y="9045"/>
                </a:cubicBezTo>
                <a:cubicBezTo>
                  <a:pt x="6615" y="9045"/>
                  <a:pt x="6885" y="8910"/>
                  <a:pt x="6885" y="8775"/>
                </a:cubicBezTo>
                <a:cubicBezTo>
                  <a:pt x="6885" y="6210"/>
                  <a:pt x="6885" y="6210"/>
                  <a:pt x="6885" y="6210"/>
                </a:cubicBezTo>
                <a:cubicBezTo>
                  <a:pt x="7560" y="6210"/>
                  <a:pt x="7560" y="6210"/>
                  <a:pt x="7560" y="6210"/>
                </a:cubicBezTo>
                <a:cubicBezTo>
                  <a:pt x="7560" y="8775"/>
                  <a:pt x="7560" y="8775"/>
                  <a:pt x="7560" y="8775"/>
                </a:cubicBezTo>
                <a:cubicBezTo>
                  <a:pt x="7560" y="8910"/>
                  <a:pt x="7695" y="9045"/>
                  <a:pt x="7965" y="9045"/>
                </a:cubicBezTo>
                <a:cubicBezTo>
                  <a:pt x="8100" y="9045"/>
                  <a:pt x="8235" y="8910"/>
                  <a:pt x="8235" y="8775"/>
                </a:cubicBezTo>
                <a:cubicBezTo>
                  <a:pt x="8235" y="6210"/>
                  <a:pt x="8235" y="6210"/>
                  <a:pt x="8235" y="6210"/>
                </a:cubicBezTo>
                <a:cubicBezTo>
                  <a:pt x="9045" y="6210"/>
                  <a:pt x="9045" y="6210"/>
                  <a:pt x="9045" y="6210"/>
                </a:cubicBezTo>
                <a:cubicBezTo>
                  <a:pt x="9045" y="8775"/>
                  <a:pt x="9045" y="8775"/>
                  <a:pt x="9045" y="8775"/>
                </a:cubicBezTo>
                <a:cubicBezTo>
                  <a:pt x="9045" y="8910"/>
                  <a:pt x="9180" y="9045"/>
                  <a:pt x="9315" y="9045"/>
                </a:cubicBezTo>
                <a:cubicBezTo>
                  <a:pt x="9585" y="9045"/>
                  <a:pt x="9720" y="8910"/>
                  <a:pt x="9720" y="8775"/>
                </a:cubicBezTo>
                <a:cubicBezTo>
                  <a:pt x="9720" y="6210"/>
                  <a:pt x="9720" y="6210"/>
                  <a:pt x="9720" y="6210"/>
                </a:cubicBezTo>
                <a:cubicBezTo>
                  <a:pt x="10395" y="6210"/>
                  <a:pt x="10395" y="6210"/>
                  <a:pt x="10395" y="6210"/>
                </a:cubicBezTo>
                <a:cubicBezTo>
                  <a:pt x="10395" y="8775"/>
                  <a:pt x="10395" y="8775"/>
                  <a:pt x="10395" y="8775"/>
                </a:cubicBezTo>
                <a:cubicBezTo>
                  <a:pt x="10395" y="8910"/>
                  <a:pt x="10665" y="9045"/>
                  <a:pt x="10800" y="9045"/>
                </a:cubicBezTo>
                <a:cubicBezTo>
                  <a:pt x="10935" y="9045"/>
                  <a:pt x="11205" y="8910"/>
                  <a:pt x="11205" y="8775"/>
                </a:cubicBezTo>
                <a:cubicBezTo>
                  <a:pt x="11205" y="6210"/>
                  <a:pt x="11205" y="6210"/>
                  <a:pt x="11205" y="6210"/>
                </a:cubicBezTo>
                <a:cubicBezTo>
                  <a:pt x="11880" y="6210"/>
                  <a:pt x="11880" y="6210"/>
                  <a:pt x="11880" y="6210"/>
                </a:cubicBezTo>
                <a:cubicBezTo>
                  <a:pt x="11880" y="8775"/>
                  <a:pt x="11880" y="8775"/>
                  <a:pt x="11880" y="8775"/>
                </a:cubicBezTo>
                <a:cubicBezTo>
                  <a:pt x="11880" y="8910"/>
                  <a:pt x="12015" y="9045"/>
                  <a:pt x="12285" y="9045"/>
                </a:cubicBezTo>
                <a:cubicBezTo>
                  <a:pt x="12420" y="9045"/>
                  <a:pt x="12555" y="8910"/>
                  <a:pt x="12555" y="8775"/>
                </a:cubicBezTo>
                <a:cubicBezTo>
                  <a:pt x="12555" y="6210"/>
                  <a:pt x="12555" y="6210"/>
                  <a:pt x="12555" y="6210"/>
                </a:cubicBezTo>
                <a:cubicBezTo>
                  <a:pt x="13365" y="6210"/>
                  <a:pt x="13365" y="6210"/>
                  <a:pt x="13365" y="6210"/>
                </a:cubicBezTo>
                <a:cubicBezTo>
                  <a:pt x="13365" y="8775"/>
                  <a:pt x="13365" y="8775"/>
                  <a:pt x="13365" y="8775"/>
                </a:cubicBezTo>
                <a:cubicBezTo>
                  <a:pt x="13365" y="8910"/>
                  <a:pt x="13500" y="9045"/>
                  <a:pt x="13635" y="9045"/>
                </a:cubicBezTo>
                <a:cubicBezTo>
                  <a:pt x="13905" y="9045"/>
                  <a:pt x="14040" y="8910"/>
                  <a:pt x="14040" y="8775"/>
                </a:cubicBezTo>
                <a:cubicBezTo>
                  <a:pt x="14040" y="6210"/>
                  <a:pt x="14040" y="6210"/>
                  <a:pt x="14040" y="6210"/>
                </a:cubicBezTo>
                <a:cubicBezTo>
                  <a:pt x="14715" y="6210"/>
                  <a:pt x="14715" y="6210"/>
                  <a:pt x="14715" y="6210"/>
                </a:cubicBezTo>
                <a:cubicBezTo>
                  <a:pt x="14715" y="8775"/>
                  <a:pt x="14715" y="8775"/>
                  <a:pt x="14715" y="8775"/>
                </a:cubicBezTo>
                <a:cubicBezTo>
                  <a:pt x="14715" y="8910"/>
                  <a:pt x="14985" y="9045"/>
                  <a:pt x="15120" y="9045"/>
                </a:cubicBezTo>
                <a:cubicBezTo>
                  <a:pt x="15255" y="9045"/>
                  <a:pt x="15525" y="8910"/>
                  <a:pt x="15525" y="8775"/>
                </a:cubicBezTo>
                <a:cubicBezTo>
                  <a:pt x="15525" y="6210"/>
                  <a:pt x="15525" y="6210"/>
                  <a:pt x="15525" y="6210"/>
                </a:cubicBezTo>
                <a:cubicBezTo>
                  <a:pt x="16200" y="6210"/>
                  <a:pt x="16200" y="6210"/>
                  <a:pt x="16200" y="6210"/>
                </a:cubicBezTo>
                <a:cubicBezTo>
                  <a:pt x="16200" y="8775"/>
                  <a:pt x="16200" y="8775"/>
                  <a:pt x="16200" y="8775"/>
                </a:cubicBezTo>
                <a:cubicBezTo>
                  <a:pt x="16200" y="8910"/>
                  <a:pt x="16335" y="9045"/>
                  <a:pt x="16605" y="9045"/>
                </a:cubicBezTo>
                <a:cubicBezTo>
                  <a:pt x="16740" y="9045"/>
                  <a:pt x="16875" y="8910"/>
                  <a:pt x="16875" y="8775"/>
                </a:cubicBezTo>
                <a:cubicBezTo>
                  <a:pt x="16875" y="6210"/>
                  <a:pt x="16875" y="6210"/>
                  <a:pt x="16875" y="6210"/>
                </a:cubicBezTo>
                <a:cubicBezTo>
                  <a:pt x="17685" y="6210"/>
                  <a:pt x="17685" y="6210"/>
                  <a:pt x="17685" y="6210"/>
                </a:cubicBezTo>
                <a:cubicBezTo>
                  <a:pt x="17685" y="21195"/>
                  <a:pt x="17685" y="21195"/>
                  <a:pt x="17685" y="21195"/>
                </a:cubicBezTo>
                <a:cubicBezTo>
                  <a:pt x="17685" y="21465"/>
                  <a:pt x="17820" y="21600"/>
                  <a:pt x="1795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lose/>
                <a:moveTo>
                  <a:pt x="3240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15525"/>
                  <a:pt x="675" y="15525"/>
                  <a:pt x="675" y="15525"/>
                </a:cubicBezTo>
                <a:cubicBezTo>
                  <a:pt x="3240" y="15525"/>
                  <a:pt x="3240" y="15525"/>
                  <a:pt x="3240" y="15525"/>
                </a:cubicBezTo>
                <a:lnTo>
                  <a:pt x="3240" y="20925"/>
                </a:lnTo>
                <a:close/>
                <a:moveTo>
                  <a:pt x="3240" y="14850"/>
                </a:moveTo>
                <a:cubicBezTo>
                  <a:pt x="675" y="14850"/>
                  <a:pt x="675" y="14850"/>
                  <a:pt x="675" y="14850"/>
                </a:cubicBezTo>
                <a:cubicBezTo>
                  <a:pt x="675" y="6210"/>
                  <a:pt x="675" y="6210"/>
                  <a:pt x="675" y="6210"/>
                </a:cubicBezTo>
                <a:cubicBezTo>
                  <a:pt x="3240" y="6210"/>
                  <a:pt x="3240" y="6210"/>
                  <a:pt x="3240" y="6210"/>
                </a:cubicBezTo>
                <a:lnTo>
                  <a:pt x="3240" y="14850"/>
                </a:lnTo>
                <a:close/>
                <a:moveTo>
                  <a:pt x="20925" y="20925"/>
                </a:moveTo>
                <a:cubicBezTo>
                  <a:pt x="18360" y="20925"/>
                  <a:pt x="18360" y="20925"/>
                  <a:pt x="18360" y="20925"/>
                </a:cubicBezTo>
                <a:cubicBezTo>
                  <a:pt x="18360" y="15525"/>
                  <a:pt x="18360" y="15525"/>
                  <a:pt x="18360" y="15525"/>
                </a:cubicBezTo>
                <a:cubicBezTo>
                  <a:pt x="20925" y="15525"/>
                  <a:pt x="20925" y="15525"/>
                  <a:pt x="20925" y="15525"/>
                </a:cubicBezTo>
                <a:lnTo>
                  <a:pt x="20925" y="20925"/>
                </a:lnTo>
                <a:close/>
                <a:moveTo>
                  <a:pt x="20925" y="14850"/>
                </a:moveTo>
                <a:cubicBezTo>
                  <a:pt x="18360" y="14850"/>
                  <a:pt x="18360" y="14850"/>
                  <a:pt x="18360" y="14850"/>
                </a:cubicBezTo>
                <a:cubicBezTo>
                  <a:pt x="18360" y="6210"/>
                  <a:pt x="18360" y="6210"/>
                  <a:pt x="18360" y="6210"/>
                </a:cubicBezTo>
                <a:cubicBezTo>
                  <a:pt x="20925" y="6210"/>
                  <a:pt x="20925" y="6210"/>
                  <a:pt x="20925" y="6210"/>
                </a:cubicBezTo>
                <a:lnTo>
                  <a:pt x="20925" y="14850"/>
                </a:lnTo>
                <a:close/>
                <a:moveTo>
                  <a:pt x="20925" y="5535"/>
                </a:moveTo>
                <a:cubicBezTo>
                  <a:pt x="16605" y="5535"/>
                  <a:pt x="16605" y="5535"/>
                  <a:pt x="16605" y="5535"/>
                </a:cubicBezTo>
                <a:cubicBezTo>
                  <a:pt x="16605" y="5535"/>
                  <a:pt x="15120" y="5535"/>
                  <a:pt x="15120" y="5535"/>
                </a:cubicBezTo>
                <a:cubicBezTo>
                  <a:pt x="15120" y="5535"/>
                  <a:pt x="13635" y="5535"/>
                  <a:pt x="13635" y="5535"/>
                </a:cubicBezTo>
                <a:cubicBezTo>
                  <a:pt x="13635" y="5535"/>
                  <a:pt x="12285" y="5535"/>
                  <a:pt x="12285" y="5535"/>
                </a:cubicBezTo>
                <a:cubicBezTo>
                  <a:pt x="12285" y="5535"/>
                  <a:pt x="10800" y="5535"/>
                  <a:pt x="10800" y="5535"/>
                </a:cubicBezTo>
                <a:cubicBezTo>
                  <a:pt x="10800" y="5535"/>
                  <a:pt x="9315" y="5535"/>
                  <a:pt x="9315" y="5535"/>
                </a:cubicBezTo>
                <a:cubicBezTo>
                  <a:pt x="9315" y="5535"/>
                  <a:pt x="7965" y="5535"/>
                  <a:pt x="7965" y="5535"/>
                </a:cubicBezTo>
                <a:cubicBezTo>
                  <a:pt x="7965" y="5535"/>
                  <a:pt x="6480" y="5535"/>
                  <a:pt x="6480" y="5535"/>
                </a:cubicBezTo>
                <a:cubicBezTo>
                  <a:pt x="6480" y="5535"/>
                  <a:pt x="4995" y="5535"/>
                  <a:pt x="4995" y="5535"/>
                </a:cubicBezTo>
                <a:cubicBezTo>
                  <a:pt x="4995" y="5535"/>
                  <a:pt x="675" y="5535"/>
                  <a:pt x="675" y="553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cubicBezTo>
                  <a:pt x="20925" y="5535"/>
                  <a:pt x="20925" y="5535"/>
                  <a:pt x="20925" y="5535"/>
                </a:cubicBezTo>
                <a:close/>
                <a:moveTo>
                  <a:pt x="20250" y="1755"/>
                </a:moveTo>
                <a:cubicBezTo>
                  <a:pt x="20250" y="4590"/>
                  <a:pt x="20250" y="4590"/>
                  <a:pt x="20250" y="4590"/>
                </a:cubicBezTo>
                <a:cubicBezTo>
                  <a:pt x="20250" y="4725"/>
                  <a:pt x="20115" y="4860"/>
                  <a:pt x="19845" y="4860"/>
                </a:cubicBezTo>
                <a:cubicBezTo>
                  <a:pt x="4995" y="4860"/>
                  <a:pt x="4995" y="4860"/>
                  <a:pt x="4995" y="4860"/>
                </a:cubicBezTo>
                <a:cubicBezTo>
                  <a:pt x="4860" y="4860"/>
                  <a:pt x="4725" y="4725"/>
                  <a:pt x="4725" y="4590"/>
                </a:cubicBezTo>
                <a:cubicBezTo>
                  <a:pt x="4725" y="4320"/>
                  <a:pt x="4860" y="4185"/>
                  <a:pt x="4995" y="4185"/>
                </a:cubicBezTo>
                <a:cubicBezTo>
                  <a:pt x="19575" y="4185"/>
                  <a:pt x="19575" y="4185"/>
                  <a:pt x="19575" y="4185"/>
                </a:cubicBezTo>
                <a:cubicBezTo>
                  <a:pt x="19575" y="2025"/>
                  <a:pt x="19575" y="2025"/>
                  <a:pt x="19575" y="2025"/>
                </a:cubicBezTo>
                <a:cubicBezTo>
                  <a:pt x="2025" y="2025"/>
                  <a:pt x="2025" y="2025"/>
                  <a:pt x="2025" y="2025"/>
                </a:cubicBezTo>
                <a:cubicBezTo>
                  <a:pt x="2025" y="4185"/>
                  <a:pt x="2025" y="4185"/>
                  <a:pt x="2025" y="4185"/>
                </a:cubicBezTo>
                <a:cubicBezTo>
                  <a:pt x="3645" y="4185"/>
                  <a:pt x="3645" y="4185"/>
                  <a:pt x="3645" y="4185"/>
                </a:cubicBezTo>
                <a:cubicBezTo>
                  <a:pt x="3780" y="4185"/>
                  <a:pt x="3915" y="4320"/>
                  <a:pt x="3915" y="4590"/>
                </a:cubicBezTo>
                <a:cubicBezTo>
                  <a:pt x="3915" y="4725"/>
                  <a:pt x="3780" y="4860"/>
                  <a:pt x="3645" y="4860"/>
                </a:cubicBezTo>
                <a:cubicBezTo>
                  <a:pt x="1755" y="4860"/>
                  <a:pt x="1755" y="4860"/>
                  <a:pt x="1755" y="4860"/>
                </a:cubicBezTo>
                <a:cubicBezTo>
                  <a:pt x="1485" y="4860"/>
                  <a:pt x="1350" y="4725"/>
                  <a:pt x="1350" y="4590"/>
                </a:cubicBezTo>
                <a:cubicBezTo>
                  <a:pt x="1350" y="1755"/>
                  <a:pt x="1350" y="1755"/>
                  <a:pt x="1350" y="1755"/>
                </a:cubicBezTo>
                <a:cubicBezTo>
                  <a:pt x="1350" y="1485"/>
                  <a:pt x="1485" y="1350"/>
                  <a:pt x="1755" y="1350"/>
                </a:cubicBezTo>
                <a:cubicBezTo>
                  <a:pt x="19845" y="1350"/>
                  <a:pt x="19845" y="1350"/>
                  <a:pt x="19845" y="1350"/>
                </a:cubicBezTo>
                <a:cubicBezTo>
                  <a:pt x="20115" y="1350"/>
                  <a:pt x="20250" y="1485"/>
                  <a:pt x="20250" y="17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71" name="Freeform 528"/>
          <p:cNvSpPr/>
          <p:nvPr/>
        </p:nvSpPr>
        <p:spPr>
          <a:xfrm>
            <a:off x="1642745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30" y="7290"/>
                </a:moveTo>
                <a:cubicBezTo>
                  <a:pt x="7695" y="7290"/>
                  <a:pt x="7695" y="7290"/>
                  <a:pt x="7695" y="7290"/>
                </a:cubicBezTo>
                <a:cubicBezTo>
                  <a:pt x="7695" y="2160"/>
                  <a:pt x="7695" y="2160"/>
                  <a:pt x="7695" y="2160"/>
                </a:cubicBezTo>
                <a:cubicBezTo>
                  <a:pt x="7695" y="1890"/>
                  <a:pt x="7560" y="1755"/>
                  <a:pt x="7290" y="1755"/>
                </a:cubicBezTo>
                <a:cubicBezTo>
                  <a:pt x="3645" y="1755"/>
                  <a:pt x="3645" y="1755"/>
                  <a:pt x="3645" y="1755"/>
                </a:cubicBezTo>
                <a:cubicBezTo>
                  <a:pt x="3375" y="1755"/>
                  <a:pt x="3240" y="1890"/>
                  <a:pt x="3240" y="2160"/>
                </a:cubicBezTo>
                <a:cubicBezTo>
                  <a:pt x="3240" y="7290"/>
                  <a:pt x="3240" y="7290"/>
                  <a:pt x="3240" y="7290"/>
                </a:cubicBezTo>
                <a:cubicBezTo>
                  <a:pt x="3105" y="7290"/>
                  <a:pt x="3105" y="7290"/>
                  <a:pt x="3105" y="7290"/>
                </a:cubicBezTo>
                <a:cubicBezTo>
                  <a:pt x="2970" y="7290"/>
                  <a:pt x="2835" y="7425"/>
                  <a:pt x="2835" y="7695"/>
                </a:cubicBezTo>
                <a:cubicBezTo>
                  <a:pt x="2835" y="7830"/>
                  <a:pt x="2970" y="7965"/>
                  <a:pt x="3105" y="7965"/>
                </a:cubicBezTo>
                <a:cubicBezTo>
                  <a:pt x="7830" y="7965"/>
                  <a:pt x="7830" y="7965"/>
                  <a:pt x="7830" y="7965"/>
                </a:cubicBezTo>
                <a:cubicBezTo>
                  <a:pt x="7965" y="7965"/>
                  <a:pt x="8100" y="7830"/>
                  <a:pt x="8100" y="7695"/>
                </a:cubicBezTo>
                <a:cubicBezTo>
                  <a:pt x="8100" y="7425"/>
                  <a:pt x="7965" y="7290"/>
                  <a:pt x="7830" y="7290"/>
                </a:cubicBezTo>
                <a:close/>
                <a:moveTo>
                  <a:pt x="7020" y="7290"/>
                </a:moveTo>
                <a:cubicBezTo>
                  <a:pt x="3915" y="7290"/>
                  <a:pt x="3915" y="7290"/>
                  <a:pt x="3915" y="7290"/>
                </a:cubicBezTo>
                <a:cubicBezTo>
                  <a:pt x="3915" y="2430"/>
                  <a:pt x="3915" y="2430"/>
                  <a:pt x="3915" y="2430"/>
                </a:cubicBezTo>
                <a:cubicBezTo>
                  <a:pt x="7020" y="2430"/>
                  <a:pt x="7020" y="2430"/>
                  <a:pt x="7020" y="2430"/>
                </a:cubicBezTo>
                <a:lnTo>
                  <a:pt x="7020" y="7290"/>
                </a:lnTo>
                <a:close/>
                <a:moveTo>
                  <a:pt x="14715" y="7290"/>
                </a:moveTo>
                <a:cubicBezTo>
                  <a:pt x="14580" y="7290"/>
                  <a:pt x="14580" y="7290"/>
                  <a:pt x="14580" y="7290"/>
                </a:cubicBezTo>
                <a:cubicBezTo>
                  <a:pt x="14580" y="2160"/>
                  <a:pt x="14580" y="2160"/>
                  <a:pt x="14580" y="2160"/>
                </a:cubicBezTo>
                <a:cubicBezTo>
                  <a:pt x="14580" y="1890"/>
                  <a:pt x="14445" y="1755"/>
                  <a:pt x="14310" y="1755"/>
                </a:cubicBezTo>
                <a:cubicBezTo>
                  <a:pt x="10530" y="1755"/>
                  <a:pt x="10530" y="1755"/>
                  <a:pt x="10530" y="1755"/>
                </a:cubicBezTo>
                <a:cubicBezTo>
                  <a:pt x="10395" y="1755"/>
                  <a:pt x="10260" y="1890"/>
                  <a:pt x="10260" y="2160"/>
                </a:cubicBezTo>
                <a:cubicBezTo>
                  <a:pt x="10260" y="7290"/>
                  <a:pt x="10260" y="7290"/>
                  <a:pt x="10260" y="7290"/>
                </a:cubicBezTo>
                <a:cubicBezTo>
                  <a:pt x="10125" y="7290"/>
                  <a:pt x="10125" y="7290"/>
                  <a:pt x="10125" y="7290"/>
                </a:cubicBezTo>
                <a:cubicBezTo>
                  <a:pt x="9855" y="7290"/>
                  <a:pt x="9720" y="7425"/>
                  <a:pt x="9720" y="7695"/>
                </a:cubicBezTo>
                <a:cubicBezTo>
                  <a:pt x="9720" y="7830"/>
                  <a:pt x="9855" y="7965"/>
                  <a:pt x="10125" y="7965"/>
                </a:cubicBezTo>
                <a:cubicBezTo>
                  <a:pt x="14715" y="7965"/>
                  <a:pt x="14715" y="7965"/>
                  <a:pt x="14715" y="7965"/>
                </a:cubicBezTo>
                <a:cubicBezTo>
                  <a:pt x="14985" y="7965"/>
                  <a:pt x="15120" y="7830"/>
                  <a:pt x="15120" y="7695"/>
                </a:cubicBezTo>
                <a:cubicBezTo>
                  <a:pt x="15120" y="7425"/>
                  <a:pt x="14985" y="7290"/>
                  <a:pt x="14715" y="7290"/>
                </a:cubicBezTo>
                <a:close/>
                <a:moveTo>
                  <a:pt x="13905" y="7290"/>
                </a:moveTo>
                <a:cubicBezTo>
                  <a:pt x="10935" y="7290"/>
                  <a:pt x="10935" y="7290"/>
                  <a:pt x="10935" y="7290"/>
                </a:cubicBezTo>
                <a:cubicBezTo>
                  <a:pt x="10935" y="2430"/>
                  <a:pt x="10935" y="2430"/>
                  <a:pt x="10935" y="2430"/>
                </a:cubicBezTo>
                <a:cubicBezTo>
                  <a:pt x="13905" y="2430"/>
                  <a:pt x="13905" y="2430"/>
                  <a:pt x="13905" y="2430"/>
                </a:cubicBezTo>
                <a:lnTo>
                  <a:pt x="13905" y="7290"/>
                </a:lnTo>
                <a:close/>
                <a:moveTo>
                  <a:pt x="9855" y="18900"/>
                </a:moveTo>
                <a:cubicBezTo>
                  <a:pt x="9720" y="18900"/>
                  <a:pt x="9720" y="18900"/>
                  <a:pt x="9720" y="18900"/>
                </a:cubicBezTo>
                <a:cubicBezTo>
                  <a:pt x="9720" y="13635"/>
                  <a:pt x="9720" y="13635"/>
                  <a:pt x="9720" y="13635"/>
                </a:cubicBezTo>
                <a:cubicBezTo>
                  <a:pt x="9720" y="13365"/>
                  <a:pt x="9585" y="13230"/>
                  <a:pt x="9450" y="13230"/>
                </a:cubicBezTo>
                <a:cubicBezTo>
                  <a:pt x="2700" y="13230"/>
                  <a:pt x="2700" y="13230"/>
                  <a:pt x="2700" y="13230"/>
                </a:cubicBezTo>
                <a:cubicBezTo>
                  <a:pt x="2430" y="13230"/>
                  <a:pt x="2295" y="13365"/>
                  <a:pt x="2295" y="13635"/>
                </a:cubicBezTo>
                <a:cubicBezTo>
                  <a:pt x="2295" y="18900"/>
                  <a:pt x="2295" y="18900"/>
                  <a:pt x="2295" y="18900"/>
                </a:cubicBezTo>
                <a:cubicBezTo>
                  <a:pt x="2160" y="18900"/>
                  <a:pt x="2160" y="18900"/>
                  <a:pt x="2160" y="18900"/>
                </a:cubicBezTo>
                <a:cubicBezTo>
                  <a:pt x="2025" y="18900"/>
                  <a:pt x="1890" y="19035"/>
                  <a:pt x="1890" y="19170"/>
                </a:cubicBezTo>
                <a:cubicBezTo>
                  <a:pt x="1890" y="19440"/>
                  <a:pt x="2025" y="19575"/>
                  <a:pt x="2160" y="19575"/>
                </a:cubicBezTo>
                <a:cubicBezTo>
                  <a:pt x="9855" y="19575"/>
                  <a:pt x="9855" y="19575"/>
                  <a:pt x="9855" y="19575"/>
                </a:cubicBezTo>
                <a:cubicBezTo>
                  <a:pt x="10125" y="19575"/>
                  <a:pt x="10260" y="19440"/>
                  <a:pt x="10260" y="19170"/>
                </a:cubicBezTo>
                <a:cubicBezTo>
                  <a:pt x="10260" y="19035"/>
                  <a:pt x="10125" y="18900"/>
                  <a:pt x="9855" y="18900"/>
                </a:cubicBezTo>
                <a:close/>
                <a:moveTo>
                  <a:pt x="9045" y="18900"/>
                </a:moveTo>
                <a:cubicBezTo>
                  <a:pt x="2970" y="18900"/>
                  <a:pt x="2970" y="18900"/>
                  <a:pt x="2970" y="18900"/>
                </a:cubicBezTo>
                <a:cubicBezTo>
                  <a:pt x="2970" y="13905"/>
                  <a:pt x="2970" y="13905"/>
                  <a:pt x="2970" y="13905"/>
                </a:cubicBezTo>
                <a:cubicBezTo>
                  <a:pt x="9045" y="13905"/>
                  <a:pt x="9045" y="13905"/>
                  <a:pt x="9045" y="13905"/>
                </a:cubicBezTo>
                <a:lnTo>
                  <a:pt x="9045" y="18900"/>
                </a:lnTo>
                <a:close/>
                <a:moveTo>
                  <a:pt x="19845" y="6480"/>
                </a:moveTo>
                <a:cubicBezTo>
                  <a:pt x="18900" y="6480"/>
                  <a:pt x="18090" y="7290"/>
                  <a:pt x="18090" y="8235"/>
                </a:cubicBezTo>
                <a:cubicBezTo>
                  <a:pt x="18090" y="9045"/>
                  <a:pt x="18090" y="9045"/>
                  <a:pt x="18090" y="9045"/>
                </a:cubicBezTo>
                <a:cubicBezTo>
                  <a:pt x="17415" y="9045"/>
                  <a:pt x="17415" y="9045"/>
                  <a:pt x="17415" y="9045"/>
                </a:cubicBezTo>
                <a:cubicBezTo>
                  <a:pt x="17415" y="675"/>
                  <a:pt x="17415" y="675"/>
                  <a:pt x="17415" y="675"/>
                </a:cubicBezTo>
                <a:cubicBezTo>
                  <a:pt x="17550" y="675"/>
                  <a:pt x="17550" y="675"/>
                  <a:pt x="17550" y="675"/>
                </a:cubicBezTo>
                <a:cubicBezTo>
                  <a:pt x="17685" y="675"/>
                  <a:pt x="17820" y="540"/>
                  <a:pt x="17820" y="405"/>
                </a:cubicBezTo>
                <a:cubicBezTo>
                  <a:pt x="17820" y="135"/>
                  <a:pt x="17685" y="0"/>
                  <a:pt x="17550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540"/>
                  <a:pt x="135" y="675"/>
                  <a:pt x="405" y="675"/>
                </a:cubicBezTo>
                <a:cubicBezTo>
                  <a:pt x="405" y="675"/>
                  <a:pt x="405" y="675"/>
                  <a:pt x="405" y="675"/>
                </a:cubicBezTo>
                <a:cubicBezTo>
                  <a:pt x="405" y="21195"/>
                  <a:pt x="405" y="21195"/>
                  <a:pt x="405" y="21195"/>
                </a:cubicBezTo>
                <a:cubicBezTo>
                  <a:pt x="405" y="21465"/>
                  <a:pt x="675" y="21600"/>
                  <a:pt x="810" y="21600"/>
                </a:cubicBezTo>
                <a:cubicBezTo>
                  <a:pt x="17010" y="21600"/>
                  <a:pt x="17010" y="21600"/>
                  <a:pt x="17010" y="21600"/>
                </a:cubicBezTo>
                <a:cubicBezTo>
                  <a:pt x="17280" y="21600"/>
                  <a:pt x="17415" y="21465"/>
                  <a:pt x="17415" y="21195"/>
                </a:cubicBezTo>
                <a:cubicBezTo>
                  <a:pt x="17415" y="12555"/>
                  <a:pt x="17415" y="12555"/>
                  <a:pt x="17415" y="12555"/>
                </a:cubicBezTo>
                <a:cubicBezTo>
                  <a:pt x="18090" y="12555"/>
                  <a:pt x="18090" y="12555"/>
                  <a:pt x="18090" y="12555"/>
                </a:cubicBezTo>
                <a:cubicBezTo>
                  <a:pt x="18090" y="13365"/>
                  <a:pt x="18090" y="13365"/>
                  <a:pt x="18090" y="13365"/>
                </a:cubicBezTo>
                <a:cubicBezTo>
                  <a:pt x="18090" y="14310"/>
                  <a:pt x="18900" y="15120"/>
                  <a:pt x="19845" y="15120"/>
                </a:cubicBezTo>
                <a:cubicBezTo>
                  <a:pt x="20790" y="15120"/>
                  <a:pt x="21600" y="14310"/>
                  <a:pt x="21600" y="13365"/>
                </a:cubicBezTo>
                <a:cubicBezTo>
                  <a:pt x="21600" y="8235"/>
                  <a:pt x="21600" y="8235"/>
                  <a:pt x="21600" y="8235"/>
                </a:cubicBezTo>
                <a:cubicBezTo>
                  <a:pt x="21600" y="7290"/>
                  <a:pt x="20790" y="6480"/>
                  <a:pt x="19845" y="6480"/>
                </a:cubicBezTo>
                <a:close/>
                <a:moveTo>
                  <a:pt x="13905" y="20925"/>
                </a:moveTo>
                <a:cubicBezTo>
                  <a:pt x="11610" y="20925"/>
                  <a:pt x="11610" y="20925"/>
                  <a:pt x="11610" y="20925"/>
                </a:cubicBezTo>
                <a:cubicBezTo>
                  <a:pt x="11610" y="13905"/>
                  <a:pt x="11610" y="13905"/>
                  <a:pt x="11610" y="13905"/>
                </a:cubicBezTo>
                <a:cubicBezTo>
                  <a:pt x="13905" y="13905"/>
                  <a:pt x="13905" y="13905"/>
                  <a:pt x="13905" y="13905"/>
                </a:cubicBezTo>
                <a:lnTo>
                  <a:pt x="13905" y="20925"/>
                </a:lnTo>
                <a:close/>
                <a:moveTo>
                  <a:pt x="15390" y="20925"/>
                </a:moveTo>
                <a:cubicBezTo>
                  <a:pt x="14580" y="20925"/>
                  <a:pt x="14580" y="20925"/>
                  <a:pt x="14580" y="20925"/>
                </a:cubicBezTo>
                <a:cubicBezTo>
                  <a:pt x="14580" y="13905"/>
                  <a:pt x="14580" y="13905"/>
                  <a:pt x="14580" y="13905"/>
                </a:cubicBezTo>
                <a:cubicBezTo>
                  <a:pt x="15390" y="13905"/>
                  <a:pt x="15390" y="13905"/>
                  <a:pt x="15390" y="13905"/>
                </a:cubicBezTo>
                <a:lnTo>
                  <a:pt x="15390" y="20925"/>
                </a:lnTo>
                <a:close/>
                <a:moveTo>
                  <a:pt x="16740" y="20925"/>
                </a:moveTo>
                <a:cubicBezTo>
                  <a:pt x="16065" y="20925"/>
                  <a:pt x="16065" y="20925"/>
                  <a:pt x="16065" y="20925"/>
                </a:cubicBezTo>
                <a:cubicBezTo>
                  <a:pt x="16065" y="13635"/>
                  <a:pt x="16065" y="13635"/>
                  <a:pt x="16065" y="13635"/>
                </a:cubicBezTo>
                <a:cubicBezTo>
                  <a:pt x="16065" y="13365"/>
                  <a:pt x="15930" y="13230"/>
                  <a:pt x="15660" y="13230"/>
                </a:cubicBezTo>
                <a:cubicBezTo>
                  <a:pt x="11205" y="13230"/>
                  <a:pt x="11205" y="13230"/>
                  <a:pt x="11205" y="13230"/>
                </a:cubicBezTo>
                <a:cubicBezTo>
                  <a:pt x="11070" y="13230"/>
                  <a:pt x="10935" y="13365"/>
                  <a:pt x="10935" y="13635"/>
                </a:cubicBezTo>
                <a:cubicBezTo>
                  <a:pt x="10935" y="20925"/>
                  <a:pt x="10935" y="20925"/>
                  <a:pt x="10935" y="20925"/>
                </a:cubicBezTo>
                <a:cubicBezTo>
                  <a:pt x="1215" y="20925"/>
                  <a:pt x="1215" y="20925"/>
                  <a:pt x="1215" y="20925"/>
                </a:cubicBezTo>
                <a:cubicBezTo>
                  <a:pt x="1215" y="12555"/>
                  <a:pt x="1215" y="12555"/>
                  <a:pt x="1215" y="12555"/>
                </a:cubicBezTo>
                <a:cubicBezTo>
                  <a:pt x="16740" y="12555"/>
                  <a:pt x="16740" y="12555"/>
                  <a:pt x="16740" y="12555"/>
                </a:cubicBezTo>
                <a:lnTo>
                  <a:pt x="16740" y="20925"/>
                </a:lnTo>
                <a:close/>
                <a:moveTo>
                  <a:pt x="16740" y="9045"/>
                </a:moveTo>
                <a:cubicBezTo>
                  <a:pt x="4320" y="9045"/>
                  <a:pt x="4320" y="9045"/>
                  <a:pt x="4320" y="9045"/>
                </a:cubicBezTo>
                <a:cubicBezTo>
                  <a:pt x="4050" y="9045"/>
                  <a:pt x="3915" y="9180"/>
                  <a:pt x="3915" y="9450"/>
                </a:cubicBezTo>
                <a:cubicBezTo>
                  <a:pt x="3915" y="9585"/>
                  <a:pt x="4050" y="9720"/>
                  <a:pt x="4320" y="9720"/>
                </a:cubicBezTo>
                <a:cubicBezTo>
                  <a:pt x="16740" y="9720"/>
                  <a:pt x="16740" y="9720"/>
                  <a:pt x="16740" y="9720"/>
                </a:cubicBezTo>
                <a:cubicBezTo>
                  <a:pt x="16740" y="11880"/>
                  <a:pt x="16740" y="11880"/>
                  <a:pt x="16740" y="11880"/>
                </a:cubicBezTo>
                <a:cubicBezTo>
                  <a:pt x="1215" y="11880"/>
                  <a:pt x="1215" y="11880"/>
                  <a:pt x="1215" y="11880"/>
                </a:cubicBezTo>
                <a:cubicBezTo>
                  <a:pt x="1215" y="9720"/>
                  <a:pt x="1215" y="9720"/>
                  <a:pt x="1215" y="9720"/>
                </a:cubicBezTo>
                <a:cubicBezTo>
                  <a:pt x="2970" y="9720"/>
                  <a:pt x="2970" y="9720"/>
                  <a:pt x="2970" y="9720"/>
                </a:cubicBezTo>
                <a:cubicBezTo>
                  <a:pt x="3105" y="9720"/>
                  <a:pt x="3240" y="9585"/>
                  <a:pt x="3240" y="9450"/>
                </a:cubicBezTo>
                <a:cubicBezTo>
                  <a:pt x="3240" y="9180"/>
                  <a:pt x="3105" y="9045"/>
                  <a:pt x="2970" y="9045"/>
                </a:cubicBezTo>
                <a:cubicBezTo>
                  <a:pt x="1215" y="9045"/>
                  <a:pt x="1215" y="9045"/>
                  <a:pt x="1215" y="9045"/>
                </a:cubicBezTo>
                <a:cubicBezTo>
                  <a:pt x="1215" y="675"/>
                  <a:pt x="1215" y="675"/>
                  <a:pt x="1215" y="675"/>
                </a:cubicBezTo>
                <a:cubicBezTo>
                  <a:pt x="16740" y="675"/>
                  <a:pt x="16740" y="675"/>
                  <a:pt x="16740" y="675"/>
                </a:cubicBezTo>
                <a:lnTo>
                  <a:pt x="16740" y="9045"/>
                </a:lnTo>
                <a:close/>
                <a:moveTo>
                  <a:pt x="18090" y="11880"/>
                </a:moveTo>
                <a:cubicBezTo>
                  <a:pt x="17415" y="11880"/>
                  <a:pt x="17415" y="11880"/>
                  <a:pt x="17415" y="11880"/>
                </a:cubicBezTo>
                <a:cubicBezTo>
                  <a:pt x="17415" y="9720"/>
                  <a:pt x="17415" y="9720"/>
                  <a:pt x="17415" y="9720"/>
                </a:cubicBezTo>
                <a:cubicBezTo>
                  <a:pt x="18090" y="9720"/>
                  <a:pt x="18090" y="9720"/>
                  <a:pt x="18090" y="9720"/>
                </a:cubicBezTo>
                <a:lnTo>
                  <a:pt x="18090" y="11880"/>
                </a:lnTo>
                <a:close/>
                <a:moveTo>
                  <a:pt x="20925" y="13365"/>
                </a:moveTo>
                <a:cubicBezTo>
                  <a:pt x="20925" y="13905"/>
                  <a:pt x="20385" y="14445"/>
                  <a:pt x="19845" y="14445"/>
                </a:cubicBezTo>
                <a:cubicBezTo>
                  <a:pt x="19305" y="14445"/>
                  <a:pt x="18765" y="13905"/>
                  <a:pt x="18765" y="13365"/>
                </a:cubicBezTo>
                <a:cubicBezTo>
                  <a:pt x="18765" y="13230"/>
                  <a:pt x="18765" y="13230"/>
                  <a:pt x="18765" y="13230"/>
                </a:cubicBezTo>
                <a:cubicBezTo>
                  <a:pt x="20925" y="13230"/>
                  <a:pt x="20925" y="13230"/>
                  <a:pt x="20925" y="13230"/>
                </a:cubicBezTo>
                <a:lnTo>
                  <a:pt x="20925" y="13365"/>
                </a:lnTo>
                <a:close/>
                <a:moveTo>
                  <a:pt x="20925" y="12555"/>
                </a:moveTo>
                <a:cubicBezTo>
                  <a:pt x="18765" y="12555"/>
                  <a:pt x="18765" y="12555"/>
                  <a:pt x="18765" y="12555"/>
                </a:cubicBezTo>
                <a:cubicBezTo>
                  <a:pt x="18765" y="11880"/>
                  <a:pt x="18765" y="11880"/>
                  <a:pt x="18765" y="11880"/>
                </a:cubicBezTo>
                <a:cubicBezTo>
                  <a:pt x="20925" y="11880"/>
                  <a:pt x="20925" y="11880"/>
                  <a:pt x="20925" y="11880"/>
                </a:cubicBezTo>
                <a:lnTo>
                  <a:pt x="20925" y="12555"/>
                </a:lnTo>
                <a:close/>
                <a:moveTo>
                  <a:pt x="20925" y="11205"/>
                </a:moveTo>
                <a:cubicBezTo>
                  <a:pt x="18765" y="11205"/>
                  <a:pt x="18765" y="11205"/>
                  <a:pt x="18765" y="11205"/>
                </a:cubicBezTo>
                <a:cubicBezTo>
                  <a:pt x="18765" y="10530"/>
                  <a:pt x="18765" y="10530"/>
                  <a:pt x="18765" y="10530"/>
                </a:cubicBezTo>
                <a:cubicBezTo>
                  <a:pt x="20925" y="10530"/>
                  <a:pt x="20925" y="10530"/>
                  <a:pt x="20925" y="10530"/>
                </a:cubicBezTo>
                <a:lnTo>
                  <a:pt x="20925" y="11205"/>
                </a:lnTo>
                <a:close/>
                <a:moveTo>
                  <a:pt x="20925" y="9720"/>
                </a:moveTo>
                <a:cubicBezTo>
                  <a:pt x="18765" y="9720"/>
                  <a:pt x="18765" y="9720"/>
                  <a:pt x="18765" y="9720"/>
                </a:cubicBezTo>
                <a:cubicBezTo>
                  <a:pt x="18765" y="9045"/>
                  <a:pt x="18765" y="9045"/>
                  <a:pt x="18765" y="9045"/>
                </a:cubicBezTo>
                <a:cubicBezTo>
                  <a:pt x="20925" y="9045"/>
                  <a:pt x="20925" y="9045"/>
                  <a:pt x="20925" y="9045"/>
                </a:cubicBezTo>
                <a:lnTo>
                  <a:pt x="20925" y="9720"/>
                </a:lnTo>
                <a:close/>
                <a:moveTo>
                  <a:pt x="20925" y="8370"/>
                </a:moveTo>
                <a:cubicBezTo>
                  <a:pt x="18765" y="8370"/>
                  <a:pt x="18765" y="8370"/>
                  <a:pt x="18765" y="8370"/>
                </a:cubicBezTo>
                <a:cubicBezTo>
                  <a:pt x="18765" y="8235"/>
                  <a:pt x="18765" y="8235"/>
                  <a:pt x="18765" y="8235"/>
                </a:cubicBezTo>
                <a:cubicBezTo>
                  <a:pt x="18765" y="7695"/>
                  <a:pt x="19305" y="7290"/>
                  <a:pt x="19845" y="7290"/>
                </a:cubicBezTo>
                <a:cubicBezTo>
                  <a:pt x="20385" y="7290"/>
                  <a:pt x="20925" y="7695"/>
                  <a:pt x="20925" y="8235"/>
                </a:cubicBezTo>
                <a:lnTo>
                  <a:pt x="20925" y="83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72" name="Freeform 529"/>
          <p:cNvSpPr/>
          <p:nvPr/>
        </p:nvSpPr>
        <p:spPr>
          <a:xfrm>
            <a:off x="1642745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475" y="15390"/>
                </a:moveTo>
                <a:cubicBezTo>
                  <a:pt x="10530" y="15390"/>
                  <a:pt x="9720" y="16065"/>
                  <a:pt x="9720" y="17010"/>
                </a:cubicBezTo>
                <a:cubicBezTo>
                  <a:pt x="9720" y="18090"/>
                  <a:pt x="10530" y="18765"/>
                  <a:pt x="11475" y="18765"/>
                </a:cubicBezTo>
                <a:cubicBezTo>
                  <a:pt x="12420" y="18765"/>
                  <a:pt x="13230" y="18090"/>
                  <a:pt x="13230" y="17010"/>
                </a:cubicBezTo>
                <a:cubicBezTo>
                  <a:pt x="13230" y="16065"/>
                  <a:pt x="12420" y="15390"/>
                  <a:pt x="11475" y="15390"/>
                </a:cubicBezTo>
                <a:close/>
                <a:moveTo>
                  <a:pt x="11475" y="18090"/>
                </a:moveTo>
                <a:cubicBezTo>
                  <a:pt x="10935" y="18090"/>
                  <a:pt x="10395" y="17685"/>
                  <a:pt x="10395" y="17010"/>
                </a:cubicBezTo>
                <a:cubicBezTo>
                  <a:pt x="10395" y="16470"/>
                  <a:pt x="10935" y="16065"/>
                  <a:pt x="11475" y="16065"/>
                </a:cubicBezTo>
                <a:cubicBezTo>
                  <a:pt x="12015" y="16065"/>
                  <a:pt x="12555" y="16470"/>
                  <a:pt x="12555" y="17010"/>
                </a:cubicBezTo>
                <a:cubicBezTo>
                  <a:pt x="12555" y="17685"/>
                  <a:pt x="12015" y="18090"/>
                  <a:pt x="11475" y="18090"/>
                </a:cubicBezTo>
                <a:close/>
                <a:moveTo>
                  <a:pt x="17010" y="15390"/>
                </a:moveTo>
                <a:cubicBezTo>
                  <a:pt x="16065" y="15390"/>
                  <a:pt x="15390" y="16065"/>
                  <a:pt x="15390" y="17010"/>
                </a:cubicBezTo>
                <a:cubicBezTo>
                  <a:pt x="15390" y="18090"/>
                  <a:pt x="16065" y="18765"/>
                  <a:pt x="17010" y="18765"/>
                </a:cubicBezTo>
                <a:cubicBezTo>
                  <a:pt x="18090" y="18765"/>
                  <a:pt x="18765" y="18090"/>
                  <a:pt x="18765" y="17010"/>
                </a:cubicBezTo>
                <a:cubicBezTo>
                  <a:pt x="18765" y="16065"/>
                  <a:pt x="18090" y="15390"/>
                  <a:pt x="17010" y="15390"/>
                </a:cubicBezTo>
                <a:close/>
                <a:moveTo>
                  <a:pt x="17010" y="18090"/>
                </a:moveTo>
                <a:cubicBezTo>
                  <a:pt x="16470" y="18090"/>
                  <a:pt x="16065" y="17685"/>
                  <a:pt x="16065" y="17010"/>
                </a:cubicBezTo>
                <a:cubicBezTo>
                  <a:pt x="16065" y="16470"/>
                  <a:pt x="16470" y="16065"/>
                  <a:pt x="17010" y="16065"/>
                </a:cubicBezTo>
                <a:cubicBezTo>
                  <a:pt x="17685" y="16065"/>
                  <a:pt x="18090" y="16470"/>
                  <a:pt x="18090" y="17010"/>
                </a:cubicBezTo>
                <a:cubicBezTo>
                  <a:pt x="18090" y="17685"/>
                  <a:pt x="17685" y="18090"/>
                  <a:pt x="17010" y="18090"/>
                </a:cubicBezTo>
                <a:close/>
                <a:moveTo>
                  <a:pt x="21600" y="4455"/>
                </a:moveTo>
                <a:cubicBezTo>
                  <a:pt x="21600" y="4455"/>
                  <a:pt x="21600" y="4455"/>
                  <a:pt x="21600" y="4455"/>
                </a:cubicBezTo>
                <a:cubicBezTo>
                  <a:pt x="21600" y="4455"/>
                  <a:pt x="21600" y="4455"/>
                  <a:pt x="21600" y="4455"/>
                </a:cubicBezTo>
                <a:cubicBezTo>
                  <a:pt x="21600" y="4455"/>
                  <a:pt x="20250" y="270"/>
                  <a:pt x="20250" y="270"/>
                </a:cubicBezTo>
                <a:cubicBezTo>
                  <a:pt x="20115" y="135"/>
                  <a:pt x="19980" y="0"/>
                  <a:pt x="19845" y="0"/>
                </a:cubicBezTo>
                <a:cubicBezTo>
                  <a:pt x="16875" y="0"/>
                  <a:pt x="16875" y="0"/>
                  <a:pt x="16875" y="0"/>
                </a:cubicBezTo>
                <a:cubicBezTo>
                  <a:pt x="16875" y="0"/>
                  <a:pt x="13770" y="0"/>
                  <a:pt x="13770" y="0"/>
                </a:cubicBezTo>
                <a:cubicBezTo>
                  <a:pt x="13770" y="0"/>
                  <a:pt x="4725" y="0"/>
                  <a:pt x="4725" y="0"/>
                </a:cubicBezTo>
                <a:cubicBezTo>
                  <a:pt x="4725" y="0"/>
                  <a:pt x="1755" y="0"/>
                  <a:pt x="1755" y="0"/>
                </a:cubicBezTo>
                <a:cubicBezTo>
                  <a:pt x="1620" y="0"/>
                  <a:pt x="1485" y="135"/>
                  <a:pt x="1350" y="270"/>
                </a:cubicBezTo>
                <a:cubicBezTo>
                  <a:pt x="0" y="4455"/>
                  <a:pt x="0" y="4455"/>
                  <a:pt x="0" y="4455"/>
                </a:cubicBezTo>
                <a:cubicBezTo>
                  <a:pt x="0" y="4455"/>
                  <a:pt x="0" y="4455"/>
                  <a:pt x="0" y="4455"/>
                </a:cubicBezTo>
                <a:cubicBezTo>
                  <a:pt x="0" y="4455"/>
                  <a:pt x="0" y="4455"/>
                  <a:pt x="0" y="4455"/>
                </a:cubicBezTo>
                <a:cubicBezTo>
                  <a:pt x="0" y="4455"/>
                  <a:pt x="0" y="4455"/>
                  <a:pt x="0" y="459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4590"/>
                  <a:pt x="21600" y="4590"/>
                  <a:pt x="21600" y="4590"/>
                </a:cubicBezTo>
                <a:cubicBezTo>
                  <a:pt x="21600" y="4455"/>
                  <a:pt x="21600" y="4455"/>
                  <a:pt x="21600" y="4455"/>
                </a:cubicBezTo>
                <a:close/>
                <a:moveTo>
                  <a:pt x="19575" y="675"/>
                </a:moveTo>
                <a:cubicBezTo>
                  <a:pt x="20790" y="4185"/>
                  <a:pt x="20790" y="4185"/>
                  <a:pt x="20790" y="4185"/>
                </a:cubicBezTo>
                <a:cubicBezTo>
                  <a:pt x="18090" y="4185"/>
                  <a:pt x="18090" y="4185"/>
                  <a:pt x="18090" y="4185"/>
                </a:cubicBezTo>
                <a:cubicBezTo>
                  <a:pt x="17280" y="675"/>
                  <a:pt x="17280" y="675"/>
                  <a:pt x="17280" y="675"/>
                </a:cubicBezTo>
                <a:lnTo>
                  <a:pt x="19575" y="675"/>
                </a:lnTo>
                <a:close/>
                <a:moveTo>
                  <a:pt x="16605" y="675"/>
                </a:moveTo>
                <a:cubicBezTo>
                  <a:pt x="17280" y="4185"/>
                  <a:pt x="17280" y="4185"/>
                  <a:pt x="17280" y="4185"/>
                </a:cubicBezTo>
                <a:cubicBezTo>
                  <a:pt x="14580" y="4185"/>
                  <a:pt x="14580" y="4185"/>
                  <a:pt x="14580" y="4185"/>
                </a:cubicBezTo>
                <a:cubicBezTo>
                  <a:pt x="14175" y="675"/>
                  <a:pt x="14175" y="675"/>
                  <a:pt x="14175" y="675"/>
                </a:cubicBezTo>
                <a:lnTo>
                  <a:pt x="16605" y="675"/>
                </a:lnTo>
                <a:close/>
                <a:moveTo>
                  <a:pt x="17415" y="4860"/>
                </a:moveTo>
                <a:cubicBezTo>
                  <a:pt x="17415" y="7020"/>
                  <a:pt x="17415" y="7020"/>
                  <a:pt x="17415" y="7020"/>
                </a:cubicBezTo>
                <a:cubicBezTo>
                  <a:pt x="14580" y="7020"/>
                  <a:pt x="14580" y="7020"/>
                  <a:pt x="14580" y="7020"/>
                </a:cubicBezTo>
                <a:cubicBezTo>
                  <a:pt x="14580" y="4860"/>
                  <a:pt x="14580" y="4860"/>
                  <a:pt x="14580" y="4860"/>
                </a:cubicBezTo>
                <a:cubicBezTo>
                  <a:pt x="17415" y="4860"/>
                  <a:pt x="17415" y="4860"/>
                  <a:pt x="17415" y="4860"/>
                </a:cubicBezTo>
                <a:close/>
                <a:moveTo>
                  <a:pt x="11205" y="675"/>
                </a:moveTo>
                <a:cubicBezTo>
                  <a:pt x="13500" y="675"/>
                  <a:pt x="13500" y="675"/>
                  <a:pt x="13500" y="675"/>
                </a:cubicBezTo>
                <a:cubicBezTo>
                  <a:pt x="13905" y="4185"/>
                  <a:pt x="13905" y="4185"/>
                  <a:pt x="13905" y="4185"/>
                </a:cubicBezTo>
                <a:cubicBezTo>
                  <a:pt x="11205" y="4185"/>
                  <a:pt x="11205" y="4185"/>
                  <a:pt x="11205" y="4185"/>
                </a:cubicBezTo>
                <a:cubicBezTo>
                  <a:pt x="11205" y="675"/>
                  <a:pt x="11205" y="675"/>
                  <a:pt x="11205" y="675"/>
                </a:cubicBezTo>
                <a:close/>
                <a:moveTo>
                  <a:pt x="11205" y="4860"/>
                </a:moveTo>
                <a:cubicBezTo>
                  <a:pt x="13905" y="4860"/>
                  <a:pt x="13905" y="4860"/>
                  <a:pt x="13905" y="4860"/>
                </a:cubicBezTo>
                <a:cubicBezTo>
                  <a:pt x="13905" y="7020"/>
                  <a:pt x="13905" y="7020"/>
                  <a:pt x="13905" y="7020"/>
                </a:cubicBezTo>
                <a:cubicBezTo>
                  <a:pt x="11205" y="7020"/>
                  <a:pt x="11205" y="7020"/>
                  <a:pt x="11205" y="7020"/>
                </a:cubicBezTo>
                <a:lnTo>
                  <a:pt x="11205" y="4860"/>
                </a:lnTo>
                <a:close/>
                <a:moveTo>
                  <a:pt x="4995" y="675"/>
                </a:moveTo>
                <a:cubicBezTo>
                  <a:pt x="7425" y="675"/>
                  <a:pt x="7425" y="675"/>
                  <a:pt x="7425" y="675"/>
                </a:cubicBezTo>
                <a:cubicBezTo>
                  <a:pt x="7290" y="1755"/>
                  <a:pt x="7290" y="1755"/>
                  <a:pt x="7290" y="1755"/>
                </a:cubicBezTo>
                <a:cubicBezTo>
                  <a:pt x="7290" y="1890"/>
                  <a:pt x="7425" y="2025"/>
                  <a:pt x="7560" y="2160"/>
                </a:cubicBezTo>
                <a:cubicBezTo>
                  <a:pt x="7560" y="2160"/>
                  <a:pt x="7560" y="2160"/>
                  <a:pt x="7560" y="2160"/>
                </a:cubicBezTo>
                <a:cubicBezTo>
                  <a:pt x="7830" y="2160"/>
                  <a:pt x="7965" y="2025"/>
                  <a:pt x="7965" y="1755"/>
                </a:cubicBezTo>
                <a:cubicBezTo>
                  <a:pt x="8100" y="675"/>
                  <a:pt x="8100" y="675"/>
                  <a:pt x="8100" y="675"/>
                </a:cubicBezTo>
                <a:cubicBezTo>
                  <a:pt x="10395" y="675"/>
                  <a:pt x="10395" y="675"/>
                  <a:pt x="10395" y="675"/>
                </a:cubicBezTo>
                <a:cubicBezTo>
                  <a:pt x="10395" y="4185"/>
                  <a:pt x="10395" y="4185"/>
                  <a:pt x="10395" y="4185"/>
                </a:cubicBezTo>
                <a:cubicBezTo>
                  <a:pt x="7695" y="4185"/>
                  <a:pt x="7695" y="4185"/>
                  <a:pt x="7695" y="4185"/>
                </a:cubicBezTo>
                <a:cubicBezTo>
                  <a:pt x="7830" y="3105"/>
                  <a:pt x="7830" y="3105"/>
                  <a:pt x="7830" y="3105"/>
                </a:cubicBezTo>
                <a:cubicBezTo>
                  <a:pt x="7830" y="2970"/>
                  <a:pt x="7695" y="2835"/>
                  <a:pt x="7560" y="2835"/>
                </a:cubicBezTo>
                <a:cubicBezTo>
                  <a:pt x="7290" y="2700"/>
                  <a:pt x="7155" y="2835"/>
                  <a:pt x="7155" y="3105"/>
                </a:cubicBezTo>
                <a:cubicBezTo>
                  <a:pt x="7020" y="4185"/>
                  <a:pt x="7020" y="4185"/>
                  <a:pt x="7020" y="4185"/>
                </a:cubicBezTo>
                <a:cubicBezTo>
                  <a:pt x="4320" y="4185"/>
                  <a:pt x="4320" y="4185"/>
                  <a:pt x="4320" y="4185"/>
                </a:cubicBezTo>
                <a:lnTo>
                  <a:pt x="4995" y="675"/>
                </a:lnTo>
                <a:close/>
                <a:moveTo>
                  <a:pt x="10395" y="4860"/>
                </a:moveTo>
                <a:cubicBezTo>
                  <a:pt x="10395" y="7020"/>
                  <a:pt x="10395" y="7020"/>
                  <a:pt x="10395" y="7020"/>
                </a:cubicBezTo>
                <a:cubicBezTo>
                  <a:pt x="7695" y="7020"/>
                  <a:pt x="7695" y="7020"/>
                  <a:pt x="7695" y="7020"/>
                </a:cubicBezTo>
                <a:cubicBezTo>
                  <a:pt x="7695" y="4860"/>
                  <a:pt x="7695" y="4860"/>
                  <a:pt x="7695" y="4860"/>
                </a:cubicBezTo>
                <a:cubicBezTo>
                  <a:pt x="10395" y="4860"/>
                  <a:pt x="10395" y="4860"/>
                  <a:pt x="10395" y="4860"/>
                </a:cubicBezTo>
                <a:close/>
                <a:moveTo>
                  <a:pt x="7020" y="4860"/>
                </a:moveTo>
                <a:cubicBezTo>
                  <a:pt x="7020" y="7020"/>
                  <a:pt x="7020" y="7020"/>
                  <a:pt x="7020" y="7020"/>
                </a:cubicBezTo>
                <a:cubicBezTo>
                  <a:pt x="4185" y="7020"/>
                  <a:pt x="4185" y="7020"/>
                  <a:pt x="4185" y="7020"/>
                </a:cubicBezTo>
                <a:cubicBezTo>
                  <a:pt x="4185" y="4860"/>
                  <a:pt x="4185" y="4860"/>
                  <a:pt x="4185" y="4860"/>
                </a:cubicBezTo>
                <a:cubicBezTo>
                  <a:pt x="7020" y="4860"/>
                  <a:pt x="7020" y="4860"/>
                  <a:pt x="7020" y="4860"/>
                </a:cubicBezTo>
                <a:close/>
                <a:moveTo>
                  <a:pt x="2025" y="675"/>
                </a:moveTo>
                <a:cubicBezTo>
                  <a:pt x="4320" y="675"/>
                  <a:pt x="4320" y="675"/>
                  <a:pt x="4320" y="675"/>
                </a:cubicBezTo>
                <a:cubicBezTo>
                  <a:pt x="3510" y="4185"/>
                  <a:pt x="3510" y="4185"/>
                  <a:pt x="3510" y="4185"/>
                </a:cubicBezTo>
                <a:cubicBezTo>
                  <a:pt x="810" y="4185"/>
                  <a:pt x="810" y="4185"/>
                  <a:pt x="810" y="4185"/>
                </a:cubicBezTo>
                <a:lnTo>
                  <a:pt x="2025" y="675"/>
                </a:lnTo>
                <a:close/>
                <a:moveTo>
                  <a:pt x="675" y="4860"/>
                </a:moveTo>
                <a:cubicBezTo>
                  <a:pt x="3510" y="4860"/>
                  <a:pt x="3510" y="4860"/>
                  <a:pt x="3510" y="4860"/>
                </a:cubicBezTo>
                <a:cubicBezTo>
                  <a:pt x="3510" y="7020"/>
                  <a:pt x="3510" y="7020"/>
                  <a:pt x="3510" y="7020"/>
                </a:cubicBezTo>
                <a:cubicBezTo>
                  <a:pt x="675" y="7020"/>
                  <a:pt x="675" y="7020"/>
                  <a:pt x="675" y="7020"/>
                </a:cubicBezTo>
                <a:lnTo>
                  <a:pt x="675" y="4860"/>
                </a:lnTo>
                <a:close/>
                <a:moveTo>
                  <a:pt x="1350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11880"/>
                  <a:pt x="675" y="11880"/>
                  <a:pt x="675" y="11880"/>
                </a:cubicBezTo>
                <a:cubicBezTo>
                  <a:pt x="1350" y="11880"/>
                  <a:pt x="1350" y="11880"/>
                  <a:pt x="1350" y="11880"/>
                </a:cubicBezTo>
                <a:lnTo>
                  <a:pt x="1350" y="20925"/>
                </a:lnTo>
                <a:close/>
                <a:moveTo>
                  <a:pt x="7020" y="20925"/>
                </a:moveTo>
                <a:cubicBezTo>
                  <a:pt x="2025" y="20925"/>
                  <a:pt x="2025" y="20925"/>
                  <a:pt x="2025" y="20925"/>
                </a:cubicBezTo>
                <a:cubicBezTo>
                  <a:pt x="2025" y="11880"/>
                  <a:pt x="2025" y="11880"/>
                  <a:pt x="2025" y="11880"/>
                </a:cubicBezTo>
                <a:cubicBezTo>
                  <a:pt x="7020" y="11880"/>
                  <a:pt x="7020" y="11880"/>
                  <a:pt x="7020" y="11880"/>
                </a:cubicBezTo>
                <a:lnTo>
                  <a:pt x="7020" y="20925"/>
                </a:lnTo>
                <a:close/>
                <a:moveTo>
                  <a:pt x="20925" y="20925"/>
                </a:moveTo>
                <a:cubicBezTo>
                  <a:pt x="7695" y="20925"/>
                  <a:pt x="7695" y="20925"/>
                  <a:pt x="7695" y="20925"/>
                </a:cubicBezTo>
                <a:cubicBezTo>
                  <a:pt x="7695" y="20250"/>
                  <a:pt x="7695" y="20250"/>
                  <a:pt x="7695" y="20250"/>
                </a:cubicBezTo>
                <a:cubicBezTo>
                  <a:pt x="20925" y="20250"/>
                  <a:pt x="20925" y="20250"/>
                  <a:pt x="20925" y="20250"/>
                </a:cubicBezTo>
                <a:cubicBezTo>
                  <a:pt x="20925" y="20925"/>
                  <a:pt x="20925" y="20925"/>
                  <a:pt x="20925" y="20925"/>
                </a:cubicBezTo>
                <a:close/>
                <a:moveTo>
                  <a:pt x="13905" y="14580"/>
                </a:moveTo>
                <a:cubicBezTo>
                  <a:pt x="13905" y="19575"/>
                  <a:pt x="13905" y="19575"/>
                  <a:pt x="13905" y="19575"/>
                </a:cubicBezTo>
                <a:cubicBezTo>
                  <a:pt x="9045" y="19575"/>
                  <a:pt x="9045" y="19575"/>
                  <a:pt x="9045" y="19575"/>
                </a:cubicBezTo>
                <a:cubicBezTo>
                  <a:pt x="9045" y="14580"/>
                  <a:pt x="9045" y="14580"/>
                  <a:pt x="9045" y="14580"/>
                </a:cubicBezTo>
                <a:lnTo>
                  <a:pt x="13905" y="14580"/>
                </a:lnTo>
                <a:close/>
                <a:moveTo>
                  <a:pt x="9045" y="13905"/>
                </a:moveTo>
                <a:cubicBezTo>
                  <a:pt x="9045" y="13230"/>
                  <a:pt x="9045" y="13230"/>
                  <a:pt x="9045" y="13230"/>
                </a:cubicBezTo>
                <a:cubicBezTo>
                  <a:pt x="13905" y="13230"/>
                  <a:pt x="13905" y="13230"/>
                  <a:pt x="13905" y="13230"/>
                </a:cubicBezTo>
                <a:cubicBezTo>
                  <a:pt x="13905" y="13905"/>
                  <a:pt x="13905" y="13905"/>
                  <a:pt x="13905" y="13905"/>
                </a:cubicBezTo>
                <a:lnTo>
                  <a:pt x="9045" y="13905"/>
                </a:lnTo>
                <a:close/>
                <a:moveTo>
                  <a:pt x="15660" y="14580"/>
                </a:moveTo>
                <a:cubicBezTo>
                  <a:pt x="19575" y="14580"/>
                  <a:pt x="19575" y="14580"/>
                  <a:pt x="19575" y="14580"/>
                </a:cubicBezTo>
                <a:cubicBezTo>
                  <a:pt x="19575" y="19575"/>
                  <a:pt x="19575" y="19575"/>
                  <a:pt x="19575" y="19575"/>
                </a:cubicBezTo>
                <a:cubicBezTo>
                  <a:pt x="14580" y="19575"/>
                  <a:pt x="14580" y="19575"/>
                  <a:pt x="14580" y="19575"/>
                </a:cubicBezTo>
                <a:cubicBezTo>
                  <a:pt x="14580" y="13230"/>
                  <a:pt x="14580" y="13230"/>
                  <a:pt x="14580" y="13230"/>
                </a:cubicBezTo>
                <a:cubicBezTo>
                  <a:pt x="19575" y="13230"/>
                  <a:pt x="19575" y="13230"/>
                  <a:pt x="19575" y="13230"/>
                </a:cubicBezTo>
                <a:cubicBezTo>
                  <a:pt x="19575" y="13905"/>
                  <a:pt x="19575" y="13905"/>
                  <a:pt x="19575" y="13905"/>
                </a:cubicBezTo>
                <a:cubicBezTo>
                  <a:pt x="15660" y="13905"/>
                  <a:pt x="15660" y="13905"/>
                  <a:pt x="15660" y="13905"/>
                </a:cubicBezTo>
                <a:cubicBezTo>
                  <a:pt x="15525" y="13905"/>
                  <a:pt x="15390" y="14040"/>
                  <a:pt x="15390" y="14310"/>
                </a:cubicBezTo>
                <a:cubicBezTo>
                  <a:pt x="15390" y="14445"/>
                  <a:pt x="15525" y="14580"/>
                  <a:pt x="15660" y="14580"/>
                </a:cubicBezTo>
                <a:close/>
                <a:moveTo>
                  <a:pt x="20925" y="19575"/>
                </a:moveTo>
                <a:cubicBezTo>
                  <a:pt x="20250" y="19575"/>
                  <a:pt x="20250" y="19575"/>
                  <a:pt x="20250" y="19575"/>
                </a:cubicBezTo>
                <a:cubicBezTo>
                  <a:pt x="20250" y="12825"/>
                  <a:pt x="20250" y="12825"/>
                  <a:pt x="20250" y="12825"/>
                </a:cubicBezTo>
                <a:cubicBezTo>
                  <a:pt x="20250" y="12690"/>
                  <a:pt x="20115" y="12555"/>
                  <a:pt x="19845" y="12555"/>
                </a:cubicBezTo>
                <a:cubicBezTo>
                  <a:pt x="8775" y="12555"/>
                  <a:pt x="8775" y="12555"/>
                  <a:pt x="8775" y="12555"/>
                </a:cubicBezTo>
                <a:cubicBezTo>
                  <a:pt x="8505" y="12555"/>
                  <a:pt x="8370" y="12690"/>
                  <a:pt x="8370" y="12825"/>
                </a:cubicBezTo>
                <a:cubicBezTo>
                  <a:pt x="8370" y="19575"/>
                  <a:pt x="8370" y="19575"/>
                  <a:pt x="8370" y="19575"/>
                </a:cubicBezTo>
                <a:cubicBezTo>
                  <a:pt x="7695" y="19575"/>
                  <a:pt x="7695" y="19575"/>
                  <a:pt x="7695" y="19575"/>
                </a:cubicBezTo>
                <a:cubicBezTo>
                  <a:pt x="7695" y="11880"/>
                  <a:pt x="7695" y="11880"/>
                  <a:pt x="7695" y="11880"/>
                </a:cubicBezTo>
                <a:cubicBezTo>
                  <a:pt x="20925" y="11880"/>
                  <a:pt x="20925" y="11880"/>
                  <a:pt x="20925" y="11880"/>
                </a:cubicBezTo>
                <a:lnTo>
                  <a:pt x="20925" y="19575"/>
                </a:lnTo>
                <a:close/>
                <a:moveTo>
                  <a:pt x="20925" y="11205"/>
                </a:moveTo>
                <a:cubicBezTo>
                  <a:pt x="675" y="11205"/>
                  <a:pt x="675" y="11205"/>
                  <a:pt x="675" y="11205"/>
                </a:cubicBezTo>
                <a:cubicBezTo>
                  <a:pt x="675" y="7695"/>
                  <a:pt x="675" y="7695"/>
                  <a:pt x="675" y="7695"/>
                </a:cubicBezTo>
                <a:cubicBezTo>
                  <a:pt x="20925" y="7695"/>
                  <a:pt x="20925" y="7695"/>
                  <a:pt x="20925" y="7695"/>
                </a:cubicBezTo>
                <a:lnTo>
                  <a:pt x="20925" y="11205"/>
                </a:lnTo>
                <a:close/>
                <a:moveTo>
                  <a:pt x="20925" y="7020"/>
                </a:moveTo>
                <a:cubicBezTo>
                  <a:pt x="18090" y="7020"/>
                  <a:pt x="18090" y="7020"/>
                  <a:pt x="18090" y="7020"/>
                </a:cubicBezTo>
                <a:cubicBezTo>
                  <a:pt x="18090" y="4860"/>
                  <a:pt x="18090" y="4860"/>
                  <a:pt x="18090" y="4860"/>
                </a:cubicBezTo>
                <a:cubicBezTo>
                  <a:pt x="20925" y="4860"/>
                  <a:pt x="20925" y="4860"/>
                  <a:pt x="20925" y="4860"/>
                </a:cubicBezTo>
                <a:lnTo>
                  <a:pt x="20925" y="7020"/>
                </a:lnTo>
                <a:close/>
                <a:moveTo>
                  <a:pt x="15255" y="10395"/>
                </a:moveTo>
                <a:cubicBezTo>
                  <a:pt x="15120" y="10395"/>
                  <a:pt x="15120" y="10395"/>
                  <a:pt x="14985" y="10395"/>
                </a:cubicBezTo>
                <a:cubicBezTo>
                  <a:pt x="14850" y="10395"/>
                  <a:pt x="14850" y="10395"/>
                  <a:pt x="14715" y="10395"/>
                </a:cubicBezTo>
                <a:cubicBezTo>
                  <a:pt x="13635" y="9180"/>
                  <a:pt x="13635" y="9180"/>
                  <a:pt x="13635" y="9180"/>
                </a:cubicBezTo>
                <a:cubicBezTo>
                  <a:pt x="12420" y="10395"/>
                  <a:pt x="12420" y="10395"/>
                  <a:pt x="12420" y="10395"/>
                </a:cubicBezTo>
                <a:cubicBezTo>
                  <a:pt x="12285" y="10530"/>
                  <a:pt x="12150" y="10530"/>
                  <a:pt x="11880" y="10395"/>
                </a:cubicBezTo>
                <a:cubicBezTo>
                  <a:pt x="10800" y="9180"/>
                  <a:pt x="10800" y="9180"/>
                  <a:pt x="10800" y="9180"/>
                </a:cubicBezTo>
                <a:cubicBezTo>
                  <a:pt x="9720" y="10395"/>
                  <a:pt x="9720" y="10395"/>
                  <a:pt x="9720" y="10395"/>
                </a:cubicBezTo>
                <a:cubicBezTo>
                  <a:pt x="9450" y="10530"/>
                  <a:pt x="9315" y="10530"/>
                  <a:pt x="9180" y="10395"/>
                </a:cubicBezTo>
                <a:cubicBezTo>
                  <a:pt x="7965" y="9180"/>
                  <a:pt x="7965" y="9180"/>
                  <a:pt x="7965" y="9180"/>
                </a:cubicBezTo>
                <a:cubicBezTo>
                  <a:pt x="6885" y="10395"/>
                  <a:pt x="6885" y="10395"/>
                  <a:pt x="6885" y="10395"/>
                </a:cubicBezTo>
                <a:cubicBezTo>
                  <a:pt x="6750" y="10530"/>
                  <a:pt x="6480" y="10530"/>
                  <a:pt x="6345" y="10395"/>
                </a:cubicBezTo>
                <a:cubicBezTo>
                  <a:pt x="6210" y="10260"/>
                  <a:pt x="6210" y="9990"/>
                  <a:pt x="6345" y="9855"/>
                </a:cubicBezTo>
                <a:cubicBezTo>
                  <a:pt x="7830" y="8505"/>
                  <a:pt x="7830" y="8505"/>
                  <a:pt x="7830" y="8505"/>
                </a:cubicBezTo>
                <a:cubicBezTo>
                  <a:pt x="7965" y="8370"/>
                  <a:pt x="8100" y="8370"/>
                  <a:pt x="8235" y="8505"/>
                </a:cubicBezTo>
                <a:cubicBezTo>
                  <a:pt x="9450" y="9585"/>
                  <a:pt x="9450" y="9585"/>
                  <a:pt x="9450" y="9585"/>
                </a:cubicBezTo>
                <a:cubicBezTo>
                  <a:pt x="10530" y="8505"/>
                  <a:pt x="10530" y="8505"/>
                  <a:pt x="10530" y="8505"/>
                </a:cubicBezTo>
                <a:cubicBezTo>
                  <a:pt x="10665" y="8370"/>
                  <a:pt x="10935" y="8370"/>
                  <a:pt x="11070" y="8505"/>
                </a:cubicBezTo>
                <a:cubicBezTo>
                  <a:pt x="12150" y="9585"/>
                  <a:pt x="12150" y="9585"/>
                  <a:pt x="12150" y="9585"/>
                </a:cubicBezTo>
                <a:cubicBezTo>
                  <a:pt x="13365" y="8505"/>
                  <a:pt x="13365" y="8505"/>
                  <a:pt x="13365" y="8505"/>
                </a:cubicBezTo>
                <a:cubicBezTo>
                  <a:pt x="13500" y="8370"/>
                  <a:pt x="13635" y="8370"/>
                  <a:pt x="13770" y="8505"/>
                </a:cubicBezTo>
                <a:cubicBezTo>
                  <a:pt x="15255" y="9855"/>
                  <a:pt x="15255" y="9855"/>
                  <a:pt x="15255" y="9855"/>
                </a:cubicBezTo>
                <a:cubicBezTo>
                  <a:pt x="15390" y="9990"/>
                  <a:pt x="15390" y="10260"/>
                  <a:pt x="15255" y="103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73" name="Freeform 530"/>
          <p:cNvSpPr/>
          <p:nvPr/>
        </p:nvSpPr>
        <p:spPr>
          <a:xfrm>
            <a:off x="1642745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15" y="10530"/>
                </a:moveTo>
                <a:cubicBezTo>
                  <a:pt x="17415" y="10800"/>
                  <a:pt x="17280" y="10935"/>
                  <a:pt x="17010" y="10935"/>
                </a:cubicBezTo>
                <a:cubicBezTo>
                  <a:pt x="8775" y="10935"/>
                  <a:pt x="8775" y="10935"/>
                  <a:pt x="8775" y="10935"/>
                </a:cubicBezTo>
                <a:cubicBezTo>
                  <a:pt x="8505" y="10935"/>
                  <a:pt x="8370" y="10800"/>
                  <a:pt x="8370" y="10530"/>
                </a:cubicBezTo>
                <a:cubicBezTo>
                  <a:pt x="8370" y="10395"/>
                  <a:pt x="8505" y="10260"/>
                  <a:pt x="8775" y="10260"/>
                </a:cubicBezTo>
                <a:cubicBezTo>
                  <a:pt x="17010" y="10260"/>
                  <a:pt x="17010" y="10260"/>
                  <a:pt x="17010" y="10260"/>
                </a:cubicBezTo>
                <a:cubicBezTo>
                  <a:pt x="17280" y="10260"/>
                  <a:pt x="17415" y="10395"/>
                  <a:pt x="17415" y="10530"/>
                </a:cubicBezTo>
                <a:close/>
                <a:moveTo>
                  <a:pt x="7290" y="10260"/>
                </a:moveTo>
                <a:cubicBezTo>
                  <a:pt x="4590" y="10260"/>
                  <a:pt x="4590" y="10260"/>
                  <a:pt x="4590" y="10260"/>
                </a:cubicBezTo>
                <a:cubicBezTo>
                  <a:pt x="4320" y="10260"/>
                  <a:pt x="4185" y="10395"/>
                  <a:pt x="4185" y="10530"/>
                </a:cubicBezTo>
                <a:cubicBezTo>
                  <a:pt x="4185" y="10800"/>
                  <a:pt x="4320" y="10935"/>
                  <a:pt x="4590" y="10935"/>
                </a:cubicBezTo>
                <a:cubicBezTo>
                  <a:pt x="7290" y="10935"/>
                  <a:pt x="7290" y="10935"/>
                  <a:pt x="7290" y="10935"/>
                </a:cubicBezTo>
                <a:cubicBezTo>
                  <a:pt x="7560" y="10935"/>
                  <a:pt x="7695" y="10800"/>
                  <a:pt x="7695" y="10530"/>
                </a:cubicBezTo>
                <a:cubicBezTo>
                  <a:pt x="7695" y="10395"/>
                  <a:pt x="7560" y="10260"/>
                  <a:pt x="7290" y="10260"/>
                </a:cubicBezTo>
                <a:close/>
                <a:moveTo>
                  <a:pt x="17010" y="11610"/>
                </a:moveTo>
                <a:cubicBezTo>
                  <a:pt x="4590" y="11610"/>
                  <a:pt x="4590" y="11610"/>
                  <a:pt x="4590" y="11610"/>
                </a:cubicBezTo>
                <a:cubicBezTo>
                  <a:pt x="4320" y="11610"/>
                  <a:pt x="4185" y="11745"/>
                  <a:pt x="4185" y="12015"/>
                </a:cubicBezTo>
                <a:cubicBezTo>
                  <a:pt x="4185" y="12150"/>
                  <a:pt x="4320" y="12285"/>
                  <a:pt x="4590" y="12285"/>
                </a:cubicBezTo>
                <a:cubicBezTo>
                  <a:pt x="17010" y="12285"/>
                  <a:pt x="17010" y="12285"/>
                  <a:pt x="17010" y="12285"/>
                </a:cubicBezTo>
                <a:cubicBezTo>
                  <a:pt x="17280" y="12285"/>
                  <a:pt x="17415" y="12150"/>
                  <a:pt x="17415" y="12015"/>
                </a:cubicBezTo>
                <a:cubicBezTo>
                  <a:pt x="17415" y="11745"/>
                  <a:pt x="17280" y="11610"/>
                  <a:pt x="17010" y="11610"/>
                </a:cubicBezTo>
                <a:close/>
                <a:moveTo>
                  <a:pt x="21600" y="9180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65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135" y="21600"/>
                  <a:pt x="0" y="21465"/>
                  <a:pt x="0" y="21195"/>
                </a:cubicBezTo>
                <a:cubicBezTo>
                  <a:pt x="0" y="9180"/>
                  <a:pt x="0" y="9180"/>
                  <a:pt x="0" y="9180"/>
                </a:cubicBezTo>
                <a:cubicBezTo>
                  <a:pt x="0" y="9045"/>
                  <a:pt x="135" y="8775"/>
                  <a:pt x="405" y="8775"/>
                </a:cubicBezTo>
                <a:cubicBezTo>
                  <a:pt x="1350" y="8775"/>
                  <a:pt x="1350" y="8775"/>
                  <a:pt x="1350" y="8775"/>
                </a:cubicBezTo>
                <a:cubicBezTo>
                  <a:pt x="1350" y="1755"/>
                  <a:pt x="1350" y="1755"/>
                  <a:pt x="1350" y="1755"/>
                </a:cubicBezTo>
                <a:cubicBezTo>
                  <a:pt x="1350" y="810"/>
                  <a:pt x="2160" y="0"/>
                  <a:pt x="3105" y="0"/>
                </a:cubicBezTo>
                <a:cubicBezTo>
                  <a:pt x="7290" y="0"/>
                  <a:pt x="7290" y="0"/>
                  <a:pt x="7290" y="0"/>
                </a:cubicBezTo>
                <a:cubicBezTo>
                  <a:pt x="7560" y="0"/>
                  <a:pt x="7695" y="135"/>
                  <a:pt x="7695" y="405"/>
                </a:cubicBezTo>
                <a:cubicBezTo>
                  <a:pt x="7695" y="1350"/>
                  <a:pt x="7695" y="1350"/>
                  <a:pt x="7695" y="1350"/>
                </a:cubicBezTo>
                <a:cubicBezTo>
                  <a:pt x="13905" y="1350"/>
                  <a:pt x="13905" y="1350"/>
                  <a:pt x="13905" y="1350"/>
                </a:cubicBezTo>
                <a:cubicBezTo>
                  <a:pt x="13905" y="405"/>
                  <a:pt x="13905" y="405"/>
                  <a:pt x="13905" y="405"/>
                </a:cubicBezTo>
                <a:cubicBezTo>
                  <a:pt x="13905" y="135"/>
                  <a:pt x="14040" y="0"/>
                  <a:pt x="14310" y="0"/>
                </a:cubicBezTo>
                <a:cubicBezTo>
                  <a:pt x="18495" y="0"/>
                  <a:pt x="18495" y="0"/>
                  <a:pt x="18495" y="0"/>
                </a:cubicBezTo>
                <a:cubicBezTo>
                  <a:pt x="19440" y="0"/>
                  <a:pt x="20250" y="810"/>
                  <a:pt x="20250" y="1755"/>
                </a:cubicBezTo>
                <a:cubicBezTo>
                  <a:pt x="20250" y="8775"/>
                  <a:pt x="20250" y="8775"/>
                  <a:pt x="20250" y="8775"/>
                </a:cubicBezTo>
                <a:cubicBezTo>
                  <a:pt x="21195" y="8775"/>
                  <a:pt x="21195" y="8775"/>
                  <a:pt x="21195" y="8775"/>
                </a:cubicBezTo>
                <a:cubicBezTo>
                  <a:pt x="21465" y="8775"/>
                  <a:pt x="21600" y="9045"/>
                  <a:pt x="21600" y="9180"/>
                </a:cubicBezTo>
                <a:close/>
                <a:moveTo>
                  <a:pt x="14580" y="8775"/>
                </a:moveTo>
                <a:cubicBezTo>
                  <a:pt x="19575" y="8775"/>
                  <a:pt x="19575" y="8775"/>
                  <a:pt x="19575" y="8775"/>
                </a:cubicBezTo>
                <a:cubicBezTo>
                  <a:pt x="19575" y="1755"/>
                  <a:pt x="19575" y="1755"/>
                  <a:pt x="19575" y="1755"/>
                </a:cubicBezTo>
                <a:cubicBezTo>
                  <a:pt x="19575" y="1215"/>
                  <a:pt x="19035" y="675"/>
                  <a:pt x="18495" y="675"/>
                </a:cubicBezTo>
                <a:cubicBezTo>
                  <a:pt x="14580" y="675"/>
                  <a:pt x="14580" y="675"/>
                  <a:pt x="14580" y="675"/>
                </a:cubicBezTo>
                <a:lnTo>
                  <a:pt x="14580" y="8775"/>
                </a:lnTo>
                <a:close/>
                <a:moveTo>
                  <a:pt x="7695" y="5670"/>
                </a:moveTo>
                <a:cubicBezTo>
                  <a:pt x="9585" y="4320"/>
                  <a:pt x="12015" y="4320"/>
                  <a:pt x="13905" y="5670"/>
                </a:cubicBezTo>
                <a:cubicBezTo>
                  <a:pt x="13905" y="2025"/>
                  <a:pt x="13905" y="2025"/>
                  <a:pt x="13905" y="2025"/>
                </a:cubicBezTo>
                <a:cubicBezTo>
                  <a:pt x="7695" y="2025"/>
                  <a:pt x="7695" y="2025"/>
                  <a:pt x="7695" y="2025"/>
                </a:cubicBezTo>
                <a:lnTo>
                  <a:pt x="7695" y="5670"/>
                </a:lnTo>
                <a:close/>
                <a:moveTo>
                  <a:pt x="7695" y="8775"/>
                </a:moveTo>
                <a:cubicBezTo>
                  <a:pt x="13905" y="8775"/>
                  <a:pt x="13905" y="8775"/>
                  <a:pt x="13905" y="8775"/>
                </a:cubicBezTo>
                <a:cubicBezTo>
                  <a:pt x="13905" y="6480"/>
                  <a:pt x="13905" y="6480"/>
                  <a:pt x="13905" y="6480"/>
                </a:cubicBezTo>
                <a:cubicBezTo>
                  <a:pt x="12150" y="4995"/>
                  <a:pt x="9450" y="4995"/>
                  <a:pt x="7695" y="6480"/>
                </a:cubicBezTo>
                <a:lnTo>
                  <a:pt x="7695" y="8775"/>
                </a:lnTo>
                <a:close/>
                <a:moveTo>
                  <a:pt x="3510" y="9585"/>
                </a:moveTo>
                <a:cubicBezTo>
                  <a:pt x="3510" y="12960"/>
                  <a:pt x="3510" y="12960"/>
                  <a:pt x="3510" y="12960"/>
                </a:cubicBezTo>
                <a:cubicBezTo>
                  <a:pt x="18090" y="12960"/>
                  <a:pt x="18090" y="12960"/>
                  <a:pt x="18090" y="12960"/>
                </a:cubicBezTo>
                <a:cubicBezTo>
                  <a:pt x="18090" y="9585"/>
                  <a:pt x="18090" y="9585"/>
                  <a:pt x="18090" y="9585"/>
                </a:cubicBezTo>
                <a:lnTo>
                  <a:pt x="3510" y="9585"/>
                </a:lnTo>
                <a:close/>
                <a:moveTo>
                  <a:pt x="2025" y="8775"/>
                </a:moveTo>
                <a:cubicBezTo>
                  <a:pt x="7020" y="8775"/>
                  <a:pt x="7020" y="8775"/>
                  <a:pt x="7020" y="8775"/>
                </a:cubicBezTo>
                <a:cubicBezTo>
                  <a:pt x="7020" y="675"/>
                  <a:pt x="7020" y="675"/>
                  <a:pt x="7020" y="675"/>
                </a:cubicBezTo>
                <a:cubicBezTo>
                  <a:pt x="3105" y="675"/>
                  <a:pt x="3105" y="675"/>
                  <a:pt x="3105" y="675"/>
                </a:cubicBezTo>
                <a:cubicBezTo>
                  <a:pt x="2565" y="675"/>
                  <a:pt x="2025" y="1215"/>
                  <a:pt x="2025" y="1755"/>
                </a:cubicBezTo>
                <a:lnTo>
                  <a:pt x="2025" y="8775"/>
                </a:lnTo>
                <a:close/>
                <a:moveTo>
                  <a:pt x="675" y="12960"/>
                </a:moveTo>
                <a:cubicBezTo>
                  <a:pt x="2835" y="12960"/>
                  <a:pt x="2835" y="12960"/>
                  <a:pt x="2835" y="12960"/>
                </a:cubicBezTo>
                <a:cubicBezTo>
                  <a:pt x="2835" y="9585"/>
                  <a:pt x="2835" y="9585"/>
                  <a:pt x="2835" y="9585"/>
                </a:cubicBezTo>
                <a:cubicBezTo>
                  <a:pt x="675" y="9585"/>
                  <a:pt x="675" y="9585"/>
                  <a:pt x="675" y="9585"/>
                </a:cubicBezTo>
                <a:lnTo>
                  <a:pt x="675" y="12960"/>
                </a:lnTo>
                <a:close/>
                <a:moveTo>
                  <a:pt x="7020" y="15120"/>
                </a:moveTo>
                <a:cubicBezTo>
                  <a:pt x="5535" y="15120"/>
                  <a:pt x="5535" y="15120"/>
                  <a:pt x="5535" y="15120"/>
                </a:cubicBezTo>
                <a:cubicBezTo>
                  <a:pt x="5535" y="16200"/>
                  <a:pt x="5535" y="16200"/>
                  <a:pt x="5535" y="16200"/>
                </a:cubicBezTo>
                <a:cubicBezTo>
                  <a:pt x="5535" y="16335"/>
                  <a:pt x="5400" y="16470"/>
                  <a:pt x="5265" y="16470"/>
                </a:cubicBezTo>
                <a:cubicBezTo>
                  <a:pt x="4995" y="16470"/>
                  <a:pt x="4860" y="16335"/>
                  <a:pt x="4860" y="16200"/>
                </a:cubicBezTo>
                <a:cubicBezTo>
                  <a:pt x="4860" y="15120"/>
                  <a:pt x="4860" y="15120"/>
                  <a:pt x="4860" y="15120"/>
                </a:cubicBezTo>
                <a:cubicBezTo>
                  <a:pt x="3510" y="15120"/>
                  <a:pt x="3510" y="15120"/>
                  <a:pt x="3510" y="15120"/>
                </a:cubicBezTo>
                <a:cubicBezTo>
                  <a:pt x="3510" y="20925"/>
                  <a:pt x="3510" y="20925"/>
                  <a:pt x="3510" y="20925"/>
                </a:cubicBezTo>
                <a:cubicBezTo>
                  <a:pt x="4860" y="20925"/>
                  <a:pt x="4860" y="20925"/>
                  <a:pt x="4860" y="20925"/>
                </a:cubicBezTo>
                <a:cubicBezTo>
                  <a:pt x="4860" y="17550"/>
                  <a:pt x="4860" y="17550"/>
                  <a:pt x="4860" y="17550"/>
                </a:cubicBezTo>
                <a:cubicBezTo>
                  <a:pt x="4860" y="17280"/>
                  <a:pt x="4995" y="17145"/>
                  <a:pt x="5265" y="17145"/>
                </a:cubicBezTo>
                <a:cubicBezTo>
                  <a:pt x="5400" y="17145"/>
                  <a:pt x="5535" y="17280"/>
                  <a:pt x="5535" y="17550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7020" y="20925"/>
                  <a:pt x="7020" y="20925"/>
                  <a:pt x="7020" y="20925"/>
                </a:cubicBezTo>
                <a:lnTo>
                  <a:pt x="7020" y="15120"/>
                </a:lnTo>
                <a:close/>
                <a:moveTo>
                  <a:pt x="8370" y="20925"/>
                </a:moveTo>
                <a:cubicBezTo>
                  <a:pt x="8370" y="13770"/>
                  <a:pt x="8370" y="13770"/>
                  <a:pt x="8370" y="13770"/>
                </a:cubicBezTo>
                <a:cubicBezTo>
                  <a:pt x="675" y="13770"/>
                  <a:pt x="675" y="13770"/>
                  <a:pt x="675" y="13770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2835" y="20925"/>
                  <a:pt x="2835" y="20925"/>
                  <a:pt x="2835" y="20925"/>
                </a:cubicBezTo>
                <a:cubicBezTo>
                  <a:pt x="2835" y="14715"/>
                  <a:pt x="2835" y="14715"/>
                  <a:pt x="2835" y="14715"/>
                </a:cubicBezTo>
                <a:cubicBezTo>
                  <a:pt x="2835" y="14580"/>
                  <a:pt x="2970" y="14445"/>
                  <a:pt x="3105" y="14445"/>
                </a:cubicBezTo>
                <a:cubicBezTo>
                  <a:pt x="7290" y="14445"/>
                  <a:pt x="7290" y="14445"/>
                  <a:pt x="7290" y="14445"/>
                </a:cubicBezTo>
                <a:cubicBezTo>
                  <a:pt x="7560" y="14445"/>
                  <a:pt x="7695" y="14580"/>
                  <a:pt x="7695" y="14715"/>
                </a:cubicBezTo>
                <a:cubicBezTo>
                  <a:pt x="7695" y="20925"/>
                  <a:pt x="7695" y="20925"/>
                  <a:pt x="7695" y="20925"/>
                </a:cubicBezTo>
                <a:cubicBezTo>
                  <a:pt x="8370" y="20925"/>
                  <a:pt x="8370" y="20925"/>
                  <a:pt x="8370" y="20925"/>
                </a:cubicBezTo>
                <a:close/>
                <a:moveTo>
                  <a:pt x="12555" y="20925"/>
                </a:moveTo>
                <a:cubicBezTo>
                  <a:pt x="12555" y="18765"/>
                  <a:pt x="12555" y="18765"/>
                  <a:pt x="12555" y="18765"/>
                </a:cubicBezTo>
                <a:cubicBezTo>
                  <a:pt x="9045" y="18765"/>
                  <a:pt x="9045" y="18765"/>
                  <a:pt x="9045" y="18765"/>
                </a:cubicBezTo>
                <a:cubicBezTo>
                  <a:pt x="9045" y="20925"/>
                  <a:pt x="9045" y="20925"/>
                  <a:pt x="9045" y="20925"/>
                </a:cubicBezTo>
                <a:cubicBezTo>
                  <a:pt x="12555" y="20925"/>
                  <a:pt x="12555" y="20925"/>
                  <a:pt x="12555" y="20925"/>
                </a:cubicBezTo>
                <a:close/>
                <a:moveTo>
                  <a:pt x="12555" y="18090"/>
                </a:moveTo>
                <a:cubicBezTo>
                  <a:pt x="12555" y="15120"/>
                  <a:pt x="12555" y="15120"/>
                  <a:pt x="12555" y="15120"/>
                </a:cubicBezTo>
                <a:cubicBezTo>
                  <a:pt x="9045" y="15120"/>
                  <a:pt x="9045" y="15120"/>
                  <a:pt x="9045" y="15120"/>
                </a:cubicBezTo>
                <a:cubicBezTo>
                  <a:pt x="9045" y="18090"/>
                  <a:pt x="9045" y="18090"/>
                  <a:pt x="9045" y="18090"/>
                </a:cubicBezTo>
                <a:cubicBezTo>
                  <a:pt x="10395" y="18090"/>
                  <a:pt x="10395" y="18090"/>
                  <a:pt x="10395" y="18090"/>
                </a:cubicBezTo>
                <a:cubicBezTo>
                  <a:pt x="10395" y="17820"/>
                  <a:pt x="10395" y="17820"/>
                  <a:pt x="10395" y="17820"/>
                </a:cubicBezTo>
                <a:cubicBezTo>
                  <a:pt x="10395" y="17550"/>
                  <a:pt x="10665" y="17415"/>
                  <a:pt x="10800" y="17415"/>
                </a:cubicBezTo>
                <a:cubicBezTo>
                  <a:pt x="10935" y="17415"/>
                  <a:pt x="11205" y="17550"/>
                  <a:pt x="11205" y="17820"/>
                </a:cubicBezTo>
                <a:cubicBezTo>
                  <a:pt x="11205" y="18090"/>
                  <a:pt x="11205" y="18090"/>
                  <a:pt x="11205" y="18090"/>
                </a:cubicBezTo>
                <a:cubicBezTo>
                  <a:pt x="12555" y="18090"/>
                  <a:pt x="12555" y="18090"/>
                  <a:pt x="12555" y="18090"/>
                </a:cubicBezTo>
                <a:close/>
                <a:moveTo>
                  <a:pt x="12555" y="14445"/>
                </a:moveTo>
                <a:cubicBezTo>
                  <a:pt x="12555" y="13770"/>
                  <a:pt x="12555" y="13770"/>
                  <a:pt x="12555" y="13770"/>
                </a:cubicBezTo>
                <a:cubicBezTo>
                  <a:pt x="9045" y="13770"/>
                  <a:pt x="9045" y="13770"/>
                  <a:pt x="9045" y="13770"/>
                </a:cubicBezTo>
                <a:cubicBezTo>
                  <a:pt x="9045" y="14445"/>
                  <a:pt x="9045" y="14445"/>
                  <a:pt x="9045" y="14445"/>
                </a:cubicBezTo>
                <a:cubicBezTo>
                  <a:pt x="12555" y="14445"/>
                  <a:pt x="12555" y="14445"/>
                  <a:pt x="12555" y="14445"/>
                </a:cubicBezTo>
                <a:close/>
                <a:moveTo>
                  <a:pt x="18090" y="15120"/>
                </a:moveTo>
                <a:cubicBezTo>
                  <a:pt x="16740" y="15120"/>
                  <a:pt x="16740" y="15120"/>
                  <a:pt x="16740" y="15120"/>
                </a:cubicBezTo>
                <a:cubicBezTo>
                  <a:pt x="16740" y="16200"/>
                  <a:pt x="16740" y="16200"/>
                  <a:pt x="16740" y="16200"/>
                </a:cubicBezTo>
                <a:cubicBezTo>
                  <a:pt x="16740" y="16335"/>
                  <a:pt x="16605" y="16470"/>
                  <a:pt x="16335" y="16470"/>
                </a:cubicBezTo>
                <a:cubicBezTo>
                  <a:pt x="16200" y="16470"/>
                  <a:pt x="16065" y="16335"/>
                  <a:pt x="16065" y="16200"/>
                </a:cubicBezTo>
                <a:cubicBezTo>
                  <a:pt x="16065" y="15120"/>
                  <a:pt x="16065" y="15120"/>
                  <a:pt x="16065" y="15120"/>
                </a:cubicBezTo>
                <a:cubicBezTo>
                  <a:pt x="14580" y="15120"/>
                  <a:pt x="14580" y="15120"/>
                  <a:pt x="14580" y="15120"/>
                </a:cubicBezTo>
                <a:cubicBezTo>
                  <a:pt x="14580" y="20925"/>
                  <a:pt x="14580" y="20925"/>
                  <a:pt x="14580" y="20925"/>
                </a:cubicBezTo>
                <a:cubicBezTo>
                  <a:pt x="16065" y="20925"/>
                  <a:pt x="16065" y="20925"/>
                  <a:pt x="16065" y="20925"/>
                </a:cubicBezTo>
                <a:cubicBezTo>
                  <a:pt x="16065" y="17550"/>
                  <a:pt x="16065" y="17550"/>
                  <a:pt x="16065" y="17550"/>
                </a:cubicBezTo>
                <a:cubicBezTo>
                  <a:pt x="16065" y="17280"/>
                  <a:pt x="16200" y="17145"/>
                  <a:pt x="16335" y="17145"/>
                </a:cubicBezTo>
                <a:cubicBezTo>
                  <a:pt x="16605" y="17145"/>
                  <a:pt x="16740" y="17280"/>
                  <a:pt x="16740" y="17550"/>
                </a:cubicBezTo>
                <a:cubicBezTo>
                  <a:pt x="16740" y="20925"/>
                  <a:pt x="16740" y="20925"/>
                  <a:pt x="16740" y="20925"/>
                </a:cubicBezTo>
                <a:cubicBezTo>
                  <a:pt x="18090" y="20925"/>
                  <a:pt x="18090" y="20925"/>
                  <a:pt x="18090" y="20925"/>
                </a:cubicBezTo>
                <a:lnTo>
                  <a:pt x="18090" y="15120"/>
                </a:lnTo>
                <a:close/>
                <a:moveTo>
                  <a:pt x="20925" y="13770"/>
                </a:moveTo>
                <a:cubicBezTo>
                  <a:pt x="13230" y="13770"/>
                  <a:pt x="13230" y="13770"/>
                  <a:pt x="13230" y="13770"/>
                </a:cubicBezTo>
                <a:cubicBezTo>
                  <a:pt x="13230" y="20925"/>
                  <a:pt x="13230" y="20925"/>
                  <a:pt x="13230" y="20925"/>
                </a:cubicBezTo>
                <a:cubicBezTo>
                  <a:pt x="13905" y="20925"/>
                  <a:pt x="13905" y="20925"/>
                  <a:pt x="13905" y="20925"/>
                </a:cubicBezTo>
                <a:cubicBezTo>
                  <a:pt x="13905" y="14715"/>
                  <a:pt x="13905" y="14715"/>
                  <a:pt x="13905" y="14715"/>
                </a:cubicBezTo>
                <a:cubicBezTo>
                  <a:pt x="13905" y="14580"/>
                  <a:pt x="14040" y="14445"/>
                  <a:pt x="14310" y="14445"/>
                </a:cubicBezTo>
                <a:cubicBezTo>
                  <a:pt x="18495" y="14445"/>
                  <a:pt x="18495" y="14445"/>
                  <a:pt x="18495" y="14445"/>
                </a:cubicBezTo>
                <a:cubicBezTo>
                  <a:pt x="18630" y="14445"/>
                  <a:pt x="18765" y="14580"/>
                  <a:pt x="18765" y="14715"/>
                </a:cubicBezTo>
                <a:cubicBezTo>
                  <a:pt x="18765" y="20925"/>
                  <a:pt x="18765" y="20925"/>
                  <a:pt x="18765" y="20925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20925" y="13770"/>
                </a:lnTo>
                <a:close/>
                <a:moveTo>
                  <a:pt x="20925" y="9585"/>
                </a:moveTo>
                <a:cubicBezTo>
                  <a:pt x="18765" y="9585"/>
                  <a:pt x="18765" y="9585"/>
                  <a:pt x="18765" y="9585"/>
                </a:cubicBezTo>
                <a:cubicBezTo>
                  <a:pt x="18765" y="12960"/>
                  <a:pt x="18765" y="12960"/>
                  <a:pt x="18765" y="12960"/>
                </a:cubicBezTo>
                <a:cubicBezTo>
                  <a:pt x="20925" y="12960"/>
                  <a:pt x="20925" y="12960"/>
                  <a:pt x="20925" y="12960"/>
                </a:cubicBezTo>
                <a:lnTo>
                  <a:pt x="20925" y="9585"/>
                </a:lnTo>
                <a:close/>
                <a:moveTo>
                  <a:pt x="12825" y="7020"/>
                </a:moveTo>
                <a:cubicBezTo>
                  <a:pt x="8775" y="7020"/>
                  <a:pt x="8775" y="7020"/>
                  <a:pt x="8775" y="7020"/>
                </a:cubicBezTo>
                <a:cubicBezTo>
                  <a:pt x="8505" y="7020"/>
                  <a:pt x="8370" y="7155"/>
                  <a:pt x="8370" y="7290"/>
                </a:cubicBezTo>
                <a:cubicBezTo>
                  <a:pt x="8370" y="7560"/>
                  <a:pt x="8505" y="7695"/>
                  <a:pt x="8775" y="7695"/>
                </a:cubicBezTo>
                <a:cubicBezTo>
                  <a:pt x="12825" y="7695"/>
                  <a:pt x="12825" y="7695"/>
                  <a:pt x="12825" y="7695"/>
                </a:cubicBezTo>
                <a:cubicBezTo>
                  <a:pt x="13095" y="7695"/>
                  <a:pt x="13230" y="7560"/>
                  <a:pt x="13230" y="7290"/>
                </a:cubicBezTo>
                <a:cubicBezTo>
                  <a:pt x="13230" y="7155"/>
                  <a:pt x="13095" y="7020"/>
                  <a:pt x="12825" y="70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74" name="Freeform 531"/>
          <p:cNvSpPr/>
          <p:nvPr/>
        </p:nvSpPr>
        <p:spPr>
          <a:xfrm>
            <a:off x="1642745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75" y="10395"/>
                </a:moveTo>
                <a:cubicBezTo>
                  <a:pt x="16740" y="10395"/>
                  <a:pt x="16740" y="10395"/>
                  <a:pt x="16605" y="10395"/>
                </a:cubicBezTo>
                <a:cubicBezTo>
                  <a:pt x="16470" y="10395"/>
                  <a:pt x="16470" y="10395"/>
                  <a:pt x="16335" y="10395"/>
                </a:cubicBezTo>
                <a:cubicBezTo>
                  <a:pt x="15255" y="9180"/>
                  <a:pt x="15255" y="9180"/>
                  <a:pt x="15255" y="9180"/>
                </a:cubicBezTo>
                <a:cubicBezTo>
                  <a:pt x="14040" y="10395"/>
                  <a:pt x="14040" y="10395"/>
                  <a:pt x="14040" y="10395"/>
                </a:cubicBezTo>
                <a:cubicBezTo>
                  <a:pt x="13905" y="10530"/>
                  <a:pt x="13770" y="10530"/>
                  <a:pt x="13635" y="10395"/>
                </a:cubicBezTo>
                <a:cubicBezTo>
                  <a:pt x="12420" y="9180"/>
                  <a:pt x="12420" y="9180"/>
                  <a:pt x="12420" y="9180"/>
                </a:cubicBezTo>
                <a:cubicBezTo>
                  <a:pt x="11340" y="10395"/>
                  <a:pt x="11340" y="10395"/>
                  <a:pt x="11340" y="10395"/>
                </a:cubicBezTo>
                <a:cubicBezTo>
                  <a:pt x="11205" y="10530"/>
                  <a:pt x="10935" y="10530"/>
                  <a:pt x="10800" y="10395"/>
                </a:cubicBezTo>
                <a:cubicBezTo>
                  <a:pt x="9585" y="9180"/>
                  <a:pt x="9585" y="9180"/>
                  <a:pt x="9585" y="9180"/>
                </a:cubicBezTo>
                <a:cubicBezTo>
                  <a:pt x="8505" y="10395"/>
                  <a:pt x="8505" y="10395"/>
                  <a:pt x="8505" y="10395"/>
                </a:cubicBezTo>
                <a:cubicBezTo>
                  <a:pt x="8370" y="10530"/>
                  <a:pt x="8100" y="10530"/>
                  <a:pt x="7965" y="10395"/>
                </a:cubicBezTo>
                <a:cubicBezTo>
                  <a:pt x="7830" y="10260"/>
                  <a:pt x="7830" y="9990"/>
                  <a:pt x="7965" y="9855"/>
                </a:cubicBezTo>
                <a:cubicBezTo>
                  <a:pt x="9450" y="8505"/>
                  <a:pt x="9450" y="8505"/>
                  <a:pt x="9450" y="8505"/>
                </a:cubicBezTo>
                <a:cubicBezTo>
                  <a:pt x="9585" y="8370"/>
                  <a:pt x="9720" y="8370"/>
                  <a:pt x="9855" y="8505"/>
                </a:cubicBezTo>
                <a:cubicBezTo>
                  <a:pt x="11070" y="9585"/>
                  <a:pt x="11070" y="9585"/>
                  <a:pt x="11070" y="9585"/>
                </a:cubicBezTo>
                <a:cubicBezTo>
                  <a:pt x="12150" y="8505"/>
                  <a:pt x="12150" y="8505"/>
                  <a:pt x="12150" y="8505"/>
                </a:cubicBezTo>
                <a:cubicBezTo>
                  <a:pt x="12285" y="8370"/>
                  <a:pt x="12555" y="8370"/>
                  <a:pt x="12690" y="8505"/>
                </a:cubicBezTo>
                <a:cubicBezTo>
                  <a:pt x="13770" y="9585"/>
                  <a:pt x="13770" y="9585"/>
                  <a:pt x="13770" y="9585"/>
                </a:cubicBezTo>
                <a:cubicBezTo>
                  <a:pt x="14985" y="8505"/>
                  <a:pt x="14985" y="8505"/>
                  <a:pt x="14985" y="8505"/>
                </a:cubicBezTo>
                <a:cubicBezTo>
                  <a:pt x="15120" y="8370"/>
                  <a:pt x="15390" y="8370"/>
                  <a:pt x="15525" y="8505"/>
                </a:cubicBezTo>
                <a:cubicBezTo>
                  <a:pt x="16875" y="9855"/>
                  <a:pt x="16875" y="9855"/>
                  <a:pt x="16875" y="9855"/>
                </a:cubicBezTo>
                <a:cubicBezTo>
                  <a:pt x="17010" y="9990"/>
                  <a:pt x="17010" y="10260"/>
                  <a:pt x="16875" y="10395"/>
                </a:cubicBezTo>
                <a:close/>
                <a:moveTo>
                  <a:pt x="21600" y="7290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65" y="21600"/>
                  <a:pt x="21195" y="21600"/>
                </a:cubicBezTo>
                <a:cubicBezTo>
                  <a:pt x="810" y="21600"/>
                  <a:pt x="810" y="21600"/>
                  <a:pt x="810" y="21600"/>
                </a:cubicBezTo>
                <a:cubicBezTo>
                  <a:pt x="675" y="21600"/>
                  <a:pt x="405" y="21465"/>
                  <a:pt x="405" y="21195"/>
                </a:cubicBezTo>
                <a:cubicBezTo>
                  <a:pt x="405" y="1620"/>
                  <a:pt x="405" y="1620"/>
                  <a:pt x="405" y="1620"/>
                </a:cubicBezTo>
                <a:cubicBezTo>
                  <a:pt x="405" y="1620"/>
                  <a:pt x="405" y="1620"/>
                  <a:pt x="405" y="1620"/>
                </a:cubicBezTo>
                <a:cubicBezTo>
                  <a:pt x="135" y="1620"/>
                  <a:pt x="0" y="1485"/>
                  <a:pt x="0" y="1215"/>
                </a:cubicBezTo>
                <a:cubicBezTo>
                  <a:pt x="0" y="1080"/>
                  <a:pt x="135" y="945"/>
                  <a:pt x="405" y="945"/>
                </a:cubicBezTo>
                <a:cubicBezTo>
                  <a:pt x="1215" y="945"/>
                  <a:pt x="1215" y="945"/>
                  <a:pt x="1215" y="945"/>
                </a:cubicBezTo>
                <a:cubicBezTo>
                  <a:pt x="1215" y="405"/>
                  <a:pt x="1215" y="405"/>
                  <a:pt x="1215" y="405"/>
                </a:cubicBezTo>
                <a:cubicBezTo>
                  <a:pt x="1215" y="135"/>
                  <a:pt x="1350" y="0"/>
                  <a:pt x="1485" y="0"/>
                </a:cubicBezTo>
                <a:cubicBezTo>
                  <a:pt x="1755" y="0"/>
                  <a:pt x="1890" y="135"/>
                  <a:pt x="1890" y="405"/>
                </a:cubicBezTo>
                <a:cubicBezTo>
                  <a:pt x="1890" y="945"/>
                  <a:pt x="1890" y="945"/>
                  <a:pt x="1890" y="945"/>
                </a:cubicBezTo>
                <a:cubicBezTo>
                  <a:pt x="2565" y="945"/>
                  <a:pt x="2565" y="945"/>
                  <a:pt x="2565" y="945"/>
                </a:cubicBezTo>
                <a:cubicBezTo>
                  <a:pt x="2565" y="405"/>
                  <a:pt x="2565" y="405"/>
                  <a:pt x="2565" y="405"/>
                </a:cubicBezTo>
                <a:cubicBezTo>
                  <a:pt x="2565" y="135"/>
                  <a:pt x="2700" y="0"/>
                  <a:pt x="2970" y="0"/>
                </a:cubicBezTo>
                <a:cubicBezTo>
                  <a:pt x="3105" y="0"/>
                  <a:pt x="3240" y="135"/>
                  <a:pt x="3240" y="405"/>
                </a:cubicBezTo>
                <a:cubicBezTo>
                  <a:pt x="3240" y="945"/>
                  <a:pt x="3240" y="945"/>
                  <a:pt x="3240" y="945"/>
                </a:cubicBezTo>
                <a:cubicBezTo>
                  <a:pt x="4050" y="945"/>
                  <a:pt x="4050" y="945"/>
                  <a:pt x="4050" y="945"/>
                </a:cubicBezTo>
                <a:cubicBezTo>
                  <a:pt x="4320" y="945"/>
                  <a:pt x="4455" y="1080"/>
                  <a:pt x="4455" y="1215"/>
                </a:cubicBezTo>
                <a:cubicBezTo>
                  <a:pt x="4455" y="1485"/>
                  <a:pt x="4320" y="1620"/>
                  <a:pt x="4050" y="1620"/>
                </a:cubicBezTo>
                <a:cubicBezTo>
                  <a:pt x="3915" y="1620"/>
                  <a:pt x="3915" y="1620"/>
                  <a:pt x="3915" y="1620"/>
                </a:cubicBezTo>
                <a:cubicBezTo>
                  <a:pt x="3915" y="4185"/>
                  <a:pt x="3915" y="4185"/>
                  <a:pt x="3915" y="4185"/>
                </a:cubicBezTo>
                <a:cubicBezTo>
                  <a:pt x="20385" y="4185"/>
                  <a:pt x="20385" y="4185"/>
                  <a:pt x="20385" y="4185"/>
                </a:cubicBezTo>
                <a:cubicBezTo>
                  <a:pt x="20520" y="4185"/>
                  <a:pt x="20655" y="4320"/>
                  <a:pt x="20655" y="4455"/>
                </a:cubicBezTo>
                <a:cubicBezTo>
                  <a:pt x="20655" y="4455"/>
                  <a:pt x="21600" y="7155"/>
                  <a:pt x="21600" y="7155"/>
                </a:cubicBezTo>
                <a:cubicBezTo>
                  <a:pt x="21600" y="7290"/>
                  <a:pt x="21600" y="7290"/>
                  <a:pt x="21600" y="7290"/>
                </a:cubicBezTo>
                <a:cubicBezTo>
                  <a:pt x="21600" y="7290"/>
                  <a:pt x="21600" y="7290"/>
                  <a:pt x="21600" y="7290"/>
                </a:cubicBezTo>
                <a:cubicBezTo>
                  <a:pt x="21600" y="7290"/>
                  <a:pt x="21600" y="7290"/>
                  <a:pt x="21600" y="7290"/>
                </a:cubicBezTo>
                <a:close/>
                <a:moveTo>
                  <a:pt x="3915" y="7020"/>
                </a:moveTo>
                <a:cubicBezTo>
                  <a:pt x="20790" y="7020"/>
                  <a:pt x="20790" y="7020"/>
                  <a:pt x="20790" y="7020"/>
                </a:cubicBezTo>
                <a:cubicBezTo>
                  <a:pt x="20115" y="4860"/>
                  <a:pt x="20115" y="4860"/>
                  <a:pt x="20115" y="4860"/>
                </a:cubicBezTo>
                <a:cubicBezTo>
                  <a:pt x="3915" y="4860"/>
                  <a:pt x="3915" y="4860"/>
                  <a:pt x="3915" y="4860"/>
                </a:cubicBezTo>
                <a:lnTo>
                  <a:pt x="3915" y="7020"/>
                </a:lnTo>
                <a:close/>
                <a:moveTo>
                  <a:pt x="19575" y="20250"/>
                </a:moveTo>
                <a:cubicBezTo>
                  <a:pt x="16065" y="20250"/>
                  <a:pt x="16065" y="20250"/>
                  <a:pt x="16065" y="20250"/>
                </a:cubicBezTo>
                <a:cubicBezTo>
                  <a:pt x="16065" y="20925"/>
                  <a:pt x="16065" y="20925"/>
                  <a:pt x="16065" y="20925"/>
                </a:cubicBezTo>
                <a:cubicBezTo>
                  <a:pt x="19575" y="20925"/>
                  <a:pt x="19575" y="20925"/>
                  <a:pt x="19575" y="20925"/>
                </a:cubicBezTo>
                <a:lnTo>
                  <a:pt x="19575" y="20250"/>
                </a:lnTo>
                <a:close/>
                <a:moveTo>
                  <a:pt x="17415" y="19575"/>
                </a:moveTo>
                <a:cubicBezTo>
                  <a:pt x="17415" y="15525"/>
                  <a:pt x="17415" y="15525"/>
                  <a:pt x="17415" y="15525"/>
                </a:cubicBezTo>
                <a:cubicBezTo>
                  <a:pt x="16065" y="15525"/>
                  <a:pt x="16065" y="15525"/>
                  <a:pt x="16065" y="15525"/>
                </a:cubicBezTo>
                <a:cubicBezTo>
                  <a:pt x="16065" y="19575"/>
                  <a:pt x="16065" y="19575"/>
                  <a:pt x="16065" y="19575"/>
                </a:cubicBezTo>
                <a:lnTo>
                  <a:pt x="17415" y="19575"/>
                </a:lnTo>
                <a:close/>
                <a:moveTo>
                  <a:pt x="19575" y="15525"/>
                </a:moveTo>
                <a:cubicBezTo>
                  <a:pt x="18090" y="15525"/>
                  <a:pt x="18090" y="15525"/>
                  <a:pt x="18090" y="15525"/>
                </a:cubicBezTo>
                <a:cubicBezTo>
                  <a:pt x="18090" y="19575"/>
                  <a:pt x="18090" y="19575"/>
                  <a:pt x="18090" y="19575"/>
                </a:cubicBezTo>
                <a:cubicBezTo>
                  <a:pt x="19575" y="19575"/>
                  <a:pt x="19575" y="19575"/>
                  <a:pt x="19575" y="19575"/>
                </a:cubicBezTo>
                <a:lnTo>
                  <a:pt x="19575" y="15525"/>
                </a:lnTo>
                <a:close/>
                <a:moveTo>
                  <a:pt x="19575" y="13230"/>
                </a:moveTo>
                <a:cubicBezTo>
                  <a:pt x="16065" y="13230"/>
                  <a:pt x="16065" y="13230"/>
                  <a:pt x="16065" y="13230"/>
                </a:cubicBezTo>
                <a:cubicBezTo>
                  <a:pt x="16065" y="14850"/>
                  <a:pt x="16065" y="14850"/>
                  <a:pt x="16065" y="14850"/>
                </a:cubicBezTo>
                <a:cubicBezTo>
                  <a:pt x="19575" y="14850"/>
                  <a:pt x="19575" y="14850"/>
                  <a:pt x="19575" y="14850"/>
                </a:cubicBezTo>
                <a:lnTo>
                  <a:pt x="19575" y="13230"/>
                </a:lnTo>
                <a:close/>
                <a:moveTo>
                  <a:pt x="20925" y="11880"/>
                </a:moveTo>
                <a:cubicBezTo>
                  <a:pt x="3915" y="11880"/>
                  <a:pt x="3915" y="11880"/>
                  <a:pt x="3915" y="11880"/>
                </a:cubicBezTo>
                <a:cubicBezTo>
                  <a:pt x="3915" y="18495"/>
                  <a:pt x="3915" y="18495"/>
                  <a:pt x="3915" y="18495"/>
                </a:cubicBezTo>
                <a:cubicBezTo>
                  <a:pt x="3915" y="18630"/>
                  <a:pt x="3780" y="18765"/>
                  <a:pt x="3645" y="18765"/>
                </a:cubicBezTo>
                <a:cubicBezTo>
                  <a:pt x="3375" y="18765"/>
                  <a:pt x="3240" y="18630"/>
                  <a:pt x="3240" y="18495"/>
                </a:cubicBezTo>
                <a:cubicBezTo>
                  <a:pt x="3240" y="1620"/>
                  <a:pt x="3240" y="1620"/>
                  <a:pt x="3240" y="1620"/>
                </a:cubicBezTo>
                <a:cubicBezTo>
                  <a:pt x="1215" y="1620"/>
                  <a:pt x="1215" y="1620"/>
                  <a:pt x="1215" y="1620"/>
                </a:cubicBezTo>
                <a:cubicBezTo>
                  <a:pt x="1215" y="20925"/>
                  <a:pt x="1215" y="20925"/>
                  <a:pt x="1215" y="20925"/>
                </a:cubicBezTo>
                <a:cubicBezTo>
                  <a:pt x="3240" y="20925"/>
                  <a:pt x="3240" y="20925"/>
                  <a:pt x="3240" y="20925"/>
                </a:cubicBezTo>
                <a:cubicBezTo>
                  <a:pt x="3240" y="19845"/>
                  <a:pt x="3240" y="19845"/>
                  <a:pt x="3240" y="19845"/>
                </a:cubicBezTo>
                <a:cubicBezTo>
                  <a:pt x="3240" y="19710"/>
                  <a:pt x="3375" y="19575"/>
                  <a:pt x="3645" y="19575"/>
                </a:cubicBezTo>
                <a:cubicBezTo>
                  <a:pt x="3780" y="19575"/>
                  <a:pt x="3915" y="19710"/>
                  <a:pt x="3915" y="19845"/>
                </a:cubicBezTo>
                <a:cubicBezTo>
                  <a:pt x="3915" y="20925"/>
                  <a:pt x="3915" y="20925"/>
                  <a:pt x="3915" y="20925"/>
                </a:cubicBezTo>
                <a:cubicBezTo>
                  <a:pt x="15390" y="20925"/>
                  <a:pt x="15390" y="20925"/>
                  <a:pt x="15390" y="20925"/>
                </a:cubicBezTo>
                <a:cubicBezTo>
                  <a:pt x="15390" y="12825"/>
                  <a:pt x="15390" y="12825"/>
                  <a:pt x="15390" y="12825"/>
                </a:cubicBezTo>
                <a:cubicBezTo>
                  <a:pt x="15390" y="12690"/>
                  <a:pt x="15525" y="12555"/>
                  <a:pt x="15660" y="12555"/>
                </a:cubicBezTo>
                <a:cubicBezTo>
                  <a:pt x="19845" y="12555"/>
                  <a:pt x="19845" y="12555"/>
                  <a:pt x="19845" y="12555"/>
                </a:cubicBezTo>
                <a:cubicBezTo>
                  <a:pt x="20115" y="12555"/>
                  <a:pt x="20250" y="12690"/>
                  <a:pt x="20250" y="12825"/>
                </a:cubicBezTo>
                <a:cubicBezTo>
                  <a:pt x="20250" y="20925"/>
                  <a:pt x="20250" y="20925"/>
                  <a:pt x="20250" y="20925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20925" y="11880"/>
                </a:lnTo>
                <a:close/>
                <a:moveTo>
                  <a:pt x="20925" y="7695"/>
                </a:moveTo>
                <a:cubicBezTo>
                  <a:pt x="3915" y="7695"/>
                  <a:pt x="3915" y="7695"/>
                  <a:pt x="3915" y="7695"/>
                </a:cubicBezTo>
                <a:cubicBezTo>
                  <a:pt x="3915" y="11205"/>
                  <a:pt x="3915" y="11205"/>
                  <a:pt x="3915" y="11205"/>
                </a:cubicBezTo>
                <a:cubicBezTo>
                  <a:pt x="20925" y="11205"/>
                  <a:pt x="20925" y="11205"/>
                  <a:pt x="20925" y="11205"/>
                </a:cubicBezTo>
                <a:lnTo>
                  <a:pt x="20925" y="7695"/>
                </a:lnTo>
                <a:close/>
                <a:moveTo>
                  <a:pt x="14580" y="12825"/>
                </a:moveTo>
                <a:cubicBezTo>
                  <a:pt x="14580" y="19845"/>
                  <a:pt x="14580" y="19845"/>
                  <a:pt x="14580" y="19845"/>
                </a:cubicBezTo>
                <a:cubicBezTo>
                  <a:pt x="14580" y="20115"/>
                  <a:pt x="14445" y="20250"/>
                  <a:pt x="14310" y="20250"/>
                </a:cubicBezTo>
                <a:cubicBezTo>
                  <a:pt x="4995" y="20250"/>
                  <a:pt x="4995" y="20250"/>
                  <a:pt x="4995" y="20250"/>
                </a:cubicBezTo>
                <a:cubicBezTo>
                  <a:pt x="4860" y="20250"/>
                  <a:pt x="4590" y="20115"/>
                  <a:pt x="4590" y="19845"/>
                </a:cubicBezTo>
                <a:cubicBezTo>
                  <a:pt x="4590" y="12825"/>
                  <a:pt x="4590" y="12825"/>
                  <a:pt x="4590" y="12825"/>
                </a:cubicBezTo>
                <a:cubicBezTo>
                  <a:pt x="4590" y="12690"/>
                  <a:pt x="4860" y="12555"/>
                  <a:pt x="4995" y="12555"/>
                </a:cubicBezTo>
                <a:cubicBezTo>
                  <a:pt x="14310" y="12555"/>
                  <a:pt x="14310" y="12555"/>
                  <a:pt x="14310" y="12555"/>
                </a:cubicBezTo>
                <a:cubicBezTo>
                  <a:pt x="14445" y="12555"/>
                  <a:pt x="14580" y="12690"/>
                  <a:pt x="14580" y="12825"/>
                </a:cubicBezTo>
                <a:close/>
                <a:moveTo>
                  <a:pt x="7020" y="17820"/>
                </a:moveTo>
                <a:cubicBezTo>
                  <a:pt x="5400" y="17820"/>
                  <a:pt x="5400" y="17820"/>
                  <a:pt x="5400" y="17820"/>
                </a:cubicBezTo>
                <a:cubicBezTo>
                  <a:pt x="5400" y="19575"/>
                  <a:pt x="5400" y="19575"/>
                  <a:pt x="5400" y="19575"/>
                </a:cubicBezTo>
                <a:cubicBezTo>
                  <a:pt x="7020" y="19575"/>
                  <a:pt x="7020" y="19575"/>
                  <a:pt x="7020" y="19575"/>
                </a:cubicBezTo>
                <a:lnTo>
                  <a:pt x="7020" y="17820"/>
                </a:lnTo>
                <a:close/>
                <a:moveTo>
                  <a:pt x="7020" y="15525"/>
                </a:moveTo>
                <a:cubicBezTo>
                  <a:pt x="5400" y="15525"/>
                  <a:pt x="5400" y="15525"/>
                  <a:pt x="5400" y="15525"/>
                </a:cubicBezTo>
                <a:cubicBezTo>
                  <a:pt x="5400" y="17145"/>
                  <a:pt x="5400" y="17145"/>
                  <a:pt x="5400" y="17145"/>
                </a:cubicBezTo>
                <a:cubicBezTo>
                  <a:pt x="7020" y="17145"/>
                  <a:pt x="7020" y="17145"/>
                  <a:pt x="7020" y="17145"/>
                </a:cubicBezTo>
                <a:lnTo>
                  <a:pt x="7020" y="15525"/>
                </a:lnTo>
                <a:close/>
                <a:moveTo>
                  <a:pt x="7020" y="13230"/>
                </a:moveTo>
                <a:cubicBezTo>
                  <a:pt x="5400" y="13230"/>
                  <a:pt x="5400" y="13230"/>
                  <a:pt x="5400" y="13230"/>
                </a:cubicBezTo>
                <a:cubicBezTo>
                  <a:pt x="5400" y="14850"/>
                  <a:pt x="5400" y="14850"/>
                  <a:pt x="5400" y="14850"/>
                </a:cubicBezTo>
                <a:cubicBezTo>
                  <a:pt x="7020" y="14850"/>
                  <a:pt x="7020" y="14850"/>
                  <a:pt x="7020" y="14850"/>
                </a:cubicBezTo>
                <a:lnTo>
                  <a:pt x="7020" y="13230"/>
                </a:lnTo>
                <a:close/>
                <a:moveTo>
                  <a:pt x="9315" y="17820"/>
                </a:moveTo>
                <a:cubicBezTo>
                  <a:pt x="7695" y="17820"/>
                  <a:pt x="7695" y="17820"/>
                  <a:pt x="7695" y="17820"/>
                </a:cubicBezTo>
                <a:cubicBezTo>
                  <a:pt x="7695" y="19575"/>
                  <a:pt x="7695" y="19575"/>
                  <a:pt x="7695" y="19575"/>
                </a:cubicBezTo>
                <a:cubicBezTo>
                  <a:pt x="9315" y="19575"/>
                  <a:pt x="9315" y="19575"/>
                  <a:pt x="9315" y="19575"/>
                </a:cubicBezTo>
                <a:lnTo>
                  <a:pt x="9315" y="17820"/>
                </a:lnTo>
                <a:close/>
                <a:moveTo>
                  <a:pt x="9315" y="13230"/>
                </a:moveTo>
                <a:cubicBezTo>
                  <a:pt x="7695" y="13230"/>
                  <a:pt x="7695" y="13230"/>
                  <a:pt x="7695" y="13230"/>
                </a:cubicBezTo>
                <a:cubicBezTo>
                  <a:pt x="7695" y="17145"/>
                  <a:pt x="7695" y="17145"/>
                  <a:pt x="7695" y="17145"/>
                </a:cubicBezTo>
                <a:cubicBezTo>
                  <a:pt x="9315" y="17145"/>
                  <a:pt x="9315" y="17145"/>
                  <a:pt x="9315" y="17145"/>
                </a:cubicBezTo>
                <a:cubicBezTo>
                  <a:pt x="9315" y="15525"/>
                  <a:pt x="9315" y="15525"/>
                  <a:pt x="9315" y="15525"/>
                </a:cubicBezTo>
                <a:cubicBezTo>
                  <a:pt x="8775" y="15525"/>
                  <a:pt x="8775" y="15525"/>
                  <a:pt x="8775" y="15525"/>
                </a:cubicBezTo>
                <a:cubicBezTo>
                  <a:pt x="8505" y="15525"/>
                  <a:pt x="8370" y="15390"/>
                  <a:pt x="8370" y="15255"/>
                </a:cubicBezTo>
                <a:cubicBezTo>
                  <a:pt x="8370" y="14985"/>
                  <a:pt x="8505" y="14850"/>
                  <a:pt x="8775" y="14850"/>
                </a:cubicBezTo>
                <a:cubicBezTo>
                  <a:pt x="9315" y="14850"/>
                  <a:pt x="9315" y="14850"/>
                  <a:pt x="9315" y="14850"/>
                </a:cubicBezTo>
                <a:lnTo>
                  <a:pt x="9315" y="13230"/>
                </a:lnTo>
                <a:close/>
                <a:moveTo>
                  <a:pt x="11610" y="17820"/>
                </a:moveTo>
                <a:cubicBezTo>
                  <a:pt x="9990" y="17820"/>
                  <a:pt x="9990" y="17820"/>
                  <a:pt x="9990" y="17820"/>
                </a:cubicBezTo>
                <a:cubicBezTo>
                  <a:pt x="9990" y="19575"/>
                  <a:pt x="9990" y="19575"/>
                  <a:pt x="9990" y="19575"/>
                </a:cubicBezTo>
                <a:cubicBezTo>
                  <a:pt x="11610" y="19575"/>
                  <a:pt x="11610" y="19575"/>
                  <a:pt x="11610" y="19575"/>
                </a:cubicBezTo>
                <a:lnTo>
                  <a:pt x="11610" y="17820"/>
                </a:lnTo>
                <a:close/>
                <a:moveTo>
                  <a:pt x="11610" y="15525"/>
                </a:moveTo>
                <a:cubicBezTo>
                  <a:pt x="9990" y="15525"/>
                  <a:pt x="9990" y="15525"/>
                  <a:pt x="9990" y="15525"/>
                </a:cubicBezTo>
                <a:cubicBezTo>
                  <a:pt x="9990" y="17145"/>
                  <a:pt x="9990" y="17145"/>
                  <a:pt x="9990" y="17145"/>
                </a:cubicBezTo>
                <a:cubicBezTo>
                  <a:pt x="11610" y="17145"/>
                  <a:pt x="11610" y="17145"/>
                  <a:pt x="11610" y="17145"/>
                </a:cubicBezTo>
                <a:lnTo>
                  <a:pt x="11610" y="15525"/>
                </a:lnTo>
                <a:close/>
                <a:moveTo>
                  <a:pt x="11610" y="13230"/>
                </a:moveTo>
                <a:cubicBezTo>
                  <a:pt x="9990" y="13230"/>
                  <a:pt x="9990" y="13230"/>
                  <a:pt x="9990" y="13230"/>
                </a:cubicBezTo>
                <a:cubicBezTo>
                  <a:pt x="9990" y="14850"/>
                  <a:pt x="9990" y="14850"/>
                  <a:pt x="9990" y="14850"/>
                </a:cubicBezTo>
                <a:cubicBezTo>
                  <a:pt x="11610" y="14850"/>
                  <a:pt x="11610" y="14850"/>
                  <a:pt x="11610" y="14850"/>
                </a:cubicBezTo>
                <a:lnTo>
                  <a:pt x="11610" y="13230"/>
                </a:lnTo>
                <a:close/>
                <a:moveTo>
                  <a:pt x="13905" y="17820"/>
                </a:moveTo>
                <a:cubicBezTo>
                  <a:pt x="12285" y="17820"/>
                  <a:pt x="12285" y="17820"/>
                  <a:pt x="12285" y="17820"/>
                </a:cubicBezTo>
                <a:cubicBezTo>
                  <a:pt x="12285" y="19575"/>
                  <a:pt x="12285" y="19575"/>
                  <a:pt x="12285" y="19575"/>
                </a:cubicBezTo>
                <a:cubicBezTo>
                  <a:pt x="13905" y="19575"/>
                  <a:pt x="13905" y="19575"/>
                  <a:pt x="13905" y="19575"/>
                </a:cubicBezTo>
                <a:lnTo>
                  <a:pt x="13905" y="17820"/>
                </a:lnTo>
                <a:close/>
                <a:moveTo>
                  <a:pt x="13905" y="15525"/>
                </a:moveTo>
                <a:cubicBezTo>
                  <a:pt x="12285" y="15525"/>
                  <a:pt x="12285" y="15525"/>
                  <a:pt x="12285" y="15525"/>
                </a:cubicBezTo>
                <a:cubicBezTo>
                  <a:pt x="12285" y="17145"/>
                  <a:pt x="12285" y="17145"/>
                  <a:pt x="12285" y="17145"/>
                </a:cubicBezTo>
                <a:cubicBezTo>
                  <a:pt x="13905" y="17145"/>
                  <a:pt x="13905" y="17145"/>
                  <a:pt x="13905" y="17145"/>
                </a:cubicBezTo>
                <a:lnTo>
                  <a:pt x="13905" y="15525"/>
                </a:lnTo>
                <a:close/>
                <a:moveTo>
                  <a:pt x="13905" y="13230"/>
                </a:moveTo>
                <a:cubicBezTo>
                  <a:pt x="12285" y="13230"/>
                  <a:pt x="12285" y="13230"/>
                  <a:pt x="12285" y="13230"/>
                </a:cubicBezTo>
                <a:cubicBezTo>
                  <a:pt x="12285" y="14850"/>
                  <a:pt x="12285" y="14850"/>
                  <a:pt x="12285" y="14850"/>
                </a:cubicBezTo>
                <a:cubicBezTo>
                  <a:pt x="13905" y="14850"/>
                  <a:pt x="13905" y="14850"/>
                  <a:pt x="13905" y="14850"/>
                </a:cubicBezTo>
                <a:lnTo>
                  <a:pt x="13905" y="132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75" name="Freeform 532"/>
          <p:cNvSpPr/>
          <p:nvPr/>
        </p:nvSpPr>
        <p:spPr>
          <a:xfrm>
            <a:off x="16427450" y="8134350"/>
            <a:ext cx="10731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090" y="7830"/>
                </a:moveTo>
                <a:cubicBezTo>
                  <a:pt x="1789" y="7830"/>
                  <a:pt x="1789" y="7830"/>
                  <a:pt x="1789" y="7830"/>
                </a:cubicBezTo>
                <a:cubicBezTo>
                  <a:pt x="1513" y="7830"/>
                  <a:pt x="1376" y="8100"/>
                  <a:pt x="1376" y="8235"/>
                </a:cubicBezTo>
                <a:cubicBezTo>
                  <a:pt x="1376" y="14310"/>
                  <a:pt x="1376" y="14310"/>
                  <a:pt x="1376" y="14310"/>
                </a:cubicBezTo>
                <a:cubicBezTo>
                  <a:pt x="1376" y="14445"/>
                  <a:pt x="1513" y="14580"/>
                  <a:pt x="1789" y="14580"/>
                </a:cubicBezTo>
                <a:cubicBezTo>
                  <a:pt x="5090" y="14580"/>
                  <a:pt x="5090" y="14580"/>
                  <a:pt x="5090" y="14580"/>
                </a:cubicBezTo>
                <a:cubicBezTo>
                  <a:pt x="5228" y="14580"/>
                  <a:pt x="5503" y="14445"/>
                  <a:pt x="5503" y="14310"/>
                </a:cubicBezTo>
                <a:cubicBezTo>
                  <a:pt x="5503" y="8235"/>
                  <a:pt x="5503" y="8235"/>
                  <a:pt x="5503" y="8235"/>
                </a:cubicBezTo>
                <a:cubicBezTo>
                  <a:pt x="5503" y="8100"/>
                  <a:pt x="5228" y="7830"/>
                  <a:pt x="5090" y="7830"/>
                </a:cubicBezTo>
                <a:close/>
                <a:moveTo>
                  <a:pt x="4678" y="13905"/>
                </a:moveTo>
                <a:cubicBezTo>
                  <a:pt x="2064" y="13905"/>
                  <a:pt x="2064" y="13905"/>
                  <a:pt x="2064" y="13905"/>
                </a:cubicBezTo>
                <a:cubicBezTo>
                  <a:pt x="2064" y="10395"/>
                  <a:pt x="2064" y="10395"/>
                  <a:pt x="2064" y="10395"/>
                </a:cubicBezTo>
                <a:cubicBezTo>
                  <a:pt x="4678" y="10395"/>
                  <a:pt x="4678" y="10395"/>
                  <a:pt x="4678" y="10395"/>
                </a:cubicBezTo>
                <a:lnTo>
                  <a:pt x="4678" y="13905"/>
                </a:lnTo>
                <a:close/>
                <a:moveTo>
                  <a:pt x="4678" y="9720"/>
                </a:moveTo>
                <a:cubicBezTo>
                  <a:pt x="2064" y="9720"/>
                  <a:pt x="2064" y="9720"/>
                  <a:pt x="2064" y="9720"/>
                </a:cubicBezTo>
                <a:cubicBezTo>
                  <a:pt x="2064" y="8640"/>
                  <a:pt x="2064" y="8640"/>
                  <a:pt x="2064" y="8640"/>
                </a:cubicBezTo>
                <a:cubicBezTo>
                  <a:pt x="4678" y="8640"/>
                  <a:pt x="4678" y="8640"/>
                  <a:pt x="4678" y="8640"/>
                </a:cubicBezTo>
                <a:lnTo>
                  <a:pt x="4678" y="9720"/>
                </a:lnTo>
                <a:close/>
                <a:moveTo>
                  <a:pt x="19811" y="7830"/>
                </a:moveTo>
                <a:cubicBezTo>
                  <a:pt x="16510" y="7830"/>
                  <a:pt x="16510" y="7830"/>
                  <a:pt x="16510" y="7830"/>
                </a:cubicBezTo>
                <a:cubicBezTo>
                  <a:pt x="16234" y="7830"/>
                  <a:pt x="16097" y="8100"/>
                  <a:pt x="16097" y="8235"/>
                </a:cubicBezTo>
                <a:cubicBezTo>
                  <a:pt x="16097" y="14310"/>
                  <a:pt x="16097" y="14310"/>
                  <a:pt x="16097" y="14310"/>
                </a:cubicBezTo>
                <a:cubicBezTo>
                  <a:pt x="16097" y="14445"/>
                  <a:pt x="16234" y="14580"/>
                  <a:pt x="16510" y="14580"/>
                </a:cubicBezTo>
                <a:cubicBezTo>
                  <a:pt x="19811" y="14580"/>
                  <a:pt x="19811" y="14580"/>
                  <a:pt x="19811" y="14580"/>
                </a:cubicBezTo>
                <a:cubicBezTo>
                  <a:pt x="19949" y="14580"/>
                  <a:pt x="20087" y="14445"/>
                  <a:pt x="20087" y="14310"/>
                </a:cubicBezTo>
                <a:cubicBezTo>
                  <a:pt x="20087" y="8235"/>
                  <a:pt x="20087" y="8235"/>
                  <a:pt x="20087" y="8235"/>
                </a:cubicBezTo>
                <a:cubicBezTo>
                  <a:pt x="20087" y="8100"/>
                  <a:pt x="19949" y="7830"/>
                  <a:pt x="19811" y="7830"/>
                </a:cubicBezTo>
                <a:close/>
                <a:moveTo>
                  <a:pt x="19399" y="13905"/>
                </a:moveTo>
                <a:cubicBezTo>
                  <a:pt x="16785" y="13905"/>
                  <a:pt x="16785" y="13905"/>
                  <a:pt x="16785" y="13905"/>
                </a:cubicBezTo>
                <a:cubicBezTo>
                  <a:pt x="16785" y="10395"/>
                  <a:pt x="16785" y="10395"/>
                  <a:pt x="16785" y="10395"/>
                </a:cubicBezTo>
                <a:cubicBezTo>
                  <a:pt x="19399" y="10395"/>
                  <a:pt x="19399" y="10395"/>
                  <a:pt x="19399" y="10395"/>
                </a:cubicBezTo>
                <a:lnTo>
                  <a:pt x="19399" y="13905"/>
                </a:lnTo>
                <a:close/>
                <a:moveTo>
                  <a:pt x="19399" y="9720"/>
                </a:moveTo>
                <a:cubicBezTo>
                  <a:pt x="16785" y="9720"/>
                  <a:pt x="16785" y="9720"/>
                  <a:pt x="16785" y="9720"/>
                </a:cubicBezTo>
                <a:cubicBezTo>
                  <a:pt x="16785" y="8640"/>
                  <a:pt x="16785" y="8640"/>
                  <a:pt x="16785" y="8640"/>
                </a:cubicBezTo>
                <a:cubicBezTo>
                  <a:pt x="19399" y="8640"/>
                  <a:pt x="19399" y="8640"/>
                  <a:pt x="19399" y="8640"/>
                </a:cubicBezTo>
                <a:lnTo>
                  <a:pt x="19399" y="9720"/>
                </a:lnTo>
                <a:close/>
                <a:moveTo>
                  <a:pt x="21187" y="4185"/>
                </a:moveTo>
                <a:cubicBezTo>
                  <a:pt x="16785" y="4185"/>
                  <a:pt x="16785" y="4185"/>
                  <a:pt x="16785" y="4185"/>
                </a:cubicBezTo>
                <a:cubicBezTo>
                  <a:pt x="16785" y="3510"/>
                  <a:pt x="16785" y="3510"/>
                  <a:pt x="16785" y="3510"/>
                </a:cubicBezTo>
                <a:cubicBezTo>
                  <a:pt x="16922" y="3510"/>
                  <a:pt x="16922" y="3510"/>
                  <a:pt x="16922" y="3510"/>
                </a:cubicBezTo>
                <a:cubicBezTo>
                  <a:pt x="17060" y="3510"/>
                  <a:pt x="17335" y="3375"/>
                  <a:pt x="17335" y="3105"/>
                </a:cubicBezTo>
                <a:cubicBezTo>
                  <a:pt x="17335" y="2970"/>
                  <a:pt x="17060" y="2835"/>
                  <a:pt x="16922" y="2835"/>
                </a:cubicBezTo>
                <a:cubicBezTo>
                  <a:pt x="16510" y="2835"/>
                  <a:pt x="16510" y="2835"/>
                  <a:pt x="16510" y="2835"/>
                </a:cubicBezTo>
                <a:cubicBezTo>
                  <a:pt x="10869" y="0"/>
                  <a:pt x="10869" y="0"/>
                  <a:pt x="10869" y="0"/>
                </a:cubicBezTo>
                <a:cubicBezTo>
                  <a:pt x="10869" y="0"/>
                  <a:pt x="10731" y="0"/>
                  <a:pt x="10594" y="0"/>
                </a:cubicBezTo>
                <a:cubicBezTo>
                  <a:pt x="4953" y="2835"/>
                  <a:pt x="4953" y="2835"/>
                  <a:pt x="4953" y="2835"/>
                </a:cubicBezTo>
                <a:cubicBezTo>
                  <a:pt x="4678" y="2835"/>
                  <a:pt x="4678" y="2835"/>
                  <a:pt x="4678" y="2835"/>
                </a:cubicBezTo>
                <a:cubicBezTo>
                  <a:pt x="4403" y="2835"/>
                  <a:pt x="4265" y="2970"/>
                  <a:pt x="4265" y="3105"/>
                </a:cubicBezTo>
                <a:cubicBezTo>
                  <a:pt x="4265" y="3375"/>
                  <a:pt x="4403" y="3510"/>
                  <a:pt x="4678" y="3510"/>
                </a:cubicBezTo>
                <a:cubicBezTo>
                  <a:pt x="4678" y="3510"/>
                  <a:pt x="4678" y="3510"/>
                  <a:pt x="4678" y="3510"/>
                </a:cubicBezTo>
                <a:cubicBezTo>
                  <a:pt x="4678" y="4185"/>
                  <a:pt x="4678" y="4185"/>
                  <a:pt x="4678" y="4185"/>
                </a:cubicBezTo>
                <a:cubicBezTo>
                  <a:pt x="413" y="4185"/>
                  <a:pt x="413" y="4185"/>
                  <a:pt x="413" y="4185"/>
                </a:cubicBezTo>
                <a:cubicBezTo>
                  <a:pt x="138" y="4185"/>
                  <a:pt x="0" y="4320"/>
                  <a:pt x="0" y="459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8" y="21600"/>
                  <a:pt x="413" y="21600"/>
                </a:cubicBezTo>
                <a:cubicBezTo>
                  <a:pt x="21187" y="21600"/>
                  <a:pt x="21187" y="21600"/>
                  <a:pt x="21187" y="21600"/>
                </a:cubicBezTo>
                <a:cubicBezTo>
                  <a:pt x="21325" y="21600"/>
                  <a:pt x="21600" y="21465"/>
                  <a:pt x="21600" y="21195"/>
                </a:cubicBezTo>
                <a:cubicBezTo>
                  <a:pt x="21600" y="4590"/>
                  <a:pt x="21600" y="4590"/>
                  <a:pt x="21600" y="4590"/>
                </a:cubicBezTo>
                <a:cubicBezTo>
                  <a:pt x="21600" y="4320"/>
                  <a:pt x="21325" y="4185"/>
                  <a:pt x="21187" y="4185"/>
                </a:cubicBezTo>
                <a:close/>
                <a:moveTo>
                  <a:pt x="10731" y="675"/>
                </a:moveTo>
                <a:cubicBezTo>
                  <a:pt x="14996" y="2835"/>
                  <a:pt x="14996" y="2835"/>
                  <a:pt x="14996" y="2835"/>
                </a:cubicBezTo>
                <a:cubicBezTo>
                  <a:pt x="6604" y="2835"/>
                  <a:pt x="6604" y="2835"/>
                  <a:pt x="6604" y="2835"/>
                </a:cubicBezTo>
                <a:lnTo>
                  <a:pt x="10731" y="675"/>
                </a:lnTo>
                <a:close/>
                <a:moveTo>
                  <a:pt x="5503" y="3510"/>
                </a:moveTo>
                <a:cubicBezTo>
                  <a:pt x="16097" y="3510"/>
                  <a:pt x="16097" y="3510"/>
                  <a:pt x="16097" y="3510"/>
                </a:cubicBezTo>
                <a:cubicBezTo>
                  <a:pt x="16097" y="6480"/>
                  <a:pt x="16097" y="6480"/>
                  <a:pt x="16097" y="6480"/>
                </a:cubicBezTo>
                <a:cubicBezTo>
                  <a:pt x="5503" y="6480"/>
                  <a:pt x="5503" y="6480"/>
                  <a:pt x="5503" y="6480"/>
                </a:cubicBezTo>
                <a:lnTo>
                  <a:pt x="5503" y="3510"/>
                </a:lnTo>
                <a:close/>
                <a:moveTo>
                  <a:pt x="688" y="4860"/>
                </a:moveTo>
                <a:cubicBezTo>
                  <a:pt x="4678" y="4860"/>
                  <a:pt x="4678" y="4860"/>
                  <a:pt x="4678" y="4860"/>
                </a:cubicBezTo>
                <a:cubicBezTo>
                  <a:pt x="4678" y="6480"/>
                  <a:pt x="4678" y="6480"/>
                  <a:pt x="4678" y="6480"/>
                </a:cubicBezTo>
                <a:cubicBezTo>
                  <a:pt x="688" y="6480"/>
                  <a:pt x="688" y="6480"/>
                  <a:pt x="688" y="6480"/>
                </a:cubicBezTo>
                <a:lnTo>
                  <a:pt x="688" y="4860"/>
                </a:lnTo>
                <a:close/>
                <a:moveTo>
                  <a:pt x="6191" y="15390"/>
                </a:moveTo>
                <a:cubicBezTo>
                  <a:pt x="3164" y="15390"/>
                  <a:pt x="3164" y="15390"/>
                  <a:pt x="3164" y="15390"/>
                </a:cubicBezTo>
                <a:cubicBezTo>
                  <a:pt x="3027" y="15390"/>
                  <a:pt x="2889" y="15525"/>
                  <a:pt x="2889" y="15660"/>
                </a:cubicBezTo>
                <a:cubicBezTo>
                  <a:pt x="2889" y="15930"/>
                  <a:pt x="3027" y="16065"/>
                  <a:pt x="3164" y="16065"/>
                </a:cubicBezTo>
                <a:cubicBezTo>
                  <a:pt x="6191" y="16065"/>
                  <a:pt x="6191" y="16065"/>
                  <a:pt x="6191" y="16065"/>
                </a:cubicBezTo>
                <a:cubicBezTo>
                  <a:pt x="6191" y="20925"/>
                  <a:pt x="6191" y="20925"/>
                  <a:pt x="6191" y="20925"/>
                </a:cubicBezTo>
                <a:cubicBezTo>
                  <a:pt x="688" y="20925"/>
                  <a:pt x="688" y="20925"/>
                  <a:pt x="688" y="20925"/>
                </a:cubicBezTo>
                <a:cubicBezTo>
                  <a:pt x="688" y="16065"/>
                  <a:pt x="688" y="16065"/>
                  <a:pt x="688" y="16065"/>
                </a:cubicBezTo>
                <a:cubicBezTo>
                  <a:pt x="1789" y="16065"/>
                  <a:pt x="1789" y="16065"/>
                  <a:pt x="1789" y="16065"/>
                </a:cubicBezTo>
                <a:cubicBezTo>
                  <a:pt x="1926" y="16065"/>
                  <a:pt x="2064" y="15930"/>
                  <a:pt x="2064" y="15660"/>
                </a:cubicBezTo>
                <a:cubicBezTo>
                  <a:pt x="2064" y="15525"/>
                  <a:pt x="1926" y="15390"/>
                  <a:pt x="1789" y="15390"/>
                </a:cubicBezTo>
                <a:cubicBezTo>
                  <a:pt x="688" y="15390"/>
                  <a:pt x="688" y="15390"/>
                  <a:pt x="688" y="15390"/>
                </a:cubicBezTo>
                <a:cubicBezTo>
                  <a:pt x="688" y="7155"/>
                  <a:pt x="688" y="7155"/>
                  <a:pt x="688" y="7155"/>
                </a:cubicBezTo>
                <a:cubicBezTo>
                  <a:pt x="6191" y="7155"/>
                  <a:pt x="6191" y="7155"/>
                  <a:pt x="6191" y="7155"/>
                </a:cubicBezTo>
                <a:lnTo>
                  <a:pt x="6191" y="15390"/>
                </a:lnTo>
                <a:close/>
                <a:moveTo>
                  <a:pt x="13208" y="20925"/>
                </a:moveTo>
                <a:cubicBezTo>
                  <a:pt x="8255" y="20925"/>
                  <a:pt x="8255" y="20925"/>
                  <a:pt x="8255" y="20925"/>
                </a:cubicBezTo>
                <a:cubicBezTo>
                  <a:pt x="8255" y="20250"/>
                  <a:pt x="8255" y="20250"/>
                  <a:pt x="8255" y="20250"/>
                </a:cubicBezTo>
                <a:cubicBezTo>
                  <a:pt x="13208" y="20250"/>
                  <a:pt x="13208" y="20250"/>
                  <a:pt x="13208" y="20250"/>
                </a:cubicBezTo>
                <a:cubicBezTo>
                  <a:pt x="13208" y="20925"/>
                  <a:pt x="13208" y="20925"/>
                  <a:pt x="13208" y="20925"/>
                </a:cubicBezTo>
                <a:close/>
                <a:moveTo>
                  <a:pt x="10456" y="16065"/>
                </a:moveTo>
                <a:cubicBezTo>
                  <a:pt x="10456" y="19575"/>
                  <a:pt x="10456" y="19575"/>
                  <a:pt x="10456" y="19575"/>
                </a:cubicBezTo>
                <a:cubicBezTo>
                  <a:pt x="8255" y="19575"/>
                  <a:pt x="8255" y="19575"/>
                  <a:pt x="8255" y="19575"/>
                </a:cubicBezTo>
                <a:cubicBezTo>
                  <a:pt x="8255" y="16065"/>
                  <a:pt x="8255" y="16065"/>
                  <a:pt x="8255" y="16065"/>
                </a:cubicBezTo>
                <a:lnTo>
                  <a:pt x="10456" y="16065"/>
                </a:lnTo>
                <a:close/>
                <a:moveTo>
                  <a:pt x="8255" y="15390"/>
                </a:moveTo>
                <a:cubicBezTo>
                  <a:pt x="8530" y="14175"/>
                  <a:pt x="9493" y="13230"/>
                  <a:pt x="10731" y="13230"/>
                </a:cubicBezTo>
                <a:cubicBezTo>
                  <a:pt x="11969" y="13230"/>
                  <a:pt x="13070" y="14175"/>
                  <a:pt x="13208" y="15390"/>
                </a:cubicBezTo>
                <a:lnTo>
                  <a:pt x="8255" y="15390"/>
                </a:lnTo>
                <a:close/>
                <a:moveTo>
                  <a:pt x="13208" y="19575"/>
                </a:moveTo>
                <a:cubicBezTo>
                  <a:pt x="11144" y="19575"/>
                  <a:pt x="11144" y="19575"/>
                  <a:pt x="11144" y="19575"/>
                </a:cubicBezTo>
                <a:cubicBezTo>
                  <a:pt x="11144" y="16065"/>
                  <a:pt x="11144" y="16065"/>
                  <a:pt x="11144" y="16065"/>
                </a:cubicBezTo>
                <a:cubicBezTo>
                  <a:pt x="13208" y="16065"/>
                  <a:pt x="13208" y="16065"/>
                  <a:pt x="13208" y="16065"/>
                </a:cubicBezTo>
                <a:lnTo>
                  <a:pt x="13208" y="19575"/>
                </a:lnTo>
                <a:close/>
                <a:moveTo>
                  <a:pt x="14721" y="20925"/>
                </a:moveTo>
                <a:cubicBezTo>
                  <a:pt x="14033" y="20925"/>
                  <a:pt x="14033" y="20925"/>
                  <a:pt x="14033" y="20925"/>
                </a:cubicBezTo>
                <a:cubicBezTo>
                  <a:pt x="14033" y="15660"/>
                  <a:pt x="14033" y="15660"/>
                  <a:pt x="14033" y="15660"/>
                </a:cubicBezTo>
                <a:cubicBezTo>
                  <a:pt x="14033" y="13905"/>
                  <a:pt x="12520" y="12555"/>
                  <a:pt x="10731" y="12555"/>
                </a:cubicBezTo>
                <a:cubicBezTo>
                  <a:pt x="8943" y="12555"/>
                  <a:pt x="7567" y="13905"/>
                  <a:pt x="7567" y="15660"/>
                </a:cubicBezTo>
                <a:cubicBezTo>
                  <a:pt x="7567" y="20925"/>
                  <a:pt x="7567" y="20925"/>
                  <a:pt x="7567" y="20925"/>
                </a:cubicBezTo>
                <a:cubicBezTo>
                  <a:pt x="6879" y="20925"/>
                  <a:pt x="6879" y="20925"/>
                  <a:pt x="6879" y="20925"/>
                </a:cubicBezTo>
                <a:cubicBezTo>
                  <a:pt x="6879" y="7155"/>
                  <a:pt x="6879" y="7155"/>
                  <a:pt x="6879" y="7155"/>
                </a:cubicBezTo>
                <a:cubicBezTo>
                  <a:pt x="14721" y="7155"/>
                  <a:pt x="14721" y="7155"/>
                  <a:pt x="14721" y="7155"/>
                </a:cubicBezTo>
                <a:cubicBezTo>
                  <a:pt x="14721" y="20925"/>
                  <a:pt x="14721" y="20925"/>
                  <a:pt x="14721" y="20925"/>
                </a:cubicBezTo>
                <a:close/>
                <a:moveTo>
                  <a:pt x="20775" y="20925"/>
                </a:moveTo>
                <a:cubicBezTo>
                  <a:pt x="15409" y="20925"/>
                  <a:pt x="15409" y="20925"/>
                  <a:pt x="15409" y="20925"/>
                </a:cubicBezTo>
                <a:cubicBezTo>
                  <a:pt x="15409" y="16065"/>
                  <a:pt x="15409" y="16065"/>
                  <a:pt x="15409" y="16065"/>
                </a:cubicBezTo>
                <a:cubicBezTo>
                  <a:pt x="20775" y="16065"/>
                  <a:pt x="20775" y="16065"/>
                  <a:pt x="20775" y="16065"/>
                </a:cubicBezTo>
                <a:lnTo>
                  <a:pt x="20775" y="20925"/>
                </a:lnTo>
                <a:close/>
                <a:moveTo>
                  <a:pt x="20775" y="15390"/>
                </a:moveTo>
                <a:cubicBezTo>
                  <a:pt x="15409" y="15390"/>
                  <a:pt x="15409" y="15390"/>
                  <a:pt x="15409" y="15390"/>
                </a:cubicBezTo>
                <a:cubicBezTo>
                  <a:pt x="15409" y="7155"/>
                  <a:pt x="15409" y="7155"/>
                  <a:pt x="15409" y="7155"/>
                </a:cubicBezTo>
                <a:cubicBezTo>
                  <a:pt x="20775" y="7155"/>
                  <a:pt x="20775" y="7155"/>
                  <a:pt x="20775" y="7155"/>
                </a:cubicBezTo>
                <a:lnTo>
                  <a:pt x="20775" y="15390"/>
                </a:lnTo>
                <a:close/>
                <a:moveTo>
                  <a:pt x="20775" y="6480"/>
                </a:moveTo>
                <a:cubicBezTo>
                  <a:pt x="16785" y="6480"/>
                  <a:pt x="16785" y="6480"/>
                  <a:pt x="16785" y="6480"/>
                </a:cubicBezTo>
                <a:cubicBezTo>
                  <a:pt x="16785" y="4860"/>
                  <a:pt x="16785" y="4860"/>
                  <a:pt x="16785" y="4860"/>
                </a:cubicBezTo>
                <a:cubicBezTo>
                  <a:pt x="20775" y="4860"/>
                  <a:pt x="20775" y="4860"/>
                  <a:pt x="20775" y="4860"/>
                </a:cubicBezTo>
                <a:lnTo>
                  <a:pt x="20775" y="6480"/>
                </a:lnTo>
                <a:close/>
                <a:moveTo>
                  <a:pt x="15409" y="4590"/>
                </a:moveTo>
                <a:cubicBezTo>
                  <a:pt x="15409" y="4725"/>
                  <a:pt x="15271" y="4860"/>
                  <a:pt x="14996" y="4860"/>
                </a:cubicBezTo>
                <a:cubicBezTo>
                  <a:pt x="6466" y="4860"/>
                  <a:pt x="6466" y="4860"/>
                  <a:pt x="6466" y="4860"/>
                </a:cubicBezTo>
                <a:cubicBezTo>
                  <a:pt x="6329" y="4860"/>
                  <a:pt x="6191" y="4725"/>
                  <a:pt x="6191" y="4590"/>
                </a:cubicBezTo>
                <a:cubicBezTo>
                  <a:pt x="6191" y="4320"/>
                  <a:pt x="6329" y="4185"/>
                  <a:pt x="6466" y="4185"/>
                </a:cubicBezTo>
                <a:cubicBezTo>
                  <a:pt x="14996" y="4185"/>
                  <a:pt x="14996" y="4185"/>
                  <a:pt x="14996" y="4185"/>
                </a:cubicBezTo>
                <a:cubicBezTo>
                  <a:pt x="15271" y="4185"/>
                  <a:pt x="15409" y="4320"/>
                  <a:pt x="15409" y="4590"/>
                </a:cubicBezTo>
                <a:close/>
                <a:moveTo>
                  <a:pt x="13896" y="8640"/>
                </a:moveTo>
                <a:cubicBezTo>
                  <a:pt x="13483" y="8100"/>
                  <a:pt x="12795" y="7830"/>
                  <a:pt x="12245" y="7830"/>
                </a:cubicBezTo>
                <a:cubicBezTo>
                  <a:pt x="11694" y="7830"/>
                  <a:pt x="11144" y="8100"/>
                  <a:pt x="10731" y="8370"/>
                </a:cubicBezTo>
                <a:cubicBezTo>
                  <a:pt x="10318" y="8100"/>
                  <a:pt x="9906" y="7830"/>
                  <a:pt x="9355" y="7830"/>
                </a:cubicBezTo>
                <a:cubicBezTo>
                  <a:pt x="8668" y="7830"/>
                  <a:pt x="8117" y="8100"/>
                  <a:pt x="7704" y="8640"/>
                </a:cubicBezTo>
                <a:cubicBezTo>
                  <a:pt x="7567" y="8640"/>
                  <a:pt x="7567" y="8775"/>
                  <a:pt x="7567" y="8775"/>
                </a:cubicBezTo>
                <a:cubicBezTo>
                  <a:pt x="7567" y="11475"/>
                  <a:pt x="7567" y="11475"/>
                  <a:pt x="7567" y="11475"/>
                </a:cubicBezTo>
                <a:cubicBezTo>
                  <a:pt x="7567" y="11610"/>
                  <a:pt x="7704" y="11745"/>
                  <a:pt x="7842" y="11880"/>
                </a:cubicBezTo>
                <a:cubicBezTo>
                  <a:pt x="7980" y="11880"/>
                  <a:pt x="8117" y="11880"/>
                  <a:pt x="8117" y="11745"/>
                </a:cubicBezTo>
                <a:cubicBezTo>
                  <a:pt x="8530" y="11475"/>
                  <a:pt x="8943" y="11205"/>
                  <a:pt x="9355" y="11205"/>
                </a:cubicBezTo>
                <a:cubicBezTo>
                  <a:pt x="9768" y="11205"/>
                  <a:pt x="10181" y="11475"/>
                  <a:pt x="10456" y="11745"/>
                </a:cubicBezTo>
                <a:cubicBezTo>
                  <a:pt x="10456" y="11745"/>
                  <a:pt x="10456" y="11745"/>
                  <a:pt x="10456" y="11745"/>
                </a:cubicBezTo>
                <a:cubicBezTo>
                  <a:pt x="10594" y="11745"/>
                  <a:pt x="10594" y="11745"/>
                  <a:pt x="10594" y="11745"/>
                </a:cubicBezTo>
                <a:cubicBezTo>
                  <a:pt x="10594" y="11745"/>
                  <a:pt x="10594" y="11745"/>
                  <a:pt x="10594" y="11745"/>
                </a:cubicBezTo>
                <a:cubicBezTo>
                  <a:pt x="10594" y="11745"/>
                  <a:pt x="10594" y="11745"/>
                  <a:pt x="10594" y="11745"/>
                </a:cubicBezTo>
                <a:cubicBezTo>
                  <a:pt x="10594" y="11745"/>
                  <a:pt x="10594" y="11745"/>
                  <a:pt x="10594" y="11745"/>
                </a:cubicBezTo>
                <a:cubicBezTo>
                  <a:pt x="10594" y="11745"/>
                  <a:pt x="10594" y="11745"/>
                  <a:pt x="10594" y="11745"/>
                </a:cubicBezTo>
                <a:cubicBezTo>
                  <a:pt x="10594" y="11745"/>
                  <a:pt x="10594" y="11745"/>
                  <a:pt x="10594" y="11745"/>
                </a:cubicBezTo>
                <a:cubicBezTo>
                  <a:pt x="10594" y="11745"/>
                  <a:pt x="10594" y="11880"/>
                  <a:pt x="10594" y="11880"/>
                </a:cubicBezTo>
                <a:cubicBezTo>
                  <a:pt x="10594" y="11880"/>
                  <a:pt x="10594" y="11880"/>
                  <a:pt x="10594" y="11880"/>
                </a:cubicBezTo>
                <a:cubicBezTo>
                  <a:pt x="10594" y="11880"/>
                  <a:pt x="10594" y="11880"/>
                  <a:pt x="10731" y="11880"/>
                </a:cubicBezTo>
                <a:cubicBezTo>
                  <a:pt x="10731" y="11880"/>
                  <a:pt x="10731" y="11880"/>
                  <a:pt x="10731" y="11880"/>
                </a:cubicBezTo>
                <a:cubicBezTo>
                  <a:pt x="10731" y="11880"/>
                  <a:pt x="10731" y="11880"/>
                  <a:pt x="10731" y="11880"/>
                </a:cubicBezTo>
                <a:cubicBezTo>
                  <a:pt x="10731" y="11880"/>
                  <a:pt x="10731" y="11880"/>
                  <a:pt x="10731" y="11880"/>
                </a:cubicBezTo>
                <a:cubicBezTo>
                  <a:pt x="10731" y="11880"/>
                  <a:pt x="10731" y="11880"/>
                  <a:pt x="10731" y="11880"/>
                </a:cubicBezTo>
                <a:cubicBezTo>
                  <a:pt x="10731" y="11880"/>
                  <a:pt x="10731" y="11880"/>
                  <a:pt x="10731" y="11880"/>
                </a:cubicBezTo>
                <a:cubicBezTo>
                  <a:pt x="10731" y="11880"/>
                  <a:pt x="10731" y="11880"/>
                  <a:pt x="10869" y="11880"/>
                </a:cubicBezTo>
                <a:cubicBezTo>
                  <a:pt x="10869" y="11880"/>
                  <a:pt x="10869" y="11880"/>
                  <a:pt x="10869" y="11880"/>
                </a:cubicBezTo>
                <a:cubicBezTo>
                  <a:pt x="10869" y="11880"/>
                  <a:pt x="10869" y="11880"/>
                  <a:pt x="10869" y="11880"/>
                </a:cubicBezTo>
                <a:cubicBezTo>
                  <a:pt x="10869" y="11880"/>
                  <a:pt x="10869" y="11880"/>
                  <a:pt x="10869" y="11880"/>
                </a:cubicBezTo>
                <a:cubicBezTo>
                  <a:pt x="10869" y="11880"/>
                  <a:pt x="10869" y="11880"/>
                  <a:pt x="10869" y="11880"/>
                </a:cubicBezTo>
                <a:cubicBezTo>
                  <a:pt x="10869" y="11880"/>
                  <a:pt x="10869" y="11880"/>
                  <a:pt x="10869" y="11880"/>
                </a:cubicBezTo>
                <a:cubicBezTo>
                  <a:pt x="10869" y="11880"/>
                  <a:pt x="10869" y="11880"/>
                  <a:pt x="10869" y="11880"/>
                </a:cubicBezTo>
                <a:cubicBezTo>
                  <a:pt x="10869" y="11880"/>
                  <a:pt x="10869" y="11745"/>
                  <a:pt x="10869" y="11745"/>
                </a:cubicBezTo>
                <a:cubicBezTo>
                  <a:pt x="10869" y="11745"/>
                  <a:pt x="10869" y="11745"/>
                  <a:pt x="11006" y="11745"/>
                </a:cubicBezTo>
                <a:cubicBezTo>
                  <a:pt x="11006" y="11745"/>
                  <a:pt x="11006" y="11745"/>
                  <a:pt x="11006" y="11745"/>
                </a:cubicBezTo>
                <a:cubicBezTo>
                  <a:pt x="11006" y="11745"/>
                  <a:pt x="11006" y="11745"/>
                  <a:pt x="11006" y="11745"/>
                </a:cubicBezTo>
                <a:cubicBezTo>
                  <a:pt x="11006" y="11745"/>
                  <a:pt x="11006" y="11745"/>
                  <a:pt x="11006" y="11745"/>
                </a:cubicBezTo>
                <a:cubicBezTo>
                  <a:pt x="11006" y="11745"/>
                  <a:pt x="11006" y="11745"/>
                  <a:pt x="11006" y="11745"/>
                </a:cubicBezTo>
                <a:cubicBezTo>
                  <a:pt x="11006" y="11745"/>
                  <a:pt x="11006" y="11745"/>
                  <a:pt x="11006" y="11745"/>
                </a:cubicBezTo>
                <a:cubicBezTo>
                  <a:pt x="11006" y="11745"/>
                  <a:pt x="11006" y="11745"/>
                  <a:pt x="11006" y="11745"/>
                </a:cubicBezTo>
                <a:cubicBezTo>
                  <a:pt x="11282" y="11475"/>
                  <a:pt x="11694" y="11205"/>
                  <a:pt x="12245" y="11205"/>
                </a:cubicBezTo>
                <a:cubicBezTo>
                  <a:pt x="12657" y="11205"/>
                  <a:pt x="13070" y="11475"/>
                  <a:pt x="13345" y="11745"/>
                </a:cubicBezTo>
                <a:cubicBezTo>
                  <a:pt x="13483" y="11745"/>
                  <a:pt x="13483" y="11880"/>
                  <a:pt x="13620" y="11880"/>
                </a:cubicBezTo>
                <a:cubicBezTo>
                  <a:pt x="13620" y="11880"/>
                  <a:pt x="13758" y="11880"/>
                  <a:pt x="13758" y="11880"/>
                </a:cubicBezTo>
                <a:cubicBezTo>
                  <a:pt x="13896" y="11745"/>
                  <a:pt x="14033" y="11610"/>
                  <a:pt x="14033" y="11475"/>
                </a:cubicBezTo>
                <a:cubicBezTo>
                  <a:pt x="14033" y="8775"/>
                  <a:pt x="14033" y="8775"/>
                  <a:pt x="14033" y="8775"/>
                </a:cubicBezTo>
                <a:cubicBezTo>
                  <a:pt x="14033" y="8775"/>
                  <a:pt x="13896" y="8640"/>
                  <a:pt x="13896" y="8640"/>
                </a:cubicBezTo>
                <a:close/>
                <a:moveTo>
                  <a:pt x="10456" y="10800"/>
                </a:moveTo>
                <a:cubicBezTo>
                  <a:pt x="10043" y="10665"/>
                  <a:pt x="9768" y="10530"/>
                  <a:pt x="9355" y="10530"/>
                </a:cubicBezTo>
                <a:cubicBezTo>
                  <a:pt x="8943" y="10530"/>
                  <a:pt x="8668" y="10665"/>
                  <a:pt x="8255" y="10800"/>
                </a:cubicBezTo>
                <a:cubicBezTo>
                  <a:pt x="8255" y="8910"/>
                  <a:pt x="8255" y="8910"/>
                  <a:pt x="8255" y="8910"/>
                </a:cubicBezTo>
                <a:cubicBezTo>
                  <a:pt x="8530" y="8775"/>
                  <a:pt x="8943" y="8640"/>
                  <a:pt x="9355" y="8640"/>
                </a:cubicBezTo>
                <a:cubicBezTo>
                  <a:pt x="9768" y="8640"/>
                  <a:pt x="10181" y="8775"/>
                  <a:pt x="10456" y="8910"/>
                </a:cubicBezTo>
                <a:lnTo>
                  <a:pt x="10456" y="10800"/>
                </a:lnTo>
                <a:close/>
                <a:moveTo>
                  <a:pt x="13208" y="10800"/>
                </a:moveTo>
                <a:cubicBezTo>
                  <a:pt x="12932" y="10665"/>
                  <a:pt x="12520" y="10530"/>
                  <a:pt x="12245" y="10530"/>
                </a:cubicBezTo>
                <a:cubicBezTo>
                  <a:pt x="11832" y="10530"/>
                  <a:pt x="11419" y="10665"/>
                  <a:pt x="11144" y="10800"/>
                </a:cubicBezTo>
                <a:cubicBezTo>
                  <a:pt x="11144" y="8910"/>
                  <a:pt x="11144" y="8910"/>
                  <a:pt x="11144" y="8910"/>
                </a:cubicBezTo>
                <a:cubicBezTo>
                  <a:pt x="11419" y="8775"/>
                  <a:pt x="11832" y="8640"/>
                  <a:pt x="12245" y="8640"/>
                </a:cubicBezTo>
                <a:cubicBezTo>
                  <a:pt x="12520" y="8640"/>
                  <a:pt x="12932" y="8775"/>
                  <a:pt x="13208" y="8910"/>
                </a:cubicBezTo>
                <a:lnTo>
                  <a:pt x="13208" y="108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76" name="Freeform 533"/>
          <p:cNvSpPr/>
          <p:nvPr/>
        </p:nvSpPr>
        <p:spPr>
          <a:xfrm>
            <a:off x="1642745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8100"/>
                </a:moveTo>
                <a:cubicBezTo>
                  <a:pt x="16605" y="8100"/>
                  <a:pt x="16605" y="8100"/>
                  <a:pt x="16605" y="8100"/>
                </a:cubicBezTo>
                <a:cubicBezTo>
                  <a:pt x="16470" y="8100"/>
                  <a:pt x="16200" y="8235"/>
                  <a:pt x="16200" y="8505"/>
                </a:cubicBezTo>
                <a:cubicBezTo>
                  <a:pt x="16200" y="9315"/>
                  <a:pt x="16200" y="9315"/>
                  <a:pt x="16200" y="9315"/>
                </a:cubicBezTo>
                <a:cubicBezTo>
                  <a:pt x="15525" y="9315"/>
                  <a:pt x="15525" y="9315"/>
                  <a:pt x="15525" y="9315"/>
                </a:cubicBezTo>
                <a:cubicBezTo>
                  <a:pt x="15525" y="405"/>
                  <a:pt x="15525" y="405"/>
                  <a:pt x="15525" y="405"/>
                </a:cubicBezTo>
                <a:cubicBezTo>
                  <a:pt x="15525" y="135"/>
                  <a:pt x="15390" y="0"/>
                  <a:pt x="1525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15255" y="21600"/>
                  <a:pt x="15255" y="21600"/>
                  <a:pt x="15255" y="21600"/>
                </a:cubicBezTo>
                <a:cubicBezTo>
                  <a:pt x="15390" y="21600"/>
                  <a:pt x="15525" y="21465"/>
                  <a:pt x="15525" y="21195"/>
                </a:cubicBezTo>
                <a:cubicBezTo>
                  <a:pt x="15525" y="12285"/>
                  <a:pt x="15525" y="12285"/>
                  <a:pt x="15525" y="12285"/>
                </a:cubicBezTo>
                <a:cubicBezTo>
                  <a:pt x="16200" y="12285"/>
                  <a:pt x="16200" y="12285"/>
                  <a:pt x="16200" y="12285"/>
                </a:cubicBezTo>
                <a:cubicBezTo>
                  <a:pt x="16200" y="13095"/>
                  <a:pt x="16200" y="13095"/>
                  <a:pt x="16200" y="13095"/>
                </a:cubicBezTo>
                <a:cubicBezTo>
                  <a:pt x="16200" y="13365"/>
                  <a:pt x="16470" y="13500"/>
                  <a:pt x="16605" y="13500"/>
                </a:cubicBezTo>
                <a:cubicBezTo>
                  <a:pt x="21195" y="13500"/>
                  <a:pt x="21195" y="13500"/>
                  <a:pt x="21195" y="13500"/>
                </a:cubicBezTo>
                <a:cubicBezTo>
                  <a:pt x="21465" y="13500"/>
                  <a:pt x="21600" y="13365"/>
                  <a:pt x="21600" y="13095"/>
                </a:cubicBezTo>
                <a:cubicBezTo>
                  <a:pt x="21600" y="8505"/>
                  <a:pt x="21600" y="8505"/>
                  <a:pt x="21600" y="8505"/>
                </a:cubicBezTo>
                <a:cubicBezTo>
                  <a:pt x="21600" y="8235"/>
                  <a:pt x="21465" y="8100"/>
                  <a:pt x="21195" y="8100"/>
                </a:cubicBezTo>
                <a:close/>
                <a:moveTo>
                  <a:pt x="675" y="3510"/>
                </a:moveTo>
                <a:cubicBezTo>
                  <a:pt x="1350" y="3510"/>
                  <a:pt x="1350" y="3510"/>
                  <a:pt x="1350" y="3510"/>
                </a:cubicBezTo>
                <a:cubicBezTo>
                  <a:pt x="1350" y="4455"/>
                  <a:pt x="1350" y="4455"/>
                  <a:pt x="1350" y="4455"/>
                </a:cubicBezTo>
                <a:cubicBezTo>
                  <a:pt x="1350" y="4725"/>
                  <a:pt x="1485" y="4860"/>
                  <a:pt x="1755" y="4860"/>
                </a:cubicBezTo>
                <a:cubicBezTo>
                  <a:pt x="1890" y="4860"/>
                  <a:pt x="2025" y="4725"/>
                  <a:pt x="2025" y="4455"/>
                </a:cubicBezTo>
                <a:cubicBezTo>
                  <a:pt x="2025" y="3510"/>
                  <a:pt x="2025" y="3510"/>
                  <a:pt x="2025" y="3510"/>
                </a:cubicBezTo>
                <a:cubicBezTo>
                  <a:pt x="13500" y="3510"/>
                  <a:pt x="13500" y="3510"/>
                  <a:pt x="13500" y="3510"/>
                </a:cubicBezTo>
                <a:cubicBezTo>
                  <a:pt x="13500" y="9315"/>
                  <a:pt x="13500" y="9315"/>
                  <a:pt x="13500" y="9315"/>
                </a:cubicBezTo>
                <a:cubicBezTo>
                  <a:pt x="2025" y="9315"/>
                  <a:pt x="2025" y="9315"/>
                  <a:pt x="2025" y="9315"/>
                </a:cubicBezTo>
                <a:cubicBezTo>
                  <a:pt x="2025" y="5940"/>
                  <a:pt x="2025" y="5940"/>
                  <a:pt x="2025" y="5940"/>
                </a:cubicBezTo>
                <a:cubicBezTo>
                  <a:pt x="2025" y="5670"/>
                  <a:pt x="1890" y="5535"/>
                  <a:pt x="1755" y="5535"/>
                </a:cubicBezTo>
                <a:cubicBezTo>
                  <a:pt x="1485" y="5535"/>
                  <a:pt x="1350" y="5670"/>
                  <a:pt x="1350" y="5940"/>
                </a:cubicBezTo>
                <a:cubicBezTo>
                  <a:pt x="1350" y="9315"/>
                  <a:pt x="1350" y="9315"/>
                  <a:pt x="1350" y="9315"/>
                </a:cubicBezTo>
                <a:cubicBezTo>
                  <a:pt x="675" y="9315"/>
                  <a:pt x="675" y="9315"/>
                  <a:pt x="675" y="9315"/>
                </a:cubicBezTo>
                <a:lnTo>
                  <a:pt x="675" y="3510"/>
                </a:lnTo>
                <a:close/>
                <a:moveTo>
                  <a:pt x="13500" y="20925"/>
                </a:moveTo>
                <a:cubicBezTo>
                  <a:pt x="10395" y="20925"/>
                  <a:pt x="10395" y="20925"/>
                  <a:pt x="10395" y="20925"/>
                </a:cubicBezTo>
                <a:cubicBezTo>
                  <a:pt x="10395" y="20250"/>
                  <a:pt x="10395" y="20250"/>
                  <a:pt x="10395" y="20250"/>
                </a:cubicBezTo>
                <a:cubicBezTo>
                  <a:pt x="13500" y="20250"/>
                  <a:pt x="13500" y="20250"/>
                  <a:pt x="13500" y="20250"/>
                </a:cubicBezTo>
                <a:lnTo>
                  <a:pt x="13500" y="20925"/>
                </a:lnTo>
                <a:close/>
                <a:moveTo>
                  <a:pt x="13500" y="19575"/>
                </a:moveTo>
                <a:cubicBezTo>
                  <a:pt x="10395" y="19575"/>
                  <a:pt x="10395" y="19575"/>
                  <a:pt x="10395" y="19575"/>
                </a:cubicBezTo>
                <a:cubicBezTo>
                  <a:pt x="10395" y="14175"/>
                  <a:pt x="10395" y="14175"/>
                  <a:pt x="10395" y="14175"/>
                </a:cubicBezTo>
                <a:cubicBezTo>
                  <a:pt x="13500" y="14175"/>
                  <a:pt x="13500" y="14175"/>
                  <a:pt x="13500" y="14175"/>
                </a:cubicBezTo>
                <a:lnTo>
                  <a:pt x="13500" y="19575"/>
                </a:lnTo>
                <a:close/>
                <a:moveTo>
                  <a:pt x="14850" y="20925"/>
                </a:moveTo>
                <a:cubicBezTo>
                  <a:pt x="14175" y="20925"/>
                  <a:pt x="14175" y="20925"/>
                  <a:pt x="14175" y="20925"/>
                </a:cubicBezTo>
                <a:cubicBezTo>
                  <a:pt x="14175" y="13770"/>
                  <a:pt x="14175" y="13770"/>
                  <a:pt x="14175" y="13770"/>
                </a:cubicBezTo>
                <a:cubicBezTo>
                  <a:pt x="14175" y="13635"/>
                  <a:pt x="14040" y="13500"/>
                  <a:pt x="13770" y="13500"/>
                </a:cubicBezTo>
                <a:cubicBezTo>
                  <a:pt x="10125" y="13500"/>
                  <a:pt x="10125" y="13500"/>
                  <a:pt x="10125" y="13500"/>
                </a:cubicBezTo>
                <a:cubicBezTo>
                  <a:pt x="9855" y="13500"/>
                  <a:pt x="9720" y="13635"/>
                  <a:pt x="9720" y="13770"/>
                </a:cubicBezTo>
                <a:cubicBezTo>
                  <a:pt x="9720" y="20925"/>
                  <a:pt x="9720" y="20925"/>
                  <a:pt x="972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9990"/>
                  <a:pt x="675" y="9990"/>
                  <a:pt x="675" y="9990"/>
                </a:cubicBezTo>
                <a:cubicBezTo>
                  <a:pt x="14850" y="9990"/>
                  <a:pt x="14850" y="9990"/>
                  <a:pt x="14850" y="9990"/>
                </a:cubicBezTo>
                <a:lnTo>
                  <a:pt x="14850" y="20925"/>
                </a:lnTo>
                <a:close/>
                <a:moveTo>
                  <a:pt x="14850" y="9315"/>
                </a:moveTo>
                <a:cubicBezTo>
                  <a:pt x="14175" y="9315"/>
                  <a:pt x="14175" y="9315"/>
                  <a:pt x="14175" y="9315"/>
                </a:cubicBezTo>
                <a:cubicBezTo>
                  <a:pt x="14175" y="3510"/>
                  <a:pt x="14175" y="3510"/>
                  <a:pt x="14175" y="3510"/>
                </a:cubicBezTo>
                <a:cubicBezTo>
                  <a:pt x="14850" y="3510"/>
                  <a:pt x="14850" y="3510"/>
                  <a:pt x="14850" y="3510"/>
                </a:cubicBezTo>
                <a:lnTo>
                  <a:pt x="14850" y="9315"/>
                </a:lnTo>
                <a:close/>
                <a:moveTo>
                  <a:pt x="14850" y="2700"/>
                </a:moveTo>
                <a:cubicBezTo>
                  <a:pt x="675" y="2700"/>
                  <a:pt x="675" y="2700"/>
                  <a:pt x="675" y="2700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14850" y="675"/>
                  <a:pt x="14850" y="675"/>
                  <a:pt x="14850" y="675"/>
                </a:cubicBezTo>
                <a:lnTo>
                  <a:pt x="14850" y="2700"/>
                </a:lnTo>
                <a:close/>
                <a:moveTo>
                  <a:pt x="16200" y="11610"/>
                </a:moveTo>
                <a:cubicBezTo>
                  <a:pt x="15525" y="11610"/>
                  <a:pt x="15525" y="11610"/>
                  <a:pt x="15525" y="11610"/>
                </a:cubicBezTo>
                <a:cubicBezTo>
                  <a:pt x="15525" y="9990"/>
                  <a:pt x="15525" y="9990"/>
                  <a:pt x="15525" y="9990"/>
                </a:cubicBezTo>
                <a:cubicBezTo>
                  <a:pt x="16200" y="9990"/>
                  <a:pt x="16200" y="9990"/>
                  <a:pt x="16200" y="9990"/>
                </a:cubicBezTo>
                <a:lnTo>
                  <a:pt x="16200" y="11610"/>
                </a:lnTo>
                <a:close/>
                <a:moveTo>
                  <a:pt x="20925" y="12825"/>
                </a:moveTo>
                <a:cubicBezTo>
                  <a:pt x="17010" y="12825"/>
                  <a:pt x="17010" y="12825"/>
                  <a:pt x="17010" y="12825"/>
                </a:cubicBezTo>
                <a:cubicBezTo>
                  <a:pt x="17010" y="8775"/>
                  <a:pt x="17010" y="8775"/>
                  <a:pt x="17010" y="8775"/>
                </a:cubicBezTo>
                <a:cubicBezTo>
                  <a:pt x="20925" y="8775"/>
                  <a:pt x="20925" y="8775"/>
                  <a:pt x="20925" y="8775"/>
                </a:cubicBezTo>
                <a:lnTo>
                  <a:pt x="20925" y="12825"/>
                </a:lnTo>
                <a:close/>
                <a:moveTo>
                  <a:pt x="20250" y="10800"/>
                </a:moveTo>
                <a:cubicBezTo>
                  <a:pt x="20250" y="10935"/>
                  <a:pt x="20115" y="11205"/>
                  <a:pt x="19845" y="11205"/>
                </a:cubicBezTo>
                <a:cubicBezTo>
                  <a:pt x="19305" y="11205"/>
                  <a:pt x="19305" y="11205"/>
                  <a:pt x="19305" y="11205"/>
                </a:cubicBezTo>
                <a:cubicBezTo>
                  <a:pt x="19305" y="11745"/>
                  <a:pt x="19305" y="11745"/>
                  <a:pt x="19305" y="11745"/>
                </a:cubicBezTo>
                <a:cubicBezTo>
                  <a:pt x="19305" y="11880"/>
                  <a:pt x="19170" y="12015"/>
                  <a:pt x="18900" y="12015"/>
                </a:cubicBezTo>
                <a:cubicBezTo>
                  <a:pt x="18765" y="12015"/>
                  <a:pt x="18630" y="11880"/>
                  <a:pt x="18630" y="11745"/>
                </a:cubicBezTo>
                <a:cubicBezTo>
                  <a:pt x="18630" y="11205"/>
                  <a:pt x="18630" y="11205"/>
                  <a:pt x="18630" y="11205"/>
                </a:cubicBezTo>
                <a:cubicBezTo>
                  <a:pt x="17955" y="11205"/>
                  <a:pt x="17955" y="11205"/>
                  <a:pt x="17955" y="11205"/>
                </a:cubicBezTo>
                <a:cubicBezTo>
                  <a:pt x="17820" y="11205"/>
                  <a:pt x="17685" y="10935"/>
                  <a:pt x="17685" y="10800"/>
                </a:cubicBezTo>
                <a:cubicBezTo>
                  <a:pt x="17685" y="10665"/>
                  <a:pt x="17820" y="10395"/>
                  <a:pt x="17955" y="10395"/>
                </a:cubicBezTo>
                <a:cubicBezTo>
                  <a:pt x="18630" y="10395"/>
                  <a:pt x="18630" y="10395"/>
                  <a:pt x="18630" y="10395"/>
                </a:cubicBezTo>
                <a:cubicBezTo>
                  <a:pt x="18630" y="9855"/>
                  <a:pt x="18630" y="9855"/>
                  <a:pt x="18630" y="9855"/>
                </a:cubicBezTo>
                <a:cubicBezTo>
                  <a:pt x="18630" y="9720"/>
                  <a:pt x="18765" y="9585"/>
                  <a:pt x="18900" y="9585"/>
                </a:cubicBezTo>
                <a:cubicBezTo>
                  <a:pt x="19170" y="9585"/>
                  <a:pt x="19305" y="9720"/>
                  <a:pt x="19305" y="9855"/>
                </a:cubicBezTo>
                <a:cubicBezTo>
                  <a:pt x="19305" y="10395"/>
                  <a:pt x="19305" y="10395"/>
                  <a:pt x="19305" y="10395"/>
                </a:cubicBezTo>
                <a:cubicBezTo>
                  <a:pt x="19845" y="10395"/>
                  <a:pt x="19845" y="10395"/>
                  <a:pt x="19845" y="10395"/>
                </a:cubicBezTo>
                <a:cubicBezTo>
                  <a:pt x="20115" y="10395"/>
                  <a:pt x="20250" y="10665"/>
                  <a:pt x="20250" y="10800"/>
                </a:cubicBezTo>
                <a:close/>
                <a:moveTo>
                  <a:pt x="8775" y="10665"/>
                </a:moveTo>
                <a:cubicBezTo>
                  <a:pt x="1755" y="10665"/>
                  <a:pt x="1755" y="10665"/>
                  <a:pt x="1755" y="10665"/>
                </a:cubicBezTo>
                <a:cubicBezTo>
                  <a:pt x="1485" y="10665"/>
                  <a:pt x="1350" y="10800"/>
                  <a:pt x="1350" y="10935"/>
                </a:cubicBezTo>
                <a:cubicBezTo>
                  <a:pt x="1350" y="18495"/>
                  <a:pt x="1350" y="18495"/>
                  <a:pt x="1350" y="18495"/>
                </a:cubicBezTo>
                <a:cubicBezTo>
                  <a:pt x="1350" y="18630"/>
                  <a:pt x="1485" y="18765"/>
                  <a:pt x="1755" y="18765"/>
                </a:cubicBezTo>
                <a:cubicBezTo>
                  <a:pt x="8775" y="18765"/>
                  <a:pt x="8775" y="18765"/>
                  <a:pt x="8775" y="18765"/>
                </a:cubicBezTo>
                <a:cubicBezTo>
                  <a:pt x="8910" y="18765"/>
                  <a:pt x="9045" y="18630"/>
                  <a:pt x="9045" y="18495"/>
                </a:cubicBezTo>
                <a:cubicBezTo>
                  <a:pt x="9045" y="10935"/>
                  <a:pt x="9045" y="10935"/>
                  <a:pt x="9045" y="10935"/>
                </a:cubicBezTo>
                <a:cubicBezTo>
                  <a:pt x="9045" y="10800"/>
                  <a:pt x="8910" y="10665"/>
                  <a:pt x="8775" y="10665"/>
                </a:cubicBezTo>
                <a:close/>
                <a:moveTo>
                  <a:pt x="8370" y="18090"/>
                </a:moveTo>
                <a:cubicBezTo>
                  <a:pt x="2025" y="18090"/>
                  <a:pt x="2025" y="18090"/>
                  <a:pt x="2025" y="18090"/>
                </a:cubicBezTo>
                <a:cubicBezTo>
                  <a:pt x="2025" y="15390"/>
                  <a:pt x="2025" y="15390"/>
                  <a:pt x="2025" y="15390"/>
                </a:cubicBezTo>
                <a:cubicBezTo>
                  <a:pt x="2430" y="15660"/>
                  <a:pt x="2970" y="15930"/>
                  <a:pt x="3510" y="15930"/>
                </a:cubicBezTo>
                <a:cubicBezTo>
                  <a:pt x="4185" y="15930"/>
                  <a:pt x="4860" y="15525"/>
                  <a:pt x="5265" y="14985"/>
                </a:cubicBezTo>
                <a:cubicBezTo>
                  <a:pt x="5535" y="15525"/>
                  <a:pt x="6210" y="15930"/>
                  <a:pt x="7020" y="15930"/>
                </a:cubicBezTo>
                <a:cubicBezTo>
                  <a:pt x="7560" y="15930"/>
                  <a:pt x="7965" y="15660"/>
                  <a:pt x="8370" y="15390"/>
                </a:cubicBezTo>
                <a:cubicBezTo>
                  <a:pt x="8370" y="18090"/>
                  <a:pt x="8370" y="18090"/>
                  <a:pt x="8370" y="18090"/>
                </a:cubicBezTo>
                <a:close/>
                <a:moveTo>
                  <a:pt x="2160" y="14175"/>
                </a:moveTo>
                <a:cubicBezTo>
                  <a:pt x="4860" y="14175"/>
                  <a:pt x="4860" y="14175"/>
                  <a:pt x="4860" y="14175"/>
                </a:cubicBezTo>
                <a:cubicBezTo>
                  <a:pt x="4725" y="14715"/>
                  <a:pt x="4185" y="15255"/>
                  <a:pt x="3510" y="15255"/>
                </a:cubicBezTo>
                <a:cubicBezTo>
                  <a:pt x="2835" y="15255"/>
                  <a:pt x="2295" y="14715"/>
                  <a:pt x="2160" y="14175"/>
                </a:cubicBezTo>
                <a:close/>
                <a:moveTo>
                  <a:pt x="5670" y="14175"/>
                </a:moveTo>
                <a:cubicBezTo>
                  <a:pt x="8370" y="14175"/>
                  <a:pt x="8370" y="14175"/>
                  <a:pt x="8370" y="14175"/>
                </a:cubicBezTo>
                <a:cubicBezTo>
                  <a:pt x="8100" y="14715"/>
                  <a:pt x="7560" y="15255"/>
                  <a:pt x="7020" y="15255"/>
                </a:cubicBezTo>
                <a:cubicBezTo>
                  <a:pt x="6345" y="15255"/>
                  <a:pt x="5805" y="14715"/>
                  <a:pt x="5670" y="14175"/>
                </a:cubicBezTo>
                <a:close/>
                <a:moveTo>
                  <a:pt x="8370" y="13500"/>
                </a:moveTo>
                <a:cubicBezTo>
                  <a:pt x="2025" y="13500"/>
                  <a:pt x="2025" y="13500"/>
                  <a:pt x="2025" y="13500"/>
                </a:cubicBezTo>
                <a:cubicBezTo>
                  <a:pt x="2025" y="11340"/>
                  <a:pt x="2025" y="11340"/>
                  <a:pt x="2025" y="11340"/>
                </a:cubicBezTo>
                <a:cubicBezTo>
                  <a:pt x="8370" y="11340"/>
                  <a:pt x="8370" y="11340"/>
                  <a:pt x="8370" y="11340"/>
                </a:cubicBezTo>
                <a:cubicBezTo>
                  <a:pt x="8370" y="13500"/>
                  <a:pt x="8370" y="13500"/>
                  <a:pt x="8370" y="13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77" name="Freeform 534"/>
          <p:cNvSpPr/>
          <p:nvPr/>
        </p:nvSpPr>
        <p:spPr>
          <a:xfrm>
            <a:off x="164274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7020"/>
                </a:moveTo>
                <a:cubicBezTo>
                  <a:pt x="18765" y="7020"/>
                  <a:pt x="18765" y="7020"/>
                  <a:pt x="18765" y="7020"/>
                </a:cubicBezTo>
                <a:cubicBezTo>
                  <a:pt x="18765" y="4590"/>
                  <a:pt x="18765" y="4590"/>
                  <a:pt x="18765" y="4590"/>
                </a:cubicBezTo>
                <a:cubicBezTo>
                  <a:pt x="18765" y="4320"/>
                  <a:pt x="18630" y="4185"/>
                  <a:pt x="18495" y="4185"/>
                </a:cubicBezTo>
                <a:cubicBezTo>
                  <a:pt x="17415" y="4185"/>
                  <a:pt x="17415" y="4185"/>
                  <a:pt x="17415" y="4185"/>
                </a:cubicBezTo>
                <a:cubicBezTo>
                  <a:pt x="17415" y="3510"/>
                  <a:pt x="17415" y="3510"/>
                  <a:pt x="17415" y="3510"/>
                </a:cubicBezTo>
                <a:cubicBezTo>
                  <a:pt x="18495" y="3510"/>
                  <a:pt x="18495" y="3510"/>
                  <a:pt x="18495" y="3510"/>
                </a:cubicBezTo>
                <a:cubicBezTo>
                  <a:pt x="18630" y="3510"/>
                  <a:pt x="18765" y="3375"/>
                  <a:pt x="18765" y="3105"/>
                </a:cubicBezTo>
                <a:cubicBezTo>
                  <a:pt x="18765" y="405"/>
                  <a:pt x="18765" y="405"/>
                  <a:pt x="18765" y="405"/>
                </a:cubicBezTo>
                <a:cubicBezTo>
                  <a:pt x="18765" y="135"/>
                  <a:pt x="18630" y="0"/>
                  <a:pt x="18495" y="0"/>
                </a:cubicBezTo>
                <a:cubicBezTo>
                  <a:pt x="3105" y="0"/>
                  <a:pt x="3105" y="0"/>
                  <a:pt x="3105" y="0"/>
                </a:cubicBezTo>
                <a:cubicBezTo>
                  <a:pt x="2970" y="0"/>
                  <a:pt x="2835" y="135"/>
                  <a:pt x="2835" y="405"/>
                </a:cubicBezTo>
                <a:cubicBezTo>
                  <a:pt x="2835" y="3105"/>
                  <a:pt x="2835" y="3105"/>
                  <a:pt x="2835" y="3105"/>
                </a:cubicBezTo>
                <a:cubicBezTo>
                  <a:pt x="2835" y="3375"/>
                  <a:pt x="2970" y="3510"/>
                  <a:pt x="3105" y="3510"/>
                </a:cubicBezTo>
                <a:cubicBezTo>
                  <a:pt x="4185" y="3510"/>
                  <a:pt x="4185" y="3510"/>
                  <a:pt x="4185" y="3510"/>
                </a:cubicBezTo>
                <a:cubicBezTo>
                  <a:pt x="4185" y="4185"/>
                  <a:pt x="4185" y="4185"/>
                  <a:pt x="4185" y="4185"/>
                </a:cubicBezTo>
                <a:cubicBezTo>
                  <a:pt x="3105" y="4185"/>
                  <a:pt x="3105" y="4185"/>
                  <a:pt x="3105" y="4185"/>
                </a:cubicBezTo>
                <a:cubicBezTo>
                  <a:pt x="2970" y="4185"/>
                  <a:pt x="2835" y="4320"/>
                  <a:pt x="2835" y="4590"/>
                </a:cubicBezTo>
                <a:cubicBezTo>
                  <a:pt x="2835" y="7020"/>
                  <a:pt x="2835" y="7020"/>
                  <a:pt x="2835" y="7020"/>
                </a:cubicBezTo>
                <a:cubicBezTo>
                  <a:pt x="405" y="7020"/>
                  <a:pt x="405" y="7020"/>
                  <a:pt x="405" y="7020"/>
                </a:cubicBezTo>
                <a:cubicBezTo>
                  <a:pt x="135" y="7020"/>
                  <a:pt x="0" y="7155"/>
                  <a:pt x="0" y="729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7290"/>
                  <a:pt x="21600" y="7290"/>
                  <a:pt x="21600" y="7290"/>
                </a:cubicBezTo>
                <a:cubicBezTo>
                  <a:pt x="21600" y="7155"/>
                  <a:pt x="21465" y="7020"/>
                  <a:pt x="21195" y="7020"/>
                </a:cubicBezTo>
                <a:close/>
                <a:moveTo>
                  <a:pt x="3510" y="2835"/>
                </a:moveTo>
                <a:cubicBezTo>
                  <a:pt x="3510" y="675"/>
                  <a:pt x="3510" y="675"/>
                  <a:pt x="3510" y="675"/>
                </a:cubicBezTo>
                <a:cubicBezTo>
                  <a:pt x="18090" y="675"/>
                  <a:pt x="18090" y="675"/>
                  <a:pt x="18090" y="675"/>
                </a:cubicBezTo>
                <a:cubicBezTo>
                  <a:pt x="18090" y="2835"/>
                  <a:pt x="18090" y="2835"/>
                  <a:pt x="18090" y="2835"/>
                </a:cubicBezTo>
                <a:cubicBezTo>
                  <a:pt x="3510" y="2835"/>
                  <a:pt x="3510" y="2835"/>
                  <a:pt x="3510" y="2835"/>
                </a:cubicBezTo>
                <a:close/>
                <a:moveTo>
                  <a:pt x="16740" y="3510"/>
                </a:moveTo>
                <a:cubicBezTo>
                  <a:pt x="16740" y="4185"/>
                  <a:pt x="16740" y="4185"/>
                  <a:pt x="16740" y="4185"/>
                </a:cubicBezTo>
                <a:cubicBezTo>
                  <a:pt x="4860" y="4185"/>
                  <a:pt x="4860" y="4185"/>
                  <a:pt x="4860" y="4185"/>
                </a:cubicBezTo>
                <a:cubicBezTo>
                  <a:pt x="4860" y="3510"/>
                  <a:pt x="4860" y="3510"/>
                  <a:pt x="4860" y="3510"/>
                </a:cubicBezTo>
                <a:lnTo>
                  <a:pt x="16740" y="3510"/>
                </a:lnTo>
                <a:close/>
                <a:moveTo>
                  <a:pt x="675" y="7695"/>
                </a:moveTo>
                <a:cubicBezTo>
                  <a:pt x="2835" y="7695"/>
                  <a:pt x="2835" y="7695"/>
                  <a:pt x="2835" y="7695"/>
                </a:cubicBezTo>
                <a:cubicBezTo>
                  <a:pt x="2835" y="8370"/>
                  <a:pt x="2835" y="8370"/>
                  <a:pt x="2835" y="8370"/>
                </a:cubicBezTo>
                <a:cubicBezTo>
                  <a:pt x="675" y="8370"/>
                  <a:pt x="675" y="8370"/>
                  <a:pt x="675" y="8370"/>
                </a:cubicBezTo>
                <a:lnTo>
                  <a:pt x="675" y="7695"/>
                </a:lnTo>
                <a:close/>
                <a:moveTo>
                  <a:pt x="8640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18765"/>
                  <a:pt x="675" y="18765"/>
                  <a:pt x="675" y="18765"/>
                </a:cubicBezTo>
                <a:cubicBezTo>
                  <a:pt x="8640" y="18765"/>
                  <a:pt x="8640" y="18765"/>
                  <a:pt x="8640" y="18765"/>
                </a:cubicBezTo>
                <a:lnTo>
                  <a:pt x="8640" y="20925"/>
                </a:lnTo>
                <a:close/>
                <a:moveTo>
                  <a:pt x="8640" y="18090"/>
                </a:moveTo>
                <a:cubicBezTo>
                  <a:pt x="7830" y="18090"/>
                  <a:pt x="7830" y="18090"/>
                  <a:pt x="7830" y="18090"/>
                </a:cubicBezTo>
                <a:cubicBezTo>
                  <a:pt x="7830" y="16200"/>
                  <a:pt x="7830" y="16200"/>
                  <a:pt x="7830" y="16200"/>
                </a:cubicBezTo>
                <a:cubicBezTo>
                  <a:pt x="7830" y="15930"/>
                  <a:pt x="7695" y="15795"/>
                  <a:pt x="7560" y="15795"/>
                </a:cubicBezTo>
                <a:cubicBezTo>
                  <a:pt x="7290" y="15795"/>
                  <a:pt x="7155" y="15930"/>
                  <a:pt x="7155" y="16200"/>
                </a:cubicBezTo>
                <a:cubicBezTo>
                  <a:pt x="7155" y="18090"/>
                  <a:pt x="7155" y="18090"/>
                  <a:pt x="7155" y="18090"/>
                </a:cubicBezTo>
                <a:cubicBezTo>
                  <a:pt x="4995" y="18090"/>
                  <a:pt x="4995" y="18090"/>
                  <a:pt x="4995" y="18090"/>
                </a:cubicBezTo>
                <a:cubicBezTo>
                  <a:pt x="4995" y="17415"/>
                  <a:pt x="4995" y="17415"/>
                  <a:pt x="4995" y="17415"/>
                </a:cubicBezTo>
                <a:cubicBezTo>
                  <a:pt x="6210" y="17415"/>
                  <a:pt x="6210" y="17415"/>
                  <a:pt x="6210" y="17415"/>
                </a:cubicBezTo>
                <a:cubicBezTo>
                  <a:pt x="6345" y="17415"/>
                  <a:pt x="6480" y="17280"/>
                  <a:pt x="6480" y="17010"/>
                </a:cubicBezTo>
                <a:cubicBezTo>
                  <a:pt x="6480" y="16875"/>
                  <a:pt x="6345" y="16740"/>
                  <a:pt x="6210" y="16740"/>
                </a:cubicBezTo>
                <a:cubicBezTo>
                  <a:pt x="3105" y="16740"/>
                  <a:pt x="3105" y="16740"/>
                  <a:pt x="3105" y="16740"/>
                </a:cubicBezTo>
                <a:cubicBezTo>
                  <a:pt x="2970" y="16740"/>
                  <a:pt x="2835" y="16875"/>
                  <a:pt x="2835" y="17010"/>
                </a:cubicBezTo>
                <a:cubicBezTo>
                  <a:pt x="2835" y="17280"/>
                  <a:pt x="2970" y="17415"/>
                  <a:pt x="3105" y="17415"/>
                </a:cubicBezTo>
                <a:cubicBezTo>
                  <a:pt x="4320" y="17415"/>
                  <a:pt x="4320" y="17415"/>
                  <a:pt x="4320" y="17415"/>
                </a:cubicBezTo>
                <a:cubicBezTo>
                  <a:pt x="4320" y="18090"/>
                  <a:pt x="4320" y="18090"/>
                  <a:pt x="4320" y="18090"/>
                </a:cubicBezTo>
                <a:cubicBezTo>
                  <a:pt x="2025" y="18090"/>
                  <a:pt x="2025" y="18090"/>
                  <a:pt x="2025" y="18090"/>
                </a:cubicBezTo>
                <a:cubicBezTo>
                  <a:pt x="2025" y="16200"/>
                  <a:pt x="2025" y="16200"/>
                  <a:pt x="2025" y="16200"/>
                </a:cubicBezTo>
                <a:cubicBezTo>
                  <a:pt x="2025" y="15930"/>
                  <a:pt x="1890" y="15795"/>
                  <a:pt x="1755" y="15795"/>
                </a:cubicBezTo>
                <a:cubicBezTo>
                  <a:pt x="1485" y="15795"/>
                  <a:pt x="1350" y="15930"/>
                  <a:pt x="1350" y="16200"/>
                </a:cubicBezTo>
                <a:cubicBezTo>
                  <a:pt x="1350" y="18090"/>
                  <a:pt x="1350" y="18090"/>
                  <a:pt x="1350" y="18090"/>
                </a:cubicBezTo>
                <a:cubicBezTo>
                  <a:pt x="675" y="18090"/>
                  <a:pt x="675" y="18090"/>
                  <a:pt x="675" y="18090"/>
                </a:cubicBezTo>
                <a:cubicBezTo>
                  <a:pt x="675" y="11880"/>
                  <a:pt x="675" y="11880"/>
                  <a:pt x="675" y="11880"/>
                </a:cubicBezTo>
                <a:cubicBezTo>
                  <a:pt x="4320" y="11880"/>
                  <a:pt x="4320" y="11880"/>
                  <a:pt x="4320" y="11880"/>
                </a:cubicBezTo>
                <a:cubicBezTo>
                  <a:pt x="4320" y="12960"/>
                  <a:pt x="4320" y="12960"/>
                  <a:pt x="4320" y="12960"/>
                </a:cubicBezTo>
                <a:cubicBezTo>
                  <a:pt x="3375" y="13095"/>
                  <a:pt x="2835" y="13905"/>
                  <a:pt x="2835" y="14715"/>
                </a:cubicBezTo>
                <a:cubicBezTo>
                  <a:pt x="2835" y="14985"/>
                  <a:pt x="2970" y="15120"/>
                  <a:pt x="3105" y="15120"/>
                </a:cubicBezTo>
                <a:cubicBezTo>
                  <a:pt x="6210" y="15120"/>
                  <a:pt x="6210" y="15120"/>
                  <a:pt x="6210" y="15120"/>
                </a:cubicBezTo>
                <a:cubicBezTo>
                  <a:pt x="6345" y="15120"/>
                  <a:pt x="6480" y="14985"/>
                  <a:pt x="6480" y="14715"/>
                </a:cubicBezTo>
                <a:cubicBezTo>
                  <a:pt x="6480" y="13905"/>
                  <a:pt x="5805" y="13095"/>
                  <a:pt x="4995" y="12960"/>
                </a:cubicBezTo>
                <a:cubicBezTo>
                  <a:pt x="4995" y="11880"/>
                  <a:pt x="4995" y="11880"/>
                  <a:pt x="4995" y="11880"/>
                </a:cubicBezTo>
                <a:cubicBezTo>
                  <a:pt x="8640" y="11880"/>
                  <a:pt x="8640" y="11880"/>
                  <a:pt x="8640" y="11880"/>
                </a:cubicBezTo>
                <a:cubicBezTo>
                  <a:pt x="8640" y="18090"/>
                  <a:pt x="8640" y="18090"/>
                  <a:pt x="8640" y="18090"/>
                </a:cubicBezTo>
                <a:close/>
                <a:moveTo>
                  <a:pt x="4590" y="13635"/>
                </a:moveTo>
                <a:cubicBezTo>
                  <a:pt x="5130" y="13635"/>
                  <a:pt x="5670" y="13905"/>
                  <a:pt x="5805" y="14445"/>
                </a:cubicBezTo>
                <a:cubicBezTo>
                  <a:pt x="3510" y="14445"/>
                  <a:pt x="3510" y="14445"/>
                  <a:pt x="3510" y="14445"/>
                </a:cubicBezTo>
                <a:cubicBezTo>
                  <a:pt x="3645" y="13905"/>
                  <a:pt x="4185" y="13635"/>
                  <a:pt x="4590" y="13635"/>
                </a:cubicBezTo>
                <a:close/>
                <a:moveTo>
                  <a:pt x="12285" y="20925"/>
                </a:moveTo>
                <a:cubicBezTo>
                  <a:pt x="9315" y="20925"/>
                  <a:pt x="9315" y="20925"/>
                  <a:pt x="9315" y="20925"/>
                </a:cubicBezTo>
                <a:cubicBezTo>
                  <a:pt x="9315" y="20250"/>
                  <a:pt x="9315" y="20250"/>
                  <a:pt x="9315" y="20250"/>
                </a:cubicBezTo>
                <a:cubicBezTo>
                  <a:pt x="12285" y="20250"/>
                  <a:pt x="12285" y="20250"/>
                  <a:pt x="12285" y="20250"/>
                </a:cubicBezTo>
                <a:lnTo>
                  <a:pt x="12285" y="20925"/>
                </a:lnTo>
                <a:close/>
                <a:moveTo>
                  <a:pt x="12285" y="19575"/>
                </a:moveTo>
                <a:cubicBezTo>
                  <a:pt x="9315" y="19575"/>
                  <a:pt x="9315" y="19575"/>
                  <a:pt x="9315" y="19575"/>
                </a:cubicBezTo>
                <a:cubicBezTo>
                  <a:pt x="9315" y="14580"/>
                  <a:pt x="9315" y="14580"/>
                  <a:pt x="9315" y="14580"/>
                </a:cubicBezTo>
                <a:cubicBezTo>
                  <a:pt x="12285" y="14580"/>
                  <a:pt x="12285" y="14580"/>
                  <a:pt x="12285" y="14580"/>
                </a:cubicBezTo>
                <a:lnTo>
                  <a:pt x="12285" y="19575"/>
                </a:lnTo>
                <a:close/>
                <a:moveTo>
                  <a:pt x="12285" y="13905"/>
                </a:moveTo>
                <a:cubicBezTo>
                  <a:pt x="9315" y="13905"/>
                  <a:pt x="9315" y="13905"/>
                  <a:pt x="9315" y="13905"/>
                </a:cubicBezTo>
                <a:cubicBezTo>
                  <a:pt x="9315" y="11880"/>
                  <a:pt x="9315" y="11880"/>
                  <a:pt x="9315" y="11880"/>
                </a:cubicBezTo>
                <a:cubicBezTo>
                  <a:pt x="12285" y="11880"/>
                  <a:pt x="12285" y="11880"/>
                  <a:pt x="12285" y="11880"/>
                </a:cubicBezTo>
                <a:lnTo>
                  <a:pt x="12285" y="13905"/>
                </a:lnTo>
                <a:close/>
                <a:moveTo>
                  <a:pt x="20925" y="20925"/>
                </a:moveTo>
                <a:cubicBezTo>
                  <a:pt x="12960" y="20925"/>
                  <a:pt x="12960" y="20925"/>
                  <a:pt x="12960" y="20925"/>
                </a:cubicBezTo>
                <a:cubicBezTo>
                  <a:pt x="12960" y="18765"/>
                  <a:pt x="12960" y="18765"/>
                  <a:pt x="12960" y="18765"/>
                </a:cubicBezTo>
                <a:cubicBezTo>
                  <a:pt x="20925" y="18765"/>
                  <a:pt x="20925" y="18765"/>
                  <a:pt x="20925" y="18765"/>
                </a:cubicBezTo>
                <a:lnTo>
                  <a:pt x="20925" y="20925"/>
                </a:lnTo>
                <a:close/>
                <a:moveTo>
                  <a:pt x="20925" y="18090"/>
                </a:moveTo>
                <a:cubicBezTo>
                  <a:pt x="20250" y="18090"/>
                  <a:pt x="20250" y="18090"/>
                  <a:pt x="20250" y="18090"/>
                </a:cubicBezTo>
                <a:cubicBezTo>
                  <a:pt x="20250" y="16200"/>
                  <a:pt x="20250" y="16200"/>
                  <a:pt x="20250" y="16200"/>
                </a:cubicBezTo>
                <a:cubicBezTo>
                  <a:pt x="20250" y="15930"/>
                  <a:pt x="20115" y="15795"/>
                  <a:pt x="19845" y="15795"/>
                </a:cubicBezTo>
                <a:cubicBezTo>
                  <a:pt x="19710" y="15795"/>
                  <a:pt x="19575" y="15930"/>
                  <a:pt x="19575" y="16200"/>
                </a:cubicBezTo>
                <a:cubicBezTo>
                  <a:pt x="19575" y="18090"/>
                  <a:pt x="19575" y="18090"/>
                  <a:pt x="19575" y="18090"/>
                </a:cubicBezTo>
                <a:cubicBezTo>
                  <a:pt x="17280" y="18090"/>
                  <a:pt x="17280" y="18090"/>
                  <a:pt x="17280" y="18090"/>
                </a:cubicBezTo>
                <a:cubicBezTo>
                  <a:pt x="17280" y="17415"/>
                  <a:pt x="17280" y="17415"/>
                  <a:pt x="17280" y="17415"/>
                </a:cubicBezTo>
                <a:cubicBezTo>
                  <a:pt x="18495" y="17415"/>
                  <a:pt x="18495" y="17415"/>
                  <a:pt x="18495" y="17415"/>
                </a:cubicBezTo>
                <a:cubicBezTo>
                  <a:pt x="18630" y="17415"/>
                  <a:pt x="18765" y="17280"/>
                  <a:pt x="18765" y="17010"/>
                </a:cubicBezTo>
                <a:cubicBezTo>
                  <a:pt x="18765" y="16875"/>
                  <a:pt x="18630" y="16740"/>
                  <a:pt x="18495" y="16740"/>
                </a:cubicBezTo>
                <a:cubicBezTo>
                  <a:pt x="15390" y="16740"/>
                  <a:pt x="15390" y="16740"/>
                  <a:pt x="15390" y="16740"/>
                </a:cubicBezTo>
                <a:cubicBezTo>
                  <a:pt x="15255" y="16740"/>
                  <a:pt x="15120" y="16875"/>
                  <a:pt x="15120" y="17010"/>
                </a:cubicBezTo>
                <a:cubicBezTo>
                  <a:pt x="15120" y="17280"/>
                  <a:pt x="15255" y="17415"/>
                  <a:pt x="15390" y="17415"/>
                </a:cubicBezTo>
                <a:cubicBezTo>
                  <a:pt x="16605" y="17415"/>
                  <a:pt x="16605" y="17415"/>
                  <a:pt x="16605" y="17415"/>
                </a:cubicBezTo>
                <a:cubicBezTo>
                  <a:pt x="16605" y="18090"/>
                  <a:pt x="16605" y="18090"/>
                  <a:pt x="16605" y="18090"/>
                </a:cubicBezTo>
                <a:cubicBezTo>
                  <a:pt x="14445" y="18090"/>
                  <a:pt x="14445" y="18090"/>
                  <a:pt x="14445" y="18090"/>
                </a:cubicBezTo>
                <a:cubicBezTo>
                  <a:pt x="14445" y="16200"/>
                  <a:pt x="14445" y="16200"/>
                  <a:pt x="14445" y="16200"/>
                </a:cubicBezTo>
                <a:cubicBezTo>
                  <a:pt x="14445" y="15930"/>
                  <a:pt x="14310" y="15795"/>
                  <a:pt x="14040" y="15795"/>
                </a:cubicBezTo>
                <a:cubicBezTo>
                  <a:pt x="13905" y="15795"/>
                  <a:pt x="13770" y="15930"/>
                  <a:pt x="13770" y="16200"/>
                </a:cubicBezTo>
                <a:cubicBezTo>
                  <a:pt x="13770" y="18090"/>
                  <a:pt x="13770" y="18090"/>
                  <a:pt x="13770" y="18090"/>
                </a:cubicBezTo>
                <a:cubicBezTo>
                  <a:pt x="12960" y="18090"/>
                  <a:pt x="12960" y="18090"/>
                  <a:pt x="12960" y="18090"/>
                </a:cubicBezTo>
                <a:cubicBezTo>
                  <a:pt x="12960" y="11880"/>
                  <a:pt x="12960" y="11880"/>
                  <a:pt x="12960" y="11880"/>
                </a:cubicBezTo>
                <a:cubicBezTo>
                  <a:pt x="16605" y="11880"/>
                  <a:pt x="16605" y="11880"/>
                  <a:pt x="16605" y="11880"/>
                </a:cubicBezTo>
                <a:cubicBezTo>
                  <a:pt x="16605" y="12960"/>
                  <a:pt x="16605" y="12960"/>
                  <a:pt x="16605" y="12960"/>
                </a:cubicBezTo>
                <a:cubicBezTo>
                  <a:pt x="15795" y="13095"/>
                  <a:pt x="15120" y="13905"/>
                  <a:pt x="15120" y="14715"/>
                </a:cubicBezTo>
                <a:cubicBezTo>
                  <a:pt x="15120" y="14985"/>
                  <a:pt x="15255" y="15120"/>
                  <a:pt x="15390" y="15120"/>
                </a:cubicBezTo>
                <a:cubicBezTo>
                  <a:pt x="18495" y="15120"/>
                  <a:pt x="18495" y="15120"/>
                  <a:pt x="18495" y="15120"/>
                </a:cubicBezTo>
                <a:cubicBezTo>
                  <a:pt x="18630" y="15120"/>
                  <a:pt x="18765" y="14985"/>
                  <a:pt x="18765" y="14715"/>
                </a:cubicBezTo>
                <a:cubicBezTo>
                  <a:pt x="18765" y="13905"/>
                  <a:pt x="18225" y="13095"/>
                  <a:pt x="17280" y="12960"/>
                </a:cubicBezTo>
                <a:cubicBezTo>
                  <a:pt x="17280" y="11880"/>
                  <a:pt x="17280" y="11880"/>
                  <a:pt x="17280" y="11880"/>
                </a:cubicBezTo>
                <a:cubicBezTo>
                  <a:pt x="20925" y="11880"/>
                  <a:pt x="20925" y="11880"/>
                  <a:pt x="20925" y="11880"/>
                </a:cubicBezTo>
                <a:lnTo>
                  <a:pt x="20925" y="18090"/>
                </a:lnTo>
                <a:close/>
                <a:moveTo>
                  <a:pt x="17010" y="13635"/>
                </a:moveTo>
                <a:cubicBezTo>
                  <a:pt x="17415" y="13635"/>
                  <a:pt x="17955" y="13905"/>
                  <a:pt x="18090" y="14445"/>
                </a:cubicBezTo>
                <a:cubicBezTo>
                  <a:pt x="15795" y="14445"/>
                  <a:pt x="15795" y="14445"/>
                  <a:pt x="15795" y="14445"/>
                </a:cubicBezTo>
                <a:cubicBezTo>
                  <a:pt x="15930" y="13905"/>
                  <a:pt x="16470" y="13635"/>
                  <a:pt x="17010" y="13635"/>
                </a:cubicBezTo>
                <a:close/>
                <a:moveTo>
                  <a:pt x="20925" y="11205"/>
                </a:moveTo>
                <a:cubicBezTo>
                  <a:pt x="675" y="11205"/>
                  <a:pt x="675" y="11205"/>
                  <a:pt x="675" y="11205"/>
                </a:cubicBezTo>
                <a:cubicBezTo>
                  <a:pt x="675" y="9045"/>
                  <a:pt x="675" y="9045"/>
                  <a:pt x="675" y="9045"/>
                </a:cubicBezTo>
                <a:cubicBezTo>
                  <a:pt x="3105" y="9045"/>
                  <a:pt x="3105" y="9045"/>
                  <a:pt x="3105" y="9045"/>
                </a:cubicBezTo>
                <a:cubicBezTo>
                  <a:pt x="3375" y="9045"/>
                  <a:pt x="3510" y="8910"/>
                  <a:pt x="3510" y="8775"/>
                </a:cubicBezTo>
                <a:cubicBezTo>
                  <a:pt x="3510" y="6210"/>
                  <a:pt x="3510" y="6210"/>
                  <a:pt x="3510" y="6210"/>
                </a:cubicBezTo>
                <a:cubicBezTo>
                  <a:pt x="4590" y="6210"/>
                  <a:pt x="4590" y="6210"/>
                  <a:pt x="4590" y="6210"/>
                </a:cubicBezTo>
                <a:cubicBezTo>
                  <a:pt x="4725" y="6210"/>
                  <a:pt x="4860" y="6075"/>
                  <a:pt x="4860" y="5940"/>
                </a:cubicBezTo>
                <a:cubicBezTo>
                  <a:pt x="4860" y="5670"/>
                  <a:pt x="4725" y="5535"/>
                  <a:pt x="4590" y="5535"/>
                </a:cubicBezTo>
                <a:cubicBezTo>
                  <a:pt x="3510" y="5535"/>
                  <a:pt x="3510" y="5535"/>
                  <a:pt x="3510" y="5535"/>
                </a:cubicBezTo>
                <a:cubicBezTo>
                  <a:pt x="3510" y="4860"/>
                  <a:pt x="3510" y="4860"/>
                  <a:pt x="3510" y="4860"/>
                </a:cubicBezTo>
                <a:cubicBezTo>
                  <a:pt x="18090" y="4860"/>
                  <a:pt x="18090" y="4860"/>
                  <a:pt x="18090" y="4860"/>
                </a:cubicBezTo>
                <a:cubicBezTo>
                  <a:pt x="18090" y="5535"/>
                  <a:pt x="18090" y="5535"/>
                  <a:pt x="18090" y="5535"/>
                </a:cubicBezTo>
                <a:cubicBezTo>
                  <a:pt x="5940" y="5535"/>
                  <a:pt x="5940" y="5535"/>
                  <a:pt x="5940" y="5535"/>
                </a:cubicBezTo>
                <a:cubicBezTo>
                  <a:pt x="5670" y="5535"/>
                  <a:pt x="5535" y="5670"/>
                  <a:pt x="5535" y="5940"/>
                </a:cubicBezTo>
                <a:cubicBezTo>
                  <a:pt x="5535" y="6075"/>
                  <a:pt x="5670" y="6210"/>
                  <a:pt x="5940" y="6210"/>
                </a:cubicBezTo>
                <a:cubicBezTo>
                  <a:pt x="18090" y="6210"/>
                  <a:pt x="18090" y="6210"/>
                  <a:pt x="18090" y="6210"/>
                </a:cubicBezTo>
                <a:cubicBezTo>
                  <a:pt x="18090" y="8775"/>
                  <a:pt x="18090" y="8775"/>
                  <a:pt x="18090" y="8775"/>
                </a:cubicBezTo>
                <a:cubicBezTo>
                  <a:pt x="18090" y="8910"/>
                  <a:pt x="18225" y="9045"/>
                  <a:pt x="18495" y="9045"/>
                </a:cubicBezTo>
                <a:cubicBezTo>
                  <a:pt x="20925" y="9045"/>
                  <a:pt x="20925" y="9045"/>
                  <a:pt x="20925" y="9045"/>
                </a:cubicBezTo>
                <a:cubicBezTo>
                  <a:pt x="20925" y="11205"/>
                  <a:pt x="20925" y="11205"/>
                  <a:pt x="20925" y="11205"/>
                </a:cubicBezTo>
                <a:close/>
                <a:moveTo>
                  <a:pt x="20925" y="8370"/>
                </a:moveTo>
                <a:cubicBezTo>
                  <a:pt x="18765" y="8370"/>
                  <a:pt x="18765" y="8370"/>
                  <a:pt x="18765" y="8370"/>
                </a:cubicBezTo>
                <a:cubicBezTo>
                  <a:pt x="18765" y="7695"/>
                  <a:pt x="18765" y="7695"/>
                  <a:pt x="18765" y="7695"/>
                </a:cubicBezTo>
                <a:cubicBezTo>
                  <a:pt x="20925" y="7695"/>
                  <a:pt x="20925" y="7695"/>
                  <a:pt x="20925" y="7695"/>
                </a:cubicBezTo>
                <a:lnTo>
                  <a:pt x="20925" y="83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78" name="Freeform 535"/>
          <p:cNvSpPr/>
          <p:nvPr/>
        </p:nvSpPr>
        <p:spPr>
          <a:xfrm>
            <a:off x="1642745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350"/>
                </a:moveTo>
                <a:cubicBezTo>
                  <a:pt x="21195" y="1350"/>
                  <a:pt x="21195" y="1350"/>
                  <a:pt x="21195" y="1350"/>
                </a:cubicBezTo>
                <a:cubicBezTo>
                  <a:pt x="21195" y="675"/>
                  <a:pt x="21195" y="675"/>
                  <a:pt x="21195" y="675"/>
                </a:cubicBezTo>
                <a:cubicBezTo>
                  <a:pt x="21195" y="675"/>
                  <a:pt x="21195" y="675"/>
                  <a:pt x="21195" y="675"/>
                </a:cubicBezTo>
                <a:cubicBezTo>
                  <a:pt x="21465" y="675"/>
                  <a:pt x="21600" y="540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540"/>
                  <a:pt x="135" y="675"/>
                  <a:pt x="405" y="675"/>
                </a:cubicBezTo>
                <a:cubicBezTo>
                  <a:pt x="405" y="675"/>
                  <a:pt x="405" y="675"/>
                  <a:pt x="405" y="675"/>
                </a:cubicBezTo>
                <a:cubicBezTo>
                  <a:pt x="405" y="1350"/>
                  <a:pt x="405" y="1350"/>
                  <a:pt x="405" y="1350"/>
                </a:cubicBezTo>
                <a:cubicBezTo>
                  <a:pt x="405" y="1350"/>
                  <a:pt x="405" y="1350"/>
                  <a:pt x="405" y="1350"/>
                </a:cubicBezTo>
                <a:cubicBezTo>
                  <a:pt x="135" y="1350"/>
                  <a:pt x="0" y="1485"/>
                  <a:pt x="0" y="175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1755"/>
                  <a:pt x="21600" y="1755"/>
                  <a:pt x="21600" y="1755"/>
                </a:cubicBezTo>
                <a:cubicBezTo>
                  <a:pt x="21600" y="1485"/>
                  <a:pt x="21465" y="1350"/>
                  <a:pt x="21195" y="1350"/>
                </a:cubicBezTo>
                <a:close/>
                <a:moveTo>
                  <a:pt x="1215" y="675"/>
                </a:moveTo>
                <a:cubicBezTo>
                  <a:pt x="20385" y="675"/>
                  <a:pt x="20385" y="675"/>
                  <a:pt x="20385" y="675"/>
                </a:cubicBezTo>
                <a:cubicBezTo>
                  <a:pt x="20385" y="1350"/>
                  <a:pt x="20385" y="1350"/>
                  <a:pt x="20385" y="1350"/>
                </a:cubicBezTo>
                <a:cubicBezTo>
                  <a:pt x="1215" y="1350"/>
                  <a:pt x="1215" y="1350"/>
                  <a:pt x="1215" y="1350"/>
                </a:cubicBezTo>
                <a:lnTo>
                  <a:pt x="1215" y="675"/>
                </a:lnTo>
                <a:close/>
                <a:moveTo>
                  <a:pt x="3510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18765"/>
                  <a:pt x="675" y="18765"/>
                  <a:pt x="675" y="18765"/>
                </a:cubicBezTo>
                <a:cubicBezTo>
                  <a:pt x="3510" y="18765"/>
                  <a:pt x="3510" y="18765"/>
                  <a:pt x="3510" y="18765"/>
                </a:cubicBezTo>
                <a:lnTo>
                  <a:pt x="3510" y="20925"/>
                </a:lnTo>
                <a:close/>
                <a:moveTo>
                  <a:pt x="3510" y="18090"/>
                </a:moveTo>
                <a:cubicBezTo>
                  <a:pt x="675" y="18090"/>
                  <a:pt x="675" y="18090"/>
                  <a:pt x="675" y="18090"/>
                </a:cubicBezTo>
                <a:cubicBezTo>
                  <a:pt x="675" y="15390"/>
                  <a:pt x="675" y="15390"/>
                  <a:pt x="675" y="15390"/>
                </a:cubicBezTo>
                <a:cubicBezTo>
                  <a:pt x="1080" y="15660"/>
                  <a:pt x="1620" y="15930"/>
                  <a:pt x="2025" y="15930"/>
                </a:cubicBezTo>
                <a:cubicBezTo>
                  <a:pt x="2565" y="15930"/>
                  <a:pt x="3105" y="15660"/>
                  <a:pt x="3510" y="15390"/>
                </a:cubicBezTo>
                <a:cubicBezTo>
                  <a:pt x="3510" y="18090"/>
                  <a:pt x="3510" y="18090"/>
                  <a:pt x="3510" y="18090"/>
                </a:cubicBezTo>
                <a:close/>
                <a:moveTo>
                  <a:pt x="675" y="14175"/>
                </a:moveTo>
                <a:cubicBezTo>
                  <a:pt x="3375" y="14175"/>
                  <a:pt x="3375" y="14175"/>
                  <a:pt x="3375" y="14175"/>
                </a:cubicBezTo>
                <a:cubicBezTo>
                  <a:pt x="3240" y="14715"/>
                  <a:pt x="2700" y="15255"/>
                  <a:pt x="2025" y="15255"/>
                </a:cubicBezTo>
                <a:cubicBezTo>
                  <a:pt x="1485" y="15255"/>
                  <a:pt x="945" y="14715"/>
                  <a:pt x="675" y="14175"/>
                </a:cubicBezTo>
                <a:close/>
                <a:moveTo>
                  <a:pt x="3510" y="13365"/>
                </a:moveTo>
                <a:cubicBezTo>
                  <a:pt x="3510" y="13500"/>
                  <a:pt x="3510" y="13500"/>
                  <a:pt x="3510" y="13500"/>
                </a:cubicBezTo>
                <a:cubicBezTo>
                  <a:pt x="675" y="13500"/>
                  <a:pt x="675" y="13500"/>
                  <a:pt x="675" y="13500"/>
                </a:cubicBezTo>
                <a:cubicBezTo>
                  <a:pt x="675" y="11340"/>
                  <a:pt x="675" y="11340"/>
                  <a:pt x="675" y="11340"/>
                </a:cubicBezTo>
                <a:cubicBezTo>
                  <a:pt x="3510" y="11340"/>
                  <a:pt x="3510" y="11340"/>
                  <a:pt x="3510" y="11340"/>
                </a:cubicBezTo>
                <a:lnTo>
                  <a:pt x="3510" y="13365"/>
                </a:lnTo>
                <a:close/>
                <a:moveTo>
                  <a:pt x="17415" y="20925"/>
                </a:moveTo>
                <a:cubicBezTo>
                  <a:pt x="11205" y="20925"/>
                  <a:pt x="11205" y="20925"/>
                  <a:pt x="11205" y="20925"/>
                </a:cubicBezTo>
                <a:cubicBezTo>
                  <a:pt x="11205" y="19845"/>
                  <a:pt x="11205" y="19845"/>
                  <a:pt x="11205" y="19845"/>
                </a:cubicBezTo>
                <a:cubicBezTo>
                  <a:pt x="11205" y="19710"/>
                  <a:pt x="10935" y="19575"/>
                  <a:pt x="10800" y="19575"/>
                </a:cubicBezTo>
                <a:cubicBezTo>
                  <a:pt x="10665" y="19575"/>
                  <a:pt x="10395" y="19710"/>
                  <a:pt x="10395" y="19845"/>
                </a:cubicBezTo>
                <a:cubicBezTo>
                  <a:pt x="10395" y="20925"/>
                  <a:pt x="10395" y="20925"/>
                  <a:pt x="10395" y="20925"/>
                </a:cubicBezTo>
                <a:cubicBezTo>
                  <a:pt x="4185" y="20925"/>
                  <a:pt x="4185" y="20925"/>
                  <a:pt x="4185" y="20925"/>
                </a:cubicBezTo>
                <a:cubicBezTo>
                  <a:pt x="4185" y="15390"/>
                  <a:pt x="4185" y="15390"/>
                  <a:pt x="4185" y="15390"/>
                </a:cubicBezTo>
                <a:cubicBezTo>
                  <a:pt x="4590" y="15660"/>
                  <a:pt x="4995" y="15930"/>
                  <a:pt x="5535" y="15930"/>
                </a:cubicBezTo>
                <a:cubicBezTo>
                  <a:pt x="6345" y="15930"/>
                  <a:pt x="6885" y="15525"/>
                  <a:pt x="7290" y="14985"/>
                </a:cubicBezTo>
                <a:cubicBezTo>
                  <a:pt x="7695" y="15525"/>
                  <a:pt x="8370" y="15930"/>
                  <a:pt x="9045" y="15930"/>
                </a:cubicBezTo>
                <a:cubicBezTo>
                  <a:pt x="9585" y="15930"/>
                  <a:pt x="10125" y="15660"/>
                  <a:pt x="10395" y="15390"/>
                </a:cubicBezTo>
                <a:cubicBezTo>
                  <a:pt x="10395" y="18495"/>
                  <a:pt x="10395" y="18495"/>
                  <a:pt x="10395" y="18495"/>
                </a:cubicBezTo>
                <a:cubicBezTo>
                  <a:pt x="10395" y="18630"/>
                  <a:pt x="10665" y="18765"/>
                  <a:pt x="10800" y="18765"/>
                </a:cubicBezTo>
                <a:cubicBezTo>
                  <a:pt x="10935" y="18765"/>
                  <a:pt x="11205" y="18630"/>
                  <a:pt x="11205" y="18495"/>
                </a:cubicBezTo>
                <a:cubicBezTo>
                  <a:pt x="11205" y="15390"/>
                  <a:pt x="11205" y="15390"/>
                  <a:pt x="11205" y="15390"/>
                </a:cubicBezTo>
                <a:cubicBezTo>
                  <a:pt x="11475" y="15660"/>
                  <a:pt x="12015" y="15930"/>
                  <a:pt x="12555" y="15930"/>
                </a:cubicBezTo>
                <a:cubicBezTo>
                  <a:pt x="13230" y="15930"/>
                  <a:pt x="13905" y="15525"/>
                  <a:pt x="14310" y="14985"/>
                </a:cubicBezTo>
                <a:cubicBezTo>
                  <a:pt x="14715" y="15525"/>
                  <a:pt x="15255" y="15930"/>
                  <a:pt x="16065" y="15930"/>
                </a:cubicBezTo>
                <a:cubicBezTo>
                  <a:pt x="16605" y="15930"/>
                  <a:pt x="17010" y="15660"/>
                  <a:pt x="17415" y="15390"/>
                </a:cubicBezTo>
                <a:cubicBezTo>
                  <a:pt x="17415" y="20925"/>
                  <a:pt x="17415" y="20925"/>
                  <a:pt x="17415" y="20925"/>
                </a:cubicBezTo>
                <a:close/>
                <a:moveTo>
                  <a:pt x="4185" y="13500"/>
                </a:moveTo>
                <a:cubicBezTo>
                  <a:pt x="4185" y="13365"/>
                  <a:pt x="4185" y="13365"/>
                  <a:pt x="4185" y="13365"/>
                </a:cubicBezTo>
                <a:cubicBezTo>
                  <a:pt x="4185" y="11340"/>
                  <a:pt x="4185" y="11340"/>
                  <a:pt x="4185" y="11340"/>
                </a:cubicBezTo>
                <a:cubicBezTo>
                  <a:pt x="7020" y="11340"/>
                  <a:pt x="7020" y="11340"/>
                  <a:pt x="7020" y="11340"/>
                </a:cubicBezTo>
                <a:cubicBezTo>
                  <a:pt x="7020" y="13500"/>
                  <a:pt x="7020" y="13500"/>
                  <a:pt x="7020" y="13500"/>
                </a:cubicBezTo>
                <a:cubicBezTo>
                  <a:pt x="4185" y="13500"/>
                  <a:pt x="4185" y="13500"/>
                  <a:pt x="4185" y="13500"/>
                </a:cubicBezTo>
                <a:close/>
                <a:moveTo>
                  <a:pt x="6885" y="14175"/>
                </a:moveTo>
                <a:cubicBezTo>
                  <a:pt x="6750" y="14715"/>
                  <a:pt x="6210" y="15255"/>
                  <a:pt x="5535" y="15255"/>
                </a:cubicBezTo>
                <a:cubicBezTo>
                  <a:pt x="4860" y="15255"/>
                  <a:pt x="4320" y="14715"/>
                  <a:pt x="4185" y="14175"/>
                </a:cubicBezTo>
                <a:lnTo>
                  <a:pt x="6885" y="14175"/>
                </a:lnTo>
                <a:close/>
                <a:moveTo>
                  <a:pt x="7695" y="13500"/>
                </a:moveTo>
                <a:cubicBezTo>
                  <a:pt x="7695" y="11340"/>
                  <a:pt x="7695" y="11340"/>
                  <a:pt x="7695" y="11340"/>
                </a:cubicBezTo>
                <a:cubicBezTo>
                  <a:pt x="10395" y="11340"/>
                  <a:pt x="10395" y="11340"/>
                  <a:pt x="10395" y="11340"/>
                </a:cubicBezTo>
                <a:cubicBezTo>
                  <a:pt x="10395" y="13365"/>
                  <a:pt x="10395" y="13365"/>
                  <a:pt x="10395" y="13365"/>
                </a:cubicBezTo>
                <a:cubicBezTo>
                  <a:pt x="10395" y="13500"/>
                  <a:pt x="10395" y="13500"/>
                  <a:pt x="10395" y="13500"/>
                </a:cubicBezTo>
                <a:cubicBezTo>
                  <a:pt x="7695" y="13500"/>
                  <a:pt x="7695" y="13500"/>
                  <a:pt x="7695" y="13500"/>
                </a:cubicBezTo>
                <a:close/>
                <a:moveTo>
                  <a:pt x="10395" y="14175"/>
                </a:moveTo>
                <a:cubicBezTo>
                  <a:pt x="10260" y="14715"/>
                  <a:pt x="9720" y="15255"/>
                  <a:pt x="9045" y="15255"/>
                </a:cubicBezTo>
                <a:cubicBezTo>
                  <a:pt x="8370" y="15255"/>
                  <a:pt x="7830" y="14715"/>
                  <a:pt x="7695" y="14175"/>
                </a:cubicBezTo>
                <a:lnTo>
                  <a:pt x="10395" y="14175"/>
                </a:lnTo>
                <a:close/>
                <a:moveTo>
                  <a:pt x="11205" y="13500"/>
                </a:moveTo>
                <a:cubicBezTo>
                  <a:pt x="11205" y="13365"/>
                  <a:pt x="11205" y="13365"/>
                  <a:pt x="11205" y="13365"/>
                </a:cubicBezTo>
                <a:cubicBezTo>
                  <a:pt x="11205" y="11340"/>
                  <a:pt x="11205" y="11340"/>
                  <a:pt x="11205" y="11340"/>
                </a:cubicBezTo>
                <a:cubicBezTo>
                  <a:pt x="13905" y="11340"/>
                  <a:pt x="13905" y="11340"/>
                  <a:pt x="13905" y="11340"/>
                </a:cubicBezTo>
                <a:cubicBezTo>
                  <a:pt x="13905" y="13500"/>
                  <a:pt x="13905" y="13500"/>
                  <a:pt x="13905" y="13500"/>
                </a:cubicBezTo>
                <a:cubicBezTo>
                  <a:pt x="11205" y="13500"/>
                  <a:pt x="11205" y="13500"/>
                  <a:pt x="11205" y="13500"/>
                </a:cubicBezTo>
                <a:close/>
                <a:moveTo>
                  <a:pt x="13905" y="14175"/>
                </a:moveTo>
                <a:cubicBezTo>
                  <a:pt x="13770" y="14715"/>
                  <a:pt x="13230" y="15255"/>
                  <a:pt x="12555" y="15255"/>
                </a:cubicBezTo>
                <a:cubicBezTo>
                  <a:pt x="11880" y="15255"/>
                  <a:pt x="11340" y="14715"/>
                  <a:pt x="11205" y="14175"/>
                </a:cubicBezTo>
                <a:lnTo>
                  <a:pt x="13905" y="14175"/>
                </a:lnTo>
                <a:close/>
                <a:moveTo>
                  <a:pt x="14715" y="14175"/>
                </a:moveTo>
                <a:cubicBezTo>
                  <a:pt x="17415" y="14175"/>
                  <a:pt x="17415" y="14175"/>
                  <a:pt x="17415" y="14175"/>
                </a:cubicBezTo>
                <a:cubicBezTo>
                  <a:pt x="17280" y="14715"/>
                  <a:pt x="16740" y="15255"/>
                  <a:pt x="16065" y="15255"/>
                </a:cubicBezTo>
                <a:cubicBezTo>
                  <a:pt x="15390" y="15255"/>
                  <a:pt x="14850" y="14715"/>
                  <a:pt x="14715" y="14175"/>
                </a:cubicBezTo>
                <a:close/>
                <a:moveTo>
                  <a:pt x="17415" y="13365"/>
                </a:moveTo>
                <a:cubicBezTo>
                  <a:pt x="17415" y="13500"/>
                  <a:pt x="17415" y="13500"/>
                  <a:pt x="17415" y="13500"/>
                </a:cubicBezTo>
                <a:cubicBezTo>
                  <a:pt x="14580" y="13500"/>
                  <a:pt x="14580" y="13500"/>
                  <a:pt x="14580" y="13500"/>
                </a:cubicBezTo>
                <a:cubicBezTo>
                  <a:pt x="14580" y="11340"/>
                  <a:pt x="14580" y="11340"/>
                  <a:pt x="14580" y="11340"/>
                </a:cubicBezTo>
                <a:cubicBezTo>
                  <a:pt x="17415" y="11340"/>
                  <a:pt x="17415" y="11340"/>
                  <a:pt x="17415" y="11340"/>
                </a:cubicBezTo>
                <a:lnTo>
                  <a:pt x="17415" y="13365"/>
                </a:lnTo>
                <a:close/>
                <a:moveTo>
                  <a:pt x="20925" y="20925"/>
                </a:moveTo>
                <a:cubicBezTo>
                  <a:pt x="18090" y="20925"/>
                  <a:pt x="18090" y="20925"/>
                  <a:pt x="18090" y="20925"/>
                </a:cubicBezTo>
                <a:cubicBezTo>
                  <a:pt x="18090" y="18765"/>
                  <a:pt x="18090" y="18765"/>
                  <a:pt x="18090" y="18765"/>
                </a:cubicBezTo>
                <a:cubicBezTo>
                  <a:pt x="20925" y="18765"/>
                  <a:pt x="20925" y="18765"/>
                  <a:pt x="20925" y="18765"/>
                </a:cubicBezTo>
                <a:lnTo>
                  <a:pt x="20925" y="20925"/>
                </a:lnTo>
                <a:close/>
                <a:moveTo>
                  <a:pt x="20925" y="18090"/>
                </a:moveTo>
                <a:cubicBezTo>
                  <a:pt x="18090" y="18090"/>
                  <a:pt x="18090" y="18090"/>
                  <a:pt x="18090" y="18090"/>
                </a:cubicBezTo>
                <a:cubicBezTo>
                  <a:pt x="18090" y="15390"/>
                  <a:pt x="18090" y="15390"/>
                  <a:pt x="18090" y="15390"/>
                </a:cubicBezTo>
                <a:cubicBezTo>
                  <a:pt x="18495" y="15660"/>
                  <a:pt x="19035" y="15930"/>
                  <a:pt x="19575" y="15930"/>
                </a:cubicBezTo>
                <a:cubicBezTo>
                  <a:pt x="19980" y="15930"/>
                  <a:pt x="20520" y="15660"/>
                  <a:pt x="20925" y="15390"/>
                </a:cubicBezTo>
                <a:cubicBezTo>
                  <a:pt x="20925" y="18090"/>
                  <a:pt x="20925" y="18090"/>
                  <a:pt x="20925" y="18090"/>
                </a:cubicBezTo>
                <a:close/>
                <a:moveTo>
                  <a:pt x="18225" y="14175"/>
                </a:moveTo>
                <a:cubicBezTo>
                  <a:pt x="20925" y="14175"/>
                  <a:pt x="20925" y="14175"/>
                  <a:pt x="20925" y="14175"/>
                </a:cubicBezTo>
                <a:cubicBezTo>
                  <a:pt x="20655" y="14715"/>
                  <a:pt x="20115" y="15255"/>
                  <a:pt x="19575" y="15255"/>
                </a:cubicBezTo>
                <a:cubicBezTo>
                  <a:pt x="18900" y="15255"/>
                  <a:pt x="18360" y="14715"/>
                  <a:pt x="18225" y="14175"/>
                </a:cubicBezTo>
                <a:close/>
                <a:moveTo>
                  <a:pt x="20925" y="13500"/>
                </a:moveTo>
                <a:cubicBezTo>
                  <a:pt x="18090" y="13500"/>
                  <a:pt x="18090" y="13500"/>
                  <a:pt x="18090" y="13500"/>
                </a:cubicBezTo>
                <a:cubicBezTo>
                  <a:pt x="18090" y="13365"/>
                  <a:pt x="18090" y="13365"/>
                  <a:pt x="18090" y="13365"/>
                </a:cubicBezTo>
                <a:cubicBezTo>
                  <a:pt x="18090" y="11340"/>
                  <a:pt x="18090" y="11340"/>
                  <a:pt x="18090" y="11340"/>
                </a:cubicBezTo>
                <a:cubicBezTo>
                  <a:pt x="20925" y="11340"/>
                  <a:pt x="20925" y="11340"/>
                  <a:pt x="20925" y="11340"/>
                </a:cubicBezTo>
                <a:lnTo>
                  <a:pt x="20925" y="13500"/>
                </a:lnTo>
                <a:close/>
                <a:moveTo>
                  <a:pt x="20925" y="10665"/>
                </a:moveTo>
                <a:cubicBezTo>
                  <a:pt x="675" y="10665"/>
                  <a:pt x="675" y="10665"/>
                  <a:pt x="675" y="10665"/>
                </a:cubicBezTo>
                <a:cubicBezTo>
                  <a:pt x="675" y="9990"/>
                  <a:pt x="675" y="9990"/>
                  <a:pt x="675" y="9990"/>
                </a:cubicBezTo>
                <a:cubicBezTo>
                  <a:pt x="20925" y="9990"/>
                  <a:pt x="20925" y="9990"/>
                  <a:pt x="20925" y="9990"/>
                </a:cubicBezTo>
                <a:lnTo>
                  <a:pt x="20925" y="10665"/>
                </a:lnTo>
                <a:close/>
                <a:moveTo>
                  <a:pt x="20925" y="9315"/>
                </a:moveTo>
                <a:cubicBezTo>
                  <a:pt x="675" y="9315"/>
                  <a:pt x="675" y="9315"/>
                  <a:pt x="675" y="9315"/>
                </a:cubicBezTo>
                <a:cubicBezTo>
                  <a:pt x="675" y="2025"/>
                  <a:pt x="675" y="2025"/>
                  <a:pt x="675" y="2025"/>
                </a:cubicBezTo>
                <a:cubicBezTo>
                  <a:pt x="20925" y="2025"/>
                  <a:pt x="20925" y="2025"/>
                  <a:pt x="20925" y="2025"/>
                </a:cubicBezTo>
                <a:lnTo>
                  <a:pt x="20925" y="9315"/>
                </a:lnTo>
                <a:close/>
                <a:moveTo>
                  <a:pt x="11880" y="3240"/>
                </a:moveTo>
                <a:cubicBezTo>
                  <a:pt x="11610" y="3240"/>
                  <a:pt x="11340" y="3375"/>
                  <a:pt x="11205" y="3375"/>
                </a:cubicBezTo>
                <a:cubicBezTo>
                  <a:pt x="11205" y="3105"/>
                  <a:pt x="11205" y="3105"/>
                  <a:pt x="11205" y="3105"/>
                </a:cubicBezTo>
                <a:cubicBezTo>
                  <a:pt x="11205" y="2970"/>
                  <a:pt x="10935" y="2835"/>
                  <a:pt x="10800" y="2835"/>
                </a:cubicBezTo>
                <a:cubicBezTo>
                  <a:pt x="10665" y="2835"/>
                  <a:pt x="10395" y="2970"/>
                  <a:pt x="10395" y="3105"/>
                </a:cubicBezTo>
                <a:cubicBezTo>
                  <a:pt x="10395" y="3375"/>
                  <a:pt x="10395" y="3375"/>
                  <a:pt x="10395" y="3375"/>
                </a:cubicBezTo>
                <a:cubicBezTo>
                  <a:pt x="10260" y="3375"/>
                  <a:pt x="9990" y="3240"/>
                  <a:pt x="9720" y="3240"/>
                </a:cubicBezTo>
                <a:cubicBezTo>
                  <a:pt x="8775" y="3240"/>
                  <a:pt x="7965" y="4050"/>
                  <a:pt x="7965" y="4995"/>
                </a:cubicBezTo>
                <a:cubicBezTo>
                  <a:pt x="7965" y="5265"/>
                  <a:pt x="7965" y="5535"/>
                  <a:pt x="8100" y="5805"/>
                </a:cubicBezTo>
                <a:cubicBezTo>
                  <a:pt x="9180" y="7830"/>
                  <a:pt x="9180" y="7830"/>
                  <a:pt x="9180" y="7830"/>
                </a:cubicBezTo>
                <a:cubicBezTo>
                  <a:pt x="9315" y="8370"/>
                  <a:pt x="9855" y="8640"/>
                  <a:pt x="10260" y="8640"/>
                </a:cubicBezTo>
                <a:cubicBezTo>
                  <a:pt x="10530" y="8640"/>
                  <a:pt x="10665" y="8505"/>
                  <a:pt x="10800" y="8505"/>
                </a:cubicBezTo>
                <a:cubicBezTo>
                  <a:pt x="10935" y="8505"/>
                  <a:pt x="11070" y="8640"/>
                  <a:pt x="11340" y="8640"/>
                </a:cubicBezTo>
                <a:cubicBezTo>
                  <a:pt x="11745" y="8640"/>
                  <a:pt x="12285" y="8370"/>
                  <a:pt x="12420" y="7830"/>
                </a:cubicBezTo>
                <a:cubicBezTo>
                  <a:pt x="13500" y="5805"/>
                  <a:pt x="13500" y="5805"/>
                  <a:pt x="13500" y="5805"/>
                </a:cubicBezTo>
                <a:cubicBezTo>
                  <a:pt x="13635" y="5535"/>
                  <a:pt x="13635" y="5265"/>
                  <a:pt x="13635" y="4995"/>
                </a:cubicBezTo>
                <a:cubicBezTo>
                  <a:pt x="13635" y="4050"/>
                  <a:pt x="12825" y="3240"/>
                  <a:pt x="11880" y="3240"/>
                </a:cubicBezTo>
                <a:close/>
                <a:moveTo>
                  <a:pt x="12825" y="5400"/>
                </a:moveTo>
                <a:cubicBezTo>
                  <a:pt x="11880" y="7560"/>
                  <a:pt x="11880" y="7560"/>
                  <a:pt x="11880" y="7560"/>
                </a:cubicBezTo>
                <a:cubicBezTo>
                  <a:pt x="11745" y="7830"/>
                  <a:pt x="11475" y="7830"/>
                  <a:pt x="11340" y="7830"/>
                </a:cubicBezTo>
                <a:cubicBezTo>
                  <a:pt x="11205" y="7830"/>
                  <a:pt x="11070" y="7830"/>
                  <a:pt x="10935" y="7830"/>
                </a:cubicBezTo>
                <a:cubicBezTo>
                  <a:pt x="10935" y="7830"/>
                  <a:pt x="10800" y="7695"/>
                  <a:pt x="10800" y="7695"/>
                </a:cubicBezTo>
                <a:cubicBezTo>
                  <a:pt x="10800" y="7695"/>
                  <a:pt x="10665" y="7830"/>
                  <a:pt x="10665" y="7830"/>
                </a:cubicBezTo>
                <a:cubicBezTo>
                  <a:pt x="10530" y="7830"/>
                  <a:pt x="10395" y="7830"/>
                  <a:pt x="10260" y="7830"/>
                </a:cubicBezTo>
                <a:cubicBezTo>
                  <a:pt x="10125" y="7830"/>
                  <a:pt x="9855" y="7830"/>
                  <a:pt x="9720" y="7560"/>
                </a:cubicBezTo>
                <a:cubicBezTo>
                  <a:pt x="8775" y="5400"/>
                  <a:pt x="8775" y="5400"/>
                  <a:pt x="8775" y="5400"/>
                </a:cubicBezTo>
                <a:cubicBezTo>
                  <a:pt x="8640" y="5265"/>
                  <a:pt x="8640" y="5130"/>
                  <a:pt x="8640" y="4995"/>
                </a:cubicBezTo>
                <a:cubicBezTo>
                  <a:pt x="8640" y="4455"/>
                  <a:pt x="9045" y="3915"/>
                  <a:pt x="9720" y="3915"/>
                </a:cubicBezTo>
                <a:cubicBezTo>
                  <a:pt x="9990" y="3915"/>
                  <a:pt x="10260" y="4050"/>
                  <a:pt x="10530" y="4320"/>
                </a:cubicBezTo>
                <a:cubicBezTo>
                  <a:pt x="10530" y="4320"/>
                  <a:pt x="10530" y="4320"/>
                  <a:pt x="10530" y="4320"/>
                </a:cubicBezTo>
                <a:cubicBezTo>
                  <a:pt x="10530" y="4320"/>
                  <a:pt x="10530" y="4320"/>
                  <a:pt x="10530" y="4455"/>
                </a:cubicBezTo>
                <a:cubicBezTo>
                  <a:pt x="10530" y="4455"/>
                  <a:pt x="10530" y="4455"/>
                  <a:pt x="10530" y="4455"/>
                </a:cubicBezTo>
                <a:cubicBezTo>
                  <a:pt x="10530" y="4455"/>
                  <a:pt x="10530" y="4455"/>
                  <a:pt x="10530" y="4455"/>
                </a:cubicBezTo>
                <a:cubicBezTo>
                  <a:pt x="10530" y="4455"/>
                  <a:pt x="10530" y="4455"/>
                  <a:pt x="10530" y="4455"/>
                </a:cubicBezTo>
                <a:cubicBezTo>
                  <a:pt x="10530" y="4455"/>
                  <a:pt x="10665" y="4455"/>
                  <a:pt x="10665" y="4455"/>
                </a:cubicBezTo>
                <a:cubicBezTo>
                  <a:pt x="10665" y="4455"/>
                  <a:pt x="10665" y="4455"/>
                  <a:pt x="10665" y="4455"/>
                </a:cubicBezTo>
                <a:cubicBezTo>
                  <a:pt x="10665" y="4455"/>
                  <a:pt x="10665" y="4455"/>
                  <a:pt x="10665" y="4455"/>
                </a:cubicBezTo>
                <a:cubicBezTo>
                  <a:pt x="10665" y="4455"/>
                  <a:pt x="10665" y="4455"/>
                  <a:pt x="10665" y="4455"/>
                </a:cubicBezTo>
                <a:cubicBezTo>
                  <a:pt x="10665" y="4455"/>
                  <a:pt x="10665" y="4455"/>
                  <a:pt x="10665" y="4455"/>
                </a:cubicBezTo>
                <a:cubicBezTo>
                  <a:pt x="10665" y="4455"/>
                  <a:pt x="10665" y="4455"/>
                  <a:pt x="10665" y="4455"/>
                </a:cubicBezTo>
                <a:cubicBezTo>
                  <a:pt x="10665" y="4455"/>
                  <a:pt x="10665" y="4455"/>
                  <a:pt x="10665" y="4455"/>
                </a:cubicBezTo>
                <a:cubicBezTo>
                  <a:pt x="10665" y="4455"/>
                  <a:pt x="10665" y="4455"/>
                  <a:pt x="10665" y="4455"/>
                </a:cubicBezTo>
                <a:cubicBezTo>
                  <a:pt x="10800" y="4455"/>
                  <a:pt x="10800" y="4455"/>
                  <a:pt x="10800" y="4455"/>
                </a:cubicBezTo>
                <a:cubicBezTo>
                  <a:pt x="10800" y="4455"/>
                  <a:pt x="10800" y="4455"/>
                  <a:pt x="10800" y="4455"/>
                </a:cubicBezTo>
                <a:cubicBezTo>
                  <a:pt x="10800" y="4455"/>
                  <a:pt x="10800" y="4455"/>
                  <a:pt x="10800" y="4455"/>
                </a:cubicBezTo>
                <a:cubicBezTo>
                  <a:pt x="10800" y="4455"/>
                  <a:pt x="10800" y="4455"/>
                  <a:pt x="10800" y="4455"/>
                </a:cubicBezTo>
                <a:cubicBezTo>
                  <a:pt x="10800" y="4455"/>
                  <a:pt x="10800" y="4455"/>
                  <a:pt x="10800" y="4455"/>
                </a:cubicBezTo>
                <a:cubicBezTo>
                  <a:pt x="10800" y="4455"/>
                  <a:pt x="10935" y="4455"/>
                  <a:pt x="10935" y="4455"/>
                </a:cubicBezTo>
                <a:cubicBezTo>
                  <a:pt x="10935" y="4455"/>
                  <a:pt x="10935" y="4455"/>
                  <a:pt x="10935" y="4455"/>
                </a:cubicBezTo>
                <a:cubicBezTo>
                  <a:pt x="10935" y="4455"/>
                  <a:pt x="10935" y="4455"/>
                  <a:pt x="10935" y="4455"/>
                </a:cubicBezTo>
                <a:cubicBezTo>
                  <a:pt x="10935" y="4455"/>
                  <a:pt x="10935" y="4455"/>
                  <a:pt x="10935" y="4455"/>
                </a:cubicBezTo>
                <a:cubicBezTo>
                  <a:pt x="10935" y="4455"/>
                  <a:pt x="10935" y="4455"/>
                  <a:pt x="10935" y="4455"/>
                </a:cubicBezTo>
                <a:cubicBezTo>
                  <a:pt x="10935" y="4455"/>
                  <a:pt x="10935" y="4455"/>
                  <a:pt x="10935" y="4455"/>
                </a:cubicBezTo>
                <a:cubicBezTo>
                  <a:pt x="10935" y="4455"/>
                  <a:pt x="10935" y="4455"/>
                  <a:pt x="10935" y="4455"/>
                </a:cubicBezTo>
                <a:cubicBezTo>
                  <a:pt x="10935" y="4455"/>
                  <a:pt x="10935" y="4455"/>
                  <a:pt x="10935" y="4455"/>
                </a:cubicBezTo>
                <a:cubicBezTo>
                  <a:pt x="11070" y="4455"/>
                  <a:pt x="11070" y="4455"/>
                  <a:pt x="11070" y="4455"/>
                </a:cubicBezTo>
                <a:cubicBezTo>
                  <a:pt x="11070" y="4455"/>
                  <a:pt x="11070" y="4455"/>
                  <a:pt x="11070" y="4455"/>
                </a:cubicBezTo>
                <a:cubicBezTo>
                  <a:pt x="11070" y="4455"/>
                  <a:pt x="11070" y="4455"/>
                  <a:pt x="11070" y="4455"/>
                </a:cubicBezTo>
                <a:cubicBezTo>
                  <a:pt x="11070" y="4455"/>
                  <a:pt x="11070" y="4455"/>
                  <a:pt x="11070" y="4455"/>
                </a:cubicBezTo>
                <a:cubicBezTo>
                  <a:pt x="11070" y="4320"/>
                  <a:pt x="11070" y="4320"/>
                  <a:pt x="11070" y="4320"/>
                </a:cubicBezTo>
                <a:cubicBezTo>
                  <a:pt x="11070" y="4320"/>
                  <a:pt x="11070" y="4320"/>
                  <a:pt x="11070" y="4320"/>
                </a:cubicBezTo>
                <a:cubicBezTo>
                  <a:pt x="11340" y="4050"/>
                  <a:pt x="11610" y="3915"/>
                  <a:pt x="11880" y="3915"/>
                </a:cubicBezTo>
                <a:cubicBezTo>
                  <a:pt x="12555" y="3915"/>
                  <a:pt x="12960" y="4455"/>
                  <a:pt x="12960" y="4995"/>
                </a:cubicBezTo>
                <a:cubicBezTo>
                  <a:pt x="12960" y="5130"/>
                  <a:pt x="12960" y="5265"/>
                  <a:pt x="12825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79" name="Freeform 536"/>
          <p:cNvSpPr/>
          <p:nvPr/>
        </p:nvSpPr>
        <p:spPr>
          <a:xfrm>
            <a:off x="183388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40" y="14580"/>
                </a:moveTo>
                <a:cubicBezTo>
                  <a:pt x="16200" y="14580"/>
                  <a:pt x="16200" y="14580"/>
                  <a:pt x="16200" y="14580"/>
                </a:cubicBezTo>
                <a:cubicBezTo>
                  <a:pt x="15930" y="14580"/>
                  <a:pt x="15795" y="14850"/>
                  <a:pt x="15795" y="14985"/>
                </a:cubicBezTo>
                <a:cubicBezTo>
                  <a:pt x="15795" y="15120"/>
                  <a:pt x="15930" y="15390"/>
                  <a:pt x="16200" y="15390"/>
                </a:cubicBezTo>
                <a:cubicBezTo>
                  <a:pt x="16200" y="15390"/>
                  <a:pt x="16200" y="15390"/>
                  <a:pt x="16200" y="15390"/>
                </a:cubicBezTo>
                <a:cubicBezTo>
                  <a:pt x="16200" y="18495"/>
                  <a:pt x="16200" y="18495"/>
                  <a:pt x="16200" y="18495"/>
                </a:cubicBezTo>
                <a:cubicBezTo>
                  <a:pt x="16200" y="18630"/>
                  <a:pt x="16470" y="18765"/>
                  <a:pt x="16605" y="18765"/>
                </a:cubicBezTo>
                <a:cubicBezTo>
                  <a:pt x="18900" y="18765"/>
                  <a:pt x="18900" y="18765"/>
                  <a:pt x="18900" y="18765"/>
                </a:cubicBezTo>
                <a:cubicBezTo>
                  <a:pt x="19170" y="18765"/>
                  <a:pt x="19305" y="18630"/>
                  <a:pt x="19305" y="18495"/>
                </a:cubicBezTo>
                <a:cubicBezTo>
                  <a:pt x="19305" y="15390"/>
                  <a:pt x="19305" y="15390"/>
                  <a:pt x="19305" y="15390"/>
                </a:cubicBezTo>
                <a:cubicBezTo>
                  <a:pt x="19440" y="15390"/>
                  <a:pt x="19440" y="15390"/>
                  <a:pt x="19440" y="15390"/>
                </a:cubicBezTo>
                <a:cubicBezTo>
                  <a:pt x="19575" y="15390"/>
                  <a:pt x="19710" y="15120"/>
                  <a:pt x="19710" y="14985"/>
                </a:cubicBezTo>
                <a:cubicBezTo>
                  <a:pt x="19710" y="14850"/>
                  <a:pt x="19575" y="14580"/>
                  <a:pt x="19440" y="14580"/>
                </a:cubicBezTo>
                <a:close/>
                <a:moveTo>
                  <a:pt x="18630" y="18090"/>
                </a:moveTo>
                <a:cubicBezTo>
                  <a:pt x="17010" y="18090"/>
                  <a:pt x="17010" y="18090"/>
                  <a:pt x="17010" y="18090"/>
                </a:cubicBezTo>
                <a:cubicBezTo>
                  <a:pt x="17010" y="15390"/>
                  <a:pt x="17010" y="15390"/>
                  <a:pt x="17010" y="15390"/>
                </a:cubicBezTo>
                <a:cubicBezTo>
                  <a:pt x="18630" y="15390"/>
                  <a:pt x="18630" y="15390"/>
                  <a:pt x="18630" y="15390"/>
                </a:cubicBezTo>
                <a:lnTo>
                  <a:pt x="18630" y="18090"/>
                </a:lnTo>
                <a:close/>
                <a:moveTo>
                  <a:pt x="8775" y="14580"/>
                </a:moveTo>
                <a:cubicBezTo>
                  <a:pt x="8910" y="14580"/>
                  <a:pt x="9045" y="14850"/>
                  <a:pt x="9045" y="14985"/>
                </a:cubicBezTo>
                <a:cubicBezTo>
                  <a:pt x="9045" y="15120"/>
                  <a:pt x="8910" y="15390"/>
                  <a:pt x="8775" y="15390"/>
                </a:cubicBezTo>
                <a:cubicBezTo>
                  <a:pt x="8505" y="15390"/>
                  <a:pt x="8370" y="15120"/>
                  <a:pt x="8370" y="14985"/>
                </a:cubicBezTo>
                <a:cubicBezTo>
                  <a:pt x="8370" y="14850"/>
                  <a:pt x="8505" y="14580"/>
                  <a:pt x="8775" y="14580"/>
                </a:cubicBezTo>
                <a:close/>
                <a:moveTo>
                  <a:pt x="10125" y="14580"/>
                </a:moveTo>
                <a:cubicBezTo>
                  <a:pt x="10260" y="14580"/>
                  <a:pt x="10395" y="14850"/>
                  <a:pt x="10395" y="14985"/>
                </a:cubicBezTo>
                <a:cubicBezTo>
                  <a:pt x="10395" y="15120"/>
                  <a:pt x="10260" y="15390"/>
                  <a:pt x="10125" y="15390"/>
                </a:cubicBezTo>
                <a:cubicBezTo>
                  <a:pt x="9855" y="15390"/>
                  <a:pt x="9720" y="15120"/>
                  <a:pt x="9720" y="14985"/>
                </a:cubicBezTo>
                <a:cubicBezTo>
                  <a:pt x="9720" y="14850"/>
                  <a:pt x="9855" y="14580"/>
                  <a:pt x="10125" y="14580"/>
                </a:cubicBezTo>
                <a:close/>
                <a:moveTo>
                  <a:pt x="11475" y="14580"/>
                </a:moveTo>
                <a:cubicBezTo>
                  <a:pt x="11745" y="14580"/>
                  <a:pt x="11880" y="14850"/>
                  <a:pt x="11880" y="14985"/>
                </a:cubicBezTo>
                <a:cubicBezTo>
                  <a:pt x="11880" y="15120"/>
                  <a:pt x="11745" y="15390"/>
                  <a:pt x="11475" y="15390"/>
                </a:cubicBezTo>
                <a:cubicBezTo>
                  <a:pt x="11340" y="15390"/>
                  <a:pt x="11205" y="15120"/>
                  <a:pt x="11205" y="14985"/>
                </a:cubicBezTo>
                <a:cubicBezTo>
                  <a:pt x="11205" y="14850"/>
                  <a:pt x="11340" y="14580"/>
                  <a:pt x="11475" y="14580"/>
                </a:cubicBezTo>
                <a:close/>
                <a:moveTo>
                  <a:pt x="12825" y="14580"/>
                </a:moveTo>
                <a:cubicBezTo>
                  <a:pt x="13095" y="14580"/>
                  <a:pt x="13230" y="14850"/>
                  <a:pt x="13230" y="14985"/>
                </a:cubicBezTo>
                <a:cubicBezTo>
                  <a:pt x="13230" y="15120"/>
                  <a:pt x="13095" y="15390"/>
                  <a:pt x="12825" y="15390"/>
                </a:cubicBezTo>
                <a:cubicBezTo>
                  <a:pt x="12690" y="15390"/>
                  <a:pt x="12555" y="15120"/>
                  <a:pt x="12555" y="14985"/>
                </a:cubicBezTo>
                <a:cubicBezTo>
                  <a:pt x="12555" y="14850"/>
                  <a:pt x="12690" y="14580"/>
                  <a:pt x="12825" y="14580"/>
                </a:cubicBezTo>
                <a:close/>
                <a:moveTo>
                  <a:pt x="21600" y="8640"/>
                </a:moveTo>
                <a:cubicBezTo>
                  <a:pt x="21600" y="8640"/>
                  <a:pt x="21600" y="8640"/>
                  <a:pt x="21600" y="8640"/>
                </a:cubicBezTo>
                <a:cubicBezTo>
                  <a:pt x="21600" y="8640"/>
                  <a:pt x="21600" y="8640"/>
                  <a:pt x="21600" y="8640"/>
                </a:cubicBezTo>
                <a:cubicBezTo>
                  <a:pt x="21600" y="8640"/>
                  <a:pt x="20250" y="4455"/>
                  <a:pt x="20250" y="4455"/>
                </a:cubicBezTo>
                <a:cubicBezTo>
                  <a:pt x="20250" y="3780"/>
                  <a:pt x="20250" y="3780"/>
                  <a:pt x="20250" y="3780"/>
                </a:cubicBezTo>
                <a:cubicBezTo>
                  <a:pt x="20250" y="3645"/>
                  <a:pt x="20115" y="3510"/>
                  <a:pt x="19845" y="3510"/>
                </a:cubicBezTo>
                <a:cubicBezTo>
                  <a:pt x="19710" y="3510"/>
                  <a:pt x="19575" y="3645"/>
                  <a:pt x="19575" y="3780"/>
                </a:cubicBezTo>
                <a:cubicBezTo>
                  <a:pt x="19575" y="4185"/>
                  <a:pt x="19575" y="4185"/>
                  <a:pt x="19575" y="4185"/>
                </a:cubicBezTo>
                <a:cubicBezTo>
                  <a:pt x="18765" y="4185"/>
                  <a:pt x="18765" y="4185"/>
                  <a:pt x="18765" y="4185"/>
                </a:cubicBezTo>
                <a:cubicBezTo>
                  <a:pt x="18765" y="3780"/>
                  <a:pt x="18765" y="3780"/>
                  <a:pt x="18765" y="3780"/>
                </a:cubicBezTo>
                <a:cubicBezTo>
                  <a:pt x="18765" y="3645"/>
                  <a:pt x="18630" y="3510"/>
                  <a:pt x="18495" y="3510"/>
                </a:cubicBezTo>
                <a:cubicBezTo>
                  <a:pt x="18225" y="3510"/>
                  <a:pt x="18090" y="3645"/>
                  <a:pt x="18090" y="3780"/>
                </a:cubicBezTo>
                <a:cubicBezTo>
                  <a:pt x="18090" y="4185"/>
                  <a:pt x="18090" y="4185"/>
                  <a:pt x="18090" y="4185"/>
                </a:cubicBezTo>
                <a:cubicBezTo>
                  <a:pt x="17415" y="4185"/>
                  <a:pt x="17415" y="4185"/>
                  <a:pt x="17415" y="4185"/>
                </a:cubicBezTo>
                <a:cubicBezTo>
                  <a:pt x="17415" y="3780"/>
                  <a:pt x="17415" y="3780"/>
                  <a:pt x="17415" y="3780"/>
                </a:cubicBezTo>
                <a:cubicBezTo>
                  <a:pt x="17415" y="3645"/>
                  <a:pt x="17280" y="3510"/>
                  <a:pt x="17010" y="3510"/>
                </a:cubicBezTo>
                <a:cubicBezTo>
                  <a:pt x="16875" y="3510"/>
                  <a:pt x="16740" y="3645"/>
                  <a:pt x="16740" y="3780"/>
                </a:cubicBezTo>
                <a:cubicBezTo>
                  <a:pt x="16740" y="4185"/>
                  <a:pt x="16740" y="4185"/>
                  <a:pt x="16740" y="4185"/>
                </a:cubicBezTo>
                <a:cubicBezTo>
                  <a:pt x="16065" y="4185"/>
                  <a:pt x="16065" y="4185"/>
                  <a:pt x="16065" y="4185"/>
                </a:cubicBezTo>
                <a:cubicBezTo>
                  <a:pt x="16065" y="3780"/>
                  <a:pt x="16065" y="3780"/>
                  <a:pt x="16065" y="3780"/>
                </a:cubicBezTo>
                <a:cubicBezTo>
                  <a:pt x="16065" y="3645"/>
                  <a:pt x="15930" y="3510"/>
                  <a:pt x="15660" y="3510"/>
                </a:cubicBezTo>
                <a:cubicBezTo>
                  <a:pt x="15525" y="3510"/>
                  <a:pt x="15390" y="3645"/>
                  <a:pt x="15390" y="3780"/>
                </a:cubicBezTo>
                <a:cubicBezTo>
                  <a:pt x="15390" y="4185"/>
                  <a:pt x="15390" y="4185"/>
                  <a:pt x="15390" y="4185"/>
                </a:cubicBezTo>
                <a:cubicBezTo>
                  <a:pt x="14580" y="4185"/>
                  <a:pt x="14580" y="4185"/>
                  <a:pt x="14580" y="4185"/>
                </a:cubicBezTo>
                <a:cubicBezTo>
                  <a:pt x="13230" y="270"/>
                  <a:pt x="13230" y="270"/>
                  <a:pt x="13230" y="270"/>
                </a:cubicBezTo>
                <a:cubicBezTo>
                  <a:pt x="13230" y="135"/>
                  <a:pt x="13095" y="0"/>
                  <a:pt x="12825" y="0"/>
                </a:cubicBezTo>
                <a:cubicBezTo>
                  <a:pt x="8775" y="0"/>
                  <a:pt x="8775" y="0"/>
                  <a:pt x="8775" y="0"/>
                </a:cubicBezTo>
                <a:cubicBezTo>
                  <a:pt x="8505" y="0"/>
                  <a:pt x="8370" y="135"/>
                  <a:pt x="8370" y="270"/>
                </a:cubicBezTo>
                <a:cubicBezTo>
                  <a:pt x="7020" y="4185"/>
                  <a:pt x="7020" y="4185"/>
                  <a:pt x="7020" y="4185"/>
                </a:cubicBezTo>
                <a:cubicBezTo>
                  <a:pt x="6210" y="4185"/>
                  <a:pt x="6210" y="4185"/>
                  <a:pt x="6210" y="4185"/>
                </a:cubicBezTo>
                <a:cubicBezTo>
                  <a:pt x="6210" y="3780"/>
                  <a:pt x="6210" y="3780"/>
                  <a:pt x="6210" y="3780"/>
                </a:cubicBezTo>
                <a:cubicBezTo>
                  <a:pt x="6210" y="3645"/>
                  <a:pt x="6075" y="3510"/>
                  <a:pt x="5940" y="3510"/>
                </a:cubicBezTo>
                <a:cubicBezTo>
                  <a:pt x="5670" y="3510"/>
                  <a:pt x="5535" y="3645"/>
                  <a:pt x="5535" y="3780"/>
                </a:cubicBezTo>
                <a:cubicBezTo>
                  <a:pt x="5535" y="4185"/>
                  <a:pt x="5535" y="4185"/>
                  <a:pt x="5535" y="4185"/>
                </a:cubicBezTo>
                <a:cubicBezTo>
                  <a:pt x="4860" y="4185"/>
                  <a:pt x="4860" y="4185"/>
                  <a:pt x="4860" y="4185"/>
                </a:cubicBezTo>
                <a:cubicBezTo>
                  <a:pt x="4860" y="3780"/>
                  <a:pt x="4860" y="3780"/>
                  <a:pt x="4860" y="3780"/>
                </a:cubicBezTo>
                <a:cubicBezTo>
                  <a:pt x="4860" y="3645"/>
                  <a:pt x="4725" y="3510"/>
                  <a:pt x="4590" y="3510"/>
                </a:cubicBezTo>
                <a:cubicBezTo>
                  <a:pt x="4320" y="3510"/>
                  <a:pt x="4185" y="3645"/>
                  <a:pt x="4185" y="3780"/>
                </a:cubicBezTo>
                <a:cubicBezTo>
                  <a:pt x="4185" y="4185"/>
                  <a:pt x="4185" y="4185"/>
                  <a:pt x="4185" y="4185"/>
                </a:cubicBezTo>
                <a:cubicBezTo>
                  <a:pt x="3510" y="4185"/>
                  <a:pt x="3510" y="4185"/>
                  <a:pt x="3510" y="4185"/>
                </a:cubicBezTo>
                <a:cubicBezTo>
                  <a:pt x="3510" y="3780"/>
                  <a:pt x="3510" y="3780"/>
                  <a:pt x="3510" y="3780"/>
                </a:cubicBezTo>
                <a:cubicBezTo>
                  <a:pt x="3510" y="3645"/>
                  <a:pt x="3375" y="3510"/>
                  <a:pt x="3105" y="3510"/>
                </a:cubicBezTo>
                <a:cubicBezTo>
                  <a:pt x="2970" y="3510"/>
                  <a:pt x="2835" y="3645"/>
                  <a:pt x="2835" y="3780"/>
                </a:cubicBezTo>
                <a:cubicBezTo>
                  <a:pt x="2835" y="4185"/>
                  <a:pt x="2835" y="4185"/>
                  <a:pt x="2835" y="4185"/>
                </a:cubicBezTo>
                <a:cubicBezTo>
                  <a:pt x="2025" y="4185"/>
                  <a:pt x="2025" y="4185"/>
                  <a:pt x="2025" y="4185"/>
                </a:cubicBezTo>
                <a:cubicBezTo>
                  <a:pt x="2025" y="3780"/>
                  <a:pt x="2025" y="3780"/>
                  <a:pt x="2025" y="3780"/>
                </a:cubicBezTo>
                <a:cubicBezTo>
                  <a:pt x="2025" y="3645"/>
                  <a:pt x="1890" y="3510"/>
                  <a:pt x="1755" y="3510"/>
                </a:cubicBezTo>
                <a:cubicBezTo>
                  <a:pt x="1485" y="3510"/>
                  <a:pt x="1350" y="3645"/>
                  <a:pt x="1350" y="3780"/>
                </a:cubicBezTo>
                <a:cubicBezTo>
                  <a:pt x="1350" y="4455"/>
                  <a:pt x="1350" y="4455"/>
                  <a:pt x="1350" y="4455"/>
                </a:cubicBezTo>
                <a:cubicBezTo>
                  <a:pt x="0" y="8640"/>
                  <a:pt x="0" y="8640"/>
                  <a:pt x="0" y="8640"/>
                </a:cubicBezTo>
                <a:cubicBezTo>
                  <a:pt x="0" y="8640"/>
                  <a:pt x="0" y="8640"/>
                  <a:pt x="0" y="8640"/>
                </a:cubicBezTo>
                <a:cubicBezTo>
                  <a:pt x="0" y="8640"/>
                  <a:pt x="0" y="8640"/>
                  <a:pt x="0" y="8640"/>
                </a:cubicBezTo>
                <a:cubicBezTo>
                  <a:pt x="0" y="8640"/>
                  <a:pt x="0" y="8640"/>
                  <a:pt x="0" y="877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8775"/>
                  <a:pt x="21600" y="8775"/>
                  <a:pt x="21600" y="8775"/>
                </a:cubicBezTo>
                <a:cubicBezTo>
                  <a:pt x="21600" y="8640"/>
                  <a:pt x="21600" y="8640"/>
                  <a:pt x="21600" y="8640"/>
                </a:cubicBezTo>
                <a:close/>
                <a:moveTo>
                  <a:pt x="7020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9045"/>
                  <a:pt x="675" y="9045"/>
                  <a:pt x="675" y="9045"/>
                </a:cubicBezTo>
                <a:cubicBezTo>
                  <a:pt x="7020" y="9045"/>
                  <a:pt x="7020" y="9045"/>
                  <a:pt x="7020" y="9045"/>
                </a:cubicBezTo>
                <a:lnTo>
                  <a:pt x="7020" y="20925"/>
                </a:lnTo>
                <a:close/>
                <a:moveTo>
                  <a:pt x="7020" y="8370"/>
                </a:moveTo>
                <a:cubicBezTo>
                  <a:pt x="810" y="8370"/>
                  <a:pt x="810" y="8370"/>
                  <a:pt x="810" y="8370"/>
                </a:cubicBezTo>
                <a:cubicBezTo>
                  <a:pt x="2025" y="4860"/>
                  <a:pt x="2025" y="4860"/>
                  <a:pt x="2025" y="4860"/>
                </a:cubicBezTo>
                <a:cubicBezTo>
                  <a:pt x="7020" y="4860"/>
                  <a:pt x="7020" y="4860"/>
                  <a:pt x="7020" y="4860"/>
                </a:cubicBezTo>
                <a:cubicBezTo>
                  <a:pt x="7020" y="8370"/>
                  <a:pt x="7020" y="8370"/>
                  <a:pt x="7020" y="8370"/>
                </a:cubicBezTo>
                <a:close/>
                <a:moveTo>
                  <a:pt x="8910" y="675"/>
                </a:moveTo>
                <a:cubicBezTo>
                  <a:pt x="12690" y="675"/>
                  <a:pt x="12690" y="675"/>
                  <a:pt x="12690" y="675"/>
                </a:cubicBezTo>
                <a:cubicBezTo>
                  <a:pt x="13770" y="4185"/>
                  <a:pt x="13770" y="4185"/>
                  <a:pt x="13770" y="4185"/>
                </a:cubicBezTo>
                <a:cubicBezTo>
                  <a:pt x="7830" y="4185"/>
                  <a:pt x="7830" y="4185"/>
                  <a:pt x="7830" y="4185"/>
                </a:cubicBezTo>
                <a:lnTo>
                  <a:pt x="8910" y="675"/>
                </a:lnTo>
                <a:close/>
                <a:moveTo>
                  <a:pt x="13905" y="20925"/>
                </a:moveTo>
                <a:cubicBezTo>
                  <a:pt x="11205" y="20925"/>
                  <a:pt x="11205" y="20925"/>
                  <a:pt x="11205" y="20925"/>
                </a:cubicBezTo>
                <a:cubicBezTo>
                  <a:pt x="11205" y="19170"/>
                  <a:pt x="11205" y="19170"/>
                  <a:pt x="11205" y="19170"/>
                </a:cubicBezTo>
                <a:cubicBezTo>
                  <a:pt x="11205" y="19035"/>
                  <a:pt x="10935" y="18765"/>
                  <a:pt x="10800" y="18765"/>
                </a:cubicBezTo>
                <a:cubicBezTo>
                  <a:pt x="10665" y="18765"/>
                  <a:pt x="10395" y="19035"/>
                  <a:pt x="10395" y="19170"/>
                </a:cubicBezTo>
                <a:cubicBezTo>
                  <a:pt x="10395" y="20925"/>
                  <a:pt x="10395" y="20925"/>
                  <a:pt x="10395" y="20925"/>
                </a:cubicBezTo>
                <a:cubicBezTo>
                  <a:pt x="7695" y="20925"/>
                  <a:pt x="7695" y="20925"/>
                  <a:pt x="7695" y="20925"/>
                </a:cubicBezTo>
                <a:cubicBezTo>
                  <a:pt x="7695" y="16740"/>
                  <a:pt x="7695" y="16740"/>
                  <a:pt x="7695" y="16740"/>
                </a:cubicBezTo>
                <a:cubicBezTo>
                  <a:pt x="10395" y="16740"/>
                  <a:pt x="10395" y="16740"/>
                  <a:pt x="10395" y="16740"/>
                </a:cubicBezTo>
                <a:cubicBezTo>
                  <a:pt x="10395" y="17820"/>
                  <a:pt x="10395" y="17820"/>
                  <a:pt x="10395" y="17820"/>
                </a:cubicBezTo>
                <a:cubicBezTo>
                  <a:pt x="10395" y="17955"/>
                  <a:pt x="10665" y="18090"/>
                  <a:pt x="10800" y="18090"/>
                </a:cubicBezTo>
                <a:cubicBezTo>
                  <a:pt x="10935" y="18090"/>
                  <a:pt x="11205" y="17955"/>
                  <a:pt x="11205" y="17820"/>
                </a:cubicBezTo>
                <a:cubicBezTo>
                  <a:pt x="11205" y="16740"/>
                  <a:pt x="11205" y="16740"/>
                  <a:pt x="11205" y="16740"/>
                </a:cubicBezTo>
                <a:cubicBezTo>
                  <a:pt x="13905" y="16740"/>
                  <a:pt x="13905" y="16740"/>
                  <a:pt x="13905" y="16740"/>
                </a:cubicBezTo>
                <a:lnTo>
                  <a:pt x="13905" y="20925"/>
                </a:lnTo>
                <a:close/>
                <a:moveTo>
                  <a:pt x="13905" y="16065"/>
                </a:moveTo>
                <a:cubicBezTo>
                  <a:pt x="7695" y="16065"/>
                  <a:pt x="7695" y="16065"/>
                  <a:pt x="7695" y="16065"/>
                </a:cubicBezTo>
                <a:cubicBezTo>
                  <a:pt x="7695" y="13905"/>
                  <a:pt x="7695" y="13905"/>
                  <a:pt x="7695" y="13905"/>
                </a:cubicBezTo>
                <a:cubicBezTo>
                  <a:pt x="13905" y="13905"/>
                  <a:pt x="13905" y="13905"/>
                  <a:pt x="13905" y="13905"/>
                </a:cubicBezTo>
                <a:cubicBezTo>
                  <a:pt x="13905" y="16065"/>
                  <a:pt x="13905" y="16065"/>
                  <a:pt x="13905" y="16065"/>
                </a:cubicBezTo>
                <a:close/>
                <a:moveTo>
                  <a:pt x="9990" y="13230"/>
                </a:moveTo>
                <a:cubicBezTo>
                  <a:pt x="9990" y="10395"/>
                  <a:pt x="9990" y="10395"/>
                  <a:pt x="9990" y="10395"/>
                </a:cubicBezTo>
                <a:cubicBezTo>
                  <a:pt x="11610" y="10395"/>
                  <a:pt x="11610" y="10395"/>
                  <a:pt x="11610" y="10395"/>
                </a:cubicBezTo>
                <a:cubicBezTo>
                  <a:pt x="11610" y="13230"/>
                  <a:pt x="11610" y="13230"/>
                  <a:pt x="11610" y="13230"/>
                </a:cubicBezTo>
                <a:lnTo>
                  <a:pt x="9990" y="13230"/>
                </a:lnTo>
                <a:close/>
                <a:moveTo>
                  <a:pt x="13905" y="13230"/>
                </a:moveTo>
                <a:cubicBezTo>
                  <a:pt x="12285" y="13230"/>
                  <a:pt x="12285" y="13230"/>
                  <a:pt x="12285" y="13230"/>
                </a:cubicBezTo>
                <a:cubicBezTo>
                  <a:pt x="12285" y="10395"/>
                  <a:pt x="12285" y="10395"/>
                  <a:pt x="12285" y="10395"/>
                </a:cubicBezTo>
                <a:cubicBezTo>
                  <a:pt x="12420" y="10395"/>
                  <a:pt x="12420" y="10395"/>
                  <a:pt x="12420" y="10395"/>
                </a:cubicBezTo>
                <a:cubicBezTo>
                  <a:pt x="12555" y="10395"/>
                  <a:pt x="12825" y="10260"/>
                  <a:pt x="12825" y="10125"/>
                </a:cubicBezTo>
                <a:cubicBezTo>
                  <a:pt x="12825" y="9855"/>
                  <a:pt x="12555" y="9720"/>
                  <a:pt x="12420" y="9720"/>
                </a:cubicBezTo>
                <a:cubicBezTo>
                  <a:pt x="9180" y="9720"/>
                  <a:pt x="9180" y="9720"/>
                  <a:pt x="9180" y="9720"/>
                </a:cubicBezTo>
                <a:cubicBezTo>
                  <a:pt x="9045" y="9720"/>
                  <a:pt x="8775" y="9855"/>
                  <a:pt x="8775" y="10125"/>
                </a:cubicBezTo>
                <a:cubicBezTo>
                  <a:pt x="8775" y="10260"/>
                  <a:pt x="9045" y="10395"/>
                  <a:pt x="9180" y="10395"/>
                </a:cubicBezTo>
                <a:cubicBezTo>
                  <a:pt x="9315" y="10395"/>
                  <a:pt x="9315" y="10395"/>
                  <a:pt x="9315" y="10395"/>
                </a:cubicBezTo>
                <a:cubicBezTo>
                  <a:pt x="9315" y="13230"/>
                  <a:pt x="9315" y="13230"/>
                  <a:pt x="9315" y="13230"/>
                </a:cubicBezTo>
                <a:cubicBezTo>
                  <a:pt x="7695" y="13230"/>
                  <a:pt x="7695" y="13230"/>
                  <a:pt x="7695" y="13230"/>
                </a:cubicBezTo>
                <a:cubicBezTo>
                  <a:pt x="7695" y="9045"/>
                  <a:pt x="7695" y="9045"/>
                  <a:pt x="7695" y="9045"/>
                </a:cubicBezTo>
                <a:cubicBezTo>
                  <a:pt x="13905" y="9045"/>
                  <a:pt x="13905" y="9045"/>
                  <a:pt x="13905" y="9045"/>
                </a:cubicBezTo>
                <a:lnTo>
                  <a:pt x="13905" y="13230"/>
                </a:lnTo>
                <a:close/>
                <a:moveTo>
                  <a:pt x="13905" y="8370"/>
                </a:moveTo>
                <a:cubicBezTo>
                  <a:pt x="7695" y="8370"/>
                  <a:pt x="7695" y="8370"/>
                  <a:pt x="7695" y="8370"/>
                </a:cubicBezTo>
                <a:cubicBezTo>
                  <a:pt x="7695" y="4860"/>
                  <a:pt x="7695" y="4860"/>
                  <a:pt x="7695" y="4860"/>
                </a:cubicBezTo>
                <a:cubicBezTo>
                  <a:pt x="13905" y="4860"/>
                  <a:pt x="13905" y="4860"/>
                  <a:pt x="13905" y="4860"/>
                </a:cubicBezTo>
                <a:cubicBezTo>
                  <a:pt x="13905" y="8370"/>
                  <a:pt x="13905" y="8370"/>
                  <a:pt x="13905" y="8370"/>
                </a:cubicBezTo>
                <a:close/>
                <a:moveTo>
                  <a:pt x="14580" y="4860"/>
                </a:moveTo>
                <a:cubicBezTo>
                  <a:pt x="19575" y="4860"/>
                  <a:pt x="19575" y="4860"/>
                  <a:pt x="19575" y="4860"/>
                </a:cubicBezTo>
                <a:cubicBezTo>
                  <a:pt x="20790" y="8370"/>
                  <a:pt x="20790" y="8370"/>
                  <a:pt x="20790" y="8370"/>
                </a:cubicBezTo>
                <a:cubicBezTo>
                  <a:pt x="14580" y="8370"/>
                  <a:pt x="14580" y="8370"/>
                  <a:pt x="14580" y="8370"/>
                </a:cubicBezTo>
                <a:lnTo>
                  <a:pt x="14580" y="4860"/>
                </a:lnTo>
                <a:close/>
                <a:moveTo>
                  <a:pt x="20925" y="20925"/>
                </a:moveTo>
                <a:cubicBezTo>
                  <a:pt x="14580" y="20925"/>
                  <a:pt x="14580" y="20925"/>
                  <a:pt x="14580" y="20925"/>
                </a:cubicBezTo>
                <a:cubicBezTo>
                  <a:pt x="14580" y="9045"/>
                  <a:pt x="14580" y="9045"/>
                  <a:pt x="14580" y="9045"/>
                </a:cubicBezTo>
                <a:cubicBezTo>
                  <a:pt x="20925" y="9045"/>
                  <a:pt x="20925" y="9045"/>
                  <a:pt x="20925" y="9045"/>
                </a:cubicBezTo>
                <a:lnTo>
                  <a:pt x="20925" y="20925"/>
                </a:lnTo>
                <a:close/>
                <a:moveTo>
                  <a:pt x="19440" y="9720"/>
                </a:moveTo>
                <a:cubicBezTo>
                  <a:pt x="16200" y="9720"/>
                  <a:pt x="16200" y="9720"/>
                  <a:pt x="16200" y="9720"/>
                </a:cubicBezTo>
                <a:cubicBezTo>
                  <a:pt x="15930" y="9720"/>
                  <a:pt x="15795" y="9855"/>
                  <a:pt x="15795" y="10125"/>
                </a:cubicBezTo>
                <a:cubicBezTo>
                  <a:pt x="15795" y="10260"/>
                  <a:pt x="15930" y="10395"/>
                  <a:pt x="16200" y="10395"/>
                </a:cubicBezTo>
                <a:cubicBezTo>
                  <a:pt x="16200" y="10395"/>
                  <a:pt x="16200" y="10395"/>
                  <a:pt x="16200" y="10395"/>
                </a:cubicBezTo>
                <a:cubicBezTo>
                  <a:pt x="16200" y="13635"/>
                  <a:pt x="16200" y="13635"/>
                  <a:pt x="16200" y="13635"/>
                </a:cubicBezTo>
                <a:cubicBezTo>
                  <a:pt x="16200" y="13770"/>
                  <a:pt x="16470" y="13905"/>
                  <a:pt x="16605" y="13905"/>
                </a:cubicBezTo>
                <a:cubicBezTo>
                  <a:pt x="18900" y="13905"/>
                  <a:pt x="18900" y="13905"/>
                  <a:pt x="18900" y="13905"/>
                </a:cubicBezTo>
                <a:cubicBezTo>
                  <a:pt x="19170" y="13905"/>
                  <a:pt x="19305" y="13770"/>
                  <a:pt x="19305" y="13635"/>
                </a:cubicBezTo>
                <a:cubicBezTo>
                  <a:pt x="19305" y="10395"/>
                  <a:pt x="19305" y="10395"/>
                  <a:pt x="19305" y="10395"/>
                </a:cubicBezTo>
                <a:cubicBezTo>
                  <a:pt x="19440" y="10395"/>
                  <a:pt x="19440" y="10395"/>
                  <a:pt x="19440" y="10395"/>
                </a:cubicBezTo>
                <a:cubicBezTo>
                  <a:pt x="19575" y="10395"/>
                  <a:pt x="19710" y="10260"/>
                  <a:pt x="19710" y="10125"/>
                </a:cubicBezTo>
                <a:cubicBezTo>
                  <a:pt x="19710" y="9855"/>
                  <a:pt x="19575" y="9720"/>
                  <a:pt x="19440" y="9720"/>
                </a:cubicBezTo>
                <a:close/>
                <a:moveTo>
                  <a:pt x="18630" y="13230"/>
                </a:moveTo>
                <a:cubicBezTo>
                  <a:pt x="17010" y="13230"/>
                  <a:pt x="17010" y="13230"/>
                  <a:pt x="17010" y="13230"/>
                </a:cubicBezTo>
                <a:cubicBezTo>
                  <a:pt x="17010" y="10395"/>
                  <a:pt x="17010" y="10395"/>
                  <a:pt x="17010" y="10395"/>
                </a:cubicBezTo>
                <a:cubicBezTo>
                  <a:pt x="18630" y="10395"/>
                  <a:pt x="18630" y="10395"/>
                  <a:pt x="18630" y="10395"/>
                </a:cubicBezTo>
                <a:lnTo>
                  <a:pt x="18630" y="13230"/>
                </a:lnTo>
                <a:close/>
                <a:moveTo>
                  <a:pt x="5400" y="9720"/>
                </a:moveTo>
                <a:cubicBezTo>
                  <a:pt x="2160" y="9720"/>
                  <a:pt x="2160" y="9720"/>
                  <a:pt x="2160" y="9720"/>
                </a:cubicBezTo>
                <a:cubicBezTo>
                  <a:pt x="2025" y="9720"/>
                  <a:pt x="1890" y="9855"/>
                  <a:pt x="1890" y="10125"/>
                </a:cubicBezTo>
                <a:cubicBezTo>
                  <a:pt x="1890" y="10260"/>
                  <a:pt x="2025" y="10395"/>
                  <a:pt x="2160" y="10395"/>
                </a:cubicBezTo>
                <a:cubicBezTo>
                  <a:pt x="2295" y="10395"/>
                  <a:pt x="2295" y="10395"/>
                  <a:pt x="2295" y="10395"/>
                </a:cubicBezTo>
                <a:cubicBezTo>
                  <a:pt x="2295" y="13635"/>
                  <a:pt x="2295" y="13635"/>
                  <a:pt x="2295" y="13635"/>
                </a:cubicBezTo>
                <a:cubicBezTo>
                  <a:pt x="2295" y="13770"/>
                  <a:pt x="2430" y="13905"/>
                  <a:pt x="2700" y="13905"/>
                </a:cubicBezTo>
                <a:cubicBezTo>
                  <a:pt x="4995" y="13905"/>
                  <a:pt x="4995" y="13905"/>
                  <a:pt x="4995" y="13905"/>
                </a:cubicBezTo>
                <a:cubicBezTo>
                  <a:pt x="5130" y="13905"/>
                  <a:pt x="5400" y="13770"/>
                  <a:pt x="5400" y="13635"/>
                </a:cubicBezTo>
                <a:cubicBezTo>
                  <a:pt x="5400" y="10395"/>
                  <a:pt x="5400" y="10395"/>
                  <a:pt x="5400" y="10395"/>
                </a:cubicBezTo>
                <a:cubicBezTo>
                  <a:pt x="5400" y="10395"/>
                  <a:pt x="5400" y="10395"/>
                  <a:pt x="5400" y="10395"/>
                </a:cubicBezTo>
                <a:cubicBezTo>
                  <a:pt x="5670" y="10395"/>
                  <a:pt x="5805" y="10260"/>
                  <a:pt x="5805" y="10125"/>
                </a:cubicBezTo>
                <a:cubicBezTo>
                  <a:pt x="5805" y="9855"/>
                  <a:pt x="5670" y="9720"/>
                  <a:pt x="5400" y="9720"/>
                </a:cubicBezTo>
                <a:close/>
                <a:moveTo>
                  <a:pt x="4590" y="13230"/>
                </a:moveTo>
                <a:cubicBezTo>
                  <a:pt x="2970" y="13230"/>
                  <a:pt x="2970" y="13230"/>
                  <a:pt x="2970" y="13230"/>
                </a:cubicBezTo>
                <a:cubicBezTo>
                  <a:pt x="2970" y="10395"/>
                  <a:pt x="2970" y="10395"/>
                  <a:pt x="2970" y="10395"/>
                </a:cubicBezTo>
                <a:cubicBezTo>
                  <a:pt x="4590" y="10395"/>
                  <a:pt x="4590" y="10395"/>
                  <a:pt x="4590" y="10395"/>
                </a:cubicBezTo>
                <a:lnTo>
                  <a:pt x="4590" y="13230"/>
                </a:lnTo>
                <a:close/>
                <a:moveTo>
                  <a:pt x="11205" y="5940"/>
                </a:moveTo>
                <a:cubicBezTo>
                  <a:pt x="11205" y="7290"/>
                  <a:pt x="11205" y="7290"/>
                  <a:pt x="11205" y="7290"/>
                </a:cubicBezTo>
                <a:cubicBezTo>
                  <a:pt x="11205" y="7560"/>
                  <a:pt x="10935" y="7695"/>
                  <a:pt x="10800" y="7695"/>
                </a:cubicBezTo>
                <a:cubicBezTo>
                  <a:pt x="10665" y="7695"/>
                  <a:pt x="10395" y="7560"/>
                  <a:pt x="10395" y="7290"/>
                </a:cubicBezTo>
                <a:cubicBezTo>
                  <a:pt x="10395" y="5940"/>
                  <a:pt x="10395" y="5940"/>
                  <a:pt x="10395" y="5940"/>
                </a:cubicBezTo>
                <a:cubicBezTo>
                  <a:pt x="10395" y="5670"/>
                  <a:pt x="10665" y="5535"/>
                  <a:pt x="10800" y="5535"/>
                </a:cubicBezTo>
                <a:cubicBezTo>
                  <a:pt x="10935" y="5535"/>
                  <a:pt x="11205" y="5670"/>
                  <a:pt x="11205" y="5940"/>
                </a:cubicBezTo>
                <a:close/>
                <a:moveTo>
                  <a:pt x="5400" y="14580"/>
                </a:moveTo>
                <a:cubicBezTo>
                  <a:pt x="2160" y="14580"/>
                  <a:pt x="2160" y="14580"/>
                  <a:pt x="2160" y="14580"/>
                </a:cubicBezTo>
                <a:cubicBezTo>
                  <a:pt x="2025" y="14580"/>
                  <a:pt x="1890" y="14850"/>
                  <a:pt x="1890" y="14985"/>
                </a:cubicBezTo>
                <a:cubicBezTo>
                  <a:pt x="1890" y="15120"/>
                  <a:pt x="2025" y="15390"/>
                  <a:pt x="2160" y="15390"/>
                </a:cubicBezTo>
                <a:cubicBezTo>
                  <a:pt x="2295" y="15390"/>
                  <a:pt x="2295" y="15390"/>
                  <a:pt x="2295" y="15390"/>
                </a:cubicBezTo>
                <a:cubicBezTo>
                  <a:pt x="2295" y="18495"/>
                  <a:pt x="2295" y="18495"/>
                  <a:pt x="2295" y="18495"/>
                </a:cubicBezTo>
                <a:cubicBezTo>
                  <a:pt x="2295" y="18630"/>
                  <a:pt x="2430" y="18765"/>
                  <a:pt x="2700" y="18765"/>
                </a:cubicBezTo>
                <a:cubicBezTo>
                  <a:pt x="4995" y="18765"/>
                  <a:pt x="4995" y="18765"/>
                  <a:pt x="4995" y="18765"/>
                </a:cubicBezTo>
                <a:cubicBezTo>
                  <a:pt x="5130" y="18765"/>
                  <a:pt x="5400" y="18630"/>
                  <a:pt x="5400" y="18495"/>
                </a:cubicBezTo>
                <a:cubicBezTo>
                  <a:pt x="5400" y="15390"/>
                  <a:pt x="5400" y="15390"/>
                  <a:pt x="5400" y="15390"/>
                </a:cubicBezTo>
                <a:cubicBezTo>
                  <a:pt x="5400" y="15390"/>
                  <a:pt x="5400" y="15390"/>
                  <a:pt x="5400" y="15390"/>
                </a:cubicBezTo>
                <a:cubicBezTo>
                  <a:pt x="5670" y="15390"/>
                  <a:pt x="5805" y="15120"/>
                  <a:pt x="5805" y="14985"/>
                </a:cubicBezTo>
                <a:cubicBezTo>
                  <a:pt x="5805" y="14850"/>
                  <a:pt x="5670" y="14580"/>
                  <a:pt x="5400" y="14580"/>
                </a:cubicBezTo>
                <a:close/>
                <a:moveTo>
                  <a:pt x="4590" y="18090"/>
                </a:moveTo>
                <a:cubicBezTo>
                  <a:pt x="2970" y="18090"/>
                  <a:pt x="2970" y="18090"/>
                  <a:pt x="2970" y="18090"/>
                </a:cubicBezTo>
                <a:cubicBezTo>
                  <a:pt x="2970" y="15390"/>
                  <a:pt x="2970" y="15390"/>
                  <a:pt x="2970" y="15390"/>
                </a:cubicBezTo>
                <a:cubicBezTo>
                  <a:pt x="4590" y="15390"/>
                  <a:pt x="4590" y="15390"/>
                  <a:pt x="4590" y="15390"/>
                </a:cubicBezTo>
                <a:lnTo>
                  <a:pt x="4590" y="180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80" name="Freeform 537"/>
          <p:cNvSpPr/>
          <p:nvPr/>
        </p:nvSpPr>
        <p:spPr>
          <a:xfrm>
            <a:off x="18338800" y="2079625"/>
            <a:ext cx="1092200" cy="8604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875"/>
                </a:moveTo>
                <a:cubicBezTo>
                  <a:pt x="21600" y="5875"/>
                  <a:pt x="21600" y="5875"/>
                  <a:pt x="21600" y="5875"/>
                </a:cubicBezTo>
                <a:cubicBezTo>
                  <a:pt x="21600" y="5875"/>
                  <a:pt x="21600" y="5875"/>
                  <a:pt x="21600" y="5702"/>
                </a:cubicBezTo>
                <a:cubicBezTo>
                  <a:pt x="21600" y="5702"/>
                  <a:pt x="20115" y="346"/>
                  <a:pt x="20115" y="346"/>
                </a:cubicBezTo>
                <a:cubicBezTo>
                  <a:pt x="20115" y="173"/>
                  <a:pt x="19980" y="0"/>
                  <a:pt x="19845" y="0"/>
                </a:cubicBezTo>
                <a:cubicBezTo>
                  <a:pt x="7425" y="0"/>
                  <a:pt x="7425" y="0"/>
                  <a:pt x="7425" y="0"/>
                </a:cubicBezTo>
                <a:cubicBezTo>
                  <a:pt x="7290" y="0"/>
                  <a:pt x="7155" y="173"/>
                  <a:pt x="7155" y="346"/>
                </a:cubicBezTo>
                <a:cubicBezTo>
                  <a:pt x="5670" y="5702"/>
                  <a:pt x="5670" y="5702"/>
                  <a:pt x="5670" y="5702"/>
                </a:cubicBezTo>
                <a:cubicBezTo>
                  <a:pt x="5670" y="5875"/>
                  <a:pt x="5670" y="5875"/>
                  <a:pt x="5670" y="5875"/>
                </a:cubicBezTo>
                <a:cubicBezTo>
                  <a:pt x="5670" y="5875"/>
                  <a:pt x="5670" y="5875"/>
                  <a:pt x="5670" y="5875"/>
                </a:cubicBezTo>
                <a:cubicBezTo>
                  <a:pt x="5670" y="5875"/>
                  <a:pt x="5670" y="5875"/>
                  <a:pt x="5670" y="5875"/>
                </a:cubicBezTo>
                <a:cubicBezTo>
                  <a:pt x="5670" y="21082"/>
                  <a:pt x="5670" y="21082"/>
                  <a:pt x="5670" y="21082"/>
                </a:cubicBezTo>
                <a:cubicBezTo>
                  <a:pt x="5670" y="21427"/>
                  <a:pt x="5805" y="21600"/>
                  <a:pt x="607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27"/>
                  <a:pt x="21600" y="21082"/>
                </a:cubicBezTo>
                <a:cubicBezTo>
                  <a:pt x="21600" y="5875"/>
                  <a:pt x="21600" y="5875"/>
                  <a:pt x="21600" y="5875"/>
                </a:cubicBezTo>
                <a:cubicBezTo>
                  <a:pt x="21600" y="5875"/>
                  <a:pt x="21600" y="5875"/>
                  <a:pt x="21600" y="5875"/>
                </a:cubicBezTo>
                <a:close/>
                <a:moveTo>
                  <a:pt x="7695" y="864"/>
                </a:moveTo>
                <a:cubicBezTo>
                  <a:pt x="19575" y="864"/>
                  <a:pt x="19575" y="864"/>
                  <a:pt x="19575" y="864"/>
                </a:cubicBezTo>
                <a:cubicBezTo>
                  <a:pt x="20790" y="5530"/>
                  <a:pt x="20790" y="5530"/>
                  <a:pt x="20790" y="5530"/>
                </a:cubicBezTo>
                <a:cubicBezTo>
                  <a:pt x="6480" y="5530"/>
                  <a:pt x="6480" y="5530"/>
                  <a:pt x="6480" y="5530"/>
                </a:cubicBezTo>
                <a:lnTo>
                  <a:pt x="7695" y="864"/>
                </a:lnTo>
                <a:close/>
                <a:moveTo>
                  <a:pt x="9990" y="20736"/>
                </a:moveTo>
                <a:cubicBezTo>
                  <a:pt x="7830" y="20736"/>
                  <a:pt x="7830" y="20736"/>
                  <a:pt x="7830" y="20736"/>
                </a:cubicBezTo>
                <a:cubicBezTo>
                  <a:pt x="7830" y="11923"/>
                  <a:pt x="7830" y="11923"/>
                  <a:pt x="7830" y="11923"/>
                </a:cubicBezTo>
                <a:cubicBezTo>
                  <a:pt x="9990" y="11923"/>
                  <a:pt x="9990" y="11923"/>
                  <a:pt x="9990" y="11923"/>
                </a:cubicBezTo>
                <a:cubicBezTo>
                  <a:pt x="9990" y="20736"/>
                  <a:pt x="9990" y="20736"/>
                  <a:pt x="9990" y="20736"/>
                </a:cubicBezTo>
                <a:close/>
                <a:moveTo>
                  <a:pt x="16605" y="20736"/>
                </a:moveTo>
                <a:cubicBezTo>
                  <a:pt x="10665" y="20736"/>
                  <a:pt x="10665" y="20736"/>
                  <a:pt x="10665" y="20736"/>
                </a:cubicBezTo>
                <a:cubicBezTo>
                  <a:pt x="10665" y="19699"/>
                  <a:pt x="10665" y="19699"/>
                  <a:pt x="10665" y="19699"/>
                </a:cubicBezTo>
                <a:cubicBezTo>
                  <a:pt x="16605" y="19699"/>
                  <a:pt x="16605" y="19699"/>
                  <a:pt x="16605" y="19699"/>
                </a:cubicBezTo>
                <a:lnTo>
                  <a:pt x="16605" y="20736"/>
                </a:lnTo>
                <a:close/>
                <a:moveTo>
                  <a:pt x="16605" y="18835"/>
                </a:moveTo>
                <a:cubicBezTo>
                  <a:pt x="14040" y="18835"/>
                  <a:pt x="14040" y="18835"/>
                  <a:pt x="14040" y="18835"/>
                </a:cubicBezTo>
                <a:cubicBezTo>
                  <a:pt x="14040" y="15034"/>
                  <a:pt x="14040" y="15034"/>
                  <a:pt x="14040" y="15034"/>
                </a:cubicBezTo>
                <a:cubicBezTo>
                  <a:pt x="14040" y="14861"/>
                  <a:pt x="13905" y="14515"/>
                  <a:pt x="13635" y="14515"/>
                </a:cubicBezTo>
                <a:cubicBezTo>
                  <a:pt x="13500" y="14515"/>
                  <a:pt x="13230" y="14861"/>
                  <a:pt x="13230" y="15034"/>
                </a:cubicBezTo>
                <a:cubicBezTo>
                  <a:pt x="13230" y="18835"/>
                  <a:pt x="13230" y="18835"/>
                  <a:pt x="13230" y="18835"/>
                </a:cubicBezTo>
                <a:cubicBezTo>
                  <a:pt x="10665" y="18835"/>
                  <a:pt x="10665" y="18835"/>
                  <a:pt x="10665" y="18835"/>
                </a:cubicBezTo>
                <a:cubicBezTo>
                  <a:pt x="10665" y="11923"/>
                  <a:pt x="10665" y="11923"/>
                  <a:pt x="10665" y="11923"/>
                </a:cubicBezTo>
                <a:cubicBezTo>
                  <a:pt x="13230" y="11923"/>
                  <a:pt x="13230" y="11923"/>
                  <a:pt x="13230" y="11923"/>
                </a:cubicBezTo>
                <a:cubicBezTo>
                  <a:pt x="13230" y="13133"/>
                  <a:pt x="13230" y="13133"/>
                  <a:pt x="13230" y="13133"/>
                </a:cubicBezTo>
                <a:cubicBezTo>
                  <a:pt x="13230" y="13478"/>
                  <a:pt x="13500" y="13651"/>
                  <a:pt x="13635" y="13651"/>
                </a:cubicBezTo>
                <a:cubicBezTo>
                  <a:pt x="13905" y="13651"/>
                  <a:pt x="14040" y="13478"/>
                  <a:pt x="14040" y="13133"/>
                </a:cubicBezTo>
                <a:cubicBezTo>
                  <a:pt x="14040" y="11923"/>
                  <a:pt x="14040" y="11923"/>
                  <a:pt x="14040" y="11923"/>
                </a:cubicBezTo>
                <a:cubicBezTo>
                  <a:pt x="16605" y="11923"/>
                  <a:pt x="16605" y="11923"/>
                  <a:pt x="16605" y="11923"/>
                </a:cubicBezTo>
                <a:lnTo>
                  <a:pt x="16605" y="18835"/>
                </a:lnTo>
                <a:close/>
                <a:moveTo>
                  <a:pt x="19440" y="20736"/>
                </a:moveTo>
                <a:cubicBezTo>
                  <a:pt x="17280" y="20736"/>
                  <a:pt x="17280" y="20736"/>
                  <a:pt x="17280" y="20736"/>
                </a:cubicBezTo>
                <a:cubicBezTo>
                  <a:pt x="17280" y="11923"/>
                  <a:pt x="17280" y="11923"/>
                  <a:pt x="17280" y="11923"/>
                </a:cubicBezTo>
                <a:cubicBezTo>
                  <a:pt x="19440" y="11923"/>
                  <a:pt x="19440" y="11923"/>
                  <a:pt x="19440" y="11923"/>
                </a:cubicBezTo>
                <a:lnTo>
                  <a:pt x="19440" y="20736"/>
                </a:lnTo>
                <a:close/>
                <a:moveTo>
                  <a:pt x="19440" y="10886"/>
                </a:moveTo>
                <a:cubicBezTo>
                  <a:pt x="7830" y="10886"/>
                  <a:pt x="7830" y="10886"/>
                  <a:pt x="7830" y="10886"/>
                </a:cubicBezTo>
                <a:cubicBezTo>
                  <a:pt x="7830" y="8122"/>
                  <a:pt x="7830" y="8122"/>
                  <a:pt x="7830" y="8122"/>
                </a:cubicBezTo>
                <a:cubicBezTo>
                  <a:pt x="19440" y="8122"/>
                  <a:pt x="19440" y="8122"/>
                  <a:pt x="19440" y="8122"/>
                </a:cubicBezTo>
                <a:cubicBezTo>
                  <a:pt x="19440" y="10886"/>
                  <a:pt x="19440" y="10886"/>
                  <a:pt x="19440" y="10886"/>
                </a:cubicBezTo>
                <a:close/>
                <a:moveTo>
                  <a:pt x="20925" y="20736"/>
                </a:moveTo>
                <a:cubicBezTo>
                  <a:pt x="20115" y="20736"/>
                  <a:pt x="20115" y="20736"/>
                  <a:pt x="20115" y="20736"/>
                </a:cubicBezTo>
                <a:cubicBezTo>
                  <a:pt x="20115" y="7776"/>
                  <a:pt x="20115" y="7776"/>
                  <a:pt x="20115" y="7776"/>
                </a:cubicBezTo>
                <a:cubicBezTo>
                  <a:pt x="20115" y="7430"/>
                  <a:pt x="19980" y="7258"/>
                  <a:pt x="19845" y="7258"/>
                </a:cubicBezTo>
                <a:cubicBezTo>
                  <a:pt x="7425" y="7258"/>
                  <a:pt x="7425" y="7258"/>
                  <a:pt x="7425" y="7258"/>
                </a:cubicBezTo>
                <a:cubicBezTo>
                  <a:pt x="7290" y="7258"/>
                  <a:pt x="7155" y="7430"/>
                  <a:pt x="7155" y="7776"/>
                </a:cubicBezTo>
                <a:cubicBezTo>
                  <a:pt x="7155" y="20736"/>
                  <a:pt x="7155" y="20736"/>
                  <a:pt x="7155" y="20736"/>
                </a:cubicBezTo>
                <a:cubicBezTo>
                  <a:pt x="6345" y="20736"/>
                  <a:pt x="6345" y="20736"/>
                  <a:pt x="6345" y="20736"/>
                </a:cubicBezTo>
                <a:cubicBezTo>
                  <a:pt x="6345" y="6394"/>
                  <a:pt x="6345" y="6394"/>
                  <a:pt x="6345" y="6394"/>
                </a:cubicBezTo>
                <a:cubicBezTo>
                  <a:pt x="20925" y="6394"/>
                  <a:pt x="20925" y="6394"/>
                  <a:pt x="20925" y="6394"/>
                </a:cubicBezTo>
                <a:lnTo>
                  <a:pt x="20925" y="20736"/>
                </a:lnTo>
                <a:close/>
                <a:moveTo>
                  <a:pt x="4725" y="13997"/>
                </a:moveTo>
                <a:cubicBezTo>
                  <a:pt x="4725" y="13824"/>
                  <a:pt x="4725" y="13824"/>
                  <a:pt x="4725" y="13824"/>
                </a:cubicBezTo>
                <a:cubicBezTo>
                  <a:pt x="4725" y="12269"/>
                  <a:pt x="3780" y="10886"/>
                  <a:pt x="2430" y="10886"/>
                </a:cubicBezTo>
                <a:cubicBezTo>
                  <a:pt x="1215" y="10886"/>
                  <a:pt x="270" y="12269"/>
                  <a:pt x="270" y="13824"/>
                </a:cubicBezTo>
                <a:cubicBezTo>
                  <a:pt x="270" y="13997"/>
                  <a:pt x="270" y="13997"/>
                  <a:pt x="270" y="13997"/>
                </a:cubicBezTo>
                <a:cubicBezTo>
                  <a:pt x="135" y="13997"/>
                  <a:pt x="0" y="14170"/>
                  <a:pt x="0" y="14515"/>
                </a:cubicBezTo>
                <a:cubicBezTo>
                  <a:pt x="0" y="14688"/>
                  <a:pt x="135" y="14861"/>
                  <a:pt x="270" y="14861"/>
                </a:cubicBezTo>
                <a:cubicBezTo>
                  <a:pt x="270" y="21082"/>
                  <a:pt x="270" y="21082"/>
                  <a:pt x="270" y="21082"/>
                </a:cubicBezTo>
                <a:cubicBezTo>
                  <a:pt x="270" y="21427"/>
                  <a:pt x="405" y="21600"/>
                  <a:pt x="540" y="21600"/>
                </a:cubicBezTo>
                <a:cubicBezTo>
                  <a:pt x="4455" y="21600"/>
                  <a:pt x="4455" y="21600"/>
                  <a:pt x="4455" y="21600"/>
                </a:cubicBezTo>
                <a:cubicBezTo>
                  <a:pt x="4590" y="21600"/>
                  <a:pt x="4725" y="21427"/>
                  <a:pt x="4725" y="21082"/>
                </a:cubicBezTo>
                <a:cubicBezTo>
                  <a:pt x="4725" y="14861"/>
                  <a:pt x="4725" y="14861"/>
                  <a:pt x="4725" y="14861"/>
                </a:cubicBezTo>
                <a:cubicBezTo>
                  <a:pt x="4860" y="14861"/>
                  <a:pt x="4995" y="14688"/>
                  <a:pt x="4995" y="14515"/>
                </a:cubicBezTo>
                <a:cubicBezTo>
                  <a:pt x="4995" y="14170"/>
                  <a:pt x="4860" y="13997"/>
                  <a:pt x="4725" y="13997"/>
                </a:cubicBezTo>
                <a:close/>
                <a:moveTo>
                  <a:pt x="4050" y="20736"/>
                </a:moveTo>
                <a:cubicBezTo>
                  <a:pt x="945" y="20736"/>
                  <a:pt x="945" y="20736"/>
                  <a:pt x="945" y="20736"/>
                </a:cubicBezTo>
                <a:cubicBezTo>
                  <a:pt x="945" y="14861"/>
                  <a:pt x="945" y="14861"/>
                  <a:pt x="945" y="14861"/>
                </a:cubicBezTo>
                <a:cubicBezTo>
                  <a:pt x="4050" y="14861"/>
                  <a:pt x="4050" y="14861"/>
                  <a:pt x="4050" y="14861"/>
                </a:cubicBezTo>
                <a:lnTo>
                  <a:pt x="4050" y="20736"/>
                </a:lnTo>
                <a:close/>
                <a:moveTo>
                  <a:pt x="4050" y="13997"/>
                </a:moveTo>
                <a:cubicBezTo>
                  <a:pt x="945" y="13997"/>
                  <a:pt x="945" y="13997"/>
                  <a:pt x="945" y="13997"/>
                </a:cubicBezTo>
                <a:cubicBezTo>
                  <a:pt x="945" y="13824"/>
                  <a:pt x="945" y="13824"/>
                  <a:pt x="945" y="13824"/>
                </a:cubicBezTo>
                <a:cubicBezTo>
                  <a:pt x="945" y="12787"/>
                  <a:pt x="1620" y="11923"/>
                  <a:pt x="2430" y="11923"/>
                </a:cubicBezTo>
                <a:cubicBezTo>
                  <a:pt x="3375" y="11923"/>
                  <a:pt x="4050" y="12787"/>
                  <a:pt x="4050" y="13824"/>
                </a:cubicBezTo>
                <a:cubicBezTo>
                  <a:pt x="4050" y="13997"/>
                  <a:pt x="4050" y="13997"/>
                  <a:pt x="4050" y="13997"/>
                </a:cubicBezTo>
                <a:close/>
                <a:moveTo>
                  <a:pt x="3510" y="16243"/>
                </a:moveTo>
                <a:cubicBezTo>
                  <a:pt x="3510" y="16589"/>
                  <a:pt x="3375" y="16762"/>
                  <a:pt x="3240" y="16762"/>
                </a:cubicBezTo>
                <a:cubicBezTo>
                  <a:pt x="1755" y="16762"/>
                  <a:pt x="1755" y="16762"/>
                  <a:pt x="1755" y="16762"/>
                </a:cubicBezTo>
                <a:cubicBezTo>
                  <a:pt x="1620" y="16762"/>
                  <a:pt x="1485" y="16589"/>
                  <a:pt x="1485" y="16243"/>
                </a:cubicBezTo>
                <a:cubicBezTo>
                  <a:pt x="1485" y="16070"/>
                  <a:pt x="1620" y="15725"/>
                  <a:pt x="1755" y="15725"/>
                </a:cubicBezTo>
                <a:cubicBezTo>
                  <a:pt x="3240" y="15725"/>
                  <a:pt x="3240" y="15725"/>
                  <a:pt x="3240" y="15725"/>
                </a:cubicBezTo>
                <a:cubicBezTo>
                  <a:pt x="3375" y="15725"/>
                  <a:pt x="3510" y="16070"/>
                  <a:pt x="3510" y="1624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81" name="Freeform 538"/>
          <p:cNvSpPr/>
          <p:nvPr/>
        </p:nvSpPr>
        <p:spPr>
          <a:xfrm>
            <a:off x="1833880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2835"/>
                </a:moveTo>
                <a:cubicBezTo>
                  <a:pt x="16740" y="2835"/>
                  <a:pt x="16740" y="2835"/>
                  <a:pt x="16740" y="2835"/>
                </a:cubicBezTo>
                <a:cubicBezTo>
                  <a:pt x="16740" y="405"/>
                  <a:pt x="16740" y="405"/>
                  <a:pt x="16740" y="405"/>
                </a:cubicBezTo>
                <a:cubicBezTo>
                  <a:pt x="16740" y="135"/>
                  <a:pt x="16605" y="0"/>
                  <a:pt x="16335" y="0"/>
                </a:cubicBezTo>
                <a:cubicBezTo>
                  <a:pt x="5265" y="0"/>
                  <a:pt x="5265" y="0"/>
                  <a:pt x="5265" y="0"/>
                </a:cubicBezTo>
                <a:cubicBezTo>
                  <a:pt x="4995" y="0"/>
                  <a:pt x="4860" y="135"/>
                  <a:pt x="4860" y="405"/>
                </a:cubicBezTo>
                <a:cubicBezTo>
                  <a:pt x="4860" y="2835"/>
                  <a:pt x="4860" y="2835"/>
                  <a:pt x="4860" y="2835"/>
                </a:cubicBezTo>
                <a:cubicBezTo>
                  <a:pt x="405" y="2835"/>
                  <a:pt x="405" y="2835"/>
                  <a:pt x="405" y="2835"/>
                </a:cubicBezTo>
                <a:cubicBezTo>
                  <a:pt x="135" y="2835"/>
                  <a:pt x="0" y="2970"/>
                  <a:pt x="0" y="31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3105"/>
                  <a:pt x="21600" y="3105"/>
                  <a:pt x="21600" y="3105"/>
                </a:cubicBezTo>
                <a:cubicBezTo>
                  <a:pt x="21600" y="2970"/>
                  <a:pt x="21465" y="2835"/>
                  <a:pt x="21195" y="2835"/>
                </a:cubicBezTo>
                <a:close/>
                <a:moveTo>
                  <a:pt x="675" y="7020"/>
                </a:moveTo>
                <a:cubicBezTo>
                  <a:pt x="3510" y="7020"/>
                  <a:pt x="3510" y="7020"/>
                  <a:pt x="3510" y="7020"/>
                </a:cubicBezTo>
                <a:cubicBezTo>
                  <a:pt x="3510" y="9045"/>
                  <a:pt x="3510" y="9045"/>
                  <a:pt x="3510" y="9045"/>
                </a:cubicBezTo>
                <a:cubicBezTo>
                  <a:pt x="675" y="9045"/>
                  <a:pt x="675" y="9045"/>
                  <a:pt x="675" y="9045"/>
                </a:cubicBezTo>
                <a:lnTo>
                  <a:pt x="675" y="7020"/>
                </a:lnTo>
                <a:close/>
                <a:moveTo>
                  <a:pt x="675" y="11205"/>
                </a:moveTo>
                <a:cubicBezTo>
                  <a:pt x="3510" y="11205"/>
                  <a:pt x="3510" y="11205"/>
                  <a:pt x="3510" y="11205"/>
                </a:cubicBezTo>
                <a:cubicBezTo>
                  <a:pt x="3510" y="13230"/>
                  <a:pt x="3510" y="13230"/>
                  <a:pt x="3510" y="13230"/>
                </a:cubicBezTo>
                <a:cubicBezTo>
                  <a:pt x="675" y="13230"/>
                  <a:pt x="675" y="13230"/>
                  <a:pt x="675" y="13230"/>
                </a:cubicBezTo>
                <a:lnTo>
                  <a:pt x="675" y="11205"/>
                </a:lnTo>
                <a:close/>
                <a:moveTo>
                  <a:pt x="675" y="15390"/>
                </a:moveTo>
                <a:cubicBezTo>
                  <a:pt x="3510" y="15390"/>
                  <a:pt x="3510" y="15390"/>
                  <a:pt x="3510" y="15390"/>
                </a:cubicBezTo>
                <a:cubicBezTo>
                  <a:pt x="3510" y="17415"/>
                  <a:pt x="3510" y="17415"/>
                  <a:pt x="3510" y="17415"/>
                </a:cubicBezTo>
                <a:cubicBezTo>
                  <a:pt x="675" y="17415"/>
                  <a:pt x="675" y="17415"/>
                  <a:pt x="675" y="17415"/>
                </a:cubicBezTo>
                <a:lnTo>
                  <a:pt x="675" y="15390"/>
                </a:lnTo>
                <a:close/>
                <a:moveTo>
                  <a:pt x="13230" y="20925"/>
                </a:moveTo>
                <a:cubicBezTo>
                  <a:pt x="8370" y="20925"/>
                  <a:pt x="8370" y="20925"/>
                  <a:pt x="8370" y="20925"/>
                </a:cubicBezTo>
                <a:cubicBezTo>
                  <a:pt x="8370" y="20250"/>
                  <a:pt x="8370" y="20250"/>
                  <a:pt x="8370" y="20250"/>
                </a:cubicBezTo>
                <a:cubicBezTo>
                  <a:pt x="13230" y="20250"/>
                  <a:pt x="13230" y="20250"/>
                  <a:pt x="13230" y="20250"/>
                </a:cubicBezTo>
                <a:cubicBezTo>
                  <a:pt x="13230" y="20925"/>
                  <a:pt x="13230" y="20925"/>
                  <a:pt x="13230" y="20925"/>
                </a:cubicBezTo>
                <a:close/>
                <a:moveTo>
                  <a:pt x="8370" y="19575"/>
                </a:moveTo>
                <a:cubicBezTo>
                  <a:pt x="8370" y="15390"/>
                  <a:pt x="8370" y="15390"/>
                  <a:pt x="8370" y="15390"/>
                </a:cubicBezTo>
                <a:cubicBezTo>
                  <a:pt x="10395" y="15390"/>
                  <a:pt x="10395" y="15390"/>
                  <a:pt x="10395" y="15390"/>
                </a:cubicBezTo>
                <a:cubicBezTo>
                  <a:pt x="10395" y="19575"/>
                  <a:pt x="10395" y="19575"/>
                  <a:pt x="10395" y="19575"/>
                </a:cubicBezTo>
                <a:lnTo>
                  <a:pt x="8370" y="19575"/>
                </a:lnTo>
                <a:close/>
                <a:moveTo>
                  <a:pt x="13230" y="19575"/>
                </a:moveTo>
                <a:cubicBezTo>
                  <a:pt x="11205" y="19575"/>
                  <a:pt x="11205" y="19575"/>
                  <a:pt x="11205" y="19575"/>
                </a:cubicBezTo>
                <a:cubicBezTo>
                  <a:pt x="11205" y="15390"/>
                  <a:pt x="11205" y="15390"/>
                  <a:pt x="11205" y="15390"/>
                </a:cubicBezTo>
                <a:cubicBezTo>
                  <a:pt x="13230" y="15390"/>
                  <a:pt x="13230" y="15390"/>
                  <a:pt x="13230" y="15390"/>
                </a:cubicBezTo>
                <a:lnTo>
                  <a:pt x="13230" y="19575"/>
                </a:lnTo>
                <a:close/>
                <a:moveTo>
                  <a:pt x="14580" y="20925"/>
                </a:moveTo>
                <a:cubicBezTo>
                  <a:pt x="13905" y="20925"/>
                  <a:pt x="13905" y="20925"/>
                  <a:pt x="13905" y="20925"/>
                </a:cubicBezTo>
                <a:cubicBezTo>
                  <a:pt x="13905" y="14985"/>
                  <a:pt x="13905" y="14985"/>
                  <a:pt x="13905" y="14985"/>
                </a:cubicBezTo>
                <a:cubicBezTo>
                  <a:pt x="13905" y="14850"/>
                  <a:pt x="13770" y="14580"/>
                  <a:pt x="13635" y="14580"/>
                </a:cubicBezTo>
                <a:cubicBezTo>
                  <a:pt x="7965" y="14580"/>
                  <a:pt x="7965" y="14580"/>
                  <a:pt x="7965" y="14580"/>
                </a:cubicBezTo>
                <a:cubicBezTo>
                  <a:pt x="7830" y="14580"/>
                  <a:pt x="7695" y="14850"/>
                  <a:pt x="7695" y="14985"/>
                </a:cubicBezTo>
                <a:cubicBezTo>
                  <a:pt x="7695" y="20925"/>
                  <a:pt x="7695" y="20925"/>
                  <a:pt x="7695" y="20925"/>
                </a:cubicBezTo>
                <a:cubicBezTo>
                  <a:pt x="7020" y="20925"/>
                  <a:pt x="7020" y="20925"/>
                  <a:pt x="7020" y="20925"/>
                </a:cubicBezTo>
                <a:cubicBezTo>
                  <a:pt x="7020" y="12555"/>
                  <a:pt x="7020" y="12555"/>
                  <a:pt x="7020" y="12555"/>
                </a:cubicBezTo>
                <a:cubicBezTo>
                  <a:pt x="14580" y="12555"/>
                  <a:pt x="14580" y="12555"/>
                  <a:pt x="14580" y="12555"/>
                </a:cubicBezTo>
                <a:cubicBezTo>
                  <a:pt x="14580" y="20925"/>
                  <a:pt x="14580" y="20925"/>
                  <a:pt x="14580" y="20925"/>
                </a:cubicBezTo>
                <a:close/>
                <a:moveTo>
                  <a:pt x="16065" y="20925"/>
                </a:moveTo>
                <a:cubicBezTo>
                  <a:pt x="15390" y="20925"/>
                  <a:pt x="15390" y="20925"/>
                  <a:pt x="15390" y="20925"/>
                </a:cubicBezTo>
                <a:cubicBezTo>
                  <a:pt x="15390" y="12150"/>
                  <a:pt x="15390" y="12150"/>
                  <a:pt x="15390" y="12150"/>
                </a:cubicBezTo>
                <a:cubicBezTo>
                  <a:pt x="15390" y="12015"/>
                  <a:pt x="15120" y="11880"/>
                  <a:pt x="14985" y="11880"/>
                </a:cubicBezTo>
                <a:cubicBezTo>
                  <a:pt x="6615" y="11880"/>
                  <a:pt x="6615" y="11880"/>
                  <a:pt x="6615" y="11880"/>
                </a:cubicBezTo>
                <a:cubicBezTo>
                  <a:pt x="6480" y="11880"/>
                  <a:pt x="6210" y="12015"/>
                  <a:pt x="6210" y="12150"/>
                </a:cubicBezTo>
                <a:cubicBezTo>
                  <a:pt x="6210" y="20925"/>
                  <a:pt x="6210" y="20925"/>
                  <a:pt x="6210" y="2092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5535" y="6615"/>
                  <a:pt x="5535" y="6615"/>
                  <a:pt x="5535" y="6615"/>
                </a:cubicBezTo>
                <a:cubicBezTo>
                  <a:pt x="5535" y="6480"/>
                  <a:pt x="5400" y="6210"/>
                  <a:pt x="5265" y="6210"/>
                </a:cubicBezTo>
                <a:cubicBezTo>
                  <a:pt x="4995" y="6210"/>
                  <a:pt x="4860" y="6480"/>
                  <a:pt x="4860" y="6615"/>
                </a:cubicBezTo>
                <a:cubicBezTo>
                  <a:pt x="4860" y="20925"/>
                  <a:pt x="4860" y="20925"/>
                  <a:pt x="486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18090"/>
                  <a:pt x="675" y="18090"/>
                  <a:pt x="675" y="18090"/>
                </a:cubicBezTo>
                <a:cubicBezTo>
                  <a:pt x="3780" y="18090"/>
                  <a:pt x="3780" y="18090"/>
                  <a:pt x="3780" y="18090"/>
                </a:cubicBezTo>
                <a:cubicBezTo>
                  <a:pt x="4050" y="18090"/>
                  <a:pt x="4185" y="17955"/>
                  <a:pt x="4185" y="17820"/>
                </a:cubicBezTo>
                <a:cubicBezTo>
                  <a:pt x="4185" y="14985"/>
                  <a:pt x="4185" y="14985"/>
                  <a:pt x="4185" y="14985"/>
                </a:cubicBezTo>
                <a:cubicBezTo>
                  <a:pt x="4185" y="14850"/>
                  <a:pt x="4050" y="14580"/>
                  <a:pt x="3780" y="14580"/>
                </a:cubicBezTo>
                <a:cubicBezTo>
                  <a:pt x="675" y="14580"/>
                  <a:pt x="675" y="14580"/>
                  <a:pt x="675" y="14580"/>
                </a:cubicBezTo>
                <a:cubicBezTo>
                  <a:pt x="675" y="13905"/>
                  <a:pt x="675" y="13905"/>
                  <a:pt x="675" y="13905"/>
                </a:cubicBezTo>
                <a:cubicBezTo>
                  <a:pt x="3780" y="13905"/>
                  <a:pt x="3780" y="13905"/>
                  <a:pt x="3780" y="13905"/>
                </a:cubicBezTo>
                <a:cubicBezTo>
                  <a:pt x="4050" y="13905"/>
                  <a:pt x="4185" y="13770"/>
                  <a:pt x="4185" y="13635"/>
                </a:cubicBezTo>
                <a:cubicBezTo>
                  <a:pt x="4185" y="10800"/>
                  <a:pt x="4185" y="10800"/>
                  <a:pt x="4185" y="10800"/>
                </a:cubicBezTo>
                <a:cubicBezTo>
                  <a:pt x="4185" y="10665"/>
                  <a:pt x="4050" y="10395"/>
                  <a:pt x="3780" y="10395"/>
                </a:cubicBezTo>
                <a:cubicBezTo>
                  <a:pt x="675" y="10395"/>
                  <a:pt x="675" y="10395"/>
                  <a:pt x="675" y="10395"/>
                </a:cubicBezTo>
                <a:cubicBezTo>
                  <a:pt x="675" y="9720"/>
                  <a:pt x="675" y="9720"/>
                  <a:pt x="675" y="9720"/>
                </a:cubicBezTo>
                <a:cubicBezTo>
                  <a:pt x="3780" y="9720"/>
                  <a:pt x="3780" y="9720"/>
                  <a:pt x="3780" y="9720"/>
                </a:cubicBezTo>
                <a:cubicBezTo>
                  <a:pt x="4050" y="9720"/>
                  <a:pt x="4185" y="9585"/>
                  <a:pt x="4185" y="9450"/>
                </a:cubicBezTo>
                <a:cubicBezTo>
                  <a:pt x="4185" y="6615"/>
                  <a:pt x="4185" y="6615"/>
                  <a:pt x="4185" y="6615"/>
                </a:cubicBezTo>
                <a:cubicBezTo>
                  <a:pt x="4185" y="6480"/>
                  <a:pt x="4050" y="6210"/>
                  <a:pt x="3780" y="6210"/>
                </a:cubicBezTo>
                <a:cubicBezTo>
                  <a:pt x="675" y="6210"/>
                  <a:pt x="675" y="6210"/>
                  <a:pt x="675" y="6210"/>
                </a:cubicBezTo>
                <a:cubicBezTo>
                  <a:pt x="675" y="3510"/>
                  <a:pt x="675" y="3510"/>
                  <a:pt x="675" y="3510"/>
                </a:cubicBezTo>
                <a:cubicBezTo>
                  <a:pt x="4860" y="3510"/>
                  <a:pt x="4860" y="3510"/>
                  <a:pt x="4860" y="3510"/>
                </a:cubicBezTo>
                <a:cubicBezTo>
                  <a:pt x="4860" y="5265"/>
                  <a:pt x="4860" y="5265"/>
                  <a:pt x="4860" y="5265"/>
                </a:cubicBezTo>
                <a:cubicBezTo>
                  <a:pt x="4860" y="5400"/>
                  <a:pt x="4995" y="5535"/>
                  <a:pt x="5265" y="5535"/>
                </a:cubicBezTo>
                <a:cubicBezTo>
                  <a:pt x="5400" y="5535"/>
                  <a:pt x="5535" y="5400"/>
                  <a:pt x="5535" y="5265"/>
                </a:cubicBezTo>
                <a:cubicBezTo>
                  <a:pt x="5535" y="675"/>
                  <a:pt x="5535" y="675"/>
                  <a:pt x="5535" y="675"/>
                </a:cubicBezTo>
                <a:cubicBezTo>
                  <a:pt x="16065" y="675"/>
                  <a:pt x="16065" y="675"/>
                  <a:pt x="16065" y="675"/>
                </a:cubicBezTo>
                <a:lnTo>
                  <a:pt x="16065" y="20925"/>
                </a:lnTo>
                <a:close/>
                <a:moveTo>
                  <a:pt x="20925" y="17415"/>
                </a:moveTo>
                <a:cubicBezTo>
                  <a:pt x="18090" y="17415"/>
                  <a:pt x="18090" y="17415"/>
                  <a:pt x="18090" y="17415"/>
                </a:cubicBezTo>
                <a:cubicBezTo>
                  <a:pt x="18090" y="15390"/>
                  <a:pt x="18090" y="15390"/>
                  <a:pt x="18090" y="15390"/>
                </a:cubicBezTo>
                <a:cubicBezTo>
                  <a:pt x="20925" y="15390"/>
                  <a:pt x="20925" y="15390"/>
                  <a:pt x="20925" y="15390"/>
                </a:cubicBezTo>
                <a:lnTo>
                  <a:pt x="20925" y="17415"/>
                </a:lnTo>
                <a:close/>
                <a:moveTo>
                  <a:pt x="20925" y="13230"/>
                </a:moveTo>
                <a:cubicBezTo>
                  <a:pt x="18090" y="13230"/>
                  <a:pt x="18090" y="13230"/>
                  <a:pt x="18090" y="13230"/>
                </a:cubicBezTo>
                <a:cubicBezTo>
                  <a:pt x="18090" y="11205"/>
                  <a:pt x="18090" y="11205"/>
                  <a:pt x="18090" y="11205"/>
                </a:cubicBezTo>
                <a:cubicBezTo>
                  <a:pt x="20925" y="11205"/>
                  <a:pt x="20925" y="11205"/>
                  <a:pt x="20925" y="11205"/>
                </a:cubicBezTo>
                <a:lnTo>
                  <a:pt x="20925" y="13230"/>
                </a:lnTo>
                <a:close/>
                <a:moveTo>
                  <a:pt x="20925" y="9045"/>
                </a:moveTo>
                <a:cubicBezTo>
                  <a:pt x="18090" y="9045"/>
                  <a:pt x="18090" y="9045"/>
                  <a:pt x="18090" y="9045"/>
                </a:cubicBezTo>
                <a:cubicBezTo>
                  <a:pt x="18090" y="7020"/>
                  <a:pt x="18090" y="7020"/>
                  <a:pt x="18090" y="7020"/>
                </a:cubicBezTo>
                <a:cubicBezTo>
                  <a:pt x="20925" y="7020"/>
                  <a:pt x="20925" y="7020"/>
                  <a:pt x="20925" y="7020"/>
                </a:cubicBezTo>
                <a:lnTo>
                  <a:pt x="20925" y="9045"/>
                </a:lnTo>
                <a:close/>
                <a:moveTo>
                  <a:pt x="20925" y="6210"/>
                </a:moveTo>
                <a:cubicBezTo>
                  <a:pt x="17820" y="6210"/>
                  <a:pt x="17820" y="6210"/>
                  <a:pt x="17820" y="6210"/>
                </a:cubicBezTo>
                <a:cubicBezTo>
                  <a:pt x="17550" y="6210"/>
                  <a:pt x="17415" y="6480"/>
                  <a:pt x="17415" y="6615"/>
                </a:cubicBezTo>
                <a:cubicBezTo>
                  <a:pt x="17415" y="9450"/>
                  <a:pt x="17415" y="9450"/>
                  <a:pt x="17415" y="9450"/>
                </a:cubicBezTo>
                <a:cubicBezTo>
                  <a:pt x="17415" y="9585"/>
                  <a:pt x="17550" y="9720"/>
                  <a:pt x="17820" y="9720"/>
                </a:cubicBezTo>
                <a:cubicBezTo>
                  <a:pt x="20925" y="9720"/>
                  <a:pt x="20925" y="9720"/>
                  <a:pt x="20925" y="9720"/>
                </a:cubicBezTo>
                <a:cubicBezTo>
                  <a:pt x="20925" y="10395"/>
                  <a:pt x="20925" y="10395"/>
                  <a:pt x="20925" y="10395"/>
                </a:cubicBezTo>
                <a:cubicBezTo>
                  <a:pt x="17820" y="10395"/>
                  <a:pt x="17820" y="10395"/>
                  <a:pt x="17820" y="10395"/>
                </a:cubicBezTo>
                <a:cubicBezTo>
                  <a:pt x="17550" y="10395"/>
                  <a:pt x="17415" y="10665"/>
                  <a:pt x="17415" y="10800"/>
                </a:cubicBezTo>
                <a:cubicBezTo>
                  <a:pt x="17415" y="13635"/>
                  <a:pt x="17415" y="13635"/>
                  <a:pt x="17415" y="13635"/>
                </a:cubicBezTo>
                <a:cubicBezTo>
                  <a:pt x="17415" y="13770"/>
                  <a:pt x="17550" y="13905"/>
                  <a:pt x="17820" y="13905"/>
                </a:cubicBezTo>
                <a:cubicBezTo>
                  <a:pt x="20925" y="13905"/>
                  <a:pt x="20925" y="13905"/>
                  <a:pt x="20925" y="13905"/>
                </a:cubicBezTo>
                <a:cubicBezTo>
                  <a:pt x="20925" y="14580"/>
                  <a:pt x="20925" y="14580"/>
                  <a:pt x="20925" y="14580"/>
                </a:cubicBezTo>
                <a:cubicBezTo>
                  <a:pt x="17820" y="14580"/>
                  <a:pt x="17820" y="14580"/>
                  <a:pt x="17820" y="14580"/>
                </a:cubicBezTo>
                <a:cubicBezTo>
                  <a:pt x="17550" y="14580"/>
                  <a:pt x="17415" y="14850"/>
                  <a:pt x="17415" y="14985"/>
                </a:cubicBezTo>
                <a:cubicBezTo>
                  <a:pt x="17415" y="17820"/>
                  <a:pt x="17415" y="17820"/>
                  <a:pt x="17415" y="17820"/>
                </a:cubicBezTo>
                <a:cubicBezTo>
                  <a:pt x="17415" y="17955"/>
                  <a:pt x="17550" y="18090"/>
                  <a:pt x="17820" y="18090"/>
                </a:cubicBezTo>
                <a:cubicBezTo>
                  <a:pt x="20925" y="18090"/>
                  <a:pt x="20925" y="18090"/>
                  <a:pt x="20925" y="18090"/>
                </a:cubicBezTo>
                <a:cubicBezTo>
                  <a:pt x="20925" y="20925"/>
                  <a:pt x="20925" y="20925"/>
                  <a:pt x="20925" y="20925"/>
                </a:cubicBezTo>
                <a:cubicBezTo>
                  <a:pt x="16740" y="20925"/>
                  <a:pt x="16740" y="20925"/>
                  <a:pt x="16740" y="20925"/>
                </a:cubicBezTo>
                <a:cubicBezTo>
                  <a:pt x="16740" y="3510"/>
                  <a:pt x="16740" y="3510"/>
                  <a:pt x="16740" y="3510"/>
                </a:cubicBezTo>
                <a:cubicBezTo>
                  <a:pt x="20925" y="3510"/>
                  <a:pt x="20925" y="3510"/>
                  <a:pt x="20925" y="3510"/>
                </a:cubicBezTo>
                <a:lnTo>
                  <a:pt x="20925" y="6210"/>
                </a:lnTo>
                <a:close/>
                <a:moveTo>
                  <a:pt x="13635" y="2835"/>
                </a:moveTo>
                <a:cubicBezTo>
                  <a:pt x="7965" y="2835"/>
                  <a:pt x="7965" y="2835"/>
                  <a:pt x="7965" y="2835"/>
                </a:cubicBezTo>
                <a:cubicBezTo>
                  <a:pt x="7830" y="2835"/>
                  <a:pt x="7695" y="2970"/>
                  <a:pt x="7695" y="3105"/>
                </a:cubicBezTo>
                <a:cubicBezTo>
                  <a:pt x="7695" y="4995"/>
                  <a:pt x="7695" y="4995"/>
                  <a:pt x="7695" y="4995"/>
                </a:cubicBezTo>
                <a:cubicBezTo>
                  <a:pt x="7695" y="7020"/>
                  <a:pt x="8775" y="8775"/>
                  <a:pt x="10665" y="9585"/>
                </a:cubicBezTo>
                <a:cubicBezTo>
                  <a:pt x="10665" y="9585"/>
                  <a:pt x="10800" y="9585"/>
                  <a:pt x="10800" y="9585"/>
                </a:cubicBezTo>
                <a:cubicBezTo>
                  <a:pt x="10800" y="9585"/>
                  <a:pt x="10935" y="9585"/>
                  <a:pt x="10935" y="9585"/>
                </a:cubicBezTo>
                <a:cubicBezTo>
                  <a:pt x="12825" y="8775"/>
                  <a:pt x="13905" y="7020"/>
                  <a:pt x="13905" y="4995"/>
                </a:cubicBezTo>
                <a:cubicBezTo>
                  <a:pt x="13905" y="3105"/>
                  <a:pt x="13905" y="3105"/>
                  <a:pt x="13905" y="3105"/>
                </a:cubicBezTo>
                <a:cubicBezTo>
                  <a:pt x="13905" y="2970"/>
                  <a:pt x="13770" y="2835"/>
                  <a:pt x="13635" y="2835"/>
                </a:cubicBezTo>
                <a:close/>
                <a:moveTo>
                  <a:pt x="13230" y="4995"/>
                </a:moveTo>
                <a:cubicBezTo>
                  <a:pt x="13230" y="6615"/>
                  <a:pt x="12285" y="8100"/>
                  <a:pt x="10800" y="8910"/>
                </a:cubicBezTo>
                <a:cubicBezTo>
                  <a:pt x="9315" y="8100"/>
                  <a:pt x="8370" y="6615"/>
                  <a:pt x="8370" y="4995"/>
                </a:cubicBezTo>
                <a:cubicBezTo>
                  <a:pt x="8370" y="3510"/>
                  <a:pt x="8370" y="3510"/>
                  <a:pt x="8370" y="3510"/>
                </a:cubicBezTo>
                <a:cubicBezTo>
                  <a:pt x="13230" y="3510"/>
                  <a:pt x="13230" y="3510"/>
                  <a:pt x="13230" y="3510"/>
                </a:cubicBezTo>
                <a:cubicBezTo>
                  <a:pt x="13230" y="4995"/>
                  <a:pt x="13230" y="4995"/>
                  <a:pt x="13230" y="4995"/>
                </a:cubicBezTo>
                <a:close/>
                <a:moveTo>
                  <a:pt x="12555" y="4995"/>
                </a:moveTo>
                <a:cubicBezTo>
                  <a:pt x="12555" y="5130"/>
                  <a:pt x="12420" y="5400"/>
                  <a:pt x="12150" y="5400"/>
                </a:cubicBezTo>
                <a:cubicBezTo>
                  <a:pt x="9450" y="5400"/>
                  <a:pt x="9450" y="5400"/>
                  <a:pt x="9450" y="5400"/>
                </a:cubicBezTo>
                <a:cubicBezTo>
                  <a:pt x="9180" y="5400"/>
                  <a:pt x="9045" y="5130"/>
                  <a:pt x="9045" y="4995"/>
                </a:cubicBezTo>
                <a:cubicBezTo>
                  <a:pt x="9045" y="4860"/>
                  <a:pt x="9180" y="4590"/>
                  <a:pt x="9450" y="4590"/>
                </a:cubicBezTo>
                <a:cubicBezTo>
                  <a:pt x="12150" y="4590"/>
                  <a:pt x="12150" y="4590"/>
                  <a:pt x="12150" y="4590"/>
                </a:cubicBezTo>
                <a:cubicBezTo>
                  <a:pt x="12420" y="4590"/>
                  <a:pt x="12555" y="4860"/>
                  <a:pt x="12555" y="49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82" name="Freeform 539"/>
          <p:cNvSpPr/>
          <p:nvPr/>
        </p:nvSpPr>
        <p:spPr>
          <a:xfrm>
            <a:off x="1833880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15" y="14985"/>
                </a:moveTo>
                <a:cubicBezTo>
                  <a:pt x="9315" y="16335"/>
                  <a:pt x="9315" y="16335"/>
                  <a:pt x="9315" y="16335"/>
                </a:cubicBezTo>
                <a:cubicBezTo>
                  <a:pt x="9315" y="16605"/>
                  <a:pt x="9180" y="16740"/>
                  <a:pt x="8910" y="16740"/>
                </a:cubicBezTo>
                <a:cubicBezTo>
                  <a:pt x="7020" y="16740"/>
                  <a:pt x="7020" y="16740"/>
                  <a:pt x="7020" y="16740"/>
                </a:cubicBezTo>
                <a:cubicBezTo>
                  <a:pt x="6750" y="16740"/>
                  <a:pt x="6615" y="16605"/>
                  <a:pt x="6615" y="16335"/>
                </a:cubicBezTo>
                <a:cubicBezTo>
                  <a:pt x="6615" y="16200"/>
                  <a:pt x="6750" y="16065"/>
                  <a:pt x="7020" y="16065"/>
                </a:cubicBezTo>
                <a:cubicBezTo>
                  <a:pt x="8640" y="16065"/>
                  <a:pt x="8640" y="16065"/>
                  <a:pt x="8640" y="16065"/>
                </a:cubicBezTo>
                <a:cubicBezTo>
                  <a:pt x="8640" y="15390"/>
                  <a:pt x="8640" y="15390"/>
                  <a:pt x="8640" y="15390"/>
                </a:cubicBezTo>
                <a:cubicBezTo>
                  <a:pt x="3915" y="15390"/>
                  <a:pt x="3915" y="15390"/>
                  <a:pt x="3915" y="15390"/>
                </a:cubicBezTo>
                <a:cubicBezTo>
                  <a:pt x="3915" y="16065"/>
                  <a:pt x="3915" y="16065"/>
                  <a:pt x="3915" y="16065"/>
                </a:cubicBezTo>
                <a:cubicBezTo>
                  <a:pt x="5535" y="16065"/>
                  <a:pt x="5535" y="16065"/>
                  <a:pt x="5535" y="16065"/>
                </a:cubicBezTo>
                <a:cubicBezTo>
                  <a:pt x="5805" y="16065"/>
                  <a:pt x="5940" y="16200"/>
                  <a:pt x="5940" y="16335"/>
                </a:cubicBezTo>
                <a:cubicBezTo>
                  <a:pt x="5940" y="16605"/>
                  <a:pt x="5805" y="16740"/>
                  <a:pt x="5535" y="16740"/>
                </a:cubicBezTo>
                <a:cubicBezTo>
                  <a:pt x="3645" y="16740"/>
                  <a:pt x="3645" y="16740"/>
                  <a:pt x="3645" y="16740"/>
                </a:cubicBezTo>
                <a:cubicBezTo>
                  <a:pt x="3375" y="16740"/>
                  <a:pt x="3240" y="16605"/>
                  <a:pt x="3240" y="16335"/>
                </a:cubicBezTo>
                <a:cubicBezTo>
                  <a:pt x="3240" y="14985"/>
                  <a:pt x="3240" y="14985"/>
                  <a:pt x="3240" y="14985"/>
                </a:cubicBezTo>
                <a:cubicBezTo>
                  <a:pt x="3240" y="14850"/>
                  <a:pt x="3375" y="14580"/>
                  <a:pt x="3645" y="14580"/>
                </a:cubicBezTo>
                <a:cubicBezTo>
                  <a:pt x="8910" y="14580"/>
                  <a:pt x="8910" y="14580"/>
                  <a:pt x="8910" y="14580"/>
                </a:cubicBezTo>
                <a:cubicBezTo>
                  <a:pt x="9180" y="14580"/>
                  <a:pt x="9315" y="14850"/>
                  <a:pt x="9315" y="14985"/>
                </a:cubicBezTo>
                <a:close/>
                <a:moveTo>
                  <a:pt x="18495" y="14580"/>
                </a:moveTo>
                <a:cubicBezTo>
                  <a:pt x="13095" y="14580"/>
                  <a:pt x="13095" y="14580"/>
                  <a:pt x="13095" y="14580"/>
                </a:cubicBezTo>
                <a:cubicBezTo>
                  <a:pt x="12960" y="14580"/>
                  <a:pt x="12825" y="14850"/>
                  <a:pt x="12825" y="14985"/>
                </a:cubicBezTo>
                <a:cubicBezTo>
                  <a:pt x="12825" y="16335"/>
                  <a:pt x="12825" y="16335"/>
                  <a:pt x="12825" y="16335"/>
                </a:cubicBezTo>
                <a:cubicBezTo>
                  <a:pt x="12825" y="16605"/>
                  <a:pt x="12960" y="16740"/>
                  <a:pt x="13095" y="16740"/>
                </a:cubicBezTo>
                <a:cubicBezTo>
                  <a:pt x="15120" y="16740"/>
                  <a:pt x="15120" y="16740"/>
                  <a:pt x="15120" y="16740"/>
                </a:cubicBezTo>
                <a:cubicBezTo>
                  <a:pt x="15255" y="16740"/>
                  <a:pt x="15390" y="16605"/>
                  <a:pt x="15390" y="16335"/>
                </a:cubicBezTo>
                <a:cubicBezTo>
                  <a:pt x="15390" y="16200"/>
                  <a:pt x="15255" y="16065"/>
                  <a:pt x="15120" y="16065"/>
                </a:cubicBezTo>
                <a:cubicBezTo>
                  <a:pt x="13500" y="16065"/>
                  <a:pt x="13500" y="16065"/>
                  <a:pt x="13500" y="16065"/>
                </a:cubicBezTo>
                <a:cubicBezTo>
                  <a:pt x="13500" y="15390"/>
                  <a:pt x="13500" y="15390"/>
                  <a:pt x="13500" y="15390"/>
                </a:cubicBezTo>
                <a:cubicBezTo>
                  <a:pt x="18090" y="15390"/>
                  <a:pt x="18090" y="15390"/>
                  <a:pt x="18090" y="15390"/>
                </a:cubicBezTo>
                <a:cubicBezTo>
                  <a:pt x="18090" y="16065"/>
                  <a:pt x="18090" y="16065"/>
                  <a:pt x="18090" y="16065"/>
                </a:cubicBezTo>
                <a:cubicBezTo>
                  <a:pt x="16470" y="16065"/>
                  <a:pt x="16470" y="16065"/>
                  <a:pt x="16470" y="16065"/>
                </a:cubicBezTo>
                <a:cubicBezTo>
                  <a:pt x="16335" y="16065"/>
                  <a:pt x="16200" y="16200"/>
                  <a:pt x="16200" y="16335"/>
                </a:cubicBezTo>
                <a:cubicBezTo>
                  <a:pt x="16200" y="16605"/>
                  <a:pt x="16335" y="16740"/>
                  <a:pt x="16470" y="16740"/>
                </a:cubicBezTo>
                <a:cubicBezTo>
                  <a:pt x="18495" y="16740"/>
                  <a:pt x="18495" y="16740"/>
                  <a:pt x="18495" y="16740"/>
                </a:cubicBezTo>
                <a:cubicBezTo>
                  <a:pt x="18630" y="16740"/>
                  <a:pt x="18765" y="16605"/>
                  <a:pt x="18765" y="16335"/>
                </a:cubicBezTo>
                <a:cubicBezTo>
                  <a:pt x="18765" y="14985"/>
                  <a:pt x="18765" y="14985"/>
                  <a:pt x="18765" y="14985"/>
                </a:cubicBezTo>
                <a:cubicBezTo>
                  <a:pt x="18765" y="14850"/>
                  <a:pt x="18630" y="14580"/>
                  <a:pt x="18495" y="14580"/>
                </a:cubicBezTo>
                <a:close/>
                <a:moveTo>
                  <a:pt x="21600" y="688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65" y="21600"/>
                  <a:pt x="21195" y="21600"/>
                </a:cubicBezTo>
                <a:cubicBezTo>
                  <a:pt x="810" y="21600"/>
                  <a:pt x="810" y="21600"/>
                  <a:pt x="810" y="21600"/>
                </a:cubicBezTo>
                <a:cubicBezTo>
                  <a:pt x="675" y="21600"/>
                  <a:pt x="405" y="21465"/>
                  <a:pt x="405" y="21195"/>
                </a:cubicBezTo>
                <a:cubicBezTo>
                  <a:pt x="405" y="675"/>
                  <a:pt x="405" y="675"/>
                  <a:pt x="405" y="675"/>
                </a:cubicBezTo>
                <a:cubicBezTo>
                  <a:pt x="405" y="675"/>
                  <a:pt x="405" y="675"/>
                  <a:pt x="405" y="675"/>
                </a:cubicBezTo>
                <a:cubicBezTo>
                  <a:pt x="135" y="675"/>
                  <a:pt x="0" y="540"/>
                  <a:pt x="0" y="405"/>
                </a:cubicBezTo>
                <a:cubicBezTo>
                  <a:pt x="0" y="135"/>
                  <a:pt x="135" y="0"/>
                  <a:pt x="405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0935" y="0"/>
                  <a:pt x="11205" y="135"/>
                  <a:pt x="11205" y="405"/>
                </a:cubicBezTo>
                <a:cubicBezTo>
                  <a:pt x="11205" y="540"/>
                  <a:pt x="10935" y="675"/>
                  <a:pt x="10800" y="675"/>
                </a:cubicBezTo>
                <a:cubicBezTo>
                  <a:pt x="10665" y="675"/>
                  <a:pt x="10665" y="675"/>
                  <a:pt x="10665" y="675"/>
                </a:cubicBezTo>
                <a:cubicBezTo>
                  <a:pt x="10665" y="6480"/>
                  <a:pt x="10665" y="6480"/>
                  <a:pt x="10665" y="6480"/>
                </a:cubicBezTo>
                <a:cubicBezTo>
                  <a:pt x="11340" y="6480"/>
                  <a:pt x="11340" y="6480"/>
                  <a:pt x="11340" y="6480"/>
                </a:cubicBezTo>
                <a:cubicBezTo>
                  <a:pt x="11340" y="1755"/>
                  <a:pt x="11340" y="1755"/>
                  <a:pt x="11340" y="1755"/>
                </a:cubicBezTo>
                <a:cubicBezTo>
                  <a:pt x="11340" y="1485"/>
                  <a:pt x="11475" y="1350"/>
                  <a:pt x="11745" y="1350"/>
                </a:cubicBezTo>
                <a:cubicBezTo>
                  <a:pt x="15795" y="1350"/>
                  <a:pt x="15795" y="1350"/>
                  <a:pt x="15795" y="1350"/>
                </a:cubicBezTo>
                <a:cubicBezTo>
                  <a:pt x="15930" y="1350"/>
                  <a:pt x="16200" y="1485"/>
                  <a:pt x="16200" y="1755"/>
                </a:cubicBezTo>
                <a:cubicBezTo>
                  <a:pt x="16200" y="4050"/>
                  <a:pt x="16200" y="4050"/>
                  <a:pt x="16200" y="4050"/>
                </a:cubicBezTo>
                <a:cubicBezTo>
                  <a:pt x="16200" y="4320"/>
                  <a:pt x="15930" y="4455"/>
                  <a:pt x="15795" y="4455"/>
                </a:cubicBezTo>
                <a:cubicBezTo>
                  <a:pt x="13095" y="4455"/>
                  <a:pt x="13095" y="4455"/>
                  <a:pt x="13095" y="4455"/>
                </a:cubicBezTo>
                <a:cubicBezTo>
                  <a:pt x="12960" y="4455"/>
                  <a:pt x="12825" y="4320"/>
                  <a:pt x="12825" y="4050"/>
                </a:cubicBezTo>
                <a:cubicBezTo>
                  <a:pt x="12825" y="3915"/>
                  <a:pt x="12960" y="3780"/>
                  <a:pt x="13095" y="3780"/>
                </a:cubicBezTo>
                <a:cubicBezTo>
                  <a:pt x="15390" y="3780"/>
                  <a:pt x="15390" y="3780"/>
                  <a:pt x="15390" y="3780"/>
                </a:cubicBezTo>
                <a:cubicBezTo>
                  <a:pt x="15390" y="2025"/>
                  <a:pt x="15390" y="2025"/>
                  <a:pt x="15390" y="2025"/>
                </a:cubicBezTo>
                <a:cubicBezTo>
                  <a:pt x="12015" y="2025"/>
                  <a:pt x="12015" y="2025"/>
                  <a:pt x="12015" y="2025"/>
                </a:cubicBezTo>
                <a:cubicBezTo>
                  <a:pt x="12015" y="6480"/>
                  <a:pt x="12015" y="6480"/>
                  <a:pt x="12015" y="6480"/>
                </a:cubicBezTo>
                <a:cubicBezTo>
                  <a:pt x="21195" y="6480"/>
                  <a:pt x="21195" y="6480"/>
                  <a:pt x="21195" y="6480"/>
                </a:cubicBezTo>
                <a:cubicBezTo>
                  <a:pt x="21465" y="6480"/>
                  <a:pt x="21600" y="6615"/>
                  <a:pt x="21600" y="6885"/>
                </a:cubicBezTo>
                <a:close/>
                <a:moveTo>
                  <a:pt x="1215" y="6480"/>
                </a:moveTo>
                <a:cubicBezTo>
                  <a:pt x="9990" y="6480"/>
                  <a:pt x="9990" y="6480"/>
                  <a:pt x="9990" y="6480"/>
                </a:cubicBezTo>
                <a:cubicBezTo>
                  <a:pt x="9990" y="675"/>
                  <a:pt x="9990" y="675"/>
                  <a:pt x="9990" y="675"/>
                </a:cubicBezTo>
                <a:cubicBezTo>
                  <a:pt x="1215" y="675"/>
                  <a:pt x="1215" y="675"/>
                  <a:pt x="1215" y="675"/>
                </a:cubicBezTo>
                <a:lnTo>
                  <a:pt x="1215" y="6480"/>
                </a:lnTo>
                <a:close/>
                <a:moveTo>
                  <a:pt x="9990" y="13905"/>
                </a:moveTo>
                <a:cubicBezTo>
                  <a:pt x="2565" y="13905"/>
                  <a:pt x="2565" y="13905"/>
                  <a:pt x="2565" y="13905"/>
                </a:cubicBezTo>
                <a:cubicBezTo>
                  <a:pt x="2565" y="20925"/>
                  <a:pt x="2565" y="20925"/>
                  <a:pt x="2565" y="20925"/>
                </a:cubicBezTo>
                <a:cubicBezTo>
                  <a:pt x="9990" y="20925"/>
                  <a:pt x="9990" y="20925"/>
                  <a:pt x="9990" y="20925"/>
                </a:cubicBezTo>
                <a:lnTo>
                  <a:pt x="9990" y="13905"/>
                </a:lnTo>
                <a:close/>
                <a:moveTo>
                  <a:pt x="19575" y="13905"/>
                </a:moveTo>
                <a:cubicBezTo>
                  <a:pt x="12015" y="13905"/>
                  <a:pt x="12015" y="13905"/>
                  <a:pt x="12015" y="13905"/>
                </a:cubicBezTo>
                <a:cubicBezTo>
                  <a:pt x="12015" y="20925"/>
                  <a:pt x="12015" y="20925"/>
                  <a:pt x="12015" y="20925"/>
                </a:cubicBezTo>
                <a:cubicBezTo>
                  <a:pt x="19575" y="20925"/>
                  <a:pt x="19575" y="20925"/>
                  <a:pt x="19575" y="20925"/>
                </a:cubicBezTo>
                <a:lnTo>
                  <a:pt x="19575" y="13905"/>
                </a:lnTo>
                <a:close/>
                <a:moveTo>
                  <a:pt x="20925" y="10395"/>
                </a:moveTo>
                <a:cubicBezTo>
                  <a:pt x="1215" y="10395"/>
                  <a:pt x="1215" y="10395"/>
                  <a:pt x="1215" y="10395"/>
                </a:cubicBezTo>
                <a:cubicBezTo>
                  <a:pt x="1215" y="20925"/>
                  <a:pt x="1215" y="20925"/>
                  <a:pt x="1215" y="20925"/>
                </a:cubicBezTo>
                <a:cubicBezTo>
                  <a:pt x="1890" y="20925"/>
                  <a:pt x="1890" y="20925"/>
                  <a:pt x="1890" y="20925"/>
                </a:cubicBezTo>
                <a:cubicBezTo>
                  <a:pt x="1890" y="13635"/>
                  <a:pt x="1890" y="13635"/>
                  <a:pt x="1890" y="13635"/>
                </a:cubicBezTo>
                <a:cubicBezTo>
                  <a:pt x="1890" y="13365"/>
                  <a:pt x="2025" y="13230"/>
                  <a:pt x="2160" y="13230"/>
                </a:cubicBezTo>
                <a:cubicBezTo>
                  <a:pt x="10395" y="13230"/>
                  <a:pt x="10395" y="13230"/>
                  <a:pt x="10395" y="13230"/>
                </a:cubicBezTo>
                <a:cubicBezTo>
                  <a:pt x="10530" y="13230"/>
                  <a:pt x="10665" y="13365"/>
                  <a:pt x="10665" y="13635"/>
                </a:cubicBezTo>
                <a:cubicBezTo>
                  <a:pt x="10665" y="20925"/>
                  <a:pt x="10665" y="20925"/>
                  <a:pt x="10665" y="20925"/>
                </a:cubicBezTo>
                <a:cubicBezTo>
                  <a:pt x="11340" y="20925"/>
                  <a:pt x="11340" y="20925"/>
                  <a:pt x="11340" y="20925"/>
                </a:cubicBezTo>
                <a:cubicBezTo>
                  <a:pt x="11340" y="13635"/>
                  <a:pt x="11340" y="13635"/>
                  <a:pt x="11340" y="13635"/>
                </a:cubicBezTo>
                <a:cubicBezTo>
                  <a:pt x="11340" y="13365"/>
                  <a:pt x="11475" y="13230"/>
                  <a:pt x="11745" y="13230"/>
                </a:cubicBezTo>
                <a:cubicBezTo>
                  <a:pt x="19845" y="13230"/>
                  <a:pt x="19845" y="13230"/>
                  <a:pt x="19845" y="13230"/>
                </a:cubicBezTo>
                <a:cubicBezTo>
                  <a:pt x="20115" y="13230"/>
                  <a:pt x="20250" y="13365"/>
                  <a:pt x="20250" y="13635"/>
                </a:cubicBezTo>
                <a:cubicBezTo>
                  <a:pt x="20250" y="20925"/>
                  <a:pt x="20250" y="20925"/>
                  <a:pt x="20250" y="20925"/>
                </a:cubicBezTo>
                <a:cubicBezTo>
                  <a:pt x="20925" y="20925"/>
                  <a:pt x="20925" y="20925"/>
                  <a:pt x="20925" y="20925"/>
                </a:cubicBezTo>
                <a:lnTo>
                  <a:pt x="20925" y="10395"/>
                </a:lnTo>
                <a:close/>
                <a:moveTo>
                  <a:pt x="20925" y="7155"/>
                </a:moveTo>
                <a:cubicBezTo>
                  <a:pt x="1215" y="7155"/>
                  <a:pt x="1215" y="7155"/>
                  <a:pt x="1215" y="7155"/>
                </a:cubicBezTo>
                <a:cubicBezTo>
                  <a:pt x="1215" y="9720"/>
                  <a:pt x="1215" y="9720"/>
                  <a:pt x="1215" y="9720"/>
                </a:cubicBezTo>
                <a:cubicBezTo>
                  <a:pt x="20925" y="9720"/>
                  <a:pt x="20925" y="9720"/>
                  <a:pt x="20925" y="9720"/>
                </a:cubicBezTo>
                <a:lnTo>
                  <a:pt x="20925" y="7155"/>
                </a:lnTo>
                <a:close/>
                <a:moveTo>
                  <a:pt x="7290" y="4050"/>
                </a:moveTo>
                <a:cubicBezTo>
                  <a:pt x="7290" y="4995"/>
                  <a:pt x="6480" y="5805"/>
                  <a:pt x="5535" y="5805"/>
                </a:cubicBezTo>
                <a:cubicBezTo>
                  <a:pt x="4590" y="5805"/>
                  <a:pt x="3780" y="4995"/>
                  <a:pt x="3780" y="4050"/>
                </a:cubicBezTo>
                <a:cubicBezTo>
                  <a:pt x="3780" y="3645"/>
                  <a:pt x="3915" y="3375"/>
                  <a:pt x="4185" y="2970"/>
                </a:cubicBezTo>
                <a:cubicBezTo>
                  <a:pt x="5265" y="1485"/>
                  <a:pt x="5265" y="1485"/>
                  <a:pt x="5265" y="1485"/>
                </a:cubicBezTo>
                <a:cubicBezTo>
                  <a:pt x="5400" y="1485"/>
                  <a:pt x="5400" y="1350"/>
                  <a:pt x="5535" y="1350"/>
                </a:cubicBezTo>
                <a:cubicBezTo>
                  <a:pt x="5670" y="1350"/>
                  <a:pt x="5805" y="1485"/>
                  <a:pt x="5805" y="1485"/>
                </a:cubicBezTo>
                <a:cubicBezTo>
                  <a:pt x="7020" y="2970"/>
                  <a:pt x="7020" y="2970"/>
                  <a:pt x="7020" y="2970"/>
                </a:cubicBezTo>
                <a:cubicBezTo>
                  <a:pt x="7155" y="3375"/>
                  <a:pt x="7290" y="3645"/>
                  <a:pt x="7290" y="4050"/>
                </a:cubicBezTo>
                <a:close/>
                <a:moveTo>
                  <a:pt x="6615" y="4050"/>
                </a:moveTo>
                <a:cubicBezTo>
                  <a:pt x="6615" y="3780"/>
                  <a:pt x="6615" y="3645"/>
                  <a:pt x="6480" y="3510"/>
                </a:cubicBezTo>
                <a:cubicBezTo>
                  <a:pt x="5535" y="2295"/>
                  <a:pt x="5535" y="2295"/>
                  <a:pt x="5535" y="2295"/>
                </a:cubicBezTo>
                <a:cubicBezTo>
                  <a:pt x="4725" y="3510"/>
                  <a:pt x="4725" y="3510"/>
                  <a:pt x="4725" y="3510"/>
                </a:cubicBezTo>
                <a:cubicBezTo>
                  <a:pt x="4590" y="3645"/>
                  <a:pt x="4590" y="3780"/>
                  <a:pt x="4590" y="4050"/>
                </a:cubicBezTo>
                <a:cubicBezTo>
                  <a:pt x="4590" y="4590"/>
                  <a:pt x="4995" y="5130"/>
                  <a:pt x="5535" y="5130"/>
                </a:cubicBezTo>
                <a:cubicBezTo>
                  <a:pt x="6210" y="5130"/>
                  <a:pt x="6615" y="4590"/>
                  <a:pt x="6615" y="40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83" name="Freeform 540"/>
          <p:cNvSpPr/>
          <p:nvPr/>
        </p:nvSpPr>
        <p:spPr>
          <a:xfrm>
            <a:off x="1833880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70" y="11340"/>
                </a:moveTo>
                <a:cubicBezTo>
                  <a:pt x="13905" y="11340"/>
                  <a:pt x="14040" y="11475"/>
                  <a:pt x="14040" y="11745"/>
                </a:cubicBezTo>
                <a:cubicBezTo>
                  <a:pt x="14040" y="11880"/>
                  <a:pt x="13905" y="12015"/>
                  <a:pt x="13770" y="12015"/>
                </a:cubicBezTo>
                <a:cubicBezTo>
                  <a:pt x="13500" y="12015"/>
                  <a:pt x="13365" y="11880"/>
                  <a:pt x="13365" y="11745"/>
                </a:cubicBezTo>
                <a:cubicBezTo>
                  <a:pt x="13365" y="11475"/>
                  <a:pt x="13500" y="11340"/>
                  <a:pt x="13770" y="11340"/>
                </a:cubicBezTo>
                <a:close/>
                <a:moveTo>
                  <a:pt x="7830" y="11745"/>
                </a:moveTo>
                <a:cubicBezTo>
                  <a:pt x="7830" y="11880"/>
                  <a:pt x="7965" y="12015"/>
                  <a:pt x="8100" y="12015"/>
                </a:cubicBezTo>
                <a:cubicBezTo>
                  <a:pt x="8370" y="12015"/>
                  <a:pt x="8505" y="11880"/>
                  <a:pt x="8505" y="11745"/>
                </a:cubicBezTo>
                <a:cubicBezTo>
                  <a:pt x="8505" y="11475"/>
                  <a:pt x="8370" y="11340"/>
                  <a:pt x="8100" y="11340"/>
                </a:cubicBezTo>
                <a:cubicBezTo>
                  <a:pt x="7965" y="11340"/>
                  <a:pt x="7830" y="11475"/>
                  <a:pt x="7830" y="11745"/>
                </a:cubicBezTo>
                <a:close/>
                <a:moveTo>
                  <a:pt x="15390" y="9585"/>
                </a:moveTo>
                <a:cubicBezTo>
                  <a:pt x="15390" y="13770"/>
                  <a:pt x="15390" y="13770"/>
                  <a:pt x="15390" y="13770"/>
                </a:cubicBezTo>
                <a:cubicBezTo>
                  <a:pt x="15390" y="14040"/>
                  <a:pt x="15120" y="14175"/>
                  <a:pt x="14985" y="14175"/>
                </a:cubicBezTo>
                <a:cubicBezTo>
                  <a:pt x="6885" y="14175"/>
                  <a:pt x="6885" y="14175"/>
                  <a:pt x="6885" y="14175"/>
                </a:cubicBezTo>
                <a:cubicBezTo>
                  <a:pt x="6615" y="14175"/>
                  <a:pt x="6480" y="14040"/>
                  <a:pt x="6480" y="13770"/>
                </a:cubicBezTo>
                <a:cubicBezTo>
                  <a:pt x="6480" y="9585"/>
                  <a:pt x="6480" y="9585"/>
                  <a:pt x="6480" y="9585"/>
                </a:cubicBezTo>
                <a:cubicBezTo>
                  <a:pt x="6480" y="9450"/>
                  <a:pt x="6615" y="9315"/>
                  <a:pt x="6885" y="9315"/>
                </a:cubicBezTo>
                <a:cubicBezTo>
                  <a:pt x="14985" y="9315"/>
                  <a:pt x="14985" y="9315"/>
                  <a:pt x="14985" y="9315"/>
                </a:cubicBezTo>
                <a:cubicBezTo>
                  <a:pt x="15120" y="9315"/>
                  <a:pt x="15390" y="9450"/>
                  <a:pt x="15390" y="9585"/>
                </a:cubicBezTo>
                <a:close/>
                <a:moveTo>
                  <a:pt x="9180" y="12420"/>
                </a:moveTo>
                <a:cubicBezTo>
                  <a:pt x="9180" y="11070"/>
                  <a:pt x="9180" y="11070"/>
                  <a:pt x="9180" y="11070"/>
                </a:cubicBezTo>
                <a:cubicBezTo>
                  <a:pt x="9180" y="10665"/>
                  <a:pt x="9315" y="10260"/>
                  <a:pt x="9585" y="9990"/>
                </a:cubicBezTo>
                <a:cubicBezTo>
                  <a:pt x="7155" y="9990"/>
                  <a:pt x="7155" y="9990"/>
                  <a:pt x="7155" y="9990"/>
                </a:cubicBezTo>
                <a:cubicBezTo>
                  <a:pt x="7155" y="13500"/>
                  <a:pt x="7155" y="13500"/>
                  <a:pt x="7155" y="13500"/>
                </a:cubicBezTo>
                <a:cubicBezTo>
                  <a:pt x="9585" y="13500"/>
                  <a:pt x="9585" y="13500"/>
                  <a:pt x="9585" y="13500"/>
                </a:cubicBezTo>
                <a:cubicBezTo>
                  <a:pt x="9315" y="13230"/>
                  <a:pt x="9180" y="12825"/>
                  <a:pt x="9180" y="12420"/>
                </a:cubicBezTo>
                <a:close/>
                <a:moveTo>
                  <a:pt x="12015" y="11070"/>
                </a:moveTo>
                <a:cubicBezTo>
                  <a:pt x="12015" y="10395"/>
                  <a:pt x="11475" y="9990"/>
                  <a:pt x="10935" y="9990"/>
                </a:cubicBezTo>
                <a:cubicBezTo>
                  <a:pt x="10395" y="9990"/>
                  <a:pt x="9855" y="10395"/>
                  <a:pt x="9855" y="11070"/>
                </a:cubicBezTo>
                <a:cubicBezTo>
                  <a:pt x="9855" y="12420"/>
                  <a:pt x="9855" y="12420"/>
                  <a:pt x="9855" y="12420"/>
                </a:cubicBezTo>
                <a:cubicBezTo>
                  <a:pt x="9855" y="12960"/>
                  <a:pt x="10395" y="13500"/>
                  <a:pt x="10935" y="13500"/>
                </a:cubicBezTo>
                <a:cubicBezTo>
                  <a:pt x="11475" y="13500"/>
                  <a:pt x="12015" y="12960"/>
                  <a:pt x="12015" y="12420"/>
                </a:cubicBezTo>
                <a:lnTo>
                  <a:pt x="12015" y="11070"/>
                </a:lnTo>
                <a:close/>
                <a:moveTo>
                  <a:pt x="14580" y="9990"/>
                </a:moveTo>
                <a:cubicBezTo>
                  <a:pt x="12285" y="9990"/>
                  <a:pt x="12285" y="9990"/>
                  <a:pt x="12285" y="9990"/>
                </a:cubicBezTo>
                <a:cubicBezTo>
                  <a:pt x="12555" y="10260"/>
                  <a:pt x="12690" y="10665"/>
                  <a:pt x="12690" y="11070"/>
                </a:cubicBezTo>
                <a:cubicBezTo>
                  <a:pt x="12690" y="12420"/>
                  <a:pt x="12690" y="12420"/>
                  <a:pt x="12690" y="12420"/>
                </a:cubicBezTo>
                <a:cubicBezTo>
                  <a:pt x="12690" y="12825"/>
                  <a:pt x="12555" y="13230"/>
                  <a:pt x="12285" y="13500"/>
                </a:cubicBezTo>
                <a:cubicBezTo>
                  <a:pt x="14580" y="13500"/>
                  <a:pt x="14580" y="13500"/>
                  <a:pt x="14580" y="13500"/>
                </a:cubicBezTo>
                <a:lnTo>
                  <a:pt x="14580" y="9990"/>
                </a:lnTo>
                <a:close/>
                <a:moveTo>
                  <a:pt x="21195" y="5400"/>
                </a:moveTo>
                <a:cubicBezTo>
                  <a:pt x="21195" y="5400"/>
                  <a:pt x="21195" y="5400"/>
                  <a:pt x="21195" y="5400"/>
                </a:cubicBezTo>
                <a:cubicBezTo>
                  <a:pt x="21195" y="6480"/>
                  <a:pt x="21195" y="6480"/>
                  <a:pt x="21195" y="6480"/>
                </a:cubicBezTo>
                <a:cubicBezTo>
                  <a:pt x="21195" y="6480"/>
                  <a:pt x="21195" y="6480"/>
                  <a:pt x="21195" y="6480"/>
                </a:cubicBezTo>
                <a:cubicBezTo>
                  <a:pt x="21465" y="6480"/>
                  <a:pt x="21600" y="6615"/>
                  <a:pt x="21600" y="6885"/>
                </a:cubicBezTo>
                <a:cubicBezTo>
                  <a:pt x="21600" y="7020"/>
                  <a:pt x="21465" y="7155"/>
                  <a:pt x="21195" y="7155"/>
                </a:cubicBezTo>
                <a:cubicBezTo>
                  <a:pt x="405" y="7155"/>
                  <a:pt x="405" y="7155"/>
                  <a:pt x="405" y="7155"/>
                </a:cubicBezTo>
                <a:cubicBezTo>
                  <a:pt x="135" y="7155"/>
                  <a:pt x="0" y="7020"/>
                  <a:pt x="0" y="6885"/>
                </a:cubicBezTo>
                <a:cubicBezTo>
                  <a:pt x="0" y="6615"/>
                  <a:pt x="135" y="6480"/>
                  <a:pt x="405" y="6480"/>
                </a:cubicBezTo>
                <a:cubicBezTo>
                  <a:pt x="405" y="6480"/>
                  <a:pt x="405" y="6480"/>
                  <a:pt x="405" y="6480"/>
                </a:cubicBezTo>
                <a:cubicBezTo>
                  <a:pt x="405" y="5400"/>
                  <a:pt x="405" y="5400"/>
                  <a:pt x="405" y="5400"/>
                </a:cubicBezTo>
                <a:cubicBezTo>
                  <a:pt x="405" y="5400"/>
                  <a:pt x="405" y="5400"/>
                  <a:pt x="405" y="5400"/>
                </a:cubicBezTo>
                <a:cubicBezTo>
                  <a:pt x="135" y="5400"/>
                  <a:pt x="0" y="5130"/>
                  <a:pt x="0" y="4995"/>
                </a:cubicBezTo>
                <a:cubicBezTo>
                  <a:pt x="0" y="4860"/>
                  <a:pt x="135" y="4590"/>
                  <a:pt x="405" y="4590"/>
                </a:cubicBezTo>
                <a:cubicBezTo>
                  <a:pt x="405" y="4590"/>
                  <a:pt x="405" y="4590"/>
                  <a:pt x="405" y="4590"/>
                </a:cubicBezTo>
                <a:cubicBezTo>
                  <a:pt x="405" y="675"/>
                  <a:pt x="405" y="675"/>
                  <a:pt x="405" y="675"/>
                </a:cubicBezTo>
                <a:cubicBezTo>
                  <a:pt x="405" y="675"/>
                  <a:pt x="405" y="675"/>
                  <a:pt x="405" y="675"/>
                </a:cubicBezTo>
                <a:cubicBezTo>
                  <a:pt x="135" y="675"/>
                  <a:pt x="0" y="540"/>
                  <a:pt x="0" y="405"/>
                </a:cubicBezTo>
                <a:cubicBezTo>
                  <a:pt x="0" y="135"/>
                  <a:pt x="135" y="0"/>
                  <a:pt x="405" y="0"/>
                </a:cubicBezTo>
                <a:cubicBezTo>
                  <a:pt x="21195" y="0"/>
                  <a:pt x="21195" y="0"/>
                  <a:pt x="21195" y="0"/>
                </a:cubicBezTo>
                <a:cubicBezTo>
                  <a:pt x="21465" y="0"/>
                  <a:pt x="21600" y="135"/>
                  <a:pt x="21600" y="405"/>
                </a:cubicBezTo>
                <a:cubicBezTo>
                  <a:pt x="21600" y="540"/>
                  <a:pt x="21465" y="675"/>
                  <a:pt x="21195" y="675"/>
                </a:cubicBezTo>
                <a:cubicBezTo>
                  <a:pt x="21195" y="675"/>
                  <a:pt x="21195" y="675"/>
                  <a:pt x="21195" y="675"/>
                </a:cubicBezTo>
                <a:cubicBezTo>
                  <a:pt x="21195" y="4590"/>
                  <a:pt x="21195" y="4590"/>
                  <a:pt x="21195" y="4590"/>
                </a:cubicBezTo>
                <a:cubicBezTo>
                  <a:pt x="21195" y="4590"/>
                  <a:pt x="21195" y="4590"/>
                  <a:pt x="21195" y="4590"/>
                </a:cubicBezTo>
                <a:cubicBezTo>
                  <a:pt x="21465" y="4590"/>
                  <a:pt x="21600" y="4860"/>
                  <a:pt x="21600" y="4995"/>
                </a:cubicBezTo>
                <a:cubicBezTo>
                  <a:pt x="21600" y="5130"/>
                  <a:pt x="21465" y="5400"/>
                  <a:pt x="21195" y="5400"/>
                </a:cubicBezTo>
                <a:close/>
                <a:moveTo>
                  <a:pt x="20385" y="5400"/>
                </a:moveTo>
                <a:cubicBezTo>
                  <a:pt x="1215" y="5400"/>
                  <a:pt x="1215" y="5400"/>
                  <a:pt x="1215" y="5400"/>
                </a:cubicBezTo>
                <a:cubicBezTo>
                  <a:pt x="1215" y="6480"/>
                  <a:pt x="1215" y="6480"/>
                  <a:pt x="1215" y="6480"/>
                </a:cubicBezTo>
                <a:cubicBezTo>
                  <a:pt x="20385" y="6480"/>
                  <a:pt x="20385" y="6480"/>
                  <a:pt x="20385" y="6480"/>
                </a:cubicBezTo>
                <a:lnTo>
                  <a:pt x="20385" y="5400"/>
                </a:lnTo>
                <a:close/>
                <a:moveTo>
                  <a:pt x="4050" y="4590"/>
                </a:moveTo>
                <a:cubicBezTo>
                  <a:pt x="6210" y="4590"/>
                  <a:pt x="6210" y="4590"/>
                  <a:pt x="6210" y="4590"/>
                </a:cubicBezTo>
                <a:cubicBezTo>
                  <a:pt x="6210" y="2025"/>
                  <a:pt x="6210" y="2025"/>
                  <a:pt x="6210" y="2025"/>
                </a:cubicBezTo>
                <a:cubicBezTo>
                  <a:pt x="4050" y="2025"/>
                  <a:pt x="4050" y="2025"/>
                  <a:pt x="4050" y="2025"/>
                </a:cubicBezTo>
                <a:cubicBezTo>
                  <a:pt x="4050" y="4590"/>
                  <a:pt x="4050" y="4590"/>
                  <a:pt x="4050" y="4590"/>
                </a:cubicBezTo>
                <a:close/>
                <a:moveTo>
                  <a:pt x="9720" y="4590"/>
                </a:moveTo>
                <a:cubicBezTo>
                  <a:pt x="11880" y="4590"/>
                  <a:pt x="11880" y="4590"/>
                  <a:pt x="11880" y="4590"/>
                </a:cubicBezTo>
                <a:cubicBezTo>
                  <a:pt x="11880" y="2025"/>
                  <a:pt x="11880" y="2025"/>
                  <a:pt x="11880" y="2025"/>
                </a:cubicBezTo>
                <a:cubicBezTo>
                  <a:pt x="9720" y="2025"/>
                  <a:pt x="9720" y="2025"/>
                  <a:pt x="9720" y="2025"/>
                </a:cubicBezTo>
                <a:cubicBezTo>
                  <a:pt x="9720" y="4590"/>
                  <a:pt x="9720" y="4590"/>
                  <a:pt x="9720" y="4590"/>
                </a:cubicBezTo>
                <a:close/>
                <a:moveTo>
                  <a:pt x="15390" y="4590"/>
                </a:moveTo>
                <a:cubicBezTo>
                  <a:pt x="17550" y="4590"/>
                  <a:pt x="17550" y="4590"/>
                  <a:pt x="17550" y="4590"/>
                </a:cubicBezTo>
                <a:cubicBezTo>
                  <a:pt x="17550" y="2025"/>
                  <a:pt x="17550" y="2025"/>
                  <a:pt x="17550" y="2025"/>
                </a:cubicBezTo>
                <a:cubicBezTo>
                  <a:pt x="15390" y="2025"/>
                  <a:pt x="15390" y="2025"/>
                  <a:pt x="15390" y="2025"/>
                </a:cubicBezTo>
                <a:cubicBezTo>
                  <a:pt x="15390" y="4590"/>
                  <a:pt x="15390" y="4590"/>
                  <a:pt x="15390" y="4590"/>
                </a:cubicBezTo>
                <a:close/>
                <a:moveTo>
                  <a:pt x="20385" y="675"/>
                </a:moveTo>
                <a:cubicBezTo>
                  <a:pt x="1215" y="675"/>
                  <a:pt x="1215" y="675"/>
                  <a:pt x="1215" y="675"/>
                </a:cubicBezTo>
                <a:cubicBezTo>
                  <a:pt x="1215" y="4590"/>
                  <a:pt x="1215" y="4590"/>
                  <a:pt x="1215" y="4590"/>
                </a:cubicBezTo>
                <a:cubicBezTo>
                  <a:pt x="3375" y="4590"/>
                  <a:pt x="3375" y="4590"/>
                  <a:pt x="3375" y="4590"/>
                </a:cubicBezTo>
                <a:cubicBezTo>
                  <a:pt x="3375" y="1755"/>
                  <a:pt x="3375" y="1755"/>
                  <a:pt x="3375" y="1755"/>
                </a:cubicBezTo>
                <a:cubicBezTo>
                  <a:pt x="3375" y="1485"/>
                  <a:pt x="3510" y="1350"/>
                  <a:pt x="3780" y="1350"/>
                </a:cubicBezTo>
                <a:cubicBezTo>
                  <a:pt x="6480" y="1350"/>
                  <a:pt x="6480" y="1350"/>
                  <a:pt x="6480" y="1350"/>
                </a:cubicBezTo>
                <a:cubicBezTo>
                  <a:pt x="6750" y="1350"/>
                  <a:pt x="6885" y="1485"/>
                  <a:pt x="6885" y="1755"/>
                </a:cubicBezTo>
                <a:cubicBezTo>
                  <a:pt x="6885" y="4590"/>
                  <a:pt x="6885" y="4590"/>
                  <a:pt x="6885" y="4590"/>
                </a:cubicBezTo>
                <a:cubicBezTo>
                  <a:pt x="9045" y="4590"/>
                  <a:pt x="9045" y="4590"/>
                  <a:pt x="9045" y="4590"/>
                </a:cubicBezTo>
                <a:cubicBezTo>
                  <a:pt x="9045" y="1755"/>
                  <a:pt x="9045" y="1755"/>
                  <a:pt x="9045" y="1755"/>
                </a:cubicBezTo>
                <a:cubicBezTo>
                  <a:pt x="9045" y="1485"/>
                  <a:pt x="9180" y="1350"/>
                  <a:pt x="9450" y="1350"/>
                </a:cubicBezTo>
                <a:cubicBezTo>
                  <a:pt x="12150" y="1350"/>
                  <a:pt x="12150" y="1350"/>
                  <a:pt x="12150" y="1350"/>
                </a:cubicBezTo>
                <a:cubicBezTo>
                  <a:pt x="12420" y="1350"/>
                  <a:pt x="12555" y="1485"/>
                  <a:pt x="12555" y="1755"/>
                </a:cubicBezTo>
                <a:cubicBezTo>
                  <a:pt x="12555" y="4590"/>
                  <a:pt x="12555" y="4590"/>
                  <a:pt x="12555" y="4590"/>
                </a:cubicBezTo>
                <a:cubicBezTo>
                  <a:pt x="14715" y="4590"/>
                  <a:pt x="14715" y="4590"/>
                  <a:pt x="14715" y="4590"/>
                </a:cubicBezTo>
                <a:cubicBezTo>
                  <a:pt x="14715" y="1755"/>
                  <a:pt x="14715" y="1755"/>
                  <a:pt x="14715" y="1755"/>
                </a:cubicBezTo>
                <a:cubicBezTo>
                  <a:pt x="14715" y="1485"/>
                  <a:pt x="14850" y="1350"/>
                  <a:pt x="15120" y="1350"/>
                </a:cubicBezTo>
                <a:cubicBezTo>
                  <a:pt x="17820" y="1350"/>
                  <a:pt x="17820" y="1350"/>
                  <a:pt x="17820" y="1350"/>
                </a:cubicBezTo>
                <a:cubicBezTo>
                  <a:pt x="18090" y="1350"/>
                  <a:pt x="18225" y="1485"/>
                  <a:pt x="18225" y="1755"/>
                </a:cubicBezTo>
                <a:cubicBezTo>
                  <a:pt x="18225" y="4590"/>
                  <a:pt x="18225" y="4590"/>
                  <a:pt x="18225" y="4590"/>
                </a:cubicBezTo>
                <a:cubicBezTo>
                  <a:pt x="20385" y="4590"/>
                  <a:pt x="20385" y="4590"/>
                  <a:pt x="20385" y="4590"/>
                </a:cubicBezTo>
                <a:lnTo>
                  <a:pt x="20385" y="675"/>
                </a:lnTo>
                <a:close/>
                <a:moveTo>
                  <a:pt x="21600" y="8235"/>
                </a:moveTo>
                <a:cubicBezTo>
                  <a:pt x="21600" y="8505"/>
                  <a:pt x="21465" y="8640"/>
                  <a:pt x="21195" y="8640"/>
                </a:cubicBezTo>
                <a:cubicBezTo>
                  <a:pt x="21195" y="8640"/>
                  <a:pt x="21195" y="8640"/>
                  <a:pt x="21195" y="8640"/>
                </a:cubicBezTo>
                <a:cubicBezTo>
                  <a:pt x="21195" y="21195"/>
                  <a:pt x="21195" y="21195"/>
                  <a:pt x="21195" y="21195"/>
                </a:cubicBezTo>
                <a:cubicBezTo>
                  <a:pt x="21195" y="21465"/>
                  <a:pt x="20925" y="21600"/>
                  <a:pt x="20790" y="21600"/>
                </a:cubicBezTo>
                <a:cubicBezTo>
                  <a:pt x="810" y="21600"/>
                  <a:pt x="810" y="21600"/>
                  <a:pt x="810" y="21600"/>
                </a:cubicBezTo>
                <a:cubicBezTo>
                  <a:pt x="675" y="21600"/>
                  <a:pt x="405" y="21465"/>
                  <a:pt x="405" y="21195"/>
                </a:cubicBezTo>
                <a:cubicBezTo>
                  <a:pt x="405" y="8640"/>
                  <a:pt x="405" y="8640"/>
                  <a:pt x="405" y="8640"/>
                </a:cubicBezTo>
                <a:cubicBezTo>
                  <a:pt x="405" y="8640"/>
                  <a:pt x="405" y="8640"/>
                  <a:pt x="405" y="8640"/>
                </a:cubicBezTo>
                <a:cubicBezTo>
                  <a:pt x="135" y="8640"/>
                  <a:pt x="0" y="8505"/>
                  <a:pt x="0" y="8235"/>
                </a:cubicBezTo>
                <a:cubicBezTo>
                  <a:pt x="0" y="8100"/>
                  <a:pt x="135" y="7830"/>
                  <a:pt x="405" y="7830"/>
                </a:cubicBezTo>
                <a:cubicBezTo>
                  <a:pt x="21195" y="7830"/>
                  <a:pt x="21195" y="7830"/>
                  <a:pt x="21195" y="7830"/>
                </a:cubicBezTo>
                <a:cubicBezTo>
                  <a:pt x="21465" y="7830"/>
                  <a:pt x="21600" y="8100"/>
                  <a:pt x="21600" y="8235"/>
                </a:cubicBezTo>
                <a:close/>
                <a:moveTo>
                  <a:pt x="4590" y="9990"/>
                </a:moveTo>
                <a:cubicBezTo>
                  <a:pt x="3780" y="9990"/>
                  <a:pt x="3780" y="9990"/>
                  <a:pt x="3780" y="9990"/>
                </a:cubicBezTo>
                <a:cubicBezTo>
                  <a:pt x="3780" y="20925"/>
                  <a:pt x="3780" y="20925"/>
                  <a:pt x="3780" y="20925"/>
                </a:cubicBezTo>
                <a:cubicBezTo>
                  <a:pt x="4590" y="20925"/>
                  <a:pt x="4590" y="20925"/>
                  <a:pt x="4590" y="20925"/>
                </a:cubicBezTo>
                <a:lnTo>
                  <a:pt x="4590" y="9990"/>
                </a:lnTo>
                <a:close/>
                <a:moveTo>
                  <a:pt x="13230" y="20925"/>
                </a:moveTo>
                <a:cubicBezTo>
                  <a:pt x="13230" y="20250"/>
                  <a:pt x="13230" y="20250"/>
                  <a:pt x="13230" y="20250"/>
                </a:cubicBezTo>
                <a:cubicBezTo>
                  <a:pt x="8370" y="20250"/>
                  <a:pt x="8370" y="20250"/>
                  <a:pt x="8370" y="20250"/>
                </a:cubicBezTo>
                <a:cubicBezTo>
                  <a:pt x="8370" y="20925"/>
                  <a:pt x="8370" y="20925"/>
                  <a:pt x="8370" y="20925"/>
                </a:cubicBezTo>
                <a:cubicBezTo>
                  <a:pt x="13230" y="20925"/>
                  <a:pt x="13230" y="20925"/>
                  <a:pt x="13230" y="20925"/>
                </a:cubicBezTo>
                <a:close/>
                <a:moveTo>
                  <a:pt x="8370" y="19575"/>
                </a:moveTo>
                <a:cubicBezTo>
                  <a:pt x="10395" y="19575"/>
                  <a:pt x="10395" y="19575"/>
                  <a:pt x="10395" y="19575"/>
                </a:cubicBezTo>
                <a:cubicBezTo>
                  <a:pt x="10395" y="15525"/>
                  <a:pt x="10395" y="15525"/>
                  <a:pt x="10395" y="15525"/>
                </a:cubicBezTo>
                <a:cubicBezTo>
                  <a:pt x="8370" y="15525"/>
                  <a:pt x="8370" y="15525"/>
                  <a:pt x="8370" y="15525"/>
                </a:cubicBezTo>
                <a:cubicBezTo>
                  <a:pt x="8370" y="19575"/>
                  <a:pt x="8370" y="19575"/>
                  <a:pt x="8370" y="19575"/>
                </a:cubicBezTo>
                <a:close/>
                <a:moveTo>
                  <a:pt x="13230" y="15525"/>
                </a:moveTo>
                <a:cubicBezTo>
                  <a:pt x="11205" y="15525"/>
                  <a:pt x="11205" y="15525"/>
                  <a:pt x="11205" y="15525"/>
                </a:cubicBezTo>
                <a:cubicBezTo>
                  <a:pt x="11205" y="19575"/>
                  <a:pt x="11205" y="19575"/>
                  <a:pt x="11205" y="19575"/>
                </a:cubicBezTo>
                <a:cubicBezTo>
                  <a:pt x="13230" y="19575"/>
                  <a:pt x="13230" y="19575"/>
                  <a:pt x="13230" y="19575"/>
                </a:cubicBezTo>
                <a:lnTo>
                  <a:pt x="13230" y="15525"/>
                </a:lnTo>
                <a:close/>
                <a:moveTo>
                  <a:pt x="17820" y="9990"/>
                </a:moveTo>
                <a:cubicBezTo>
                  <a:pt x="17010" y="9990"/>
                  <a:pt x="17010" y="9990"/>
                  <a:pt x="17010" y="9990"/>
                </a:cubicBezTo>
                <a:cubicBezTo>
                  <a:pt x="17010" y="20925"/>
                  <a:pt x="17010" y="20925"/>
                  <a:pt x="17010" y="20925"/>
                </a:cubicBezTo>
                <a:cubicBezTo>
                  <a:pt x="17820" y="20925"/>
                  <a:pt x="17820" y="20925"/>
                  <a:pt x="17820" y="20925"/>
                </a:cubicBezTo>
                <a:lnTo>
                  <a:pt x="17820" y="9990"/>
                </a:lnTo>
                <a:close/>
                <a:moveTo>
                  <a:pt x="20385" y="8640"/>
                </a:moveTo>
                <a:cubicBezTo>
                  <a:pt x="1215" y="8640"/>
                  <a:pt x="1215" y="8640"/>
                  <a:pt x="1215" y="8640"/>
                </a:cubicBezTo>
                <a:cubicBezTo>
                  <a:pt x="1215" y="20925"/>
                  <a:pt x="1215" y="20925"/>
                  <a:pt x="1215" y="20925"/>
                </a:cubicBezTo>
                <a:cubicBezTo>
                  <a:pt x="3105" y="20925"/>
                  <a:pt x="3105" y="20925"/>
                  <a:pt x="3105" y="20925"/>
                </a:cubicBezTo>
                <a:cubicBezTo>
                  <a:pt x="3105" y="9990"/>
                  <a:pt x="3105" y="9990"/>
                  <a:pt x="3105" y="9990"/>
                </a:cubicBezTo>
                <a:cubicBezTo>
                  <a:pt x="2970" y="9990"/>
                  <a:pt x="2970" y="9990"/>
                  <a:pt x="2970" y="9990"/>
                </a:cubicBezTo>
                <a:cubicBezTo>
                  <a:pt x="2835" y="9990"/>
                  <a:pt x="2700" y="9855"/>
                  <a:pt x="2700" y="9585"/>
                </a:cubicBezTo>
                <a:cubicBezTo>
                  <a:pt x="2700" y="9450"/>
                  <a:pt x="2835" y="9315"/>
                  <a:pt x="2970" y="9315"/>
                </a:cubicBezTo>
                <a:cubicBezTo>
                  <a:pt x="5400" y="9315"/>
                  <a:pt x="5400" y="9315"/>
                  <a:pt x="5400" y="9315"/>
                </a:cubicBezTo>
                <a:cubicBezTo>
                  <a:pt x="5535" y="9315"/>
                  <a:pt x="5670" y="9450"/>
                  <a:pt x="5670" y="9585"/>
                </a:cubicBezTo>
                <a:cubicBezTo>
                  <a:pt x="5670" y="9855"/>
                  <a:pt x="5535" y="9990"/>
                  <a:pt x="5400" y="9990"/>
                </a:cubicBezTo>
                <a:cubicBezTo>
                  <a:pt x="5265" y="9990"/>
                  <a:pt x="5265" y="9990"/>
                  <a:pt x="5265" y="9990"/>
                </a:cubicBezTo>
                <a:cubicBezTo>
                  <a:pt x="5265" y="20925"/>
                  <a:pt x="5265" y="20925"/>
                  <a:pt x="5265" y="20925"/>
                </a:cubicBezTo>
                <a:cubicBezTo>
                  <a:pt x="7695" y="20925"/>
                  <a:pt x="7695" y="20925"/>
                  <a:pt x="7695" y="20925"/>
                </a:cubicBezTo>
                <a:cubicBezTo>
                  <a:pt x="7695" y="15255"/>
                  <a:pt x="7695" y="15255"/>
                  <a:pt x="7695" y="15255"/>
                </a:cubicBezTo>
                <a:cubicBezTo>
                  <a:pt x="7695" y="14985"/>
                  <a:pt x="7830" y="14850"/>
                  <a:pt x="7965" y="14850"/>
                </a:cubicBezTo>
                <a:cubicBezTo>
                  <a:pt x="13635" y="14850"/>
                  <a:pt x="13635" y="14850"/>
                  <a:pt x="13635" y="14850"/>
                </a:cubicBezTo>
                <a:cubicBezTo>
                  <a:pt x="13770" y="14850"/>
                  <a:pt x="13905" y="14985"/>
                  <a:pt x="13905" y="15255"/>
                </a:cubicBezTo>
                <a:cubicBezTo>
                  <a:pt x="13905" y="20925"/>
                  <a:pt x="13905" y="20925"/>
                  <a:pt x="13905" y="20925"/>
                </a:cubicBezTo>
                <a:cubicBezTo>
                  <a:pt x="16335" y="20925"/>
                  <a:pt x="16335" y="20925"/>
                  <a:pt x="16335" y="20925"/>
                </a:cubicBezTo>
                <a:cubicBezTo>
                  <a:pt x="16335" y="9990"/>
                  <a:pt x="16335" y="9990"/>
                  <a:pt x="16335" y="9990"/>
                </a:cubicBezTo>
                <a:cubicBezTo>
                  <a:pt x="16200" y="9990"/>
                  <a:pt x="16200" y="9990"/>
                  <a:pt x="16200" y="9990"/>
                </a:cubicBezTo>
                <a:cubicBezTo>
                  <a:pt x="16065" y="9990"/>
                  <a:pt x="15930" y="9855"/>
                  <a:pt x="15930" y="9585"/>
                </a:cubicBezTo>
                <a:cubicBezTo>
                  <a:pt x="15930" y="9450"/>
                  <a:pt x="16065" y="9315"/>
                  <a:pt x="16200" y="9315"/>
                </a:cubicBezTo>
                <a:cubicBezTo>
                  <a:pt x="18630" y="9315"/>
                  <a:pt x="18630" y="9315"/>
                  <a:pt x="18630" y="9315"/>
                </a:cubicBezTo>
                <a:cubicBezTo>
                  <a:pt x="18765" y="9315"/>
                  <a:pt x="18900" y="9450"/>
                  <a:pt x="18900" y="9585"/>
                </a:cubicBezTo>
                <a:cubicBezTo>
                  <a:pt x="18900" y="9855"/>
                  <a:pt x="18765" y="9990"/>
                  <a:pt x="18630" y="9990"/>
                </a:cubicBezTo>
                <a:cubicBezTo>
                  <a:pt x="18495" y="9990"/>
                  <a:pt x="18495" y="9990"/>
                  <a:pt x="18495" y="9990"/>
                </a:cubicBezTo>
                <a:cubicBezTo>
                  <a:pt x="18495" y="20925"/>
                  <a:pt x="18495" y="20925"/>
                  <a:pt x="18495" y="20925"/>
                </a:cubicBezTo>
                <a:cubicBezTo>
                  <a:pt x="20385" y="20925"/>
                  <a:pt x="20385" y="20925"/>
                  <a:pt x="20385" y="20925"/>
                </a:cubicBezTo>
                <a:lnTo>
                  <a:pt x="20385" y="8640"/>
                </a:lnTo>
                <a:close/>
                <a:moveTo>
                  <a:pt x="6615" y="14850"/>
                </a:moveTo>
                <a:cubicBezTo>
                  <a:pt x="6480" y="14850"/>
                  <a:pt x="6210" y="14985"/>
                  <a:pt x="6210" y="15255"/>
                </a:cubicBezTo>
                <a:cubicBezTo>
                  <a:pt x="6210" y="19845"/>
                  <a:pt x="6210" y="19845"/>
                  <a:pt x="6210" y="19845"/>
                </a:cubicBezTo>
                <a:cubicBezTo>
                  <a:pt x="6210" y="20115"/>
                  <a:pt x="6480" y="20250"/>
                  <a:pt x="6615" y="20250"/>
                </a:cubicBezTo>
                <a:cubicBezTo>
                  <a:pt x="6750" y="20250"/>
                  <a:pt x="7020" y="20115"/>
                  <a:pt x="7020" y="19845"/>
                </a:cubicBezTo>
                <a:cubicBezTo>
                  <a:pt x="7020" y="15255"/>
                  <a:pt x="7020" y="15255"/>
                  <a:pt x="7020" y="15255"/>
                </a:cubicBezTo>
                <a:cubicBezTo>
                  <a:pt x="7020" y="14985"/>
                  <a:pt x="6750" y="14850"/>
                  <a:pt x="6615" y="14850"/>
                </a:cubicBezTo>
                <a:close/>
                <a:moveTo>
                  <a:pt x="14985" y="14850"/>
                </a:moveTo>
                <a:cubicBezTo>
                  <a:pt x="14850" y="14850"/>
                  <a:pt x="14580" y="14985"/>
                  <a:pt x="14580" y="15255"/>
                </a:cubicBezTo>
                <a:cubicBezTo>
                  <a:pt x="14580" y="19845"/>
                  <a:pt x="14580" y="19845"/>
                  <a:pt x="14580" y="19845"/>
                </a:cubicBezTo>
                <a:cubicBezTo>
                  <a:pt x="14580" y="20115"/>
                  <a:pt x="14850" y="20250"/>
                  <a:pt x="14985" y="20250"/>
                </a:cubicBezTo>
                <a:cubicBezTo>
                  <a:pt x="15120" y="20250"/>
                  <a:pt x="15390" y="20115"/>
                  <a:pt x="15390" y="19845"/>
                </a:cubicBezTo>
                <a:cubicBezTo>
                  <a:pt x="15390" y="15255"/>
                  <a:pt x="15390" y="15255"/>
                  <a:pt x="15390" y="15255"/>
                </a:cubicBezTo>
                <a:cubicBezTo>
                  <a:pt x="15390" y="14985"/>
                  <a:pt x="15120" y="14850"/>
                  <a:pt x="14985" y="148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84" name="Freeform 541"/>
          <p:cNvSpPr/>
          <p:nvPr/>
        </p:nvSpPr>
        <p:spPr>
          <a:xfrm>
            <a:off x="1833880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8640"/>
                </a:moveTo>
                <a:cubicBezTo>
                  <a:pt x="21465" y="8640"/>
                  <a:pt x="21600" y="8505"/>
                  <a:pt x="21600" y="8235"/>
                </a:cubicBezTo>
                <a:cubicBezTo>
                  <a:pt x="21600" y="810"/>
                  <a:pt x="21600" y="810"/>
                  <a:pt x="21600" y="810"/>
                </a:cubicBezTo>
                <a:cubicBezTo>
                  <a:pt x="21600" y="675"/>
                  <a:pt x="21465" y="405"/>
                  <a:pt x="21195" y="405"/>
                </a:cubicBezTo>
                <a:cubicBezTo>
                  <a:pt x="20250" y="405"/>
                  <a:pt x="20250" y="405"/>
                  <a:pt x="20250" y="405"/>
                </a:cubicBezTo>
                <a:cubicBezTo>
                  <a:pt x="20250" y="405"/>
                  <a:pt x="20250" y="405"/>
                  <a:pt x="20250" y="405"/>
                </a:cubicBezTo>
                <a:cubicBezTo>
                  <a:pt x="20250" y="135"/>
                  <a:pt x="20115" y="0"/>
                  <a:pt x="19845" y="0"/>
                </a:cubicBezTo>
                <a:cubicBezTo>
                  <a:pt x="19710" y="0"/>
                  <a:pt x="19575" y="135"/>
                  <a:pt x="19575" y="405"/>
                </a:cubicBezTo>
                <a:cubicBezTo>
                  <a:pt x="19575" y="405"/>
                  <a:pt x="19575" y="405"/>
                  <a:pt x="19575" y="405"/>
                </a:cubicBezTo>
                <a:cubicBezTo>
                  <a:pt x="18495" y="405"/>
                  <a:pt x="18495" y="405"/>
                  <a:pt x="18495" y="405"/>
                </a:cubicBezTo>
                <a:cubicBezTo>
                  <a:pt x="18225" y="405"/>
                  <a:pt x="18090" y="675"/>
                  <a:pt x="18090" y="810"/>
                </a:cubicBezTo>
                <a:cubicBezTo>
                  <a:pt x="18090" y="8235"/>
                  <a:pt x="18090" y="8235"/>
                  <a:pt x="18090" y="8235"/>
                </a:cubicBezTo>
                <a:cubicBezTo>
                  <a:pt x="18090" y="8505"/>
                  <a:pt x="18225" y="8640"/>
                  <a:pt x="18495" y="8640"/>
                </a:cubicBezTo>
                <a:cubicBezTo>
                  <a:pt x="19575" y="8640"/>
                  <a:pt x="19575" y="8640"/>
                  <a:pt x="19575" y="8640"/>
                </a:cubicBezTo>
                <a:cubicBezTo>
                  <a:pt x="19575" y="9315"/>
                  <a:pt x="19575" y="9315"/>
                  <a:pt x="19575" y="9315"/>
                </a:cubicBezTo>
                <a:cubicBezTo>
                  <a:pt x="16065" y="9315"/>
                  <a:pt x="16065" y="9315"/>
                  <a:pt x="16065" y="9315"/>
                </a:cubicBezTo>
                <a:cubicBezTo>
                  <a:pt x="16065" y="8640"/>
                  <a:pt x="16065" y="8640"/>
                  <a:pt x="16065" y="8640"/>
                </a:cubicBezTo>
                <a:cubicBezTo>
                  <a:pt x="17010" y="8640"/>
                  <a:pt x="17010" y="8640"/>
                  <a:pt x="17010" y="8640"/>
                </a:cubicBezTo>
                <a:cubicBezTo>
                  <a:pt x="17280" y="8640"/>
                  <a:pt x="17415" y="8505"/>
                  <a:pt x="17415" y="8235"/>
                </a:cubicBezTo>
                <a:cubicBezTo>
                  <a:pt x="17415" y="810"/>
                  <a:pt x="17415" y="810"/>
                  <a:pt x="17415" y="810"/>
                </a:cubicBezTo>
                <a:cubicBezTo>
                  <a:pt x="17415" y="675"/>
                  <a:pt x="17280" y="405"/>
                  <a:pt x="17010" y="405"/>
                </a:cubicBezTo>
                <a:cubicBezTo>
                  <a:pt x="16065" y="405"/>
                  <a:pt x="16065" y="405"/>
                  <a:pt x="16065" y="405"/>
                </a:cubicBezTo>
                <a:cubicBezTo>
                  <a:pt x="16065" y="405"/>
                  <a:pt x="16065" y="405"/>
                  <a:pt x="16065" y="405"/>
                </a:cubicBezTo>
                <a:cubicBezTo>
                  <a:pt x="16065" y="135"/>
                  <a:pt x="15930" y="0"/>
                  <a:pt x="15660" y="0"/>
                </a:cubicBezTo>
                <a:cubicBezTo>
                  <a:pt x="15525" y="0"/>
                  <a:pt x="15390" y="135"/>
                  <a:pt x="15390" y="405"/>
                </a:cubicBezTo>
                <a:cubicBezTo>
                  <a:pt x="15390" y="405"/>
                  <a:pt x="15390" y="405"/>
                  <a:pt x="15390" y="405"/>
                </a:cubicBezTo>
                <a:cubicBezTo>
                  <a:pt x="14310" y="405"/>
                  <a:pt x="14310" y="405"/>
                  <a:pt x="14310" y="405"/>
                </a:cubicBezTo>
                <a:cubicBezTo>
                  <a:pt x="14040" y="405"/>
                  <a:pt x="13905" y="675"/>
                  <a:pt x="13905" y="810"/>
                </a:cubicBezTo>
                <a:cubicBezTo>
                  <a:pt x="13905" y="8235"/>
                  <a:pt x="13905" y="8235"/>
                  <a:pt x="13905" y="8235"/>
                </a:cubicBezTo>
                <a:cubicBezTo>
                  <a:pt x="13905" y="8505"/>
                  <a:pt x="14040" y="8640"/>
                  <a:pt x="14310" y="8640"/>
                </a:cubicBezTo>
                <a:cubicBezTo>
                  <a:pt x="15390" y="8640"/>
                  <a:pt x="15390" y="8640"/>
                  <a:pt x="15390" y="8640"/>
                </a:cubicBezTo>
                <a:cubicBezTo>
                  <a:pt x="15390" y="9315"/>
                  <a:pt x="15390" y="9315"/>
                  <a:pt x="15390" y="9315"/>
                </a:cubicBezTo>
                <a:cubicBezTo>
                  <a:pt x="11880" y="9315"/>
                  <a:pt x="11880" y="9315"/>
                  <a:pt x="11880" y="9315"/>
                </a:cubicBezTo>
                <a:cubicBezTo>
                  <a:pt x="11880" y="8640"/>
                  <a:pt x="11880" y="8640"/>
                  <a:pt x="11880" y="8640"/>
                </a:cubicBezTo>
                <a:cubicBezTo>
                  <a:pt x="12825" y="8640"/>
                  <a:pt x="12825" y="8640"/>
                  <a:pt x="12825" y="8640"/>
                </a:cubicBezTo>
                <a:cubicBezTo>
                  <a:pt x="13095" y="8640"/>
                  <a:pt x="13230" y="8505"/>
                  <a:pt x="13230" y="8235"/>
                </a:cubicBezTo>
                <a:cubicBezTo>
                  <a:pt x="13230" y="810"/>
                  <a:pt x="13230" y="810"/>
                  <a:pt x="13230" y="810"/>
                </a:cubicBezTo>
                <a:cubicBezTo>
                  <a:pt x="13230" y="675"/>
                  <a:pt x="13095" y="405"/>
                  <a:pt x="12825" y="405"/>
                </a:cubicBezTo>
                <a:cubicBezTo>
                  <a:pt x="11880" y="405"/>
                  <a:pt x="11880" y="405"/>
                  <a:pt x="11880" y="405"/>
                </a:cubicBezTo>
                <a:cubicBezTo>
                  <a:pt x="11880" y="405"/>
                  <a:pt x="11880" y="405"/>
                  <a:pt x="11880" y="405"/>
                </a:cubicBezTo>
                <a:cubicBezTo>
                  <a:pt x="11880" y="135"/>
                  <a:pt x="11745" y="0"/>
                  <a:pt x="11475" y="0"/>
                </a:cubicBezTo>
                <a:cubicBezTo>
                  <a:pt x="11340" y="0"/>
                  <a:pt x="11205" y="135"/>
                  <a:pt x="11205" y="405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0125" y="405"/>
                  <a:pt x="10125" y="405"/>
                  <a:pt x="10125" y="405"/>
                </a:cubicBezTo>
                <a:cubicBezTo>
                  <a:pt x="9855" y="405"/>
                  <a:pt x="9720" y="675"/>
                  <a:pt x="9720" y="810"/>
                </a:cubicBezTo>
                <a:cubicBezTo>
                  <a:pt x="9720" y="8235"/>
                  <a:pt x="9720" y="8235"/>
                  <a:pt x="9720" y="8235"/>
                </a:cubicBezTo>
                <a:cubicBezTo>
                  <a:pt x="9720" y="8505"/>
                  <a:pt x="9855" y="8640"/>
                  <a:pt x="10125" y="8640"/>
                </a:cubicBezTo>
                <a:cubicBezTo>
                  <a:pt x="11205" y="8640"/>
                  <a:pt x="11205" y="8640"/>
                  <a:pt x="11205" y="8640"/>
                </a:cubicBezTo>
                <a:cubicBezTo>
                  <a:pt x="11205" y="9315"/>
                  <a:pt x="11205" y="9315"/>
                  <a:pt x="11205" y="9315"/>
                </a:cubicBezTo>
                <a:cubicBezTo>
                  <a:pt x="405" y="9315"/>
                  <a:pt x="405" y="9315"/>
                  <a:pt x="405" y="9315"/>
                </a:cubicBezTo>
                <a:cubicBezTo>
                  <a:pt x="135" y="9315"/>
                  <a:pt x="0" y="9450"/>
                  <a:pt x="0" y="958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9585"/>
                  <a:pt x="21600" y="9585"/>
                  <a:pt x="21600" y="9585"/>
                </a:cubicBezTo>
                <a:cubicBezTo>
                  <a:pt x="21600" y="9450"/>
                  <a:pt x="21465" y="9315"/>
                  <a:pt x="21195" y="9315"/>
                </a:cubicBezTo>
                <a:cubicBezTo>
                  <a:pt x="20250" y="9315"/>
                  <a:pt x="20250" y="9315"/>
                  <a:pt x="20250" y="9315"/>
                </a:cubicBezTo>
                <a:cubicBezTo>
                  <a:pt x="20250" y="8640"/>
                  <a:pt x="20250" y="8640"/>
                  <a:pt x="20250" y="8640"/>
                </a:cubicBezTo>
                <a:lnTo>
                  <a:pt x="21195" y="8640"/>
                </a:lnTo>
                <a:close/>
                <a:moveTo>
                  <a:pt x="14580" y="7830"/>
                </a:moveTo>
                <a:cubicBezTo>
                  <a:pt x="14580" y="1215"/>
                  <a:pt x="14580" y="1215"/>
                  <a:pt x="14580" y="1215"/>
                </a:cubicBezTo>
                <a:cubicBezTo>
                  <a:pt x="16740" y="1215"/>
                  <a:pt x="16740" y="1215"/>
                  <a:pt x="16740" y="1215"/>
                </a:cubicBezTo>
                <a:cubicBezTo>
                  <a:pt x="16740" y="7830"/>
                  <a:pt x="16740" y="7830"/>
                  <a:pt x="16740" y="7830"/>
                </a:cubicBezTo>
                <a:lnTo>
                  <a:pt x="14580" y="7830"/>
                </a:lnTo>
                <a:close/>
                <a:moveTo>
                  <a:pt x="10395" y="7830"/>
                </a:moveTo>
                <a:cubicBezTo>
                  <a:pt x="10395" y="1215"/>
                  <a:pt x="10395" y="1215"/>
                  <a:pt x="10395" y="1215"/>
                </a:cubicBezTo>
                <a:cubicBezTo>
                  <a:pt x="12555" y="1215"/>
                  <a:pt x="12555" y="1215"/>
                  <a:pt x="12555" y="1215"/>
                </a:cubicBezTo>
                <a:cubicBezTo>
                  <a:pt x="12555" y="7830"/>
                  <a:pt x="12555" y="7830"/>
                  <a:pt x="12555" y="7830"/>
                </a:cubicBezTo>
                <a:lnTo>
                  <a:pt x="10395" y="7830"/>
                </a:lnTo>
                <a:close/>
                <a:moveTo>
                  <a:pt x="9720" y="20925"/>
                </a:moveTo>
                <a:cubicBezTo>
                  <a:pt x="6210" y="20925"/>
                  <a:pt x="6210" y="20925"/>
                  <a:pt x="6210" y="20925"/>
                </a:cubicBezTo>
                <a:cubicBezTo>
                  <a:pt x="6210" y="18225"/>
                  <a:pt x="6210" y="18225"/>
                  <a:pt x="6210" y="18225"/>
                </a:cubicBezTo>
                <a:cubicBezTo>
                  <a:pt x="6210" y="18090"/>
                  <a:pt x="6075" y="17820"/>
                  <a:pt x="5940" y="17820"/>
                </a:cubicBezTo>
                <a:cubicBezTo>
                  <a:pt x="5670" y="17820"/>
                  <a:pt x="5535" y="18090"/>
                  <a:pt x="5535" y="18225"/>
                </a:cubicBezTo>
                <a:cubicBezTo>
                  <a:pt x="5535" y="20925"/>
                  <a:pt x="5535" y="20925"/>
                  <a:pt x="5535" y="20925"/>
                </a:cubicBezTo>
                <a:cubicBezTo>
                  <a:pt x="2025" y="20925"/>
                  <a:pt x="2025" y="20925"/>
                  <a:pt x="2025" y="20925"/>
                </a:cubicBezTo>
                <a:cubicBezTo>
                  <a:pt x="2025" y="15795"/>
                  <a:pt x="2025" y="15795"/>
                  <a:pt x="2025" y="15795"/>
                </a:cubicBezTo>
                <a:cubicBezTo>
                  <a:pt x="5535" y="15795"/>
                  <a:pt x="5535" y="15795"/>
                  <a:pt x="5535" y="15795"/>
                </a:cubicBezTo>
                <a:cubicBezTo>
                  <a:pt x="5535" y="16875"/>
                  <a:pt x="5535" y="16875"/>
                  <a:pt x="5535" y="16875"/>
                </a:cubicBezTo>
                <a:cubicBezTo>
                  <a:pt x="5535" y="17010"/>
                  <a:pt x="5670" y="17145"/>
                  <a:pt x="5940" y="17145"/>
                </a:cubicBezTo>
                <a:cubicBezTo>
                  <a:pt x="6075" y="17145"/>
                  <a:pt x="6210" y="17010"/>
                  <a:pt x="6210" y="16875"/>
                </a:cubicBezTo>
                <a:cubicBezTo>
                  <a:pt x="6210" y="15795"/>
                  <a:pt x="6210" y="15795"/>
                  <a:pt x="6210" y="15795"/>
                </a:cubicBezTo>
                <a:cubicBezTo>
                  <a:pt x="9720" y="15795"/>
                  <a:pt x="9720" y="15795"/>
                  <a:pt x="9720" y="15795"/>
                </a:cubicBezTo>
                <a:lnTo>
                  <a:pt x="9720" y="20925"/>
                </a:lnTo>
                <a:close/>
                <a:moveTo>
                  <a:pt x="9720" y="15120"/>
                </a:moveTo>
                <a:cubicBezTo>
                  <a:pt x="2025" y="15120"/>
                  <a:pt x="2025" y="15120"/>
                  <a:pt x="2025" y="15120"/>
                </a:cubicBezTo>
                <a:cubicBezTo>
                  <a:pt x="2025" y="14445"/>
                  <a:pt x="2025" y="14445"/>
                  <a:pt x="2025" y="14445"/>
                </a:cubicBezTo>
                <a:cubicBezTo>
                  <a:pt x="9720" y="14445"/>
                  <a:pt x="9720" y="14445"/>
                  <a:pt x="9720" y="14445"/>
                </a:cubicBezTo>
                <a:cubicBezTo>
                  <a:pt x="9720" y="15120"/>
                  <a:pt x="9720" y="15120"/>
                  <a:pt x="9720" y="15120"/>
                </a:cubicBezTo>
                <a:close/>
                <a:moveTo>
                  <a:pt x="20925" y="16470"/>
                </a:moveTo>
                <a:cubicBezTo>
                  <a:pt x="11880" y="16470"/>
                  <a:pt x="11880" y="16470"/>
                  <a:pt x="11880" y="16470"/>
                </a:cubicBezTo>
                <a:cubicBezTo>
                  <a:pt x="11880" y="14445"/>
                  <a:pt x="11880" y="14445"/>
                  <a:pt x="11880" y="14445"/>
                </a:cubicBezTo>
                <a:cubicBezTo>
                  <a:pt x="20925" y="14445"/>
                  <a:pt x="20925" y="14445"/>
                  <a:pt x="20925" y="14445"/>
                </a:cubicBezTo>
                <a:lnTo>
                  <a:pt x="20925" y="16470"/>
                </a:lnTo>
                <a:close/>
                <a:moveTo>
                  <a:pt x="20925" y="9990"/>
                </a:moveTo>
                <a:cubicBezTo>
                  <a:pt x="20925" y="13770"/>
                  <a:pt x="20925" y="13770"/>
                  <a:pt x="20925" y="13770"/>
                </a:cubicBezTo>
                <a:cubicBezTo>
                  <a:pt x="11475" y="13770"/>
                  <a:pt x="11475" y="13770"/>
                  <a:pt x="11475" y="13770"/>
                </a:cubicBezTo>
                <a:cubicBezTo>
                  <a:pt x="11340" y="13770"/>
                  <a:pt x="11205" y="13905"/>
                  <a:pt x="11205" y="14040"/>
                </a:cubicBezTo>
                <a:cubicBezTo>
                  <a:pt x="11205" y="16875"/>
                  <a:pt x="11205" y="16875"/>
                  <a:pt x="11205" y="16875"/>
                </a:cubicBezTo>
                <a:cubicBezTo>
                  <a:pt x="11205" y="17010"/>
                  <a:pt x="11340" y="17145"/>
                  <a:pt x="11475" y="17145"/>
                </a:cubicBezTo>
                <a:cubicBezTo>
                  <a:pt x="20925" y="17145"/>
                  <a:pt x="20925" y="17145"/>
                  <a:pt x="20925" y="17145"/>
                </a:cubicBezTo>
                <a:cubicBezTo>
                  <a:pt x="20925" y="20925"/>
                  <a:pt x="20925" y="20925"/>
                  <a:pt x="20925" y="20925"/>
                </a:cubicBezTo>
                <a:cubicBezTo>
                  <a:pt x="10395" y="20925"/>
                  <a:pt x="10395" y="20925"/>
                  <a:pt x="10395" y="20925"/>
                </a:cubicBezTo>
                <a:cubicBezTo>
                  <a:pt x="10395" y="14040"/>
                  <a:pt x="10395" y="14040"/>
                  <a:pt x="10395" y="14040"/>
                </a:cubicBezTo>
                <a:cubicBezTo>
                  <a:pt x="10395" y="13905"/>
                  <a:pt x="10260" y="13770"/>
                  <a:pt x="10125" y="13770"/>
                </a:cubicBezTo>
                <a:cubicBezTo>
                  <a:pt x="1755" y="13770"/>
                  <a:pt x="1755" y="13770"/>
                  <a:pt x="1755" y="13770"/>
                </a:cubicBezTo>
                <a:cubicBezTo>
                  <a:pt x="1485" y="13770"/>
                  <a:pt x="1350" y="13905"/>
                  <a:pt x="1350" y="14040"/>
                </a:cubicBezTo>
                <a:cubicBezTo>
                  <a:pt x="1350" y="20925"/>
                  <a:pt x="1350" y="20925"/>
                  <a:pt x="135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9990"/>
                  <a:pt x="675" y="9990"/>
                  <a:pt x="675" y="9990"/>
                </a:cubicBezTo>
                <a:lnTo>
                  <a:pt x="20925" y="9990"/>
                </a:lnTo>
                <a:close/>
                <a:moveTo>
                  <a:pt x="18765" y="7830"/>
                </a:moveTo>
                <a:cubicBezTo>
                  <a:pt x="18765" y="1215"/>
                  <a:pt x="18765" y="1215"/>
                  <a:pt x="18765" y="1215"/>
                </a:cubicBezTo>
                <a:cubicBezTo>
                  <a:pt x="20925" y="1215"/>
                  <a:pt x="20925" y="1215"/>
                  <a:pt x="20925" y="1215"/>
                </a:cubicBezTo>
                <a:cubicBezTo>
                  <a:pt x="20925" y="7830"/>
                  <a:pt x="20925" y="7830"/>
                  <a:pt x="20925" y="7830"/>
                </a:cubicBezTo>
                <a:lnTo>
                  <a:pt x="18765" y="78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85" name="Freeform 542"/>
          <p:cNvSpPr/>
          <p:nvPr/>
        </p:nvSpPr>
        <p:spPr>
          <a:xfrm>
            <a:off x="18338800" y="8162925"/>
            <a:ext cx="10795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27" y="5265"/>
                </a:moveTo>
                <a:cubicBezTo>
                  <a:pt x="21463" y="5265"/>
                  <a:pt x="21600" y="5130"/>
                  <a:pt x="21600" y="4995"/>
                </a:cubicBezTo>
                <a:cubicBezTo>
                  <a:pt x="21600" y="2160"/>
                  <a:pt x="21600" y="2160"/>
                  <a:pt x="21600" y="2160"/>
                </a:cubicBezTo>
                <a:cubicBezTo>
                  <a:pt x="21600" y="2025"/>
                  <a:pt x="21463" y="1890"/>
                  <a:pt x="21327" y="1890"/>
                </a:cubicBezTo>
                <a:cubicBezTo>
                  <a:pt x="21053" y="1890"/>
                  <a:pt x="20916" y="2025"/>
                  <a:pt x="20916" y="2160"/>
                </a:cubicBezTo>
                <a:cubicBezTo>
                  <a:pt x="20916" y="3105"/>
                  <a:pt x="20916" y="3105"/>
                  <a:pt x="20916" y="3105"/>
                </a:cubicBezTo>
                <a:cubicBezTo>
                  <a:pt x="11210" y="1485"/>
                  <a:pt x="11210" y="1485"/>
                  <a:pt x="11210" y="1485"/>
                </a:cubicBezTo>
                <a:cubicBezTo>
                  <a:pt x="11210" y="405"/>
                  <a:pt x="11210" y="405"/>
                  <a:pt x="11210" y="405"/>
                </a:cubicBezTo>
                <a:cubicBezTo>
                  <a:pt x="11210" y="135"/>
                  <a:pt x="11073" y="0"/>
                  <a:pt x="10800" y="0"/>
                </a:cubicBezTo>
                <a:cubicBezTo>
                  <a:pt x="10663" y="0"/>
                  <a:pt x="10527" y="135"/>
                  <a:pt x="10527" y="405"/>
                </a:cubicBezTo>
                <a:cubicBezTo>
                  <a:pt x="10527" y="1485"/>
                  <a:pt x="10527" y="1485"/>
                  <a:pt x="10527" y="1485"/>
                </a:cubicBezTo>
                <a:cubicBezTo>
                  <a:pt x="684" y="3105"/>
                  <a:pt x="684" y="3105"/>
                  <a:pt x="684" y="3105"/>
                </a:cubicBezTo>
                <a:cubicBezTo>
                  <a:pt x="684" y="2160"/>
                  <a:pt x="684" y="2160"/>
                  <a:pt x="684" y="2160"/>
                </a:cubicBezTo>
                <a:cubicBezTo>
                  <a:pt x="684" y="2025"/>
                  <a:pt x="547" y="1890"/>
                  <a:pt x="410" y="1890"/>
                </a:cubicBezTo>
                <a:cubicBezTo>
                  <a:pt x="137" y="1890"/>
                  <a:pt x="0" y="2025"/>
                  <a:pt x="0" y="2160"/>
                </a:cubicBezTo>
                <a:cubicBezTo>
                  <a:pt x="0" y="4995"/>
                  <a:pt x="0" y="4995"/>
                  <a:pt x="0" y="4995"/>
                </a:cubicBezTo>
                <a:cubicBezTo>
                  <a:pt x="0" y="5130"/>
                  <a:pt x="137" y="5265"/>
                  <a:pt x="410" y="5265"/>
                </a:cubicBezTo>
                <a:cubicBezTo>
                  <a:pt x="684" y="5265"/>
                  <a:pt x="684" y="5265"/>
                  <a:pt x="684" y="5265"/>
                </a:cubicBezTo>
                <a:cubicBezTo>
                  <a:pt x="684" y="7290"/>
                  <a:pt x="684" y="7290"/>
                  <a:pt x="684" y="7290"/>
                </a:cubicBezTo>
                <a:cubicBezTo>
                  <a:pt x="410" y="7290"/>
                  <a:pt x="410" y="7290"/>
                  <a:pt x="410" y="7290"/>
                </a:cubicBezTo>
                <a:cubicBezTo>
                  <a:pt x="137" y="7290"/>
                  <a:pt x="0" y="7560"/>
                  <a:pt x="0" y="7695"/>
                </a:cubicBezTo>
                <a:cubicBezTo>
                  <a:pt x="0" y="7830"/>
                  <a:pt x="137" y="8100"/>
                  <a:pt x="410" y="8100"/>
                </a:cubicBezTo>
                <a:cubicBezTo>
                  <a:pt x="684" y="8100"/>
                  <a:pt x="684" y="8100"/>
                  <a:pt x="684" y="8100"/>
                </a:cubicBezTo>
                <a:cubicBezTo>
                  <a:pt x="684" y="19575"/>
                  <a:pt x="684" y="19575"/>
                  <a:pt x="684" y="19575"/>
                </a:cubicBezTo>
                <a:cubicBezTo>
                  <a:pt x="410" y="19575"/>
                  <a:pt x="410" y="19575"/>
                  <a:pt x="410" y="19575"/>
                </a:cubicBezTo>
                <a:cubicBezTo>
                  <a:pt x="137" y="19575"/>
                  <a:pt x="0" y="19710"/>
                  <a:pt x="0" y="1984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7" y="21600"/>
                  <a:pt x="410" y="21600"/>
                </a:cubicBezTo>
                <a:cubicBezTo>
                  <a:pt x="21327" y="21600"/>
                  <a:pt x="21327" y="21600"/>
                  <a:pt x="21327" y="21600"/>
                </a:cubicBezTo>
                <a:cubicBezTo>
                  <a:pt x="21463" y="21600"/>
                  <a:pt x="21600" y="21465"/>
                  <a:pt x="21600" y="21195"/>
                </a:cubicBezTo>
                <a:cubicBezTo>
                  <a:pt x="21600" y="19845"/>
                  <a:pt x="21600" y="19845"/>
                  <a:pt x="21600" y="19845"/>
                </a:cubicBezTo>
                <a:cubicBezTo>
                  <a:pt x="21600" y="19710"/>
                  <a:pt x="21463" y="19575"/>
                  <a:pt x="21327" y="19575"/>
                </a:cubicBezTo>
                <a:cubicBezTo>
                  <a:pt x="20916" y="19575"/>
                  <a:pt x="20916" y="19575"/>
                  <a:pt x="20916" y="19575"/>
                </a:cubicBezTo>
                <a:cubicBezTo>
                  <a:pt x="20916" y="8100"/>
                  <a:pt x="20916" y="8100"/>
                  <a:pt x="20916" y="8100"/>
                </a:cubicBezTo>
                <a:cubicBezTo>
                  <a:pt x="21327" y="8100"/>
                  <a:pt x="21327" y="8100"/>
                  <a:pt x="21327" y="8100"/>
                </a:cubicBezTo>
                <a:cubicBezTo>
                  <a:pt x="21463" y="8100"/>
                  <a:pt x="21600" y="7830"/>
                  <a:pt x="21600" y="7695"/>
                </a:cubicBezTo>
                <a:cubicBezTo>
                  <a:pt x="21600" y="7560"/>
                  <a:pt x="21463" y="7290"/>
                  <a:pt x="21327" y="7290"/>
                </a:cubicBezTo>
                <a:cubicBezTo>
                  <a:pt x="20916" y="7290"/>
                  <a:pt x="20916" y="7290"/>
                  <a:pt x="20916" y="7290"/>
                </a:cubicBezTo>
                <a:cubicBezTo>
                  <a:pt x="20916" y="5265"/>
                  <a:pt x="20916" y="5265"/>
                  <a:pt x="20916" y="5265"/>
                </a:cubicBezTo>
                <a:lnTo>
                  <a:pt x="21327" y="5265"/>
                </a:lnTo>
                <a:close/>
                <a:moveTo>
                  <a:pt x="20916" y="20925"/>
                </a:moveTo>
                <a:cubicBezTo>
                  <a:pt x="684" y="20925"/>
                  <a:pt x="684" y="20925"/>
                  <a:pt x="684" y="20925"/>
                </a:cubicBezTo>
                <a:cubicBezTo>
                  <a:pt x="684" y="20250"/>
                  <a:pt x="684" y="20250"/>
                  <a:pt x="684" y="20250"/>
                </a:cubicBezTo>
                <a:cubicBezTo>
                  <a:pt x="3828" y="20250"/>
                  <a:pt x="3828" y="20250"/>
                  <a:pt x="3828" y="20250"/>
                </a:cubicBezTo>
                <a:cubicBezTo>
                  <a:pt x="3965" y="20250"/>
                  <a:pt x="4101" y="20115"/>
                  <a:pt x="4101" y="19845"/>
                </a:cubicBezTo>
                <a:cubicBezTo>
                  <a:pt x="4101" y="19710"/>
                  <a:pt x="3965" y="19575"/>
                  <a:pt x="3828" y="19575"/>
                </a:cubicBezTo>
                <a:cubicBezTo>
                  <a:pt x="1367" y="19575"/>
                  <a:pt x="1367" y="19575"/>
                  <a:pt x="1367" y="19575"/>
                </a:cubicBezTo>
                <a:cubicBezTo>
                  <a:pt x="1367" y="18900"/>
                  <a:pt x="1367" y="18900"/>
                  <a:pt x="1367" y="18900"/>
                </a:cubicBezTo>
                <a:cubicBezTo>
                  <a:pt x="20233" y="18900"/>
                  <a:pt x="20233" y="18900"/>
                  <a:pt x="20233" y="18900"/>
                </a:cubicBezTo>
                <a:cubicBezTo>
                  <a:pt x="20233" y="19575"/>
                  <a:pt x="20233" y="19575"/>
                  <a:pt x="20233" y="19575"/>
                </a:cubicBezTo>
                <a:cubicBezTo>
                  <a:pt x="5195" y="19575"/>
                  <a:pt x="5195" y="19575"/>
                  <a:pt x="5195" y="19575"/>
                </a:cubicBezTo>
                <a:cubicBezTo>
                  <a:pt x="4922" y="19575"/>
                  <a:pt x="4785" y="19710"/>
                  <a:pt x="4785" y="19845"/>
                </a:cubicBezTo>
                <a:cubicBezTo>
                  <a:pt x="4785" y="20115"/>
                  <a:pt x="4922" y="20250"/>
                  <a:pt x="5195" y="20250"/>
                </a:cubicBezTo>
                <a:cubicBezTo>
                  <a:pt x="20916" y="20250"/>
                  <a:pt x="20916" y="20250"/>
                  <a:pt x="20916" y="20250"/>
                </a:cubicBezTo>
                <a:lnTo>
                  <a:pt x="20916" y="20925"/>
                </a:lnTo>
                <a:close/>
                <a:moveTo>
                  <a:pt x="17225" y="7290"/>
                </a:moveTo>
                <a:cubicBezTo>
                  <a:pt x="17225" y="7290"/>
                  <a:pt x="4511" y="7290"/>
                  <a:pt x="4511" y="7290"/>
                </a:cubicBezTo>
                <a:cubicBezTo>
                  <a:pt x="4511" y="7290"/>
                  <a:pt x="1367" y="7290"/>
                  <a:pt x="1367" y="7290"/>
                </a:cubicBezTo>
                <a:cubicBezTo>
                  <a:pt x="1367" y="5265"/>
                  <a:pt x="1367" y="5265"/>
                  <a:pt x="1367" y="5265"/>
                </a:cubicBezTo>
                <a:cubicBezTo>
                  <a:pt x="20233" y="5265"/>
                  <a:pt x="20233" y="5265"/>
                  <a:pt x="20233" y="5265"/>
                </a:cubicBezTo>
                <a:cubicBezTo>
                  <a:pt x="20233" y="7290"/>
                  <a:pt x="20233" y="7290"/>
                  <a:pt x="20233" y="7290"/>
                </a:cubicBezTo>
                <a:lnTo>
                  <a:pt x="17225" y="7290"/>
                </a:lnTo>
                <a:close/>
                <a:moveTo>
                  <a:pt x="20233" y="8100"/>
                </a:moveTo>
                <a:cubicBezTo>
                  <a:pt x="20233" y="18090"/>
                  <a:pt x="20233" y="18090"/>
                  <a:pt x="20233" y="18090"/>
                </a:cubicBezTo>
                <a:cubicBezTo>
                  <a:pt x="17499" y="18090"/>
                  <a:pt x="17499" y="18090"/>
                  <a:pt x="17499" y="18090"/>
                </a:cubicBezTo>
                <a:cubicBezTo>
                  <a:pt x="17499" y="8100"/>
                  <a:pt x="17499" y="8100"/>
                  <a:pt x="17499" y="8100"/>
                </a:cubicBezTo>
                <a:lnTo>
                  <a:pt x="20233" y="8100"/>
                </a:lnTo>
                <a:close/>
                <a:moveTo>
                  <a:pt x="15722" y="8775"/>
                </a:moveTo>
                <a:cubicBezTo>
                  <a:pt x="13397" y="8775"/>
                  <a:pt x="13397" y="8775"/>
                  <a:pt x="13397" y="8775"/>
                </a:cubicBezTo>
                <a:cubicBezTo>
                  <a:pt x="13261" y="8775"/>
                  <a:pt x="13124" y="8910"/>
                  <a:pt x="13124" y="9045"/>
                </a:cubicBezTo>
                <a:cubicBezTo>
                  <a:pt x="13124" y="9315"/>
                  <a:pt x="13261" y="9450"/>
                  <a:pt x="13397" y="9450"/>
                </a:cubicBezTo>
                <a:cubicBezTo>
                  <a:pt x="13534" y="9450"/>
                  <a:pt x="13534" y="9450"/>
                  <a:pt x="13534" y="9450"/>
                </a:cubicBezTo>
                <a:cubicBezTo>
                  <a:pt x="13534" y="18090"/>
                  <a:pt x="13534" y="18090"/>
                  <a:pt x="13534" y="18090"/>
                </a:cubicBezTo>
                <a:cubicBezTo>
                  <a:pt x="11894" y="18090"/>
                  <a:pt x="11894" y="18090"/>
                  <a:pt x="11894" y="18090"/>
                </a:cubicBezTo>
                <a:cubicBezTo>
                  <a:pt x="11894" y="9450"/>
                  <a:pt x="11894" y="9450"/>
                  <a:pt x="11894" y="9450"/>
                </a:cubicBezTo>
                <a:cubicBezTo>
                  <a:pt x="12030" y="9450"/>
                  <a:pt x="12030" y="9450"/>
                  <a:pt x="12030" y="9450"/>
                </a:cubicBezTo>
                <a:cubicBezTo>
                  <a:pt x="12167" y="9450"/>
                  <a:pt x="12304" y="9315"/>
                  <a:pt x="12304" y="9045"/>
                </a:cubicBezTo>
                <a:cubicBezTo>
                  <a:pt x="12304" y="8910"/>
                  <a:pt x="12167" y="8775"/>
                  <a:pt x="12030" y="8775"/>
                </a:cubicBezTo>
                <a:cubicBezTo>
                  <a:pt x="9706" y="8775"/>
                  <a:pt x="9706" y="8775"/>
                  <a:pt x="9706" y="8775"/>
                </a:cubicBezTo>
                <a:cubicBezTo>
                  <a:pt x="9433" y="8775"/>
                  <a:pt x="9296" y="8910"/>
                  <a:pt x="9296" y="9045"/>
                </a:cubicBezTo>
                <a:cubicBezTo>
                  <a:pt x="9296" y="9315"/>
                  <a:pt x="9433" y="9450"/>
                  <a:pt x="9706" y="9450"/>
                </a:cubicBezTo>
                <a:cubicBezTo>
                  <a:pt x="9706" y="9450"/>
                  <a:pt x="9706" y="9450"/>
                  <a:pt x="9706" y="9450"/>
                </a:cubicBezTo>
                <a:cubicBezTo>
                  <a:pt x="9706" y="18090"/>
                  <a:pt x="9706" y="18090"/>
                  <a:pt x="9706" y="18090"/>
                </a:cubicBezTo>
                <a:cubicBezTo>
                  <a:pt x="8066" y="18090"/>
                  <a:pt x="8066" y="18090"/>
                  <a:pt x="8066" y="18090"/>
                </a:cubicBezTo>
                <a:cubicBezTo>
                  <a:pt x="8066" y="9450"/>
                  <a:pt x="8066" y="9450"/>
                  <a:pt x="8066" y="9450"/>
                </a:cubicBezTo>
                <a:cubicBezTo>
                  <a:pt x="8203" y="9450"/>
                  <a:pt x="8203" y="9450"/>
                  <a:pt x="8203" y="9450"/>
                </a:cubicBezTo>
                <a:cubicBezTo>
                  <a:pt x="8339" y="9450"/>
                  <a:pt x="8613" y="9315"/>
                  <a:pt x="8613" y="9045"/>
                </a:cubicBezTo>
                <a:cubicBezTo>
                  <a:pt x="8613" y="8910"/>
                  <a:pt x="8339" y="8775"/>
                  <a:pt x="8203" y="8775"/>
                </a:cubicBezTo>
                <a:cubicBezTo>
                  <a:pt x="5878" y="8775"/>
                  <a:pt x="5878" y="8775"/>
                  <a:pt x="5878" y="8775"/>
                </a:cubicBezTo>
                <a:cubicBezTo>
                  <a:pt x="5742" y="8775"/>
                  <a:pt x="5468" y="8910"/>
                  <a:pt x="5468" y="9045"/>
                </a:cubicBezTo>
                <a:cubicBezTo>
                  <a:pt x="5468" y="9315"/>
                  <a:pt x="5742" y="9450"/>
                  <a:pt x="5878" y="9450"/>
                </a:cubicBezTo>
                <a:cubicBezTo>
                  <a:pt x="6015" y="9450"/>
                  <a:pt x="6015" y="9450"/>
                  <a:pt x="6015" y="9450"/>
                </a:cubicBezTo>
                <a:cubicBezTo>
                  <a:pt x="6015" y="18090"/>
                  <a:pt x="6015" y="18090"/>
                  <a:pt x="6015" y="18090"/>
                </a:cubicBezTo>
                <a:cubicBezTo>
                  <a:pt x="4785" y="18090"/>
                  <a:pt x="4785" y="18090"/>
                  <a:pt x="4785" y="18090"/>
                </a:cubicBezTo>
                <a:cubicBezTo>
                  <a:pt x="4785" y="8100"/>
                  <a:pt x="4785" y="8100"/>
                  <a:pt x="4785" y="8100"/>
                </a:cubicBezTo>
                <a:cubicBezTo>
                  <a:pt x="16815" y="8100"/>
                  <a:pt x="16815" y="8100"/>
                  <a:pt x="16815" y="8100"/>
                </a:cubicBezTo>
                <a:cubicBezTo>
                  <a:pt x="16815" y="18090"/>
                  <a:pt x="16815" y="18090"/>
                  <a:pt x="16815" y="18090"/>
                </a:cubicBezTo>
                <a:cubicBezTo>
                  <a:pt x="15585" y="18090"/>
                  <a:pt x="15585" y="18090"/>
                  <a:pt x="15585" y="18090"/>
                </a:cubicBezTo>
                <a:cubicBezTo>
                  <a:pt x="15585" y="9450"/>
                  <a:pt x="15585" y="9450"/>
                  <a:pt x="15585" y="9450"/>
                </a:cubicBezTo>
                <a:cubicBezTo>
                  <a:pt x="15722" y="9450"/>
                  <a:pt x="15722" y="9450"/>
                  <a:pt x="15722" y="9450"/>
                </a:cubicBezTo>
                <a:cubicBezTo>
                  <a:pt x="15995" y="9450"/>
                  <a:pt x="16132" y="9315"/>
                  <a:pt x="16132" y="9045"/>
                </a:cubicBezTo>
                <a:cubicBezTo>
                  <a:pt x="16132" y="8910"/>
                  <a:pt x="15995" y="8775"/>
                  <a:pt x="15722" y="8775"/>
                </a:cubicBezTo>
                <a:close/>
                <a:moveTo>
                  <a:pt x="14901" y="9450"/>
                </a:moveTo>
                <a:cubicBezTo>
                  <a:pt x="14901" y="18090"/>
                  <a:pt x="14901" y="18090"/>
                  <a:pt x="14901" y="18090"/>
                </a:cubicBezTo>
                <a:cubicBezTo>
                  <a:pt x="14218" y="18090"/>
                  <a:pt x="14218" y="18090"/>
                  <a:pt x="14218" y="18090"/>
                </a:cubicBezTo>
                <a:cubicBezTo>
                  <a:pt x="14218" y="9450"/>
                  <a:pt x="14218" y="9450"/>
                  <a:pt x="14218" y="9450"/>
                </a:cubicBezTo>
                <a:lnTo>
                  <a:pt x="14901" y="9450"/>
                </a:lnTo>
                <a:close/>
                <a:moveTo>
                  <a:pt x="11210" y="9450"/>
                </a:moveTo>
                <a:cubicBezTo>
                  <a:pt x="11210" y="18090"/>
                  <a:pt x="11210" y="18090"/>
                  <a:pt x="11210" y="18090"/>
                </a:cubicBezTo>
                <a:cubicBezTo>
                  <a:pt x="10527" y="18090"/>
                  <a:pt x="10527" y="18090"/>
                  <a:pt x="10527" y="18090"/>
                </a:cubicBezTo>
                <a:cubicBezTo>
                  <a:pt x="10527" y="9450"/>
                  <a:pt x="10527" y="9450"/>
                  <a:pt x="10527" y="9450"/>
                </a:cubicBezTo>
                <a:lnTo>
                  <a:pt x="11210" y="9450"/>
                </a:lnTo>
                <a:close/>
                <a:moveTo>
                  <a:pt x="7382" y="9450"/>
                </a:moveTo>
                <a:cubicBezTo>
                  <a:pt x="7382" y="18090"/>
                  <a:pt x="7382" y="18090"/>
                  <a:pt x="7382" y="18090"/>
                </a:cubicBezTo>
                <a:cubicBezTo>
                  <a:pt x="6699" y="18090"/>
                  <a:pt x="6699" y="18090"/>
                  <a:pt x="6699" y="18090"/>
                </a:cubicBezTo>
                <a:cubicBezTo>
                  <a:pt x="6699" y="9450"/>
                  <a:pt x="6699" y="9450"/>
                  <a:pt x="6699" y="9450"/>
                </a:cubicBezTo>
                <a:lnTo>
                  <a:pt x="7382" y="9450"/>
                </a:lnTo>
                <a:close/>
                <a:moveTo>
                  <a:pt x="4101" y="8100"/>
                </a:moveTo>
                <a:cubicBezTo>
                  <a:pt x="4101" y="18090"/>
                  <a:pt x="4101" y="18090"/>
                  <a:pt x="4101" y="18090"/>
                </a:cubicBezTo>
                <a:cubicBezTo>
                  <a:pt x="1367" y="18090"/>
                  <a:pt x="1367" y="18090"/>
                  <a:pt x="1367" y="18090"/>
                </a:cubicBezTo>
                <a:cubicBezTo>
                  <a:pt x="1367" y="8100"/>
                  <a:pt x="1367" y="8100"/>
                  <a:pt x="1367" y="8100"/>
                </a:cubicBezTo>
                <a:lnTo>
                  <a:pt x="4101" y="8100"/>
                </a:lnTo>
                <a:close/>
                <a:moveTo>
                  <a:pt x="684" y="4590"/>
                </a:moveTo>
                <a:cubicBezTo>
                  <a:pt x="684" y="3915"/>
                  <a:pt x="684" y="3915"/>
                  <a:pt x="684" y="3915"/>
                </a:cubicBezTo>
                <a:cubicBezTo>
                  <a:pt x="10800" y="2025"/>
                  <a:pt x="10800" y="2025"/>
                  <a:pt x="10800" y="2025"/>
                </a:cubicBezTo>
                <a:cubicBezTo>
                  <a:pt x="20916" y="3915"/>
                  <a:pt x="20916" y="3915"/>
                  <a:pt x="20916" y="3915"/>
                </a:cubicBezTo>
                <a:cubicBezTo>
                  <a:pt x="20916" y="4590"/>
                  <a:pt x="20916" y="4590"/>
                  <a:pt x="20916" y="4590"/>
                </a:cubicBezTo>
                <a:lnTo>
                  <a:pt x="684" y="45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86" name="Freeform 543"/>
          <p:cNvSpPr/>
          <p:nvPr/>
        </p:nvSpPr>
        <p:spPr>
          <a:xfrm>
            <a:off x="1833880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40" y="9720"/>
                </a:moveTo>
                <a:cubicBezTo>
                  <a:pt x="1755" y="9720"/>
                  <a:pt x="1755" y="9720"/>
                  <a:pt x="1755" y="9720"/>
                </a:cubicBezTo>
                <a:cubicBezTo>
                  <a:pt x="1485" y="9720"/>
                  <a:pt x="1350" y="9855"/>
                  <a:pt x="1350" y="10125"/>
                </a:cubicBezTo>
                <a:cubicBezTo>
                  <a:pt x="1350" y="14310"/>
                  <a:pt x="1350" y="14310"/>
                  <a:pt x="1350" y="14310"/>
                </a:cubicBezTo>
                <a:cubicBezTo>
                  <a:pt x="1350" y="14445"/>
                  <a:pt x="1485" y="14580"/>
                  <a:pt x="1755" y="14580"/>
                </a:cubicBezTo>
                <a:cubicBezTo>
                  <a:pt x="5940" y="14580"/>
                  <a:pt x="5940" y="14580"/>
                  <a:pt x="5940" y="14580"/>
                </a:cubicBezTo>
                <a:cubicBezTo>
                  <a:pt x="6075" y="14580"/>
                  <a:pt x="6210" y="14445"/>
                  <a:pt x="6210" y="14310"/>
                </a:cubicBezTo>
                <a:cubicBezTo>
                  <a:pt x="6210" y="10125"/>
                  <a:pt x="6210" y="10125"/>
                  <a:pt x="6210" y="10125"/>
                </a:cubicBezTo>
                <a:cubicBezTo>
                  <a:pt x="6210" y="9855"/>
                  <a:pt x="6075" y="9720"/>
                  <a:pt x="5940" y="9720"/>
                </a:cubicBezTo>
                <a:close/>
                <a:moveTo>
                  <a:pt x="2835" y="13905"/>
                </a:moveTo>
                <a:cubicBezTo>
                  <a:pt x="2025" y="13905"/>
                  <a:pt x="2025" y="13905"/>
                  <a:pt x="2025" y="13905"/>
                </a:cubicBezTo>
                <a:cubicBezTo>
                  <a:pt x="2025" y="11880"/>
                  <a:pt x="2025" y="11880"/>
                  <a:pt x="2025" y="11880"/>
                </a:cubicBezTo>
                <a:cubicBezTo>
                  <a:pt x="2835" y="11880"/>
                  <a:pt x="2835" y="11880"/>
                  <a:pt x="2835" y="11880"/>
                </a:cubicBezTo>
                <a:cubicBezTo>
                  <a:pt x="2835" y="13905"/>
                  <a:pt x="2835" y="13905"/>
                  <a:pt x="2835" y="13905"/>
                </a:cubicBezTo>
                <a:close/>
                <a:moveTo>
                  <a:pt x="4185" y="13905"/>
                </a:moveTo>
                <a:cubicBezTo>
                  <a:pt x="3510" y="13905"/>
                  <a:pt x="3510" y="13905"/>
                  <a:pt x="3510" y="13905"/>
                </a:cubicBezTo>
                <a:cubicBezTo>
                  <a:pt x="3510" y="11880"/>
                  <a:pt x="3510" y="11880"/>
                  <a:pt x="3510" y="11880"/>
                </a:cubicBezTo>
                <a:cubicBezTo>
                  <a:pt x="4185" y="11880"/>
                  <a:pt x="4185" y="11880"/>
                  <a:pt x="4185" y="11880"/>
                </a:cubicBezTo>
                <a:lnTo>
                  <a:pt x="4185" y="13905"/>
                </a:lnTo>
                <a:close/>
                <a:moveTo>
                  <a:pt x="5535" y="13905"/>
                </a:moveTo>
                <a:cubicBezTo>
                  <a:pt x="4860" y="13905"/>
                  <a:pt x="4860" y="13905"/>
                  <a:pt x="4860" y="13905"/>
                </a:cubicBezTo>
                <a:cubicBezTo>
                  <a:pt x="4860" y="11880"/>
                  <a:pt x="4860" y="11880"/>
                  <a:pt x="4860" y="11880"/>
                </a:cubicBezTo>
                <a:cubicBezTo>
                  <a:pt x="5535" y="11880"/>
                  <a:pt x="5535" y="11880"/>
                  <a:pt x="5535" y="11880"/>
                </a:cubicBezTo>
                <a:lnTo>
                  <a:pt x="5535" y="13905"/>
                </a:lnTo>
                <a:close/>
                <a:moveTo>
                  <a:pt x="5535" y="11205"/>
                </a:moveTo>
                <a:cubicBezTo>
                  <a:pt x="2025" y="11205"/>
                  <a:pt x="2025" y="11205"/>
                  <a:pt x="2025" y="11205"/>
                </a:cubicBezTo>
                <a:cubicBezTo>
                  <a:pt x="2025" y="10395"/>
                  <a:pt x="2025" y="10395"/>
                  <a:pt x="2025" y="10395"/>
                </a:cubicBezTo>
                <a:cubicBezTo>
                  <a:pt x="5535" y="10395"/>
                  <a:pt x="5535" y="10395"/>
                  <a:pt x="5535" y="10395"/>
                </a:cubicBezTo>
                <a:lnTo>
                  <a:pt x="5535" y="11205"/>
                </a:lnTo>
                <a:close/>
                <a:moveTo>
                  <a:pt x="19845" y="9720"/>
                </a:moveTo>
                <a:cubicBezTo>
                  <a:pt x="15660" y="9720"/>
                  <a:pt x="15660" y="9720"/>
                  <a:pt x="15660" y="9720"/>
                </a:cubicBezTo>
                <a:cubicBezTo>
                  <a:pt x="15525" y="9720"/>
                  <a:pt x="15390" y="9855"/>
                  <a:pt x="15390" y="10125"/>
                </a:cubicBezTo>
                <a:cubicBezTo>
                  <a:pt x="15390" y="14310"/>
                  <a:pt x="15390" y="14310"/>
                  <a:pt x="15390" y="14310"/>
                </a:cubicBezTo>
                <a:cubicBezTo>
                  <a:pt x="15390" y="14445"/>
                  <a:pt x="15525" y="14580"/>
                  <a:pt x="15660" y="14580"/>
                </a:cubicBezTo>
                <a:cubicBezTo>
                  <a:pt x="19845" y="14580"/>
                  <a:pt x="19845" y="14580"/>
                  <a:pt x="19845" y="14580"/>
                </a:cubicBezTo>
                <a:cubicBezTo>
                  <a:pt x="20115" y="14580"/>
                  <a:pt x="20250" y="14445"/>
                  <a:pt x="20250" y="14310"/>
                </a:cubicBezTo>
                <a:cubicBezTo>
                  <a:pt x="20250" y="10125"/>
                  <a:pt x="20250" y="10125"/>
                  <a:pt x="20250" y="10125"/>
                </a:cubicBezTo>
                <a:cubicBezTo>
                  <a:pt x="20250" y="9855"/>
                  <a:pt x="20115" y="9720"/>
                  <a:pt x="19845" y="9720"/>
                </a:cubicBezTo>
                <a:close/>
                <a:moveTo>
                  <a:pt x="16740" y="13905"/>
                </a:moveTo>
                <a:cubicBezTo>
                  <a:pt x="16065" y="13905"/>
                  <a:pt x="16065" y="13905"/>
                  <a:pt x="16065" y="13905"/>
                </a:cubicBezTo>
                <a:cubicBezTo>
                  <a:pt x="16065" y="11880"/>
                  <a:pt x="16065" y="11880"/>
                  <a:pt x="16065" y="11880"/>
                </a:cubicBezTo>
                <a:cubicBezTo>
                  <a:pt x="16740" y="11880"/>
                  <a:pt x="16740" y="11880"/>
                  <a:pt x="16740" y="11880"/>
                </a:cubicBezTo>
                <a:lnTo>
                  <a:pt x="16740" y="13905"/>
                </a:lnTo>
                <a:close/>
                <a:moveTo>
                  <a:pt x="18090" y="13905"/>
                </a:moveTo>
                <a:cubicBezTo>
                  <a:pt x="17415" y="13905"/>
                  <a:pt x="17415" y="13905"/>
                  <a:pt x="17415" y="13905"/>
                </a:cubicBezTo>
                <a:cubicBezTo>
                  <a:pt x="17415" y="11880"/>
                  <a:pt x="17415" y="11880"/>
                  <a:pt x="17415" y="11880"/>
                </a:cubicBezTo>
                <a:cubicBezTo>
                  <a:pt x="18090" y="11880"/>
                  <a:pt x="18090" y="11880"/>
                  <a:pt x="18090" y="11880"/>
                </a:cubicBezTo>
                <a:lnTo>
                  <a:pt x="18090" y="13905"/>
                </a:lnTo>
                <a:close/>
                <a:moveTo>
                  <a:pt x="19575" y="13905"/>
                </a:moveTo>
                <a:cubicBezTo>
                  <a:pt x="18765" y="13905"/>
                  <a:pt x="18765" y="13905"/>
                  <a:pt x="18765" y="13905"/>
                </a:cubicBezTo>
                <a:cubicBezTo>
                  <a:pt x="18765" y="11880"/>
                  <a:pt x="18765" y="11880"/>
                  <a:pt x="18765" y="11880"/>
                </a:cubicBezTo>
                <a:cubicBezTo>
                  <a:pt x="19575" y="11880"/>
                  <a:pt x="19575" y="11880"/>
                  <a:pt x="19575" y="11880"/>
                </a:cubicBezTo>
                <a:lnTo>
                  <a:pt x="19575" y="13905"/>
                </a:lnTo>
                <a:close/>
                <a:moveTo>
                  <a:pt x="19575" y="11205"/>
                </a:moveTo>
                <a:cubicBezTo>
                  <a:pt x="16065" y="11205"/>
                  <a:pt x="16065" y="11205"/>
                  <a:pt x="16065" y="11205"/>
                </a:cubicBezTo>
                <a:cubicBezTo>
                  <a:pt x="16065" y="10395"/>
                  <a:pt x="16065" y="10395"/>
                  <a:pt x="16065" y="10395"/>
                </a:cubicBezTo>
                <a:cubicBezTo>
                  <a:pt x="19575" y="10395"/>
                  <a:pt x="19575" y="10395"/>
                  <a:pt x="19575" y="10395"/>
                </a:cubicBezTo>
                <a:lnTo>
                  <a:pt x="19575" y="11205"/>
                </a:lnTo>
                <a:close/>
                <a:moveTo>
                  <a:pt x="5940" y="15390"/>
                </a:moveTo>
                <a:cubicBezTo>
                  <a:pt x="1755" y="15390"/>
                  <a:pt x="1755" y="15390"/>
                  <a:pt x="1755" y="15390"/>
                </a:cubicBezTo>
                <a:cubicBezTo>
                  <a:pt x="1485" y="15390"/>
                  <a:pt x="1350" y="15525"/>
                  <a:pt x="1350" y="15660"/>
                </a:cubicBezTo>
                <a:cubicBezTo>
                  <a:pt x="1350" y="19845"/>
                  <a:pt x="1350" y="19845"/>
                  <a:pt x="1350" y="19845"/>
                </a:cubicBezTo>
                <a:cubicBezTo>
                  <a:pt x="1350" y="20115"/>
                  <a:pt x="1485" y="20250"/>
                  <a:pt x="1755" y="20250"/>
                </a:cubicBezTo>
                <a:cubicBezTo>
                  <a:pt x="5940" y="20250"/>
                  <a:pt x="5940" y="20250"/>
                  <a:pt x="5940" y="20250"/>
                </a:cubicBezTo>
                <a:cubicBezTo>
                  <a:pt x="6075" y="20250"/>
                  <a:pt x="6210" y="20115"/>
                  <a:pt x="6210" y="19845"/>
                </a:cubicBezTo>
                <a:cubicBezTo>
                  <a:pt x="6210" y="15660"/>
                  <a:pt x="6210" y="15660"/>
                  <a:pt x="6210" y="15660"/>
                </a:cubicBezTo>
                <a:cubicBezTo>
                  <a:pt x="6210" y="15525"/>
                  <a:pt x="6075" y="15390"/>
                  <a:pt x="5940" y="15390"/>
                </a:cubicBezTo>
                <a:close/>
                <a:moveTo>
                  <a:pt x="2835" y="19575"/>
                </a:moveTo>
                <a:cubicBezTo>
                  <a:pt x="2025" y="19575"/>
                  <a:pt x="2025" y="19575"/>
                  <a:pt x="2025" y="19575"/>
                </a:cubicBezTo>
                <a:cubicBezTo>
                  <a:pt x="2025" y="17415"/>
                  <a:pt x="2025" y="17415"/>
                  <a:pt x="2025" y="17415"/>
                </a:cubicBezTo>
                <a:cubicBezTo>
                  <a:pt x="2835" y="17415"/>
                  <a:pt x="2835" y="17415"/>
                  <a:pt x="2835" y="17415"/>
                </a:cubicBezTo>
                <a:cubicBezTo>
                  <a:pt x="2835" y="19575"/>
                  <a:pt x="2835" y="19575"/>
                  <a:pt x="2835" y="19575"/>
                </a:cubicBezTo>
                <a:close/>
                <a:moveTo>
                  <a:pt x="4185" y="19575"/>
                </a:moveTo>
                <a:cubicBezTo>
                  <a:pt x="3510" y="19575"/>
                  <a:pt x="3510" y="19575"/>
                  <a:pt x="3510" y="19575"/>
                </a:cubicBezTo>
                <a:cubicBezTo>
                  <a:pt x="3510" y="17415"/>
                  <a:pt x="3510" y="17415"/>
                  <a:pt x="3510" y="17415"/>
                </a:cubicBezTo>
                <a:cubicBezTo>
                  <a:pt x="4185" y="17415"/>
                  <a:pt x="4185" y="17415"/>
                  <a:pt x="4185" y="17415"/>
                </a:cubicBezTo>
                <a:lnTo>
                  <a:pt x="4185" y="19575"/>
                </a:lnTo>
                <a:close/>
                <a:moveTo>
                  <a:pt x="5535" y="19575"/>
                </a:moveTo>
                <a:cubicBezTo>
                  <a:pt x="4860" y="19575"/>
                  <a:pt x="4860" y="19575"/>
                  <a:pt x="4860" y="19575"/>
                </a:cubicBezTo>
                <a:cubicBezTo>
                  <a:pt x="4860" y="17415"/>
                  <a:pt x="4860" y="17415"/>
                  <a:pt x="4860" y="17415"/>
                </a:cubicBezTo>
                <a:cubicBezTo>
                  <a:pt x="5535" y="17415"/>
                  <a:pt x="5535" y="17415"/>
                  <a:pt x="5535" y="17415"/>
                </a:cubicBezTo>
                <a:lnTo>
                  <a:pt x="5535" y="19575"/>
                </a:lnTo>
                <a:close/>
                <a:moveTo>
                  <a:pt x="5535" y="16740"/>
                </a:moveTo>
                <a:cubicBezTo>
                  <a:pt x="2025" y="16740"/>
                  <a:pt x="2025" y="16740"/>
                  <a:pt x="2025" y="16740"/>
                </a:cubicBezTo>
                <a:cubicBezTo>
                  <a:pt x="2025" y="16065"/>
                  <a:pt x="2025" y="16065"/>
                  <a:pt x="2025" y="16065"/>
                </a:cubicBezTo>
                <a:cubicBezTo>
                  <a:pt x="5535" y="16065"/>
                  <a:pt x="5535" y="16065"/>
                  <a:pt x="5535" y="16065"/>
                </a:cubicBezTo>
                <a:lnTo>
                  <a:pt x="5535" y="16740"/>
                </a:lnTo>
                <a:close/>
                <a:moveTo>
                  <a:pt x="19845" y="15390"/>
                </a:moveTo>
                <a:cubicBezTo>
                  <a:pt x="15660" y="15390"/>
                  <a:pt x="15660" y="15390"/>
                  <a:pt x="15660" y="15390"/>
                </a:cubicBezTo>
                <a:cubicBezTo>
                  <a:pt x="15525" y="15390"/>
                  <a:pt x="15390" y="15525"/>
                  <a:pt x="15390" y="15660"/>
                </a:cubicBezTo>
                <a:cubicBezTo>
                  <a:pt x="15390" y="19845"/>
                  <a:pt x="15390" y="19845"/>
                  <a:pt x="15390" y="19845"/>
                </a:cubicBezTo>
                <a:cubicBezTo>
                  <a:pt x="15390" y="20115"/>
                  <a:pt x="15525" y="20250"/>
                  <a:pt x="15660" y="20250"/>
                </a:cubicBezTo>
                <a:cubicBezTo>
                  <a:pt x="19845" y="20250"/>
                  <a:pt x="19845" y="20250"/>
                  <a:pt x="19845" y="20250"/>
                </a:cubicBezTo>
                <a:cubicBezTo>
                  <a:pt x="20115" y="20250"/>
                  <a:pt x="20250" y="20115"/>
                  <a:pt x="20250" y="19845"/>
                </a:cubicBezTo>
                <a:cubicBezTo>
                  <a:pt x="20250" y="15660"/>
                  <a:pt x="20250" y="15660"/>
                  <a:pt x="20250" y="15660"/>
                </a:cubicBezTo>
                <a:cubicBezTo>
                  <a:pt x="20250" y="15525"/>
                  <a:pt x="20115" y="15390"/>
                  <a:pt x="19845" y="15390"/>
                </a:cubicBezTo>
                <a:close/>
                <a:moveTo>
                  <a:pt x="16740" y="19575"/>
                </a:moveTo>
                <a:cubicBezTo>
                  <a:pt x="16065" y="19575"/>
                  <a:pt x="16065" y="19575"/>
                  <a:pt x="16065" y="19575"/>
                </a:cubicBezTo>
                <a:cubicBezTo>
                  <a:pt x="16065" y="17415"/>
                  <a:pt x="16065" y="17415"/>
                  <a:pt x="16065" y="17415"/>
                </a:cubicBezTo>
                <a:cubicBezTo>
                  <a:pt x="16740" y="17415"/>
                  <a:pt x="16740" y="17415"/>
                  <a:pt x="16740" y="17415"/>
                </a:cubicBezTo>
                <a:lnTo>
                  <a:pt x="16740" y="19575"/>
                </a:lnTo>
                <a:close/>
                <a:moveTo>
                  <a:pt x="18090" y="19575"/>
                </a:moveTo>
                <a:cubicBezTo>
                  <a:pt x="17415" y="19575"/>
                  <a:pt x="17415" y="19575"/>
                  <a:pt x="17415" y="19575"/>
                </a:cubicBezTo>
                <a:cubicBezTo>
                  <a:pt x="17415" y="17415"/>
                  <a:pt x="17415" y="17415"/>
                  <a:pt x="17415" y="17415"/>
                </a:cubicBezTo>
                <a:cubicBezTo>
                  <a:pt x="18090" y="17415"/>
                  <a:pt x="18090" y="17415"/>
                  <a:pt x="18090" y="17415"/>
                </a:cubicBezTo>
                <a:lnTo>
                  <a:pt x="18090" y="19575"/>
                </a:lnTo>
                <a:close/>
                <a:moveTo>
                  <a:pt x="19575" y="19575"/>
                </a:moveTo>
                <a:cubicBezTo>
                  <a:pt x="18765" y="19575"/>
                  <a:pt x="18765" y="19575"/>
                  <a:pt x="18765" y="19575"/>
                </a:cubicBezTo>
                <a:cubicBezTo>
                  <a:pt x="18765" y="17415"/>
                  <a:pt x="18765" y="17415"/>
                  <a:pt x="18765" y="17415"/>
                </a:cubicBezTo>
                <a:cubicBezTo>
                  <a:pt x="19575" y="17415"/>
                  <a:pt x="19575" y="17415"/>
                  <a:pt x="19575" y="17415"/>
                </a:cubicBezTo>
                <a:lnTo>
                  <a:pt x="19575" y="19575"/>
                </a:lnTo>
                <a:close/>
                <a:moveTo>
                  <a:pt x="19575" y="16740"/>
                </a:moveTo>
                <a:cubicBezTo>
                  <a:pt x="16065" y="16740"/>
                  <a:pt x="16065" y="16740"/>
                  <a:pt x="16065" y="16740"/>
                </a:cubicBezTo>
                <a:cubicBezTo>
                  <a:pt x="16065" y="16065"/>
                  <a:pt x="16065" y="16065"/>
                  <a:pt x="16065" y="16065"/>
                </a:cubicBezTo>
                <a:cubicBezTo>
                  <a:pt x="19575" y="16065"/>
                  <a:pt x="19575" y="16065"/>
                  <a:pt x="19575" y="16065"/>
                </a:cubicBezTo>
                <a:lnTo>
                  <a:pt x="19575" y="16740"/>
                </a:lnTo>
                <a:close/>
                <a:moveTo>
                  <a:pt x="21195" y="5535"/>
                </a:moveTo>
                <a:cubicBezTo>
                  <a:pt x="14580" y="5535"/>
                  <a:pt x="14580" y="5535"/>
                  <a:pt x="14580" y="5535"/>
                </a:cubicBezTo>
                <a:cubicBezTo>
                  <a:pt x="14580" y="405"/>
                  <a:pt x="14580" y="405"/>
                  <a:pt x="14580" y="405"/>
                </a:cubicBezTo>
                <a:cubicBezTo>
                  <a:pt x="14580" y="135"/>
                  <a:pt x="14445" y="0"/>
                  <a:pt x="14310" y="0"/>
                </a:cubicBezTo>
                <a:cubicBezTo>
                  <a:pt x="14040" y="0"/>
                  <a:pt x="13905" y="135"/>
                  <a:pt x="13905" y="405"/>
                </a:cubicBezTo>
                <a:cubicBezTo>
                  <a:pt x="13905" y="1350"/>
                  <a:pt x="13905" y="1350"/>
                  <a:pt x="13905" y="1350"/>
                </a:cubicBezTo>
                <a:cubicBezTo>
                  <a:pt x="13230" y="1350"/>
                  <a:pt x="13230" y="1350"/>
                  <a:pt x="13230" y="1350"/>
                </a:cubicBezTo>
                <a:cubicBezTo>
                  <a:pt x="13230" y="405"/>
                  <a:pt x="13230" y="405"/>
                  <a:pt x="13230" y="405"/>
                </a:cubicBezTo>
                <a:cubicBezTo>
                  <a:pt x="13230" y="135"/>
                  <a:pt x="13095" y="0"/>
                  <a:pt x="12825" y="0"/>
                </a:cubicBezTo>
                <a:cubicBezTo>
                  <a:pt x="12690" y="0"/>
                  <a:pt x="12555" y="135"/>
                  <a:pt x="12555" y="405"/>
                </a:cubicBezTo>
                <a:cubicBezTo>
                  <a:pt x="12555" y="1350"/>
                  <a:pt x="12555" y="1350"/>
                  <a:pt x="12555" y="1350"/>
                </a:cubicBezTo>
                <a:cubicBezTo>
                  <a:pt x="11880" y="1350"/>
                  <a:pt x="11880" y="1350"/>
                  <a:pt x="11880" y="1350"/>
                </a:cubicBezTo>
                <a:cubicBezTo>
                  <a:pt x="11880" y="405"/>
                  <a:pt x="11880" y="405"/>
                  <a:pt x="11880" y="405"/>
                </a:cubicBezTo>
                <a:cubicBezTo>
                  <a:pt x="11880" y="135"/>
                  <a:pt x="11745" y="0"/>
                  <a:pt x="11475" y="0"/>
                </a:cubicBezTo>
                <a:cubicBezTo>
                  <a:pt x="11340" y="0"/>
                  <a:pt x="11205" y="135"/>
                  <a:pt x="11205" y="405"/>
                </a:cubicBezTo>
                <a:cubicBezTo>
                  <a:pt x="11205" y="1350"/>
                  <a:pt x="11205" y="1350"/>
                  <a:pt x="11205" y="1350"/>
                </a:cubicBezTo>
                <a:cubicBezTo>
                  <a:pt x="10395" y="1350"/>
                  <a:pt x="10395" y="1350"/>
                  <a:pt x="10395" y="1350"/>
                </a:cubicBezTo>
                <a:cubicBezTo>
                  <a:pt x="10395" y="405"/>
                  <a:pt x="10395" y="405"/>
                  <a:pt x="10395" y="405"/>
                </a:cubicBezTo>
                <a:cubicBezTo>
                  <a:pt x="10395" y="135"/>
                  <a:pt x="10260" y="0"/>
                  <a:pt x="10125" y="0"/>
                </a:cubicBezTo>
                <a:cubicBezTo>
                  <a:pt x="9855" y="0"/>
                  <a:pt x="9720" y="135"/>
                  <a:pt x="9720" y="405"/>
                </a:cubicBezTo>
                <a:cubicBezTo>
                  <a:pt x="9720" y="1350"/>
                  <a:pt x="9720" y="1350"/>
                  <a:pt x="9720" y="1350"/>
                </a:cubicBezTo>
                <a:cubicBezTo>
                  <a:pt x="9045" y="1350"/>
                  <a:pt x="9045" y="1350"/>
                  <a:pt x="9045" y="1350"/>
                </a:cubicBezTo>
                <a:cubicBezTo>
                  <a:pt x="9045" y="405"/>
                  <a:pt x="9045" y="405"/>
                  <a:pt x="9045" y="405"/>
                </a:cubicBezTo>
                <a:cubicBezTo>
                  <a:pt x="9045" y="135"/>
                  <a:pt x="8910" y="0"/>
                  <a:pt x="8775" y="0"/>
                </a:cubicBezTo>
                <a:cubicBezTo>
                  <a:pt x="8505" y="0"/>
                  <a:pt x="8370" y="135"/>
                  <a:pt x="8370" y="405"/>
                </a:cubicBezTo>
                <a:cubicBezTo>
                  <a:pt x="8370" y="1350"/>
                  <a:pt x="8370" y="1350"/>
                  <a:pt x="8370" y="1350"/>
                </a:cubicBezTo>
                <a:cubicBezTo>
                  <a:pt x="7695" y="1350"/>
                  <a:pt x="7695" y="1350"/>
                  <a:pt x="7695" y="1350"/>
                </a:cubicBezTo>
                <a:cubicBezTo>
                  <a:pt x="7695" y="405"/>
                  <a:pt x="7695" y="405"/>
                  <a:pt x="7695" y="405"/>
                </a:cubicBezTo>
                <a:cubicBezTo>
                  <a:pt x="7695" y="135"/>
                  <a:pt x="7560" y="0"/>
                  <a:pt x="7290" y="0"/>
                </a:cubicBezTo>
                <a:cubicBezTo>
                  <a:pt x="7155" y="0"/>
                  <a:pt x="7020" y="135"/>
                  <a:pt x="7020" y="405"/>
                </a:cubicBezTo>
                <a:cubicBezTo>
                  <a:pt x="7020" y="5535"/>
                  <a:pt x="7020" y="5535"/>
                  <a:pt x="7020" y="5535"/>
                </a:cubicBezTo>
                <a:cubicBezTo>
                  <a:pt x="405" y="5535"/>
                  <a:pt x="405" y="5535"/>
                  <a:pt x="405" y="5535"/>
                </a:cubicBezTo>
                <a:cubicBezTo>
                  <a:pt x="135" y="5535"/>
                  <a:pt x="0" y="5670"/>
                  <a:pt x="0" y="594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670"/>
                  <a:pt x="21465" y="5535"/>
                  <a:pt x="21195" y="5535"/>
                </a:cubicBezTo>
                <a:close/>
                <a:moveTo>
                  <a:pt x="7695" y="2025"/>
                </a:moveTo>
                <a:cubicBezTo>
                  <a:pt x="13905" y="2025"/>
                  <a:pt x="13905" y="2025"/>
                  <a:pt x="13905" y="2025"/>
                </a:cubicBezTo>
                <a:cubicBezTo>
                  <a:pt x="13905" y="2835"/>
                  <a:pt x="13905" y="2835"/>
                  <a:pt x="13905" y="2835"/>
                </a:cubicBezTo>
                <a:cubicBezTo>
                  <a:pt x="7695" y="2835"/>
                  <a:pt x="7695" y="2835"/>
                  <a:pt x="7695" y="2835"/>
                </a:cubicBezTo>
                <a:lnTo>
                  <a:pt x="7695" y="2025"/>
                </a:lnTo>
                <a:close/>
                <a:moveTo>
                  <a:pt x="7695" y="3510"/>
                </a:moveTo>
                <a:cubicBezTo>
                  <a:pt x="13905" y="3510"/>
                  <a:pt x="13905" y="3510"/>
                  <a:pt x="13905" y="3510"/>
                </a:cubicBezTo>
                <a:cubicBezTo>
                  <a:pt x="13905" y="5535"/>
                  <a:pt x="13905" y="5535"/>
                  <a:pt x="13905" y="5535"/>
                </a:cubicBezTo>
                <a:cubicBezTo>
                  <a:pt x="11205" y="5535"/>
                  <a:pt x="11205" y="5535"/>
                  <a:pt x="11205" y="5535"/>
                </a:cubicBezTo>
                <a:cubicBezTo>
                  <a:pt x="11205" y="4590"/>
                  <a:pt x="11205" y="4590"/>
                  <a:pt x="11205" y="4590"/>
                </a:cubicBezTo>
                <a:cubicBezTo>
                  <a:pt x="11205" y="4320"/>
                  <a:pt x="10935" y="4185"/>
                  <a:pt x="10800" y="4185"/>
                </a:cubicBezTo>
                <a:cubicBezTo>
                  <a:pt x="10665" y="4185"/>
                  <a:pt x="10395" y="4320"/>
                  <a:pt x="10395" y="4590"/>
                </a:cubicBezTo>
                <a:cubicBezTo>
                  <a:pt x="10395" y="5535"/>
                  <a:pt x="10395" y="5535"/>
                  <a:pt x="10395" y="5535"/>
                </a:cubicBezTo>
                <a:cubicBezTo>
                  <a:pt x="7695" y="5535"/>
                  <a:pt x="7695" y="5535"/>
                  <a:pt x="7695" y="5535"/>
                </a:cubicBezTo>
                <a:cubicBezTo>
                  <a:pt x="7695" y="3510"/>
                  <a:pt x="7695" y="3510"/>
                  <a:pt x="7695" y="3510"/>
                </a:cubicBezTo>
                <a:close/>
                <a:moveTo>
                  <a:pt x="675" y="6210"/>
                </a:moveTo>
                <a:cubicBezTo>
                  <a:pt x="7020" y="6210"/>
                  <a:pt x="7020" y="6210"/>
                  <a:pt x="7020" y="6210"/>
                </a:cubicBezTo>
                <a:cubicBezTo>
                  <a:pt x="7020" y="8370"/>
                  <a:pt x="7020" y="8370"/>
                  <a:pt x="7020" y="8370"/>
                </a:cubicBezTo>
                <a:cubicBezTo>
                  <a:pt x="675" y="8370"/>
                  <a:pt x="675" y="8370"/>
                  <a:pt x="675" y="8370"/>
                </a:cubicBezTo>
                <a:lnTo>
                  <a:pt x="675" y="6210"/>
                </a:lnTo>
                <a:close/>
                <a:moveTo>
                  <a:pt x="12555" y="20925"/>
                </a:moveTo>
                <a:cubicBezTo>
                  <a:pt x="9045" y="20925"/>
                  <a:pt x="9045" y="20925"/>
                  <a:pt x="9045" y="20925"/>
                </a:cubicBezTo>
                <a:cubicBezTo>
                  <a:pt x="9045" y="17415"/>
                  <a:pt x="9045" y="17415"/>
                  <a:pt x="9045" y="17415"/>
                </a:cubicBezTo>
                <a:cubicBezTo>
                  <a:pt x="12555" y="17415"/>
                  <a:pt x="12555" y="17415"/>
                  <a:pt x="12555" y="17415"/>
                </a:cubicBezTo>
                <a:cubicBezTo>
                  <a:pt x="12555" y="20925"/>
                  <a:pt x="12555" y="20925"/>
                  <a:pt x="12555" y="20925"/>
                </a:cubicBezTo>
                <a:close/>
                <a:moveTo>
                  <a:pt x="9045" y="16740"/>
                </a:moveTo>
                <a:cubicBezTo>
                  <a:pt x="9180" y="15660"/>
                  <a:pt x="9855" y="14715"/>
                  <a:pt x="10800" y="14310"/>
                </a:cubicBezTo>
                <a:cubicBezTo>
                  <a:pt x="11745" y="14715"/>
                  <a:pt x="12420" y="15660"/>
                  <a:pt x="12555" y="16740"/>
                </a:cubicBezTo>
                <a:lnTo>
                  <a:pt x="9045" y="16740"/>
                </a:lnTo>
                <a:close/>
                <a:moveTo>
                  <a:pt x="20925" y="20925"/>
                </a:moveTo>
                <a:cubicBezTo>
                  <a:pt x="14580" y="20925"/>
                  <a:pt x="14580" y="20925"/>
                  <a:pt x="14580" y="20925"/>
                </a:cubicBezTo>
                <a:cubicBezTo>
                  <a:pt x="14580" y="19845"/>
                  <a:pt x="14580" y="19845"/>
                  <a:pt x="14580" y="19845"/>
                </a:cubicBezTo>
                <a:cubicBezTo>
                  <a:pt x="14580" y="19710"/>
                  <a:pt x="14445" y="19575"/>
                  <a:pt x="14310" y="19575"/>
                </a:cubicBezTo>
                <a:cubicBezTo>
                  <a:pt x="14040" y="19575"/>
                  <a:pt x="13905" y="19710"/>
                  <a:pt x="13905" y="19845"/>
                </a:cubicBezTo>
                <a:cubicBezTo>
                  <a:pt x="13905" y="20925"/>
                  <a:pt x="13905" y="20925"/>
                  <a:pt x="13905" y="20925"/>
                </a:cubicBezTo>
                <a:cubicBezTo>
                  <a:pt x="13230" y="20925"/>
                  <a:pt x="13230" y="20925"/>
                  <a:pt x="13230" y="20925"/>
                </a:cubicBezTo>
                <a:cubicBezTo>
                  <a:pt x="13230" y="17010"/>
                  <a:pt x="13230" y="17010"/>
                  <a:pt x="13230" y="17010"/>
                </a:cubicBezTo>
                <a:cubicBezTo>
                  <a:pt x="13230" y="15525"/>
                  <a:pt x="12285" y="14175"/>
                  <a:pt x="10935" y="13500"/>
                </a:cubicBezTo>
                <a:cubicBezTo>
                  <a:pt x="10800" y="13500"/>
                  <a:pt x="10800" y="13500"/>
                  <a:pt x="10665" y="13500"/>
                </a:cubicBezTo>
                <a:cubicBezTo>
                  <a:pt x="9315" y="14175"/>
                  <a:pt x="8370" y="15525"/>
                  <a:pt x="8370" y="17010"/>
                </a:cubicBezTo>
                <a:cubicBezTo>
                  <a:pt x="8370" y="20925"/>
                  <a:pt x="8370" y="20925"/>
                  <a:pt x="8370" y="20925"/>
                </a:cubicBezTo>
                <a:cubicBezTo>
                  <a:pt x="7695" y="20925"/>
                  <a:pt x="7695" y="20925"/>
                  <a:pt x="7695" y="20925"/>
                </a:cubicBezTo>
                <a:cubicBezTo>
                  <a:pt x="7695" y="19845"/>
                  <a:pt x="7695" y="19845"/>
                  <a:pt x="7695" y="19845"/>
                </a:cubicBezTo>
                <a:cubicBezTo>
                  <a:pt x="7695" y="19710"/>
                  <a:pt x="7560" y="19575"/>
                  <a:pt x="7290" y="19575"/>
                </a:cubicBezTo>
                <a:cubicBezTo>
                  <a:pt x="7155" y="19575"/>
                  <a:pt x="7020" y="19710"/>
                  <a:pt x="7020" y="19845"/>
                </a:cubicBezTo>
                <a:cubicBezTo>
                  <a:pt x="7020" y="20925"/>
                  <a:pt x="7020" y="20925"/>
                  <a:pt x="702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9045"/>
                  <a:pt x="675" y="9045"/>
                  <a:pt x="675" y="9045"/>
                </a:cubicBezTo>
                <a:cubicBezTo>
                  <a:pt x="7020" y="9045"/>
                  <a:pt x="7020" y="9045"/>
                  <a:pt x="7020" y="9045"/>
                </a:cubicBezTo>
                <a:cubicBezTo>
                  <a:pt x="7020" y="18495"/>
                  <a:pt x="7020" y="18495"/>
                  <a:pt x="7020" y="18495"/>
                </a:cubicBezTo>
                <a:cubicBezTo>
                  <a:pt x="7020" y="18630"/>
                  <a:pt x="7155" y="18765"/>
                  <a:pt x="7290" y="18765"/>
                </a:cubicBezTo>
                <a:cubicBezTo>
                  <a:pt x="7560" y="18765"/>
                  <a:pt x="7695" y="18630"/>
                  <a:pt x="7695" y="18495"/>
                </a:cubicBezTo>
                <a:cubicBezTo>
                  <a:pt x="7695" y="6210"/>
                  <a:pt x="7695" y="6210"/>
                  <a:pt x="7695" y="6210"/>
                </a:cubicBezTo>
                <a:cubicBezTo>
                  <a:pt x="13905" y="6210"/>
                  <a:pt x="13905" y="6210"/>
                  <a:pt x="13905" y="6210"/>
                </a:cubicBezTo>
                <a:cubicBezTo>
                  <a:pt x="13905" y="18495"/>
                  <a:pt x="13905" y="18495"/>
                  <a:pt x="13905" y="18495"/>
                </a:cubicBezTo>
                <a:cubicBezTo>
                  <a:pt x="13905" y="18630"/>
                  <a:pt x="14040" y="18765"/>
                  <a:pt x="14310" y="18765"/>
                </a:cubicBezTo>
                <a:cubicBezTo>
                  <a:pt x="14445" y="18765"/>
                  <a:pt x="14580" y="18630"/>
                  <a:pt x="14580" y="18495"/>
                </a:cubicBezTo>
                <a:cubicBezTo>
                  <a:pt x="14580" y="9045"/>
                  <a:pt x="14580" y="9045"/>
                  <a:pt x="14580" y="9045"/>
                </a:cubicBezTo>
                <a:cubicBezTo>
                  <a:pt x="20925" y="9045"/>
                  <a:pt x="20925" y="9045"/>
                  <a:pt x="20925" y="9045"/>
                </a:cubicBezTo>
                <a:cubicBezTo>
                  <a:pt x="20925" y="20925"/>
                  <a:pt x="20925" y="20925"/>
                  <a:pt x="20925" y="20925"/>
                </a:cubicBezTo>
                <a:close/>
                <a:moveTo>
                  <a:pt x="20925" y="8370"/>
                </a:moveTo>
                <a:cubicBezTo>
                  <a:pt x="14580" y="8370"/>
                  <a:pt x="14580" y="8370"/>
                  <a:pt x="14580" y="8370"/>
                </a:cubicBezTo>
                <a:cubicBezTo>
                  <a:pt x="14580" y="6210"/>
                  <a:pt x="14580" y="6210"/>
                  <a:pt x="14580" y="6210"/>
                </a:cubicBezTo>
                <a:cubicBezTo>
                  <a:pt x="20925" y="6210"/>
                  <a:pt x="20925" y="6210"/>
                  <a:pt x="20925" y="6210"/>
                </a:cubicBezTo>
                <a:lnTo>
                  <a:pt x="20925" y="8370"/>
                </a:lnTo>
                <a:close/>
                <a:moveTo>
                  <a:pt x="10800" y="7020"/>
                </a:moveTo>
                <a:cubicBezTo>
                  <a:pt x="9450" y="7020"/>
                  <a:pt x="8370" y="8100"/>
                  <a:pt x="8370" y="9450"/>
                </a:cubicBezTo>
                <a:cubicBezTo>
                  <a:pt x="8370" y="10800"/>
                  <a:pt x="9450" y="11880"/>
                  <a:pt x="10800" y="11880"/>
                </a:cubicBezTo>
                <a:cubicBezTo>
                  <a:pt x="12150" y="11880"/>
                  <a:pt x="13230" y="10800"/>
                  <a:pt x="13230" y="9450"/>
                </a:cubicBezTo>
                <a:cubicBezTo>
                  <a:pt x="13230" y="8100"/>
                  <a:pt x="12150" y="7020"/>
                  <a:pt x="10800" y="7020"/>
                </a:cubicBezTo>
                <a:close/>
                <a:moveTo>
                  <a:pt x="10800" y="11205"/>
                </a:moveTo>
                <a:cubicBezTo>
                  <a:pt x="9855" y="11205"/>
                  <a:pt x="9045" y="10395"/>
                  <a:pt x="9045" y="9450"/>
                </a:cubicBezTo>
                <a:cubicBezTo>
                  <a:pt x="9045" y="8505"/>
                  <a:pt x="9855" y="7695"/>
                  <a:pt x="10800" y="7695"/>
                </a:cubicBezTo>
                <a:cubicBezTo>
                  <a:pt x="11745" y="7695"/>
                  <a:pt x="12555" y="8505"/>
                  <a:pt x="12555" y="9450"/>
                </a:cubicBezTo>
                <a:cubicBezTo>
                  <a:pt x="12555" y="10395"/>
                  <a:pt x="11745" y="11205"/>
                  <a:pt x="10800" y="112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87" name="Freeform 544"/>
          <p:cNvSpPr/>
          <p:nvPr/>
        </p:nvSpPr>
        <p:spPr>
          <a:xfrm>
            <a:off x="18338800" y="10639425"/>
            <a:ext cx="107315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87" y="7020"/>
                </a:moveTo>
                <a:cubicBezTo>
                  <a:pt x="21050" y="7020"/>
                  <a:pt x="21050" y="7020"/>
                  <a:pt x="21050" y="7020"/>
                </a:cubicBezTo>
                <a:cubicBezTo>
                  <a:pt x="21050" y="5940"/>
                  <a:pt x="21050" y="5940"/>
                  <a:pt x="21050" y="5940"/>
                </a:cubicBezTo>
                <a:cubicBezTo>
                  <a:pt x="21050" y="5670"/>
                  <a:pt x="20912" y="5535"/>
                  <a:pt x="20775" y="5535"/>
                </a:cubicBezTo>
                <a:cubicBezTo>
                  <a:pt x="16510" y="5535"/>
                  <a:pt x="16510" y="5535"/>
                  <a:pt x="16510" y="5535"/>
                </a:cubicBezTo>
                <a:cubicBezTo>
                  <a:pt x="11144" y="2970"/>
                  <a:pt x="11144" y="2970"/>
                  <a:pt x="11144" y="2970"/>
                </a:cubicBezTo>
                <a:cubicBezTo>
                  <a:pt x="11144" y="2025"/>
                  <a:pt x="11144" y="2025"/>
                  <a:pt x="11144" y="2025"/>
                </a:cubicBezTo>
                <a:cubicBezTo>
                  <a:pt x="13620" y="2025"/>
                  <a:pt x="13620" y="2025"/>
                  <a:pt x="13620" y="2025"/>
                </a:cubicBezTo>
                <a:cubicBezTo>
                  <a:pt x="13758" y="2025"/>
                  <a:pt x="14033" y="1890"/>
                  <a:pt x="14033" y="1755"/>
                </a:cubicBezTo>
                <a:cubicBezTo>
                  <a:pt x="14033" y="405"/>
                  <a:pt x="14033" y="405"/>
                  <a:pt x="14033" y="405"/>
                </a:cubicBezTo>
                <a:cubicBezTo>
                  <a:pt x="14033" y="135"/>
                  <a:pt x="13758" y="0"/>
                  <a:pt x="13620" y="0"/>
                </a:cubicBezTo>
                <a:cubicBezTo>
                  <a:pt x="10731" y="0"/>
                  <a:pt x="10731" y="0"/>
                  <a:pt x="10731" y="0"/>
                </a:cubicBezTo>
                <a:cubicBezTo>
                  <a:pt x="10594" y="0"/>
                  <a:pt x="10456" y="135"/>
                  <a:pt x="10456" y="405"/>
                </a:cubicBezTo>
                <a:cubicBezTo>
                  <a:pt x="10456" y="2970"/>
                  <a:pt x="10456" y="2970"/>
                  <a:pt x="10456" y="2970"/>
                </a:cubicBezTo>
                <a:cubicBezTo>
                  <a:pt x="4953" y="5535"/>
                  <a:pt x="4953" y="5535"/>
                  <a:pt x="4953" y="5535"/>
                </a:cubicBezTo>
                <a:cubicBezTo>
                  <a:pt x="825" y="5535"/>
                  <a:pt x="825" y="5535"/>
                  <a:pt x="825" y="5535"/>
                </a:cubicBezTo>
                <a:cubicBezTo>
                  <a:pt x="688" y="5535"/>
                  <a:pt x="413" y="5670"/>
                  <a:pt x="413" y="5940"/>
                </a:cubicBezTo>
                <a:cubicBezTo>
                  <a:pt x="413" y="7020"/>
                  <a:pt x="413" y="7020"/>
                  <a:pt x="413" y="7020"/>
                </a:cubicBezTo>
                <a:cubicBezTo>
                  <a:pt x="413" y="7020"/>
                  <a:pt x="413" y="7020"/>
                  <a:pt x="413" y="7020"/>
                </a:cubicBezTo>
                <a:cubicBezTo>
                  <a:pt x="138" y="7020"/>
                  <a:pt x="0" y="7155"/>
                  <a:pt x="0" y="7290"/>
                </a:cubicBezTo>
                <a:cubicBezTo>
                  <a:pt x="0" y="7560"/>
                  <a:pt x="138" y="7695"/>
                  <a:pt x="413" y="7695"/>
                </a:cubicBezTo>
                <a:cubicBezTo>
                  <a:pt x="413" y="7695"/>
                  <a:pt x="413" y="7695"/>
                  <a:pt x="413" y="7695"/>
                </a:cubicBezTo>
                <a:cubicBezTo>
                  <a:pt x="413" y="21195"/>
                  <a:pt x="413" y="21195"/>
                  <a:pt x="413" y="21195"/>
                </a:cubicBezTo>
                <a:cubicBezTo>
                  <a:pt x="413" y="21465"/>
                  <a:pt x="688" y="21600"/>
                  <a:pt x="825" y="21600"/>
                </a:cubicBezTo>
                <a:cubicBezTo>
                  <a:pt x="20775" y="21600"/>
                  <a:pt x="20775" y="21600"/>
                  <a:pt x="20775" y="21600"/>
                </a:cubicBezTo>
                <a:cubicBezTo>
                  <a:pt x="20912" y="21600"/>
                  <a:pt x="21050" y="21465"/>
                  <a:pt x="21050" y="21195"/>
                </a:cubicBezTo>
                <a:cubicBezTo>
                  <a:pt x="21050" y="7695"/>
                  <a:pt x="21050" y="7695"/>
                  <a:pt x="21050" y="7695"/>
                </a:cubicBezTo>
                <a:cubicBezTo>
                  <a:pt x="21187" y="7695"/>
                  <a:pt x="21187" y="7695"/>
                  <a:pt x="21187" y="7695"/>
                </a:cubicBezTo>
                <a:cubicBezTo>
                  <a:pt x="21325" y="7695"/>
                  <a:pt x="21600" y="7560"/>
                  <a:pt x="21600" y="7290"/>
                </a:cubicBezTo>
                <a:cubicBezTo>
                  <a:pt x="21600" y="7155"/>
                  <a:pt x="21325" y="7020"/>
                  <a:pt x="21187" y="7020"/>
                </a:cubicBezTo>
                <a:close/>
                <a:moveTo>
                  <a:pt x="11144" y="675"/>
                </a:moveTo>
                <a:cubicBezTo>
                  <a:pt x="13208" y="675"/>
                  <a:pt x="13208" y="675"/>
                  <a:pt x="13208" y="675"/>
                </a:cubicBezTo>
                <a:cubicBezTo>
                  <a:pt x="13208" y="1350"/>
                  <a:pt x="13208" y="1350"/>
                  <a:pt x="13208" y="1350"/>
                </a:cubicBezTo>
                <a:cubicBezTo>
                  <a:pt x="11144" y="1350"/>
                  <a:pt x="11144" y="1350"/>
                  <a:pt x="11144" y="1350"/>
                </a:cubicBezTo>
                <a:lnTo>
                  <a:pt x="11144" y="675"/>
                </a:lnTo>
                <a:close/>
                <a:moveTo>
                  <a:pt x="10731" y="3510"/>
                </a:moveTo>
                <a:cubicBezTo>
                  <a:pt x="14996" y="5535"/>
                  <a:pt x="14996" y="5535"/>
                  <a:pt x="14996" y="5535"/>
                </a:cubicBezTo>
                <a:cubicBezTo>
                  <a:pt x="6604" y="5535"/>
                  <a:pt x="6604" y="5535"/>
                  <a:pt x="6604" y="5535"/>
                </a:cubicBezTo>
                <a:lnTo>
                  <a:pt x="10731" y="3510"/>
                </a:lnTo>
                <a:close/>
                <a:moveTo>
                  <a:pt x="5503" y="6210"/>
                </a:moveTo>
                <a:cubicBezTo>
                  <a:pt x="16097" y="6210"/>
                  <a:pt x="16097" y="6210"/>
                  <a:pt x="16097" y="6210"/>
                </a:cubicBezTo>
                <a:cubicBezTo>
                  <a:pt x="16097" y="7020"/>
                  <a:pt x="16097" y="7020"/>
                  <a:pt x="16097" y="7020"/>
                </a:cubicBezTo>
                <a:cubicBezTo>
                  <a:pt x="5503" y="7020"/>
                  <a:pt x="5503" y="7020"/>
                  <a:pt x="5503" y="7020"/>
                </a:cubicBezTo>
                <a:lnTo>
                  <a:pt x="5503" y="6210"/>
                </a:lnTo>
                <a:close/>
                <a:moveTo>
                  <a:pt x="1238" y="6210"/>
                </a:moveTo>
                <a:cubicBezTo>
                  <a:pt x="4678" y="6210"/>
                  <a:pt x="4678" y="6210"/>
                  <a:pt x="4678" y="6210"/>
                </a:cubicBezTo>
                <a:cubicBezTo>
                  <a:pt x="4678" y="7020"/>
                  <a:pt x="4678" y="7020"/>
                  <a:pt x="4678" y="7020"/>
                </a:cubicBezTo>
                <a:cubicBezTo>
                  <a:pt x="1238" y="7020"/>
                  <a:pt x="1238" y="7020"/>
                  <a:pt x="1238" y="7020"/>
                </a:cubicBezTo>
                <a:lnTo>
                  <a:pt x="1238" y="6210"/>
                </a:lnTo>
                <a:close/>
                <a:moveTo>
                  <a:pt x="6191" y="20925"/>
                </a:moveTo>
                <a:cubicBezTo>
                  <a:pt x="1238" y="20925"/>
                  <a:pt x="1238" y="20925"/>
                  <a:pt x="1238" y="20925"/>
                </a:cubicBezTo>
                <a:cubicBezTo>
                  <a:pt x="1238" y="7695"/>
                  <a:pt x="1238" y="7695"/>
                  <a:pt x="1238" y="7695"/>
                </a:cubicBezTo>
                <a:cubicBezTo>
                  <a:pt x="6191" y="7695"/>
                  <a:pt x="6191" y="7695"/>
                  <a:pt x="6191" y="7695"/>
                </a:cubicBezTo>
                <a:lnTo>
                  <a:pt x="6191" y="20925"/>
                </a:lnTo>
                <a:close/>
                <a:moveTo>
                  <a:pt x="13208" y="20925"/>
                </a:moveTo>
                <a:cubicBezTo>
                  <a:pt x="8255" y="20925"/>
                  <a:pt x="8255" y="20925"/>
                  <a:pt x="8255" y="20925"/>
                </a:cubicBezTo>
                <a:cubicBezTo>
                  <a:pt x="8255" y="20250"/>
                  <a:pt x="8255" y="20250"/>
                  <a:pt x="8255" y="20250"/>
                </a:cubicBezTo>
                <a:cubicBezTo>
                  <a:pt x="13208" y="20250"/>
                  <a:pt x="13208" y="20250"/>
                  <a:pt x="13208" y="20250"/>
                </a:cubicBezTo>
                <a:cubicBezTo>
                  <a:pt x="13208" y="20925"/>
                  <a:pt x="13208" y="20925"/>
                  <a:pt x="13208" y="20925"/>
                </a:cubicBezTo>
                <a:close/>
                <a:moveTo>
                  <a:pt x="8255" y="19575"/>
                </a:moveTo>
                <a:cubicBezTo>
                  <a:pt x="8255" y="16065"/>
                  <a:pt x="8255" y="16065"/>
                  <a:pt x="8255" y="16065"/>
                </a:cubicBezTo>
                <a:cubicBezTo>
                  <a:pt x="10456" y="16065"/>
                  <a:pt x="10456" y="16065"/>
                  <a:pt x="10456" y="16065"/>
                </a:cubicBezTo>
                <a:cubicBezTo>
                  <a:pt x="10456" y="19575"/>
                  <a:pt x="10456" y="19575"/>
                  <a:pt x="10456" y="19575"/>
                </a:cubicBezTo>
                <a:lnTo>
                  <a:pt x="8255" y="19575"/>
                </a:lnTo>
                <a:close/>
                <a:moveTo>
                  <a:pt x="13208" y="19575"/>
                </a:moveTo>
                <a:cubicBezTo>
                  <a:pt x="11144" y="19575"/>
                  <a:pt x="11144" y="19575"/>
                  <a:pt x="11144" y="19575"/>
                </a:cubicBezTo>
                <a:cubicBezTo>
                  <a:pt x="11144" y="16065"/>
                  <a:pt x="11144" y="16065"/>
                  <a:pt x="11144" y="16065"/>
                </a:cubicBezTo>
                <a:cubicBezTo>
                  <a:pt x="13208" y="16065"/>
                  <a:pt x="13208" y="16065"/>
                  <a:pt x="13208" y="16065"/>
                </a:cubicBezTo>
                <a:lnTo>
                  <a:pt x="13208" y="19575"/>
                </a:lnTo>
                <a:close/>
                <a:moveTo>
                  <a:pt x="14721" y="13905"/>
                </a:moveTo>
                <a:cubicBezTo>
                  <a:pt x="9355" y="13905"/>
                  <a:pt x="9355" y="13905"/>
                  <a:pt x="9355" y="13905"/>
                </a:cubicBezTo>
                <a:cubicBezTo>
                  <a:pt x="9218" y="13905"/>
                  <a:pt x="8943" y="14040"/>
                  <a:pt x="8943" y="14310"/>
                </a:cubicBezTo>
                <a:cubicBezTo>
                  <a:pt x="8943" y="14445"/>
                  <a:pt x="9218" y="14580"/>
                  <a:pt x="9355" y="14580"/>
                </a:cubicBezTo>
                <a:cubicBezTo>
                  <a:pt x="14721" y="14580"/>
                  <a:pt x="14721" y="14580"/>
                  <a:pt x="14721" y="14580"/>
                </a:cubicBezTo>
                <a:cubicBezTo>
                  <a:pt x="14721" y="20925"/>
                  <a:pt x="14721" y="20925"/>
                  <a:pt x="14721" y="20925"/>
                </a:cubicBezTo>
                <a:cubicBezTo>
                  <a:pt x="14033" y="20925"/>
                  <a:pt x="14033" y="20925"/>
                  <a:pt x="14033" y="20925"/>
                </a:cubicBezTo>
                <a:cubicBezTo>
                  <a:pt x="14033" y="15660"/>
                  <a:pt x="14033" y="15660"/>
                  <a:pt x="14033" y="15660"/>
                </a:cubicBezTo>
                <a:cubicBezTo>
                  <a:pt x="14033" y="15525"/>
                  <a:pt x="13758" y="15390"/>
                  <a:pt x="13620" y="15390"/>
                </a:cubicBezTo>
                <a:cubicBezTo>
                  <a:pt x="7980" y="15390"/>
                  <a:pt x="7980" y="15390"/>
                  <a:pt x="7980" y="15390"/>
                </a:cubicBezTo>
                <a:cubicBezTo>
                  <a:pt x="7704" y="15390"/>
                  <a:pt x="7567" y="15525"/>
                  <a:pt x="7567" y="15660"/>
                </a:cubicBezTo>
                <a:cubicBezTo>
                  <a:pt x="7567" y="20925"/>
                  <a:pt x="7567" y="20925"/>
                  <a:pt x="7567" y="20925"/>
                </a:cubicBezTo>
                <a:cubicBezTo>
                  <a:pt x="6879" y="20925"/>
                  <a:pt x="6879" y="20925"/>
                  <a:pt x="6879" y="20925"/>
                </a:cubicBezTo>
                <a:cubicBezTo>
                  <a:pt x="6879" y="14580"/>
                  <a:pt x="6879" y="14580"/>
                  <a:pt x="6879" y="14580"/>
                </a:cubicBezTo>
                <a:cubicBezTo>
                  <a:pt x="7980" y="14580"/>
                  <a:pt x="7980" y="14580"/>
                  <a:pt x="7980" y="14580"/>
                </a:cubicBezTo>
                <a:cubicBezTo>
                  <a:pt x="8117" y="14580"/>
                  <a:pt x="8255" y="14445"/>
                  <a:pt x="8255" y="14310"/>
                </a:cubicBezTo>
                <a:cubicBezTo>
                  <a:pt x="8255" y="14040"/>
                  <a:pt x="8117" y="13905"/>
                  <a:pt x="7980" y="13905"/>
                </a:cubicBezTo>
                <a:cubicBezTo>
                  <a:pt x="6879" y="13905"/>
                  <a:pt x="6879" y="13905"/>
                  <a:pt x="6879" y="13905"/>
                </a:cubicBezTo>
                <a:cubicBezTo>
                  <a:pt x="6879" y="7695"/>
                  <a:pt x="6879" y="7695"/>
                  <a:pt x="6879" y="7695"/>
                </a:cubicBezTo>
                <a:cubicBezTo>
                  <a:pt x="14721" y="7695"/>
                  <a:pt x="14721" y="7695"/>
                  <a:pt x="14721" y="7695"/>
                </a:cubicBezTo>
                <a:cubicBezTo>
                  <a:pt x="14721" y="13905"/>
                  <a:pt x="14721" y="13905"/>
                  <a:pt x="14721" y="13905"/>
                </a:cubicBezTo>
                <a:close/>
                <a:moveTo>
                  <a:pt x="20362" y="20925"/>
                </a:moveTo>
                <a:cubicBezTo>
                  <a:pt x="15409" y="20925"/>
                  <a:pt x="15409" y="20925"/>
                  <a:pt x="15409" y="20925"/>
                </a:cubicBezTo>
                <a:cubicBezTo>
                  <a:pt x="15409" y="7695"/>
                  <a:pt x="15409" y="7695"/>
                  <a:pt x="15409" y="7695"/>
                </a:cubicBezTo>
                <a:cubicBezTo>
                  <a:pt x="20362" y="7695"/>
                  <a:pt x="20362" y="7695"/>
                  <a:pt x="20362" y="7695"/>
                </a:cubicBezTo>
                <a:lnTo>
                  <a:pt x="20362" y="20925"/>
                </a:lnTo>
                <a:close/>
                <a:moveTo>
                  <a:pt x="20362" y="7020"/>
                </a:moveTo>
                <a:cubicBezTo>
                  <a:pt x="16785" y="7020"/>
                  <a:pt x="16785" y="7020"/>
                  <a:pt x="16785" y="7020"/>
                </a:cubicBezTo>
                <a:cubicBezTo>
                  <a:pt x="16785" y="6210"/>
                  <a:pt x="16785" y="6210"/>
                  <a:pt x="16785" y="6210"/>
                </a:cubicBezTo>
                <a:cubicBezTo>
                  <a:pt x="20362" y="6210"/>
                  <a:pt x="20362" y="6210"/>
                  <a:pt x="20362" y="6210"/>
                </a:cubicBezTo>
                <a:lnTo>
                  <a:pt x="20362" y="7020"/>
                </a:lnTo>
                <a:close/>
                <a:moveTo>
                  <a:pt x="5090" y="8370"/>
                </a:moveTo>
                <a:cubicBezTo>
                  <a:pt x="2201" y="8370"/>
                  <a:pt x="2201" y="8370"/>
                  <a:pt x="2201" y="8370"/>
                </a:cubicBezTo>
                <a:cubicBezTo>
                  <a:pt x="2064" y="8370"/>
                  <a:pt x="1926" y="8505"/>
                  <a:pt x="1926" y="8775"/>
                </a:cubicBezTo>
                <a:cubicBezTo>
                  <a:pt x="1926" y="12825"/>
                  <a:pt x="1926" y="12825"/>
                  <a:pt x="1926" y="12825"/>
                </a:cubicBezTo>
                <a:cubicBezTo>
                  <a:pt x="1926" y="13095"/>
                  <a:pt x="2064" y="13230"/>
                  <a:pt x="2201" y="13230"/>
                </a:cubicBezTo>
                <a:cubicBezTo>
                  <a:pt x="5090" y="13230"/>
                  <a:pt x="5090" y="13230"/>
                  <a:pt x="5090" y="13230"/>
                </a:cubicBezTo>
                <a:cubicBezTo>
                  <a:pt x="5228" y="13230"/>
                  <a:pt x="5503" y="13095"/>
                  <a:pt x="5503" y="12825"/>
                </a:cubicBezTo>
                <a:cubicBezTo>
                  <a:pt x="5503" y="8775"/>
                  <a:pt x="5503" y="8775"/>
                  <a:pt x="5503" y="8775"/>
                </a:cubicBezTo>
                <a:cubicBezTo>
                  <a:pt x="5503" y="8505"/>
                  <a:pt x="5228" y="8370"/>
                  <a:pt x="5090" y="8370"/>
                </a:cubicBezTo>
                <a:close/>
                <a:moveTo>
                  <a:pt x="4678" y="12555"/>
                </a:moveTo>
                <a:cubicBezTo>
                  <a:pt x="2614" y="12555"/>
                  <a:pt x="2614" y="12555"/>
                  <a:pt x="2614" y="12555"/>
                </a:cubicBezTo>
                <a:cubicBezTo>
                  <a:pt x="2614" y="9045"/>
                  <a:pt x="2614" y="9045"/>
                  <a:pt x="2614" y="9045"/>
                </a:cubicBezTo>
                <a:cubicBezTo>
                  <a:pt x="4678" y="9045"/>
                  <a:pt x="4678" y="9045"/>
                  <a:pt x="4678" y="9045"/>
                </a:cubicBezTo>
                <a:lnTo>
                  <a:pt x="4678" y="12555"/>
                </a:lnTo>
                <a:close/>
                <a:moveTo>
                  <a:pt x="13620" y="8370"/>
                </a:moveTo>
                <a:cubicBezTo>
                  <a:pt x="7980" y="8370"/>
                  <a:pt x="7980" y="8370"/>
                  <a:pt x="7980" y="8370"/>
                </a:cubicBezTo>
                <a:cubicBezTo>
                  <a:pt x="7704" y="8370"/>
                  <a:pt x="7567" y="8505"/>
                  <a:pt x="7567" y="8775"/>
                </a:cubicBezTo>
                <a:cubicBezTo>
                  <a:pt x="7567" y="12825"/>
                  <a:pt x="7567" y="12825"/>
                  <a:pt x="7567" y="12825"/>
                </a:cubicBezTo>
                <a:cubicBezTo>
                  <a:pt x="7567" y="13095"/>
                  <a:pt x="7704" y="13230"/>
                  <a:pt x="7980" y="13230"/>
                </a:cubicBezTo>
                <a:cubicBezTo>
                  <a:pt x="13620" y="13230"/>
                  <a:pt x="13620" y="13230"/>
                  <a:pt x="13620" y="13230"/>
                </a:cubicBezTo>
                <a:cubicBezTo>
                  <a:pt x="13758" y="13230"/>
                  <a:pt x="14033" y="13095"/>
                  <a:pt x="14033" y="12825"/>
                </a:cubicBezTo>
                <a:cubicBezTo>
                  <a:pt x="14033" y="8775"/>
                  <a:pt x="14033" y="8775"/>
                  <a:pt x="14033" y="8775"/>
                </a:cubicBezTo>
                <a:cubicBezTo>
                  <a:pt x="14033" y="8505"/>
                  <a:pt x="13758" y="8370"/>
                  <a:pt x="13620" y="8370"/>
                </a:cubicBezTo>
                <a:close/>
                <a:moveTo>
                  <a:pt x="10456" y="12555"/>
                </a:moveTo>
                <a:cubicBezTo>
                  <a:pt x="8255" y="12555"/>
                  <a:pt x="8255" y="12555"/>
                  <a:pt x="8255" y="12555"/>
                </a:cubicBezTo>
                <a:cubicBezTo>
                  <a:pt x="8255" y="10395"/>
                  <a:pt x="8255" y="10395"/>
                  <a:pt x="8255" y="10395"/>
                </a:cubicBezTo>
                <a:cubicBezTo>
                  <a:pt x="10456" y="10395"/>
                  <a:pt x="10456" y="10395"/>
                  <a:pt x="10456" y="10395"/>
                </a:cubicBezTo>
                <a:lnTo>
                  <a:pt x="10456" y="12555"/>
                </a:lnTo>
                <a:close/>
                <a:moveTo>
                  <a:pt x="13208" y="12555"/>
                </a:moveTo>
                <a:cubicBezTo>
                  <a:pt x="11144" y="12555"/>
                  <a:pt x="11144" y="12555"/>
                  <a:pt x="11144" y="12555"/>
                </a:cubicBezTo>
                <a:cubicBezTo>
                  <a:pt x="11144" y="10395"/>
                  <a:pt x="11144" y="10395"/>
                  <a:pt x="11144" y="10395"/>
                </a:cubicBezTo>
                <a:cubicBezTo>
                  <a:pt x="13208" y="10395"/>
                  <a:pt x="13208" y="10395"/>
                  <a:pt x="13208" y="10395"/>
                </a:cubicBezTo>
                <a:lnTo>
                  <a:pt x="13208" y="12555"/>
                </a:lnTo>
                <a:close/>
                <a:moveTo>
                  <a:pt x="13208" y="9720"/>
                </a:moveTo>
                <a:cubicBezTo>
                  <a:pt x="8255" y="9720"/>
                  <a:pt x="8255" y="9720"/>
                  <a:pt x="8255" y="9720"/>
                </a:cubicBezTo>
                <a:cubicBezTo>
                  <a:pt x="8255" y="9045"/>
                  <a:pt x="8255" y="9045"/>
                  <a:pt x="8255" y="9045"/>
                </a:cubicBezTo>
                <a:cubicBezTo>
                  <a:pt x="13208" y="9045"/>
                  <a:pt x="13208" y="9045"/>
                  <a:pt x="13208" y="9045"/>
                </a:cubicBezTo>
                <a:cubicBezTo>
                  <a:pt x="13208" y="9720"/>
                  <a:pt x="13208" y="9720"/>
                  <a:pt x="13208" y="9720"/>
                </a:cubicBezTo>
                <a:close/>
                <a:moveTo>
                  <a:pt x="19261" y="8370"/>
                </a:moveTo>
                <a:cubicBezTo>
                  <a:pt x="16510" y="8370"/>
                  <a:pt x="16510" y="8370"/>
                  <a:pt x="16510" y="8370"/>
                </a:cubicBezTo>
                <a:cubicBezTo>
                  <a:pt x="16234" y="8370"/>
                  <a:pt x="16097" y="8505"/>
                  <a:pt x="16097" y="8775"/>
                </a:cubicBezTo>
                <a:cubicBezTo>
                  <a:pt x="16097" y="12825"/>
                  <a:pt x="16097" y="12825"/>
                  <a:pt x="16097" y="12825"/>
                </a:cubicBezTo>
                <a:cubicBezTo>
                  <a:pt x="16097" y="13095"/>
                  <a:pt x="16234" y="13230"/>
                  <a:pt x="16510" y="13230"/>
                </a:cubicBezTo>
                <a:cubicBezTo>
                  <a:pt x="19261" y="13230"/>
                  <a:pt x="19261" y="13230"/>
                  <a:pt x="19261" y="13230"/>
                </a:cubicBezTo>
                <a:cubicBezTo>
                  <a:pt x="19536" y="13230"/>
                  <a:pt x="19674" y="13095"/>
                  <a:pt x="19674" y="12825"/>
                </a:cubicBezTo>
                <a:cubicBezTo>
                  <a:pt x="19674" y="8775"/>
                  <a:pt x="19674" y="8775"/>
                  <a:pt x="19674" y="8775"/>
                </a:cubicBezTo>
                <a:cubicBezTo>
                  <a:pt x="19674" y="8505"/>
                  <a:pt x="19536" y="8370"/>
                  <a:pt x="19261" y="8370"/>
                </a:cubicBezTo>
                <a:close/>
                <a:moveTo>
                  <a:pt x="18986" y="12555"/>
                </a:moveTo>
                <a:cubicBezTo>
                  <a:pt x="16785" y="12555"/>
                  <a:pt x="16785" y="12555"/>
                  <a:pt x="16785" y="12555"/>
                </a:cubicBezTo>
                <a:cubicBezTo>
                  <a:pt x="16785" y="9045"/>
                  <a:pt x="16785" y="9045"/>
                  <a:pt x="16785" y="9045"/>
                </a:cubicBezTo>
                <a:cubicBezTo>
                  <a:pt x="18986" y="9045"/>
                  <a:pt x="18986" y="9045"/>
                  <a:pt x="18986" y="9045"/>
                </a:cubicBezTo>
                <a:lnTo>
                  <a:pt x="18986" y="12555"/>
                </a:lnTo>
                <a:close/>
                <a:moveTo>
                  <a:pt x="5090" y="13905"/>
                </a:moveTo>
                <a:cubicBezTo>
                  <a:pt x="2201" y="13905"/>
                  <a:pt x="2201" y="13905"/>
                  <a:pt x="2201" y="13905"/>
                </a:cubicBezTo>
                <a:cubicBezTo>
                  <a:pt x="2064" y="13905"/>
                  <a:pt x="1926" y="14040"/>
                  <a:pt x="1926" y="14310"/>
                </a:cubicBezTo>
                <a:cubicBezTo>
                  <a:pt x="1926" y="18495"/>
                  <a:pt x="1926" y="18495"/>
                  <a:pt x="1926" y="18495"/>
                </a:cubicBezTo>
                <a:cubicBezTo>
                  <a:pt x="1926" y="18630"/>
                  <a:pt x="2064" y="18765"/>
                  <a:pt x="2201" y="18765"/>
                </a:cubicBezTo>
                <a:cubicBezTo>
                  <a:pt x="5090" y="18765"/>
                  <a:pt x="5090" y="18765"/>
                  <a:pt x="5090" y="18765"/>
                </a:cubicBezTo>
                <a:cubicBezTo>
                  <a:pt x="5228" y="18765"/>
                  <a:pt x="5503" y="18630"/>
                  <a:pt x="5503" y="18495"/>
                </a:cubicBezTo>
                <a:cubicBezTo>
                  <a:pt x="5503" y="14310"/>
                  <a:pt x="5503" y="14310"/>
                  <a:pt x="5503" y="14310"/>
                </a:cubicBezTo>
                <a:cubicBezTo>
                  <a:pt x="5503" y="14040"/>
                  <a:pt x="5228" y="13905"/>
                  <a:pt x="5090" y="13905"/>
                </a:cubicBezTo>
                <a:close/>
                <a:moveTo>
                  <a:pt x="4678" y="18090"/>
                </a:moveTo>
                <a:cubicBezTo>
                  <a:pt x="2614" y="18090"/>
                  <a:pt x="2614" y="18090"/>
                  <a:pt x="2614" y="18090"/>
                </a:cubicBezTo>
                <a:cubicBezTo>
                  <a:pt x="2614" y="14580"/>
                  <a:pt x="2614" y="14580"/>
                  <a:pt x="2614" y="14580"/>
                </a:cubicBezTo>
                <a:cubicBezTo>
                  <a:pt x="4678" y="14580"/>
                  <a:pt x="4678" y="14580"/>
                  <a:pt x="4678" y="14580"/>
                </a:cubicBezTo>
                <a:lnTo>
                  <a:pt x="4678" y="18090"/>
                </a:lnTo>
                <a:close/>
                <a:moveTo>
                  <a:pt x="19261" y="13905"/>
                </a:moveTo>
                <a:cubicBezTo>
                  <a:pt x="16510" y="13905"/>
                  <a:pt x="16510" y="13905"/>
                  <a:pt x="16510" y="13905"/>
                </a:cubicBezTo>
                <a:cubicBezTo>
                  <a:pt x="16234" y="13905"/>
                  <a:pt x="16097" y="14040"/>
                  <a:pt x="16097" y="14310"/>
                </a:cubicBezTo>
                <a:cubicBezTo>
                  <a:pt x="16097" y="18495"/>
                  <a:pt x="16097" y="18495"/>
                  <a:pt x="16097" y="18495"/>
                </a:cubicBezTo>
                <a:cubicBezTo>
                  <a:pt x="16097" y="18630"/>
                  <a:pt x="16234" y="18765"/>
                  <a:pt x="16510" y="18765"/>
                </a:cubicBezTo>
                <a:cubicBezTo>
                  <a:pt x="19261" y="18765"/>
                  <a:pt x="19261" y="18765"/>
                  <a:pt x="19261" y="18765"/>
                </a:cubicBezTo>
                <a:cubicBezTo>
                  <a:pt x="19536" y="18765"/>
                  <a:pt x="19674" y="18630"/>
                  <a:pt x="19674" y="18495"/>
                </a:cubicBezTo>
                <a:cubicBezTo>
                  <a:pt x="19674" y="14310"/>
                  <a:pt x="19674" y="14310"/>
                  <a:pt x="19674" y="14310"/>
                </a:cubicBezTo>
                <a:cubicBezTo>
                  <a:pt x="19674" y="14040"/>
                  <a:pt x="19536" y="13905"/>
                  <a:pt x="19261" y="13905"/>
                </a:cubicBezTo>
                <a:close/>
                <a:moveTo>
                  <a:pt x="18986" y="18090"/>
                </a:moveTo>
                <a:cubicBezTo>
                  <a:pt x="16785" y="18090"/>
                  <a:pt x="16785" y="18090"/>
                  <a:pt x="16785" y="18090"/>
                </a:cubicBezTo>
                <a:cubicBezTo>
                  <a:pt x="16785" y="14580"/>
                  <a:pt x="16785" y="14580"/>
                  <a:pt x="16785" y="14580"/>
                </a:cubicBezTo>
                <a:cubicBezTo>
                  <a:pt x="18986" y="14580"/>
                  <a:pt x="18986" y="14580"/>
                  <a:pt x="18986" y="14580"/>
                </a:cubicBezTo>
                <a:lnTo>
                  <a:pt x="18986" y="180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88" name="Freeform 545"/>
          <p:cNvSpPr/>
          <p:nvPr/>
        </p:nvSpPr>
        <p:spPr>
          <a:xfrm>
            <a:off x="1833880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890"/>
                </a:moveTo>
                <a:cubicBezTo>
                  <a:pt x="8640" y="1890"/>
                  <a:pt x="8640" y="1890"/>
                  <a:pt x="8640" y="1890"/>
                </a:cubicBezTo>
                <a:cubicBezTo>
                  <a:pt x="8640" y="405"/>
                  <a:pt x="8640" y="405"/>
                  <a:pt x="8640" y="405"/>
                </a:cubicBezTo>
                <a:cubicBezTo>
                  <a:pt x="8640" y="135"/>
                  <a:pt x="8505" y="0"/>
                  <a:pt x="823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19440" y="21600"/>
                  <a:pt x="19440" y="21600"/>
                  <a:pt x="19440" y="21600"/>
                </a:cubicBezTo>
                <a:cubicBezTo>
                  <a:pt x="19575" y="21600"/>
                  <a:pt x="19710" y="21465"/>
                  <a:pt x="19710" y="21195"/>
                </a:cubicBezTo>
                <a:cubicBezTo>
                  <a:pt x="19710" y="15525"/>
                  <a:pt x="19710" y="15525"/>
                  <a:pt x="19710" y="15525"/>
                </a:cubicBezTo>
                <a:cubicBezTo>
                  <a:pt x="21195" y="15525"/>
                  <a:pt x="21195" y="15525"/>
                  <a:pt x="21195" y="15525"/>
                </a:cubicBezTo>
                <a:cubicBezTo>
                  <a:pt x="21465" y="15525"/>
                  <a:pt x="21600" y="15390"/>
                  <a:pt x="21600" y="15255"/>
                </a:cubicBezTo>
                <a:cubicBezTo>
                  <a:pt x="21600" y="2160"/>
                  <a:pt x="21600" y="2160"/>
                  <a:pt x="21600" y="2160"/>
                </a:cubicBezTo>
                <a:cubicBezTo>
                  <a:pt x="21600" y="2025"/>
                  <a:pt x="21465" y="1890"/>
                  <a:pt x="21195" y="1890"/>
                </a:cubicBezTo>
                <a:close/>
                <a:moveTo>
                  <a:pt x="15120" y="2565"/>
                </a:moveTo>
                <a:cubicBezTo>
                  <a:pt x="17685" y="2565"/>
                  <a:pt x="17685" y="2565"/>
                  <a:pt x="17685" y="2565"/>
                </a:cubicBezTo>
                <a:cubicBezTo>
                  <a:pt x="17685" y="5130"/>
                  <a:pt x="17685" y="5130"/>
                  <a:pt x="17685" y="5130"/>
                </a:cubicBezTo>
                <a:cubicBezTo>
                  <a:pt x="15120" y="5130"/>
                  <a:pt x="15120" y="5130"/>
                  <a:pt x="15120" y="5130"/>
                </a:cubicBezTo>
                <a:lnTo>
                  <a:pt x="15120" y="2565"/>
                </a:lnTo>
                <a:close/>
                <a:moveTo>
                  <a:pt x="15120" y="5805"/>
                </a:moveTo>
                <a:cubicBezTo>
                  <a:pt x="17685" y="5805"/>
                  <a:pt x="17685" y="5805"/>
                  <a:pt x="17685" y="5805"/>
                </a:cubicBezTo>
                <a:cubicBezTo>
                  <a:pt x="17685" y="8370"/>
                  <a:pt x="17685" y="8370"/>
                  <a:pt x="17685" y="8370"/>
                </a:cubicBezTo>
                <a:cubicBezTo>
                  <a:pt x="15120" y="8370"/>
                  <a:pt x="15120" y="8370"/>
                  <a:pt x="15120" y="8370"/>
                </a:cubicBezTo>
                <a:lnTo>
                  <a:pt x="15120" y="5805"/>
                </a:lnTo>
                <a:close/>
                <a:moveTo>
                  <a:pt x="15120" y="9045"/>
                </a:moveTo>
                <a:cubicBezTo>
                  <a:pt x="17685" y="9045"/>
                  <a:pt x="17685" y="9045"/>
                  <a:pt x="17685" y="9045"/>
                </a:cubicBezTo>
                <a:cubicBezTo>
                  <a:pt x="17685" y="11610"/>
                  <a:pt x="17685" y="11610"/>
                  <a:pt x="17685" y="11610"/>
                </a:cubicBezTo>
                <a:cubicBezTo>
                  <a:pt x="16200" y="11610"/>
                  <a:pt x="16200" y="11610"/>
                  <a:pt x="16200" y="11610"/>
                </a:cubicBezTo>
                <a:cubicBezTo>
                  <a:pt x="15930" y="11610"/>
                  <a:pt x="15795" y="11745"/>
                  <a:pt x="15795" y="12015"/>
                </a:cubicBezTo>
                <a:cubicBezTo>
                  <a:pt x="15795" y="12150"/>
                  <a:pt x="15930" y="12285"/>
                  <a:pt x="16200" y="12285"/>
                </a:cubicBezTo>
                <a:cubicBezTo>
                  <a:pt x="17685" y="12285"/>
                  <a:pt x="17685" y="12285"/>
                  <a:pt x="17685" y="12285"/>
                </a:cubicBezTo>
                <a:cubicBezTo>
                  <a:pt x="17685" y="14850"/>
                  <a:pt x="17685" y="14850"/>
                  <a:pt x="17685" y="14850"/>
                </a:cubicBezTo>
                <a:cubicBezTo>
                  <a:pt x="15120" y="14850"/>
                  <a:pt x="15120" y="14850"/>
                  <a:pt x="15120" y="14850"/>
                </a:cubicBezTo>
                <a:lnTo>
                  <a:pt x="15120" y="9045"/>
                </a:lnTo>
                <a:close/>
                <a:moveTo>
                  <a:pt x="11880" y="2565"/>
                </a:moveTo>
                <a:cubicBezTo>
                  <a:pt x="14445" y="2565"/>
                  <a:pt x="14445" y="2565"/>
                  <a:pt x="14445" y="2565"/>
                </a:cubicBezTo>
                <a:cubicBezTo>
                  <a:pt x="14445" y="5130"/>
                  <a:pt x="14445" y="5130"/>
                  <a:pt x="14445" y="5130"/>
                </a:cubicBezTo>
                <a:cubicBezTo>
                  <a:pt x="12825" y="5130"/>
                  <a:pt x="12825" y="5130"/>
                  <a:pt x="12825" y="5130"/>
                </a:cubicBezTo>
                <a:cubicBezTo>
                  <a:pt x="12690" y="5130"/>
                  <a:pt x="12555" y="5265"/>
                  <a:pt x="12555" y="5400"/>
                </a:cubicBezTo>
                <a:cubicBezTo>
                  <a:pt x="12555" y="5670"/>
                  <a:pt x="12690" y="5805"/>
                  <a:pt x="12825" y="5805"/>
                </a:cubicBezTo>
                <a:cubicBezTo>
                  <a:pt x="14445" y="5805"/>
                  <a:pt x="14445" y="5805"/>
                  <a:pt x="14445" y="5805"/>
                </a:cubicBezTo>
                <a:cubicBezTo>
                  <a:pt x="14445" y="8370"/>
                  <a:pt x="14445" y="8370"/>
                  <a:pt x="14445" y="8370"/>
                </a:cubicBezTo>
                <a:cubicBezTo>
                  <a:pt x="11880" y="8370"/>
                  <a:pt x="11880" y="8370"/>
                  <a:pt x="11880" y="8370"/>
                </a:cubicBezTo>
                <a:lnTo>
                  <a:pt x="11880" y="2565"/>
                </a:lnTo>
                <a:close/>
                <a:moveTo>
                  <a:pt x="11880" y="9045"/>
                </a:moveTo>
                <a:cubicBezTo>
                  <a:pt x="14445" y="9045"/>
                  <a:pt x="14445" y="9045"/>
                  <a:pt x="14445" y="9045"/>
                </a:cubicBezTo>
                <a:cubicBezTo>
                  <a:pt x="14445" y="11610"/>
                  <a:pt x="14445" y="11610"/>
                  <a:pt x="14445" y="11610"/>
                </a:cubicBezTo>
                <a:cubicBezTo>
                  <a:pt x="11880" y="11610"/>
                  <a:pt x="11880" y="11610"/>
                  <a:pt x="11880" y="11610"/>
                </a:cubicBezTo>
                <a:lnTo>
                  <a:pt x="11880" y="9045"/>
                </a:lnTo>
                <a:close/>
                <a:moveTo>
                  <a:pt x="11880" y="12285"/>
                </a:moveTo>
                <a:cubicBezTo>
                  <a:pt x="14445" y="12285"/>
                  <a:pt x="14445" y="12285"/>
                  <a:pt x="14445" y="12285"/>
                </a:cubicBezTo>
                <a:cubicBezTo>
                  <a:pt x="14445" y="14850"/>
                  <a:pt x="14445" y="14850"/>
                  <a:pt x="14445" y="14850"/>
                </a:cubicBezTo>
                <a:cubicBezTo>
                  <a:pt x="11880" y="14850"/>
                  <a:pt x="11880" y="14850"/>
                  <a:pt x="11880" y="14850"/>
                </a:cubicBezTo>
                <a:lnTo>
                  <a:pt x="11880" y="12285"/>
                </a:lnTo>
                <a:close/>
                <a:moveTo>
                  <a:pt x="8640" y="2565"/>
                </a:moveTo>
                <a:cubicBezTo>
                  <a:pt x="11205" y="2565"/>
                  <a:pt x="11205" y="2565"/>
                  <a:pt x="11205" y="2565"/>
                </a:cubicBezTo>
                <a:cubicBezTo>
                  <a:pt x="11205" y="5130"/>
                  <a:pt x="11205" y="5130"/>
                  <a:pt x="11205" y="5130"/>
                </a:cubicBezTo>
                <a:cubicBezTo>
                  <a:pt x="8640" y="5130"/>
                  <a:pt x="8640" y="5130"/>
                  <a:pt x="8640" y="5130"/>
                </a:cubicBezTo>
                <a:lnTo>
                  <a:pt x="8640" y="2565"/>
                </a:lnTo>
                <a:close/>
                <a:moveTo>
                  <a:pt x="8640" y="5805"/>
                </a:moveTo>
                <a:cubicBezTo>
                  <a:pt x="11205" y="5805"/>
                  <a:pt x="11205" y="5805"/>
                  <a:pt x="11205" y="5805"/>
                </a:cubicBezTo>
                <a:cubicBezTo>
                  <a:pt x="11205" y="8370"/>
                  <a:pt x="11205" y="8370"/>
                  <a:pt x="11205" y="8370"/>
                </a:cubicBezTo>
                <a:cubicBezTo>
                  <a:pt x="8640" y="8370"/>
                  <a:pt x="8640" y="8370"/>
                  <a:pt x="8640" y="8370"/>
                </a:cubicBezTo>
                <a:lnTo>
                  <a:pt x="8640" y="5805"/>
                </a:lnTo>
                <a:close/>
                <a:moveTo>
                  <a:pt x="8640" y="9045"/>
                </a:moveTo>
                <a:cubicBezTo>
                  <a:pt x="11205" y="9045"/>
                  <a:pt x="11205" y="9045"/>
                  <a:pt x="11205" y="9045"/>
                </a:cubicBezTo>
                <a:cubicBezTo>
                  <a:pt x="11205" y="11610"/>
                  <a:pt x="11205" y="11610"/>
                  <a:pt x="11205" y="11610"/>
                </a:cubicBezTo>
                <a:cubicBezTo>
                  <a:pt x="8640" y="11610"/>
                  <a:pt x="8640" y="11610"/>
                  <a:pt x="8640" y="11610"/>
                </a:cubicBezTo>
                <a:lnTo>
                  <a:pt x="8640" y="9045"/>
                </a:lnTo>
                <a:close/>
                <a:moveTo>
                  <a:pt x="8640" y="12285"/>
                </a:moveTo>
                <a:cubicBezTo>
                  <a:pt x="11205" y="12285"/>
                  <a:pt x="11205" y="12285"/>
                  <a:pt x="11205" y="12285"/>
                </a:cubicBezTo>
                <a:cubicBezTo>
                  <a:pt x="11205" y="14850"/>
                  <a:pt x="11205" y="14850"/>
                  <a:pt x="11205" y="14850"/>
                </a:cubicBezTo>
                <a:cubicBezTo>
                  <a:pt x="8640" y="14850"/>
                  <a:pt x="8640" y="14850"/>
                  <a:pt x="8640" y="14850"/>
                </a:cubicBezTo>
                <a:lnTo>
                  <a:pt x="8640" y="12285"/>
                </a:lnTo>
                <a:close/>
                <a:moveTo>
                  <a:pt x="1890" y="15255"/>
                </a:moveTo>
                <a:cubicBezTo>
                  <a:pt x="1890" y="20925"/>
                  <a:pt x="1890" y="20925"/>
                  <a:pt x="189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7830" y="675"/>
                  <a:pt x="7830" y="675"/>
                  <a:pt x="7830" y="675"/>
                </a:cubicBezTo>
                <a:cubicBezTo>
                  <a:pt x="7830" y="14850"/>
                  <a:pt x="7830" y="14850"/>
                  <a:pt x="7830" y="14850"/>
                </a:cubicBezTo>
                <a:cubicBezTo>
                  <a:pt x="2160" y="14850"/>
                  <a:pt x="2160" y="14850"/>
                  <a:pt x="2160" y="14850"/>
                </a:cubicBezTo>
                <a:cubicBezTo>
                  <a:pt x="2025" y="14850"/>
                  <a:pt x="1890" y="14985"/>
                  <a:pt x="1890" y="15255"/>
                </a:cubicBezTo>
                <a:close/>
                <a:moveTo>
                  <a:pt x="11205" y="20925"/>
                </a:moveTo>
                <a:cubicBezTo>
                  <a:pt x="8640" y="20925"/>
                  <a:pt x="8640" y="20925"/>
                  <a:pt x="8640" y="20925"/>
                </a:cubicBezTo>
                <a:cubicBezTo>
                  <a:pt x="8640" y="17010"/>
                  <a:pt x="8640" y="17010"/>
                  <a:pt x="8640" y="17010"/>
                </a:cubicBezTo>
                <a:cubicBezTo>
                  <a:pt x="11205" y="17010"/>
                  <a:pt x="11205" y="17010"/>
                  <a:pt x="11205" y="17010"/>
                </a:cubicBezTo>
                <a:lnTo>
                  <a:pt x="11205" y="20925"/>
                </a:lnTo>
                <a:close/>
                <a:moveTo>
                  <a:pt x="14445" y="20925"/>
                </a:moveTo>
                <a:cubicBezTo>
                  <a:pt x="11880" y="20925"/>
                  <a:pt x="11880" y="20925"/>
                  <a:pt x="11880" y="20925"/>
                </a:cubicBezTo>
                <a:cubicBezTo>
                  <a:pt x="11880" y="17010"/>
                  <a:pt x="11880" y="17010"/>
                  <a:pt x="11880" y="17010"/>
                </a:cubicBezTo>
                <a:cubicBezTo>
                  <a:pt x="14445" y="17010"/>
                  <a:pt x="14445" y="17010"/>
                  <a:pt x="14445" y="17010"/>
                </a:cubicBezTo>
                <a:lnTo>
                  <a:pt x="14445" y="20925"/>
                </a:lnTo>
                <a:close/>
                <a:moveTo>
                  <a:pt x="17685" y="20925"/>
                </a:moveTo>
                <a:cubicBezTo>
                  <a:pt x="15120" y="20925"/>
                  <a:pt x="15120" y="20925"/>
                  <a:pt x="15120" y="20925"/>
                </a:cubicBezTo>
                <a:cubicBezTo>
                  <a:pt x="15120" y="17010"/>
                  <a:pt x="15120" y="17010"/>
                  <a:pt x="15120" y="17010"/>
                </a:cubicBezTo>
                <a:cubicBezTo>
                  <a:pt x="17685" y="17010"/>
                  <a:pt x="17685" y="17010"/>
                  <a:pt x="17685" y="17010"/>
                </a:cubicBezTo>
                <a:lnTo>
                  <a:pt x="17685" y="20925"/>
                </a:lnTo>
                <a:close/>
                <a:moveTo>
                  <a:pt x="19035" y="20925"/>
                </a:moveTo>
                <a:cubicBezTo>
                  <a:pt x="18360" y="20925"/>
                  <a:pt x="18360" y="20925"/>
                  <a:pt x="18360" y="20925"/>
                </a:cubicBezTo>
                <a:cubicBezTo>
                  <a:pt x="18360" y="16605"/>
                  <a:pt x="18360" y="16605"/>
                  <a:pt x="18360" y="16605"/>
                </a:cubicBezTo>
                <a:cubicBezTo>
                  <a:pt x="18360" y="16470"/>
                  <a:pt x="18225" y="16200"/>
                  <a:pt x="17955" y="16200"/>
                </a:cubicBezTo>
                <a:cubicBezTo>
                  <a:pt x="8235" y="16200"/>
                  <a:pt x="8235" y="16200"/>
                  <a:pt x="8235" y="16200"/>
                </a:cubicBezTo>
                <a:cubicBezTo>
                  <a:pt x="8100" y="16200"/>
                  <a:pt x="7830" y="16470"/>
                  <a:pt x="7830" y="16605"/>
                </a:cubicBezTo>
                <a:cubicBezTo>
                  <a:pt x="7830" y="20925"/>
                  <a:pt x="7830" y="20925"/>
                  <a:pt x="7830" y="20925"/>
                </a:cubicBezTo>
                <a:cubicBezTo>
                  <a:pt x="2565" y="20925"/>
                  <a:pt x="2565" y="20925"/>
                  <a:pt x="2565" y="20925"/>
                </a:cubicBezTo>
                <a:cubicBezTo>
                  <a:pt x="2565" y="18360"/>
                  <a:pt x="2565" y="18360"/>
                  <a:pt x="2565" y="18360"/>
                </a:cubicBezTo>
                <a:cubicBezTo>
                  <a:pt x="6345" y="18360"/>
                  <a:pt x="6345" y="18360"/>
                  <a:pt x="6345" y="18360"/>
                </a:cubicBezTo>
                <a:cubicBezTo>
                  <a:pt x="6615" y="18360"/>
                  <a:pt x="6750" y="18225"/>
                  <a:pt x="6750" y="17955"/>
                </a:cubicBezTo>
                <a:cubicBezTo>
                  <a:pt x="6750" y="17820"/>
                  <a:pt x="6615" y="17685"/>
                  <a:pt x="6345" y="17685"/>
                </a:cubicBezTo>
                <a:cubicBezTo>
                  <a:pt x="2565" y="17685"/>
                  <a:pt x="2565" y="17685"/>
                  <a:pt x="2565" y="17685"/>
                </a:cubicBezTo>
                <a:cubicBezTo>
                  <a:pt x="2565" y="17010"/>
                  <a:pt x="2565" y="17010"/>
                  <a:pt x="2565" y="17010"/>
                </a:cubicBezTo>
                <a:cubicBezTo>
                  <a:pt x="6345" y="17010"/>
                  <a:pt x="6345" y="17010"/>
                  <a:pt x="6345" y="17010"/>
                </a:cubicBezTo>
                <a:cubicBezTo>
                  <a:pt x="6615" y="17010"/>
                  <a:pt x="6750" y="16740"/>
                  <a:pt x="6750" y="16605"/>
                </a:cubicBezTo>
                <a:cubicBezTo>
                  <a:pt x="6750" y="16470"/>
                  <a:pt x="6615" y="16200"/>
                  <a:pt x="6345" y="16200"/>
                </a:cubicBezTo>
                <a:cubicBezTo>
                  <a:pt x="2565" y="16200"/>
                  <a:pt x="2565" y="16200"/>
                  <a:pt x="2565" y="16200"/>
                </a:cubicBezTo>
                <a:cubicBezTo>
                  <a:pt x="2565" y="15525"/>
                  <a:pt x="2565" y="15525"/>
                  <a:pt x="2565" y="15525"/>
                </a:cubicBezTo>
                <a:cubicBezTo>
                  <a:pt x="19035" y="15525"/>
                  <a:pt x="19035" y="15525"/>
                  <a:pt x="19035" y="15525"/>
                </a:cubicBezTo>
                <a:lnTo>
                  <a:pt x="19035" y="20925"/>
                </a:lnTo>
                <a:close/>
                <a:moveTo>
                  <a:pt x="20925" y="14850"/>
                </a:moveTo>
                <a:cubicBezTo>
                  <a:pt x="18360" y="14850"/>
                  <a:pt x="18360" y="14850"/>
                  <a:pt x="18360" y="14850"/>
                </a:cubicBezTo>
                <a:cubicBezTo>
                  <a:pt x="18360" y="12285"/>
                  <a:pt x="18360" y="12285"/>
                  <a:pt x="18360" y="12285"/>
                </a:cubicBezTo>
                <a:cubicBezTo>
                  <a:pt x="20925" y="12285"/>
                  <a:pt x="20925" y="12285"/>
                  <a:pt x="20925" y="12285"/>
                </a:cubicBezTo>
                <a:lnTo>
                  <a:pt x="20925" y="14850"/>
                </a:lnTo>
                <a:close/>
                <a:moveTo>
                  <a:pt x="20925" y="11610"/>
                </a:moveTo>
                <a:cubicBezTo>
                  <a:pt x="18360" y="11610"/>
                  <a:pt x="18360" y="11610"/>
                  <a:pt x="18360" y="11610"/>
                </a:cubicBezTo>
                <a:cubicBezTo>
                  <a:pt x="18360" y="9045"/>
                  <a:pt x="18360" y="9045"/>
                  <a:pt x="18360" y="9045"/>
                </a:cubicBezTo>
                <a:cubicBezTo>
                  <a:pt x="20925" y="9045"/>
                  <a:pt x="20925" y="9045"/>
                  <a:pt x="20925" y="9045"/>
                </a:cubicBezTo>
                <a:lnTo>
                  <a:pt x="20925" y="11610"/>
                </a:lnTo>
                <a:close/>
                <a:moveTo>
                  <a:pt x="20925" y="8370"/>
                </a:moveTo>
                <a:cubicBezTo>
                  <a:pt x="18360" y="8370"/>
                  <a:pt x="18360" y="8370"/>
                  <a:pt x="18360" y="8370"/>
                </a:cubicBezTo>
                <a:cubicBezTo>
                  <a:pt x="18360" y="5805"/>
                  <a:pt x="18360" y="5805"/>
                  <a:pt x="18360" y="5805"/>
                </a:cubicBezTo>
                <a:cubicBezTo>
                  <a:pt x="20925" y="5805"/>
                  <a:pt x="20925" y="5805"/>
                  <a:pt x="20925" y="5805"/>
                </a:cubicBezTo>
                <a:lnTo>
                  <a:pt x="20925" y="8370"/>
                </a:lnTo>
                <a:close/>
                <a:moveTo>
                  <a:pt x="20925" y="5130"/>
                </a:moveTo>
                <a:cubicBezTo>
                  <a:pt x="18360" y="5130"/>
                  <a:pt x="18360" y="5130"/>
                  <a:pt x="18360" y="5130"/>
                </a:cubicBezTo>
                <a:cubicBezTo>
                  <a:pt x="18360" y="2565"/>
                  <a:pt x="18360" y="2565"/>
                  <a:pt x="18360" y="2565"/>
                </a:cubicBezTo>
                <a:cubicBezTo>
                  <a:pt x="20925" y="2565"/>
                  <a:pt x="20925" y="2565"/>
                  <a:pt x="20925" y="2565"/>
                </a:cubicBezTo>
                <a:lnTo>
                  <a:pt x="20925" y="5130"/>
                </a:lnTo>
                <a:close/>
                <a:moveTo>
                  <a:pt x="6345" y="3240"/>
                </a:moveTo>
                <a:cubicBezTo>
                  <a:pt x="5400" y="3240"/>
                  <a:pt x="5400" y="3240"/>
                  <a:pt x="5400" y="3240"/>
                </a:cubicBezTo>
                <a:cubicBezTo>
                  <a:pt x="5400" y="2160"/>
                  <a:pt x="5400" y="2160"/>
                  <a:pt x="5400" y="2160"/>
                </a:cubicBezTo>
                <a:cubicBezTo>
                  <a:pt x="5400" y="2025"/>
                  <a:pt x="5130" y="1890"/>
                  <a:pt x="4995" y="1890"/>
                </a:cubicBezTo>
                <a:cubicBezTo>
                  <a:pt x="3645" y="1890"/>
                  <a:pt x="3645" y="1890"/>
                  <a:pt x="3645" y="1890"/>
                </a:cubicBezTo>
                <a:cubicBezTo>
                  <a:pt x="3375" y="1890"/>
                  <a:pt x="3240" y="2025"/>
                  <a:pt x="3240" y="2160"/>
                </a:cubicBezTo>
                <a:cubicBezTo>
                  <a:pt x="3240" y="3240"/>
                  <a:pt x="3240" y="3240"/>
                  <a:pt x="3240" y="3240"/>
                </a:cubicBezTo>
                <a:cubicBezTo>
                  <a:pt x="2160" y="3240"/>
                  <a:pt x="2160" y="3240"/>
                  <a:pt x="2160" y="3240"/>
                </a:cubicBezTo>
                <a:cubicBezTo>
                  <a:pt x="2025" y="3240"/>
                  <a:pt x="1890" y="3375"/>
                  <a:pt x="1890" y="3645"/>
                </a:cubicBezTo>
                <a:cubicBezTo>
                  <a:pt x="1890" y="4995"/>
                  <a:pt x="1890" y="4995"/>
                  <a:pt x="1890" y="4995"/>
                </a:cubicBezTo>
                <a:cubicBezTo>
                  <a:pt x="1890" y="5130"/>
                  <a:pt x="2025" y="5400"/>
                  <a:pt x="2160" y="5400"/>
                </a:cubicBezTo>
                <a:cubicBezTo>
                  <a:pt x="3240" y="5400"/>
                  <a:pt x="3240" y="5400"/>
                  <a:pt x="3240" y="5400"/>
                </a:cubicBezTo>
                <a:cubicBezTo>
                  <a:pt x="3240" y="6345"/>
                  <a:pt x="3240" y="6345"/>
                  <a:pt x="3240" y="6345"/>
                </a:cubicBezTo>
                <a:cubicBezTo>
                  <a:pt x="3240" y="6615"/>
                  <a:pt x="3375" y="6750"/>
                  <a:pt x="3645" y="6750"/>
                </a:cubicBezTo>
                <a:cubicBezTo>
                  <a:pt x="4995" y="6750"/>
                  <a:pt x="4995" y="6750"/>
                  <a:pt x="4995" y="6750"/>
                </a:cubicBezTo>
                <a:cubicBezTo>
                  <a:pt x="5130" y="6750"/>
                  <a:pt x="5400" y="6615"/>
                  <a:pt x="5400" y="6345"/>
                </a:cubicBezTo>
                <a:cubicBezTo>
                  <a:pt x="5400" y="5400"/>
                  <a:pt x="5400" y="5400"/>
                  <a:pt x="5400" y="5400"/>
                </a:cubicBezTo>
                <a:cubicBezTo>
                  <a:pt x="6345" y="5400"/>
                  <a:pt x="6345" y="5400"/>
                  <a:pt x="6345" y="5400"/>
                </a:cubicBezTo>
                <a:cubicBezTo>
                  <a:pt x="6615" y="5400"/>
                  <a:pt x="6750" y="5130"/>
                  <a:pt x="6750" y="4995"/>
                </a:cubicBezTo>
                <a:cubicBezTo>
                  <a:pt x="6750" y="3645"/>
                  <a:pt x="6750" y="3645"/>
                  <a:pt x="6750" y="3645"/>
                </a:cubicBezTo>
                <a:cubicBezTo>
                  <a:pt x="6750" y="3375"/>
                  <a:pt x="6615" y="3240"/>
                  <a:pt x="6345" y="3240"/>
                </a:cubicBezTo>
                <a:close/>
                <a:moveTo>
                  <a:pt x="6075" y="4590"/>
                </a:moveTo>
                <a:cubicBezTo>
                  <a:pt x="4995" y="4590"/>
                  <a:pt x="4995" y="4590"/>
                  <a:pt x="4995" y="4590"/>
                </a:cubicBezTo>
                <a:cubicBezTo>
                  <a:pt x="4860" y="4590"/>
                  <a:pt x="4590" y="4860"/>
                  <a:pt x="4590" y="4995"/>
                </a:cubicBezTo>
                <a:cubicBezTo>
                  <a:pt x="4590" y="6075"/>
                  <a:pt x="4590" y="6075"/>
                  <a:pt x="4590" y="6075"/>
                </a:cubicBezTo>
                <a:cubicBezTo>
                  <a:pt x="3915" y="6075"/>
                  <a:pt x="3915" y="6075"/>
                  <a:pt x="3915" y="6075"/>
                </a:cubicBezTo>
                <a:cubicBezTo>
                  <a:pt x="3915" y="4995"/>
                  <a:pt x="3915" y="4995"/>
                  <a:pt x="3915" y="4995"/>
                </a:cubicBezTo>
                <a:cubicBezTo>
                  <a:pt x="3915" y="4860"/>
                  <a:pt x="3780" y="4590"/>
                  <a:pt x="3645" y="4590"/>
                </a:cubicBezTo>
                <a:cubicBezTo>
                  <a:pt x="2565" y="4590"/>
                  <a:pt x="2565" y="4590"/>
                  <a:pt x="2565" y="4590"/>
                </a:cubicBezTo>
                <a:cubicBezTo>
                  <a:pt x="2565" y="3915"/>
                  <a:pt x="2565" y="3915"/>
                  <a:pt x="2565" y="3915"/>
                </a:cubicBezTo>
                <a:cubicBezTo>
                  <a:pt x="3645" y="3915"/>
                  <a:pt x="3645" y="3915"/>
                  <a:pt x="3645" y="3915"/>
                </a:cubicBezTo>
                <a:cubicBezTo>
                  <a:pt x="3780" y="3915"/>
                  <a:pt x="3915" y="3780"/>
                  <a:pt x="3915" y="3645"/>
                </a:cubicBezTo>
                <a:cubicBezTo>
                  <a:pt x="3915" y="2565"/>
                  <a:pt x="3915" y="2565"/>
                  <a:pt x="3915" y="2565"/>
                </a:cubicBezTo>
                <a:cubicBezTo>
                  <a:pt x="4590" y="2565"/>
                  <a:pt x="4590" y="2565"/>
                  <a:pt x="4590" y="2565"/>
                </a:cubicBezTo>
                <a:cubicBezTo>
                  <a:pt x="4590" y="3645"/>
                  <a:pt x="4590" y="3645"/>
                  <a:pt x="4590" y="3645"/>
                </a:cubicBezTo>
                <a:cubicBezTo>
                  <a:pt x="4590" y="3780"/>
                  <a:pt x="4860" y="3915"/>
                  <a:pt x="4995" y="3915"/>
                </a:cubicBezTo>
                <a:cubicBezTo>
                  <a:pt x="6075" y="3915"/>
                  <a:pt x="6075" y="3915"/>
                  <a:pt x="6075" y="3915"/>
                </a:cubicBezTo>
                <a:cubicBezTo>
                  <a:pt x="6075" y="4590"/>
                  <a:pt x="6075" y="4590"/>
                  <a:pt x="6075" y="45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89" name="Freeform 546"/>
          <p:cNvSpPr/>
          <p:nvPr/>
        </p:nvSpPr>
        <p:spPr>
          <a:xfrm>
            <a:off x="2025015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7020"/>
                </a:moveTo>
                <a:cubicBezTo>
                  <a:pt x="13905" y="7020"/>
                  <a:pt x="13905" y="7020"/>
                  <a:pt x="13905" y="7020"/>
                </a:cubicBezTo>
                <a:cubicBezTo>
                  <a:pt x="13905" y="4590"/>
                  <a:pt x="13905" y="4590"/>
                  <a:pt x="13905" y="4590"/>
                </a:cubicBezTo>
                <a:cubicBezTo>
                  <a:pt x="13905" y="2970"/>
                  <a:pt x="12690" y="1620"/>
                  <a:pt x="11205" y="1350"/>
                </a:cubicBezTo>
                <a:cubicBezTo>
                  <a:pt x="11205" y="405"/>
                  <a:pt x="11205" y="405"/>
                  <a:pt x="11205" y="405"/>
                </a:cubicBezTo>
                <a:cubicBezTo>
                  <a:pt x="11205" y="135"/>
                  <a:pt x="10935" y="0"/>
                  <a:pt x="10800" y="0"/>
                </a:cubicBezTo>
                <a:cubicBezTo>
                  <a:pt x="10665" y="0"/>
                  <a:pt x="10395" y="135"/>
                  <a:pt x="10395" y="405"/>
                </a:cubicBezTo>
                <a:cubicBezTo>
                  <a:pt x="10395" y="1350"/>
                  <a:pt x="10395" y="1350"/>
                  <a:pt x="10395" y="1350"/>
                </a:cubicBezTo>
                <a:cubicBezTo>
                  <a:pt x="8910" y="1620"/>
                  <a:pt x="7695" y="2970"/>
                  <a:pt x="7695" y="4590"/>
                </a:cubicBezTo>
                <a:cubicBezTo>
                  <a:pt x="7695" y="7020"/>
                  <a:pt x="7695" y="7020"/>
                  <a:pt x="7695" y="7020"/>
                </a:cubicBezTo>
                <a:cubicBezTo>
                  <a:pt x="405" y="7020"/>
                  <a:pt x="405" y="7020"/>
                  <a:pt x="405" y="7020"/>
                </a:cubicBezTo>
                <a:cubicBezTo>
                  <a:pt x="135" y="7020"/>
                  <a:pt x="0" y="7155"/>
                  <a:pt x="0" y="7290"/>
                </a:cubicBezTo>
                <a:cubicBezTo>
                  <a:pt x="0" y="7560"/>
                  <a:pt x="135" y="7695"/>
                  <a:pt x="405" y="7695"/>
                </a:cubicBezTo>
                <a:cubicBezTo>
                  <a:pt x="675" y="7695"/>
                  <a:pt x="675" y="7695"/>
                  <a:pt x="675" y="7695"/>
                </a:cubicBezTo>
                <a:cubicBezTo>
                  <a:pt x="675" y="21195"/>
                  <a:pt x="675" y="21195"/>
                  <a:pt x="675" y="21195"/>
                </a:cubicBezTo>
                <a:cubicBezTo>
                  <a:pt x="675" y="21465"/>
                  <a:pt x="810" y="21600"/>
                  <a:pt x="10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0790" y="21600"/>
                  <a:pt x="20925" y="21465"/>
                  <a:pt x="20925" y="21195"/>
                </a:cubicBezTo>
                <a:cubicBezTo>
                  <a:pt x="20925" y="7695"/>
                  <a:pt x="20925" y="7695"/>
                  <a:pt x="20925" y="7695"/>
                </a:cubicBezTo>
                <a:cubicBezTo>
                  <a:pt x="21195" y="7695"/>
                  <a:pt x="21195" y="7695"/>
                  <a:pt x="21195" y="7695"/>
                </a:cubicBezTo>
                <a:cubicBezTo>
                  <a:pt x="21465" y="7695"/>
                  <a:pt x="21600" y="7560"/>
                  <a:pt x="21600" y="7290"/>
                </a:cubicBezTo>
                <a:cubicBezTo>
                  <a:pt x="21600" y="7155"/>
                  <a:pt x="21465" y="7020"/>
                  <a:pt x="21195" y="7020"/>
                </a:cubicBezTo>
                <a:close/>
                <a:moveTo>
                  <a:pt x="10800" y="2025"/>
                </a:moveTo>
                <a:cubicBezTo>
                  <a:pt x="12015" y="2025"/>
                  <a:pt x="13095" y="2970"/>
                  <a:pt x="13230" y="4185"/>
                </a:cubicBezTo>
                <a:cubicBezTo>
                  <a:pt x="8370" y="4185"/>
                  <a:pt x="8370" y="4185"/>
                  <a:pt x="8370" y="4185"/>
                </a:cubicBezTo>
                <a:cubicBezTo>
                  <a:pt x="8505" y="2970"/>
                  <a:pt x="9585" y="2025"/>
                  <a:pt x="10800" y="2025"/>
                </a:cubicBezTo>
                <a:close/>
                <a:moveTo>
                  <a:pt x="8370" y="4860"/>
                </a:moveTo>
                <a:cubicBezTo>
                  <a:pt x="13230" y="4860"/>
                  <a:pt x="13230" y="4860"/>
                  <a:pt x="13230" y="4860"/>
                </a:cubicBezTo>
                <a:cubicBezTo>
                  <a:pt x="13230" y="7020"/>
                  <a:pt x="13230" y="7020"/>
                  <a:pt x="13230" y="7020"/>
                </a:cubicBezTo>
                <a:cubicBezTo>
                  <a:pt x="12555" y="7020"/>
                  <a:pt x="12555" y="7020"/>
                  <a:pt x="12555" y="7020"/>
                </a:cubicBezTo>
                <a:cubicBezTo>
                  <a:pt x="12555" y="5940"/>
                  <a:pt x="12555" y="5940"/>
                  <a:pt x="12555" y="5940"/>
                </a:cubicBezTo>
                <a:cubicBezTo>
                  <a:pt x="12555" y="5670"/>
                  <a:pt x="12420" y="5535"/>
                  <a:pt x="12150" y="5535"/>
                </a:cubicBezTo>
                <a:cubicBezTo>
                  <a:pt x="12015" y="5535"/>
                  <a:pt x="11880" y="5670"/>
                  <a:pt x="11880" y="5940"/>
                </a:cubicBezTo>
                <a:cubicBezTo>
                  <a:pt x="11880" y="7020"/>
                  <a:pt x="11880" y="7020"/>
                  <a:pt x="11880" y="7020"/>
                </a:cubicBezTo>
                <a:cubicBezTo>
                  <a:pt x="11205" y="7020"/>
                  <a:pt x="11205" y="7020"/>
                  <a:pt x="11205" y="7020"/>
                </a:cubicBezTo>
                <a:cubicBezTo>
                  <a:pt x="11205" y="5940"/>
                  <a:pt x="11205" y="5940"/>
                  <a:pt x="11205" y="5940"/>
                </a:cubicBezTo>
                <a:cubicBezTo>
                  <a:pt x="11205" y="5670"/>
                  <a:pt x="10935" y="5535"/>
                  <a:pt x="10800" y="5535"/>
                </a:cubicBezTo>
                <a:cubicBezTo>
                  <a:pt x="10665" y="5535"/>
                  <a:pt x="10395" y="5670"/>
                  <a:pt x="10395" y="5940"/>
                </a:cubicBezTo>
                <a:cubicBezTo>
                  <a:pt x="10395" y="7020"/>
                  <a:pt x="10395" y="7020"/>
                  <a:pt x="10395" y="7020"/>
                </a:cubicBezTo>
                <a:cubicBezTo>
                  <a:pt x="9720" y="7020"/>
                  <a:pt x="9720" y="7020"/>
                  <a:pt x="9720" y="7020"/>
                </a:cubicBezTo>
                <a:cubicBezTo>
                  <a:pt x="9720" y="5940"/>
                  <a:pt x="9720" y="5940"/>
                  <a:pt x="9720" y="5940"/>
                </a:cubicBezTo>
                <a:cubicBezTo>
                  <a:pt x="9720" y="5670"/>
                  <a:pt x="9585" y="5535"/>
                  <a:pt x="9450" y="5535"/>
                </a:cubicBezTo>
                <a:cubicBezTo>
                  <a:pt x="9180" y="5535"/>
                  <a:pt x="9045" y="5670"/>
                  <a:pt x="9045" y="5940"/>
                </a:cubicBezTo>
                <a:cubicBezTo>
                  <a:pt x="9045" y="7020"/>
                  <a:pt x="9045" y="7020"/>
                  <a:pt x="9045" y="7020"/>
                </a:cubicBezTo>
                <a:cubicBezTo>
                  <a:pt x="8370" y="7020"/>
                  <a:pt x="8370" y="7020"/>
                  <a:pt x="8370" y="7020"/>
                </a:cubicBezTo>
                <a:lnTo>
                  <a:pt x="8370" y="4860"/>
                </a:lnTo>
                <a:close/>
                <a:moveTo>
                  <a:pt x="6210" y="20925"/>
                </a:moveTo>
                <a:cubicBezTo>
                  <a:pt x="4185" y="20925"/>
                  <a:pt x="4185" y="20925"/>
                  <a:pt x="4185" y="20925"/>
                </a:cubicBezTo>
                <a:cubicBezTo>
                  <a:pt x="4185" y="20250"/>
                  <a:pt x="4185" y="20250"/>
                  <a:pt x="4185" y="20250"/>
                </a:cubicBezTo>
                <a:cubicBezTo>
                  <a:pt x="6210" y="20250"/>
                  <a:pt x="6210" y="20250"/>
                  <a:pt x="6210" y="20250"/>
                </a:cubicBezTo>
                <a:lnTo>
                  <a:pt x="6210" y="20925"/>
                </a:lnTo>
                <a:close/>
                <a:moveTo>
                  <a:pt x="6210" y="19575"/>
                </a:moveTo>
                <a:cubicBezTo>
                  <a:pt x="4185" y="19575"/>
                  <a:pt x="4185" y="19575"/>
                  <a:pt x="4185" y="19575"/>
                </a:cubicBezTo>
                <a:cubicBezTo>
                  <a:pt x="4185" y="16065"/>
                  <a:pt x="4185" y="16065"/>
                  <a:pt x="4185" y="16065"/>
                </a:cubicBezTo>
                <a:cubicBezTo>
                  <a:pt x="6210" y="16065"/>
                  <a:pt x="6210" y="16065"/>
                  <a:pt x="6210" y="16065"/>
                </a:cubicBezTo>
                <a:lnTo>
                  <a:pt x="6210" y="19575"/>
                </a:lnTo>
                <a:close/>
                <a:moveTo>
                  <a:pt x="13230" y="20925"/>
                </a:moveTo>
                <a:cubicBezTo>
                  <a:pt x="11205" y="20925"/>
                  <a:pt x="11205" y="20925"/>
                  <a:pt x="11205" y="20925"/>
                </a:cubicBezTo>
                <a:cubicBezTo>
                  <a:pt x="11205" y="18495"/>
                  <a:pt x="11205" y="18495"/>
                  <a:pt x="11205" y="18495"/>
                </a:cubicBezTo>
                <a:cubicBezTo>
                  <a:pt x="11205" y="18225"/>
                  <a:pt x="10935" y="18090"/>
                  <a:pt x="10800" y="18090"/>
                </a:cubicBezTo>
                <a:cubicBezTo>
                  <a:pt x="10665" y="18090"/>
                  <a:pt x="10395" y="18225"/>
                  <a:pt x="10395" y="18495"/>
                </a:cubicBezTo>
                <a:cubicBezTo>
                  <a:pt x="10395" y="20925"/>
                  <a:pt x="10395" y="20925"/>
                  <a:pt x="10395" y="20925"/>
                </a:cubicBezTo>
                <a:cubicBezTo>
                  <a:pt x="8370" y="20925"/>
                  <a:pt x="8370" y="20925"/>
                  <a:pt x="8370" y="20925"/>
                </a:cubicBezTo>
                <a:cubicBezTo>
                  <a:pt x="8370" y="16065"/>
                  <a:pt x="8370" y="16065"/>
                  <a:pt x="8370" y="16065"/>
                </a:cubicBezTo>
                <a:cubicBezTo>
                  <a:pt x="10395" y="16065"/>
                  <a:pt x="10395" y="16065"/>
                  <a:pt x="10395" y="16065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17280"/>
                  <a:pt x="10665" y="17415"/>
                  <a:pt x="10800" y="17415"/>
                </a:cubicBezTo>
                <a:cubicBezTo>
                  <a:pt x="10935" y="17415"/>
                  <a:pt x="11205" y="17280"/>
                  <a:pt x="11205" y="17010"/>
                </a:cubicBezTo>
                <a:cubicBezTo>
                  <a:pt x="11205" y="16065"/>
                  <a:pt x="11205" y="16065"/>
                  <a:pt x="11205" y="16065"/>
                </a:cubicBezTo>
                <a:cubicBezTo>
                  <a:pt x="13230" y="16065"/>
                  <a:pt x="13230" y="16065"/>
                  <a:pt x="13230" y="16065"/>
                </a:cubicBezTo>
                <a:lnTo>
                  <a:pt x="13230" y="20925"/>
                </a:lnTo>
                <a:close/>
                <a:moveTo>
                  <a:pt x="17415" y="20925"/>
                </a:moveTo>
                <a:cubicBezTo>
                  <a:pt x="15390" y="20925"/>
                  <a:pt x="15390" y="20925"/>
                  <a:pt x="15390" y="20925"/>
                </a:cubicBezTo>
                <a:cubicBezTo>
                  <a:pt x="15390" y="20250"/>
                  <a:pt x="15390" y="20250"/>
                  <a:pt x="15390" y="20250"/>
                </a:cubicBezTo>
                <a:cubicBezTo>
                  <a:pt x="17415" y="20250"/>
                  <a:pt x="17415" y="20250"/>
                  <a:pt x="17415" y="20250"/>
                </a:cubicBezTo>
                <a:lnTo>
                  <a:pt x="17415" y="20925"/>
                </a:lnTo>
                <a:close/>
                <a:moveTo>
                  <a:pt x="17415" y="19575"/>
                </a:moveTo>
                <a:cubicBezTo>
                  <a:pt x="15390" y="19575"/>
                  <a:pt x="15390" y="19575"/>
                  <a:pt x="15390" y="19575"/>
                </a:cubicBezTo>
                <a:cubicBezTo>
                  <a:pt x="15390" y="16065"/>
                  <a:pt x="15390" y="16065"/>
                  <a:pt x="15390" y="16065"/>
                </a:cubicBezTo>
                <a:cubicBezTo>
                  <a:pt x="17415" y="16065"/>
                  <a:pt x="17415" y="16065"/>
                  <a:pt x="17415" y="16065"/>
                </a:cubicBezTo>
                <a:lnTo>
                  <a:pt x="17415" y="19575"/>
                </a:lnTo>
                <a:close/>
                <a:moveTo>
                  <a:pt x="20250" y="13905"/>
                </a:moveTo>
                <a:cubicBezTo>
                  <a:pt x="14985" y="13905"/>
                  <a:pt x="14985" y="13905"/>
                  <a:pt x="14985" y="13905"/>
                </a:cubicBezTo>
                <a:cubicBezTo>
                  <a:pt x="14850" y="13905"/>
                  <a:pt x="14580" y="14040"/>
                  <a:pt x="14580" y="14310"/>
                </a:cubicBezTo>
                <a:cubicBezTo>
                  <a:pt x="14580" y="14445"/>
                  <a:pt x="14850" y="14580"/>
                  <a:pt x="14985" y="14580"/>
                </a:cubicBezTo>
                <a:cubicBezTo>
                  <a:pt x="20250" y="14580"/>
                  <a:pt x="20250" y="14580"/>
                  <a:pt x="20250" y="14580"/>
                </a:cubicBezTo>
                <a:cubicBezTo>
                  <a:pt x="20250" y="20925"/>
                  <a:pt x="20250" y="20925"/>
                  <a:pt x="20250" y="20925"/>
                </a:cubicBezTo>
                <a:cubicBezTo>
                  <a:pt x="18090" y="20925"/>
                  <a:pt x="18090" y="20925"/>
                  <a:pt x="18090" y="20925"/>
                </a:cubicBezTo>
                <a:cubicBezTo>
                  <a:pt x="18090" y="15660"/>
                  <a:pt x="18090" y="15660"/>
                  <a:pt x="18090" y="15660"/>
                </a:cubicBezTo>
                <a:cubicBezTo>
                  <a:pt x="18090" y="15525"/>
                  <a:pt x="17955" y="15390"/>
                  <a:pt x="17820" y="15390"/>
                </a:cubicBezTo>
                <a:cubicBezTo>
                  <a:pt x="14985" y="15390"/>
                  <a:pt x="14985" y="15390"/>
                  <a:pt x="14985" y="15390"/>
                </a:cubicBezTo>
                <a:cubicBezTo>
                  <a:pt x="14850" y="15390"/>
                  <a:pt x="14580" y="15525"/>
                  <a:pt x="14580" y="15660"/>
                </a:cubicBezTo>
                <a:cubicBezTo>
                  <a:pt x="14580" y="20925"/>
                  <a:pt x="14580" y="20925"/>
                  <a:pt x="14580" y="20925"/>
                </a:cubicBezTo>
                <a:cubicBezTo>
                  <a:pt x="13905" y="20925"/>
                  <a:pt x="13905" y="20925"/>
                  <a:pt x="13905" y="20925"/>
                </a:cubicBezTo>
                <a:cubicBezTo>
                  <a:pt x="13905" y="15660"/>
                  <a:pt x="13905" y="15660"/>
                  <a:pt x="13905" y="15660"/>
                </a:cubicBezTo>
                <a:cubicBezTo>
                  <a:pt x="13905" y="15525"/>
                  <a:pt x="13770" y="15390"/>
                  <a:pt x="13635" y="15390"/>
                </a:cubicBezTo>
                <a:cubicBezTo>
                  <a:pt x="7965" y="15390"/>
                  <a:pt x="7965" y="15390"/>
                  <a:pt x="7965" y="15390"/>
                </a:cubicBezTo>
                <a:cubicBezTo>
                  <a:pt x="7830" y="15390"/>
                  <a:pt x="7695" y="15525"/>
                  <a:pt x="7695" y="15660"/>
                </a:cubicBezTo>
                <a:cubicBezTo>
                  <a:pt x="7695" y="20925"/>
                  <a:pt x="7695" y="20925"/>
                  <a:pt x="7695" y="20925"/>
                </a:cubicBezTo>
                <a:cubicBezTo>
                  <a:pt x="7020" y="20925"/>
                  <a:pt x="7020" y="20925"/>
                  <a:pt x="7020" y="20925"/>
                </a:cubicBezTo>
                <a:cubicBezTo>
                  <a:pt x="7020" y="15660"/>
                  <a:pt x="7020" y="15660"/>
                  <a:pt x="7020" y="15660"/>
                </a:cubicBezTo>
                <a:cubicBezTo>
                  <a:pt x="7020" y="15525"/>
                  <a:pt x="6750" y="15390"/>
                  <a:pt x="6615" y="15390"/>
                </a:cubicBezTo>
                <a:cubicBezTo>
                  <a:pt x="3780" y="15390"/>
                  <a:pt x="3780" y="15390"/>
                  <a:pt x="3780" y="15390"/>
                </a:cubicBezTo>
                <a:cubicBezTo>
                  <a:pt x="3645" y="15390"/>
                  <a:pt x="3510" y="15525"/>
                  <a:pt x="3510" y="15660"/>
                </a:cubicBezTo>
                <a:cubicBezTo>
                  <a:pt x="3510" y="20925"/>
                  <a:pt x="3510" y="20925"/>
                  <a:pt x="3510" y="20925"/>
                </a:cubicBezTo>
                <a:cubicBezTo>
                  <a:pt x="1350" y="20925"/>
                  <a:pt x="1350" y="20925"/>
                  <a:pt x="1350" y="20925"/>
                </a:cubicBezTo>
                <a:cubicBezTo>
                  <a:pt x="1350" y="14580"/>
                  <a:pt x="1350" y="14580"/>
                  <a:pt x="1350" y="14580"/>
                </a:cubicBezTo>
                <a:cubicBezTo>
                  <a:pt x="6615" y="14580"/>
                  <a:pt x="6615" y="14580"/>
                  <a:pt x="6615" y="14580"/>
                </a:cubicBezTo>
                <a:cubicBezTo>
                  <a:pt x="6750" y="14580"/>
                  <a:pt x="7020" y="14445"/>
                  <a:pt x="7020" y="14310"/>
                </a:cubicBezTo>
                <a:cubicBezTo>
                  <a:pt x="7020" y="14040"/>
                  <a:pt x="6750" y="13905"/>
                  <a:pt x="6615" y="13905"/>
                </a:cubicBezTo>
                <a:cubicBezTo>
                  <a:pt x="1350" y="13905"/>
                  <a:pt x="1350" y="13905"/>
                  <a:pt x="1350" y="13905"/>
                </a:cubicBezTo>
                <a:cubicBezTo>
                  <a:pt x="1350" y="7695"/>
                  <a:pt x="1350" y="7695"/>
                  <a:pt x="1350" y="7695"/>
                </a:cubicBezTo>
                <a:cubicBezTo>
                  <a:pt x="20250" y="7695"/>
                  <a:pt x="20250" y="7695"/>
                  <a:pt x="20250" y="7695"/>
                </a:cubicBezTo>
                <a:cubicBezTo>
                  <a:pt x="20250" y="13905"/>
                  <a:pt x="20250" y="13905"/>
                  <a:pt x="20250" y="13905"/>
                </a:cubicBezTo>
                <a:close/>
                <a:moveTo>
                  <a:pt x="6615" y="8370"/>
                </a:moveTo>
                <a:cubicBezTo>
                  <a:pt x="3780" y="8370"/>
                  <a:pt x="3780" y="8370"/>
                  <a:pt x="3780" y="8370"/>
                </a:cubicBezTo>
                <a:cubicBezTo>
                  <a:pt x="3645" y="8370"/>
                  <a:pt x="3510" y="8505"/>
                  <a:pt x="3510" y="8775"/>
                </a:cubicBezTo>
                <a:cubicBezTo>
                  <a:pt x="3510" y="12825"/>
                  <a:pt x="3510" y="12825"/>
                  <a:pt x="3510" y="12825"/>
                </a:cubicBezTo>
                <a:cubicBezTo>
                  <a:pt x="3510" y="13095"/>
                  <a:pt x="3645" y="13230"/>
                  <a:pt x="3780" y="13230"/>
                </a:cubicBezTo>
                <a:cubicBezTo>
                  <a:pt x="6615" y="13230"/>
                  <a:pt x="6615" y="13230"/>
                  <a:pt x="6615" y="13230"/>
                </a:cubicBezTo>
                <a:cubicBezTo>
                  <a:pt x="6750" y="13230"/>
                  <a:pt x="7020" y="13095"/>
                  <a:pt x="7020" y="12825"/>
                </a:cubicBezTo>
                <a:cubicBezTo>
                  <a:pt x="7020" y="8775"/>
                  <a:pt x="7020" y="8775"/>
                  <a:pt x="7020" y="8775"/>
                </a:cubicBezTo>
                <a:cubicBezTo>
                  <a:pt x="7020" y="8505"/>
                  <a:pt x="6750" y="8370"/>
                  <a:pt x="6615" y="8370"/>
                </a:cubicBezTo>
                <a:close/>
                <a:moveTo>
                  <a:pt x="6210" y="12555"/>
                </a:moveTo>
                <a:cubicBezTo>
                  <a:pt x="4185" y="12555"/>
                  <a:pt x="4185" y="12555"/>
                  <a:pt x="4185" y="12555"/>
                </a:cubicBezTo>
                <a:cubicBezTo>
                  <a:pt x="4185" y="9045"/>
                  <a:pt x="4185" y="9045"/>
                  <a:pt x="4185" y="9045"/>
                </a:cubicBezTo>
                <a:cubicBezTo>
                  <a:pt x="6210" y="9045"/>
                  <a:pt x="6210" y="9045"/>
                  <a:pt x="6210" y="9045"/>
                </a:cubicBezTo>
                <a:lnTo>
                  <a:pt x="6210" y="12555"/>
                </a:lnTo>
                <a:close/>
                <a:moveTo>
                  <a:pt x="17820" y="8370"/>
                </a:moveTo>
                <a:cubicBezTo>
                  <a:pt x="14985" y="8370"/>
                  <a:pt x="14985" y="8370"/>
                  <a:pt x="14985" y="8370"/>
                </a:cubicBezTo>
                <a:cubicBezTo>
                  <a:pt x="14850" y="8370"/>
                  <a:pt x="14580" y="8505"/>
                  <a:pt x="14580" y="8775"/>
                </a:cubicBezTo>
                <a:cubicBezTo>
                  <a:pt x="14580" y="12825"/>
                  <a:pt x="14580" y="12825"/>
                  <a:pt x="14580" y="12825"/>
                </a:cubicBezTo>
                <a:cubicBezTo>
                  <a:pt x="14580" y="13095"/>
                  <a:pt x="14850" y="13230"/>
                  <a:pt x="14985" y="13230"/>
                </a:cubicBezTo>
                <a:cubicBezTo>
                  <a:pt x="17820" y="13230"/>
                  <a:pt x="17820" y="13230"/>
                  <a:pt x="17820" y="13230"/>
                </a:cubicBezTo>
                <a:cubicBezTo>
                  <a:pt x="17955" y="13230"/>
                  <a:pt x="18090" y="13095"/>
                  <a:pt x="18090" y="12825"/>
                </a:cubicBezTo>
                <a:cubicBezTo>
                  <a:pt x="18090" y="8775"/>
                  <a:pt x="18090" y="8775"/>
                  <a:pt x="18090" y="8775"/>
                </a:cubicBezTo>
                <a:cubicBezTo>
                  <a:pt x="18090" y="8505"/>
                  <a:pt x="17955" y="8370"/>
                  <a:pt x="17820" y="8370"/>
                </a:cubicBezTo>
                <a:close/>
                <a:moveTo>
                  <a:pt x="17415" y="12555"/>
                </a:moveTo>
                <a:cubicBezTo>
                  <a:pt x="15390" y="12555"/>
                  <a:pt x="15390" y="12555"/>
                  <a:pt x="15390" y="12555"/>
                </a:cubicBezTo>
                <a:cubicBezTo>
                  <a:pt x="15390" y="9045"/>
                  <a:pt x="15390" y="9045"/>
                  <a:pt x="15390" y="9045"/>
                </a:cubicBezTo>
                <a:cubicBezTo>
                  <a:pt x="17415" y="9045"/>
                  <a:pt x="17415" y="9045"/>
                  <a:pt x="17415" y="9045"/>
                </a:cubicBezTo>
                <a:lnTo>
                  <a:pt x="17415" y="12555"/>
                </a:lnTo>
                <a:close/>
                <a:moveTo>
                  <a:pt x="13635" y="11205"/>
                </a:moveTo>
                <a:cubicBezTo>
                  <a:pt x="12555" y="11205"/>
                  <a:pt x="12555" y="11205"/>
                  <a:pt x="12555" y="11205"/>
                </a:cubicBezTo>
                <a:cubicBezTo>
                  <a:pt x="12555" y="8775"/>
                  <a:pt x="12555" y="8775"/>
                  <a:pt x="12555" y="8775"/>
                </a:cubicBezTo>
                <a:cubicBezTo>
                  <a:pt x="12555" y="8505"/>
                  <a:pt x="12420" y="8370"/>
                  <a:pt x="12150" y="8370"/>
                </a:cubicBezTo>
                <a:cubicBezTo>
                  <a:pt x="9450" y="8370"/>
                  <a:pt x="9450" y="8370"/>
                  <a:pt x="9450" y="8370"/>
                </a:cubicBezTo>
                <a:cubicBezTo>
                  <a:pt x="9180" y="8370"/>
                  <a:pt x="9045" y="8505"/>
                  <a:pt x="9045" y="8775"/>
                </a:cubicBezTo>
                <a:cubicBezTo>
                  <a:pt x="9045" y="11205"/>
                  <a:pt x="9045" y="11205"/>
                  <a:pt x="9045" y="11205"/>
                </a:cubicBezTo>
                <a:cubicBezTo>
                  <a:pt x="7965" y="11205"/>
                  <a:pt x="7965" y="11205"/>
                  <a:pt x="7965" y="11205"/>
                </a:cubicBezTo>
                <a:cubicBezTo>
                  <a:pt x="7830" y="11205"/>
                  <a:pt x="7695" y="11340"/>
                  <a:pt x="7695" y="11475"/>
                </a:cubicBezTo>
                <a:cubicBezTo>
                  <a:pt x="7695" y="14310"/>
                  <a:pt x="7695" y="14310"/>
                  <a:pt x="7695" y="14310"/>
                </a:cubicBezTo>
                <a:cubicBezTo>
                  <a:pt x="7695" y="14445"/>
                  <a:pt x="7830" y="14580"/>
                  <a:pt x="7965" y="14580"/>
                </a:cubicBezTo>
                <a:cubicBezTo>
                  <a:pt x="13635" y="14580"/>
                  <a:pt x="13635" y="14580"/>
                  <a:pt x="13635" y="14580"/>
                </a:cubicBezTo>
                <a:cubicBezTo>
                  <a:pt x="13770" y="14580"/>
                  <a:pt x="13905" y="14445"/>
                  <a:pt x="13905" y="14310"/>
                </a:cubicBezTo>
                <a:cubicBezTo>
                  <a:pt x="13905" y="11475"/>
                  <a:pt x="13905" y="11475"/>
                  <a:pt x="13905" y="11475"/>
                </a:cubicBezTo>
                <a:cubicBezTo>
                  <a:pt x="13905" y="11340"/>
                  <a:pt x="13770" y="11205"/>
                  <a:pt x="13635" y="11205"/>
                </a:cubicBezTo>
                <a:close/>
                <a:moveTo>
                  <a:pt x="9045" y="13905"/>
                </a:moveTo>
                <a:cubicBezTo>
                  <a:pt x="8370" y="13905"/>
                  <a:pt x="8370" y="13905"/>
                  <a:pt x="8370" y="13905"/>
                </a:cubicBezTo>
                <a:cubicBezTo>
                  <a:pt x="8370" y="11880"/>
                  <a:pt x="8370" y="11880"/>
                  <a:pt x="8370" y="11880"/>
                </a:cubicBezTo>
                <a:cubicBezTo>
                  <a:pt x="9045" y="11880"/>
                  <a:pt x="9045" y="11880"/>
                  <a:pt x="9045" y="11880"/>
                </a:cubicBezTo>
                <a:lnTo>
                  <a:pt x="9045" y="13905"/>
                </a:lnTo>
                <a:close/>
                <a:moveTo>
                  <a:pt x="10395" y="13905"/>
                </a:moveTo>
                <a:cubicBezTo>
                  <a:pt x="9720" y="13905"/>
                  <a:pt x="9720" y="13905"/>
                  <a:pt x="9720" y="13905"/>
                </a:cubicBezTo>
                <a:cubicBezTo>
                  <a:pt x="9720" y="11880"/>
                  <a:pt x="9720" y="11880"/>
                  <a:pt x="9720" y="11880"/>
                </a:cubicBezTo>
                <a:cubicBezTo>
                  <a:pt x="10395" y="11880"/>
                  <a:pt x="10395" y="11880"/>
                  <a:pt x="10395" y="11880"/>
                </a:cubicBezTo>
                <a:lnTo>
                  <a:pt x="10395" y="13905"/>
                </a:lnTo>
                <a:close/>
                <a:moveTo>
                  <a:pt x="11880" y="13905"/>
                </a:moveTo>
                <a:cubicBezTo>
                  <a:pt x="11205" y="13905"/>
                  <a:pt x="11205" y="13905"/>
                  <a:pt x="11205" y="13905"/>
                </a:cubicBezTo>
                <a:cubicBezTo>
                  <a:pt x="11205" y="11880"/>
                  <a:pt x="11205" y="11880"/>
                  <a:pt x="11205" y="11880"/>
                </a:cubicBezTo>
                <a:cubicBezTo>
                  <a:pt x="11880" y="11880"/>
                  <a:pt x="11880" y="11880"/>
                  <a:pt x="11880" y="11880"/>
                </a:cubicBezTo>
                <a:lnTo>
                  <a:pt x="11880" y="13905"/>
                </a:lnTo>
                <a:close/>
                <a:moveTo>
                  <a:pt x="11880" y="11205"/>
                </a:moveTo>
                <a:cubicBezTo>
                  <a:pt x="9720" y="11205"/>
                  <a:pt x="9720" y="11205"/>
                  <a:pt x="9720" y="11205"/>
                </a:cubicBezTo>
                <a:cubicBezTo>
                  <a:pt x="9720" y="9045"/>
                  <a:pt x="9720" y="9045"/>
                  <a:pt x="9720" y="9045"/>
                </a:cubicBezTo>
                <a:cubicBezTo>
                  <a:pt x="11880" y="9045"/>
                  <a:pt x="11880" y="9045"/>
                  <a:pt x="11880" y="9045"/>
                </a:cubicBezTo>
                <a:lnTo>
                  <a:pt x="11880" y="11205"/>
                </a:lnTo>
                <a:close/>
                <a:moveTo>
                  <a:pt x="13230" y="13905"/>
                </a:moveTo>
                <a:cubicBezTo>
                  <a:pt x="12555" y="13905"/>
                  <a:pt x="12555" y="13905"/>
                  <a:pt x="12555" y="13905"/>
                </a:cubicBezTo>
                <a:cubicBezTo>
                  <a:pt x="12555" y="11880"/>
                  <a:pt x="12555" y="11880"/>
                  <a:pt x="12555" y="11880"/>
                </a:cubicBezTo>
                <a:cubicBezTo>
                  <a:pt x="13230" y="11880"/>
                  <a:pt x="13230" y="11880"/>
                  <a:pt x="13230" y="11880"/>
                </a:cubicBezTo>
                <a:lnTo>
                  <a:pt x="13230" y="139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90" name="Freeform 547"/>
          <p:cNvSpPr/>
          <p:nvPr/>
        </p:nvSpPr>
        <p:spPr>
          <a:xfrm>
            <a:off x="20304126" y="1968500"/>
            <a:ext cx="9779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66" y="7290"/>
                </a:moveTo>
                <a:cubicBezTo>
                  <a:pt x="2266" y="8235"/>
                  <a:pt x="2266" y="8235"/>
                  <a:pt x="2266" y="8235"/>
                </a:cubicBezTo>
                <a:cubicBezTo>
                  <a:pt x="2266" y="8505"/>
                  <a:pt x="2115" y="8640"/>
                  <a:pt x="1964" y="8640"/>
                </a:cubicBezTo>
                <a:cubicBezTo>
                  <a:pt x="1662" y="8640"/>
                  <a:pt x="1510" y="8505"/>
                  <a:pt x="1510" y="8235"/>
                </a:cubicBezTo>
                <a:cubicBezTo>
                  <a:pt x="1510" y="7290"/>
                  <a:pt x="1510" y="7290"/>
                  <a:pt x="1510" y="7290"/>
                </a:cubicBezTo>
                <a:cubicBezTo>
                  <a:pt x="1510" y="7155"/>
                  <a:pt x="1662" y="7020"/>
                  <a:pt x="1964" y="7020"/>
                </a:cubicBezTo>
                <a:cubicBezTo>
                  <a:pt x="2115" y="7020"/>
                  <a:pt x="2266" y="7155"/>
                  <a:pt x="2266" y="7290"/>
                </a:cubicBezTo>
                <a:close/>
                <a:moveTo>
                  <a:pt x="3474" y="7020"/>
                </a:moveTo>
                <a:cubicBezTo>
                  <a:pt x="3323" y="7020"/>
                  <a:pt x="3172" y="7155"/>
                  <a:pt x="3172" y="7290"/>
                </a:cubicBezTo>
                <a:cubicBezTo>
                  <a:pt x="3172" y="8235"/>
                  <a:pt x="3172" y="8235"/>
                  <a:pt x="3172" y="8235"/>
                </a:cubicBezTo>
                <a:cubicBezTo>
                  <a:pt x="3172" y="8505"/>
                  <a:pt x="3323" y="8640"/>
                  <a:pt x="3474" y="8640"/>
                </a:cubicBezTo>
                <a:cubicBezTo>
                  <a:pt x="3776" y="8640"/>
                  <a:pt x="3927" y="8505"/>
                  <a:pt x="3927" y="8235"/>
                </a:cubicBezTo>
                <a:cubicBezTo>
                  <a:pt x="3927" y="7290"/>
                  <a:pt x="3927" y="7290"/>
                  <a:pt x="3927" y="7290"/>
                </a:cubicBezTo>
                <a:cubicBezTo>
                  <a:pt x="3927" y="7155"/>
                  <a:pt x="3776" y="7020"/>
                  <a:pt x="3474" y="7020"/>
                </a:cubicBezTo>
                <a:close/>
                <a:moveTo>
                  <a:pt x="5136" y="7020"/>
                </a:moveTo>
                <a:cubicBezTo>
                  <a:pt x="4834" y="7020"/>
                  <a:pt x="4683" y="7155"/>
                  <a:pt x="4683" y="7290"/>
                </a:cubicBezTo>
                <a:cubicBezTo>
                  <a:pt x="4683" y="8235"/>
                  <a:pt x="4683" y="8235"/>
                  <a:pt x="4683" y="8235"/>
                </a:cubicBezTo>
                <a:cubicBezTo>
                  <a:pt x="4683" y="8505"/>
                  <a:pt x="4834" y="8640"/>
                  <a:pt x="5136" y="8640"/>
                </a:cubicBezTo>
                <a:cubicBezTo>
                  <a:pt x="5287" y="8640"/>
                  <a:pt x="5438" y="8505"/>
                  <a:pt x="5438" y="8235"/>
                </a:cubicBezTo>
                <a:cubicBezTo>
                  <a:pt x="5438" y="7290"/>
                  <a:pt x="5438" y="7290"/>
                  <a:pt x="5438" y="7290"/>
                </a:cubicBezTo>
                <a:cubicBezTo>
                  <a:pt x="5438" y="7155"/>
                  <a:pt x="5287" y="7020"/>
                  <a:pt x="5136" y="7020"/>
                </a:cubicBezTo>
                <a:close/>
                <a:moveTo>
                  <a:pt x="6646" y="7020"/>
                </a:moveTo>
                <a:cubicBezTo>
                  <a:pt x="6344" y="7020"/>
                  <a:pt x="6193" y="7155"/>
                  <a:pt x="6193" y="7290"/>
                </a:cubicBezTo>
                <a:cubicBezTo>
                  <a:pt x="6193" y="8235"/>
                  <a:pt x="6193" y="8235"/>
                  <a:pt x="6193" y="8235"/>
                </a:cubicBezTo>
                <a:cubicBezTo>
                  <a:pt x="6193" y="8505"/>
                  <a:pt x="6344" y="8640"/>
                  <a:pt x="6646" y="8640"/>
                </a:cubicBezTo>
                <a:cubicBezTo>
                  <a:pt x="6797" y="8640"/>
                  <a:pt x="6948" y="8505"/>
                  <a:pt x="6948" y="8235"/>
                </a:cubicBezTo>
                <a:cubicBezTo>
                  <a:pt x="6948" y="7290"/>
                  <a:pt x="6948" y="7290"/>
                  <a:pt x="6948" y="7290"/>
                </a:cubicBezTo>
                <a:cubicBezTo>
                  <a:pt x="6948" y="7155"/>
                  <a:pt x="6797" y="7020"/>
                  <a:pt x="6646" y="7020"/>
                </a:cubicBezTo>
                <a:close/>
                <a:moveTo>
                  <a:pt x="1964" y="9315"/>
                </a:moveTo>
                <a:cubicBezTo>
                  <a:pt x="1662" y="9315"/>
                  <a:pt x="1510" y="9450"/>
                  <a:pt x="1510" y="9585"/>
                </a:cubicBezTo>
                <a:cubicBezTo>
                  <a:pt x="1510" y="10530"/>
                  <a:pt x="1510" y="10530"/>
                  <a:pt x="1510" y="10530"/>
                </a:cubicBezTo>
                <a:cubicBezTo>
                  <a:pt x="1510" y="10800"/>
                  <a:pt x="1662" y="10935"/>
                  <a:pt x="1964" y="10935"/>
                </a:cubicBezTo>
                <a:cubicBezTo>
                  <a:pt x="2115" y="10935"/>
                  <a:pt x="2266" y="10800"/>
                  <a:pt x="2266" y="10530"/>
                </a:cubicBezTo>
                <a:cubicBezTo>
                  <a:pt x="2266" y="9585"/>
                  <a:pt x="2266" y="9585"/>
                  <a:pt x="2266" y="9585"/>
                </a:cubicBezTo>
                <a:cubicBezTo>
                  <a:pt x="2266" y="9450"/>
                  <a:pt x="2115" y="9315"/>
                  <a:pt x="1964" y="9315"/>
                </a:cubicBezTo>
                <a:close/>
                <a:moveTo>
                  <a:pt x="3474" y="9315"/>
                </a:moveTo>
                <a:cubicBezTo>
                  <a:pt x="3323" y="9315"/>
                  <a:pt x="3172" y="9450"/>
                  <a:pt x="3172" y="9585"/>
                </a:cubicBezTo>
                <a:cubicBezTo>
                  <a:pt x="3172" y="10530"/>
                  <a:pt x="3172" y="10530"/>
                  <a:pt x="3172" y="10530"/>
                </a:cubicBezTo>
                <a:cubicBezTo>
                  <a:pt x="3172" y="10800"/>
                  <a:pt x="3323" y="10935"/>
                  <a:pt x="3474" y="10935"/>
                </a:cubicBezTo>
                <a:cubicBezTo>
                  <a:pt x="3776" y="10935"/>
                  <a:pt x="3927" y="10800"/>
                  <a:pt x="3927" y="10530"/>
                </a:cubicBezTo>
                <a:cubicBezTo>
                  <a:pt x="3927" y="9585"/>
                  <a:pt x="3927" y="9585"/>
                  <a:pt x="3927" y="9585"/>
                </a:cubicBezTo>
                <a:cubicBezTo>
                  <a:pt x="3927" y="9450"/>
                  <a:pt x="3776" y="9315"/>
                  <a:pt x="3474" y="9315"/>
                </a:cubicBezTo>
                <a:close/>
                <a:moveTo>
                  <a:pt x="5136" y="9315"/>
                </a:moveTo>
                <a:cubicBezTo>
                  <a:pt x="4834" y="9315"/>
                  <a:pt x="4683" y="9450"/>
                  <a:pt x="4683" y="9585"/>
                </a:cubicBezTo>
                <a:cubicBezTo>
                  <a:pt x="4683" y="10530"/>
                  <a:pt x="4683" y="10530"/>
                  <a:pt x="4683" y="10530"/>
                </a:cubicBezTo>
                <a:cubicBezTo>
                  <a:pt x="4683" y="10800"/>
                  <a:pt x="4834" y="10935"/>
                  <a:pt x="5136" y="10935"/>
                </a:cubicBezTo>
                <a:cubicBezTo>
                  <a:pt x="5287" y="10935"/>
                  <a:pt x="5438" y="10800"/>
                  <a:pt x="5438" y="10530"/>
                </a:cubicBezTo>
                <a:cubicBezTo>
                  <a:pt x="5438" y="9585"/>
                  <a:pt x="5438" y="9585"/>
                  <a:pt x="5438" y="9585"/>
                </a:cubicBezTo>
                <a:cubicBezTo>
                  <a:pt x="5438" y="9450"/>
                  <a:pt x="5287" y="9315"/>
                  <a:pt x="5136" y="9315"/>
                </a:cubicBezTo>
                <a:close/>
                <a:moveTo>
                  <a:pt x="6646" y="9315"/>
                </a:moveTo>
                <a:cubicBezTo>
                  <a:pt x="6344" y="9315"/>
                  <a:pt x="6193" y="9450"/>
                  <a:pt x="6193" y="9585"/>
                </a:cubicBezTo>
                <a:cubicBezTo>
                  <a:pt x="6193" y="10530"/>
                  <a:pt x="6193" y="10530"/>
                  <a:pt x="6193" y="10530"/>
                </a:cubicBezTo>
                <a:cubicBezTo>
                  <a:pt x="6193" y="10800"/>
                  <a:pt x="6344" y="10935"/>
                  <a:pt x="6646" y="10935"/>
                </a:cubicBezTo>
                <a:cubicBezTo>
                  <a:pt x="6797" y="10935"/>
                  <a:pt x="6948" y="10800"/>
                  <a:pt x="6948" y="10530"/>
                </a:cubicBezTo>
                <a:cubicBezTo>
                  <a:pt x="6948" y="9585"/>
                  <a:pt x="6948" y="9585"/>
                  <a:pt x="6948" y="9585"/>
                </a:cubicBezTo>
                <a:cubicBezTo>
                  <a:pt x="6948" y="9450"/>
                  <a:pt x="6797" y="9315"/>
                  <a:pt x="6646" y="9315"/>
                </a:cubicBezTo>
                <a:close/>
                <a:moveTo>
                  <a:pt x="1964" y="11610"/>
                </a:moveTo>
                <a:cubicBezTo>
                  <a:pt x="1662" y="11610"/>
                  <a:pt x="1510" y="11745"/>
                  <a:pt x="1510" y="12015"/>
                </a:cubicBezTo>
                <a:cubicBezTo>
                  <a:pt x="1510" y="12825"/>
                  <a:pt x="1510" y="12825"/>
                  <a:pt x="1510" y="12825"/>
                </a:cubicBezTo>
                <a:cubicBezTo>
                  <a:pt x="1510" y="13095"/>
                  <a:pt x="1662" y="13230"/>
                  <a:pt x="1964" y="13230"/>
                </a:cubicBezTo>
                <a:cubicBezTo>
                  <a:pt x="2115" y="13230"/>
                  <a:pt x="2266" y="13095"/>
                  <a:pt x="2266" y="12825"/>
                </a:cubicBezTo>
                <a:cubicBezTo>
                  <a:pt x="2266" y="12015"/>
                  <a:pt x="2266" y="12015"/>
                  <a:pt x="2266" y="12015"/>
                </a:cubicBezTo>
                <a:cubicBezTo>
                  <a:pt x="2266" y="11745"/>
                  <a:pt x="2115" y="11610"/>
                  <a:pt x="1964" y="11610"/>
                </a:cubicBezTo>
                <a:close/>
                <a:moveTo>
                  <a:pt x="3474" y="11610"/>
                </a:moveTo>
                <a:cubicBezTo>
                  <a:pt x="3323" y="11610"/>
                  <a:pt x="3172" y="11745"/>
                  <a:pt x="3172" y="12015"/>
                </a:cubicBezTo>
                <a:cubicBezTo>
                  <a:pt x="3172" y="12825"/>
                  <a:pt x="3172" y="12825"/>
                  <a:pt x="3172" y="12825"/>
                </a:cubicBezTo>
                <a:cubicBezTo>
                  <a:pt x="3172" y="13095"/>
                  <a:pt x="3323" y="13230"/>
                  <a:pt x="3474" y="13230"/>
                </a:cubicBezTo>
                <a:cubicBezTo>
                  <a:pt x="3776" y="13230"/>
                  <a:pt x="3927" y="13095"/>
                  <a:pt x="3927" y="12825"/>
                </a:cubicBezTo>
                <a:cubicBezTo>
                  <a:pt x="3927" y="12015"/>
                  <a:pt x="3927" y="12015"/>
                  <a:pt x="3927" y="12015"/>
                </a:cubicBezTo>
                <a:cubicBezTo>
                  <a:pt x="3927" y="11745"/>
                  <a:pt x="3776" y="11610"/>
                  <a:pt x="3474" y="11610"/>
                </a:cubicBezTo>
                <a:close/>
                <a:moveTo>
                  <a:pt x="5136" y="11610"/>
                </a:moveTo>
                <a:cubicBezTo>
                  <a:pt x="4834" y="11610"/>
                  <a:pt x="4683" y="11745"/>
                  <a:pt x="4683" y="12015"/>
                </a:cubicBezTo>
                <a:cubicBezTo>
                  <a:pt x="4683" y="12825"/>
                  <a:pt x="4683" y="12825"/>
                  <a:pt x="4683" y="12825"/>
                </a:cubicBezTo>
                <a:cubicBezTo>
                  <a:pt x="4683" y="13095"/>
                  <a:pt x="4834" y="13230"/>
                  <a:pt x="5136" y="13230"/>
                </a:cubicBezTo>
                <a:cubicBezTo>
                  <a:pt x="5287" y="13230"/>
                  <a:pt x="5438" y="13095"/>
                  <a:pt x="5438" y="12825"/>
                </a:cubicBezTo>
                <a:cubicBezTo>
                  <a:pt x="5438" y="12015"/>
                  <a:pt x="5438" y="12015"/>
                  <a:pt x="5438" y="12015"/>
                </a:cubicBezTo>
                <a:cubicBezTo>
                  <a:pt x="5438" y="11745"/>
                  <a:pt x="5287" y="11610"/>
                  <a:pt x="5136" y="11610"/>
                </a:cubicBezTo>
                <a:close/>
                <a:moveTo>
                  <a:pt x="6646" y="11610"/>
                </a:moveTo>
                <a:cubicBezTo>
                  <a:pt x="6344" y="11610"/>
                  <a:pt x="6193" y="11745"/>
                  <a:pt x="6193" y="12015"/>
                </a:cubicBezTo>
                <a:cubicBezTo>
                  <a:pt x="6193" y="12825"/>
                  <a:pt x="6193" y="12825"/>
                  <a:pt x="6193" y="12825"/>
                </a:cubicBezTo>
                <a:cubicBezTo>
                  <a:pt x="6193" y="13095"/>
                  <a:pt x="6344" y="13230"/>
                  <a:pt x="6646" y="13230"/>
                </a:cubicBezTo>
                <a:cubicBezTo>
                  <a:pt x="6797" y="13230"/>
                  <a:pt x="6948" y="13095"/>
                  <a:pt x="6948" y="12825"/>
                </a:cubicBezTo>
                <a:cubicBezTo>
                  <a:pt x="6948" y="12015"/>
                  <a:pt x="6948" y="12015"/>
                  <a:pt x="6948" y="12015"/>
                </a:cubicBezTo>
                <a:cubicBezTo>
                  <a:pt x="6948" y="11745"/>
                  <a:pt x="6797" y="11610"/>
                  <a:pt x="6646" y="11610"/>
                </a:cubicBezTo>
                <a:close/>
                <a:moveTo>
                  <a:pt x="1964" y="13905"/>
                </a:moveTo>
                <a:cubicBezTo>
                  <a:pt x="1662" y="13905"/>
                  <a:pt x="1510" y="14040"/>
                  <a:pt x="1510" y="14310"/>
                </a:cubicBezTo>
                <a:cubicBezTo>
                  <a:pt x="1510" y="15255"/>
                  <a:pt x="1510" y="15255"/>
                  <a:pt x="1510" y="15255"/>
                </a:cubicBezTo>
                <a:cubicBezTo>
                  <a:pt x="1510" y="15390"/>
                  <a:pt x="1662" y="15525"/>
                  <a:pt x="1964" y="15525"/>
                </a:cubicBezTo>
                <a:cubicBezTo>
                  <a:pt x="2115" y="15525"/>
                  <a:pt x="2266" y="15390"/>
                  <a:pt x="2266" y="15255"/>
                </a:cubicBezTo>
                <a:cubicBezTo>
                  <a:pt x="2266" y="14310"/>
                  <a:pt x="2266" y="14310"/>
                  <a:pt x="2266" y="14310"/>
                </a:cubicBezTo>
                <a:cubicBezTo>
                  <a:pt x="2266" y="14040"/>
                  <a:pt x="2115" y="13905"/>
                  <a:pt x="1964" y="13905"/>
                </a:cubicBezTo>
                <a:close/>
                <a:moveTo>
                  <a:pt x="3474" y="13905"/>
                </a:moveTo>
                <a:cubicBezTo>
                  <a:pt x="3323" y="13905"/>
                  <a:pt x="3172" y="14040"/>
                  <a:pt x="3172" y="14310"/>
                </a:cubicBezTo>
                <a:cubicBezTo>
                  <a:pt x="3172" y="15255"/>
                  <a:pt x="3172" y="15255"/>
                  <a:pt x="3172" y="15255"/>
                </a:cubicBezTo>
                <a:cubicBezTo>
                  <a:pt x="3172" y="15390"/>
                  <a:pt x="3323" y="15525"/>
                  <a:pt x="3474" y="15525"/>
                </a:cubicBezTo>
                <a:cubicBezTo>
                  <a:pt x="3776" y="15525"/>
                  <a:pt x="3927" y="15390"/>
                  <a:pt x="3927" y="15255"/>
                </a:cubicBezTo>
                <a:cubicBezTo>
                  <a:pt x="3927" y="14310"/>
                  <a:pt x="3927" y="14310"/>
                  <a:pt x="3927" y="14310"/>
                </a:cubicBezTo>
                <a:cubicBezTo>
                  <a:pt x="3927" y="14040"/>
                  <a:pt x="3776" y="13905"/>
                  <a:pt x="3474" y="13905"/>
                </a:cubicBezTo>
                <a:close/>
                <a:moveTo>
                  <a:pt x="5136" y="13905"/>
                </a:moveTo>
                <a:cubicBezTo>
                  <a:pt x="4834" y="13905"/>
                  <a:pt x="4683" y="14040"/>
                  <a:pt x="4683" y="14310"/>
                </a:cubicBezTo>
                <a:cubicBezTo>
                  <a:pt x="4683" y="15255"/>
                  <a:pt x="4683" y="15255"/>
                  <a:pt x="4683" y="15255"/>
                </a:cubicBezTo>
                <a:cubicBezTo>
                  <a:pt x="4683" y="15390"/>
                  <a:pt x="4834" y="15525"/>
                  <a:pt x="5136" y="15525"/>
                </a:cubicBezTo>
                <a:cubicBezTo>
                  <a:pt x="5287" y="15525"/>
                  <a:pt x="5438" y="15390"/>
                  <a:pt x="5438" y="15255"/>
                </a:cubicBezTo>
                <a:cubicBezTo>
                  <a:pt x="5438" y="14310"/>
                  <a:pt x="5438" y="14310"/>
                  <a:pt x="5438" y="14310"/>
                </a:cubicBezTo>
                <a:cubicBezTo>
                  <a:pt x="5438" y="14040"/>
                  <a:pt x="5287" y="13905"/>
                  <a:pt x="5136" y="13905"/>
                </a:cubicBezTo>
                <a:close/>
                <a:moveTo>
                  <a:pt x="6646" y="13905"/>
                </a:moveTo>
                <a:cubicBezTo>
                  <a:pt x="6344" y="13905"/>
                  <a:pt x="6193" y="14040"/>
                  <a:pt x="6193" y="14310"/>
                </a:cubicBezTo>
                <a:cubicBezTo>
                  <a:pt x="6193" y="15255"/>
                  <a:pt x="6193" y="15255"/>
                  <a:pt x="6193" y="15255"/>
                </a:cubicBezTo>
                <a:cubicBezTo>
                  <a:pt x="6193" y="15390"/>
                  <a:pt x="6344" y="15525"/>
                  <a:pt x="6646" y="15525"/>
                </a:cubicBezTo>
                <a:cubicBezTo>
                  <a:pt x="6797" y="15525"/>
                  <a:pt x="6948" y="15390"/>
                  <a:pt x="6948" y="15255"/>
                </a:cubicBezTo>
                <a:cubicBezTo>
                  <a:pt x="6948" y="14310"/>
                  <a:pt x="6948" y="14310"/>
                  <a:pt x="6948" y="14310"/>
                </a:cubicBezTo>
                <a:cubicBezTo>
                  <a:pt x="6948" y="14040"/>
                  <a:pt x="6797" y="13905"/>
                  <a:pt x="6646" y="13905"/>
                </a:cubicBezTo>
                <a:close/>
                <a:moveTo>
                  <a:pt x="1964" y="16200"/>
                </a:moveTo>
                <a:cubicBezTo>
                  <a:pt x="1662" y="16200"/>
                  <a:pt x="1510" y="16470"/>
                  <a:pt x="1510" y="16605"/>
                </a:cubicBezTo>
                <a:cubicBezTo>
                  <a:pt x="1510" y="17550"/>
                  <a:pt x="1510" y="17550"/>
                  <a:pt x="1510" y="17550"/>
                </a:cubicBezTo>
                <a:cubicBezTo>
                  <a:pt x="1510" y="17685"/>
                  <a:pt x="1662" y="17820"/>
                  <a:pt x="1964" y="17820"/>
                </a:cubicBezTo>
                <a:cubicBezTo>
                  <a:pt x="2115" y="17820"/>
                  <a:pt x="2266" y="17685"/>
                  <a:pt x="2266" y="17550"/>
                </a:cubicBezTo>
                <a:cubicBezTo>
                  <a:pt x="2266" y="16605"/>
                  <a:pt x="2266" y="16605"/>
                  <a:pt x="2266" y="16605"/>
                </a:cubicBezTo>
                <a:cubicBezTo>
                  <a:pt x="2266" y="16470"/>
                  <a:pt x="2115" y="16200"/>
                  <a:pt x="1964" y="16200"/>
                </a:cubicBezTo>
                <a:close/>
                <a:moveTo>
                  <a:pt x="3474" y="16200"/>
                </a:moveTo>
                <a:cubicBezTo>
                  <a:pt x="3323" y="16200"/>
                  <a:pt x="3172" y="16470"/>
                  <a:pt x="3172" y="16605"/>
                </a:cubicBezTo>
                <a:cubicBezTo>
                  <a:pt x="3172" y="17550"/>
                  <a:pt x="3172" y="17550"/>
                  <a:pt x="3172" y="17550"/>
                </a:cubicBezTo>
                <a:cubicBezTo>
                  <a:pt x="3172" y="17685"/>
                  <a:pt x="3323" y="17820"/>
                  <a:pt x="3474" y="17820"/>
                </a:cubicBezTo>
                <a:cubicBezTo>
                  <a:pt x="3776" y="17820"/>
                  <a:pt x="3927" y="17685"/>
                  <a:pt x="3927" y="17550"/>
                </a:cubicBezTo>
                <a:cubicBezTo>
                  <a:pt x="3927" y="16605"/>
                  <a:pt x="3927" y="16605"/>
                  <a:pt x="3927" y="16605"/>
                </a:cubicBezTo>
                <a:cubicBezTo>
                  <a:pt x="3927" y="16470"/>
                  <a:pt x="3776" y="16200"/>
                  <a:pt x="3474" y="16200"/>
                </a:cubicBezTo>
                <a:close/>
                <a:moveTo>
                  <a:pt x="5136" y="16200"/>
                </a:moveTo>
                <a:cubicBezTo>
                  <a:pt x="4834" y="16200"/>
                  <a:pt x="4683" y="16470"/>
                  <a:pt x="4683" y="16605"/>
                </a:cubicBezTo>
                <a:cubicBezTo>
                  <a:pt x="4683" y="17550"/>
                  <a:pt x="4683" y="17550"/>
                  <a:pt x="4683" y="17550"/>
                </a:cubicBezTo>
                <a:cubicBezTo>
                  <a:pt x="4683" y="17685"/>
                  <a:pt x="4834" y="17820"/>
                  <a:pt x="5136" y="17820"/>
                </a:cubicBezTo>
                <a:cubicBezTo>
                  <a:pt x="5287" y="17820"/>
                  <a:pt x="5438" y="17685"/>
                  <a:pt x="5438" y="17550"/>
                </a:cubicBezTo>
                <a:cubicBezTo>
                  <a:pt x="5438" y="16605"/>
                  <a:pt x="5438" y="16605"/>
                  <a:pt x="5438" y="16605"/>
                </a:cubicBezTo>
                <a:cubicBezTo>
                  <a:pt x="5438" y="16470"/>
                  <a:pt x="5287" y="16200"/>
                  <a:pt x="5136" y="16200"/>
                </a:cubicBezTo>
                <a:close/>
                <a:moveTo>
                  <a:pt x="6646" y="16200"/>
                </a:moveTo>
                <a:cubicBezTo>
                  <a:pt x="6344" y="16200"/>
                  <a:pt x="6193" y="16470"/>
                  <a:pt x="6193" y="16605"/>
                </a:cubicBezTo>
                <a:cubicBezTo>
                  <a:pt x="6193" y="17550"/>
                  <a:pt x="6193" y="17550"/>
                  <a:pt x="6193" y="17550"/>
                </a:cubicBezTo>
                <a:cubicBezTo>
                  <a:pt x="6193" y="17685"/>
                  <a:pt x="6344" y="17820"/>
                  <a:pt x="6646" y="17820"/>
                </a:cubicBezTo>
                <a:cubicBezTo>
                  <a:pt x="6797" y="17820"/>
                  <a:pt x="6948" y="17685"/>
                  <a:pt x="6948" y="17550"/>
                </a:cubicBezTo>
                <a:cubicBezTo>
                  <a:pt x="6948" y="16605"/>
                  <a:pt x="6948" y="16605"/>
                  <a:pt x="6948" y="16605"/>
                </a:cubicBezTo>
                <a:cubicBezTo>
                  <a:pt x="6948" y="16470"/>
                  <a:pt x="6797" y="16200"/>
                  <a:pt x="6646" y="16200"/>
                </a:cubicBezTo>
                <a:close/>
                <a:moveTo>
                  <a:pt x="1964" y="18630"/>
                </a:moveTo>
                <a:cubicBezTo>
                  <a:pt x="1662" y="18630"/>
                  <a:pt x="1510" y="18765"/>
                  <a:pt x="1510" y="18900"/>
                </a:cubicBezTo>
                <a:cubicBezTo>
                  <a:pt x="1510" y="19845"/>
                  <a:pt x="1510" y="19845"/>
                  <a:pt x="1510" y="19845"/>
                </a:cubicBezTo>
                <a:cubicBezTo>
                  <a:pt x="1510" y="20115"/>
                  <a:pt x="1662" y="20250"/>
                  <a:pt x="1964" y="20250"/>
                </a:cubicBezTo>
                <a:cubicBezTo>
                  <a:pt x="2115" y="20250"/>
                  <a:pt x="2266" y="20115"/>
                  <a:pt x="2266" y="19845"/>
                </a:cubicBezTo>
                <a:cubicBezTo>
                  <a:pt x="2266" y="18900"/>
                  <a:pt x="2266" y="18900"/>
                  <a:pt x="2266" y="18900"/>
                </a:cubicBezTo>
                <a:cubicBezTo>
                  <a:pt x="2266" y="18765"/>
                  <a:pt x="2115" y="18630"/>
                  <a:pt x="1964" y="18630"/>
                </a:cubicBezTo>
                <a:close/>
                <a:moveTo>
                  <a:pt x="3474" y="18630"/>
                </a:moveTo>
                <a:cubicBezTo>
                  <a:pt x="3323" y="18630"/>
                  <a:pt x="3172" y="18765"/>
                  <a:pt x="3172" y="18900"/>
                </a:cubicBezTo>
                <a:cubicBezTo>
                  <a:pt x="3172" y="19845"/>
                  <a:pt x="3172" y="19845"/>
                  <a:pt x="3172" y="19845"/>
                </a:cubicBezTo>
                <a:cubicBezTo>
                  <a:pt x="3172" y="20115"/>
                  <a:pt x="3323" y="20250"/>
                  <a:pt x="3474" y="20250"/>
                </a:cubicBezTo>
                <a:cubicBezTo>
                  <a:pt x="3776" y="20250"/>
                  <a:pt x="3927" y="20115"/>
                  <a:pt x="3927" y="19845"/>
                </a:cubicBezTo>
                <a:cubicBezTo>
                  <a:pt x="3927" y="18900"/>
                  <a:pt x="3927" y="18900"/>
                  <a:pt x="3927" y="18900"/>
                </a:cubicBezTo>
                <a:cubicBezTo>
                  <a:pt x="3927" y="18765"/>
                  <a:pt x="3776" y="18630"/>
                  <a:pt x="3474" y="18630"/>
                </a:cubicBezTo>
                <a:close/>
                <a:moveTo>
                  <a:pt x="5136" y="18630"/>
                </a:moveTo>
                <a:cubicBezTo>
                  <a:pt x="4834" y="18630"/>
                  <a:pt x="4683" y="18765"/>
                  <a:pt x="4683" y="18900"/>
                </a:cubicBezTo>
                <a:cubicBezTo>
                  <a:pt x="4683" y="19845"/>
                  <a:pt x="4683" y="19845"/>
                  <a:pt x="4683" y="19845"/>
                </a:cubicBezTo>
                <a:cubicBezTo>
                  <a:pt x="4683" y="20115"/>
                  <a:pt x="4834" y="20250"/>
                  <a:pt x="5136" y="20250"/>
                </a:cubicBezTo>
                <a:cubicBezTo>
                  <a:pt x="5287" y="20250"/>
                  <a:pt x="5438" y="20115"/>
                  <a:pt x="5438" y="19845"/>
                </a:cubicBezTo>
                <a:cubicBezTo>
                  <a:pt x="5438" y="18900"/>
                  <a:pt x="5438" y="18900"/>
                  <a:pt x="5438" y="18900"/>
                </a:cubicBezTo>
                <a:cubicBezTo>
                  <a:pt x="5438" y="18765"/>
                  <a:pt x="5287" y="18630"/>
                  <a:pt x="5136" y="18630"/>
                </a:cubicBezTo>
                <a:close/>
                <a:moveTo>
                  <a:pt x="6646" y="18630"/>
                </a:moveTo>
                <a:cubicBezTo>
                  <a:pt x="6344" y="18630"/>
                  <a:pt x="6193" y="18765"/>
                  <a:pt x="6193" y="18900"/>
                </a:cubicBezTo>
                <a:cubicBezTo>
                  <a:pt x="6193" y="19845"/>
                  <a:pt x="6193" y="19845"/>
                  <a:pt x="6193" y="19845"/>
                </a:cubicBezTo>
                <a:cubicBezTo>
                  <a:pt x="6193" y="20115"/>
                  <a:pt x="6344" y="20250"/>
                  <a:pt x="6646" y="20250"/>
                </a:cubicBezTo>
                <a:cubicBezTo>
                  <a:pt x="6797" y="20250"/>
                  <a:pt x="6948" y="20115"/>
                  <a:pt x="6948" y="19845"/>
                </a:cubicBezTo>
                <a:cubicBezTo>
                  <a:pt x="6948" y="18900"/>
                  <a:pt x="6948" y="18900"/>
                  <a:pt x="6948" y="18900"/>
                </a:cubicBezTo>
                <a:cubicBezTo>
                  <a:pt x="6948" y="18765"/>
                  <a:pt x="6797" y="18630"/>
                  <a:pt x="6646" y="18630"/>
                </a:cubicBezTo>
                <a:close/>
                <a:moveTo>
                  <a:pt x="21600" y="5940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449" y="21600"/>
                  <a:pt x="21298" y="21600"/>
                </a:cubicBezTo>
                <a:cubicBezTo>
                  <a:pt x="13443" y="21600"/>
                  <a:pt x="13443" y="21600"/>
                  <a:pt x="13443" y="21600"/>
                </a:cubicBezTo>
                <a:cubicBezTo>
                  <a:pt x="13292" y="21600"/>
                  <a:pt x="12990" y="21465"/>
                  <a:pt x="12990" y="21195"/>
                </a:cubicBezTo>
                <a:cubicBezTo>
                  <a:pt x="12990" y="16740"/>
                  <a:pt x="12990" y="16740"/>
                  <a:pt x="12990" y="16740"/>
                </a:cubicBezTo>
                <a:cubicBezTo>
                  <a:pt x="10876" y="14715"/>
                  <a:pt x="10876" y="14715"/>
                  <a:pt x="10876" y="14715"/>
                </a:cubicBezTo>
                <a:cubicBezTo>
                  <a:pt x="8610" y="16740"/>
                  <a:pt x="8610" y="16740"/>
                  <a:pt x="8610" y="16740"/>
                </a:cubicBezTo>
                <a:cubicBezTo>
                  <a:pt x="8610" y="21195"/>
                  <a:pt x="8610" y="21195"/>
                  <a:pt x="8610" y="21195"/>
                </a:cubicBezTo>
                <a:cubicBezTo>
                  <a:pt x="8610" y="21465"/>
                  <a:pt x="8459" y="21600"/>
                  <a:pt x="8157" y="21600"/>
                </a:cubicBezTo>
                <a:cubicBezTo>
                  <a:pt x="453" y="21600"/>
                  <a:pt x="453" y="21600"/>
                  <a:pt x="453" y="21600"/>
                </a:cubicBezTo>
                <a:cubicBezTo>
                  <a:pt x="151" y="21600"/>
                  <a:pt x="0" y="21465"/>
                  <a:pt x="0" y="21195"/>
                </a:cubicBezTo>
                <a:cubicBezTo>
                  <a:pt x="0" y="5940"/>
                  <a:pt x="0" y="5940"/>
                  <a:pt x="0" y="5940"/>
                </a:cubicBezTo>
                <a:cubicBezTo>
                  <a:pt x="0" y="5670"/>
                  <a:pt x="151" y="5535"/>
                  <a:pt x="453" y="5535"/>
                </a:cubicBezTo>
                <a:cubicBezTo>
                  <a:pt x="1057" y="5535"/>
                  <a:pt x="1057" y="5535"/>
                  <a:pt x="1057" y="5535"/>
                </a:cubicBezTo>
                <a:cubicBezTo>
                  <a:pt x="1057" y="4590"/>
                  <a:pt x="1057" y="4590"/>
                  <a:pt x="1057" y="4590"/>
                </a:cubicBezTo>
                <a:cubicBezTo>
                  <a:pt x="1057" y="4320"/>
                  <a:pt x="1208" y="4185"/>
                  <a:pt x="1359" y="4185"/>
                </a:cubicBezTo>
                <a:cubicBezTo>
                  <a:pt x="2266" y="4185"/>
                  <a:pt x="2266" y="4185"/>
                  <a:pt x="2266" y="4185"/>
                </a:cubicBezTo>
                <a:cubicBezTo>
                  <a:pt x="2266" y="3105"/>
                  <a:pt x="2266" y="3105"/>
                  <a:pt x="2266" y="3105"/>
                </a:cubicBezTo>
                <a:cubicBezTo>
                  <a:pt x="2266" y="2970"/>
                  <a:pt x="2568" y="2835"/>
                  <a:pt x="2719" y="2835"/>
                </a:cubicBezTo>
                <a:cubicBezTo>
                  <a:pt x="3172" y="2835"/>
                  <a:pt x="3172" y="2835"/>
                  <a:pt x="3172" y="2835"/>
                </a:cubicBezTo>
                <a:cubicBezTo>
                  <a:pt x="3172" y="2700"/>
                  <a:pt x="3172" y="2565"/>
                  <a:pt x="3172" y="2430"/>
                </a:cubicBezTo>
                <a:cubicBezTo>
                  <a:pt x="3172" y="2025"/>
                  <a:pt x="3474" y="1620"/>
                  <a:pt x="3927" y="1485"/>
                </a:cubicBezTo>
                <a:cubicBezTo>
                  <a:pt x="3927" y="405"/>
                  <a:pt x="3927" y="405"/>
                  <a:pt x="3927" y="405"/>
                </a:cubicBezTo>
                <a:cubicBezTo>
                  <a:pt x="3927" y="135"/>
                  <a:pt x="4078" y="0"/>
                  <a:pt x="4229" y="0"/>
                </a:cubicBezTo>
                <a:cubicBezTo>
                  <a:pt x="4531" y="0"/>
                  <a:pt x="4683" y="135"/>
                  <a:pt x="4683" y="405"/>
                </a:cubicBezTo>
                <a:cubicBezTo>
                  <a:pt x="4683" y="1485"/>
                  <a:pt x="4683" y="1485"/>
                  <a:pt x="4683" y="1485"/>
                </a:cubicBezTo>
                <a:cubicBezTo>
                  <a:pt x="5136" y="1620"/>
                  <a:pt x="5438" y="2025"/>
                  <a:pt x="5438" y="2430"/>
                </a:cubicBezTo>
                <a:cubicBezTo>
                  <a:pt x="5438" y="2565"/>
                  <a:pt x="5438" y="2700"/>
                  <a:pt x="5438" y="2835"/>
                </a:cubicBezTo>
                <a:cubicBezTo>
                  <a:pt x="5891" y="2835"/>
                  <a:pt x="5891" y="2835"/>
                  <a:pt x="5891" y="2835"/>
                </a:cubicBezTo>
                <a:cubicBezTo>
                  <a:pt x="6042" y="2835"/>
                  <a:pt x="6193" y="2970"/>
                  <a:pt x="6193" y="3105"/>
                </a:cubicBezTo>
                <a:cubicBezTo>
                  <a:pt x="6193" y="4185"/>
                  <a:pt x="6193" y="4185"/>
                  <a:pt x="6193" y="4185"/>
                </a:cubicBezTo>
                <a:cubicBezTo>
                  <a:pt x="7099" y="4185"/>
                  <a:pt x="7099" y="4185"/>
                  <a:pt x="7099" y="4185"/>
                </a:cubicBezTo>
                <a:cubicBezTo>
                  <a:pt x="7401" y="4185"/>
                  <a:pt x="7552" y="4320"/>
                  <a:pt x="7552" y="4590"/>
                </a:cubicBezTo>
                <a:cubicBezTo>
                  <a:pt x="7552" y="5535"/>
                  <a:pt x="7552" y="5535"/>
                  <a:pt x="7552" y="5535"/>
                </a:cubicBezTo>
                <a:cubicBezTo>
                  <a:pt x="8157" y="5535"/>
                  <a:pt x="8157" y="5535"/>
                  <a:pt x="8157" y="5535"/>
                </a:cubicBezTo>
                <a:cubicBezTo>
                  <a:pt x="8459" y="5535"/>
                  <a:pt x="8610" y="5670"/>
                  <a:pt x="8610" y="5940"/>
                </a:cubicBezTo>
                <a:cubicBezTo>
                  <a:pt x="8610" y="10260"/>
                  <a:pt x="8610" y="10260"/>
                  <a:pt x="8610" y="10260"/>
                </a:cubicBezTo>
                <a:cubicBezTo>
                  <a:pt x="12990" y="10260"/>
                  <a:pt x="12990" y="10260"/>
                  <a:pt x="12990" y="10260"/>
                </a:cubicBezTo>
                <a:cubicBezTo>
                  <a:pt x="12990" y="5940"/>
                  <a:pt x="12990" y="5940"/>
                  <a:pt x="12990" y="5940"/>
                </a:cubicBezTo>
                <a:cubicBezTo>
                  <a:pt x="12990" y="5670"/>
                  <a:pt x="13292" y="5535"/>
                  <a:pt x="13443" y="5535"/>
                </a:cubicBezTo>
                <a:cubicBezTo>
                  <a:pt x="14048" y="5535"/>
                  <a:pt x="14048" y="5535"/>
                  <a:pt x="14048" y="5535"/>
                </a:cubicBezTo>
                <a:cubicBezTo>
                  <a:pt x="14048" y="4590"/>
                  <a:pt x="14048" y="4590"/>
                  <a:pt x="14048" y="4590"/>
                </a:cubicBezTo>
                <a:cubicBezTo>
                  <a:pt x="14048" y="4320"/>
                  <a:pt x="14199" y="4185"/>
                  <a:pt x="14501" y="4185"/>
                </a:cubicBezTo>
                <a:cubicBezTo>
                  <a:pt x="15407" y="4185"/>
                  <a:pt x="15407" y="4185"/>
                  <a:pt x="15407" y="4185"/>
                </a:cubicBezTo>
                <a:cubicBezTo>
                  <a:pt x="15407" y="3105"/>
                  <a:pt x="15407" y="3105"/>
                  <a:pt x="15407" y="3105"/>
                </a:cubicBezTo>
                <a:cubicBezTo>
                  <a:pt x="15407" y="2970"/>
                  <a:pt x="15558" y="2835"/>
                  <a:pt x="15709" y="2835"/>
                </a:cubicBezTo>
                <a:cubicBezTo>
                  <a:pt x="16162" y="2835"/>
                  <a:pt x="16162" y="2835"/>
                  <a:pt x="16162" y="2835"/>
                </a:cubicBezTo>
                <a:cubicBezTo>
                  <a:pt x="16162" y="2700"/>
                  <a:pt x="16162" y="2565"/>
                  <a:pt x="16162" y="2430"/>
                </a:cubicBezTo>
                <a:cubicBezTo>
                  <a:pt x="16162" y="2025"/>
                  <a:pt x="16464" y="1620"/>
                  <a:pt x="16917" y="1485"/>
                </a:cubicBezTo>
                <a:cubicBezTo>
                  <a:pt x="16917" y="405"/>
                  <a:pt x="16917" y="405"/>
                  <a:pt x="16917" y="405"/>
                </a:cubicBezTo>
                <a:cubicBezTo>
                  <a:pt x="16917" y="135"/>
                  <a:pt x="17069" y="0"/>
                  <a:pt x="17371" y="0"/>
                </a:cubicBezTo>
                <a:cubicBezTo>
                  <a:pt x="17522" y="0"/>
                  <a:pt x="17673" y="135"/>
                  <a:pt x="17673" y="405"/>
                </a:cubicBezTo>
                <a:cubicBezTo>
                  <a:pt x="17673" y="1485"/>
                  <a:pt x="17673" y="1485"/>
                  <a:pt x="17673" y="1485"/>
                </a:cubicBezTo>
                <a:cubicBezTo>
                  <a:pt x="18126" y="1620"/>
                  <a:pt x="18428" y="2025"/>
                  <a:pt x="18428" y="2430"/>
                </a:cubicBezTo>
                <a:cubicBezTo>
                  <a:pt x="18428" y="2565"/>
                  <a:pt x="18428" y="2700"/>
                  <a:pt x="18428" y="2835"/>
                </a:cubicBezTo>
                <a:cubicBezTo>
                  <a:pt x="18881" y="2835"/>
                  <a:pt x="18881" y="2835"/>
                  <a:pt x="18881" y="2835"/>
                </a:cubicBezTo>
                <a:cubicBezTo>
                  <a:pt x="19183" y="2835"/>
                  <a:pt x="19334" y="2970"/>
                  <a:pt x="19334" y="3105"/>
                </a:cubicBezTo>
                <a:cubicBezTo>
                  <a:pt x="19334" y="4185"/>
                  <a:pt x="19334" y="4185"/>
                  <a:pt x="19334" y="4185"/>
                </a:cubicBezTo>
                <a:cubicBezTo>
                  <a:pt x="20241" y="4185"/>
                  <a:pt x="20241" y="4185"/>
                  <a:pt x="20241" y="4185"/>
                </a:cubicBezTo>
                <a:cubicBezTo>
                  <a:pt x="20392" y="4185"/>
                  <a:pt x="20543" y="4320"/>
                  <a:pt x="20543" y="4590"/>
                </a:cubicBezTo>
                <a:cubicBezTo>
                  <a:pt x="20543" y="5535"/>
                  <a:pt x="20543" y="5535"/>
                  <a:pt x="20543" y="5535"/>
                </a:cubicBezTo>
                <a:cubicBezTo>
                  <a:pt x="21298" y="5535"/>
                  <a:pt x="21298" y="5535"/>
                  <a:pt x="21298" y="5535"/>
                </a:cubicBezTo>
                <a:cubicBezTo>
                  <a:pt x="21449" y="5535"/>
                  <a:pt x="21600" y="5670"/>
                  <a:pt x="21600" y="5940"/>
                </a:cubicBezTo>
                <a:close/>
                <a:moveTo>
                  <a:pt x="3927" y="2430"/>
                </a:moveTo>
                <a:cubicBezTo>
                  <a:pt x="3927" y="2565"/>
                  <a:pt x="4078" y="2835"/>
                  <a:pt x="4229" y="2835"/>
                </a:cubicBezTo>
                <a:cubicBezTo>
                  <a:pt x="4531" y="2835"/>
                  <a:pt x="4683" y="2565"/>
                  <a:pt x="4683" y="2430"/>
                </a:cubicBezTo>
                <a:cubicBezTo>
                  <a:pt x="4683" y="2295"/>
                  <a:pt x="4531" y="2025"/>
                  <a:pt x="4229" y="2025"/>
                </a:cubicBezTo>
                <a:cubicBezTo>
                  <a:pt x="4078" y="2025"/>
                  <a:pt x="3927" y="2295"/>
                  <a:pt x="3927" y="2430"/>
                </a:cubicBezTo>
                <a:close/>
                <a:moveTo>
                  <a:pt x="1813" y="5535"/>
                </a:moveTo>
                <a:cubicBezTo>
                  <a:pt x="6797" y="5535"/>
                  <a:pt x="6797" y="5535"/>
                  <a:pt x="6797" y="5535"/>
                </a:cubicBezTo>
                <a:cubicBezTo>
                  <a:pt x="6797" y="4860"/>
                  <a:pt x="6797" y="4860"/>
                  <a:pt x="6797" y="4860"/>
                </a:cubicBezTo>
                <a:cubicBezTo>
                  <a:pt x="4229" y="4860"/>
                  <a:pt x="4229" y="4860"/>
                  <a:pt x="4229" y="4860"/>
                </a:cubicBezTo>
                <a:cubicBezTo>
                  <a:pt x="4078" y="4860"/>
                  <a:pt x="3927" y="4725"/>
                  <a:pt x="3927" y="4590"/>
                </a:cubicBezTo>
                <a:cubicBezTo>
                  <a:pt x="3927" y="4320"/>
                  <a:pt x="4078" y="4185"/>
                  <a:pt x="4229" y="4185"/>
                </a:cubicBezTo>
                <a:cubicBezTo>
                  <a:pt x="5438" y="4185"/>
                  <a:pt x="5438" y="4185"/>
                  <a:pt x="5438" y="4185"/>
                </a:cubicBezTo>
                <a:cubicBezTo>
                  <a:pt x="5438" y="3510"/>
                  <a:pt x="5438" y="3510"/>
                  <a:pt x="5438" y="3510"/>
                </a:cubicBezTo>
                <a:cubicBezTo>
                  <a:pt x="3172" y="3510"/>
                  <a:pt x="3172" y="3510"/>
                  <a:pt x="3172" y="3510"/>
                </a:cubicBezTo>
                <a:cubicBezTo>
                  <a:pt x="3172" y="4590"/>
                  <a:pt x="3172" y="4590"/>
                  <a:pt x="3172" y="4590"/>
                </a:cubicBezTo>
                <a:cubicBezTo>
                  <a:pt x="3172" y="4725"/>
                  <a:pt x="2870" y="4860"/>
                  <a:pt x="2719" y="4860"/>
                </a:cubicBezTo>
                <a:cubicBezTo>
                  <a:pt x="1813" y="4860"/>
                  <a:pt x="1813" y="4860"/>
                  <a:pt x="1813" y="4860"/>
                </a:cubicBezTo>
                <a:lnTo>
                  <a:pt x="1813" y="5535"/>
                </a:lnTo>
                <a:close/>
                <a:moveTo>
                  <a:pt x="7855" y="12015"/>
                </a:moveTo>
                <a:cubicBezTo>
                  <a:pt x="7855" y="6210"/>
                  <a:pt x="7855" y="6210"/>
                  <a:pt x="7855" y="6210"/>
                </a:cubicBezTo>
                <a:cubicBezTo>
                  <a:pt x="755" y="6210"/>
                  <a:pt x="755" y="6210"/>
                  <a:pt x="755" y="6210"/>
                </a:cubicBezTo>
                <a:cubicBezTo>
                  <a:pt x="755" y="20925"/>
                  <a:pt x="755" y="20925"/>
                  <a:pt x="755" y="20925"/>
                </a:cubicBezTo>
                <a:cubicBezTo>
                  <a:pt x="7855" y="20925"/>
                  <a:pt x="7855" y="20925"/>
                  <a:pt x="7855" y="20925"/>
                </a:cubicBezTo>
                <a:cubicBezTo>
                  <a:pt x="7855" y="20925"/>
                  <a:pt x="7855" y="16605"/>
                  <a:pt x="7855" y="16605"/>
                </a:cubicBezTo>
                <a:cubicBezTo>
                  <a:pt x="7855" y="16605"/>
                  <a:pt x="7855" y="12015"/>
                  <a:pt x="7855" y="12015"/>
                </a:cubicBezTo>
                <a:close/>
                <a:moveTo>
                  <a:pt x="10271" y="14310"/>
                </a:moveTo>
                <a:cubicBezTo>
                  <a:pt x="8610" y="12825"/>
                  <a:pt x="8610" y="12825"/>
                  <a:pt x="8610" y="12825"/>
                </a:cubicBezTo>
                <a:cubicBezTo>
                  <a:pt x="8610" y="15795"/>
                  <a:pt x="8610" y="15795"/>
                  <a:pt x="8610" y="15795"/>
                </a:cubicBezTo>
                <a:lnTo>
                  <a:pt x="10271" y="14310"/>
                </a:lnTo>
                <a:close/>
                <a:moveTo>
                  <a:pt x="10876" y="13770"/>
                </a:moveTo>
                <a:cubicBezTo>
                  <a:pt x="12537" y="12285"/>
                  <a:pt x="12537" y="12285"/>
                  <a:pt x="12537" y="12285"/>
                </a:cubicBezTo>
                <a:cubicBezTo>
                  <a:pt x="9063" y="12285"/>
                  <a:pt x="9063" y="12285"/>
                  <a:pt x="9063" y="12285"/>
                </a:cubicBezTo>
                <a:lnTo>
                  <a:pt x="10876" y="13770"/>
                </a:lnTo>
                <a:close/>
                <a:moveTo>
                  <a:pt x="12990" y="12825"/>
                </a:moveTo>
                <a:cubicBezTo>
                  <a:pt x="11329" y="14310"/>
                  <a:pt x="11329" y="14310"/>
                  <a:pt x="11329" y="14310"/>
                </a:cubicBezTo>
                <a:cubicBezTo>
                  <a:pt x="12990" y="15795"/>
                  <a:pt x="12990" y="15795"/>
                  <a:pt x="12990" y="15795"/>
                </a:cubicBezTo>
                <a:lnTo>
                  <a:pt x="12990" y="12825"/>
                </a:lnTo>
                <a:close/>
                <a:moveTo>
                  <a:pt x="12990" y="10935"/>
                </a:moveTo>
                <a:cubicBezTo>
                  <a:pt x="8610" y="10935"/>
                  <a:pt x="8610" y="10935"/>
                  <a:pt x="8610" y="10935"/>
                </a:cubicBezTo>
                <a:cubicBezTo>
                  <a:pt x="8610" y="11610"/>
                  <a:pt x="8610" y="11610"/>
                  <a:pt x="8610" y="11610"/>
                </a:cubicBezTo>
                <a:cubicBezTo>
                  <a:pt x="12990" y="11610"/>
                  <a:pt x="12990" y="11610"/>
                  <a:pt x="12990" y="11610"/>
                </a:cubicBezTo>
                <a:lnTo>
                  <a:pt x="12990" y="10935"/>
                </a:lnTo>
                <a:close/>
                <a:moveTo>
                  <a:pt x="16917" y="2430"/>
                </a:moveTo>
                <a:cubicBezTo>
                  <a:pt x="16917" y="2565"/>
                  <a:pt x="17069" y="2835"/>
                  <a:pt x="17371" y="2835"/>
                </a:cubicBezTo>
                <a:cubicBezTo>
                  <a:pt x="17522" y="2835"/>
                  <a:pt x="17673" y="2565"/>
                  <a:pt x="17673" y="2430"/>
                </a:cubicBezTo>
                <a:cubicBezTo>
                  <a:pt x="17673" y="2295"/>
                  <a:pt x="17522" y="2025"/>
                  <a:pt x="17371" y="2025"/>
                </a:cubicBezTo>
                <a:cubicBezTo>
                  <a:pt x="17069" y="2025"/>
                  <a:pt x="16917" y="2295"/>
                  <a:pt x="16917" y="2430"/>
                </a:cubicBezTo>
                <a:close/>
                <a:moveTo>
                  <a:pt x="14803" y="5535"/>
                </a:moveTo>
                <a:cubicBezTo>
                  <a:pt x="19787" y="5535"/>
                  <a:pt x="19787" y="5535"/>
                  <a:pt x="19787" y="5535"/>
                </a:cubicBezTo>
                <a:cubicBezTo>
                  <a:pt x="19787" y="4860"/>
                  <a:pt x="19787" y="4860"/>
                  <a:pt x="19787" y="4860"/>
                </a:cubicBezTo>
                <a:cubicBezTo>
                  <a:pt x="17371" y="4860"/>
                  <a:pt x="17371" y="4860"/>
                  <a:pt x="17371" y="4860"/>
                </a:cubicBezTo>
                <a:cubicBezTo>
                  <a:pt x="17069" y="4860"/>
                  <a:pt x="16917" y="4725"/>
                  <a:pt x="16917" y="4590"/>
                </a:cubicBezTo>
                <a:cubicBezTo>
                  <a:pt x="16917" y="4320"/>
                  <a:pt x="17069" y="4185"/>
                  <a:pt x="17371" y="4185"/>
                </a:cubicBezTo>
                <a:cubicBezTo>
                  <a:pt x="18428" y="4185"/>
                  <a:pt x="18428" y="4185"/>
                  <a:pt x="18428" y="4185"/>
                </a:cubicBezTo>
                <a:cubicBezTo>
                  <a:pt x="18428" y="3510"/>
                  <a:pt x="18428" y="3510"/>
                  <a:pt x="18428" y="3510"/>
                </a:cubicBezTo>
                <a:cubicBezTo>
                  <a:pt x="16162" y="3510"/>
                  <a:pt x="16162" y="3510"/>
                  <a:pt x="16162" y="3510"/>
                </a:cubicBezTo>
                <a:cubicBezTo>
                  <a:pt x="16162" y="4590"/>
                  <a:pt x="16162" y="4590"/>
                  <a:pt x="16162" y="4590"/>
                </a:cubicBezTo>
                <a:cubicBezTo>
                  <a:pt x="16162" y="4725"/>
                  <a:pt x="16011" y="4860"/>
                  <a:pt x="15709" y="4860"/>
                </a:cubicBezTo>
                <a:cubicBezTo>
                  <a:pt x="14803" y="4860"/>
                  <a:pt x="14803" y="4860"/>
                  <a:pt x="14803" y="4860"/>
                </a:cubicBezTo>
                <a:lnTo>
                  <a:pt x="14803" y="5535"/>
                </a:lnTo>
                <a:close/>
                <a:moveTo>
                  <a:pt x="20845" y="6210"/>
                </a:moveTo>
                <a:cubicBezTo>
                  <a:pt x="13897" y="6210"/>
                  <a:pt x="13897" y="6210"/>
                  <a:pt x="13897" y="6210"/>
                </a:cubicBezTo>
                <a:cubicBezTo>
                  <a:pt x="13897" y="12015"/>
                  <a:pt x="13897" y="12015"/>
                  <a:pt x="13897" y="12015"/>
                </a:cubicBezTo>
                <a:cubicBezTo>
                  <a:pt x="13897" y="16605"/>
                  <a:pt x="13897" y="16605"/>
                  <a:pt x="13897" y="16605"/>
                </a:cubicBezTo>
                <a:cubicBezTo>
                  <a:pt x="13897" y="20925"/>
                  <a:pt x="13897" y="20925"/>
                  <a:pt x="13897" y="20925"/>
                </a:cubicBezTo>
                <a:cubicBezTo>
                  <a:pt x="20845" y="20925"/>
                  <a:pt x="20845" y="20925"/>
                  <a:pt x="20845" y="20925"/>
                </a:cubicBezTo>
                <a:lnTo>
                  <a:pt x="20845" y="6210"/>
                </a:lnTo>
                <a:close/>
                <a:moveTo>
                  <a:pt x="14954" y="7020"/>
                </a:moveTo>
                <a:cubicBezTo>
                  <a:pt x="14803" y="7020"/>
                  <a:pt x="14652" y="7155"/>
                  <a:pt x="14652" y="7290"/>
                </a:cubicBezTo>
                <a:cubicBezTo>
                  <a:pt x="14652" y="8235"/>
                  <a:pt x="14652" y="8235"/>
                  <a:pt x="14652" y="8235"/>
                </a:cubicBezTo>
                <a:cubicBezTo>
                  <a:pt x="14652" y="8505"/>
                  <a:pt x="14803" y="8640"/>
                  <a:pt x="14954" y="8640"/>
                </a:cubicBezTo>
                <a:cubicBezTo>
                  <a:pt x="15256" y="8640"/>
                  <a:pt x="15407" y="8505"/>
                  <a:pt x="15407" y="8235"/>
                </a:cubicBezTo>
                <a:cubicBezTo>
                  <a:pt x="15407" y="7290"/>
                  <a:pt x="15407" y="7290"/>
                  <a:pt x="15407" y="7290"/>
                </a:cubicBezTo>
                <a:cubicBezTo>
                  <a:pt x="15407" y="7155"/>
                  <a:pt x="15256" y="7020"/>
                  <a:pt x="14954" y="7020"/>
                </a:cubicBezTo>
                <a:close/>
                <a:moveTo>
                  <a:pt x="16615" y="7020"/>
                </a:moveTo>
                <a:cubicBezTo>
                  <a:pt x="16313" y="7020"/>
                  <a:pt x="16162" y="7155"/>
                  <a:pt x="16162" y="7290"/>
                </a:cubicBezTo>
                <a:cubicBezTo>
                  <a:pt x="16162" y="8235"/>
                  <a:pt x="16162" y="8235"/>
                  <a:pt x="16162" y="8235"/>
                </a:cubicBezTo>
                <a:cubicBezTo>
                  <a:pt x="16162" y="8505"/>
                  <a:pt x="16313" y="8640"/>
                  <a:pt x="16615" y="8640"/>
                </a:cubicBezTo>
                <a:cubicBezTo>
                  <a:pt x="16766" y="8640"/>
                  <a:pt x="16917" y="8505"/>
                  <a:pt x="16917" y="8235"/>
                </a:cubicBezTo>
                <a:cubicBezTo>
                  <a:pt x="16917" y="7290"/>
                  <a:pt x="16917" y="7290"/>
                  <a:pt x="16917" y="7290"/>
                </a:cubicBezTo>
                <a:cubicBezTo>
                  <a:pt x="16917" y="7155"/>
                  <a:pt x="16766" y="7020"/>
                  <a:pt x="16615" y="7020"/>
                </a:cubicBezTo>
                <a:close/>
                <a:moveTo>
                  <a:pt x="18126" y="7020"/>
                </a:moveTo>
                <a:cubicBezTo>
                  <a:pt x="17824" y="7020"/>
                  <a:pt x="17673" y="7155"/>
                  <a:pt x="17673" y="7290"/>
                </a:cubicBezTo>
                <a:cubicBezTo>
                  <a:pt x="17673" y="8235"/>
                  <a:pt x="17673" y="8235"/>
                  <a:pt x="17673" y="8235"/>
                </a:cubicBezTo>
                <a:cubicBezTo>
                  <a:pt x="17673" y="8505"/>
                  <a:pt x="17824" y="8640"/>
                  <a:pt x="18126" y="8640"/>
                </a:cubicBezTo>
                <a:cubicBezTo>
                  <a:pt x="18277" y="8640"/>
                  <a:pt x="18428" y="8505"/>
                  <a:pt x="18428" y="8235"/>
                </a:cubicBezTo>
                <a:cubicBezTo>
                  <a:pt x="18428" y="7290"/>
                  <a:pt x="18428" y="7290"/>
                  <a:pt x="18428" y="7290"/>
                </a:cubicBezTo>
                <a:cubicBezTo>
                  <a:pt x="18428" y="7155"/>
                  <a:pt x="18277" y="7020"/>
                  <a:pt x="18126" y="7020"/>
                </a:cubicBezTo>
                <a:close/>
                <a:moveTo>
                  <a:pt x="19636" y="7020"/>
                </a:moveTo>
                <a:cubicBezTo>
                  <a:pt x="19485" y="7020"/>
                  <a:pt x="19334" y="7155"/>
                  <a:pt x="19334" y="7290"/>
                </a:cubicBezTo>
                <a:cubicBezTo>
                  <a:pt x="19334" y="8235"/>
                  <a:pt x="19334" y="8235"/>
                  <a:pt x="19334" y="8235"/>
                </a:cubicBezTo>
                <a:cubicBezTo>
                  <a:pt x="19334" y="8505"/>
                  <a:pt x="19485" y="8640"/>
                  <a:pt x="19636" y="8640"/>
                </a:cubicBezTo>
                <a:cubicBezTo>
                  <a:pt x="19938" y="8640"/>
                  <a:pt x="20090" y="8505"/>
                  <a:pt x="20090" y="8235"/>
                </a:cubicBezTo>
                <a:cubicBezTo>
                  <a:pt x="20090" y="7290"/>
                  <a:pt x="20090" y="7290"/>
                  <a:pt x="20090" y="7290"/>
                </a:cubicBezTo>
                <a:cubicBezTo>
                  <a:pt x="20090" y="7155"/>
                  <a:pt x="19938" y="7020"/>
                  <a:pt x="19636" y="7020"/>
                </a:cubicBezTo>
                <a:close/>
                <a:moveTo>
                  <a:pt x="14954" y="9315"/>
                </a:moveTo>
                <a:cubicBezTo>
                  <a:pt x="14803" y="9315"/>
                  <a:pt x="14652" y="9450"/>
                  <a:pt x="14652" y="9585"/>
                </a:cubicBezTo>
                <a:cubicBezTo>
                  <a:pt x="14652" y="10530"/>
                  <a:pt x="14652" y="10530"/>
                  <a:pt x="14652" y="10530"/>
                </a:cubicBezTo>
                <a:cubicBezTo>
                  <a:pt x="14652" y="10800"/>
                  <a:pt x="14803" y="10935"/>
                  <a:pt x="14954" y="10935"/>
                </a:cubicBezTo>
                <a:cubicBezTo>
                  <a:pt x="15256" y="10935"/>
                  <a:pt x="15407" y="10800"/>
                  <a:pt x="15407" y="10530"/>
                </a:cubicBezTo>
                <a:cubicBezTo>
                  <a:pt x="15407" y="9585"/>
                  <a:pt x="15407" y="9585"/>
                  <a:pt x="15407" y="9585"/>
                </a:cubicBezTo>
                <a:cubicBezTo>
                  <a:pt x="15407" y="9450"/>
                  <a:pt x="15256" y="9315"/>
                  <a:pt x="14954" y="9315"/>
                </a:cubicBezTo>
                <a:close/>
                <a:moveTo>
                  <a:pt x="16615" y="9315"/>
                </a:moveTo>
                <a:cubicBezTo>
                  <a:pt x="16313" y="9315"/>
                  <a:pt x="16162" y="9450"/>
                  <a:pt x="16162" y="9585"/>
                </a:cubicBezTo>
                <a:cubicBezTo>
                  <a:pt x="16162" y="10530"/>
                  <a:pt x="16162" y="10530"/>
                  <a:pt x="16162" y="10530"/>
                </a:cubicBezTo>
                <a:cubicBezTo>
                  <a:pt x="16162" y="10800"/>
                  <a:pt x="16313" y="10935"/>
                  <a:pt x="16615" y="10935"/>
                </a:cubicBezTo>
                <a:cubicBezTo>
                  <a:pt x="16766" y="10935"/>
                  <a:pt x="16917" y="10800"/>
                  <a:pt x="16917" y="10530"/>
                </a:cubicBezTo>
                <a:cubicBezTo>
                  <a:pt x="16917" y="9585"/>
                  <a:pt x="16917" y="9585"/>
                  <a:pt x="16917" y="9585"/>
                </a:cubicBezTo>
                <a:cubicBezTo>
                  <a:pt x="16917" y="9450"/>
                  <a:pt x="16766" y="9315"/>
                  <a:pt x="16615" y="9315"/>
                </a:cubicBezTo>
                <a:close/>
                <a:moveTo>
                  <a:pt x="18126" y="9315"/>
                </a:moveTo>
                <a:cubicBezTo>
                  <a:pt x="17824" y="9315"/>
                  <a:pt x="17673" y="9450"/>
                  <a:pt x="17673" y="9585"/>
                </a:cubicBezTo>
                <a:cubicBezTo>
                  <a:pt x="17673" y="10530"/>
                  <a:pt x="17673" y="10530"/>
                  <a:pt x="17673" y="10530"/>
                </a:cubicBezTo>
                <a:cubicBezTo>
                  <a:pt x="17673" y="10800"/>
                  <a:pt x="17824" y="10935"/>
                  <a:pt x="18126" y="10935"/>
                </a:cubicBezTo>
                <a:cubicBezTo>
                  <a:pt x="18277" y="10935"/>
                  <a:pt x="18428" y="10800"/>
                  <a:pt x="18428" y="10530"/>
                </a:cubicBezTo>
                <a:cubicBezTo>
                  <a:pt x="18428" y="9585"/>
                  <a:pt x="18428" y="9585"/>
                  <a:pt x="18428" y="9585"/>
                </a:cubicBezTo>
                <a:cubicBezTo>
                  <a:pt x="18428" y="9450"/>
                  <a:pt x="18277" y="9315"/>
                  <a:pt x="18126" y="9315"/>
                </a:cubicBezTo>
                <a:close/>
                <a:moveTo>
                  <a:pt x="19636" y="9315"/>
                </a:moveTo>
                <a:cubicBezTo>
                  <a:pt x="19485" y="9315"/>
                  <a:pt x="19334" y="9450"/>
                  <a:pt x="19334" y="9585"/>
                </a:cubicBezTo>
                <a:cubicBezTo>
                  <a:pt x="19334" y="10530"/>
                  <a:pt x="19334" y="10530"/>
                  <a:pt x="19334" y="10530"/>
                </a:cubicBezTo>
                <a:cubicBezTo>
                  <a:pt x="19334" y="10800"/>
                  <a:pt x="19485" y="10935"/>
                  <a:pt x="19636" y="10935"/>
                </a:cubicBezTo>
                <a:cubicBezTo>
                  <a:pt x="19938" y="10935"/>
                  <a:pt x="20090" y="10800"/>
                  <a:pt x="20090" y="10530"/>
                </a:cubicBezTo>
                <a:cubicBezTo>
                  <a:pt x="20090" y="9585"/>
                  <a:pt x="20090" y="9585"/>
                  <a:pt x="20090" y="9585"/>
                </a:cubicBezTo>
                <a:cubicBezTo>
                  <a:pt x="20090" y="9450"/>
                  <a:pt x="19938" y="9315"/>
                  <a:pt x="19636" y="9315"/>
                </a:cubicBezTo>
                <a:close/>
                <a:moveTo>
                  <a:pt x="14954" y="11610"/>
                </a:moveTo>
                <a:cubicBezTo>
                  <a:pt x="14803" y="11610"/>
                  <a:pt x="14652" y="11745"/>
                  <a:pt x="14652" y="12015"/>
                </a:cubicBezTo>
                <a:cubicBezTo>
                  <a:pt x="14652" y="12825"/>
                  <a:pt x="14652" y="12825"/>
                  <a:pt x="14652" y="12825"/>
                </a:cubicBezTo>
                <a:cubicBezTo>
                  <a:pt x="14652" y="13095"/>
                  <a:pt x="14803" y="13230"/>
                  <a:pt x="14954" y="13230"/>
                </a:cubicBezTo>
                <a:cubicBezTo>
                  <a:pt x="15256" y="13230"/>
                  <a:pt x="15407" y="13095"/>
                  <a:pt x="15407" y="12825"/>
                </a:cubicBezTo>
                <a:cubicBezTo>
                  <a:pt x="15407" y="12015"/>
                  <a:pt x="15407" y="12015"/>
                  <a:pt x="15407" y="12015"/>
                </a:cubicBezTo>
                <a:cubicBezTo>
                  <a:pt x="15407" y="11745"/>
                  <a:pt x="15256" y="11610"/>
                  <a:pt x="14954" y="11610"/>
                </a:cubicBezTo>
                <a:close/>
                <a:moveTo>
                  <a:pt x="16615" y="11610"/>
                </a:moveTo>
                <a:cubicBezTo>
                  <a:pt x="16313" y="11610"/>
                  <a:pt x="16162" y="11745"/>
                  <a:pt x="16162" y="12015"/>
                </a:cubicBezTo>
                <a:cubicBezTo>
                  <a:pt x="16162" y="12825"/>
                  <a:pt x="16162" y="12825"/>
                  <a:pt x="16162" y="12825"/>
                </a:cubicBezTo>
                <a:cubicBezTo>
                  <a:pt x="16162" y="13095"/>
                  <a:pt x="16313" y="13230"/>
                  <a:pt x="16615" y="13230"/>
                </a:cubicBezTo>
                <a:cubicBezTo>
                  <a:pt x="16766" y="13230"/>
                  <a:pt x="16917" y="13095"/>
                  <a:pt x="16917" y="12825"/>
                </a:cubicBezTo>
                <a:cubicBezTo>
                  <a:pt x="16917" y="12015"/>
                  <a:pt x="16917" y="12015"/>
                  <a:pt x="16917" y="12015"/>
                </a:cubicBezTo>
                <a:cubicBezTo>
                  <a:pt x="16917" y="11745"/>
                  <a:pt x="16766" y="11610"/>
                  <a:pt x="16615" y="11610"/>
                </a:cubicBezTo>
                <a:close/>
                <a:moveTo>
                  <a:pt x="18126" y="11610"/>
                </a:moveTo>
                <a:cubicBezTo>
                  <a:pt x="17824" y="11610"/>
                  <a:pt x="17673" y="11745"/>
                  <a:pt x="17673" y="12015"/>
                </a:cubicBezTo>
                <a:cubicBezTo>
                  <a:pt x="17673" y="12825"/>
                  <a:pt x="17673" y="12825"/>
                  <a:pt x="17673" y="12825"/>
                </a:cubicBezTo>
                <a:cubicBezTo>
                  <a:pt x="17673" y="13095"/>
                  <a:pt x="17824" y="13230"/>
                  <a:pt x="18126" y="13230"/>
                </a:cubicBezTo>
                <a:cubicBezTo>
                  <a:pt x="18277" y="13230"/>
                  <a:pt x="18428" y="13095"/>
                  <a:pt x="18428" y="12825"/>
                </a:cubicBezTo>
                <a:cubicBezTo>
                  <a:pt x="18428" y="12015"/>
                  <a:pt x="18428" y="12015"/>
                  <a:pt x="18428" y="12015"/>
                </a:cubicBezTo>
                <a:cubicBezTo>
                  <a:pt x="18428" y="11745"/>
                  <a:pt x="18277" y="11610"/>
                  <a:pt x="18126" y="11610"/>
                </a:cubicBezTo>
                <a:close/>
                <a:moveTo>
                  <a:pt x="19636" y="11610"/>
                </a:moveTo>
                <a:cubicBezTo>
                  <a:pt x="19485" y="11610"/>
                  <a:pt x="19334" y="11745"/>
                  <a:pt x="19334" y="12015"/>
                </a:cubicBezTo>
                <a:cubicBezTo>
                  <a:pt x="19334" y="12825"/>
                  <a:pt x="19334" y="12825"/>
                  <a:pt x="19334" y="12825"/>
                </a:cubicBezTo>
                <a:cubicBezTo>
                  <a:pt x="19334" y="13095"/>
                  <a:pt x="19485" y="13230"/>
                  <a:pt x="19636" y="13230"/>
                </a:cubicBezTo>
                <a:cubicBezTo>
                  <a:pt x="19938" y="13230"/>
                  <a:pt x="20090" y="13095"/>
                  <a:pt x="20090" y="12825"/>
                </a:cubicBezTo>
                <a:cubicBezTo>
                  <a:pt x="20090" y="12015"/>
                  <a:pt x="20090" y="12015"/>
                  <a:pt x="20090" y="12015"/>
                </a:cubicBezTo>
                <a:cubicBezTo>
                  <a:pt x="20090" y="11745"/>
                  <a:pt x="19938" y="11610"/>
                  <a:pt x="19636" y="11610"/>
                </a:cubicBezTo>
                <a:close/>
                <a:moveTo>
                  <a:pt x="14954" y="13905"/>
                </a:moveTo>
                <a:cubicBezTo>
                  <a:pt x="14803" y="13905"/>
                  <a:pt x="14652" y="14040"/>
                  <a:pt x="14652" y="14310"/>
                </a:cubicBezTo>
                <a:cubicBezTo>
                  <a:pt x="14652" y="15255"/>
                  <a:pt x="14652" y="15255"/>
                  <a:pt x="14652" y="15255"/>
                </a:cubicBezTo>
                <a:cubicBezTo>
                  <a:pt x="14652" y="15390"/>
                  <a:pt x="14803" y="15525"/>
                  <a:pt x="14954" y="15525"/>
                </a:cubicBezTo>
                <a:cubicBezTo>
                  <a:pt x="15256" y="15525"/>
                  <a:pt x="15407" y="15390"/>
                  <a:pt x="15407" y="15255"/>
                </a:cubicBezTo>
                <a:cubicBezTo>
                  <a:pt x="15407" y="14310"/>
                  <a:pt x="15407" y="14310"/>
                  <a:pt x="15407" y="14310"/>
                </a:cubicBezTo>
                <a:cubicBezTo>
                  <a:pt x="15407" y="14040"/>
                  <a:pt x="15256" y="13905"/>
                  <a:pt x="14954" y="13905"/>
                </a:cubicBezTo>
                <a:close/>
                <a:moveTo>
                  <a:pt x="16615" y="13905"/>
                </a:moveTo>
                <a:cubicBezTo>
                  <a:pt x="16313" y="13905"/>
                  <a:pt x="16162" y="14040"/>
                  <a:pt x="16162" y="14310"/>
                </a:cubicBezTo>
                <a:cubicBezTo>
                  <a:pt x="16162" y="15255"/>
                  <a:pt x="16162" y="15255"/>
                  <a:pt x="16162" y="15255"/>
                </a:cubicBezTo>
                <a:cubicBezTo>
                  <a:pt x="16162" y="15390"/>
                  <a:pt x="16313" y="15525"/>
                  <a:pt x="16615" y="15525"/>
                </a:cubicBezTo>
                <a:cubicBezTo>
                  <a:pt x="16766" y="15525"/>
                  <a:pt x="16917" y="15390"/>
                  <a:pt x="16917" y="15255"/>
                </a:cubicBezTo>
                <a:cubicBezTo>
                  <a:pt x="16917" y="14310"/>
                  <a:pt x="16917" y="14310"/>
                  <a:pt x="16917" y="14310"/>
                </a:cubicBezTo>
                <a:cubicBezTo>
                  <a:pt x="16917" y="14040"/>
                  <a:pt x="16766" y="13905"/>
                  <a:pt x="16615" y="13905"/>
                </a:cubicBezTo>
                <a:close/>
                <a:moveTo>
                  <a:pt x="18126" y="13905"/>
                </a:moveTo>
                <a:cubicBezTo>
                  <a:pt x="17824" y="13905"/>
                  <a:pt x="17673" y="14040"/>
                  <a:pt x="17673" y="14310"/>
                </a:cubicBezTo>
                <a:cubicBezTo>
                  <a:pt x="17673" y="15255"/>
                  <a:pt x="17673" y="15255"/>
                  <a:pt x="17673" y="15255"/>
                </a:cubicBezTo>
                <a:cubicBezTo>
                  <a:pt x="17673" y="15390"/>
                  <a:pt x="17824" y="15525"/>
                  <a:pt x="18126" y="15525"/>
                </a:cubicBezTo>
                <a:cubicBezTo>
                  <a:pt x="18277" y="15525"/>
                  <a:pt x="18428" y="15390"/>
                  <a:pt x="18428" y="15255"/>
                </a:cubicBezTo>
                <a:cubicBezTo>
                  <a:pt x="18428" y="14310"/>
                  <a:pt x="18428" y="14310"/>
                  <a:pt x="18428" y="14310"/>
                </a:cubicBezTo>
                <a:cubicBezTo>
                  <a:pt x="18428" y="14040"/>
                  <a:pt x="18277" y="13905"/>
                  <a:pt x="18126" y="13905"/>
                </a:cubicBezTo>
                <a:close/>
                <a:moveTo>
                  <a:pt x="19636" y="13905"/>
                </a:moveTo>
                <a:cubicBezTo>
                  <a:pt x="19485" y="13905"/>
                  <a:pt x="19334" y="14040"/>
                  <a:pt x="19334" y="14310"/>
                </a:cubicBezTo>
                <a:cubicBezTo>
                  <a:pt x="19334" y="15255"/>
                  <a:pt x="19334" y="15255"/>
                  <a:pt x="19334" y="15255"/>
                </a:cubicBezTo>
                <a:cubicBezTo>
                  <a:pt x="19334" y="15390"/>
                  <a:pt x="19485" y="15525"/>
                  <a:pt x="19636" y="15525"/>
                </a:cubicBezTo>
                <a:cubicBezTo>
                  <a:pt x="19938" y="15525"/>
                  <a:pt x="20090" y="15390"/>
                  <a:pt x="20090" y="15255"/>
                </a:cubicBezTo>
                <a:cubicBezTo>
                  <a:pt x="20090" y="14310"/>
                  <a:pt x="20090" y="14310"/>
                  <a:pt x="20090" y="14310"/>
                </a:cubicBezTo>
                <a:cubicBezTo>
                  <a:pt x="20090" y="14040"/>
                  <a:pt x="19938" y="13905"/>
                  <a:pt x="19636" y="13905"/>
                </a:cubicBezTo>
                <a:close/>
                <a:moveTo>
                  <a:pt x="14954" y="16200"/>
                </a:moveTo>
                <a:cubicBezTo>
                  <a:pt x="14803" y="16200"/>
                  <a:pt x="14652" y="16470"/>
                  <a:pt x="14652" y="16605"/>
                </a:cubicBezTo>
                <a:cubicBezTo>
                  <a:pt x="14652" y="17550"/>
                  <a:pt x="14652" y="17550"/>
                  <a:pt x="14652" y="17550"/>
                </a:cubicBezTo>
                <a:cubicBezTo>
                  <a:pt x="14652" y="17685"/>
                  <a:pt x="14803" y="17820"/>
                  <a:pt x="14954" y="17820"/>
                </a:cubicBezTo>
                <a:cubicBezTo>
                  <a:pt x="15256" y="17820"/>
                  <a:pt x="15407" y="17685"/>
                  <a:pt x="15407" y="17550"/>
                </a:cubicBezTo>
                <a:cubicBezTo>
                  <a:pt x="15407" y="16605"/>
                  <a:pt x="15407" y="16605"/>
                  <a:pt x="15407" y="16605"/>
                </a:cubicBezTo>
                <a:cubicBezTo>
                  <a:pt x="15407" y="16470"/>
                  <a:pt x="15256" y="16200"/>
                  <a:pt x="14954" y="16200"/>
                </a:cubicBezTo>
                <a:close/>
                <a:moveTo>
                  <a:pt x="16615" y="16200"/>
                </a:moveTo>
                <a:cubicBezTo>
                  <a:pt x="16313" y="16200"/>
                  <a:pt x="16162" y="16470"/>
                  <a:pt x="16162" y="16605"/>
                </a:cubicBezTo>
                <a:cubicBezTo>
                  <a:pt x="16162" y="17550"/>
                  <a:pt x="16162" y="17550"/>
                  <a:pt x="16162" y="17550"/>
                </a:cubicBezTo>
                <a:cubicBezTo>
                  <a:pt x="16162" y="17685"/>
                  <a:pt x="16313" y="17820"/>
                  <a:pt x="16615" y="17820"/>
                </a:cubicBezTo>
                <a:cubicBezTo>
                  <a:pt x="16766" y="17820"/>
                  <a:pt x="16917" y="17685"/>
                  <a:pt x="16917" y="17550"/>
                </a:cubicBezTo>
                <a:cubicBezTo>
                  <a:pt x="16917" y="16605"/>
                  <a:pt x="16917" y="16605"/>
                  <a:pt x="16917" y="16605"/>
                </a:cubicBezTo>
                <a:cubicBezTo>
                  <a:pt x="16917" y="16470"/>
                  <a:pt x="16766" y="16200"/>
                  <a:pt x="16615" y="16200"/>
                </a:cubicBezTo>
                <a:close/>
                <a:moveTo>
                  <a:pt x="18126" y="16200"/>
                </a:moveTo>
                <a:cubicBezTo>
                  <a:pt x="17824" y="16200"/>
                  <a:pt x="17673" y="16470"/>
                  <a:pt x="17673" y="16605"/>
                </a:cubicBezTo>
                <a:cubicBezTo>
                  <a:pt x="17673" y="17550"/>
                  <a:pt x="17673" y="17550"/>
                  <a:pt x="17673" y="17550"/>
                </a:cubicBezTo>
                <a:cubicBezTo>
                  <a:pt x="17673" y="17685"/>
                  <a:pt x="17824" y="17820"/>
                  <a:pt x="18126" y="17820"/>
                </a:cubicBezTo>
                <a:cubicBezTo>
                  <a:pt x="18277" y="17820"/>
                  <a:pt x="18428" y="17685"/>
                  <a:pt x="18428" y="17550"/>
                </a:cubicBezTo>
                <a:cubicBezTo>
                  <a:pt x="18428" y="16605"/>
                  <a:pt x="18428" y="16605"/>
                  <a:pt x="18428" y="16605"/>
                </a:cubicBezTo>
                <a:cubicBezTo>
                  <a:pt x="18428" y="16470"/>
                  <a:pt x="18277" y="16200"/>
                  <a:pt x="18126" y="16200"/>
                </a:cubicBezTo>
                <a:close/>
                <a:moveTo>
                  <a:pt x="19636" y="16200"/>
                </a:moveTo>
                <a:cubicBezTo>
                  <a:pt x="19485" y="16200"/>
                  <a:pt x="19334" y="16470"/>
                  <a:pt x="19334" y="16605"/>
                </a:cubicBezTo>
                <a:cubicBezTo>
                  <a:pt x="19334" y="17550"/>
                  <a:pt x="19334" y="17550"/>
                  <a:pt x="19334" y="17550"/>
                </a:cubicBezTo>
                <a:cubicBezTo>
                  <a:pt x="19334" y="17685"/>
                  <a:pt x="19485" y="17820"/>
                  <a:pt x="19636" y="17820"/>
                </a:cubicBezTo>
                <a:cubicBezTo>
                  <a:pt x="19938" y="17820"/>
                  <a:pt x="20090" y="17685"/>
                  <a:pt x="20090" y="17550"/>
                </a:cubicBezTo>
                <a:cubicBezTo>
                  <a:pt x="20090" y="16605"/>
                  <a:pt x="20090" y="16605"/>
                  <a:pt x="20090" y="16605"/>
                </a:cubicBezTo>
                <a:cubicBezTo>
                  <a:pt x="20090" y="16470"/>
                  <a:pt x="19938" y="16200"/>
                  <a:pt x="19636" y="16200"/>
                </a:cubicBezTo>
                <a:close/>
                <a:moveTo>
                  <a:pt x="14954" y="18630"/>
                </a:moveTo>
                <a:cubicBezTo>
                  <a:pt x="14803" y="18630"/>
                  <a:pt x="14652" y="18765"/>
                  <a:pt x="14652" y="18900"/>
                </a:cubicBezTo>
                <a:cubicBezTo>
                  <a:pt x="14652" y="19845"/>
                  <a:pt x="14652" y="19845"/>
                  <a:pt x="14652" y="19845"/>
                </a:cubicBezTo>
                <a:cubicBezTo>
                  <a:pt x="14652" y="20115"/>
                  <a:pt x="14803" y="20250"/>
                  <a:pt x="14954" y="20250"/>
                </a:cubicBezTo>
                <a:cubicBezTo>
                  <a:pt x="15256" y="20250"/>
                  <a:pt x="15407" y="20115"/>
                  <a:pt x="15407" y="19845"/>
                </a:cubicBezTo>
                <a:cubicBezTo>
                  <a:pt x="15407" y="18900"/>
                  <a:pt x="15407" y="18900"/>
                  <a:pt x="15407" y="18900"/>
                </a:cubicBezTo>
                <a:cubicBezTo>
                  <a:pt x="15407" y="18765"/>
                  <a:pt x="15256" y="18630"/>
                  <a:pt x="14954" y="18630"/>
                </a:cubicBezTo>
                <a:close/>
                <a:moveTo>
                  <a:pt x="16615" y="18630"/>
                </a:moveTo>
                <a:cubicBezTo>
                  <a:pt x="16313" y="18630"/>
                  <a:pt x="16162" y="18765"/>
                  <a:pt x="16162" y="18900"/>
                </a:cubicBezTo>
                <a:cubicBezTo>
                  <a:pt x="16162" y="19845"/>
                  <a:pt x="16162" y="19845"/>
                  <a:pt x="16162" y="19845"/>
                </a:cubicBezTo>
                <a:cubicBezTo>
                  <a:pt x="16162" y="20115"/>
                  <a:pt x="16313" y="20250"/>
                  <a:pt x="16615" y="20250"/>
                </a:cubicBezTo>
                <a:cubicBezTo>
                  <a:pt x="16766" y="20250"/>
                  <a:pt x="16917" y="20115"/>
                  <a:pt x="16917" y="19845"/>
                </a:cubicBezTo>
                <a:cubicBezTo>
                  <a:pt x="16917" y="18900"/>
                  <a:pt x="16917" y="18900"/>
                  <a:pt x="16917" y="18900"/>
                </a:cubicBezTo>
                <a:cubicBezTo>
                  <a:pt x="16917" y="18765"/>
                  <a:pt x="16766" y="18630"/>
                  <a:pt x="16615" y="18630"/>
                </a:cubicBezTo>
                <a:close/>
                <a:moveTo>
                  <a:pt x="18126" y="18630"/>
                </a:moveTo>
                <a:cubicBezTo>
                  <a:pt x="17824" y="18630"/>
                  <a:pt x="17673" y="18765"/>
                  <a:pt x="17673" y="18900"/>
                </a:cubicBezTo>
                <a:cubicBezTo>
                  <a:pt x="17673" y="19845"/>
                  <a:pt x="17673" y="19845"/>
                  <a:pt x="17673" y="19845"/>
                </a:cubicBezTo>
                <a:cubicBezTo>
                  <a:pt x="17673" y="20115"/>
                  <a:pt x="17824" y="20250"/>
                  <a:pt x="18126" y="20250"/>
                </a:cubicBezTo>
                <a:cubicBezTo>
                  <a:pt x="18277" y="20250"/>
                  <a:pt x="18428" y="20115"/>
                  <a:pt x="18428" y="19845"/>
                </a:cubicBezTo>
                <a:cubicBezTo>
                  <a:pt x="18428" y="18900"/>
                  <a:pt x="18428" y="18900"/>
                  <a:pt x="18428" y="18900"/>
                </a:cubicBezTo>
                <a:cubicBezTo>
                  <a:pt x="18428" y="18765"/>
                  <a:pt x="18277" y="18630"/>
                  <a:pt x="18126" y="18630"/>
                </a:cubicBezTo>
                <a:close/>
                <a:moveTo>
                  <a:pt x="19636" y="18630"/>
                </a:moveTo>
                <a:cubicBezTo>
                  <a:pt x="19485" y="18630"/>
                  <a:pt x="19334" y="18765"/>
                  <a:pt x="19334" y="18900"/>
                </a:cubicBezTo>
                <a:cubicBezTo>
                  <a:pt x="19334" y="19845"/>
                  <a:pt x="19334" y="19845"/>
                  <a:pt x="19334" y="19845"/>
                </a:cubicBezTo>
                <a:cubicBezTo>
                  <a:pt x="19334" y="20115"/>
                  <a:pt x="19485" y="20250"/>
                  <a:pt x="19636" y="20250"/>
                </a:cubicBezTo>
                <a:cubicBezTo>
                  <a:pt x="19938" y="20250"/>
                  <a:pt x="20090" y="20115"/>
                  <a:pt x="20090" y="19845"/>
                </a:cubicBezTo>
                <a:cubicBezTo>
                  <a:pt x="20090" y="18900"/>
                  <a:pt x="20090" y="18900"/>
                  <a:pt x="20090" y="18900"/>
                </a:cubicBezTo>
                <a:cubicBezTo>
                  <a:pt x="20090" y="18765"/>
                  <a:pt x="19938" y="18630"/>
                  <a:pt x="19636" y="186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91" name="Freeform 548"/>
          <p:cNvSpPr/>
          <p:nvPr/>
        </p:nvSpPr>
        <p:spPr>
          <a:xfrm>
            <a:off x="20497800" y="3206750"/>
            <a:ext cx="6000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5940"/>
                </a:moveTo>
                <a:cubicBezTo>
                  <a:pt x="11291" y="6885"/>
                  <a:pt x="11291" y="6885"/>
                  <a:pt x="11291" y="6885"/>
                </a:cubicBezTo>
                <a:cubicBezTo>
                  <a:pt x="11291" y="7020"/>
                  <a:pt x="11045" y="7155"/>
                  <a:pt x="10800" y="7155"/>
                </a:cubicBezTo>
                <a:cubicBezTo>
                  <a:pt x="10309" y="7155"/>
                  <a:pt x="10064" y="7020"/>
                  <a:pt x="10064" y="6885"/>
                </a:cubicBezTo>
                <a:cubicBezTo>
                  <a:pt x="10064" y="5940"/>
                  <a:pt x="10064" y="5940"/>
                  <a:pt x="10064" y="5940"/>
                </a:cubicBezTo>
                <a:cubicBezTo>
                  <a:pt x="10064" y="5670"/>
                  <a:pt x="10309" y="5535"/>
                  <a:pt x="10800" y="5535"/>
                </a:cubicBezTo>
                <a:cubicBezTo>
                  <a:pt x="11045" y="5535"/>
                  <a:pt x="11291" y="5670"/>
                  <a:pt x="11291" y="5940"/>
                </a:cubicBezTo>
                <a:close/>
                <a:moveTo>
                  <a:pt x="8345" y="9315"/>
                </a:moveTo>
                <a:cubicBezTo>
                  <a:pt x="7855" y="9315"/>
                  <a:pt x="7609" y="9450"/>
                  <a:pt x="7609" y="9585"/>
                </a:cubicBezTo>
                <a:cubicBezTo>
                  <a:pt x="7609" y="10530"/>
                  <a:pt x="7609" y="10530"/>
                  <a:pt x="7609" y="10530"/>
                </a:cubicBezTo>
                <a:cubicBezTo>
                  <a:pt x="7609" y="10800"/>
                  <a:pt x="7855" y="10935"/>
                  <a:pt x="8345" y="10935"/>
                </a:cubicBezTo>
                <a:cubicBezTo>
                  <a:pt x="8591" y="10935"/>
                  <a:pt x="8836" y="10800"/>
                  <a:pt x="8836" y="10530"/>
                </a:cubicBezTo>
                <a:cubicBezTo>
                  <a:pt x="8836" y="9585"/>
                  <a:pt x="8836" y="9585"/>
                  <a:pt x="8836" y="9585"/>
                </a:cubicBezTo>
                <a:cubicBezTo>
                  <a:pt x="8836" y="9450"/>
                  <a:pt x="8591" y="9315"/>
                  <a:pt x="8345" y="9315"/>
                </a:cubicBezTo>
                <a:close/>
                <a:moveTo>
                  <a:pt x="10800" y="9315"/>
                </a:moveTo>
                <a:cubicBezTo>
                  <a:pt x="10309" y="9315"/>
                  <a:pt x="10064" y="9450"/>
                  <a:pt x="10064" y="9585"/>
                </a:cubicBezTo>
                <a:cubicBezTo>
                  <a:pt x="10064" y="10530"/>
                  <a:pt x="10064" y="10530"/>
                  <a:pt x="10064" y="10530"/>
                </a:cubicBezTo>
                <a:cubicBezTo>
                  <a:pt x="10064" y="10800"/>
                  <a:pt x="10309" y="10935"/>
                  <a:pt x="10800" y="10935"/>
                </a:cubicBezTo>
                <a:cubicBezTo>
                  <a:pt x="11045" y="10935"/>
                  <a:pt x="11291" y="10800"/>
                  <a:pt x="11291" y="10530"/>
                </a:cubicBezTo>
                <a:cubicBezTo>
                  <a:pt x="11291" y="9585"/>
                  <a:pt x="11291" y="9585"/>
                  <a:pt x="11291" y="9585"/>
                </a:cubicBezTo>
                <a:cubicBezTo>
                  <a:pt x="11291" y="9450"/>
                  <a:pt x="11045" y="9315"/>
                  <a:pt x="10800" y="9315"/>
                </a:cubicBezTo>
                <a:close/>
                <a:moveTo>
                  <a:pt x="13255" y="9315"/>
                </a:moveTo>
                <a:cubicBezTo>
                  <a:pt x="13009" y="9315"/>
                  <a:pt x="12764" y="9450"/>
                  <a:pt x="12764" y="9585"/>
                </a:cubicBezTo>
                <a:cubicBezTo>
                  <a:pt x="12764" y="10530"/>
                  <a:pt x="12764" y="10530"/>
                  <a:pt x="12764" y="10530"/>
                </a:cubicBezTo>
                <a:cubicBezTo>
                  <a:pt x="12764" y="10800"/>
                  <a:pt x="13009" y="10935"/>
                  <a:pt x="13255" y="10935"/>
                </a:cubicBezTo>
                <a:cubicBezTo>
                  <a:pt x="13745" y="10935"/>
                  <a:pt x="13991" y="10800"/>
                  <a:pt x="13991" y="10530"/>
                </a:cubicBezTo>
                <a:cubicBezTo>
                  <a:pt x="13991" y="9585"/>
                  <a:pt x="13991" y="9585"/>
                  <a:pt x="13991" y="9585"/>
                </a:cubicBezTo>
                <a:cubicBezTo>
                  <a:pt x="13991" y="9450"/>
                  <a:pt x="13745" y="9315"/>
                  <a:pt x="13255" y="9315"/>
                </a:cubicBezTo>
                <a:close/>
                <a:moveTo>
                  <a:pt x="8345" y="11610"/>
                </a:moveTo>
                <a:cubicBezTo>
                  <a:pt x="7855" y="11610"/>
                  <a:pt x="7609" y="11745"/>
                  <a:pt x="7609" y="12015"/>
                </a:cubicBezTo>
                <a:cubicBezTo>
                  <a:pt x="7609" y="12825"/>
                  <a:pt x="7609" y="12825"/>
                  <a:pt x="7609" y="12825"/>
                </a:cubicBezTo>
                <a:cubicBezTo>
                  <a:pt x="7609" y="13095"/>
                  <a:pt x="7855" y="13230"/>
                  <a:pt x="8345" y="13230"/>
                </a:cubicBezTo>
                <a:cubicBezTo>
                  <a:pt x="8591" y="13230"/>
                  <a:pt x="8836" y="13095"/>
                  <a:pt x="8836" y="12825"/>
                </a:cubicBezTo>
                <a:cubicBezTo>
                  <a:pt x="8836" y="12015"/>
                  <a:pt x="8836" y="12015"/>
                  <a:pt x="8836" y="12015"/>
                </a:cubicBezTo>
                <a:cubicBezTo>
                  <a:pt x="8836" y="11745"/>
                  <a:pt x="8591" y="11610"/>
                  <a:pt x="8345" y="11610"/>
                </a:cubicBezTo>
                <a:close/>
                <a:moveTo>
                  <a:pt x="10800" y="11610"/>
                </a:moveTo>
                <a:cubicBezTo>
                  <a:pt x="10309" y="11610"/>
                  <a:pt x="10064" y="11745"/>
                  <a:pt x="10064" y="12015"/>
                </a:cubicBezTo>
                <a:cubicBezTo>
                  <a:pt x="10064" y="12825"/>
                  <a:pt x="10064" y="12825"/>
                  <a:pt x="10064" y="12825"/>
                </a:cubicBezTo>
                <a:cubicBezTo>
                  <a:pt x="10064" y="13095"/>
                  <a:pt x="10309" y="13230"/>
                  <a:pt x="10800" y="13230"/>
                </a:cubicBezTo>
                <a:cubicBezTo>
                  <a:pt x="11045" y="13230"/>
                  <a:pt x="11291" y="13095"/>
                  <a:pt x="11291" y="12825"/>
                </a:cubicBezTo>
                <a:cubicBezTo>
                  <a:pt x="11291" y="12015"/>
                  <a:pt x="11291" y="12015"/>
                  <a:pt x="11291" y="12015"/>
                </a:cubicBezTo>
                <a:cubicBezTo>
                  <a:pt x="11291" y="11745"/>
                  <a:pt x="11045" y="11610"/>
                  <a:pt x="10800" y="11610"/>
                </a:cubicBezTo>
                <a:close/>
                <a:moveTo>
                  <a:pt x="13255" y="11610"/>
                </a:moveTo>
                <a:cubicBezTo>
                  <a:pt x="13009" y="11610"/>
                  <a:pt x="12764" y="11745"/>
                  <a:pt x="12764" y="12015"/>
                </a:cubicBezTo>
                <a:cubicBezTo>
                  <a:pt x="12764" y="12825"/>
                  <a:pt x="12764" y="12825"/>
                  <a:pt x="12764" y="12825"/>
                </a:cubicBezTo>
                <a:cubicBezTo>
                  <a:pt x="12764" y="13095"/>
                  <a:pt x="13009" y="13230"/>
                  <a:pt x="13255" y="13230"/>
                </a:cubicBezTo>
                <a:cubicBezTo>
                  <a:pt x="13745" y="13230"/>
                  <a:pt x="13991" y="13095"/>
                  <a:pt x="13991" y="12825"/>
                </a:cubicBezTo>
                <a:cubicBezTo>
                  <a:pt x="13991" y="12015"/>
                  <a:pt x="13991" y="12015"/>
                  <a:pt x="13991" y="12015"/>
                </a:cubicBezTo>
                <a:cubicBezTo>
                  <a:pt x="13991" y="11745"/>
                  <a:pt x="13745" y="11610"/>
                  <a:pt x="13255" y="11610"/>
                </a:cubicBezTo>
                <a:close/>
                <a:moveTo>
                  <a:pt x="8345" y="13905"/>
                </a:moveTo>
                <a:cubicBezTo>
                  <a:pt x="7855" y="13905"/>
                  <a:pt x="7609" y="14040"/>
                  <a:pt x="7609" y="14310"/>
                </a:cubicBezTo>
                <a:cubicBezTo>
                  <a:pt x="7609" y="15255"/>
                  <a:pt x="7609" y="15255"/>
                  <a:pt x="7609" y="15255"/>
                </a:cubicBezTo>
                <a:cubicBezTo>
                  <a:pt x="7609" y="15390"/>
                  <a:pt x="7855" y="15525"/>
                  <a:pt x="8345" y="15525"/>
                </a:cubicBezTo>
                <a:cubicBezTo>
                  <a:pt x="8591" y="15525"/>
                  <a:pt x="8836" y="15390"/>
                  <a:pt x="8836" y="15255"/>
                </a:cubicBezTo>
                <a:cubicBezTo>
                  <a:pt x="8836" y="14310"/>
                  <a:pt x="8836" y="14310"/>
                  <a:pt x="8836" y="14310"/>
                </a:cubicBezTo>
                <a:cubicBezTo>
                  <a:pt x="8836" y="14040"/>
                  <a:pt x="8591" y="13905"/>
                  <a:pt x="8345" y="13905"/>
                </a:cubicBezTo>
                <a:close/>
                <a:moveTo>
                  <a:pt x="10800" y="13905"/>
                </a:moveTo>
                <a:cubicBezTo>
                  <a:pt x="10309" y="13905"/>
                  <a:pt x="10064" y="14040"/>
                  <a:pt x="10064" y="14310"/>
                </a:cubicBezTo>
                <a:cubicBezTo>
                  <a:pt x="10064" y="15255"/>
                  <a:pt x="10064" y="15255"/>
                  <a:pt x="10064" y="15255"/>
                </a:cubicBezTo>
                <a:cubicBezTo>
                  <a:pt x="10064" y="15390"/>
                  <a:pt x="10309" y="15525"/>
                  <a:pt x="10800" y="15525"/>
                </a:cubicBezTo>
                <a:cubicBezTo>
                  <a:pt x="11045" y="15525"/>
                  <a:pt x="11291" y="15390"/>
                  <a:pt x="11291" y="15255"/>
                </a:cubicBezTo>
                <a:cubicBezTo>
                  <a:pt x="11291" y="14310"/>
                  <a:pt x="11291" y="14310"/>
                  <a:pt x="11291" y="14310"/>
                </a:cubicBezTo>
                <a:cubicBezTo>
                  <a:pt x="11291" y="14040"/>
                  <a:pt x="11045" y="13905"/>
                  <a:pt x="10800" y="13905"/>
                </a:cubicBezTo>
                <a:close/>
                <a:moveTo>
                  <a:pt x="13255" y="13905"/>
                </a:moveTo>
                <a:cubicBezTo>
                  <a:pt x="13009" y="13905"/>
                  <a:pt x="12764" y="14040"/>
                  <a:pt x="12764" y="14310"/>
                </a:cubicBezTo>
                <a:cubicBezTo>
                  <a:pt x="12764" y="15255"/>
                  <a:pt x="12764" y="15255"/>
                  <a:pt x="12764" y="15255"/>
                </a:cubicBezTo>
                <a:cubicBezTo>
                  <a:pt x="12764" y="15390"/>
                  <a:pt x="13009" y="15525"/>
                  <a:pt x="13255" y="15525"/>
                </a:cubicBezTo>
                <a:cubicBezTo>
                  <a:pt x="13745" y="15525"/>
                  <a:pt x="13991" y="15390"/>
                  <a:pt x="13991" y="15255"/>
                </a:cubicBezTo>
                <a:cubicBezTo>
                  <a:pt x="13991" y="14310"/>
                  <a:pt x="13991" y="14310"/>
                  <a:pt x="13991" y="14310"/>
                </a:cubicBezTo>
                <a:cubicBezTo>
                  <a:pt x="13991" y="14040"/>
                  <a:pt x="13745" y="13905"/>
                  <a:pt x="13255" y="13905"/>
                </a:cubicBezTo>
                <a:close/>
                <a:moveTo>
                  <a:pt x="8345" y="16200"/>
                </a:moveTo>
                <a:cubicBezTo>
                  <a:pt x="7855" y="16200"/>
                  <a:pt x="7609" y="16470"/>
                  <a:pt x="7609" y="16605"/>
                </a:cubicBezTo>
                <a:cubicBezTo>
                  <a:pt x="7609" y="17550"/>
                  <a:pt x="7609" y="17550"/>
                  <a:pt x="7609" y="17550"/>
                </a:cubicBezTo>
                <a:cubicBezTo>
                  <a:pt x="7609" y="17685"/>
                  <a:pt x="7855" y="17820"/>
                  <a:pt x="8345" y="17820"/>
                </a:cubicBezTo>
                <a:cubicBezTo>
                  <a:pt x="8591" y="17820"/>
                  <a:pt x="8836" y="17685"/>
                  <a:pt x="8836" y="17550"/>
                </a:cubicBezTo>
                <a:cubicBezTo>
                  <a:pt x="8836" y="16605"/>
                  <a:pt x="8836" y="16605"/>
                  <a:pt x="8836" y="16605"/>
                </a:cubicBezTo>
                <a:cubicBezTo>
                  <a:pt x="8836" y="16470"/>
                  <a:pt x="8591" y="16200"/>
                  <a:pt x="8345" y="16200"/>
                </a:cubicBezTo>
                <a:close/>
                <a:moveTo>
                  <a:pt x="3191" y="13905"/>
                </a:moveTo>
                <a:cubicBezTo>
                  <a:pt x="2700" y="13905"/>
                  <a:pt x="2455" y="14040"/>
                  <a:pt x="2455" y="14310"/>
                </a:cubicBezTo>
                <a:cubicBezTo>
                  <a:pt x="2455" y="15255"/>
                  <a:pt x="2455" y="15255"/>
                  <a:pt x="2455" y="15255"/>
                </a:cubicBezTo>
                <a:cubicBezTo>
                  <a:pt x="2455" y="15390"/>
                  <a:pt x="2700" y="15525"/>
                  <a:pt x="3191" y="15525"/>
                </a:cubicBezTo>
                <a:cubicBezTo>
                  <a:pt x="3436" y="15525"/>
                  <a:pt x="3682" y="15390"/>
                  <a:pt x="3682" y="15255"/>
                </a:cubicBezTo>
                <a:cubicBezTo>
                  <a:pt x="3682" y="14310"/>
                  <a:pt x="3682" y="14310"/>
                  <a:pt x="3682" y="14310"/>
                </a:cubicBezTo>
                <a:cubicBezTo>
                  <a:pt x="3682" y="14040"/>
                  <a:pt x="3436" y="13905"/>
                  <a:pt x="3191" y="13905"/>
                </a:cubicBezTo>
                <a:close/>
                <a:moveTo>
                  <a:pt x="3191" y="16200"/>
                </a:moveTo>
                <a:cubicBezTo>
                  <a:pt x="2700" y="16200"/>
                  <a:pt x="2455" y="16470"/>
                  <a:pt x="2455" y="16605"/>
                </a:cubicBezTo>
                <a:cubicBezTo>
                  <a:pt x="2455" y="17550"/>
                  <a:pt x="2455" y="17550"/>
                  <a:pt x="2455" y="17550"/>
                </a:cubicBezTo>
                <a:cubicBezTo>
                  <a:pt x="2455" y="17685"/>
                  <a:pt x="2700" y="17820"/>
                  <a:pt x="3191" y="17820"/>
                </a:cubicBezTo>
                <a:cubicBezTo>
                  <a:pt x="3436" y="17820"/>
                  <a:pt x="3682" y="17685"/>
                  <a:pt x="3682" y="17550"/>
                </a:cubicBezTo>
                <a:cubicBezTo>
                  <a:pt x="3682" y="16605"/>
                  <a:pt x="3682" y="16605"/>
                  <a:pt x="3682" y="16605"/>
                </a:cubicBezTo>
                <a:cubicBezTo>
                  <a:pt x="3682" y="16470"/>
                  <a:pt x="3436" y="16200"/>
                  <a:pt x="3191" y="16200"/>
                </a:cubicBezTo>
                <a:close/>
                <a:moveTo>
                  <a:pt x="10800" y="16200"/>
                </a:moveTo>
                <a:cubicBezTo>
                  <a:pt x="10309" y="16200"/>
                  <a:pt x="10064" y="16470"/>
                  <a:pt x="10064" y="16605"/>
                </a:cubicBezTo>
                <a:cubicBezTo>
                  <a:pt x="10064" y="17550"/>
                  <a:pt x="10064" y="17550"/>
                  <a:pt x="10064" y="17550"/>
                </a:cubicBezTo>
                <a:cubicBezTo>
                  <a:pt x="10064" y="17685"/>
                  <a:pt x="10309" y="17820"/>
                  <a:pt x="10800" y="17820"/>
                </a:cubicBezTo>
                <a:cubicBezTo>
                  <a:pt x="11045" y="17820"/>
                  <a:pt x="11291" y="17685"/>
                  <a:pt x="11291" y="17550"/>
                </a:cubicBezTo>
                <a:cubicBezTo>
                  <a:pt x="11291" y="16605"/>
                  <a:pt x="11291" y="16605"/>
                  <a:pt x="11291" y="16605"/>
                </a:cubicBezTo>
                <a:cubicBezTo>
                  <a:pt x="11291" y="16470"/>
                  <a:pt x="11045" y="16200"/>
                  <a:pt x="10800" y="16200"/>
                </a:cubicBezTo>
                <a:close/>
                <a:moveTo>
                  <a:pt x="13255" y="16200"/>
                </a:moveTo>
                <a:cubicBezTo>
                  <a:pt x="13009" y="16200"/>
                  <a:pt x="12764" y="16470"/>
                  <a:pt x="12764" y="16605"/>
                </a:cubicBezTo>
                <a:cubicBezTo>
                  <a:pt x="12764" y="17550"/>
                  <a:pt x="12764" y="17550"/>
                  <a:pt x="12764" y="17550"/>
                </a:cubicBezTo>
                <a:cubicBezTo>
                  <a:pt x="12764" y="17685"/>
                  <a:pt x="13009" y="17820"/>
                  <a:pt x="13255" y="17820"/>
                </a:cubicBezTo>
                <a:cubicBezTo>
                  <a:pt x="13745" y="17820"/>
                  <a:pt x="13991" y="17685"/>
                  <a:pt x="13991" y="17550"/>
                </a:cubicBezTo>
                <a:cubicBezTo>
                  <a:pt x="13991" y="16605"/>
                  <a:pt x="13991" y="16605"/>
                  <a:pt x="13991" y="16605"/>
                </a:cubicBezTo>
                <a:cubicBezTo>
                  <a:pt x="13991" y="16470"/>
                  <a:pt x="13745" y="16200"/>
                  <a:pt x="13255" y="16200"/>
                </a:cubicBezTo>
                <a:close/>
                <a:moveTo>
                  <a:pt x="18409" y="13905"/>
                </a:moveTo>
                <a:cubicBezTo>
                  <a:pt x="17918" y="13905"/>
                  <a:pt x="17673" y="14040"/>
                  <a:pt x="17673" y="14310"/>
                </a:cubicBezTo>
                <a:cubicBezTo>
                  <a:pt x="17673" y="15255"/>
                  <a:pt x="17673" y="15255"/>
                  <a:pt x="17673" y="15255"/>
                </a:cubicBezTo>
                <a:cubicBezTo>
                  <a:pt x="17673" y="15390"/>
                  <a:pt x="17918" y="15525"/>
                  <a:pt x="18409" y="15525"/>
                </a:cubicBezTo>
                <a:cubicBezTo>
                  <a:pt x="18655" y="15525"/>
                  <a:pt x="18900" y="15390"/>
                  <a:pt x="18900" y="15255"/>
                </a:cubicBezTo>
                <a:cubicBezTo>
                  <a:pt x="18900" y="14310"/>
                  <a:pt x="18900" y="14310"/>
                  <a:pt x="18900" y="14310"/>
                </a:cubicBezTo>
                <a:cubicBezTo>
                  <a:pt x="18900" y="14040"/>
                  <a:pt x="18655" y="13905"/>
                  <a:pt x="18409" y="13905"/>
                </a:cubicBezTo>
                <a:close/>
                <a:moveTo>
                  <a:pt x="18409" y="16200"/>
                </a:moveTo>
                <a:cubicBezTo>
                  <a:pt x="17918" y="16200"/>
                  <a:pt x="17673" y="16470"/>
                  <a:pt x="17673" y="16605"/>
                </a:cubicBezTo>
                <a:cubicBezTo>
                  <a:pt x="17673" y="17550"/>
                  <a:pt x="17673" y="17550"/>
                  <a:pt x="17673" y="17550"/>
                </a:cubicBezTo>
                <a:cubicBezTo>
                  <a:pt x="17673" y="17685"/>
                  <a:pt x="17918" y="17820"/>
                  <a:pt x="18409" y="17820"/>
                </a:cubicBezTo>
                <a:cubicBezTo>
                  <a:pt x="18655" y="17820"/>
                  <a:pt x="18900" y="17685"/>
                  <a:pt x="18900" y="17550"/>
                </a:cubicBezTo>
                <a:cubicBezTo>
                  <a:pt x="18900" y="16605"/>
                  <a:pt x="18900" y="16605"/>
                  <a:pt x="18900" y="16605"/>
                </a:cubicBezTo>
                <a:cubicBezTo>
                  <a:pt x="18900" y="16470"/>
                  <a:pt x="18655" y="16200"/>
                  <a:pt x="18409" y="16200"/>
                </a:cubicBezTo>
                <a:close/>
                <a:moveTo>
                  <a:pt x="8345" y="18630"/>
                </a:moveTo>
                <a:cubicBezTo>
                  <a:pt x="7855" y="18630"/>
                  <a:pt x="7609" y="18765"/>
                  <a:pt x="7609" y="18900"/>
                </a:cubicBezTo>
                <a:cubicBezTo>
                  <a:pt x="7609" y="19845"/>
                  <a:pt x="7609" y="19845"/>
                  <a:pt x="7609" y="19845"/>
                </a:cubicBezTo>
                <a:cubicBezTo>
                  <a:pt x="7609" y="20115"/>
                  <a:pt x="7855" y="20250"/>
                  <a:pt x="8345" y="20250"/>
                </a:cubicBezTo>
                <a:cubicBezTo>
                  <a:pt x="8591" y="20250"/>
                  <a:pt x="8836" y="20115"/>
                  <a:pt x="8836" y="19845"/>
                </a:cubicBezTo>
                <a:cubicBezTo>
                  <a:pt x="8836" y="18900"/>
                  <a:pt x="8836" y="18900"/>
                  <a:pt x="8836" y="18900"/>
                </a:cubicBezTo>
                <a:cubicBezTo>
                  <a:pt x="8836" y="18765"/>
                  <a:pt x="8591" y="18630"/>
                  <a:pt x="8345" y="18630"/>
                </a:cubicBezTo>
                <a:close/>
                <a:moveTo>
                  <a:pt x="3191" y="18630"/>
                </a:moveTo>
                <a:cubicBezTo>
                  <a:pt x="2700" y="18630"/>
                  <a:pt x="2455" y="18765"/>
                  <a:pt x="2455" y="18900"/>
                </a:cubicBezTo>
                <a:cubicBezTo>
                  <a:pt x="2455" y="19845"/>
                  <a:pt x="2455" y="19845"/>
                  <a:pt x="2455" y="19845"/>
                </a:cubicBezTo>
                <a:cubicBezTo>
                  <a:pt x="2455" y="20115"/>
                  <a:pt x="2700" y="20250"/>
                  <a:pt x="3191" y="20250"/>
                </a:cubicBezTo>
                <a:cubicBezTo>
                  <a:pt x="3436" y="20250"/>
                  <a:pt x="3682" y="20115"/>
                  <a:pt x="3682" y="19845"/>
                </a:cubicBezTo>
                <a:cubicBezTo>
                  <a:pt x="3682" y="18900"/>
                  <a:pt x="3682" y="18900"/>
                  <a:pt x="3682" y="18900"/>
                </a:cubicBezTo>
                <a:cubicBezTo>
                  <a:pt x="3682" y="18765"/>
                  <a:pt x="3436" y="18630"/>
                  <a:pt x="3191" y="18630"/>
                </a:cubicBezTo>
                <a:close/>
                <a:moveTo>
                  <a:pt x="10800" y="18630"/>
                </a:moveTo>
                <a:cubicBezTo>
                  <a:pt x="10309" y="18630"/>
                  <a:pt x="10064" y="18765"/>
                  <a:pt x="10064" y="18900"/>
                </a:cubicBezTo>
                <a:cubicBezTo>
                  <a:pt x="10064" y="19845"/>
                  <a:pt x="10064" y="19845"/>
                  <a:pt x="10064" y="19845"/>
                </a:cubicBezTo>
                <a:cubicBezTo>
                  <a:pt x="10064" y="20115"/>
                  <a:pt x="10309" y="20250"/>
                  <a:pt x="10800" y="20250"/>
                </a:cubicBezTo>
                <a:cubicBezTo>
                  <a:pt x="11045" y="20250"/>
                  <a:pt x="11291" y="20115"/>
                  <a:pt x="11291" y="19845"/>
                </a:cubicBezTo>
                <a:cubicBezTo>
                  <a:pt x="11291" y="18900"/>
                  <a:pt x="11291" y="18900"/>
                  <a:pt x="11291" y="18900"/>
                </a:cubicBezTo>
                <a:cubicBezTo>
                  <a:pt x="11291" y="18765"/>
                  <a:pt x="11045" y="18630"/>
                  <a:pt x="10800" y="18630"/>
                </a:cubicBezTo>
                <a:close/>
                <a:moveTo>
                  <a:pt x="13255" y="18630"/>
                </a:moveTo>
                <a:cubicBezTo>
                  <a:pt x="13009" y="18630"/>
                  <a:pt x="12764" y="18765"/>
                  <a:pt x="12764" y="18900"/>
                </a:cubicBezTo>
                <a:cubicBezTo>
                  <a:pt x="12764" y="19845"/>
                  <a:pt x="12764" y="19845"/>
                  <a:pt x="12764" y="19845"/>
                </a:cubicBezTo>
                <a:cubicBezTo>
                  <a:pt x="12764" y="20115"/>
                  <a:pt x="13009" y="20250"/>
                  <a:pt x="13255" y="20250"/>
                </a:cubicBezTo>
                <a:cubicBezTo>
                  <a:pt x="13745" y="20250"/>
                  <a:pt x="13991" y="20115"/>
                  <a:pt x="13991" y="19845"/>
                </a:cubicBezTo>
                <a:cubicBezTo>
                  <a:pt x="13991" y="18900"/>
                  <a:pt x="13991" y="18900"/>
                  <a:pt x="13991" y="18900"/>
                </a:cubicBezTo>
                <a:cubicBezTo>
                  <a:pt x="13991" y="18765"/>
                  <a:pt x="13745" y="18630"/>
                  <a:pt x="13255" y="18630"/>
                </a:cubicBezTo>
                <a:close/>
                <a:moveTo>
                  <a:pt x="18409" y="18630"/>
                </a:moveTo>
                <a:cubicBezTo>
                  <a:pt x="17918" y="18630"/>
                  <a:pt x="17673" y="18765"/>
                  <a:pt x="17673" y="18900"/>
                </a:cubicBezTo>
                <a:cubicBezTo>
                  <a:pt x="17673" y="19845"/>
                  <a:pt x="17673" y="19845"/>
                  <a:pt x="17673" y="19845"/>
                </a:cubicBezTo>
                <a:cubicBezTo>
                  <a:pt x="17673" y="20115"/>
                  <a:pt x="17918" y="20250"/>
                  <a:pt x="18409" y="20250"/>
                </a:cubicBezTo>
                <a:cubicBezTo>
                  <a:pt x="18655" y="20250"/>
                  <a:pt x="18900" y="20115"/>
                  <a:pt x="18900" y="19845"/>
                </a:cubicBezTo>
                <a:cubicBezTo>
                  <a:pt x="18900" y="18900"/>
                  <a:pt x="18900" y="18900"/>
                  <a:pt x="18900" y="18900"/>
                </a:cubicBezTo>
                <a:cubicBezTo>
                  <a:pt x="18900" y="18765"/>
                  <a:pt x="18655" y="18630"/>
                  <a:pt x="18409" y="18630"/>
                </a:cubicBezTo>
                <a:close/>
                <a:moveTo>
                  <a:pt x="21600" y="12825"/>
                </a:moveTo>
                <a:cubicBezTo>
                  <a:pt x="21600" y="21195"/>
                  <a:pt x="21600" y="21195"/>
                  <a:pt x="21600" y="21195"/>
                </a:cubicBezTo>
                <a:cubicBezTo>
                  <a:pt x="21600" y="21465"/>
                  <a:pt x="21355" y="21600"/>
                  <a:pt x="20864" y="21600"/>
                </a:cubicBezTo>
                <a:cubicBezTo>
                  <a:pt x="5645" y="21600"/>
                  <a:pt x="5645" y="21600"/>
                  <a:pt x="5645" y="21600"/>
                </a:cubicBezTo>
                <a:cubicBezTo>
                  <a:pt x="736" y="21600"/>
                  <a:pt x="736" y="21600"/>
                  <a:pt x="736" y="21600"/>
                </a:cubicBezTo>
                <a:cubicBezTo>
                  <a:pt x="245" y="21600"/>
                  <a:pt x="0" y="21465"/>
                  <a:pt x="0" y="21195"/>
                </a:cubicBezTo>
                <a:cubicBezTo>
                  <a:pt x="0" y="12825"/>
                  <a:pt x="0" y="12825"/>
                  <a:pt x="0" y="12825"/>
                </a:cubicBezTo>
                <a:cubicBezTo>
                  <a:pt x="0" y="12690"/>
                  <a:pt x="245" y="12555"/>
                  <a:pt x="736" y="12555"/>
                </a:cubicBezTo>
                <a:cubicBezTo>
                  <a:pt x="5155" y="12555"/>
                  <a:pt x="5155" y="12555"/>
                  <a:pt x="5155" y="12555"/>
                </a:cubicBezTo>
                <a:cubicBezTo>
                  <a:pt x="5155" y="8235"/>
                  <a:pt x="5155" y="8235"/>
                  <a:pt x="5155" y="8235"/>
                </a:cubicBezTo>
                <a:cubicBezTo>
                  <a:pt x="5155" y="8100"/>
                  <a:pt x="5400" y="7830"/>
                  <a:pt x="5645" y="7830"/>
                </a:cubicBezTo>
                <a:cubicBezTo>
                  <a:pt x="7609" y="7830"/>
                  <a:pt x="7609" y="7830"/>
                  <a:pt x="7609" y="7830"/>
                </a:cubicBezTo>
                <a:cubicBezTo>
                  <a:pt x="7609" y="4590"/>
                  <a:pt x="7609" y="4590"/>
                  <a:pt x="7609" y="4590"/>
                </a:cubicBezTo>
                <a:cubicBezTo>
                  <a:pt x="7609" y="4320"/>
                  <a:pt x="7855" y="4185"/>
                  <a:pt x="8345" y="4185"/>
                </a:cubicBezTo>
                <a:cubicBezTo>
                  <a:pt x="8836" y="4185"/>
                  <a:pt x="8836" y="4185"/>
                  <a:pt x="8836" y="4185"/>
                </a:cubicBezTo>
                <a:cubicBezTo>
                  <a:pt x="8836" y="2970"/>
                  <a:pt x="8836" y="2970"/>
                  <a:pt x="8836" y="2970"/>
                </a:cubicBezTo>
                <a:cubicBezTo>
                  <a:pt x="8836" y="2430"/>
                  <a:pt x="9327" y="2025"/>
                  <a:pt x="10064" y="1890"/>
                </a:cubicBezTo>
                <a:cubicBezTo>
                  <a:pt x="10064" y="405"/>
                  <a:pt x="10064" y="405"/>
                  <a:pt x="10064" y="405"/>
                </a:cubicBezTo>
                <a:cubicBezTo>
                  <a:pt x="10064" y="135"/>
                  <a:pt x="10309" y="0"/>
                  <a:pt x="10800" y="0"/>
                </a:cubicBezTo>
                <a:cubicBezTo>
                  <a:pt x="11045" y="0"/>
                  <a:pt x="11291" y="135"/>
                  <a:pt x="11291" y="405"/>
                </a:cubicBezTo>
                <a:cubicBezTo>
                  <a:pt x="11291" y="1890"/>
                  <a:pt x="11291" y="1890"/>
                  <a:pt x="11291" y="1890"/>
                </a:cubicBezTo>
                <a:cubicBezTo>
                  <a:pt x="12027" y="2025"/>
                  <a:pt x="12764" y="2430"/>
                  <a:pt x="12764" y="2970"/>
                </a:cubicBezTo>
                <a:cubicBezTo>
                  <a:pt x="12764" y="4185"/>
                  <a:pt x="12764" y="4185"/>
                  <a:pt x="12764" y="4185"/>
                </a:cubicBezTo>
                <a:cubicBezTo>
                  <a:pt x="13255" y="4185"/>
                  <a:pt x="13255" y="4185"/>
                  <a:pt x="13255" y="4185"/>
                </a:cubicBezTo>
                <a:cubicBezTo>
                  <a:pt x="13745" y="4185"/>
                  <a:pt x="13991" y="4320"/>
                  <a:pt x="13991" y="4590"/>
                </a:cubicBezTo>
                <a:cubicBezTo>
                  <a:pt x="13991" y="7830"/>
                  <a:pt x="13991" y="7830"/>
                  <a:pt x="13991" y="7830"/>
                </a:cubicBezTo>
                <a:cubicBezTo>
                  <a:pt x="15955" y="7830"/>
                  <a:pt x="15955" y="7830"/>
                  <a:pt x="15955" y="7830"/>
                </a:cubicBezTo>
                <a:cubicBezTo>
                  <a:pt x="16200" y="7830"/>
                  <a:pt x="16445" y="8100"/>
                  <a:pt x="16445" y="8235"/>
                </a:cubicBezTo>
                <a:cubicBezTo>
                  <a:pt x="16445" y="12555"/>
                  <a:pt x="16445" y="12555"/>
                  <a:pt x="16445" y="12555"/>
                </a:cubicBezTo>
                <a:cubicBezTo>
                  <a:pt x="20864" y="12555"/>
                  <a:pt x="20864" y="12555"/>
                  <a:pt x="20864" y="12555"/>
                </a:cubicBezTo>
                <a:cubicBezTo>
                  <a:pt x="21355" y="12555"/>
                  <a:pt x="21600" y="12690"/>
                  <a:pt x="21600" y="12825"/>
                </a:cubicBezTo>
                <a:close/>
                <a:moveTo>
                  <a:pt x="10064" y="4185"/>
                </a:moveTo>
                <a:cubicBezTo>
                  <a:pt x="11291" y="4185"/>
                  <a:pt x="11291" y="4185"/>
                  <a:pt x="11291" y="4185"/>
                </a:cubicBezTo>
                <a:cubicBezTo>
                  <a:pt x="11291" y="2970"/>
                  <a:pt x="11291" y="2970"/>
                  <a:pt x="11291" y="2970"/>
                </a:cubicBezTo>
                <a:cubicBezTo>
                  <a:pt x="11291" y="2700"/>
                  <a:pt x="11045" y="2565"/>
                  <a:pt x="10800" y="2565"/>
                </a:cubicBezTo>
                <a:cubicBezTo>
                  <a:pt x="10309" y="2565"/>
                  <a:pt x="10064" y="2700"/>
                  <a:pt x="10064" y="2970"/>
                </a:cubicBezTo>
                <a:lnTo>
                  <a:pt x="10064" y="4185"/>
                </a:lnTo>
                <a:close/>
                <a:moveTo>
                  <a:pt x="8836" y="4860"/>
                </a:moveTo>
                <a:cubicBezTo>
                  <a:pt x="8836" y="7830"/>
                  <a:pt x="8836" y="7830"/>
                  <a:pt x="8836" y="7830"/>
                </a:cubicBezTo>
                <a:cubicBezTo>
                  <a:pt x="12764" y="7830"/>
                  <a:pt x="12764" y="7830"/>
                  <a:pt x="12764" y="7830"/>
                </a:cubicBezTo>
                <a:cubicBezTo>
                  <a:pt x="12764" y="4860"/>
                  <a:pt x="12764" y="4860"/>
                  <a:pt x="12764" y="4860"/>
                </a:cubicBezTo>
                <a:cubicBezTo>
                  <a:pt x="8836" y="4860"/>
                  <a:pt x="8836" y="4860"/>
                  <a:pt x="8836" y="4860"/>
                </a:cubicBezTo>
                <a:close/>
                <a:moveTo>
                  <a:pt x="15218" y="20925"/>
                </a:moveTo>
                <a:cubicBezTo>
                  <a:pt x="15218" y="8640"/>
                  <a:pt x="15218" y="8640"/>
                  <a:pt x="15218" y="8640"/>
                </a:cubicBezTo>
                <a:cubicBezTo>
                  <a:pt x="6382" y="8640"/>
                  <a:pt x="6382" y="8640"/>
                  <a:pt x="6382" y="8640"/>
                </a:cubicBezTo>
                <a:cubicBezTo>
                  <a:pt x="6382" y="12825"/>
                  <a:pt x="6382" y="12825"/>
                  <a:pt x="6382" y="12825"/>
                </a:cubicBezTo>
                <a:cubicBezTo>
                  <a:pt x="6382" y="12825"/>
                  <a:pt x="6382" y="12825"/>
                  <a:pt x="6382" y="12825"/>
                </a:cubicBezTo>
                <a:cubicBezTo>
                  <a:pt x="6382" y="12960"/>
                  <a:pt x="6382" y="12960"/>
                  <a:pt x="6382" y="12960"/>
                </a:cubicBezTo>
                <a:cubicBezTo>
                  <a:pt x="6382" y="14580"/>
                  <a:pt x="6382" y="14580"/>
                  <a:pt x="6382" y="14580"/>
                </a:cubicBezTo>
                <a:cubicBezTo>
                  <a:pt x="6382" y="14715"/>
                  <a:pt x="6136" y="14850"/>
                  <a:pt x="5645" y="14850"/>
                </a:cubicBezTo>
                <a:cubicBezTo>
                  <a:pt x="5400" y="14850"/>
                  <a:pt x="5155" y="14715"/>
                  <a:pt x="5155" y="14580"/>
                </a:cubicBezTo>
                <a:cubicBezTo>
                  <a:pt x="5155" y="13230"/>
                  <a:pt x="5155" y="13230"/>
                  <a:pt x="5155" y="13230"/>
                </a:cubicBezTo>
                <a:cubicBezTo>
                  <a:pt x="1227" y="13230"/>
                  <a:pt x="1227" y="13230"/>
                  <a:pt x="1227" y="13230"/>
                </a:cubicBezTo>
                <a:cubicBezTo>
                  <a:pt x="1227" y="20925"/>
                  <a:pt x="1227" y="20925"/>
                  <a:pt x="1227" y="20925"/>
                </a:cubicBezTo>
                <a:cubicBezTo>
                  <a:pt x="5155" y="20925"/>
                  <a:pt x="5155" y="20925"/>
                  <a:pt x="5155" y="20925"/>
                </a:cubicBezTo>
                <a:cubicBezTo>
                  <a:pt x="5155" y="15930"/>
                  <a:pt x="5155" y="15930"/>
                  <a:pt x="5155" y="15930"/>
                </a:cubicBezTo>
                <a:cubicBezTo>
                  <a:pt x="5155" y="15660"/>
                  <a:pt x="5400" y="15525"/>
                  <a:pt x="5645" y="15525"/>
                </a:cubicBezTo>
                <a:cubicBezTo>
                  <a:pt x="6136" y="15525"/>
                  <a:pt x="6382" y="15660"/>
                  <a:pt x="6382" y="15930"/>
                </a:cubicBezTo>
                <a:cubicBezTo>
                  <a:pt x="6382" y="20925"/>
                  <a:pt x="6382" y="20925"/>
                  <a:pt x="6382" y="20925"/>
                </a:cubicBezTo>
                <a:cubicBezTo>
                  <a:pt x="15218" y="20925"/>
                  <a:pt x="15218" y="20925"/>
                  <a:pt x="15218" y="20925"/>
                </a:cubicBezTo>
                <a:close/>
                <a:moveTo>
                  <a:pt x="20373" y="13230"/>
                </a:moveTo>
                <a:cubicBezTo>
                  <a:pt x="16445" y="13230"/>
                  <a:pt x="16445" y="13230"/>
                  <a:pt x="16445" y="13230"/>
                </a:cubicBezTo>
                <a:cubicBezTo>
                  <a:pt x="16445" y="20925"/>
                  <a:pt x="16445" y="20925"/>
                  <a:pt x="16445" y="20925"/>
                </a:cubicBezTo>
                <a:cubicBezTo>
                  <a:pt x="20373" y="20925"/>
                  <a:pt x="20373" y="20925"/>
                  <a:pt x="20373" y="20925"/>
                </a:cubicBezTo>
                <a:lnTo>
                  <a:pt x="20373" y="132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92" name="Freeform 549"/>
          <p:cNvSpPr/>
          <p:nvPr/>
        </p:nvSpPr>
        <p:spPr>
          <a:xfrm>
            <a:off x="20361276" y="4421316"/>
            <a:ext cx="879477" cy="10968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1433" y="8471"/>
                </a:moveTo>
                <a:cubicBezTo>
                  <a:pt x="11051" y="101"/>
                  <a:pt x="11051" y="101"/>
                  <a:pt x="11051" y="101"/>
                </a:cubicBezTo>
                <a:cubicBezTo>
                  <a:pt x="10884" y="-34"/>
                  <a:pt x="10716" y="-34"/>
                  <a:pt x="10549" y="101"/>
                </a:cubicBezTo>
                <a:cubicBezTo>
                  <a:pt x="167" y="8471"/>
                  <a:pt x="167" y="8471"/>
                  <a:pt x="167" y="8471"/>
                </a:cubicBezTo>
                <a:cubicBezTo>
                  <a:pt x="0" y="8471"/>
                  <a:pt x="0" y="8606"/>
                  <a:pt x="0" y="8741"/>
                </a:cubicBezTo>
                <a:cubicBezTo>
                  <a:pt x="0" y="21161"/>
                  <a:pt x="0" y="21161"/>
                  <a:pt x="0" y="21161"/>
                </a:cubicBezTo>
                <a:cubicBezTo>
                  <a:pt x="0" y="21431"/>
                  <a:pt x="167" y="21566"/>
                  <a:pt x="502" y="21566"/>
                </a:cubicBezTo>
                <a:cubicBezTo>
                  <a:pt x="21098" y="21566"/>
                  <a:pt x="21098" y="21566"/>
                  <a:pt x="21098" y="21566"/>
                </a:cubicBezTo>
                <a:cubicBezTo>
                  <a:pt x="21433" y="21566"/>
                  <a:pt x="21600" y="21431"/>
                  <a:pt x="21600" y="21161"/>
                </a:cubicBezTo>
                <a:cubicBezTo>
                  <a:pt x="21600" y="8741"/>
                  <a:pt x="21600" y="8741"/>
                  <a:pt x="21600" y="8741"/>
                </a:cubicBezTo>
                <a:cubicBezTo>
                  <a:pt x="21600" y="8606"/>
                  <a:pt x="21600" y="8471"/>
                  <a:pt x="21433" y="8471"/>
                </a:cubicBezTo>
                <a:close/>
                <a:moveTo>
                  <a:pt x="6865" y="20891"/>
                </a:moveTo>
                <a:cubicBezTo>
                  <a:pt x="4353" y="20891"/>
                  <a:pt x="4353" y="20891"/>
                  <a:pt x="4353" y="20891"/>
                </a:cubicBezTo>
                <a:cubicBezTo>
                  <a:pt x="4353" y="15491"/>
                  <a:pt x="4353" y="15491"/>
                  <a:pt x="4353" y="15491"/>
                </a:cubicBezTo>
                <a:cubicBezTo>
                  <a:pt x="6865" y="15491"/>
                  <a:pt x="6865" y="15491"/>
                  <a:pt x="6865" y="15491"/>
                </a:cubicBezTo>
                <a:lnTo>
                  <a:pt x="6865" y="20891"/>
                </a:lnTo>
                <a:close/>
                <a:moveTo>
                  <a:pt x="12056" y="9686"/>
                </a:moveTo>
                <a:cubicBezTo>
                  <a:pt x="5693" y="9686"/>
                  <a:pt x="5693" y="9686"/>
                  <a:pt x="5693" y="9686"/>
                </a:cubicBezTo>
                <a:cubicBezTo>
                  <a:pt x="5358" y="9686"/>
                  <a:pt x="5191" y="9821"/>
                  <a:pt x="5191" y="10091"/>
                </a:cubicBezTo>
                <a:cubicBezTo>
                  <a:pt x="5191" y="10226"/>
                  <a:pt x="5358" y="10361"/>
                  <a:pt x="5693" y="10361"/>
                </a:cubicBezTo>
                <a:cubicBezTo>
                  <a:pt x="12056" y="10361"/>
                  <a:pt x="12056" y="10361"/>
                  <a:pt x="12056" y="10361"/>
                </a:cubicBezTo>
                <a:cubicBezTo>
                  <a:pt x="12056" y="20891"/>
                  <a:pt x="12056" y="20891"/>
                  <a:pt x="12056" y="20891"/>
                </a:cubicBezTo>
                <a:cubicBezTo>
                  <a:pt x="7702" y="20891"/>
                  <a:pt x="7702" y="20891"/>
                  <a:pt x="7702" y="20891"/>
                </a:cubicBezTo>
                <a:cubicBezTo>
                  <a:pt x="7702" y="15221"/>
                  <a:pt x="7702" y="15221"/>
                  <a:pt x="7702" y="15221"/>
                </a:cubicBezTo>
                <a:cubicBezTo>
                  <a:pt x="7702" y="14951"/>
                  <a:pt x="7535" y="14816"/>
                  <a:pt x="7367" y="14816"/>
                </a:cubicBezTo>
                <a:cubicBezTo>
                  <a:pt x="3851" y="14816"/>
                  <a:pt x="3851" y="14816"/>
                  <a:pt x="3851" y="14816"/>
                </a:cubicBezTo>
                <a:cubicBezTo>
                  <a:pt x="3684" y="14816"/>
                  <a:pt x="3516" y="14951"/>
                  <a:pt x="3516" y="15221"/>
                </a:cubicBezTo>
                <a:cubicBezTo>
                  <a:pt x="3516" y="20891"/>
                  <a:pt x="3516" y="20891"/>
                  <a:pt x="3516" y="20891"/>
                </a:cubicBezTo>
                <a:cubicBezTo>
                  <a:pt x="2512" y="20891"/>
                  <a:pt x="2512" y="20891"/>
                  <a:pt x="2512" y="20891"/>
                </a:cubicBezTo>
                <a:cubicBezTo>
                  <a:pt x="2512" y="10361"/>
                  <a:pt x="2512" y="10361"/>
                  <a:pt x="2512" y="10361"/>
                </a:cubicBezTo>
                <a:cubicBezTo>
                  <a:pt x="3851" y="10361"/>
                  <a:pt x="3851" y="10361"/>
                  <a:pt x="3851" y="10361"/>
                </a:cubicBezTo>
                <a:cubicBezTo>
                  <a:pt x="4186" y="10361"/>
                  <a:pt x="4353" y="10226"/>
                  <a:pt x="4353" y="10091"/>
                </a:cubicBezTo>
                <a:cubicBezTo>
                  <a:pt x="4353" y="9821"/>
                  <a:pt x="4186" y="9686"/>
                  <a:pt x="3851" y="9686"/>
                </a:cubicBezTo>
                <a:cubicBezTo>
                  <a:pt x="2512" y="9686"/>
                  <a:pt x="2512" y="9686"/>
                  <a:pt x="2512" y="9686"/>
                </a:cubicBezTo>
                <a:cubicBezTo>
                  <a:pt x="2512" y="9011"/>
                  <a:pt x="2512" y="9011"/>
                  <a:pt x="2512" y="9011"/>
                </a:cubicBezTo>
                <a:cubicBezTo>
                  <a:pt x="12056" y="9011"/>
                  <a:pt x="12056" y="9011"/>
                  <a:pt x="12056" y="9011"/>
                </a:cubicBezTo>
                <a:lnTo>
                  <a:pt x="12056" y="9686"/>
                </a:lnTo>
                <a:close/>
                <a:moveTo>
                  <a:pt x="15572" y="20891"/>
                </a:moveTo>
                <a:cubicBezTo>
                  <a:pt x="14735" y="20891"/>
                  <a:pt x="14735" y="20891"/>
                  <a:pt x="14735" y="20891"/>
                </a:cubicBezTo>
                <a:cubicBezTo>
                  <a:pt x="14735" y="19271"/>
                  <a:pt x="14735" y="19271"/>
                  <a:pt x="14735" y="19271"/>
                </a:cubicBezTo>
                <a:cubicBezTo>
                  <a:pt x="15572" y="19271"/>
                  <a:pt x="15572" y="19271"/>
                  <a:pt x="15572" y="19271"/>
                </a:cubicBezTo>
                <a:lnTo>
                  <a:pt x="15572" y="20891"/>
                </a:lnTo>
                <a:close/>
                <a:moveTo>
                  <a:pt x="15572" y="18596"/>
                </a:moveTo>
                <a:cubicBezTo>
                  <a:pt x="14735" y="18596"/>
                  <a:pt x="14735" y="18596"/>
                  <a:pt x="14735" y="18596"/>
                </a:cubicBezTo>
                <a:cubicBezTo>
                  <a:pt x="14735" y="15491"/>
                  <a:pt x="14735" y="15491"/>
                  <a:pt x="14735" y="15491"/>
                </a:cubicBezTo>
                <a:cubicBezTo>
                  <a:pt x="15572" y="15491"/>
                  <a:pt x="15572" y="15491"/>
                  <a:pt x="15572" y="15491"/>
                </a:cubicBezTo>
                <a:lnTo>
                  <a:pt x="15572" y="18596"/>
                </a:lnTo>
                <a:close/>
                <a:moveTo>
                  <a:pt x="19088" y="20891"/>
                </a:moveTo>
                <a:cubicBezTo>
                  <a:pt x="18084" y="20891"/>
                  <a:pt x="18084" y="20891"/>
                  <a:pt x="18084" y="20891"/>
                </a:cubicBezTo>
                <a:cubicBezTo>
                  <a:pt x="18084" y="19271"/>
                  <a:pt x="18084" y="19271"/>
                  <a:pt x="18084" y="19271"/>
                </a:cubicBezTo>
                <a:cubicBezTo>
                  <a:pt x="19088" y="19271"/>
                  <a:pt x="19088" y="19271"/>
                  <a:pt x="19088" y="19271"/>
                </a:cubicBezTo>
                <a:lnTo>
                  <a:pt x="19088" y="20891"/>
                </a:lnTo>
                <a:close/>
                <a:moveTo>
                  <a:pt x="19088" y="18596"/>
                </a:moveTo>
                <a:cubicBezTo>
                  <a:pt x="18084" y="18596"/>
                  <a:pt x="18084" y="18596"/>
                  <a:pt x="18084" y="18596"/>
                </a:cubicBezTo>
                <a:cubicBezTo>
                  <a:pt x="18084" y="15491"/>
                  <a:pt x="18084" y="15491"/>
                  <a:pt x="18084" y="15491"/>
                </a:cubicBezTo>
                <a:cubicBezTo>
                  <a:pt x="19088" y="15491"/>
                  <a:pt x="19088" y="15491"/>
                  <a:pt x="19088" y="15491"/>
                </a:cubicBezTo>
                <a:lnTo>
                  <a:pt x="19088" y="18596"/>
                </a:lnTo>
                <a:close/>
                <a:moveTo>
                  <a:pt x="20763" y="20891"/>
                </a:moveTo>
                <a:cubicBezTo>
                  <a:pt x="19926" y="20891"/>
                  <a:pt x="19926" y="20891"/>
                  <a:pt x="19926" y="20891"/>
                </a:cubicBezTo>
                <a:cubicBezTo>
                  <a:pt x="19926" y="15221"/>
                  <a:pt x="19926" y="15221"/>
                  <a:pt x="19926" y="15221"/>
                </a:cubicBezTo>
                <a:cubicBezTo>
                  <a:pt x="19926" y="14951"/>
                  <a:pt x="19758" y="14816"/>
                  <a:pt x="19423" y="14816"/>
                </a:cubicBezTo>
                <a:cubicBezTo>
                  <a:pt x="17749" y="14816"/>
                  <a:pt x="17749" y="14816"/>
                  <a:pt x="17749" y="14816"/>
                </a:cubicBezTo>
                <a:cubicBezTo>
                  <a:pt x="17414" y="14816"/>
                  <a:pt x="17247" y="14951"/>
                  <a:pt x="17247" y="15221"/>
                </a:cubicBezTo>
                <a:cubicBezTo>
                  <a:pt x="17247" y="20891"/>
                  <a:pt x="17247" y="20891"/>
                  <a:pt x="17247" y="20891"/>
                </a:cubicBezTo>
                <a:cubicBezTo>
                  <a:pt x="16409" y="20891"/>
                  <a:pt x="16409" y="20891"/>
                  <a:pt x="16409" y="20891"/>
                </a:cubicBezTo>
                <a:cubicBezTo>
                  <a:pt x="16409" y="15221"/>
                  <a:pt x="16409" y="15221"/>
                  <a:pt x="16409" y="15221"/>
                </a:cubicBezTo>
                <a:cubicBezTo>
                  <a:pt x="16409" y="14951"/>
                  <a:pt x="16242" y="14816"/>
                  <a:pt x="15907" y="14816"/>
                </a:cubicBezTo>
                <a:cubicBezTo>
                  <a:pt x="14233" y="14816"/>
                  <a:pt x="14233" y="14816"/>
                  <a:pt x="14233" y="14816"/>
                </a:cubicBezTo>
                <a:cubicBezTo>
                  <a:pt x="14065" y="14816"/>
                  <a:pt x="13898" y="14951"/>
                  <a:pt x="13898" y="15221"/>
                </a:cubicBezTo>
                <a:cubicBezTo>
                  <a:pt x="13898" y="20891"/>
                  <a:pt x="13898" y="20891"/>
                  <a:pt x="13898" y="20891"/>
                </a:cubicBezTo>
                <a:cubicBezTo>
                  <a:pt x="12893" y="20891"/>
                  <a:pt x="12893" y="20891"/>
                  <a:pt x="12893" y="20891"/>
                </a:cubicBezTo>
                <a:cubicBezTo>
                  <a:pt x="12893" y="8741"/>
                  <a:pt x="12893" y="8741"/>
                  <a:pt x="12893" y="8741"/>
                </a:cubicBezTo>
                <a:cubicBezTo>
                  <a:pt x="12893" y="8471"/>
                  <a:pt x="12726" y="8336"/>
                  <a:pt x="12558" y="8336"/>
                </a:cubicBezTo>
                <a:cubicBezTo>
                  <a:pt x="2177" y="8336"/>
                  <a:pt x="2177" y="8336"/>
                  <a:pt x="2177" y="8336"/>
                </a:cubicBezTo>
                <a:cubicBezTo>
                  <a:pt x="1842" y="8336"/>
                  <a:pt x="1674" y="8471"/>
                  <a:pt x="1674" y="8741"/>
                </a:cubicBezTo>
                <a:cubicBezTo>
                  <a:pt x="1674" y="20891"/>
                  <a:pt x="1674" y="20891"/>
                  <a:pt x="1674" y="20891"/>
                </a:cubicBezTo>
                <a:cubicBezTo>
                  <a:pt x="837" y="20891"/>
                  <a:pt x="837" y="20891"/>
                  <a:pt x="837" y="20891"/>
                </a:cubicBezTo>
                <a:cubicBezTo>
                  <a:pt x="837" y="8876"/>
                  <a:pt x="837" y="8876"/>
                  <a:pt x="837" y="8876"/>
                </a:cubicBezTo>
                <a:cubicBezTo>
                  <a:pt x="10884" y="776"/>
                  <a:pt x="10884" y="776"/>
                  <a:pt x="10884" y="776"/>
                </a:cubicBezTo>
                <a:cubicBezTo>
                  <a:pt x="20763" y="8876"/>
                  <a:pt x="20763" y="8876"/>
                  <a:pt x="20763" y="8876"/>
                </a:cubicBezTo>
                <a:cubicBezTo>
                  <a:pt x="20763" y="20891"/>
                  <a:pt x="20763" y="20891"/>
                  <a:pt x="20763" y="20891"/>
                </a:cubicBezTo>
                <a:close/>
                <a:moveTo>
                  <a:pt x="6028" y="16571"/>
                </a:moveTo>
                <a:cubicBezTo>
                  <a:pt x="6028" y="17246"/>
                  <a:pt x="6028" y="17246"/>
                  <a:pt x="6028" y="17246"/>
                </a:cubicBezTo>
                <a:cubicBezTo>
                  <a:pt x="6028" y="17516"/>
                  <a:pt x="5860" y="17651"/>
                  <a:pt x="5693" y="17651"/>
                </a:cubicBezTo>
                <a:cubicBezTo>
                  <a:pt x="5358" y="17651"/>
                  <a:pt x="5191" y="17516"/>
                  <a:pt x="5191" y="17246"/>
                </a:cubicBezTo>
                <a:cubicBezTo>
                  <a:pt x="5191" y="16571"/>
                  <a:pt x="5191" y="16571"/>
                  <a:pt x="5191" y="16571"/>
                </a:cubicBezTo>
                <a:cubicBezTo>
                  <a:pt x="5191" y="16436"/>
                  <a:pt x="5358" y="16166"/>
                  <a:pt x="5693" y="16166"/>
                </a:cubicBezTo>
                <a:cubicBezTo>
                  <a:pt x="5860" y="16166"/>
                  <a:pt x="6028" y="16436"/>
                  <a:pt x="6028" y="16571"/>
                </a:cubicBezTo>
                <a:close/>
                <a:moveTo>
                  <a:pt x="10884" y="14816"/>
                </a:moveTo>
                <a:cubicBezTo>
                  <a:pt x="9042" y="14816"/>
                  <a:pt x="9042" y="14816"/>
                  <a:pt x="9042" y="14816"/>
                </a:cubicBezTo>
                <a:cubicBezTo>
                  <a:pt x="8874" y="14816"/>
                  <a:pt x="8707" y="14951"/>
                  <a:pt x="8707" y="15221"/>
                </a:cubicBezTo>
                <a:cubicBezTo>
                  <a:pt x="8707" y="18866"/>
                  <a:pt x="8707" y="18866"/>
                  <a:pt x="8707" y="18866"/>
                </a:cubicBezTo>
                <a:cubicBezTo>
                  <a:pt x="8707" y="19136"/>
                  <a:pt x="8874" y="19271"/>
                  <a:pt x="9042" y="19271"/>
                </a:cubicBezTo>
                <a:cubicBezTo>
                  <a:pt x="10884" y="19271"/>
                  <a:pt x="10884" y="19271"/>
                  <a:pt x="10884" y="19271"/>
                </a:cubicBezTo>
                <a:cubicBezTo>
                  <a:pt x="11051" y="19271"/>
                  <a:pt x="11219" y="19136"/>
                  <a:pt x="11219" y="18866"/>
                </a:cubicBezTo>
                <a:cubicBezTo>
                  <a:pt x="11219" y="15221"/>
                  <a:pt x="11219" y="15221"/>
                  <a:pt x="11219" y="15221"/>
                </a:cubicBezTo>
                <a:cubicBezTo>
                  <a:pt x="11219" y="14951"/>
                  <a:pt x="11051" y="14816"/>
                  <a:pt x="10884" y="14816"/>
                </a:cubicBezTo>
                <a:close/>
                <a:moveTo>
                  <a:pt x="10381" y="18596"/>
                </a:moveTo>
                <a:cubicBezTo>
                  <a:pt x="9544" y="18596"/>
                  <a:pt x="9544" y="18596"/>
                  <a:pt x="9544" y="18596"/>
                </a:cubicBezTo>
                <a:cubicBezTo>
                  <a:pt x="9544" y="15491"/>
                  <a:pt x="9544" y="15491"/>
                  <a:pt x="9544" y="15491"/>
                </a:cubicBezTo>
                <a:cubicBezTo>
                  <a:pt x="10381" y="15491"/>
                  <a:pt x="10381" y="15491"/>
                  <a:pt x="10381" y="15491"/>
                </a:cubicBezTo>
                <a:lnTo>
                  <a:pt x="10381" y="1859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93" name="Freeform 550"/>
          <p:cNvSpPr/>
          <p:nvPr/>
        </p:nvSpPr>
        <p:spPr>
          <a:xfrm>
            <a:off x="2025015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6200"/>
                </a:moveTo>
                <a:cubicBezTo>
                  <a:pt x="20655" y="16200"/>
                  <a:pt x="20655" y="16200"/>
                  <a:pt x="20655" y="16200"/>
                </a:cubicBezTo>
                <a:cubicBezTo>
                  <a:pt x="20655" y="7290"/>
                  <a:pt x="20655" y="7290"/>
                  <a:pt x="20655" y="7290"/>
                </a:cubicBezTo>
                <a:cubicBezTo>
                  <a:pt x="20655" y="7290"/>
                  <a:pt x="20655" y="7290"/>
                  <a:pt x="20655" y="7290"/>
                </a:cubicBezTo>
                <a:cubicBezTo>
                  <a:pt x="20655" y="7290"/>
                  <a:pt x="20655" y="7290"/>
                  <a:pt x="20655" y="7290"/>
                </a:cubicBezTo>
                <a:cubicBezTo>
                  <a:pt x="20655" y="7290"/>
                  <a:pt x="20655" y="7290"/>
                  <a:pt x="20655" y="7155"/>
                </a:cubicBezTo>
                <a:cubicBezTo>
                  <a:pt x="20655" y="7155"/>
                  <a:pt x="19305" y="3105"/>
                  <a:pt x="19305" y="3105"/>
                </a:cubicBezTo>
                <a:cubicBezTo>
                  <a:pt x="19305" y="1215"/>
                  <a:pt x="19305" y="1215"/>
                  <a:pt x="19305" y="1215"/>
                </a:cubicBezTo>
                <a:cubicBezTo>
                  <a:pt x="19305" y="1080"/>
                  <a:pt x="19170" y="945"/>
                  <a:pt x="18900" y="945"/>
                </a:cubicBezTo>
                <a:cubicBezTo>
                  <a:pt x="18360" y="945"/>
                  <a:pt x="18360" y="945"/>
                  <a:pt x="18360" y="945"/>
                </a:cubicBezTo>
                <a:cubicBezTo>
                  <a:pt x="18360" y="405"/>
                  <a:pt x="18360" y="405"/>
                  <a:pt x="18360" y="405"/>
                </a:cubicBezTo>
                <a:cubicBezTo>
                  <a:pt x="18360" y="135"/>
                  <a:pt x="18225" y="0"/>
                  <a:pt x="17955" y="0"/>
                </a:cubicBezTo>
                <a:cubicBezTo>
                  <a:pt x="17820" y="0"/>
                  <a:pt x="17685" y="135"/>
                  <a:pt x="17685" y="405"/>
                </a:cubicBezTo>
                <a:cubicBezTo>
                  <a:pt x="17685" y="945"/>
                  <a:pt x="17685" y="945"/>
                  <a:pt x="17685" y="945"/>
                </a:cubicBezTo>
                <a:cubicBezTo>
                  <a:pt x="17010" y="945"/>
                  <a:pt x="17010" y="945"/>
                  <a:pt x="17010" y="945"/>
                </a:cubicBezTo>
                <a:cubicBezTo>
                  <a:pt x="17010" y="405"/>
                  <a:pt x="17010" y="405"/>
                  <a:pt x="17010" y="405"/>
                </a:cubicBezTo>
                <a:cubicBezTo>
                  <a:pt x="17010" y="135"/>
                  <a:pt x="16740" y="0"/>
                  <a:pt x="16605" y="0"/>
                </a:cubicBezTo>
                <a:cubicBezTo>
                  <a:pt x="16470" y="0"/>
                  <a:pt x="16200" y="135"/>
                  <a:pt x="16200" y="405"/>
                </a:cubicBezTo>
                <a:cubicBezTo>
                  <a:pt x="16200" y="945"/>
                  <a:pt x="16200" y="945"/>
                  <a:pt x="16200" y="945"/>
                </a:cubicBezTo>
                <a:cubicBezTo>
                  <a:pt x="15525" y="945"/>
                  <a:pt x="15525" y="945"/>
                  <a:pt x="15525" y="945"/>
                </a:cubicBezTo>
                <a:cubicBezTo>
                  <a:pt x="15525" y="405"/>
                  <a:pt x="15525" y="405"/>
                  <a:pt x="15525" y="405"/>
                </a:cubicBezTo>
                <a:cubicBezTo>
                  <a:pt x="15525" y="135"/>
                  <a:pt x="15390" y="0"/>
                  <a:pt x="15255" y="0"/>
                </a:cubicBezTo>
                <a:cubicBezTo>
                  <a:pt x="14985" y="0"/>
                  <a:pt x="14850" y="135"/>
                  <a:pt x="14850" y="405"/>
                </a:cubicBezTo>
                <a:cubicBezTo>
                  <a:pt x="14850" y="945"/>
                  <a:pt x="14850" y="945"/>
                  <a:pt x="14850" y="945"/>
                </a:cubicBezTo>
                <a:cubicBezTo>
                  <a:pt x="14310" y="945"/>
                  <a:pt x="14310" y="945"/>
                  <a:pt x="14310" y="945"/>
                </a:cubicBezTo>
                <a:cubicBezTo>
                  <a:pt x="14040" y="945"/>
                  <a:pt x="13905" y="1080"/>
                  <a:pt x="13905" y="1215"/>
                </a:cubicBezTo>
                <a:cubicBezTo>
                  <a:pt x="13905" y="2835"/>
                  <a:pt x="13905" y="2835"/>
                  <a:pt x="13905" y="2835"/>
                </a:cubicBezTo>
                <a:cubicBezTo>
                  <a:pt x="7695" y="2835"/>
                  <a:pt x="7695" y="2835"/>
                  <a:pt x="7695" y="2835"/>
                </a:cubicBezTo>
                <a:cubicBezTo>
                  <a:pt x="7695" y="1215"/>
                  <a:pt x="7695" y="1215"/>
                  <a:pt x="7695" y="1215"/>
                </a:cubicBezTo>
                <a:cubicBezTo>
                  <a:pt x="7695" y="1080"/>
                  <a:pt x="7560" y="945"/>
                  <a:pt x="7290" y="945"/>
                </a:cubicBezTo>
                <a:cubicBezTo>
                  <a:pt x="6750" y="945"/>
                  <a:pt x="6750" y="945"/>
                  <a:pt x="6750" y="945"/>
                </a:cubicBezTo>
                <a:cubicBezTo>
                  <a:pt x="6750" y="405"/>
                  <a:pt x="6750" y="405"/>
                  <a:pt x="6750" y="405"/>
                </a:cubicBezTo>
                <a:cubicBezTo>
                  <a:pt x="6750" y="135"/>
                  <a:pt x="6615" y="0"/>
                  <a:pt x="6345" y="0"/>
                </a:cubicBezTo>
                <a:cubicBezTo>
                  <a:pt x="6210" y="0"/>
                  <a:pt x="6075" y="135"/>
                  <a:pt x="6075" y="405"/>
                </a:cubicBezTo>
                <a:cubicBezTo>
                  <a:pt x="6075" y="945"/>
                  <a:pt x="6075" y="945"/>
                  <a:pt x="6075" y="945"/>
                </a:cubicBezTo>
                <a:cubicBezTo>
                  <a:pt x="5400" y="945"/>
                  <a:pt x="5400" y="945"/>
                  <a:pt x="5400" y="945"/>
                </a:cubicBezTo>
                <a:cubicBezTo>
                  <a:pt x="5400" y="405"/>
                  <a:pt x="5400" y="405"/>
                  <a:pt x="5400" y="405"/>
                </a:cubicBezTo>
                <a:cubicBezTo>
                  <a:pt x="5400" y="135"/>
                  <a:pt x="5130" y="0"/>
                  <a:pt x="4995" y="0"/>
                </a:cubicBezTo>
                <a:cubicBezTo>
                  <a:pt x="4860" y="0"/>
                  <a:pt x="4590" y="135"/>
                  <a:pt x="4590" y="405"/>
                </a:cubicBezTo>
                <a:cubicBezTo>
                  <a:pt x="4590" y="945"/>
                  <a:pt x="4590" y="945"/>
                  <a:pt x="4590" y="945"/>
                </a:cubicBezTo>
                <a:cubicBezTo>
                  <a:pt x="3915" y="945"/>
                  <a:pt x="3915" y="945"/>
                  <a:pt x="3915" y="945"/>
                </a:cubicBezTo>
                <a:cubicBezTo>
                  <a:pt x="3915" y="405"/>
                  <a:pt x="3915" y="405"/>
                  <a:pt x="3915" y="405"/>
                </a:cubicBezTo>
                <a:cubicBezTo>
                  <a:pt x="3915" y="135"/>
                  <a:pt x="3780" y="0"/>
                  <a:pt x="3645" y="0"/>
                </a:cubicBezTo>
                <a:cubicBezTo>
                  <a:pt x="3375" y="0"/>
                  <a:pt x="3240" y="135"/>
                  <a:pt x="3240" y="405"/>
                </a:cubicBezTo>
                <a:cubicBezTo>
                  <a:pt x="3240" y="945"/>
                  <a:pt x="3240" y="945"/>
                  <a:pt x="3240" y="945"/>
                </a:cubicBezTo>
                <a:cubicBezTo>
                  <a:pt x="2700" y="945"/>
                  <a:pt x="2700" y="945"/>
                  <a:pt x="2700" y="945"/>
                </a:cubicBezTo>
                <a:cubicBezTo>
                  <a:pt x="2430" y="945"/>
                  <a:pt x="2295" y="1080"/>
                  <a:pt x="2295" y="1215"/>
                </a:cubicBezTo>
                <a:cubicBezTo>
                  <a:pt x="2295" y="3105"/>
                  <a:pt x="2295" y="3105"/>
                  <a:pt x="2295" y="3105"/>
                </a:cubicBezTo>
                <a:cubicBezTo>
                  <a:pt x="945" y="7155"/>
                  <a:pt x="945" y="7155"/>
                  <a:pt x="945" y="7155"/>
                </a:cubicBezTo>
                <a:cubicBezTo>
                  <a:pt x="945" y="7290"/>
                  <a:pt x="945" y="7290"/>
                  <a:pt x="945" y="7290"/>
                </a:cubicBezTo>
                <a:cubicBezTo>
                  <a:pt x="945" y="7290"/>
                  <a:pt x="945" y="7290"/>
                  <a:pt x="945" y="7290"/>
                </a:cubicBezTo>
                <a:cubicBezTo>
                  <a:pt x="945" y="7290"/>
                  <a:pt x="945" y="7290"/>
                  <a:pt x="945" y="7290"/>
                </a:cubicBezTo>
                <a:cubicBezTo>
                  <a:pt x="945" y="16200"/>
                  <a:pt x="945" y="16200"/>
                  <a:pt x="945" y="16200"/>
                </a:cubicBezTo>
                <a:cubicBezTo>
                  <a:pt x="405" y="16200"/>
                  <a:pt x="405" y="16200"/>
                  <a:pt x="405" y="16200"/>
                </a:cubicBezTo>
                <a:cubicBezTo>
                  <a:pt x="135" y="16200"/>
                  <a:pt x="0" y="16470"/>
                  <a:pt x="0" y="166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16605"/>
                  <a:pt x="21600" y="16605"/>
                  <a:pt x="21600" y="16605"/>
                </a:cubicBezTo>
                <a:cubicBezTo>
                  <a:pt x="21600" y="16470"/>
                  <a:pt x="21465" y="16200"/>
                  <a:pt x="21195" y="16200"/>
                </a:cubicBezTo>
                <a:close/>
                <a:moveTo>
                  <a:pt x="14580" y="1620"/>
                </a:moveTo>
                <a:cubicBezTo>
                  <a:pt x="18630" y="1620"/>
                  <a:pt x="18630" y="1620"/>
                  <a:pt x="18630" y="1620"/>
                </a:cubicBezTo>
                <a:cubicBezTo>
                  <a:pt x="18630" y="2835"/>
                  <a:pt x="18630" y="2835"/>
                  <a:pt x="18630" y="2835"/>
                </a:cubicBezTo>
                <a:cubicBezTo>
                  <a:pt x="14580" y="2835"/>
                  <a:pt x="14580" y="2835"/>
                  <a:pt x="14580" y="2835"/>
                </a:cubicBezTo>
                <a:lnTo>
                  <a:pt x="14580" y="1620"/>
                </a:lnTo>
                <a:close/>
                <a:moveTo>
                  <a:pt x="2970" y="1620"/>
                </a:moveTo>
                <a:cubicBezTo>
                  <a:pt x="7020" y="1620"/>
                  <a:pt x="7020" y="1620"/>
                  <a:pt x="7020" y="1620"/>
                </a:cubicBezTo>
                <a:cubicBezTo>
                  <a:pt x="7020" y="2835"/>
                  <a:pt x="7020" y="2835"/>
                  <a:pt x="7020" y="2835"/>
                </a:cubicBezTo>
                <a:cubicBezTo>
                  <a:pt x="2970" y="2835"/>
                  <a:pt x="2970" y="2835"/>
                  <a:pt x="2970" y="2835"/>
                </a:cubicBezTo>
                <a:lnTo>
                  <a:pt x="2970" y="1620"/>
                </a:lnTo>
                <a:close/>
                <a:moveTo>
                  <a:pt x="2970" y="3510"/>
                </a:moveTo>
                <a:cubicBezTo>
                  <a:pt x="18630" y="3510"/>
                  <a:pt x="18630" y="3510"/>
                  <a:pt x="18630" y="3510"/>
                </a:cubicBezTo>
                <a:cubicBezTo>
                  <a:pt x="19845" y="7020"/>
                  <a:pt x="19845" y="7020"/>
                  <a:pt x="19845" y="7020"/>
                </a:cubicBezTo>
                <a:cubicBezTo>
                  <a:pt x="1755" y="7020"/>
                  <a:pt x="1755" y="7020"/>
                  <a:pt x="1755" y="7020"/>
                </a:cubicBezTo>
                <a:lnTo>
                  <a:pt x="2970" y="3510"/>
                </a:lnTo>
                <a:close/>
                <a:moveTo>
                  <a:pt x="6210" y="17685"/>
                </a:moveTo>
                <a:cubicBezTo>
                  <a:pt x="4185" y="17685"/>
                  <a:pt x="4185" y="17685"/>
                  <a:pt x="4185" y="17685"/>
                </a:cubicBezTo>
                <a:cubicBezTo>
                  <a:pt x="4050" y="17685"/>
                  <a:pt x="3780" y="17820"/>
                  <a:pt x="3780" y="17955"/>
                </a:cubicBezTo>
                <a:cubicBezTo>
                  <a:pt x="3780" y="18225"/>
                  <a:pt x="4050" y="18360"/>
                  <a:pt x="4185" y="18360"/>
                </a:cubicBezTo>
                <a:cubicBezTo>
                  <a:pt x="6210" y="18360"/>
                  <a:pt x="6210" y="18360"/>
                  <a:pt x="6210" y="18360"/>
                </a:cubicBezTo>
                <a:cubicBezTo>
                  <a:pt x="6210" y="20925"/>
                  <a:pt x="6210" y="20925"/>
                  <a:pt x="621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18360"/>
                  <a:pt x="675" y="18360"/>
                  <a:pt x="675" y="18360"/>
                </a:cubicBezTo>
                <a:cubicBezTo>
                  <a:pt x="2835" y="18360"/>
                  <a:pt x="2835" y="18360"/>
                  <a:pt x="2835" y="18360"/>
                </a:cubicBezTo>
                <a:cubicBezTo>
                  <a:pt x="2970" y="18360"/>
                  <a:pt x="3105" y="18225"/>
                  <a:pt x="3105" y="17955"/>
                </a:cubicBezTo>
                <a:cubicBezTo>
                  <a:pt x="3105" y="17820"/>
                  <a:pt x="2970" y="17685"/>
                  <a:pt x="2835" y="17685"/>
                </a:cubicBezTo>
                <a:cubicBezTo>
                  <a:pt x="675" y="17685"/>
                  <a:pt x="675" y="17685"/>
                  <a:pt x="675" y="17685"/>
                </a:cubicBezTo>
                <a:cubicBezTo>
                  <a:pt x="675" y="17010"/>
                  <a:pt x="675" y="17010"/>
                  <a:pt x="675" y="17010"/>
                </a:cubicBezTo>
                <a:cubicBezTo>
                  <a:pt x="1215" y="17010"/>
                  <a:pt x="1215" y="17010"/>
                  <a:pt x="1215" y="17010"/>
                </a:cubicBezTo>
                <a:cubicBezTo>
                  <a:pt x="6210" y="17010"/>
                  <a:pt x="6210" y="17010"/>
                  <a:pt x="6210" y="17010"/>
                </a:cubicBezTo>
                <a:lnTo>
                  <a:pt x="6210" y="17685"/>
                </a:lnTo>
                <a:close/>
                <a:moveTo>
                  <a:pt x="6210" y="16200"/>
                </a:moveTo>
                <a:cubicBezTo>
                  <a:pt x="2970" y="16200"/>
                  <a:pt x="2970" y="16200"/>
                  <a:pt x="2970" y="16200"/>
                </a:cubicBezTo>
                <a:cubicBezTo>
                  <a:pt x="2970" y="13230"/>
                  <a:pt x="2970" y="13230"/>
                  <a:pt x="2970" y="13230"/>
                </a:cubicBezTo>
                <a:cubicBezTo>
                  <a:pt x="6210" y="13230"/>
                  <a:pt x="6210" y="13230"/>
                  <a:pt x="6210" y="13230"/>
                </a:cubicBezTo>
                <a:lnTo>
                  <a:pt x="6210" y="16200"/>
                </a:lnTo>
                <a:close/>
                <a:moveTo>
                  <a:pt x="6210" y="12555"/>
                </a:moveTo>
                <a:cubicBezTo>
                  <a:pt x="2970" y="12555"/>
                  <a:pt x="2970" y="12555"/>
                  <a:pt x="2970" y="12555"/>
                </a:cubicBezTo>
                <a:cubicBezTo>
                  <a:pt x="2970" y="10395"/>
                  <a:pt x="2970" y="10395"/>
                  <a:pt x="2970" y="10395"/>
                </a:cubicBezTo>
                <a:cubicBezTo>
                  <a:pt x="6210" y="10395"/>
                  <a:pt x="6210" y="10395"/>
                  <a:pt x="6210" y="10395"/>
                </a:cubicBezTo>
                <a:lnTo>
                  <a:pt x="6210" y="12555"/>
                </a:lnTo>
                <a:close/>
                <a:moveTo>
                  <a:pt x="13230" y="20925"/>
                </a:moveTo>
                <a:cubicBezTo>
                  <a:pt x="8370" y="20925"/>
                  <a:pt x="8370" y="20925"/>
                  <a:pt x="8370" y="20925"/>
                </a:cubicBezTo>
                <a:cubicBezTo>
                  <a:pt x="8370" y="20250"/>
                  <a:pt x="8370" y="20250"/>
                  <a:pt x="8370" y="20250"/>
                </a:cubicBezTo>
                <a:cubicBezTo>
                  <a:pt x="13230" y="20250"/>
                  <a:pt x="13230" y="20250"/>
                  <a:pt x="13230" y="20250"/>
                </a:cubicBezTo>
                <a:cubicBezTo>
                  <a:pt x="13230" y="20925"/>
                  <a:pt x="13230" y="20925"/>
                  <a:pt x="13230" y="20925"/>
                </a:cubicBezTo>
                <a:close/>
                <a:moveTo>
                  <a:pt x="13230" y="19575"/>
                </a:moveTo>
                <a:cubicBezTo>
                  <a:pt x="8370" y="19575"/>
                  <a:pt x="8370" y="19575"/>
                  <a:pt x="8370" y="19575"/>
                </a:cubicBezTo>
                <a:cubicBezTo>
                  <a:pt x="8370" y="13230"/>
                  <a:pt x="8370" y="13230"/>
                  <a:pt x="8370" y="13230"/>
                </a:cubicBezTo>
                <a:cubicBezTo>
                  <a:pt x="13230" y="13230"/>
                  <a:pt x="13230" y="13230"/>
                  <a:pt x="13230" y="13230"/>
                </a:cubicBezTo>
                <a:cubicBezTo>
                  <a:pt x="13230" y="19575"/>
                  <a:pt x="13230" y="19575"/>
                  <a:pt x="13230" y="19575"/>
                </a:cubicBezTo>
                <a:close/>
                <a:moveTo>
                  <a:pt x="8370" y="12555"/>
                </a:moveTo>
                <a:cubicBezTo>
                  <a:pt x="8505" y="11340"/>
                  <a:pt x="9585" y="10395"/>
                  <a:pt x="10800" y="10395"/>
                </a:cubicBezTo>
                <a:cubicBezTo>
                  <a:pt x="12015" y="10395"/>
                  <a:pt x="13095" y="11340"/>
                  <a:pt x="13230" y="12555"/>
                </a:cubicBezTo>
                <a:lnTo>
                  <a:pt x="8370" y="12555"/>
                </a:lnTo>
                <a:close/>
                <a:moveTo>
                  <a:pt x="14580" y="10125"/>
                </a:moveTo>
                <a:cubicBezTo>
                  <a:pt x="14580" y="20925"/>
                  <a:pt x="14580" y="20925"/>
                  <a:pt x="14580" y="20925"/>
                </a:cubicBezTo>
                <a:cubicBezTo>
                  <a:pt x="13905" y="20925"/>
                  <a:pt x="13905" y="20925"/>
                  <a:pt x="13905" y="20925"/>
                </a:cubicBezTo>
                <a:cubicBezTo>
                  <a:pt x="13905" y="12825"/>
                  <a:pt x="13905" y="12825"/>
                  <a:pt x="13905" y="12825"/>
                </a:cubicBezTo>
                <a:cubicBezTo>
                  <a:pt x="13905" y="11205"/>
                  <a:pt x="12555" y="9720"/>
                  <a:pt x="10800" y="9720"/>
                </a:cubicBezTo>
                <a:cubicBezTo>
                  <a:pt x="9045" y="9720"/>
                  <a:pt x="7695" y="11205"/>
                  <a:pt x="7695" y="12825"/>
                </a:cubicBezTo>
                <a:cubicBezTo>
                  <a:pt x="7695" y="20925"/>
                  <a:pt x="7695" y="20925"/>
                  <a:pt x="7695" y="20925"/>
                </a:cubicBezTo>
                <a:cubicBezTo>
                  <a:pt x="7020" y="20925"/>
                  <a:pt x="7020" y="20925"/>
                  <a:pt x="7020" y="20925"/>
                </a:cubicBezTo>
                <a:cubicBezTo>
                  <a:pt x="7020" y="10125"/>
                  <a:pt x="7020" y="10125"/>
                  <a:pt x="7020" y="10125"/>
                </a:cubicBezTo>
                <a:cubicBezTo>
                  <a:pt x="7020" y="9855"/>
                  <a:pt x="6750" y="9720"/>
                  <a:pt x="6615" y="9720"/>
                </a:cubicBezTo>
                <a:cubicBezTo>
                  <a:pt x="2700" y="9720"/>
                  <a:pt x="2700" y="9720"/>
                  <a:pt x="2700" y="9720"/>
                </a:cubicBezTo>
                <a:cubicBezTo>
                  <a:pt x="2430" y="9720"/>
                  <a:pt x="2295" y="9855"/>
                  <a:pt x="2295" y="10125"/>
                </a:cubicBezTo>
                <a:cubicBezTo>
                  <a:pt x="2295" y="16200"/>
                  <a:pt x="2295" y="16200"/>
                  <a:pt x="2295" y="16200"/>
                </a:cubicBezTo>
                <a:cubicBezTo>
                  <a:pt x="1620" y="16200"/>
                  <a:pt x="1620" y="16200"/>
                  <a:pt x="1620" y="16200"/>
                </a:cubicBezTo>
                <a:cubicBezTo>
                  <a:pt x="1620" y="7695"/>
                  <a:pt x="1620" y="7695"/>
                  <a:pt x="1620" y="7695"/>
                </a:cubicBezTo>
                <a:cubicBezTo>
                  <a:pt x="19980" y="7695"/>
                  <a:pt x="19980" y="7695"/>
                  <a:pt x="19980" y="7695"/>
                </a:cubicBezTo>
                <a:cubicBezTo>
                  <a:pt x="19980" y="16200"/>
                  <a:pt x="19980" y="16200"/>
                  <a:pt x="19980" y="16200"/>
                </a:cubicBezTo>
                <a:cubicBezTo>
                  <a:pt x="19305" y="16200"/>
                  <a:pt x="19305" y="16200"/>
                  <a:pt x="19305" y="16200"/>
                </a:cubicBezTo>
                <a:cubicBezTo>
                  <a:pt x="19305" y="10125"/>
                  <a:pt x="19305" y="10125"/>
                  <a:pt x="19305" y="10125"/>
                </a:cubicBezTo>
                <a:cubicBezTo>
                  <a:pt x="19305" y="9855"/>
                  <a:pt x="19170" y="9720"/>
                  <a:pt x="18900" y="9720"/>
                </a:cubicBezTo>
                <a:cubicBezTo>
                  <a:pt x="14985" y="9720"/>
                  <a:pt x="14985" y="9720"/>
                  <a:pt x="14985" y="9720"/>
                </a:cubicBezTo>
                <a:cubicBezTo>
                  <a:pt x="14850" y="9720"/>
                  <a:pt x="14580" y="9855"/>
                  <a:pt x="14580" y="10125"/>
                </a:cubicBezTo>
                <a:close/>
                <a:moveTo>
                  <a:pt x="15390" y="12555"/>
                </a:moveTo>
                <a:cubicBezTo>
                  <a:pt x="15390" y="10395"/>
                  <a:pt x="15390" y="10395"/>
                  <a:pt x="15390" y="10395"/>
                </a:cubicBezTo>
                <a:cubicBezTo>
                  <a:pt x="18630" y="10395"/>
                  <a:pt x="18630" y="10395"/>
                  <a:pt x="18630" y="10395"/>
                </a:cubicBezTo>
                <a:cubicBezTo>
                  <a:pt x="18630" y="12555"/>
                  <a:pt x="18630" y="12555"/>
                  <a:pt x="18630" y="12555"/>
                </a:cubicBezTo>
                <a:lnTo>
                  <a:pt x="15390" y="12555"/>
                </a:lnTo>
                <a:close/>
                <a:moveTo>
                  <a:pt x="18630" y="13230"/>
                </a:moveTo>
                <a:cubicBezTo>
                  <a:pt x="18630" y="16200"/>
                  <a:pt x="18630" y="16200"/>
                  <a:pt x="18630" y="16200"/>
                </a:cubicBezTo>
                <a:cubicBezTo>
                  <a:pt x="15390" y="16200"/>
                  <a:pt x="15390" y="16200"/>
                  <a:pt x="15390" y="16200"/>
                </a:cubicBezTo>
                <a:cubicBezTo>
                  <a:pt x="15390" y="13230"/>
                  <a:pt x="15390" y="13230"/>
                  <a:pt x="15390" y="13230"/>
                </a:cubicBezTo>
                <a:lnTo>
                  <a:pt x="18630" y="13230"/>
                </a:lnTo>
                <a:close/>
                <a:moveTo>
                  <a:pt x="20925" y="20925"/>
                </a:moveTo>
                <a:cubicBezTo>
                  <a:pt x="15390" y="20925"/>
                  <a:pt x="15390" y="20925"/>
                  <a:pt x="15390" y="20925"/>
                </a:cubicBezTo>
                <a:cubicBezTo>
                  <a:pt x="15390" y="18360"/>
                  <a:pt x="15390" y="18360"/>
                  <a:pt x="15390" y="18360"/>
                </a:cubicBezTo>
                <a:cubicBezTo>
                  <a:pt x="20925" y="18360"/>
                  <a:pt x="20925" y="18360"/>
                  <a:pt x="20925" y="18360"/>
                </a:cubicBezTo>
                <a:lnTo>
                  <a:pt x="20925" y="20925"/>
                </a:lnTo>
                <a:close/>
                <a:moveTo>
                  <a:pt x="20925" y="17685"/>
                </a:moveTo>
                <a:cubicBezTo>
                  <a:pt x="15390" y="17685"/>
                  <a:pt x="15390" y="17685"/>
                  <a:pt x="15390" y="17685"/>
                </a:cubicBezTo>
                <a:cubicBezTo>
                  <a:pt x="15390" y="17010"/>
                  <a:pt x="15390" y="17010"/>
                  <a:pt x="15390" y="17010"/>
                </a:cubicBezTo>
                <a:cubicBezTo>
                  <a:pt x="20385" y="17010"/>
                  <a:pt x="20385" y="17010"/>
                  <a:pt x="20385" y="17010"/>
                </a:cubicBezTo>
                <a:cubicBezTo>
                  <a:pt x="20385" y="17010"/>
                  <a:pt x="20925" y="17010"/>
                  <a:pt x="20925" y="17010"/>
                </a:cubicBezTo>
                <a:lnTo>
                  <a:pt x="20925" y="17685"/>
                </a:lnTo>
                <a:close/>
                <a:moveTo>
                  <a:pt x="12555" y="16605"/>
                </a:moveTo>
                <a:cubicBezTo>
                  <a:pt x="12555" y="17280"/>
                  <a:pt x="12555" y="17280"/>
                  <a:pt x="12555" y="17280"/>
                </a:cubicBezTo>
                <a:cubicBezTo>
                  <a:pt x="12555" y="17550"/>
                  <a:pt x="12420" y="17685"/>
                  <a:pt x="12150" y="17685"/>
                </a:cubicBezTo>
                <a:cubicBezTo>
                  <a:pt x="12015" y="17685"/>
                  <a:pt x="11880" y="17550"/>
                  <a:pt x="11880" y="17280"/>
                </a:cubicBezTo>
                <a:cubicBezTo>
                  <a:pt x="11880" y="16605"/>
                  <a:pt x="11880" y="16605"/>
                  <a:pt x="11880" y="16605"/>
                </a:cubicBezTo>
                <a:cubicBezTo>
                  <a:pt x="11880" y="16470"/>
                  <a:pt x="12015" y="16200"/>
                  <a:pt x="12150" y="16200"/>
                </a:cubicBezTo>
                <a:cubicBezTo>
                  <a:pt x="12420" y="16200"/>
                  <a:pt x="12555" y="16470"/>
                  <a:pt x="12555" y="166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94" name="Freeform 551"/>
          <p:cNvSpPr/>
          <p:nvPr/>
        </p:nvSpPr>
        <p:spPr>
          <a:xfrm>
            <a:off x="2025015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2835"/>
                </a:moveTo>
                <a:cubicBezTo>
                  <a:pt x="20250" y="2835"/>
                  <a:pt x="20250" y="2835"/>
                  <a:pt x="20250" y="2835"/>
                </a:cubicBezTo>
                <a:cubicBezTo>
                  <a:pt x="20250" y="1215"/>
                  <a:pt x="20250" y="1215"/>
                  <a:pt x="20250" y="1215"/>
                </a:cubicBezTo>
                <a:cubicBezTo>
                  <a:pt x="20250" y="1080"/>
                  <a:pt x="20115" y="945"/>
                  <a:pt x="19845" y="945"/>
                </a:cubicBezTo>
                <a:cubicBezTo>
                  <a:pt x="19305" y="945"/>
                  <a:pt x="19305" y="945"/>
                  <a:pt x="19305" y="945"/>
                </a:cubicBezTo>
                <a:cubicBezTo>
                  <a:pt x="19305" y="405"/>
                  <a:pt x="19305" y="405"/>
                  <a:pt x="19305" y="405"/>
                </a:cubicBezTo>
                <a:cubicBezTo>
                  <a:pt x="19305" y="135"/>
                  <a:pt x="19170" y="0"/>
                  <a:pt x="18900" y="0"/>
                </a:cubicBezTo>
                <a:cubicBezTo>
                  <a:pt x="18765" y="0"/>
                  <a:pt x="18630" y="135"/>
                  <a:pt x="18630" y="405"/>
                </a:cubicBezTo>
                <a:cubicBezTo>
                  <a:pt x="18630" y="945"/>
                  <a:pt x="18630" y="945"/>
                  <a:pt x="18630" y="945"/>
                </a:cubicBezTo>
                <a:cubicBezTo>
                  <a:pt x="17955" y="945"/>
                  <a:pt x="17955" y="945"/>
                  <a:pt x="17955" y="945"/>
                </a:cubicBezTo>
                <a:cubicBezTo>
                  <a:pt x="17820" y="945"/>
                  <a:pt x="17685" y="1080"/>
                  <a:pt x="17685" y="1215"/>
                </a:cubicBezTo>
                <a:cubicBezTo>
                  <a:pt x="17685" y="2835"/>
                  <a:pt x="17685" y="2835"/>
                  <a:pt x="17685" y="2835"/>
                </a:cubicBezTo>
                <a:cubicBezTo>
                  <a:pt x="3915" y="2835"/>
                  <a:pt x="3915" y="2835"/>
                  <a:pt x="3915" y="2835"/>
                </a:cubicBezTo>
                <a:cubicBezTo>
                  <a:pt x="3915" y="1215"/>
                  <a:pt x="3915" y="1215"/>
                  <a:pt x="3915" y="1215"/>
                </a:cubicBezTo>
                <a:cubicBezTo>
                  <a:pt x="3915" y="1080"/>
                  <a:pt x="3780" y="945"/>
                  <a:pt x="3645" y="945"/>
                </a:cubicBezTo>
                <a:cubicBezTo>
                  <a:pt x="2970" y="945"/>
                  <a:pt x="2970" y="945"/>
                  <a:pt x="2970" y="945"/>
                </a:cubicBezTo>
                <a:cubicBezTo>
                  <a:pt x="2970" y="405"/>
                  <a:pt x="2970" y="405"/>
                  <a:pt x="2970" y="405"/>
                </a:cubicBezTo>
                <a:cubicBezTo>
                  <a:pt x="2970" y="135"/>
                  <a:pt x="2835" y="0"/>
                  <a:pt x="2700" y="0"/>
                </a:cubicBezTo>
                <a:cubicBezTo>
                  <a:pt x="2430" y="0"/>
                  <a:pt x="2295" y="135"/>
                  <a:pt x="2295" y="405"/>
                </a:cubicBezTo>
                <a:cubicBezTo>
                  <a:pt x="2295" y="945"/>
                  <a:pt x="2295" y="945"/>
                  <a:pt x="2295" y="945"/>
                </a:cubicBezTo>
                <a:cubicBezTo>
                  <a:pt x="1755" y="945"/>
                  <a:pt x="1755" y="945"/>
                  <a:pt x="1755" y="945"/>
                </a:cubicBezTo>
                <a:cubicBezTo>
                  <a:pt x="1485" y="945"/>
                  <a:pt x="1350" y="1080"/>
                  <a:pt x="1350" y="1215"/>
                </a:cubicBezTo>
                <a:cubicBezTo>
                  <a:pt x="1350" y="2835"/>
                  <a:pt x="1350" y="2835"/>
                  <a:pt x="1350" y="2835"/>
                </a:cubicBezTo>
                <a:cubicBezTo>
                  <a:pt x="405" y="2835"/>
                  <a:pt x="405" y="2835"/>
                  <a:pt x="405" y="2835"/>
                </a:cubicBezTo>
                <a:cubicBezTo>
                  <a:pt x="135" y="2835"/>
                  <a:pt x="0" y="2970"/>
                  <a:pt x="0" y="31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3105"/>
                  <a:pt x="21600" y="3105"/>
                  <a:pt x="21600" y="3105"/>
                </a:cubicBezTo>
                <a:cubicBezTo>
                  <a:pt x="21600" y="2970"/>
                  <a:pt x="21465" y="2835"/>
                  <a:pt x="21195" y="2835"/>
                </a:cubicBezTo>
                <a:close/>
                <a:moveTo>
                  <a:pt x="18360" y="1620"/>
                </a:moveTo>
                <a:cubicBezTo>
                  <a:pt x="19575" y="1620"/>
                  <a:pt x="19575" y="1620"/>
                  <a:pt x="19575" y="1620"/>
                </a:cubicBezTo>
                <a:cubicBezTo>
                  <a:pt x="19575" y="2835"/>
                  <a:pt x="19575" y="2835"/>
                  <a:pt x="19575" y="2835"/>
                </a:cubicBezTo>
                <a:cubicBezTo>
                  <a:pt x="18360" y="2835"/>
                  <a:pt x="18360" y="2835"/>
                  <a:pt x="18360" y="2835"/>
                </a:cubicBezTo>
                <a:lnTo>
                  <a:pt x="18360" y="1620"/>
                </a:lnTo>
                <a:close/>
                <a:moveTo>
                  <a:pt x="2025" y="1620"/>
                </a:moveTo>
                <a:cubicBezTo>
                  <a:pt x="3240" y="1620"/>
                  <a:pt x="3240" y="1620"/>
                  <a:pt x="3240" y="1620"/>
                </a:cubicBezTo>
                <a:cubicBezTo>
                  <a:pt x="3240" y="2835"/>
                  <a:pt x="3240" y="2835"/>
                  <a:pt x="3240" y="2835"/>
                </a:cubicBezTo>
                <a:cubicBezTo>
                  <a:pt x="2025" y="2835"/>
                  <a:pt x="2025" y="2835"/>
                  <a:pt x="2025" y="2835"/>
                </a:cubicBezTo>
                <a:lnTo>
                  <a:pt x="2025" y="1620"/>
                </a:lnTo>
                <a:close/>
                <a:moveTo>
                  <a:pt x="7695" y="20925"/>
                </a:moveTo>
                <a:cubicBezTo>
                  <a:pt x="3510" y="20925"/>
                  <a:pt x="3510" y="20925"/>
                  <a:pt x="3510" y="20925"/>
                </a:cubicBezTo>
                <a:cubicBezTo>
                  <a:pt x="3510" y="20250"/>
                  <a:pt x="3510" y="20250"/>
                  <a:pt x="3510" y="20250"/>
                </a:cubicBezTo>
                <a:cubicBezTo>
                  <a:pt x="7695" y="20250"/>
                  <a:pt x="7695" y="20250"/>
                  <a:pt x="7695" y="20250"/>
                </a:cubicBezTo>
                <a:cubicBezTo>
                  <a:pt x="7695" y="20925"/>
                  <a:pt x="7695" y="20925"/>
                  <a:pt x="7695" y="20925"/>
                </a:cubicBezTo>
                <a:close/>
                <a:moveTo>
                  <a:pt x="7695" y="19575"/>
                </a:moveTo>
                <a:cubicBezTo>
                  <a:pt x="3510" y="19575"/>
                  <a:pt x="3510" y="19575"/>
                  <a:pt x="3510" y="19575"/>
                </a:cubicBezTo>
                <a:cubicBezTo>
                  <a:pt x="3510" y="13905"/>
                  <a:pt x="3510" y="13905"/>
                  <a:pt x="3510" y="13905"/>
                </a:cubicBezTo>
                <a:cubicBezTo>
                  <a:pt x="7695" y="13905"/>
                  <a:pt x="7695" y="13905"/>
                  <a:pt x="7695" y="13905"/>
                </a:cubicBezTo>
                <a:cubicBezTo>
                  <a:pt x="7695" y="19575"/>
                  <a:pt x="7695" y="19575"/>
                  <a:pt x="7695" y="19575"/>
                </a:cubicBezTo>
                <a:close/>
                <a:moveTo>
                  <a:pt x="18090" y="20925"/>
                </a:moveTo>
                <a:cubicBezTo>
                  <a:pt x="13905" y="20925"/>
                  <a:pt x="13905" y="20925"/>
                  <a:pt x="13905" y="20925"/>
                </a:cubicBezTo>
                <a:cubicBezTo>
                  <a:pt x="13905" y="20250"/>
                  <a:pt x="13905" y="20250"/>
                  <a:pt x="13905" y="20250"/>
                </a:cubicBezTo>
                <a:cubicBezTo>
                  <a:pt x="18090" y="20250"/>
                  <a:pt x="18090" y="20250"/>
                  <a:pt x="18090" y="20250"/>
                </a:cubicBezTo>
                <a:lnTo>
                  <a:pt x="18090" y="20925"/>
                </a:lnTo>
                <a:close/>
                <a:moveTo>
                  <a:pt x="18090" y="19575"/>
                </a:moveTo>
                <a:cubicBezTo>
                  <a:pt x="13905" y="19575"/>
                  <a:pt x="13905" y="19575"/>
                  <a:pt x="13905" y="19575"/>
                </a:cubicBezTo>
                <a:cubicBezTo>
                  <a:pt x="13905" y="13905"/>
                  <a:pt x="13905" y="13905"/>
                  <a:pt x="13905" y="13905"/>
                </a:cubicBezTo>
                <a:cubicBezTo>
                  <a:pt x="18090" y="13905"/>
                  <a:pt x="18090" y="13905"/>
                  <a:pt x="18090" y="13905"/>
                </a:cubicBezTo>
                <a:lnTo>
                  <a:pt x="18090" y="19575"/>
                </a:lnTo>
                <a:close/>
                <a:moveTo>
                  <a:pt x="20925" y="20925"/>
                </a:moveTo>
                <a:cubicBezTo>
                  <a:pt x="18765" y="20925"/>
                  <a:pt x="18765" y="20925"/>
                  <a:pt x="18765" y="20925"/>
                </a:cubicBezTo>
                <a:cubicBezTo>
                  <a:pt x="18765" y="13635"/>
                  <a:pt x="18765" y="13635"/>
                  <a:pt x="18765" y="13635"/>
                </a:cubicBezTo>
                <a:cubicBezTo>
                  <a:pt x="18765" y="13365"/>
                  <a:pt x="18630" y="13230"/>
                  <a:pt x="18495" y="13230"/>
                </a:cubicBezTo>
                <a:cubicBezTo>
                  <a:pt x="13635" y="13230"/>
                  <a:pt x="13635" y="13230"/>
                  <a:pt x="13635" y="13230"/>
                </a:cubicBezTo>
                <a:cubicBezTo>
                  <a:pt x="13365" y="13230"/>
                  <a:pt x="13230" y="13365"/>
                  <a:pt x="13230" y="13635"/>
                </a:cubicBezTo>
                <a:cubicBezTo>
                  <a:pt x="13230" y="20925"/>
                  <a:pt x="13230" y="20925"/>
                  <a:pt x="13230" y="20925"/>
                </a:cubicBezTo>
                <a:cubicBezTo>
                  <a:pt x="11205" y="20925"/>
                  <a:pt x="11205" y="20925"/>
                  <a:pt x="11205" y="20925"/>
                </a:cubicBezTo>
                <a:cubicBezTo>
                  <a:pt x="11205" y="18495"/>
                  <a:pt x="11205" y="18495"/>
                  <a:pt x="11205" y="18495"/>
                </a:cubicBezTo>
                <a:cubicBezTo>
                  <a:pt x="11205" y="18225"/>
                  <a:pt x="10935" y="18090"/>
                  <a:pt x="10800" y="18090"/>
                </a:cubicBezTo>
                <a:cubicBezTo>
                  <a:pt x="10665" y="18090"/>
                  <a:pt x="10395" y="18225"/>
                  <a:pt x="10395" y="18495"/>
                </a:cubicBezTo>
                <a:cubicBezTo>
                  <a:pt x="10395" y="20925"/>
                  <a:pt x="10395" y="20925"/>
                  <a:pt x="10395" y="20925"/>
                </a:cubicBezTo>
                <a:cubicBezTo>
                  <a:pt x="8370" y="20925"/>
                  <a:pt x="8370" y="20925"/>
                  <a:pt x="8370" y="20925"/>
                </a:cubicBezTo>
                <a:cubicBezTo>
                  <a:pt x="8370" y="13635"/>
                  <a:pt x="8370" y="13635"/>
                  <a:pt x="8370" y="13635"/>
                </a:cubicBezTo>
                <a:cubicBezTo>
                  <a:pt x="8370" y="13365"/>
                  <a:pt x="8235" y="13230"/>
                  <a:pt x="7965" y="13230"/>
                </a:cubicBezTo>
                <a:cubicBezTo>
                  <a:pt x="3105" y="13230"/>
                  <a:pt x="3105" y="13230"/>
                  <a:pt x="3105" y="13230"/>
                </a:cubicBezTo>
                <a:cubicBezTo>
                  <a:pt x="2970" y="13230"/>
                  <a:pt x="2835" y="13365"/>
                  <a:pt x="2835" y="13635"/>
                </a:cubicBezTo>
                <a:cubicBezTo>
                  <a:pt x="2835" y="20925"/>
                  <a:pt x="2835" y="20925"/>
                  <a:pt x="2835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6210"/>
                  <a:pt x="675" y="6210"/>
                  <a:pt x="675" y="6210"/>
                </a:cubicBezTo>
                <a:cubicBezTo>
                  <a:pt x="10395" y="6210"/>
                  <a:pt x="10395" y="6210"/>
                  <a:pt x="10395" y="6210"/>
                </a:cubicBezTo>
                <a:cubicBezTo>
                  <a:pt x="10395" y="17010"/>
                  <a:pt x="10395" y="17010"/>
                  <a:pt x="10395" y="17010"/>
                </a:cubicBezTo>
                <a:cubicBezTo>
                  <a:pt x="10395" y="17280"/>
                  <a:pt x="10665" y="17415"/>
                  <a:pt x="10800" y="17415"/>
                </a:cubicBezTo>
                <a:cubicBezTo>
                  <a:pt x="10935" y="17415"/>
                  <a:pt x="11205" y="17280"/>
                  <a:pt x="11205" y="17010"/>
                </a:cubicBezTo>
                <a:cubicBezTo>
                  <a:pt x="11205" y="6210"/>
                  <a:pt x="11205" y="6210"/>
                  <a:pt x="11205" y="6210"/>
                </a:cubicBezTo>
                <a:cubicBezTo>
                  <a:pt x="20925" y="6210"/>
                  <a:pt x="20925" y="6210"/>
                  <a:pt x="20925" y="6210"/>
                </a:cubicBezTo>
                <a:lnTo>
                  <a:pt x="20925" y="20925"/>
                </a:lnTo>
                <a:close/>
                <a:moveTo>
                  <a:pt x="20925" y="5535"/>
                </a:moveTo>
                <a:cubicBezTo>
                  <a:pt x="675" y="5535"/>
                  <a:pt x="675" y="5535"/>
                  <a:pt x="675" y="5535"/>
                </a:cubicBezTo>
                <a:cubicBezTo>
                  <a:pt x="675" y="3510"/>
                  <a:pt x="675" y="3510"/>
                  <a:pt x="675" y="3510"/>
                </a:cubicBezTo>
                <a:cubicBezTo>
                  <a:pt x="20925" y="3510"/>
                  <a:pt x="20925" y="3510"/>
                  <a:pt x="20925" y="3510"/>
                </a:cubicBezTo>
                <a:lnTo>
                  <a:pt x="20925" y="5535"/>
                </a:lnTo>
                <a:close/>
                <a:moveTo>
                  <a:pt x="9450" y="7020"/>
                </a:moveTo>
                <a:cubicBezTo>
                  <a:pt x="1755" y="7020"/>
                  <a:pt x="1755" y="7020"/>
                  <a:pt x="1755" y="7020"/>
                </a:cubicBezTo>
                <a:cubicBezTo>
                  <a:pt x="1485" y="7020"/>
                  <a:pt x="1350" y="7155"/>
                  <a:pt x="1350" y="7290"/>
                </a:cubicBezTo>
                <a:cubicBezTo>
                  <a:pt x="1350" y="12150"/>
                  <a:pt x="1350" y="12150"/>
                  <a:pt x="1350" y="12150"/>
                </a:cubicBezTo>
                <a:cubicBezTo>
                  <a:pt x="1350" y="12420"/>
                  <a:pt x="1485" y="12555"/>
                  <a:pt x="1755" y="12555"/>
                </a:cubicBezTo>
                <a:cubicBezTo>
                  <a:pt x="9450" y="12555"/>
                  <a:pt x="9450" y="12555"/>
                  <a:pt x="9450" y="12555"/>
                </a:cubicBezTo>
                <a:cubicBezTo>
                  <a:pt x="9585" y="12555"/>
                  <a:pt x="9720" y="12420"/>
                  <a:pt x="9720" y="12150"/>
                </a:cubicBezTo>
                <a:cubicBezTo>
                  <a:pt x="9720" y="7290"/>
                  <a:pt x="9720" y="7290"/>
                  <a:pt x="9720" y="7290"/>
                </a:cubicBezTo>
                <a:cubicBezTo>
                  <a:pt x="9720" y="7155"/>
                  <a:pt x="9585" y="7020"/>
                  <a:pt x="9450" y="7020"/>
                </a:cubicBezTo>
                <a:close/>
                <a:moveTo>
                  <a:pt x="2835" y="11880"/>
                </a:moveTo>
                <a:cubicBezTo>
                  <a:pt x="2025" y="11880"/>
                  <a:pt x="2025" y="11880"/>
                  <a:pt x="2025" y="11880"/>
                </a:cubicBezTo>
                <a:cubicBezTo>
                  <a:pt x="2025" y="9045"/>
                  <a:pt x="2025" y="9045"/>
                  <a:pt x="2025" y="9045"/>
                </a:cubicBezTo>
                <a:cubicBezTo>
                  <a:pt x="2835" y="9045"/>
                  <a:pt x="2835" y="9045"/>
                  <a:pt x="2835" y="9045"/>
                </a:cubicBezTo>
                <a:cubicBezTo>
                  <a:pt x="2835" y="11880"/>
                  <a:pt x="2835" y="11880"/>
                  <a:pt x="2835" y="11880"/>
                </a:cubicBezTo>
                <a:close/>
                <a:moveTo>
                  <a:pt x="2835" y="8370"/>
                </a:moveTo>
                <a:cubicBezTo>
                  <a:pt x="2025" y="8370"/>
                  <a:pt x="2025" y="8370"/>
                  <a:pt x="2025" y="8370"/>
                </a:cubicBezTo>
                <a:cubicBezTo>
                  <a:pt x="2025" y="7695"/>
                  <a:pt x="2025" y="7695"/>
                  <a:pt x="2025" y="7695"/>
                </a:cubicBezTo>
                <a:cubicBezTo>
                  <a:pt x="2835" y="7695"/>
                  <a:pt x="2835" y="7695"/>
                  <a:pt x="2835" y="7695"/>
                </a:cubicBezTo>
                <a:cubicBezTo>
                  <a:pt x="2835" y="8370"/>
                  <a:pt x="2835" y="8370"/>
                  <a:pt x="2835" y="8370"/>
                </a:cubicBezTo>
                <a:close/>
                <a:moveTo>
                  <a:pt x="7695" y="11880"/>
                </a:moveTo>
                <a:cubicBezTo>
                  <a:pt x="3510" y="11880"/>
                  <a:pt x="3510" y="11880"/>
                  <a:pt x="3510" y="11880"/>
                </a:cubicBezTo>
                <a:cubicBezTo>
                  <a:pt x="3510" y="9045"/>
                  <a:pt x="3510" y="9045"/>
                  <a:pt x="3510" y="9045"/>
                </a:cubicBezTo>
                <a:cubicBezTo>
                  <a:pt x="7695" y="9045"/>
                  <a:pt x="7695" y="9045"/>
                  <a:pt x="7695" y="9045"/>
                </a:cubicBezTo>
                <a:cubicBezTo>
                  <a:pt x="7695" y="11880"/>
                  <a:pt x="7695" y="11880"/>
                  <a:pt x="7695" y="11880"/>
                </a:cubicBezTo>
                <a:close/>
                <a:moveTo>
                  <a:pt x="7695" y="8370"/>
                </a:moveTo>
                <a:cubicBezTo>
                  <a:pt x="3510" y="8370"/>
                  <a:pt x="3510" y="8370"/>
                  <a:pt x="3510" y="8370"/>
                </a:cubicBezTo>
                <a:cubicBezTo>
                  <a:pt x="3510" y="7695"/>
                  <a:pt x="3510" y="7695"/>
                  <a:pt x="3510" y="7695"/>
                </a:cubicBezTo>
                <a:cubicBezTo>
                  <a:pt x="7695" y="7695"/>
                  <a:pt x="7695" y="7695"/>
                  <a:pt x="7695" y="7695"/>
                </a:cubicBezTo>
                <a:cubicBezTo>
                  <a:pt x="7695" y="8370"/>
                  <a:pt x="7695" y="8370"/>
                  <a:pt x="7695" y="8370"/>
                </a:cubicBezTo>
                <a:close/>
                <a:moveTo>
                  <a:pt x="9045" y="11880"/>
                </a:moveTo>
                <a:cubicBezTo>
                  <a:pt x="8370" y="11880"/>
                  <a:pt x="8370" y="11880"/>
                  <a:pt x="8370" y="11880"/>
                </a:cubicBezTo>
                <a:cubicBezTo>
                  <a:pt x="8370" y="9045"/>
                  <a:pt x="8370" y="9045"/>
                  <a:pt x="8370" y="9045"/>
                </a:cubicBezTo>
                <a:cubicBezTo>
                  <a:pt x="9045" y="9045"/>
                  <a:pt x="9045" y="9045"/>
                  <a:pt x="9045" y="9045"/>
                </a:cubicBezTo>
                <a:lnTo>
                  <a:pt x="9045" y="11880"/>
                </a:lnTo>
                <a:close/>
                <a:moveTo>
                  <a:pt x="9045" y="8370"/>
                </a:moveTo>
                <a:cubicBezTo>
                  <a:pt x="8370" y="8370"/>
                  <a:pt x="8370" y="8370"/>
                  <a:pt x="8370" y="8370"/>
                </a:cubicBezTo>
                <a:cubicBezTo>
                  <a:pt x="8370" y="7695"/>
                  <a:pt x="8370" y="7695"/>
                  <a:pt x="8370" y="7695"/>
                </a:cubicBezTo>
                <a:cubicBezTo>
                  <a:pt x="9045" y="7695"/>
                  <a:pt x="9045" y="7695"/>
                  <a:pt x="9045" y="7695"/>
                </a:cubicBezTo>
                <a:lnTo>
                  <a:pt x="9045" y="8370"/>
                </a:lnTo>
                <a:close/>
                <a:moveTo>
                  <a:pt x="19845" y="7020"/>
                </a:moveTo>
                <a:cubicBezTo>
                  <a:pt x="12150" y="7020"/>
                  <a:pt x="12150" y="7020"/>
                  <a:pt x="12150" y="7020"/>
                </a:cubicBezTo>
                <a:cubicBezTo>
                  <a:pt x="12015" y="7020"/>
                  <a:pt x="11880" y="7155"/>
                  <a:pt x="11880" y="7290"/>
                </a:cubicBezTo>
                <a:cubicBezTo>
                  <a:pt x="11880" y="12150"/>
                  <a:pt x="11880" y="12150"/>
                  <a:pt x="11880" y="12150"/>
                </a:cubicBezTo>
                <a:cubicBezTo>
                  <a:pt x="11880" y="12420"/>
                  <a:pt x="12015" y="12555"/>
                  <a:pt x="12150" y="12555"/>
                </a:cubicBezTo>
                <a:cubicBezTo>
                  <a:pt x="19845" y="12555"/>
                  <a:pt x="19845" y="12555"/>
                  <a:pt x="19845" y="12555"/>
                </a:cubicBezTo>
                <a:cubicBezTo>
                  <a:pt x="20115" y="12555"/>
                  <a:pt x="20250" y="12420"/>
                  <a:pt x="20250" y="12150"/>
                </a:cubicBezTo>
                <a:cubicBezTo>
                  <a:pt x="20250" y="7290"/>
                  <a:pt x="20250" y="7290"/>
                  <a:pt x="20250" y="7290"/>
                </a:cubicBezTo>
                <a:cubicBezTo>
                  <a:pt x="20250" y="7155"/>
                  <a:pt x="20115" y="7020"/>
                  <a:pt x="19845" y="7020"/>
                </a:cubicBezTo>
                <a:close/>
                <a:moveTo>
                  <a:pt x="13230" y="11880"/>
                </a:moveTo>
                <a:cubicBezTo>
                  <a:pt x="12555" y="11880"/>
                  <a:pt x="12555" y="11880"/>
                  <a:pt x="12555" y="11880"/>
                </a:cubicBezTo>
                <a:cubicBezTo>
                  <a:pt x="12555" y="9045"/>
                  <a:pt x="12555" y="9045"/>
                  <a:pt x="12555" y="9045"/>
                </a:cubicBezTo>
                <a:cubicBezTo>
                  <a:pt x="13230" y="9045"/>
                  <a:pt x="13230" y="9045"/>
                  <a:pt x="13230" y="9045"/>
                </a:cubicBezTo>
                <a:lnTo>
                  <a:pt x="13230" y="11880"/>
                </a:lnTo>
                <a:close/>
                <a:moveTo>
                  <a:pt x="13230" y="8370"/>
                </a:moveTo>
                <a:cubicBezTo>
                  <a:pt x="12555" y="8370"/>
                  <a:pt x="12555" y="8370"/>
                  <a:pt x="12555" y="8370"/>
                </a:cubicBezTo>
                <a:cubicBezTo>
                  <a:pt x="12555" y="7695"/>
                  <a:pt x="12555" y="7695"/>
                  <a:pt x="12555" y="7695"/>
                </a:cubicBezTo>
                <a:cubicBezTo>
                  <a:pt x="13230" y="7695"/>
                  <a:pt x="13230" y="7695"/>
                  <a:pt x="13230" y="7695"/>
                </a:cubicBezTo>
                <a:lnTo>
                  <a:pt x="13230" y="8370"/>
                </a:lnTo>
                <a:close/>
                <a:moveTo>
                  <a:pt x="18090" y="11880"/>
                </a:moveTo>
                <a:cubicBezTo>
                  <a:pt x="13905" y="11880"/>
                  <a:pt x="13905" y="11880"/>
                  <a:pt x="13905" y="11880"/>
                </a:cubicBezTo>
                <a:cubicBezTo>
                  <a:pt x="13905" y="9045"/>
                  <a:pt x="13905" y="9045"/>
                  <a:pt x="13905" y="9045"/>
                </a:cubicBezTo>
                <a:cubicBezTo>
                  <a:pt x="18090" y="9045"/>
                  <a:pt x="18090" y="9045"/>
                  <a:pt x="18090" y="9045"/>
                </a:cubicBezTo>
                <a:lnTo>
                  <a:pt x="18090" y="11880"/>
                </a:lnTo>
                <a:close/>
                <a:moveTo>
                  <a:pt x="18090" y="8370"/>
                </a:moveTo>
                <a:cubicBezTo>
                  <a:pt x="13905" y="8370"/>
                  <a:pt x="13905" y="8370"/>
                  <a:pt x="13905" y="8370"/>
                </a:cubicBezTo>
                <a:cubicBezTo>
                  <a:pt x="13905" y="7695"/>
                  <a:pt x="13905" y="7695"/>
                  <a:pt x="13905" y="7695"/>
                </a:cubicBezTo>
                <a:cubicBezTo>
                  <a:pt x="18090" y="7695"/>
                  <a:pt x="18090" y="7695"/>
                  <a:pt x="18090" y="7695"/>
                </a:cubicBezTo>
                <a:lnTo>
                  <a:pt x="18090" y="8370"/>
                </a:lnTo>
                <a:close/>
                <a:moveTo>
                  <a:pt x="19575" y="11880"/>
                </a:moveTo>
                <a:cubicBezTo>
                  <a:pt x="18765" y="11880"/>
                  <a:pt x="18765" y="11880"/>
                  <a:pt x="18765" y="11880"/>
                </a:cubicBezTo>
                <a:cubicBezTo>
                  <a:pt x="18765" y="9045"/>
                  <a:pt x="18765" y="9045"/>
                  <a:pt x="18765" y="9045"/>
                </a:cubicBezTo>
                <a:cubicBezTo>
                  <a:pt x="19575" y="9045"/>
                  <a:pt x="19575" y="9045"/>
                  <a:pt x="19575" y="9045"/>
                </a:cubicBezTo>
                <a:lnTo>
                  <a:pt x="19575" y="11880"/>
                </a:lnTo>
                <a:close/>
                <a:moveTo>
                  <a:pt x="19575" y="8370"/>
                </a:moveTo>
                <a:cubicBezTo>
                  <a:pt x="18765" y="8370"/>
                  <a:pt x="18765" y="8370"/>
                  <a:pt x="18765" y="8370"/>
                </a:cubicBezTo>
                <a:cubicBezTo>
                  <a:pt x="18765" y="7695"/>
                  <a:pt x="18765" y="7695"/>
                  <a:pt x="18765" y="7695"/>
                </a:cubicBezTo>
                <a:cubicBezTo>
                  <a:pt x="19575" y="7695"/>
                  <a:pt x="19575" y="7695"/>
                  <a:pt x="19575" y="7695"/>
                </a:cubicBezTo>
                <a:lnTo>
                  <a:pt x="19575" y="8370"/>
                </a:lnTo>
                <a:close/>
                <a:moveTo>
                  <a:pt x="17010" y="14580"/>
                </a:moveTo>
                <a:cubicBezTo>
                  <a:pt x="14985" y="14580"/>
                  <a:pt x="14985" y="14580"/>
                  <a:pt x="14985" y="14580"/>
                </a:cubicBezTo>
                <a:cubicBezTo>
                  <a:pt x="14850" y="14580"/>
                  <a:pt x="14580" y="14850"/>
                  <a:pt x="14580" y="14985"/>
                </a:cubicBezTo>
                <a:cubicBezTo>
                  <a:pt x="14580" y="17010"/>
                  <a:pt x="14580" y="17010"/>
                  <a:pt x="14580" y="17010"/>
                </a:cubicBezTo>
                <a:cubicBezTo>
                  <a:pt x="14580" y="17280"/>
                  <a:pt x="14850" y="17415"/>
                  <a:pt x="14985" y="17415"/>
                </a:cubicBezTo>
                <a:cubicBezTo>
                  <a:pt x="17010" y="17415"/>
                  <a:pt x="17010" y="17415"/>
                  <a:pt x="17010" y="17415"/>
                </a:cubicBezTo>
                <a:cubicBezTo>
                  <a:pt x="17280" y="17415"/>
                  <a:pt x="17415" y="17280"/>
                  <a:pt x="17415" y="17010"/>
                </a:cubicBezTo>
                <a:cubicBezTo>
                  <a:pt x="17415" y="14985"/>
                  <a:pt x="17415" y="14985"/>
                  <a:pt x="17415" y="14985"/>
                </a:cubicBezTo>
                <a:cubicBezTo>
                  <a:pt x="17415" y="14850"/>
                  <a:pt x="17280" y="14580"/>
                  <a:pt x="17010" y="14580"/>
                </a:cubicBezTo>
                <a:close/>
                <a:moveTo>
                  <a:pt x="16740" y="16740"/>
                </a:moveTo>
                <a:cubicBezTo>
                  <a:pt x="15390" y="16740"/>
                  <a:pt x="15390" y="16740"/>
                  <a:pt x="15390" y="16740"/>
                </a:cubicBezTo>
                <a:cubicBezTo>
                  <a:pt x="15390" y="15390"/>
                  <a:pt x="15390" y="15390"/>
                  <a:pt x="15390" y="15390"/>
                </a:cubicBezTo>
                <a:cubicBezTo>
                  <a:pt x="16740" y="15390"/>
                  <a:pt x="16740" y="15390"/>
                  <a:pt x="16740" y="15390"/>
                </a:cubicBezTo>
                <a:lnTo>
                  <a:pt x="16740" y="16740"/>
                </a:lnTo>
                <a:close/>
                <a:moveTo>
                  <a:pt x="6615" y="14580"/>
                </a:moveTo>
                <a:cubicBezTo>
                  <a:pt x="4590" y="14580"/>
                  <a:pt x="4590" y="14580"/>
                  <a:pt x="4590" y="14580"/>
                </a:cubicBezTo>
                <a:cubicBezTo>
                  <a:pt x="4320" y="14580"/>
                  <a:pt x="4185" y="14850"/>
                  <a:pt x="4185" y="14985"/>
                </a:cubicBezTo>
                <a:cubicBezTo>
                  <a:pt x="4185" y="17010"/>
                  <a:pt x="4185" y="17010"/>
                  <a:pt x="4185" y="17010"/>
                </a:cubicBezTo>
                <a:cubicBezTo>
                  <a:pt x="4185" y="17280"/>
                  <a:pt x="4320" y="17415"/>
                  <a:pt x="4590" y="17415"/>
                </a:cubicBezTo>
                <a:cubicBezTo>
                  <a:pt x="6615" y="17415"/>
                  <a:pt x="6615" y="17415"/>
                  <a:pt x="6615" y="17415"/>
                </a:cubicBezTo>
                <a:cubicBezTo>
                  <a:pt x="6750" y="17415"/>
                  <a:pt x="7020" y="17280"/>
                  <a:pt x="7020" y="17010"/>
                </a:cubicBezTo>
                <a:cubicBezTo>
                  <a:pt x="7020" y="14985"/>
                  <a:pt x="7020" y="14985"/>
                  <a:pt x="7020" y="14985"/>
                </a:cubicBezTo>
                <a:cubicBezTo>
                  <a:pt x="7020" y="14850"/>
                  <a:pt x="6750" y="14580"/>
                  <a:pt x="6615" y="14580"/>
                </a:cubicBezTo>
                <a:close/>
                <a:moveTo>
                  <a:pt x="6210" y="16740"/>
                </a:moveTo>
                <a:cubicBezTo>
                  <a:pt x="4860" y="16740"/>
                  <a:pt x="4860" y="16740"/>
                  <a:pt x="4860" y="16740"/>
                </a:cubicBezTo>
                <a:cubicBezTo>
                  <a:pt x="4860" y="15390"/>
                  <a:pt x="4860" y="15390"/>
                  <a:pt x="4860" y="15390"/>
                </a:cubicBezTo>
                <a:cubicBezTo>
                  <a:pt x="6210" y="15390"/>
                  <a:pt x="6210" y="15390"/>
                  <a:pt x="6210" y="15390"/>
                </a:cubicBezTo>
                <a:lnTo>
                  <a:pt x="6210" y="167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95" name="Freeform 552"/>
          <p:cNvSpPr/>
          <p:nvPr/>
        </p:nvSpPr>
        <p:spPr>
          <a:xfrm>
            <a:off x="20415250" y="8162925"/>
            <a:ext cx="7842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79" y="14850"/>
                </a:moveTo>
                <a:cubicBezTo>
                  <a:pt x="9391" y="14850"/>
                  <a:pt x="9391" y="14850"/>
                  <a:pt x="9391" y="14850"/>
                </a:cubicBezTo>
                <a:cubicBezTo>
                  <a:pt x="9391" y="11475"/>
                  <a:pt x="9391" y="11475"/>
                  <a:pt x="9391" y="11475"/>
                </a:cubicBezTo>
                <a:cubicBezTo>
                  <a:pt x="9391" y="10530"/>
                  <a:pt x="8264" y="9720"/>
                  <a:pt x="6950" y="9720"/>
                </a:cubicBezTo>
                <a:cubicBezTo>
                  <a:pt x="5635" y="9720"/>
                  <a:pt x="4508" y="10530"/>
                  <a:pt x="4508" y="11475"/>
                </a:cubicBezTo>
                <a:cubicBezTo>
                  <a:pt x="4508" y="14850"/>
                  <a:pt x="4508" y="14850"/>
                  <a:pt x="4508" y="14850"/>
                </a:cubicBezTo>
                <a:cubicBezTo>
                  <a:pt x="4320" y="14850"/>
                  <a:pt x="4320" y="14850"/>
                  <a:pt x="4320" y="14850"/>
                </a:cubicBezTo>
                <a:cubicBezTo>
                  <a:pt x="4132" y="14850"/>
                  <a:pt x="3944" y="14985"/>
                  <a:pt x="3944" y="15255"/>
                </a:cubicBezTo>
                <a:cubicBezTo>
                  <a:pt x="3944" y="15390"/>
                  <a:pt x="4132" y="15525"/>
                  <a:pt x="4320" y="15525"/>
                </a:cubicBezTo>
                <a:cubicBezTo>
                  <a:pt x="9579" y="15525"/>
                  <a:pt x="9579" y="15525"/>
                  <a:pt x="9579" y="15525"/>
                </a:cubicBezTo>
                <a:cubicBezTo>
                  <a:pt x="9767" y="15525"/>
                  <a:pt x="9955" y="15390"/>
                  <a:pt x="9955" y="15255"/>
                </a:cubicBezTo>
                <a:cubicBezTo>
                  <a:pt x="9955" y="14985"/>
                  <a:pt x="9767" y="14850"/>
                  <a:pt x="9579" y="14850"/>
                </a:cubicBezTo>
                <a:close/>
                <a:moveTo>
                  <a:pt x="6950" y="10395"/>
                </a:moveTo>
                <a:cubicBezTo>
                  <a:pt x="7513" y="10395"/>
                  <a:pt x="8077" y="10800"/>
                  <a:pt x="8264" y="11205"/>
                </a:cubicBezTo>
                <a:cubicBezTo>
                  <a:pt x="5635" y="11205"/>
                  <a:pt x="5635" y="11205"/>
                  <a:pt x="5635" y="11205"/>
                </a:cubicBezTo>
                <a:cubicBezTo>
                  <a:pt x="5823" y="10800"/>
                  <a:pt x="6386" y="10395"/>
                  <a:pt x="6950" y="10395"/>
                </a:cubicBezTo>
                <a:close/>
                <a:moveTo>
                  <a:pt x="6386" y="14850"/>
                </a:moveTo>
                <a:cubicBezTo>
                  <a:pt x="5447" y="14850"/>
                  <a:pt x="5447" y="14850"/>
                  <a:pt x="5447" y="14850"/>
                </a:cubicBezTo>
                <a:cubicBezTo>
                  <a:pt x="5447" y="11880"/>
                  <a:pt x="5447" y="11880"/>
                  <a:pt x="5447" y="11880"/>
                </a:cubicBezTo>
                <a:cubicBezTo>
                  <a:pt x="6386" y="11880"/>
                  <a:pt x="6386" y="11880"/>
                  <a:pt x="6386" y="11880"/>
                </a:cubicBezTo>
                <a:lnTo>
                  <a:pt x="6386" y="14850"/>
                </a:lnTo>
                <a:close/>
                <a:moveTo>
                  <a:pt x="8452" y="14850"/>
                </a:moveTo>
                <a:cubicBezTo>
                  <a:pt x="7513" y="14850"/>
                  <a:pt x="7513" y="14850"/>
                  <a:pt x="7513" y="14850"/>
                </a:cubicBezTo>
                <a:cubicBezTo>
                  <a:pt x="7513" y="11880"/>
                  <a:pt x="7513" y="11880"/>
                  <a:pt x="7513" y="11880"/>
                </a:cubicBezTo>
                <a:cubicBezTo>
                  <a:pt x="8452" y="11880"/>
                  <a:pt x="8452" y="11880"/>
                  <a:pt x="8452" y="11880"/>
                </a:cubicBezTo>
                <a:lnTo>
                  <a:pt x="8452" y="14850"/>
                </a:lnTo>
                <a:close/>
                <a:moveTo>
                  <a:pt x="17280" y="14850"/>
                </a:moveTo>
                <a:cubicBezTo>
                  <a:pt x="17092" y="14850"/>
                  <a:pt x="17092" y="14850"/>
                  <a:pt x="17092" y="14850"/>
                </a:cubicBezTo>
                <a:cubicBezTo>
                  <a:pt x="17092" y="11475"/>
                  <a:pt x="17092" y="11475"/>
                  <a:pt x="17092" y="11475"/>
                </a:cubicBezTo>
                <a:cubicBezTo>
                  <a:pt x="17092" y="10530"/>
                  <a:pt x="15965" y="9720"/>
                  <a:pt x="14650" y="9720"/>
                </a:cubicBezTo>
                <a:cubicBezTo>
                  <a:pt x="13336" y="9720"/>
                  <a:pt x="12209" y="10530"/>
                  <a:pt x="12209" y="11475"/>
                </a:cubicBezTo>
                <a:cubicBezTo>
                  <a:pt x="12209" y="14850"/>
                  <a:pt x="12209" y="14850"/>
                  <a:pt x="12209" y="14850"/>
                </a:cubicBezTo>
                <a:cubicBezTo>
                  <a:pt x="12209" y="14850"/>
                  <a:pt x="12209" y="14850"/>
                  <a:pt x="12209" y="14850"/>
                </a:cubicBezTo>
                <a:cubicBezTo>
                  <a:pt x="11833" y="14850"/>
                  <a:pt x="11645" y="14985"/>
                  <a:pt x="11645" y="15255"/>
                </a:cubicBezTo>
                <a:cubicBezTo>
                  <a:pt x="11645" y="15390"/>
                  <a:pt x="11833" y="15525"/>
                  <a:pt x="12209" y="15525"/>
                </a:cubicBezTo>
                <a:cubicBezTo>
                  <a:pt x="17280" y="15525"/>
                  <a:pt x="17280" y="15525"/>
                  <a:pt x="17280" y="15525"/>
                </a:cubicBezTo>
                <a:cubicBezTo>
                  <a:pt x="17468" y="15525"/>
                  <a:pt x="17843" y="15390"/>
                  <a:pt x="17843" y="15255"/>
                </a:cubicBezTo>
                <a:cubicBezTo>
                  <a:pt x="17843" y="14985"/>
                  <a:pt x="17468" y="14850"/>
                  <a:pt x="17280" y="14850"/>
                </a:cubicBezTo>
                <a:close/>
                <a:moveTo>
                  <a:pt x="14650" y="10395"/>
                </a:moveTo>
                <a:cubicBezTo>
                  <a:pt x="15402" y="10395"/>
                  <a:pt x="15965" y="10800"/>
                  <a:pt x="16153" y="11205"/>
                </a:cubicBezTo>
                <a:cubicBezTo>
                  <a:pt x="13336" y="11205"/>
                  <a:pt x="13336" y="11205"/>
                  <a:pt x="13336" y="11205"/>
                </a:cubicBezTo>
                <a:cubicBezTo>
                  <a:pt x="13523" y="10800"/>
                  <a:pt x="14087" y="10395"/>
                  <a:pt x="14650" y="10395"/>
                </a:cubicBezTo>
                <a:close/>
                <a:moveTo>
                  <a:pt x="14275" y="14850"/>
                </a:moveTo>
                <a:cubicBezTo>
                  <a:pt x="13336" y="14850"/>
                  <a:pt x="13336" y="14850"/>
                  <a:pt x="13336" y="14850"/>
                </a:cubicBezTo>
                <a:cubicBezTo>
                  <a:pt x="13336" y="11880"/>
                  <a:pt x="13336" y="11880"/>
                  <a:pt x="13336" y="11880"/>
                </a:cubicBezTo>
                <a:cubicBezTo>
                  <a:pt x="14275" y="11880"/>
                  <a:pt x="14275" y="11880"/>
                  <a:pt x="14275" y="11880"/>
                </a:cubicBezTo>
                <a:lnTo>
                  <a:pt x="14275" y="14850"/>
                </a:lnTo>
                <a:close/>
                <a:moveTo>
                  <a:pt x="16153" y="14850"/>
                </a:moveTo>
                <a:cubicBezTo>
                  <a:pt x="15214" y="14850"/>
                  <a:pt x="15214" y="14850"/>
                  <a:pt x="15214" y="14850"/>
                </a:cubicBezTo>
                <a:cubicBezTo>
                  <a:pt x="15214" y="11880"/>
                  <a:pt x="15214" y="11880"/>
                  <a:pt x="15214" y="11880"/>
                </a:cubicBezTo>
                <a:cubicBezTo>
                  <a:pt x="16153" y="11880"/>
                  <a:pt x="16153" y="11880"/>
                  <a:pt x="16153" y="11880"/>
                </a:cubicBezTo>
                <a:lnTo>
                  <a:pt x="16153" y="14850"/>
                </a:lnTo>
                <a:close/>
                <a:moveTo>
                  <a:pt x="21224" y="19035"/>
                </a:moveTo>
                <a:cubicBezTo>
                  <a:pt x="21037" y="19035"/>
                  <a:pt x="21037" y="19035"/>
                  <a:pt x="21037" y="19035"/>
                </a:cubicBezTo>
                <a:cubicBezTo>
                  <a:pt x="21037" y="9045"/>
                  <a:pt x="21037" y="9045"/>
                  <a:pt x="21037" y="9045"/>
                </a:cubicBezTo>
                <a:cubicBezTo>
                  <a:pt x="21224" y="9045"/>
                  <a:pt x="21224" y="9045"/>
                  <a:pt x="21224" y="9045"/>
                </a:cubicBezTo>
                <a:cubicBezTo>
                  <a:pt x="21412" y="9045"/>
                  <a:pt x="21600" y="8910"/>
                  <a:pt x="21600" y="8775"/>
                </a:cubicBezTo>
                <a:cubicBezTo>
                  <a:pt x="21600" y="8505"/>
                  <a:pt x="21412" y="8370"/>
                  <a:pt x="21224" y="8370"/>
                </a:cubicBezTo>
                <a:cubicBezTo>
                  <a:pt x="21037" y="8370"/>
                  <a:pt x="21037" y="8370"/>
                  <a:pt x="21037" y="8370"/>
                </a:cubicBezTo>
                <a:cubicBezTo>
                  <a:pt x="21037" y="7290"/>
                  <a:pt x="21037" y="7290"/>
                  <a:pt x="21037" y="7290"/>
                </a:cubicBezTo>
                <a:cubicBezTo>
                  <a:pt x="21037" y="6345"/>
                  <a:pt x="19910" y="5535"/>
                  <a:pt x="18595" y="5535"/>
                </a:cubicBezTo>
                <a:cubicBezTo>
                  <a:pt x="17092" y="5535"/>
                  <a:pt x="17092" y="5535"/>
                  <a:pt x="17092" y="5535"/>
                </a:cubicBezTo>
                <a:cubicBezTo>
                  <a:pt x="16904" y="4860"/>
                  <a:pt x="16153" y="4320"/>
                  <a:pt x="15214" y="4185"/>
                </a:cubicBezTo>
                <a:cubicBezTo>
                  <a:pt x="15214" y="3510"/>
                  <a:pt x="15214" y="3510"/>
                  <a:pt x="15214" y="3510"/>
                </a:cubicBezTo>
                <a:cubicBezTo>
                  <a:pt x="15402" y="3510"/>
                  <a:pt x="15402" y="3510"/>
                  <a:pt x="15402" y="3510"/>
                </a:cubicBezTo>
                <a:cubicBezTo>
                  <a:pt x="15590" y="3510"/>
                  <a:pt x="15777" y="3375"/>
                  <a:pt x="15777" y="3105"/>
                </a:cubicBezTo>
                <a:cubicBezTo>
                  <a:pt x="15777" y="2970"/>
                  <a:pt x="15590" y="2835"/>
                  <a:pt x="15402" y="2835"/>
                </a:cubicBezTo>
                <a:cubicBezTo>
                  <a:pt x="15214" y="2835"/>
                  <a:pt x="15214" y="2835"/>
                  <a:pt x="15214" y="2835"/>
                </a:cubicBezTo>
                <a:cubicBezTo>
                  <a:pt x="14838" y="1215"/>
                  <a:pt x="13148" y="0"/>
                  <a:pt x="10894" y="0"/>
                </a:cubicBezTo>
                <a:cubicBezTo>
                  <a:pt x="8640" y="0"/>
                  <a:pt x="6762" y="1215"/>
                  <a:pt x="6574" y="2835"/>
                </a:cubicBezTo>
                <a:cubicBezTo>
                  <a:pt x="6386" y="2835"/>
                  <a:pt x="6386" y="2835"/>
                  <a:pt x="6386" y="2835"/>
                </a:cubicBezTo>
                <a:cubicBezTo>
                  <a:pt x="6010" y="2835"/>
                  <a:pt x="5823" y="2970"/>
                  <a:pt x="5823" y="3105"/>
                </a:cubicBezTo>
                <a:cubicBezTo>
                  <a:pt x="5823" y="3375"/>
                  <a:pt x="6010" y="3510"/>
                  <a:pt x="6386" y="3510"/>
                </a:cubicBezTo>
                <a:cubicBezTo>
                  <a:pt x="6386" y="3510"/>
                  <a:pt x="6386" y="3510"/>
                  <a:pt x="6386" y="3510"/>
                </a:cubicBezTo>
                <a:cubicBezTo>
                  <a:pt x="6386" y="4185"/>
                  <a:pt x="6386" y="4185"/>
                  <a:pt x="6386" y="4185"/>
                </a:cubicBezTo>
                <a:cubicBezTo>
                  <a:pt x="5447" y="4320"/>
                  <a:pt x="4696" y="4860"/>
                  <a:pt x="4508" y="5535"/>
                </a:cubicBezTo>
                <a:cubicBezTo>
                  <a:pt x="3005" y="5535"/>
                  <a:pt x="3005" y="5535"/>
                  <a:pt x="3005" y="5535"/>
                </a:cubicBezTo>
                <a:cubicBezTo>
                  <a:pt x="1690" y="5535"/>
                  <a:pt x="563" y="6345"/>
                  <a:pt x="563" y="7290"/>
                </a:cubicBezTo>
                <a:cubicBezTo>
                  <a:pt x="563" y="8370"/>
                  <a:pt x="563" y="8370"/>
                  <a:pt x="563" y="8370"/>
                </a:cubicBezTo>
                <a:cubicBezTo>
                  <a:pt x="563" y="8370"/>
                  <a:pt x="563" y="8370"/>
                  <a:pt x="563" y="8370"/>
                </a:cubicBezTo>
                <a:cubicBezTo>
                  <a:pt x="188" y="8370"/>
                  <a:pt x="0" y="8505"/>
                  <a:pt x="0" y="8775"/>
                </a:cubicBezTo>
                <a:cubicBezTo>
                  <a:pt x="0" y="8910"/>
                  <a:pt x="188" y="9045"/>
                  <a:pt x="563" y="9045"/>
                </a:cubicBezTo>
                <a:cubicBezTo>
                  <a:pt x="563" y="9045"/>
                  <a:pt x="563" y="9045"/>
                  <a:pt x="563" y="9045"/>
                </a:cubicBezTo>
                <a:cubicBezTo>
                  <a:pt x="563" y="19035"/>
                  <a:pt x="563" y="19035"/>
                  <a:pt x="563" y="19035"/>
                </a:cubicBezTo>
                <a:cubicBezTo>
                  <a:pt x="563" y="19035"/>
                  <a:pt x="563" y="19035"/>
                  <a:pt x="563" y="19035"/>
                </a:cubicBezTo>
                <a:cubicBezTo>
                  <a:pt x="188" y="19035"/>
                  <a:pt x="0" y="19170"/>
                  <a:pt x="0" y="19440"/>
                </a:cubicBezTo>
                <a:cubicBezTo>
                  <a:pt x="0" y="19575"/>
                  <a:pt x="188" y="19710"/>
                  <a:pt x="563" y="19710"/>
                </a:cubicBezTo>
                <a:cubicBezTo>
                  <a:pt x="563" y="19710"/>
                  <a:pt x="563" y="19710"/>
                  <a:pt x="563" y="19710"/>
                </a:cubicBezTo>
                <a:cubicBezTo>
                  <a:pt x="563" y="21195"/>
                  <a:pt x="563" y="21195"/>
                  <a:pt x="563" y="21195"/>
                </a:cubicBezTo>
                <a:cubicBezTo>
                  <a:pt x="563" y="21465"/>
                  <a:pt x="939" y="21600"/>
                  <a:pt x="1127" y="21600"/>
                </a:cubicBezTo>
                <a:cubicBezTo>
                  <a:pt x="20473" y="21600"/>
                  <a:pt x="20473" y="21600"/>
                  <a:pt x="20473" y="21600"/>
                </a:cubicBezTo>
                <a:cubicBezTo>
                  <a:pt x="20849" y="21600"/>
                  <a:pt x="21037" y="21465"/>
                  <a:pt x="21037" y="21195"/>
                </a:cubicBezTo>
                <a:cubicBezTo>
                  <a:pt x="21037" y="19710"/>
                  <a:pt x="21037" y="19710"/>
                  <a:pt x="21037" y="19710"/>
                </a:cubicBezTo>
                <a:cubicBezTo>
                  <a:pt x="21224" y="19710"/>
                  <a:pt x="21224" y="19710"/>
                  <a:pt x="21224" y="19710"/>
                </a:cubicBezTo>
                <a:cubicBezTo>
                  <a:pt x="21412" y="19710"/>
                  <a:pt x="21600" y="19575"/>
                  <a:pt x="21600" y="19440"/>
                </a:cubicBezTo>
                <a:cubicBezTo>
                  <a:pt x="21600" y="19170"/>
                  <a:pt x="21412" y="19035"/>
                  <a:pt x="21224" y="19035"/>
                </a:cubicBezTo>
                <a:close/>
                <a:moveTo>
                  <a:pt x="10894" y="675"/>
                </a:moveTo>
                <a:cubicBezTo>
                  <a:pt x="12584" y="675"/>
                  <a:pt x="13899" y="1620"/>
                  <a:pt x="14275" y="2835"/>
                </a:cubicBezTo>
                <a:cubicBezTo>
                  <a:pt x="7513" y="2835"/>
                  <a:pt x="7513" y="2835"/>
                  <a:pt x="7513" y="2835"/>
                </a:cubicBezTo>
                <a:cubicBezTo>
                  <a:pt x="7701" y="1620"/>
                  <a:pt x="9203" y="675"/>
                  <a:pt x="10894" y="675"/>
                </a:cubicBezTo>
                <a:close/>
                <a:moveTo>
                  <a:pt x="7513" y="3510"/>
                </a:moveTo>
                <a:cubicBezTo>
                  <a:pt x="14275" y="3510"/>
                  <a:pt x="14275" y="3510"/>
                  <a:pt x="14275" y="3510"/>
                </a:cubicBezTo>
                <a:cubicBezTo>
                  <a:pt x="14275" y="4185"/>
                  <a:pt x="14275" y="4185"/>
                  <a:pt x="14275" y="4185"/>
                </a:cubicBezTo>
                <a:cubicBezTo>
                  <a:pt x="7513" y="4185"/>
                  <a:pt x="7513" y="4185"/>
                  <a:pt x="7513" y="4185"/>
                </a:cubicBezTo>
                <a:lnTo>
                  <a:pt x="7513" y="3510"/>
                </a:lnTo>
                <a:close/>
                <a:moveTo>
                  <a:pt x="7513" y="4860"/>
                </a:moveTo>
                <a:cubicBezTo>
                  <a:pt x="14275" y="4860"/>
                  <a:pt x="14275" y="4860"/>
                  <a:pt x="14275" y="4860"/>
                </a:cubicBezTo>
                <a:cubicBezTo>
                  <a:pt x="14275" y="8370"/>
                  <a:pt x="14275" y="8370"/>
                  <a:pt x="14275" y="8370"/>
                </a:cubicBezTo>
                <a:cubicBezTo>
                  <a:pt x="13148" y="8370"/>
                  <a:pt x="13148" y="8370"/>
                  <a:pt x="13148" y="8370"/>
                </a:cubicBezTo>
                <a:cubicBezTo>
                  <a:pt x="13148" y="5940"/>
                  <a:pt x="13148" y="5940"/>
                  <a:pt x="13148" y="5940"/>
                </a:cubicBezTo>
                <a:cubicBezTo>
                  <a:pt x="13148" y="5670"/>
                  <a:pt x="12960" y="5535"/>
                  <a:pt x="12772" y="5535"/>
                </a:cubicBezTo>
                <a:cubicBezTo>
                  <a:pt x="8828" y="5535"/>
                  <a:pt x="8828" y="5535"/>
                  <a:pt x="8828" y="5535"/>
                </a:cubicBezTo>
                <a:cubicBezTo>
                  <a:pt x="8640" y="5535"/>
                  <a:pt x="8264" y="5670"/>
                  <a:pt x="8264" y="5940"/>
                </a:cubicBezTo>
                <a:cubicBezTo>
                  <a:pt x="8264" y="8370"/>
                  <a:pt x="8264" y="8370"/>
                  <a:pt x="8264" y="8370"/>
                </a:cubicBezTo>
                <a:cubicBezTo>
                  <a:pt x="7513" y="8370"/>
                  <a:pt x="7513" y="8370"/>
                  <a:pt x="7513" y="8370"/>
                </a:cubicBezTo>
                <a:lnTo>
                  <a:pt x="7513" y="4860"/>
                </a:lnTo>
                <a:close/>
                <a:moveTo>
                  <a:pt x="12209" y="6210"/>
                </a:moveTo>
                <a:cubicBezTo>
                  <a:pt x="12209" y="8370"/>
                  <a:pt x="12209" y="8370"/>
                  <a:pt x="12209" y="8370"/>
                </a:cubicBezTo>
                <a:cubicBezTo>
                  <a:pt x="11270" y="8370"/>
                  <a:pt x="11270" y="8370"/>
                  <a:pt x="11270" y="8370"/>
                </a:cubicBezTo>
                <a:cubicBezTo>
                  <a:pt x="11270" y="6210"/>
                  <a:pt x="11270" y="6210"/>
                  <a:pt x="11270" y="6210"/>
                </a:cubicBezTo>
                <a:lnTo>
                  <a:pt x="12209" y="6210"/>
                </a:lnTo>
                <a:close/>
                <a:moveTo>
                  <a:pt x="10330" y="6210"/>
                </a:moveTo>
                <a:cubicBezTo>
                  <a:pt x="10330" y="8370"/>
                  <a:pt x="10330" y="8370"/>
                  <a:pt x="10330" y="8370"/>
                </a:cubicBezTo>
                <a:cubicBezTo>
                  <a:pt x="9391" y="8370"/>
                  <a:pt x="9391" y="8370"/>
                  <a:pt x="9391" y="8370"/>
                </a:cubicBezTo>
                <a:cubicBezTo>
                  <a:pt x="9391" y="6210"/>
                  <a:pt x="9391" y="6210"/>
                  <a:pt x="9391" y="6210"/>
                </a:cubicBezTo>
                <a:lnTo>
                  <a:pt x="10330" y="6210"/>
                </a:lnTo>
                <a:close/>
                <a:moveTo>
                  <a:pt x="1690" y="7290"/>
                </a:moveTo>
                <a:cubicBezTo>
                  <a:pt x="1690" y="6750"/>
                  <a:pt x="2254" y="6210"/>
                  <a:pt x="3005" y="6210"/>
                </a:cubicBezTo>
                <a:cubicBezTo>
                  <a:pt x="5071" y="6210"/>
                  <a:pt x="5071" y="6210"/>
                  <a:pt x="5071" y="6210"/>
                </a:cubicBezTo>
                <a:cubicBezTo>
                  <a:pt x="5259" y="6210"/>
                  <a:pt x="5447" y="6075"/>
                  <a:pt x="5447" y="5940"/>
                </a:cubicBezTo>
                <a:cubicBezTo>
                  <a:pt x="5447" y="5535"/>
                  <a:pt x="5823" y="5130"/>
                  <a:pt x="6386" y="4995"/>
                </a:cubicBezTo>
                <a:cubicBezTo>
                  <a:pt x="6386" y="8370"/>
                  <a:pt x="6386" y="8370"/>
                  <a:pt x="6386" y="8370"/>
                </a:cubicBezTo>
                <a:cubicBezTo>
                  <a:pt x="1690" y="8370"/>
                  <a:pt x="1690" y="8370"/>
                  <a:pt x="1690" y="8370"/>
                </a:cubicBezTo>
                <a:lnTo>
                  <a:pt x="1690" y="7290"/>
                </a:lnTo>
                <a:close/>
                <a:moveTo>
                  <a:pt x="8452" y="20925"/>
                </a:moveTo>
                <a:cubicBezTo>
                  <a:pt x="7513" y="20925"/>
                  <a:pt x="7513" y="20925"/>
                  <a:pt x="7513" y="20925"/>
                </a:cubicBezTo>
                <a:cubicBezTo>
                  <a:pt x="7513" y="17010"/>
                  <a:pt x="7513" y="17010"/>
                  <a:pt x="7513" y="17010"/>
                </a:cubicBezTo>
                <a:cubicBezTo>
                  <a:pt x="8452" y="17010"/>
                  <a:pt x="8452" y="17010"/>
                  <a:pt x="8452" y="17010"/>
                </a:cubicBezTo>
                <a:lnTo>
                  <a:pt x="8452" y="20925"/>
                </a:lnTo>
                <a:close/>
                <a:moveTo>
                  <a:pt x="12209" y="20925"/>
                </a:moveTo>
                <a:cubicBezTo>
                  <a:pt x="9391" y="20925"/>
                  <a:pt x="9391" y="20925"/>
                  <a:pt x="9391" y="20925"/>
                </a:cubicBezTo>
                <a:cubicBezTo>
                  <a:pt x="9391" y="17010"/>
                  <a:pt x="9391" y="17010"/>
                  <a:pt x="9391" y="17010"/>
                </a:cubicBezTo>
                <a:cubicBezTo>
                  <a:pt x="12209" y="17010"/>
                  <a:pt x="12209" y="17010"/>
                  <a:pt x="12209" y="17010"/>
                </a:cubicBezTo>
                <a:lnTo>
                  <a:pt x="12209" y="20925"/>
                </a:lnTo>
                <a:close/>
                <a:moveTo>
                  <a:pt x="14275" y="20925"/>
                </a:moveTo>
                <a:cubicBezTo>
                  <a:pt x="13336" y="20925"/>
                  <a:pt x="13336" y="20925"/>
                  <a:pt x="13336" y="20925"/>
                </a:cubicBezTo>
                <a:cubicBezTo>
                  <a:pt x="13336" y="17010"/>
                  <a:pt x="13336" y="17010"/>
                  <a:pt x="13336" y="17010"/>
                </a:cubicBezTo>
                <a:cubicBezTo>
                  <a:pt x="14275" y="17010"/>
                  <a:pt x="14275" y="17010"/>
                  <a:pt x="14275" y="17010"/>
                </a:cubicBezTo>
                <a:lnTo>
                  <a:pt x="14275" y="20925"/>
                </a:lnTo>
                <a:close/>
                <a:moveTo>
                  <a:pt x="20097" y="20925"/>
                </a:moveTo>
                <a:cubicBezTo>
                  <a:pt x="15214" y="20925"/>
                  <a:pt x="15214" y="20925"/>
                  <a:pt x="15214" y="20925"/>
                </a:cubicBezTo>
                <a:cubicBezTo>
                  <a:pt x="15214" y="19710"/>
                  <a:pt x="15214" y="19710"/>
                  <a:pt x="15214" y="19710"/>
                </a:cubicBezTo>
                <a:cubicBezTo>
                  <a:pt x="20097" y="19710"/>
                  <a:pt x="20097" y="19710"/>
                  <a:pt x="20097" y="19710"/>
                </a:cubicBezTo>
                <a:lnTo>
                  <a:pt x="20097" y="20925"/>
                </a:lnTo>
                <a:close/>
                <a:moveTo>
                  <a:pt x="20097" y="19035"/>
                </a:moveTo>
                <a:cubicBezTo>
                  <a:pt x="15214" y="19035"/>
                  <a:pt x="15214" y="19035"/>
                  <a:pt x="15214" y="19035"/>
                </a:cubicBezTo>
                <a:cubicBezTo>
                  <a:pt x="15214" y="17010"/>
                  <a:pt x="15214" y="17010"/>
                  <a:pt x="15214" y="17010"/>
                </a:cubicBezTo>
                <a:cubicBezTo>
                  <a:pt x="15402" y="17010"/>
                  <a:pt x="15402" y="17010"/>
                  <a:pt x="15402" y="17010"/>
                </a:cubicBezTo>
                <a:cubicBezTo>
                  <a:pt x="15590" y="17010"/>
                  <a:pt x="15777" y="16740"/>
                  <a:pt x="15777" y="16605"/>
                </a:cubicBezTo>
                <a:cubicBezTo>
                  <a:pt x="15777" y="16470"/>
                  <a:pt x="15590" y="16200"/>
                  <a:pt x="15402" y="16200"/>
                </a:cubicBezTo>
                <a:cubicBezTo>
                  <a:pt x="6386" y="16200"/>
                  <a:pt x="6386" y="16200"/>
                  <a:pt x="6386" y="16200"/>
                </a:cubicBezTo>
                <a:cubicBezTo>
                  <a:pt x="6010" y="16200"/>
                  <a:pt x="5823" y="16470"/>
                  <a:pt x="5823" y="16605"/>
                </a:cubicBezTo>
                <a:cubicBezTo>
                  <a:pt x="5823" y="16740"/>
                  <a:pt x="6010" y="17010"/>
                  <a:pt x="6386" y="17010"/>
                </a:cubicBezTo>
                <a:cubicBezTo>
                  <a:pt x="6386" y="17010"/>
                  <a:pt x="6386" y="17010"/>
                  <a:pt x="6386" y="17010"/>
                </a:cubicBezTo>
                <a:cubicBezTo>
                  <a:pt x="6386" y="19035"/>
                  <a:pt x="6386" y="19035"/>
                  <a:pt x="6386" y="19035"/>
                </a:cubicBezTo>
                <a:cubicBezTo>
                  <a:pt x="4883" y="19035"/>
                  <a:pt x="4883" y="19035"/>
                  <a:pt x="4883" y="19035"/>
                </a:cubicBezTo>
                <a:cubicBezTo>
                  <a:pt x="4696" y="19035"/>
                  <a:pt x="4508" y="19170"/>
                  <a:pt x="4508" y="19440"/>
                </a:cubicBezTo>
                <a:cubicBezTo>
                  <a:pt x="4508" y="19575"/>
                  <a:pt x="4696" y="19710"/>
                  <a:pt x="4883" y="19710"/>
                </a:cubicBezTo>
                <a:cubicBezTo>
                  <a:pt x="6386" y="19710"/>
                  <a:pt x="6386" y="19710"/>
                  <a:pt x="6386" y="19710"/>
                </a:cubicBezTo>
                <a:cubicBezTo>
                  <a:pt x="6386" y="20925"/>
                  <a:pt x="6386" y="20925"/>
                  <a:pt x="6386" y="20925"/>
                </a:cubicBezTo>
                <a:cubicBezTo>
                  <a:pt x="1690" y="20925"/>
                  <a:pt x="1690" y="20925"/>
                  <a:pt x="1690" y="20925"/>
                </a:cubicBezTo>
                <a:cubicBezTo>
                  <a:pt x="1690" y="19710"/>
                  <a:pt x="1690" y="19710"/>
                  <a:pt x="1690" y="19710"/>
                </a:cubicBezTo>
                <a:cubicBezTo>
                  <a:pt x="3005" y="19710"/>
                  <a:pt x="3005" y="19710"/>
                  <a:pt x="3005" y="19710"/>
                </a:cubicBezTo>
                <a:cubicBezTo>
                  <a:pt x="3381" y="19710"/>
                  <a:pt x="3569" y="19575"/>
                  <a:pt x="3569" y="19440"/>
                </a:cubicBezTo>
                <a:cubicBezTo>
                  <a:pt x="3569" y="19170"/>
                  <a:pt x="3381" y="19035"/>
                  <a:pt x="3005" y="19035"/>
                </a:cubicBezTo>
                <a:cubicBezTo>
                  <a:pt x="1690" y="19035"/>
                  <a:pt x="1690" y="19035"/>
                  <a:pt x="1690" y="19035"/>
                </a:cubicBezTo>
                <a:cubicBezTo>
                  <a:pt x="1690" y="9045"/>
                  <a:pt x="1690" y="9045"/>
                  <a:pt x="1690" y="9045"/>
                </a:cubicBezTo>
                <a:cubicBezTo>
                  <a:pt x="20097" y="9045"/>
                  <a:pt x="20097" y="9045"/>
                  <a:pt x="20097" y="9045"/>
                </a:cubicBezTo>
                <a:lnTo>
                  <a:pt x="20097" y="19035"/>
                </a:lnTo>
                <a:close/>
                <a:moveTo>
                  <a:pt x="20097" y="8370"/>
                </a:moveTo>
                <a:cubicBezTo>
                  <a:pt x="15214" y="8370"/>
                  <a:pt x="15214" y="8370"/>
                  <a:pt x="15214" y="8370"/>
                </a:cubicBezTo>
                <a:cubicBezTo>
                  <a:pt x="15214" y="4995"/>
                  <a:pt x="15214" y="4995"/>
                  <a:pt x="15214" y="4995"/>
                </a:cubicBezTo>
                <a:cubicBezTo>
                  <a:pt x="15777" y="5130"/>
                  <a:pt x="16153" y="5535"/>
                  <a:pt x="16153" y="5940"/>
                </a:cubicBezTo>
                <a:cubicBezTo>
                  <a:pt x="16153" y="6075"/>
                  <a:pt x="16341" y="6210"/>
                  <a:pt x="16717" y="6210"/>
                </a:cubicBezTo>
                <a:cubicBezTo>
                  <a:pt x="18595" y="6210"/>
                  <a:pt x="18595" y="6210"/>
                  <a:pt x="18595" y="6210"/>
                </a:cubicBezTo>
                <a:cubicBezTo>
                  <a:pt x="19346" y="6210"/>
                  <a:pt x="20097" y="6750"/>
                  <a:pt x="20097" y="7290"/>
                </a:cubicBezTo>
                <a:cubicBezTo>
                  <a:pt x="20097" y="8370"/>
                  <a:pt x="20097" y="8370"/>
                  <a:pt x="20097" y="83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96" name="Freeform 553"/>
          <p:cNvSpPr/>
          <p:nvPr/>
        </p:nvSpPr>
        <p:spPr>
          <a:xfrm>
            <a:off x="20386676" y="9401175"/>
            <a:ext cx="8350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46" y="8100"/>
                </a:moveTo>
                <a:cubicBezTo>
                  <a:pt x="21423" y="8100"/>
                  <a:pt x="21600" y="7965"/>
                  <a:pt x="21600" y="7830"/>
                </a:cubicBezTo>
                <a:cubicBezTo>
                  <a:pt x="21600" y="6345"/>
                  <a:pt x="21600" y="6345"/>
                  <a:pt x="21600" y="6345"/>
                </a:cubicBezTo>
                <a:cubicBezTo>
                  <a:pt x="21600" y="6210"/>
                  <a:pt x="21423" y="6075"/>
                  <a:pt x="21246" y="6075"/>
                </a:cubicBezTo>
                <a:cubicBezTo>
                  <a:pt x="20361" y="6075"/>
                  <a:pt x="20361" y="6075"/>
                  <a:pt x="20361" y="6075"/>
                </a:cubicBezTo>
                <a:cubicBezTo>
                  <a:pt x="20184" y="5265"/>
                  <a:pt x="19298" y="4590"/>
                  <a:pt x="18059" y="4590"/>
                </a:cubicBezTo>
                <a:cubicBezTo>
                  <a:pt x="17705" y="4590"/>
                  <a:pt x="17705" y="4590"/>
                  <a:pt x="17705" y="4590"/>
                </a:cubicBezTo>
                <a:cubicBezTo>
                  <a:pt x="17705" y="3915"/>
                  <a:pt x="17705" y="3915"/>
                  <a:pt x="17705" y="3915"/>
                </a:cubicBezTo>
                <a:cubicBezTo>
                  <a:pt x="18413" y="3780"/>
                  <a:pt x="18944" y="3240"/>
                  <a:pt x="18944" y="2700"/>
                </a:cubicBezTo>
                <a:cubicBezTo>
                  <a:pt x="18944" y="1215"/>
                  <a:pt x="18944" y="1215"/>
                  <a:pt x="18944" y="1215"/>
                </a:cubicBezTo>
                <a:cubicBezTo>
                  <a:pt x="18944" y="540"/>
                  <a:pt x="18059" y="0"/>
                  <a:pt x="17174" y="0"/>
                </a:cubicBezTo>
                <a:cubicBezTo>
                  <a:pt x="16289" y="0"/>
                  <a:pt x="15580" y="540"/>
                  <a:pt x="15580" y="1215"/>
                </a:cubicBezTo>
                <a:cubicBezTo>
                  <a:pt x="15580" y="2700"/>
                  <a:pt x="15580" y="2700"/>
                  <a:pt x="15580" y="2700"/>
                </a:cubicBezTo>
                <a:cubicBezTo>
                  <a:pt x="15580" y="3240"/>
                  <a:pt x="16111" y="3780"/>
                  <a:pt x="16820" y="3915"/>
                </a:cubicBezTo>
                <a:cubicBezTo>
                  <a:pt x="16820" y="4590"/>
                  <a:pt x="16820" y="4590"/>
                  <a:pt x="16820" y="4590"/>
                </a:cubicBezTo>
                <a:cubicBezTo>
                  <a:pt x="13456" y="4590"/>
                  <a:pt x="13456" y="4590"/>
                  <a:pt x="13456" y="4590"/>
                </a:cubicBezTo>
                <a:cubicBezTo>
                  <a:pt x="13456" y="3915"/>
                  <a:pt x="13456" y="3915"/>
                  <a:pt x="13456" y="3915"/>
                </a:cubicBezTo>
                <a:cubicBezTo>
                  <a:pt x="14164" y="3780"/>
                  <a:pt x="14695" y="3240"/>
                  <a:pt x="14695" y="2700"/>
                </a:cubicBezTo>
                <a:cubicBezTo>
                  <a:pt x="14695" y="1215"/>
                  <a:pt x="14695" y="1215"/>
                  <a:pt x="14695" y="1215"/>
                </a:cubicBezTo>
                <a:cubicBezTo>
                  <a:pt x="14695" y="540"/>
                  <a:pt x="13810" y="0"/>
                  <a:pt x="12925" y="0"/>
                </a:cubicBezTo>
                <a:cubicBezTo>
                  <a:pt x="12039" y="0"/>
                  <a:pt x="11331" y="540"/>
                  <a:pt x="11331" y="1215"/>
                </a:cubicBezTo>
                <a:cubicBezTo>
                  <a:pt x="11331" y="2700"/>
                  <a:pt x="11331" y="2700"/>
                  <a:pt x="11331" y="2700"/>
                </a:cubicBezTo>
                <a:cubicBezTo>
                  <a:pt x="11331" y="3240"/>
                  <a:pt x="11862" y="3780"/>
                  <a:pt x="12570" y="3915"/>
                </a:cubicBezTo>
                <a:cubicBezTo>
                  <a:pt x="12570" y="4590"/>
                  <a:pt x="12570" y="4590"/>
                  <a:pt x="12570" y="4590"/>
                </a:cubicBezTo>
                <a:cubicBezTo>
                  <a:pt x="9207" y="4590"/>
                  <a:pt x="9207" y="4590"/>
                  <a:pt x="9207" y="4590"/>
                </a:cubicBezTo>
                <a:cubicBezTo>
                  <a:pt x="9207" y="3915"/>
                  <a:pt x="9207" y="3915"/>
                  <a:pt x="9207" y="3915"/>
                </a:cubicBezTo>
                <a:cubicBezTo>
                  <a:pt x="9915" y="3780"/>
                  <a:pt x="10269" y="3240"/>
                  <a:pt x="10269" y="2700"/>
                </a:cubicBezTo>
                <a:cubicBezTo>
                  <a:pt x="10269" y="1215"/>
                  <a:pt x="10269" y="1215"/>
                  <a:pt x="10269" y="1215"/>
                </a:cubicBezTo>
                <a:cubicBezTo>
                  <a:pt x="10269" y="540"/>
                  <a:pt x="9561" y="0"/>
                  <a:pt x="8675" y="0"/>
                </a:cubicBezTo>
                <a:cubicBezTo>
                  <a:pt x="7790" y="0"/>
                  <a:pt x="7082" y="540"/>
                  <a:pt x="7082" y="1215"/>
                </a:cubicBezTo>
                <a:cubicBezTo>
                  <a:pt x="7082" y="2700"/>
                  <a:pt x="7082" y="2700"/>
                  <a:pt x="7082" y="2700"/>
                </a:cubicBezTo>
                <a:cubicBezTo>
                  <a:pt x="7082" y="3240"/>
                  <a:pt x="7436" y="3780"/>
                  <a:pt x="8144" y="3915"/>
                </a:cubicBezTo>
                <a:cubicBezTo>
                  <a:pt x="8144" y="4590"/>
                  <a:pt x="8144" y="4590"/>
                  <a:pt x="8144" y="4590"/>
                </a:cubicBezTo>
                <a:cubicBezTo>
                  <a:pt x="4957" y="4590"/>
                  <a:pt x="4957" y="4590"/>
                  <a:pt x="4957" y="4590"/>
                </a:cubicBezTo>
                <a:cubicBezTo>
                  <a:pt x="4957" y="3915"/>
                  <a:pt x="4957" y="3915"/>
                  <a:pt x="4957" y="3915"/>
                </a:cubicBezTo>
                <a:cubicBezTo>
                  <a:pt x="5489" y="3780"/>
                  <a:pt x="6020" y="3240"/>
                  <a:pt x="6020" y="2700"/>
                </a:cubicBezTo>
                <a:cubicBezTo>
                  <a:pt x="6020" y="1215"/>
                  <a:pt x="6020" y="1215"/>
                  <a:pt x="6020" y="1215"/>
                </a:cubicBezTo>
                <a:cubicBezTo>
                  <a:pt x="6020" y="540"/>
                  <a:pt x="5311" y="0"/>
                  <a:pt x="4426" y="0"/>
                </a:cubicBezTo>
                <a:cubicBezTo>
                  <a:pt x="3541" y="0"/>
                  <a:pt x="2656" y="540"/>
                  <a:pt x="2656" y="1215"/>
                </a:cubicBezTo>
                <a:cubicBezTo>
                  <a:pt x="2656" y="2700"/>
                  <a:pt x="2656" y="2700"/>
                  <a:pt x="2656" y="2700"/>
                </a:cubicBezTo>
                <a:cubicBezTo>
                  <a:pt x="2656" y="3240"/>
                  <a:pt x="3187" y="3780"/>
                  <a:pt x="3895" y="3915"/>
                </a:cubicBezTo>
                <a:cubicBezTo>
                  <a:pt x="3895" y="4590"/>
                  <a:pt x="3895" y="4590"/>
                  <a:pt x="3895" y="4590"/>
                </a:cubicBezTo>
                <a:cubicBezTo>
                  <a:pt x="3541" y="4590"/>
                  <a:pt x="3541" y="4590"/>
                  <a:pt x="3541" y="4590"/>
                </a:cubicBezTo>
                <a:cubicBezTo>
                  <a:pt x="2479" y="4590"/>
                  <a:pt x="1416" y="5265"/>
                  <a:pt x="1239" y="6075"/>
                </a:cubicBezTo>
                <a:cubicBezTo>
                  <a:pt x="531" y="6075"/>
                  <a:pt x="531" y="6075"/>
                  <a:pt x="531" y="6075"/>
                </a:cubicBezTo>
                <a:cubicBezTo>
                  <a:pt x="177" y="6075"/>
                  <a:pt x="0" y="6210"/>
                  <a:pt x="0" y="6345"/>
                </a:cubicBezTo>
                <a:cubicBezTo>
                  <a:pt x="0" y="7830"/>
                  <a:pt x="0" y="7830"/>
                  <a:pt x="0" y="7830"/>
                </a:cubicBezTo>
                <a:cubicBezTo>
                  <a:pt x="0" y="7965"/>
                  <a:pt x="177" y="8100"/>
                  <a:pt x="531" y="8100"/>
                </a:cubicBezTo>
                <a:cubicBezTo>
                  <a:pt x="1239" y="8100"/>
                  <a:pt x="1239" y="8100"/>
                  <a:pt x="1239" y="8100"/>
                </a:cubicBezTo>
                <a:cubicBezTo>
                  <a:pt x="1239" y="10260"/>
                  <a:pt x="1239" y="10260"/>
                  <a:pt x="1239" y="10260"/>
                </a:cubicBezTo>
                <a:cubicBezTo>
                  <a:pt x="531" y="10260"/>
                  <a:pt x="531" y="10260"/>
                  <a:pt x="531" y="10260"/>
                </a:cubicBezTo>
                <a:cubicBezTo>
                  <a:pt x="177" y="10260"/>
                  <a:pt x="0" y="10395"/>
                  <a:pt x="0" y="10530"/>
                </a:cubicBezTo>
                <a:cubicBezTo>
                  <a:pt x="0" y="12015"/>
                  <a:pt x="0" y="12015"/>
                  <a:pt x="0" y="12015"/>
                </a:cubicBezTo>
                <a:cubicBezTo>
                  <a:pt x="0" y="12150"/>
                  <a:pt x="177" y="12285"/>
                  <a:pt x="531" y="12285"/>
                </a:cubicBezTo>
                <a:cubicBezTo>
                  <a:pt x="1239" y="12285"/>
                  <a:pt x="1239" y="12285"/>
                  <a:pt x="1239" y="12285"/>
                </a:cubicBezTo>
                <a:cubicBezTo>
                  <a:pt x="1239" y="14445"/>
                  <a:pt x="1239" y="14445"/>
                  <a:pt x="1239" y="14445"/>
                </a:cubicBezTo>
                <a:cubicBezTo>
                  <a:pt x="531" y="14445"/>
                  <a:pt x="531" y="14445"/>
                  <a:pt x="531" y="14445"/>
                </a:cubicBezTo>
                <a:cubicBezTo>
                  <a:pt x="177" y="14445"/>
                  <a:pt x="0" y="14580"/>
                  <a:pt x="0" y="14715"/>
                </a:cubicBezTo>
                <a:cubicBezTo>
                  <a:pt x="0" y="16200"/>
                  <a:pt x="0" y="16200"/>
                  <a:pt x="0" y="16200"/>
                </a:cubicBezTo>
                <a:cubicBezTo>
                  <a:pt x="0" y="16335"/>
                  <a:pt x="177" y="16470"/>
                  <a:pt x="531" y="16470"/>
                </a:cubicBezTo>
                <a:cubicBezTo>
                  <a:pt x="1239" y="16470"/>
                  <a:pt x="1239" y="16470"/>
                  <a:pt x="1239" y="16470"/>
                </a:cubicBezTo>
                <a:cubicBezTo>
                  <a:pt x="1239" y="21195"/>
                  <a:pt x="1239" y="21195"/>
                  <a:pt x="1239" y="21195"/>
                </a:cubicBezTo>
                <a:cubicBezTo>
                  <a:pt x="1239" y="21465"/>
                  <a:pt x="1416" y="21600"/>
                  <a:pt x="1593" y="21600"/>
                </a:cubicBezTo>
                <a:cubicBezTo>
                  <a:pt x="20007" y="21600"/>
                  <a:pt x="20007" y="21600"/>
                  <a:pt x="20007" y="21600"/>
                </a:cubicBezTo>
                <a:cubicBezTo>
                  <a:pt x="20184" y="21600"/>
                  <a:pt x="20361" y="21465"/>
                  <a:pt x="20361" y="21195"/>
                </a:cubicBezTo>
                <a:cubicBezTo>
                  <a:pt x="20361" y="16470"/>
                  <a:pt x="20361" y="16470"/>
                  <a:pt x="20361" y="16470"/>
                </a:cubicBezTo>
                <a:cubicBezTo>
                  <a:pt x="21246" y="16470"/>
                  <a:pt x="21246" y="16470"/>
                  <a:pt x="21246" y="16470"/>
                </a:cubicBezTo>
                <a:cubicBezTo>
                  <a:pt x="21423" y="16470"/>
                  <a:pt x="21600" y="16335"/>
                  <a:pt x="21600" y="16200"/>
                </a:cubicBezTo>
                <a:cubicBezTo>
                  <a:pt x="21600" y="14715"/>
                  <a:pt x="21600" y="14715"/>
                  <a:pt x="21600" y="14715"/>
                </a:cubicBezTo>
                <a:cubicBezTo>
                  <a:pt x="21600" y="14580"/>
                  <a:pt x="21423" y="14445"/>
                  <a:pt x="21246" y="14445"/>
                </a:cubicBezTo>
                <a:cubicBezTo>
                  <a:pt x="20361" y="14445"/>
                  <a:pt x="20361" y="14445"/>
                  <a:pt x="20361" y="14445"/>
                </a:cubicBezTo>
                <a:cubicBezTo>
                  <a:pt x="20361" y="12285"/>
                  <a:pt x="20361" y="12285"/>
                  <a:pt x="20361" y="12285"/>
                </a:cubicBezTo>
                <a:cubicBezTo>
                  <a:pt x="21246" y="12285"/>
                  <a:pt x="21246" y="12285"/>
                  <a:pt x="21246" y="12285"/>
                </a:cubicBezTo>
                <a:cubicBezTo>
                  <a:pt x="21423" y="12285"/>
                  <a:pt x="21600" y="12150"/>
                  <a:pt x="21600" y="12015"/>
                </a:cubicBezTo>
                <a:cubicBezTo>
                  <a:pt x="21600" y="10530"/>
                  <a:pt x="21600" y="10530"/>
                  <a:pt x="21600" y="10530"/>
                </a:cubicBezTo>
                <a:cubicBezTo>
                  <a:pt x="21600" y="10395"/>
                  <a:pt x="21423" y="10260"/>
                  <a:pt x="21246" y="10260"/>
                </a:cubicBezTo>
                <a:cubicBezTo>
                  <a:pt x="20361" y="10260"/>
                  <a:pt x="20361" y="10260"/>
                  <a:pt x="20361" y="10260"/>
                </a:cubicBezTo>
                <a:cubicBezTo>
                  <a:pt x="20361" y="8100"/>
                  <a:pt x="20361" y="8100"/>
                  <a:pt x="20361" y="8100"/>
                </a:cubicBezTo>
                <a:lnTo>
                  <a:pt x="21246" y="8100"/>
                </a:lnTo>
                <a:close/>
                <a:moveTo>
                  <a:pt x="16466" y="2700"/>
                </a:moveTo>
                <a:cubicBezTo>
                  <a:pt x="16466" y="1215"/>
                  <a:pt x="16466" y="1215"/>
                  <a:pt x="16466" y="1215"/>
                </a:cubicBezTo>
                <a:cubicBezTo>
                  <a:pt x="16466" y="945"/>
                  <a:pt x="16820" y="675"/>
                  <a:pt x="17174" y="675"/>
                </a:cubicBezTo>
                <a:cubicBezTo>
                  <a:pt x="17705" y="675"/>
                  <a:pt x="18059" y="945"/>
                  <a:pt x="18059" y="1215"/>
                </a:cubicBezTo>
                <a:cubicBezTo>
                  <a:pt x="18059" y="2700"/>
                  <a:pt x="18059" y="2700"/>
                  <a:pt x="18059" y="2700"/>
                </a:cubicBezTo>
                <a:cubicBezTo>
                  <a:pt x="18059" y="2970"/>
                  <a:pt x="17705" y="3240"/>
                  <a:pt x="17174" y="3240"/>
                </a:cubicBezTo>
                <a:cubicBezTo>
                  <a:pt x="16820" y="3240"/>
                  <a:pt x="16466" y="2970"/>
                  <a:pt x="16466" y="2700"/>
                </a:cubicBezTo>
                <a:close/>
                <a:moveTo>
                  <a:pt x="12216" y="2700"/>
                </a:moveTo>
                <a:cubicBezTo>
                  <a:pt x="12216" y="1215"/>
                  <a:pt x="12216" y="1215"/>
                  <a:pt x="12216" y="1215"/>
                </a:cubicBezTo>
                <a:cubicBezTo>
                  <a:pt x="12216" y="945"/>
                  <a:pt x="12570" y="675"/>
                  <a:pt x="12925" y="675"/>
                </a:cubicBezTo>
                <a:cubicBezTo>
                  <a:pt x="13279" y="675"/>
                  <a:pt x="13633" y="945"/>
                  <a:pt x="13633" y="1215"/>
                </a:cubicBezTo>
                <a:cubicBezTo>
                  <a:pt x="13633" y="2700"/>
                  <a:pt x="13633" y="2700"/>
                  <a:pt x="13633" y="2700"/>
                </a:cubicBezTo>
                <a:cubicBezTo>
                  <a:pt x="13633" y="2970"/>
                  <a:pt x="13279" y="3240"/>
                  <a:pt x="12925" y="3240"/>
                </a:cubicBezTo>
                <a:cubicBezTo>
                  <a:pt x="12570" y="3240"/>
                  <a:pt x="12216" y="2970"/>
                  <a:pt x="12216" y="2700"/>
                </a:cubicBezTo>
                <a:close/>
                <a:moveTo>
                  <a:pt x="7967" y="2700"/>
                </a:moveTo>
                <a:cubicBezTo>
                  <a:pt x="7967" y="1215"/>
                  <a:pt x="7967" y="1215"/>
                  <a:pt x="7967" y="1215"/>
                </a:cubicBezTo>
                <a:cubicBezTo>
                  <a:pt x="7967" y="945"/>
                  <a:pt x="8321" y="675"/>
                  <a:pt x="8675" y="675"/>
                </a:cubicBezTo>
                <a:cubicBezTo>
                  <a:pt x="9030" y="675"/>
                  <a:pt x="9384" y="945"/>
                  <a:pt x="9384" y="1215"/>
                </a:cubicBezTo>
                <a:cubicBezTo>
                  <a:pt x="9384" y="2700"/>
                  <a:pt x="9384" y="2700"/>
                  <a:pt x="9384" y="2700"/>
                </a:cubicBezTo>
                <a:cubicBezTo>
                  <a:pt x="9384" y="2970"/>
                  <a:pt x="9030" y="3240"/>
                  <a:pt x="8675" y="3240"/>
                </a:cubicBezTo>
                <a:cubicBezTo>
                  <a:pt x="8321" y="3240"/>
                  <a:pt x="7967" y="2970"/>
                  <a:pt x="7967" y="2700"/>
                </a:cubicBezTo>
                <a:close/>
                <a:moveTo>
                  <a:pt x="3718" y="2700"/>
                </a:moveTo>
                <a:cubicBezTo>
                  <a:pt x="3718" y="1215"/>
                  <a:pt x="3718" y="1215"/>
                  <a:pt x="3718" y="1215"/>
                </a:cubicBezTo>
                <a:cubicBezTo>
                  <a:pt x="3718" y="945"/>
                  <a:pt x="4072" y="675"/>
                  <a:pt x="4426" y="675"/>
                </a:cubicBezTo>
                <a:cubicBezTo>
                  <a:pt x="4780" y="675"/>
                  <a:pt x="5134" y="945"/>
                  <a:pt x="5134" y="1215"/>
                </a:cubicBezTo>
                <a:cubicBezTo>
                  <a:pt x="5134" y="2700"/>
                  <a:pt x="5134" y="2700"/>
                  <a:pt x="5134" y="2700"/>
                </a:cubicBezTo>
                <a:cubicBezTo>
                  <a:pt x="5134" y="2970"/>
                  <a:pt x="4780" y="3240"/>
                  <a:pt x="4426" y="3240"/>
                </a:cubicBezTo>
                <a:cubicBezTo>
                  <a:pt x="4072" y="3240"/>
                  <a:pt x="3718" y="2970"/>
                  <a:pt x="3718" y="2700"/>
                </a:cubicBezTo>
                <a:close/>
                <a:moveTo>
                  <a:pt x="3541" y="5400"/>
                </a:moveTo>
                <a:cubicBezTo>
                  <a:pt x="18059" y="5400"/>
                  <a:pt x="18059" y="5400"/>
                  <a:pt x="18059" y="5400"/>
                </a:cubicBezTo>
                <a:cubicBezTo>
                  <a:pt x="18767" y="5400"/>
                  <a:pt x="19298" y="5670"/>
                  <a:pt x="19475" y="6075"/>
                </a:cubicBezTo>
                <a:cubicBezTo>
                  <a:pt x="2125" y="6075"/>
                  <a:pt x="2125" y="6075"/>
                  <a:pt x="2125" y="6075"/>
                </a:cubicBezTo>
                <a:cubicBezTo>
                  <a:pt x="2479" y="5670"/>
                  <a:pt x="2833" y="5400"/>
                  <a:pt x="3541" y="5400"/>
                </a:cubicBezTo>
                <a:close/>
                <a:moveTo>
                  <a:pt x="10269" y="20925"/>
                </a:moveTo>
                <a:cubicBezTo>
                  <a:pt x="8852" y="20925"/>
                  <a:pt x="8852" y="20925"/>
                  <a:pt x="8852" y="20925"/>
                </a:cubicBezTo>
                <a:cubicBezTo>
                  <a:pt x="8852" y="17820"/>
                  <a:pt x="8852" y="17820"/>
                  <a:pt x="8852" y="17820"/>
                </a:cubicBezTo>
                <a:cubicBezTo>
                  <a:pt x="10269" y="17820"/>
                  <a:pt x="10269" y="17820"/>
                  <a:pt x="10269" y="17820"/>
                </a:cubicBezTo>
                <a:lnTo>
                  <a:pt x="10269" y="20925"/>
                </a:lnTo>
                <a:close/>
                <a:moveTo>
                  <a:pt x="12748" y="20925"/>
                </a:moveTo>
                <a:cubicBezTo>
                  <a:pt x="11331" y="20925"/>
                  <a:pt x="11331" y="20925"/>
                  <a:pt x="11331" y="20925"/>
                </a:cubicBezTo>
                <a:cubicBezTo>
                  <a:pt x="11331" y="17820"/>
                  <a:pt x="11331" y="17820"/>
                  <a:pt x="11331" y="17820"/>
                </a:cubicBezTo>
                <a:cubicBezTo>
                  <a:pt x="12748" y="17820"/>
                  <a:pt x="12748" y="17820"/>
                  <a:pt x="12748" y="17820"/>
                </a:cubicBezTo>
                <a:lnTo>
                  <a:pt x="12748" y="20925"/>
                </a:lnTo>
                <a:close/>
                <a:moveTo>
                  <a:pt x="19475" y="20925"/>
                </a:moveTo>
                <a:cubicBezTo>
                  <a:pt x="13633" y="20925"/>
                  <a:pt x="13633" y="20925"/>
                  <a:pt x="13633" y="20925"/>
                </a:cubicBezTo>
                <a:cubicBezTo>
                  <a:pt x="13633" y="17820"/>
                  <a:pt x="13633" y="17820"/>
                  <a:pt x="13633" y="17820"/>
                </a:cubicBezTo>
                <a:cubicBezTo>
                  <a:pt x="19475" y="17820"/>
                  <a:pt x="19475" y="17820"/>
                  <a:pt x="19475" y="17820"/>
                </a:cubicBezTo>
                <a:lnTo>
                  <a:pt x="19475" y="20925"/>
                </a:lnTo>
                <a:close/>
                <a:moveTo>
                  <a:pt x="19475" y="17145"/>
                </a:moveTo>
                <a:cubicBezTo>
                  <a:pt x="6020" y="17145"/>
                  <a:pt x="6020" y="17145"/>
                  <a:pt x="6020" y="17145"/>
                </a:cubicBezTo>
                <a:cubicBezTo>
                  <a:pt x="5666" y="17145"/>
                  <a:pt x="5489" y="17280"/>
                  <a:pt x="5489" y="17550"/>
                </a:cubicBezTo>
                <a:cubicBezTo>
                  <a:pt x="5489" y="17685"/>
                  <a:pt x="5666" y="17820"/>
                  <a:pt x="6020" y="17820"/>
                </a:cubicBezTo>
                <a:cubicBezTo>
                  <a:pt x="7967" y="17820"/>
                  <a:pt x="7967" y="17820"/>
                  <a:pt x="7967" y="17820"/>
                </a:cubicBezTo>
                <a:cubicBezTo>
                  <a:pt x="7967" y="20925"/>
                  <a:pt x="7967" y="20925"/>
                  <a:pt x="7967" y="20925"/>
                </a:cubicBezTo>
                <a:cubicBezTo>
                  <a:pt x="2125" y="20925"/>
                  <a:pt x="2125" y="20925"/>
                  <a:pt x="2125" y="20925"/>
                </a:cubicBezTo>
                <a:cubicBezTo>
                  <a:pt x="2125" y="17820"/>
                  <a:pt x="2125" y="17820"/>
                  <a:pt x="2125" y="17820"/>
                </a:cubicBezTo>
                <a:cubicBezTo>
                  <a:pt x="4072" y="17820"/>
                  <a:pt x="4072" y="17820"/>
                  <a:pt x="4072" y="17820"/>
                </a:cubicBezTo>
                <a:cubicBezTo>
                  <a:pt x="4426" y="17820"/>
                  <a:pt x="4603" y="17685"/>
                  <a:pt x="4603" y="17550"/>
                </a:cubicBezTo>
                <a:cubicBezTo>
                  <a:pt x="4603" y="17280"/>
                  <a:pt x="4426" y="17145"/>
                  <a:pt x="4072" y="17145"/>
                </a:cubicBezTo>
                <a:cubicBezTo>
                  <a:pt x="2125" y="17145"/>
                  <a:pt x="2125" y="17145"/>
                  <a:pt x="2125" y="17145"/>
                </a:cubicBezTo>
                <a:cubicBezTo>
                  <a:pt x="2125" y="16470"/>
                  <a:pt x="2125" y="16470"/>
                  <a:pt x="2125" y="16470"/>
                </a:cubicBezTo>
                <a:cubicBezTo>
                  <a:pt x="19475" y="16470"/>
                  <a:pt x="19475" y="16470"/>
                  <a:pt x="19475" y="16470"/>
                </a:cubicBezTo>
                <a:lnTo>
                  <a:pt x="19475" y="17145"/>
                </a:lnTo>
                <a:close/>
                <a:moveTo>
                  <a:pt x="20715" y="15120"/>
                </a:moveTo>
                <a:cubicBezTo>
                  <a:pt x="20715" y="15795"/>
                  <a:pt x="20715" y="15795"/>
                  <a:pt x="20715" y="15795"/>
                </a:cubicBezTo>
                <a:cubicBezTo>
                  <a:pt x="885" y="15795"/>
                  <a:pt x="885" y="15795"/>
                  <a:pt x="885" y="15795"/>
                </a:cubicBezTo>
                <a:cubicBezTo>
                  <a:pt x="885" y="15120"/>
                  <a:pt x="885" y="15120"/>
                  <a:pt x="885" y="15120"/>
                </a:cubicBezTo>
                <a:cubicBezTo>
                  <a:pt x="6551" y="15120"/>
                  <a:pt x="6551" y="15120"/>
                  <a:pt x="6551" y="15120"/>
                </a:cubicBezTo>
                <a:cubicBezTo>
                  <a:pt x="8321" y="15120"/>
                  <a:pt x="8321" y="15120"/>
                  <a:pt x="8321" y="15120"/>
                </a:cubicBezTo>
                <a:cubicBezTo>
                  <a:pt x="13279" y="15120"/>
                  <a:pt x="13279" y="15120"/>
                  <a:pt x="13279" y="15120"/>
                </a:cubicBezTo>
                <a:cubicBezTo>
                  <a:pt x="15049" y="15120"/>
                  <a:pt x="15049" y="15120"/>
                  <a:pt x="15049" y="15120"/>
                </a:cubicBezTo>
                <a:lnTo>
                  <a:pt x="20715" y="15120"/>
                </a:lnTo>
                <a:close/>
                <a:moveTo>
                  <a:pt x="2125" y="14445"/>
                </a:moveTo>
                <a:cubicBezTo>
                  <a:pt x="2125" y="12285"/>
                  <a:pt x="2125" y="12285"/>
                  <a:pt x="2125" y="12285"/>
                </a:cubicBezTo>
                <a:cubicBezTo>
                  <a:pt x="6020" y="12285"/>
                  <a:pt x="6020" y="12285"/>
                  <a:pt x="6020" y="12285"/>
                </a:cubicBezTo>
                <a:cubicBezTo>
                  <a:pt x="6020" y="14445"/>
                  <a:pt x="6020" y="14445"/>
                  <a:pt x="6020" y="14445"/>
                </a:cubicBezTo>
                <a:lnTo>
                  <a:pt x="2125" y="14445"/>
                </a:lnTo>
                <a:close/>
                <a:moveTo>
                  <a:pt x="7082" y="14445"/>
                </a:moveTo>
                <a:cubicBezTo>
                  <a:pt x="7082" y="12285"/>
                  <a:pt x="7082" y="12285"/>
                  <a:pt x="7082" y="12285"/>
                </a:cubicBezTo>
                <a:cubicBezTo>
                  <a:pt x="7967" y="12285"/>
                  <a:pt x="7967" y="12285"/>
                  <a:pt x="7967" y="12285"/>
                </a:cubicBezTo>
                <a:cubicBezTo>
                  <a:pt x="7967" y="14445"/>
                  <a:pt x="7967" y="14445"/>
                  <a:pt x="7967" y="14445"/>
                </a:cubicBezTo>
                <a:lnTo>
                  <a:pt x="7082" y="14445"/>
                </a:lnTo>
                <a:close/>
                <a:moveTo>
                  <a:pt x="8852" y="14445"/>
                </a:moveTo>
                <a:cubicBezTo>
                  <a:pt x="8852" y="12285"/>
                  <a:pt x="8852" y="12285"/>
                  <a:pt x="8852" y="12285"/>
                </a:cubicBezTo>
                <a:cubicBezTo>
                  <a:pt x="12748" y="12285"/>
                  <a:pt x="12748" y="12285"/>
                  <a:pt x="12748" y="12285"/>
                </a:cubicBezTo>
                <a:cubicBezTo>
                  <a:pt x="12748" y="14445"/>
                  <a:pt x="12748" y="14445"/>
                  <a:pt x="12748" y="14445"/>
                </a:cubicBezTo>
                <a:lnTo>
                  <a:pt x="8852" y="14445"/>
                </a:lnTo>
                <a:close/>
                <a:moveTo>
                  <a:pt x="13633" y="14445"/>
                </a:moveTo>
                <a:cubicBezTo>
                  <a:pt x="13633" y="12285"/>
                  <a:pt x="13633" y="12285"/>
                  <a:pt x="13633" y="12285"/>
                </a:cubicBezTo>
                <a:cubicBezTo>
                  <a:pt x="14695" y="12285"/>
                  <a:pt x="14695" y="12285"/>
                  <a:pt x="14695" y="12285"/>
                </a:cubicBezTo>
                <a:cubicBezTo>
                  <a:pt x="14695" y="14445"/>
                  <a:pt x="14695" y="14445"/>
                  <a:pt x="14695" y="14445"/>
                </a:cubicBezTo>
                <a:lnTo>
                  <a:pt x="13633" y="14445"/>
                </a:lnTo>
                <a:close/>
                <a:moveTo>
                  <a:pt x="15580" y="14445"/>
                </a:moveTo>
                <a:cubicBezTo>
                  <a:pt x="15580" y="12285"/>
                  <a:pt x="15580" y="12285"/>
                  <a:pt x="15580" y="12285"/>
                </a:cubicBezTo>
                <a:cubicBezTo>
                  <a:pt x="19475" y="12285"/>
                  <a:pt x="19475" y="12285"/>
                  <a:pt x="19475" y="12285"/>
                </a:cubicBezTo>
                <a:cubicBezTo>
                  <a:pt x="19475" y="14445"/>
                  <a:pt x="19475" y="14445"/>
                  <a:pt x="19475" y="14445"/>
                </a:cubicBezTo>
                <a:lnTo>
                  <a:pt x="15580" y="14445"/>
                </a:lnTo>
                <a:close/>
                <a:moveTo>
                  <a:pt x="20715" y="10935"/>
                </a:moveTo>
                <a:cubicBezTo>
                  <a:pt x="20715" y="11610"/>
                  <a:pt x="20715" y="11610"/>
                  <a:pt x="20715" y="11610"/>
                </a:cubicBezTo>
                <a:cubicBezTo>
                  <a:pt x="885" y="11610"/>
                  <a:pt x="885" y="11610"/>
                  <a:pt x="885" y="11610"/>
                </a:cubicBezTo>
                <a:cubicBezTo>
                  <a:pt x="885" y="10935"/>
                  <a:pt x="885" y="10935"/>
                  <a:pt x="885" y="10935"/>
                </a:cubicBezTo>
                <a:lnTo>
                  <a:pt x="20715" y="10935"/>
                </a:lnTo>
                <a:close/>
                <a:moveTo>
                  <a:pt x="2125" y="10260"/>
                </a:moveTo>
                <a:cubicBezTo>
                  <a:pt x="2125" y="8100"/>
                  <a:pt x="2125" y="8100"/>
                  <a:pt x="2125" y="8100"/>
                </a:cubicBezTo>
                <a:cubicBezTo>
                  <a:pt x="6020" y="8100"/>
                  <a:pt x="6020" y="8100"/>
                  <a:pt x="6020" y="8100"/>
                </a:cubicBezTo>
                <a:cubicBezTo>
                  <a:pt x="6020" y="10260"/>
                  <a:pt x="6020" y="10260"/>
                  <a:pt x="6020" y="10260"/>
                </a:cubicBezTo>
                <a:lnTo>
                  <a:pt x="2125" y="10260"/>
                </a:lnTo>
                <a:close/>
                <a:moveTo>
                  <a:pt x="7082" y="10260"/>
                </a:moveTo>
                <a:cubicBezTo>
                  <a:pt x="7082" y="8100"/>
                  <a:pt x="7082" y="8100"/>
                  <a:pt x="7082" y="8100"/>
                </a:cubicBezTo>
                <a:cubicBezTo>
                  <a:pt x="7967" y="8100"/>
                  <a:pt x="7967" y="8100"/>
                  <a:pt x="7967" y="8100"/>
                </a:cubicBezTo>
                <a:cubicBezTo>
                  <a:pt x="7967" y="10260"/>
                  <a:pt x="7967" y="10260"/>
                  <a:pt x="7967" y="10260"/>
                </a:cubicBezTo>
                <a:lnTo>
                  <a:pt x="7082" y="10260"/>
                </a:lnTo>
                <a:close/>
                <a:moveTo>
                  <a:pt x="8852" y="10260"/>
                </a:moveTo>
                <a:cubicBezTo>
                  <a:pt x="8852" y="8100"/>
                  <a:pt x="8852" y="8100"/>
                  <a:pt x="8852" y="8100"/>
                </a:cubicBezTo>
                <a:cubicBezTo>
                  <a:pt x="12748" y="8100"/>
                  <a:pt x="12748" y="8100"/>
                  <a:pt x="12748" y="8100"/>
                </a:cubicBezTo>
                <a:cubicBezTo>
                  <a:pt x="12748" y="10260"/>
                  <a:pt x="12748" y="10260"/>
                  <a:pt x="12748" y="10260"/>
                </a:cubicBezTo>
                <a:lnTo>
                  <a:pt x="8852" y="10260"/>
                </a:lnTo>
                <a:close/>
                <a:moveTo>
                  <a:pt x="13633" y="10260"/>
                </a:moveTo>
                <a:cubicBezTo>
                  <a:pt x="13633" y="8100"/>
                  <a:pt x="13633" y="8100"/>
                  <a:pt x="13633" y="8100"/>
                </a:cubicBezTo>
                <a:cubicBezTo>
                  <a:pt x="14695" y="8100"/>
                  <a:pt x="14695" y="8100"/>
                  <a:pt x="14695" y="8100"/>
                </a:cubicBezTo>
                <a:cubicBezTo>
                  <a:pt x="14695" y="10260"/>
                  <a:pt x="14695" y="10260"/>
                  <a:pt x="14695" y="10260"/>
                </a:cubicBezTo>
                <a:lnTo>
                  <a:pt x="13633" y="10260"/>
                </a:lnTo>
                <a:close/>
                <a:moveTo>
                  <a:pt x="15580" y="10260"/>
                </a:moveTo>
                <a:cubicBezTo>
                  <a:pt x="15580" y="8100"/>
                  <a:pt x="15580" y="8100"/>
                  <a:pt x="15580" y="8100"/>
                </a:cubicBezTo>
                <a:cubicBezTo>
                  <a:pt x="19475" y="8100"/>
                  <a:pt x="19475" y="8100"/>
                  <a:pt x="19475" y="8100"/>
                </a:cubicBezTo>
                <a:cubicBezTo>
                  <a:pt x="19475" y="10260"/>
                  <a:pt x="19475" y="10260"/>
                  <a:pt x="19475" y="10260"/>
                </a:cubicBezTo>
                <a:lnTo>
                  <a:pt x="15580" y="10260"/>
                </a:lnTo>
                <a:close/>
                <a:moveTo>
                  <a:pt x="885" y="7425"/>
                </a:moveTo>
                <a:cubicBezTo>
                  <a:pt x="885" y="6750"/>
                  <a:pt x="885" y="6750"/>
                  <a:pt x="885" y="6750"/>
                </a:cubicBezTo>
                <a:cubicBezTo>
                  <a:pt x="20715" y="6750"/>
                  <a:pt x="20715" y="6750"/>
                  <a:pt x="20715" y="6750"/>
                </a:cubicBezTo>
                <a:cubicBezTo>
                  <a:pt x="20715" y="7425"/>
                  <a:pt x="20715" y="7425"/>
                  <a:pt x="20715" y="7425"/>
                </a:cubicBezTo>
                <a:lnTo>
                  <a:pt x="885" y="74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97" name="Freeform 554"/>
          <p:cNvSpPr/>
          <p:nvPr/>
        </p:nvSpPr>
        <p:spPr>
          <a:xfrm>
            <a:off x="20469226" y="10639425"/>
            <a:ext cx="669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39" y="1890"/>
                </a:moveTo>
                <a:cubicBezTo>
                  <a:pt x="19396" y="1890"/>
                  <a:pt x="19396" y="1890"/>
                  <a:pt x="19396" y="1890"/>
                </a:cubicBezTo>
                <a:cubicBezTo>
                  <a:pt x="19396" y="675"/>
                  <a:pt x="19396" y="675"/>
                  <a:pt x="19396" y="675"/>
                </a:cubicBezTo>
                <a:cubicBezTo>
                  <a:pt x="19616" y="675"/>
                  <a:pt x="19616" y="675"/>
                  <a:pt x="19616" y="675"/>
                </a:cubicBezTo>
                <a:cubicBezTo>
                  <a:pt x="19837" y="675"/>
                  <a:pt x="20057" y="540"/>
                  <a:pt x="20057" y="405"/>
                </a:cubicBezTo>
                <a:cubicBezTo>
                  <a:pt x="20057" y="135"/>
                  <a:pt x="19837" y="0"/>
                  <a:pt x="19616" y="0"/>
                </a:cubicBezTo>
                <a:cubicBezTo>
                  <a:pt x="1984" y="0"/>
                  <a:pt x="1984" y="0"/>
                  <a:pt x="1984" y="0"/>
                </a:cubicBezTo>
                <a:cubicBezTo>
                  <a:pt x="1763" y="0"/>
                  <a:pt x="1543" y="135"/>
                  <a:pt x="1543" y="405"/>
                </a:cubicBezTo>
                <a:cubicBezTo>
                  <a:pt x="1543" y="540"/>
                  <a:pt x="1763" y="675"/>
                  <a:pt x="1984" y="675"/>
                </a:cubicBezTo>
                <a:cubicBezTo>
                  <a:pt x="2204" y="675"/>
                  <a:pt x="2204" y="675"/>
                  <a:pt x="2204" y="675"/>
                </a:cubicBezTo>
                <a:cubicBezTo>
                  <a:pt x="2204" y="1890"/>
                  <a:pt x="2204" y="1890"/>
                  <a:pt x="2204" y="1890"/>
                </a:cubicBezTo>
                <a:cubicBezTo>
                  <a:pt x="661" y="1890"/>
                  <a:pt x="661" y="1890"/>
                  <a:pt x="661" y="1890"/>
                </a:cubicBezTo>
                <a:cubicBezTo>
                  <a:pt x="220" y="1890"/>
                  <a:pt x="0" y="2025"/>
                  <a:pt x="0" y="216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220" y="21600"/>
                  <a:pt x="661" y="21600"/>
                </a:cubicBezTo>
                <a:cubicBezTo>
                  <a:pt x="20939" y="21600"/>
                  <a:pt x="20939" y="21600"/>
                  <a:pt x="20939" y="21600"/>
                </a:cubicBezTo>
                <a:cubicBezTo>
                  <a:pt x="21380" y="21600"/>
                  <a:pt x="21600" y="21465"/>
                  <a:pt x="21600" y="21195"/>
                </a:cubicBezTo>
                <a:cubicBezTo>
                  <a:pt x="21600" y="2160"/>
                  <a:pt x="21600" y="2160"/>
                  <a:pt x="21600" y="2160"/>
                </a:cubicBezTo>
                <a:cubicBezTo>
                  <a:pt x="21600" y="2025"/>
                  <a:pt x="21380" y="1890"/>
                  <a:pt x="20939" y="1890"/>
                </a:cubicBezTo>
                <a:close/>
                <a:moveTo>
                  <a:pt x="14106" y="675"/>
                </a:moveTo>
                <a:cubicBezTo>
                  <a:pt x="18294" y="675"/>
                  <a:pt x="18294" y="675"/>
                  <a:pt x="18294" y="675"/>
                </a:cubicBezTo>
                <a:cubicBezTo>
                  <a:pt x="18294" y="1890"/>
                  <a:pt x="18294" y="1890"/>
                  <a:pt x="18294" y="1890"/>
                </a:cubicBezTo>
                <a:cubicBezTo>
                  <a:pt x="14106" y="1890"/>
                  <a:pt x="14106" y="1890"/>
                  <a:pt x="14106" y="1890"/>
                </a:cubicBezTo>
                <a:lnTo>
                  <a:pt x="14106" y="675"/>
                </a:lnTo>
                <a:close/>
                <a:moveTo>
                  <a:pt x="8816" y="675"/>
                </a:moveTo>
                <a:cubicBezTo>
                  <a:pt x="12784" y="675"/>
                  <a:pt x="12784" y="675"/>
                  <a:pt x="12784" y="675"/>
                </a:cubicBezTo>
                <a:cubicBezTo>
                  <a:pt x="12784" y="1890"/>
                  <a:pt x="12784" y="1890"/>
                  <a:pt x="12784" y="1890"/>
                </a:cubicBezTo>
                <a:cubicBezTo>
                  <a:pt x="8816" y="1890"/>
                  <a:pt x="8816" y="1890"/>
                  <a:pt x="8816" y="1890"/>
                </a:cubicBezTo>
                <a:lnTo>
                  <a:pt x="8816" y="675"/>
                </a:lnTo>
                <a:close/>
                <a:moveTo>
                  <a:pt x="3306" y="675"/>
                </a:moveTo>
                <a:cubicBezTo>
                  <a:pt x="7494" y="675"/>
                  <a:pt x="7494" y="675"/>
                  <a:pt x="7494" y="675"/>
                </a:cubicBezTo>
                <a:cubicBezTo>
                  <a:pt x="7494" y="1890"/>
                  <a:pt x="7494" y="1890"/>
                  <a:pt x="7494" y="1890"/>
                </a:cubicBezTo>
                <a:cubicBezTo>
                  <a:pt x="3306" y="1890"/>
                  <a:pt x="3306" y="1890"/>
                  <a:pt x="3306" y="1890"/>
                </a:cubicBezTo>
                <a:lnTo>
                  <a:pt x="3306" y="675"/>
                </a:lnTo>
                <a:close/>
                <a:moveTo>
                  <a:pt x="2204" y="20925"/>
                </a:moveTo>
                <a:cubicBezTo>
                  <a:pt x="1102" y="20925"/>
                  <a:pt x="1102" y="20925"/>
                  <a:pt x="1102" y="20925"/>
                </a:cubicBezTo>
                <a:cubicBezTo>
                  <a:pt x="1102" y="17820"/>
                  <a:pt x="1102" y="17820"/>
                  <a:pt x="1102" y="17820"/>
                </a:cubicBezTo>
                <a:cubicBezTo>
                  <a:pt x="2204" y="17820"/>
                  <a:pt x="2204" y="17820"/>
                  <a:pt x="2204" y="17820"/>
                </a:cubicBezTo>
                <a:lnTo>
                  <a:pt x="2204" y="20925"/>
                </a:lnTo>
                <a:close/>
                <a:moveTo>
                  <a:pt x="10139" y="20925"/>
                </a:moveTo>
                <a:cubicBezTo>
                  <a:pt x="8816" y="20925"/>
                  <a:pt x="8816" y="20925"/>
                  <a:pt x="8816" y="20925"/>
                </a:cubicBezTo>
                <a:cubicBezTo>
                  <a:pt x="8816" y="19305"/>
                  <a:pt x="8816" y="19305"/>
                  <a:pt x="8816" y="19305"/>
                </a:cubicBezTo>
                <a:cubicBezTo>
                  <a:pt x="10139" y="19305"/>
                  <a:pt x="10139" y="19305"/>
                  <a:pt x="10139" y="19305"/>
                </a:cubicBezTo>
                <a:cubicBezTo>
                  <a:pt x="10139" y="20925"/>
                  <a:pt x="10139" y="20925"/>
                  <a:pt x="10139" y="20925"/>
                </a:cubicBezTo>
                <a:close/>
                <a:moveTo>
                  <a:pt x="12784" y="20925"/>
                </a:moveTo>
                <a:cubicBezTo>
                  <a:pt x="11461" y="20925"/>
                  <a:pt x="11461" y="20925"/>
                  <a:pt x="11461" y="20925"/>
                </a:cubicBezTo>
                <a:cubicBezTo>
                  <a:pt x="11461" y="19305"/>
                  <a:pt x="11461" y="19305"/>
                  <a:pt x="11461" y="19305"/>
                </a:cubicBezTo>
                <a:cubicBezTo>
                  <a:pt x="12784" y="19305"/>
                  <a:pt x="12784" y="19305"/>
                  <a:pt x="12784" y="19305"/>
                </a:cubicBezTo>
                <a:lnTo>
                  <a:pt x="12784" y="20925"/>
                </a:lnTo>
                <a:close/>
                <a:moveTo>
                  <a:pt x="18294" y="20925"/>
                </a:moveTo>
                <a:cubicBezTo>
                  <a:pt x="14106" y="20925"/>
                  <a:pt x="14106" y="20925"/>
                  <a:pt x="14106" y="20925"/>
                </a:cubicBezTo>
                <a:cubicBezTo>
                  <a:pt x="14106" y="18900"/>
                  <a:pt x="14106" y="18900"/>
                  <a:pt x="14106" y="18900"/>
                </a:cubicBezTo>
                <a:cubicBezTo>
                  <a:pt x="14106" y="18765"/>
                  <a:pt x="13886" y="18630"/>
                  <a:pt x="13445" y="18630"/>
                </a:cubicBezTo>
                <a:cubicBezTo>
                  <a:pt x="8155" y="18630"/>
                  <a:pt x="8155" y="18630"/>
                  <a:pt x="8155" y="18630"/>
                </a:cubicBezTo>
                <a:cubicBezTo>
                  <a:pt x="7935" y="18630"/>
                  <a:pt x="7494" y="18765"/>
                  <a:pt x="7494" y="18900"/>
                </a:cubicBezTo>
                <a:cubicBezTo>
                  <a:pt x="7494" y="20925"/>
                  <a:pt x="7494" y="20925"/>
                  <a:pt x="7494" y="20925"/>
                </a:cubicBezTo>
                <a:cubicBezTo>
                  <a:pt x="3306" y="20925"/>
                  <a:pt x="3306" y="20925"/>
                  <a:pt x="3306" y="20925"/>
                </a:cubicBezTo>
                <a:cubicBezTo>
                  <a:pt x="3306" y="17820"/>
                  <a:pt x="3306" y="17820"/>
                  <a:pt x="3306" y="17820"/>
                </a:cubicBezTo>
                <a:cubicBezTo>
                  <a:pt x="18294" y="17820"/>
                  <a:pt x="18294" y="17820"/>
                  <a:pt x="18294" y="17820"/>
                </a:cubicBezTo>
                <a:cubicBezTo>
                  <a:pt x="18294" y="20925"/>
                  <a:pt x="18294" y="20925"/>
                  <a:pt x="18294" y="20925"/>
                </a:cubicBezTo>
                <a:close/>
                <a:moveTo>
                  <a:pt x="20498" y="20925"/>
                </a:moveTo>
                <a:cubicBezTo>
                  <a:pt x="19396" y="20925"/>
                  <a:pt x="19396" y="20925"/>
                  <a:pt x="19396" y="20925"/>
                </a:cubicBezTo>
                <a:cubicBezTo>
                  <a:pt x="19396" y="17820"/>
                  <a:pt x="19396" y="17820"/>
                  <a:pt x="19396" y="17820"/>
                </a:cubicBezTo>
                <a:cubicBezTo>
                  <a:pt x="20498" y="17820"/>
                  <a:pt x="20498" y="17820"/>
                  <a:pt x="20498" y="17820"/>
                </a:cubicBezTo>
                <a:lnTo>
                  <a:pt x="20498" y="20925"/>
                </a:lnTo>
                <a:close/>
                <a:moveTo>
                  <a:pt x="20498" y="17145"/>
                </a:moveTo>
                <a:cubicBezTo>
                  <a:pt x="1102" y="17145"/>
                  <a:pt x="1102" y="17145"/>
                  <a:pt x="1102" y="17145"/>
                </a:cubicBezTo>
                <a:cubicBezTo>
                  <a:pt x="1102" y="16470"/>
                  <a:pt x="1102" y="16470"/>
                  <a:pt x="1102" y="16470"/>
                </a:cubicBezTo>
                <a:cubicBezTo>
                  <a:pt x="20498" y="16470"/>
                  <a:pt x="20498" y="16470"/>
                  <a:pt x="20498" y="16470"/>
                </a:cubicBezTo>
                <a:lnTo>
                  <a:pt x="20498" y="17145"/>
                </a:lnTo>
                <a:close/>
                <a:moveTo>
                  <a:pt x="20498" y="15795"/>
                </a:moveTo>
                <a:cubicBezTo>
                  <a:pt x="1102" y="15795"/>
                  <a:pt x="1102" y="15795"/>
                  <a:pt x="1102" y="15795"/>
                </a:cubicBezTo>
                <a:cubicBezTo>
                  <a:pt x="1102" y="13770"/>
                  <a:pt x="1102" y="13770"/>
                  <a:pt x="1102" y="13770"/>
                </a:cubicBezTo>
                <a:cubicBezTo>
                  <a:pt x="20498" y="13770"/>
                  <a:pt x="20498" y="13770"/>
                  <a:pt x="20498" y="13770"/>
                </a:cubicBezTo>
                <a:lnTo>
                  <a:pt x="20498" y="15795"/>
                </a:lnTo>
                <a:close/>
                <a:moveTo>
                  <a:pt x="20498" y="10260"/>
                </a:moveTo>
                <a:cubicBezTo>
                  <a:pt x="18735" y="10260"/>
                  <a:pt x="18735" y="10260"/>
                  <a:pt x="18735" y="10260"/>
                </a:cubicBezTo>
                <a:cubicBezTo>
                  <a:pt x="18514" y="10260"/>
                  <a:pt x="18294" y="10395"/>
                  <a:pt x="18294" y="10530"/>
                </a:cubicBezTo>
                <a:cubicBezTo>
                  <a:pt x="18294" y="10800"/>
                  <a:pt x="18514" y="10935"/>
                  <a:pt x="18735" y="10935"/>
                </a:cubicBezTo>
                <a:cubicBezTo>
                  <a:pt x="20498" y="10935"/>
                  <a:pt x="20498" y="10935"/>
                  <a:pt x="20498" y="10935"/>
                </a:cubicBezTo>
                <a:cubicBezTo>
                  <a:pt x="20498" y="12960"/>
                  <a:pt x="20498" y="12960"/>
                  <a:pt x="20498" y="12960"/>
                </a:cubicBezTo>
                <a:cubicBezTo>
                  <a:pt x="1102" y="12960"/>
                  <a:pt x="1102" y="12960"/>
                  <a:pt x="1102" y="12960"/>
                </a:cubicBezTo>
                <a:cubicBezTo>
                  <a:pt x="1102" y="10935"/>
                  <a:pt x="1102" y="10935"/>
                  <a:pt x="1102" y="10935"/>
                </a:cubicBezTo>
                <a:cubicBezTo>
                  <a:pt x="16531" y="10935"/>
                  <a:pt x="16531" y="10935"/>
                  <a:pt x="16531" y="10935"/>
                </a:cubicBezTo>
                <a:cubicBezTo>
                  <a:pt x="16751" y="10935"/>
                  <a:pt x="16971" y="10800"/>
                  <a:pt x="16971" y="10530"/>
                </a:cubicBezTo>
                <a:cubicBezTo>
                  <a:pt x="16971" y="10395"/>
                  <a:pt x="16751" y="10260"/>
                  <a:pt x="16531" y="10260"/>
                </a:cubicBezTo>
                <a:cubicBezTo>
                  <a:pt x="1102" y="10260"/>
                  <a:pt x="1102" y="10260"/>
                  <a:pt x="1102" y="10260"/>
                </a:cubicBezTo>
                <a:cubicBezTo>
                  <a:pt x="1102" y="8100"/>
                  <a:pt x="1102" y="8100"/>
                  <a:pt x="1102" y="8100"/>
                </a:cubicBezTo>
                <a:cubicBezTo>
                  <a:pt x="20498" y="8100"/>
                  <a:pt x="20498" y="8100"/>
                  <a:pt x="20498" y="8100"/>
                </a:cubicBezTo>
                <a:lnTo>
                  <a:pt x="20498" y="10260"/>
                </a:lnTo>
                <a:close/>
                <a:moveTo>
                  <a:pt x="20498" y="4590"/>
                </a:moveTo>
                <a:cubicBezTo>
                  <a:pt x="5069" y="4590"/>
                  <a:pt x="5069" y="4590"/>
                  <a:pt x="5069" y="4590"/>
                </a:cubicBezTo>
                <a:cubicBezTo>
                  <a:pt x="4849" y="4590"/>
                  <a:pt x="4629" y="4860"/>
                  <a:pt x="4629" y="4995"/>
                </a:cubicBezTo>
                <a:cubicBezTo>
                  <a:pt x="4629" y="5130"/>
                  <a:pt x="4849" y="5400"/>
                  <a:pt x="5069" y="5400"/>
                </a:cubicBezTo>
                <a:cubicBezTo>
                  <a:pt x="20498" y="5400"/>
                  <a:pt x="20498" y="5400"/>
                  <a:pt x="20498" y="5400"/>
                </a:cubicBezTo>
                <a:cubicBezTo>
                  <a:pt x="20498" y="7425"/>
                  <a:pt x="20498" y="7425"/>
                  <a:pt x="20498" y="7425"/>
                </a:cubicBezTo>
                <a:cubicBezTo>
                  <a:pt x="1102" y="7425"/>
                  <a:pt x="1102" y="7425"/>
                  <a:pt x="1102" y="7425"/>
                </a:cubicBezTo>
                <a:cubicBezTo>
                  <a:pt x="1102" y="5400"/>
                  <a:pt x="1102" y="5400"/>
                  <a:pt x="1102" y="5400"/>
                </a:cubicBezTo>
                <a:cubicBezTo>
                  <a:pt x="2865" y="5400"/>
                  <a:pt x="2865" y="5400"/>
                  <a:pt x="2865" y="5400"/>
                </a:cubicBezTo>
                <a:cubicBezTo>
                  <a:pt x="3086" y="5400"/>
                  <a:pt x="3306" y="5130"/>
                  <a:pt x="3306" y="4995"/>
                </a:cubicBezTo>
                <a:cubicBezTo>
                  <a:pt x="3306" y="4860"/>
                  <a:pt x="3086" y="4590"/>
                  <a:pt x="2865" y="4590"/>
                </a:cubicBezTo>
                <a:cubicBezTo>
                  <a:pt x="1102" y="4590"/>
                  <a:pt x="1102" y="4590"/>
                  <a:pt x="1102" y="4590"/>
                </a:cubicBezTo>
                <a:cubicBezTo>
                  <a:pt x="1102" y="2565"/>
                  <a:pt x="1102" y="2565"/>
                  <a:pt x="1102" y="2565"/>
                </a:cubicBezTo>
                <a:cubicBezTo>
                  <a:pt x="20498" y="2565"/>
                  <a:pt x="20498" y="2565"/>
                  <a:pt x="20498" y="2565"/>
                </a:cubicBezTo>
                <a:lnTo>
                  <a:pt x="20498" y="45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498" name="Freeform 555"/>
          <p:cNvSpPr/>
          <p:nvPr/>
        </p:nvSpPr>
        <p:spPr>
          <a:xfrm>
            <a:off x="20361276" y="11877675"/>
            <a:ext cx="8794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33" y="1350"/>
                </a:moveTo>
                <a:cubicBezTo>
                  <a:pt x="7367" y="1350"/>
                  <a:pt x="7367" y="1350"/>
                  <a:pt x="7367" y="1350"/>
                </a:cubicBezTo>
                <a:cubicBezTo>
                  <a:pt x="7033" y="1350"/>
                  <a:pt x="6865" y="1485"/>
                  <a:pt x="6865" y="1755"/>
                </a:cubicBezTo>
                <a:cubicBezTo>
                  <a:pt x="6865" y="4995"/>
                  <a:pt x="6865" y="4995"/>
                  <a:pt x="6865" y="4995"/>
                </a:cubicBezTo>
                <a:cubicBezTo>
                  <a:pt x="6865" y="5130"/>
                  <a:pt x="7033" y="5400"/>
                  <a:pt x="7367" y="5400"/>
                </a:cubicBezTo>
                <a:cubicBezTo>
                  <a:pt x="14233" y="5400"/>
                  <a:pt x="14233" y="5400"/>
                  <a:pt x="14233" y="5400"/>
                </a:cubicBezTo>
                <a:cubicBezTo>
                  <a:pt x="14567" y="5400"/>
                  <a:pt x="14735" y="5130"/>
                  <a:pt x="14735" y="4995"/>
                </a:cubicBezTo>
                <a:cubicBezTo>
                  <a:pt x="14735" y="1755"/>
                  <a:pt x="14735" y="1755"/>
                  <a:pt x="14735" y="1755"/>
                </a:cubicBezTo>
                <a:cubicBezTo>
                  <a:pt x="14735" y="1485"/>
                  <a:pt x="14567" y="1350"/>
                  <a:pt x="14233" y="1350"/>
                </a:cubicBezTo>
                <a:close/>
                <a:moveTo>
                  <a:pt x="10381" y="4590"/>
                </a:moveTo>
                <a:cubicBezTo>
                  <a:pt x="7702" y="4590"/>
                  <a:pt x="7702" y="4590"/>
                  <a:pt x="7702" y="4590"/>
                </a:cubicBezTo>
                <a:cubicBezTo>
                  <a:pt x="7702" y="2025"/>
                  <a:pt x="7702" y="2025"/>
                  <a:pt x="7702" y="2025"/>
                </a:cubicBezTo>
                <a:cubicBezTo>
                  <a:pt x="10381" y="2025"/>
                  <a:pt x="10381" y="2025"/>
                  <a:pt x="10381" y="2025"/>
                </a:cubicBezTo>
                <a:lnTo>
                  <a:pt x="10381" y="4590"/>
                </a:lnTo>
                <a:close/>
                <a:moveTo>
                  <a:pt x="13898" y="4590"/>
                </a:moveTo>
                <a:cubicBezTo>
                  <a:pt x="11219" y="4590"/>
                  <a:pt x="11219" y="4590"/>
                  <a:pt x="11219" y="4590"/>
                </a:cubicBezTo>
                <a:cubicBezTo>
                  <a:pt x="11219" y="2025"/>
                  <a:pt x="11219" y="2025"/>
                  <a:pt x="11219" y="2025"/>
                </a:cubicBezTo>
                <a:cubicBezTo>
                  <a:pt x="13898" y="2025"/>
                  <a:pt x="13898" y="2025"/>
                  <a:pt x="13898" y="2025"/>
                </a:cubicBezTo>
                <a:lnTo>
                  <a:pt x="13898" y="4590"/>
                </a:lnTo>
                <a:close/>
                <a:moveTo>
                  <a:pt x="21098" y="0"/>
                </a:moveTo>
                <a:cubicBezTo>
                  <a:pt x="502" y="0"/>
                  <a:pt x="502" y="0"/>
                  <a:pt x="502" y="0"/>
                </a:cubicBezTo>
                <a:cubicBezTo>
                  <a:pt x="167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67" y="21600"/>
                  <a:pt x="502" y="21600"/>
                </a:cubicBezTo>
                <a:cubicBezTo>
                  <a:pt x="21098" y="21600"/>
                  <a:pt x="21098" y="21600"/>
                  <a:pt x="21098" y="21600"/>
                </a:cubicBezTo>
                <a:cubicBezTo>
                  <a:pt x="21433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33" y="0"/>
                  <a:pt x="21098" y="0"/>
                </a:cubicBezTo>
                <a:close/>
                <a:moveTo>
                  <a:pt x="16409" y="3780"/>
                </a:moveTo>
                <a:cubicBezTo>
                  <a:pt x="17247" y="3780"/>
                  <a:pt x="17247" y="3780"/>
                  <a:pt x="17247" y="3780"/>
                </a:cubicBezTo>
                <a:cubicBezTo>
                  <a:pt x="17247" y="4590"/>
                  <a:pt x="17247" y="4590"/>
                  <a:pt x="17247" y="4590"/>
                </a:cubicBezTo>
                <a:cubicBezTo>
                  <a:pt x="16409" y="4590"/>
                  <a:pt x="16409" y="4590"/>
                  <a:pt x="16409" y="4590"/>
                </a:cubicBezTo>
                <a:lnTo>
                  <a:pt x="16409" y="3780"/>
                </a:lnTo>
                <a:close/>
                <a:moveTo>
                  <a:pt x="16409" y="8370"/>
                </a:moveTo>
                <a:cubicBezTo>
                  <a:pt x="17247" y="8370"/>
                  <a:pt x="17247" y="8370"/>
                  <a:pt x="17247" y="8370"/>
                </a:cubicBezTo>
                <a:cubicBezTo>
                  <a:pt x="17247" y="9315"/>
                  <a:pt x="17247" y="9315"/>
                  <a:pt x="17247" y="9315"/>
                </a:cubicBezTo>
                <a:cubicBezTo>
                  <a:pt x="16409" y="9315"/>
                  <a:pt x="16409" y="9315"/>
                  <a:pt x="16409" y="9315"/>
                </a:cubicBezTo>
                <a:lnTo>
                  <a:pt x="16409" y="8370"/>
                </a:lnTo>
                <a:close/>
                <a:moveTo>
                  <a:pt x="16409" y="12960"/>
                </a:moveTo>
                <a:cubicBezTo>
                  <a:pt x="17247" y="12960"/>
                  <a:pt x="17247" y="12960"/>
                  <a:pt x="17247" y="12960"/>
                </a:cubicBezTo>
                <a:cubicBezTo>
                  <a:pt x="17247" y="13905"/>
                  <a:pt x="17247" y="13905"/>
                  <a:pt x="17247" y="13905"/>
                </a:cubicBezTo>
                <a:cubicBezTo>
                  <a:pt x="16409" y="13905"/>
                  <a:pt x="16409" y="13905"/>
                  <a:pt x="16409" y="13905"/>
                </a:cubicBezTo>
                <a:lnTo>
                  <a:pt x="16409" y="12960"/>
                </a:lnTo>
                <a:close/>
                <a:moveTo>
                  <a:pt x="837" y="675"/>
                </a:moveTo>
                <a:cubicBezTo>
                  <a:pt x="5191" y="675"/>
                  <a:pt x="5191" y="675"/>
                  <a:pt x="5191" y="675"/>
                </a:cubicBezTo>
                <a:cubicBezTo>
                  <a:pt x="5191" y="2970"/>
                  <a:pt x="5191" y="2970"/>
                  <a:pt x="5191" y="2970"/>
                </a:cubicBezTo>
                <a:cubicBezTo>
                  <a:pt x="837" y="2970"/>
                  <a:pt x="837" y="2970"/>
                  <a:pt x="837" y="2970"/>
                </a:cubicBezTo>
                <a:lnTo>
                  <a:pt x="837" y="675"/>
                </a:lnTo>
                <a:close/>
                <a:moveTo>
                  <a:pt x="5191" y="3780"/>
                </a:moveTo>
                <a:cubicBezTo>
                  <a:pt x="5191" y="4590"/>
                  <a:pt x="5191" y="4590"/>
                  <a:pt x="5191" y="4590"/>
                </a:cubicBezTo>
                <a:cubicBezTo>
                  <a:pt x="4353" y="4590"/>
                  <a:pt x="4353" y="4590"/>
                  <a:pt x="4353" y="4590"/>
                </a:cubicBezTo>
                <a:cubicBezTo>
                  <a:pt x="4353" y="3780"/>
                  <a:pt x="4353" y="3780"/>
                  <a:pt x="4353" y="3780"/>
                </a:cubicBezTo>
                <a:lnTo>
                  <a:pt x="5191" y="3780"/>
                </a:lnTo>
                <a:close/>
                <a:moveTo>
                  <a:pt x="3516" y="3780"/>
                </a:moveTo>
                <a:cubicBezTo>
                  <a:pt x="3516" y="4590"/>
                  <a:pt x="3516" y="4590"/>
                  <a:pt x="3516" y="4590"/>
                </a:cubicBezTo>
                <a:cubicBezTo>
                  <a:pt x="2512" y="4590"/>
                  <a:pt x="2512" y="4590"/>
                  <a:pt x="2512" y="4590"/>
                </a:cubicBezTo>
                <a:cubicBezTo>
                  <a:pt x="2512" y="3780"/>
                  <a:pt x="2512" y="3780"/>
                  <a:pt x="2512" y="3780"/>
                </a:cubicBezTo>
                <a:lnTo>
                  <a:pt x="3516" y="3780"/>
                </a:lnTo>
                <a:close/>
                <a:moveTo>
                  <a:pt x="837" y="3780"/>
                </a:moveTo>
                <a:cubicBezTo>
                  <a:pt x="1674" y="3780"/>
                  <a:pt x="1674" y="3780"/>
                  <a:pt x="1674" y="3780"/>
                </a:cubicBezTo>
                <a:cubicBezTo>
                  <a:pt x="1674" y="4590"/>
                  <a:pt x="1674" y="4590"/>
                  <a:pt x="1674" y="4590"/>
                </a:cubicBezTo>
                <a:cubicBezTo>
                  <a:pt x="837" y="4590"/>
                  <a:pt x="837" y="4590"/>
                  <a:pt x="837" y="4590"/>
                </a:cubicBezTo>
                <a:lnTo>
                  <a:pt x="837" y="3780"/>
                </a:lnTo>
                <a:close/>
                <a:moveTo>
                  <a:pt x="837" y="5400"/>
                </a:moveTo>
                <a:cubicBezTo>
                  <a:pt x="5191" y="5400"/>
                  <a:pt x="5191" y="5400"/>
                  <a:pt x="5191" y="5400"/>
                </a:cubicBezTo>
                <a:cubicBezTo>
                  <a:pt x="5191" y="7695"/>
                  <a:pt x="5191" y="7695"/>
                  <a:pt x="5191" y="7695"/>
                </a:cubicBezTo>
                <a:cubicBezTo>
                  <a:pt x="837" y="7695"/>
                  <a:pt x="837" y="7695"/>
                  <a:pt x="837" y="7695"/>
                </a:cubicBezTo>
                <a:lnTo>
                  <a:pt x="837" y="5400"/>
                </a:lnTo>
                <a:close/>
                <a:moveTo>
                  <a:pt x="5191" y="8370"/>
                </a:moveTo>
                <a:cubicBezTo>
                  <a:pt x="5191" y="9315"/>
                  <a:pt x="5191" y="9315"/>
                  <a:pt x="5191" y="9315"/>
                </a:cubicBezTo>
                <a:cubicBezTo>
                  <a:pt x="4353" y="9315"/>
                  <a:pt x="4353" y="9315"/>
                  <a:pt x="4353" y="9315"/>
                </a:cubicBezTo>
                <a:cubicBezTo>
                  <a:pt x="4353" y="8370"/>
                  <a:pt x="4353" y="8370"/>
                  <a:pt x="4353" y="8370"/>
                </a:cubicBezTo>
                <a:lnTo>
                  <a:pt x="5191" y="8370"/>
                </a:lnTo>
                <a:close/>
                <a:moveTo>
                  <a:pt x="3516" y="8370"/>
                </a:moveTo>
                <a:cubicBezTo>
                  <a:pt x="3516" y="9315"/>
                  <a:pt x="3516" y="9315"/>
                  <a:pt x="3516" y="9315"/>
                </a:cubicBezTo>
                <a:cubicBezTo>
                  <a:pt x="2512" y="9315"/>
                  <a:pt x="2512" y="9315"/>
                  <a:pt x="2512" y="9315"/>
                </a:cubicBezTo>
                <a:cubicBezTo>
                  <a:pt x="2512" y="8370"/>
                  <a:pt x="2512" y="8370"/>
                  <a:pt x="2512" y="8370"/>
                </a:cubicBezTo>
                <a:lnTo>
                  <a:pt x="3516" y="8370"/>
                </a:lnTo>
                <a:close/>
                <a:moveTo>
                  <a:pt x="837" y="8370"/>
                </a:moveTo>
                <a:cubicBezTo>
                  <a:pt x="1674" y="8370"/>
                  <a:pt x="1674" y="8370"/>
                  <a:pt x="1674" y="8370"/>
                </a:cubicBezTo>
                <a:cubicBezTo>
                  <a:pt x="1674" y="9315"/>
                  <a:pt x="1674" y="9315"/>
                  <a:pt x="1674" y="9315"/>
                </a:cubicBezTo>
                <a:cubicBezTo>
                  <a:pt x="837" y="9315"/>
                  <a:pt x="837" y="9315"/>
                  <a:pt x="837" y="9315"/>
                </a:cubicBezTo>
                <a:lnTo>
                  <a:pt x="837" y="8370"/>
                </a:lnTo>
                <a:close/>
                <a:moveTo>
                  <a:pt x="837" y="9990"/>
                </a:moveTo>
                <a:cubicBezTo>
                  <a:pt x="5191" y="9990"/>
                  <a:pt x="5191" y="9990"/>
                  <a:pt x="5191" y="9990"/>
                </a:cubicBezTo>
                <a:cubicBezTo>
                  <a:pt x="5191" y="12285"/>
                  <a:pt x="5191" y="12285"/>
                  <a:pt x="5191" y="12285"/>
                </a:cubicBezTo>
                <a:cubicBezTo>
                  <a:pt x="837" y="12285"/>
                  <a:pt x="837" y="12285"/>
                  <a:pt x="837" y="12285"/>
                </a:cubicBezTo>
                <a:lnTo>
                  <a:pt x="837" y="9990"/>
                </a:lnTo>
                <a:close/>
                <a:moveTo>
                  <a:pt x="5191" y="12960"/>
                </a:moveTo>
                <a:cubicBezTo>
                  <a:pt x="5191" y="13905"/>
                  <a:pt x="5191" y="13905"/>
                  <a:pt x="5191" y="13905"/>
                </a:cubicBezTo>
                <a:cubicBezTo>
                  <a:pt x="4353" y="13905"/>
                  <a:pt x="4353" y="13905"/>
                  <a:pt x="4353" y="13905"/>
                </a:cubicBezTo>
                <a:cubicBezTo>
                  <a:pt x="4353" y="12960"/>
                  <a:pt x="4353" y="12960"/>
                  <a:pt x="4353" y="12960"/>
                </a:cubicBezTo>
                <a:lnTo>
                  <a:pt x="5191" y="12960"/>
                </a:lnTo>
                <a:close/>
                <a:moveTo>
                  <a:pt x="3516" y="12960"/>
                </a:moveTo>
                <a:cubicBezTo>
                  <a:pt x="3516" y="13905"/>
                  <a:pt x="3516" y="13905"/>
                  <a:pt x="3516" y="13905"/>
                </a:cubicBezTo>
                <a:cubicBezTo>
                  <a:pt x="2512" y="13905"/>
                  <a:pt x="2512" y="13905"/>
                  <a:pt x="2512" y="13905"/>
                </a:cubicBezTo>
                <a:cubicBezTo>
                  <a:pt x="2512" y="12960"/>
                  <a:pt x="2512" y="12960"/>
                  <a:pt x="2512" y="12960"/>
                </a:cubicBezTo>
                <a:lnTo>
                  <a:pt x="3516" y="12960"/>
                </a:lnTo>
                <a:close/>
                <a:moveTo>
                  <a:pt x="837" y="12960"/>
                </a:moveTo>
                <a:cubicBezTo>
                  <a:pt x="1674" y="12960"/>
                  <a:pt x="1674" y="12960"/>
                  <a:pt x="1674" y="12960"/>
                </a:cubicBezTo>
                <a:cubicBezTo>
                  <a:pt x="1674" y="13905"/>
                  <a:pt x="1674" y="13905"/>
                  <a:pt x="1674" y="13905"/>
                </a:cubicBezTo>
                <a:cubicBezTo>
                  <a:pt x="837" y="13905"/>
                  <a:pt x="837" y="13905"/>
                  <a:pt x="837" y="13905"/>
                </a:cubicBezTo>
                <a:lnTo>
                  <a:pt x="837" y="12960"/>
                </a:lnTo>
                <a:close/>
                <a:moveTo>
                  <a:pt x="837" y="14580"/>
                </a:moveTo>
                <a:cubicBezTo>
                  <a:pt x="5191" y="14580"/>
                  <a:pt x="5191" y="14580"/>
                  <a:pt x="5191" y="14580"/>
                </a:cubicBezTo>
                <a:cubicBezTo>
                  <a:pt x="5191" y="15390"/>
                  <a:pt x="5191" y="15390"/>
                  <a:pt x="5191" y="15390"/>
                </a:cubicBezTo>
                <a:cubicBezTo>
                  <a:pt x="837" y="15390"/>
                  <a:pt x="837" y="15390"/>
                  <a:pt x="837" y="15390"/>
                </a:cubicBezTo>
                <a:lnTo>
                  <a:pt x="837" y="14580"/>
                </a:lnTo>
                <a:close/>
                <a:moveTo>
                  <a:pt x="8707" y="20925"/>
                </a:moveTo>
                <a:cubicBezTo>
                  <a:pt x="6028" y="20925"/>
                  <a:pt x="6028" y="20925"/>
                  <a:pt x="6028" y="20925"/>
                </a:cubicBezTo>
                <a:cubicBezTo>
                  <a:pt x="6028" y="19170"/>
                  <a:pt x="6028" y="19170"/>
                  <a:pt x="6028" y="19170"/>
                </a:cubicBezTo>
                <a:cubicBezTo>
                  <a:pt x="6028" y="19035"/>
                  <a:pt x="5860" y="18765"/>
                  <a:pt x="5693" y="18765"/>
                </a:cubicBezTo>
                <a:cubicBezTo>
                  <a:pt x="5358" y="18765"/>
                  <a:pt x="5191" y="19035"/>
                  <a:pt x="5191" y="19170"/>
                </a:cubicBezTo>
                <a:cubicBezTo>
                  <a:pt x="5191" y="20925"/>
                  <a:pt x="5191" y="20925"/>
                  <a:pt x="5191" y="20925"/>
                </a:cubicBezTo>
                <a:cubicBezTo>
                  <a:pt x="837" y="20925"/>
                  <a:pt x="837" y="20925"/>
                  <a:pt x="837" y="20925"/>
                </a:cubicBezTo>
                <a:cubicBezTo>
                  <a:pt x="837" y="16065"/>
                  <a:pt x="837" y="16065"/>
                  <a:pt x="837" y="16065"/>
                </a:cubicBezTo>
                <a:cubicBezTo>
                  <a:pt x="5191" y="16065"/>
                  <a:pt x="5191" y="16065"/>
                  <a:pt x="5191" y="16065"/>
                </a:cubicBezTo>
                <a:cubicBezTo>
                  <a:pt x="5191" y="17820"/>
                  <a:pt x="5191" y="17820"/>
                  <a:pt x="5191" y="17820"/>
                </a:cubicBezTo>
                <a:cubicBezTo>
                  <a:pt x="5191" y="17955"/>
                  <a:pt x="5358" y="18090"/>
                  <a:pt x="5693" y="18090"/>
                </a:cubicBezTo>
                <a:cubicBezTo>
                  <a:pt x="5860" y="18090"/>
                  <a:pt x="6028" y="17955"/>
                  <a:pt x="6028" y="17820"/>
                </a:cubicBezTo>
                <a:cubicBezTo>
                  <a:pt x="6028" y="16065"/>
                  <a:pt x="6028" y="16065"/>
                  <a:pt x="6028" y="16065"/>
                </a:cubicBezTo>
                <a:cubicBezTo>
                  <a:pt x="8707" y="16065"/>
                  <a:pt x="8707" y="16065"/>
                  <a:pt x="8707" y="16065"/>
                </a:cubicBezTo>
                <a:lnTo>
                  <a:pt x="8707" y="20925"/>
                </a:lnTo>
                <a:close/>
                <a:moveTo>
                  <a:pt x="12056" y="20925"/>
                </a:moveTo>
                <a:cubicBezTo>
                  <a:pt x="9544" y="20925"/>
                  <a:pt x="9544" y="20925"/>
                  <a:pt x="9544" y="20925"/>
                </a:cubicBezTo>
                <a:cubicBezTo>
                  <a:pt x="9544" y="17415"/>
                  <a:pt x="9544" y="17415"/>
                  <a:pt x="9544" y="17415"/>
                </a:cubicBezTo>
                <a:cubicBezTo>
                  <a:pt x="12056" y="17415"/>
                  <a:pt x="12056" y="17415"/>
                  <a:pt x="12056" y="17415"/>
                </a:cubicBezTo>
                <a:lnTo>
                  <a:pt x="12056" y="20925"/>
                </a:lnTo>
                <a:close/>
                <a:moveTo>
                  <a:pt x="12056" y="16740"/>
                </a:moveTo>
                <a:cubicBezTo>
                  <a:pt x="9544" y="16740"/>
                  <a:pt x="9544" y="16740"/>
                  <a:pt x="9544" y="16740"/>
                </a:cubicBezTo>
                <a:cubicBezTo>
                  <a:pt x="9544" y="16065"/>
                  <a:pt x="9544" y="16065"/>
                  <a:pt x="9544" y="16065"/>
                </a:cubicBezTo>
                <a:cubicBezTo>
                  <a:pt x="12056" y="16065"/>
                  <a:pt x="12056" y="16065"/>
                  <a:pt x="12056" y="16065"/>
                </a:cubicBezTo>
                <a:lnTo>
                  <a:pt x="12056" y="16740"/>
                </a:lnTo>
                <a:close/>
                <a:moveTo>
                  <a:pt x="15572" y="20925"/>
                </a:moveTo>
                <a:cubicBezTo>
                  <a:pt x="12893" y="20925"/>
                  <a:pt x="12893" y="20925"/>
                  <a:pt x="12893" y="20925"/>
                </a:cubicBezTo>
                <a:cubicBezTo>
                  <a:pt x="12893" y="16065"/>
                  <a:pt x="12893" y="16065"/>
                  <a:pt x="12893" y="16065"/>
                </a:cubicBezTo>
                <a:cubicBezTo>
                  <a:pt x="15572" y="16065"/>
                  <a:pt x="15572" y="16065"/>
                  <a:pt x="15572" y="16065"/>
                </a:cubicBezTo>
                <a:cubicBezTo>
                  <a:pt x="15572" y="20925"/>
                  <a:pt x="15572" y="20925"/>
                  <a:pt x="15572" y="20925"/>
                </a:cubicBezTo>
                <a:close/>
                <a:moveTo>
                  <a:pt x="15572" y="15390"/>
                </a:moveTo>
                <a:cubicBezTo>
                  <a:pt x="6028" y="15390"/>
                  <a:pt x="6028" y="15390"/>
                  <a:pt x="6028" y="15390"/>
                </a:cubicBezTo>
                <a:cubicBezTo>
                  <a:pt x="6028" y="675"/>
                  <a:pt x="6028" y="675"/>
                  <a:pt x="6028" y="675"/>
                </a:cubicBezTo>
                <a:cubicBezTo>
                  <a:pt x="15572" y="675"/>
                  <a:pt x="15572" y="675"/>
                  <a:pt x="15572" y="675"/>
                </a:cubicBezTo>
                <a:cubicBezTo>
                  <a:pt x="15572" y="15390"/>
                  <a:pt x="15572" y="15390"/>
                  <a:pt x="15572" y="15390"/>
                </a:cubicBezTo>
                <a:close/>
                <a:moveTo>
                  <a:pt x="20763" y="20925"/>
                </a:moveTo>
                <a:cubicBezTo>
                  <a:pt x="16409" y="20925"/>
                  <a:pt x="16409" y="20925"/>
                  <a:pt x="16409" y="20925"/>
                </a:cubicBezTo>
                <a:cubicBezTo>
                  <a:pt x="16409" y="16065"/>
                  <a:pt x="16409" y="16065"/>
                  <a:pt x="16409" y="16065"/>
                </a:cubicBezTo>
                <a:cubicBezTo>
                  <a:pt x="20763" y="16065"/>
                  <a:pt x="20763" y="16065"/>
                  <a:pt x="20763" y="16065"/>
                </a:cubicBezTo>
                <a:lnTo>
                  <a:pt x="20763" y="20925"/>
                </a:lnTo>
                <a:close/>
                <a:moveTo>
                  <a:pt x="20763" y="15390"/>
                </a:moveTo>
                <a:cubicBezTo>
                  <a:pt x="16409" y="15390"/>
                  <a:pt x="16409" y="15390"/>
                  <a:pt x="16409" y="15390"/>
                </a:cubicBezTo>
                <a:cubicBezTo>
                  <a:pt x="16409" y="14580"/>
                  <a:pt x="16409" y="14580"/>
                  <a:pt x="16409" y="14580"/>
                </a:cubicBezTo>
                <a:cubicBezTo>
                  <a:pt x="20763" y="14580"/>
                  <a:pt x="20763" y="14580"/>
                  <a:pt x="20763" y="14580"/>
                </a:cubicBezTo>
                <a:lnTo>
                  <a:pt x="20763" y="15390"/>
                </a:lnTo>
                <a:close/>
                <a:moveTo>
                  <a:pt x="18084" y="13905"/>
                </a:moveTo>
                <a:cubicBezTo>
                  <a:pt x="18084" y="12960"/>
                  <a:pt x="18084" y="12960"/>
                  <a:pt x="18084" y="12960"/>
                </a:cubicBezTo>
                <a:cubicBezTo>
                  <a:pt x="19088" y="12960"/>
                  <a:pt x="19088" y="12960"/>
                  <a:pt x="19088" y="12960"/>
                </a:cubicBezTo>
                <a:cubicBezTo>
                  <a:pt x="19088" y="13905"/>
                  <a:pt x="19088" y="13905"/>
                  <a:pt x="19088" y="13905"/>
                </a:cubicBezTo>
                <a:lnTo>
                  <a:pt x="18084" y="13905"/>
                </a:lnTo>
                <a:close/>
                <a:moveTo>
                  <a:pt x="20763" y="13905"/>
                </a:moveTo>
                <a:cubicBezTo>
                  <a:pt x="19926" y="13905"/>
                  <a:pt x="19926" y="13905"/>
                  <a:pt x="19926" y="13905"/>
                </a:cubicBezTo>
                <a:cubicBezTo>
                  <a:pt x="19926" y="12960"/>
                  <a:pt x="19926" y="12960"/>
                  <a:pt x="19926" y="12960"/>
                </a:cubicBezTo>
                <a:cubicBezTo>
                  <a:pt x="20763" y="12960"/>
                  <a:pt x="20763" y="12960"/>
                  <a:pt x="20763" y="12960"/>
                </a:cubicBezTo>
                <a:lnTo>
                  <a:pt x="20763" y="13905"/>
                </a:lnTo>
                <a:close/>
                <a:moveTo>
                  <a:pt x="20763" y="12285"/>
                </a:moveTo>
                <a:cubicBezTo>
                  <a:pt x="16409" y="12285"/>
                  <a:pt x="16409" y="12285"/>
                  <a:pt x="16409" y="12285"/>
                </a:cubicBezTo>
                <a:cubicBezTo>
                  <a:pt x="16409" y="9990"/>
                  <a:pt x="16409" y="9990"/>
                  <a:pt x="16409" y="9990"/>
                </a:cubicBezTo>
                <a:cubicBezTo>
                  <a:pt x="20763" y="9990"/>
                  <a:pt x="20763" y="9990"/>
                  <a:pt x="20763" y="9990"/>
                </a:cubicBezTo>
                <a:lnTo>
                  <a:pt x="20763" y="12285"/>
                </a:lnTo>
                <a:close/>
                <a:moveTo>
                  <a:pt x="18084" y="9315"/>
                </a:moveTo>
                <a:cubicBezTo>
                  <a:pt x="18084" y="8370"/>
                  <a:pt x="18084" y="8370"/>
                  <a:pt x="18084" y="8370"/>
                </a:cubicBezTo>
                <a:cubicBezTo>
                  <a:pt x="19088" y="8370"/>
                  <a:pt x="19088" y="8370"/>
                  <a:pt x="19088" y="8370"/>
                </a:cubicBezTo>
                <a:cubicBezTo>
                  <a:pt x="19088" y="9315"/>
                  <a:pt x="19088" y="9315"/>
                  <a:pt x="19088" y="9315"/>
                </a:cubicBezTo>
                <a:lnTo>
                  <a:pt x="18084" y="9315"/>
                </a:lnTo>
                <a:close/>
                <a:moveTo>
                  <a:pt x="20763" y="9315"/>
                </a:moveTo>
                <a:cubicBezTo>
                  <a:pt x="19926" y="9315"/>
                  <a:pt x="19926" y="9315"/>
                  <a:pt x="19926" y="9315"/>
                </a:cubicBezTo>
                <a:cubicBezTo>
                  <a:pt x="19926" y="8370"/>
                  <a:pt x="19926" y="8370"/>
                  <a:pt x="19926" y="8370"/>
                </a:cubicBezTo>
                <a:cubicBezTo>
                  <a:pt x="20763" y="8370"/>
                  <a:pt x="20763" y="8370"/>
                  <a:pt x="20763" y="8370"/>
                </a:cubicBezTo>
                <a:lnTo>
                  <a:pt x="20763" y="9315"/>
                </a:lnTo>
                <a:close/>
                <a:moveTo>
                  <a:pt x="20763" y="7695"/>
                </a:moveTo>
                <a:cubicBezTo>
                  <a:pt x="16409" y="7695"/>
                  <a:pt x="16409" y="7695"/>
                  <a:pt x="16409" y="7695"/>
                </a:cubicBezTo>
                <a:cubicBezTo>
                  <a:pt x="16409" y="5400"/>
                  <a:pt x="16409" y="5400"/>
                  <a:pt x="16409" y="5400"/>
                </a:cubicBezTo>
                <a:cubicBezTo>
                  <a:pt x="20763" y="5400"/>
                  <a:pt x="20763" y="5400"/>
                  <a:pt x="20763" y="5400"/>
                </a:cubicBezTo>
                <a:lnTo>
                  <a:pt x="20763" y="7695"/>
                </a:lnTo>
                <a:close/>
                <a:moveTo>
                  <a:pt x="18084" y="4590"/>
                </a:moveTo>
                <a:cubicBezTo>
                  <a:pt x="18084" y="3780"/>
                  <a:pt x="18084" y="3780"/>
                  <a:pt x="18084" y="3780"/>
                </a:cubicBezTo>
                <a:cubicBezTo>
                  <a:pt x="19088" y="3780"/>
                  <a:pt x="19088" y="3780"/>
                  <a:pt x="19088" y="3780"/>
                </a:cubicBezTo>
                <a:cubicBezTo>
                  <a:pt x="19088" y="4590"/>
                  <a:pt x="19088" y="4590"/>
                  <a:pt x="19088" y="4590"/>
                </a:cubicBezTo>
                <a:lnTo>
                  <a:pt x="18084" y="4590"/>
                </a:lnTo>
                <a:close/>
                <a:moveTo>
                  <a:pt x="20763" y="4590"/>
                </a:moveTo>
                <a:cubicBezTo>
                  <a:pt x="19926" y="4590"/>
                  <a:pt x="19926" y="4590"/>
                  <a:pt x="19926" y="4590"/>
                </a:cubicBezTo>
                <a:cubicBezTo>
                  <a:pt x="19926" y="3780"/>
                  <a:pt x="19926" y="3780"/>
                  <a:pt x="19926" y="3780"/>
                </a:cubicBezTo>
                <a:cubicBezTo>
                  <a:pt x="20763" y="3780"/>
                  <a:pt x="20763" y="3780"/>
                  <a:pt x="20763" y="3780"/>
                </a:cubicBezTo>
                <a:lnTo>
                  <a:pt x="20763" y="4590"/>
                </a:lnTo>
                <a:close/>
                <a:moveTo>
                  <a:pt x="20763" y="2970"/>
                </a:moveTo>
                <a:cubicBezTo>
                  <a:pt x="16409" y="2970"/>
                  <a:pt x="16409" y="2970"/>
                  <a:pt x="16409" y="2970"/>
                </a:cubicBezTo>
                <a:cubicBezTo>
                  <a:pt x="16409" y="675"/>
                  <a:pt x="16409" y="675"/>
                  <a:pt x="16409" y="675"/>
                </a:cubicBezTo>
                <a:cubicBezTo>
                  <a:pt x="20763" y="675"/>
                  <a:pt x="20763" y="675"/>
                  <a:pt x="20763" y="675"/>
                </a:cubicBezTo>
                <a:lnTo>
                  <a:pt x="20763" y="2970"/>
                </a:lnTo>
                <a:close/>
                <a:moveTo>
                  <a:pt x="14233" y="6075"/>
                </a:moveTo>
                <a:cubicBezTo>
                  <a:pt x="7367" y="6075"/>
                  <a:pt x="7367" y="6075"/>
                  <a:pt x="7367" y="6075"/>
                </a:cubicBezTo>
                <a:cubicBezTo>
                  <a:pt x="7033" y="6075"/>
                  <a:pt x="6865" y="6210"/>
                  <a:pt x="6865" y="6345"/>
                </a:cubicBezTo>
                <a:cubicBezTo>
                  <a:pt x="6865" y="9585"/>
                  <a:pt x="6865" y="9585"/>
                  <a:pt x="6865" y="9585"/>
                </a:cubicBezTo>
                <a:cubicBezTo>
                  <a:pt x="6865" y="9855"/>
                  <a:pt x="7033" y="9990"/>
                  <a:pt x="7367" y="9990"/>
                </a:cubicBezTo>
                <a:cubicBezTo>
                  <a:pt x="14233" y="9990"/>
                  <a:pt x="14233" y="9990"/>
                  <a:pt x="14233" y="9990"/>
                </a:cubicBezTo>
                <a:cubicBezTo>
                  <a:pt x="14567" y="9990"/>
                  <a:pt x="14735" y="9855"/>
                  <a:pt x="14735" y="9585"/>
                </a:cubicBezTo>
                <a:cubicBezTo>
                  <a:pt x="14735" y="6345"/>
                  <a:pt x="14735" y="6345"/>
                  <a:pt x="14735" y="6345"/>
                </a:cubicBezTo>
                <a:cubicBezTo>
                  <a:pt x="14735" y="6210"/>
                  <a:pt x="14567" y="6075"/>
                  <a:pt x="14233" y="6075"/>
                </a:cubicBezTo>
                <a:close/>
                <a:moveTo>
                  <a:pt x="10381" y="9315"/>
                </a:moveTo>
                <a:cubicBezTo>
                  <a:pt x="7702" y="9315"/>
                  <a:pt x="7702" y="9315"/>
                  <a:pt x="7702" y="9315"/>
                </a:cubicBezTo>
                <a:cubicBezTo>
                  <a:pt x="7702" y="6750"/>
                  <a:pt x="7702" y="6750"/>
                  <a:pt x="7702" y="6750"/>
                </a:cubicBezTo>
                <a:cubicBezTo>
                  <a:pt x="10381" y="6750"/>
                  <a:pt x="10381" y="6750"/>
                  <a:pt x="10381" y="6750"/>
                </a:cubicBezTo>
                <a:lnTo>
                  <a:pt x="10381" y="9315"/>
                </a:lnTo>
                <a:close/>
                <a:moveTo>
                  <a:pt x="13898" y="9315"/>
                </a:moveTo>
                <a:cubicBezTo>
                  <a:pt x="11219" y="9315"/>
                  <a:pt x="11219" y="9315"/>
                  <a:pt x="11219" y="9315"/>
                </a:cubicBezTo>
                <a:cubicBezTo>
                  <a:pt x="11219" y="6750"/>
                  <a:pt x="11219" y="6750"/>
                  <a:pt x="11219" y="6750"/>
                </a:cubicBezTo>
                <a:cubicBezTo>
                  <a:pt x="13898" y="6750"/>
                  <a:pt x="13898" y="6750"/>
                  <a:pt x="13898" y="6750"/>
                </a:cubicBezTo>
                <a:lnTo>
                  <a:pt x="13898" y="9315"/>
                </a:lnTo>
                <a:close/>
                <a:moveTo>
                  <a:pt x="14233" y="10665"/>
                </a:moveTo>
                <a:cubicBezTo>
                  <a:pt x="7367" y="10665"/>
                  <a:pt x="7367" y="10665"/>
                  <a:pt x="7367" y="10665"/>
                </a:cubicBezTo>
                <a:cubicBezTo>
                  <a:pt x="7033" y="10665"/>
                  <a:pt x="6865" y="10800"/>
                  <a:pt x="6865" y="11070"/>
                </a:cubicBezTo>
                <a:cubicBezTo>
                  <a:pt x="6865" y="14310"/>
                  <a:pt x="6865" y="14310"/>
                  <a:pt x="6865" y="14310"/>
                </a:cubicBezTo>
                <a:cubicBezTo>
                  <a:pt x="6865" y="14445"/>
                  <a:pt x="7033" y="14580"/>
                  <a:pt x="7367" y="14580"/>
                </a:cubicBezTo>
                <a:cubicBezTo>
                  <a:pt x="14233" y="14580"/>
                  <a:pt x="14233" y="14580"/>
                  <a:pt x="14233" y="14580"/>
                </a:cubicBezTo>
                <a:cubicBezTo>
                  <a:pt x="14567" y="14580"/>
                  <a:pt x="14735" y="14445"/>
                  <a:pt x="14735" y="14310"/>
                </a:cubicBezTo>
                <a:cubicBezTo>
                  <a:pt x="14735" y="11070"/>
                  <a:pt x="14735" y="11070"/>
                  <a:pt x="14735" y="11070"/>
                </a:cubicBezTo>
                <a:cubicBezTo>
                  <a:pt x="14735" y="10800"/>
                  <a:pt x="14567" y="10665"/>
                  <a:pt x="14233" y="10665"/>
                </a:cubicBezTo>
                <a:close/>
                <a:moveTo>
                  <a:pt x="10381" y="13905"/>
                </a:moveTo>
                <a:cubicBezTo>
                  <a:pt x="7702" y="13905"/>
                  <a:pt x="7702" y="13905"/>
                  <a:pt x="7702" y="13905"/>
                </a:cubicBezTo>
                <a:cubicBezTo>
                  <a:pt x="7702" y="11340"/>
                  <a:pt x="7702" y="11340"/>
                  <a:pt x="7702" y="11340"/>
                </a:cubicBezTo>
                <a:cubicBezTo>
                  <a:pt x="10381" y="11340"/>
                  <a:pt x="10381" y="11340"/>
                  <a:pt x="10381" y="11340"/>
                </a:cubicBezTo>
                <a:lnTo>
                  <a:pt x="10381" y="13905"/>
                </a:lnTo>
                <a:close/>
                <a:moveTo>
                  <a:pt x="13898" y="13905"/>
                </a:moveTo>
                <a:cubicBezTo>
                  <a:pt x="11219" y="13905"/>
                  <a:pt x="11219" y="13905"/>
                  <a:pt x="11219" y="13905"/>
                </a:cubicBezTo>
                <a:cubicBezTo>
                  <a:pt x="11219" y="11340"/>
                  <a:pt x="11219" y="11340"/>
                  <a:pt x="11219" y="11340"/>
                </a:cubicBezTo>
                <a:cubicBezTo>
                  <a:pt x="13898" y="11340"/>
                  <a:pt x="13898" y="11340"/>
                  <a:pt x="13898" y="11340"/>
                </a:cubicBezTo>
                <a:lnTo>
                  <a:pt x="13898" y="139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0" name="Freeform 5"/>
          <p:cNvSpPr/>
          <p:nvPr/>
        </p:nvSpPr>
        <p:spPr>
          <a:xfrm>
            <a:off x="3048470" y="1349375"/>
            <a:ext cx="109126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3" h="21600" extrusionOk="0">
                <a:moveTo>
                  <a:pt x="21200" y="11880"/>
                </a:moveTo>
                <a:cubicBezTo>
                  <a:pt x="20800" y="11070"/>
                  <a:pt x="20800" y="11070"/>
                  <a:pt x="20800" y="11070"/>
                </a:cubicBezTo>
                <a:cubicBezTo>
                  <a:pt x="20800" y="10935"/>
                  <a:pt x="20800" y="10665"/>
                  <a:pt x="20800" y="10530"/>
                </a:cubicBezTo>
                <a:cubicBezTo>
                  <a:pt x="21200" y="9720"/>
                  <a:pt x="21200" y="9720"/>
                  <a:pt x="21200" y="9720"/>
                </a:cubicBezTo>
                <a:cubicBezTo>
                  <a:pt x="21467" y="9045"/>
                  <a:pt x="21334" y="8235"/>
                  <a:pt x="20800" y="7695"/>
                </a:cubicBezTo>
                <a:cubicBezTo>
                  <a:pt x="20134" y="7155"/>
                  <a:pt x="20134" y="7155"/>
                  <a:pt x="20134" y="7155"/>
                </a:cubicBezTo>
                <a:cubicBezTo>
                  <a:pt x="20000" y="7020"/>
                  <a:pt x="20000" y="6750"/>
                  <a:pt x="20000" y="6615"/>
                </a:cubicBezTo>
                <a:cubicBezTo>
                  <a:pt x="20000" y="5670"/>
                  <a:pt x="20000" y="5670"/>
                  <a:pt x="20000" y="5670"/>
                </a:cubicBezTo>
                <a:cubicBezTo>
                  <a:pt x="20000" y="4995"/>
                  <a:pt x="19600" y="4320"/>
                  <a:pt x="18934" y="4050"/>
                </a:cubicBezTo>
                <a:cubicBezTo>
                  <a:pt x="18000" y="3645"/>
                  <a:pt x="18000" y="3645"/>
                  <a:pt x="18000" y="3645"/>
                </a:cubicBezTo>
                <a:cubicBezTo>
                  <a:pt x="17867" y="3645"/>
                  <a:pt x="17734" y="3510"/>
                  <a:pt x="17734" y="3375"/>
                </a:cubicBezTo>
                <a:cubicBezTo>
                  <a:pt x="17334" y="2430"/>
                  <a:pt x="17334" y="2430"/>
                  <a:pt x="17334" y="2430"/>
                </a:cubicBezTo>
                <a:cubicBezTo>
                  <a:pt x="17067" y="1755"/>
                  <a:pt x="16400" y="1350"/>
                  <a:pt x="15734" y="1350"/>
                </a:cubicBezTo>
                <a:cubicBezTo>
                  <a:pt x="14800" y="1350"/>
                  <a:pt x="14800" y="1350"/>
                  <a:pt x="14800" y="1350"/>
                </a:cubicBezTo>
                <a:cubicBezTo>
                  <a:pt x="14667" y="1350"/>
                  <a:pt x="14400" y="1350"/>
                  <a:pt x="14267" y="1215"/>
                </a:cubicBezTo>
                <a:cubicBezTo>
                  <a:pt x="13734" y="540"/>
                  <a:pt x="13734" y="540"/>
                  <a:pt x="13734" y="540"/>
                </a:cubicBezTo>
                <a:cubicBezTo>
                  <a:pt x="13334" y="135"/>
                  <a:pt x="12934" y="0"/>
                  <a:pt x="12400" y="0"/>
                </a:cubicBezTo>
                <a:cubicBezTo>
                  <a:pt x="12267" y="0"/>
                  <a:pt x="12000" y="0"/>
                  <a:pt x="11734" y="135"/>
                </a:cubicBezTo>
                <a:cubicBezTo>
                  <a:pt x="10934" y="540"/>
                  <a:pt x="10934" y="540"/>
                  <a:pt x="10934" y="540"/>
                </a:cubicBezTo>
                <a:cubicBezTo>
                  <a:pt x="10800" y="540"/>
                  <a:pt x="10534" y="540"/>
                  <a:pt x="10400" y="540"/>
                </a:cubicBezTo>
                <a:cubicBezTo>
                  <a:pt x="9600" y="135"/>
                  <a:pt x="9600" y="135"/>
                  <a:pt x="9600" y="135"/>
                </a:cubicBezTo>
                <a:cubicBezTo>
                  <a:pt x="9334" y="0"/>
                  <a:pt x="9067" y="0"/>
                  <a:pt x="8934" y="0"/>
                </a:cubicBezTo>
                <a:cubicBezTo>
                  <a:pt x="8400" y="0"/>
                  <a:pt x="8000" y="135"/>
                  <a:pt x="7600" y="540"/>
                </a:cubicBezTo>
                <a:cubicBezTo>
                  <a:pt x="7067" y="1215"/>
                  <a:pt x="7067" y="1215"/>
                  <a:pt x="7067" y="1215"/>
                </a:cubicBezTo>
                <a:cubicBezTo>
                  <a:pt x="6934" y="1350"/>
                  <a:pt x="6667" y="1350"/>
                  <a:pt x="6534" y="1350"/>
                </a:cubicBezTo>
                <a:cubicBezTo>
                  <a:pt x="5600" y="1350"/>
                  <a:pt x="5600" y="1350"/>
                  <a:pt x="5600" y="1350"/>
                </a:cubicBezTo>
                <a:cubicBezTo>
                  <a:pt x="4934" y="1350"/>
                  <a:pt x="4267" y="1755"/>
                  <a:pt x="4000" y="2430"/>
                </a:cubicBezTo>
                <a:cubicBezTo>
                  <a:pt x="3600" y="3375"/>
                  <a:pt x="3600" y="3375"/>
                  <a:pt x="3600" y="3375"/>
                </a:cubicBezTo>
                <a:cubicBezTo>
                  <a:pt x="3600" y="3510"/>
                  <a:pt x="3467" y="3645"/>
                  <a:pt x="3334" y="3645"/>
                </a:cubicBezTo>
                <a:cubicBezTo>
                  <a:pt x="2400" y="4050"/>
                  <a:pt x="2400" y="4050"/>
                  <a:pt x="2400" y="4050"/>
                </a:cubicBezTo>
                <a:cubicBezTo>
                  <a:pt x="1734" y="4320"/>
                  <a:pt x="1334" y="4995"/>
                  <a:pt x="1334" y="5670"/>
                </a:cubicBezTo>
                <a:cubicBezTo>
                  <a:pt x="1334" y="6615"/>
                  <a:pt x="1334" y="6615"/>
                  <a:pt x="1334" y="6615"/>
                </a:cubicBezTo>
                <a:cubicBezTo>
                  <a:pt x="1334" y="6750"/>
                  <a:pt x="1334" y="7020"/>
                  <a:pt x="1200" y="7155"/>
                </a:cubicBezTo>
                <a:cubicBezTo>
                  <a:pt x="534" y="7695"/>
                  <a:pt x="534" y="7695"/>
                  <a:pt x="534" y="7695"/>
                </a:cubicBezTo>
                <a:cubicBezTo>
                  <a:pt x="0" y="8235"/>
                  <a:pt x="-133" y="9045"/>
                  <a:pt x="134" y="9720"/>
                </a:cubicBezTo>
                <a:cubicBezTo>
                  <a:pt x="534" y="10530"/>
                  <a:pt x="534" y="10530"/>
                  <a:pt x="534" y="10530"/>
                </a:cubicBezTo>
                <a:cubicBezTo>
                  <a:pt x="534" y="10665"/>
                  <a:pt x="534" y="10935"/>
                  <a:pt x="534" y="11070"/>
                </a:cubicBezTo>
                <a:cubicBezTo>
                  <a:pt x="134" y="11880"/>
                  <a:pt x="134" y="11880"/>
                  <a:pt x="134" y="11880"/>
                </a:cubicBezTo>
                <a:cubicBezTo>
                  <a:pt x="-133" y="12555"/>
                  <a:pt x="0" y="13365"/>
                  <a:pt x="534" y="13905"/>
                </a:cubicBezTo>
                <a:cubicBezTo>
                  <a:pt x="1200" y="14445"/>
                  <a:pt x="1200" y="14445"/>
                  <a:pt x="1200" y="14445"/>
                </a:cubicBezTo>
                <a:cubicBezTo>
                  <a:pt x="1334" y="14580"/>
                  <a:pt x="1334" y="14850"/>
                  <a:pt x="1334" y="14985"/>
                </a:cubicBezTo>
                <a:cubicBezTo>
                  <a:pt x="1334" y="15930"/>
                  <a:pt x="1334" y="15930"/>
                  <a:pt x="1334" y="15930"/>
                </a:cubicBezTo>
                <a:cubicBezTo>
                  <a:pt x="1334" y="16605"/>
                  <a:pt x="1734" y="17280"/>
                  <a:pt x="2400" y="17550"/>
                </a:cubicBezTo>
                <a:cubicBezTo>
                  <a:pt x="3334" y="17955"/>
                  <a:pt x="3334" y="17955"/>
                  <a:pt x="3334" y="17955"/>
                </a:cubicBezTo>
                <a:cubicBezTo>
                  <a:pt x="3467" y="17955"/>
                  <a:pt x="3600" y="18090"/>
                  <a:pt x="3600" y="18225"/>
                </a:cubicBezTo>
                <a:cubicBezTo>
                  <a:pt x="4000" y="19170"/>
                  <a:pt x="4000" y="19170"/>
                  <a:pt x="4000" y="19170"/>
                </a:cubicBezTo>
                <a:cubicBezTo>
                  <a:pt x="4267" y="19845"/>
                  <a:pt x="4934" y="20250"/>
                  <a:pt x="5600" y="20250"/>
                </a:cubicBezTo>
                <a:cubicBezTo>
                  <a:pt x="6534" y="20250"/>
                  <a:pt x="6534" y="20250"/>
                  <a:pt x="6534" y="20250"/>
                </a:cubicBezTo>
                <a:cubicBezTo>
                  <a:pt x="6667" y="20250"/>
                  <a:pt x="6934" y="20250"/>
                  <a:pt x="7067" y="20385"/>
                </a:cubicBezTo>
                <a:cubicBezTo>
                  <a:pt x="7600" y="21060"/>
                  <a:pt x="7600" y="21060"/>
                  <a:pt x="7600" y="21060"/>
                </a:cubicBezTo>
                <a:cubicBezTo>
                  <a:pt x="8000" y="21465"/>
                  <a:pt x="8400" y="21600"/>
                  <a:pt x="8934" y="21600"/>
                </a:cubicBezTo>
                <a:cubicBezTo>
                  <a:pt x="9067" y="21600"/>
                  <a:pt x="9334" y="21600"/>
                  <a:pt x="9600" y="21465"/>
                </a:cubicBezTo>
                <a:cubicBezTo>
                  <a:pt x="10400" y="21060"/>
                  <a:pt x="10400" y="21060"/>
                  <a:pt x="10400" y="21060"/>
                </a:cubicBezTo>
                <a:cubicBezTo>
                  <a:pt x="10534" y="21060"/>
                  <a:pt x="10800" y="21060"/>
                  <a:pt x="10934" y="21060"/>
                </a:cubicBezTo>
                <a:cubicBezTo>
                  <a:pt x="11734" y="21465"/>
                  <a:pt x="11734" y="21465"/>
                  <a:pt x="11734" y="21465"/>
                </a:cubicBezTo>
                <a:cubicBezTo>
                  <a:pt x="12000" y="21600"/>
                  <a:pt x="12267" y="21600"/>
                  <a:pt x="12400" y="21600"/>
                </a:cubicBezTo>
                <a:cubicBezTo>
                  <a:pt x="12934" y="21600"/>
                  <a:pt x="13334" y="21465"/>
                  <a:pt x="13734" y="21060"/>
                </a:cubicBezTo>
                <a:cubicBezTo>
                  <a:pt x="14267" y="20385"/>
                  <a:pt x="14267" y="20385"/>
                  <a:pt x="14267" y="20385"/>
                </a:cubicBezTo>
                <a:cubicBezTo>
                  <a:pt x="14400" y="20250"/>
                  <a:pt x="14667" y="20250"/>
                  <a:pt x="14800" y="20250"/>
                </a:cubicBezTo>
                <a:cubicBezTo>
                  <a:pt x="15734" y="20250"/>
                  <a:pt x="15734" y="20250"/>
                  <a:pt x="15734" y="20250"/>
                </a:cubicBezTo>
                <a:cubicBezTo>
                  <a:pt x="16400" y="20250"/>
                  <a:pt x="17067" y="19845"/>
                  <a:pt x="17334" y="19170"/>
                </a:cubicBezTo>
                <a:cubicBezTo>
                  <a:pt x="17734" y="18225"/>
                  <a:pt x="17734" y="18225"/>
                  <a:pt x="17734" y="18225"/>
                </a:cubicBezTo>
                <a:cubicBezTo>
                  <a:pt x="17734" y="18090"/>
                  <a:pt x="17867" y="17955"/>
                  <a:pt x="18000" y="17955"/>
                </a:cubicBezTo>
                <a:cubicBezTo>
                  <a:pt x="18934" y="17550"/>
                  <a:pt x="18934" y="17550"/>
                  <a:pt x="18934" y="17550"/>
                </a:cubicBezTo>
                <a:cubicBezTo>
                  <a:pt x="19600" y="17280"/>
                  <a:pt x="20000" y="16605"/>
                  <a:pt x="20000" y="15930"/>
                </a:cubicBezTo>
                <a:cubicBezTo>
                  <a:pt x="20000" y="14985"/>
                  <a:pt x="20000" y="14985"/>
                  <a:pt x="20000" y="14985"/>
                </a:cubicBezTo>
                <a:cubicBezTo>
                  <a:pt x="20000" y="14850"/>
                  <a:pt x="20000" y="14580"/>
                  <a:pt x="20134" y="14445"/>
                </a:cubicBezTo>
                <a:cubicBezTo>
                  <a:pt x="20800" y="13905"/>
                  <a:pt x="20800" y="13905"/>
                  <a:pt x="20800" y="13905"/>
                </a:cubicBezTo>
                <a:cubicBezTo>
                  <a:pt x="21334" y="13365"/>
                  <a:pt x="21467" y="12555"/>
                  <a:pt x="21200" y="11880"/>
                </a:cubicBezTo>
                <a:close/>
                <a:moveTo>
                  <a:pt x="20000" y="13095"/>
                </a:moveTo>
                <a:cubicBezTo>
                  <a:pt x="19467" y="13770"/>
                  <a:pt x="19467" y="13770"/>
                  <a:pt x="19467" y="13770"/>
                </a:cubicBezTo>
                <a:cubicBezTo>
                  <a:pt x="19067" y="14040"/>
                  <a:pt x="18934" y="14445"/>
                  <a:pt x="18934" y="14985"/>
                </a:cubicBezTo>
                <a:cubicBezTo>
                  <a:pt x="18934" y="15930"/>
                  <a:pt x="18934" y="15930"/>
                  <a:pt x="18934" y="15930"/>
                </a:cubicBezTo>
                <a:cubicBezTo>
                  <a:pt x="18934" y="16200"/>
                  <a:pt x="18800" y="16470"/>
                  <a:pt x="18534" y="16470"/>
                </a:cubicBezTo>
                <a:cubicBezTo>
                  <a:pt x="17600" y="16875"/>
                  <a:pt x="17600" y="16875"/>
                  <a:pt x="17600" y="16875"/>
                </a:cubicBezTo>
                <a:cubicBezTo>
                  <a:pt x="17200" y="17010"/>
                  <a:pt x="16800" y="17415"/>
                  <a:pt x="16667" y="17820"/>
                </a:cubicBezTo>
                <a:cubicBezTo>
                  <a:pt x="16400" y="18765"/>
                  <a:pt x="16400" y="18765"/>
                  <a:pt x="16400" y="18765"/>
                </a:cubicBezTo>
                <a:cubicBezTo>
                  <a:pt x="16267" y="18900"/>
                  <a:pt x="16000" y="19170"/>
                  <a:pt x="15734" y="19170"/>
                </a:cubicBezTo>
                <a:cubicBezTo>
                  <a:pt x="14800" y="19170"/>
                  <a:pt x="14800" y="19170"/>
                  <a:pt x="14800" y="19170"/>
                </a:cubicBezTo>
                <a:cubicBezTo>
                  <a:pt x="14400" y="19170"/>
                  <a:pt x="13867" y="19305"/>
                  <a:pt x="13600" y="19710"/>
                </a:cubicBezTo>
                <a:cubicBezTo>
                  <a:pt x="12934" y="20250"/>
                  <a:pt x="12934" y="20250"/>
                  <a:pt x="12934" y="20250"/>
                </a:cubicBezTo>
                <a:cubicBezTo>
                  <a:pt x="12800" y="20385"/>
                  <a:pt x="12667" y="20520"/>
                  <a:pt x="12400" y="20520"/>
                </a:cubicBezTo>
                <a:cubicBezTo>
                  <a:pt x="12400" y="20520"/>
                  <a:pt x="12267" y="20520"/>
                  <a:pt x="12134" y="20385"/>
                </a:cubicBezTo>
                <a:cubicBezTo>
                  <a:pt x="11334" y="20115"/>
                  <a:pt x="11334" y="20115"/>
                  <a:pt x="11334" y="20115"/>
                </a:cubicBezTo>
                <a:cubicBezTo>
                  <a:pt x="11067" y="19980"/>
                  <a:pt x="10934" y="19980"/>
                  <a:pt x="10667" y="19980"/>
                </a:cubicBezTo>
                <a:cubicBezTo>
                  <a:pt x="10400" y="19980"/>
                  <a:pt x="10267" y="19980"/>
                  <a:pt x="10000" y="20115"/>
                </a:cubicBezTo>
                <a:cubicBezTo>
                  <a:pt x="9200" y="20385"/>
                  <a:pt x="9200" y="20385"/>
                  <a:pt x="9200" y="20385"/>
                </a:cubicBezTo>
                <a:cubicBezTo>
                  <a:pt x="9067" y="20520"/>
                  <a:pt x="8934" y="20520"/>
                  <a:pt x="8934" y="20520"/>
                </a:cubicBezTo>
                <a:cubicBezTo>
                  <a:pt x="8667" y="20520"/>
                  <a:pt x="8534" y="20385"/>
                  <a:pt x="8400" y="20250"/>
                </a:cubicBezTo>
                <a:cubicBezTo>
                  <a:pt x="7734" y="19710"/>
                  <a:pt x="7734" y="19710"/>
                  <a:pt x="7734" y="19710"/>
                </a:cubicBezTo>
                <a:cubicBezTo>
                  <a:pt x="7467" y="19305"/>
                  <a:pt x="7067" y="19170"/>
                  <a:pt x="6534" y="19170"/>
                </a:cubicBezTo>
                <a:cubicBezTo>
                  <a:pt x="5600" y="19170"/>
                  <a:pt x="5600" y="19170"/>
                  <a:pt x="5600" y="19170"/>
                </a:cubicBezTo>
                <a:cubicBezTo>
                  <a:pt x="5334" y="19170"/>
                  <a:pt x="5067" y="18900"/>
                  <a:pt x="5067" y="18765"/>
                </a:cubicBezTo>
                <a:cubicBezTo>
                  <a:pt x="4667" y="17820"/>
                  <a:pt x="4667" y="17820"/>
                  <a:pt x="4667" y="17820"/>
                </a:cubicBezTo>
                <a:cubicBezTo>
                  <a:pt x="4534" y="17415"/>
                  <a:pt x="4134" y="17010"/>
                  <a:pt x="3734" y="16875"/>
                </a:cubicBezTo>
                <a:cubicBezTo>
                  <a:pt x="2934" y="16470"/>
                  <a:pt x="2934" y="16470"/>
                  <a:pt x="2934" y="16470"/>
                </a:cubicBezTo>
                <a:cubicBezTo>
                  <a:pt x="2667" y="16470"/>
                  <a:pt x="2400" y="16200"/>
                  <a:pt x="2400" y="15930"/>
                </a:cubicBezTo>
                <a:cubicBezTo>
                  <a:pt x="2400" y="14985"/>
                  <a:pt x="2400" y="14985"/>
                  <a:pt x="2400" y="14985"/>
                </a:cubicBezTo>
                <a:cubicBezTo>
                  <a:pt x="2400" y="14445"/>
                  <a:pt x="2267" y="14040"/>
                  <a:pt x="2000" y="13770"/>
                </a:cubicBezTo>
                <a:cubicBezTo>
                  <a:pt x="1334" y="13095"/>
                  <a:pt x="1334" y="13095"/>
                  <a:pt x="1334" y="13095"/>
                </a:cubicBezTo>
                <a:cubicBezTo>
                  <a:pt x="1067" y="12825"/>
                  <a:pt x="1067" y="12555"/>
                  <a:pt x="1200" y="12285"/>
                </a:cubicBezTo>
                <a:cubicBezTo>
                  <a:pt x="1467" y="11475"/>
                  <a:pt x="1467" y="11475"/>
                  <a:pt x="1467" y="11475"/>
                </a:cubicBezTo>
                <a:cubicBezTo>
                  <a:pt x="1734" y="11070"/>
                  <a:pt x="1734" y="10530"/>
                  <a:pt x="1467" y="10125"/>
                </a:cubicBezTo>
                <a:cubicBezTo>
                  <a:pt x="1200" y="9315"/>
                  <a:pt x="1200" y="9315"/>
                  <a:pt x="1200" y="9315"/>
                </a:cubicBezTo>
                <a:cubicBezTo>
                  <a:pt x="1067" y="9045"/>
                  <a:pt x="1067" y="8775"/>
                  <a:pt x="1334" y="8505"/>
                </a:cubicBezTo>
                <a:cubicBezTo>
                  <a:pt x="2000" y="7830"/>
                  <a:pt x="2000" y="7830"/>
                  <a:pt x="2000" y="7830"/>
                </a:cubicBezTo>
                <a:cubicBezTo>
                  <a:pt x="2267" y="7560"/>
                  <a:pt x="2400" y="7020"/>
                  <a:pt x="2400" y="6615"/>
                </a:cubicBezTo>
                <a:cubicBezTo>
                  <a:pt x="2400" y="5670"/>
                  <a:pt x="2400" y="5670"/>
                  <a:pt x="2400" y="5670"/>
                </a:cubicBezTo>
                <a:cubicBezTo>
                  <a:pt x="2400" y="5400"/>
                  <a:pt x="2667" y="5130"/>
                  <a:pt x="2934" y="4995"/>
                </a:cubicBezTo>
                <a:cubicBezTo>
                  <a:pt x="3734" y="4725"/>
                  <a:pt x="3734" y="4725"/>
                  <a:pt x="3734" y="4725"/>
                </a:cubicBezTo>
                <a:cubicBezTo>
                  <a:pt x="4134" y="4590"/>
                  <a:pt x="4534" y="4185"/>
                  <a:pt x="4667" y="3780"/>
                </a:cubicBezTo>
                <a:cubicBezTo>
                  <a:pt x="5067" y="2835"/>
                  <a:pt x="5067" y="2835"/>
                  <a:pt x="5067" y="2835"/>
                </a:cubicBezTo>
                <a:cubicBezTo>
                  <a:pt x="5067" y="2700"/>
                  <a:pt x="5334" y="2430"/>
                  <a:pt x="5600" y="2430"/>
                </a:cubicBezTo>
                <a:cubicBezTo>
                  <a:pt x="6534" y="2430"/>
                  <a:pt x="6534" y="2430"/>
                  <a:pt x="6534" y="2430"/>
                </a:cubicBezTo>
                <a:cubicBezTo>
                  <a:pt x="7067" y="2430"/>
                  <a:pt x="7467" y="2295"/>
                  <a:pt x="7734" y="1890"/>
                </a:cubicBezTo>
                <a:cubicBezTo>
                  <a:pt x="8400" y="1350"/>
                  <a:pt x="8400" y="1350"/>
                  <a:pt x="8400" y="1350"/>
                </a:cubicBezTo>
                <a:cubicBezTo>
                  <a:pt x="8534" y="1215"/>
                  <a:pt x="8667" y="1080"/>
                  <a:pt x="8934" y="1080"/>
                </a:cubicBezTo>
                <a:cubicBezTo>
                  <a:pt x="8934" y="1080"/>
                  <a:pt x="9067" y="1080"/>
                  <a:pt x="9200" y="1215"/>
                </a:cubicBezTo>
                <a:cubicBezTo>
                  <a:pt x="10000" y="1485"/>
                  <a:pt x="10000" y="1485"/>
                  <a:pt x="10000" y="1485"/>
                </a:cubicBezTo>
                <a:cubicBezTo>
                  <a:pt x="10267" y="1620"/>
                  <a:pt x="10400" y="1620"/>
                  <a:pt x="10667" y="1620"/>
                </a:cubicBezTo>
                <a:cubicBezTo>
                  <a:pt x="10934" y="1620"/>
                  <a:pt x="11200" y="1620"/>
                  <a:pt x="11334" y="1485"/>
                </a:cubicBezTo>
                <a:cubicBezTo>
                  <a:pt x="12134" y="1215"/>
                  <a:pt x="12134" y="1215"/>
                  <a:pt x="12134" y="1215"/>
                </a:cubicBezTo>
                <a:cubicBezTo>
                  <a:pt x="12267" y="1080"/>
                  <a:pt x="12400" y="1080"/>
                  <a:pt x="12400" y="1080"/>
                </a:cubicBezTo>
                <a:cubicBezTo>
                  <a:pt x="12667" y="1080"/>
                  <a:pt x="12800" y="1215"/>
                  <a:pt x="12934" y="1350"/>
                </a:cubicBezTo>
                <a:cubicBezTo>
                  <a:pt x="13600" y="1890"/>
                  <a:pt x="13600" y="1890"/>
                  <a:pt x="13600" y="1890"/>
                </a:cubicBezTo>
                <a:cubicBezTo>
                  <a:pt x="13867" y="2295"/>
                  <a:pt x="14400" y="2430"/>
                  <a:pt x="14800" y="2430"/>
                </a:cubicBezTo>
                <a:cubicBezTo>
                  <a:pt x="15734" y="2430"/>
                  <a:pt x="15734" y="2430"/>
                  <a:pt x="15734" y="2430"/>
                </a:cubicBezTo>
                <a:cubicBezTo>
                  <a:pt x="16000" y="2430"/>
                  <a:pt x="16267" y="2700"/>
                  <a:pt x="16400" y="2835"/>
                </a:cubicBezTo>
                <a:cubicBezTo>
                  <a:pt x="16667" y="3780"/>
                  <a:pt x="16667" y="3780"/>
                  <a:pt x="16667" y="3780"/>
                </a:cubicBezTo>
                <a:cubicBezTo>
                  <a:pt x="16800" y="4185"/>
                  <a:pt x="17200" y="4590"/>
                  <a:pt x="17600" y="4725"/>
                </a:cubicBezTo>
                <a:cubicBezTo>
                  <a:pt x="18534" y="4995"/>
                  <a:pt x="18534" y="4995"/>
                  <a:pt x="18534" y="4995"/>
                </a:cubicBezTo>
                <a:cubicBezTo>
                  <a:pt x="18667" y="5130"/>
                  <a:pt x="18934" y="5400"/>
                  <a:pt x="18934" y="5670"/>
                </a:cubicBezTo>
                <a:cubicBezTo>
                  <a:pt x="18934" y="6615"/>
                  <a:pt x="18934" y="6615"/>
                  <a:pt x="18934" y="6615"/>
                </a:cubicBezTo>
                <a:cubicBezTo>
                  <a:pt x="18934" y="7020"/>
                  <a:pt x="19067" y="7560"/>
                  <a:pt x="19467" y="7830"/>
                </a:cubicBezTo>
                <a:cubicBezTo>
                  <a:pt x="20000" y="8505"/>
                  <a:pt x="20000" y="8505"/>
                  <a:pt x="20000" y="8505"/>
                </a:cubicBezTo>
                <a:cubicBezTo>
                  <a:pt x="20267" y="8775"/>
                  <a:pt x="20267" y="9045"/>
                  <a:pt x="20134" y="9315"/>
                </a:cubicBezTo>
                <a:cubicBezTo>
                  <a:pt x="19867" y="10125"/>
                  <a:pt x="19867" y="10125"/>
                  <a:pt x="19867" y="10125"/>
                </a:cubicBezTo>
                <a:cubicBezTo>
                  <a:pt x="19734" y="10530"/>
                  <a:pt x="19734" y="11070"/>
                  <a:pt x="19867" y="11475"/>
                </a:cubicBezTo>
                <a:cubicBezTo>
                  <a:pt x="20134" y="12285"/>
                  <a:pt x="20134" y="12285"/>
                  <a:pt x="20134" y="12285"/>
                </a:cubicBezTo>
                <a:cubicBezTo>
                  <a:pt x="20267" y="12555"/>
                  <a:pt x="20267" y="12825"/>
                  <a:pt x="20000" y="13095"/>
                </a:cubicBezTo>
                <a:close/>
                <a:moveTo>
                  <a:pt x="13734" y="12555"/>
                </a:moveTo>
                <a:cubicBezTo>
                  <a:pt x="13734" y="13770"/>
                  <a:pt x="12667" y="14850"/>
                  <a:pt x="11467" y="14850"/>
                </a:cubicBezTo>
                <a:cubicBezTo>
                  <a:pt x="11467" y="14850"/>
                  <a:pt x="11467" y="14850"/>
                  <a:pt x="11467" y="14850"/>
                </a:cubicBezTo>
                <a:cubicBezTo>
                  <a:pt x="11200" y="14850"/>
                  <a:pt x="11200" y="14850"/>
                  <a:pt x="11200" y="14850"/>
                </a:cubicBezTo>
                <a:cubicBezTo>
                  <a:pt x="11200" y="15930"/>
                  <a:pt x="11200" y="15930"/>
                  <a:pt x="11200" y="15930"/>
                </a:cubicBezTo>
                <a:cubicBezTo>
                  <a:pt x="11200" y="16335"/>
                  <a:pt x="10934" y="16470"/>
                  <a:pt x="10667" y="16470"/>
                </a:cubicBezTo>
                <a:cubicBezTo>
                  <a:pt x="10400" y="16470"/>
                  <a:pt x="10134" y="16335"/>
                  <a:pt x="10134" y="15930"/>
                </a:cubicBezTo>
                <a:cubicBezTo>
                  <a:pt x="10134" y="14850"/>
                  <a:pt x="10134" y="14850"/>
                  <a:pt x="10134" y="14850"/>
                </a:cubicBezTo>
                <a:cubicBezTo>
                  <a:pt x="8667" y="14850"/>
                  <a:pt x="8667" y="14850"/>
                  <a:pt x="8667" y="14850"/>
                </a:cubicBezTo>
                <a:cubicBezTo>
                  <a:pt x="8267" y="14850"/>
                  <a:pt x="8134" y="14580"/>
                  <a:pt x="8134" y="14310"/>
                </a:cubicBezTo>
                <a:cubicBezTo>
                  <a:pt x="8134" y="14040"/>
                  <a:pt x="8267" y="13770"/>
                  <a:pt x="8667" y="13770"/>
                </a:cubicBezTo>
                <a:cubicBezTo>
                  <a:pt x="11467" y="13770"/>
                  <a:pt x="11467" y="13770"/>
                  <a:pt x="11467" y="13770"/>
                </a:cubicBezTo>
                <a:cubicBezTo>
                  <a:pt x="12134" y="13770"/>
                  <a:pt x="12667" y="13230"/>
                  <a:pt x="12667" y="12555"/>
                </a:cubicBezTo>
                <a:cubicBezTo>
                  <a:pt x="12667" y="11880"/>
                  <a:pt x="12134" y="11340"/>
                  <a:pt x="11467" y="11340"/>
                </a:cubicBezTo>
                <a:cubicBezTo>
                  <a:pt x="9867" y="11340"/>
                  <a:pt x="9867" y="11340"/>
                  <a:pt x="9867" y="11340"/>
                </a:cubicBezTo>
                <a:cubicBezTo>
                  <a:pt x="8667" y="11340"/>
                  <a:pt x="7600" y="10260"/>
                  <a:pt x="7600" y="9045"/>
                </a:cubicBezTo>
                <a:cubicBezTo>
                  <a:pt x="7600" y="7830"/>
                  <a:pt x="8667" y="6750"/>
                  <a:pt x="9867" y="6750"/>
                </a:cubicBezTo>
                <a:cubicBezTo>
                  <a:pt x="10134" y="6750"/>
                  <a:pt x="10134" y="6750"/>
                  <a:pt x="10134" y="6750"/>
                </a:cubicBezTo>
                <a:cubicBezTo>
                  <a:pt x="10134" y="5670"/>
                  <a:pt x="10134" y="5670"/>
                  <a:pt x="10134" y="5670"/>
                </a:cubicBezTo>
                <a:cubicBezTo>
                  <a:pt x="10134" y="5265"/>
                  <a:pt x="10400" y="5130"/>
                  <a:pt x="10667" y="5130"/>
                </a:cubicBezTo>
                <a:cubicBezTo>
                  <a:pt x="10934" y="5130"/>
                  <a:pt x="11200" y="5265"/>
                  <a:pt x="11200" y="5670"/>
                </a:cubicBezTo>
                <a:cubicBezTo>
                  <a:pt x="11200" y="6750"/>
                  <a:pt x="11200" y="6750"/>
                  <a:pt x="11200" y="6750"/>
                </a:cubicBezTo>
                <a:cubicBezTo>
                  <a:pt x="12667" y="6750"/>
                  <a:pt x="12667" y="6750"/>
                  <a:pt x="12667" y="6750"/>
                </a:cubicBezTo>
                <a:cubicBezTo>
                  <a:pt x="12934" y="6750"/>
                  <a:pt x="13200" y="7020"/>
                  <a:pt x="13200" y="7290"/>
                </a:cubicBezTo>
                <a:cubicBezTo>
                  <a:pt x="13200" y="7560"/>
                  <a:pt x="12934" y="7830"/>
                  <a:pt x="12667" y="7830"/>
                </a:cubicBezTo>
                <a:cubicBezTo>
                  <a:pt x="9867" y="7830"/>
                  <a:pt x="9867" y="7830"/>
                  <a:pt x="9867" y="7830"/>
                </a:cubicBezTo>
                <a:cubicBezTo>
                  <a:pt x="9200" y="7830"/>
                  <a:pt x="8667" y="8370"/>
                  <a:pt x="8667" y="9045"/>
                </a:cubicBezTo>
                <a:cubicBezTo>
                  <a:pt x="8667" y="9720"/>
                  <a:pt x="9200" y="10260"/>
                  <a:pt x="9867" y="10260"/>
                </a:cubicBezTo>
                <a:cubicBezTo>
                  <a:pt x="11467" y="10260"/>
                  <a:pt x="11467" y="10260"/>
                  <a:pt x="11467" y="10260"/>
                </a:cubicBezTo>
                <a:cubicBezTo>
                  <a:pt x="12667" y="10260"/>
                  <a:pt x="13734" y="11205"/>
                  <a:pt x="13734" y="125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01" name="Freeform 6"/>
          <p:cNvSpPr/>
          <p:nvPr/>
        </p:nvSpPr>
        <p:spPr>
          <a:xfrm>
            <a:off x="3048000" y="2752725"/>
            <a:ext cx="1092200" cy="765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70" y="7005"/>
                </a:moveTo>
                <a:cubicBezTo>
                  <a:pt x="540" y="7005"/>
                  <a:pt x="540" y="7005"/>
                  <a:pt x="540" y="7005"/>
                </a:cubicBezTo>
                <a:cubicBezTo>
                  <a:pt x="270" y="7005"/>
                  <a:pt x="0" y="7200"/>
                  <a:pt x="0" y="7784"/>
                </a:cubicBezTo>
                <a:cubicBezTo>
                  <a:pt x="0" y="20822"/>
                  <a:pt x="0" y="20822"/>
                  <a:pt x="0" y="20822"/>
                </a:cubicBezTo>
                <a:cubicBezTo>
                  <a:pt x="0" y="21211"/>
                  <a:pt x="270" y="21600"/>
                  <a:pt x="540" y="21600"/>
                </a:cubicBezTo>
                <a:cubicBezTo>
                  <a:pt x="16470" y="21600"/>
                  <a:pt x="16470" y="21600"/>
                  <a:pt x="16470" y="21600"/>
                </a:cubicBezTo>
                <a:cubicBezTo>
                  <a:pt x="16740" y="21600"/>
                  <a:pt x="17010" y="21211"/>
                  <a:pt x="17010" y="20822"/>
                </a:cubicBezTo>
                <a:cubicBezTo>
                  <a:pt x="17010" y="7784"/>
                  <a:pt x="17010" y="7784"/>
                  <a:pt x="17010" y="7784"/>
                </a:cubicBezTo>
                <a:cubicBezTo>
                  <a:pt x="17010" y="7200"/>
                  <a:pt x="16740" y="7005"/>
                  <a:pt x="16470" y="7005"/>
                </a:cubicBezTo>
                <a:close/>
                <a:moveTo>
                  <a:pt x="15930" y="20043"/>
                </a:moveTo>
                <a:cubicBezTo>
                  <a:pt x="1080" y="20043"/>
                  <a:pt x="1080" y="20043"/>
                  <a:pt x="1080" y="20043"/>
                </a:cubicBezTo>
                <a:cubicBezTo>
                  <a:pt x="1080" y="8562"/>
                  <a:pt x="1080" y="8562"/>
                  <a:pt x="1080" y="8562"/>
                </a:cubicBezTo>
                <a:cubicBezTo>
                  <a:pt x="15930" y="8562"/>
                  <a:pt x="15930" y="8562"/>
                  <a:pt x="15930" y="8562"/>
                </a:cubicBezTo>
                <a:lnTo>
                  <a:pt x="15930" y="20043"/>
                </a:lnTo>
                <a:close/>
                <a:moveTo>
                  <a:pt x="3105" y="14205"/>
                </a:moveTo>
                <a:cubicBezTo>
                  <a:pt x="3105" y="13816"/>
                  <a:pt x="3375" y="13427"/>
                  <a:pt x="3645" y="13427"/>
                </a:cubicBezTo>
                <a:cubicBezTo>
                  <a:pt x="4995" y="13427"/>
                  <a:pt x="4995" y="13427"/>
                  <a:pt x="4995" y="13427"/>
                </a:cubicBezTo>
                <a:cubicBezTo>
                  <a:pt x="5265" y="13427"/>
                  <a:pt x="5535" y="13816"/>
                  <a:pt x="5535" y="14205"/>
                </a:cubicBezTo>
                <a:cubicBezTo>
                  <a:pt x="5535" y="14595"/>
                  <a:pt x="5265" y="14984"/>
                  <a:pt x="4995" y="14984"/>
                </a:cubicBezTo>
                <a:cubicBezTo>
                  <a:pt x="3645" y="14984"/>
                  <a:pt x="3645" y="14984"/>
                  <a:pt x="3645" y="14984"/>
                </a:cubicBezTo>
                <a:cubicBezTo>
                  <a:pt x="3375" y="14984"/>
                  <a:pt x="3105" y="14595"/>
                  <a:pt x="3105" y="14205"/>
                </a:cubicBezTo>
                <a:close/>
                <a:moveTo>
                  <a:pt x="19305" y="4281"/>
                </a:moveTo>
                <a:cubicBezTo>
                  <a:pt x="19305" y="17319"/>
                  <a:pt x="19305" y="17319"/>
                  <a:pt x="19305" y="17319"/>
                </a:cubicBezTo>
                <a:cubicBezTo>
                  <a:pt x="19305" y="17708"/>
                  <a:pt x="19035" y="18097"/>
                  <a:pt x="18765" y="18097"/>
                </a:cubicBezTo>
                <a:cubicBezTo>
                  <a:pt x="18495" y="18097"/>
                  <a:pt x="18225" y="17708"/>
                  <a:pt x="18225" y="17319"/>
                </a:cubicBezTo>
                <a:cubicBezTo>
                  <a:pt x="18225" y="5059"/>
                  <a:pt x="18225" y="5059"/>
                  <a:pt x="18225" y="5059"/>
                </a:cubicBezTo>
                <a:cubicBezTo>
                  <a:pt x="2835" y="5059"/>
                  <a:pt x="2835" y="5059"/>
                  <a:pt x="2835" y="5059"/>
                </a:cubicBezTo>
                <a:cubicBezTo>
                  <a:pt x="2565" y="5059"/>
                  <a:pt x="2295" y="4670"/>
                  <a:pt x="2295" y="4281"/>
                </a:cubicBezTo>
                <a:cubicBezTo>
                  <a:pt x="2295" y="3892"/>
                  <a:pt x="2565" y="3503"/>
                  <a:pt x="2835" y="3503"/>
                </a:cubicBezTo>
                <a:cubicBezTo>
                  <a:pt x="18765" y="3503"/>
                  <a:pt x="18765" y="3503"/>
                  <a:pt x="18765" y="3503"/>
                </a:cubicBezTo>
                <a:cubicBezTo>
                  <a:pt x="19035" y="3503"/>
                  <a:pt x="19305" y="3892"/>
                  <a:pt x="19305" y="4281"/>
                </a:cubicBezTo>
                <a:close/>
                <a:moveTo>
                  <a:pt x="21600" y="778"/>
                </a:moveTo>
                <a:cubicBezTo>
                  <a:pt x="21600" y="13816"/>
                  <a:pt x="21600" y="13816"/>
                  <a:pt x="21600" y="13816"/>
                </a:cubicBezTo>
                <a:cubicBezTo>
                  <a:pt x="21600" y="14205"/>
                  <a:pt x="21330" y="14595"/>
                  <a:pt x="21060" y="14595"/>
                </a:cubicBezTo>
                <a:cubicBezTo>
                  <a:pt x="20790" y="14595"/>
                  <a:pt x="20520" y="14205"/>
                  <a:pt x="20520" y="13816"/>
                </a:cubicBezTo>
                <a:cubicBezTo>
                  <a:pt x="20520" y="1557"/>
                  <a:pt x="20520" y="1557"/>
                  <a:pt x="20520" y="1557"/>
                </a:cubicBezTo>
                <a:cubicBezTo>
                  <a:pt x="5130" y="1557"/>
                  <a:pt x="5130" y="1557"/>
                  <a:pt x="5130" y="1557"/>
                </a:cubicBezTo>
                <a:cubicBezTo>
                  <a:pt x="4860" y="1557"/>
                  <a:pt x="4590" y="1168"/>
                  <a:pt x="4590" y="778"/>
                </a:cubicBezTo>
                <a:cubicBezTo>
                  <a:pt x="4590" y="389"/>
                  <a:pt x="4860" y="0"/>
                  <a:pt x="5130" y="0"/>
                </a:cubicBezTo>
                <a:cubicBezTo>
                  <a:pt x="21060" y="0"/>
                  <a:pt x="21060" y="0"/>
                  <a:pt x="21060" y="0"/>
                </a:cubicBezTo>
                <a:cubicBezTo>
                  <a:pt x="21330" y="0"/>
                  <a:pt x="21600" y="389"/>
                  <a:pt x="21600" y="778"/>
                </a:cubicBezTo>
                <a:close/>
                <a:moveTo>
                  <a:pt x="11475" y="14205"/>
                </a:moveTo>
                <a:cubicBezTo>
                  <a:pt x="11475" y="13816"/>
                  <a:pt x="11745" y="13427"/>
                  <a:pt x="12015" y="13427"/>
                </a:cubicBezTo>
                <a:cubicBezTo>
                  <a:pt x="13365" y="13427"/>
                  <a:pt x="13365" y="13427"/>
                  <a:pt x="13365" y="13427"/>
                </a:cubicBezTo>
                <a:cubicBezTo>
                  <a:pt x="13635" y="13427"/>
                  <a:pt x="13905" y="13816"/>
                  <a:pt x="13905" y="14205"/>
                </a:cubicBezTo>
                <a:cubicBezTo>
                  <a:pt x="13905" y="14595"/>
                  <a:pt x="13635" y="14984"/>
                  <a:pt x="13365" y="14984"/>
                </a:cubicBezTo>
                <a:cubicBezTo>
                  <a:pt x="12015" y="14984"/>
                  <a:pt x="12015" y="14984"/>
                  <a:pt x="12015" y="14984"/>
                </a:cubicBezTo>
                <a:cubicBezTo>
                  <a:pt x="11745" y="14984"/>
                  <a:pt x="11475" y="14595"/>
                  <a:pt x="11475" y="14205"/>
                </a:cubicBezTo>
                <a:close/>
                <a:moveTo>
                  <a:pt x="6615" y="12843"/>
                </a:moveTo>
                <a:cubicBezTo>
                  <a:pt x="6615" y="11870"/>
                  <a:pt x="7155" y="10897"/>
                  <a:pt x="7965" y="10897"/>
                </a:cubicBezTo>
                <a:cubicBezTo>
                  <a:pt x="7965" y="10314"/>
                  <a:pt x="7965" y="10314"/>
                  <a:pt x="7965" y="10314"/>
                </a:cubicBezTo>
                <a:cubicBezTo>
                  <a:pt x="7965" y="9924"/>
                  <a:pt x="8235" y="9535"/>
                  <a:pt x="8505" y="9535"/>
                </a:cubicBezTo>
                <a:cubicBezTo>
                  <a:pt x="8775" y="9535"/>
                  <a:pt x="9045" y="9924"/>
                  <a:pt x="9045" y="10314"/>
                </a:cubicBezTo>
                <a:cubicBezTo>
                  <a:pt x="9045" y="10897"/>
                  <a:pt x="9045" y="10897"/>
                  <a:pt x="9045" y="10897"/>
                </a:cubicBezTo>
                <a:cubicBezTo>
                  <a:pt x="9585" y="10897"/>
                  <a:pt x="9585" y="10897"/>
                  <a:pt x="9585" y="10897"/>
                </a:cubicBezTo>
                <a:cubicBezTo>
                  <a:pt x="9855" y="10897"/>
                  <a:pt x="10125" y="11092"/>
                  <a:pt x="10125" y="11676"/>
                </a:cubicBezTo>
                <a:cubicBezTo>
                  <a:pt x="10125" y="12065"/>
                  <a:pt x="9855" y="12454"/>
                  <a:pt x="9585" y="12454"/>
                </a:cubicBezTo>
                <a:cubicBezTo>
                  <a:pt x="8100" y="12454"/>
                  <a:pt x="8100" y="12454"/>
                  <a:pt x="8100" y="12454"/>
                </a:cubicBezTo>
                <a:cubicBezTo>
                  <a:pt x="7830" y="12454"/>
                  <a:pt x="7695" y="12649"/>
                  <a:pt x="7695" y="12843"/>
                </a:cubicBezTo>
                <a:cubicBezTo>
                  <a:pt x="7695" y="13232"/>
                  <a:pt x="7830" y="13427"/>
                  <a:pt x="8100" y="13427"/>
                </a:cubicBezTo>
                <a:cubicBezTo>
                  <a:pt x="8910" y="13427"/>
                  <a:pt x="8910" y="13427"/>
                  <a:pt x="8910" y="13427"/>
                </a:cubicBezTo>
                <a:cubicBezTo>
                  <a:pt x="9720" y="13427"/>
                  <a:pt x="10395" y="14400"/>
                  <a:pt x="10395" y="15568"/>
                </a:cubicBezTo>
                <a:cubicBezTo>
                  <a:pt x="10395" y="16735"/>
                  <a:pt x="9720" y="17514"/>
                  <a:pt x="9045" y="17708"/>
                </a:cubicBezTo>
                <a:cubicBezTo>
                  <a:pt x="9045" y="18097"/>
                  <a:pt x="9045" y="18097"/>
                  <a:pt x="9045" y="18097"/>
                </a:cubicBezTo>
                <a:cubicBezTo>
                  <a:pt x="9045" y="18681"/>
                  <a:pt x="8775" y="18876"/>
                  <a:pt x="8505" y="18876"/>
                </a:cubicBezTo>
                <a:cubicBezTo>
                  <a:pt x="8235" y="18876"/>
                  <a:pt x="7965" y="18681"/>
                  <a:pt x="7965" y="18097"/>
                </a:cubicBezTo>
                <a:cubicBezTo>
                  <a:pt x="7965" y="17708"/>
                  <a:pt x="7965" y="17708"/>
                  <a:pt x="7965" y="17708"/>
                </a:cubicBezTo>
                <a:cubicBezTo>
                  <a:pt x="7425" y="17708"/>
                  <a:pt x="7425" y="17708"/>
                  <a:pt x="7425" y="17708"/>
                </a:cubicBezTo>
                <a:cubicBezTo>
                  <a:pt x="7155" y="17708"/>
                  <a:pt x="6885" y="17319"/>
                  <a:pt x="6885" y="16930"/>
                </a:cubicBezTo>
                <a:cubicBezTo>
                  <a:pt x="6885" y="16541"/>
                  <a:pt x="7155" y="16151"/>
                  <a:pt x="7425" y="16151"/>
                </a:cubicBezTo>
                <a:cubicBezTo>
                  <a:pt x="8910" y="16151"/>
                  <a:pt x="8910" y="16151"/>
                  <a:pt x="8910" y="16151"/>
                </a:cubicBezTo>
                <a:cubicBezTo>
                  <a:pt x="9180" y="16151"/>
                  <a:pt x="9315" y="15957"/>
                  <a:pt x="9315" y="15568"/>
                </a:cubicBezTo>
                <a:cubicBezTo>
                  <a:pt x="9315" y="15178"/>
                  <a:pt x="9045" y="14984"/>
                  <a:pt x="8910" y="14984"/>
                </a:cubicBezTo>
                <a:cubicBezTo>
                  <a:pt x="8100" y="14984"/>
                  <a:pt x="8100" y="14984"/>
                  <a:pt x="8100" y="14984"/>
                </a:cubicBezTo>
                <a:cubicBezTo>
                  <a:pt x="7290" y="14984"/>
                  <a:pt x="6615" y="14011"/>
                  <a:pt x="6615" y="1284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02" name="Freeform 7"/>
          <p:cNvSpPr/>
          <p:nvPr/>
        </p:nvSpPr>
        <p:spPr>
          <a:xfrm>
            <a:off x="3048000" y="3990976"/>
            <a:ext cx="1092200" cy="7493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670" y="12683"/>
                </a:moveTo>
                <a:cubicBezTo>
                  <a:pt x="5940" y="12683"/>
                  <a:pt x="6210" y="12881"/>
                  <a:pt x="6210" y="13277"/>
                </a:cubicBezTo>
                <a:cubicBezTo>
                  <a:pt x="6210" y="13872"/>
                  <a:pt x="5940" y="14070"/>
                  <a:pt x="5670" y="14070"/>
                </a:cubicBezTo>
                <a:cubicBezTo>
                  <a:pt x="3645" y="14070"/>
                  <a:pt x="3645" y="14070"/>
                  <a:pt x="3645" y="14070"/>
                </a:cubicBezTo>
                <a:cubicBezTo>
                  <a:pt x="3240" y="14070"/>
                  <a:pt x="3105" y="13872"/>
                  <a:pt x="3105" y="13277"/>
                </a:cubicBezTo>
                <a:cubicBezTo>
                  <a:pt x="3105" y="12881"/>
                  <a:pt x="3240" y="12683"/>
                  <a:pt x="3645" y="12683"/>
                </a:cubicBezTo>
                <a:lnTo>
                  <a:pt x="5670" y="12683"/>
                </a:lnTo>
                <a:close/>
                <a:moveTo>
                  <a:pt x="12555" y="14070"/>
                </a:moveTo>
                <a:cubicBezTo>
                  <a:pt x="14580" y="14070"/>
                  <a:pt x="14580" y="14070"/>
                  <a:pt x="14580" y="14070"/>
                </a:cubicBezTo>
                <a:cubicBezTo>
                  <a:pt x="14850" y="14070"/>
                  <a:pt x="14985" y="13872"/>
                  <a:pt x="14985" y="13277"/>
                </a:cubicBezTo>
                <a:cubicBezTo>
                  <a:pt x="14985" y="12881"/>
                  <a:pt x="14850" y="12683"/>
                  <a:pt x="14580" y="12683"/>
                </a:cubicBezTo>
                <a:cubicBezTo>
                  <a:pt x="12555" y="12683"/>
                  <a:pt x="12555" y="12683"/>
                  <a:pt x="12555" y="12683"/>
                </a:cubicBezTo>
                <a:cubicBezTo>
                  <a:pt x="12150" y="12683"/>
                  <a:pt x="12015" y="12881"/>
                  <a:pt x="12015" y="13277"/>
                </a:cubicBezTo>
                <a:cubicBezTo>
                  <a:pt x="12015" y="13872"/>
                  <a:pt x="12150" y="14070"/>
                  <a:pt x="12555" y="14070"/>
                </a:cubicBezTo>
                <a:close/>
                <a:moveTo>
                  <a:pt x="21600" y="2180"/>
                </a:moveTo>
                <a:cubicBezTo>
                  <a:pt x="21600" y="14268"/>
                  <a:pt x="21600" y="14268"/>
                  <a:pt x="21600" y="14268"/>
                </a:cubicBezTo>
                <a:cubicBezTo>
                  <a:pt x="21600" y="15457"/>
                  <a:pt x="20925" y="16448"/>
                  <a:pt x="20115" y="16448"/>
                </a:cubicBezTo>
                <a:cubicBezTo>
                  <a:pt x="18225" y="16448"/>
                  <a:pt x="18225" y="16448"/>
                  <a:pt x="18225" y="16448"/>
                </a:cubicBezTo>
                <a:cubicBezTo>
                  <a:pt x="18225" y="20015"/>
                  <a:pt x="18225" y="20015"/>
                  <a:pt x="18225" y="20015"/>
                </a:cubicBezTo>
                <a:cubicBezTo>
                  <a:pt x="18225" y="21006"/>
                  <a:pt x="17685" y="21600"/>
                  <a:pt x="17145" y="21600"/>
                </a:cubicBezTo>
                <a:cubicBezTo>
                  <a:pt x="1080" y="21600"/>
                  <a:pt x="1080" y="21600"/>
                  <a:pt x="1080" y="21600"/>
                </a:cubicBezTo>
                <a:cubicBezTo>
                  <a:pt x="540" y="21600"/>
                  <a:pt x="0" y="21006"/>
                  <a:pt x="0" y="20015"/>
                </a:cubicBezTo>
                <a:cubicBezTo>
                  <a:pt x="0" y="6738"/>
                  <a:pt x="0" y="6738"/>
                  <a:pt x="0" y="6738"/>
                </a:cubicBezTo>
                <a:cubicBezTo>
                  <a:pt x="0" y="5747"/>
                  <a:pt x="540" y="5152"/>
                  <a:pt x="1080" y="5152"/>
                </a:cubicBezTo>
                <a:cubicBezTo>
                  <a:pt x="3375" y="5152"/>
                  <a:pt x="3375" y="5152"/>
                  <a:pt x="3375" y="5152"/>
                </a:cubicBezTo>
                <a:cubicBezTo>
                  <a:pt x="3375" y="2180"/>
                  <a:pt x="3375" y="2180"/>
                  <a:pt x="3375" y="2180"/>
                </a:cubicBezTo>
                <a:cubicBezTo>
                  <a:pt x="3375" y="991"/>
                  <a:pt x="4050" y="0"/>
                  <a:pt x="4860" y="0"/>
                </a:cubicBezTo>
                <a:cubicBezTo>
                  <a:pt x="20115" y="0"/>
                  <a:pt x="20115" y="0"/>
                  <a:pt x="20115" y="0"/>
                </a:cubicBezTo>
                <a:cubicBezTo>
                  <a:pt x="20925" y="0"/>
                  <a:pt x="21600" y="991"/>
                  <a:pt x="21600" y="2180"/>
                </a:cubicBezTo>
                <a:close/>
                <a:moveTo>
                  <a:pt x="14175" y="6738"/>
                </a:moveTo>
                <a:cubicBezTo>
                  <a:pt x="4050" y="6738"/>
                  <a:pt x="4050" y="6738"/>
                  <a:pt x="4050" y="6738"/>
                </a:cubicBezTo>
                <a:cubicBezTo>
                  <a:pt x="3915" y="8917"/>
                  <a:pt x="2700" y="10899"/>
                  <a:pt x="1080" y="11097"/>
                </a:cubicBezTo>
                <a:cubicBezTo>
                  <a:pt x="1080" y="15655"/>
                  <a:pt x="1080" y="15655"/>
                  <a:pt x="1080" y="15655"/>
                </a:cubicBezTo>
                <a:cubicBezTo>
                  <a:pt x="2700" y="15853"/>
                  <a:pt x="3915" y="17637"/>
                  <a:pt x="4050" y="20015"/>
                </a:cubicBezTo>
                <a:cubicBezTo>
                  <a:pt x="14175" y="20015"/>
                  <a:pt x="14175" y="20015"/>
                  <a:pt x="14175" y="20015"/>
                </a:cubicBezTo>
                <a:cubicBezTo>
                  <a:pt x="14310" y="17835"/>
                  <a:pt x="15525" y="15853"/>
                  <a:pt x="17145" y="15655"/>
                </a:cubicBezTo>
                <a:cubicBezTo>
                  <a:pt x="17145" y="11097"/>
                  <a:pt x="17145" y="11097"/>
                  <a:pt x="17145" y="11097"/>
                </a:cubicBezTo>
                <a:cubicBezTo>
                  <a:pt x="15525" y="10899"/>
                  <a:pt x="14310" y="9116"/>
                  <a:pt x="14175" y="6738"/>
                </a:cubicBezTo>
                <a:close/>
                <a:moveTo>
                  <a:pt x="17145" y="9512"/>
                </a:moveTo>
                <a:cubicBezTo>
                  <a:pt x="17145" y="6738"/>
                  <a:pt x="17145" y="6738"/>
                  <a:pt x="17145" y="6738"/>
                </a:cubicBezTo>
                <a:cubicBezTo>
                  <a:pt x="15255" y="6738"/>
                  <a:pt x="15255" y="6738"/>
                  <a:pt x="15255" y="6738"/>
                </a:cubicBezTo>
                <a:cubicBezTo>
                  <a:pt x="15390" y="8125"/>
                  <a:pt x="16200" y="9314"/>
                  <a:pt x="17145" y="9512"/>
                </a:cubicBezTo>
                <a:close/>
                <a:moveTo>
                  <a:pt x="1080" y="6738"/>
                </a:moveTo>
                <a:cubicBezTo>
                  <a:pt x="1080" y="9512"/>
                  <a:pt x="1080" y="9512"/>
                  <a:pt x="1080" y="9512"/>
                </a:cubicBezTo>
                <a:cubicBezTo>
                  <a:pt x="2025" y="9314"/>
                  <a:pt x="2835" y="8125"/>
                  <a:pt x="2970" y="6738"/>
                </a:cubicBezTo>
                <a:lnTo>
                  <a:pt x="1080" y="6738"/>
                </a:lnTo>
                <a:close/>
                <a:moveTo>
                  <a:pt x="1080" y="20015"/>
                </a:moveTo>
                <a:cubicBezTo>
                  <a:pt x="2970" y="20015"/>
                  <a:pt x="2970" y="20015"/>
                  <a:pt x="2970" y="20015"/>
                </a:cubicBezTo>
                <a:cubicBezTo>
                  <a:pt x="2835" y="18628"/>
                  <a:pt x="2025" y="17439"/>
                  <a:pt x="1080" y="17240"/>
                </a:cubicBezTo>
                <a:lnTo>
                  <a:pt x="1080" y="20015"/>
                </a:lnTo>
                <a:close/>
                <a:moveTo>
                  <a:pt x="17145" y="20015"/>
                </a:moveTo>
                <a:cubicBezTo>
                  <a:pt x="17145" y="17240"/>
                  <a:pt x="17145" y="17240"/>
                  <a:pt x="17145" y="17240"/>
                </a:cubicBezTo>
                <a:cubicBezTo>
                  <a:pt x="16200" y="17439"/>
                  <a:pt x="15390" y="18628"/>
                  <a:pt x="15255" y="20015"/>
                </a:cubicBezTo>
                <a:lnTo>
                  <a:pt x="17145" y="20015"/>
                </a:lnTo>
                <a:close/>
                <a:moveTo>
                  <a:pt x="20520" y="2180"/>
                </a:moveTo>
                <a:cubicBezTo>
                  <a:pt x="20520" y="1783"/>
                  <a:pt x="20385" y="1585"/>
                  <a:pt x="20115" y="1585"/>
                </a:cubicBezTo>
                <a:cubicBezTo>
                  <a:pt x="4860" y="1585"/>
                  <a:pt x="4860" y="1585"/>
                  <a:pt x="4860" y="1585"/>
                </a:cubicBezTo>
                <a:cubicBezTo>
                  <a:pt x="4590" y="1585"/>
                  <a:pt x="4455" y="1783"/>
                  <a:pt x="4455" y="2180"/>
                </a:cubicBezTo>
                <a:cubicBezTo>
                  <a:pt x="4455" y="5152"/>
                  <a:pt x="4455" y="5152"/>
                  <a:pt x="4455" y="5152"/>
                </a:cubicBezTo>
                <a:cubicBezTo>
                  <a:pt x="17145" y="5152"/>
                  <a:pt x="17145" y="5152"/>
                  <a:pt x="17145" y="5152"/>
                </a:cubicBezTo>
                <a:cubicBezTo>
                  <a:pt x="17685" y="5152"/>
                  <a:pt x="18225" y="5747"/>
                  <a:pt x="18225" y="6738"/>
                </a:cubicBezTo>
                <a:cubicBezTo>
                  <a:pt x="18225" y="14862"/>
                  <a:pt x="18225" y="14862"/>
                  <a:pt x="18225" y="14862"/>
                </a:cubicBezTo>
                <a:cubicBezTo>
                  <a:pt x="20115" y="14862"/>
                  <a:pt x="20115" y="14862"/>
                  <a:pt x="20115" y="14862"/>
                </a:cubicBezTo>
                <a:cubicBezTo>
                  <a:pt x="20385" y="14862"/>
                  <a:pt x="20520" y="14664"/>
                  <a:pt x="20520" y="14268"/>
                </a:cubicBezTo>
                <a:lnTo>
                  <a:pt x="20520" y="2180"/>
                </a:lnTo>
                <a:close/>
                <a:moveTo>
                  <a:pt x="8640" y="14070"/>
                </a:moveTo>
                <a:cubicBezTo>
                  <a:pt x="9585" y="14070"/>
                  <a:pt x="9585" y="14070"/>
                  <a:pt x="9585" y="14070"/>
                </a:cubicBezTo>
                <a:cubicBezTo>
                  <a:pt x="9855" y="14070"/>
                  <a:pt x="9990" y="14466"/>
                  <a:pt x="9990" y="14862"/>
                </a:cubicBezTo>
                <a:cubicBezTo>
                  <a:pt x="9990" y="15259"/>
                  <a:pt x="9855" y="15457"/>
                  <a:pt x="9585" y="15457"/>
                </a:cubicBezTo>
                <a:cubicBezTo>
                  <a:pt x="7965" y="15457"/>
                  <a:pt x="7965" y="15457"/>
                  <a:pt x="7965" y="15457"/>
                </a:cubicBezTo>
                <a:cubicBezTo>
                  <a:pt x="7695" y="15457"/>
                  <a:pt x="7425" y="15853"/>
                  <a:pt x="7425" y="16250"/>
                </a:cubicBezTo>
                <a:cubicBezTo>
                  <a:pt x="7425" y="16646"/>
                  <a:pt x="7695" y="17042"/>
                  <a:pt x="7965" y="17042"/>
                </a:cubicBezTo>
                <a:cubicBezTo>
                  <a:pt x="8640" y="17042"/>
                  <a:pt x="8640" y="17042"/>
                  <a:pt x="8640" y="17042"/>
                </a:cubicBezTo>
                <a:cubicBezTo>
                  <a:pt x="8640" y="17637"/>
                  <a:pt x="8640" y="17637"/>
                  <a:pt x="8640" y="17637"/>
                </a:cubicBezTo>
                <a:cubicBezTo>
                  <a:pt x="8640" y="18033"/>
                  <a:pt x="8775" y="18429"/>
                  <a:pt x="9045" y="18429"/>
                </a:cubicBezTo>
                <a:cubicBezTo>
                  <a:pt x="9450" y="18429"/>
                  <a:pt x="9585" y="18033"/>
                  <a:pt x="9585" y="17637"/>
                </a:cubicBezTo>
                <a:cubicBezTo>
                  <a:pt x="9585" y="17042"/>
                  <a:pt x="9585" y="17042"/>
                  <a:pt x="9585" y="17042"/>
                </a:cubicBezTo>
                <a:cubicBezTo>
                  <a:pt x="10395" y="17042"/>
                  <a:pt x="11070" y="16051"/>
                  <a:pt x="11070" y="14862"/>
                </a:cubicBezTo>
                <a:cubicBezTo>
                  <a:pt x="11070" y="13673"/>
                  <a:pt x="10395" y="12683"/>
                  <a:pt x="9585" y="12683"/>
                </a:cubicBezTo>
                <a:cubicBezTo>
                  <a:pt x="8640" y="12683"/>
                  <a:pt x="8640" y="12683"/>
                  <a:pt x="8640" y="12683"/>
                </a:cubicBezTo>
                <a:cubicBezTo>
                  <a:pt x="8370" y="12683"/>
                  <a:pt x="8235" y="12286"/>
                  <a:pt x="8235" y="11890"/>
                </a:cubicBezTo>
                <a:cubicBezTo>
                  <a:pt x="8235" y="11494"/>
                  <a:pt x="8370" y="11295"/>
                  <a:pt x="8640" y="11295"/>
                </a:cubicBezTo>
                <a:cubicBezTo>
                  <a:pt x="10260" y="11295"/>
                  <a:pt x="10260" y="11295"/>
                  <a:pt x="10260" y="11295"/>
                </a:cubicBezTo>
                <a:cubicBezTo>
                  <a:pt x="10530" y="11295"/>
                  <a:pt x="10800" y="10899"/>
                  <a:pt x="10800" y="10503"/>
                </a:cubicBezTo>
                <a:cubicBezTo>
                  <a:pt x="10800" y="10106"/>
                  <a:pt x="10530" y="9710"/>
                  <a:pt x="10260" y="9710"/>
                </a:cubicBezTo>
                <a:cubicBezTo>
                  <a:pt x="9585" y="9710"/>
                  <a:pt x="9585" y="9710"/>
                  <a:pt x="9585" y="9710"/>
                </a:cubicBezTo>
                <a:cubicBezTo>
                  <a:pt x="9585" y="9116"/>
                  <a:pt x="9585" y="9116"/>
                  <a:pt x="9585" y="9116"/>
                </a:cubicBezTo>
                <a:cubicBezTo>
                  <a:pt x="9585" y="8719"/>
                  <a:pt x="9450" y="8323"/>
                  <a:pt x="9045" y="8323"/>
                </a:cubicBezTo>
                <a:cubicBezTo>
                  <a:pt x="8775" y="8323"/>
                  <a:pt x="8640" y="8719"/>
                  <a:pt x="8640" y="9116"/>
                </a:cubicBezTo>
                <a:cubicBezTo>
                  <a:pt x="8640" y="9710"/>
                  <a:pt x="8640" y="9710"/>
                  <a:pt x="8640" y="9710"/>
                </a:cubicBezTo>
                <a:cubicBezTo>
                  <a:pt x="7830" y="9710"/>
                  <a:pt x="7155" y="10701"/>
                  <a:pt x="7155" y="11890"/>
                </a:cubicBezTo>
                <a:cubicBezTo>
                  <a:pt x="7155" y="13079"/>
                  <a:pt x="7830" y="14070"/>
                  <a:pt x="8640" y="14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03" name="Freeform 8"/>
          <p:cNvSpPr/>
          <p:nvPr/>
        </p:nvSpPr>
        <p:spPr>
          <a:xfrm>
            <a:off x="3076575" y="5064126"/>
            <a:ext cx="1044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17082" y="270"/>
                  <a:pt x="17082" y="270"/>
                  <a:pt x="17082" y="270"/>
                </a:cubicBezTo>
                <a:cubicBezTo>
                  <a:pt x="16941" y="135"/>
                  <a:pt x="16800" y="0"/>
                  <a:pt x="16659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4800" y="0"/>
                  <a:pt x="4659" y="135"/>
                  <a:pt x="4518" y="270"/>
                </a:cubicBezTo>
                <a:cubicBezTo>
                  <a:pt x="141" y="5535"/>
                  <a:pt x="141" y="5535"/>
                  <a:pt x="141" y="5535"/>
                </a:cubicBezTo>
                <a:cubicBezTo>
                  <a:pt x="0" y="5670"/>
                  <a:pt x="0" y="5805"/>
                  <a:pt x="0" y="59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82" y="21600"/>
                  <a:pt x="565" y="21600"/>
                </a:cubicBezTo>
                <a:cubicBezTo>
                  <a:pt x="21035" y="21600"/>
                  <a:pt x="21035" y="21600"/>
                  <a:pt x="21035" y="21600"/>
                </a:cubicBezTo>
                <a:cubicBezTo>
                  <a:pt x="21459" y="21600"/>
                  <a:pt x="21600" y="21330"/>
                  <a:pt x="21600" y="2106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670"/>
                  <a:pt x="21600" y="5535"/>
                </a:cubicBezTo>
                <a:close/>
                <a:moveTo>
                  <a:pt x="19906" y="5535"/>
                </a:moveTo>
                <a:cubicBezTo>
                  <a:pt x="11435" y="5535"/>
                  <a:pt x="11435" y="5535"/>
                  <a:pt x="11435" y="5535"/>
                </a:cubicBezTo>
                <a:cubicBezTo>
                  <a:pt x="11435" y="1080"/>
                  <a:pt x="11435" y="1080"/>
                  <a:pt x="11435" y="1080"/>
                </a:cubicBezTo>
                <a:cubicBezTo>
                  <a:pt x="16376" y="1080"/>
                  <a:pt x="16376" y="1080"/>
                  <a:pt x="16376" y="1080"/>
                </a:cubicBezTo>
                <a:lnTo>
                  <a:pt x="19906" y="5535"/>
                </a:lnTo>
                <a:close/>
                <a:moveTo>
                  <a:pt x="5365" y="1080"/>
                </a:moveTo>
                <a:cubicBezTo>
                  <a:pt x="10306" y="1080"/>
                  <a:pt x="10306" y="1080"/>
                  <a:pt x="10306" y="1080"/>
                </a:cubicBezTo>
                <a:cubicBezTo>
                  <a:pt x="10306" y="5535"/>
                  <a:pt x="10306" y="5535"/>
                  <a:pt x="10306" y="5535"/>
                </a:cubicBezTo>
                <a:cubicBezTo>
                  <a:pt x="1694" y="5535"/>
                  <a:pt x="1694" y="5535"/>
                  <a:pt x="1694" y="5535"/>
                </a:cubicBezTo>
                <a:lnTo>
                  <a:pt x="5365" y="1080"/>
                </a:lnTo>
                <a:close/>
                <a:moveTo>
                  <a:pt x="1129" y="20520"/>
                </a:moveTo>
                <a:cubicBezTo>
                  <a:pt x="1129" y="6615"/>
                  <a:pt x="1129" y="6615"/>
                  <a:pt x="1129" y="6615"/>
                </a:cubicBezTo>
                <a:cubicBezTo>
                  <a:pt x="20471" y="6615"/>
                  <a:pt x="20471" y="6615"/>
                  <a:pt x="20471" y="6615"/>
                </a:cubicBezTo>
                <a:cubicBezTo>
                  <a:pt x="20471" y="20520"/>
                  <a:pt x="20471" y="20520"/>
                  <a:pt x="20471" y="20520"/>
                </a:cubicBezTo>
                <a:cubicBezTo>
                  <a:pt x="1129" y="20520"/>
                  <a:pt x="1129" y="20520"/>
                  <a:pt x="1129" y="205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04" name="Freeform 9"/>
          <p:cNvSpPr/>
          <p:nvPr/>
        </p:nvSpPr>
        <p:spPr>
          <a:xfrm>
            <a:off x="3076575" y="6305551"/>
            <a:ext cx="10445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17082" y="270"/>
                  <a:pt x="17082" y="270"/>
                  <a:pt x="17082" y="270"/>
                </a:cubicBezTo>
                <a:cubicBezTo>
                  <a:pt x="16941" y="135"/>
                  <a:pt x="16800" y="0"/>
                  <a:pt x="16659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4800" y="0"/>
                  <a:pt x="4659" y="135"/>
                  <a:pt x="4518" y="270"/>
                </a:cubicBezTo>
                <a:cubicBezTo>
                  <a:pt x="141" y="5535"/>
                  <a:pt x="141" y="5535"/>
                  <a:pt x="141" y="5535"/>
                </a:cubicBezTo>
                <a:cubicBezTo>
                  <a:pt x="0" y="5670"/>
                  <a:pt x="0" y="5805"/>
                  <a:pt x="0" y="59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82" y="21600"/>
                  <a:pt x="565" y="21600"/>
                </a:cubicBezTo>
                <a:cubicBezTo>
                  <a:pt x="21035" y="21600"/>
                  <a:pt x="21035" y="21600"/>
                  <a:pt x="21035" y="21600"/>
                </a:cubicBezTo>
                <a:cubicBezTo>
                  <a:pt x="21459" y="21600"/>
                  <a:pt x="21600" y="21330"/>
                  <a:pt x="21600" y="2106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670"/>
                  <a:pt x="21600" y="5535"/>
                </a:cubicBezTo>
                <a:close/>
                <a:moveTo>
                  <a:pt x="19906" y="5535"/>
                </a:moveTo>
                <a:cubicBezTo>
                  <a:pt x="11435" y="5535"/>
                  <a:pt x="11435" y="5535"/>
                  <a:pt x="11435" y="5535"/>
                </a:cubicBezTo>
                <a:cubicBezTo>
                  <a:pt x="11435" y="1080"/>
                  <a:pt x="11435" y="1080"/>
                  <a:pt x="11435" y="1080"/>
                </a:cubicBezTo>
                <a:cubicBezTo>
                  <a:pt x="16376" y="1080"/>
                  <a:pt x="16376" y="1080"/>
                  <a:pt x="16376" y="1080"/>
                </a:cubicBezTo>
                <a:lnTo>
                  <a:pt x="19906" y="5535"/>
                </a:lnTo>
                <a:close/>
                <a:moveTo>
                  <a:pt x="5365" y="1080"/>
                </a:moveTo>
                <a:cubicBezTo>
                  <a:pt x="10306" y="1080"/>
                  <a:pt x="10306" y="1080"/>
                  <a:pt x="10306" y="1080"/>
                </a:cubicBezTo>
                <a:cubicBezTo>
                  <a:pt x="10306" y="5535"/>
                  <a:pt x="10306" y="5535"/>
                  <a:pt x="10306" y="5535"/>
                </a:cubicBezTo>
                <a:cubicBezTo>
                  <a:pt x="1694" y="5535"/>
                  <a:pt x="1694" y="5535"/>
                  <a:pt x="1694" y="5535"/>
                </a:cubicBezTo>
                <a:lnTo>
                  <a:pt x="5365" y="1080"/>
                </a:lnTo>
                <a:close/>
                <a:moveTo>
                  <a:pt x="1129" y="20520"/>
                </a:moveTo>
                <a:cubicBezTo>
                  <a:pt x="1129" y="6615"/>
                  <a:pt x="1129" y="6615"/>
                  <a:pt x="1129" y="6615"/>
                </a:cubicBezTo>
                <a:cubicBezTo>
                  <a:pt x="20471" y="6615"/>
                  <a:pt x="20471" y="6615"/>
                  <a:pt x="20471" y="6615"/>
                </a:cubicBezTo>
                <a:cubicBezTo>
                  <a:pt x="20471" y="20520"/>
                  <a:pt x="20471" y="20520"/>
                  <a:pt x="20471" y="20520"/>
                </a:cubicBezTo>
                <a:cubicBezTo>
                  <a:pt x="1129" y="20520"/>
                  <a:pt x="1129" y="20520"/>
                  <a:pt x="1129" y="20520"/>
                </a:cubicBezTo>
                <a:close/>
                <a:moveTo>
                  <a:pt x="13976" y="12015"/>
                </a:moveTo>
                <a:cubicBezTo>
                  <a:pt x="14259" y="12285"/>
                  <a:pt x="14259" y="12555"/>
                  <a:pt x="13976" y="12825"/>
                </a:cubicBezTo>
                <a:cubicBezTo>
                  <a:pt x="13694" y="12960"/>
                  <a:pt x="13412" y="12960"/>
                  <a:pt x="13129" y="12825"/>
                </a:cubicBezTo>
                <a:cubicBezTo>
                  <a:pt x="11435" y="11070"/>
                  <a:pt x="11435" y="11070"/>
                  <a:pt x="11435" y="11070"/>
                </a:cubicBezTo>
                <a:cubicBezTo>
                  <a:pt x="11435" y="17415"/>
                  <a:pt x="11435" y="17415"/>
                  <a:pt x="11435" y="17415"/>
                </a:cubicBezTo>
                <a:cubicBezTo>
                  <a:pt x="11435" y="17685"/>
                  <a:pt x="11153" y="17955"/>
                  <a:pt x="10871" y="17955"/>
                </a:cubicBezTo>
                <a:cubicBezTo>
                  <a:pt x="10447" y="17955"/>
                  <a:pt x="10165" y="17685"/>
                  <a:pt x="10165" y="17415"/>
                </a:cubicBezTo>
                <a:cubicBezTo>
                  <a:pt x="10165" y="11070"/>
                  <a:pt x="10165" y="11070"/>
                  <a:pt x="10165" y="11070"/>
                </a:cubicBezTo>
                <a:cubicBezTo>
                  <a:pt x="8471" y="12825"/>
                  <a:pt x="8471" y="12825"/>
                  <a:pt x="8471" y="12825"/>
                </a:cubicBezTo>
                <a:cubicBezTo>
                  <a:pt x="8329" y="12960"/>
                  <a:pt x="8188" y="12960"/>
                  <a:pt x="8047" y="12960"/>
                </a:cubicBezTo>
                <a:cubicBezTo>
                  <a:pt x="7906" y="12960"/>
                  <a:pt x="7765" y="12960"/>
                  <a:pt x="7624" y="12825"/>
                </a:cubicBezTo>
                <a:cubicBezTo>
                  <a:pt x="7482" y="12555"/>
                  <a:pt x="7482" y="12285"/>
                  <a:pt x="7624" y="12015"/>
                </a:cubicBezTo>
                <a:cubicBezTo>
                  <a:pt x="10447" y="9450"/>
                  <a:pt x="10447" y="9450"/>
                  <a:pt x="10447" y="9450"/>
                </a:cubicBezTo>
                <a:cubicBezTo>
                  <a:pt x="10447" y="9450"/>
                  <a:pt x="10447" y="9450"/>
                  <a:pt x="10447" y="9450"/>
                </a:cubicBezTo>
                <a:cubicBezTo>
                  <a:pt x="10447" y="9315"/>
                  <a:pt x="10447" y="9315"/>
                  <a:pt x="10447" y="9315"/>
                </a:cubicBezTo>
                <a:cubicBezTo>
                  <a:pt x="10447" y="9315"/>
                  <a:pt x="10447" y="9315"/>
                  <a:pt x="10447" y="9315"/>
                </a:cubicBezTo>
                <a:cubicBezTo>
                  <a:pt x="10447" y="9315"/>
                  <a:pt x="10447" y="9315"/>
                  <a:pt x="10447" y="9315"/>
                </a:cubicBezTo>
                <a:cubicBezTo>
                  <a:pt x="10447" y="9315"/>
                  <a:pt x="10447" y="9315"/>
                  <a:pt x="10588" y="9315"/>
                </a:cubicBezTo>
                <a:cubicBezTo>
                  <a:pt x="10588" y="9315"/>
                  <a:pt x="10588" y="9315"/>
                  <a:pt x="10588" y="9315"/>
                </a:cubicBezTo>
                <a:cubicBezTo>
                  <a:pt x="10588" y="9315"/>
                  <a:pt x="10588" y="9315"/>
                  <a:pt x="10588" y="9315"/>
                </a:cubicBezTo>
                <a:cubicBezTo>
                  <a:pt x="10588" y="9315"/>
                  <a:pt x="10588" y="9315"/>
                  <a:pt x="10588" y="9315"/>
                </a:cubicBezTo>
                <a:cubicBezTo>
                  <a:pt x="10588" y="9315"/>
                  <a:pt x="10588" y="9315"/>
                  <a:pt x="10588" y="9315"/>
                </a:cubicBezTo>
                <a:cubicBezTo>
                  <a:pt x="10588" y="9315"/>
                  <a:pt x="10588" y="9315"/>
                  <a:pt x="10588" y="9315"/>
                </a:cubicBezTo>
                <a:cubicBezTo>
                  <a:pt x="10729" y="9315"/>
                  <a:pt x="10729" y="9180"/>
                  <a:pt x="10729" y="9180"/>
                </a:cubicBezTo>
                <a:cubicBezTo>
                  <a:pt x="10729" y="9180"/>
                  <a:pt x="10729" y="9180"/>
                  <a:pt x="10729" y="9180"/>
                </a:cubicBezTo>
                <a:cubicBezTo>
                  <a:pt x="10729" y="9180"/>
                  <a:pt x="10729" y="9180"/>
                  <a:pt x="10729" y="9180"/>
                </a:cubicBezTo>
                <a:cubicBezTo>
                  <a:pt x="10729" y="9180"/>
                  <a:pt x="10729" y="9180"/>
                  <a:pt x="10729" y="9180"/>
                </a:cubicBezTo>
                <a:cubicBezTo>
                  <a:pt x="10871" y="9180"/>
                  <a:pt x="10871" y="9180"/>
                  <a:pt x="10871" y="9180"/>
                </a:cubicBezTo>
                <a:cubicBezTo>
                  <a:pt x="10871" y="9180"/>
                  <a:pt x="10871" y="9180"/>
                  <a:pt x="10871" y="9180"/>
                </a:cubicBezTo>
                <a:cubicBezTo>
                  <a:pt x="10871" y="9180"/>
                  <a:pt x="10871" y="9180"/>
                  <a:pt x="11012" y="9180"/>
                </a:cubicBezTo>
                <a:cubicBezTo>
                  <a:pt x="11012" y="9180"/>
                  <a:pt x="11012" y="9180"/>
                  <a:pt x="11012" y="9180"/>
                </a:cubicBezTo>
                <a:cubicBezTo>
                  <a:pt x="11012" y="9180"/>
                  <a:pt x="11012" y="9180"/>
                  <a:pt x="11012" y="9315"/>
                </a:cubicBezTo>
                <a:cubicBezTo>
                  <a:pt x="11012" y="9315"/>
                  <a:pt x="11012" y="9315"/>
                  <a:pt x="11012" y="9315"/>
                </a:cubicBezTo>
                <a:cubicBezTo>
                  <a:pt x="11012" y="9315"/>
                  <a:pt x="11012" y="9315"/>
                  <a:pt x="11012" y="9315"/>
                </a:cubicBezTo>
                <a:cubicBezTo>
                  <a:pt x="11012" y="9315"/>
                  <a:pt x="11012" y="9315"/>
                  <a:pt x="11012" y="9315"/>
                </a:cubicBezTo>
                <a:cubicBezTo>
                  <a:pt x="11153" y="9315"/>
                  <a:pt x="11153" y="9315"/>
                  <a:pt x="11153" y="9315"/>
                </a:cubicBezTo>
                <a:cubicBezTo>
                  <a:pt x="11153" y="9315"/>
                  <a:pt x="11153" y="9315"/>
                  <a:pt x="11153" y="9315"/>
                </a:cubicBezTo>
                <a:cubicBezTo>
                  <a:pt x="11153" y="9315"/>
                  <a:pt x="11153" y="9315"/>
                  <a:pt x="11153" y="9315"/>
                </a:cubicBezTo>
                <a:cubicBezTo>
                  <a:pt x="11153" y="9315"/>
                  <a:pt x="11153" y="9315"/>
                  <a:pt x="11153" y="9315"/>
                </a:cubicBezTo>
                <a:cubicBezTo>
                  <a:pt x="11153" y="9315"/>
                  <a:pt x="11153" y="9315"/>
                  <a:pt x="11153" y="9315"/>
                </a:cubicBezTo>
                <a:cubicBezTo>
                  <a:pt x="11153" y="9315"/>
                  <a:pt x="11294" y="9315"/>
                  <a:pt x="11294" y="9450"/>
                </a:cubicBezTo>
                <a:cubicBezTo>
                  <a:pt x="11294" y="9450"/>
                  <a:pt x="11294" y="9450"/>
                  <a:pt x="11294" y="9450"/>
                </a:cubicBezTo>
                <a:lnTo>
                  <a:pt x="13976" y="120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05" name="Freeform 10"/>
          <p:cNvSpPr/>
          <p:nvPr/>
        </p:nvSpPr>
        <p:spPr>
          <a:xfrm>
            <a:off x="3076575" y="7543802"/>
            <a:ext cx="10445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17082" y="270"/>
                  <a:pt x="17082" y="270"/>
                  <a:pt x="17082" y="270"/>
                </a:cubicBezTo>
                <a:cubicBezTo>
                  <a:pt x="16941" y="135"/>
                  <a:pt x="16800" y="0"/>
                  <a:pt x="16659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4800" y="0"/>
                  <a:pt x="4659" y="135"/>
                  <a:pt x="4518" y="270"/>
                </a:cubicBezTo>
                <a:cubicBezTo>
                  <a:pt x="141" y="5535"/>
                  <a:pt x="141" y="5535"/>
                  <a:pt x="141" y="5535"/>
                </a:cubicBezTo>
                <a:cubicBezTo>
                  <a:pt x="0" y="5670"/>
                  <a:pt x="0" y="5805"/>
                  <a:pt x="0" y="59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82" y="21600"/>
                  <a:pt x="565" y="21600"/>
                </a:cubicBezTo>
                <a:cubicBezTo>
                  <a:pt x="21035" y="21600"/>
                  <a:pt x="21035" y="21600"/>
                  <a:pt x="21035" y="21600"/>
                </a:cubicBezTo>
                <a:cubicBezTo>
                  <a:pt x="21459" y="21600"/>
                  <a:pt x="21600" y="21330"/>
                  <a:pt x="21600" y="2106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670"/>
                  <a:pt x="21600" y="5535"/>
                </a:cubicBezTo>
                <a:close/>
                <a:moveTo>
                  <a:pt x="19906" y="5535"/>
                </a:moveTo>
                <a:cubicBezTo>
                  <a:pt x="11435" y="5535"/>
                  <a:pt x="11435" y="5535"/>
                  <a:pt x="11435" y="5535"/>
                </a:cubicBezTo>
                <a:cubicBezTo>
                  <a:pt x="11435" y="1080"/>
                  <a:pt x="11435" y="1080"/>
                  <a:pt x="11435" y="1080"/>
                </a:cubicBezTo>
                <a:cubicBezTo>
                  <a:pt x="16376" y="1080"/>
                  <a:pt x="16376" y="1080"/>
                  <a:pt x="16376" y="1080"/>
                </a:cubicBezTo>
                <a:lnTo>
                  <a:pt x="19906" y="5535"/>
                </a:lnTo>
                <a:close/>
                <a:moveTo>
                  <a:pt x="5365" y="1080"/>
                </a:moveTo>
                <a:cubicBezTo>
                  <a:pt x="10306" y="1080"/>
                  <a:pt x="10306" y="1080"/>
                  <a:pt x="10306" y="1080"/>
                </a:cubicBezTo>
                <a:cubicBezTo>
                  <a:pt x="10306" y="5535"/>
                  <a:pt x="10306" y="5535"/>
                  <a:pt x="10306" y="5535"/>
                </a:cubicBezTo>
                <a:cubicBezTo>
                  <a:pt x="1694" y="5535"/>
                  <a:pt x="1694" y="5535"/>
                  <a:pt x="1694" y="5535"/>
                </a:cubicBezTo>
                <a:lnTo>
                  <a:pt x="5365" y="1080"/>
                </a:lnTo>
                <a:close/>
                <a:moveTo>
                  <a:pt x="1129" y="20520"/>
                </a:moveTo>
                <a:cubicBezTo>
                  <a:pt x="1129" y="6615"/>
                  <a:pt x="1129" y="6615"/>
                  <a:pt x="1129" y="6615"/>
                </a:cubicBezTo>
                <a:cubicBezTo>
                  <a:pt x="20471" y="6615"/>
                  <a:pt x="20471" y="6615"/>
                  <a:pt x="20471" y="6615"/>
                </a:cubicBezTo>
                <a:cubicBezTo>
                  <a:pt x="20471" y="20520"/>
                  <a:pt x="20471" y="20520"/>
                  <a:pt x="20471" y="20520"/>
                </a:cubicBezTo>
                <a:cubicBezTo>
                  <a:pt x="1129" y="20520"/>
                  <a:pt x="1129" y="20520"/>
                  <a:pt x="1129" y="20520"/>
                </a:cubicBezTo>
                <a:close/>
                <a:moveTo>
                  <a:pt x="13976" y="14445"/>
                </a:moveTo>
                <a:cubicBezTo>
                  <a:pt x="14259" y="14580"/>
                  <a:pt x="14259" y="14985"/>
                  <a:pt x="13976" y="15255"/>
                </a:cubicBezTo>
                <a:cubicBezTo>
                  <a:pt x="11294" y="17820"/>
                  <a:pt x="11294" y="17820"/>
                  <a:pt x="11294" y="17820"/>
                </a:cubicBezTo>
                <a:cubicBezTo>
                  <a:pt x="11294" y="17820"/>
                  <a:pt x="11294" y="17820"/>
                  <a:pt x="11294" y="17820"/>
                </a:cubicBezTo>
                <a:cubicBezTo>
                  <a:pt x="11153" y="17820"/>
                  <a:pt x="11153" y="17820"/>
                  <a:pt x="11153" y="17820"/>
                </a:cubicBezTo>
                <a:cubicBezTo>
                  <a:pt x="11153" y="17820"/>
                  <a:pt x="11153" y="17820"/>
                  <a:pt x="11153" y="17820"/>
                </a:cubicBezTo>
                <a:cubicBezTo>
                  <a:pt x="11153" y="17955"/>
                  <a:pt x="11153" y="17955"/>
                  <a:pt x="11153" y="17955"/>
                </a:cubicBezTo>
                <a:cubicBezTo>
                  <a:pt x="11153" y="17955"/>
                  <a:pt x="11153" y="17955"/>
                  <a:pt x="11153" y="17955"/>
                </a:cubicBezTo>
                <a:cubicBezTo>
                  <a:pt x="11153" y="17955"/>
                  <a:pt x="11153" y="17955"/>
                  <a:pt x="11153" y="17955"/>
                </a:cubicBezTo>
                <a:cubicBezTo>
                  <a:pt x="11153" y="17955"/>
                  <a:pt x="11153" y="17955"/>
                  <a:pt x="11153" y="17955"/>
                </a:cubicBezTo>
                <a:cubicBezTo>
                  <a:pt x="11012" y="17955"/>
                  <a:pt x="11012" y="17955"/>
                  <a:pt x="11012" y="17955"/>
                </a:cubicBezTo>
                <a:cubicBezTo>
                  <a:pt x="11012" y="17955"/>
                  <a:pt x="11012" y="17955"/>
                  <a:pt x="11012" y="17955"/>
                </a:cubicBezTo>
                <a:cubicBezTo>
                  <a:pt x="11012" y="17955"/>
                  <a:pt x="11012" y="17955"/>
                  <a:pt x="11012" y="17955"/>
                </a:cubicBezTo>
                <a:cubicBezTo>
                  <a:pt x="11012" y="17955"/>
                  <a:pt x="11012" y="17955"/>
                  <a:pt x="11012" y="17955"/>
                </a:cubicBezTo>
                <a:cubicBezTo>
                  <a:pt x="11012" y="17955"/>
                  <a:pt x="11012" y="17955"/>
                  <a:pt x="11012" y="17955"/>
                </a:cubicBezTo>
                <a:cubicBezTo>
                  <a:pt x="11012" y="17955"/>
                  <a:pt x="10871" y="17955"/>
                  <a:pt x="10871" y="17955"/>
                </a:cubicBezTo>
                <a:cubicBezTo>
                  <a:pt x="10871" y="17955"/>
                  <a:pt x="10871" y="17955"/>
                  <a:pt x="10871" y="17955"/>
                </a:cubicBezTo>
                <a:cubicBezTo>
                  <a:pt x="10871" y="17955"/>
                  <a:pt x="10871" y="17955"/>
                  <a:pt x="10871" y="17955"/>
                </a:cubicBezTo>
                <a:cubicBezTo>
                  <a:pt x="10871" y="17955"/>
                  <a:pt x="10729" y="17955"/>
                  <a:pt x="10729" y="17955"/>
                </a:cubicBezTo>
                <a:cubicBezTo>
                  <a:pt x="10729" y="17955"/>
                  <a:pt x="10729" y="17955"/>
                  <a:pt x="10729" y="17955"/>
                </a:cubicBezTo>
                <a:cubicBezTo>
                  <a:pt x="10729" y="17955"/>
                  <a:pt x="10729" y="17955"/>
                  <a:pt x="10729" y="17955"/>
                </a:cubicBezTo>
                <a:cubicBezTo>
                  <a:pt x="10729" y="17955"/>
                  <a:pt x="10729" y="17955"/>
                  <a:pt x="10729" y="17955"/>
                </a:cubicBezTo>
                <a:cubicBezTo>
                  <a:pt x="10729" y="17955"/>
                  <a:pt x="10729" y="17955"/>
                  <a:pt x="10729" y="17955"/>
                </a:cubicBezTo>
                <a:cubicBezTo>
                  <a:pt x="10588" y="17955"/>
                  <a:pt x="10588" y="17955"/>
                  <a:pt x="10588" y="17955"/>
                </a:cubicBezTo>
                <a:cubicBezTo>
                  <a:pt x="10588" y="17955"/>
                  <a:pt x="10588" y="17955"/>
                  <a:pt x="10588" y="17955"/>
                </a:cubicBezTo>
                <a:cubicBezTo>
                  <a:pt x="10588" y="17955"/>
                  <a:pt x="10588" y="17955"/>
                  <a:pt x="10588" y="17955"/>
                </a:cubicBezTo>
                <a:cubicBezTo>
                  <a:pt x="10588" y="17955"/>
                  <a:pt x="10588" y="17955"/>
                  <a:pt x="10588" y="17955"/>
                </a:cubicBezTo>
                <a:cubicBezTo>
                  <a:pt x="10588" y="17955"/>
                  <a:pt x="10588" y="17955"/>
                  <a:pt x="10447" y="17955"/>
                </a:cubicBezTo>
                <a:cubicBezTo>
                  <a:pt x="10447" y="17955"/>
                  <a:pt x="10447" y="17955"/>
                  <a:pt x="10447" y="17955"/>
                </a:cubicBezTo>
                <a:cubicBezTo>
                  <a:pt x="10447" y="17955"/>
                  <a:pt x="10447" y="17955"/>
                  <a:pt x="10447" y="17820"/>
                </a:cubicBezTo>
                <a:cubicBezTo>
                  <a:pt x="10447" y="17820"/>
                  <a:pt x="10447" y="17820"/>
                  <a:pt x="10447" y="17820"/>
                </a:cubicBezTo>
                <a:cubicBezTo>
                  <a:pt x="10447" y="17820"/>
                  <a:pt x="10447" y="17820"/>
                  <a:pt x="10447" y="17820"/>
                </a:cubicBezTo>
                <a:cubicBezTo>
                  <a:pt x="10447" y="17820"/>
                  <a:pt x="10447" y="17820"/>
                  <a:pt x="10447" y="17820"/>
                </a:cubicBezTo>
                <a:cubicBezTo>
                  <a:pt x="7624" y="15255"/>
                  <a:pt x="7624" y="15255"/>
                  <a:pt x="7624" y="15255"/>
                </a:cubicBezTo>
                <a:cubicBezTo>
                  <a:pt x="7482" y="14985"/>
                  <a:pt x="7482" y="14580"/>
                  <a:pt x="7624" y="14445"/>
                </a:cubicBezTo>
                <a:cubicBezTo>
                  <a:pt x="7906" y="14175"/>
                  <a:pt x="8329" y="14175"/>
                  <a:pt x="8471" y="14445"/>
                </a:cubicBezTo>
                <a:cubicBezTo>
                  <a:pt x="10306" y="16065"/>
                  <a:pt x="10306" y="16065"/>
                  <a:pt x="10306" y="16065"/>
                </a:cubicBezTo>
                <a:cubicBezTo>
                  <a:pt x="10306" y="9720"/>
                  <a:pt x="10306" y="9720"/>
                  <a:pt x="10306" y="9720"/>
                </a:cubicBezTo>
                <a:cubicBezTo>
                  <a:pt x="10306" y="9450"/>
                  <a:pt x="10447" y="9180"/>
                  <a:pt x="10871" y="9180"/>
                </a:cubicBezTo>
                <a:cubicBezTo>
                  <a:pt x="11153" y="9180"/>
                  <a:pt x="11435" y="9450"/>
                  <a:pt x="11435" y="9720"/>
                </a:cubicBezTo>
                <a:cubicBezTo>
                  <a:pt x="11435" y="16065"/>
                  <a:pt x="11435" y="16065"/>
                  <a:pt x="11435" y="16065"/>
                </a:cubicBezTo>
                <a:cubicBezTo>
                  <a:pt x="13129" y="14445"/>
                  <a:pt x="13129" y="14445"/>
                  <a:pt x="13129" y="14445"/>
                </a:cubicBezTo>
                <a:cubicBezTo>
                  <a:pt x="13412" y="14175"/>
                  <a:pt x="13835" y="14175"/>
                  <a:pt x="13976" y="144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06" name="Freeform 11"/>
          <p:cNvSpPr/>
          <p:nvPr/>
        </p:nvSpPr>
        <p:spPr>
          <a:xfrm>
            <a:off x="3076575" y="8782052"/>
            <a:ext cx="1044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17082" y="270"/>
                  <a:pt x="17082" y="270"/>
                  <a:pt x="17082" y="270"/>
                </a:cubicBezTo>
                <a:cubicBezTo>
                  <a:pt x="16941" y="135"/>
                  <a:pt x="16800" y="0"/>
                  <a:pt x="16659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4800" y="0"/>
                  <a:pt x="4659" y="135"/>
                  <a:pt x="4518" y="270"/>
                </a:cubicBezTo>
                <a:cubicBezTo>
                  <a:pt x="141" y="5535"/>
                  <a:pt x="141" y="5535"/>
                  <a:pt x="141" y="5535"/>
                </a:cubicBezTo>
                <a:cubicBezTo>
                  <a:pt x="0" y="5670"/>
                  <a:pt x="0" y="5805"/>
                  <a:pt x="0" y="59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82" y="21600"/>
                  <a:pt x="565" y="21600"/>
                </a:cubicBezTo>
                <a:cubicBezTo>
                  <a:pt x="21035" y="21600"/>
                  <a:pt x="21035" y="21600"/>
                  <a:pt x="21035" y="21600"/>
                </a:cubicBezTo>
                <a:cubicBezTo>
                  <a:pt x="21459" y="21600"/>
                  <a:pt x="21600" y="21330"/>
                  <a:pt x="21600" y="2106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670"/>
                  <a:pt x="21600" y="5535"/>
                </a:cubicBezTo>
                <a:close/>
                <a:moveTo>
                  <a:pt x="19906" y="5535"/>
                </a:moveTo>
                <a:cubicBezTo>
                  <a:pt x="11435" y="5535"/>
                  <a:pt x="11435" y="5535"/>
                  <a:pt x="11435" y="5535"/>
                </a:cubicBezTo>
                <a:cubicBezTo>
                  <a:pt x="11435" y="1080"/>
                  <a:pt x="11435" y="1080"/>
                  <a:pt x="11435" y="1080"/>
                </a:cubicBezTo>
                <a:cubicBezTo>
                  <a:pt x="16376" y="1080"/>
                  <a:pt x="16376" y="1080"/>
                  <a:pt x="16376" y="1080"/>
                </a:cubicBezTo>
                <a:lnTo>
                  <a:pt x="19906" y="5535"/>
                </a:lnTo>
                <a:close/>
                <a:moveTo>
                  <a:pt x="5365" y="1080"/>
                </a:moveTo>
                <a:cubicBezTo>
                  <a:pt x="10306" y="1080"/>
                  <a:pt x="10306" y="1080"/>
                  <a:pt x="10306" y="1080"/>
                </a:cubicBezTo>
                <a:cubicBezTo>
                  <a:pt x="10306" y="5535"/>
                  <a:pt x="10306" y="5535"/>
                  <a:pt x="10306" y="5535"/>
                </a:cubicBezTo>
                <a:cubicBezTo>
                  <a:pt x="1694" y="5535"/>
                  <a:pt x="1694" y="5535"/>
                  <a:pt x="1694" y="5535"/>
                </a:cubicBezTo>
                <a:lnTo>
                  <a:pt x="5365" y="1080"/>
                </a:lnTo>
                <a:close/>
                <a:moveTo>
                  <a:pt x="1129" y="20520"/>
                </a:moveTo>
                <a:cubicBezTo>
                  <a:pt x="1129" y="6615"/>
                  <a:pt x="1129" y="6615"/>
                  <a:pt x="1129" y="6615"/>
                </a:cubicBezTo>
                <a:cubicBezTo>
                  <a:pt x="20471" y="6615"/>
                  <a:pt x="20471" y="6615"/>
                  <a:pt x="20471" y="6615"/>
                </a:cubicBezTo>
                <a:cubicBezTo>
                  <a:pt x="20471" y="20520"/>
                  <a:pt x="20471" y="20520"/>
                  <a:pt x="20471" y="20520"/>
                </a:cubicBezTo>
                <a:cubicBezTo>
                  <a:pt x="1129" y="20520"/>
                  <a:pt x="1129" y="20520"/>
                  <a:pt x="1129" y="20520"/>
                </a:cubicBezTo>
                <a:close/>
                <a:moveTo>
                  <a:pt x="14824" y="13635"/>
                </a:moveTo>
                <a:cubicBezTo>
                  <a:pt x="14824" y="14040"/>
                  <a:pt x="14541" y="14310"/>
                  <a:pt x="14259" y="14310"/>
                </a:cubicBezTo>
                <a:cubicBezTo>
                  <a:pt x="11435" y="14310"/>
                  <a:pt x="11435" y="14310"/>
                  <a:pt x="11435" y="14310"/>
                </a:cubicBezTo>
                <a:cubicBezTo>
                  <a:pt x="11435" y="16875"/>
                  <a:pt x="11435" y="16875"/>
                  <a:pt x="11435" y="16875"/>
                </a:cubicBezTo>
                <a:cubicBezTo>
                  <a:pt x="11435" y="17145"/>
                  <a:pt x="11153" y="17415"/>
                  <a:pt x="10871" y="17415"/>
                </a:cubicBezTo>
                <a:cubicBezTo>
                  <a:pt x="10447" y="17415"/>
                  <a:pt x="10306" y="17145"/>
                  <a:pt x="10306" y="16875"/>
                </a:cubicBezTo>
                <a:cubicBezTo>
                  <a:pt x="10306" y="14310"/>
                  <a:pt x="10306" y="14310"/>
                  <a:pt x="10306" y="14310"/>
                </a:cubicBezTo>
                <a:cubicBezTo>
                  <a:pt x="7482" y="14310"/>
                  <a:pt x="7482" y="14310"/>
                  <a:pt x="7482" y="14310"/>
                </a:cubicBezTo>
                <a:cubicBezTo>
                  <a:pt x="7200" y="14310"/>
                  <a:pt x="6918" y="14040"/>
                  <a:pt x="6918" y="13635"/>
                </a:cubicBezTo>
                <a:cubicBezTo>
                  <a:pt x="6918" y="13365"/>
                  <a:pt x="7200" y="13095"/>
                  <a:pt x="7482" y="13095"/>
                </a:cubicBezTo>
                <a:cubicBezTo>
                  <a:pt x="10306" y="13095"/>
                  <a:pt x="10306" y="13095"/>
                  <a:pt x="10306" y="13095"/>
                </a:cubicBezTo>
                <a:cubicBezTo>
                  <a:pt x="10306" y="10530"/>
                  <a:pt x="10306" y="10530"/>
                  <a:pt x="10306" y="10530"/>
                </a:cubicBezTo>
                <a:cubicBezTo>
                  <a:pt x="10306" y="10125"/>
                  <a:pt x="10447" y="9990"/>
                  <a:pt x="10871" y="9990"/>
                </a:cubicBezTo>
                <a:cubicBezTo>
                  <a:pt x="11153" y="9990"/>
                  <a:pt x="11435" y="10125"/>
                  <a:pt x="11435" y="10530"/>
                </a:cubicBezTo>
                <a:cubicBezTo>
                  <a:pt x="11435" y="13095"/>
                  <a:pt x="11435" y="13095"/>
                  <a:pt x="11435" y="13095"/>
                </a:cubicBezTo>
                <a:cubicBezTo>
                  <a:pt x="14259" y="13095"/>
                  <a:pt x="14259" y="13095"/>
                  <a:pt x="14259" y="13095"/>
                </a:cubicBezTo>
                <a:cubicBezTo>
                  <a:pt x="14541" y="13095"/>
                  <a:pt x="14824" y="13365"/>
                  <a:pt x="14824" y="136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07" name="Freeform 12"/>
          <p:cNvSpPr/>
          <p:nvPr/>
        </p:nvSpPr>
        <p:spPr>
          <a:xfrm>
            <a:off x="3076575" y="10020302"/>
            <a:ext cx="1044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17082" y="270"/>
                  <a:pt x="17082" y="270"/>
                  <a:pt x="17082" y="270"/>
                </a:cubicBezTo>
                <a:cubicBezTo>
                  <a:pt x="16941" y="135"/>
                  <a:pt x="16800" y="0"/>
                  <a:pt x="16659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4800" y="0"/>
                  <a:pt x="4659" y="135"/>
                  <a:pt x="4518" y="270"/>
                </a:cubicBezTo>
                <a:cubicBezTo>
                  <a:pt x="141" y="5535"/>
                  <a:pt x="141" y="5535"/>
                  <a:pt x="141" y="5535"/>
                </a:cubicBezTo>
                <a:cubicBezTo>
                  <a:pt x="0" y="5670"/>
                  <a:pt x="0" y="5805"/>
                  <a:pt x="0" y="59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82" y="21600"/>
                  <a:pt x="565" y="21600"/>
                </a:cubicBezTo>
                <a:cubicBezTo>
                  <a:pt x="21035" y="21600"/>
                  <a:pt x="21035" y="21600"/>
                  <a:pt x="21035" y="21600"/>
                </a:cubicBezTo>
                <a:cubicBezTo>
                  <a:pt x="21459" y="21600"/>
                  <a:pt x="21600" y="21330"/>
                  <a:pt x="21600" y="2106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670"/>
                  <a:pt x="21600" y="5535"/>
                </a:cubicBezTo>
                <a:close/>
                <a:moveTo>
                  <a:pt x="19906" y="5535"/>
                </a:moveTo>
                <a:cubicBezTo>
                  <a:pt x="11435" y="5535"/>
                  <a:pt x="11435" y="5535"/>
                  <a:pt x="11435" y="5535"/>
                </a:cubicBezTo>
                <a:cubicBezTo>
                  <a:pt x="11435" y="1080"/>
                  <a:pt x="11435" y="1080"/>
                  <a:pt x="11435" y="1080"/>
                </a:cubicBezTo>
                <a:cubicBezTo>
                  <a:pt x="16376" y="1080"/>
                  <a:pt x="16376" y="1080"/>
                  <a:pt x="16376" y="1080"/>
                </a:cubicBezTo>
                <a:lnTo>
                  <a:pt x="19906" y="5535"/>
                </a:lnTo>
                <a:close/>
                <a:moveTo>
                  <a:pt x="5365" y="1080"/>
                </a:moveTo>
                <a:cubicBezTo>
                  <a:pt x="10306" y="1080"/>
                  <a:pt x="10306" y="1080"/>
                  <a:pt x="10306" y="1080"/>
                </a:cubicBezTo>
                <a:cubicBezTo>
                  <a:pt x="10306" y="5535"/>
                  <a:pt x="10306" y="5535"/>
                  <a:pt x="10306" y="5535"/>
                </a:cubicBezTo>
                <a:cubicBezTo>
                  <a:pt x="1694" y="5535"/>
                  <a:pt x="1694" y="5535"/>
                  <a:pt x="1694" y="5535"/>
                </a:cubicBezTo>
                <a:lnTo>
                  <a:pt x="5365" y="1080"/>
                </a:lnTo>
                <a:close/>
                <a:moveTo>
                  <a:pt x="1129" y="20520"/>
                </a:moveTo>
                <a:cubicBezTo>
                  <a:pt x="1129" y="6615"/>
                  <a:pt x="1129" y="6615"/>
                  <a:pt x="1129" y="6615"/>
                </a:cubicBezTo>
                <a:cubicBezTo>
                  <a:pt x="20471" y="6615"/>
                  <a:pt x="20471" y="6615"/>
                  <a:pt x="20471" y="6615"/>
                </a:cubicBezTo>
                <a:cubicBezTo>
                  <a:pt x="20471" y="20520"/>
                  <a:pt x="20471" y="20520"/>
                  <a:pt x="20471" y="20520"/>
                </a:cubicBezTo>
                <a:cubicBezTo>
                  <a:pt x="1129" y="20520"/>
                  <a:pt x="1129" y="20520"/>
                  <a:pt x="1129" y="20520"/>
                </a:cubicBezTo>
                <a:close/>
                <a:moveTo>
                  <a:pt x="13553" y="11880"/>
                </a:moveTo>
                <a:cubicBezTo>
                  <a:pt x="11718" y="13635"/>
                  <a:pt x="11718" y="13635"/>
                  <a:pt x="11718" y="13635"/>
                </a:cubicBezTo>
                <a:cubicBezTo>
                  <a:pt x="13553" y="15525"/>
                  <a:pt x="13553" y="15525"/>
                  <a:pt x="13553" y="15525"/>
                </a:cubicBezTo>
                <a:cubicBezTo>
                  <a:pt x="13835" y="15795"/>
                  <a:pt x="13835" y="16200"/>
                  <a:pt x="13553" y="16335"/>
                </a:cubicBezTo>
                <a:cubicBezTo>
                  <a:pt x="13553" y="16470"/>
                  <a:pt x="13412" y="16470"/>
                  <a:pt x="13271" y="16470"/>
                </a:cubicBezTo>
                <a:cubicBezTo>
                  <a:pt x="13129" y="16470"/>
                  <a:pt x="12847" y="16470"/>
                  <a:pt x="12847" y="16335"/>
                </a:cubicBezTo>
                <a:cubicBezTo>
                  <a:pt x="10871" y="14445"/>
                  <a:pt x="10871" y="14445"/>
                  <a:pt x="10871" y="14445"/>
                </a:cubicBezTo>
                <a:cubicBezTo>
                  <a:pt x="8894" y="16335"/>
                  <a:pt x="8894" y="16335"/>
                  <a:pt x="8894" y="16335"/>
                </a:cubicBezTo>
                <a:cubicBezTo>
                  <a:pt x="8753" y="16470"/>
                  <a:pt x="8612" y="16470"/>
                  <a:pt x="8471" y="16470"/>
                </a:cubicBezTo>
                <a:cubicBezTo>
                  <a:pt x="8329" y="16470"/>
                  <a:pt x="8188" y="16470"/>
                  <a:pt x="8047" y="16335"/>
                </a:cubicBezTo>
                <a:cubicBezTo>
                  <a:pt x="7765" y="16200"/>
                  <a:pt x="7765" y="15795"/>
                  <a:pt x="8047" y="15525"/>
                </a:cubicBezTo>
                <a:cubicBezTo>
                  <a:pt x="10024" y="13635"/>
                  <a:pt x="10024" y="13635"/>
                  <a:pt x="10024" y="13635"/>
                </a:cubicBezTo>
                <a:cubicBezTo>
                  <a:pt x="8047" y="11880"/>
                  <a:pt x="8047" y="11880"/>
                  <a:pt x="8047" y="11880"/>
                </a:cubicBezTo>
                <a:cubicBezTo>
                  <a:pt x="7765" y="11610"/>
                  <a:pt x="7765" y="11205"/>
                  <a:pt x="8047" y="11070"/>
                </a:cubicBezTo>
                <a:cubicBezTo>
                  <a:pt x="8329" y="10800"/>
                  <a:pt x="8612" y="10800"/>
                  <a:pt x="8894" y="11070"/>
                </a:cubicBezTo>
                <a:cubicBezTo>
                  <a:pt x="10871" y="12960"/>
                  <a:pt x="10871" y="12960"/>
                  <a:pt x="10871" y="12960"/>
                </a:cubicBezTo>
                <a:cubicBezTo>
                  <a:pt x="12847" y="11070"/>
                  <a:pt x="12847" y="11070"/>
                  <a:pt x="12847" y="11070"/>
                </a:cubicBezTo>
                <a:cubicBezTo>
                  <a:pt x="12988" y="10800"/>
                  <a:pt x="13412" y="10800"/>
                  <a:pt x="13553" y="11070"/>
                </a:cubicBezTo>
                <a:cubicBezTo>
                  <a:pt x="13835" y="11205"/>
                  <a:pt x="13835" y="11610"/>
                  <a:pt x="13553" y="118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08" name="Freeform 13"/>
          <p:cNvSpPr/>
          <p:nvPr/>
        </p:nvSpPr>
        <p:spPr>
          <a:xfrm>
            <a:off x="3076575" y="11258552"/>
            <a:ext cx="1044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17082" y="270"/>
                  <a:pt x="17082" y="270"/>
                  <a:pt x="17082" y="270"/>
                </a:cubicBezTo>
                <a:cubicBezTo>
                  <a:pt x="16941" y="135"/>
                  <a:pt x="16800" y="0"/>
                  <a:pt x="16659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4800" y="0"/>
                  <a:pt x="4659" y="135"/>
                  <a:pt x="4518" y="270"/>
                </a:cubicBezTo>
                <a:cubicBezTo>
                  <a:pt x="141" y="5535"/>
                  <a:pt x="141" y="5535"/>
                  <a:pt x="141" y="5535"/>
                </a:cubicBezTo>
                <a:cubicBezTo>
                  <a:pt x="0" y="5670"/>
                  <a:pt x="0" y="5805"/>
                  <a:pt x="0" y="59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82" y="21600"/>
                  <a:pt x="565" y="21600"/>
                </a:cubicBezTo>
                <a:cubicBezTo>
                  <a:pt x="21035" y="21600"/>
                  <a:pt x="21035" y="21600"/>
                  <a:pt x="21035" y="21600"/>
                </a:cubicBezTo>
                <a:cubicBezTo>
                  <a:pt x="21459" y="21600"/>
                  <a:pt x="21600" y="21330"/>
                  <a:pt x="21600" y="2106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670"/>
                  <a:pt x="21600" y="5535"/>
                </a:cubicBezTo>
                <a:close/>
                <a:moveTo>
                  <a:pt x="19906" y="5535"/>
                </a:moveTo>
                <a:cubicBezTo>
                  <a:pt x="11435" y="5535"/>
                  <a:pt x="11435" y="5535"/>
                  <a:pt x="11435" y="5535"/>
                </a:cubicBezTo>
                <a:cubicBezTo>
                  <a:pt x="11435" y="1080"/>
                  <a:pt x="11435" y="1080"/>
                  <a:pt x="11435" y="1080"/>
                </a:cubicBezTo>
                <a:cubicBezTo>
                  <a:pt x="16376" y="1080"/>
                  <a:pt x="16376" y="1080"/>
                  <a:pt x="16376" y="1080"/>
                </a:cubicBezTo>
                <a:lnTo>
                  <a:pt x="19906" y="5535"/>
                </a:lnTo>
                <a:close/>
                <a:moveTo>
                  <a:pt x="5365" y="1080"/>
                </a:moveTo>
                <a:cubicBezTo>
                  <a:pt x="10306" y="1080"/>
                  <a:pt x="10306" y="1080"/>
                  <a:pt x="10306" y="1080"/>
                </a:cubicBezTo>
                <a:cubicBezTo>
                  <a:pt x="10306" y="5535"/>
                  <a:pt x="10306" y="5535"/>
                  <a:pt x="10306" y="5535"/>
                </a:cubicBezTo>
                <a:cubicBezTo>
                  <a:pt x="1694" y="5535"/>
                  <a:pt x="1694" y="5535"/>
                  <a:pt x="1694" y="5535"/>
                </a:cubicBezTo>
                <a:lnTo>
                  <a:pt x="5365" y="1080"/>
                </a:lnTo>
                <a:close/>
                <a:moveTo>
                  <a:pt x="1129" y="20520"/>
                </a:moveTo>
                <a:cubicBezTo>
                  <a:pt x="1129" y="6615"/>
                  <a:pt x="1129" y="6615"/>
                  <a:pt x="1129" y="6615"/>
                </a:cubicBezTo>
                <a:cubicBezTo>
                  <a:pt x="20471" y="6615"/>
                  <a:pt x="20471" y="6615"/>
                  <a:pt x="20471" y="6615"/>
                </a:cubicBezTo>
                <a:cubicBezTo>
                  <a:pt x="20471" y="20520"/>
                  <a:pt x="20471" y="20520"/>
                  <a:pt x="20471" y="20520"/>
                </a:cubicBezTo>
                <a:cubicBezTo>
                  <a:pt x="1129" y="20520"/>
                  <a:pt x="1129" y="20520"/>
                  <a:pt x="1129" y="20520"/>
                </a:cubicBezTo>
                <a:close/>
                <a:moveTo>
                  <a:pt x="14682" y="10665"/>
                </a:moveTo>
                <a:cubicBezTo>
                  <a:pt x="7765" y="17280"/>
                  <a:pt x="7765" y="17280"/>
                  <a:pt x="7765" y="17280"/>
                </a:cubicBezTo>
                <a:cubicBezTo>
                  <a:pt x="7765" y="17415"/>
                  <a:pt x="7624" y="17415"/>
                  <a:pt x="7341" y="17415"/>
                </a:cubicBezTo>
                <a:cubicBezTo>
                  <a:pt x="7200" y="17415"/>
                  <a:pt x="7059" y="17415"/>
                  <a:pt x="7059" y="17280"/>
                </a:cubicBezTo>
                <a:cubicBezTo>
                  <a:pt x="6776" y="17010"/>
                  <a:pt x="6776" y="16740"/>
                  <a:pt x="7059" y="16470"/>
                </a:cubicBezTo>
                <a:cubicBezTo>
                  <a:pt x="13835" y="9855"/>
                  <a:pt x="13835" y="9855"/>
                  <a:pt x="13835" y="9855"/>
                </a:cubicBezTo>
                <a:cubicBezTo>
                  <a:pt x="14118" y="9720"/>
                  <a:pt x="14400" y="9720"/>
                  <a:pt x="14682" y="9855"/>
                </a:cubicBezTo>
                <a:cubicBezTo>
                  <a:pt x="14965" y="10125"/>
                  <a:pt x="14965" y="10530"/>
                  <a:pt x="14682" y="10665"/>
                </a:cubicBezTo>
                <a:close/>
                <a:moveTo>
                  <a:pt x="13412" y="13770"/>
                </a:moveTo>
                <a:cubicBezTo>
                  <a:pt x="12847" y="13770"/>
                  <a:pt x="12424" y="14040"/>
                  <a:pt x="12000" y="14445"/>
                </a:cubicBezTo>
                <a:cubicBezTo>
                  <a:pt x="11153" y="15120"/>
                  <a:pt x="11153" y="16335"/>
                  <a:pt x="12000" y="17145"/>
                </a:cubicBezTo>
                <a:cubicBezTo>
                  <a:pt x="12424" y="17415"/>
                  <a:pt x="12847" y="17685"/>
                  <a:pt x="13412" y="17685"/>
                </a:cubicBezTo>
                <a:cubicBezTo>
                  <a:pt x="13976" y="17685"/>
                  <a:pt x="14400" y="17415"/>
                  <a:pt x="14824" y="17145"/>
                </a:cubicBezTo>
                <a:cubicBezTo>
                  <a:pt x="15247" y="16740"/>
                  <a:pt x="15388" y="16200"/>
                  <a:pt x="15388" y="15795"/>
                </a:cubicBezTo>
                <a:cubicBezTo>
                  <a:pt x="15388" y="15255"/>
                  <a:pt x="15247" y="14715"/>
                  <a:pt x="14824" y="14310"/>
                </a:cubicBezTo>
                <a:cubicBezTo>
                  <a:pt x="14400" y="14040"/>
                  <a:pt x="13976" y="13770"/>
                  <a:pt x="13412" y="13770"/>
                </a:cubicBezTo>
                <a:close/>
                <a:moveTo>
                  <a:pt x="13976" y="16335"/>
                </a:moveTo>
                <a:cubicBezTo>
                  <a:pt x="13835" y="16470"/>
                  <a:pt x="13694" y="16605"/>
                  <a:pt x="13412" y="16605"/>
                </a:cubicBezTo>
                <a:cubicBezTo>
                  <a:pt x="13129" y="16605"/>
                  <a:pt x="12988" y="16470"/>
                  <a:pt x="12847" y="16335"/>
                </a:cubicBezTo>
                <a:cubicBezTo>
                  <a:pt x="12424" y="16065"/>
                  <a:pt x="12424" y="15525"/>
                  <a:pt x="12847" y="15120"/>
                </a:cubicBezTo>
                <a:cubicBezTo>
                  <a:pt x="12988" y="14985"/>
                  <a:pt x="13129" y="14985"/>
                  <a:pt x="13412" y="14985"/>
                </a:cubicBezTo>
                <a:cubicBezTo>
                  <a:pt x="13694" y="14985"/>
                  <a:pt x="13835" y="14985"/>
                  <a:pt x="13976" y="15120"/>
                </a:cubicBezTo>
                <a:cubicBezTo>
                  <a:pt x="14259" y="15255"/>
                  <a:pt x="14259" y="15525"/>
                  <a:pt x="14259" y="15795"/>
                </a:cubicBezTo>
                <a:cubicBezTo>
                  <a:pt x="14259" y="15930"/>
                  <a:pt x="14118" y="16200"/>
                  <a:pt x="13976" y="16335"/>
                </a:cubicBezTo>
                <a:close/>
                <a:moveTo>
                  <a:pt x="9741" y="12825"/>
                </a:moveTo>
                <a:cubicBezTo>
                  <a:pt x="10447" y="12015"/>
                  <a:pt x="10447" y="10800"/>
                  <a:pt x="9741" y="9990"/>
                </a:cubicBezTo>
                <a:cubicBezTo>
                  <a:pt x="9318" y="9720"/>
                  <a:pt x="8753" y="9450"/>
                  <a:pt x="8188" y="9450"/>
                </a:cubicBezTo>
                <a:cubicBezTo>
                  <a:pt x="7765" y="9450"/>
                  <a:pt x="7200" y="9720"/>
                  <a:pt x="6776" y="9990"/>
                </a:cubicBezTo>
                <a:cubicBezTo>
                  <a:pt x="6071" y="10800"/>
                  <a:pt x="6071" y="12015"/>
                  <a:pt x="6776" y="12825"/>
                </a:cubicBezTo>
                <a:cubicBezTo>
                  <a:pt x="7200" y="13095"/>
                  <a:pt x="7765" y="13365"/>
                  <a:pt x="8188" y="13365"/>
                </a:cubicBezTo>
                <a:cubicBezTo>
                  <a:pt x="8753" y="13365"/>
                  <a:pt x="9318" y="13095"/>
                  <a:pt x="9741" y="12825"/>
                </a:cubicBezTo>
                <a:close/>
                <a:moveTo>
                  <a:pt x="7624" y="10800"/>
                </a:moveTo>
                <a:cubicBezTo>
                  <a:pt x="7765" y="10665"/>
                  <a:pt x="8047" y="10530"/>
                  <a:pt x="8188" y="10530"/>
                </a:cubicBezTo>
                <a:cubicBezTo>
                  <a:pt x="8471" y="10530"/>
                  <a:pt x="8753" y="10665"/>
                  <a:pt x="8894" y="10800"/>
                </a:cubicBezTo>
                <a:cubicBezTo>
                  <a:pt x="9176" y="11205"/>
                  <a:pt x="9176" y="11610"/>
                  <a:pt x="8894" y="12015"/>
                </a:cubicBezTo>
                <a:cubicBezTo>
                  <a:pt x="8753" y="12150"/>
                  <a:pt x="8471" y="12285"/>
                  <a:pt x="8188" y="12285"/>
                </a:cubicBezTo>
                <a:cubicBezTo>
                  <a:pt x="8047" y="12285"/>
                  <a:pt x="7765" y="12150"/>
                  <a:pt x="7624" y="12015"/>
                </a:cubicBezTo>
                <a:cubicBezTo>
                  <a:pt x="7341" y="11745"/>
                  <a:pt x="7341" y="11205"/>
                  <a:pt x="7624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09" name="Freeform 14"/>
          <p:cNvSpPr/>
          <p:nvPr/>
        </p:nvSpPr>
        <p:spPr>
          <a:xfrm>
            <a:off x="4959208" y="1403352"/>
            <a:ext cx="1092343" cy="971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8" h="21600" extrusionOk="0">
                <a:moveTo>
                  <a:pt x="4708" y="14706"/>
                </a:moveTo>
                <a:cubicBezTo>
                  <a:pt x="817" y="17464"/>
                  <a:pt x="817" y="17464"/>
                  <a:pt x="817" y="17464"/>
                </a:cubicBezTo>
                <a:cubicBezTo>
                  <a:pt x="683" y="17464"/>
                  <a:pt x="683" y="17617"/>
                  <a:pt x="549" y="17617"/>
                </a:cubicBezTo>
                <a:cubicBezTo>
                  <a:pt x="415" y="17617"/>
                  <a:pt x="146" y="17464"/>
                  <a:pt x="146" y="17311"/>
                </a:cubicBezTo>
                <a:cubicBezTo>
                  <a:pt x="-122" y="17004"/>
                  <a:pt x="12" y="16545"/>
                  <a:pt x="280" y="16391"/>
                </a:cubicBezTo>
                <a:cubicBezTo>
                  <a:pt x="4171" y="13787"/>
                  <a:pt x="4171" y="13787"/>
                  <a:pt x="4171" y="13787"/>
                </a:cubicBezTo>
                <a:cubicBezTo>
                  <a:pt x="4171" y="13634"/>
                  <a:pt x="4171" y="13634"/>
                  <a:pt x="4171" y="13634"/>
                </a:cubicBezTo>
                <a:cubicBezTo>
                  <a:pt x="4305" y="13634"/>
                  <a:pt x="6452" y="12409"/>
                  <a:pt x="8330" y="13021"/>
                </a:cubicBezTo>
                <a:cubicBezTo>
                  <a:pt x="12221" y="14400"/>
                  <a:pt x="12221" y="14400"/>
                  <a:pt x="12221" y="14400"/>
                </a:cubicBezTo>
                <a:cubicBezTo>
                  <a:pt x="12489" y="14553"/>
                  <a:pt x="12623" y="14706"/>
                  <a:pt x="12623" y="15013"/>
                </a:cubicBezTo>
                <a:cubicBezTo>
                  <a:pt x="12758" y="15779"/>
                  <a:pt x="12355" y="17004"/>
                  <a:pt x="11148" y="17311"/>
                </a:cubicBezTo>
                <a:cubicBezTo>
                  <a:pt x="9806" y="17464"/>
                  <a:pt x="7928" y="17311"/>
                  <a:pt x="7794" y="17311"/>
                </a:cubicBezTo>
                <a:cubicBezTo>
                  <a:pt x="7525" y="17311"/>
                  <a:pt x="7257" y="17004"/>
                  <a:pt x="7257" y="16698"/>
                </a:cubicBezTo>
                <a:cubicBezTo>
                  <a:pt x="7257" y="16391"/>
                  <a:pt x="7525" y="16085"/>
                  <a:pt x="7794" y="16085"/>
                </a:cubicBezTo>
                <a:cubicBezTo>
                  <a:pt x="7928" y="16085"/>
                  <a:pt x="9806" y="16238"/>
                  <a:pt x="10879" y="16085"/>
                </a:cubicBezTo>
                <a:cubicBezTo>
                  <a:pt x="11282" y="15932"/>
                  <a:pt x="11416" y="15779"/>
                  <a:pt x="11550" y="15472"/>
                </a:cubicBezTo>
                <a:cubicBezTo>
                  <a:pt x="11550" y="15472"/>
                  <a:pt x="11550" y="15472"/>
                  <a:pt x="11550" y="15472"/>
                </a:cubicBezTo>
                <a:cubicBezTo>
                  <a:pt x="8062" y="14247"/>
                  <a:pt x="8062" y="14247"/>
                  <a:pt x="8062" y="14247"/>
                </a:cubicBezTo>
                <a:cubicBezTo>
                  <a:pt x="6586" y="13787"/>
                  <a:pt x="4842" y="14706"/>
                  <a:pt x="4708" y="14706"/>
                </a:cubicBezTo>
                <a:close/>
                <a:moveTo>
                  <a:pt x="21478" y="13174"/>
                </a:moveTo>
                <a:cubicBezTo>
                  <a:pt x="21076" y="12562"/>
                  <a:pt x="20136" y="11489"/>
                  <a:pt x="18661" y="12255"/>
                </a:cubicBezTo>
                <a:cubicBezTo>
                  <a:pt x="17319" y="13021"/>
                  <a:pt x="14367" y="14553"/>
                  <a:pt x="14367" y="14553"/>
                </a:cubicBezTo>
                <a:cubicBezTo>
                  <a:pt x="14099" y="14706"/>
                  <a:pt x="13965" y="15166"/>
                  <a:pt x="14099" y="15472"/>
                </a:cubicBezTo>
                <a:cubicBezTo>
                  <a:pt x="14233" y="15779"/>
                  <a:pt x="14636" y="15779"/>
                  <a:pt x="14904" y="15779"/>
                </a:cubicBezTo>
                <a:cubicBezTo>
                  <a:pt x="14904" y="15626"/>
                  <a:pt x="17721" y="14094"/>
                  <a:pt x="19063" y="13481"/>
                </a:cubicBezTo>
                <a:cubicBezTo>
                  <a:pt x="19466" y="13174"/>
                  <a:pt x="19868" y="13174"/>
                  <a:pt x="20136" y="13481"/>
                </a:cubicBezTo>
                <a:cubicBezTo>
                  <a:pt x="20136" y="13481"/>
                  <a:pt x="20136" y="13481"/>
                  <a:pt x="20136" y="13481"/>
                </a:cubicBezTo>
                <a:cubicBezTo>
                  <a:pt x="12892" y="19455"/>
                  <a:pt x="12892" y="19455"/>
                  <a:pt x="12892" y="19455"/>
                </a:cubicBezTo>
                <a:cubicBezTo>
                  <a:pt x="12355" y="19915"/>
                  <a:pt x="11684" y="20068"/>
                  <a:pt x="11013" y="20068"/>
                </a:cubicBezTo>
                <a:cubicBezTo>
                  <a:pt x="4574" y="18843"/>
                  <a:pt x="4574" y="18843"/>
                  <a:pt x="4574" y="18843"/>
                </a:cubicBezTo>
                <a:cubicBezTo>
                  <a:pt x="4439" y="18843"/>
                  <a:pt x="4305" y="18843"/>
                  <a:pt x="4171" y="18996"/>
                </a:cubicBezTo>
                <a:cubicBezTo>
                  <a:pt x="2561" y="20528"/>
                  <a:pt x="2561" y="20528"/>
                  <a:pt x="2561" y="20528"/>
                </a:cubicBezTo>
                <a:cubicBezTo>
                  <a:pt x="2293" y="20681"/>
                  <a:pt x="2293" y="21140"/>
                  <a:pt x="2427" y="21447"/>
                </a:cubicBezTo>
                <a:cubicBezTo>
                  <a:pt x="2561" y="21600"/>
                  <a:pt x="2695" y="21600"/>
                  <a:pt x="2830" y="21600"/>
                </a:cubicBezTo>
                <a:cubicBezTo>
                  <a:pt x="2964" y="21600"/>
                  <a:pt x="3098" y="21600"/>
                  <a:pt x="3232" y="21447"/>
                </a:cubicBezTo>
                <a:cubicBezTo>
                  <a:pt x="4708" y="20068"/>
                  <a:pt x="4708" y="20068"/>
                  <a:pt x="4708" y="20068"/>
                </a:cubicBezTo>
                <a:cubicBezTo>
                  <a:pt x="10879" y="21294"/>
                  <a:pt x="10879" y="21294"/>
                  <a:pt x="10879" y="21294"/>
                </a:cubicBezTo>
                <a:cubicBezTo>
                  <a:pt x="11818" y="21447"/>
                  <a:pt x="12758" y="21140"/>
                  <a:pt x="13562" y="20528"/>
                </a:cubicBezTo>
                <a:cubicBezTo>
                  <a:pt x="21210" y="13940"/>
                  <a:pt x="21210" y="13940"/>
                  <a:pt x="21210" y="13940"/>
                </a:cubicBezTo>
                <a:cubicBezTo>
                  <a:pt x="21478" y="13787"/>
                  <a:pt x="21478" y="13481"/>
                  <a:pt x="21478" y="13174"/>
                </a:cubicBezTo>
                <a:close/>
                <a:moveTo>
                  <a:pt x="9269" y="11489"/>
                </a:moveTo>
                <a:cubicBezTo>
                  <a:pt x="8062" y="10111"/>
                  <a:pt x="8062" y="7813"/>
                  <a:pt x="9269" y="6434"/>
                </a:cubicBezTo>
                <a:cubicBezTo>
                  <a:pt x="9940" y="5821"/>
                  <a:pt x="10611" y="5362"/>
                  <a:pt x="11550" y="5362"/>
                </a:cubicBezTo>
                <a:cubicBezTo>
                  <a:pt x="12355" y="5362"/>
                  <a:pt x="13160" y="5821"/>
                  <a:pt x="13697" y="6434"/>
                </a:cubicBezTo>
                <a:cubicBezTo>
                  <a:pt x="14904" y="7813"/>
                  <a:pt x="14904" y="10111"/>
                  <a:pt x="13697" y="11489"/>
                </a:cubicBezTo>
                <a:cubicBezTo>
                  <a:pt x="13160" y="12102"/>
                  <a:pt x="12355" y="12562"/>
                  <a:pt x="11550" y="12562"/>
                </a:cubicBezTo>
                <a:cubicBezTo>
                  <a:pt x="10611" y="12562"/>
                  <a:pt x="9940" y="12102"/>
                  <a:pt x="9269" y="11489"/>
                </a:cubicBezTo>
                <a:close/>
                <a:moveTo>
                  <a:pt x="10074" y="10570"/>
                </a:moveTo>
                <a:cubicBezTo>
                  <a:pt x="10477" y="11030"/>
                  <a:pt x="11013" y="11336"/>
                  <a:pt x="11550" y="11336"/>
                </a:cubicBezTo>
                <a:cubicBezTo>
                  <a:pt x="12087" y="11336"/>
                  <a:pt x="12623" y="11030"/>
                  <a:pt x="12892" y="10570"/>
                </a:cubicBezTo>
                <a:cubicBezTo>
                  <a:pt x="13697" y="9651"/>
                  <a:pt x="13697" y="8272"/>
                  <a:pt x="12892" y="7353"/>
                </a:cubicBezTo>
                <a:cubicBezTo>
                  <a:pt x="12623" y="6894"/>
                  <a:pt x="12087" y="6587"/>
                  <a:pt x="11550" y="6587"/>
                </a:cubicBezTo>
                <a:cubicBezTo>
                  <a:pt x="11013" y="6587"/>
                  <a:pt x="10477" y="6894"/>
                  <a:pt x="10074" y="7353"/>
                </a:cubicBezTo>
                <a:cubicBezTo>
                  <a:pt x="9269" y="8272"/>
                  <a:pt x="9269" y="9651"/>
                  <a:pt x="10074" y="10570"/>
                </a:cubicBezTo>
                <a:close/>
                <a:moveTo>
                  <a:pt x="13428" y="4749"/>
                </a:moveTo>
                <a:cubicBezTo>
                  <a:pt x="12489" y="3677"/>
                  <a:pt x="12489" y="1838"/>
                  <a:pt x="13428" y="766"/>
                </a:cubicBezTo>
                <a:cubicBezTo>
                  <a:pt x="13831" y="306"/>
                  <a:pt x="14502" y="0"/>
                  <a:pt x="15172" y="0"/>
                </a:cubicBezTo>
                <a:cubicBezTo>
                  <a:pt x="15843" y="0"/>
                  <a:pt x="16380" y="306"/>
                  <a:pt x="16917" y="766"/>
                </a:cubicBezTo>
                <a:cubicBezTo>
                  <a:pt x="17856" y="1838"/>
                  <a:pt x="17856" y="3677"/>
                  <a:pt x="16917" y="4749"/>
                </a:cubicBezTo>
                <a:cubicBezTo>
                  <a:pt x="16380" y="5209"/>
                  <a:pt x="15843" y="5515"/>
                  <a:pt x="15172" y="5515"/>
                </a:cubicBezTo>
                <a:cubicBezTo>
                  <a:pt x="14502" y="5515"/>
                  <a:pt x="13831" y="5209"/>
                  <a:pt x="13428" y="4749"/>
                </a:cubicBezTo>
                <a:close/>
                <a:moveTo>
                  <a:pt x="14233" y="3830"/>
                </a:moveTo>
                <a:cubicBezTo>
                  <a:pt x="14502" y="4136"/>
                  <a:pt x="14770" y="4289"/>
                  <a:pt x="15172" y="4289"/>
                </a:cubicBezTo>
                <a:cubicBezTo>
                  <a:pt x="15575" y="4289"/>
                  <a:pt x="15843" y="4136"/>
                  <a:pt x="16112" y="3830"/>
                </a:cubicBezTo>
                <a:cubicBezTo>
                  <a:pt x="16648" y="3217"/>
                  <a:pt x="16648" y="2298"/>
                  <a:pt x="16112" y="1685"/>
                </a:cubicBezTo>
                <a:cubicBezTo>
                  <a:pt x="15843" y="1379"/>
                  <a:pt x="15575" y="1226"/>
                  <a:pt x="15172" y="1226"/>
                </a:cubicBezTo>
                <a:cubicBezTo>
                  <a:pt x="14770" y="1226"/>
                  <a:pt x="14502" y="1379"/>
                  <a:pt x="14233" y="1685"/>
                </a:cubicBezTo>
                <a:cubicBezTo>
                  <a:pt x="13697" y="2298"/>
                  <a:pt x="13697" y="3217"/>
                  <a:pt x="14233" y="38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10" name="Freeform 15"/>
          <p:cNvSpPr/>
          <p:nvPr/>
        </p:nvSpPr>
        <p:spPr>
          <a:xfrm>
            <a:off x="4959350" y="25876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905" y="12555"/>
                </a:moveTo>
                <a:cubicBezTo>
                  <a:pt x="13905" y="13770"/>
                  <a:pt x="12825" y="14850"/>
                  <a:pt x="11610" y="14850"/>
                </a:cubicBezTo>
                <a:cubicBezTo>
                  <a:pt x="11610" y="14850"/>
                  <a:pt x="11610" y="14850"/>
                  <a:pt x="11610" y="14850"/>
                </a:cubicBezTo>
                <a:cubicBezTo>
                  <a:pt x="11340" y="14850"/>
                  <a:pt x="11340" y="14850"/>
                  <a:pt x="11340" y="14850"/>
                </a:cubicBezTo>
                <a:cubicBezTo>
                  <a:pt x="11340" y="16065"/>
                  <a:pt x="11340" y="16065"/>
                  <a:pt x="11340" y="16065"/>
                </a:cubicBezTo>
                <a:cubicBezTo>
                  <a:pt x="11340" y="16335"/>
                  <a:pt x="11070" y="16605"/>
                  <a:pt x="10800" y="16605"/>
                </a:cubicBezTo>
                <a:cubicBezTo>
                  <a:pt x="10530" y="16605"/>
                  <a:pt x="10260" y="16335"/>
                  <a:pt x="10260" y="16065"/>
                </a:cubicBezTo>
                <a:cubicBezTo>
                  <a:pt x="10260" y="14850"/>
                  <a:pt x="10260" y="14850"/>
                  <a:pt x="10260" y="14850"/>
                </a:cubicBezTo>
                <a:cubicBezTo>
                  <a:pt x="8775" y="14850"/>
                  <a:pt x="8775" y="14850"/>
                  <a:pt x="8775" y="14850"/>
                </a:cubicBezTo>
                <a:cubicBezTo>
                  <a:pt x="8370" y="14850"/>
                  <a:pt x="8235" y="14580"/>
                  <a:pt x="8235" y="14310"/>
                </a:cubicBezTo>
                <a:cubicBezTo>
                  <a:pt x="8235" y="14040"/>
                  <a:pt x="8370" y="13770"/>
                  <a:pt x="8775" y="13770"/>
                </a:cubicBezTo>
                <a:cubicBezTo>
                  <a:pt x="11610" y="13770"/>
                  <a:pt x="11610" y="13770"/>
                  <a:pt x="11610" y="13770"/>
                </a:cubicBezTo>
                <a:cubicBezTo>
                  <a:pt x="12285" y="13770"/>
                  <a:pt x="12825" y="13230"/>
                  <a:pt x="12825" y="12555"/>
                </a:cubicBezTo>
                <a:cubicBezTo>
                  <a:pt x="12825" y="11880"/>
                  <a:pt x="12285" y="11340"/>
                  <a:pt x="11610" y="11340"/>
                </a:cubicBezTo>
                <a:cubicBezTo>
                  <a:pt x="9990" y="11340"/>
                  <a:pt x="9990" y="11340"/>
                  <a:pt x="9990" y="11340"/>
                </a:cubicBezTo>
                <a:cubicBezTo>
                  <a:pt x="8775" y="11340"/>
                  <a:pt x="7695" y="10260"/>
                  <a:pt x="7695" y="9045"/>
                </a:cubicBezTo>
                <a:cubicBezTo>
                  <a:pt x="7695" y="7830"/>
                  <a:pt x="8775" y="6750"/>
                  <a:pt x="9990" y="6750"/>
                </a:cubicBezTo>
                <a:cubicBezTo>
                  <a:pt x="10260" y="6750"/>
                  <a:pt x="10260" y="6750"/>
                  <a:pt x="10260" y="6750"/>
                </a:cubicBezTo>
                <a:cubicBezTo>
                  <a:pt x="10260" y="5535"/>
                  <a:pt x="10260" y="5535"/>
                  <a:pt x="10260" y="5535"/>
                </a:cubicBezTo>
                <a:cubicBezTo>
                  <a:pt x="10260" y="5265"/>
                  <a:pt x="10530" y="4995"/>
                  <a:pt x="10800" y="4995"/>
                </a:cubicBezTo>
                <a:cubicBezTo>
                  <a:pt x="11070" y="4995"/>
                  <a:pt x="11340" y="5265"/>
                  <a:pt x="11340" y="5535"/>
                </a:cubicBezTo>
                <a:cubicBezTo>
                  <a:pt x="11340" y="6750"/>
                  <a:pt x="11340" y="6750"/>
                  <a:pt x="11340" y="6750"/>
                </a:cubicBezTo>
                <a:cubicBezTo>
                  <a:pt x="12825" y="6750"/>
                  <a:pt x="12825" y="6750"/>
                  <a:pt x="12825" y="6750"/>
                </a:cubicBezTo>
                <a:cubicBezTo>
                  <a:pt x="13095" y="6750"/>
                  <a:pt x="13365" y="7020"/>
                  <a:pt x="13365" y="7290"/>
                </a:cubicBezTo>
                <a:cubicBezTo>
                  <a:pt x="13365" y="7560"/>
                  <a:pt x="13095" y="7830"/>
                  <a:pt x="12825" y="7830"/>
                </a:cubicBezTo>
                <a:cubicBezTo>
                  <a:pt x="9990" y="7830"/>
                  <a:pt x="9990" y="7830"/>
                  <a:pt x="9990" y="7830"/>
                </a:cubicBezTo>
                <a:cubicBezTo>
                  <a:pt x="9315" y="7830"/>
                  <a:pt x="8775" y="8370"/>
                  <a:pt x="8775" y="9045"/>
                </a:cubicBezTo>
                <a:cubicBezTo>
                  <a:pt x="8775" y="9720"/>
                  <a:pt x="9315" y="10260"/>
                  <a:pt x="9990" y="10260"/>
                </a:cubicBezTo>
                <a:cubicBezTo>
                  <a:pt x="11610" y="10260"/>
                  <a:pt x="11610" y="10260"/>
                  <a:pt x="11610" y="10260"/>
                </a:cubicBezTo>
                <a:cubicBezTo>
                  <a:pt x="12825" y="10260"/>
                  <a:pt x="13905" y="11340"/>
                  <a:pt x="13905" y="12555"/>
                </a:cubicBezTo>
                <a:close/>
                <a:moveTo>
                  <a:pt x="21600" y="10800"/>
                </a:moveTo>
                <a:cubicBezTo>
                  <a:pt x="21600" y="13635"/>
                  <a:pt x="20520" y="16335"/>
                  <a:pt x="18495" y="18495"/>
                </a:cubicBezTo>
                <a:cubicBezTo>
                  <a:pt x="16335" y="20520"/>
                  <a:pt x="13635" y="21600"/>
                  <a:pt x="10800" y="21600"/>
                </a:cubicBezTo>
                <a:cubicBezTo>
                  <a:pt x="7965" y="21600"/>
                  <a:pt x="5265" y="20520"/>
                  <a:pt x="3105" y="18495"/>
                </a:cubicBezTo>
                <a:cubicBezTo>
                  <a:pt x="1080" y="16335"/>
                  <a:pt x="0" y="13635"/>
                  <a:pt x="0" y="10800"/>
                </a:cubicBezTo>
                <a:cubicBezTo>
                  <a:pt x="0" y="7965"/>
                  <a:pt x="1080" y="5265"/>
                  <a:pt x="3105" y="3105"/>
                </a:cubicBezTo>
                <a:cubicBezTo>
                  <a:pt x="5265" y="1080"/>
                  <a:pt x="7965" y="0"/>
                  <a:pt x="10800" y="0"/>
                </a:cubicBezTo>
                <a:cubicBezTo>
                  <a:pt x="13635" y="0"/>
                  <a:pt x="16335" y="1080"/>
                  <a:pt x="18495" y="3105"/>
                </a:cubicBezTo>
                <a:cubicBezTo>
                  <a:pt x="20520" y="5265"/>
                  <a:pt x="21600" y="7965"/>
                  <a:pt x="21600" y="10800"/>
                </a:cubicBezTo>
                <a:close/>
                <a:moveTo>
                  <a:pt x="20520" y="10800"/>
                </a:moveTo>
                <a:cubicBezTo>
                  <a:pt x="20520" y="5400"/>
                  <a:pt x="16200" y="1080"/>
                  <a:pt x="10800" y="1080"/>
                </a:cubicBezTo>
                <a:cubicBezTo>
                  <a:pt x="5400" y="1080"/>
                  <a:pt x="1080" y="5400"/>
                  <a:pt x="1080" y="10800"/>
                </a:cubicBezTo>
                <a:cubicBezTo>
                  <a:pt x="1080" y="16200"/>
                  <a:pt x="5400" y="20520"/>
                  <a:pt x="10800" y="20520"/>
                </a:cubicBezTo>
                <a:cubicBezTo>
                  <a:pt x="16200" y="20520"/>
                  <a:pt x="20520" y="16200"/>
                  <a:pt x="20520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11" name="Freeform 16"/>
          <p:cNvSpPr/>
          <p:nvPr/>
        </p:nvSpPr>
        <p:spPr>
          <a:xfrm>
            <a:off x="4959350" y="3879851"/>
            <a:ext cx="1092200" cy="958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40" y="5750"/>
                </a:moveTo>
                <a:cubicBezTo>
                  <a:pt x="19440" y="5750"/>
                  <a:pt x="21600" y="4506"/>
                  <a:pt x="21600" y="2953"/>
                </a:cubicBezTo>
                <a:cubicBezTo>
                  <a:pt x="21600" y="1243"/>
                  <a:pt x="19440" y="0"/>
                  <a:pt x="16740" y="0"/>
                </a:cubicBezTo>
                <a:cubicBezTo>
                  <a:pt x="13905" y="0"/>
                  <a:pt x="11880" y="1243"/>
                  <a:pt x="11880" y="2953"/>
                </a:cubicBezTo>
                <a:cubicBezTo>
                  <a:pt x="11880" y="4506"/>
                  <a:pt x="13905" y="5750"/>
                  <a:pt x="16740" y="5750"/>
                </a:cubicBezTo>
                <a:close/>
                <a:moveTo>
                  <a:pt x="16740" y="1243"/>
                </a:moveTo>
                <a:cubicBezTo>
                  <a:pt x="19035" y="1243"/>
                  <a:pt x="20520" y="2176"/>
                  <a:pt x="20520" y="2953"/>
                </a:cubicBezTo>
                <a:cubicBezTo>
                  <a:pt x="20520" y="3574"/>
                  <a:pt x="19035" y="4506"/>
                  <a:pt x="16740" y="4506"/>
                </a:cubicBezTo>
                <a:cubicBezTo>
                  <a:pt x="14445" y="4506"/>
                  <a:pt x="12960" y="3574"/>
                  <a:pt x="12960" y="2953"/>
                </a:cubicBezTo>
                <a:cubicBezTo>
                  <a:pt x="12960" y="2176"/>
                  <a:pt x="14445" y="1243"/>
                  <a:pt x="16740" y="1243"/>
                </a:cubicBezTo>
                <a:close/>
                <a:moveTo>
                  <a:pt x="21465" y="6682"/>
                </a:moveTo>
                <a:cubicBezTo>
                  <a:pt x="21330" y="7304"/>
                  <a:pt x="20655" y="7925"/>
                  <a:pt x="19710" y="8391"/>
                </a:cubicBezTo>
                <a:cubicBezTo>
                  <a:pt x="18900" y="8702"/>
                  <a:pt x="17820" y="9013"/>
                  <a:pt x="16740" y="9013"/>
                </a:cubicBezTo>
                <a:cubicBezTo>
                  <a:pt x="14445" y="9013"/>
                  <a:pt x="12555" y="8081"/>
                  <a:pt x="12015" y="6837"/>
                </a:cubicBezTo>
                <a:cubicBezTo>
                  <a:pt x="11880" y="6527"/>
                  <a:pt x="12015" y="6060"/>
                  <a:pt x="12285" y="5905"/>
                </a:cubicBezTo>
                <a:cubicBezTo>
                  <a:pt x="12555" y="5905"/>
                  <a:pt x="12825" y="5905"/>
                  <a:pt x="12960" y="6216"/>
                </a:cubicBezTo>
                <a:cubicBezTo>
                  <a:pt x="13230" y="6993"/>
                  <a:pt x="14715" y="7770"/>
                  <a:pt x="16740" y="7770"/>
                </a:cubicBezTo>
                <a:cubicBezTo>
                  <a:pt x="18765" y="7770"/>
                  <a:pt x="20250" y="6993"/>
                  <a:pt x="20520" y="6216"/>
                </a:cubicBezTo>
                <a:cubicBezTo>
                  <a:pt x="20655" y="5905"/>
                  <a:pt x="20925" y="5750"/>
                  <a:pt x="21195" y="5905"/>
                </a:cubicBezTo>
                <a:cubicBezTo>
                  <a:pt x="21465" y="5905"/>
                  <a:pt x="21600" y="6371"/>
                  <a:pt x="21465" y="6682"/>
                </a:cubicBezTo>
                <a:close/>
                <a:moveTo>
                  <a:pt x="21465" y="9790"/>
                </a:moveTo>
                <a:cubicBezTo>
                  <a:pt x="21330" y="10567"/>
                  <a:pt x="20655" y="11188"/>
                  <a:pt x="19710" y="11499"/>
                </a:cubicBezTo>
                <a:cubicBezTo>
                  <a:pt x="18900" y="11965"/>
                  <a:pt x="17820" y="12121"/>
                  <a:pt x="16740" y="12121"/>
                </a:cubicBezTo>
                <a:cubicBezTo>
                  <a:pt x="14445" y="12121"/>
                  <a:pt x="12555" y="11188"/>
                  <a:pt x="12015" y="9945"/>
                </a:cubicBezTo>
                <a:cubicBezTo>
                  <a:pt x="11880" y="9635"/>
                  <a:pt x="12015" y="9324"/>
                  <a:pt x="12285" y="9168"/>
                </a:cubicBezTo>
                <a:cubicBezTo>
                  <a:pt x="12555" y="9013"/>
                  <a:pt x="12825" y="9168"/>
                  <a:pt x="12960" y="9479"/>
                </a:cubicBezTo>
                <a:cubicBezTo>
                  <a:pt x="13230" y="10101"/>
                  <a:pt x="14715" y="10878"/>
                  <a:pt x="16740" y="10878"/>
                </a:cubicBezTo>
                <a:cubicBezTo>
                  <a:pt x="18765" y="10878"/>
                  <a:pt x="20250" y="10101"/>
                  <a:pt x="20520" y="9324"/>
                </a:cubicBezTo>
                <a:cubicBezTo>
                  <a:pt x="20655" y="9013"/>
                  <a:pt x="20925" y="8858"/>
                  <a:pt x="21195" y="9013"/>
                </a:cubicBezTo>
                <a:cubicBezTo>
                  <a:pt x="21465" y="9168"/>
                  <a:pt x="21600" y="9479"/>
                  <a:pt x="21465" y="9790"/>
                </a:cubicBezTo>
                <a:close/>
                <a:moveTo>
                  <a:pt x="21465" y="12898"/>
                </a:moveTo>
                <a:cubicBezTo>
                  <a:pt x="21330" y="13675"/>
                  <a:pt x="20655" y="14296"/>
                  <a:pt x="19710" y="14763"/>
                </a:cubicBezTo>
                <a:cubicBezTo>
                  <a:pt x="18900" y="15073"/>
                  <a:pt x="17820" y="15229"/>
                  <a:pt x="16740" y="15229"/>
                </a:cubicBezTo>
                <a:cubicBezTo>
                  <a:pt x="14445" y="15229"/>
                  <a:pt x="12555" y="14452"/>
                  <a:pt x="12015" y="13053"/>
                </a:cubicBezTo>
                <a:cubicBezTo>
                  <a:pt x="11880" y="12742"/>
                  <a:pt x="12015" y="12432"/>
                  <a:pt x="12285" y="12276"/>
                </a:cubicBezTo>
                <a:cubicBezTo>
                  <a:pt x="12555" y="12121"/>
                  <a:pt x="12825" y="12276"/>
                  <a:pt x="12960" y="12587"/>
                </a:cubicBezTo>
                <a:cubicBezTo>
                  <a:pt x="13230" y="13364"/>
                  <a:pt x="14715" y="13986"/>
                  <a:pt x="16740" y="13986"/>
                </a:cubicBezTo>
                <a:cubicBezTo>
                  <a:pt x="18765" y="13986"/>
                  <a:pt x="20250" y="13209"/>
                  <a:pt x="20520" y="12587"/>
                </a:cubicBezTo>
                <a:cubicBezTo>
                  <a:pt x="20655" y="12276"/>
                  <a:pt x="20925" y="12121"/>
                  <a:pt x="21195" y="12121"/>
                </a:cubicBezTo>
                <a:cubicBezTo>
                  <a:pt x="21465" y="12276"/>
                  <a:pt x="21600" y="12587"/>
                  <a:pt x="21465" y="12898"/>
                </a:cubicBezTo>
                <a:close/>
                <a:moveTo>
                  <a:pt x="21465" y="16161"/>
                </a:moveTo>
                <a:cubicBezTo>
                  <a:pt x="21330" y="16783"/>
                  <a:pt x="20655" y="17404"/>
                  <a:pt x="19710" y="17871"/>
                </a:cubicBezTo>
                <a:cubicBezTo>
                  <a:pt x="18900" y="18181"/>
                  <a:pt x="17820" y="18492"/>
                  <a:pt x="16740" y="18492"/>
                </a:cubicBezTo>
                <a:cubicBezTo>
                  <a:pt x="14445" y="18492"/>
                  <a:pt x="12555" y="17560"/>
                  <a:pt x="12015" y="16317"/>
                </a:cubicBezTo>
                <a:cubicBezTo>
                  <a:pt x="11880" y="16006"/>
                  <a:pt x="12015" y="15540"/>
                  <a:pt x="12285" y="15384"/>
                </a:cubicBezTo>
                <a:cubicBezTo>
                  <a:pt x="12555" y="15384"/>
                  <a:pt x="12825" y="15384"/>
                  <a:pt x="12960" y="15695"/>
                </a:cubicBezTo>
                <a:cubicBezTo>
                  <a:pt x="13230" y="16472"/>
                  <a:pt x="14715" y="17249"/>
                  <a:pt x="16740" y="17249"/>
                </a:cubicBezTo>
                <a:cubicBezTo>
                  <a:pt x="18765" y="17249"/>
                  <a:pt x="20250" y="16472"/>
                  <a:pt x="20520" y="15695"/>
                </a:cubicBezTo>
                <a:cubicBezTo>
                  <a:pt x="20655" y="15384"/>
                  <a:pt x="20925" y="15229"/>
                  <a:pt x="21195" y="15384"/>
                </a:cubicBezTo>
                <a:cubicBezTo>
                  <a:pt x="21465" y="15384"/>
                  <a:pt x="21600" y="15850"/>
                  <a:pt x="21465" y="16161"/>
                </a:cubicBezTo>
                <a:close/>
                <a:moveTo>
                  <a:pt x="21465" y="19269"/>
                </a:moveTo>
                <a:cubicBezTo>
                  <a:pt x="21330" y="20046"/>
                  <a:pt x="20655" y="20668"/>
                  <a:pt x="19710" y="20978"/>
                </a:cubicBezTo>
                <a:cubicBezTo>
                  <a:pt x="18900" y="21445"/>
                  <a:pt x="17820" y="21600"/>
                  <a:pt x="16740" y="21600"/>
                </a:cubicBezTo>
                <a:cubicBezTo>
                  <a:pt x="14445" y="21600"/>
                  <a:pt x="12555" y="20668"/>
                  <a:pt x="12015" y="19424"/>
                </a:cubicBezTo>
                <a:cubicBezTo>
                  <a:pt x="11880" y="19114"/>
                  <a:pt x="12015" y="18803"/>
                  <a:pt x="12285" y="18647"/>
                </a:cubicBezTo>
                <a:cubicBezTo>
                  <a:pt x="12555" y="18492"/>
                  <a:pt x="12825" y="18647"/>
                  <a:pt x="12960" y="18958"/>
                </a:cubicBezTo>
                <a:cubicBezTo>
                  <a:pt x="13230" y="19580"/>
                  <a:pt x="14715" y="20357"/>
                  <a:pt x="16740" y="20357"/>
                </a:cubicBezTo>
                <a:cubicBezTo>
                  <a:pt x="18765" y="20357"/>
                  <a:pt x="20250" y="19580"/>
                  <a:pt x="20520" y="18803"/>
                </a:cubicBezTo>
                <a:cubicBezTo>
                  <a:pt x="20655" y="18492"/>
                  <a:pt x="20925" y="18337"/>
                  <a:pt x="21195" y="18492"/>
                </a:cubicBezTo>
                <a:cubicBezTo>
                  <a:pt x="21465" y="18647"/>
                  <a:pt x="21600" y="18958"/>
                  <a:pt x="21465" y="19269"/>
                </a:cubicBezTo>
                <a:close/>
                <a:moveTo>
                  <a:pt x="9720" y="12898"/>
                </a:moveTo>
                <a:cubicBezTo>
                  <a:pt x="9450" y="13675"/>
                  <a:pt x="8775" y="14296"/>
                  <a:pt x="7965" y="14763"/>
                </a:cubicBezTo>
                <a:cubicBezTo>
                  <a:pt x="7020" y="15073"/>
                  <a:pt x="5940" y="15229"/>
                  <a:pt x="4860" y="15229"/>
                </a:cubicBezTo>
                <a:cubicBezTo>
                  <a:pt x="2565" y="15229"/>
                  <a:pt x="675" y="14452"/>
                  <a:pt x="135" y="13053"/>
                </a:cubicBezTo>
                <a:cubicBezTo>
                  <a:pt x="0" y="12742"/>
                  <a:pt x="135" y="12432"/>
                  <a:pt x="405" y="12276"/>
                </a:cubicBezTo>
                <a:cubicBezTo>
                  <a:pt x="675" y="12121"/>
                  <a:pt x="945" y="12276"/>
                  <a:pt x="1080" y="12587"/>
                </a:cubicBezTo>
                <a:cubicBezTo>
                  <a:pt x="1350" y="13364"/>
                  <a:pt x="2835" y="13986"/>
                  <a:pt x="4860" y="13986"/>
                </a:cubicBezTo>
                <a:cubicBezTo>
                  <a:pt x="6885" y="13986"/>
                  <a:pt x="8370" y="13209"/>
                  <a:pt x="8640" y="12587"/>
                </a:cubicBezTo>
                <a:cubicBezTo>
                  <a:pt x="8775" y="12276"/>
                  <a:pt x="9045" y="12121"/>
                  <a:pt x="9315" y="12121"/>
                </a:cubicBezTo>
                <a:cubicBezTo>
                  <a:pt x="9585" y="12276"/>
                  <a:pt x="9720" y="12587"/>
                  <a:pt x="9720" y="12898"/>
                </a:cubicBezTo>
                <a:close/>
                <a:moveTo>
                  <a:pt x="9720" y="16161"/>
                </a:moveTo>
                <a:cubicBezTo>
                  <a:pt x="9450" y="16783"/>
                  <a:pt x="8775" y="17404"/>
                  <a:pt x="7965" y="17871"/>
                </a:cubicBezTo>
                <a:cubicBezTo>
                  <a:pt x="7020" y="18181"/>
                  <a:pt x="5940" y="18492"/>
                  <a:pt x="4860" y="18492"/>
                </a:cubicBezTo>
                <a:cubicBezTo>
                  <a:pt x="2565" y="18492"/>
                  <a:pt x="675" y="17560"/>
                  <a:pt x="135" y="16317"/>
                </a:cubicBezTo>
                <a:cubicBezTo>
                  <a:pt x="0" y="16006"/>
                  <a:pt x="135" y="15540"/>
                  <a:pt x="405" y="15384"/>
                </a:cubicBezTo>
                <a:cubicBezTo>
                  <a:pt x="675" y="15384"/>
                  <a:pt x="945" y="15384"/>
                  <a:pt x="1080" y="15695"/>
                </a:cubicBezTo>
                <a:cubicBezTo>
                  <a:pt x="1350" y="16472"/>
                  <a:pt x="2835" y="17249"/>
                  <a:pt x="4860" y="17249"/>
                </a:cubicBezTo>
                <a:cubicBezTo>
                  <a:pt x="6885" y="17249"/>
                  <a:pt x="8370" y="16472"/>
                  <a:pt x="8640" y="15695"/>
                </a:cubicBezTo>
                <a:cubicBezTo>
                  <a:pt x="8775" y="15384"/>
                  <a:pt x="9045" y="15229"/>
                  <a:pt x="9315" y="15384"/>
                </a:cubicBezTo>
                <a:cubicBezTo>
                  <a:pt x="9585" y="15384"/>
                  <a:pt x="9720" y="15850"/>
                  <a:pt x="9720" y="16161"/>
                </a:cubicBezTo>
                <a:close/>
                <a:moveTo>
                  <a:pt x="9720" y="19269"/>
                </a:moveTo>
                <a:cubicBezTo>
                  <a:pt x="9450" y="20046"/>
                  <a:pt x="8775" y="20668"/>
                  <a:pt x="7965" y="20978"/>
                </a:cubicBezTo>
                <a:cubicBezTo>
                  <a:pt x="7020" y="21445"/>
                  <a:pt x="5940" y="21600"/>
                  <a:pt x="4860" y="21600"/>
                </a:cubicBezTo>
                <a:cubicBezTo>
                  <a:pt x="2565" y="21600"/>
                  <a:pt x="675" y="20668"/>
                  <a:pt x="135" y="19424"/>
                </a:cubicBezTo>
                <a:cubicBezTo>
                  <a:pt x="0" y="19114"/>
                  <a:pt x="135" y="18803"/>
                  <a:pt x="405" y="18647"/>
                </a:cubicBezTo>
                <a:cubicBezTo>
                  <a:pt x="675" y="18492"/>
                  <a:pt x="945" y="18647"/>
                  <a:pt x="1080" y="18958"/>
                </a:cubicBezTo>
                <a:cubicBezTo>
                  <a:pt x="1350" y="19580"/>
                  <a:pt x="2835" y="20357"/>
                  <a:pt x="4860" y="20357"/>
                </a:cubicBezTo>
                <a:cubicBezTo>
                  <a:pt x="6885" y="20357"/>
                  <a:pt x="8370" y="19580"/>
                  <a:pt x="8640" y="18803"/>
                </a:cubicBezTo>
                <a:cubicBezTo>
                  <a:pt x="8775" y="18492"/>
                  <a:pt x="9045" y="18337"/>
                  <a:pt x="9315" y="18492"/>
                </a:cubicBezTo>
                <a:cubicBezTo>
                  <a:pt x="9585" y="18647"/>
                  <a:pt x="9720" y="18958"/>
                  <a:pt x="9720" y="19269"/>
                </a:cubicBezTo>
                <a:close/>
                <a:moveTo>
                  <a:pt x="4860" y="6371"/>
                </a:moveTo>
                <a:cubicBezTo>
                  <a:pt x="2160" y="6371"/>
                  <a:pt x="0" y="7614"/>
                  <a:pt x="0" y="9168"/>
                </a:cubicBezTo>
                <a:cubicBezTo>
                  <a:pt x="0" y="10878"/>
                  <a:pt x="2160" y="12121"/>
                  <a:pt x="4860" y="12121"/>
                </a:cubicBezTo>
                <a:cubicBezTo>
                  <a:pt x="7695" y="12121"/>
                  <a:pt x="9720" y="10878"/>
                  <a:pt x="9720" y="9168"/>
                </a:cubicBezTo>
                <a:cubicBezTo>
                  <a:pt x="9720" y="7614"/>
                  <a:pt x="7695" y="6371"/>
                  <a:pt x="4860" y="6371"/>
                </a:cubicBezTo>
                <a:close/>
                <a:moveTo>
                  <a:pt x="4860" y="10878"/>
                </a:moveTo>
                <a:cubicBezTo>
                  <a:pt x="2565" y="10878"/>
                  <a:pt x="1080" y="9945"/>
                  <a:pt x="1080" y="9168"/>
                </a:cubicBezTo>
                <a:cubicBezTo>
                  <a:pt x="1080" y="8547"/>
                  <a:pt x="2565" y="7614"/>
                  <a:pt x="4860" y="7614"/>
                </a:cubicBezTo>
                <a:cubicBezTo>
                  <a:pt x="7155" y="7614"/>
                  <a:pt x="8640" y="8547"/>
                  <a:pt x="8640" y="9168"/>
                </a:cubicBezTo>
                <a:cubicBezTo>
                  <a:pt x="8640" y="9945"/>
                  <a:pt x="7155" y="10878"/>
                  <a:pt x="4860" y="1087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12" name="Freeform 17"/>
          <p:cNvSpPr/>
          <p:nvPr/>
        </p:nvSpPr>
        <p:spPr>
          <a:xfrm>
            <a:off x="4959350" y="5203826"/>
            <a:ext cx="1092200" cy="819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45" y="17062"/>
                </a:moveTo>
                <a:cubicBezTo>
                  <a:pt x="1485" y="17062"/>
                  <a:pt x="1485" y="17062"/>
                  <a:pt x="1485" y="17062"/>
                </a:cubicBezTo>
                <a:cubicBezTo>
                  <a:pt x="1215" y="17062"/>
                  <a:pt x="1080" y="16881"/>
                  <a:pt x="1080" y="16518"/>
                </a:cubicBezTo>
                <a:cubicBezTo>
                  <a:pt x="1080" y="5627"/>
                  <a:pt x="1080" y="5627"/>
                  <a:pt x="1080" y="5627"/>
                </a:cubicBezTo>
                <a:cubicBezTo>
                  <a:pt x="19170" y="5627"/>
                  <a:pt x="19170" y="5627"/>
                  <a:pt x="19170" y="5627"/>
                </a:cubicBezTo>
                <a:cubicBezTo>
                  <a:pt x="19170" y="7079"/>
                  <a:pt x="19170" y="7079"/>
                  <a:pt x="19170" y="7079"/>
                </a:cubicBezTo>
                <a:cubicBezTo>
                  <a:pt x="19170" y="7624"/>
                  <a:pt x="19440" y="7805"/>
                  <a:pt x="19710" y="7805"/>
                </a:cubicBezTo>
                <a:cubicBezTo>
                  <a:pt x="19980" y="7805"/>
                  <a:pt x="20250" y="7624"/>
                  <a:pt x="20250" y="7079"/>
                </a:cubicBezTo>
                <a:cubicBezTo>
                  <a:pt x="20250" y="1997"/>
                  <a:pt x="20250" y="1997"/>
                  <a:pt x="20250" y="1997"/>
                </a:cubicBezTo>
                <a:cubicBezTo>
                  <a:pt x="20250" y="908"/>
                  <a:pt x="19575" y="0"/>
                  <a:pt x="18765" y="0"/>
                </a:cubicBez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908"/>
                  <a:pt x="0" y="1997"/>
                </a:cubicBezTo>
                <a:cubicBezTo>
                  <a:pt x="0" y="16518"/>
                  <a:pt x="0" y="16518"/>
                  <a:pt x="0" y="16518"/>
                </a:cubicBezTo>
                <a:cubicBezTo>
                  <a:pt x="0" y="17607"/>
                  <a:pt x="675" y="18514"/>
                  <a:pt x="1485" y="18514"/>
                </a:cubicBezTo>
                <a:cubicBezTo>
                  <a:pt x="11745" y="18514"/>
                  <a:pt x="11745" y="18514"/>
                  <a:pt x="11745" y="18514"/>
                </a:cubicBezTo>
                <a:cubicBezTo>
                  <a:pt x="12015" y="18514"/>
                  <a:pt x="12285" y="18333"/>
                  <a:pt x="12285" y="17788"/>
                </a:cubicBezTo>
                <a:cubicBezTo>
                  <a:pt x="12285" y="17425"/>
                  <a:pt x="12015" y="17062"/>
                  <a:pt x="11745" y="17062"/>
                </a:cubicBezTo>
                <a:close/>
                <a:moveTo>
                  <a:pt x="1485" y="1452"/>
                </a:moveTo>
                <a:cubicBezTo>
                  <a:pt x="18765" y="1452"/>
                  <a:pt x="18765" y="1452"/>
                  <a:pt x="18765" y="1452"/>
                </a:cubicBezTo>
                <a:cubicBezTo>
                  <a:pt x="18900" y="1452"/>
                  <a:pt x="19170" y="1634"/>
                  <a:pt x="19170" y="1997"/>
                </a:cubicBezTo>
                <a:cubicBezTo>
                  <a:pt x="19170" y="4356"/>
                  <a:pt x="19170" y="4356"/>
                  <a:pt x="19170" y="4356"/>
                </a:cubicBezTo>
                <a:cubicBezTo>
                  <a:pt x="1080" y="4356"/>
                  <a:pt x="1080" y="4356"/>
                  <a:pt x="1080" y="4356"/>
                </a:cubicBezTo>
                <a:cubicBezTo>
                  <a:pt x="1080" y="1997"/>
                  <a:pt x="1080" y="1997"/>
                  <a:pt x="1080" y="1997"/>
                </a:cubicBezTo>
                <a:cubicBezTo>
                  <a:pt x="1080" y="1634"/>
                  <a:pt x="1215" y="1452"/>
                  <a:pt x="1485" y="1452"/>
                </a:cubicBezTo>
                <a:close/>
                <a:moveTo>
                  <a:pt x="10125" y="11798"/>
                </a:moveTo>
                <a:cubicBezTo>
                  <a:pt x="3780" y="11798"/>
                  <a:pt x="3780" y="11798"/>
                  <a:pt x="3780" y="11798"/>
                </a:cubicBezTo>
                <a:cubicBezTo>
                  <a:pt x="3375" y="11798"/>
                  <a:pt x="3240" y="11435"/>
                  <a:pt x="3240" y="11072"/>
                </a:cubicBezTo>
                <a:cubicBezTo>
                  <a:pt x="3240" y="10709"/>
                  <a:pt x="3375" y="10346"/>
                  <a:pt x="3780" y="10346"/>
                </a:cubicBezTo>
                <a:cubicBezTo>
                  <a:pt x="10125" y="10346"/>
                  <a:pt x="10125" y="10346"/>
                  <a:pt x="10125" y="10346"/>
                </a:cubicBezTo>
                <a:cubicBezTo>
                  <a:pt x="10395" y="10346"/>
                  <a:pt x="10665" y="10709"/>
                  <a:pt x="10665" y="11072"/>
                </a:cubicBezTo>
                <a:cubicBezTo>
                  <a:pt x="10665" y="11435"/>
                  <a:pt x="10395" y="11798"/>
                  <a:pt x="10125" y="11798"/>
                </a:cubicBezTo>
                <a:close/>
                <a:moveTo>
                  <a:pt x="6210" y="12887"/>
                </a:moveTo>
                <a:cubicBezTo>
                  <a:pt x="6615" y="12887"/>
                  <a:pt x="6750" y="13250"/>
                  <a:pt x="6750" y="13613"/>
                </a:cubicBezTo>
                <a:cubicBezTo>
                  <a:pt x="6750" y="13976"/>
                  <a:pt x="6615" y="14339"/>
                  <a:pt x="6210" y="14339"/>
                </a:cubicBezTo>
                <a:cubicBezTo>
                  <a:pt x="3780" y="14339"/>
                  <a:pt x="3780" y="14339"/>
                  <a:pt x="3780" y="14339"/>
                </a:cubicBezTo>
                <a:cubicBezTo>
                  <a:pt x="3375" y="14339"/>
                  <a:pt x="3240" y="13976"/>
                  <a:pt x="3240" y="13613"/>
                </a:cubicBezTo>
                <a:cubicBezTo>
                  <a:pt x="3240" y="13250"/>
                  <a:pt x="3375" y="12887"/>
                  <a:pt x="3780" y="12887"/>
                </a:cubicBezTo>
                <a:lnTo>
                  <a:pt x="6210" y="12887"/>
                </a:lnTo>
                <a:close/>
                <a:moveTo>
                  <a:pt x="3105" y="8350"/>
                </a:moveTo>
                <a:cubicBezTo>
                  <a:pt x="3105" y="7987"/>
                  <a:pt x="3375" y="7805"/>
                  <a:pt x="3645" y="7805"/>
                </a:cubicBezTo>
                <a:cubicBezTo>
                  <a:pt x="9990" y="7805"/>
                  <a:pt x="9990" y="7805"/>
                  <a:pt x="9990" y="7805"/>
                </a:cubicBezTo>
                <a:cubicBezTo>
                  <a:pt x="10260" y="7805"/>
                  <a:pt x="10530" y="7987"/>
                  <a:pt x="10530" y="8350"/>
                </a:cubicBezTo>
                <a:cubicBezTo>
                  <a:pt x="10530" y="8894"/>
                  <a:pt x="10260" y="9076"/>
                  <a:pt x="9990" y="9076"/>
                </a:cubicBezTo>
                <a:cubicBezTo>
                  <a:pt x="3645" y="9076"/>
                  <a:pt x="3645" y="9076"/>
                  <a:pt x="3645" y="9076"/>
                </a:cubicBezTo>
                <a:cubicBezTo>
                  <a:pt x="3375" y="9076"/>
                  <a:pt x="3105" y="8894"/>
                  <a:pt x="3105" y="8350"/>
                </a:cubicBezTo>
                <a:close/>
                <a:moveTo>
                  <a:pt x="21060" y="13976"/>
                </a:moveTo>
                <a:cubicBezTo>
                  <a:pt x="20250" y="13976"/>
                  <a:pt x="20250" y="13976"/>
                  <a:pt x="20250" y="13976"/>
                </a:cubicBezTo>
                <a:cubicBezTo>
                  <a:pt x="20250" y="12343"/>
                  <a:pt x="20250" y="12343"/>
                  <a:pt x="20250" y="12343"/>
                </a:cubicBezTo>
                <a:cubicBezTo>
                  <a:pt x="20250" y="10346"/>
                  <a:pt x="19035" y="8713"/>
                  <a:pt x="17550" y="8713"/>
                </a:cubicBezTo>
                <a:cubicBezTo>
                  <a:pt x="15930" y="8713"/>
                  <a:pt x="14715" y="10346"/>
                  <a:pt x="14715" y="12343"/>
                </a:cubicBezTo>
                <a:cubicBezTo>
                  <a:pt x="14715" y="13976"/>
                  <a:pt x="14715" y="13976"/>
                  <a:pt x="14715" y="13976"/>
                </a:cubicBezTo>
                <a:cubicBezTo>
                  <a:pt x="13905" y="13976"/>
                  <a:pt x="13905" y="13976"/>
                  <a:pt x="13905" y="13976"/>
                </a:cubicBezTo>
                <a:cubicBezTo>
                  <a:pt x="13635" y="13976"/>
                  <a:pt x="13365" y="14339"/>
                  <a:pt x="13365" y="14703"/>
                </a:cubicBezTo>
                <a:cubicBezTo>
                  <a:pt x="13365" y="20874"/>
                  <a:pt x="13365" y="20874"/>
                  <a:pt x="13365" y="20874"/>
                </a:cubicBezTo>
                <a:cubicBezTo>
                  <a:pt x="13365" y="21418"/>
                  <a:pt x="13635" y="21600"/>
                  <a:pt x="13905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600" y="21418"/>
                  <a:pt x="21600" y="20874"/>
                </a:cubicBezTo>
                <a:cubicBezTo>
                  <a:pt x="21600" y="14703"/>
                  <a:pt x="21600" y="14703"/>
                  <a:pt x="21600" y="14703"/>
                </a:cubicBezTo>
                <a:cubicBezTo>
                  <a:pt x="21600" y="14339"/>
                  <a:pt x="21330" y="13976"/>
                  <a:pt x="21060" y="13976"/>
                </a:cubicBezTo>
                <a:close/>
                <a:moveTo>
                  <a:pt x="15795" y="12343"/>
                </a:moveTo>
                <a:cubicBezTo>
                  <a:pt x="15795" y="11072"/>
                  <a:pt x="16605" y="9983"/>
                  <a:pt x="17550" y="9983"/>
                </a:cubicBezTo>
                <a:cubicBezTo>
                  <a:pt x="18495" y="9983"/>
                  <a:pt x="19170" y="11072"/>
                  <a:pt x="19170" y="12343"/>
                </a:cubicBezTo>
                <a:cubicBezTo>
                  <a:pt x="19170" y="13976"/>
                  <a:pt x="19170" y="13976"/>
                  <a:pt x="19170" y="13976"/>
                </a:cubicBezTo>
                <a:cubicBezTo>
                  <a:pt x="15795" y="13976"/>
                  <a:pt x="15795" y="13976"/>
                  <a:pt x="15795" y="13976"/>
                </a:cubicBezTo>
                <a:lnTo>
                  <a:pt x="15795" y="12343"/>
                </a:lnTo>
                <a:close/>
                <a:moveTo>
                  <a:pt x="20520" y="20148"/>
                </a:moveTo>
                <a:cubicBezTo>
                  <a:pt x="14445" y="20148"/>
                  <a:pt x="14445" y="20148"/>
                  <a:pt x="14445" y="20148"/>
                </a:cubicBezTo>
                <a:cubicBezTo>
                  <a:pt x="14445" y="15429"/>
                  <a:pt x="14445" y="15429"/>
                  <a:pt x="14445" y="15429"/>
                </a:cubicBezTo>
                <a:cubicBezTo>
                  <a:pt x="20520" y="15429"/>
                  <a:pt x="20520" y="15429"/>
                  <a:pt x="20520" y="15429"/>
                </a:cubicBezTo>
                <a:cubicBezTo>
                  <a:pt x="20520" y="20148"/>
                  <a:pt x="20520" y="20148"/>
                  <a:pt x="20520" y="2014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13" name="Freeform 18"/>
          <p:cNvSpPr/>
          <p:nvPr/>
        </p:nvSpPr>
        <p:spPr>
          <a:xfrm>
            <a:off x="4959350" y="6553202"/>
            <a:ext cx="1092200" cy="6032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4909"/>
                </a:moveTo>
                <a:cubicBezTo>
                  <a:pt x="20115" y="3682"/>
                  <a:pt x="19170" y="3191"/>
                  <a:pt x="18360" y="3191"/>
                </a:cubicBezTo>
                <a:cubicBezTo>
                  <a:pt x="16065" y="3191"/>
                  <a:pt x="16065" y="3191"/>
                  <a:pt x="16065" y="3191"/>
                </a:cubicBezTo>
                <a:cubicBezTo>
                  <a:pt x="16065" y="982"/>
                  <a:pt x="16065" y="982"/>
                  <a:pt x="16065" y="982"/>
                </a:cubicBezTo>
                <a:cubicBezTo>
                  <a:pt x="16065" y="491"/>
                  <a:pt x="15795" y="0"/>
                  <a:pt x="15525" y="0"/>
                </a:cubicBezTo>
                <a:cubicBezTo>
                  <a:pt x="4995" y="0"/>
                  <a:pt x="4995" y="0"/>
                  <a:pt x="4995" y="0"/>
                </a:cubicBezTo>
                <a:cubicBezTo>
                  <a:pt x="4725" y="0"/>
                  <a:pt x="4455" y="491"/>
                  <a:pt x="4455" y="982"/>
                </a:cubicBezTo>
                <a:cubicBezTo>
                  <a:pt x="4455" y="4418"/>
                  <a:pt x="4455" y="4418"/>
                  <a:pt x="4455" y="4418"/>
                </a:cubicBezTo>
                <a:cubicBezTo>
                  <a:pt x="2430" y="4418"/>
                  <a:pt x="2430" y="4418"/>
                  <a:pt x="2430" y="4418"/>
                </a:cubicBezTo>
                <a:cubicBezTo>
                  <a:pt x="2025" y="4418"/>
                  <a:pt x="1890" y="4664"/>
                  <a:pt x="1890" y="5400"/>
                </a:cubicBezTo>
                <a:cubicBezTo>
                  <a:pt x="1890" y="5891"/>
                  <a:pt x="2025" y="6136"/>
                  <a:pt x="2430" y="6136"/>
                </a:cubicBezTo>
                <a:cubicBezTo>
                  <a:pt x="4995" y="6136"/>
                  <a:pt x="4995" y="6136"/>
                  <a:pt x="4995" y="6136"/>
                </a:cubicBezTo>
                <a:cubicBezTo>
                  <a:pt x="4995" y="6136"/>
                  <a:pt x="4995" y="6136"/>
                  <a:pt x="4995" y="6136"/>
                </a:cubicBezTo>
                <a:cubicBezTo>
                  <a:pt x="4995" y="6136"/>
                  <a:pt x="4995" y="6136"/>
                  <a:pt x="4995" y="6136"/>
                </a:cubicBezTo>
                <a:cubicBezTo>
                  <a:pt x="5265" y="6136"/>
                  <a:pt x="5535" y="5891"/>
                  <a:pt x="5535" y="5400"/>
                </a:cubicBezTo>
                <a:cubicBezTo>
                  <a:pt x="5535" y="1964"/>
                  <a:pt x="5535" y="1964"/>
                  <a:pt x="5535" y="1964"/>
                </a:cubicBezTo>
                <a:cubicBezTo>
                  <a:pt x="14985" y="1964"/>
                  <a:pt x="14985" y="1964"/>
                  <a:pt x="14985" y="1964"/>
                </a:cubicBezTo>
                <a:cubicBezTo>
                  <a:pt x="14985" y="4173"/>
                  <a:pt x="14985" y="4173"/>
                  <a:pt x="14985" y="4173"/>
                </a:cubicBezTo>
                <a:cubicBezTo>
                  <a:pt x="14985" y="16936"/>
                  <a:pt x="14985" y="16936"/>
                  <a:pt x="14985" y="16936"/>
                </a:cubicBezTo>
                <a:cubicBezTo>
                  <a:pt x="9990" y="16936"/>
                  <a:pt x="9990" y="16936"/>
                  <a:pt x="9990" y="16936"/>
                </a:cubicBezTo>
                <a:cubicBezTo>
                  <a:pt x="9990" y="16936"/>
                  <a:pt x="9990" y="16936"/>
                  <a:pt x="9990" y="16936"/>
                </a:cubicBezTo>
                <a:cubicBezTo>
                  <a:pt x="9720" y="15955"/>
                  <a:pt x="9045" y="14973"/>
                  <a:pt x="8370" y="14973"/>
                </a:cubicBezTo>
                <a:cubicBezTo>
                  <a:pt x="7560" y="14973"/>
                  <a:pt x="6885" y="15955"/>
                  <a:pt x="6615" y="17182"/>
                </a:cubicBezTo>
                <a:cubicBezTo>
                  <a:pt x="6615" y="16936"/>
                  <a:pt x="6615" y="16936"/>
                  <a:pt x="6615" y="16936"/>
                </a:cubicBezTo>
                <a:cubicBezTo>
                  <a:pt x="5535" y="16936"/>
                  <a:pt x="5535" y="16936"/>
                  <a:pt x="5535" y="16936"/>
                </a:cubicBezTo>
                <a:cubicBezTo>
                  <a:pt x="5535" y="13745"/>
                  <a:pt x="5535" y="13745"/>
                  <a:pt x="5535" y="13745"/>
                </a:cubicBezTo>
                <a:cubicBezTo>
                  <a:pt x="5535" y="13255"/>
                  <a:pt x="5265" y="12764"/>
                  <a:pt x="4995" y="12764"/>
                </a:cubicBezTo>
                <a:cubicBezTo>
                  <a:pt x="4995" y="12764"/>
                  <a:pt x="4995" y="12764"/>
                  <a:pt x="4995" y="12764"/>
                </a:cubicBezTo>
                <a:cubicBezTo>
                  <a:pt x="4995" y="12764"/>
                  <a:pt x="4995" y="12764"/>
                  <a:pt x="4860" y="12764"/>
                </a:cubicBezTo>
                <a:cubicBezTo>
                  <a:pt x="2430" y="12764"/>
                  <a:pt x="2430" y="12764"/>
                  <a:pt x="2430" y="12764"/>
                </a:cubicBezTo>
                <a:cubicBezTo>
                  <a:pt x="2025" y="12764"/>
                  <a:pt x="1890" y="13255"/>
                  <a:pt x="1890" y="13745"/>
                </a:cubicBezTo>
                <a:cubicBezTo>
                  <a:pt x="1890" y="14236"/>
                  <a:pt x="2025" y="14727"/>
                  <a:pt x="2430" y="14727"/>
                </a:cubicBezTo>
                <a:cubicBezTo>
                  <a:pt x="4455" y="14727"/>
                  <a:pt x="4455" y="14727"/>
                  <a:pt x="4455" y="14727"/>
                </a:cubicBezTo>
                <a:cubicBezTo>
                  <a:pt x="4455" y="17918"/>
                  <a:pt x="4455" y="17918"/>
                  <a:pt x="4455" y="17918"/>
                </a:cubicBezTo>
                <a:cubicBezTo>
                  <a:pt x="4455" y="18409"/>
                  <a:pt x="4725" y="18900"/>
                  <a:pt x="4995" y="18900"/>
                </a:cubicBezTo>
                <a:cubicBezTo>
                  <a:pt x="6615" y="18900"/>
                  <a:pt x="6615" y="18900"/>
                  <a:pt x="6615" y="18900"/>
                </a:cubicBezTo>
                <a:cubicBezTo>
                  <a:pt x="6615" y="18900"/>
                  <a:pt x="6615" y="18900"/>
                  <a:pt x="6615" y="18900"/>
                </a:cubicBezTo>
                <a:cubicBezTo>
                  <a:pt x="6750" y="20373"/>
                  <a:pt x="7425" y="21600"/>
                  <a:pt x="8370" y="21600"/>
                </a:cubicBezTo>
                <a:cubicBezTo>
                  <a:pt x="9180" y="21600"/>
                  <a:pt x="9855" y="20373"/>
                  <a:pt x="10125" y="18900"/>
                </a:cubicBezTo>
                <a:cubicBezTo>
                  <a:pt x="15525" y="18900"/>
                  <a:pt x="15525" y="18900"/>
                  <a:pt x="15525" y="18900"/>
                </a:cubicBezTo>
                <a:cubicBezTo>
                  <a:pt x="16470" y="18900"/>
                  <a:pt x="16470" y="18900"/>
                  <a:pt x="16470" y="18900"/>
                </a:cubicBezTo>
                <a:cubicBezTo>
                  <a:pt x="16605" y="20373"/>
                  <a:pt x="17280" y="21600"/>
                  <a:pt x="18090" y="21600"/>
                </a:cubicBezTo>
                <a:cubicBezTo>
                  <a:pt x="19035" y="21600"/>
                  <a:pt x="19710" y="20373"/>
                  <a:pt x="19845" y="18900"/>
                </a:cubicBezTo>
                <a:cubicBezTo>
                  <a:pt x="21060" y="18900"/>
                  <a:pt x="21060" y="18900"/>
                  <a:pt x="21060" y="18900"/>
                </a:cubicBezTo>
                <a:cubicBezTo>
                  <a:pt x="21330" y="18900"/>
                  <a:pt x="21600" y="18409"/>
                  <a:pt x="21600" y="17918"/>
                </a:cubicBezTo>
                <a:cubicBezTo>
                  <a:pt x="21600" y="10064"/>
                  <a:pt x="21600" y="10064"/>
                  <a:pt x="21600" y="10064"/>
                </a:cubicBezTo>
                <a:cubicBezTo>
                  <a:pt x="21600" y="7855"/>
                  <a:pt x="21330" y="6136"/>
                  <a:pt x="20655" y="4909"/>
                </a:cubicBezTo>
                <a:close/>
                <a:moveTo>
                  <a:pt x="8370" y="19636"/>
                </a:moveTo>
                <a:cubicBezTo>
                  <a:pt x="7965" y="19636"/>
                  <a:pt x="7560" y="18900"/>
                  <a:pt x="7560" y="18164"/>
                </a:cubicBezTo>
                <a:cubicBezTo>
                  <a:pt x="7560" y="17427"/>
                  <a:pt x="7965" y="16936"/>
                  <a:pt x="8370" y="16936"/>
                </a:cubicBezTo>
                <a:cubicBezTo>
                  <a:pt x="8775" y="16936"/>
                  <a:pt x="9045" y="17427"/>
                  <a:pt x="9045" y="18164"/>
                </a:cubicBezTo>
                <a:cubicBezTo>
                  <a:pt x="9045" y="18900"/>
                  <a:pt x="8775" y="19636"/>
                  <a:pt x="8370" y="19636"/>
                </a:cubicBezTo>
                <a:close/>
                <a:moveTo>
                  <a:pt x="18090" y="19636"/>
                </a:moveTo>
                <a:cubicBezTo>
                  <a:pt x="17685" y="19636"/>
                  <a:pt x="17415" y="18900"/>
                  <a:pt x="17415" y="18164"/>
                </a:cubicBezTo>
                <a:cubicBezTo>
                  <a:pt x="17415" y="17427"/>
                  <a:pt x="17685" y="16936"/>
                  <a:pt x="18090" y="16936"/>
                </a:cubicBezTo>
                <a:cubicBezTo>
                  <a:pt x="18495" y="16936"/>
                  <a:pt x="18900" y="17427"/>
                  <a:pt x="18900" y="18164"/>
                </a:cubicBezTo>
                <a:cubicBezTo>
                  <a:pt x="18900" y="18900"/>
                  <a:pt x="18495" y="19636"/>
                  <a:pt x="18090" y="19636"/>
                </a:cubicBezTo>
                <a:close/>
                <a:moveTo>
                  <a:pt x="20520" y="16936"/>
                </a:moveTo>
                <a:cubicBezTo>
                  <a:pt x="19845" y="16936"/>
                  <a:pt x="19845" y="16936"/>
                  <a:pt x="19845" y="16936"/>
                </a:cubicBezTo>
                <a:cubicBezTo>
                  <a:pt x="19575" y="15955"/>
                  <a:pt x="18900" y="14973"/>
                  <a:pt x="18090" y="14973"/>
                </a:cubicBezTo>
                <a:cubicBezTo>
                  <a:pt x="17415" y="14973"/>
                  <a:pt x="16740" y="15955"/>
                  <a:pt x="16470" y="16936"/>
                </a:cubicBezTo>
                <a:cubicBezTo>
                  <a:pt x="16065" y="16936"/>
                  <a:pt x="16065" y="16936"/>
                  <a:pt x="16065" y="16936"/>
                </a:cubicBezTo>
                <a:cubicBezTo>
                  <a:pt x="16065" y="5155"/>
                  <a:pt x="16065" y="5155"/>
                  <a:pt x="16065" y="5155"/>
                </a:cubicBezTo>
                <a:cubicBezTo>
                  <a:pt x="18360" y="5155"/>
                  <a:pt x="18360" y="5155"/>
                  <a:pt x="18360" y="5155"/>
                </a:cubicBezTo>
                <a:cubicBezTo>
                  <a:pt x="19710" y="5155"/>
                  <a:pt x="20520" y="6873"/>
                  <a:pt x="20520" y="10064"/>
                </a:cubicBezTo>
                <a:lnTo>
                  <a:pt x="20520" y="16936"/>
                </a:lnTo>
                <a:close/>
                <a:moveTo>
                  <a:pt x="9585" y="10309"/>
                </a:moveTo>
                <a:cubicBezTo>
                  <a:pt x="540" y="10309"/>
                  <a:pt x="540" y="10309"/>
                  <a:pt x="540" y="10309"/>
                </a:cubicBezTo>
                <a:cubicBezTo>
                  <a:pt x="270" y="10309"/>
                  <a:pt x="0" y="10064"/>
                  <a:pt x="0" y="9327"/>
                </a:cubicBezTo>
                <a:cubicBezTo>
                  <a:pt x="0" y="8836"/>
                  <a:pt x="270" y="8591"/>
                  <a:pt x="540" y="8591"/>
                </a:cubicBezTo>
                <a:cubicBezTo>
                  <a:pt x="9585" y="8591"/>
                  <a:pt x="9585" y="8591"/>
                  <a:pt x="9585" y="8591"/>
                </a:cubicBezTo>
                <a:cubicBezTo>
                  <a:pt x="9180" y="7855"/>
                  <a:pt x="9180" y="7855"/>
                  <a:pt x="9180" y="7855"/>
                </a:cubicBezTo>
                <a:cubicBezTo>
                  <a:pt x="8910" y="7364"/>
                  <a:pt x="8910" y="6873"/>
                  <a:pt x="9180" y="6382"/>
                </a:cubicBezTo>
                <a:cubicBezTo>
                  <a:pt x="9315" y="6136"/>
                  <a:pt x="9720" y="6136"/>
                  <a:pt x="9990" y="6382"/>
                </a:cubicBezTo>
                <a:cubicBezTo>
                  <a:pt x="11205" y="8836"/>
                  <a:pt x="11205" y="8836"/>
                  <a:pt x="11205" y="8836"/>
                </a:cubicBezTo>
                <a:cubicBezTo>
                  <a:pt x="11205" y="8836"/>
                  <a:pt x="11205" y="8836"/>
                  <a:pt x="11205" y="8836"/>
                </a:cubicBezTo>
                <a:cubicBezTo>
                  <a:pt x="11205" y="8836"/>
                  <a:pt x="11205" y="8836"/>
                  <a:pt x="11205" y="8836"/>
                </a:cubicBezTo>
                <a:cubicBezTo>
                  <a:pt x="11205" y="8836"/>
                  <a:pt x="11205" y="8836"/>
                  <a:pt x="11340" y="8836"/>
                </a:cubicBezTo>
                <a:cubicBezTo>
                  <a:pt x="11340" y="8836"/>
                  <a:pt x="11340" y="8836"/>
                  <a:pt x="11340" y="8836"/>
                </a:cubicBezTo>
                <a:cubicBezTo>
                  <a:pt x="11340" y="8836"/>
                  <a:pt x="11340" y="8836"/>
                  <a:pt x="11340" y="8836"/>
                </a:cubicBezTo>
                <a:cubicBezTo>
                  <a:pt x="11340" y="9082"/>
                  <a:pt x="11340" y="9082"/>
                  <a:pt x="11340" y="9082"/>
                </a:cubicBezTo>
                <a:cubicBezTo>
                  <a:pt x="11340" y="9082"/>
                  <a:pt x="11340" y="9082"/>
                  <a:pt x="11340" y="9082"/>
                </a:cubicBezTo>
                <a:cubicBezTo>
                  <a:pt x="11340" y="9082"/>
                  <a:pt x="11340" y="9082"/>
                  <a:pt x="11340" y="9082"/>
                </a:cubicBezTo>
                <a:cubicBezTo>
                  <a:pt x="11340" y="9082"/>
                  <a:pt x="11340" y="9082"/>
                  <a:pt x="11340" y="9082"/>
                </a:cubicBezTo>
                <a:cubicBezTo>
                  <a:pt x="11340" y="9082"/>
                  <a:pt x="11340" y="9082"/>
                  <a:pt x="11340" y="9082"/>
                </a:cubicBezTo>
                <a:cubicBezTo>
                  <a:pt x="11340" y="9082"/>
                  <a:pt x="11340" y="9327"/>
                  <a:pt x="11340" y="9327"/>
                </a:cubicBezTo>
                <a:cubicBezTo>
                  <a:pt x="11340" y="9327"/>
                  <a:pt x="11340" y="9327"/>
                  <a:pt x="11340" y="9327"/>
                </a:cubicBezTo>
                <a:cubicBezTo>
                  <a:pt x="11340" y="9327"/>
                  <a:pt x="11340" y="9327"/>
                  <a:pt x="11340" y="9327"/>
                </a:cubicBezTo>
                <a:cubicBezTo>
                  <a:pt x="11340" y="9327"/>
                  <a:pt x="11340" y="9327"/>
                  <a:pt x="11340" y="9327"/>
                </a:cubicBezTo>
                <a:cubicBezTo>
                  <a:pt x="11340" y="9327"/>
                  <a:pt x="11340" y="9573"/>
                  <a:pt x="11340" y="9573"/>
                </a:cubicBezTo>
                <a:cubicBezTo>
                  <a:pt x="11340" y="9573"/>
                  <a:pt x="11340" y="9573"/>
                  <a:pt x="11340" y="9573"/>
                </a:cubicBezTo>
                <a:cubicBezTo>
                  <a:pt x="11340" y="9573"/>
                  <a:pt x="11340" y="9573"/>
                  <a:pt x="11340" y="9573"/>
                </a:cubicBezTo>
                <a:cubicBezTo>
                  <a:pt x="11340" y="9573"/>
                  <a:pt x="11340" y="9573"/>
                  <a:pt x="11340" y="9818"/>
                </a:cubicBezTo>
                <a:cubicBezTo>
                  <a:pt x="11340" y="9818"/>
                  <a:pt x="11340" y="9818"/>
                  <a:pt x="11340" y="9818"/>
                </a:cubicBezTo>
                <a:cubicBezTo>
                  <a:pt x="11340" y="9818"/>
                  <a:pt x="11340" y="9818"/>
                  <a:pt x="11340" y="9818"/>
                </a:cubicBezTo>
                <a:cubicBezTo>
                  <a:pt x="11340" y="9818"/>
                  <a:pt x="11340" y="9818"/>
                  <a:pt x="11340" y="9818"/>
                </a:cubicBezTo>
                <a:cubicBezTo>
                  <a:pt x="11340" y="9818"/>
                  <a:pt x="11340" y="9818"/>
                  <a:pt x="11340" y="9818"/>
                </a:cubicBezTo>
                <a:cubicBezTo>
                  <a:pt x="11340" y="9818"/>
                  <a:pt x="11340" y="9818"/>
                  <a:pt x="11340" y="9818"/>
                </a:cubicBezTo>
                <a:cubicBezTo>
                  <a:pt x="11340" y="10064"/>
                  <a:pt x="11340" y="10064"/>
                  <a:pt x="11340" y="10064"/>
                </a:cubicBezTo>
                <a:cubicBezTo>
                  <a:pt x="11340" y="10064"/>
                  <a:pt x="11340" y="10064"/>
                  <a:pt x="11340" y="10064"/>
                </a:cubicBezTo>
                <a:cubicBezTo>
                  <a:pt x="11340" y="10064"/>
                  <a:pt x="11340" y="10064"/>
                  <a:pt x="11340" y="10064"/>
                </a:cubicBezTo>
                <a:cubicBezTo>
                  <a:pt x="11205" y="10064"/>
                  <a:pt x="11205" y="10064"/>
                  <a:pt x="11205" y="10064"/>
                </a:cubicBezTo>
                <a:cubicBezTo>
                  <a:pt x="11205" y="10064"/>
                  <a:pt x="11205" y="10064"/>
                  <a:pt x="11205" y="10064"/>
                </a:cubicBezTo>
                <a:cubicBezTo>
                  <a:pt x="11205" y="10064"/>
                  <a:pt x="11205" y="10064"/>
                  <a:pt x="11205" y="10064"/>
                </a:cubicBezTo>
                <a:cubicBezTo>
                  <a:pt x="9855" y="12764"/>
                  <a:pt x="9855" y="12764"/>
                  <a:pt x="9855" y="12764"/>
                </a:cubicBezTo>
                <a:cubicBezTo>
                  <a:pt x="9720" y="12764"/>
                  <a:pt x="9585" y="13009"/>
                  <a:pt x="9450" y="13009"/>
                </a:cubicBezTo>
                <a:cubicBezTo>
                  <a:pt x="9315" y="13009"/>
                  <a:pt x="9180" y="12764"/>
                  <a:pt x="9045" y="12764"/>
                </a:cubicBezTo>
                <a:cubicBezTo>
                  <a:pt x="8910" y="12273"/>
                  <a:pt x="8910" y="11782"/>
                  <a:pt x="9045" y="11291"/>
                </a:cubicBezTo>
                <a:lnTo>
                  <a:pt x="9585" y="1030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14" name="Freeform 19"/>
          <p:cNvSpPr/>
          <p:nvPr/>
        </p:nvSpPr>
        <p:spPr>
          <a:xfrm>
            <a:off x="4959350" y="7543802"/>
            <a:ext cx="1093020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1" h="21600" extrusionOk="0">
                <a:moveTo>
                  <a:pt x="21466" y="10800"/>
                </a:moveTo>
                <a:cubicBezTo>
                  <a:pt x="20258" y="3086"/>
                  <a:pt x="20258" y="3086"/>
                  <a:pt x="20258" y="3086"/>
                </a:cubicBezTo>
                <a:cubicBezTo>
                  <a:pt x="19990" y="1122"/>
                  <a:pt x="18783" y="0"/>
                  <a:pt x="16636" y="0"/>
                </a:cubicBezTo>
                <a:cubicBezTo>
                  <a:pt x="10733" y="0"/>
                  <a:pt x="10733" y="0"/>
                  <a:pt x="10733" y="0"/>
                </a:cubicBezTo>
                <a:cubicBezTo>
                  <a:pt x="10465" y="0"/>
                  <a:pt x="10465" y="0"/>
                  <a:pt x="10465" y="0"/>
                </a:cubicBezTo>
                <a:cubicBezTo>
                  <a:pt x="7513" y="0"/>
                  <a:pt x="7513" y="0"/>
                  <a:pt x="7513" y="0"/>
                </a:cubicBezTo>
                <a:cubicBezTo>
                  <a:pt x="6708" y="0"/>
                  <a:pt x="5903" y="421"/>
                  <a:pt x="5366" y="982"/>
                </a:cubicBezTo>
                <a:cubicBezTo>
                  <a:pt x="5098" y="701"/>
                  <a:pt x="4830" y="561"/>
                  <a:pt x="4561" y="561"/>
                </a:cubicBezTo>
                <a:cubicBezTo>
                  <a:pt x="1073" y="561"/>
                  <a:pt x="1073" y="561"/>
                  <a:pt x="1073" y="561"/>
                </a:cubicBezTo>
                <a:cubicBezTo>
                  <a:pt x="537" y="561"/>
                  <a:pt x="0" y="1122"/>
                  <a:pt x="0" y="1683"/>
                </a:cubicBezTo>
                <a:cubicBezTo>
                  <a:pt x="0" y="12203"/>
                  <a:pt x="0" y="12203"/>
                  <a:pt x="0" y="12203"/>
                </a:cubicBezTo>
                <a:cubicBezTo>
                  <a:pt x="0" y="12904"/>
                  <a:pt x="537" y="13325"/>
                  <a:pt x="1073" y="13325"/>
                </a:cubicBezTo>
                <a:cubicBezTo>
                  <a:pt x="4561" y="13325"/>
                  <a:pt x="4561" y="13325"/>
                  <a:pt x="4561" y="13325"/>
                </a:cubicBezTo>
                <a:cubicBezTo>
                  <a:pt x="4964" y="13325"/>
                  <a:pt x="5232" y="13184"/>
                  <a:pt x="5501" y="12764"/>
                </a:cubicBezTo>
                <a:cubicBezTo>
                  <a:pt x="5635" y="12904"/>
                  <a:pt x="5635" y="12904"/>
                  <a:pt x="5635" y="12904"/>
                </a:cubicBezTo>
                <a:cubicBezTo>
                  <a:pt x="5769" y="12904"/>
                  <a:pt x="9123" y="14026"/>
                  <a:pt x="9123" y="17112"/>
                </a:cubicBezTo>
                <a:cubicBezTo>
                  <a:pt x="9123" y="20899"/>
                  <a:pt x="9123" y="20899"/>
                  <a:pt x="9123" y="20899"/>
                </a:cubicBezTo>
                <a:cubicBezTo>
                  <a:pt x="9123" y="21179"/>
                  <a:pt x="9257" y="21460"/>
                  <a:pt x="9525" y="21460"/>
                </a:cubicBezTo>
                <a:cubicBezTo>
                  <a:pt x="9525" y="21460"/>
                  <a:pt x="10062" y="21600"/>
                  <a:pt x="10733" y="21600"/>
                </a:cubicBezTo>
                <a:cubicBezTo>
                  <a:pt x="11404" y="21600"/>
                  <a:pt x="12075" y="21600"/>
                  <a:pt x="12611" y="21039"/>
                </a:cubicBezTo>
                <a:cubicBezTo>
                  <a:pt x="13416" y="20478"/>
                  <a:pt x="13819" y="19356"/>
                  <a:pt x="13819" y="17953"/>
                </a:cubicBezTo>
                <a:cubicBezTo>
                  <a:pt x="13819" y="14447"/>
                  <a:pt x="13819" y="14447"/>
                  <a:pt x="13819" y="14447"/>
                </a:cubicBezTo>
                <a:cubicBezTo>
                  <a:pt x="15294" y="14447"/>
                  <a:pt x="15294" y="14447"/>
                  <a:pt x="15294" y="14447"/>
                </a:cubicBezTo>
                <a:cubicBezTo>
                  <a:pt x="17843" y="14447"/>
                  <a:pt x="17843" y="14447"/>
                  <a:pt x="17843" y="14447"/>
                </a:cubicBezTo>
                <a:cubicBezTo>
                  <a:pt x="18514" y="14447"/>
                  <a:pt x="18514" y="14447"/>
                  <a:pt x="18514" y="14447"/>
                </a:cubicBezTo>
                <a:cubicBezTo>
                  <a:pt x="19185" y="14447"/>
                  <a:pt x="19856" y="14166"/>
                  <a:pt x="20393" y="13745"/>
                </a:cubicBezTo>
                <a:cubicBezTo>
                  <a:pt x="21198" y="13044"/>
                  <a:pt x="21600" y="11782"/>
                  <a:pt x="21466" y="10800"/>
                </a:cubicBezTo>
                <a:close/>
                <a:moveTo>
                  <a:pt x="4561" y="12203"/>
                </a:moveTo>
                <a:cubicBezTo>
                  <a:pt x="4561" y="12343"/>
                  <a:pt x="4561" y="12343"/>
                  <a:pt x="4561" y="12343"/>
                </a:cubicBezTo>
                <a:cubicBezTo>
                  <a:pt x="1073" y="12343"/>
                  <a:pt x="1073" y="12343"/>
                  <a:pt x="1073" y="12343"/>
                </a:cubicBezTo>
                <a:cubicBezTo>
                  <a:pt x="1073" y="12343"/>
                  <a:pt x="1073" y="12343"/>
                  <a:pt x="1073" y="12203"/>
                </a:cubicBezTo>
                <a:cubicBezTo>
                  <a:pt x="1073" y="1683"/>
                  <a:pt x="1073" y="1683"/>
                  <a:pt x="1073" y="1683"/>
                </a:cubicBezTo>
                <a:cubicBezTo>
                  <a:pt x="1073" y="1683"/>
                  <a:pt x="1073" y="1683"/>
                  <a:pt x="1073" y="1683"/>
                </a:cubicBezTo>
                <a:cubicBezTo>
                  <a:pt x="4561" y="1683"/>
                  <a:pt x="4561" y="1683"/>
                  <a:pt x="4561" y="1683"/>
                </a:cubicBezTo>
                <a:cubicBezTo>
                  <a:pt x="4561" y="1683"/>
                  <a:pt x="4561" y="1683"/>
                  <a:pt x="4561" y="1683"/>
                </a:cubicBezTo>
                <a:cubicBezTo>
                  <a:pt x="4561" y="12203"/>
                  <a:pt x="4561" y="12203"/>
                  <a:pt x="4561" y="12203"/>
                </a:cubicBezTo>
                <a:close/>
                <a:moveTo>
                  <a:pt x="19722" y="12904"/>
                </a:moveTo>
                <a:cubicBezTo>
                  <a:pt x="19319" y="13184"/>
                  <a:pt x="18917" y="13325"/>
                  <a:pt x="18514" y="13325"/>
                </a:cubicBezTo>
                <a:cubicBezTo>
                  <a:pt x="17843" y="13325"/>
                  <a:pt x="17843" y="13325"/>
                  <a:pt x="17843" y="13325"/>
                </a:cubicBezTo>
                <a:cubicBezTo>
                  <a:pt x="15294" y="13325"/>
                  <a:pt x="15294" y="13325"/>
                  <a:pt x="15294" y="13325"/>
                </a:cubicBezTo>
                <a:cubicBezTo>
                  <a:pt x="13282" y="13325"/>
                  <a:pt x="13282" y="13325"/>
                  <a:pt x="13282" y="13325"/>
                </a:cubicBezTo>
                <a:cubicBezTo>
                  <a:pt x="13014" y="13325"/>
                  <a:pt x="12745" y="13605"/>
                  <a:pt x="12745" y="13886"/>
                </a:cubicBezTo>
                <a:cubicBezTo>
                  <a:pt x="12745" y="17953"/>
                  <a:pt x="12745" y="17953"/>
                  <a:pt x="12745" y="17953"/>
                </a:cubicBezTo>
                <a:cubicBezTo>
                  <a:pt x="12745" y="19075"/>
                  <a:pt x="12477" y="19777"/>
                  <a:pt x="12075" y="20197"/>
                </a:cubicBezTo>
                <a:cubicBezTo>
                  <a:pt x="11404" y="20618"/>
                  <a:pt x="10599" y="20618"/>
                  <a:pt x="10196" y="20478"/>
                </a:cubicBezTo>
                <a:cubicBezTo>
                  <a:pt x="10196" y="17112"/>
                  <a:pt x="10196" y="17112"/>
                  <a:pt x="10196" y="17112"/>
                </a:cubicBezTo>
                <a:cubicBezTo>
                  <a:pt x="10196" y="15429"/>
                  <a:pt x="9391" y="14026"/>
                  <a:pt x="8050" y="12904"/>
                </a:cubicBezTo>
                <a:cubicBezTo>
                  <a:pt x="6976" y="12062"/>
                  <a:pt x="5903" y="11782"/>
                  <a:pt x="5903" y="11782"/>
                </a:cubicBezTo>
                <a:cubicBezTo>
                  <a:pt x="5903" y="11782"/>
                  <a:pt x="5903" y="11782"/>
                  <a:pt x="5903" y="11782"/>
                </a:cubicBezTo>
                <a:cubicBezTo>
                  <a:pt x="5635" y="11782"/>
                  <a:pt x="5635" y="11782"/>
                  <a:pt x="5635" y="11782"/>
                </a:cubicBezTo>
                <a:cubicBezTo>
                  <a:pt x="5635" y="2945"/>
                  <a:pt x="5635" y="2945"/>
                  <a:pt x="5635" y="2945"/>
                </a:cubicBezTo>
                <a:cubicBezTo>
                  <a:pt x="5635" y="2945"/>
                  <a:pt x="5635" y="2805"/>
                  <a:pt x="5635" y="2805"/>
                </a:cubicBezTo>
                <a:cubicBezTo>
                  <a:pt x="5769" y="1823"/>
                  <a:pt x="6574" y="1122"/>
                  <a:pt x="7513" y="1122"/>
                </a:cubicBezTo>
                <a:cubicBezTo>
                  <a:pt x="10465" y="1122"/>
                  <a:pt x="10465" y="1122"/>
                  <a:pt x="10465" y="1122"/>
                </a:cubicBezTo>
                <a:cubicBezTo>
                  <a:pt x="10733" y="1122"/>
                  <a:pt x="10733" y="1122"/>
                  <a:pt x="10733" y="1122"/>
                </a:cubicBezTo>
                <a:cubicBezTo>
                  <a:pt x="16636" y="1122"/>
                  <a:pt x="16636" y="1122"/>
                  <a:pt x="16636" y="1122"/>
                </a:cubicBezTo>
                <a:cubicBezTo>
                  <a:pt x="18246" y="1122"/>
                  <a:pt x="19051" y="1823"/>
                  <a:pt x="19185" y="3226"/>
                </a:cubicBezTo>
                <a:cubicBezTo>
                  <a:pt x="19185" y="3226"/>
                  <a:pt x="19185" y="3226"/>
                  <a:pt x="19185" y="3226"/>
                </a:cubicBezTo>
                <a:cubicBezTo>
                  <a:pt x="20393" y="10940"/>
                  <a:pt x="20393" y="10940"/>
                  <a:pt x="20393" y="10940"/>
                </a:cubicBezTo>
                <a:cubicBezTo>
                  <a:pt x="20527" y="11642"/>
                  <a:pt x="20258" y="12343"/>
                  <a:pt x="19722" y="1290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15" name="Freeform 20"/>
          <p:cNvSpPr/>
          <p:nvPr/>
        </p:nvSpPr>
        <p:spPr>
          <a:xfrm>
            <a:off x="5013326" y="8782052"/>
            <a:ext cx="9969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885"/>
                </a:moveTo>
                <a:cubicBezTo>
                  <a:pt x="21600" y="7155"/>
                  <a:pt x="21304" y="7425"/>
                  <a:pt x="21008" y="7425"/>
                </a:cubicBezTo>
                <a:cubicBezTo>
                  <a:pt x="9173" y="7425"/>
                  <a:pt x="9173" y="7425"/>
                  <a:pt x="9173" y="7425"/>
                </a:cubicBezTo>
                <a:cubicBezTo>
                  <a:pt x="8729" y="7425"/>
                  <a:pt x="8433" y="7155"/>
                  <a:pt x="8433" y="6885"/>
                </a:cubicBezTo>
                <a:cubicBezTo>
                  <a:pt x="8433" y="6480"/>
                  <a:pt x="8729" y="6210"/>
                  <a:pt x="9173" y="6210"/>
                </a:cubicBezTo>
                <a:cubicBezTo>
                  <a:pt x="21008" y="6210"/>
                  <a:pt x="21008" y="6210"/>
                  <a:pt x="21008" y="6210"/>
                </a:cubicBezTo>
                <a:cubicBezTo>
                  <a:pt x="21304" y="6210"/>
                  <a:pt x="21600" y="6480"/>
                  <a:pt x="21600" y="6885"/>
                </a:cubicBezTo>
                <a:close/>
                <a:moveTo>
                  <a:pt x="9173" y="2700"/>
                </a:moveTo>
                <a:cubicBezTo>
                  <a:pt x="21008" y="2700"/>
                  <a:pt x="21008" y="2700"/>
                  <a:pt x="21008" y="2700"/>
                </a:cubicBezTo>
                <a:cubicBezTo>
                  <a:pt x="21304" y="2700"/>
                  <a:pt x="21600" y="2430"/>
                  <a:pt x="21600" y="2025"/>
                </a:cubicBezTo>
                <a:cubicBezTo>
                  <a:pt x="21600" y="1755"/>
                  <a:pt x="21304" y="1485"/>
                  <a:pt x="21008" y="1485"/>
                </a:cubicBezTo>
                <a:cubicBezTo>
                  <a:pt x="9173" y="1485"/>
                  <a:pt x="9173" y="1485"/>
                  <a:pt x="9173" y="1485"/>
                </a:cubicBezTo>
                <a:cubicBezTo>
                  <a:pt x="8729" y="1485"/>
                  <a:pt x="8433" y="1755"/>
                  <a:pt x="8433" y="2025"/>
                </a:cubicBezTo>
                <a:cubicBezTo>
                  <a:pt x="8433" y="2430"/>
                  <a:pt x="8729" y="2700"/>
                  <a:pt x="9173" y="2700"/>
                </a:cubicBezTo>
                <a:close/>
                <a:moveTo>
                  <a:pt x="21008" y="10935"/>
                </a:moveTo>
                <a:cubicBezTo>
                  <a:pt x="1036" y="10935"/>
                  <a:pt x="1036" y="10935"/>
                  <a:pt x="1036" y="10935"/>
                </a:cubicBezTo>
                <a:cubicBezTo>
                  <a:pt x="740" y="10935"/>
                  <a:pt x="444" y="11205"/>
                  <a:pt x="444" y="11610"/>
                </a:cubicBezTo>
                <a:cubicBezTo>
                  <a:pt x="444" y="11880"/>
                  <a:pt x="740" y="12150"/>
                  <a:pt x="1036" y="12150"/>
                </a:cubicBezTo>
                <a:cubicBezTo>
                  <a:pt x="21008" y="12150"/>
                  <a:pt x="21008" y="12150"/>
                  <a:pt x="21008" y="12150"/>
                </a:cubicBezTo>
                <a:cubicBezTo>
                  <a:pt x="21304" y="12150"/>
                  <a:pt x="21600" y="11880"/>
                  <a:pt x="21600" y="11610"/>
                </a:cubicBezTo>
                <a:cubicBezTo>
                  <a:pt x="21600" y="11205"/>
                  <a:pt x="21304" y="10935"/>
                  <a:pt x="21008" y="10935"/>
                </a:cubicBezTo>
                <a:close/>
                <a:moveTo>
                  <a:pt x="21008" y="15660"/>
                </a:moveTo>
                <a:cubicBezTo>
                  <a:pt x="1036" y="15660"/>
                  <a:pt x="1036" y="15660"/>
                  <a:pt x="1036" y="15660"/>
                </a:cubicBezTo>
                <a:cubicBezTo>
                  <a:pt x="740" y="15660"/>
                  <a:pt x="444" y="15930"/>
                  <a:pt x="444" y="16335"/>
                </a:cubicBezTo>
                <a:cubicBezTo>
                  <a:pt x="444" y="16605"/>
                  <a:pt x="740" y="16875"/>
                  <a:pt x="1036" y="16875"/>
                </a:cubicBezTo>
                <a:cubicBezTo>
                  <a:pt x="21008" y="16875"/>
                  <a:pt x="21008" y="16875"/>
                  <a:pt x="21008" y="16875"/>
                </a:cubicBezTo>
                <a:cubicBezTo>
                  <a:pt x="21304" y="16875"/>
                  <a:pt x="21600" y="16605"/>
                  <a:pt x="21600" y="16335"/>
                </a:cubicBezTo>
                <a:cubicBezTo>
                  <a:pt x="21600" y="15930"/>
                  <a:pt x="21304" y="15660"/>
                  <a:pt x="21008" y="15660"/>
                </a:cubicBezTo>
                <a:close/>
                <a:moveTo>
                  <a:pt x="21008" y="20385"/>
                </a:moveTo>
                <a:cubicBezTo>
                  <a:pt x="1036" y="20385"/>
                  <a:pt x="1036" y="20385"/>
                  <a:pt x="1036" y="20385"/>
                </a:cubicBezTo>
                <a:cubicBezTo>
                  <a:pt x="740" y="20385"/>
                  <a:pt x="444" y="20655"/>
                  <a:pt x="444" y="21060"/>
                </a:cubicBezTo>
                <a:cubicBezTo>
                  <a:pt x="444" y="21330"/>
                  <a:pt x="740" y="21600"/>
                  <a:pt x="1036" y="21600"/>
                </a:cubicBezTo>
                <a:cubicBezTo>
                  <a:pt x="21008" y="21600"/>
                  <a:pt x="21008" y="21600"/>
                  <a:pt x="21008" y="21600"/>
                </a:cubicBezTo>
                <a:cubicBezTo>
                  <a:pt x="21304" y="21600"/>
                  <a:pt x="21600" y="21330"/>
                  <a:pt x="21600" y="21060"/>
                </a:cubicBezTo>
                <a:cubicBezTo>
                  <a:pt x="21600" y="20655"/>
                  <a:pt x="21304" y="20385"/>
                  <a:pt x="21008" y="20385"/>
                </a:cubicBezTo>
                <a:close/>
                <a:moveTo>
                  <a:pt x="2219" y="5535"/>
                </a:moveTo>
                <a:cubicBezTo>
                  <a:pt x="3699" y="5535"/>
                  <a:pt x="3699" y="5535"/>
                  <a:pt x="3699" y="5535"/>
                </a:cubicBezTo>
                <a:cubicBezTo>
                  <a:pt x="4290" y="5535"/>
                  <a:pt x="4734" y="5940"/>
                  <a:pt x="4734" y="6345"/>
                </a:cubicBezTo>
                <a:cubicBezTo>
                  <a:pt x="4734" y="6885"/>
                  <a:pt x="4290" y="7290"/>
                  <a:pt x="3699" y="7290"/>
                </a:cubicBezTo>
                <a:cubicBezTo>
                  <a:pt x="1036" y="7290"/>
                  <a:pt x="1036" y="7290"/>
                  <a:pt x="1036" y="7290"/>
                </a:cubicBezTo>
                <a:cubicBezTo>
                  <a:pt x="740" y="7290"/>
                  <a:pt x="444" y="7560"/>
                  <a:pt x="444" y="7830"/>
                </a:cubicBezTo>
                <a:cubicBezTo>
                  <a:pt x="444" y="8235"/>
                  <a:pt x="740" y="8505"/>
                  <a:pt x="1036" y="8505"/>
                </a:cubicBezTo>
                <a:cubicBezTo>
                  <a:pt x="2367" y="8505"/>
                  <a:pt x="2367" y="8505"/>
                  <a:pt x="2367" y="8505"/>
                </a:cubicBezTo>
                <a:cubicBezTo>
                  <a:pt x="2367" y="9315"/>
                  <a:pt x="2367" y="9315"/>
                  <a:pt x="2367" y="9315"/>
                </a:cubicBezTo>
                <a:cubicBezTo>
                  <a:pt x="2367" y="9585"/>
                  <a:pt x="2663" y="9855"/>
                  <a:pt x="2959" y="9855"/>
                </a:cubicBezTo>
                <a:cubicBezTo>
                  <a:pt x="3403" y="9855"/>
                  <a:pt x="3551" y="9585"/>
                  <a:pt x="3551" y="9315"/>
                </a:cubicBezTo>
                <a:cubicBezTo>
                  <a:pt x="3551" y="8505"/>
                  <a:pt x="3551" y="8505"/>
                  <a:pt x="3551" y="8505"/>
                </a:cubicBezTo>
                <a:cubicBezTo>
                  <a:pt x="3699" y="8505"/>
                  <a:pt x="3699" y="8505"/>
                  <a:pt x="3699" y="8505"/>
                </a:cubicBezTo>
                <a:cubicBezTo>
                  <a:pt x="3699" y="8505"/>
                  <a:pt x="3699" y="8505"/>
                  <a:pt x="3699" y="8505"/>
                </a:cubicBezTo>
                <a:cubicBezTo>
                  <a:pt x="5030" y="8505"/>
                  <a:pt x="5918" y="7560"/>
                  <a:pt x="5918" y="6345"/>
                </a:cubicBezTo>
                <a:cubicBezTo>
                  <a:pt x="5918" y="5265"/>
                  <a:pt x="5030" y="4320"/>
                  <a:pt x="3699" y="4320"/>
                </a:cubicBezTo>
                <a:cubicBezTo>
                  <a:pt x="2219" y="4320"/>
                  <a:pt x="2219" y="4320"/>
                  <a:pt x="2219" y="4320"/>
                </a:cubicBezTo>
                <a:cubicBezTo>
                  <a:pt x="1775" y="4320"/>
                  <a:pt x="1332" y="3915"/>
                  <a:pt x="1332" y="3510"/>
                </a:cubicBezTo>
                <a:cubicBezTo>
                  <a:pt x="1332" y="2970"/>
                  <a:pt x="1775" y="2565"/>
                  <a:pt x="2219" y="2565"/>
                </a:cubicBezTo>
                <a:cubicBezTo>
                  <a:pt x="4882" y="2565"/>
                  <a:pt x="4882" y="2565"/>
                  <a:pt x="4882" y="2565"/>
                </a:cubicBezTo>
                <a:cubicBezTo>
                  <a:pt x="5178" y="2565"/>
                  <a:pt x="5474" y="2295"/>
                  <a:pt x="5474" y="2025"/>
                </a:cubicBezTo>
                <a:cubicBezTo>
                  <a:pt x="5474" y="1620"/>
                  <a:pt x="5178" y="1350"/>
                  <a:pt x="4882" y="1350"/>
                </a:cubicBezTo>
                <a:cubicBezTo>
                  <a:pt x="3551" y="1350"/>
                  <a:pt x="3551" y="1350"/>
                  <a:pt x="3551" y="1350"/>
                </a:cubicBezTo>
                <a:cubicBezTo>
                  <a:pt x="3551" y="540"/>
                  <a:pt x="3551" y="540"/>
                  <a:pt x="3551" y="540"/>
                </a:cubicBezTo>
                <a:cubicBezTo>
                  <a:pt x="3551" y="270"/>
                  <a:pt x="3403" y="0"/>
                  <a:pt x="2959" y="0"/>
                </a:cubicBezTo>
                <a:cubicBezTo>
                  <a:pt x="2663" y="0"/>
                  <a:pt x="2367" y="270"/>
                  <a:pt x="2367" y="540"/>
                </a:cubicBezTo>
                <a:cubicBezTo>
                  <a:pt x="2367" y="1350"/>
                  <a:pt x="2367" y="1350"/>
                  <a:pt x="2367" y="1350"/>
                </a:cubicBezTo>
                <a:cubicBezTo>
                  <a:pt x="2219" y="1350"/>
                  <a:pt x="2219" y="1350"/>
                  <a:pt x="2219" y="1350"/>
                </a:cubicBezTo>
                <a:cubicBezTo>
                  <a:pt x="1036" y="1350"/>
                  <a:pt x="0" y="2295"/>
                  <a:pt x="0" y="3510"/>
                </a:cubicBezTo>
                <a:cubicBezTo>
                  <a:pt x="0" y="4590"/>
                  <a:pt x="1036" y="5535"/>
                  <a:pt x="2219" y="55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16" name="Freeform 21"/>
          <p:cNvSpPr/>
          <p:nvPr/>
        </p:nvSpPr>
        <p:spPr>
          <a:xfrm>
            <a:off x="4959350" y="10213975"/>
            <a:ext cx="1092200" cy="708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45" y="14050"/>
                </a:moveTo>
                <a:cubicBezTo>
                  <a:pt x="14445" y="16357"/>
                  <a:pt x="13230" y="18245"/>
                  <a:pt x="11880" y="18245"/>
                </a:cubicBezTo>
                <a:cubicBezTo>
                  <a:pt x="11745" y="18245"/>
                  <a:pt x="11745" y="18245"/>
                  <a:pt x="11745" y="18245"/>
                </a:cubicBezTo>
                <a:cubicBezTo>
                  <a:pt x="11340" y="18245"/>
                  <a:pt x="11340" y="18245"/>
                  <a:pt x="11340" y="18245"/>
                </a:cubicBezTo>
                <a:cubicBezTo>
                  <a:pt x="11340" y="20761"/>
                  <a:pt x="11340" y="20761"/>
                  <a:pt x="11340" y="20761"/>
                </a:cubicBezTo>
                <a:cubicBezTo>
                  <a:pt x="11340" y="21181"/>
                  <a:pt x="11070" y="21600"/>
                  <a:pt x="10800" y="21600"/>
                </a:cubicBezTo>
                <a:cubicBezTo>
                  <a:pt x="10530" y="21600"/>
                  <a:pt x="10260" y="21181"/>
                  <a:pt x="10260" y="20761"/>
                </a:cubicBezTo>
                <a:cubicBezTo>
                  <a:pt x="10260" y="18245"/>
                  <a:pt x="10260" y="18245"/>
                  <a:pt x="10260" y="18245"/>
                </a:cubicBezTo>
                <a:cubicBezTo>
                  <a:pt x="8235" y="18245"/>
                  <a:pt x="8235" y="18245"/>
                  <a:pt x="8235" y="18245"/>
                </a:cubicBezTo>
                <a:cubicBezTo>
                  <a:pt x="7965" y="18245"/>
                  <a:pt x="7695" y="17825"/>
                  <a:pt x="7695" y="17406"/>
                </a:cubicBezTo>
                <a:cubicBezTo>
                  <a:pt x="7695" y="16986"/>
                  <a:pt x="7965" y="16567"/>
                  <a:pt x="8235" y="16567"/>
                </a:cubicBezTo>
                <a:cubicBezTo>
                  <a:pt x="11745" y="16567"/>
                  <a:pt x="11745" y="16567"/>
                  <a:pt x="11745" y="16567"/>
                </a:cubicBezTo>
                <a:cubicBezTo>
                  <a:pt x="12690" y="16567"/>
                  <a:pt x="13365" y="15518"/>
                  <a:pt x="13365" y="14050"/>
                </a:cubicBezTo>
                <a:cubicBezTo>
                  <a:pt x="13365" y="12792"/>
                  <a:pt x="12690" y="11534"/>
                  <a:pt x="11745" y="11534"/>
                </a:cubicBezTo>
                <a:cubicBezTo>
                  <a:pt x="9855" y="11534"/>
                  <a:pt x="9855" y="11534"/>
                  <a:pt x="9855" y="11534"/>
                </a:cubicBezTo>
                <a:cubicBezTo>
                  <a:pt x="8370" y="11534"/>
                  <a:pt x="7155" y="9647"/>
                  <a:pt x="7155" y="7340"/>
                </a:cubicBezTo>
                <a:cubicBezTo>
                  <a:pt x="7155" y="5033"/>
                  <a:pt x="8370" y="3146"/>
                  <a:pt x="9855" y="3146"/>
                </a:cubicBezTo>
                <a:cubicBezTo>
                  <a:pt x="10260" y="3146"/>
                  <a:pt x="10260" y="3146"/>
                  <a:pt x="10260" y="3146"/>
                </a:cubicBezTo>
                <a:cubicBezTo>
                  <a:pt x="10260" y="839"/>
                  <a:pt x="10260" y="839"/>
                  <a:pt x="10260" y="839"/>
                </a:cubicBezTo>
                <a:cubicBezTo>
                  <a:pt x="10260" y="419"/>
                  <a:pt x="10530" y="0"/>
                  <a:pt x="10800" y="0"/>
                </a:cubicBezTo>
                <a:cubicBezTo>
                  <a:pt x="11070" y="0"/>
                  <a:pt x="11340" y="419"/>
                  <a:pt x="11340" y="839"/>
                </a:cubicBezTo>
                <a:cubicBezTo>
                  <a:pt x="11340" y="3146"/>
                  <a:pt x="11340" y="3146"/>
                  <a:pt x="11340" y="3146"/>
                </a:cubicBezTo>
                <a:cubicBezTo>
                  <a:pt x="13230" y="3146"/>
                  <a:pt x="13230" y="3146"/>
                  <a:pt x="13230" y="3146"/>
                </a:cubicBezTo>
                <a:cubicBezTo>
                  <a:pt x="13635" y="3146"/>
                  <a:pt x="13770" y="3565"/>
                  <a:pt x="13770" y="3984"/>
                </a:cubicBezTo>
                <a:cubicBezTo>
                  <a:pt x="13770" y="4404"/>
                  <a:pt x="13635" y="4823"/>
                  <a:pt x="13230" y="4823"/>
                </a:cubicBezTo>
                <a:cubicBezTo>
                  <a:pt x="9855" y="4823"/>
                  <a:pt x="9855" y="4823"/>
                  <a:pt x="9855" y="4823"/>
                </a:cubicBezTo>
                <a:cubicBezTo>
                  <a:pt x="8910" y="4823"/>
                  <a:pt x="8235" y="6082"/>
                  <a:pt x="8235" y="7340"/>
                </a:cubicBezTo>
                <a:cubicBezTo>
                  <a:pt x="8235" y="8808"/>
                  <a:pt x="8910" y="9856"/>
                  <a:pt x="9855" y="9856"/>
                </a:cubicBezTo>
                <a:cubicBezTo>
                  <a:pt x="11745" y="9856"/>
                  <a:pt x="11745" y="9856"/>
                  <a:pt x="11745" y="9856"/>
                </a:cubicBezTo>
                <a:cubicBezTo>
                  <a:pt x="13230" y="9856"/>
                  <a:pt x="14445" y="11744"/>
                  <a:pt x="14445" y="14050"/>
                </a:cubicBezTo>
                <a:close/>
                <a:moveTo>
                  <a:pt x="3645" y="9856"/>
                </a:moveTo>
                <a:cubicBezTo>
                  <a:pt x="2160" y="9856"/>
                  <a:pt x="2160" y="9856"/>
                  <a:pt x="2160" y="9856"/>
                </a:cubicBezTo>
                <a:cubicBezTo>
                  <a:pt x="1620" y="9856"/>
                  <a:pt x="1080" y="9227"/>
                  <a:pt x="1080" y="8179"/>
                </a:cubicBezTo>
                <a:cubicBezTo>
                  <a:pt x="1080" y="7340"/>
                  <a:pt x="1620" y="6501"/>
                  <a:pt x="2160" y="6501"/>
                </a:cubicBezTo>
                <a:cubicBezTo>
                  <a:pt x="4725" y="6501"/>
                  <a:pt x="4725" y="6501"/>
                  <a:pt x="4725" y="6501"/>
                </a:cubicBezTo>
                <a:cubicBezTo>
                  <a:pt x="4995" y="6501"/>
                  <a:pt x="5265" y="6291"/>
                  <a:pt x="5265" y="5662"/>
                </a:cubicBezTo>
                <a:cubicBezTo>
                  <a:pt x="5265" y="5243"/>
                  <a:pt x="4995" y="4823"/>
                  <a:pt x="4725" y="4823"/>
                </a:cubicBezTo>
                <a:cubicBezTo>
                  <a:pt x="3375" y="4823"/>
                  <a:pt x="3375" y="4823"/>
                  <a:pt x="3375" y="4823"/>
                </a:cubicBezTo>
                <a:cubicBezTo>
                  <a:pt x="3375" y="3355"/>
                  <a:pt x="3375" y="3355"/>
                  <a:pt x="3375" y="3355"/>
                </a:cubicBezTo>
                <a:cubicBezTo>
                  <a:pt x="3375" y="2936"/>
                  <a:pt x="3240" y="2517"/>
                  <a:pt x="2835" y="2517"/>
                </a:cubicBezTo>
                <a:cubicBezTo>
                  <a:pt x="2565" y="2517"/>
                  <a:pt x="2295" y="2936"/>
                  <a:pt x="2295" y="3355"/>
                </a:cubicBezTo>
                <a:cubicBezTo>
                  <a:pt x="2295" y="4823"/>
                  <a:pt x="2295" y="4823"/>
                  <a:pt x="2295" y="4823"/>
                </a:cubicBezTo>
                <a:cubicBezTo>
                  <a:pt x="2160" y="4823"/>
                  <a:pt x="2160" y="4823"/>
                  <a:pt x="2160" y="4823"/>
                </a:cubicBezTo>
                <a:cubicBezTo>
                  <a:pt x="945" y="4823"/>
                  <a:pt x="0" y="6291"/>
                  <a:pt x="0" y="8179"/>
                </a:cubicBezTo>
                <a:cubicBezTo>
                  <a:pt x="0" y="10066"/>
                  <a:pt x="945" y="11534"/>
                  <a:pt x="2160" y="11534"/>
                </a:cubicBezTo>
                <a:cubicBezTo>
                  <a:pt x="3645" y="11534"/>
                  <a:pt x="3645" y="11534"/>
                  <a:pt x="3645" y="11534"/>
                </a:cubicBezTo>
                <a:cubicBezTo>
                  <a:pt x="4185" y="11534"/>
                  <a:pt x="4725" y="12373"/>
                  <a:pt x="4725" y="13212"/>
                </a:cubicBezTo>
                <a:cubicBezTo>
                  <a:pt x="4725" y="14260"/>
                  <a:pt x="4185" y="14889"/>
                  <a:pt x="3645" y="14889"/>
                </a:cubicBezTo>
                <a:cubicBezTo>
                  <a:pt x="945" y="14889"/>
                  <a:pt x="945" y="14889"/>
                  <a:pt x="945" y="14889"/>
                </a:cubicBezTo>
                <a:cubicBezTo>
                  <a:pt x="675" y="14889"/>
                  <a:pt x="405" y="15309"/>
                  <a:pt x="405" y="15728"/>
                </a:cubicBezTo>
                <a:cubicBezTo>
                  <a:pt x="405" y="16148"/>
                  <a:pt x="675" y="16567"/>
                  <a:pt x="945" y="16567"/>
                </a:cubicBezTo>
                <a:cubicBezTo>
                  <a:pt x="2295" y="16567"/>
                  <a:pt x="2295" y="16567"/>
                  <a:pt x="2295" y="16567"/>
                </a:cubicBezTo>
                <a:cubicBezTo>
                  <a:pt x="2295" y="18245"/>
                  <a:pt x="2295" y="18245"/>
                  <a:pt x="2295" y="18245"/>
                </a:cubicBezTo>
                <a:cubicBezTo>
                  <a:pt x="2295" y="18664"/>
                  <a:pt x="2565" y="19083"/>
                  <a:pt x="2835" y="19083"/>
                </a:cubicBezTo>
                <a:cubicBezTo>
                  <a:pt x="3240" y="19083"/>
                  <a:pt x="3375" y="18664"/>
                  <a:pt x="3375" y="18245"/>
                </a:cubicBezTo>
                <a:cubicBezTo>
                  <a:pt x="3375" y="16567"/>
                  <a:pt x="3375" y="16567"/>
                  <a:pt x="3375" y="16567"/>
                </a:cubicBezTo>
                <a:cubicBezTo>
                  <a:pt x="3645" y="16567"/>
                  <a:pt x="3645" y="16567"/>
                  <a:pt x="3645" y="16567"/>
                </a:cubicBezTo>
                <a:cubicBezTo>
                  <a:pt x="3645" y="16567"/>
                  <a:pt x="3645" y="16567"/>
                  <a:pt x="3645" y="16567"/>
                </a:cubicBezTo>
                <a:cubicBezTo>
                  <a:pt x="4860" y="16567"/>
                  <a:pt x="5805" y="15099"/>
                  <a:pt x="5805" y="13212"/>
                </a:cubicBezTo>
                <a:cubicBezTo>
                  <a:pt x="5805" y="11324"/>
                  <a:pt x="4860" y="9856"/>
                  <a:pt x="3645" y="9856"/>
                </a:cubicBezTo>
                <a:close/>
                <a:moveTo>
                  <a:pt x="19440" y="9856"/>
                </a:moveTo>
                <a:cubicBezTo>
                  <a:pt x="17955" y="9856"/>
                  <a:pt x="17955" y="9856"/>
                  <a:pt x="17955" y="9856"/>
                </a:cubicBezTo>
                <a:cubicBezTo>
                  <a:pt x="17415" y="9856"/>
                  <a:pt x="16875" y="9227"/>
                  <a:pt x="16875" y="8179"/>
                </a:cubicBezTo>
                <a:cubicBezTo>
                  <a:pt x="16875" y="7340"/>
                  <a:pt x="17415" y="6501"/>
                  <a:pt x="17955" y="6501"/>
                </a:cubicBezTo>
                <a:cubicBezTo>
                  <a:pt x="20520" y="6501"/>
                  <a:pt x="20520" y="6501"/>
                  <a:pt x="20520" y="6501"/>
                </a:cubicBezTo>
                <a:cubicBezTo>
                  <a:pt x="20925" y="6501"/>
                  <a:pt x="21060" y="6291"/>
                  <a:pt x="21060" y="5662"/>
                </a:cubicBezTo>
                <a:cubicBezTo>
                  <a:pt x="21060" y="5243"/>
                  <a:pt x="20925" y="4823"/>
                  <a:pt x="20520" y="4823"/>
                </a:cubicBezTo>
                <a:cubicBezTo>
                  <a:pt x="19305" y="4823"/>
                  <a:pt x="19305" y="4823"/>
                  <a:pt x="19305" y="4823"/>
                </a:cubicBezTo>
                <a:cubicBezTo>
                  <a:pt x="19305" y="3355"/>
                  <a:pt x="19305" y="3355"/>
                  <a:pt x="19305" y="3355"/>
                </a:cubicBezTo>
                <a:cubicBezTo>
                  <a:pt x="19305" y="2936"/>
                  <a:pt x="19035" y="2517"/>
                  <a:pt x="18765" y="2517"/>
                </a:cubicBezTo>
                <a:cubicBezTo>
                  <a:pt x="18360" y="2517"/>
                  <a:pt x="18225" y="2936"/>
                  <a:pt x="18225" y="3355"/>
                </a:cubicBezTo>
                <a:cubicBezTo>
                  <a:pt x="18225" y="4823"/>
                  <a:pt x="18225" y="4823"/>
                  <a:pt x="18225" y="4823"/>
                </a:cubicBezTo>
                <a:cubicBezTo>
                  <a:pt x="17955" y="4823"/>
                  <a:pt x="17955" y="4823"/>
                  <a:pt x="17955" y="4823"/>
                </a:cubicBezTo>
                <a:cubicBezTo>
                  <a:pt x="16740" y="4823"/>
                  <a:pt x="15795" y="6291"/>
                  <a:pt x="15795" y="8179"/>
                </a:cubicBezTo>
                <a:cubicBezTo>
                  <a:pt x="15795" y="10066"/>
                  <a:pt x="16740" y="11534"/>
                  <a:pt x="17955" y="11534"/>
                </a:cubicBezTo>
                <a:cubicBezTo>
                  <a:pt x="19440" y="11534"/>
                  <a:pt x="19440" y="11534"/>
                  <a:pt x="19440" y="11534"/>
                </a:cubicBezTo>
                <a:cubicBezTo>
                  <a:pt x="19980" y="11534"/>
                  <a:pt x="20520" y="12373"/>
                  <a:pt x="20520" y="13212"/>
                </a:cubicBezTo>
                <a:cubicBezTo>
                  <a:pt x="20520" y="14260"/>
                  <a:pt x="19980" y="14889"/>
                  <a:pt x="19440" y="14889"/>
                </a:cubicBezTo>
                <a:cubicBezTo>
                  <a:pt x="16740" y="14889"/>
                  <a:pt x="16740" y="14889"/>
                  <a:pt x="16740" y="14889"/>
                </a:cubicBezTo>
                <a:cubicBezTo>
                  <a:pt x="16470" y="14889"/>
                  <a:pt x="16200" y="15309"/>
                  <a:pt x="16200" y="15728"/>
                </a:cubicBezTo>
                <a:cubicBezTo>
                  <a:pt x="16200" y="16148"/>
                  <a:pt x="16470" y="16567"/>
                  <a:pt x="16740" y="16567"/>
                </a:cubicBezTo>
                <a:cubicBezTo>
                  <a:pt x="18225" y="16567"/>
                  <a:pt x="18225" y="16567"/>
                  <a:pt x="18225" y="16567"/>
                </a:cubicBezTo>
                <a:cubicBezTo>
                  <a:pt x="18225" y="18245"/>
                  <a:pt x="18225" y="18245"/>
                  <a:pt x="18225" y="18245"/>
                </a:cubicBezTo>
                <a:cubicBezTo>
                  <a:pt x="18225" y="18664"/>
                  <a:pt x="18360" y="19083"/>
                  <a:pt x="18765" y="19083"/>
                </a:cubicBezTo>
                <a:cubicBezTo>
                  <a:pt x="19035" y="19083"/>
                  <a:pt x="19305" y="18664"/>
                  <a:pt x="19305" y="18245"/>
                </a:cubicBezTo>
                <a:cubicBezTo>
                  <a:pt x="19305" y="16567"/>
                  <a:pt x="19305" y="16567"/>
                  <a:pt x="19305" y="16567"/>
                </a:cubicBezTo>
                <a:cubicBezTo>
                  <a:pt x="19440" y="16567"/>
                  <a:pt x="19440" y="16567"/>
                  <a:pt x="19440" y="16567"/>
                </a:cubicBezTo>
                <a:cubicBezTo>
                  <a:pt x="19440" y="16567"/>
                  <a:pt x="19440" y="16567"/>
                  <a:pt x="19440" y="16567"/>
                </a:cubicBezTo>
                <a:cubicBezTo>
                  <a:pt x="20655" y="16567"/>
                  <a:pt x="21600" y="15099"/>
                  <a:pt x="21600" y="13212"/>
                </a:cubicBezTo>
                <a:cubicBezTo>
                  <a:pt x="21600" y="11324"/>
                  <a:pt x="20655" y="9856"/>
                  <a:pt x="19440" y="98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17" name="Freeform 22"/>
          <p:cNvSpPr/>
          <p:nvPr/>
        </p:nvSpPr>
        <p:spPr>
          <a:xfrm>
            <a:off x="4961056" y="11287125"/>
            <a:ext cx="1090495" cy="1012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21566" y="10727"/>
                </a:moveTo>
                <a:cubicBezTo>
                  <a:pt x="21566" y="13665"/>
                  <a:pt x="20486" y="16310"/>
                  <a:pt x="18731" y="18367"/>
                </a:cubicBezTo>
                <a:cubicBezTo>
                  <a:pt x="16841" y="20424"/>
                  <a:pt x="14276" y="21600"/>
                  <a:pt x="11711" y="21600"/>
                </a:cubicBezTo>
                <a:cubicBezTo>
                  <a:pt x="9011" y="21600"/>
                  <a:pt x="6581" y="20424"/>
                  <a:pt x="4691" y="18367"/>
                </a:cubicBezTo>
                <a:cubicBezTo>
                  <a:pt x="2801" y="16310"/>
                  <a:pt x="1721" y="13665"/>
                  <a:pt x="1721" y="10727"/>
                </a:cubicBezTo>
                <a:cubicBezTo>
                  <a:pt x="1721" y="10727"/>
                  <a:pt x="1721" y="10727"/>
                  <a:pt x="1721" y="10727"/>
                </a:cubicBezTo>
                <a:cubicBezTo>
                  <a:pt x="911" y="11608"/>
                  <a:pt x="911" y="11608"/>
                  <a:pt x="911" y="11608"/>
                </a:cubicBezTo>
                <a:cubicBezTo>
                  <a:pt x="641" y="11902"/>
                  <a:pt x="371" y="11902"/>
                  <a:pt x="101" y="11608"/>
                </a:cubicBezTo>
                <a:cubicBezTo>
                  <a:pt x="-34" y="11461"/>
                  <a:pt x="-34" y="11020"/>
                  <a:pt x="101" y="10727"/>
                </a:cubicBezTo>
                <a:cubicBezTo>
                  <a:pt x="1856" y="8816"/>
                  <a:pt x="1856" y="8816"/>
                  <a:pt x="1856" y="8816"/>
                </a:cubicBezTo>
                <a:cubicBezTo>
                  <a:pt x="2126" y="8669"/>
                  <a:pt x="2396" y="8669"/>
                  <a:pt x="2666" y="8816"/>
                </a:cubicBezTo>
                <a:cubicBezTo>
                  <a:pt x="4421" y="10727"/>
                  <a:pt x="4421" y="10727"/>
                  <a:pt x="4421" y="10727"/>
                </a:cubicBezTo>
                <a:cubicBezTo>
                  <a:pt x="4691" y="11020"/>
                  <a:pt x="4691" y="11461"/>
                  <a:pt x="4421" y="11608"/>
                </a:cubicBezTo>
                <a:cubicBezTo>
                  <a:pt x="4286" y="11755"/>
                  <a:pt x="4151" y="11755"/>
                  <a:pt x="4016" y="11755"/>
                </a:cubicBezTo>
                <a:cubicBezTo>
                  <a:pt x="3881" y="11755"/>
                  <a:pt x="3746" y="11755"/>
                  <a:pt x="3746" y="11608"/>
                </a:cubicBezTo>
                <a:cubicBezTo>
                  <a:pt x="2801" y="10727"/>
                  <a:pt x="2801" y="10727"/>
                  <a:pt x="2801" y="10727"/>
                </a:cubicBezTo>
                <a:cubicBezTo>
                  <a:pt x="2801" y="10727"/>
                  <a:pt x="2801" y="10727"/>
                  <a:pt x="2801" y="10727"/>
                </a:cubicBezTo>
                <a:cubicBezTo>
                  <a:pt x="2801" y="16016"/>
                  <a:pt x="6851" y="20424"/>
                  <a:pt x="11711" y="20424"/>
                </a:cubicBezTo>
                <a:cubicBezTo>
                  <a:pt x="16571" y="20424"/>
                  <a:pt x="20486" y="16016"/>
                  <a:pt x="20486" y="10727"/>
                </a:cubicBezTo>
                <a:cubicBezTo>
                  <a:pt x="20486" y="5437"/>
                  <a:pt x="16571" y="1176"/>
                  <a:pt x="11711" y="1176"/>
                </a:cubicBezTo>
                <a:cubicBezTo>
                  <a:pt x="9281" y="1176"/>
                  <a:pt x="6986" y="2204"/>
                  <a:pt x="5366" y="4114"/>
                </a:cubicBezTo>
                <a:cubicBezTo>
                  <a:pt x="5096" y="4261"/>
                  <a:pt x="4826" y="4261"/>
                  <a:pt x="4556" y="4114"/>
                </a:cubicBezTo>
                <a:cubicBezTo>
                  <a:pt x="4421" y="3820"/>
                  <a:pt x="4421" y="3527"/>
                  <a:pt x="4556" y="3233"/>
                </a:cubicBezTo>
                <a:cubicBezTo>
                  <a:pt x="6446" y="1176"/>
                  <a:pt x="9011" y="0"/>
                  <a:pt x="11711" y="0"/>
                </a:cubicBezTo>
                <a:cubicBezTo>
                  <a:pt x="14276" y="0"/>
                  <a:pt x="16841" y="1176"/>
                  <a:pt x="18731" y="3086"/>
                </a:cubicBezTo>
                <a:cubicBezTo>
                  <a:pt x="20486" y="5143"/>
                  <a:pt x="21566" y="7935"/>
                  <a:pt x="21566" y="10727"/>
                </a:cubicBezTo>
                <a:close/>
                <a:moveTo>
                  <a:pt x="11711" y="3967"/>
                </a:moveTo>
                <a:cubicBezTo>
                  <a:pt x="11306" y="3967"/>
                  <a:pt x="11171" y="4261"/>
                  <a:pt x="11171" y="4555"/>
                </a:cubicBezTo>
                <a:cubicBezTo>
                  <a:pt x="11171" y="6024"/>
                  <a:pt x="11171" y="6024"/>
                  <a:pt x="11171" y="6024"/>
                </a:cubicBezTo>
                <a:cubicBezTo>
                  <a:pt x="10766" y="6024"/>
                  <a:pt x="10766" y="6024"/>
                  <a:pt x="10766" y="6024"/>
                </a:cubicBezTo>
                <a:cubicBezTo>
                  <a:pt x="9416" y="6024"/>
                  <a:pt x="8336" y="7200"/>
                  <a:pt x="8336" y="8669"/>
                </a:cubicBezTo>
                <a:cubicBezTo>
                  <a:pt x="8336" y="10139"/>
                  <a:pt x="9416" y="11314"/>
                  <a:pt x="10766" y="11314"/>
                </a:cubicBezTo>
                <a:cubicBezTo>
                  <a:pt x="12521" y="11314"/>
                  <a:pt x="12521" y="11314"/>
                  <a:pt x="12521" y="11314"/>
                </a:cubicBezTo>
                <a:cubicBezTo>
                  <a:pt x="13331" y="11314"/>
                  <a:pt x="13871" y="12049"/>
                  <a:pt x="13871" y="12784"/>
                </a:cubicBezTo>
                <a:cubicBezTo>
                  <a:pt x="13871" y="13665"/>
                  <a:pt x="13331" y="14400"/>
                  <a:pt x="12521" y="14400"/>
                </a:cubicBezTo>
                <a:cubicBezTo>
                  <a:pt x="9416" y="14400"/>
                  <a:pt x="9416" y="14400"/>
                  <a:pt x="9416" y="14400"/>
                </a:cubicBezTo>
                <a:cubicBezTo>
                  <a:pt x="9146" y="14400"/>
                  <a:pt x="8876" y="14547"/>
                  <a:pt x="8876" y="14988"/>
                </a:cubicBezTo>
                <a:cubicBezTo>
                  <a:pt x="8876" y="15282"/>
                  <a:pt x="9146" y="15576"/>
                  <a:pt x="9416" y="15576"/>
                </a:cubicBezTo>
                <a:cubicBezTo>
                  <a:pt x="11171" y="15576"/>
                  <a:pt x="11171" y="15576"/>
                  <a:pt x="11171" y="15576"/>
                </a:cubicBezTo>
                <a:cubicBezTo>
                  <a:pt x="11171" y="16898"/>
                  <a:pt x="11171" y="16898"/>
                  <a:pt x="11171" y="16898"/>
                </a:cubicBezTo>
                <a:cubicBezTo>
                  <a:pt x="11171" y="17192"/>
                  <a:pt x="11306" y="17486"/>
                  <a:pt x="11711" y="17486"/>
                </a:cubicBezTo>
                <a:cubicBezTo>
                  <a:pt x="11981" y="17486"/>
                  <a:pt x="12251" y="17192"/>
                  <a:pt x="12251" y="16898"/>
                </a:cubicBezTo>
                <a:cubicBezTo>
                  <a:pt x="12251" y="15576"/>
                  <a:pt x="12251" y="15576"/>
                  <a:pt x="12251" y="15576"/>
                </a:cubicBezTo>
                <a:cubicBezTo>
                  <a:pt x="12521" y="15576"/>
                  <a:pt x="12521" y="15576"/>
                  <a:pt x="12521" y="15576"/>
                </a:cubicBezTo>
                <a:cubicBezTo>
                  <a:pt x="12521" y="15576"/>
                  <a:pt x="12521" y="15576"/>
                  <a:pt x="12521" y="15576"/>
                </a:cubicBezTo>
                <a:cubicBezTo>
                  <a:pt x="13871" y="15429"/>
                  <a:pt x="14951" y="14253"/>
                  <a:pt x="14951" y="12784"/>
                </a:cubicBezTo>
                <a:cubicBezTo>
                  <a:pt x="14951" y="11314"/>
                  <a:pt x="13871" y="10139"/>
                  <a:pt x="12521" y="10139"/>
                </a:cubicBezTo>
                <a:cubicBezTo>
                  <a:pt x="10766" y="10139"/>
                  <a:pt x="10766" y="10139"/>
                  <a:pt x="10766" y="10139"/>
                </a:cubicBezTo>
                <a:cubicBezTo>
                  <a:pt x="10091" y="10139"/>
                  <a:pt x="9416" y="9551"/>
                  <a:pt x="9416" y="8669"/>
                </a:cubicBezTo>
                <a:cubicBezTo>
                  <a:pt x="9416" y="7788"/>
                  <a:pt x="10091" y="7200"/>
                  <a:pt x="10766" y="7200"/>
                </a:cubicBezTo>
                <a:cubicBezTo>
                  <a:pt x="13871" y="7200"/>
                  <a:pt x="13871" y="7200"/>
                  <a:pt x="13871" y="7200"/>
                </a:cubicBezTo>
                <a:cubicBezTo>
                  <a:pt x="14141" y="7200"/>
                  <a:pt x="14411" y="6906"/>
                  <a:pt x="14411" y="6612"/>
                </a:cubicBezTo>
                <a:cubicBezTo>
                  <a:pt x="14411" y="6318"/>
                  <a:pt x="14141" y="6024"/>
                  <a:pt x="13871" y="6024"/>
                </a:cubicBezTo>
                <a:cubicBezTo>
                  <a:pt x="12251" y="6024"/>
                  <a:pt x="12251" y="6024"/>
                  <a:pt x="12251" y="6024"/>
                </a:cubicBezTo>
                <a:cubicBezTo>
                  <a:pt x="12251" y="4555"/>
                  <a:pt x="12251" y="4555"/>
                  <a:pt x="12251" y="4555"/>
                </a:cubicBezTo>
                <a:cubicBezTo>
                  <a:pt x="12251" y="4261"/>
                  <a:pt x="11981" y="3967"/>
                  <a:pt x="11711" y="396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18" name="Freeform 23"/>
          <p:cNvSpPr/>
          <p:nvPr/>
        </p:nvSpPr>
        <p:spPr>
          <a:xfrm>
            <a:off x="6924675" y="1349375"/>
            <a:ext cx="9556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29" y="16065"/>
                </a:moveTo>
                <a:cubicBezTo>
                  <a:pt x="15274" y="16335"/>
                  <a:pt x="15120" y="16335"/>
                  <a:pt x="14966" y="16335"/>
                </a:cubicBezTo>
                <a:cubicBezTo>
                  <a:pt x="14811" y="16335"/>
                  <a:pt x="14657" y="16335"/>
                  <a:pt x="14657" y="16335"/>
                </a:cubicBezTo>
                <a:cubicBezTo>
                  <a:pt x="10800" y="14310"/>
                  <a:pt x="10800" y="14310"/>
                  <a:pt x="10800" y="14310"/>
                </a:cubicBezTo>
                <a:cubicBezTo>
                  <a:pt x="6943" y="16335"/>
                  <a:pt x="6943" y="16335"/>
                  <a:pt x="6943" y="16335"/>
                </a:cubicBezTo>
                <a:cubicBezTo>
                  <a:pt x="6943" y="16335"/>
                  <a:pt x="6789" y="16335"/>
                  <a:pt x="6634" y="16335"/>
                </a:cubicBezTo>
                <a:cubicBezTo>
                  <a:pt x="6480" y="16335"/>
                  <a:pt x="6326" y="16335"/>
                  <a:pt x="6171" y="16065"/>
                </a:cubicBezTo>
                <a:cubicBezTo>
                  <a:pt x="6017" y="15795"/>
                  <a:pt x="6017" y="15525"/>
                  <a:pt x="6326" y="15390"/>
                </a:cubicBezTo>
                <a:cubicBezTo>
                  <a:pt x="10183" y="13500"/>
                  <a:pt x="10183" y="13500"/>
                  <a:pt x="10183" y="13500"/>
                </a:cubicBezTo>
                <a:cubicBezTo>
                  <a:pt x="10183" y="9585"/>
                  <a:pt x="10183" y="9585"/>
                  <a:pt x="10183" y="9585"/>
                </a:cubicBezTo>
                <a:cubicBezTo>
                  <a:pt x="10183" y="9315"/>
                  <a:pt x="10491" y="9045"/>
                  <a:pt x="10800" y="9045"/>
                </a:cubicBezTo>
                <a:cubicBezTo>
                  <a:pt x="11109" y="9045"/>
                  <a:pt x="11417" y="9315"/>
                  <a:pt x="11417" y="9585"/>
                </a:cubicBezTo>
                <a:cubicBezTo>
                  <a:pt x="11417" y="13500"/>
                  <a:pt x="11417" y="13500"/>
                  <a:pt x="11417" y="13500"/>
                </a:cubicBezTo>
                <a:cubicBezTo>
                  <a:pt x="15274" y="15390"/>
                  <a:pt x="15274" y="15390"/>
                  <a:pt x="15274" y="15390"/>
                </a:cubicBezTo>
                <a:cubicBezTo>
                  <a:pt x="15583" y="15525"/>
                  <a:pt x="15583" y="15795"/>
                  <a:pt x="15429" y="16065"/>
                </a:cubicBezTo>
                <a:close/>
                <a:moveTo>
                  <a:pt x="10183" y="4590"/>
                </a:moveTo>
                <a:cubicBezTo>
                  <a:pt x="11417" y="4590"/>
                  <a:pt x="11417" y="4590"/>
                  <a:pt x="11417" y="4590"/>
                </a:cubicBezTo>
                <a:cubicBezTo>
                  <a:pt x="11880" y="4590"/>
                  <a:pt x="12189" y="4860"/>
                  <a:pt x="12189" y="5265"/>
                </a:cubicBezTo>
                <a:cubicBezTo>
                  <a:pt x="12189" y="5670"/>
                  <a:pt x="11880" y="5940"/>
                  <a:pt x="11417" y="5940"/>
                </a:cubicBezTo>
                <a:cubicBezTo>
                  <a:pt x="9257" y="5940"/>
                  <a:pt x="9257" y="5940"/>
                  <a:pt x="9257" y="5940"/>
                </a:cubicBezTo>
                <a:cubicBezTo>
                  <a:pt x="8794" y="5940"/>
                  <a:pt x="8640" y="6210"/>
                  <a:pt x="8640" y="6480"/>
                </a:cubicBezTo>
                <a:cubicBezTo>
                  <a:pt x="8640" y="6750"/>
                  <a:pt x="8794" y="7020"/>
                  <a:pt x="9257" y="7020"/>
                </a:cubicBezTo>
                <a:cubicBezTo>
                  <a:pt x="10183" y="7020"/>
                  <a:pt x="10183" y="7020"/>
                  <a:pt x="10183" y="7020"/>
                </a:cubicBezTo>
                <a:cubicBezTo>
                  <a:pt x="10183" y="7560"/>
                  <a:pt x="10183" y="7560"/>
                  <a:pt x="10183" y="7560"/>
                </a:cubicBezTo>
                <a:cubicBezTo>
                  <a:pt x="10183" y="7965"/>
                  <a:pt x="10491" y="8100"/>
                  <a:pt x="10800" y="8100"/>
                </a:cubicBezTo>
                <a:cubicBezTo>
                  <a:pt x="11109" y="8100"/>
                  <a:pt x="11417" y="7965"/>
                  <a:pt x="11417" y="7560"/>
                </a:cubicBezTo>
                <a:cubicBezTo>
                  <a:pt x="11417" y="7020"/>
                  <a:pt x="11417" y="7020"/>
                  <a:pt x="11417" y="7020"/>
                </a:cubicBezTo>
                <a:cubicBezTo>
                  <a:pt x="11417" y="7020"/>
                  <a:pt x="11417" y="7020"/>
                  <a:pt x="11417" y="7020"/>
                </a:cubicBezTo>
                <a:cubicBezTo>
                  <a:pt x="11417" y="7020"/>
                  <a:pt x="11417" y="7020"/>
                  <a:pt x="11417" y="7020"/>
                </a:cubicBezTo>
                <a:cubicBezTo>
                  <a:pt x="12497" y="7020"/>
                  <a:pt x="13423" y="6210"/>
                  <a:pt x="13423" y="5265"/>
                </a:cubicBezTo>
                <a:cubicBezTo>
                  <a:pt x="13423" y="4320"/>
                  <a:pt x="12497" y="3510"/>
                  <a:pt x="11417" y="3510"/>
                </a:cubicBezTo>
                <a:cubicBezTo>
                  <a:pt x="10183" y="3510"/>
                  <a:pt x="10183" y="3510"/>
                  <a:pt x="10183" y="3510"/>
                </a:cubicBezTo>
                <a:cubicBezTo>
                  <a:pt x="9720" y="3510"/>
                  <a:pt x="9411" y="3240"/>
                  <a:pt x="9411" y="2835"/>
                </a:cubicBezTo>
                <a:cubicBezTo>
                  <a:pt x="9411" y="2565"/>
                  <a:pt x="9720" y="2160"/>
                  <a:pt x="10183" y="2160"/>
                </a:cubicBezTo>
                <a:cubicBezTo>
                  <a:pt x="12343" y="2160"/>
                  <a:pt x="12343" y="2160"/>
                  <a:pt x="12343" y="2160"/>
                </a:cubicBezTo>
                <a:cubicBezTo>
                  <a:pt x="12651" y="2160"/>
                  <a:pt x="12960" y="2025"/>
                  <a:pt x="12960" y="1620"/>
                </a:cubicBezTo>
                <a:cubicBezTo>
                  <a:pt x="12960" y="1350"/>
                  <a:pt x="12651" y="1080"/>
                  <a:pt x="12343" y="1080"/>
                </a:cubicBezTo>
                <a:cubicBezTo>
                  <a:pt x="11417" y="1080"/>
                  <a:pt x="11417" y="1080"/>
                  <a:pt x="11417" y="1080"/>
                </a:cubicBezTo>
                <a:cubicBezTo>
                  <a:pt x="11417" y="540"/>
                  <a:pt x="11417" y="540"/>
                  <a:pt x="11417" y="540"/>
                </a:cubicBezTo>
                <a:cubicBezTo>
                  <a:pt x="11417" y="270"/>
                  <a:pt x="11109" y="0"/>
                  <a:pt x="10800" y="0"/>
                </a:cubicBezTo>
                <a:cubicBezTo>
                  <a:pt x="10491" y="0"/>
                  <a:pt x="10183" y="270"/>
                  <a:pt x="10183" y="540"/>
                </a:cubicBezTo>
                <a:cubicBezTo>
                  <a:pt x="10183" y="1080"/>
                  <a:pt x="10183" y="1080"/>
                  <a:pt x="10183" y="1080"/>
                </a:cubicBezTo>
                <a:cubicBezTo>
                  <a:pt x="10183" y="1080"/>
                  <a:pt x="10183" y="1080"/>
                  <a:pt x="10183" y="1080"/>
                </a:cubicBezTo>
                <a:cubicBezTo>
                  <a:pt x="9103" y="1080"/>
                  <a:pt x="8177" y="1890"/>
                  <a:pt x="8177" y="2835"/>
                </a:cubicBezTo>
                <a:cubicBezTo>
                  <a:pt x="8177" y="3780"/>
                  <a:pt x="9103" y="4590"/>
                  <a:pt x="10183" y="4590"/>
                </a:cubicBezTo>
                <a:close/>
                <a:moveTo>
                  <a:pt x="19594" y="16470"/>
                </a:moveTo>
                <a:cubicBezTo>
                  <a:pt x="18360" y="16470"/>
                  <a:pt x="18360" y="16470"/>
                  <a:pt x="18360" y="16470"/>
                </a:cubicBezTo>
                <a:cubicBezTo>
                  <a:pt x="17897" y="16470"/>
                  <a:pt x="17589" y="16065"/>
                  <a:pt x="17589" y="15795"/>
                </a:cubicBezTo>
                <a:cubicBezTo>
                  <a:pt x="17589" y="15390"/>
                  <a:pt x="17897" y="15120"/>
                  <a:pt x="18360" y="15120"/>
                </a:cubicBezTo>
                <a:cubicBezTo>
                  <a:pt x="20520" y="15120"/>
                  <a:pt x="20520" y="15120"/>
                  <a:pt x="20520" y="15120"/>
                </a:cubicBezTo>
                <a:cubicBezTo>
                  <a:pt x="20983" y="15120"/>
                  <a:pt x="21137" y="14850"/>
                  <a:pt x="21137" y="14580"/>
                </a:cubicBezTo>
                <a:cubicBezTo>
                  <a:pt x="21137" y="14310"/>
                  <a:pt x="20983" y="14040"/>
                  <a:pt x="20520" y="14040"/>
                </a:cubicBezTo>
                <a:cubicBezTo>
                  <a:pt x="19594" y="14040"/>
                  <a:pt x="19594" y="14040"/>
                  <a:pt x="19594" y="14040"/>
                </a:cubicBezTo>
                <a:cubicBezTo>
                  <a:pt x="19594" y="13365"/>
                  <a:pt x="19594" y="13365"/>
                  <a:pt x="19594" y="13365"/>
                </a:cubicBezTo>
                <a:cubicBezTo>
                  <a:pt x="19594" y="13095"/>
                  <a:pt x="19286" y="12825"/>
                  <a:pt x="18977" y="12825"/>
                </a:cubicBezTo>
                <a:cubicBezTo>
                  <a:pt x="18669" y="12825"/>
                  <a:pt x="18360" y="13095"/>
                  <a:pt x="18360" y="13365"/>
                </a:cubicBezTo>
                <a:cubicBezTo>
                  <a:pt x="18360" y="14040"/>
                  <a:pt x="18360" y="14040"/>
                  <a:pt x="18360" y="14040"/>
                </a:cubicBezTo>
                <a:cubicBezTo>
                  <a:pt x="18360" y="14040"/>
                  <a:pt x="18360" y="14040"/>
                  <a:pt x="18360" y="14040"/>
                </a:cubicBezTo>
                <a:cubicBezTo>
                  <a:pt x="17280" y="14040"/>
                  <a:pt x="16354" y="14850"/>
                  <a:pt x="16354" y="15795"/>
                </a:cubicBezTo>
                <a:cubicBezTo>
                  <a:pt x="16354" y="16740"/>
                  <a:pt x="17280" y="17550"/>
                  <a:pt x="18360" y="17550"/>
                </a:cubicBezTo>
                <a:cubicBezTo>
                  <a:pt x="19594" y="17550"/>
                  <a:pt x="19594" y="17550"/>
                  <a:pt x="19594" y="17550"/>
                </a:cubicBezTo>
                <a:cubicBezTo>
                  <a:pt x="20057" y="17550"/>
                  <a:pt x="20366" y="17820"/>
                  <a:pt x="20366" y="18090"/>
                </a:cubicBezTo>
                <a:cubicBezTo>
                  <a:pt x="20366" y="18495"/>
                  <a:pt x="20057" y="18765"/>
                  <a:pt x="19594" y="18765"/>
                </a:cubicBezTo>
                <a:cubicBezTo>
                  <a:pt x="17434" y="18765"/>
                  <a:pt x="17434" y="18765"/>
                  <a:pt x="17434" y="18765"/>
                </a:cubicBezTo>
                <a:cubicBezTo>
                  <a:pt x="17126" y="18765"/>
                  <a:pt x="16817" y="19035"/>
                  <a:pt x="16817" y="19305"/>
                </a:cubicBezTo>
                <a:cubicBezTo>
                  <a:pt x="16817" y="19575"/>
                  <a:pt x="17126" y="19845"/>
                  <a:pt x="17434" y="19845"/>
                </a:cubicBezTo>
                <a:cubicBezTo>
                  <a:pt x="18360" y="19845"/>
                  <a:pt x="18360" y="19845"/>
                  <a:pt x="18360" y="19845"/>
                </a:cubicBezTo>
                <a:cubicBezTo>
                  <a:pt x="18360" y="20520"/>
                  <a:pt x="18360" y="20520"/>
                  <a:pt x="18360" y="20520"/>
                </a:cubicBezTo>
                <a:cubicBezTo>
                  <a:pt x="18360" y="20790"/>
                  <a:pt x="18669" y="21060"/>
                  <a:pt x="18977" y="21060"/>
                </a:cubicBezTo>
                <a:cubicBezTo>
                  <a:pt x="19286" y="21060"/>
                  <a:pt x="19594" y="20790"/>
                  <a:pt x="19594" y="20520"/>
                </a:cubicBezTo>
                <a:cubicBezTo>
                  <a:pt x="19594" y="19845"/>
                  <a:pt x="19594" y="19845"/>
                  <a:pt x="19594" y="19845"/>
                </a:cubicBezTo>
                <a:cubicBezTo>
                  <a:pt x="19594" y="19845"/>
                  <a:pt x="19594" y="19845"/>
                  <a:pt x="19594" y="19845"/>
                </a:cubicBezTo>
                <a:cubicBezTo>
                  <a:pt x="19594" y="19845"/>
                  <a:pt x="19594" y="19845"/>
                  <a:pt x="19594" y="19845"/>
                </a:cubicBezTo>
                <a:cubicBezTo>
                  <a:pt x="20674" y="19845"/>
                  <a:pt x="21600" y="19035"/>
                  <a:pt x="21600" y="18090"/>
                </a:cubicBezTo>
                <a:cubicBezTo>
                  <a:pt x="21600" y="17145"/>
                  <a:pt x="20674" y="16470"/>
                  <a:pt x="19594" y="16470"/>
                </a:cubicBezTo>
                <a:close/>
                <a:moveTo>
                  <a:pt x="3240" y="17010"/>
                </a:moveTo>
                <a:cubicBezTo>
                  <a:pt x="2006" y="17010"/>
                  <a:pt x="2006" y="17010"/>
                  <a:pt x="2006" y="17010"/>
                </a:cubicBezTo>
                <a:cubicBezTo>
                  <a:pt x="1543" y="17010"/>
                  <a:pt x="1234" y="16740"/>
                  <a:pt x="1234" y="16335"/>
                </a:cubicBezTo>
                <a:cubicBezTo>
                  <a:pt x="1234" y="15930"/>
                  <a:pt x="1543" y="15660"/>
                  <a:pt x="2006" y="15660"/>
                </a:cubicBezTo>
                <a:cubicBezTo>
                  <a:pt x="4166" y="15660"/>
                  <a:pt x="4166" y="15660"/>
                  <a:pt x="4166" y="15660"/>
                </a:cubicBezTo>
                <a:cubicBezTo>
                  <a:pt x="4474" y="15660"/>
                  <a:pt x="4783" y="15390"/>
                  <a:pt x="4783" y="15120"/>
                </a:cubicBezTo>
                <a:cubicBezTo>
                  <a:pt x="4783" y="14850"/>
                  <a:pt x="4474" y="14580"/>
                  <a:pt x="4166" y="14580"/>
                </a:cubicBezTo>
                <a:cubicBezTo>
                  <a:pt x="3240" y="14580"/>
                  <a:pt x="3240" y="14580"/>
                  <a:pt x="3240" y="14580"/>
                </a:cubicBezTo>
                <a:cubicBezTo>
                  <a:pt x="3240" y="14040"/>
                  <a:pt x="3240" y="14040"/>
                  <a:pt x="3240" y="14040"/>
                </a:cubicBezTo>
                <a:cubicBezTo>
                  <a:pt x="3240" y="13635"/>
                  <a:pt x="2931" y="13500"/>
                  <a:pt x="2623" y="13500"/>
                </a:cubicBezTo>
                <a:cubicBezTo>
                  <a:pt x="2314" y="13500"/>
                  <a:pt x="2006" y="13635"/>
                  <a:pt x="2006" y="14040"/>
                </a:cubicBezTo>
                <a:cubicBezTo>
                  <a:pt x="2006" y="14580"/>
                  <a:pt x="2006" y="14580"/>
                  <a:pt x="2006" y="14580"/>
                </a:cubicBezTo>
                <a:cubicBezTo>
                  <a:pt x="2006" y="14580"/>
                  <a:pt x="2006" y="14580"/>
                  <a:pt x="2006" y="14580"/>
                </a:cubicBezTo>
                <a:cubicBezTo>
                  <a:pt x="926" y="14580"/>
                  <a:pt x="0" y="15390"/>
                  <a:pt x="0" y="16335"/>
                </a:cubicBezTo>
                <a:cubicBezTo>
                  <a:pt x="0" y="17280"/>
                  <a:pt x="926" y="18090"/>
                  <a:pt x="2006" y="18090"/>
                </a:cubicBezTo>
                <a:cubicBezTo>
                  <a:pt x="3240" y="18090"/>
                  <a:pt x="3240" y="18090"/>
                  <a:pt x="3240" y="18090"/>
                </a:cubicBezTo>
                <a:cubicBezTo>
                  <a:pt x="3703" y="18090"/>
                  <a:pt x="4011" y="18360"/>
                  <a:pt x="4011" y="18765"/>
                </a:cubicBezTo>
                <a:cubicBezTo>
                  <a:pt x="4011" y="19035"/>
                  <a:pt x="3703" y="19440"/>
                  <a:pt x="3240" y="19440"/>
                </a:cubicBezTo>
                <a:cubicBezTo>
                  <a:pt x="926" y="19440"/>
                  <a:pt x="926" y="19440"/>
                  <a:pt x="926" y="19440"/>
                </a:cubicBezTo>
                <a:cubicBezTo>
                  <a:pt x="617" y="19440"/>
                  <a:pt x="309" y="19575"/>
                  <a:pt x="309" y="19845"/>
                </a:cubicBezTo>
                <a:cubicBezTo>
                  <a:pt x="309" y="20250"/>
                  <a:pt x="617" y="20385"/>
                  <a:pt x="926" y="20385"/>
                </a:cubicBezTo>
                <a:cubicBezTo>
                  <a:pt x="2006" y="20385"/>
                  <a:pt x="2006" y="20385"/>
                  <a:pt x="2006" y="20385"/>
                </a:cubicBezTo>
                <a:cubicBezTo>
                  <a:pt x="2006" y="21060"/>
                  <a:pt x="2006" y="21060"/>
                  <a:pt x="2006" y="21060"/>
                </a:cubicBezTo>
                <a:cubicBezTo>
                  <a:pt x="2006" y="21330"/>
                  <a:pt x="2314" y="21600"/>
                  <a:pt x="2623" y="21600"/>
                </a:cubicBezTo>
                <a:cubicBezTo>
                  <a:pt x="2931" y="21600"/>
                  <a:pt x="3240" y="21330"/>
                  <a:pt x="3240" y="21060"/>
                </a:cubicBezTo>
                <a:cubicBezTo>
                  <a:pt x="3240" y="20385"/>
                  <a:pt x="3240" y="20385"/>
                  <a:pt x="3240" y="20385"/>
                </a:cubicBezTo>
                <a:cubicBezTo>
                  <a:pt x="3240" y="20385"/>
                  <a:pt x="3240" y="20385"/>
                  <a:pt x="3240" y="20385"/>
                </a:cubicBezTo>
                <a:cubicBezTo>
                  <a:pt x="3240" y="20385"/>
                  <a:pt x="3240" y="20385"/>
                  <a:pt x="3240" y="20385"/>
                </a:cubicBezTo>
                <a:cubicBezTo>
                  <a:pt x="4320" y="20385"/>
                  <a:pt x="5246" y="19710"/>
                  <a:pt x="5246" y="18765"/>
                </a:cubicBezTo>
                <a:cubicBezTo>
                  <a:pt x="5246" y="17820"/>
                  <a:pt x="4320" y="17010"/>
                  <a:pt x="3240" y="170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19" name="Freeform 24"/>
          <p:cNvSpPr/>
          <p:nvPr/>
        </p:nvSpPr>
        <p:spPr>
          <a:xfrm>
            <a:off x="6870700" y="2641601"/>
            <a:ext cx="1092200" cy="990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80" y="12750"/>
                </a:moveTo>
                <a:cubicBezTo>
                  <a:pt x="11340" y="12750"/>
                  <a:pt x="11340" y="12750"/>
                  <a:pt x="11340" y="12750"/>
                </a:cubicBezTo>
                <a:cubicBezTo>
                  <a:pt x="11340" y="9300"/>
                  <a:pt x="11340" y="9300"/>
                  <a:pt x="11340" y="9300"/>
                </a:cubicBezTo>
                <a:cubicBezTo>
                  <a:pt x="11340" y="8850"/>
                  <a:pt x="11340" y="8850"/>
                  <a:pt x="11340" y="8850"/>
                </a:cubicBezTo>
                <a:cubicBezTo>
                  <a:pt x="13500" y="8850"/>
                  <a:pt x="13500" y="8850"/>
                  <a:pt x="13500" y="8850"/>
                </a:cubicBezTo>
                <a:cubicBezTo>
                  <a:pt x="13770" y="8850"/>
                  <a:pt x="13905" y="8700"/>
                  <a:pt x="13905" y="8400"/>
                </a:cubicBezTo>
                <a:cubicBezTo>
                  <a:pt x="13905" y="7950"/>
                  <a:pt x="13770" y="7800"/>
                  <a:pt x="13500" y="7800"/>
                </a:cubicBezTo>
                <a:cubicBezTo>
                  <a:pt x="11340" y="7800"/>
                  <a:pt x="11340" y="7800"/>
                  <a:pt x="11340" y="7800"/>
                </a:cubicBezTo>
                <a:cubicBezTo>
                  <a:pt x="11340" y="1950"/>
                  <a:pt x="11340" y="1950"/>
                  <a:pt x="11340" y="1950"/>
                </a:cubicBezTo>
                <a:cubicBezTo>
                  <a:pt x="12420" y="3150"/>
                  <a:pt x="12420" y="3150"/>
                  <a:pt x="12420" y="3150"/>
                </a:cubicBezTo>
                <a:cubicBezTo>
                  <a:pt x="12690" y="3450"/>
                  <a:pt x="12960" y="3450"/>
                  <a:pt x="13230" y="3150"/>
                </a:cubicBezTo>
                <a:cubicBezTo>
                  <a:pt x="13365" y="3000"/>
                  <a:pt x="13365" y="2550"/>
                  <a:pt x="13230" y="2400"/>
                </a:cubicBezTo>
                <a:cubicBezTo>
                  <a:pt x="11205" y="150"/>
                  <a:pt x="11205" y="150"/>
                  <a:pt x="11205" y="150"/>
                </a:cubicBezTo>
                <a:cubicBezTo>
                  <a:pt x="11070" y="0"/>
                  <a:pt x="10935" y="0"/>
                  <a:pt x="10800" y="0"/>
                </a:cubicBezTo>
                <a:cubicBezTo>
                  <a:pt x="10665" y="0"/>
                  <a:pt x="10530" y="0"/>
                  <a:pt x="10395" y="150"/>
                </a:cubicBezTo>
                <a:cubicBezTo>
                  <a:pt x="8370" y="2400"/>
                  <a:pt x="8370" y="2400"/>
                  <a:pt x="8370" y="2400"/>
                </a:cubicBezTo>
                <a:cubicBezTo>
                  <a:pt x="8235" y="2700"/>
                  <a:pt x="8235" y="3000"/>
                  <a:pt x="8370" y="3300"/>
                </a:cubicBezTo>
                <a:cubicBezTo>
                  <a:pt x="8505" y="3300"/>
                  <a:pt x="8640" y="3450"/>
                  <a:pt x="8775" y="3450"/>
                </a:cubicBezTo>
                <a:cubicBezTo>
                  <a:pt x="8910" y="3450"/>
                  <a:pt x="9045" y="3300"/>
                  <a:pt x="9180" y="3300"/>
                </a:cubicBezTo>
                <a:cubicBezTo>
                  <a:pt x="10260" y="1950"/>
                  <a:pt x="10260" y="1950"/>
                  <a:pt x="10260" y="1950"/>
                </a:cubicBezTo>
                <a:cubicBezTo>
                  <a:pt x="10260" y="7800"/>
                  <a:pt x="10260" y="7800"/>
                  <a:pt x="10260" y="7800"/>
                </a:cubicBezTo>
                <a:cubicBezTo>
                  <a:pt x="9720" y="7800"/>
                  <a:pt x="9720" y="7800"/>
                  <a:pt x="9720" y="7800"/>
                </a:cubicBezTo>
                <a:cubicBezTo>
                  <a:pt x="8235" y="7800"/>
                  <a:pt x="6885" y="9150"/>
                  <a:pt x="6885" y="10800"/>
                </a:cubicBezTo>
                <a:cubicBezTo>
                  <a:pt x="6885" y="12600"/>
                  <a:pt x="8235" y="13950"/>
                  <a:pt x="9720" y="13950"/>
                </a:cubicBezTo>
                <a:cubicBezTo>
                  <a:pt x="10260" y="13950"/>
                  <a:pt x="10260" y="13950"/>
                  <a:pt x="10260" y="13950"/>
                </a:cubicBezTo>
                <a:cubicBezTo>
                  <a:pt x="10260" y="17400"/>
                  <a:pt x="10260" y="17400"/>
                  <a:pt x="10260" y="17400"/>
                </a:cubicBezTo>
                <a:cubicBezTo>
                  <a:pt x="10260" y="17850"/>
                  <a:pt x="10260" y="17850"/>
                  <a:pt x="10260" y="17850"/>
                </a:cubicBezTo>
                <a:cubicBezTo>
                  <a:pt x="8100" y="17850"/>
                  <a:pt x="8100" y="17850"/>
                  <a:pt x="8100" y="17850"/>
                </a:cubicBezTo>
                <a:cubicBezTo>
                  <a:pt x="7830" y="17850"/>
                  <a:pt x="7560" y="18150"/>
                  <a:pt x="7560" y="18450"/>
                </a:cubicBezTo>
                <a:cubicBezTo>
                  <a:pt x="7560" y="18750"/>
                  <a:pt x="7830" y="19050"/>
                  <a:pt x="8100" y="19050"/>
                </a:cubicBezTo>
                <a:cubicBezTo>
                  <a:pt x="10260" y="19050"/>
                  <a:pt x="10260" y="19050"/>
                  <a:pt x="10260" y="19050"/>
                </a:cubicBezTo>
                <a:cubicBezTo>
                  <a:pt x="10260" y="21000"/>
                  <a:pt x="10260" y="21000"/>
                  <a:pt x="10260" y="21000"/>
                </a:cubicBezTo>
                <a:cubicBezTo>
                  <a:pt x="10260" y="21300"/>
                  <a:pt x="10530" y="21600"/>
                  <a:pt x="10800" y="21600"/>
                </a:cubicBezTo>
                <a:cubicBezTo>
                  <a:pt x="11070" y="21600"/>
                  <a:pt x="11340" y="21300"/>
                  <a:pt x="11340" y="21000"/>
                </a:cubicBezTo>
                <a:cubicBezTo>
                  <a:pt x="11340" y="19050"/>
                  <a:pt x="11340" y="19050"/>
                  <a:pt x="11340" y="19050"/>
                </a:cubicBezTo>
                <a:cubicBezTo>
                  <a:pt x="11880" y="19050"/>
                  <a:pt x="11880" y="19050"/>
                  <a:pt x="11880" y="19050"/>
                </a:cubicBezTo>
                <a:cubicBezTo>
                  <a:pt x="13365" y="19050"/>
                  <a:pt x="14715" y="17700"/>
                  <a:pt x="14715" y="15900"/>
                </a:cubicBezTo>
                <a:cubicBezTo>
                  <a:pt x="14715" y="14250"/>
                  <a:pt x="13365" y="12750"/>
                  <a:pt x="11880" y="12750"/>
                </a:cubicBezTo>
                <a:close/>
                <a:moveTo>
                  <a:pt x="9720" y="12750"/>
                </a:moveTo>
                <a:cubicBezTo>
                  <a:pt x="8775" y="12750"/>
                  <a:pt x="7965" y="12000"/>
                  <a:pt x="7965" y="10800"/>
                </a:cubicBezTo>
                <a:cubicBezTo>
                  <a:pt x="7965" y="9750"/>
                  <a:pt x="8775" y="8850"/>
                  <a:pt x="9720" y="8850"/>
                </a:cubicBezTo>
                <a:cubicBezTo>
                  <a:pt x="10260" y="8850"/>
                  <a:pt x="10260" y="8850"/>
                  <a:pt x="10260" y="8850"/>
                </a:cubicBezTo>
                <a:cubicBezTo>
                  <a:pt x="10260" y="9300"/>
                  <a:pt x="10260" y="9300"/>
                  <a:pt x="10260" y="9300"/>
                </a:cubicBezTo>
                <a:cubicBezTo>
                  <a:pt x="10260" y="12750"/>
                  <a:pt x="10260" y="12750"/>
                  <a:pt x="10260" y="12750"/>
                </a:cubicBezTo>
                <a:lnTo>
                  <a:pt x="9720" y="12750"/>
                </a:lnTo>
                <a:close/>
                <a:moveTo>
                  <a:pt x="11880" y="17850"/>
                </a:moveTo>
                <a:cubicBezTo>
                  <a:pt x="11340" y="17850"/>
                  <a:pt x="11340" y="17850"/>
                  <a:pt x="11340" y="17850"/>
                </a:cubicBezTo>
                <a:cubicBezTo>
                  <a:pt x="11340" y="17400"/>
                  <a:pt x="11340" y="17400"/>
                  <a:pt x="11340" y="17400"/>
                </a:cubicBezTo>
                <a:cubicBezTo>
                  <a:pt x="11340" y="13950"/>
                  <a:pt x="11340" y="13950"/>
                  <a:pt x="11340" y="13950"/>
                </a:cubicBezTo>
                <a:cubicBezTo>
                  <a:pt x="11880" y="13950"/>
                  <a:pt x="11880" y="13950"/>
                  <a:pt x="11880" y="13950"/>
                </a:cubicBezTo>
                <a:cubicBezTo>
                  <a:pt x="12825" y="13950"/>
                  <a:pt x="13635" y="14850"/>
                  <a:pt x="13635" y="15900"/>
                </a:cubicBezTo>
                <a:cubicBezTo>
                  <a:pt x="13635" y="17100"/>
                  <a:pt x="12825" y="17850"/>
                  <a:pt x="11880" y="17850"/>
                </a:cubicBezTo>
                <a:close/>
                <a:moveTo>
                  <a:pt x="19305" y="12600"/>
                </a:moveTo>
                <a:cubicBezTo>
                  <a:pt x="19035" y="12600"/>
                  <a:pt x="19035" y="12600"/>
                  <a:pt x="19035" y="12600"/>
                </a:cubicBezTo>
                <a:cubicBezTo>
                  <a:pt x="19035" y="10050"/>
                  <a:pt x="19035" y="10050"/>
                  <a:pt x="19035" y="10050"/>
                </a:cubicBezTo>
                <a:cubicBezTo>
                  <a:pt x="19035" y="9750"/>
                  <a:pt x="19035" y="9750"/>
                  <a:pt x="19035" y="9750"/>
                </a:cubicBezTo>
                <a:cubicBezTo>
                  <a:pt x="20520" y="9750"/>
                  <a:pt x="20520" y="9750"/>
                  <a:pt x="20520" y="9750"/>
                </a:cubicBezTo>
                <a:cubicBezTo>
                  <a:pt x="20790" y="9750"/>
                  <a:pt x="21060" y="9450"/>
                  <a:pt x="21060" y="9150"/>
                </a:cubicBezTo>
                <a:cubicBezTo>
                  <a:pt x="21060" y="8850"/>
                  <a:pt x="20790" y="8550"/>
                  <a:pt x="20520" y="8550"/>
                </a:cubicBezTo>
                <a:cubicBezTo>
                  <a:pt x="19035" y="8550"/>
                  <a:pt x="19035" y="8550"/>
                  <a:pt x="19035" y="8550"/>
                </a:cubicBezTo>
                <a:cubicBezTo>
                  <a:pt x="19035" y="4500"/>
                  <a:pt x="19035" y="4500"/>
                  <a:pt x="19035" y="4500"/>
                </a:cubicBezTo>
                <a:cubicBezTo>
                  <a:pt x="19710" y="5250"/>
                  <a:pt x="19710" y="5250"/>
                  <a:pt x="19710" y="5250"/>
                </a:cubicBezTo>
                <a:cubicBezTo>
                  <a:pt x="19845" y="5550"/>
                  <a:pt x="20250" y="5550"/>
                  <a:pt x="20385" y="5250"/>
                </a:cubicBezTo>
                <a:cubicBezTo>
                  <a:pt x="20655" y="5100"/>
                  <a:pt x="20655" y="4650"/>
                  <a:pt x="20385" y="4500"/>
                </a:cubicBezTo>
                <a:cubicBezTo>
                  <a:pt x="18900" y="2700"/>
                  <a:pt x="18900" y="2700"/>
                  <a:pt x="18900" y="2700"/>
                </a:cubicBezTo>
                <a:cubicBezTo>
                  <a:pt x="18630" y="2400"/>
                  <a:pt x="18360" y="2400"/>
                  <a:pt x="18090" y="2700"/>
                </a:cubicBezTo>
                <a:cubicBezTo>
                  <a:pt x="16470" y="4500"/>
                  <a:pt x="16470" y="4500"/>
                  <a:pt x="16470" y="4500"/>
                </a:cubicBezTo>
                <a:cubicBezTo>
                  <a:pt x="16335" y="4650"/>
                  <a:pt x="16335" y="5100"/>
                  <a:pt x="16470" y="5250"/>
                </a:cubicBezTo>
                <a:cubicBezTo>
                  <a:pt x="16605" y="5400"/>
                  <a:pt x="16740" y="5400"/>
                  <a:pt x="16875" y="5400"/>
                </a:cubicBezTo>
                <a:cubicBezTo>
                  <a:pt x="17010" y="5400"/>
                  <a:pt x="17145" y="5400"/>
                  <a:pt x="17280" y="5250"/>
                </a:cubicBezTo>
                <a:cubicBezTo>
                  <a:pt x="17955" y="4500"/>
                  <a:pt x="17955" y="4500"/>
                  <a:pt x="17955" y="4500"/>
                </a:cubicBezTo>
                <a:cubicBezTo>
                  <a:pt x="17955" y="8550"/>
                  <a:pt x="17955" y="8550"/>
                  <a:pt x="17955" y="8550"/>
                </a:cubicBezTo>
                <a:cubicBezTo>
                  <a:pt x="17685" y="8550"/>
                  <a:pt x="17685" y="8550"/>
                  <a:pt x="17685" y="8550"/>
                </a:cubicBezTo>
                <a:cubicBezTo>
                  <a:pt x="16335" y="8550"/>
                  <a:pt x="15390" y="9750"/>
                  <a:pt x="15390" y="11100"/>
                </a:cubicBezTo>
                <a:cubicBezTo>
                  <a:pt x="15390" y="12600"/>
                  <a:pt x="16335" y="13800"/>
                  <a:pt x="17685" y="13800"/>
                </a:cubicBezTo>
                <a:cubicBezTo>
                  <a:pt x="17955" y="13800"/>
                  <a:pt x="17955" y="13800"/>
                  <a:pt x="17955" y="13800"/>
                </a:cubicBezTo>
                <a:cubicBezTo>
                  <a:pt x="17955" y="16200"/>
                  <a:pt x="17955" y="16200"/>
                  <a:pt x="17955" y="16200"/>
                </a:cubicBezTo>
                <a:cubicBezTo>
                  <a:pt x="17955" y="16500"/>
                  <a:pt x="17955" y="16500"/>
                  <a:pt x="17955" y="16500"/>
                </a:cubicBezTo>
                <a:cubicBezTo>
                  <a:pt x="16335" y="16500"/>
                  <a:pt x="16335" y="16500"/>
                  <a:pt x="16335" y="16500"/>
                </a:cubicBezTo>
                <a:cubicBezTo>
                  <a:pt x="16065" y="16500"/>
                  <a:pt x="15795" y="16800"/>
                  <a:pt x="15795" y="17100"/>
                </a:cubicBezTo>
                <a:cubicBezTo>
                  <a:pt x="15795" y="17400"/>
                  <a:pt x="16065" y="17700"/>
                  <a:pt x="16335" y="17700"/>
                </a:cubicBezTo>
                <a:cubicBezTo>
                  <a:pt x="17955" y="17700"/>
                  <a:pt x="17955" y="17700"/>
                  <a:pt x="17955" y="17700"/>
                </a:cubicBezTo>
                <a:cubicBezTo>
                  <a:pt x="17955" y="19050"/>
                  <a:pt x="17955" y="19050"/>
                  <a:pt x="17955" y="19050"/>
                </a:cubicBezTo>
                <a:cubicBezTo>
                  <a:pt x="17955" y="19350"/>
                  <a:pt x="18225" y="19650"/>
                  <a:pt x="18495" y="19650"/>
                </a:cubicBezTo>
                <a:cubicBezTo>
                  <a:pt x="18765" y="19650"/>
                  <a:pt x="19035" y="19350"/>
                  <a:pt x="19035" y="19050"/>
                </a:cubicBezTo>
                <a:cubicBezTo>
                  <a:pt x="19035" y="17700"/>
                  <a:pt x="19035" y="17700"/>
                  <a:pt x="19035" y="17700"/>
                </a:cubicBezTo>
                <a:cubicBezTo>
                  <a:pt x="19305" y="17700"/>
                  <a:pt x="19305" y="17700"/>
                  <a:pt x="19305" y="17700"/>
                </a:cubicBezTo>
                <a:cubicBezTo>
                  <a:pt x="20520" y="17700"/>
                  <a:pt x="21600" y="16500"/>
                  <a:pt x="21600" y="15150"/>
                </a:cubicBezTo>
                <a:cubicBezTo>
                  <a:pt x="21600" y="13650"/>
                  <a:pt x="20520" y="12600"/>
                  <a:pt x="19305" y="12600"/>
                </a:cubicBezTo>
                <a:close/>
                <a:moveTo>
                  <a:pt x="17685" y="12600"/>
                </a:moveTo>
                <a:cubicBezTo>
                  <a:pt x="17010" y="12600"/>
                  <a:pt x="16335" y="11850"/>
                  <a:pt x="16335" y="11100"/>
                </a:cubicBezTo>
                <a:cubicBezTo>
                  <a:pt x="16335" y="10350"/>
                  <a:pt x="17010" y="9750"/>
                  <a:pt x="17685" y="9750"/>
                </a:cubicBezTo>
                <a:cubicBezTo>
                  <a:pt x="17955" y="9750"/>
                  <a:pt x="17955" y="9750"/>
                  <a:pt x="17955" y="9750"/>
                </a:cubicBezTo>
                <a:cubicBezTo>
                  <a:pt x="17955" y="10050"/>
                  <a:pt x="17955" y="10050"/>
                  <a:pt x="17955" y="10050"/>
                </a:cubicBezTo>
                <a:cubicBezTo>
                  <a:pt x="17955" y="12600"/>
                  <a:pt x="17955" y="12600"/>
                  <a:pt x="17955" y="12600"/>
                </a:cubicBezTo>
                <a:cubicBezTo>
                  <a:pt x="17685" y="12600"/>
                  <a:pt x="17685" y="12600"/>
                  <a:pt x="17685" y="12600"/>
                </a:cubicBezTo>
                <a:close/>
                <a:moveTo>
                  <a:pt x="19305" y="16500"/>
                </a:moveTo>
                <a:cubicBezTo>
                  <a:pt x="19035" y="16500"/>
                  <a:pt x="19035" y="16500"/>
                  <a:pt x="19035" y="16500"/>
                </a:cubicBezTo>
                <a:cubicBezTo>
                  <a:pt x="19035" y="16200"/>
                  <a:pt x="19035" y="16200"/>
                  <a:pt x="19035" y="16200"/>
                </a:cubicBezTo>
                <a:cubicBezTo>
                  <a:pt x="19035" y="13800"/>
                  <a:pt x="19035" y="13800"/>
                  <a:pt x="19035" y="13800"/>
                </a:cubicBezTo>
                <a:cubicBezTo>
                  <a:pt x="19305" y="13800"/>
                  <a:pt x="19305" y="13800"/>
                  <a:pt x="19305" y="13800"/>
                </a:cubicBezTo>
                <a:cubicBezTo>
                  <a:pt x="19980" y="13800"/>
                  <a:pt x="20520" y="14400"/>
                  <a:pt x="20520" y="15150"/>
                </a:cubicBezTo>
                <a:cubicBezTo>
                  <a:pt x="20520" y="15900"/>
                  <a:pt x="19980" y="16500"/>
                  <a:pt x="19305" y="16500"/>
                </a:cubicBezTo>
                <a:close/>
                <a:moveTo>
                  <a:pt x="3915" y="12600"/>
                </a:moveTo>
                <a:cubicBezTo>
                  <a:pt x="3645" y="12600"/>
                  <a:pt x="3645" y="12600"/>
                  <a:pt x="3645" y="12600"/>
                </a:cubicBezTo>
                <a:cubicBezTo>
                  <a:pt x="3645" y="10050"/>
                  <a:pt x="3645" y="10050"/>
                  <a:pt x="3645" y="10050"/>
                </a:cubicBezTo>
                <a:cubicBezTo>
                  <a:pt x="3645" y="9750"/>
                  <a:pt x="3645" y="9750"/>
                  <a:pt x="3645" y="9750"/>
                </a:cubicBezTo>
                <a:cubicBezTo>
                  <a:pt x="5130" y="9750"/>
                  <a:pt x="5130" y="9750"/>
                  <a:pt x="5130" y="9750"/>
                </a:cubicBezTo>
                <a:cubicBezTo>
                  <a:pt x="5535" y="9750"/>
                  <a:pt x="5670" y="9450"/>
                  <a:pt x="5670" y="9150"/>
                </a:cubicBezTo>
                <a:cubicBezTo>
                  <a:pt x="5670" y="8850"/>
                  <a:pt x="5535" y="8550"/>
                  <a:pt x="5130" y="8550"/>
                </a:cubicBezTo>
                <a:cubicBezTo>
                  <a:pt x="3645" y="8550"/>
                  <a:pt x="3645" y="8550"/>
                  <a:pt x="3645" y="8550"/>
                </a:cubicBezTo>
                <a:cubicBezTo>
                  <a:pt x="3645" y="4500"/>
                  <a:pt x="3645" y="4500"/>
                  <a:pt x="3645" y="4500"/>
                </a:cubicBezTo>
                <a:cubicBezTo>
                  <a:pt x="4320" y="5250"/>
                  <a:pt x="4320" y="5250"/>
                  <a:pt x="4320" y="5250"/>
                </a:cubicBezTo>
                <a:cubicBezTo>
                  <a:pt x="4590" y="5550"/>
                  <a:pt x="4860" y="5550"/>
                  <a:pt x="5130" y="5250"/>
                </a:cubicBezTo>
                <a:cubicBezTo>
                  <a:pt x="5265" y="5100"/>
                  <a:pt x="5265" y="4650"/>
                  <a:pt x="5130" y="4500"/>
                </a:cubicBezTo>
                <a:cubicBezTo>
                  <a:pt x="3510" y="2700"/>
                  <a:pt x="3510" y="2700"/>
                  <a:pt x="3510" y="2700"/>
                </a:cubicBezTo>
                <a:cubicBezTo>
                  <a:pt x="3240" y="2400"/>
                  <a:pt x="2970" y="2400"/>
                  <a:pt x="2700" y="2700"/>
                </a:cubicBezTo>
                <a:cubicBezTo>
                  <a:pt x="1215" y="4500"/>
                  <a:pt x="1215" y="4500"/>
                  <a:pt x="1215" y="4500"/>
                </a:cubicBezTo>
                <a:cubicBezTo>
                  <a:pt x="945" y="4650"/>
                  <a:pt x="945" y="5100"/>
                  <a:pt x="1215" y="5250"/>
                </a:cubicBezTo>
                <a:cubicBezTo>
                  <a:pt x="1350" y="5400"/>
                  <a:pt x="1485" y="5400"/>
                  <a:pt x="1620" y="5400"/>
                </a:cubicBezTo>
                <a:cubicBezTo>
                  <a:pt x="1755" y="5400"/>
                  <a:pt x="1890" y="5400"/>
                  <a:pt x="1890" y="5250"/>
                </a:cubicBezTo>
                <a:cubicBezTo>
                  <a:pt x="2565" y="4500"/>
                  <a:pt x="2565" y="4500"/>
                  <a:pt x="2565" y="4500"/>
                </a:cubicBezTo>
                <a:cubicBezTo>
                  <a:pt x="2565" y="8550"/>
                  <a:pt x="2565" y="8550"/>
                  <a:pt x="2565" y="8550"/>
                </a:cubicBezTo>
                <a:cubicBezTo>
                  <a:pt x="2295" y="8550"/>
                  <a:pt x="2295" y="8550"/>
                  <a:pt x="2295" y="8550"/>
                </a:cubicBezTo>
                <a:cubicBezTo>
                  <a:pt x="1080" y="8550"/>
                  <a:pt x="0" y="9750"/>
                  <a:pt x="0" y="11100"/>
                </a:cubicBezTo>
                <a:cubicBezTo>
                  <a:pt x="0" y="12600"/>
                  <a:pt x="1080" y="13800"/>
                  <a:pt x="2295" y="13800"/>
                </a:cubicBezTo>
                <a:cubicBezTo>
                  <a:pt x="2565" y="13800"/>
                  <a:pt x="2565" y="13800"/>
                  <a:pt x="2565" y="13800"/>
                </a:cubicBezTo>
                <a:cubicBezTo>
                  <a:pt x="2565" y="16200"/>
                  <a:pt x="2565" y="16200"/>
                  <a:pt x="2565" y="16200"/>
                </a:cubicBezTo>
                <a:cubicBezTo>
                  <a:pt x="2565" y="16500"/>
                  <a:pt x="2565" y="16500"/>
                  <a:pt x="2565" y="16500"/>
                </a:cubicBezTo>
                <a:cubicBezTo>
                  <a:pt x="1080" y="16500"/>
                  <a:pt x="1080" y="16500"/>
                  <a:pt x="1080" y="16500"/>
                </a:cubicBezTo>
                <a:cubicBezTo>
                  <a:pt x="675" y="16500"/>
                  <a:pt x="540" y="16800"/>
                  <a:pt x="540" y="17100"/>
                </a:cubicBezTo>
                <a:cubicBezTo>
                  <a:pt x="540" y="17400"/>
                  <a:pt x="675" y="17700"/>
                  <a:pt x="1080" y="17700"/>
                </a:cubicBezTo>
                <a:cubicBezTo>
                  <a:pt x="2565" y="17700"/>
                  <a:pt x="2565" y="17700"/>
                  <a:pt x="2565" y="17700"/>
                </a:cubicBezTo>
                <a:cubicBezTo>
                  <a:pt x="2565" y="19050"/>
                  <a:pt x="2565" y="19050"/>
                  <a:pt x="2565" y="19050"/>
                </a:cubicBezTo>
                <a:cubicBezTo>
                  <a:pt x="2565" y="19350"/>
                  <a:pt x="2835" y="19650"/>
                  <a:pt x="3105" y="19650"/>
                </a:cubicBezTo>
                <a:cubicBezTo>
                  <a:pt x="3375" y="19650"/>
                  <a:pt x="3645" y="19350"/>
                  <a:pt x="3645" y="19050"/>
                </a:cubicBezTo>
                <a:cubicBezTo>
                  <a:pt x="3645" y="17700"/>
                  <a:pt x="3645" y="17700"/>
                  <a:pt x="3645" y="17700"/>
                </a:cubicBezTo>
                <a:cubicBezTo>
                  <a:pt x="3915" y="17700"/>
                  <a:pt x="3915" y="17700"/>
                  <a:pt x="3915" y="17700"/>
                </a:cubicBezTo>
                <a:cubicBezTo>
                  <a:pt x="5265" y="17700"/>
                  <a:pt x="6210" y="16500"/>
                  <a:pt x="6210" y="15150"/>
                </a:cubicBezTo>
                <a:cubicBezTo>
                  <a:pt x="6210" y="13650"/>
                  <a:pt x="5265" y="12600"/>
                  <a:pt x="3915" y="12600"/>
                </a:cubicBezTo>
                <a:close/>
                <a:moveTo>
                  <a:pt x="2295" y="12600"/>
                </a:moveTo>
                <a:cubicBezTo>
                  <a:pt x="1620" y="12600"/>
                  <a:pt x="1080" y="11850"/>
                  <a:pt x="1080" y="11100"/>
                </a:cubicBezTo>
                <a:cubicBezTo>
                  <a:pt x="1080" y="10350"/>
                  <a:pt x="1620" y="9750"/>
                  <a:pt x="2295" y="9750"/>
                </a:cubicBezTo>
                <a:cubicBezTo>
                  <a:pt x="2565" y="9750"/>
                  <a:pt x="2565" y="9750"/>
                  <a:pt x="2565" y="9750"/>
                </a:cubicBezTo>
                <a:cubicBezTo>
                  <a:pt x="2565" y="10050"/>
                  <a:pt x="2565" y="10050"/>
                  <a:pt x="2565" y="10050"/>
                </a:cubicBezTo>
                <a:cubicBezTo>
                  <a:pt x="2565" y="12600"/>
                  <a:pt x="2565" y="12600"/>
                  <a:pt x="2565" y="12600"/>
                </a:cubicBezTo>
                <a:cubicBezTo>
                  <a:pt x="2295" y="12600"/>
                  <a:pt x="2295" y="12600"/>
                  <a:pt x="2295" y="12600"/>
                </a:cubicBezTo>
                <a:close/>
                <a:moveTo>
                  <a:pt x="3915" y="16500"/>
                </a:moveTo>
                <a:cubicBezTo>
                  <a:pt x="3645" y="16500"/>
                  <a:pt x="3645" y="16500"/>
                  <a:pt x="3645" y="16500"/>
                </a:cubicBezTo>
                <a:cubicBezTo>
                  <a:pt x="3645" y="16200"/>
                  <a:pt x="3645" y="16200"/>
                  <a:pt x="3645" y="16200"/>
                </a:cubicBezTo>
                <a:cubicBezTo>
                  <a:pt x="3645" y="13800"/>
                  <a:pt x="3645" y="13800"/>
                  <a:pt x="3645" y="13800"/>
                </a:cubicBezTo>
                <a:cubicBezTo>
                  <a:pt x="3915" y="13800"/>
                  <a:pt x="3915" y="13800"/>
                  <a:pt x="3915" y="13800"/>
                </a:cubicBezTo>
                <a:cubicBezTo>
                  <a:pt x="4590" y="13800"/>
                  <a:pt x="5265" y="14400"/>
                  <a:pt x="5265" y="15150"/>
                </a:cubicBezTo>
                <a:cubicBezTo>
                  <a:pt x="5265" y="15900"/>
                  <a:pt x="4590" y="16500"/>
                  <a:pt x="3915" y="16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20" name="Freeform 25"/>
          <p:cNvSpPr/>
          <p:nvPr/>
        </p:nvSpPr>
        <p:spPr>
          <a:xfrm>
            <a:off x="7143750" y="3825876"/>
            <a:ext cx="5683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310"/>
                </a:moveTo>
                <a:cubicBezTo>
                  <a:pt x="21600" y="16470"/>
                  <a:pt x="18217" y="18225"/>
                  <a:pt x="13793" y="18225"/>
                </a:cubicBezTo>
                <a:cubicBezTo>
                  <a:pt x="13793" y="18225"/>
                  <a:pt x="13793" y="18225"/>
                  <a:pt x="13793" y="18225"/>
                </a:cubicBezTo>
                <a:cubicBezTo>
                  <a:pt x="11711" y="18225"/>
                  <a:pt x="11711" y="18225"/>
                  <a:pt x="11711" y="18225"/>
                </a:cubicBezTo>
                <a:cubicBezTo>
                  <a:pt x="11711" y="21060"/>
                  <a:pt x="11711" y="21060"/>
                  <a:pt x="11711" y="21060"/>
                </a:cubicBezTo>
                <a:cubicBezTo>
                  <a:pt x="11711" y="21330"/>
                  <a:pt x="11451" y="21600"/>
                  <a:pt x="10670" y="21600"/>
                </a:cubicBezTo>
                <a:cubicBezTo>
                  <a:pt x="10149" y="21600"/>
                  <a:pt x="9629" y="21330"/>
                  <a:pt x="9629" y="21060"/>
                </a:cubicBezTo>
                <a:cubicBezTo>
                  <a:pt x="9629" y="18225"/>
                  <a:pt x="9629" y="18225"/>
                  <a:pt x="9629" y="18225"/>
                </a:cubicBezTo>
                <a:cubicBezTo>
                  <a:pt x="2863" y="18225"/>
                  <a:pt x="2863" y="18225"/>
                  <a:pt x="2863" y="18225"/>
                </a:cubicBezTo>
                <a:cubicBezTo>
                  <a:pt x="2342" y="18225"/>
                  <a:pt x="1822" y="17955"/>
                  <a:pt x="1822" y="17685"/>
                </a:cubicBezTo>
                <a:cubicBezTo>
                  <a:pt x="1822" y="17415"/>
                  <a:pt x="2342" y="17145"/>
                  <a:pt x="2863" y="17145"/>
                </a:cubicBezTo>
                <a:cubicBezTo>
                  <a:pt x="13793" y="17145"/>
                  <a:pt x="13793" y="17145"/>
                  <a:pt x="13793" y="17145"/>
                </a:cubicBezTo>
                <a:cubicBezTo>
                  <a:pt x="16916" y="17145"/>
                  <a:pt x="19518" y="15795"/>
                  <a:pt x="19518" y="14310"/>
                </a:cubicBezTo>
                <a:cubicBezTo>
                  <a:pt x="19518" y="12690"/>
                  <a:pt x="16916" y="11340"/>
                  <a:pt x="13793" y="11340"/>
                </a:cubicBezTo>
                <a:cubicBezTo>
                  <a:pt x="7807" y="11340"/>
                  <a:pt x="7807" y="11340"/>
                  <a:pt x="7807" y="11340"/>
                </a:cubicBezTo>
                <a:cubicBezTo>
                  <a:pt x="3383" y="11340"/>
                  <a:pt x="0" y="9585"/>
                  <a:pt x="0" y="7290"/>
                </a:cubicBezTo>
                <a:cubicBezTo>
                  <a:pt x="0" y="5130"/>
                  <a:pt x="3383" y="3375"/>
                  <a:pt x="7807" y="3375"/>
                </a:cubicBezTo>
                <a:cubicBezTo>
                  <a:pt x="9629" y="3375"/>
                  <a:pt x="9629" y="3375"/>
                  <a:pt x="9629" y="3375"/>
                </a:cubicBezTo>
                <a:cubicBezTo>
                  <a:pt x="9629" y="540"/>
                  <a:pt x="9629" y="540"/>
                  <a:pt x="9629" y="540"/>
                </a:cubicBezTo>
                <a:cubicBezTo>
                  <a:pt x="9629" y="270"/>
                  <a:pt x="10149" y="0"/>
                  <a:pt x="10670" y="0"/>
                </a:cubicBezTo>
                <a:cubicBezTo>
                  <a:pt x="11451" y="0"/>
                  <a:pt x="11711" y="270"/>
                  <a:pt x="11711" y="540"/>
                </a:cubicBezTo>
                <a:cubicBezTo>
                  <a:pt x="11711" y="3375"/>
                  <a:pt x="11711" y="3375"/>
                  <a:pt x="11711" y="3375"/>
                </a:cubicBezTo>
                <a:cubicBezTo>
                  <a:pt x="18477" y="3375"/>
                  <a:pt x="18477" y="3375"/>
                  <a:pt x="18477" y="3375"/>
                </a:cubicBezTo>
                <a:cubicBezTo>
                  <a:pt x="18998" y="3375"/>
                  <a:pt x="19518" y="3510"/>
                  <a:pt x="19518" y="3915"/>
                </a:cubicBezTo>
                <a:cubicBezTo>
                  <a:pt x="19518" y="4185"/>
                  <a:pt x="18998" y="4455"/>
                  <a:pt x="18477" y="4455"/>
                </a:cubicBezTo>
                <a:cubicBezTo>
                  <a:pt x="7807" y="4455"/>
                  <a:pt x="7807" y="4455"/>
                  <a:pt x="7807" y="4455"/>
                </a:cubicBezTo>
                <a:cubicBezTo>
                  <a:pt x="4684" y="4455"/>
                  <a:pt x="2082" y="5670"/>
                  <a:pt x="2082" y="7290"/>
                </a:cubicBezTo>
                <a:cubicBezTo>
                  <a:pt x="2082" y="8910"/>
                  <a:pt x="4684" y="10260"/>
                  <a:pt x="7807" y="10260"/>
                </a:cubicBezTo>
                <a:cubicBezTo>
                  <a:pt x="13793" y="10260"/>
                  <a:pt x="13793" y="10260"/>
                  <a:pt x="13793" y="10260"/>
                </a:cubicBezTo>
                <a:cubicBezTo>
                  <a:pt x="18217" y="10260"/>
                  <a:pt x="21600" y="12015"/>
                  <a:pt x="21600" y="143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21" name="Freeform 26"/>
          <p:cNvSpPr/>
          <p:nvPr/>
        </p:nvSpPr>
        <p:spPr>
          <a:xfrm>
            <a:off x="6899275" y="5064126"/>
            <a:ext cx="102236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7" h="21600" extrusionOk="0">
                <a:moveTo>
                  <a:pt x="18596" y="8235"/>
                </a:moveTo>
                <a:cubicBezTo>
                  <a:pt x="18596" y="7425"/>
                  <a:pt x="18596" y="7425"/>
                  <a:pt x="18596" y="7425"/>
                </a:cubicBezTo>
                <a:cubicBezTo>
                  <a:pt x="18596" y="5400"/>
                  <a:pt x="17881" y="3510"/>
                  <a:pt x="16450" y="2160"/>
                </a:cubicBezTo>
                <a:cubicBezTo>
                  <a:pt x="15163" y="810"/>
                  <a:pt x="13160" y="0"/>
                  <a:pt x="11158" y="0"/>
                </a:cubicBezTo>
                <a:cubicBezTo>
                  <a:pt x="10442" y="0"/>
                  <a:pt x="10442" y="0"/>
                  <a:pt x="10442" y="0"/>
                </a:cubicBezTo>
                <a:cubicBezTo>
                  <a:pt x="8297" y="0"/>
                  <a:pt x="6437" y="810"/>
                  <a:pt x="5007" y="2160"/>
                </a:cubicBezTo>
                <a:cubicBezTo>
                  <a:pt x="3719" y="3510"/>
                  <a:pt x="3004" y="5400"/>
                  <a:pt x="3004" y="7425"/>
                </a:cubicBezTo>
                <a:cubicBezTo>
                  <a:pt x="3004" y="8235"/>
                  <a:pt x="3004" y="8235"/>
                  <a:pt x="3004" y="8235"/>
                </a:cubicBezTo>
                <a:cubicBezTo>
                  <a:pt x="1287" y="8370"/>
                  <a:pt x="0" y="9585"/>
                  <a:pt x="0" y="11205"/>
                </a:cubicBezTo>
                <a:cubicBezTo>
                  <a:pt x="0" y="12420"/>
                  <a:pt x="0" y="12420"/>
                  <a:pt x="0" y="12420"/>
                </a:cubicBezTo>
                <a:cubicBezTo>
                  <a:pt x="0" y="14175"/>
                  <a:pt x="1430" y="15390"/>
                  <a:pt x="3147" y="15390"/>
                </a:cubicBezTo>
                <a:cubicBezTo>
                  <a:pt x="4864" y="15390"/>
                  <a:pt x="4864" y="15390"/>
                  <a:pt x="4864" y="15390"/>
                </a:cubicBezTo>
                <a:cubicBezTo>
                  <a:pt x="5293" y="15390"/>
                  <a:pt x="5436" y="15255"/>
                  <a:pt x="5436" y="14850"/>
                </a:cubicBezTo>
                <a:cubicBezTo>
                  <a:pt x="5436" y="8775"/>
                  <a:pt x="5436" y="8775"/>
                  <a:pt x="5436" y="8775"/>
                </a:cubicBezTo>
                <a:cubicBezTo>
                  <a:pt x="5436" y="8505"/>
                  <a:pt x="5293" y="8235"/>
                  <a:pt x="4864" y="8235"/>
                </a:cubicBezTo>
                <a:cubicBezTo>
                  <a:pt x="4148" y="8235"/>
                  <a:pt x="4148" y="8235"/>
                  <a:pt x="4148" y="8235"/>
                </a:cubicBezTo>
                <a:cubicBezTo>
                  <a:pt x="4148" y="7425"/>
                  <a:pt x="4148" y="7425"/>
                  <a:pt x="4148" y="7425"/>
                </a:cubicBezTo>
                <a:cubicBezTo>
                  <a:pt x="4148" y="3780"/>
                  <a:pt x="6866" y="1080"/>
                  <a:pt x="10442" y="1080"/>
                </a:cubicBezTo>
                <a:cubicBezTo>
                  <a:pt x="11158" y="1080"/>
                  <a:pt x="11158" y="1080"/>
                  <a:pt x="11158" y="1080"/>
                </a:cubicBezTo>
                <a:cubicBezTo>
                  <a:pt x="14734" y="1080"/>
                  <a:pt x="17452" y="3780"/>
                  <a:pt x="17452" y="7425"/>
                </a:cubicBezTo>
                <a:cubicBezTo>
                  <a:pt x="17452" y="8235"/>
                  <a:pt x="17452" y="8235"/>
                  <a:pt x="17452" y="8235"/>
                </a:cubicBezTo>
                <a:cubicBezTo>
                  <a:pt x="16593" y="8235"/>
                  <a:pt x="16593" y="8235"/>
                  <a:pt x="16593" y="8235"/>
                </a:cubicBezTo>
                <a:cubicBezTo>
                  <a:pt x="16307" y="8235"/>
                  <a:pt x="16021" y="8505"/>
                  <a:pt x="16021" y="8775"/>
                </a:cubicBezTo>
                <a:cubicBezTo>
                  <a:pt x="16021" y="14850"/>
                  <a:pt x="16021" y="14850"/>
                  <a:pt x="16021" y="14850"/>
                </a:cubicBezTo>
                <a:cubicBezTo>
                  <a:pt x="16021" y="15255"/>
                  <a:pt x="16307" y="15390"/>
                  <a:pt x="16593" y="15390"/>
                </a:cubicBezTo>
                <a:cubicBezTo>
                  <a:pt x="17452" y="15390"/>
                  <a:pt x="17452" y="15390"/>
                  <a:pt x="17452" y="15390"/>
                </a:cubicBezTo>
                <a:cubicBezTo>
                  <a:pt x="17166" y="18225"/>
                  <a:pt x="15163" y="18900"/>
                  <a:pt x="14162" y="19035"/>
                </a:cubicBezTo>
                <a:cubicBezTo>
                  <a:pt x="13875" y="18360"/>
                  <a:pt x="13160" y="17820"/>
                  <a:pt x="12159" y="17820"/>
                </a:cubicBezTo>
                <a:cubicBezTo>
                  <a:pt x="10728" y="17820"/>
                  <a:pt x="10728" y="17820"/>
                  <a:pt x="10728" y="17820"/>
                </a:cubicBezTo>
                <a:cubicBezTo>
                  <a:pt x="9584" y="17820"/>
                  <a:pt x="8726" y="18630"/>
                  <a:pt x="8726" y="19710"/>
                </a:cubicBezTo>
                <a:cubicBezTo>
                  <a:pt x="8726" y="20790"/>
                  <a:pt x="9584" y="21600"/>
                  <a:pt x="10728" y="21600"/>
                </a:cubicBezTo>
                <a:cubicBezTo>
                  <a:pt x="12159" y="21600"/>
                  <a:pt x="12159" y="21600"/>
                  <a:pt x="12159" y="21600"/>
                </a:cubicBezTo>
                <a:cubicBezTo>
                  <a:pt x="13160" y="21600"/>
                  <a:pt x="13875" y="21060"/>
                  <a:pt x="14162" y="20250"/>
                </a:cubicBezTo>
                <a:cubicBezTo>
                  <a:pt x="14591" y="20115"/>
                  <a:pt x="15449" y="19980"/>
                  <a:pt x="16164" y="19575"/>
                </a:cubicBezTo>
                <a:cubicBezTo>
                  <a:pt x="17166" y="19035"/>
                  <a:pt x="18453" y="17820"/>
                  <a:pt x="18596" y="15390"/>
                </a:cubicBezTo>
                <a:cubicBezTo>
                  <a:pt x="20170" y="15390"/>
                  <a:pt x="21457" y="14040"/>
                  <a:pt x="21457" y="12420"/>
                </a:cubicBezTo>
                <a:cubicBezTo>
                  <a:pt x="21457" y="11205"/>
                  <a:pt x="21457" y="11205"/>
                  <a:pt x="21457" y="11205"/>
                </a:cubicBezTo>
                <a:cubicBezTo>
                  <a:pt x="21600" y="9585"/>
                  <a:pt x="20170" y="8370"/>
                  <a:pt x="18596" y="8235"/>
                </a:cubicBezTo>
                <a:close/>
                <a:moveTo>
                  <a:pt x="4291" y="14310"/>
                </a:moveTo>
                <a:cubicBezTo>
                  <a:pt x="3147" y="14310"/>
                  <a:pt x="3147" y="14310"/>
                  <a:pt x="3147" y="14310"/>
                </a:cubicBezTo>
                <a:cubicBezTo>
                  <a:pt x="2003" y="14310"/>
                  <a:pt x="1144" y="13500"/>
                  <a:pt x="1144" y="12420"/>
                </a:cubicBezTo>
                <a:cubicBezTo>
                  <a:pt x="1144" y="11205"/>
                  <a:pt x="1144" y="11205"/>
                  <a:pt x="1144" y="11205"/>
                </a:cubicBezTo>
                <a:cubicBezTo>
                  <a:pt x="1144" y="10125"/>
                  <a:pt x="2003" y="9315"/>
                  <a:pt x="3147" y="9315"/>
                </a:cubicBezTo>
                <a:cubicBezTo>
                  <a:pt x="4291" y="9315"/>
                  <a:pt x="4291" y="9315"/>
                  <a:pt x="4291" y="9315"/>
                </a:cubicBezTo>
                <a:lnTo>
                  <a:pt x="4291" y="14310"/>
                </a:lnTo>
                <a:close/>
                <a:moveTo>
                  <a:pt x="12159" y="20520"/>
                </a:moveTo>
                <a:cubicBezTo>
                  <a:pt x="10728" y="20520"/>
                  <a:pt x="10728" y="20520"/>
                  <a:pt x="10728" y="20520"/>
                </a:cubicBezTo>
                <a:cubicBezTo>
                  <a:pt x="10299" y="20520"/>
                  <a:pt x="9870" y="20115"/>
                  <a:pt x="9870" y="19710"/>
                </a:cubicBezTo>
                <a:cubicBezTo>
                  <a:pt x="9870" y="19170"/>
                  <a:pt x="10299" y="18900"/>
                  <a:pt x="10728" y="18900"/>
                </a:cubicBezTo>
                <a:cubicBezTo>
                  <a:pt x="12159" y="18900"/>
                  <a:pt x="12159" y="18900"/>
                  <a:pt x="12159" y="18900"/>
                </a:cubicBezTo>
                <a:cubicBezTo>
                  <a:pt x="12731" y="18900"/>
                  <a:pt x="13017" y="19170"/>
                  <a:pt x="13017" y="19710"/>
                </a:cubicBezTo>
                <a:cubicBezTo>
                  <a:pt x="13017" y="20115"/>
                  <a:pt x="12731" y="20520"/>
                  <a:pt x="12159" y="20520"/>
                </a:cubicBezTo>
                <a:close/>
                <a:moveTo>
                  <a:pt x="20313" y="12420"/>
                </a:moveTo>
                <a:cubicBezTo>
                  <a:pt x="20313" y="13500"/>
                  <a:pt x="19454" y="14310"/>
                  <a:pt x="18453" y="14310"/>
                </a:cubicBezTo>
                <a:cubicBezTo>
                  <a:pt x="17166" y="14310"/>
                  <a:pt x="17166" y="14310"/>
                  <a:pt x="17166" y="14310"/>
                </a:cubicBezTo>
                <a:cubicBezTo>
                  <a:pt x="17166" y="9315"/>
                  <a:pt x="17166" y="9315"/>
                  <a:pt x="17166" y="9315"/>
                </a:cubicBezTo>
                <a:cubicBezTo>
                  <a:pt x="18453" y="9315"/>
                  <a:pt x="18453" y="9315"/>
                  <a:pt x="18453" y="9315"/>
                </a:cubicBezTo>
                <a:cubicBezTo>
                  <a:pt x="19454" y="9315"/>
                  <a:pt x="20313" y="10125"/>
                  <a:pt x="20313" y="11205"/>
                </a:cubicBezTo>
                <a:lnTo>
                  <a:pt x="20313" y="124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22" name="Freeform 27"/>
          <p:cNvSpPr/>
          <p:nvPr/>
        </p:nvSpPr>
        <p:spPr>
          <a:xfrm>
            <a:off x="6870700" y="6359526"/>
            <a:ext cx="1092200" cy="9842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100" y="4531"/>
                </a:moveTo>
                <a:cubicBezTo>
                  <a:pt x="10530" y="6344"/>
                  <a:pt x="10530" y="6344"/>
                  <a:pt x="10530" y="6344"/>
                </a:cubicBezTo>
                <a:cubicBezTo>
                  <a:pt x="10530" y="6495"/>
                  <a:pt x="10665" y="6495"/>
                  <a:pt x="10800" y="6495"/>
                </a:cubicBezTo>
                <a:cubicBezTo>
                  <a:pt x="10935" y="6495"/>
                  <a:pt x="11070" y="6495"/>
                  <a:pt x="11070" y="6344"/>
                </a:cubicBezTo>
                <a:cubicBezTo>
                  <a:pt x="13500" y="4531"/>
                  <a:pt x="13500" y="4531"/>
                  <a:pt x="13500" y="4531"/>
                </a:cubicBezTo>
                <a:cubicBezTo>
                  <a:pt x="13635" y="4380"/>
                  <a:pt x="13635" y="4229"/>
                  <a:pt x="13635" y="3927"/>
                </a:cubicBezTo>
                <a:cubicBezTo>
                  <a:pt x="13635" y="604"/>
                  <a:pt x="13635" y="604"/>
                  <a:pt x="13635" y="604"/>
                </a:cubicBezTo>
                <a:cubicBezTo>
                  <a:pt x="13635" y="302"/>
                  <a:pt x="13500" y="0"/>
                  <a:pt x="13095" y="0"/>
                </a:cubicBezTo>
                <a:cubicBezTo>
                  <a:pt x="8505" y="0"/>
                  <a:pt x="8505" y="0"/>
                  <a:pt x="8505" y="0"/>
                </a:cubicBezTo>
                <a:cubicBezTo>
                  <a:pt x="8100" y="0"/>
                  <a:pt x="7965" y="302"/>
                  <a:pt x="7965" y="604"/>
                </a:cubicBezTo>
                <a:cubicBezTo>
                  <a:pt x="7965" y="3927"/>
                  <a:pt x="7965" y="3927"/>
                  <a:pt x="7965" y="3927"/>
                </a:cubicBezTo>
                <a:cubicBezTo>
                  <a:pt x="7965" y="4229"/>
                  <a:pt x="7965" y="4380"/>
                  <a:pt x="8100" y="4531"/>
                </a:cubicBezTo>
                <a:close/>
                <a:moveTo>
                  <a:pt x="9045" y="1208"/>
                </a:moveTo>
                <a:cubicBezTo>
                  <a:pt x="12555" y="1208"/>
                  <a:pt x="12555" y="1208"/>
                  <a:pt x="12555" y="1208"/>
                </a:cubicBezTo>
                <a:cubicBezTo>
                  <a:pt x="12555" y="3625"/>
                  <a:pt x="12555" y="3625"/>
                  <a:pt x="12555" y="3625"/>
                </a:cubicBezTo>
                <a:cubicBezTo>
                  <a:pt x="10800" y="5136"/>
                  <a:pt x="10800" y="5136"/>
                  <a:pt x="10800" y="5136"/>
                </a:cubicBezTo>
                <a:cubicBezTo>
                  <a:pt x="9045" y="3625"/>
                  <a:pt x="9045" y="3625"/>
                  <a:pt x="9045" y="3625"/>
                </a:cubicBezTo>
                <a:lnTo>
                  <a:pt x="9045" y="1208"/>
                </a:lnTo>
                <a:close/>
                <a:moveTo>
                  <a:pt x="21600" y="5287"/>
                </a:moveTo>
                <a:cubicBezTo>
                  <a:pt x="21600" y="19032"/>
                  <a:pt x="21600" y="19032"/>
                  <a:pt x="21600" y="19032"/>
                </a:cubicBezTo>
                <a:cubicBezTo>
                  <a:pt x="21600" y="20392"/>
                  <a:pt x="20520" y="21600"/>
                  <a:pt x="19305" y="21600"/>
                </a:cubicBezTo>
                <a:cubicBezTo>
                  <a:pt x="2295" y="21600"/>
                  <a:pt x="2295" y="21600"/>
                  <a:pt x="2295" y="21600"/>
                </a:cubicBezTo>
                <a:cubicBezTo>
                  <a:pt x="1080" y="21600"/>
                  <a:pt x="0" y="20392"/>
                  <a:pt x="0" y="19032"/>
                </a:cubicBezTo>
                <a:cubicBezTo>
                  <a:pt x="0" y="5287"/>
                  <a:pt x="0" y="5287"/>
                  <a:pt x="0" y="5287"/>
                </a:cubicBezTo>
                <a:cubicBezTo>
                  <a:pt x="0" y="3776"/>
                  <a:pt x="1080" y="2719"/>
                  <a:pt x="2295" y="2719"/>
                </a:cubicBezTo>
                <a:cubicBezTo>
                  <a:pt x="6480" y="2719"/>
                  <a:pt x="6480" y="2719"/>
                  <a:pt x="6480" y="2719"/>
                </a:cubicBezTo>
                <a:cubicBezTo>
                  <a:pt x="6750" y="2719"/>
                  <a:pt x="7020" y="2870"/>
                  <a:pt x="7020" y="3323"/>
                </a:cubicBezTo>
                <a:cubicBezTo>
                  <a:pt x="7020" y="3625"/>
                  <a:pt x="6750" y="3927"/>
                  <a:pt x="6480" y="3927"/>
                </a:cubicBezTo>
                <a:cubicBezTo>
                  <a:pt x="2295" y="3927"/>
                  <a:pt x="2295" y="3927"/>
                  <a:pt x="2295" y="3927"/>
                </a:cubicBezTo>
                <a:cubicBezTo>
                  <a:pt x="1620" y="3927"/>
                  <a:pt x="1080" y="4531"/>
                  <a:pt x="1080" y="5287"/>
                </a:cubicBezTo>
                <a:cubicBezTo>
                  <a:pt x="1080" y="19032"/>
                  <a:pt x="1080" y="19032"/>
                  <a:pt x="1080" y="19032"/>
                </a:cubicBezTo>
                <a:cubicBezTo>
                  <a:pt x="1080" y="19787"/>
                  <a:pt x="1620" y="20392"/>
                  <a:pt x="2295" y="20392"/>
                </a:cubicBezTo>
                <a:cubicBezTo>
                  <a:pt x="19305" y="20392"/>
                  <a:pt x="19305" y="20392"/>
                  <a:pt x="19305" y="20392"/>
                </a:cubicBezTo>
                <a:cubicBezTo>
                  <a:pt x="19980" y="20392"/>
                  <a:pt x="20520" y="19787"/>
                  <a:pt x="20520" y="19032"/>
                </a:cubicBezTo>
                <a:cubicBezTo>
                  <a:pt x="20520" y="5287"/>
                  <a:pt x="20520" y="5287"/>
                  <a:pt x="20520" y="5287"/>
                </a:cubicBezTo>
                <a:cubicBezTo>
                  <a:pt x="20520" y="4531"/>
                  <a:pt x="19980" y="3927"/>
                  <a:pt x="19305" y="3927"/>
                </a:cubicBezTo>
                <a:cubicBezTo>
                  <a:pt x="15120" y="3927"/>
                  <a:pt x="15120" y="3927"/>
                  <a:pt x="15120" y="3927"/>
                </a:cubicBezTo>
                <a:cubicBezTo>
                  <a:pt x="14850" y="3927"/>
                  <a:pt x="14580" y="3625"/>
                  <a:pt x="14580" y="3323"/>
                </a:cubicBezTo>
                <a:cubicBezTo>
                  <a:pt x="14580" y="2870"/>
                  <a:pt x="14850" y="2719"/>
                  <a:pt x="15120" y="2719"/>
                </a:cubicBezTo>
                <a:cubicBezTo>
                  <a:pt x="19305" y="2719"/>
                  <a:pt x="19305" y="2719"/>
                  <a:pt x="19305" y="2719"/>
                </a:cubicBezTo>
                <a:cubicBezTo>
                  <a:pt x="20520" y="2719"/>
                  <a:pt x="21600" y="3776"/>
                  <a:pt x="21600" y="5287"/>
                </a:cubicBezTo>
                <a:close/>
                <a:moveTo>
                  <a:pt x="4050" y="9214"/>
                </a:moveTo>
                <a:cubicBezTo>
                  <a:pt x="4050" y="10422"/>
                  <a:pt x="4860" y="11329"/>
                  <a:pt x="5940" y="11329"/>
                </a:cubicBezTo>
                <a:cubicBezTo>
                  <a:pt x="7020" y="11329"/>
                  <a:pt x="7965" y="10422"/>
                  <a:pt x="7965" y="9214"/>
                </a:cubicBezTo>
                <a:cubicBezTo>
                  <a:pt x="7965" y="8006"/>
                  <a:pt x="7020" y="6948"/>
                  <a:pt x="5940" y="6948"/>
                </a:cubicBezTo>
                <a:cubicBezTo>
                  <a:pt x="4860" y="6948"/>
                  <a:pt x="4050" y="8006"/>
                  <a:pt x="4050" y="9214"/>
                </a:cubicBezTo>
                <a:close/>
                <a:moveTo>
                  <a:pt x="6750" y="9214"/>
                </a:moveTo>
                <a:cubicBezTo>
                  <a:pt x="6750" y="9667"/>
                  <a:pt x="6480" y="10120"/>
                  <a:pt x="5940" y="10120"/>
                </a:cubicBezTo>
                <a:cubicBezTo>
                  <a:pt x="5535" y="10120"/>
                  <a:pt x="5130" y="9667"/>
                  <a:pt x="5130" y="9214"/>
                </a:cubicBezTo>
                <a:cubicBezTo>
                  <a:pt x="5130" y="8610"/>
                  <a:pt x="5535" y="8308"/>
                  <a:pt x="5940" y="8308"/>
                </a:cubicBezTo>
                <a:cubicBezTo>
                  <a:pt x="6480" y="8308"/>
                  <a:pt x="6750" y="8610"/>
                  <a:pt x="6750" y="9214"/>
                </a:cubicBezTo>
                <a:close/>
                <a:moveTo>
                  <a:pt x="8505" y="13443"/>
                </a:moveTo>
                <a:cubicBezTo>
                  <a:pt x="8910" y="14199"/>
                  <a:pt x="9180" y="15256"/>
                  <a:pt x="9315" y="16615"/>
                </a:cubicBezTo>
                <a:cubicBezTo>
                  <a:pt x="9315" y="16917"/>
                  <a:pt x="9180" y="17220"/>
                  <a:pt x="8775" y="17220"/>
                </a:cubicBezTo>
                <a:cubicBezTo>
                  <a:pt x="8775" y="17220"/>
                  <a:pt x="8775" y="17220"/>
                  <a:pt x="8775" y="17220"/>
                </a:cubicBezTo>
                <a:cubicBezTo>
                  <a:pt x="8505" y="17220"/>
                  <a:pt x="8235" y="17069"/>
                  <a:pt x="8235" y="16615"/>
                </a:cubicBezTo>
                <a:cubicBezTo>
                  <a:pt x="7965" y="14199"/>
                  <a:pt x="7290" y="12990"/>
                  <a:pt x="5940" y="12990"/>
                </a:cubicBezTo>
                <a:cubicBezTo>
                  <a:pt x="4725" y="12990"/>
                  <a:pt x="3915" y="14199"/>
                  <a:pt x="3780" y="16615"/>
                </a:cubicBezTo>
                <a:cubicBezTo>
                  <a:pt x="3645" y="17069"/>
                  <a:pt x="3375" y="17220"/>
                  <a:pt x="3105" y="17220"/>
                </a:cubicBezTo>
                <a:cubicBezTo>
                  <a:pt x="2835" y="17220"/>
                  <a:pt x="2565" y="16917"/>
                  <a:pt x="2565" y="16615"/>
                </a:cubicBezTo>
                <a:cubicBezTo>
                  <a:pt x="2700" y="15256"/>
                  <a:pt x="2970" y="14199"/>
                  <a:pt x="3375" y="13443"/>
                </a:cubicBezTo>
                <a:cubicBezTo>
                  <a:pt x="4050" y="12386"/>
                  <a:pt x="4860" y="11782"/>
                  <a:pt x="5940" y="11782"/>
                </a:cubicBezTo>
                <a:cubicBezTo>
                  <a:pt x="7020" y="11782"/>
                  <a:pt x="7965" y="12386"/>
                  <a:pt x="8505" y="13443"/>
                </a:cubicBezTo>
                <a:close/>
                <a:moveTo>
                  <a:pt x="18225" y="8761"/>
                </a:moveTo>
                <a:cubicBezTo>
                  <a:pt x="18225" y="9063"/>
                  <a:pt x="17955" y="9365"/>
                  <a:pt x="17685" y="9365"/>
                </a:cubicBezTo>
                <a:cubicBezTo>
                  <a:pt x="11475" y="9365"/>
                  <a:pt x="11475" y="9365"/>
                  <a:pt x="11475" y="9365"/>
                </a:cubicBezTo>
                <a:cubicBezTo>
                  <a:pt x="11205" y="9365"/>
                  <a:pt x="10935" y="9063"/>
                  <a:pt x="10935" y="8761"/>
                </a:cubicBezTo>
                <a:cubicBezTo>
                  <a:pt x="10935" y="8459"/>
                  <a:pt x="11205" y="8157"/>
                  <a:pt x="11475" y="8157"/>
                </a:cubicBezTo>
                <a:cubicBezTo>
                  <a:pt x="17685" y="8157"/>
                  <a:pt x="17685" y="8157"/>
                  <a:pt x="17685" y="8157"/>
                </a:cubicBezTo>
                <a:cubicBezTo>
                  <a:pt x="17955" y="8157"/>
                  <a:pt x="18225" y="8459"/>
                  <a:pt x="18225" y="8761"/>
                </a:cubicBezTo>
                <a:close/>
                <a:moveTo>
                  <a:pt x="17685" y="13897"/>
                </a:moveTo>
                <a:cubicBezTo>
                  <a:pt x="11475" y="13897"/>
                  <a:pt x="11475" y="13897"/>
                  <a:pt x="11475" y="13897"/>
                </a:cubicBezTo>
                <a:cubicBezTo>
                  <a:pt x="11205" y="13897"/>
                  <a:pt x="10935" y="13594"/>
                  <a:pt x="10935" y="13292"/>
                </a:cubicBezTo>
                <a:cubicBezTo>
                  <a:pt x="10935" y="12839"/>
                  <a:pt x="11205" y="12688"/>
                  <a:pt x="11475" y="12688"/>
                </a:cubicBezTo>
                <a:cubicBezTo>
                  <a:pt x="17685" y="12688"/>
                  <a:pt x="17685" y="12688"/>
                  <a:pt x="17685" y="12688"/>
                </a:cubicBezTo>
                <a:cubicBezTo>
                  <a:pt x="17955" y="12688"/>
                  <a:pt x="18225" y="12839"/>
                  <a:pt x="18225" y="13292"/>
                </a:cubicBezTo>
                <a:cubicBezTo>
                  <a:pt x="18225" y="13594"/>
                  <a:pt x="17955" y="13897"/>
                  <a:pt x="17685" y="13897"/>
                </a:cubicBezTo>
                <a:close/>
                <a:moveTo>
                  <a:pt x="14580" y="14803"/>
                </a:moveTo>
                <a:cubicBezTo>
                  <a:pt x="14850" y="14803"/>
                  <a:pt x="15120" y="15105"/>
                  <a:pt x="15120" y="15407"/>
                </a:cubicBezTo>
                <a:cubicBezTo>
                  <a:pt x="15120" y="15860"/>
                  <a:pt x="14850" y="16011"/>
                  <a:pt x="14580" y="16011"/>
                </a:cubicBezTo>
                <a:cubicBezTo>
                  <a:pt x="11475" y="16011"/>
                  <a:pt x="11475" y="16011"/>
                  <a:pt x="11475" y="16011"/>
                </a:cubicBezTo>
                <a:cubicBezTo>
                  <a:pt x="11205" y="16011"/>
                  <a:pt x="10935" y="15860"/>
                  <a:pt x="10935" y="15407"/>
                </a:cubicBezTo>
                <a:cubicBezTo>
                  <a:pt x="10935" y="15105"/>
                  <a:pt x="11205" y="14803"/>
                  <a:pt x="11475" y="14803"/>
                </a:cubicBezTo>
                <a:lnTo>
                  <a:pt x="14580" y="14803"/>
                </a:lnTo>
                <a:close/>
                <a:moveTo>
                  <a:pt x="18225" y="11027"/>
                </a:moveTo>
                <a:cubicBezTo>
                  <a:pt x="18225" y="11329"/>
                  <a:pt x="17955" y="11631"/>
                  <a:pt x="17685" y="11631"/>
                </a:cubicBezTo>
                <a:cubicBezTo>
                  <a:pt x="11475" y="11631"/>
                  <a:pt x="11475" y="11631"/>
                  <a:pt x="11475" y="11631"/>
                </a:cubicBezTo>
                <a:cubicBezTo>
                  <a:pt x="11205" y="11631"/>
                  <a:pt x="10935" y="11329"/>
                  <a:pt x="10935" y="11027"/>
                </a:cubicBezTo>
                <a:cubicBezTo>
                  <a:pt x="10935" y="10724"/>
                  <a:pt x="11205" y="10422"/>
                  <a:pt x="11475" y="10422"/>
                </a:cubicBezTo>
                <a:cubicBezTo>
                  <a:pt x="17685" y="10422"/>
                  <a:pt x="17685" y="10422"/>
                  <a:pt x="17685" y="10422"/>
                </a:cubicBezTo>
                <a:cubicBezTo>
                  <a:pt x="17955" y="10422"/>
                  <a:pt x="18225" y="10724"/>
                  <a:pt x="18225" y="1102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23" name="Freeform 28"/>
          <p:cNvSpPr/>
          <p:nvPr/>
        </p:nvSpPr>
        <p:spPr>
          <a:xfrm>
            <a:off x="6899275" y="7543802"/>
            <a:ext cx="10572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43" y="0"/>
                </a:moveTo>
                <a:cubicBezTo>
                  <a:pt x="557" y="0"/>
                  <a:pt x="557" y="0"/>
                  <a:pt x="557" y="0"/>
                </a:cubicBezTo>
                <a:cubicBezTo>
                  <a:pt x="279" y="0"/>
                  <a:pt x="0" y="270"/>
                  <a:pt x="0" y="540"/>
                </a:cubicBezTo>
                <a:cubicBezTo>
                  <a:pt x="0" y="810"/>
                  <a:pt x="279" y="1080"/>
                  <a:pt x="557" y="1080"/>
                </a:cubicBezTo>
                <a:cubicBezTo>
                  <a:pt x="1812" y="1080"/>
                  <a:pt x="1812" y="1080"/>
                  <a:pt x="1812" y="1080"/>
                </a:cubicBezTo>
                <a:cubicBezTo>
                  <a:pt x="1812" y="21060"/>
                  <a:pt x="1812" y="21060"/>
                  <a:pt x="1812" y="21060"/>
                </a:cubicBezTo>
                <a:cubicBezTo>
                  <a:pt x="1812" y="21195"/>
                  <a:pt x="1951" y="21465"/>
                  <a:pt x="2090" y="21465"/>
                </a:cubicBezTo>
                <a:cubicBezTo>
                  <a:pt x="2230" y="21600"/>
                  <a:pt x="2508" y="21600"/>
                  <a:pt x="2648" y="21465"/>
                </a:cubicBezTo>
                <a:cubicBezTo>
                  <a:pt x="5156" y="19845"/>
                  <a:pt x="5156" y="19845"/>
                  <a:pt x="5156" y="19845"/>
                </a:cubicBezTo>
                <a:cubicBezTo>
                  <a:pt x="7665" y="21465"/>
                  <a:pt x="7665" y="21465"/>
                  <a:pt x="7665" y="21465"/>
                </a:cubicBezTo>
                <a:cubicBezTo>
                  <a:pt x="7804" y="21600"/>
                  <a:pt x="8083" y="21600"/>
                  <a:pt x="8222" y="21465"/>
                </a:cubicBezTo>
                <a:cubicBezTo>
                  <a:pt x="10730" y="19845"/>
                  <a:pt x="10730" y="19845"/>
                  <a:pt x="10730" y="19845"/>
                </a:cubicBezTo>
                <a:cubicBezTo>
                  <a:pt x="13239" y="21465"/>
                  <a:pt x="13239" y="21465"/>
                  <a:pt x="13239" y="21465"/>
                </a:cubicBezTo>
                <a:cubicBezTo>
                  <a:pt x="13378" y="21600"/>
                  <a:pt x="13657" y="21600"/>
                  <a:pt x="13935" y="21465"/>
                </a:cubicBezTo>
                <a:cubicBezTo>
                  <a:pt x="16305" y="19845"/>
                  <a:pt x="16305" y="19845"/>
                  <a:pt x="16305" y="19845"/>
                </a:cubicBezTo>
                <a:cubicBezTo>
                  <a:pt x="18813" y="21465"/>
                  <a:pt x="18813" y="21465"/>
                  <a:pt x="18813" y="21465"/>
                </a:cubicBezTo>
                <a:cubicBezTo>
                  <a:pt x="18952" y="21600"/>
                  <a:pt x="19092" y="21600"/>
                  <a:pt x="19231" y="21600"/>
                </a:cubicBezTo>
                <a:cubicBezTo>
                  <a:pt x="19231" y="21600"/>
                  <a:pt x="19370" y="21600"/>
                  <a:pt x="19370" y="21600"/>
                </a:cubicBezTo>
                <a:cubicBezTo>
                  <a:pt x="19649" y="21465"/>
                  <a:pt x="19788" y="21195"/>
                  <a:pt x="19788" y="21060"/>
                </a:cubicBezTo>
                <a:cubicBezTo>
                  <a:pt x="19788" y="1080"/>
                  <a:pt x="19788" y="1080"/>
                  <a:pt x="19788" y="1080"/>
                </a:cubicBezTo>
                <a:cubicBezTo>
                  <a:pt x="21043" y="1080"/>
                  <a:pt x="21043" y="1080"/>
                  <a:pt x="21043" y="1080"/>
                </a:cubicBezTo>
                <a:cubicBezTo>
                  <a:pt x="21321" y="1080"/>
                  <a:pt x="21600" y="810"/>
                  <a:pt x="21600" y="540"/>
                </a:cubicBezTo>
                <a:cubicBezTo>
                  <a:pt x="21600" y="270"/>
                  <a:pt x="21321" y="0"/>
                  <a:pt x="21043" y="0"/>
                </a:cubicBezTo>
                <a:close/>
                <a:moveTo>
                  <a:pt x="18534" y="19980"/>
                </a:moveTo>
                <a:cubicBezTo>
                  <a:pt x="16723" y="18765"/>
                  <a:pt x="16723" y="18765"/>
                  <a:pt x="16723" y="18765"/>
                </a:cubicBezTo>
                <a:cubicBezTo>
                  <a:pt x="16444" y="18630"/>
                  <a:pt x="16305" y="18630"/>
                  <a:pt x="16026" y="18765"/>
                </a:cubicBezTo>
                <a:cubicBezTo>
                  <a:pt x="13517" y="20385"/>
                  <a:pt x="13517" y="20385"/>
                  <a:pt x="13517" y="20385"/>
                </a:cubicBezTo>
                <a:cubicBezTo>
                  <a:pt x="11148" y="18765"/>
                  <a:pt x="11148" y="18765"/>
                  <a:pt x="11148" y="18765"/>
                </a:cubicBezTo>
                <a:cubicBezTo>
                  <a:pt x="10870" y="18630"/>
                  <a:pt x="10591" y="18630"/>
                  <a:pt x="10452" y="18765"/>
                </a:cubicBezTo>
                <a:cubicBezTo>
                  <a:pt x="7943" y="20385"/>
                  <a:pt x="7943" y="20385"/>
                  <a:pt x="7943" y="20385"/>
                </a:cubicBezTo>
                <a:cubicBezTo>
                  <a:pt x="5435" y="18765"/>
                  <a:pt x="5435" y="18765"/>
                  <a:pt x="5435" y="18765"/>
                </a:cubicBezTo>
                <a:cubicBezTo>
                  <a:pt x="5295" y="18630"/>
                  <a:pt x="5017" y="18630"/>
                  <a:pt x="4877" y="18765"/>
                </a:cubicBezTo>
                <a:cubicBezTo>
                  <a:pt x="2926" y="19980"/>
                  <a:pt x="2926" y="19980"/>
                  <a:pt x="2926" y="19980"/>
                </a:cubicBezTo>
                <a:cubicBezTo>
                  <a:pt x="2926" y="1080"/>
                  <a:pt x="2926" y="1080"/>
                  <a:pt x="2926" y="1080"/>
                </a:cubicBezTo>
                <a:cubicBezTo>
                  <a:pt x="18534" y="1080"/>
                  <a:pt x="18534" y="1080"/>
                  <a:pt x="18534" y="1080"/>
                </a:cubicBezTo>
                <a:lnTo>
                  <a:pt x="18534" y="19980"/>
                </a:lnTo>
                <a:close/>
                <a:moveTo>
                  <a:pt x="5017" y="8235"/>
                </a:moveTo>
                <a:cubicBezTo>
                  <a:pt x="5017" y="7965"/>
                  <a:pt x="5295" y="7695"/>
                  <a:pt x="5574" y="7695"/>
                </a:cubicBezTo>
                <a:cubicBezTo>
                  <a:pt x="11566" y="7695"/>
                  <a:pt x="11566" y="7695"/>
                  <a:pt x="11566" y="7695"/>
                </a:cubicBezTo>
                <a:cubicBezTo>
                  <a:pt x="11845" y="7695"/>
                  <a:pt x="12124" y="7965"/>
                  <a:pt x="12124" y="8235"/>
                </a:cubicBezTo>
                <a:cubicBezTo>
                  <a:pt x="12124" y="8640"/>
                  <a:pt x="11845" y="8775"/>
                  <a:pt x="11566" y="8775"/>
                </a:cubicBezTo>
                <a:cubicBezTo>
                  <a:pt x="5574" y="8775"/>
                  <a:pt x="5574" y="8775"/>
                  <a:pt x="5574" y="8775"/>
                </a:cubicBezTo>
                <a:cubicBezTo>
                  <a:pt x="5295" y="8775"/>
                  <a:pt x="5017" y="8640"/>
                  <a:pt x="5017" y="8235"/>
                </a:cubicBezTo>
                <a:close/>
                <a:moveTo>
                  <a:pt x="5017" y="10260"/>
                </a:moveTo>
                <a:cubicBezTo>
                  <a:pt x="5017" y="9855"/>
                  <a:pt x="5295" y="9585"/>
                  <a:pt x="5574" y="9585"/>
                </a:cubicBezTo>
                <a:cubicBezTo>
                  <a:pt x="10034" y="9585"/>
                  <a:pt x="10034" y="9585"/>
                  <a:pt x="10034" y="9585"/>
                </a:cubicBezTo>
                <a:cubicBezTo>
                  <a:pt x="10312" y="9585"/>
                  <a:pt x="10591" y="9855"/>
                  <a:pt x="10591" y="10260"/>
                </a:cubicBezTo>
                <a:cubicBezTo>
                  <a:pt x="10591" y="10530"/>
                  <a:pt x="10312" y="10800"/>
                  <a:pt x="10034" y="10800"/>
                </a:cubicBezTo>
                <a:cubicBezTo>
                  <a:pt x="5574" y="10800"/>
                  <a:pt x="5574" y="10800"/>
                  <a:pt x="5574" y="10800"/>
                </a:cubicBezTo>
                <a:cubicBezTo>
                  <a:pt x="5295" y="10800"/>
                  <a:pt x="5017" y="10530"/>
                  <a:pt x="5017" y="10260"/>
                </a:cubicBezTo>
                <a:close/>
                <a:moveTo>
                  <a:pt x="13935" y="8235"/>
                </a:moveTo>
                <a:cubicBezTo>
                  <a:pt x="13935" y="7965"/>
                  <a:pt x="14214" y="7695"/>
                  <a:pt x="14493" y="7695"/>
                </a:cubicBezTo>
                <a:cubicBezTo>
                  <a:pt x="16026" y="7695"/>
                  <a:pt x="16026" y="7695"/>
                  <a:pt x="16026" y="7695"/>
                </a:cubicBezTo>
                <a:cubicBezTo>
                  <a:pt x="16305" y="7695"/>
                  <a:pt x="16583" y="7965"/>
                  <a:pt x="16583" y="8235"/>
                </a:cubicBezTo>
                <a:cubicBezTo>
                  <a:pt x="16583" y="8640"/>
                  <a:pt x="16305" y="8775"/>
                  <a:pt x="16026" y="8775"/>
                </a:cubicBezTo>
                <a:cubicBezTo>
                  <a:pt x="14493" y="8775"/>
                  <a:pt x="14493" y="8775"/>
                  <a:pt x="14493" y="8775"/>
                </a:cubicBezTo>
                <a:cubicBezTo>
                  <a:pt x="14214" y="8775"/>
                  <a:pt x="13935" y="8640"/>
                  <a:pt x="13935" y="8235"/>
                </a:cubicBezTo>
                <a:close/>
                <a:moveTo>
                  <a:pt x="13935" y="10260"/>
                </a:moveTo>
                <a:cubicBezTo>
                  <a:pt x="13935" y="9855"/>
                  <a:pt x="14214" y="9585"/>
                  <a:pt x="14493" y="9585"/>
                </a:cubicBezTo>
                <a:cubicBezTo>
                  <a:pt x="16026" y="9585"/>
                  <a:pt x="16026" y="9585"/>
                  <a:pt x="16026" y="9585"/>
                </a:cubicBezTo>
                <a:cubicBezTo>
                  <a:pt x="16305" y="9585"/>
                  <a:pt x="16583" y="9855"/>
                  <a:pt x="16583" y="10260"/>
                </a:cubicBezTo>
                <a:cubicBezTo>
                  <a:pt x="16583" y="10530"/>
                  <a:pt x="16305" y="10800"/>
                  <a:pt x="16026" y="10800"/>
                </a:cubicBezTo>
                <a:cubicBezTo>
                  <a:pt x="14493" y="10800"/>
                  <a:pt x="14493" y="10800"/>
                  <a:pt x="14493" y="10800"/>
                </a:cubicBezTo>
                <a:cubicBezTo>
                  <a:pt x="14214" y="10800"/>
                  <a:pt x="13935" y="10530"/>
                  <a:pt x="13935" y="10260"/>
                </a:cubicBezTo>
                <a:close/>
                <a:moveTo>
                  <a:pt x="5017" y="3780"/>
                </a:moveTo>
                <a:cubicBezTo>
                  <a:pt x="5017" y="3510"/>
                  <a:pt x="5295" y="3240"/>
                  <a:pt x="5574" y="3240"/>
                </a:cubicBezTo>
                <a:cubicBezTo>
                  <a:pt x="11566" y="3240"/>
                  <a:pt x="11566" y="3240"/>
                  <a:pt x="11566" y="3240"/>
                </a:cubicBezTo>
                <a:cubicBezTo>
                  <a:pt x="11845" y="3240"/>
                  <a:pt x="12124" y="3510"/>
                  <a:pt x="12124" y="3780"/>
                </a:cubicBezTo>
                <a:cubicBezTo>
                  <a:pt x="12124" y="4185"/>
                  <a:pt x="11845" y="4455"/>
                  <a:pt x="11566" y="4455"/>
                </a:cubicBezTo>
                <a:cubicBezTo>
                  <a:pt x="5574" y="4455"/>
                  <a:pt x="5574" y="4455"/>
                  <a:pt x="5574" y="4455"/>
                </a:cubicBezTo>
                <a:cubicBezTo>
                  <a:pt x="5295" y="4455"/>
                  <a:pt x="5017" y="4185"/>
                  <a:pt x="5017" y="3780"/>
                </a:cubicBezTo>
                <a:close/>
                <a:moveTo>
                  <a:pt x="5017" y="5805"/>
                </a:moveTo>
                <a:cubicBezTo>
                  <a:pt x="5017" y="5400"/>
                  <a:pt x="5295" y="5265"/>
                  <a:pt x="5574" y="5265"/>
                </a:cubicBezTo>
                <a:cubicBezTo>
                  <a:pt x="10034" y="5265"/>
                  <a:pt x="10034" y="5265"/>
                  <a:pt x="10034" y="5265"/>
                </a:cubicBezTo>
                <a:cubicBezTo>
                  <a:pt x="10312" y="5265"/>
                  <a:pt x="10591" y="5400"/>
                  <a:pt x="10591" y="5805"/>
                </a:cubicBezTo>
                <a:cubicBezTo>
                  <a:pt x="10591" y="6075"/>
                  <a:pt x="10312" y="6345"/>
                  <a:pt x="10034" y="6345"/>
                </a:cubicBezTo>
                <a:cubicBezTo>
                  <a:pt x="5574" y="6345"/>
                  <a:pt x="5574" y="6345"/>
                  <a:pt x="5574" y="6345"/>
                </a:cubicBezTo>
                <a:cubicBezTo>
                  <a:pt x="5295" y="6345"/>
                  <a:pt x="5017" y="6075"/>
                  <a:pt x="5017" y="5805"/>
                </a:cubicBezTo>
                <a:close/>
                <a:moveTo>
                  <a:pt x="13935" y="3780"/>
                </a:moveTo>
                <a:cubicBezTo>
                  <a:pt x="13935" y="3510"/>
                  <a:pt x="14214" y="3240"/>
                  <a:pt x="14493" y="3240"/>
                </a:cubicBezTo>
                <a:cubicBezTo>
                  <a:pt x="16026" y="3240"/>
                  <a:pt x="16026" y="3240"/>
                  <a:pt x="16026" y="3240"/>
                </a:cubicBezTo>
                <a:cubicBezTo>
                  <a:pt x="16305" y="3240"/>
                  <a:pt x="16583" y="3510"/>
                  <a:pt x="16583" y="3780"/>
                </a:cubicBezTo>
                <a:cubicBezTo>
                  <a:pt x="16583" y="4185"/>
                  <a:pt x="16305" y="4455"/>
                  <a:pt x="16026" y="4455"/>
                </a:cubicBezTo>
                <a:cubicBezTo>
                  <a:pt x="14493" y="4455"/>
                  <a:pt x="14493" y="4455"/>
                  <a:pt x="14493" y="4455"/>
                </a:cubicBezTo>
                <a:cubicBezTo>
                  <a:pt x="14214" y="4455"/>
                  <a:pt x="13935" y="4185"/>
                  <a:pt x="13935" y="3780"/>
                </a:cubicBezTo>
                <a:close/>
                <a:moveTo>
                  <a:pt x="13935" y="5805"/>
                </a:moveTo>
                <a:cubicBezTo>
                  <a:pt x="13935" y="5400"/>
                  <a:pt x="14214" y="5265"/>
                  <a:pt x="14493" y="5265"/>
                </a:cubicBezTo>
                <a:cubicBezTo>
                  <a:pt x="16026" y="5265"/>
                  <a:pt x="16026" y="5265"/>
                  <a:pt x="16026" y="5265"/>
                </a:cubicBezTo>
                <a:cubicBezTo>
                  <a:pt x="16305" y="5265"/>
                  <a:pt x="16583" y="5400"/>
                  <a:pt x="16583" y="5805"/>
                </a:cubicBezTo>
                <a:cubicBezTo>
                  <a:pt x="16583" y="6075"/>
                  <a:pt x="16305" y="6345"/>
                  <a:pt x="16026" y="6345"/>
                </a:cubicBezTo>
                <a:cubicBezTo>
                  <a:pt x="14493" y="6345"/>
                  <a:pt x="14493" y="6345"/>
                  <a:pt x="14493" y="6345"/>
                </a:cubicBezTo>
                <a:cubicBezTo>
                  <a:pt x="14214" y="6345"/>
                  <a:pt x="13935" y="6075"/>
                  <a:pt x="13935" y="5805"/>
                </a:cubicBezTo>
                <a:close/>
                <a:moveTo>
                  <a:pt x="5017" y="12825"/>
                </a:moveTo>
                <a:cubicBezTo>
                  <a:pt x="5017" y="12420"/>
                  <a:pt x="5295" y="12285"/>
                  <a:pt x="5574" y="12285"/>
                </a:cubicBezTo>
                <a:cubicBezTo>
                  <a:pt x="11566" y="12285"/>
                  <a:pt x="11566" y="12285"/>
                  <a:pt x="11566" y="12285"/>
                </a:cubicBezTo>
                <a:cubicBezTo>
                  <a:pt x="11845" y="12285"/>
                  <a:pt x="12124" y="12420"/>
                  <a:pt x="12124" y="12825"/>
                </a:cubicBezTo>
                <a:cubicBezTo>
                  <a:pt x="12124" y="13095"/>
                  <a:pt x="11845" y="13365"/>
                  <a:pt x="11566" y="13365"/>
                </a:cubicBezTo>
                <a:cubicBezTo>
                  <a:pt x="5574" y="13365"/>
                  <a:pt x="5574" y="13365"/>
                  <a:pt x="5574" y="13365"/>
                </a:cubicBezTo>
                <a:cubicBezTo>
                  <a:pt x="5295" y="13365"/>
                  <a:pt x="5017" y="13095"/>
                  <a:pt x="5017" y="12825"/>
                </a:cubicBezTo>
                <a:close/>
                <a:moveTo>
                  <a:pt x="5017" y="14715"/>
                </a:moveTo>
                <a:cubicBezTo>
                  <a:pt x="5017" y="14445"/>
                  <a:pt x="5295" y="14175"/>
                  <a:pt x="5574" y="14175"/>
                </a:cubicBezTo>
                <a:cubicBezTo>
                  <a:pt x="10034" y="14175"/>
                  <a:pt x="10034" y="14175"/>
                  <a:pt x="10034" y="14175"/>
                </a:cubicBezTo>
                <a:cubicBezTo>
                  <a:pt x="10312" y="14175"/>
                  <a:pt x="10591" y="14445"/>
                  <a:pt x="10591" y="14715"/>
                </a:cubicBezTo>
                <a:cubicBezTo>
                  <a:pt x="10591" y="14985"/>
                  <a:pt x="10312" y="15255"/>
                  <a:pt x="10034" y="15255"/>
                </a:cubicBezTo>
                <a:cubicBezTo>
                  <a:pt x="5574" y="15255"/>
                  <a:pt x="5574" y="15255"/>
                  <a:pt x="5574" y="15255"/>
                </a:cubicBezTo>
                <a:cubicBezTo>
                  <a:pt x="5295" y="15255"/>
                  <a:pt x="5017" y="14985"/>
                  <a:pt x="5017" y="14715"/>
                </a:cubicBezTo>
                <a:close/>
                <a:moveTo>
                  <a:pt x="13935" y="12825"/>
                </a:moveTo>
                <a:cubicBezTo>
                  <a:pt x="13935" y="12420"/>
                  <a:pt x="14214" y="12285"/>
                  <a:pt x="14493" y="12285"/>
                </a:cubicBezTo>
                <a:cubicBezTo>
                  <a:pt x="16026" y="12285"/>
                  <a:pt x="16026" y="12285"/>
                  <a:pt x="16026" y="12285"/>
                </a:cubicBezTo>
                <a:cubicBezTo>
                  <a:pt x="16305" y="12285"/>
                  <a:pt x="16583" y="12420"/>
                  <a:pt x="16583" y="12825"/>
                </a:cubicBezTo>
                <a:cubicBezTo>
                  <a:pt x="16583" y="13095"/>
                  <a:pt x="16305" y="13365"/>
                  <a:pt x="16026" y="13365"/>
                </a:cubicBezTo>
                <a:cubicBezTo>
                  <a:pt x="14493" y="13365"/>
                  <a:pt x="14493" y="13365"/>
                  <a:pt x="14493" y="13365"/>
                </a:cubicBezTo>
                <a:cubicBezTo>
                  <a:pt x="14214" y="13365"/>
                  <a:pt x="13935" y="13095"/>
                  <a:pt x="13935" y="12825"/>
                </a:cubicBezTo>
                <a:close/>
                <a:moveTo>
                  <a:pt x="13935" y="14715"/>
                </a:moveTo>
                <a:cubicBezTo>
                  <a:pt x="13935" y="14445"/>
                  <a:pt x="14214" y="14175"/>
                  <a:pt x="14493" y="14175"/>
                </a:cubicBezTo>
                <a:cubicBezTo>
                  <a:pt x="16026" y="14175"/>
                  <a:pt x="16026" y="14175"/>
                  <a:pt x="16026" y="14175"/>
                </a:cubicBezTo>
                <a:cubicBezTo>
                  <a:pt x="16305" y="14175"/>
                  <a:pt x="16583" y="14445"/>
                  <a:pt x="16583" y="14715"/>
                </a:cubicBezTo>
                <a:cubicBezTo>
                  <a:pt x="16583" y="14985"/>
                  <a:pt x="16305" y="15255"/>
                  <a:pt x="16026" y="15255"/>
                </a:cubicBezTo>
                <a:cubicBezTo>
                  <a:pt x="14493" y="15255"/>
                  <a:pt x="14493" y="15255"/>
                  <a:pt x="14493" y="15255"/>
                </a:cubicBezTo>
                <a:cubicBezTo>
                  <a:pt x="14214" y="15255"/>
                  <a:pt x="13935" y="14985"/>
                  <a:pt x="13935" y="147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24" name="Freeform 29"/>
          <p:cNvSpPr/>
          <p:nvPr/>
        </p:nvSpPr>
        <p:spPr>
          <a:xfrm>
            <a:off x="6978650" y="8782052"/>
            <a:ext cx="8890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82" y="9315"/>
                </a:moveTo>
                <a:cubicBezTo>
                  <a:pt x="665" y="9315"/>
                  <a:pt x="665" y="9315"/>
                  <a:pt x="665" y="9315"/>
                </a:cubicBezTo>
                <a:cubicBezTo>
                  <a:pt x="332" y="9315"/>
                  <a:pt x="0" y="9045"/>
                  <a:pt x="0" y="8775"/>
                </a:cubicBezTo>
                <a:cubicBezTo>
                  <a:pt x="0" y="8505"/>
                  <a:pt x="332" y="8235"/>
                  <a:pt x="665" y="8235"/>
                </a:cubicBezTo>
                <a:cubicBezTo>
                  <a:pt x="5982" y="8235"/>
                  <a:pt x="5982" y="8235"/>
                  <a:pt x="5982" y="8235"/>
                </a:cubicBezTo>
                <a:cubicBezTo>
                  <a:pt x="6314" y="8235"/>
                  <a:pt x="6646" y="8505"/>
                  <a:pt x="6646" y="8775"/>
                </a:cubicBezTo>
                <a:cubicBezTo>
                  <a:pt x="6646" y="9045"/>
                  <a:pt x="6314" y="9315"/>
                  <a:pt x="5982" y="9315"/>
                </a:cubicBezTo>
                <a:close/>
                <a:moveTo>
                  <a:pt x="21102" y="8235"/>
                </a:moveTo>
                <a:cubicBezTo>
                  <a:pt x="15785" y="8235"/>
                  <a:pt x="15785" y="8235"/>
                  <a:pt x="15785" y="8235"/>
                </a:cubicBezTo>
                <a:cubicBezTo>
                  <a:pt x="15452" y="8235"/>
                  <a:pt x="15120" y="8505"/>
                  <a:pt x="15120" y="8775"/>
                </a:cubicBezTo>
                <a:cubicBezTo>
                  <a:pt x="15120" y="9045"/>
                  <a:pt x="15452" y="9315"/>
                  <a:pt x="15785" y="9315"/>
                </a:cubicBezTo>
                <a:cubicBezTo>
                  <a:pt x="21102" y="9315"/>
                  <a:pt x="21102" y="9315"/>
                  <a:pt x="21102" y="9315"/>
                </a:cubicBezTo>
                <a:cubicBezTo>
                  <a:pt x="21434" y="9315"/>
                  <a:pt x="21600" y="9045"/>
                  <a:pt x="21600" y="8775"/>
                </a:cubicBezTo>
                <a:cubicBezTo>
                  <a:pt x="21600" y="8505"/>
                  <a:pt x="21434" y="8235"/>
                  <a:pt x="21102" y="8235"/>
                </a:cubicBezTo>
                <a:close/>
                <a:moveTo>
                  <a:pt x="10800" y="5400"/>
                </a:moveTo>
                <a:cubicBezTo>
                  <a:pt x="11132" y="5400"/>
                  <a:pt x="11465" y="5130"/>
                  <a:pt x="11465" y="4860"/>
                </a:cubicBezTo>
                <a:cubicBezTo>
                  <a:pt x="11465" y="540"/>
                  <a:pt x="11465" y="540"/>
                  <a:pt x="11465" y="540"/>
                </a:cubicBezTo>
                <a:cubicBezTo>
                  <a:pt x="11465" y="270"/>
                  <a:pt x="11132" y="0"/>
                  <a:pt x="10800" y="0"/>
                </a:cubicBezTo>
                <a:cubicBezTo>
                  <a:pt x="10468" y="0"/>
                  <a:pt x="10135" y="270"/>
                  <a:pt x="10135" y="540"/>
                </a:cubicBezTo>
                <a:cubicBezTo>
                  <a:pt x="10135" y="4860"/>
                  <a:pt x="10135" y="4860"/>
                  <a:pt x="10135" y="4860"/>
                </a:cubicBezTo>
                <a:cubicBezTo>
                  <a:pt x="10135" y="5130"/>
                  <a:pt x="10468" y="5400"/>
                  <a:pt x="10800" y="5400"/>
                </a:cubicBezTo>
                <a:close/>
                <a:moveTo>
                  <a:pt x="14289" y="6480"/>
                </a:moveTo>
                <a:cubicBezTo>
                  <a:pt x="14455" y="6480"/>
                  <a:pt x="14622" y="6480"/>
                  <a:pt x="14788" y="6345"/>
                </a:cubicBezTo>
                <a:cubicBezTo>
                  <a:pt x="18443" y="3375"/>
                  <a:pt x="18443" y="3375"/>
                  <a:pt x="18443" y="3375"/>
                </a:cubicBezTo>
                <a:cubicBezTo>
                  <a:pt x="18775" y="3105"/>
                  <a:pt x="18775" y="2835"/>
                  <a:pt x="18443" y="2565"/>
                </a:cubicBezTo>
                <a:cubicBezTo>
                  <a:pt x="18277" y="2430"/>
                  <a:pt x="17778" y="2430"/>
                  <a:pt x="17612" y="2565"/>
                </a:cubicBezTo>
                <a:cubicBezTo>
                  <a:pt x="13791" y="5670"/>
                  <a:pt x="13791" y="5670"/>
                  <a:pt x="13791" y="5670"/>
                </a:cubicBezTo>
                <a:cubicBezTo>
                  <a:pt x="13625" y="5805"/>
                  <a:pt x="13625" y="6210"/>
                  <a:pt x="13791" y="6345"/>
                </a:cubicBezTo>
                <a:cubicBezTo>
                  <a:pt x="13957" y="6480"/>
                  <a:pt x="14123" y="6480"/>
                  <a:pt x="14289" y="6480"/>
                </a:cubicBezTo>
                <a:close/>
                <a:moveTo>
                  <a:pt x="6978" y="6345"/>
                </a:moveTo>
                <a:cubicBezTo>
                  <a:pt x="6978" y="6480"/>
                  <a:pt x="7145" y="6480"/>
                  <a:pt x="7311" y="6480"/>
                </a:cubicBezTo>
                <a:cubicBezTo>
                  <a:pt x="7477" y="6480"/>
                  <a:pt x="7643" y="6480"/>
                  <a:pt x="7809" y="6345"/>
                </a:cubicBezTo>
                <a:cubicBezTo>
                  <a:pt x="8142" y="6210"/>
                  <a:pt x="8142" y="5805"/>
                  <a:pt x="7809" y="5670"/>
                </a:cubicBezTo>
                <a:cubicBezTo>
                  <a:pt x="4154" y="2565"/>
                  <a:pt x="4154" y="2565"/>
                  <a:pt x="4154" y="2565"/>
                </a:cubicBezTo>
                <a:cubicBezTo>
                  <a:pt x="3822" y="2430"/>
                  <a:pt x="3489" y="2430"/>
                  <a:pt x="3157" y="2565"/>
                </a:cubicBezTo>
                <a:cubicBezTo>
                  <a:pt x="2991" y="2835"/>
                  <a:pt x="2991" y="3105"/>
                  <a:pt x="3157" y="3375"/>
                </a:cubicBezTo>
                <a:lnTo>
                  <a:pt x="6978" y="6345"/>
                </a:lnTo>
                <a:close/>
                <a:moveTo>
                  <a:pt x="19772" y="14310"/>
                </a:moveTo>
                <a:cubicBezTo>
                  <a:pt x="18609" y="19440"/>
                  <a:pt x="18609" y="19440"/>
                  <a:pt x="18609" y="19440"/>
                </a:cubicBezTo>
                <a:cubicBezTo>
                  <a:pt x="18609" y="20250"/>
                  <a:pt x="18111" y="20790"/>
                  <a:pt x="17446" y="21195"/>
                </a:cubicBezTo>
                <a:cubicBezTo>
                  <a:pt x="16948" y="21465"/>
                  <a:pt x="16283" y="21600"/>
                  <a:pt x="15452" y="21600"/>
                </a:cubicBezTo>
                <a:cubicBezTo>
                  <a:pt x="10302" y="21600"/>
                  <a:pt x="10302" y="21600"/>
                  <a:pt x="10302" y="21600"/>
                </a:cubicBezTo>
                <a:cubicBezTo>
                  <a:pt x="10135" y="21600"/>
                  <a:pt x="10135" y="21600"/>
                  <a:pt x="10135" y="21600"/>
                </a:cubicBezTo>
                <a:cubicBezTo>
                  <a:pt x="7643" y="21600"/>
                  <a:pt x="7643" y="21600"/>
                  <a:pt x="7643" y="21600"/>
                </a:cubicBezTo>
                <a:cubicBezTo>
                  <a:pt x="6812" y="21600"/>
                  <a:pt x="6148" y="21330"/>
                  <a:pt x="5649" y="20925"/>
                </a:cubicBezTo>
                <a:cubicBezTo>
                  <a:pt x="5483" y="21060"/>
                  <a:pt x="5151" y="21195"/>
                  <a:pt x="4818" y="21195"/>
                </a:cubicBezTo>
                <a:cubicBezTo>
                  <a:pt x="2326" y="21195"/>
                  <a:pt x="2326" y="21195"/>
                  <a:pt x="2326" y="21195"/>
                </a:cubicBezTo>
                <a:cubicBezTo>
                  <a:pt x="1495" y="21195"/>
                  <a:pt x="831" y="20655"/>
                  <a:pt x="831" y="20115"/>
                </a:cubicBezTo>
                <a:cubicBezTo>
                  <a:pt x="831" y="13500"/>
                  <a:pt x="831" y="13500"/>
                  <a:pt x="831" y="13500"/>
                </a:cubicBezTo>
                <a:cubicBezTo>
                  <a:pt x="831" y="12825"/>
                  <a:pt x="1495" y="12285"/>
                  <a:pt x="2326" y="12285"/>
                </a:cubicBezTo>
                <a:cubicBezTo>
                  <a:pt x="4818" y="12285"/>
                  <a:pt x="4818" y="12285"/>
                  <a:pt x="4818" y="12285"/>
                </a:cubicBezTo>
                <a:cubicBezTo>
                  <a:pt x="5151" y="12285"/>
                  <a:pt x="5483" y="12420"/>
                  <a:pt x="5815" y="12690"/>
                </a:cubicBezTo>
                <a:cubicBezTo>
                  <a:pt x="5815" y="12690"/>
                  <a:pt x="5815" y="12690"/>
                  <a:pt x="5815" y="12690"/>
                </a:cubicBezTo>
                <a:cubicBezTo>
                  <a:pt x="5982" y="12690"/>
                  <a:pt x="6646" y="12420"/>
                  <a:pt x="7311" y="12015"/>
                </a:cubicBezTo>
                <a:cubicBezTo>
                  <a:pt x="8308" y="11475"/>
                  <a:pt x="8806" y="10800"/>
                  <a:pt x="8806" y="10125"/>
                </a:cubicBezTo>
                <a:cubicBezTo>
                  <a:pt x="8806" y="7425"/>
                  <a:pt x="8806" y="7425"/>
                  <a:pt x="8806" y="7425"/>
                </a:cubicBezTo>
                <a:cubicBezTo>
                  <a:pt x="8806" y="7290"/>
                  <a:pt x="8972" y="7020"/>
                  <a:pt x="9138" y="6885"/>
                </a:cubicBezTo>
                <a:cubicBezTo>
                  <a:pt x="9305" y="6885"/>
                  <a:pt x="10966" y="6480"/>
                  <a:pt x="12129" y="7290"/>
                </a:cubicBezTo>
                <a:cubicBezTo>
                  <a:pt x="12794" y="7695"/>
                  <a:pt x="13292" y="8505"/>
                  <a:pt x="13292" y="9450"/>
                </a:cubicBezTo>
                <a:cubicBezTo>
                  <a:pt x="13292" y="11610"/>
                  <a:pt x="13292" y="11610"/>
                  <a:pt x="13292" y="11610"/>
                </a:cubicBezTo>
                <a:cubicBezTo>
                  <a:pt x="14289" y="11610"/>
                  <a:pt x="14289" y="11610"/>
                  <a:pt x="14289" y="11610"/>
                </a:cubicBezTo>
                <a:cubicBezTo>
                  <a:pt x="16449" y="11610"/>
                  <a:pt x="16449" y="11610"/>
                  <a:pt x="16449" y="11610"/>
                </a:cubicBezTo>
                <a:cubicBezTo>
                  <a:pt x="16948" y="11610"/>
                  <a:pt x="16948" y="11610"/>
                  <a:pt x="16948" y="11610"/>
                </a:cubicBezTo>
                <a:cubicBezTo>
                  <a:pt x="17612" y="11610"/>
                  <a:pt x="18277" y="11880"/>
                  <a:pt x="18775" y="12150"/>
                </a:cubicBezTo>
                <a:cubicBezTo>
                  <a:pt x="19440" y="12690"/>
                  <a:pt x="19938" y="13500"/>
                  <a:pt x="19772" y="14310"/>
                </a:cubicBezTo>
                <a:close/>
                <a:moveTo>
                  <a:pt x="4818" y="13500"/>
                </a:moveTo>
                <a:cubicBezTo>
                  <a:pt x="4818" y="13365"/>
                  <a:pt x="4818" y="13365"/>
                  <a:pt x="4818" y="13365"/>
                </a:cubicBezTo>
                <a:cubicBezTo>
                  <a:pt x="2326" y="13365"/>
                  <a:pt x="2326" y="13365"/>
                  <a:pt x="2326" y="13365"/>
                </a:cubicBezTo>
                <a:cubicBezTo>
                  <a:pt x="2160" y="13365"/>
                  <a:pt x="2160" y="13365"/>
                  <a:pt x="2160" y="13500"/>
                </a:cubicBezTo>
                <a:cubicBezTo>
                  <a:pt x="2160" y="20115"/>
                  <a:pt x="2160" y="20115"/>
                  <a:pt x="2160" y="20115"/>
                </a:cubicBezTo>
                <a:cubicBezTo>
                  <a:pt x="2160" y="20115"/>
                  <a:pt x="2160" y="20115"/>
                  <a:pt x="2326" y="20115"/>
                </a:cubicBezTo>
                <a:cubicBezTo>
                  <a:pt x="4818" y="20115"/>
                  <a:pt x="4818" y="20115"/>
                  <a:pt x="4818" y="20115"/>
                </a:cubicBezTo>
                <a:cubicBezTo>
                  <a:pt x="4818" y="20115"/>
                  <a:pt x="4818" y="20115"/>
                  <a:pt x="4818" y="20115"/>
                </a:cubicBezTo>
                <a:lnTo>
                  <a:pt x="4818" y="13500"/>
                </a:lnTo>
                <a:close/>
                <a:moveTo>
                  <a:pt x="17945" y="12960"/>
                </a:moveTo>
                <a:cubicBezTo>
                  <a:pt x="17612" y="12825"/>
                  <a:pt x="17280" y="12690"/>
                  <a:pt x="16948" y="12690"/>
                </a:cubicBezTo>
                <a:cubicBezTo>
                  <a:pt x="16449" y="12690"/>
                  <a:pt x="16449" y="12690"/>
                  <a:pt x="16449" y="12690"/>
                </a:cubicBezTo>
                <a:cubicBezTo>
                  <a:pt x="14289" y="12690"/>
                  <a:pt x="14289" y="12690"/>
                  <a:pt x="14289" y="12690"/>
                </a:cubicBezTo>
                <a:cubicBezTo>
                  <a:pt x="12628" y="12690"/>
                  <a:pt x="12628" y="12690"/>
                  <a:pt x="12628" y="12690"/>
                </a:cubicBezTo>
                <a:cubicBezTo>
                  <a:pt x="12129" y="12690"/>
                  <a:pt x="11963" y="12420"/>
                  <a:pt x="11963" y="12150"/>
                </a:cubicBezTo>
                <a:cubicBezTo>
                  <a:pt x="11963" y="9450"/>
                  <a:pt x="11963" y="9450"/>
                  <a:pt x="11963" y="9450"/>
                </a:cubicBezTo>
                <a:cubicBezTo>
                  <a:pt x="11963" y="8775"/>
                  <a:pt x="11631" y="8370"/>
                  <a:pt x="11298" y="8100"/>
                </a:cubicBezTo>
                <a:cubicBezTo>
                  <a:pt x="10966" y="7830"/>
                  <a:pt x="10468" y="7830"/>
                  <a:pt x="10135" y="7965"/>
                </a:cubicBezTo>
                <a:cubicBezTo>
                  <a:pt x="10135" y="10125"/>
                  <a:pt x="10135" y="10125"/>
                  <a:pt x="10135" y="10125"/>
                </a:cubicBezTo>
                <a:cubicBezTo>
                  <a:pt x="10135" y="11205"/>
                  <a:pt x="9305" y="12285"/>
                  <a:pt x="8142" y="12960"/>
                </a:cubicBezTo>
                <a:cubicBezTo>
                  <a:pt x="7145" y="13500"/>
                  <a:pt x="6314" y="13770"/>
                  <a:pt x="6148" y="13770"/>
                </a:cubicBezTo>
                <a:cubicBezTo>
                  <a:pt x="6148" y="13770"/>
                  <a:pt x="6148" y="13770"/>
                  <a:pt x="6148" y="13770"/>
                </a:cubicBezTo>
                <a:cubicBezTo>
                  <a:pt x="6148" y="13770"/>
                  <a:pt x="6148" y="13770"/>
                  <a:pt x="6148" y="13770"/>
                </a:cubicBezTo>
                <a:cubicBezTo>
                  <a:pt x="6148" y="19440"/>
                  <a:pt x="6148" y="19440"/>
                  <a:pt x="6148" y="19440"/>
                </a:cubicBezTo>
                <a:cubicBezTo>
                  <a:pt x="6148" y="19440"/>
                  <a:pt x="6148" y="19575"/>
                  <a:pt x="6148" y="19575"/>
                </a:cubicBezTo>
                <a:cubicBezTo>
                  <a:pt x="6314" y="20115"/>
                  <a:pt x="6812" y="20520"/>
                  <a:pt x="7643" y="20520"/>
                </a:cubicBezTo>
                <a:cubicBezTo>
                  <a:pt x="10135" y="20520"/>
                  <a:pt x="10135" y="20520"/>
                  <a:pt x="10135" y="20520"/>
                </a:cubicBezTo>
                <a:cubicBezTo>
                  <a:pt x="10302" y="20520"/>
                  <a:pt x="10302" y="20520"/>
                  <a:pt x="10302" y="20520"/>
                </a:cubicBezTo>
                <a:cubicBezTo>
                  <a:pt x="15452" y="20520"/>
                  <a:pt x="15452" y="20520"/>
                  <a:pt x="15452" y="20520"/>
                </a:cubicBezTo>
                <a:cubicBezTo>
                  <a:pt x="17114" y="20520"/>
                  <a:pt x="17280" y="19575"/>
                  <a:pt x="17446" y="19305"/>
                </a:cubicBezTo>
                <a:cubicBezTo>
                  <a:pt x="17446" y="19305"/>
                  <a:pt x="17446" y="19305"/>
                  <a:pt x="17446" y="19305"/>
                </a:cubicBezTo>
                <a:cubicBezTo>
                  <a:pt x="18443" y="14175"/>
                  <a:pt x="18443" y="14175"/>
                  <a:pt x="18443" y="14175"/>
                </a:cubicBezTo>
                <a:cubicBezTo>
                  <a:pt x="18443" y="13770"/>
                  <a:pt x="18277" y="13230"/>
                  <a:pt x="17945" y="129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25" name="Freeform 30"/>
          <p:cNvSpPr/>
          <p:nvPr/>
        </p:nvSpPr>
        <p:spPr>
          <a:xfrm>
            <a:off x="6870700" y="10046372"/>
            <a:ext cx="1092200" cy="10343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96" extrusionOk="0">
                <a:moveTo>
                  <a:pt x="12150" y="18514"/>
                </a:moveTo>
                <a:cubicBezTo>
                  <a:pt x="9720" y="18514"/>
                  <a:pt x="9720" y="18514"/>
                  <a:pt x="9720" y="18514"/>
                </a:cubicBezTo>
                <a:cubicBezTo>
                  <a:pt x="9450" y="18514"/>
                  <a:pt x="9450" y="18514"/>
                  <a:pt x="9450" y="18514"/>
                </a:cubicBezTo>
                <a:cubicBezTo>
                  <a:pt x="6885" y="18514"/>
                  <a:pt x="6885" y="18514"/>
                  <a:pt x="6885" y="18514"/>
                </a:cubicBezTo>
                <a:cubicBezTo>
                  <a:pt x="5940" y="18514"/>
                  <a:pt x="5130" y="17667"/>
                  <a:pt x="5130" y="16820"/>
                </a:cubicBezTo>
                <a:cubicBezTo>
                  <a:pt x="5130" y="9055"/>
                  <a:pt x="5130" y="9055"/>
                  <a:pt x="5130" y="9055"/>
                </a:cubicBezTo>
                <a:cubicBezTo>
                  <a:pt x="5400" y="9055"/>
                  <a:pt x="5400" y="9055"/>
                  <a:pt x="5400" y="9055"/>
                </a:cubicBezTo>
                <a:cubicBezTo>
                  <a:pt x="5535" y="8914"/>
                  <a:pt x="6345" y="8631"/>
                  <a:pt x="7290" y="8067"/>
                </a:cubicBezTo>
                <a:cubicBezTo>
                  <a:pt x="8640" y="7078"/>
                  <a:pt x="9315" y="5808"/>
                  <a:pt x="9315" y="4255"/>
                </a:cubicBezTo>
                <a:cubicBezTo>
                  <a:pt x="9315" y="1149"/>
                  <a:pt x="9315" y="1149"/>
                  <a:pt x="9315" y="1149"/>
                </a:cubicBezTo>
                <a:cubicBezTo>
                  <a:pt x="9720" y="1149"/>
                  <a:pt x="10395" y="1149"/>
                  <a:pt x="10800" y="1431"/>
                </a:cubicBezTo>
                <a:cubicBezTo>
                  <a:pt x="11340" y="1855"/>
                  <a:pt x="11475" y="2420"/>
                  <a:pt x="11475" y="3408"/>
                </a:cubicBezTo>
                <a:cubicBezTo>
                  <a:pt x="11475" y="7078"/>
                  <a:pt x="11475" y="7078"/>
                  <a:pt x="11475" y="7078"/>
                </a:cubicBezTo>
                <a:cubicBezTo>
                  <a:pt x="11475" y="7361"/>
                  <a:pt x="11745" y="7643"/>
                  <a:pt x="12015" y="7643"/>
                </a:cubicBezTo>
                <a:cubicBezTo>
                  <a:pt x="13770" y="7643"/>
                  <a:pt x="13770" y="7643"/>
                  <a:pt x="13770" y="7643"/>
                </a:cubicBezTo>
                <a:cubicBezTo>
                  <a:pt x="16065" y="7643"/>
                  <a:pt x="16065" y="7643"/>
                  <a:pt x="16065" y="7643"/>
                </a:cubicBezTo>
                <a:cubicBezTo>
                  <a:pt x="16740" y="7643"/>
                  <a:pt x="16740" y="7643"/>
                  <a:pt x="16740" y="7643"/>
                </a:cubicBezTo>
                <a:cubicBezTo>
                  <a:pt x="17550" y="7643"/>
                  <a:pt x="18360" y="8490"/>
                  <a:pt x="18360" y="9478"/>
                </a:cubicBezTo>
                <a:cubicBezTo>
                  <a:pt x="18360" y="10184"/>
                  <a:pt x="18360" y="10184"/>
                  <a:pt x="18360" y="10184"/>
                </a:cubicBezTo>
                <a:cubicBezTo>
                  <a:pt x="18360" y="10467"/>
                  <a:pt x="18630" y="10749"/>
                  <a:pt x="18900" y="10749"/>
                </a:cubicBezTo>
                <a:cubicBezTo>
                  <a:pt x="19170" y="10749"/>
                  <a:pt x="19440" y="10467"/>
                  <a:pt x="19440" y="10184"/>
                </a:cubicBezTo>
                <a:cubicBezTo>
                  <a:pt x="19440" y="9478"/>
                  <a:pt x="19440" y="9478"/>
                  <a:pt x="19440" y="9478"/>
                </a:cubicBezTo>
                <a:cubicBezTo>
                  <a:pt x="19440" y="8772"/>
                  <a:pt x="19170" y="7925"/>
                  <a:pt x="18630" y="7361"/>
                </a:cubicBezTo>
                <a:cubicBezTo>
                  <a:pt x="18090" y="6796"/>
                  <a:pt x="17415" y="6514"/>
                  <a:pt x="16740" y="6514"/>
                </a:cubicBezTo>
                <a:cubicBezTo>
                  <a:pt x="16065" y="6514"/>
                  <a:pt x="16065" y="6514"/>
                  <a:pt x="16065" y="6514"/>
                </a:cubicBezTo>
                <a:cubicBezTo>
                  <a:pt x="13770" y="6514"/>
                  <a:pt x="13770" y="6514"/>
                  <a:pt x="13770" y="6514"/>
                </a:cubicBezTo>
                <a:cubicBezTo>
                  <a:pt x="12555" y="6514"/>
                  <a:pt x="12555" y="6514"/>
                  <a:pt x="12555" y="6514"/>
                </a:cubicBezTo>
                <a:cubicBezTo>
                  <a:pt x="12555" y="3408"/>
                  <a:pt x="12555" y="3408"/>
                  <a:pt x="12555" y="3408"/>
                </a:cubicBezTo>
                <a:cubicBezTo>
                  <a:pt x="12555" y="2137"/>
                  <a:pt x="12150" y="1149"/>
                  <a:pt x="11475" y="584"/>
                </a:cubicBezTo>
                <a:cubicBezTo>
                  <a:pt x="10260" y="-404"/>
                  <a:pt x="8640" y="161"/>
                  <a:pt x="8640" y="161"/>
                </a:cubicBezTo>
                <a:cubicBezTo>
                  <a:pt x="8370" y="302"/>
                  <a:pt x="8235" y="443"/>
                  <a:pt x="8235" y="725"/>
                </a:cubicBezTo>
                <a:cubicBezTo>
                  <a:pt x="8235" y="4255"/>
                  <a:pt x="8235" y="4255"/>
                  <a:pt x="8235" y="4255"/>
                </a:cubicBezTo>
                <a:cubicBezTo>
                  <a:pt x="8235" y="5384"/>
                  <a:pt x="7695" y="6372"/>
                  <a:pt x="6750" y="7078"/>
                </a:cubicBezTo>
                <a:cubicBezTo>
                  <a:pt x="5940" y="7643"/>
                  <a:pt x="5130" y="7925"/>
                  <a:pt x="4995" y="7925"/>
                </a:cubicBezTo>
                <a:cubicBezTo>
                  <a:pt x="4995" y="7925"/>
                  <a:pt x="4995" y="7925"/>
                  <a:pt x="4995" y="7925"/>
                </a:cubicBezTo>
                <a:cubicBezTo>
                  <a:pt x="4995" y="7925"/>
                  <a:pt x="4995" y="7925"/>
                  <a:pt x="4995" y="7925"/>
                </a:cubicBezTo>
                <a:cubicBezTo>
                  <a:pt x="4725" y="7643"/>
                  <a:pt x="4455" y="7502"/>
                  <a:pt x="4050" y="7502"/>
                </a:cubicBezTo>
                <a:cubicBezTo>
                  <a:pt x="1080" y="7502"/>
                  <a:pt x="1080" y="7502"/>
                  <a:pt x="1080" y="7502"/>
                </a:cubicBezTo>
                <a:cubicBezTo>
                  <a:pt x="540" y="7502"/>
                  <a:pt x="0" y="7925"/>
                  <a:pt x="0" y="8631"/>
                </a:cubicBezTo>
                <a:cubicBezTo>
                  <a:pt x="0" y="17949"/>
                  <a:pt x="0" y="17949"/>
                  <a:pt x="0" y="17949"/>
                </a:cubicBezTo>
                <a:cubicBezTo>
                  <a:pt x="0" y="18514"/>
                  <a:pt x="540" y="19078"/>
                  <a:pt x="1080" y="19078"/>
                </a:cubicBezTo>
                <a:cubicBezTo>
                  <a:pt x="4050" y="19078"/>
                  <a:pt x="4050" y="19078"/>
                  <a:pt x="4050" y="19078"/>
                </a:cubicBezTo>
                <a:cubicBezTo>
                  <a:pt x="4320" y="19078"/>
                  <a:pt x="4590" y="18937"/>
                  <a:pt x="4860" y="18796"/>
                </a:cubicBezTo>
                <a:cubicBezTo>
                  <a:pt x="5400" y="19220"/>
                  <a:pt x="6075" y="19643"/>
                  <a:pt x="6885" y="19643"/>
                </a:cubicBezTo>
                <a:cubicBezTo>
                  <a:pt x="9450" y="19643"/>
                  <a:pt x="9450" y="19643"/>
                  <a:pt x="9450" y="19643"/>
                </a:cubicBezTo>
                <a:cubicBezTo>
                  <a:pt x="9720" y="19643"/>
                  <a:pt x="9720" y="19643"/>
                  <a:pt x="9720" y="19643"/>
                </a:cubicBezTo>
                <a:cubicBezTo>
                  <a:pt x="12150" y="19643"/>
                  <a:pt x="12150" y="19643"/>
                  <a:pt x="12150" y="19643"/>
                </a:cubicBezTo>
                <a:cubicBezTo>
                  <a:pt x="12420" y="19643"/>
                  <a:pt x="12690" y="19361"/>
                  <a:pt x="12690" y="19078"/>
                </a:cubicBezTo>
                <a:cubicBezTo>
                  <a:pt x="12690" y="18796"/>
                  <a:pt x="12420" y="18514"/>
                  <a:pt x="12150" y="18514"/>
                </a:cubicBezTo>
                <a:close/>
                <a:moveTo>
                  <a:pt x="4050" y="17949"/>
                </a:moveTo>
                <a:cubicBezTo>
                  <a:pt x="4050" y="17949"/>
                  <a:pt x="4050" y="17949"/>
                  <a:pt x="4050" y="17949"/>
                </a:cubicBezTo>
                <a:cubicBezTo>
                  <a:pt x="1080" y="17949"/>
                  <a:pt x="1080" y="17949"/>
                  <a:pt x="1080" y="17949"/>
                </a:cubicBezTo>
                <a:cubicBezTo>
                  <a:pt x="1080" y="17949"/>
                  <a:pt x="1080" y="17949"/>
                  <a:pt x="1080" y="17949"/>
                </a:cubicBezTo>
                <a:cubicBezTo>
                  <a:pt x="1080" y="8631"/>
                  <a:pt x="1080" y="8631"/>
                  <a:pt x="1080" y="8631"/>
                </a:cubicBezTo>
                <a:cubicBezTo>
                  <a:pt x="1080" y="8631"/>
                  <a:pt x="1080" y="8631"/>
                  <a:pt x="1080" y="8631"/>
                </a:cubicBezTo>
                <a:cubicBezTo>
                  <a:pt x="4050" y="8631"/>
                  <a:pt x="4050" y="8631"/>
                  <a:pt x="4050" y="8631"/>
                </a:cubicBezTo>
                <a:cubicBezTo>
                  <a:pt x="4050" y="8631"/>
                  <a:pt x="4050" y="8631"/>
                  <a:pt x="4050" y="8631"/>
                </a:cubicBezTo>
                <a:lnTo>
                  <a:pt x="4050" y="17949"/>
                </a:lnTo>
                <a:close/>
                <a:moveTo>
                  <a:pt x="21060" y="15408"/>
                </a:moveTo>
                <a:cubicBezTo>
                  <a:pt x="20385" y="15408"/>
                  <a:pt x="20385" y="15408"/>
                  <a:pt x="20385" y="15408"/>
                </a:cubicBezTo>
                <a:cubicBezTo>
                  <a:pt x="20385" y="14137"/>
                  <a:pt x="20385" y="14137"/>
                  <a:pt x="20385" y="14137"/>
                </a:cubicBezTo>
                <a:cubicBezTo>
                  <a:pt x="20385" y="12584"/>
                  <a:pt x="19035" y="11314"/>
                  <a:pt x="17550" y="11314"/>
                </a:cubicBezTo>
                <a:cubicBezTo>
                  <a:pt x="16065" y="11314"/>
                  <a:pt x="14850" y="12584"/>
                  <a:pt x="14850" y="14137"/>
                </a:cubicBezTo>
                <a:cubicBezTo>
                  <a:pt x="14850" y="15408"/>
                  <a:pt x="14850" y="15408"/>
                  <a:pt x="14850" y="15408"/>
                </a:cubicBezTo>
                <a:cubicBezTo>
                  <a:pt x="14175" y="15408"/>
                  <a:pt x="14175" y="15408"/>
                  <a:pt x="14175" y="15408"/>
                </a:cubicBezTo>
                <a:cubicBezTo>
                  <a:pt x="13770" y="15408"/>
                  <a:pt x="13635" y="15549"/>
                  <a:pt x="13635" y="15972"/>
                </a:cubicBezTo>
                <a:cubicBezTo>
                  <a:pt x="13635" y="20631"/>
                  <a:pt x="13635" y="20631"/>
                  <a:pt x="13635" y="20631"/>
                </a:cubicBezTo>
                <a:cubicBezTo>
                  <a:pt x="13635" y="20914"/>
                  <a:pt x="13770" y="21196"/>
                  <a:pt x="14175" y="21196"/>
                </a:cubicBezTo>
                <a:cubicBezTo>
                  <a:pt x="21060" y="21196"/>
                  <a:pt x="21060" y="21196"/>
                  <a:pt x="21060" y="21196"/>
                </a:cubicBezTo>
                <a:cubicBezTo>
                  <a:pt x="21330" y="21196"/>
                  <a:pt x="21600" y="20914"/>
                  <a:pt x="21600" y="20631"/>
                </a:cubicBezTo>
                <a:cubicBezTo>
                  <a:pt x="21600" y="15972"/>
                  <a:pt x="21600" y="15972"/>
                  <a:pt x="21600" y="15972"/>
                </a:cubicBezTo>
                <a:cubicBezTo>
                  <a:pt x="21600" y="15549"/>
                  <a:pt x="21330" y="15408"/>
                  <a:pt x="21060" y="15408"/>
                </a:cubicBezTo>
                <a:close/>
                <a:moveTo>
                  <a:pt x="15930" y="14137"/>
                </a:moveTo>
                <a:cubicBezTo>
                  <a:pt x="15930" y="13149"/>
                  <a:pt x="16605" y="12443"/>
                  <a:pt x="17550" y="12443"/>
                </a:cubicBezTo>
                <a:cubicBezTo>
                  <a:pt x="18495" y="12443"/>
                  <a:pt x="19305" y="13149"/>
                  <a:pt x="19305" y="14137"/>
                </a:cubicBezTo>
                <a:cubicBezTo>
                  <a:pt x="19305" y="15408"/>
                  <a:pt x="19305" y="15408"/>
                  <a:pt x="19305" y="15408"/>
                </a:cubicBezTo>
                <a:cubicBezTo>
                  <a:pt x="15930" y="15408"/>
                  <a:pt x="15930" y="15408"/>
                  <a:pt x="15930" y="15408"/>
                </a:cubicBezTo>
                <a:cubicBezTo>
                  <a:pt x="15930" y="14137"/>
                  <a:pt x="15930" y="14137"/>
                  <a:pt x="15930" y="14137"/>
                </a:cubicBezTo>
                <a:close/>
                <a:moveTo>
                  <a:pt x="20520" y="20067"/>
                </a:moveTo>
                <a:cubicBezTo>
                  <a:pt x="14580" y="20067"/>
                  <a:pt x="14580" y="20067"/>
                  <a:pt x="14580" y="20067"/>
                </a:cubicBezTo>
                <a:cubicBezTo>
                  <a:pt x="14580" y="16537"/>
                  <a:pt x="14580" y="16537"/>
                  <a:pt x="14580" y="16537"/>
                </a:cubicBezTo>
                <a:cubicBezTo>
                  <a:pt x="20520" y="16537"/>
                  <a:pt x="20520" y="16537"/>
                  <a:pt x="20520" y="16537"/>
                </a:cubicBezTo>
                <a:lnTo>
                  <a:pt x="20520" y="2006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26" name="Freeform 31"/>
          <p:cNvSpPr/>
          <p:nvPr/>
        </p:nvSpPr>
        <p:spPr>
          <a:xfrm>
            <a:off x="6870700" y="11259182"/>
            <a:ext cx="1093020" cy="1059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1" h="21206" extrusionOk="0">
                <a:moveTo>
                  <a:pt x="20393" y="7861"/>
                </a:moveTo>
                <a:cubicBezTo>
                  <a:pt x="19856" y="7310"/>
                  <a:pt x="19185" y="7173"/>
                  <a:pt x="18514" y="7173"/>
                </a:cubicBezTo>
                <a:cubicBezTo>
                  <a:pt x="17843" y="7173"/>
                  <a:pt x="17843" y="7173"/>
                  <a:pt x="17843" y="7173"/>
                </a:cubicBezTo>
                <a:cubicBezTo>
                  <a:pt x="15294" y="7173"/>
                  <a:pt x="15294" y="7173"/>
                  <a:pt x="15294" y="7173"/>
                </a:cubicBezTo>
                <a:cubicBezTo>
                  <a:pt x="13819" y="7173"/>
                  <a:pt x="13819" y="7173"/>
                  <a:pt x="13819" y="7173"/>
                </a:cubicBezTo>
                <a:cubicBezTo>
                  <a:pt x="13819" y="3733"/>
                  <a:pt x="13819" y="3733"/>
                  <a:pt x="13819" y="3733"/>
                </a:cubicBezTo>
                <a:cubicBezTo>
                  <a:pt x="13819" y="2220"/>
                  <a:pt x="13416" y="1257"/>
                  <a:pt x="12611" y="569"/>
                </a:cubicBezTo>
                <a:cubicBezTo>
                  <a:pt x="11404" y="-394"/>
                  <a:pt x="9525" y="156"/>
                  <a:pt x="9525" y="156"/>
                </a:cubicBezTo>
                <a:cubicBezTo>
                  <a:pt x="9257" y="294"/>
                  <a:pt x="9123" y="431"/>
                  <a:pt x="9123" y="707"/>
                </a:cubicBezTo>
                <a:cubicBezTo>
                  <a:pt x="9123" y="4559"/>
                  <a:pt x="9123" y="4559"/>
                  <a:pt x="9123" y="4559"/>
                </a:cubicBezTo>
                <a:cubicBezTo>
                  <a:pt x="9123" y="5797"/>
                  <a:pt x="8586" y="6898"/>
                  <a:pt x="7379" y="7723"/>
                </a:cubicBezTo>
                <a:cubicBezTo>
                  <a:pt x="6574" y="8411"/>
                  <a:pt x="5635" y="8686"/>
                  <a:pt x="5635" y="8686"/>
                </a:cubicBezTo>
                <a:cubicBezTo>
                  <a:pt x="5501" y="8686"/>
                  <a:pt x="5501" y="8686"/>
                  <a:pt x="5501" y="8686"/>
                </a:cubicBezTo>
                <a:cubicBezTo>
                  <a:pt x="5232" y="8411"/>
                  <a:pt x="4964" y="8136"/>
                  <a:pt x="4561" y="8136"/>
                </a:cubicBezTo>
                <a:cubicBezTo>
                  <a:pt x="1073" y="8136"/>
                  <a:pt x="1073" y="8136"/>
                  <a:pt x="1073" y="8136"/>
                </a:cubicBezTo>
                <a:cubicBezTo>
                  <a:pt x="537" y="8136"/>
                  <a:pt x="0" y="8686"/>
                  <a:pt x="0" y="9237"/>
                </a:cubicBezTo>
                <a:cubicBezTo>
                  <a:pt x="0" y="19555"/>
                  <a:pt x="0" y="19555"/>
                  <a:pt x="0" y="19555"/>
                </a:cubicBezTo>
                <a:cubicBezTo>
                  <a:pt x="0" y="20243"/>
                  <a:pt x="537" y="20656"/>
                  <a:pt x="1073" y="20656"/>
                </a:cubicBezTo>
                <a:cubicBezTo>
                  <a:pt x="4561" y="20656"/>
                  <a:pt x="4561" y="20656"/>
                  <a:pt x="4561" y="20656"/>
                </a:cubicBezTo>
                <a:cubicBezTo>
                  <a:pt x="4830" y="20656"/>
                  <a:pt x="5098" y="20518"/>
                  <a:pt x="5366" y="20243"/>
                </a:cubicBezTo>
                <a:cubicBezTo>
                  <a:pt x="5903" y="20931"/>
                  <a:pt x="6708" y="21206"/>
                  <a:pt x="7513" y="21206"/>
                </a:cubicBezTo>
                <a:cubicBezTo>
                  <a:pt x="10465" y="21206"/>
                  <a:pt x="10465" y="21206"/>
                  <a:pt x="10465" y="21206"/>
                </a:cubicBezTo>
                <a:cubicBezTo>
                  <a:pt x="10733" y="21206"/>
                  <a:pt x="10733" y="21206"/>
                  <a:pt x="10733" y="21206"/>
                </a:cubicBezTo>
                <a:cubicBezTo>
                  <a:pt x="16636" y="21206"/>
                  <a:pt x="16636" y="21206"/>
                  <a:pt x="16636" y="21206"/>
                </a:cubicBezTo>
                <a:cubicBezTo>
                  <a:pt x="18783" y="21206"/>
                  <a:pt x="19990" y="20243"/>
                  <a:pt x="20258" y="18317"/>
                </a:cubicBezTo>
                <a:cubicBezTo>
                  <a:pt x="21466" y="10750"/>
                  <a:pt x="21466" y="10750"/>
                  <a:pt x="21466" y="10750"/>
                </a:cubicBezTo>
                <a:cubicBezTo>
                  <a:pt x="21600" y="9649"/>
                  <a:pt x="21198" y="8549"/>
                  <a:pt x="20393" y="7861"/>
                </a:cubicBezTo>
                <a:close/>
                <a:moveTo>
                  <a:pt x="4561" y="19555"/>
                </a:moveTo>
                <a:cubicBezTo>
                  <a:pt x="4561" y="19555"/>
                  <a:pt x="4561" y="19555"/>
                  <a:pt x="4561" y="19555"/>
                </a:cubicBezTo>
                <a:cubicBezTo>
                  <a:pt x="1073" y="19555"/>
                  <a:pt x="1073" y="19555"/>
                  <a:pt x="1073" y="19555"/>
                </a:cubicBezTo>
                <a:cubicBezTo>
                  <a:pt x="1073" y="19555"/>
                  <a:pt x="1073" y="19555"/>
                  <a:pt x="1073" y="19555"/>
                </a:cubicBezTo>
                <a:cubicBezTo>
                  <a:pt x="1073" y="9237"/>
                  <a:pt x="1073" y="9237"/>
                  <a:pt x="1073" y="9237"/>
                </a:cubicBezTo>
                <a:cubicBezTo>
                  <a:pt x="1073" y="9237"/>
                  <a:pt x="1073" y="9237"/>
                  <a:pt x="1073" y="9237"/>
                </a:cubicBezTo>
                <a:cubicBezTo>
                  <a:pt x="4561" y="9237"/>
                  <a:pt x="4561" y="9237"/>
                  <a:pt x="4561" y="9237"/>
                </a:cubicBezTo>
                <a:cubicBezTo>
                  <a:pt x="4561" y="9237"/>
                  <a:pt x="4561" y="9237"/>
                  <a:pt x="4561" y="9237"/>
                </a:cubicBezTo>
                <a:cubicBezTo>
                  <a:pt x="4561" y="19555"/>
                  <a:pt x="4561" y="19555"/>
                  <a:pt x="4561" y="19555"/>
                </a:cubicBezTo>
                <a:close/>
                <a:moveTo>
                  <a:pt x="20393" y="10612"/>
                </a:moveTo>
                <a:cubicBezTo>
                  <a:pt x="19185" y="18179"/>
                  <a:pt x="19185" y="18179"/>
                  <a:pt x="19185" y="18179"/>
                </a:cubicBezTo>
                <a:cubicBezTo>
                  <a:pt x="19185" y="18179"/>
                  <a:pt x="19185" y="18179"/>
                  <a:pt x="19185" y="18179"/>
                </a:cubicBezTo>
                <a:cubicBezTo>
                  <a:pt x="19051" y="19555"/>
                  <a:pt x="18246" y="20243"/>
                  <a:pt x="16636" y="20243"/>
                </a:cubicBezTo>
                <a:cubicBezTo>
                  <a:pt x="10733" y="20243"/>
                  <a:pt x="10733" y="20243"/>
                  <a:pt x="10733" y="20243"/>
                </a:cubicBezTo>
                <a:cubicBezTo>
                  <a:pt x="10465" y="20243"/>
                  <a:pt x="10465" y="20243"/>
                  <a:pt x="10465" y="20243"/>
                </a:cubicBezTo>
                <a:cubicBezTo>
                  <a:pt x="7513" y="20243"/>
                  <a:pt x="7513" y="20243"/>
                  <a:pt x="7513" y="20243"/>
                </a:cubicBezTo>
                <a:cubicBezTo>
                  <a:pt x="6574" y="20243"/>
                  <a:pt x="5769" y="19417"/>
                  <a:pt x="5635" y="18454"/>
                </a:cubicBezTo>
                <a:cubicBezTo>
                  <a:pt x="5635" y="18454"/>
                  <a:pt x="5635" y="18454"/>
                  <a:pt x="5635" y="18454"/>
                </a:cubicBezTo>
                <a:cubicBezTo>
                  <a:pt x="5635" y="9787"/>
                  <a:pt x="5635" y="9787"/>
                  <a:pt x="5635" y="9787"/>
                </a:cubicBezTo>
                <a:cubicBezTo>
                  <a:pt x="5903" y="9649"/>
                  <a:pt x="5903" y="9649"/>
                  <a:pt x="5903" y="9649"/>
                </a:cubicBezTo>
                <a:cubicBezTo>
                  <a:pt x="5903" y="9649"/>
                  <a:pt x="5903" y="9649"/>
                  <a:pt x="5903" y="9649"/>
                </a:cubicBezTo>
                <a:cubicBezTo>
                  <a:pt x="5903" y="9649"/>
                  <a:pt x="6976" y="9374"/>
                  <a:pt x="8050" y="8686"/>
                </a:cubicBezTo>
                <a:cubicBezTo>
                  <a:pt x="9391" y="7586"/>
                  <a:pt x="10196" y="6210"/>
                  <a:pt x="10196" y="4559"/>
                </a:cubicBezTo>
                <a:cubicBezTo>
                  <a:pt x="10196" y="1119"/>
                  <a:pt x="10196" y="1119"/>
                  <a:pt x="10196" y="1119"/>
                </a:cubicBezTo>
                <a:cubicBezTo>
                  <a:pt x="10599" y="1119"/>
                  <a:pt x="11404" y="982"/>
                  <a:pt x="12075" y="1532"/>
                </a:cubicBezTo>
                <a:cubicBezTo>
                  <a:pt x="12477" y="1807"/>
                  <a:pt x="12745" y="2633"/>
                  <a:pt x="12745" y="3733"/>
                </a:cubicBezTo>
                <a:cubicBezTo>
                  <a:pt x="12745" y="7586"/>
                  <a:pt x="12745" y="7586"/>
                  <a:pt x="12745" y="7586"/>
                </a:cubicBezTo>
                <a:cubicBezTo>
                  <a:pt x="12745" y="7998"/>
                  <a:pt x="13014" y="8136"/>
                  <a:pt x="13282" y="8136"/>
                </a:cubicBezTo>
                <a:cubicBezTo>
                  <a:pt x="15294" y="8136"/>
                  <a:pt x="15294" y="8136"/>
                  <a:pt x="15294" y="8136"/>
                </a:cubicBezTo>
                <a:cubicBezTo>
                  <a:pt x="17843" y="8136"/>
                  <a:pt x="17843" y="8136"/>
                  <a:pt x="17843" y="8136"/>
                </a:cubicBezTo>
                <a:cubicBezTo>
                  <a:pt x="18514" y="8136"/>
                  <a:pt x="18514" y="8136"/>
                  <a:pt x="18514" y="8136"/>
                </a:cubicBezTo>
                <a:cubicBezTo>
                  <a:pt x="18917" y="8136"/>
                  <a:pt x="19319" y="8411"/>
                  <a:pt x="19722" y="8686"/>
                </a:cubicBezTo>
                <a:cubicBezTo>
                  <a:pt x="20258" y="9099"/>
                  <a:pt x="20527" y="9787"/>
                  <a:pt x="20393" y="106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27" name="Freeform 32"/>
          <p:cNvSpPr/>
          <p:nvPr/>
        </p:nvSpPr>
        <p:spPr>
          <a:xfrm>
            <a:off x="8782050" y="13493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0"/>
                </a:move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810"/>
                  <a:pt x="0" y="1755"/>
                </a:cubicBezTo>
                <a:cubicBezTo>
                  <a:pt x="0" y="19845"/>
                  <a:pt x="0" y="19845"/>
                  <a:pt x="0" y="19845"/>
                </a:cubicBezTo>
                <a:cubicBezTo>
                  <a:pt x="0" y="20790"/>
                  <a:pt x="810" y="21600"/>
                  <a:pt x="175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790"/>
                  <a:pt x="21600" y="19845"/>
                </a:cubicBezTo>
                <a:cubicBezTo>
                  <a:pt x="21600" y="1755"/>
                  <a:pt x="21600" y="1755"/>
                  <a:pt x="21600" y="1755"/>
                </a:cubicBezTo>
                <a:cubicBezTo>
                  <a:pt x="21600" y="810"/>
                  <a:pt x="20790" y="0"/>
                  <a:pt x="19845" y="0"/>
                </a:cubicBezTo>
                <a:close/>
                <a:moveTo>
                  <a:pt x="20520" y="19845"/>
                </a:moveTo>
                <a:cubicBezTo>
                  <a:pt x="20520" y="20250"/>
                  <a:pt x="20250" y="20520"/>
                  <a:pt x="19845" y="20520"/>
                </a:cubicBezTo>
                <a:cubicBezTo>
                  <a:pt x="1755" y="20520"/>
                  <a:pt x="1755" y="20520"/>
                  <a:pt x="1755" y="20520"/>
                </a:cubicBezTo>
                <a:cubicBezTo>
                  <a:pt x="1350" y="20520"/>
                  <a:pt x="1080" y="20250"/>
                  <a:pt x="1080" y="19845"/>
                </a:cubicBezTo>
                <a:cubicBezTo>
                  <a:pt x="1080" y="1755"/>
                  <a:pt x="1080" y="1755"/>
                  <a:pt x="1080" y="1755"/>
                </a:cubicBezTo>
                <a:cubicBezTo>
                  <a:pt x="1080" y="1350"/>
                  <a:pt x="1350" y="1080"/>
                  <a:pt x="1755" y="1080"/>
                </a:cubicBezTo>
                <a:cubicBezTo>
                  <a:pt x="19845" y="1080"/>
                  <a:pt x="19845" y="1080"/>
                  <a:pt x="19845" y="1080"/>
                </a:cubicBezTo>
                <a:cubicBezTo>
                  <a:pt x="20250" y="1080"/>
                  <a:pt x="20520" y="1350"/>
                  <a:pt x="20520" y="1755"/>
                </a:cubicBezTo>
                <a:cubicBezTo>
                  <a:pt x="20520" y="19845"/>
                  <a:pt x="20520" y="19845"/>
                  <a:pt x="20520" y="19845"/>
                </a:cubicBezTo>
                <a:close/>
                <a:moveTo>
                  <a:pt x="8640" y="14175"/>
                </a:moveTo>
                <a:cubicBezTo>
                  <a:pt x="7020" y="15660"/>
                  <a:pt x="7020" y="15660"/>
                  <a:pt x="7020" y="15660"/>
                </a:cubicBezTo>
                <a:cubicBezTo>
                  <a:pt x="8640" y="17280"/>
                  <a:pt x="8640" y="17280"/>
                  <a:pt x="8640" y="17280"/>
                </a:cubicBezTo>
                <a:cubicBezTo>
                  <a:pt x="8775" y="17550"/>
                  <a:pt x="8775" y="17820"/>
                  <a:pt x="8640" y="18090"/>
                </a:cubicBezTo>
                <a:cubicBezTo>
                  <a:pt x="8505" y="18225"/>
                  <a:pt x="8370" y="18225"/>
                  <a:pt x="8235" y="18225"/>
                </a:cubicBezTo>
                <a:cubicBezTo>
                  <a:pt x="8100" y="18225"/>
                  <a:pt x="7965" y="18225"/>
                  <a:pt x="7830" y="18090"/>
                </a:cubicBezTo>
                <a:cubicBezTo>
                  <a:pt x="6210" y="16470"/>
                  <a:pt x="6210" y="16470"/>
                  <a:pt x="6210" y="16470"/>
                </a:cubicBezTo>
                <a:cubicBezTo>
                  <a:pt x="4590" y="18090"/>
                  <a:pt x="4590" y="18090"/>
                  <a:pt x="4590" y="18090"/>
                </a:cubicBezTo>
                <a:cubicBezTo>
                  <a:pt x="4455" y="18225"/>
                  <a:pt x="4320" y="18225"/>
                  <a:pt x="4185" y="18225"/>
                </a:cubicBezTo>
                <a:cubicBezTo>
                  <a:pt x="4050" y="18225"/>
                  <a:pt x="3915" y="18225"/>
                  <a:pt x="3915" y="18090"/>
                </a:cubicBezTo>
                <a:cubicBezTo>
                  <a:pt x="3645" y="17820"/>
                  <a:pt x="3645" y="17550"/>
                  <a:pt x="3915" y="17280"/>
                </a:cubicBezTo>
                <a:cubicBezTo>
                  <a:pt x="5400" y="15660"/>
                  <a:pt x="5400" y="15660"/>
                  <a:pt x="5400" y="15660"/>
                </a:cubicBezTo>
                <a:cubicBezTo>
                  <a:pt x="3915" y="14175"/>
                  <a:pt x="3915" y="14175"/>
                  <a:pt x="3915" y="14175"/>
                </a:cubicBezTo>
                <a:cubicBezTo>
                  <a:pt x="3645" y="13905"/>
                  <a:pt x="3645" y="13500"/>
                  <a:pt x="3915" y="13365"/>
                </a:cubicBezTo>
                <a:cubicBezTo>
                  <a:pt x="4050" y="13095"/>
                  <a:pt x="4455" y="13095"/>
                  <a:pt x="4590" y="13365"/>
                </a:cubicBezTo>
                <a:cubicBezTo>
                  <a:pt x="6210" y="14985"/>
                  <a:pt x="6210" y="14985"/>
                  <a:pt x="6210" y="14985"/>
                </a:cubicBezTo>
                <a:cubicBezTo>
                  <a:pt x="7830" y="13365"/>
                  <a:pt x="7830" y="13365"/>
                  <a:pt x="7830" y="13365"/>
                </a:cubicBezTo>
                <a:cubicBezTo>
                  <a:pt x="7965" y="13095"/>
                  <a:pt x="8370" y="13095"/>
                  <a:pt x="8640" y="13365"/>
                </a:cubicBezTo>
                <a:cubicBezTo>
                  <a:pt x="8775" y="13500"/>
                  <a:pt x="8775" y="13905"/>
                  <a:pt x="8640" y="14175"/>
                </a:cubicBezTo>
                <a:close/>
                <a:moveTo>
                  <a:pt x="9585" y="6345"/>
                </a:moveTo>
                <a:cubicBezTo>
                  <a:pt x="9585" y="6615"/>
                  <a:pt x="9315" y="6885"/>
                  <a:pt x="9045" y="6885"/>
                </a:cubicBezTo>
                <a:cubicBezTo>
                  <a:pt x="6750" y="6885"/>
                  <a:pt x="6750" y="6885"/>
                  <a:pt x="6750" y="6885"/>
                </a:cubicBezTo>
                <a:cubicBezTo>
                  <a:pt x="6750" y="9180"/>
                  <a:pt x="6750" y="9180"/>
                  <a:pt x="6750" y="9180"/>
                </a:cubicBezTo>
                <a:cubicBezTo>
                  <a:pt x="6750" y="9450"/>
                  <a:pt x="6480" y="9720"/>
                  <a:pt x="6210" y="9720"/>
                </a:cubicBezTo>
                <a:cubicBezTo>
                  <a:pt x="5940" y="9720"/>
                  <a:pt x="5670" y="9450"/>
                  <a:pt x="5670" y="9180"/>
                </a:cubicBezTo>
                <a:cubicBezTo>
                  <a:pt x="5670" y="6885"/>
                  <a:pt x="5670" y="6885"/>
                  <a:pt x="5670" y="6885"/>
                </a:cubicBezTo>
                <a:cubicBezTo>
                  <a:pt x="3375" y="6885"/>
                  <a:pt x="3375" y="6885"/>
                  <a:pt x="3375" y="6885"/>
                </a:cubicBezTo>
                <a:cubicBezTo>
                  <a:pt x="3105" y="6885"/>
                  <a:pt x="2835" y="6615"/>
                  <a:pt x="2835" y="6345"/>
                </a:cubicBezTo>
                <a:cubicBezTo>
                  <a:pt x="2835" y="6075"/>
                  <a:pt x="3105" y="5805"/>
                  <a:pt x="3375" y="5805"/>
                </a:cubicBezTo>
                <a:cubicBezTo>
                  <a:pt x="5670" y="5805"/>
                  <a:pt x="5670" y="5805"/>
                  <a:pt x="5670" y="5805"/>
                </a:cubicBezTo>
                <a:cubicBezTo>
                  <a:pt x="5670" y="3645"/>
                  <a:pt x="5670" y="3645"/>
                  <a:pt x="5670" y="3645"/>
                </a:cubicBezTo>
                <a:cubicBezTo>
                  <a:pt x="5670" y="3240"/>
                  <a:pt x="5940" y="3105"/>
                  <a:pt x="6210" y="3105"/>
                </a:cubicBezTo>
                <a:cubicBezTo>
                  <a:pt x="6480" y="3105"/>
                  <a:pt x="6750" y="3240"/>
                  <a:pt x="6750" y="3645"/>
                </a:cubicBezTo>
                <a:cubicBezTo>
                  <a:pt x="6750" y="5805"/>
                  <a:pt x="6750" y="5805"/>
                  <a:pt x="6750" y="5805"/>
                </a:cubicBezTo>
                <a:cubicBezTo>
                  <a:pt x="9045" y="5805"/>
                  <a:pt x="9045" y="5805"/>
                  <a:pt x="9045" y="5805"/>
                </a:cubicBezTo>
                <a:cubicBezTo>
                  <a:pt x="9315" y="5805"/>
                  <a:pt x="9585" y="6075"/>
                  <a:pt x="9585" y="6345"/>
                </a:cubicBezTo>
                <a:close/>
                <a:moveTo>
                  <a:pt x="18495" y="17010"/>
                </a:moveTo>
                <a:cubicBezTo>
                  <a:pt x="18495" y="17280"/>
                  <a:pt x="18225" y="17550"/>
                  <a:pt x="17955" y="17550"/>
                </a:cubicBezTo>
                <a:cubicBezTo>
                  <a:pt x="13230" y="17550"/>
                  <a:pt x="13230" y="17550"/>
                  <a:pt x="13230" y="17550"/>
                </a:cubicBezTo>
                <a:cubicBezTo>
                  <a:pt x="12825" y="17550"/>
                  <a:pt x="12690" y="17280"/>
                  <a:pt x="12690" y="17010"/>
                </a:cubicBezTo>
                <a:cubicBezTo>
                  <a:pt x="12690" y="16740"/>
                  <a:pt x="12825" y="16470"/>
                  <a:pt x="13230" y="16470"/>
                </a:cubicBezTo>
                <a:cubicBezTo>
                  <a:pt x="17955" y="16470"/>
                  <a:pt x="17955" y="16470"/>
                  <a:pt x="17955" y="16470"/>
                </a:cubicBezTo>
                <a:cubicBezTo>
                  <a:pt x="18225" y="16470"/>
                  <a:pt x="18495" y="16740"/>
                  <a:pt x="18495" y="17010"/>
                </a:cubicBezTo>
                <a:close/>
                <a:moveTo>
                  <a:pt x="18495" y="14445"/>
                </a:moveTo>
                <a:cubicBezTo>
                  <a:pt x="18495" y="14715"/>
                  <a:pt x="18225" y="14985"/>
                  <a:pt x="17955" y="14985"/>
                </a:cubicBezTo>
                <a:cubicBezTo>
                  <a:pt x="13230" y="14985"/>
                  <a:pt x="13230" y="14985"/>
                  <a:pt x="13230" y="14985"/>
                </a:cubicBezTo>
                <a:cubicBezTo>
                  <a:pt x="12825" y="14985"/>
                  <a:pt x="12690" y="14715"/>
                  <a:pt x="12690" y="14445"/>
                </a:cubicBezTo>
                <a:cubicBezTo>
                  <a:pt x="12690" y="14175"/>
                  <a:pt x="12825" y="13905"/>
                  <a:pt x="13230" y="13905"/>
                </a:cubicBezTo>
                <a:cubicBezTo>
                  <a:pt x="17955" y="13905"/>
                  <a:pt x="17955" y="13905"/>
                  <a:pt x="17955" y="13905"/>
                </a:cubicBezTo>
                <a:cubicBezTo>
                  <a:pt x="18225" y="13905"/>
                  <a:pt x="18495" y="14175"/>
                  <a:pt x="18495" y="14445"/>
                </a:cubicBezTo>
                <a:close/>
                <a:moveTo>
                  <a:pt x="12825" y="6885"/>
                </a:moveTo>
                <a:cubicBezTo>
                  <a:pt x="12420" y="6885"/>
                  <a:pt x="12285" y="6615"/>
                  <a:pt x="12285" y="6345"/>
                </a:cubicBezTo>
                <a:cubicBezTo>
                  <a:pt x="12285" y="6075"/>
                  <a:pt x="12420" y="5805"/>
                  <a:pt x="12825" y="5805"/>
                </a:cubicBezTo>
                <a:cubicBezTo>
                  <a:pt x="17550" y="5805"/>
                  <a:pt x="17550" y="5805"/>
                  <a:pt x="17550" y="5805"/>
                </a:cubicBezTo>
                <a:cubicBezTo>
                  <a:pt x="17820" y="5805"/>
                  <a:pt x="18090" y="6075"/>
                  <a:pt x="18090" y="6345"/>
                </a:cubicBezTo>
                <a:cubicBezTo>
                  <a:pt x="18090" y="6615"/>
                  <a:pt x="17820" y="6885"/>
                  <a:pt x="17550" y="6885"/>
                </a:cubicBezTo>
                <a:lnTo>
                  <a:pt x="12825" y="68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28" name="Freeform 33"/>
          <p:cNvSpPr/>
          <p:nvPr/>
        </p:nvSpPr>
        <p:spPr>
          <a:xfrm>
            <a:off x="8864600" y="2587625"/>
            <a:ext cx="93345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874" y="15390"/>
                </a:moveTo>
                <a:cubicBezTo>
                  <a:pt x="13874" y="16470"/>
                  <a:pt x="12928" y="17280"/>
                  <a:pt x="11667" y="17280"/>
                </a:cubicBezTo>
                <a:cubicBezTo>
                  <a:pt x="11667" y="17280"/>
                  <a:pt x="11667" y="17280"/>
                  <a:pt x="11667" y="17280"/>
                </a:cubicBezTo>
                <a:cubicBezTo>
                  <a:pt x="11667" y="17280"/>
                  <a:pt x="11667" y="17280"/>
                  <a:pt x="11667" y="17280"/>
                </a:cubicBezTo>
                <a:cubicBezTo>
                  <a:pt x="11667" y="18090"/>
                  <a:pt x="11667" y="18090"/>
                  <a:pt x="11667" y="18090"/>
                </a:cubicBezTo>
                <a:cubicBezTo>
                  <a:pt x="11667" y="18360"/>
                  <a:pt x="11352" y="18630"/>
                  <a:pt x="11036" y="18630"/>
                </a:cubicBezTo>
                <a:cubicBezTo>
                  <a:pt x="10564" y="18630"/>
                  <a:pt x="10406" y="18360"/>
                  <a:pt x="10406" y="18090"/>
                </a:cubicBezTo>
                <a:cubicBezTo>
                  <a:pt x="10406" y="17280"/>
                  <a:pt x="10406" y="17280"/>
                  <a:pt x="10406" y="17280"/>
                </a:cubicBezTo>
                <a:cubicBezTo>
                  <a:pt x="9145" y="17280"/>
                  <a:pt x="9145" y="17280"/>
                  <a:pt x="9145" y="17280"/>
                </a:cubicBezTo>
                <a:cubicBezTo>
                  <a:pt x="8829" y="17280"/>
                  <a:pt x="8514" y="17145"/>
                  <a:pt x="8514" y="16740"/>
                </a:cubicBezTo>
                <a:cubicBezTo>
                  <a:pt x="8514" y="16470"/>
                  <a:pt x="8829" y="16200"/>
                  <a:pt x="9145" y="16200"/>
                </a:cubicBezTo>
                <a:cubicBezTo>
                  <a:pt x="11667" y="16200"/>
                  <a:pt x="11667" y="16200"/>
                  <a:pt x="11667" y="16200"/>
                </a:cubicBezTo>
                <a:cubicBezTo>
                  <a:pt x="12140" y="16200"/>
                  <a:pt x="12613" y="15930"/>
                  <a:pt x="12613" y="15390"/>
                </a:cubicBezTo>
                <a:cubicBezTo>
                  <a:pt x="12613" y="14985"/>
                  <a:pt x="12140" y="14580"/>
                  <a:pt x="11667" y="14580"/>
                </a:cubicBezTo>
                <a:cubicBezTo>
                  <a:pt x="10248" y="14580"/>
                  <a:pt x="10248" y="14580"/>
                  <a:pt x="10248" y="14580"/>
                </a:cubicBezTo>
                <a:cubicBezTo>
                  <a:pt x="8987" y="14580"/>
                  <a:pt x="8041" y="13770"/>
                  <a:pt x="8041" y="12690"/>
                </a:cubicBezTo>
                <a:cubicBezTo>
                  <a:pt x="8041" y="11745"/>
                  <a:pt x="8987" y="10800"/>
                  <a:pt x="10248" y="10800"/>
                </a:cubicBezTo>
                <a:cubicBezTo>
                  <a:pt x="10406" y="10800"/>
                  <a:pt x="10406" y="10800"/>
                  <a:pt x="10406" y="10800"/>
                </a:cubicBezTo>
                <a:cubicBezTo>
                  <a:pt x="10406" y="10125"/>
                  <a:pt x="10406" y="10125"/>
                  <a:pt x="10406" y="10125"/>
                </a:cubicBezTo>
                <a:cubicBezTo>
                  <a:pt x="10406" y="9855"/>
                  <a:pt x="10564" y="9585"/>
                  <a:pt x="11036" y="9585"/>
                </a:cubicBezTo>
                <a:cubicBezTo>
                  <a:pt x="11352" y="9585"/>
                  <a:pt x="11667" y="9855"/>
                  <a:pt x="11667" y="10125"/>
                </a:cubicBezTo>
                <a:cubicBezTo>
                  <a:pt x="11667" y="10800"/>
                  <a:pt x="11667" y="10800"/>
                  <a:pt x="11667" y="10800"/>
                </a:cubicBezTo>
                <a:cubicBezTo>
                  <a:pt x="12771" y="10800"/>
                  <a:pt x="12771" y="10800"/>
                  <a:pt x="12771" y="10800"/>
                </a:cubicBezTo>
                <a:cubicBezTo>
                  <a:pt x="13086" y="10800"/>
                  <a:pt x="13401" y="11070"/>
                  <a:pt x="13401" y="11340"/>
                </a:cubicBezTo>
                <a:cubicBezTo>
                  <a:pt x="13401" y="11745"/>
                  <a:pt x="13086" y="11880"/>
                  <a:pt x="12771" y="11880"/>
                </a:cubicBezTo>
                <a:cubicBezTo>
                  <a:pt x="10248" y="11880"/>
                  <a:pt x="10248" y="11880"/>
                  <a:pt x="10248" y="11880"/>
                </a:cubicBezTo>
                <a:cubicBezTo>
                  <a:pt x="9775" y="11880"/>
                  <a:pt x="9302" y="12285"/>
                  <a:pt x="9302" y="12690"/>
                </a:cubicBezTo>
                <a:cubicBezTo>
                  <a:pt x="9302" y="13230"/>
                  <a:pt x="9775" y="13500"/>
                  <a:pt x="10248" y="13500"/>
                </a:cubicBezTo>
                <a:cubicBezTo>
                  <a:pt x="11667" y="13500"/>
                  <a:pt x="11667" y="13500"/>
                  <a:pt x="11667" y="13500"/>
                </a:cubicBezTo>
                <a:cubicBezTo>
                  <a:pt x="12928" y="13500"/>
                  <a:pt x="13874" y="14445"/>
                  <a:pt x="13874" y="15390"/>
                </a:cubicBezTo>
                <a:close/>
                <a:moveTo>
                  <a:pt x="21600" y="17415"/>
                </a:moveTo>
                <a:cubicBezTo>
                  <a:pt x="21600" y="19710"/>
                  <a:pt x="19550" y="21600"/>
                  <a:pt x="16712" y="21600"/>
                </a:cubicBezTo>
                <a:cubicBezTo>
                  <a:pt x="4888" y="21600"/>
                  <a:pt x="4888" y="21600"/>
                  <a:pt x="4888" y="21600"/>
                </a:cubicBezTo>
                <a:cubicBezTo>
                  <a:pt x="2207" y="21600"/>
                  <a:pt x="0" y="19710"/>
                  <a:pt x="0" y="17415"/>
                </a:cubicBezTo>
                <a:cubicBezTo>
                  <a:pt x="0" y="15660"/>
                  <a:pt x="473" y="14040"/>
                  <a:pt x="1261" y="12285"/>
                </a:cubicBezTo>
                <a:cubicBezTo>
                  <a:pt x="1892" y="11070"/>
                  <a:pt x="2838" y="9720"/>
                  <a:pt x="3942" y="8640"/>
                </a:cubicBezTo>
                <a:cubicBezTo>
                  <a:pt x="5361" y="7155"/>
                  <a:pt x="6780" y="6210"/>
                  <a:pt x="7410" y="5805"/>
                </a:cubicBezTo>
                <a:cubicBezTo>
                  <a:pt x="4572" y="2025"/>
                  <a:pt x="4572" y="2025"/>
                  <a:pt x="4572" y="2025"/>
                </a:cubicBezTo>
                <a:cubicBezTo>
                  <a:pt x="4415" y="1890"/>
                  <a:pt x="4415" y="1620"/>
                  <a:pt x="4572" y="1350"/>
                </a:cubicBezTo>
                <a:cubicBezTo>
                  <a:pt x="5518" y="540"/>
                  <a:pt x="6622" y="135"/>
                  <a:pt x="7726" y="135"/>
                </a:cubicBezTo>
                <a:cubicBezTo>
                  <a:pt x="8672" y="135"/>
                  <a:pt x="9618" y="405"/>
                  <a:pt x="10879" y="675"/>
                </a:cubicBezTo>
                <a:cubicBezTo>
                  <a:pt x="11036" y="810"/>
                  <a:pt x="11036" y="810"/>
                  <a:pt x="11194" y="810"/>
                </a:cubicBezTo>
                <a:cubicBezTo>
                  <a:pt x="11509" y="810"/>
                  <a:pt x="11982" y="675"/>
                  <a:pt x="12455" y="405"/>
                </a:cubicBezTo>
                <a:cubicBezTo>
                  <a:pt x="13086" y="270"/>
                  <a:pt x="13717" y="0"/>
                  <a:pt x="14505" y="0"/>
                </a:cubicBezTo>
                <a:cubicBezTo>
                  <a:pt x="15293" y="0"/>
                  <a:pt x="16082" y="270"/>
                  <a:pt x="16712" y="810"/>
                </a:cubicBezTo>
                <a:cubicBezTo>
                  <a:pt x="17028" y="1080"/>
                  <a:pt x="17028" y="1350"/>
                  <a:pt x="16870" y="1485"/>
                </a:cubicBezTo>
                <a:cubicBezTo>
                  <a:pt x="14190" y="5805"/>
                  <a:pt x="14190" y="5805"/>
                  <a:pt x="14190" y="5805"/>
                </a:cubicBezTo>
                <a:cubicBezTo>
                  <a:pt x="14978" y="6210"/>
                  <a:pt x="16239" y="7155"/>
                  <a:pt x="17658" y="8640"/>
                </a:cubicBezTo>
                <a:cubicBezTo>
                  <a:pt x="18920" y="9720"/>
                  <a:pt x="19708" y="11070"/>
                  <a:pt x="20496" y="12285"/>
                </a:cubicBezTo>
                <a:cubicBezTo>
                  <a:pt x="21285" y="14040"/>
                  <a:pt x="21600" y="15660"/>
                  <a:pt x="21600" y="17415"/>
                </a:cubicBezTo>
                <a:close/>
                <a:moveTo>
                  <a:pt x="8672" y="5400"/>
                </a:moveTo>
                <a:cubicBezTo>
                  <a:pt x="12928" y="5400"/>
                  <a:pt x="12928" y="5400"/>
                  <a:pt x="12928" y="5400"/>
                </a:cubicBezTo>
                <a:cubicBezTo>
                  <a:pt x="15451" y="1350"/>
                  <a:pt x="15451" y="1350"/>
                  <a:pt x="15451" y="1350"/>
                </a:cubicBezTo>
                <a:cubicBezTo>
                  <a:pt x="15136" y="1080"/>
                  <a:pt x="14820" y="1080"/>
                  <a:pt x="14505" y="1080"/>
                </a:cubicBezTo>
                <a:cubicBezTo>
                  <a:pt x="14032" y="1080"/>
                  <a:pt x="13559" y="1215"/>
                  <a:pt x="12928" y="1485"/>
                </a:cubicBezTo>
                <a:cubicBezTo>
                  <a:pt x="12455" y="1620"/>
                  <a:pt x="11825" y="1890"/>
                  <a:pt x="11194" y="1890"/>
                </a:cubicBezTo>
                <a:cubicBezTo>
                  <a:pt x="10879" y="1890"/>
                  <a:pt x="10721" y="1755"/>
                  <a:pt x="10406" y="1755"/>
                </a:cubicBezTo>
                <a:cubicBezTo>
                  <a:pt x="9302" y="1350"/>
                  <a:pt x="8514" y="1215"/>
                  <a:pt x="7726" y="1215"/>
                </a:cubicBezTo>
                <a:cubicBezTo>
                  <a:pt x="7095" y="1215"/>
                  <a:pt x="6464" y="1350"/>
                  <a:pt x="5834" y="1890"/>
                </a:cubicBezTo>
                <a:lnTo>
                  <a:pt x="8672" y="5400"/>
                </a:lnTo>
                <a:close/>
                <a:moveTo>
                  <a:pt x="20339" y="17415"/>
                </a:moveTo>
                <a:cubicBezTo>
                  <a:pt x="20339" y="14580"/>
                  <a:pt x="19235" y="11745"/>
                  <a:pt x="16712" y="9315"/>
                </a:cubicBezTo>
                <a:cubicBezTo>
                  <a:pt x="15293" y="7695"/>
                  <a:pt x="13717" y="6750"/>
                  <a:pt x="13244" y="6480"/>
                </a:cubicBezTo>
                <a:cubicBezTo>
                  <a:pt x="8514" y="6480"/>
                  <a:pt x="8514" y="6480"/>
                  <a:pt x="8514" y="6480"/>
                </a:cubicBezTo>
                <a:cubicBezTo>
                  <a:pt x="8041" y="6750"/>
                  <a:pt x="6464" y="7695"/>
                  <a:pt x="4888" y="9315"/>
                </a:cubicBezTo>
                <a:cubicBezTo>
                  <a:pt x="2523" y="11745"/>
                  <a:pt x="1261" y="14580"/>
                  <a:pt x="1261" y="17415"/>
                </a:cubicBezTo>
                <a:cubicBezTo>
                  <a:pt x="1261" y="19170"/>
                  <a:pt x="2838" y="20520"/>
                  <a:pt x="4888" y="20520"/>
                </a:cubicBezTo>
                <a:cubicBezTo>
                  <a:pt x="16712" y="20520"/>
                  <a:pt x="16712" y="20520"/>
                  <a:pt x="16712" y="20520"/>
                </a:cubicBezTo>
                <a:cubicBezTo>
                  <a:pt x="18762" y="20520"/>
                  <a:pt x="20339" y="19170"/>
                  <a:pt x="20339" y="174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29" name="Freeform 34"/>
          <p:cNvSpPr/>
          <p:nvPr/>
        </p:nvSpPr>
        <p:spPr>
          <a:xfrm>
            <a:off x="8782050" y="3825876"/>
            <a:ext cx="1092200" cy="1060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17112"/>
                </a:moveTo>
                <a:cubicBezTo>
                  <a:pt x="17010" y="20478"/>
                  <a:pt x="17010" y="20478"/>
                  <a:pt x="17010" y="20478"/>
                </a:cubicBezTo>
                <a:cubicBezTo>
                  <a:pt x="12555" y="20478"/>
                  <a:pt x="12555" y="20478"/>
                  <a:pt x="12555" y="20478"/>
                </a:cubicBezTo>
                <a:cubicBezTo>
                  <a:pt x="12555" y="19356"/>
                  <a:pt x="12555" y="19356"/>
                  <a:pt x="12555" y="19356"/>
                </a:cubicBezTo>
                <a:cubicBezTo>
                  <a:pt x="16875" y="19356"/>
                  <a:pt x="16875" y="19356"/>
                  <a:pt x="16875" y="19356"/>
                </a:cubicBezTo>
                <a:cubicBezTo>
                  <a:pt x="17010" y="19356"/>
                  <a:pt x="17145" y="19356"/>
                  <a:pt x="17145" y="19216"/>
                </a:cubicBezTo>
                <a:cubicBezTo>
                  <a:pt x="21465" y="15288"/>
                  <a:pt x="21465" y="15288"/>
                  <a:pt x="21465" y="15288"/>
                </a:cubicBezTo>
                <a:cubicBezTo>
                  <a:pt x="21600" y="15148"/>
                  <a:pt x="21600" y="14727"/>
                  <a:pt x="21465" y="14447"/>
                </a:cubicBezTo>
                <a:cubicBezTo>
                  <a:pt x="21195" y="14306"/>
                  <a:pt x="20925" y="14306"/>
                  <a:pt x="20655" y="14447"/>
                </a:cubicBezTo>
                <a:cubicBezTo>
                  <a:pt x="16605" y="18234"/>
                  <a:pt x="16605" y="18234"/>
                  <a:pt x="16605" y="18234"/>
                </a:cubicBezTo>
                <a:cubicBezTo>
                  <a:pt x="12555" y="18234"/>
                  <a:pt x="12555" y="18234"/>
                  <a:pt x="12555" y="18234"/>
                </a:cubicBezTo>
                <a:cubicBezTo>
                  <a:pt x="12555" y="17112"/>
                  <a:pt x="12555" y="17112"/>
                  <a:pt x="12555" y="17112"/>
                </a:cubicBezTo>
                <a:cubicBezTo>
                  <a:pt x="16335" y="17112"/>
                  <a:pt x="16335" y="17112"/>
                  <a:pt x="16335" y="17112"/>
                </a:cubicBezTo>
                <a:cubicBezTo>
                  <a:pt x="16470" y="17112"/>
                  <a:pt x="16605" y="17112"/>
                  <a:pt x="16740" y="16971"/>
                </a:cubicBezTo>
                <a:cubicBezTo>
                  <a:pt x="21465" y="12483"/>
                  <a:pt x="21465" y="12483"/>
                  <a:pt x="21465" y="12483"/>
                </a:cubicBezTo>
                <a:cubicBezTo>
                  <a:pt x="21600" y="12343"/>
                  <a:pt x="21600" y="12062"/>
                  <a:pt x="21600" y="11922"/>
                </a:cubicBezTo>
                <a:cubicBezTo>
                  <a:pt x="21465" y="11642"/>
                  <a:pt x="21330" y="11501"/>
                  <a:pt x="21060" y="11501"/>
                </a:cubicBezTo>
                <a:cubicBezTo>
                  <a:pt x="5265" y="11501"/>
                  <a:pt x="5265" y="11501"/>
                  <a:pt x="5265" y="11501"/>
                </a:cubicBezTo>
                <a:cubicBezTo>
                  <a:pt x="5130" y="11501"/>
                  <a:pt x="4995" y="11642"/>
                  <a:pt x="4860" y="11642"/>
                </a:cubicBezTo>
                <a:cubicBezTo>
                  <a:pt x="135" y="16130"/>
                  <a:pt x="135" y="16130"/>
                  <a:pt x="135" y="16130"/>
                </a:cubicBezTo>
                <a:cubicBezTo>
                  <a:pt x="0" y="16270"/>
                  <a:pt x="0" y="16551"/>
                  <a:pt x="0" y="16831"/>
                </a:cubicBezTo>
                <a:cubicBezTo>
                  <a:pt x="135" y="16971"/>
                  <a:pt x="270" y="17112"/>
                  <a:pt x="540" y="17112"/>
                </a:cubicBezTo>
                <a:cubicBezTo>
                  <a:pt x="4995" y="17112"/>
                  <a:pt x="4995" y="17112"/>
                  <a:pt x="4995" y="17112"/>
                </a:cubicBezTo>
                <a:cubicBezTo>
                  <a:pt x="4995" y="18234"/>
                  <a:pt x="4995" y="18234"/>
                  <a:pt x="4995" y="18234"/>
                </a:cubicBezTo>
                <a:cubicBezTo>
                  <a:pt x="540" y="18234"/>
                  <a:pt x="540" y="18234"/>
                  <a:pt x="540" y="18234"/>
                </a:cubicBezTo>
                <a:cubicBezTo>
                  <a:pt x="270" y="18234"/>
                  <a:pt x="0" y="18514"/>
                  <a:pt x="0" y="18795"/>
                </a:cubicBezTo>
                <a:cubicBezTo>
                  <a:pt x="0" y="19216"/>
                  <a:pt x="270" y="19356"/>
                  <a:pt x="540" y="19356"/>
                </a:cubicBezTo>
                <a:cubicBezTo>
                  <a:pt x="4995" y="19356"/>
                  <a:pt x="4995" y="19356"/>
                  <a:pt x="4995" y="19356"/>
                </a:cubicBezTo>
                <a:cubicBezTo>
                  <a:pt x="4995" y="20478"/>
                  <a:pt x="4995" y="20478"/>
                  <a:pt x="4995" y="20478"/>
                </a:cubicBezTo>
                <a:cubicBezTo>
                  <a:pt x="540" y="20478"/>
                  <a:pt x="540" y="20478"/>
                  <a:pt x="540" y="20478"/>
                </a:cubicBezTo>
                <a:cubicBezTo>
                  <a:pt x="270" y="20478"/>
                  <a:pt x="0" y="20758"/>
                  <a:pt x="0" y="21039"/>
                </a:cubicBezTo>
                <a:cubicBezTo>
                  <a:pt x="0" y="21460"/>
                  <a:pt x="270" y="21600"/>
                  <a:pt x="540" y="21600"/>
                </a:cubicBezTo>
                <a:cubicBezTo>
                  <a:pt x="5535" y="21600"/>
                  <a:pt x="5535" y="21600"/>
                  <a:pt x="5535" y="21600"/>
                </a:cubicBezTo>
                <a:cubicBezTo>
                  <a:pt x="12015" y="21600"/>
                  <a:pt x="12015" y="21600"/>
                  <a:pt x="12015" y="21600"/>
                </a:cubicBezTo>
                <a:cubicBezTo>
                  <a:pt x="17145" y="21600"/>
                  <a:pt x="17145" y="21600"/>
                  <a:pt x="17145" y="21600"/>
                </a:cubicBezTo>
                <a:cubicBezTo>
                  <a:pt x="17280" y="21600"/>
                  <a:pt x="17415" y="21600"/>
                  <a:pt x="17550" y="21460"/>
                </a:cubicBezTo>
                <a:cubicBezTo>
                  <a:pt x="21465" y="17953"/>
                  <a:pt x="21465" y="17953"/>
                  <a:pt x="21465" y="17953"/>
                </a:cubicBezTo>
                <a:cubicBezTo>
                  <a:pt x="21600" y="17673"/>
                  <a:pt x="21600" y="17392"/>
                  <a:pt x="21465" y="17112"/>
                </a:cubicBezTo>
                <a:cubicBezTo>
                  <a:pt x="21195" y="16831"/>
                  <a:pt x="20925" y="16831"/>
                  <a:pt x="20655" y="17112"/>
                </a:cubicBezTo>
                <a:close/>
                <a:moveTo>
                  <a:pt x="14850" y="12623"/>
                </a:moveTo>
                <a:cubicBezTo>
                  <a:pt x="11205" y="15990"/>
                  <a:pt x="11205" y="15990"/>
                  <a:pt x="11205" y="15990"/>
                </a:cubicBezTo>
                <a:cubicBezTo>
                  <a:pt x="6885" y="15990"/>
                  <a:pt x="6885" y="15990"/>
                  <a:pt x="6885" y="15990"/>
                </a:cubicBezTo>
                <a:cubicBezTo>
                  <a:pt x="10395" y="12623"/>
                  <a:pt x="10395" y="12623"/>
                  <a:pt x="10395" y="12623"/>
                </a:cubicBezTo>
                <a:cubicBezTo>
                  <a:pt x="14850" y="12623"/>
                  <a:pt x="14850" y="12623"/>
                  <a:pt x="14850" y="12623"/>
                </a:cubicBezTo>
                <a:close/>
                <a:moveTo>
                  <a:pt x="16065" y="15990"/>
                </a:moveTo>
                <a:cubicBezTo>
                  <a:pt x="12825" y="15990"/>
                  <a:pt x="12825" y="15990"/>
                  <a:pt x="12825" y="15990"/>
                </a:cubicBezTo>
                <a:cubicBezTo>
                  <a:pt x="16470" y="12623"/>
                  <a:pt x="16470" y="12623"/>
                  <a:pt x="16470" y="12623"/>
                </a:cubicBezTo>
                <a:cubicBezTo>
                  <a:pt x="19710" y="12623"/>
                  <a:pt x="19710" y="12623"/>
                  <a:pt x="19710" y="12623"/>
                </a:cubicBezTo>
                <a:lnTo>
                  <a:pt x="16065" y="15990"/>
                </a:lnTo>
                <a:close/>
                <a:moveTo>
                  <a:pt x="5535" y="12623"/>
                </a:moveTo>
                <a:cubicBezTo>
                  <a:pt x="8775" y="12623"/>
                  <a:pt x="8775" y="12623"/>
                  <a:pt x="8775" y="12623"/>
                </a:cubicBezTo>
                <a:cubicBezTo>
                  <a:pt x="5265" y="15990"/>
                  <a:pt x="5265" y="15990"/>
                  <a:pt x="5265" y="15990"/>
                </a:cubicBezTo>
                <a:cubicBezTo>
                  <a:pt x="1890" y="15990"/>
                  <a:pt x="1890" y="15990"/>
                  <a:pt x="1890" y="15990"/>
                </a:cubicBezTo>
                <a:lnTo>
                  <a:pt x="5535" y="12623"/>
                </a:lnTo>
                <a:close/>
                <a:moveTo>
                  <a:pt x="6075" y="20478"/>
                </a:moveTo>
                <a:cubicBezTo>
                  <a:pt x="6075" y="17112"/>
                  <a:pt x="6075" y="17112"/>
                  <a:pt x="6075" y="17112"/>
                </a:cubicBezTo>
                <a:cubicBezTo>
                  <a:pt x="11475" y="17112"/>
                  <a:pt x="11475" y="17112"/>
                  <a:pt x="11475" y="17112"/>
                </a:cubicBezTo>
                <a:cubicBezTo>
                  <a:pt x="11475" y="20478"/>
                  <a:pt x="11475" y="20478"/>
                  <a:pt x="11475" y="20478"/>
                </a:cubicBezTo>
                <a:cubicBezTo>
                  <a:pt x="6075" y="20478"/>
                  <a:pt x="6075" y="20478"/>
                  <a:pt x="6075" y="20478"/>
                </a:cubicBezTo>
                <a:close/>
                <a:moveTo>
                  <a:pt x="8235" y="3506"/>
                </a:moveTo>
                <a:cubicBezTo>
                  <a:pt x="8235" y="2384"/>
                  <a:pt x="9045" y="1403"/>
                  <a:pt x="10125" y="1403"/>
                </a:cubicBezTo>
                <a:cubicBezTo>
                  <a:pt x="10260" y="1403"/>
                  <a:pt x="10260" y="1403"/>
                  <a:pt x="10260" y="1403"/>
                </a:cubicBezTo>
                <a:cubicBezTo>
                  <a:pt x="10260" y="561"/>
                  <a:pt x="10260" y="561"/>
                  <a:pt x="10260" y="561"/>
                </a:cubicBezTo>
                <a:cubicBezTo>
                  <a:pt x="10260" y="281"/>
                  <a:pt x="10530" y="0"/>
                  <a:pt x="10800" y="0"/>
                </a:cubicBezTo>
                <a:cubicBezTo>
                  <a:pt x="11205" y="0"/>
                  <a:pt x="11340" y="281"/>
                  <a:pt x="11340" y="561"/>
                </a:cubicBezTo>
                <a:cubicBezTo>
                  <a:pt x="11340" y="1403"/>
                  <a:pt x="11340" y="1403"/>
                  <a:pt x="11340" y="1403"/>
                </a:cubicBezTo>
                <a:cubicBezTo>
                  <a:pt x="12555" y="1403"/>
                  <a:pt x="12555" y="1403"/>
                  <a:pt x="12555" y="1403"/>
                </a:cubicBezTo>
                <a:cubicBezTo>
                  <a:pt x="12825" y="1403"/>
                  <a:pt x="13095" y="1683"/>
                  <a:pt x="13095" y="1964"/>
                </a:cubicBezTo>
                <a:cubicBezTo>
                  <a:pt x="13095" y="2384"/>
                  <a:pt x="12825" y="2525"/>
                  <a:pt x="12555" y="2525"/>
                </a:cubicBezTo>
                <a:cubicBezTo>
                  <a:pt x="10125" y="2525"/>
                  <a:pt x="10125" y="2525"/>
                  <a:pt x="10125" y="2525"/>
                </a:cubicBezTo>
                <a:cubicBezTo>
                  <a:pt x="9720" y="2525"/>
                  <a:pt x="9315" y="2945"/>
                  <a:pt x="9315" y="3506"/>
                </a:cubicBezTo>
                <a:cubicBezTo>
                  <a:pt x="9315" y="4068"/>
                  <a:pt x="9720" y="4488"/>
                  <a:pt x="10125" y="4488"/>
                </a:cubicBezTo>
                <a:cubicBezTo>
                  <a:pt x="11475" y="4488"/>
                  <a:pt x="11475" y="4488"/>
                  <a:pt x="11475" y="4488"/>
                </a:cubicBezTo>
                <a:cubicBezTo>
                  <a:pt x="12690" y="4488"/>
                  <a:pt x="13500" y="5470"/>
                  <a:pt x="13500" y="6592"/>
                </a:cubicBezTo>
                <a:cubicBezTo>
                  <a:pt x="13500" y="7714"/>
                  <a:pt x="12690" y="8696"/>
                  <a:pt x="11610" y="8696"/>
                </a:cubicBezTo>
                <a:cubicBezTo>
                  <a:pt x="11610" y="8696"/>
                  <a:pt x="11475" y="8696"/>
                  <a:pt x="11475" y="8696"/>
                </a:cubicBezTo>
                <a:cubicBezTo>
                  <a:pt x="11340" y="8696"/>
                  <a:pt x="11340" y="8696"/>
                  <a:pt x="11340" y="8696"/>
                </a:cubicBezTo>
                <a:cubicBezTo>
                  <a:pt x="11340" y="9538"/>
                  <a:pt x="11340" y="9538"/>
                  <a:pt x="11340" y="9538"/>
                </a:cubicBezTo>
                <a:cubicBezTo>
                  <a:pt x="11340" y="9818"/>
                  <a:pt x="11205" y="10099"/>
                  <a:pt x="10800" y="10099"/>
                </a:cubicBezTo>
                <a:cubicBezTo>
                  <a:pt x="10530" y="10099"/>
                  <a:pt x="10260" y="9818"/>
                  <a:pt x="10260" y="9538"/>
                </a:cubicBezTo>
                <a:cubicBezTo>
                  <a:pt x="10260" y="8696"/>
                  <a:pt x="10260" y="8696"/>
                  <a:pt x="10260" y="8696"/>
                </a:cubicBezTo>
                <a:cubicBezTo>
                  <a:pt x="9180" y="8696"/>
                  <a:pt x="9180" y="8696"/>
                  <a:pt x="9180" y="8696"/>
                </a:cubicBezTo>
                <a:cubicBezTo>
                  <a:pt x="8775" y="8696"/>
                  <a:pt x="8640" y="8416"/>
                  <a:pt x="8640" y="8135"/>
                </a:cubicBezTo>
                <a:cubicBezTo>
                  <a:pt x="8640" y="7855"/>
                  <a:pt x="8775" y="7574"/>
                  <a:pt x="9180" y="7574"/>
                </a:cubicBezTo>
                <a:cubicBezTo>
                  <a:pt x="11475" y="7574"/>
                  <a:pt x="11475" y="7574"/>
                  <a:pt x="11475" y="7574"/>
                </a:cubicBezTo>
                <a:cubicBezTo>
                  <a:pt x="12015" y="7574"/>
                  <a:pt x="12420" y="7153"/>
                  <a:pt x="12420" y="6592"/>
                </a:cubicBezTo>
                <a:cubicBezTo>
                  <a:pt x="12420" y="6031"/>
                  <a:pt x="12015" y="5610"/>
                  <a:pt x="11475" y="5610"/>
                </a:cubicBezTo>
                <a:cubicBezTo>
                  <a:pt x="10125" y="5610"/>
                  <a:pt x="10125" y="5610"/>
                  <a:pt x="10125" y="5610"/>
                </a:cubicBezTo>
                <a:cubicBezTo>
                  <a:pt x="9045" y="5610"/>
                  <a:pt x="8235" y="4629"/>
                  <a:pt x="8235" y="350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30" name="Freeform 35"/>
          <p:cNvSpPr/>
          <p:nvPr/>
        </p:nvSpPr>
        <p:spPr>
          <a:xfrm>
            <a:off x="8782050" y="5092701"/>
            <a:ext cx="1092200" cy="1025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290" y="8698"/>
                </a:moveTo>
                <a:cubicBezTo>
                  <a:pt x="7290" y="4349"/>
                  <a:pt x="7290" y="4349"/>
                  <a:pt x="7290" y="4349"/>
                </a:cubicBezTo>
                <a:cubicBezTo>
                  <a:pt x="7290" y="4059"/>
                  <a:pt x="7020" y="3769"/>
                  <a:pt x="6750" y="3769"/>
                </a:cubicBezTo>
                <a:cubicBezTo>
                  <a:pt x="6210" y="3769"/>
                  <a:pt x="6210" y="3769"/>
                  <a:pt x="6210" y="3769"/>
                </a:cubicBezTo>
                <a:cubicBezTo>
                  <a:pt x="6210" y="2754"/>
                  <a:pt x="6210" y="2754"/>
                  <a:pt x="6210" y="2754"/>
                </a:cubicBezTo>
                <a:cubicBezTo>
                  <a:pt x="6210" y="1160"/>
                  <a:pt x="4995" y="0"/>
                  <a:pt x="3645" y="0"/>
                </a:cubicBezTo>
                <a:cubicBezTo>
                  <a:pt x="2295" y="0"/>
                  <a:pt x="1080" y="1160"/>
                  <a:pt x="1080" y="2754"/>
                </a:cubicBezTo>
                <a:cubicBezTo>
                  <a:pt x="1080" y="3769"/>
                  <a:pt x="1080" y="3769"/>
                  <a:pt x="1080" y="3769"/>
                </a:cubicBezTo>
                <a:cubicBezTo>
                  <a:pt x="540" y="3769"/>
                  <a:pt x="540" y="3769"/>
                  <a:pt x="540" y="3769"/>
                </a:cubicBezTo>
                <a:cubicBezTo>
                  <a:pt x="270" y="3769"/>
                  <a:pt x="0" y="4059"/>
                  <a:pt x="0" y="4349"/>
                </a:cubicBezTo>
                <a:cubicBezTo>
                  <a:pt x="0" y="8698"/>
                  <a:pt x="0" y="8698"/>
                  <a:pt x="0" y="8698"/>
                </a:cubicBezTo>
                <a:cubicBezTo>
                  <a:pt x="0" y="8988"/>
                  <a:pt x="270" y="9278"/>
                  <a:pt x="540" y="9278"/>
                </a:cubicBezTo>
                <a:cubicBezTo>
                  <a:pt x="6750" y="9278"/>
                  <a:pt x="6750" y="9278"/>
                  <a:pt x="6750" y="9278"/>
                </a:cubicBezTo>
                <a:cubicBezTo>
                  <a:pt x="7020" y="9278"/>
                  <a:pt x="7290" y="8988"/>
                  <a:pt x="7290" y="8698"/>
                </a:cubicBezTo>
                <a:close/>
                <a:moveTo>
                  <a:pt x="2295" y="2754"/>
                </a:moveTo>
                <a:cubicBezTo>
                  <a:pt x="2295" y="1885"/>
                  <a:pt x="2835" y="1160"/>
                  <a:pt x="3645" y="1160"/>
                </a:cubicBezTo>
                <a:cubicBezTo>
                  <a:pt x="4455" y="1160"/>
                  <a:pt x="5130" y="1885"/>
                  <a:pt x="5130" y="2754"/>
                </a:cubicBezTo>
                <a:cubicBezTo>
                  <a:pt x="5130" y="3769"/>
                  <a:pt x="5130" y="3769"/>
                  <a:pt x="5130" y="3769"/>
                </a:cubicBezTo>
                <a:cubicBezTo>
                  <a:pt x="2295" y="3769"/>
                  <a:pt x="2295" y="3769"/>
                  <a:pt x="2295" y="3769"/>
                </a:cubicBezTo>
                <a:lnTo>
                  <a:pt x="2295" y="2754"/>
                </a:lnTo>
                <a:close/>
                <a:moveTo>
                  <a:pt x="6210" y="8118"/>
                </a:moveTo>
                <a:cubicBezTo>
                  <a:pt x="1080" y="8118"/>
                  <a:pt x="1080" y="8118"/>
                  <a:pt x="1080" y="8118"/>
                </a:cubicBezTo>
                <a:cubicBezTo>
                  <a:pt x="1080" y="4929"/>
                  <a:pt x="1080" y="4929"/>
                  <a:pt x="1080" y="4929"/>
                </a:cubicBezTo>
                <a:cubicBezTo>
                  <a:pt x="6210" y="4929"/>
                  <a:pt x="6210" y="4929"/>
                  <a:pt x="6210" y="4929"/>
                </a:cubicBezTo>
                <a:cubicBezTo>
                  <a:pt x="6210" y="8118"/>
                  <a:pt x="6210" y="8118"/>
                  <a:pt x="6210" y="8118"/>
                </a:cubicBezTo>
                <a:close/>
                <a:moveTo>
                  <a:pt x="21600" y="4349"/>
                </a:moveTo>
                <a:cubicBezTo>
                  <a:pt x="21600" y="17541"/>
                  <a:pt x="21600" y="17541"/>
                  <a:pt x="21600" y="17541"/>
                </a:cubicBezTo>
                <a:cubicBezTo>
                  <a:pt x="21600" y="17831"/>
                  <a:pt x="21330" y="18121"/>
                  <a:pt x="21060" y="18121"/>
                </a:cubicBezTo>
                <a:cubicBezTo>
                  <a:pt x="12960" y="18121"/>
                  <a:pt x="12960" y="18121"/>
                  <a:pt x="12960" y="18121"/>
                </a:cubicBezTo>
                <a:cubicBezTo>
                  <a:pt x="12960" y="20440"/>
                  <a:pt x="12960" y="20440"/>
                  <a:pt x="12960" y="20440"/>
                </a:cubicBezTo>
                <a:cubicBezTo>
                  <a:pt x="16065" y="20440"/>
                  <a:pt x="16065" y="20440"/>
                  <a:pt x="16065" y="20440"/>
                </a:cubicBezTo>
                <a:cubicBezTo>
                  <a:pt x="16335" y="20440"/>
                  <a:pt x="16605" y="20730"/>
                  <a:pt x="16605" y="21020"/>
                </a:cubicBezTo>
                <a:cubicBezTo>
                  <a:pt x="16605" y="21310"/>
                  <a:pt x="16335" y="21600"/>
                  <a:pt x="16065" y="21600"/>
                </a:cubicBezTo>
                <a:cubicBezTo>
                  <a:pt x="8640" y="21600"/>
                  <a:pt x="8640" y="21600"/>
                  <a:pt x="8640" y="21600"/>
                </a:cubicBezTo>
                <a:cubicBezTo>
                  <a:pt x="8370" y="21600"/>
                  <a:pt x="8100" y="21310"/>
                  <a:pt x="8100" y="21020"/>
                </a:cubicBezTo>
                <a:cubicBezTo>
                  <a:pt x="8100" y="20730"/>
                  <a:pt x="8370" y="20440"/>
                  <a:pt x="8640" y="20440"/>
                </a:cubicBezTo>
                <a:cubicBezTo>
                  <a:pt x="11880" y="20440"/>
                  <a:pt x="11880" y="20440"/>
                  <a:pt x="11880" y="20440"/>
                </a:cubicBezTo>
                <a:cubicBezTo>
                  <a:pt x="11880" y="18121"/>
                  <a:pt x="11880" y="18121"/>
                  <a:pt x="11880" y="18121"/>
                </a:cubicBezTo>
                <a:cubicBezTo>
                  <a:pt x="3645" y="18121"/>
                  <a:pt x="3645" y="18121"/>
                  <a:pt x="3645" y="18121"/>
                </a:cubicBezTo>
                <a:cubicBezTo>
                  <a:pt x="3375" y="18121"/>
                  <a:pt x="3105" y="17831"/>
                  <a:pt x="3105" y="17541"/>
                </a:cubicBezTo>
                <a:cubicBezTo>
                  <a:pt x="3105" y="10583"/>
                  <a:pt x="3105" y="10583"/>
                  <a:pt x="3105" y="10583"/>
                </a:cubicBezTo>
                <a:cubicBezTo>
                  <a:pt x="3105" y="10148"/>
                  <a:pt x="3375" y="10003"/>
                  <a:pt x="3645" y="10003"/>
                </a:cubicBezTo>
                <a:cubicBezTo>
                  <a:pt x="3915" y="10003"/>
                  <a:pt x="4185" y="10148"/>
                  <a:pt x="4185" y="10583"/>
                </a:cubicBezTo>
                <a:cubicBezTo>
                  <a:pt x="4185" y="16961"/>
                  <a:pt x="4185" y="16961"/>
                  <a:pt x="4185" y="16961"/>
                </a:cubicBezTo>
                <a:cubicBezTo>
                  <a:pt x="20520" y="16961"/>
                  <a:pt x="20520" y="16961"/>
                  <a:pt x="20520" y="16961"/>
                </a:cubicBezTo>
                <a:cubicBezTo>
                  <a:pt x="20520" y="4929"/>
                  <a:pt x="20520" y="4929"/>
                  <a:pt x="20520" y="4929"/>
                </a:cubicBezTo>
                <a:cubicBezTo>
                  <a:pt x="8505" y="4929"/>
                  <a:pt x="8505" y="4929"/>
                  <a:pt x="8505" y="4929"/>
                </a:cubicBezTo>
                <a:cubicBezTo>
                  <a:pt x="8235" y="4929"/>
                  <a:pt x="7965" y="4639"/>
                  <a:pt x="7965" y="4349"/>
                </a:cubicBezTo>
                <a:cubicBezTo>
                  <a:pt x="7965" y="4059"/>
                  <a:pt x="8235" y="3769"/>
                  <a:pt x="8505" y="3769"/>
                </a:cubicBezTo>
                <a:cubicBezTo>
                  <a:pt x="21060" y="3769"/>
                  <a:pt x="21060" y="3769"/>
                  <a:pt x="21060" y="3769"/>
                </a:cubicBezTo>
                <a:cubicBezTo>
                  <a:pt x="21330" y="3769"/>
                  <a:pt x="21600" y="4059"/>
                  <a:pt x="21600" y="4349"/>
                </a:cubicBezTo>
                <a:close/>
                <a:moveTo>
                  <a:pt x="12960" y="6813"/>
                </a:moveTo>
                <a:cubicBezTo>
                  <a:pt x="12960" y="7538"/>
                  <a:pt x="12960" y="7538"/>
                  <a:pt x="12960" y="7538"/>
                </a:cubicBezTo>
                <a:cubicBezTo>
                  <a:pt x="13905" y="7538"/>
                  <a:pt x="13905" y="7538"/>
                  <a:pt x="13905" y="7538"/>
                </a:cubicBezTo>
                <a:cubicBezTo>
                  <a:pt x="14175" y="7538"/>
                  <a:pt x="14445" y="7828"/>
                  <a:pt x="14445" y="8118"/>
                </a:cubicBezTo>
                <a:cubicBezTo>
                  <a:pt x="14445" y="8408"/>
                  <a:pt x="14175" y="8698"/>
                  <a:pt x="13905" y="8698"/>
                </a:cubicBezTo>
                <a:cubicBezTo>
                  <a:pt x="11745" y="8698"/>
                  <a:pt x="11745" y="8698"/>
                  <a:pt x="11745" y="8698"/>
                </a:cubicBezTo>
                <a:cubicBezTo>
                  <a:pt x="11340" y="8698"/>
                  <a:pt x="10935" y="9133"/>
                  <a:pt x="10935" y="9568"/>
                </a:cubicBezTo>
                <a:cubicBezTo>
                  <a:pt x="10935" y="10003"/>
                  <a:pt x="11340" y="10293"/>
                  <a:pt x="11745" y="10293"/>
                </a:cubicBezTo>
                <a:cubicBezTo>
                  <a:pt x="12960" y="10293"/>
                  <a:pt x="12960" y="10293"/>
                  <a:pt x="12960" y="10293"/>
                </a:cubicBezTo>
                <a:cubicBezTo>
                  <a:pt x="13905" y="10293"/>
                  <a:pt x="14850" y="11307"/>
                  <a:pt x="14850" y="12322"/>
                </a:cubicBezTo>
                <a:cubicBezTo>
                  <a:pt x="14850" y="13482"/>
                  <a:pt x="14040" y="14352"/>
                  <a:pt x="12960" y="14352"/>
                </a:cubicBezTo>
                <a:cubicBezTo>
                  <a:pt x="12960" y="14352"/>
                  <a:pt x="12960" y="14352"/>
                  <a:pt x="12960" y="14352"/>
                </a:cubicBezTo>
                <a:cubicBezTo>
                  <a:pt x="12960" y="14352"/>
                  <a:pt x="12960" y="14352"/>
                  <a:pt x="12960" y="14352"/>
                </a:cubicBezTo>
                <a:cubicBezTo>
                  <a:pt x="12960" y="15077"/>
                  <a:pt x="12960" y="15077"/>
                  <a:pt x="12960" y="15077"/>
                </a:cubicBezTo>
                <a:cubicBezTo>
                  <a:pt x="12960" y="15366"/>
                  <a:pt x="12690" y="15656"/>
                  <a:pt x="12420" y="15656"/>
                </a:cubicBezTo>
                <a:cubicBezTo>
                  <a:pt x="12015" y="15656"/>
                  <a:pt x="11880" y="15366"/>
                  <a:pt x="11880" y="15077"/>
                </a:cubicBezTo>
                <a:cubicBezTo>
                  <a:pt x="11880" y="14352"/>
                  <a:pt x="11880" y="14352"/>
                  <a:pt x="11880" y="14352"/>
                </a:cubicBezTo>
                <a:cubicBezTo>
                  <a:pt x="10800" y="14352"/>
                  <a:pt x="10800" y="14352"/>
                  <a:pt x="10800" y="14352"/>
                </a:cubicBezTo>
                <a:cubicBezTo>
                  <a:pt x="10530" y="14352"/>
                  <a:pt x="10260" y="14062"/>
                  <a:pt x="10260" y="13772"/>
                </a:cubicBezTo>
                <a:cubicBezTo>
                  <a:pt x="10260" y="13482"/>
                  <a:pt x="10530" y="13192"/>
                  <a:pt x="10800" y="13192"/>
                </a:cubicBezTo>
                <a:cubicBezTo>
                  <a:pt x="12960" y="13192"/>
                  <a:pt x="12960" y="13192"/>
                  <a:pt x="12960" y="13192"/>
                </a:cubicBezTo>
                <a:cubicBezTo>
                  <a:pt x="13365" y="13192"/>
                  <a:pt x="13770" y="12757"/>
                  <a:pt x="13770" y="12322"/>
                </a:cubicBezTo>
                <a:cubicBezTo>
                  <a:pt x="13770" y="11887"/>
                  <a:pt x="13365" y="11597"/>
                  <a:pt x="12960" y="11597"/>
                </a:cubicBezTo>
                <a:cubicBezTo>
                  <a:pt x="11745" y="11597"/>
                  <a:pt x="11745" y="11597"/>
                  <a:pt x="11745" y="11597"/>
                </a:cubicBezTo>
                <a:cubicBezTo>
                  <a:pt x="10800" y="11597"/>
                  <a:pt x="9855" y="10583"/>
                  <a:pt x="9855" y="9568"/>
                </a:cubicBezTo>
                <a:cubicBezTo>
                  <a:pt x="9855" y="8408"/>
                  <a:pt x="10800" y="7538"/>
                  <a:pt x="11745" y="7538"/>
                </a:cubicBezTo>
                <a:cubicBezTo>
                  <a:pt x="11880" y="7538"/>
                  <a:pt x="11880" y="7538"/>
                  <a:pt x="11880" y="7538"/>
                </a:cubicBezTo>
                <a:cubicBezTo>
                  <a:pt x="11880" y="6813"/>
                  <a:pt x="11880" y="6813"/>
                  <a:pt x="11880" y="6813"/>
                </a:cubicBezTo>
                <a:cubicBezTo>
                  <a:pt x="11880" y="6523"/>
                  <a:pt x="12015" y="6234"/>
                  <a:pt x="12420" y="6234"/>
                </a:cubicBezTo>
                <a:cubicBezTo>
                  <a:pt x="12690" y="6234"/>
                  <a:pt x="12960" y="6523"/>
                  <a:pt x="12960" y="681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31" name="Freeform 36"/>
          <p:cNvSpPr/>
          <p:nvPr/>
        </p:nvSpPr>
        <p:spPr>
          <a:xfrm>
            <a:off x="8782050" y="6359526"/>
            <a:ext cx="1092200" cy="990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0"/>
                </a:move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300"/>
                  <a:pt x="0" y="600"/>
                </a:cubicBezTo>
                <a:cubicBezTo>
                  <a:pt x="0" y="16800"/>
                  <a:pt x="0" y="16800"/>
                  <a:pt x="0" y="16800"/>
                </a:cubicBezTo>
                <a:cubicBezTo>
                  <a:pt x="0" y="17100"/>
                  <a:pt x="270" y="17400"/>
                  <a:pt x="540" y="17400"/>
                </a:cubicBezTo>
                <a:cubicBezTo>
                  <a:pt x="10260" y="17400"/>
                  <a:pt x="10260" y="17400"/>
                  <a:pt x="10260" y="17400"/>
                </a:cubicBezTo>
                <a:cubicBezTo>
                  <a:pt x="10260" y="20400"/>
                  <a:pt x="10260" y="20400"/>
                  <a:pt x="10260" y="20400"/>
                </a:cubicBezTo>
                <a:cubicBezTo>
                  <a:pt x="6345" y="20400"/>
                  <a:pt x="6345" y="20400"/>
                  <a:pt x="6345" y="20400"/>
                </a:cubicBezTo>
                <a:cubicBezTo>
                  <a:pt x="6075" y="20400"/>
                  <a:pt x="5805" y="20550"/>
                  <a:pt x="5805" y="21000"/>
                </a:cubicBezTo>
                <a:cubicBezTo>
                  <a:pt x="5805" y="21300"/>
                  <a:pt x="6075" y="21600"/>
                  <a:pt x="6345" y="21600"/>
                </a:cubicBezTo>
                <a:cubicBezTo>
                  <a:pt x="15255" y="21600"/>
                  <a:pt x="15255" y="21600"/>
                  <a:pt x="15255" y="21600"/>
                </a:cubicBezTo>
                <a:cubicBezTo>
                  <a:pt x="15525" y="21600"/>
                  <a:pt x="15795" y="21300"/>
                  <a:pt x="15795" y="21000"/>
                </a:cubicBezTo>
                <a:cubicBezTo>
                  <a:pt x="15795" y="20550"/>
                  <a:pt x="15525" y="20400"/>
                  <a:pt x="15255" y="20400"/>
                </a:cubicBezTo>
                <a:cubicBezTo>
                  <a:pt x="11340" y="20400"/>
                  <a:pt x="11340" y="20400"/>
                  <a:pt x="11340" y="20400"/>
                </a:cubicBezTo>
                <a:cubicBezTo>
                  <a:pt x="11340" y="17400"/>
                  <a:pt x="11340" y="17400"/>
                  <a:pt x="11340" y="17400"/>
                </a:cubicBezTo>
                <a:cubicBezTo>
                  <a:pt x="21060" y="17400"/>
                  <a:pt x="21060" y="17400"/>
                  <a:pt x="21060" y="17400"/>
                </a:cubicBezTo>
                <a:cubicBezTo>
                  <a:pt x="21330" y="17400"/>
                  <a:pt x="21600" y="17100"/>
                  <a:pt x="21600" y="16800"/>
                </a:cubicBezTo>
                <a:cubicBezTo>
                  <a:pt x="21600" y="600"/>
                  <a:pt x="21600" y="600"/>
                  <a:pt x="21600" y="600"/>
                </a:cubicBezTo>
                <a:cubicBezTo>
                  <a:pt x="21600" y="300"/>
                  <a:pt x="21330" y="0"/>
                  <a:pt x="21060" y="0"/>
                </a:cubicBezTo>
                <a:close/>
                <a:moveTo>
                  <a:pt x="20520" y="16200"/>
                </a:moveTo>
                <a:cubicBezTo>
                  <a:pt x="1080" y="16200"/>
                  <a:pt x="1080" y="16200"/>
                  <a:pt x="1080" y="16200"/>
                </a:cubicBezTo>
                <a:cubicBezTo>
                  <a:pt x="1080" y="1200"/>
                  <a:pt x="1080" y="1200"/>
                  <a:pt x="1080" y="1200"/>
                </a:cubicBezTo>
                <a:cubicBezTo>
                  <a:pt x="20520" y="1200"/>
                  <a:pt x="20520" y="1200"/>
                  <a:pt x="20520" y="1200"/>
                </a:cubicBezTo>
                <a:cubicBezTo>
                  <a:pt x="20520" y="16200"/>
                  <a:pt x="20520" y="16200"/>
                  <a:pt x="20520" y="16200"/>
                </a:cubicBezTo>
                <a:close/>
                <a:moveTo>
                  <a:pt x="8100" y="7200"/>
                </a:moveTo>
                <a:cubicBezTo>
                  <a:pt x="8100" y="5850"/>
                  <a:pt x="9045" y="4800"/>
                  <a:pt x="10125" y="4800"/>
                </a:cubicBezTo>
                <a:cubicBezTo>
                  <a:pt x="10260" y="4800"/>
                  <a:pt x="10260" y="4800"/>
                  <a:pt x="10260" y="4800"/>
                </a:cubicBezTo>
                <a:cubicBezTo>
                  <a:pt x="10260" y="3900"/>
                  <a:pt x="10260" y="3900"/>
                  <a:pt x="10260" y="3900"/>
                </a:cubicBezTo>
                <a:cubicBezTo>
                  <a:pt x="10260" y="3450"/>
                  <a:pt x="10530" y="3300"/>
                  <a:pt x="10800" y="3300"/>
                </a:cubicBezTo>
                <a:cubicBezTo>
                  <a:pt x="11070" y="3300"/>
                  <a:pt x="11340" y="3450"/>
                  <a:pt x="11340" y="3900"/>
                </a:cubicBezTo>
                <a:cubicBezTo>
                  <a:pt x="11340" y="4800"/>
                  <a:pt x="11340" y="4800"/>
                  <a:pt x="11340" y="4800"/>
                </a:cubicBezTo>
                <a:cubicBezTo>
                  <a:pt x="12555" y="4800"/>
                  <a:pt x="12555" y="4800"/>
                  <a:pt x="12555" y="4800"/>
                </a:cubicBezTo>
                <a:cubicBezTo>
                  <a:pt x="12960" y="4800"/>
                  <a:pt x="13095" y="5100"/>
                  <a:pt x="13095" y="5400"/>
                </a:cubicBezTo>
                <a:cubicBezTo>
                  <a:pt x="13095" y="5850"/>
                  <a:pt x="12960" y="6150"/>
                  <a:pt x="12555" y="6150"/>
                </a:cubicBezTo>
                <a:cubicBezTo>
                  <a:pt x="10125" y="6150"/>
                  <a:pt x="10125" y="6150"/>
                  <a:pt x="10125" y="6150"/>
                </a:cubicBezTo>
                <a:cubicBezTo>
                  <a:pt x="9585" y="6150"/>
                  <a:pt x="9180" y="6600"/>
                  <a:pt x="9180" y="7200"/>
                </a:cubicBezTo>
                <a:cubicBezTo>
                  <a:pt x="9180" y="7800"/>
                  <a:pt x="9585" y="8250"/>
                  <a:pt x="10125" y="8250"/>
                </a:cubicBezTo>
                <a:cubicBezTo>
                  <a:pt x="11475" y="8250"/>
                  <a:pt x="11475" y="8250"/>
                  <a:pt x="11475" y="8250"/>
                </a:cubicBezTo>
                <a:cubicBezTo>
                  <a:pt x="12690" y="8250"/>
                  <a:pt x="13635" y="9300"/>
                  <a:pt x="13635" y="10500"/>
                </a:cubicBezTo>
                <a:cubicBezTo>
                  <a:pt x="13635" y="11850"/>
                  <a:pt x="12690" y="12900"/>
                  <a:pt x="11610" y="12900"/>
                </a:cubicBezTo>
                <a:cubicBezTo>
                  <a:pt x="11610" y="12900"/>
                  <a:pt x="11610" y="12900"/>
                  <a:pt x="11610" y="12900"/>
                </a:cubicBezTo>
                <a:cubicBezTo>
                  <a:pt x="11340" y="12900"/>
                  <a:pt x="11340" y="12900"/>
                  <a:pt x="11340" y="12900"/>
                </a:cubicBezTo>
                <a:cubicBezTo>
                  <a:pt x="11340" y="13950"/>
                  <a:pt x="11340" y="13950"/>
                  <a:pt x="11340" y="13950"/>
                </a:cubicBezTo>
                <a:cubicBezTo>
                  <a:pt x="11340" y="14250"/>
                  <a:pt x="11070" y="14550"/>
                  <a:pt x="10800" y="14550"/>
                </a:cubicBezTo>
                <a:cubicBezTo>
                  <a:pt x="10530" y="14550"/>
                  <a:pt x="10260" y="14250"/>
                  <a:pt x="10260" y="13950"/>
                </a:cubicBezTo>
                <a:cubicBezTo>
                  <a:pt x="10260" y="12900"/>
                  <a:pt x="10260" y="12900"/>
                  <a:pt x="10260" y="12900"/>
                </a:cubicBezTo>
                <a:cubicBezTo>
                  <a:pt x="9045" y="12900"/>
                  <a:pt x="9045" y="12900"/>
                  <a:pt x="9045" y="12900"/>
                </a:cubicBezTo>
                <a:cubicBezTo>
                  <a:pt x="8775" y="12900"/>
                  <a:pt x="8505" y="12600"/>
                  <a:pt x="8505" y="12300"/>
                </a:cubicBezTo>
                <a:cubicBezTo>
                  <a:pt x="8505" y="12000"/>
                  <a:pt x="8775" y="11700"/>
                  <a:pt x="9045" y="11700"/>
                </a:cubicBezTo>
                <a:cubicBezTo>
                  <a:pt x="11475" y="11700"/>
                  <a:pt x="11475" y="11700"/>
                  <a:pt x="11475" y="11700"/>
                </a:cubicBezTo>
                <a:cubicBezTo>
                  <a:pt x="12015" y="11700"/>
                  <a:pt x="12555" y="11100"/>
                  <a:pt x="12555" y="10500"/>
                </a:cubicBezTo>
                <a:cubicBezTo>
                  <a:pt x="12555" y="9900"/>
                  <a:pt x="12015" y="9450"/>
                  <a:pt x="11475" y="9450"/>
                </a:cubicBezTo>
                <a:cubicBezTo>
                  <a:pt x="10125" y="9450"/>
                  <a:pt x="10125" y="9450"/>
                  <a:pt x="10125" y="9450"/>
                </a:cubicBezTo>
                <a:cubicBezTo>
                  <a:pt x="9045" y="9450"/>
                  <a:pt x="8100" y="8400"/>
                  <a:pt x="8100" y="7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32" name="Freeform 37"/>
          <p:cNvSpPr/>
          <p:nvPr/>
        </p:nvSpPr>
        <p:spPr>
          <a:xfrm>
            <a:off x="8782050" y="7543802"/>
            <a:ext cx="1092200" cy="1073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354"/>
                </a:moveTo>
                <a:cubicBezTo>
                  <a:pt x="21600" y="17585"/>
                  <a:pt x="21600" y="17585"/>
                  <a:pt x="21600" y="17585"/>
                </a:cubicBezTo>
                <a:cubicBezTo>
                  <a:pt x="21600" y="19800"/>
                  <a:pt x="19845" y="21600"/>
                  <a:pt x="17685" y="21600"/>
                </a:cubicBezTo>
                <a:cubicBezTo>
                  <a:pt x="3915" y="21600"/>
                  <a:pt x="3915" y="21600"/>
                  <a:pt x="3915" y="21600"/>
                </a:cubicBezTo>
                <a:cubicBezTo>
                  <a:pt x="1755" y="21600"/>
                  <a:pt x="0" y="19800"/>
                  <a:pt x="0" y="17585"/>
                </a:cubicBezTo>
                <a:cubicBezTo>
                  <a:pt x="0" y="554"/>
                  <a:pt x="0" y="554"/>
                  <a:pt x="0" y="554"/>
                </a:cubicBezTo>
                <a:cubicBezTo>
                  <a:pt x="0" y="277"/>
                  <a:pt x="270" y="0"/>
                  <a:pt x="540" y="0"/>
                </a:cubicBezTo>
                <a:cubicBezTo>
                  <a:pt x="18090" y="0"/>
                  <a:pt x="18090" y="0"/>
                  <a:pt x="18090" y="0"/>
                </a:cubicBezTo>
                <a:cubicBezTo>
                  <a:pt x="18360" y="0"/>
                  <a:pt x="18630" y="277"/>
                  <a:pt x="18630" y="554"/>
                </a:cubicBezTo>
                <a:cubicBezTo>
                  <a:pt x="18630" y="15923"/>
                  <a:pt x="18630" y="15923"/>
                  <a:pt x="18630" y="15923"/>
                </a:cubicBezTo>
                <a:cubicBezTo>
                  <a:pt x="18630" y="16200"/>
                  <a:pt x="18360" y="16477"/>
                  <a:pt x="18090" y="16477"/>
                </a:cubicBezTo>
                <a:cubicBezTo>
                  <a:pt x="17820" y="16477"/>
                  <a:pt x="17550" y="16200"/>
                  <a:pt x="17550" y="15923"/>
                </a:cubicBezTo>
                <a:cubicBezTo>
                  <a:pt x="17550" y="1108"/>
                  <a:pt x="17550" y="1108"/>
                  <a:pt x="17550" y="1108"/>
                </a:cubicBezTo>
                <a:cubicBezTo>
                  <a:pt x="1080" y="1108"/>
                  <a:pt x="1080" y="1108"/>
                  <a:pt x="1080" y="1108"/>
                </a:cubicBezTo>
                <a:cubicBezTo>
                  <a:pt x="1080" y="17585"/>
                  <a:pt x="1080" y="17585"/>
                  <a:pt x="1080" y="17585"/>
                </a:cubicBezTo>
                <a:cubicBezTo>
                  <a:pt x="1080" y="19246"/>
                  <a:pt x="2430" y="20492"/>
                  <a:pt x="3915" y="20492"/>
                </a:cubicBezTo>
                <a:cubicBezTo>
                  <a:pt x="17685" y="20492"/>
                  <a:pt x="17685" y="20492"/>
                  <a:pt x="17685" y="20492"/>
                </a:cubicBezTo>
                <a:cubicBezTo>
                  <a:pt x="19170" y="20492"/>
                  <a:pt x="20520" y="19246"/>
                  <a:pt x="20520" y="17585"/>
                </a:cubicBezTo>
                <a:cubicBezTo>
                  <a:pt x="20520" y="2354"/>
                  <a:pt x="20520" y="2354"/>
                  <a:pt x="20520" y="2354"/>
                </a:cubicBezTo>
                <a:cubicBezTo>
                  <a:pt x="20520" y="2077"/>
                  <a:pt x="20790" y="1800"/>
                  <a:pt x="21060" y="1800"/>
                </a:cubicBezTo>
                <a:cubicBezTo>
                  <a:pt x="21330" y="1800"/>
                  <a:pt x="21600" y="2077"/>
                  <a:pt x="21600" y="2354"/>
                </a:cubicBezTo>
                <a:close/>
                <a:moveTo>
                  <a:pt x="15390" y="4431"/>
                </a:moveTo>
                <a:cubicBezTo>
                  <a:pt x="15660" y="4431"/>
                  <a:pt x="15930" y="4154"/>
                  <a:pt x="15930" y="3877"/>
                </a:cubicBezTo>
                <a:cubicBezTo>
                  <a:pt x="15930" y="3600"/>
                  <a:pt x="15660" y="3323"/>
                  <a:pt x="15390" y="3323"/>
                </a:cubicBezTo>
                <a:cubicBezTo>
                  <a:pt x="3105" y="3323"/>
                  <a:pt x="3105" y="3323"/>
                  <a:pt x="3105" y="3323"/>
                </a:cubicBezTo>
                <a:cubicBezTo>
                  <a:pt x="2835" y="3323"/>
                  <a:pt x="2565" y="3600"/>
                  <a:pt x="2565" y="3877"/>
                </a:cubicBezTo>
                <a:cubicBezTo>
                  <a:pt x="2565" y="4154"/>
                  <a:pt x="2835" y="4431"/>
                  <a:pt x="3105" y="4431"/>
                </a:cubicBezTo>
                <a:lnTo>
                  <a:pt x="15390" y="4431"/>
                </a:lnTo>
                <a:close/>
                <a:moveTo>
                  <a:pt x="15390" y="14954"/>
                </a:moveTo>
                <a:cubicBezTo>
                  <a:pt x="3105" y="14954"/>
                  <a:pt x="3105" y="14954"/>
                  <a:pt x="3105" y="14954"/>
                </a:cubicBezTo>
                <a:cubicBezTo>
                  <a:pt x="2835" y="14954"/>
                  <a:pt x="2565" y="15231"/>
                  <a:pt x="2565" y="15646"/>
                </a:cubicBezTo>
                <a:cubicBezTo>
                  <a:pt x="2565" y="15923"/>
                  <a:pt x="2835" y="16200"/>
                  <a:pt x="3105" y="16200"/>
                </a:cubicBezTo>
                <a:cubicBezTo>
                  <a:pt x="15390" y="16200"/>
                  <a:pt x="15390" y="16200"/>
                  <a:pt x="15390" y="16200"/>
                </a:cubicBezTo>
                <a:cubicBezTo>
                  <a:pt x="15660" y="16200"/>
                  <a:pt x="15930" y="15923"/>
                  <a:pt x="15930" y="15646"/>
                </a:cubicBezTo>
                <a:cubicBezTo>
                  <a:pt x="15930" y="15231"/>
                  <a:pt x="15660" y="14954"/>
                  <a:pt x="15390" y="14954"/>
                </a:cubicBezTo>
                <a:close/>
                <a:moveTo>
                  <a:pt x="15390" y="18000"/>
                </a:moveTo>
                <a:cubicBezTo>
                  <a:pt x="5130" y="18000"/>
                  <a:pt x="5130" y="18000"/>
                  <a:pt x="5130" y="18000"/>
                </a:cubicBezTo>
                <a:cubicBezTo>
                  <a:pt x="4725" y="18000"/>
                  <a:pt x="4590" y="18277"/>
                  <a:pt x="4590" y="18554"/>
                </a:cubicBezTo>
                <a:cubicBezTo>
                  <a:pt x="4590" y="18831"/>
                  <a:pt x="4725" y="19108"/>
                  <a:pt x="5130" y="19108"/>
                </a:cubicBezTo>
                <a:cubicBezTo>
                  <a:pt x="15390" y="19108"/>
                  <a:pt x="15390" y="19108"/>
                  <a:pt x="15390" y="19108"/>
                </a:cubicBezTo>
                <a:cubicBezTo>
                  <a:pt x="15660" y="19108"/>
                  <a:pt x="15930" y="18831"/>
                  <a:pt x="15930" y="18554"/>
                </a:cubicBezTo>
                <a:cubicBezTo>
                  <a:pt x="15930" y="18277"/>
                  <a:pt x="15660" y="18000"/>
                  <a:pt x="15390" y="18000"/>
                </a:cubicBezTo>
                <a:close/>
                <a:moveTo>
                  <a:pt x="2970" y="5954"/>
                </a:moveTo>
                <a:cubicBezTo>
                  <a:pt x="9045" y="5954"/>
                  <a:pt x="9045" y="5954"/>
                  <a:pt x="9045" y="5954"/>
                </a:cubicBezTo>
                <a:cubicBezTo>
                  <a:pt x="9315" y="5954"/>
                  <a:pt x="9585" y="6092"/>
                  <a:pt x="9585" y="6508"/>
                </a:cubicBezTo>
                <a:cubicBezTo>
                  <a:pt x="9585" y="12738"/>
                  <a:pt x="9585" y="12738"/>
                  <a:pt x="9585" y="12738"/>
                </a:cubicBezTo>
                <a:cubicBezTo>
                  <a:pt x="9585" y="13015"/>
                  <a:pt x="9315" y="13292"/>
                  <a:pt x="9045" y="13292"/>
                </a:cubicBezTo>
                <a:cubicBezTo>
                  <a:pt x="2970" y="13292"/>
                  <a:pt x="2970" y="13292"/>
                  <a:pt x="2970" y="13292"/>
                </a:cubicBezTo>
                <a:cubicBezTo>
                  <a:pt x="2700" y="13292"/>
                  <a:pt x="2430" y="13015"/>
                  <a:pt x="2430" y="12738"/>
                </a:cubicBezTo>
                <a:cubicBezTo>
                  <a:pt x="2430" y="6508"/>
                  <a:pt x="2430" y="6508"/>
                  <a:pt x="2430" y="6508"/>
                </a:cubicBezTo>
                <a:cubicBezTo>
                  <a:pt x="2430" y="6092"/>
                  <a:pt x="2700" y="5954"/>
                  <a:pt x="2970" y="5954"/>
                </a:cubicBezTo>
                <a:close/>
                <a:moveTo>
                  <a:pt x="3510" y="12046"/>
                </a:moveTo>
                <a:cubicBezTo>
                  <a:pt x="8505" y="12046"/>
                  <a:pt x="8505" y="12046"/>
                  <a:pt x="8505" y="12046"/>
                </a:cubicBezTo>
                <a:cubicBezTo>
                  <a:pt x="8505" y="7062"/>
                  <a:pt x="8505" y="7062"/>
                  <a:pt x="8505" y="7062"/>
                </a:cubicBezTo>
                <a:cubicBezTo>
                  <a:pt x="3510" y="7062"/>
                  <a:pt x="3510" y="7062"/>
                  <a:pt x="3510" y="7062"/>
                </a:cubicBezTo>
                <a:lnTo>
                  <a:pt x="3510" y="12046"/>
                </a:lnTo>
                <a:close/>
                <a:moveTo>
                  <a:pt x="15660" y="6508"/>
                </a:moveTo>
                <a:cubicBezTo>
                  <a:pt x="11610" y="6508"/>
                  <a:pt x="11610" y="6508"/>
                  <a:pt x="11610" y="6508"/>
                </a:cubicBezTo>
                <a:cubicBezTo>
                  <a:pt x="11340" y="6508"/>
                  <a:pt x="11070" y="6785"/>
                  <a:pt x="11070" y="7062"/>
                </a:cubicBezTo>
                <a:cubicBezTo>
                  <a:pt x="11070" y="7338"/>
                  <a:pt x="11340" y="7615"/>
                  <a:pt x="11610" y="7615"/>
                </a:cubicBezTo>
                <a:cubicBezTo>
                  <a:pt x="15660" y="7615"/>
                  <a:pt x="15660" y="7615"/>
                  <a:pt x="15660" y="7615"/>
                </a:cubicBezTo>
                <a:cubicBezTo>
                  <a:pt x="15930" y="7615"/>
                  <a:pt x="16200" y="7338"/>
                  <a:pt x="16200" y="7062"/>
                </a:cubicBezTo>
                <a:cubicBezTo>
                  <a:pt x="16200" y="6785"/>
                  <a:pt x="15930" y="6508"/>
                  <a:pt x="15660" y="6508"/>
                </a:cubicBezTo>
                <a:close/>
                <a:moveTo>
                  <a:pt x="15660" y="9000"/>
                </a:moveTo>
                <a:cubicBezTo>
                  <a:pt x="11610" y="9000"/>
                  <a:pt x="11610" y="9000"/>
                  <a:pt x="11610" y="9000"/>
                </a:cubicBezTo>
                <a:cubicBezTo>
                  <a:pt x="11340" y="9000"/>
                  <a:pt x="11070" y="9277"/>
                  <a:pt x="11070" y="9692"/>
                </a:cubicBezTo>
                <a:cubicBezTo>
                  <a:pt x="11070" y="9969"/>
                  <a:pt x="11340" y="10246"/>
                  <a:pt x="11610" y="10246"/>
                </a:cubicBezTo>
                <a:cubicBezTo>
                  <a:pt x="15660" y="10246"/>
                  <a:pt x="15660" y="10246"/>
                  <a:pt x="15660" y="10246"/>
                </a:cubicBezTo>
                <a:cubicBezTo>
                  <a:pt x="15930" y="10246"/>
                  <a:pt x="16200" y="9969"/>
                  <a:pt x="16200" y="9692"/>
                </a:cubicBezTo>
                <a:cubicBezTo>
                  <a:pt x="16200" y="9277"/>
                  <a:pt x="15930" y="9000"/>
                  <a:pt x="15660" y="9000"/>
                </a:cubicBezTo>
                <a:close/>
                <a:moveTo>
                  <a:pt x="16200" y="12323"/>
                </a:moveTo>
                <a:cubicBezTo>
                  <a:pt x="16200" y="12046"/>
                  <a:pt x="15930" y="11769"/>
                  <a:pt x="15660" y="11769"/>
                </a:cubicBezTo>
                <a:cubicBezTo>
                  <a:pt x="11610" y="11769"/>
                  <a:pt x="11610" y="11769"/>
                  <a:pt x="11610" y="11769"/>
                </a:cubicBezTo>
                <a:cubicBezTo>
                  <a:pt x="11340" y="11769"/>
                  <a:pt x="11070" y="12046"/>
                  <a:pt x="11070" y="12323"/>
                </a:cubicBezTo>
                <a:cubicBezTo>
                  <a:pt x="11070" y="12738"/>
                  <a:pt x="11340" y="13015"/>
                  <a:pt x="11610" y="13015"/>
                </a:cubicBezTo>
                <a:cubicBezTo>
                  <a:pt x="15660" y="13015"/>
                  <a:pt x="15660" y="13015"/>
                  <a:pt x="15660" y="13015"/>
                </a:cubicBezTo>
                <a:cubicBezTo>
                  <a:pt x="15930" y="13015"/>
                  <a:pt x="16200" y="12738"/>
                  <a:pt x="16200" y="1232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33" name="Freeform 38"/>
          <p:cNvSpPr/>
          <p:nvPr/>
        </p:nvSpPr>
        <p:spPr>
          <a:xfrm>
            <a:off x="8810625" y="8782052"/>
            <a:ext cx="1044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17082" y="270"/>
                  <a:pt x="17082" y="270"/>
                  <a:pt x="17082" y="270"/>
                </a:cubicBezTo>
                <a:cubicBezTo>
                  <a:pt x="16941" y="135"/>
                  <a:pt x="16800" y="0"/>
                  <a:pt x="16659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4800" y="0"/>
                  <a:pt x="4659" y="135"/>
                  <a:pt x="4518" y="270"/>
                </a:cubicBezTo>
                <a:cubicBezTo>
                  <a:pt x="141" y="5535"/>
                  <a:pt x="141" y="5535"/>
                  <a:pt x="141" y="5535"/>
                </a:cubicBezTo>
                <a:cubicBezTo>
                  <a:pt x="0" y="5670"/>
                  <a:pt x="0" y="5805"/>
                  <a:pt x="0" y="59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82" y="21600"/>
                  <a:pt x="565" y="21600"/>
                </a:cubicBezTo>
                <a:cubicBezTo>
                  <a:pt x="21035" y="21600"/>
                  <a:pt x="21035" y="21600"/>
                  <a:pt x="21035" y="21600"/>
                </a:cubicBezTo>
                <a:cubicBezTo>
                  <a:pt x="21459" y="21600"/>
                  <a:pt x="21600" y="21330"/>
                  <a:pt x="21600" y="2106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670"/>
                  <a:pt x="21600" y="5535"/>
                </a:cubicBezTo>
                <a:close/>
                <a:moveTo>
                  <a:pt x="1129" y="6615"/>
                </a:moveTo>
                <a:cubicBezTo>
                  <a:pt x="19482" y="6615"/>
                  <a:pt x="19482" y="6615"/>
                  <a:pt x="19482" y="6615"/>
                </a:cubicBezTo>
                <a:cubicBezTo>
                  <a:pt x="1129" y="19845"/>
                  <a:pt x="1129" y="19845"/>
                  <a:pt x="1129" y="19845"/>
                </a:cubicBezTo>
                <a:lnTo>
                  <a:pt x="1129" y="6615"/>
                </a:lnTo>
                <a:close/>
                <a:moveTo>
                  <a:pt x="19906" y="5535"/>
                </a:moveTo>
                <a:cubicBezTo>
                  <a:pt x="11435" y="5535"/>
                  <a:pt x="11435" y="5535"/>
                  <a:pt x="11435" y="5535"/>
                </a:cubicBezTo>
                <a:cubicBezTo>
                  <a:pt x="11435" y="1080"/>
                  <a:pt x="11435" y="1080"/>
                  <a:pt x="11435" y="1080"/>
                </a:cubicBezTo>
                <a:cubicBezTo>
                  <a:pt x="16376" y="1080"/>
                  <a:pt x="16376" y="1080"/>
                  <a:pt x="16376" y="1080"/>
                </a:cubicBezTo>
                <a:lnTo>
                  <a:pt x="19906" y="5535"/>
                </a:lnTo>
                <a:close/>
                <a:moveTo>
                  <a:pt x="5365" y="1080"/>
                </a:moveTo>
                <a:cubicBezTo>
                  <a:pt x="10306" y="1080"/>
                  <a:pt x="10306" y="1080"/>
                  <a:pt x="10306" y="1080"/>
                </a:cubicBezTo>
                <a:cubicBezTo>
                  <a:pt x="10306" y="5535"/>
                  <a:pt x="10306" y="5535"/>
                  <a:pt x="10306" y="5535"/>
                </a:cubicBezTo>
                <a:cubicBezTo>
                  <a:pt x="1694" y="5535"/>
                  <a:pt x="1694" y="5535"/>
                  <a:pt x="1694" y="5535"/>
                </a:cubicBezTo>
                <a:lnTo>
                  <a:pt x="5365" y="1080"/>
                </a:lnTo>
                <a:close/>
                <a:moveTo>
                  <a:pt x="2259" y="20520"/>
                </a:moveTo>
                <a:cubicBezTo>
                  <a:pt x="20471" y="7155"/>
                  <a:pt x="20471" y="7155"/>
                  <a:pt x="20471" y="7155"/>
                </a:cubicBezTo>
                <a:cubicBezTo>
                  <a:pt x="20471" y="20520"/>
                  <a:pt x="20471" y="20520"/>
                  <a:pt x="20471" y="20520"/>
                </a:cubicBezTo>
                <a:lnTo>
                  <a:pt x="2259" y="205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34" name="Freeform 39"/>
          <p:cNvSpPr/>
          <p:nvPr/>
        </p:nvSpPr>
        <p:spPr>
          <a:xfrm>
            <a:off x="8810625" y="10020302"/>
            <a:ext cx="1044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17082" y="270"/>
                  <a:pt x="17082" y="270"/>
                  <a:pt x="17082" y="270"/>
                </a:cubicBezTo>
                <a:cubicBezTo>
                  <a:pt x="16941" y="135"/>
                  <a:pt x="16800" y="0"/>
                  <a:pt x="16659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4800" y="0"/>
                  <a:pt x="4659" y="135"/>
                  <a:pt x="4518" y="270"/>
                </a:cubicBezTo>
                <a:cubicBezTo>
                  <a:pt x="141" y="5535"/>
                  <a:pt x="141" y="5535"/>
                  <a:pt x="141" y="5535"/>
                </a:cubicBezTo>
                <a:cubicBezTo>
                  <a:pt x="0" y="5670"/>
                  <a:pt x="0" y="5805"/>
                  <a:pt x="0" y="59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82" y="21600"/>
                  <a:pt x="565" y="21600"/>
                </a:cubicBezTo>
                <a:cubicBezTo>
                  <a:pt x="21035" y="21600"/>
                  <a:pt x="21035" y="21600"/>
                  <a:pt x="21035" y="21600"/>
                </a:cubicBezTo>
                <a:cubicBezTo>
                  <a:pt x="21459" y="21600"/>
                  <a:pt x="21600" y="21330"/>
                  <a:pt x="21600" y="2106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670"/>
                  <a:pt x="21600" y="5535"/>
                </a:cubicBezTo>
                <a:close/>
                <a:moveTo>
                  <a:pt x="19906" y="5535"/>
                </a:moveTo>
                <a:cubicBezTo>
                  <a:pt x="11435" y="5535"/>
                  <a:pt x="11435" y="5535"/>
                  <a:pt x="11435" y="5535"/>
                </a:cubicBezTo>
                <a:cubicBezTo>
                  <a:pt x="11435" y="1080"/>
                  <a:pt x="11435" y="1080"/>
                  <a:pt x="11435" y="1080"/>
                </a:cubicBezTo>
                <a:cubicBezTo>
                  <a:pt x="16376" y="1080"/>
                  <a:pt x="16376" y="1080"/>
                  <a:pt x="16376" y="1080"/>
                </a:cubicBezTo>
                <a:lnTo>
                  <a:pt x="19906" y="5535"/>
                </a:lnTo>
                <a:close/>
                <a:moveTo>
                  <a:pt x="5365" y="1080"/>
                </a:moveTo>
                <a:cubicBezTo>
                  <a:pt x="10306" y="1080"/>
                  <a:pt x="10306" y="1080"/>
                  <a:pt x="10306" y="1080"/>
                </a:cubicBezTo>
                <a:cubicBezTo>
                  <a:pt x="10306" y="5535"/>
                  <a:pt x="10306" y="5535"/>
                  <a:pt x="10306" y="5535"/>
                </a:cubicBezTo>
                <a:cubicBezTo>
                  <a:pt x="1694" y="5535"/>
                  <a:pt x="1694" y="5535"/>
                  <a:pt x="1694" y="5535"/>
                </a:cubicBezTo>
                <a:lnTo>
                  <a:pt x="5365" y="1080"/>
                </a:lnTo>
                <a:close/>
                <a:moveTo>
                  <a:pt x="1129" y="20520"/>
                </a:moveTo>
                <a:cubicBezTo>
                  <a:pt x="1129" y="6615"/>
                  <a:pt x="1129" y="6615"/>
                  <a:pt x="1129" y="6615"/>
                </a:cubicBezTo>
                <a:cubicBezTo>
                  <a:pt x="20471" y="6615"/>
                  <a:pt x="20471" y="6615"/>
                  <a:pt x="20471" y="6615"/>
                </a:cubicBezTo>
                <a:cubicBezTo>
                  <a:pt x="20471" y="20520"/>
                  <a:pt x="20471" y="20520"/>
                  <a:pt x="20471" y="20520"/>
                </a:cubicBezTo>
                <a:lnTo>
                  <a:pt x="1129" y="20520"/>
                </a:lnTo>
                <a:close/>
                <a:moveTo>
                  <a:pt x="17647" y="11070"/>
                </a:moveTo>
                <a:cubicBezTo>
                  <a:pt x="17647" y="11340"/>
                  <a:pt x="17365" y="11610"/>
                  <a:pt x="17082" y="11610"/>
                </a:cubicBezTo>
                <a:cubicBezTo>
                  <a:pt x="5224" y="11610"/>
                  <a:pt x="5224" y="11610"/>
                  <a:pt x="5224" y="11610"/>
                </a:cubicBezTo>
                <a:cubicBezTo>
                  <a:pt x="4800" y="11610"/>
                  <a:pt x="4659" y="11340"/>
                  <a:pt x="4659" y="11070"/>
                </a:cubicBezTo>
                <a:cubicBezTo>
                  <a:pt x="4659" y="10800"/>
                  <a:pt x="4800" y="10530"/>
                  <a:pt x="5224" y="10530"/>
                </a:cubicBezTo>
                <a:cubicBezTo>
                  <a:pt x="17082" y="10530"/>
                  <a:pt x="17082" y="10530"/>
                  <a:pt x="17082" y="10530"/>
                </a:cubicBezTo>
                <a:cubicBezTo>
                  <a:pt x="17365" y="10530"/>
                  <a:pt x="17647" y="10800"/>
                  <a:pt x="17647" y="11070"/>
                </a:cubicBezTo>
                <a:close/>
                <a:moveTo>
                  <a:pt x="15388" y="13635"/>
                </a:moveTo>
                <a:cubicBezTo>
                  <a:pt x="15388" y="13905"/>
                  <a:pt x="15106" y="14175"/>
                  <a:pt x="14824" y="14175"/>
                </a:cubicBezTo>
                <a:cubicBezTo>
                  <a:pt x="7482" y="14175"/>
                  <a:pt x="7482" y="14175"/>
                  <a:pt x="7482" y="14175"/>
                </a:cubicBezTo>
                <a:cubicBezTo>
                  <a:pt x="7059" y="14175"/>
                  <a:pt x="6918" y="13905"/>
                  <a:pt x="6918" y="13635"/>
                </a:cubicBezTo>
                <a:cubicBezTo>
                  <a:pt x="6918" y="13365"/>
                  <a:pt x="7059" y="13095"/>
                  <a:pt x="7482" y="13095"/>
                </a:cubicBezTo>
                <a:cubicBezTo>
                  <a:pt x="14824" y="13095"/>
                  <a:pt x="14824" y="13095"/>
                  <a:pt x="14824" y="13095"/>
                </a:cubicBezTo>
                <a:cubicBezTo>
                  <a:pt x="15106" y="13095"/>
                  <a:pt x="15388" y="13365"/>
                  <a:pt x="15388" y="13635"/>
                </a:cubicBezTo>
                <a:close/>
                <a:moveTo>
                  <a:pt x="15388" y="16200"/>
                </a:moveTo>
                <a:cubicBezTo>
                  <a:pt x="15388" y="16605"/>
                  <a:pt x="15106" y="16875"/>
                  <a:pt x="14824" y="16875"/>
                </a:cubicBezTo>
                <a:cubicBezTo>
                  <a:pt x="7482" y="16875"/>
                  <a:pt x="7482" y="16875"/>
                  <a:pt x="7482" y="16875"/>
                </a:cubicBezTo>
                <a:cubicBezTo>
                  <a:pt x="7059" y="16875"/>
                  <a:pt x="6918" y="16605"/>
                  <a:pt x="6918" y="16200"/>
                </a:cubicBezTo>
                <a:cubicBezTo>
                  <a:pt x="6918" y="15930"/>
                  <a:pt x="7059" y="15660"/>
                  <a:pt x="7482" y="15660"/>
                </a:cubicBezTo>
                <a:cubicBezTo>
                  <a:pt x="14824" y="15660"/>
                  <a:pt x="14824" y="15660"/>
                  <a:pt x="14824" y="15660"/>
                </a:cubicBezTo>
                <a:cubicBezTo>
                  <a:pt x="15106" y="15660"/>
                  <a:pt x="15388" y="15930"/>
                  <a:pt x="15388" y="16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35" name="Freeform 40"/>
          <p:cNvSpPr/>
          <p:nvPr/>
        </p:nvSpPr>
        <p:spPr>
          <a:xfrm>
            <a:off x="8782050" y="11258552"/>
            <a:ext cx="1092200" cy="1066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15608"/>
                </a:moveTo>
                <a:cubicBezTo>
                  <a:pt x="20250" y="15608"/>
                  <a:pt x="20250" y="15608"/>
                  <a:pt x="20250" y="15608"/>
                </a:cubicBezTo>
                <a:cubicBezTo>
                  <a:pt x="20250" y="14214"/>
                  <a:pt x="20250" y="14214"/>
                  <a:pt x="20250" y="14214"/>
                </a:cubicBezTo>
                <a:cubicBezTo>
                  <a:pt x="20250" y="12681"/>
                  <a:pt x="18900" y="11288"/>
                  <a:pt x="17415" y="11288"/>
                </a:cubicBezTo>
                <a:cubicBezTo>
                  <a:pt x="15795" y="11288"/>
                  <a:pt x="14445" y="12681"/>
                  <a:pt x="14445" y="14214"/>
                </a:cubicBezTo>
                <a:cubicBezTo>
                  <a:pt x="14445" y="15608"/>
                  <a:pt x="14445" y="15608"/>
                  <a:pt x="14445" y="15608"/>
                </a:cubicBezTo>
                <a:cubicBezTo>
                  <a:pt x="13635" y="15608"/>
                  <a:pt x="13635" y="15608"/>
                  <a:pt x="13635" y="15608"/>
                </a:cubicBezTo>
                <a:cubicBezTo>
                  <a:pt x="13365" y="15608"/>
                  <a:pt x="13095" y="15886"/>
                  <a:pt x="13095" y="16165"/>
                </a:cubicBezTo>
                <a:cubicBezTo>
                  <a:pt x="13095" y="21043"/>
                  <a:pt x="13095" y="21043"/>
                  <a:pt x="13095" y="21043"/>
                </a:cubicBezTo>
                <a:cubicBezTo>
                  <a:pt x="13095" y="21461"/>
                  <a:pt x="13365" y="21600"/>
                  <a:pt x="13635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600" y="21461"/>
                  <a:pt x="21600" y="21043"/>
                </a:cubicBezTo>
                <a:cubicBezTo>
                  <a:pt x="21600" y="16165"/>
                  <a:pt x="21600" y="16165"/>
                  <a:pt x="21600" y="16165"/>
                </a:cubicBezTo>
                <a:cubicBezTo>
                  <a:pt x="21600" y="15886"/>
                  <a:pt x="21330" y="15608"/>
                  <a:pt x="21060" y="15608"/>
                </a:cubicBezTo>
                <a:close/>
                <a:moveTo>
                  <a:pt x="15525" y="14214"/>
                </a:moveTo>
                <a:cubicBezTo>
                  <a:pt x="15525" y="13239"/>
                  <a:pt x="16335" y="12403"/>
                  <a:pt x="17415" y="12403"/>
                </a:cubicBezTo>
                <a:cubicBezTo>
                  <a:pt x="18360" y="12403"/>
                  <a:pt x="19170" y="13239"/>
                  <a:pt x="19170" y="14214"/>
                </a:cubicBezTo>
                <a:cubicBezTo>
                  <a:pt x="19170" y="15608"/>
                  <a:pt x="19170" y="15608"/>
                  <a:pt x="19170" y="15608"/>
                </a:cubicBezTo>
                <a:cubicBezTo>
                  <a:pt x="15525" y="15608"/>
                  <a:pt x="15525" y="15608"/>
                  <a:pt x="15525" y="15608"/>
                </a:cubicBezTo>
                <a:lnTo>
                  <a:pt x="15525" y="14214"/>
                </a:lnTo>
                <a:close/>
                <a:moveTo>
                  <a:pt x="20520" y="20485"/>
                </a:moveTo>
                <a:cubicBezTo>
                  <a:pt x="14175" y="20485"/>
                  <a:pt x="14175" y="20485"/>
                  <a:pt x="14175" y="20485"/>
                </a:cubicBezTo>
                <a:cubicBezTo>
                  <a:pt x="14175" y="16723"/>
                  <a:pt x="14175" y="16723"/>
                  <a:pt x="14175" y="16723"/>
                </a:cubicBezTo>
                <a:cubicBezTo>
                  <a:pt x="20520" y="16723"/>
                  <a:pt x="20520" y="16723"/>
                  <a:pt x="20520" y="16723"/>
                </a:cubicBezTo>
                <a:cubicBezTo>
                  <a:pt x="20520" y="20485"/>
                  <a:pt x="20520" y="20485"/>
                  <a:pt x="20520" y="20485"/>
                </a:cubicBezTo>
                <a:close/>
                <a:moveTo>
                  <a:pt x="11745" y="18116"/>
                </a:moveTo>
                <a:cubicBezTo>
                  <a:pt x="1080" y="18116"/>
                  <a:pt x="1080" y="18116"/>
                  <a:pt x="1080" y="18116"/>
                </a:cubicBezTo>
                <a:cubicBezTo>
                  <a:pt x="1080" y="5853"/>
                  <a:pt x="1080" y="5853"/>
                  <a:pt x="1080" y="5853"/>
                </a:cubicBezTo>
                <a:cubicBezTo>
                  <a:pt x="16875" y="5853"/>
                  <a:pt x="16875" y="5853"/>
                  <a:pt x="16875" y="5853"/>
                </a:cubicBezTo>
                <a:cubicBezTo>
                  <a:pt x="16875" y="9894"/>
                  <a:pt x="16875" y="9894"/>
                  <a:pt x="16875" y="9894"/>
                </a:cubicBezTo>
                <a:cubicBezTo>
                  <a:pt x="16875" y="10173"/>
                  <a:pt x="17010" y="10452"/>
                  <a:pt x="17415" y="10452"/>
                </a:cubicBezTo>
                <a:cubicBezTo>
                  <a:pt x="17685" y="10452"/>
                  <a:pt x="17820" y="10173"/>
                  <a:pt x="17820" y="9894"/>
                </a:cubicBezTo>
                <a:cubicBezTo>
                  <a:pt x="17820" y="5295"/>
                  <a:pt x="17820" y="5295"/>
                  <a:pt x="17820" y="5295"/>
                </a:cubicBezTo>
                <a:cubicBezTo>
                  <a:pt x="17820" y="5295"/>
                  <a:pt x="17820" y="5295"/>
                  <a:pt x="17820" y="5295"/>
                </a:cubicBezTo>
                <a:cubicBezTo>
                  <a:pt x="17820" y="5295"/>
                  <a:pt x="17820" y="5295"/>
                  <a:pt x="17820" y="5295"/>
                </a:cubicBezTo>
                <a:cubicBezTo>
                  <a:pt x="17820" y="5295"/>
                  <a:pt x="17820" y="5156"/>
                  <a:pt x="17820" y="5156"/>
                </a:cubicBezTo>
                <a:cubicBezTo>
                  <a:pt x="17820" y="5156"/>
                  <a:pt x="17820" y="5156"/>
                  <a:pt x="17820" y="5156"/>
                </a:cubicBezTo>
                <a:cubicBezTo>
                  <a:pt x="17820" y="5156"/>
                  <a:pt x="17820" y="5156"/>
                  <a:pt x="17820" y="5156"/>
                </a:cubicBezTo>
                <a:cubicBezTo>
                  <a:pt x="17820" y="5156"/>
                  <a:pt x="17820" y="5156"/>
                  <a:pt x="17820" y="5156"/>
                </a:cubicBezTo>
                <a:cubicBezTo>
                  <a:pt x="17820" y="5156"/>
                  <a:pt x="17820" y="5156"/>
                  <a:pt x="17820" y="5156"/>
                </a:cubicBezTo>
                <a:cubicBezTo>
                  <a:pt x="17820" y="5156"/>
                  <a:pt x="17820" y="5156"/>
                  <a:pt x="17820" y="5156"/>
                </a:cubicBezTo>
                <a:cubicBezTo>
                  <a:pt x="17820" y="5156"/>
                  <a:pt x="17820" y="5017"/>
                  <a:pt x="17820" y="5017"/>
                </a:cubicBezTo>
                <a:cubicBezTo>
                  <a:pt x="17820" y="5017"/>
                  <a:pt x="17820" y="5017"/>
                  <a:pt x="17820" y="5017"/>
                </a:cubicBezTo>
                <a:cubicBezTo>
                  <a:pt x="17820" y="5017"/>
                  <a:pt x="17820" y="5017"/>
                  <a:pt x="17820" y="5017"/>
                </a:cubicBezTo>
                <a:cubicBezTo>
                  <a:pt x="17820" y="5017"/>
                  <a:pt x="17820" y="5017"/>
                  <a:pt x="17820" y="5017"/>
                </a:cubicBezTo>
                <a:cubicBezTo>
                  <a:pt x="17820" y="5017"/>
                  <a:pt x="17820" y="5017"/>
                  <a:pt x="17820" y="5017"/>
                </a:cubicBezTo>
                <a:cubicBezTo>
                  <a:pt x="14175" y="279"/>
                  <a:pt x="14175" y="279"/>
                  <a:pt x="14175" y="279"/>
                </a:cubicBezTo>
                <a:cubicBezTo>
                  <a:pt x="14040" y="139"/>
                  <a:pt x="13905" y="0"/>
                  <a:pt x="13770" y="0"/>
                </a:cubicBezTo>
                <a:cubicBezTo>
                  <a:pt x="4185" y="0"/>
                  <a:pt x="4185" y="0"/>
                  <a:pt x="4185" y="0"/>
                </a:cubicBezTo>
                <a:cubicBezTo>
                  <a:pt x="4050" y="0"/>
                  <a:pt x="3915" y="139"/>
                  <a:pt x="3780" y="279"/>
                </a:cubicBezTo>
                <a:cubicBezTo>
                  <a:pt x="135" y="5017"/>
                  <a:pt x="135" y="5017"/>
                  <a:pt x="135" y="5017"/>
                </a:cubicBezTo>
                <a:cubicBezTo>
                  <a:pt x="135" y="5017"/>
                  <a:pt x="135" y="5017"/>
                  <a:pt x="135" y="5017"/>
                </a:cubicBezTo>
                <a:cubicBezTo>
                  <a:pt x="135" y="5017"/>
                  <a:pt x="135" y="5017"/>
                  <a:pt x="135" y="5017"/>
                </a:cubicBezTo>
                <a:cubicBezTo>
                  <a:pt x="135" y="5017"/>
                  <a:pt x="135" y="5017"/>
                  <a:pt x="135" y="5017"/>
                </a:cubicBezTo>
                <a:cubicBezTo>
                  <a:pt x="135" y="5017"/>
                  <a:pt x="0" y="5017"/>
                  <a:pt x="0" y="5017"/>
                </a:cubicBezTo>
                <a:cubicBezTo>
                  <a:pt x="0" y="5017"/>
                  <a:pt x="0" y="5017"/>
                  <a:pt x="0" y="5156"/>
                </a:cubicBezTo>
                <a:cubicBezTo>
                  <a:pt x="0" y="5156"/>
                  <a:pt x="0" y="5156"/>
                  <a:pt x="0" y="5156"/>
                </a:cubicBezTo>
                <a:cubicBezTo>
                  <a:pt x="0" y="5156"/>
                  <a:pt x="0" y="5156"/>
                  <a:pt x="0" y="5156"/>
                </a:cubicBezTo>
                <a:cubicBezTo>
                  <a:pt x="0" y="5156"/>
                  <a:pt x="0" y="5156"/>
                  <a:pt x="0" y="5156"/>
                </a:cubicBezTo>
                <a:cubicBezTo>
                  <a:pt x="0" y="5156"/>
                  <a:pt x="0" y="5156"/>
                  <a:pt x="0" y="5156"/>
                </a:cubicBezTo>
                <a:cubicBezTo>
                  <a:pt x="0" y="5156"/>
                  <a:pt x="0" y="5156"/>
                  <a:pt x="0" y="5156"/>
                </a:cubicBezTo>
                <a:cubicBezTo>
                  <a:pt x="0" y="5156"/>
                  <a:pt x="0" y="5295"/>
                  <a:pt x="0" y="5295"/>
                </a:cubicBezTo>
                <a:cubicBezTo>
                  <a:pt x="0" y="5295"/>
                  <a:pt x="0" y="5295"/>
                  <a:pt x="0" y="5295"/>
                </a:cubicBezTo>
                <a:cubicBezTo>
                  <a:pt x="0" y="5295"/>
                  <a:pt x="0" y="5295"/>
                  <a:pt x="0" y="5295"/>
                </a:cubicBezTo>
                <a:cubicBezTo>
                  <a:pt x="0" y="18674"/>
                  <a:pt x="0" y="18674"/>
                  <a:pt x="0" y="18674"/>
                </a:cubicBezTo>
                <a:cubicBezTo>
                  <a:pt x="0" y="18952"/>
                  <a:pt x="270" y="19231"/>
                  <a:pt x="540" y="19231"/>
                </a:cubicBezTo>
                <a:cubicBezTo>
                  <a:pt x="11745" y="19231"/>
                  <a:pt x="11745" y="19231"/>
                  <a:pt x="11745" y="19231"/>
                </a:cubicBezTo>
                <a:cubicBezTo>
                  <a:pt x="12150" y="19231"/>
                  <a:pt x="12285" y="18952"/>
                  <a:pt x="12285" y="18674"/>
                </a:cubicBezTo>
                <a:cubicBezTo>
                  <a:pt x="12285" y="18395"/>
                  <a:pt x="12150" y="18116"/>
                  <a:pt x="11745" y="18116"/>
                </a:cubicBezTo>
                <a:close/>
                <a:moveTo>
                  <a:pt x="16200" y="4738"/>
                </a:moveTo>
                <a:cubicBezTo>
                  <a:pt x="9450" y="4738"/>
                  <a:pt x="9450" y="4738"/>
                  <a:pt x="9450" y="4738"/>
                </a:cubicBezTo>
                <a:cubicBezTo>
                  <a:pt x="9450" y="1115"/>
                  <a:pt x="9450" y="1115"/>
                  <a:pt x="9450" y="1115"/>
                </a:cubicBezTo>
                <a:cubicBezTo>
                  <a:pt x="13500" y="1115"/>
                  <a:pt x="13500" y="1115"/>
                  <a:pt x="13500" y="1115"/>
                </a:cubicBezTo>
                <a:lnTo>
                  <a:pt x="16200" y="4738"/>
                </a:lnTo>
                <a:close/>
                <a:moveTo>
                  <a:pt x="4455" y="1115"/>
                </a:moveTo>
                <a:cubicBezTo>
                  <a:pt x="8370" y="1115"/>
                  <a:pt x="8370" y="1115"/>
                  <a:pt x="8370" y="1115"/>
                </a:cubicBezTo>
                <a:cubicBezTo>
                  <a:pt x="8370" y="4738"/>
                  <a:pt x="8370" y="4738"/>
                  <a:pt x="8370" y="4738"/>
                </a:cubicBezTo>
                <a:cubicBezTo>
                  <a:pt x="1620" y="4738"/>
                  <a:pt x="1620" y="4738"/>
                  <a:pt x="1620" y="4738"/>
                </a:cubicBezTo>
                <a:lnTo>
                  <a:pt x="4455" y="11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36" name="Freeform 41"/>
          <p:cNvSpPr/>
          <p:nvPr/>
        </p:nvSpPr>
        <p:spPr>
          <a:xfrm>
            <a:off x="10693400" y="1349375"/>
            <a:ext cx="1092200" cy="1066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15608"/>
                </a:moveTo>
                <a:cubicBezTo>
                  <a:pt x="20250" y="15608"/>
                  <a:pt x="20250" y="15608"/>
                  <a:pt x="20250" y="15608"/>
                </a:cubicBezTo>
                <a:cubicBezTo>
                  <a:pt x="20250" y="14214"/>
                  <a:pt x="20250" y="14214"/>
                  <a:pt x="20250" y="14214"/>
                </a:cubicBezTo>
                <a:cubicBezTo>
                  <a:pt x="20250" y="12681"/>
                  <a:pt x="18900" y="11288"/>
                  <a:pt x="17415" y="11288"/>
                </a:cubicBezTo>
                <a:cubicBezTo>
                  <a:pt x="15795" y="11288"/>
                  <a:pt x="14445" y="12681"/>
                  <a:pt x="14445" y="14214"/>
                </a:cubicBezTo>
                <a:cubicBezTo>
                  <a:pt x="14445" y="14493"/>
                  <a:pt x="14715" y="14772"/>
                  <a:pt x="14985" y="14772"/>
                </a:cubicBezTo>
                <a:cubicBezTo>
                  <a:pt x="15255" y="14772"/>
                  <a:pt x="15525" y="14493"/>
                  <a:pt x="15525" y="14214"/>
                </a:cubicBezTo>
                <a:cubicBezTo>
                  <a:pt x="15525" y="13239"/>
                  <a:pt x="16335" y="12403"/>
                  <a:pt x="17415" y="12403"/>
                </a:cubicBezTo>
                <a:cubicBezTo>
                  <a:pt x="18360" y="12403"/>
                  <a:pt x="19170" y="13239"/>
                  <a:pt x="19170" y="14214"/>
                </a:cubicBezTo>
                <a:cubicBezTo>
                  <a:pt x="19170" y="15608"/>
                  <a:pt x="19170" y="15608"/>
                  <a:pt x="19170" y="15608"/>
                </a:cubicBezTo>
                <a:cubicBezTo>
                  <a:pt x="13635" y="15608"/>
                  <a:pt x="13635" y="15608"/>
                  <a:pt x="13635" y="15608"/>
                </a:cubicBezTo>
                <a:cubicBezTo>
                  <a:pt x="13365" y="15608"/>
                  <a:pt x="13095" y="15886"/>
                  <a:pt x="13095" y="16165"/>
                </a:cubicBezTo>
                <a:cubicBezTo>
                  <a:pt x="13095" y="21043"/>
                  <a:pt x="13095" y="21043"/>
                  <a:pt x="13095" y="21043"/>
                </a:cubicBezTo>
                <a:cubicBezTo>
                  <a:pt x="13095" y="21461"/>
                  <a:pt x="13365" y="21600"/>
                  <a:pt x="13635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600" y="21461"/>
                  <a:pt x="21600" y="21043"/>
                </a:cubicBezTo>
                <a:cubicBezTo>
                  <a:pt x="21600" y="16165"/>
                  <a:pt x="21600" y="16165"/>
                  <a:pt x="21600" y="16165"/>
                </a:cubicBezTo>
                <a:cubicBezTo>
                  <a:pt x="21600" y="15886"/>
                  <a:pt x="21330" y="15608"/>
                  <a:pt x="21060" y="15608"/>
                </a:cubicBezTo>
                <a:close/>
                <a:moveTo>
                  <a:pt x="20520" y="20485"/>
                </a:moveTo>
                <a:cubicBezTo>
                  <a:pt x="14175" y="20485"/>
                  <a:pt x="14175" y="20485"/>
                  <a:pt x="14175" y="20485"/>
                </a:cubicBezTo>
                <a:cubicBezTo>
                  <a:pt x="14175" y="16723"/>
                  <a:pt x="14175" y="16723"/>
                  <a:pt x="14175" y="16723"/>
                </a:cubicBezTo>
                <a:cubicBezTo>
                  <a:pt x="20520" y="16723"/>
                  <a:pt x="20520" y="16723"/>
                  <a:pt x="20520" y="16723"/>
                </a:cubicBezTo>
                <a:cubicBezTo>
                  <a:pt x="20520" y="20485"/>
                  <a:pt x="20520" y="20485"/>
                  <a:pt x="20520" y="20485"/>
                </a:cubicBezTo>
                <a:close/>
                <a:moveTo>
                  <a:pt x="11745" y="18116"/>
                </a:moveTo>
                <a:cubicBezTo>
                  <a:pt x="1080" y="18116"/>
                  <a:pt x="1080" y="18116"/>
                  <a:pt x="1080" y="18116"/>
                </a:cubicBezTo>
                <a:cubicBezTo>
                  <a:pt x="1080" y="5853"/>
                  <a:pt x="1080" y="5853"/>
                  <a:pt x="1080" y="5853"/>
                </a:cubicBezTo>
                <a:cubicBezTo>
                  <a:pt x="16875" y="5853"/>
                  <a:pt x="16875" y="5853"/>
                  <a:pt x="16875" y="5853"/>
                </a:cubicBezTo>
                <a:cubicBezTo>
                  <a:pt x="16875" y="9894"/>
                  <a:pt x="16875" y="9894"/>
                  <a:pt x="16875" y="9894"/>
                </a:cubicBezTo>
                <a:cubicBezTo>
                  <a:pt x="16875" y="10173"/>
                  <a:pt x="17010" y="10452"/>
                  <a:pt x="17415" y="10452"/>
                </a:cubicBezTo>
                <a:cubicBezTo>
                  <a:pt x="17685" y="10452"/>
                  <a:pt x="17820" y="10173"/>
                  <a:pt x="17820" y="9894"/>
                </a:cubicBezTo>
                <a:cubicBezTo>
                  <a:pt x="17820" y="5295"/>
                  <a:pt x="17820" y="5295"/>
                  <a:pt x="17820" y="5295"/>
                </a:cubicBezTo>
                <a:cubicBezTo>
                  <a:pt x="17820" y="5295"/>
                  <a:pt x="17820" y="5295"/>
                  <a:pt x="17820" y="5295"/>
                </a:cubicBezTo>
                <a:cubicBezTo>
                  <a:pt x="17820" y="5295"/>
                  <a:pt x="17820" y="5295"/>
                  <a:pt x="17820" y="5295"/>
                </a:cubicBezTo>
                <a:cubicBezTo>
                  <a:pt x="17820" y="5295"/>
                  <a:pt x="17820" y="5156"/>
                  <a:pt x="17820" y="5156"/>
                </a:cubicBezTo>
                <a:cubicBezTo>
                  <a:pt x="17820" y="5156"/>
                  <a:pt x="17820" y="5156"/>
                  <a:pt x="17820" y="5156"/>
                </a:cubicBezTo>
                <a:cubicBezTo>
                  <a:pt x="17820" y="5156"/>
                  <a:pt x="17820" y="5156"/>
                  <a:pt x="17820" y="5156"/>
                </a:cubicBezTo>
                <a:cubicBezTo>
                  <a:pt x="17820" y="5156"/>
                  <a:pt x="17820" y="5156"/>
                  <a:pt x="17820" y="5156"/>
                </a:cubicBezTo>
                <a:cubicBezTo>
                  <a:pt x="17820" y="5156"/>
                  <a:pt x="17820" y="5156"/>
                  <a:pt x="17820" y="5156"/>
                </a:cubicBezTo>
                <a:cubicBezTo>
                  <a:pt x="17820" y="5156"/>
                  <a:pt x="17820" y="5156"/>
                  <a:pt x="17820" y="5156"/>
                </a:cubicBezTo>
                <a:cubicBezTo>
                  <a:pt x="17820" y="5156"/>
                  <a:pt x="17820" y="5017"/>
                  <a:pt x="17820" y="5017"/>
                </a:cubicBezTo>
                <a:cubicBezTo>
                  <a:pt x="17820" y="5017"/>
                  <a:pt x="17820" y="5017"/>
                  <a:pt x="17820" y="5017"/>
                </a:cubicBezTo>
                <a:cubicBezTo>
                  <a:pt x="17820" y="5017"/>
                  <a:pt x="17820" y="5017"/>
                  <a:pt x="17820" y="5017"/>
                </a:cubicBezTo>
                <a:cubicBezTo>
                  <a:pt x="17820" y="5017"/>
                  <a:pt x="17820" y="5017"/>
                  <a:pt x="17820" y="5017"/>
                </a:cubicBezTo>
                <a:cubicBezTo>
                  <a:pt x="17820" y="5017"/>
                  <a:pt x="17820" y="5017"/>
                  <a:pt x="17820" y="5017"/>
                </a:cubicBezTo>
                <a:cubicBezTo>
                  <a:pt x="14175" y="279"/>
                  <a:pt x="14175" y="279"/>
                  <a:pt x="14175" y="279"/>
                </a:cubicBezTo>
                <a:cubicBezTo>
                  <a:pt x="14040" y="139"/>
                  <a:pt x="13905" y="0"/>
                  <a:pt x="13770" y="0"/>
                </a:cubicBezTo>
                <a:cubicBezTo>
                  <a:pt x="4185" y="0"/>
                  <a:pt x="4185" y="0"/>
                  <a:pt x="4185" y="0"/>
                </a:cubicBezTo>
                <a:cubicBezTo>
                  <a:pt x="4050" y="0"/>
                  <a:pt x="3915" y="139"/>
                  <a:pt x="3780" y="279"/>
                </a:cubicBezTo>
                <a:cubicBezTo>
                  <a:pt x="135" y="5017"/>
                  <a:pt x="135" y="5017"/>
                  <a:pt x="135" y="5017"/>
                </a:cubicBezTo>
                <a:cubicBezTo>
                  <a:pt x="135" y="5017"/>
                  <a:pt x="135" y="5017"/>
                  <a:pt x="135" y="5017"/>
                </a:cubicBezTo>
                <a:cubicBezTo>
                  <a:pt x="135" y="5017"/>
                  <a:pt x="135" y="5017"/>
                  <a:pt x="135" y="5017"/>
                </a:cubicBezTo>
                <a:cubicBezTo>
                  <a:pt x="135" y="5017"/>
                  <a:pt x="135" y="5017"/>
                  <a:pt x="135" y="5017"/>
                </a:cubicBezTo>
                <a:cubicBezTo>
                  <a:pt x="135" y="5017"/>
                  <a:pt x="0" y="5017"/>
                  <a:pt x="0" y="5017"/>
                </a:cubicBezTo>
                <a:cubicBezTo>
                  <a:pt x="0" y="5017"/>
                  <a:pt x="0" y="5017"/>
                  <a:pt x="0" y="5156"/>
                </a:cubicBezTo>
                <a:cubicBezTo>
                  <a:pt x="0" y="5156"/>
                  <a:pt x="0" y="5156"/>
                  <a:pt x="0" y="5156"/>
                </a:cubicBezTo>
                <a:cubicBezTo>
                  <a:pt x="0" y="5156"/>
                  <a:pt x="0" y="5156"/>
                  <a:pt x="0" y="5156"/>
                </a:cubicBezTo>
                <a:cubicBezTo>
                  <a:pt x="0" y="5156"/>
                  <a:pt x="0" y="5156"/>
                  <a:pt x="0" y="5156"/>
                </a:cubicBezTo>
                <a:cubicBezTo>
                  <a:pt x="0" y="5156"/>
                  <a:pt x="0" y="5156"/>
                  <a:pt x="0" y="5156"/>
                </a:cubicBezTo>
                <a:cubicBezTo>
                  <a:pt x="0" y="5156"/>
                  <a:pt x="0" y="5156"/>
                  <a:pt x="0" y="5156"/>
                </a:cubicBezTo>
                <a:cubicBezTo>
                  <a:pt x="0" y="5156"/>
                  <a:pt x="0" y="5295"/>
                  <a:pt x="0" y="5295"/>
                </a:cubicBezTo>
                <a:cubicBezTo>
                  <a:pt x="0" y="5295"/>
                  <a:pt x="0" y="5295"/>
                  <a:pt x="0" y="5295"/>
                </a:cubicBezTo>
                <a:cubicBezTo>
                  <a:pt x="0" y="5295"/>
                  <a:pt x="0" y="5295"/>
                  <a:pt x="0" y="5295"/>
                </a:cubicBezTo>
                <a:cubicBezTo>
                  <a:pt x="0" y="18674"/>
                  <a:pt x="0" y="18674"/>
                  <a:pt x="0" y="18674"/>
                </a:cubicBezTo>
                <a:cubicBezTo>
                  <a:pt x="0" y="18952"/>
                  <a:pt x="270" y="19231"/>
                  <a:pt x="540" y="19231"/>
                </a:cubicBezTo>
                <a:cubicBezTo>
                  <a:pt x="11745" y="19231"/>
                  <a:pt x="11745" y="19231"/>
                  <a:pt x="11745" y="19231"/>
                </a:cubicBezTo>
                <a:cubicBezTo>
                  <a:pt x="12150" y="19231"/>
                  <a:pt x="12285" y="18952"/>
                  <a:pt x="12285" y="18674"/>
                </a:cubicBezTo>
                <a:cubicBezTo>
                  <a:pt x="12285" y="18395"/>
                  <a:pt x="12150" y="18116"/>
                  <a:pt x="11745" y="18116"/>
                </a:cubicBezTo>
                <a:close/>
                <a:moveTo>
                  <a:pt x="16200" y="4738"/>
                </a:moveTo>
                <a:cubicBezTo>
                  <a:pt x="9450" y="4738"/>
                  <a:pt x="9450" y="4738"/>
                  <a:pt x="9450" y="4738"/>
                </a:cubicBezTo>
                <a:cubicBezTo>
                  <a:pt x="9450" y="1115"/>
                  <a:pt x="9450" y="1115"/>
                  <a:pt x="9450" y="1115"/>
                </a:cubicBezTo>
                <a:cubicBezTo>
                  <a:pt x="13500" y="1115"/>
                  <a:pt x="13500" y="1115"/>
                  <a:pt x="13500" y="1115"/>
                </a:cubicBezTo>
                <a:lnTo>
                  <a:pt x="16200" y="4738"/>
                </a:lnTo>
                <a:close/>
                <a:moveTo>
                  <a:pt x="4455" y="1115"/>
                </a:moveTo>
                <a:cubicBezTo>
                  <a:pt x="8370" y="1115"/>
                  <a:pt x="8370" y="1115"/>
                  <a:pt x="8370" y="1115"/>
                </a:cubicBezTo>
                <a:cubicBezTo>
                  <a:pt x="8370" y="4738"/>
                  <a:pt x="8370" y="4738"/>
                  <a:pt x="8370" y="4738"/>
                </a:cubicBezTo>
                <a:cubicBezTo>
                  <a:pt x="1620" y="4738"/>
                  <a:pt x="1620" y="4738"/>
                  <a:pt x="1620" y="4738"/>
                </a:cubicBezTo>
                <a:lnTo>
                  <a:pt x="4455" y="11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37" name="Freeform 42"/>
          <p:cNvSpPr/>
          <p:nvPr/>
        </p:nvSpPr>
        <p:spPr>
          <a:xfrm>
            <a:off x="10721975" y="2587625"/>
            <a:ext cx="1044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59" y="14715"/>
                </a:moveTo>
                <a:cubicBezTo>
                  <a:pt x="16659" y="14985"/>
                  <a:pt x="16376" y="15255"/>
                  <a:pt x="16094" y="15255"/>
                </a:cubicBezTo>
                <a:cubicBezTo>
                  <a:pt x="15247" y="15255"/>
                  <a:pt x="15247" y="15255"/>
                  <a:pt x="15247" y="15255"/>
                </a:cubicBezTo>
                <a:cubicBezTo>
                  <a:pt x="15247" y="16740"/>
                  <a:pt x="15247" y="16740"/>
                  <a:pt x="15247" y="16740"/>
                </a:cubicBezTo>
                <a:cubicBezTo>
                  <a:pt x="15247" y="17010"/>
                  <a:pt x="14965" y="17280"/>
                  <a:pt x="14682" y="17280"/>
                </a:cubicBezTo>
                <a:cubicBezTo>
                  <a:pt x="14400" y="17280"/>
                  <a:pt x="14118" y="17010"/>
                  <a:pt x="14118" y="16740"/>
                </a:cubicBezTo>
                <a:cubicBezTo>
                  <a:pt x="14118" y="15255"/>
                  <a:pt x="14118" y="15255"/>
                  <a:pt x="14118" y="15255"/>
                </a:cubicBezTo>
                <a:cubicBezTo>
                  <a:pt x="11153" y="15255"/>
                  <a:pt x="11153" y="15255"/>
                  <a:pt x="11153" y="15255"/>
                </a:cubicBezTo>
                <a:cubicBezTo>
                  <a:pt x="11012" y="15255"/>
                  <a:pt x="10871" y="15120"/>
                  <a:pt x="10729" y="14985"/>
                </a:cubicBezTo>
                <a:cubicBezTo>
                  <a:pt x="10588" y="14850"/>
                  <a:pt x="10588" y="14715"/>
                  <a:pt x="10588" y="14445"/>
                </a:cubicBezTo>
                <a:cubicBezTo>
                  <a:pt x="12706" y="9855"/>
                  <a:pt x="12706" y="9855"/>
                  <a:pt x="12706" y="9855"/>
                </a:cubicBezTo>
                <a:cubicBezTo>
                  <a:pt x="12847" y="9585"/>
                  <a:pt x="13271" y="9450"/>
                  <a:pt x="13553" y="9585"/>
                </a:cubicBezTo>
                <a:cubicBezTo>
                  <a:pt x="13835" y="9585"/>
                  <a:pt x="13976" y="9990"/>
                  <a:pt x="13835" y="10260"/>
                </a:cubicBezTo>
                <a:cubicBezTo>
                  <a:pt x="12000" y="14175"/>
                  <a:pt x="12000" y="14175"/>
                  <a:pt x="12000" y="14175"/>
                </a:cubicBezTo>
                <a:cubicBezTo>
                  <a:pt x="14118" y="14175"/>
                  <a:pt x="14118" y="14175"/>
                  <a:pt x="14118" y="14175"/>
                </a:cubicBezTo>
                <a:cubicBezTo>
                  <a:pt x="14118" y="12690"/>
                  <a:pt x="14118" y="12690"/>
                  <a:pt x="14118" y="12690"/>
                </a:cubicBezTo>
                <a:cubicBezTo>
                  <a:pt x="14118" y="12420"/>
                  <a:pt x="14400" y="12150"/>
                  <a:pt x="14682" y="12150"/>
                </a:cubicBezTo>
                <a:cubicBezTo>
                  <a:pt x="14965" y="12150"/>
                  <a:pt x="15247" y="12420"/>
                  <a:pt x="15247" y="12690"/>
                </a:cubicBezTo>
                <a:cubicBezTo>
                  <a:pt x="15247" y="14175"/>
                  <a:pt x="15247" y="14175"/>
                  <a:pt x="15247" y="14175"/>
                </a:cubicBezTo>
                <a:cubicBezTo>
                  <a:pt x="16094" y="14175"/>
                  <a:pt x="16094" y="14175"/>
                  <a:pt x="16094" y="14175"/>
                </a:cubicBezTo>
                <a:cubicBezTo>
                  <a:pt x="16376" y="14175"/>
                  <a:pt x="16659" y="14445"/>
                  <a:pt x="16659" y="14715"/>
                </a:cubicBezTo>
                <a:close/>
                <a:moveTo>
                  <a:pt x="9741" y="16200"/>
                </a:moveTo>
                <a:cubicBezTo>
                  <a:pt x="6776" y="16200"/>
                  <a:pt x="6776" y="16200"/>
                  <a:pt x="6776" y="16200"/>
                </a:cubicBezTo>
                <a:cubicBezTo>
                  <a:pt x="9035" y="13770"/>
                  <a:pt x="9035" y="13770"/>
                  <a:pt x="9035" y="13770"/>
                </a:cubicBezTo>
                <a:cubicBezTo>
                  <a:pt x="9035" y="13635"/>
                  <a:pt x="9035" y="13635"/>
                  <a:pt x="9035" y="13635"/>
                </a:cubicBezTo>
                <a:cubicBezTo>
                  <a:pt x="9035" y="13635"/>
                  <a:pt x="9035" y="13635"/>
                  <a:pt x="9035" y="13635"/>
                </a:cubicBezTo>
                <a:cubicBezTo>
                  <a:pt x="9459" y="13230"/>
                  <a:pt x="9600" y="12690"/>
                  <a:pt x="9600" y="12015"/>
                </a:cubicBezTo>
                <a:cubicBezTo>
                  <a:pt x="9600" y="10665"/>
                  <a:pt x="8471" y="9450"/>
                  <a:pt x="6918" y="9450"/>
                </a:cubicBezTo>
                <a:cubicBezTo>
                  <a:pt x="6635" y="9450"/>
                  <a:pt x="6212" y="9585"/>
                  <a:pt x="5788" y="9720"/>
                </a:cubicBezTo>
                <a:cubicBezTo>
                  <a:pt x="5506" y="9855"/>
                  <a:pt x="5365" y="10260"/>
                  <a:pt x="5506" y="10530"/>
                </a:cubicBezTo>
                <a:cubicBezTo>
                  <a:pt x="5647" y="10800"/>
                  <a:pt x="6071" y="10935"/>
                  <a:pt x="6353" y="10800"/>
                </a:cubicBezTo>
                <a:cubicBezTo>
                  <a:pt x="6494" y="10665"/>
                  <a:pt x="6776" y="10530"/>
                  <a:pt x="6918" y="10530"/>
                </a:cubicBezTo>
                <a:cubicBezTo>
                  <a:pt x="7765" y="10530"/>
                  <a:pt x="8471" y="11205"/>
                  <a:pt x="8471" y="12015"/>
                </a:cubicBezTo>
                <a:cubicBezTo>
                  <a:pt x="8471" y="12420"/>
                  <a:pt x="8329" y="12690"/>
                  <a:pt x="8188" y="12960"/>
                </a:cubicBezTo>
                <a:cubicBezTo>
                  <a:pt x="5082" y="16335"/>
                  <a:pt x="5082" y="16335"/>
                  <a:pt x="5082" y="16335"/>
                </a:cubicBezTo>
                <a:cubicBezTo>
                  <a:pt x="4941" y="16470"/>
                  <a:pt x="4941" y="16740"/>
                  <a:pt x="5082" y="17010"/>
                </a:cubicBezTo>
                <a:cubicBezTo>
                  <a:pt x="5224" y="17145"/>
                  <a:pt x="5365" y="17280"/>
                  <a:pt x="5647" y="17280"/>
                </a:cubicBezTo>
                <a:cubicBezTo>
                  <a:pt x="9741" y="17280"/>
                  <a:pt x="9741" y="17280"/>
                  <a:pt x="9741" y="17280"/>
                </a:cubicBezTo>
                <a:cubicBezTo>
                  <a:pt x="10165" y="17280"/>
                  <a:pt x="10306" y="17010"/>
                  <a:pt x="10306" y="16740"/>
                </a:cubicBezTo>
                <a:cubicBezTo>
                  <a:pt x="10306" y="16470"/>
                  <a:pt x="10165" y="16200"/>
                  <a:pt x="9741" y="16200"/>
                </a:cubicBezTo>
                <a:close/>
                <a:moveTo>
                  <a:pt x="21600" y="5940"/>
                </a:moveTo>
                <a:cubicBezTo>
                  <a:pt x="21600" y="21060"/>
                  <a:pt x="21600" y="21060"/>
                  <a:pt x="21600" y="21060"/>
                </a:cubicBezTo>
                <a:cubicBezTo>
                  <a:pt x="21600" y="21330"/>
                  <a:pt x="21459" y="21600"/>
                  <a:pt x="21035" y="21600"/>
                </a:cubicBezTo>
                <a:cubicBezTo>
                  <a:pt x="565" y="21600"/>
                  <a:pt x="565" y="21600"/>
                  <a:pt x="565" y="21600"/>
                </a:cubicBezTo>
                <a:cubicBezTo>
                  <a:pt x="282" y="21600"/>
                  <a:pt x="0" y="21330"/>
                  <a:pt x="0" y="21060"/>
                </a:cubicBezTo>
                <a:cubicBezTo>
                  <a:pt x="0" y="5940"/>
                  <a:pt x="0" y="5940"/>
                  <a:pt x="0" y="5940"/>
                </a:cubicBezTo>
                <a:cubicBezTo>
                  <a:pt x="0" y="5805"/>
                  <a:pt x="0" y="5670"/>
                  <a:pt x="141" y="5535"/>
                </a:cubicBezTo>
                <a:cubicBezTo>
                  <a:pt x="4518" y="270"/>
                  <a:pt x="4518" y="270"/>
                  <a:pt x="4518" y="270"/>
                </a:cubicBezTo>
                <a:cubicBezTo>
                  <a:pt x="4659" y="135"/>
                  <a:pt x="4800" y="0"/>
                  <a:pt x="5082" y="0"/>
                </a:cubicBezTo>
                <a:cubicBezTo>
                  <a:pt x="16659" y="0"/>
                  <a:pt x="16659" y="0"/>
                  <a:pt x="16659" y="0"/>
                </a:cubicBezTo>
                <a:cubicBezTo>
                  <a:pt x="16800" y="0"/>
                  <a:pt x="16941" y="135"/>
                  <a:pt x="17082" y="270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670"/>
                  <a:pt x="21600" y="5805"/>
                  <a:pt x="21600" y="5940"/>
                </a:cubicBezTo>
                <a:close/>
                <a:moveTo>
                  <a:pt x="16376" y="1080"/>
                </a:moveTo>
                <a:cubicBezTo>
                  <a:pt x="11435" y="1080"/>
                  <a:pt x="11435" y="1080"/>
                  <a:pt x="11435" y="1080"/>
                </a:cubicBezTo>
                <a:cubicBezTo>
                  <a:pt x="11435" y="5535"/>
                  <a:pt x="11435" y="5535"/>
                  <a:pt x="11435" y="5535"/>
                </a:cubicBezTo>
                <a:cubicBezTo>
                  <a:pt x="19906" y="5535"/>
                  <a:pt x="19906" y="5535"/>
                  <a:pt x="19906" y="5535"/>
                </a:cubicBezTo>
                <a:lnTo>
                  <a:pt x="16376" y="1080"/>
                </a:lnTo>
                <a:close/>
                <a:moveTo>
                  <a:pt x="1694" y="5535"/>
                </a:moveTo>
                <a:cubicBezTo>
                  <a:pt x="10306" y="5535"/>
                  <a:pt x="10306" y="5535"/>
                  <a:pt x="10306" y="5535"/>
                </a:cubicBezTo>
                <a:cubicBezTo>
                  <a:pt x="10306" y="1080"/>
                  <a:pt x="10306" y="1080"/>
                  <a:pt x="10306" y="1080"/>
                </a:cubicBezTo>
                <a:cubicBezTo>
                  <a:pt x="5365" y="1080"/>
                  <a:pt x="5365" y="1080"/>
                  <a:pt x="5365" y="1080"/>
                </a:cubicBezTo>
                <a:lnTo>
                  <a:pt x="1694" y="5535"/>
                </a:lnTo>
                <a:close/>
                <a:moveTo>
                  <a:pt x="1129" y="20520"/>
                </a:moveTo>
                <a:cubicBezTo>
                  <a:pt x="20471" y="20520"/>
                  <a:pt x="20471" y="20520"/>
                  <a:pt x="20471" y="20520"/>
                </a:cubicBezTo>
                <a:cubicBezTo>
                  <a:pt x="20471" y="6615"/>
                  <a:pt x="20471" y="6615"/>
                  <a:pt x="20471" y="6615"/>
                </a:cubicBezTo>
                <a:cubicBezTo>
                  <a:pt x="1129" y="6615"/>
                  <a:pt x="1129" y="6615"/>
                  <a:pt x="1129" y="6615"/>
                </a:cubicBezTo>
                <a:cubicBezTo>
                  <a:pt x="1129" y="20520"/>
                  <a:pt x="1129" y="20520"/>
                  <a:pt x="1129" y="205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38" name="Freeform 43"/>
          <p:cNvSpPr/>
          <p:nvPr/>
        </p:nvSpPr>
        <p:spPr>
          <a:xfrm>
            <a:off x="10747375" y="3797301"/>
            <a:ext cx="10033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130"/>
                </a:moveTo>
                <a:cubicBezTo>
                  <a:pt x="21600" y="4995"/>
                  <a:pt x="21600" y="4995"/>
                  <a:pt x="21600" y="4860"/>
                </a:cubicBezTo>
                <a:cubicBezTo>
                  <a:pt x="21453" y="4725"/>
                  <a:pt x="21306" y="4590"/>
                  <a:pt x="21159" y="4590"/>
                </a:cubicBezTo>
                <a:cubicBezTo>
                  <a:pt x="11020" y="0"/>
                  <a:pt x="11020" y="0"/>
                  <a:pt x="11020" y="0"/>
                </a:cubicBezTo>
                <a:cubicBezTo>
                  <a:pt x="10873" y="0"/>
                  <a:pt x="10727" y="0"/>
                  <a:pt x="10580" y="0"/>
                </a:cubicBezTo>
                <a:cubicBezTo>
                  <a:pt x="294" y="4590"/>
                  <a:pt x="294" y="4590"/>
                  <a:pt x="294" y="4590"/>
                </a:cubicBezTo>
                <a:cubicBezTo>
                  <a:pt x="147" y="4725"/>
                  <a:pt x="0" y="4860"/>
                  <a:pt x="0" y="5130"/>
                </a:cubicBezTo>
                <a:cubicBezTo>
                  <a:pt x="0" y="5130"/>
                  <a:pt x="0" y="5130"/>
                  <a:pt x="0" y="5130"/>
                </a:cubicBezTo>
                <a:cubicBezTo>
                  <a:pt x="0" y="5130"/>
                  <a:pt x="0" y="5130"/>
                  <a:pt x="0" y="5130"/>
                </a:cubicBezTo>
                <a:cubicBezTo>
                  <a:pt x="0" y="16470"/>
                  <a:pt x="0" y="16470"/>
                  <a:pt x="0" y="16470"/>
                </a:cubicBezTo>
                <a:cubicBezTo>
                  <a:pt x="0" y="16740"/>
                  <a:pt x="147" y="16875"/>
                  <a:pt x="294" y="17010"/>
                </a:cubicBezTo>
                <a:cubicBezTo>
                  <a:pt x="10580" y="21600"/>
                  <a:pt x="10580" y="21600"/>
                  <a:pt x="10580" y="21600"/>
                </a:cubicBezTo>
                <a:cubicBezTo>
                  <a:pt x="10580" y="21600"/>
                  <a:pt x="10580" y="21600"/>
                  <a:pt x="10580" y="21600"/>
                </a:cubicBezTo>
                <a:cubicBezTo>
                  <a:pt x="10580" y="21600"/>
                  <a:pt x="10580" y="21600"/>
                  <a:pt x="10580" y="21600"/>
                </a:cubicBezTo>
                <a:cubicBezTo>
                  <a:pt x="10580" y="21600"/>
                  <a:pt x="10580" y="21600"/>
                  <a:pt x="10580" y="21600"/>
                </a:cubicBezTo>
                <a:cubicBezTo>
                  <a:pt x="10580" y="21600"/>
                  <a:pt x="10580" y="21600"/>
                  <a:pt x="10727" y="21600"/>
                </a:cubicBezTo>
                <a:cubicBezTo>
                  <a:pt x="10727" y="21600"/>
                  <a:pt x="10727" y="21600"/>
                  <a:pt x="10727" y="21600"/>
                </a:cubicBezTo>
                <a:cubicBezTo>
                  <a:pt x="10727" y="21600"/>
                  <a:pt x="10727" y="21600"/>
                  <a:pt x="10727" y="21600"/>
                </a:cubicBezTo>
                <a:cubicBezTo>
                  <a:pt x="10727" y="21600"/>
                  <a:pt x="10727" y="21600"/>
                  <a:pt x="10727" y="21600"/>
                </a:cubicBezTo>
                <a:cubicBezTo>
                  <a:pt x="10727" y="21600"/>
                  <a:pt x="10727" y="21600"/>
                  <a:pt x="10873" y="21600"/>
                </a:cubicBezTo>
                <a:cubicBezTo>
                  <a:pt x="10873" y="21600"/>
                  <a:pt x="10873" y="21600"/>
                  <a:pt x="10873" y="21600"/>
                </a:cubicBezTo>
                <a:cubicBezTo>
                  <a:pt x="10873" y="21600"/>
                  <a:pt x="10873" y="21600"/>
                  <a:pt x="10873" y="21600"/>
                </a:cubicBezTo>
                <a:cubicBezTo>
                  <a:pt x="10873" y="21600"/>
                  <a:pt x="10873" y="21600"/>
                  <a:pt x="10873" y="21600"/>
                </a:cubicBezTo>
                <a:cubicBezTo>
                  <a:pt x="10873" y="21600"/>
                  <a:pt x="10873" y="21600"/>
                  <a:pt x="11020" y="21600"/>
                </a:cubicBezTo>
                <a:cubicBezTo>
                  <a:pt x="11020" y="21600"/>
                  <a:pt x="11020" y="21600"/>
                  <a:pt x="11020" y="21600"/>
                </a:cubicBezTo>
                <a:cubicBezTo>
                  <a:pt x="11020" y="21600"/>
                  <a:pt x="11020" y="21600"/>
                  <a:pt x="11020" y="21600"/>
                </a:cubicBezTo>
                <a:cubicBezTo>
                  <a:pt x="11020" y="21600"/>
                  <a:pt x="11020" y="21600"/>
                  <a:pt x="11020" y="21600"/>
                </a:cubicBezTo>
                <a:cubicBezTo>
                  <a:pt x="11020" y="21600"/>
                  <a:pt x="11020" y="21600"/>
                  <a:pt x="11020" y="21600"/>
                </a:cubicBezTo>
                <a:cubicBezTo>
                  <a:pt x="21306" y="17010"/>
                  <a:pt x="21306" y="17010"/>
                  <a:pt x="21306" y="17010"/>
                </a:cubicBezTo>
                <a:cubicBezTo>
                  <a:pt x="21453" y="16875"/>
                  <a:pt x="21600" y="16740"/>
                  <a:pt x="21600" y="16470"/>
                </a:cubicBezTo>
                <a:cubicBezTo>
                  <a:pt x="21600" y="5130"/>
                  <a:pt x="21600" y="5130"/>
                  <a:pt x="21600" y="5130"/>
                </a:cubicBezTo>
                <a:cubicBezTo>
                  <a:pt x="21600" y="5130"/>
                  <a:pt x="21600" y="5130"/>
                  <a:pt x="21600" y="5130"/>
                </a:cubicBezTo>
                <a:close/>
                <a:moveTo>
                  <a:pt x="10873" y="1215"/>
                </a:moveTo>
                <a:cubicBezTo>
                  <a:pt x="19690" y="5130"/>
                  <a:pt x="19690" y="5130"/>
                  <a:pt x="19690" y="5130"/>
                </a:cubicBezTo>
                <a:cubicBezTo>
                  <a:pt x="16457" y="6615"/>
                  <a:pt x="16457" y="6615"/>
                  <a:pt x="16457" y="6615"/>
                </a:cubicBezTo>
                <a:cubicBezTo>
                  <a:pt x="7494" y="2565"/>
                  <a:pt x="7494" y="2565"/>
                  <a:pt x="7494" y="2565"/>
                </a:cubicBezTo>
                <a:lnTo>
                  <a:pt x="10873" y="1215"/>
                </a:lnTo>
                <a:close/>
                <a:moveTo>
                  <a:pt x="10873" y="9045"/>
                </a:moveTo>
                <a:cubicBezTo>
                  <a:pt x="1910" y="5130"/>
                  <a:pt x="1910" y="5130"/>
                  <a:pt x="1910" y="5130"/>
                </a:cubicBezTo>
                <a:cubicBezTo>
                  <a:pt x="6171" y="3240"/>
                  <a:pt x="6171" y="3240"/>
                  <a:pt x="6171" y="3240"/>
                </a:cubicBezTo>
                <a:cubicBezTo>
                  <a:pt x="14988" y="7155"/>
                  <a:pt x="14988" y="7155"/>
                  <a:pt x="14988" y="7155"/>
                </a:cubicBezTo>
                <a:lnTo>
                  <a:pt x="10873" y="9045"/>
                </a:lnTo>
                <a:close/>
                <a:moveTo>
                  <a:pt x="1176" y="5940"/>
                </a:moveTo>
                <a:cubicBezTo>
                  <a:pt x="10139" y="9990"/>
                  <a:pt x="10139" y="9990"/>
                  <a:pt x="10139" y="9990"/>
                </a:cubicBezTo>
                <a:cubicBezTo>
                  <a:pt x="10139" y="20115"/>
                  <a:pt x="10139" y="20115"/>
                  <a:pt x="10139" y="20115"/>
                </a:cubicBezTo>
                <a:cubicBezTo>
                  <a:pt x="1176" y="16200"/>
                  <a:pt x="1176" y="16200"/>
                  <a:pt x="1176" y="16200"/>
                </a:cubicBezTo>
                <a:lnTo>
                  <a:pt x="1176" y="5940"/>
                </a:lnTo>
                <a:close/>
                <a:moveTo>
                  <a:pt x="11461" y="20115"/>
                </a:moveTo>
                <a:cubicBezTo>
                  <a:pt x="11461" y="9990"/>
                  <a:pt x="11461" y="9990"/>
                  <a:pt x="11461" y="9990"/>
                </a:cubicBezTo>
                <a:cubicBezTo>
                  <a:pt x="15576" y="8100"/>
                  <a:pt x="15576" y="8100"/>
                  <a:pt x="15576" y="8100"/>
                </a:cubicBezTo>
                <a:cubicBezTo>
                  <a:pt x="15576" y="10800"/>
                  <a:pt x="15576" y="10800"/>
                  <a:pt x="15576" y="10800"/>
                </a:cubicBezTo>
                <a:cubicBezTo>
                  <a:pt x="15576" y="11070"/>
                  <a:pt x="15869" y="11340"/>
                  <a:pt x="16163" y="11340"/>
                </a:cubicBezTo>
                <a:cubicBezTo>
                  <a:pt x="16604" y="11340"/>
                  <a:pt x="16751" y="11070"/>
                  <a:pt x="16751" y="10800"/>
                </a:cubicBezTo>
                <a:cubicBezTo>
                  <a:pt x="16751" y="7560"/>
                  <a:pt x="16751" y="7560"/>
                  <a:pt x="16751" y="7560"/>
                </a:cubicBezTo>
                <a:cubicBezTo>
                  <a:pt x="20424" y="5940"/>
                  <a:pt x="20424" y="5940"/>
                  <a:pt x="20424" y="5940"/>
                </a:cubicBezTo>
                <a:cubicBezTo>
                  <a:pt x="20424" y="16200"/>
                  <a:pt x="20424" y="16200"/>
                  <a:pt x="20424" y="16200"/>
                </a:cubicBezTo>
                <a:lnTo>
                  <a:pt x="11461" y="201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39" name="Freeform 44"/>
          <p:cNvSpPr/>
          <p:nvPr/>
        </p:nvSpPr>
        <p:spPr>
          <a:xfrm>
            <a:off x="10721975" y="5064126"/>
            <a:ext cx="1044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17082" y="270"/>
                  <a:pt x="17082" y="270"/>
                  <a:pt x="17082" y="270"/>
                </a:cubicBezTo>
                <a:cubicBezTo>
                  <a:pt x="16941" y="135"/>
                  <a:pt x="16800" y="0"/>
                  <a:pt x="16659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4800" y="0"/>
                  <a:pt x="4659" y="135"/>
                  <a:pt x="4518" y="270"/>
                </a:cubicBezTo>
                <a:cubicBezTo>
                  <a:pt x="141" y="5535"/>
                  <a:pt x="141" y="5535"/>
                  <a:pt x="141" y="5535"/>
                </a:cubicBezTo>
                <a:cubicBezTo>
                  <a:pt x="0" y="5670"/>
                  <a:pt x="0" y="5805"/>
                  <a:pt x="0" y="59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82" y="21600"/>
                  <a:pt x="565" y="21600"/>
                </a:cubicBezTo>
                <a:cubicBezTo>
                  <a:pt x="21035" y="21600"/>
                  <a:pt x="21035" y="21600"/>
                  <a:pt x="21035" y="21600"/>
                </a:cubicBezTo>
                <a:cubicBezTo>
                  <a:pt x="21459" y="21600"/>
                  <a:pt x="21600" y="21330"/>
                  <a:pt x="21600" y="2106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670"/>
                  <a:pt x="21600" y="5535"/>
                </a:cubicBezTo>
                <a:close/>
                <a:moveTo>
                  <a:pt x="19906" y="5535"/>
                </a:moveTo>
                <a:cubicBezTo>
                  <a:pt x="11435" y="5535"/>
                  <a:pt x="11435" y="5535"/>
                  <a:pt x="11435" y="5535"/>
                </a:cubicBezTo>
                <a:cubicBezTo>
                  <a:pt x="11435" y="1080"/>
                  <a:pt x="11435" y="1080"/>
                  <a:pt x="11435" y="1080"/>
                </a:cubicBezTo>
                <a:cubicBezTo>
                  <a:pt x="16376" y="1080"/>
                  <a:pt x="16376" y="1080"/>
                  <a:pt x="16376" y="1080"/>
                </a:cubicBezTo>
                <a:lnTo>
                  <a:pt x="19906" y="5535"/>
                </a:lnTo>
                <a:close/>
                <a:moveTo>
                  <a:pt x="5365" y="1080"/>
                </a:moveTo>
                <a:cubicBezTo>
                  <a:pt x="10306" y="1080"/>
                  <a:pt x="10306" y="1080"/>
                  <a:pt x="10306" y="1080"/>
                </a:cubicBezTo>
                <a:cubicBezTo>
                  <a:pt x="10306" y="5535"/>
                  <a:pt x="10306" y="5535"/>
                  <a:pt x="10306" y="5535"/>
                </a:cubicBezTo>
                <a:cubicBezTo>
                  <a:pt x="1694" y="5535"/>
                  <a:pt x="1694" y="5535"/>
                  <a:pt x="1694" y="5535"/>
                </a:cubicBezTo>
                <a:lnTo>
                  <a:pt x="5365" y="1080"/>
                </a:lnTo>
                <a:close/>
                <a:moveTo>
                  <a:pt x="1129" y="20520"/>
                </a:moveTo>
                <a:cubicBezTo>
                  <a:pt x="1129" y="6615"/>
                  <a:pt x="1129" y="6615"/>
                  <a:pt x="1129" y="6615"/>
                </a:cubicBezTo>
                <a:cubicBezTo>
                  <a:pt x="20471" y="6615"/>
                  <a:pt x="20471" y="6615"/>
                  <a:pt x="20471" y="6615"/>
                </a:cubicBezTo>
                <a:cubicBezTo>
                  <a:pt x="20471" y="20520"/>
                  <a:pt x="20471" y="20520"/>
                  <a:pt x="20471" y="20520"/>
                </a:cubicBezTo>
                <a:cubicBezTo>
                  <a:pt x="1129" y="20520"/>
                  <a:pt x="1129" y="20520"/>
                  <a:pt x="1129" y="20520"/>
                </a:cubicBezTo>
                <a:close/>
                <a:moveTo>
                  <a:pt x="13694" y="15120"/>
                </a:moveTo>
                <a:cubicBezTo>
                  <a:pt x="13694" y="16200"/>
                  <a:pt x="12706" y="17145"/>
                  <a:pt x="11576" y="17145"/>
                </a:cubicBezTo>
                <a:cubicBezTo>
                  <a:pt x="11576" y="17145"/>
                  <a:pt x="11576" y="17145"/>
                  <a:pt x="11576" y="17145"/>
                </a:cubicBezTo>
                <a:cubicBezTo>
                  <a:pt x="11435" y="17145"/>
                  <a:pt x="11435" y="17145"/>
                  <a:pt x="11435" y="17145"/>
                </a:cubicBezTo>
                <a:cubicBezTo>
                  <a:pt x="11435" y="17955"/>
                  <a:pt x="11435" y="17955"/>
                  <a:pt x="11435" y="17955"/>
                </a:cubicBezTo>
                <a:cubicBezTo>
                  <a:pt x="11435" y="18225"/>
                  <a:pt x="11153" y="18495"/>
                  <a:pt x="10871" y="18495"/>
                </a:cubicBezTo>
                <a:cubicBezTo>
                  <a:pt x="10447" y="18495"/>
                  <a:pt x="10306" y="18225"/>
                  <a:pt x="10306" y="17955"/>
                </a:cubicBezTo>
                <a:cubicBezTo>
                  <a:pt x="10306" y="17145"/>
                  <a:pt x="10306" y="17145"/>
                  <a:pt x="10306" y="17145"/>
                </a:cubicBezTo>
                <a:cubicBezTo>
                  <a:pt x="9035" y="17145"/>
                  <a:pt x="9035" y="17145"/>
                  <a:pt x="9035" y="17145"/>
                </a:cubicBezTo>
                <a:cubicBezTo>
                  <a:pt x="8753" y="17145"/>
                  <a:pt x="8471" y="16875"/>
                  <a:pt x="8471" y="16605"/>
                </a:cubicBezTo>
                <a:cubicBezTo>
                  <a:pt x="8471" y="16200"/>
                  <a:pt x="8753" y="16065"/>
                  <a:pt x="9035" y="16065"/>
                </a:cubicBezTo>
                <a:cubicBezTo>
                  <a:pt x="11576" y="16065"/>
                  <a:pt x="11576" y="16065"/>
                  <a:pt x="11576" y="16065"/>
                </a:cubicBezTo>
                <a:cubicBezTo>
                  <a:pt x="12000" y="16065"/>
                  <a:pt x="12424" y="15660"/>
                  <a:pt x="12424" y="15120"/>
                </a:cubicBezTo>
                <a:cubicBezTo>
                  <a:pt x="12424" y="14580"/>
                  <a:pt x="12000" y="14175"/>
                  <a:pt x="11576" y="14175"/>
                </a:cubicBezTo>
                <a:cubicBezTo>
                  <a:pt x="10165" y="14175"/>
                  <a:pt x="10165" y="14175"/>
                  <a:pt x="10165" y="14175"/>
                </a:cubicBezTo>
                <a:cubicBezTo>
                  <a:pt x="9035" y="14175"/>
                  <a:pt x="8047" y="13230"/>
                  <a:pt x="8047" y="12150"/>
                </a:cubicBezTo>
                <a:cubicBezTo>
                  <a:pt x="8047" y="11070"/>
                  <a:pt x="9035" y="10125"/>
                  <a:pt x="10165" y="10125"/>
                </a:cubicBezTo>
                <a:cubicBezTo>
                  <a:pt x="10306" y="10125"/>
                  <a:pt x="10306" y="10125"/>
                  <a:pt x="10306" y="10125"/>
                </a:cubicBezTo>
                <a:cubicBezTo>
                  <a:pt x="10306" y="9315"/>
                  <a:pt x="10306" y="9315"/>
                  <a:pt x="10306" y="9315"/>
                </a:cubicBezTo>
                <a:cubicBezTo>
                  <a:pt x="10306" y="9045"/>
                  <a:pt x="10447" y="8775"/>
                  <a:pt x="10871" y="8775"/>
                </a:cubicBezTo>
                <a:cubicBezTo>
                  <a:pt x="11153" y="8775"/>
                  <a:pt x="11435" y="9045"/>
                  <a:pt x="11435" y="9315"/>
                </a:cubicBezTo>
                <a:cubicBezTo>
                  <a:pt x="11435" y="10125"/>
                  <a:pt x="11435" y="10125"/>
                  <a:pt x="11435" y="10125"/>
                </a:cubicBezTo>
                <a:cubicBezTo>
                  <a:pt x="12565" y="10125"/>
                  <a:pt x="12565" y="10125"/>
                  <a:pt x="12565" y="10125"/>
                </a:cubicBezTo>
                <a:cubicBezTo>
                  <a:pt x="12988" y="10125"/>
                  <a:pt x="13129" y="10395"/>
                  <a:pt x="13129" y="10665"/>
                </a:cubicBezTo>
                <a:cubicBezTo>
                  <a:pt x="13129" y="11070"/>
                  <a:pt x="12988" y="11205"/>
                  <a:pt x="12565" y="11205"/>
                </a:cubicBezTo>
                <a:cubicBezTo>
                  <a:pt x="10165" y="11205"/>
                  <a:pt x="10165" y="11205"/>
                  <a:pt x="10165" y="11205"/>
                </a:cubicBezTo>
                <a:cubicBezTo>
                  <a:pt x="9600" y="11205"/>
                  <a:pt x="9176" y="11745"/>
                  <a:pt x="9176" y="12150"/>
                </a:cubicBezTo>
                <a:cubicBezTo>
                  <a:pt x="9176" y="12690"/>
                  <a:pt x="9600" y="13095"/>
                  <a:pt x="10165" y="13095"/>
                </a:cubicBezTo>
                <a:cubicBezTo>
                  <a:pt x="11576" y="13095"/>
                  <a:pt x="11576" y="13095"/>
                  <a:pt x="11576" y="13095"/>
                </a:cubicBezTo>
                <a:cubicBezTo>
                  <a:pt x="12706" y="13095"/>
                  <a:pt x="13694" y="14040"/>
                  <a:pt x="13694" y="151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40" name="Freeform 45"/>
          <p:cNvSpPr/>
          <p:nvPr/>
        </p:nvSpPr>
        <p:spPr>
          <a:xfrm>
            <a:off x="10721975" y="6305551"/>
            <a:ext cx="10445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17082" y="270"/>
                  <a:pt x="17082" y="270"/>
                  <a:pt x="17082" y="270"/>
                </a:cubicBezTo>
                <a:cubicBezTo>
                  <a:pt x="16941" y="135"/>
                  <a:pt x="16800" y="0"/>
                  <a:pt x="16659" y="0"/>
                </a:cubicBezTo>
                <a:cubicBezTo>
                  <a:pt x="5082" y="0"/>
                  <a:pt x="5082" y="0"/>
                  <a:pt x="5082" y="0"/>
                </a:cubicBezTo>
                <a:cubicBezTo>
                  <a:pt x="4800" y="0"/>
                  <a:pt x="4659" y="135"/>
                  <a:pt x="4518" y="270"/>
                </a:cubicBezTo>
                <a:cubicBezTo>
                  <a:pt x="141" y="5535"/>
                  <a:pt x="141" y="5535"/>
                  <a:pt x="141" y="5535"/>
                </a:cubicBezTo>
                <a:cubicBezTo>
                  <a:pt x="0" y="5670"/>
                  <a:pt x="0" y="5805"/>
                  <a:pt x="0" y="59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82" y="21600"/>
                  <a:pt x="565" y="21600"/>
                </a:cubicBezTo>
                <a:cubicBezTo>
                  <a:pt x="21035" y="21600"/>
                  <a:pt x="21035" y="21600"/>
                  <a:pt x="21035" y="21600"/>
                </a:cubicBezTo>
                <a:cubicBezTo>
                  <a:pt x="21459" y="21600"/>
                  <a:pt x="21600" y="21330"/>
                  <a:pt x="21600" y="2106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670"/>
                  <a:pt x="21600" y="5535"/>
                </a:cubicBezTo>
                <a:close/>
                <a:moveTo>
                  <a:pt x="19906" y="5535"/>
                </a:moveTo>
                <a:cubicBezTo>
                  <a:pt x="11435" y="5535"/>
                  <a:pt x="11435" y="5535"/>
                  <a:pt x="11435" y="5535"/>
                </a:cubicBezTo>
                <a:cubicBezTo>
                  <a:pt x="11435" y="1080"/>
                  <a:pt x="11435" y="1080"/>
                  <a:pt x="11435" y="1080"/>
                </a:cubicBezTo>
                <a:cubicBezTo>
                  <a:pt x="16376" y="1080"/>
                  <a:pt x="16376" y="1080"/>
                  <a:pt x="16376" y="1080"/>
                </a:cubicBezTo>
                <a:lnTo>
                  <a:pt x="19906" y="5535"/>
                </a:lnTo>
                <a:close/>
                <a:moveTo>
                  <a:pt x="5365" y="1080"/>
                </a:moveTo>
                <a:cubicBezTo>
                  <a:pt x="10306" y="1080"/>
                  <a:pt x="10306" y="1080"/>
                  <a:pt x="10306" y="1080"/>
                </a:cubicBezTo>
                <a:cubicBezTo>
                  <a:pt x="10306" y="5535"/>
                  <a:pt x="10306" y="5535"/>
                  <a:pt x="10306" y="5535"/>
                </a:cubicBezTo>
                <a:cubicBezTo>
                  <a:pt x="1694" y="5535"/>
                  <a:pt x="1694" y="5535"/>
                  <a:pt x="1694" y="5535"/>
                </a:cubicBezTo>
                <a:lnTo>
                  <a:pt x="5365" y="1080"/>
                </a:lnTo>
                <a:close/>
                <a:moveTo>
                  <a:pt x="1129" y="20520"/>
                </a:moveTo>
                <a:cubicBezTo>
                  <a:pt x="1129" y="6615"/>
                  <a:pt x="1129" y="6615"/>
                  <a:pt x="1129" y="6615"/>
                </a:cubicBezTo>
                <a:cubicBezTo>
                  <a:pt x="20471" y="6615"/>
                  <a:pt x="20471" y="6615"/>
                  <a:pt x="20471" y="6615"/>
                </a:cubicBezTo>
                <a:cubicBezTo>
                  <a:pt x="20471" y="20520"/>
                  <a:pt x="20471" y="20520"/>
                  <a:pt x="20471" y="20520"/>
                </a:cubicBezTo>
                <a:cubicBezTo>
                  <a:pt x="1129" y="20520"/>
                  <a:pt x="1129" y="20520"/>
                  <a:pt x="1129" y="20520"/>
                </a:cubicBezTo>
                <a:close/>
                <a:moveTo>
                  <a:pt x="14400" y="11070"/>
                </a:moveTo>
                <a:cubicBezTo>
                  <a:pt x="14682" y="11205"/>
                  <a:pt x="14682" y="11610"/>
                  <a:pt x="14400" y="11880"/>
                </a:cubicBezTo>
                <a:cubicBezTo>
                  <a:pt x="10165" y="15930"/>
                  <a:pt x="10165" y="15930"/>
                  <a:pt x="10165" y="15930"/>
                </a:cubicBezTo>
                <a:cubicBezTo>
                  <a:pt x="10024" y="16065"/>
                  <a:pt x="9882" y="16065"/>
                  <a:pt x="9741" y="16065"/>
                </a:cubicBezTo>
                <a:cubicBezTo>
                  <a:pt x="9600" y="16065"/>
                  <a:pt x="9459" y="16065"/>
                  <a:pt x="9318" y="15930"/>
                </a:cubicBezTo>
                <a:cubicBezTo>
                  <a:pt x="7200" y="14040"/>
                  <a:pt x="7200" y="14040"/>
                  <a:pt x="7200" y="14040"/>
                </a:cubicBezTo>
                <a:cubicBezTo>
                  <a:pt x="7059" y="13770"/>
                  <a:pt x="7059" y="13500"/>
                  <a:pt x="7200" y="13230"/>
                </a:cubicBezTo>
                <a:cubicBezTo>
                  <a:pt x="7482" y="12960"/>
                  <a:pt x="7906" y="12960"/>
                  <a:pt x="8047" y="13230"/>
                </a:cubicBezTo>
                <a:cubicBezTo>
                  <a:pt x="9741" y="14715"/>
                  <a:pt x="9741" y="14715"/>
                  <a:pt x="9741" y="14715"/>
                </a:cubicBezTo>
                <a:cubicBezTo>
                  <a:pt x="13553" y="11070"/>
                  <a:pt x="13553" y="11070"/>
                  <a:pt x="13553" y="11070"/>
                </a:cubicBezTo>
                <a:cubicBezTo>
                  <a:pt x="13835" y="10800"/>
                  <a:pt x="14118" y="10800"/>
                  <a:pt x="14400" y="11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41" name="Freeform 46"/>
          <p:cNvSpPr/>
          <p:nvPr/>
        </p:nvSpPr>
        <p:spPr>
          <a:xfrm>
            <a:off x="10695106" y="7569202"/>
            <a:ext cx="1090495" cy="1012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21566" y="10727"/>
                </a:moveTo>
                <a:cubicBezTo>
                  <a:pt x="21566" y="13665"/>
                  <a:pt x="20486" y="16310"/>
                  <a:pt x="18731" y="18367"/>
                </a:cubicBezTo>
                <a:cubicBezTo>
                  <a:pt x="16841" y="20424"/>
                  <a:pt x="14276" y="21600"/>
                  <a:pt x="11711" y="21600"/>
                </a:cubicBezTo>
                <a:cubicBezTo>
                  <a:pt x="9011" y="21600"/>
                  <a:pt x="6581" y="20424"/>
                  <a:pt x="4691" y="18367"/>
                </a:cubicBezTo>
                <a:cubicBezTo>
                  <a:pt x="2801" y="16310"/>
                  <a:pt x="1721" y="13665"/>
                  <a:pt x="1721" y="10727"/>
                </a:cubicBezTo>
                <a:cubicBezTo>
                  <a:pt x="1721" y="10727"/>
                  <a:pt x="1721" y="10727"/>
                  <a:pt x="1721" y="10727"/>
                </a:cubicBezTo>
                <a:cubicBezTo>
                  <a:pt x="911" y="11608"/>
                  <a:pt x="911" y="11608"/>
                  <a:pt x="911" y="11608"/>
                </a:cubicBezTo>
                <a:cubicBezTo>
                  <a:pt x="776" y="11755"/>
                  <a:pt x="641" y="11755"/>
                  <a:pt x="506" y="11755"/>
                </a:cubicBezTo>
                <a:cubicBezTo>
                  <a:pt x="371" y="11755"/>
                  <a:pt x="236" y="11755"/>
                  <a:pt x="101" y="11608"/>
                </a:cubicBezTo>
                <a:cubicBezTo>
                  <a:pt x="-34" y="11461"/>
                  <a:pt x="-34" y="11020"/>
                  <a:pt x="101" y="10727"/>
                </a:cubicBezTo>
                <a:cubicBezTo>
                  <a:pt x="1856" y="8816"/>
                  <a:pt x="1856" y="8816"/>
                  <a:pt x="1856" y="8816"/>
                </a:cubicBezTo>
                <a:cubicBezTo>
                  <a:pt x="2126" y="8669"/>
                  <a:pt x="2396" y="8669"/>
                  <a:pt x="2666" y="8816"/>
                </a:cubicBezTo>
                <a:cubicBezTo>
                  <a:pt x="4421" y="10727"/>
                  <a:pt x="4421" y="10727"/>
                  <a:pt x="4421" y="10727"/>
                </a:cubicBezTo>
                <a:cubicBezTo>
                  <a:pt x="4691" y="11020"/>
                  <a:pt x="4691" y="11461"/>
                  <a:pt x="4421" y="11608"/>
                </a:cubicBezTo>
                <a:cubicBezTo>
                  <a:pt x="4286" y="11755"/>
                  <a:pt x="4151" y="11755"/>
                  <a:pt x="4016" y="11755"/>
                </a:cubicBezTo>
                <a:cubicBezTo>
                  <a:pt x="3881" y="11755"/>
                  <a:pt x="3746" y="11755"/>
                  <a:pt x="3746" y="11608"/>
                </a:cubicBezTo>
                <a:cubicBezTo>
                  <a:pt x="2801" y="10727"/>
                  <a:pt x="2801" y="10727"/>
                  <a:pt x="2801" y="10727"/>
                </a:cubicBezTo>
                <a:cubicBezTo>
                  <a:pt x="2801" y="10727"/>
                  <a:pt x="2801" y="10727"/>
                  <a:pt x="2801" y="10727"/>
                </a:cubicBezTo>
                <a:cubicBezTo>
                  <a:pt x="2801" y="16016"/>
                  <a:pt x="6851" y="20424"/>
                  <a:pt x="11711" y="20424"/>
                </a:cubicBezTo>
                <a:cubicBezTo>
                  <a:pt x="16571" y="20424"/>
                  <a:pt x="20486" y="16016"/>
                  <a:pt x="20486" y="10727"/>
                </a:cubicBezTo>
                <a:cubicBezTo>
                  <a:pt x="20486" y="5437"/>
                  <a:pt x="16571" y="1176"/>
                  <a:pt x="11711" y="1176"/>
                </a:cubicBezTo>
                <a:cubicBezTo>
                  <a:pt x="9281" y="1176"/>
                  <a:pt x="6986" y="2204"/>
                  <a:pt x="5366" y="4114"/>
                </a:cubicBezTo>
                <a:cubicBezTo>
                  <a:pt x="5096" y="4261"/>
                  <a:pt x="4826" y="4261"/>
                  <a:pt x="4556" y="4114"/>
                </a:cubicBezTo>
                <a:cubicBezTo>
                  <a:pt x="4421" y="3820"/>
                  <a:pt x="4421" y="3527"/>
                  <a:pt x="4556" y="3233"/>
                </a:cubicBezTo>
                <a:cubicBezTo>
                  <a:pt x="6446" y="1176"/>
                  <a:pt x="9011" y="0"/>
                  <a:pt x="11711" y="0"/>
                </a:cubicBezTo>
                <a:cubicBezTo>
                  <a:pt x="14276" y="0"/>
                  <a:pt x="16841" y="1176"/>
                  <a:pt x="18731" y="3086"/>
                </a:cubicBezTo>
                <a:cubicBezTo>
                  <a:pt x="20486" y="5143"/>
                  <a:pt x="21566" y="7935"/>
                  <a:pt x="21566" y="10727"/>
                </a:cubicBezTo>
                <a:close/>
                <a:moveTo>
                  <a:pt x="14816" y="7935"/>
                </a:moveTo>
                <a:cubicBezTo>
                  <a:pt x="14816" y="9551"/>
                  <a:pt x="14816" y="9551"/>
                  <a:pt x="14816" y="9551"/>
                </a:cubicBezTo>
                <a:cubicBezTo>
                  <a:pt x="15761" y="9551"/>
                  <a:pt x="15761" y="9551"/>
                  <a:pt x="15761" y="9551"/>
                </a:cubicBezTo>
                <a:cubicBezTo>
                  <a:pt x="16031" y="9551"/>
                  <a:pt x="16301" y="9845"/>
                  <a:pt x="16301" y="10139"/>
                </a:cubicBezTo>
                <a:cubicBezTo>
                  <a:pt x="16301" y="16016"/>
                  <a:pt x="16301" y="16016"/>
                  <a:pt x="16301" y="16016"/>
                </a:cubicBezTo>
                <a:cubicBezTo>
                  <a:pt x="16301" y="16310"/>
                  <a:pt x="16031" y="16604"/>
                  <a:pt x="15761" y="16604"/>
                </a:cubicBezTo>
                <a:cubicBezTo>
                  <a:pt x="7526" y="16604"/>
                  <a:pt x="7526" y="16604"/>
                  <a:pt x="7526" y="16604"/>
                </a:cubicBezTo>
                <a:cubicBezTo>
                  <a:pt x="7256" y="16604"/>
                  <a:pt x="6986" y="16310"/>
                  <a:pt x="6986" y="16016"/>
                </a:cubicBezTo>
                <a:cubicBezTo>
                  <a:pt x="6986" y="10139"/>
                  <a:pt x="6986" y="10139"/>
                  <a:pt x="6986" y="10139"/>
                </a:cubicBezTo>
                <a:cubicBezTo>
                  <a:pt x="6986" y="9845"/>
                  <a:pt x="7256" y="9551"/>
                  <a:pt x="7526" y="9551"/>
                </a:cubicBezTo>
                <a:cubicBezTo>
                  <a:pt x="8471" y="9551"/>
                  <a:pt x="8471" y="9551"/>
                  <a:pt x="8471" y="9551"/>
                </a:cubicBezTo>
                <a:cubicBezTo>
                  <a:pt x="8471" y="7935"/>
                  <a:pt x="8471" y="7935"/>
                  <a:pt x="8471" y="7935"/>
                </a:cubicBezTo>
                <a:cubicBezTo>
                  <a:pt x="8471" y="6024"/>
                  <a:pt x="9956" y="4555"/>
                  <a:pt x="11711" y="4555"/>
                </a:cubicBezTo>
                <a:cubicBezTo>
                  <a:pt x="13331" y="4555"/>
                  <a:pt x="14816" y="6024"/>
                  <a:pt x="14816" y="7935"/>
                </a:cubicBezTo>
                <a:close/>
                <a:moveTo>
                  <a:pt x="9551" y="7935"/>
                </a:moveTo>
                <a:cubicBezTo>
                  <a:pt x="9551" y="9551"/>
                  <a:pt x="9551" y="9551"/>
                  <a:pt x="9551" y="9551"/>
                </a:cubicBezTo>
                <a:cubicBezTo>
                  <a:pt x="13736" y="9551"/>
                  <a:pt x="13736" y="9551"/>
                  <a:pt x="13736" y="9551"/>
                </a:cubicBezTo>
                <a:cubicBezTo>
                  <a:pt x="13736" y="7935"/>
                  <a:pt x="13736" y="7935"/>
                  <a:pt x="13736" y="7935"/>
                </a:cubicBezTo>
                <a:cubicBezTo>
                  <a:pt x="13736" y="6759"/>
                  <a:pt x="12791" y="5731"/>
                  <a:pt x="11711" y="5731"/>
                </a:cubicBezTo>
                <a:cubicBezTo>
                  <a:pt x="10496" y="5731"/>
                  <a:pt x="9551" y="6759"/>
                  <a:pt x="9551" y="7935"/>
                </a:cubicBezTo>
                <a:close/>
                <a:moveTo>
                  <a:pt x="15221" y="10727"/>
                </a:moveTo>
                <a:cubicBezTo>
                  <a:pt x="8066" y="10727"/>
                  <a:pt x="8066" y="10727"/>
                  <a:pt x="8066" y="10727"/>
                </a:cubicBezTo>
                <a:cubicBezTo>
                  <a:pt x="8066" y="15429"/>
                  <a:pt x="8066" y="15429"/>
                  <a:pt x="8066" y="15429"/>
                </a:cubicBezTo>
                <a:cubicBezTo>
                  <a:pt x="15221" y="15429"/>
                  <a:pt x="15221" y="15429"/>
                  <a:pt x="15221" y="15429"/>
                </a:cubicBezTo>
                <a:lnTo>
                  <a:pt x="15221" y="1072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42" name="Freeform 47"/>
          <p:cNvSpPr/>
          <p:nvPr/>
        </p:nvSpPr>
        <p:spPr>
          <a:xfrm>
            <a:off x="10693400" y="8782052"/>
            <a:ext cx="1092200" cy="1060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3226"/>
                </a:moveTo>
                <a:cubicBezTo>
                  <a:pt x="14580" y="3226"/>
                  <a:pt x="14580" y="3226"/>
                  <a:pt x="14580" y="3226"/>
                </a:cubicBezTo>
                <a:cubicBezTo>
                  <a:pt x="14580" y="1683"/>
                  <a:pt x="14580" y="1683"/>
                  <a:pt x="14580" y="1683"/>
                </a:cubicBezTo>
                <a:cubicBezTo>
                  <a:pt x="14580" y="701"/>
                  <a:pt x="13905" y="0"/>
                  <a:pt x="12960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701"/>
                  <a:pt x="0" y="1683"/>
                </a:cubicBezTo>
                <a:cubicBezTo>
                  <a:pt x="0" y="19917"/>
                  <a:pt x="0" y="19917"/>
                  <a:pt x="0" y="19917"/>
                </a:cubicBezTo>
                <a:cubicBezTo>
                  <a:pt x="0" y="20899"/>
                  <a:pt x="675" y="21600"/>
                  <a:pt x="1620" y="21600"/>
                </a:cubicBezTo>
                <a:cubicBezTo>
                  <a:pt x="12960" y="21600"/>
                  <a:pt x="12960" y="21600"/>
                  <a:pt x="12960" y="21600"/>
                </a:cubicBezTo>
                <a:cubicBezTo>
                  <a:pt x="13905" y="21600"/>
                  <a:pt x="14580" y="20899"/>
                  <a:pt x="14580" y="19917"/>
                </a:cubicBezTo>
                <a:cubicBezTo>
                  <a:pt x="14580" y="17673"/>
                  <a:pt x="14580" y="17673"/>
                  <a:pt x="14580" y="17673"/>
                </a:cubicBezTo>
                <a:cubicBezTo>
                  <a:pt x="19980" y="17673"/>
                  <a:pt x="19980" y="17673"/>
                  <a:pt x="19980" y="17673"/>
                </a:cubicBezTo>
                <a:cubicBezTo>
                  <a:pt x="20925" y="17673"/>
                  <a:pt x="21600" y="16831"/>
                  <a:pt x="21600" y="15990"/>
                </a:cubicBezTo>
                <a:cubicBezTo>
                  <a:pt x="21600" y="4909"/>
                  <a:pt x="21600" y="4909"/>
                  <a:pt x="21600" y="4909"/>
                </a:cubicBezTo>
                <a:cubicBezTo>
                  <a:pt x="21600" y="3927"/>
                  <a:pt x="20925" y="3226"/>
                  <a:pt x="19980" y="3226"/>
                </a:cubicBezTo>
                <a:close/>
                <a:moveTo>
                  <a:pt x="18360" y="4348"/>
                </a:moveTo>
                <a:cubicBezTo>
                  <a:pt x="18360" y="16551"/>
                  <a:pt x="18360" y="16551"/>
                  <a:pt x="18360" y="16551"/>
                </a:cubicBezTo>
                <a:cubicBezTo>
                  <a:pt x="17415" y="16551"/>
                  <a:pt x="17415" y="16551"/>
                  <a:pt x="17415" y="16551"/>
                </a:cubicBezTo>
                <a:cubicBezTo>
                  <a:pt x="17415" y="4348"/>
                  <a:pt x="17415" y="4348"/>
                  <a:pt x="17415" y="4348"/>
                </a:cubicBezTo>
                <a:lnTo>
                  <a:pt x="18360" y="4348"/>
                </a:lnTo>
                <a:close/>
                <a:moveTo>
                  <a:pt x="13500" y="19917"/>
                </a:moveTo>
                <a:cubicBezTo>
                  <a:pt x="13500" y="20197"/>
                  <a:pt x="13365" y="20478"/>
                  <a:pt x="12960" y="20478"/>
                </a:cubicBezTo>
                <a:cubicBezTo>
                  <a:pt x="1620" y="20478"/>
                  <a:pt x="1620" y="20478"/>
                  <a:pt x="1620" y="20478"/>
                </a:cubicBezTo>
                <a:cubicBezTo>
                  <a:pt x="1350" y="20478"/>
                  <a:pt x="1080" y="20197"/>
                  <a:pt x="1080" y="19917"/>
                </a:cubicBezTo>
                <a:cubicBezTo>
                  <a:pt x="1080" y="1683"/>
                  <a:pt x="1080" y="1683"/>
                  <a:pt x="1080" y="1683"/>
                </a:cubicBezTo>
                <a:cubicBezTo>
                  <a:pt x="1080" y="1403"/>
                  <a:pt x="1350" y="1122"/>
                  <a:pt x="1620" y="1122"/>
                </a:cubicBezTo>
                <a:cubicBezTo>
                  <a:pt x="12960" y="1122"/>
                  <a:pt x="12960" y="1122"/>
                  <a:pt x="12960" y="1122"/>
                </a:cubicBezTo>
                <a:cubicBezTo>
                  <a:pt x="13365" y="1122"/>
                  <a:pt x="13500" y="1403"/>
                  <a:pt x="13500" y="1683"/>
                </a:cubicBezTo>
                <a:lnTo>
                  <a:pt x="13500" y="19917"/>
                </a:lnTo>
                <a:close/>
                <a:moveTo>
                  <a:pt x="14580" y="4348"/>
                </a:moveTo>
                <a:cubicBezTo>
                  <a:pt x="16335" y="4348"/>
                  <a:pt x="16335" y="4348"/>
                  <a:pt x="16335" y="4348"/>
                </a:cubicBezTo>
                <a:cubicBezTo>
                  <a:pt x="16335" y="16551"/>
                  <a:pt x="16335" y="16551"/>
                  <a:pt x="16335" y="16551"/>
                </a:cubicBezTo>
                <a:cubicBezTo>
                  <a:pt x="14580" y="16551"/>
                  <a:pt x="14580" y="16551"/>
                  <a:pt x="14580" y="16551"/>
                </a:cubicBezTo>
                <a:lnTo>
                  <a:pt x="14580" y="4348"/>
                </a:lnTo>
                <a:close/>
                <a:moveTo>
                  <a:pt x="20520" y="15990"/>
                </a:moveTo>
                <a:cubicBezTo>
                  <a:pt x="20520" y="16270"/>
                  <a:pt x="20250" y="16551"/>
                  <a:pt x="19980" y="16551"/>
                </a:cubicBezTo>
                <a:cubicBezTo>
                  <a:pt x="19440" y="16551"/>
                  <a:pt x="19440" y="16551"/>
                  <a:pt x="19440" y="16551"/>
                </a:cubicBezTo>
                <a:cubicBezTo>
                  <a:pt x="19440" y="4348"/>
                  <a:pt x="19440" y="4348"/>
                  <a:pt x="19440" y="4348"/>
                </a:cubicBezTo>
                <a:cubicBezTo>
                  <a:pt x="19980" y="4348"/>
                  <a:pt x="19980" y="4348"/>
                  <a:pt x="19980" y="4348"/>
                </a:cubicBezTo>
                <a:cubicBezTo>
                  <a:pt x="20250" y="4348"/>
                  <a:pt x="20520" y="4488"/>
                  <a:pt x="20520" y="4909"/>
                </a:cubicBezTo>
                <a:lnTo>
                  <a:pt x="20520" y="15990"/>
                </a:lnTo>
                <a:close/>
                <a:moveTo>
                  <a:pt x="4185" y="9958"/>
                </a:moveTo>
                <a:cubicBezTo>
                  <a:pt x="10395" y="9958"/>
                  <a:pt x="10395" y="9958"/>
                  <a:pt x="10395" y="9958"/>
                </a:cubicBezTo>
                <a:cubicBezTo>
                  <a:pt x="11205" y="9958"/>
                  <a:pt x="11745" y="9397"/>
                  <a:pt x="11745" y="8556"/>
                </a:cubicBezTo>
                <a:cubicBezTo>
                  <a:pt x="11745" y="4348"/>
                  <a:pt x="11745" y="4348"/>
                  <a:pt x="11745" y="4348"/>
                </a:cubicBezTo>
                <a:cubicBezTo>
                  <a:pt x="11745" y="3647"/>
                  <a:pt x="11205" y="2945"/>
                  <a:pt x="10395" y="2945"/>
                </a:cubicBezTo>
                <a:cubicBezTo>
                  <a:pt x="4185" y="2945"/>
                  <a:pt x="4185" y="2945"/>
                  <a:pt x="4185" y="2945"/>
                </a:cubicBezTo>
                <a:cubicBezTo>
                  <a:pt x="3510" y="2945"/>
                  <a:pt x="2835" y="3647"/>
                  <a:pt x="2835" y="4348"/>
                </a:cubicBezTo>
                <a:cubicBezTo>
                  <a:pt x="2835" y="8556"/>
                  <a:pt x="2835" y="8556"/>
                  <a:pt x="2835" y="8556"/>
                </a:cubicBezTo>
                <a:cubicBezTo>
                  <a:pt x="2835" y="9397"/>
                  <a:pt x="3510" y="9958"/>
                  <a:pt x="4185" y="9958"/>
                </a:cubicBezTo>
                <a:close/>
                <a:moveTo>
                  <a:pt x="3915" y="4348"/>
                </a:moveTo>
                <a:cubicBezTo>
                  <a:pt x="3915" y="4208"/>
                  <a:pt x="4050" y="4068"/>
                  <a:pt x="4185" y="4068"/>
                </a:cubicBezTo>
                <a:cubicBezTo>
                  <a:pt x="10395" y="4068"/>
                  <a:pt x="10395" y="4068"/>
                  <a:pt x="10395" y="4068"/>
                </a:cubicBezTo>
                <a:cubicBezTo>
                  <a:pt x="10530" y="4068"/>
                  <a:pt x="10665" y="4208"/>
                  <a:pt x="10665" y="4348"/>
                </a:cubicBezTo>
                <a:cubicBezTo>
                  <a:pt x="10665" y="8556"/>
                  <a:pt x="10665" y="8556"/>
                  <a:pt x="10665" y="8556"/>
                </a:cubicBezTo>
                <a:cubicBezTo>
                  <a:pt x="10665" y="8696"/>
                  <a:pt x="10530" y="8836"/>
                  <a:pt x="10395" y="8836"/>
                </a:cubicBezTo>
                <a:cubicBezTo>
                  <a:pt x="4185" y="8836"/>
                  <a:pt x="4185" y="8836"/>
                  <a:pt x="4185" y="8836"/>
                </a:cubicBezTo>
                <a:cubicBezTo>
                  <a:pt x="4050" y="8836"/>
                  <a:pt x="3915" y="8696"/>
                  <a:pt x="3915" y="8556"/>
                </a:cubicBezTo>
                <a:lnTo>
                  <a:pt x="3915" y="4348"/>
                </a:lnTo>
                <a:close/>
                <a:moveTo>
                  <a:pt x="4590" y="12904"/>
                </a:moveTo>
                <a:cubicBezTo>
                  <a:pt x="4590" y="13184"/>
                  <a:pt x="4455" y="13465"/>
                  <a:pt x="4050" y="13465"/>
                </a:cubicBezTo>
                <a:cubicBezTo>
                  <a:pt x="3375" y="13465"/>
                  <a:pt x="3375" y="13465"/>
                  <a:pt x="3375" y="13465"/>
                </a:cubicBezTo>
                <a:cubicBezTo>
                  <a:pt x="3105" y="13465"/>
                  <a:pt x="2835" y="13184"/>
                  <a:pt x="2835" y="12904"/>
                </a:cubicBezTo>
                <a:cubicBezTo>
                  <a:pt x="2835" y="12623"/>
                  <a:pt x="3105" y="12343"/>
                  <a:pt x="3375" y="12343"/>
                </a:cubicBezTo>
                <a:cubicBezTo>
                  <a:pt x="4050" y="12343"/>
                  <a:pt x="4050" y="12343"/>
                  <a:pt x="4050" y="12343"/>
                </a:cubicBezTo>
                <a:cubicBezTo>
                  <a:pt x="4455" y="12343"/>
                  <a:pt x="4590" y="12623"/>
                  <a:pt x="4590" y="12904"/>
                </a:cubicBezTo>
                <a:close/>
                <a:moveTo>
                  <a:pt x="8235" y="12904"/>
                </a:moveTo>
                <a:cubicBezTo>
                  <a:pt x="8235" y="13184"/>
                  <a:pt x="7965" y="13465"/>
                  <a:pt x="7695" y="13465"/>
                </a:cubicBezTo>
                <a:cubicBezTo>
                  <a:pt x="7020" y="13465"/>
                  <a:pt x="7020" y="13465"/>
                  <a:pt x="7020" y="13465"/>
                </a:cubicBezTo>
                <a:cubicBezTo>
                  <a:pt x="6615" y="13465"/>
                  <a:pt x="6480" y="13184"/>
                  <a:pt x="6480" y="12904"/>
                </a:cubicBezTo>
                <a:cubicBezTo>
                  <a:pt x="6480" y="12623"/>
                  <a:pt x="6615" y="12343"/>
                  <a:pt x="7020" y="12343"/>
                </a:cubicBezTo>
                <a:cubicBezTo>
                  <a:pt x="7695" y="12343"/>
                  <a:pt x="7695" y="12343"/>
                  <a:pt x="7695" y="12343"/>
                </a:cubicBezTo>
                <a:cubicBezTo>
                  <a:pt x="7965" y="12343"/>
                  <a:pt x="8235" y="12623"/>
                  <a:pt x="8235" y="12904"/>
                </a:cubicBezTo>
                <a:close/>
                <a:moveTo>
                  <a:pt x="11745" y="12904"/>
                </a:moveTo>
                <a:cubicBezTo>
                  <a:pt x="11745" y="13184"/>
                  <a:pt x="11475" y="13465"/>
                  <a:pt x="11205" y="13465"/>
                </a:cubicBezTo>
                <a:cubicBezTo>
                  <a:pt x="10530" y="13465"/>
                  <a:pt x="10530" y="13465"/>
                  <a:pt x="10530" y="13465"/>
                </a:cubicBezTo>
                <a:cubicBezTo>
                  <a:pt x="10260" y="13465"/>
                  <a:pt x="9990" y="13184"/>
                  <a:pt x="9990" y="12904"/>
                </a:cubicBezTo>
                <a:cubicBezTo>
                  <a:pt x="9990" y="12623"/>
                  <a:pt x="10260" y="12343"/>
                  <a:pt x="10530" y="12343"/>
                </a:cubicBezTo>
                <a:cubicBezTo>
                  <a:pt x="11205" y="12343"/>
                  <a:pt x="11205" y="12343"/>
                  <a:pt x="11205" y="12343"/>
                </a:cubicBezTo>
                <a:cubicBezTo>
                  <a:pt x="11475" y="12343"/>
                  <a:pt x="11745" y="12623"/>
                  <a:pt x="11745" y="12904"/>
                </a:cubicBezTo>
                <a:close/>
                <a:moveTo>
                  <a:pt x="4590" y="15429"/>
                </a:moveTo>
                <a:cubicBezTo>
                  <a:pt x="4590" y="15709"/>
                  <a:pt x="4455" y="15990"/>
                  <a:pt x="4050" y="15990"/>
                </a:cubicBezTo>
                <a:cubicBezTo>
                  <a:pt x="3375" y="15990"/>
                  <a:pt x="3375" y="15990"/>
                  <a:pt x="3375" y="15990"/>
                </a:cubicBezTo>
                <a:cubicBezTo>
                  <a:pt x="3105" y="15990"/>
                  <a:pt x="2835" y="15709"/>
                  <a:pt x="2835" y="15429"/>
                </a:cubicBezTo>
                <a:cubicBezTo>
                  <a:pt x="2835" y="15148"/>
                  <a:pt x="3105" y="14868"/>
                  <a:pt x="3375" y="14868"/>
                </a:cubicBezTo>
                <a:cubicBezTo>
                  <a:pt x="4050" y="14868"/>
                  <a:pt x="4050" y="14868"/>
                  <a:pt x="4050" y="14868"/>
                </a:cubicBezTo>
                <a:cubicBezTo>
                  <a:pt x="4455" y="14868"/>
                  <a:pt x="4590" y="15148"/>
                  <a:pt x="4590" y="15429"/>
                </a:cubicBezTo>
                <a:close/>
                <a:moveTo>
                  <a:pt x="8235" y="15429"/>
                </a:moveTo>
                <a:cubicBezTo>
                  <a:pt x="8235" y="15709"/>
                  <a:pt x="7965" y="15990"/>
                  <a:pt x="7695" y="15990"/>
                </a:cubicBezTo>
                <a:cubicBezTo>
                  <a:pt x="7020" y="15990"/>
                  <a:pt x="7020" y="15990"/>
                  <a:pt x="7020" y="15990"/>
                </a:cubicBezTo>
                <a:cubicBezTo>
                  <a:pt x="6615" y="15990"/>
                  <a:pt x="6480" y="15709"/>
                  <a:pt x="6480" y="15429"/>
                </a:cubicBezTo>
                <a:cubicBezTo>
                  <a:pt x="6480" y="15148"/>
                  <a:pt x="6615" y="14868"/>
                  <a:pt x="7020" y="14868"/>
                </a:cubicBezTo>
                <a:cubicBezTo>
                  <a:pt x="7695" y="14868"/>
                  <a:pt x="7695" y="14868"/>
                  <a:pt x="7695" y="14868"/>
                </a:cubicBezTo>
                <a:cubicBezTo>
                  <a:pt x="7965" y="14868"/>
                  <a:pt x="8235" y="15148"/>
                  <a:pt x="8235" y="15429"/>
                </a:cubicBezTo>
                <a:close/>
                <a:moveTo>
                  <a:pt x="11745" y="15429"/>
                </a:moveTo>
                <a:cubicBezTo>
                  <a:pt x="11745" y="15709"/>
                  <a:pt x="11475" y="15990"/>
                  <a:pt x="11205" y="15990"/>
                </a:cubicBezTo>
                <a:cubicBezTo>
                  <a:pt x="10530" y="15990"/>
                  <a:pt x="10530" y="15990"/>
                  <a:pt x="10530" y="15990"/>
                </a:cubicBezTo>
                <a:cubicBezTo>
                  <a:pt x="10260" y="15990"/>
                  <a:pt x="9990" y="15709"/>
                  <a:pt x="9990" y="15429"/>
                </a:cubicBezTo>
                <a:cubicBezTo>
                  <a:pt x="9990" y="15148"/>
                  <a:pt x="10260" y="14868"/>
                  <a:pt x="10530" y="14868"/>
                </a:cubicBezTo>
                <a:cubicBezTo>
                  <a:pt x="11205" y="14868"/>
                  <a:pt x="11205" y="14868"/>
                  <a:pt x="11205" y="14868"/>
                </a:cubicBezTo>
                <a:cubicBezTo>
                  <a:pt x="11475" y="14868"/>
                  <a:pt x="11745" y="15148"/>
                  <a:pt x="11745" y="15429"/>
                </a:cubicBezTo>
                <a:close/>
                <a:moveTo>
                  <a:pt x="4590" y="17953"/>
                </a:moveTo>
                <a:cubicBezTo>
                  <a:pt x="4590" y="18234"/>
                  <a:pt x="4455" y="18514"/>
                  <a:pt x="4050" y="18514"/>
                </a:cubicBezTo>
                <a:cubicBezTo>
                  <a:pt x="3375" y="18514"/>
                  <a:pt x="3375" y="18514"/>
                  <a:pt x="3375" y="18514"/>
                </a:cubicBezTo>
                <a:cubicBezTo>
                  <a:pt x="3105" y="18514"/>
                  <a:pt x="2835" y="18234"/>
                  <a:pt x="2835" y="17953"/>
                </a:cubicBezTo>
                <a:cubicBezTo>
                  <a:pt x="2835" y="17673"/>
                  <a:pt x="3105" y="17392"/>
                  <a:pt x="3375" y="17392"/>
                </a:cubicBezTo>
                <a:cubicBezTo>
                  <a:pt x="4050" y="17392"/>
                  <a:pt x="4050" y="17392"/>
                  <a:pt x="4050" y="17392"/>
                </a:cubicBezTo>
                <a:cubicBezTo>
                  <a:pt x="4455" y="17392"/>
                  <a:pt x="4590" y="17673"/>
                  <a:pt x="4590" y="17953"/>
                </a:cubicBezTo>
                <a:close/>
                <a:moveTo>
                  <a:pt x="8235" y="17953"/>
                </a:moveTo>
                <a:cubicBezTo>
                  <a:pt x="8235" y="18234"/>
                  <a:pt x="7965" y="18514"/>
                  <a:pt x="7695" y="18514"/>
                </a:cubicBezTo>
                <a:cubicBezTo>
                  <a:pt x="7020" y="18514"/>
                  <a:pt x="7020" y="18514"/>
                  <a:pt x="7020" y="18514"/>
                </a:cubicBezTo>
                <a:cubicBezTo>
                  <a:pt x="6615" y="18514"/>
                  <a:pt x="6480" y="18234"/>
                  <a:pt x="6480" y="17953"/>
                </a:cubicBezTo>
                <a:cubicBezTo>
                  <a:pt x="6480" y="17673"/>
                  <a:pt x="6615" y="17392"/>
                  <a:pt x="7020" y="17392"/>
                </a:cubicBezTo>
                <a:cubicBezTo>
                  <a:pt x="7695" y="17392"/>
                  <a:pt x="7695" y="17392"/>
                  <a:pt x="7695" y="17392"/>
                </a:cubicBezTo>
                <a:cubicBezTo>
                  <a:pt x="7965" y="17392"/>
                  <a:pt x="8235" y="17673"/>
                  <a:pt x="8235" y="17953"/>
                </a:cubicBezTo>
                <a:close/>
                <a:moveTo>
                  <a:pt x="11745" y="17953"/>
                </a:moveTo>
                <a:cubicBezTo>
                  <a:pt x="11745" y="18234"/>
                  <a:pt x="11475" y="18514"/>
                  <a:pt x="11205" y="18514"/>
                </a:cubicBezTo>
                <a:cubicBezTo>
                  <a:pt x="10530" y="18514"/>
                  <a:pt x="10530" y="18514"/>
                  <a:pt x="10530" y="18514"/>
                </a:cubicBezTo>
                <a:cubicBezTo>
                  <a:pt x="10260" y="18514"/>
                  <a:pt x="9990" y="18234"/>
                  <a:pt x="9990" y="17953"/>
                </a:cubicBezTo>
                <a:cubicBezTo>
                  <a:pt x="9990" y="17673"/>
                  <a:pt x="10260" y="17392"/>
                  <a:pt x="10530" y="17392"/>
                </a:cubicBezTo>
                <a:cubicBezTo>
                  <a:pt x="11205" y="17392"/>
                  <a:pt x="11205" y="17392"/>
                  <a:pt x="11205" y="17392"/>
                </a:cubicBezTo>
                <a:cubicBezTo>
                  <a:pt x="11475" y="17392"/>
                  <a:pt x="11745" y="17673"/>
                  <a:pt x="11745" y="179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43" name="Freeform 48"/>
          <p:cNvSpPr/>
          <p:nvPr/>
        </p:nvSpPr>
        <p:spPr>
          <a:xfrm>
            <a:off x="10747375" y="10020302"/>
            <a:ext cx="987945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9" h="21600" extrusionOk="0">
                <a:moveTo>
                  <a:pt x="20278" y="945"/>
                </a:moveTo>
                <a:cubicBezTo>
                  <a:pt x="19690" y="270"/>
                  <a:pt x="18808" y="0"/>
                  <a:pt x="17927" y="0"/>
                </a:cubicBezTo>
                <a:cubicBezTo>
                  <a:pt x="17045" y="0"/>
                  <a:pt x="16163" y="270"/>
                  <a:pt x="15576" y="945"/>
                </a:cubicBezTo>
                <a:cubicBezTo>
                  <a:pt x="15282" y="1080"/>
                  <a:pt x="15282" y="1485"/>
                  <a:pt x="15576" y="1620"/>
                </a:cubicBezTo>
                <a:cubicBezTo>
                  <a:pt x="15722" y="1890"/>
                  <a:pt x="16163" y="1890"/>
                  <a:pt x="16457" y="1620"/>
                </a:cubicBezTo>
                <a:cubicBezTo>
                  <a:pt x="16751" y="1350"/>
                  <a:pt x="17339" y="1080"/>
                  <a:pt x="17927" y="1080"/>
                </a:cubicBezTo>
                <a:cubicBezTo>
                  <a:pt x="18514" y="1080"/>
                  <a:pt x="19102" y="1350"/>
                  <a:pt x="19396" y="1620"/>
                </a:cubicBezTo>
                <a:cubicBezTo>
                  <a:pt x="20278" y="2430"/>
                  <a:pt x="20278" y="3645"/>
                  <a:pt x="19396" y="4455"/>
                </a:cubicBezTo>
                <a:cubicBezTo>
                  <a:pt x="19396" y="4455"/>
                  <a:pt x="19396" y="4455"/>
                  <a:pt x="19396" y="4590"/>
                </a:cubicBezTo>
                <a:cubicBezTo>
                  <a:pt x="19396" y="4590"/>
                  <a:pt x="19396" y="4590"/>
                  <a:pt x="19396" y="4590"/>
                </a:cubicBezTo>
                <a:cubicBezTo>
                  <a:pt x="18514" y="5400"/>
                  <a:pt x="18514" y="5400"/>
                  <a:pt x="18514" y="5400"/>
                </a:cubicBezTo>
                <a:cubicBezTo>
                  <a:pt x="13518" y="810"/>
                  <a:pt x="13518" y="810"/>
                  <a:pt x="13518" y="810"/>
                </a:cubicBezTo>
                <a:cubicBezTo>
                  <a:pt x="13224" y="540"/>
                  <a:pt x="12931" y="540"/>
                  <a:pt x="12637" y="810"/>
                </a:cubicBezTo>
                <a:cubicBezTo>
                  <a:pt x="4996" y="7830"/>
                  <a:pt x="4996" y="7830"/>
                  <a:pt x="4996" y="7830"/>
                </a:cubicBezTo>
                <a:cubicBezTo>
                  <a:pt x="4702" y="8100"/>
                  <a:pt x="4702" y="8370"/>
                  <a:pt x="4996" y="8640"/>
                </a:cubicBezTo>
                <a:cubicBezTo>
                  <a:pt x="5143" y="8775"/>
                  <a:pt x="5290" y="8775"/>
                  <a:pt x="5437" y="8775"/>
                </a:cubicBezTo>
                <a:cubicBezTo>
                  <a:pt x="5584" y="8775"/>
                  <a:pt x="5731" y="8775"/>
                  <a:pt x="5878" y="8640"/>
                </a:cubicBezTo>
                <a:cubicBezTo>
                  <a:pt x="13078" y="1890"/>
                  <a:pt x="13078" y="1890"/>
                  <a:pt x="13078" y="1890"/>
                </a:cubicBezTo>
                <a:cubicBezTo>
                  <a:pt x="13812" y="2565"/>
                  <a:pt x="13812" y="2565"/>
                  <a:pt x="13812" y="2565"/>
                </a:cubicBezTo>
                <a:cubicBezTo>
                  <a:pt x="2057" y="13230"/>
                  <a:pt x="2057" y="13230"/>
                  <a:pt x="2057" y="13230"/>
                </a:cubicBezTo>
                <a:cubicBezTo>
                  <a:pt x="2057" y="13365"/>
                  <a:pt x="1910" y="13500"/>
                  <a:pt x="1910" y="13635"/>
                </a:cubicBezTo>
                <a:cubicBezTo>
                  <a:pt x="1910" y="13770"/>
                  <a:pt x="2057" y="13905"/>
                  <a:pt x="2057" y="14040"/>
                </a:cubicBezTo>
                <a:cubicBezTo>
                  <a:pt x="2498" y="14310"/>
                  <a:pt x="2498" y="14310"/>
                  <a:pt x="2498" y="14310"/>
                </a:cubicBezTo>
                <a:cubicBezTo>
                  <a:pt x="882" y="15930"/>
                  <a:pt x="882" y="15930"/>
                  <a:pt x="882" y="15930"/>
                </a:cubicBezTo>
                <a:cubicBezTo>
                  <a:pt x="735" y="15930"/>
                  <a:pt x="735" y="16065"/>
                  <a:pt x="735" y="16200"/>
                </a:cubicBezTo>
                <a:cubicBezTo>
                  <a:pt x="735" y="16470"/>
                  <a:pt x="735" y="16605"/>
                  <a:pt x="882" y="16605"/>
                </a:cubicBezTo>
                <a:cubicBezTo>
                  <a:pt x="1616" y="17280"/>
                  <a:pt x="1616" y="17280"/>
                  <a:pt x="1616" y="17280"/>
                </a:cubicBezTo>
                <a:cubicBezTo>
                  <a:pt x="147" y="18630"/>
                  <a:pt x="147" y="18630"/>
                  <a:pt x="147" y="18630"/>
                </a:cubicBezTo>
                <a:cubicBezTo>
                  <a:pt x="0" y="18900"/>
                  <a:pt x="0" y="19170"/>
                  <a:pt x="147" y="19440"/>
                </a:cubicBezTo>
                <a:cubicBezTo>
                  <a:pt x="294" y="19440"/>
                  <a:pt x="441" y="19575"/>
                  <a:pt x="588" y="19575"/>
                </a:cubicBezTo>
                <a:cubicBezTo>
                  <a:pt x="735" y="19575"/>
                  <a:pt x="882" y="19440"/>
                  <a:pt x="1029" y="19440"/>
                </a:cubicBezTo>
                <a:cubicBezTo>
                  <a:pt x="2498" y="18090"/>
                  <a:pt x="2498" y="18090"/>
                  <a:pt x="2498" y="18090"/>
                </a:cubicBezTo>
                <a:cubicBezTo>
                  <a:pt x="3233" y="18765"/>
                  <a:pt x="3233" y="18765"/>
                  <a:pt x="3233" y="18765"/>
                </a:cubicBezTo>
                <a:cubicBezTo>
                  <a:pt x="3233" y="18900"/>
                  <a:pt x="3380" y="18900"/>
                  <a:pt x="3527" y="18900"/>
                </a:cubicBezTo>
                <a:cubicBezTo>
                  <a:pt x="3673" y="18900"/>
                  <a:pt x="3820" y="18900"/>
                  <a:pt x="3967" y="18765"/>
                </a:cubicBezTo>
                <a:cubicBezTo>
                  <a:pt x="5584" y="17280"/>
                  <a:pt x="5584" y="17280"/>
                  <a:pt x="5584" y="17280"/>
                </a:cubicBezTo>
                <a:cubicBezTo>
                  <a:pt x="6024" y="17550"/>
                  <a:pt x="6024" y="17550"/>
                  <a:pt x="6024" y="17550"/>
                </a:cubicBezTo>
                <a:cubicBezTo>
                  <a:pt x="6171" y="17685"/>
                  <a:pt x="6318" y="17820"/>
                  <a:pt x="6465" y="17820"/>
                </a:cubicBezTo>
                <a:cubicBezTo>
                  <a:pt x="6612" y="17820"/>
                  <a:pt x="6759" y="17685"/>
                  <a:pt x="6906" y="17550"/>
                </a:cubicBezTo>
                <a:cubicBezTo>
                  <a:pt x="20278" y="5400"/>
                  <a:pt x="20278" y="5400"/>
                  <a:pt x="20278" y="5400"/>
                </a:cubicBezTo>
                <a:cubicBezTo>
                  <a:pt x="20278" y="5265"/>
                  <a:pt x="20278" y="5265"/>
                  <a:pt x="20278" y="5265"/>
                </a:cubicBezTo>
                <a:cubicBezTo>
                  <a:pt x="20278" y="5265"/>
                  <a:pt x="20278" y="5265"/>
                  <a:pt x="20278" y="5265"/>
                </a:cubicBezTo>
                <a:cubicBezTo>
                  <a:pt x="21600" y="4050"/>
                  <a:pt x="21600" y="2160"/>
                  <a:pt x="20278" y="945"/>
                </a:cubicBezTo>
                <a:close/>
                <a:moveTo>
                  <a:pt x="3527" y="17685"/>
                </a:moveTo>
                <a:cubicBezTo>
                  <a:pt x="2057" y="16200"/>
                  <a:pt x="2057" y="16200"/>
                  <a:pt x="2057" y="16200"/>
                </a:cubicBezTo>
                <a:cubicBezTo>
                  <a:pt x="3380" y="15120"/>
                  <a:pt x="3380" y="15120"/>
                  <a:pt x="3380" y="15120"/>
                </a:cubicBezTo>
                <a:cubicBezTo>
                  <a:pt x="4114" y="15795"/>
                  <a:pt x="4114" y="15795"/>
                  <a:pt x="4114" y="15795"/>
                </a:cubicBezTo>
                <a:cubicBezTo>
                  <a:pt x="4849" y="16470"/>
                  <a:pt x="4849" y="16470"/>
                  <a:pt x="4849" y="16470"/>
                </a:cubicBezTo>
                <a:lnTo>
                  <a:pt x="3527" y="17685"/>
                </a:lnTo>
                <a:close/>
                <a:moveTo>
                  <a:pt x="6465" y="16470"/>
                </a:moveTo>
                <a:cubicBezTo>
                  <a:pt x="6024" y="16065"/>
                  <a:pt x="6024" y="16065"/>
                  <a:pt x="6024" y="16065"/>
                </a:cubicBezTo>
                <a:cubicBezTo>
                  <a:pt x="6024" y="16065"/>
                  <a:pt x="6024" y="16065"/>
                  <a:pt x="6024" y="16065"/>
                </a:cubicBezTo>
                <a:cubicBezTo>
                  <a:pt x="4849" y="14985"/>
                  <a:pt x="4849" y="14985"/>
                  <a:pt x="4849" y="14985"/>
                </a:cubicBezTo>
                <a:cubicBezTo>
                  <a:pt x="3380" y="13635"/>
                  <a:pt x="3380" y="13635"/>
                  <a:pt x="3380" y="13635"/>
                </a:cubicBezTo>
                <a:cubicBezTo>
                  <a:pt x="14547" y="3375"/>
                  <a:pt x="14547" y="3375"/>
                  <a:pt x="14547" y="3375"/>
                </a:cubicBezTo>
                <a:cubicBezTo>
                  <a:pt x="17633" y="6210"/>
                  <a:pt x="17633" y="6210"/>
                  <a:pt x="17633" y="6210"/>
                </a:cubicBezTo>
                <a:lnTo>
                  <a:pt x="6465" y="16470"/>
                </a:lnTo>
                <a:close/>
                <a:moveTo>
                  <a:pt x="20278" y="21060"/>
                </a:moveTo>
                <a:cubicBezTo>
                  <a:pt x="20278" y="21330"/>
                  <a:pt x="19984" y="21600"/>
                  <a:pt x="19690" y="21600"/>
                </a:cubicBezTo>
                <a:cubicBezTo>
                  <a:pt x="588" y="21600"/>
                  <a:pt x="588" y="21600"/>
                  <a:pt x="588" y="21600"/>
                </a:cubicBezTo>
                <a:cubicBezTo>
                  <a:pt x="294" y="21600"/>
                  <a:pt x="0" y="21330"/>
                  <a:pt x="0" y="21060"/>
                </a:cubicBezTo>
                <a:cubicBezTo>
                  <a:pt x="0" y="20790"/>
                  <a:pt x="294" y="20520"/>
                  <a:pt x="588" y="20520"/>
                </a:cubicBezTo>
                <a:cubicBezTo>
                  <a:pt x="19690" y="20520"/>
                  <a:pt x="19690" y="20520"/>
                  <a:pt x="19690" y="20520"/>
                </a:cubicBezTo>
                <a:cubicBezTo>
                  <a:pt x="19984" y="20520"/>
                  <a:pt x="20278" y="20790"/>
                  <a:pt x="20278" y="210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44" name="Freeform 49"/>
          <p:cNvSpPr/>
          <p:nvPr/>
        </p:nvSpPr>
        <p:spPr>
          <a:xfrm>
            <a:off x="10695106" y="11287125"/>
            <a:ext cx="1090495" cy="1012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21566" y="10727"/>
                </a:moveTo>
                <a:cubicBezTo>
                  <a:pt x="21566" y="13665"/>
                  <a:pt x="20486" y="16310"/>
                  <a:pt x="18731" y="18367"/>
                </a:cubicBezTo>
                <a:cubicBezTo>
                  <a:pt x="16841" y="20424"/>
                  <a:pt x="14276" y="21600"/>
                  <a:pt x="11711" y="21600"/>
                </a:cubicBezTo>
                <a:cubicBezTo>
                  <a:pt x="9011" y="21600"/>
                  <a:pt x="6581" y="20424"/>
                  <a:pt x="4691" y="18367"/>
                </a:cubicBezTo>
                <a:cubicBezTo>
                  <a:pt x="2801" y="16310"/>
                  <a:pt x="1721" y="13665"/>
                  <a:pt x="1721" y="10727"/>
                </a:cubicBezTo>
                <a:cubicBezTo>
                  <a:pt x="1721" y="10727"/>
                  <a:pt x="1721" y="10727"/>
                  <a:pt x="1721" y="10727"/>
                </a:cubicBezTo>
                <a:cubicBezTo>
                  <a:pt x="911" y="11608"/>
                  <a:pt x="911" y="11608"/>
                  <a:pt x="911" y="11608"/>
                </a:cubicBezTo>
                <a:cubicBezTo>
                  <a:pt x="641" y="11902"/>
                  <a:pt x="371" y="11902"/>
                  <a:pt x="101" y="11608"/>
                </a:cubicBezTo>
                <a:cubicBezTo>
                  <a:pt x="-34" y="11461"/>
                  <a:pt x="-34" y="11020"/>
                  <a:pt x="101" y="10727"/>
                </a:cubicBezTo>
                <a:cubicBezTo>
                  <a:pt x="1856" y="8816"/>
                  <a:pt x="1856" y="8816"/>
                  <a:pt x="1856" y="8816"/>
                </a:cubicBezTo>
                <a:cubicBezTo>
                  <a:pt x="2126" y="8669"/>
                  <a:pt x="2396" y="8669"/>
                  <a:pt x="2666" y="8816"/>
                </a:cubicBezTo>
                <a:cubicBezTo>
                  <a:pt x="4421" y="10727"/>
                  <a:pt x="4421" y="10727"/>
                  <a:pt x="4421" y="10727"/>
                </a:cubicBezTo>
                <a:cubicBezTo>
                  <a:pt x="4691" y="11020"/>
                  <a:pt x="4691" y="11461"/>
                  <a:pt x="4421" y="11608"/>
                </a:cubicBezTo>
                <a:cubicBezTo>
                  <a:pt x="4286" y="11755"/>
                  <a:pt x="4151" y="11755"/>
                  <a:pt x="4016" y="11755"/>
                </a:cubicBezTo>
                <a:cubicBezTo>
                  <a:pt x="3881" y="11755"/>
                  <a:pt x="3746" y="11755"/>
                  <a:pt x="3746" y="11608"/>
                </a:cubicBezTo>
                <a:cubicBezTo>
                  <a:pt x="2801" y="10727"/>
                  <a:pt x="2801" y="10727"/>
                  <a:pt x="2801" y="10727"/>
                </a:cubicBezTo>
                <a:cubicBezTo>
                  <a:pt x="2801" y="10727"/>
                  <a:pt x="2801" y="10727"/>
                  <a:pt x="2801" y="10727"/>
                </a:cubicBezTo>
                <a:cubicBezTo>
                  <a:pt x="2801" y="16016"/>
                  <a:pt x="6851" y="20424"/>
                  <a:pt x="11711" y="20424"/>
                </a:cubicBezTo>
                <a:cubicBezTo>
                  <a:pt x="16571" y="20424"/>
                  <a:pt x="20486" y="16016"/>
                  <a:pt x="20486" y="10727"/>
                </a:cubicBezTo>
                <a:cubicBezTo>
                  <a:pt x="20486" y="5437"/>
                  <a:pt x="16571" y="1176"/>
                  <a:pt x="11711" y="1176"/>
                </a:cubicBezTo>
                <a:cubicBezTo>
                  <a:pt x="9281" y="1176"/>
                  <a:pt x="6986" y="2204"/>
                  <a:pt x="5366" y="4114"/>
                </a:cubicBezTo>
                <a:cubicBezTo>
                  <a:pt x="5096" y="4261"/>
                  <a:pt x="4826" y="4261"/>
                  <a:pt x="4556" y="4114"/>
                </a:cubicBezTo>
                <a:cubicBezTo>
                  <a:pt x="4421" y="3820"/>
                  <a:pt x="4421" y="3527"/>
                  <a:pt x="4556" y="3233"/>
                </a:cubicBezTo>
                <a:cubicBezTo>
                  <a:pt x="6446" y="1176"/>
                  <a:pt x="9011" y="0"/>
                  <a:pt x="11711" y="0"/>
                </a:cubicBezTo>
                <a:cubicBezTo>
                  <a:pt x="14276" y="0"/>
                  <a:pt x="16841" y="1176"/>
                  <a:pt x="18731" y="3086"/>
                </a:cubicBezTo>
                <a:cubicBezTo>
                  <a:pt x="20486" y="5143"/>
                  <a:pt x="21566" y="7935"/>
                  <a:pt x="21566" y="10727"/>
                </a:cubicBezTo>
                <a:close/>
                <a:moveTo>
                  <a:pt x="14546" y="6906"/>
                </a:moveTo>
                <a:cubicBezTo>
                  <a:pt x="7931" y="13959"/>
                  <a:pt x="7931" y="13959"/>
                  <a:pt x="7931" y="13959"/>
                </a:cubicBezTo>
                <a:cubicBezTo>
                  <a:pt x="7796" y="14253"/>
                  <a:pt x="7796" y="14547"/>
                  <a:pt x="7931" y="14841"/>
                </a:cubicBezTo>
                <a:cubicBezTo>
                  <a:pt x="8066" y="14988"/>
                  <a:pt x="8201" y="14988"/>
                  <a:pt x="8336" y="14988"/>
                </a:cubicBezTo>
                <a:cubicBezTo>
                  <a:pt x="8471" y="14988"/>
                  <a:pt x="8606" y="14988"/>
                  <a:pt x="8741" y="14841"/>
                </a:cubicBezTo>
                <a:cubicBezTo>
                  <a:pt x="15221" y="7641"/>
                  <a:pt x="15221" y="7641"/>
                  <a:pt x="15221" y="7641"/>
                </a:cubicBezTo>
                <a:cubicBezTo>
                  <a:pt x="15491" y="7494"/>
                  <a:pt x="15491" y="7053"/>
                  <a:pt x="15221" y="6906"/>
                </a:cubicBezTo>
                <a:cubicBezTo>
                  <a:pt x="15086" y="6612"/>
                  <a:pt x="14681" y="6612"/>
                  <a:pt x="14546" y="6906"/>
                </a:cubicBezTo>
                <a:close/>
                <a:moveTo>
                  <a:pt x="14141" y="11020"/>
                </a:moveTo>
                <a:cubicBezTo>
                  <a:pt x="14681" y="11020"/>
                  <a:pt x="15086" y="11314"/>
                  <a:pt x="15491" y="11608"/>
                </a:cubicBezTo>
                <a:cubicBezTo>
                  <a:pt x="16166" y="12490"/>
                  <a:pt x="16166" y="13812"/>
                  <a:pt x="15491" y="14547"/>
                </a:cubicBezTo>
                <a:cubicBezTo>
                  <a:pt x="15086" y="14988"/>
                  <a:pt x="14681" y="15135"/>
                  <a:pt x="14141" y="15135"/>
                </a:cubicBezTo>
                <a:cubicBezTo>
                  <a:pt x="13601" y="15135"/>
                  <a:pt x="13196" y="14988"/>
                  <a:pt x="12791" y="14547"/>
                </a:cubicBezTo>
                <a:cubicBezTo>
                  <a:pt x="11981" y="13812"/>
                  <a:pt x="11981" y="12490"/>
                  <a:pt x="12791" y="11608"/>
                </a:cubicBezTo>
                <a:cubicBezTo>
                  <a:pt x="13196" y="11314"/>
                  <a:pt x="13601" y="11020"/>
                  <a:pt x="14141" y="11020"/>
                </a:cubicBezTo>
                <a:close/>
                <a:moveTo>
                  <a:pt x="14681" y="12490"/>
                </a:moveTo>
                <a:cubicBezTo>
                  <a:pt x="14546" y="12343"/>
                  <a:pt x="14411" y="12196"/>
                  <a:pt x="14141" y="12196"/>
                </a:cubicBezTo>
                <a:cubicBezTo>
                  <a:pt x="13871" y="12196"/>
                  <a:pt x="13736" y="12343"/>
                  <a:pt x="13601" y="12490"/>
                </a:cubicBezTo>
                <a:cubicBezTo>
                  <a:pt x="13196" y="12784"/>
                  <a:pt x="13196" y="13371"/>
                  <a:pt x="13601" y="13812"/>
                </a:cubicBezTo>
                <a:cubicBezTo>
                  <a:pt x="13736" y="13959"/>
                  <a:pt x="13871" y="14106"/>
                  <a:pt x="14141" y="14106"/>
                </a:cubicBezTo>
                <a:cubicBezTo>
                  <a:pt x="14411" y="14106"/>
                  <a:pt x="14546" y="13959"/>
                  <a:pt x="14681" y="13812"/>
                </a:cubicBezTo>
                <a:cubicBezTo>
                  <a:pt x="15086" y="13371"/>
                  <a:pt x="15086" y="12784"/>
                  <a:pt x="14681" y="12490"/>
                </a:cubicBezTo>
                <a:close/>
                <a:moveTo>
                  <a:pt x="10496" y="6906"/>
                </a:moveTo>
                <a:cubicBezTo>
                  <a:pt x="10901" y="7347"/>
                  <a:pt x="11171" y="7935"/>
                  <a:pt x="11171" y="8376"/>
                </a:cubicBezTo>
                <a:cubicBezTo>
                  <a:pt x="11171" y="8963"/>
                  <a:pt x="10901" y="9551"/>
                  <a:pt x="10496" y="9845"/>
                </a:cubicBezTo>
                <a:cubicBezTo>
                  <a:pt x="10226" y="10286"/>
                  <a:pt x="9686" y="10433"/>
                  <a:pt x="9146" y="10433"/>
                </a:cubicBezTo>
                <a:cubicBezTo>
                  <a:pt x="8741" y="10433"/>
                  <a:pt x="8201" y="10286"/>
                  <a:pt x="7796" y="9845"/>
                </a:cubicBezTo>
                <a:cubicBezTo>
                  <a:pt x="7526" y="9551"/>
                  <a:pt x="7256" y="8963"/>
                  <a:pt x="7256" y="8376"/>
                </a:cubicBezTo>
                <a:cubicBezTo>
                  <a:pt x="7256" y="7935"/>
                  <a:pt x="7526" y="7347"/>
                  <a:pt x="7796" y="6906"/>
                </a:cubicBezTo>
                <a:cubicBezTo>
                  <a:pt x="8201" y="6612"/>
                  <a:pt x="8741" y="6318"/>
                  <a:pt x="9146" y="6318"/>
                </a:cubicBezTo>
                <a:cubicBezTo>
                  <a:pt x="9686" y="6318"/>
                  <a:pt x="10226" y="6612"/>
                  <a:pt x="10496" y="6906"/>
                </a:cubicBezTo>
                <a:close/>
                <a:moveTo>
                  <a:pt x="10091" y="8376"/>
                </a:moveTo>
                <a:cubicBezTo>
                  <a:pt x="10091" y="8229"/>
                  <a:pt x="9956" y="7935"/>
                  <a:pt x="9821" y="7788"/>
                </a:cubicBezTo>
                <a:cubicBezTo>
                  <a:pt x="9686" y="7641"/>
                  <a:pt x="9416" y="7494"/>
                  <a:pt x="9146" y="7494"/>
                </a:cubicBezTo>
                <a:cubicBezTo>
                  <a:pt x="9011" y="7494"/>
                  <a:pt x="8741" y="7641"/>
                  <a:pt x="8606" y="7788"/>
                </a:cubicBezTo>
                <a:cubicBezTo>
                  <a:pt x="8471" y="7935"/>
                  <a:pt x="8336" y="8229"/>
                  <a:pt x="8336" y="8376"/>
                </a:cubicBezTo>
                <a:cubicBezTo>
                  <a:pt x="8336" y="8669"/>
                  <a:pt x="8471" y="8963"/>
                  <a:pt x="8606" y="9110"/>
                </a:cubicBezTo>
                <a:cubicBezTo>
                  <a:pt x="8741" y="9257"/>
                  <a:pt x="9011" y="9404"/>
                  <a:pt x="9146" y="9404"/>
                </a:cubicBezTo>
                <a:cubicBezTo>
                  <a:pt x="9416" y="9404"/>
                  <a:pt x="9686" y="9257"/>
                  <a:pt x="9821" y="9110"/>
                </a:cubicBezTo>
                <a:cubicBezTo>
                  <a:pt x="9956" y="8963"/>
                  <a:pt x="10091" y="8669"/>
                  <a:pt x="10091" y="837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45" name="Freeform 50"/>
          <p:cNvSpPr/>
          <p:nvPr/>
        </p:nvSpPr>
        <p:spPr>
          <a:xfrm>
            <a:off x="12604750" y="13493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0" y="9450"/>
                </a:moveTo>
                <a:cubicBezTo>
                  <a:pt x="18900" y="4185"/>
                  <a:pt x="14580" y="0"/>
                  <a:pt x="9450" y="0"/>
                </a:cubicBezTo>
                <a:cubicBezTo>
                  <a:pt x="4185" y="0"/>
                  <a:pt x="0" y="4185"/>
                  <a:pt x="0" y="9450"/>
                </a:cubicBezTo>
                <a:cubicBezTo>
                  <a:pt x="0" y="14580"/>
                  <a:pt x="4185" y="18900"/>
                  <a:pt x="9450" y="18900"/>
                </a:cubicBezTo>
                <a:cubicBezTo>
                  <a:pt x="9450" y="18900"/>
                  <a:pt x="9450" y="18900"/>
                  <a:pt x="9450" y="18900"/>
                </a:cubicBezTo>
                <a:cubicBezTo>
                  <a:pt x="9585" y="18900"/>
                  <a:pt x="9720" y="18765"/>
                  <a:pt x="9855" y="18765"/>
                </a:cubicBezTo>
                <a:cubicBezTo>
                  <a:pt x="9855" y="18630"/>
                  <a:pt x="9990" y="18495"/>
                  <a:pt x="9990" y="18360"/>
                </a:cubicBezTo>
                <a:cubicBezTo>
                  <a:pt x="9990" y="9990"/>
                  <a:pt x="9990" y="9990"/>
                  <a:pt x="9990" y="9990"/>
                </a:cubicBezTo>
                <a:cubicBezTo>
                  <a:pt x="18360" y="9990"/>
                  <a:pt x="18360" y="9990"/>
                  <a:pt x="18360" y="9990"/>
                </a:cubicBezTo>
                <a:cubicBezTo>
                  <a:pt x="18630" y="9990"/>
                  <a:pt x="18900" y="9720"/>
                  <a:pt x="18900" y="9450"/>
                </a:cubicBezTo>
                <a:close/>
                <a:moveTo>
                  <a:pt x="9450" y="8910"/>
                </a:moveTo>
                <a:cubicBezTo>
                  <a:pt x="9180" y="8910"/>
                  <a:pt x="8910" y="9180"/>
                  <a:pt x="8910" y="9450"/>
                </a:cubicBezTo>
                <a:cubicBezTo>
                  <a:pt x="8910" y="17820"/>
                  <a:pt x="8910" y="17820"/>
                  <a:pt x="8910" y="17820"/>
                </a:cubicBezTo>
                <a:cubicBezTo>
                  <a:pt x="4590" y="17550"/>
                  <a:pt x="1080" y="13905"/>
                  <a:pt x="1080" y="9450"/>
                </a:cubicBezTo>
                <a:cubicBezTo>
                  <a:pt x="1080" y="4860"/>
                  <a:pt x="4860" y="1080"/>
                  <a:pt x="9450" y="1080"/>
                </a:cubicBezTo>
                <a:cubicBezTo>
                  <a:pt x="13905" y="1080"/>
                  <a:pt x="17550" y="4590"/>
                  <a:pt x="17820" y="8910"/>
                </a:cubicBezTo>
                <a:lnTo>
                  <a:pt x="9450" y="8910"/>
                </a:lnTo>
                <a:close/>
                <a:moveTo>
                  <a:pt x="21060" y="11610"/>
                </a:moveTo>
                <a:cubicBezTo>
                  <a:pt x="12150" y="11610"/>
                  <a:pt x="12150" y="11610"/>
                  <a:pt x="12150" y="11610"/>
                </a:cubicBezTo>
                <a:cubicBezTo>
                  <a:pt x="11880" y="11610"/>
                  <a:pt x="11610" y="11880"/>
                  <a:pt x="11610" y="12150"/>
                </a:cubicBezTo>
                <a:cubicBezTo>
                  <a:pt x="11610" y="21060"/>
                  <a:pt x="11610" y="21060"/>
                  <a:pt x="11610" y="21060"/>
                </a:cubicBezTo>
                <a:cubicBezTo>
                  <a:pt x="11610" y="21330"/>
                  <a:pt x="11880" y="21600"/>
                  <a:pt x="12150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4715" y="21600"/>
                  <a:pt x="17010" y="20655"/>
                  <a:pt x="18900" y="18900"/>
                </a:cubicBezTo>
                <a:cubicBezTo>
                  <a:pt x="20655" y="17010"/>
                  <a:pt x="21600" y="14715"/>
                  <a:pt x="21600" y="12150"/>
                </a:cubicBezTo>
                <a:cubicBezTo>
                  <a:pt x="21600" y="11880"/>
                  <a:pt x="21330" y="11610"/>
                  <a:pt x="21060" y="11610"/>
                </a:cubicBezTo>
                <a:close/>
                <a:moveTo>
                  <a:pt x="12690" y="20520"/>
                </a:moveTo>
                <a:cubicBezTo>
                  <a:pt x="12690" y="12690"/>
                  <a:pt x="12690" y="12690"/>
                  <a:pt x="12690" y="12690"/>
                </a:cubicBezTo>
                <a:cubicBezTo>
                  <a:pt x="20520" y="12690"/>
                  <a:pt x="20520" y="12690"/>
                  <a:pt x="20520" y="12690"/>
                </a:cubicBezTo>
                <a:cubicBezTo>
                  <a:pt x="20250" y="16875"/>
                  <a:pt x="16875" y="20250"/>
                  <a:pt x="12690" y="205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46" name="Freeform 51"/>
          <p:cNvSpPr/>
          <p:nvPr/>
        </p:nvSpPr>
        <p:spPr>
          <a:xfrm>
            <a:off x="12604750" y="2587625"/>
            <a:ext cx="108585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530"/>
                </a:moveTo>
                <a:cubicBezTo>
                  <a:pt x="21600" y="12960"/>
                  <a:pt x="21600" y="12960"/>
                  <a:pt x="21600" y="12960"/>
                </a:cubicBezTo>
                <a:cubicBezTo>
                  <a:pt x="21600" y="13770"/>
                  <a:pt x="20921" y="14445"/>
                  <a:pt x="20106" y="14445"/>
                </a:cubicBezTo>
                <a:cubicBezTo>
                  <a:pt x="19834" y="14445"/>
                  <a:pt x="19834" y="14445"/>
                  <a:pt x="19834" y="14445"/>
                </a:cubicBezTo>
                <a:cubicBezTo>
                  <a:pt x="19291" y="15660"/>
                  <a:pt x="18475" y="16875"/>
                  <a:pt x="17389" y="17820"/>
                </a:cubicBezTo>
                <a:cubicBezTo>
                  <a:pt x="17389" y="17820"/>
                  <a:pt x="17389" y="17820"/>
                  <a:pt x="17389" y="17820"/>
                </a:cubicBezTo>
                <a:cubicBezTo>
                  <a:pt x="17389" y="17820"/>
                  <a:pt x="17389" y="17820"/>
                  <a:pt x="17389" y="17820"/>
                </a:cubicBezTo>
                <a:cubicBezTo>
                  <a:pt x="17389" y="17955"/>
                  <a:pt x="17253" y="17955"/>
                  <a:pt x="17253" y="17955"/>
                </a:cubicBezTo>
                <a:cubicBezTo>
                  <a:pt x="16438" y="18765"/>
                  <a:pt x="16438" y="19575"/>
                  <a:pt x="16302" y="19710"/>
                </a:cubicBezTo>
                <a:cubicBezTo>
                  <a:pt x="16302" y="20520"/>
                  <a:pt x="16302" y="20520"/>
                  <a:pt x="16302" y="20520"/>
                </a:cubicBezTo>
                <a:cubicBezTo>
                  <a:pt x="16302" y="21195"/>
                  <a:pt x="15894" y="21600"/>
                  <a:pt x="15351" y="21600"/>
                </a:cubicBezTo>
                <a:cubicBezTo>
                  <a:pt x="12091" y="21600"/>
                  <a:pt x="12091" y="21600"/>
                  <a:pt x="12091" y="21600"/>
                </a:cubicBezTo>
                <a:cubicBezTo>
                  <a:pt x="11547" y="21600"/>
                  <a:pt x="11004" y="21195"/>
                  <a:pt x="11004" y="20520"/>
                </a:cubicBezTo>
                <a:cubicBezTo>
                  <a:pt x="11004" y="20385"/>
                  <a:pt x="11004" y="20385"/>
                  <a:pt x="11004" y="20385"/>
                </a:cubicBezTo>
                <a:cubicBezTo>
                  <a:pt x="10596" y="20385"/>
                  <a:pt x="10053" y="20385"/>
                  <a:pt x="9509" y="20385"/>
                </a:cubicBezTo>
                <a:cubicBezTo>
                  <a:pt x="9509" y="20520"/>
                  <a:pt x="9509" y="20520"/>
                  <a:pt x="9509" y="20520"/>
                </a:cubicBezTo>
                <a:cubicBezTo>
                  <a:pt x="9509" y="21060"/>
                  <a:pt x="9102" y="21600"/>
                  <a:pt x="8558" y="21600"/>
                </a:cubicBezTo>
                <a:cubicBezTo>
                  <a:pt x="5298" y="21600"/>
                  <a:pt x="5298" y="21600"/>
                  <a:pt x="5298" y="21600"/>
                </a:cubicBezTo>
                <a:cubicBezTo>
                  <a:pt x="4755" y="21600"/>
                  <a:pt x="4347" y="21195"/>
                  <a:pt x="4211" y="20655"/>
                </a:cubicBezTo>
                <a:cubicBezTo>
                  <a:pt x="4211" y="20655"/>
                  <a:pt x="4211" y="20655"/>
                  <a:pt x="4211" y="20655"/>
                </a:cubicBezTo>
                <a:cubicBezTo>
                  <a:pt x="4211" y="20520"/>
                  <a:pt x="4211" y="20520"/>
                  <a:pt x="4211" y="20520"/>
                </a:cubicBezTo>
                <a:cubicBezTo>
                  <a:pt x="4211" y="20385"/>
                  <a:pt x="4211" y="20385"/>
                  <a:pt x="4211" y="20385"/>
                </a:cubicBezTo>
                <a:cubicBezTo>
                  <a:pt x="4211" y="19845"/>
                  <a:pt x="4075" y="18765"/>
                  <a:pt x="3125" y="17820"/>
                </a:cubicBezTo>
                <a:cubicBezTo>
                  <a:pt x="2581" y="17145"/>
                  <a:pt x="2038" y="16335"/>
                  <a:pt x="1494" y="15390"/>
                </a:cubicBezTo>
                <a:cubicBezTo>
                  <a:pt x="1223" y="14850"/>
                  <a:pt x="1087" y="14175"/>
                  <a:pt x="951" y="13635"/>
                </a:cubicBezTo>
                <a:cubicBezTo>
                  <a:pt x="951" y="13635"/>
                  <a:pt x="951" y="13635"/>
                  <a:pt x="951" y="13635"/>
                </a:cubicBezTo>
                <a:cubicBezTo>
                  <a:pt x="815" y="13635"/>
                  <a:pt x="815" y="13635"/>
                  <a:pt x="815" y="13635"/>
                </a:cubicBezTo>
                <a:cubicBezTo>
                  <a:pt x="679" y="12960"/>
                  <a:pt x="679" y="12420"/>
                  <a:pt x="679" y="11745"/>
                </a:cubicBezTo>
                <a:cubicBezTo>
                  <a:pt x="679" y="11340"/>
                  <a:pt x="679" y="10935"/>
                  <a:pt x="815" y="10530"/>
                </a:cubicBezTo>
                <a:cubicBezTo>
                  <a:pt x="815" y="10260"/>
                  <a:pt x="1087" y="10125"/>
                  <a:pt x="1358" y="10125"/>
                </a:cubicBezTo>
                <a:cubicBezTo>
                  <a:pt x="1630" y="10125"/>
                  <a:pt x="1902" y="10395"/>
                  <a:pt x="1766" y="10665"/>
                </a:cubicBezTo>
                <a:cubicBezTo>
                  <a:pt x="1766" y="11070"/>
                  <a:pt x="1766" y="11475"/>
                  <a:pt x="1766" y="11745"/>
                </a:cubicBezTo>
                <a:cubicBezTo>
                  <a:pt x="1766" y="12285"/>
                  <a:pt x="1766" y="12825"/>
                  <a:pt x="1902" y="13365"/>
                </a:cubicBezTo>
                <a:cubicBezTo>
                  <a:pt x="1902" y="13365"/>
                  <a:pt x="1902" y="13365"/>
                  <a:pt x="1902" y="13365"/>
                </a:cubicBezTo>
                <a:cubicBezTo>
                  <a:pt x="1902" y="13365"/>
                  <a:pt x="1902" y="13365"/>
                  <a:pt x="1902" y="13365"/>
                </a:cubicBezTo>
                <a:cubicBezTo>
                  <a:pt x="2038" y="13905"/>
                  <a:pt x="2174" y="14445"/>
                  <a:pt x="2445" y="14850"/>
                </a:cubicBezTo>
                <a:cubicBezTo>
                  <a:pt x="2445" y="14850"/>
                  <a:pt x="2445" y="14850"/>
                  <a:pt x="2445" y="14850"/>
                </a:cubicBezTo>
                <a:cubicBezTo>
                  <a:pt x="2853" y="15795"/>
                  <a:pt x="3396" y="16470"/>
                  <a:pt x="3940" y="17010"/>
                </a:cubicBezTo>
                <a:cubicBezTo>
                  <a:pt x="5026" y="18225"/>
                  <a:pt x="5298" y="19710"/>
                  <a:pt x="5298" y="20250"/>
                </a:cubicBezTo>
                <a:cubicBezTo>
                  <a:pt x="5298" y="20250"/>
                  <a:pt x="5298" y="20250"/>
                  <a:pt x="5298" y="20250"/>
                </a:cubicBezTo>
                <a:cubicBezTo>
                  <a:pt x="5298" y="20520"/>
                  <a:pt x="5298" y="20520"/>
                  <a:pt x="5298" y="20520"/>
                </a:cubicBezTo>
                <a:cubicBezTo>
                  <a:pt x="8558" y="20520"/>
                  <a:pt x="8558" y="20520"/>
                  <a:pt x="8558" y="20520"/>
                </a:cubicBezTo>
                <a:cubicBezTo>
                  <a:pt x="8558" y="19710"/>
                  <a:pt x="8558" y="19710"/>
                  <a:pt x="8558" y="19710"/>
                </a:cubicBezTo>
                <a:cubicBezTo>
                  <a:pt x="8558" y="19575"/>
                  <a:pt x="8558" y="19440"/>
                  <a:pt x="8694" y="19305"/>
                </a:cubicBezTo>
                <a:cubicBezTo>
                  <a:pt x="8830" y="19305"/>
                  <a:pt x="8966" y="19170"/>
                  <a:pt x="9102" y="19170"/>
                </a:cubicBezTo>
                <a:cubicBezTo>
                  <a:pt x="9509" y="19305"/>
                  <a:pt x="10053" y="19305"/>
                  <a:pt x="10460" y="19305"/>
                </a:cubicBezTo>
                <a:cubicBezTo>
                  <a:pt x="10868" y="19305"/>
                  <a:pt x="11140" y="19305"/>
                  <a:pt x="11547" y="19305"/>
                </a:cubicBezTo>
                <a:cubicBezTo>
                  <a:pt x="11683" y="19305"/>
                  <a:pt x="11819" y="19305"/>
                  <a:pt x="11955" y="19440"/>
                </a:cubicBezTo>
                <a:cubicBezTo>
                  <a:pt x="12091" y="19440"/>
                  <a:pt x="12091" y="19575"/>
                  <a:pt x="12091" y="19845"/>
                </a:cubicBezTo>
                <a:cubicBezTo>
                  <a:pt x="12091" y="20520"/>
                  <a:pt x="12091" y="20520"/>
                  <a:pt x="12091" y="20520"/>
                </a:cubicBezTo>
                <a:cubicBezTo>
                  <a:pt x="15351" y="20520"/>
                  <a:pt x="15351" y="20520"/>
                  <a:pt x="15351" y="20520"/>
                </a:cubicBezTo>
                <a:cubicBezTo>
                  <a:pt x="15351" y="19710"/>
                  <a:pt x="15351" y="19710"/>
                  <a:pt x="15351" y="19710"/>
                </a:cubicBezTo>
                <a:cubicBezTo>
                  <a:pt x="15351" y="19710"/>
                  <a:pt x="15351" y="19710"/>
                  <a:pt x="15351" y="19710"/>
                </a:cubicBezTo>
                <a:cubicBezTo>
                  <a:pt x="15351" y="19440"/>
                  <a:pt x="15487" y="18225"/>
                  <a:pt x="16574" y="17145"/>
                </a:cubicBezTo>
                <a:cubicBezTo>
                  <a:pt x="16574" y="17145"/>
                  <a:pt x="16574" y="17145"/>
                  <a:pt x="16574" y="17145"/>
                </a:cubicBezTo>
                <a:cubicBezTo>
                  <a:pt x="16574" y="17145"/>
                  <a:pt x="16709" y="17145"/>
                  <a:pt x="16709" y="17010"/>
                </a:cubicBezTo>
                <a:cubicBezTo>
                  <a:pt x="16709" y="17010"/>
                  <a:pt x="16709" y="17010"/>
                  <a:pt x="16709" y="17010"/>
                </a:cubicBezTo>
                <a:cubicBezTo>
                  <a:pt x="16709" y="17010"/>
                  <a:pt x="16709" y="17010"/>
                  <a:pt x="16709" y="17010"/>
                </a:cubicBezTo>
                <a:cubicBezTo>
                  <a:pt x="17796" y="16065"/>
                  <a:pt x="18475" y="14985"/>
                  <a:pt x="18883" y="13770"/>
                </a:cubicBezTo>
                <a:cubicBezTo>
                  <a:pt x="19019" y="13500"/>
                  <a:pt x="19155" y="13365"/>
                  <a:pt x="19426" y="13365"/>
                </a:cubicBezTo>
                <a:cubicBezTo>
                  <a:pt x="20106" y="13365"/>
                  <a:pt x="20106" y="13365"/>
                  <a:pt x="20106" y="13365"/>
                </a:cubicBezTo>
                <a:cubicBezTo>
                  <a:pt x="20377" y="13365"/>
                  <a:pt x="20513" y="13230"/>
                  <a:pt x="20513" y="12960"/>
                </a:cubicBezTo>
                <a:cubicBezTo>
                  <a:pt x="20513" y="10530"/>
                  <a:pt x="20513" y="10530"/>
                  <a:pt x="20513" y="10530"/>
                </a:cubicBezTo>
                <a:cubicBezTo>
                  <a:pt x="20513" y="10260"/>
                  <a:pt x="20377" y="10125"/>
                  <a:pt x="20106" y="10125"/>
                </a:cubicBezTo>
                <a:cubicBezTo>
                  <a:pt x="19426" y="10125"/>
                  <a:pt x="19426" y="10125"/>
                  <a:pt x="19426" y="10125"/>
                </a:cubicBezTo>
                <a:cubicBezTo>
                  <a:pt x="19426" y="10125"/>
                  <a:pt x="19426" y="10125"/>
                  <a:pt x="19426" y="10125"/>
                </a:cubicBezTo>
                <a:cubicBezTo>
                  <a:pt x="19155" y="10125"/>
                  <a:pt x="18883" y="9990"/>
                  <a:pt x="18883" y="9720"/>
                </a:cubicBezTo>
                <a:cubicBezTo>
                  <a:pt x="18475" y="8370"/>
                  <a:pt x="17525" y="7290"/>
                  <a:pt x="16438" y="6345"/>
                </a:cubicBezTo>
                <a:cubicBezTo>
                  <a:pt x="16302" y="6210"/>
                  <a:pt x="16166" y="6075"/>
                  <a:pt x="16166" y="5940"/>
                </a:cubicBezTo>
                <a:cubicBezTo>
                  <a:pt x="16166" y="5940"/>
                  <a:pt x="16166" y="5940"/>
                  <a:pt x="16166" y="5940"/>
                </a:cubicBezTo>
                <a:cubicBezTo>
                  <a:pt x="15894" y="4995"/>
                  <a:pt x="16166" y="4050"/>
                  <a:pt x="16709" y="3105"/>
                </a:cubicBezTo>
                <a:cubicBezTo>
                  <a:pt x="16709" y="3105"/>
                  <a:pt x="16709" y="3105"/>
                  <a:pt x="16709" y="3105"/>
                </a:cubicBezTo>
                <a:cubicBezTo>
                  <a:pt x="16709" y="3105"/>
                  <a:pt x="16709" y="3105"/>
                  <a:pt x="16709" y="3105"/>
                </a:cubicBezTo>
                <a:cubicBezTo>
                  <a:pt x="15215" y="3240"/>
                  <a:pt x="14400" y="3915"/>
                  <a:pt x="13992" y="4590"/>
                </a:cubicBezTo>
                <a:cubicBezTo>
                  <a:pt x="13857" y="4725"/>
                  <a:pt x="13721" y="4860"/>
                  <a:pt x="13449" y="4725"/>
                </a:cubicBezTo>
                <a:cubicBezTo>
                  <a:pt x="12906" y="4590"/>
                  <a:pt x="12226" y="4455"/>
                  <a:pt x="11683" y="4320"/>
                </a:cubicBezTo>
                <a:cubicBezTo>
                  <a:pt x="11411" y="4320"/>
                  <a:pt x="11140" y="4050"/>
                  <a:pt x="11140" y="3780"/>
                </a:cubicBezTo>
                <a:cubicBezTo>
                  <a:pt x="11275" y="3510"/>
                  <a:pt x="11547" y="3240"/>
                  <a:pt x="11819" y="3240"/>
                </a:cubicBezTo>
                <a:cubicBezTo>
                  <a:pt x="12362" y="3375"/>
                  <a:pt x="12906" y="3510"/>
                  <a:pt x="13449" y="3645"/>
                </a:cubicBezTo>
                <a:cubicBezTo>
                  <a:pt x="13992" y="2970"/>
                  <a:pt x="14943" y="2295"/>
                  <a:pt x="16574" y="2025"/>
                </a:cubicBezTo>
                <a:cubicBezTo>
                  <a:pt x="16981" y="2025"/>
                  <a:pt x="17389" y="2160"/>
                  <a:pt x="17525" y="2565"/>
                </a:cubicBezTo>
                <a:cubicBezTo>
                  <a:pt x="17796" y="2835"/>
                  <a:pt x="17796" y="3375"/>
                  <a:pt x="17660" y="3780"/>
                </a:cubicBezTo>
                <a:cubicBezTo>
                  <a:pt x="17117" y="4320"/>
                  <a:pt x="17117" y="4995"/>
                  <a:pt x="17253" y="5535"/>
                </a:cubicBezTo>
                <a:cubicBezTo>
                  <a:pt x="17253" y="5670"/>
                  <a:pt x="17253" y="5670"/>
                  <a:pt x="17253" y="5670"/>
                </a:cubicBezTo>
                <a:cubicBezTo>
                  <a:pt x="18340" y="6615"/>
                  <a:pt x="19291" y="7695"/>
                  <a:pt x="19698" y="9045"/>
                </a:cubicBezTo>
                <a:cubicBezTo>
                  <a:pt x="20106" y="9045"/>
                  <a:pt x="20106" y="9045"/>
                  <a:pt x="20106" y="9045"/>
                </a:cubicBezTo>
                <a:cubicBezTo>
                  <a:pt x="20921" y="9045"/>
                  <a:pt x="21600" y="9720"/>
                  <a:pt x="21600" y="10530"/>
                </a:cubicBezTo>
                <a:close/>
                <a:moveTo>
                  <a:pt x="0" y="5130"/>
                </a:moveTo>
                <a:cubicBezTo>
                  <a:pt x="0" y="2295"/>
                  <a:pt x="2309" y="0"/>
                  <a:pt x="5162" y="0"/>
                </a:cubicBezTo>
                <a:cubicBezTo>
                  <a:pt x="8015" y="0"/>
                  <a:pt x="10460" y="2295"/>
                  <a:pt x="10460" y="5130"/>
                </a:cubicBezTo>
                <a:cubicBezTo>
                  <a:pt x="10460" y="7965"/>
                  <a:pt x="8015" y="10395"/>
                  <a:pt x="5162" y="10395"/>
                </a:cubicBezTo>
                <a:cubicBezTo>
                  <a:pt x="2309" y="10395"/>
                  <a:pt x="0" y="7965"/>
                  <a:pt x="0" y="5130"/>
                </a:cubicBezTo>
                <a:close/>
                <a:moveTo>
                  <a:pt x="1087" y="5130"/>
                </a:moveTo>
                <a:cubicBezTo>
                  <a:pt x="1087" y="7425"/>
                  <a:pt x="2989" y="9315"/>
                  <a:pt x="5162" y="9315"/>
                </a:cubicBezTo>
                <a:cubicBezTo>
                  <a:pt x="7472" y="9315"/>
                  <a:pt x="9374" y="7425"/>
                  <a:pt x="9374" y="5130"/>
                </a:cubicBezTo>
                <a:cubicBezTo>
                  <a:pt x="9374" y="2970"/>
                  <a:pt x="7472" y="1080"/>
                  <a:pt x="5162" y="1080"/>
                </a:cubicBezTo>
                <a:cubicBezTo>
                  <a:pt x="2989" y="1080"/>
                  <a:pt x="1087" y="2970"/>
                  <a:pt x="1087" y="51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47" name="Freeform 52"/>
          <p:cNvSpPr/>
          <p:nvPr/>
        </p:nvSpPr>
        <p:spPr>
          <a:xfrm>
            <a:off x="12604750" y="3854451"/>
            <a:ext cx="1092200" cy="1038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7725"/>
                </a:moveTo>
                <a:cubicBezTo>
                  <a:pt x="19710" y="7725"/>
                  <a:pt x="19710" y="7725"/>
                  <a:pt x="19710" y="7725"/>
                </a:cubicBezTo>
                <a:cubicBezTo>
                  <a:pt x="19170" y="6294"/>
                  <a:pt x="18225" y="5007"/>
                  <a:pt x="17145" y="4005"/>
                </a:cubicBezTo>
                <a:cubicBezTo>
                  <a:pt x="17145" y="4005"/>
                  <a:pt x="17145" y="4005"/>
                  <a:pt x="17145" y="4005"/>
                </a:cubicBezTo>
                <a:cubicBezTo>
                  <a:pt x="16875" y="3290"/>
                  <a:pt x="17010" y="2575"/>
                  <a:pt x="17550" y="1860"/>
                </a:cubicBezTo>
                <a:cubicBezTo>
                  <a:pt x="17685" y="1430"/>
                  <a:pt x="17685" y="1001"/>
                  <a:pt x="17550" y="572"/>
                </a:cubicBezTo>
                <a:cubicBezTo>
                  <a:pt x="17280" y="286"/>
                  <a:pt x="16875" y="0"/>
                  <a:pt x="16470" y="0"/>
                </a:cubicBezTo>
                <a:cubicBezTo>
                  <a:pt x="16470" y="0"/>
                  <a:pt x="16470" y="0"/>
                  <a:pt x="16335" y="0"/>
                </a:cubicBezTo>
                <a:cubicBezTo>
                  <a:pt x="14715" y="286"/>
                  <a:pt x="13770" y="1001"/>
                  <a:pt x="13230" y="1717"/>
                </a:cubicBezTo>
                <a:cubicBezTo>
                  <a:pt x="12150" y="1430"/>
                  <a:pt x="11205" y="1287"/>
                  <a:pt x="10125" y="1287"/>
                </a:cubicBezTo>
                <a:cubicBezTo>
                  <a:pt x="7425" y="1287"/>
                  <a:pt x="4860" y="2289"/>
                  <a:pt x="2970" y="4005"/>
                </a:cubicBezTo>
                <a:cubicBezTo>
                  <a:pt x="1080" y="5865"/>
                  <a:pt x="0" y="8297"/>
                  <a:pt x="0" y="10728"/>
                </a:cubicBezTo>
                <a:cubicBezTo>
                  <a:pt x="0" y="11444"/>
                  <a:pt x="135" y="12159"/>
                  <a:pt x="270" y="12731"/>
                </a:cubicBezTo>
                <a:cubicBezTo>
                  <a:pt x="270" y="12731"/>
                  <a:pt x="270" y="12731"/>
                  <a:pt x="270" y="12731"/>
                </a:cubicBezTo>
                <a:cubicBezTo>
                  <a:pt x="270" y="12731"/>
                  <a:pt x="270" y="12731"/>
                  <a:pt x="270" y="12731"/>
                </a:cubicBezTo>
                <a:cubicBezTo>
                  <a:pt x="405" y="13446"/>
                  <a:pt x="675" y="14019"/>
                  <a:pt x="945" y="14734"/>
                </a:cubicBezTo>
                <a:cubicBezTo>
                  <a:pt x="1350" y="15735"/>
                  <a:pt x="1890" y="16736"/>
                  <a:pt x="2565" y="17452"/>
                </a:cubicBezTo>
                <a:cubicBezTo>
                  <a:pt x="3510" y="18453"/>
                  <a:pt x="3645" y="19597"/>
                  <a:pt x="3645" y="20170"/>
                </a:cubicBezTo>
                <a:cubicBezTo>
                  <a:pt x="3645" y="20456"/>
                  <a:pt x="3645" y="20456"/>
                  <a:pt x="3645" y="20456"/>
                </a:cubicBezTo>
                <a:cubicBezTo>
                  <a:pt x="3645" y="20456"/>
                  <a:pt x="3645" y="20456"/>
                  <a:pt x="3645" y="20456"/>
                </a:cubicBezTo>
                <a:cubicBezTo>
                  <a:pt x="3645" y="20456"/>
                  <a:pt x="3645" y="20456"/>
                  <a:pt x="3645" y="20599"/>
                </a:cubicBezTo>
                <a:cubicBezTo>
                  <a:pt x="3780" y="21171"/>
                  <a:pt x="4185" y="21600"/>
                  <a:pt x="4725" y="21600"/>
                </a:cubicBezTo>
                <a:cubicBezTo>
                  <a:pt x="8100" y="21600"/>
                  <a:pt x="8100" y="21600"/>
                  <a:pt x="8100" y="21600"/>
                </a:cubicBezTo>
                <a:cubicBezTo>
                  <a:pt x="8640" y="21600"/>
                  <a:pt x="9180" y="21028"/>
                  <a:pt x="9180" y="20456"/>
                </a:cubicBezTo>
                <a:cubicBezTo>
                  <a:pt x="9180" y="20170"/>
                  <a:pt x="9180" y="20170"/>
                  <a:pt x="9180" y="20170"/>
                </a:cubicBezTo>
                <a:cubicBezTo>
                  <a:pt x="9720" y="20170"/>
                  <a:pt x="10260" y="20313"/>
                  <a:pt x="10800" y="20170"/>
                </a:cubicBezTo>
                <a:cubicBezTo>
                  <a:pt x="10800" y="20456"/>
                  <a:pt x="10800" y="20456"/>
                  <a:pt x="10800" y="20456"/>
                </a:cubicBezTo>
                <a:cubicBezTo>
                  <a:pt x="10800" y="21028"/>
                  <a:pt x="11205" y="21600"/>
                  <a:pt x="11880" y="21600"/>
                </a:cubicBezTo>
                <a:cubicBezTo>
                  <a:pt x="15120" y="21600"/>
                  <a:pt x="15120" y="21600"/>
                  <a:pt x="15120" y="21600"/>
                </a:cubicBezTo>
                <a:cubicBezTo>
                  <a:pt x="15795" y="21600"/>
                  <a:pt x="16200" y="21028"/>
                  <a:pt x="16200" y="20456"/>
                </a:cubicBezTo>
                <a:cubicBezTo>
                  <a:pt x="16200" y="19597"/>
                  <a:pt x="16200" y="19597"/>
                  <a:pt x="16200" y="19597"/>
                </a:cubicBezTo>
                <a:cubicBezTo>
                  <a:pt x="16200" y="19311"/>
                  <a:pt x="16335" y="18453"/>
                  <a:pt x="17145" y="17595"/>
                </a:cubicBezTo>
                <a:cubicBezTo>
                  <a:pt x="17145" y="17595"/>
                  <a:pt x="17280" y="17452"/>
                  <a:pt x="17280" y="17452"/>
                </a:cubicBezTo>
                <a:cubicBezTo>
                  <a:pt x="17280" y="17452"/>
                  <a:pt x="17280" y="17452"/>
                  <a:pt x="17280" y="17452"/>
                </a:cubicBezTo>
                <a:cubicBezTo>
                  <a:pt x="17280" y="17452"/>
                  <a:pt x="17280" y="17452"/>
                  <a:pt x="17280" y="17452"/>
                </a:cubicBezTo>
                <a:cubicBezTo>
                  <a:pt x="18495" y="16307"/>
                  <a:pt x="19305" y="15020"/>
                  <a:pt x="19710" y="13732"/>
                </a:cubicBezTo>
                <a:cubicBezTo>
                  <a:pt x="20115" y="13732"/>
                  <a:pt x="20115" y="13732"/>
                  <a:pt x="20115" y="13732"/>
                </a:cubicBezTo>
                <a:cubicBezTo>
                  <a:pt x="20925" y="13732"/>
                  <a:pt x="21600" y="12874"/>
                  <a:pt x="21600" y="12016"/>
                </a:cubicBezTo>
                <a:cubicBezTo>
                  <a:pt x="21600" y="9441"/>
                  <a:pt x="21600" y="9441"/>
                  <a:pt x="21600" y="9441"/>
                </a:cubicBezTo>
                <a:cubicBezTo>
                  <a:pt x="21600" y="8440"/>
                  <a:pt x="20925" y="7725"/>
                  <a:pt x="20115" y="7725"/>
                </a:cubicBezTo>
                <a:close/>
                <a:moveTo>
                  <a:pt x="20520" y="12016"/>
                </a:moveTo>
                <a:cubicBezTo>
                  <a:pt x="20520" y="12302"/>
                  <a:pt x="20250" y="12445"/>
                  <a:pt x="20115" y="12445"/>
                </a:cubicBezTo>
                <a:cubicBezTo>
                  <a:pt x="19305" y="12445"/>
                  <a:pt x="19305" y="12445"/>
                  <a:pt x="19305" y="12445"/>
                </a:cubicBezTo>
                <a:cubicBezTo>
                  <a:pt x="19170" y="12445"/>
                  <a:pt x="18900" y="12731"/>
                  <a:pt x="18900" y="12874"/>
                </a:cubicBezTo>
                <a:cubicBezTo>
                  <a:pt x="18495" y="14305"/>
                  <a:pt x="17685" y="15592"/>
                  <a:pt x="16605" y="16593"/>
                </a:cubicBezTo>
                <a:cubicBezTo>
                  <a:pt x="16605" y="16593"/>
                  <a:pt x="16605" y="16593"/>
                  <a:pt x="16605" y="16593"/>
                </a:cubicBezTo>
                <a:cubicBezTo>
                  <a:pt x="16605" y="16593"/>
                  <a:pt x="16605" y="16593"/>
                  <a:pt x="16605" y="16593"/>
                </a:cubicBezTo>
                <a:cubicBezTo>
                  <a:pt x="16470" y="16593"/>
                  <a:pt x="16470" y="16736"/>
                  <a:pt x="16470" y="16736"/>
                </a:cubicBezTo>
                <a:cubicBezTo>
                  <a:pt x="16470" y="16736"/>
                  <a:pt x="16470" y="16736"/>
                  <a:pt x="16470" y="16736"/>
                </a:cubicBezTo>
                <a:cubicBezTo>
                  <a:pt x="15255" y="17881"/>
                  <a:pt x="15120" y="19168"/>
                  <a:pt x="15120" y="19597"/>
                </a:cubicBezTo>
                <a:cubicBezTo>
                  <a:pt x="15120" y="19597"/>
                  <a:pt x="15120" y="19597"/>
                  <a:pt x="15120" y="19597"/>
                </a:cubicBezTo>
                <a:cubicBezTo>
                  <a:pt x="15120" y="20456"/>
                  <a:pt x="15120" y="20456"/>
                  <a:pt x="15120" y="20456"/>
                </a:cubicBezTo>
                <a:cubicBezTo>
                  <a:pt x="15120" y="20456"/>
                  <a:pt x="15120" y="20456"/>
                  <a:pt x="15120" y="20456"/>
                </a:cubicBezTo>
                <a:cubicBezTo>
                  <a:pt x="11745" y="20456"/>
                  <a:pt x="11745" y="20456"/>
                  <a:pt x="11745" y="20456"/>
                </a:cubicBezTo>
                <a:cubicBezTo>
                  <a:pt x="11745" y="20456"/>
                  <a:pt x="11745" y="20456"/>
                  <a:pt x="11745" y="20456"/>
                </a:cubicBezTo>
                <a:cubicBezTo>
                  <a:pt x="11745" y="19597"/>
                  <a:pt x="11745" y="19597"/>
                  <a:pt x="11745" y="19597"/>
                </a:cubicBezTo>
                <a:cubicBezTo>
                  <a:pt x="11745" y="19454"/>
                  <a:pt x="11745" y="19311"/>
                  <a:pt x="11610" y="19168"/>
                </a:cubicBezTo>
                <a:cubicBezTo>
                  <a:pt x="11475" y="19025"/>
                  <a:pt x="11340" y="19025"/>
                  <a:pt x="11205" y="19025"/>
                </a:cubicBezTo>
                <a:cubicBezTo>
                  <a:pt x="11205" y="19025"/>
                  <a:pt x="11205" y="19025"/>
                  <a:pt x="11205" y="19025"/>
                </a:cubicBezTo>
                <a:cubicBezTo>
                  <a:pt x="10800" y="19025"/>
                  <a:pt x="10530" y="19025"/>
                  <a:pt x="10125" y="19025"/>
                </a:cubicBezTo>
                <a:cubicBezTo>
                  <a:pt x="9585" y="19025"/>
                  <a:pt x="9180" y="19025"/>
                  <a:pt x="8640" y="19025"/>
                </a:cubicBezTo>
                <a:cubicBezTo>
                  <a:pt x="8505" y="19025"/>
                  <a:pt x="8370" y="19025"/>
                  <a:pt x="8235" y="19168"/>
                </a:cubicBezTo>
                <a:cubicBezTo>
                  <a:pt x="8235" y="19311"/>
                  <a:pt x="8100" y="19454"/>
                  <a:pt x="8100" y="19597"/>
                </a:cubicBezTo>
                <a:cubicBezTo>
                  <a:pt x="8100" y="20456"/>
                  <a:pt x="8100" y="20456"/>
                  <a:pt x="8100" y="20456"/>
                </a:cubicBezTo>
                <a:cubicBezTo>
                  <a:pt x="8100" y="20456"/>
                  <a:pt x="8100" y="20456"/>
                  <a:pt x="8100" y="20456"/>
                </a:cubicBezTo>
                <a:cubicBezTo>
                  <a:pt x="4725" y="20456"/>
                  <a:pt x="4725" y="20456"/>
                  <a:pt x="4725" y="20456"/>
                </a:cubicBezTo>
                <a:cubicBezTo>
                  <a:pt x="4725" y="20456"/>
                  <a:pt x="4725" y="20456"/>
                  <a:pt x="4725" y="20456"/>
                </a:cubicBezTo>
                <a:cubicBezTo>
                  <a:pt x="4725" y="20456"/>
                  <a:pt x="4725" y="20456"/>
                  <a:pt x="4725" y="20456"/>
                </a:cubicBezTo>
                <a:cubicBezTo>
                  <a:pt x="4725" y="20170"/>
                  <a:pt x="4725" y="20170"/>
                  <a:pt x="4725" y="20170"/>
                </a:cubicBezTo>
                <a:cubicBezTo>
                  <a:pt x="4725" y="20170"/>
                  <a:pt x="4725" y="20170"/>
                  <a:pt x="4725" y="20170"/>
                </a:cubicBezTo>
                <a:cubicBezTo>
                  <a:pt x="4725" y="19454"/>
                  <a:pt x="4590" y="17881"/>
                  <a:pt x="3375" y="16593"/>
                </a:cubicBezTo>
                <a:cubicBezTo>
                  <a:pt x="2835" y="16021"/>
                  <a:pt x="2295" y="15163"/>
                  <a:pt x="1890" y="14162"/>
                </a:cubicBezTo>
                <a:cubicBezTo>
                  <a:pt x="1890" y="14162"/>
                  <a:pt x="1890" y="14162"/>
                  <a:pt x="1890" y="14162"/>
                </a:cubicBezTo>
                <a:cubicBezTo>
                  <a:pt x="1620" y="13589"/>
                  <a:pt x="1350" y="13017"/>
                  <a:pt x="1215" y="12588"/>
                </a:cubicBezTo>
                <a:cubicBezTo>
                  <a:pt x="1215" y="12445"/>
                  <a:pt x="1215" y="12445"/>
                  <a:pt x="1215" y="12445"/>
                </a:cubicBezTo>
                <a:cubicBezTo>
                  <a:pt x="1215" y="12445"/>
                  <a:pt x="1215" y="12445"/>
                  <a:pt x="1215" y="12445"/>
                </a:cubicBezTo>
                <a:cubicBezTo>
                  <a:pt x="1080" y="11873"/>
                  <a:pt x="1080" y="11301"/>
                  <a:pt x="1080" y="10728"/>
                </a:cubicBezTo>
                <a:cubicBezTo>
                  <a:pt x="1080" y="6151"/>
                  <a:pt x="5130" y="2432"/>
                  <a:pt x="10125" y="2432"/>
                </a:cubicBezTo>
                <a:cubicBezTo>
                  <a:pt x="11205" y="2432"/>
                  <a:pt x="12150" y="2575"/>
                  <a:pt x="13230" y="3004"/>
                </a:cubicBezTo>
                <a:cubicBezTo>
                  <a:pt x="13365" y="3004"/>
                  <a:pt x="13635" y="3004"/>
                  <a:pt x="13770" y="2718"/>
                </a:cubicBezTo>
                <a:cubicBezTo>
                  <a:pt x="14175" y="2146"/>
                  <a:pt x="14985" y="1287"/>
                  <a:pt x="16470" y="1144"/>
                </a:cubicBezTo>
                <a:cubicBezTo>
                  <a:pt x="16605" y="1144"/>
                  <a:pt x="16605" y="1144"/>
                  <a:pt x="16605" y="1144"/>
                </a:cubicBezTo>
                <a:cubicBezTo>
                  <a:pt x="16605" y="1144"/>
                  <a:pt x="16605" y="1287"/>
                  <a:pt x="16605" y="1287"/>
                </a:cubicBezTo>
                <a:cubicBezTo>
                  <a:pt x="15930" y="2289"/>
                  <a:pt x="15795" y="3290"/>
                  <a:pt x="16065" y="4291"/>
                </a:cubicBezTo>
                <a:cubicBezTo>
                  <a:pt x="16065" y="4291"/>
                  <a:pt x="16065" y="4291"/>
                  <a:pt x="16065" y="4291"/>
                </a:cubicBezTo>
                <a:cubicBezTo>
                  <a:pt x="16065" y="4434"/>
                  <a:pt x="16200" y="4577"/>
                  <a:pt x="16335" y="4721"/>
                </a:cubicBezTo>
                <a:cubicBezTo>
                  <a:pt x="17415" y="5722"/>
                  <a:pt x="18360" y="7009"/>
                  <a:pt x="18765" y="8583"/>
                </a:cubicBezTo>
                <a:cubicBezTo>
                  <a:pt x="18900" y="8726"/>
                  <a:pt x="19035" y="8869"/>
                  <a:pt x="19305" y="8869"/>
                </a:cubicBezTo>
                <a:cubicBezTo>
                  <a:pt x="19305" y="8869"/>
                  <a:pt x="19305" y="8869"/>
                  <a:pt x="19305" y="8869"/>
                </a:cubicBezTo>
                <a:cubicBezTo>
                  <a:pt x="20115" y="8869"/>
                  <a:pt x="20115" y="8869"/>
                  <a:pt x="20115" y="8869"/>
                </a:cubicBezTo>
                <a:cubicBezTo>
                  <a:pt x="20250" y="8869"/>
                  <a:pt x="20520" y="9155"/>
                  <a:pt x="20520" y="9441"/>
                </a:cubicBezTo>
                <a:cubicBezTo>
                  <a:pt x="20520" y="12016"/>
                  <a:pt x="20520" y="12016"/>
                  <a:pt x="20520" y="12016"/>
                </a:cubicBezTo>
                <a:close/>
                <a:moveTo>
                  <a:pt x="12555" y="12159"/>
                </a:moveTo>
                <a:cubicBezTo>
                  <a:pt x="12555" y="13303"/>
                  <a:pt x="11745" y="14162"/>
                  <a:pt x="10665" y="14162"/>
                </a:cubicBezTo>
                <a:cubicBezTo>
                  <a:pt x="10665" y="14162"/>
                  <a:pt x="10665" y="14162"/>
                  <a:pt x="10665" y="14162"/>
                </a:cubicBezTo>
                <a:cubicBezTo>
                  <a:pt x="10665" y="14162"/>
                  <a:pt x="10665" y="14162"/>
                  <a:pt x="10665" y="14162"/>
                </a:cubicBezTo>
                <a:cubicBezTo>
                  <a:pt x="10665" y="14877"/>
                  <a:pt x="10665" y="14877"/>
                  <a:pt x="10665" y="14877"/>
                </a:cubicBezTo>
                <a:cubicBezTo>
                  <a:pt x="10665" y="15163"/>
                  <a:pt x="10395" y="15449"/>
                  <a:pt x="10125" y="15449"/>
                </a:cubicBezTo>
                <a:cubicBezTo>
                  <a:pt x="9855" y="15449"/>
                  <a:pt x="9585" y="15163"/>
                  <a:pt x="9585" y="14877"/>
                </a:cubicBezTo>
                <a:cubicBezTo>
                  <a:pt x="9585" y="14162"/>
                  <a:pt x="9585" y="14162"/>
                  <a:pt x="9585" y="14162"/>
                </a:cubicBezTo>
                <a:cubicBezTo>
                  <a:pt x="8505" y="14162"/>
                  <a:pt x="8505" y="14162"/>
                  <a:pt x="8505" y="14162"/>
                </a:cubicBezTo>
                <a:cubicBezTo>
                  <a:pt x="8235" y="14162"/>
                  <a:pt x="7965" y="13875"/>
                  <a:pt x="7965" y="13589"/>
                </a:cubicBezTo>
                <a:cubicBezTo>
                  <a:pt x="7965" y="13303"/>
                  <a:pt x="8235" y="13017"/>
                  <a:pt x="8505" y="13017"/>
                </a:cubicBezTo>
                <a:cubicBezTo>
                  <a:pt x="10665" y="13017"/>
                  <a:pt x="10665" y="13017"/>
                  <a:pt x="10665" y="13017"/>
                </a:cubicBezTo>
                <a:cubicBezTo>
                  <a:pt x="11070" y="13017"/>
                  <a:pt x="11475" y="12588"/>
                  <a:pt x="11475" y="12159"/>
                </a:cubicBezTo>
                <a:cubicBezTo>
                  <a:pt x="11475" y="11730"/>
                  <a:pt x="11070" y="11301"/>
                  <a:pt x="10665" y="11301"/>
                </a:cubicBezTo>
                <a:cubicBezTo>
                  <a:pt x="9450" y="11301"/>
                  <a:pt x="9450" y="11301"/>
                  <a:pt x="9450" y="11301"/>
                </a:cubicBezTo>
                <a:cubicBezTo>
                  <a:pt x="8505" y="11301"/>
                  <a:pt x="7695" y="10442"/>
                  <a:pt x="7695" y="9441"/>
                </a:cubicBezTo>
                <a:cubicBezTo>
                  <a:pt x="7695" y="8297"/>
                  <a:pt x="8505" y="7438"/>
                  <a:pt x="9450" y="7438"/>
                </a:cubicBezTo>
                <a:cubicBezTo>
                  <a:pt x="9585" y="7438"/>
                  <a:pt x="9585" y="7438"/>
                  <a:pt x="9585" y="7438"/>
                </a:cubicBezTo>
                <a:cubicBezTo>
                  <a:pt x="9585" y="6723"/>
                  <a:pt x="9585" y="6723"/>
                  <a:pt x="9585" y="6723"/>
                </a:cubicBezTo>
                <a:cubicBezTo>
                  <a:pt x="9585" y="6294"/>
                  <a:pt x="9855" y="6151"/>
                  <a:pt x="10125" y="6151"/>
                </a:cubicBezTo>
                <a:cubicBezTo>
                  <a:pt x="10395" y="6151"/>
                  <a:pt x="10665" y="6294"/>
                  <a:pt x="10665" y="6723"/>
                </a:cubicBezTo>
                <a:cubicBezTo>
                  <a:pt x="10665" y="7438"/>
                  <a:pt x="10665" y="7438"/>
                  <a:pt x="10665" y="7438"/>
                </a:cubicBezTo>
                <a:cubicBezTo>
                  <a:pt x="11610" y="7438"/>
                  <a:pt x="11610" y="7438"/>
                  <a:pt x="11610" y="7438"/>
                </a:cubicBezTo>
                <a:cubicBezTo>
                  <a:pt x="11880" y="7438"/>
                  <a:pt x="12150" y="7725"/>
                  <a:pt x="12150" y="8011"/>
                </a:cubicBezTo>
                <a:cubicBezTo>
                  <a:pt x="12150" y="8297"/>
                  <a:pt x="11880" y="8583"/>
                  <a:pt x="11610" y="8583"/>
                </a:cubicBezTo>
                <a:cubicBezTo>
                  <a:pt x="9450" y="8583"/>
                  <a:pt x="9450" y="8583"/>
                  <a:pt x="9450" y="8583"/>
                </a:cubicBezTo>
                <a:cubicBezTo>
                  <a:pt x="9045" y="8583"/>
                  <a:pt x="8775" y="8869"/>
                  <a:pt x="8775" y="9441"/>
                </a:cubicBezTo>
                <a:cubicBezTo>
                  <a:pt x="8775" y="9870"/>
                  <a:pt x="9045" y="10156"/>
                  <a:pt x="9450" y="10156"/>
                </a:cubicBezTo>
                <a:cubicBezTo>
                  <a:pt x="10665" y="10156"/>
                  <a:pt x="10665" y="10156"/>
                  <a:pt x="10665" y="10156"/>
                </a:cubicBezTo>
                <a:cubicBezTo>
                  <a:pt x="11745" y="10156"/>
                  <a:pt x="12555" y="11158"/>
                  <a:pt x="12555" y="1215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48" name="Freeform 53"/>
          <p:cNvSpPr/>
          <p:nvPr/>
        </p:nvSpPr>
        <p:spPr>
          <a:xfrm>
            <a:off x="12604750" y="5146676"/>
            <a:ext cx="1092200" cy="917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65" y="20950"/>
                </a:moveTo>
                <a:cubicBezTo>
                  <a:pt x="13365" y="21275"/>
                  <a:pt x="13095" y="21600"/>
                  <a:pt x="12825" y="2160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1340" y="21600"/>
                  <a:pt x="10800" y="20950"/>
                  <a:pt x="10800" y="20301"/>
                </a:cubicBezTo>
                <a:cubicBezTo>
                  <a:pt x="10800" y="20138"/>
                  <a:pt x="10800" y="20138"/>
                  <a:pt x="10800" y="20138"/>
                </a:cubicBezTo>
                <a:cubicBezTo>
                  <a:pt x="10395" y="20138"/>
                  <a:pt x="9990" y="20301"/>
                  <a:pt x="9585" y="20138"/>
                </a:cubicBezTo>
                <a:cubicBezTo>
                  <a:pt x="9585" y="20301"/>
                  <a:pt x="9585" y="20301"/>
                  <a:pt x="9585" y="20301"/>
                </a:cubicBezTo>
                <a:cubicBezTo>
                  <a:pt x="9585" y="20950"/>
                  <a:pt x="9180" y="21600"/>
                  <a:pt x="8640" y="21600"/>
                </a:cubicBezTo>
                <a:cubicBezTo>
                  <a:pt x="5670" y="21600"/>
                  <a:pt x="5670" y="21600"/>
                  <a:pt x="5670" y="21600"/>
                </a:cubicBezTo>
                <a:cubicBezTo>
                  <a:pt x="5130" y="21600"/>
                  <a:pt x="4725" y="20950"/>
                  <a:pt x="4725" y="20301"/>
                </a:cubicBezTo>
                <a:cubicBezTo>
                  <a:pt x="4725" y="19489"/>
                  <a:pt x="4725" y="19489"/>
                  <a:pt x="4725" y="19489"/>
                </a:cubicBezTo>
                <a:cubicBezTo>
                  <a:pt x="4725" y="19326"/>
                  <a:pt x="4590" y="18352"/>
                  <a:pt x="3915" y="17540"/>
                </a:cubicBezTo>
                <a:cubicBezTo>
                  <a:pt x="3915" y="17540"/>
                  <a:pt x="3780" y="17540"/>
                  <a:pt x="3780" y="17377"/>
                </a:cubicBezTo>
                <a:cubicBezTo>
                  <a:pt x="3780" y="17377"/>
                  <a:pt x="3780" y="17377"/>
                  <a:pt x="3780" y="17377"/>
                </a:cubicBezTo>
                <a:cubicBezTo>
                  <a:pt x="3780" y="17377"/>
                  <a:pt x="3780" y="17377"/>
                  <a:pt x="3780" y="17377"/>
                </a:cubicBezTo>
                <a:cubicBezTo>
                  <a:pt x="3780" y="17377"/>
                  <a:pt x="3780" y="17377"/>
                  <a:pt x="3780" y="17377"/>
                </a:cubicBezTo>
                <a:cubicBezTo>
                  <a:pt x="2835" y="16403"/>
                  <a:pt x="2025" y="15104"/>
                  <a:pt x="1620" y="13642"/>
                </a:cubicBezTo>
                <a:cubicBezTo>
                  <a:pt x="1350" y="13642"/>
                  <a:pt x="1350" y="13642"/>
                  <a:pt x="1350" y="13642"/>
                </a:cubicBezTo>
                <a:cubicBezTo>
                  <a:pt x="675" y="13642"/>
                  <a:pt x="0" y="12992"/>
                  <a:pt x="0" y="12018"/>
                </a:cubicBezTo>
                <a:cubicBezTo>
                  <a:pt x="0" y="9420"/>
                  <a:pt x="0" y="9420"/>
                  <a:pt x="0" y="9420"/>
                </a:cubicBezTo>
                <a:cubicBezTo>
                  <a:pt x="0" y="8445"/>
                  <a:pt x="675" y="7633"/>
                  <a:pt x="1350" y="7633"/>
                </a:cubicBezTo>
                <a:cubicBezTo>
                  <a:pt x="1620" y="7633"/>
                  <a:pt x="1620" y="7633"/>
                  <a:pt x="1620" y="7633"/>
                </a:cubicBezTo>
                <a:cubicBezTo>
                  <a:pt x="2160" y="6334"/>
                  <a:pt x="2970" y="5035"/>
                  <a:pt x="3915" y="3898"/>
                </a:cubicBezTo>
                <a:cubicBezTo>
                  <a:pt x="4050" y="3248"/>
                  <a:pt x="3915" y="2598"/>
                  <a:pt x="3645" y="1949"/>
                </a:cubicBezTo>
                <a:cubicBezTo>
                  <a:pt x="3375" y="1462"/>
                  <a:pt x="3375" y="974"/>
                  <a:pt x="3645" y="650"/>
                </a:cubicBezTo>
                <a:cubicBezTo>
                  <a:pt x="3780" y="162"/>
                  <a:pt x="4185" y="0"/>
                  <a:pt x="4590" y="0"/>
                </a:cubicBezTo>
                <a:cubicBezTo>
                  <a:pt x="6075" y="162"/>
                  <a:pt x="7020" y="974"/>
                  <a:pt x="7425" y="1786"/>
                </a:cubicBezTo>
                <a:cubicBezTo>
                  <a:pt x="8370" y="1462"/>
                  <a:pt x="9180" y="1299"/>
                  <a:pt x="10125" y="1299"/>
                </a:cubicBezTo>
                <a:cubicBezTo>
                  <a:pt x="13905" y="1299"/>
                  <a:pt x="17280" y="3898"/>
                  <a:pt x="18495" y="7795"/>
                </a:cubicBezTo>
                <a:cubicBezTo>
                  <a:pt x="18630" y="8120"/>
                  <a:pt x="18765" y="8445"/>
                  <a:pt x="18765" y="8770"/>
                </a:cubicBezTo>
                <a:cubicBezTo>
                  <a:pt x="18900" y="8932"/>
                  <a:pt x="18900" y="9095"/>
                  <a:pt x="18900" y="9420"/>
                </a:cubicBezTo>
                <a:cubicBezTo>
                  <a:pt x="18900" y="9744"/>
                  <a:pt x="18765" y="10069"/>
                  <a:pt x="18495" y="10069"/>
                </a:cubicBezTo>
                <a:cubicBezTo>
                  <a:pt x="18225" y="10069"/>
                  <a:pt x="17955" y="9907"/>
                  <a:pt x="17820" y="9582"/>
                </a:cubicBezTo>
                <a:cubicBezTo>
                  <a:pt x="17820" y="9420"/>
                  <a:pt x="17820" y="9257"/>
                  <a:pt x="17820" y="9095"/>
                </a:cubicBezTo>
                <a:cubicBezTo>
                  <a:pt x="17685" y="8770"/>
                  <a:pt x="17685" y="8445"/>
                  <a:pt x="17550" y="8283"/>
                </a:cubicBezTo>
                <a:cubicBezTo>
                  <a:pt x="16470" y="4872"/>
                  <a:pt x="13500" y="2598"/>
                  <a:pt x="10125" y="2598"/>
                </a:cubicBezTo>
                <a:cubicBezTo>
                  <a:pt x="9180" y="2598"/>
                  <a:pt x="8235" y="2761"/>
                  <a:pt x="7425" y="3086"/>
                </a:cubicBezTo>
                <a:cubicBezTo>
                  <a:pt x="7155" y="3248"/>
                  <a:pt x="7020" y="3086"/>
                  <a:pt x="6885" y="2761"/>
                </a:cubicBezTo>
                <a:cubicBezTo>
                  <a:pt x="6480" y="2274"/>
                  <a:pt x="5805" y="1462"/>
                  <a:pt x="4590" y="1299"/>
                </a:cubicBezTo>
                <a:cubicBezTo>
                  <a:pt x="4995" y="2274"/>
                  <a:pt x="5130" y="3411"/>
                  <a:pt x="4995" y="4385"/>
                </a:cubicBezTo>
                <a:cubicBezTo>
                  <a:pt x="4995" y="4547"/>
                  <a:pt x="4860" y="4710"/>
                  <a:pt x="4725" y="4872"/>
                </a:cubicBezTo>
                <a:cubicBezTo>
                  <a:pt x="3780" y="5847"/>
                  <a:pt x="2970" y="7146"/>
                  <a:pt x="2565" y="8608"/>
                </a:cubicBezTo>
                <a:cubicBezTo>
                  <a:pt x="2430" y="8770"/>
                  <a:pt x="2295" y="8932"/>
                  <a:pt x="2025" y="8932"/>
                </a:cubicBezTo>
                <a:cubicBezTo>
                  <a:pt x="1350" y="8932"/>
                  <a:pt x="1350" y="8932"/>
                  <a:pt x="1350" y="8932"/>
                </a:cubicBezTo>
                <a:cubicBezTo>
                  <a:pt x="1215" y="8932"/>
                  <a:pt x="1080" y="9095"/>
                  <a:pt x="1080" y="9420"/>
                </a:cubicBezTo>
                <a:cubicBezTo>
                  <a:pt x="1080" y="12018"/>
                  <a:pt x="1080" y="12018"/>
                  <a:pt x="1080" y="12018"/>
                </a:cubicBezTo>
                <a:cubicBezTo>
                  <a:pt x="1080" y="12180"/>
                  <a:pt x="1215" y="12343"/>
                  <a:pt x="1350" y="12343"/>
                </a:cubicBezTo>
                <a:cubicBezTo>
                  <a:pt x="2025" y="12343"/>
                  <a:pt x="2025" y="12343"/>
                  <a:pt x="2025" y="12343"/>
                </a:cubicBezTo>
                <a:cubicBezTo>
                  <a:pt x="2295" y="12343"/>
                  <a:pt x="2430" y="12668"/>
                  <a:pt x="2565" y="12830"/>
                </a:cubicBezTo>
                <a:cubicBezTo>
                  <a:pt x="2835" y="14292"/>
                  <a:pt x="3510" y="15429"/>
                  <a:pt x="4455" y="16403"/>
                </a:cubicBezTo>
                <a:cubicBezTo>
                  <a:pt x="4455" y="16403"/>
                  <a:pt x="4455" y="16403"/>
                  <a:pt x="4455" y="16403"/>
                </a:cubicBezTo>
                <a:cubicBezTo>
                  <a:pt x="4455" y="16403"/>
                  <a:pt x="4455" y="16403"/>
                  <a:pt x="4455" y="16403"/>
                </a:cubicBezTo>
                <a:cubicBezTo>
                  <a:pt x="4590" y="16565"/>
                  <a:pt x="4590" y="16565"/>
                  <a:pt x="4590" y="16565"/>
                </a:cubicBezTo>
                <a:cubicBezTo>
                  <a:pt x="4590" y="16565"/>
                  <a:pt x="4590" y="16565"/>
                  <a:pt x="4590" y="16565"/>
                </a:cubicBezTo>
                <a:cubicBezTo>
                  <a:pt x="5670" y="17702"/>
                  <a:pt x="5805" y="19002"/>
                  <a:pt x="5805" y="19489"/>
                </a:cubicBezTo>
                <a:cubicBezTo>
                  <a:pt x="5805" y="19489"/>
                  <a:pt x="5805" y="19489"/>
                  <a:pt x="5805" y="19489"/>
                </a:cubicBezTo>
                <a:cubicBezTo>
                  <a:pt x="5805" y="20301"/>
                  <a:pt x="5805" y="20301"/>
                  <a:pt x="5805" y="20301"/>
                </a:cubicBezTo>
                <a:cubicBezTo>
                  <a:pt x="8505" y="20301"/>
                  <a:pt x="8505" y="20301"/>
                  <a:pt x="8505" y="20301"/>
                </a:cubicBezTo>
                <a:cubicBezTo>
                  <a:pt x="8505" y="19489"/>
                  <a:pt x="8505" y="19489"/>
                  <a:pt x="8505" y="19489"/>
                </a:cubicBezTo>
                <a:cubicBezTo>
                  <a:pt x="8505" y="19326"/>
                  <a:pt x="8640" y="19164"/>
                  <a:pt x="8775" y="19002"/>
                </a:cubicBezTo>
                <a:cubicBezTo>
                  <a:pt x="8910" y="18839"/>
                  <a:pt x="9045" y="18839"/>
                  <a:pt x="9180" y="18839"/>
                </a:cubicBezTo>
                <a:cubicBezTo>
                  <a:pt x="9450" y="18839"/>
                  <a:pt x="9855" y="19002"/>
                  <a:pt x="10125" y="19002"/>
                </a:cubicBezTo>
                <a:cubicBezTo>
                  <a:pt x="10530" y="19002"/>
                  <a:pt x="10935" y="18839"/>
                  <a:pt x="11340" y="18839"/>
                </a:cubicBezTo>
                <a:cubicBezTo>
                  <a:pt x="11475" y="18839"/>
                  <a:pt x="11610" y="18839"/>
                  <a:pt x="11745" y="19002"/>
                </a:cubicBezTo>
                <a:cubicBezTo>
                  <a:pt x="11880" y="19164"/>
                  <a:pt x="11880" y="19326"/>
                  <a:pt x="11880" y="19489"/>
                </a:cubicBezTo>
                <a:cubicBezTo>
                  <a:pt x="11880" y="20301"/>
                  <a:pt x="11880" y="20301"/>
                  <a:pt x="11880" y="20301"/>
                </a:cubicBezTo>
                <a:cubicBezTo>
                  <a:pt x="12825" y="20301"/>
                  <a:pt x="12825" y="20301"/>
                  <a:pt x="12825" y="20301"/>
                </a:cubicBezTo>
                <a:cubicBezTo>
                  <a:pt x="13095" y="20301"/>
                  <a:pt x="13365" y="20626"/>
                  <a:pt x="13365" y="20950"/>
                </a:cubicBezTo>
                <a:close/>
                <a:moveTo>
                  <a:pt x="21600" y="15916"/>
                </a:moveTo>
                <a:cubicBezTo>
                  <a:pt x="21600" y="20950"/>
                  <a:pt x="21600" y="20950"/>
                  <a:pt x="21600" y="20950"/>
                </a:cubicBezTo>
                <a:cubicBezTo>
                  <a:pt x="21600" y="21275"/>
                  <a:pt x="21330" y="21600"/>
                  <a:pt x="21060" y="21600"/>
                </a:cubicBezTo>
                <a:cubicBezTo>
                  <a:pt x="14580" y="21600"/>
                  <a:pt x="14580" y="21600"/>
                  <a:pt x="14580" y="21600"/>
                </a:cubicBezTo>
                <a:cubicBezTo>
                  <a:pt x="14310" y="21600"/>
                  <a:pt x="14040" y="21275"/>
                  <a:pt x="14040" y="20950"/>
                </a:cubicBezTo>
                <a:cubicBezTo>
                  <a:pt x="14040" y="15916"/>
                  <a:pt x="14040" y="15916"/>
                  <a:pt x="14040" y="15916"/>
                </a:cubicBezTo>
                <a:cubicBezTo>
                  <a:pt x="14040" y="15591"/>
                  <a:pt x="14310" y="15266"/>
                  <a:pt x="14580" y="15266"/>
                </a:cubicBezTo>
                <a:cubicBezTo>
                  <a:pt x="15255" y="15266"/>
                  <a:pt x="15255" y="15266"/>
                  <a:pt x="15255" y="15266"/>
                </a:cubicBezTo>
                <a:cubicBezTo>
                  <a:pt x="15255" y="13967"/>
                  <a:pt x="15255" y="13967"/>
                  <a:pt x="15255" y="13967"/>
                </a:cubicBezTo>
                <a:cubicBezTo>
                  <a:pt x="15255" y="12180"/>
                  <a:pt x="16335" y="10881"/>
                  <a:pt x="17820" y="10881"/>
                </a:cubicBezTo>
                <a:cubicBezTo>
                  <a:pt x="19305" y="10881"/>
                  <a:pt x="20385" y="12180"/>
                  <a:pt x="20385" y="13967"/>
                </a:cubicBezTo>
                <a:cubicBezTo>
                  <a:pt x="20385" y="15266"/>
                  <a:pt x="20385" y="15266"/>
                  <a:pt x="20385" y="15266"/>
                </a:cubicBezTo>
                <a:cubicBezTo>
                  <a:pt x="21060" y="15266"/>
                  <a:pt x="21060" y="15266"/>
                  <a:pt x="21060" y="15266"/>
                </a:cubicBezTo>
                <a:cubicBezTo>
                  <a:pt x="21330" y="15266"/>
                  <a:pt x="21600" y="15591"/>
                  <a:pt x="21600" y="15916"/>
                </a:cubicBezTo>
                <a:close/>
                <a:moveTo>
                  <a:pt x="16335" y="13967"/>
                </a:moveTo>
                <a:cubicBezTo>
                  <a:pt x="16335" y="15266"/>
                  <a:pt x="16335" y="15266"/>
                  <a:pt x="16335" y="15266"/>
                </a:cubicBezTo>
                <a:cubicBezTo>
                  <a:pt x="19305" y="15266"/>
                  <a:pt x="19305" y="15266"/>
                  <a:pt x="19305" y="15266"/>
                </a:cubicBezTo>
                <a:cubicBezTo>
                  <a:pt x="19305" y="13967"/>
                  <a:pt x="19305" y="13967"/>
                  <a:pt x="19305" y="13967"/>
                </a:cubicBezTo>
                <a:cubicBezTo>
                  <a:pt x="19305" y="12992"/>
                  <a:pt x="18630" y="12180"/>
                  <a:pt x="17820" y="12180"/>
                </a:cubicBezTo>
                <a:cubicBezTo>
                  <a:pt x="17010" y="12180"/>
                  <a:pt x="16335" y="12992"/>
                  <a:pt x="16335" y="13967"/>
                </a:cubicBezTo>
                <a:close/>
                <a:moveTo>
                  <a:pt x="20520" y="20301"/>
                </a:moveTo>
                <a:cubicBezTo>
                  <a:pt x="20520" y="16565"/>
                  <a:pt x="20520" y="16565"/>
                  <a:pt x="20520" y="16565"/>
                </a:cubicBezTo>
                <a:cubicBezTo>
                  <a:pt x="15120" y="16565"/>
                  <a:pt x="15120" y="16565"/>
                  <a:pt x="15120" y="16565"/>
                </a:cubicBezTo>
                <a:cubicBezTo>
                  <a:pt x="15120" y="20301"/>
                  <a:pt x="15120" y="20301"/>
                  <a:pt x="15120" y="20301"/>
                </a:cubicBezTo>
                <a:cubicBezTo>
                  <a:pt x="20520" y="20301"/>
                  <a:pt x="20520" y="20301"/>
                  <a:pt x="20520" y="2030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49" name="Freeform 54"/>
          <p:cNvSpPr/>
          <p:nvPr/>
        </p:nvSpPr>
        <p:spPr>
          <a:xfrm>
            <a:off x="12852400" y="6305551"/>
            <a:ext cx="6000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27" y="7695"/>
                </a:moveTo>
                <a:cubicBezTo>
                  <a:pt x="12273" y="3915"/>
                  <a:pt x="12273" y="3915"/>
                  <a:pt x="12273" y="3915"/>
                </a:cubicBezTo>
                <a:cubicBezTo>
                  <a:pt x="11782" y="3780"/>
                  <a:pt x="11291" y="3645"/>
                  <a:pt x="10800" y="3645"/>
                </a:cubicBezTo>
                <a:cubicBezTo>
                  <a:pt x="10309" y="3645"/>
                  <a:pt x="9573" y="3780"/>
                  <a:pt x="9327" y="3915"/>
                </a:cubicBezTo>
                <a:cubicBezTo>
                  <a:pt x="6382" y="5265"/>
                  <a:pt x="6382" y="5265"/>
                  <a:pt x="6382" y="5265"/>
                </a:cubicBezTo>
                <a:cubicBezTo>
                  <a:pt x="6382" y="4995"/>
                  <a:pt x="6136" y="4590"/>
                  <a:pt x="6136" y="4185"/>
                </a:cubicBezTo>
                <a:cubicBezTo>
                  <a:pt x="6136" y="3375"/>
                  <a:pt x="6627" y="2565"/>
                  <a:pt x="7609" y="1890"/>
                </a:cubicBezTo>
                <a:cubicBezTo>
                  <a:pt x="8591" y="1350"/>
                  <a:pt x="9573" y="1080"/>
                  <a:pt x="10800" y="1080"/>
                </a:cubicBezTo>
                <a:cubicBezTo>
                  <a:pt x="13255" y="1080"/>
                  <a:pt x="15218" y="2430"/>
                  <a:pt x="15218" y="4185"/>
                </a:cubicBezTo>
                <a:cubicBezTo>
                  <a:pt x="15218" y="4590"/>
                  <a:pt x="15709" y="4725"/>
                  <a:pt x="16200" y="4725"/>
                </a:cubicBezTo>
                <a:cubicBezTo>
                  <a:pt x="16200" y="4725"/>
                  <a:pt x="16200" y="4725"/>
                  <a:pt x="16200" y="4725"/>
                </a:cubicBezTo>
                <a:cubicBezTo>
                  <a:pt x="16936" y="4725"/>
                  <a:pt x="17182" y="4590"/>
                  <a:pt x="17182" y="4185"/>
                </a:cubicBezTo>
                <a:cubicBezTo>
                  <a:pt x="17182" y="1890"/>
                  <a:pt x="14236" y="0"/>
                  <a:pt x="10800" y="0"/>
                </a:cubicBezTo>
                <a:cubicBezTo>
                  <a:pt x="9082" y="0"/>
                  <a:pt x="7364" y="405"/>
                  <a:pt x="6136" y="1350"/>
                </a:cubicBezTo>
                <a:cubicBezTo>
                  <a:pt x="4909" y="2025"/>
                  <a:pt x="4173" y="3105"/>
                  <a:pt x="4173" y="4185"/>
                </a:cubicBezTo>
                <a:cubicBezTo>
                  <a:pt x="4173" y="4860"/>
                  <a:pt x="4418" y="5535"/>
                  <a:pt x="4909" y="6075"/>
                </a:cubicBezTo>
                <a:cubicBezTo>
                  <a:pt x="1473" y="7695"/>
                  <a:pt x="1473" y="7695"/>
                  <a:pt x="1473" y="7695"/>
                </a:cubicBezTo>
                <a:cubicBezTo>
                  <a:pt x="491" y="8100"/>
                  <a:pt x="0" y="8775"/>
                  <a:pt x="0" y="9450"/>
                </a:cubicBezTo>
                <a:cubicBezTo>
                  <a:pt x="0" y="18900"/>
                  <a:pt x="0" y="18900"/>
                  <a:pt x="0" y="18900"/>
                </a:cubicBezTo>
                <a:cubicBezTo>
                  <a:pt x="0" y="20385"/>
                  <a:pt x="2209" y="21600"/>
                  <a:pt x="4909" y="21600"/>
                </a:cubicBezTo>
                <a:cubicBezTo>
                  <a:pt x="16691" y="21600"/>
                  <a:pt x="16691" y="21600"/>
                  <a:pt x="16691" y="21600"/>
                </a:cubicBezTo>
                <a:cubicBezTo>
                  <a:pt x="19391" y="21600"/>
                  <a:pt x="21600" y="20385"/>
                  <a:pt x="21600" y="18900"/>
                </a:cubicBezTo>
                <a:cubicBezTo>
                  <a:pt x="21600" y="9450"/>
                  <a:pt x="21600" y="9450"/>
                  <a:pt x="21600" y="9450"/>
                </a:cubicBezTo>
                <a:cubicBezTo>
                  <a:pt x="21600" y="8775"/>
                  <a:pt x="21109" y="8100"/>
                  <a:pt x="20127" y="7695"/>
                </a:cubicBezTo>
                <a:close/>
                <a:moveTo>
                  <a:pt x="19636" y="18900"/>
                </a:moveTo>
                <a:cubicBezTo>
                  <a:pt x="19636" y="19845"/>
                  <a:pt x="18409" y="20520"/>
                  <a:pt x="16691" y="20520"/>
                </a:cubicBezTo>
                <a:cubicBezTo>
                  <a:pt x="4909" y="20520"/>
                  <a:pt x="4909" y="20520"/>
                  <a:pt x="4909" y="20520"/>
                </a:cubicBezTo>
                <a:cubicBezTo>
                  <a:pt x="3191" y="20520"/>
                  <a:pt x="1964" y="19845"/>
                  <a:pt x="1964" y="18900"/>
                </a:cubicBezTo>
                <a:cubicBezTo>
                  <a:pt x="1964" y="9450"/>
                  <a:pt x="1964" y="9450"/>
                  <a:pt x="1964" y="9450"/>
                </a:cubicBezTo>
                <a:cubicBezTo>
                  <a:pt x="1964" y="9045"/>
                  <a:pt x="2209" y="8775"/>
                  <a:pt x="2700" y="8505"/>
                </a:cubicBezTo>
                <a:cubicBezTo>
                  <a:pt x="5891" y="7020"/>
                  <a:pt x="5891" y="7020"/>
                  <a:pt x="5891" y="7020"/>
                </a:cubicBezTo>
                <a:cubicBezTo>
                  <a:pt x="5891" y="7020"/>
                  <a:pt x="6136" y="7155"/>
                  <a:pt x="6136" y="7155"/>
                </a:cubicBezTo>
                <a:cubicBezTo>
                  <a:pt x="7364" y="7965"/>
                  <a:pt x="9082" y="8505"/>
                  <a:pt x="10800" y="8505"/>
                </a:cubicBezTo>
                <a:cubicBezTo>
                  <a:pt x="10800" y="8505"/>
                  <a:pt x="10800" y="8505"/>
                  <a:pt x="10800" y="8505"/>
                </a:cubicBezTo>
                <a:cubicBezTo>
                  <a:pt x="11291" y="8505"/>
                  <a:pt x="11782" y="8235"/>
                  <a:pt x="11782" y="7965"/>
                </a:cubicBezTo>
                <a:cubicBezTo>
                  <a:pt x="11782" y="7695"/>
                  <a:pt x="11291" y="7425"/>
                  <a:pt x="10800" y="7425"/>
                </a:cubicBezTo>
                <a:cubicBezTo>
                  <a:pt x="9573" y="7425"/>
                  <a:pt x="8345" y="7155"/>
                  <a:pt x="7609" y="6480"/>
                </a:cubicBezTo>
                <a:cubicBezTo>
                  <a:pt x="7609" y="6480"/>
                  <a:pt x="7364" y="6345"/>
                  <a:pt x="7364" y="6345"/>
                </a:cubicBezTo>
                <a:cubicBezTo>
                  <a:pt x="10555" y="4725"/>
                  <a:pt x="10555" y="4725"/>
                  <a:pt x="10555" y="4725"/>
                </a:cubicBezTo>
                <a:cubicBezTo>
                  <a:pt x="10555" y="4725"/>
                  <a:pt x="10800" y="4725"/>
                  <a:pt x="10800" y="4725"/>
                </a:cubicBezTo>
                <a:cubicBezTo>
                  <a:pt x="10800" y="4725"/>
                  <a:pt x="10800" y="4725"/>
                  <a:pt x="11045" y="4725"/>
                </a:cubicBezTo>
                <a:cubicBezTo>
                  <a:pt x="18900" y="8505"/>
                  <a:pt x="18900" y="8505"/>
                  <a:pt x="18900" y="8505"/>
                </a:cubicBezTo>
                <a:cubicBezTo>
                  <a:pt x="19391" y="8775"/>
                  <a:pt x="19636" y="9045"/>
                  <a:pt x="19636" y="9450"/>
                </a:cubicBezTo>
                <a:cubicBezTo>
                  <a:pt x="19636" y="18900"/>
                  <a:pt x="19636" y="18900"/>
                  <a:pt x="19636" y="18900"/>
                </a:cubicBezTo>
                <a:close/>
                <a:moveTo>
                  <a:pt x="15218" y="15255"/>
                </a:moveTo>
                <a:cubicBezTo>
                  <a:pt x="15218" y="16200"/>
                  <a:pt x="13745" y="17010"/>
                  <a:pt x="11782" y="17010"/>
                </a:cubicBezTo>
                <a:cubicBezTo>
                  <a:pt x="11782" y="17010"/>
                  <a:pt x="11782" y="17010"/>
                  <a:pt x="11782" y="17010"/>
                </a:cubicBezTo>
                <a:cubicBezTo>
                  <a:pt x="11782" y="17010"/>
                  <a:pt x="11782" y="17010"/>
                  <a:pt x="11782" y="17010"/>
                </a:cubicBezTo>
                <a:cubicBezTo>
                  <a:pt x="11782" y="17820"/>
                  <a:pt x="11782" y="17820"/>
                  <a:pt x="11782" y="17820"/>
                </a:cubicBezTo>
                <a:cubicBezTo>
                  <a:pt x="11782" y="18090"/>
                  <a:pt x="11291" y="18225"/>
                  <a:pt x="10800" y="18225"/>
                </a:cubicBezTo>
                <a:cubicBezTo>
                  <a:pt x="10309" y="18225"/>
                  <a:pt x="9818" y="18090"/>
                  <a:pt x="9818" y="17820"/>
                </a:cubicBezTo>
                <a:cubicBezTo>
                  <a:pt x="9818" y="17010"/>
                  <a:pt x="9818" y="17010"/>
                  <a:pt x="9818" y="17010"/>
                </a:cubicBezTo>
                <a:cubicBezTo>
                  <a:pt x="8100" y="17010"/>
                  <a:pt x="8100" y="17010"/>
                  <a:pt x="8100" y="17010"/>
                </a:cubicBezTo>
                <a:cubicBezTo>
                  <a:pt x="7609" y="17010"/>
                  <a:pt x="7118" y="16875"/>
                  <a:pt x="7118" y="16470"/>
                </a:cubicBezTo>
                <a:cubicBezTo>
                  <a:pt x="7118" y="16200"/>
                  <a:pt x="7609" y="15930"/>
                  <a:pt x="8100" y="15930"/>
                </a:cubicBezTo>
                <a:cubicBezTo>
                  <a:pt x="11782" y="15930"/>
                  <a:pt x="11782" y="15930"/>
                  <a:pt x="11782" y="15930"/>
                </a:cubicBezTo>
                <a:cubicBezTo>
                  <a:pt x="12518" y="15930"/>
                  <a:pt x="13255" y="15660"/>
                  <a:pt x="13255" y="15255"/>
                </a:cubicBezTo>
                <a:cubicBezTo>
                  <a:pt x="13255" y="14850"/>
                  <a:pt x="12518" y="14445"/>
                  <a:pt x="11782" y="14445"/>
                </a:cubicBezTo>
                <a:cubicBezTo>
                  <a:pt x="9818" y="14445"/>
                  <a:pt x="9818" y="14445"/>
                  <a:pt x="9818" y="14445"/>
                </a:cubicBezTo>
                <a:cubicBezTo>
                  <a:pt x="7855" y="14445"/>
                  <a:pt x="6382" y="13635"/>
                  <a:pt x="6382" y="12690"/>
                </a:cubicBezTo>
                <a:cubicBezTo>
                  <a:pt x="6382" y="11745"/>
                  <a:pt x="7855" y="10935"/>
                  <a:pt x="9818" y="10935"/>
                </a:cubicBezTo>
                <a:cubicBezTo>
                  <a:pt x="9818" y="10935"/>
                  <a:pt x="9818" y="10935"/>
                  <a:pt x="9818" y="10935"/>
                </a:cubicBezTo>
                <a:cubicBezTo>
                  <a:pt x="9818" y="10125"/>
                  <a:pt x="9818" y="10125"/>
                  <a:pt x="9818" y="10125"/>
                </a:cubicBezTo>
                <a:cubicBezTo>
                  <a:pt x="9818" y="9855"/>
                  <a:pt x="10309" y="9585"/>
                  <a:pt x="10800" y="9585"/>
                </a:cubicBezTo>
                <a:cubicBezTo>
                  <a:pt x="11291" y="9585"/>
                  <a:pt x="11782" y="9855"/>
                  <a:pt x="11782" y="10125"/>
                </a:cubicBezTo>
                <a:cubicBezTo>
                  <a:pt x="11782" y="10935"/>
                  <a:pt x="11782" y="10935"/>
                  <a:pt x="11782" y="10935"/>
                </a:cubicBezTo>
                <a:cubicBezTo>
                  <a:pt x="13500" y="10935"/>
                  <a:pt x="13500" y="10935"/>
                  <a:pt x="13500" y="10935"/>
                </a:cubicBezTo>
                <a:cubicBezTo>
                  <a:pt x="13991" y="10935"/>
                  <a:pt x="14482" y="11070"/>
                  <a:pt x="14482" y="11340"/>
                </a:cubicBezTo>
                <a:cubicBezTo>
                  <a:pt x="14482" y="11745"/>
                  <a:pt x="13991" y="11880"/>
                  <a:pt x="13500" y="11880"/>
                </a:cubicBezTo>
                <a:cubicBezTo>
                  <a:pt x="9818" y="11880"/>
                  <a:pt x="9818" y="11880"/>
                  <a:pt x="9818" y="11880"/>
                </a:cubicBezTo>
                <a:cubicBezTo>
                  <a:pt x="9082" y="11880"/>
                  <a:pt x="8345" y="12285"/>
                  <a:pt x="8345" y="12690"/>
                </a:cubicBezTo>
                <a:cubicBezTo>
                  <a:pt x="8345" y="13095"/>
                  <a:pt x="9082" y="13365"/>
                  <a:pt x="9818" y="13365"/>
                </a:cubicBezTo>
                <a:cubicBezTo>
                  <a:pt x="11782" y="13365"/>
                  <a:pt x="11782" y="13365"/>
                  <a:pt x="11782" y="13365"/>
                </a:cubicBezTo>
                <a:cubicBezTo>
                  <a:pt x="13745" y="13365"/>
                  <a:pt x="15218" y="14175"/>
                  <a:pt x="15218" y="152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50" name="Freeform 55"/>
          <p:cNvSpPr/>
          <p:nvPr/>
        </p:nvSpPr>
        <p:spPr>
          <a:xfrm>
            <a:off x="12715875" y="7543802"/>
            <a:ext cx="8794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33" y="21060"/>
                </a:moveTo>
                <a:cubicBezTo>
                  <a:pt x="21433" y="21330"/>
                  <a:pt x="21265" y="21600"/>
                  <a:pt x="20763" y="21600"/>
                </a:cubicBezTo>
                <a:cubicBezTo>
                  <a:pt x="670" y="21600"/>
                  <a:pt x="670" y="21600"/>
                  <a:pt x="670" y="21600"/>
                </a:cubicBezTo>
                <a:cubicBezTo>
                  <a:pt x="335" y="21600"/>
                  <a:pt x="0" y="21330"/>
                  <a:pt x="0" y="21060"/>
                </a:cubicBezTo>
                <a:cubicBezTo>
                  <a:pt x="0" y="20790"/>
                  <a:pt x="335" y="20520"/>
                  <a:pt x="670" y="20520"/>
                </a:cubicBezTo>
                <a:cubicBezTo>
                  <a:pt x="10047" y="20520"/>
                  <a:pt x="10047" y="20520"/>
                  <a:pt x="10047" y="20520"/>
                </a:cubicBezTo>
                <a:cubicBezTo>
                  <a:pt x="10047" y="14580"/>
                  <a:pt x="10047" y="14580"/>
                  <a:pt x="10047" y="14580"/>
                </a:cubicBezTo>
                <a:cubicBezTo>
                  <a:pt x="8540" y="15660"/>
                  <a:pt x="8540" y="15660"/>
                  <a:pt x="8540" y="15660"/>
                </a:cubicBezTo>
                <a:cubicBezTo>
                  <a:pt x="8372" y="15795"/>
                  <a:pt x="8205" y="15795"/>
                  <a:pt x="8037" y="15795"/>
                </a:cubicBezTo>
                <a:cubicBezTo>
                  <a:pt x="7870" y="15795"/>
                  <a:pt x="7702" y="15795"/>
                  <a:pt x="7535" y="15660"/>
                </a:cubicBezTo>
                <a:cubicBezTo>
                  <a:pt x="7200" y="15390"/>
                  <a:pt x="7367" y="14985"/>
                  <a:pt x="7535" y="14850"/>
                </a:cubicBezTo>
                <a:cubicBezTo>
                  <a:pt x="10381" y="12960"/>
                  <a:pt x="10381" y="12960"/>
                  <a:pt x="10381" y="12960"/>
                </a:cubicBezTo>
                <a:cubicBezTo>
                  <a:pt x="10381" y="12960"/>
                  <a:pt x="10381" y="12960"/>
                  <a:pt x="10381" y="12960"/>
                </a:cubicBezTo>
                <a:cubicBezTo>
                  <a:pt x="10381" y="12960"/>
                  <a:pt x="10381" y="12960"/>
                  <a:pt x="10381" y="12960"/>
                </a:cubicBezTo>
                <a:cubicBezTo>
                  <a:pt x="10381" y="12960"/>
                  <a:pt x="10381" y="12960"/>
                  <a:pt x="10381" y="12960"/>
                </a:cubicBezTo>
                <a:cubicBezTo>
                  <a:pt x="10381" y="12960"/>
                  <a:pt x="10381" y="12960"/>
                  <a:pt x="10381" y="12960"/>
                </a:cubicBezTo>
                <a:cubicBezTo>
                  <a:pt x="10381" y="12960"/>
                  <a:pt x="10381" y="12825"/>
                  <a:pt x="10549" y="12825"/>
                </a:cubicBezTo>
                <a:cubicBezTo>
                  <a:pt x="10549" y="12825"/>
                  <a:pt x="10549" y="12825"/>
                  <a:pt x="10549" y="12825"/>
                </a:cubicBezTo>
                <a:cubicBezTo>
                  <a:pt x="10549" y="12825"/>
                  <a:pt x="10549" y="12825"/>
                  <a:pt x="10549" y="12825"/>
                </a:cubicBezTo>
                <a:cubicBezTo>
                  <a:pt x="10549" y="12825"/>
                  <a:pt x="10549" y="12825"/>
                  <a:pt x="10549" y="12825"/>
                </a:cubicBezTo>
                <a:cubicBezTo>
                  <a:pt x="10549" y="12825"/>
                  <a:pt x="10549" y="12825"/>
                  <a:pt x="10549" y="12825"/>
                </a:cubicBezTo>
                <a:cubicBezTo>
                  <a:pt x="10549" y="12825"/>
                  <a:pt x="10549" y="12825"/>
                  <a:pt x="10549" y="12825"/>
                </a:cubicBezTo>
                <a:cubicBezTo>
                  <a:pt x="10549" y="12825"/>
                  <a:pt x="10549" y="12825"/>
                  <a:pt x="10716" y="12825"/>
                </a:cubicBezTo>
                <a:cubicBezTo>
                  <a:pt x="10716" y="12825"/>
                  <a:pt x="10716" y="12825"/>
                  <a:pt x="10716" y="12825"/>
                </a:cubicBezTo>
                <a:cubicBezTo>
                  <a:pt x="10716" y="12825"/>
                  <a:pt x="10716" y="12825"/>
                  <a:pt x="10716" y="12825"/>
                </a:cubicBezTo>
                <a:cubicBezTo>
                  <a:pt x="10716" y="12825"/>
                  <a:pt x="10716" y="12825"/>
                  <a:pt x="10716" y="12825"/>
                </a:cubicBezTo>
                <a:cubicBezTo>
                  <a:pt x="10716" y="12825"/>
                  <a:pt x="10884" y="12825"/>
                  <a:pt x="10884" y="12825"/>
                </a:cubicBezTo>
                <a:cubicBezTo>
                  <a:pt x="10884" y="12825"/>
                  <a:pt x="10884" y="12825"/>
                  <a:pt x="10884" y="12825"/>
                </a:cubicBezTo>
                <a:cubicBezTo>
                  <a:pt x="10884" y="12825"/>
                  <a:pt x="10884" y="12825"/>
                  <a:pt x="10884" y="12825"/>
                </a:cubicBezTo>
                <a:cubicBezTo>
                  <a:pt x="10884" y="12825"/>
                  <a:pt x="10884" y="12825"/>
                  <a:pt x="10884" y="12825"/>
                </a:cubicBezTo>
                <a:cubicBezTo>
                  <a:pt x="10884" y="12825"/>
                  <a:pt x="11051" y="12825"/>
                  <a:pt x="11051" y="12825"/>
                </a:cubicBezTo>
                <a:cubicBezTo>
                  <a:pt x="11051" y="12825"/>
                  <a:pt x="11051" y="12825"/>
                  <a:pt x="11051" y="12825"/>
                </a:cubicBezTo>
                <a:cubicBezTo>
                  <a:pt x="11051" y="12825"/>
                  <a:pt x="11051" y="12825"/>
                  <a:pt x="11051" y="12825"/>
                </a:cubicBezTo>
                <a:cubicBezTo>
                  <a:pt x="11051" y="12825"/>
                  <a:pt x="11051" y="12825"/>
                  <a:pt x="11051" y="12825"/>
                </a:cubicBezTo>
                <a:cubicBezTo>
                  <a:pt x="11051" y="12825"/>
                  <a:pt x="11051" y="12825"/>
                  <a:pt x="11051" y="12825"/>
                </a:cubicBezTo>
                <a:cubicBezTo>
                  <a:pt x="11051" y="12825"/>
                  <a:pt x="11051" y="12825"/>
                  <a:pt x="11051" y="12825"/>
                </a:cubicBezTo>
                <a:cubicBezTo>
                  <a:pt x="11219" y="12825"/>
                  <a:pt x="11219" y="12960"/>
                  <a:pt x="11219" y="12960"/>
                </a:cubicBezTo>
                <a:cubicBezTo>
                  <a:pt x="11219" y="12960"/>
                  <a:pt x="11219" y="12960"/>
                  <a:pt x="11219" y="12960"/>
                </a:cubicBezTo>
                <a:cubicBezTo>
                  <a:pt x="11219" y="12960"/>
                  <a:pt x="11219" y="12960"/>
                  <a:pt x="11219" y="12960"/>
                </a:cubicBezTo>
                <a:cubicBezTo>
                  <a:pt x="11219" y="12960"/>
                  <a:pt x="11219" y="12960"/>
                  <a:pt x="11219" y="12960"/>
                </a:cubicBezTo>
                <a:cubicBezTo>
                  <a:pt x="11219" y="12960"/>
                  <a:pt x="11219" y="12960"/>
                  <a:pt x="11219" y="12960"/>
                </a:cubicBezTo>
                <a:cubicBezTo>
                  <a:pt x="14065" y="14850"/>
                  <a:pt x="14065" y="14850"/>
                  <a:pt x="14065" y="14850"/>
                </a:cubicBezTo>
                <a:cubicBezTo>
                  <a:pt x="14233" y="14985"/>
                  <a:pt x="14400" y="15390"/>
                  <a:pt x="14065" y="15660"/>
                </a:cubicBezTo>
                <a:cubicBezTo>
                  <a:pt x="13898" y="15795"/>
                  <a:pt x="13395" y="15930"/>
                  <a:pt x="13060" y="15660"/>
                </a:cubicBezTo>
                <a:cubicBezTo>
                  <a:pt x="11386" y="14580"/>
                  <a:pt x="11386" y="14580"/>
                  <a:pt x="11386" y="14580"/>
                </a:cubicBezTo>
                <a:cubicBezTo>
                  <a:pt x="11386" y="20520"/>
                  <a:pt x="11386" y="20520"/>
                  <a:pt x="11386" y="20520"/>
                </a:cubicBezTo>
                <a:cubicBezTo>
                  <a:pt x="20763" y="20520"/>
                  <a:pt x="20763" y="20520"/>
                  <a:pt x="20763" y="20520"/>
                </a:cubicBezTo>
                <a:cubicBezTo>
                  <a:pt x="21265" y="20520"/>
                  <a:pt x="21433" y="20790"/>
                  <a:pt x="21433" y="21060"/>
                </a:cubicBezTo>
                <a:close/>
                <a:moveTo>
                  <a:pt x="9879" y="6210"/>
                </a:moveTo>
                <a:cubicBezTo>
                  <a:pt x="11721" y="6210"/>
                  <a:pt x="11721" y="6210"/>
                  <a:pt x="11721" y="6210"/>
                </a:cubicBezTo>
                <a:cubicBezTo>
                  <a:pt x="12558" y="6210"/>
                  <a:pt x="13228" y="6615"/>
                  <a:pt x="13228" y="7290"/>
                </a:cubicBezTo>
                <a:cubicBezTo>
                  <a:pt x="13228" y="7965"/>
                  <a:pt x="12558" y="8505"/>
                  <a:pt x="11721" y="8505"/>
                </a:cubicBezTo>
                <a:cubicBezTo>
                  <a:pt x="8205" y="8505"/>
                  <a:pt x="8205" y="8505"/>
                  <a:pt x="8205" y="8505"/>
                </a:cubicBezTo>
                <a:cubicBezTo>
                  <a:pt x="7870" y="8505"/>
                  <a:pt x="7535" y="8775"/>
                  <a:pt x="7535" y="9045"/>
                </a:cubicBezTo>
                <a:cubicBezTo>
                  <a:pt x="7535" y="9315"/>
                  <a:pt x="7870" y="9585"/>
                  <a:pt x="8205" y="9585"/>
                </a:cubicBezTo>
                <a:cubicBezTo>
                  <a:pt x="10047" y="9585"/>
                  <a:pt x="10047" y="9585"/>
                  <a:pt x="10047" y="9585"/>
                </a:cubicBezTo>
                <a:cubicBezTo>
                  <a:pt x="10047" y="10665"/>
                  <a:pt x="10047" y="10665"/>
                  <a:pt x="10047" y="10665"/>
                </a:cubicBezTo>
                <a:cubicBezTo>
                  <a:pt x="10047" y="10935"/>
                  <a:pt x="10381" y="11205"/>
                  <a:pt x="10716" y="11205"/>
                </a:cubicBezTo>
                <a:cubicBezTo>
                  <a:pt x="11219" y="11205"/>
                  <a:pt x="11386" y="10935"/>
                  <a:pt x="11386" y="10665"/>
                </a:cubicBezTo>
                <a:cubicBezTo>
                  <a:pt x="11386" y="9585"/>
                  <a:pt x="11386" y="9585"/>
                  <a:pt x="11386" y="9585"/>
                </a:cubicBezTo>
                <a:cubicBezTo>
                  <a:pt x="11721" y="9585"/>
                  <a:pt x="11721" y="9585"/>
                  <a:pt x="11721" y="9585"/>
                </a:cubicBezTo>
                <a:cubicBezTo>
                  <a:pt x="11721" y="9585"/>
                  <a:pt x="11721" y="9585"/>
                  <a:pt x="11721" y="9585"/>
                </a:cubicBezTo>
                <a:cubicBezTo>
                  <a:pt x="13395" y="9585"/>
                  <a:pt x="14567" y="8505"/>
                  <a:pt x="14567" y="7290"/>
                </a:cubicBezTo>
                <a:cubicBezTo>
                  <a:pt x="14567" y="6075"/>
                  <a:pt x="13228" y="5130"/>
                  <a:pt x="11721" y="5130"/>
                </a:cubicBezTo>
                <a:cubicBezTo>
                  <a:pt x="9879" y="5130"/>
                  <a:pt x="9879" y="5130"/>
                  <a:pt x="9879" y="5130"/>
                </a:cubicBezTo>
                <a:cubicBezTo>
                  <a:pt x="9042" y="5130"/>
                  <a:pt x="8372" y="4590"/>
                  <a:pt x="8372" y="3915"/>
                </a:cubicBezTo>
                <a:cubicBezTo>
                  <a:pt x="8372" y="3240"/>
                  <a:pt x="9042" y="2700"/>
                  <a:pt x="9879" y="2700"/>
                </a:cubicBezTo>
                <a:cubicBezTo>
                  <a:pt x="13228" y="2700"/>
                  <a:pt x="13228" y="2700"/>
                  <a:pt x="13228" y="2700"/>
                </a:cubicBezTo>
                <a:cubicBezTo>
                  <a:pt x="13563" y="2700"/>
                  <a:pt x="13898" y="2430"/>
                  <a:pt x="13898" y="2160"/>
                </a:cubicBezTo>
                <a:cubicBezTo>
                  <a:pt x="13898" y="1890"/>
                  <a:pt x="13563" y="1620"/>
                  <a:pt x="13228" y="1620"/>
                </a:cubicBezTo>
                <a:cubicBezTo>
                  <a:pt x="11386" y="1620"/>
                  <a:pt x="11386" y="1620"/>
                  <a:pt x="11386" y="1620"/>
                </a:cubicBezTo>
                <a:cubicBezTo>
                  <a:pt x="11386" y="540"/>
                  <a:pt x="11386" y="540"/>
                  <a:pt x="11386" y="540"/>
                </a:cubicBezTo>
                <a:cubicBezTo>
                  <a:pt x="11386" y="270"/>
                  <a:pt x="11219" y="0"/>
                  <a:pt x="10716" y="0"/>
                </a:cubicBezTo>
                <a:cubicBezTo>
                  <a:pt x="10381" y="0"/>
                  <a:pt x="10047" y="270"/>
                  <a:pt x="10047" y="540"/>
                </a:cubicBezTo>
                <a:cubicBezTo>
                  <a:pt x="10047" y="1620"/>
                  <a:pt x="10047" y="1620"/>
                  <a:pt x="10047" y="1620"/>
                </a:cubicBezTo>
                <a:cubicBezTo>
                  <a:pt x="9879" y="1620"/>
                  <a:pt x="9879" y="1620"/>
                  <a:pt x="9879" y="1620"/>
                </a:cubicBezTo>
                <a:cubicBezTo>
                  <a:pt x="8205" y="1620"/>
                  <a:pt x="7033" y="2700"/>
                  <a:pt x="7033" y="3915"/>
                </a:cubicBezTo>
                <a:cubicBezTo>
                  <a:pt x="7033" y="5130"/>
                  <a:pt x="8205" y="6210"/>
                  <a:pt x="9879" y="6210"/>
                </a:cubicBezTo>
                <a:close/>
                <a:moveTo>
                  <a:pt x="2344" y="6210"/>
                </a:moveTo>
                <a:cubicBezTo>
                  <a:pt x="3684" y="6210"/>
                  <a:pt x="3684" y="6210"/>
                  <a:pt x="3684" y="6210"/>
                </a:cubicBezTo>
                <a:cubicBezTo>
                  <a:pt x="4186" y="6210"/>
                  <a:pt x="4688" y="6480"/>
                  <a:pt x="4688" y="6885"/>
                </a:cubicBezTo>
                <a:cubicBezTo>
                  <a:pt x="4688" y="7290"/>
                  <a:pt x="4186" y="7695"/>
                  <a:pt x="3684" y="7695"/>
                </a:cubicBezTo>
                <a:cubicBezTo>
                  <a:pt x="1172" y="7695"/>
                  <a:pt x="1172" y="7695"/>
                  <a:pt x="1172" y="7695"/>
                </a:cubicBezTo>
                <a:cubicBezTo>
                  <a:pt x="670" y="7695"/>
                  <a:pt x="502" y="7830"/>
                  <a:pt x="502" y="8235"/>
                </a:cubicBezTo>
                <a:cubicBezTo>
                  <a:pt x="502" y="8505"/>
                  <a:pt x="670" y="8775"/>
                  <a:pt x="1172" y="8775"/>
                </a:cubicBezTo>
                <a:cubicBezTo>
                  <a:pt x="2344" y="8775"/>
                  <a:pt x="2344" y="8775"/>
                  <a:pt x="2344" y="8775"/>
                </a:cubicBezTo>
                <a:cubicBezTo>
                  <a:pt x="2344" y="9450"/>
                  <a:pt x="2344" y="9450"/>
                  <a:pt x="2344" y="9450"/>
                </a:cubicBezTo>
                <a:cubicBezTo>
                  <a:pt x="2344" y="9720"/>
                  <a:pt x="2679" y="9990"/>
                  <a:pt x="3014" y="9990"/>
                </a:cubicBezTo>
                <a:cubicBezTo>
                  <a:pt x="3349" y="9990"/>
                  <a:pt x="3684" y="9720"/>
                  <a:pt x="3684" y="9450"/>
                </a:cubicBezTo>
                <a:cubicBezTo>
                  <a:pt x="3684" y="8775"/>
                  <a:pt x="3684" y="8775"/>
                  <a:pt x="3684" y="8775"/>
                </a:cubicBezTo>
                <a:cubicBezTo>
                  <a:pt x="3684" y="8775"/>
                  <a:pt x="3684" y="8775"/>
                  <a:pt x="3684" y="8775"/>
                </a:cubicBezTo>
                <a:cubicBezTo>
                  <a:pt x="3684" y="8775"/>
                  <a:pt x="3684" y="8775"/>
                  <a:pt x="3684" y="8775"/>
                </a:cubicBezTo>
                <a:cubicBezTo>
                  <a:pt x="5023" y="8640"/>
                  <a:pt x="6028" y="7830"/>
                  <a:pt x="6028" y="6885"/>
                </a:cubicBezTo>
                <a:cubicBezTo>
                  <a:pt x="6028" y="5940"/>
                  <a:pt x="5023" y="5130"/>
                  <a:pt x="3684" y="5130"/>
                </a:cubicBezTo>
                <a:cubicBezTo>
                  <a:pt x="2344" y="5130"/>
                  <a:pt x="2344" y="5130"/>
                  <a:pt x="2344" y="5130"/>
                </a:cubicBezTo>
                <a:cubicBezTo>
                  <a:pt x="1842" y="5130"/>
                  <a:pt x="1340" y="4725"/>
                  <a:pt x="1340" y="4320"/>
                </a:cubicBezTo>
                <a:cubicBezTo>
                  <a:pt x="1340" y="3915"/>
                  <a:pt x="1842" y="3645"/>
                  <a:pt x="2344" y="3645"/>
                </a:cubicBezTo>
                <a:cubicBezTo>
                  <a:pt x="4856" y="3645"/>
                  <a:pt x="4856" y="3645"/>
                  <a:pt x="4856" y="3645"/>
                </a:cubicBezTo>
                <a:cubicBezTo>
                  <a:pt x="5191" y="3645"/>
                  <a:pt x="5526" y="3375"/>
                  <a:pt x="5526" y="3105"/>
                </a:cubicBezTo>
                <a:cubicBezTo>
                  <a:pt x="5526" y="2700"/>
                  <a:pt x="5191" y="2565"/>
                  <a:pt x="4856" y="2565"/>
                </a:cubicBezTo>
                <a:cubicBezTo>
                  <a:pt x="3684" y="2565"/>
                  <a:pt x="3684" y="2565"/>
                  <a:pt x="3684" y="2565"/>
                </a:cubicBezTo>
                <a:cubicBezTo>
                  <a:pt x="3684" y="1755"/>
                  <a:pt x="3684" y="1755"/>
                  <a:pt x="3684" y="1755"/>
                </a:cubicBezTo>
                <a:cubicBezTo>
                  <a:pt x="3684" y="1485"/>
                  <a:pt x="3349" y="1215"/>
                  <a:pt x="3014" y="1215"/>
                </a:cubicBezTo>
                <a:cubicBezTo>
                  <a:pt x="2679" y="1215"/>
                  <a:pt x="2344" y="1485"/>
                  <a:pt x="2344" y="1755"/>
                </a:cubicBezTo>
                <a:cubicBezTo>
                  <a:pt x="2344" y="2565"/>
                  <a:pt x="2344" y="2565"/>
                  <a:pt x="2344" y="2565"/>
                </a:cubicBezTo>
                <a:cubicBezTo>
                  <a:pt x="2344" y="2565"/>
                  <a:pt x="2344" y="2565"/>
                  <a:pt x="2344" y="2565"/>
                </a:cubicBezTo>
                <a:cubicBezTo>
                  <a:pt x="1005" y="2565"/>
                  <a:pt x="0" y="3375"/>
                  <a:pt x="0" y="4320"/>
                </a:cubicBezTo>
                <a:cubicBezTo>
                  <a:pt x="0" y="5400"/>
                  <a:pt x="1005" y="6210"/>
                  <a:pt x="2344" y="6210"/>
                </a:cubicBezTo>
                <a:close/>
                <a:moveTo>
                  <a:pt x="17916" y="6210"/>
                </a:moveTo>
                <a:cubicBezTo>
                  <a:pt x="19256" y="6210"/>
                  <a:pt x="19256" y="6210"/>
                  <a:pt x="19256" y="6210"/>
                </a:cubicBezTo>
                <a:cubicBezTo>
                  <a:pt x="19758" y="6210"/>
                  <a:pt x="20260" y="6480"/>
                  <a:pt x="20260" y="6885"/>
                </a:cubicBezTo>
                <a:cubicBezTo>
                  <a:pt x="20260" y="7290"/>
                  <a:pt x="19758" y="7695"/>
                  <a:pt x="19256" y="7695"/>
                </a:cubicBezTo>
                <a:cubicBezTo>
                  <a:pt x="16744" y="7695"/>
                  <a:pt x="16744" y="7695"/>
                  <a:pt x="16744" y="7695"/>
                </a:cubicBezTo>
                <a:cubicBezTo>
                  <a:pt x="16409" y="7695"/>
                  <a:pt x="16074" y="7830"/>
                  <a:pt x="16074" y="8235"/>
                </a:cubicBezTo>
                <a:cubicBezTo>
                  <a:pt x="16074" y="8505"/>
                  <a:pt x="16409" y="8775"/>
                  <a:pt x="16744" y="8775"/>
                </a:cubicBezTo>
                <a:cubicBezTo>
                  <a:pt x="17916" y="8775"/>
                  <a:pt x="17916" y="8775"/>
                  <a:pt x="17916" y="8775"/>
                </a:cubicBezTo>
                <a:cubicBezTo>
                  <a:pt x="17916" y="9450"/>
                  <a:pt x="17916" y="9450"/>
                  <a:pt x="17916" y="9450"/>
                </a:cubicBezTo>
                <a:cubicBezTo>
                  <a:pt x="17916" y="9720"/>
                  <a:pt x="18251" y="9990"/>
                  <a:pt x="18586" y="9990"/>
                </a:cubicBezTo>
                <a:cubicBezTo>
                  <a:pt x="18921" y="9990"/>
                  <a:pt x="19256" y="9720"/>
                  <a:pt x="19256" y="9450"/>
                </a:cubicBezTo>
                <a:cubicBezTo>
                  <a:pt x="19256" y="8775"/>
                  <a:pt x="19256" y="8775"/>
                  <a:pt x="19256" y="8775"/>
                </a:cubicBezTo>
                <a:cubicBezTo>
                  <a:pt x="19256" y="8775"/>
                  <a:pt x="19256" y="8775"/>
                  <a:pt x="19256" y="8775"/>
                </a:cubicBezTo>
                <a:cubicBezTo>
                  <a:pt x="19256" y="8775"/>
                  <a:pt x="19423" y="8775"/>
                  <a:pt x="19423" y="8775"/>
                </a:cubicBezTo>
                <a:cubicBezTo>
                  <a:pt x="20595" y="8640"/>
                  <a:pt x="21600" y="7830"/>
                  <a:pt x="21600" y="6885"/>
                </a:cubicBezTo>
                <a:cubicBezTo>
                  <a:pt x="21600" y="5940"/>
                  <a:pt x="20595" y="5130"/>
                  <a:pt x="19256" y="5130"/>
                </a:cubicBezTo>
                <a:cubicBezTo>
                  <a:pt x="17916" y="5130"/>
                  <a:pt x="17916" y="5130"/>
                  <a:pt x="17916" y="5130"/>
                </a:cubicBezTo>
                <a:cubicBezTo>
                  <a:pt x="17414" y="5130"/>
                  <a:pt x="16912" y="4725"/>
                  <a:pt x="16912" y="4320"/>
                </a:cubicBezTo>
                <a:cubicBezTo>
                  <a:pt x="16912" y="3915"/>
                  <a:pt x="17414" y="3645"/>
                  <a:pt x="17916" y="3645"/>
                </a:cubicBezTo>
                <a:cubicBezTo>
                  <a:pt x="20428" y="3645"/>
                  <a:pt x="20428" y="3645"/>
                  <a:pt x="20428" y="3645"/>
                </a:cubicBezTo>
                <a:cubicBezTo>
                  <a:pt x="20763" y="3645"/>
                  <a:pt x="21098" y="3375"/>
                  <a:pt x="21098" y="3105"/>
                </a:cubicBezTo>
                <a:cubicBezTo>
                  <a:pt x="21098" y="2700"/>
                  <a:pt x="20763" y="2565"/>
                  <a:pt x="20428" y="2565"/>
                </a:cubicBezTo>
                <a:cubicBezTo>
                  <a:pt x="19256" y="2565"/>
                  <a:pt x="19256" y="2565"/>
                  <a:pt x="19256" y="2565"/>
                </a:cubicBezTo>
                <a:cubicBezTo>
                  <a:pt x="19256" y="1755"/>
                  <a:pt x="19256" y="1755"/>
                  <a:pt x="19256" y="1755"/>
                </a:cubicBezTo>
                <a:cubicBezTo>
                  <a:pt x="19256" y="1485"/>
                  <a:pt x="18921" y="1215"/>
                  <a:pt x="18586" y="1215"/>
                </a:cubicBezTo>
                <a:cubicBezTo>
                  <a:pt x="18251" y="1215"/>
                  <a:pt x="17916" y="1485"/>
                  <a:pt x="17916" y="1755"/>
                </a:cubicBezTo>
                <a:cubicBezTo>
                  <a:pt x="17916" y="2565"/>
                  <a:pt x="17916" y="2565"/>
                  <a:pt x="17916" y="2565"/>
                </a:cubicBezTo>
                <a:cubicBezTo>
                  <a:pt x="17916" y="2565"/>
                  <a:pt x="17916" y="2565"/>
                  <a:pt x="17916" y="2565"/>
                </a:cubicBezTo>
                <a:cubicBezTo>
                  <a:pt x="16577" y="2565"/>
                  <a:pt x="15572" y="3375"/>
                  <a:pt x="15572" y="4320"/>
                </a:cubicBezTo>
                <a:cubicBezTo>
                  <a:pt x="15572" y="5400"/>
                  <a:pt x="16577" y="6210"/>
                  <a:pt x="17916" y="62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51" name="Freeform 56"/>
          <p:cNvSpPr/>
          <p:nvPr/>
        </p:nvSpPr>
        <p:spPr>
          <a:xfrm>
            <a:off x="12604750" y="8782052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8640"/>
                </a:moveTo>
                <a:cubicBezTo>
                  <a:pt x="19035" y="8370"/>
                  <a:pt x="19035" y="8370"/>
                  <a:pt x="19035" y="8370"/>
                </a:cubicBezTo>
                <a:cubicBezTo>
                  <a:pt x="18765" y="7830"/>
                  <a:pt x="18630" y="7290"/>
                  <a:pt x="18360" y="6750"/>
                </a:cubicBezTo>
                <a:cubicBezTo>
                  <a:pt x="19305" y="5535"/>
                  <a:pt x="19305" y="5535"/>
                  <a:pt x="19305" y="5535"/>
                </a:cubicBezTo>
                <a:cubicBezTo>
                  <a:pt x="19575" y="4995"/>
                  <a:pt x="19575" y="4320"/>
                  <a:pt x="19170" y="3780"/>
                </a:cubicBezTo>
                <a:cubicBezTo>
                  <a:pt x="17820" y="2430"/>
                  <a:pt x="17820" y="2430"/>
                  <a:pt x="17820" y="2430"/>
                </a:cubicBezTo>
                <a:cubicBezTo>
                  <a:pt x="17550" y="2295"/>
                  <a:pt x="17145" y="2160"/>
                  <a:pt x="16875" y="2160"/>
                </a:cubicBezTo>
                <a:cubicBezTo>
                  <a:pt x="16605" y="2160"/>
                  <a:pt x="16335" y="2160"/>
                  <a:pt x="16065" y="2295"/>
                </a:cubicBezTo>
                <a:cubicBezTo>
                  <a:pt x="14850" y="3240"/>
                  <a:pt x="14850" y="3240"/>
                  <a:pt x="14850" y="3240"/>
                </a:cubicBezTo>
                <a:cubicBezTo>
                  <a:pt x="14310" y="2970"/>
                  <a:pt x="13770" y="2835"/>
                  <a:pt x="13230" y="2565"/>
                </a:cubicBezTo>
                <a:cubicBezTo>
                  <a:pt x="12960" y="1080"/>
                  <a:pt x="12960" y="1080"/>
                  <a:pt x="12960" y="1080"/>
                </a:cubicBezTo>
                <a:cubicBezTo>
                  <a:pt x="12825" y="405"/>
                  <a:pt x="12285" y="0"/>
                  <a:pt x="11745" y="0"/>
                </a:cubicBezTo>
                <a:cubicBezTo>
                  <a:pt x="9855" y="0"/>
                  <a:pt x="9855" y="0"/>
                  <a:pt x="9855" y="0"/>
                </a:cubicBezTo>
                <a:cubicBezTo>
                  <a:pt x="9180" y="0"/>
                  <a:pt x="8640" y="405"/>
                  <a:pt x="8505" y="1080"/>
                </a:cubicBezTo>
                <a:cubicBezTo>
                  <a:pt x="8235" y="2700"/>
                  <a:pt x="8235" y="2700"/>
                  <a:pt x="8235" y="2700"/>
                </a:cubicBezTo>
                <a:cubicBezTo>
                  <a:pt x="7695" y="2835"/>
                  <a:pt x="7155" y="2970"/>
                  <a:pt x="6750" y="3240"/>
                </a:cubicBezTo>
                <a:cubicBezTo>
                  <a:pt x="5400" y="2430"/>
                  <a:pt x="5400" y="2430"/>
                  <a:pt x="5400" y="2430"/>
                </a:cubicBezTo>
                <a:cubicBezTo>
                  <a:pt x="5265" y="2295"/>
                  <a:pt x="4995" y="2160"/>
                  <a:pt x="4725" y="2160"/>
                </a:cubicBezTo>
                <a:cubicBezTo>
                  <a:pt x="4320" y="2160"/>
                  <a:pt x="4050" y="2295"/>
                  <a:pt x="3780" y="2565"/>
                </a:cubicBezTo>
                <a:cubicBezTo>
                  <a:pt x="2430" y="3915"/>
                  <a:pt x="2430" y="3915"/>
                  <a:pt x="2430" y="3915"/>
                </a:cubicBezTo>
                <a:cubicBezTo>
                  <a:pt x="2025" y="4320"/>
                  <a:pt x="1890" y="4995"/>
                  <a:pt x="2295" y="5535"/>
                </a:cubicBezTo>
                <a:cubicBezTo>
                  <a:pt x="3240" y="6885"/>
                  <a:pt x="3240" y="6885"/>
                  <a:pt x="3240" y="6885"/>
                </a:cubicBezTo>
                <a:cubicBezTo>
                  <a:pt x="2970" y="7290"/>
                  <a:pt x="2835" y="7830"/>
                  <a:pt x="2565" y="8370"/>
                </a:cubicBezTo>
                <a:cubicBezTo>
                  <a:pt x="1080" y="8640"/>
                  <a:pt x="1080" y="8640"/>
                  <a:pt x="1080" y="8640"/>
                </a:cubicBezTo>
                <a:cubicBezTo>
                  <a:pt x="405" y="8775"/>
                  <a:pt x="0" y="9315"/>
                  <a:pt x="0" y="9855"/>
                </a:cubicBezTo>
                <a:cubicBezTo>
                  <a:pt x="0" y="11745"/>
                  <a:pt x="0" y="11745"/>
                  <a:pt x="0" y="11745"/>
                </a:cubicBezTo>
                <a:cubicBezTo>
                  <a:pt x="0" y="12420"/>
                  <a:pt x="405" y="12960"/>
                  <a:pt x="1080" y="13095"/>
                </a:cubicBezTo>
                <a:cubicBezTo>
                  <a:pt x="2700" y="13365"/>
                  <a:pt x="2700" y="13365"/>
                  <a:pt x="2700" y="13365"/>
                </a:cubicBezTo>
                <a:cubicBezTo>
                  <a:pt x="2835" y="13905"/>
                  <a:pt x="2970" y="14445"/>
                  <a:pt x="3240" y="14850"/>
                </a:cubicBezTo>
                <a:cubicBezTo>
                  <a:pt x="2430" y="16200"/>
                  <a:pt x="2430" y="16200"/>
                  <a:pt x="2430" y="16200"/>
                </a:cubicBezTo>
                <a:cubicBezTo>
                  <a:pt x="2025" y="16605"/>
                  <a:pt x="2025" y="17415"/>
                  <a:pt x="2565" y="17820"/>
                </a:cubicBezTo>
                <a:cubicBezTo>
                  <a:pt x="3915" y="19170"/>
                  <a:pt x="3915" y="19170"/>
                  <a:pt x="3915" y="19170"/>
                </a:cubicBezTo>
                <a:cubicBezTo>
                  <a:pt x="4050" y="19440"/>
                  <a:pt x="4455" y="19575"/>
                  <a:pt x="4725" y="19575"/>
                </a:cubicBezTo>
                <a:cubicBezTo>
                  <a:pt x="4995" y="19575"/>
                  <a:pt x="5265" y="19440"/>
                  <a:pt x="5535" y="19305"/>
                </a:cubicBezTo>
                <a:cubicBezTo>
                  <a:pt x="6885" y="18360"/>
                  <a:pt x="6885" y="18360"/>
                  <a:pt x="6885" y="18360"/>
                </a:cubicBezTo>
                <a:cubicBezTo>
                  <a:pt x="7290" y="18630"/>
                  <a:pt x="7830" y="18765"/>
                  <a:pt x="8370" y="19035"/>
                </a:cubicBezTo>
                <a:cubicBezTo>
                  <a:pt x="8640" y="20520"/>
                  <a:pt x="8640" y="20520"/>
                  <a:pt x="8640" y="20520"/>
                </a:cubicBezTo>
                <a:cubicBezTo>
                  <a:pt x="8640" y="21195"/>
                  <a:pt x="9180" y="21600"/>
                  <a:pt x="9855" y="21600"/>
                </a:cubicBezTo>
                <a:cubicBezTo>
                  <a:pt x="11745" y="21600"/>
                  <a:pt x="11745" y="21600"/>
                  <a:pt x="11745" y="21600"/>
                </a:cubicBezTo>
                <a:cubicBezTo>
                  <a:pt x="12420" y="21600"/>
                  <a:pt x="12960" y="21195"/>
                  <a:pt x="12960" y="20520"/>
                </a:cubicBezTo>
                <a:cubicBezTo>
                  <a:pt x="13230" y="18900"/>
                  <a:pt x="13230" y="18900"/>
                  <a:pt x="13230" y="18900"/>
                </a:cubicBezTo>
                <a:cubicBezTo>
                  <a:pt x="13770" y="18765"/>
                  <a:pt x="14310" y="18630"/>
                  <a:pt x="14850" y="18360"/>
                </a:cubicBezTo>
                <a:cubicBezTo>
                  <a:pt x="16065" y="19305"/>
                  <a:pt x="16065" y="19305"/>
                  <a:pt x="16065" y="19305"/>
                </a:cubicBezTo>
                <a:cubicBezTo>
                  <a:pt x="16335" y="19440"/>
                  <a:pt x="16605" y="19440"/>
                  <a:pt x="16875" y="19440"/>
                </a:cubicBezTo>
                <a:cubicBezTo>
                  <a:pt x="16875" y="19440"/>
                  <a:pt x="16875" y="19440"/>
                  <a:pt x="16875" y="19440"/>
                </a:cubicBezTo>
                <a:cubicBezTo>
                  <a:pt x="17145" y="19440"/>
                  <a:pt x="17550" y="19305"/>
                  <a:pt x="17820" y="19170"/>
                </a:cubicBezTo>
                <a:cubicBezTo>
                  <a:pt x="19170" y="17820"/>
                  <a:pt x="19170" y="17820"/>
                  <a:pt x="19170" y="17820"/>
                </a:cubicBezTo>
                <a:cubicBezTo>
                  <a:pt x="19575" y="17280"/>
                  <a:pt x="19575" y="16605"/>
                  <a:pt x="19305" y="16065"/>
                </a:cubicBezTo>
                <a:cubicBezTo>
                  <a:pt x="18360" y="14850"/>
                  <a:pt x="18360" y="14850"/>
                  <a:pt x="18360" y="14850"/>
                </a:cubicBezTo>
                <a:cubicBezTo>
                  <a:pt x="18630" y="14310"/>
                  <a:pt x="18765" y="13770"/>
                  <a:pt x="19035" y="13230"/>
                </a:cubicBezTo>
                <a:cubicBezTo>
                  <a:pt x="20520" y="12960"/>
                  <a:pt x="20520" y="12960"/>
                  <a:pt x="20520" y="12960"/>
                </a:cubicBezTo>
                <a:cubicBezTo>
                  <a:pt x="21195" y="12960"/>
                  <a:pt x="21600" y="12420"/>
                  <a:pt x="21600" y="11745"/>
                </a:cubicBezTo>
                <a:cubicBezTo>
                  <a:pt x="21600" y="9855"/>
                  <a:pt x="21600" y="9855"/>
                  <a:pt x="21600" y="9855"/>
                </a:cubicBezTo>
                <a:cubicBezTo>
                  <a:pt x="21600" y="9180"/>
                  <a:pt x="21195" y="8640"/>
                  <a:pt x="20520" y="8640"/>
                </a:cubicBezTo>
                <a:close/>
                <a:moveTo>
                  <a:pt x="20520" y="11745"/>
                </a:moveTo>
                <a:cubicBezTo>
                  <a:pt x="20520" y="11880"/>
                  <a:pt x="20385" y="11880"/>
                  <a:pt x="20385" y="11880"/>
                </a:cubicBezTo>
                <a:cubicBezTo>
                  <a:pt x="18495" y="12285"/>
                  <a:pt x="18495" y="12285"/>
                  <a:pt x="18495" y="12285"/>
                </a:cubicBezTo>
                <a:cubicBezTo>
                  <a:pt x="18225" y="12285"/>
                  <a:pt x="18090" y="12420"/>
                  <a:pt x="17955" y="12690"/>
                </a:cubicBezTo>
                <a:cubicBezTo>
                  <a:pt x="17820" y="13365"/>
                  <a:pt x="17550" y="14040"/>
                  <a:pt x="17145" y="14580"/>
                </a:cubicBezTo>
                <a:cubicBezTo>
                  <a:pt x="17145" y="14715"/>
                  <a:pt x="17145" y="14985"/>
                  <a:pt x="17280" y="15120"/>
                </a:cubicBezTo>
                <a:cubicBezTo>
                  <a:pt x="18360" y="16740"/>
                  <a:pt x="18360" y="16740"/>
                  <a:pt x="18360" y="16740"/>
                </a:cubicBezTo>
                <a:cubicBezTo>
                  <a:pt x="18360" y="16875"/>
                  <a:pt x="18360" y="16875"/>
                  <a:pt x="18360" y="17010"/>
                </a:cubicBezTo>
                <a:cubicBezTo>
                  <a:pt x="17010" y="18360"/>
                  <a:pt x="17010" y="18360"/>
                  <a:pt x="17010" y="18360"/>
                </a:cubicBezTo>
                <a:cubicBezTo>
                  <a:pt x="16875" y="18360"/>
                  <a:pt x="16875" y="18360"/>
                  <a:pt x="16875" y="18360"/>
                </a:cubicBezTo>
                <a:cubicBezTo>
                  <a:pt x="16875" y="18360"/>
                  <a:pt x="16740" y="18360"/>
                  <a:pt x="16740" y="18360"/>
                </a:cubicBezTo>
                <a:cubicBezTo>
                  <a:pt x="15120" y="17280"/>
                  <a:pt x="15120" y="17280"/>
                  <a:pt x="15120" y="17280"/>
                </a:cubicBezTo>
                <a:cubicBezTo>
                  <a:pt x="14985" y="17145"/>
                  <a:pt x="14715" y="17145"/>
                  <a:pt x="14580" y="17145"/>
                </a:cubicBezTo>
                <a:cubicBezTo>
                  <a:pt x="14040" y="17550"/>
                  <a:pt x="13365" y="17820"/>
                  <a:pt x="12690" y="17955"/>
                </a:cubicBezTo>
                <a:cubicBezTo>
                  <a:pt x="12420" y="18090"/>
                  <a:pt x="12285" y="18225"/>
                  <a:pt x="12285" y="18495"/>
                </a:cubicBezTo>
                <a:cubicBezTo>
                  <a:pt x="11880" y="20385"/>
                  <a:pt x="11880" y="20385"/>
                  <a:pt x="11880" y="20385"/>
                </a:cubicBezTo>
                <a:cubicBezTo>
                  <a:pt x="11880" y="20385"/>
                  <a:pt x="11880" y="20520"/>
                  <a:pt x="11745" y="20520"/>
                </a:cubicBezTo>
                <a:cubicBezTo>
                  <a:pt x="9855" y="20520"/>
                  <a:pt x="9855" y="20520"/>
                  <a:pt x="9855" y="20520"/>
                </a:cubicBezTo>
                <a:cubicBezTo>
                  <a:pt x="9720" y="20520"/>
                  <a:pt x="9720" y="20385"/>
                  <a:pt x="9720" y="20385"/>
                </a:cubicBezTo>
                <a:cubicBezTo>
                  <a:pt x="9315" y="18495"/>
                  <a:pt x="9315" y="18495"/>
                  <a:pt x="9315" y="18495"/>
                </a:cubicBezTo>
                <a:cubicBezTo>
                  <a:pt x="9315" y="18225"/>
                  <a:pt x="9180" y="18090"/>
                  <a:pt x="8910" y="17955"/>
                </a:cubicBezTo>
                <a:cubicBezTo>
                  <a:pt x="8235" y="17820"/>
                  <a:pt x="7695" y="17550"/>
                  <a:pt x="7020" y="17280"/>
                </a:cubicBezTo>
                <a:cubicBezTo>
                  <a:pt x="7020" y="17145"/>
                  <a:pt x="6885" y="17145"/>
                  <a:pt x="6750" y="17145"/>
                </a:cubicBezTo>
                <a:cubicBezTo>
                  <a:pt x="6615" y="17145"/>
                  <a:pt x="6615" y="17145"/>
                  <a:pt x="6480" y="17280"/>
                </a:cubicBezTo>
                <a:cubicBezTo>
                  <a:pt x="4860" y="18360"/>
                  <a:pt x="4860" y="18360"/>
                  <a:pt x="4860" y="18360"/>
                </a:cubicBezTo>
                <a:cubicBezTo>
                  <a:pt x="4860" y="18360"/>
                  <a:pt x="4860" y="18495"/>
                  <a:pt x="4725" y="18495"/>
                </a:cubicBezTo>
                <a:cubicBezTo>
                  <a:pt x="4725" y="18495"/>
                  <a:pt x="4725" y="18360"/>
                  <a:pt x="4590" y="18360"/>
                </a:cubicBezTo>
                <a:cubicBezTo>
                  <a:pt x="3240" y="17010"/>
                  <a:pt x="3240" y="17010"/>
                  <a:pt x="3240" y="17010"/>
                </a:cubicBezTo>
                <a:cubicBezTo>
                  <a:pt x="3240" y="17010"/>
                  <a:pt x="3240" y="16875"/>
                  <a:pt x="3240" y="16740"/>
                </a:cubicBezTo>
                <a:cubicBezTo>
                  <a:pt x="4455" y="15255"/>
                  <a:pt x="4455" y="15255"/>
                  <a:pt x="4455" y="15255"/>
                </a:cubicBezTo>
                <a:cubicBezTo>
                  <a:pt x="4455" y="14985"/>
                  <a:pt x="4590" y="14850"/>
                  <a:pt x="4455" y="14580"/>
                </a:cubicBezTo>
                <a:cubicBezTo>
                  <a:pt x="4050" y="14040"/>
                  <a:pt x="3780" y="13365"/>
                  <a:pt x="3645" y="12690"/>
                </a:cubicBezTo>
                <a:cubicBezTo>
                  <a:pt x="3510" y="12555"/>
                  <a:pt x="3375" y="12285"/>
                  <a:pt x="3105" y="12285"/>
                </a:cubicBezTo>
                <a:cubicBezTo>
                  <a:pt x="1215" y="12015"/>
                  <a:pt x="1215" y="12015"/>
                  <a:pt x="1215" y="12015"/>
                </a:cubicBezTo>
                <a:cubicBezTo>
                  <a:pt x="1215" y="12015"/>
                  <a:pt x="1080" y="11880"/>
                  <a:pt x="1080" y="11745"/>
                </a:cubicBezTo>
                <a:cubicBezTo>
                  <a:pt x="1080" y="9855"/>
                  <a:pt x="1080" y="9855"/>
                  <a:pt x="1080" y="9855"/>
                </a:cubicBezTo>
                <a:cubicBezTo>
                  <a:pt x="1080" y="9855"/>
                  <a:pt x="1215" y="9720"/>
                  <a:pt x="1215" y="9720"/>
                </a:cubicBezTo>
                <a:cubicBezTo>
                  <a:pt x="3105" y="9450"/>
                  <a:pt x="3105" y="9450"/>
                  <a:pt x="3105" y="9450"/>
                </a:cubicBezTo>
                <a:cubicBezTo>
                  <a:pt x="3375" y="9315"/>
                  <a:pt x="3510" y="9180"/>
                  <a:pt x="3645" y="9045"/>
                </a:cubicBezTo>
                <a:cubicBezTo>
                  <a:pt x="3780" y="8370"/>
                  <a:pt x="4050" y="7695"/>
                  <a:pt x="4320" y="7020"/>
                </a:cubicBezTo>
                <a:cubicBezTo>
                  <a:pt x="4455" y="6885"/>
                  <a:pt x="4455" y="6615"/>
                  <a:pt x="4320" y="6480"/>
                </a:cubicBezTo>
                <a:cubicBezTo>
                  <a:pt x="3240" y="4860"/>
                  <a:pt x="3240" y="4860"/>
                  <a:pt x="3240" y="4860"/>
                </a:cubicBezTo>
                <a:cubicBezTo>
                  <a:pt x="3105" y="4860"/>
                  <a:pt x="3240" y="4725"/>
                  <a:pt x="3240" y="4590"/>
                </a:cubicBezTo>
                <a:cubicBezTo>
                  <a:pt x="4590" y="3240"/>
                  <a:pt x="4590" y="3240"/>
                  <a:pt x="4590" y="3240"/>
                </a:cubicBezTo>
                <a:cubicBezTo>
                  <a:pt x="4590" y="3240"/>
                  <a:pt x="4725" y="3240"/>
                  <a:pt x="4725" y="3240"/>
                </a:cubicBezTo>
                <a:cubicBezTo>
                  <a:pt x="4725" y="3240"/>
                  <a:pt x="4725" y="3240"/>
                  <a:pt x="4860" y="3240"/>
                </a:cubicBezTo>
                <a:cubicBezTo>
                  <a:pt x="6345" y="4455"/>
                  <a:pt x="6345" y="4455"/>
                  <a:pt x="6345" y="4455"/>
                </a:cubicBezTo>
                <a:cubicBezTo>
                  <a:pt x="6615" y="4455"/>
                  <a:pt x="6750" y="4590"/>
                  <a:pt x="7020" y="4455"/>
                </a:cubicBezTo>
                <a:cubicBezTo>
                  <a:pt x="7560" y="4050"/>
                  <a:pt x="8235" y="3780"/>
                  <a:pt x="8910" y="3645"/>
                </a:cubicBezTo>
                <a:cubicBezTo>
                  <a:pt x="9045" y="3510"/>
                  <a:pt x="9315" y="3375"/>
                  <a:pt x="9315" y="3105"/>
                </a:cubicBezTo>
                <a:cubicBezTo>
                  <a:pt x="9585" y="1215"/>
                  <a:pt x="9585" y="1215"/>
                  <a:pt x="9585" y="1215"/>
                </a:cubicBezTo>
                <a:cubicBezTo>
                  <a:pt x="9585" y="1215"/>
                  <a:pt x="9720" y="1080"/>
                  <a:pt x="9855" y="1080"/>
                </a:cubicBezTo>
                <a:cubicBezTo>
                  <a:pt x="11745" y="1080"/>
                  <a:pt x="11745" y="1080"/>
                  <a:pt x="11745" y="1080"/>
                </a:cubicBezTo>
                <a:cubicBezTo>
                  <a:pt x="11745" y="1080"/>
                  <a:pt x="11880" y="1215"/>
                  <a:pt x="11880" y="1215"/>
                </a:cubicBezTo>
                <a:cubicBezTo>
                  <a:pt x="12150" y="3105"/>
                  <a:pt x="12150" y="3105"/>
                  <a:pt x="12150" y="3105"/>
                </a:cubicBezTo>
                <a:cubicBezTo>
                  <a:pt x="12285" y="3375"/>
                  <a:pt x="12420" y="3510"/>
                  <a:pt x="12555" y="3645"/>
                </a:cubicBezTo>
                <a:cubicBezTo>
                  <a:pt x="13365" y="3780"/>
                  <a:pt x="13905" y="4050"/>
                  <a:pt x="14580" y="4455"/>
                </a:cubicBezTo>
                <a:cubicBezTo>
                  <a:pt x="14715" y="4455"/>
                  <a:pt x="14985" y="4455"/>
                  <a:pt x="15120" y="4320"/>
                </a:cubicBezTo>
                <a:cubicBezTo>
                  <a:pt x="16740" y="3240"/>
                  <a:pt x="16740" y="3240"/>
                  <a:pt x="16740" y="3240"/>
                </a:cubicBezTo>
                <a:cubicBezTo>
                  <a:pt x="16740" y="3240"/>
                  <a:pt x="16875" y="3240"/>
                  <a:pt x="16875" y="3240"/>
                </a:cubicBezTo>
                <a:cubicBezTo>
                  <a:pt x="16875" y="3240"/>
                  <a:pt x="16875" y="3240"/>
                  <a:pt x="17010" y="3240"/>
                </a:cubicBezTo>
                <a:cubicBezTo>
                  <a:pt x="18360" y="4590"/>
                  <a:pt x="18360" y="4590"/>
                  <a:pt x="18360" y="4590"/>
                </a:cubicBezTo>
                <a:cubicBezTo>
                  <a:pt x="18360" y="4725"/>
                  <a:pt x="18360" y="4725"/>
                  <a:pt x="18360" y="4860"/>
                </a:cubicBezTo>
                <a:cubicBezTo>
                  <a:pt x="17280" y="6480"/>
                  <a:pt x="17280" y="6480"/>
                  <a:pt x="17280" y="6480"/>
                </a:cubicBezTo>
                <a:cubicBezTo>
                  <a:pt x="17145" y="6615"/>
                  <a:pt x="17145" y="6885"/>
                  <a:pt x="17145" y="7020"/>
                </a:cubicBezTo>
                <a:cubicBezTo>
                  <a:pt x="17550" y="7560"/>
                  <a:pt x="17820" y="8235"/>
                  <a:pt x="17955" y="8910"/>
                </a:cubicBezTo>
                <a:cubicBezTo>
                  <a:pt x="18090" y="9180"/>
                  <a:pt x="18225" y="9315"/>
                  <a:pt x="18495" y="9315"/>
                </a:cubicBezTo>
                <a:cubicBezTo>
                  <a:pt x="20385" y="9720"/>
                  <a:pt x="20385" y="9720"/>
                  <a:pt x="20385" y="9720"/>
                </a:cubicBezTo>
                <a:cubicBezTo>
                  <a:pt x="20385" y="9720"/>
                  <a:pt x="20520" y="9720"/>
                  <a:pt x="20520" y="9855"/>
                </a:cubicBezTo>
                <a:cubicBezTo>
                  <a:pt x="20520" y="11745"/>
                  <a:pt x="20520" y="11745"/>
                  <a:pt x="20520" y="11745"/>
                </a:cubicBezTo>
                <a:close/>
                <a:moveTo>
                  <a:pt x="13770" y="12420"/>
                </a:moveTo>
                <a:cubicBezTo>
                  <a:pt x="13770" y="13635"/>
                  <a:pt x="12825" y="14715"/>
                  <a:pt x="11610" y="14715"/>
                </a:cubicBezTo>
                <a:cubicBezTo>
                  <a:pt x="11610" y="14715"/>
                  <a:pt x="11610" y="14715"/>
                  <a:pt x="11610" y="14715"/>
                </a:cubicBezTo>
                <a:cubicBezTo>
                  <a:pt x="11340" y="14715"/>
                  <a:pt x="11340" y="14715"/>
                  <a:pt x="11340" y="14715"/>
                </a:cubicBezTo>
                <a:cubicBezTo>
                  <a:pt x="11340" y="15795"/>
                  <a:pt x="11340" y="15795"/>
                  <a:pt x="11340" y="15795"/>
                </a:cubicBezTo>
                <a:cubicBezTo>
                  <a:pt x="11340" y="16065"/>
                  <a:pt x="11070" y="16335"/>
                  <a:pt x="10800" y="16335"/>
                </a:cubicBezTo>
                <a:cubicBezTo>
                  <a:pt x="10530" y="16335"/>
                  <a:pt x="10260" y="16065"/>
                  <a:pt x="10260" y="15795"/>
                </a:cubicBezTo>
                <a:cubicBezTo>
                  <a:pt x="10260" y="14715"/>
                  <a:pt x="10260" y="14715"/>
                  <a:pt x="10260" y="14715"/>
                </a:cubicBezTo>
                <a:cubicBezTo>
                  <a:pt x="8775" y="14715"/>
                  <a:pt x="8775" y="14715"/>
                  <a:pt x="8775" y="14715"/>
                </a:cubicBezTo>
                <a:cubicBezTo>
                  <a:pt x="8505" y="14715"/>
                  <a:pt x="8235" y="14445"/>
                  <a:pt x="8235" y="14175"/>
                </a:cubicBezTo>
                <a:cubicBezTo>
                  <a:pt x="8235" y="13905"/>
                  <a:pt x="8505" y="13635"/>
                  <a:pt x="8775" y="13635"/>
                </a:cubicBezTo>
                <a:cubicBezTo>
                  <a:pt x="11610" y="13635"/>
                  <a:pt x="11610" y="13635"/>
                  <a:pt x="11610" y="13635"/>
                </a:cubicBezTo>
                <a:cubicBezTo>
                  <a:pt x="12150" y="13635"/>
                  <a:pt x="12690" y="13095"/>
                  <a:pt x="12690" y="12420"/>
                </a:cubicBezTo>
                <a:cubicBezTo>
                  <a:pt x="12690" y="11880"/>
                  <a:pt x="12150" y="11340"/>
                  <a:pt x="11610" y="11340"/>
                </a:cubicBezTo>
                <a:cubicBezTo>
                  <a:pt x="9990" y="11340"/>
                  <a:pt x="9990" y="11340"/>
                  <a:pt x="9990" y="11340"/>
                </a:cubicBezTo>
                <a:cubicBezTo>
                  <a:pt x="8775" y="11340"/>
                  <a:pt x="7830" y="10395"/>
                  <a:pt x="7830" y="9045"/>
                </a:cubicBezTo>
                <a:cubicBezTo>
                  <a:pt x="7830" y="7830"/>
                  <a:pt x="8775" y="6885"/>
                  <a:pt x="9990" y="6885"/>
                </a:cubicBezTo>
                <a:cubicBezTo>
                  <a:pt x="10260" y="6885"/>
                  <a:pt x="10260" y="6885"/>
                  <a:pt x="10260" y="6885"/>
                </a:cubicBezTo>
                <a:cubicBezTo>
                  <a:pt x="10260" y="5805"/>
                  <a:pt x="10260" y="5805"/>
                  <a:pt x="10260" y="5805"/>
                </a:cubicBezTo>
                <a:cubicBezTo>
                  <a:pt x="10260" y="5535"/>
                  <a:pt x="10530" y="5265"/>
                  <a:pt x="10800" y="5265"/>
                </a:cubicBezTo>
                <a:cubicBezTo>
                  <a:pt x="11070" y="5265"/>
                  <a:pt x="11340" y="5535"/>
                  <a:pt x="11340" y="5805"/>
                </a:cubicBezTo>
                <a:cubicBezTo>
                  <a:pt x="11340" y="6885"/>
                  <a:pt x="11340" y="6885"/>
                  <a:pt x="11340" y="6885"/>
                </a:cubicBezTo>
                <a:cubicBezTo>
                  <a:pt x="12690" y="6885"/>
                  <a:pt x="12690" y="6885"/>
                  <a:pt x="12690" y="6885"/>
                </a:cubicBezTo>
                <a:cubicBezTo>
                  <a:pt x="13095" y="6885"/>
                  <a:pt x="13230" y="7155"/>
                  <a:pt x="13230" y="7425"/>
                </a:cubicBezTo>
                <a:cubicBezTo>
                  <a:pt x="13230" y="7695"/>
                  <a:pt x="13095" y="7965"/>
                  <a:pt x="12690" y="7965"/>
                </a:cubicBezTo>
                <a:cubicBezTo>
                  <a:pt x="9990" y="7965"/>
                  <a:pt x="9990" y="7965"/>
                  <a:pt x="9990" y="7965"/>
                </a:cubicBezTo>
                <a:cubicBezTo>
                  <a:pt x="9450" y="7965"/>
                  <a:pt x="8910" y="8505"/>
                  <a:pt x="8910" y="9045"/>
                </a:cubicBezTo>
                <a:cubicBezTo>
                  <a:pt x="8910" y="9720"/>
                  <a:pt x="9450" y="10260"/>
                  <a:pt x="9990" y="10260"/>
                </a:cubicBezTo>
                <a:cubicBezTo>
                  <a:pt x="11610" y="10260"/>
                  <a:pt x="11610" y="10260"/>
                  <a:pt x="11610" y="10260"/>
                </a:cubicBezTo>
                <a:cubicBezTo>
                  <a:pt x="12825" y="10260"/>
                  <a:pt x="13770" y="11205"/>
                  <a:pt x="13770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52" name="Freeform 57"/>
          <p:cNvSpPr/>
          <p:nvPr/>
        </p:nvSpPr>
        <p:spPr>
          <a:xfrm>
            <a:off x="12687300" y="10020302"/>
            <a:ext cx="9556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590"/>
                </a:moveTo>
                <a:cubicBezTo>
                  <a:pt x="21600" y="3780"/>
                  <a:pt x="20983" y="3240"/>
                  <a:pt x="20057" y="3105"/>
                </a:cubicBezTo>
                <a:cubicBezTo>
                  <a:pt x="19749" y="3105"/>
                  <a:pt x="19594" y="3105"/>
                  <a:pt x="19440" y="2970"/>
                </a:cubicBezTo>
                <a:cubicBezTo>
                  <a:pt x="18823" y="2970"/>
                  <a:pt x="18360" y="2970"/>
                  <a:pt x="17897" y="2835"/>
                </a:cubicBezTo>
                <a:cubicBezTo>
                  <a:pt x="15891" y="2430"/>
                  <a:pt x="14040" y="1620"/>
                  <a:pt x="11880" y="405"/>
                </a:cubicBezTo>
                <a:cubicBezTo>
                  <a:pt x="11571" y="135"/>
                  <a:pt x="11263" y="0"/>
                  <a:pt x="10800" y="0"/>
                </a:cubicBezTo>
                <a:cubicBezTo>
                  <a:pt x="10337" y="0"/>
                  <a:pt x="10029" y="135"/>
                  <a:pt x="9566" y="405"/>
                </a:cubicBezTo>
                <a:cubicBezTo>
                  <a:pt x="6789" y="2025"/>
                  <a:pt x="4320" y="2970"/>
                  <a:pt x="1697" y="3105"/>
                </a:cubicBezTo>
                <a:cubicBezTo>
                  <a:pt x="617" y="3105"/>
                  <a:pt x="0" y="3645"/>
                  <a:pt x="0" y="4725"/>
                </a:cubicBezTo>
                <a:cubicBezTo>
                  <a:pt x="0" y="5265"/>
                  <a:pt x="0" y="5805"/>
                  <a:pt x="0" y="6480"/>
                </a:cubicBezTo>
                <a:cubicBezTo>
                  <a:pt x="0" y="6480"/>
                  <a:pt x="0" y="6480"/>
                  <a:pt x="0" y="6480"/>
                </a:cubicBezTo>
                <a:cubicBezTo>
                  <a:pt x="0" y="8100"/>
                  <a:pt x="0" y="9855"/>
                  <a:pt x="0" y="11475"/>
                </a:cubicBezTo>
                <a:cubicBezTo>
                  <a:pt x="0" y="12150"/>
                  <a:pt x="154" y="12825"/>
                  <a:pt x="309" y="13365"/>
                </a:cubicBezTo>
                <a:cubicBezTo>
                  <a:pt x="617" y="14985"/>
                  <a:pt x="1543" y="16335"/>
                  <a:pt x="3086" y="17685"/>
                </a:cubicBezTo>
                <a:cubicBezTo>
                  <a:pt x="4937" y="19305"/>
                  <a:pt x="7251" y="20520"/>
                  <a:pt x="10183" y="21465"/>
                </a:cubicBezTo>
                <a:cubicBezTo>
                  <a:pt x="10337" y="21600"/>
                  <a:pt x="10491" y="21600"/>
                  <a:pt x="10800" y="21600"/>
                </a:cubicBezTo>
                <a:cubicBezTo>
                  <a:pt x="10954" y="21600"/>
                  <a:pt x="11263" y="21600"/>
                  <a:pt x="11571" y="21465"/>
                </a:cubicBezTo>
                <a:cubicBezTo>
                  <a:pt x="11726" y="21465"/>
                  <a:pt x="11880" y="21330"/>
                  <a:pt x="12034" y="21330"/>
                </a:cubicBezTo>
                <a:cubicBezTo>
                  <a:pt x="12034" y="21330"/>
                  <a:pt x="12034" y="21330"/>
                  <a:pt x="12034" y="21330"/>
                </a:cubicBezTo>
                <a:cubicBezTo>
                  <a:pt x="12806" y="21060"/>
                  <a:pt x="13423" y="20790"/>
                  <a:pt x="14194" y="20385"/>
                </a:cubicBezTo>
                <a:cubicBezTo>
                  <a:pt x="16509" y="19305"/>
                  <a:pt x="18360" y="18090"/>
                  <a:pt x="19594" y="16470"/>
                </a:cubicBezTo>
                <a:cubicBezTo>
                  <a:pt x="20829" y="15120"/>
                  <a:pt x="21446" y="13635"/>
                  <a:pt x="21446" y="12150"/>
                </a:cubicBezTo>
                <a:cubicBezTo>
                  <a:pt x="21446" y="11880"/>
                  <a:pt x="21446" y="11610"/>
                  <a:pt x="21446" y="11205"/>
                </a:cubicBezTo>
                <a:cubicBezTo>
                  <a:pt x="21600" y="8505"/>
                  <a:pt x="21600" y="8505"/>
                  <a:pt x="21600" y="8505"/>
                </a:cubicBezTo>
                <a:cubicBezTo>
                  <a:pt x="21600" y="8370"/>
                  <a:pt x="21600" y="8370"/>
                  <a:pt x="21600" y="8370"/>
                </a:cubicBezTo>
                <a:cubicBezTo>
                  <a:pt x="21600" y="7290"/>
                  <a:pt x="21600" y="7290"/>
                  <a:pt x="21600" y="7290"/>
                </a:cubicBezTo>
                <a:cubicBezTo>
                  <a:pt x="21600" y="6345"/>
                  <a:pt x="21600" y="5535"/>
                  <a:pt x="21600" y="4590"/>
                </a:cubicBezTo>
                <a:close/>
                <a:moveTo>
                  <a:pt x="20366" y="8370"/>
                </a:moveTo>
                <a:cubicBezTo>
                  <a:pt x="20366" y="8370"/>
                  <a:pt x="20366" y="8370"/>
                  <a:pt x="20366" y="8370"/>
                </a:cubicBezTo>
                <a:cubicBezTo>
                  <a:pt x="20211" y="11205"/>
                  <a:pt x="20211" y="11205"/>
                  <a:pt x="20211" y="11205"/>
                </a:cubicBezTo>
                <a:cubicBezTo>
                  <a:pt x="20211" y="11475"/>
                  <a:pt x="20211" y="11880"/>
                  <a:pt x="20211" y="12150"/>
                </a:cubicBezTo>
                <a:cubicBezTo>
                  <a:pt x="20211" y="13365"/>
                  <a:pt x="19594" y="14580"/>
                  <a:pt x="18669" y="15795"/>
                </a:cubicBezTo>
                <a:cubicBezTo>
                  <a:pt x="17434" y="17280"/>
                  <a:pt x="15737" y="18495"/>
                  <a:pt x="13577" y="19440"/>
                </a:cubicBezTo>
                <a:cubicBezTo>
                  <a:pt x="12960" y="19710"/>
                  <a:pt x="12189" y="19980"/>
                  <a:pt x="11571" y="20250"/>
                </a:cubicBezTo>
                <a:cubicBezTo>
                  <a:pt x="11571" y="20250"/>
                  <a:pt x="11571" y="20250"/>
                  <a:pt x="11571" y="20250"/>
                </a:cubicBezTo>
                <a:cubicBezTo>
                  <a:pt x="11417" y="20385"/>
                  <a:pt x="11263" y="20385"/>
                  <a:pt x="11109" y="20520"/>
                </a:cubicBezTo>
                <a:cubicBezTo>
                  <a:pt x="10954" y="20520"/>
                  <a:pt x="10800" y="20520"/>
                  <a:pt x="10800" y="20520"/>
                </a:cubicBezTo>
                <a:cubicBezTo>
                  <a:pt x="10646" y="20520"/>
                  <a:pt x="10646" y="20520"/>
                  <a:pt x="10491" y="20520"/>
                </a:cubicBezTo>
                <a:cubicBezTo>
                  <a:pt x="7869" y="19575"/>
                  <a:pt x="5709" y="18360"/>
                  <a:pt x="4011" y="16875"/>
                </a:cubicBezTo>
                <a:cubicBezTo>
                  <a:pt x="2623" y="15795"/>
                  <a:pt x="1851" y="14580"/>
                  <a:pt x="1543" y="13230"/>
                </a:cubicBezTo>
                <a:cubicBezTo>
                  <a:pt x="1389" y="12555"/>
                  <a:pt x="1234" y="12015"/>
                  <a:pt x="1234" y="11475"/>
                </a:cubicBezTo>
                <a:cubicBezTo>
                  <a:pt x="1234" y="9855"/>
                  <a:pt x="1234" y="8100"/>
                  <a:pt x="1234" y="6480"/>
                </a:cubicBezTo>
                <a:cubicBezTo>
                  <a:pt x="1234" y="6480"/>
                  <a:pt x="1234" y="6480"/>
                  <a:pt x="1234" y="6480"/>
                </a:cubicBezTo>
                <a:cubicBezTo>
                  <a:pt x="1234" y="5940"/>
                  <a:pt x="1234" y="5265"/>
                  <a:pt x="1234" y="4725"/>
                </a:cubicBezTo>
                <a:cubicBezTo>
                  <a:pt x="1234" y="4455"/>
                  <a:pt x="1234" y="4320"/>
                  <a:pt x="1389" y="4320"/>
                </a:cubicBezTo>
                <a:cubicBezTo>
                  <a:pt x="1389" y="4185"/>
                  <a:pt x="1543" y="4185"/>
                  <a:pt x="1851" y="4185"/>
                </a:cubicBezTo>
                <a:cubicBezTo>
                  <a:pt x="4629" y="4050"/>
                  <a:pt x="7406" y="3105"/>
                  <a:pt x="10337" y="1350"/>
                </a:cubicBezTo>
                <a:cubicBezTo>
                  <a:pt x="10491" y="1080"/>
                  <a:pt x="10646" y="1080"/>
                  <a:pt x="10800" y="1080"/>
                </a:cubicBezTo>
                <a:cubicBezTo>
                  <a:pt x="10800" y="1080"/>
                  <a:pt x="10954" y="1215"/>
                  <a:pt x="11263" y="1350"/>
                </a:cubicBezTo>
                <a:cubicBezTo>
                  <a:pt x="13423" y="2700"/>
                  <a:pt x="15429" y="3510"/>
                  <a:pt x="17589" y="3915"/>
                </a:cubicBezTo>
                <a:cubicBezTo>
                  <a:pt x="18206" y="3915"/>
                  <a:pt x="18669" y="4050"/>
                  <a:pt x="19286" y="4050"/>
                </a:cubicBezTo>
                <a:cubicBezTo>
                  <a:pt x="19440" y="4050"/>
                  <a:pt x="19594" y="4185"/>
                  <a:pt x="19903" y="4185"/>
                </a:cubicBezTo>
                <a:cubicBezTo>
                  <a:pt x="20211" y="4185"/>
                  <a:pt x="20366" y="4320"/>
                  <a:pt x="20366" y="4590"/>
                </a:cubicBezTo>
                <a:cubicBezTo>
                  <a:pt x="20366" y="5535"/>
                  <a:pt x="20366" y="6345"/>
                  <a:pt x="20366" y="7290"/>
                </a:cubicBezTo>
                <a:lnTo>
                  <a:pt x="20366" y="8370"/>
                </a:lnTo>
                <a:close/>
                <a:moveTo>
                  <a:pt x="14194" y="12420"/>
                </a:moveTo>
                <a:cubicBezTo>
                  <a:pt x="14194" y="13635"/>
                  <a:pt x="12960" y="14580"/>
                  <a:pt x="11726" y="14580"/>
                </a:cubicBezTo>
                <a:cubicBezTo>
                  <a:pt x="11726" y="14580"/>
                  <a:pt x="11726" y="14580"/>
                  <a:pt x="11726" y="14580"/>
                </a:cubicBezTo>
                <a:cubicBezTo>
                  <a:pt x="11417" y="14580"/>
                  <a:pt x="11417" y="14580"/>
                  <a:pt x="11417" y="14580"/>
                </a:cubicBezTo>
                <a:cubicBezTo>
                  <a:pt x="11417" y="15660"/>
                  <a:pt x="11417" y="15660"/>
                  <a:pt x="11417" y="15660"/>
                </a:cubicBezTo>
                <a:cubicBezTo>
                  <a:pt x="11417" y="15930"/>
                  <a:pt x="11109" y="16200"/>
                  <a:pt x="10800" y="16200"/>
                </a:cubicBezTo>
                <a:cubicBezTo>
                  <a:pt x="10491" y="16200"/>
                  <a:pt x="10183" y="15930"/>
                  <a:pt x="10183" y="15660"/>
                </a:cubicBezTo>
                <a:cubicBezTo>
                  <a:pt x="10183" y="14580"/>
                  <a:pt x="10183" y="14580"/>
                  <a:pt x="10183" y="14580"/>
                </a:cubicBezTo>
                <a:cubicBezTo>
                  <a:pt x="8486" y="14580"/>
                  <a:pt x="8486" y="14580"/>
                  <a:pt x="8486" y="14580"/>
                </a:cubicBezTo>
                <a:cubicBezTo>
                  <a:pt x="8177" y="14580"/>
                  <a:pt x="7869" y="14445"/>
                  <a:pt x="7869" y="14040"/>
                </a:cubicBezTo>
                <a:cubicBezTo>
                  <a:pt x="7869" y="13770"/>
                  <a:pt x="8177" y="13500"/>
                  <a:pt x="8486" y="13500"/>
                </a:cubicBezTo>
                <a:cubicBezTo>
                  <a:pt x="11571" y="13500"/>
                  <a:pt x="11571" y="13500"/>
                  <a:pt x="11571" y="13500"/>
                </a:cubicBezTo>
                <a:cubicBezTo>
                  <a:pt x="12343" y="13500"/>
                  <a:pt x="12960" y="13095"/>
                  <a:pt x="12960" y="12420"/>
                </a:cubicBezTo>
                <a:cubicBezTo>
                  <a:pt x="12960" y="11880"/>
                  <a:pt x="12343" y="11340"/>
                  <a:pt x="11571" y="11340"/>
                </a:cubicBezTo>
                <a:cubicBezTo>
                  <a:pt x="9874" y="11340"/>
                  <a:pt x="9874" y="11340"/>
                  <a:pt x="9874" y="11340"/>
                </a:cubicBezTo>
                <a:cubicBezTo>
                  <a:pt x="8486" y="11340"/>
                  <a:pt x="7406" y="10395"/>
                  <a:pt x="7406" y="9180"/>
                </a:cubicBezTo>
                <a:cubicBezTo>
                  <a:pt x="7406" y="7965"/>
                  <a:pt x="8486" y="7020"/>
                  <a:pt x="9874" y="7020"/>
                </a:cubicBezTo>
                <a:cubicBezTo>
                  <a:pt x="10183" y="7020"/>
                  <a:pt x="10183" y="7020"/>
                  <a:pt x="10183" y="7020"/>
                </a:cubicBezTo>
                <a:cubicBezTo>
                  <a:pt x="10183" y="5940"/>
                  <a:pt x="10183" y="5940"/>
                  <a:pt x="10183" y="5940"/>
                </a:cubicBezTo>
                <a:cubicBezTo>
                  <a:pt x="10183" y="5670"/>
                  <a:pt x="10491" y="5400"/>
                  <a:pt x="10800" y="5400"/>
                </a:cubicBezTo>
                <a:cubicBezTo>
                  <a:pt x="11109" y="5400"/>
                  <a:pt x="11417" y="5670"/>
                  <a:pt x="11417" y="5940"/>
                </a:cubicBezTo>
                <a:cubicBezTo>
                  <a:pt x="11417" y="7020"/>
                  <a:pt x="11417" y="7020"/>
                  <a:pt x="11417" y="7020"/>
                </a:cubicBezTo>
                <a:cubicBezTo>
                  <a:pt x="12960" y="7020"/>
                  <a:pt x="12960" y="7020"/>
                  <a:pt x="12960" y="7020"/>
                </a:cubicBezTo>
                <a:cubicBezTo>
                  <a:pt x="13269" y="7020"/>
                  <a:pt x="13577" y="7155"/>
                  <a:pt x="13577" y="7425"/>
                </a:cubicBezTo>
                <a:cubicBezTo>
                  <a:pt x="13577" y="7830"/>
                  <a:pt x="13269" y="7965"/>
                  <a:pt x="12960" y="7965"/>
                </a:cubicBezTo>
                <a:cubicBezTo>
                  <a:pt x="9874" y="7965"/>
                  <a:pt x="9874" y="7965"/>
                  <a:pt x="9874" y="7965"/>
                </a:cubicBezTo>
                <a:cubicBezTo>
                  <a:pt x="9257" y="7965"/>
                  <a:pt x="8640" y="8505"/>
                  <a:pt x="8640" y="9180"/>
                </a:cubicBezTo>
                <a:cubicBezTo>
                  <a:pt x="8640" y="9720"/>
                  <a:pt x="9257" y="10260"/>
                  <a:pt x="9874" y="10260"/>
                </a:cubicBezTo>
                <a:cubicBezTo>
                  <a:pt x="11571" y="10260"/>
                  <a:pt x="11571" y="10260"/>
                  <a:pt x="11571" y="10260"/>
                </a:cubicBezTo>
                <a:cubicBezTo>
                  <a:pt x="12960" y="10260"/>
                  <a:pt x="14194" y="11205"/>
                  <a:pt x="14194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53" name="Freeform 58"/>
          <p:cNvSpPr/>
          <p:nvPr/>
        </p:nvSpPr>
        <p:spPr>
          <a:xfrm>
            <a:off x="12604750" y="11315702"/>
            <a:ext cx="1092200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390" y="11726"/>
                </a:moveTo>
                <a:cubicBezTo>
                  <a:pt x="12420" y="11726"/>
                  <a:pt x="12420" y="11726"/>
                  <a:pt x="12420" y="11726"/>
                </a:cubicBezTo>
                <a:cubicBezTo>
                  <a:pt x="11610" y="11726"/>
                  <a:pt x="10935" y="12497"/>
                  <a:pt x="10935" y="13423"/>
                </a:cubicBezTo>
                <a:cubicBezTo>
                  <a:pt x="10935" y="16046"/>
                  <a:pt x="10935" y="16046"/>
                  <a:pt x="10935" y="16046"/>
                </a:cubicBezTo>
                <a:cubicBezTo>
                  <a:pt x="10935" y="16817"/>
                  <a:pt x="11610" y="17589"/>
                  <a:pt x="12420" y="17589"/>
                </a:cubicBezTo>
                <a:cubicBezTo>
                  <a:pt x="15390" y="17589"/>
                  <a:pt x="15390" y="17589"/>
                  <a:pt x="15390" y="17589"/>
                </a:cubicBezTo>
                <a:cubicBezTo>
                  <a:pt x="16200" y="17589"/>
                  <a:pt x="16740" y="16817"/>
                  <a:pt x="16740" y="16046"/>
                </a:cubicBezTo>
                <a:cubicBezTo>
                  <a:pt x="16740" y="13423"/>
                  <a:pt x="16740" y="13423"/>
                  <a:pt x="16740" y="13423"/>
                </a:cubicBezTo>
                <a:cubicBezTo>
                  <a:pt x="16740" y="12497"/>
                  <a:pt x="16200" y="11726"/>
                  <a:pt x="15390" y="11726"/>
                </a:cubicBezTo>
                <a:close/>
                <a:moveTo>
                  <a:pt x="15795" y="16046"/>
                </a:moveTo>
                <a:cubicBezTo>
                  <a:pt x="15795" y="16200"/>
                  <a:pt x="15525" y="16354"/>
                  <a:pt x="15390" y="16354"/>
                </a:cubicBezTo>
                <a:cubicBezTo>
                  <a:pt x="12420" y="16354"/>
                  <a:pt x="12420" y="16354"/>
                  <a:pt x="12420" y="16354"/>
                </a:cubicBezTo>
                <a:cubicBezTo>
                  <a:pt x="12150" y="16354"/>
                  <a:pt x="12015" y="16200"/>
                  <a:pt x="12015" y="16046"/>
                </a:cubicBezTo>
                <a:cubicBezTo>
                  <a:pt x="12015" y="13423"/>
                  <a:pt x="12015" y="13423"/>
                  <a:pt x="12015" y="13423"/>
                </a:cubicBezTo>
                <a:cubicBezTo>
                  <a:pt x="12015" y="13114"/>
                  <a:pt x="12150" y="12960"/>
                  <a:pt x="12420" y="12960"/>
                </a:cubicBezTo>
                <a:cubicBezTo>
                  <a:pt x="15390" y="12960"/>
                  <a:pt x="15390" y="12960"/>
                  <a:pt x="15390" y="12960"/>
                </a:cubicBezTo>
                <a:cubicBezTo>
                  <a:pt x="15525" y="12960"/>
                  <a:pt x="15795" y="13114"/>
                  <a:pt x="15795" y="13423"/>
                </a:cubicBezTo>
                <a:lnTo>
                  <a:pt x="15795" y="16046"/>
                </a:lnTo>
                <a:close/>
                <a:moveTo>
                  <a:pt x="21600" y="7097"/>
                </a:moveTo>
                <a:cubicBezTo>
                  <a:pt x="21600" y="6943"/>
                  <a:pt x="21600" y="6789"/>
                  <a:pt x="21465" y="6789"/>
                </a:cubicBezTo>
                <a:cubicBezTo>
                  <a:pt x="18360" y="309"/>
                  <a:pt x="18360" y="309"/>
                  <a:pt x="18360" y="309"/>
                </a:cubicBezTo>
                <a:cubicBezTo>
                  <a:pt x="18225" y="154"/>
                  <a:pt x="18090" y="0"/>
                  <a:pt x="17820" y="0"/>
                </a:cubicBezTo>
                <a:cubicBezTo>
                  <a:pt x="3780" y="0"/>
                  <a:pt x="3780" y="0"/>
                  <a:pt x="3780" y="0"/>
                </a:cubicBezTo>
                <a:cubicBezTo>
                  <a:pt x="3510" y="0"/>
                  <a:pt x="3375" y="154"/>
                  <a:pt x="3240" y="309"/>
                </a:cubicBezTo>
                <a:cubicBezTo>
                  <a:pt x="135" y="6789"/>
                  <a:pt x="135" y="6789"/>
                  <a:pt x="135" y="6789"/>
                </a:cubicBezTo>
                <a:cubicBezTo>
                  <a:pt x="0" y="6789"/>
                  <a:pt x="0" y="6943"/>
                  <a:pt x="0" y="7097"/>
                </a:cubicBezTo>
                <a:cubicBezTo>
                  <a:pt x="0" y="8486"/>
                  <a:pt x="810" y="9720"/>
                  <a:pt x="1890" y="10337"/>
                </a:cubicBezTo>
                <a:cubicBezTo>
                  <a:pt x="1890" y="20983"/>
                  <a:pt x="1890" y="20983"/>
                  <a:pt x="1890" y="20983"/>
                </a:cubicBezTo>
                <a:cubicBezTo>
                  <a:pt x="1890" y="21291"/>
                  <a:pt x="2025" y="21600"/>
                  <a:pt x="2430" y="21600"/>
                </a:cubicBezTo>
                <a:cubicBezTo>
                  <a:pt x="5265" y="21600"/>
                  <a:pt x="5265" y="21600"/>
                  <a:pt x="5265" y="21600"/>
                </a:cubicBezTo>
                <a:cubicBezTo>
                  <a:pt x="5265" y="21600"/>
                  <a:pt x="5265" y="21600"/>
                  <a:pt x="5265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19170" y="21600"/>
                  <a:pt x="19170" y="21600"/>
                  <a:pt x="19170" y="21600"/>
                </a:cubicBezTo>
                <a:cubicBezTo>
                  <a:pt x="19440" y="21600"/>
                  <a:pt x="19710" y="21291"/>
                  <a:pt x="19710" y="20983"/>
                </a:cubicBezTo>
                <a:cubicBezTo>
                  <a:pt x="19710" y="10337"/>
                  <a:pt x="19710" y="10337"/>
                  <a:pt x="19710" y="10337"/>
                </a:cubicBezTo>
                <a:cubicBezTo>
                  <a:pt x="19710" y="10337"/>
                  <a:pt x="19710" y="10337"/>
                  <a:pt x="19710" y="10337"/>
                </a:cubicBezTo>
                <a:cubicBezTo>
                  <a:pt x="20790" y="9720"/>
                  <a:pt x="21600" y="8486"/>
                  <a:pt x="21600" y="7097"/>
                </a:cubicBezTo>
                <a:close/>
                <a:moveTo>
                  <a:pt x="4050" y="1234"/>
                </a:moveTo>
                <a:cubicBezTo>
                  <a:pt x="17550" y="1234"/>
                  <a:pt x="17550" y="1234"/>
                  <a:pt x="17550" y="1234"/>
                </a:cubicBezTo>
                <a:cubicBezTo>
                  <a:pt x="20115" y="6326"/>
                  <a:pt x="20115" y="6326"/>
                  <a:pt x="20115" y="6326"/>
                </a:cubicBezTo>
                <a:cubicBezTo>
                  <a:pt x="1485" y="6326"/>
                  <a:pt x="1485" y="6326"/>
                  <a:pt x="1485" y="6326"/>
                </a:cubicBezTo>
                <a:lnTo>
                  <a:pt x="4050" y="1234"/>
                </a:lnTo>
                <a:close/>
                <a:moveTo>
                  <a:pt x="15390" y="7406"/>
                </a:moveTo>
                <a:cubicBezTo>
                  <a:pt x="15255" y="8486"/>
                  <a:pt x="14310" y="9411"/>
                  <a:pt x="13365" y="9411"/>
                </a:cubicBezTo>
                <a:cubicBezTo>
                  <a:pt x="12420" y="9411"/>
                  <a:pt x="11475" y="8486"/>
                  <a:pt x="11340" y="7406"/>
                </a:cubicBezTo>
                <a:lnTo>
                  <a:pt x="15390" y="7406"/>
                </a:lnTo>
                <a:close/>
                <a:moveTo>
                  <a:pt x="10260" y="7406"/>
                </a:moveTo>
                <a:cubicBezTo>
                  <a:pt x="10125" y="8486"/>
                  <a:pt x="9180" y="9411"/>
                  <a:pt x="8235" y="9411"/>
                </a:cubicBezTo>
                <a:cubicBezTo>
                  <a:pt x="7290" y="9411"/>
                  <a:pt x="6345" y="8486"/>
                  <a:pt x="6210" y="7406"/>
                </a:cubicBezTo>
                <a:lnTo>
                  <a:pt x="10260" y="7406"/>
                </a:lnTo>
                <a:close/>
                <a:moveTo>
                  <a:pt x="1080" y="7406"/>
                </a:moveTo>
                <a:cubicBezTo>
                  <a:pt x="5130" y="7406"/>
                  <a:pt x="5130" y="7406"/>
                  <a:pt x="5130" y="7406"/>
                </a:cubicBezTo>
                <a:cubicBezTo>
                  <a:pt x="4995" y="8486"/>
                  <a:pt x="4050" y="9411"/>
                  <a:pt x="3105" y="9411"/>
                </a:cubicBezTo>
                <a:cubicBezTo>
                  <a:pt x="2160" y="9411"/>
                  <a:pt x="1215" y="8486"/>
                  <a:pt x="1080" y="7406"/>
                </a:cubicBezTo>
                <a:close/>
                <a:moveTo>
                  <a:pt x="8910" y="20366"/>
                </a:moveTo>
                <a:cubicBezTo>
                  <a:pt x="5805" y="20366"/>
                  <a:pt x="5805" y="20366"/>
                  <a:pt x="5805" y="20366"/>
                </a:cubicBezTo>
                <a:cubicBezTo>
                  <a:pt x="5805" y="13886"/>
                  <a:pt x="5805" y="13886"/>
                  <a:pt x="5805" y="13886"/>
                </a:cubicBezTo>
                <a:cubicBezTo>
                  <a:pt x="5805" y="13269"/>
                  <a:pt x="6210" y="12960"/>
                  <a:pt x="6615" y="12960"/>
                </a:cubicBezTo>
                <a:cubicBezTo>
                  <a:pt x="8100" y="12960"/>
                  <a:pt x="8100" y="12960"/>
                  <a:pt x="8100" y="12960"/>
                </a:cubicBezTo>
                <a:cubicBezTo>
                  <a:pt x="8505" y="12960"/>
                  <a:pt x="8910" y="13269"/>
                  <a:pt x="8910" y="13886"/>
                </a:cubicBezTo>
                <a:cubicBezTo>
                  <a:pt x="8910" y="20366"/>
                  <a:pt x="8910" y="20366"/>
                  <a:pt x="8910" y="20366"/>
                </a:cubicBezTo>
                <a:close/>
                <a:moveTo>
                  <a:pt x="18630" y="20366"/>
                </a:moveTo>
                <a:cubicBezTo>
                  <a:pt x="9990" y="20366"/>
                  <a:pt x="9990" y="20366"/>
                  <a:pt x="9990" y="20366"/>
                </a:cubicBezTo>
                <a:cubicBezTo>
                  <a:pt x="9990" y="13886"/>
                  <a:pt x="9990" y="13886"/>
                  <a:pt x="9990" y="13886"/>
                </a:cubicBezTo>
                <a:cubicBezTo>
                  <a:pt x="9990" y="12651"/>
                  <a:pt x="9180" y="11726"/>
                  <a:pt x="8100" y="11726"/>
                </a:cubicBezTo>
                <a:cubicBezTo>
                  <a:pt x="6615" y="11726"/>
                  <a:pt x="6615" y="11726"/>
                  <a:pt x="6615" y="11726"/>
                </a:cubicBezTo>
                <a:cubicBezTo>
                  <a:pt x="5670" y="11726"/>
                  <a:pt x="4725" y="12651"/>
                  <a:pt x="4725" y="13886"/>
                </a:cubicBezTo>
                <a:cubicBezTo>
                  <a:pt x="4725" y="20366"/>
                  <a:pt x="4725" y="20366"/>
                  <a:pt x="4725" y="20366"/>
                </a:cubicBezTo>
                <a:cubicBezTo>
                  <a:pt x="2970" y="20366"/>
                  <a:pt x="2970" y="20366"/>
                  <a:pt x="2970" y="20366"/>
                </a:cubicBezTo>
                <a:cubicBezTo>
                  <a:pt x="2970" y="10646"/>
                  <a:pt x="2970" y="10646"/>
                  <a:pt x="2970" y="10646"/>
                </a:cubicBezTo>
                <a:cubicBezTo>
                  <a:pt x="2970" y="10646"/>
                  <a:pt x="2970" y="10646"/>
                  <a:pt x="3105" y="10646"/>
                </a:cubicBezTo>
                <a:cubicBezTo>
                  <a:pt x="4185" y="10646"/>
                  <a:pt x="5130" y="10029"/>
                  <a:pt x="5670" y="9103"/>
                </a:cubicBezTo>
                <a:cubicBezTo>
                  <a:pt x="6210" y="10029"/>
                  <a:pt x="7155" y="10646"/>
                  <a:pt x="8235" y="10646"/>
                </a:cubicBezTo>
                <a:cubicBezTo>
                  <a:pt x="9315" y="10646"/>
                  <a:pt x="10260" y="10029"/>
                  <a:pt x="10800" y="9103"/>
                </a:cubicBezTo>
                <a:cubicBezTo>
                  <a:pt x="11340" y="10029"/>
                  <a:pt x="12285" y="10646"/>
                  <a:pt x="13365" y="10646"/>
                </a:cubicBezTo>
                <a:cubicBezTo>
                  <a:pt x="14445" y="10646"/>
                  <a:pt x="15390" y="10029"/>
                  <a:pt x="15930" y="9103"/>
                </a:cubicBezTo>
                <a:cubicBezTo>
                  <a:pt x="16470" y="10029"/>
                  <a:pt x="17415" y="10646"/>
                  <a:pt x="18495" y="10646"/>
                </a:cubicBezTo>
                <a:cubicBezTo>
                  <a:pt x="18630" y="10646"/>
                  <a:pt x="18630" y="10646"/>
                  <a:pt x="18630" y="10646"/>
                </a:cubicBezTo>
                <a:cubicBezTo>
                  <a:pt x="18630" y="20366"/>
                  <a:pt x="18630" y="20366"/>
                  <a:pt x="18630" y="20366"/>
                </a:cubicBezTo>
                <a:close/>
                <a:moveTo>
                  <a:pt x="18495" y="9411"/>
                </a:moveTo>
                <a:cubicBezTo>
                  <a:pt x="17550" y="9411"/>
                  <a:pt x="16605" y="8640"/>
                  <a:pt x="16470" y="7406"/>
                </a:cubicBezTo>
                <a:cubicBezTo>
                  <a:pt x="20520" y="7406"/>
                  <a:pt x="20520" y="7406"/>
                  <a:pt x="20520" y="7406"/>
                </a:cubicBezTo>
                <a:cubicBezTo>
                  <a:pt x="20385" y="8486"/>
                  <a:pt x="19440" y="9411"/>
                  <a:pt x="18495" y="941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54" name="Freeform 59"/>
          <p:cNvSpPr/>
          <p:nvPr/>
        </p:nvSpPr>
        <p:spPr>
          <a:xfrm>
            <a:off x="14627226" y="1349375"/>
            <a:ext cx="873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8765"/>
                </a:moveTo>
                <a:cubicBezTo>
                  <a:pt x="20081" y="4725"/>
                  <a:pt x="20081" y="4725"/>
                  <a:pt x="20081" y="4725"/>
                </a:cubicBezTo>
                <a:cubicBezTo>
                  <a:pt x="19912" y="4455"/>
                  <a:pt x="19744" y="4185"/>
                  <a:pt x="19406" y="4185"/>
                </a:cubicBezTo>
                <a:cubicBezTo>
                  <a:pt x="16031" y="4185"/>
                  <a:pt x="16031" y="4185"/>
                  <a:pt x="16031" y="4185"/>
                </a:cubicBezTo>
                <a:cubicBezTo>
                  <a:pt x="16031" y="1890"/>
                  <a:pt x="13669" y="0"/>
                  <a:pt x="10800" y="0"/>
                </a:cubicBezTo>
                <a:cubicBezTo>
                  <a:pt x="7931" y="0"/>
                  <a:pt x="5569" y="1890"/>
                  <a:pt x="5569" y="4185"/>
                </a:cubicBezTo>
                <a:cubicBezTo>
                  <a:pt x="2194" y="4185"/>
                  <a:pt x="2194" y="4185"/>
                  <a:pt x="2194" y="4185"/>
                </a:cubicBezTo>
                <a:cubicBezTo>
                  <a:pt x="1856" y="4185"/>
                  <a:pt x="1519" y="4455"/>
                  <a:pt x="1519" y="472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0385"/>
                  <a:pt x="1856" y="21600"/>
                  <a:pt x="405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9744" y="21600"/>
                  <a:pt x="21600" y="20385"/>
                  <a:pt x="21600" y="18765"/>
                </a:cubicBezTo>
                <a:cubicBezTo>
                  <a:pt x="21600" y="18765"/>
                  <a:pt x="21600" y="18765"/>
                  <a:pt x="21600" y="18765"/>
                </a:cubicBezTo>
                <a:close/>
                <a:moveTo>
                  <a:pt x="10800" y="1080"/>
                </a:moveTo>
                <a:cubicBezTo>
                  <a:pt x="12994" y="1080"/>
                  <a:pt x="14681" y="2430"/>
                  <a:pt x="14681" y="4185"/>
                </a:cubicBezTo>
                <a:cubicBezTo>
                  <a:pt x="6919" y="4185"/>
                  <a:pt x="6919" y="4185"/>
                  <a:pt x="6919" y="4185"/>
                </a:cubicBezTo>
                <a:cubicBezTo>
                  <a:pt x="6919" y="2430"/>
                  <a:pt x="8606" y="1080"/>
                  <a:pt x="10800" y="1080"/>
                </a:cubicBezTo>
                <a:close/>
                <a:moveTo>
                  <a:pt x="17550" y="20520"/>
                </a:moveTo>
                <a:cubicBezTo>
                  <a:pt x="4050" y="20520"/>
                  <a:pt x="4050" y="20520"/>
                  <a:pt x="4050" y="20520"/>
                </a:cubicBezTo>
                <a:cubicBezTo>
                  <a:pt x="2531" y="20520"/>
                  <a:pt x="1350" y="19710"/>
                  <a:pt x="1350" y="18765"/>
                </a:cubicBezTo>
                <a:cubicBezTo>
                  <a:pt x="2869" y="5265"/>
                  <a:pt x="2869" y="5265"/>
                  <a:pt x="2869" y="5265"/>
                </a:cubicBezTo>
                <a:cubicBezTo>
                  <a:pt x="5569" y="5265"/>
                  <a:pt x="5569" y="5265"/>
                  <a:pt x="5569" y="5265"/>
                </a:cubicBezTo>
                <a:cubicBezTo>
                  <a:pt x="5569" y="7155"/>
                  <a:pt x="5569" y="7155"/>
                  <a:pt x="5569" y="7155"/>
                </a:cubicBezTo>
                <a:cubicBezTo>
                  <a:pt x="5569" y="7425"/>
                  <a:pt x="5737" y="7695"/>
                  <a:pt x="6244" y="7695"/>
                </a:cubicBezTo>
                <a:cubicBezTo>
                  <a:pt x="6581" y="7695"/>
                  <a:pt x="6919" y="7425"/>
                  <a:pt x="6919" y="7155"/>
                </a:cubicBezTo>
                <a:cubicBezTo>
                  <a:pt x="6919" y="5265"/>
                  <a:pt x="6919" y="5265"/>
                  <a:pt x="6919" y="5265"/>
                </a:cubicBezTo>
                <a:cubicBezTo>
                  <a:pt x="14681" y="5265"/>
                  <a:pt x="14681" y="5265"/>
                  <a:pt x="14681" y="5265"/>
                </a:cubicBezTo>
                <a:cubicBezTo>
                  <a:pt x="14681" y="7155"/>
                  <a:pt x="14681" y="7155"/>
                  <a:pt x="14681" y="7155"/>
                </a:cubicBezTo>
                <a:cubicBezTo>
                  <a:pt x="14681" y="7425"/>
                  <a:pt x="15019" y="7695"/>
                  <a:pt x="15356" y="7695"/>
                </a:cubicBezTo>
                <a:cubicBezTo>
                  <a:pt x="15694" y="7695"/>
                  <a:pt x="16031" y="7425"/>
                  <a:pt x="16031" y="7155"/>
                </a:cubicBezTo>
                <a:cubicBezTo>
                  <a:pt x="16031" y="5265"/>
                  <a:pt x="16031" y="5265"/>
                  <a:pt x="16031" y="5265"/>
                </a:cubicBezTo>
                <a:cubicBezTo>
                  <a:pt x="18731" y="5265"/>
                  <a:pt x="18731" y="5265"/>
                  <a:pt x="18731" y="5265"/>
                </a:cubicBezTo>
                <a:cubicBezTo>
                  <a:pt x="20250" y="18765"/>
                  <a:pt x="20250" y="18765"/>
                  <a:pt x="20250" y="18765"/>
                </a:cubicBezTo>
                <a:cubicBezTo>
                  <a:pt x="20250" y="19710"/>
                  <a:pt x="19069" y="20520"/>
                  <a:pt x="17550" y="20520"/>
                </a:cubicBezTo>
                <a:close/>
                <a:moveTo>
                  <a:pt x="14512" y="11205"/>
                </a:moveTo>
                <a:cubicBezTo>
                  <a:pt x="14850" y="11340"/>
                  <a:pt x="14850" y="11745"/>
                  <a:pt x="14512" y="11880"/>
                </a:cubicBezTo>
                <a:cubicBezTo>
                  <a:pt x="10125" y="15525"/>
                  <a:pt x="10125" y="15525"/>
                  <a:pt x="10125" y="15525"/>
                </a:cubicBezTo>
                <a:cubicBezTo>
                  <a:pt x="9956" y="15525"/>
                  <a:pt x="9787" y="15660"/>
                  <a:pt x="9619" y="15660"/>
                </a:cubicBezTo>
                <a:cubicBezTo>
                  <a:pt x="9450" y="15660"/>
                  <a:pt x="9281" y="15525"/>
                  <a:pt x="9112" y="15525"/>
                </a:cubicBezTo>
                <a:cubicBezTo>
                  <a:pt x="7088" y="13770"/>
                  <a:pt x="7088" y="13770"/>
                  <a:pt x="7088" y="13770"/>
                </a:cubicBezTo>
                <a:cubicBezTo>
                  <a:pt x="6750" y="13635"/>
                  <a:pt x="6750" y="13230"/>
                  <a:pt x="7088" y="13095"/>
                </a:cubicBezTo>
                <a:cubicBezTo>
                  <a:pt x="7256" y="12825"/>
                  <a:pt x="7762" y="12825"/>
                  <a:pt x="7931" y="13095"/>
                </a:cubicBezTo>
                <a:cubicBezTo>
                  <a:pt x="9619" y="14310"/>
                  <a:pt x="9619" y="14310"/>
                  <a:pt x="9619" y="14310"/>
                </a:cubicBezTo>
                <a:cubicBezTo>
                  <a:pt x="13500" y="11205"/>
                  <a:pt x="13500" y="11205"/>
                  <a:pt x="13500" y="11205"/>
                </a:cubicBezTo>
                <a:cubicBezTo>
                  <a:pt x="13837" y="10935"/>
                  <a:pt x="14344" y="10935"/>
                  <a:pt x="14512" y="112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55" name="Freeform 60"/>
          <p:cNvSpPr/>
          <p:nvPr/>
        </p:nvSpPr>
        <p:spPr>
          <a:xfrm>
            <a:off x="14544676" y="2587625"/>
            <a:ext cx="10160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467" y="19575"/>
                </a:moveTo>
                <a:cubicBezTo>
                  <a:pt x="3334" y="19575"/>
                  <a:pt x="3334" y="19575"/>
                  <a:pt x="3334" y="19575"/>
                </a:cubicBezTo>
                <a:cubicBezTo>
                  <a:pt x="2174" y="19575"/>
                  <a:pt x="1160" y="18900"/>
                  <a:pt x="1160" y="17955"/>
                </a:cubicBezTo>
                <a:cubicBezTo>
                  <a:pt x="2319" y="5130"/>
                  <a:pt x="2319" y="5130"/>
                  <a:pt x="2319" y="5130"/>
                </a:cubicBezTo>
                <a:cubicBezTo>
                  <a:pt x="4494" y="5130"/>
                  <a:pt x="4494" y="5130"/>
                  <a:pt x="4494" y="5130"/>
                </a:cubicBezTo>
                <a:cubicBezTo>
                  <a:pt x="4494" y="6885"/>
                  <a:pt x="4494" y="6885"/>
                  <a:pt x="4494" y="6885"/>
                </a:cubicBezTo>
                <a:cubicBezTo>
                  <a:pt x="4494" y="7155"/>
                  <a:pt x="4784" y="7425"/>
                  <a:pt x="5074" y="7425"/>
                </a:cubicBezTo>
                <a:cubicBezTo>
                  <a:pt x="5364" y="7425"/>
                  <a:pt x="5654" y="7155"/>
                  <a:pt x="5654" y="6885"/>
                </a:cubicBezTo>
                <a:cubicBezTo>
                  <a:pt x="5654" y="5130"/>
                  <a:pt x="5654" y="5130"/>
                  <a:pt x="5654" y="5130"/>
                </a:cubicBezTo>
                <a:cubicBezTo>
                  <a:pt x="12032" y="5130"/>
                  <a:pt x="12032" y="5130"/>
                  <a:pt x="12032" y="5130"/>
                </a:cubicBezTo>
                <a:cubicBezTo>
                  <a:pt x="12032" y="6885"/>
                  <a:pt x="12032" y="6885"/>
                  <a:pt x="12032" y="6885"/>
                </a:cubicBezTo>
                <a:cubicBezTo>
                  <a:pt x="12032" y="7155"/>
                  <a:pt x="12322" y="7425"/>
                  <a:pt x="12612" y="7425"/>
                </a:cubicBezTo>
                <a:cubicBezTo>
                  <a:pt x="12902" y="7425"/>
                  <a:pt x="13192" y="7155"/>
                  <a:pt x="13192" y="6885"/>
                </a:cubicBezTo>
                <a:cubicBezTo>
                  <a:pt x="13192" y="5130"/>
                  <a:pt x="13192" y="5130"/>
                  <a:pt x="13192" y="5130"/>
                </a:cubicBezTo>
                <a:cubicBezTo>
                  <a:pt x="15366" y="5130"/>
                  <a:pt x="15366" y="5130"/>
                  <a:pt x="15366" y="5130"/>
                </a:cubicBezTo>
                <a:cubicBezTo>
                  <a:pt x="15656" y="8640"/>
                  <a:pt x="15656" y="8640"/>
                  <a:pt x="15656" y="8640"/>
                </a:cubicBezTo>
                <a:cubicBezTo>
                  <a:pt x="15801" y="8910"/>
                  <a:pt x="16091" y="9180"/>
                  <a:pt x="16381" y="9045"/>
                </a:cubicBezTo>
                <a:cubicBezTo>
                  <a:pt x="16671" y="9045"/>
                  <a:pt x="16961" y="8775"/>
                  <a:pt x="16816" y="8505"/>
                </a:cubicBezTo>
                <a:cubicBezTo>
                  <a:pt x="16526" y="4455"/>
                  <a:pt x="16526" y="4455"/>
                  <a:pt x="16526" y="4455"/>
                </a:cubicBezTo>
                <a:cubicBezTo>
                  <a:pt x="16381" y="4185"/>
                  <a:pt x="16236" y="4050"/>
                  <a:pt x="15946" y="4050"/>
                </a:cubicBezTo>
                <a:cubicBezTo>
                  <a:pt x="13192" y="4050"/>
                  <a:pt x="13192" y="4050"/>
                  <a:pt x="13192" y="4050"/>
                </a:cubicBezTo>
                <a:cubicBezTo>
                  <a:pt x="13192" y="1755"/>
                  <a:pt x="11307" y="0"/>
                  <a:pt x="8843" y="0"/>
                </a:cubicBezTo>
                <a:cubicBezTo>
                  <a:pt x="6523" y="0"/>
                  <a:pt x="4494" y="1755"/>
                  <a:pt x="4494" y="4050"/>
                </a:cubicBezTo>
                <a:cubicBezTo>
                  <a:pt x="1885" y="4050"/>
                  <a:pt x="1885" y="4050"/>
                  <a:pt x="1885" y="4050"/>
                </a:cubicBezTo>
                <a:cubicBezTo>
                  <a:pt x="1595" y="4050"/>
                  <a:pt x="1305" y="4185"/>
                  <a:pt x="1305" y="4455"/>
                </a:cubicBezTo>
                <a:cubicBezTo>
                  <a:pt x="0" y="17820"/>
                  <a:pt x="0" y="17820"/>
                  <a:pt x="0" y="17820"/>
                </a:cubicBezTo>
                <a:cubicBezTo>
                  <a:pt x="0" y="17955"/>
                  <a:pt x="0" y="17955"/>
                  <a:pt x="0" y="17955"/>
                </a:cubicBezTo>
                <a:cubicBezTo>
                  <a:pt x="0" y="19440"/>
                  <a:pt x="1450" y="20655"/>
                  <a:pt x="3334" y="20655"/>
                </a:cubicBezTo>
                <a:cubicBezTo>
                  <a:pt x="12467" y="20655"/>
                  <a:pt x="12467" y="20655"/>
                  <a:pt x="12467" y="20655"/>
                </a:cubicBezTo>
                <a:cubicBezTo>
                  <a:pt x="12757" y="20655"/>
                  <a:pt x="13047" y="20385"/>
                  <a:pt x="13047" y="20115"/>
                </a:cubicBezTo>
                <a:cubicBezTo>
                  <a:pt x="13047" y="19845"/>
                  <a:pt x="12757" y="19575"/>
                  <a:pt x="12467" y="19575"/>
                </a:cubicBezTo>
                <a:close/>
                <a:moveTo>
                  <a:pt x="8843" y="1080"/>
                </a:moveTo>
                <a:cubicBezTo>
                  <a:pt x="10583" y="1080"/>
                  <a:pt x="12032" y="2430"/>
                  <a:pt x="12032" y="4050"/>
                </a:cubicBezTo>
                <a:cubicBezTo>
                  <a:pt x="5654" y="4050"/>
                  <a:pt x="5654" y="4050"/>
                  <a:pt x="5654" y="4050"/>
                </a:cubicBezTo>
                <a:cubicBezTo>
                  <a:pt x="5654" y="2430"/>
                  <a:pt x="7103" y="1080"/>
                  <a:pt x="8843" y="1080"/>
                </a:cubicBezTo>
                <a:close/>
                <a:moveTo>
                  <a:pt x="16671" y="12420"/>
                </a:moveTo>
                <a:cubicBezTo>
                  <a:pt x="15077" y="12420"/>
                  <a:pt x="13917" y="13500"/>
                  <a:pt x="13917" y="14985"/>
                </a:cubicBezTo>
                <a:cubicBezTo>
                  <a:pt x="13917" y="16335"/>
                  <a:pt x="15077" y="17415"/>
                  <a:pt x="16671" y="17415"/>
                </a:cubicBezTo>
                <a:cubicBezTo>
                  <a:pt x="18121" y="17415"/>
                  <a:pt x="19281" y="16335"/>
                  <a:pt x="19281" y="14985"/>
                </a:cubicBezTo>
                <a:cubicBezTo>
                  <a:pt x="19281" y="13500"/>
                  <a:pt x="18121" y="12420"/>
                  <a:pt x="16671" y="12420"/>
                </a:cubicBezTo>
                <a:close/>
                <a:moveTo>
                  <a:pt x="16671" y="16335"/>
                </a:moveTo>
                <a:cubicBezTo>
                  <a:pt x="15801" y="16335"/>
                  <a:pt x="15077" y="15795"/>
                  <a:pt x="15077" y="14985"/>
                </a:cubicBezTo>
                <a:cubicBezTo>
                  <a:pt x="15077" y="14175"/>
                  <a:pt x="15801" y="13500"/>
                  <a:pt x="16671" y="13500"/>
                </a:cubicBezTo>
                <a:cubicBezTo>
                  <a:pt x="17396" y="13500"/>
                  <a:pt x="18121" y="14175"/>
                  <a:pt x="18121" y="14985"/>
                </a:cubicBezTo>
                <a:cubicBezTo>
                  <a:pt x="18121" y="15795"/>
                  <a:pt x="17396" y="16335"/>
                  <a:pt x="16671" y="16335"/>
                </a:cubicBezTo>
                <a:close/>
                <a:moveTo>
                  <a:pt x="16381" y="10260"/>
                </a:moveTo>
                <a:cubicBezTo>
                  <a:pt x="13917" y="10395"/>
                  <a:pt x="11887" y="12150"/>
                  <a:pt x="11597" y="14445"/>
                </a:cubicBezTo>
                <a:cubicBezTo>
                  <a:pt x="11597" y="14850"/>
                  <a:pt x="11597" y="15390"/>
                  <a:pt x="11742" y="15795"/>
                </a:cubicBezTo>
                <a:cubicBezTo>
                  <a:pt x="11742" y="15795"/>
                  <a:pt x="11742" y="15795"/>
                  <a:pt x="11742" y="15930"/>
                </a:cubicBezTo>
                <a:cubicBezTo>
                  <a:pt x="11887" y="16200"/>
                  <a:pt x="11887" y="16605"/>
                  <a:pt x="12032" y="16875"/>
                </a:cubicBezTo>
                <a:cubicBezTo>
                  <a:pt x="12612" y="17955"/>
                  <a:pt x="13627" y="19575"/>
                  <a:pt x="15946" y="21330"/>
                </a:cubicBezTo>
                <a:cubicBezTo>
                  <a:pt x="16236" y="21465"/>
                  <a:pt x="16381" y="21600"/>
                  <a:pt x="16671" y="21600"/>
                </a:cubicBezTo>
                <a:cubicBezTo>
                  <a:pt x="16816" y="21600"/>
                  <a:pt x="17106" y="21465"/>
                  <a:pt x="17251" y="21330"/>
                </a:cubicBezTo>
                <a:cubicBezTo>
                  <a:pt x="19570" y="19575"/>
                  <a:pt x="20585" y="17955"/>
                  <a:pt x="21165" y="16875"/>
                </a:cubicBezTo>
                <a:cubicBezTo>
                  <a:pt x="21310" y="16605"/>
                  <a:pt x="21310" y="16200"/>
                  <a:pt x="21455" y="15930"/>
                </a:cubicBezTo>
                <a:cubicBezTo>
                  <a:pt x="21455" y="15795"/>
                  <a:pt x="21455" y="15795"/>
                  <a:pt x="21455" y="15795"/>
                </a:cubicBezTo>
                <a:cubicBezTo>
                  <a:pt x="21600" y="15525"/>
                  <a:pt x="21600" y="15255"/>
                  <a:pt x="21600" y="14850"/>
                </a:cubicBezTo>
                <a:cubicBezTo>
                  <a:pt x="21600" y="12285"/>
                  <a:pt x="19281" y="10125"/>
                  <a:pt x="16381" y="10260"/>
                </a:cubicBezTo>
                <a:close/>
                <a:moveTo>
                  <a:pt x="12902" y="15795"/>
                </a:moveTo>
                <a:cubicBezTo>
                  <a:pt x="12902" y="15660"/>
                  <a:pt x="12902" y="15660"/>
                  <a:pt x="12902" y="15525"/>
                </a:cubicBezTo>
                <a:cubicBezTo>
                  <a:pt x="12902" y="15660"/>
                  <a:pt x="12902" y="15660"/>
                  <a:pt x="12902" y="15795"/>
                </a:cubicBezTo>
                <a:close/>
                <a:moveTo>
                  <a:pt x="20295" y="15525"/>
                </a:moveTo>
                <a:cubicBezTo>
                  <a:pt x="20295" y="15525"/>
                  <a:pt x="20295" y="15525"/>
                  <a:pt x="20295" y="15660"/>
                </a:cubicBezTo>
                <a:cubicBezTo>
                  <a:pt x="20295" y="15660"/>
                  <a:pt x="20295" y="15660"/>
                  <a:pt x="20295" y="15660"/>
                </a:cubicBezTo>
                <a:cubicBezTo>
                  <a:pt x="20295" y="15660"/>
                  <a:pt x="20295" y="15660"/>
                  <a:pt x="20295" y="15660"/>
                </a:cubicBezTo>
                <a:cubicBezTo>
                  <a:pt x="20295" y="15930"/>
                  <a:pt x="20150" y="16200"/>
                  <a:pt x="20005" y="16335"/>
                </a:cubicBezTo>
                <a:cubicBezTo>
                  <a:pt x="20005" y="16335"/>
                  <a:pt x="20005" y="16335"/>
                  <a:pt x="20005" y="16335"/>
                </a:cubicBezTo>
                <a:cubicBezTo>
                  <a:pt x="19570" y="17415"/>
                  <a:pt x="18701" y="18900"/>
                  <a:pt x="16671" y="20520"/>
                </a:cubicBezTo>
                <a:cubicBezTo>
                  <a:pt x="14497" y="18765"/>
                  <a:pt x="13627" y="17415"/>
                  <a:pt x="13192" y="16335"/>
                </a:cubicBezTo>
                <a:cubicBezTo>
                  <a:pt x="13192" y="16335"/>
                  <a:pt x="13192" y="16335"/>
                  <a:pt x="13192" y="16335"/>
                </a:cubicBezTo>
                <a:cubicBezTo>
                  <a:pt x="13047" y="16200"/>
                  <a:pt x="12902" y="15930"/>
                  <a:pt x="12902" y="15660"/>
                </a:cubicBezTo>
                <a:cubicBezTo>
                  <a:pt x="12902" y="15660"/>
                  <a:pt x="12902" y="15660"/>
                  <a:pt x="12902" y="15660"/>
                </a:cubicBezTo>
                <a:cubicBezTo>
                  <a:pt x="12902" y="15660"/>
                  <a:pt x="12902" y="15660"/>
                  <a:pt x="12902" y="15525"/>
                </a:cubicBezTo>
                <a:cubicBezTo>
                  <a:pt x="12902" y="15525"/>
                  <a:pt x="12902" y="15525"/>
                  <a:pt x="12902" y="15525"/>
                </a:cubicBezTo>
                <a:cubicBezTo>
                  <a:pt x="12757" y="15255"/>
                  <a:pt x="12757" y="14850"/>
                  <a:pt x="12757" y="14580"/>
                </a:cubicBezTo>
                <a:cubicBezTo>
                  <a:pt x="13047" y="12825"/>
                  <a:pt x="14497" y="11475"/>
                  <a:pt x="16526" y="11340"/>
                </a:cubicBezTo>
                <a:cubicBezTo>
                  <a:pt x="18701" y="11340"/>
                  <a:pt x="20440" y="12960"/>
                  <a:pt x="20440" y="14850"/>
                </a:cubicBezTo>
                <a:cubicBezTo>
                  <a:pt x="20440" y="15120"/>
                  <a:pt x="20440" y="15390"/>
                  <a:pt x="20295" y="155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56" name="Freeform 61"/>
          <p:cNvSpPr/>
          <p:nvPr/>
        </p:nvSpPr>
        <p:spPr>
          <a:xfrm>
            <a:off x="14627226" y="3825876"/>
            <a:ext cx="873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8765"/>
                </a:moveTo>
                <a:cubicBezTo>
                  <a:pt x="20081" y="4725"/>
                  <a:pt x="20081" y="4725"/>
                  <a:pt x="20081" y="4725"/>
                </a:cubicBezTo>
                <a:cubicBezTo>
                  <a:pt x="19912" y="4455"/>
                  <a:pt x="19744" y="4185"/>
                  <a:pt x="19406" y="4185"/>
                </a:cubicBezTo>
                <a:cubicBezTo>
                  <a:pt x="16031" y="4185"/>
                  <a:pt x="16031" y="4185"/>
                  <a:pt x="16031" y="4185"/>
                </a:cubicBezTo>
                <a:cubicBezTo>
                  <a:pt x="16031" y="1890"/>
                  <a:pt x="13669" y="0"/>
                  <a:pt x="10800" y="0"/>
                </a:cubicBezTo>
                <a:cubicBezTo>
                  <a:pt x="7931" y="0"/>
                  <a:pt x="5569" y="1890"/>
                  <a:pt x="5569" y="4185"/>
                </a:cubicBezTo>
                <a:cubicBezTo>
                  <a:pt x="2194" y="4185"/>
                  <a:pt x="2194" y="4185"/>
                  <a:pt x="2194" y="4185"/>
                </a:cubicBezTo>
                <a:cubicBezTo>
                  <a:pt x="1856" y="4185"/>
                  <a:pt x="1519" y="4455"/>
                  <a:pt x="1519" y="472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0385"/>
                  <a:pt x="1856" y="21600"/>
                  <a:pt x="405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9744" y="21600"/>
                  <a:pt x="21600" y="20385"/>
                  <a:pt x="21600" y="18765"/>
                </a:cubicBezTo>
                <a:cubicBezTo>
                  <a:pt x="21600" y="18765"/>
                  <a:pt x="21600" y="18765"/>
                  <a:pt x="21600" y="18765"/>
                </a:cubicBezTo>
                <a:close/>
                <a:moveTo>
                  <a:pt x="10800" y="1080"/>
                </a:moveTo>
                <a:cubicBezTo>
                  <a:pt x="12994" y="1080"/>
                  <a:pt x="14681" y="2430"/>
                  <a:pt x="14681" y="4185"/>
                </a:cubicBezTo>
                <a:cubicBezTo>
                  <a:pt x="6919" y="4185"/>
                  <a:pt x="6919" y="4185"/>
                  <a:pt x="6919" y="4185"/>
                </a:cubicBezTo>
                <a:cubicBezTo>
                  <a:pt x="6919" y="2430"/>
                  <a:pt x="8606" y="1080"/>
                  <a:pt x="10800" y="1080"/>
                </a:cubicBezTo>
                <a:close/>
                <a:moveTo>
                  <a:pt x="17550" y="20520"/>
                </a:moveTo>
                <a:cubicBezTo>
                  <a:pt x="4050" y="20520"/>
                  <a:pt x="4050" y="20520"/>
                  <a:pt x="4050" y="20520"/>
                </a:cubicBezTo>
                <a:cubicBezTo>
                  <a:pt x="2531" y="20520"/>
                  <a:pt x="1350" y="19710"/>
                  <a:pt x="1350" y="18765"/>
                </a:cubicBezTo>
                <a:cubicBezTo>
                  <a:pt x="2869" y="5265"/>
                  <a:pt x="2869" y="5265"/>
                  <a:pt x="2869" y="5265"/>
                </a:cubicBezTo>
                <a:cubicBezTo>
                  <a:pt x="5569" y="5265"/>
                  <a:pt x="5569" y="5265"/>
                  <a:pt x="5569" y="5265"/>
                </a:cubicBezTo>
                <a:cubicBezTo>
                  <a:pt x="5569" y="7155"/>
                  <a:pt x="5569" y="7155"/>
                  <a:pt x="5569" y="7155"/>
                </a:cubicBezTo>
                <a:cubicBezTo>
                  <a:pt x="5569" y="7425"/>
                  <a:pt x="5737" y="7695"/>
                  <a:pt x="6244" y="7695"/>
                </a:cubicBezTo>
                <a:cubicBezTo>
                  <a:pt x="6581" y="7695"/>
                  <a:pt x="6919" y="7425"/>
                  <a:pt x="6919" y="7155"/>
                </a:cubicBezTo>
                <a:cubicBezTo>
                  <a:pt x="6919" y="5265"/>
                  <a:pt x="6919" y="5265"/>
                  <a:pt x="6919" y="5265"/>
                </a:cubicBezTo>
                <a:cubicBezTo>
                  <a:pt x="14681" y="5265"/>
                  <a:pt x="14681" y="5265"/>
                  <a:pt x="14681" y="5265"/>
                </a:cubicBezTo>
                <a:cubicBezTo>
                  <a:pt x="14681" y="7155"/>
                  <a:pt x="14681" y="7155"/>
                  <a:pt x="14681" y="7155"/>
                </a:cubicBezTo>
                <a:cubicBezTo>
                  <a:pt x="14681" y="7425"/>
                  <a:pt x="15019" y="7695"/>
                  <a:pt x="15356" y="7695"/>
                </a:cubicBezTo>
                <a:cubicBezTo>
                  <a:pt x="15694" y="7695"/>
                  <a:pt x="16031" y="7425"/>
                  <a:pt x="16031" y="7155"/>
                </a:cubicBezTo>
                <a:cubicBezTo>
                  <a:pt x="16031" y="5265"/>
                  <a:pt x="16031" y="5265"/>
                  <a:pt x="16031" y="5265"/>
                </a:cubicBezTo>
                <a:cubicBezTo>
                  <a:pt x="18731" y="5265"/>
                  <a:pt x="18731" y="5265"/>
                  <a:pt x="18731" y="5265"/>
                </a:cubicBezTo>
                <a:cubicBezTo>
                  <a:pt x="20250" y="18765"/>
                  <a:pt x="20250" y="18765"/>
                  <a:pt x="20250" y="18765"/>
                </a:cubicBezTo>
                <a:cubicBezTo>
                  <a:pt x="20250" y="19710"/>
                  <a:pt x="19069" y="20520"/>
                  <a:pt x="17550" y="205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57" name="Freeform 62"/>
          <p:cNvSpPr/>
          <p:nvPr/>
        </p:nvSpPr>
        <p:spPr>
          <a:xfrm>
            <a:off x="14627226" y="5064126"/>
            <a:ext cx="873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837" y="14310"/>
                </a:moveTo>
                <a:cubicBezTo>
                  <a:pt x="14175" y="14445"/>
                  <a:pt x="14175" y="14850"/>
                  <a:pt x="13837" y="14985"/>
                </a:cubicBezTo>
                <a:cubicBezTo>
                  <a:pt x="11306" y="17145"/>
                  <a:pt x="11306" y="17145"/>
                  <a:pt x="11306" y="17145"/>
                </a:cubicBezTo>
                <a:cubicBezTo>
                  <a:pt x="11137" y="17280"/>
                  <a:pt x="10969" y="17280"/>
                  <a:pt x="10800" y="17280"/>
                </a:cubicBezTo>
                <a:cubicBezTo>
                  <a:pt x="10631" y="17280"/>
                  <a:pt x="10462" y="17280"/>
                  <a:pt x="10294" y="17145"/>
                </a:cubicBezTo>
                <a:cubicBezTo>
                  <a:pt x="7594" y="14985"/>
                  <a:pt x="7594" y="14985"/>
                  <a:pt x="7594" y="14985"/>
                </a:cubicBezTo>
                <a:cubicBezTo>
                  <a:pt x="7425" y="14850"/>
                  <a:pt x="7425" y="14445"/>
                  <a:pt x="7594" y="14310"/>
                </a:cubicBezTo>
                <a:cubicBezTo>
                  <a:pt x="7931" y="14040"/>
                  <a:pt x="8437" y="14040"/>
                  <a:pt x="8606" y="14310"/>
                </a:cubicBezTo>
                <a:cubicBezTo>
                  <a:pt x="10125" y="15390"/>
                  <a:pt x="10125" y="15390"/>
                  <a:pt x="10125" y="15390"/>
                </a:cubicBezTo>
                <a:cubicBezTo>
                  <a:pt x="10125" y="10395"/>
                  <a:pt x="10125" y="10395"/>
                  <a:pt x="10125" y="10395"/>
                </a:cubicBezTo>
                <a:cubicBezTo>
                  <a:pt x="10125" y="10125"/>
                  <a:pt x="10462" y="9855"/>
                  <a:pt x="10800" y="9855"/>
                </a:cubicBezTo>
                <a:cubicBezTo>
                  <a:pt x="11137" y="9855"/>
                  <a:pt x="11475" y="10125"/>
                  <a:pt x="11475" y="10395"/>
                </a:cubicBezTo>
                <a:cubicBezTo>
                  <a:pt x="11475" y="15390"/>
                  <a:pt x="11475" y="15390"/>
                  <a:pt x="11475" y="15390"/>
                </a:cubicBezTo>
                <a:cubicBezTo>
                  <a:pt x="12994" y="14310"/>
                  <a:pt x="12994" y="14310"/>
                  <a:pt x="12994" y="14310"/>
                </a:cubicBezTo>
                <a:cubicBezTo>
                  <a:pt x="13162" y="14040"/>
                  <a:pt x="13669" y="14040"/>
                  <a:pt x="13837" y="14310"/>
                </a:cubicBezTo>
                <a:close/>
                <a:moveTo>
                  <a:pt x="21600" y="18765"/>
                </a:moveTo>
                <a:cubicBezTo>
                  <a:pt x="21600" y="20385"/>
                  <a:pt x="19744" y="21600"/>
                  <a:pt x="17550" y="21600"/>
                </a:cubicBezTo>
                <a:cubicBezTo>
                  <a:pt x="4050" y="21600"/>
                  <a:pt x="4050" y="21600"/>
                  <a:pt x="4050" y="21600"/>
                </a:cubicBezTo>
                <a:cubicBezTo>
                  <a:pt x="1856" y="21600"/>
                  <a:pt x="0" y="20385"/>
                  <a:pt x="0" y="1876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1519" y="4725"/>
                  <a:pt x="1519" y="4725"/>
                  <a:pt x="1519" y="4725"/>
                </a:cubicBezTo>
                <a:cubicBezTo>
                  <a:pt x="1519" y="4455"/>
                  <a:pt x="1856" y="4185"/>
                  <a:pt x="2194" y="4185"/>
                </a:cubicBezTo>
                <a:cubicBezTo>
                  <a:pt x="5569" y="4185"/>
                  <a:pt x="5569" y="4185"/>
                  <a:pt x="5569" y="4185"/>
                </a:cubicBezTo>
                <a:cubicBezTo>
                  <a:pt x="5569" y="1890"/>
                  <a:pt x="7931" y="0"/>
                  <a:pt x="10800" y="0"/>
                </a:cubicBezTo>
                <a:cubicBezTo>
                  <a:pt x="13669" y="0"/>
                  <a:pt x="16031" y="1890"/>
                  <a:pt x="16031" y="4185"/>
                </a:cubicBezTo>
                <a:cubicBezTo>
                  <a:pt x="19406" y="4185"/>
                  <a:pt x="19406" y="4185"/>
                  <a:pt x="19406" y="4185"/>
                </a:cubicBezTo>
                <a:cubicBezTo>
                  <a:pt x="19744" y="4185"/>
                  <a:pt x="19912" y="4455"/>
                  <a:pt x="20081" y="4725"/>
                </a:cubicBezTo>
                <a:cubicBezTo>
                  <a:pt x="21600" y="18765"/>
                  <a:pt x="21600" y="18765"/>
                  <a:pt x="21600" y="18765"/>
                </a:cubicBezTo>
                <a:cubicBezTo>
                  <a:pt x="21600" y="18765"/>
                  <a:pt x="21600" y="18765"/>
                  <a:pt x="21600" y="18765"/>
                </a:cubicBezTo>
                <a:close/>
                <a:moveTo>
                  <a:pt x="6919" y="4185"/>
                </a:moveTo>
                <a:cubicBezTo>
                  <a:pt x="14681" y="4185"/>
                  <a:pt x="14681" y="4185"/>
                  <a:pt x="14681" y="4185"/>
                </a:cubicBezTo>
                <a:cubicBezTo>
                  <a:pt x="14681" y="2430"/>
                  <a:pt x="12994" y="1080"/>
                  <a:pt x="10800" y="1080"/>
                </a:cubicBezTo>
                <a:cubicBezTo>
                  <a:pt x="8606" y="1080"/>
                  <a:pt x="6919" y="2430"/>
                  <a:pt x="6919" y="4185"/>
                </a:cubicBezTo>
                <a:close/>
                <a:moveTo>
                  <a:pt x="20250" y="18765"/>
                </a:moveTo>
                <a:cubicBezTo>
                  <a:pt x="18731" y="5265"/>
                  <a:pt x="18731" y="5265"/>
                  <a:pt x="18731" y="5265"/>
                </a:cubicBezTo>
                <a:cubicBezTo>
                  <a:pt x="16031" y="5265"/>
                  <a:pt x="16031" y="5265"/>
                  <a:pt x="16031" y="5265"/>
                </a:cubicBezTo>
                <a:cubicBezTo>
                  <a:pt x="16031" y="7155"/>
                  <a:pt x="16031" y="7155"/>
                  <a:pt x="16031" y="7155"/>
                </a:cubicBezTo>
                <a:cubicBezTo>
                  <a:pt x="16031" y="7425"/>
                  <a:pt x="15694" y="7695"/>
                  <a:pt x="15356" y="7695"/>
                </a:cubicBezTo>
                <a:cubicBezTo>
                  <a:pt x="15019" y="7695"/>
                  <a:pt x="14681" y="7425"/>
                  <a:pt x="14681" y="7155"/>
                </a:cubicBezTo>
                <a:cubicBezTo>
                  <a:pt x="14681" y="5265"/>
                  <a:pt x="14681" y="5265"/>
                  <a:pt x="14681" y="5265"/>
                </a:cubicBezTo>
                <a:cubicBezTo>
                  <a:pt x="6919" y="5265"/>
                  <a:pt x="6919" y="5265"/>
                  <a:pt x="6919" y="5265"/>
                </a:cubicBezTo>
                <a:cubicBezTo>
                  <a:pt x="6919" y="7155"/>
                  <a:pt x="6919" y="7155"/>
                  <a:pt x="6919" y="7155"/>
                </a:cubicBezTo>
                <a:cubicBezTo>
                  <a:pt x="6919" y="7425"/>
                  <a:pt x="6581" y="7695"/>
                  <a:pt x="6244" y="7695"/>
                </a:cubicBezTo>
                <a:cubicBezTo>
                  <a:pt x="5737" y="7695"/>
                  <a:pt x="5569" y="7425"/>
                  <a:pt x="5569" y="7155"/>
                </a:cubicBezTo>
                <a:cubicBezTo>
                  <a:pt x="5569" y="5265"/>
                  <a:pt x="5569" y="5265"/>
                  <a:pt x="5569" y="5265"/>
                </a:cubicBezTo>
                <a:cubicBezTo>
                  <a:pt x="2869" y="5265"/>
                  <a:pt x="2869" y="5265"/>
                  <a:pt x="2869" y="5265"/>
                </a:cubicBezTo>
                <a:cubicBezTo>
                  <a:pt x="1350" y="18765"/>
                  <a:pt x="1350" y="18765"/>
                  <a:pt x="1350" y="18765"/>
                </a:cubicBezTo>
                <a:cubicBezTo>
                  <a:pt x="1350" y="19710"/>
                  <a:pt x="2531" y="20520"/>
                  <a:pt x="4050" y="20520"/>
                </a:cubicBezTo>
                <a:cubicBezTo>
                  <a:pt x="17550" y="20520"/>
                  <a:pt x="17550" y="20520"/>
                  <a:pt x="17550" y="20520"/>
                </a:cubicBezTo>
                <a:cubicBezTo>
                  <a:pt x="19069" y="20520"/>
                  <a:pt x="20250" y="19710"/>
                  <a:pt x="20250" y="187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58" name="Freeform 63"/>
          <p:cNvSpPr/>
          <p:nvPr/>
        </p:nvSpPr>
        <p:spPr>
          <a:xfrm>
            <a:off x="14516100" y="6359526"/>
            <a:ext cx="1092200" cy="942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8762"/>
                </a:moveTo>
                <a:cubicBezTo>
                  <a:pt x="20520" y="4730"/>
                  <a:pt x="20520" y="4730"/>
                  <a:pt x="20520" y="4730"/>
                </a:cubicBezTo>
                <a:cubicBezTo>
                  <a:pt x="20520" y="4415"/>
                  <a:pt x="20250" y="4257"/>
                  <a:pt x="19980" y="4257"/>
                </a:cubicBezTo>
                <a:cubicBezTo>
                  <a:pt x="17820" y="4257"/>
                  <a:pt x="17820" y="4257"/>
                  <a:pt x="17820" y="4257"/>
                </a:cubicBezTo>
                <a:cubicBezTo>
                  <a:pt x="17820" y="1892"/>
                  <a:pt x="16200" y="0"/>
                  <a:pt x="14175" y="0"/>
                </a:cubicBezTo>
                <a:cubicBezTo>
                  <a:pt x="12150" y="0"/>
                  <a:pt x="10530" y="1892"/>
                  <a:pt x="10530" y="4257"/>
                </a:cubicBezTo>
                <a:cubicBezTo>
                  <a:pt x="8370" y="4257"/>
                  <a:pt x="8370" y="4257"/>
                  <a:pt x="8370" y="4257"/>
                </a:cubicBezTo>
                <a:cubicBezTo>
                  <a:pt x="8100" y="4257"/>
                  <a:pt x="7965" y="4415"/>
                  <a:pt x="7830" y="4730"/>
                </a:cubicBezTo>
                <a:cubicBezTo>
                  <a:pt x="6750" y="18762"/>
                  <a:pt x="6750" y="18762"/>
                  <a:pt x="6750" y="18762"/>
                </a:cubicBezTo>
                <a:cubicBezTo>
                  <a:pt x="6750" y="18762"/>
                  <a:pt x="6750" y="18762"/>
                  <a:pt x="6750" y="18762"/>
                </a:cubicBezTo>
                <a:cubicBezTo>
                  <a:pt x="6750" y="20339"/>
                  <a:pt x="8100" y="21600"/>
                  <a:pt x="9585" y="21600"/>
                </a:cubicBezTo>
                <a:cubicBezTo>
                  <a:pt x="18900" y="21600"/>
                  <a:pt x="18900" y="21600"/>
                  <a:pt x="18900" y="21600"/>
                </a:cubicBezTo>
                <a:cubicBezTo>
                  <a:pt x="20385" y="21600"/>
                  <a:pt x="21600" y="20339"/>
                  <a:pt x="21600" y="18762"/>
                </a:cubicBezTo>
                <a:cubicBezTo>
                  <a:pt x="21600" y="18762"/>
                  <a:pt x="21600" y="18762"/>
                  <a:pt x="21600" y="18762"/>
                </a:cubicBezTo>
                <a:close/>
                <a:moveTo>
                  <a:pt x="14175" y="1104"/>
                </a:moveTo>
                <a:cubicBezTo>
                  <a:pt x="15660" y="1104"/>
                  <a:pt x="16875" y="2523"/>
                  <a:pt x="16875" y="4257"/>
                </a:cubicBezTo>
                <a:cubicBezTo>
                  <a:pt x="11610" y="4257"/>
                  <a:pt x="11610" y="4257"/>
                  <a:pt x="11610" y="4257"/>
                </a:cubicBezTo>
                <a:cubicBezTo>
                  <a:pt x="11610" y="2523"/>
                  <a:pt x="12690" y="1104"/>
                  <a:pt x="14175" y="1104"/>
                </a:cubicBezTo>
                <a:close/>
                <a:moveTo>
                  <a:pt x="18900" y="20496"/>
                </a:moveTo>
                <a:cubicBezTo>
                  <a:pt x="9585" y="20496"/>
                  <a:pt x="9585" y="20496"/>
                  <a:pt x="9585" y="20496"/>
                </a:cubicBezTo>
                <a:cubicBezTo>
                  <a:pt x="8640" y="20496"/>
                  <a:pt x="7830" y="19708"/>
                  <a:pt x="7830" y="18762"/>
                </a:cubicBezTo>
                <a:cubicBezTo>
                  <a:pt x="8775" y="5361"/>
                  <a:pt x="8775" y="5361"/>
                  <a:pt x="8775" y="5361"/>
                </a:cubicBezTo>
                <a:cubicBezTo>
                  <a:pt x="10530" y="5361"/>
                  <a:pt x="10530" y="5361"/>
                  <a:pt x="10530" y="5361"/>
                </a:cubicBezTo>
                <a:cubicBezTo>
                  <a:pt x="10530" y="7253"/>
                  <a:pt x="10530" y="7253"/>
                  <a:pt x="10530" y="7253"/>
                </a:cubicBezTo>
                <a:cubicBezTo>
                  <a:pt x="10530" y="7568"/>
                  <a:pt x="10800" y="7726"/>
                  <a:pt x="11070" y="7726"/>
                </a:cubicBezTo>
                <a:cubicBezTo>
                  <a:pt x="11340" y="7726"/>
                  <a:pt x="11475" y="7568"/>
                  <a:pt x="11475" y="7253"/>
                </a:cubicBezTo>
                <a:cubicBezTo>
                  <a:pt x="11475" y="5361"/>
                  <a:pt x="11475" y="5361"/>
                  <a:pt x="11475" y="5361"/>
                </a:cubicBezTo>
                <a:cubicBezTo>
                  <a:pt x="16875" y="5361"/>
                  <a:pt x="16875" y="5361"/>
                  <a:pt x="16875" y="5361"/>
                </a:cubicBezTo>
                <a:cubicBezTo>
                  <a:pt x="16875" y="7253"/>
                  <a:pt x="16875" y="7253"/>
                  <a:pt x="16875" y="7253"/>
                </a:cubicBezTo>
                <a:cubicBezTo>
                  <a:pt x="16875" y="7568"/>
                  <a:pt x="17145" y="7726"/>
                  <a:pt x="17415" y="7726"/>
                </a:cubicBezTo>
                <a:cubicBezTo>
                  <a:pt x="17685" y="7726"/>
                  <a:pt x="17820" y="7568"/>
                  <a:pt x="17820" y="7253"/>
                </a:cubicBezTo>
                <a:cubicBezTo>
                  <a:pt x="17820" y="5361"/>
                  <a:pt x="17820" y="5361"/>
                  <a:pt x="17820" y="5361"/>
                </a:cubicBezTo>
                <a:cubicBezTo>
                  <a:pt x="19575" y="5361"/>
                  <a:pt x="19575" y="5361"/>
                  <a:pt x="19575" y="5361"/>
                </a:cubicBezTo>
                <a:cubicBezTo>
                  <a:pt x="20655" y="18762"/>
                  <a:pt x="20655" y="18762"/>
                  <a:pt x="20655" y="18762"/>
                </a:cubicBezTo>
                <a:cubicBezTo>
                  <a:pt x="20655" y="19708"/>
                  <a:pt x="19845" y="20496"/>
                  <a:pt x="18900" y="20496"/>
                </a:cubicBezTo>
                <a:close/>
                <a:moveTo>
                  <a:pt x="6210" y="9618"/>
                </a:moveTo>
                <a:cubicBezTo>
                  <a:pt x="6210" y="9933"/>
                  <a:pt x="5940" y="10248"/>
                  <a:pt x="5670" y="10248"/>
                </a:cubicBezTo>
                <a:cubicBezTo>
                  <a:pt x="2295" y="10248"/>
                  <a:pt x="2295" y="10248"/>
                  <a:pt x="2295" y="10248"/>
                </a:cubicBezTo>
                <a:cubicBezTo>
                  <a:pt x="2025" y="10248"/>
                  <a:pt x="1890" y="9933"/>
                  <a:pt x="1890" y="9618"/>
                </a:cubicBezTo>
                <a:cubicBezTo>
                  <a:pt x="1890" y="9302"/>
                  <a:pt x="2025" y="9145"/>
                  <a:pt x="2295" y="9145"/>
                </a:cubicBezTo>
                <a:cubicBezTo>
                  <a:pt x="5670" y="9145"/>
                  <a:pt x="5670" y="9145"/>
                  <a:pt x="5670" y="9145"/>
                </a:cubicBezTo>
                <a:cubicBezTo>
                  <a:pt x="5940" y="9145"/>
                  <a:pt x="6210" y="9302"/>
                  <a:pt x="6210" y="9618"/>
                </a:cubicBezTo>
                <a:close/>
                <a:moveTo>
                  <a:pt x="6210" y="12455"/>
                </a:moveTo>
                <a:cubicBezTo>
                  <a:pt x="6210" y="12771"/>
                  <a:pt x="5940" y="13086"/>
                  <a:pt x="5670" y="13086"/>
                </a:cubicBezTo>
                <a:cubicBezTo>
                  <a:pt x="540" y="13086"/>
                  <a:pt x="540" y="13086"/>
                  <a:pt x="540" y="13086"/>
                </a:cubicBezTo>
                <a:cubicBezTo>
                  <a:pt x="270" y="13086"/>
                  <a:pt x="0" y="12771"/>
                  <a:pt x="0" y="12455"/>
                </a:cubicBezTo>
                <a:cubicBezTo>
                  <a:pt x="0" y="12140"/>
                  <a:pt x="270" y="11825"/>
                  <a:pt x="540" y="11825"/>
                </a:cubicBezTo>
                <a:cubicBezTo>
                  <a:pt x="5670" y="11825"/>
                  <a:pt x="5670" y="11825"/>
                  <a:pt x="5670" y="11825"/>
                </a:cubicBezTo>
                <a:cubicBezTo>
                  <a:pt x="5940" y="11825"/>
                  <a:pt x="6210" y="12140"/>
                  <a:pt x="6210" y="12455"/>
                </a:cubicBezTo>
                <a:close/>
                <a:moveTo>
                  <a:pt x="6210" y="15293"/>
                </a:moveTo>
                <a:cubicBezTo>
                  <a:pt x="6210" y="15609"/>
                  <a:pt x="5940" y="15766"/>
                  <a:pt x="5670" y="15766"/>
                </a:cubicBezTo>
                <a:cubicBezTo>
                  <a:pt x="2295" y="15766"/>
                  <a:pt x="2295" y="15766"/>
                  <a:pt x="2295" y="15766"/>
                </a:cubicBezTo>
                <a:cubicBezTo>
                  <a:pt x="2025" y="15766"/>
                  <a:pt x="1890" y="15609"/>
                  <a:pt x="1890" y="15293"/>
                </a:cubicBezTo>
                <a:cubicBezTo>
                  <a:pt x="1890" y="14978"/>
                  <a:pt x="2025" y="14663"/>
                  <a:pt x="2295" y="14663"/>
                </a:cubicBezTo>
                <a:cubicBezTo>
                  <a:pt x="5670" y="14663"/>
                  <a:pt x="5670" y="14663"/>
                  <a:pt x="5670" y="14663"/>
                </a:cubicBezTo>
                <a:cubicBezTo>
                  <a:pt x="5940" y="14663"/>
                  <a:pt x="6210" y="14978"/>
                  <a:pt x="6210" y="1529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59" name="Freeform 64"/>
          <p:cNvSpPr/>
          <p:nvPr/>
        </p:nvSpPr>
        <p:spPr>
          <a:xfrm>
            <a:off x="14627226" y="7543802"/>
            <a:ext cx="8731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8765"/>
                </a:moveTo>
                <a:cubicBezTo>
                  <a:pt x="20081" y="4725"/>
                  <a:pt x="20081" y="4725"/>
                  <a:pt x="20081" y="4725"/>
                </a:cubicBezTo>
                <a:cubicBezTo>
                  <a:pt x="19912" y="4455"/>
                  <a:pt x="19744" y="4185"/>
                  <a:pt x="19406" y="4185"/>
                </a:cubicBezTo>
                <a:cubicBezTo>
                  <a:pt x="16031" y="4185"/>
                  <a:pt x="16031" y="4185"/>
                  <a:pt x="16031" y="4185"/>
                </a:cubicBezTo>
                <a:cubicBezTo>
                  <a:pt x="16031" y="1890"/>
                  <a:pt x="13669" y="0"/>
                  <a:pt x="10800" y="0"/>
                </a:cubicBezTo>
                <a:cubicBezTo>
                  <a:pt x="7931" y="0"/>
                  <a:pt x="5569" y="1890"/>
                  <a:pt x="5569" y="4185"/>
                </a:cubicBezTo>
                <a:cubicBezTo>
                  <a:pt x="2194" y="4185"/>
                  <a:pt x="2194" y="4185"/>
                  <a:pt x="2194" y="4185"/>
                </a:cubicBezTo>
                <a:cubicBezTo>
                  <a:pt x="1856" y="4185"/>
                  <a:pt x="1519" y="4455"/>
                  <a:pt x="1519" y="472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0385"/>
                  <a:pt x="1856" y="21600"/>
                  <a:pt x="405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9744" y="21600"/>
                  <a:pt x="21600" y="20385"/>
                  <a:pt x="21600" y="18765"/>
                </a:cubicBezTo>
                <a:cubicBezTo>
                  <a:pt x="21600" y="18765"/>
                  <a:pt x="21600" y="18765"/>
                  <a:pt x="21600" y="18765"/>
                </a:cubicBezTo>
                <a:close/>
                <a:moveTo>
                  <a:pt x="10800" y="1080"/>
                </a:moveTo>
                <a:cubicBezTo>
                  <a:pt x="12994" y="1080"/>
                  <a:pt x="14681" y="2430"/>
                  <a:pt x="14681" y="4185"/>
                </a:cubicBezTo>
                <a:cubicBezTo>
                  <a:pt x="6919" y="4185"/>
                  <a:pt x="6919" y="4185"/>
                  <a:pt x="6919" y="4185"/>
                </a:cubicBezTo>
                <a:cubicBezTo>
                  <a:pt x="6919" y="2430"/>
                  <a:pt x="8606" y="1080"/>
                  <a:pt x="10800" y="1080"/>
                </a:cubicBezTo>
                <a:close/>
                <a:moveTo>
                  <a:pt x="17550" y="20520"/>
                </a:moveTo>
                <a:cubicBezTo>
                  <a:pt x="4050" y="20520"/>
                  <a:pt x="4050" y="20520"/>
                  <a:pt x="4050" y="20520"/>
                </a:cubicBezTo>
                <a:cubicBezTo>
                  <a:pt x="2531" y="20520"/>
                  <a:pt x="1350" y="19710"/>
                  <a:pt x="1350" y="18765"/>
                </a:cubicBezTo>
                <a:cubicBezTo>
                  <a:pt x="2869" y="5265"/>
                  <a:pt x="2869" y="5265"/>
                  <a:pt x="2869" y="5265"/>
                </a:cubicBezTo>
                <a:cubicBezTo>
                  <a:pt x="5569" y="5265"/>
                  <a:pt x="5569" y="5265"/>
                  <a:pt x="5569" y="5265"/>
                </a:cubicBezTo>
                <a:cubicBezTo>
                  <a:pt x="5569" y="7155"/>
                  <a:pt x="5569" y="7155"/>
                  <a:pt x="5569" y="7155"/>
                </a:cubicBezTo>
                <a:cubicBezTo>
                  <a:pt x="5569" y="7425"/>
                  <a:pt x="5737" y="7695"/>
                  <a:pt x="6244" y="7695"/>
                </a:cubicBezTo>
                <a:cubicBezTo>
                  <a:pt x="6581" y="7695"/>
                  <a:pt x="6919" y="7425"/>
                  <a:pt x="6919" y="7155"/>
                </a:cubicBezTo>
                <a:cubicBezTo>
                  <a:pt x="6919" y="5265"/>
                  <a:pt x="6919" y="5265"/>
                  <a:pt x="6919" y="5265"/>
                </a:cubicBezTo>
                <a:cubicBezTo>
                  <a:pt x="14681" y="5265"/>
                  <a:pt x="14681" y="5265"/>
                  <a:pt x="14681" y="5265"/>
                </a:cubicBezTo>
                <a:cubicBezTo>
                  <a:pt x="14681" y="7155"/>
                  <a:pt x="14681" y="7155"/>
                  <a:pt x="14681" y="7155"/>
                </a:cubicBezTo>
                <a:cubicBezTo>
                  <a:pt x="14681" y="7425"/>
                  <a:pt x="15019" y="7695"/>
                  <a:pt x="15356" y="7695"/>
                </a:cubicBezTo>
                <a:cubicBezTo>
                  <a:pt x="15694" y="7695"/>
                  <a:pt x="16031" y="7425"/>
                  <a:pt x="16031" y="7155"/>
                </a:cubicBezTo>
                <a:cubicBezTo>
                  <a:pt x="16031" y="5265"/>
                  <a:pt x="16031" y="5265"/>
                  <a:pt x="16031" y="5265"/>
                </a:cubicBezTo>
                <a:cubicBezTo>
                  <a:pt x="18731" y="5265"/>
                  <a:pt x="18731" y="5265"/>
                  <a:pt x="18731" y="5265"/>
                </a:cubicBezTo>
                <a:cubicBezTo>
                  <a:pt x="20250" y="18765"/>
                  <a:pt x="20250" y="18765"/>
                  <a:pt x="20250" y="18765"/>
                </a:cubicBezTo>
                <a:cubicBezTo>
                  <a:pt x="20250" y="19710"/>
                  <a:pt x="19069" y="20520"/>
                  <a:pt x="17550" y="20520"/>
                </a:cubicBezTo>
                <a:close/>
                <a:moveTo>
                  <a:pt x="13669" y="12015"/>
                </a:moveTo>
                <a:cubicBezTo>
                  <a:pt x="11813" y="13500"/>
                  <a:pt x="11813" y="13500"/>
                  <a:pt x="11813" y="13500"/>
                </a:cubicBezTo>
                <a:cubicBezTo>
                  <a:pt x="13669" y="14985"/>
                  <a:pt x="13669" y="14985"/>
                  <a:pt x="13669" y="14985"/>
                </a:cubicBezTo>
                <a:cubicBezTo>
                  <a:pt x="13837" y="15255"/>
                  <a:pt x="13837" y="15525"/>
                  <a:pt x="13669" y="15795"/>
                </a:cubicBezTo>
                <a:cubicBezTo>
                  <a:pt x="13500" y="15930"/>
                  <a:pt x="13331" y="15930"/>
                  <a:pt x="13162" y="15930"/>
                </a:cubicBezTo>
                <a:cubicBezTo>
                  <a:pt x="12994" y="15930"/>
                  <a:pt x="12825" y="15930"/>
                  <a:pt x="12656" y="15795"/>
                </a:cubicBezTo>
                <a:cubicBezTo>
                  <a:pt x="10800" y="14310"/>
                  <a:pt x="10800" y="14310"/>
                  <a:pt x="10800" y="14310"/>
                </a:cubicBezTo>
                <a:cubicBezTo>
                  <a:pt x="8944" y="15795"/>
                  <a:pt x="8944" y="15795"/>
                  <a:pt x="8944" y="15795"/>
                </a:cubicBezTo>
                <a:cubicBezTo>
                  <a:pt x="8775" y="15930"/>
                  <a:pt x="8606" y="15930"/>
                  <a:pt x="8437" y="15930"/>
                </a:cubicBezTo>
                <a:cubicBezTo>
                  <a:pt x="8269" y="15930"/>
                  <a:pt x="8100" y="15930"/>
                  <a:pt x="7931" y="15795"/>
                </a:cubicBezTo>
                <a:cubicBezTo>
                  <a:pt x="7762" y="15525"/>
                  <a:pt x="7762" y="15255"/>
                  <a:pt x="7931" y="14985"/>
                </a:cubicBezTo>
                <a:cubicBezTo>
                  <a:pt x="9787" y="13500"/>
                  <a:pt x="9787" y="13500"/>
                  <a:pt x="9787" y="13500"/>
                </a:cubicBezTo>
                <a:cubicBezTo>
                  <a:pt x="7931" y="12015"/>
                  <a:pt x="7931" y="12015"/>
                  <a:pt x="7931" y="12015"/>
                </a:cubicBezTo>
                <a:cubicBezTo>
                  <a:pt x="7762" y="11745"/>
                  <a:pt x="7762" y="11475"/>
                  <a:pt x="7931" y="11205"/>
                </a:cubicBezTo>
                <a:cubicBezTo>
                  <a:pt x="8269" y="11070"/>
                  <a:pt x="8606" y="11070"/>
                  <a:pt x="8944" y="11205"/>
                </a:cubicBezTo>
                <a:cubicBezTo>
                  <a:pt x="10800" y="12690"/>
                  <a:pt x="10800" y="12690"/>
                  <a:pt x="10800" y="12690"/>
                </a:cubicBezTo>
                <a:cubicBezTo>
                  <a:pt x="12656" y="11205"/>
                  <a:pt x="12656" y="11205"/>
                  <a:pt x="12656" y="11205"/>
                </a:cubicBezTo>
                <a:cubicBezTo>
                  <a:pt x="12994" y="11070"/>
                  <a:pt x="13331" y="11070"/>
                  <a:pt x="13669" y="11205"/>
                </a:cubicBezTo>
                <a:cubicBezTo>
                  <a:pt x="13837" y="11475"/>
                  <a:pt x="13837" y="11745"/>
                  <a:pt x="13669" y="120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60" name="Freeform 65"/>
          <p:cNvSpPr/>
          <p:nvPr/>
        </p:nvSpPr>
        <p:spPr>
          <a:xfrm>
            <a:off x="14627226" y="8782052"/>
            <a:ext cx="873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8765"/>
                </a:moveTo>
                <a:cubicBezTo>
                  <a:pt x="20081" y="4725"/>
                  <a:pt x="20081" y="4725"/>
                  <a:pt x="20081" y="4725"/>
                </a:cubicBezTo>
                <a:cubicBezTo>
                  <a:pt x="19912" y="4455"/>
                  <a:pt x="19744" y="4185"/>
                  <a:pt x="19406" y="4185"/>
                </a:cubicBezTo>
                <a:cubicBezTo>
                  <a:pt x="16031" y="4185"/>
                  <a:pt x="16031" y="4185"/>
                  <a:pt x="16031" y="4185"/>
                </a:cubicBezTo>
                <a:cubicBezTo>
                  <a:pt x="16031" y="1890"/>
                  <a:pt x="13669" y="0"/>
                  <a:pt x="10800" y="0"/>
                </a:cubicBezTo>
                <a:cubicBezTo>
                  <a:pt x="7931" y="0"/>
                  <a:pt x="5569" y="1890"/>
                  <a:pt x="5569" y="4185"/>
                </a:cubicBezTo>
                <a:cubicBezTo>
                  <a:pt x="2194" y="4185"/>
                  <a:pt x="2194" y="4185"/>
                  <a:pt x="2194" y="4185"/>
                </a:cubicBezTo>
                <a:cubicBezTo>
                  <a:pt x="1856" y="4185"/>
                  <a:pt x="1519" y="4455"/>
                  <a:pt x="1519" y="472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0385"/>
                  <a:pt x="1856" y="21600"/>
                  <a:pt x="405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9744" y="21600"/>
                  <a:pt x="21600" y="20385"/>
                  <a:pt x="21600" y="18765"/>
                </a:cubicBezTo>
                <a:cubicBezTo>
                  <a:pt x="21600" y="18765"/>
                  <a:pt x="21600" y="18765"/>
                  <a:pt x="21600" y="18765"/>
                </a:cubicBezTo>
                <a:close/>
                <a:moveTo>
                  <a:pt x="10800" y="1080"/>
                </a:moveTo>
                <a:cubicBezTo>
                  <a:pt x="12994" y="1080"/>
                  <a:pt x="14681" y="2430"/>
                  <a:pt x="14681" y="4185"/>
                </a:cubicBezTo>
                <a:cubicBezTo>
                  <a:pt x="6919" y="4185"/>
                  <a:pt x="6919" y="4185"/>
                  <a:pt x="6919" y="4185"/>
                </a:cubicBezTo>
                <a:cubicBezTo>
                  <a:pt x="6919" y="2430"/>
                  <a:pt x="8606" y="1080"/>
                  <a:pt x="10800" y="1080"/>
                </a:cubicBezTo>
                <a:close/>
                <a:moveTo>
                  <a:pt x="17550" y="20520"/>
                </a:moveTo>
                <a:cubicBezTo>
                  <a:pt x="4050" y="20520"/>
                  <a:pt x="4050" y="20520"/>
                  <a:pt x="4050" y="20520"/>
                </a:cubicBezTo>
                <a:cubicBezTo>
                  <a:pt x="2531" y="20520"/>
                  <a:pt x="1350" y="19710"/>
                  <a:pt x="1350" y="18765"/>
                </a:cubicBezTo>
                <a:cubicBezTo>
                  <a:pt x="2869" y="5265"/>
                  <a:pt x="2869" y="5265"/>
                  <a:pt x="2869" y="5265"/>
                </a:cubicBezTo>
                <a:cubicBezTo>
                  <a:pt x="5569" y="5265"/>
                  <a:pt x="5569" y="5265"/>
                  <a:pt x="5569" y="5265"/>
                </a:cubicBezTo>
                <a:cubicBezTo>
                  <a:pt x="5569" y="7155"/>
                  <a:pt x="5569" y="7155"/>
                  <a:pt x="5569" y="7155"/>
                </a:cubicBezTo>
                <a:cubicBezTo>
                  <a:pt x="5569" y="7425"/>
                  <a:pt x="5737" y="7695"/>
                  <a:pt x="6244" y="7695"/>
                </a:cubicBezTo>
                <a:cubicBezTo>
                  <a:pt x="6581" y="7695"/>
                  <a:pt x="6919" y="7425"/>
                  <a:pt x="6919" y="7155"/>
                </a:cubicBezTo>
                <a:cubicBezTo>
                  <a:pt x="6919" y="5265"/>
                  <a:pt x="6919" y="5265"/>
                  <a:pt x="6919" y="5265"/>
                </a:cubicBezTo>
                <a:cubicBezTo>
                  <a:pt x="14681" y="5265"/>
                  <a:pt x="14681" y="5265"/>
                  <a:pt x="14681" y="5265"/>
                </a:cubicBezTo>
                <a:cubicBezTo>
                  <a:pt x="14681" y="7155"/>
                  <a:pt x="14681" y="7155"/>
                  <a:pt x="14681" y="7155"/>
                </a:cubicBezTo>
                <a:cubicBezTo>
                  <a:pt x="14681" y="7425"/>
                  <a:pt x="15019" y="7695"/>
                  <a:pt x="15356" y="7695"/>
                </a:cubicBezTo>
                <a:cubicBezTo>
                  <a:pt x="15694" y="7695"/>
                  <a:pt x="16031" y="7425"/>
                  <a:pt x="16031" y="7155"/>
                </a:cubicBezTo>
                <a:cubicBezTo>
                  <a:pt x="16031" y="5265"/>
                  <a:pt x="16031" y="5265"/>
                  <a:pt x="16031" y="5265"/>
                </a:cubicBezTo>
                <a:cubicBezTo>
                  <a:pt x="18731" y="5265"/>
                  <a:pt x="18731" y="5265"/>
                  <a:pt x="18731" y="5265"/>
                </a:cubicBezTo>
                <a:cubicBezTo>
                  <a:pt x="20250" y="18765"/>
                  <a:pt x="20250" y="18765"/>
                  <a:pt x="20250" y="18765"/>
                </a:cubicBezTo>
                <a:cubicBezTo>
                  <a:pt x="20250" y="19710"/>
                  <a:pt x="19069" y="20520"/>
                  <a:pt x="17550" y="20520"/>
                </a:cubicBezTo>
                <a:close/>
                <a:moveTo>
                  <a:pt x="14850" y="13500"/>
                </a:moveTo>
                <a:cubicBezTo>
                  <a:pt x="14850" y="13770"/>
                  <a:pt x="14512" y="14040"/>
                  <a:pt x="14175" y="14040"/>
                </a:cubicBezTo>
                <a:cubicBezTo>
                  <a:pt x="11475" y="14040"/>
                  <a:pt x="11475" y="14040"/>
                  <a:pt x="11475" y="14040"/>
                </a:cubicBezTo>
                <a:cubicBezTo>
                  <a:pt x="11475" y="16200"/>
                  <a:pt x="11475" y="16200"/>
                  <a:pt x="11475" y="16200"/>
                </a:cubicBezTo>
                <a:cubicBezTo>
                  <a:pt x="11475" y="16470"/>
                  <a:pt x="11137" y="16740"/>
                  <a:pt x="10800" y="16740"/>
                </a:cubicBezTo>
                <a:cubicBezTo>
                  <a:pt x="10462" y="16740"/>
                  <a:pt x="10125" y="16470"/>
                  <a:pt x="10125" y="16200"/>
                </a:cubicBezTo>
                <a:cubicBezTo>
                  <a:pt x="10125" y="14040"/>
                  <a:pt x="10125" y="14040"/>
                  <a:pt x="10125" y="14040"/>
                </a:cubicBezTo>
                <a:cubicBezTo>
                  <a:pt x="7425" y="14040"/>
                  <a:pt x="7425" y="14040"/>
                  <a:pt x="7425" y="14040"/>
                </a:cubicBezTo>
                <a:cubicBezTo>
                  <a:pt x="7088" y="14040"/>
                  <a:pt x="6750" y="13770"/>
                  <a:pt x="6750" y="13500"/>
                </a:cubicBezTo>
                <a:cubicBezTo>
                  <a:pt x="6750" y="13230"/>
                  <a:pt x="7088" y="12960"/>
                  <a:pt x="7425" y="12960"/>
                </a:cubicBezTo>
                <a:cubicBezTo>
                  <a:pt x="10125" y="12960"/>
                  <a:pt x="10125" y="12960"/>
                  <a:pt x="10125" y="12960"/>
                </a:cubicBezTo>
                <a:cubicBezTo>
                  <a:pt x="10125" y="10800"/>
                  <a:pt x="10125" y="10800"/>
                  <a:pt x="10125" y="10800"/>
                </a:cubicBezTo>
                <a:cubicBezTo>
                  <a:pt x="10125" y="10530"/>
                  <a:pt x="10462" y="10260"/>
                  <a:pt x="10800" y="10260"/>
                </a:cubicBezTo>
                <a:cubicBezTo>
                  <a:pt x="11137" y="10260"/>
                  <a:pt x="11475" y="10530"/>
                  <a:pt x="11475" y="10800"/>
                </a:cubicBezTo>
                <a:cubicBezTo>
                  <a:pt x="11475" y="12960"/>
                  <a:pt x="11475" y="12960"/>
                  <a:pt x="11475" y="12960"/>
                </a:cubicBezTo>
                <a:cubicBezTo>
                  <a:pt x="14175" y="12960"/>
                  <a:pt x="14175" y="12960"/>
                  <a:pt x="14175" y="12960"/>
                </a:cubicBezTo>
                <a:cubicBezTo>
                  <a:pt x="14512" y="12960"/>
                  <a:pt x="14850" y="13230"/>
                  <a:pt x="14850" y="13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61" name="Freeform 66"/>
          <p:cNvSpPr/>
          <p:nvPr/>
        </p:nvSpPr>
        <p:spPr>
          <a:xfrm>
            <a:off x="14570076" y="10020302"/>
            <a:ext cx="979234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0" h="21600" extrusionOk="0">
                <a:moveTo>
                  <a:pt x="21000" y="15930"/>
                </a:moveTo>
                <a:cubicBezTo>
                  <a:pt x="20100" y="15930"/>
                  <a:pt x="20100" y="15930"/>
                  <a:pt x="20100" y="15930"/>
                </a:cubicBezTo>
                <a:cubicBezTo>
                  <a:pt x="20100" y="14715"/>
                  <a:pt x="20100" y="14715"/>
                  <a:pt x="20100" y="14715"/>
                </a:cubicBezTo>
                <a:cubicBezTo>
                  <a:pt x="20100" y="13095"/>
                  <a:pt x="18750" y="11880"/>
                  <a:pt x="16950" y="11880"/>
                </a:cubicBezTo>
                <a:cubicBezTo>
                  <a:pt x="15300" y="11880"/>
                  <a:pt x="13950" y="13095"/>
                  <a:pt x="13950" y="14715"/>
                </a:cubicBezTo>
                <a:cubicBezTo>
                  <a:pt x="13950" y="15930"/>
                  <a:pt x="13950" y="15930"/>
                  <a:pt x="13950" y="15930"/>
                </a:cubicBezTo>
                <a:cubicBezTo>
                  <a:pt x="13050" y="15930"/>
                  <a:pt x="13050" y="15930"/>
                  <a:pt x="13050" y="15930"/>
                </a:cubicBezTo>
                <a:cubicBezTo>
                  <a:pt x="12750" y="15930"/>
                  <a:pt x="12450" y="16200"/>
                  <a:pt x="12450" y="16470"/>
                </a:cubicBezTo>
                <a:cubicBezTo>
                  <a:pt x="12450" y="21060"/>
                  <a:pt x="12450" y="21060"/>
                  <a:pt x="12450" y="21060"/>
                </a:cubicBezTo>
                <a:cubicBezTo>
                  <a:pt x="12450" y="21330"/>
                  <a:pt x="12750" y="21600"/>
                  <a:pt x="13050" y="21600"/>
                </a:cubicBezTo>
                <a:cubicBezTo>
                  <a:pt x="21000" y="21600"/>
                  <a:pt x="21000" y="21600"/>
                  <a:pt x="21000" y="21600"/>
                </a:cubicBezTo>
                <a:cubicBezTo>
                  <a:pt x="21300" y="21600"/>
                  <a:pt x="21450" y="21330"/>
                  <a:pt x="21450" y="21060"/>
                </a:cubicBezTo>
                <a:cubicBezTo>
                  <a:pt x="21450" y="16470"/>
                  <a:pt x="21450" y="16470"/>
                  <a:pt x="21450" y="16470"/>
                </a:cubicBezTo>
                <a:cubicBezTo>
                  <a:pt x="21600" y="16200"/>
                  <a:pt x="21300" y="15930"/>
                  <a:pt x="21000" y="15930"/>
                </a:cubicBezTo>
                <a:close/>
                <a:moveTo>
                  <a:pt x="15000" y="14715"/>
                </a:moveTo>
                <a:cubicBezTo>
                  <a:pt x="15000" y="13770"/>
                  <a:pt x="15900" y="12960"/>
                  <a:pt x="16950" y="12960"/>
                </a:cubicBezTo>
                <a:cubicBezTo>
                  <a:pt x="18000" y="12960"/>
                  <a:pt x="18900" y="13770"/>
                  <a:pt x="18900" y="14715"/>
                </a:cubicBezTo>
                <a:cubicBezTo>
                  <a:pt x="18900" y="15930"/>
                  <a:pt x="18900" y="15930"/>
                  <a:pt x="18900" y="15930"/>
                </a:cubicBezTo>
                <a:cubicBezTo>
                  <a:pt x="15000" y="15930"/>
                  <a:pt x="15000" y="15930"/>
                  <a:pt x="15000" y="15930"/>
                </a:cubicBezTo>
                <a:cubicBezTo>
                  <a:pt x="15000" y="14715"/>
                  <a:pt x="15000" y="14715"/>
                  <a:pt x="15000" y="14715"/>
                </a:cubicBezTo>
                <a:close/>
                <a:moveTo>
                  <a:pt x="20400" y="20520"/>
                </a:moveTo>
                <a:cubicBezTo>
                  <a:pt x="13650" y="20520"/>
                  <a:pt x="13650" y="20520"/>
                  <a:pt x="13650" y="20520"/>
                </a:cubicBezTo>
                <a:cubicBezTo>
                  <a:pt x="13650" y="17010"/>
                  <a:pt x="13650" y="17010"/>
                  <a:pt x="13650" y="17010"/>
                </a:cubicBezTo>
                <a:cubicBezTo>
                  <a:pt x="20400" y="17010"/>
                  <a:pt x="20400" y="17010"/>
                  <a:pt x="20400" y="17010"/>
                </a:cubicBezTo>
                <a:cubicBezTo>
                  <a:pt x="20400" y="20520"/>
                  <a:pt x="20400" y="20520"/>
                  <a:pt x="20400" y="20520"/>
                </a:cubicBezTo>
                <a:close/>
                <a:moveTo>
                  <a:pt x="12900" y="7290"/>
                </a:moveTo>
                <a:cubicBezTo>
                  <a:pt x="13200" y="7290"/>
                  <a:pt x="13500" y="7020"/>
                  <a:pt x="13500" y="6750"/>
                </a:cubicBezTo>
                <a:cubicBezTo>
                  <a:pt x="13500" y="4995"/>
                  <a:pt x="13500" y="4995"/>
                  <a:pt x="13500" y="4995"/>
                </a:cubicBezTo>
                <a:cubicBezTo>
                  <a:pt x="15750" y="4995"/>
                  <a:pt x="15750" y="4995"/>
                  <a:pt x="15750" y="4995"/>
                </a:cubicBezTo>
                <a:cubicBezTo>
                  <a:pt x="16200" y="10260"/>
                  <a:pt x="16200" y="10260"/>
                  <a:pt x="16200" y="10260"/>
                </a:cubicBezTo>
                <a:cubicBezTo>
                  <a:pt x="16200" y="10530"/>
                  <a:pt x="16500" y="10800"/>
                  <a:pt x="16800" y="10800"/>
                </a:cubicBezTo>
                <a:cubicBezTo>
                  <a:pt x="17250" y="10800"/>
                  <a:pt x="17400" y="10530"/>
                  <a:pt x="17400" y="10260"/>
                </a:cubicBezTo>
                <a:cubicBezTo>
                  <a:pt x="16800" y="4455"/>
                  <a:pt x="16800" y="4455"/>
                  <a:pt x="16800" y="4455"/>
                </a:cubicBezTo>
                <a:cubicBezTo>
                  <a:pt x="16800" y="4185"/>
                  <a:pt x="16500" y="3915"/>
                  <a:pt x="16200" y="3915"/>
                </a:cubicBezTo>
                <a:cubicBezTo>
                  <a:pt x="13500" y="3915"/>
                  <a:pt x="13500" y="3915"/>
                  <a:pt x="13500" y="3915"/>
                </a:cubicBezTo>
                <a:cubicBezTo>
                  <a:pt x="13500" y="1755"/>
                  <a:pt x="11550" y="0"/>
                  <a:pt x="9000" y="0"/>
                </a:cubicBezTo>
                <a:cubicBezTo>
                  <a:pt x="6600" y="0"/>
                  <a:pt x="4650" y="1755"/>
                  <a:pt x="4650" y="3915"/>
                </a:cubicBezTo>
                <a:cubicBezTo>
                  <a:pt x="1950" y="3915"/>
                  <a:pt x="1950" y="3915"/>
                  <a:pt x="1950" y="3915"/>
                </a:cubicBezTo>
                <a:cubicBezTo>
                  <a:pt x="1650" y="3915"/>
                  <a:pt x="1350" y="4185"/>
                  <a:pt x="1350" y="4455"/>
                </a:cubicBezTo>
                <a:cubicBezTo>
                  <a:pt x="0" y="17685"/>
                  <a:pt x="0" y="17685"/>
                  <a:pt x="0" y="17685"/>
                </a:cubicBezTo>
                <a:cubicBezTo>
                  <a:pt x="0" y="17685"/>
                  <a:pt x="0" y="17685"/>
                  <a:pt x="0" y="17685"/>
                </a:cubicBezTo>
                <a:cubicBezTo>
                  <a:pt x="0" y="19170"/>
                  <a:pt x="1500" y="20385"/>
                  <a:pt x="3300" y="20385"/>
                </a:cubicBezTo>
                <a:cubicBezTo>
                  <a:pt x="10800" y="20385"/>
                  <a:pt x="10800" y="20385"/>
                  <a:pt x="10800" y="20385"/>
                </a:cubicBezTo>
                <a:cubicBezTo>
                  <a:pt x="11100" y="20385"/>
                  <a:pt x="11400" y="20115"/>
                  <a:pt x="11400" y="19845"/>
                </a:cubicBezTo>
                <a:cubicBezTo>
                  <a:pt x="11400" y="19575"/>
                  <a:pt x="11100" y="19305"/>
                  <a:pt x="10800" y="19305"/>
                </a:cubicBezTo>
                <a:cubicBezTo>
                  <a:pt x="3300" y="19305"/>
                  <a:pt x="3300" y="19305"/>
                  <a:pt x="3300" y="19305"/>
                </a:cubicBezTo>
                <a:cubicBezTo>
                  <a:pt x="2100" y="19305"/>
                  <a:pt x="1200" y="18630"/>
                  <a:pt x="1200" y="17685"/>
                </a:cubicBezTo>
                <a:cubicBezTo>
                  <a:pt x="2400" y="4995"/>
                  <a:pt x="2400" y="4995"/>
                  <a:pt x="2400" y="4995"/>
                </a:cubicBezTo>
                <a:cubicBezTo>
                  <a:pt x="4650" y="4995"/>
                  <a:pt x="4650" y="4995"/>
                  <a:pt x="4650" y="4995"/>
                </a:cubicBezTo>
                <a:cubicBezTo>
                  <a:pt x="4650" y="6750"/>
                  <a:pt x="4650" y="6750"/>
                  <a:pt x="4650" y="6750"/>
                </a:cubicBezTo>
                <a:cubicBezTo>
                  <a:pt x="4650" y="7020"/>
                  <a:pt x="4800" y="7290"/>
                  <a:pt x="5250" y="7290"/>
                </a:cubicBezTo>
                <a:cubicBezTo>
                  <a:pt x="5550" y="7290"/>
                  <a:pt x="5850" y="7020"/>
                  <a:pt x="5850" y="6750"/>
                </a:cubicBezTo>
                <a:cubicBezTo>
                  <a:pt x="5850" y="4995"/>
                  <a:pt x="5850" y="4995"/>
                  <a:pt x="5850" y="4995"/>
                </a:cubicBezTo>
                <a:cubicBezTo>
                  <a:pt x="12300" y="4995"/>
                  <a:pt x="12300" y="4995"/>
                  <a:pt x="12300" y="4995"/>
                </a:cubicBezTo>
                <a:cubicBezTo>
                  <a:pt x="12300" y="6750"/>
                  <a:pt x="12300" y="6750"/>
                  <a:pt x="12300" y="6750"/>
                </a:cubicBezTo>
                <a:cubicBezTo>
                  <a:pt x="12300" y="7020"/>
                  <a:pt x="12600" y="7290"/>
                  <a:pt x="12900" y="7290"/>
                </a:cubicBezTo>
                <a:close/>
                <a:moveTo>
                  <a:pt x="9000" y="1080"/>
                </a:moveTo>
                <a:cubicBezTo>
                  <a:pt x="10800" y="1080"/>
                  <a:pt x="12300" y="2430"/>
                  <a:pt x="12300" y="3915"/>
                </a:cubicBezTo>
                <a:cubicBezTo>
                  <a:pt x="5850" y="3915"/>
                  <a:pt x="5850" y="3915"/>
                  <a:pt x="5850" y="3915"/>
                </a:cubicBezTo>
                <a:cubicBezTo>
                  <a:pt x="5850" y="2430"/>
                  <a:pt x="7200" y="1080"/>
                  <a:pt x="9000" y="10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62" name="Freeform 67"/>
          <p:cNvSpPr/>
          <p:nvPr/>
        </p:nvSpPr>
        <p:spPr>
          <a:xfrm>
            <a:off x="14570076" y="11258552"/>
            <a:ext cx="9842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00" y="15930"/>
                </a:moveTo>
                <a:cubicBezTo>
                  <a:pt x="20100" y="15930"/>
                  <a:pt x="20100" y="15930"/>
                  <a:pt x="20100" y="15930"/>
                </a:cubicBezTo>
                <a:cubicBezTo>
                  <a:pt x="20100" y="14715"/>
                  <a:pt x="20100" y="14715"/>
                  <a:pt x="20100" y="14715"/>
                </a:cubicBezTo>
                <a:cubicBezTo>
                  <a:pt x="20100" y="13095"/>
                  <a:pt x="18750" y="11880"/>
                  <a:pt x="16950" y="11880"/>
                </a:cubicBezTo>
                <a:cubicBezTo>
                  <a:pt x="15300" y="11880"/>
                  <a:pt x="13800" y="13095"/>
                  <a:pt x="13800" y="14715"/>
                </a:cubicBezTo>
                <a:cubicBezTo>
                  <a:pt x="13800" y="14985"/>
                  <a:pt x="14100" y="15255"/>
                  <a:pt x="14400" y="15255"/>
                </a:cubicBezTo>
                <a:cubicBezTo>
                  <a:pt x="14850" y="15255"/>
                  <a:pt x="15000" y="14985"/>
                  <a:pt x="15000" y="14715"/>
                </a:cubicBezTo>
                <a:cubicBezTo>
                  <a:pt x="15000" y="13770"/>
                  <a:pt x="15900" y="12960"/>
                  <a:pt x="16950" y="12960"/>
                </a:cubicBezTo>
                <a:cubicBezTo>
                  <a:pt x="18000" y="12960"/>
                  <a:pt x="18900" y="13770"/>
                  <a:pt x="18900" y="14715"/>
                </a:cubicBezTo>
                <a:cubicBezTo>
                  <a:pt x="18900" y="15930"/>
                  <a:pt x="18900" y="15930"/>
                  <a:pt x="18900" y="15930"/>
                </a:cubicBezTo>
                <a:cubicBezTo>
                  <a:pt x="13050" y="15930"/>
                  <a:pt x="13050" y="15930"/>
                  <a:pt x="13050" y="15930"/>
                </a:cubicBezTo>
                <a:cubicBezTo>
                  <a:pt x="12750" y="15930"/>
                  <a:pt x="12450" y="16200"/>
                  <a:pt x="12450" y="16470"/>
                </a:cubicBezTo>
                <a:cubicBezTo>
                  <a:pt x="12450" y="21060"/>
                  <a:pt x="12450" y="21060"/>
                  <a:pt x="12450" y="21060"/>
                </a:cubicBezTo>
                <a:cubicBezTo>
                  <a:pt x="12450" y="21330"/>
                  <a:pt x="12750" y="21600"/>
                  <a:pt x="13050" y="21600"/>
                </a:cubicBezTo>
                <a:cubicBezTo>
                  <a:pt x="21000" y="21600"/>
                  <a:pt x="21000" y="21600"/>
                  <a:pt x="21000" y="21600"/>
                </a:cubicBezTo>
                <a:cubicBezTo>
                  <a:pt x="21300" y="21600"/>
                  <a:pt x="21600" y="21330"/>
                  <a:pt x="21600" y="21060"/>
                </a:cubicBezTo>
                <a:cubicBezTo>
                  <a:pt x="21600" y="16470"/>
                  <a:pt x="21600" y="16470"/>
                  <a:pt x="21600" y="16470"/>
                </a:cubicBezTo>
                <a:cubicBezTo>
                  <a:pt x="21600" y="16200"/>
                  <a:pt x="21300" y="15930"/>
                  <a:pt x="21000" y="15930"/>
                </a:cubicBezTo>
                <a:close/>
                <a:moveTo>
                  <a:pt x="20400" y="20520"/>
                </a:moveTo>
                <a:cubicBezTo>
                  <a:pt x="13650" y="20520"/>
                  <a:pt x="13650" y="20520"/>
                  <a:pt x="13650" y="20520"/>
                </a:cubicBezTo>
                <a:cubicBezTo>
                  <a:pt x="13650" y="17010"/>
                  <a:pt x="13650" y="17010"/>
                  <a:pt x="13650" y="17010"/>
                </a:cubicBezTo>
                <a:cubicBezTo>
                  <a:pt x="20400" y="17010"/>
                  <a:pt x="20400" y="17010"/>
                  <a:pt x="20400" y="17010"/>
                </a:cubicBezTo>
                <a:lnTo>
                  <a:pt x="20400" y="20520"/>
                </a:lnTo>
                <a:close/>
                <a:moveTo>
                  <a:pt x="12900" y="7290"/>
                </a:moveTo>
                <a:cubicBezTo>
                  <a:pt x="13200" y="7290"/>
                  <a:pt x="13500" y="7020"/>
                  <a:pt x="13500" y="6750"/>
                </a:cubicBezTo>
                <a:cubicBezTo>
                  <a:pt x="13500" y="4995"/>
                  <a:pt x="13500" y="4995"/>
                  <a:pt x="13500" y="4995"/>
                </a:cubicBezTo>
                <a:cubicBezTo>
                  <a:pt x="15750" y="4995"/>
                  <a:pt x="15750" y="4995"/>
                  <a:pt x="15750" y="4995"/>
                </a:cubicBezTo>
                <a:cubicBezTo>
                  <a:pt x="16200" y="10260"/>
                  <a:pt x="16200" y="10260"/>
                  <a:pt x="16200" y="10260"/>
                </a:cubicBezTo>
                <a:cubicBezTo>
                  <a:pt x="16200" y="10530"/>
                  <a:pt x="16500" y="10800"/>
                  <a:pt x="16800" y="10800"/>
                </a:cubicBezTo>
                <a:cubicBezTo>
                  <a:pt x="17250" y="10800"/>
                  <a:pt x="17400" y="10530"/>
                  <a:pt x="17400" y="10260"/>
                </a:cubicBezTo>
                <a:cubicBezTo>
                  <a:pt x="16800" y="4455"/>
                  <a:pt x="16800" y="4455"/>
                  <a:pt x="16800" y="4455"/>
                </a:cubicBezTo>
                <a:cubicBezTo>
                  <a:pt x="16800" y="4185"/>
                  <a:pt x="16500" y="3915"/>
                  <a:pt x="16200" y="3915"/>
                </a:cubicBezTo>
                <a:cubicBezTo>
                  <a:pt x="13500" y="3915"/>
                  <a:pt x="13500" y="3915"/>
                  <a:pt x="13500" y="3915"/>
                </a:cubicBezTo>
                <a:cubicBezTo>
                  <a:pt x="13500" y="1755"/>
                  <a:pt x="11550" y="0"/>
                  <a:pt x="9000" y="0"/>
                </a:cubicBezTo>
                <a:cubicBezTo>
                  <a:pt x="6600" y="0"/>
                  <a:pt x="4650" y="1755"/>
                  <a:pt x="4650" y="3915"/>
                </a:cubicBezTo>
                <a:cubicBezTo>
                  <a:pt x="1950" y="3915"/>
                  <a:pt x="1950" y="3915"/>
                  <a:pt x="1950" y="3915"/>
                </a:cubicBezTo>
                <a:cubicBezTo>
                  <a:pt x="1650" y="3915"/>
                  <a:pt x="1350" y="4185"/>
                  <a:pt x="1350" y="4455"/>
                </a:cubicBezTo>
                <a:cubicBezTo>
                  <a:pt x="0" y="17685"/>
                  <a:pt x="0" y="17685"/>
                  <a:pt x="0" y="17685"/>
                </a:cubicBezTo>
                <a:cubicBezTo>
                  <a:pt x="0" y="17685"/>
                  <a:pt x="0" y="17685"/>
                  <a:pt x="0" y="17685"/>
                </a:cubicBezTo>
                <a:cubicBezTo>
                  <a:pt x="0" y="19170"/>
                  <a:pt x="1500" y="20385"/>
                  <a:pt x="3450" y="20385"/>
                </a:cubicBezTo>
                <a:cubicBezTo>
                  <a:pt x="10800" y="20385"/>
                  <a:pt x="10800" y="20385"/>
                  <a:pt x="10800" y="20385"/>
                </a:cubicBezTo>
                <a:cubicBezTo>
                  <a:pt x="11100" y="20385"/>
                  <a:pt x="11400" y="20115"/>
                  <a:pt x="11400" y="19845"/>
                </a:cubicBezTo>
                <a:cubicBezTo>
                  <a:pt x="11400" y="19575"/>
                  <a:pt x="11100" y="19305"/>
                  <a:pt x="10800" y="19305"/>
                </a:cubicBezTo>
                <a:cubicBezTo>
                  <a:pt x="3300" y="19305"/>
                  <a:pt x="3300" y="19305"/>
                  <a:pt x="3300" y="19305"/>
                </a:cubicBezTo>
                <a:cubicBezTo>
                  <a:pt x="2100" y="19305"/>
                  <a:pt x="1200" y="18630"/>
                  <a:pt x="1200" y="17685"/>
                </a:cubicBezTo>
                <a:cubicBezTo>
                  <a:pt x="2400" y="4995"/>
                  <a:pt x="2400" y="4995"/>
                  <a:pt x="2400" y="4995"/>
                </a:cubicBezTo>
                <a:cubicBezTo>
                  <a:pt x="4650" y="4995"/>
                  <a:pt x="4650" y="4995"/>
                  <a:pt x="4650" y="4995"/>
                </a:cubicBezTo>
                <a:cubicBezTo>
                  <a:pt x="4650" y="6750"/>
                  <a:pt x="4650" y="6750"/>
                  <a:pt x="4650" y="6750"/>
                </a:cubicBezTo>
                <a:cubicBezTo>
                  <a:pt x="4650" y="7020"/>
                  <a:pt x="4800" y="7290"/>
                  <a:pt x="5250" y="7290"/>
                </a:cubicBezTo>
                <a:cubicBezTo>
                  <a:pt x="5550" y="7290"/>
                  <a:pt x="5850" y="7020"/>
                  <a:pt x="5850" y="6750"/>
                </a:cubicBezTo>
                <a:cubicBezTo>
                  <a:pt x="5850" y="4995"/>
                  <a:pt x="5850" y="4995"/>
                  <a:pt x="5850" y="4995"/>
                </a:cubicBezTo>
                <a:cubicBezTo>
                  <a:pt x="12300" y="4995"/>
                  <a:pt x="12300" y="4995"/>
                  <a:pt x="12300" y="4995"/>
                </a:cubicBezTo>
                <a:cubicBezTo>
                  <a:pt x="12300" y="6750"/>
                  <a:pt x="12300" y="6750"/>
                  <a:pt x="12300" y="6750"/>
                </a:cubicBezTo>
                <a:cubicBezTo>
                  <a:pt x="12300" y="7020"/>
                  <a:pt x="12600" y="7290"/>
                  <a:pt x="12900" y="7290"/>
                </a:cubicBezTo>
                <a:close/>
                <a:moveTo>
                  <a:pt x="9000" y="1080"/>
                </a:moveTo>
                <a:cubicBezTo>
                  <a:pt x="10800" y="1080"/>
                  <a:pt x="12300" y="2430"/>
                  <a:pt x="12300" y="3915"/>
                </a:cubicBezTo>
                <a:cubicBezTo>
                  <a:pt x="5850" y="3915"/>
                  <a:pt x="5850" y="3915"/>
                  <a:pt x="5850" y="3915"/>
                </a:cubicBezTo>
                <a:cubicBezTo>
                  <a:pt x="5850" y="2430"/>
                  <a:pt x="7200" y="1080"/>
                  <a:pt x="9000" y="10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63" name="Freeform 68"/>
          <p:cNvSpPr/>
          <p:nvPr/>
        </p:nvSpPr>
        <p:spPr>
          <a:xfrm>
            <a:off x="16538576" y="1349375"/>
            <a:ext cx="873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8765"/>
                </a:moveTo>
                <a:cubicBezTo>
                  <a:pt x="20081" y="4725"/>
                  <a:pt x="20081" y="4725"/>
                  <a:pt x="20081" y="4725"/>
                </a:cubicBezTo>
                <a:cubicBezTo>
                  <a:pt x="19912" y="4455"/>
                  <a:pt x="19744" y="4185"/>
                  <a:pt x="19406" y="4185"/>
                </a:cubicBezTo>
                <a:cubicBezTo>
                  <a:pt x="16031" y="4185"/>
                  <a:pt x="16031" y="4185"/>
                  <a:pt x="16031" y="4185"/>
                </a:cubicBezTo>
                <a:cubicBezTo>
                  <a:pt x="16031" y="1890"/>
                  <a:pt x="13669" y="0"/>
                  <a:pt x="10800" y="0"/>
                </a:cubicBezTo>
                <a:cubicBezTo>
                  <a:pt x="7931" y="0"/>
                  <a:pt x="5569" y="1890"/>
                  <a:pt x="5569" y="4185"/>
                </a:cubicBezTo>
                <a:cubicBezTo>
                  <a:pt x="2194" y="4185"/>
                  <a:pt x="2194" y="4185"/>
                  <a:pt x="2194" y="4185"/>
                </a:cubicBezTo>
                <a:cubicBezTo>
                  <a:pt x="1856" y="4185"/>
                  <a:pt x="1519" y="4455"/>
                  <a:pt x="1519" y="472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0385"/>
                  <a:pt x="1856" y="21600"/>
                  <a:pt x="405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9744" y="21600"/>
                  <a:pt x="21600" y="20385"/>
                  <a:pt x="21600" y="18765"/>
                </a:cubicBezTo>
                <a:cubicBezTo>
                  <a:pt x="21600" y="18765"/>
                  <a:pt x="21600" y="18765"/>
                  <a:pt x="21600" y="18765"/>
                </a:cubicBezTo>
                <a:close/>
                <a:moveTo>
                  <a:pt x="10800" y="1080"/>
                </a:moveTo>
                <a:cubicBezTo>
                  <a:pt x="12994" y="1080"/>
                  <a:pt x="14681" y="2430"/>
                  <a:pt x="14681" y="4185"/>
                </a:cubicBezTo>
                <a:cubicBezTo>
                  <a:pt x="6919" y="4185"/>
                  <a:pt x="6919" y="4185"/>
                  <a:pt x="6919" y="4185"/>
                </a:cubicBezTo>
                <a:cubicBezTo>
                  <a:pt x="6919" y="2430"/>
                  <a:pt x="8606" y="1080"/>
                  <a:pt x="10800" y="1080"/>
                </a:cubicBezTo>
                <a:close/>
                <a:moveTo>
                  <a:pt x="17550" y="20520"/>
                </a:moveTo>
                <a:cubicBezTo>
                  <a:pt x="4050" y="20520"/>
                  <a:pt x="4050" y="20520"/>
                  <a:pt x="4050" y="20520"/>
                </a:cubicBezTo>
                <a:cubicBezTo>
                  <a:pt x="2531" y="20520"/>
                  <a:pt x="1350" y="19710"/>
                  <a:pt x="1350" y="18765"/>
                </a:cubicBezTo>
                <a:cubicBezTo>
                  <a:pt x="2869" y="5265"/>
                  <a:pt x="2869" y="5265"/>
                  <a:pt x="2869" y="5265"/>
                </a:cubicBezTo>
                <a:cubicBezTo>
                  <a:pt x="5569" y="5265"/>
                  <a:pt x="5569" y="5265"/>
                  <a:pt x="5569" y="5265"/>
                </a:cubicBezTo>
                <a:cubicBezTo>
                  <a:pt x="5569" y="7155"/>
                  <a:pt x="5569" y="7155"/>
                  <a:pt x="5569" y="7155"/>
                </a:cubicBezTo>
                <a:cubicBezTo>
                  <a:pt x="5569" y="7425"/>
                  <a:pt x="5737" y="7695"/>
                  <a:pt x="6244" y="7695"/>
                </a:cubicBezTo>
                <a:cubicBezTo>
                  <a:pt x="6581" y="7695"/>
                  <a:pt x="6919" y="7425"/>
                  <a:pt x="6919" y="7155"/>
                </a:cubicBezTo>
                <a:cubicBezTo>
                  <a:pt x="6919" y="5265"/>
                  <a:pt x="6919" y="5265"/>
                  <a:pt x="6919" y="5265"/>
                </a:cubicBezTo>
                <a:cubicBezTo>
                  <a:pt x="14681" y="5265"/>
                  <a:pt x="14681" y="5265"/>
                  <a:pt x="14681" y="5265"/>
                </a:cubicBezTo>
                <a:cubicBezTo>
                  <a:pt x="14681" y="7155"/>
                  <a:pt x="14681" y="7155"/>
                  <a:pt x="14681" y="7155"/>
                </a:cubicBezTo>
                <a:cubicBezTo>
                  <a:pt x="14681" y="7425"/>
                  <a:pt x="15019" y="7695"/>
                  <a:pt x="15356" y="7695"/>
                </a:cubicBezTo>
                <a:cubicBezTo>
                  <a:pt x="15694" y="7695"/>
                  <a:pt x="16031" y="7425"/>
                  <a:pt x="16031" y="7155"/>
                </a:cubicBezTo>
                <a:cubicBezTo>
                  <a:pt x="16031" y="5265"/>
                  <a:pt x="16031" y="5265"/>
                  <a:pt x="16031" y="5265"/>
                </a:cubicBezTo>
                <a:cubicBezTo>
                  <a:pt x="18731" y="5265"/>
                  <a:pt x="18731" y="5265"/>
                  <a:pt x="18731" y="5265"/>
                </a:cubicBezTo>
                <a:cubicBezTo>
                  <a:pt x="20250" y="18765"/>
                  <a:pt x="20250" y="18765"/>
                  <a:pt x="20250" y="18765"/>
                </a:cubicBezTo>
                <a:cubicBezTo>
                  <a:pt x="20250" y="19710"/>
                  <a:pt x="19069" y="20520"/>
                  <a:pt x="17550" y="20520"/>
                </a:cubicBezTo>
                <a:close/>
                <a:moveTo>
                  <a:pt x="13837" y="14985"/>
                </a:moveTo>
                <a:cubicBezTo>
                  <a:pt x="13837" y="16065"/>
                  <a:pt x="12825" y="16875"/>
                  <a:pt x="11644" y="16875"/>
                </a:cubicBezTo>
                <a:cubicBezTo>
                  <a:pt x="11644" y="16875"/>
                  <a:pt x="11644" y="16875"/>
                  <a:pt x="11644" y="16875"/>
                </a:cubicBezTo>
                <a:cubicBezTo>
                  <a:pt x="11475" y="16875"/>
                  <a:pt x="11475" y="16875"/>
                  <a:pt x="11475" y="16875"/>
                </a:cubicBezTo>
                <a:cubicBezTo>
                  <a:pt x="11475" y="17685"/>
                  <a:pt x="11475" y="17685"/>
                  <a:pt x="11475" y="17685"/>
                </a:cubicBezTo>
                <a:cubicBezTo>
                  <a:pt x="11475" y="17955"/>
                  <a:pt x="11137" y="18225"/>
                  <a:pt x="10800" y="18225"/>
                </a:cubicBezTo>
                <a:cubicBezTo>
                  <a:pt x="10462" y="18225"/>
                  <a:pt x="10125" y="17955"/>
                  <a:pt x="10125" y="17685"/>
                </a:cubicBezTo>
                <a:cubicBezTo>
                  <a:pt x="10125" y="16875"/>
                  <a:pt x="10125" y="16875"/>
                  <a:pt x="10125" y="16875"/>
                </a:cubicBezTo>
                <a:cubicBezTo>
                  <a:pt x="8775" y="16875"/>
                  <a:pt x="8775" y="16875"/>
                  <a:pt x="8775" y="16875"/>
                </a:cubicBezTo>
                <a:cubicBezTo>
                  <a:pt x="8437" y="16875"/>
                  <a:pt x="8100" y="16605"/>
                  <a:pt x="8100" y="16335"/>
                </a:cubicBezTo>
                <a:cubicBezTo>
                  <a:pt x="8100" y="16065"/>
                  <a:pt x="8437" y="15795"/>
                  <a:pt x="8775" y="15795"/>
                </a:cubicBezTo>
                <a:cubicBezTo>
                  <a:pt x="11475" y="15795"/>
                  <a:pt x="11475" y="15795"/>
                  <a:pt x="11475" y="15795"/>
                </a:cubicBezTo>
                <a:cubicBezTo>
                  <a:pt x="12150" y="15795"/>
                  <a:pt x="12487" y="15390"/>
                  <a:pt x="12487" y="14985"/>
                </a:cubicBezTo>
                <a:cubicBezTo>
                  <a:pt x="12487" y="14580"/>
                  <a:pt x="12150" y="14175"/>
                  <a:pt x="11475" y="14175"/>
                </a:cubicBezTo>
                <a:cubicBezTo>
                  <a:pt x="9956" y="14175"/>
                  <a:pt x="9956" y="14175"/>
                  <a:pt x="9956" y="14175"/>
                </a:cubicBezTo>
                <a:cubicBezTo>
                  <a:pt x="8775" y="14175"/>
                  <a:pt x="7594" y="13365"/>
                  <a:pt x="7594" y="12285"/>
                </a:cubicBezTo>
                <a:cubicBezTo>
                  <a:pt x="7594" y="11205"/>
                  <a:pt x="8775" y="10395"/>
                  <a:pt x="9956" y="10395"/>
                </a:cubicBezTo>
                <a:cubicBezTo>
                  <a:pt x="10125" y="10395"/>
                  <a:pt x="10125" y="10395"/>
                  <a:pt x="10125" y="10395"/>
                </a:cubicBezTo>
                <a:cubicBezTo>
                  <a:pt x="10125" y="9720"/>
                  <a:pt x="10125" y="9720"/>
                  <a:pt x="10125" y="9720"/>
                </a:cubicBezTo>
                <a:cubicBezTo>
                  <a:pt x="10125" y="9450"/>
                  <a:pt x="10462" y="9180"/>
                  <a:pt x="10800" y="9180"/>
                </a:cubicBezTo>
                <a:cubicBezTo>
                  <a:pt x="11137" y="9180"/>
                  <a:pt x="11475" y="9450"/>
                  <a:pt x="11475" y="9720"/>
                </a:cubicBezTo>
                <a:cubicBezTo>
                  <a:pt x="11475" y="10395"/>
                  <a:pt x="11475" y="10395"/>
                  <a:pt x="11475" y="10395"/>
                </a:cubicBezTo>
                <a:cubicBezTo>
                  <a:pt x="12656" y="10395"/>
                  <a:pt x="12656" y="10395"/>
                  <a:pt x="12656" y="10395"/>
                </a:cubicBezTo>
                <a:cubicBezTo>
                  <a:pt x="13162" y="10395"/>
                  <a:pt x="13331" y="10665"/>
                  <a:pt x="13331" y="10935"/>
                </a:cubicBezTo>
                <a:cubicBezTo>
                  <a:pt x="13331" y="11205"/>
                  <a:pt x="13162" y="11475"/>
                  <a:pt x="12656" y="11475"/>
                </a:cubicBezTo>
                <a:cubicBezTo>
                  <a:pt x="9956" y="11475"/>
                  <a:pt x="9956" y="11475"/>
                  <a:pt x="9956" y="11475"/>
                </a:cubicBezTo>
                <a:cubicBezTo>
                  <a:pt x="9450" y="11475"/>
                  <a:pt x="8944" y="11880"/>
                  <a:pt x="8944" y="12285"/>
                </a:cubicBezTo>
                <a:cubicBezTo>
                  <a:pt x="8944" y="12690"/>
                  <a:pt x="9450" y="13095"/>
                  <a:pt x="9956" y="13095"/>
                </a:cubicBezTo>
                <a:cubicBezTo>
                  <a:pt x="11475" y="13095"/>
                  <a:pt x="11475" y="13095"/>
                  <a:pt x="11475" y="13095"/>
                </a:cubicBezTo>
                <a:cubicBezTo>
                  <a:pt x="12825" y="13095"/>
                  <a:pt x="13837" y="13905"/>
                  <a:pt x="13837" y="149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64" name="Freeform 69"/>
          <p:cNvSpPr/>
          <p:nvPr/>
        </p:nvSpPr>
        <p:spPr>
          <a:xfrm>
            <a:off x="16538576" y="2587625"/>
            <a:ext cx="873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187" y="10530"/>
                </a:moveTo>
                <a:cubicBezTo>
                  <a:pt x="7425" y="16740"/>
                  <a:pt x="7425" y="16740"/>
                  <a:pt x="7425" y="16740"/>
                </a:cubicBezTo>
                <a:cubicBezTo>
                  <a:pt x="7256" y="16875"/>
                  <a:pt x="7088" y="17010"/>
                  <a:pt x="6919" y="17010"/>
                </a:cubicBezTo>
                <a:cubicBezTo>
                  <a:pt x="6750" y="17010"/>
                  <a:pt x="6581" y="16875"/>
                  <a:pt x="6412" y="16740"/>
                </a:cubicBezTo>
                <a:cubicBezTo>
                  <a:pt x="6075" y="16605"/>
                  <a:pt x="6075" y="16200"/>
                  <a:pt x="6412" y="16065"/>
                </a:cubicBezTo>
                <a:cubicBezTo>
                  <a:pt x="14175" y="9720"/>
                  <a:pt x="14175" y="9720"/>
                  <a:pt x="14175" y="9720"/>
                </a:cubicBezTo>
                <a:cubicBezTo>
                  <a:pt x="14512" y="9585"/>
                  <a:pt x="14850" y="9585"/>
                  <a:pt x="15187" y="9720"/>
                </a:cubicBezTo>
                <a:cubicBezTo>
                  <a:pt x="15356" y="9990"/>
                  <a:pt x="15356" y="10395"/>
                  <a:pt x="15187" y="10530"/>
                </a:cubicBezTo>
                <a:close/>
                <a:moveTo>
                  <a:pt x="15356" y="14040"/>
                </a:moveTo>
                <a:cubicBezTo>
                  <a:pt x="15862" y="14445"/>
                  <a:pt x="16031" y="14850"/>
                  <a:pt x="16031" y="15390"/>
                </a:cubicBezTo>
                <a:cubicBezTo>
                  <a:pt x="16031" y="15795"/>
                  <a:pt x="15862" y="16335"/>
                  <a:pt x="15356" y="16740"/>
                </a:cubicBezTo>
                <a:cubicBezTo>
                  <a:pt x="14850" y="17010"/>
                  <a:pt x="14344" y="17280"/>
                  <a:pt x="13669" y="17280"/>
                </a:cubicBezTo>
                <a:cubicBezTo>
                  <a:pt x="13162" y="17280"/>
                  <a:pt x="12487" y="17010"/>
                  <a:pt x="12150" y="16740"/>
                </a:cubicBezTo>
                <a:cubicBezTo>
                  <a:pt x="11137" y="15930"/>
                  <a:pt x="11137" y="14715"/>
                  <a:pt x="12150" y="14040"/>
                </a:cubicBezTo>
                <a:cubicBezTo>
                  <a:pt x="12487" y="13770"/>
                  <a:pt x="13162" y="13500"/>
                  <a:pt x="13669" y="13500"/>
                </a:cubicBezTo>
                <a:cubicBezTo>
                  <a:pt x="14344" y="13500"/>
                  <a:pt x="14850" y="13635"/>
                  <a:pt x="15356" y="14040"/>
                </a:cubicBezTo>
                <a:close/>
                <a:moveTo>
                  <a:pt x="14681" y="15390"/>
                </a:moveTo>
                <a:cubicBezTo>
                  <a:pt x="14681" y="15120"/>
                  <a:pt x="14681" y="14985"/>
                  <a:pt x="14344" y="14850"/>
                </a:cubicBezTo>
                <a:cubicBezTo>
                  <a:pt x="14175" y="14715"/>
                  <a:pt x="14006" y="14580"/>
                  <a:pt x="13669" y="14580"/>
                </a:cubicBezTo>
                <a:cubicBezTo>
                  <a:pt x="13500" y="14580"/>
                  <a:pt x="13162" y="14715"/>
                  <a:pt x="12994" y="14850"/>
                </a:cubicBezTo>
                <a:cubicBezTo>
                  <a:pt x="12656" y="15120"/>
                  <a:pt x="12656" y="15660"/>
                  <a:pt x="12994" y="15930"/>
                </a:cubicBezTo>
                <a:cubicBezTo>
                  <a:pt x="13162" y="16065"/>
                  <a:pt x="13500" y="16200"/>
                  <a:pt x="13669" y="16200"/>
                </a:cubicBezTo>
                <a:cubicBezTo>
                  <a:pt x="14006" y="16200"/>
                  <a:pt x="14175" y="16065"/>
                  <a:pt x="14344" y="15930"/>
                </a:cubicBezTo>
                <a:cubicBezTo>
                  <a:pt x="14512" y="15795"/>
                  <a:pt x="14681" y="15525"/>
                  <a:pt x="14681" y="15390"/>
                </a:cubicBezTo>
                <a:close/>
                <a:moveTo>
                  <a:pt x="7931" y="13095"/>
                </a:moveTo>
                <a:cubicBezTo>
                  <a:pt x="7256" y="13095"/>
                  <a:pt x="6581" y="12960"/>
                  <a:pt x="6244" y="12555"/>
                </a:cubicBezTo>
                <a:cubicBezTo>
                  <a:pt x="5231" y="11880"/>
                  <a:pt x="5231" y="10665"/>
                  <a:pt x="6244" y="9990"/>
                </a:cubicBezTo>
                <a:cubicBezTo>
                  <a:pt x="6581" y="9585"/>
                  <a:pt x="7256" y="9450"/>
                  <a:pt x="7931" y="9450"/>
                </a:cubicBezTo>
                <a:cubicBezTo>
                  <a:pt x="8437" y="9450"/>
                  <a:pt x="9112" y="9585"/>
                  <a:pt x="9450" y="9990"/>
                </a:cubicBezTo>
                <a:cubicBezTo>
                  <a:pt x="10462" y="10665"/>
                  <a:pt x="10462" y="11880"/>
                  <a:pt x="9450" y="12555"/>
                </a:cubicBezTo>
                <a:cubicBezTo>
                  <a:pt x="9112" y="12960"/>
                  <a:pt x="8437" y="13095"/>
                  <a:pt x="7931" y="13095"/>
                </a:cubicBezTo>
                <a:close/>
                <a:moveTo>
                  <a:pt x="7088" y="11745"/>
                </a:moveTo>
                <a:cubicBezTo>
                  <a:pt x="7425" y="11880"/>
                  <a:pt x="7594" y="12015"/>
                  <a:pt x="7931" y="12015"/>
                </a:cubicBezTo>
                <a:cubicBezTo>
                  <a:pt x="8100" y="12015"/>
                  <a:pt x="8269" y="11880"/>
                  <a:pt x="8606" y="11745"/>
                </a:cubicBezTo>
                <a:cubicBezTo>
                  <a:pt x="8944" y="11475"/>
                  <a:pt x="8944" y="10935"/>
                  <a:pt x="8606" y="10665"/>
                </a:cubicBezTo>
                <a:cubicBezTo>
                  <a:pt x="8269" y="10530"/>
                  <a:pt x="8100" y="10530"/>
                  <a:pt x="7931" y="10530"/>
                </a:cubicBezTo>
                <a:cubicBezTo>
                  <a:pt x="7594" y="10530"/>
                  <a:pt x="7425" y="10530"/>
                  <a:pt x="7088" y="10665"/>
                </a:cubicBezTo>
                <a:cubicBezTo>
                  <a:pt x="6750" y="10935"/>
                  <a:pt x="6750" y="11475"/>
                  <a:pt x="7088" y="11745"/>
                </a:cubicBezTo>
                <a:close/>
                <a:moveTo>
                  <a:pt x="21600" y="18765"/>
                </a:moveTo>
                <a:cubicBezTo>
                  <a:pt x="21600" y="20385"/>
                  <a:pt x="19744" y="21600"/>
                  <a:pt x="17550" y="21600"/>
                </a:cubicBezTo>
                <a:cubicBezTo>
                  <a:pt x="4050" y="21600"/>
                  <a:pt x="4050" y="21600"/>
                  <a:pt x="4050" y="21600"/>
                </a:cubicBezTo>
                <a:cubicBezTo>
                  <a:pt x="1856" y="21600"/>
                  <a:pt x="0" y="20385"/>
                  <a:pt x="0" y="1876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1519" y="4725"/>
                  <a:pt x="1519" y="4725"/>
                  <a:pt x="1519" y="4725"/>
                </a:cubicBezTo>
                <a:cubicBezTo>
                  <a:pt x="1519" y="4455"/>
                  <a:pt x="1856" y="4185"/>
                  <a:pt x="2194" y="4185"/>
                </a:cubicBezTo>
                <a:cubicBezTo>
                  <a:pt x="5569" y="4185"/>
                  <a:pt x="5569" y="4185"/>
                  <a:pt x="5569" y="4185"/>
                </a:cubicBezTo>
                <a:cubicBezTo>
                  <a:pt x="5569" y="1890"/>
                  <a:pt x="7931" y="0"/>
                  <a:pt x="10800" y="0"/>
                </a:cubicBezTo>
                <a:cubicBezTo>
                  <a:pt x="13669" y="0"/>
                  <a:pt x="16031" y="1890"/>
                  <a:pt x="16031" y="4185"/>
                </a:cubicBezTo>
                <a:cubicBezTo>
                  <a:pt x="19406" y="4185"/>
                  <a:pt x="19406" y="4185"/>
                  <a:pt x="19406" y="4185"/>
                </a:cubicBezTo>
                <a:cubicBezTo>
                  <a:pt x="19744" y="4185"/>
                  <a:pt x="19912" y="4455"/>
                  <a:pt x="20081" y="4725"/>
                </a:cubicBezTo>
                <a:cubicBezTo>
                  <a:pt x="21600" y="18765"/>
                  <a:pt x="21600" y="18765"/>
                  <a:pt x="21600" y="18765"/>
                </a:cubicBezTo>
                <a:cubicBezTo>
                  <a:pt x="21600" y="18765"/>
                  <a:pt x="21600" y="18765"/>
                  <a:pt x="21600" y="18765"/>
                </a:cubicBezTo>
                <a:close/>
                <a:moveTo>
                  <a:pt x="6919" y="4185"/>
                </a:moveTo>
                <a:cubicBezTo>
                  <a:pt x="14681" y="4185"/>
                  <a:pt x="14681" y="4185"/>
                  <a:pt x="14681" y="4185"/>
                </a:cubicBezTo>
                <a:cubicBezTo>
                  <a:pt x="14681" y="2430"/>
                  <a:pt x="12994" y="1080"/>
                  <a:pt x="10800" y="1080"/>
                </a:cubicBezTo>
                <a:cubicBezTo>
                  <a:pt x="8606" y="1080"/>
                  <a:pt x="6919" y="2430"/>
                  <a:pt x="6919" y="4185"/>
                </a:cubicBezTo>
                <a:close/>
                <a:moveTo>
                  <a:pt x="20250" y="18765"/>
                </a:moveTo>
                <a:cubicBezTo>
                  <a:pt x="18731" y="5265"/>
                  <a:pt x="18731" y="5265"/>
                  <a:pt x="18731" y="5265"/>
                </a:cubicBezTo>
                <a:cubicBezTo>
                  <a:pt x="16031" y="5265"/>
                  <a:pt x="16031" y="5265"/>
                  <a:pt x="16031" y="5265"/>
                </a:cubicBezTo>
                <a:cubicBezTo>
                  <a:pt x="16031" y="7155"/>
                  <a:pt x="16031" y="7155"/>
                  <a:pt x="16031" y="7155"/>
                </a:cubicBezTo>
                <a:cubicBezTo>
                  <a:pt x="16031" y="7425"/>
                  <a:pt x="15694" y="7695"/>
                  <a:pt x="15356" y="7695"/>
                </a:cubicBezTo>
                <a:cubicBezTo>
                  <a:pt x="15019" y="7695"/>
                  <a:pt x="14681" y="7425"/>
                  <a:pt x="14681" y="7155"/>
                </a:cubicBezTo>
                <a:cubicBezTo>
                  <a:pt x="14681" y="5265"/>
                  <a:pt x="14681" y="5265"/>
                  <a:pt x="14681" y="5265"/>
                </a:cubicBezTo>
                <a:cubicBezTo>
                  <a:pt x="6919" y="5265"/>
                  <a:pt x="6919" y="5265"/>
                  <a:pt x="6919" y="5265"/>
                </a:cubicBezTo>
                <a:cubicBezTo>
                  <a:pt x="6919" y="7155"/>
                  <a:pt x="6919" y="7155"/>
                  <a:pt x="6919" y="7155"/>
                </a:cubicBezTo>
                <a:cubicBezTo>
                  <a:pt x="6919" y="7425"/>
                  <a:pt x="6581" y="7695"/>
                  <a:pt x="6244" y="7695"/>
                </a:cubicBezTo>
                <a:cubicBezTo>
                  <a:pt x="5737" y="7695"/>
                  <a:pt x="5569" y="7425"/>
                  <a:pt x="5569" y="7155"/>
                </a:cubicBezTo>
                <a:cubicBezTo>
                  <a:pt x="5569" y="5265"/>
                  <a:pt x="5569" y="5265"/>
                  <a:pt x="5569" y="5265"/>
                </a:cubicBezTo>
                <a:cubicBezTo>
                  <a:pt x="2869" y="5265"/>
                  <a:pt x="2869" y="5265"/>
                  <a:pt x="2869" y="5265"/>
                </a:cubicBezTo>
                <a:cubicBezTo>
                  <a:pt x="1350" y="18765"/>
                  <a:pt x="1350" y="18765"/>
                  <a:pt x="1350" y="18765"/>
                </a:cubicBezTo>
                <a:cubicBezTo>
                  <a:pt x="1350" y="19710"/>
                  <a:pt x="2531" y="20520"/>
                  <a:pt x="4050" y="20520"/>
                </a:cubicBezTo>
                <a:cubicBezTo>
                  <a:pt x="17550" y="20520"/>
                  <a:pt x="17550" y="20520"/>
                  <a:pt x="17550" y="20520"/>
                </a:cubicBezTo>
                <a:cubicBezTo>
                  <a:pt x="19069" y="20520"/>
                  <a:pt x="20250" y="19710"/>
                  <a:pt x="20250" y="187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65" name="Freeform 70"/>
          <p:cNvSpPr/>
          <p:nvPr/>
        </p:nvSpPr>
        <p:spPr>
          <a:xfrm>
            <a:off x="16510000" y="3827597"/>
            <a:ext cx="955676" cy="11000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1600" y="7121"/>
                </a:moveTo>
                <a:cubicBezTo>
                  <a:pt x="21600" y="7391"/>
                  <a:pt x="21291" y="7661"/>
                  <a:pt x="20983" y="7661"/>
                </a:cubicBezTo>
                <a:cubicBezTo>
                  <a:pt x="20366" y="7661"/>
                  <a:pt x="20366" y="7661"/>
                  <a:pt x="20366" y="7661"/>
                </a:cubicBezTo>
                <a:cubicBezTo>
                  <a:pt x="19594" y="10901"/>
                  <a:pt x="19594" y="10901"/>
                  <a:pt x="19594" y="10901"/>
                </a:cubicBezTo>
                <a:cubicBezTo>
                  <a:pt x="19440" y="11171"/>
                  <a:pt x="19286" y="11306"/>
                  <a:pt x="18977" y="11306"/>
                </a:cubicBezTo>
                <a:cubicBezTo>
                  <a:pt x="18977" y="11306"/>
                  <a:pt x="18823" y="11306"/>
                  <a:pt x="18823" y="11306"/>
                </a:cubicBezTo>
                <a:cubicBezTo>
                  <a:pt x="18514" y="11306"/>
                  <a:pt x="18360" y="11036"/>
                  <a:pt x="18360" y="10766"/>
                </a:cubicBezTo>
                <a:cubicBezTo>
                  <a:pt x="19131" y="7661"/>
                  <a:pt x="19131" y="7661"/>
                  <a:pt x="19131" y="7661"/>
                </a:cubicBezTo>
                <a:cubicBezTo>
                  <a:pt x="2469" y="7661"/>
                  <a:pt x="2469" y="7661"/>
                  <a:pt x="2469" y="7661"/>
                </a:cubicBezTo>
                <a:cubicBezTo>
                  <a:pt x="4166" y="14681"/>
                  <a:pt x="4166" y="14681"/>
                  <a:pt x="4166" y="14681"/>
                </a:cubicBezTo>
                <a:cubicBezTo>
                  <a:pt x="4166" y="14681"/>
                  <a:pt x="4166" y="14681"/>
                  <a:pt x="4166" y="14681"/>
                </a:cubicBezTo>
                <a:cubicBezTo>
                  <a:pt x="4320" y="15491"/>
                  <a:pt x="5091" y="16031"/>
                  <a:pt x="6017" y="16031"/>
                </a:cubicBezTo>
                <a:cubicBezTo>
                  <a:pt x="12651" y="16031"/>
                  <a:pt x="12651" y="16031"/>
                  <a:pt x="12651" y="16031"/>
                </a:cubicBezTo>
                <a:cubicBezTo>
                  <a:pt x="12960" y="16031"/>
                  <a:pt x="13269" y="16166"/>
                  <a:pt x="13269" y="16571"/>
                </a:cubicBezTo>
                <a:cubicBezTo>
                  <a:pt x="13269" y="16841"/>
                  <a:pt x="12960" y="17111"/>
                  <a:pt x="12651" y="17111"/>
                </a:cubicBezTo>
                <a:cubicBezTo>
                  <a:pt x="6017" y="17111"/>
                  <a:pt x="6017" y="17111"/>
                  <a:pt x="6017" y="17111"/>
                </a:cubicBezTo>
                <a:cubicBezTo>
                  <a:pt x="4474" y="17111"/>
                  <a:pt x="3240" y="16166"/>
                  <a:pt x="3086" y="14951"/>
                </a:cubicBezTo>
                <a:cubicBezTo>
                  <a:pt x="1234" y="7661"/>
                  <a:pt x="1234" y="7661"/>
                  <a:pt x="1234" y="7661"/>
                </a:cubicBezTo>
                <a:cubicBezTo>
                  <a:pt x="617" y="7661"/>
                  <a:pt x="617" y="7661"/>
                  <a:pt x="617" y="7661"/>
                </a:cubicBezTo>
                <a:cubicBezTo>
                  <a:pt x="309" y="7661"/>
                  <a:pt x="0" y="7391"/>
                  <a:pt x="0" y="7121"/>
                </a:cubicBezTo>
                <a:cubicBezTo>
                  <a:pt x="0" y="6851"/>
                  <a:pt x="309" y="6581"/>
                  <a:pt x="617" y="6581"/>
                </a:cubicBezTo>
                <a:cubicBezTo>
                  <a:pt x="1697" y="6581"/>
                  <a:pt x="1697" y="6581"/>
                  <a:pt x="1697" y="6581"/>
                </a:cubicBezTo>
                <a:cubicBezTo>
                  <a:pt x="1697" y="6581"/>
                  <a:pt x="1697" y="6581"/>
                  <a:pt x="1697" y="6581"/>
                </a:cubicBezTo>
                <a:cubicBezTo>
                  <a:pt x="2160" y="6581"/>
                  <a:pt x="2160" y="6581"/>
                  <a:pt x="2160" y="6581"/>
                </a:cubicBezTo>
                <a:cubicBezTo>
                  <a:pt x="8794" y="101"/>
                  <a:pt x="8794" y="101"/>
                  <a:pt x="8794" y="101"/>
                </a:cubicBezTo>
                <a:cubicBezTo>
                  <a:pt x="9103" y="-34"/>
                  <a:pt x="9411" y="-34"/>
                  <a:pt x="9720" y="101"/>
                </a:cubicBezTo>
                <a:cubicBezTo>
                  <a:pt x="10029" y="236"/>
                  <a:pt x="10029" y="641"/>
                  <a:pt x="9720" y="911"/>
                </a:cubicBezTo>
                <a:cubicBezTo>
                  <a:pt x="3857" y="6581"/>
                  <a:pt x="3857" y="6581"/>
                  <a:pt x="3857" y="6581"/>
                </a:cubicBezTo>
                <a:cubicBezTo>
                  <a:pt x="17743" y="6581"/>
                  <a:pt x="17743" y="6581"/>
                  <a:pt x="17743" y="6581"/>
                </a:cubicBezTo>
                <a:cubicBezTo>
                  <a:pt x="11726" y="911"/>
                  <a:pt x="11726" y="911"/>
                  <a:pt x="11726" y="911"/>
                </a:cubicBezTo>
                <a:cubicBezTo>
                  <a:pt x="11571" y="641"/>
                  <a:pt x="11571" y="236"/>
                  <a:pt x="11726" y="101"/>
                </a:cubicBezTo>
                <a:cubicBezTo>
                  <a:pt x="12034" y="-34"/>
                  <a:pt x="12497" y="-34"/>
                  <a:pt x="12651" y="101"/>
                </a:cubicBezTo>
                <a:cubicBezTo>
                  <a:pt x="19286" y="6581"/>
                  <a:pt x="19286" y="6581"/>
                  <a:pt x="19286" y="6581"/>
                </a:cubicBezTo>
                <a:cubicBezTo>
                  <a:pt x="19749" y="6581"/>
                  <a:pt x="19749" y="6581"/>
                  <a:pt x="19749" y="6581"/>
                </a:cubicBezTo>
                <a:cubicBezTo>
                  <a:pt x="19749" y="6581"/>
                  <a:pt x="19749" y="6581"/>
                  <a:pt x="19749" y="6581"/>
                </a:cubicBezTo>
                <a:cubicBezTo>
                  <a:pt x="20983" y="6581"/>
                  <a:pt x="20983" y="6581"/>
                  <a:pt x="20983" y="6581"/>
                </a:cubicBezTo>
                <a:cubicBezTo>
                  <a:pt x="21291" y="6581"/>
                  <a:pt x="21600" y="6851"/>
                  <a:pt x="21600" y="7121"/>
                </a:cubicBezTo>
                <a:close/>
                <a:moveTo>
                  <a:pt x="17897" y="15896"/>
                </a:moveTo>
                <a:cubicBezTo>
                  <a:pt x="16200" y="15896"/>
                  <a:pt x="16200" y="15896"/>
                  <a:pt x="16200" y="15896"/>
                </a:cubicBezTo>
                <a:cubicBezTo>
                  <a:pt x="15583" y="15896"/>
                  <a:pt x="15120" y="15491"/>
                  <a:pt x="15120" y="14951"/>
                </a:cubicBezTo>
                <a:cubicBezTo>
                  <a:pt x="15120" y="14411"/>
                  <a:pt x="15583" y="14006"/>
                  <a:pt x="16200" y="14006"/>
                </a:cubicBezTo>
                <a:cubicBezTo>
                  <a:pt x="19131" y="14006"/>
                  <a:pt x="19131" y="14006"/>
                  <a:pt x="19131" y="14006"/>
                </a:cubicBezTo>
                <a:cubicBezTo>
                  <a:pt x="19440" y="14006"/>
                  <a:pt x="19749" y="13736"/>
                  <a:pt x="19749" y="13466"/>
                </a:cubicBezTo>
                <a:cubicBezTo>
                  <a:pt x="19749" y="13061"/>
                  <a:pt x="19440" y="12926"/>
                  <a:pt x="19131" y="12926"/>
                </a:cubicBezTo>
                <a:cubicBezTo>
                  <a:pt x="17743" y="12926"/>
                  <a:pt x="17743" y="12926"/>
                  <a:pt x="17743" y="12926"/>
                </a:cubicBezTo>
                <a:cubicBezTo>
                  <a:pt x="17743" y="11981"/>
                  <a:pt x="17743" y="11981"/>
                  <a:pt x="17743" y="11981"/>
                </a:cubicBezTo>
                <a:cubicBezTo>
                  <a:pt x="17743" y="11711"/>
                  <a:pt x="17434" y="11441"/>
                  <a:pt x="17126" y="11441"/>
                </a:cubicBezTo>
                <a:cubicBezTo>
                  <a:pt x="16663" y="11441"/>
                  <a:pt x="16509" y="11711"/>
                  <a:pt x="16509" y="11981"/>
                </a:cubicBezTo>
                <a:cubicBezTo>
                  <a:pt x="16509" y="12926"/>
                  <a:pt x="16509" y="12926"/>
                  <a:pt x="16509" y="12926"/>
                </a:cubicBezTo>
                <a:cubicBezTo>
                  <a:pt x="16200" y="12926"/>
                  <a:pt x="16200" y="12926"/>
                  <a:pt x="16200" y="12926"/>
                </a:cubicBezTo>
                <a:cubicBezTo>
                  <a:pt x="14966" y="12926"/>
                  <a:pt x="13886" y="13871"/>
                  <a:pt x="13886" y="14951"/>
                </a:cubicBezTo>
                <a:cubicBezTo>
                  <a:pt x="13886" y="16031"/>
                  <a:pt x="14966" y="16976"/>
                  <a:pt x="16200" y="16976"/>
                </a:cubicBezTo>
                <a:cubicBezTo>
                  <a:pt x="17897" y="16976"/>
                  <a:pt x="17897" y="16976"/>
                  <a:pt x="17897" y="16976"/>
                </a:cubicBezTo>
                <a:cubicBezTo>
                  <a:pt x="18514" y="16976"/>
                  <a:pt x="18977" y="17516"/>
                  <a:pt x="18977" y="18056"/>
                </a:cubicBezTo>
                <a:cubicBezTo>
                  <a:pt x="18977" y="18596"/>
                  <a:pt x="18514" y="19001"/>
                  <a:pt x="17897" y="19001"/>
                </a:cubicBezTo>
                <a:cubicBezTo>
                  <a:pt x="14966" y="19001"/>
                  <a:pt x="14966" y="19001"/>
                  <a:pt x="14966" y="19001"/>
                </a:cubicBezTo>
                <a:cubicBezTo>
                  <a:pt x="14657" y="19001"/>
                  <a:pt x="14349" y="19271"/>
                  <a:pt x="14349" y="19541"/>
                </a:cubicBezTo>
                <a:cubicBezTo>
                  <a:pt x="14349" y="19811"/>
                  <a:pt x="14657" y="20081"/>
                  <a:pt x="14966" y="20081"/>
                </a:cubicBezTo>
                <a:cubicBezTo>
                  <a:pt x="16509" y="20081"/>
                  <a:pt x="16509" y="20081"/>
                  <a:pt x="16509" y="20081"/>
                </a:cubicBezTo>
                <a:cubicBezTo>
                  <a:pt x="16509" y="21026"/>
                  <a:pt x="16509" y="21026"/>
                  <a:pt x="16509" y="21026"/>
                </a:cubicBezTo>
                <a:cubicBezTo>
                  <a:pt x="16509" y="21296"/>
                  <a:pt x="16663" y="21566"/>
                  <a:pt x="17126" y="21566"/>
                </a:cubicBezTo>
                <a:cubicBezTo>
                  <a:pt x="17434" y="21566"/>
                  <a:pt x="17743" y="21296"/>
                  <a:pt x="17743" y="21026"/>
                </a:cubicBezTo>
                <a:cubicBezTo>
                  <a:pt x="17743" y="20081"/>
                  <a:pt x="17743" y="20081"/>
                  <a:pt x="17743" y="20081"/>
                </a:cubicBezTo>
                <a:cubicBezTo>
                  <a:pt x="17897" y="20081"/>
                  <a:pt x="17897" y="20081"/>
                  <a:pt x="17897" y="20081"/>
                </a:cubicBezTo>
                <a:cubicBezTo>
                  <a:pt x="17897" y="20081"/>
                  <a:pt x="17897" y="20081"/>
                  <a:pt x="17897" y="20081"/>
                </a:cubicBezTo>
                <a:cubicBezTo>
                  <a:pt x="19131" y="20081"/>
                  <a:pt x="20211" y="19136"/>
                  <a:pt x="20211" y="18056"/>
                </a:cubicBezTo>
                <a:cubicBezTo>
                  <a:pt x="20211" y="16841"/>
                  <a:pt x="19131" y="15896"/>
                  <a:pt x="17897" y="1589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66" name="Freeform 71"/>
          <p:cNvSpPr/>
          <p:nvPr/>
        </p:nvSpPr>
        <p:spPr>
          <a:xfrm>
            <a:off x="16479223" y="5064126"/>
            <a:ext cx="999153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1" h="21600" extrusionOk="0">
                <a:moveTo>
                  <a:pt x="8580" y="9990"/>
                </a:moveTo>
                <a:cubicBezTo>
                  <a:pt x="16662" y="9990"/>
                  <a:pt x="16662" y="9990"/>
                  <a:pt x="16662" y="9990"/>
                </a:cubicBezTo>
                <a:cubicBezTo>
                  <a:pt x="16956" y="9990"/>
                  <a:pt x="17250" y="9855"/>
                  <a:pt x="17250" y="9585"/>
                </a:cubicBezTo>
                <a:cubicBezTo>
                  <a:pt x="17250" y="4725"/>
                  <a:pt x="17250" y="4725"/>
                  <a:pt x="17250" y="4725"/>
                </a:cubicBezTo>
                <a:cubicBezTo>
                  <a:pt x="17250" y="4455"/>
                  <a:pt x="16956" y="4185"/>
                  <a:pt x="16662" y="4185"/>
                </a:cubicBezTo>
                <a:cubicBezTo>
                  <a:pt x="15780" y="4185"/>
                  <a:pt x="15780" y="4185"/>
                  <a:pt x="15780" y="4185"/>
                </a:cubicBezTo>
                <a:cubicBezTo>
                  <a:pt x="15780" y="2835"/>
                  <a:pt x="15780" y="2835"/>
                  <a:pt x="15780" y="2835"/>
                </a:cubicBezTo>
                <a:cubicBezTo>
                  <a:pt x="15780" y="1350"/>
                  <a:pt x="14311" y="0"/>
                  <a:pt x="12695" y="0"/>
                </a:cubicBezTo>
                <a:cubicBezTo>
                  <a:pt x="10931" y="0"/>
                  <a:pt x="9462" y="1350"/>
                  <a:pt x="9462" y="2835"/>
                </a:cubicBezTo>
                <a:cubicBezTo>
                  <a:pt x="9462" y="3105"/>
                  <a:pt x="9756" y="3375"/>
                  <a:pt x="10050" y="3375"/>
                </a:cubicBezTo>
                <a:cubicBezTo>
                  <a:pt x="10344" y="3375"/>
                  <a:pt x="10638" y="3105"/>
                  <a:pt x="10638" y="2835"/>
                </a:cubicBezTo>
                <a:cubicBezTo>
                  <a:pt x="10638" y="1890"/>
                  <a:pt x="11519" y="1080"/>
                  <a:pt x="12695" y="1080"/>
                </a:cubicBezTo>
                <a:cubicBezTo>
                  <a:pt x="13723" y="1080"/>
                  <a:pt x="14605" y="1890"/>
                  <a:pt x="14605" y="2835"/>
                </a:cubicBezTo>
                <a:cubicBezTo>
                  <a:pt x="14605" y="4185"/>
                  <a:pt x="14605" y="4185"/>
                  <a:pt x="14605" y="4185"/>
                </a:cubicBezTo>
                <a:cubicBezTo>
                  <a:pt x="8580" y="4185"/>
                  <a:pt x="8580" y="4185"/>
                  <a:pt x="8580" y="4185"/>
                </a:cubicBezTo>
                <a:cubicBezTo>
                  <a:pt x="8287" y="4185"/>
                  <a:pt x="7993" y="4455"/>
                  <a:pt x="7993" y="4725"/>
                </a:cubicBezTo>
                <a:cubicBezTo>
                  <a:pt x="7993" y="9585"/>
                  <a:pt x="7993" y="9585"/>
                  <a:pt x="7993" y="9585"/>
                </a:cubicBezTo>
                <a:cubicBezTo>
                  <a:pt x="7993" y="9855"/>
                  <a:pt x="8287" y="9990"/>
                  <a:pt x="8580" y="9990"/>
                </a:cubicBezTo>
                <a:close/>
                <a:moveTo>
                  <a:pt x="9168" y="5265"/>
                </a:moveTo>
                <a:cubicBezTo>
                  <a:pt x="16074" y="5265"/>
                  <a:pt x="16074" y="5265"/>
                  <a:pt x="16074" y="5265"/>
                </a:cubicBezTo>
                <a:cubicBezTo>
                  <a:pt x="16074" y="9045"/>
                  <a:pt x="16074" y="9045"/>
                  <a:pt x="16074" y="9045"/>
                </a:cubicBezTo>
                <a:cubicBezTo>
                  <a:pt x="9168" y="9045"/>
                  <a:pt x="9168" y="9045"/>
                  <a:pt x="9168" y="9045"/>
                </a:cubicBezTo>
                <a:lnTo>
                  <a:pt x="9168" y="5265"/>
                </a:lnTo>
                <a:close/>
                <a:moveTo>
                  <a:pt x="6229" y="14310"/>
                </a:moveTo>
                <a:cubicBezTo>
                  <a:pt x="19013" y="14310"/>
                  <a:pt x="19013" y="14310"/>
                  <a:pt x="19013" y="14310"/>
                </a:cubicBezTo>
                <a:cubicBezTo>
                  <a:pt x="20482" y="14310"/>
                  <a:pt x="21511" y="13230"/>
                  <a:pt x="21511" y="11880"/>
                </a:cubicBezTo>
                <a:cubicBezTo>
                  <a:pt x="21511" y="7020"/>
                  <a:pt x="21511" y="7020"/>
                  <a:pt x="21511" y="7020"/>
                </a:cubicBezTo>
                <a:cubicBezTo>
                  <a:pt x="21511" y="6615"/>
                  <a:pt x="21364" y="6480"/>
                  <a:pt x="21070" y="6480"/>
                </a:cubicBezTo>
                <a:cubicBezTo>
                  <a:pt x="20629" y="6480"/>
                  <a:pt x="20482" y="6615"/>
                  <a:pt x="20482" y="7020"/>
                </a:cubicBezTo>
                <a:cubicBezTo>
                  <a:pt x="20482" y="11880"/>
                  <a:pt x="20482" y="11880"/>
                  <a:pt x="20482" y="11880"/>
                </a:cubicBezTo>
                <a:cubicBezTo>
                  <a:pt x="20482" y="12690"/>
                  <a:pt x="19748" y="13230"/>
                  <a:pt x="19013" y="13230"/>
                </a:cubicBezTo>
                <a:cubicBezTo>
                  <a:pt x="6229" y="13230"/>
                  <a:pt x="6229" y="13230"/>
                  <a:pt x="6229" y="13230"/>
                </a:cubicBezTo>
                <a:cubicBezTo>
                  <a:pt x="5348" y="13230"/>
                  <a:pt x="4760" y="12690"/>
                  <a:pt x="4760" y="11880"/>
                </a:cubicBezTo>
                <a:cubicBezTo>
                  <a:pt x="4760" y="9045"/>
                  <a:pt x="4760" y="9045"/>
                  <a:pt x="4760" y="9045"/>
                </a:cubicBezTo>
                <a:cubicBezTo>
                  <a:pt x="4760" y="5670"/>
                  <a:pt x="4760" y="5670"/>
                  <a:pt x="4760" y="5670"/>
                </a:cubicBezTo>
                <a:cubicBezTo>
                  <a:pt x="4760" y="5265"/>
                  <a:pt x="4760" y="5265"/>
                  <a:pt x="4760" y="5265"/>
                </a:cubicBezTo>
                <a:cubicBezTo>
                  <a:pt x="4760" y="2160"/>
                  <a:pt x="4760" y="2160"/>
                  <a:pt x="4760" y="2160"/>
                </a:cubicBezTo>
                <a:cubicBezTo>
                  <a:pt x="4760" y="2160"/>
                  <a:pt x="4760" y="2160"/>
                  <a:pt x="4760" y="2160"/>
                </a:cubicBezTo>
                <a:cubicBezTo>
                  <a:pt x="4760" y="2160"/>
                  <a:pt x="4760" y="2160"/>
                  <a:pt x="4760" y="2160"/>
                </a:cubicBezTo>
                <a:cubicBezTo>
                  <a:pt x="4760" y="2160"/>
                  <a:pt x="4760" y="2160"/>
                  <a:pt x="4760" y="2160"/>
                </a:cubicBezTo>
                <a:cubicBezTo>
                  <a:pt x="4760" y="2160"/>
                  <a:pt x="4760" y="2025"/>
                  <a:pt x="4760" y="2025"/>
                </a:cubicBezTo>
                <a:cubicBezTo>
                  <a:pt x="4760" y="2025"/>
                  <a:pt x="4760" y="2025"/>
                  <a:pt x="4760" y="2025"/>
                </a:cubicBezTo>
                <a:cubicBezTo>
                  <a:pt x="4760" y="2025"/>
                  <a:pt x="4760" y="2025"/>
                  <a:pt x="4760" y="2025"/>
                </a:cubicBezTo>
                <a:cubicBezTo>
                  <a:pt x="4760" y="2025"/>
                  <a:pt x="4760" y="2025"/>
                  <a:pt x="4760" y="2025"/>
                </a:cubicBezTo>
                <a:cubicBezTo>
                  <a:pt x="4760" y="2025"/>
                  <a:pt x="4613" y="2025"/>
                  <a:pt x="4613" y="2025"/>
                </a:cubicBezTo>
                <a:cubicBezTo>
                  <a:pt x="4613" y="2025"/>
                  <a:pt x="4613" y="2025"/>
                  <a:pt x="4613" y="2025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755"/>
                </a:cubicBezTo>
                <a:cubicBezTo>
                  <a:pt x="4613" y="1755"/>
                  <a:pt x="4613" y="1755"/>
                  <a:pt x="4466" y="1755"/>
                </a:cubicBezTo>
                <a:cubicBezTo>
                  <a:pt x="4466" y="1755"/>
                  <a:pt x="4466" y="1755"/>
                  <a:pt x="4466" y="1755"/>
                </a:cubicBezTo>
                <a:cubicBezTo>
                  <a:pt x="4466" y="1755"/>
                  <a:pt x="4466" y="1755"/>
                  <a:pt x="4466" y="1755"/>
                </a:cubicBezTo>
                <a:cubicBezTo>
                  <a:pt x="4466" y="1755"/>
                  <a:pt x="4466" y="1755"/>
                  <a:pt x="4466" y="1755"/>
                </a:cubicBezTo>
                <a:cubicBezTo>
                  <a:pt x="4466" y="1755"/>
                  <a:pt x="4466" y="1755"/>
                  <a:pt x="4466" y="1755"/>
                </a:cubicBezTo>
                <a:cubicBezTo>
                  <a:pt x="4466" y="1755"/>
                  <a:pt x="4466" y="1755"/>
                  <a:pt x="4466" y="1755"/>
                </a:cubicBezTo>
                <a:cubicBezTo>
                  <a:pt x="793" y="405"/>
                  <a:pt x="793" y="405"/>
                  <a:pt x="793" y="405"/>
                </a:cubicBezTo>
                <a:cubicBezTo>
                  <a:pt x="499" y="270"/>
                  <a:pt x="205" y="405"/>
                  <a:pt x="58" y="675"/>
                </a:cubicBezTo>
                <a:cubicBezTo>
                  <a:pt x="-89" y="945"/>
                  <a:pt x="58" y="1215"/>
                  <a:pt x="352" y="1350"/>
                </a:cubicBezTo>
                <a:cubicBezTo>
                  <a:pt x="3584" y="2565"/>
                  <a:pt x="3584" y="2565"/>
                  <a:pt x="3584" y="2565"/>
                </a:cubicBezTo>
                <a:cubicBezTo>
                  <a:pt x="3584" y="5265"/>
                  <a:pt x="3584" y="5265"/>
                  <a:pt x="3584" y="5265"/>
                </a:cubicBezTo>
                <a:cubicBezTo>
                  <a:pt x="3584" y="5670"/>
                  <a:pt x="3584" y="5670"/>
                  <a:pt x="3584" y="5670"/>
                </a:cubicBezTo>
                <a:cubicBezTo>
                  <a:pt x="3584" y="9045"/>
                  <a:pt x="3584" y="9045"/>
                  <a:pt x="3584" y="9045"/>
                </a:cubicBezTo>
                <a:cubicBezTo>
                  <a:pt x="3584" y="11880"/>
                  <a:pt x="3584" y="11880"/>
                  <a:pt x="3584" y="11880"/>
                </a:cubicBezTo>
                <a:cubicBezTo>
                  <a:pt x="3584" y="15660"/>
                  <a:pt x="3584" y="15660"/>
                  <a:pt x="3584" y="15660"/>
                </a:cubicBezTo>
                <a:cubicBezTo>
                  <a:pt x="3584" y="16875"/>
                  <a:pt x="4613" y="17820"/>
                  <a:pt x="5935" y="17955"/>
                </a:cubicBezTo>
                <a:cubicBezTo>
                  <a:pt x="5642" y="18360"/>
                  <a:pt x="5495" y="18765"/>
                  <a:pt x="5495" y="19305"/>
                </a:cubicBezTo>
                <a:cubicBezTo>
                  <a:pt x="5495" y="20520"/>
                  <a:pt x="6670" y="21600"/>
                  <a:pt x="7993" y="21600"/>
                </a:cubicBezTo>
                <a:cubicBezTo>
                  <a:pt x="9462" y="21600"/>
                  <a:pt x="10638" y="20520"/>
                  <a:pt x="10638" y="19305"/>
                </a:cubicBezTo>
                <a:cubicBezTo>
                  <a:pt x="10638" y="18765"/>
                  <a:pt x="10491" y="18360"/>
                  <a:pt x="10197" y="17955"/>
                </a:cubicBezTo>
                <a:cubicBezTo>
                  <a:pt x="16221" y="17955"/>
                  <a:pt x="16221" y="17955"/>
                  <a:pt x="16221" y="17955"/>
                </a:cubicBezTo>
                <a:cubicBezTo>
                  <a:pt x="16074" y="18360"/>
                  <a:pt x="15780" y="18765"/>
                  <a:pt x="15780" y="19305"/>
                </a:cubicBezTo>
                <a:cubicBezTo>
                  <a:pt x="15780" y="20520"/>
                  <a:pt x="16956" y="21600"/>
                  <a:pt x="18425" y="21600"/>
                </a:cubicBezTo>
                <a:cubicBezTo>
                  <a:pt x="19748" y="21600"/>
                  <a:pt x="20923" y="20520"/>
                  <a:pt x="20923" y="19305"/>
                </a:cubicBezTo>
                <a:cubicBezTo>
                  <a:pt x="20923" y="17955"/>
                  <a:pt x="19748" y="16875"/>
                  <a:pt x="18425" y="16875"/>
                </a:cubicBezTo>
                <a:cubicBezTo>
                  <a:pt x="6229" y="16875"/>
                  <a:pt x="6229" y="16875"/>
                  <a:pt x="6229" y="16875"/>
                </a:cubicBezTo>
                <a:cubicBezTo>
                  <a:pt x="5348" y="16875"/>
                  <a:pt x="4760" y="16335"/>
                  <a:pt x="4760" y="15660"/>
                </a:cubicBezTo>
                <a:cubicBezTo>
                  <a:pt x="4760" y="13905"/>
                  <a:pt x="4760" y="13905"/>
                  <a:pt x="4760" y="13905"/>
                </a:cubicBezTo>
                <a:cubicBezTo>
                  <a:pt x="5201" y="14175"/>
                  <a:pt x="5642" y="14310"/>
                  <a:pt x="6229" y="14310"/>
                </a:cubicBezTo>
                <a:close/>
                <a:moveTo>
                  <a:pt x="9462" y="19305"/>
                </a:moveTo>
                <a:cubicBezTo>
                  <a:pt x="9462" y="19980"/>
                  <a:pt x="8874" y="20520"/>
                  <a:pt x="7993" y="20520"/>
                </a:cubicBezTo>
                <a:cubicBezTo>
                  <a:pt x="7258" y="20520"/>
                  <a:pt x="6670" y="19980"/>
                  <a:pt x="6670" y="19305"/>
                </a:cubicBezTo>
                <a:cubicBezTo>
                  <a:pt x="6670" y="18495"/>
                  <a:pt x="7258" y="17955"/>
                  <a:pt x="7993" y="17955"/>
                </a:cubicBezTo>
                <a:cubicBezTo>
                  <a:pt x="8874" y="17955"/>
                  <a:pt x="9462" y="18495"/>
                  <a:pt x="9462" y="19305"/>
                </a:cubicBezTo>
                <a:close/>
                <a:moveTo>
                  <a:pt x="19748" y="19305"/>
                </a:moveTo>
                <a:cubicBezTo>
                  <a:pt x="19748" y="19980"/>
                  <a:pt x="19160" y="20520"/>
                  <a:pt x="18425" y="20520"/>
                </a:cubicBezTo>
                <a:cubicBezTo>
                  <a:pt x="17691" y="20520"/>
                  <a:pt x="16956" y="19980"/>
                  <a:pt x="16956" y="19305"/>
                </a:cubicBezTo>
                <a:cubicBezTo>
                  <a:pt x="16956" y="18495"/>
                  <a:pt x="17691" y="17955"/>
                  <a:pt x="18425" y="17955"/>
                </a:cubicBezTo>
                <a:cubicBezTo>
                  <a:pt x="19160" y="17955"/>
                  <a:pt x="19748" y="18495"/>
                  <a:pt x="19748" y="193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67" name="Freeform 72"/>
          <p:cNvSpPr/>
          <p:nvPr/>
        </p:nvSpPr>
        <p:spPr>
          <a:xfrm>
            <a:off x="16453818" y="6300208"/>
            <a:ext cx="1018210" cy="11038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2" h="21518" extrusionOk="0">
                <a:moveTo>
                  <a:pt x="9848" y="8236"/>
                </a:moveTo>
                <a:cubicBezTo>
                  <a:pt x="9560" y="7968"/>
                  <a:pt x="9560" y="7699"/>
                  <a:pt x="9848" y="7431"/>
                </a:cubicBezTo>
                <a:cubicBezTo>
                  <a:pt x="9992" y="7163"/>
                  <a:pt x="10424" y="7163"/>
                  <a:pt x="10712" y="7431"/>
                </a:cubicBezTo>
                <a:cubicBezTo>
                  <a:pt x="11864" y="8638"/>
                  <a:pt x="11864" y="8638"/>
                  <a:pt x="11864" y="8638"/>
                </a:cubicBezTo>
                <a:cubicBezTo>
                  <a:pt x="15032" y="5687"/>
                  <a:pt x="15032" y="5687"/>
                  <a:pt x="15032" y="5687"/>
                </a:cubicBezTo>
                <a:cubicBezTo>
                  <a:pt x="15176" y="5553"/>
                  <a:pt x="15608" y="5553"/>
                  <a:pt x="15752" y="5687"/>
                </a:cubicBezTo>
                <a:cubicBezTo>
                  <a:pt x="16040" y="5955"/>
                  <a:pt x="16040" y="6224"/>
                  <a:pt x="15752" y="6492"/>
                </a:cubicBezTo>
                <a:cubicBezTo>
                  <a:pt x="12296" y="9712"/>
                  <a:pt x="12296" y="9712"/>
                  <a:pt x="12296" y="9712"/>
                </a:cubicBezTo>
                <a:cubicBezTo>
                  <a:pt x="12152" y="9846"/>
                  <a:pt x="12008" y="9846"/>
                  <a:pt x="11864" y="9846"/>
                </a:cubicBezTo>
                <a:cubicBezTo>
                  <a:pt x="11720" y="9846"/>
                  <a:pt x="11576" y="9846"/>
                  <a:pt x="11432" y="9712"/>
                </a:cubicBezTo>
                <a:lnTo>
                  <a:pt x="9848" y="8236"/>
                </a:lnTo>
                <a:close/>
                <a:moveTo>
                  <a:pt x="4664" y="13737"/>
                </a:moveTo>
                <a:cubicBezTo>
                  <a:pt x="4664" y="15481"/>
                  <a:pt x="4664" y="15481"/>
                  <a:pt x="4664" y="15481"/>
                </a:cubicBezTo>
                <a:cubicBezTo>
                  <a:pt x="4664" y="16152"/>
                  <a:pt x="5384" y="16822"/>
                  <a:pt x="6104" y="16822"/>
                </a:cubicBezTo>
                <a:cubicBezTo>
                  <a:pt x="18344" y="16822"/>
                  <a:pt x="18344" y="16822"/>
                  <a:pt x="18344" y="16822"/>
                </a:cubicBezTo>
                <a:cubicBezTo>
                  <a:pt x="19640" y="16822"/>
                  <a:pt x="20792" y="17896"/>
                  <a:pt x="20792" y="19103"/>
                </a:cubicBezTo>
                <a:cubicBezTo>
                  <a:pt x="20792" y="20445"/>
                  <a:pt x="19640" y="21518"/>
                  <a:pt x="18344" y="21518"/>
                </a:cubicBezTo>
                <a:cubicBezTo>
                  <a:pt x="16904" y="21518"/>
                  <a:pt x="15752" y="20445"/>
                  <a:pt x="15752" y="19103"/>
                </a:cubicBezTo>
                <a:cubicBezTo>
                  <a:pt x="15752" y="18701"/>
                  <a:pt x="15896" y="18298"/>
                  <a:pt x="16184" y="17896"/>
                </a:cubicBezTo>
                <a:cubicBezTo>
                  <a:pt x="10136" y="17896"/>
                  <a:pt x="10136" y="17896"/>
                  <a:pt x="10136" y="17896"/>
                </a:cubicBezTo>
                <a:cubicBezTo>
                  <a:pt x="10424" y="18298"/>
                  <a:pt x="10568" y="18701"/>
                  <a:pt x="10568" y="19103"/>
                </a:cubicBezTo>
                <a:cubicBezTo>
                  <a:pt x="10568" y="20445"/>
                  <a:pt x="9416" y="21518"/>
                  <a:pt x="7976" y="21518"/>
                </a:cubicBezTo>
                <a:cubicBezTo>
                  <a:pt x="6680" y="21518"/>
                  <a:pt x="5528" y="20445"/>
                  <a:pt x="5528" y="19103"/>
                </a:cubicBezTo>
                <a:cubicBezTo>
                  <a:pt x="5528" y="18701"/>
                  <a:pt x="5672" y="18298"/>
                  <a:pt x="5960" y="17896"/>
                </a:cubicBezTo>
                <a:cubicBezTo>
                  <a:pt x="4664" y="17761"/>
                  <a:pt x="3512" y="16688"/>
                  <a:pt x="3512" y="15481"/>
                </a:cubicBezTo>
                <a:cubicBezTo>
                  <a:pt x="3512" y="11724"/>
                  <a:pt x="3512" y="11724"/>
                  <a:pt x="3512" y="11724"/>
                </a:cubicBezTo>
                <a:cubicBezTo>
                  <a:pt x="3512" y="8773"/>
                  <a:pt x="3512" y="8773"/>
                  <a:pt x="3512" y="8773"/>
                </a:cubicBezTo>
                <a:cubicBezTo>
                  <a:pt x="3512" y="5553"/>
                  <a:pt x="3512" y="5553"/>
                  <a:pt x="3512" y="5553"/>
                </a:cubicBezTo>
                <a:cubicBezTo>
                  <a:pt x="3512" y="5016"/>
                  <a:pt x="3512" y="5016"/>
                  <a:pt x="3512" y="5016"/>
                </a:cubicBezTo>
                <a:cubicBezTo>
                  <a:pt x="3512" y="2333"/>
                  <a:pt x="3512" y="2333"/>
                  <a:pt x="3512" y="2333"/>
                </a:cubicBezTo>
                <a:cubicBezTo>
                  <a:pt x="344" y="1125"/>
                  <a:pt x="344" y="1125"/>
                  <a:pt x="344" y="1125"/>
                </a:cubicBezTo>
                <a:cubicBezTo>
                  <a:pt x="56" y="991"/>
                  <a:pt x="-88" y="589"/>
                  <a:pt x="56" y="320"/>
                </a:cubicBezTo>
                <a:cubicBezTo>
                  <a:pt x="200" y="52"/>
                  <a:pt x="488" y="-82"/>
                  <a:pt x="776" y="52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4376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662"/>
                  <a:pt x="4520" y="1662"/>
                  <a:pt x="4520" y="1662"/>
                </a:cubicBezTo>
                <a:cubicBezTo>
                  <a:pt x="4520" y="1662"/>
                  <a:pt x="4520" y="1662"/>
                  <a:pt x="4520" y="1662"/>
                </a:cubicBezTo>
                <a:cubicBezTo>
                  <a:pt x="4520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5016"/>
                  <a:pt x="4664" y="5016"/>
                  <a:pt x="4664" y="5016"/>
                </a:cubicBezTo>
                <a:cubicBezTo>
                  <a:pt x="4664" y="5553"/>
                  <a:pt x="4664" y="5553"/>
                  <a:pt x="4664" y="5553"/>
                </a:cubicBezTo>
                <a:cubicBezTo>
                  <a:pt x="4664" y="8773"/>
                  <a:pt x="4664" y="8773"/>
                  <a:pt x="4664" y="8773"/>
                </a:cubicBezTo>
                <a:cubicBezTo>
                  <a:pt x="4664" y="11724"/>
                  <a:pt x="4664" y="11724"/>
                  <a:pt x="4664" y="11724"/>
                </a:cubicBezTo>
                <a:cubicBezTo>
                  <a:pt x="4664" y="12529"/>
                  <a:pt x="5384" y="13066"/>
                  <a:pt x="6104" y="13066"/>
                </a:cubicBezTo>
                <a:cubicBezTo>
                  <a:pt x="18920" y="13066"/>
                  <a:pt x="18920" y="13066"/>
                  <a:pt x="18920" y="13066"/>
                </a:cubicBezTo>
                <a:cubicBezTo>
                  <a:pt x="19640" y="13066"/>
                  <a:pt x="20360" y="12529"/>
                  <a:pt x="20360" y="11724"/>
                </a:cubicBezTo>
                <a:cubicBezTo>
                  <a:pt x="20360" y="6760"/>
                  <a:pt x="20360" y="6760"/>
                  <a:pt x="20360" y="6760"/>
                </a:cubicBezTo>
                <a:cubicBezTo>
                  <a:pt x="20360" y="6492"/>
                  <a:pt x="20504" y="6224"/>
                  <a:pt x="20936" y="6224"/>
                </a:cubicBezTo>
                <a:cubicBezTo>
                  <a:pt x="21224" y="6224"/>
                  <a:pt x="21512" y="6492"/>
                  <a:pt x="21512" y="6760"/>
                </a:cubicBezTo>
                <a:cubicBezTo>
                  <a:pt x="21512" y="11724"/>
                  <a:pt x="21512" y="11724"/>
                  <a:pt x="21512" y="11724"/>
                </a:cubicBezTo>
                <a:cubicBezTo>
                  <a:pt x="21512" y="13066"/>
                  <a:pt x="20360" y="14139"/>
                  <a:pt x="18920" y="14139"/>
                </a:cubicBezTo>
                <a:cubicBezTo>
                  <a:pt x="6104" y="14139"/>
                  <a:pt x="6104" y="14139"/>
                  <a:pt x="6104" y="14139"/>
                </a:cubicBezTo>
                <a:cubicBezTo>
                  <a:pt x="5672" y="14139"/>
                  <a:pt x="5096" y="14005"/>
                  <a:pt x="4664" y="13737"/>
                </a:cubicBezTo>
                <a:close/>
                <a:moveTo>
                  <a:pt x="7976" y="17896"/>
                </a:moveTo>
                <a:cubicBezTo>
                  <a:pt x="7256" y="17896"/>
                  <a:pt x="6680" y="18432"/>
                  <a:pt x="6680" y="19103"/>
                </a:cubicBezTo>
                <a:cubicBezTo>
                  <a:pt x="6680" y="19908"/>
                  <a:pt x="7256" y="20445"/>
                  <a:pt x="7976" y="20445"/>
                </a:cubicBezTo>
                <a:cubicBezTo>
                  <a:pt x="8840" y="20445"/>
                  <a:pt x="9416" y="19908"/>
                  <a:pt x="9416" y="19103"/>
                </a:cubicBezTo>
                <a:cubicBezTo>
                  <a:pt x="9416" y="18432"/>
                  <a:pt x="8840" y="17896"/>
                  <a:pt x="7976" y="17896"/>
                </a:cubicBezTo>
                <a:close/>
                <a:moveTo>
                  <a:pt x="18344" y="17896"/>
                </a:moveTo>
                <a:cubicBezTo>
                  <a:pt x="17480" y="17896"/>
                  <a:pt x="16904" y="18432"/>
                  <a:pt x="16904" y="19103"/>
                </a:cubicBezTo>
                <a:cubicBezTo>
                  <a:pt x="16904" y="19908"/>
                  <a:pt x="17480" y="20445"/>
                  <a:pt x="18344" y="20445"/>
                </a:cubicBezTo>
                <a:cubicBezTo>
                  <a:pt x="19064" y="20445"/>
                  <a:pt x="19640" y="19908"/>
                  <a:pt x="19640" y="19103"/>
                </a:cubicBezTo>
                <a:cubicBezTo>
                  <a:pt x="19640" y="18432"/>
                  <a:pt x="19064" y="17896"/>
                  <a:pt x="18344" y="1789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68" name="Freeform 73"/>
          <p:cNvSpPr/>
          <p:nvPr/>
        </p:nvSpPr>
        <p:spPr>
          <a:xfrm>
            <a:off x="16453818" y="7541622"/>
            <a:ext cx="1018210" cy="11007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2" h="21518" extrusionOk="0">
                <a:moveTo>
                  <a:pt x="6104" y="14139"/>
                </a:moveTo>
                <a:cubicBezTo>
                  <a:pt x="18920" y="14139"/>
                  <a:pt x="18920" y="14139"/>
                  <a:pt x="18920" y="14139"/>
                </a:cubicBezTo>
                <a:cubicBezTo>
                  <a:pt x="20360" y="14139"/>
                  <a:pt x="21512" y="13066"/>
                  <a:pt x="21512" y="11724"/>
                </a:cubicBezTo>
                <a:cubicBezTo>
                  <a:pt x="21512" y="6760"/>
                  <a:pt x="21512" y="6760"/>
                  <a:pt x="21512" y="6760"/>
                </a:cubicBezTo>
                <a:cubicBezTo>
                  <a:pt x="21512" y="6492"/>
                  <a:pt x="21224" y="6224"/>
                  <a:pt x="20936" y="6224"/>
                </a:cubicBezTo>
                <a:cubicBezTo>
                  <a:pt x="20504" y="6224"/>
                  <a:pt x="20360" y="6492"/>
                  <a:pt x="20360" y="6760"/>
                </a:cubicBezTo>
                <a:cubicBezTo>
                  <a:pt x="20360" y="11724"/>
                  <a:pt x="20360" y="11724"/>
                  <a:pt x="20360" y="11724"/>
                </a:cubicBezTo>
                <a:cubicBezTo>
                  <a:pt x="20360" y="12529"/>
                  <a:pt x="19640" y="13066"/>
                  <a:pt x="18920" y="13066"/>
                </a:cubicBezTo>
                <a:cubicBezTo>
                  <a:pt x="6104" y="13066"/>
                  <a:pt x="6104" y="13066"/>
                  <a:pt x="6104" y="13066"/>
                </a:cubicBezTo>
                <a:cubicBezTo>
                  <a:pt x="5384" y="13066"/>
                  <a:pt x="4664" y="12529"/>
                  <a:pt x="4664" y="11724"/>
                </a:cubicBezTo>
                <a:cubicBezTo>
                  <a:pt x="4664" y="8773"/>
                  <a:pt x="4664" y="8773"/>
                  <a:pt x="4664" y="8773"/>
                </a:cubicBezTo>
                <a:cubicBezTo>
                  <a:pt x="4664" y="5553"/>
                  <a:pt x="4664" y="5553"/>
                  <a:pt x="4664" y="5553"/>
                </a:cubicBezTo>
                <a:cubicBezTo>
                  <a:pt x="4664" y="5016"/>
                  <a:pt x="4664" y="5016"/>
                  <a:pt x="4664" y="5016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520" y="1662"/>
                  <a:pt x="4520" y="1662"/>
                </a:cubicBezTo>
                <a:cubicBezTo>
                  <a:pt x="4520" y="1662"/>
                  <a:pt x="4520" y="1662"/>
                  <a:pt x="4520" y="1662"/>
                </a:cubicBezTo>
                <a:cubicBezTo>
                  <a:pt x="4520" y="1662"/>
                  <a:pt x="4520" y="1662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376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776" y="52"/>
                  <a:pt x="776" y="52"/>
                  <a:pt x="776" y="52"/>
                </a:cubicBezTo>
                <a:cubicBezTo>
                  <a:pt x="488" y="-82"/>
                  <a:pt x="200" y="52"/>
                  <a:pt x="56" y="320"/>
                </a:cubicBezTo>
                <a:cubicBezTo>
                  <a:pt x="-88" y="589"/>
                  <a:pt x="56" y="991"/>
                  <a:pt x="344" y="1125"/>
                </a:cubicBezTo>
                <a:cubicBezTo>
                  <a:pt x="3512" y="2333"/>
                  <a:pt x="3512" y="2333"/>
                  <a:pt x="3512" y="2333"/>
                </a:cubicBezTo>
                <a:cubicBezTo>
                  <a:pt x="3512" y="5016"/>
                  <a:pt x="3512" y="5016"/>
                  <a:pt x="3512" y="5016"/>
                </a:cubicBezTo>
                <a:cubicBezTo>
                  <a:pt x="3512" y="5553"/>
                  <a:pt x="3512" y="5553"/>
                  <a:pt x="3512" y="5553"/>
                </a:cubicBezTo>
                <a:cubicBezTo>
                  <a:pt x="3512" y="8773"/>
                  <a:pt x="3512" y="8773"/>
                  <a:pt x="3512" y="8773"/>
                </a:cubicBezTo>
                <a:cubicBezTo>
                  <a:pt x="3512" y="11724"/>
                  <a:pt x="3512" y="11724"/>
                  <a:pt x="3512" y="11724"/>
                </a:cubicBezTo>
                <a:cubicBezTo>
                  <a:pt x="3512" y="15481"/>
                  <a:pt x="3512" y="15481"/>
                  <a:pt x="3512" y="15481"/>
                </a:cubicBezTo>
                <a:cubicBezTo>
                  <a:pt x="3512" y="16688"/>
                  <a:pt x="4664" y="17761"/>
                  <a:pt x="5960" y="17896"/>
                </a:cubicBezTo>
                <a:cubicBezTo>
                  <a:pt x="5672" y="18298"/>
                  <a:pt x="5528" y="18701"/>
                  <a:pt x="5528" y="19103"/>
                </a:cubicBezTo>
                <a:cubicBezTo>
                  <a:pt x="5528" y="20445"/>
                  <a:pt x="6680" y="21518"/>
                  <a:pt x="7976" y="21518"/>
                </a:cubicBezTo>
                <a:cubicBezTo>
                  <a:pt x="9416" y="21518"/>
                  <a:pt x="10568" y="20445"/>
                  <a:pt x="10568" y="19103"/>
                </a:cubicBezTo>
                <a:cubicBezTo>
                  <a:pt x="10568" y="18701"/>
                  <a:pt x="10424" y="18298"/>
                  <a:pt x="10136" y="17896"/>
                </a:cubicBezTo>
                <a:cubicBezTo>
                  <a:pt x="16184" y="17896"/>
                  <a:pt x="16184" y="17896"/>
                  <a:pt x="16184" y="17896"/>
                </a:cubicBezTo>
                <a:cubicBezTo>
                  <a:pt x="15896" y="18298"/>
                  <a:pt x="15752" y="18701"/>
                  <a:pt x="15752" y="19103"/>
                </a:cubicBezTo>
                <a:cubicBezTo>
                  <a:pt x="15752" y="20445"/>
                  <a:pt x="16904" y="21518"/>
                  <a:pt x="18344" y="21518"/>
                </a:cubicBezTo>
                <a:cubicBezTo>
                  <a:pt x="19640" y="21518"/>
                  <a:pt x="20792" y="20445"/>
                  <a:pt x="20792" y="19103"/>
                </a:cubicBezTo>
                <a:cubicBezTo>
                  <a:pt x="20792" y="17896"/>
                  <a:pt x="19640" y="16822"/>
                  <a:pt x="18344" y="16822"/>
                </a:cubicBezTo>
                <a:cubicBezTo>
                  <a:pt x="6104" y="16822"/>
                  <a:pt x="6104" y="16822"/>
                  <a:pt x="6104" y="16822"/>
                </a:cubicBezTo>
                <a:cubicBezTo>
                  <a:pt x="5384" y="16822"/>
                  <a:pt x="4664" y="16152"/>
                  <a:pt x="4664" y="15481"/>
                </a:cubicBezTo>
                <a:cubicBezTo>
                  <a:pt x="4664" y="13737"/>
                  <a:pt x="4664" y="13737"/>
                  <a:pt x="4664" y="13737"/>
                </a:cubicBezTo>
                <a:cubicBezTo>
                  <a:pt x="5096" y="14005"/>
                  <a:pt x="5672" y="14139"/>
                  <a:pt x="6104" y="14139"/>
                </a:cubicBezTo>
                <a:close/>
                <a:moveTo>
                  <a:pt x="9416" y="19103"/>
                </a:moveTo>
                <a:cubicBezTo>
                  <a:pt x="9416" y="19908"/>
                  <a:pt x="8840" y="20445"/>
                  <a:pt x="7976" y="20445"/>
                </a:cubicBezTo>
                <a:cubicBezTo>
                  <a:pt x="7256" y="20445"/>
                  <a:pt x="6680" y="19908"/>
                  <a:pt x="6680" y="19103"/>
                </a:cubicBezTo>
                <a:cubicBezTo>
                  <a:pt x="6680" y="18432"/>
                  <a:pt x="7256" y="17896"/>
                  <a:pt x="7976" y="17896"/>
                </a:cubicBezTo>
                <a:cubicBezTo>
                  <a:pt x="8840" y="17896"/>
                  <a:pt x="9416" y="18432"/>
                  <a:pt x="9416" y="19103"/>
                </a:cubicBezTo>
                <a:close/>
                <a:moveTo>
                  <a:pt x="19640" y="19103"/>
                </a:moveTo>
                <a:cubicBezTo>
                  <a:pt x="19640" y="19908"/>
                  <a:pt x="19064" y="20445"/>
                  <a:pt x="18344" y="20445"/>
                </a:cubicBezTo>
                <a:cubicBezTo>
                  <a:pt x="17480" y="20445"/>
                  <a:pt x="16904" y="19908"/>
                  <a:pt x="16904" y="19103"/>
                </a:cubicBezTo>
                <a:cubicBezTo>
                  <a:pt x="16904" y="18432"/>
                  <a:pt x="17480" y="17896"/>
                  <a:pt x="18344" y="17896"/>
                </a:cubicBezTo>
                <a:cubicBezTo>
                  <a:pt x="19064" y="17896"/>
                  <a:pt x="19640" y="18432"/>
                  <a:pt x="19640" y="19103"/>
                </a:cubicBezTo>
                <a:close/>
                <a:moveTo>
                  <a:pt x="8696" y="9578"/>
                </a:moveTo>
                <a:cubicBezTo>
                  <a:pt x="15320" y="3406"/>
                  <a:pt x="15320" y="3406"/>
                  <a:pt x="15320" y="3406"/>
                </a:cubicBezTo>
                <a:cubicBezTo>
                  <a:pt x="15608" y="3138"/>
                  <a:pt x="15896" y="3138"/>
                  <a:pt x="16184" y="3406"/>
                </a:cubicBezTo>
                <a:cubicBezTo>
                  <a:pt x="16328" y="3540"/>
                  <a:pt x="16328" y="3943"/>
                  <a:pt x="16184" y="4077"/>
                </a:cubicBezTo>
                <a:cubicBezTo>
                  <a:pt x="9560" y="10383"/>
                  <a:pt x="9560" y="10383"/>
                  <a:pt x="9560" y="10383"/>
                </a:cubicBezTo>
                <a:cubicBezTo>
                  <a:pt x="9416" y="10383"/>
                  <a:pt x="9272" y="10517"/>
                  <a:pt x="9128" y="10517"/>
                </a:cubicBezTo>
                <a:cubicBezTo>
                  <a:pt x="8984" y="10517"/>
                  <a:pt x="8840" y="10383"/>
                  <a:pt x="8696" y="10383"/>
                </a:cubicBezTo>
                <a:cubicBezTo>
                  <a:pt x="8552" y="10114"/>
                  <a:pt x="8552" y="9846"/>
                  <a:pt x="8696" y="9578"/>
                </a:cubicBezTo>
                <a:close/>
                <a:moveTo>
                  <a:pt x="13592" y="7565"/>
                </a:moveTo>
                <a:cubicBezTo>
                  <a:pt x="12872" y="8236"/>
                  <a:pt x="12872" y="9443"/>
                  <a:pt x="13592" y="10114"/>
                </a:cubicBezTo>
                <a:cubicBezTo>
                  <a:pt x="14024" y="10517"/>
                  <a:pt x="14456" y="10651"/>
                  <a:pt x="15032" y="10651"/>
                </a:cubicBezTo>
                <a:cubicBezTo>
                  <a:pt x="15608" y="10651"/>
                  <a:pt x="16040" y="10517"/>
                  <a:pt x="16472" y="10114"/>
                </a:cubicBezTo>
                <a:cubicBezTo>
                  <a:pt x="17192" y="9443"/>
                  <a:pt x="17192" y="8236"/>
                  <a:pt x="16472" y="7565"/>
                </a:cubicBezTo>
                <a:cubicBezTo>
                  <a:pt x="16040" y="7163"/>
                  <a:pt x="15608" y="7029"/>
                  <a:pt x="15032" y="7029"/>
                </a:cubicBezTo>
                <a:cubicBezTo>
                  <a:pt x="14456" y="7029"/>
                  <a:pt x="14024" y="7163"/>
                  <a:pt x="13592" y="7565"/>
                </a:cubicBezTo>
                <a:close/>
                <a:moveTo>
                  <a:pt x="15608" y="9443"/>
                </a:moveTo>
                <a:cubicBezTo>
                  <a:pt x="15464" y="9578"/>
                  <a:pt x="15176" y="9578"/>
                  <a:pt x="15032" y="9578"/>
                </a:cubicBezTo>
                <a:cubicBezTo>
                  <a:pt x="14744" y="9578"/>
                  <a:pt x="14600" y="9578"/>
                  <a:pt x="14456" y="9443"/>
                </a:cubicBezTo>
                <a:cubicBezTo>
                  <a:pt x="14168" y="9041"/>
                  <a:pt x="14168" y="8638"/>
                  <a:pt x="14456" y="8236"/>
                </a:cubicBezTo>
                <a:cubicBezTo>
                  <a:pt x="14600" y="8102"/>
                  <a:pt x="14744" y="8102"/>
                  <a:pt x="15032" y="8102"/>
                </a:cubicBezTo>
                <a:cubicBezTo>
                  <a:pt x="15176" y="8102"/>
                  <a:pt x="15464" y="8102"/>
                  <a:pt x="15608" y="8236"/>
                </a:cubicBezTo>
                <a:cubicBezTo>
                  <a:pt x="15896" y="8638"/>
                  <a:pt x="15896" y="9041"/>
                  <a:pt x="15608" y="9443"/>
                </a:cubicBezTo>
                <a:close/>
                <a:moveTo>
                  <a:pt x="9992" y="6626"/>
                </a:moveTo>
                <a:cubicBezTo>
                  <a:pt x="10568" y="6626"/>
                  <a:pt x="11000" y="6358"/>
                  <a:pt x="11432" y="6089"/>
                </a:cubicBezTo>
                <a:cubicBezTo>
                  <a:pt x="11720" y="5687"/>
                  <a:pt x="12008" y="5284"/>
                  <a:pt x="12008" y="4748"/>
                </a:cubicBezTo>
                <a:cubicBezTo>
                  <a:pt x="12008" y="4211"/>
                  <a:pt x="11720" y="3809"/>
                  <a:pt x="11432" y="3406"/>
                </a:cubicBezTo>
                <a:cubicBezTo>
                  <a:pt x="11000" y="3138"/>
                  <a:pt x="10568" y="2870"/>
                  <a:pt x="9992" y="2870"/>
                </a:cubicBezTo>
                <a:cubicBezTo>
                  <a:pt x="9416" y="2870"/>
                  <a:pt x="8984" y="3138"/>
                  <a:pt x="8552" y="3406"/>
                </a:cubicBezTo>
                <a:cubicBezTo>
                  <a:pt x="8264" y="3809"/>
                  <a:pt x="7976" y="4211"/>
                  <a:pt x="7976" y="4748"/>
                </a:cubicBezTo>
                <a:cubicBezTo>
                  <a:pt x="7976" y="5284"/>
                  <a:pt x="8264" y="5687"/>
                  <a:pt x="8552" y="6089"/>
                </a:cubicBezTo>
                <a:cubicBezTo>
                  <a:pt x="8984" y="6358"/>
                  <a:pt x="9416" y="6626"/>
                  <a:pt x="9992" y="6626"/>
                </a:cubicBezTo>
                <a:close/>
                <a:moveTo>
                  <a:pt x="9416" y="4211"/>
                </a:moveTo>
                <a:cubicBezTo>
                  <a:pt x="9560" y="4077"/>
                  <a:pt x="9848" y="3943"/>
                  <a:pt x="9992" y="3943"/>
                </a:cubicBezTo>
                <a:cubicBezTo>
                  <a:pt x="10280" y="3943"/>
                  <a:pt x="10424" y="4077"/>
                  <a:pt x="10568" y="4211"/>
                </a:cubicBezTo>
                <a:cubicBezTo>
                  <a:pt x="10712" y="4345"/>
                  <a:pt x="10856" y="4479"/>
                  <a:pt x="10856" y="4748"/>
                </a:cubicBezTo>
                <a:cubicBezTo>
                  <a:pt x="10856" y="5016"/>
                  <a:pt x="10712" y="5150"/>
                  <a:pt x="10568" y="5284"/>
                </a:cubicBezTo>
                <a:cubicBezTo>
                  <a:pt x="10424" y="5419"/>
                  <a:pt x="10280" y="5553"/>
                  <a:pt x="9992" y="5553"/>
                </a:cubicBezTo>
                <a:cubicBezTo>
                  <a:pt x="9848" y="5553"/>
                  <a:pt x="9560" y="5419"/>
                  <a:pt x="9416" y="5284"/>
                </a:cubicBezTo>
                <a:cubicBezTo>
                  <a:pt x="9272" y="5150"/>
                  <a:pt x="9128" y="5016"/>
                  <a:pt x="9128" y="4748"/>
                </a:cubicBezTo>
                <a:cubicBezTo>
                  <a:pt x="9128" y="4479"/>
                  <a:pt x="9272" y="4345"/>
                  <a:pt x="9416" y="421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69" name="Freeform 74"/>
          <p:cNvSpPr/>
          <p:nvPr/>
        </p:nvSpPr>
        <p:spPr>
          <a:xfrm>
            <a:off x="16453818" y="8751308"/>
            <a:ext cx="1018210" cy="11038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2" h="21518" extrusionOk="0">
                <a:moveTo>
                  <a:pt x="6104" y="14139"/>
                </a:moveTo>
                <a:cubicBezTo>
                  <a:pt x="18920" y="14139"/>
                  <a:pt x="18920" y="14139"/>
                  <a:pt x="18920" y="14139"/>
                </a:cubicBezTo>
                <a:cubicBezTo>
                  <a:pt x="20360" y="14139"/>
                  <a:pt x="21512" y="13066"/>
                  <a:pt x="21512" y="11724"/>
                </a:cubicBezTo>
                <a:cubicBezTo>
                  <a:pt x="21512" y="6760"/>
                  <a:pt x="21512" y="6760"/>
                  <a:pt x="21512" y="6760"/>
                </a:cubicBezTo>
                <a:cubicBezTo>
                  <a:pt x="21512" y="6492"/>
                  <a:pt x="21224" y="6224"/>
                  <a:pt x="20936" y="6224"/>
                </a:cubicBezTo>
                <a:cubicBezTo>
                  <a:pt x="20504" y="6224"/>
                  <a:pt x="20360" y="6492"/>
                  <a:pt x="20360" y="6760"/>
                </a:cubicBezTo>
                <a:cubicBezTo>
                  <a:pt x="20360" y="11724"/>
                  <a:pt x="20360" y="11724"/>
                  <a:pt x="20360" y="11724"/>
                </a:cubicBezTo>
                <a:cubicBezTo>
                  <a:pt x="20360" y="12529"/>
                  <a:pt x="19640" y="13066"/>
                  <a:pt x="18920" y="13066"/>
                </a:cubicBezTo>
                <a:cubicBezTo>
                  <a:pt x="6104" y="13066"/>
                  <a:pt x="6104" y="13066"/>
                  <a:pt x="6104" y="13066"/>
                </a:cubicBezTo>
                <a:cubicBezTo>
                  <a:pt x="5384" y="13066"/>
                  <a:pt x="4664" y="12529"/>
                  <a:pt x="4664" y="11724"/>
                </a:cubicBezTo>
                <a:cubicBezTo>
                  <a:pt x="4664" y="8773"/>
                  <a:pt x="4664" y="8773"/>
                  <a:pt x="4664" y="8773"/>
                </a:cubicBezTo>
                <a:cubicBezTo>
                  <a:pt x="4664" y="5553"/>
                  <a:pt x="4664" y="5553"/>
                  <a:pt x="4664" y="5553"/>
                </a:cubicBezTo>
                <a:cubicBezTo>
                  <a:pt x="4664" y="5016"/>
                  <a:pt x="4664" y="5016"/>
                  <a:pt x="4664" y="5016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520" y="1662"/>
                  <a:pt x="4520" y="1662"/>
                </a:cubicBezTo>
                <a:cubicBezTo>
                  <a:pt x="4520" y="1662"/>
                  <a:pt x="4520" y="1662"/>
                  <a:pt x="4520" y="1662"/>
                </a:cubicBezTo>
                <a:cubicBezTo>
                  <a:pt x="4520" y="1662"/>
                  <a:pt x="4520" y="1662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776" y="52"/>
                  <a:pt x="776" y="52"/>
                  <a:pt x="776" y="52"/>
                </a:cubicBezTo>
                <a:cubicBezTo>
                  <a:pt x="488" y="-82"/>
                  <a:pt x="200" y="52"/>
                  <a:pt x="56" y="320"/>
                </a:cubicBezTo>
                <a:cubicBezTo>
                  <a:pt x="-88" y="589"/>
                  <a:pt x="56" y="991"/>
                  <a:pt x="344" y="1125"/>
                </a:cubicBezTo>
                <a:cubicBezTo>
                  <a:pt x="3512" y="2333"/>
                  <a:pt x="3512" y="2333"/>
                  <a:pt x="3512" y="2333"/>
                </a:cubicBezTo>
                <a:cubicBezTo>
                  <a:pt x="3512" y="5016"/>
                  <a:pt x="3512" y="5016"/>
                  <a:pt x="3512" y="5016"/>
                </a:cubicBezTo>
                <a:cubicBezTo>
                  <a:pt x="3512" y="5553"/>
                  <a:pt x="3512" y="5553"/>
                  <a:pt x="3512" y="5553"/>
                </a:cubicBezTo>
                <a:cubicBezTo>
                  <a:pt x="3512" y="8773"/>
                  <a:pt x="3512" y="8773"/>
                  <a:pt x="3512" y="8773"/>
                </a:cubicBezTo>
                <a:cubicBezTo>
                  <a:pt x="3512" y="11724"/>
                  <a:pt x="3512" y="11724"/>
                  <a:pt x="3512" y="11724"/>
                </a:cubicBezTo>
                <a:cubicBezTo>
                  <a:pt x="3512" y="15481"/>
                  <a:pt x="3512" y="15481"/>
                  <a:pt x="3512" y="15481"/>
                </a:cubicBezTo>
                <a:cubicBezTo>
                  <a:pt x="3512" y="16688"/>
                  <a:pt x="4664" y="17761"/>
                  <a:pt x="5960" y="17896"/>
                </a:cubicBezTo>
                <a:cubicBezTo>
                  <a:pt x="5672" y="18298"/>
                  <a:pt x="5528" y="18701"/>
                  <a:pt x="5528" y="19103"/>
                </a:cubicBezTo>
                <a:cubicBezTo>
                  <a:pt x="5528" y="20445"/>
                  <a:pt x="6680" y="21518"/>
                  <a:pt x="7976" y="21518"/>
                </a:cubicBezTo>
                <a:cubicBezTo>
                  <a:pt x="9416" y="21518"/>
                  <a:pt x="10568" y="20445"/>
                  <a:pt x="10568" y="19103"/>
                </a:cubicBezTo>
                <a:cubicBezTo>
                  <a:pt x="10568" y="18701"/>
                  <a:pt x="10424" y="18298"/>
                  <a:pt x="10136" y="17896"/>
                </a:cubicBezTo>
                <a:cubicBezTo>
                  <a:pt x="16184" y="17896"/>
                  <a:pt x="16184" y="17896"/>
                  <a:pt x="16184" y="17896"/>
                </a:cubicBezTo>
                <a:cubicBezTo>
                  <a:pt x="15896" y="18298"/>
                  <a:pt x="15752" y="18701"/>
                  <a:pt x="15752" y="19103"/>
                </a:cubicBezTo>
                <a:cubicBezTo>
                  <a:pt x="15752" y="20445"/>
                  <a:pt x="16904" y="21518"/>
                  <a:pt x="18344" y="21518"/>
                </a:cubicBezTo>
                <a:cubicBezTo>
                  <a:pt x="19640" y="21518"/>
                  <a:pt x="20792" y="20445"/>
                  <a:pt x="20792" y="19103"/>
                </a:cubicBezTo>
                <a:cubicBezTo>
                  <a:pt x="20792" y="17896"/>
                  <a:pt x="19640" y="16822"/>
                  <a:pt x="18344" y="16822"/>
                </a:cubicBezTo>
                <a:cubicBezTo>
                  <a:pt x="6104" y="16822"/>
                  <a:pt x="6104" y="16822"/>
                  <a:pt x="6104" y="16822"/>
                </a:cubicBezTo>
                <a:cubicBezTo>
                  <a:pt x="5384" y="16822"/>
                  <a:pt x="4664" y="16152"/>
                  <a:pt x="4664" y="15481"/>
                </a:cubicBezTo>
                <a:cubicBezTo>
                  <a:pt x="4664" y="13737"/>
                  <a:pt x="4664" y="13737"/>
                  <a:pt x="4664" y="13737"/>
                </a:cubicBezTo>
                <a:cubicBezTo>
                  <a:pt x="5096" y="14005"/>
                  <a:pt x="5672" y="14139"/>
                  <a:pt x="6104" y="14139"/>
                </a:cubicBezTo>
                <a:close/>
                <a:moveTo>
                  <a:pt x="9416" y="19103"/>
                </a:moveTo>
                <a:cubicBezTo>
                  <a:pt x="9416" y="19908"/>
                  <a:pt x="8840" y="20445"/>
                  <a:pt x="7976" y="20445"/>
                </a:cubicBezTo>
                <a:cubicBezTo>
                  <a:pt x="7256" y="20445"/>
                  <a:pt x="6680" y="19908"/>
                  <a:pt x="6680" y="19103"/>
                </a:cubicBezTo>
                <a:cubicBezTo>
                  <a:pt x="6680" y="18432"/>
                  <a:pt x="7256" y="17896"/>
                  <a:pt x="7976" y="17896"/>
                </a:cubicBezTo>
                <a:cubicBezTo>
                  <a:pt x="8840" y="17896"/>
                  <a:pt x="9416" y="18432"/>
                  <a:pt x="9416" y="19103"/>
                </a:cubicBezTo>
                <a:close/>
                <a:moveTo>
                  <a:pt x="19640" y="19103"/>
                </a:moveTo>
                <a:cubicBezTo>
                  <a:pt x="19640" y="19908"/>
                  <a:pt x="19064" y="20445"/>
                  <a:pt x="18344" y="20445"/>
                </a:cubicBezTo>
                <a:cubicBezTo>
                  <a:pt x="17480" y="20445"/>
                  <a:pt x="16904" y="19908"/>
                  <a:pt x="16904" y="19103"/>
                </a:cubicBezTo>
                <a:cubicBezTo>
                  <a:pt x="16904" y="18432"/>
                  <a:pt x="17480" y="17896"/>
                  <a:pt x="18344" y="17896"/>
                </a:cubicBezTo>
                <a:cubicBezTo>
                  <a:pt x="19064" y="17896"/>
                  <a:pt x="19640" y="18432"/>
                  <a:pt x="19640" y="19103"/>
                </a:cubicBezTo>
                <a:close/>
                <a:moveTo>
                  <a:pt x="7832" y="11053"/>
                </a:moveTo>
                <a:cubicBezTo>
                  <a:pt x="17192" y="11053"/>
                  <a:pt x="17192" y="11053"/>
                  <a:pt x="17192" y="11053"/>
                </a:cubicBezTo>
                <a:cubicBezTo>
                  <a:pt x="17480" y="11053"/>
                  <a:pt x="17768" y="10785"/>
                  <a:pt x="17768" y="10517"/>
                </a:cubicBezTo>
                <a:cubicBezTo>
                  <a:pt x="17768" y="2735"/>
                  <a:pt x="17768" y="2735"/>
                  <a:pt x="17768" y="2735"/>
                </a:cubicBezTo>
                <a:cubicBezTo>
                  <a:pt x="17768" y="2467"/>
                  <a:pt x="17480" y="2199"/>
                  <a:pt x="17192" y="2199"/>
                </a:cubicBezTo>
                <a:cubicBezTo>
                  <a:pt x="7832" y="2199"/>
                  <a:pt x="7832" y="2199"/>
                  <a:pt x="7832" y="2199"/>
                </a:cubicBezTo>
                <a:cubicBezTo>
                  <a:pt x="7544" y="2199"/>
                  <a:pt x="7256" y="2467"/>
                  <a:pt x="7256" y="2735"/>
                </a:cubicBezTo>
                <a:cubicBezTo>
                  <a:pt x="7256" y="10517"/>
                  <a:pt x="7256" y="10517"/>
                  <a:pt x="7256" y="10517"/>
                </a:cubicBezTo>
                <a:cubicBezTo>
                  <a:pt x="7256" y="10785"/>
                  <a:pt x="7544" y="11053"/>
                  <a:pt x="7832" y="11053"/>
                </a:cubicBezTo>
                <a:close/>
                <a:moveTo>
                  <a:pt x="8408" y="3943"/>
                </a:moveTo>
                <a:cubicBezTo>
                  <a:pt x="15608" y="9980"/>
                  <a:pt x="15608" y="9980"/>
                  <a:pt x="15608" y="9980"/>
                </a:cubicBezTo>
                <a:cubicBezTo>
                  <a:pt x="8408" y="9980"/>
                  <a:pt x="8408" y="9980"/>
                  <a:pt x="8408" y="9980"/>
                </a:cubicBezTo>
                <a:lnTo>
                  <a:pt x="8408" y="3943"/>
                </a:lnTo>
                <a:close/>
                <a:moveTo>
                  <a:pt x="16616" y="9309"/>
                </a:moveTo>
                <a:cubicBezTo>
                  <a:pt x="9416" y="3272"/>
                  <a:pt x="9416" y="3272"/>
                  <a:pt x="9416" y="3272"/>
                </a:cubicBezTo>
                <a:cubicBezTo>
                  <a:pt x="16616" y="3272"/>
                  <a:pt x="16616" y="3272"/>
                  <a:pt x="16616" y="3272"/>
                </a:cubicBezTo>
                <a:lnTo>
                  <a:pt x="16616" y="930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70" name="Freeform 75"/>
          <p:cNvSpPr/>
          <p:nvPr/>
        </p:nvSpPr>
        <p:spPr>
          <a:xfrm>
            <a:off x="16453818" y="9989558"/>
            <a:ext cx="1018210" cy="11038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2" h="21518" extrusionOk="0">
                <a:moveTo>
                  <a:pt x="6104" y="14139"/>
                </a:moveTo>
                <a:cubicBezTo>
                  <a:pt x="18920" y="14139"/>
                  <a:pt x="18920" y="14139"/>
                  <a:pt x="18920" y="14139"/>
                </a:cubicBezTo>
                <a:cubicBezTo>
                  <a:pt x="20360" y="14139"/>
                  <a:pt x="21512" y="13066"/>
                  <a:pt x="21512" y="11724"/>
                </a:cubicBezTo>
                <a:cubicBezTo>
                  <a:pt x="21512" y="6760"/>
                  <a:pt x="21512" y="6760"/>
                  <a:pt x="21512" y="6760"/>
                </a:cubicBezTo>
                <a:cubicBezTo>
                  <a:pt x="21512" y="6492"/>
                  <a:pt x="21224" y="6224"/>
                  <a:pt x="20936" y="6224"/>
                </a:cubicBezTo>
                <a:cubicBezTo>
                  <a:pt x="20504" y="6224"/>
                  <a:pt x="20360" y="6492"/>
                  <a:pt x="20360" y="6760"/>
                </a:cubicBezTo>
                <a:cubicBezTo>
                  <a:pt x="20360" y="11724"/>
                  <a:pt x="20360" y="11724"/>
                  <a:pt x="20360" y="11724"/>
                </a:cubicBezTo>
                <a:cubicBezTo>
                  <a:pt x="20360" y="12529"/>
                  <a:pt x="19640" y="13066"/>
                  <a:pt x="18920" y="13066"/>
                </a:cubicBezTo>
                <a:cubicBezTo>
                  <a:pt x="6104" y="13066"/>
                  <a:pt x="6104" y="13066"/>
                  <a:pt x="6104" y="13066"/>
                </a:cubicBezTo>
                <a:cubicBezTo>
                  <a:pt x="5384" y="13066"/>
                  <a:pt x="4664" y="12529"/>
                  <a:pt x="4664" y="11724"/>
                </a:cubicBezTo>
                <a:cubicBezTo>
                  <a:pt x="4664" y="8773"/>
                  <a:pt x="4664" y="8773"/>
                  <a:pt x="4664" y="8773"/>
                </a:cubicBezTo>
                <a:cubicBezTo>
                  <a:pt x="4664" y="5553"/>
                  <a:pt x="4664" y="5553"/>
                  <a:pt x="4664" y="5553"/>
                </a:cubicBezTo>
                <a:cubicBezTo>
                  <a:pt x="4664" y="5016"/>
                  <a:pt x="4664" y="5016"/>
                  <a:pt x="4664" y="5016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520" y="1662"/>
                  <a:pt x="4520" y="1662"/>
                </a:cubicBezTo>
                <a:cubicBezTo>
                  <a:pt x="4520" y="1662"/>
                  <a:pt x="4520" y="1662"/>
                  <a:pt x="4520" y="1662"/>
                </a:cubicBezTo>
                <a:cubicBezTo>
                  <a:pt x="4520" y="1662"/>
                  <a:pt x="4520" y="1662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776" y="52"/>
                  <a:pt x="776" y="52"/>
                  <a:pt x="776" y="52"/>
                </a:cubicBezTo>
                <a:cubicBezTo>
                  <a:pt x="488" y="-82"/>
                  <a:pt x="200" y="52"/>
                  <a:pt x="56" y="320"/>
                </a:cubicBezTo>
                <a:cubicBezTo>
                  <a:pt x="-88" y="589"/>
                  <a:pt x="56" y="991"/>
                  <a:pt x="344" y="1125"/>
                </a:cubicBezTo>
                <a:cubicBezTo>
                  <a:pt x="3512" y="2333"/>
                  <a:pt x="3512" y="2333"/>
                  <a:pt x="3512" y="2333"/>
                </a:cubicBezTo>
                <a:cubicBezTo>
                  <a:pt x="3512" y="5016"/>
                  <a:pt x="3512" y="5016"/>
                  <a:pt x="3512" y="5016"/>
                </a:cubicBezTo>
                <a:cubicBezTo>
                  <a:pt x="3512" y="5553"/>
                  <a:pt x="3512" y="5553"/>
                  <a:pt x="3512" y="5553"/>
                </a:cubicBezTo>
                <a:cubicBezTo>
                  <a:pt x="3512" y="8773"/>
                  <a:pt x="3512" y="8773"/>
                  <a:pt x="3512" y="8773"/>
                </a:cubicBezTo>
                <a:cubicBezTo>
                  <a:pt x="3512" y="11724"/>
                  <a:pt x="3512" y="11724"/>
                  <a:pt x="3512" y="11724"/>
                </a:cubicBezTo>
                <a:cubicBezTo>
                  <a:pt x="3512" y="15481"/>
                  <a:pt x="3512" y="15481"/>
                  <a:pt x="3512" y="15481"/>
                </a:cubicBezTo>
                <a:cubicBezTo>
                  <a:pt x="3512" y="16688"/>
                  <a:pt x="4664" y="17761"/>
                  <a:pt x="5960" y="17896"/>
                </a:cubicBezTo>
                <a:cubicBezTo>
                  <a:pt x="5672" y="18298"/>
                  <a:pt x="5528" y="18701"/>
                  <a:pt x="5528" y="19103"/>
                </a:cubicBezTo>
                <a:cubicBezTo>
                  <a:pt x="5528" y="20445"/>
                  <a:pt x="6680" y="21518"/>
                  <a:pt x="7976" y="21518"/>
                </a:cubicBezTo>
                <a:cubicBezTo>
                  <a:pt x="9416" y="21518"/>
                  <a:pt x="10568" y="20445"/>
                  <a:pt x="10568" y="19103"/>
                </a:cubicBezTo>
                <a:cubicBezTo>
                  <a:pt x="10568" y="18701"/>
                  <a:pt x="10424" y="18298"/>
                  <a:pt x="10136" y="17896"/>
                </a:cubicBezTo>
                <a:cubicBezTo>
                  <a:pt x="16184" y="17896"/>
                  <a:pt x="16184" y="17896"/>
                  <a:pt x="16184" y="17896"/>
                </a:cubicBezTo>
                <a:cubicBezTo>
                  <a:pt x="15896" y="18298"/>
                  <a:pt x="15752" y="18701"/>
                  <a:pt x="15752" y="19103"/>
                </a:cubicBezTo>
                <a:cubicBezTo>
                  <a:pt x="15752" y="20445"/>
                  <a:pt x="16904" y="21518"/>
                  <a:pt x="18344" y="21518"/>
                </a:cubicBezTo>
                <a:cubicBezTo>
                  <a:pt x="19640" y="21518"/>
                  <a:pt x="20792" y="20445"/>
                  <a:pt x="20792" y="19103"/>
                </a:cubicBezTo>
                <a:cubicBezTo>
                  <a:pt x="20792" y="17896"/>
                  <a:pt x="19640" y="16822"/>
                  <a:pt x="18344" y="16822"/>
                </a:cubicBezTo>
                <a:cubicBezTo>
                  <a:pt x="6104" y="16822"/>
                  <a:pt x="6104" y="16822"/>
                  <a:pt x="6104" y="16822"/>
                </a:cubicBezTo>
                <a:cubicBezTo>
                  <a:pt x="5384" y="16822"/>
                  <a:pt x="4664" y="16152"/>
                  <a:pt x="4664" y="15481"/>
                </a:cubicBezTo>
                <a:cubicBezTo>
                  <a:pt x="4664" y="13737"/>
                  <a:pt x="4664" y="13737"/>
                  <a:pt x="4664" y="13737"/>
                </a:cubicBezTo>
                <a:cubicBezTo>
                  <a:pt x="5096" y="14005"/>
                  <a:pt x="5672" y="14139"/>
                  <a:pt x="6104" y="14139"/>
                </a:cubicBezTo>
                <a:close/>
                <a:moveTo>
                  <a:pt x="9416" y="19103"/>
                </a:moveTo>
                <a:cubicBezTo>
                  <a:pt x="9416" y="19908"/>
                  <a:pt x="8840" y="20445"/>
                  <a:pt x="7976" y="20445"/>
                </a:cubicBezTo>
                <a:cubicBezTo>
                  <a:pt x="7256" y="20445"/>
                  <a:pt x="6680" y="19908"/>
                  <a:pt x="6680" y="19103"/>
                </a:cubicBezTo>
                <a:cubicBezTo>
                  <a:pt x="6680" y="18432"/>
                  <a:pt x="7256" y="17896"/>
                  <a:pt x="7976" y="17896"/>
                </a:cubicBezTo>
                <a:cubicBezTo>
                  <a:pt x="8840" y="17896"/>
                  <a:pt x="9416" y="18432"/>
                  <a:pt x="9416" y="19103"/>
                </a:cubicBezTo>
                <a:close/>
                <a:moveTo>
                  <a:pt x="19640" y="19103"/>
                </a:moveTo>
                <a:cubicBezTo>
                  <a:pt x="19640" y="19908"/>
                  <a:pt x="19064" y="20445"/>
                  <a:pt x="18344" y="20445"/>
                </a:cubicBezTo>
                <a:cubicBezTo>
                  <a:pt x="17480" y="20445"/>
                  <a:pt x="16904" y="19908"/>
                  <a:pt x="16904" y="19103"/>
                </a:cubicBezTo>
                <a:cubicBezTo>
                  <a:pt x="16904" y="18432"/>
                  <a:pt x="17480" y="17896"/>
                  <a:pt x="18344" y="17896"/>
                </a:cubicBezTo>
                <a:cubicBezTo>
                  <a:pt x="19064" y="17896"/>
                  <a:pt x="19640" y="18432"/>
                  <a:pt x="19640" y="19103"/>
                </a:cubicBezTo>
                <a:close/>
                <a:moveTo>
                  <a:pt x="9848" y="8638"/>
                </a:moveTo>
                <a:cubicBezTo>
                  <a:pt x="9560" y="8504"/>
                  <a:pt x="9560" y="8102"/>
                  <a:pt x="9848" y="7834"/>
                </a:cubicBezTo>
                <a:cubicBezTo>
                  <a:pt x="10136" y="7699"/>
                  <a:pt x="10424" y="7699"/>
                  <a:pt x="10712" y="7834"/>
                </a:cubicBezTo>
                <a:cubicBezTo>
                  <a:pt x="11864" y="9041"/>
                  <a:pt x="11864" y="9041"/>
                  <a:pt x="11864" y="9041"/>
                </a:cubicBezTo>
                <a:cubicBezTo>
                  <a:pt x="11864" y="1796"/>
                  <a:pt x="11864" y="1796"/>
                  <a:pt x="11864" y="1796"/>
                </a:cubicBezTo>
                <a:cubicBezTo>
                  <a:pt x="11864" y="1394"/>
                  <a:pt x="12152" y="1260"/>
                  <a:pt x="12440" y="1260"/>
                </a:cubicBezTo>
                <a:cubicBezTo>
                  <a:pt x="12872" y="1260"/>
                  <a:pt x="13016" y="1394"/>
                  <a:pt x="13016" y="1796"/>
                </a:cubicBezTo>
                <a:cubicBezTo>
                  <a:pt x="13016" y="9041"/>
                  <a:pt x="13016" y="9041"/>
                  <a:pt x="13016" y="9041"/>
                </a:cubicBezTo>
                <a:cubicBezTo>
                  <a:pt x="14312" y="7834"/>
                  <a:pt x="14312" y="7834"/>
                  <a:pt x="14312" y="7834"/>
                </a:cubicBezTo>
                <a:cubicBezTo>
                  <a:pt x="14600" y="7699"/>
                  <a:pt x="14888" y="7699"/>
                  <a:pt x="15176" y="7834"/>
                </a:cubicBezTo>
                <a:cubicBezTo>
                  <a:pt x="15320" y="8102"/>
                  <a:pt x="15320" y="8370"/>
                  <a:pt x="15176" y="8638"/>
                </a:cubicBezTo>
                <a:cubicBezTo>
                  <a:pt x="12872" y="10785"/>
                  <a:pt x="12872" y="10785"/>
                  <a:pt x="12872" y="10785"/>
                </a:cubicBezTo>
                <a:cubicBezTo>
                  <a:pt x="12872" y="10785"/>
                  <a:pt x="12872" y="10785"/>
                  <a:pt x="12872" y="10785"/>
                </a:cubicBezTo>
                <a:cubicBezTo>
                  <a:pt x="12872" y="10785"/>
                  <a:pt x="12872" y="10785"/>
                  <a:pt x="12872" y="10785"/>
                </a:cubicBezTo>
                <a:cubicBezTo>
                  <a:pt x="12872" y="10785"/>
                  <a:pt x="12872" y="10785"/>
                  <a:pt x="12872" y="10785"/>
                </a:cubicBezTo>
                <a:cubicBezTo>
                  <a:pt x="12872" y="10785"/>
                  <a:pt x="12872" y="10785"/>
                  <a:pt x="12872" y="10785"/>
                </a:cubicBezTo>
                <a:cubicBezTo>
                  <a:pt x="12872" y="10785"/>
                  <a:pt x="12872" y="10785"/>
                  <a:pt x="12728" y="10785"/>
                </a:cubicBezTo>
                <a:cubicBezTo>
                  <a:pt x="12728" y="10785"/>
                  <a:pt x="12728" y="10785"/>
                  <a:pt x="12728" y="10785"/>
                </a:cubicBezTo>
                <a:cubicBezTo>
                  <a:pt x="12728" y="10785"/>
                  <a:pt x="12728" y="10785"/>
                  <a:pt x="12728" y="10919"/>
                </a:cubicBezTo>
                <a:cubicBezTo>
                  <a:pt x="12728" y="10919"/>
                  <a:pt x="12728" y="10919"/>
                  <a:pt x="12728" y="10919"/>
                </a:cubicBezTo>
                <a:cubicBezTo>
                  <a:pt x="12728" y="10919"/>
                  <a:pt x="12728" y="10919"/>
                  <a:pt x="12728" y="10919"/>
                </a:cubicBezTo>
                <a:cubicBezTo>
                  <a:pt x="12728" y="10919"/>
                  <a:pt x="12728" y="10919"/>
                  <a:pt x="12728" y="10919"/>
                </a:cubicBezTo>
                <a:cubicBezTo>
                  <a:pt x="12584" y="10919"/>
                  <a:pt x="12584" y="10919"/>
                  <a:pt x="12584" y="10919"/>
                </a:cubicBezTo>
                <a:cubicBezTo>
                  <a:pt x="12584" y="10919"/>
                  <a:pt x="12584" y="10919"/>
                  <a:pt x="12584" y="10919"/>
                </a:cubicBezTo>
                <a:cubicBezTo>
                  <a:pt x="12584" y="10919"/>
                  <a:pt x="12584" y="10919"/>
                  <a:pt x="12584" y="10919"/>
                </a:cubicBezTo>
                <a:cubicBezTo>
                  <a:pt x="12584" y="10919"/>
                  <a:pt x="12584" y="10919"/>
                  <a:pt x="12584" y="10919"/>
                </a:cubicBezTo>
                <a:cubicBezTo>
                  <a:pt x="12584" y="10919"/>
                  <a:pt x="12584" y="10919"/>
                  <a:pt x="12440" y="10919"/>
                </a:cubicBezTo>
                <a:cubicBezTo>
                  <a:pt x="12440" y="10919"/>
                  <a:pt x="12440" y="10919"/>
                  <a:pt x="12440" y="10919"/>
                </a:cubicBezTo>
                <a:cubicBezTo>
                  <a:pt x="12440" y="10919"/>
                  <a:pt x="12440" y="10919"/>
                  <a:pt x="12440" y="10919"/>
                </a:cubicBezTo>
                <a:cubicBezTo>
                  <a:pt x="12440" y="10919"/>
                  <a:pt x="12440" y="10919"/>
                  <a:pt x="12440" y="10919"/>
                </a:cubicBezTo>
                <a:cubicBezTo>
                  <a:pt x="12440" y="10919"/>
                  <a:pt x="12440" y="10919"/>
                  <a:pt x="12296" y="10919"/>
                </a:cubicBezTo>
                <a:cubicBezTo>
                  <a:pt x="12296" y="10919"/>
                  <a:pt x="12296" y="10919"/>
                  <a:pt x="12296" y="10919"/>
                </a:cubicBezTo>
                <a:cubicBezTo>
                  <a:pt x="12296" y="10919"/>
                  <a:pt x="12296" y="10919"/>
                  <a:pt x="12296" y="10919"/>
                </a:cubicBezTo>
                <a:cubicBezTo>
                  <a:pt x="12296" y="10919"/>
                  <a:pt x="12296" y="10919"/>
                  <a:pt x="12296" y="10919"/>
                </a:cubicBezTo>
                <a:cubicBezTo>
                  <a:pt x="12296" y="10919"/>
                  <a:pt x="12296" y="10919"/>
                  <a:pt x="12296" y="10919"/>
                </a:cubicBezTo>
                <a:cubicBezTo>
                  <a:pt x="12296" y="10785"/>
                  <a:pt x="12296" y="10785"/>
                  <a:pt x="12296" y="10785"/>
                </a:cubicBezTo>
                <a:cubicBezTo>
                  <a:pt x="12296" y="10785"/>
                  <a:pt x="12152" y="10785"/>
                  <a:pt x="12152" y="10785"/>
                </a:cubicBezTo>
                <a:cubicBezTo>
                  <a:pt x="12152" y="10785"/>
                  <a:pt x="12152" y="10785"/>
                  <a:pt x="12152" y="10785"/>
                </a:cubicBezTo>
                <a:cubicBezTo>
                  <a:pt x="12152" y="10785"/>
                  <a:pt x="12152" y="10785"/>
                  <a:pt x="12152" y="10785"/>
                </a:cubicBezTo>
                <a:cubicBezTo>
                  <a:pt x="12152" y="10785"/>
                  <a:pt x="12152" y="10785"/>
                  <a:pt x="12152" y="10785"/>
                </a:cubicBezTo>
                <a:cubicBezTo>
                  <a:pt x="12152" y="10785"/>
                  <a:pt x="12152" y="10785"/>
                  <a:pt x="12152" y="10785"/>
                </a:cubicBezTo>
                <a:cubicBezTo>
                  <a:pt x="12152" y="10785"/>
                  <a:pt x="12152" y="10785"/>
                  <a:pt x="12152" y="10785"/>
                </a:cubicBezTo>
                <a:lnTo>
                  <a:pt x="9848" y="863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71" name="Freeform 76"/>
          <p:cNvSpPr/>
          <p:nvPr/>
        </p:nvSpPr>
        <p:spPr>
          <a:xfrm>
            <a:off x="16507795" y="11258552"/>
            <a:ext cx="95788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7" h="21600" extrusionOk="0">
                <a:moveTo>
                  <a:pt x="12469" y="4860"/>
                </a:moveTo>
                <a:cubicBezTo>
                  <a:pt x="14001" y="4860"/>
                  <a:pt x="15226" y="3780"/>
                  <a:pt x="15226" y="2430"/>
                </a:cubicBezTo>
                <a:cubicBezTo>
                  <a:pt x="15226" y="1080"/>
                  <a:pt x="14001" y="0"/>
                  <a:pt x="12469" y="0"/>
                </a:cubicBezTo>
                <a:cubicBezTo>
                  <a:pt x="10937" y="0"/>
                  <a:pt x="9711" y="1080"/>
                  <a:pt x="9711" y="2430"/>
                </a:cubicBezTo>
                <a:cubicBezTo>
                  <a:pt x="9711" y="3780"/>
                  <a:pt x="10937" y="4860"/>
                  <a:pt x="12469" y="4860"/>
                </a:cubicBezTo>
                <a:close/>
                <a:moveTo>
                  <a:pt x="12469" y="1080"/>
                </a:moveTo>
                <a:cubicBezTo>
                  <a:pt x="13388" y="1080"/>
                  <a:pt x="14001" y="1620"/>
                  <a:pt x="14001" y="2430"/>
                </a:cubicBezTo>
                <a:cubicBezTo>
                  <a:pt x="14001" y="3240"/>
                  <a:pt x="13388" y="3780"/>
                  <a:pt x="12469" y="3780"/>
                </a:cubicBezTo>
                <a:cubicBezTo>
                  <a:pt x="11703" y="3780"/>
                  <a:pt x="10937" y="3240"/>
                  <a:pt x="10937" y="2430"/>
                </a:cubicBezTo>
                <a:cubicBezTo>
                  <a:pt x="10937" y="1620"/>
                  <a:pt x="11703" y="1080"/>
                  <a:pt x="12469" y="1080"/>
                </a:cubicBezTo>
                <a:close/>
                <a:moveTo>
                  <a:pt x="7413" y="11340"/>
                </a:moveTo>
                <a:cubicBezTo>
                  <a:pt x="7720" y="9720"/>
                  <a:pt x="8026" y="8505"/>
                  <a:pt x="8639" y="7560"/>
                </a:cubicBezTo>
                <a:cubicBezTo>
                  <a:pt x="9558" y="6345"/>
                  <a:pt x="10784" y="5670"/>
                  <a:pt x="12469" y="5670"/>
                </a:cubicBezTo>
                <a:cubicBezTo>
                  <a:pt x="14154" y="5670"/>
                  <a:pt x="15379" y="6345"/>
                  <a:pt x="16298" y="7560"/>
                </a:cubicBezTo>
                <a:cubicBezTo>
                  <a:pt x="16911" y="8505"/>
                  <a:pt x="17371" y="9720"/>
                  <a:pt x="17524" y="11340"/>
                </a:cubicBezTo>
                <a:cubicBezTo>
                  <a:pt x="17524" y="11610"/>
                  <a:pt x="17218" y="11880"/>
                  <a:pt x="16911" y="11880"/>
                </a:cubicBezTo>
                <a:cubicBezTo>
                  <a:pt x="16911" y="11880"/>
                  <a:pt x="16911" y="11880"/>
                  <a:pt x="16911" y="11880"/>
                </a:cubicBezTo>
                <a:cubicBezTo>
                  <a:pt x="16605" y="11880"/>
                  <a:pt x="16298" y="11745"/>
                  <a:pt x="16298" y="11475"/>
                </a:cubicBezTo>
                <a:cubicBezTo>
                  <a:pt x="15992" y="8235"/>
                  <a:pt x="14613" y="6750"/>
                  <a:pt x="12469" y="6750"/>
                </a:cubicBezTo>
                <a:cubicBezTo>
                  <a:pt x="10324" y="6750"/>
                  <a:pt x="8945" y="8235"/>
                  <a:pt x="8639" y="11475"/>
                </a:cubicBezTo>
                <a:cubicBezTo>
                  <a:pt x="8639" y="11745"/>
                  <a:pt x="8333" y="11880"/>
                  <a:pt x="8026" y="11880"/>
                </a:cubicBezTo>
                <a:cubicBezTo>
                  <a:pt x="7720" y="11880"/>
                  <a:pt x="7413" y="11610"/>
                  <a:pt x="7413" y="11340"/>
                </a:cubicBezTo>
                <a:close/>
                <a:moveTo>
                  <a:pt x="6188" y="14580"/>
                </a:moveTo>
                <a:cubicBezTo>
                  <a:pt x="18903" y="14580"/>
                  <a:pt x="18903" y="14580"/>
                  <a:pt x="18903" y="14580"/>
                </a:cubicBezTo>
                <a:cubicBezTo>
                  <a:pt x="20281" y="14580"/>
                  <a:pt x="21507" y="13635"/>
                  <a:pt x="21507" y="12420"/>
                </a:cubicBezTo>
                <a:cubicBezTo>
                  <a:pt x="21507" y="7695"/>
                  <a:pt x="21507" y="7695"/>
                  <a:pt x="21507" y="7695"/>
                </a:cubicBezTo>
                <a:cubicBezTo>
                  <a:pt x="21507" y="7425"/>
                  <a:pt x="21201" y="7155"/>
                  <a:pt x="20894" y="7155"/>
                </a:cubicBezTo>
                <a:cubicBezTo>
                  <a:pt x="20435" y="7155"/>
                  <a:pt x="20281" y="7425"/>
                  <a:pt x="20281" y="7695"/>
                </a:cubicBezTo>
                <a:cubicBezTo>
                  <a:pt x="20281" y="12420"/>
                  <a:pt x="20281" y="12420"/>
                  <a:pt x="20281" y="12420"/>
                </a:cubicBezTo>
                <a:cubicBezTo>
                  <a:pt x="20281" y="13095"/>
                  <a:pt x="19669" y="13635"/>
                  <a:pt x="18903" y="13635"/>
                </a:cubicBezTo>
                <a:cubicBezTo>
                  <a:pt x="6188" y="13635"/>
                  <a:pt x="6188" y="13635"/>
                  <a:pt x="6188" y="13635"/>
                </a:cubicBezTo>
                <a:cubicBezTo>
                  <a:pt x="5422" y="13635"/>
                  <a:pt x="4809" y="13095"/>
                  <a:pt x="4809" y="12420"/>
                </a:cubicBezTo>
                <a:cubicBezTo>
                  <a:pt x="4809" y="9585"/>
                  <a:pt x="4809" y="9585"/>
                  <a:pt x="4809" y="9585"/>
                </a:cubicBezTo>
                <a:cubicBezTo>
                  <a:pt x="4809" y="6480"/>
                  <a:pt x="4809" y="6480"/>
                  <a:pt x="4809" y="6480"/>
                </a:cubicBezTo>
                <a:cubicBezTo>
                  <a:pt x="4809" y="6075"/>
                  <a:pt x="4809" y="6075"/>
                  <a:pt x="4809" y="6075"/>
                </a:cubicBezTo>
                <a:cubicBezTo>
                  <a:pt x="4809" y="3105"/>
                  <a:pt x="4809" y="3105"/>
                  <a:pt x="4809" y="3105"/>
                </a:cubicBezTo>
                <a:cubicBezTo>
                  <a:pt x="4809" y="3105"/>
                  <a:pt x="4809" y="3105"/>
                  <a:pt x="4809" y="3105"/>
                </a:cubicBezTo>
                <a:cubicBezTo>
                  <a:pt x="4809" y="3105"/>
                  <a:pt x="4809" y="3105"/>
                  <a:pt x="4809" y="3105"/>
                </a:cubicBezTo>
                <a:cubicBezTo>
                  <a:pt x="4809" y="3105"/>
                  <a:pt x="4809" y="3105"/>
                  <a:pt x="4809" y="3105"/>
                </a:cubicBezTo>
                <a:cubicBezTo>
                  <a:pt x="4809" y="2970"/>
                  <a:pt x="4809" y="2970"/>
                  <a:pt x="4809" y="2970"/>
                </a:cubicBezTo>
                <a:cubicBezTo>
                  <a:pt x="4809" y="2970"/>
                  <a:pt x="4809" y="2970"/>
                  <a:pt x="4809" y="2970"/>
                </a:cubicBezTo>
                <a:cubicBezTo>
                  <a:pt x="4656" y="2970"/>
                  <a:pt x="4656" y="2970"/>
                  <a:pt x="4656" y="2970"/>
                </a:cubicBezTo>
                <a:cubicBezTo>
                  <a:pt x="4656" y="2970"/>
                  <a:pt x="4656" y="2970"/>
                  <a:pt x="4656" y="2970"/>
                </a:cubicBezTo>
                <a:cubicBezTo>
                  <a:pt x="4656" y="2970"/>
                  <a:pt x="4656" y="2970"/>
                  <a:pt x="4656" y="2970"/>
                </a:cubicBezTo>
                <a:cubicBezTo>
                  <a:pt x="4656" y="2970"/>
                  <a:pt x="4656" y="2970"/>
                  <a:pt x="4656" y="2835"/>
                </a:cubicBezTo>
                <a:cubicBezTo>
                  <a:pt x="4656" y="2835"/>
                  <a:pt x="4656" y="2835"/>
                  <a:pt x="4656" y="2835"/>
                </a:cubicBezTo>
                <a:cubicBezTo>
                  <a:pt x="4656" y="2835"/>
                  <a:pt x="4656" y="2835"/>
                  <a:pt x="4656" y="2835"/>
                </a:cubicBezTo>
                <a:cubicBezTo>
                  <a:pt x="4656" y="2835"/>
                  <a:pt x="4656" y="2835"/>
                  <a:pt x="4656" y="2835"/>
                </a:cubicBezTo>
                <a:cubicBezTo>
                  <a:pt x="4656" y="2835"/>
                  <a:pt x="4656" y="2835"/>
                  <a:pt x="4656" y="2835"/>
                </a:cubicBezTo>
                <a:cubicBezTo>
                  <a:pt x="4656" y="2835"/>
                  <a:pt x="4656" y="2835"/>
                  <a:pt x="4656" y="2835"/>
                </a:cubicBezTo>
                <a:cubicBezTo>
                  <a:pt x="4656" y="2835"/>
                  <a:pt x="4656" y="2835"/>
                  <a:pt x="4656" y="2835"/>
                </a:cubicBezTo>
                <a:cubicBezTo>
                  <a:pt x="4656" y="2835"/>
                  <a:pt x="4503" y="2700"/>
                  <a:pt x="4503" y="2700"/>
                </a:cubicBezTo>
                <a:cubicBezTo>
                  <a:pt x="4503" y="2700"/>
                  <a:pt x="4503" y="2700"/>
                  <a:pt x="4503" y="2700"/>
                </a:cubicBezTo>
                <a:cubicBezTo>
                  <a:pt x="4503" y="2700"/>
                  <a:pt x="4503" y="2700"/>
                  <a:pt x="4503" y="2700"/>
                </a:cubicBezTo>
                <a:cubicBezTo>
                  <a:pt x="4503" y="2700"/>
                  <a:pt x="4503" y="2700"/>
                  <a:pt x="4503" y="2700"/>
                </a:cubicBezTo>
                <a:cubicBezTo>
                  <a:pt x="4503" y="2700"/>
                  <a:pt x="4503" y="2700"/>
                  <a:pt x="4503" y="2700"/>
                </a:cubicBezTo>
                <a:cubicBezTo>
                  <a:pt x="4503" y="2700"/>
                  <a:pt x="4503" y="2700"/>
                  <a:pt x="4503" y="2700"/>
                </a:cubicBezTo>
                <a:cubicBezTo>
                  <a:pt x="4350" y="2700"/>
                  <a:pt x="4350" y="2700"/>
                  <a:pt x="4350" y="2700"/>
                </a:cubicBezTo>
                <a:cubicBezTo>
                  <a:pt x="826" y="1350"/>
                  <a:pt x="826" y="1350"/>
                  <a:pt x="826" y="1350"/>
                </a:cubicBezTo>
                <a:cubicBezTo>
                  <a:pt x="520" y="1215"/>
                  <a:pt x="213" y="1350"/>
                  <a:pt x="60" y="1620"/>
                </a:cubicBezTo>
                <a:cubicBezTo>
                  <a:pt x="-93" y="1890"/>
                  <a:pt x="60" y="2295"/>
                  <a:pt x="367" y="2295"/>
                </a:cubicBezTo>
                <a:cubicBezTo>
                  <a:pt x="3584" y="3510"/>
                  <a:pt x="3584" y="3510"/>
                  <a:pt x="3584" y="3510"/>
                </a:cubicBezTo>
                <a:cubicBezTo>
                  <a:pt x="3584" y="6075"/>
                  <a:pt x="3584" y="6075"/>
                  <a:pt x="3584" y="6075"/>
                </a:cubicBezTo>
                <a:cubicBezTo>
                  <a:pt x="3584" y="6480"/>
                  <a:pt x="3584" y="6480"/>
                  <a:pt x="3584" y="6480"/>
                </a:cubicBezTo>
                <a:cubicBezTo>
                  <a:pt x="3584" y="9585"/>
                  <a:pt x="3584" y="9585"/>
                  <a:pt x="3584" y="9585"/>
                </a:cubicBezTo>
                <a:cubicBezTo>
                  <a:pt x="3584" y="12420"/>
                  <a:pt x="3584" y="12420"/>
                  <a:pt x="3584" y="12420"/>
                </a:cubicBezTo>
                <a:cubicBezTo>
                  <a:pt x="3584" y="15930"/>
                  <a:pt x="3584" y="15930"/>
                  <a:pt x="3584" y="15930"/>
                </a:cubicBezTo>
                <a:cubicBezTo>
                  <a:pt x="3584" y="17010"/>
                  <a:pt x="4503" y="18090"/>
                  <a:pt x="5881" y="18090"/>
                </a:cubicBezTo>
                <a:cubicBezTo>
                  <a:pt x="5575" y="18495"/>
                  <a:pt x="5422" y="18900"/>
                  <a:pt x="5422" y="19305"/>
                </a:cubicBezTo>
                <a:cubicBezTo>
                  <a:pt x="5422" y="20655"/>
                  <a:pt x="6647" y="21600"/>
                  <a:pt x="8026" y="21600"/>
                </a:cubicBezTo>
                <a:cubicBezTo>
                  <a:pt x="9405" y="21600"/>
                  <a:pt x="10630" y="20655"/>
                  <a:pt x="10630" y="19305"/>
                </a:cubicBezTo>
                <a:cubicBezTo>
                  <a:pt x="10630" y="18900"/>
                  <a:pt x="10477" y="18495"/>
                  <a:pt x="10171" y="18225"/>
                </a:cubicBezTo>
                <a:cubicBezTo>
                  <a:pt x="16145" y="18225"/>
                  <a:pt x="16145" y="18225"/>
                  <a:pt x="16145" y="18225"/>
                </a:cubicBezTo>
                <a:cubicBezTo>
                  <a:pt x="15839" y="18495"/>
                  <a:pt x="15686" y="18900"/>
                  <a:pt x="15686" y="19305"/>
                </a:cubicBezTo>
                <a:cubicBezTo>
                  <a:pt x="15686" y="20655"/>
                  <a:pt x="16911" y="21600"/>
                  <a:pt x="18290" y="21600"/>
                </a:cubicBezTo>
                <a:cubicBezTo>
                  <a:pt x="19669" y="21600"/>
                  <a:pt x="20741" y="20655"/>
                  <a:pt x="20741" y="19305"/>
                </a:cubicBezTo>
                <a:cubicBezTo>
                  <a:pt x="20741" y="18090"/>
                  <a:pt x="19669" y="17145"/>
                  <a:pt x="18290" y="17145"/>
                </a:cubicBezTo>
                <a:cubicBezTo>
                  <a:pt x="6188" y="17145"/>
                  <a:pt x="6188" y="17145"/>
                  <a:pt x="6188" y="17145"/>
                </a:cubicBezTo>
                <a:cubicBezTo>
                  <a:pt x="5422" y="17145"/>
                  <a:pt x="4809" y="16605"/>
                  <a:pt x="4809" y="15930"/>
                </a:cubicBezTo>
                <a:cubicBezTo>
                  <a:pt x="4809" y="14310"/>
                  <a:pt x="4809" y="14310"/>
                  <a:pt x="4809" y="14310"/>
                </a:cubicBezTo>
                <a:cubicBezTo>
                  <a:pt x="5116" y="14580"/>
                  <a:pt x="5575" y="14580"/>
                  <a:pt x="6188" y="14580"/>
                </a:cubicBezTo>
                <a:close/>
                <a:moveTo>
                  <a:pt x="9405" y="19305"/>
                </a:moveTo>
                <a:cubicBezTo>
                  <a:pt x="9405" y="19980"/>
                  <a:pt x="8792" y="20520"/>
                  <a:pt x="8026" y="20520"/>
                </a:cubicBezTo>
                <a:cubicBezTo>
                  <a:pt x="7260" y="20520"/>
                  <a:pt x="6647" y="19980"/>
                  <a:pt x="6647" y="19305"/>
                </a:cubicBezTo>
                <a:cubicBezTo>
                  <a:pt x="6647" y="18630"/>
                  <a:pt x="7260" y="18225"/>
                  <a:pt x="8026" y="18225"/>
                </a:cubicBezTo>
                <a:cubicBezTo>
                  <a:pt x="8792" y="18225"/>
                  <a:pt x="9405" y="18630"/>
                  <a:pt x="9405" y="19305"/>
                </a:cubicBezTo>
                <a:close/>
                <a:moveTo>
                  <a:pt x="19516" y="19305"/>
                </a:moveTo>
                <a:cubicBezTo>
                  <a:pt x="19516" y="19980"/>
                  <a:pt x="18903" y="20520"/>
                  <a:pt x="18290" y="20520"/>
                </a:cubicBezTo>
                <a:cubicBezTo>
                  <a:pt x="17524" y="20520"/>
                  <a:pt x="16911" y="19980"/>
                  <a:pt x="16911" y="19305"/>
                </a:cubicBezTo>
                <a:cubicBezTo>
                  <a:pt x="16911" y="18630"/>
                  <a:pt x="17524" y="18225"/>
                  <a:pt x="18290" y="18225"/>
                </a:cubicBezTo>
                <a:cubicBezTo>
                  <a:pt x="18903" y="18225"/>
                  <a:pt x="19516" y="18630"/>
                  <a:pt x="19516" y="193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72" name="Freeform 77"/>
          <p:cNvSpPr/>
          <p:nvPr/>
        </p:nvSpPr>
        <p:spPr>
          <a:xfrm>
            <a:off x="18365168" y="1347208"/>
            <a:ext cx="1018210" cy="11038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2" h="21518" extrusionOk="0">
                <a:moveTo>
                  <a:pt x="6104" y="14139"/>
                </a:moveTo>
                <a:cubicBezTo>
                  <a:pt x="18920" y="14139"/>
                  <a:pt x="18920" y="14139"/>
                  <a:pt x="18920" y="14139"/>
                </a:cubicBezTo>
                <a:cubicBezTo>
                  <a:pt x="20360" y="14139"/>
                  <a:pt x="21512" y="13066"/>
                  <a:pt x="21512" y="11724"/>
                </a:cubicBezTo>
                <a:cubicBezTo>
                  <a:pt x="21512" y="6760"/>
                  <a:pt x="21512" y="6760"/>
                  <a:pt x="21512" y="6760"/>
                </a:cubicBezTo>
                <a:cubicBezTo>
                  <a:pt x="21512" y="6492"/>
                  <a:pt x="21224" y="6224"/>
                  <a:pt x="20936" y="6224"/>
                </a:cubicBezTo>
                <a:cubicBezTo>
                  <a:pt x="20504" y="6224"/>
                  <a:pt x="20360" y="6492"/>
                  <a:pt x="20360" y="6760"/>
                </a:cubicBezTo>
                <a:cubicBezTo>
                  <a:pt x="20360" y="11724"/>
                  <a:pt x="20360" y="11724"/>
                  <a:pt x="20360" y="11724"/>
                </a:cubicBezTo>
                <a:cubicBezTo>
                  <a:pt x="20360" y="12529"/>
                  <a:pt x="19640" y="13066"/>
                  <a:pt x="18920" y="13066"/>
                </a:cubicBezTo>
                <a:cubicBezTo>
                  <a:pt x="6104" y="13066"/>
                  <a:pt x="6104" y="13066"/>
                  <a:pt x="6104" y="13066"/>
                </a:cubicBezTo>
                <a:cubicBezTo>
                  <a:pt x="5384" y="13066"/>
                  <a:pt x="4664" y="12529"/>
                  <a:pt x="4664" y="11724"/>
                </a:cubicBezTo>
                <a:cubicBezTo>
                  <a:pt x="4664" y="8773"/>
                  <a:pt x="4664" y="8773"/>
                  <a:pt x="4664" y="8773"/>
                </a:cubicBezTo>
                <a:cubicBezTo>
                  <a:pt x="4664" y="5553"/>
                  <a:pt x="4664" y="5553"/>
                  <a:pt x="4664" y="5553"/>
                </a:cubicBezTo>
                <a:cubicBezTo>
                  <a:pt x="4664" y="5016"/>
                  <a:pt x="4664" y="5016"/>
                  <a:pt x="4664" y="5016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520" y="1662"/>
                  <a:pt x="4520" y="1662"/>
                </a:cubicBezTo>
                <a:cubicBezTo>
                  <a:pt x="4520" y="1662"/>
                  <a:pt x="4520" y="1662"/>
                  <a:pt x="4520" y="1662"/>
                </a:cubicBezTo>
                <a:cubicBezTo>
                  <a:pt x="4520" y="1662"/>
                  <a:pt x="4520" y="1662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376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776" y="52"/>
                  <a:pt x="776" y="52"/>
                  <a:pt x="776" y="52"/>
                </a:cubicBezTo>
                <a:cubicBezTo>
                  <a:pt x="488" y="-82"/>
                  <a:pt x="200" y="52"/>
                  <a:pt x="56" y="320"/>
                </a:cubicBezTo>
                <a:cubicBezTo>
                  <a:pt x="-88" y="589"/>
                  <a:pt x="56" y="991"/>
                  <a:pt x="344" y="1125"/>
                </a:cubicBezTo>
                <a:cubicBezTo>
                  <a:pt x="3512" y="2333"/>
                  <a:pt x="3512" y="2333"/>
                  <a:pt x="3512" y="2333"/>
                </a:cubicBezTo>
                <a:cubicBezTo>
                  <a:pt x="3512" y="5016"/>
                  <a:pt x="3512" y="5016"/>
                  <a:pt x="3512" y="5016"/>
                </a:cubicBezTo>
                <a:cubicBezTo>
                  <a:pt x="3512" y="5553"/>
                  <a:pt x="3512" y="5553"/>
                  <a:pt x="3512" y="5553"/>
                </a:cubicBezTo>
                <a:cubicBezTo>
                  <a:pt x="3512" y="8773"/>
                  <a:pt x="3512" y="8773"/>
                  <a:pt x="3512" y="8773"/>
                </a:cubicBezTo>
                <a:cubicBezTo>
                  <a:pt x="3512" y="11724"/>
                  <a:pt x="3512" y="11724"/>
                  <a:pt x="3512" y="11724"/>
                </a:cubicBezTo>
                <a:cubicBezTo>
                  <a:pt x="3512" y="15481"/>
                  <a:pt x="3512" y="15481"/>
                  <a:pt x="3512" y="15481"/>
                </a:cubicBezTo>
                <a:cubicBezTo>
                  <a:pt x="3512" y="16688"/>
                  <a:pt x="4664" y="17761"/>
                  <a:pt x="5960" y="17896"/>
                </a:cubicBezTo>
                <a:cubicBezTo>
                  <a:pt x="5672" y="18298"/>
                  <a:pt x="5528" y="18701"/>
                  <a:pt x="5528" y="19103"/>
                </a:cubicBezTo>
                <a:cubicBezTo>
                  <a:pt x="5528" y="20445"/>
                  <a:pt x="6680" y="21518"/>
                  <a:pt x="7976" y="21518"/>
                </a:cubicBezTo>
                <a:cubicBezTo>
                  <a:pt x="9416" y="21518"/>
                  <a:pt x="10568" y="20445"/>
                  <a:pt x="10568" y="19103"/>
                </a:cubicBezTo>
                <a:cubicBezTo>
                  <a:pt x="10568" y="18701"/>
                  <a:pt x="10424" y="18298"/>
                  <a:pt x="10136" y="17896"/>
                </a:cubicBezTo>
                <a:cubicBezTo>
                  <a:pt x="16184" y="17896"/>
                  <a:pt x="16184" y="17896"/>
                  <a:pt x="16184" y="17896"/>
                </a:cubicBezTo>
                <a:cubicBezTo>
                  <a:pt x="15896" y="18298"/>
                  <a:pt x="15752" y="18701"/>
                  <a:pt x="15752" y="19103"/>
                </a:cubicBezTo>
                <a:cubicBezTo>
                  <a:pt x="15752" y="20445"/>
                  <a:pt x="16904" y="21518"/>
                  <a:pt x="18344" y="21518"/>
                </a:cubicBezTo>
                <a:cubicBezTo>
                  <a:pt x="19640" y="21518"/>
                  <a:pt x="20792" y="20445"/>
                  <a:pt x="20792" y="19103"/>
                </a:cubicBezTo>
                <a:cubicBezTo>
                  <a:pt x="20792" y="17896"/>
                  <a:pt x="19640" y="16822"/>
                  <a:pt x="18344" y="16822"/>
                </a:cubicBezTo>
                <a:cubicBezTo>
                  <a:pt x="6104" y="16822"/>
                  <a:pt x="6104" y="16822"/>
                  <a:pt x="6104" y="16822"/>
                </a:cubicBezTo>
                <a:cubicBezTo>
                  <a:pt x="5384" y="16822"/>
                  <a:pt x="4664" y="16152"/>
                  <a:pt x="4664" y="15481"/>
                </a:cubicBezTo>
                <a:cubicBezTo>
                  <a:pt x="4664" y="13737"/>
                  <a:pt x="4664" y="13737"/>
                  <a:pt x="4664" y="13737"/>
                </a:cubicBezTo>
                <a:cubicBezTo>
                  <a:pt x="5096" y="14005"/>
                  <a:pt x="5672" y="14139"/>
                  <a:pt x="6104" y="14139"/>
                </a:cubicBezTo>
                <a:close/>
                <a:moveTo>
                  <a:pt x="9416" y="19103"/>
                </a:moveTo>
                <a:cubicBezTo>
                  <a:pt x="9416" y="19908"/>
                  <a:pt x="8840" y="20445"/>
                  <a:pt x="7976" y="20445"/>
                </a:cubicBezTo>
                <a:cubicBezTo>
                  <a:pt x="7256" y="20445"/>
                  <a:pt x="6680" y="19908"/>
                  <a:pt x="6680" y="19103"/>
                </a:cubicBezTo>
                <a:cubicBezTo>
                  <a:pt x="6680" y="18432"/>
                  <a:pt x="7256" y="17896"/>
                  <a:pt x="7976" y="17896"/>
                </a:cubicBezTo>
                <a:cubicBezTo>
                  <a:pt x="8840" y="17896"/>
                  <a:pt x="9416" y="18432"/>
                  <a:pt x="9416" y="19103"/>
                </a:cubicBezTo>
                <a:close/>
                <a:moveTo>
                  <a:pt x="19640" y="19103"/>
                </a:moveTo>
                <a:cubicBezTo>
                  <a:pt x="19640" y="19908"/>
                  <a:pt x="19064" y="20445"/>
                  <a:pt x="18344" y="20445"/>
                </a:cubicBezTo>
                <a:cubicBezTo>
                  <a:pt x="17480" y="20445"/>
                  <a:pt x="16904" y="19908"/>
                  <a:pt x="16904" y="19103"/>
                </a:cubicBezTo>
                <a:cubicBezTo>
                  <a:pt x="16904" y="18432"/>
                  <a:pt x="17480" y="17896"/>
                  <a:pt x="18344" y="17896"/>
                </a:cubicBezTo>
                <a:cubicBezTo>
                  <a:pt x="19064" y="17896"/>
                  <a:pt x="19640" y="18432"/>
                  <a:pt x="19640" y="19103"/>
                </a:cubicBezTo>
                <a:close/>
                <a:moveTo>
                  <a:pt x="9992" y="9578"/>
                </a:moveTo>
                <a:cubicBezTo>
                  <a:pt x="11720" y="7968"/>
                  <a:pt x="11720" y="7968"/>
                  <a:pt x="11720" y="7968"/>
                </a:cubicBezTo>
                <a:cubicBezTo>
                  <a:pt x="9992" y="6492"/>
                  <a:pt x="9992" y="6492"/>
                  <a:pt x="9992" y="6492"/>
                </a:cubicBezTo>
                <a:cubicBezTo>
                  <a:pt x="9848" y="6224"/>
                  <a:pt x="9848" y="5955"/>
                  <a:pt x="9992" y="5687"/>
                </a:cubicBezTo>
                <a:cubicBezTo>
                  <a:pt x="10280" y="5553"/>
                  <a:pt x="10568" y="5553"/>
                  <a:pt x="10856" y="5687"/>
                </a:cubicBezTo>
                <a:cubicBezTo>
                  <a:pt x="12584" y="7297"/>
                  <a:pt x="12584" y="7297"/>
                  <a:pt x="12584" y="7297"/>
                </a:cubicBezTo>
                <a:cubicBezTo>
                  <a:pt x="14168" y="5687"/>
                  <a:pt x="14168" y="5687"/>
                  <a:pt x="14168" y="5687"/>
                </a:cubicBezTo>
                <a:cubicBezTo>
                  <a:pt x="14456" y="5553"/>
                  <a:pt x="14744" y="5553"/>
                  <a:pt x="15032" y="5687"/>
                </a:cubicBezTo>
                <a:cubicBezTo>
                  <a:pt x="15176" y="5955"/>
                  <a:pt x="15176" y="6224"/>
                  <a:pt x="15032" y="6492"/>
                </a:cubicBezTo>
                <a:cubicBezTo>
                  <a:pt x="13304" y="7968"/>
                  <a:pt x="13304" y="7968"/>
                  <a:pt x="13304" y="7968"/>
                </a:cubicBezTo>
                <a:cubicBezTo>
                  <a:pt x="15032" y="9578"/>
                  <a:pt x="15032" y="9578"/>
                  <a:pt x="15032" y="9578"/>
                </a:cubicBezTo>
                <a:cubicBezTo>
                  <a:pt x="15176" y="9846"/>
                  <a:pt x="15176" y="10114"/>
                  <a:pt x="15032" y="10383"/>
                </a:cubicBezTo>
                <a:cubicBezTo>
                  <a:pt x="14888" y="10383"/>
                  <a:pt x="14744" y="10517"/>
                  <a:pt x="14600" y="10517"/>
                </a:cubicBezTo>
                <a:cubicBezTo>
                  <a:pt x="14456" y="10517"/>
                  <a:pt x="14312" y="10383"/>
                  <a:pt x="14168" y="10383"/>
                </a:cubicBezTo>
                <a:cubicBezTo>
                  <a:pt x="12584" y="8773"/>
                  <a:pt x="12584" y="8773"/>
                  <a:pt x="12584" y="8773"/>
                </a:cubicBezTo>
                <a:cubicBezTo>
                  <a:pt x="10856" y="10383"/>
                  <a:pt x="10856" y="10383"/>
                  <a:pt x="10856" y="10383"/>
                </a:cubicBezTo>
                <a:cubicBezTo>
                  <a:pt x="10712" y="10383"/>
                  <a:pt x="10568" y="10517"/>
                  <a:pt x="10424" y="10517"/>
                </a:cubicBezTo>
                <a:cubicBezTo>
                  <a:pt x="10280" y="10517"/>
                  <a:pt x="10136" y="10383"/>
                  <a:pt x="9992" y="10383"/>
                </a:cubicBezTo>
                <a:cubicBezTo>
                  <a:pt x="9848" y="10114"/>
                  <a:pt x="9848" y="9846"/>
                  <a:pt x="9992" y="957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73" name="Freeform 78"/>
          <p:cNvSpPr/>
          <p:nvPr/>
        </p:nvSpPr>
        <p:spPr>
          <a:xfrm>
            <a:off x="18365168" y="2585458"/>
            <a:ext cx="1018210" cy="11038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2" h="21518" extrusionOk="0">
                <a:moveTo>
                  <a:pt x="9416" y="5016"/>
                </a:moveTo>
                <a:cubicBezTo>
                  <a:pt x="9416" y="3809"/>
                  <a:pt x="10424" y="2870"/>
                  <a:pt x="11720" y="2870"/>
                </a:cubicBezTo>
                <a:cubicBezTo>
                  <a:pt x="11864" y="2870"/>
                  <a:pt x="11864" y="2870"/>
                  <a:pt x="11864" y="2870"/>
                </a:cubicBezTo>
                <a:cubicBezTo>
                  <a:pt x="11864" y="1930"/>
                  <a:pt x="11864" y="1930"/>
                  <a:pt x="11864" y="1930"/>
                </a:cubicBezTo>
                <a:cubicBezTo>
                  <a:pt x="11864" y="1662"/>
                  <a:pt x="12152" y="1394"/>
                  <a:pt x="12440" y="1394"/>
                </a:cubicBezTo>
                <a:cubicBezTo>
                  <a:pt x="12728" y="1394"/>
                  <a:pt x="13016" y="1662"/>
                  <a:pt x="13016" y="1930"/>
                </a:cubicBezTo>
                <a:cubicBezTo>
                  <a:pt x="13016" y="2870"/>
                  <a:pt x="13016" y="2870"/>
                  <a:pt x="13016" y="2870"/>
                </a:cubicBezTo>
                <a:cubicBezTo>
                  <a:pt x="14312" y="2870"/>
                  <a:pt x="14312" y="2870"/>
                  <a:pt x="14312" y="2870"/>
                </a:cubicBezTo>
                <a:cubicBezTo>
                  <a:pt x="14744" y="2870"/>
                  <a:pt x="14888" y="3138"/>
                  <a:pt x="14888" y="3406"/>
                </a:cubicBezTo>
                <a:cubicBezTo>
                  <a:pt x="14888" y="3675"/>
                  <a:pt x="14744" y="3943"/>
                  <a:pt x="14312" y="3943"/>
                </a:cubicBezTo>
                <a:cubicBezTo>
                  <a:pt x="11720" y="3943"/>
                  <a:pt x="11720" y="3943"/>
                  <a:pt x="11720" y="3943"/>
                </a:cubicBezTo>
                <a:cubicBezTo>
                  <a:pt x="11000" y="3943"/>
                  <a:pt x="10568" y="4479"/>
                  <a:pt x="10568" y="5016"/>
                </a:cubicBezTo>
                <a:cubicBezTo>
                  <a:pt x="10568" y="5553"/>
                  <a:pt x="11144" y="5955"/>
                  <a:pt x="11720" y="5955"/>
                </a:cubicBezTo>
                <a:cubicBezTo>
                  <a:pt x="13160" y="5955"/>
                  <a:pt x="13160" y="5955"/>
                  <a:pt x="13160" y="5955"/>
                </a:cubicBezTo>
                <a:cubicBezTo>
                  <a:pt x="14456" y="5955"/>
                  <a:pt x="15464" y="6894"/>
                  <a:pt x="15464" y="8102"/>
                </a:cubicBezTo>
                <a:cubicBezTo>
                  <a:pt x="15464" y="9309"/>
                  <a:pt x="14456" y="10248"/>
                  <a:pt x="13160" y="10248"/>
                </a:cubicBezTo>
                <a:cubicBezTo>
                  <a:pt x="13160" y="10248"/>
                  <a:pt x="13160" y="10248"/>
                  <a:pt x="13160" y="10248"/>
                </a:cubicBezTo>
                <a:cubicBezTo>
                  <a:pt x="13160" y="10248"/>
                  <a:pt x="13160" y="10248"/>
                  <a:pt x="13160" y="10248"/>
                </a:cubicBezTo>
                <a:cubicBezTo>
                  <a:pt x="13016" y="10248"/>
                  <a:pt x="13016" y="10248"/>
                  <a:pt x="13016" y="10248"/>
                </a:cubicBezTo>
                <a:cubicBezTo>
                  <a:pt x="13016" y="11188"/>
                  <a:pt x="13016" y="11188"/>
                  <a:pt x="13016" y="11188"/>
                </a:cubicBezTo>
                <a:cubicBezTo>
                  <a:pt x="13016" y="11456"/>
                  <a:pt x="12728" y="11724"/>
                  <a:pt x="12440" y="11724"/>
                </a:cubicBezTo>
                <a:cubicBezTo>
                  <a:pt x="12152" y="11724"/>
                  <a:pt x="11864" y="11456"/>
                  <a:pt x="11864" y="11188"/>
                </a:cubicBezTo>
                <a:cubicBezTo>
                  <a:pt x="11864" y="10248"/>
                  <a:pt x="11864" y="10248"/>
                  <a:pt x="11864" y="10248"/>
                </a:cubicBezTo>
                <a:cubicBezTo>
                  <a:pt x="10424" y="10248"/>
                  <a:pt x="10424" y="10248"/>
                  <a:pt x="10424" y="10248"/>
                </a:cubicBezTo>
                <a:cubicBezTo>
                  <a:pt x="10136" y="10248"/>
                  <a:pt x="9848" y="9980"/>
                  <a:pt x="9848" y="9712"/>
                </a:cubicBezTo>
                <a:cubicBezTo>
                  <a:pt x="9848" y="9309"/>
                  <a:pt x="10136" y="9175"/>
                  <a:pt x="10424" y="9175"/>
                </a:cubicBezTo>
                <a:cubicBezTo>
                  <a:pt x="13160" y="9175"/>
                  <a:pt x="13160" y="9175"/>
                  <a:pt x="13160" y="9175"/>
                </a:cubicBezTo>
                <a:cubicBezTo>
                  <a:pt x="13160" y="9175"/>
                  <a:pt x="13160" y="9175"/>
                  <a:pt x="13160" y="9175"/>
                </a:cubicBezTo>
                <a:cubicBezTo>
                  <a:pt x="13160" y="9175"/>
                  <a:pt x="13160" y="9175"/>
                  <a:pt x="13160" y="9175"/>
                </a:cubicBezTo>
                <a:cubicBezTo>
                  <a:pt x="13880" y="9175"/>
                  <a:pt x="14312" y="8638"/>
                  <a:pt x="14312" y="8102"/>
                </a:cubicBezTo>
                <a:cubicBezTo>
                  <a:pt x="14312" y="7565"/>
                  <a:pt x="13736" y="7029"/>
                  <a:pt x="13160" y="7029"/>
                </a:cubicBezTo>
                <a:cubicBezTo>
                  <a:pt x="11720" y="7029"/>
                  <a:pt x="11720" y="7029"/>
                  <a:pt x="11720" y="7029"/>
                </a:cubicBezTo>
                <a:cubicBezTo>
                  <a:pt x="10424" y="7029"/>
                  <a:pt x="9416" y="6089"/>
                  <a:pt x="9416" y="5016"/>
                </a:cubicBezTo>
                <a:close/>
                <a:moveTo>
                  <a:pt x="4664" y="13737"/>
                </a:moveTo>
                <a:cubicBezTo>
                  <a:pt x="4664" y="15481"/>
                  <a:pt x="4664" y="15481"/>
                  <a:pt x="4664" y="15481"/>
                </a:cubicBezTo>
                <a:cubicBezTo>
                  <a:pt x="4664" y="16152"/>
                  <a:pt x="5384" y="16822"/>
                  <a:pt x="6104" y="16822"/>
                </a:cubicBezTo>
                <a:cubicBezTo>
                  <a:pt x="18344" y="16822"/>
                  <a:pt x="18344" y="16822"/>
                  <a:pt x="18344" y="16822"/>
                </a:cubicBezTo>
                <a:cubicBezTo>
                  <a:pt x="19640" y="16822"/>
                  <a:pt x="20792" y="17896"/>
                  <a:pt x="20792" y="19103"/>
                </a:cubicBezTo>
                <a:cubicBezTo>
                  <a:pt x="20792" y="20445"/>
                  <a:pt x="19640" y="21518"/>
                  <a:pt x="18344" y="21518"/>
                </a:cubicBezTo>
                <a:cubicBezTo>
                  <a:pt x="16904" y="21518"/>
                  <a:pt x="15752" y="20445"/>
                  <a:pt x="15752" y="19103"/>
                </a:cubicBezTo>
                <a:cubicBezTo>
                  <a:pt x="15752" y="18701"/>
                  <a:pt x="15896" y="18298"/>
                  <a:pt x="16184" y="17896"/>
                </a:cubicBezTo>
                <a:cubicBezTo>
                  <a:pt x="10136" y="17896"/>
                  <a:pt x="10136" y="17896"/>
                  <a:pt x="10136" y="17896"/>
                </a:cubicBezTo>
                <a:cubicBezTo>
                  <a:pt x="10424" y="18298"/>
                  <a:pt x="10568" y="18701"/>
                  <a:pt x="10568" y="19103"/>
                </a:cubicBezTo>
                <a:cubicBezTo>
                  <a:pt x="10568" y="20445"/>
                  <a:pt x="9416" y="21518"/>
                  <a:pt x="7976" y="21518"/>
                </a:cubicBezTo>
                <a:cubicBezTo>
                  <a:pt x="6680" y="21518"/>
                  <a:pt x="5528" y="20445"/>
                  <a:pt x="5528" y="19103"/>
                </a:cubicBezTo>
                <a:cubicBezTo>
                  <a:pt x="5528" y="18701"/>
                  <a:pt x="5672" y="18298"/>
                  <a:pt x="5960" y="17896"/>
                </a:cubicBezTo>
                <a:cubicBezTo>
                  <a:pt x="4664" y="17761"/>
                  <a:pt x="3512" y="16688"/>
                  <a:pt x="3512" y="15481"/>
                </a:cubicBezTo>
                <a:cubicBezTo>
                  <a:pt x="3512" y="11724"/>
                  <a:pt x="3512" y="11724"/>
                  <a:pt x="3512" y="11724"/>
                </a:cubicBezTo>
                <a:cubicBezTo>
                  <a:pt x="3512" y="8773"/>
                  <a:pt x="3512" y="8773"/>
                  <a:pt x="3512" y="8773"/>
                </a:cubicBezTo>
                <a:cubicBezTo>
                  <a:pt x="3512" y="5553"/>
                  <a:pt x="3512" y="5553"/>
                  <a:pt x="3512" y="5553"/>
                </a:cubicBezTo>
                <a:cubicBezTo>
                  <a:pt x="3512" y="5016"/>
                  <a:pt x="3512" y="5016"/>
                  <a:pt x="3512" y="5016"/>
                </a:cubicBezTo>
                <a:cubicBezTo>
                  <a:pt x="3512" y="2333"/>
                  <a:pt x="3512" y="2333"/>
                  <a:pt x="3512" y="2333"/>
                </a:cubicBezTo>
                <a:cubicBezTo>
                  <a:pt x="344" y="1125"/>
                  <a:pt x="344" y="1125"/>
                  <a:pt x="344" y="1125"/>
                </a:cubicBezTo>
                <a:cubicBezTo>
                  <a:pt x="56" y="991"/>
                  <a:pt x="-88" y="589"/>
                  <a:pt x="56" y="320"/>
                </a:cubicBezTo>
                <a:cubicBezTo>
                  <a:pt x="200" y="52"/>
                  <a:pt x="488" y="-82"/>
                  <a:pt x="776" y="52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4376" y="1528"/>
                  <a:pt x="4376" y="1528"/>
                  <a:pt x="4376" y="1528"/>
                </a:cubicBezTo>
                <a:cubicBezTo>
                  <a:pt x="4376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528"/>
                  <a:pt x="4520" y="1528"/>
                  <a:pt x="4520" y="1528"/>
                </a:cubicBezTo>
                <a:cubicBezTo>
                  <a:pt x="4520" y="1662"/>
                  <a:pt x="4520" y="1662"/>
                  <a:pt x="4520" y="1662"/>
                </a:cubicBezTo>
                <a:cubicBezTo>
                  <a:pt x="4520" y="1662"/>
                  <a:pt x="4520" y="1662"/>
                  <a:pt x="4520" y="1662"/>
                </a:cubicBezTo>
                <a:cubicBezTo>
                  <a:pt x="4520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662"/>
                </a:cubicBezTo>
                <a:cubicBezTo>
                  <a:pt x="4664" y="1662"/>
                  <a:pt x="4664" y="1662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796"/>
                  <a:pt x="4664" y="1796"/>
                  <a:pt x="4664" y="1796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1930"/>
                  <a:pt x="4664" y="1930"/>
                  <a:pt x="4664" y="1930"/>
                </a:cubicBezTo>
                <a:cubicBezTo>
                  <a:pt x="4664" y="5016"/>
                  <a:pt x="4664" y="5016"/>
                  <a:pt x="4664" y="5016"/>
                </a:cubicBezTo>
                <a:cubicBezTo>
                  <a:pt x="4664" y="5553"/>
                  <a:pt x="4664" y="5553"/>
                  <a:pt x="4664" y="5553"/>
                </a:cubicBezTo>
                <a:cubicBezTo>
                  <a:pt x="4664" y="8773"/>
                  <a:pt x="4664" y="8773"/>
                  <a:pt x="4664" y="8773"/>
                </a:cubicBezTo>
                <a:cubicBezTo>
                  <a:pt x="4664" y="11724"/>
                  <a:pt x="4664" y="11724"/>
                  <a:pt x="4664" y="11724"/>
                </a:cubicBezTo>
                <a:cubicBezTo>
                  <a:pt x="4664" y="12529"/>
                  <a:pt x="5384" y="13066"/>
                  <a:pt x="6104" y="13066"/>
                </a:cubicBezTo>
                <a:cubicBezTo>
                  <a:pt x="18920" y="13066"/>
                  <a:pt x="18920" y="13066"/>
                  <a:pt x="18920" y="13066"/>
                </a:cubicBezTo>
                <a:cubicBezTo>
                  <a:pt x="19640" y="13066"/>
                  <a:pt x="20360" y="12529"/>
                  <a:pt x="20360" y="11724"/>
                </a:cubicBezTo>
                <a:cubicBezTo>
                  <a:pt x="20360" y="6760"/>
                  <a:pt x="20360" y="6760"/>
                  <a:pt x="20360" y="6760"/>
                </a:cubicBezTo>
                <a:cubicBezTo>
                  <a:pt x="20360" y="6492"/>
                  <a:pt x="20504" y="6224"/>
                  <a:pt x="20936" y="6224"/>
                </a:cubicBezTo>
                <a:cubicBezTo>
                  <a:pt x="21224" y="6224"/>
                  <a:pt x="21512" y="6492"/>
                  <a:pt x="21512" y="6760"/>
                </a:cubicBezTo>
                <a:cubicBezTo>
                  <a:pt x="21512" y="11724"/>
                  <a:pt x="21512" y="11724"/>
                  <a:pt x="21512" y="11724"/>
                </a:cubicBezTo>
                <a:cubicBezTo>
                  <a:pt x="21512" y="13066"/>
                  <a:pt x="20360" y="14139"/>
                  <a:pt x="18920" y="14139"/>
                </a:cubicBezTo>
                <a:cubicBezTo>
                  <a:pt x="6104" y="14139"/>
                  <a:pt x="6104" y="14139"/>
                  <a:pt x="6104" y="14139"/>
                </a:cubicBezTo>
                <a:cubicBezTo>
                  <a:pt x="5672" y="14139"/>
                  <a:pt x="5096" y="14005"/>
                  <a:pt x="4664" y="13737"/>
                </a:cubicBezTo>
                <a:close/>
                <a:moveTo>
                  <a:pt x="7976" y="17896"/>
                </a:moveTo>
                <a:cubicBezTo>
                  <a:pt x="7256" y="17896"/>
                  <a:pt x="6680" y="18432"/>
                  <a:pt x="6680" y="19103"/>
                </a:cubicBezTo>
                <a:cubicBezTo>
                  <a:pt x="6680" y="19908"/>
                  <a:pt x="7256" y="20445"/>
                  <a:pt x="7976" y="20445"/>
                </a:cubicBezTo>
                <a:cubicBezTo>
                  <a:pt x="8840" y="20445"/>
                  <a:pt x="9416" y="19908"/>
                  <a:pt x="9416" y="19103"/>
                </a:cubicBezTo>
                <a:cubicBezTo>
                  <a:pt x="9416" y="18432"/>
                  <a:pt x="8840" y="17896"/>
                  <a:pt x="7976" y="17896"/>
                </a:cubicBezTo>
                <a:close/>
                <a:moveTo>
                  <a:pt x="18344" y="17896"/>
                </a:moveTo>
                <a:cubicBezTo>
                  <a:pt x="17480" y="17896"/>
                  <a:pt x="16904" y="18432"/>
                  <a:pt x="16904" y="19103"/>
                </a:cubicBezTo>
                <a:cubicBezTo>
                  <a:pt x="16904" y="19908"/>
                  <a:pt x="17480" y="20445"/>
                  <a:pt x="18344" y="20445"/>
                </a:cubicBezTo>
                <a:cubicBezTo>
                  <a:pt x="19064" y="20445"/>
                  <a:pt x="19640" y="19908"/>
                  <a:pt x="19640" y="19103"/>
                </a:cubicBezTo>
                <a:cubicBezTo>
                  <a:pt x="19640" y="18432"/>
                  <a:pt x="19064" y="17896"/>
                  <a:pt x="18344" y="1789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74" name="Freeform 79"/>
          <p:cNvSpPr/>
          <p:nvPr/>
        </p:nvSpPr>
        <p:spPr>
          <a:xfrm>
            <a:off x="18390576" y="3825876"/>
            <a:ext cx="992802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0" h="21600" extrusionOk="0">
                <a:moveTo>
                  <a:pt x="6124" y="14445"/>
                </a:moveTo>
                <a:cubicBezTo>
                  <a:pt x="18847" y="14445"/>
                  <a:pt x="18847" y="14445"/>
                  <a:pt x="18847" y="14445"/>
                </a:cubicBezTo>
                <a:cubicBezTo>
                  <a:pt x="20326" y="14445"/>
                  <a:pt x="21510" y="13365"/>
                  <a:pt x="21510" y="12015"/>
                </a:cubicBezTo>
                <a:cubicBezTo>
                  <a:pt x="21510" y="7155"/>
                  <a:pt x="21510" y="7155"/>
                  <a:pt x="21510" y="7155"/>
                </a:cubicBezTo>
                <a:cubicBezTo>
                  <a:pt x="21510" y="6885"/>
                  <a:pt x="21214" y="6615"/>
                  <a:pt x="20918" y="6615"/>
                </a:cubicBezTo>
                <a:cubicBezTo>
                  <a:pt x="20622" y="6615"/>
                  <a:pt x="20326" y="6885"/>
                  <a:pt x="20326" y="7155"/>
                </a:cubicBezTo>
                <a:cubicBezTo>
                  <a:pt x="20326" y="12015"/>
                  <a:pt x="20326" y="12015"/>
                  <a:pt x="20326" y="12015"/>
                </a:cubicBezTo>
                <a:cubicBezTo>
                  <a:pt x="20326" y="12825"/>
                  <a:pt x="19735" y="13365"/>
                  <a:pt x="18847" y="13365"/>
                </a:cubicBezTo>
                <a:cubicBezTo>
                  <a:pt x="6124" y="13365"/>
                  <a:pt x="6124" y="13365"/>
                  <a:pt x="6124" y="13365"/>
                </a:cubicBezTo>
                <a:cubicBezTo>
                  <a:pt x="5384" y="13365"/>
                  <a:pt x="4644" y="12825"/>
                  <a:pt x="4644" y="12015"/>
                </a:cubicBezTo>
                <a:cubicBezTo>
                  <a:pt x="4644" y="9180"/>
                  <a:pt x="4644" y="9180"/>
                  <a:pt x="4644" y="9180"/>
                </a:cubicBezTo>
                <a:cubicBezTo>
                  <a:pt x="4644" y="5940"/>
                  <a:pt x="4644" y="5940"/>
                  <a:pt x="4644" y="5940"/>
                </a:cubicBezTo>
                <a:cubicBezTo>
                  <a:pt x="4644" y="5535"/>
                  <a:pt x="4644" y="5535"/>
                  <a:pt x="4644" y="5535"/>
                </a:cubicBezTo>
                <a:cubicBezTo>
                  <a:pt x="4644" y="2430"/>
                  <a:pt x="4644" y="2430"/>
                  <a:pt x="4644" y="2430"/>
                </a:cubicBezTo>
                <a:cubicBezTo>
                  <a:pt x="4644" y="2430"/>
                  <a:pt x="4644" y="2430"/>
                  <a:pt x="4644" y="2430"/>
                </a:cubicBezTo>
                <a:cubicBezTo>
                  <a:pt x="4644" y="2430"/>
                  <a:pt x="4644" y="2430"/>
                  <a:pt x="4644" y="2430"/>
                </a:cubicBezTo>
                <a:cubicBezTo>
                  <a:pt x="4644" y="2430"/>
                  <a:pt x="4644" y="2430"/>
                  <a:pt x="4644" y="2295"/>
                </a:cubicBezTo>
                <a:cubicBezTo>
                  <a:pt x="4644" y="2295"/>
                  <a:pt x="4644" y="2295"/>
                  <a:pt x="4644" y="2295"/>
                </a:cubicBezTo>
                <a:cubicBezTo>
                  <a:pt x="4644" y="2295"/>
                  <a:pt x="4644" y="2295"/>
                  <a:pt x="4644" y="2295"/>
                </a:cubicBezTo>
                <a:cubicBezTo>
                  <a:pt x="4644" y="2295"/>
                  <a:pt x="4644" y="2295"/>
                  <a:pt x="4644" y="2295"/>
                </a:cubicBezTo>
                <a:cubicBezTo>
                  <a:pt x="4644" y="2295"/>
                  <a:pt x="4644" y="2295"/>
                  <a:pt x="4644" y="2295"/>
                </a:cubicBezTo>
                <a:cubicBezTo>
                  <a:pt x="4644" y="2295"/>
                  <a:pt x="4644" y="2295"/>
                  <a:pt x="4644" y="2295"/>
                </a:cubicBezTo>
                <a:cubicBezTo>
                  <a:pt x="4644" y="2160"/>
                  <a:pt x="4644" y="2160"/>
                  <a:pt x="4644" y="2160"/>
                </a:cubicBezTo>
                <a:cubicBezTo>
                  <a:pt x="4644" y="2160"/>
                  <a:pt x="4644" y="2160"/>
                  <a:pt x="4644" y="2160"/>
                </a:cubicBezTo>
                <a:cubicBezTo>
                  <a:pt x="4644" y="2160"/>
                  <a:pt x="4644" y="2160"/>
                  <a:pt x="4644" y="2160"/>
                </a:cubicBezTo>
                <a:cubicBezTo>
                  <a:pt x="4644" y="2160"/>
                  <a:pt x="4644" y="2160"/>
                  <a:pt x="4644" y="2160"/>
                </a:cubicBezTo>
                <a:cubicBezTo>
                  <a:pt x="4644" y="2160"/>
                  <a:pt x="4644" y="2160"/>
                  <a:pt x="4644" y="2160"/>
                </a:cubicBezTo>
                <a:cubicBezTo>
                  <a:pt x="4644" y="2160"/>
                  <a:pt x="4644" y="2160"/>
                  <a:pt x="4496" y="2160"/>
                </a:cubicBezTo>
                <a:cubicBezTo>
                  <a:pt x="4496" y="2160"/>
                  <a:pt x="4496" y="2160"/>
                  <a:pt x="4496" y="2160"/>
                </a:cubicBezTo>
                <a:cubicBezTo>
                  <a:pt x="4496" y="2025"/>
                  <a:pt x="4496" y="2025"/>
                  <a:pt x="4496" y="2025"/>
                </a:cubicBezTo>
                <a:cubicBezTo>
                  <a:pt x="4496" y="2025"/>
                  <a:pt x="4496" y="2025"/>
                  <a:pt x="4496" y="2025"/>
                </a:cubicBezTo>
                <a:cubicBezTo>
                  <a:pt x="4496" y="2025"/>
                  <a:pt x="4496" y="2025"/>
                  <a:pt x="4496" y="2025"/>
                </a:cubicBezTo>
                <a:cubicBezTo>
                  <a:pt x="4496" y="2025"/>
                  <a:pt x="4496" y="2025"/>
                  <a:pt x="4496" y="2025"/>
                </a:cubicBezTo>
                <a:cubicBezTo>
                  <a:pt x="4496" y="2025"/>
                  <a:pt x="4496" y="2025"/>
                  <a:pt x="4496" y="2025"/>
                </a:cubicBezTo>
                <a:cubicBezTo>
                  <a:pt x="4496" y="2025"/>
                  <a:pt x="4348" y="2025"/>
                  <a:pt x="4348" y="2025"/>
                </a:cubicBezTo>
                <a:cubicBezTo>
                  <a:pt x="4348" y="2025"/>
                  <a:pt x="4348" y="2025"/>
                  <a:pt x="4348" y="2025"/>
                </a:cubicBezTo>
                <a:cubicBezTo>
                  <a:pt x="798" y="675"/>
                  <a:pt x="798" y="675"/>
                  <a:pt x="798" y="675"/>
                </a:cubicBezTo>
                <a:cubicBezTo>
                  <a:pt x="502" y="540"/>
                  <a:pt x="206" y="675"/>
                  <a:pt x="58" y="945"/>
                </a:cubicBezTo>
                <a:cubicBezTo>
                  <a:pt x="-90" y="1215"/>
                  <a:pt x="58" y="1485"/>
                  <a:pt x="354" y="1620"/>
                </a:cubicBezTo>
                <a:cubicBezTo>
                  <a:pt x="3609" y="2835"/>
                  <a:pt x="3609" y="2835"/>
                  <a:pt x="3609" y="2835"/>
                </a:cubicBezTo>
                <a:cubicBezTo>
                  <a:pt x="3609" y="5535"/>
                  <a:pt x="3609" y="5535"/>
                  <a:pt x="3609" y="5535"/>
                </a:cubicBezTo>
                <a:cubicBezTo>
                  <a:pt x="3609" y="5940"/>
                  <a:pt x="3609" y="5940"/>
                  <a:pt x="3609" y="5940"/>
                </a:cubicBezTo>
                <a:cubicBezTo>
                  <a:pt x="3609" y="9180"/>
                  <a:pt x="3609" y="9180"/>
                  <a:pt x="3609" y="9180"/>
                </a:cubicBezTo>
                <a:cubicBezTo>
                  <a:pt x="3609" y="12015"/>
                  <a:pt x="3609" y="12015"/>
                  <a:pt x="3609" y="12015"/>
                </a:cubicBezTo>
                <a:cubicBezTo>
                  <a:pt x="3609" y="15660"/>
                  <a:pt x="3609" y="15660"/>
                  <a:pt x="3609" y="15660"/>
                </a:cubicBezTo>
                <a:cubicBezTo>
                  <a:pt x="3609" y="16875"/>
                  <a:pt x="4644" y="17955"/>
                  <a:pt x="5976" y="17955"/>
                </a:cubicBezTo>
                <a:cubicBezTo>
                  <a:pt x="5680" y="18360"/>
                  <a:pt x="5532" y="18765"/>
                  <a:pt x="5532" y="19305"/>
                </a:cubicBezTo>
                <a:cubicBezTo>
                  <a:pt x="5532" y="20520"/>
                  <a:pt x="6568" y="21600"/>
                  <a:pt x="8047" y="21600"/>
                </a:cubicBezTo>
                <a:cubicBezTo>
                  <a:pt x="9378" y="21600"/>
                  <a:pt x="10562" y="20520"/>
                  <a:pt x="10562" y="19305"/>
                </a:cubicBezTo>
                <a:cubicBezTo>
                  <a:pt x="10562" y="18765"/>
                  <a:pt x="10414" y="18360"/>
                  <a:pt x="10118" y="18090"/>
                </a:cubicBezTo>
                <a:cubicBezTo>
                  <a:pt x="16184" y="18090"/>
                  <a:pt x="16184" y="18090"/>
                  <a:pt x="16184" y="18090"/>
                </a:cubicBezTo>
                <a:cubicBezTo>
                  <a:pt x="15888" y="18360"/>
                  <a:pt x="15740" y="18765"/>
                  <a:pt x="15740" y="19305"/>
                </a:cubicBezTo>
                <a:cubicBezTo>
                  <a:pt x="15740" y="20520"/>
                  <a:pt x="16924" y="21600"/>
                  <a:pt x="18255" y="21600"/>
                </a:cubicBezTo>
                <a:cubicBezTo>
                  <a:pt x="19735" y="21600"/>
                  <a:pt x="20770" y="20520"/>
                  <a:pt x="20770" y="19305"/>
                </a:cubicBezTo>
                <a:cubicBezTo>
                  <a:pt x="20770" y="18090"/>
                  <a:pt x="19735" y="17010"/>
                  <a:pt x="18255" y="17010"/>
                </a:cubicBezTo>
                <a:cubicBezTo>
                  <a:pt x="6124" y="17010"/>
                  <a:pt x="6124" y="17010"/>
                  <a:pt x="6124" y="17010"/>
                </a:cubicBezTo>
                <a:cubicBezTo>
                  <a:pt x="5384" y="17010"/>
                  <a:pt x="4644" y="16470"/>
                  <a:pt x="4644" y="15660"/>
                </a:cubicBezTo>
                <a:cubicBezTo>
                  <a:pt x="4644" y="14040"/>
                  <a:pt x="4644" y="14040"/>
                  <a:pt x="4644" y="14040"/>
                </a:cubicBezTo>
                <a:cubicBezTo>
                  <a:pt x="5088" y="14175"/>
                  <a:pt x="5532" y="14445"/>
                  <a:pt x="6124" y="14445"/>
                </a:cubicBezTo>
                <a:close/>
                <a:moveTo>
                  <a:pt x="9378" y="19305"/>
                </a:moveTo>
                <a:cubicBezTo>
                  <a:pt x="9378" y="19980"/>
                  <a:pt x="8787" y="20520"/>
                  <a:pt x="8047" y="20520"/>
                </a:cubicBezTo>
                <a:cubicBezTo>
                  <a:pt x="7307" y="20520"/>
                  <a:pt x="6568" y="19980"/>
                  <a:pt x="6568" y="19305"/>
                </a:cubicBezTo>
                <a:cubicBezTo>
                  <a:pt x="6568" y="18630"/>
                  <a:pt x="7307" y="18090"/>
                  <a:pt x="8047" y="18090"/>
                </a:cubicBezTo>
                <a:cubicBezTo>
                  <a:pt x="8787" y="18090"/>
                  <a:pt x="9378" y="18630"/>
                  <a:pt x="9378" y="19305"/>
                </a:cubicBezTo>
                <a:close/>
                <a:moveTo>
                  <a:pt x="19587" y="19305"/>
                </a:moveTo>
                <a:cubicBezTo>
                  <a:pt x="19587" y="19980"/>
                  <a:pt x="18995" y="20520"/>
                  <a:pt x="18255" y="20520"/>
                </a:cubicBezTo>
                <a:cubicBezTo>
                  <a:pt x="17515" y="20520"/>
                  <a:pt x="16924" y="19980"/>
                  <a:pt x="16924" y="19305"/>
                </a:cubicBezTo>
                <a:cubicBezTo>
                  <a:pt x="16924" y="18630"/>
                  <a:pt x="17515" y="18090"/>
                  <a:pt x="18255" y="18090"/>
                </a:cubicBezTo>
                <a:cubicBezTo>
                  <a:pt x="18995" y="18090"/>
                  <a:pt x="19587" y="18630"/>
                  <a:pt x="19587" y="19305"/>
                </a:cubicBezTo>
                <a:close/>
                <a:moveTo>
                  <a:pt x="9822" y="7290"/>
                </a:moveTo>
                <a:cubicBezTo>
                  <a:pt x="9674" y="7155"/>
                  <a:pt x="9674" y="6750"/>
                  <a:pt x="9822" y="6615"/>
                </a:cubicBezTo>
                <a:cubicBezTo>
                  <a:pt x="10118" y="6345"/>
                  <a:pt x="10414" y="6345"/>
                  <a:pt x="10710" y="6615"/>
                </a:cubicBezTo>
                <a:cubicBezTo>
                  <a:pt x="11894" y="7695"/>
                  <a:pt x="11894" y="7695"/>
                  <a:pt x="11894" y="7695"/>
                </a:cubicBezTo>
                <a:cubicBezTo>
                  <a:pt x="11894" y="540"/>
                  <a:pt x="11894" y="540"/>
                  <a:pt x="11894" y="540"/>
                </a:cubicBezTo>
                <a:cubicBezTo>
                  <a:pt x="11894" y="270"/>
                  <a:pt x="12189" y="0"/>
                  <a:pt x="12485" y="0"/>
                </a:cubicBezTo>
                <a:cubicBezTo>
                  <a:pt x="12781" y="0"/>
                  <a:pt x="13077" y="270"/>
                  <a:pt x="13077" y="540"/>
                </a:cubicBezTo>
                <a:cubicBezTo>
                  <a:pt x="13077" y="7695"/>
                  <a:pt x="13077" y="7695"/>
                  <a:pt x="13077" y="7695"/>
                </a:cubicBezTo>
                <a:cubicBezTo>
                  <a:pt x="14409" y="6480"/>
                  <a:pt x="14409" y="6480"/>
                  <a:pt x="14409" y="6480"/>
                </a:cubicBezTo>
                <a:cubicBezTo>
                  <a:pt x="14557" y="6345"/>
                  <a:pt x="15000" y="6345"/>
                  <a:pt x="15148" y="6480"/>
                </a:cubicBezTo>
                <a:cubicBezTo>
                  <a:pt x="15444" y="6750"/>
                  <a:pt x="15444" y="7020"/>
                  <a:pt x="15148" y="7290"/>
                </a:cubicBezTo>
                <a:cubicBezTo>
                  <a:pt x="12929" y="9315"/>
                  <a:pt x="12929" y="9315"/>
                  <a:pt x="12929" y="9315"/>
                </a:cubicBezTo>
                <a:cubicBezTo>
                  <a:pt x="12929" y="9315"/>
                  <a:pt x="12929" y="9315"/>
                  <a:pt x="12929" y="9315"/>
                </a:cubicBezTo>
                <a:cubicBezTo>
                  <a:pt x="12929" y="9315"/>
                  <a:pt x="12929" y="9315"/>
                  <a:pt x="12929" y="9315"/>
                </a:cubicBezTo>
                <a:cubicBezTo>
                  <a:pt x="12929" y="9450"/>
                  <a:pt x="12929" y="9450"/>
                  <a:pt x="12929" y="9450"/>
                </a:cubicBezTo>
                <a:cubicBezTo>
                  <a:pt x="12781" y="9450"/>
                  <a:pt x="12781" y="9450"/>
                  <a:pt x="12781" y="9450"/>
                </a:cubicBezTo>
                <a:cubicBezTo>
                  <a:pt x="12781" y="9450"/>
                  <a:pt x="12781" y="9450"/>
                  <a:pt x="12781" y="9450"/>
                </a:cubicBezTo>
                <a:cubicBezTo>
                  <a:pt x="12781" y="9450"/>
                  <a:pt x="12781" y="9450"/>
                  <a:pt x="12781" y="9450"/>
                </a:cubicBezTo>
                <a:cubicBezTo>
                  <a:pt x="12781" y="9450"/>
                  <a:pt x="12781" y="9450"/>
                  <a:pt x="12781" y="9450"/>
                </a:cubicBezTo>
                <a:cubicBezTo>
                  <a:pt x="12781" y="9450"/>
                  <a:pt x="12781" y="9450"/>
                  <a:pt x="12781" y="9450"/>
                </a:cubicBezTo>
                <a:cubicBezTo>
                  <a:pt x="12781" y="9450"/>
                  <a:pt x="12781" y="9450"/>
                  <a:pt x="12781" y="9450"/>
                </a:cubicBezTo>
                <a:cubicBezTo>
                  <a:pt x="12633" y="9450"/>
                  <a:pt x="12633" y="9450"/>
                  <a:pt x="12633" y="9450"/>
                </a:cubicBezTo>
                <a:cubicBezTo>
                  <a:pt x="12633" y="9450"/>
                  <a:pt x="12633" y="9450"/>
                  <a:pt x="12633" y="9450"/>
                </a:cubicBezTo>
                <a:cubicBezTo>
                  <a:pt x="12633" y="9450"/>
                  <a:pt x="12633" y="9450"/>
                  <a:pt x="12633" y="9450"/>
                </a:cubicBezTo>
                <a:cubicBezTo>
                  <a:pt x="12633" y="9450"/>
                  <a:pt x="12633" y="9450"/>
                  <a:pt x="12633" y="9450"/>
                </a:cubicBezTo>
                <a:cubicBezTo>
                  <a:pt x="12633" y="9450"/>
                  <a:pt x="12633" y="9450"/>
                  <a:pt x="12633" y="9450"/>
                </a:cubicBezTo>
                <a:cubicBezTo>
                  <a:pt x="12485" y="9450"/>
                  <a:pt x="12485" y="9450"/>
                  <a:pt x="12485" y="9450"/>
                </a:cubicBezTo>
                <a:cubicBezTo>
                  <a:pt x="12485" y="9450"/>
                  <a:pt x="12485" y="9450"/>
                  <a:pt x="12485" y="9450"/>
                </a:cubicBezTo>
                <a:cubicBezTo>
                  <a:pt x="12485" y="9450"/>
                  <a:pt x="12485" y="9450"/>
                  <a:pt x="12485" y="9450"/>
                </a:cubicBezTo>
                <a:cubicBezTo>
                  <a:pt x="12485" y="9450"/>
                  <a:pt x="12485" y="9450"/>
                  <a:pt x="12337" y="9450"/>
                </a:cubicBezTo>
                <a:cubicBezTo>
                  <a:pt x="12337" y="9450"/>
                  <a:pt x="12337" y="9450"/>
                  <a:pt x="12337" y="9450"/>
                </a:cubicBezTo>
                <a:cubicBezTo>
                  <a:pt x="12337" y="9450"/>
                  <a:pt x="12337" y="9450"/>
                  <a:pt x="12337" y="9450"/>
                </a:cubicBezTo>
                <a:cubicBezTo>
                  <a:pt x="12337" y="9450"/>
                  <a:pt x="12337" y="9450"/>
                  <a:pt x="12337" y="9450"/>
                </a:cubicBezTo>
                <a:cubicBezTo>
                  <a:pt x="12337" y="9450"/>
                  <a:pt x="12337" y="9450"/>
                  <a:pt x="12337" y="9450"/>
                </a:cubicBezTo>
                <a:cubicBezTo>
                  <a:pt x="12337" y="9450"/>
                  <a:pt x="12337" y="9450"/>
                  <a:pt x="12337" y="9450"/>
                </a:cubicBezTo>
                <a:cubicBezTo>
                  <a:pt x="12189" y="9450"/>
                  <a:pt x="12189" y="9450"/>
                  <a:pt x="12189" y="9450"/>
                </a:cubicBezTo>
                <a:cubicBezTo>
                  <a:pt x="12189" y="9450"/>
                  <a:pt x="12189" y="9450"/>
                  <a:pt x="12189" y="9450"/>
                </a:cubicBezTo>
                <a:cubicBezTo>
                  <a:pt x="12189" y="9450"/>
                  <a:pt x="12189" y="9450"/>
                  <a:pt x="12189" y="9450"/>
                </a:cubicBezTo>
                <a:cubicBezTo>
                  <a:pt x="12189" y="9450"/>
                  <a:pt x="12189" y="9450"/>
                  <a:pt x="12189" y="9450"/>
                </a:cubicBezTo>
                <a:cubicBezTo>
                  <a:pt x="12189" y="9450"/>
                  <a:pt x="12189" y="9450"/>
                  <a:pt x="12189" y="9315"/>
                </a:cubicBezTo>
                <a:cubicBezTo>
                  <a:pt x="12189" y="9315"/>
                  <a:pt x="12042" y="9315"/>
                  <a:pt x="12042" y="9315"/>
                </a:cubicBezTo>
                <a:cubicBezTo>
                  <a:pt x="12042" y="9315"/>
                  <a:pt x="12042" y="9315"/>
                  <a:pt x="12042" y="9315"/>
                </a:cubicBezTo>
                <a:lnTo>
                  <a:pt x="9822" y="7290"/>
                </a:lnTo>
                <a:close/>
                <a:moveTo>
                  <a:pt x="7455" y="11205"/>
                </a:moveTo>
                <a:cubicBezTo>
                  <a:pt x="7455" y="10800"/>
                  <a:pt x="7751" y="10665"/>
                  <a:pt x="8047" y="10665"/>
                </a:cubicBezTo>
                <a:cubicBezTo>
                  <a:pt x="16924" y="10665"/>
                  <a:pt x="16924" y="10665"/>
                  <a:pt x="16924" y="10665"/>
                </a:cubicBezTo>
                <a:cubicBezTo>
                  <a:pt x="17368" y="10665"/>
                  <a:pt x="17515" y="10800"/>
                  <a:pt x="17515" y="11205"/>
                </a:cubicBezTo>
                <a:cubicBezTo>
                  <a:pt x="17515" y="11475"/>
                  <a:pt x="17368" y="11610"/>
                  <a:pt x="16924" y="11610"/>
                </a:cubicBezTo>
                <a:cubicBezTo>
                  <a:pt x="8047" y="11610"/>
                  <a:pt x="8047" y="11610"/>
                  <a:pt x="8047" y="11610"/>
                </a:cubicBezTo>
                <a:cubicBezTo>
                  <a:pt x="7751" y="11610"/>
                  <a:pt x="7455" y="11475"/>
                  <a:pt x="7455" y="112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75" name="Freeform 80"/>
          <p:cNvSpPr/>
          <p:nvPr/>
        </p:nvSpPr>
        <p:spPr>
          <a:xfrm>
            <a:off x="18390573" y="5064126"/>
            <a:ext cx="999153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1" h="21600" extrusionOk="0">
                <a:moveTo>
                  <a:pt x="8580" y="9990"/>
                </a:moveTo>
                <a:cubicBezTo>
                  <a:pt x="16662" y="9990"/>
                  <a:pt x="16662" y="9990"/>
                  <a:pt x="16662" y="9990"/>
                </a:cubicBezTo>
                <a:cubicBezTo>
                  <a:pt x="16956" y="9990"/>
                  <a:pt x="17250" y="9855"/>
                  <a:pt x="17250" y="9585"/>
                </a:cubicBezTo>
                <a:cubicBezTo>
                  <a:pt x="17250" y="4725"/>
                  <a:pt x="17250" y="4725"/>
                  <a:pt x="17250" y="4725"/>
                </a:cubicBezTo>
                <a:cubicBezTo>
                  <a:pt x="17250" y="4455"/>
                  <a:pt x="16956" y="4185"/>
                  <a:pt x="16662" y="4185"/>
                </a:cubicBezTo>
                <a:cubicBezTo>
                  <a:pt x="15780" y="4185"/>
                  <a:pt x="15780" y="4185"/>
                  <a:pt x="15780" y="4185"/>
                </a:cubicBezTo>
                <a:cubicBezTo>
                  <a:pt x="15780" y="2835"/>
                  <a:pt x="15780" y="2835"/>
                  <a:pt x="15780" y="2835"/>
                </a:cubicBezTo>
                <a:cubicBezTo>
                  <a:pt x="15780" y="1350"/>
                  <a:pt x="14311" y="0"/>
                  <a:pt x="12695" y="0"/>
                </a:cubicBezTo>
                <a:cubicBezTo>
                  <a:pt x="10931" y="0"/>
                  <a:pt x="9462" y="1350"/>
                  <a:pt x="9462" y="2835"/>
                </a:cubicBezTo>
                <a:cubicBezTo>
                  <a:pt x="9462" y="4185"/>
                  <a:pt x="9462" y="4185"/>
                  <a:pt x="9462" y="4185"/>
                </a:cubicBezTo>
                <a:cubicBezTo>
                  <a:pt x="8580" y="4185"/>
                  <a:pt x="8580" y="4185"/>
                  <a:pt x="8580" y="4185"/>
                </a:cubicBezTo>
                <a:cubicBezTo>
                  <a:pt x="8287" y="4185"/>
                  <a:pt x="7993" y="4455"/>
                  <a:pt x="7993" y="4725"/>
                </a:cubicBezTo>
                <a:cubicBezTo>
                  <a:pt x="7993" y="9585"/>
                  <a:pt x="7993" y="9585"/>
                  <a:pt x="7993" y="9585"/>
                </a:cubicBezTo>
                <a:cubicBezTo>
                  <a:pt x="7993" y="9855"/>
                  <a:pt x="8287" y="9990"/>
                  <a:pt x="8580" y="9990"/>
                </a:cubicBezTo>
                <a:close/>
                <a:moveTo>
                  <a:pt x="10638" y="2835"/>
                </a:moveTo>
                <a:cubicBezTo>
                  <a:pt x="10638" y="1890"/>
                  <a:pt x="11519" y="1080"/>
                  <a:pt x="12695" y="1080"/>
                </a:cubicBezTo>
                <a:cubicBezTo>
                  <a:pt x="13723" y="1080"/>
                  <a:pt x="14605" y="1890"/>
                  <a:pt x="14605" y="2835"/>
                </a:cubicBezTo>
                <a:cubicBezTo>
                  <a:pt x="14605" y="4185"/>
                  <a:pt x="14605" y="4185"/>
                  <a:pt x="14605" y="4185"/>
                </a:cubicBezTo>
                <a:cubicBezTo>
                  <a:pt x="10638" y="4185"/>
                  <a:pt x="10638" y="4185"/>
                  <a:pt x="10638" y="4185"/>
                </a:cubicBezTo>
                <a:cubicBezTo>
                  <a:pt x="10638" y="2835"/>
                  <a:pt x="10638" y="2835"/>
                  <a:pt x="10638" y="2835"/>
                </a:cubicBezTo>
                <a:close/>
                <a:moveTo>
                  <a:pt x="9168" y="5265"/>
                </a:moveTo>
                <a:cubicBezTo>
                  <a:pt x="16074" y="5265"/>
                  <a:pt x="16074" y="5265"/>
                  <a:pt x="16074" y="5265"/>
                </a:cubicBezTo>
                <a:cubicBezTo>
                  <a:pt x="16074" y="9045"/>
                  <a:pt x="16074" y="9045"/>
                  <a:pt x="16074" y="9045"/>
                </a:cubicBezTo>
                <a:cubicBezTo>
                  <a:pt x="9168" y="9045"/>
                  <a:pt x="9168" y="9045"/>
                  <a:pt x="9168" y="9045"/>
                </a:cubicBezTo>
                <a:lnTo>
                  <a:pt x="9168" y="5265"/>
                </a:lnTo>
                <a:close/>
                <a:moveTo>
                  <a:pt x="6229" y="14310"/>
                </a:moveTo>
                <a:cubicBezTo>
                  <a:pt x="19013" y="14310"/>
                  <a:pt x="19013" y="14310"/>
                  <a:pt x="19013" y="14310"/>
                </a:cubicBezTo>
                <a:cubicBezTo>
                  <a:pt x="20482" y="14310"/>
                  <a:pt x="21511" y="13230"/>
                  <a:pt x="21511" y="11880"/>
                </a:cubicBezTo>
                <a:cubicBezTo>
                  <a:pt x="21511" y="7020"/>
                  <a:pt x="21511" y="7020"/>
                  <a:pt x="21511" y="7020"/>
                </a:cubicBezTo>
                <a:cubicBezTo>
                  <a:pt x="21511" y="6615"/>
                  <a:pt x="21364" y="6480"/>
                  <a:pt x="21070" y="6480"/>
                </a:cubicBezTo>
                <a:cubicBezTo>
                  <a:pt x="20629" y="6480"/>
                  <a:pt x="20482" y="6615"/>
                  <a:pt x="20482" y="7020"/>
                </a:cubicBezTo>
                <a:cubicBezTo>
                  <a:pt x="20482" y="11880"/>
                  <a:pt x="20482" y="11880"/>
                  <a:pt x="20482" y="11880"/>
                </a:cubicBezTo>
                <a:cubicBezTo>
                  <a:pt x="20482" y="12690"/>
                  <a:pt x="19748" y="13230"/>
                  <a:pt x="19013" y="13230"/>
                </a:cubicBezTo>
                <a:cubicBezTo>
                  <a:pt x="6229" y="13230"/>
                  <a:pt x="6229" y="13230"/>
                  <a:pt x="6229" y="13230"/>
                </a:cubicBezTo>
                <a:cubicBezTo>
                  <a:pt x="5348" y="13230"/>
                  <a:pt x="4760" y="12690"/>
                  <a:pt x="4760" y="11880"/>
                </a:cubicBezTo>
                <a:cubicBezTo>
                  <a:pt x="4760" y="9045"/>
                  <a:pt x="4760" y="9045"/>
                  <a:pt x="4760" y="9045"/>
                </a:cubicBezTo>
                <a:cubicBezTo>
                  <a:pt x="4760" y="5670"/>
                  <a:pt x="4760" y="5670"/>
                  <a:pt x="4760" y="5670"/>
                </a:cubicBezTo>
                <a:cubicBezTo>
                  <a:pt x="4760" y="5265"/>
                  <a:pt x="4760" y="5265"/>
                  <a:pt x="4760" y="5265"/>
                </a:cubicBezTo>
                <a:cubicBezTo>
                  <a:pt x="4760" y="2160"/>
                  <a:pt x="4760" y="2160"/>
                  <a:pt x="4760" y="2160"/>
                </a:cubicBezTo>
                <a:cubicBezTo>
                  <a:pt x="4760" y="2160"/>
                  <a:pt x="4760" y="2160"/>
                  <a:pt x="4760" y="2160"/>
                </a:cubicBezTo>
                <a:cubicBezTo>
                  <a:pt x="4760" y="2160"/>
                  <a:pt x="4760" y="2160"/>
                  <a:pt x="4760" y="2160"/>
                </a:cubicBezTo>
                <a:cubicBezTo>
                  <a:pt x="4760" y="2160"/>
                  <a:pt x="4760" y="2160"/>
                  <a:pt x="4760" y="2160"/>
                </a:cubicBezTo>
                <a:cubicBezTo>
                  <a:pt x="4760" y="2160"/>
                  <a:pt x="4760" y="2025"/>
                  <a:pt x="4760" y="2025"/>
                </a:cubicBezTo>
                <a:cubicBezTo>
                  <a:pt x="4760" y="2025"/>
                  <a:pt x="4760" y="2025"/>
                  <a:pt x="4760" y="2025"/>
                </a:cubicBezTo>
                <a:cubicBezTo>
                  <a:pt x="4760" y="2025"/>
                  <a:pt x="4760" y="2025"/>
                  <a:pt x="4760" y="2025"/>
                </a:cubicBezTo>
                <a:cubicBezTo>
                  <a:pt x="4760" y="2025"/>
                  <a:pt x="4760" y="2025"/>
                  <a:pt x="4760" y="2025"/>
                </a:cubicBezTo>
                <a:cubicBezTo>
                  <a:pt x="4760" y="2025"/>
                  <a:pt x="4613" y="2025"/>
                  <a:pt x="4613" y="2025"/>
                </a:cubicBezTo>
                <a:cubicBezTo>
                  <a:pt x="4613" y="2025"/>
                  <a:pt x="4613" y="2025"/>
                  <a:pt x="4613" y="2025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890"/>
                </a:cubicBezTo>
                <a:cubicBezTo>
                  <a:pt x="4613" y="1890"/>
                  <a:pt x="4613" y="1890"/>
                  <a:pt x="4613" y="1755"/>
                </a:cubicBezTo>
                <a:cubicBezTo>
                  <a:pt x="4613" y="1755"/>
                  <a:pt x="4613" y="1755"/>
                  <a:pt x="4466" y="1755"/>
                </a:cubicBezTo>
                <a:cubicBezTo>
                  <a:pt x="4466" y="1755"/>
                  <a:pt x="4466" y="1755"/>
                  <a:pt x="4466" y="1755"/>
                </a:cubicBezTo>
                <a:cubicBezTo>
                  <a:pt x="4466" y="1755"/>
                  <a:pt x="4466" y="1755"/>
                  <a:pt x="4466" y="1755"/>
                </a:cubicBezTo>
                <a:cubicBezTo>
                  <a:pt x="4466" y="1755"/>
                  <a:pt x="4466" y="1755"/>
                  <a:pt x="4466" y="1755"/>
                </a:cubicBezTo>
                <a:cubicBezTo>
                  <a:pt x="4466" y="1755"/>
                  <a:pt x="4466" y="1755"/>
                  <a:pt x="4466" y="1755"/>
                </a:cubicBezTo>
                <a:cubicBezTo>
                  <a:pt x="4466" y="1755"/>
                  <a:pt x="4466" y="1755"/>
                  <a:pt x="4466" y="1755"/>
                </a:cubicBezTo>
                <a:cubicBezTo>
                  <a:pt x="793" y="405"/>
                  <a:pt x="793" y="405"/>
                  <a:pt x="793" y="405"/>
                </a:cubicBezTo>
                <a:cubicBezTo>
                  <a:pt x="499" y="270"/>
                  <a:pt x="205" y="405"/>
                  <a:pt x="58" y="675"/>
                </a:cubicBezTo>
                <a:cubicBezTo>
                  <a:pt x="-89" y="945"/>
                  <a:pt x="58" y="1215"/>
                  <a:pt x="352" y="1350"/>
                </a:cubicBezTo>
                <a:cubicBezTo>
                  <a:pt x="3584" y="2565"/>
                  <a:pt x="3584" y="2565"/>
                  <a:pt x="3584" y="2565"/>
                </a:cubicBezTo>
                <a:cubicBezTo>
                  <a:pt x="3584" y="5265"/>
                  <a:pt x="3584" y="5265"/>
                  <a:pt x="3584" y="5265"/>
                </a:cubicBezTo>
                <a:cubicBezTo>
                  <a:pt x="3584" y="5670"/>
                  <a:pt x="3584" y="5670"/>
                  <a:pt x="3584" y="5670"/>
                </a:cubicBezTo>
                <a:cubicBezTo>
                  <a:pt x="3584" y="9045"/>
                  <a:pt x="3584" y="9045"/>
                  <a:pt x="3584" y="9045"/>
                </a:cubicBezTo>
                <a:cubicBezTo>
                  <a:pt x="3584" y="11880"/>
                  <a:pt x="3584" y="11880"/>
                  <a:pt x="3584" y="11880"/>
                </a:cubicBezTo>
                <a:cubicBezTo>
                  <a:pt x="3584" y="15660"/>
                  <a:pt x="3584" y="15660"/>
                  <a:pt x="3584" y="15660"/>
                </a:cubicBezTo>
                <a:cubicBezTo>
                  <a:pt x="3584" y="16875"/>
                  <a:pt x="4613" y="17820"/>
                  <a:pt x="5935" y="17955"/>
                </a:cubicBezTo>
                <a:cubicBezTo>
                  <a:pt x="5642" y="18360"/>
                  <a:pt x="5495" y="18765"/>
                  <a:pt x="5495" y="19305"/>
                </a:cubicBezTo>
                <a:cubicBezTo>
                  <a:pt x="5495" y="20520"/>
                  <a:pt x="6670" y="21600"/>
                  <a:pt x="7993" y="21600"/>
                </a:cubicBezTo>
                <a:cubicBezTo>
                  <a:pt x="9462" y="21600"/>
                  <a:pt x="10638" y="20520"/>
                  <a:pt x="10638" y="19305"/>
                </a:cubicBezTo>
                <a:cubicBezTo>
                  <a:pt x="10638" y="18765"/>
                  <a:pt x="10491" y="18360"/>
                  <a:pt x="10197" y="17955"/>
                </a:cubicBezTo>
                <a:cubicBezTo>
                  <a:pt x="16221" y="17955"/>
                  <a:pt x="16221" y="17955"/>
                  <a:pt x="16221" y="17955"/>
                </a:cubicBezTo>
                <a:cubicBezTo>
                  <a:pt x="16074" y="18360"/>
                  <a:pt x="15780" y="18765"/>
                  <a:pt x="15780" y="19305"/>
                </a:cubicBezTo>
                <a:cubicBezTo>
                  <a:pt x="15780" y="20520"/>
                  <a:pt x="16956" y="21600"/>
                  <a:pt x="18425" y="21600"/>
                </a:cubicBezTo>
                <a:cubicBezTo>
                  <a:pt x="19748" y="21600"/>
                  <a:pt x="20923" y="20520"/>
                  <a:pt x="20923" y="19305"/>
                </a:cubicBezTo>
                <a:cubicBezTo>
                  <a:pt x="20923" y="17955"/>
                  <a:pt x="19748" y="16875"/>
                  <a:pt x="18425" y="16875"/>
                </a:cubicBezTo>
                <a:cubicBezTo>
                  <a:pt x="6229" y="16875"/>
                  <a:pt x="6229" y="16875"/>
                  <a:pt x="6229" y="16875"/>
                </a:cubicBezTo>
                <a:cubicBezTo>
                  <a:pt x="5348" y="16875"/>
                  <a:pt x="4760" y="16335"/>
                  <a:pt x="4760" y="15660"/>
                </a:cubicBezTo>
                <a:cubicBezTo>
                  <a:pt x="4760" y="13905"/>
                  <a:pt x="4760" y="13905"/>
                  <a:pt x="4760" y="13905"/>
                </a:cubicBezTo>
                <a:cubicBezTo>
                  <a:pt x="5201" y="14175"/>
                  <a:pt x="5642" y="14310"/>
                  <a:pt x="6229" y="14310"/>
                </a:cubicBezTo>
                <a:close/>
                <a:moveTo>
                  <a:pt x="9462" y="19305"/>
                </a:moveTo>
                <a:cubicBezTo>
                  <a:pt x="9462" y="19980"/>
                  <a:pt x="8874" y="20520"/>
                  <a:pt x="7993" y="20520"/>
                </a:cubicBezTo>
                <a:cubicBezTo>
                  <a:pt x="7258" y="20520"/>
                  <a:pt x="6670" y="19980"/>
                  <a:pt x="6670" y="19305"/>
                </a:cubicBezTo>
                <a:cubicBezTo>
                  <a:pt x="6670" y="18495"/>
                  <a:pt x="7258" y="17955"/>
                  <a:pt x="7993" y="17955"/>
                </a:cubicBezTo>
                <a:cubicBezTo>
                  <a:pt x="8874" y="17955"/>
                  <a:pt x="9462" y="18495"/>
                  <a:pt x="9462" y="19305"/>
                </a:cubicBezTo>
                <a:close/>
                <a:moveTo>
                  <a:pt x="19748" y="19305"/>
                </a:moveTo>
                <a:cubicBezTo>
                  <a:pt x="19748" y="19980"/>
                  <a:pt x="19160" y="20520"/>
                  <a:pt x="18425" y="20520"/>
                </a:cubicBezTo>
                <a:cubicBezTo>
                  <a:pt x="17691" y="20520"/>
                  <a:pt x="16956" y="19980"/>
                  <a:pt x="16956" y="19305"/>
                </a:cubicBezTo>
                <a:cubicBezTo>
                  <a:pt x="16956" y="18495"/>
                  <a:pt x="17691" y="17955"/>
                  <a:pt x="18425" y="17955"/>
                </a:cubicBezTo>
                <a:cubicBezTo>
                  <a:pt x="19160" y="17955"/>
                  <a:pt x="19748" y="18495"/>
                  <a:pt x="19748" y="193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76" name="Freeform 81"/>
          <p:cNvSpPr/>
          <p:nvPr/>
        </p:nvSpPr>
        <p:spPr>
          <a:xfrm>
            <a:off x="18338800" y="6359526"/>
            <a:ext cx="1092200" cy="96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0" y="3217"/>
                </a:moveTo>
                <a:cubicBezTo>
                  <a:pt x="16335" y="1072"/>
                  <a:pt x="13635" y="0"/>
                  <a:pt x="10800" y="0"/>
                </a:cubicBezTo>
                <a:cubicBezTo>
                  <a:pt x="7965" y="0"/>
                  <a:pt x="5265" y="1072"/>
                  <a:pt x="3240" y="3217"/>
                </a:cubicBezTo>
                <a:cubicBezTo>
                  <a:pt x="1080" y="5209"/>
                  <a:pt x="0" y="7966"/>
                  <a:pt x="0" y="10877"/>
                </a:cubicBezTo>
                <a:cubicBezTo>
                  <a:pt x="0" y="13174"/>
                  <a:pt x="810" y="15472"/>
                  <a:pt x="2160" y="17311"/>
                </a:cubicBezTo>
                <a:cubicBezTo>
                  <a:pt x="1890" y="18077"/>
                  <a:pt x="1485" y="18689"/>
                  <a:pt x="945" y="19149"/>
                </a:cubicBezTo>
                <a:cubicBezTo>
                  <a:pt x="675" y="19302"/>
                  <a:pt x="405" y="19762"/>
                  <a:pt x="540" y="20068"/>
                </a:cubicBezTo>
                <a:cubicBezTo>
                  <a:pt x="675" y="20528"/>
                  <a:pt x="945" y="20681"/>
                  <a:pt x="1215" y="20834"/>
                </a:cubicBezTo>
                <a:cubicBezTo>
                  <a:pt x="1620" y="20834"/>
                  <a:pt x="1890" y="20834"/>
                  <a:pt x="2295" y="20834"/>
                </a:cubicBezTo>
                <a:cubicBezTo>
                  <a:pt x="3375" y="20834"/>
                  <a:pt x="4320" y="20681"/>
                  <a:pt x="5265" y="20068"/>
                </a:cubicBezTo>
                <a:cubicBezTo>
                  <a:pt x="6885" y="21140"/>
                  <a:pt x="8775" y="21600"/>
                  <a:pt x="10800" y="21600"/>
                </a:cubicBezTo>
                <a:cubicBezTo>
                  <a:pt x="13635" y="21600"/>
                  <a:pt x="16335" y="20528"/>
                  <a:pt x="18360" y="18536"/>
                </a:cubicBezTo>
                <a:cubicBezTo>
                  <a:pt x="20520" y="16391"/>
                  <a:pt x="21600" y="13787"/>
                  <a:pt x="21600" y="10877"/>
                </a:cubicBezTo>
                <a:cubicBezTo>
                  <a:pt x="21600" y="7966"/>
                  <a:pt x="20520" y="5209"/>
                  <a:pt x="18360" y="3217"/>
                </a:cubicBezTo>
                <a:close/>
                <a:moveTo>
                  <a:pt x="10800" y="20374"/>
                </a:moveTo>
                <a:cubicBezTo>
                  <a:pt x="8910" y="20374"/>
                  <a:pt x="7020" y="19915"/>
                  <a:pt x="5535" y="18843"/>
                </a:cubicBezTo>
                <a:cubicBezTo>
                  <a:pt x="5400" y="18843"/>
                  <a:pt x="5265" y="18843"/>
                  <a:pt x="5265" y="18843"/>
                </a:cubicBezTo>
                <a:cubicBezTo>
                  <a:pt x="5130" y="18843"/>
                  <a:pt x="4995" y="18843"/>
                  <a:pt x="4995" y="18843"/>
                </a:cubicBezTo>
                <a:cubicBezTo>
                  <a:pt x="4185" y="19455"/>
                  <a:pt x="3240" y="19609"/>
                  <a:pt x="2295" y="19609"/>
                </a:cubicBezTo>
                <a:cubicBezTo>
                  <a:pt x="2160" y="19609"/>
                  <a:pt x="2025" y="19609"/>
                  <a:pt x="2025" y="19609"/>
                </a:cubicBezTo>
                <a:cubicBezTo>
                  <a:pt x="2565" y="19149"/>
                  <a:pt x="2970" y="18383"/>
                  <a:pt x="3375" y="17464"/>
                </a:cubicBezTo>
                <a:cubicBezTo>
                  <a:pt x="3375" y="17157"/>
                  <a:pt x="3375" y="17004"/>
                  <a:pt x="3240" y="16851"/>
                </a:cubicBezTo>
                <a:cubicBezTo>
                  <a:pt x="1755" y="15166"/>
                  <a:pt x="1080" y="13021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6085"/>
                  <a:pt x="16200" y="20374"/>
                  <a:pt x="10800" y="20374"/>
                </a:cubicBezTo>
                <a:close/>
                <a:moveTo>
                  <a:pt x="12825" y="6281"/>
                </a:moveTo>
                <a:cubicBezTo>
                  <a:pt x="12015" y="6281"/>
                  <a:pt x="11340" y="6587"/>
                  <a:pt x="10800" y="7047"/>
                </a:cubicBezTo>
                <a:cubicBezTo>
                  <a:pt x="10260" y="6587"/>
                  <a:pt x="9585" y="6281"/>
                  <a:pt x="8775" y="6281"/>
                </a:cubicBezTo>
                <a:cubicBezTo>
                  <a:pt x="7965" y="6281"/>
                  <a:pt x="7155" y="6587"/>
                  <a:pt x="6615" y="7353"/>
                </a:cubicBezTo>
                <a:cubicBezTo>
                  <a:pt x="6075" y="7966"/>
                  <a:pt x="5670" y="8885"/>
                  <a:pt x="5670" y="9804"/>
                </a:cubicBezTo>
                <a:cubicBezTo>
                  <a:pt x="5670" y="10723"/>
                  <a:pt x="6075" y="11643"/>
                  <a:pt x="6615" y="12255"/>
                </a:cubicBezTo>
                <a:cubicBezTo>
                  <a:pt x="10125" y="16238"/>
                  <a:pt x="10125" y="16238"/>
                  <a:pt x="10125" y="16238"/>
                </a:cubicBezTo>
                <a:cubicBezTo>
                  <a:pt x="10260" y="16545"/>
                  <a:pt x="10530" y="16545"/>
                  <a:pt x="10800" y="16545"/>
                </a:cubicBezTo>
                <a:cubicBezTo>
                  <a:pt x="11070" y="16545"/>
                  <a:pt x="11340" y="16545"/>
                  <a:pt x="11475" y="16238"/>
                </a:cubicBezTo>
                <a:cubicBezTo>
                  <a:pt x="14985" y="12255"/>
                  <a:pt x="14985" y="12255"/>
                  <a:pt x="14985" y="12255"/>
                </a:cubicBezTo>
                <a:cubicBezTo>
                  <a:pt x="15525" y="11643"/>
                  <a:pt x="15930" y="10723"/>
                  <a:pt x="15930" y="9804"/>
                </a:cubicBezTo>
                <a:cubicBezTo>
                  <a:pt x="15930" y="8885"/>
                  <a:pt x="15525" y="7966"/>
                  <a:pt x="14985" y="7353"/>
                </a:cubicBezTo>
                <a:cubicBezTo>
                  <a:pt x="14445" y="6587"/>
                  <a:pt x="13635" y="6281"/>
                  <a:pt x="12825" y="6281"/>
                </a:cubicBezTo>
                <a:close/>
                <a:moveTo>
                  <a:pt x="14175" y="11489"/>
                </a:moveTo>
                <a:cubicBezTo>
                  <a:pt x="10800" y="15319"/>
                  <a:pt x="10800" y="15319"/>
                  <a:pt x="10800" y="15319"/>
                </a:cubicBezTo>
                <a:cubicBezTo>
                  <a:pt x="7425" y="11489"/>
                  <a:pt x="7425" y="11489"/>
                  <a:pt x="7425" y="11489"/>
                </a:cubicBezTo>
                <a:cubicBezTo>
                  <a:pt x="7020" y="11030"/>
                  <a:pt x="6750" y="10417"/>
                  <a:pt x="6750" y="9804"/>
                </a:cubicBezTo>
                <a:cubicBezTo>
                  <a:pt x="6750" y="9191"/>
                  <a:pt x="7020" y="8579"/>
                  <a:pt x="7425" y="8119"/>
                </a:cubicBezTo>
                <a:cubicBezTo>
                  <a:pt x="7695" y="7660"/>
                  <a:pt x="8235" y="7506"/>
                  <a:pt x="8775" y="7506"/>
                </a:cubicBezTo>
                <a:cubicBezTo>
                  <a:pt x="9315" y="7506"/>
                  <a:pt x="9855" y="7660"/>
                  <a:pt x="10260" y="8119"/>
                </a:cubicBezTo>
                <a:cubicBezTo>
                  <a:pt x="10395" y="8272"/>
                  <a:pt x="10395" y="8272"/>
                  <a:pt x="10395" y="8272"/>
                </a:cubicBezTo>
                <a:cubicBezTo>
                  <a:pt x="10530" y="8426"/>
                  <a:pt x="10665" y="8426"/>
                  <a:pt x="10800" y="8426"/>
                </a:cubicBezTo>
                <a:cubicBezTo>
                  <a:pt x="10935" y="8426"/>
                  <a:pt x="11070" y="8426"/>
                  <a:pt x="11205" y="8272"/>
                </a:cubicBezTo>
                <a:cubicBezTo>
                  <a:pt x="11340" y="8119"/>
                  <a:pt x="11340" y="8119"/>
                  <a:pt x="11340" y="8119"/>
                </a:cubicBezTo>
                <a:cubicBezTo>
                  <a:pt x="11745" y="7660"/>
                  <a:pt x="12285" y="7506"/>
                  <a:pt x="12825" y="7506"/>
                </a:cubicBezTo>
                <a:cubicBezTo>
                  <a:pt x="13365" y="7506"/>
                  <a:pt x="13770" y="7660"/>
                  <a:pt x="14175" y="8119"/>
                </a:cubicBezTo>
                <a:cubicBezTo>
                  <a:pt x="14580" y="8579"/>
                  <a:pt x="14850" y="9191"/>
                  <a:pt x="14850" y="9804"/>
                </a:cubicBezTo>
                <a:cubicBezTo>
                  <a:pt x="14850" y="10417"/>
                  <a:pt x="14580" y="11030"/>
                  <a:pt x="14175" y="114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77" name="Freeform 82"/>
          <p:cNvSpPr/>
          <p:nvPr/>
        </p:nvSpPr>
        <p:spPr>
          <a:xfrm>
            <a:off x="18337984" y="7543802"/>
            <a:ext cx="109302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8" h="21600" extrusionOk="0">
                <a:moveTo>
                  <a:pt x="17641" y="3105"/>
                </a:moveTo>
                <a:cubicBezTo>
                  <a:pt x="15584" y="1080"/>
                  <a:pt x="13012" y="0"/>
                  <a:pt x="10312" y="0"/>
                </a:cubicBezTo>
                <a:cubicBezTo>
                  <a:pt x="7612" y="0"/>
                  <a:pt x="5041" y="1080"/>
                  <a:pt x="2984" y="3105"/>
                </a:cubicBezTo>
                <a:cubicBezTo>
                  <a:pt x="-745" y="7155"/>
                  <a:pt x="-1002" y="13365"/>
                  <a:pt x="2341" y="17685"/>
                </a:cubicBezTo>
                <a:cubicBezTo>
                  <a:pt x="1955" y="18765"/>
                  <a:pt x="1312" y="19440"/>
                  <a:pt x="669" y="19710"/>
                </a:cubicBezTo>
                <a:cubicBezTo>
                  <a:pt x="284" y="19980"/>
                  <a:pt x="155" y="20250"/>
                  <a:pt x="155" y="20655"/>
                </a:cubicBezTo>
                <a:cubicBezTo>
                  <a:pt x="284" y="21195"/>
                  <a:pt x="541" y="21465"/>
                  <a:pt x="927" y="21465"/>
                </a:cubicBezTo>
                <a:cubicBezTo>
                  <a:pt x="1184" y="21600"/>
                  <a:pt x="1441" y="21600"/>
                  <a:pt x="1698" y="21600"/>
                </a:cubicBezTo>
                <a:cubicBezTo>
                  <a:pt x="1698" y="21600"/>
                  <a:pt x="1698" y="21600"/>
                  <a:pt x="1698" y="21600"/>
                </a:cubicBezTo>
                <a:cubicBezTo>
                  <a:pt x="2984" y="21600"/>
                  <a:pt x="4269" y="21060"/>
                  <a:pt x="5427" y="20250"/>
                </a:cubicBezTo>
                <a:cubicBezTo>
                  <a:pt x="6841" y="21195"/>
                  <a:pt x="8641" y="21600"/>
                  <a:pt x="10312" y="21600"/>
                </a:cubicBezTo>
                <a:cubicBezTo>
                  <a:pt x="13012" y="21600"/>
                  <a:pt x="15584" y="20520"/>
                  <a:pt x="17641" y="18495"/>
                </a:cubicBezTo>
                <a:cubicBezTo>
                  <a:pt x="19569" y="16335"/>
                  <a:pt x="20598" y="13635"/>
                  <a:pt x="20598" y="10800"/>
                </a:cubicBezTo>
                <a:cubicBezTo>
                  <a:pt x="20598" y="7965"/>
                  <a:pt x="19569" y="5265"/>
                  <a:pt x="17641" y="3105"/>
                </a:cubicBezTo>
                <a:close/>
                <a:moveTo>
                  <a:pt x="16869" y="17685"/>
                </a:moveTo>
                <a:cubicBezTo>
                  <a:pt x="15069" y="19440"/>
                  <a:pt x="12755" y="20520"/>
                  <a:pt x="10312" y="20520"/>
                </a:cubicBezTo>
                <a:cubicBezTo>
                  <a:pt x="8641" y="20520"/>
                  <a:pt x="7098" y="19980"/>
                  <a:pt x="5684" y="19170"/>
                </a:cubicBezTo>
                <a:cubicBezTo>
                  <a:pt x="5555" y="19170"/>
                  <a:pt x="5427" y="19035"/>
                  <a:pt x="5427" y="19035"/>
                </a:cubicBezTo>
                <a:cubicBezTo>
                  <a:pt x="5169" y="19035"/>
                  <a:pt x="5041" y="19170"/>
                  <a:pt x="5041" y="19305"/>
                </a:cubicBezTo>
                <a:cubicBezTo>
                  <a:pt x="4012" y="19980"/>
                  <a:pt x="2855" y="20520"/>
                  <a:pt x="1698" y="20520"/>
                </a:cubicBezTo>
                <a:cubicBezTo>
                  <a:pt x="1698" y="20520"/>
                  <a:pt x="1569" y="20520"/>
                  <a:pt x="1569" y="20520"/>
                </a:cubicBezTo>
                <a:cubicBezTo>
                  <a:pt x="2341" y="19980"/>
                  <a:pt x="2984" y="19035"/>
                  <a:pt x="3498" y="17820"/>
                </a:cubicBezTo>
                <a:cubicBezTo>
                  <a:pt x="3498" y="17550"/>
                  <a:pt x="3498" y="17415"/>
                  <a:pt x="3369" y="17280"/>
                </a:cubicBezTo>
                <a:cubicBezTo>
                  <a:pt x="155" y="13365"/>
                  <a:pt x="284" y="7560"/>
                  <a:pt x="3755" y="3915"/>
                </a:cubicBezTo>
                <a:cubicBezTo>
                  <a:pt x="5555" y="2160"/>
                  <a:pt x="7869" y="1080"/>
                  <a:pt x="10312" y="1080"/>
                </a:cubicBezTo>
                <a:cubicBezTo>
                  <a:pt x="12755" y="1080"/>
                  <a:pt x="15069" y="2160"/>
                  <a:pt x="16869" y="3915"/>
                </a:cubicBezTo>
                <a:cubicBezTo>
                  <a:pt x="18541" y="5805"/>
                  <a:pt x="19569" y="8235"/>
                  <a:pt x="19569" y="10800"/>
                </a:cubicBezTo>
                <a:cubicBezTo>
                  <a:pt x="19569" y="13365"/>
                  <a:pt x="18541" y="15795"/>
                  <a:pt x="16869" y="17685"/>
                </a:cubicBezTo>
                <a:close/>
                <a:moveTo>
                  <a:pt x="13141" y="12420"/>
                </a:moveTo>
                <a:cubicBezTo>
                  <a:pt x="13141" y="13635"/>
                  <a:pt x="12241" y="14715"/>
                  <a:pt x="11084" y="14715"/>
                </a:cubicBezTo>
                <a:cubicBezTo>
                  <a:pt x="11084" y="14715"/>
                  <a:pt x="11084" y="14715"/>
                  <a:pt x="11084" y="14715"/>
                </a:cubicBezTo>
                <a:cubicBezTo>
                  <a:pt x="10827" y="14715"/>
                  <a:pt x="10827" y="14715"/>
                  <a:pt x="10827" y="14715"/>
                </a:cubicBezTo>
                <a:cubicBezTo>
                  <a:pt x="10827" y="15795"/>
                  <a:pt x="10827" y="15795"/>
                  <a:pt x="10827" y="15795"/>
                </a:cubicBezTo>
                <a:cubicBezTo>
                  <a:pt x="10827" y="16065"/>
                  <a:pt x="10569" y="16335"/>
                  <a:pt x="10312" y="16335"/>
                </a:cubicBezTo>
                <a:cubicBezTo>
                  <a:pt x="10055" y="16335"/>
                  <a:pt x="9798" y="16065"/>
                  <a:pt x="9798" y="15795"/>
                </a:cubicBezTo>
                <a:cubicBezTo>
                  <a:pt x="9798" y="14715"/>
                  <a:pt x="9798" y="14715"/>
                  <a:pt x="9798" y="14715"/>
                </a:cubicBezTo>
                <a:cubicBezTo>
                  <a:pt x="8384" y="14715"/>
                  <a:pt x="8384" y="14715"/>
                  <a:pt x="8384" y="14715"/>
                </a:cubicBezTo>
                <a:cubicBezTo>
                  <a:pt x="8127" y="14715"/>
                  <a:pt x="7869" y="14445"/>
                  <a:pt x="7869" y="14175"/>
                </a:cubicBezTo>
                <a:cubicBezTo>
                  <a:pt x="7869" y="13905"/>
                  <a:pt x="8127" y="13635"/>
                  <a:pt x="8384" y="13635"/>
                </a:cubicBezTo>
                <a:cubicBezTo>
                  <a:pt x="11084" y="13635"/>
                  <a:pt x="11084" y="13635"/>
                  <a:pt x="11084" y="13635"/>
                </a:cubicBezTo>
                <a:cubicBezTo>
                  <a:pt x="11598" y="13635"/>
                  <a:pt x="12112" y="13095"/>
                  <a:pt x="12112" y="12420"/>
                </a:cubicBezTo>
                <a:cubicBezTo>
                  <a:pt x="12112" y="11880"/>
                  <a:pt x="11598" y="11340"/>
                  <a:pt x="11084" y="11340"/>
                </a:cubicBezTo>
                <a:cubicBezTo>
                  <a:pt x="9541" y="11340"/>
                  <a:pt x="9541" y="11340"/>
                  <a:pt x="9541" y="11340"/>
                </a:cubicBezTo>
                <a:cubicBezTo>
                  <a:pt x="8384" y="11340"/>
                  <a:pt x="7484" y="10395"/>
                  <a:pt x="7484" y="9045"/>
                </a:cubicBezTo>
                <a:cubicBezTo>
                  <a:pt x="7484" y="7830"/>
                  <a:pt x="8384" y="6885"/>
                  <a:pt x="9541" y="6885"/>
                </a:cubicBezTo>
                <a:cubicBezTo>
                  <a:pt x="9798" y="6885"/>
                  <a:pt x="9798" y="6885"/>
                  <a:pt x="9798" y="6885"/>
                </a:cubicBezTo>
                <a:cubicBezTo>
                  <a:pt x="9798" y="5805"/>
                  <a:pt x="9798" y="5805"/>
                  <a:pt x="9798" y="5805"/>
                </a:cubicBezTo>
                <a:cubicBezTo>
                  <a:pt x="9798" y="5535"/>
                  <a:pt x="10055" y="5265"/>
                  <a:pt x="10312" y="5265"/>
                </a:cubicBezTo>
                <a:cubicBezTo>
                  <a:pt x="10569" y="5265"/>
                  <a:pt x="10827" y="5535"/>
                  <a:pt x="10827" y="5805"/>
                </a:cubicBezTo>
                <a:cubicBezTo>
                  <a:pt x="10827" y="6885"/>
                  <a:pt x="10827" y="6885"/>
                  <a:pt x="10827" y="6885"/>
                </a:cubicBezTo>
                <a:cubicBezTo>
                  <a:pt x="12112" y="6885"/>
                  <a:pt x="12112" y="6885"/>
                  <a:pt x="12112" y="6885"/>
                </a:cubicBezTo>
                <a:cubicBezTo>
                  <a:pt x="12498" y="6885"/>
                  <a:pt x="12627" y="7155"/>
                  <a:pt x="12627" y="7425"/>
                </a:cubicBezTo>
                <a:cubicBezTo>
                  <a:pt x="12627" y="7695"/>
                  <a:pt x="12498" y="7965"/>
                  <a:pt x="12112" y="7965"/>
                </a:cubicBezTo>
                <a:cubicBezTo>
                  <a:pt x="9541" y="7965"/>
                  <a:pt x="9541" y="7965"/>
                  <a:pt x="9541" y="7965"/>
                </a:cubicBezTo>
                <a:cubicBezTo>
                  <a:pt x="9027" y="7965"/>
                  <a:pt x="8512" y="8505"/>
                  <a:pt x="8512" y="9045"/>
                </a:cubicBezTo>
                <a:cubicBezTo>
                  <a:pt x="8512" y="9720"/>
                  <a:pt x="9027" y="10260"/>
                  <a:pt x="9541" y="10260"/>
                </a:cubicBezTo>
                <a:cubicBezTo>
                  <a:pt x="11084" y="10260"/>
                  <a:pt x="11084" y="10260"/>
                  <a:pt x="11084" y="10260"/>
                </a:cubicBezTo>
                <a:cubicBezTo>
                  <a:pt x="12241" y="10260"/>
                  <a:pt x="13141" y="11205"/>
                  <a:pt x="13141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78" name="Freeform 83"/>
          <p:cNvSpPr/>
          <p:nvPr/>
        </p:nvSpPr>
        <p:spPr>
          <a:xfrm>
            <a:off x="18337965" y="8780078"/>
            <a:ext cx="1093036" cy="11036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2" h="21092" extrusionOk="0">
                <a:moveTo>
                  <a:pt x="20687" y="11609"/>
                </a:moveTo>
                <a:cubicBezTo>
                  <a:pt x="12369" y="3443"/>
                  <a:pt x="12369" y="3443"/>
                  <a:pt x="12369" y="3443"/>
                </a:cubicBezTo>
                <a:cubicBezTo>
                  <a:pt x="11832" y="3048"/>
                  <a:pt x="11296" y="2785"/>
                  <a:pt x="10625" y="2785"/>
                </a:cubicBezTo>
                <a:cubicBezTo>
                  <a:pt x="10625" y="2785"/>
                  <a:pt x="10625" y="2785"/>
                  <a:pt x="10491" y="2785"/>
                </a:cubicBezTo>
                <a:cubicBezTo>
                  <a:pt x="4453" y="3180"/>
                  <a:pt x="4453" y="3180"/>
                  <a:pt x="4453" y="3180"/>
                </a:cubicBezTo>
                <a:cubicBezTo>
                  <a:pt x="3917" y="3312"/>
                  <a:pt x="3380" y="3707"/>
                  <a:pt x="3246" y="4365"/>
                </a:cubicBezTo>
                <a:cubicBezTo>
                  <a:pt x="3112" y="6472"/>
                  <a:pt x="3112" y="6472"/>
                  <a:pt x="3112" y="6472"/>
                </a:cubicBezTo>
                <a:cubicBezTo>
                  <a:pt x="2844" y="6341"/>
                  <a:pt x="2575" y="6077"/>
                  <a:pt x="2307" y="5814"/>
                </a:cubicBezTo>
                <a:cubicBezTo>
                  <a:pt x="1636" y="5287"/>
                  <a:pt x="1234" y="4497"/>
                  <a:pt x="1099" y="3575"/>
                </a:cubicBezTo>
                <a:cubicBezTo>
                  <a:pt x="1099" y="2916"/>
                  <a:pt x="1368" y="2258"/>
                  <a:pt x="1770" y="1731"/>
                </a:cubicBezTo>
                <a:cubicBezTo>
                  <a:pt x="2844" y="677"/>
                  <a:pt x="4722" y="941"/>
                  <a:pt x="5929" y="2258"/>
                </a:cubicBezTo>
                <a:cubicBezTo>
                  <a:pt x="6198" y="2390"/>
                  <a:pt x="6600" y="2390"/>
                  <a:pt x="6734" y="2258"/>
                </a:cubicBezTo>
                <a:cubicBezTo>
                  <a:pt x="7003" y="1994"/>
                  <a:pt x="7003" y="1599"/>
                  <a:pt x="6734" y="1468"/>
                </a:cubicBezTo>
                <a:cubicBezTo>
                  <a:pt x="4990" y="-245"/>
                  <a:pt x="2441" y="-508"/>
                  <a:pt x="965" y="941"/>
                </a:cubicBezTo>
                <a:cubicBezTo>
                  <a:pt x="294" y="1731"/>
                  <a:pt x="-108" y="2653"/>
                  <a:pt x="26" y="3707"/>
                </a:cubicBezTo>
                <a:cubicBezTo>
                  <a:pt x="160" y="4760"/>
                  <a:pt x="697" y="5814"/>
                  <a:pt x="1502" y="6604"/>
                </a:cubicBezTo>
                <a:cubicBezTo>
                  <a:pt x="1904" y="7131"/>
                  <a:pt x="2441" y="7394"/>
                  <a:pt x="3112" y="7658"/>
                </a:cubicBezTo>
                <a:cubicBezTo>
                  <a:pt x="2844" y="10292"/>
                  <a:pt x="2844" y="10292"/>
                  <a:pt x="2844" y="10292"/>
                </a:cubicBezTo>
                <a:cubicBezTo>
                  <a:pt x="2844" y="10951"/>
                  <a:pt x="3112" y="11609"/>
                  <a:pt x="3514" y="12136"/>
                </a:cubicBezTo>
                <a:cubicBezTo>
                  <a:pt x="11967" y="20302"/>
                  <a:pt x="11967" y="20302"/>
                  <a:pt x="11967" y="20302"/>
                </a:cubicBezTo>
                <a:cubicBezTo>
                  <a:pt x="12369" y="20829"/>
                  <a:pt x="13174" y="21092"/>
                  <a:pt x="13845" y="21092"/>
                </a:cubicBezTo>
                <a:cubicBezTo>
                  <a:pt x="13845" y="21092"/>
                  <a:pt x="13845" y="21092"/>
                  <a:pt x="13845" y="21092"/>
                </a:cubicBezTo>
                <a:cubicBezTo>
                  <a:pt x="14650" y="21092"/>
                  <a:pt x="15321" y="20829"/>
                  <a:pt x="15857" y="20302"/>
                </a:cubicBezTo>
                <a:cubicBezTo>
                  <a:pt x="20687" y="15560"/>
                  <a:pt x="20687" y="15560"/>
                  <a:pt x="20687" y="15560"/>
                </a:cubicBezTo>
                <a:cubicBezTo>
                  <a:pt x="21224" y="15033"/>
                  <a:pt x="21492" y="14375"/>
                  <a:pt x="21492" y="13585"/>
                </a:cubicBezTo>
                <a:cubicBezTo>
                  <a:pt x="21492" y="12926"/>
                  <a:pt x="21224" y="12136"/>
                  <a:pt x="20687" y="11609"/>
                </a:cubicBezTo>
                <a:close/>
                <a:moveTo>
                  <a:pt x="19882" y="14770"/>
                </a:moveTo>
                <a:cubicBezTo>
                  <a:pt x="15052" y="19512"/>
                  <a:pt x="15052" y="19512"/>
                  <a:pt x="15052" y="19512"/>
                </a:cubicBezTo>
                <a:cubicBezTo>
                  <a:pt x="14784" y="19775"/>
                  <a:pt x="14381" y="20038"/>
                  <a:pt x="13845" y="20038"/>
                </a:cubicBezTo>
                <a:cubicBezTo>
                  <a:pt x="13845" y="20038"/>
                  <a:pt x="13845" y="20038"/>
                  <a:pt x="13845" y="20038"/>
                </a:cubicBezTo>
                <a:cubicBezTo>
                  <a:pt x="13442" y="20038"/>
                  <a:pt x="13040" y="19775"/>
                  <a:pt x="12637" y="19512"/>
                </a:cubicBezTo>
                <a:cubicBezTo>
                  <a:pt x="4319" y="11346"/>
                  <a:pt x="4319" y="11346"/>
                  <a:pt x="4319" y="11346"/>
                </a:cubicBezTo>
                <a:cubicBezTo>
                  <a:pt x="4051" y="11082"/>
                  <a:pt x="3917" y="10687"/>
                  <a:pt x="4051" y="10424"/>
                </a:cubicBezTo>
                <a:cubicBezTo>
                  <a:pt x="4185" y="8053"/>
                  <a:pt x="4185" y="8053"/>
                  <a:pt x="4185" y="8053"/>
                </a:cubicBezTo>
                <a:cubicBezTo>
                  <a:pt x="4185" y="8053"/>
                  <a:pt x="4319" y="8053"/>
                  <a:pt x="4453" y="8053"/>
                </a:cubicBezTo>
                <a:cubicBezTo>
                  <a:pt x="4588" y="8053"/>
                  <a:pt x="4722" y="8053"/>
                  <a:pt x="4856" y="8053"/>
                </a:cubicBezTo>
                <a:cubicBezTo>
                  <a:pt x="5795" y="8053"/>
                  <a:pt x="6600" y="7790"/>
                  <a:pt x="7271" y="7131"/>
                </a:cubicBezTo>
                <a:cubicBezTo>
                  <a:pt x="7539" y="6868"/>
                  <a:pt x="7539" y="6604"/>
                  <a:pt x="7271" y="6341"/>
                </a:cubicBezTo>
                <a:cubicBezTo>
                  <a:pt x="7003" y="6209"/>
                  <a:pt x="6734" y="6209"/>
                  <a:pt x="6466" y="6341"/>
                </a:cubicBezTo>
                <a:cubicBezTo>
                  <a:pt x="6063" y="6868"/>
                  <a:pt x="5258" y="6999"/>
                  <a:pt x="4588" y="6999"/>
                </a:cubicBezTo>
                <a:cubicBezTo>
                  <a:pt x="4453" y="6999"/>
                  <a:pt x="4319" y="6999"/>
                  <a:pt x="4185" y="6868"/>
                </a:cubicBezTo>
                <a:cubicBezTo>
                  <a:pt x="4453" y="4497"/>
                  <a:pt x="4453" y="4497"/>
                  <a:pt x="4453" y="4497"/>
                </a:cubicBezTo>
                <a:cubicBezTo>
                  <a:pt x="4453" y="4365"/>
                  <a:pt x="4453" y="4365"/>
                  <a:pt x="4588" y="4365"/>
                </a:cubicBezTo>
                <a:cubicBezTo>
                  <a:pt x="10625" y="3970"/>
                  <a:pt x="10625" y="3970"/>
                  <a:pt x="10625" y="3970"/>
                </a:cubicBezTo>
                <a:cubicBezTo>
                  <a:pt x="10625" y="3970"/>
                  <a:pt x="10625" y="3970"/>
                  <a:pt x="10625" y="3970"/>
                </a:cubicBezTo>
                <a:cubicBezTo>
                  <a:pt x="11027" y="3970"/>
                  <a:pt x="11296" y="3970"/>
                  <a:pt x="11564" y="4233"/>
                </a:cubicBezTo>
                <a:cubicBezTo>
                  <a:pt x="19882" y="12399"/>
                  <a:pt x="19882" y="12399"/>
                  <a:pt x="19882" y="12399"/>
                </a:cubicBezTo>
                <a:cubicBezTo>
                  <a:pt x="20150" y="12794"/>
                  <a:pt x="20419" y="13190"/>
                  <a:pt x="20419" y="13585"/>
                </a:cubicBezTo>
                <a:cubicBezTo>
                  <a:pt x="20419" y="13980"/>
                  <a:pt x="20150" y="14507"/>
                  <a:pt x="19882" y="147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79" name="Freeform 84"/>
          <p:cNvSpPr/>
          <p:nvPr/>
        </p:nvSpPr>
        <p:spPr>
          <a:xfrm>
            <a:off x="18392776" y="10020302"/>
            <a:ext cx="9969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60" y="2970"/>
                </a:moveTo>
                <a:cubicBezTo>
                  <a:pt x="20121" y="2160"/>
                  <a:pt x="19085" y="1755"/>
                  <a:pt x="18345" y="1350"/>
                </a:cubicBezTo>
                <a:cubicBezTo>
                  <a:pt x="16570" y="675"/>
                  <a:pt x="14795" y="270"/>
                  <a:pt x="12427" y="135"/>
                </a:cubicBezTo>
                <a:cubicBezTo>
                  <a:pt x="11836" y="0"/>
                  <a:pt x="11244" y="0"/>
                  <a:pt x="10652" y="0"/>
                </a:cubicBezTo>
                <a:cubicBezTo>
                  <a:pt x="8581" y="0"/>
                  <a:pt x="6510" y="270"/>
                  <a:pt x="4438" y="945"/>
                </a:cubicBezTo>
                <a:cubicBezTo>
                  <a:pt x="3403" y="1215"/>
                  <a:pt x="2219" y="1755"/>
                  <a:pt x="1184" y="2565"/>
                </a:cubicBezTo>
                <a:cubicBezTo>
                  <a:pt x="296" y="3240"/>
                  <a:pt x="0" y="4050"/>
                  <a:pt x="0" y="4995"/>
                </a:cubicBezTo>
                <a:cubicBezTo>
                  <a:pt x="0" y="4995"/>
                  <a:pt x="0" y="4995"/>
                  <a:pt x="0" y="4995"/>
                </a:cubicBezTo>
                <a:cubicBezTo>
                  <a:pt x="0" y="5265"/>
                  <a:pt x="0" y="5535"/>
                  <a:pt x="0" y="5940"/>
                </a:cubicBezTo>
                <a:cubicBezTo>
                  <a:pt x="0" y="6075"/>
                  <a:pt x="0" y="6345"/>
                  <a:pt x="0" y="6615"/>
                </a:cubicBezTo>
                <a:cubicBezTo>
                  <a:pt x="0" y="7695"/>
                  <a:pt x="888" y="8370"/>
                  <a:pt x="2071" y="8370"/>
                </a:cubicBezTo>
                <a:cubicBezTo>
                  <a:pt x="5178" y="8370"/>
                  <a:pt x="5178" y="8370"/>
                  <a:pt x="5178" y="8370"/>
                </a:cubicBezTo>
                <a:cubicBezTo>
                  <a:pt x="5178" y="8370"/>
                  <a:pt x="5178" y="8370"/>
                  <a:pt x="5326" y="8370"/>
                </a:cubicBezTo>
                <a:cubicBezTo>
                  <a:pt x="6362" y="8370"/>
                  <a:pt x="7249" y="7695"/>
                  <a:pt x="7249" y="6615"/>
                </a:cubicBezTo>
                <a:cubicBezTo>
                  <a:pt x="7249" y="4995"/>
                  <a:pt x="7249" y="4995"/>
                  <a:pt x="7249" y="4995"/>
                </a:cubicBezTo>
                <a:cubicBezTo>
                  <a:pt x="7249" y="4995"/>
                  <a:pt x="7397" y="4995"/>
                  <a:pt x="7545" y="4860"/>
                </a:cubicBezTo>
                <a:cubicBezTo>
                  <a:pt x="7693" y="4860"/>
                  <a:pt x="7841" y="4860"/>
                  <a:pt x="7989" y="4725"/>
                </a:cubicBezTo>
                <a:cubicBezTo>
                  <a:pt x="8877" y="4590"/>
                  <a:pt x="9764" y="4455"/>
                  <a:pt x="10800" y="4455"/>
                </a:cubicBezTo>
                <a:cubicBezTo>
                  <a:pt x="11244" y="4455"/>
                  <a:pt x="11836" y="4590"/>
                  <a:pt x="12427" y="4590"/>
                </a:cubicBezTo>
                <a:cubicBezTo>
                  <a:pt x="13167" y="4725"/>
                  <a:pt x="13907" y="4860"/>
                  <a:pt x="14351" y="4995"/>
                </a:cubicBezTo>
                <a:cubicBezTo>
                  <a:pt x="14351" y="5400"/>
                  <a:pt x="14351" y="5805"/>
                  <a:pt x="14351" y="6210"/>
                </a:cubicBezTo>
                <a:cubicBezTo>
                  <a:pt x="14351" y="6345"/>
                  <a:pt x="14351" y="6480"/>
                  <a:pt x="14351" y="6615"/>
                </a:cubicBezTo>
                <a:cubicBezTo>
                  <a:pt x="14351" y="7695"/>
                  <a:pt x="15238" y="8505"/>
                  <a:pt x="16422" y="8505"/>
                </a:cubicBezTo>
                <a:cubicBezTo>
                  <a:pt x="18049" y="8505"/>
                  <a:pt x="18049" y="8505"/>
                  <a:pt x="18049" y="8505"/>
                </a:cubicBezTo>
                <a:cubicBezTo>
                  <a:pt x="18197" y="8505"/>
                  <a:pt x="18345" y="8505"/>
                  <a:pt x="18493" y="8505"/>
                </a:cubicBezTo>
                <a:cubicBezTo>
                  <a:pt x="18641" y="8505"/>
                  <a:pt x="18937" y="8505"/>
                  <a:pt x="19085" y="8505"/>
                </a:cubicBezTo>
                <a:cubicBezTo>
                  <a:pt x="19233" y="8505"/>
                  <a:pt x="19381" y="8505"/>
                  <a:pt x="19677" y="8505"/>
                </a:cubicBezTo>
                <a:cubicBezTo>
                  <a:pt x="20712" y="8505"/>
                  <a:pt x="21600" y="7695"/>
                  <a:pt x="21600" y="6615"/>
                </a:cubicBezTo>
                <a:cubicBezTo>
                  <a:pt x="21600" y="6615"/>
                  <a:pt x="21600" y="6615"/>
                  <a:pt x="21600" y="6615"/>
                </a:cubicBezTo>
                <a:cubicBezTo>
                  <a:pt x="21600" y="4860"/>
                  <a:pt x="21600" y="4860"/>
                  <a:pt x="21600" y="4860"/>
                </a:cubicBezTo>
                <a:cubicBezTo>
                  <a:pt x="21600" y="4185"/>
                  <a:pt x="21304" y="3510"/>
                  <a:pt x="20860" y="2970"/>
                </a:cubicBezTo>
                <a:close/>
                <a:moveTo>
                  <a:pt x="20416" y="6615"/>
                </a:moveTo>
                <a:cubicBezTo>
                  <a:pt x="20416" y="7020"/>
                  <a:pt x="20268" y="7425"/>
                  <a:pt x="19529" y="7425"/>
                </a:cubicBezTo>
                <a:cubicBezTo>
                  <a:pt x="19529" y="7425"/>
                  <a:pt x="19529" y="7425"/>
                  <a:pt x="19529" y="7425"/>
                </a:cubicBezTo>
                <a:cubicBezTo>
                  <a:pt x="19381" y="7425"/>
                  <a:pt x="19233" y="7425"/>
                  <a:pt x="19085" y="7425"/>
                </a:cubicBezTo>
                <a:cubicBezTo>
                  <a:pt x="18937" y="7425"/>
                  <a:pt x="18789" y="7425"/>
                  <a:pt x="18493" y="7425"/>
                </a:cubicBezTo>
                <a:cubicBezTo>
                  <a:pt x="18345" y="7425"/>
                  <a:pt x="18197" y="7425"/>
                  <a:pt x="18049" y="7425"/>
                </a:cubicBezTo>
                <a:cubicBezTo>
                  <a:pt x="16422" y="7425"/>
                  <a:pt x="16422" y="7425"/>
                  <a:pt x="16422" y="7425"/>
                </a:cubicBezTo>
                <a:cubicBezTo>
                  <a:pt x="15830" y="7425"/>
                  <a:pt x="15534" y="7155"/>
                  <a:pt x="15534" y="6615"/>
                </a:cubicBezTo>
                <a:cubicBezTo>
                  <a:pt x="15534" y="6480"/>
                  <a:pt x="15534" y="6345"/>
                  <a:pt x="15534" y="6210"/>
                </a:cubicBezTo>
                <a:cubicBezTo>
                  <a:pt x="15534" y="5670"/>
                  <a:pt x="15534" y="5265"/>
                  <a:pt x="15682" y="4860"/>
                </a:cubicBezTo>
                <a:cubicBezTo>
                  <a:pt x="15682" y="4860"/>
                  <a:pt x="15682" y="4860"/>
                  <a:pt x="15682" y="4860"/>
                </a:cubicBezTo>
                <a:cubicBezTo>
                  <a:pt x="15682" y="4320"/>
                  <a:pt x="15386" y="4185"/>
                  <a:pt x="15090" y="4050"/>
                </a:cubicBezTo>
                <a:cubicBezTo>
                  <a:pt x="15090" y="4050"/>
                  <a:pt x="15090" y="4050"/>
                  <a:pt x="15090" y="4050"/>
                </a:cubicBezTo>
                <a:cubicBezTo>
                  <a:pt x="14351" y="3780"/>
                  <a:pt x="13611" y="3645"/>
                  <a:pt x="12575" y="3510"/>
                </a:cubicBezTo>
                <a:cubicBezTo>
                  <a:pt x="12575" y="3510"/>
                  <a:pt x="12575" y="3510"/>
                  <a:pt x="12575" y="3510"/>
                </a:cubicBezTo>
                <a:cubicBezTo>
                  <a:pt x="11984" y="3510"/>
                  <a:pt x="11392" y="3375"/>
                  <a:pt x="10800" y="3375"/>
                </a:cubicBezTo>
                <a:cubicBezTo>
                  <a:pt x="9764" y="3375"/>
                  <a:pt x="8729" y="3510"/>
                  <a:pt x="7693" y="3780"/>
                </a:cubicBezTo>
                <a:cubicBezTo>
                  <a:pt x="7545" y="3780"/>
                  <a:pt x="7397" y="3780"/>
                  <a:pt x="7101" y="3915"/>
                </a:cubicBezTo>
                <a:cubicBezTo>
                  <a:pt x="6953" y="3915"/>
                  <a:pt x="6805" y="3915"/>
                  <a:pt x="6658" y="3915"/>
                </a:cubicBezTo>
                <a:cubicBezTo>
                  <a:pt x="6658" y="4050"/>
                  <a:pt x="6658" y="4050"/>
                  <a:pt x="6658" y="4050"/>
                </a:cubicBezTo>
                <a:cubicBezTo>
                  <a:pt x="6362" y="4050"/>
                  <a:pt x="6066" y="4320"/>
                  <a:pt x="6066" y="4860"/>
                </a:cubicBezTo>
                <a:cubicBezTo>
                  <a:pt x="6066" y="6615"/>
                  <a:pt x="6066" y="6615"/>
                  <a:pt x="6066" y="6615"/>
                </a:cubicBezTo>
                <a:cubicBezTo>
                  <a:pt x="6066" y="6885"/>
                  <a:pt x="5918" y="7290"/>
                  <a:pt x="5326" y="7290"/>
                </a:cubicBezTo>
                <a:cubicBezTo>
                  <a:pt x="5326" y="7290"/>
                  <a:pt x="5326" y="7290"/>
                  <a:pt x="5178" y="7290"/>
                </a:cubicBezTo>
                <a:cubicBezTo>
                  <a:pt x="5178" y="7290"/>
                  <a:pt x="5178" y="7290"/>
                  <a:pt x="5178" y="7290"/>
                </a:cubicBezTo>
                <a:cubicBezTo>
                  <a:pt x="2071" y="7290"/>
                  <a:pt x="2071" y="7290"/>
                  <a:pt x="2071" y="7290"/>
                </a:cubicBezTo>
                <a:cubicBezTo>
                  <a:pt x="1479" y="7290"/>
                  <a:pt x="1184" y="7020"/>
                  <a:pt x="1184" y="6615"/>
                </a:cubicBezTo>
                <a:cubicBezTo>
                  <a:pt x="1184" y="6615"/>
                  <a:pt x="1184" y="6615"/>
                  <a:pt x="1184" y="6615"/>
                </a:cubicBezTo>
                <a:cubicBezTo>
                  <a:pt x="1184" y="6345"/>
                  <a:pt x="1184" y="6210"/>
                  <a:pt x="1184" y="5940"/>
                </a:cubicBezTo>
                <a:cubicBezTo>
                  <a:pt x="1184" y="5535"/>
                  <a:pt x="1184" y="5265"/>
                  <a:pt x="1184" y="4860"/>
                </a:cubicBezTo>
                <a:cubicBezTo>
                  <a:pt x="1184" y="4320"/>
                  <a:pt x="1479" y="3915"/>
                  <a:pt x="1923" y="3375"/>
                </a:cubicBezTo>
                <a:cubicBezTo>
                  <a:pt x="2811" y="2700"/>
                  <a:pt x="3995" y="2295"/>
                  <a:pt x="4882" y="2025"/>
                </a:cubicBezTo>
                <a:cubicBezTo>
                  <a:pt x="6658" y="1350"/>
                  <a:pt x="8729" y="1080"/>
                  <a:pt x="10652" y="1080"/>
                </a:cubicBezTo>
                <a:cubicBezTo>
                  <a:pt x="11244" y="1080"/>
                  <a:pt x="11836" y="1080"/>
                  <a:pt x="12427" y="1215"/>
                </a:cubicBezTo>
                <a:cubicBezTo>
                  <a:pt x="14499" y="1350"/>
                  <a:pt x="16274" y="1755"/>
                  <a:pt x="17901" y="2430"/>
                </a:cubicBezTo>
                <a:cubicBezTo>
                  <a:pt x="18789" y="2835"/>
                  <a:pt x="19529" y="3240"/>
                  <a:pt x="19973" y="3780"/>
                </a:cubicBezTo>
                <a:cubicBezTo>
                  <a:pt x="20268" y="4050"/>
                  <a:pt x="20416" y="4455"/>
                  <a:pt x="20416" y="4860"/>
                </a:cubicBezTo>
                <a:lnTo>
                  <a:pt x="20416" y="6615"/>
                </a:lnTo>
                <a:close/>
                <a:moveTo>
                  <a:pt x="10948" y="9585"/>
                </a:moveTo>
                <a:cubicBezTo>
                  <a:pt x="9912" y="9585"/>
                  <a:pt x="9025" y="10395"/>
                  <a:pt x="9025" y="11340"/>
                </a:cubicBezTo>
                <a:cubicBezTo>
                  <a:pt x="9025" y="12285"/>
                  <a:pt x="9912" y="12960"/>
                  <a:pt x="10948" y="12960"/>
                </a:cubicBezTo>
                <a:cubicBezTo>
                  <a:pt x="11836" y="12960"/>
                  <a:pt x="12723" y="12285"/>
                  <a:pt x="12723" y="11340"/>
                </a:cubicBezTo>
                <a:cubicBezTo>
                  <a:pt x="12723" y="10395"/>
                  <a:pt x="11984" y="9585"/>
                  <a:pt x="10948" y="9585"/>
                </a:cubicBezTo>
                <a:close/>
                <a:moveTo>
                  <a:pt x="10948" y="11880"/>
                </a:moveTo>
                <a:cubicBezTo>
                  <a:pt x="10504" y="11880"/>
                  <a:pt x="10208" y="11610"/>
                  <a:pt x="10208" y="11340"/>
                </a:cubicBezTo>
                <a:cubicBezTo>
                  <a:pt x="10208" y="10935"/>
                  <a:pt x="10504" y="10665"/>
                  <a:pt x="10948" y="10665"/>
                </a:cubicBezTo>
                <a:cubicBezTo>
                  <a:pt x="11244" y="10665"/>
                  <a:pt x="11540" y="10935"/>
                  <a:pt x="11540" y="11340"/>
                </a:cubicBezTo>
                <a:cubicBezTo>
                  <a:pt x="11540" y="11610"/>
                  <a:pt x="11244" y="11880"/>
                  <a:pt x="10948" y="11880"/>
                </a:cubicBezTo>
                <a:close/>
                <a:moveTo>
                  <a:pt x="15830" y="9585"/>
                </a:moveTo>
                <a:cubicBezTo>
                  <a:pt x="14795" y="9585"/>
                  <a:pt x="13907" y="10395"/>
                  <a:pt x="13907" y="11340"/>
                </a:cubicBezTo>
                <a:cubicBezTo>
                  <a:pt x="13907" y="12285"/>
                  <a:pt x="14795" y="12960"/>
                  <a:pt x="15830" y="12960"/>
                </a:cubicBezTo>
                <a:cubicBezTo>
                  <a:pt x="16866" y="12960"/>
                  <a:pt x="17605" y="12285"/>
                  <a:pt x="17605" y="11340"/>
                </a:cubicBezTo>
                <a:cubicBezTo>
                  <a:pt x="17605" y="10395"/>
                  <a:pt x="16866" y="9585"/>
                  <a:pt x="15830" y="9585"/>
                </a:cubicBezTo>
                <a:close/>
                <a:moveTo>
                  <a:pt x="15830" y="11880"/>
                </a:moveTo>
                <a:cubicBezTo>
                  <a:pt x="15386" y="11880"/>
                  <a:pt x="15090" y="11610"/>
                  <a:pt x="15090" y="11340"/>
                </a:cubicBezTo>
                <a:cubicBezTo>
                  <a:pt x="15090" y="10935"/>
                  <a:pt x="15386" y="10665"/>
                  <a:pt x="15830" y="10665"/>
                </a:cubicBezTo>
                <a:cubicBezTo>
                  <a:pt x="16126" y="10665"/>
                  <a:pt x="16422" y="10935"/>
                  <a:pt x="16422" y="11340"/>
                </a:cubicBezTo>
                <a:cubicBezTo>
                  <a:pt x="16422" y="11610"/>
                  <a:pt x="16126" y="11880"/>
                  <a:pt x="15830" y="11880"/>
                </a:cubicBezTo>
                <a:close/>
                <a:moveTo>
                  <a:pt x="5918" y="9585"/>
                </a:moveTo>
                <a:cubicBezTo>
                  <a:pt x="4882" y="9585"/>
                  <a:pt x="4142" y="10395"/>
                  <a:pt x="4142" y="11340"/>
                </a:cubicBezTo>
                <a:cubicBezTo>
                  <a:pt x="4142" y="12285"/>
                  <a:pt x="4882" y="12960"/>
                  <a:pt x="5918" y="12960"/>
                </a:cubicBezTo>
                <a:cubicBezTo>
                  <a:pt x="6953" y="12960"/>
                  <a:pt x="7841" y="12285"/>
                  <a:pt x="7841" y="11340"/>
                </a:cubicBezTo>
                <a:cubicBezTo>
                  <a:pt x="7841" y="10395"/>
                  <a:pt x="6953" y="9585"/>
                  <a:pt x="5918" y="9585"/>
                </a:cubicBezTo>
                <a:close/>
                <a:moveTo>
                  <a:pt x="5918" y="11880"/>
                </a:moveTo>
                <a:cubicBezTo>
                  <a:pt x="5622" y="11880"/>
                  <a:pt x="5326" y="11610"/>
                  <a:pt x="5326" y="11340"/>
                </a:cubicBezTo>
                <a:cubicBezTo>
                  <a:pt x="5326" y="10935"/>
                  <a:pt x="5622" y="10665"/>
                  <a:pt x="5918" y="10665"/>
                </a:cubicBezTo>
                <a:cubicBezTo>
                  <a:pt x="6362" y="10665"/>
                  <a:pt x="6658" y="10935"/>
                  <a:pt x="6658" y="11340"/>
                </a:cubicBezTo>
                <a:cubicBezTo>
                  <a:pt x="6658" y="11610"/>
                  <a:pt x="6362" y="11880"/>
                  <a:pt x="5918" y="11880"/>
                </a:cubicBezTo>
                <a:close/>
                <a:moveTo>
                  <a:pt x="10948" y="13905"/>
                </a:moveTo>
                <a:cubicBezTo>
                  <a:pt x="9912" y="13905"/>
                  <a:pt x="9025" y="14715"/>
                  <a:pt x="9025" y="15660"/>
                </a:cubicBezTo>
                <a:cubicBezTo>
                  <a:pt x="9025" y="16470"/>
                  <a:pt x="9912" y="17280"/>
                  <a:pt x="10948" y="17280"/>
                </a:cubicBezTo>
                <a:cubicBezTo>
                  <a:pt x="11836" y="17280"/>
                  <a:pt x="12723" y="16470"/>
                  <a:pt x="12723" y="15660"/>
                </a:cubicBezTo>
                <a:cubicBezTo>
                  <a:pt x="12723" y="14715"/>
                  <a:pt x="11984" y="13905"/>
                  <a:pt x="10948" y="13905"/>
                </a:cubicBezTo>
                <a:close/>
                <a:moveTo>
                  <a:pt x="10948" y="16200"/>
                </a:moveTo>
                <a:cubicBezTo>
                  <a:pt x="10504" y="16200"/>
                  <a:pt x="10208" y="15930"/>
                  <a:pt x="10208" y="15660"/>
                </a:cubicBezTo>
                <a:cubicBezTo>
                  <a:pt x="10208" y="15255"/>
                  <a:pt x="10504" y="14985"/>
                  <a:pt x="10948" y="14985"/>
                </a:cubicBezTo>
                <a:cubicBezTo>
                  <a:pt x="11244" y="14985"/>
                  <a:pt x="11540" y="15255"/>
                  <a:pt x="11540" y="15660"/>
                </a:cubicBezTo>
                <a:cubicBezTo>
                  <a:pt x="11540" y="15930"/>
                  <a:pt x="11244" y="16200"/>
                  <a:pt x="10948" y="16200"/>
                </a:cubicBezTo>
                <a:close/>
                <a:moveTo>
                  <a:pt x="15830" y="13905"/>
                </a:moveTo>
                <a:cubicBezTo>
                  <a:pt x="14795" y="13905"/>
                  <a:pt x="13907" y="14715"/>
                  <a:pt x="13907" y="15660"/>
                </a:cubicBezTo>
                <a:cubicBezTo>
                  <a:pt x="13907" y="16470"/>
                  <a:pt x="14795" y="17280"/>
                  <a:pt x="15830" y="17280"/>
                </a:cubicBezTo>
                <a:cubicBezTo>
                  <a:pt x="16866" y="17280"/>
                  <a:pt x="17605" y="16470"/>
                  <a:pt x="17605" y="15660"/>
                </a:cubicBezTo>
                <a:cubicBezTo>
                  <a:pt x="17605" y="14715"/>
                  <a:pt x="16866" y="13905"/>
                  <a:pt x="15830" y="13905"/>
                </a:cubicBezTo>
                <a:close/>
                <a:moveTo>
                  <a:pt x="15830" y="16200"/>
                </a:moveTo>
                <a:cubicBezTo>
                  <a:pt x="15386" y="16200"/>
                  <a:pt x="15090" y="15930"/>
                  <a:pt x="15090" y="15660"/>
                </a:cubicBezTo>
                <a:cubicBezTo>
                  <a:pt x="15090" y="15255"/>
                  <a:pt x="15386" y="14985"/>
                  <a:pt x="15830" y="14985"/>
                </a:cubicBezTo>
                <a:cubicBezTo>
                  <a:pt x="16126" y="14985"/>
                  <a:pt x="16422" y="15255"/>
                  <a:pt x="16422" y="15660"/>
                </a:cubicBezTo>
                <a:cubicBezTo>
                  <a:pt x="16422" y="15930"/>
                  <a:pt x="16126" y="16200"/>
                  <a:pt x="15830" y="16200"/>
                </a:cubicBezTo>
                <a:close/>
                <a:moveTo>
                  <a:pt x="5918" y="13905"/>
                </a:moveTo>
                <a:cubicBezTo>
                  <a:pt x="4882" y="13905"/>
                  <a:pt x="4142" y="14715"/>
                  <a:pt x="4142" y="15660"/>
                </a:cubicBezTo>
                <a:cubicBezTo>
                  <a:pt x="4142" y="16470"/>
                  <a:pt x="4882" y="17280"/>
                  <a:pt x="5918" y="17280"/>
                </a:cubicBezTo>
                <a:cubicBezTo>
                  <a:pt x="6953" y="17280"/>
                  <a:pt x="7841" y="16470"/>
                  <a:pt x="7841" y="15660"/>
                </a:cubicBezTo>
                <a:cubicBezTo>
                  <a:pt x="7841" y="14715"/>
                  <a:pt x="6953" y="13905"/>
                  <a:pt x="5918" y="13905"/>
                </a:cubicBezTo>
                <a:close/>
                <a:moveTo>
                  <a:pt x="5918" y="16200"/>
                </a:moveTo>
                <a:cubicBezTo>
                  <a:pt x="5622" y="16200"/>
                  <a:pt x="5326" y="15930"/>
                  <a:pt x="5326" y="15660"/>
                </a:cubicBezTo>
                <a:cubicBezTo>
                  <a:pt x="5326" y="15255"/>
                  <a:pt x="5622" y="14985"/>
                  <a:pt x="5918" y="14985"/>
                </a:cubicBezTo>
                <a:cubicBezTo>
                  <a:pt x="6362" y="14985"/>
                  <a:pt x="6658" y="15255"/>
                  <a:pt x="6658" y="15660"/>
                </a:cubicBezTo>
                <a:cubicBezTo>
                  <a:pt x="6658" y="15930"/>
                  <a:pt x="6362" y="16200"/>
                  <a:pt x="5918" y="16200"/>
                </a:cubicBezTo>
                <a:close/>
                <a:moveTo>
                  <a:pt x="10948" y="18225"/>
                </a:moveTo>
                <a:cubicBezTo>
                  <a:pt x="9912" y="18225"/>
                  <a:pt x="9025" y="19035"/>
                  <a:pt x="9025" y="19845"/>
                </a:cubicBezTo>
                <a:cubicBezTo>
                  <a:pt x="9025" y="20790"/>
                  <a:pt x="9912" y="21600"/>
                  <a:pt x="10948" y="21600"/>
                </a:cubicBezTo>
                <a:cubicBezTo>
                  <a:pt x="11836" y="21600"/>
                  <a:pt x="12723" y="20790"/>
                  <a:pt x="12723" y="19845"/>
                </a:cubicBezTo>
                <a:cubicBezTo>
                  <a:pt x="12723" y="19035"/>
                  <a:pt x="11984" y="18225"/>
                  <a:pt x="10948" y="18225"/>
                </a:cubicBezTo>
                <a:close/>
                <a:moveTo>
                  <a:pt x="10948" y="20520"/>
                </a:moveTo>
                <a:cubicBezTo>
                  <a:pt x="10504" y="20520"/>
                  <a:pt x="10208" y="20250"/>
                  <a:pt x="10208" y="19845"/>
                </a:cubicBezTo>
                <a:cubicBezTo>
                  <a:pt x="10208" y="19575"/>
                  <a:pt x="10504" y="19305"/>
                  <a:pt x="10948" y="19305"/>
                </a:cubicBezTo>
                <a:cubicBezTo>
                  <a:pt x="11244" y="19305"/>
                  <a:pt x="11540" y="19575"/>
                  <a:pt x="11540" y="19845"/>
                </a:cubicBezTo>
                <a:cubicBezTo>
                  <a:pt x="11540" y="20250"/>
                  <a:pt x="11244" y="20520"/>
                  <a:pt x="10948" y="20520"/>
                </a:cubicBezTo>
                <a:close/>
                <a:moveTo>
                  <a:pt x="15830" y="18225"/>
                </a:moveTo>
                <a:cubicBezTo>
                  <a:pt x="14795" y="18225"/>
                  <a:pt x="13907" y="19035"/>
                  <a:pt x="13907" y="19845"/>
                </a:cubicBezTo>
                <a:cubicBezTo>
                  <a:pt x="13907" y="20790"/>
                  <a:pt x="14795" y="21600"/>
                  <a:pt x="15830" y="21600"/>
                </a:cubicBezTo>
                <a:cubicBezTo>
                  <a:pt x="16866" y="21600"/>
                  <a:pt x="17605" y="20790"/>
                  <a:pt x="17605" y="19845"/>
                </a:cubicBezTo>
                <a:cubicBezTo>
                  <a:pt x="17605" y="19035"/>
                  <a:pt x="16866" y="18225"/>
                  <a:pt x="15830" y="18225"/>
                </a:cubicBezTo>
                <a:close/>
                <a:moveTo>
                  <a:pt x="15830" y="20520"/>
                </a:moveTo>
                <a:cubicBezTo>
                  <a:pt x="15386" y="20520"/>
                  <a:pt x="15090" y="20250"/>
                  <a:pt x="15090" y="19845"/>
                </a:cubicBezTo>
                <a:cubicBezTo>
                  <a:pt x="15090" y="19575"/>
                  <a:pt x="15386" y="19305"/>
                  <a:pt x="15830" y="19305"/>
                </a:cubicBezTo>
                <a:cubicBezTo>
                  <a:pt x="16126" y="19305"/>
                  <a:pt x="16422" y="19575"/>
                  <a:pt x="16422" y="19845"/>
                </a:cubicBezTo>
                <a:cubicBezTo>
                  <a:pt x="16422" y="20250"/>
                  <a:pt x="16126" y="20520"/>
                  <a:pt x="15830" y="20520"/>
                </a:cubicBezTo>
                <a:close/>
                <a:moveTo>
                  <a:pt x="5918" y="18225"/>
                </a:moveTo>
                <a:cubicBezTo>
                  <a:pt x="4882" y="18225"/>
                  <a:pt x="4142" y="19035"/>
                  <a:pt x="4142" y="19845"/>
                </a:cubicBezTo>
                <a:cubicBezTo>
                  <a:pt x="4142" y="20790"/>
                  <a:pt x="4882" y="21600"/>
                  <a:pt x="5918" y="21600"/>
                </a:cubicBezTo>
                <a:cubicBezTo>
                  <a:pt x="6953" y="21600"/>
                  <a:pt x="7841" y="20790"/>
                  <a:pt x="7841" y="19845"/>
                </a:cubicBezTo>
                <a:cubicBezTo>
                  <a:pt x="7841" y="19035"/>
                  <a:pt x="6953" y="18225"/>
                  <a:pt x="5918" y="18225"/>
                </a:cubicBezTo>
                <a:close/>
                <a:moveTo>
                  <a:pt x="5918" y="20520"/>
                </a:moveTo>
                <a:cubicBezTo>
                  <a:pt x="5622" y="20520"/>
                  <a:pt x="5326" y="20250"/>
                  <a:pt x="5326" y="19845"/>
                </a:cubicBezTo>
                <a:cubicBezTo>
                  <a:pt x="5326" y="19575"/>
                  <a:pt x="5622" y="19305"/>
                  <a:pt x="5918" y="19305"/>
                </a:cubicBezTo>
                <a:cubicBezTo>
                  <a:pt x="6362" y="19305"/>
                  <a:pt x="6658" y="19575"/>
                  <a:pt x="6658" y="19845"/>
                </a:cubicBezTo>
                <a:cubicBezTo>
                  <a:pt x="6658" y="20250"/>
                  <a:pt x="6362" y="20520"/>
                  <a:pt x="5918" y="205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80" name="Freeform 85"/>
          <p:cNvSpPr/>
          <p:nvPr/>
        </p:nvSpPr>
        <p:spPr>
          <a:xfrm>
            <a:off x="18338800" y="11258552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2420" y="21600"/>
                  <a:pt x="14040" y="21330"/>
                  <a:pt x="15255" y="20655"/>
                </a:cubicBezTo>
                <a:cubicBezTo>
                  <a:pt x="16335" y="20115"/>
                  <a:pt x="17145" y="19305"/>
                  <a:pt x="17550" y="18495"/>
                </a:cubicBezTo>
                <a:cubicBezTo>
                  <a:pt x="17955" y="17415"/>
                  <a:pt x="17820" y="16335"/>
                  <a:pt x="16875" y="15390"/>
                </a:cubicBezTo>
                <a:cubicBezTo>
                  <a:pt x="16875" y="15390"/>
                  <a:pt x="16875" y="15390"/>
                  <a:pt x="16875" y="15390"/>
                </a:cubicBezTo>
                <a:cubicBezTo>
                  <a:pt x="16875" y="15390"/>
                  <a:pt x="16875" y="15390"/>
                  <a:pt x="16875" y="15390"/>
                </a:cubicBezTo>
                <a:cubicBezTo>
                  <a:pt x="17550" y="14715"/>
                  <a:pt x="17550" y="13905"/>
                  <a:pt x="16875" y="13230"/>
                </a:cubicBezTo>
                <a:cubicBezTo>
                  <a:pt x="15390" y="11610"/>
                  <a:pt x="15390" y="11610"/>
                  <a:pt x="15390" y="11610"/>
                </a:cubicBezTo>
                <a:cubicBezTo>
                  <a:pt x="15120" y="11340"/>
                  <a:pt x="14715" y="11205"/>
                  <a:pt x="14310" y="11205"/>
                </a:cubicBezTo>
                <a:cubicBezTo>
                  <a:pt x="13905" y="11205"/>
                  <a:pt x="13500" y="11340"/>
                  <a:pt x="13230" y="11610"/>
                </a:cubicBezTo>
                <a:cubicBezTo>
                  <a:pt x="12420" y="12420"/>
                  <a:pt x="12420" y="12420"/>
                  <a:pt x="12420" y="12420"/>
                </a:cubicBezTo>
                <a:cubicBezTo>
                  <a:pt x="12420" y="12420"/>
                  <a:pt x="12420" y="12420"/>
                  <a:pt x="12285" y="12420"/>
                </a:cubicBezTo>
                <a:cubicBezTo>
                  <a:pt x="12285" y="12420"/>
                  <a:pt x="12150" y="12285"/>
                  <a:pt x="12015" y="12285"/>
                </a:cubicBezTo>
                <a:cubicBezTo>
                  <a:pt x="11205" y="11745"/>
                  <a:pt x="10530" y="11070"/>
                  <a:pt x="9855" y="10260"/>
                </a:cubicBezTo>
                <a:cubicBezTo>
                  <a:pt x="9450" y="9855"/>
                  <a:pt x="9315" y="9450"/>
                  <a:pt x="9180" y="9180"/>
                </a:cubicBezTo>
                <a:cubicBezTo>
                  <a:pt x="9315" y="8910"/>
                  <a:pt x="9450" y="8775"/>
                  <a:pt x="9720" y="8640"/>
                </a:cubicBezTo>
                <a:cubicBezTo>
                  <a:pt x="9720" y="8505"/>
                  <a:pt x="9855" y="8505"/>
                  <a:pt x="9990" y="8370"/>
                </a:cubicBezTo>
                <a:cubicBezTo>
                  <a:pt x="10530" y="7695"/>
                  <a:pt x="10530" y="6885"/>
                  <a:pt x="9990" y="6210"/>
                </a:cubicBezTo>
                <a:cubicBezTo>
                  <a:pt x="9180" y="5400"/>
                  <a:pt x="9180" y="5400"/>
                  <a:pt x="9180" y="5400"/>
                </a:cubicBezTo>
                <a:cubicBezTo>
                  <a:pt x="9045" y="5400"/>
                  <a:pt x="9045" y="5265"/>
                  <a:pt x="8910" y="5130"/>
                </a:cubicBezTo>
                <a:cubicBezTo>
                  <a:pt x="8775" y="4995"/>
                  <a:pt x="8505" y="4860"/>
                  <a:pt x="8370" y="4725"/>
                </a:cubicBezTo>
                <a:cubicBezTo>
                  <a:pt x="8100" y="4320"/>
                  <a:pt x="7695" y="4185"/>
                  <a:pt x="7290" y="4185"/>
                </a:cubicBezTo>
                <a:cubicBezTo>
                  <a:pt x="6885" y="4185"/>
                  <a:pt x="6615" y="4320"/>
                  <a:pt x="6210" y="4725"/>
                </a:cubicBezTo>
                <a:cubicBezTo>
                  <a:pt x="6210" y="4725"/>
                  <a:pt x="6210" y="4725"/>
                  <a:pt x="6210" y="4725"/>
                </a:cubicBezTo>
                <a:cubicBezTo>
                  <a:pt x="5265" y="5670"/>
                  <a:pt x="5265" y="5670"/>
                  <a:pt x="5265" y="5670"/>
                </a:cubicBezTo>
                <a:cubicBezTo>
                  <a:pt x="4995" y="6075"/>
                  <a:pt x="4725" y="6480"/>
                  <a:pt x="4725" y="7020"/>
                </a:cubicBezTo>
                <a:cubicBezTo>
                  <a:pt x="4590" y="7830"/>
                  <a:pt x="4860" y="8640"/>
                  <a:pt x="4995" y="9180"/>
                </a:cubicBezTo>
                <a:cubicBezTo>
                  <a:pt x="5535" y="10395"/>
                  <a:pt x="6210" y="11475"/>
                  <a:pt x="7155" y="12825"/>
                </a:cubicBezTo>
                <a:cubicBezTo>
                  <a:pt x="8370" y="14175"/>
                  <a:pt x="9855" y="15390"/>
                  <a:pt x="11610" y="16200"/>
                </a:cubicBezTo>
                <a:cubicBezTo>
                  <a:pt x="12285" y="16605"/>
                  <a:pt x="13095" y="16875"/>
                  <a:pt x="14175" y="17010"/>
                </a:cubicBezTo>
                <a:cubicBezTo>
                  <a:pt x="14175" y="17010"/>
                  <a:pt x="14310" y="17010"/>
                  <a:pt x="14310" y="17010"/>
                </a:cubicBezTo>
                <a:cubicBezTo>
                  <a:pt x="14985" y="17010"/>
                  <a:pt x="15525" y="16740"/>
                  <a:pt x="16065" y="16200"/>
                </a:cubicBezTo>
                <a:cubicBezTo>
                  <a:pt x="16065" y="16200"/>
                  <a:pt x="16065" y="16200"/>
                  <a:pt x="16065" y="16200"/>
                </a:cubicBezTo>
                <a:cubicBezTo>
                  <a:pt x="16065" y="16200"/>
                  <a:pt x="16065" y="16200"/>
                  <a:pt x="16065" y="16200"/>
                </a:cubicBezTo>
                <a:cubicBezTo>
                  <a:pt x="16200" y="16200"/>
                  <a:pt x="16200" y="16200"/>
                  <a:pt x="16200" y="16200"/>
                </a:cubicBezTo>
                <a:cubicBezTo>
                  <a:pt x="16740" y="16740"/>
                  <a:pt x="16875" y="17415"/>
                  <a:pt x="16605" y="18090"/>
                </a:cubicBezTo>
                <a:cubicBezTo>
                  <a:pt x="16065" y="19305"/>
                  <a:pt x="14040" y="20520"/>
                  <a:pt x="10800" y="20520"/>
                </a:cubicBezTo>
                <a:cubicBezTo>
                  <a:pt x="5400" y="20520"/>
                  <a:pt x="1080" y="16200"/>
                  <a:pt x="1080" y="10800"/>
                </a:cubicBezTo>
                <a:cubicBezTo>
                  <a:pt x="1080" y="5400"/>
                  <a:pt x="5400" y="1080"/>
                  <a:pt x="10800" y="1080"/>
                </a:cubicBezTo>
                <a:cubicBezTo>
                  <a:pt x="16200" y="1080"/>
                  <a:pt x="20520" y="5400"/>
                  <a:pt x="20520" y="10800"/>
                </a:cubicBezTo>
                <a:cubicBezTo>
                  <a:pt x="20520" y="11745"/>
                  <a:pt x="20385" y="12555"/>
                  <a:pt x="20115" y="13365"/>
                </a:cubicBezTo>
                <a:cubicBezTo>
                  <a:pt x="20115" y="13635"/>
                  <a:pt x="20250" y="13905"/>
                  <a:pt x="20520" y="14040"/>
                </a:cubicBezTo>
                <a:cubicBezTo>
                  <a:pt x="20790" y="14175"/>
                  <a:pt x="21195" y="13905"/>
                  <a:pt x="21195" y="13635"/>
                </a:cubicBezTo>
                <a:cubicBezTo>
                  <a:pt x="21465" y="12690"/>
                  <a:pt x="21600" y="1174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5255" y="15525"/>
                </a:moveTo>
                <a:cubicBezTo>
                  <a:pt x="14985" y="15795"/>
                  <a:pt x="14715" y="15930"/>
                  <a:pt x="14310" y="15930"/>
                </a:cubicBezTo>
                <a:cubicBezTo>
                  <a:pt x="14310" y="15930"/>
                  <a:pt x="14175" y="15930"/>
                  <a:pt x="14175" y="15930"/>
                </a:cubicBezTo>
                <a:cubicBezTo>
                  <a:pt x="13365" y="15795"/>
                  <a:pt x="12690" y="15525"/>
                  <a:pt x="12015" y="15255"/>
                </a:cubicBezTo>
                <a:cubicBezTo>
                  <a:pt x="10530" y="14445"/>
                  <a:pt x="9180" y="13500"/>
                  <a:pt x="7965" y="12015"/>
                </a:cubicBezTo>
                <a:cubicBezTo>
                  <a:pt x="7020" y="10935"/>
                  <a:pt x="6480" y="9855"/>
                  <a:pt x="6075" y="8775"/>
                </a:cubicBezTo>
                <a:cubicBezTo>
                  <a:pt x="5805" y="8100"/>
                  <a:pt x="5670" y="7560"/>
                  <a:pt x="5670" y="7155"/>
                </a:cubicBezTo>
                <a:cubicBezTo>
                  <a:pt x="5805" y="6750"/>
                  <a:pt x="5805" y="6615"/>
                  <a:pt x="6075" y="6345"/>
                </a:cubicBezTo>
                <a:cubicBezTo>
                  <a:pt x="7020" y="5400"/>
                  <a:pt x="7020" y="5400"/>
                  <a:pt x="7020" y="5400"/>
                </a:cubicBezTo>
                <a:cubicBezTo>
                  <a:pt x="7155" y="5400"/>
                  <a:pt x="7155" y="5265"/>
                  <a:pt x="7290" y="5265"/>
                </a:cubicBezTo>
                <a:cubicBezTo>
                  <a:pt x="7425" y="5265"/>
                  <a:pt x="7560" y="5400"/>
                  <a:pt x="7695" y="5400"/>
                </a:cubicBezTo>
                <a:cubicBezTo>
                  <a:pt x="7695" y="5400"/>
                  <a:pt x="7695" y="5400"/>
                  <a:pt x="7695" y="5400"/>
                </a:cubicBezTo>
                <a:cubicBezTo>
                  <a:pt x="7830" y="5535"/>
                  <a:pt x="7965" y="5805"/>
                  <a:pt x="8100" y="5940"/>
                </a:cubicBezTo>
                <a:cubicBezTo>
                  <a:pt x="8235" y="6075"/>
                  <a:pt x="8370" y="6075"/>
                  <a:pt x="8370" y="6210"/>
                </a:cubicBezTo>
                <a:cubicBezTo>
                  <a:pt x="9180" y="7020"/>
                  <a:pt x="9180" y="7020"/>
                  <a:pt x="9180" y="7020"/>
                </a:cubicBezTo>
                <a:cubicBezTo>
                  <a:pt x="9450" y="7155"/>
                  <a:pt x="9450" y="7425"/>
                  <a:pt x="9180" y="7560"/>
                </a:cubicBezTo>
                <a:cubicBezTo>
                  <a:pt x="9045" y="7695"/>
                  <a:pt x="9045" y="7695"/>
                  <a:pt x="8910" y="7830"/>
                </a:cubicBezTo>
                <a:cubicBezTo>
                  <a:pt x="8640" y="8100"/>
                  <a:pt x="8505" y="8235"/>
                  <a:pt x="8235" y="8505"/>
                </a:cubicBezTo>
                <a:cubicBezTo>
                  <a:pt x="8235" y="8505"/>
                  <a:pt x="8235" y="8505"/>
                  <a:pt x="8235" y="8505"/>
                </a:cubicBezTo>
                <a:cubicBezTo>
                  <a:pt x="7830" y="8910"/>
                  <a:pt x="7965" y="9180"/>
                  <a:pt x="8100" y="9315"/>
                </a:cubicBezTo>
                <a:cubicBezTo>
                  <a:pt x="8100" y="9315"/>
                  <a:pt x="8100" y="9315"/>
                  <a:pt x="8100" y="9315"/>
                </a:cubicBezTo>
                <a:cubicBezTo>
                  <a:pt x="8235" y="9855"/>
                  <a:pt x="8505" y="10260"/>
                  <a:pt x="8910" y="10935"/>
                </a:cubicBezTo>
                <a:cubicBezTo>
                  <a:pt x="8910" y="10935"/>
                  <a:pt x="8910" y="10935"/>
                  <a:pt x="8910" y="10935"/>
                </a:cubicBezTo>
                <a:cubicBezTo>
                  <a:pt x="9720" y="11880"/>
                  <a:pt x="10530" y="12555"/>
                  <a:pt x="11475" y="13230"/>
                </a:cubicBezTo>
                <a:cubicBezTo>
                  <a:pt x="11610" y="13230"/>
                  <a:pt x="11745" y="13365"/>
                  <a:pt x="11880" y="13365"/>
                </a:cubicBezTo>
                <a:cubicBezTo>
                  <a:pt x="11880" y="13365"/>
                  <a:pt x="12015" y="13500"/>
                  <a:pt x="12150" y="13500"/>
                </a:cubicBezTo>
                <a:cubicBezTo>
                  <a:pt x="12150" y="13500"/>
                  <a:pt x="12150" y="13500"/>
                  <a:pt x="12150" y="13500"/>
                </a:cubicBezTo>
                <a:cubicBezTo>
                  <a:pt x="12285" y="13635"/>
                  <a:pt x="12420" y="13635"/>
                  <a:pt x="12555" y="13635"/>
                </a:cubicBezTo>
                <a:cubicBezTo>
                  <a:pt x="12690" y="13635"/>
                  <a:pt x="12825" y="13500"/>
                  <a:pt x="13095" y="13365"/>
                </a:cubicBezTo>
                <a:cubicBezTo>
                  <a:pt x="14040" y="12420"/>
                  <a:pt x="14040" y="12420"/>
                  <a:pt x="14040" y="12420"/>
                </a:cubicBezTo>
                <a:cubicBezTo>
                  <a:pt x="14040" y="12285"/>
                  <a:pt x="14175" y="12285"/>
                  <a:pt x="14310" y="12285"/>
                </a:cubicBezTo>
                <a:cubicBezTo>
                  <a:pt x="14445" y="12285"/>
                  <a:pt x="14580" y="12285"/>
                  <a:pt x="14580" y="12420"/>
                </a:cubicBezTo>
                <a:cubicBezTo>
                  <a:pt x="14580" y="12420"/>
                  <a:pt x="14580" y="12420"/>
                  <a:pt x="14580" y="12420"/>
                </a:cubicBezTo>
                <a:cubicBezTo>
                  <a:pt x="16200" y="13905"/>
                  <a:pt x="16200" y="13905"/>
                  <a:pt x="16200" y="13905"/>
                </a:cubicBezTo>
                <a:cubicBezTo>
                  <a:pt x="16335" y="14175"/>
                  <a:pt x="16335" y="14310"/>
                  <a:pt x="16065" y="14580"/>
                </a:cubicBezTo>
                <a:cubicBezTo>
                  <a:pt x="16065" y="14580"/>
                  <a:pt x="16065" y="14580"/>
                  <a:pt x="16065" y="14580"/>
                </a:cubicBezTo>
                <a:cubicBezTo>
                  <a:pt x="16065" y="14715"/>
                  <a:pt x="15930" y="14850"/>
                  <a:pt x="15795" y="14985"/>
                </a:cubicBezTo>
                <a:cubicBezTo>
                  <a:pt x="15660" y="15120"/>
                  <a:pt x="15390" y="15255"/>
                  <a:pt x="15255" y="155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81" name="Freeform 86"/>
          <p:cNvSpPr/>
          <p:nvPr/>
        </p:nvSpPr>
        <p:spPr>
          <a:xfrm>
            <a:off x="20247943" y="1401189"/>
            <a:ext cx="1095751" cy="967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1" h="21507" extrusionOk="0">
                <a:moveTo>
                  <a:pt x="21386" y="13847"/>
                </a:moveTo>
                <a:cubicBezTo>
                  <a:pt x="21252" y="13541"/>
                  <a:pt x="20852" y="13388"/>
                  <a:pt x="20586" y="13541"/>
                </a:cubicBezTo>
                <a:cubicBezTo>
                  <a:pt x="11119" y="17064"/>
                  <a:pt x="11119" y="17064"/>
                  <a:pt x="11119" y="17064"/>
                </a:cubicBezTo>
                <a:cubicBezTo>
                  <a:pt x="10719" y="16298"/>
                  <a:pt x="9919" y="15686"/>
                  <a:pt x="8986" y="15686"/>
                </a:cubicBezTo>
                <a:cubicBezTo>
                  <a:pt x="8986" y="15686"/>
                  <a:pt x="8986" y="15686"/>
                  <a:pt x="8852" y="15686"/>
                </a:cubicBezTo>
                <a:cubicBezTo>
                  <a:pt x="8852" y="15686"/>
                  <a:pt x="8852" y="15686"/>
                  <a:pt x="8719" y="15686"/>
                </a:cubicBezTo>
                <a:cubicBezTo>
                  <a:pt x="4986" y="2664"/>
                  <a:pt x="4986" y="2664"/>
                  <a:pt x="4986" y="2664"/>
                </a:cubicBezTo>
                <a:cubicBezTo>
                  <a:pt x="4986" y="2511"/>
                  <a:pt x="4852" y="2358"/>
                  <a:pt x="4719" y="2358"/>
                </a:cubicBezTo>
                <a:cubicBezTo>
                  <a:pt x="852" y="60"/>
                  <a:pt x="852" y="60"/>
                  <a:pt x="852" y="60"/>
                </a:cubicBezTo>
                <a:cubicBezTo>
                  <a:pt x="586" y="-93"/>
                  <a:pt x="319" y="60"/>
                  <a:pt x="52" y="367"/>
                </a:cubicBezTo>
                <a:cubicBezTo>
                  <a:pt x="-81" y="826"/>
                  <a:pt x="52" y="1133"/>
                  <a:pt x="319" y="1286"/>
                </a:cubicBezTo>
                <a:cubicBezTo>
                  <a:pt x="3919" y="3430"/>
                  <a:pt x="3919" y="3430"/>
                  <a:pt x="3919" y="3430"/>
                </a:cubicBezTo>
                <a:cubicBezTo>
                  <a:pt x="7652" y="16145"/>
                  <a:pt x="7652" y="16145"/>
                  <a:pt x="7652" y="16145"/>
                </a:cubicBezTo>
                <a:cubicBezTo>
                  <a:pt x="7519" y="16298"/>
                  <a:pt x="7252" y="16452"/>
                  <a:pt x="7119" y="16605"/>
                </a:cubicBezTo>
                <a:cubicBezTo>
                  <a:pt x="6719" y="17218"/>
                  <a:pt x="6452" y="17984"/>
                  <a:pt x="6452" y="18750"/>
                </a:cubicBezTo>
                <a:cubicBezTo>
                  <a:pt x="6452" y="20281"/>
                  <a:pt x="7652" y="21507"/>
                  <a:pt x="8986" y="21507"/>
                </a:cubicBezTo>
                <a:cubicBezTo>
                  <a:pt x="8986" y="21507"/>
                  <a:pt x="9119" y="21507"/>
                  <a:pt x="9119" y="21507"/>
                </a:cubicBezTo>
                <a:cubicBezTo>
                  <a:pt x="10452" y="21507"/>
                  <a:pt x="11652" y="20128"/>
                  <a:pt x="11519" y="18443"/>
                </a:cubicBezTo>
                <a:cubicBezTo>
                  <a:pt x="11519" y="18443"/>
                  <a:pt x="11519" y="18443"/>
                  <a:pt x="11519" y="18290"/>
                </a:cubicBezTo>
                <a:cubicBezTo>
                  <a:pt x="20986" y="14767"/>
                  <a:pt x="20986" y="14767"/>
                  <a:pt x="20986" y="14767"/>
                </a:cubicBezTo>
                <a:cubicBezTo>
                  <a:pt x="21252" y="14613"/>
                  <a:pt x="21519" y="14307"/>
                  <a:pt x="21386" y="13847"/>
                </a:cubicBezTo>
                <a:close/>
                <a:moveTo>
                  <a:pt x="9119" y="20128"/>
                </a:moveTo>
                <a:cubicBezTo>
                  <a:pt x="8319" y="20128"/>
                  <a:pt x="7652" y="19516"/>
                  <a:pt x="7652" y="18596"/>
                </a:cubicBezTo>
                <a:cubicBezTo>
                  <a:pt x="7652" y="18290"/>
                  <a:pt x="7786" y="17830"/>
                  <a:pt x="8052" y="17524"/>
                </a:cubicBezTo>
                <a:cubicBezTo>
                  <a:pt x="8186" y="17218"/>
                  <a:pt x="8586" y="17064"/>
                  <a:pt x="8986" y="17064"/>
                </a:cubicBezTo>
                <a:cubicBezTo>
                  <a:pt x="8986" y="17064"/>
                  <a:pt x="8986" y="17064"/>
                  <a:pt x="8986" y="17064"/>
                </a:cubicBezTo>
                <a:cubicBezTo>
                  <a:pt x="9786" y="17064"/>
                  <a:pt x="10319" y="17677"/>
                  <a:pt x="10319" y="18596"/>
                </a:cubicBezTo>
                <a:cubicBezTo>
                  <a:pt x="10452" y="19362"/>
                  <a:pt x="9786" y="20128"/>
                  <a:pt x="9119" y="20128"/>
                </a:cubicBezTo>
                <a:close/>
                <a:moveTo>
                  <a:pt x="10052" y="15073"/>
                </a:moveTo>
                <a:cubicBezTo>
                  <a:pt x="10186" y="15379"/>
                  <a:pt x="10452" y="15533"/>
                  <a:pt x="10586" y="15533"/>
                </a:cubicBezTo>
                <a:cubicBezTo>
                  <a:pt x="10719" y="15533"/>
                  <a:pt x="10719" y="15533"/>
                  <a:pt x="10852" y="15533"/>
                </a:cubicBezTo>
                <a:cubicBezTo>
                  <a:pt x="19919" y="12009"/>
                  <a:pt x="19919" y="12009"/>
                  <a:pt x="19919" y="12009"/>
                </a:cubicBezTo>
                <a:cubicBezTo>
                  <a:pt x="20052" y="12009"/>
                  <a:pt x="20186" y="11856"/>
                  <a:pt x="20319" y="11703"/>
                </a:cubicBezTo>
                <a:cubicBezTo>
                  <a:pt x="20319" y="11550"/>
                  <a:pt x="20319" y="11243"/>
                  <a:pt x="20319" y="11090"/>
                </a:cubicBezTo>
                <a:cubicBezTo>
                  <a:pt x="17386" y="673"/>
                  <a:pt x="17386" y="673"/>
                  <a:pt x="17386" y="673"/>
                </a:cubicBezTo>
                <a:cubicBezTo>
                  <a:pt x="17252" y="520"/>
                  <a:pt x="17119" y="367"/>
                  <a:pt x="16986" y="367"/>
                </a:cubicBezTo>
                <a:cubicBezTo>
                  <a:pt x="16852" y="213"/>
                  <a:pt x="16719" y="213"/>
                  <a:pt x="16586" y="367"/>
                </a:cubicBezTo>
                <a:cubicBezTo>
                  <a:pt x="12052" y="2052"/>
                  <a:pt x="12052" y="2052"/>
                  <a:pt x="12052" y="2052"/>
                </a:cubicBezTo>
                <a:cubicBezTo>
                  <a:pt x="12052" y="2052"/>
                  <a:pt x="12052" y="2052"/>
                  <a:pt x="12052" y="2052"/>
                </a:cubicBezTo>
                <a:cubicBezTo>
                  <a:pt x="12052" y="2052"/>
                  <a:pt x="12052" y="2052"/>
                  <a:pt x="12052" y="2052"/>
                </a:cubicBezTo>
                <a:cubicBezTo>
                  <a:pt x="7519" y="3737"/>
                  <a:pt x="7519" y="3737"/>
                  <a:pt x="7519" y="3737"/>
                </a:cubicBezTo>
                <a:cubicBezTo>
                  <a:pt x="7119" y="3890"/>
                  <a:pt x="6986" y="4350"/>
                  <a:pt x="7119" y="4656"/>
                </a:cubicBezTo>
                <a:lnTo>
                  <a:pt x="10052" y="15073"/>
                </a:lnTo>
                <a:close/>
                <a:moveTo>
                  <a:pt x="11786" y="3584"/>
                </a:moveTo>
                <a:cubicBezTo>
                  <a:pt x="12586" y="6035"/>
                  <a:pt x="12586" y="6035"/>
                  <a:pt x="12586" y="6035"/>
                </a:cubicBezTo>
                <a:cubicBezTo>
                  <a:pt x="12586" y="6341"/>
                  <a:pt x="12852" y="6494"/>
                  <a:pt x="13119" y="6494"/>
                </a:cubicBezTo>
                <a:cubicBezTo>
                  <a:pt x="13252" y="6494"/>
                  <a:pt x="13252" y="6494"/>
                  <a:pt x="13252" y="6494"/>
                </a:cubicBezTo>
                <a:cubicBezTo>
                  <a:pt x="13652" y="6341"/>
                  <a:pt x="13786" y="6035"/>
                  <a:pt x="13652" y="5575"/>
                </a:cubicBezTo>
                <a:cubicBezTo>
                  <a:pt x="12986" y="3124"/>
                  <a:pt x="12986" y="3124"/>
                  <a:pt x="12986" y="3124"/>
                </a:cubicBezTo>
                <a:cubicBezTo>
                  <a:pt x="16452" y="1745"/>
                  <a:pt x="16452" y="1745"/>
                  <a:pt x="16452" y="1745"/>
                </a:cubicBezTo>
                <a:cubicBezTo>
                  <a:pt x="18986" y="10937"/>
                  <a:pt x="18986" y="10937"/>
                  <a:pt x="18986" y="10937"/>
                </a:cubicBezTo>
                <a:cubicBezTo>
                  <a:pt x="10986" y="14001"/>
                  <a:pt x="10986" y="14001"/>
                  <a:pt x="10986" y="14001"/>
                </a:cubicBezTo>
                <a:cubicBezTo>
                  <a:pt x="8452" y="4809"/>
                  <a:pt x="8452" y="4809"/>
                  <a:pt x="8452" y="4809"/>
                </a:cubicBezTo>
                <a:lnTo>
                  <a:pt x="11786" y="358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82" name="Freeform 87"/>
          <p:cNvSpPr/>
          <p:nvPr/>
        </p:nvSpPr>
        <p:spPr>
          <a:xfrm>
            <a:off x="20250150" y="2806701"/>
            <a:ext cx="1092200" cy="647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90" y="7583"/>
                </a:moveTo>
                <a:cubicBezTo>
                  <a:pt x="20250" y="6664"/>
                  <a:pt x="19440" y="5974"/>
                  <a:pt x="18630" y="5974"/>
                </a:cubicBezTo>
                <a:cubicBezTo>
                  <a:pt x="16605" y="5974"/>
                  <a:pt x="16605" y="5974"/>
                  <a:pt x="16605" y="5974"/>
                </a:cubicBezTo>
                <a:cubicBezTo>
                  <a:pt x="16605" y="4366"/>
                  <a:pt x="16605" y="4366"/>
                  <a:pt x="16605" y="4366"/>
                </a:cubicBezTo>
                <a:cubicBezTo>
                  <a:pt x="16605" y="4366"/>
                  <a:pt x="16605" y="4366"/>
                  <a:pt x="16605" y="4366"/>
                </a:cubicBezTo>
                <a:cubicBezTo>
                  <a:pt x="16605" y="4366"/>
                  <a:pt x="16605" y="4366"/>
                  <a:pt x="16605" y="4366"/>
                </a:cubicBezTo>
                <a:cubicBezTo>
                  <a:pt x="16605" y="4136"/>
                  <a:pt x="16605" y="4136"/>
                  <a:pt x="16605" y="4136"/>
                </a:cubicBezTo>
                <a:cubicBezTo>
                  <a:pt x="16605" y="4136"/>
                  <a:pt x="16605" y="4136"/>
                  <a:pt x="16605" y="4136"/>
                </a:cubicBezTo>
                <a:cubicBezTo>
                  <a:pt x="16605" y="4136"/>
                  <a:pt x="16605" y="4136"/>
                  <a:pt x="16605" y="4136"/>
                </a:cubicBezTo>
                <a:cubicBezTo>
                  <a:pt x="16605" y="4136"/>
                  <a:pt x="16605" y="4136"/>
                  <a:pt x="16605" y="4136"/>
                </a:cubicBezTo>
                <a:cubicBezTo>
                  <a:pt x="16605" y="4136"/>
                  <a:pt x="16605" y="4136"/>
                  <a:pt x="16605" y="4136"/>
                </a:cubicBezTo>
                <a:cubicBezTo>
                  <a:pt x="16605" y="4136"/>
                  <a:pt x="16605" y="3906"/>
                  <a:pt x="16605" y="3906"/>
                </a:cubicBezTo>
                <a:cubicBezTo>
                  <a:pt x="16605" y="3906"/>
                  <a:pt x="16605" y="3906"/>
                  <a:pt x="16605" y="3906"/>
                </a:cubicBezTo>
                <a:cubicBezTo>
                  <a:pt x="16605" y="3906"/>
                  <a:pt x="16605" y="3906"/>
                  <a:pt x="16605" y="3906"/>
                </a:cubicBezTo>
                <a:cubicBezTo>
                  <a:pt x="16605" y="3906"/>
                  <a:pt x="16605" y="3906"/>
                  <a:pt x="16605" y="3906"/>
                </a:cubicBezTo>
                <a:cubicBezTo>
                  <a:pt x="16605" y="3906"/>
                  <a:pt x="16605" y="3906"/>
                  <a:pt x="16605" y="3906"/>
                </a:cubicBezTo>
                <a:cubicBezTo>
                  <a:pt x="16605" y="3906"/>
                  <a:pt x="16605" y="3906"/>
                  <a:pt x="16605" y="3906"/>
                </a:cubicBezTo>
                <a:cubicBezTo>
                  <a:pt x="16470" y="3906"/>
                  <a:pt x="16470" y="3906"/>
                  <a:pt x="16470" y="3677"/>
                </a:cubicBezTo>
                <a:cubicBezTo>
                  <a:pt x="16470" y="3677"/>
                  <a:pt x="16470" y="3677"/>
                  <a:pt x="16470" y="3677"/>
                </a:cubicBezTo>
                <a:cubicBezTo>
                  <a:pt x="16470" y="3677"/>
                  <a:pt x="16470" y="3677"/>
                  <a:pt x="16470" y="3677"/>
                </a:cubicBezTo>
                <a:cubicBezTo>
                  <a:pt x="14445" y="230"/>
                  <a:pt x="14445" y="230"/>
                  <a:pt x="14445" y="230"/>
                </a:cubicBezTo>
                <a:cubicBezTo>
                  <a:pt x="14445" y="0"/>
                  <a:pt x="14310" y="0"/>
                  <a:pt x="14040" y="0"/>
                </a:cubicBezTo>
                <a:cubicBezTo>
                  <a:pt x="14040" y="0"/>
                  <a:pt x="14040" y="0"/>
                  <a:pt x="14040" y="0"/>
                </a:cubicBezTo>
                <a:cubicBezTo>
                  <a:pt x="8640" y="0"/>
                  <a:pt x="8640" y="0"/>
                  <a:pt x="8640" y="0"/>
                </a:cubicBezTo>
                <a:cubicBezTo>
                  <a:pt x="8505" y="0"/>
                  <a:pt x="8370" y="0"/>
                  <a:pt x="8235" y="230"/>
                </a:cubicBezTo>
                <a:cubicBezTo>
                  <a:pt x="6210" y="3677"/>
                  <a:pt x="6210" y="3677"/>
                  <a:pt x="6210" y="3677"/>
                </a:cubicBezTo>
                <a:cubicBezTo>
                  <a:pt x="6210" y="3677"/>
                  <a:pt x="6210" y="3677"/>
                  <a:pt x="6210" y="3677"/>
                </a:cubicBezTo>
                <a:cubicBezTo>
                  <a:pt x="6210" y="3677"/>
                  <a:pt x="6210" y="3677"/>
                  <a:pt x="6210" y="3677"/>
                </a:cubicBezTo>
                <a:cubicBezTo>
                  <a:pt x="6210" y="3677"/>
                  <a:pt x="6210" y="3677"/>
                  <a:pt x="6210" y="3677"/>
                </a:cubicBezTo>
                <a:cubicBezTo>
                  <a:pt x="6210" y="3906"/>
                  <a:pt x="6075" y="3906"/>
                  <a:pt x="6075" y="3906"/>
                </a:cubicBezTo>
                <a:cubicBezTo>
                  <a:pt x="6075" y="3906"/>
                  <a:pt x="6075" y="3906"/>
                  <a:pt x="6075" y="3906"/>
                </a:cubicBezTo>
                <a:cubicBezTo>
                  <a:pt x="6075" y="3906"/>
                  <a:pt x="6075" y="3906"/>
                  <a:pt x="6075" y="3906"/>
                </a:cubicBezTo>
                <a:cubicBezTo>
                  <a:pt x="6075" y="3906"/>
                  <a:pt x="6075" y="3906"/>
                  <a:pt x="6075" y="3906"/>
                </a:cubicBezTo>
                <a:cubicBezTo>
                  <a:pt x="6075" y="3906"/>
                  <a:pt x="6075" y="3906"/>
                  <a:pt x="6075" y="3906"/>
                </a:cubicBezTo>
                <a:cubicBezTo>
                  <a:pt x="6075" y="3906"/>
                  <a:pt x="6075" y="3906"/>
                  <a:pt x="6075" y="3906"/>
                </a:cubicBezTo>
                <a:cubicBezTo>
                  <a:pt x="6075" y="4136"/>
                  <a:pt x="6075" y="4136"/>
                  <a:pt x="6075" y="4136"/>
                </a:cubicBezTo>
                <a:cubicBezTo>
                  <a:pt x="6075" y="4136"/>
                  <a:pt x="6075" y="4136"/>
                  <a:pt x="6075" y="4136"/>
                </a:cubicBezTo>
                <a:cubicBezTo>
                  <a:pt x="6075" y="4136"/>
                  <a:pt x="6075" y="4136"/>
                  <a:pt x="6075" y="4136"/>
                </a:cubicBezTo>
                <a:cubicBezTo>
                  <a:pt x="6075" y="4136"/>
                  <a:pt x="6075" y="4136"/>
                  <a:pt x="6075" y="4136"/>
                </a:cubicBezTo>
                <a:cubicBezTo>
                  <a:pt x="6075" y="4136"/>
                  <a:pt x="6075" y="4136"/>
                  <a:pt x="6075" y="4136"/>
                </a:cubicBezTo>
                <a:cubicBezTo>
                  <a:pt x="6075" y="4366"/>
                  <a:pt x="6075" y="4366"/>
                  <a:pt x="6075" y="4366"/>
                </a:cubicBezTo>
                <a:cubicBezTo>
                  <a:pt x="6075" y="4366"/>
                  <a:pt x="6075" y="4366"/>
                  <a:pt x="6075" y="4366"/>
                </a:cubicBezTo>
                <a:cubicBezTo>
                  <a:pt x="6075" y="18613"/>
                  <a:pt x="6075" y="18613"/>
                  <a:pt x="6075" y="18613"/>
                </a:cubicBezTo>
                <a:cubicBezTo>
                  <a:pt x="6075" y="19072"/>
                  <a:pt x="6345" y="19532"/>
                  <a:pt x="6615" y="19532"/>
                </a:cubicBezTo>
                <a:cubicBezTo>
                  <a:pt x="7965" y="19532"/>
                  <a:pt x="7965" y="19532"/>
                  <a:pt x="7965" y="19532"/>
                </a:cubicBezTo>
                <a:cubicBezTo>
                  <a:pt x="8235" y="20911"/>
                  <a:pt x="8775" y="21600"/>
                  <a:pt x="9585" y="21600"/>
                </a:cubicBezTo>
                <a:cubicBezTo>
                  <a:pt x="10395" y="21600"/>
                  <a:pt x="11070" y="20911"/>
                  <a:pt x="11205" y="19532"/>
                </a:cubicBezTo>
                <a:cubicBezTo>
                  <a:pt x="16065" y="19532"/>
                  <a:pt x="16065" y="19532"/>
                  <a:pt x="16065" y="19532"/>
                </a:cubicBezTo>
                <a:cubicBezTo>
                  <a:pt x="16875" y="19532"/>
                  <a:pt x="16875" y="19532"/>
                  <a:pt x="16875" y="19532"/>
                </a:cubicBezTo>
                <a:cubicBezTo>
                  <a:pt x="17010" y="20911"/>
                  <a:pt x="17685" y="21600"/>
                  <a:pt x="18495" y="21600"/>
                </a:cubicBezTo>
                <a:cubicBezTo>
                  <a:pt x="19170" y="21600"/>
                  <a:pt x="19845" y="20911"/>
                  <a:pt x="19980" y="19532"/>
                </a:cubicBezTo>
                <a:cubicBezTo>
                  <a:pt x="21060" y="19532"/>
                  <a:pt x="21060" y="19532"/>
                  <a:pt x="21060" y="19532"/>
                </a:cubicBezTo>
                <a:cubicBezTo>
                  <a:pt x="21330" y="19532"/>
                  <a:pt x="21600" y="19072"/>
                  <a:pt x="21600" y="18613"/>
                </a:cubicBezTo>
                <a:cubicBezTo>
                  <a:pt x="21600" y="11949"/>
                  <a:pt x="21600" y="11949"/>
                  <a:pt x="21600" y="11949"/>
                </a:cubicBezTo>
                <a:cubicBezTo>
                  <a:pt x="21600" y="10111"/>
                  <a:pt x="21330" y="8732"/>
                  <a:pt x="20790" y="7583"/>
                </a:cubicBezTo>
                <a:close/>
                <a:moveTo>
                  <a:pt x="14850" y="3447"/>
                </a:moveTo>
                <a:cubicBezTo>
                  <a:pt x="11880" y="3447"/>
                  <a:pt x="11880" y="3447"/>
                  <a:pt x="11880" y="3447"/>
                </a:cubicBezTo>
                <a:cubicBezTo>
                  <a:pt x="11880" y="1838"/>
                  <a:pt x="11880" y="1838"/>
                  <a:pt x="11880" y="1838"/>
                </a:cubicBezTo>
                <a:cubicBezTo>
                  <a:pt x="13905" y="1838"/>
                  <a:pt x="13905" y="1838"/>
                  <a:pt x="13905" y="1838"/>
                </a:cubicBezTo>
                <a:lnTo>
                  <a:pt x="14850" y="3447"/>
                </a:lnTo>
                <a:close/>
                <a:moveTo>
                  <a:pt x="8775" y="1838"/>
                </a:moveTo>
                <a:cubicBezTo>
                  <a:pt x="10800" y="1838"/>
                  <a:pt x="10800" y="1838"/>
                  <a:pt x="10800" y="1838"/>
                </a:cubicBezTo>
                <a:cubicBezTo>
                  <a:pt x="10800" y="3447"/>
                  <a:pt x="10800" y="3447"/>
                  <a:pt x="10800" y="3447"/>
                </a:cubicBezTo>
                <a:cubicBezTo>
                  <a:pt x="7830" y="3447"/>
                  <a:pt x="7830" y="3447"/>
                  <a:pt x="7830" y="3447"/>
                </a:cubicBezTo>
                <a:lnTo>
                  <a:pt x="8775" y="1838"/>
                </a:lnTo>
                <a:close/>
                <a:moveTo>
                  <a:pt x="7155" y="5285"/>
                </a:moveTo>
                <a:cubicBezTo>
                  <a:pt x="15525" y="5285"/>
                  <a:pt x="15525" y="5285"/>
                  <a:pt x="15525" y="5285"/>
                </a:cubicBezTo>
                <a:cubicBezTo>
                  <a:pt x="15525" y="6894"/>
                  <a:pt x="15525" y="6894"/>
                  <a:pt x="15525" y="6894"/>
                </a:cubicBezTo>
                <a:cubicBezTo>
                  <a:pt x="15525" y="17694"/>
                  <a:pt x="15525" y="17694"/>
                  <a:pt x="15525" y="17694"/>
                </a:cubicBezTo>
                <a:cubicBezTo>
                  <a:pt x="11205" y="17694"/>
                  <a:pt x="11205" y="17694"/>
                  <a:pt x="11205" y="17694"/>
                </a:cubicBezTo>
                <a:cubicBezTo>
                  <a:pt x="11070" y="17694"/>
                  <a:pt x="11070" y="17694"/>
                  <a:pt x="11070" y="17694"/>
                </a:cubicBezTo>
                <a:cubicBezTo>
                  <a:pt x="10800" y="16774"/>
                  <a:pt x="10260" y="16085"/>
                  <a:pt x="9585" y="16085"/>
                </a:cubicBezTo>
                <a:cubicBezTo>
                  <a:pt x="8910" y="16085"/>
                  <a:pt x="8370" y="16774"/>
                  <a:pt x="8100" y="17694"/>
                </a:cubicBezTo>
                <a:cubicBezTo>
                  <a:pt x="8100" y="17694"/>
                  <a:pt x="7965" y="17694"/>
                  <a:pt x="7965" y="17694"/>
                </a:cubicBezTo>
                <a:cubicBezTo>
                  <a:pt x="7155" y="17694"/>
                  <a:pt x="7155" y="17694"/>
                  <a:pt x="7155" y="17694"/>
                </a:cubicBezTo>
                <a:cubicBezTo>
                  <a:pt x="7155" y="5285"/>
                  <a:pt x="7155" y="5285"/>
                  <a:pt x="7155" y="5285"/>
                </a:cubicBezTo>
                <a:close/>
                <a:moveTo>
                  <a:pt x="9585" y="19991"/>
                </a:moveTo>
                <a:cubicBezTo>
                  <a:pt x="9315" y="19991"/>
                  <a:pt x="9045" y="19532"/>
                  <a:pt x="9045" y="18843"/>
                </a:cubicBezTo>
                <a:cubicBezTo>
                  <a:pt x="9045" y="18383"/>
                  <a:pt x="9315" y="17923"/>
                  <a:pt x="9585" y="17923"/>
                </a:cubicBezTo>
                <a:cubicBezTo>
                  <a:pt x="9855" y="17923"/>
                  <a:pt x="10125" y="18383"/>
                  <a:pt x="10125" y="18843"/>
                </a:cubicBezTo>
                <a:cubicBezTo>
                  <a:pt x="10125" y="19532"/>
                  <a:pt x="9855" y="19991"/>
                  <a:pt x="9585" y="19991"/>
                </a:cubicBezTo>
                <a:close/>
                <a:moveTo>
                  <a:pt x="18495" y="19991"/>
                </a:moveTo>
                <a:cubicBezTo>
                  <a:pt x="18090" y="19991"/>
                  <a:pt x="17820" y="19532"/>
                  <a:pt x="17820" y="18843"/>
                </a:cubicBezTo>
                <a:cubicBezTo>
                  <a:pt x="17820" y="18383"/>
                  <a:pt x="18090" y="17923"/>
                  <a:pt x="18495" y="17923"/>
                </a:cubicBezTo>
                <a:cubicBezTo>
                  <a:pt x="18765" y="17923"/>
                  <a:pt x="19035" y="18383"/>
                  <a:pt x="19035" y="18843"/>
                </a:cubicBezTo>
                <a:cubicBezTo>
                  <a:pt x="19035" y="19532"/>
                  <a:pt x="18765" y="19991"/>
                  <a:pt x="18495" y="19991"/>
                </a:cubicBezTo>
                <a:close/>
                <a:moveTo>
                  <a:pt x="20520" y="17694"/>
                </a:moveTo>
                <a:cubicBezTo>
                  <a:pt x="19980" y="17694"/>
                  <a:pt x="19980" y="17694"/>
                  <a:pt x="19980" y="17694"/>
                </a:cubicBezTo>
                <a:cubicBezTo>
                  <a:pt x="19710" y="16774"/>
                  <a:pt x="19170" y="16085"/>
                  <a:pt x="18495" y="16085"/>
                </a:cubicBezTo>
                <a:cubicBezTo>
                  <a:pt x="17820" y="16085"/>
                  <a:pt x="17145" y="16774"/>
                  <a:pt x="16875" y="17694"/>
                </a:cubicBezTo>
                <a:cubicBezTo>
                  <a:pt x="16605" y="17694"/>
                  <a:pt x="16605" y="17694"/>
                  <a:pt x="16605" y="17694"/>
                </a:cubicBezTo>
                <a:cubicBezTo>
                  <a:pt x="16605" y="7813"/>
                  <a:pt x="16605" y="7813"/>
                  <a:pt x="16605" y="7813"/>
                </a:cubicBezTo>
                <a:cubicBezTo>
                  <a:pt x="18630" y="7813"/>
                  <a:pt x="18630" y="7813"/>
                  <a:pt x="18630" y="7813"/>
                </a:cubicBezTo>
                <a:cubicBezTo>
                  <a:pt x="19845" y="7813"/>
                  <a:pt x="20520" y="9421"/>
                  <a:pt x="20520" y="11949"/>
                </a:cubicBezTo>
                <a:cubicBezTo>
                  <a:pt x="20520" y="17694"/>
                  <a:pt x="20520" y="17694"/>
                  <a:pt x="20520" y="17694"/>
                </a:cubicBezTo>
                <a:close/>
                <a:moveTo>
                  <a:pt x="5670" y="8043"/>
                </a:moveTo>
                <a:cubicBezTo>
                  <a:pt x="5670" y="8502"/>
                  <a:pt x="5400" y="8962"/>
                  <a:pt x="5130" y="8962"/>
                </a:cubicBezTo>
                <a:cubicBezTo>
                  <a:pt x="2160" y="8962"/>
                  <a:pt x="2160" y="8962"/>
                  <a:pt x="2160" y="8962"/>
                </a:cubicBezTo>
                <a:cubicBezTo>
                  <a:pt x="1890" y="8962"/>
                  <a:pt x="1620" y="8502"/>
                  <a:pt x="1620" y="8043"/>
                </a:cubicBezTo>
                <a:cubicBezTo>
                  <a:pt x="1620" y="7583"/>
                  <a:pt x="1890" y="7123"/>
                  <a:pt x="2160" y="7123"/>
                </a:cubicBezTo>
                <a:cubicBezTo>
                  <a:pt x="5130" y="7123"/>
                  <a:pt x="5130" y="7123"/>
                  <a:pt x="5130" y="7123"/>
                </a:cubicBezTo>
                <a:cubicBezTo>
                  <a:pt x="5400" y="7123"/>
                  <a:pt x="5670" y="7583"/>
                  <a:pt x="5670" y="8043"/>
                </a:cubicBezTo>
                <a:close/>
                <a:moveTo>
                  <a:pt x="5670" y="11489"/>
                </a:moveTo>
                <a:cubicBezTo>
                  <a:pt x="5670" y="11949"/>
                  <a:pt x="5400" y="12409"/>
                  <a:pt x="5130" y="12409"/>
                </a:cubicBezTo>
                <a:cubicBezTo>
                  <a:pt x="540" y="12409"/>
                  <a:pt x="540" y="12409"/>
                  <a:pt x="540" y="12409"/>
                </a:cubicBezTo>
                <a:cubicBezTo>
                  <a:pt x="270" y="12409"/>
                  <a:pt x="0" y="11949"/>
                  <a:pt x="0" y="11489"/>
                </a:cubicBezTo>
                <a:cubicBezTo>
                  <a:pt x="0" y="11030"/>
                  <a:pt x="270" y="10570"/>
                  <a:pt x="540" y="10570"/>
                </a:cubicBezTo>
                <a:cubicBezTo>
                  <a:pt x="5130" y="10570"/>
                  <a:pt x="5130" y="10570"/>
                  <a:pt x="5130" y="10570"/>
                </a:cubicBezTo>
                <a:cubicBezTo>
                  <a:pt x="5400" y="10570"/>
                  <a:pt x="5670" y="11030"/>
                  <a:pt x="5670" y="11489"/>
                </a:cubicBezTo>
                <a:close/>
                <a:moveTo>
                  <a:pt x="5670" y="15166"/>
                </a:moveTo>
                <a:cubicBezTo>
                  <a:pt x="5670" y="15626"/>
                  <a:pt x="5400" y="15855"/>
                  <a:pt x="5130" y="15855"/>
                </a:cubicBezTo>
                <a:cubicBezTo>
                  <a:pt x="2160" y="15855"/>
                  <a:pt x="2160" y="15855"/>
                  <a:pt x="2160" y="15855"/>
                </a:cubicBezTo>
                <a:cubicBezTo>
                  <a:pt x="1890" y="15855"/>
                  <a:pt x="1620" y="15626"/>
                  <a:pt x="1620" y="15166"/>
                </a:cubicBezTo>
                <a:cubicBezTo>
                  <a:pt x="1620" y="14477"/>
                  <a:pt x="1890" y="14247"/>
                  <a:pt x="2160" y="14247"/>
                </a:cubicBezTo>
                <a:cubicBezTo>
                  <a:pt x="5130" y="14247"/>
                  <a:pt x="5130" y="14247"/>
                  <a:pt x="5130" y="14247"/>
                </a:cubicBezTo>
                <a:cubicBezTo>
                  <a:pt x="5400" y="14247"/>
                  <a:pt x="5670" y="14477"/>
                  <a:pt x="5670" y="1516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83" name="Freeform 88"/>
          <p:cNvSpPr/>
          <p:nvPr/>
        </p:nvSpPr>
        <p:spPr>
          <a:xfrm>
            <a:off x="20250150" y="3990976"/>
            <a:ext cx="1092200" cy="758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85" y="4909"/>
                </a:moveTo>
                <a:cubicBezTo>
                  <a:pt x="19710" y="3927"/>
                  <a:pt x="18630" y="3142"/>
                  <a:pt x="17550" y="3142"/>
                </a:cubicBezTo>
                <a:cubicBezTo>
                  <a:pt x="14580" y="3142"/>
                  <a:pt x="14580" y="3142"/>
                  <a:pt x="14580" y="3142"/>
                </a:cubicBezTo>
                <a:cubicBezTo>
                  <a:pt x="14580" y="785"/>
                  <a:pt x="14580" y="785"/>
                  <a:pt x="14580" y="785"/>
                </a:cubicBezTo>
                <a:cubicBezTo>
                  <a:pt x="14580" y="393"/>
                  <a:pt x="14310" y="0"/>
                  <a:pt x="14040" y="0"/>
                </a:cubicBez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393"/>
                  <a:pt x="0" y="785"/>
                </a:cubicBezTo>
                <a:cubicBezTo>
                  <a:pt x="0" y="18065"/>
                  <a:pt x="0" y="18065"/>
                  <a:pt x="0" y="18065"/>
                </a:cubicBezTo>
                <a:cubicBezTo>
                  <a:pt x="0" y="18655"/>
                  <a:pt x="270" y="19047"/>
                  <a:pt x="540" y="19047"/>
                </a:cubicBezTo>
                <a:cubicBezTo>
                  <a:pt x="2700" y="19047"/>
                  <a:pt x="2700" y="19047"/>
                  <a:pt x="2700" y="19047"/>
                </a:cubicBezTo>
                <a:cubicBezTo>
                  <a:pt x="2835" y="20422"/>
                  <a:pt x="3780" y="21600"/>
                  <a:pt x="4860" y="21600"/>
                </a:cubicBezTo>
                <a:cubicBezTo>
                  <a:pt x="5805" y="21600"/>
                  <a:pt x="6750" y="20422"/>
                  <a:pt x="6885" y="19047"/>
                </a:cubicBezTo>
                <a:cubicBezTo>
                  <a:pt x="14040" y="19047"/>
                  <a:pt x="14040" y="19047"/>
                  <a:pt x="14040" y="19047"/>
                </a:cubicBezTo>
                <a:cubicBezTo>
                  <a:pt x="15255" y="19047"/>
                  <a:pt x="15255" y="19047"/>
                  <a:pt x="15255" y="19047"/>
                </a:cubicBezTo>
                <a:cubicBezTo>
                  <a:pt x="15390" y="20422"/>
                  <a:pt x="16335" y="21600"/>
                  <a:pt x="17280" y="21600"/>
                </a:cubicBezTo>
                <a:cubicBezTo>
                  <a:pt x="18360" y="21600"/>
                  <a:pt x="19305" y="20422"/>
                  <a:pt x="19440" y="19047"/>
                </a:cubicBezTo>
                <a:cubicBezTo>
                  <a:pt x="21060" y="19047"/>
                  <a:pt x="21060" y="19047"/>
                  <a:pt x="21060" y="19047"/>
                </a:cubicBezTo>
                <a:cubicBezTo>
                  <a:pt x="21330" y="19047"/>
                  <a:pt x="21600" y="18655"/>
                  <a:pt x="21600" y="18065"/>
                </a:cubicBezTo>
                <a:cubicBezTo>
                  <a:pt x="21600" y="10015"/>
                  <a:pt x="21600" y="10015"/>
                  <a:pt x="21600" y="10015"/>
                </a:cubicBezTo>
                <a:cubicBezTo>
                  <a:pt x="21600" y="7855"/>
                  <a:pt x="21195" y="6087"/>
                  <a:pt x="20385" y="4909"/>
                </a:cubicBezTo>
                <a:close/>
                <a:moveTo>
                  <a:pt x="1080" y="1571"/>
                </a:moveTo>
                <a:cubicBezTo>
                  <a:pt x="13500" y="1571"/>
                  <a:pt x="13500" y="1571"/>
                  <a:pt x="13500" y="1571"/>
                </a:cubicBezTo>
                <a:cubicBezTo>
                  <a:pt x="13500" y="3927"/>
                  <a:pt x="13500" y="3927"/>
                  <a:pt x="13500" y="3927"/>
                </a:cubicBezTo>
                <a:cubicBezTo>
                  <a:pt x="13500" y="17476"/>
                  <a:pt x="13500" y="17476"/>
                  <a:pt x="13500" y="17476"/>
                </a:cubicBezTo>
                <a:cubicBezTo>
                  <a:pt x="6885" y="17476"/>
                  <a:pt x="6885" y="17476"/>
                  <a:pt x="6885" y="17476"/>
                </a:cubicBezTo>
                <a:cubicBezTo>
                  <a:pt x="6480" y="16102"/>
                  <a:pt x="5670" y="15316"/>
                  <a:pt x="4860" y="15316"/>
                </a:cubicBezTo>
                <a:cubicBezTo>
                  <a:pt x="3915" y="15316"/>
                  <a:pt x="3105" y="16102"/>
                  <a:pt x="2835" y="17476"/>
                </a:cubicBezTo>
                <a:cubicBezTo>
                  <a:pt x="1080" y="17476"/>
                  <a:pt x="1080" y="17476"/>
                  <a:pt x="1080" y="17476"/>
                </a:cubicBezTo>
                <a:lnTo>
                  <a:pt x="1080" y="1571"/>
                </a:lnTo>
                <a:close/>
                <a:moveTo>
                  <a:pt x="4860" y="20029"/>
                </a:moveTo>
                <a:cubicBezTo>
                  <a:pt x="4185" y="20029"/>
                  <a:pt x="3780" y="19244"/>
                  <a:pt x="3780" y="18458"/>
                </a:cubicBezTo>
                <a:cubicBezTo>
                  <a:pt x="3780" y="17673"/>
                  <a:pt x="4185" y="16887"/>
                  <a:pt x="4860" y="16887"/>
                </a:cubicBezTo>
                <a:cubicBezTo>
                  <a:pt x="5400" y="16887"/>
                  <a:pt x="5805" y="17673"/>
                  <a:pt x="5805" y="18458"/>
                </a:cubicBezTo>
                <a:cubicBezTo>
                  <a:pt x="5805" y="19244"/>
                  <a:pt x="5400" y="20029"/>
                  <a:pt x="4860" y="20029"/>
                </a:cubicBezTo>
                <a:close/>
                <a:moveTo>
                  <a:pt x="17280" y="20029"/>
                </a:moveTo>
                <a:cubicBezTo>
                  <a:pt x="16740" y="20029"/>
                  <a:pt x="16335" y="19244"/>
                  <a:pt x="16335" y="18458"/>
                </a:cubicBezTo>
                <a:cubicBezTo>
                  <a:pt x="16335" y="17673"/>
                  <a:pt x="16740" y="16887"/>
                  <a:pt x="17280" y="16887"/>
                </a:cubicBezTo>
                <a:cubicBezTo>
                  <a:pt x="17955" y="16887"/>
                  <a:pt x="18360" y="17673"/>
                  <a:pt x="18360" y="18458"/>
                </a:cubicBezTo>
                <a:cubicBezTo>
                  <a:pt x="18360" y="19244"/>
                  <a:pt x="17955" y="20029"/>
                  <a:pt x="17280" y="20029"/>
                </a:cubicBezTo>
                <a:close/>
                <a:moveTo>
                  <a:pt x="20520" y="17280"/>
                </a:moveTo>
                <a:cubicBezTo>
                  <a:pt x="19305" y="17280"/>
                  <a:pt x="19305" y="17280"/>
                  <a:pt x="19305" y="17280"/>
                </a:cubicBezTo>
                <a:cubicBezTo>
                  <a:pt x="19035" y="16102"/>
                  <a:pt x="18225" y="15316"/>
                  <a:pt x="17280" y="15316"/>
                </a:cubicBezTo>
                <a:cubicBezTo>
                  <a:pt x="16470" y="15316"/>
                  <a:pt x="15660" y="16102"/>
                  <a:pt x="15390" y="17280"/>
                </a:cubicBezTo>
                <a:cubicBezTo>
                  <a:pt x="14580" y="17280"/>
                  <a:pt x="14580" y="17280"/>
                  <a:pt x="14580" y="17280"/>
                </a:cubicBezTo>
                <a:cubicBezTo>
                  <a:pt x="14580" y="4713"/>
                  <a:pt x="14580" y="4713"/>
                  <a:pt x="14580" y="4713"/>
                </a:cubicBezTo>
                <a:cubicBezTo>
                  <a:pt x="17550" y="4713"/>
                  <a:pt x="17550" y="4713"/>
                  <a:pt x="17550" y="4713"/>
                </a:cubicBezTo>
                <a:cubicBezTo>
                  <a:pt x="19440" y="4713"/>
                  <a:pt x="20520" y="6873"/>
                  <a:pt x="20520" y="10015"/>
                </a:cubicBezTo>
                <a:cubicBezTo>
                  <a:pt x="20520" y="17280"/>
                  <a:pt x="20520" y="17280"/>
                  <a:pt x="20520" y="172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84" name="Freeform 89"/>
          <p:cNvSpPr/>
          <p:nvPr/>
        </p:nvSpPr>
        <p:spPr>
          <a:xfrm>
            <a:off x="20250150" y="5121276"/>
            <a:ext cx="1092200" cy="942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85" y="9460"/>
                </a:moveTo>
                <a:cubicBezTo>
                  <a:pt x="19845" y="9460"/>
                  <a:pt x="19845" y="9460"/>
                  <a:pt x="19845" y="9460"/>
                </a:cubicBezTo>
                <a:cubicBezTo>
                  <a:pt x="19845" y="5834"/>
                  <a:pt x="19845" y="5834"/>
                  <a:pt x="19845" y="5834"/>
                </a:cubicBezTo>
                <a:cubicBezTo>
                  <a:pt x="19845" y="4257"/>
                  <a:pt x="18900" y="3153"/>
                  <a:pt x="17550" y="3153"/>
                </a:cubicBezTo>
                <a:cubicBezTo>
                  <a:pt x="17145" y="3153"/>
                  <a:pt x="17145" y="3153"/>
                  <a:pt x="17145" y="3153"/>
                </a:cubicBezTo>
                <a:cubicBezTo>
                  <a:pt x="17145" y="1734"/>
                  <a:pt x="17145" y="1734"/>
                  <a:pt x="17145" y="1734"/>
                </a:cubicBezTo>
                <a:cubicBezTo>
                  <a:pt x="17145" y="788"/>
                  <a:pt x="16470" y="0"/>
                  <a:pt x="15525" y="0"/>
                </a:cubicBezTo>
                <a:cubicBezTo>
                  <a:pt x="1890" y="0"/>
                  <a:pt x="1890" y="0"/>
                  <a:pt x="1890" y="0"/>
                </a:cubicBezTo>
                <a:cubicBezTo>
                  <a:pt x="810" y="0"/>
                  <a:pt x="0" y="946"/>
                  <a:pt x="0" y="2207"/>
                </a:cubicBezTo>
                <a:cubicBezTo>
                  <a:pt x="0" y="2207"/>
                  <a:pt x="0" y="2207"/>
                  <a:pt x="0" y="2207"/>
                </a:cubicBezTo>
                <a:cubicBezTo>
                  <a:pt x="0" y="19866"/>
                  <a:pt x="0" y="19866"/>
                  <a:pt x="0" y="19866"/>
                </a:cubicBezTo>
                <a:cubicBezTo>
                  <a:pt x="0" y="20812"/>
                  <a:pt x="675" y="21600"/>
                  <a:pt x="1485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8900" y="21600"/>
                  <a:pt x="19845" y="20496"/>
                  <a:pt x="19845" y="18920"/>
                </a:cubicBezTo>
                <a:cubicBezTo>
                  <a:pt x="19845" y="15293"/>
                  <a:pt x="19845" y="15293"/>
                  <a:pt x="19845" y="15293"/>
                </a:cubicBezTo>
                <a:cubicBezTo>
                  <a:pt x="20385" y="15293"/>
                  <a:pt x="20385" y="15293"/>
                  <a:pt x="20385" y="15293"/>
                </a:cubicBezTo>
                <a:cubicBezTo>
                  <a:pt x="21060" y="15293"/>
                  <a:pt x="21600" y="14663"/>
                  <a:pt x="21600" y="14032"/>
                </a:cubicBezTo>
                <a:cubicBezTo>
                  <a:pt x="21600" y="10879"/>
                  <a:pt x="21600" y="10879"/>
                  <a:pt x="21600" y="10879"/>
                </a:cubicBezTo>
                <a:cubicBezTo>
                  <a:pt x="21600" y="10091"/>
                  <a:pt x="21060" y="9460"/>
                  <a:pt x="20385" y="9460"/>
                </a:cubicBezTo>
                <a:close/>
                <a:moveTo>
                  <a:pt x="1890" y="1261"/>
                </a:moveTo>
                <a:cubicBezTo>
                  <a:pt x="15525" y="1261"/>
                  <a:pt x="15525" y="1261"/>
                  <a:pt x="15525" y="1261"/>
                </a:cubicBezTo>
                <a:cubicBezTo>
                  <a:pt x="15795" y="1261"/>
                  <a:pt x="16065" y="1419"/>
                  <a:pt x="16065" y="1734"/>
                </a:cubicBezTo>
                <a:cubicBezTo>
                  <a:pt x="16065" y="3153"/>
                  <a:pt x="16065" y="3153"/>
                  <a:pt x="16065" y="3153"/>
                </a:cubicBezTo>
                <a:cubicBezTo>
                  <a:pt x="1890" y="3153"/>
                  <a:pt x="1890" y="3153"/>
                  <a:pt x="1890" y="3153"/>
                </a:cubicBezTo>
                <a:cubicBezTo>
                  <a:pt x="1485" y="3153"/>
                  <a:pt x="1080" y="2680"/>
                  <a:pt x="1080" y="2207"/>
                </a:cubicBezTo>
                <a:cubicBezTo>
                  <a:pt x="1080" y="1734"/>
                  <a:pt x="1485" y="1261"/>
                  <a:pt x="1890" y="1261"/>
                </a:cubicBezTo>
                <a:close/>
                <a:moveTo>
                  <a:pt x="18765" y="18920"/>
                </a:moveTo>
                <a:cubicBezTo>
                  <a:pt x="18765" y="19708"/>
                  <a:pt x="18225" y="20339"/>
                  <a:pt x="17550" y="20339"/>
                </a:cubicBezTo>
                <a:cubicBezTo>
                  <a:pt x="1485" y="20339"/>
                  <a:pt x="1485" y="20339"/>
                  <a:pt x="1485" y="20339"/>
                </a:cubicBezTo>
                <a:cubicBezTo>
                  <a:pt x="1215" y="20339"/>
                  <a:pt x="1080" y="20181"/>
                  <a:pt x="1080" y="19866"/>
                </a:cubicBezTo>
                <a:cubicBezTo>
                  <a:pt x="1080" y="4099"/>
                  <a:pt x="1080" y="4099"/>
                  <a:pt x="1080" y="4099"/>
                </a:cubicBezTo>
                <a:cubicBezTo>
                  <a:pt x="1350" y="4257"/>
                  <a:pt x="1620" y="4415"/>
                  <a:pt x="1890" y="4415"/>
                </a:cubicBezTo>
                <a:cubicBezTo>
                  <a:pt x="17550" y="4415"/>
                  <a:pt x="17550" y="4415"/>
                  <a:pt x="17550" y="4415"/>
                </a:cubicBezTo>
                <a:cubicBezTo>
                  <a:pt x="18225" y="4415"/>
                  <a:pt x="18765" y="5045"/>
                  <a:pt x="18765" y="5834"/>
                </a:cubicBezTo>
                <a:cubicBezTo>
                  <a:pt x="18765" y="9460"/>
                  <a:pt x="18765" y="9460"/>
                  <a:pt x="18765" y="9460"/>
                </a:cubicBezTo>
                <a:cubicBezTo>
                  <a:pt x="15120" y="9460"/>
                  <a:pt x="15120" y="9460"/>
                  <a:pt x="15120" y="9460"/>
                </a:cubicBezTo>
                <a:cubicBezTo>
                  <a:pt x="14580" y="9460"/>
                  <a:pt x="14040" y="10091"/>
                  <a:pt x="14040" y="10879"/>
                </a:cubicBezTo>
                <a:cubicBezTo>
                  <a:pt x="14040" y="14032"/>
                  <a:pt x="14040" y="14032"/>
                  <a:pt x="14040" y="14032"/>
                </a:cubicBezTo>
                <a:cubicBezTo>
                  <a:pt x="14040" y="14663"/>
                  <a:pt x="14580" y="15293"/>
                  <a:pt x="15120" y="15293"/>
                </a:cubicBezTo>
                <a:cubicBezTo>
                  <a:pt x="18765" y="15293"/>
                  <a:pt x="18765" y="15293"/>
                  <a:pt x="18765" y="15293"/>
                </a:cubicBezTo>
                <a:lnTo>
                  <a:pt x="18765" y="18920"/>
                </a:lnTo>
                <a:close/>
                <a:moveTo>
                  <a:pt x="20520" y="14032"/>
                </a:moveTo>
                <a:cubicBezTo>
                  <a:pt x="20520" y="14032"/>
                  <a:pt x="20520" y="14190"/>
                  <a:pt x="20385" y="14190"/>
                </a:cubicBezTo>
                <a:cubicBezTo>
                  <a:pt x="15255" y="14190"/>
                  <a:pt x="15255" y="14190"/>
                  <a:pt x="15255" y="14190"/>
                </a:cubicBezTo>
                <a:cubicBezTo>
                  <a:pt x="15120" y="14190"/>
                  <a:pt x="14985" y="14032"/>
                  <a:pt x="14985" y="14032"/>
                </a:cubicBezTo>
                <a:cubicBezTo>
                  <a:pt x="14985" y="10879"/>
                  <a:pt x="14985" y="10879"/>
                  <a:pt x="14985" y="10879"/>
                </a:cubicBezTo>
                <a:cubicBezTo>
                  <a:pt x="14985" y="10721"/>
                  <a:pt x="15120" y="10721"/>
                  <a:pt x="15255" y="10721"/>
                </a:cubicBezTo>
                <a:cubicBezTo>
                  <a:pt x="20385" y="10721"/>
                  <a:pt x="20385" y="10721"/>
                  <a:pt x="20385" y="10721"/>
                </a:cubicBezTo>
                <a:cubicBezTo>
                  <a:pt x="20520" y="10721"/>
                  <a:pt x="20520" y="10721"/>
                  <a:pt x="20520" y="10879"/>
                </a:cubicBezTo>
                <a:cubicBezTo>
                  <a:pt x="20520" y="14032"/>
                  <a:pt x="20520" y="14032"/>
                  <a:pt x="20520" y="140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" name="Freeform 5"/>
          <p:cNvSpPr/>
          <p:nvPr/>
        </p:nvSpPr>
        <p:spPr>
          <a:xfrm>
            <a:off x="3054350" y="742950"/>
            <a:ext cx="1093433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600" extrusionOk="0">
                <a:moveTo>
                  <a:pt x="21198" y="20115"/>
                </a:moveTo>
                <a:cubicBezTo>
                  <a:pt x="17039" y="15930"/>
                  <a:pt x="17039" y="15930"/>
                  <a:pt x="17039" y="15930"/>
                </a:cubicBezTo>
                <a:cubicBezTo>
                  <a:pt x="18514" y="14175"/>
                  <a:pt x="19319" y="12015"/>
                  <a:pt x="19319" y="9720"/>
                </a:cubicBezTo>
                <a:cubicBezTo>
                  <a:pt x="19319" y="7155"/>
                  <a:pt x="18246" y="4725"/>
                  <a:pt x="16502" y="2835"/>
                </a:cubicBezTo>
                <a:cubicBezTo>
                  <a:pt x="14624" y="945"/>
                  <a:pt x="12209" y="0"/>
                  <a:pt x="9660" y="0"/>
                </a:cubicBezTo>
                <a:cubicBezTo>
                  <a:pt x="7111" y="0"/>
                  <a:pt x="4696" y="945"/>
                  <a:pt x="2817" y="2835"/>
                </a:cubicBezTo>
                <a:cubicBezTo>
                  <a:pt x="939" y="4725"/>
                  <a:pt x="0" y="7155"/>
                  <a:pt x="0" y="9720"/>
                </a:cubicBezTo>
                <a:cubicBezTo>
                  <a:pt x="0" y="12285"/>
                  <a:pt x="939" y="14715"/>
                  <a:pt x="2817" y="16605"/>
                </a:cubicBezTo>
                <a:cubicBezTo>
                  <a:pt x="4696" y="18360"/>
                  <a:pt x="7111" y="19440"/>
                  <a:pt x="9660" y="19440"/>
                </a:cubicBezTo>
                <a:cubicBezTo>
                  <a:pt x="11940" y="19440"/>
                  <a:pt x="14087" y="18630"/>
                  <a:pt x="15831" y="17145"/>
                </a:cubicBezTo>
                <a:cubicBezTo>
                  <a:pt x="19990" y="21330"/>
                  <a:pt x="19990" y="21330"/>
                  <a:pt x="19990" y="21330"/>
                </a:cubicBezTo>
                <a:cubicBezTo>
                  <a:pt x="20124" y="21465"/>
                  <a:pt x="20393" y="21600"/>
                  <a:pt x="20661" y="21600"/>
                </a:cubicBezTo>
                <a:cubicBezTo>
                  <a:pt x="20795" y="21600"/>
                  <a:pt x="21063" y="21465"/>
                  <a:pt x="21198" y="21330"/>
                </a:cubicBezTo>
                <a:cubicBezTo>
                  <a:pt x="21600" y="21060"/>
                  <a:pt x="21600" y="20385"/>
                  <a:pt x="21198" y="20115"/>
                </a:cubicBezTo>
                <a:close/>
                <a:moveTo>
                  <a:pt x="1744" y="9720"/>
                </a:moveTo>
                <a:cubicBezTo>
                  <a:pt x="1744" y="5265"/>
                  <a:pt x="5232" y="1755"/>
                  <a:pt x="9660" y="1755"/>
                </a:cubicBezTo>
                <a:cubicBezTo>
                  <a:pt x="13953" y="1755"/>
                  <a:pt x="17575" y="5265"/>
                  <a:pt x="17575" y="9720"/>
                </a:cubicBezTo>
                <a:cubicBezTo>
                  <a:pt x="17575" y="11880"/>
                  <a:pt x="16636" y="13905"/>
                  <a:pt x="15294" y="15255"/>
                </a:cubicBezTo>
                <a:cubicBezTo>
                  <a:pt x="15294" y="15255"/>
                  <a:pt x="15294" y="15255"/>
                  <a:pt x="15160" y="15255"/>
                </a:cubicBezTo>
                <a:cubicBezTo>
                  <a:pt x="15160" y="15390"/>
                  <a:pt x="15160" y="15390"/>
                  <a:pt x="15160" y="15390"/>
                </a:cubicBezTo>
                <a:cubicBezTo>
                  <a:pt x="13819" y="16740"/>
                  <a:pt x="11806" y="17685"/>
                  <a:pt x="9660" y="17685"/>
                </a:cubicBezTo>
                <a:cubicBezTo>
                  <a:pt x="5232" y="17685"/>
                  <a:pt x="1744" y="14040"/>
                  <a:pt x="1744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87" name="Freeform 6"/>
          <p:cNvSpPr/>
          <p:nvPr/>
        </p:nvSpPr>
        <p:spPr>
          <a:xfrm>
            <a:off x="3333750" y="1190625"/>
            <a:ext cx="422276" cy="88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61" y="0"/>
                </a:moveTo>
                <a:cubicBezTo>
                  <a:pt x="2090" y="0"/>
                  <a:pt x="2090" y="0"/>
                  <a:pt x="2090" y="0"/>
                </a:cubicBezTo>
                <a:cubicBezTo>
                  <a:pt x="1045" y="0"/>
                  <a:pt x="0" y="4985"/>
                  <a:pt x="0" y="11631"/>
                </a:cubicBezTo>
                <a:cubicBezTo>
                  <a:pt x="0" y="16615"/>
                  <a:pt x="1045" y="21600"/>
                  <a:pt x="2090" y="21600"/>
                </a:cubicBezTo>
                <a:cubicBezTo>
                  <a:pt x="19161" y="21600"/>
                  <a:pt x="19161" y="21600"/>
                  <a:pt x="19161" y="21600"/>
                </a:cubicBezTo>
                <a:cubicBezTo>
                  <a:pt x="20555" y="21600"/>
                  <a:pt x="21600" y="16615"/>
                  <a:pt x="21600" y="11631"/>
                </a:cubicBezTo>
                <a:cubicBezTo>
                  <a:pt x="21600" y="4985"/>
                  <a:pt x="20555" y="0"/>
                  <a:pt x="19161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88" name="Freeform 7"/>
          <p:cNvSpPr/>
          <p:nvPr/>
        </p:nvSpPr>
        <p:spPr>
          <a:xfrm>
            <a:off x="3054350" y="1981200"/>
            <a:ext cx="1093433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600" extrusionOk="0">
                <a:moveTo>
                  <a:pt x="21198" y="20115"/>
                </a:moveTo>
                <a:cubicBezTo>
                  <a:pt x="17039" y="15930"/>
                  <a:pt x="17039" y="15930"/>
                  <a:pt x="17039" y="15930"/>
                </a:cubicBezTo>
                <a:cubicBezTo>
                  <a:pt x="18514" y="14175"/>
                  <a:pt x="19319" y="12015"/>
                  <a:pt x="19319" y="9720"/>
                </a:cubicBezTo>
                <a:cubicBezTo>
                  <a:pt x="19319" y="7155"/>
                  <a:pt x="18246" y="4725"/>
                  <a:pt x="16502" y="2835"/>
                </a:cubicBezTo>
                <a:cubicBezTo>
                  <a:pt x="14624" y="945"/>
                  <a:pt x="12209" y="0"/>
                  <a:pt x="9660" y="0"/>
                </a:cubicBezTo>
                <a:cubicBezTo>
                  <a:pt x="7111" y="0"/>
                  <a:pt x="4696" y="945"/>
                  <a:pt x="2817" y="2835"/>
                </a:cubicBezTo>
                <a:cubicBezTo>
                  <a:pt x="939" y="4725"/>
                  <a:pt x="0" y="7155"/>
                  <a:pt x="0" y="9720"/>
                </a:cubicBezTo>
                <a:cubicBezTo>
                  <a:pt x="0" y="12285"/>
                  <a:pt x="939" y="14715"/>
                  <a:pt x="2817" y="16605"/>
                </a:cubicBezTo>
                <a:cubicBezTo>
                  <a:pt x="4696" y="18360"/>
                  <a:pt x="7111" y="19440"/>
                  <a:pt x="9660" y="19440"/>
                </a:cubicBezTo>
                <a:cubicBezTo>
                  <a:pt x="11940" y="19440"/>
                  <a:pt x="14087" y="18630"/>
                  <a:pt x="15831" y="17145"/>
                </a:cubicBezTo>
                <a:cubicBezTo>
                  <a:pt x="19990" y="21330"/>
                  <a:pt x="19990" y="21330"/>
                  <a:pt x="19990" y="21330"/>
                </a:cubicBezTo>
                <a:cubicBezTo>
                  <a:pt x="20124" y="21465"/>
                  <a:pt x="20393" y="21600"/>
                  <a:pt x="20661" y="21600"/>
                </a:cubicBezTo>
                <a:cubicBezTo>
                  <a:pt x="20795" y="21600"/>
                  <a:pt x="21063" y="21465"/>
                  <a:pt x="21198" y="21330"/>
                </a:cubicBezTo>
                <a:cubicBezTo>
                  <a:pt x="21600" y="21060"/>
                  <a:pt x="21600" y="20385"/>
                  <a:pt x="21198" y="20115"/>
                </a:cubicBezTo>
                <a:close/>
                <a:moveTo>
                  <a:pt x="1744" y="9720"/>
                </a:moveTo>
                <a:cubicBezTo>
                  <a:pt x="1744" y="5265"/>
                  <a:pt x="5232" y="1755"/>
                  <a:pt x="9660" y="1755"/>
                </a:cubicBezTo>
                <a:cubicBezTo>
                  <a:pt x="13953" y="1755"/>
                  <a:pt x="17575" y="5265"/>
                  <a:pt x="17575" y="9720"/>
                </a:cubicBezTo>
                <a:cubicBezTo>
                  <a:pt x="17575" y="11880"/>
                  <a:pt x="16636" y="13905"/>
                  <a:pt x="15294" y="15255"/>
                </a:cubicBezTo>
                <a:cubicBezTo>
                  <a:pt x="15294" y="15255"/>
                  <a:pt x="15294" y="15255"/>
                  <a:pt x="15160" y="15255"/>
                </a:cubicBezTo>
                <a:cubicBezTo>
                  <a:pt x="15160" y="15390"/>
                  <a:pt x="15160" y="15390"/>
                  <a:pt x="15160" y="15390"/>
                </a:cubicBezTo>
                <a:cubicBezTo>
                  <a:pt x="13819" y="16740"/>
                  <a:pt x="11806" y="17685"/>
                  <a:pt x="9660" y="17685"/>
                </a:cubicBezTo>
                <a:cubicBezTo>
                  <a:pt x="5232" y="17685"/>
                  <a:pt x="1744" y="14040"/>
                  <a:pt x="1744" y="9720"/>
                </a:cubicBezTo>
                <a:close/>
                <a:moveTo>
                  <a:pt x="13819" y="9720"/>
                </a:moveTo>
                <a:cubicBezTo>
                  <a:pt x="13819" y="10125"/>
                  <a:pt x="13416" y="10530"/>
                  <a:pt x="12880" y="10530"/>
                </a:cubicBezTo>
                <a:cubicBezTo>
                  <a:pt x="10465" y="10530"/>
                  <a:pt x="10465" y="10530"/>
                  <a:pt x="10465" y="10530"/>
                </a:cubicBezTo>
                <a:cubicBezTo>
                  <a:pt x="10465" y="12960"/>
                  <a:pt x="10465" y="12960"/>
                  <a:pt x="10465" y="12960"/>
                </a:cubicBezTo>
                <a:cubicBezTo>
                  <a:pt x="10465" y="13500"/>
                  <a:pt x="10062" y="13905"/>
                  <a:pt x="9660" y="13905"/>
                </a:cubicBezTo>
                <a:cubicBezTo>
                  <a:pt x="9123" y="13905"/>
                  <a:pt x="8720" y="13500"/>
                  <a:pt x="8720" y="12960"/>
                </a:cubicBezTo>
                <a:cubicBezTo>
                  <a:pt x="8720" y="10530"/>
                  <a:pt x="8720" y="10530"/>
                  <a:pt x="8720" y="10530"/>
                </a:cubicBezTo>
                <a:cubicBezTo>
                  <a:pt x="6306" y="10530"/>
                  <a:pt x="6306" y="10530"/>
                  <a:pt x="6306" y="10530"/>
                </a:cubicBezTo>
                <a:cubicBezTo>
                  <a:pt x="5903" y="10530"/>
                  <a:pt x="5501" y="10125"/>
                  <a:pt x="5501" y="9720"/>
                </a:cubicBezTo>
                <a:cubicBezTo>
                  <a:pt x="5501" y="9180"/>
                  <a:pt x="5903" y="8775"/>
                  <a:pt x="6306" y="8775"/>
                </a:cubicBezTo>
                <a:cubicBezTo>
                  <a:pt x="8720" y="8775"/>
                  <a:pt x="8720" y="8775"/>
                  <a:pt x="8720" y="8775"/>
                </a:cubicBezTo>
                <a:cubicBezTo>
                  <a:pt x="8720" y="6345"/>
                  <a:pt x="8720" y="6345"/>
                  <a:pt x="8720" y="6345"/>
                </a:cubicBezTo>
                <a:cubicBezTo>
                  <a:pt x="8720" y="5940"/>
                  <a:pt x="9123" y="5535"/>
                  <a:pt x="9660" y="5535"/>
                </a:cubicBezTo>
                <a:cubicBezTo>
                  <a:pt x="10062" y="5535"/>
                  <a:pt x="10465" y="5940"/>
                  <a:pt x="10465" y="6345"/>
                </a:cubicBezTo>
                <a:cubicBezTo>
                  <a:pt x="10465" y="8775"/>
                  <a:pt x="10465" y="8775"/>
                  <a:pt x="10465" y="8775"/>
                </a:cubicBezTo>
                <a:cubicBezTo>
                  <a:pt x="12880" y="8775"/>
                  <a:pt x="12880" y="8775"/>
                  <a:pt x="12880" y="8775"/>
                </a:cubicBezTo>
                <a:cubicBezTo>
                  <a:pt x="13416" y="8775"/>
                  <a:pt x="13819" y="9180"/>
                  <a:pt x="13819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89" name="Freeform 8"/>
          <p:cNvSpPr/>
          <p:nvPr/>
        </p:nvSpPr>
        <p:spPr>
          <a:xfrm>
            <a:off x="3110033" y="3216187"/>
            <a:ext cx="991244" cy="11018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6" h="21478" extrusionOk="0">
                <a:moveTo>
                  <a:pt x="21415" y="8464"/>
                </a:moveTo>
                <a:cubicBezTo>
                  <a:pt x="21267" y="8062"/>
                  <a:pt x="20823" y="7928"/>
                  <a:pt x="20527" y="7928"/>
                </a:cubicBezTo>
                <a:cubicBezTo>
                  <a:pt x="11799" y="7928"/>
                  <a:pt x="11799" y="7928"/>
                  <a:pt x="11799" y="7928"/>
                </a:cubicBezTo>
                <a:cubicBezTo>
                  <a:pt x="12686" y="951"/>
                  <a:pt x="12686" y="951"/>
                  <a:pt x="12686" y="951"/>
                </a:cubicBezTo>
                <a:cubicBezTo>
                  <a:pt x="12834" y="549"/>
                  <a:pt x="12538" y="280"/>
                  <a:pt x="12242" y="146"/>
                </a:cubicBezTo>
                <a:cubicBezTo>
                  <a:pt x="11799" y="-122"/>
                  <a:pt x="11355" y="12"/>
                  <a:pt x="11059" y="280"/>
                </a:cubicBezTo>
                <a:cubicBezTo>
                  <a:pt x="111" y="12221"/>
                  <a:pt x="111" y="12221"/>
                  <a:pt x="111" y="12221"/>
                </a:cubicBezTo>
                <a:cubicBezTo>
                  <a:pt x="-37" y="12355"/>
                  <a:pt x="-37" y="12758"/>
                  <a:pt x="111" y="13026"/>
                </a:cubicBezTo>
                <a:cubicBezTo>
                  <a:pt x="259" y="13428"/>
                  <a:pt x="555" y="13562"/>
                  <a:pt x="851" y="13562"/>
                </a:cubicBezTo>
                <a:cubicBezTo>
                  <a:pt x="9579" y="13562"/>
                  <a:pt x="9579" y="13562"/>
                  <a:pt x="9579" y="13562"/>
                </a:cubicBezTo>
                <a:cubicBezTo>
                  <a:pt x="8692" y="20539"/>
                  <a:pt x="8692" y="20539"/>
                  <a:pt x="8692" y="20539"/>
                </a:cubicBezTo>
                <a:cubicBezTo>
                  <a:pt x="8692" y="20941"/>
                  <a:pt x="8840" y="21210"/>
                  <a:pt x="9284" y="21344"/>
                </a:cubicBezTo>
                <a:cubicBezTo>
                  <a:pt x="9431" y="21478"/>
                  <a:pt x="9431" y="21478"/>
                  <a:pt x="9579" y="21478"/>
                </a:cubicBezTo>
                <a:cubicBezTo>
                  <a:pt x="9875" y="21478"/>
                  <a:pt x="10171" y="21344"/>
                  <a:pt x="10319" y="21210"/>
                </a:cubicBezTo>
                <a:cubicBezTo>
                  <a:pt x="21267" y="9269"/>
                  <a:pt x="21267" y="9269"/>
                  <a:pt x="21267" y="9269"/>
                </a:cubicBezTo>
                <a:cubicBezTo>
                  <a:pt x="21415" y="9135"/>
                  <a:pt x="21563" y="8733"/>
                  <a:pt x="21415" y="8464"/>
                </a:cubicBezTo>
                <a:close/>
                <a:moveTo>
                  <a:pt x="10911" y="17721"/>
                </a:moveTo>
                <a:cubicBezTo>
                  <a:pt x="11651" y="12892"/>
                  <a:pt x="11651" y="12892"/>
                  <a:pt x="11651" y="12892"/>
                </a:cubicBezTo>
                <a:cubicBezTo>
                  <a:pt x="11651" y="12623"/>
                  <a:pt x="11651" y="12355"/>
                  <a:pt x="11355" y="12087"/>
                </a:cubicBezTo>
                <a:cubicBezTo>
                  <a:pt x="11207" y="11953"/>
                  <a:pt x="10911" y="11818"/>
                  <a:pt x="10763" y="11818"/>
                </a:cubicBezTo>
                <a:cubicBezTo>
                  <a:pt x="2922" y="11818"/>
                  <a:pt x="2922" y="11818"/>
                  <a:pt x="2922" y="11818"/>
                </a:cubicBezTo>
                <a:cubicBezTo>
                  <a:pt x="10467" y="3769"/>
                  <a:pt x="10467" y="3769"/>
                  <a:pt x="10467" y="3769"/>
                </a:cubicBezTo>
                <a:cubicBezTo>
                  <a:pt x="9727" y="8598"/>
                  <a:pt x="9727" y="8598"/>
                  <a:pt x="9727" y="8598"/>
                </a:cubicBezTo>
                <a:cubicBezTo>
                  <a:pt x="9727" y="8867"/>
                  <a:pt x="9875" y="9135"/>
                  <a:pt x="10023" y="9403"/>
                </a:cubicBezTo>
                <a:cubicBezTo>
                  <a:pt x="10171" y="9538"/>
                  <a:pt x="10467" y="9672"/>
                  <a:pt x="10763" y="9672"/>
                </a:cubicBezTo>
                <a:cubicBezTo>
                  <a:pt x="18456" y="9672"/>
                  <a:pt x="18456" y="9672"/>
                  <a:pt x="18456" y="9672"/>
                </a:cubicBezTo>
                <a:lnTo>
                  <a:pt x="10911" y="1772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90" name="Freeform 9"/>
          <p:cNvSpPr/>
          <p:nvPr/>
        </p:nvSpPr>
        <p:spPr>
          <a:xfrm>
            <a:off x="3053115" y="4453337"/>
            <a:ext cx="1094670" cy="11029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499" extrusionOk="0">
                <a:moveTo>
                  <a:pt x="21100" y="20023"/>
                </a:moveTo>
                <a:cubicBezTo>
                  <a:pt x="21500" y="20292"/>
                  <a:pt x="21500" y="20962"/>
                  <a:pt x="21100" y="21231"/>
                </a:cubicBezTo>
                <a:cubicBezTo>
                  <a:pt x="20967" y="21365"/>
                  <a:pt x="20700" y="21499"/>
                  <a:pt x="20567" y="21499"/>
                </a:cubicBezTo>
                <a:cubicBezTo>
                  <a:pt x="20300" y="21499"/>
                  <a:pt x="20033" y="21365"/>
                  <a:pt x="19900" y="21231"/>
                </a:cubicBezTo>
                <a:cubicBezTo>
                  <a:pt x="10700" y="11974"/>
                  <a:pt x="10700" y="11974"/>
                  <a:pt x="10700" y="11974"/>
                </a:cubicBezTo>
                <a:cubicBezTo>
                  <a:pt x="1500" y="21231"/>
                  <a:pt x="1500" y="21231"/>
                  <a:pt x="1500" y="21231"/>
                </a:cubicBezTo>
                <a:cubicBezTo>
                  <a:pt x="1367" y="21365"/>
                  <a:pt x="1100" y="21499"/>
                  <a:pt x="833" y="21499"/>
                </a:cubicBezTo>
                <a:cubicBezTo>
                  <a:pt x="700" y="21499"/>
                  <a:pt x="433" y="21365"/>
                  <a:pt x="300" y="21231"/>
                </a:cubicBezTo>
                <a:cubicBezTo>
                  <a:pt x="-100" y="20962"/>
                  <a:pt x="-100" y="20292"/>
                  <a:pt x="300" y="20023"/>
                </a:cubicBezTo>
                <a:cubicBezTo>
                  <a:pt x="9500" y="10766"/>
                  <a:pt x="9500" y="10766"/>
                  <a:pt x="9500" y="10766"/>
                </a:cubicBezTo>
                <a:cubicBezTo>
                  <a:pt x="300" y="1509"/>
                  <a:pt x="300" y="1509"/>
                  <a:pt x="300" y="1509"/>
                </a:cubicBezTo>
                <a:cubicBezTo>
                  <a:pt x="-100" y="1241"/>
                  <a:pt x="-100" y="570"/>
                  <a:pt x="300" y="301"/>
                </a:cubicBezTo>
                <a:cubicBezTo>
                  <a:pt x="567" y="-101"/>
                  <a:pt x="1233" y="-101"/>
                  <a:pt x="1500" y="301"/>
                </a:cubicBezTo>
                <a:cubicBezTo>
                  <a:pt x="10700" y="9559"/>
                  <a:pt x="10700" y="9559"/>
                  <a:pt x="10700" y="9559"/>
                </a:cubicBezTo>
                <a:cubicBezTo>
                  <a:pt x="19900" y="301"/>
                  <a:pt x="19900" y="301"/>
                  <a:pt x="19900" y="301"/>
                </a:cubicBezTo>
                <a:cubicBezTo>
                  <a:pt x="20167" y="-101"/>
                  <a:pt x="20833" y="-101"/>
                  <a:pt x="21100" y="301"/>
                </a:cubicBezTo>
                <a:cubicBezTo>
                  <a:pt x="21500" y="570"/>
                  <a:pt x="21500" y="1241"/>
                  <a:pt x="21100" y="1509"/>
                </a:cubicBezTo>
                <a:cubicBezTo>
                  <a:pt x="11900" y="10766"/>
                  <a:pt x="11900" y="10766"/>
                  <a:pt x="11900" y="10766"/>
                </a:cubicBezTo>
                <a:lnTo>
                  <a:pt x="21100" y="2002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91" name="Freeform 10"/>
          <p:cNvSpPr/>
          <p:nvPr/>
        </p:nvSpPr>
        <p:spPr>
          <a:xfrm>
            <a:off x="3054350" y="5692776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0"/>
                </a:moveTo>
                <a:cubicBezTo>
                  <a:pt x="3105" y="0"/>
                  <a:pt x="3105" y="0"/>
                  <a:pt x="3105" y="0"/>
                </a:cubicBezTo>
                <a:cubicBezTo>
                  <a:pt x="1350" y="0"/>
                  <a:pt x="0" y="1350"/>
                  <a:pt x="0" y="3105"/>
                </a:cubicBezTo>
                <a:cubicBezTo>
                  <a:pt x="0" y="18495"/>
                  <a:pt x="0" y="18495"/>
                  <a:pt x="0" y="18495"/>
                </a:cubicBezTo>
                <a:cubicBezTo>
                  <a:pt x="0" y="20250"/>
                  <a:pt x="1350" y="21600"/>
                  <a:pt x="3105" y="21600"/>
                </a:cubicBezTo>
                <a:cubicBezTo>
                  <a:pt x="18495" y="21600"/>
                  <a:pt x="18495" y="21600"/>
                  <a:pt x="18495" y="21600"/>
                </a:cubicBezTo>
                <a:cubicBezTo>
                  <a:pt x="20250" y="21600"/>
                  <a:pt x="21600" y="20250"/>
                  <a:pt x="21600" y="18495"/>
                </a:cubicBezTo>
                <a:cubicBezTo>
                  <a:pt x="21600" y="3105"/>
                  <a:pt x="21600" y="3105"/>
                  <a:pt x="21600" y="3105"/>
                </a:cubicBezTo>
                <a:cubicBezTo>
                  <a:pt x="21600" y="1350"/>
                  <a:pt x="20250" y="0"/>
                  <a:pt x="18495" y="0"/>
                </a:cubicBezTo>
                <a:close/>
                <a:moveTo>
                  <a:pt x="19845" y="18495"/>
                </a:moveTo>
                <a:cubicBezTo>
                  <a:pt x="19845" y="19305"/>
                  <a:pt x="19305" y="19845"/>
                  <a:pt x="18495" y="19845"/>
                </a:cubicBezTo>
                <a:cubicBezTo>
                  <a:pt x="3105" y="19845"/>
                  <a:pt x="3105" y="19845"/>
                  <a:pt x="3105" y="19845"/>
                </a:cubicBezTo>
                <a:cubicBezTo>
                  <a:pt x="2295" y="19845"/>
                  <a:pt x="1755" y="19305"/>
                  <a:pt x="1755" y="18495"/>
                </a:cubicBezTo>
                <a:cubicBezTo>
                  <a:pt x="1755" y="3105"/>
                  <a:pt x="1755" y="3105"/>
                  <a:pt x="1755" y="3105"/>
                </a:cubicBezTo>
                <a:cubicBezTo>
                  <a:pt x="1755" y="2295"/>
                  <a:pt x="2295" y="1755"/>
                  <a:pt x="3105" y="1755"/>
                </a:cubicBezTo>
                <a:cubicBezTo>
                  <a:pt x="18495" y="1755"/>
                  <a:pt x="18495" y="1755"/>
                  <a:pt x="18495" y="1755"/>
                </a:cubicBezTo>
                <a:cubicBezTo>
                  <a:pt x="19305" y="1755"/>
                  <a:pt x="19845" y="2295"/>
                  <a:pt x="19845" y="3105"/>
                </a:cubicBezTo>
                <a:lnTo>
                  <a:pt x="19845" y="18495"/>
                </a:lnTo>
                <a:close/>
                <a:moveTo>
                  <a:pt x="14715" y="8100"/>
                </a:moveTo>
                <a:cubicBezTo>
                  <a:pt x="12015" y="10800"/>
                  <a:pt x="12015" y="10800"/>
                  <a:pt x="12015" y="10800"/>
                </a:cubicBezTo>
                <a:cubicBezTo>
                  <a:pt x="14715" y="13500"/>
                  <a:pt x="14715" y="13500"/>
                  <a:pt x="14715" y="13500"/>
                </a:cubicBezTo>
                <a:cubicBezTo>
                  <a:pt x="15120" y="13770"/>
                  <a:pt x="15120" y="14445"/>
                  <a:pt x="14715" y="14715"/>
                </a:cubicBezTo>
                <a:cubicBezTo>
                  <a:pt x="14580" y="14850"/>
                  <a:pt x="14310" y="14985"/>
                  <a:pt x="14175" y="14985"/>
                </a:cubicBezTo>
                <a:cubicBezTo>
                  <a:pt x="13905" y="14985"/>
                  <a:pt x="13635" y="14850"/>
                  <a:pt x="13500" y="14715"/>
                </a:cubicBezTo>
                <a:cubicBezTo>
                  <a:pt x="10800" y="12015"/>
                  <a:pt x="10800" y="12015"/>
                  <a:pt x="10800" y="12015"/>
                </a:cubicBezTo>
                <a:cubicBezTo>
                  <a:pt x="8100" y="14715"/>
                  <a:pt x="8100" y="14715"/>
                  <a:pt x="8100" y="14715"/>
                </a:cubicBezTo>
                <a:cubicBezTo>
                  <a:pt x="7965" y="14850"/>
                  <a:pt x="7695" y="14985"/>
                  <a:pt x="7425" y="14985"/>
                </a:cubicBezTo>
                <a:cubicBezTo>
                  <a:pt x="7290" y="14985"/>
                  <a:pt x="7020" y="14850"/>
                  <a:pt x="6885" y="14715"/>
                </a:cubicBezTo>
                <a:cubicBezTo>
                  <a:pt x="6480" y="14445"/>
                  <a:pt x="6480" y="13770"/>
                  <a:pt x="6885" y="13500"/>
                </a:cubicBezTo>
                <a:cubicBezTo>
                  <a:pt x="9585" y="10800"/>
                  <a:pt x="9585" y="10800"/>
                  <a:pt x="9585" y="10800"/>
                </a:cubicBezTo>
                <a:cubicBezTo>
                  <a:pt x="6885" y="8100"/>
                  <a:pt x="6885" y="8100"/>
                  <a:pt x="6885" y="8100"/>
                </a:cubicBezTo>
                <a:cubicBezTo>
                  <a:pt x="6480" y="7830"/>
                  <a:pt x="6480" y="7155"/>
                  <a:pt x="6885" y="6885"/>
                </a:cubicBezTo>
                <a:cubicBezTo>
                  <a:pt x="7155" y="6480"/>
                  <a:pt x="7830" y="6480"/>
                  <a:pt x="8100" y="6885"/>
                </a:cubicBezTo>
                <a:cubicBezTo>
                  <a:pt x="10800" y="9585"/>
                  <a:pt x="10800" y="9585"/>
                  <a:pt x="10800" y="9585"/>
                </a:cubicBezTo>
                <a:cubicBezTo>
                  <a:pt x="13500" y="6885"/>
                  <a:pt x="13500" y="6885"/>
                  <a:pt x="13500" y="6885"/>
                </a:cubicBezTo>
                <a:cubicBezTo>
                  <a:pt x="13770" y="6480"/>
                  <a:pt x="14445" y="6480"/>
                  <a:pt x="14715" y="6885"/>
                </a:cubicBezTo>
                <a:cubicBezTo>
                  <a:pt x="15120" y="7155"/>
                  <a:pt x="15120" y="7830"/>
                  <a:pt x="14715" y="81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92" name="Freeform 11"/>
          <p:cNvSpPr/>
          <p:nvPr/>
        </p:nvSpPr>
        <p:spPr>
          <a:xfrm>
            <a:off x="3054350" y="693102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19845"/>
                </a:moveTo>
                <a:cubicBezTo>
                  <a:pt x="5805" y="19845"/>
                  <a:pt x="1755" y="15795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5795"/>
                  <a:pt x="15795" y="19845"/>
                  <a:pt x="10800" y="19845"/>
                </a:cubicBezTo>
                <a:close/>
                <a:moveTo>
                  <a:pt x="14445" y="8505"/>
                </a:moveTo>
                <a:cubicBezTo>
                  <a:pt x="12015" y="10800"/>
                  <a:pt x="12015" y="10800"/>
                  <a:pt x="12015" y="10800"/>
                </a:cubicBezTo>
                <a:cubicBezTo>
                  <a:pt x="14445" y="13095"/>
                  <a:pt x="14445" y="13095"/>
                  <a:pt x="14445" y="13095"/>
                </a:cubicBezTo>
                <a:cubicBezTo>
                  <a:pt x="14715" y="13500"/>
                  <a:pt x="14715" y="14040"/>
                  <a:pt x="14445" y="14445"/>
                </a:cubicBezTo>
                <a:cubicBezTo>
                  <a:pt x="14175" y="14580"/>
                  <a:pt x="14040" y="14715"/>
                  <a:pt x="13770" y="14715"/>
                </a:cubicBezTo>
                <a:cubicBezTo>
                  <a:pt x="13500" y="14715"/>
                  <a:pt x="13365" y="14580"/>
                  <a:pt x="13095" y="14445"/>
                </a:cubicBezTo>
                <a:cubicBezTo>
                  <a:pt x="10800" y="12015"/>
                  <a:pt x="10800" y="12015"/>
                  <a:pt x="10800" y="12015"/>
                </a:cubicBezTo>
                <a:cubicBezTo>
                  <a:pt x="8505" y="14445"/>
                  <a:pt x="8505" y="14445"/>
                  <a:pt x="8505" y="14445"/>
                </a:cubicBezTo>
                <a:cubicBezTo>
                  <a:pt x="8235" y="14580"/>
                  <a:pt x="8100" y="14715"/>
                  <a:pt x="7830" y="14715"/>
                </a:cubicBezTo>
                <a:cubicBezTo>
                  <a:pt x="7560" y="14715"/>
                  <a:pt x="7425" y="14580"/>
                  <a:pt x="7155" y="14445"/>
                </a:cubicBezTo>
                <a:cubicBezTo>
                  <a:pt x="6885" y="14040"/>
                  <a:pt x="6885" y="13500"/>
                  <a:pt x="7155" y="13095"/>
                </a:cubicBezTo>
                <a:cubicBezTo>
                  <a:pt x="9585" y="10800"/>
                  <a:pt x="9585" y="10800"/>
                  <a:pt x="9585" y="10800"/>
                </a:cubicBezTo>
                <a:cubicBezTo>
                  <a:pt x="7155" y="8505"/>
                  <a:pt x="7155" y="8505"/>
                  <a:pt x="7155" y="8505"/>
                </a:cubicBezTo>
                <a:cubicBezTo>
                  <a:pt x="6885" y="8100"/>
                  <a:pt x="6885" y="7560"/>
                  <a:pt x="7155" y="7155"/>
                </a:cubicBezTo>
                <a:cubicBezTo>
                  <a:pt x="7560" y="6885"/>
                  <a:pt x="8100" y="6885"/>
                  <a:pt x="8505" y="7155"/>
                </a:cubicBezTo>
                <a:cubicBezTo>
                  <a:pt x="10800" y="9585"/>
                  <a:pt x="10800" y="9585"/>
                  <a:pt x="10800" y="9585"/>
                </a:cubicBezTo>
                <a:cubicBezTo>
                  <a:pt x="13095" y="7155"/>
                  <a:pt x="13095" y="7155"/>
                  <a:pt x="13095" y="7155"/>
                </a:cubicBezTo>
                <a:cubicBezTo>
                  <a:pt x="13500" y="6885"/>
                  <a:pt x="14040" y="6885"/>
                  <a:pt x="14445" y="7155"/>
                </a:cubicBezTo>
                <a:cubicBezTo>
                  <a:pt x="14715" y="7560"/>
                  <a:pt x="14715" y="8100"/>
                  <a:pt x="14445" y="85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93" name="Freeform 12"/>
          <p:cNvSpPr/>
          <p:nvPr/>
        </p:nvSpPr>
        <p:spPr>
          <a:xfrm>
            <a:off x="3054350" y="8249700"/>
            <a:ext cx="1089555" cy="900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0" h="21275" extrusionOk="0">
                <a:moveTo>
                  <a:pt x="0" y="5846"/>
                </a:moveTo>
                <a:cubicBezTo>
                  <a:pt x="0" y="5197"/>
                  <a:pt x="400" y="4710"/>
                  <a:pt x="800" y="4710"/>
                </a:cubicBezTo>
                <a:cubicBezTo>
                  <a:pt x="9733" y="4710"/>
                  <a:pt x="9733" y="4710"/>
                  <a:pt x="9733" y="4710"/>
                </a:cubicBezTo>
                <a:cubicBezTo>
                  <a:pt x="9733" y="4710"/>
                  <a:pt x="9733" y="4710"/>
                  <a:pt x="9733" y="4710"/>
                </a:cubicBezTo>
                <a:cubicBezTo>
                  <a:pt x="10000" y="4710"/>
                  <a:pt x="10267" y="4710"/>
                  <a:pt x="10533" y="4385"/>
                </a:cubicBezTo>
                <a:cubicBezTo>
                  <a:pt x="10933" y="3898"/>
                  <a:pt x="10933" y="3086"/>
                  <a:pt x="10533" y="2436"/>
                </a:cubicBezTo>
                <a:cubicBezTo>
                  <a:pt x="10000" y="1949"/>
                  <a:pt x="9333" y="1949"/>
                  <a:pt x="8933" y="2436"/>
                </a:cubicBezTo>
                <a:cubicBezTo>
                  <a:pt x="8533" y="2923"/>
                  <a:pt x="8000" y="2923"/>
                  <a:pt x="7733" y="2436"/>
                </a:cubicBezTo>
                <a:cubicBezTo>
                  <a:pt x="7333" y="2111"/>
                  <a:pt x="7333" y="1461"/>
                  <a:pt x="7733" y="974"/>
                </a:cubicBezTo>
                <a:cubicBezTo>
                  <a:pt x="8800" y="-325"/>
                  <a:pt x="10533" y="-325"/>
                  <a:pt x="11733" y="974"/>
                </a:cubicBezTo>
                <a:cubicBezTo>
                  <a:pt x="12800" y="2273"/>
                  <a:pt x="12800" y="4547"/>
                  <a:pt x="11733" y="5846"/>
                </a:cubicBezTo>
                <a:cubicBezTo>
                  <a:pt x="11200" y="6496"/>
                  <a:pt x="10400" y="6821"/>
                  <a:pt x="9733" y="6821"/>
                </a:cubicBezTo>
                <a:cubicBezTo>
                  <a:pt x="9733" y="6821"/>
                  <a:pt x="9733" y="6821"/>
                  <a:pt x="9733" y="6821"/>
                </a:cubicBezTo>
                <a:cubicBezTo>
                  <a:pt x="800" y="6821"/>
                  <a:pt x="800" y="6821"/>
                  <a:pt x="800" y="6821"/>
                </a:cubicBezTo>
                <a:cubicBezTo>
                  <a:pt x="400" y="6821"/>
                  <a:pt x="0" y="6334"/>
                  <a:pt x="0" y="5846"/>
                </a:cubicBezTo>
                <a:close/>
                <a:moveTo>
                  <a:pt x="12667" y="14292"/>
                </a:moveTo>
                <a:cubicBezTo>
                  <a:pt x="12667" y="14292"/>
                  <a:pt x="12667" y="14292"/>
                  <a:pt x="12667" y="14292"/>
                </a:cubicBezTo>
                <a:cubicBezTo>
                  <a:pt x="800" y="14292"/>
                  <a:pt x="800" y="14292"/>
                  <a:pt x="800" y="14292"/>
                </a:cubicBezTo>
                <a:cubicBezTo>
                  <a:pt x="400" y="14292"/>
                  <a:pt x="0" y="14779"/>
                  <a:pt x="0" y="15428"/>
                </a:cubicBezTo>
                <a:cubicBezTo>
                  <a:pt x="0" y="15916"/>
                  <a:pt x="400" y="16403"/>
                  <a:pt x="800" y="16403"/>
                </a:cubicBezTo>
                <a:cubicBezTo>
                  <a:pt x="12667" y="16403"/>
                  <a:pt x="12667" y="16403"/>
                  <a:pt x="12667" y="16403"/>
                </a:cubicBezTo>
                <a:cubicBezTo>
                  <a:pt x="12667" y="16403"/>
                  <a:pt x="12667" y="16403"/>
                  <a:pt x="12667" y="16403"/>
                </a:cubicBezTo>
                <a:cubicBezTo>
                  <a:pt x="12933" y="16403"/>
                  <a:pt x="13200" y="16565"/>
                  <a:pt x="13467" y="16890"/>
                </a:cubicBezTo>
                <a:cubicBezTo>
                  <a:pt x="13867" y="17377"/>
                  <a:pt x="13867" y="18189"/>
                  <a:pt x="13467" y="18677"/>
                </a:cubicBezTo>
                <a:cubicBezTo>
                  <a:pt x="13200" y="19001"/>
                  <a:pt x="12933" y="19164"/>
                  <a:pt x="12667" y="19164"/>
                </a:cubicBezTo>
                <a:cubicBezTo>
                  <a:pt x="12667" y="19164"/>
                  <a:pt x="12667" y="19164"/>
                  <a:pt x="12667" y="19164"/>
                </a:cubicBezTo>
                <a:cubicBezTo>
                  <a:pt x="12400" y="19164"/>
                  <a:pt x="12000" y="19001"/>
                  <a:pt x="11867" y="18677"/>
                </a:cubicBezTo>
                <a:cubicBezTo>
                  <a:pt x="11467" y="18352"/>
                  <a:pt x="10933" y="18352"/>
                  <a:pt x="10667" y="18677"/>
                </a:cubicBezTo>
                <a:cubicBezTo>
                  <a:pt x="10267" y="19164"/>
                  <a:pt x="10267" y="19813"/>
                  <a:pt x="10667" y="20138"/>
                </a:cubicBezTo>
                <a:cubicBezTo>
                  <a:pt x="11200" y="20788"/>
                  <a:pt x="11867" y="21275"/>
                  <a:pt x="12667" y="21275"/>
                </a:cubicBezTo>
                <a:cubicBezTo>
                  <a:pt x="12667" y="21275"/>
                  <a:pt x="12667" y="21275"/>
                  <a:pt x="12667" y="21275"/>
                </a:cubicBezTo>
                <a:cubicBezTo>
                  <a:pt x="13333" y="21275"/>
                  <a:pt x="14133" y="20788"/>
                  <a:pt x="14667" y="20138"/>
                </a:cubicBezTo>
                <a:cubicBezTo>
                  <a:pt x="15733" y="18839"/>
                  <a:pt x="15733" y="16728"/>
                  <a:pt x="14667" y="15428"/>
                </a:cubicBezTo>
                <a:cubicBezTo>
                  <a:pt x="14133" y="14779"/>
                  <a:pt x="13333" y="14292"/>
                  <a:pt x="12667" y="14292"/>
                </a:cubicBezTo>
                <a:close/>
                <a:moveTo>
                  <a:pt x="20400" y="4710"/>
                </a:moveTo>
                <a:cubicBezTo>
                  <a:pt x="19733" y="4060"/>
                  <a:pt x="18933" y="3573"/>
                  <a:pt x="18000" y="3573"/>
                </a:cubicBezTo>
                <a:cubicBezTo>
                  <a:pt x="18000" y="3573"/>
                  <a:pt x="18000" y="3573"/>
                  <a:pt x="18000" y="3573"/>
                </a:cubicBezTo>
                <a:cubicBezTo>
                  <a:pt x="17200" y="3573"/>
                  <a:pt x="16267" y="4060"/>
                  <a:pt x="15733" y="4710"/>
                </a:cubicBezTo>
                <a:cubicBezTo>
                  <a:pt x="15333" y="5197"/>
                  <a:pt x="15333" y="5846"/>
                  <a:pt x="15733" y="6171"/>
                </a:cubicBezTo>
                <a:cubicBezTo>
                  <a:pt x="16000" y="6658"/>
                  <a:pt x="16533" y="6658"/>
                  <a:pt x="16933" y="6171"/>
                </a:cubicBezTo>
                <a:cubicBezTo>
                  <a:pt x="17200" y="5846"/>
                  <a:pt x="17600" y="5684"/>
                  <a:pt x="18000" y="5684"/>
                </a:cubicBezTo>
                <a:cubicBezTo>
                  <a:pt x="18000" y="5684"/>
                  <a:pt x="18000" y="5684"/>
                  <a:pt x="18000" y="5684"/>
                </a:cubicBezTo>
                <a:cubicBezTo>
                  <a:pt x="18400" y="5684"/>
                  <a:pt x="18800" y="5846"/>
                  <a:pt x="19200" y="6171"/>
                </a:cubicBezTo>
                <a:cubicBezTo>
                  <a:pt x="19733" y="6983"/>
                  <a:pt x="19733" y="8283"/>
                  <a:pt x="19200" y="8932"/>
                </a:cubicBezTo>
                <a:cubicBezTo>
                  <a:pt x="18800" y="9419"/>
                  <a:pt x="18400" y="9582"/>
                  <a:pt x="18000" y="9582"/>
                </a:cubicBezTo>
                <a:cubicBezTo>
                  <a:pt x="800" y="9582"/>
                  <a:pt x="800" y="9582"/>
                  <a:pt x="800" y="9582"/>
                </a:cubicBezTo>
                <a:cubicBezTo>
                  <a:pt x="400" y="9582"/>
                  <a:pt x="0" y="10069"/>
                  <a:pt x="0" y="10556"/>
                </a:cubicBezTo>
                <a:cubicBezTo>
                  <a:pt x="0" y="11206"/>
                  <a:pt x="400" y="11693"/>
                  <a:pt x="800" y="11693"/>
                </a:cubicBezTo>
                <a:cubicBezTo>
                  <a:pt x="18000" y="11693"/>
                  <a:pt x="18000" y="11693"/>
                  <a:pt x="18000" y="11693"/>
                </a:cubicBezTo>
                <a:cubicBezTo>
                  <a:pt x="18933" y="11693"/>
                  <a:pt x="19733" y="11206"/>
                  <a:pt x="20400" y="10556"/>
                </a:cubicBezTo>
                <a:cubicBezTo>
                  <a:pt x="21600" y="8932"/>
                  <a:pt x="21600" y="6334"/>
                  <a:pt x="20400" y="47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94" name="Freeform 13"/>
          <p:cNvSpPr/>
          <p:nvPr/>
        </p:nvSpPr>
        <p:spPr>
          <a:xfrm>
            <a:off x="3244850" y="9404350"/>
            <a:ext cx="7302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8775"/>
                  <a:pt x="20187" y="6885"/>
                  <a:pt x="18168" y="5535"/>
                </a:cubicBezTo>
                <a:cubicBezTo>
                  <a:pt x="17764" y="2430"/>
                  <a:pt x="17764" y="2430"/>
                  <a:pt x="17764" y="2430"/>
                </a:cubicBezTo>
                <a:cubicBezTo>
                  <a:pt x="17563" y="1755"/>
                  <a:pt x="17159" y="1215"/>
                  <a:pt x="16351" y="675"/>
                </a:cubicBezTo>
                <a:cubicBezTo>
                  <a:pt x="15746" y="270"/>
                  <a:pt x="14736" y="0"/>
                  <a:pt x="13727" y="0"/>
                </a:cubicBezTo>
                <a:cubicBezTo>
                  <a:pt x="13727" y="0"/>
                  <a:pt x="13727" y="0"/>
                  <a:pt x="13727" y="0"/>
                </a:cubicBezTo>
                <a:cubicBezTo>
                  <a:pt x="7873" y="0"/>
                  <a:pt x="7873" y="0"/>
                  <a:pt x="7873" y="0"/>
                </a:cubicBezTo>
                <a:cubicBezTo>
                  <a:pt x="6864" y="0"/>
                  <a:pt x="5854" y="270"/>
                  <a:pt x="5047" y="675"/>
                </a:cubicBezTo>
                <a:cubicBezTo>
                  <a:pt x="4441" y="1215"/>
                  <a:pt x="3836" y="1755"/>
                  <a:pt x="3836" y="2430"/>
                </a:cubicBezTo>
                <a:cubicBezTo>
                  <a:pt x="3432" y="5535"/>
                  <a:pt x="3432" y="5535"/>
                  <a:pt x="3432" y="5535"/>
                </a:cubicBezTo>
                <a:cubicBezTo>
                  <a:pt x="1413" y="6885"/>
                  <a:pt x="0" y="8775"/>
                  <a:pt x="0" y="10800"/>
                </a:cubicBezTo>
                <a:cubicBezTo>
                  <a:pt x="0" y="12825"/>
                  <a:pt x="1211" y="14715"/>
                  <a:pt x="3432" y="16065"/>
                </a:cubicBezTo>
                <a:cubicBezTo>
                  <a:pt x="3836" y="19170"/>
                  <a:pt x="3836" y="19170"/>
                  <a:pt x="3836" y="19170"/>
                </a:cubicBezTo>
                <a:cubicBezTo>
                  <a:pt x="3836" y="19845"/>
                  <a:pt x="4441" y="20385"/>
                  <a:pt x="5047" y="20925"/>
                </a:cubicBezTo>
                <a:cubicBezTo>
                  <a:pt x="5854" y="21330"/>
                  <a:pt x="6864" y="21600"/>
                  <a:pt x="7873" y="21600"/>
                </a:cubicBezTo>
                <a:cubicBezTo>
                  <a:pt x="7873" y="21600"/>
                  <a:pt x="7873" y="21600"/>
                  <a:pt x="7873" y="21600"/>
                </a:cubicBezTo>
                <a:cubicBezTo>
                  <a:pt x="13727" y="21600"/>
                  <a:pt x="13727" y="21600"/>
                  <a:pt x="13727" y="21600"/>
                </a:cubicBezTo>
                <a:cubicBezTo>
                  <a:pt x="13727" y="21600"/>
                  <a:pt x="13727" y="21600"/>
                  <a:pt x="13727" y="21600"/>
                </a:cubicBezTo>
                <a:cubicBezTo>
                  <a:pt x="14736" y="21600"/>
                  <a:pt x="15544" y="21330"/>
                  <a:pt x="16351" y="20925"/>
                </a:cubicBezTo>
                <a:cubicBezTo>
                  <a:pt x="17159" y="20385"/>
                  <a:pt x="17563" y="19845"/>
                  <a:pt x="17764" y="19170"/>
                </a:cubicBezTo>
                <a:cubicBezTo>
                  <a:pt x="18168" y="16065"/>
                  <a:pt x="18168" y="16065"/>
                  <a:pt x="18168" y="16065"/>
                </a:cubicBezTo>
                <a:cubicBezTo>
                  <a:pt x="20187" y="14715"/>
                  <a:pt x="21600" y="12825"/>
                  <a:pt x="21600" y="10800"/>
                </a:cubicBezTo>
                <a:close/>
                <a:moveTo>
                  <a:pt x="6460" y="2565"/>
                </a:moveTo>
                <a:cubicBezTo>
                  <a:pt x="6460" y="2160"/>
                  <a:pt x="7065" y="1755"/>
                  <a:pt x="7873" y="1755"/>
                </a:cubicBezTo>
                <a:cubicBezTo>
                  <a:pt x="13727" y="1755"/>
                  <a:pt x="13727" y="1755"/>
                  <a:pt x="13727" y="1755"/>
                </a:cubicBezTo>
                <a:cubicBezTo>
                  <a:pt x="13727" y="1755"/>
                  <a:pt x="13727" y="1755"/>
                  <a:pt x="13727" y="1755"/>
                </a:cubicBezTo>
                <a:cubicBezTo>
                  <a:pt x="14333" y="1755"/>
                  <a:pt x="14938" y="2160"/>
                  <a:pt x="15140" y="2565"/>
                </a:cubicBezTo>
                <a:cubicBezTo>
                  <a:pt x="15342" y="4320"/>
                  <a:pt x="15342" y="4320"/>
                  <a:pt x="15342" y="4320"/>
                </a:cubicBezTo>
                <a:cubicBezTo>
                  <a:pt x="13929" y="3915"/>
                  <a:pt x="12314" y="3645"/>
                  <a:pt x="10699" y="3645"/>
                </a:cubicBezTo>
                <a:cubicBezTo>
                  <a:pt x="9084" y="3645"/>
                  <a:pt x="7671" y="3915"/>
                  <a:pt x="6258" y="4320"/>
                </a:cubicBezTo>
                <a:lnTo>
                  <a:pt x="6460" y="2565"/>
                </a:lnTo>
                <a:close/>
                <a:moveTo>
                  <a:pt x="2624" y="10800"/>
                </a:moveTo>
                <a:cubicBezTo>
                  <a:pt x="2624" y="7830"/>
                  <a:pt x="6258" y="5400"/>
                  <a:pt x="10699" y="5400"/>
                </a:cubicBezTo>
                <a:cubicBezTo>
                  <a:pt x="15140" y="5400"/>
                  <a:pt x="18976" y="7830"/>
                  <a:pt x="18976" y="10800"/>
                </a:cubicBezTo>
                <a:cubicBezTo>
                  <a:pt x="18976" y="13770"/>
                  <a:pt x="15140" y="16200"/>
                  <a:pt x="10699" y="16200"/>
                </a:cubicBezTo>
                <a:cubicBezTo>
                  <a:pt x="6258" y="16200"/>
                  <a:pt x="2624" y="13770"/>
                  <a:pt x="2624" y="10800"/>
                </a:cubicBezTo>
                <a:close/>
                <a:moveTo>
                  <a:pt x="15140" y="19035"/>
                </a:moveTo>
                <a:cubicBezTo>
                  <a:pt x="14938" y="19440"/>
                  <a:pt x="14333" y="19845"/>
                  <a:pt x="13727" y="19845"/>
                </a:cubicBezTo>
                <a:cubicBezTo>
                  <a:pt x="13727" y="19845"/>
                  <a:pt x="13727" y="19845"/>
                  <a:pt x="13727" y="19845"/>
                </a:cubicBezTo>
                <a:cubicBezTo>
                  <a:pt x="7873" y="19845"/>
                  <a:pt x="7873" y="19845"/>
                  <a:pt x="7873" y="19845"/>
                </a:cubicBezTo>
                <a:cubicBezTo>
                  <a:pt x="7065" y="19845"/>
                  <a:pt x="6460" y="19440"/>
                  <a:pt x="6460" y="19035"/>
                </a:cubicBezTo>
                <a:cubicBezTo>
                  <a:pt x="6258" y="17280"/>
                  <a:pt x="6258" y="17280"/>
                  <a:pt x="6258" y="17280"/>
                </a:cubicBezTo>
                <a:cubicBezTo>
                  <a:pt x="7671" y="17685"/>
                  <a:pt x="9084" y="17955"/>
                  <a:pt x="10699" y="17955"/>
                </a:cubicBezTo>
                <a:cubicBezTo>
                  <a:pt x="12314" y="17955"/>
                  <a:pt x="13929" y="17685"/>
                  <a:pt x="15342" y="17280"/>
                </a:cubicBezTo>
                <a:lnTo>
                  <a:pt x="15140" y="19035"/>
                </a:lnTo>
                <a:close/>
                <a:moveTo>
                  <a:pt x="9892" y="11475"/>
                </a:moveTo>
                <a:cubicBezTo>
                  <a:pt x="9488" y="11205"/>
                  <a:pt x="9488" y="11070"/>
                  <a:pt x="9488" y="10800"/>
                </a:cubicBezTo>
                <a:cubicBezTo>
                  <a:pt x="9488" y="8100"/>
                  <a:pt x="9488" y="8100"/>
                  <a:pt x="9488" y="8100"/>
                </a:cubicBezTo>
                <a:cubicBezTo>
                  <a:pt x="9488" y="7560"/>
                  <a:pt x="10093" y="7155"/>
                  <a:pt x="10699" y="7155"/>
                </a:cubicBezTo>
                <a:cubicBezTo>
                  <a:pt x="11507" y="7155"/>
                  <a:pt x="12112" y="7560"/>
                  <a:pt x="12112" y="8100"/>
                </a:cubicBezTo>
                <a:cubicBezTo>
                  <a:pt x="12112" y="10395"/>
                  <a:pt x="12112" y="10395"/>
                  <a:pt x="12112" y="10395"/>
                </a:cubicBezTo>
                <a:cubicBezTo>
                  <a:pt x="13727" y="11475"/>
                  <a:pt x="13727" y="11475"/>
                  <a:pt x="13727" y="11475"/>
                </a:cubicBezTo>
                <a:cubicBezTo>
                  <a:pt x="14131" y="11880"/>
                  <a:pt x="14131" y="12420"/>
                  <a:pt x="13727" y="12825"/>
                </a:cubicBezTo>
                <a:cubicBezTo>
                  <a:pt x="13525" y="12960"/>
                  <a:pt x="13121" y="12960"/>
                  <a:pt x="12718" y="12960"/>
                </a:cubicBezTo>
                <a:cubicBezTo>
                  <a:pt x="12516" y="12960"/>
                  <a:pt x="12112" y="12960"/>
                  <a:pt x="11910" y="12825"/>
                </a:cubicBezTo>
                <a:lnTo>
                  <a:pt x="9892" y="114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95" name="Freeform 14"/>
          <p:cNvSpPr/>
          <p:nvPr/>
        </p:nvSpPr>
        <p:spPr>
          <a:xfrm>
            <a:off x="3054350" y="10807700"/>
            <a:ext cx="1092200" cy="736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2826"/>
                </a:moveTo>
                <a:cubicBezTo>
                  <a:pt x="20790" y="2624"/>
                  <a:pt x="20520" y="2624"/>
                  <a:pt x="20250" y="3028"/>
                </a:cubicBezTo>
                <a:cubicBezTo>
                  <a:pt x="15255" y="8277"/>
                  <a:pt x="15255" y="8277"/>
                  <a:pt x="15255" y="8277"/>
                </a:cubicBezTo>
                <a:cubicBezTo>
                  <a:pt x="15255" y="4037"/>
                  <a:pt x="15255" y="4037"/>
                  <a:pt x="15255" y="4037"/>
                </a:cubicBezTo>
                <a:cubicBezTo>
                  <a:pt x="15255" y="1817"/>
                  <a:pt x="14040" y="0"/>
                  <a:pt x="12555" y="0"/>
                </a:cubicBezTo>
                <a:cubicBezTo>
                  <a:pt x="2700" y="0"/>
                  <a:pt x="2700" y="0"/>
                  <a:pt x="2700" y="0"/>
                </a:cubicBezTo>
                <a:cubicBezTo>
                  <a:pt x="1215" y="0"/>
                  <a:pt x="0" y="1817"/>
                  <a:pt x="0" y="4037"/>
                </a:cubicBezTo>
                <a:cubicBezTo>
                  <a:pt x="0" y="17563"/>
                  <a:pt x="0" y="17563"/>
                  <a:pt x="0" y="17563"/>
                </a:cubicBezTo>
                <a:cubicBezTo>
                  <a:pt x="0" y="19783"/>
                  <a:pt x="1215" y="21600"/>
                  <a:pt x="2700" y="21600"/>
                </a:cubicBezTo>
                <a:cubicBezTo>
                  <a:pt x="12555" y="21600"/>
                  <a:pt x="12555" y="21600"/>
                  <a:pt x="12555" y="21600"/>
                </a:cubicBezTo>
                <a:cubicBezTo>
                  <a:pt x="14040" y="21600"/>
                  <a:pt x="15255" y="19783"/>
                  <a:pt x="15255" y="17563"/>
                </a:cubicBezTo>
                <a:cubicBezTo>
                  <a:pt x="15255" y="13323"/>
                  <a:pt x="15255" y="13323"/>
                  <a:pt x="15255" y="13323"/>
                </a:cubicBezTo>
                <a:cubicBezTo>
                  <a:pt x="20250" y="18572"/>
                  <a:pt x="20250" y="18572"/>
                  <a:pt x="20250" y="18572"/>
                </a:cubicBezTo>
                <a:cubicBezTo>
                  <a:pt x="20385" y="18774"/>
                  <a:pt x="20520" y="18774"/>
                  <a:pt x="20790" y="18774"/>
                </a:cubicBezTo>
                <a:cubicBezTo>
                  <a:pt x="20925" y="18774"/>
                  <a:pt x="21060" y="18774"/>
                  <a:pt x="21060" y="18572"/>
                </a:cubicBezTo>
                <a:cubicBezTo>
                  <a:pt x="21465" y="18370"/>
                  <a:pt x="21600" y="17966"/>
                  <a:pt x="21600" y="17563"/>
                </a:cubicBezTo>
                <a:cubicBezTo>
                  <a:pt x="21600" y="4037"/>
                  <a:pt x="21600" y="4037"/>
                  <a:pt x="21600" y="4037"/>
                </a:cubicBezTo>
                <a:cubicBezTo>
                  <a:pt x="21600" y="3432"/>
                  <a:pt x="21465" y="3028"/>
                  <a:pt x="21060" y="2826"/>
                </a:cubicBezTo>
                <a:close/>
                <a:moveTo>
                  <a:pt x="13500" y="17563"/>
                </a:moveTo>
                <a:cubicBezTo>
                  <a:pt x="13500" y="18168"/>
                  <a:pt x="13095" y="18976"/>
                  <a:pt x="12555" y="18976"/>
                </a:cubicBezTo>
                <a:cubicBezTo>
                  <a:pt x="2700" y="18976"/>
                  <a:pt x="2700" y="18976"/>
                  <a:pt x="2700" y="18976"/>
                </a:cubicBezTo>
                <a:cubicBezTo>
                  <a:pt x="2160" y="18976"/>
                  <a:pt x="1755" y="18168"/>
                  <a:pt x="1755" y="17563"/>
                </a:cubicBezTo>
                <a:cubicBezTo>
                  <a:pt x="1755" y="4037"/>
                  <a:pt x="1755" y="4037"/>
                  <a:pt x="1755" y="4037"/>
                </a:cubicBezTo>
                <a:cubicBezTo>
                  <a:pt x="1755" y="3230"/>
                  <a:pt x="2160" y="2624"/>
                  <a:pt x="2700" y="2624"/>
                </a:cubicBezTo>
                <a:cubicBezTo>
                  <a:pt x="12555" y="2624"/>
                  <a:pt x="12555" y="2624"/>
                  <a:pt x="12555" y="2624"/>
                </a:cubicBezTo>
                <a:cubicBezTo>
                  <a:pt x="13095" y="2624"/>
                  <a:pt x="13500" y="3230"/>
                  <a:pt x="13500" y="4037"/>
                </a:cubicBezTo>
                <a:lnTo>
                  <a:pt x="13500" y="17563"/>
                </a:lnTo>
                <a:close/>
                <a:moveTo>
                  <a:pt x="19845" y="14938"/>
                </a:moveTo>
                <a:cubicBezTo>
                  <a:pt x="15930" y="10699"/>
                  <a:pt x="15930" y="10699"/>
                  <a:pt x="15930" y="10699"/>
                </a:cubicBezTo>
                <a:cubicBezTo>
                  <a:pt x="19845" y="6460"/>
                  <a:pt x="19845" y="6460"/>
                  <a:pt x="19845" y="6460"/>
                </a:cubicBezTo>
                <a:lnTo>
                  <a:pt x="19845" y="1493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96" name="Freeform 15"/>
          <p:cNvSpPr/>
          <p:nvPr/>
        </p:nvSpPr>
        <p:spPr>
          <a:xfrm>
            <a:off x="3053115" y="11879646"/>
            <a:ext cx="1094670" cy="10997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499" extrusionOk="0">
                <a:moveTo>
                  <a:pt x="8700" y="4460"/>
                </a:moveTo>
                <a:cubicBezTo>
                  <a:pt x="8700" y="4058"/>
                  <a:pt x="8967" y="3656"/>
                  <a:pt x="9500" y="3656"/>
                </a:cubicBezTo>
                <a:cubicBezTo>
                  <a:pt x="12433" y="3656"/>
                  <a:pt x="12433" y="3656"/>
                  <a:pt x="12433" y="3656"/>
                </a:cubicBezTo>
                <a:cubicBezTo>
                  <a:pt x="13900" y="3656"/>
                  <a:pt x="15100" y="4863"/>
                  <a:pt x="15100" y="6339"/>
                </a:cubicBezTo>
                <a:cubicBezTo>
                  <a:pt x="15100" y="8888"/>
                  <a:pt x="15100" y="8888"/>
                  <a:pt x="15100" y="8888"/>
                </a:cubicBezTo>
                <a:cubicBezTo>
                  <a:pt x="15233" y="9022"/>
                  <a:pt x="15233" y="9022"/>
                  <a:pt x="15233" y="9022"/>
                </a:cubicBezTo>
                <a:cubicBezTo>
                  <a:pt x="20033" y="5534"/>
                  <a:pt x="20033" y="5534"/>
                  <a:pt x="20033" y="5534"/>
                </a:cubicBezTo>
                <a:cubicBezTo>
                  <a:pt x="20300" y="5400"/>
                  <a:pt x="20567" y="5400"/>
                  <a:pt x="20833" y="5534"/>
                </a:cubicBezTo>
                <a:cubicBezTo>
                  <a:pt x="21233" y="5668"/>
                  <a:pt x="21367" y="5936"/>
                  <a:pt x="21367" y="6339"/>
                </a:cubicBezTo>
                <a:cubicBezTo>
                  <a:pt x="21367" y="15193"/>
                  <a:pt x="21367" y="15193"/>
                  <a:pt x="21367" y="15193"/>
                </a:cubicBezTo>
                <a:cubicBezTo>
                  <a:pt x="21367" y="15730"/>
                  <a:pt x="20967" y="16133"/>
                  <a:pt x="20567" y="16133"/>
                </a:cubicBezTo>
                <a:cubicBezTo>
                  <a:pt x="20033" y="16133"/>
                  <a:pt x="19633" y="15730"/>
                  <a:pt x="19633" y="15193"/>
                </a:cubicBezTo>
                <a:cubicBezTo>
                  <a:pt x="19633" y="7949"/>
                  <a:pt x="19633" y="7949"/>
                  <a:pt x="19633" y="7949"/>
                </a:cubicBezTo>
                <a:cubicBezTo>
                  <a:pt x="15633" y="10900"/>
                  <a:pt x="15633" y="10900"/>
                  <a:pt x="15633" y="10900"/>
                </a:cubicBezTo>
                <a:cubicBezTo>
                  <a:pt x="15367" y="11169"/>
                  <a:pt x="14833" y="11034"/>
                  <a:pt x="14567" y="10766"/>
                </a:cubicBezTo>
                <a:cubicBezTo>
                  <a:pt x="13633" y="9827"/>
                  <a:pt x="13633" y="9827"/>
                  <a:pt x="13633" y="9827"/>
                </a:cubicBezTo>
                <a:cubicBezTo>
                  <a:pt x="13500" y="9693"/>
                  <a:pt x="13367" y="9559"/>
                  <a:pt x="13367" y="9290"/>
                </a:cubicBezTo>
                <a:cubicBezTo>
                  <a:pt x="13367" y="6339"/>
                  <a:pt x="13367" y="6339"/>
                  <a:pt x="13367" y="6339"/>
                </a:cubicBezTo>
                <a:cubicBezTo>
                  <a:pt x="13367" y="5802"/>
                  <a:pt x="12967" y="5400"/>
                  <a:pt x="12433" y="5400"/>
                </a:cubicBezTo>
                <a:cubicBezTo>
                  <a:pt x="9500" y="5400"/>
                  <a:pt x="9500" y="5400"/>
                  <a:pt x="9500" y="5400"/>
                </a:cubicBezTo>
                <a:cubicBezTo>
                  <a:pt x="8967" y="5400"/>
                  <a:pt x="8700" y="4997"/>
                  <a:pt x="8700" y="4460"/>
                </a:cubicBezTo>
                <a:close/>
                <a:moveTo>
                  <a:pt x="21100" y="21231"/>
                </a:moveTo>
                <a:cubicBezTo>
                  <a:pt x="20967" y="21365"/>
                  <a:pt x="20700" y="21499"/>
                  <a:pt x="20567" y="21499"/>
                </a:cubicBezTo>
                <a:cubicBezTo>
                  <a:pt x="20300" y="21499"/>
                  <a:pt x="20033" y="21365"/>
                  <a:pt x="19900" y="21231"/>
                </a:cubicBezTo>
                <a:cubicBezTo>
                  <a:pt x="14967" y="16267"/>
                  <a:pt x="14967" y="16267"/>
                  <a:pt x="14967" y="16267"/>
                </a:cubicBezTo>
                <a:cubicBezTo>
                  <a:pt x="14567" y="17206"/>
                  <a:pt x="13633" y="17877"/>
                  <a:pt x="12433" y="17877"/>
                </a:cubicBezTo>
                <a:cubicBezTo>
                  <a:pt x="2700" y="17877"/>
                  <a:pt x="2700" y="17877"/>
                  <a:pt x="2700" y="17877"/>
                </a:cubicBezTo>
                <a:cubicBezTo>
                  <a:pt x="1233" y="17877"/>
                  <a:pt x="33" y="16669"/>
                  <a:pt x="33" y="15193"/>
                </a:cubicBezTo>
                <a:cubicBezTo>
                  <a:pt x="33" y="6339"/>
                  <a:pt x="33" y="6339"/>
                  <a:pt x="33" y="6339"/>
                </a:cubicBezTo>
                <a:cubicBezTo>
                  <a:pt x="33" y="4863"/>
                  <a:pt x="1100" y="3790"/>
                  <a:pt x="2433" y="3656"/>
                </a:cubicBezTo>
                <a:cubicBezTo>
                  <a:pt x="300" y="1509"/>
                  <a:pt x="300" y="1509"/>
                  <a:pt x="300" y="1509"/>
                </a:cubicBezTo>
                <a:cubicBezTo>
                  <a:pt x="-100" y="1241"/>
                  <a:pt x="-100" y="570"/>
                  <a:pt x="300" y="301"/>
                </a:cubicBezTo>
                <a:cubicBezTo>
                  <a:pt x="567" y="-101"/>
                  <a:pt x="1233" y="-101"/>
                  <a:pt x="1500" y="301"/>
                </a:cubicBezTo>
                <a:cubicBezTo>
                  <a:pt x="21100" y="20023"/>
                  <a:pt x="21100" y="20023"/>
                  <a:pt x="21100" y="20023"/>
                </a:cubicBezTo>
                <a:cubicBezTo>
                  <a:pt x="21500" y="20292"/>
                  <a:pt x="21500" y="20962"/>
                  <a:pt x="21100" y="21231"/>
                </a:cubicBezTo>
                <a:close/>
                <a:moveTo>
                  <a:pt x="13367" y="14657"/>
                </a:moveTo>
                <a:cubicBezTo>
                  <a:pt x="4167" y="5400"/>
                  <a:pt x="4167" y="5400"/>
                  <a:pt x="4167" y="5400"/>
                </a:cubicBezTo>
                <a:cubicBezTo>
                  <a:pt x="2700" y="5400"/>
                  <a:pt x="2700" y="5400"/>
                  <a:pt x="2700" y="5400"/>
                </a:cubicBezTo>
                <a:cubicBezTo>
                  <a:pt x="2167" y="5400"/>
                  <a:pt x="1767" y="5802"/>
                  <a:pt x="1767" y="6339"/>
                </a:cubicBezTo>
                <a:cubicBezTo>
                  <a:pt x="1767" y="15193"/>
                  <a:pt x="1767" y="15193"/>
                  <a:pt x="1767" y="15193"/>
                </a:cubicBezTo>
                <a:cubicBezTo>
                  <a:pt x="1767" y="15730"/>
                  <a:pt x="2167" y="16133"/>
                  <a:pt x="2700" y="16133"/>
                </a:cubicBezTo>
                <a:cubicBezTo>
                  <a:pt x="12433" y="16133"/>
                  <a:pt x="12433" y="16133"/>
                  <a:pt x="12433" y="16133"/>
                </a:cubicBezTo>
                <a:cubicBezTo>
                  <a:pt x="12967" y="16133"/>
                  <a:pt x="13367" y="15730"/>
                  <a:pt x="13367" y="15193"/>
                </a:cubicBezTo>
                <a:lnTo>
                  <a:pt x="13367" y="1465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97" name="Freeform 16"/>
          <p:cNvSpPr/>
          <p:nvPr/>
        </p:nvSpPr>
        <p:spPr>
          <a:xfrm>
            <a:off x="4965700" y="742950"/>
            <a:ext cx="108902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575"/>
                </a:moveTo>
                <a:cubicBezTo>
                  <a:pt x="21600" y="20790"/>
                  <a:pt x="21600" y="20790"/>
                  <a:pt x="21600" y="20790"/>
                </a:cubicBezTo>
                <a:cubicBezTo>
                  <a:pt x="21600" y="21195"/>
                  <a:pt x="21195" y="21600"/>
                  <a:pt x="20655" y="21600"/>
                </a:cubicBezTo>
                <a:cubicBezTo>
                  <a:pt x="20250" y="21600"/>
                  <a:pt x="19845" y="21195"/>
                  <a:pt x="19845" y="20790"/>
                </a:cubicBezTo>
                <a:cubicBezTo>
                  <a:pt x="19845" y="19575"/>
                  <a:pt x="19845" y="19575"/>
                  <a:pt x="19845" y="19575"/>
                </a:cubicBezTo>
                <a:cubicBezTo>
                  <a:pt x="19845" y="17145"/>
                  <a:pt x="15660" y="14985"/>
                  <a:pt x="10800" y="14985"/>
                </a:cubicBezTo>
                <a:cubicBezTo>
                  <a:pt x="5940" y="14985"/>
                  <a:pt x="1755" y="17145"/>
                  <a:pt x="1755" y="19575"/>
                </a:cubicBezTo>
                <a:cubicBezTo>
                  <a:pt x="1755" y="20790"/>
                  <a:pt x="1755" y="20790"/>
                  <a:pt x="1755" y="20790"/>
                </a:cubicBezTo>
                <a:cubicBezTo>
                  <a:pt x="1755" y="21195"/>
                  <a:pt x="1350" y="21600"/>
                  <a:pt x="810" y="21600"/>
                </a:cubicBezTo>
                <a:cubicBezTo>
                  <a:pt x="405" y="21600"/>
                  <a:pt x="0" y="21195"/>
                  <a:pt x="0" y="20790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16065"/>
                  <a:pt x="4725" y="13230"/>
                  <a:pt x="10800" y="13230"/>
                </a:cubicBezTo>
                <a:cubicBezTo>
                  <a:pt x="16875" y="13230"/>
                  <a:pt x="21600" y="16065"/>
                  <a:pt x="21600" y="19575"/>
                </a:cubicBezTo>
                <a:close/>
                <a:moveTo>
                  <a:pt x="5670" y="6075"/>
                </a:moveTo>
                <a:cubicBezTo>
                  <a:pt x="5130" y="3105"/>
                  <a:pt x="7155" y="540"/>
                  <a:pt x="9990" y="0"/>
                </a:cubicBezTo>
                <a:cubicBezTo>
                  <a:pt x="10530" y="0"/>
                  <a:pt x="11070" y="0"/>
                  <a:pt x="11610" y="0"/>
                </a:cubicBezTo>
                <a:cubicBezTo>
                  <a:pt x="12690" y="270"/>
                  <a:pt x="13770" y="675"/>
                  <a:pt x="14580" y="1485"/>
                </a:cubicBezTo>
                <a:cubicBezTo>
                  <a:pt x="15390" y="2295"/>
                  <a:pt x="15930" y="3375"/>
                  <a:pt x="16065" y="4455"/>
                </a:cubicBezTo>
                <a:cubicBezTo>
                  <a:pt x="16470" y="7425"/>
                  <a:pt x="14445" y="10125"/>
                  <a:pt x="11610" y="10530"/>
                </a:cubicBezTo>
                <a:cubicBezTo>
                  <a:pt x="11340" y="10530"/>
                  <a:pt x="11070" y="10530"/>
                  <a:pt x="10800" y="10530"/>
                </a:cubicBezTo>
                <a:cubicBezTo>
                  <a:pt x="9720" y="10530"/>
                  <a:pt x="8640" y="10125"/>
                  <a:pt x="7695" y="9450"/>
                </a:cubicBezTo>
                <a:cubicBezTo>
                  <a:pt x="6615" y="8640"/>
                  <a:pt x="5805" y="7425"/>
                  <a:pt x="5670" y="6075"/>
                </a:cubicBezTo>
                <a:close/>
                <a:moveTo>
                  <a:pt x="7290" y="5805"/>
                </a:moveTo>
                <a:cubicBezTo>
                  <a:pt x="7425" y="6750"/>
                  <a:pt x="7965" y="7560"/>
                  <a:pt x="8775" y="8100"/>
                </a:cubicBezTo>
                <a:cubicBezTo>
                  <a:pt x="9450" y="8640"/>
                  <a:pt x="10395" y="8910"/>
                  <a:pt x="11340" y="8775"/>
                </a:cubicBezTo>
                <a:cubicBezTo>
                  <a:pt x="13230" y="8505"/>
                  <a:pt x="14580" y="6615"/>
                  <a:pt x="14310" y="4725"/>
                </a:cubicBezTo>
                <a:cubicBezTo>
                  <a:pt x="14040" y="3240"/>
                  <a:pt x="12825" y="2025"/>
                  <a:pt x="11340" y="1755"/>
                </a:cubicBezTo>
                <a:cubicBezTo>
                  <a:pt x="11205" y="1755"/>
                  <a:pt x="10935" y="1755"/>
                  <a:pt x="10800" y="1755"/>
                </a:cubicBezTo>
                <a:cubicBezTo>
                  <a:pt x="10665" y="1755"/>
                  <a:pt x="10530" y="1755"/>
                  <a:pt x="10260" y="1755"/>
                </a:cubicBezTo>
                <a:cubicBezTo>
                  <a:pt x="8370" y="2025"/>
                  <a:pt x="7020" y="3915"/>
                  <a:pt x="7290" y="58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98" name="Freeform 17"/>
          <p:cNvSpPr/>
          <p:nvPr/>
        </p:nvSpPr>
        <p:spPr>
          <a:xfrm>
            <a:off x="4965700" y="2063750"/>
            <a:ext cx="1089026" cy="920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55" y="19343"/>
                </a:moveTo>
                <a:cubicBezTo>
                  <a:pt x="17955" y="20472"/>
                  <a:pt x="17955" y="20472"/>
                  <a:pt x="17955" y="20472"/>
                </a:cubicBezTo>
                <a:cubicBezTo>
                  <a:pt x="17955" y="21116"/>
                  <a:pt x="17550" y="21600"/>
                  <a:pt x="17145" y="21600"/>
                </a:cubicBezTo>
                <a:cubicBezTo>
                  <a:pt x="16605" y="21600"/>
                  <a:pt x="16200" y="21116"/>
                  <a:pt x="16200" y="20472"/>
                </a:cubicBezTo>
                <a:cubicBezTo>
                  <a:pt x="16200" y="19343"/>
                  <a:pt x="16200" y="19343"/>
                  <a:pt x="16200" y="19343"/>
                </a:cubicBezTo>
                <a:cubicBezTo>
                  <a:pt x="16200" y="18376"/>
                  <a:pt x="15525" y="17248"/>
                  <a:pt x="14310" y="16442"/>
                </a:cubicBezTo>
                <a:cubicBezTo>
                  <a:pt x="12960" y="15636"/>
                  <a:pt x="11070" y="14991"/>
                  <a:pt x="9045" y="14991"/>
                </a:cubicBezTo>
                <a:cubicBezTo>
                  <a:pt x="7020" y="14991"/>
                  <a:pt x="5130" y="15636"/>
                  <a:pt x="3645" y="16442"/>
                </a:cubicBezTo>
                <a:cubicBezTo>
                  <a:pt x="2430" y="17248"/>
                  <a:pt x="1755" y="18376"/>
                  <a:pt x="1755" y="19343"/>
                </a:cubicBezTo>
                <a:cubicBezTo>
                  <a:pt x="1755" y="20472"/>
                  <a:pt x="1755" y="20472"/>
                  <a:pt x="1755" y="20472"/>
                </a:cubicBezTo>
                <a:cubicBezTo>
                  <a:pt x="1755" y="21116"/>
                  <a:pt x="1350" y="21600"/>
                  <a:pt x="810" y="21600"/>
                </a:cubicBezTo>
                <a:cubicBezTo>
                  <a:pt x="405" y="21600"/>
                  <a:pt x="0" y="21116"/>
                  <a:pt x="0" y="20472"/>
                </a:cubicBezTo>
                <a:cubicBezTo>
                  <a:pt x="0" y="19343"/>
                  <a:pt x="0" y="19343"/>
                  <a:pt x="0" y="19343"/>
                </a:cubicBezTo>
                <a:cubicBezTo>
                  <a:pt x="0" y="17570"/>
                  <a:pt x="945" y="15958"/>
                  <a:pt x="2835" y="14669"/>
                </a:cubicBezTo>
                <a:cubicBezTo>
                  <a:pt x="4455" y="13540"/>
                  <a:pt x="6615" y="13057"/>
                  <a:pt x="9045" y="13057"/>
                </a:cubicBezTo>
                <a:cubicBezTo>
                  <a:pt x="11340" y="13057"/>
                  <a:pt x="13500" y="13540"/>
                  <a:pt x="15120" y="14669"/>
                </a:cubicBezTo>
                <a:cubicBezTo>
                  <a:pt x="17010" y="15958"/>
                  <a:pt x="17955" y="17570"/>
                  <a:pt x="17955" y="19343"/>
                </a:cubicBezTo>
                <a:close/>
                <a:moveTo>
                  <a:pt x="4590" y="6125"/>
                </a:moveTo>
                <a:cubicBezTo>
                  <a:pt x="4185" y="3224"/>
                  <a:pt x="5940" y="484"/>
                  <a:pt x="8370" y="0"/>
                </a:cubicBezTo>
                <a:cubicBezTo>
                  <a:pt x="8775" y="0"/>
                  <a:pt x="9315" y="0"/>
                  <a:pt x="9720" y="0"/>
                </a:cubicBezTo>
                <a:cubicBezTo>
                  <a:pt x="10665" y="161"/>
                  <a:pt x="11475" y="806"/>
                  <a:pt x="12150" y="1612"/>
                </a:cubicBezTo>
                <a:cubicBezTo>
                  <a:pt x="12825" y="2418"/>
                  <a:pt x="13365" y="3385"/>
                  <a:pt x="13500" y="4513"/>
                </a:cubicBezTo>
                <a:cubicBezTo>
                  <a:pt x="13770" y="7415"/>
                  <a:pt x="12150" y="10155"/>
                  <a:pt x="9720" y="10639"/>
                </a:cubicBezTo>
                <a:cubicBezTo>
                  <a:pt x="9450" y="10639"/>
                  <a:pt x="9180" y="10639"/>
                  <a:pt x="9045" y="10639"/>
                </a:cubicBezTo>
                <a:cubicBezTo>
                  <a:pt x="8100" y="10639"/>
                  <a:pt x="7155" y="10316"/>
                  <a:pt x="6345" y="9672"/>
                </a:cubicBezTo>
                <a:cubicBezTo>
                  <a:pt x="5400" y="8866"/>
                  <a:pt x="4725" y="7576"/>
                  <a:pt x="4590" y="6125"/>
                </a:cubicBezTo>
                <a:close/>
                <a:moveTo>
                  <a:pt x="6345" y="5803"/>
                </a:moveTo>
                <a:cubicBezTo>
                  <a:pt x="6480" y="6770"/>
                  <a:pt x="6750" y="7415"/>
                  <a:pt x="7425" y="7899"/>
                </a:cubicBezTo>
                <a:cubicBezTo>
                  <a:pt x="7965" y="8543"/>
                  <a:pt x="8775" y="8704"/>
                  <a:pt x="9450" y="8543"/>
                </a:cubicBezTo>
                <a:cubicBezTo>
                  <a:pt x="10935" y="8382"/>
                  <a:pt x="12015" y="6609"/>
                  <a:pt x="11745" y="4836"/>
                </a:cubicBezTo>
                <a:cubicBezTo>
                  <a:pt x="11610" y="3385"/>
                  <a:pt x="10665" y="2257"/>
                  <a:pt x="9450" y="2096"/>
                </a:cubicBezTo>
                <a:cubicBezTo>
                  <a:pt x="9315" y="2096"/>
                  <a:pt x="9180" y="2096"/>
                  <a:pt x="9045" y="2096"/>
                </a:cubicBezTo>
                <a:cubicBezTo>
                  <a:pt x="8910" y="2096"/>
                  <a:pt x="8775" y="2096"/>
                  <a:pt x="8640" y="2096"/>
                </a:cubicBezTo>
                <a:cubicBezTo>
                  <a:pt x="7155" y="2418"/>
                  <a:pt x="6075" y="4030"/>
                  <a:pt x="6345" y="5803"/>
                </a:cubicBezTo>
                <a:close/>
                <a:moveTo>
                  <a:pt x="20790" y="8704"/>
                </a:moveTo>
                <a:cubicBezTo>
                  <a:pt x="18900" y="8704"/>
                  <a:pt x="18900" y="8704"/>
                  <a:pt x="18900" y="8704"/>
                </a:cubicBezTo>
                <a:cubicBezTo>
                  <a:pt x="18900" y="6448"/>
                  <a:pt x="18900" y="6448"/>
                  <a:pt x="18900" y="6448"/>
                </a:cubicBezTo>
                <a:cubicBezTo>
                  <a:pt x="18900" y="5964"/>
                  <a:pt x="18495" y="5481"/>
                  <a:pt x="17955" y="5481"/>
                </a:cubicBezTo>
                <a:cubicBezTo>
                  <a:pt x="17550" y="5481"/>
                  <a:pt x="17145" y="5964"/>
                  <a:pt x="17145" y="6448"/>
                </a:cubicBezTo>
                <a:cubicBezTo>
                  <a:pt x="17145" y="8704"/>
                  <a:pt x="17145" y="8704"/>
                  <a:pt x="17145" y="8704"/>
                </a:cubicBezTo>
                <a:cubicBezTo>
                  <a:pt x="15255" y="8704"/>
                  <a:pt x="15255" y="8704"/>
                  <a:pt x="15255" y="8704"/>
                </a:cubicBezTo>
                <a:cubicBezTo>
                  <a:pt x="14850" y="8704"/>
                  <a:pt x="14445" y="9188"/>
                  <a:pt x="14445" y="9672"/>
                </a:cubicBezTo>
                <a:cubicBezTo>
                  <a:pt x="14445" y="10316"/>
                  <a:pt x="14850" y="10800"/>
                  <a:pt x="15255" y="10800"/>
                </a:cubicBezTo>
                <a:cubicBezTo>
                  <a:pt x="17145" y="10800"/>
                  <a:pt x="17145" y="10800"/>
                  <a:pt x="17145" y="10800"/>
                </a:cubicBezTo>
                <a:cubicBezTo>
                  <a:pt x="17145" y="12896"/>
                  <a:pt x="17145" y="12896"/>
                  <a:pt x="17145" y="12896"/>
                </a:cubicBezTo>
                <a:cubicBezTo>
                  <a:pt x="17145" y="13540"/>
                  <a:pt x="17550" y="14024"/>
                  <a:pt x="17955" y="14024"/>
                </a:cubicBezTo>
                <a:cubicBezTo>
                  <a:pt x="18495" y="14024"/>
                  <a:pt x="18900" y="13540"/>
                  <a:pt x="18900" y="12896"/>
                </a:cubicBezTo>
                <a:cubicBezTo>
                  <a:pt x="18900" y="10800"/>
                  <a:pt x="18900" y="10800"/>
                  <a:pt x="18900" y="10800"/>
                </a:cubicBezTo>
                <a:cubicBezTo>
                  <a:pt x="20790" y="10800"/>
                  <a:pt x="20790" y="10800"/>
                  <a:pt x="20790" y="10800"/>
                </a:cubicBezTo>
                <a:cubicBezTo>
                  <a:pt x="21195" y="10800"/>
                  <a:pt x="21600" y="10316"/>
                  <a:pt x="21600" y="9672"/>
                </a:cubicBezTo>
                <a:cubicBezTo>
                  <a:pt x="21600" y="9188"/>
                  <a:pt x="21195" y="8704"/>
                  <a:pt x="20790" y="870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599" name="Freeform 18"/>
          <p:cNvSpPr/>
          <p:nvPr/>
        </p:nvSpPr>
        <p:spPr>
          <a:xfrm>
            <a:off x="4965700" y="3298826"/>
            <a:ext cx="1089026" cy="923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55" y="19343"/>
                </a:moveTo>
                <a:cubicBezTo>
                  <a:pt x="17955" y="20472"/>
                  <a:pt x="17955" y="20472"/>
                  <a:pt x="17955" y="20472"/>
                </a:cubicBezTo>
                <a:cubicBezTo>
                  <a:pt x="17955" y="21116"/>
                  <a:pt x="17550" y="21600"/>
                  <a:pt x="17145" y="21600"/>
                </a:cubicBezTo>
                <a:cubicBezTo>
                  <a:pt x="16605" y="21600"/>
                  <a:pt x="16200" y="21116"/>
                  <a:pt x="16200" y="20472"/>
                </a:cubicBezTo>
                <a:cubicBezTo>
                  <a:pt x="16200" y="19343"/>
                  <a:pt x="16200" y="19343"/>
                  <a:pt x="16200" y="19343"/>
                </a:cubicBezTo>
                <a:cubicBezTo>
                  <a:pt x="16200" y="18376"/>
                  <a:pt x="15525" y="17248"/>
                  <a:pt x="14310" y="16442"/>
                </a:cubicBezTo>
                <a:cubicBezTo>
                  <a:pt x="12960" y="15636"/>
                  <a:pt x="11070" y="14991"/>
                  <a:pt x="9045" y="14991"/>
                </a:cubicBezTo>
                <a:cubicBezTo>
                  <a:pt x="7020" y="14991"/>
                  <a:pt x="5130" y="15636"/>
                  <a:pt x="3645" y="16442"/>
                </a:cubicBezTo>
                <a:cubicBezTo>
                  <a:pt x="2430" y="17248"/>
                  <a:pt x="1755" y="18376"/>
                  <a:pt x="1755" y="19343"/>
                </a:cubicBezTo>
                <a:cubicBezTo>
                  <a:pt x="1755" y="20472"/>
                  <a:pt x="1755" y="20472"/>
                  <a:pt x="1755" y="20472"/>
                </a:cubicBezTo>
                <a:cubicBezTo>
                  <a:pt x="1755" y="21116"/>
                  <a:pt x="1350" y="21600"/>
                  <a:pt x="810" y="21600"/>
                </a:cubicBezTo>
                <a:cubicBezTo>
                  <a:pt x="405" y="21600"/>
                  <a:pt x="0" y="21116"/>
                  <a:pt x="0" y="20472"/>
                </a:cubicBezTo>
                <a:cubicBezTo>
                  <a:pt x="0" y="19343"/>
                  <a:pt x="0" y="19343"/>
                  <a:pt x="0" y="19343"/>
                </a:cubicBezTo>
                <a:cubicBezTo>
                  <a:pt x="0" y="17570"/>
                  <a:pt x="945" y="15958"/>
                  <a:pt x="2835" y="14669"/>
                </a:cubicBezTo>
                <a:cubicBezTo>
                  <a:pt x="4455" y="13540"/>
                  <a:pt x="6615" y="13057"/>
                  <a:pt x="9045" y="13057"/>
                </a:cubicBezTo>
                <a:cubicBezTo>
                  <a:pt x="11340" y="13057"/>
                  <a:pt x="13500" y="13540"/>
                  <a:pt x="15120" y="14669"/>
                </a:cubicBezTo>
                <a:cubicBezTo>
                  <a:pt x="17010" y="15958"/>
                  <a:pt x="17955" y="17570"/>
                  <a:pt x="17955" y="19343"/>
                </a:cubicBezTo>
                <a:close/>
                <a:moveTo>
                  <a:pt x="4590" y="6125"/>
                </a:moveTo>
                <a:cubicBezTo>
                  <a:pt x="4185" y="3224"/>
                  <a:pt x="5940" y="484"/>
                  <a:pt x="8370" y="0"/>
                </a:cubicBezTo>
                <a:cubicBezTo>
                  <a:pt x="8775" y="0"/>
                  <a:pt x="9315" y="0"/>
                  <a:pt x="9720" y="0"/>
                </a:cubicBezTo>
                <a:cubicBezTo>
                  <a:pt x="10665" y="161"/>
                  <a:pt x="11475" y="806"/>
                  <a:pt x="12150" y="1612"/>
                </a:cubicBezTo>
                <a:cubicBezTo>
                  <a:pt x="12825" y="2418"/>
                  <a:pt x="13365" y="3385"/>
                  <a:pt x="13500" y="4513"/>
                </a:cubicBezTo>
                <a:cubicBezTo>
                  <a:pt x="13770" y="7415"/>
                  <a:pt x="12150" y="10155"/>
                  <a:pt x="9720" y="10639"/>
                </a:cubicBezTo>
                <a:cubicBezTo>
                  <a:pt x="9450" y="10639"/>
                  <a:pt x="9180" y="10639"/>
                  <a:pt x="9045" y="10639"/>
                </a:cubicBezTo>
                <a:cubicBezTo>
                  <a:pt x="8100" y="10639"/>
                  <a:pt x="7155" y="10316"/>
                  <a:pt x="6345" y="9672"/>
                </a:cubicBezTo>
                <a:cubicBezTo>
                  <a:pt x="5400" y="8866"/>
                  <a:pt x="4725" y="7576"/>
                  <a:pt x="4590" y="6125"/>
                </a:cubicBezTo>
                <a:close/>
                <a:moveTo>
                  <a:pt x="6345" y="5803"/>
                </a:moveTo>
                <a:cubicBezTo>
                  <a:pt x="6480" y="6770"/>
                  <a:pt x="6750" y="7415"/>
                  <a:pt x="7425" y="7899"/>
                </a:cubicBezTo>
                <a:cubicBezTo>
                  <a:pt x="7965" y="8543"/>
                  <a:pt x="8775" y="8704"/>
                  <a:pt x="9450" y="8543"/>
                </a:cubicBezTo>
                <a:cubicBezTo>
                  <a:pt x="10935" y="8382"/>
                  <a:pt x="12015" y="6609"/>
                  <a:pt x="11745" y="4836"/>
                </a:cubicBezTo>
                <a:cubicBezTo>
                  <a:pt x="11610" y="3385"/>
                  <a:pt x="10665" y="2257"/>
                  <a:pt x="9450" y="2096"/>
                </a:cubicBezTo>
                <a:cubicBezTo>
                  <a:pt x="9315" y="2096"/>
                  <a:pt x="9180" y="2096"/>
                  <a:pt x="9045" y="2096"/>
                </a:cubicBezTo>
                <a:cubicBezTo>
                  <a:pt x="8910" y="2096"/>
                  <a:pt x="8775" y="2096"/>
                  <a:pt x="8640" y="2096"/>
                </a:cubicBezTo>
                <a:cubicBezTo>
                  <a:pt x="7155" y="2418"/>
                  <a:pt x="6075" y="4030"/>
                  <a:pt x="6345" y="5803"/>
                </a:cubicBezTo>
                <a:close/>
                <a:moveTo>
                  <a:pt x="20790" y="8704"/>
                </a:moveTo>
                <a:cubicBezTo>
                  <a:pt x="15255" y="8704"/>
                  <a:pt x="15255" y="8704"/>
                  <a:pt x="15255" y="8704"/>
                </a:cubicBezTo>
                <a:cubicBezTo>
                  <a:pt x="14850" y="8704"/>
                  <a:pt x="14445" y="9188"/>
                  <a:pt x="14445" y="9672"/>
                </a:cubicBezTo>
                <a:cubicBezTo>
                  <a:pt x="14445" y="10316"/>
                  <a:pt x="14850" y="10800"/>
                  <a:pt x="15255" y="10800"/>
                </a:cubicBezTo>
                <a:cubicBezTo>
                  <a:pt x="20790" y="10800"/>
                  <a:pt x="20790" y="10800"/>
                  <a:pt x="20790" y="10800"/>
                </a:cubicBezTo>
                <a:cubicBezTo>
                  <a:pt x="21195" y="10800"/>
                  <a:pt x="21600" y="10316"/>
                  <a:pt x="21600" y="9672"/>
                </a:cubicBezTo>
                <a:cubicBezTo>
                  <a:pt x="21600" y="9188"/>
                  <a:pt x="21195" y="8704"/>
                  <a:pt x="20790" y="870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00" name="Freeform 19"/>
          <p:cNvSpPr/>
          <p:nvPr/>
        </p:nvSpPr>
        <p:spPr>
          <a:xfrm>
            <a:off x="5019676" y="4454526"/>
            <a:ext cx="9874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795"/>
                </a:moveTo>
                <a:cubicBezTo>
                  <a:pt x="21600" y="18765"/>
                  <a:pt x="21600" y="18765"/>
                  <a:pt x="21600" y="18765"/>
                </a:cubicBezTo>
                <a:cubicBezTo>
                  <a:pt x="21600" y="20385"/>
                  <a:pt x="20259" y="21600"/>
                  <a:pt x="18472" y="21600"/>
                </a:cubicBezTo>
                <a:cubicBezTo>
                  <a:pt x="3128" y="21600"/>
                  <a:pt x="3128" y="21600"/>
                  <a:pt x="3128" y="21600"/>
                </a:cubicBezTo>
                <a:cubicBezTo>
                  <a:pt x="1341" y="21600"/>
                  <a:pt x="0" y="20385"/>
                  <a:pt x="0" y="18765"/>
                </a:cubicBezTo>
                <a:cubicBezTo>
                  <a:pt x="0" y="15795"/>
                  <a:pt x="0" y="15795"/>
                  <a:pt x="0" y="15795"/>
                </a:cubicBezTo>
                <a:cubicBezTo>
                  <a:pt x="0" y="15255"/>
                  <a:pt x="447" y="14850"/>
                  <a:pt x="894" y="14850"/>
                </a:cubicBezTo>
                <a:cubicBezTo>
                  <a:pt x="1490" y="14850"/>
                  <a:pt x="1937" y="15255"/>
                  <a:pt x="1937" y="15795"/>
                </a:cubicBezTo>
                <a:cubicBezTo>
                  <a:pt x="1937" y="18765"/>
                  <a:pt x="1937" y="18765"/>
                  <a:pt x="1937" y="18765"/>
                </a:cubicBezTo>
                <a:cubicBezTo>
                  <a:pt x="1937" y="19305"/>
                  <a:pt x="2532" y="19845"/>
                  <a:pt x="3128" y="19845"/>
                </a:cubicBezTo>
                <a:cubicBezTo>
                  <a:pt x="18472" y="19845"/>
                  <a:pt x="18472" y="19845"/>
                  <a:pt x="18472" y="19845"/>
                </a:cubicBezTo>
                <a:cubicBezTo>
                  <a:pt x="19217" y="19845"/>
                  <a:pt x="19663" y="19305"/>
                  <a:pt x="19663" y="18765"/>
                </a:cubicBezTo>
                <a:cubicBezTo>
                  <a:pt x="19663" y="15795"/>
                  <a:pt x="19663" y="15795"/>
                  <a:pt x="19663" y="15795"/>
                </a:cubicBezTo>
                <a:cubicBezTo>
                  <a:pt x="19663" y="15255"/>
                  <a:pt x="20110" y="14850"/>
                  <a:pt x="20706" y="14850"/>
                </a:cubicBezTo>
                <a:cubicBezTo>
                  <a:pt x="21153" y="14850"/>
                  <a:pt x="21600" y="15255"/>
                  <a:pt x="21600" y="15795"/>
                </a:cubicBezTo>
                <a:close/>
                <a:moveTo>
                  <a:pt x="7150" y="5400"/>
                </a:moveTo>
                <a:cubicBezTo>
                  <a:pt x="9832" y="2970"/>
                  <a:pt x="9832" y="2970"/>
                  <a:pt x="9832" y="2970"/>
                </a:cubicBezTo>
                <a:cubicBezTo>
                  <a:pt x="9832" y="14715"/>
                  <a:pt x="9832" y="14715"/>
                  <a:pt x="9832" y="14715"/>
                </a:cubicBezTo>
                <a:cubicBezTo>
                  <a:pt x="9832" y="15255"/>
                  <a:pt x="10279" y="15660"/>
                  <a:pt x="10874" y="15660"/>
                </a:cubicBezTo>
                <a:cubicBezTo>
                  <a:pt x="11321" y="15660"/>
                  <a:pt x="11768" y="15255"/>
                  <a:pt x="11768" y="14715"/>
                </a:cubicBezTo>
                <a:cubicBezTo>
                  <a:pt x="11768" y="2970"/>
                  <a:pt x="11768" y="2970"/>
                  <a:pt x="11768" y="2970"/>
                </a:cubicBezTo>
                <a:cubicBezTo>
                  <a:pt x="14450" y="5400"/>
                  <a:pt x="14450" y="5400"/>
                  <a:pt x="14450" y="5400"/>
                </a:cubicBezTo>
                <a:cubicBezTo>
                  <a:pt x="14748" y="5670"/>
                  <a:pt x="14897" y="5670"/>
                  <a:pt x="15194" y="5670"/>
                </a:cubicBezTo>
                <a:cubicBezTo>
                  <a:pt x="15492" y="5670"/>
                  <a:pt x="15641" y="5670"/>
                  <a:pt x="15939" y="5400"/>
                </a:cubicBezTo>
                <a:cubicBezTo>
                  <a:pt x="16237" y="5130"/>
                  <a:pt x="16237" y="4590"/>
                  <a:pt x="15939" y="4185"/>
                </a:cubicBezTo>
                <a:cubicBezTo>
                  <a:pt x="11470" y="270"/>
                  <a:pt x="11470" y="270"/>
                  <a:pt x="11470" y="270"/>
                </a:cubicBezTo>
                <a:cubicBezTo>
                  <a:pt x="11470" y="270"/>
                  <a:pt x="11470" y="270"/>
                  <a:pt x="11470" y="270"/>
                </a:cubicBezTo>
                <a:cubicBezTo>
                  <a:pt x="11470" y="270"/>
                  <a:pt x="11470" y="135"/>
                  <a:pt x="11321" y="135"/>
                </a:cubicBezTo>
                <a:cubicBezTo>
                  <a:pt x="11321" y="135"/>
                  <a:pt x="11321" y="135"/>
                  <a:pt x="11321" y="135"/>
                </a:cubicBezTo>
                <a:cubicBezTo>
                  <a:pt x="11321" y="135"/>
                  <a:pt x="11172" y="135"/>
                  <a:pt x="11172" y="0"/>
                </a:cubicBezTo>
                <a:cubicBezTo>
                  <a:pt x="11172" y="0"/>
                  <a:pt x="11172" y="0"/>
                  <a:pt x="11023" y="0"/>
                </a:cubicBezTo>
                <a:cubicBezTo>
                  <a:pt x="11023" y="0"/>
                  <a:pt x="11023" y="0"/>
                  <a:pt x="11023" y="0"/>
                </a:cubicBezTo>
                <a:cubicBezTo>
                  <a:pt x="10874" y="0"/>
                  <a:pt x="10874" y="0"/>
                  <a:pt x="10874" y="0"/>
                </a:cubicBezTo>
                <a:cubicBezTo>
                  <a:pt x="10874" y="0"/>
                  <a:pt x="10874" y="0"/>
                  <a:pt x="10874" y="0"/>
                </a:cubicBezTo>
                <a:cubicBezTo>
                  <a:pt x="10874" y="0"/>
                  <a:pt x="10874" y="0"/>
                  <a:pt x="10874" y="0"/>
                </a:cubicBezTo>
                <a:cubicBezTo>
                  <a:pt x="10726" y="0"/>
                  <a:pt x="10726" y="0"/>
                  <a:pt x="10577" y="0"/>
                </a:cubicBezTo>
                <a:cubicBezTo>
                  <a:pt x="10577" y="0"/>
                  <a:pt x="10577" y="0"/>
                  <a:pt x="10577" y="0"/>
                </a:cubicBezTo>
                <a:cubicBezTo>
                  <a:pt x="10577" y="0"/>
                  <a:pt x="10428" y="0"/>
                  <a:pt x="10428" y="0"/>
                </a:cubicBezTo>
                <a:cubicBezTo>
                  <a:pt x="10428" y="135"/>
                  <a:pt x="10428" y="135"/>
                  <a:pt x="10428" y="135"/>
                </a:cubicBezTo>
                <a:cubicBezTo>
                  <a:pt x="10279" y="135"/>
                  <a:pt x="10279" y="135"/>
                  <a:pt x="10279" y="135"/>
                </a:cubicBezTo>
                <a:cubicBezTo>
                  <a:pt x="10279" y="135"/>
                  <a:pt x="10130" y="270"/>
                  <a:pt x="10130" y="270"/>
                </a:cubicBezTo>
                <a:cubicBezTo>
                  <a:pt x="10130" y="270"/>
                  <a:pt x="10130" y="270"/>
                  <a:pt x="10130" y="270"/>
                </a:cubicBezTo>
                <a:cubicBezTo>
                  <a:pt x="5810" y="4185"/>
                  <a:pt x="5810" y="4185"/>
                  <a:pt x="5810" y="4185"/>
                </a:cubicBezTo>
                <a:cubicBezTo>
                  <a:pt x="5363" y="4590"/>
                  <a:pt x="5363" y="5130"/>
                  <a:pt x="5810" y="5400"/>
                </a:cubicBezTo>
                <a:cubicBezTo>
                  <a:pt x="6108" y="5805"/>
                  <a:pt x="6703" y="5805"/>
                  <a:pt x="7150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01" name="Freeform 20"/>
          <p:cNvSpPr/>
          <p:nvPr/>
        </p:nvSpPr>
        <p:spPr>
          <a:xfrm>
            <a:off x="4966479" y="5775461"/>
            <a:ext cx="1089978" cy="9142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96" h="20664" extrusionOk="0">
                <a:moveTo>
                  <a:pt x="17434" y="17867"/>
                </a:moveTo>
                <a:cubicBezTo>
                  <a:pt x="17309" y="18022"/>
                  <a:pt x="17183" y="18022"/>
                  <a:pt x="17058" y="18022"/>
                </a:cubicBezTo>
                <a:cubicBezTo>
                  <a:pt x="16806" y="18022"/>
                  <a:pt x="16555" y="17867"/>
                  <a:pt x="16304" y="17401"/>
                </a:cubicBezTo>
                <a:cubicBezTo>
                  <a:pt x="16178" y="16935"/>
                  <a:pt x="16304" y="16313"/>
                  <a:pt x="16681" y="16158"/>
                </a:cubicBezTo>
                <a:cubicBezTo>
                  <a:pt x="18313" y="15070"/>
                  <a:pt x="18941" y="12428"/>
                  <a:pt x="18062" y="10408"/>
                </a:cubicBezTo>
                <a:cubicBezTo>
                  <a:pt x="17434" y="9009"/>
                  <a:pt x="16304" y="8232"/>
                  <a:pt x="15048" y="8232"/>
                </a:cubicBezTo>
                <a:cubicBezTo>
                  <a:pt x="14044" y="8232"/>
                  <a:pt x="14044" y="8232"/>
                  <a:pt x="14044" y="8232"/>
                </a:cubicBezTo>
                <a:cubicBezTo>
                  <a:pt x="13667" y="8232"/>
                  <a:pt x="13290" y="7922"/>
                  <a:pt x="13165" y="7455"/>
                </a:cubicBezTo>
                <a:cubicBezTo>
                  <a:pt x="12411" y="3570"/>
                  <a:pt x="9146" y="1240"/>
                  <a:pt x="6006" y="2172"/>
                </a:cubicBezTo>
                <a:cubicBezTo>
                  <a:pt x="4499" y="2793"/>
                  <a:pt x="3244" y="3881"/>
                  <a:pt x="2365" y="5591"/>
                </a:cubicBezTo>
                <a:cubicBezTo>
                  <a:pt x="1611" y="7300"/>
                  <a:pt x="1360" y="9320"/>
                  <a:pt x="1737" y="11185"/>
                </a:cubicBezTo>
                <a:cubicBezTo>
                  <a:pt x="1988" y="12273"/>
                  <a:pt x="2490" y="13360"/>
                  <a:pt x="3118" y="14137"/>
                </a:cubicBezTo>
                <a:cubicBezTo>
                  <a:pt x="3369" y="14604"/>
                  <a:pt x="3369" y="15225"/>
                  <a:pt x="2992" y="15536"/>
                </a:cubicBezTo>
                <a:cubicBezTo>
                  <a:pt x="2616" y="16002"/>
                  <a:pt x="2113" y="15847"/>
                  <a:pt x="1862" y="15536"/>
                </a:cubicBezTo>
                <a:cubicBezTo>
                  <a:pt x="1109" y="14448"/>
                  <a:pt x="481" y="13050"/>
                  <a:pt x="230" y="11651"/>
                </a:cubicBezTo>
                <a:cubicBezTo>
                  <a:pt x="-775" y="6678"/>
                  <a:pt x="1611" y="1550"/>
                  <a:pt x="5630" y="307"/>
                </a:cubicBezTo>
                <a:cubicBezTo>
                  <a:pt x="9397" y="-936"/>
                  <a:pt x="13290" y="1706"/>
                  <a:pt x="14672" y="6212"/>
                </a:cubicBezTo>
                <a:cubicBezTo>
                  <a:pt x="15048" y="6212"/>
                  <a:pt x="15048" y="6212"/>
                  <a:pt x="15048" y="6212"/>
                </a:cubicBezTo>
                <a:cubicBezTo>
                  <a:pt x="16932" y="6212"/>
                  <a:pt x="18565" y="7455"/>
                  <a:pt x="19444" y="9476"/>
                </a:cubicBezTo>
                <a:cubicBezTo>
                  <a:pt x="20825" y="12428"/>
                  <a:pt x="19946" y="16158"/>
                  <a:pt x="17434" y="17867"/>
                </a:cubicBezTo>
                <a:close/>
                <a:moveTo>
                  <a:pt x="10653" y="9631"/>
                </a:moveTo>
                <a:cubicBezTo>
                  <a:pt x="10527" y="9631"/>
                  <a:pt x="10527" y="9476"/>
                  <a:pt x="10527" y="9476"/>
                </a:cubicBezTo>
                <a:cubicBezTo>
                  <a:pt x="10527" y="9476"/>
                  <a:pt x="10402" y="9476"/>
                  <a:pt x="10402" y="9476"/>
                </a:cubicBezTo>
                <a:cubicBezTo>
                  <a:pt x="10402" y="9476"/>
                  <a:pt x="10402" y="9476"/>
                  <a:pt x="10402" y="9476"/>
                </a:cubicBezTo>
                <a:cubicBezTo>
                  <a:pt x="10276" y="9476"/>
                  <a:pt x="10276" y="9476"/>
                  <a:pt x="10276" y="9476"/>
                </a:cubicBezTo>
                <a:cubicBezTo>
                  <a:pt x="10276" y="9320"/>
                  <a:pt x="10276" y="9320"/>
                  <a:pt x="10151" y="9320"/>
                </a:cubicBezTo>
                <a:cubicBezTo>
                  <a:pt x="10151" y="9320"/>
                  <a:pt x="10025" y="9320"/>
                  <a:pt x="10025" y="9320"/>
                </a:cubicBezTo>
                <a:cubicBezTo>
                  <a:pt x="10025" y="9320"/>
                  <a:pt x="9899" y="9320"/>
                  <a:pt x="9899" y="9320"/>
                </a:cubicBezTo>
                <a:cubicBezTo>
                  <a:pt x="9774" y="9320"/>
                  <a:pt x="9774" y="9320"/>
                  <a:pt x="9774" y="9476"/>
                </a:cubicBezTo>
                <a:cubicBezTo>
                  <a:pt x="9774" y="9476"/>
                  <a:pt x="9774" y="9476"/>
                  <a:pt x="9774" y="9476"/>
                </a:cubicBezTo>
                <a:cubicBezTo>
                  <a:pt x="9648" y="9476"/>
                  <a:pt x="9648" y="9476"/>
                  <a:pt x="9648" y="9476"/>
                </a:cubicBezTo>
                <a:cubicBezTo>
                  <a:pt x="9648" y="9476"/>
                  <a:pt x="9648" y="9476"/>
                  <a:pt x="9523" y="9476"/>
                </a:cubicBezTo>
                <a:cubicBezTo>
                  <a:pt x="9523" y="9476"/>
                  <a:pt x="9523" y="9631"/>
                  <a:pt x="9397" y="9631"/>
                </a:cubicBezTo>
                <a:cubicBezTo>
                  <a:pt x="6132" y="13827"/>
                  <a:pt x="6132" y="13827"/>
                  <a:pt x="6132" y="13827"/>
                </a:cubicBezTo>
                <a:cubicBezTo>
                  <a:pt x="5755" y="14137"/>
                  <a:pt x="5755" y="14759"/>
                  <a:pt x="6132" y="15225"/>
                </a:cubicBezTo>
                <a:cubicBezTo>
                  <a:pt x="6383" y="15536"/>
                  <a:pt x="6885" y="15536"/>
                  <a:pt x="7262" y="15225"/>
                </a:cubicBezTo>
                <a:cubicBezTo>
                  <a:pt x="9272" y="12739"/>
                  <a:pt x="9272" y="12739"/>
                  <a:pt x="9272" y="12739"/>
                </a:cubicBezTo>
                <a:cubicBezTo>
                  <a:pt x="9272" y="19732"/>
                  <a:pt x="9272" y="19732"/>
                  <a:pt x="9272" y="19732"/>
                </a:cubicBezTo>
                <a:cubicBezTo>
                  <a:pt x="9272" y="20198"/>
                  <a:pt x="9523" y="20664"/>
                  <a:pt x="10025" y="20664"/>
                </a:cubicBezTo>
                <a:cubicBezTo>
                  <a:pt x="10527" y="20664"/>
                  <a:pt x="10904" y="20198"/>
                  <a:pt x="10904" y="19732"/>
                </a:cubicBezTo>
                <a:cubicBezTo>
                  <a:pt x="10904" y="12739"/>
                  <a:pt x="10904" y="12739"/>
                  <a:pt x="10904" y="12739"/>
                </a:cubicBezTo>
                <a:cubicBezTo>
                  <a:pt x="12788" y="15225"/>
                  <a:pt x="12788" y="15225"/>
                  <a:pt x="12788" y="15225"/>
                </a:cubicBezTo>
                <a:cubicBezTo>
                  <a:pt x="12913" y="15381"/>
                  <a:pt x="13165" y="15536"/>
                  <a:pt x="13416" y="15536"/>
                </a:cubicBezTo>
                <a:cubicBezTo>
                  <a:pt x="13541" y="15536"/>
                  <a:pt x="13792" y="15381"/>
                  <a:pt x="13918" y="15225"/>
                </a:cubicBezTo>
                <a:cubicBezTo>
                  <a:pt x="14295" y="14759"/>
                  <a:pt x="14295" y="14137"/>
                  <a:pt x="13918" y="13827"/>
                </a:cubicBezTo>
                <a:lnTo>
                  <a:pt x="10653" y="963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02" name="Freeform 21"/>
          <p:cNvSpPr/>
          <p:nvPr/>
        </p:nvSpPr>
        <p:spPr>
          <a:xfrm>
            <a:off x="5019676" y="6931025"/>
            <a:ext cx="9874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72" y="8910"/>
                </a:moveTo>
                <a:cubicBezTo>
                  <a:pt x="6257" y="8910"/>
                  <a:pt x="6257" y="8910"/>
                  <a:pt x="6257" y="8910"/>
                </a:cubicBezTo>
                <a:cubicBezTo>
                  <a:pt x="6257" y="5805"/>
                  <a:pt x="6257" y="5805"/>
                  <a:pt x="6257" y="5805"/>
                </a:cubicBezTo>
                <a:cubicBezTo>
                  <a:pt x="6257" y="4725"/>
                  <a:pt x="6703" y="3780"/>
                  <a:pt x="7597" y="2970"/>
                </a:cubicBezTo>
                <a:cubicBezTo>
                  <a:pt x="8491" y="2160"/>
                  <a:pt x="9683" y="1755"/>
                  <a:pt x="10874" y="1755"/>
                </a:cubicBezTo>
                <a:cubicBezTo>
                  <a:pt x="10874" y="1755"/>
                  <a:pt x="10874" y="1755"/>
                  <a:pt x="10874" y="1755"/>
                </a:cubicBezTo>
                <a:cubicBezTo>
                  <a:pt x="12960" y="1755"/>
                  <a:pt x="14748" y="3105"/>
                  <a:pt x="15194" y="4995"/>
                </a:cubicBezTo>
                <a:cubicBezTo>
                  <a:pt x="15343" y="5535"/>
                  <a:pt x="15790" y="5805"/>
                  <a:pt x="16386" y="5670"/>
                </a:cubicBezTo>
                <a:cubicBezTo>
                  <a:pt x="16833" y="5670"/>
                  <a:pt x="17280" y="5130"/>
                  <a:pt x="17131" y="4725"/>
                </a:cubicBezTo>
                <a:cubicBezTo>
                  <a:pt x="16833" y="3375"/>
                  <a:pt x="16088" y="2160"/>
                  <a:pt x="14897" y="1350"/>
                </a:cubicBezTo>
                <a:cubicBezTo>
                  <a:pt x="13705" y="405"/>
                  <a:pt x="12364" y="0"/>
                  <a:pt x="10874" y="0"/>
                </a:cubicBezTo>
                <a:cubicBezTo>
                  <a:pt x="10874" y="0"/>
                  <a:pt x="10874" y="0"/>
                  <a:pt x="10874" y="0"/>
                </a:cubicBezTo>
                <a:cubicBezTo>
                  <a:pt x="9087" y="0"/>
                  <a:pt x="7448" y="675"/>
                  <a:pt x="6257" y="1755"/>
                </a:cubicBezTo>
                <a:cubicBezTo>
                  <a:pt x="5065" y="2835"/>
                  <a:pt x="4320" y="4320"/>
                  <a:pt x="4320" y="5805"/>
                </a:cubicBezTo>
                <a:cubicBezTo>
                  <a:pt x="4320" y="8910"/>
                  <a:pt x="4320" y="8910"/>
                  <a:pt x="4320" y="8910"/>
                </a:cubicBezTo>
                <a:cubicBezTo>
                  <a:pt x="3128" y="8910"/>
                  <a:pt x="3128" y="8910"/>
                  <a:pt x="3128" y="8910"/>
                </a:cubicBezTo>
                <a:cubicBezTo>
                  <a:pt x="1341" y="8910"/>
                  <a:pt x="0" y="10260"/>
                  <a:pt x="0" y="1174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0385"/>
                  <a:pt x="1341" y="21600"/>
                  <a:pt x="3128" y="21600"/>
                </a:cubicBezTo>
                <a:cubicBezTo>
                  <a:pt x="18472" y="21600"/>
                  <a:pt x="18472" y="21600"/>
                  <a:pt x="18472" y="21600"/>
                </a:cubicBezTo>
                <a:cubicBezTo>
                  <a:pt x="20259" y="21600"/>
                  <a:pt x="21600" y="20385"/>
                  <a:pt x="21600" y="18765"/>
                </a:cubicBezTo>
                <a:cubicBezTo>
                  <a:pt x="21600" y="11745"/>
                  <a:pt x="21600" y="11745"/>
                  <a:pt x="21600" y="11745"/>
                </a:cubicBezTo>
                <a:cubicBezTo>
                  <a:pt x="21600" y="10260"/>
                  <a:pt x="20259" y="8910"/>
                  <a:pt x="18472" y="8910"/>
                </a:cubicBezTo>
                <a:close/>
                <a:moveTo>
                  <a:pt x="19663" y="18765"/>
                </a:moveTo>
                <a:cubicBezTo>
                  <a:pt x="19663" y="19305"/>
                  <a:pt x="19217" y="19845"/>
                  <a:pt x="18472" y="19845"/>
                </a:cubicBezTo>
                <a:cubicBezTo>
                  <a:pt x="3128" y="19845"/>
                  <a:pt x="3128" y="19845"/>
                  <a:pt x="3128" y="19845"/>
                </a:cubicBezTo>
                <a:cubicBezTo>
                  <a:pt x="2532" y="19845"/>
                  <a:pt x="1937" y="19305"/>
                  <a:pt x="1937" y="18765"/>
                </a:cubicBezTo>
                <a:cubicBezTo>
                  <a:pt x="1937" y="11745"/>
                  <a:pt x="1937" y="11745"/>
                  <a:pt x="1937" y="11745"/>
                </a:cubicBezTo>
                <a:cubicBezTo>
                  <a:pt x="1937" y="11205"/>
                  <a:pt x="2532" y="10665"/>
                  <a:pt x="3128" y="10665"/>
                </a:cubicBezTo>
                <a:cubicBezTo>
                  <a:pt x="3128" y="10665"/>
                  <a:pt x="3128" y="10665"/>
                  <a:pt x="3128" y="10665"/>
                </a:cubicBezTo>
                <a:cubicBezTo>
                  <a:pt x="18472" y="10665"/>
                  <a:pt x="18472" y="10665"/>
                  <a:pt x="18472" y="10665"/>
                </a:cubicBezTo>
                <a:cubicBezTo>
                  <a:pt x="19217" y="10665"/>
                  <a:pt x="19663" y="11205"/>
                  <a:pt x="19663" y="11745"/>
                </a:cubicBezTo>
                <a:lnTo>
                  <a:pt x="19663" y="187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03" name="Freeform 22"/>
          <p:cNvSpPr/>
          <p:nvPr/>
        </p:nvSpPr>
        <p:spPr>
          <a:xfrm>
            <a:off x="4965700" y="8193382"/>
            <a:ext cx="1089026" cy="1010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59" extrusionOk="0">
                <a:moveTo>
                  <a:pt x="17685" y="2658"/>
                </a:moveTo>
                <a:cubicBezTo>
                  <a:pt x="15525" y="774"/>
                  <a:pt x="12690" y="-241"/>
                  <a:pt x="9720" y="49"/>
                </a:cubicBezTo>
                <a:cubicBezTo>
                  <a:pt x="7290" y="339"/>
                  <a:pt x="4860" y="1499"/>
                  <a:pt x="3105" y="3528"/>
                </a:cubicBezTo>
                <a:cubicBezTo>
                  <a:pt x="1350" y="5413"/>
                  <a:pt x="270" y="7877"/>
                  <a:pt x="0" y="10631"/>
                </a:cubicBezTo>
                <a:cubicBezTo>
                  <a:pt x="0" y="10921"/>
                  <a:pt x="0" y="11066"/>
                  <a:pt x="270" y="11356"/>
                </a:cubicBezTo>
                <a:cubicBezTo>
                  <a:pt x="405" y="11501"/>
                  <a:pt x="675" y="11646"/>
                  <a:pt x="810" y="11646"/>
                </a:cubicBezTo>
                <a:cubicBezTo>
                  <a:pt x="9990" y="11646"/>
                  <a:pt x="9990" y="11646"/>
                  <a:pt x="9990" y="11646"/>
                </a:cubicBezTo>
                <a:cubicBezTo>
                  <a:pt x="9990" y="17445"/>
                  <a:pt x="9990" y="17445"/>
                  <a:pt x="9990" y="17445"/>
                </a:cubicBezTo>
                <a:cubicBezTo>
                  <a:pt x="9990" y="19619"/>
                  <a:pt x="11475" y="21359"/>
                  <a:pt x="13500" y="21359"/>
                </a:cubicBezTo>
                <a:cubicBezTo>
                  <a:pt x="15525" y="21359"/>
                  <a:pt x="17145" y="19619"/>
                  <a:pt x="17145" y="17445"/>
                </a:cubicBezTo>
                <a:cubicBezTo>
                  <a:pt x="17145" y="17010"/>
                  <a:pt x="16740" y="16575"/>
                  <a:pt x="16200" y="16575"/>
                </a:cubicBezTo>
                <a:cubicBezTo>
                  <a:pt x="15795" y="16575"/>
                  <a:pt x="15390" y="17010"/>
                  <a:pt x="15390" y="17445"/>
                </a:cubicBezTo>
                <a:cubicBezTo>
                  <a:pt x="15390" y="18605"/>
                  <a:pt x="14580" y="19474"/>
                  <a:pt x="13500" y="19474"/>
                </a:cubicBezTo>
                <a:cubicBezTo>
                  <a:pt x="12555" y="19474"/>
                  <a:pt x="11610" y="18605"/>
                  <a:pt x="11610" y="17445"/>
                </a:cubicBezTo>
                <a:cubicBezTo>
                  <a:pt x="11610" y="11646"/>
                  <a:pt x="11610" y="11646"/>
                  <a:pt x="11610" y="11646"/>
                </a:cubicBezTo>
                <a:cubicBezTo>
                  <a:pt x="20790" y="11646"/>
                  <a:pt x="20790" y="11646"/>
                  <a:pt x="20790" y="11646"/>
                </a:cubicBezTo>
                <a:cubicBezTo>
                  <a:pt x="20925" y="11646"/>
                  <a:pt x="21195" y="11501"/>
                  <a:pt x="21330" y="11356"/>
                </a:cubicBezTo>
                <a:cubicBezTo>
                  <a:pt x="21600" y="11066"/>
                  <a:pt x="21600" y="10921"/>
                  <a:pt x="21600" y="10631"/>
                </a:cubicBezTo>
                <a:cubicBezTo>
                  <a:pt x="21330" y="7442"/>
                  <a:pt x="19980" y="4688"/>
                  <a:pt x="17685" y="2658"/>
                </a:cubicBezTo>
                <a:close/>
                <a:moveTo>
                  <a:pt x="1890" y="9762"/>
                </a:moveTo>
                <a:cubicBezTo>
                  <a:pt x="2700" y="5558"/>
                  <a:pt x="5940" y="2368"/>
                  <a:pt x="9990" y="1933"/>
                </a:cubicBezTo>
                <a:cubicBezTo>
                  <a:pt x="12420" y="1789"/>
                  <a:pt x="14715" y="2513"/>
                  <a:pt x="16605" y="4108"/>
                </a:cubicBezTo>
                <a:cubicBezTo>
                  <a:pt x="18225" y="5558"/>
                  <a:pt x="19305" y="7587"/>
                  <a:pt x="19710" y="9762"/>
                </a:cubicBezTo>
                <a:lnTo>
                  <a:pt x="1890" y="976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04" name="Freeform 23"/>
          <p:cNvSpPr/>
          <p:nvPr/>
        </p:nvSpPr>
        <p:spPr>
          <a:xfrm>
            <a:off x="4961184" y="9486369"/>
            <a:ext cx="1093543" cy="9149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2" h="21463" extrusionOk="0">
                <a:moveTo>
                  <a:pt x="21100" y="185"/>
                </a:moveTo>
                <a:cubicBezTo>
                  <a:pt x="20831" y="24"/>
                  <a:pt x="20429" y="24"/>
                  <a:pt x="20160" y="185"/>
                </a:cubicBezTo>
                <a:cubicBezTo>
                  <a:pt x="19490" y="830"/>
                  <a:pt x="18819" y="1153"/>
                  <a:pt x="18014" y="1475"/>
                </a:cubicBezTo>
                <a:cubicBezTo>
                  <a:pt x="17209" y="669"/>
                  <a:pt x="16270" y="185"/>
                  <a:pt x="15062" y="24"/>
                </a:cubicBezTo>
                <a:cubicBezTo>
                  <a:pt x="13855" y="-137"/>
                  <a:pt x="12513" y="508"/>
                  <a:pt x="11574" y="1475"/>
                </a:cubicBezTo>
                <a:cubicBezTo>
                  <a:pt x="10501" y="2603"/>
                  <a:pt x="9830" y="4215"/>
                  <a:pt x="9964" y="5988"/>
                </a:cubicBezTo>
                <a:cubicBezTo>
                  <a:pt x="6342" y="5505"/>
                  <a:pt x="4061" y="2764"/>
                  <a:pt x="2451" y="347"/>
                </a:cubicBezTo>
                <a:cubicBezTo>
                  <a:pt x="2317" y="185"/>
                  <a:pt x="1914" y="24"/>
                  <a:pt x="1646" y="24"/>
                </a:cubicBezTo>
                <a:cubicBezTo>
                  <a:pt x="1378" y="24"/>
                  <a:pt x="1109" y="347"/>
                  <a:pt x="975" y="669"/>
                </a:cubicBezTo>
                <a:cubicBezTo>
                  <a:pt x="975" y="830"/>
                  <a:pt x="36" y="3732"/>
                  <a:pt x="304" y="7117"/>
                </a:cubicBezTo>
                <a:cubicBezTo>
                  <a:pt x="439" y="10018"/>
                  <a:pt x="1512" y="13726"/>
                  <a:pt x="5268" y="16305"/>
                </a:cubicBezTo>
                <a:cubicBezTo>
                  <a:pt x="3927" y="16950"/>
                  <a:pt x="2451" y="17272"/>
                  <a:pt x="975" y="17272"/>
                </a:cubicBezTo>
                <a:cubicBezTo>
                  <a:pt x="573" y="17272"/>
                  <a:pt x="170" y="17594"/>
                  <a:pt x="36" y="18078"/>
                </a:cubicBezTo>
                <a:cubicBezTo>
                  <a:pt x="-98" y="18562"/>
                  <a:pt x="170" y="19045"/>
                  <a:pt x="439" y="19206"/>
                </a:cubicBezTo>
                <a:cubicBezTo>
                  <a:pt x="2585" y="20657"/>
                  <a:pt x="5000" y="21463"/>
                  <a:pt x="7415" y="21463"/>
                </a:cubicBezTo>
                <a:cubicBezTo>
                  <a:pt x="7415" y="21463"/>
                  <a:pt x="7415" y="21463"/>
                  <a:pt x="7415" y="21463"/>
                </a:cubicBezTo>
                <a:cubicBezTo>
                  <a:pt x="9696" y="21463"/>
                  <a:pt x="11842" y="20818"/>
                  <a:pt x="13721" y="19367"/>
                </a:cubicBezTo>
                <a:cubicBezTo>
                  <a:pt x="15599" y="18078"/>
                  <a:pt x="17075" y="16305"/>
                  <a:pt x="18014" y="14048"/>
                </a:cubicBezTo>
                <a:cubicBezTo>
                  <a:pt x="19087" y="11791"/>
                  <a:pt x="19758" y="8890"/>
                  <a:pt x="19758" y="5988"/>
                </a:cubicBezTo>
                <a:cubicBezTo>
                  <a:pt x="19758" y="5666"/>
                  <a:pt x="19758" y="5505"/>
                  <a:pt x="19624" y="5344"/>
                </a:cubicBezTo>
                <a:cubicBezTo>
                  <a:pt x="20563" y="4215"/>
                  <a:pt x="21234" y="2764"/>
                  <a:pt x="21502" y="1314"/>
                </a:cubicBezTo>
                <a:cubicBezTo>
                  <a:pt x="21502" y="830"/>
                  <a:pt x="21368" y="508"/>
                  <a:pt x="21100" y="185"/>
                </a:cubicBezTo>
                <a:close/>
                <a:moveTo>
                  <a:pt x="18148" y="4215"/>
                </a:moveTo>
                <a:cubicBezTo>
                  <a:pt x="18014" y="4538"/>
                  <a:pt x="17880" y="4860"/>
                  <a:pt x="17880" y="5182"/>
                </a:cubicBezTo>
                <a:cubicBezTo>
                  <a:pt x="18014" y="5505"/>
                  <a:pt x="18014" y="5666"/>
                  <a:pt x="18014" y="5988"/>
                </a:cubicBezTo>
                <a:cubicBezTo>
                  <a:pt x="18014" y="10985"/>
                  <a:pt x="16136" y="15338"/>
                  <a:pt x="12916" y="17594"/>
                </a:cubicBezTo>
                <a:cubicBezTo>
                  <a:pt x="10367" y="19367"/>
                  <a:pt x="7281" y="19851"/>
                  <a:pt x="4329" y="18884"/>
                </a:cubicBezTo>
                <a:cubicBezTo>
                  <a:pt x="4329" y="18884"/>
                  <a:pt x="4329" y="18884"/>
                  <a:pt x="4463" y="18884"/>
                </a:cubicBezTo>
                <a:cubicBezTo>
                  <a:pt x="5537" y="18400"/>
                  <a:pt x="6610" y="17917"/>
                  <a:pt x="7683" y="16950"/>
                </a:cubicBezTo>
                <a:cubicBezTo>
                  <a:pt x="7952" y="16788"/>
                  <a:pt x="8086" y="16466"/>
                  <a:pt x="8086" y="15982"/>
                </a:cubicBezTo>
                <a:cubicBezTo>
                  <a:pt x="7952" y="15660"/>
                  <a:pt x="7818" y="15338"/>
                  <a:pt x="7549" y="15176"/>
                </a:cubicBezTo>
                <a:cubicBezTo>
                  <a:pt x="4195" y="13564"/>
                  <a:pt x="2317" y="10824"/>
                  <a:pt x="2049" y="6956"/>
                </a:cubicBezTo>
                <a:cubicBezTo>
                  <a:pt x="1914" y="5505"/>
                  <a:pt x="2049" y="4215"/>
                  <a:pt x="2183" y="3248"/>
                </a:cubicBezTo>
                <a:cubicBezTo>
                  <a:pt x="2854" y="4215"/>
                  <a:pt x="3793" y="5182"/>
                  <a:pt x="4866" y="5988"/>
                </a:cubicBezTo>
                <a:cubicBezTo>
                  <a:pt x="6610" y="7278"/>
                  <a:pt x="8622" y="8084"/>
                  <a:pt x="10769" y="8084"/>
                </a:cubicBezTo>
                <a:cubicBezTo>
                  <a:pt x="11306" y="8084"/>
                  <a:pt x="11574" y="7600"/>
                  <a:pt x="11574" y="6956"/>
                </a:cubicBezTo>
                <a:cubicBezTo>
                  <a:pt x="11574" y="5988"/>
                  <a:pt x="11574" y="5988"/>
                  <a:pt x="11574" y="5988"/>
                </a:cubicBezTo>
                <a:cubicBezTo>
                  <a:pt x="11574" y="5988"/>
                  <a:pt x="11574" y="5988"/>
                  <a:pt x="11574" y="5988"/>
                </a:cubicBezTo>
                <a:cubicBezTo>
                  <a:pt x="11574" y="4860"/>
                  <a:pt x="11977" y="3732"/>
                  <a:pt x="12782" y="3087"/>
                </a:cubicBezTo>
                <a:cubicBezTo>
                  <a:pt x="13318" y="2442"/>
                  <a:pt x="14123" y="2120"/>
                  <a:pt x="15062" y="2120"/>
                </a:cubicBezTo>
                <a:cubicBezTo>
                  <a:pt x="15867" y="2120"/>
                  <a:pt x="16672" y="2603"/>
                  <a:pt x="17209" y="3409"/>
                </a:cubicBezTo>
                <a:cubicBezTo>
                  <a:pt x="17343" y="3732"/>
                  <a:pt x="17745" y="3893"/>
                  <a:pt x="18014" y="3732"/>
                </a:cubicBezTo>
                <a:cubicBezTo>
                  <a:pt x="18282" y="3570"/>
                  <a:pt x="18550" y="3570"/>
                  <a:pt x="18819" y="3409"/>
                </a:cubicBezTo>
                <a:cubicBezTo>
                  <a:pt x="18550" y="3732"/>
                  <a:pt x="18416" y="4054"/>
                  <a:pt x="18148" y="42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05" name="Freeform 24"/>
          <p:cNvSpPr/>
          <p:nvPr/>
        </p:nvSpPr>
        <p:spPr>
          <a:xfrm>
            <a:off x="4962723" y="10696815"/>
            <a:ext cx="1092004" cy="9617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1" h="21453" extrusionOk="0">
                <a:moveTo>
                  <a:pt x="21069" y="16857"/>
                </a:moveTo>
                <a:cubicBezTo>
                  <a:pt x="21069" y="16857"/>
                  <a:pt x="21069" y="16704"/>
                  <a:pt x="21069" y="16704"/>
                </a:cubicBezTo>
                <a:cubicBezTo>
                  <a:pt x="13153" y="1538"/>
                  <a:pt x="13153" y="1538"/>
                  <a:pt x="13153" y="1538"/>
                </a:cubicBezTo>
                <a:cubicBezTo>
                  <a:pt x="13153" y="1538"/>
                  <a:pt x="13153" y="1538"/>
                  <a:pt x="13153" y="1538"/>
                </a:cubicBezTo>
                <a:cubicBezTo>
                  <a:pt x="12751" y="772"/>
                  <a:pt x="12080" y="313"/>
                  <a:pt x="11409" y="159"/>
                </a:cubicBezTo>
                <a:cubicBezTo>
                  <a:pt x="10738" y="-147"/>
                  <a:pt x="9933" y="6"/>
                  <a:pt x="9262" y="466"/>
                </a:cubicBezTo>
                <a:cubicBezTo>
                  <a:pt x="8994" y="772"/>
                  <a:pt x="8591" y="1079"/>
                  <a:pt x="8323" y="1538"/>
                </a:cubicBezTo>
                <a:cubicBezTo>
                  <a:pt x="8323" y="1538"/>
                  <a:pt x="8323" y="1538"/>
                  <a:pt x="8323" y="1538"/>
                </a:cubicBezTo>
                <a:cubicBezTo>
                  <a:pt x="408" y="16704"/>
                  <a:pt x="408" y="16704"/>
                  <a:pt x="408" y="16704"/>
                </a:cubicBezTo>
                <a:cubicBezTo>
                  <a:pt x="408" y="16704"/>
                  <a:pt x="408" y="16857"/>
                  <a:pt x="408" y="16857"/>
                </a:cubicBezTo>
                <a:cubicBezTo>
                  <a:pt x="5" y="17470"/>
                  <a:pt x="-129" y="18389"/>
                  <a:pt x="139" y="19155"/>
                </a:cubicBezTo>
                <a:cubicBezTo>
                  <a:pt x="273" y="19921"/>
                  <a:pt x="810" y="20687"/>
                  <a:pt x="1347" y="21147"/>
                </a:cubicBezTo>
                <a:cubicBezTo>
                  <a:pt x="1749" y="21300"/>
                  <a:pt x="2286" y="21453"/>
                  <a:pt x="2688" y="21453"/>
                </a:cubicBezTo>
                <a:cubicBezTo>
                  <a:pt x="2688" y="21453"/>
                  <a:pt x="2688" y="21453"/>
                  <a:pt x="2688" y="21453"/>
                </a:cubicBezTo>
                <a:cubicBezTo>
                  <a:pt x="18788" y="21453"/>
                  <a:pt x="18788" y="21453"/>
                  <a:pt x="18788" y="21453"/>
                </a:cubicBezTo>
                <a:cubicBezTo>
                  <a:pt x="18788" y="21453"/>
                  <a:pt x="18788" y="21453"/>
                  <a:pt x="18788" y="21453"/>
                </a:cubicBezTo>
                <a:cubicBezTo>
                  <a:pt x="20264" y="21453"/>
                  <a:pt x="21471" y="20074"/>
                  <a:pt x="21471" y="18389"/>
                </a:cubicBezTo>
                <a:cubicBezTo>
                  <a:pt x="21471" y="17776"/>
                  <a:pt x="21337" y="17317"/>
                  <a:pt x="21069" y="16857"/>
                </a:cubicBezTo>
                <a:close/>
                <a:moveTo>
                  <a:pt x="18788" y="19462"/>
                </a:moveTo>
                <a:cubicBezTo>
                  <a:pt x="2688" y="19462"/>
                  <a:pt x="2688" y="19462"/>
                  <a:pt x="2688" y="19462"/>
                </a:cubicBezTo>
                <a:cubicBezTo>
                  <a:pt x="2554" y="19462"/>
                  <a:pt x="2420" y="19462"/>
                  <a:pt x="2286" y="19308"/>
                </a:cubicBezTo>
                <a:cubicBezTo>
                  <a:pt x="2018" y="19155"/>
                  <a:pt x="1883" y="19002"/>
                  <a:pt x="1749" y="18696"/>
                </a:cubicBezTo>
                <a:cubicBezTo>
                  <a:pt x="1749" y="18389"/>
                  <a:pt x="1749" y="18083"/>
                  <a:pt x="1883" y="17776"/>
                </a:cubicBezTo>
                <a:cubicBezTo>
                  <a:pt x="9933" y="2610"/>
                  <a:pt x="9933" y="2610"/>
                  <a:pt x="9933" y="2610"/>
                </a:cubicBezTo>
                <a:cubicBezTo>
                  <a:pt x="9933" y="2457"/>
                  <a:pt x="10067" y="2304"/>
                  <a:pt x="10201" y="2151"/>
                </a:cubicBezTo>
                <a:cubicBezTo>
                  <a:pt x="10470" y="1998"/>
                  <a:pt x="10738" y="1998"/>
                  <a:pt x="11006" y="1998"/>
                </a:cubicBezTo>
                <a:cubicBezTo>
                  <a:pt x="11275" y="2151"/>
                  <a:pt x="11409" y="2304"/>
                  <a:pt x="11677" y="2610"/>
                </a:cubicBezTo>
                <a:cubicBezTo>
                  <a:pt x="19593" y="17776"/>
                  <a:pt x="19593" y="17776"/>
                  <a:pt x="19593" y="17776"/>
                </a:cubicBezTo>
                <a:cubicBezTo>
                  <a:pt x="19727" y="17930"/>
                  <a:pt x="19727" y="18083"/>
                  <a:pt x="19727" y="18389"/>
                </a:cubicBezTo>
                <a:cubicBezTo>
                  <a:pt x="19727" y="19002"/>
                  <a:pt x="19324" y="19462"/>
                  <a:pt x="18788" y="1946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06" name="Freeform 25"/>
          <p:cNvSpPr/>
          <p:nvPr/>
        </p:nvSpPr>
        <p:spPr>
          <a:xfrm>
            <a:off x="5019676" y="11880850"/>
            <a:ext cx="9874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06" y="3915"/>
                </a:moveTo>
                <a:cubicBezTo>
                  <a:pt x="16237" y="3915"/>
                  <a:pt x="16237" y="3915"/>
                  <a:pt x="16237" y="3915"/>
                </a:cubicBezTo>
                <a:cubicBezTo>
                  <a:pt x="16237" y="2835"/>
                  <a:pt x="16237" y="2835"/>
                  <a:pt x="16237" y="2835"/>
                </a:cubicBezTo>
                <a:cubicBezTo>
                  <a:pt x="16237" y="1215"/>
                  <a:pt x="14748" y="0"/>
                  <a:pt x="12960" y="0"/>
                </a:cubicBezTo>
                <a:cubicBezTo>
                  <a:pt x="8640" y="0"/>
                  <a:pt x="8640" y="0"/>
                  <a:pt x="8640" y="0"/>
                </a:cubicBezTo>
                <a:cubicBezTo>
                  <a:pt x="6852" y="0"/>
                  <a:pt x="5512" y="1215"/>
                  <a:pt x="5512" y="2835"/>
                </a:cubicBezTo>
                <a:cubicBezTo>
                  <a:pt x="5512" y="3915"/>
                  <a:pt x="5512" y="3915"/>
                  <a:pt x="5512" y="3915"/>
                </a:cubicBezTo>
                <a:cubicBezTo>
                  <a:pt x="894" y="3915"/>
                  <a:pt x="894" y="3915"/>
                  <a:pt x="894" y="3915"/>
                </a:cubicBezTo>
                <a:cubicBezTo>
                  <a:pt x="447" y="3915"/>
                  <a:pt x="0" y="4320"/>
                  <a:pt x="0" y="4860"/>
                </a:cubicBezTo>
                <a:cubicBezTo>
                  <a:pt x="0" y="5265"/>
                  <a:pt x="447" y="5670"/>
                  <a:pt x="894" y="5670"/>
                </a:cubicBezTo>
                <a:cubicBezTo>
                  <a:pt x="2234" y="5670"/>
                  <a:pt x="2234" y="5670"/>
                  <a:pt x="2234" y="5670"/>
                </a:cubicBezTo>
                <a:cubicBezTo>
                  <a:pt x="2234" y="18765"/>
                  <a:pt x="2234" y="18765"/>
                  <a:pt x="2234" y="18765"/>
                </a:cubicBezTo>
                <a:cubicBezTo>
                  <a:pt x="2234" y="20385"/>
                  <a:pt x="3575" y="21600"/>
                  <a:pt x="5363" y="21600"/>
                </a:cubicBezTo>
                <a:cubicBezTo>
                  <a:pt x="16237" y="21600"/>
                  <a:pt x="16237" y="21600"/>
                  <a:pt x="16237" y="21600"/>
                </a:cubicBezTo>
                <a:cubicBezTo>
                  <a:pt x="18025" y="21600"/>
                  <a:pt x="19514" y="20385"/>
                  <a:pt x="19514" y="18765"/>
                </a:cubicBezTo>
                <a:cubicBezTo>
                  <a:pt x="19514" y="5670"/>
                  <a:pt x="19514" y="5670"/>
                  <a:pt x="19514" y="5670"/>
                </a:cubicBezTo>
                <a:cubicBezTo>
                  <a:pt x="20706" y="5670"/>
                  <a:pt x="20706" y="5670"/>
                  <a:pt x="20706" y="5670"/>
                </a:cubicBezTo>
                <a:cubicBezTo>
                  <a:pt x="21153" y="5670"/>
                  <a:pt x="21600" y="5265"/>
                  <a:pt x="21600" y="4860"/>
                </a:cubicBezTo>
                <a:cubicBezTo>
                  <a:pt x="21600" y="4320"/>
                  <a:pt x="21153" y="3915"/>
                  <a:pt x="20706" y="3915"/>
                </a:cubicBezTo>
                <a:close/>
                <a:moveTo>
                  <a:pt x="7448" y="2835"/>
                </a:moveTo>
                <a:cubicBezTo>
                  <a:pt x="7448" y="2295"/>
                  <a:pt x="7895" y="1755"/>
                  <a:pt x="8640" y="1755"/>
                </a:cubicBezTo>
                <a:cubicBezTo>
                  <a:pt x="12960" y="1755"/>
                  <a:pt x="12960" y="1755"/>
                  <a:pt x="12960" y="1755"/>
                </a:cubicBezTo>
                <a:cubicBezTo>
                  <a:pt x="13705" y="1755"/>
                  <a:pt x="14301" y="2295"/>
                  <a:pt x="14301" y="2835"/>
                </a:cubicBezTo>
                <a:cubicBezTo>
                  <a:pt x="14301" y="3915"/>
                  <a:pt x="14301" y="3915"/>
                  <a:pt x="14301" y="3915"/>
                </a:cubicBezTo>
                <a:cubicBezTo>
                  <a:pt x="7448" y="3915"/>
                  <a:pt x="7448" y="3915"/>
                  <a:pt x="7448" y="3915"/>
                </a:cubicBezTo>
                <a:lnTo>
                  <a:pt x="7448" y="2835"/>
                </a:lnTo>
                <a:close/>
                <a:moveTo>
                  <a:pt x="17578" y="18765"/>
                </a:moveTo>
                <a:cubicBezTo>
                  <a:pt x="17578" y="19305"/>
                  <a:pt x="16982" y="19845"/>
                  <a:pt x="16237" y="19845"/>
                </a:cubicBezTo>
                <a:cubicBezTo>
                  <a:pt x="5363" y="19845"/>
                  <a:pt x="5363" y="19845"/>
                  <a:pt x="5363" y="19845"/>
                </a:cubicBezTo>
                <a:cubicBezTo>
                  <a:pt x="4618" y="19845"/>
                  <a:pt x="4171" y="19305"/>
                  <a:pt x="4171" y="18765"/>
                </a:cubicBezTo>
                <a:cubicBezTo>
                  <a:pt x="4171" y="5670"/>
                  <a:pt x="4171" y="5670"/>
                  <a:pt x="4171" y="5670"/>
                </a:cubicBezTo>
                <a:cubicBezTo>
                  <a:pt x="17578" y="5670"/>
                  <a:pt x="17578" y="5670"/>
                  <a:pt x="17578" y="5670"/>
                </a:cubicBezTo>
                <a:lnTo>
                  <a:pt x="17578" y="187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07" name="Freeform 26"/>
          <p:cNvSpPr/>
          <p:nvPr/>
        </p:nvSpPr>
        <p:spPr>
          <a:xfrm>
            <a:off x="6927850" y="742950"/>
            <a:ext cx="98742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06" y="3915"/>
                </a:moveTo>
                <a:cubicBezTo>
                  <a:pt x="16237" y="3915"/>
                  <a:pt x="16237" y="3915"/>
                  <a:pt x="16237" y="3915"/>
                </a:cubicBezTo>
                <a:cubicBezTo>
                  <a:pt x="16237" y="2835"/>
                  <a:pt x="16237" y="2835"/>
                  <a:pt x="16237" y="2835"/>
                </a:cubicBezTo>
                <a:cubicBezTo>
                  <a:pt x="16237" y="1215"/>
                  <a:pt x="14748" y="0"/>
                  <a:pt x="12960" y="0"/>
                </a:cubicBezTo>
                <a:cubicBezTo>
                  <a:pt x="8640" y="0"/>
                  <a:pt x="8640" y="0"/>
                  <a:pt x="8640" y="0"/>
                </a:cubicBezTo>
                <a:cubicBezTo>
                  <a:pt x="6852" y="0"/>
                  <a:pt x="5512" y="1215"/>
                  <a:pt x="5512" y="2835"/>
                </a:cubicBezTo>
                <a:cubicBezTo>
                  <a:pt x="5512" y="3915"/>
                  <a:pt x="5512" y="3915"/>
                  <a:pt x="5512" y="3915"/>
                </a:cubicBezTo>
                <a:cubicBezTo>
                  <a:pt x="894" y="3915"/>
                  <a:pt x="894" y="3915"/>
                  <a:pt x="894" y="3915"/>
                </a:cubicBezTo>
                <a:cubicBezTo>
                  <a:pt x="447" y="3915"/>
                  <a:pt x="0" y="4320"/>
                  <a:pt x="0" y="4860"/>
                </a:cubicBezTo>
                <a:cubicBezTo>
                  <a:pt x="0" y="5265"/>
                  <a:pt x="447" y="5670"/>
                  <a:pt x="894" y="5670"/>
                </a:cubicBezTo>
                <a:cubicBezTo>
                  <a:pt x="2234" y="5670"/>
                  <a:pt x="2234" y="5670"/>
                  <a:pt x="2234" y="5670"/>
                </a:cubicBezTo>
                <a:cubicBezTo>
                  <a:pt x="2234" y="18765"/>
                  <a:pt x="2234" y="18765"/>
                  <a:pt x="2234" y="18765"/>
                </a:cubicBezTo>
                <a:cubicBezTo>
                  <a:pt x="2234" y="20385"/>
                  <a:pt x="3575" y="21600"/>
                  <a:pt x="5363" y="21600"/>
                </a:cubicBezTo>
                <a:cubicBezTo>
                  <a:pt x="16237" y="21600"/>
                  <a:pt x="16237" y="21600"/>
                  <a:pt x="16237" y="21600"/>
                </a:cubicBezTo>
                <a:cubicBezTo>
                  <a:pt x="18025" y="21600"/>
                  <a:pt x="19514" y="20385"/>
                  <a:pt x="19514" y="18765"/>
                </a:cubicBezTo>
                <a:cubicBezTo>
                  <a:pt x="19514" y="5670"/>
                  <a:pt x="19514" y="5670"/>
                  <a:pt x="19514" y="5670"/>
                </a:cubicBezTo>
                <a:cubicBezTo>
                  <a:pt x="20706" y="5670"/>
                  <a:pt x="20706" y="5670"/>
                  <a:pt x="20706" y="5670"/>
                </a:cubicBezTo>
                <a:cubicBezTo>
                  <a:pt x="21153" y="5670"/>
                  <a:pt x="21600" y="5265"/>
                  <a:pt x="21600" y="4860"/>
                </a:cubicBezTo>
                <a:cubicBezTo>
                  <a:pt x="21600" y="4320"/>
                  <a:pt x="21153" y="3915"/>
                  <a:pt x="20706" y="3915"/>
                </a:cubicBezTo>
                <a:close/>
                <a:moveTo>
                  <a:pt x="7448" y="2835"/>
                </a:moveTo>
                <a:cubicBezTo>
                  <a:pt x="7448" y="2295"/>
                  <a:pt x="7895" y="1755"/>
                  <a:pt x="8640" y="1755"/>
                </a:cubicBezTo>
                <a:cubicBezTo>
                  <a:pt x="12960" y="1755"/>
                  <a:pt x="12960" y="1755"/>
                  <a:pt x="12960" y="1755"/>
                </a:cubicBezTo>
                <a:cubicBezTo>
                  <a:pt x="13705" y="1755"/>
                  <a:pt x="14301" y="2295"/>
                  <a:pt x="14301" y="2835"/>
                </a:cubicBezTo>
                <a:cubicBezTo>
                  <a:pt x="14301" y="3915"/>
                  <a:pt x="14301" y="3915"/>
                  <a:pt x="14301" y="3915"/>
                </a:cubicBezTo>
                <a:cubicBezTo>
                  <a:pt x="7448" y="3915"/>
                  <a:pt x="7448" y="3915"/>
                  <a:pt x="7448" y="3915"/>
                </a:cubicBezTo>
                <a:lnTo>
                  <a:pt x="7448" y="2835"/>
                </a:lnTo>
                <a:close/>
                <a:moveTo>
                  <a:pt x="17578" y="18765"/>
                </a:moveTo>
                <a:cubicBezTo>
                  <a:pt x="17578" y="19305"/>
                  <a:pt x="16982" y="19845"/>
                  <a:pt x="16237" y="19845"/>
                </a:cubicBezTo>
                <a:cubicBezTo>
                  <a:pt x="5363" y="19845"/>
                  <a:pt x="5363" y="19845"/>
                  <a:pt x="5363" y="19845"/>
                </a:cubicBezTo>
                <a:cubicBezTo>
                  <a:pt x="4618" y="19845"/>
                  <a:pt x="4171" y="19305"/>
                  <a:pt x="4171" y="18765"/>
                </a:cubicBezTo>
                <a:cubicBezTo>
                  <a:pt x="4171" y="5670"/>
                  <a:pt x="4171" y="5670"/>
                  <a:pt x="4171" y="5670"/>
                </a:cubicBezTo>
                <a:cubicBezTo>
                  <a:pt x="17578" y="5670"/>
                  <a:pt x="17578" y="5670"/>
                  <a:pt x="17578" y="5670"/>
                </a:cubicBezTo>
                <a:lnTo>
                  <a:pt x="17578" y="18765"/>
                </a:lnTo>
                <a:close/>
                <a:moveTo>
                  <a:pt x="9534" y="9855"/>
                </a:moveTo>
                <a:cubicBezTo>
                  <a:pt x="9534" y="15795"/>
                  <a:pt x="9534" y="15795"/>
                  <a:pt x="9534" y="15795"/>
                </a:cubicBezTo>
                <a:cubicBezTo>
                  <a:pt x="9534" y="16200"/>
                  <a:pt x="9236" y="16605"/>
                  <a:pt x="8640" y="16605"/>
                </a:cubicBezTo>
                <a:cubicBezTo>
                  <a:pt x="8044" y="16605"/>
                  <a:pt x="7597" y="16200"/>
                  <a:pt x="7597" y="15795"/>
                </a:cubicBezTo>
                <a:cubicBezTo>
                  <a:pt x="7597" y="9855"/>
                  <a:pt x="7597" y="9855"/>
                  <a:pt x="7597" y="9855"/>
                </a:cubicBezTo>
                <a:cubicBezTo>
                  <a:pt x="7597" y="9315"/>
                  <a:pt x="8044" y="8910"/>
                  <a:pt x="8640" y="8910"/>
                </a:cubicBezTo>
                <a:cubicBezTo>
                  <a:pt x="9236" y="8910"/>
                  <a:pt x="9534" y="9315"/>
                  <a:pt x="9534" y="9855"/>
                </a:cubicBezTo>
                <a:close/>
                <a:moveTo>
                  <a:pt x="14003" y="9855"/>
                </a:moveTo>
                <a:cubicBezTo>
                  <a:pt x="14003" y="15795"/>
                  <a:pt x="14003" y="15795"/>
                  <a:pt x="14003" y="15795"/>
                </a:cubicBezTo>
                <a:cubicBezTo>
                  <a:pt x="14003" y="16200"/>
                  <a:pt x="13556" y="16605"/>
                  <a:pt x="12960" y="16605"/>
                </a:cubicBezTo>
                <a:cubicBezTo>
                  <a:pt x="12513" y="16605"/>
                  <a:pt x="12066" y="16200"/>
                  <a:pt x="12066" y="15795"/>
                </a:cubicBezTo>
                <a:cubicBezTo>
                  <a:pt x="12066" y="9855"/>
                  <a:pt x="12066" y="9855"/>
                  <a:pt x="12066" y="9855"/>
                </a:cubicBezTo>
                <a:cubicBezTo>
                  <a:pt x="12066" y="9315"/>
                  <a:pt x="12513" y="8910"/>
                  <a:pt x="12960" y="8910"/>
                </a:cubicBezTo>
                <a:cubicBezTo>
                  <a:pt x="13556" y="8910"/>
                  <a:pt x="14003" y="9315"/>
                  <a:pt x="14003" y="98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08" name="Freeform 27"/>
          <p:cNvSpPr/>
          <p:nvPr/>
        </p:nvSpPr>
        <p:spPr>
          <a:xfrm>
            <a:off x="6873875" y="2146300"/>
            <a:ext cx="1089027" cy="7334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45" y="0"/>
                </a:moveTo>
                <a:cubicBezTo>
                  <a:pt x="7155" y="0"/>
                  <a:pt x="7155" y="0"/>
                  <a:pt x="7155" y="0"/>
                </a:cubicBezTo>
                <a:cubicBezTo>
                  <a:pt x="3240" y="0"/>
                  <a:pt x="0" y="4845"/>
                  <a:pt x="0" y="10699"/>
                </a:cubicBezTo>
                <a:cubicBezTo>
                  <a:pt x="0" y="16755"/>
                  <a:pt x="3240" y="21600"/>
                  <a:pt x="7155" y="21600"/>
                </a:cubicBezTo>
                <a:cubicBezTo>
                  <a:pt x="14445" y="21600"/>
                  <a:pt x="14445" y="21600"/>
                  <a:pt x="14445" y="21600"/>
                </a:cubicBezTo>
                <a:cubicBezTo>
                  <a:pt x="18360" y="21600"/>
                  <a:pt x="21600" y="16755"/>
                  <a:pt x="21600" y="10699"/>
                </a:cubicBezTo>
                <a:cubicBezTo>
                  <a:pt x="21600" y="4845"/>
                  <a:pt x="18360" y="0"/>
                  <a:pt x="14445" y="0"/>
                </a:cubicBezTo>
                <a:close/>
                <a:moveTo>
                  <a:pt x="14445" y="18976"/>
                </a:moveTo>
                <a:cubicBezTo>
                  <a:pt x="7155" y="18976"/>
                  <a:pt x="7155" y="18976"/>
                  <a:pt x="7155" y="18976"/>
                </a:cubicBezTo>
                <a:cubicBezTo>
                  <a:pt x="4185" y="18976"/>
                  <a:pt x="1755" y="15342"/>
                  <a:pt x="1755" y="10699"/>
                </a:cubicBezTo>
                <a:cubicBezTo>
                  <a:pt x="1755" y="6258"/>
                  <a:pt x="4185" y="2624"/>
                  <a:pt x="7155" y="2624"/>
                </a:cubicBezTo>
                <a:cubicBezTo>
                  <a:pt x="14445" y="2624"/>
                  <a:pt x="14445" y="2624"/>
                  <a:pt x="14445" y="2624"/>
                </a:cubicBezTo>
                <a:cubicBezTo>
                  <a:pt x="17415" y="2624"/>
                  <a:pt x="19845" y="6258"/>
                  <a:pt x="19845" y="10699"/>
                </a:cubicBezTo>
                <a:cubicBezTo>
                  <a:pt x="19845" y="15342"/>
                  <a:pt x="17415" y="18976"/>
                  <a:pt x="14445" y="18976"/>
                </a:cubicBezTo>
                <a:close/>
                <a:moveTo>
                  <a:pt x="14445" y="5450"/>
                </a:moveTo>
                <a:cubicBezTo>
                  <a:pt x="12420" y="5450"/>
                  <a:pt x="10800" y="7873"/>
                  <a:pt x="10800" y="10699"/>
                </a:cubicBezTo>
                <a:cubicBezTo>
                  <a:pt x="10800" y="13727"/>
                  <a:pt x="12420" y="16150"/>
                  <a:pt x="14445" y="16150"/>
                </a:cubicBezTo>
                <a:cubicBezTo>
                  <a:pt x="16335" y="16150"/>
                  <a:pt x="17955" y="13727"/>
                  <a:pt x="17955" y="10699"/>
                </a:cubicBezTo>
                <a:cubicBezTo>
                  <a:pt x="17955" y="7873"/>
                  <a:pt x="16335" y="5450"/>
                  <a:pt x="14445" y="5450"/>
                </a:cubicBezTo>
                <a:close/>
                <a:moveTo>
                  <a:pt x="14445" y="13525"/>
                </a:moveTo>
                <a:cubicBezTo>
                  <a:pt x="13365" y="13525"/>
                  <a:pt x="12555" y="12314"/>
                  <a:pt x="12555" y="10699"/>
                </a:cubicBezTo>
                <a:cubicBezTo>
                  <a:pt x="12555" y="9286"/>
                  <a:pt x="13365" y="8075"/>
                  <a:pt x="14445" y="8075"/>
                </a:cubicBezTo>
                <a:cubicBezTo>
                  <a:pt x="15390" y="8075"/>
                  <a:pt x="16200" y="9286"/>
                  <a:pt x="16200" y="10699"/>
                </a:cubicBezTo>
                <a:cubicBezTo>
                  <a:pt x="16200" y="12314"/>
                  <a:pt x="15390" y="13525"/>
                  <a:pt x="14445" y="135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09" name="Freeform 28"/>
          <p:cNvSpPr/>
          <p:nvPr/>
        </p:nvSpPr>
        <p:spPr>
          <a:xfrm>
            <a:off x="6873875" y="3381376"/>
            <a:ext cx="1089027" cy="736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45" y="0"/>
                </a:moveTo>
                <a:cubicBezTo>
                  <a:pt x="7155" y="0"/>
                  <a:pt x="7155" y="0"/>
                  <a:pt x="7155" y="0"/>
                </a:cubicBezTo>
                <a:cubicBezTo>
                  <a:pt x="3240" y="0"/>
                  <a:pt x="0" y="4845"/>
                  <a:pt x="0" y="10699"/>
                </a:cubicBezTo>
                <a:cubicBezTo>
                  <a:pt x="0" y="16755"/>
                  <a:pt x="3240" y="21600"/>
                  <a:pt x="7155" y="21600"/>
                </a:cubicBezTo>
                <a:cubicBezTo>
                  <a:pt x="14445" y="21600"/>
                  <a:pt x="14445" y="21600"/>
                  <a:pt x="14445" y="21600"/>
                </a:cubicBezTo>
                <a:cubicBezTo>
                  <a:pt x="18360" y="21600"/>
                  <a:pt x="21600" y="16755"/>
                  <a:pt x="21600" y="10699"/>
                </a:cubicBezTo>
                <a:cubicBezTo>
                  <a:pt x="21600" y="4845"/>
                  <a:pt x="18360" y="0"/>
                  <a:pt x="14445" y="0"/>
                </a:cubicBezTo>
                <a:close/>
                <a:moveTo>
                  <a:pt x="14445" y="18976"/>
                </a:moveTo>
                <a:cubicBezTo>
                  <a:pt x="7155" y="18976"/>
                  <a:pt x="7155" y="18976"/>
                  <a:pt x="7155" y="18976"/>
                </a:cubicBezTo>
                <a:cubicBezTo>
                  <a:pt x="4185" y="18976"/>
                  <a:pt x="1755" y="15342"/>
                  <a:pt x="1755" y="10699"/>
                </a:cubicBezTo>
                <a:cubicBezTo>
                  <a:pt x="1755" y="6258"/>
                  <a:pt x="4185" y="2624"/>
                  <a:pt x="7155" y="2624"/>
                </a:cubicBezTo>
                <a:cubicBezTo>
                  <a:pt x="14445" y="2624"/>
                  <a:pt x="14445" y="2624"/>
                  <a:pt x="14445" y="2624"/>
                </a:cubicBezTo>
                <a:cubicBezTo>
                  <a:pt x="17415" y="2624"/>
                  <a:pt x="19845" y="6258"/>
                  <a:pt x="19845" y="10699"/>
                </a:cubicBezTo>
                <a:cubicBezTo>
                  <a:pt x="19845" y="15342"/>
                  <a:pt x="17415" y="18976"/>
                  <a:pt x="14445" y="18976"/>
                </a:cubicBezTo>
                <a:close/>
                <a:moveTo>
                  <a:pt x="7155" y="5450"/>
                </a:moveTo>
                <a:cubicBezTo>
                  <a:pt x="5265" y="5450"/>
                  <a:pt x="3645" y="7873"/>
                  <a:pt x="3645" y="10699"/>
                </a:cubicBezTo>
                <a:cubicBezTo>
                  <a:pt x="3645" y="13727"/>
                  <a:pt x="5265" y="16150"/>
                  <a:pt x="7155" y="16150"/>
                </a:cubicBezTo>
                <a:cubicBezTo>
                  <a:pt x="9180" y="16150"/>
                  <a:pt x="10800" y="13727"/>
                  <a:pt x="10800" y="10699"/>
                </a:cubicBezTo>
                <a:cubicBezTo>
                  <a:pt x="10800" y="7873"/>
                  <a:pt x="9180" y="5450"/>
                  <a:pt x="7155" y="5450"/>
                </a:cubicBezTo>
                <a:close/>
                <a:moveTo>
                  <a:pt x="7155" y="13525"/>
                </a:moveTo>
                <a:cubicBezTo>
                  <a:pt x="6210" y="13525"/>
                  <a:pt x="5400" y="12314"/>
                  <a:pt x="5400" y="10699"/>
                </a:cubicBezTo>
                <a:cubicBezTo>
                  <a:pt x="5400" y="9286"/>
                  <a:pt x="6210" y="8075"/>
                  <a:pt x="7155" y="8075"/>
                </a:cubicBezTo>
                <a:cubicBezTo>
                  <a:pt x="8235" y="8075"/>
                  <a:pt x="9045" y="9286"/>
                  <a:pt x="9045" y="10699"/>
                </a:cubicBezTo>
                <a:cubicBezTo>
                  <a:pt x="9045" y="12314"/>
                  <a:pt x="8235" y="13525"/>
                  <a:pt x="7155" y="135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10" name="Freeform 29"/>
          <p:cNvSpPr/>
          <p:nvPr/>
        </p:nvSpPr>
        <p:spPr>
          <a:xfrm>
            <a:off x="6873875" y="4454526"/>
            <a:ext cx="107207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5" h="21600" extrusionOk="0">
                <a:moveTo>
                  <a:pt x="21053" y="8100"/>
                </a:moveTo>
                <a:cubicBezTo>
                  <a:pt x="20506" y="7560"/>
                  <a:pt x="19823" y="7155"/>
                  <a:pt x="19139" y="7020"/>
                </a:cubicBezTo>
                <a:cubicBezTo>
                  <a:pt x="19003" y="7020"/>
                  <a:pt x="18729" y="6885"/>
                  <a:pt x="18592" y="6885"/>
                </a:cubicBezTo>
                <a:cubicBezTo>
                  <a:pt x="13808" y="6885"/>
                  <a:pt x="13808" y="6885"/>
                  <a:pt x="13808" y="6885"/>
                </a:cubicBezTo>
                <a:cubicBezTo>
                  <a:pt x="13808" y="3915"/>
                  <a:pt x="13808" y="3915"/>
                  <a:pt x="13808" y="3915"/>
                </a:cubicBezTo>
                <a:cubicBezTo>
                  <a:pt x="13808" y="1755"/>
                  <a:pt x="12030" y="0"/>
                  <a:pt x="9980" y="0"/>
                </a:cubicBezTo>
                <a:cubicBezTo>
                  <a:pt x="9570" y="0"/>
                  <a:pt x="9296" y="270"/>
                  <a:pt x="9159" y="540"/>
                </a:cubicBezTo>
                <a:cubicBezTo>
                  <a:pt x="5332" y="8910"/>
                  <a:pt x="5332" y="8910"/>
                  <a:pt x="5332" y="8910"/>
                </a:cubicBezTo>
                <a:cubicBezTo>
                  <a:pt x="2871" y="8910"/>
                  <a:pt x="2871" y="8910"/>
                  <a:pt x="2871" y="8910"/>
                </a:cubicBezTo>
                <a:cubicBezTo>
                  <a:pt x="1230" y="8910"/>
                  <a:pt x="0" y="10260"/>
                  <a:pt x="0" y="1174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0385"/>
                  <a:pt x="1230" y="21600"/>
                  <a:pt x="2871" y="21600"/>
                </a:cubicBezTo>
                <a:cubicBezTo>
                  <a:pt x="5878" y="21600"/>
                  <a:pt x="5878" y="21600"/>
                  <a:pt x="5878" y="21600"/>
                </a:cubicBezTo>
                <a:cubicBezTo>
                  <a:pt x="17225" y="21600"/>
                  <a:pt x="17225" y="21600"/>
                  <a:pt x="17225" y="21600"/>
                </a:cubicBezTo>
                <a:cubicBezTo>
                  <a:pt x="17225" y="21600"/>
                  <a:pt x="17225" y="21600"/>
                  <a:pt x="17225" y="21600"/>
                </a:cubicBezTo>
                <a:cubicBezTo>
                  <a:pt x="17909" y="21600"/>
                  <a:pt x="18592" y="21330"/>
                  <a:pt x="19139" y="20925"/>
                </a:cubicBezTo>
                <a:cubicBezTo>
                  <a:pt x="19686" y="20520"/>
                  <a:pt x="20096" y="19845"/>
                  <a:pt x="20096" y="19170"/>
                </a:cubicBezTo>
                <a:cubicBezTo>
                  <a:pt x="21463" y="10260"/>
                  <a:pt x="21463" y="10260"/>
                  <a:pt x="21463" y="10260"/>
                </a:cubicBezTo>
                <a:cubicBezTo>
                  <a:pt x="21600" y="9450"/>
                  <a:pt x="21463" y="8775"/>
                  <a:pt x="21053" y="8100"/>
                </a:cubicBezTo>
                <a:close/>
                <a:moveTo>
                  <a:pt x="1777" y="18765"/>
                </a:moveTo>
                <a:cubicBezTo>
                  <a:pt x="1777" y="11745"/>
                  <a:pt x="1777" y="11745"/>
                  <a:pt x="1777" y="11745"/>
                </a:cubicBezTo>
                <a:cubicBezTo>
                  <a:pt x="1777" y="11205"/>
                  <a:pt x="2324" y="10665"/>
                  <a:pt x="2871" y="10665"/>
                </a:cubicBezTo>
                <a:cubicBezTo>
                  <a:pt x="5058" y="10665"/>
                  <a:pt x="5058" y="10665"/>
                  <a:pt x="5058" y="10665"/>
                </a:cubicBezTo>
                <a:cubicBezTo>
                  <a:pt x="5058" y="19845"/>
                  <a:pt x="5058" y="19845"/>
                  <a:pt x="5058" y="19845"/>
                </a:cubicBezTo>
                <a:cubicBezTo>
                  <a:pt x="2871" y="19845"/>
                  <a:pt x="2871" y="19845"/>
                  <a:pt x="2871" y="19845"/>
                </a:cubicBezTo>
                <a:cubicBezTo>
                  <a:pt x="2324" y="19845"/>
                  <a:pt x="1777" y="19305"/>
                  <a:pt x="1777" y="18765"/>
                </a:cubicBezTo>
                <a:close/>
                <a:moveTo>
                  <a:pt x="19823" y="9990"/>
                </a:moveTo>
                <a:cubicBezTo>
                  <a:pt x="18456" y="18900"/>
                  <a:pt x="18456" y="18900"/>
                  <a:pt x="18456" y="18900"/>
                </a:cubicBezTo>
                <a:cubicBezTo>
                  <a:pt x="18319" y="19440"/>
                  <a:pt x="17772" y="19845"/>
                  <a:pt x="17225" y="19845"/>
                </a:cubicBezTo>
                <a:cubicBezTo>
                  <a:pt x="17225" y="19845"/>
                  <a:pt x="17225" y="19845"/>
                  <a:pt x="17225" y="19845"/>
                </a:cubicBezTo>
                <a:cubicBezTo>
                  <a:pt x="17225" y="19845"/>
                  <a:pt x="17225" y="19845"/>
                  <a:pt x="17225" y="19845"/>
                </a:cubicBezTo>
                <a:cubicBezTo>
                  <a:pt x="6835" y="19845"/>
                  <a:pt x="6835" y="19845"/>
                  <a:pt x="6835" y="19845"/>
                </a:cubicBezTo>
                <a:cubicBezTo>
                  <a:pt x="6835" y="9990"/>
                  <a:pt x="6835" y="9990"/>
                  <a:pt x="6835" y="9990"/>
                </a:cubicBezTo>
                <a:cubicBezTo>
                  <a:pt x="10527" y="1755"/>
                  <a:pt x="10527" y="1755"/>
                  <a:pt x="10527" y="1755"/>
                </a:cubicBezTo>
                <a:cubicBezTo>
                  <a:pt x="11347" y="2025"/>
                  <a:pt x="12030" y="2835"/>
                  <a:pt x="12030" y="3915"/>
                </a:cubicBezTo>
                <a:cubicBezTo>
                  <a:pt x="12030" y="7830"/>
                  <a:pt x="12030" y="7830"/>
                  <a:pt x="12030" y="7830"/>
                </a:cubicBezTo>
                <a:cubicBezTo>
                  <a:pt x="12030" y="8370"/>
                  <a:pt x="12441" y="8640"/>
                  <a:pt x="12987" y="8640"/>
                </a:cubicBezTo>
                <a:cubicBezTo>
                  <a:pt x="18592" y="8640"/>
                  <a:pt x="18592" y="8640"/>
                  <a:pt x="18592" y="8640"/>
                </a:cubicBezTo>
                <a:cubicBezTo>
                  <a:pt x="18592" y="8640"/>
                  <a:pt x="18592" y="8640"/>
                  <a:pt x="18592" y="8640"/>
                </a:cubicBezTo>
                <a:cubicBezTo>
                  <a:pt x="18729" y="8640"/>
                  <a:pt x="18729" y="8640"/>
                  <a:pt x="18866" y="8640"/>
                </a:cubicBezTo>
                <a:cubicBezTo>
                  <a:pt x="19139" y="8775"/>
                  <a:pt x="19413" y="8910"/>
                  <a:pt x="19549" y="9180"/>
                </a:cubicBezTo>
                <a:cubicBezTo>
                  <a:pt x="19686" y="9450"/>
                  <a:pt x="19823" y="9720"/>
                  <a:pt x="19823" y="99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11" name="Freeform 30"/>
          <p:cNvSpPr/>
          <p:nvPr/>
        </p:nvSpPr>
        <p:spPr>
          <a:xfrm>
            <a:off x="6872563" y="5664200"/>
            <a:ext cx="1077639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600" extrusionOk="0">
                <a:moveTo>
                  <a:pt x="21499" y="2700"/>
                </a:moveTo>
                <a:cubicBezTo>
                  <a:pt x="21227" y="1215"/>
                  <a:pt x="19869" y="0"/>
                  <a:pt x="18239" y="0"/>
                </a:cubicBezTo>
                <a:cubicBezTo>
                  <a:pt x="15522" y="0"/>
                  <a:pt x="15522" y="0"/>
                  <a:pt x="15522" y="0"/>
                </a:cubicBezTo>
                <a:cubicBezTo>
                  <a:pt x="4382" y="0"/>
                  <a:pt x="4382" y="0"/>
                  <a:pt x="4382" y="0"/>
                </a:cubicBezTo>
                <a:cubicBezTo>
                  <a:pt x="3567" y="0"/>
                  <a:pt x="2888" y="270"/>
                  <a:pt x="2480" y="675"/>
                </a:cubicBezTo>
                <a:cubicBezTo>
                  <a:pt x="1937" y="1080"/>
                  <a:pt x="1529" y="1755"/>
                  <a:pt x="1393" y="2430"/>
                </a:cubicBezTo>
                <a:cubicBezTo>
                  <a:pt x="35" y="11340"/>
                  <a:pt x="35" y="11340"/>
                  <a:pt x="35" y="11340"/>
                </a:cubicBezTo>
                <a:cubicBezTo>
                  <a:pt x="-101" y="12150"/>
                  <a:pt x="171" y="12825"/>
                  <a:pt x="578" y="13500"/>
                </a:cubicBezTo>
                <a:cubicBezTo>
                  <a:pt x="986" y="14040"/>
                  <a:pt x="1665" y="14445"/>
                  <a:pt x="2480" y="14580"/>
                </a:cubicBezTo>
                <a:cubicBezTo>
                  <a:pt x="2616" y="14580"/>
                  <a:pt x="2752" y="14715"/>
                  <a:pt x="2888" y="14715"/>
                </a:cubicBezTo>
                <a:cubicBezTo>
                  <a:pt x="7778" y="14715"/>
                  <a:pt x="7778" y="14715"/>
                  <a:pt x="7778" y="14715"/>
                </a:cubicBezTo>
                <a:cubicBezTo>
                  <a:pt x="7778" y="17685"/>
                  <a:pt x="7778" y="17685"/>
                  <a:pt x="7778" y="17685"/>
                </a:cubicBezTo>
                <a:cubicBezTo>
                  <a:pt x="7778" y="19845"/>
                  <a:pt x="9408" y="21600"/>
                  <a:pt x="11582" y="21600"/>
                </a:cubicBezTo>
                <a:cubicBezTo>
                  <a:pt x="11990" y="21600"/>
                  <a:pt x="12261" y="21330"/>
                  <a:pt x="12397" y="21060"/>
                </a:cubicBezTo>
                <a:cubicBezTo>
                  <a:pt x="16201" y="12690"/>
                  <a:pt x="16201" y="12690"/>
                  <a:pt x="16201" y="12690"/>
                </a:cubicBezTo>
                <a:cubicBezTo>
                  <a:pt x="18239" y="12690"/>
                  <a:pt x="18239" y="12690"/>
                  <a:pt x="18239" y="12690"/>
                </a:cubicBezTo>
                <a:cubicBezTo>
                  <a:pt x="18239" y="12690"/>
                  <a:pt x="18239" y="12690"/>
                  <a:pt x="18239" y="12690"/>
                </a:cubicBezTo>
                <a:cubicBezTo>
                  <a:pt x="19869" y="12690"/>
                  <a:pt x="21227" y="11475"/>
                  <a:pt x="21499" y="9990"/>
                </a:cubicBezTo>
                <a:cubicBezTo>
                  <a:pt x="21499" y="9855"/>
                  <a:pt x="21499" y="9855"/>
                  <a:pt x="21499" y="9855"/>
                </a:cubicBezTo>
                <a:cubicBezTo>
                  <a:pt x="21499" y="2835"/>
                  <a:pt x="21499" y="2835"/>
                  <a:pt x="21499" y="2835"/>
                </a:cubicBezTo>
                <a:cubicBezTo>
                  <a:pt x="21499" y="2835"/>
                  <a:pt x="21499" y="2835"/>
                  <a:pt x="21499" y="2700"/>
                </a:cubicBezTo>
                <a:close/>
                <a:moveTo>
                  <a:pt x="11039" y="19845"/>
                </a:moveTo>
                <a:cubicBezTo>
                  <a:pt x="10088" y="19575"/>
                  <a:pt x="9408" y="18765"/>
                  <a:pt x="9408" y="17685"/>
                </a:cubicBezTo>
                <a:cubicBezTo>
                  <a:pt x="9408" y="13770"/>
                  <a:pt x="9408" y="13770"/>
                  <a:pt x="9408" y="13770"/>
                </a:cubicBezTo>
                <a:cubicBezTo>
                  <a:pt x="9408" y="13230"/>
                  <a:pt x="9137" y="12960"/>
                  <a:pt x="8593" y="12960"/>
                </a:cubicBezTo>
                <a:cubicBezTo>
                  <a:pt x="2888" y="12960"/>
                  <a:pt x="2888" y="12960"/>
                  <a:pt x="2888" y="12960"/>
                </a:cubicBezTo>
                <a:cubicBezTo>
                  <a:pt x="2888" y="12960"/>
                  <a:pt x="2888" y="12960"/>
                  <a:pt x="2888" y="12960"/>
                </a:cubicBezTo>
                <a:cubicBezTo>
                  <a:pt x="2888" y="12960"/>
                  <a:pt x="2752" y="12960"/>
                  <a:pt x="2752" y="12960"/>
                </a:cubicBezTo>
                <a:cubicBezTo>
                  <a:pt x="2480" y="12825"/>
                  <a:pt x="2208" y="12690"/>
                  <a:pt x="2073" y="12420"/>
                </a:cubicBezTo>
                <a:cubicBezTo>
                  <a:pt x="1801" y="12150"/>
                  <a:pt x="1801" y="11880"/>
                  <a:pt x="1801" y="11610"/>
                </a:cubicBezTo>
                <a:cubicBezTo>
                  <a:pt x="3159" y="2700"/>
                  <a:pt x="3159" y="2700"/>
                  <a:pt x="3159" y="2700"/>
                </a:cubicBezTo>
                <a:cubicBezTo>
                  <a:pt x="3295" y="2160"/>
                  <a:pt x="3703" y="1755"/>
                  <a:pt x="4246" y="1755"/>
                </a:cubicBezTo>
                <a:cubicBezTo>
                  <a:pt x="4246" y="1755"/>
                  <a:pt x="4246" y="1755"/>
                  <a:pt x="4246" y="1755"/>
                </a:cubicBezTo>
                <a:cubicBezTo>
                  <a:pt x="4246" y="1755"/>
                  <a:pt x="4246" y="1755"/>
                  <a:pt x="4246" y="1755"/>
                </a:cubicBezTo>
                <a:cubicBezTo>
                  <a:pt x="14707" y="1755"/>
                  <a:pt x="14707" y="1755"/>
                  <a:pt x="14707" y="1755"/>
                </a:cubicBezTo>
                <a:cubicBezTo>
                  <a:pt x="14707" y="11610"/>
                  <a:pt x="14707" y="11610"/>
                  <a:pt x="14707" y="11610"/>
                </a:cubicBezTo>
                <a:lnTo>
                  <a:pt x="11039" y="19845"/>
                </a:lnTo>
                <a:close/>
                <a:moveTo>
                  <a:pt x="19733" y="9720"/>
                </a:moveTo>
                <a:cubicBezTo>
                  <a:pt x="19597" y="10395"/>
                  <a:pt x="18918" y="10935"/>
                  <a:pt x="18239" y="10935"/>
                </a:cubicBezTo>
                <a:cubicBezTo>
                  <a:pt x="18239" y="10935"/>
                  <a:pt x="18239" y="10935"/>
                  <a:pt x="18239" y="10935"/>
                </a:cubicBezTo>
                <a:cubicBezTo>
                  <a:pt x="16473" y="10935"/>
                  <a:pt x="16473" y="10935"/>
                  <a:pt x="16473" y="10935"/>
                </a:cubicBezTo>
                <a:cubicBezTo>
                  <a:pt x="16473" y="1755"/>
                  <a:pt x="16473" y="1755"/>
                  <a:pt x="16473" y="1755"/>
                </a:cubicBezTo>
                <a:cubicBezTo>
                  <a:pt x="18239" y="1755"/>
                  <a:pt x="18239" y="1755"/>
                  <a:pt x="18239" y="1755"/>
                </a:cubicBezTo>
                <a:cubicBezTo>
                  <a:pt x="18239" y="1755"/>
                  <a:pt x="18239" y="1755"/>
                  <a:pt x="18239" y="1755"/>
                </a:cubicBezTo>
                <a:cubicBezTo>
                  <a:pt x="18918" y="1755"/>
                  <a:pt x="19597" y="2295"/>
                  <a:pt x="19733" y="2970"/>
                </a:cubicBezTo>
                <a:lnTo>
                  <a:pt x="19733" y="97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12" name="Freeform 31"/>
          <p:cNvSpPr/>
          <p:nvPr/>
        </p:nvSpPr>
        <p:spPr>
          <a:xfrm>
            <a:off x="7174403" y="6931025"/>
            <a:ext cx="498203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937" h="21600" extrusionOk="0">
                <a:moveTo>
                  <a:pt x="18255" y="13905"/>
                </a:moveTo>
                <a:cubicBezTo>
                  <a:pt x="17709" y="13500"/>
                  <a:pt x="17162" y="13095"/>
                  <a:pt x="16341" y="12825"/>
                </a:cubicBezTo>
                <a:cubicBezTo>
                  <a:pt x="16341" y="3105"/>
                  <a:pt x="16341" y="3105"/>
                  <a:pt x="16341" y="3105"/>
                </a:cubicBezTo>
                <a:cubicBezTo>
                  <a:pt x="16341" y="1350"/>
                  <a:pt x="13334" y="0"/>
                  <a:pt x="10053" y="0"/>
                </a:cubicBezTo>
                <a:cubicBezTo>
                  <a:pt x="6498" y="0"/>
                  <a:pt x="3491" y="1350"/>
                  <a:pt x="3491" y="3105"/>
                </a:cubicBezTo>
                <a:cubicBezTo>
                  <a:pt x="3491" y="12825"/>
                  <a:pt x="3491" y="12825"/>
                  <a:pt x="3491" y="12825"/>
                </a:cubicBezTo>
                <a:cubicBezTo>
                  <a:pt x="1850" y="13635"/>
                  <a:pt x="483" y="14580"/>
                  <a:pt x="210" y="15660"/>
                </a:cubicBezTo>
                <a:cubicBezTo>
                  <a:pt x="-337" y="17010"/>
                  <a:pt x="210" y="18360"/>
                  <a:pt x="1577" y="19440"/>
                </a:cubicBezTo>
                <a:cubicBezTo>
                  <a:pt x="3217" y="20520"/>
                  <a:pt x="5405" y="21195"/>
                  <a:pt x="7866" y="21465"/>
                </a:cubicBezTo>
                <a:cubicBezTo>
                  <a:pt x="8686" y="21600"/>
                  <a:pt x="9233" y="21600"/>
                  <a:pt x="10053" y="21600"/>
                </a:cubicBezTo>
                <a:cubicBezTo>
                  <a:pt x="11967" y="21600"/>
                  <a:pt x="13881" y="21330"/>
                  <a:pt x="15521" y="20790"/>
                </a:cubicBezTo>
                <a:cubicBezTo>
                  <a:pt x="20169" y="19305"/>
                  <a:pt x="21263" y="16200"/>
                  <a:pt x="18255" y="13905"/>
                </a:cubicBezTo>
                <a:close/>
                <a:moveTo>
                  <a:pt x="16341" y="17280"/>
                </a:moveTo>
                <a:cubicBezTo>
                  <a:pt x="15795" y="18090"/>
                  <a:pt x="14974" y="18900"/>
                  <a:pt x="13607" y="19305"/>
                </a:cubicBezTo>
                <a:cubicBezTo>
                  <a:pt x="11967" y="19845"/>
                  <a:pt x="10326" y="19980"/>
                  <a:pt x="8686" y="19845"/>
                </a:cubicBezTo>
                <a:cubicBezTo>
                  <a:pt x="7045" y="19575"/>
                  <a:pt x="5405" y="19170"/>
                  <a:pt x="4585" y="18495"/>
                </a:cubicBezTo>
                <a:cubicBezTo>
                  <a:pt x="3491" y="17685"/>
                  <a:pt x="3217" y="16875"/>
                  <a:pt x="3491" y="16065"/>
                </a:cubicBezTo>
                <a:cubicBezTo>
                  <a:pt x="4038" y="15255"/>
                  <a:pt x="4858" y="14445"/>
                  <a:pt x="6225" y="14040"/>
                </a:cubicBezTo>
                <a:cubicBezTo>
                  <a:pt x="6772" y="13905"/>
                  <a:pt x="7045" y="13635"/>
                  <a:pt x="7045" y="13230"/>
                </a:cubicBezTo>
                <a:cubicBezTo>
                  <a:pt x="7045" y="3105"/>
                  <a:pt x="7045" y="3105"/>
                  <a:pt x="7045" y="3105"/>
                </a:cubicBezTo>
                <a:cubicBezTo>
                  <a:pt x="7045" y="2430"/>
                  <a:pt x="8412" y="1755"/>
                  <a:pt x="10053" y="1755"/>
                </a:cubicBezTo>
                <a:cubicBezTo>
                  <a:pt x="11420" y="1755"/>
                  <a:pt x="12787" y="2430"/>
                  <a:pt x="12787" y="3105"/>
                </a:cubicBezTo>
                <a:cubicBezTo>
                  <a:pt x="12787" y="13230"/>
                  <a:pt x="12787" y="13230"/>
                  <a:pt x="12787" y="13230"/>
                </a:cubicBezTo>
                <a:cubicBezTo>
                  <a:pt x="12787" y="13635"/>
                  <a:pt x="13060" y="13905"/>
                  <a:pt x="13607" y="14040"/>
                </a:cubicBezTo>
                <a:cubicBezTo>
                  <a:pt x="14154" y="14310"/>
                  <a:pt x="14701" y="14580"/>
                  <a:pt x="15248" y="14850"/>
                </a:cubicBezTo>
                <a:cubicBezTo>
                  <a:pt x="16341" y="15660"/>
                  <a:pt x="16615" y="16470"/>
                  <a:pt x="16341" y="172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13" name="Freeform 32"/>
          <p:cNvSpPr/>
          <p:nvPr/>
        </p:nvSpPr>
        <p:spPr>
          <a:xfrm>
            <a:off x="6873875" y="8166100"/>
            <a:ext cx="10890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19845"/>
                </a:moveTo>
                <a:cubicBezTo>
                  <a:pt x="5805" y="19845"/>
                  <a:pt x="1755" y="15795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5795"/>
                  <a:pt x="15795" y="19845"/>
                  <a:pt x="10800" y="19845"/>
                </a:cubicBezTo>
                <a:close/>
                <a:moveTo>
                  <a:pt x="10800" y="3915"/>
                </a:moveTo>
                <a:cubicBezTo>
                  <a:pt x="7020" y="3915"/>
                  <a:pt x="3915" y="7020"/>
                  <a:pt x="3915" y="10800"/>
                </a:cubicBezTo>
                <a:cubicBezTo>
                  <a:pt x="3915" y="14580"/>
                  <a:pt x="7020" y="17685"/>
                  <a:pt x="10800" y="17685"/>
                </a:cubicBezTo>
                <a:cubicBezTo>
                  <a:pt x="14580" y="17685"/>
                  <a:pt x="17685" y="14580"/>
                  <a:pt x="17685" y="10800"/>
                </a:cubicBezTo>
                <a:cubicBezTo>
                  <a:pt x="17685" y="7020"/>
                  <a:pt x="14580" y="3915"/>
                  <a:pt x="10800" y="3915"/>
                </a:cubicBezTo>
                <a:close/>
                <a:moveTo>
                  <a:pt x="10800" y="15930"/>
                </a:moveTo>
                <a:cubicBezTo>
                  <a:pt x="7965" y="15930"/>
                  <a:pt x="5670" y="13635"/>
                  <a:pt x="5670" y="10800"/>
                </a:cubicBezTo>
                <a:cubicBezTo>
                  <a:pt x="5670" y="7965"/>
                  <a:pt x="7965" y="5670"/>
                  <a:pt x="10800" y="5670"/>
                </a:cubicBezTo>
                <a:cubicBezTo>
                  <a:pt x="13635" y="5670"/>
                  <a:pt x="15930" y="7965"/>
                  <a:pt x="15930" y="10800"/>
                </a:cubicBezTo>
                <a:cubicBezTo>
                  <a:pt x="15930" y="13635"/>
                  <a:pt x="13635" y="15930"/>
                  <a:pt x="10800" y="15930"/>
                </a:cubicBezTo>
                <a:close/>
                <a:moveTo>
                  <a:pt x="10800" y="7965"/>
                </a:moveTo>
                <a:cubicBezTo>
                  <a:pt x="9180" y="7965"/>
                  <a:pt x="7965" y="9180"/>
                  <a:pt x="7965" y="10800"/>
                </a:cubicBezTo>
                <a:cubicBezTo>
                  <a:pt x="7965" y="12420"/>
                  <a:pt x="9180" y="13635"/>
                  <a:pt x="10800" y="13635"/>
                </a:cubicBezTo>
                <a:cubicBezTo>
                  <a:pt x="12420" y="13635"/>
                  <a:pt x="13635" y="12420"/>
                  <a:pt x="13635" y="10800"/>
                </a:cubicBezTo>
                <a:cubicBezTo>
                  <a:pt x="13635" y="9180"/>
                  <a:pt x="12420" y="7965"/>
                  <a:pt x="10800" y="7965"/>
                </a:cubicBezTo>
                <a:close/>
                <a:moveTo>
                  <a:pt x="10800" y="11880"/>
                </a:moveTo>
                <a:cubicBezTo>
                  <a:pt x="10125" y="11880"/>
                  <a:pt x="9720" y="11475"/>
                  <a:pt x="9720" y="10800"/>
                </a:cubicBezTo>
                <a:cubicBezTo>
                  <a:pt x="9720" y="10125"/>
                  <a:pt x="10125" y="9720"/>
                  <a:pt x="10800" y="9720"/>
                </a:cubicBezTo>
                <a:cubicBezTo>
                  <a:pt x="11475" y="9720"/>
                  <a:pt x="11880" y="10125"/>
                  <a:pt x="11880" y="10800"/>
                </a:cubicBezTo>
                <a:cubicBezTo>
                  <a:pt x="11880" y="11475"/>
                  <a:pt x="11475" y="11880"/>
                  <a:pt x="10800" y="118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14" name="Freeform 33"/>
          <p:cNvSpPr/>
          <p:nvPr/>
        </p:nvSpPr>
        <p:spPr>
          <a:xfrm>
            <a:off x="6873875" y="9404350"/>
            <a:ext cx="109126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3" h="21600" extrusionOk="0">
                <a:moveTo>
                  <a:pt x="20533" y="9180"/>
                </a:moveTo>
                <a:cubicBezTo>
                  <a:pt x="11733" y="270"/>
                  <a:pt x="11733" y="270"/>
                  <a:pt x="11733" y="270"/>
                </a:cubicBezTo>
                <a:cubicBezTo>
                  <a:pt x="11600" y="135"/>
                  <a:pt x="11333" y="0"/>
                  <a:pt x="11067" y="0"/>
                </a:cubicBezTo>
                <a:cubicBezTo>
                  <a:pt x="800" y="0"/>
                  <a:pt x="800" y="0"/>
                  <a:pt x="800" y="0"/>
                </a:cubicBezTo>
                <a:cubicBezTo>
                  <a:pt x="400" y="0"/>
                  <a:pt x="0" y="405"/>
                  <a:pt x="0" y="810"/>
                </a:cubicBezTo>
                <a:cubicBezTo>
                  <a:pt x="0" y="11205"/>
                  <a:pt x="0" y="11205"/>
                  <a:pt x="0" y="11205"/>
                </a:cubicBezTo>
                <a:cubicBezTo>
                  <a:pt x="0" y="11475"/>
                  <a:pt x="133" y="11745"/>
                  <a:pt x="267" y="11880"/>
                </a:cubicBezTo>
                <a:cubicBezTo>
                  <a:pt x="9067" y="20790"/>
                  <a:pt x="9067" y="20790"/>
                  <a:pt x="9067" y="20790"/>
                </a:cubicBezTo>
                <a:cubicBezTo>
                  <a:pt x="9067" y="20790"/>
                  <a:pt x="9067" y="20790"/>
                  <a:pt x="9067" y="20790"/>
                </a:cubicBezTo>
                <a:cubicBezTo>
                  <a:pt x="9600" y="21330"/>
                  <a:pt x="10267" y="21600"/>
                  <a:pt x="11067" y="21600"/>
                </a:cubicBezTo>
                <a:cubicBezTo>
                  <a:pt x="11067" y="21600"/>
                  <a:pt x="11067" y="21600"/>
                  <a:pt x="11067" y="21600"/>
                </a:cubicBezTo>
                <a:cubicBezTo>
                  <a:pt x="11867" y="21600"/>
                  <a:pt x="12667" y="21330"/>
                  <a:pt x="13200" y="20790"/>
                </a:cubicBezTo>
                <a:cubicBezTo>
                  <a:pt x="20533" y="13365"/>
                  <a:pt x="20533" y="13365"/>
                  <a:pt x="20533" y="13365"/>
                </a:cubicBezTo>
                <a:cubicBezTo>
                  <a:pt x="20533" y="13365"/>
                  <a:pt x="20533" y="13365"/>
                  <a:pt x="20533" y="13365"/>
                </a:cubicBezTo>
                <a:cubicBezTo>
                  <a:pt x="21600" y="12150"/>
                  <a:pt x="21600" y="10260"/>
                  <a:pt x="20533" y="9180"/>
                </a:cubicBezTo>
                <a:close/>
                <a:moveTo>
                  <a:pt x="19333" y="12015"/>
                </a:moveTo>
                <a:cubicBezTo>
                  <a:pt x="12000" y="19440"/>
                  <a:pt x="12000" y="19440"/>
                  <a:pt x="12000" y="19440"/>
                </a:cubicBezTo>
                <a:cubicBezTo>
                  <a:pt x="11733" y="19710"/>
                  <a:pt x="11467" y="19845"/>
                  <a:pt x="11067" y="19845"/>
                </a:cubicBezTo>
                <a:cubicBezTo>
                  <a:pt x="11067" y="19845"/>
                  <a:pt x="11067" y="19845"/>
                  <a:pt x="11067" y="19845"/>
                </a:cubicBezTo>
                <a:cubicBezTo>
                  <a:pt x="10800" y="19845"/>
                  <a:pt x="10533" y="19710"/>
                  <a:pt x="10267" y="19440"/>
                </a:cubicBezTo>
                <a:cubicBezTo>
                  <a:pt x="10267" y="19440"/>
                  <a:pt x="10267" y="19440"/>
                  <a:pt x="10267" y="19440"/>
                </a:cubicBezTo>
                <a:cubicBezTo>
                  <a:pt x="10267" y="19440"/>
                  <a:pt x="10267" y="19440"/>
                  <a:pt x="10267" y="19440"/>
                </a:cubicBezTo>
                <a:cubicBezTo>
                  <a:pt x="1733" y="10935"/>
                  <a:pt x="1733" y="10935"/>
                  <a:pt x="1733" y="10935"/>
                </a:cubicBezTo>
                <a:cubicBezTo>
                  <a:pt x="1733" y="1755"/>
                  <a:pt x="1733" y="1755"/>
                  <a:pt x="1733" y="1755"/>
                </a:cubicBezTo>
                <a:cubicBezTo>
                  <a:pt x="10800" y="1755"/>
                  <a:pt x="10800" y="1755"/>
                  <a:pt x="10800" y="1755"/>
                </a:cubicBezTo>
                <a:cubicBezTo>
                  <a:pt x="19333" y="10395"/>
                  <a:pt x="19333" y="10395"/>
                  <a:pt x="19333" y="10395"/>
                </a:cubicBezTo>
                <a:cubicBezTo>
                  <a:pt x="19733" y="10800"/>
                  <a:pt x="19733" y="11610"/>
                  <a:pt x="19333" y="12015"/>
                </a:cubicBezTo>
                <a:close/>
                <a:moveTo>
                  <a:pt x="6533" y="5400"/>
                </a:moveTo>
                <a:cubicBezTo>
                  <a:pt x="6800" y="5535"/>
                  <a:pt x="6800" y="5805"/>
                  <a:pt x="6800" y="6075"/>
                </a:cubicBezTo>
                <a:cubicBezTo>
                  <a:pt x="6800" y="6345"/>
                  <a:pt x="6800" y="6480"/>
                  <a:pt x="6533" y="6615"/>
                </a:cubicBezTo>
                <a:cubicBezTo>
                  <a:pt x="6400" y="6885"/>
                  <a:pt x="6267" y="6885"/>
                  <a:pt x="6000" y="6885"/>
                </a:cubicBezTo>
                <a:cubicBezTo>
                  <a:pt x="5733" y="6885"/>
                  <a:pt x="5467" y="6885"/>
                  <a:pt x="5333" y="6615"/>
                </a:cubicBezTo>
                <a:cubicBezTo>
                  <a:pt x="5200" y="6480"/>
                  <a:pt x="5067" y="6345"/>
                  <a:pt x="5067" y="6075"/>
                </a:cubicBezTo>
                <a:cubicBezTo>
                  <a:pt x="5067" y="5805"/>
                  <a:pt x="5200" y="5535"/>
                  <a:pt x="5333" y="5400"/>
                </a:cubicBezTo>
                <a:cubicBezTo>
                  <a:pt x="5467" y="5265"/>
                  <a:pt x="5733" y="5130"/>
                  <a:pt x="6000" y="5130"/>
                </a:cubicBezTo>
                <a:cubicBezTo>
                  <a:pt x="6267" y="5130"/>
                  <a:pt x="6400" y="5265"/>
                  <a:pt x="6533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15" name="Freeform 34"/>
          <p:cNvSpPr/>
          <p:nvPr/>
        </p:nvSpPr>
        <p:spPr>
          <a:xfrm>
            <a:off x="6873875" y="10671175"/>
            <a:ext cx="1089027" cy="1009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00" y="16604"/>
                </a:moveTo>
                <a:cubicBezTo>
                  <a:pt x="16200" y="17192"/>
                  <a:pt x="15795" y="17633"/>
                  <a:pt x="15255" y="17633"/>
                </a:cubicBezTo>
                <a:cubicBezTo>
                  <a:pt x="14850" y="17633"/>
                  <a:pt x="14445" y="17192"/>
                  <a:pt x="14445" y="16604"/>
                </a:cubicBezTo>
                <a:cubicBezTo>
                  <a:pt x="14445" y="14547"/>
                  <a:pt x="12825" y="12637"/>
                  <a:pt x="10800" y="12637"/>
                </a:cubicBezTo>
                <a:cubicBezTo>
                  <a:pt x="8775" y="12637"/>
                  <a:pt x="7155" y="14547"/>
                  <a:pt x="7155" y="16604"/>
                </a:cubicBezTo>
                <a:cubicBezTo>
                  <a:pt x="7155" y="17192"/>
                  <a:pt x="6750" y="17633"/>
                  <a:pt x="6345" y="17633"/>
                </a:cubicBezTo>
                <a:cubicBezTo>
                  <a:pt x="5805" y="17633"/>
                  <a:pt x="5400" y="17192"/>
                  <a:pt x="5400" y="16604"/>
                </a:cubicBezTo>
                <a:cubicBezTo>
                  <a:pt x="5400" y="13371"/>
                  <a:pt x="7830" y="10873"/>
                  <a:pt x="10800" y="10873"/>
                </a:cubicBezTo>
                <a:cubicBezTo>
                  <a:pt x="13770" y="10873"/>
                  <a:pt x="16200" y="13371"/>
                  <a:pt x="16200" y="16604"/>
                </a:cubicBezTo>
                <a:close/>
                <a:moveTo>
                  <a:pt x="4455" y="11020"/>
                </a:moveTo>
                <a:cubicBezTo>
                  <a:pt x="4590" y="11314"/>
                  <a:pt x="4860" y="11314"/>
                  <a:pt x="4995" y="11314"/>
                </a:cubicBezTo>
                <a:cubicBezTo>
                  <a:pt x="5265" y="11314"/>
                  <a:pt x="5535" y="11314"/>
                  <a:pt x="5670" y="11020"/>
                </a:cubicBezTo>
                <a:cubicBezTo>
                  <a:pt x="6075" y="10727"/>
                  <a:pt x="6075" y="10139"/>
                  <a:pt x="5670" y="9698"/>
                </a:cubicBezTo>
                <a:cubicBezTo>
                  <a:pt x="4455" y="8376"/>
                  <a:pt x="4455" y="8376"/>
                  <a:pt x="4455" y="8376"/>
                </a:cubicBezTo>
                <a:cubicBezTo>
                  <a:pt x="4050" y="7935"/>
                  <a:pt x="3510" y="7935"/>
                  <a:pt x="3105" y="8376"/>
                </a:cubicBezTo>
                <a:cubicBezTo>
                  <a:pt x="2835" y="8669"/>
                  <a:pt x="2835" y="9257"/>
                  <a:pt x="3105" y="9698"/>
                </a:cubicBezTo>
                <a:lnTo>
                  <a:pt x="4455" y="11020"/>
                </a:lnTo>
                <a:close/>
                <a:moveTo>
                  <a:pt x="810" y="17633"/>
                </a:moveTo>
                <a:cubicBezTo>
                  <a:pt x="2700" y="17633"/>
                  <a:pt x="2700" y="17633"/>
                  <a:pt x="2700" y="17633"/>
                </a:cubicBezTo>
                <a:cubicBezTo>
                  <a:pt x="3105" y="17633"/>
                  <a:pt x="3510" y="17192"/>
                  <a:pt x="3510" y="16604"/>
                </a:cubicBezTo>
                <a:cubicBezTo>
                  <a:pt x="3510" y="16163"/>
                  <a:pt x="3105" y="15722"/>
                  <a:pt x="2700" y="15722"/>
                </a:cubicBezTo>
                <a:cubicBezTo>
                  <a:pt x="810" y="15722"/>
                  <a:pt x="810" y="15722"/>
                  <a:pt x="810" y="15722"/>
                </a:cubicBezTo>
                <a:cubicBezTo>
                  <a:pt x="405" y="15722"/>
                  <a:pt x="0" y="16163"/>
                  <a:pt x="0" y="16604"/>
                </a:cubicBezTo>
                <a:cubicBezTo>
                  <a:pt x="0" y="17192"/>
                  <a:pt x="405" y="17633"/>
                  <a:pt x="810" y="17633"/>
                </a:cubicBezTo>
                <a:close/>
                <a:moveTo>
                  <a:pt x="18090" y="16604"/>
                </a:moveTo>
                <a:cubicBezTo>
                  <a:pt x="18090" y="17192"/>
                  <a:pt x="18495" y="17633"/>
                  <a:pt x="18900" y="17633"/>
                </a:cubicBezTo>
                <a:cubicBezTo>
                  <a:pt x="20790" y="17633"/>
                  <a:pt x="20790" y="17633"/>
                  <a:pt x="20790" y="17633"/>
                </a:cubicBezTo>
                <a:cubicBezTo>
                  <a:pt x="21195" y="17633"/>
                  <a:pt x="21600" y="17192"/>
                  <a:pt x="21600" y="16604"/>
                </a:cubicBezTo>
                <a:cubicBezTo>
                  <a:pt x="21600" y="16163"/>
                  <a:pt x="21195" y="15722"/>
                  <a:pt x="20790" y="15722"/>
                </a:cubicBezTo>
                <a:cubicBezTo>
                  <a:pt x="18900" y="15722"/>
                  <a:pt x="18900" y="15722"/>
                  <a:pt x="18900" y="15722"/>
                </a:cubicBezTo>
                <a:cubicBezTo>
                  <a:pt x="18495" y="15722"/>
                  <a:pt x="18090" y="16163"/>
                  <a:pt x="18090" y="16604"/>
                </a:cubicBezTo>
                <a:close/>
                <a:moveTo>
                  <a:pt x="16605" y="11314"/>
                </a:moveTo>
                <a:cubicBezTo>
                  <a:pt x="16740" y="11314"/>
                  <a:pt x="17010" y="11314"/>
                  <a:pt x="17145" y="11020"/>
                </a:cubicBezTo>
                <a:cubicBezTo>
                  <a:pt x="18495" y="9698"/>
                  <a:pt x="18495" y="9698"/>
                  <a:pt x="18495" y="9698"/>
                </a:cubicBezTo>
                <a:cubicBezTo>
                  <a:pt x="18765" y="9257"/>
                  <a:pt x="18765" y="8669"/>
                  <a:pt x="18495" y="8376"/>
                </a:cubicBezTo>
                <a:cubicBezTo>
                  <a:pt x="18090" y="7935"/>
                  <a:pt x="17550" y="7935"/>
                  <a:pt x="17145" y="8376"/>
                </a:cubicBezTo>
                <a:cubicBezTo>
                  <a:pt x="15930" y="9698"/>
                  <a:pt x="15930" y="9698"/>
                  <a:pt x="15930" y="9698"/>
                </a:cubicBezTo>
                <a:cubicBezTo>
                  <a:pt x="15525" y="10139"/>
                  <a:pt x="15525" y="10727"/>
                  <a:pt x="15930" y="11020"/>
                </a:cubicBezTo>
                <a:cubicBezTo>
                  <a:pt x="16065" y="11314"/>
                  <a:pt x="16335" y="11314"/>
                  <a:pt x="16605" y="11314"/>
                </a:cubicBezTo>
                <a:close/>
                <a:moveTo>
                  <a:pt x="20790" y="19690"/>
                </a:moveTo>
                <a:cubicBezTo>
                  <a:pt x="810" y="19690"/>
                  <a:pt x="810" y="19690"/>
                  <a:pt x="810" y="19690"/>
                </a:cubicBezTo>
                <a:cubicBezTo>
                  <a:pt x="405" y="19690"/>
                  <a:pt x="0" y="20131"/>
                  <a:pt x="0" y="20571"/>
                </a:cubicBezTo>
                <a:cubicBezTo>
                  <a:pt x="0" y="21159"/>
                  <a:pt x="405" y="21600"/>
                  <a:pt x="810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1195" y="21600"/>
                  <a:pt x="21600" y="21159"/>
                  <a:pt x="21600" y="20571"/>
                </a:cubicBezTo>
                <a:cubicBezTo>
                  <a:pt x="21600" y="20131"/>
                  <a:pt x="21195" y="19690"/>
                  <a:pt x="20790" y="19690"/>
                </a:cubicBezTo>
                <a:close/>
                <a:moveTo>
                  <a:pt x="10125" y="8522"/>
                </a:moveTo>
                <a:cubicBezTo>
                  <a:pt x="10125" y="8522"/>
                  <a:pt x="10260" y="8522"/>
                  <a:pt x="10260" y="8522"/>
                </a:cubicBezTo>
                <a:cubicBezTo>
                  <a:pt x="10260" y="8522"/>
                  <a:pt x="10260" y="8522"/>
                  <a:pt x="10260" y="8669"/>
                </a:cubicBezTo>
                <a:cubicBezTo>
                  <a:pt x="10395" y="8669"/>
                  <a:pt x="10395" y="8669"/>
                  <a:pt x="10395" y="8669"/>
                </a:cubicBezTo>
                <a:cubicBezTo>
                  <a:pt x="10395" y="8669"/>
                  <a:pt x="10395" y="8669"/>
                  <a:pt x="10530" y="8669"/>
                </a:cubicBezTo>
                <a:cubicBezTo>
                  <a:pt x="10530" y="8669"/>
                  <a:pt x="10530" y="8669"/>
                  <a:pt x="10530" y="8669"/>
                </a:cubicBezTo>
                <a:cubicBezTo>
                  <a:pt x="10530" y="8669"/>
                  <a:pt x="10665" y="8816"/>
                  <a:pt x="10665" y="8816"/>
                </a:cubicBezTo>
                <a:cubicBezTo>
                  <a:pt x="10665" y="8816"/>
                  <a:pt x="10800" y="8816"/>
                  <a:pt x="10800" y="8816"/>
                </a:cubicBezTo>
                <a:cubicBezTo>
                  <a:pt x="10800" y="8816"/>
                  <a:pt x="10935" y="8816"/>
                  <a:pt x="10935" y="8816"/>
                </a:cubicBezTo>
                <a:cubicBezTo>
                  <a:pt x="10935" y="8816"/>
                  <a:pt x="11070" y="8669"/>
                  <a:pt x="11070" y="8669"/>
                </a:cubicBezTo>
                <a:cubicBezTo>
                  <a:pt x="11070" y="8669"/>
                  <a:pt x="11070" y="8669"/>
                  <a:pt x="11070" y="8669"/>
                </a:cubicBezTo>
                <a:cubicBezTo>
                  <a:pt x="11205" y="8669"/>
                  <a:pt x="11205" y="8669"/>
                  <a:pt x="11205" y="8669"/>
                </a:cubicBezTo>
                <a:cubicBezTo>
                  <a:pt x="11205" y="8669"/>
                  <a:pt x="11205" y="8669"/>
                  <a:pt x="11340" y="8669"/>
                </a:cubicBezTo>
                <a:cubicBezTo>
                  <a:pt x="11340" y="8522"/>
                  <a:pt x="11340" y="8522"/>
                  <a:pt x="11340" y="8522"/>
                </a:cubicBezTo>
                <a:cubicBezTo>
                  <a:pt x="11340" y="8522"/>
                  <a:pt x="11475" y="8522"/>
                  <a:pt x="11475" y="8522"/>
                </a:cubicBezTo>
                <a:cubicBezTo>
                  <a:pt x="14985" y="4555"/>
                  <a:pt x="14985" y="4555"/>
                  <a:pt x="14985" y="4555"/>
                </a:cubicBezTo>
                <a:cubicBezTo>
                  <a:pt x="15390" y="4261"/>
                  <a:pt x="15390" y="3527"/>
                  <a:pt x="14985" y="3233"/>
                </a:cubicBezTo>
                <a:cubicBezTo>
                  <a:pt x="14715" y="2792"/>
                  <a:pt x="14175" y="2792"/>
                  <a:pt x="13770" y="3233"/>
                </a:cubicBezTo>
                <a:cubicBezTo>
                  <a:pt x="11610" y="5584"/>
                  <a:pt x="11610" y="5584"/>
                  <a:pt x="11610" y="5584"/>
                </a:cubicBezTo>
                <a:cubicBezTo>
                  <a:pt x="11610" y="882"/>
                  <a:pt x="11610" y="882"/>
                  <a:pt x="11610" y="882"/>
                </a:cubicBezTo>
                <a:cubicBezTo>
                  <a:pt x="11610" y="441"/>
                  <a:pt x="11340" y="0"/>
                  <a:pt x="10800" y="0"/>
                </a:cubicBezTo>
                <a:cubicBezTo>
                  <a:pt x="10260" y="0"/>
                  <a:pt x="9990" y="441"/>
                  <a:pt x="9990" y="882"/>
                </a:cubicBezTo>
                <a:cubicBezTo>
                  <a:pt x="9990" y="5584"/>
                  <a:pt x="9990" y="5584"/>
                  <a:pt x="9990" y="5584"/>
                </a:cubicBezTo>
                <a:cubicBezTo>
                  <a:pt x="7830" y="3233"/>
                  <a:pt x="7830" y="3233"/>
                  <a:pt x="7830" y="3233"/>
                </a:cubicBezTo>
                <a:cubicBezTo>
                  <a:pt x="7425" y="2792"/>
                  <a:pt x="6885" y="2792"/>
                  <a:pt x="6615" y="3233"/>
                </a:cubicBezTo>
                <a:cubicBezTo>
                  <a:pt x="6210" y="3527"/>
                  <a:pt x="6210" y="4261"/>
                  <a:pt x="6615" y="4555"/>
                </a:cubicBezTo>
                <a:lnTo>
                  <a:pt x="10125" y="852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16" name="Freeform 35"/>
          <p:cNvSpPr/>
          <p:nvPr/>
        </p:nvSpPr>
        <p:spPr>
          <a:xfrm>
            <a:off x="6873875" y="11906250"/>
            <a:ext cx="1089027" cy="1012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00" y="16604"/>
                </a:moveTo>
                <a:cubicBezTo>
                  <a:pt x="16200" y="17192"/>
                  <a:pt x="15795" y="17633"/>
                  <a:pt x="15255" y="17633"/>
                </a:cubicBezTo>
                <a:cubicBezTo>
                  <a:pt x="14850" y="17633"/>
                  <a:pt x="14445" y="17192"/>
                  <a:pt x="14445" y="16604"/>
                </a:cubicBezTo>
                <a:cubicBezTo>
                  <a:pt x="14445" y="14547"/>
                  <a:pt x="12825" y="12637"/>
                  <a:pt x="10800" y="12637"/>
                </a:cubicBezTo>
                <a:cubicBezTo>
                  <a:pt x="8775" y="12637"/>
                  <a:pt x="7155" y="14547"/>
                  <a:pt x="7155" y="16604"/>
                </a:cubicBezTo>
                <a:cubicBezTo>
                  <a:pt x="7155" y="17192"/>
                  <a:pt x="6750" y="17633"/>
                  <a:pt x="6345" y="17633"/>
                </a:cubicBezTo>
                <a:cubicBezTo>
                  <a:pt x="5805" y="17633"/>
                  <a:pt x="5400" y="17192"/>
                  <a:pt x="5400" y="16604"/>
                </a:cubicBezTo>
                <a:cubicBezTo>
                  <a:pt x="5400" y="13371"/>
                  <a:pt x="7830" y="10873"/>
                  <a:pt x="10800" y="10873"/>
                </a:cubicBezTo>
                <a:cubicBezTo>
                  <a:pt x="13770" y="10873"/>
                  <a:pt x="16200" y="13371"/>
                  <a:pt x="16200" y="16604"/>
                </a:cubicBezTo>
                <a:close/>
                <a:moveTo>
                  <a:pt x="4455" y="11020"/>
                </a:moveTo>
                <a:cubicBezTo>
                  <a:pt x="4590" y="11314"/>
                  <a:pt x="4860" y="11314"/>
                  <a:pt x="4995" y="11314"/>
                </a:cubicBezTo>
                <a:cubicBezTo>
                  <a:pt x="5265" y="11314"/>
                  <a:pt x="5535" y="11314"/>
                  <a:pt x="5670" y="11020"/>
                </a:cubicBezTo>
                <a:cubicBezTo>
                  <a:pt x="6075" y="10727"/>
                  <a:pt x="6075" y="10139"/>
                  <a:pt x="5670" y="9698"/>
                </a:cubicBezTo>
                <a:cubicBezTo>
                  <a:pt x="4455" y="8376"/>
                  <a:pt x="4455" y="8376"/>
                  <a:pt x="4455" y="8376"/>
                </a:cubicBezTo>
                <a:cubicBezTo>
                  <a:pt x="4050" y="7935"/>
                  <a:pt x="3510" y="7935"/>
                  <a:pt x="3105" y="8376"/>
                </a:cubicBezTo>
                <a:cubicBezTo>
                  <a:pt x="2835" y="8669"/>
                  <a:pt x="2835" y="9257"/>
                  <a:pt x="3105" y="9698"/>
                </a:cubicBezTo>
                <a:lnTo>
                  <a:pt x="4455" y="11020"/>
                </a:lnTo>
                <a:close/>
                <a:moveTo>
                  <a:pt x="810" y="17633"/>
                </a:moveTo>
                <a:cubicBezTo>
                  <a:pt x="2700" y="17633"/>
                  <a:pt x="2700" y="17633"/>
                  <a:pt x="2700" y="17633"/>
                </a:cubicBezTo>
                <a:cubicBezTo>
                  <a:pt x="3105" y="17633"/>
                  <a:pt x="3510" y="17192"/>
                  <a:pt x="3510" y="16604"/>
                </a:cubicBezTo>
                <a:cubicBezTo>
                  <a:pt x="3510" y="16163"/>
                  <a:pt x="3105" y="15722"/>
                  <a:pt x="2700" y="15722"/>
                </a:cubicBezTo>
                <a:cubicBezTo>
                  <a:pt x="810" y="15722"/>
                  <a:pt x="810" y="15722"/>
                  <a:pt x="810" y="15722"/>
                </a:cubicBezTo>
                <a:cubicBezTo>
                  <a:pt x="405" y="15722"/>
                  <a:pt x="0" y="16163"/>
                  <a:pt x="0" y="16604"/>
                </a:cubicBezTo>
                <a:cubicBezTo>
                  <a:pt x="0" y="17192"/>
                  <a:pt x="405" y="17633"/>
                  <a:pt x="810" y="17633"/>
                </a:cubicBezTo>
                <a:close/>
                <a:moveTo>
                  <a:pt x="18090" y="16604"/>
                </a:moveTo>
                <a:cubicBezTo>
                  <a:pt x="18090" y="17192"/>
                  <a:pt x="18495" y="17633"/>
                  <a:pt x="18900" y="17633"/>
                </a:cubicBezTo>
                <a:cubicBezTo>
                  <a:pt x="20790" y="17633"/>
                  <a:pt x="20790" y="17633"/>
                  <a:pt x="20790" y="17633"/>
                </a:cubicBezTo>
                <a:cubicBezTo>
                  <a:pt x="21195" y="17633"/>
                  <a:pt x="21600" y="17192"/>
                  <a:pt x="21600" y="16604"/>
                </a:cubicBezTo>
                <a:cubicBezTo>
                  <a:pt x="21600" y="16163"/>
                  <a:pt x="21195" y="15722"/>
                  <a:pt x="20790" y="15722"/>
                </a:cubicBezTo>
                <a:cubicBezTo>
                  <a:pt x="18900" y="15722"/>
                  <a:pt x="18900" y="15722"/>
                  <a:pt x="18900" y="15722"/>
                </a:cubicBezTo>
                <a:cubicBezTo>
                  <a:pt x="18495" y="15722"/>
                  <a:pt x="18090" y="16163"/>
                  <a:pt x="18090" y="16604"/>
                </a:cubicBezTo>
                <a:close/>
                <a:moveTo>
                  <a:pt x="16605" y="11314"/>
                </a:moveTo>
                <a:cubicBezTo>
                  <a:pt x="16740" y="11314"/>
                  <a:pt x="17010" y="11314"/>
                  <a:pt x="17145" y="11020"/>
                </a:cubicBezTo>
                <a:cubicBezTo>
                  <a:pt x="18495" y="9698"/>
                  <a:pt x="18495" y="9698"/>
                  <a:pt x="18495" y="9698"/>
                </a:cubicBezTo>
                <a:cubicBezTo>
                  <a:pt x="18765" y="9257"/>
                  <a:pt x="18765" y="8669"/>
                  <a:pt x="18495" y="8376"/>
                </a:cubicBezTo>
                <a:cubicBezTo>
                  <a:pt x="18090" y="7935"/>
                  <a:pt x="17550" y="7935"/>
                  <a:pt x="17145" y="8376"/>
                </a:cubicBezTo>
                <a:cubicBezTo>
                  <a:pt x="15930" y="9698"/>
                  <a:pt x="15930" y="9698"/>
                  <a:pt x="15930" y="9698"/>
                </a:cubicBezTo>
                <a:cubicBezTo>
                  <a:pt x="15525" y="10139"/>
                  <a:pt x="15525" y="10727"/>
                  <a:pt x="15930" y="11020"/>
                </a:cubicBezTo>
                <a:cubicBezTo>
                  <a:pt x="16065" y="11314"/>
                  <a:pt x="16335" y="11314"/>
                  <a:pt x="16605" y="11314"/>
                </a:cubicBezTo>
                <a:close/>
                <a:moveTo>
                  <a:pt x="20790" y="19690"/>
                </a:moveTo>
                <a:cubicBezTo>
                  <a:pt x="810" y="19690"/>
                  <a:pt x="810" y="19690"/>
                  <a:pt x="810" y="19690"/>
                </a:cubicBezTo>
                <a:cubicBezTo>
                  <a:pt x="405" y="19690"/>
                  <a:pt x="0" y="20131"/>
                  <a:pt x="0" y="20571"/>
                </a:cubicBezTo>
                <a:cubicBezTo>
                  <a:pt x="0" y="21159"/>
                  <a:pt x="405" y="21600"/>
                  <a:pt x="810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1195" y="21600"/>
                  <a:pt x="21600" y="21159"/>
                  <a:pt x="21600" y="20571"/>
                </a:cubicBezTo>
                <a:cubicBezTo>
                  <a:pt x="21600" y="20131"/>
                  <a:pt x="21195" y="19690"/>
                  <a:pt x="20790" y="19690"/>
                </a:cubicBezTo>
                <a:close/>
                <a:moveTo>
                  <a:pt x="7830" y="5584"/>
                </a:moveTo>
                <a:cubicBezTo>
                  <a:pt x="9990" y="3233"/>
                  <a:pt x="9990" y="3233"/>
                  <a:pt x="9990" y="3233"/>
                </a:cubicBezTo>
                <a:cubicBezTo>
                  <a:pt x="9990" y="7788"/>
                  <a:pt x="9990" y="7788"/>
                  <a:pt x="9990" y="7788"/>
                </a:cubicBezTo>
                <a:cubicBezTo>
                  <a:pt x="9990" y="8376"/>
                  <a:pt x="10260" y="8816"/>
                  <a:pt x="10800" y="8816"/>
                </a:cubicBezTo>
                <a:cubicBezTo>
                  <a:pt x="11340" y="8816"/>
                  <a:pt x="11610" y="8376"/>
                  <a:pt x="11610" y="7788"/>
                </a:cubicBezTo>
                <a:cubicBezTo>
                  <a:pt x="11610" y="3233"/>
                  <a:pt x="11610" y="3233"/>
                  <a:pt x="11610" y="3233"/>
                </a:cubicBezTo>
                <a:cubicBezTo>
                  <a:pt x="13770" y="5584"/>
                  <a:pt x="13770" y="5584"/>
                  <a:pt x="13770" y="5584"/>
                </a:cubicBezTo>
                <a:cubicBezTo>
                  <a:pt x="13905" y="5731"/>
                  <a:pt x="14175" y="5878"/>
                  <a:pt x="14445" y="5878"/>
                </a:cubicBezTo>
                <a:cubicBezTo>
                  <a:pt x="14580" y="5878"/>
                  <a:pt x="14850" y="5731"/>
                  <a:pt x="14985" y="5584"/>
                </a:cubicBezTo>
                <a:cubicBezTo>
                  <a:pt x="15390" y="5143"/>
                  <a:pt x="15390" y="4555"/>
                  <a:pt x="14985" y="4261"/>
                </a:cubicBezTo>
                <a:cubicBezTo>
                  <a:pt x="11475" y="294"/>
                  <a:pt x="11475" y="294"/>
                  <a:pt x="11475" y="294"/>
                </a:cubicBezTo>
                <a:cubicBezTo>
                  <a:pt x="11475" y="294"/>
                  <a:pt x="11475" y="294"/>
                  <a:pt x="11475" y="294"/>
                </a:cubicBezTo>
                <a:cubicBezTo>
                  <a:pt x="11340" y="294"/>
                  <a:pt x="11340" y="147"/>
                  <a:pt x="11340" y="147"/>
                </a:cubicBezTo>
                <a:cubicBezTo>
                  <a:pt x="11205" y="147"/>
                  <a:pt x="11205" y="147"/>
                  <a:pt x="11205" y="147"/>
                </a:cubicBezTo>
                <a:cubicBezTo>
                  <a:pt x="11205" y="147"/>
                  <a:pt x="11205" y="147"/>
                  <a:pt x="11070" y="0"/>
                </a:cubicBezTo>
                <a:cubicBezTo>
                  <a:pt x="11070" y="0"/>
                  <a:pt x="11070" y="0"/>
                  <a:pt x="11070" y="0"/>
                </a:cubicBezTo>
                <a:cubicBezTo>
                  <a:pt x="11070" y="0"/>
                  <a:pt x="10935" y="0"/>
                  <a:pt x="10935" y="0"/>
                </a:cubicBezTo>
                <a:cubicBezTo>
                  <a:pt x="10935" y="0"/>
                  <a:pt x="10935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0665" y="0"/>
                  <a:pt x="10665" y="0"/>
                  <a:pt x="10665" y="0"/>
                </a:cubicBezTo>
                <a:cubicBezTo>
                  <a:pt x="10665" y="0"/>
                  <a:pt x="10530" y="0"/>
                  <a:pt x="10530" y="0"/>
                </a:cubicBezTo>
                <a:cubicBezTo>
                  <a:pt x="10530" y="0"/>
                  <a:pt x="10530" y="0"/>
                  <a:pt x="10530" y="0"/>
                </a:cubicBezTo>
                <a:cubicBezTo>
                  <a:pt x="10395" y="147"/>
                  <a:pt x="10395" y="147"/>
                  <a:pt x="10395" y="147"/>
                </a:cubicBezTo>
                <a:cubicBezTo>
                  <a:pt x="10395" y="147"/>
                  <a:pt x="10395" y="147"/>
                  <a:pt x="10260" y="147"/>
                </a:cubicBezTo>
                <a:cubicBezTo>
                  <a:pt x="10260" y="147"/>
                  <a:pt x="10260" y="294"/>
                  <a:pt x="10125" y="294"/>
                </a:cubicBezTo>
                <a:cubicBezTo>
                  <a:pt x="6615" y="4261"/>
                  <a:pt x="6615" y="4261"/>
                  <a:pt x="6615" y="4261"/>
                </a:cubicBezTo>
                <a:cubicBezTo>
                  <a:pt x="6210" y="4555"/>
                  <a:pt x="6210" y="5143"/>
                  <a:pt x="6615" y="5584"/>
                </a:cubicBezTo>
                <a:cubicBezTo>
                  <a:pt x="6885" y="5878"/>
                  <a:pt x="7425" y="5878"/>
                  <a:pt x="7830" y="558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17" name="Freeform 36"/>
          <p:cNvSpPr/>
          <p:nvPr/>
        </p:nvSpPr>
        <p:spPr>
          <a:xfrm>
            <a:off x="8782050" y="742950"/>
            <a:ext cx="10922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5400"/>
                </a:moveTo>
                <a:cubicBezTo>
                  <a:pt x="7830" y="5400"/>
                  <a:pt x="5400" y="7830"/>
                  <a:pt x="5400" y="10800"/>
                </a:cubicBezTo>
                <a:cubicBezTo>
                  <a:pt x="5400" y="13770"/>
                  <a:pt x="7830" y="16200"/>
                  <a:pt x="10800" y="16200"/>
                </a:cubicBezTo>
                <a:cubicBezTo>
                  <a:pt x="13770" y="16200"/>
                  <a:pt x="16200" y="13770"/>
                  <a:pt x="16200" y="10800"/>
                </a:cubicBezTo>
                <a:cubicBezTo>
                  <a:pt x="16200" y="7830"/>
                  <a:pt x="13770" y="5400"/>
                  <a:pt x="10800" y="5400"/>
                </a:cubicBezTo>
                <a:close/>
                <a:moveTo>
                  <a:pt x="10800" y="14445"/>
                </a:moveTo>
                <a:cubicBezTo>
                  <a:pt x="8775" y="14445"/>
                  <a:pt x="7155" y="12825"/>
                  <a:pt x="7155" y="10800"/>
                </a:cubicBezTo>
                <a:cubicBezTo>
                  <a:pt x="7155" y="8775"/>
                  <a:pt x="8775" y="7155"/>
                  <a:pt x="10800" y="7155"/>
                </a:cubicBezTo>
                <a:cubicBezTo>
                  <a:pt x="12825" y="7155"/>
                  <a:pt x="14445" y="8775"/>
                  <a:pt x="14445" y="10800"/>
                </a:cubicBezTo>
                <a:cubicBezTo>
                  <a:pt x="14445" y="12825"/>
                  <a:pt x="12825" y="14445"/>
                  <a:pt x="10800" y="14445"/>
                </a:cubicBezTo>
                <a:close/>
                <a:moveTo>
                  <a:pt x="9990" y="2700"/>
                </a:moveTo>
                <a:cubicBezTo>
                  <a:pt x="9990" y="810"/>
                  <a:pt x="9990" y="810"/>
                  <a:pt x="9990" y="810"/>
                </a:cubicBezTo>
                <a:cubicBezTo>
                  <a:pt x="9990" y="405"/>
                  <a:pt x="10260" y="0"/>
                  <a:pt x="10800" y="0"/>
                </a:cubicBezTo>
                <a:cubicBezTo>
                  <a:pt x="11340" y="0"/>
                  <a:pt x="11610" y="405"/>
                  <a:pt x="11610" y="810"/>
                </a:cubicBezTo>
                <a:cubicBezTo>
                  <a:pt x="11610" y="2700"/>
                  <a:pt x="11610" y="2700"/>
                  <a:pt x="11610" y="2700"/>
                </a:cubicBezTo>
                <a:cubicBezTo>
                  <a:pt x="11610" y="3105"/>
                  <a:pt x="11340" y="3510"/>
                  <a:pt x="10800" y="3510"/>
                </a:cubicBezTo>
                <a:cubicBezTo>
                  <a:pt x="10260" y="3510"/>
                  <a:pt x="9990" y="3105"/>
                  <a:pt x="9990" y="2700"/>
                </a:cubicBezTo>
                <a:close/>
                <a:moveTo>
                  <a:pt x="11610" y="18900"/>
                </a:moveTo>
                <a:cubicBezTo>
                  <a:pt x="11610" y="20790"/>
                  <a:pt x="11610" y="20790"/>
                  <a:pt x="11610" y="20790"/>
                </a:cubicBezTo>
                <a:cubicBezTo>
                  <a:pt x="11610" y="21195"/>
                  <a:pt x="11340" y="21600"/>
                  <a:pt x="10800" y="21600"/>
                </a:cubicBezTo>
                <a:cubicBezTo>
                  <a:pt x="10260" y="21600"/>
                  <a:pt x="9990" y="21195"/>
                  <a:pt x="9990" y="20790"/>
                </a:cubicBezTo>
                <a:cubicBezTo>
                  <a:pt x="9990" y="18900"/>
                  <a:pt x="9990" y="18900"/>
                  <a:pt x="9990" y="18900"/>
                </a:cubicBezTo>
                <a:cubicBezTo>
                  <a:pt x="9990" y="18495"/>
                  <a:pt x="10260" y="18090"/>
                  <a:pt x="10800" y="18090"/>
                </a:cubicBezTo>
                <a:cubicBezTo>
                  <a:pt x="11340" y="18090"/>
                  <a:pt x="11610" y="18495"/>
                  <a:pt x="11610" y="18900"/>
                </a:cubicBezTo>
                <a:close/>
                <a:moveTo>
                  <a:pt x="3105" y="4455"/>
                </a:moveTo>
                <a:cubicBezTo>
                  <a:pt x="2835" y="4050"/>
                  <a:pt x="2835" y="3510"/>
                  <a:pt x="3105" y="3105"/>
                </a:cubicBezTo>
                <a:cubicBezTo>
                  <a:pt x="3510" y="2835"/>
                  <a:pt x="4050" y="2835"/>
                  <a:pt x="4455" y="3105"/>
                </a:cubicBezTo>
                <a:cubicBezTo>
                  <a:pt x="5670" y="4455"/>
                  <a:pt x="5670" y="4455"/>
                  <a:pt x="5670" y="4455"/>
                </a:cubicBezTo>
                <a:cubicBezTo>
                  <a:pt x="6075" y="4725"/>
                  <a:pt x="6075" y="5400"/>
                  <a:pt x="5670" y="5670"/>
                </a:cubicBezTo>
                <a:cubicBezTo>
                  <a:pt x="5535" y="5805"/>
                  <a:pt x="5265" y="5940"/>
                  <a:pt x="4995" y="5940"/>
                </a:cubicBezTo>
                <a:cubicBezTo>
                  <a:pt x="4860" y="5940"/>
                  <a:pt x="4590" y="5805"/>
                  <a:pt x="4455" y="5670"/>
                </a:cubicBezTo>
                <a:lnTo>
                  <a:pt x="3105" y="4455"/>
                </a:lnTo>
                <a:close/>
                <a:moveTo>
                  <a:pt x="18495" y="17145"/>
                </a:moveTo>
                <a:cubicBezTo>
                  <a:pt x="18765" y="17550"/>
                  <a:pt x="18765" y="18090"/>
                  <a:pt x="18495" y="18495"/>
                </a:cubicBezTo>
                <a:cubicBezTo>
                  <a:pt x="18225" y="18630"/>
                  <a:pt x="18090" y="18630"/>
                  <a:pt x="17820" y="18630"/>
                </a:cubicBezTo>
                <a:cubicBezTo>
                  <a:pt x="17550" y="18630"/>
                  <a:pt x="17415" y="18630"/>
                  <a:pt x="17145" y="18495"/>
                </a:cubicBezTo>
                <a:cubicBezTo>
                  <a:pt x="15930" y="17145"/>
                  <a:pt x="15930" y="17145"/>
                  <a:pt x="15930" y="17145"/>
                </a:cubicBezTo>
                <a:cubicBezTo>
                  <a:pt x="15525" y="16875"/>
                  <a:pt x="15525" y="16200"/>
                  <a:pt x="15930" y="15930"/>
                </a:cubicBezTo>
                <a:cubicBezTo>
                  <a:pt x="16200" y="15525"/>
                  <a:pt x="16875" y="15525"/>
                  <a:pt x="17145" y="15930"/>
                </a:cubicBezTo>
                <a:lnTo>
                  <a:pt x="18495" y="17145"/>
                </a:lnTo>
                <a:close/>
                <a:moveTo>
                  <a:pt x="2700" y="11610"/>
                </a:moveTo>
                <a:cubicBezTo>
                  <a:pt x="810" y="11610"/>
                  <a:pt x="810" y="11610"/>
                  <a:pt x="810" y="11610"/>
                </a:cubicBezTo>
                <a:cubicBezTo>
                  <a:pt x="405" y="11610"/>
                  <a:pt x="0" y="11340"/>
                  <a:pt x="0" y="10800"/>
                </a:cubicBezTo>
                <a:cubicBezTo>
                  <a:pt x="0" y="10260"/>
                  <a:pt x="405" y="9990"/>
                  <a:pt x="810" y="9990"/>
                </a:cubicBezTo>
                <a:cubicBezTo>
                  <a:pt x="2700" y="9990"/>
                  <a:pt x="2700" y="9990"/>
                  <a:pt x="2700" y="9990"/>
                </a:cubicBezTo>
                <a:cubicBezTo>
                  <a:pt x="3105" y="9990"/>
                  <a:pt x="3510" y="10260"/>
                  <a:pt x="3510" y="10800"/>
                </a:cubicBezTo>
                <a:cubicBezTo>
                  <a:pt x="3510" y="11340"/>
                  <a:pt x="3105" y="11610"/>
                  <a:pt x="2700" y="11610"/>
                </a:cubicBezTo>
                <a:close/>
                <a:moveTo>
                  <a:pt x="21600" y="10800"/>
                </a:moveTo>
                <a:cubicBezTo>
                  <a:pt x="21600" y="11340"/>
                  <a:pt x="21195" y="11610"/>
                  <a:pt x="20790" y="11610"/>
                </a:cubicBezTo>
                <a:cubicBezTo>
                  <a:pt x="18900" y="11610"/>
                  <a:pt x="18900" y="11610"/>
                  <a:pt x="18900" y="11610"/>
                </a:cubicBezTo>
                <a:cubicBezTo>
                  <a:pt x="18495" y="11610"/>
                  <a:pt x="18090" y="11340"/>
                  <a:pt x="18090" y="10800"/>
                </a:cubicBezTo>
                <a:cubicBezTo>
                  <a:pt x="18090" y="10260"/>
                  <a:pt x="18495" y="9990"/>
                  <a:pt x="18900" y="9990"/>
                </a:cubicBezTo>
                <a:cubicBezTo>
                  <a:pt x="20790" y="9990"/>
                  <a:pt x="20790" y="9990"/>
                  <a:pt x="20790" y="9990"/>
                </a:cubicBezTo>
                <a:cubicBezTo>
                  <a:pt x="21195" y="9990"/>
                  <a:pt x="21600" y="10260"/>
                  <a:pt x="21600" y="10800"/>
                </a:cubicBezTo>
                <a:close/>
                <a:moveTo>
                  <a:pt x="5670" y="15930"/>
                </a:moveTo>
                <a:cubicBezTo>
                  <a:pt x="6075" y="16200"/>
                  <a:pt x="6075" y="16875"/>
                  <a:pt x="5670" y="17145"/>
                </a:cubicBezTo>
                <a:cubicBezTo>
                  <a:pt x="4455" y="18495"/>
                  <a:pt x="4455" y="18495"/>
                  <a:pt x="4455" y="18495"/>
                </a:cubicBezTo>
                <a:cubicBezTo>
                  <a:pt x="4185" y="18630"/>
                  <a:pt x="4050" y="18630"/>
                  <a:pt x="3780" y="18630"/>
                </a:cubicBezTo>
                <a:cubicBezTo>
                  <a:pt x="3510" y="18630"/>
                  <a:pt x="3375" y="18630"/>
                  <a:pt x="3105" y="18495"/>
                </a:cubicBezTo>
                <a:cubicBezTo>
                  <a:pt x="2835" y="18090"/>
                  <a:pt x="2835" y="17550"/>
                  <a:pt x="3105" y="17145"/>
                </a:cubicBezTo>
                <a:cubicBezTo>
                  <a:pt x="4455" y="15930"/>
                  <a:pt x="4455" y="15930"/>
                  <a:pt x="4455" y="15930"/>
                </a:cubicBezTo>
                <a:cubicBezTo>
                  <a:pt x="4725" y="15525"/>
                  <a:pt x="5400" y="15525"/>
                  <a:pt x="5670" y="15930"/>
                </a:cubicBezTo>
                <a:close/>
                <a:moveTo>
                  <a:pt x="15930" y="5670"/>
                </a:moveTo>
                <a:cubicBezTo>
                  <a:pt x="15525" y="5400"/>
                  <a:pt x="15525" y="4725"/>
                  <a:pt x="15930" y="4455"/>
                </a:cubicBezTo>
                <a:cubicBezTo>
                  <a:pt x="17145" y="3105"/>
                  <a:pt x="17145" y="3105"/>
                  <a:pt x="17145" y="3105"/>
                </a:cubicBezTo>
                <a:cubicBezTo>
                  <a:pt x="17550" y="2835"/>
                  <a:pt x="18090" y="2835"/>
                  <a:pt x="18495" y="3105"/>
                </a:cubicBezTo>
                <a:cubicBezTo>
                  <a:pt x="18765" y="3510"/>
                  <a:pt x="18765" y="4050"/>
                  <a:pt x="18495" y="4455"/>
                </a:cubicBezTo>
                <a:cubicBezTo>
                  <a:pt x="17145" y="5670"/>
                  <a:pt x="17145" y="5670"/>
                  <a:pt x="17145" y="5670"/>
                </a:cubicBezTo>
                <a:cubicBezTo>
                  <a:pt x="17010" y="5805"/>
                  <a:pt x="16740" y="5940"/>
                  <a:pt x="16605" y="5940"/>
                </a:cubicBezTo>
                <a:cubicBezTo>
                  <a:pt x="16335" y="5940"/>
                  <a:pt x="16065" y="5805"/>
                  <a:pt x="15930" y="56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18" name="Freeform 37"/>
          <p:cNvSpPr/>
          <p:nvPr/>
        </p:nvSpPr>
        <p:spPr>
          <a:xfrm>
            <a:off x="8782050" y="1981200"/>
            <a:ext cx="1092200" cy="1050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8188"/>
                </a:moveTo>
                <a:cubicBezTo>
                  <a:pt x="21465" y="7906"/>
                  <a:pt x="21195" y="7624"/>
                  <a:pt x="20790" y="7624"/>
                </a:cubicBezTo>
                <a:cubicBezTo>
                  <a:pt x="14445" y="6635"/>
                  <a:pt x="14445" y="6635"/>
                  <a:pt x="14445" y="6635"/>
                </a:cubicBezTo>
                <a:cubicBezTo>
                  <a:pt x="11610" y="565"/>
                  <a:pt x="11610" y="565"/>
                  <a:pt x="11610" y="565"/>
                </a:cubicBezTo>
                <a:cubicBezTo>
                  <a:pt x="11475" y="141"/>
                  <a:pt x="11070" y="0"/>
                  <a:pt x="10800" y="0"/>
                </a:cubicBezTo>
                <a:cubicBezTo>
                  <a:pt x="10530" y="0"/>
                  <a:pt x="10125" y="141"/>
                  <a:pt x="9990" y="565"/>
                </a:cubicBezTo>
                <a:cubicBezTo>
                  <a:pt x="7155" y="6635"/>
                  <a:pt x="7155" y="6635"/>
                  <a:pt x="7155" y="6635"/>
                </a:cubicBezTo>
                <a:cubicBezTo>
                  <a:pt x="810" y="7624"/>
                  <a:pt x="810" y="7624"/>
                  <a:pt x="810" y="7624"/>
                </a:cubicBezTo>
                <a:cubicBezTo>
                  <a:pt x="405" y="7624"/>
                  <a:pt x="135" y="7906"/>
                  <a:pt x="0" y="8188"/>
                </a:cubicBezTo>
                <a:cubicBezTo>
                  <a:pt x="0" y="8471"/>
                  <a:pt x="0" y="8894"/>
                  <a:pt x="270" y="9176"/>
                </a:cubicBezTo>
                <a:cubicBezTo>
                  <a:pt x="4860" y="13835"/>
                  <a:pt x="4860" y="13835"/>
                  <a:pt x="4860" y="13835"/>
                </a:cubicBezTo>
                <a:cubicBezTo>
                  <a:pt x="3780" y="20471"/>
                  <a:pt x="3780" y="20471"/>
                  <a:pt x="3780" y="20471"/>
                </a:cubicBezTo>
                <a:cubicBezTo>
                  <a:pt x="3780" y="20894"/>
                  <a:pt x="3915" y="21176"/>
                  <a:pt x="4185" y="21459"/>
                </a:cubicBezTo>
                <a:cubicBezTo>
                  <a:pt x="4455" y="21600"/>
                  <a:pt x="4725" y="21600"/>
                  <a:pt x="5130" y="21459"/>
                </a:cubicBezTo>
                <a:cubicBezTo>
                  <a:pt x="10800" y="18353"/>
                  <a:pt x="10800" y="18353"/>
                  <a:pt x="10800" y="18353"/>
                </a:cubicBezTo>
                <a:cubicBezTo>
                  <a:pt x="16470" y="21459"/>
                  <a:pt x="16470" y="21459"/>
                  <a:pt x="16470" y="21459"/>
                </a:cubicBezTo>
                <a:cubicBezTo>
                  <a:pt x="16605" y="21600"/>
                  <a:pt x="16740" y="21600"/>
                  <a:pt x="16875" y="21600"/>
                </a:cubicBezTo>
                <a:cubicBezTo>
                  <a:pt x="17145" y="21600"/>
                  <a:pt x="17280" y="21459"/>
                  <a:pt x="17415" y="21459"/>
                </a:cubicBezTo>
                <a:cubicBezTo>
                  <a:pt x="17685" y="21176"/>
                  <a:pt x="17820" y="20894"/>
                  <a:pt x="17820" y="20471"/>
                </a:cubicBezTo>
                <a:cubicBezTo>
                  <a:pt x="16740" y="13835"/>
                  <a:pt x="16740" y="13835"/>
                  <a:pt x="16740" y="13835"/>
                </a:cubicBezTo>
                <a:cubicBezTo>
                  <a:pt x="21330" y="9176"/>
                  <a:pt x="21330" y="9176"/>
                  <a:pt x="21330" y="9176"/>
                </a:cubicBezTo>
                <a:cubicBezTo>
                  <a:pt x="21600" y="8894"/>
                  <a:pt x="21600" y="8471"/>
                  <a:pt x="21600" y="8188"/>
                </a:cubicBezTo>
                <a:close/>
                <a:moveTo>
                  <a:pt x="15120" y="12847"/>
                </a:moveTo>
                <a:cubicBezTo>
                  <a:pt x="14985" y="13129"/>
                  <a:pt x="14850" y="13412"/>
                  <a:pt x="14850" y="13694"/>
                </a:cubicBezTo>
                <a:cubicBezTo>
                  <a:pt x="15795" y="19059"/>
                  <a:pt x="15795" y="19059"/>
                  <a:pt x="15795" y="19059"/>
                </a:cubicBezTo>
                <a:cubicBezTo>
                  <a:pt x="11205" y="16518"/>
                  <a:pt x="11205" y="16518"/>
                  <a:pt x="11205" y="16518"/>
                </a:cubicBezTo>
                <a:cubicBezTo>
                  <a:pt x="11070" y="16376"/>
                  <a:pt x="10935" y="16376"/>
                  <a:pt x="10800" y="16376"/>
                </a:cubicBezTo>
                <a:cubicBezTo>
                  <a:pt x="10665" y="16376"/>
                  <a:pt x="10530" y="16376"/>
                  <a:pt x="10395" y="16518"/>
                </a:cubicBezTo>
                <a:cubicBezTo>
                  <a:pt x="5805" y="19059"/>
                  <a:pt x="5805" y="19059"/>
                  <a:pt x="5805" y="19059"/>
                </a:cubicBezTo>
                <a:cubicBezTo>
                  <a:pt x="6750" y="13694"/>
                  <a:pt x="6750" y="13694"/>
                  <a:pt x="6750" y="13694"/>
                </a:cubicBezTo>
                <a:cubicBezTo>
                  <a:pt x="6750" y="13412"/>
                  <a:pt x="6615" y="13129"/>
                  <a:pt x="6480" y="12847"/>
                </a:cubicBezTo>
                <a:cubicBezTo>
                  <a:pt x="2700" y="9035"/>
                  <a:pt x="2700" y="9035"/>
                  <a:pt x="2700" y="9035"/>
                </a:cubicBezTo>
                <a:cubicBezTo>
                  <a:pt x="7830" y="8329"/>
                  <a:pt x="7830" y="8329"/>
                  <a:pt x="7830" y="8329"/>
                </a:cubicBezTo>
                <a:cubicBezTo>
                  <a:pt x="8100" y="8329"/>
                  <a:pt x="8370" y="8047"/>
                  <a:pt x="8505" y="7765"/>
                </a:cubicBezTo>
                <a:cubicBezTo>
                  <a:pt x="10800" y="2965"/>
                  <a:pt x="10800" y="2965"/>
                  <a:pt x="10800" y="2965"/>
                </a:cubicBezTo>
                <a:cubicBezTo>
                  <a:pt x="13095" y="7765"/>
                  <a:pt x="13095" y="7765"/>
                  <a:pt x="13095" y="7765"/>
                </a:cubicBezTo>
                <a:cubicBezTo>
                  <a:pt x="13230" y="8047"/>
                  <a:pt x="13500" y="8329"/>
                  <a:pt x="13770" y="8329"/>
                </a:cubicBezTo>
                <a:cubicBezTo>
                  <a:pt x="18900" y="9035"/>
                  <a:pt x="18900" y="9035"/>
                  <a:pt x="18900" y="9035"/>
                </a:cubicBezTo>
                <a:lnTo>
                  <a:pt x="15120" y="1284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19" name="Freeform 38"/>
          <p:cNvSpPr/>
          <p:nvPr/>
        </p:nvSpPr>
        <p:spPr>
          <a:xfrm>
            <a:off x="8782050" y="32162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0"/>
                </a:moveTo>
                <a:cubicBezTo>
                  <a:pt x="3105" y="0"/>
                  <a:pt x="3105" y="0"/>
                  <a:pt x="3105" y="0"/>
                </a:cubicBezTo>
                <a:cubicBezTo>
                  <a:pt x="1350" y="0"/>
                  <a:pt x="0" y="1350"/>
                  <a:pt x="0" y="3105"/>
                </a:cubicBezTo>
                <a:cubicBezTo>
                  <a:pt x="0" y="18495"/>
                  <a:pt x="0" y="18495"/>
                  <a:pt x="0" y="18495"/>
                </a:cubicBezTo>
                <a:cubicBezTo>
                  <a:pt x="0" y="20250"/>
                  <a:pt x="1350" y="21600"/>
                  <a:pt x="3105" y="21600"/>
                </a:cubicBezTo>
                <a:cubicBezTo>
                  <a:pt x="18495" y="21600"/>
                  <a:pt x="18495" y="21600"/>
                  <a:pt x="18495" y="21600"/>
                </a:cubicBezTo>
                <a:cubicBezTo>
                  <a:pt x="20250" y="21600"/>
                  <a:pt x="21600" y="20250"/>
                  <a:pt x="21600" y="18495"/>
                </a:cubicBezTo>
                <a:cubicBezTo>
                  <a:pt x="21600" y="3105"/>
                  <a:pt x="21600" y="3105"/>
                  <a:pt x="21600" y="3105"/>
                </a:cubicBezTo>
                <a:cubicBezTo>
                  <a:pt x="21600" y="1350"/>
                  <a:pt x="20250" y="0"/>
                  <a:pt x="18495" y="0"/>
                </a:cubicBezTo>
                <a:close/>
                <a:moveTo>
                  <a:pt x="19845" y="18495"/>
                </a:moveTo>
                <a:cubicBezTo>
                  <a:pt x="19845" y="19305"/>
                  <a:pt x="19305" y="19845"/>
                  <a:pt x="18495" y="19845"/>
                </a:cubicBezTo>
                <a:cubicBezTo>
                  <a:pt x="3105" y="19845"/>
                  <a:pt x="3105" y="19845"/>
                  <a:pt x="3105" y="19845"/>
                </a:cubicBezTo>
                <a:cubicBezTo>
                  <a:pt x="2295" y="19845"/>
                  <a:pt x="1755" y="19305"/>
                  <a:pt x="1755" y="18495"/>
                </a:cubicBezTo>
                <a:cubicBezTo>
                  <a:pt x="1755" y="3105"/>
                  <a:pt x="1755" y="3105"/>
                  <a:pt x="1755" y="3105"/>
                </a:cubicBezTo>
                <a:cubicBezTo>
                  <a:pt x="1755" y="2295"/>
                  <a:pt x="2295" y="1755"/>
                  <a:pt x="3105" y="1755"/>
                </a:cubicBezTo>
                <a:cubicBezTo>
                  <a:pt x="18495" y="1755"/>
                  <a:pt x="18495" y="1755"/>
                  <a:pt x="18495" y="1755"/>
                </a:cubicBezTo>
                <a:cubicBezTo>
                  <a:pt x="19305" y="1755"/>
                  <a:pt x="19845" y="2295"/>
                  <a:pt x="19845" y="3105"/>
                </a:cubicBezTo>
                <a:lnTo>
                  <a:pt x="19845" y="184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20" name="Freeform 39"/>
          <p:cNvSpPr/>
          <p:nvPr/>
        </p:nvSpPr>
        <p:spPr>
          <a:xfrm>
            <a:off x="8782050" y="4454526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9845" y="10800"/>
                </a:moveTo>
                <a:cubicBezTo>
                  <a:pt x="19845" y="12960"/>
                  <a:pt x="19035" y="14985"/>
                  <a:pt x="17820" y="16605"/>
                </a:cubicBezTo>
                <a:cubicBezTo>
                  <a:pt x="4995" y="3780"/>
                  <a:pt x="4995" y="3780"/>
                  <a:pt x="4995" y="3780"/>
                </a:cubicBezTo>
                <a:cubicBezTo>
                  <a:pt x="6615" y="2565"/>
                  <a:pt x="8640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lose/>
                <a:moveTo>
                  <a:pt x="1755" y="10800"/>
                </a:moveTo>
                <a:cubicBezTo>
                  <a:pt x="1755" y="8640"/>
                  <a:pt x="2565" y="6615"/>
                  <a:pt x="3780" y="4995"/>
                </a:cubicBezTo>
                <a:cubicBezTo>
                  <a:pt x="16605" y="17820"/>
                  <a:pt x="16605" y="17820"/>
                  <a:pt x="16605" y="17820"/>
                </a:cubicBezTo>
                <a:cubicBezTo>
                  <a:pt x="14985" y="19035"/>
                  <a:pt x="12960" y="19845"/>
                  <a:pt x="10800" y="19845"/>
                </a:cubicBezTo>
                <a:cubicBezTo>
                  <a:pt x="5805" y="19845"/>
                  <a:pt x="1755" y="15795"/>
                  <a:pt x="175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21" name="Freeform 40"/>
          <p:cNvSpPr/>
          <p:nvPr/>
        </p:nvSpPr>
        <p:spPr>
          <a:xfrm>
            <a:off x="8836025" y="5692776"/>
            <a:ext cx="9906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29" y="13905"/>
                </a:moveTo>
                <a:cubicBezTo>
                  <a:pt x="16237" y="13905"/>
                  <a:pt x="15046" y="14310"/>
                  <a:pt x="14301" y="15120"/>
                </a:cubicBezTo>
                <a:cubicBezTo>
                  <a:pt x="8342" y="11880"/>
                  <a:pt x="8342" y="11880"/>
                  <a:pt x="8342" y="11880"/>
                </a:cubicBezTo>
                <a:cubicBezTo>
                  <a:pt x="8491" y="11610"/>
                  <a:pt x="8491" y="11205"/>
                  <a:pt x="8491" y="10800"/>
                </a:cubicBezTo>
                <a:cubicBezTo>
                  <a:pt x="8491" y="10395"/>
                  <a:pt x="8491" y="9990"/>
                  <a:pt x="8342" y="9720"/>
                </a:cubicBezTo>
                <a:cubicBezTo>
                  <a:pt x="14301" y="6480"/>
                  <a:pt x="14301" y="6480"/>
                  <a:pt x="14301" y="6480"/>
                </a:cubicBezTo>
                <a:cubicBezTo>
                  <a:pt x="15046" y="7290"/>
                  <a:pt x="16237" y="7695"/>
                  <a:pt x="17429" y="7695"/>
                </a:cubicBezTo>
                <a:cubicBezTo>
                  <a:pt x="19663" y="7695"/>
                  <a:pt x="21600" y="5940"/>
                  <a:pt x="21600" y="3915"/>
                </a:cubicBezTo>
                <a:cubicBezTo>
                  <a:pt x="21600" y="1755"/>
                  <a:pt x="19663" y="0"/>
                  <a:pt x="17429" y="0"/>
                </a:cubicBezTo>
                <a:cubicBezTo>
                  <a:pt x="15046" y="0"/>
                  <a:pt x="13109" y="1755"/>
                  <a:pt x="13109" y="3915"/>
                </a:cubicBezTo>
                <a:cubicBezTo>
                  <a:pt x="13109" y="4185"/>
                  <a:pt x="13258" y="4590"/>
                  <a:pt x="13407" y="4995"/>
                </a:cubicBezTo>
                <a:cubicBezTo>
                  <a:pt x="7299" y="8100"/>
                  <a:pt x="7299" y="8100"/>
                  <a:pt x="7299" y="8100"/>
                </a:cubicBezTo>
                <a:cubicBezTo>
                  <a:pt x="6554" y="7425"/>
                  <a:pt x="5512" y="6885"/>
                  <a:pt x="4320" y="6885"/>
                </a:cubicBezTo>
                <a:cubicBezTo>
                  <a:pt x="1937" y="6885"/>
                  <a:pt x="0" y="8640"/>
                  <a:pt x="0" y="10800"/>
                </a:cubicBezTo>
                <a:cubicBezTo>
                  <a:pt x="0" y="12960"/>
                  <a:pt x="1937" y="14715"/>
                  <a:pt x="4320" y="14715"/>
                </a:cubicBezTo>
                <a:cubicBezTo>
                  <a:pt x="5512" y="14715"/>
                  <a:pt x="6554" y="14175"/>
                  <a:pt x="7299" y="13500"/>
                </a:cubicBezTo>
                <a:cubicBezTo>
                  <a:pt x="13407" y="16605"/>
                  <a:pt x="13407" y="16605"/>
                  <a:pt x="13407" y="16605"/>
                </a:cubicBezTo>
                <a:cubicBezTo>
                  <a:pt x="13258" y="17010"/>
                  <a:pt x="13109" y="17415"/>
                  <a:pt x="13109" y="17685"/>
                </a:cubicBezTo>
                <a:cubicBezTo>
                  <a:pt x="13109" y="19845"/>
                  <a:pt x="15046" y="21600"/>
                  <a:pt x="17429" y="21600"/>
                </a:cubicBezTo>
                <a:cubicBezTo>
                  <a:pt x="19663" y="21600"/>
                  <a:pt x="21600" y="19845"/>
                  <a:pt x="21600" y="17685"/>
                </a:cubicBezTo>
                <a:cubicBezTo>
                  <a:pt x="21600" y="15660"/>
                  <a:pt x="19663" y="13905"/>
                  <a:pt x="17429" y="13905"/>
                </a:cubicBezTo>
                <a:close/>
                <a:moveTo>
                  <a:pt x="17429" y="1755"/>
                </a:moveTo>
                <a:cubicBezTo>
                  <a:pt x="18621" y="1755"/>
                  <a:pt x="19663" y="2700"/>
                  <a:pt x="19663" y="3915"/>
                </a:cubicBezTo>
                <a:cubicBezTo>
                  <a:pt x="19663" y="4995"/>
                  <a:pt x="18621" y="5940"/>
                  <a:pt x="17429" y="5940"/>
                </a:cubicBezTo>
                <a:cubicBezTo>
                  <a:pt x="16088" y="5940"/>
                  <a:pt x="15046" y="4995"/>
                  <a:pt x="15046" y="3915"/>
                </a:cubicBezTo>
                <a:cubicBezTo>
                  <a:pt x="15046" y="2700"/>
                  <a:pt x="16088" y="1755"/>
                  <a:pt x="17429" y="1755"/>
                </a:cubicBezTo>
                <a:close/>
                <a:moveTo>
                  <a:pt x="4320" y="12960"/>
                </a:moveTo>
                <a:cubicBezTo>
                  <a:pt x="2979" y="12960"/>
                  <a:pt x="1937" y="12015"/>
                  <a:pt x="1937" y="10800"/>
                </a:cubicBezTo>
                <a:cubicBezTo>
                  <a:pt x="1937" y="9585"/>
                  <a:pt x="2979" y="8640"/>
                  <a:pt x="4320" y="8640"/>
                </a:cubicBezTo>
                <a:cubicBezTo>
                  <a:pt x="5512" y="8640"/>
                  <a:pt x="6554" y="9585"/>
                  <a:pt x="6554" y="10800"/>
                </a:cubicBezTo>
                <a:cubicBezTo>
                  <a:pt x="6554" y="12015"/>
                  <a:pt x="5512" y="12960"/>
                  <a:pt x="4320" y="12960"/>
                </a:cubicBezTo>
                <a:close/>
                <a:moveTo>
                  <a:pt x="17429" y="19845"/>
                </a:moveTo>
                <a:cubicBezTo>
                  <a:pt x="16088" y="19845"/>
                  <a:pt x="15046" y="18900"/>
                  <a:pt x="15046" y="17685"/>
                </a:cubicBezTo>
                <a:cubicBezTo>
                  <a:pt x="15046" y="17415"/>
                  <a:pt x="15194" y="17010"/>
                  <a:pt x="15343" y="16740"/>
                </a:cubicBezTo>
                <a:cubicBezTo>
                  <a:pt x="15343" y="16740"/>
                  <a:pt x="15343" y="16740"/>
                  <a:pt x="15343" y="16740"/>
                </a:cubicBezTo>
                <a:cubicBezTo>
                  <a:pt x="15343" y="16740"/>
                  <a:pt x="15343" y="16740"/>
                  <a:pt x="15343" y="16605"/>
                </a:cubicBezTo>
                <a:cubicBezTo>
                  <a:pt x="15790" y="16065"/>
                  <a:pt x="16535" y="15660"/>
                  <a:pt x="17429" y="15660"/>
                </a:cubicBezTo>
                <a:cubicBezTo>
                  <a:pt x="18621" y="15660"/>
                  <a:pt x="19663" y="16605"/>
                  <a:pt x="19663" y="17685"/>
                </a:cubicBezTo>
                <a:cubicBezTo>
                  <a:pt x="19663" y="18900"/>
                  <a:pt x="18621" y="19845"/>
                  <a:pt x="17429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22" name="Freeform 41"/>
          <p:cNvSpPr/>
          <p:nvPr/>
        </p:nvSpPr>
        <p:spPr>
          <a:xfrm>
            <a:off x="8782050" y="6931025"/>
            <a:ext cx="1093433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600" extrusionOk="0">
                <a:moveTo>
                  <a:pt x="21198" y="20115"/>
                </a:moveTo>
                <a:cubicBezTo>
                  <a:pt x="16099" y="14985"/>
                  <a:pt x="16099" y="14985"/>
                  <a:pt x="16099" y="14985"/>
                </a:cubicBezTo>
                <a:cubicBezTo>
                  <a:pt x="17441" y="13365"/>
                  <a:pt x="18112" y="11340"/>
                  <a:pt x="18112" y="9180"/>
                </a:cubicBezTo>
                <a:cubicBezTo>
                  <a:pt x="18112" y="6750"/>
                  <a:pt x="17173" y="4455"/>
                  <a:pt x="15563" y="2700"/>
                </a:cubicBezTo>
                <a:cubicBezTo>
                  <a:pt x="13819" y="945"/>
                  <a:pt x="11538" y="0"/>
                  <a:pt x="9123" y="0"/>
                </a:cubicBezTo>
                <a:cubicBezTo>
                  <a:pt x="6708" y="0"/>
                  <a:pt x="4427" y="945"/>
                  <a:pt x="2683" y="2700"/>
                </a:cubicBezTo>
                <a:cubicBezTo>
                  <a:pt x="939" y="4455"/>
                  <a:pt x="0" y="6750"/>
                  <a:pt x="0" y="9180"/>
                </a:cubicBezTo>
                <a:cubicBezTo>
                  <a:pt x="0" y="11610"/>
                  <a:pt x="939" y="13905"/>
                  <a:pt x="2683" y="15660"/>
                </a:cubicBezTo>
                <a:cubicBezTo>
                  <a:pt x="4427" y="17280"/>
                  <a:pt x="6708" y="18225"/>
                  <a:pt x="9123" y="18225"/>
                </a:cubicBezTo>
                <a:cubicBezTo>
                  <a:pt x="11270" y="18225"/>
                  <a:pt x="13282" y="17550"/>
                  <a:pt x="14892" y="16200"/>
                </a:cubicBezTo>
                <a:cubicBezTo>
                  <a:pt x="19990" y="21330"/>
                  <a:pt x="19990" y="21330"/>
                  <a:pt x="19990" y="21330"/>
                </a:cubicBezTo>
                <a:cubicBezTo>
                  <a:pt x="20124" y="21465"/>
                  <a:pt x="20393" y="21600"/>
                  <a:pt x="20661" y="21600"/>
                </a:cubicBezTo>
                <a:cubicBezTo>
                  <a:pt x="20795" y="21600"/>
                  <a:pt x="21063" y="21465"/>
                  <a:pt x="21198" y="21330"/>
                </a:cubicBezTo>
                <a:cubicBezTo>
                  <a:pt x="21600" y="21060"/>
                  <a:pt x="21600" y="20385"/>
                  <a:pt x="21198" y="20115"/>
                </a:cubicBezTo>
                <a:close/>
                <a:moveTo>
                  <a:pt x="1744" y="9180"/>
                </a:moveTo>
                <a:cubicBezTo>
                  <a:pt x="1744" y="5130"/>
                  <a:pt x="5098" y="1755"/>
                  <a:pt x="9123" y="1755"/>
                </a:cubicBezTo>
                <a:cubicBezTo>
                  <a:pt x="13148" y="1755"/>
                  <a:pt x="16502" y="5130"/>
                  <a:pt x="16502" y="9180"/>
                </a:cubicBezTo>
                <a:cubicBezTo>
                  <a:pt x="16502" y="11205"/>
                  <a:pt x="15563" y="12960"/>
                  <a:pt x="14355" y="14310"/>
                </a:cubicBezTo>
                <a:cubicBezTo>
                  <a:pt x="14355" y="14310"/>
                  <a:pt x="14355" y="14310"/>
                  <a:pt x="14221" y="14310"/>
                </a:cubicBezTo>
                <a:cubicBezTo>
                  <a:pt x="14221" y="14445"/>
                  <a:pt x="14221" y="14445"/>
                  <a:pt x="14221" y="14445"/>
                </a:cubicBezTo>
                <a:cubicBezTo>
                  <a:pt x="12880" y="15660"/>
                  <a:pt x="11135" y="16605"/>
                  <a:pt x="9123" y="16605"/>
                </a:cubicBezTo>
                <a:cubicBezTo>
                  <a:pt x="5098" y="16605"/>
                  <a:pt x="1744" y="13230"/>
                  <a:pt x="1744" y="91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23" name="Freeform 42"/>
          <p:cNvSpPr/>
          <p:nvPr/>
        </p:nvSpPr>
        <p:spPr>
          <a:xfrm>
            <a:off x="8810625" y="8166100"/>
            <a:ext cx="103164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29" h="21600" extrusionOk="0">
                <a:moveTo>
                  <a:pt x="21316" y="2565"/>
                </a:moveTo>
                <a:cubicBezTo>
                  <a:pt x="21600" y="2295"/>
                  <a:pt x="21600" y="1755"/>
                  <a:pt x="21316" y="1350"/>
                </a:cubicBezTo>
                <a:cubicBezTo>
                  <a:pt x="20889" y="1080"/>
                  <a:pt x="20321" y="1080"/>
                  <a:pt x="20037" y="1350"/>
                </a:cubicBezTo>
                <a:cubicBezTo>
                  <a:pt x="11368" y="9585"/>
                  <a:pt x="11368" y="9585"/>
                  <a:pt x="11368" y="9585"/>
                </a:cubicBezTo>
                <a:cubicBezTo>
                  <a:pt x="8100" y="6480"/>
                  <a:pt x="8100" y="6480"/>
                  <a:pt x="8100" y="6480"/>
                </a:cubicBezTo>
                <a:cubicBezTo>
                  <a:pt x="8526" y="5805"/>
                  <a:pt x="8811" y="4995"/>
                  <a:pt x="8811" y="4185"/>
                </a:cubicBezTo>
                <a:cubicBezTo>
                  <a:pt x="8811" y="1890"/>
                  <a:pt x="6821" y="0"/>
                  <a:pt x="4405" y="0"/>
                </a:cubicBezTo>
                <a:cubicBezTo>
                  <a:pt x="1989" y="0"/>
                  <a:pt x="0" y="1890"/>
                  <a:pt x="0" y="4185"/>
                </a:cubicBezTo>
                <a:cubicBezTo>
                  <a:pt x="0" y="6480"/>
                  <a:pt x="1989" y="8370"/>
                  <a:pt x="4405" y="8370"/>
                </a:cubicBezTo>
                <a:cubicBezTo>
                  <a:pt x="5258" y="8370"/>
                  <a:pt x="6111" y="8100"/>
                  <a:pt x="6821" y="7695"/>
                </a:cubicBezTo>
                <a:cubicBezTo>
                  <a:pt x="10089" y="10800"/>
                  <a:pt x="10089" y="10800"/>
                  <a:pt x="10089" y="10800"/>
                </a:cubicBezTo>
                <a:cubicBezTo>
                  <a:pt x="6821" y="13905"/>
                  <a:pt x="6821" y="13905"/>
                  <a:pt x="6821" y="13905"/>
                </a:cubicBezTo>
                <a:cubicBezTo>
                  <a:pt x="6111" y="13500"/>
                  <a:pt x="5258" y="13230"/>
                  <a:pt x="4405" y="13230"/>
                </a:cubicBezTo>
                <a:cubicBezTo>
                  <a:pt x="1989" y="13230"/>
                  <a:pt x="0" y="15120"/>
                  <a:pt x="0" y="17415"/>
                </a:cubicBezTo>
                <a:cubicBezTo>
                  <a:pt x="0" y="19710"/>
                  <a:pt x="1989" y="21600"/>
                  <a:pt x="4405" y="21600"/>
                </a:cubicBezTo>
                <a:cubicBezTo>
                  <a:pt x="6821" y="21600"/>
                  <a:pt x="8811" y="19710"/>
                  <a:pt x="8811" y="17415"/>
                </a:cubicBezTo>
                <a:cubicBezTo>
                  <a:pt x="8811" y="16605"/>
                  <a:pt x="8526" y="15795"/>
                  <a:pt x="8100" y="15120"/>
                </a:cubicBezTo>
                <a:lnTo>
                  <a:pt x="21316" y="2565"/>
                </a:lnTo>
                <a:close/>
                <a:moveTo>
                  <a:pt x="1847" y="4185"/>
                </a:moveTo>
                <a:cubicBezTo>
                  <a:pt x="1847" y="2835"/>
                  <a:pt x="2984" y="1755"/>
                  <a:pt x="4405" y="1755"/>
                </a:cubicBezTo>
                <a:cubicBezTo>
                  <a:pt x="5826" y="1755"/>
                  <a:pt x="6963" y="2835"/>
                  <a:pt x="6963" y="4185"/>
                </a:cubicBezTo>
                <a:cubicBezTo>
                  <a:pt x="6963" y="4860"/>
                  <a:pt x="6679" y="5400"/>
                  <a:pt x="6253" y="5940"/>
                </a:cubicBezTo>
                <a:cubicBezTo>
                  <a:pt x="6253" y="5940"/>
                  <a:pt x="6253" y="5940"/>
                  <a:pt x="6253" y="5940"/>
                </a:cubicBezTo>
                <a:cubicBezTo>
                  <a:pt x="6253" y="5940"/>
                  <a:pt x="6253" y="5940"/>
                  <a:pt x="6253" y="5940"/>
                </a:cubicBezTo>
                <a:cubicBezTo>
                  <a:pt x="5684" y="6345"/>
                  <a:pt x="5116" y="6615"/>
                  <a:pt x="4405" y="6615"/>
                </a:cubicBezTo>
                <a:cubicBezTo>
                  <a:pt x="2984" y="6615"/>
                  <a:pt x="1847" y="5535"/>
                  <a:pt x="1847" y="4185"/>
                </a:cubicBezTo>
                <a:close/>
                <a:moveTo>
                  <a:pt x="4405" y="19845"/>
                </a:moveTo>
                <a:cubicBezTo>
                  <a:pt x="2984" y="19845"/>
                  <a:pt x="1847" y="18765"/>
                  <a:pt x="1847" y="17415"/>
                </a:cubicBezTo>
                <a:cubicBezTo>
                  <a:pt x="1847" y="16065"/>
                  <a:pt x="2984" y="14985"/>
                  <a:pt x="4405" y="14985"/>
                </a:cubicBezTo>
                <a:cubicBezTo>
                  <a:pt x="5116" y="14985"/>
                  <a:pt x="5684" y="15255"/>
                  <a:pt x="6253" y="15660"/>
                </a:cubicBezTo>
                <a:cubicBezTo>
                  <a:pt x="6253" y="15660"/>
                  <a:pt x="6253" y="15660"/>
                  <a:pt x="6253" y="15660"/>
                </a:cubicBezTo>
                <a:cubicBezTo>
                  <a:pt x="6253" y="15660"/>
                  <a:pt x="6253" y="15660"/>
                  <a:pt x="6253" y="15660"/>
                </a:cubicBezTo>
                <a:cubicBezTo>
                  <a:pt x="6679" y="16200"/>
                  <a:pt x="6963" y="16740"/>
                  <a:pt x="6963" y="17415"/>
                </a:cubicBezTo>
                <a:cubicBezTo>
                  <a:pt x="6963" y="18765"/>
                  <a:pt x="5826" y="19845"/>
                  <a:pt x="4405" y="19845"/>
                </a:cubicBezTo>
                <a:close/>
                <a:moveTo>
                  <a:pt x="21316" y="19035"/>
                </a:moveTo>
                <a:cubicBezTo>
                  <a:pt x="21600" y="19305"/>
                  <a:pt x="21600" y="19845"/>
                  <a:pt x="21316" y="20250"/>
                </a:cubicBezTo>
                <a:cubicBezTo>
                  <a:pt x="21174" y="20385"/>
                  <a:pt x="20889" y="20520"/>
                  <a:pt x="20605" y="20520"/>
                </a:cubicBezTo>
                <a:cubicBezTo>
                  <a:pt x="20463" y="20520"/>
                  <a:pt x="20179" y="20385"/>
                  <a:pt x="20037" y="20250"/>
                </a:cubicBezTo>
                <a:cubicBezTo>
                  <a:pt x="13642" y="14175"/>
                  <a:pt x="13642" y="14175"/>
                  <a:pt x="13642" y="14175"/>
                </a:cubicBezTo>
                <a:cubicBezTo>
                  <a:pt x="13216" y="13770"/>
                  <a:pt x="13216" y="13230"/>
                  <a:pt x="13642" y="12960"/>
                </a:cubicBezTo>
                <a:cubicBezTo>
                  <a:pt x="13926" y="12555"/>
                  <a:pt x="14495" y="12555"/>
                  <a:pt x="14921" y="12960"/>
                </a:cubicBezTo>
                <a:lnTo>
                  <a:pt x="21316" y="190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24" name="Freeform 43"/>
          <p:cNvSpPr/>
          <p:nvPr/>
        </p:nvSpPr>
        <p:spPr>
          <a:xfrm>
            <a:off x="8783965" y="9434943"/>
            <a:ext cx="1090286" cy="9949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14" h="21285" extrusionOk="0">
                <a:moveTo>
                  <a:pt x="21181" y="8942"/>
                </a:moveTo>
                <a:cubicBezTo>
                  <a:pt x="21181" y="9089"/>
                  <a:pt x="21181" y="9089"/>
                  <a:pt x="21181" y="9089"/>
                </a:cubicBezTo>
                <a:cubicBezTo>
                  <a:pt x="21047" y="9089"/>
                  <a:pt x="21047" y="9089"/>
                  <a:pt x="21047" y="9089"/>
                </a:cubicBezTo>
                <a:cubicBezTo>
                  <a:pt x="21047" y="9089"/>
                  <a:pt x="21047" y="9089"/>
                  <a:pt x="21047" y="9089"/>
                </a:cubicBezTo>
                <a:cubicBezTo>
                  <a:pt x="21047" y="9236"/>
                  <a:pt x="21047" y="9236"/>
                  <a:pt x="21047" y="9236"/>
                </a:cubicBezTo>
                <a:cubicBezTo>
                  <a:pt x="20914" y="9236"/>
                  <a:pt x="20914" y="9236"/>
                  <a:pt x="20914" y="9236"/>
                </a:cubicBezTo>
                <a:cubicBezTo>
                  <a:pt x="20914" y="9236"/>
                  <a:pt x="20914" y="9236"/>
                  <a:pt x="20914" y="9383"/>
                </a:cubicBezTo>
                <a:cubicBezTo>
                  <a:pt x="20781" y="9383"/>
                  <a:pt x="20781" y="9383"/>
                  <a:pt x="20781" y="9383"/>
                </a:cubicBezTo>
                <a:cubicBezTo>
                  <a:pt x="20781" y="9383"/>
                  <a:pt x="20781" y="9383"/>
                  <a:pt x="20781" y="9383"/>
                </a:cubicBezTo>
                <a:cubicBezTo>
                  <a:pt x="20647" y="9383"/>
                  <a:pt x="20647" y="9383"/>
                  <a:pt x="20647" y="9383"/>
                </a:cubicBezTo>
                <a:cubicBezTo>
                  <a:pt x="20647" y="9383"/>
                  <a:pt x="20647" y="9383"/>
                  <a:pt x="20514" y="9383"/>
                </a:cubicBezTo>
                <a:cubicBezTo>
                  <a:pt x="20514" y="9383"/>
                  <a:pt x="20514" y="9383"/>
                  <a:pt x="20514" y="9383"/>
                </a:cubicBezTo>
                <a:cubicBezTo>
                  <a:pt x="20514" y="9383"/>
                  <a:pt x="20514" y="9383"/>
                  <a:pt x="20514" y="9383"/>
                </a:cubicBezTo>
                <a:cubicBezTo>
                  <a:pt x="14514" y="9383"/>
                  <a:pt x="14514" y="9383"/>
                  <a:pt x="14514" y="9383"/>
                </a:cubicBezTo>
                <a:cubicBezTo>
                  <a:pt x="14114" y="9383"/>
                  <a:pt x="13714" y="9089"/>
                  <a:pt x="13714" y="8501"/>
                </a:cubicBezTo>
                <a:cubicBezTo>
                  <a:pt x="13714" y="7914"/>
                  <a:pt x="14114" y="7473"/>
                  <a:pt x="14514" y="7473"/>
                </a:cubicBezTo>
                <a:cubicBezTo>
                  <a:pt x="18247" y="7473"/>
                  <a:pt x="18247" y="7473"/>
                  <a:pt x="18247" y="7473"/>
                </a:cubicBezTo>
                <a:cubicBezTo>
                  <a:pt x="15314" y="4534"/>
                  <a:pt x="15314" y="4534"/>
                  <a:pt x="15314" y="4534"/>
                </a:cubicBezTo>
                <a:cubicBezTo>
                  <a:pt x="15314" y="4534"/>
                  <a:pt x="15314" y="4534"/>
                  <a:pt x="15314" y="4387"/>
                </a:cubicBezTo>
                <a:cubicBezTo>
                  <a:pt x="14514" y="3505"/>
                  <a:pt x="13447" y="2771"/>
                  <a:pt x="12381" y="2330"/>
                </a:cubicBezTo>
                <a:cubicBezTo>
                  <a:pt x="10381" y="1595"/>
                  <a:pt x="8114" y="1742"/>
                  <a:pt x="6247" y="2771"/>
                </a:cubicBezTo>
                <a:cubicBezTo>
                  <a:pt x="4381" y="3799"/>
                  <a:pt x="2914" y="5563"/>
                  <a:pt x="2114" y="7767"/>
                </a:cubicBezTo>
                <a:cubicBezTo>
                  <a:pt x="1447" y="9971"/>
                  <a:pt x="1581" y="12322"/>
                  <a:pt x="2514" y="14379"/>
                </a:cubicBezTo>
                <a:cubicBezTo>
                  <a:pt x="3447" y="16583"/>
                  <a:pt x="5047" y="18199"/>
                  <a:pt x="7047" y="18934"/>
                </a:cubicBezTo>
                <a:cubicBezTo>
                  <a:pt x="9047" y="19669"/>
                  <a:pt x="11181" y="19522"/>
                  <a:pt x="13047" y="18640"/>
                </a:cubicBezTo>
                <a:cubicBezTo>
                  <a:pt x="15047" y="17612"/>
                  <a:pt x="16514" y="15848"/>
                  <a:pt x="17181" y="13644"/>
                </a:cubicBezTo>
                <a:cubicBezTo>
                  <a:pt x="17314" y="13056"/>
                  <a:pt x="17847" y="12763"/>
                  <a:pt x="18247" y="13056"/>
                </a:cubicBezTo>
                <a:cubicBezTo>
                  <a:pt x="18781" y="13203"/>
                  <a:pt x="18914" y="13791"/>
                  <a:pt x="18781" y="14232"/>
                </a:cubicBezTo>
                <a:cubicBezTo>
                  <a:pt x="17981" y="16877"/>
                  <a:pt x="16247" y="19081"/>
                  <a:pt x="13847" y="20256"/>
                </a:cubicBezTo>
                <a:cubicBezTo>
                  <a:pt x="12514" y="20991"/>
                  <a:pt x="11047" y="21285"/>
                  <a:pt x="9714" y="21285"/>
                </a:cubicBezTo>
                <a:cubicBezTo>
                  <a:pt x="8647" y="21285"/>
                  <a:pt x="7447" y="21138"/>
                  <a:pt x="6381" y="20697"/>
                </a:cubicBezTo>
                <a:cubicBezTo>
                  <a:pt x="3981" y="19816"/>
                  <a:pt x="2114" y="17905"/>
                  <a:pt x="914" y="15261"/>
                </a:cubicBezTo>
                <a:cubicBezTo>
                  <a:pt x="-153" y="12616"/>
                  <a:pt x="-286" y="9824"/>
                  <a:pt x="514" y="7032"/>
                </a:cubicBezTo>
                <a:cubicBezTo>
                  <a:pt x="1447" y="4387"/>
                  <a:pt x="3181" y="2330"/>
                  <a:pt x="5447" y="1007"/>
                </a:cubicBezTo>
                <a:cubicBezTo>
                  <a:pt x="7847" y="-168"/>
                  <a:pt x="10514" y="-315"/>
                  <a:pt x="12914" y="567"/>
                </a:cubicBezTo>
                <a:cubicBezTo>
                  <a:pt x="14247" y="1154"/>
                  <a:pt x="15447" y="2036"/>
                  <a:pt x="16514" y="3065"/>
                </a:cubicBezTo>
                <a:cubicBezTo>
                  <a:pt x="19581" y="6297"/>
                  <a:pt x="19581" y="6297"/>
                  <a:pt x="19581" y="6297"/>
                </a:cubicBezTo>
                <a:cubicBezTo>
                  <a:pt x="19581" y="2036"/>
                  <a:pt x="19581" y="2036"/>
                  <a:pt x="19581" y="2036"/>
                </a:cubicBezTo>
                <a:cubicBezTo>
                  <a:pt x="19581" y="1448"/>
                  <a:pt x="19981" y="1007"/>
                  <a:pt x="20514" y="1007"/>
                </a:cubicBezTo>
                <a:cubicBezTo>
                  <a:pt x="20914" y="1007"/>
                  <a:pt x="21314" y="1448"/>
                  <a:pt x="21314" y="2036"/>
                </a:cubicBezTo>
                <a:cubicBezTo>
                  <a:pt x="21314" y="8501"/>
                  <a:pt x="21314" y="8501"/>
                  <a:pt x="21314" y="8501"/>
                </a:cubicBezTo>
                <a:cubicBezTo>
                  <a:pt x="21314" y="8501"/>
                  <a:pt x="21314" y="8501"/>
                  <a:pt x="21314" y="8501"/>
                </a:cubicBezTo>
                <a:cubicBezTo>
                  <a:pt x="21314" y="8648"/>
                  <a:pt x="21314" y="8648"/>
                  <a:pt x="21314" y="8648"/>
                </a:cubicBezTo>
                <a:cubicBezTo>
                  <a:pt x="21314" y="8648"/>
                  <a:pt x="21314" y="8795"/>
                  <a:pt x="21314" y="8795"/>
                </a:cubicBezTo>
                <a:cubicBezTo>
                  <a:pt x="21314" y="8795"/>
                  <a:pt x="21314" y="8795"/>
                  <a:pt x="21314" y="8795"/>
                </a:cubicBezTo>
                <a:cubicBezTo>
                  <a:pt x="21181" y="8942"/>
                  <a:pt x="21181" y="8942"/>
                  <a:pt x="21181" y="8942"/>
                </a:cubicBezTo>
                <a:cubicBezTo>
                  <a:pt x="21181" y="8942"/>
                  <a:pt x="21181" y="8942"/>
                  <a:pt x="21181" y="894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25" name="Freeform 44"/>
          <p:cNvSpPr/>
          <p:nvPr/>
        </p:nvSpPr>
        <p:spPr>
          <a:xfrm>
            <a:off x="8782050" y="10670064"/>
            <a:ext cx="1090285" cy="9980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14" h="21285" extrusionOk="0">
                <a:moveTo>
                  <a:pt x="20400" y="15261"/>
                </a:moveTo>
                <a:cubicBezTo>
                  <a:pt x="19200" y="17905"/>
                  <a:pt x="17333" y="19816"/>
                  <a:pt x="14800" y="20697"/>
                </a:cubicBezTo>
                <a:cubicBezTo>
                  <a:pt x="13867" y="21138"/>
                  <a:pt x="12667" y="21285"/>
                  <a:pt x="11600" y="21285"/>
                </a:cubicBezTo>
                <a:cubicBezTo>
                  <a:pt x="10267" y="21285"/>
                  <a:pt x="8800" y="20991"/>
                  <a:pt x="7467" y="20256"/>
                </a:cubicBezTo>
                <a:cubicBezTo>
                  <a:pt x="5067" y="19081"/>
                  <a:pt x="3333" y="16877"/>
                  <a:pt x="2533" y="14232"/>
                </a:cubicBezTo>
                <a:cubicBezTo>
                  <a:pt x="2400" y="13644"/>
                  <a:pt x="2533" y="13203"/>
                  <a:pt x="3067" y="13056"/>
                </a:cubicBezTo>
                <a:cubicBezTo>
                  <a:pt x="3467" y="12763"/>
                  <a:pt x="4000" y="13056"/>
                  <a:pt x="4133" y="13644"/>
                </a:cubicBezTo>
                <a:cubicBezTo>
                  <a:pt x="5600" y="18199"/>
                  <a:pt x="10133" y="20550"/>
                  <a:pt x="14267" y="18934"/>
                </a:cubicBezTo>
                <a:cubicBezTo>
                  <a:pt x="18400" y="17318"/>
                  <a:pt x="20667" y="12322"/>
                  <a:pt x="19200" y="7767"/>
                </a:cubicBezTo>
                <a:cubicBezTo>
                  <a:pt x="17733" y="3212"/>
                  <a:pt x="13200" y="714"/>
                  <a:pt x="8933" y="2330"/>
                </a:cubicBezTo>
                <a:cubicBezTo>
                  <a:pt x="7867" y="2771"/>
                  <a:pt x="6800" y="3505"/>
                  <a:pt x="6000" y="4387"/>
                </a:cubicBezTo>
                <a:cubicBezTo>
                  <a:pt x="6000" y="4387"/>
                  <a:pt x="6000" y="4534"/>
                  <a:pt x="6000" y="4534"/>
                </a:cubicBezTo>
                <a:cubicBezTo>
                  <a:pt x="3067" y="7473"/>
                  <a:pt x="3067" y="7473"/>
                  <a:pt x="3067" y="7473"/>
                </a:cubicBezTo>
                <a:cubicBezTo>
                  <a:pt x="6800" y="7473"/>
                  <a:pt x="6800" y="7473"/>
                  <a:pt x="6800" y="7473"/>
                </a:cubicBezTo>
                <a:cubicBezTo>
                  <a:pt x="7200" y="7473"/>
                  <a:pt x="7600" y="7914"/>
                  <a:pt x="7600" y="8501"/>
                </a:cubicBezTo>
                <a:cubicBezTo>
                  <a:pt x="7600" y="8942"/>
                  <a:pt x="7200" y="9383"/>
                  <a:pt x="6800" y="9383"/>
                </a:cubicBezTo>
                <a:cubicBezTo>
                  <a:pt x="800" y="9383"/>
                  <a:pt x="800" y="9383"/>
                  <a:pt x="800" y="9383"/>
                </a:cubicBezTo>
                <a:cubicBezTo>
                  <a:pt x="800" y="9383"/>
                  <a:pt x="800" y="9383"/>
                  <a:pt x="800" y="9383"/>
                </a:cubicBezTo>
                <a:cubicBezTo>
                  <a:pt x="800" y="9383"/>
                  <a:pt x="800" y="9383"/>
                  <a:pt x="800" y="9383"/>
                </a:cubicBezTo>
                <a:cubicBezTo>
                  <a:pt x="667" y="9383"/>
                  <a:pt x="667" y="9383"/>
                  <a:pt x="667" y="9383"/>
                </a:cubicBezTo>
                <a:cubicBezTo>
                  <a:pt x="667" y="9383"/>
                  <a:pt x="667" y="9383"/>
                  <a:pt x="533" y="9383"/>
                </a:cubicBezTo>
                <a:cubicBezTo>
                  <a:pt x="533" y="9383"/>
                  <a:pt x="533" y="9383"/>
                  <a:pt x="533" y="9383"/>
                </a:cubicBezTo>
                <a:cubicBezTo>
                  <a:pt x="533" y="9383"/>
                  <a:pt x="533" y="9383"/>
                  <a:pt x="400" y="9383"/>
                </a:cubicBezTo>
                <a:cubicBezTo>
                  <a:pt x="400" y="9236"/>
                  <a:pt x="400" y="9236"/>
                  <a:pt x="400" y="9236"/>
                </a:cubicBezTo>
                <a:cubicBezTo>
                  <a:pt x="400" y="9236"/>
                  <a:pt x="400" y="9236"/>
                  <a:pt x="267" y="9236"/>
                </a:cubicBezTo>
                <a:cubicBezTo>
                  <a:pt x="267" y="9236"/>
                  <a:pt x="267" y="9236"/>
                  <a:pt x="267" y="9089"/>
                </a:cubicBezTo>
                <a:cubicBezTo>
                  <a:pt x="267" y="9089"/>
                  <a:pt x="267" y="9089"/>
                  <a:pt x="267" y="9089"/>
                </a:cubicBezTo>
                <a:cubicBezTo>
                  <a:pt x="267" y="9089"/>
                  <a:pt x="267" y="9089"/>
                  <a:pt x="133" y="9089"/>
                </a:cubicBezTo>
                <a:cubicBezTo>
                  <a:pt x="133" y="9089"/>
                  <a:pt x="133" y="9089"/>
                  <a:pt x="133" y="8942"/>
                </a:cubicBezTo>
                <a:cubicBezTo>
                  <a:pt x="133" y="8942"/>
                  <a:pt x="133" y="8942"/>
                  <a:pt x="133" y="8942"/>
                </a:cubicBezTo>
                <a:cubicBezTo>
                  <a:pt x="133" y="8942"/>
                  <a:pt x="133" y="8795"/>
                  <a:pt x="0" y="8795"/>
                </a:cubicBezTo>
                <a:cubicBezTo>
                  <a:pt x="0" y="8795"/>
                  <a:pt x="0" y="8795"/>
                  <a:pt x="0" y="8795"/>
                </a:cubicBezTo>
                <a:cubicBezTo>
                  <a:pt x="0" y="8648"/>
                  <a:pt x="0" y="8648"/>
                  <a:pt x="0" y="8648"/>
                </a:cubicBezTo>
                <a:cubicBezTo>
                  <a:pt x="0" y="8648"/>
                  <a:pt x="0" y="8648"/>
                  <a:pt x="0" y="8501"/>
                </a:cubicBezTo>
                <a:cubicBezTo>
                  <a:pt x="0" y="8501"/>
                  <a:pt x="0" y="8501"/>
                  <a:pt x="0" y="8501"/>
                </a:cubicBezTo>
                <a:cubicBezTo>
                  <a:pt x="0" y="2036"/>
                  <a:pt x="0" y="2036"/>
                  <a:pt x="0" y="2036"/>
                </a:cubicBezTo>
                <a:cubicBezTo>
                  <a:pt x="0" y="1448"/>
                  <a:pt x="400" y="1007"/>
                  <a:pt x="800" y="1007"/>
                </a:cubicBezTo>
                <a:cubicBezTo>
                  <a:pt x="1333" y="1007"/>
                  <a:pt x="1733" y="1448"/>
                  <a:pt x="1733" y="2036"/>
                </a:cubicBezTo>
                <a:cubicBezTo>
                  <a:pt x="1733" y="6297"/>
                  <a:pt x="1733" y="6297"/>
                  <a:pt x="1733" y="6297"/>
                </a:cubicBezTo>
                <a:cubicBezTo>
                  <a:pt x="4800" y="3065"/>
                  <a:pt x="4800" y="3065"/>
                  <a:pt x="4800" y="3065"/>
                </a:cubicBezTo>
                <a:cubicBezTo>
                  <a:pt x="5867" y="2036"/>
                  <a:pt x="7067" y="1154"/>
                  <a:pt x="8400" y="567"/>
                </a:cubicBezTo>
                <a:cubicBezTo>
                  <a:pt x="10800" y="-315"/>
                  <a:pt x="13467" y="-168"/>
                  <a:pt x="15867" y="1007"/>
                </a:cubicBezTo>
                <a:cubicBezTo>
                  <a:pt x="18133" y="2330"/>
                  <a:pt x="19867" y="4387"/>
                  <a:pt x="20800" y="7179"/>
                </a:cubicBezTo>
                <a:cubicBezTo>
                  <a:pt x="21600" y="9824"/>
                  <a:pt x="21467" y="12763"/>
                  <a:pt x="20400" y="1526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26" name="Freeform 45"/>
          <p:cNvSpPr/>
          <p:nvPr/>
        </p:nvSpPr>
        <p:spPr>
          <a:xfrm>
            <a:off x="8782050" y="11962292"/>
            <a:ext cx="1092200" cy="9155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57" extrusionOk="0">
                <a:moveTo>
                  <a:pt x="21465" y="9097"/>
                </a:moveTo>
                <a:cubicBezTo>
                  <a:pt x="21465" y="9097"/>
                  <a:pt x="21465" y="9097"/>
                  <a:pt x="21465" y="9097"/>
                </a:cubicBezTo>
                <a:cubicBezTo>
                  <a:pt x="21330" y="9097"/>
                  <a:pt x="21330" y="9257"/>
                  <a:pt x="21330" y="9257"/>
                </a:cubicBezTo>
                <a:cubicBezTo>
                  <a:pt x="21330" y="9257"/>
                  <a:pt x="21330" y="9257"/>
                  <a:pt x="21330" y="9257"/>
                </a:cubicBezTo>
                <a:cubicBezTo>
                  <a:pt x="21330" y="9257"/>
                  <a:pt x="21330" y="9257"/>
                  <a:pt x="21195" y="9257"/>
                </a:cubicBezTo>
                <a:cubicBezTo>
                  <a:pt x="21195" y="9257"/>
                  <a:pt x="21195" y="9417"/>
                  <a:pt x="21195" y="9417"/>
                </a:cubicBezTo>
                <a:cubicBezTo>
                  <a:pt x="21195" y="9417"/>
                  <a:pt x="21060" y="9417"/>
                  <a:pt x="21060" y="9417"/>
                </a:cubicBezTo>
                <a:cubicBezTo>
                  <a:pt x="21060" y="9417"/>
                  <a:pt x="21060" y="9417"/>
                  <a:pt x="21060" y="9417"/>
                </a:cubicBezTo>
                <a:cubicBezTo>
                  <a:pt x="21060" y="9417"/>
                  <a:pt x="20925" y="9577"/>
                  <a:pt x="20925" y="9577"/>
                </a:cubicBezTo>
                <a:cubicBezTo>
                  <a:pt x="20925" y="9577"/>
                  <a:pt x="20790" y="9577"/>
                  <a:pt x="20790" y="9577"/>
                </a:cubicBezTo>
                <a:cubicBezTo>
                  <a:pt x="20790" y="9577"/>
                  <a:pt x="20790" y="9577"/>
                  <a:pt x="20790" y="9577"/>
                </a:cubicBezTo>
                <a:cubicBezTo>
                  <a:pt x="15255" y="9577"/>
                  <a:pt x="15255" y="9577"/>
                  <a:pt x="15255" y="9577"/>
                </a:cubicBezTo>
                <a:cubicBezTo>
                  <a:pt x="14850" y="9577"/>
                  <a:pt x="14445" y="9097"/>
                  <a:pt x="14445" y="8457"/>
                </a:cubicBezTo>
                <a:cubicBezTo>
                  <a:pt x="14445" y="7977"/>
                  <a:pt x="14850" y="7497"/>
                  <a:pt x="15255" y="7497"/>
                </a:cubicBezTo>
                <a:cubicBezTo>
                  <a:pt x="18495" y="7497"/>
                  <a:pt x="18495" y="7497"/>
                  <a:pt x="18495" y="7497"/>
                </a:cubicBezTo>
                <a:cubicBezTo>
                  <a:pt x="15930" y="4617"/>
                  <a:pt x="15930" y="4617"/>
                  <a:pt x="15930" y="4617"/>
                </a:cubicBezTo>
                <a:cubicBezTo>
                  <a:pt x="15930" y="4617"/>
                  <a:pt x="15930" y="4617"/>
                  <a:pt x="15930" y="4617"/>
                </a:cubicBezTo>
                <a:cubicBezTo>
                  <a:pt x="15120" y="3657"/>
                  <a:pt x="14175" y="3017"/>
                  <a:pt x="13230" y="2537"/>
                </a:cubicBezTo>
                <a:cubicBezTo>
                  <a:pt x="9450" y="937"/>
                  <a:pt x="5265" y="3337"/>
                  <a:pt x="3915" y="7817"/>
                </a:cubicBezTo>
                <a:cubicBezTo>
                  <a:pt x="3780" y="8297"/>
                  <a:pt x="3240" y="8617"/>
                  <a:pt x="2835" y="8457"/>
                </a:cubicBezTo>
                <a:cubicBezTo>
                  <a:pt x="2430" y="8137"/>
                  <a:pt x="2160" y="7657"/>
                  <a:pt x="2295" y="7017"/>
                </a:cubicBezTo>
                <a:cubicBezTo>
                  <a:pt x="3105" y="4457"/>
                  <a:pt x="4725" y="2217"/>
                  <a:pt x="6885" y="1097"/>
                </a:cubicBezTo>
                <a:cubicBezTo>
                  <a:pt x="9045" y="-183"/>
                  <a:pt x="11475" y="-343"/>
                  <a:pt x="13770" y="617"/>
                </a:cubicBezTo>
                <a:cubicBezTo>
                  <a:pt x="14985" y="1097"/>
                  <a:pt x="16200" y="2057"/>
                  <a:pt x="17145" y="3017"/>
                </a:cubicBezTo>
                <a:cubicBezTo>
                  <a:pt x="19845" y="6057"/>
                  <a:pt x="19845" y="6057"/>
                  <a:pt x="19845" y="6057"/>
                </a:cubicBezTo>
                <a:cubicBezTo>
                  <a:pt x="19845" y="2057"/>
                  <a:pt x="19845" y="2057"/>
                  <a:pt x="19845" y="2057"/>
                </a:cubicBezTo>
                <a:cubicBezTo>
                  <a:pt x="19845" y="1577"/>
                  <a:pt x="20250" y="1097"/>
                  <a:pt x="20790" y="1097"/>
                </a:cubicBezTo>
                <a:cubicBezTo>
                  <a:pt x="21195" y="1097"/>
                  <a:pt x="21600" y="1577"/>
                  <a:pt x="21600" y="2057"/>
                </a:cubicBezTo>
                <a:cubicBezTo>
                  <a:pt x="21600" y="8457"/>
                  <a:pt x="21600" y="8457"/>
                  <a:pt x="21600" y="8457"/>
                </a:cubicBezTo>
                <a:cubicBezTo>
                  <a:pt x="21600" y="8457"/>
                  <a:pt x="21600" y="8617"/>
                  <a:pt x="21600" y="8617"/>
                </a:cubicBezTo>
                <a:cubicBezTo>
                  <a:pt x="21600" y="8617"/>
                  <a:pt x="21600" y="8617"/>
                  <a:pt x="21600" y="8617"/>
                </a:cubicBezTo>
                <a:cubicBezTo>
                  <a:pt x="21600" y="8777"/>
                  <a:pt x="21600" y="8777"/>
                  <a:pt x="21600" y="8777"/>
                </a:cubicBezTo>
                <a:cubicBezTo>
                  <a:pt x="21600" y="8777"/>
                  <a:pt x="21600" y="8777"/>
                  <a:pt x="21600" y="8937"/>
                </a:cubicBezTo>
                <a:cubicBezTo>
                  <a:pt x="21465" y="8937"/>
                  <a:pt x="21465" y="8937"/>
                  <a:pt x="21465" y="8937"/>
                </a:cubicBezTo>
                <a:cubicBezTo>
                  <a:pt x="21465" y="8937"/>
                  <a:pt x="21465" y="9097"/>
                  <a:pt x="21465" y="9097"/>
                </a:cubicBezTo>
                <a:close/>
                <a:moveTo>
                  <a:pt x="18765" y="12937"/>
                </a:moveTo>
                <a:cubicBezTo>
                  <a:pt x="18360" y="12617"/>
                  <a:pt x="17820" y="12937"/>
                  <a:pt x="17685" y="13577"/>
                </a:cubicBezTo>
                <a:cubicBezTo>
                  <a:pt x="17280" y="14697"/>
                  <a:pt x="16740" y="15817"/>
                  <a:pt x="15930" y="16777"/>
                </a:cubicBezTo>
                <a:cubicBezTo>
                  <a:pt x="13095" y="20137"/>
                  <a:pt x="8505" y="20137"/>
                  <a:pt x="5670" y="16777"/>
                </a:cubicBezTo>
                <a:cubicBezTo>
                  <a:pt x="5670" y="16777"/>
                  <a:pt x="5670" y="16777"/>
                  <a:pt x="5670" y="16617"/>
                </a:cubicBezTo>
                <a:cubicBezTo>
                  <a:pt x="3105" y="13737"/>
                  <a:pt x="3105" y="13737"/>
                  <a:pt x="3105" y="13737"/>
                </a:cubicBezTo>
                <a:cubicBezTo>
                  <a:pt x="6345" y="13737"/>
                  <a:pt x="6345" y="13737"/>
                  <a:pt x="6345" y="13737"/>
                </a:cubicBezTo>
                <a:cubicBezTo>
                  <a:pt x="6750" y="13737"/>
                  <a:pt x="7155" y="13417"/>
                  <a:pt x="7155" y="12777"/>
                </a:cubicBezTo>
                <a:cubicBezTo>
                  <a:pt x="7155" y="12137"/>
                  <a:pt x="6750" y="11817"/>
                  <a:pt x="6345" y="11817"/>
                </a:cubicBezTo>
                <a:cubicBezTo>
                  <a:pt x="810" y="11817"/>
                  <a:pt x="810" y="11817"/>
                  <a:pt x="810" y="11817"/>
                </a:cubicBezTo>
                <a:cubicBezTo>
                  <a:pt x="810" y="11817"/>
                  <a:pt x="810" y="11817"/>
                  <a:pt x="810" y="11817"/>
                </a:cubicBezTo>
                <a:cubicBezTo>
                  <a:pt x="810" y="11817"/>
                  <a:pt x="810" y="11817"/>
                  <a:pt x="810" y="11817"/>
                </a:cubicBezTo>
                <a:cubicBezTo>
                  <a:pt x="675" y="11817"/>
                  <a:pt x="675" y="11817"/>
                  <a:pt x="675" y="11817"/>
                </a:cubicBezTo>
                <a:cubicBezTo>
                  <a:pt x="675" y="11817"/>
                  <a:pt x="675" y="11817"/>
                  <a:pt x="540" y="11817"/>
                </a:cubicBezTo>
                <a:cubicBezTo>
                  <a:pt x="540" y="11817"/>
                  <a:pt x="540" y="11817"/>
                  <a:pt x="540" y="11817"/>
                </a:cubicBezTo>
                <a:cubicBezTo>
                  <a:pt x="540" y="11817"/>
                  <a:pt x="540" y="11817"/>
                  <a:pt x="405" y="11817"/>
                </a:cubicBezTo>
                <a:cubicBezTo>
                  <a:pt x="405" y="11977"/>
                  <a:pt x="405" y="11977"/>
                  <a:pt x="405" y="11977"/>
                </a:cubicBezTo>
                <a:cubicBezTo>
                  <a:pt x="405" y="11977"/>
                  <a:pt x="405" y="11977"/>
                  <a:pt x="270" y="11977"/>
                </a:cubicBezTo>
                <a:cubicBezTo>
                  <a:pt x="270" y="11977"/>
                  <a:pt x="270" y="11977"/>
                  <a:pt x="270" y="12137"/>
                </a:cubicBezTo>
                <a:cubicBezTo>
                  <a:pt x="270" y="12137"/>
                  <a:pt x="270" y="12137"/>
                  <a:pt x="270" y="12137"/>
                </a:cubicBezTo>
                <a:cubicBezTo>
                  <a:pt x="270" y="12137"/>
                  <a:pt x="270" y="12137"/>
                  <a:pt x="135" y="12137"/>
                </a:cubicBezTo>
                <a:cubicBezTo>
                  <a:pt x="135" y="12137"/>
                  <a:pt x="135" y="12137"/>
                  <a:pt x="135" y="12297"/>
                </a:cubicBezTo>
                <a:cubicBezTo>
                  <a:pt x="135" y="12297"/>
                  <a:pt x="135" y="12297"/>
                  <a:pt x="135" y="12297"/>
                </a:cubicBezTo>
                <a:cubicBezTo>
                  <a:pt x="135" y="12297"/>
                  <a:pt x="135" y="12297"/>
                  <a:pt x="0" y="12457"/>
                </a:cubicBezTo>
                <a:cubicBezTo>
                  <a:pt x="0" y="12457"/>
                  <a:pt x="0" y="12457"/>
                  <a:pt x="0" y="12457"/>
                </a:cubicBezTo>
                <a:cubicBezTo>
                  <a:pt x="0" y="12457"/>
                  <a:pt x="0" y="12617"/>
                  <a:pt x="0" y="12617"/>
                </a:cubicBezTo>
                <a:cubicBezTo>
                  <a:pt x="0" y="12617"/>
                  <a:pt x="0" y="12617"/>
                  <a:pt x="0" y="12777"/>
                </a:cubicBezTo>
                <a:cubicBezTo>
                  <a:pt x="0" y="12777"/>
                  <a:pt x="0" y="12777"/>
                  <a:pt x="0" y="12777"/>
                </a:cubicBezTo>
                <a:cubicBezTo>
                  <a:pt x="0" y="19177"/>
                  <a:pt x="0" y="19177"/>
                  <a:pt x="0" y="19177"/>
                </a:cubicBezTo>
                <a:cubicBezTo>
                  <a:pt x="0" y="19817"/>
                  <a:pt x="405" y="20297"/>
                  <a:pt x="810" y="20297"/>
                </a:cubicBezTo>
                <a:cubicBezTo>
                  <a:pt x="1350" y="20297"/>
                  <a:pt x="1755" y="19817"/>
                  <a:pt x="1755" y="19177"/>
                </a:cubicBezTo>
                <a:cubicBezTo>
                  <a:pt x="1755" y="15177"/>
                  <a:pt x="1755" y="15177"/>
                  <a:pt x="1755" y="15177"/>
                </a:cubicBezTo>
                <a:cubicBezTo>
                  <a:pt x="4455" y="18217"/>
                  <a:pt x="4455" y="18217"/>
                  <a:pt x="4455" y="18217"/>
                </a:cubicBezTo>
                <a:cubicBezTo>
                  <a:pt x="6210" y="20137"/>
                  <a:pt x="8370" y="21257"/>
                  <a:pt x="10800" y="21257"/>
                </a:cubicBezTo>
                <a:cubicBezTo>
                  <a:pt x="10800" y="21257"/>
                  <a:pt x="10800" y="21257"/>
                  <a:pt x="10800" y="21257"/>
                </a:cubicBezTo>
                <a:cubicBezTo>
                  <a:pt x="13230" y="21257"/>
                  <a:pt x="15525" y="20137"/>
                  <a:pt x="17145" y="18217"/>
                </a:cubicBezTo>
                <a:cubicBezTo>
                  <a:pt x="18090" y="17097"/>
                  <a:pt x="18900" y="15657"/>
                  <a:pt x="19305" y="14217"/>
                </a:cubicBezTo>
                <a:cubicBezTo>
                  <a:pt x="19440" y="13577"/>
                  <a:pt x="19170" y="13097"/>
                  <a:pt x="18765" y="1293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27" name="Freeform 46"/>
          <p:cNvSpPr/>
          <p:nvPr/>
        </p:nvSpPr>
        <p:spPr>
          <a:xfrm>
            <a:off x="10693400" y="827515"/>
            <a:ext cx="1089026" cy="9123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57" extrusionOk="0">
                <a:moveTo>
                  <a:pt x="405" y="9417"/>
                </a:moveTo>
                <a:cubicBezTo>
                  <a:pt x="405" y="9417"/>
                  <a:pt x="405" y="9257"/>
                  <a:pt x="405" y="9257"/>
                </a:cubicBezTo>
                <a:cubicBezTo>
                  <a:pt x="270" y="9257"/>
                  <a:pt x="270" y="9257"/>
                  <a:pt x="270" y="9257"/>
                </a:cubicBezTo>
                <a:cubicBezTo>
                  <a:pt x="270" y="9257"/>
                  <a:pt x="270" y="9257"/>
                  <a:pt x="270" y="9257"/>
                </a:cubicBezTo>
                <a:cubicBezTo>
                  <a:pt x="270" y="9257"/>
                  <a:pt x="270" y="9097"/>
                  <a:pt x="135" y="9097"/>
                </a:cubicBezTo>
                <a:cubicBezTo>
                  <a:pt x="135" y="9097"/>
                  <a:pt x="135" y="9097"/>
                  <a:pt x="135" y="9097"/>
                </a:cubicBezTo>
                <a:cubicBezTo>
                  <a:pt x="135" y="9097"/>
                  <a:pt x="135" y="8937"/>
                  <a:pt x="135" y="8937"/>
                </a:cubicBezTo>
                <a:cubicBezTo>
                  <a:pt x="135" y="8937"/>
                  <a:pt x="135" y="8937"/>
                  <a:pt x="0" y="8937"/>
                </a:cubicBezTo>
                <a:cubicBezTo>
                  <a:pt x="0" y="8777"/>
                  <a:pt x="0" y="8777"/>
                  <a:pt x="0" y="8777"/>
                </a:cubicBezTo>
                <a:cubicBezTo>
                  <a:pt x="0" y="8777"/>
                  <a:pt x="0" y="8777"/>
                  <a:pt x="0" y="8617"/>
                </a:cubicBezTo>
                <a:cubicBezTo>
                  <a:pt x="0" y="8617"/>
                  <a:pt x="0" y="8617"/>
                  <a:pt x="0" y="8617"/>
                </a:cubicBezTo>
                <a:cubicBezTo>
                  <a:pt x="0" y="8617"/>
                  <a:pt x="0" y="8457"/>
                  <a:pt x="0" y="8457"/>
                </a:cubicBezTo>
                <a:cubicBezTo>
                  <a:pt x="0" y="2057"/>
                  <a:pt x="0" y="2057"/>
                  <a:pt x="0" y="2057"/>
                </a:cubicBezTo>
                <a:cubicBezTo>
                  <a:pt x="0" y="1577"/>
                  <a:pt x="405" y="1097"/>
                  <a:pt x="810" y="1097"/>
                </a:cubicBezTo>
                <a:cubicBezTo>
                  <a:pt x="1350" y="1097"/>
                  <a:pt x="1755" y="1577"/>
                  <a:pt x="1755" y="2057"/>
                </a:cubicBezTo>
                <a:cubicBezTo>
                  <a:pt x="1755" y="6057"/>
                  <a:pt x="1755" y="6057"/>
                  <a:pt x="1755" y="6057"/>
                </a:cubicBezTo>
                <a:cubicBezTo>
                  <a:pt x="4455" y="3017"/>
                  <a:pt x="4455" y="3017"/>
                  <a:pt x="4455" y="3017"/>
                </a:cubicBezTo>
                <a:cubicBezTo>
                  <a:pt x="5400" y="2057"/>
                  <a:pt x="6615" y="1097"/>
                  <a:pt x="7830" y="617"/>
                </a:cubicBezTo>
                <a:cubicBezTo>
                  <a:pt x="10125" y="-343"/>
                  <a:pt x="12555" y="-183"/>
                  <a:pt x="14715" y="1097"/>
                </a:cubicBezTo>
                <a:cubicBezTo>
                  <a:pt x="16875" y="2217"/>
                  <a:pt x="18495" y="4457"/>
                  <a:pt x="19305" y="7017"/>
                </a:cubicBezTo>
                <a:cubicBezTo>
                  <a:pt x="19440" y="7657"/>
                  <a:pt x="19170" y="8137"/>
                  <a:pt x="18765" y="8457"/>
                </a:cubicBezTo>
                <a:cubicBezTo>
                  <a:pt x="18360" y="8617"/>
                  <a:pt x="17820" y="8297"/>
                  <a:pt x="17685" y="7817"/>
                </a:cubicBezTo>
                <a:cubicBezTo>
                  <a:pt x="16335" y="3337"/>
                  <a:pt x="12150" y="937"/>
                  <a:pt x="8370" y="2537"/>
                </a:cubicBezTo>
                <a:cubicBezTo>
                  <a:pt x="7425" y="3017"/>
                  <a:pt x="6480" y="3657"/>
                  <a:pt x="5670" y="4617"/>
                </a:cubicBezTo>
                <a:cubicBezTo>
                  <a:pt x="5670" y="4617"/>
                  <a:pt x="5670" y="4617"/>
                  <a:pt x="5670" y="4617"/>
                </a:cubicBezTo>
                <a:cubicBezTo>
                  <a:pt x="3105" y="7497"/>
                  <a:pt x="3105" y="7497"/>
                  <a:pt x="3105" y="7497"/>
                </a:cubicBezTo>
                <a:cubicBezTo>
                  <a:pt x="6345" y="7497"/>
                  <a:pt x="6345" y="7497"/>
                  <a:pt x="6345" y="7497"/>
                </a:cubicBezTo>
                <a:cubicBezTo>
                  <a:pt x="6750" y="7497"/>
                  <a:pt x="7155" y="7977"/>
                  <a:pt x="7155" y="8457"/>
                </a:cubicBezTo>
                <a:cubicBezTo>
                  <a:pt x="7155" y="9097"/>
                  <a:pt x="6750" y="9577"/>
                  <a:pt x="6345" y="9577"/>
                </a:cubicBezTo>
                <a:cubicBezTo>
                  <a:pt x="810" y="9577"/>
                  <a:pt x="810" y="9577"/>
                  <a:pt x="810" y="9577"/>
                </a:cubicBezTo>
                <a:cubicBezTo>
                  <a:pt x="810" y="9577"/>
                  <a:pt x="810" y="9577"/>
                  <a:pt x="810" y="9577"/>
                </a:cubicBezTo>
                <a:cubicBezTo>
                  <a:pt x="810" y="9577"/>
                  <a:pt x="810" y="9577"/>
                  <a:pt x="675" y="9577"/>
                </a:cubicBezTo>
                <a:cubicBezTo>
                  <a:pt x="675" y="9577"/>
                  <a:pt x="540" y="9417"/>
                  <a:pt x="540" y="9417"/>
                </a:cubicBezTo>
                <a:cubicBezTo>
                  <a:pt x="540" y="9417"/>
                  <a:pt x="540" y="9417"/>
                  <a:pt x="540" y="9417"/>
                </a:cubicBezTo>
                <a:cubicBezTo>
                  <a:pt x="405" y="9417"/>
                  <a:pt x="405" y="9417"/>
                  <a:pt x="405" y="9417"/>
                </a:cubicBezTo>
                <a:close/>
                <a:moveTo>
                  <a:pt x="21600" y="12777"/>
                </a:moveTo>
                <a:cubicBezTo>
                  <a:pt x="21600" y="12617"/>
                  <a:pt x="21600" y="12617"/>
                  <a:pt x="21600" y="12617"/>
                </a:cubicBezTo>
                <a:cubicBezTo>
                  <a:pt x="21600" y="12617"/>
                  <a:pt x="21600" y="12457"/>
                  <a:pt x="21600" y="12457"/>
                </a:cubicBezTo>
                <a:cubicBezTo>
                  <a:pt x="21600" y="12457"/>
                  <a:pt x="21600" y="12457"/>
                  <a:pt x="21600" y="12457"/>
                </a:cubicBezTo>
                <a:cubicBezTo>
                  <a:pt x="21465" y="12297"/>
                  <a:pt x="21465" y="12297"/>
                  <a:pt x="21465" y="12297"/>
                </a:cubicBezTo>
                <a:cubicBezTo>
                  <a:pt x="21465" y="12297"/>
                  <a:pt x="21465" y="12297"/>
                  <a:pt x="21465" y="12297"/>
                </a:cubicBezTo>
                <a:cubicBezTo>
                  <a:pt x="21465" y="12137"/>
                  <a:pt x="21465" y="12137"/>
                  <a:pt x="21465" y="12137"/>
                </a:cubicBezTo>
                <a:cubicBezTo>
                  <a:pt x="21330" y="12137"/>
                  <a:pt x="21330" y="12137"/>
                  <a:pt x="21330" y="12137"/>
                </a:cubicBezTo>
                <a:cubicBezTo>
                  <a:pt x="21330" y="12137"/>
                  <a:pt x="21330" y="12137"/>
                  <a:pt x="21330" y="12137"/>
                </a:cubicBezTo>
                <a:cubicBezTo>
                  <a:pt x="21330" y="11977"/>
                  <a:pt x="21330" y="11977"/>
                  <a:pt x="21330" y="11977"/>
                </a:cubicBezTo>
                <a:cubicBezTo>
                  <a:pt x="21195" y="11977"/>
                  <a:pt x="21195" y="11977"/>
                  <a:pt x="21195" y="11977"/>
                </a:cubicBezTo>
                <a:cubicBezTo>
                  <a:pt x="21195" y="11977"/>
                  <a:pt x="21195" y="11977"/>
                  <a:pt x="21195" y="11817"/>
                </a:cubicBezTo>
                <a:cubicBezTo>
                  <a:pt x="21060" y="11817"/>
                  <a:pt x="21060" y="11817"/>
                  <a:pt x="21060" y="11817"/>
                </a:cubicBezTo>
                <a:cubicBezTo>
                  <a:pt x="21060" y="11817"/>
                  <a:pt x="21060" y="11817"/>
                  <a:pt x="21060" y="11817"/>
                </a:cubicBezTo>
                <a:cubicBezTo>
                  <a:pt x="20925" y="11817"/>
                  <a:pt x="20925" y="11817"/>
                  <a:pt x="20925" y="11817"/>
                </a:cubicBezTo>
                <a:cubicBezTo>
                  <a:pt x="20925" y="11817"/>
                  <a:pt x="20925" y="11817"/>
                  <a:pt x="20790" y="11817"/>
                </a:cubicBezTo>
                <a:cubicBezTo>
                  <a:pt x="20790" y="11817"/>
                  <a:pt x="20790" y="11817"/>
                  <a:pt x="20790" y="11817"/>
                </a:cubicBezTo>
                <a:cubicBezTo>
                  <a:pt x="20790" y="11817"/>
                  <a:pt x="20790" y="11817"/>
                  <a:pt x="20790" y="11817"/>
                </a:cubicBezTo>
                <a:cubicBezTo>
                  <a:pt x="15255" y="11817"/>
                  <a:pt x="15255" y="11817"/>
                  <a:pt x="15255" y="11817"/>
                </a:cubicBezTo>
                <a:cubicBezTo>
                  <a:pt x="14850" y="11817"/>
                  <a:pt x="14445" y="12137"/>
                  <a:pt x="14445" y="12777"/>
                </a:cubicBezTo>
                <a:cubicBezTo>
                  <a:pt x="14445" y="13417"/>
                  <a:pt x="14850" y="13737"/>
                  <a:pt x="15255" y="13737"/>
                </a:cubicBezTo>
                <a:cubicBezTo>
                  <a:pt x="18495" y="13737"/>
                  <a:pt x="18495" y="13737"/>
                  <a:pt x="18495" y="13737"/>
                </a:cubicBezTo>
                <a:cubicBezTo>
                  <a:pt x="15930" y="16617"/>
                  <a:pt x="15930" y="16617"/>
                  <a:pt x="15930" y="16617"/>
                </a:cubicBezTo>
                <a:cubicBezTo>
                  <a:pt x="15930" y="16777"/>
                  <a:pt x="15930" y="16777"/>
                  <a:pt x="15930" y="16777"/>
                </a:cubicBezTo>
                <a:cubicBezTo>
                  <a:pt x="14580" y="18377"/>
                  <a:pt x="12690" y="19177"/>
                  <a:pt x="10800" y="19177"/>
                </a:cubicBezTo>
                <a:cubicBezTo>
                  <a:pt x="10800" y="19177"/>
                  <a:pt x="10800" y="19177"/>
                  <a:pt x="10800" y="19177"/>
                </a:cubicBezTo>
                <a:cubicBezTo>
                  <a:pt x="8910" y="19177"/>
                  <a:pt x="7020" y="18377"/>
                  <a:pt x="5670" y="16777"/>
                </a:cubicBezTo>
                <a:cubicBezTo>
                  <a:pt x="4860" y="15817"/>
                  <a:pt x="4320" y="14697"/>
                  <a:pt x="3915" y="13577"/>
                </a:cubicBezTo>
                <a:cubicBezTo>
                  <a:pt x="3780" y="12937"/>
                  <a:pt x="3240" y="12617"/>
                  <a:pt x="2835" y="12937"/>
                </a:cubicBezTo>
                <a:cubicBezTo>
                  <a:pt x="2430" y="13097"/>
                  <a:pt x="2160" y="13577"/>
                  <a:pt x="2295" y="14217"/>
                </a:cubicBezTo>
                <a:cubicBezTo>
                  <a:pt x="2700" y="15657"/>
                  <a:pt x="3510" y="17097"/>
                  <a:pt x="4455" y="18217"/>
                </a:cubicBezTo>
                <a:cubicBezTo>
                  <a:pt x="6075" y="20137"/>
                  <a:pt x="8370" y="21257"/>
                  <a:pt x="10800" y="21257"/>
                </a:cubicBezTo>
                <a:cubicBezTo>
                  <a:pt x="10800" y="21257"/>
                  <a:pt x="10800" y="21257"/>
                  <a:pt x="10800" y="21257"/>
                </a:cubicBezTo>
                <a:cubicBezTo>
                  <a:pt x="13230" y="21257"/>
                  <a:pt x="15390" y="20137"/>
                  <a:pt x="17145" y="18217"/>
                </a:cubicBezTo>
                <a:cubicBezTo>
                  <a:pt x="19845" y="15177"/>
                  <a:pt x="19845" y="15177"/>
                  <a:pt x="19845" y="15177"/>
                </a:cubicBezTo>
                <a:cubicBezTo>
                  <a:pt x="19845" y="19177"/>
                  <a:pt x="19845" y="19177"/>
                  <a:pt x="19845" y="19177"/>
                </a:cubicBezTo>
                <a:cubicBezTo>
                  <a:pt x="19845" y="19817"/>
                  <a:pt x="20250" y="20297"/>
                  <a:pt x="20790" y="20297"/>
                </a:cubicBezTo>
                <a:cubicBezTo>
                  <a:pt x="21195" y="20297"/>
                  <a:pt x="21600" y="19817"/>
                  <a:pt x="21600" y="19177"/>
                </a:cubicBezTo>
                <a:cubicBezTo>
                  <a:pt x="21600" y="12777"/>
                  <a:pt x="21600" y="12777"/>
                  <a:pt x="21600" y="12777"/>
                </a:cubicBezTo>
                <a:cubicBezTo>
                  <a:pt x="21600" y="12777"/>
                  <a:pt x="21600" y="12777"/>
                  <a:pt x="21600" y="1277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28" name="Freeform 47"/>
          <p:cNvSpPr/>
          <p:nvPr/>
        </p:nvSpPr>
        <p:spPr>
          <a:xfrm>
            <a:off x="10693400" y="2116521"/>
            <a:ext cx="1089026" cy="8044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63" extrusionOk="0">
                <a:moveTo>
                  <a:pt x="10800" y="6819"/>
                </a:moveTo>
                <a:cubicBezTo>
                  <a:pt x="9180" y="6819"/>
                  <a:pt x="7965" y="8649"/>
                  <a:pt x="7965" y="10663"/>
                </a:cubicBezTo>
                <a:cubicBezTo>
                  <a:pt x="7965" y="12860"/>
                  <a:pt x="9180" y="14690"/>
                  <a:pt x="10800" y="14690"/>
                </a:cubicBezTo>
                <a:cubicBezTo>
                  <a:pt x="12420" y="14690"/>
                  <a:pt x="13635" y="12860"/>
                  <a:pt x="13635" y="10663"/>
                </a:cubicBezTo>
                <a:cubicBezTo>
                  <a:pt x="13635" y="8649"/>
                  <a:pt x="12420" y="6819"/>
                  <a:pt x="10800" y="6819"/>
                </a:cubicBezTo>
                <a:close/>
                <a:moveTo>
                  <a:pt x="10800" y="12310"/>
                </a:moveTo>
                <a:cubicBezTo>
                  <a:pt x="10125" y="12310"/>
                  <a:pt x="9720" y="11578"/>
                  <a:pt x="9720" y="10663"/>
                </a:cubicBezTo>
                <a:cubicBezTo>
                  <a:pt x="9720" y="9931"/>
                  <a:pt x="10125" y="9199"/>
                  <a:pt x="10800" y="9199"/>
                </a:cubicBezTo>
                <a:cubicBezTo>
                  <a:pt x="11475" y="9199"/>
                  <a:pt x="11880" y="9931"/>
                  <a:pt x="11880" y="10663"/>
                </a:cubicBezTo>
                <a:cubicBezTo>
                  <a:pt x="11880" y="11578"/>
                  <a:pt x="11475" y="12310"/>
                  <a:pt x="10800" y="12310"/>
                </a:cubicBezTo>
                <a:close/>
                <a:moveTo>
                  <a:pt x="15660" y="17253"/>
                </a:moveTo>
                <a:cubicBezTo>
                  <a:pt x="15660" y="17253"/>
                  <a:pt x="15660" y="17253"/>
                  <a:pt x="15660" y="17253"/>
                </a:cubicBezTo>
                <a:cubicBezTo>
                  <a:pt x="15390" y="17619"/>
                  <a:pt x="15255" y="17619"/>
                  <a:pt x="14985" y="17619"/>
                </a:cubicBezTo>
                <a:cubicBezTo>
                  <a:pt x="14850" y="17619"/>
                  <a:pt x="14580" y="17619"/>
                  <a:pt x="14445" y="17253"/>
                </a:cubicBezTo>
                <a:cubicBezTo>
                  <a:pt x="14040" y="16887"/>
                  <a:pt x="14040" y="16155"/>
                  <a:pt x="14445" y="15605"/>
                </a:cubicBezTo>
                <a:cubicBezTo>
                  <a:pt x="14445" y="15605"/>
                  <a:pt x="14445" y="15605"/>
                  <a:pt x="14445" y="15605"/>
                </a:cubicBezTo>
                <a:cubicBezTo>
                  <a:pt x="16335" y="12860"/>
                  <a:pt x="16335" y="8649"/>
                  <a:pt x="14445" y="5904"/>
                </a:cubicBezTo>
                <a:cubicBezTo>
                  <a:pt x="14040" y="5355"/>
                  <a:pt x="14040" y="4622"/>
                  <a:pt x="14445" y="4256"/>
                </a:cubicBezTo>
                <a:cubicBezTo>
                  <a:pt x="14715" y="3707"/>
                  <a:pt x="15255" y="3707"/>
                  <a:pt x="15660" y="4256"/>
                </a:cubicBezTo>
                <a:cubicBezTo>
                  <a:pt x="18225" y="7734"/>
                  <a:pt x="18360" y="13775"/>
                  <a:pt x="15660" y="17253"/>
                </a:cubicBezTo>
                <a:close/>
                <a:moveTo>
                  <a:pt x="7155" y="15605"/>
                </a:moveTo>
                <a:cubicBezTo>
                  <a:pt x="7560" y="16155"/>
                  <a:pt x="7560" y="16887"/>
                  <a:pt x="7155" y="17253"/>
                </a:cubicBezTo>
                <a:cubicBezTo>
                  <a:pt x="7020" y="17436"/>
                  <a:pt x="6750" y="17619"/>
                  <a:pt x="6615" y="17619"/>
                </a:cubicBezTo>
                <a:cubicBezTo>
                  <a:pt x="6345" y="17619"/>
                  <a:pt x="6210" y="17436"/>
                  <a:pt x="5940" y="17253"/>
                </a:cubicBezTo>
                <a:cubicBezTo>
                  <a:pt x="3375" y="13775"/>
                  <a:pt x="3240" y="7734"/>
                  <a:pt x="5940" y="4256"/>
                </a:cubicBezTo>
                <a:cubicBezTo>
                  <a:pt x="5940" y="4256"/>
                  <a:pt x="5940" y="4256"/>
                  <a:pt x="5940" y="4256"/>
                </a:cubicBezTo>
                <a:cubicBezTo>
                  <a:pt x="6345" y="3707"/>
                  <a:pt x="6885" y="3707"/>
                  <a:pt x="7155" y="4256"/>
                </a:cubicBezTo>
                <a:cubicBezTo>
                  <a:pt x="7560" y="4622"/>
                  <a:pt x="7560" y="5355"/>
                  <a:pt x="7155" y="5904"/>
                </a:cubicBezTo>
                <a:cubicBezTo>
                  <a:pt x="7155" y="5904"/>
                  <a:pt x="7155" y="5904"/>
                  <a:pt x="7155" y="5904"/>
                </a:cubicBezTo>
                <a:cubicBezTo>
                  <a:pt x="6210" y="7185"/>
                  <a:pt x="5670" y="8832"/>
                  <a:pt x="5670" y="10663"/>
                </a:cubicBezTo>
                <a:cubicBezTo>
                  <a:pt x="5670" y="12677"/>
                  <a:pt x="6210" y="14324"/>
                  <a:pt x="7155" y="15605"/>
                </a:cubicBezTo>
                <a:close/>
                <a:moveTo>
                  <a:pt x="21600" y="10663"/>
                </a:moveTo>
                <a:cubicBezTo>
                  <a:pt x="21600" y="14690"/>
                  <a:pt x="20520" y="18351"/>
                  <a:pt x="18495" y="21097"/>
                </a:cubicBezTo>
                <a:cubicBezTo>
                  <a:pt x="18225" y="21280"/>
                  <a:pt x="18090" y="21463"/>
                  <a:pt x="17820" y="21463"/>
                </a:cubicBezTo>
                <a:cubicBezTo>
                  <a:pt x="17550" y="21463"/>
                  <a:pt x="17415" y="21280"/>
                  <a:pt x="17145" y="21097"/>
                </a:cubicBezTo>
                <a:cubicBezTo>
                  <a:pt x="16875" y="20731"/>
                  <a:pt x="16875" y="19816"/>
                  <a:pt x="17145" y="19449"/>
                </a:cubicBezTo>
                <a:cubicBezTo>
                  <a:pt x="20790" y="14690"/>
                  <a:pt x="20790" y="6819"/>
                  <a:pt x="17145" y="2060"/>
                </a:cubicBezTo>
                <a:cubicBezTo>
                  <a:pt x="16875" y="1694"/>
                  <a:pt x="16875" y="778"/>
                  <a:pt x="17145" y="412"/>
                </a:cubicBezTo>
                <a:cubicBezTo>
                  <a:pt x="17550" y="-137"/>
                  <a:pt x="18090" y="-137"/>
                  <a:pt x="18495" y="412"/>
                </a:cubicBezTo>
                <a:cubicBezTo>
                  <a:pt x="20520" y="3158"/>
                  <a:pt x="21600" y="6819"/>
                  <a:pt x="21600" y="10663"/>
                </a:cubicBezTo>
                <a:close/>
                <a:moveTo>
                  <a:pt x="4455" y="19449"/>
                </a:moveTo>
                <a:cubicBezTo>
                  <a:pt x="4725" y="19816"/>
                  <a:pt x="4725" y="20731"/>
                  <a:pt x="4455" y="21097"/>
                </a:cubicBezTo>
                <a:cubicBezTo>
                  <a:pt x="4185" y="21280"/>
                  <a:pt x="4050" y="21463"/>
                  <a:pt x="3780" y="21463"/>
                </a:cubicBezTo>
                <a:cubicBezTo>
                  <a:pt x="3510" y="21463"/>
                  <a:pt x="3375" y="21280"/>
                  <a:pt x="3105" y="21097"/>
                </a:cubicBezTo>
                <a:cubicBezTo>
                  <a:pt x="1080" y="18351"/>
                  <a:pt x="0" y="14690"/>
                  <a:pt x="0" y="10663"/>
                </a:cubicBezTo>
                <a:cubicBezTo>
                  <a:pt x="0" y="6819"/>
                  <a:pt x="1080" y="3158"/>
                  <a:pt x="3105" y="412"/>
                </a:cubicBezTo>
                <a:cubicBezTo>
                  <a:pt x="3510" y="-137"/>
                  <a:pt x="4050" y="-137"/>
                  <a:pt x="4455" y="412"/>
                </a:cubicBezTo>
                <a:cubicBezTo>
                  <a:pt x="4725" y="778"/>
                  <a:pt x="4725" y="1694"/>
                  <a:pt x="4455" y="2060"/>
                </a:cubicBezTo>
                <a:cubicBezTo>
                  <a:pt x="810" y="6819"/>
                  <a:pt x="810" y="14690"/>
                  <a:pt x="4455" y="1944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29" name="Freeform 48"/>
          <p:cNvSpPr/>
          <p:nvPr/>
        </p:nvSpPr>
        <p:spPr>
          <a:xfrm>
            <a:off x="10693400" y="3216275"/>
            <a:ext cx="108902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65" y="6885"/>
                </a:moveTo>
                <a:cubicBezTo>
                  <a:pt x="17685" y="6885"/>
                  <a:pt x="17685" y="6885"/>
                  <a:pt x="17685" y="6885"/>
                </a:cubicBezTo>
                <a:cubicBezTo>
                  <a:pt x="17685" y="810"/>
                  <a:pt x="17685" y="810"/>
                  <a:pt x="17685" y="810"/>
                </a:cubicBezTo>
                <a:cubicBezTo>
                  <a:pt x="17685" y="405"/>
                  <a:pt x="17280" y="0"/>
                  <a:pt x="16740" y="0"/>
                </a:cubicBezTo>
                <a:cubicBezTo>
                  <a:pt x="4860" y="0"/>
                  <a:pt x="4860" y="0"/>
                  <a:pt x="4860" y="0"/>
                </a:cubicBezTo>
                <a:cubicBezTo>
                  <a:pt x="4320" y="0"/>
                  <a:pt x="3915" y="405"/>
                  <a:pt x="3915" y="810"/>
                </a:cubicBezTo>
                <a:cubicBezTo>
                  <a:pt x="3915" y="6885"/>
                  <a:pt x="3915" y="6885"/>
                  <a:pt x="3915" y="6885"/>
                </a:cubicBezTo>
                <a:cubicBezTo>
                  <a:pt x="2835" y="6885"/>
                  <a:pt x="2835" y="6885"/>
                  <a:pt x="2835" y="6885"/>
                </a:cubicBezTo>
                <a:cubicBezTo>
                  <a:pt x="1215" y="6885"/>
                  <a:pt x="0" y="8235"/>
                  <a:pt x="0" y="9855"/>
                </a:cubicBezTo>
                <a:cubicBezTo>
                  <a:pt x="0" y="14715"/>
                  <a:pt x="0" y="14715"/>
                  <a:pt x="0" y="14715"/>
                </a:cubicBezTo>
                <a:cubicBezTo>
                  <a:pt x="0" y="16335"/>
                  <a:pt x="1215" y="17685"/>
                  <a:pt x="2835" y="17685"/>
                </a:cubicBezTo>
                <a:cubicBezTo>
                  <a:pt x="3915" y="17685"/>
                  <a:pt x="3915" y="17685"/>
                  <a:pt x="3915" y="17685"/>
                </a:cubicBezTo>
                <a:cubicBezTo>
                  <a:pt x="3915" y="20790"/>
                  <a:pt x="3915" y="20790"/>
                  <a:pt x="3915" y="20790"/>
                </a:cubicBezTo>
                <a:cubicBezTo>
                  <a:pt x="3915" y="21195"/>
                  <a:pt x="4320" y="21600"/>
                  <a:pt x="4860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17280" y="21600"/>
                  <a:pt x="17685" y="21195"/>
                  <a:pt x="17685" y="20790"/>
                </a:cubicBezTo>
                <a:cubicBezTo>
                  <a:pt x="17685" y="17685"/>
                  <a:pt x="17685" y="17685"/>
                  <a:pt x="17685" y="17685"/>
                </a:cubicBezTo>
                <a:cubicBezTo>
                  <a:pt x="18765" y="17685"/>
                  <a:pt x="18765" y="17685"/>
                  <a:pt x="18765" y="17685"/>
                </a:cubicBezTo>
                <a:cubicBezTo>
                  <a:pt x="20385" y="17685"/>
                  <a:pt x="21600" y="16335"/>
                  <a:pt x="21600" y="14715"/>
                </a:cubicBezTo>
                <a:cubicBezTo>
                  <a:pt x="21600" y="9855"/>
                  <a:pt x="21600" y="9855"/>
                  <a:pt x="21600" y="9855"/>
                </a:cubicBezTo>
                <a:cubicBezTo>
                  <a:pt x="21600" y="8235"/>
                  <a:pt x="20385" y="6885"/>
                  <a:pt x="18765" y="6885"/>
                </a:cubicBezTo>
                <a:close/>
                <a:moveTo>
                  <a:pt x="5670" y="1755"/>
                </a:moveTo>
                <a:cubicBezTo>
                  <a:pt x="15930" y="1755"/>
                  <a:pt x="15930" y="1755"/>
                  <a:pt x="15930" y="1755"/>
                </a:cubicBezTo>
                <a:cubicBezTo>
                  <a:pt x="15930" y="6885"/>
                  <a:pt x="15930" y="6885"/>
                  <a:pt x="15930" y="6885"/>
                </a:cubicBezTo>
                <a:cubicBezTo>
                  <a:pt x="5670" y="6885"/>
                  <a:pt x="5670" y="6885"/>
                  <a:pt x="5670" y="6885"/>
                </a:cubicBezTo>
                <a:lnTo>
                  <a:pt x="5670" y="1755"/>
                </a:lnTo>
                <a:close/>
                <a:moveTo>
                  <a:pt x="15930" y="19845"/>
                </a:moveTo>
                <a:cubicBezTo>
                  <a:pt x="5670" y="19845"/>
                  <a:pt x="5670" y="19845"/>
                  <a:pt x="5670" y="19845"/>
                </a:cubicBezTo>
                <a:cubicBezTo>
                  <a:pt x="5670" y="13635"/>
                  <a:pt x="5670" y="13635"/>
                  <a:pt x="5670" y="13635"/>
                </a:cubicBezTo>
                <a:cubicBezTo>
                  <a:pt x="15930" y="13635"/>
                  <a:pt x="15930" y="13635"/>
                  <a:pt x="15930" y="13635"/>
                </a:cubicBezTo>
                <a:lnTo>
                  <a:pt x="15930" y="19845"/>
                </a:lnTo>
                <a:close/>
                <a:moveTo>
                  <a:pt x="19845" y="14715"/>
                </a:moveTo>
                <a:cubicBezTo>
                  <a:pt x="19845" y="15390"/>
                  <a:pt x="19305" y="15930"/>
                  <a:pt x="18765" y="15930"/>
                </a:cubicBezTo>
                <a:cubicBezTo>
                  <a:pt x="17685" y="15930"/>
                  <a:pt x="17685" y="15930"/>
                  <a:pt x="17685" y="15930"/>
                </a:cubicBezTo>
                <a:cubicBezTo>
                  <a:pt x="17685" y="12825"/>
                  <a:pt x="17685" y="12825"/>
                  <a:pt x="17685" y="12825"/>
                </a:cubicBezTo>
                <a:cubicBezTo>
                  <a:pt x="17685" y="12285"/>
                  <a:pt x="17280" y="11880"/>
                  <a:pt x="16740" y="11880"/>
                </a:cubicBezTo>
                <a:cubicBezTo>
                  <a:pt x="4860" y="11880"/>
                  <a:pt x="4860" y="11880"/>
                  <a:pt x="4860" y="11880"/>
                </a:cubicBezTo>
                <a:cubicBezTo>
                  <a:pt x="4320" y="11880"/>
                  <a:pt x="3915" y="12285"/>
                  <a:pt x="3915" y="12825"/>
                </a:cubicBezTo>
                <a:cubicBezTo>
                  <a:pt x="3915" y="15930"/>
                  <a:pt x="3915" y="15930"/>
                  <a:pt x="3915" y="15930"/>
                </a:cubicBezTo>
                <a:cubicBezTo>
                  <a:pt x="2835" y="15930"/>
                  <a:pt x="2835" y="15930"/>
                  <a:pt x="2835" y="15930"/>
                </a:cubicBezTo>
                <a:cubicBezTo>
                  <a:pt x="2295" y="15930"/>
                  <a:pt x="1755" y="15390"/>
                  <a:pt x="1755" y="14715"/>
                </a:cubicBezTo>
                <a:cubicBezTo>
                  <a:pt x="1755" y="9855"/>
                  <a:pt x="1755" y="9855"/>
                  <a:pt x="1755" y="9855"/>
                </a:cubicBezTo>
                <a:cubicBezTo>
                  <a:pt x="1755" y="9180"/>
                  <a:pt x="2295" y="8640"/>
                  <a:pt x="2835" y="8640"/>
                </a:cubicBezTo>
                <a:cubicBezTo>
                  <a:pt x="18765" y="8640"/>
                  <a:pt x="18765" y="8640"/>
                  <a:pt x="18765" y="8640"/>
                </a:cubicBezTo>
                <a:cubicBezTo>
                  <a:pt x="19305" y="8640"/>
                  <a:pt x="19845" y="9180"/>
                  <a:pt x="19845" y="9855"/>
                </a:cubicBezTo>
                <a:lnTo>
                  <a:pt x="19845" y="147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30" name="Freeform 49"/>
          <p:cNvSpPr/>
          <p:nvPr/>
        </p:nvSpPr>
        <p:spPr>
          <a:xfrm>
            <a:off x="10747375" y="4454526"/>
            <a:ext cx="9874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745"/>
                </a:moveTo>
                <a:cubicBezTo>
                  <a:pt x="21600" y="14445"/>
                  <a:pt x="20557" y="16875"/>
                  <a:pt x="18472" y="18765"/>
                </a:cubicBezTo>
                <a:cubicBezTo>
                  <a:pt x="16386" y="20520"/>
                  <a:pt x="13705" y="21600"/>
                  <a:pt x="10874" y="21600"/>
                </a:cubicBezTo>
                <a:cubicBezTo>
                  <a:pt x="10874" y="21600"/>
                  <a:pt x="10874" y="21600"/>
                  <a:pt x="10874" y="21600"/>
                </a:cubicBezTo>
                <a:cubicBezTo>
                  <a:pt x="7895" y="21600"/>
                  <a:pt x="5214" y="20520"/>
                  <a:pt x="3128" y="18765"/>
                </a:cubicBezTo>
                <a:cubicBezTo>
                  <a:pt x="1192" y="16875"/>
                  <a:pt x="0" y="14445"/>
                  <a:pt x="0" y="11745"/>
                </a:cubicBezTo>
                <a:cubicBezTo>
                  <a:pt x="0" y="9180"/>
                  <a:pt x="1192" y="6750"/>
                  <a:pt x="3128" y="4860"/>
                </a:cubicBezTo>
                <a:cubicBezTo>
                  <a:pt x="3575" y="4455"/>
                  <a:pt x="4171" y="4455"/>
                  <a:pt x="4469" y="4860"/>
                </a:cubicBezTo>
                <a:cubicBezTo>
                  <a:pt x="4916" y="5265"/>
                  <a:pt x="4916" y="5805"/>
                  <a:pt x="4469" y="6075"/>
                </a:cubicBezTo>
                <a:cubicBezTo>
                  <a:pt x="1043" y="9180"/>
                  <a:pt x="1043" y="14310"/>
                  <a:pt x="4469" y="17550"/>
                </a:cubicBezTo>
                <a:cubicBezTo>
                  <a:pt x="6257" y="19035"/>
                  <a:pt x="8491" y="19845"/>
                  <a:pt x="10874" y="19845"/>
                </a:cubicBezTo>
                <a:cubicBezTo>
                  <a:pt x="13109" y="19845"/>
                  <a:pt x="15343" y="19035"/>
                  <a:pt x="17131" y="17550"/>
                </a:cubicBezTo>
                <a:cubicBezTo>
                  <a:pt x="18770" y="15930"/>
                  <a:pt x="19663" y="13905"/>
                  <a:pt x="19663" y="11745"/>
                </a:cubicBezTo>
                <a:cubicBezTo>
                  <a:pt x="19663" y="9585"/>
                  <a:pt x="18770" y="7560"/>
                  <a:pt x="17131" y="6075"/>
                </a:cubicBezTo>
                <a:cubicBezTo>
                  <a:pt x="16684" y="5805"/>
                  <a:pt x="16684" y="5265"/>
                  <a:pt x="17131" y="4860"/>
                </a:cubicBezTo>
                <a:cubicBezTo>
                  <a:pt x="17429" y="4455"/>
                  <a:pt x="18025" y="4455"/>
                  <a:pt x="18472" y="4860"/>
                </a:cubicBezTo>
                <a:cubicBezTo>
                  <a:pt x="20557" y="6750"/>
                  <a:pt x="21600" y="9180"/>
                  <a:pt x="21600" y="11745"/>
                </a:cubicBezTo>
                <a:close/>
                <a:moveTo>
                  <a:pt x="10874" y="11610"/>
                </a:moveTo>
                <a:cubicBezTo>
                  <a:pt x="11321" y="11610"/>
                  <a:pt x="11768" y="11340"/>
                  <a:pt x="11768" y="10800"/>
                </a:cubicBezTo>
                <a:cubicBezTo>
                  <a:pt x="11768" y="810"/>
                  <a:pt x="11768" y="810"/>
                  <a:pt x="11768" y="810"/>
                </a:cubicBezTo>
                <a:cubicBezTo>
                  <a:pt x="11768" y="405"/>
                  <a:pt x="11321" y="0"/>
                  <a:pt x="10874" y="0"/>
                </a:cubicBezTo>
                <a:cubicBezTo>
                  <a:pt x="10279" y="0"/>
                  <a:pt x="9832" y="405"/>
                  <a:pt x="9832" y="810"/>
                </a:cubicBezTo>
                <a:cubicBezTo>
                  <a:pt x="9832" y="10800"/>
                  <a:pt x="9832" y="10800"/>
                  <a:pt x="9832" y="10800"/>
                </a:cubicBezTo>
                <a:cubicBezTo>
                  <a:pt x="9832" y="11340"/>
                  <a:pt x="10279" y="11610"/>
                  <a:pt x="10874" y="116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31" name="Freeform 50"/>
          <p:cNvSpPr/>
          <p:nvPr/>
        </p:nvSpPr>
        <p:spPr>
          <a:xfrm>
            <a:off x="10693400" y="5721350"/>
            <a:ext cx="1089026" cy="996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65" y="0"/>
                </a:moveTo>
                <a:cubicBezTo>
                  <a:pt x="2835" y="0"/>
                  <a:pt x="2835" y="0"/>
                  <a:pt x="2835" y="0"/>
                </a:cubicBezTo>
                <a:cubicBezTo>
                  <a:pt x="1215" y="0"/>
                  <a:pt x="0" y="1341"/>
                  <a:pt x="0" y="3128"/>
                </a:cubicBezTo>
                <a:cubicBezTo>
                  <a:pt x="0" y="9683"/>
                  <a:pt x="0" y="9683"/>
                  <a:pt x="0" y="9683"/>
                </a:cubicBezTo>
                <a:cubicBezTo>
                  <a:pt x="0" y="12960"/>
                  <a:pt x="1080" y="15939"/>
                  <a:pt x="3105" y="18174"/>
                </a:cubicBezTo>
                <a:cubicBezTo>
                  <a:pt x="5265" y="20408"/>
                  <a:pt x="7965" y="21600"/>
                  <a:pt x="10800" y="21600"/>
                </a:cubicBezTo>
                <a:cubicBezTo>
                  <a:pt x="13635" y="21600"/>
                  <a:pt x="16335" y="20408"/>
                  <a:pt x="18495" y="18174"/>
                </a:cubicBezTo>
                <a:cubicBezTo>
                  <a:pt x="20520" y="15939"/>
                  <a:pt x="21600" y="12960"/>
                  <a:pt x="21600" y="9683"/>
                </a:cubicBezTo>
                <a:cubicBezTo>
                  <a:pt x="21600" y="3128"/>
                  <a:pt x="21600" y="3128"/>
                  <a:pt x="21600" y="3128"/>
                </a:cubicBezTo>
                <a:cubicBezTo>
                  <a:pt x="21600" y="1341"/>
                  <a:pt x="20385" y="0"/>
                  <a:pt x="18765" y="0"/>
                </a:cubicBezTo>
                <a:close/>
                <a:moveTo>
                  <a:pt x="10800" y="19663"/>
                </a:moveTo>
                <a:cubicBezTo>
                  <a:pt x="5805" y="19663"/>
                  <a:pt x="1755" y="15194"/>
                  <a:pt x="1755" y="9683"/>
                </a:cubicBezTo>
                <a:cubicBezTo>
                  <a:pt x="1755" y="3128"/>
                  <a:pt x="1755" y="3128"/>
                  <a:pt x="1755" y="3128"/>
                </a:cubicBezTo>
                <a:cubicBezTo>
                  <a:pt x="1755" y="2532"/>
                  <a:pt x="2295" y="1937"/>
                  <a:pt x="2835" y="1937"/>
                </a:cubicBezTo>
                <a:cubicBezTo>
                  <a:pt x="18765" y="1937"/>
                  <a:pt x="18765" y="1937"/>
                  <a:pt x="18765" y="1937"/>
                </a:cubicBezTo>
                <a:cubicBezTo>
                  <a:pt x="19305" y="1937"/>
                  <a:pt x="19845" y="2532"/>
                  <a:pt x="19845" y="3128"/>
                </a:cubicBezTo>
                <a:cubicBezTo>
                  <a:pt x="19845" y="9683"/>
                  <a:pt x="19845" y="9683"/>
                  <a:pt x="19845" y="9683"/>
                </a:cubicBezTo>
                <a:cubicBezTo>
                  <a:pt x="19845" y="9683"/>
                  <a:pt x="19845" y="9683"/>
                  <a:pt x="19845" y="9683"/>
                </a:cubicBezTo>
                <a:cubicBezTo>
                  <a:pt x="19845" y="15194"/>
                  <a:pt x="15795" y="19663"/>
                  <a:pt x="10800" y="19663"/>
                </a:cubicBezTo>
                <a:close/>
                <a:moveTo>
                  <a:pt x="15390" y="7895"/>
                </a:moveTo>
                <a:cubicBezTo>
                  <a:pt x="15795" y="8342"/>
                  <a:pt x="15795" y="8938"/>
                  <a:pt x="15390" y="9385"/>
                </a:cubicBezTo>
                <a:cubicBezTo>
                  <a:pt x="11475" y="13705"/>
                  <a:pt x="11475" y="13705"/>
                  <a:pt x="11475" y="13705"/>
                </a:cubicBezTo>
                <a:cubicBezTo>
                  <a:pt x="11205" y="13854"/>
                  <a:pt x="11070" y="14003"/>
                  <a:pt x="10800" y="14003"/>
                </a:cubicBezTo>
                <a:cubicBezTo>
                  <a:pt x="10530" y="14003"/>
                  <a:pt x="10395" y="13854"/>
                  <a:pt x="10125" y="13705"/>
                </a:cubicBezTo>
                <a:cubicBezTo>
                  <a:pt x="6210" y="9385"/>
                  <a:pt x="6210" y="9385"/>
                  <a:pt x="6210" y="9385"/>
                </a:cubicBezTo>
                <a:cubicBezTo>
                  <a:pt x="5805" y="8938"/>
                  <a:pt x="5805" y="8342"/>
                  <a:pt x="6210" y="7895"/>
                </a:cubicBezTo>
                <a:cubicBezTo>
                  <a:pt x="6615" y="7597"/>
                  <a:pt x="7155" y="7597"/>
                  <a:pt x="7425" y="7895"/>
                </a:cubicBezTo>
                <a:cubicBezTo>
                  <a:pt x="10800" y="11619"/>
                  <a:pt x="10800" y="11619"/>
                  <a:pt x="10800" y="11619"/>
                </a:cubicBezTo>
                <a:cubicBezTo>
                  <a:pt x="14175" y="7895"/>
                  <a:pt x="14175" y="7895"/>
                  <a:pt x="14175" y="7895"/>
                </a:cubicBezTo>
                <a:cubicBezTo>
                  <a:pt x="14445" y="7597"/>
                  <a:pt x="14985" y="7597"/>
                  <a:pt x="15390" y="78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32" name="Freeform 51"/>
          <p:cNvSpPr/>
          <p:nvPr/>
        </p:nvSpPr>
        <p:spPr>
          <a:xfrm>
            <a:off x="10693400" y="6931025"/>
            <a:ext cx="108902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1340"/>
                  <a:pt x="21195" y="11610"/>
                  <a:pt x="20790" y="11610"/>
                </a:cubicBezTo>
                <a:cubicBezTo>
                  <a:pt x="11610" y="11610"/>
                  <a:pt x="11610" y="11610"/>
                  <a:pt x="11610" y="11610"/>
                </a:cubicBezTo>
                <a:cubicBezTo>
                  <a:pt x="11610" y="20790"/>
                  <a:pt x="11610" y="20790"/>
                  <a:pt x="11610" y="20790"/>
                </a:cubicBezTo>
                <a:cubicBezTo>
                  <a:pt x="11610" y="21195"/>
                  <a:pt x="11340" y="21600"/>
                  <a:pt x="10800" y="21600"/>
                </a:cubicBezTo>
                <a:cubicBezTo>
                  <a:pt x="10260" y="21600"/>
                  <a:pt x="9990" y="21195"/>
                  <a:pt x="9990" y="20790"/>
                </a:cubicBezTo>
                <a:cubicBezTo>
                  <a:pt x="9990" y="11610"/>
                  <a:pt x="9990" y="11610"/>
                  <a:pt x="9990" y="11610"/>
                </a:cubicBezTo>
                <a:cubicBezTo>
                  <a:pt x="810" y="11610"/>
                  <a:pt x="810" y="11610"/>
                  <a:pt x="810" y="11610"/>
                </a:cubicBezTo>
                <a:cubicBezTo>
                  <a:pt x="405" y="11610"/>
                  <a:pt x="0" y="11340"/>
                  <a:pt x="0" y="10800"/>
                </a:cubicBezTo>
                <a:cubicBezTo>
                  <a:pt x="0" y="10260"/>
                  <a:pt x="405" y="9990"/>
                  <a:pt x="810" y="9990"/>
                </a:cubicBezTo>
                <a:cubicBezTo>
                  <a:pt x="9990" y="9990"/>
                  <a:pt x="9990" y="9990"/>
                  <a:pt x="9990" y="9990"/>
                </a:cubicBezTo>
                <a:cubicBezTo>
                  <a:pt x="9990" y="810"/>
                  <a:pt x="9990" y="810"/>
                  <a:pt x="9990" y="810"/>
                </a:cubicBezTo>
                <a:cubicBezTo>
                  <a:pt x="9990" y="405"/>
                  <a:pt x="10260" y="0"/>
                  <a:pt x="10800" y="0"/>
                </a:cubicBezTo>
                <a:cubicBezTo>
                  <a:pt x="11340" y="0"/>
                  <a:pt x="11610" y="405"/>
                  <a:pt x="11610" y="810"/>
                </a:cubicBezTo>
                <a:cubicBezTo>
                  <a:pt x="11610" y="9990"/>
                  <a:pt x="11610" y="9990"/>
                  <a:pt x="11610" y="9990"/>
                </a:cubicBezTo>
                <a:cubicBezTo>
                  <a:pt x="20790" y="9990"/>
                  <a:pt x="20790" y="9990"/>
                  <a:pt x="20790" y="9990"/>
                </a:cubicBezTo>
                <a:cubicBezTo>
                  <a:pt x="21195" y="9990"/>
                  <a:pt x="21600" y="10260"/>
                  <a:pt x="21600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33" name="Freeform 52"/>
          <p:cNvSpPr/>
          <p:nvPr/>
        </p:nvSpPr>
        <p:spPr>
          <a:xfrm>
            <a:off x="10693400" y="8166100"/>
            <a:ext cx="108902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0"/>
                </a:moveTo>
                <a:cubicBezTo>
                  <a:pt x="3105" y="0"/>
                  <a:pt x="3105" y="0"/>
                  <a:pt x="3105" y="0"/>
                </a:cubicBezTo>
                <a:cubicBezTo>
                  <a:pt x="1350" y="0"/>
                  <a:pt x="0" y="1350"/>
                  <a:pt x="0" y="3105"/>
                </a:cubicBezTo>
                <a:cubicBezTo>
                  <a:pt x="0" y="18495"/>
                  <a:pt x="0" y="18495"/>
                  <a:pt x="0" y="18495"/>
                </a:cubicBezTo>
                <a:cubicBezTo>
                  <a:pt x="0" y="20250"/>
                  <a:pt x="1350" y="21600"/>
                  <a:pt x="3105" y="21600"/>
                </a:cubicBezTo>
                <a:cubicBezTo>
                  <a:pt x="18495" y="21600"/>
                  <a:pt x="18495" y="21600"/>
                  <a:pt x="18495" y="21600"/>
                </a:cubicBezTo>
                <a:cubicBezTo>
                  <a:pt x="20250" y="21600"/>
                  <a:pt x="21600" y="20250"/>
                  <a:pt x="21600" y="18495"/>
                </a:cubicBezTo>
                <a:cubicBezTo>
                  <a:pt x="21600" y="3105"/>
                  <a:pt x="21600" y="3105"/>
                  <a:pt x="21600" y="3105"/>
                </a:cubicBezTo>
                <a:cubicBezTo>
                  <a:pt x="21600" y="1350"/>
                  <a:pt x="20250" y="0"/>
                  <a:pt x="18495" y="0"/>
                </a:cubicBezTo>
                <a:close/>
                <a:moveTo>
                  <a:pt x="19845" y="18495"/>
                </a:moveTo>
                <a:cubicBezTo>
                  <a:pt x="19845" y="19305"/>
                  <a:pt x="19305" y="19845"/>
                  <a:pt x="18495" y="19845"/>
                </a:cubicBezTo>
                <a:cubicBezTo>
                  <a:pt x="3105" y="19845"/>
                  <a:pt x="3105" y="19845"/>
                  <a:pt x="3105" y="19845"/>
                </a:cubicBezTo>
                <a:cubicBezTo>
                  <a:pt x="2295" y="19845"/>
                  <a:pt x="1755" y="19305"/>
                  <a:pt x="1755" y="18495"/>
                </a:cubicBezTo>
                <a:cubicBezTo>
                  <a:pt x="1755" y="3105"/>
                  <a:pt x="1755" y="3105"/>
                  <a:pt x="1755" y="3105"/>
                </a:cubicBezTo>
                <a:cubicBezTo>
                  <a:pt x="1755" y="2295"/>
                  <a:pt x="2295" y="1755"/>
                  <a:pt x="3105" y="1755"/>
                </a:cubicBezTo>
                <a:cubicBezTo>
                  <a:pt x="18495" y="1755"/>
                  <a:pt x="18495" y="1755"/>
                  <a:pt x="18495" y="1755"/>
                </a:cubicBezTo>
                <a:cubicBezTo>
                  <a:pt x="19305" y="1755"/>
                  <a:pt x="19845" y="2295"/>
                  <a:pt x="19845" y="3105"/>
                </a:cubicBezTo>
                <a:lnTo>
                  <a:pt x="19845" y="18495"/>
                </a:lnTo>
                <a:close/>
                <a:moveTo>
                  <a:pt x="16065" y="10800"/>
                </a:moveTo>
                <a:cubicBezTo>
                  <a:pt x="16065" y="11340"/>
                  <a:pt x="15660" y="11610"/>
                  <a:pt x="15255" y="11610"/>
                </a:cubicBezTo>
                <a:cubicBezTo>
                  <a:pt x="11610" y="11610"/>
                  <a:pt x="11610" y="11610"/>
                  <a:pt x="11610" y="11610"/>
                </a:cubicBezTo>
                <a:cubicBezTo>
                  <a:pt x="11610" y="15255"/>
                  <a:pt x="11610" y="15255"/>
                  <a:pt x="11610" y="15255"/>
                </a:cubicBezTo>
                <a:cubicBezTo>
                  <a:pt x="11610" y="15660"/>
                  <a:pt x="11340" y="16065"/>
                  <a:pt x="10800" y="16065"/>
                </a:cubicBezTo>
                <a:cubicBezTo>
                  <a:pt x="10260" y="16065"/>
                  <a:pt x="9990" y="15660"/>
                  <a:pt x="9990" y="15255"/>
                </a:cubicBezTo>
                <a:cubicBezTo>
                  <a:pt x="9990" y="11610"/>
                  <a:pt x="9990" y="11610"/>
                  <a:pt x="9990" y="11610"/>
                </a:cubicBezTo>
                <a:cubicBezTo>
                  <a:pt x="6345" y="11610"/>
                  <a:pt x="6345" y="11610"/>
                  <a:pt x="6345" y="11610"/>
                </a:cubicBezTo>
                <a:cubicBezTo>
                  <a:pt x="5940" y="11610"/>
                  <a:pt x="5535" y="11340"/>
                  <a:pt x="5535" y="10800"/>
                </a:cubicBezTo>
                <a:cubicBezTo>
                  <a:pt x="5535" y="10260"/>
                  <a:pt x="5940" y="9990"/>
                  <a:pt x="6345" y="9990"/>
                </a:cubicBezTo>
                <a:cubicBezTo>
                  <a:pt x="9990" y="9990"/>
                  <a:pt x="9990" y="9990"/>
                  <a:pt x="9990" y="9990"/>
                </a:cubicBezTo>
                <a:cubicBezTo>
                  <a:pt x="9990" y="6345"/>
                  <a:pt x="9990" y="6345"/>
                  <a:pt x="9990" y="6345"/>
                </a:cubicBezTo>
                <a:cubicBezTo>
                  <a:pt x="9990" y="5940"/>
                  <a:pt x="10260" y="5535"/>
                  <a:pt x="10800" y="5535"/>
                </a:cubicBezTo>
                <a:cubicBezTo>
                  <a:pt x="11340" y="5535"/>
                  <a:pt x="11610" y="5940"/>
                  <a:pt x="11610" y="6345"/>
                </a:cubicBezTo>
                <a:cubicBezTo>
                  <a:pt x="11610" y="9990"/>
                  <a:pt x="11610" y="9990"/>
                  <a:pt x="11610" y="9990"/>
                </a:cubicBezTo>
                <a:cubicBezTo>
                  <a:pt x="15255" y="9990"/>
                  <a:pt x="15255" y="9990"/>
                  <a:pt x="15255" y="9990"/>
                </a:cubicBezTo>
                <a:cubicBezTo>
                  <a:pt x="15660" y="9990"/>
                  <a:pt x="16065" y="10260"/>
                  <a:pt x="1606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34" name="Freeform 53"/>
          <p:cNvSpPr/>
          <p:nvPr/>
        </p:nvSpPr>
        <p:spPr>
          <a:xfrm>
            <a:off x="10693400" y="9404350"/>
            <a:ext cx="108902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19845"/>
                </a:moveTo>
                <a:cubicBezTo>
                  <a:pt x="5805" y="19845"/>
                  <a:pt x="1755" y="15795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5795"/>
                  <a:pt x="15795" y="19845"/>
                  <a:pt x="10800" y="19845"/>
                </a:cubicBezTo>
                <a:close/>
                <a:moveTo>
                  <a:pt x="15660" y="10800"/>
                </a:moveTo>
                <a:cubicBezTo>
                  <a:pt x="15660" y="11340"/>
                  <a:pt x="15255" y="11610"/>
                  <a:pt x="14715" y="11610"/>
                </a:cubicBezTo>
                <a:cubicBezTo>
                  <a:pt x="11610" y="11610"/>
                  <a:pt x="11610" y="11610"/>
                  <a:pt x="11610" y="11610"/>
                </a:cubicBezTo>
                <a:cubicBezTo>
                  <a:pt x="11610" y="14715"/>
                  <a:pt x="11610" y="14715"/>
                  <a:pt x="11610" y="14715"/>
                </a:cubicBezTo>
                <a:cubicBezTo>
                  <a:pt x="11610" y="15255"/>
                  <a:pt x="11340" y="15660"/>
                  <a:pt x="10800" y="15660"/>
                </a:cubicBezTo>
                <a:cubicBezTo>
                  <a:pt x="10260" y="15660"/>
                  <a:pt x="9990" y="15255"/>
                  <a:pt x="9990" y="14715"/>
                </a:cubicBezTo>
                <a:cubicBezTo>
                  <a:pt x="9990" y="11610"/>
                  <a:pt x="9990" y="11610"/>
                  <a:pt x="9990" y="11610"/>
                </a:cubicBezTo>
                <a:cubicBezTo>
                  <a:pt x="6885" y="11610"/>
                  <a:pt x="6885" y="11610"/>
                  <a:pt x="6885" y="11610"/>
                </a:cubicBezTo>
                <a:cubicBezTo>
                  <a:pt x="6345" y="11610"/>
                  <a:pt x="5940" y="11340"/>
                  <a:pt x="5940" y="10800"/>
                </a:cubicBezTo>
                <a:cubicBezTo>
                  <a:pt x="5940" y="10260"/>
                  <a:pt x="6345" y="9990"/>
                  <a:pt x="6885" y="9990"/>
                </a:cubicBezTo>
                <a:cubicBezTo>
                  <a:pt x="9990" y="9990"/>
                  <a:pt x="9990" y="9990"/>
                  <a:pt x="9990" y="9990"/>
                </a:cubicBezTo>
                <a:cubicBezTo>
                  <a:pt x="9990" y="6885"/>
                  <a:pt x="9990" y="6885"/>
                  <a:pt x="9990" y="6885"/>
                </a:cubicBezTo>
                <a:cubicBezTo>
                  <a:pt x="9990" y="6345"/>
                  <a:pt x="10260" y="5940"/>
                  <a:pt x="10800" y="5940"/>
                </a:cubicBezTo>
                <a:cubicBezTo>
                  <a:pt x="11340" y="5940"/>
                  <a:pt x="11610" y="6345"/>
                  <a:pt x="11610" y="6885"/>
                </a:cubicBezTo>
                <a:cubicBezTo>
                  <a:pt x="11610" y="9990"/>
                  <a:pt x="11610" y="9990"/>
                  <a:pt x="11610" y="9990"/>
                </a:cubicBezTo>
                <a:cubicBezTo>
                  <a:pt x="14715" y="9990"/>
                  <a:pt x="14715" y="9990"/>
                  <a:pt x="14715" y="9990"/>
                </a:cubicBezTo>
                <a:cubicBezTo>
                  <a:pt x="15255" y="9990"/>
                  <a:pt x="15660" y="10260"/>
                  <a:pt x="15660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35" name="Freeform 54"/>
          <p:cNvSpPr/>
          <p:nvPr/>
        </p:nvSpPr>
        <p:spPr>
          <a:xfrm>
            <a:off x="10772775" y="10643619"/>
            <a:ext cx="944853" cy="10975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14" h="21333" extrusionOk="0">
                <a:moveTo>
                  <a:pt x="20834" y="9600"/>
                </a:moveTo>
                <a:cubicBezTo>
                  <a:pt x="20681" y="9333"/>
                  <a:pt x="20374" y="9066"/>
                  <a:pt x="20068" y="8933"/>
                </a:cubicBezTo>
                <a:cubicBezTo>
                  <a:pt x="20068" y="8933"/>
                  <a:pt x="20068" y="8933"/>
                  <a:pt x="20068" y="8933"/>
                </a:cubicBezTo>
                <a:cubicBezTo>
                  <a:pt x="3523" y="266"/>
                  <a:pt x="3523" y="266"/>
                  <a:pt x="3523" y="266"/>
                </a:cubicBezTo>
                <a:cubicBezTo>
                  <a:pt x="3523" y="266"/>
                  <a:pt x="3523" y="266"/>
                  <a:pt x="3523" y="266"/>
                </a:cubicBezTo>
                <a:cubicBezTo>
                  <a:pt x="2451" y="-267"/>
                  <a:pt x="919" y="0"/>
                  <a:pt x="306" y="1066"/>
                </a:cubicBezTo>
                <a:cubicBezTo>
                  <a:pt x="153" y="1333"/>
                  <a:pt x="0" y="1733"/>
                  <a:pt x="0" y="2000"/>
                </a:cubicBezTo>
                <a:cubicBezTo>
                  <a:pt x="0" y="19333"/>
                  <a:pt x="0" y="19333"/>
                  <a:pt x="0" y="19333"/>
                </a:cubicBezTo>
                <a:cubicBezTo>
                  <a:pt x="0" y="20400"/>
                  <a:pt x="1072" y="21333"/>
                  <a:pt x="2298" y="21333"/>
                </a:cubicBezTo>
                <a:cubicBezTo>
                  <a:pt x="2298" y="21333"/>
                  <a:pt x="2298" y="21333"/>
                  <a:pt x="2298" y="21333"/>
                </a:cubicBezTo>
                <a:cubicBezTo>
                  <a:pt x="2757" y="21333"/>
                  <a:pt x="3217" y="21200"/>
                  <a:pt x="3523" y="21066"/>
                </a:cubicBezTo>
                <a:cubicBezTo>
                  <a:pt x="3523" y="21066"/>
                  <a:pt x="3523" y="21066"/>
                  <a:pt x="3523" y="21066"/>
                </a:cubicBezTo>
                <a:cubicBezTo>
                  <a:pt x="20068" y="12400"/>
                  <a:pt x="20068" y="12400"/>
                  <a:pt x="20068" y="12400"/>
                </a:cubicBezTo>
                <a:cubicBezTo>
                  <a:pt x="20068" y="12400"/>
                  <a:pt x="20068" y="12400"/>
                  <a:pt x="20068" y="12400"/>
                </a:cubicBezTo>
                <a:cubicBezTo>
                  <a:pt x="21140" y="11866"/>
                  <a:pt x="21600" y="10533"/>
                  <a:pt x="20834" y="9600"/>
                </a:cubicBezTo>
                <a:close/>
                <a:moveTo>
                  <a:pt x="18996" y="10933"/>
                </a:moveTo>
                <a:cubicBezTo>
                  <a:pt x="2604" y="19600"/>
                  <a:pt x="2604" y="19600"/>
                  <a:pt x="2604" y="19600"/>
                </a:cubicBezTo>
                <a:cubicBezTo>
                  <a:pt x="2451" y="19600"/>
                  <a:pt x="2451" y="19600"/>
                  <a:pt x="2298" y="19600"/>
                </a:cubicBezTo>
                <a:cubicBezTo>
                  <a:pt x="2298" y="19600"/>
                  <a:pt x="2145" y="19600"/>
                  <a:pt x="2145" y="19466"/>
                </a:cubicBezTo>
                <a:cubicBezTo>
                  <a:pt x="1991" y="19466"/>
                  <a:pt x="1991" y="19333"/>
                  <a:pt x="1991" y="19333"/>
                </a:cubicBezTo>
                <a:cubicBezTo>
                  <a:pt x="1991" y="2000"/>
                  <a:pt x="1991" y="2000"/>
                  <a:pt x="1991" y="2000"/>
                </a:cubicBezTo>
                <a:cubicBezTo>
                  <a:pt x="1991" y="2000"/>
                  <a:pt x="1991" y="2000"/>
                  <a:pt x="1991" y="1866"/>
                </a:cubicBezTo>
                <a:cubicBezTo>
                  <a:pt x="2145" y="1733"/>
                  <a:pt x="2145" y="1733"/>
                  <a:pt x="2298" y="1733"/>
                </a:cubicBezTo>
                <a:cubicBezTo>
                  <a:pt x="2298" y="1733"/>
                  <a:pt x="2451" y="1733"/>
                  <a:pt x="2604" y="1733"/>
                </a:cubicBezTo>
                <a:cubicBezTo>
                  <a:pt x="18996" y="10400"/>
                  <a:pt x="18996" y="10400"/>
                  <a:pt x="18996" y="10400"/>
                </a:cubicBezTo>
                <a:cubicBezTo>
                  <a:pt x="19149" y="10400"/>
                  <a:pt x="19149" y="10400"/>
                  <a:pt x="19149" y="10533"/>
                </a:cubicBezTo>
                <a:cubicBezTo>
                  <a:pt x="19302" y="10666"/>
                  <a:pt x="19302" y="10800"/>
                  <a:pt x="18996" y="1093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36" name="Freeform 55"/>
          <p:cNvSpPr/>
          <p:nvPr/>
        </p:nvSpPr>
        <p:spPr>
          <a:xfrm>
            <a:off x="10693400" y="11880850"/>
            <a:ext cx="108902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9845" y="9990"/>
                </a:moveTo>
                <a:cubicBezTo>
                  <a:pt x="11610" y="9990"/>
                  <a:pt x="11610" y="9990"/>
                  <a:pt x="11610" y="9990"/>
                </a:cubicBezTo>
                <a:cubicBezTo>
                  <a:pt x="11610" y="1755"/>
                  <a:pt x="11610" y="1755"/>
                  <a:pt x="11610" y="1755"/>
                </a:cubicBezTo>
                <a:cubicBezTo>
                  <a:pt x="15930" y="2160"/>
                  <a:pt x="19440" y="5670"/>
                  <a:pt x="19845" y="9990"/>
                </a:cubicBezTo>
                <a:close/>
                <a:moveTo>
                  <a:pt x="10800" y="19845"/>
                </a:moveTo>
                <a:cubicBezTo>
                  <a:pt x="5805" y="19845"/>
                  <a:pt x="1755" y="15795"/>
                  <a:pt x="1755" y="10800"/>
                </a:cubicBezTo>
                <a:cubicBezTo>
                  <a:pt x="1755" y="6075"/>
                  <a:pt x="5400" y="2295"/>
                  <a:pt x="9990" y="1755"/>
                </a:cubicBezTo>
                <a:cubicBezTo>
                  <a:pt x="9990" y="10800"/>
                  <a:pt x="9990" y="10800"/>
                  <a:pt x="9990" y="10800"/>
                </a:cubicBezTo>
                <a:cubicBezTo>
                  <a:pt x="9990" y="11340"/>
                  <a:pt x="10260" y="11610"/>
                  <a:pt x="10800" y="11610"/>
                </a:cubicBezTo>
                <a:cubicBezTo>
                  <a:pt x="19845" y="11610"/>
                  <a:pt x="19845" y="11610"/>
                  <a:pt x="19845" y="11610"/>
                </a:cubicBezTo>
                <a:cubicBezTo>
                  <a:pt x="19305" y="16200"/>
                  <a:pt x="15525" y="19845"/>
                  <a:pt x="10800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37" name="Freeform 56"/>
          <p:cNvSpPr/>
          <p:nvPr/>
        </p:nvSpPr>
        <p:spPr>
          <a:xfrm>
            <a:off x="12601575" y="742950"/>
            <a:ext cx="10890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35" y="12825"/>
                </a:moveTo>
                <a:cubicBezTo>
                  <a:pt x="19035" y="12825"/>
                  <a:pt x="19035" y="12825"/>
                  <a:pt x="19035" y="12825"/>
                </a:cubicBezTo>
                <a:cubicBezTo>
                  <a:pt x="18225" y="12690"/>
                  <a:pt x="17280" y="12555"/>
                  <a:pt x="16470" y="12150"/>
                </a:cubicBezTo>
                <a:cubicBezTo>
                  <a:pt x="15390" y="11745"/>
                  <a:pt x="14310" y="12015"/>
                  <a:pt x="13500" y="12825"/>
                </a:cubicBezTo>
                <a:cubicBezTo>
                  <a:pt x="13500" y="12825"/>
                  <a:pt x="13500" y="12825"/>
                  <a:pt x="13500" y="12825"/>
                </a:cubicBezTo>
                <a:cubicBezTo>
                  <a:pt x="12690" y="13635"/>
                  <a:pt x="12690" y="13635"/>
                  <a:pt x="12690" y="13635"/>
                </a:cubicBezTo>
                <a:cubicBezTo>
                  <a:pt x="10800" y="12420"/>
                  <a:pt x="9180" y="10800"/>
                  <a:pt x="7965" y="8910"/>
                </a:cubicBezTo>
                <a:cubicBezTo>
                  <a:pt x="8775" y="8100"/>
                  <a:pt x="8775" y="8100"/>
                  <a:pt x="8775" y="8100"/>
                </a:cubicBezTo>
                <a:cubicBezTo>
                  <a:pt x="8775" y="8100"/>
                  <a:pt x="8775" y="8100"/>
                  <a:pt x="8775" y="8100"/>
                </a:cubicBezTo>
                <a:cubicBezTo>
                  <a:pt x="9450" y="7290"/>
                  <a:pt x="9720" y="6075"/>
                  <a:pt x="9315" y="5130"/>
                </a:cubicBezTo>
                <a:cubicBezTo>
                  <a:pt x="9045" y="4185"/>
                  <a:pt x="8775" y="3375"/>
                  <a:pt x="8775" y="2430"/>
                </a:cubicBezTo>
                <a:cubicBezTo>
                  <a:pt x="8775" y="2430"/>
                  <a:pt x="8775" y="2430"/>
                  <a:pt x="8775" y="2430"/>
                </a:cubicBezTo>
                <a:cubicBezTo>
                  <a:pt x="8505" y="1080"/>
                  <a:pt x="7290" y="0"/>
                  <a:pt x="5940" y="0"/>
                </a:cubicBezTo>
                <a:cubicBezTo>
                  <a:pt x="5805" y="0"/>
                  <a:pt x="5805" y="0"/>
                  <a:pt x="5805" y="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2835" y="0"/>
                  <a:pt x="2700" y="0"/>
                  <a:pt x="2565" y="0"/>
                </a:cubicBezTo>
                <a:cubicBezTo>
                  <a:pt x="1890" y="135"/>
                  <a:pt x="1215" y="405"/>
                  <a:pt x="675" y="1080"/>
                </a:cubicBezTo>
                <a:cubicBezTo>
                  <a:pt x="135" y="1620"/>
                  <a:pt x="0" y="2295"/>
                  <a:pt x="0" y="3105"/>
                </a:cubicBezTo>
                <a:cubicBezTo>
                  <a:pt x="0" y="3105"/>
                  <a:pt x="0" y="3105"/>
                  <a:pt x="0" y="3105"/>
                </a:cubicBezTo>
                <a:cubicBezTo>
                  <a:pt x="405" y="6345"/>
                  <a:pt x="1485" y="9450"/>
                  <a:pt x="3240" y="12150"/>
                </a:cubicBezTo>
                <a:cubicBezTo>
                  <a:pt x="4725" y="14715"/>
                  <a:pt x="6885" y="16875"/>
                  <a:pt x="9450" y="18360"/>
                </a:cubicBezTo>
                <a:cubicBezTo>
                  <a:pt x="12150" y="20115"/>
                  <a:pt x="15255" y="21195"/>
                  <a:pt x="18360" y="21600"/>
                </a:cubicBezTo>
                <a:cubicBezTo>
                  <a:pt x="18360" y="21600"/>
                  <a:pt x="18495" y="21600"/>
                  <a:pt x="18495" y="21600"/>
                </a:cubicBezTo>
                <a:cubicBezTo>
                  <a:pt x="18495" y="21600"/>
                  <a:pt x="18630" y="21600"/>
                  <a:pt x="18630" y="21600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19440" y="21600"/>
                  <a:pt x="20250" y="21330"/>
                  <a:pt x="20790" y="20790"/>
                </a:cubicBezTo>
                <a:cubicBezTo>
                  <a:pt x="21330" y="20250"/>
                  <a:pt x="21600" y="19440"/>
                  <a:pt x="21600" y="18765"/>
                </a:cubicBezTo>
                <a:cubicBezTo>
                  <a:pt x="21600" y="15795"/>
                  <a:pt x="21600" y="15795"/>
                  <a:pt x="21600" y="15795"/>
                </a:cubicBezTo>
                <a:cubicBezTo>
                  <a:pt x="21600" y="14310"/>
                  <a:pt x="20520" y="13095"/>
                  <a:pt x="19035" y="12825"/>
                </a:cubicBezTo>
                <a:close/>
                <a:moveTo>
                  <a:pt x="19845" y="15660"/>
                </a:moveTo>
                <a:cubicBezTo>
                  <a:pt x="19845" y="15660"/>
                  <a:pt x="19845" y="15795"/>
                  <a:pt x="19845" y="15795"/>
                </a:cubicBezTo>
                <a:cubicBezTo>
                  <a:pt x="19845" y="18765"/>
                  <a:pt x="19845" y="18765"/>
                  <a:pt x="19845" y="18765"/>
                </a:cubicBezTo>
                <a:cubicBezTo>
                  <a:pt x="19845" y="19035"/>
                  <a:pt x="19710" y="19305"/>
                  <a:pt x="19440" y="19575"/>
                </a:cubicBezTo>
                <a:cubicBezTo>
                  <a:pt x="19305" y="19710"/>
                  <a:pt x="19035" y="19845"/>
                  <a:pt x="18765" y="19845"/>
                </a:cubicBezTo>
                <a:cubicBezTo>
                  <a:pt x="18630" y="19845"/>
                  <a:pt x="18630" y="19845"/>
                  <a:pt x="18630" y="19845"/>
                </a:cubicBezTo>
                <a:cubicBezTo>
                  <a:pt x="15660" y="19575"/>
                  <a:pt x="12825" y="18495"/>
                  <a:pt x="10395" y="16875"/>
                </a:cubicBezTo>
                <a:cubicBezTo>
                  <a:pt x="10395" y="16875"/>
                  <a:pt x="10395" y="16875"/>
                  <a:pt x="10395" y="16875"/>
                </a:cubicBezTo>
                <a:cubicBezTo>
                  <a:pt x="8100" y="15525"/>
                  <a:pt x="6075" y="13500"/>
                  <a:pt x="4725" y="11205"/>
                </a:cubicBezTo>
                <a:cubicBezTo>
                  <a:pt x="4725" y="11205"/>
                  <a:pt x="4725" y="11205"/>
                  <a:pt x="4725" y="11205"/>
                </a:cubicBezTo>
                <a:cubicBezTo>
                  <a:pt x="3105" y="8775"/>
                  <a:pt x="2025" y="5940"/>
                  <a:pt x="1755" y="2970"/>
                </a:cubicBezTo>
                <a:cubicBezTo>
                  <a:pt x="1755" y="2295"/>
                  <a:pt x="2160" y="1755"/>
                  <a:pt x="2700" y="1755"/>
                </a:cubicBezTo>
                <a:cubicBezTo>
                  <a:pt x="2835" y="1755"/>
                  <a:pt x="2835" y="1755"/>
                  <a:pt x="2835" y="1755"/>
                </a:cubicBezTo>
                <a:cubicBezTo>
                  <a:pt x="5805" y="1755"/>
                  <a:pt x="5805" y="1755"/>
                  <a:pt x="5805" y="1755"/>
                </a:cubicBezTo>
                <a:cubicBezTo>
                  <a:pt x="5805" y="1755"/>
                  <a:pt x="5805" y="1755"/>
                  <a:pt x="5805" y="1755"/>
                </a:cubicBezTo>
                <a:cubicBezTo>
                  <a:pt x="6480" y="1755"/>
                  <a:pt x="6885" y="2160"/>
                  <a:pt x="7020" y="2700"/>
                </a:cubicBezTo>
                <a:cubicBezTo>
                  <a:pt x="7155" y="3780"/>
                  <a:pt x="7425" y="4725"/>
                  <a:pt x="7695" y="5670"/>
                </a:cubicBezTo>
                <a:cubicBezTo>
                  <a:pt x="7830" y="6075"/>
                  <a:pt x="7830" y="6615"/>
                  <a:pt x="7425" y="6885"/>
                </a:cubicBezTo>
                <a:cubicBezTo>
                  <a:pt x="6210" y="8100"/>
                  <a:pt x="6210" y="8100"/>
                  <a:pt x="6210" y="8100"/>
                </a:cubicBezTo>
                <a:cubicBezTo>
                  <a:pt x="5940" y="8370"/>
                  <a:pt x="5940" y="8910"/>
                  <a:pt x="6075" y="9180"/>
                </a:cubicBezTo>
                <a:cubicBezTo>
                  <a:pt x="7560" y="11880"/>
                  <a:pt x="9720" y="14040"/>
                  <a:pt x="12420" y="15525"/>
                </a:cubicBezTo>
                <a:cubicBezTo>
                  <a:pt x="12690" y="15660"/>
                  <a:pt x="13095" y="15660"/>
                  <a:pt x="13365" y="15390"/>
                </a:cubicBezTo>
                <a:cubicBezTo>
                  <a:pt x="14715" y="14040"/>
                  <a:pt x="14715" y="14040"/>
                  <a:pt x="14715" y="14040"/>
                </a:cubicBezTo>
                <a:cubicBezTo>
                  <a:pt x="14985" y="13770"/>
                  <a:pt x="15525" y="13635"/>
                  <a:pt x="15930" y="13770"/>
                </a:cubicBezTo>
                <a:cubicBezTo>
                  <a:pt x="16875" y="14175"/>
                  <a:pt x="17820" y="14445"/>
                  <a:pt x="18900" y="14580"/>
                </a:cubicBezTo>
                <a:cubicBezTo>
                  <a:pt x="19440" y="14715"/>
                  <a:pt x="19845" y="15120"/>
                  <a:pt x="19845" y="156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38" name="Freeform 57"/>
          <p:cNvSpPr/>
          <p:nvPr/>
        </p:nvSpPr>
        <p:spPr>
          <a:xfrm>
            <a:off x="12601456" y="1981200"/>
            <a:ext cx="108914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7" h="21600" extrusionOk="0">
                <a:moveTo>
                  <a:pt x="21477" y="810"/>
                </a:moveTo>
                <a:cubicBezTo>
                  <a:pt x="21477" y="6615"/>
                  <a:pt x="21477" y="6615"/>
                  <a:pt x="21477" y="6615"/>
                </a:cubicBezTo>
                <a:cubicBezTo>
                  <a:pt x="21477" y="7020"/>
                  <a:pt x="21075" y="7425"/>
                  <a:pt x="20538" y="7425"/>
                </a:cubicBezTo>
                <a:cubicBezTo>
                  <a:pt x="20135" y="7425"/>
                  <a:pt x="19733" y="7020"/>
                  <a:pt x="19733" y="6615"/>
                </a:cubicBezTo>
                <a:cubicBezTo>
                  <a:pt x="19733" y="2970"/>
                  <a:pt x="19733" y="2970"/>
                  <a:pt x="19733" y="2970"/>
                </a:cubicBezTo>
                <a:cubicBezTo>
                  <a:pt x="14635" y="8100"/>
                  <a:pt x="14635" y="8100"/>
                  <a:pt x="14635" y="8100"/>
                </a:cubicBezTo>
                <a:cubicBezTo>
                  <a:pt x="14366" y="8235"/>
                  <a:pt x="14232" y="8370"/>
                  <a:pt x="13964" y="8370"/>
                </a:cubicBezTo>
                <a:cubicBezTo>
                  <a:pt x="13696" y="8370"/>
                  <a:pt x="13561" y="8235"/>
                  <a:pt x="13293" y="8100"/>
                </a:cubicBezTo>
                <a:cubicBezTo>
                  <a:pt x="13025" y="7830"/>
                  <a:pt x="13025" y="7290"/>
                  <a:pt x="13293" y="6885"/>
                </a:cubicBezTo>
                <a:cubicBezTo>
                  <a:pt x="18525" y="1755"/>
                  <a:pt x="18525" y="1755"/>
                  <a:pt x="18525" y="1755"/>
                </a:cubicBezTo>
                <a:cubicBezTo>
                  <a:pt x="14903" y="1755"/>
                  <a:pt x="14903" y="1755"/>
                  <a:pt x="14903" y="1755"/>
                </a:cubicBezTo>
                <a:cubicBezTo>
                  <a:pt x="14501" y="1755"/>
                  <a:pt x="14098" y="1350"/>
                  <a:pt x="14098" y="810"/>
                </a:cubicBezTo>
                <a:cubicBezTo>
                  <a:pt x="14098" y="405"/>
                  <a:pt x="14501" y="0"/>
                  <a:pt x="14903" y="0"/>
                </a:cubicBezTo>
                <a:cubicBezTo>
                  <a:pt x="20538" y="0"/>
                  <a:pt x="20538" y="0"/>
                  <a:pt x="20538" y="0"/>
                </a:cubicBezTo>
                <a:cubicBezTo>
                  <a:pt x="20538" y="0"/>
                  <a:pt x="20538" y="0"/>
                  <a:pt x="20538" y="0"/>
                </a:cubicBezTo>
                <a:cubicBezTo>
                  <a:pt x="20672" y="0"/>
                  <a:pt x="20672" y="0"/>
                  <a:pt x="20806" y="0"/>
                </a:cubicBezTo>
                <a:cubicBezTo>
                  <a:pt x="20806" y="0"/>
                  <a:pt x="20806" y="0"/>
                  <a:pt x="20806" y="0"/>
                </a:cubicBezTo>
                <a:cubicBezTo>
                  <a:pt x="20806" y="0"/>
                  <a:pt x="20940" y="0"/>
                  <a:pt x="20940" y="0"/>
                </a:cubicBezTo>
                <a:cubicBezTo>
                  <a:pt x="20940" y="135"/>
                  <a:pt x="20940" y="135"/>
                  <a:pt x="20940" y="135"/>
                </a:cubicBezTo>
                <a:cubicBezTo>
                  <a:pt x="20940" y="135"/>
                  <a:pt x="21075" y="135"/>
                  <a:pt x="21075" y="135"/>
                </a:cubicBezTo>
                <a:cubicBezTo>
                  <a:pt x="21075" y="135"/>
                  <a:pt x="21075" y="135"/>
                  <a:pt x="21209" y="270"/>
                </a:cubicBezTo>
                <a:cubicBezTo>
                  <a:pt x="21209" y="270"/>
                  <a:pt x="21209" y="270"/>
                  <a:pt x="21209" y="270"/>
                </a:cubicBezTo>
                <a:cubicBezTo>
                  <a:pt x="21209" y="270"/>
                  <a:pt x="21209" y="270"/>
                  <a:pt x="21209" y="270"/>
                </a:cubicBezTo>
                <a:cubicBezTo>
                  <a:pt x="21209" y="270"/>
                  <a:pt x="21209" y="405"/>
                  <a:pt x="21343" y="405"/>
                </a:cubicBezTo>
                <a:cubicBezTo>
                  <a:pt x="21343" y="405"/>
                  <a:pt x="21343" y="405"/>
                  <a:pt x="21343" y="540"/>
                </a:cubicBezTo>
                <a:cubicBezTo>
                  <a:pt x="21343" y="540"/>
                  <a:pt x="21343" y="540"/>
                  <a:pt x="21343" y="540"/>
                </a:cubicBezTo>
                <a:cubicBezTo>
                  <a:pt x="21343" y="540"/>
                  <a:pt x="21343" y="675"/>
                  <a:pt x="21343" y="675"/>
                </a:cubicBezTo>
                <a:cubicBezTo>
                  <a:pt x="21477" y="675"/>
                  <a:pt x="21477" y="675"/>
                  <a:pt x="21477" y="675"/>
                </a:cubicBezTo>
                <a:cubicBezTo>
                  <a:pt x="21477" y="810"/>
                  <a:pt x="21477" y="810"/>
                  <a:pt x="21477" y="810"/>
                </a:cubicBezTo>
                <a:close/>
                <a:moveTo>
                  <a:pt x="20538" y="15930"/>
                </a:moveTo>
                <a:cubicBezTo>
                  <a:pt x="20538" y="18765"/>
                  <a:pt x="20538" y="18765"/>
                  <a:pt x="20538" y="18765"/>
                </a:cubicBezTo>
                <a:cubicBezTo>
                  <a:pt x="20538" y="20385"/>
                  <a:pt x="19330" y="21600"/>
                  <a:pt x="17720" y="21600"/>
                </a:cubicBezTo>
                <a:cubicBezTo>
                  <a:pt x="17720" y="21600"/>
                  <a:pt x="17720" y="21600"/>
                  <a:pt x="17720" y="21600"/>
                </a:cubicBezTo>
                <a:cubicBezTo>
                  <a:pt x="17720" y="21600"/>
                  <a:pt x="17586" y="21600"/>
                  <a:pt x="17452" y="21600"/>
                </a:cubicBezTo>
                <a:cubicBezTo>
                  <a:pt x="17452" y="21600"/>
                  <a:pt x="17452" y="21600"/>
                  <a:pt x="17452" y="21600"/>
                </a:cubicBezTo>
                <a:cubicBezTo>
                  <a:pt x="14501" y="21195"/>
                  <a:pt x="11549" y="20250"/>
                  <a:pt x="9000" y="18495"/>
                </a:cubicBezTo>
                <a:cubicBezTo>
                  <a:pt x="6585" y="17010"/>
                  <a:pt x="4573" y="14985"/>
                  <a:pt x="3097" y="12555"/>
                </a:cubicBezTo>
                <a:cubicBezTo>
                  <a:pt x="1353" y="9990"/>
                  <a:pt x="279" y="7020"/>
                  <a:pt x="11" y="3915"/>
                </a:cubicBezTo>
                <a:cubicBezTo>
                  <a:pt x="11" y="3915"/>
                  <a:pt x="11" y="3915"/>
                  <a:pt x="11" y="3915"/>
                </a:cubicBezTo>
                <a:cubicBezTo>
                  <a:pt x="-123" y="2430"/>
                  <a:pt x="950" y="1080"/>
                  <a:pt x="2560" y="945"/>
                </a:cubicBezTo>
                <a:cubicBezTo>
                  <a:pt x="2560" y="945"/>
                  <a:pt x="2694" y="945"/>
                  <a:pt x="2829" y="945"/>
                </a:cubicBezTo>
                <a:cubicBezTo>
                  <a:pt x="5646" y="945"/>
                  <a:pt x="5646" y="945"/>
                  <a:pt x="5646" y="945"/>
                </a:cubicBezTo>
                <a:cubicBezTo>
                  <a:pt x="6988" y="945"/>
                  <a:pt x="8195" y="2025"/>
                  <a:pt x="8329" y="3375"/>
                </a:cubicBezTo>
                <a:cubicBezTo>
                  <a:pt x="8329" y="3375"/>
                  <a:pt x="8329" y="3375"/>
                  <a:pt x="8329" y="3375"/>
                </a:cubicBezTo>
                <a:cubicBezTo>
                  <a:pt x="8463" y="4185"/>
                  <a:pt x="8597" y="4995"/>
                  <a:pt x="9000" y="5805"/>
                </a:cubicBezTo>
                <a:cubicBezTo>
                  <a:pt x="9268" y="6885"/>
                  <a:pt x="9134" y="7965"/>
                  <a:pt x="8329" y="8775"/>
                </a:cubicBezTo>
                <a:cubicBezTo>
                  <a:pt x="8329" y="8775"/>
                  <a:pt x="8329" y="8775"/>
                  <a:pt x="8329" y="8775"/>
                </a:cubicBezTo>
                <a:cubicBezTo>
                  <a:pt x="7658" y="9450"/>
                  <a:pt x="7658" y="9450"/>
                  <a:pt x="7658" y="9450"/>
                </a:cubicBezTo>
                <a:cubicBezTo>
                  <a:pt x="8732" y="11205"/>
                  <a:pt x="10207" y="12825"/>
                  <a:pt x="12086" y="13905"/>
                </a:cubicBezTo>
                <a:cubicBezTo>
                  <a:pt x="12757" y="13230"/>
                  <a:pt x="12757" y="13230"/>
                  <a:pt x="12757" y="13230"/>
                </a:cubicBezTo>
                <a:cubicBezTo>
                  <a:pt x="12757" y="13230"/>
                  <a:pt x="12757" y="13230"/>
                  <a:pt x="12757" y="13230"/>
                </a:cubicBezTo>
                <a:cubicBezTo>
                  <a:pt x="13561" y="12420"/>
                  <a:pt x="14635" y="12150"/>
                  <a:pt x="15708" y="12555"/>
                </a:cubicBezTo>
                <a:cubicBezTo>
                  <a:pt x="16513" y="12825"/>
                  <a:pt x="17318" y="13095"/>
                  <a:pt x="18123" y="13230"/>
                </a:cubicBezTo>
                <a:cubicBezTo>
                  <a:pt x="18123" y="13230"/>
                  <a:pt x="18123" y="13230"/>
                  <a:pt x="18123" y="13230"/>
                </a:cubicBezTo>
                <a:cubicBezTo>
                  <a:pt x="19465" y="13365"/>
                  <a:pt x="20538" y="14580"/>
                  <a:pt x="20538" y="15930"/>
                </a:cubicBezTo>
                <a:close/>
                <a:moveTo>
                  <a:pt x="18794" y="15930"/>
                </a:moveTo>
                <a:cubicBezTo>
                  <a:pt x="18794" y="15390"/>
                  <a:pt x="18391" y="14985"/>
                  <a:pt x="17855" y="14850"/>
                </a:cubicBezTo>
                <a:cubicBezTo>
                  <a:pt x="16916" y="14850"/>
                  <a:pt x="15976" y="14580"/>
                  <a:pt x="15037" y="14175"/>
                </a:cubicBezTo>
                <a:cubicBezTo>
                  <a:pt x="14635" y="14040"/>
                  <a:pt x="14232" y="14175"/>
                  <a:pt x="13964" y="14445"/>
                </a:cubicBezTo>
                <a:cubicBezTo>
                  <a:pt x="12757" y="15660"/>
                  <a:pt x="12757" y="15660"/>
                  <a:pt x="12757" y="15660"/>
                </a:cubicBezTo>
                <a:cubicBezTo>
                  <a:pt x="12488" y="15930"/>
                  <a:pt x="12086" y="15930"/>
                  <a:pt x="11683" y="15795"/>
                </a:cubicBezTo>
                <a:cubicBezTo>
                  <a:pt x="9268" y="14310"/>
                  <a:pt x="7122" y="12285"/>
                  <a:pt x="5780" y="9720"/>
                </a:cubicBezTo>
                <a:cubicBezTo>
                  <a:pt x="5512" y="9450"/>
                  <a:pt x="5646" y="9045"/>
                  <a:pt x="5914" y="8775"/>
                </a:cubicBezTo>
                <a:cubicBezTo>
                  <a:pt x="7122" y="7560"/>
                  <a:pt x="7122" y="7560"/>
                  <a:pt x="7122" y="7560"/>
                </a:cubicBezTo>
                <a:cubicBezTo>
                  <a:pt x="7390" y="7155"/>
                  <a:pt x="7524" y="6750"/>
                  <a:pt x="7390" y="6480"/>
                </a:cubicBezTo>
                <a:cubicBezTo>
                  <a:pt x="6988" y="5535"/>
                  <a:pt x="6719" y="4590"/>
                  <a:pt x="6585" y="3510"/>
                </a:cubicBezTo>
                <a:cubicBezTo>
                  <a:pt x="6585" y="3105"/>
                  <a:pt x="6048" y="2700"/>
                  <a:pt x="5646" y="2700"/>
                </a:cubicBezTo>
                <a:cubicBezTo>
                  <a:pt x="5646" y="2700"/>
                  <a:pt x="5646" y="2700"/>
                  <a:pt x="5646" y="2700"/>
                </a:cubicBezTo>
                <a:cubicBezTo>
                  <a:pt x="2829" y="2700"/>
                  <a:pt x="2829" y="2700"/>
                  <a:pt x="2829" y="2700"/>
                </a:cubicBezTo>
                <a:cubicBezTo>
                  <a:pt x="2694" y="2700"/>
                  <a:pt x="2694" y="2700"/>
                  <a:pt x="2694" y="2700"/>
                </a:cubicBezTo>
                <a:cubicBezTo>
                  <a:pt x="2158" y="2700"/>
                  <a:pt x="1755" y="3240"/>
                  <a:pt x="1755" y="3780"/>
                </a:cubicBezTo>
                <a:cubicBezTo>
                  <a:pt x="2024" y="6615"/>
                  <a:pt x="2963" y="9315"/>
                  <a:pt x="4573" y="11610"/>
                </a:cubicBezTo>
                <a:cubicBezTo>
                  <a:pt x="4573" y="11610"/>
                  <a:pt x="4573" y="11610"/>
                  <a:pt x="4573" y="11610"/>
                </a:cubicBezTo>
                <a:cubicBezTo>
                  <a:pt x="5914" y="13770"/>
                  <a:pt x="7793" y="15660"/>
                  <a:pt x="9939" y="17010"/>
                </a:cubicBezTo>
                <a:cubicBezTo>
                  <a:pt x="9939" y="17010"/>
                  <a:pt x="9939" y="17010"/>
                  <a:pt x="9939" y="17010"/>
                </a:cubicBezTo>
                <a:cubicBezTo>
                  <a:pt x="12220" y="18630"/>
                  <a:pt x="14903" y="19575"/>
                  <a:pt x="17720" y="19845"/>
                </a:cubicBezTo>
                <a:cubicBezTo>
                  <a:pt x="17720" y="19845"/>
                  <a:pt x="17720" y="19845"/>
                  <a:pt x="17720" y="19845"/>
                </a:cubicBezTo>
                <a:cubicBezTo>
                  <a:pt x="18257" y="19845"/>
                  <a:pt x="18794" y="19440"/>
                  <a:pt x="18794" y="18765"/>
                </a:cubicBezTo>
                <a:cubicBezTo>
                  <a:pt x="18794" y="15930"/>
                  <a:pt x="18794" y="15930"/>
                  <a:pt x="18794" y="15930"/>
                </a:cubicBezTo>
                <a:cubicBezTo>
                  <a:pt x="18794" y="15930"/>
                  <a:pt x="18794" y="15930"/>
                  <a:pt x="18794" y="159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39" name="Freeform 58"/>
          <p:cNvSpPr/>
          <p:nvPr/>
        </p:nvSpPr>
        <p:spPr>
          <a:xfrm>
            <a:off x="12600340" y="3215087"/>
            <a:ext cx="1094671" cy="11029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499" extrusionOk="0">
                <a:moveTo>
                  <a:pt x="1100" y="3790"/>
                </a:moveTo>
                <a:cubicBezTo>
                  <a:pt x="1100" y="3790"/>
                  <a:pt x="1100" y="3790"/>
                  <a:pt x="1100" y="3790"/>
                </a:cubicBezTo>
                <a:cubicBezTo>
                  <a:pt x="967" y="2314"/>
                  <a:pt x="2033" y="1106"/>
                  <a:pt x="3367" y="972"/>
                </a:cubicBezTo>
                <a:cubicBezTo>
                  <a:pt x="3500" y="972"/>
                  <a:pt x="3633" y="972"/>
                  <a:pt x="3633" y="972"/>
                </a:cubicBezTo>
                <a:cubicBezTo>
                  <a:pt x="6300" y="972"/>
                  <a:pt x="6300" y="972"/>
                  <a:pt x="6300" y="972"/>
                </a:cubicBezTo>
                <a:cubicBezTo>
                  <a:pt x="6300" y="972"/>
                  <a:pt x="6300" y="972"/>
                  <a:pt x="6300" y="972"/>
                </a:cubicBezTo>
                <a:cubicBezTo>
                  <a:pt x="7633" y="972"/>
                  <a:pt x="8833" y="1911"/>
                  <a:pt x="8967" y="3253"/>
                </a:cubicBezTo>
                <a:cubicBezTo>
                  <a:pt x="8967" y="3253"/>
                  <a:pt x="8967" y="3253"/>
                  <a:pt x="8967" y="3253"/>
                </a:cubicBezTo>
                <a:cubicBezTo>
                  <a:pt x="9100" y="4058"/>
                  <a:pt x="9233" y="4863"/>
                  <a:pt x="9500" y="5534"/>
                </a:cubicBezTo>
                <a:cubicBezTo>
                  <a:pt x="9900" y="6473"/>
                  <a:pt x="9633" y="7680"/>
                  <a:pt x="8967" y="8351"/>
                </a:cubicBezTo>
                <a:cubicBezTo>
                  <a:pt x="8967" y="8351"/>
                  <a:pt x="8967" y="8351"/>
                  <a:pt x="8967" y="8351"/>
                </a:cubicBezTo>
                <a:cubicBezTo>
                  <a:pt x="7767" y="9559"/>
                  <a:pt x="7767" y="9559"/>
                  <a:pt x="7767" y="9559"/>
                </a:cubicBezTo>
                <a:cubicBezTo>
                  <a:pt x="7500" y="9827"/>
                  <a:pt x="6967" y="9827"/>
                  <a:pt x="6567" y="9559"/>
                </a:cubicBezTo>
                <a:cubicBezTo>
                  <a:pt x="6300" y="9156"/>
                  <a:pt x="6300" y="8619"/>
                  <a:pt x="6567" y="8217"/>
                </a:cubicBezTo>
                <a:cubicBezTo>
                  <a:pt x="7767" y="7144"/>
                  <a:pt x="7767" y="7144"/>
                  <a:pt x="7767" y="7144"/>
                </a:cubicBezTo>
                <a:cubicBezTo>
                  <a:pt x="8033" y="6875"/>
                  <a:pt x="8033" y="6473"/>
                  <a:pt x="7900" y="6205"/>
                </a:cubicBezTo>
                <a:cubicBezTo>
                  <a:pt x="7633" y="5265"/>
                  <a:pt x="7367" y="4326"/>
                  <a:pt x="7233" y="3521"/>
                </a:cubicBezTo>
                <a:cubicBezTo>
                  <a:pt x="7233" y="2985"/>
                  <a:pt x="6833" y="2716"/>
                  <a:pt x="6300" y="2716"/>
                </a:cubicBezTo>
                <a:cubicBezTo>
                  <a:pt x="6300" y="2716"/>
                  <a:pt x="6300" y="2716"/>
                  <a:pt x="6300" y="2716"/>
                </a:cubicBezTo>
                <a:cubicBezTo>
                  <a:pt x="3633" y="2716"/>
                  <a:pt x="3633" y="2716"/>
                  <a:pt x="3633" y="2716"/>
                </a:cubicBezTo>
                <a:cubicBezTo>
                  <a:pt x="3633" y="2716"/>
                  <a:pt x="3633" y="2716"/>
                  <a:pt x="3633" y="2716"/>
                </a:cubicBezTo>
                <a:cubicBezTo>
                  <a:pt x="3100" y="2716"/>
                  <a:pt x="2700" y="3119"/>
                  <a:pt x="2700" y="3656"/>
                </a:cubicBezTo>
                <a:cubicBezTo>
                  <a:pt x="3100" y="6339"/>
                  <a:pt x="3900" y="8754"/>
                  <a:pt x="5367" y="11034"/>
                </a:cubicBezTo>
                <a:cubicBezTo>
                  <a:pt x="5633" y="11437"/>
                  <a:pt x="5500" y="11974"/>
                  <a:pt x="5100" y="12242"/>
                </a:cubicBezTo>
                <a:cubicBezTo>
                  <a:pt x="4967" y="12376"/>
                  <a:pt x="4833" y="12376"/>
                  <a:pt x="4567" y="12376"/>
                </a:cubicBezTo>
                <a:cubicBezTo>
                  <a:pt x="4300" y="12376"/>
                  <a:pt x="4033" y="12242"/>
                  <a:pt x="3900" y="11974"/>
                </a:cubicBezTo>
                <a:cubicBezTo>
                  <a:pt x="2300" y="9559"/>
                  <a:pt x="1367" y="6741"/>
                  <a:pt x="1100" y="3790"/>
                </a:cubicBezTo>
                <a:close/>
                <a:moveTo>
                  <a:pt x="21100" y="1509"/>
                </a:moveTo>
                <a:cubicBezTo>
                  <a:pt x="10833" y="11974"/>
                  <a:pt x="10833" y="11974"/>
                  <a:pt x="10833" y="11974"/>
                </a:cubicBezTo>
                <a:cubicBezTo>
                  <a:pt x="11233" y="12376"/>
                  <a:pt x="11900" y="12779"/>
                  <a:pt x="12433" y="13181"/>
                </a:cubicBezTo>
                <a:cubicBezTo>
                  <a:pt x="13100" y="12510"/>
                  <a:pt x="13100" y="12510"/>
                  <a:pt x="13100" y="12510"/>
                </a:cubicBezTo>
                <a:cubicBezTo>
                  <a:pt x="13100" y="12510"/>
                  <a:pt x="13100" y="12510"/>
                  <a:pt x="13100" y="12510"/>
                </a:cubicBezTo>
                <a:cubicBezTo>
                  <a:pt x="13767" y="11839"/>
                  <a:pt x="14967" y="11571"/>
                  <a:pt x="15900" y="11974"/>
                </a:cubicBezTo>
                <a:cubicBezTo>
                  <a:pt x="16567" y="12242"/>
                  <a:pt x="17367" y="12376"/>
                  <a:pt x="18167" y="12510"/>
                </a:cubicBezTo>
                <a:cubicBezTo>
                  <a:pt x="18167" y="12510"/>
                  <a:pt x="18167" y="12510"/>
                  <a:pt x="18167" y="12510"/>
                </a:cubicBezTo>
                <a:cubicBezTo>
                  <a:pt x="19500" y="12644"/>
                  <a:pt x="20433" y="13852"/>
                  <a:pt x="20433" y="15193"/>
                </a:cubicBezTo>
                <a:cubicBezTo>
                  <a:pt x="20433" y="17877"/>
                  <a:pt x="20433" y="17877"/>
                  <a:pt x="20433" y="17877"/>
                </a:cubicBezTo>
                <a:cubicBezTo>
                  <a:pt x="20433" y="18547"/>
                  <a:pt x="20167" y="19218"/>
                  <a:pt x="19767" y="19755"/>
                </a:cubicBezTo>
                <a:cubicBezTo>
                  <a:pt x="19233" y="20292"/>
                  <a:pt x="18567" y="20560"/>
                  <a:pt x="17900" y="20560"/>
                </a:cubicBezTo>
                <a:cubicBezTo>
                  <a:pt x="17900" y="20560"/>
                  <a:pt x="17900" y="20560"/>
                  <a:pt x="17767" y="20560"/>
                </a:cubicBezTo>
                <a:cubicBezTo>
                  <a:pt x="17767" y="20560"/>
                  <a:pt x="17633" y="20560"/>
                  <a:pt x="17633" y="20560"/>
                </a:cubicBezTo>
                <a:cubicBezTo>
                  <a:pt x="17633" y="20560"/>
                  <a:pt x="17633" y="20560"/>
                  <a:pt x="17633" y="20560"/>
                </a:cubicBezTo>
                <a:cubicBezTo>
                  <a:pt x="14700" y="20157"/>
                  <a:pt x="11900" y="19218"/>
                  <a:pt x="9500" y="17608"/>
                </a:cubicBezTo>
                <a:cubicBezTo>
                  <a:pt x="8567" y="17072"/>
                  <a:pt x="7767" y="16401"/>
                  <a:pt x="6967" y="15730"/>
                </a:cubicBezTo>
                <a:cubicBezTo>
                  <a:pt x="1500" y="21231"/>
                  <a:pt x="1500" y="21231"/>
                  <a:pt x="1500" y="21231"/>
                </a:cubicBezTo>
                <a:cubicBezTo>
                  <a:pt x="1367" y="21365"/>
                  <a:pt x="1100" y="21499"/>
                  <a:pt x="833" y="21499"/>
                </a:cubicBezTo>
                <a:cubicBezTo>
                  <a:pt x="700" y="21499"/>
                  <a:pt x="433" y="21365"/>
                  <a:pt x="300" y="21231"/>
                </a:cubicBezTo>
                <a:cubicBezTo>
                  <a:pt x="-100" y="20962"/>
                  <a:pt x="-100" y="20292"/>
                  <a:pt x="300" y="20023"/>
                </a:cubicBezTo>
                <a:cubicBezTo>
                  <a:pt x="8833" y="11437"/>
                  <a:pt x="8833" y="11437"/>
                  <a:pt x="8833" y="11437"/>
                </a:cubicBezTo>
                <a:cubicBezTo>
                  <a:pt x="8833" y="11303"/>
                  <a:pt x="8833" y="11303"/>
                  <a:pt x="8967" y="11303"/>
                </a:cubicBezTo>
                <a:cubicBezTo>
                  <a:pt x="8967" y="11303"/>
                  <a:pt x="8967" y="11303"/>
                  <a:pt x="8967" y="11303"/>
                </a:cubicBezTo>
                <a:cubicBezTo>
                  <a:pt x="19900" y="301"/>
                  <a:pt x="19900" y="301"/>
                  <a:pt x="19900" y="301"/>
                </a:cubicBezTo>
                <a:cubicBezTo>
                  <a:pt x="20167" y="-101"/>
                  <a:pt x="20833" y="-101"/>
                  <a:pt x="21100" y="301"/>
                </a:cubicBezTo>
                <a:cubicBezTo>
                  <a:pt x="21500" y="570"/>
                  <a:pt x="21500" y="1241"/>
                  <a:pt x="21100" y="1509"/>
                </a:cubicBezTo>
                <a:close/>
                <a:moveTo>
                  <a:pt x="9500" y="13181"/>
                </a:moveTo>
                <a:cubicBezTo>
                  <a:pt x="8300" y="14523"/>
                  <a:pt x="8300" y="14523"/>
                  <a:pt x="8300" y="14523"/>
                </a:cubicBezTo>
                <a:cubicBezTo>
                  <a:pt x="8967" y="15059"/>
                  <a:pt x="9633" y="15596"/>
                  <a:pt x="10433" y="16133"/>
                </a:cubicBezTo>
                <a:cubicBezTo>
                  <a:pt x="10433" y="16133"/>
                  <a:pt x="10433" y="16133"/>
                  <a:pt x="10433" y="16133"/>
                </a:cubicBezTo>
                <a:cubicBezTo>
                  <a:pt x="12700" y="17608"/>
                  <a:pt x="15100" y="18547"/>
                  <a:pt x="17767" y="18816"/>
                </a:cubicBezTo>
                <a:cubicBezTo>
                  <a:pt x="17767" y="18816"/>
                  <a:pt x="17767" y="18816"/>
                  <a:pt x="17900" y="18816"/>
                </a:cubicBezTo>
                <a:cubicBezTo>
                  <a:pt x="18033" y="18816"/>
                  <a:pt x="18300" y="18682"/>
                  <a:pt x="18433" y="18547"/>
                </a:cubicBezTo>
                <a:cubicBezTo>
                  <a:pt x="18700" y="18279"/>
                  <a:pt x="18700" y="18145"/>
                  <a:pt x="18700" y="17877"/>
                </a:cubicBezTo>
                <a:cubicBezTo>
                  <a:pt x="18700" y="15193"/>
                  <a:pt x="18700" y="15193"/>
                  <a:pt x="18700" y="15193"/>
                </a:cubicBezTo>
                <a:cubicBezTo>
                  <a:pt x="18700" y="15193"/>
                  <a:pt x="18700" y="15193"/>
                  <a:pt x="18700" y="15193"/>
                </a:cubicBezTo>
                <a:cubicBezTo>
                  <a:pt x="18700" y="14657"/>
                  <a:pt x="18433" y="14254"/>
                  <a:pt x="17900" y="14254"/>
                </a:cubicBezTo>
                <a:cubicBezTo>
                  <a:pt x="17100" y="14120"/>
                  <a:pt x="16167" y="13852"/>
                  <a:pt x="15233" y="13583"/>
                </a:cubicBezTo>
                <a:cubicBezTo>
                  <a:pt x="14967" y="13449"/>
                  <a:pt x="14567" y="13449"/>
                  <a:pt x="14300" y="13718"/>
                </a:cubicBezTo>
                <a:cubicBezTo>
                  <a:pt x="13233" y="14925"/>
                  <a:pt x="13233" y="14925"/>
                  <a:pt x="13233" y="14925"/>
                </a:cubicBezTo>
                <a:cubicBezTo>
                  <a:pt x="12833" y="15193"/>
                  <a:pt x="12433" y="15193"/>
                  <a:pt x="12167" y="15059"/>
                </a:cubicBezTo>
                <a:cubicBezTo>
                  <a:pt x="11233" y="14523"/>
                  <a:pt x="10300" y="13852"/>
                  <a:pt x="9500" y="1318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40" name="Freeform 59"/>
          <p:cNvSpPr/>
          <p:nvPr/>
        </p:nvSpPr>
        <p:spPr>
          <a:xfrm>
            <a:off x="12601456" y="4453337"/>
            <a:ext cx="1085744" cy="11029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0" h="21499" extrusionOk="0">
                <a:moveTo>
                  <a:pt x="21209" y="5936"/>
                </a:moveTo>
                <a:cubicBezTo>
                  <a:pt x="21477" y="6339"/>
                  <a:pt x="21477" y="6875"/>
                  <a:pt x="21209" y="7144"/>
                </a:cubicBezTo>
                <a:cubicBezTo>
                  <a:pt x="21075" y="7278"/>
                  <a:pt x="20806" y="7412"/>
                  <a:pt x="20538" y="7412"/>
                </a:cubicBezTo>
                <a:cubicBezTo>
                  <a:pt x="20404" y="7412"/>
                  <a:pt x="20135" y="7278"/>
                  <a:pt x="20001" y="7144"/>
                </a:cubicBezTo>
                <a:cubicBezTo>
                  <a:pt x="17720" y="4997"/>
                  <a:pt x="17720" y="4997"/>
                  <a:pt x="17720" y="4997"/>
                </a:cubicBezTo>
                <a:cubicBezTo>
                  <a:pt x="15574" y="7144"/>
                  <a:pt x="15574" y="7144"/>
                  <a:pt x="15574" y="7144"/>
                </a:cubicBezTo>
                <a:cubicBezTo>
                  <a:pt x="15306" y="7278"/>
                  <a:pt x="15171" y="7412"/>
                  <a:pt x="14903" y="7412"/>
                </a:cubicBezTo>
                <a:cubicBezTo>
                  <a:pt x="14635" y="7412"/>
                  <a:pt x="14501" y="7278"/>
                  <a:pt x="14366" y="7144"/>
                </a:cubicBezTo>
                <a:cubicBezTo>
                  <a:pt x="13964" y="6875"/>
                  <a:pt x="13964" y="6339"/>
                  <a:pt x="14366" y="5936"/>
                </a:cubicBezTo>
                <a:cubicBezTo>
                  <a:pt x="16513" y="3790"/>
                  <a:pt x="16513" y="3790"/>
                  <a:pt x="16513" y="3790"/>
                </a:cubicBezTo>
                <a:cubicBezTo>
                  <a:pt x="14366" y="1509"/>
                  <a:pt x="14366" y="1509"/>
                  <a:pt x="14366" y="1509"/>
                </a:cubicBezTo>
                <a:cubicBezTo>
                  <a:pt x="13964" y="1241"/>
                  <a:pt x="13964" y="570"/>
                  <a:pt x="14366" y="301"/>
                </a:cubicBezTo>
                <a:cubicBezTo>
                  <a:pt x="14635" y="-101"/>
                  <a:pt x="15171" y="-101"/>
                  <a:pt x="15574" y="301"/>
                </a:cubicBezTo>
                <a:cubicBezTo>
                  <a:pt x="17720" y="2448"/>
                  <a:pt x="17720" y="2448"/>
                  <a:pt x="17720" y="2448"/>
                </a:cubicBezTo>
                <a:cubicBezTo>
                  <a:pt x="20001" y="301"/>
                  <a:pt x="20001" y="301"/>
                  <a:pt x="20001" y="301"/>
                </a:cubicBezTo>
                <a:cubicBezTo>
                  <a:pt x="20270" y="-101"/>
                  <a:pt x="20806" y="-101"/>
                  <a:pt x="21209" y="301"/>
                </a:cubicBezTo>
                <a:cubicBezTo>
                  <a:pt x="21477" y="570"/>
                  <a:pt x="21477" y="1241"/>
                  <a:pt x="21209" y="1509"/>
                </a:cubicBezTo>
                <a:cubicBezTo>
                  <a:pt x="18928" y="3790"/>
                  <a:pt x="18928" y="3790"/>
                  <a:pt x="18928" y="3790"/>
                </a:cubicBezTo>
                <a:lnTo>
                  <a:pt x="21209" y="5936"/>
                </a:lnTo>
                <a:close/>
                <a:moveTo>
                  <a:pt x="20538" y="15864"/>
                </a:moveTo>
                <a:cubicBezTo>
                  <a:pt x="20538" y="18682"/>
                  <a:pt x="20538" y="18682"/>
                  <a:pt x="20538" y="18682"/>
                </a:cubicBezTo>
                <a:cubicBezTo>
                  <a:pt x="20538" y="20292"/>
                  <a:pt x="19330" y="21499"/>
                  <a:pt x="17720" y="21499"/>
                </a:cubicBezTo>
                <a:cubicBezTo>
                  <a:pt x="17720" y="21499"/>
                  <a:pt x="17720" y="21499"/>
                  <a:pt x="17720" y="21499"/>
                </a:cubicBezTo>
                <a:cubicBezTo>
                  <a:pt x="17720" y="21499"/>
                  <a:pt x="17586" y="21499"/>
                  <a:pt x="17452" y="21499"/>
                </a:cubicBezTo>
                <a:cubicBezTo>
                  <a:pt x="17452" y="21499"/>
                  <a:pt x="17452" y="21499"/>
                  <a:pt x="17452" y="21499"/>
                </a:cubicBezTo>
                <a:cubicBezTo>
                  <a:pt x="14501" y="21097"/>
                  <a:pt x="11549" y="20157"/>
                  <a:pt x="9000" y="18413"/>
                </a:cubicBezTo>
                <a:cubicBezTo>
                  <a:pt x="6585" y="16938"/>
                  <a:pt x="4573" y="14925"/>
                  <a:pt x="3097" y="12510"/>
                </a:cubicBezTo>
                <a:cubicBezTo>
                  <a:pt x="1353" y="9961"/>
                  <a:pt x="279" y="7010"/>
                  <a:pt x="11" y="3924"/>
                </a:cubicBezTo>
                <a:cubicBezTo>
                  <a:pt x="11" y="3924"/>
                  <a:pt x="11" y="3924"/>
                  <a:pt x="11" y="3924"/>
                </a:cubicBezTo>
                <a:cubicBezTo>
                  <a:pt x="-123" y="2448"/>
                  <a:pt x="950" y="1106"/>
                  <a:pt x="2560" y="972"/>
                </a:cubicBezTo>
                <a:cubicBezTo>
                  <a:pt x="2560" y="972"/>
                  <a:pt x="2694" y="972"/>
                  <a:pt x="2829" y="972"/>
                </a:cubicBezTo>
                <a:cubicBezTo>
                  <a:pt x="5646" y="972"/>
                  <a:pt x="5646" y="972"/>
                  <a:pt x="5646" y="972"/>
                </a:cubicBezTo>
                <a:cubicBezTo>
                  <a:pt x="6988" y="972"/>
                  <a:pt x="8195" y="2046"/>
                  <a:pt x="8329" y="3387"/>
                </a:cubicBezTo>
                <a:cubicBezTo>
                  <a:pt x="8329" y="3387"/>
                  <a:pt x="8329" y="3387"/>
                  <a:pt x="8329" y="3387"/>
                </a:cubicBezTo>
                <a:cubicBezTo>
                  <a:pt x="8463" y="4192"/>
                  <a:pt x="8597" y="4997"/>
                  <a:pt x="9000" y="5802"/>
                </a:cubicBezTo>
                <a:cubicBezTo>
                  <a:pt x="9268" y="6875"/>
                  <a:pt x="9134" y="7949"/>
                  <a:pt x="8329" y="8754"/>
                </a:cubicBezTo>
                <a:cubicBezTo>
                  <a:pt x="8329" y="8754"/>
                  <a:pt x="8329" y="8754"/>
                  <a:pt x="8329" y="8754"/>
                </a:cubicBezTo>
                <a:cubicBezTo>
                  <a:pt x="7658" y="9424"/>
                  <a:pt x="7658" y="9424"/>
                  <a:pt x="7658" y="9424"/>
                </a:cubicBezTo>
                <a:cubicBezTo>
                  <a:pt x="8732" y="11169"/>
                  <a:pt x="10207" y="12779"/>
                  <a:pt x="12086" y="13852"/>
                </a:cubicBezTo>
                <a:cubicBezTo>
                  <a:pt x="12757" y="13181"/>
                  <a:pt x="12757" y="13181"/>
                  <a:pt x="12757" y="13181"/>
                </a:cubicBezTo>
                <a:cubicBezTo>
                  <a:pt x="12757" y="13181"/>
                  <a:pt x="12757" y="13181"/>
                  <a:pt x="12757" y="13181"/>
                </a:cubicBezTo>
                <a:cubicBezTo>
                  <a:pt x="13561" y="12376"/>
                  <a:pt x="14635" y="12108"/>
                  <a:pt x="15708" y="12510"/>
                </a:cubicBezTo>
                <a:cubicBezTo>
                  <a:pt x="16513" y="12779"/>
                  <a:pt x="17318" y="13047"/>
                  <a:pt x="18123" y="13181"/>
                </a:cubicBezTo>
                <a:cubicBezTo>
                  <a:pt x="18123" y="13181"/>
                  <a:pt x="18123" y="13181"/>
                  <a:pt x="18123" y="13181"/>
                </a:cubicBezTo>
                <a:cubicBezTo>
                  <a:pt x="19465" y="13315"/>
                  <a:pt x="20538" y="14523"/>
                  <a:pt x="20538" y="15864"/>
                </a:cubicBezTo>
                <a:close/>
                <a:moveTo>
                  <a:pt x="18794" y="15864"/>
                </a:moveTo>
                <a:cubicBezTo>
                  <a:pt x="18794" y="15328"/>
                  <a:pt x="18391" y="14925"/>
                  <a:pt x="17855" y="14791"/>
                </a:cubicBezTo>
                <a:cubicBezTo>
                  <a:pt x="16916" y="14791"/>
                  <a:pt x="15976" y="14523"/>
                  <a:pt x="15037" y="14120"/>
                </a:cubicBezTo>
                <a:cubicBezTo>
                  <a:pt x="14635" y="13986"/>
                  <a:pt x="14232" y="14120"/>
                  <a:pt x="13964" y="14388"/>
                </a:cubicBezTo>
                <a:cubicBezTo>
                  <a:pt x="12757" y="15596"/>
                  <a:pt x="12757" y="15596"/>
                  <a:pt x="12757" y="15596"/>
                </a:cubicBezTo>
                <a:cubicBezTo>
                  <a:pt x="12488" y="15864"/>
                  <a:pt x="12086" y="15864"/>
                  <a:pt x="11683" y="15730"/>
                </a:cubicBezTo>
                <a:cubicBezTo>
                  <a:pt x="9268" y="14254"/>
                  <a:pt x="7122" y="12242"/>
                  <a:pt x="5780" y="9693"/>
                </a:cubicBezTo>
                <a:cubicBezTo>
                  <a:pt x="5512" y="9424"/>
                  <a:pt x="5646" y="9022"/>
                  <a:pt x="5914" y="8754"/>
                </a:cubicBezTo>
                <a:cubicBezTo>
                  <a:pt x="7122" y="7546"/>
                  <a:pt x="7122" y="7546"/>
                  <a:pt x="7122" y="7546"/>
                </a:cubicBezTo>
                <a:cubicBezTo>
                  <a:pt x="7390" y="7144"/>
                  <a:pt x="7524" y="6741"/>
                  <a:pt x="7390" y="6473"/>
                </a:cubicBezTo>
                <a:cubicBezTo>
                  <a:pt x="6988" y="5534"/>
                  <a:pt x="6719" y="4595"/>
                  <a:pt x="6585" y="3521"/>
                </a:cubicBezTo>
                <a:cubicBezTo>
                  <a:pt x="6585" y="3119"/>
                  <a:pt x="6048" y="2716"/>
                  <a:pt x="5646" y="2716"/>
                </a:cubicBezTo>
                <a:cubicBezTo>
                  <a:pt x="5646" y="2716"/>
                  <a:pt x="5646" y="2716"/>
                  <a:pt x="5646" y="2716"/>
                </a:cubicBezTo>
                <a:cubicBezTo>
                  <a:pt x="2829" y="2716"/>
                  <a:pt x="2829" y="2716"/>
                  <a:pt x="2829" y="2716"/>
                </a:cubicBezTo>
                <a:cubicBezTo>
                  <a:pt x="2694" y="2716"/>
                  <a:pt x="2694" y="2716"/>
                  <a:pt x="2694" y="2716"/>
                </a:cubicBezTo>
                <a:cubicBezTo>
                  <a:pt x="2158" y="2716"/>
                  <a:pt x="1755" y="3253"/>
                  <a:pt x="1755" y="3790"/>
                </a:cubicBezTo>
                <a:cubicBezTo>
                  <a:pt x="2024" y="6607"/>
                  <a:pt x="2963" y="9290"/>
                  <a:pt x="4573" y="11571"/>
                </a:cubicBezTo>
                <a:cubicBezTo>
                  <a:pt x="4573" y="11571"/>
                  <a:pt x="4573" y="11571"/>
                  <a:pt x="4573" y="11571"/>
                </a:cubicBezTo>
                <a:cubicBezTo>
                  <a:pt x="5914" y="13718"/>
                  <a:pt x="7793" y="15596"/>
                  <a:pt x="9939" y="16938"/>
                </a:cubicBezTo>
                <a:cubicBezTo>
                  <a:pt x="9939" y="16938"/>
                  <a:pt x="9939" y="16938"/>
                  <a:pt x="9939" y="16938"/>
                </a:cubicBezTo>
                <a:cubicBezTo>
                  <a:pt x="12220" y="18547"/>
                  <a:pt x="14903" y="19487"/>
                  <a:pt x="17720" y="19755"/>
                </a:cubicBezTo>
                <a:cubicBezTo>
                  <a:pt x="17720" y="19755"/>
                  <a:pt x="17720" y="19755"/>
                  <a:pt x="17720" y="19755"/>
                </a:cubicBezTo>
                <a:cubicBezTo>
                  <a:pt x="18257" y="19755"/>
                  <a:pt x="18794" y="19352"/>
                  <a:pt x="18794" y="18682"/>
                </a:cubicBezTo>
                <a:cubicBezTo>
                  <a:pt x="18794" y="15864"/>
                  <a:pt x="18794" y="15864"/>
                  <a:pt x="18794" y="15864"/>
                </a:cubicBezTo>
                <a:cubicBezTo>
                  <a:pt x="18794" y="15864"/>
                  <a:pt x="18794" y="15864"/>
                  <a:pt x="18794" y="1586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41" name="Freeform 60"/>
          <p:cNvSpPr/>
          <p:nvPr/>
        </p:nvSpPr>
        <p:spPr>
          <a:xfrm>
            <a:off x="12601456" y="5691573"/>
            <a:ext cx="1085744" cy="10997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0" h="21499" extrusionOk="0">
                <a:moveTo>
                  <a:pt x="21209" y="1509"/>
                </a:moveTo>
                <a:cubicBezTo>
                  <a:pt x="16111" y="6607"/>
                  <a:pt x="16111" y="6607"/>
                  <a:pt x="16111" y="6607"/>
                </a:cubicBezTo>
                <a:cubicBezTo>
                  <a:pt x="19599" y="6607"/>
                  <a:pt x="19599" y="6607"/>
                  <a:pt x="19599" y="6607"/>
                </a:cubicBezTo>
                <a:cubicBezTo>
                  <a:pt x="20135" y="6607"/>
                  <a:pt x="20538" y="7010"/>
                  <a:pt x="20538" y="7546"/>
                </a:cubicBezTo>
                <a:cubicBezTo>
                  <a:pt x="20538" y="7949"/>
                  <a:pt x="20135" y="8351"/>
                  <a:pt x="19599" y="8351"/>
                </a:cubicBezTo>
                <a:cubicBezTo>
                  <a:pt x="13964" y="8351"/>
                  <a:pt x="13964" y="8351"/>
                  <a:pt x="13964" y="8351"/>
                </a:cubicBezTo>
                <a:cubicBezTo>
                  <a:pt x="13964" y="8351"/>
                  <a:pt x="13830" y="8351"/>
                  <a:pt x="13830" y="8351"/>
                </a:cubicBezTo>
                <a:cubicBezTo>
                  <a:pt x="13830" y="8351"/>
                  <a:pt x="13696" y="8351"/>
                  <a:pt x="13696" y="8351"/>
                </a:cubicBezTo>
                <a:cubicBezTo>
                  <a:pt x="13696" y="8351"/>
                  <a:pt x="13696" y="8351"/>
                  <a:pt x="13696" y="8351"/>
                </a:cubicBezTo>
                <a:cubicBezTo>
                  <a:pt x="13561" y="8351"/>
                  <a:pt x="13561" y="8217"/>
                  <a:pt x="13561" y="8217"/>
                </a:cubicBezTo>
                <a:cubicBezTo>
                  <a:pt x="13561" y="8217"/>
                  <a:pt x="13561" y="8217"/>
                  <a:pt x="13427" y="8217"/>
                </a:cubicBezTo>
                <a:cubicBezTo>
                  <a:pt x="13427" y="8217"/>
                  <a:pt x="13427" y="8217"/>
                  <a:pt x="13427" y="8083"/>
                </a:cubicBezTo>
                <a:cubicBezTo>
                  <a:pt x="13427" y="8083"/>
                  <a:pt x="13427" y="8083"/>
                  <a:pt x="13293" y="8083"/>
                </a:cubicBezTo>
                <a:cubicBezTo>
                  <a:pt x="13293" y="8083"/>
                  <a:pt x="13293" y="8083"/>
                  <a:pt x="13293" y="8083"/>
                </a:cubicBezTo>
                <a:cubicBezTo>
                  <a:pt x="13293" y="8083"/>
                  <a:pt x="13293" y="8083"/>
                  <a:pt x="13293" y="7949"/>
                </a:cubicBezTo>
                <a:cubicBezTo>
                  <a:pt x="13293" y="7949"/>
                  <a:pt x="13159" y="7949"/>
                  <a:pt x="13159" y="7949"/>
                </a:cubicBezTo>
                <a:cubicBezTo>
                  <a:pt x="13159" y="7815"/>
                  <a:pt x="13159" y="7815"/>
                  <a:pt x="13159" y="7815"/>
                </a:cubicBezTo>
                <a:cubicBezTo>
                  <a:pt x="13159" y="7815"/>
                  <a:pt x="13159" y="7815"/>
                  <a:pt x="13159" y="7680"/>
                </a:cubicBezTo>
                <a:cubicBezTo>
                  <a:pt x="13159" y="7680"/>
                  <a:pt x="13159" y="7680"/>
                  <a:pt x="13159" y="7680"/>
                </a:cubicBezTo>
                <a:cubicBezTo>
                  <a:pt x="13159" y="7680"/>
                  <a:pt x="13159" y="7546"/>
                  <a:pt x="13159" y="7546"/>
                </a:cubicBezTo>
                <a:cubicBezTo>
                  <a:pt x="13159" y="1777"/>
                  <a:pt x="13159" y="1777"/>
                  <a:pt x="13159" y="1777"/>
                </a:cubicBezTo>
                <a:cubicBezTo>
                  <a:pt x="13159" y="1375"/>
                  <a:pt x="13427" y="972"/>
                  <a:pt x="13964" y="972"/>
                </a:cubicBezTo>
                <a:cubicBezTo>
                  <a:pt x="14501" y="972"/>
                  <a:pt x="14903" y="1375"/>
                  <a:pt x="14903" y="1777"/>
                </a:cubicBezTo>
                <a:cubicBezTo>
                  <a:pt x="14903" y="5400"/>
                  <a:pt x="14903" y="5400"/>
                  <a:pt x="14903" y="5400"/>
                </a:cubicBezTo>
                <a:cubicBezTo>
                  <a:pt x="20001" y="301"/>
                  <a:pt x="20001" y="301"/>
                  <a:pt x="20001" y="301"/>
                </a:cubicBezTo>
                <a:cubicBezTo>
                  <a:pt x="20270" y="-101"/>
                  <a:pt x="20806" y="-101"/>
                  <a:pt x="21209" y="301"/>
                </a:cubicBezTo>
                <a:cubicBezTo>
                  <a:pt x="21477" y="570"/>
                  <a:pt x="21477" y="1241"/>
                  <a:pt x="21209" y="1509"/>
                </a:cubicBezTo>
                <a:close/>
                <a:moveTo>
                  <a:pt x="20538" y="15864"/>
                </a:moveTo>
                <a:cubicBezTo>
                  <a:pt x="20538" y="18682"/>
                  <a:pt x="20538" y="18682"/>
                  <a:pt x="20538" y="18682"/>
                </a:cubicBezTo>
                <a:cubicBezTo>
                  <a:pt x="20538" y="20292"/>
                  <a:pt x="19330" y="21499"/>
                  <a:pt x="17720" y="21499"/>
                </a:cubicBezTo>
                <a:cubicBezTo>
                  <a:pt x="17720" y="21499"/>
                  <a:pt x="17720" y="21499"/>
                  <a:pt x="17720" y="21499"/>
                </a:cubicBezTo>
                <a:cubicBezTo>
                  <a:pt x="17720" y="21499"/>
                  <a:pt x="17586" y="21499"/>
                  <a:pt x="17452" y="21499"/>
                </a:cubicBezTo>
                <a:cubicBezTo>
                  <a:pt x="17452" y="21499"/>
                  <a:pt x="17452" y="21499"/>
                  <a:pt x="17452" y="21499"/>
                </a:cubicBezTo>
                <a:cubicBezTo>
                  <a:pt x="14501" y="21097"/>
                  <a:pt x="11549" y="20157"/>
                  <a:pt x="9000" y="18413"/>
                </a:cubicBezTo>
                <a:cubicBezTo>
                  <a:pt x="6585" y="16938"/>
                  <a:pt x="4573" y="14925"/>
                  <a:pt x="3097" y="12510"/>
                </a:cubicBezTo>
                <a:cubicBezTo>
                  <a:pt x="1353" y="9961"/>
                  <a:pt x="279" y="7010"/>
                  <a:pt x="11" y="3924"/>
                </a:cubicBezTo>
                <a:cubicBezTo>
                  <a:pt x="11" y="3924"/>
                  <a:pt x="11" y="3924"/>
                  <a:pt x="11" y="3924"/>
                </a:cubicBezTo>
                <a:cubicBezTo>
                  <a:pt x="-123" y="2448"/>
                  <a:pt x="950" y="1106"/>
                  <a:pt x="2560" y="972"/>
                </a:cubicBezTo>
                <a:cubicBezTo>
                  <a:pt x="2560" y="972"/>
                  <a:pt x="2694" y="972"/>
                  <a:pt x="2829" y="972"/>
                </a:cubicBezTo>
                <a:cubicBezTo>
                  <a:pt x="5646" y="972"/>
                  <a:pt x="5646" y="972"/>
                  <a:pt x="5646" y="972"/>
                </a:cubicBezTo>
                <a:cubicBezTo>
                  <a:pt x="6988" y="972"/>
                  <a:pt x="8195" y="2046"/>
                  <a:pt x="8329" y="3387"/>
                </a:cubicBezTo>
                <a:cubicBezTo>
                  <a:pt x="8329" y="3387"/>
                  <a:pt x="8329" y="3387"/>
                  <a:pt x="8329" y="3387"/>
                </a:cubicBezTo>
                <a:cubicBezTo>
                  <a:pt x="8463" y="4192"/>
                  <a:pt x="8597" y="4997"/>
                  <a:pt x="9000" y="5802"/>
                </a:cubicBezTo>
                <a:cubicBezTo>
                  <a:pt x="9268" y="6875"/>
                  <a:pt x="9134" y="7949"/>
                  <a:pt x="8329" y="8754"/>
                </a:cubicBezTo>
                <a:cubicBezTo>
                  <a:pt x="8329" y="8754"/>
                  <a:pt x="8329" y="8754"/>
                  <a:pt x="8329" y="8754"/>
                </a:cubicBezTo>
                <a:cubicBezTo>
                  <a:pt x="7658" y="9424"/>
                  <a:pt x="7658" y="9424"/>
                  <a:pt x="7658" y="9424"/>
                </a:cubicBezTo>
                <a:cubicBezTo>
                  <a:pt x="8732" y="11169"/>
                  <a:pt x="10207" y="12779"/>
                  <a:pt x="12086" y="13852"/>
                </a:cubicBezTo>
                <a:cubicBezTo>
                  <a:pt x="12757" y="13181"/>
                  <a:pt x="12757" y="13181"/>
                  <a:pt x="12757" y="13181"/>
                </a:cubicBezTo>
                <a:cubicBezTo>
                  <a:pt x="12757" y="13181"/>
                  <a:pt x="12757" y="13181"/>
                  <a:pt x="12757" y="13181"/>
                </a:cubicBezTo>
                <a:cubicBezTo>
                  <a:pt x="13561" y="12376"/>
                  <a:pt x="14635" y="12108"/>
                  <a:pt x="15708" y="12510"/>
                </a:cubicBezTo>
                <a:cubicBezTo>
                  <a:pt x="16513" y="12779"/>
                  <a:pt x="17318" y="13047"/>
                  <a:pt x="18123" y="13181"/>
                </a:cubicBezTo>
                <a:cubicBezTo>
                  <a:pt x="18123" y="13181"/>
                  <a:pt x="18123" y="13181"/>
                  <a:pt x="18123" y="13181"/>
                </a:cubicBezTo>
                <a:cubicBezTo>
                  <a:pt x="19465" y="13315"/>
                  <a:pt x="20538" y="14523"/>
                  <a:pt x="20538" y="15864"/>
                </a:cubicBezTo>
                <a:close/>
                <a:moveTo>
                  <a:pt x="18794" y="15864"/>
                </a:moveTo>
                <a:cubicBezTo>
                  <a:pt x="18794" y="15328"/>
                  <a:pt x="18391" y="14925"/>
                  <a:pt x="17855" y="14791"/>
                </a:cubicBezTo>
                <a:cubicBezTo>
                  <a:pt x="16916" y="14791"/>
                  <a:pt x="15976" y="14523"/>
                  <a:pt x="15037" y="14120"/>
                </a:cubicBezTo>
                <a:cubicBezTo>
                  <a:pt x="14635" y="13986"/>
                  <a:pt x="14232" y="14120"/>
                  <a:pt x="13964" y="14388"/>
                </a:cubicBezTo>
                <a:cubicBezTo>
                  <a:pt x="12757" y="15596"/>
                  <a:pt x="12757" y="15596"/>
                  <a:pt x="12757" y="15596"/>
                </a:cubicBezTo>
                <a:cubicBezTo>
                  <a:pt x="12488" y="15864"/>
                  <a:pt x="12086" y="15864"/>
                  <a:pt x="11683" y="15730"/>
                </a:cubicBezTo>
                <a:cubicBezTo>
                  <a:pt x="9268" y="14254"/>
                  <a:pt x="7122" y="12242"/>
                  <a:pt x="5780" y="9693"/>
                </a:cubicBezTo>
                <a:cubicBezTo>
                  <a:pt x="5512" y="9424"/>
                  <a:pt x="5646" y="9022"/>
                  <a:pt x="5914" y="8754"/>
                </a:cubicBezTo>
                <a:cubicBezTo>
                  <a:pt x="7122" y="7546"/>
                  <a:pt x="7122" y="7546"/>
                  <a:pt x="7122" y="7546"/>
                </a:cubicBezTo>
                <a:cubicBezTo>
                  <a:pt x="7390" y="7144"/>
                  <a:pt x="7524" y="6741"/>
                  <a:pt x="7390" y="6473"/>
                </a:cubicBezTo>
                <a:cubicBezTo>
                  <a:pt x="6988" y="5534"/>
                  <a:pt x="6719" y="4595"/>
                  <a:pt x="6585" y="3521"/>
                </a:cubicBezTo>
                <a:cubicBezTo>
                  <a:pt x="6585" y="3119"/>
                  <a:pt x="6048" y="2716"/>
                  <a:pt x="5646" y="2716"/>
                </a:cubicBezTo>
                <a:cubicBezTo>
                  <a:pt x="5646" y="2716"/>
                  <a:pt x="5646" y="2716"/>
                  <a:pt x="5646" y="2716"/>
                </a:cubicBezTo>
                <a:cubicBezTo>
                  <a:pt x="2829" y="2716"/>
                  <a:pt x="2829" y="2716"/>
                  <a:pt x="2829" y="2716"/>
                </a:cubicBezTo>
                <a:cubicBezTo>
                  <a:pt x="2694" y="2716"/>
                  <a:pt x="2694" y="2716"/>
                  <a:pt x="2694" y="2716"/>
                </a:cubicBezTo>
                <a:cubicBezTo>
                  <a:pt x="2158" y="2716"/>
                  <a:pt x="1755" y="3253"/>
                  <a:pt x="1755" y="3790"/>
                </a:cubicBezTo>
                <a:cubicBezTo>
                  <a:pt x="2024" y="6607"/>
                  <a:pt x="2963" y="9290"/>
                  <a:pt x="4573" y="11571"/>
                </a:cubicBezTo>
                <a:cubicBezTo>
                  <a:pt x="4573" y="11571"/>
                  <a:pt x="4573" y="11571"/>
                  <a:pt x="4573" y="11571"/>
                </a:cubicBezTo>
                <a:cubicBezTo>
                  <a:pt x="5914" y="13718"/>
                  <a:pt x="7793" y="15596"/>
                  <a:pt x="9939" y="16938"/>
                </a:cubicBezTo>
                <a:cubicBezTo>
                  <a:pt x="9939" y="16938"/>
                  <a:pt x="9939" y="16938"/>
                  <a:pt x="9939" y="16938"/>
                </a:cubicBezTo>
                <a:cubicBezTo>
                  <a:pt x="12220" y="18547"/>
                  <a:pt x="14903" y="19487"/>
                  <a:pt x="17720" y="19755"/>
                </a:cubicBezTo>
                <a:cubicBezTo>
                  <a:pt x="17720" y="19755"/>
                  <a:pt x="17720" y="19755"/>
                  <a:pt x="17720" y="19755"/>
                </a:cubicBezTo>
                <a:cubicBezTo>
                  <a:pt x="18257" y="19755"/>
                  <a:pt x="18794" y="19352"/>
                  <a:pt x="18794" y="18682"/>
                </a:cubicBezTo>
                <a:cubicBezTo>
                  <a:pt x="18794" y="15864"/>
                  <a:pt x="18794" y="15864"/>
                  <a:pt x="18794" y="15864"/>
                </a:cubicBezTo>
                <a:cubicBezTo>
                  <a:pt x="18794" y="15864"/>
                  <a:pt x="18794" y="15864"/>
                  <a:pt x="18794" y="1586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42" name="Freeform 61"/>
          <p:cNvSpPr/>
          <p:nvPr/>
        </p:nvSpPr>
        <p:spPr>
          <a:xfrm>
            <a:off x="12601456" y="6929822"/>
            <a:ext cx="1089146" cy="10997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7" h="21499" extrusionOk="0">
                <a:moveTo>
                  <a:pt x="21343" y="5131"/>
                </a:moveTo>
                <a:cubicBezTo>
                  <a:pt x="21209" y="5131"/>
                  <a:pt x="21209" y="5265"/>
                  <a:pt x="21209" y="5265"/>
                </a:cubicBezTo>
                <a:cubicBezTo>
                  <a:pt x="21209" y="5265"/>
                  <a:pt x="21209" y="5265"/>
                  <a:pt x="21209" y="5265"/>
                </a:cubicBezTo>
                <a:cubicBezTo>
                  <a:pt x="17452" y="9022"/>
                  <a:pt x="17452" y="9022"/>
                  <a:pt x="17452" y="9022"/>
                </a:cubicBezTo>
                <a:cubicBezTo>
                  <a:pt x="17184" y="9290"/>
                  <a:pt x="17050" y="9290"/>
                  <a:pt x="16781" y="9290"/>
                </a:cubicBezTo>
                <a:cubicBezTo>
                  <a:pt x="16513" y="9290"/>
                  <a:pt x="16379" y="9290"/>
                  <a:pt x="16245" y="9022"/>
                </a:cubicBezTo>
                <a:cubicBezTo>
                  <a:pt x="15842" y="8754"/>
                  <a:pt x="15842" y="8217"/>
                  <a:pt x="16245" y="7815"/>
                </a:cubicBezTo>
                <a:cubicBezTo>
                  <a:pt x="18525" y="5534"/>
                  <a:pt x="18525" y="5534"/>
                  <a:pt x="18525" y="5534"/>
                </a:cubicBezTo>
                <a:cubicBezTo>
                  <a:pt x="13025" y="5534"/>
                  <a:pt x="13025" y="5534"/>
                  <a:pt x="13025" y="5534"/>
                </a:cubicBezTo>
                <a:cubicBezTo>
                  <a:pt x="12488" y="5534"/>
                  <a:pt x="12220" y="5131"/>
                  <a:pt x="12220" y="4729"/>
                </a:cubicBezTo>
                <a:cubicBezTo>
                  <a:pt x="12220" y="4192"/>
                  <a:pt x="12488" y="3790"/>
                  <a:pt x="13025" y="3790"/>
                </a:cubicBezTo>
                <a:cubicBezTo>
                  <a:pt x="18525" y="3790"/>
                  <a:pt x="18525" y="3790"/>
                  <a:pt x="18525" y="3790"/>
                </a:cubicBezTo>
                <a:cubicBezTo>
                  <a:pt x="16245" y="1509"/>
                  <a:pt x="16245" y="1509"/>
                  <a:pt x="16245" y="1509"/>
                </a:cubicBezTo>
                <a:cubicBezTo>
                  <a:pt x="15842" y="1241"/>
                  <a:pt x="15842" y="570"/>
                  <a:pt x="16245" y="301"/>
                </a:cubicBezTo>
                <a:cubicBezTo>
                  <a:pt x="16513" y="-101"/>
                  <a:pt x="17050" y="-101"/>
                  <a:pt x="17452" y="301"/>
                </a:cubicBezTo>
                <a:cubicBezTo>
                  <a:pt x="21209" y="4058"/>
                  <a:pt x="21209" y="4058"/>
                  <a:pt x="21209" y="4058"/>
                </a:cubicBezTo>
                <a:cubicBezTo>
                  <a:pt x="21209" y="4058"/>
                  <a:pt x="21209" y="4192"/>
                  <a:pt x="21343" y="4192"/>
                </a:cubicBezTo>
                <a:cubicBezTo>
                  <a:pt x="21343" y="4192"/>
                  <a:pt x="21343" y="4192"/>
                  <a:pt x="21343" y="4192"/>
                </a:cubicBezTo>
                <a:cubicBezTo>
                  <a:pt x="21343" y="4326"/>
                  <a:pt x="21343" y="4326"/>
                  <a:pt x="21343" y="4326"/>
                </a:cubicBezTo>
                <a:cubicBezTo>
                  <a:pt x="21343" y="4326"/>
                  <a:pt x="21343" y="4326"/>
                  <a:pt x="21343" y="4460"/>
                </a:cubicBezTo>
                <a:cubicBezTo>
                  <a:pt x="21343" y="4460"/>
                  <a:pt x="21477" y="4460"/>
                  <a:pt x="21477" y="4460"/>
                </a:cubicBezTo>
                <a:cubicBezTo>
                  <a:pt x="21477" y="4595"/>
                  <a:pt x="21477" y="4595"/>
                  <a:pt x="21477" y="4729"/>
                </a:cubicBezTo>
                <a:cubicBezTo>
                  <a:pt x="21477" y="4729"/>
                  <a:pt x="21477" y="4729"/>
                  <a:pt x="21477" y="4729"/>
                </a:cubicBezTo>
                <a:cubicBezTo>
                  <a:pt x="21477" y="4729"/>
                  <a:pt x="21477" y="4729"/>
                  <a:pt x="21477" y="4729"/>
                </a:cubicBezTo>
                <a:cubicBezTo>
                  <a:pt x="21477" y="4729"/>
                  <a:pt x="21477" y="4729"/>
                  <a:pt x="21477" y="4729"/>
                </a:cubicBezTo>
                <a:cubicBezTo>
                  <a:pt x="21477" y="4729"/>
                  <a:pt x="21477" y="4729"/>
                  <a:pt x="21477" y="4863"/>
                </a:cubicBezTo>
                <a:cubicBezTo>
                  <a:pt x="21477" y="4863"/>
                  <a:pt x="21343" y="4863"/>
                  <a:pt x="21343" y="4997"/>
                </a:cubicBezTo>
                <a:cubicBezTo>
                  <a:pt x="21343" y="4997"/>
                  <a:pt x="21343" y="4997"/>
                  <a:pt x="21343" y="4997"/>
                </a:cubicBezTo>
                <a:cubicBezTo>
                  <a:pt x="21343" y="4997"/>
                  <a:pt x="21343" y="5131"/>
                  <a:pt x="21343" y="5131"/>
                </a:cubicBezTo>
                <a:cubicBezTo>
                  <a:pt x="21343" y="5131"/>
                  <a:pt x="21343" y="5131"/>
                  <a:pt x="21343" y="5131"/>
                </a:cubicBezTo>
                <a:close/>
                <a:moveTo>
                  <a:pt x="20538" y="15864"/>
                </a:moveTo>
                <a:cubicBezTo>
                  <a:pt x="20538" y="18682"/>
                  <a:pt x="20538" y="18682"/>
                  <a:pt x="20538" y="18682"/>
                </a:cubicBezTo>
                <a:cubicBezTo>
                  <a:pt x="20538" y="20292"/>
                  <a:pt x="19330" y="21499"/>
                  <a:pt x="17720" y="21499"/>
                </a:cubicBezTo>
                <a:cubicBezTo>
                  <a:pt x="17720" y="21499"/>
                  <a:pt x="17720" y="21499"/>
                  <a:pt x="17720" y="21499"/>
                </a:cubicBezTo>
                <a:cubicBezTo>
                  <a:pt x="17720" y="21499"/>
                  <a:pt x="17586" y="21499"/>
                  <a:pt x="17452" y="21499"/>
                </a:cubicBezTo>
                <a:cubicBezTo>
                  <a:pt x="17452" y="21499"/>
                  <a:pt x="17452" y="21499"/>
                  <a:pt x="17452" y="21499"/>
                </a:cubicBezTo>
                <a:cubicBezTo>
                  <a:pt x="14501" y="21097"/>
                  <a:pt x="11549" y="20157"/>
                  <a:pt x="9000" y="18413"/>
                </a:cubicBezTo>
                <a:cubicBezTo>
                  <a:pt x="6585" y="16938"/>
                  <a:pt x="4573" y="14925"/>
                  <a:pt x="3097" y="12510"/>
                </a:cubicBezTo>
                <a:cubicBezTo>
                  <a:pt x="1353" y="9961"/>
                  <a:pt x="279" y="7010"/>
                  <a:pt x="11" y="3924"/>
                </a:cubicBezTo>
                <a:cubicBezTo>
                  <a:pt x="11" y="3924"/>
                  <a:pt x="11" y="3924"/>
                  <a:pt x="11" y="3924"/>
                </a:cubicBezTo>
                <a:cubicBezTo>
                  <a:pt x="-123" y="2448"/>
                  <a:pt x="950" y="1106"/>
                  <a:pt x="2560" y="972"/>
                </a:cubicBezTo>
                <a:cubicBezTo>
                  <a:pt x="2560" y="972"/>
                  <a:pt x="2694" y="972"/>
                  <a:pt x="2829" y="972"/>
                </a:cubicBezTo>
                <a:cubicBezTo>
                  <a:pt x="5646" y="972"/>
                  <a:pt x="5646" y="972"/>
                  <a:pt x="5646" y="972"/>
                </a:cubicBezTo>
                <a:cubicBezTo>
                  <a:pt x="6988" y="972"/>
                  <a:pt x="8195" y="2046"/>
                  <a:pt x="8329" y="3387"/>
                </a:cubicBezTo>
                <a:cubicBezTo>
                  <a:pt x="8329" y="3387"/>
                  <a:pt x="8329" y="3387"/>
                  <a:pt x="8329" y="3387"/>
                </a:cubicBezTo>
                <a:cubicBezTo>
                  <a:pt x="8463" y="4192"/>
                  <a:pt x="8597" y="4997"/>
                  <a:pt x="9000" y="5802"/>
                </a:cubicBezTo>
                <a:cubicBezTo>
                  <a:pt x="9268" y="6875"/>
                  <a:pt x="9134" y="7949"/>
                  <a:pt x="8329" y="8754"/>
                </a:cubicBezTo>
                <a:cubicBezTo>
                  <a:pt x="8329" y="8754"/>
                  <a:pt x="8329" y="8754"/>
                  <a:pt x="8329" y="8754"/>
                </a:cubicBezTo>
                <a:cubicBezTo>
                  <a:pt x="7658" y="9424"/>
                  <a:pt x="7658" y="9424"/>
                  <a:pt x="7658" y="9424"/>
                </a:cubicBezTo>
                <a:cubicBezTo>
                  <a:pt x="8732" y="11169"/>
                  <a:pt x="10207" y="12779"/>
                  <a:pt x="12086" y="13852"/>
                </a:cubicBezTo>
                <a:cubicBezTo>
                  <a:pt x="12757" y="13181"/>
                  <a:pt x="12757" y="13181"/>
                  <a:pt x="12757" y="13181"/>
                </a:cubicBezTo>
                <a:cubicBezTo>
                  <a:pt x="12757" y="13181"/>
                  <a:pt x="12757" y="13181"/>
                  <a:pt x="12757" y="13181"/>
                </a:cubicBezTo>
                <a:cubicBezTo>
                  <a:pt x="13561" y="12376"/>
                  <a:pt x="14635" y="12108"/>
                  <a:pt x="15708" y="12510"/>
                </a:cubicBezTo>
                <a:cubicBezTo>
                  <a:pt x="16513" y="12779"/>
                  <a:pt x="17318" y="13047"/>
                  <a:pt x="18123" y="13181"/>
                </a:cubicBezTo>
                <a:cubicBezTo>
                  <a:pt x="18123" y="13181"/>
                  <a:pt x="18123" y="13181"/>
                  <a:pt x="18123" y="13181"/>
                </a:cubicBezTo>
                <a:cubicBezTo>
                  <a:pt x="19465" y="13315"/>
                  <a:pt x="20538" y="14523"/>
                  <a:pt x="20538" y="15864"/>
                </a:cubicBezTo>
                <a:close/>
                <a:moveTo>
                  <a:pt x="18794" y="15864"/>
                </a:moveTo>
                <a:cubicBezTo>
                  <a:pt x="18794" y="15328"/>
                  <a:pt x="18391" y="14925"/>
                  <a:pt x="17855" y="14791"/>
                </a:cubicBezTo>
                <a:cubicBezTo>
                  <a:pt x="16916" y="14791"/>
                  <a:pt x="15976" y="14523"/>
                  <a:pt x="15037" y="14120"/>
                </a:cubicBezTo>
                <a:cubicBezTo>
                  <a:pt x="14635" y="13986"/>
                  <a:pt x="14232" y="14120"/>
                  <a:pt x="13964" y="14388"/>
                </a:cubicBezTo>
                <a:cubicBezTo>
                  <a:pt x="12757" y="15596"/>
                  <a:pt x="12757" y="15596"/>
                  <a:pt x="12757" y="15596"/>
                </a:cubicBezTo>
                <a:cubicBezTo>
                  <a:pt x="12488" y="15864"/>
                  <a:pt x="12086" y="15864"/>
                  <a:pt x="11683" y="15730"/>
                </a:cubicBezTo>
                <a:cubicBezTo>
                  <a:pt x="9268" y="14254"/>
                  <a:pt x="7122" y="12242"/>
                  <a:pt x="5780" y="9693"/>
                </a:cubicBezTo>
                <a:cubicBezTo>
                  <a:pt x="5512" y="9424"/>
                  <a:pt x="5646" y="9022"/>
                  <a:pt x="5914" y="8754"/>
                </a:cubicBezTo>
                <a:cubicBezTo>
                  <a:pt x="7122" y="7546"/>
                  <a:pt x="7122" y="7546"/>
                  <a:pt x="7122" y="7546"/>
                </a:cubicBezTo>
                <a:cubicBezTo>
                  <a:pt x="7390" y="7144"/>
                  <a:pt x="7524" y="6741"/>
                  <a:pt x="7390" y="6473"/>
                </a:cubicBezTo>
                <a:cubicBezTo>
                  <a:pt x="6988" y="5534"/>
                  <a:pt x="6719" y="4595"/>
                  <a:pt x="6585" y="3521"/>
                </a:cubicBezTo>
                <a:cubicBezTo>
                  <a:pt x="6585" y="3119"/>
                  <a:pt x="6048" y="2716"/>
                  <a:pt x="5646" y="2716"/>
                </a:cubicBezTo>
                <a:cubicBezTo>
                  <a:pt x="5646" y="2716"/>
                  <a:pt x="5646" y="2716"/>
                  <a:pt x="5646" y="2716"/>
                </a:cubicBezTo>
                <a:cubicBezTo>
                  <a:pt x="2829" y="2716"/>
                  <a:pt x="2829" y="2716"/>
                  <a:pt x="2829" y="2716"/>
                </a:cubicBezTo>
                <a:cubicBezTo>
                  <a:pt x="2694" y="2716"/>
                  <a:pt x="2694" y="2716"/>
                  <a:pt x="2694" y="2716"/>
                </a:cubicBezTo>
                <a:cubicBezTo>
                  <a:pt x="2158" y="2716"/>
                  <a:pt x="1755" y="3253"/>
                  <a:pt x="1755" y="3790"/>
                </a:cubicBezTo>
                <a:cubicBezTo>
                  <a:pt x="2024" y="6607"/>
                  <a:pt x="2963" y="9290"/>
                  <a:pt x="4573" y="11571"/>
                </a:cubicBezTo>
                <a:cubicBezTo>
                  <a:pt x="4573" y="11571"/>
                  <a:pt x="4573" y="11571"/>
                  <a:pt x="4573" y="11571"/>
                </a:cubicBezTo>
                <a:cubicBezTo>
                  <a:pt x="5914" y="13718"/>
                  <a:pt x="7793" y="15596"/>
                  <a:pt x="9939" y="16938"/>
                </a:cubicBezTo>
                <a:cubicBezTo>
                  <a:pt x="9939" y="16938"/>
                  <a:pt x="9939" y="16938"/>
                  <a:pt x="9939" y="16938"/>
                </a:cubicBezTo>
                <a:cubicBezTo>
                  <a:pt x="12220" y="18547"/>
                  <a:pt x="14903" y="19487"/>
                  <a:pt x="17720" y="19755"/>
                </a:cubicBezTo>
                <a:cubicBezTo>
                  <a:pt x="17720" y="19755"/>
                  <a:pt x="17720" y="19755"/>
                  <a:pt x="17720" y="19755"/>
                </a:cubicBezTo>
                <a:cubicBezTo>
                  <a:pt x="18257" y="19755"/>
                  <a:pt x="18794" y="19352"/>
                  <a:pt x="18794" y="18682"/>
                </a:cubicBezTo>
                <a:cubicBezTo>
                  <a:pt x="18794" y="15864"/>
                  <a:pt x="18794" y="15864"/>
                  <a:pt x="18794" y="15864"/>
                </a:cubicBezTo>
                <a:cubicBezTo>
                  <a:pt x="18794" y="15864"/>
                  <a:pt x="18794" y="15864"/>
                  <a:pt x="18794" y="1586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43" name="Freeform 62"/>
          <p:cNvSpPr/>
          <p:nvPr/>
        </p:nvSpPr>
        <p:spPr>
          <a:xfrm>
            <a:off x="12601456" y="8140700"/>
            <a:ext cx="108914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7" h="21600" extrusionOk="0">
                <a:moveTo>
                  <a:pt x="16916" y="9315"/>
                </a:moveTo>
                <a:cubicBezTo>
                  <a:pt x="16916" y="9315"/>
                  <a:pt x="16916" y="9315"/>
                  <a:pt x="16781" y="9315"/>
                </a:cubicBezTo>
                <a:cubicBezTo>
                  <a:pt x="16379" y="9315"/>
                  <a:pt x="15976" y="9045"/>
                  <a:pt x="15976" y="8640"/>
                </a:cubicBezTo>
                <a:cubicBezTo>
                  <a:pt x="15708" y="7020"/>
                  <a:pt x="14501" y="5805"/>
                  <a:pt x="12891" y="5535"/>
                </a:cubicBezTo>
                <a:cubicBezTo>
                  <a:pt x="12488" y="5400"/>
                  <a:pt x="12086" y="4995"/>
                  <a:pt x="12220" y="4455"/>
                </a:cubicBezTo>
                <a:cubicBezTo>
                  <a:pt x="12354" y="4050"/>
                  <a:pt x="12757" y="3780"/>
                  <a:pt x="13293" y="3780"/>
                </a:cubicBezTo>
                <a:cubicBezTo>
                  <a:pt x="14366" y="4050"/>
                  <a:pt x="15306" y="4590"/>
                  <a:pt x="16111" y="5400"/>
                </a:cubicBezTo>
                <a:cubicBezTo>
                  <a:pt x="16916" y="6210"/>
                  <a:pt x="17452" y="7155"/>
                  <a:pt x="17586" y="8235"/>
                </a:cubicBezTo>
                <a:cubicBezTo>
                  <a:pt x="17720" y="8775"/>
                  <a:pt x="17452" y="9180"/>
                  <a:pt x="16916" y="9315"/>
                </a:cubicBezTo>
                <a:close/>
                <a:moveTo>
                  <a:pt x="21477" y="8370"/>
                </a:moveTo>
                <a:cubicBezTo>
                  <a:pt x="21209" y="6210"/>
                  <a:pt x="20270" y="4185"/>
                  <a:pt x="18794" y="2700"/>
                </a:cubicBezTo>
                <a:cubicBezTo>
                  <a:pt x="17318" y="1215"/>
                  <a:pt x="15306" y="270"/>
                  <a:pt x="13159" y="0"/>
                </a:cubicBezTo>
                <a:cubicBezTo>
                  <a:pt x="12757" y="0"/>
                  <a:pt x="12220" y="270"/>
                  <a:pt x="12220" y="810"/>
                </a:cubicBezTo>
                <a:cubicBezTo>
                  <a:pt x="12220" y="1215"/>
                  <a:pt x="12488" y="1620"/>
                  <a:pt x="13025" y="1755"/>
                </a:cubicBezTo>
                <a:cubicBezTo>
                  <a:pt x="16513" y="2160"/>
                  <a:pt x="19330" y="4860"/>
                  <a:pt x="19733" y="8505"/>
                </a:cubicBezTo>
                <a:cubicBezTo>
                  <a:pt x="19733" y="8910"/>
                  <a:pt x="20135" y="9315"/>
                  <a:pt x="20538" y="9315"/>
                </a:cubicBezTo>
                <a:cubicBezTo>
                  <a:pt x="20538" y="9315"/>
                  <a:pt x="20672" y="9315"/>
                  <a:pt x="20672" y="9315"/>
                </a:cubicBezTo>
                <a:cubicBezTo>
                  <a:pt x="21209" y="9180"/>
                  <a:pt x="21477" y="8775"/>
                  <a:pt x="21477" y="8370"/>
                </a:cubicBezTo>
                <a:close/>
                <a:moveTo>
                  <a:pt x="20538" y="15930"/>
                </a:moveTo>
                <a:cubicBezTo>
                  <a:pt x="20538" y="18765"/>
                  <a:pt x="20538" y="18765"/>
                  <a:pt x="20538" y="18765"/>
                </a:cubicBezTo>
                <a:cubicBezTo>
                  <a:pt x="20538" y="20385"/>
                  <a:pt x="19330" y="21600"/>
                  <a:pt x="17720" y="21600"/>
                </a:cubicBezTo>
                <a:cubicBezTo>
                  <a:pt x="17720" y="21600"/>
                  <a:pt x="17720" y="21600"/>
                  <a:pt x="17720" y="21600"/>
                </a:cubicBezTo>
                <a:cubicBezTo>
                  <a:pt x="17720" y="21600"/>
                  <a:pt x="17586" y="21600"/>
                  <a:pt x="17452" y="21600"/>
                </a:cubicBezTo>
                <a:cubicBezTo>
                  <a:pt x="17452" y="21600"/>
                  <a:pt x="17452" y="21600"/>
                  <a:pt x="17452" y="21600"/>
                </a:cubicBezTo>
                <a:cubicBezTo>
                  <a:pt x="14501" y="21195"/>
                  <a:pt x="11549" y="20250"/>
                  <a:pt x="9000" y="18495"/>
                </a:cubicBezTo>
                <a:cubicBezTo>
                  <a:pt x="6585" y="17010"/>
                  <a:pt x="4573" y="14985"/>
                  <a:pt x="3097" y="12555"/>
                </a:cubicBezTo>
                <a:cubicBezTo>
                  <a:pt x="1353" y="9990"/>
                  <a:pt x="279" y="7020"/>
                  <a:pt x="11" y="3915"/>
                </a:cubicBezTo>
                <a:cubicBezTo>
                  <a:pt x="11" y="3915"/>
                  <a:pt x="11" y="3915"/>
                  <a:pt x="11" y="3915"/>
                </a:cubicBezTo>
                <a:cubicBezTo>
                  <a:pt x="-123" y="2430"/>
                  <a:pt x="950" y="1080"/>
                  <a:pt x="2560" y="945"/>
                </a:cubicBezTo>
                <a:cubicBezTo>
                  <a:pt x="2560" y="945"/>
                  <a:pt x="2694" y="945"/>
                  <a:pt x="2829" y="945"/>
                </a:cubicBezTo>
                <a:cubicBezTo>
                  <a:pt x="5646" y="945"/>
                  <a:pt x="5646" y="945"/>
                  <a:pt x="5646" y="945"/>
                </a:cubicBezTo>
                <a:cubicBezTo>
                  <a:pt x="6988" y="945"/>
                  <a:pt x="8195" y="2025"/>
                  <a:pt x="8329" y="3375"/>
                </a:cubicBezTo>
                <a:cubicBezTo>
                  <a:pt x="8329" y="3375"/>
                  <a:pt x="8329" y="3375"/>
                  <a:pt x="8329" y="3375"/>
                </a:cubicBezTo>
                <a:cubicBezTo>
                  <a:pt x="8463" y="4185"/>
                  <a:pt x="8597" y="4995"/>
                  <a:pt x="9000" y="5805"/>
                </a:cubicBezTo>
                <a:cubicBezTo>
                  <a:pt x="9268" y="6885"/>
                  <a:pt x="9134" y="7965"/>
                  <a:pt x="8329" y="8775"/>
                </a:cubicBezTo>
                <a:cubicBezTo>
                  <a:pt x="8329" y="8775"/>
                  <a:pt x="8329" y="8775"/>
                  <a:pt x="8329" y="8775"/>
                </a:cubicBezTo>
                <a:cubicBezTo>
                  <a:pt x="7658" y="9450"/>
                  <a:pt x="7658" y="9450"/>
                  <a:pt x="7658" y="9450"/>
                </a:cubicBezTo>
                <a:cubicBezTo>
                  <a:pt x="8732" y="11205"/>
                  <a:pt x="10207" y="12825"/>
                  <a:pt x="12086" y="13905"/>
                </a:cubicBezTo>
                <a:cubicBezTo>
                  <a:pt x="12757" y="13230"/>
                  <a:pt x="12757" y="13230"/>
                  <a:pt x="12757" y="13230"/>
                </a:cubicBezTo>
                <a:cubicBezTo>
                  <a:pt x="12757" y="13230"/>
                  <a:pt x="12757" y="13230"/>
                  <a:pt x="12757" y="13230"/>
                </a:cubicBezTo>
                <a:cubicBezTo>
                  <a:pt x="13561" y="12420"/>
                  <a:pt x="14635" y="12150"/>
                  <a:pt x="15708" y="12555"/>
                </a:cubicBezTo>
                <a:cubicBezTo>
                  <a:pt x="16513" y="12825"/>
                  <a:pt x="17318" y="13095"/>
                  <a:pt x="18123" y="13230"/>
                </a:cubicBezTo>
                <a:cubicBezTo>
                  <a:pt x="18123" y="13230"/>
                  <a:pt x="18123" y="13230"/>
                  <a:pt x="18123" y="13230"/>
                </a:cubicBezTo>
                <a:cubicBezTo>
                  <a:pt x="19465" y="13365"/>
                  <a:pt x="20538" y="14580"/>
                  <a:pt x="20538" y="15930"/>
                </a:cubicBezTo>
                <a:close/>
                <a:moveTo>
                  <a:pt x="18794" y="15930"/>
                </a:moveTo>
                <a:cubicBezTo>
                  <a:pt x="18794" y="15390"/>
                  <a:pt x="18391" y="14985"/>
                  <a:pt x="17855" y="14850"/>
                </a:cubicBezTo>
                <a:cubicBezTo>
                  <a:pt x="16916" y="14850"/>
                  <a:pt x="15976" y="14580"/>
                  <a:pt x="15037" y="14175"/>
                </a:cubicBezTo>
                <a:cubicBezTo>
                  <a:pt x="14635" y="14040"/>
                  <a:pt x="14232" y="14175"/>
                  <a:pt x="13964" y="14445"/>
                </a:cubicBezTo>
                <a:cubicBezTo>
                  <a:pt x="12757" y="15660"/>
                  <a:pt x="12757" y="15660"/>
                  <a:pt x="12757" y="15660"/>
                </a:cubicBezTo>
                <a:cubicBezTo>
                  <a:pt x="12488" y="15930"/>
                  <a:pt x="12086" y="15930"/>
                  <a:pt x="11683" y="15795"/>
                </a:cubicBezTo>
                <a:cubicBezTo>
                  <a:pt x="9268" y="14310"/>
                  <a:pt x="7122" y="12285"/>
                  <a:pt x="5780" y="9720"/>
                </a:cubicBezTo>
                <a:cubicBezTo>
                  <a:pt x="5512" y="9450"/>
                  <a:pt x="5646" y="9045"/>
                  <a:pt x="5914" y="8775"/>
                </a:cubicBezTo>
                <a:cubicBezTo>
                  <a:pt x="7122" y="7560"/>
                  <a:pt x="7122" y="7560"/>
                  <a:pt x="7122" y="7560"/>
                </a:cubicBezTo>
                <a:cubicBezTo>
                  <a:pt x="7390" y="7155"/>
                  <a:pt x="7524" y="6750"/>
                  <a:pt x="7390" y="6480"/>
                </a:cubicBezTo>
                <a:cubicBezTo>
                  <a:pt x="6988" y="5535"/>
                  <a:pt x="6719" y="4590"/>
                  <a:pt x="6585" y="3510"/>
                </a:cubicBezTo>
                <a:cubicBezTo>
                  <a:pt x="6585" y="3105"/>
                  <a:pt x="6048" y="2700"/>
                  <a:pt x="5646" y="2700"/>
                </a:cubicBezTo>
                <a:cubicBezTo>
                  <a:pt x="5646" y="2700"/>
                  <a:pt x="5646" y="2700"/>
                  <a:pt x="5646" y="2700"/>
                </a:cubicBezTo>
                <a:cubicBezTo>
                  <a:pt x="2829" y="2700"/>
                  <a:pt x="2829" y="2700"/>
                  <a:pt x="2829" y="2700"/>
                </a:cubicBezTo>
                <a:cubicBezTo>
                  <a:pt x="2694" y="2700"/>
                  <a:pt x="2694" y="2700"/>
                  <a:pt x="2694" y="2700"/>
                </a:cubicBezTo>
                <a:cubicBezTo>
                  <a:pt x="2158" y="2700"/>
                  <a:pt x="1755" y="3240"/>
                  <a:pt x="1755" y="3780"/>
                </a:cubicBezTo>
                <a:cubicBezTo>
                  <a:pt x="2024" y="6615"/>
                  <a:pt x="2963" y="9315"/>
                  <a:pt x="4573" y="11610"/>
                </a:cubicBezTo>
                <a:cubicBezTo>
                  <a:pt x="4573" y="11610"/>
                  <a:pt x="4573" y="11610"/>
                  <a:pt x="4573" y="11610"/>
                </a:cubicBezTo>
                <a:cubicBezTo>
                  <a:pt x="5914" y="13770"/>
                  <a:pt x="7793" y="15660"/>
                  <a:pt x="9939" y="17010"/>
                </a:cubicBezTo>
                <a:cubicBezTo>
                  <a:pt x="9939" y="17010"/>
                  <a:pt x="9939" y="17010"/>
                  <a:pt x="9939" y="17010"/>
                </a:cubicBezTo>
                <a:cubicBezTo>
                  <a:pt x="12220" y="18630"/>
                  <a:pt x="14903" y="19575"/>
                  <a:pt x="17720" y="19845"/>
                </a:cubicBezTo>
                <a:cubicBezTo>
                  <a:pt x="17720" y="19845"/>
                  <a:pt x="17720" y="19845"/>
                  <a:pt x="17720" y="19845"/>
                </a:cubicBezTo>
                <a:cubicBezTo>
                  <a:pt x="18257" y="19845"/>
                  <a:pt x="18794" y="19440"/>
                  <a:pt x="18794" y="18765"/>
                </a:cubicBezTo>
                <a:cubicBezTo>
                  <a:pt x="18794" y="15930"/>
                  <a:pt x="18794" y="15930"/>
                  <a:pt x="18794" y="15930"/>
                </a:cubicBezTo>
                <a:cubicBezTo>
                  <a:pt x="18794" y="15930"/>
                  <a:pt x="18794" y="15930"/>
                  <a:pt x="18794" y="159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44" name="Freeform 63"/>
          <p:cNvSpPr/>
          <p:nvPr/>
        </p:nvSpPr>
        <p:spPr>
          <a:xfrm>
            <a:off x="12738100" y="9404350"/>
            <a:ext cx="838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71" y="0"/>
                </a:moveTo>
                <a:cubicBezTo>
                  <a:pt x="2810" y="0"/>
                  <a:pt x="2810" y="0"/>
                  <a:pt x="2810" y="0"/>
                </a:cubicBezTo>
                <a:cubicBezTo>
                  <a:pt x="1229" y="0"/>
                  <a:pt x="0" y="945"/>
                  <a:pt x="0" y="2160"/>
                </a:cubicBezTo>
                <a:cubicBezTo>
                  <a:pt x="0" y="19440"/>
                  <a:pt x="0" y="19440"/>
                  <a:pt x="0" y="19440"/>
                </a:cubicBezTo>
                <a:cubicBezTo>
                  <a:pt x="0" y="20655"/>
                  <a:pt x="1229" y="21600"/>
                  <a:pt x="2810" y="21600"/>
                </a:cubicBezTo>
                <a:cubicBezTo>
                  <a:pt x="5971" y="21600"/>
                  <a:pt x="5971" y="21600"/>
                  <a:pt x="5971" y="21600"/>
                </a:cubicBezTo>
                <a:cubicBezTo>
                  <a:pt x="7551" y="21600"/>
                  <a:pt x="8780" y="20655"/>
                  <a:pt x="8780" y="19440"/>
                </a:cubicBezTo>
                <a:cubicBezTo>
                  <a:pt x="8780" y="2160"/>
                  <a:pt x="8780" y="2160"/>
                  <a:pt x="8780" y="2160"/>
                </a:cubicBezTo>
                <a:cubicBezTo>
                  <a:pt x="8780" y="945"/>
                  <a:pt x="7551" y="0"/>
                  <a:pt x="5971" y="0"/>
                </a:cubicBezTo>
                <a:close/>
                <a:moveTo>
                  <a:pt x="6498" y="19440"/>
                </a:moveTo>
                <a:cubicBezTo>
                  <a:pt x="6498" y="19710"/>
                  <a:pt x="6322" y="19845"/>
                  <a:pt x="5971" y="19845"/>
                </a:cubicBezTo>
                <a:cubicBezTo>
                  <a:pt x="2810" y="19845"/>
                  <a:pt x="2810" y="19845"/>
                  <a:pt x="2810" y="19845"/>
                </a:cubicBezTo>
                <a:cubicBezTo>
                  <a:pt x="2459" y="19845"/>
                  <a:pt x="2283" y="19710"/>
                  <a:pt x="2283" y="19440"/>
                </a:cubicBezTo>
                <a:cubicBezTo>
                  <a:pt x="2283" y="2160"/>
                  <a:pt x="2283" y="2160"/>
                  <a:pt x="2283" y="2160"/>
                </a:cubicBezTo>
                <a:cubicBezTo>
                  <a:pt x="2283" y="1890"/>
                  <a:pt x="2459" y="1755"/>
                  <a:pt x="2810" y="1755"/>
                </a:cubicBezTo>
                <a:cubicBezTo>
                  <a:pt x="5971" y="1755"/>
                  <a:pt x="5971" y="1755"/>
                  <a:pt x="5971" y="1755"/>
                </a:cubicBezTo>
                <a:cubicBezTo>
                  <a:pt x="6322" y="1755"/>
                  <a:pt x="6498" y="1890"/>
                  <a:pt x="6498" y="2160"/>
                </a:cubicBezTo>
                <a:lnTo>
                  <a:pt x="6498" y="19440"/>
                </a:lnTo>
                <a:close/>
                <a:moveTo>
                  <a:pt x="18966" y="0"/>
                </a:moveTo>
                <a:cubicBezTo>
                  <a:pt x="15629" y="0"/>
                  <a:pt x="15629" y="0"/>
                  <a:pt x="15629" y="0"/>
                </a:cubicBezTo>
                <a:cubicBezTo>
                  <a:pt x="14224" y="0"/>
                  <a:pt x="12995" y="945"/>
                  <a:pt x="12995" y="2160"/>
                </a:cubicBezTo>
                <a:cubicBezTo>
                  <a:pt x="12995" y="19440"/>
                  <a:pt x="12995" y="19440"/>
                  <a:pt x="12995" y="19440"/>
                </a:cubicBezTo>
                <a:cubicBezTo>
                  <a:pt x="12995" y="20655"/>
                  <a:pt x="14224" y="21600"/>
                  <a:pt x="15629" y="21600"/>
                </a:cubicBezTo>
                <a:cubicBezTo>
                  <a:pt x="18966" y="21600"/>
                  <a:pt x="18966" y="21600"/>
                  <a:pt x="18966" y="21600"/>
                </a:cubicBezTo>
                <a:cubicBezTo>
                  <a:pt x="20371" y="21600"/>
                  <a:pt x="21600" y="20655"/>
                  <a:pt x="21600" y="19440"/>
                </a:cubicBezTo>
                <a:cubicBezTo>
                  <a:pt x="21600" y="2160"/>
                  <a:pt x="21600" y="2160"/>
                  <a:pt x="21600" y="2160"/>
                </a:cubicBezTo>
                <a:cubicBezTo>
                  <a:pt x="21600" y="945"/>
                  <a:pt x="20371" y="0"/>
                  <a:pt x="18966" y="0"/>
                </a:cubicBezTo>
                <a:close/>
                <a:moveTo>
                  <a:pt x="19317" y="19440"/>
                </a:moveTo>
                <a:cubicBezTo>
                  <a:pt x="19317" y="19710"/>
                  <a:pt x="19141" y="19845"/>
                  <a:pt x="18966" y="19845"/>
                </a:cubicBezTo>
                <a:cubicBezTo>
                  <a:pt x="15629" y="19845"/>
                  <a:pt x="15629" y="19845"/>
                  <a:pt x="15629" y="19845"/>
                </a:cubicBezTo>
                <a:cubicBezTo>
                  <a:pt x="15454" y="19845"/>
                  <a:pt x="15102" y="19710"/>
                  <a:pt x="15102" y="19440"/>
                </a:cubicBezTo>
                <a:cubicBezTo>
                  <a:pt x="15102" y="2160"/>
                  <a:pt x="15102" y="2160"/>
                  <a:pt x="15102" y="2160"/>
                </a:cubicBezTo>
                <a:cubicBezTo>
                  <a:pt x="15102" y="1890"/>
                  <a:pt x="15454" y="1755"/>
                  <a:pt x="15629" y="1755"/>
                </a:cubicBezTo>
                <a:cubicBezTo>
                  <a:pt x="18966" y="1755"/>
                  <a:pt x="18966" y="1755"/>
                  <a:pt x="18966" y="1755"/>
                </a:cubicBezTo>
                <a:cubicBezTo>
                  <a:pt x="19141" y="1755"/>
                  <a:pt x="19317" y="1890"/>
                  <a:pt x="19317" y="2160"/>
                </a:cubicBezTo>
                <a:lnTo>
                  <a:pt x="19317" y="194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45" name="Freeform 64"/>
          <p:cNvSpPr/>
          <p:nvPr/>
        </p:nvSpPr>
        <p:spPr>
          <a:xfrm>
            <a:off x="12601575" y="10642600"/>
            <a:ext cx="10890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6075"/>
                </a:moveTo>
                <a:cubicBezTo>
                  <a:pt x="15525" y="270"/>
                  <a:pt x="15525" y="270"/>
                  <a:pt x="15525" y="270"/>
                </a:cubicBezTo>
                <a:cubicBezTo>
                  <a:pt x="15390" y="135"/>
                  <a:pt x="15120" y="0"/>
                  <a:pt x="14850" y="0"/>
                </a:cubicBezTo>
                <a:cubicBezTo>
                  <a:pt x="6750" y="0"/>
                  <a:pt x="6750" y="0"/>
                  <a:pt x="6750" y="0"/>
                </a:cubicBezTo>
                <a:cubicBezTo>
                  <a:pt x="6480" y="0"/>
                  <a:pt x="6210" y="135"/>
                  <a:pt x="6075" y="270"/>
                </a:cubicBezTo>
                <a:cubicBezTo>
                  <a:pt x="270" y="6075"/>
                  <a:pt x="270" y="6075"/>
                  <a:pt x="270" y="6075"/>
                </a:cubicBezTo>
                <a:cubicBezTo>
                  <a:pt x="135" y="6210"/>
                  <a:pt x="0" y="6480"/>
                  <a:pt x="0" y="6750"/>
                </a:cubicBezTo>
                <a:cubicBezTo>
                  <a:pt x="0" y="14850"/>
                  <a:pt x="0" y="14850"/>
                  <a:pt x="0" y="14850"/>
                </a:cubicBezTo>
                <a:cubicBezTo>
                  <a:pt x="0" y="15120"/>
                  <a:pt x="135" y="15390"/>
                  <a:pt x="270" y="15525"/>
                </a:cubicBezTo>
                <a:cubicBezTo>
                  <a:pt x="6075" y="21330"/>
                  <a:pt x="6075" y="21330"/>
                  <a:pt x="6075" y="21330"/>
                </a:cubicBezTo>
                <a:cubicBezTo>
                  <a:pt x="6210" y="21465"/>
                  <a:pt x="6480" y="21600"/>
                  <a:pt x="6750" y="21600"/>
                </a:cubicBezTo>
                <a:cubicBezTo>
                  <a:pt x="14850" y="21600"/>
                  <a:pt x="14850" y="21600"/>
                  <a:pt x="14850" y="21600"/>
                </a:cubicBezTo>
                <a:cubicBezTo>
                  <a:pt x="15120" y="21600"/>
                  <a:pt x="15390" y="21465"/>
                  <a:pt x="15525" y="21330"/>
                </a:cubicBezTo>
                <a:cubicBezTo>
                  <a:pt x="21330" y="15525"/>
                  <a:pt x="21330" y="15525"/>
                  <a:pt x="21330" y="15525"/>
                </a:cubicBezTo>
                <a:cubicBezTo>
                  <a:pt x="21465" y="15390"/>
                  <a:pt x="21600" y="15120"/>
                  <a:pt x="21600" y="14850"/>
                </a:cubicBezTo>
                <a:cubicBezTo>
                  <a:pt x="21600" y="6750"/>
                  <a:pt x="21600" y="6750"/>
                  <a:pt x="21600" y="6750"/>
                </a:cubicBezTo>
                <a:cubicBezTo>
                  <a:pt x="21600" y="6480"/>
                  <a:pt x="21465" y="6210"/>
                  <a:pt x="21330" y="6075"/>
                </a:cubicBezTo>
                <a:close/>
                <a:moveTo>
                  <a:pt x="19845" y="14580"/>
                </a:moveTo>
                <a:cubicBezTo>
                  <a:pt x="14580" y="19845"/>
                  <a:pt x="14580" y="19845"/>
                  <a:pt x="14580" y="19845"/>
                </a:cubicBezTo>
                <a:cubicBezTo>
                  <a:pt x="7020" y="19845"/>
                  <a:pt x="7020" y="19845"/>
                  <a:pt x="7020" y="19845"/>
                </a:cubicBezTo>
                <a:cubicBezTo>
                  <a:pt x="1755" y="14580"/>
                  <a:pt x="1755" y="14580"/>
                  <a:pt x="1755" y="14580"/>
                </a:cubicBezTo>
                <a:cubicBezTo>
                  <a:pt x="1755" y="7020"/>
                  <a:pt x="1755" y="7020"/>
                  <a:pt x="1755" y="7020"/>
                </a:cubicBezTo>
                <a:cubicBezTo>
                  <a:pt x="7020" y="1755"/>
                  <a:pt x="7020" y="1755"/>
                  <a:pt x="7020" y="1755"/>
                </a:cubicBezTo>
                <a:cubicBezTo>
                  <a:pt x="14580" y="1755"/>
                  <a:pt x="14580" y="1755"/>
                  <a:pt x="14580" y="1755"/>
                </a:cubicBezTo>
                <a:cubicBezTo>
                  <a:pt x="19845" y="7020"/>
                  <a:pt x="19845" y="7020"/>
                  <a:pt x="19845" y="7020"/>
                </a:cubicBezTo>
                <a:lnTo>
                  <a:pt x="19845" y="145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46" name="Freeform 65"/>
          <p:cNvSpPr/>
          <p:nvPr/>
        </p:nvSpPr>
        <p:spPr>
          <a:xfrm>
            <a:off x="12601575" y="11852275"/>
            <a:ext cx="10890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270"/>
                </a:moveTo>
                <a:cubicBezTo>
                  <a:pt x="21060" y="0"/>
                  <a:pt x="20790" y="0"/>
                  <a:pt x="20520" y="0"/>
                </a:cubicBezTo>
                <a:cubicBezTo>
                  <a:pt x="7290" y="2160"/>
                  <a:pt x="7290" y="2160"/>
                  <a:pt x="7290" y="2160"/>
                </a:cubicBezTo>
                <a:cubicBezTo>
                  <a:pt x="6885" y="2295"/>
                  <a:pt x="6615" y="2700"/>
                  <a:pt x="6615" y="3105"/>
                </a:cubicBezTo>
                <a:cubicBezTo>
                  <a:pt x="6615" y="15390"/>
                  <a:pt x="6615" y="15390"/>
                  <a:pt x="6615" y="15390"/>
                </a:cubicBezTo>
                <a:cubicBezTo>
                  <a:pt x="3105" y="15390"/>
                  <a:pt x="3105" y="15390"/>
                  <a:pt x="3105" y="15390"/>
                </a:cubicBezTo>
                <a:cubicBezTo>
                  <a:pt x="1350" y="15390"/>
                  <a:pt x="0" y="16875"/>
                  <a:pt x="0" y="18495"/>
                </a:cubicBezTo>
                <a:cubicBezTo>
                  <a:pt x="0" y="20250"/>
                  <a:pt x="1350" y="21600"/>
                  <a:pt x="3105" y="21600"/>
                </a:cubicBezTo>
                <a:cubicBezTo>
                  <a:pt x="5265" y="21600"/>
                  <a:pt x="5265" y="21600"/>
                  <a:pt x="5265" y="21600"/>
                </a:cubicBezTo>
                <a:cubicBezTo>
                  <a:pt x="7020" y="21600"/>
                  <a:pt x="8370" y="20250"/>
                  <a:pt x="8370" y="18495"/>
                </a:cubicBezTo>
                <a:cubicBezTo>
                  <a:pt x="8370" y="16335"/>
                  <a:pt x="8370" y="16335"/>
                  <a:pt x="8370" y="16335"/>
                </a:cubicBezTo>
                <a:cubicBezTo>
                  <a:pt x="8370" y="3780"/>
                  <a:pt x="8370" y="3780"/>
                  <a:pt x="8370" y="3780"/>
                </a:cubicBezTo>
                <a:cubicBezTo>
                  <a:pt x="19845" y="1890"/>
                  <a:pt x="19845" y="1890"/>
                  <a:pt x="19845" y="1890"/>
                </a:cubicBezTo>
                <a:cubicBezTo>
                  <a:pt x="19845" y="13230"/>
                  <a:pt x="19845" y="13230"/>
                  <a:pt x="19845" y="13230"/>
                </a:cubicBezTo>
                <a:cubicBezTo>
                  <a:pt x="16335" y="13230"/>
                  <a:pt x="16335" y="13230"/>
                  <a:pt x="16335" y="13230"/>
                </a:cubicBezTo>
                <a:cubicBezTo>
                  <a:pt x="14580" y="13230"/>
                  <a:pt x="13230" y="14580"/>
                  <a:pt x="13230" y="16335"/>
                </a:cubicBezTo>
                <a:cubicBezTo>
                  <a:pt x="13230" y="17955"/>
                  <a:pt x="14580" y="19440"/>
                  <a:pt x="16335" y="19440"/>
                </a:cubicBezTo>
                <a:cubicBezTo>
                  <a:pt x="18495" y="19440"/>
                  <a:pt x="18495" y="19440"/>
                  <a:pt x="18495" y="19440"/>
                </a:cubicBezTo>
                <a:cubicBezTo>
                  <a:pt x="20250" y="19440"/>
                  <a:pt x="21600" y="17955"/>
                  <a:pt x="21600" y="16335"/>
                </a:cubicBezTo>
                <a:cubicBezTo>
                  <a:pt x="21600" y="14175"/>
                  <a:pt x="21600" y="14175"/>
                  <a:pt x="21600" y="14175"/>
                </a:cubicBezTo>
                <a:cubicBezTo>
                  <a:pt x="21600" y="810"/>
                  <a:pt x="21600" y="810"/>
                  <a:pt x="21600" y="810"/>
                </a:cubicBezTo>
                <a:cubicBezTo>
                  <a:pt x="21600" y="675"/>
                  <a:pt x="21465" y="405"/>
                  <a:pt x="21330" y="270"/>
                </a:cubicBezTo>
                <a:close/>
                <a:moveTo>
                  <a:pt x="6615" y="18495"/>
                </a:moveTo>
                <a:cubicBezTo>
                  <a:pt x="6615" y="19305"/>
                  <a:pt x="6075" y="19845"/>
                  <a:pt x="5265" y="19845"/>
                </a:cubicBezTo>
                <a:cubicBezTo>
                  <a:pt x="3105" y="19845"/>
                  <a:pt x="3105" y="19845"/>
                  <a:pt x="3105" y="19845"/>
                </a:cubicBezTo>
                <a:cubicBezTo>
                  <a:pt x="2295" y="19845"/>
                  <a:pt x="1755" y="19305"/>
                  <a:pt x="1755" y="18495"/>
                </a:cubicBezTo>
                <a:cubicBezTo>
                  <a:pt x="1755" y="17820"/>
                  <a:pt x="2295" y="17145"/>
                  <a:pt x="3105" y="17145"/>
                </a:cubicBezTo>
                <a:cubicBezTo>
                  <a:pt x="6615" y="17145"/>
                  <a:pt x="6615" y="17145"/>
                  <a:pt x="6615" y="17145"/>
                </a:cubicBezTo>
                <a:lnTo>
                  <a:pt x="6615" y="18495"/>
                </a:lnTo>
                <a:close/>
                <a:moveTo>
                  <a:pt x="19845" y="16335"/>
                </a:moveTo>
                <a:cubicBezTo>
                  <a:pt x="19845" y="17010"/>
                  <a:pt x="19305" y="17685"/>
                  <a:pt x="18495" y="17685"/>
                </a:cubicBezTo>
                <a:cubicBezTo>
                  <a:pt x="16335" y="17685"/>
                  <a:pt x="16335" y="17685"/>
                  <a:pt x="16335" y="17685"/>
                </a:cubicBezTo>
                <a:cubicBezTo>
                  <a:pt x="15525" y="17685"/>
                  <a:pt x="14985" y="17010"/>
                  <a:pt x="14985" y="16335"/>
                </a:cubicBezTo>
                <a:cubicBezTo>
                  <a:pt x="14985" y="15525"/>
                  <a:pt x="15525" y="14985"/>
                  <a:pt x="16335" y="14985"/>
                </a:cubicBezTo>
                <a:cubicBezTo>
                  <a:pt x="19845" y="14985"/>
                  <a:pt x="19845" y="14985"/>
                  <a:pt x="19845" y="14985"/>
                </a:cubicBezTo>
                <a:lnTo>
                  <a:pt x="19845" y="163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47" name="Freeform 66"/>
          <p:cNvSpPr/>
          <p:nvPr/>
        </p:nvSpPr>
        <p:spPr>
          <a:xfrm>
            <a:off x="14509750" y="742950"/>
            <a:ext cx="10922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11475"/>
                </a:moveTo>
                <a:cubicBezTo>
                  <a:pt x="21330" y="11475"/>
                  <a:pt x="21330" y="11475"/>
                  <a:pt x="21330" y="11475"/>
                </a:cubicBezTo>
                <a:cubicBezTo>
                  <a:pt x="18360" y="14445"/>
                  <a:pt x="18360" y="14445"/>
                  <a:pt x="18360" y="14445"/>
                </a:cubicBezTo>
                <a:cubicBezTo>
                  <a:pt x="18225" y="14580"/>
                  <a:pt x="17955" y="14715"/>
                  <a:pt x="17685" y="14715"/>
                </a:cubicBezTo>
                <a:cubicBezTo>
                  <a:pt x="17550" y="14715"/>
                  <a:pt x="17280" y="14580"/>
                  <a:pt x="17145" y="14445"/>
                </a:cubicBezTo>
                <a:cubicBezTo>
                  <a:pt x="16740" y="14040"/>
                  <a:pt x="16740" y="13500"/>
                  <a:pt x="17145" y="13095"/>
                </a:cubicBezTo>
                <a:cubicBezTo>
                  <a:pt x="18630" y="11610"/>
                  <a:pt x="18630" y="11610"/>
                  <a:pt x="18630" y="11610"/>
                </a:cubicBezTo>
                <a:cubicBezTo>
                  <a:pt x="11610" y="11610"/>
                  <a:pt x="11610" y="11610"/>
                  <a:pt x="11610" y="11610"/>
                </a:cubicBezTo>
                <a:cubicBezTo>
                  <a:pt x="11610" y="18630"/>
                  <a:pt x="11610" y="18630"/>
                  <a:pt x="11610" y="18630"/>
                </a:cubicBezTo>
                <a:cubicBezTo>
                  <a:pt x="13095" y="17145"/>
                  <a:pt x="13095" y="17145"/>
                  <a:pt x="13095" y="17145"/>
                </a:cubicBezTo>
                <a:cubicBezTo>
                  <a:pt x="13500" y="16740"/>
                  <a:pt x="14040" y="16740"/>
                  <a:pt x="14445" y="17145"/>
                </a:cubicBezTo>
                <a:cubicBezTo>
                  <a:pt x="14715" y="17415"/>
                  <a:pt x="14715" y="18090"/>
                  <a:pt x="14445" y="18360"/>
                </a:cubicBezTo>
                <a:cubicBezTo>
                  <a:pt x="11475" y="21330"/>
                  <a:pt x="11475" y="21330"/>
                  <a:pt x="11475" y="21330"/>
                </a:cubicBezTo>
                <a:cubicBezTo>
                  <a:pt x="11475" y="21330"/>
                  <a:pt x="11475" y="21330"/>
                  <a:pt x="11475" y="21330"/>
                </a:cubicBezTo>
                <a:cubicBezTo>
                  <a:pt x="11340" y="21330"/>
                  <a:pt x="11340" y="21465"/>
                  <a:pt x="11340" y="21465"/>
                </a:cubicBezTo>
                <a:cubicBezTo>
                  <a:pt x="11205" y="21465"/>
                  <a:pt x="11205" y="21465"/>
                  <a:pt x="11205" y="21465"/>
                </a:cubicBezTo>
                <a:cubicBezTo>
                  <a:pt x="11205" y="21465"/>
                  <a:pt x="11205" y="21465"/>
                  <a:pt x="11070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070" y="21600"/>
                  <a:pt x="10935" y="21600"/>
                  <a:pt x="10935" y="21600"/>
                </a:cubicBezTo>
                <a:cubicBezTo>
                  <a:pt x="10935" y="21600"/>
                  <a:pt x="10800" y="21600"/>
                  <a:pt x="10800" y="21600"/>
                </a:cubicBezTo>
                <a:cubicBezTo>
                  <a:pt x="10800" y="21600"/>
                  <a:pt x="10665" y="21600"/>
                  <a:pt x="10665" y="21600"/>
                </a:cubicBezTo>
                <a:cubicBezTo>
                  <a:pt x="10665" y="21600"/>
                  <a:pt x="10530" y="21600"/>
                  <a:pt x="10530" y="21600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395" y="21465"/>
                  <a:pt x="10395" y="21465"/>
                  <a:pt x="10395" y="21465"/>
                </a:cubicBezTo>
                <a:cubicBezTo>
                  <a:pt x="10395" y="21465"/>
                  <a:pt x="10395" y="21465"/>
                  <a:pt x="10260" y="21465"/>
                </a:cubicBezTo>
                <a:cubicBezTo>
                  <a:pt x="10260" y="21465"/>
                  <a:pt x="10260" y="21330"/>
                  <a:pt x="10125" y="21330"/>
                </a:cubicBezTo>
                <a:cubicBezTo>
                  <a:pt x="10125" y="21330"/>
                  <a:pt x="10125" y="21330"/>
                  <a:pt x="10125" y="21330"/>
                </a:cubicBezTo>
                <a:cubicBezTo>
                  <a:pt x="7155" y="18360"/>
                  <a:pt x="7155" y="18360"/>
                  <a:pt x="7155" y="18360"/>
                </a:cubicBezTo>
                <a:cubicBezTo>
                  <a:pt x="6885" y="18090"/>
                  <a:pt x="6885" y="17415"/>
                  <a:pt x="7155" y="17145"/>
                </a:cubicBezTo>
                <a:cubicBezTo>
                  <a:pt x="7560" y="16740"/>
                  <a:pt x="8100" y="16740"/>
                  <a:pt x="8505" y="17145"/>
                </a:cubicBezTo>
                <a:cubicBezTo>
                  <a:pt x="9990" y="18630"/>
                  <a:pt x="9990" y="18630"/>
                  <a:pt x="9990" y="18630"/>
                </a:cubicBezTo>
                <a:cubicBezTo>
                  <a:pt x="9990" y="11610"/>
                  <a:pt x="9990" y="11610"/>
                  <a:pt x="9990" y="11610"/>
                </a:cubicBezTo>
                <a:cubicBezTo>
                  <a:pt x="2970" y="11610"/>
                  <a:pt x="2970" y="11610"/>
                  <a:pt x="2970" y="11610"/>
                </a:cubicBezTo>
                <a:cubicBezTo>
                  <a:pt x="4455" y="13095"/>
                  <a:pt x="4455" y="13095"/>
                  <a:pt x="4455" y="13095"/>
                </a:cubicBezTo>
                <a:cubicBezTo>
                  <a:pt x="4860" y="13500"/>
                  <a:pt x="4860" y="14040"/>
                  <a:pt x="4455" y="14445"/>
                </a:cubicBezTo>
                <a:cubicBezTo>
                  <a:pt x="4320" y="14580"/>
                  <a:pt x="4050" y="14715"/>
                  <a:pt x="3915" y="14715"/>
                </a:cubicBezTo>
                <a:cubicBezTo>
                  <a:pt x="3645" y="14715"/>
                  <a:pt x="3375" y="14580"/>
                  <a:pt x="3240" y="14445"/>
                </a:cubicBezTo>
                <a:cubicBezTo>
                  <a:pt x="270" y="11475"/>
                  <a:pt x="270" y="11475"/>
                  <a:pt x="270" y="11475"/>
                </a:cubicBezTo>
                <a:cubicBezTo>
                  <a:pt x="270" y="11475"/>
                  <a:pt x="270" y="11475"/>
                  <a:pt x="270" y="11475"/>
                </a:cubicBezTo>
                <a:cubicBezTo>
                  <a:pt x="270" y="11340"/>
                  <a:pt x="135" y="11340"/>
                  <a:pt x="135" y="11340"/>
                </a:cubicBezTo>
                <a:cubicBezTo>
                  <a:pt x="135" y="11205"/>
                  <a:pt x="135" y="11205"/>
                  <a:pt x="135" y="11205"/>
                </a:cubicBezTo>
                <a:cubicBezTo>
                  <a:pt x="135" y="11205"/>
                  <a:pt x="135" y="11205"/>
                  <a:pt x="0" y="11070"/>
                </a:cubicBezTo>
                <a:cubicBezTo>
                  <a:pt x="0" y="11070"/>
                  <a:pt x="0" y="11070"/>
                  <a:pt x="0" y="11070"/>
                </a:cubicBezTo>
                <a:cubicBezTo>
                  <a:pt x="0" y="11070"/>
                  <a:pt x="0" y="10935"/>
                  <a:pt x="0" y="10935"/>
                </a:cubicBezTo>
                <a:cubicBezTo>
                  <a:pt x="0" y="10800"/>
                  <a:pt x="0" y="10800"/>
                  <a:pt x="0" y="10665"/>
                </a:cubicBezTo>
                <a:cubicBezTo>
                  <a:pt x="0" y="10665"/>
                  <a:pt x="0" y="10530"/>
                  <a:pt x="0" y="10530"/>
                </a:cubicBezTo>
                <a:cubicBezTo>
                  <a:pt x="0" y="10530"/>
                  <a:pt x="0" y="10530"/>
                  <a:pt x="0" y="10530"/>
                </a:cubicBezTo>
                <a:cubicBezTo>
                  <a:pt x="135" y="10395"/>
                  <a:pt x="135" y="10395"/>
                  <a:pt x="135" y="10395"/>
                </a:cubicBezTo>
                <a:cubicBezTo>
                  <a:pt x="135" y="10395"/>
                  <a:pt x="135" y="10395"/>
                  <a:pt x="135" y="10260"/>
                </a:cubicBezTo>
                <a:cubicBezTo>
                  <a:pt x="135" y="10260"/>
                  <a:pt x="270" y="10260"/>
                  <a:pt x="270" y="10125"/>
                </a:cubicBezTo>
                <a:cubicBezTo>
                  <a:pt x="3240" y="7155"/>
                  <a:pt x="3240" y="7155"/>
                  <a:pt x="3240" y="7155"/>
                </a:cubicBezTo>
                <a:cubicBezTo>
                  <a:pt x="3510" y="6885"/>
                  <a:pt x="4185" y="6885"/>
                  <a:pt x="4455" y="7155"/>
                </a:cubicBezTo>
                <a:cubicBezTo>
                  <a:pt x="4860" y="7560"/>
                  <a:pt x="4860" y="8100"/>
                  <a:pt x="4455" y="8505"/>
                </a:cubicBezTo>
                <a:cubicBezTo>
                  <a:pt x="2970" y="9990"/>
                  <a:pt x="2970" y="9990"/>
                  <a:pt x="2970" y="9990"/>
                </a:cubicBezTo>
                <a:cubicBezTo>
                  <a:pt x="9990" y="9990"/>
                  <a:pt x="9990" y="9990"/>
                  <a:pt x="9990" y="9990"/>
                </a:cubicBezTo>
                <a:cubicBezTo>
                  <a:pt x="9990" y="2970"/>
                  <a:pt x="9990" y="2970"/>
                  <a:pt x="9990" y="2970"/>
                </a:cubicBezTo>
                <a:cubicBezTo>
                  <a:pt x="8505" y="4455"/>
                  <a:pt x="8505" y="4455"/>
                  <a:pt x="8505" y="4455"/>
                </a:cubicBezTo>
                <a:cubicBezTo>
                  <a:pt x="8100" y="4860"/>
                  <a:pt x="7560" y="4860"/>
                  <a:pt x="7155" y="4455"/>
                </a:cubicBezTo>
                <a:cubicBezTo>
                  <a:pt x="6885" y="4185"/>
                  <a:pt x="6885" y="3510"/>
                  <a:pt x="7155" y="3240"/>
                </a:cubicBezTo>
                <a:cubicBezTo>
                  <a:pt x="10125" y="270"/>
                  <a:pt x="10125" y="270"/>
                  <a:pt x="10125" y="270"/>
                </a:cubicBezTo>
                <a:cubicBezTo>
                  <a:pt x="10260" y="270"/>
                  <a:pt x="10260" y="135"/>
                  <a:pt x="10260" y="135"/>
                </a:cubicBezTo>
                <a:cubicBezTo>
                  <a:pt x="10395" y="135"/>
                  <a:pt x="10395" y="135"/>
                  <a:pt x="10395" y="135"/>
                </a:cubicBezTo>
                <a:cubicBezTo>
                  <a:pt x="10395" y="135"/>
                  <a:pt x="10395" y="135"/>
                  <a:pt x="10530" y="0"/>
                </a:cubicBezTo>
                <a:cubicBezTo>
                  <a:pt x="10530" y="0"/>
                  <a:pt x="10530" y="0"/>
                  <a:pt x="10530" y="0"/>
                </a:cubicBezTo>
                <a:cubicBezTo>
                  <a:pt x="10530" y="0"/>
                  <a:pt x="10665" y="0"/>
                  <a:pt x="10665" y="0"/>
                </a:cubicBezTo>
                <a:cubicBezTo>
                  <a:pt x="10800" y="0"/>
                  <a:pt x="10800" y="0"/>
                  <a:pt x="10935" y="0"/>
                </a:cubicBezTo>
                <a:cubicBezTo>
                  <a:pt x="10935" y="0"/>
                  <a:pt x="11070" y="0"/>
                  <a:pt x="11070" y="0"/>
                </a:cubicBezTo>
                <a:cubicBezTo>
                  <a:pt x="11070" y="0"/>
                  <a:pt x="11070" y="0"/>
                  <a:pt x="11070" y="0"/>
                </a:cubicBezTo>
                <a:cubicBezTo>
                  <a:pt x="11205" y="135"/>
                  <a:pt x="11205" y="135"/>
                  <a:pt x="11205" y="135"/>
                </a:cubicBezTo>
                <a:cubicBezTo>
                  <a:pt x="11205" y="135"/>
                  <a:pt x="11205" y="135"/>
                  <a:pt x="11340" y="135"/>
                </a:cubicBezTo>
                <a:cubicBezTo>
                  <a:pt x="11340" y="135"/>
                  <a:pt x="11340" y="270"/>
                  <a:pt x="11475" y="270"/>
                </a:cubicBezTo>
                <a:cubicBezTo>
                  <a:pt x="14445" y="3240"/>
                  <a:pt x="14445" y="3240"/>
                  <a:pt x="14445" y="3240"/>
                </a:cubicBezTo>
                <a:cubicBezTo>
                  <a:pt x="14715" y="3510"/>
                  <a:pt x="14715" y="4185"/>
                  <a:pt x="14445" y="4455"/>
                </a:cubicBezTo>
                <a:cubicBezTo>
                  <a:pt x="14175" y="4590"/>
                  <a:pt x="14040" y="4725"/>
                  <a:pt x="13770" y="4725"/>
                </a:cubicBezTo>
                <a:cubicBezTo>
                  <a:pt x="13500" y="4725"/>
                  <a:pt x="13365" y="4590"/>
                  <a:pt x="13095" y="4455"/>
                </a:cubicBezTo>
                <a:cubicBezTo>
                  <a:pt x="11610" y="2970"/>
                  <a:pt x="11610" y="2970"/>
                  <a:pt x="11610" y="2970"/>
                </a:cubicBezTo>
                <a:cubicBezTo>
                  <a:pt x="11610" y="9990"/>
                  <a:pt x="11610" y="9990"/>
                  <a:pt x="11610" y="9990"/>
                </a:cubicBezTo>
                <a:cubicBezTo>
                  <a:pt x="18630" y="9990"/>
                  <a:pt x="18630" y="9990"/>
                  <a:pt x="18630" y="9990"/>
                </a:cubicBezTo>
                <a:cubicBezTo>
                  <a:pt x="17145" y="8505"/>
                  <a:pt x="17145" y="8505"/>
                  <a:pt x="17145" y="8505"/>
                </a:cubicBezTo>
                <a:cubicBezTo>
                  <a:pt x="16740" y="8100"/>
                  <a:pt x="16740" y="7560"/>
                  <a:pt x="17145" y="7155"/>
                </a:cubicBezTo>
                <a:cubicBezTo>
                  <a:pt x="17415" y="6885"/>
                  <a:pt x="18090" y="6885"/>
                  <a:pt x="18360" y="7155"/>
                </a:cubicBezTo>
                <a:cubicBezTo>
                  <a:pt x="21330" y="10125"/>
                  <a:pt x="21330" y="10125"/>
                  <a:pt x="21330" y="10125"/>
                </a:cubicBezTo>
                <a:cubicBezTo>
                  <a:pt x="21330" y="10260"/>
                  <a:pt x="21465" y="10260"/>
                  <a:pt x="21465" y="10260"/>
                </a:cubicBezTo>
                <a:cubicBezTo>
                  <a:pt x="21465" y="10395"/>
                  <a:pt x="21465" y="10395"/>
                  <a:pt x="21465" y="10395"/>
                </a:cubicBezTo>
                <a:cubicBezTo>
                  <a:pt x="21465" y="10395"/>
                  <a:pt x="21465" y="10395"/>
                  <a:pt x="21600" y="10530"/>
                </a:cubicBezTo>
                <a:cubicBezTo>
                  <a:pt x="21600" y="10530"/>
                  <a:pt x="21600" y="10530"/>
                  <a:pt x="21600" y="10530"/>
                </a:cubicBezTo>
                <a:cubicBezTo>
                  <a:pt x="21600" y="10530"/>
                  <a:pt x="21600" y="10665"/>
                  <a:pt x="21600" y="10665"/>
                </a:cubicBezTo>
                <a:cubicBezTo>
                  <a:pt x="21600" y="10800"/>
                  <a:pt x="21600" y="10800"/>
                  <a:pt x="21600" y="10935"/>
                </a:cubicBezTo>
                <a:cubicBezTo>
                  <a:pt x="21600" y="10935"/>
                  <a:pt x="21600" y="11070"/>
                  <a:pt x="21600" y="11070"/>
                </a:cubicBezTo>
                <a:cubicBezTo>
                  <a:pt x="21600" y="11070"/>
                  <a:pt x="21600" y="11070"/>
                  <a:pt x="21600" y="11070"/>
                </a:cubicBezTo>
                <a:cubicBezTo>
                  <a:pt x="21465" y="11205"/>
                  <a:pt x="21465" y="11205"/>
                  <a:pt x="21465" y="11205"/>
                </a:cubicBezTo>
                <a:cubicBezTo>
                  <a:pt x="21465" y="11205"/>
                  <a:pt x="21465" y="11205"/>
                  <a:pt x="21465" y="11340"/>
                </a:cubicBezTo>
                <a:cubicBezTo>
                  <a:pt x="21465" y="11340"/>
                  <a:pt x="21330" y="11340"/>
                  <a:pt x="21330" y="114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48" name="Freeform 67"/>
          <p:cNvSpPr/>
          <p:nvPr/>
        </p:nvSpPr>
        <p:spPr>
          <a:xfrm>
            <a:off x="14508398" y="1952625"/>
            <a:ext cx="1093552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8" h="21600" extrusionOk="0">
                <a:moveTo>
                  <a:pt x="20978" y="10935"/>
                </a:moveTo>
                <a:cubicBezTo>
                  <a:pt x="20578" y="10800"/>
                  <a:pt x="20311" y="10800"/>
                  <a:pt x="20045" y="10935"/>
                </a:cubicBezTo>
                <a:cubicBezTo>
                  <a:pt x="17645" y="12825"/>
                  <a:pt x="14311" y="12825"/>
                  <a:pt x="11911" y="10935"/>
                </a:cubicBezTo>
                <a:cubicBezTo>
                  <a:pt x="10445" y="9855"/>
                  <a:pt x="9511" y="8370"/>
                  <a:pt x="9245" y="6480"/>
                </a:cubicBezTo>
                <a:cubicBezTo>
                  <a:pt x="8978" y="4725"/>
                  <a:pt x="9511" y="2835"/>
                  <a:pt x="10578" y="1350"/>
                </a:cubicBezTo>
                <a:cubicBezTo>
                  <a:pt x="10711" y="1080"/>
                  <a:pt x="10711" y="810"/>
                  <a:pt x="10578" y="405"/>
                </a:cubicBezTo>
                <a:cubicBezTo>
                  <a:pt x="10445" y="135"/>
                  <a:pt x="10045" y="0"/>
                  <a:pt x="9778" y="0"/>
                </a:cubicBezTo>
                <a:cubicBezTo>
                  <a:pt x="4578" y="540"/>
                  <a:pt x="578" y="4590"/>
                  <a:pt x="45" y="9720"/>
                </a:cubicBezTo>
                <a:cubicBezTo>
                  <a:pt x="-222" y="12690"/>
                  <a:pt x="711" y="15525"/>
                  <a:pt x="2578" y="17685"/>
                </a:cubicBezTo>
                <a:cubicBezTo>
                  <a:pt x="4311" y="19980"/>
                  <a:pt x="6845" y="21330"/>
                  <a:pt x="9778" y="21600"/>
                </a:cubicBezTo>
                <a:cubicBezTo>
                  <a:pt x="10045" y="21600"/>
                  <a:pt x="10445" y="21600"/>
                  <a:pt x="10711" y="21600"/>
                </a:cubicBezTo>
                <a:cubicBezTo>
                  <a:pt x="13245" y="21600"/>
                  <a:pt x="15645" y="20790"/>
                  <a:pt x="17511" y="19035"/>
                </a:cubicBezTo>
                <a:cubicBezTo>
                  <a:pt x="19778" y="17280"/>
                  <a:pt x="21111" y="14715"/>
                  <a:pt x="21378" y="11745"/>
                </a:cubicBezTo>
                <a:cubicBezTo>
                  <a:pt x="21378" y="11475"/>
                  <a:pt x="21245" y="11070"/>
                  <a:pt x="20978" y="10935"/>
                </a:cubicBezTo>
                <a:close/>
                <a:moveTo>
                  <a:pt x="16445" y="17820"/>
                </a:moveTo>
                <a:cubicBezTo>
                  <a:pt x="14578" y="19305"/>
                  <a:pt x="12311" y="19980"/>
                  <a:pt x="9911" y="19845"/>
                </a:cubicBezTo>
                <a:cubicBezTo>
                  <a:pt x="7511" y="19575"/>
                  <a:pt x="5378" y="18495"/>
                  <a:pt x="3778" y="16605"/>
                </a:cubicBezTo>
                <a:cubicBezTo>
                  <a:pt x="2311" y="14715"/>
                  <a:pt x="1645" y="12420"/>
                  <a:pt x="1778" y="9990"/>
                </a:cubicBezTo>
                <a:cubicBezTo>
                  <a:pt x="2178" y="6210"/>
                  <a:pt x="4711" y="3105"/>
                  <a:pt x="8178" y="2025"/>
                </a:cubicBezTo>
                <a:cubicBezTo>
                  <a:pt x="7511" y="3510"/>
                  <a:pt x="7378" y="5130"/>
                  <a:pt x="7511" y="6750"/>
                </a:cubicBezTo>
                <a:cubicBezTo>
                  <a:pt x="7911" y="9045"/>
                  <a:pt x="9111" y="11070"/>
                  <a:pt x="10978" y="12420"/>
                </a:cubicBezTo>
                <a:cubicBezTo>
                  <a:pt x="12445" y="13500"/>
                  <a:pt x="14178" y="14040"/>
                  <a:pt x="15911" y="14040"/>
                </a:cubicBezTo>
                <a:cubicBezTo>
                  <a:pt x="17111" y="14040"/>
                  <a:pt x="18311" y="13905"/>
                  <a:pt x="19378" y="13365"/>
                </a:cubicBezTo>
                <a:cubicBezTo>
                  <a:pt x="18845" y="15120"/>
                  <a:pt x="17778" y="16605"/>
                  <a:pt x="16445" y="178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49" name="Freeform 68"/>
          <p:cNvSpPr/>
          <p:nvPr/>
        </p:nvSpPr>
        <p:spPr>
          <a:xfrm>
            <a:off x="14509750" y="3244850"/>
            <a:ext cx="1092200" cy="996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65" y="0"/>
                </a:moveTo>
                <a:cubicBezTo>
                  <a:pt x="2835" y="0"/>
                  <a:pt x="2835" y="0"/>
                  <a:pt x="2835" y="0"/>
                </a:cubicBezTo>
                <a:cubicBezTo>
                  <a:pt x="1215" y="0"/>
                  <a:pt x="0" y="1341"/>
                  <a:pt x="0" y="3128"/>
                </a:cubicBezTo>
                <a:cubicBezTo>
                  <a:pt x="0" y="14152"/>
                  <a:pt x="0" y="14152"/>
                  <a:pt x="0" y="14152"/>
                </a:cubicBezTo>
                <a:cubicBezTo>
                  <a:pt x="0" y="15790"/>
                  <a:pt x="1215" y="17280"/>
                  <a:pt x="2835" y="17280"/>
                </a:cubicBezTo>
                <a:cubicBezTo>
                  <a:pt x="9990" y="17280"/>
                  <a:pt x="9990" y="17280"/>
                  <a:pt x="9990" y="17280"/>
                </a:cubicBezTo>
                <a:cubicBezTo>
                  <a:pt x="9990" y="19663"/>
                  <a:pt x="9990" y="19663"/>
                  <a:pt x="9990" y="19663"/>
                </a:cubicBezTo>
                <a:cubicBezTo>
                  <a:pt x="6885" y="19663"/>
                  <a:pt x="6885" y="19663"/>
                  <a:pt x="6885" y="19663"/>
                </a:cubicBezTo>
                <a:cubicBezTo>
                  <a:pt x="6345" y="19663"/>
                  <a:pt x="5940" y="20110"/>
                  <a:pt x="5940" y="20706"/>
                </a:cubicBezTo>
                <a:cubicBezTo>
                  <a:pt x="5940" y="21153"/>
                  <a:pt x="6345" y="21600"/>
                  <a:pt x="6885" y="21600"/>
                </a:cubicBezTo>
                <a:cubicBezTo>
                  <a:pt x="14715" y="21600"/>
                  <a:pt x="14715" y="21600"/>
                  <a:pt x="14715" y="21600"/>
                </a:cubicBezTo>
                <a:cubicBezTo>
                  <a:pt x="15255" y="21600"/>
                  <a:pt x="15660" y="21153"/>
                  <a:pt x="15660" y="20706"/>
                </a:cubicBezTo>
                <a:cubicBezTo>
                  <a:pt x="15660" y="20110"/>
                  <a:pt x="15255" y="19663"/>
                  <a:pt x="14715" y="19663"/>
                </a:cubicBezTo>
                <a:cubicBezTo>
                  <a:pt x="11610" y="19663"/>
                  <a:pt x="11610" y="19663"/>
                  <a:pt x="11610" y="19663"/>
                </a:cubicBezTo>
                <a:cubicBezTo>
                  <a:pt x="11610" y="17280"/>
                  <a:pt x="11610" y="17280"/>
                  <a:pt x="11610" y="17280"/>
                </a:cubicBezTo>
                <a:cubicBezTo>
                  <a:pt x="18765" y="17280"/>
                  <a:pt x="18765" y="17280"/>
                  <a:pt x="18765" y="17280"/>
                </a:cubicBezTo>
                <a:cubicBezTo>
                  <a:pt x="20385" y="17280"/>
                  <a:pt x="21600" y="15790"/>
                  <a:pt x="21600" y="14152"/>
                </a:cubicBezTo>
                <a:cubicBezTo>
                  <a:pt x="21600" y="3128"/>
                  <a:pt x="21600" y="3128"/>
                  <a:pt x="21600" y="3128"/>
                </a:cubicBezTo>
                <a:cubicBezTo>
                  <a:pt x="21600" y="1341"/>
                  <a:pt x="20385" y="0"/>
                  <a:pt x="18765" y="0"/>
                </a:cubicBezTo>
                <a:close/>
                <a:moveTo>
                  <a:pt x="19845" y="14152"/>
                </a:moveTo>
                <a:cubicBezTo>
                  <a:pt x="19845" y="14748"/>
                  <a:pt x="19305" y="15343"/>
                  <a:pt x="18765" y="15343"/>
                </a:cubicBezTo>
                <a:cubicBezTo>
                  <a:pt x="2835" y="15343"/>
                  <a:pt x="2835" y="15343"/>
                  <a:pt x="2835" y="15343"/>
                </a:cubicBezTo>
                <a:cubicBezTo>
                  <a:pt x="2295" y="15343"/>
                  <a:pt x="1755" y="14748"/>
                  <a:pt x="1755" y="14152"/>
                </a:cubicBezTo>
                <a:cubicBezTo>
                  <a:pt x="1755" y="3128"/>
                  <a:pt x="1755" y="3128"/>
                  <a:pt x="1755" y="3128"/>
                </a:cubicBezTo>
                <a:cubicBezTo>
                  <a:pt x="1755" y="2532"/>
                  <a:pt x="2295" y="1937"/>
                  <a:pt x="2835" y="1937"/>
                </a:cubicBezTo>
                <a:cubicBezTo>
                  <a:pt x="18765" y="1937"/>
                  <a:pt x="18765" y="1937"/>
                  <a:pt x="18765" y="1937"/>
                </a:cubicBezTo>
                <a:cubicBezTo>
                  <a:pt x="19305" y="1937"/>
                  <a:pt x="19845" y="2532"/>
                  <a:pt x="19845" y="3128"/>
                </a:cubicBezTo>
                <a:lnTo>
                  <a:pt x="19845" y="1415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50" name="Freeform 69"/>
          <p:cNvSpPr/>
          <p:nvPr/>
        </p:nvSpPr>
        <p:spPr>
          <a:xfrm>
            <a:off x="14509750" y="4949826"/>
            <a:ext cx="1092200" cy="88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969"/>
                </a:moveTo>
                <a:cubicBezTo>
                  <a:pt x="21600" y="16615"/>
                  <a:pt x="21195" y="21600"/>
                  <a:pt x="20790" y="21600"/>
                </a:cubicBezTo>
                <a:cubicBezTo>
                  <a:pt x="810" y="21600"/>
                  <a:pt x="810" y="21600"/>
                  <a:pt x="810" y="21600"/>
                </a:cubicBezTo>
                <a:cubicBezTo>
                  <a:pt x="405" y="21600"/>
                  <a:pt x="0" y="16615"/>
                  <a:pt x="0" y="9969"/>
                </a:cubicBezTo>
                <a:cubicBezTo>
                  <a:pt x="0" y="4985"/>
                  <a:pt x="405" y="0"/>
                  <a:pt x="810" y="0"/>
                </a:cubicBezTo>
                <a:cubicBezTo>
                  <a:pt x="20790" y="0"/>
                  <a:pt x="20790" y="0"/>
                  <a:pt x="20790" y="0"/>
                </a:cubicBezTo>
                <a:cubicBezTo>
                  <a:pt x="21195" y="0"/>
                  <a:pt x="21600" y="4985"/>
                  <a:pt x="21600" y="996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51" name="Freeform 70"/>
          <p:cNvSpPr/>
          <p:nvPr/>
        </p:nvSpPr>
        <p:spPr>
          <a:xfrm>
            <a:off x="14509750" y="5692776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0"/>
                </a:moveTo>
                <a:cubicBezTo>
                  <a:pt x="3105" y="0"/>
                  <a:pt x="3105" y="0"/>
                  <a:pt x="3105" y="0"/>
                </a:cubicBezTo>
                <a:cubicBezTo>
                  <a:pt x="1350" y="0"/>
                  <a:pt x="0" y="1350"/>
                  <a:pt x="0" y="3105"/>
                </a:cubicBezTo>
                <a:cubicBezTo>
                  <a:pt x="0" y="18495"/>
                  <a:pt x="0" y="18495"/>
                  <a:pt x="0" y="18495"/>
                </a:cubicBezTo>
                <a:cubicBezTo>
                  <a:pt x="0" y="20250"/>
                  <a:pt x="1350" y="21600"/>
                  <a:pt x="3105" y="21600"/>
                </a:cubicBezTo>
                <a:cubicBezTo>
                  <a:pt x="18495" y="21600"/>
                  <a:pt x="18495" y="21600"/>
                  <a:pt x="18495" y="21600"/>
                </a:cubicBezTo>
                <a:cubicBezTo>
                  <a:pt x="20250" y="21600"/>
                  <a:pt x="21600" y="20250"/>
                  <a:pt x="21600" y="18495"/>
                </a:cubicBezTo>
                <a:cubicBezTo>
                  <a:pt x="21600" y="3105"/>
                  <a:pt x="21600" y="3105"/>
                  <a:pt x="21600" y="3105"/>
                </a:cubicBezTo>
                <a:cubicBezTo>
                  <a:pt x="21600" y="1350"/>
                  <a:pt x="20250" y="0"/>
                  <a:pt x="18495" y="0"/>
                </a:cubicBezTo>
                <a:close/>
                <a:moveTo>
                  <a:pt x="19845" y="18495"/>
                </a:moveTo>
                <a:cubicBezTo>
                  <a:pt x="19845" y="19305"/>
                  <a:pt x="19305" y="19845"/>
                  <a:pt x="18495" y="19845"/>
                </a:cubicBezTo>
                <a:cubicBezTo>
                  <a:pt x="3105" y="19845"/>
                  <a:pt x="3105" y="19845"/>
                  <a:pt x="3105" y="19845"/>
                </a:cubicBezTo>
                <a:cubicBezTo>
                  <a:pt x="2295" y="19845"/>
                  <a:pt x="1755" y="19305"/>
                  <a:pt x="1755" y="18495"/>
                </a:cubicBezTo>
                <a:cubicBezTo>
                  <a:pt x="1755" y="3105"/>
                  <a:pt x="1755" y="3105"/>
                  <a:pt x="1755" y="3105"/>
                </a:cubicBezTo>
                <a:cubicBezTo>
                  <a:pt x="1755" y="2295"/>
                  <a:pt x="2295" y="1755"/>
                  <a:pt x="3105" y="1755"/>
                </a:cubicBezTo>
                <a:cubicBezTo>
                  <a:pt x="18495" y="1755"/>
                  <a:pt x="18495" y="1755"/>
                  <a:pt x="18495" y="1755"/>
                </a:cubicBezTo>
                <a:cubicBezTo>
                  <a:pt x="19305" y="1755"/>
                  <a:pt x="19845" y="2295"/>
                  <a:pt x="19845" y="3105"/>
                </a:cubicBezTo>
                <a:lnTo>
                  <a:pt x="19845" y="18495"/>
                </a:lnTo>
                <a:close/>
                <a:moveTo>
                  <a:pt x="16065" y="10800"/>
                </a:moveTo>
                <a:cubicBezTo>
                  <a:pt x="16065" y="11340"/>
                  <a:pt x="15660" y="11610"/>
                  <a:pt x="15255" y="11610"/>
                </a:cubicBezTo>
                <a:cubicBezTo>
                  <a:pt x="6345" y="11610"/>
                  <a:pt x="6345" y="11610"/>
                  <a:pt x="6345" y="11610"/>
                </a:cubicBezTo>
                <a:cubicBezTo>
                  <a:pt x="5940" y="11610"/>
                  <a:pt x="5535" y="11340"/>
                  <a:pt x="5535" y="10800"/>
                </a:cubicBezTo>
                <a:cubicBezTo>
                  <a:pt x="5535" y="10260"/>
                  <a:pt x="5940" y="9990"/>
                  <a:pt x="6345" y="9990"/>
                </a:cubicBezTo>
                <a:cubicBezTo>
                  <a:pt x="15255" y="9990"/>
                  <a:pt x="15255" y="9990"/>
                  <a:pt x="15255" y="9990"/>
                </a:cubicBezTo>
                <a:cubicBezTo>
                  <a:pt x="15660" y="9990"/>
                  <a:pt x="16065" y="10260"/>
                  <a:pt x="1606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52" name="Freeform 71"/>
          <p:cNvSpPr/>
          <p:nvPr/>
        </p:nvSpPr>
        <p:spPr>
          <a:xfrm>
            <a:off x="14509750" y="693102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19845"/>
                </a:moveTo>
                <a:cubicBezTo>
                  <a:pt x="5805" y="19845"/>
                  <a:pt x="1755" y="15795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5795"/>
                  <a:pt x="15795" y="19845"/>
                  <a:pt x="10800" y="19845"/>
                </a:cubicBezTo>
                <a:close/>
                <a:moveTo>
                  <a:pt x="15660" y="10800"/>
                </a:moveTo>
                <a:cubicBezTo>
                  <a:pt x="15660" y="11340"/>
                  <a:pt x="15255" y="11610"/>
                  <a:pt x="14715" y="11610"/>
                </a:cubicBezTo>
                <a:cubicBezTo>
                  <a:pt x="6885" y="11610"/>
                  <a:pt x="6885" y="11610"/>
                  <a:pt x="6885" y="11610"/>
                </a:cubicBezTo>
                <a:cubicBezTo>
                  <a:pt x="6345" y="11610"/>
                  <a:pt x="5940" y="11340"/>
                  <a:pt x="5940" y="10800"/>
                </a:cubicBezTo>
                <a:cubicBezTo>
                  <a:pt x="5940" y="10260"/>
                  <a:pt x="6345" y="9990"/>
                  <a:pt x="6885" y="9990"/>
                </a:cubicBezTo>
                <a:cubicBezTo>
                  <a:pt x="14715" y="9990"/>
                  <a:pt x="14715" y="9990"/>
                  <a:pt x="14715" y="9990"/>
                </a:cubicBezTo>
                <a:cubicBezTo>
                  <a:pt x="15255" y="9990"/>
                  <a:pt x="15660" y="10260"/>
                  <a:pt x="15660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53" name="Freeform 72"/>
          <p:cNvSpPr/>
          <p:nvPr/>
        </p:nvSpPr>
        <p:spPr>
          <a:xfrm>
            <a:off x="14509750" y="81661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290" y="810"/>
                </a:moveTo>
                <a:cubicBezTo>
                  <a:pt x="7290" y="4185"/>
                  <a:pt x="7290" y="4185"/>
                  <a:pt x="7290" y="4185"/>
                </a:cubicBezTo>
                <a:cubicBezTo>
                  <a:pt x="7290" y="5940"/>
                  <a:pt x="5940" y="7290"/>
                  <a:pt x="4185" y="7290"/>
                </a:cubicBezTo>
                <a:cubicBezTo>
                  <a:pt x="810" y="7290"/>
                  <a:pt x="810" y="7290"/>
                  <a:pt x="810" y="7290"/>
                </a:cubicBezTo>
                <a:cubicBezTo>
                  <a:pt x="405" y="7290"/>
                  <a:pt x="0" y="6885"/>
                  <a:pt x="0" y="6345"/>
                </a:cubicBezTo>
                <a:cubicBezTo>
                  <a:pt x="0" y="5940"/>
                  <a:pt x="405" y="5535"/>
                  <a:pt x="810" y="5535"/>
                </a:cubicBezTo>
                <a:cubicBezTo>
                  <a:pt x="4185" y="5535"/>
                  <a:pt x="4185" y="5535"/>
                  <a:pt x="4185" y="5535"/>
                </a:cubicBezTo>
                <a:cubicBezTo>
                  <a:pt x="4860" y="5535"/>
                  <a:pt x="5535" y="4860"/>
                  <a:pt x="5535" y="4185"/>
                </a:cubicBezTo>
                <a:cubicBezTo>
                  <a:pt x="5535" y="810"/>
                  <a:pt x="5535" y="810"/>
                  <a:pt x="5535" y="810"/>
                </a:cubicBezTo>
                <a:cubicBezTo>
                  <a:pt x="5535" y="405"/>
                  <a:pt x="5940" y="0"/>
                  <a:pt x="6345" y="0"/>
                </a:cubicBezTo>
                <a:cubicBezTo>
                  <a:pt x="6885" y="0"/>
                  <a:pt x="7290" y="405"/>
                  <a:pt x="7290" y="810"/>
                </a:cubicBezTo>
                <a:close/>
                <a:moveTo>
                  <a:pt x="20790" y="5535"/>
                </a:moveTo>
                <a:cubicBezTo>
                  <a:pt x="17415" y="5535"/>
                  <a:pt x="17415" y="5535"/>
                  <a:pt x="17415" y="5535"/>
                </a:cubicBezTo>
                <a:cubicBezTo>
                  <a:pt x="16740" y="5535"/>
                  <a:pt x="16065" y="4860"/>
                  <a:pt x="16065" y="4185"/>
                </a:cubicBezTo>
                <a:cubicBezTo>
                  <a:pt x="16065" y="810"/>
                  <a:pt x="16065" y="810"/>
                  <a:pt x="16065" y="810"/>
                </a:cubicBezTo>
                <a:cubicBezTo>
                  <a:pt x="16065" y="405"/>
                  <a:pt x="15660" y="0"/>
                  <a:pt x="15255" y="0"/>
                </a:cubicBezTo>
                <a:cubicBezTo>
                  <a:pt x="14715" y="0"/>
                  <a:pt x="14310" y="405"/>
                  <a:pt x="14310" y="810"/>
                </a:cubicBezTo>
                <a:cubicBezTo>
                  <a:pt x="14310" y="4185"/>
                  <a:pt x="14310" y="4185"/>
                  <a:pt x="14310" y="4185"/>
                </a:cubicBezTo>
                <a:cubicBezTo>
                  <a:pt x="14310" y="5940"/>
                  <a:pt x="15660" y="7290"/>
                  <a:pt x="17415" y="7290"/>
                </a:cubicBezTo>
                <a:cubicBezTo>
                  <a:pt x="20790" y="7290"/>
                  <a:pt x="20790" y="7290"/>
                  <a:pt x="20790" y="7290"/>
                </a:cubicBezTo>
                <a:cubicBezTo>
                  <a:pt x="21195" y="7290"/>
                  <a:pt x="21600" y="6885"/>
                  <a:pt x="21600" y="6345"/>
                </a:cubicBezTo>
                <a:cubicBezTo>
                  <a:pt x="21600" y="5940"/>
                  <a:pt x="21195" y="5535"/>
                  <a:pt x="20790" y="5535"/>
                </a:cubicBezTo>
                <a:close/>
                <a:moveTo>
                  <a:pt x="20790" y="14310"/>
                </a:moveTo>
                <a:cubicBezTo>
                  <a:pt x="17415" y="14310"/>
                  <a:pt x="17415" y="14310"/>
                  <a:pt x="17415" y="14310"/>
                </a:cubicBezTo>
                <a:cubicBezTo>
                  <a:pt x="15660" y="14310"/>
                  <a:pt x="14310" y="15660"/>
                  <a:pt x="14310" y="17415"/>
                </a:cubicBezTo>
                <a:cubicBezTo>
                  <a:pt x="14310" y="20790"/>
                  <a:pt x="14310" y="20790"/>
                  <a:pt x="14310" y="20790"/>
                </a:cubicBezTo>
                <a:cubicBezTo>
                  <a:pt x="14310" y="21195"/>
                  <a:pt x="14715" y="21600"/>
                  <a:pt x="15255" y="21600"/>
                </a:cubicBezTo>
                <a:cubicBezTo>
                  <a:pt x="15660" y="21600"/>
                  <a:pt x="16065" y="21195"/>
                  <a:pt x="16065" y="20790"/>
                </a:cubicBezTo>
                <a:cubicBezTo>
                  <a:pt x="16065" y="17415"/>
                  <a:pt x="16065" y="17415"/>
                  <a:pt x="16065" y="17415"/>
                </a:cubicBezTo>
                <a:cubicBezTo>
                  <a:pt x="16065" y="16740"/>
                  <a:pt x="16740" y="16065"/>
                  <a:pt x="17415" y="16065"/>
                </a:cubicBezTo>
                <a:cubicBezTo>
                  <a:pt x="20790" y="16065"/>
                  <a:pt x="20790" y="16065"/>
                  <a:pt x="20790" y="16065"/>
                </a:cubicBezTo>
                <a:cubicBezTo>
                  <a:pt x="21195" y="16065"/>
                  <a:pt x="21600" y="15660"/>
                  <a:pt x="21600" y="15255"/>
                </a:cubicBezTo>
                <a:cubicBezTo>
                  <a:pt x="21600" y="14715"/>
                  <a:pt x="21195" y="14310"/>
                  <a:pt x="20790" y="14310"/>
                </a:cubicBezTo>
                <a:close/>
                <a:moveTo>
                  <a:pt x="4185" y="14310"/>
                </a:moveTo>
                <a:cubicBezTo>
                  <a:pt x="810" y="14310"/>
                  <a:pt x="810" y="14310"/>
                  <a:pt x="810" y="14310"/>
                </a:cubicBezTo>
                <a:cubicBezTo>
                  <a:pt x="405" y="14310"/>
                  <a:pt x="0" y="14715"/>
                  <a:pt x="0" y="15255"/>
                </a:cubicBezTo>
                <a:cubicBezTo>
                  <a:pt x="0" y="15660"/>
                  <a:pt x="405" y="16065"/>
                  <a:pt x="810" y="16065"/>
                </a:cubicBezTo>
                <a:cubicBezTo>
                  <a:pt x="4185" y="16065"/>
                  <a:pt x="4185" y="16065"/>
                  <a:pt x="4185" y="16065"/>
                </a:cubicBezTo>
                <a:cubicBezTo>
                  <a:pt x="4860" y="16065"/>
                  <a:pt x="5535" y="16740"/>
                  <a:pt x="5535" y="17415"/>
                </a:cubicBezTo>
                <a:cubicBezTo>
                  <a:pt x="5535" y="20790"/>
                  <a:pt x="5535" y="20790"/>
                  <a:pt x="5535" y="20790"/>
                </a:cubicBezTo>
                <a:cubicBezTo>
                  <a:pt x="5535" y="21195"/>
                  <a:pt x="5940" y="21600"/>
                  <a:pt x="6345" y="21600"/>
                </a:cubicBezTo>
                <a:cubicBezTo>
                  <a:pt x="6885" y="21600"/>
                  <a:pt x="7290" y="21195"/>
                  <a:pt x="7290" y="20790"/>
                </a:cubicBezTo>
                <a:cubicBezTo>
                  <a:pt x="7290" y="17415"/>
                  <a:pt x="7290" y="17415"/>
                  <a:pt x="7290" y="17415"/>
                </a:cubicBezTo>
                <a:cubicBezTo>
                  <a:pt x="7290" y="15660"/>
                  <a:pt x="5940" y="14310"/>
                  <a:pt x="4185" y="143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54" name="Freeform 73"/>
          <p:cNvSpPr/>
          <p:nvPr/>
        </p:nvSpPr>
        <p:spPr>
          <a:xfrm>
            <a:off x="14508515" y="9374587"/>
            <a:ext cx="1094671" cy="11029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499" extrusionOk="0">
                <a:moveTo>
                  <a:pt x="21100" y="1509"/>
                </a:moveTo>
                <a:cubicBezTo>
                  <a:pt x="14967" y="7680"/>
                  <a:pt x="14967" y="7680"/>
                  <a:pt x="14967" y="7680"/>
                </a:cubicBezTo>
                <a:cubicBezTo>
                  <a:pt x="19367" y="7680"/>
                  <a:pt x="19367" y="7680"/>
                  <a:pt x="19367" y="7680"/>
                </a:cubicBezTo>
                <a:cubicBezTo>
                  <a:pt x="19900" y="7680"/>
                  <a:pt x="20300" y="8083"/>
                  <a:pt x="20300" y="8619"/>
                </a:cubicBezTo>
                <a:cubicBezTo>
                  <a:pt x="20300" y="9022"/>
                  <a:pt x="19900" y="9424"/>
                  <a:pt x="19367" y="9424"/>
                </a:cubicBezTo>
                <a:cubicBezTo>
                  <a:pt x="12833" y="9424"/>
                  <a:pt x="12833" y="9424"/>
                  <a:pt x="12833" y="9424"/>
                </a:cubicBezTo>
                <a:cubicBezTo>
                  <a:pt x="12833" y="9424"/>
                  <a:pt x="12700" y="9424"/>
                  <a:pt x="12700" y="9424"/>
                </a:cubicBezTo>
                <a:cubicBezTo>
                  <a:pt x="12700" y="9424"/>
                  <a:pt x="12700" y="9424"/>
                  <a:pt x="12700" y="9424"/>
                </a:cubicBezTo>
                <a:cubicBezTo>
                  <a:pt x="12567" y="9424"/>
                  <a:pt x="12567" y="9424"/>
                  <a:pt x="12567" y="9424"/>
                </a:cubicBezTo>
                <a:cubicBezTo>
                  <a:pt x="12567" y="9424"/>
                  <a:pt x="12567" y="9290"/>
                  <a:pt x="12433" y="9290"/>
                </a:cubicBezTo>
                <a:cubicBezTo>
                  <a:pt x="12433" y="9290"/>
                  <a:pt x="12433" y="9290"/>
                  <a:pt x="12433" y="9290"/>
                </a:cubicBezTo>
                <a:cubicBezTo>
                  <a:pt x="12300" y="9290"/>
                  <a:pt x="12300" y="9290"/>
                  <a:pt x="12300" y="9156"/>
                </a:cubicBezTo>
                <a:cubicBezTo>
                  <a:pt x="12300" y="9156"/>
                  <a:pt x="12300" y="9156"/>
                  <a:pt x="12300" y="9156"/>
                </a:cubicBezTo>
                <a:cubicBezTo>
                  <a:pt x="12300" y="9156"/>
                  <a:pt x="12300" y="9156"/>
                  <a:pt x="12300" y="9156"/>
                </a:cubicBezTo>
                <a:cubicBezTo>
                  <a:pt x="12167" y="9156"/>
                  <a:pt x="12167" y="9156"/>
                  <a:pt x="12167" y="9022"/>
                </a:cubicBezTo>
                <a:cubicBezTo>
                  <a:pt x="12167" y="9022"/>
                  <a:pt x="12167" y="9022"/>
                  <a:pt x="12167" y="9022"/>
                </a:cubicBezTo>
                <a:cubicBezTo>
                  <a:pt x="12167" y="9022"/>
                  <a:pt x="12033" y="8888"/>
                  <a:pt x="12033" y="8888"/>
                </a:cubicBezTo>
                <a:cubicBezTo>
                  <a:pt x="12033" y="8888"/>
                  <a:pt x="12033" y="8888"/>
                  <a:pt x="12033" y="8754"/>
                </a:cubicBezTo>
                <a:cubicBezTo>
                  <a:pt x="12033" y="8754"/>
                  <a:pt x="12033" y="8754"/>
                  <a:pt x="12033" y="8754"/>
                </a:cubicBezTo>
                <a:cubicBezTo>
                  <a:pt x="12033" y="8754"/>
                  <a:pt x="12033" y="8619"/>
                  <a:pt x="12033" y="8619"/>
                </a:cubicBezTo>
                <a:cubicBezTo>
                  <a:pt x="12033" y="2046"/>
                  <a:pt x="12033" y="2046"/>
                  <a:pt x="12033" y="2046"/>
                </a:cubicBezTo>
                <a:cubicBezTo>
                  <a:pt x="12033" y="1509"/>
                  <a:pt x="12433" y="1106"/>
                  <a:pt x="12833" y="1106"/>
                </a:cubicBezTo>
                <a:cubicBezTo>
                  <a:pt x="13367" y="1106"/>
                  <a:pt x="13767" y="1509"/>
                  <a:pt x="13767" y="2046"/>
                </a:cubicBezTo>
                <a:cubicBezTo>
                  <a:pt x="13767" y="6473"/>
                  <a:pt x="13767" y="6473"/>
                  <a:pt x="13767" y="6473"/>
                </a:cubicBezTo>
                <a:cubicBezTo>
                  <a:pt x="19900" y="301"/>
                  <a:pt x="19900" y="301"/>
                  <a:pt x="19900" y="301"/>
                </a:cubicBezTo>
                <a:cubicBezTo>
                  <a:pt x="20167" y="-101"/>
                  <a:pt x="20833" y="-101"/>
                  <a:pt x="21100" y="301"/>
                </a:cubicBezTo>
                <a:cubicBezTo>
                  <a:pt x="21500" y="570"/>
                  <a:pt x="21500" y="1241"/>
                  <a:pt x="21100" y="1509"/>
                </a:cubicBezTo>
                <a:close/>
                <a:moveTo>
                  <a:pt x="9367" y="12779"/>
                </a:moveTo>
                <a:cubicBezTo>
                  <a:pt x="9367" y="12779"/>
                  <a:pt x="9367" y="12779"/>
                  <a:pt x="9367" y="12779"/>
                </a:cubicBezTo>
                <a:cubicBezTo>
                  <a:pt x="9367" y="12644"/>
                  <a:pt x="9367" y="12644"/>
                  <a:pt x="9367" y="12644"/>
                </a:cubicBezTo>
                <a:cubicBezTo>
                  <a:pt x="9367" y="12644"/>
                  <a:pt x="9233" y="12644"/>
                  <a:pt x="9233" y="12510"/>
                </a:cubicBezTo>
                <a:cubicBezTo>
                  <a:pt x="9233" y="12510"/>
                  <a:pt x="9233" y="12510"/>
                  <a:pt x="9233" y="12510"/>
                </a:cubicBezTo>
                <a:cubicBezTo>
                  <a:pt x="9233" y="12376"/>
                  <a:pt x="9233" y="12376"/>
                  <a:pt x="9100" y="12376"/>
                </a:cubicBezTo>
                <a:cubicBezTo>
                  <a:pt x="9100" y="12376"/>
                  <a:pt x="9100" y="12376"/>
                  <a:pt x="9100" y="12376"/>
                </a:cubicBezTo>
                <a:cubicBezTo>
                  <a:pt x="9100" y="12376"/>
                  <a:pt x="9100" y="12376"/>
                  <a:pt x="9100" y="12376"/>
                </a:cubicBezTo>
                <a:cubicBezTo>
                  <a:pt x="9100" y="12242"/>
                  <a:pt x="9100" y="12242"/>
                  <a:pt x="8967" y="12242"/>
                </a:cubicBezTo>
                <a:cubicBezTo>
                  <a:pt x="8967" y="12242"/>
                  <a:pt x="8967" y="12242"/>
                  <a:pt x="8967" y="12242"/>
                </a:cubicBezTo>
                <a:cubicBezTo>
                  <a:pt x="8967" y="12242"/>
                  <a:pt x="8833" y="12108"/>
                  <a:pt x="8833" y="12108"/>
                </a:cubicBezTo>
                <a:cubicBezTo>
                  <a:pt x="8833" y="12108"/>
                  <a:pt x="8833" y="12108"/>
                  <a:pt x="8700" y="12108"/>
                </a:cubicBezTo>
                <a:cubicBezTo>
                  <a:pt x="8700" y="12108"/>
                  <a:pt x="8700" y="12108"/>
                  <a:pt x="8700" y="12108"/>
                </a:cubicBezTo>
                <a:cubicBezTo>
                  <a:pt x="8700" y="12108"/>
                  <a:pt x="8567" y="12108"/>
                  <a:pt x="8567" y="12108"/>
                </a:cubicBezTo>
                <a:cubicBezTo>
                  <a:pt x="2033" y="12108"/>
                  <a:pt x="2033" y="12108"/>
                  <a:pt x="2033" y="12108"/>
                </a:cubicBezTo>
                <a:cubicBezTo>
                  <a:pt x="1500" y="12108"/>
                  <a:pt x="1100" y="12510"/>
                  <a:pt x="1100" y="12913"/>
                </a:cubicBezTo>
                <a:cubicBezTo>
                  <a:pt x="1100" y="13449"/>
                  <a:pt x="1500" y="13852"/>
                  <a:pt x="2033" y="13852"/>
                </a:cubicBezTo>
                <a:cubicBezTo>
                  <a:pt x="6433" y="13852"/>
                  <a:pt x="6433" y="13852"/>
                  <a:pt x="6433" y="13852"/>
                </a:cubicBezTo>
                <a:cubicBezTo>
                  <a:pt x="300" y="20023"/>
                  <a:pt x="300" y="20023"/>
                  <a:pt x="300" y="20023"/>
                </a:cubicBezTo>
                <a:cubicBezTo>
                  <a:pt x="-100" y="20292"/>
                  <a:pt x="-100" y="20962"/>
                  <a:pt x="300" y="21231"/>
                </a:cubicBezTo>
                <a:cubicBezTo>
                  <a:pt x="433" y="21365"/>
                  <a:pt x="700" y="21499"/>
                  <a:pt x="833" y="21499"/>
                </a:cubicBezTo>
                <a:cubicBezTo>
                  <a:pt x="1100" y="21499"/>
                  <a:pt x="1367" y="21365"/>
                  <a:pt x="1500" y="21231"/>
                </a:cubicBezTo>
                <a:cubicBezTo>
                  <a:pt x="7633" y="15059"/>
                  <a:pt x="7633" y="15059"/>
                  <a:pt x="7633" y="15059"/>
                </a:cubicBezTo>
                <a:cubicBezTo>
                  <a:pt x="7633" y="19487"/>
                  <a:pt x="7633" y="19487"/>
                  <a:pt x="7633" y="19487"/>
                </a:cubicBezTo>
                <a:cubicBezTo>
                  <a:pt x="7633" y="20023"/>
                  <a:pt x="8033" y="20426"/>
                  <a:pt x="8567" y="20426"/>
                </a:cubicBezTo>
                <a:cubicBezTo>
                  <a:pt x="8967" y="20426"/>
                  <a:pt x="9367" y="20023"/>
                  <a:pt x="9367" y="19487"/>
                </a:cubicBezTo>
                <a:cubicBezTo>
                  <a:pt x="9367" y="12913"/>
                  <a:pt x="9367" y="12913"/>
                  <a:pt x="9367" y="12913"/>
                </a:cubicBezTo>
                <a:cubicBezTo>
                  <a:pt x="9367" y="12913"/>
                  <a:pt x="9367" y="12779"/>
                  <a:pt x="9367" y="1277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55" name="Freeform 74"/>
          <p:cNvSpPr/>
          <p:nvPr/>
        </p:nvSpPr>
        <p:spPr>
          <a:xfrm>
            <a:off x="14700250" y="10642600"/>
            <a:ext cx="73025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99" y="14445"/>
                </a:moveTo>
                <a:cubicBezTo>
                  <a:pt x="13727" y="14445"/>
                  <a:pt x="16150" y="12825"/>
                  <a:pt x="16150" y="10800"/>
                </a:cubicBezTo>
                <a:cubicBezTo>
                  <a:pt x="16150" y="3645"/>
                  <a:pt x="16150" y="3645"/>
                  <a:pt x="16150" y="3645"/>
                </a:cubicBezTo>
                <a:cubicBezTo>
                  <a:pt x="16150" y="1620"/>
                  <a:pt x="13727" y="0"/>
                  <a:pt x="10699" y="0"/>
                </a:cubicBezTo>
                <a:cubicBezTo>
                  <a:pt x="7873" y="0"/>
                  <a:pt x="5450" y="1620"/>
                  <a:pt x="5450" y="3645"/>
                </a:cubicBezTo>
                <a:cubicBezTo>
                  <a:pt x="5450" y="10800"/>
                  <a:pt x="5450" y="10800"/>
                  <a:pt x="5450" y="10800"/>
                </a:cubicBezTo>
                <a:cubicBezTo>
                  <a:pt x="5450" y="12825"/>
                  <a:pt x="7873" y="14445"/>
                  <a:pt x="10699" y="14445"/>
                </a:cubicBezTo>
                <a:close/>
                <a:moveTo>
                  <a:pt x="8075" y="3645"/>
                </a:moveTo>
                <a:cubicBezTo>
                  <a:pt x="8075" y="2565"/>
                  <a:pt x="9286" y="1755"/>
                  <a:pt x="10699" y="1755"/>
                </a:cubicBezTo>
                <a:cubicBezTo>
                  <a:pt x="12314" y="1755"/>
                  <a:pt x="13525" y="2565"/>
                  <a:pt x="13525" y="3645"/>
                </a:cubicBezTo>
                <a:cubicBezTo>
                  <a:pt x="13525" y="10800"/>
                  <a:pt x="13525" y="10800"/>
                  <a:pt x="13525" y="10800"/>
                </a:cubicBezTo>
                <a:cubicBezTo>
                  <a:pt x="13525" y="11745"/>
                  <a:pt x="12314" y="12690"/>
                  <a:pt x="10699" y="12690"/>
                </a:cubicBezTo>
                <a:cubicBezTo>
                  <a:pt x="9286" y="12690"/>
                  <a:pt x="8075" y="11745"/>
                  <a:pt x="8075" y="10800"/>
                </a:cubicBezTo>
                <a:lnTo>
                  <a:pt x="8075" y="3645"/>
                </a:lnTo>
                <a:close/>
                <a:moveTo>
                  <a:pt x="21600" y="9045"/>
                </a:moveTo>
                <a:cubicBezTo>
                  <a:pt x="21600" y="10800"/>
                  <a:pt x="21600" y="10800"/>
                  <a:pt x="21600" y="10800"/>
                </a:cubicBezTo>
                <a:cubicBezTo>
                  <a:pt x="21600" y="14445"/>
                  <a:pt x="17361" y="17550"/>
                  <a:pt x="12112" y="17955"/>
                </a:cubicBezTo>
                <a:cubicBezTo>
                  <a:pt x="12112" y="19845"/>
                  <a:pt x="12112" y="19845"/>
                  <a:pt x="12112" y="19845"/>
                </a:cubicBezTo>
                <a:cubicBezTo>
                  <a:pt x="16150" y="19845"/>
                  <a:pt x="16150" y="19845"/>
                  <a:pt x="16150" y="19845"/>
                </a:cubicBezTo>
                <a:cubicBezTo>
                  <a:pt x="16957" y="19845"/>
                  <a:pt x="17361" y="20250"/>
                  <a:pt x="17361" y="20790"/>
                </a:cubicBezTo>
                <a:cubicBezTo>
                  <a:pt x="17361" y="21195"/>
                  <a:pt x="16957" y="21600"/>
                  <a:pt x="16150" y="21600"/>
                </a:cubicBezTo>
                <a:cubicBezTo>
                  <a:pt x="5450" y="21600"/>
                  <a:pt x="5450" y="21600"/>
                  <a:pt x="5450" y="21600"/>
                </a:cubicBezTo>
                <a:cubicBezTo>
                  <a:pt x="4643" y="21600"/>
                  <a:pt x="4037" y="21195"/>
                  <a:pt x="4037" y="20790"/>
                </a:cubicBezTo>
                <a:cubicBezTo>
                  <a:pt x="4037" y="20250"/>
                  <a:pt x="4643" y="19845"/>
                  <a:pt x="5450" y="19845"/>
                </a:cubicBezTo>
                <a:cubicBezTo>
                  <a:pt x="9488" y="19845"/>
                  <a:pt x="9488" y="19845"/>
                  <a:pt x="9488" y="19845"/>
                </a:cubicBezTo>
                <a:cubicBezTo>
                  <a:pt x="9488" y="17955"/>
                  <a:pt x="9488" y="17955"/>
                  <a:pt x="9488" y="17955"/>
                </a:cubicBezTo>
                <a:cubicBezTo>
                  <a:pt x="4037" y="17550"/>
                  <a:pt x="0" y="14445"/>
                  <a:pt x="0" y="10800"/>
                </a:cubicBezTo>
                <a:cubicBezTo>
                  <a:pt x="0" y="9045"/>
                  <a:pt x="0" y="9045"/>
                  <a:pt x="0" y="9045"/>
                </a:cubicBezTo>
                <a:cubicBezTo>
                  <a:pt x="0" y="8505"/>
                  <a:pt x="606" y="8100"/>
                  <a:pt x="1211" y="8100"/>
                </a:cubicBezTo>
                <a:cubicBezTo>
                  <a:pt x="2019" y="8100"/>
                  <a:pt x="2624" y="8505"/>
                  <a:pt x="2624" y="9045"/>
                </a:cubicBezTo>
                <a:cubicBezTo>
                  <a:pt x="2624" y="10800"/>
                  <a:pt x="2624" y="10800"/>
                  <a:pt x="2624" y="10800"/>
                </a:cubicBezTo>
                <a:cubicBezTo>
                  <a:pt x="2624" y="13770"/>
                  <a:pt x="6258" y="16200"/>
                  <a:pt x="10699" y="16200"/>
                </a:cubicBezTo>
                <a:cubicBezTo>
                  <a:pt x="15140" y="16200"/>
                  <a:pt x="18976" y="13770"/>
                  <a:pt x="18976" y="10800"/>
                </a:cubicBezTo>
                <a:cubicBezTo>
                  <a:pt x="18976" y="9045"/>
                  <a:pt x="18976" y="9045"/>
                  <a:pt x="18976" y="9045"/>
                </a:cubicBezTo>
                <a:cubicBezTo>
                  <a:pt x="18976" y="8505"/>
                  <a:pt x="19379" y="8100"/>
                  <a:pt x="20187" y="8100"/>
                </a:cubicBezTo>
                <a:cubicBezTo>
                  <a:pt x="20994" y="8100"/>
                  <a:pt x="21600" y="8505"/>
                  <a:pt x="21600" y="90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56" name="Freeform 75"/>
          <p:cNvSpPr/>
          <p:nvPr/>
        </p:nvSpPr>
        <p:spPr>
          <a:xfrm>
            <a:off x="14508515" y="11879646"/>
            <a:ext cx="1094671" cy="10997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499" extrusionOk="0">
                <a:moveTo>
                  <a:pt x="21100" y="20023"/>
                </a:moveTo>
                <a:cubicBezTo>
                  <a:pt x="15900" y="14791"/>
                  <a:pt x="15900" y="14791"/>
                  <a:pt x="15900" y="14791"/>
                </a:cubicBezTo>
                <a:cubicBezTo>
                  <a:pt x="15900" y="14657"/>
                  <a:pt x="15767" y="14657"/>
                  <a:pt x="15767" y="14523"/>
                </a:cubicBezTo>
                <a:cubicBezTo>
                  <a:pt x="15767" y="14523"/>
                  <a:pt x="15633" y="14523"/>
                  <a:pt x="15633" y="14523"/>
                </a:cubicBezTo>
                <a:cubicBezTo>
                  <a:pt x="13233" y="12108"/>
                  <a:pt x="13233" y="12108"/>
                  <a:pt x="13233" y="12108"/>
                </a:cubicBezTo>
                <a:cubicBezTo>
                  <a:pt x="13233" y="12108"/>
                  <a:pt x="13233" y="12108"/>
                  <a:pt x="13233" y="12108"/>
                </a:cubicBezTo>
                <a:cubicBezTo>
                  <a:pt x="13233" y="12108"/>
                  <a:pt x="13233" y="12108"/>
                  <a:pt x="13233" y="12108"/>
                </a:cubicBezTo>
                <a:cubicBezTo>
                  <a:pt x="8700" y="7412"/>
                  <a:pt x="8700" y="7412"/>
                  <a:pt x="8700" y="7412"/>
                </a:cubicBezTo>
                <a:cubicBezTo>
                  <a:pt x="8700" y="7412"/>
                  <a:pt x="8700" y="7412"/>
                  <a:pt x="8567" y="7412"/>
                </a:cubicBezTo>
                <a:cubicBezTo>
                  <a:pt x="1500" y="301"/>
                  <a:pt x="1500" y="301"/>
                  <a:pt x="1500" y="301"/>
                </a:cubicBezTo>
                <a:cubicBezTo>
                  <a:pt x="1233" y="-101"/>
                  <a:pt x="567" y="-101"/>
                  <a:pt x="300" y="301"/>
                </a:cubicBezTo>
                <a:cubicBezTo>
                  <a:pt x="-100" y="570"/>
                  <a:pt x="-100" y="1241"/>
                  <a:pt x="300" y="1509"/>
                </a:cubicBezTo>
                <a:cubicBezTo>
                  <a:pt x="7100" y="8485"/>
                  <a:pt x="7100" y="8485"/>
                  <a:pt x="7100" y="8485"/>
                </a:cubicBezTo>
                <a:cubicBezTo>
                  <a:pt x="7100" y="10766"/>
                  <a:pt x="7100" y="10766"/>
                  <a:pt x="7100" y="10766"/>
                </a:cubicBezTo>
                <a:cubicBezTo>
                  <a:pt x="7100" y="11705"/>
                  <a:pt x="7500" y="12644"/>
                  <a:pt x="8167" y="13315"/>
                </a:cubicBezTo>
                <a:cubicBezTo>
                  <a:pt x="8833" y="13986"/>
                  <a:pt x="9767" y="14388"/>
                  <a:pt x="10700" y="14388"/>
                </a:cubicBezTo>
                <a:cubicBezTo>
                  <a:pt x="10700" y="14388"/>
                  <a:pt x="10700" y="14388"/>
                  <a:pt x="10700" y="14388"/>
                </a:cubicBezTo>
                <a:cubicBezTo>
                  <a:pt x="11367" y="14388"/>
                  <a:pt x="12033" y="14120"/>
                  <a:pt x="12567" y="13852"/>
                </a:cubicBezTo>
                <a:cubicBezTo>
                  <a:pt x="13900" y="15193"/>
                  <a:pt x="13900" y="15193"/>
                  <a:pt x="13900" y="15193"/>
                </a:cubicBezTo>
                <a:cubicBezTo>
                  <a:pt x="12967" y="15864"/>
                  <a:pt x="11900" y="16133"/>
                  <a:pt x="10967" y="16267"/>
                </a:cubicBezTo>
                <a:cubicBezTo>
                  <a:pt x="10833" y="16133"/>
                  <a:pt x="10833" y="16133"/>
                  <a:pt x="10700" y="16133"/>
                </a:cubicBezTo>
                <a:cubicBezTo>
                  <a:pt x="10567" y="16133"/>
                  <a:pt x="10567" y="16133"/>
                  <a:pt x="10433" y="16267"/>
                </a:cubicBezTo>
                <a:cubicBezTo>
                  <a:pt x="9233" y="16133"/>
                  <a:pt x="7900" y="15596"/>
                  <a:pt x="6967" y="14657"/>
                </a:cubicBezTo>
                <a:cubicBezTo>
                  <a:pt x="5900" y="13718"/>
                  <a:pt x="5367" y="12242"/>
                  <a:pt x="5367" y="10766"/>
                </a:cubicBezTo>
                <a:cubicBezTo>
                  <a:pt x="5367" y="10766"/>
                  <a:pt x="5367" y="10766"/>
                  <a:pt x="5367" y="10766"/>
                </a:cubicBezTo>
                <a:cubicBezTo>
                  <a:pt x="5367" y="9022"/>
                  <a:pt x="5367" y="9022"/>
                  <a:pt x="5367" y="9022"/>
                </a:cubicBezTo>
                <a:cubicBezTo>
                  <a:pt x="5367" y="8485"/>
                  <a:pt x="4967" y="8083"/>
                  <a:pt x="4433" y="8083"/>
                </a:cubicBezTo>
                <a:cubicBezTo>
                  <a:pt x="4033" y="8083"/>
                  <a:pt x="3633" y="8485"/>
                  <a:pt x="3633" y="9022"/>
                </a:cubicBezTo>
                <a:cubicBezTo>
                  <a:pt x="3633" y="10766"/>
                  <a:pt x="3633" y="10766"/>
                  <a:pt x="3633" y="10766"/>
                </a:cubicBezTo>
                <a:cubicBezTo>
                  <a:pt x="3633" y="12644"/>
                  <a:pt x="4300" y="14523"/>
                  <a:pt x="5767" y="15864"/>
                </a:cubicBezTo>
                <a:cubicBezTo>
                  <a:pt x="6833" y="17072"/>
                  <a:pt x="8300" y="17742"/>
                  <a:pt x="9900" y="17877"/>
                </a:cubicBezTo>
                <a:cubicBezTo>
                  <a:pt x="9900" y="19755"/>
                  <a:pt x="9900" y="19755"/>
                  <a:pt x="9900" y="19755"/>
                </a:cubicBezTo>
                <a:cubicBezTo>
                  <a:pt x="7100" y="19755"/>
                  <a:pt x="7100" y="19755"/>
                  <a:pt x="7100" y="19755"/>
                </a:cubicBezTo>
                <a:cubicBezTo>
                  <a:pt x="6700" y="19755"/>
                  <a:pt x="6300" y="20157"/>
                  <a:pt x="6300" y="20694"/>
                </a:cubicBezTo>
                <a:cubicBezTo>
                  <a:pt x="6300" y="21097"/>
                  <a:pt x="6700" y="21499"/>
                  <a:pt x="7100" y="21499"/>
                </a:cubicBezTo>
                <a:cubicBezTo>
                  <a:pt x="14300" y="21499"/>
                  <a:pt x="14300" y="21499"/>
                  <a:pt x="14300" y="21499"/>
                </a:cubicBezTo>
                <a:cubicBezTo>
                  <a:pt x="14700" y="21499"/>
                  <a:pt x="15100" y="21097"/>
                  <a:pt x="15100" y="20694"/>
                </a:cubicBezTo>
                <a:cubicBezTo>
                  <a:pt x="15100" y="20157"/>
                  <a:pt x="14700" y="19755"/>
                  <a:pt x="14300" y="19755"/>
                </a:cubicBezTo>
                <a:cubicBezTo>
                  <a:pt x="11500" y="19755"/>
                  <a:pt x="11500" y="19755"/>
                  <a:pt x="11500" y="19755"/>
                </a:cubicBezTo>
                <a:cubicBezTo>
                  <a:pt x="11500" y="17877"/>
                  <a:pt x="11500" y="17877"/>
                  <a:pt x="11500" y="17877"/>
                </a:cubicBezTo>
                <a:cubicBezTo>
                  <a:pt x="12833" y="17742"/>
                  <a:pt x="14033" y="17206"/>
                  <a:pt x="15100" y="16401"/>
                </a:cubicBezTo>
                <a:cubicBezTo>
                  <a:pt x="19900" y="21231"/>
                  <a:pt x="19900" y="21231"/>
                  <a:pt x="19900" y="21231"/>
                </a:cubicBezTo>
                <a:cubicBezTo>
                  <a:pt x="20033" y="21365"/>
                  <a:pt x="20300" y="21499"/>
                  <a:pt x="20567" y="21499"/>
                </a:cubicBezTo>
                <a:cubicBezTo>
                  <a:pt x="20700" y="21499"/>
                  <a:pt x="20967" y="21365"/>
                  <a:pt x="21100" y="21231"/>
                </a:cubicBezTo>
                <a:cubicBezTo>
                  <a:pt x="21500" y="20962"/>
                  <a:pt x="21500" y="20292"/>
                  <a:pt x="21100" y="20023"/>
                </a:cubicBezTo>
                <a:close/>
                <a:moveTo>
                  <a:pt x="10700" y="12644"/>
                </a:moveTo>
                <a:cubicBezTo>
                  <a:pt x="10700" y="12644"/>
                  <a:pt x="10700" y="12644"/>
                  <a:pt x="10700" y="12644"/>
                </a:cubicBezTo>
                <a:cubicBezTo>
                  <a:pt x="10167" y="12644"/>
                  <a:pt x="9767" y="12376"/>
                  <a:pt x="9367" y="12108"/>
                </a:cubicBezTo>
                <a:cubicBezTo>
                  <a:pt x="9100" y="11705"/>
                  <a:pt x="8833" y="11303"/>
                  <a:pt x="8833" y="10766"/>
                </a:cubicBezTo>
                <a:cubicBezTo>
                  <a:pt x="8833" y="10229"/>
                  <a:pt x="8833" y="10229"/>
                  <a:pt x="8833" y="10229"/>
                </a:cubicBezTo>
                <a:cubicBezTo>
                  <a:pt x="11233" y="12510"/>
                  <a:pt x="11233" y="12510"/>
                  <a:pt x="11233" y="12510"/>
                </a:cubicBezTo>
                <a:cubicBezTo>
                  <a:pt x="11100" y="12510"/>
                  <a:pt x="10833" y="12644"/>
                  <a:pt x="10700" y="12644"/>
                </a:cubicBezTo>
                <a:close/>
                <a:moveTo>
                  <a:pt x="7233" y="2851"/>
                </a:moveTo>
                <a:cubicBezTo>
                  <a:pt x="7633" y="1241"/>
                  <a:pt x="8967" y="33"/>
                  <a:pt x="10700" y="33"/>
                </a:cubicBezTo>
                <a:cubicBezTo>
                  <a:pt x="10700" y="33"/>
                  <a:pt x="10700" y="33"/>
                  <a:pt x="10700" y="33"/>
                </a:cubicBezTo>
                <a:cubicBezTo>
                  <a:pt x="11633" y="33"/>
                  <a:pt x="12567" y="436"/>
                  <a:pt x="13233" y="1106"/>
                </a:cubicBezTo>
                <a:cubicBezTo>
                  <a:pt x="13900" y="1777"/>
                  <a:pt x="14300" y="2582"/>
                  <a:pt x="14300" y="3656"/>
                </a:cubicBezTo>
                <a:cubicBezTo>
                  <a:pt x="14300" y="8351"/>
                  <a:pt x="14300" y="8351"/>
                  <a:pt x="14300" y="8351"/>
                </a:cubicBezTo>
                <a:cubicBezTo>
                  <a:pt x="14300" y="8888"/>
                  <a:pt x="13900" y="9290"/>
                  <a:pt x="13367" y="9290"/>
                </a:cubicBezTo>
                <a:cubicBezTo>
                  <a:pt x="12833" y="9290"/>
                  <a:pt x="12567" y="8888"/>
                  <a:pt x="12567" y="8351"/>
                </a:cubicBezTo>
                <a:cubicBezTo>
                  <a:pt x="12567" y="3656"/>
                  <a:pt x="12567" y="3656"/>
                  <a:pt x="12567" y="3656"/>
                </a:cubicBezTo>
                <a:cubicBezTo>
                  <a:pt x="12567" y="3119"/>
                  <a:pt x="12300" y="2582"/>
                  <a:pt x="12033" y="2314"/>
                </a:cubicBezTo>
                <a:cubicBezTo>
                  <a:pt x="11633" y="1911"/>
                  <a:pt x="11233" y="1777"/>
                  <a:pt x="10700" y="1777"/>
                </a:cubicBezTo>
                <a:cubicBezTo>
                  <a:pt x="10700" y="1777"/>
                  <a:pt x="10700" y="1777"/>
                  <a:pt x="10700" y="1777"/>
                </a:cubicBezTo>
                <a:cubicBezTo>
                  <a:pt x="9900" y="1777"/>
                  <a:pt x="9100" y="2448"/>
                  <a:pt x="8967" y="3253"/>
                </a:cubicBezTo>
                <a:cubicBezTo>
                  <a:pt x="8833" y="3656"/>
                  <a:pt x="8433" y="4058"/>
                  <a:pt x="7900" y="3924"/>
                </a:cubicBezTo>
                <a:cubicBezTo>
                  <a:pt x="7500" y="3790"/>
                  <a:pt x="7100" y="3387"/>
                  <a:pt x="7233" y="2851"/>
                </a:cubicBezTo>
                <a:close/>
                <a:moveTo>
                  <a:pt x="16033" y="11705"/>
                </a:moveTo>
                <a:cubicBezTo>
                  <a:pt x="16033" y="11437"/>
                  <a:pt x="16033" y="11034"/>
                  <a:pt x="16033" y="10766"/>
                </a:cubicBezTo>
                <a:cubicBezTo>
                  <a:pt x="16033" y="9022"/>
                  <a:pt x="16033" y="9022"/>
                  <a:pt x="16033" y="9022"/>
                </a:cubicBezTo>
                <a:cubicBezTo>
                  <a:pt x="16033" y="8485"/>
                  <a:pt x="16433" y="8083"/>
                  <a:pt x="16967" y="8083"/>
                </a:cubicBezTo>
                <a:cubicBezTo>
                  <a:pt x="17367" y="8083"/>
                  <a:pt x="17767" y="8485"/>
                  <a:pt x="17767" y="9022"/>
                </a:cubicBezTo>
                <a:cubicBezTo>
                  <a:pt x="17767" y="10766"/>
                  <a:pt x="17767" y="10766"/>
                  <a:pt x="17767" y="10766"/>
                </a:cubicBezTo>
                <a:cubicBezTo>
                  <a:pt x="17767" y="11169"/>
                  <a:pt x="17767" y="11571"/>
                  <a:pt x="17633" y="11974"/>
                </a:cubicBezTo>
                <a:cubicBezTo>
                  <a:pt x="17633" y="12510"/>
                  <a:pt x="17233" y="12779"/>
                  <a:pt x="16833" y="12779"/>
                </a:cubicBezTo>
                <a:cubicBezTo>
                  <a:pt x="16833" y="12779"/>
                  <a:pt x="16700" y="12779"/>
                  <a:pt x="16700" y="12779"/>
                </a:cubicBezTo>
                <a:cubicBezTo>
                  <a:pt x="16167" y="12644"/>
                  <a:pt x="15900" y="12242"/>
                  <a:pt x="16033" y="117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57" name="Freeform 76"/>
          <p:cNvSpPr/>
          <p:nvPr/>
        </p:nvSpPr>
        <p:spPr>
          <a:xfrm>
            <a:off x="16421100" y="908050"/>
            <a:ext cx="1089026" cy="762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703"/>
                </a:moveTo>
                <a:cubicBezTo>
                  <a:pt x="21600" y="11481"/>
                  <a:pt x="21195" y="12065"/>
                  <a:pt x="20790" y="12065"/>
                </a:cubicBezTo>
                <a:cubicBezTo>
                  <a:pt x="810" y="12065"/>
                  <a:pt x="810" y="12065"/>
                  <a:pt x="810" y="12065"/>
                </a:cubicBezTo>
                <a:cubicBezTo>
                  <a:pt x="405" y="12065"/>
                  <a:pt x="0" y="11481"/>
                  <a:pt x="0" y="10703"/>
                </a:cubicBezTo>
                <a:cubicBezTo>
                  <a:pt x="0" y="10119"/>
                  <a:pt x="405" y="9535"/>
                  <a:pt x="810" y="9535"/>
                </a:cubicBezTo>
                <a:cubicBezTo>
                  <a:pt x="20790" y="9535"/>
                  <a:pt x="20790" y="9535"/>
                  <a:pt x="20790" y="9535"/>
                </a:cubicBezTo>
                <a:cubicBezTo>
                  <a:pt x="21195" y="9535"/>
                  <a:pt x="21600" y="10119"/>
                  <a:pt x="21600" y="10703"/>
                </a:cubicBezTo>
                <a:close/>
                <a:moveTo>
                  <a:pt x="20790" y="0"/>
                </a:moveTo>
                <a:cubicBezTo>
                  <a:pt x="810" y="0"/>
                  <a:pt x="810" y="0"/>
                  <a:pt x="810" y="0"/>
                </a:cubicBezTo>
                <a:cubicBezTo>
                  <a:pt x="405" y="0"/>
                  <a:pt x="0" y="584"/>
                  <a:pt x="0" y="1168"/>
                </a:cubicBezTo>
                <a:cubicBezTo>
                  <a:pt x="0" y="1946"/>
                  <a:pt x="405" y="2530"/>
                  <a:pt x="810" y="2530"/>
                </a:cubicBezTo>
                <a:cubicBezTo>
                  <a:pt x="20790" y="2530"/>
                  <a:pt x="20790" y="2530"/>
                  <a:pt x="20790" y="2530"/>
                </a:cubicBezTo>
                <a:cubicBezTo>
                  <a:pt x="21195" y="2530"/>
                  <a:pt x="21600" y="1946"/>
                  <a:pt x="21600" y="1168"/>
                </a:cubicBezTo>
                <a:cubicBezTo>
                  <a:pt x="21600" y="584"/>
                  <a:pt x="21195" y="0"/>
                  <a:pt x="20790" y="0"/>
                </a:cubicBezTo>
                <a:close/>
                <a:moveTo>
                  <a:pt x="20790" y="19070"/>
                </a:moveTo>
                <a:cubicBezTo>
                  <a:pt x="810" y="19070"/>
                  <a:pt x="810" y="19070"/>
                  <a:pt x="810" y="19070"/>
                </a:cubicBezTo>
                <a:cubicBezTo>
                  <a:pt x="405" y="19070"/>
                  <a:pt x="0" y="19654"/>
                  <a:pt x="0" y="20432"/>
                </a:cubicBezTo>
                <a:cubicBezTo>
                  <a:pt x="0" y="21016"/>
                  <a:pt x="405" y="21600"/>
                  <a:pt x="810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1195" y="21600"/>
                  <a:pt x="21600" y="21016"/>
                  <a:pt x="21600" y="20432"/>
                </a:cubicBezTo>
                <a:cubicBezTo>
                  <a:pt x="21600" y="19654"/>
                  <a:pt x="21195" y="19070"/>
                  <a:pt x="20790" y="19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58" name="Freeform 77"/>
          <p:cNvSpPr/>
          <p:nvPr/>
        </p:nvSpPr>
        <p:spPr>
          <a:xfrm>
            <a:off x="16421100" y="1981200"/>
            <a:ext cx="108902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290" y="810"/>
                </a:moveTo>
                <a:cubicBezTo>
                  <a:pt x="7290" y="1350"/>
                  <a:pt x="6885" y="1755"/>
                  <a:pt x="6345" y="1755"/>
                </a:cubicBezTo>
                <a:cubicBezTo>
                  <a:pt x="3105" y="1755"/>
                  <a:pt x="3105" y="1755"/>
                  <a:pt x="3105" y="1755"/>
                </a:cubicBezTo>
                <a:cubicBezTo>
                  <a:pt x="2295" y="1755"/>
                  <a:pt x="1755" y="2295"/>
                  <a:pt x="1755" y="3105"/>
                </a:cubicBezTo>
                <a:cubicBezTo>
                  <a:pt x="1755" y="6345"/>
                  <a:pt x="1755" y="6345"/>
                  <a:pt x="1755" y="6345"/>
                </a:cubicBezTo>
                <a:cubicBezTo>
                  <a:pt x="1755" y="6885"/>
                  <a:pt x="1350" y="7290"/>
                  <a:pt x="810" y="7290"/>
                </a:cubicBezTo>
                <a:cubicBezTo>
                  <a:pt x="405" y="7290"/>
                  <a:pt x="0" y="6885"/>
                  <a:pt x="0" y="6345"/>
                </a:cubicBezTo>
                <a:cubicBezTo>
                  <a:pt x="0" y="3105"/>
                  <a:pt x="0" y="3105"/>
                  <a:pt x="0" y="3105"/>
                </a:cubicBezTo>
                <a:cubicBezTo>
                  <a:pt x="0" y="1350"/>
                  <a:pt x="1350" y="0"/>
                  <a:pt x="3105" y="0"/>
                </a:cubicBezTo>
                <a:cubicBezTo>
                  <a:pt x="6345" y="0"/>
                  <a:pt x="6345" y="0"/>
                  <a:pt x="6345" y="0"/>
                </a:cubicBezTo>
                <a:cubicBezTo>
                  <a:pt x="6885" y="0"/>
                  <a:pt x="7290" y="405"/>
                  <a:pt x="7290" y="810"/>
                </a:cubicBezTo>
                <a:close/>
                <a:moveTo>
                  <a:pt x="18495" y="0"/>
                </a:moveTo>
                <a:cubicBezTo>
                  <a:pt x="15255" y="0"/>
                  <a:pt x="15255" y="0"/>
                  <a:pt x="15255" y="0"/>
                </a:cubicBezTo>
                <a:cubicBezTo>
                  <a:pt x="14715" y="0"/>
                  <a:pt x="14310" y="405"/>
                  <a:pt x="14310" y="810"/>
                </a:cubicBezTo>
                <a:cubicBezTo>
                  <a:pt x="14310" y="1350"/>
                  <a:pt x="14715" y="1755"/>
                  <a:pt x="15255" y="1755"/>
                </a:cubicBezTo>
                <a:cubicBezTo>
                  <a:pt x="18495" y="1755"/>
                  <a:pt x="18495" y="1755"/>
                  <a:pt x="18495" y="1755"/>
                </a:cubicBezTo>
                <a:cubicBezTo>
                  <a:pt x="19305" y="1755"/>
                  <a:pt x="19845" y="2295"/>
                  <a:pt x="19845" y="3105"/>
                </a:cubicBezTo>
                <a:cubicBezTo>
                  <a:pt x="19845" y="6345"/>
                  <a:pt x="19845" y="6345"/>
                  <a:pt x="19845" y="6345"/>
                </a:cubicBezTo>
                <a:cubicBezTo>
                  <a:pt x="19845" y="6885"/>
                  <a:pt x="20250" y="7290"/>
                  <a:pt x="20790" y="7290"/>
                </a:cubicBezTo>
                <a:cubicBezTo>
                  <a:pt x="21195" y="7290"/>
                  <a:pt x="21600" y="6885"/>
                  <a:pt x="21600" y="6345"/>
                </a:cubicBezTo>
                <a:cubicBezTo>
                  <a:pt x="21600" y="3105"/>
                  <a:pt x="21600" y="3105"/>
                  <a:pt x="21600" y="3105"/>
                </a:cubicBezTo>
                <a:cubicBezTo>
                  <a:pt x="21600" y="1350"/>
                  <a:pt x="20250" y="0"/>
                  <a:pt x="18495" y="0"/>
                </a:cubicBezTo>
                <a:close/>
                <a:moveTo>
                  <a:pt x="20790" y="14310"/>
                </a:moveTo>
                <a:cubicBezTo>
                  <a:pt x="20250" y="14310"/>
                  <a:pt x="19845" y="14715"/>
                  <a:pt x="19845" y="15255"/>
                </a:cubicBezTo>
                <a:cubicBezTo>
                  <a:pt x="19845" y="18495"/>
                  <a:pt x="19845" y="18495"/>
                  <a:pt x="19845" y="18495"/>
                </a:cubicBezTo>
                <a:cubicBezTo>
                  <a:pt x="19845" y="19305"/>
                  <a:pt x="19305" y="19845"/>
                  <a:pt x="18495" y="19845"/>
                </a:cubicBezTo>
                <a:cubicBezTo>
                  <a:pt x="15255" y="19845"/>
                  <a:pt x="15255" y="19845"/>
                  <a:pt x="15255" y="19845"/>
                </a:cubicBezTo>
                <a:cubicBezTo>
                  <a:pt x="14715" y="19845"/>
                  <a:pt x="14310" y="20250"/>
                  <a:pt x="14310" y="20790"/>
                </a:cubicBezTo>
                <a:cubicBezTo>
                  <a:pt x="14310" y="21195"/>
                  <a:pt x="14715" y="21600"/>
                  <a:pt x="15255" y="21600"/>
                </a:cubicBezTo>
                <a:cubicBezTo>
                  <a:pt x="18495" y="21600"/>
                  <a:pt x="18495" y="21600"/>
                  <a:pt x="18495" y="21600"/>
                </a:cubicBezTo>
                <a:cubicBezTo>
                  <a:pt x="20250" y="21600"/>
                  <a:pt x="21600" y="20250"/>
                  <a:pt x="21600" y="18495"/>
                </a:cubicBezTo>
                <a:cubicBezTo>
                  <a:pt x="21600" y="15255"/>
                  <a:pt x="21600" y="15255"/>
                  <a:pt x="21600" y="15255"/>
                </a:cubicBezTo>
                <a:cubicBezTo>
                  <a:pt x="21600" y="14715"/>
                  <a:pt x="21195" y="14310"/>
                  <a:pt x="20790" y="14310"/>
                </a:cubicBezTo>
                <a:close/>
                <a:moveTo>
                  <a:pt x="6345" y="19845"/>
                </a:moveTo>
                <a:cubicBezTo>
                  <a:pt x="3105" y="19845"/>
                  <a:pt x="3105" y="19845"/>
                  <a:pt x="3105" y="19845"/>
                </a:cubicBezTo>
                <a:cubicBezTo>
                  <a:pt x="2295" y="19845"/>
                  <a:pt x="1755" y="19305"/>
                  <a:pt x="1755" y="18495"/>
                </a:cubicBezTo>
                <a:cubicBezTo>
                  <a:pt x="1755" y="15255"/>
                  <a:pt x="1755" y="15255"/>
                  <a:pt x="1755" y="15255"/>
                </a:cubicBezTo>
                <a:cubicBezTo>
                  <a:pt x="1755" y="14715"/>
                  <a:pt x="1350" y="14310"/>
                  <a:pt x="810" y="14310"/>
                </a:cubicBezTo>
                <a:cubicBezTo>
                  <a:pt x="405" y="14310"/>
                  <a:pt x="0" y="14715"/>
                  <a:pt x="0" y="15255"/>
                </a:cubicBezTo>
                <a:cubicBezTo>
                  <a:pt x="0" y="18495"/>
                  <a:pt x="0" y="18495"/>
                  <a:pt x="0" y="18495"/>
                </a:cubicBezTo>
                <a:cubicBezTo>
                  <a:pt x="0" y="20250"/>
                  <a:pt x="1350" y="21600"/>
                  <a:pt x="3105" y="21600"/>
                </a:cubicBezTo>
                <a:cubicBezTo>
                  <a:pt x="6345" y="21600"/>
                  <a:pt x="6345" y="21600"/>
                  <a:pt x="6345" y="21600"/>
                </a:cubicBezTo>
                <a:cubicBezTo>
                  <a:pt x="6885" y="21600"/>
                  <a:pt x="7290" y="21195"/>
                  <a:pt x="7290" y="20790"/>
                </a:cubicBezTo>
                <a:cubicBezTo>
                  <a:pt x="7290" y="20250"/>
                  <a:pt x="6885" y="19845"/>
                  <a:pt x="6345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59" name="Freeform 78"/>
          <p:cNvSpPr/>
          <p:nvPr/>
        </p:nvSpPr>
        <p:spPr>
          <a:xfrm>
            <a:off x="16421100" y="3216275"/>
            <a:ext cx="108902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810"/>
                </a:moveTo>
                <a:cubicBezTo>
                  <a:pt x="21600" y="7425"/>
                  <a:pt x="21600" y="7425"/>
                  <a:pt x="21600" y="7425"/>
                </a:cubicBezTo>
                <a:cubicBezTo>
                  <a:pt x="21600" y="7965"/>
                  <a:pt x="21195" y="8370"/>
                  <a:pt x="20790" y="8370"/>
                </a:cubicBezTo>
                <a:cubicBezTo>
                  <a:pt x="20250" y="8370"/>
                  <a:pt x="19845" y="7965"/>
                  <a:pt x="19845" y="7425"/>
                </a:cubicBezTo>
                <a:cubicBezTo>
                  <a:pt x="19845" y="2970"/>
                  <a:pt x="19845" y="2970"/>
                  <a:pt x="19845" y="2970"/>
                </a:cubicBezTo>
                <a:cubicBezTo>
                  <a:pt x="13635" y="9180"/>
                  <a:pt x="13635" y="9180"/>
                  <a:pt x="13635" y="9180"/>
                </a:cubicBezTo>
                <a:cubicBezTo>
                  <a:pt x="13500" y="9315"/>
                  <a:pt x="13230" y="9450"/>
                  <a:pt x="12960" y="9450"/>
                </a:cubicBezTo>
                <a:cubicBezTo>
                  <a:pt x="12825" y="9450"/>
                  <a:pt x="12555" y="9315"/>
                  <a:pt x="12420" y="9180"/>
                </a:cubicBezTo>
                <a:cubicBezTo>
                  <a:pt x="12015" y="8910"/>
                  <a:pt x="12015" y="8370"/>
                  <a:pt x="12420" y="7965"/>
                </a:cubicBezTo>
                <a:cubicBezTo>
                  <a:pt x="18630" y="1755"/>
                  <a:pt x="18630" y="1755"/>
                  <a:pt x="18630" y="1755"/>
                </a:cubicBezTo>
                <a:cubicBezTo>
                  <a:pt x="14175" y="1755"/>
                  <a:pt x="14175" y="1755"/>
                  <a:pt x="14175" y="1755"/>
                </a:cubicBezTo>
                <a:cubicBezTo>
                  <a:pt x="13635" y="1755"/>
                  <a:pt x="13230" y="1350"/>
                  <a:pt x="13230" y="810"/>
                </a:cubicBezTo>
                <a:cubicBezTo>
                  <a:pt x="13230" y="405"/>
                  <a:pt x="13635" y="0"/>
                  <a:pt x="14175" y="0"/>
                </a:cubicBezTo>
                <a:cubicBezTo>
                  <a:pt x="20790" y="0"/>
                  <a:pt x="20790" y="0"/>
                  <a:pt x="20790" y="0"/>
                </a:cubicBezTo>
                <a:cubicBezTo>
                  <a:pt x="20790" y="0"/>
                  <a:pt x="20790" y="0"/>
                  <a:pt x="20790" y="0"/>
                </a:cubicBezTo>
                <a:cubicBezTo>
                  <a:pt x="20790" y="0"/>
                  <a:pt x="20790" y="0"/>
                  <a:pt x="20925" y="0"/>
                </a:cubicBezTo>
                <a:cubicBezTo>
                  <a:pt x="20925" y="0"/>
                  <a:pt x="20925" y="0"/>
                  <a:pt x="20925" y="0"/>
                </a:cubicBezTo>
                <a:cubicBezTo>
                  <a:pt x="21060" y="0"/>
                  <a:pt x="21060" y="0"/>
                  <a:pt x="21060" y="0"/>
                </a:cubicBezTo>
                <a:cubicBezTo>
                  <a:pt x="21060" y="135"/>
                  <a:pt x="21060" y="135"/>
                  <a:pt x="21195" y="135"/>
                </a:cubicBezTo>
                <a:cubicBezTo>
                  <a:pt x="21195" y="135"/>
                  <a:pt x="21195" y="135"/>
                  <a:pt x="21195" y="135"/>
                </a:cubicBezTo>
                <a:cubicBezTo>
                  <a:pt x="21330" y="270"/>
                  <a:pt x="21330" y="270"/>
                  <a:pt x="21465" y="405"/>
                </a:cubicBezTo>
                <a:cubicBezTo>
                  <a:pt x="21465" y="405"/>
                  <a:pt x="21465" y="405"/>
                  <a:pt x="21465" y="405"/>
                </a:cubicBezTo>
                <a:cubicBezTo>
                  <a:pt x="21465" y="540"/>
                  <a:pt x="21465" y="540"/>
                  <a:pt x="21600" y="540"/>
                </a:cubicBezTo>
                <a:cubicBezTo>
                  <a:pt x="21600" y="540"/>
                  <a:pt x="21600" y="540"/>
                  <a:pt x="21600" y="675"/>
                </a:cubicBezTo>
                <a:cubicBezTo>
                  <a:pt x="21600" y="675"/>
                  <a:pt x="21600" y="675"/>
                  <a:pt x="21600" y="675"/>
                </a:cubicBezTo>
                <a:cubicBezTo>
                  <a:pt x="21600" y="810"/>
                  <a:pt x="21600" y="810"/>
                  <a:pt x="21600" y="810"/>
                </a:cubicBezTo>
                <a:close/>
                <a:moveTo>
                  <a:pt x="7965" y="12420"/>
                </a:moveTo>
                <a:cubicBezTo>
                  <a:pt x="1755" y="18630"/>
                  <a:pt x="1755" y="18630"/>
                  <a:pt x="1755" y="18630"/>
                </a:cubicBezTo>
                <a:cubicBezTo>
                  <a:pt x="1755" y="14175"/>
                  <a:pt x="1755" y="14175"/>
                  <a:pt x="1755" y="14175"/>
                </a:cubicBezTo>
                <a:cubicBezTo>
                  <a:pt x="1755" y="13635"/>
                  <a:pt x="1350" y="13230"/>
                  <a:pt x="810" y="13230"/>
                </a:cubicBezTo>
                <a:cubicBezTo>
                  <a:pt x="405" y="13230"/>
                  <a:pt x="0" y="13635"/>
                  <a:pt x="0" y="14175"/>
                </a:cubicBezTo>
                <a:cubicBezTo>
                  <a:pt x="0" y="20790"/>
                  <a:pt x="0" y="20790"/>
                  <a:pt x="0" y="20790"/>
                </a:cubicBezTo>
                <a:cubicBezTo>
                  <a:pt x="0" y="20790"/>
                  <a:pt x="0" y="20790"/>
                  <a:pt x="0" y="20925"/>
                </a:cubicBezTo>
                <a:cubicBezTo>
                  <a:pt x="0" y="20925"/>
                  <a:pt x="0" y="20925"/>
                  <a:pt x="0" y="20925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135" y="21060"/>
                  <a:pt x="135" y="21060"/>
                  <a:pt x="135" y="21195"/>
                </a:cubicBezTo>
                <a:cubicBezTo>
                  <a:pt x="135" y="21195"/>
                  <a:pt x="135" y="21195"/>
                  <a:pt x="135" y="21195"/>
                </a:cubicBezTo>
                <a:cubicBezTo>
                  <a:pt x="135" y="21195"/>
                  <a:pt x="270" y="21330"/>
                  <a:pt x="270" y="21330"/>
                </a:cubicBezTo>
                <a:cubicBezTo>
                  <a:pt x="270" y="21330"/>
                  <a:pt x="270" y="21330"/>
                  <a:pt x="270" y="21330"/>
                </a:cubicBezTo>
                <a:cubicBezTo>
                  <a:pt x="270" y="21330"/>
                  <a:pt x="270" y="21330"/>
                  <a:pt x="270" y="21330"/>
                </a:cubicBezTo>
                <a:cubicBezTo>
                  <a:pt x="270" y="21330"/>
                  <a:pt x="405" y="21465"/>
                  <a:pt x="405" y="21465"/>
                </a:cubicBezTo>
                <a:cubicBezTo>
                  <a:pt x="405" y="21465"/>
                  <a:pt x="405" y="21465"/>
                  <a:pt x="405" y="21465"/>
                </a:cubicBezTo>
                <a:cubicBezTo>
                  <a:pt x="540" y="21465"/>
                  <a:pt x="540" y="21465"/>
                  <a:pt x="540" y="21600"/>
                </a:cubicBezTo>
                <a:cubicBezTo>
                  <a:pt x="540" y="21600"/>
                  <a:pt x="540" y="21600"/>
                  <a:pt x="675" y="21600"/>
                </a:cubicBezTo>
                <a:cubicBezTo>
                  <a:pt x="675" y="21600"/>
                  <a:pt x="675" y="21600"/>
                  <a:pt x="675" y="21600"/>
                </a:cubicBezTo>
                <a:cubicBezTo>
                  <a:pt x="810" y="21600"/>
                  <a:pt x="810" y="21600"/>
                  <a:pt x="810" y="21600"/>
                </a:cubicBezTo>
                <a:cubicBezTo>
                  <a:pt x="7425" y="21600"/>
                  <a:pt x="7425" y="21600"/>
                  <a:pt x="7425" y="21600"/>
                </a:cubicBezTo>
                <a:cubicBezTo>
                  <a:pt x="7965" y="21600"/>
                  <a:pt x="8370" y="21195"/>
                  <a:pt x="8370" y="20790"/>
                </a:cubicBezTo>
                <a:cubicBezTo>
                  <a:pt x="8370" y="20250"/>
                  <a:pt x="7965" y="19845"/>
                  <a:pt x="7425" y="19845"/>
                </a:cubicBezTo>
                <a:cubicBezTo>
                  <a:pt x="2970" y="19845"/>
                  <a:pt x="2970" y="19845"/>
                  <a:pt x="2970" y="19845"/>
                </a:cubicBezTo>
                <a:cubicBezTo>
                  <a:pt x="9180" y="13635"/>
                  <a:pt x="9180" y="13635"/>
                  <a:pt x="9180" y="13635"/>
                </a:cubicBezTo>
                <a:cubicBezTo>
                  <a:pt x="9585" y="13230"/>
                  <a:pt x="9585" y="12690"/>
                  <a:pt x="9180" y="12420"/>
                </a:cubicBezTo>
                <a:cubicBezTo>
                  <a:pt x="8910" y="12015"/>
                  <a:pt x="8370" y="12015"/>
                  <a:pt x="7965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60" name="Freeform 79"/>
          <p:cNvSpPr/>
          <p:nvPr/>
        </p:nvSpPr>
        <p:spPr>
          <a:xfrm>
            <a:off x="16421100" y="4483100"/>
            <a:ext cx="1089026" cy="1009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47"/>
                </a:moveTo>
                <a:cubicBezTo>
                  <a:pt x="20925" y="0"/>
                  <a:pt x="20520" y="0"/>
                  <a:pt x="20250" y="147"/>
                </a:cubicBezTo>
                <a:cubicBezTo>
                  <a:pt x="14445" y="3820"/>
                  <a:pt x="14445" y="3820"/>
                  <a:pt x="14445" y="3820"/>
                </a:cubicBezTo>
                <a:cubicBezTo>
                  <a:pt x="7560" y="147"/>
                  <a:pt x="7560" y="147"/>
                  <a:pt x="7560" y="147"/>
                </a:cubicBezTo>
                <a:cubicBezTo>
                  <a:pt x="7560" y="147"/>
                  <a:pt x="7560" y="147"/>
                  <a:pt x="7560" y="147"/>
                </a:cubicBezTo>
                <a:cubicBezTo>
                  <a:pt x="7560" y="0"/>
                  <a:pt x="7425" y="0"/>
                  <a:pt x="7425" y="0"/>
                </a:cubicBezTo>
                <a:cubicBezTo>
                  <a:pt x="7425" y="0"/>
                  <a:pt x="7425" y="0"/>
                  <a:pt x="7425" y="0"/>
                </a:cubicBezTo>
                <a:cubicBezTo>
                  <a:pt x="7290" y="0"/>
                  <a:pt x="7290" y="0"/>
                  <a:pt x="7155" y="0"/>
                </a:cubicBezTo>
                <a:cubicBezTo>
                  <a:pt x="7155" y="0"/>
                  <a:pt x="7155" y="0"/>
                  <a:pt x="7155" y="0"/>
                </a:cubicBezTo>
                <a:cubicBezTo>
                  <a:pt x="7155" y="0"/>
                  <a:pt x="7155" y="0"/>
                  <a:pt x="7155" y="0"/>
                </a:cubicBezTo>
                <a:cubicBezTo>
                  <a:pt x="7020" y="0"/>
                  <a:pt x="7020" y="0"/>
                  <a:pt x="7020" y="0"/>
                </a:cubicBezTo>
                <a:cubicBezTo>
                  <a:pt x="7020" y="0"/>
                  <a:pt x="6885" y="0"/>
                  <a:pt x="6885" y="0"/>
                </a:cubicBezTo>
                <a:cubicBezTo>
                  <a:pt x="6885" y="0"/>
                  <a:pt x="6885" y="147"/>
                  <a:pt x="6750" y="147"/>
                </a:cubicBezTo>
                <a:cubicBezTo>
                  <a:pt x="6750" y="147"/>
                  <a:pt x="6750" y="147"/>
                  <a:pt x="6750" y="147"/>
                </a:cubicBezTo>
                <a:cubicBezTo>
                  <a:pt x="405" y="4114"/>
                  <a:pt x="405" y="4114"/>
                  <a:pt x="405" y="4114"/>
                </a:cubicBezTo>
                <a:cubicBezTo>
                  <a:pt x="135" y="4261"/>
                  <a:pt x="0" y="4555"/>
                  <a:pt x="0" y="4849"/>
                </a:cubicBezTo>
                <a:cubicBezTo>
                  <a:pt x="0" y="20571"/>
                  <a:pt x="0" y="20571"/>
                  <a:pt x="0" y="20571"/>
                </a:cubicBezTo>
                <a:cubicBezTo>
                  <a:pt x="0" y="20865"/>
                  <a:pt x="135" y="21306"/>
                  <a:pt x="405" y="21453"/>
                </a:cubicBezTo>
                <a:cubicBezTo>
                  <a:pt x="675" y="21600"/>
                  <a:pt x="1080" y="21600"/>
                  <a:pt x="1350" y="21453"/>
                </a:cubicBezTo>
                <a:cubicBezTo>
                  <a:pt x="7155" y="17780"/>
                  <a:pt x="7155" y="17780"/>
                  <a:pt x="7155" y="17780"/>
                </a:cubicBezTo>
                <a:cubicBezTo>
                  <a:pt x="14040" y="21453"/>
                  <a:pt x="14040" y="21453"/>
                  <a:pt x="14040" y="21453"/>
                </a:cubicBezTo>
                <a:cubicBezTo>
                  <a:pt x="14040" y="21453"/>
                  <a:pt x="14040" y="21453"/>
                  <a:pt x="14040" y="21453"/>
                </a:cubicBezTo>
                <a:cubicBezTo>
                  <a:pt x="14040" y="21453"/>
                  <a:pt x="14175" y="21453"/>
                  <a:pt x="14175" y="21453"/>
                </a:cubicBezTo>
                <a:cubicBezTo>
                  <a:pt x="14175" y="21453"/>
                  <a:pt x="14175" y="21453"/>
                  <a:pt x="14175" y="21453"/>
                </a:cubicBezTo>
                <a:cubicBezTo>
                  <a:pt x="14310" y="21600"/>
                  <a:pt x="14310" y="21600"/>
                  <a:pt x="14445" y="21600"/>
                </a:cubicBezTo>
                <a:cubicBezTo>
                  <a:pt x="14445" y="21600"/>
                  <a:pt x="14580" y="21600"/>
                  <a:pt x="14580" y="21453"/>
                </a:cubicBezTo>
                <a:cubicBezTo>
                  <a:pt x="14580" y="21453"/>
                  <a:pt x="14715" y="21453"/>
                  <a:pt x="14715" y="21453"/>
                </a:cubicBezTo>
                <a:cubicBezTo>
                  <a:pt x="14715" y="21453"/>
                  <a:pt x="14715" y="21453"/>
                  <a:pt x="14850" y="21453"/>
                </a:cubicBezTo>
                <a:cubicBezTo>
                  <a:pt x="14850" y="21453"/>
                  <a:pt x="14850" y="21453"/>
                  <a:pt x="14850" y="21453"/>
                </a:cubicBezTo>
                <a:cubicBezTo>
                  <a:pt x="21195" y="17486"/>
                  <a:pt x="21195" y="17486"/>
                  <a:pt x="21195" y="17486"/>
                </a:cubicBezTo>
                <a:cubicBezTo>
                  <a:pt x="21465" y="17339"/>
                  <a:pt x="21600" y="17045"/>
                  <a:pt x="21600" y="16604"/>
                </a:cubicBezTo>
                <a:cubicBezTo>
                  <a:pt x="21600" y="882"/>
                  <a:pt x="21600" y="882"/>
                  <a:pt x="21600" y="882"/>
                </a:cubicBezTo>
                <a:cubicBezTo>
                  <a:pt x="21600" y="588"/>
                  <a:pt x="21465" y="294"/>
                  <a:pt x="21195" y="147"/>
                </a:cubicBezTo>
                <a:close/>
                <a:moveTo>
                  <a:pt x="8100" y="2498"/>
                </a:moveTo>
                <a:cubicBezTo>
                  <a:pt x="13500" y="5437"/>
                  <a:pt x="13500" y="5437"/>
                  <a:pt x="13500" y="5437"/>
                </a:cubicBezTo>
                <a:cubicBezTo>
                  <a:pt x="13500" y="19102"/>
                  <a:pt x="13500" y="19102"/>
                  <a:pt x="13500" y="19102"/>
                </a:cubicBezTo>
                <a:cubicBezTo>
                  <a:pt x="8100" y="16016"/>
                  <a:pt x="8100" y="16016"/>
                  <a:pt x="8100" y="16016"/>
                </a:cubicBezTo>
                <a:lnTo>
                  <a:pt x="8100" y="2498"/>
                </a:lnTo>
                <a:close/>
                <a:moveTo>
                  <a:pt x="1755" y="5437"/>
                </a:moveTo>
                <a:cubicBezTo>
                  <a:pt x="6345" y="2645"/>
                  <a:pt x="6345" y="2645"/>
                  <a:pt x="6345" y="2645"/>
                </a:cubicBezTo>
                <a:cubicBezTo>
                  <a:pt x="6345" y="16163"/>
                  <a:pt x="6345" y="16163"/>
                  <a:pt x="6345" y="16163"/>
                </a:cubicBezTo>
                <a:cubicBezTo>
                  <a:pt x="1755" y="18955"/>
                  <a:pt x="1755" y="18955"/>
                  <a:pt x="1755" y="18955"/>
                </a:cubicBezTo>
                <a:lnTo>
                  <a:pt x="1755" y="5437"/>
                </a:lnTo>
                <a:close/>
                <a:moveTo>
                  <a:pt x="19845" y="16163"/>
                </a:moveTo>
                <a:cubicBezTo>
                  <a:pt x="15255" y="18955"/>
                  <a:pt x="15255" y="18955"/>
                  <a:pt x="15255" y="18955"/>
                </a:cubicBezTo>
                <a:cubicBezTo>
                  <a:pt x="15255" y="5437"/>
                  <a:pt x="15255" y="5437"/>
                  <a:pt x="15255" y="5437"/>
                </a:cubicBezTo>
                <a:cubicBezTo>
                  <a:pt x="19845" y="2645"/>
                  <a:pt x="19845" y="2645"/>
                  <a:pt x="19845" y="2645"/>
                </a:cubicBezTo>
                <a:lnTo>
                  <a:pt x="19845" y="1616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61" name="Freeform 80"/>
          <p:cNvSpPr/>
          <p:nvPr/>
        </p:nvSpPr>
        <p:spPr>
          <a:xfrm>
            <a:off x="16500476" y="5692776"/>
            <a:ext cx="90805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514" y="2700"/>
                </a:moveTo>
                <a:cubicBezTo>
                  <a:pt x="16403" y="945"/>
                  <a:pt x="13642" y="0"/>
                  <a:pt x="10881" y="0"/>
                </a:cubicBezTo>
                <a:cubicBezTo>
                  <a:pt x="7958" y="0"/>
                  <a:pt x="5197" y="945"/>
                  <a:pt x="3248" y="2700"/>
                </a:cubicBezTo>
                <a:cubicBezTo>
                  <a:pt x="1137" y="4320"/>
                  <a:pt x="0" y="6615"/>
                  <a:pt x="0" y="9045"/>
                </a:cubicBezTo>
                <a:cubicBezTo>
                  <a:pt x="0" y="10530"/>
                  <a:pt x="487" y="12285"/>
                  <a:pt x="1624" y="13905"/>
                </a:cubicBezTo>
                <a:cubicBezTo>
                  <a:pt x="2436" y="15255"/>
                  <a:pt x="3735" y="16470"/>
                  <a:pt x="5197" y="17820"/>
                </a:cubicBezTo>
                <a:cubicBezTo>
                  <a:pt x="7633" y="19980"/>
                  <a:pt x="10069" y="21330"/>
                  <a:pt x="10232" y="21465"/>
                </a:cubicBezTo>
                <a:cubicBezTo>
                  <a:pt x="10394" y="21600"/>
                  <a:pt x="10556" y="21600"/>
                  <a:pt x="10881" y="21600"/>
                </a:cubicBezTo>
                <a:cubicBezTo>
                  <a:pt x="11044" y="21600"/>
                  <a:pt x="11206" y="21600"/>
                  <a:pt x="11368" y="21465"/>
                </a:cubicBezTo>
                <a:cubicBezTo>
                  <a:pt x="11531" y="21330"/>
                  <a:pt x="13967" y="19980"/>
                  <a:pt x="16403" y="17820"/>
                </a:cubicBezTo>
                <a:cubicBezTo>
                  <a:pt x="18027" y="16470"/>
                  <a:pt x="19164" y="15255"/>
                  <a:pt x="19976" y="13905"/>
                </a:cubicBezTo>
                <a:cubicBezTo>
                  <a:pt x="21113" y="12285"/>
                  <a:pt x="21600" y="10530"/>
                  <a:pt x="21600" y="9045"/>
                </a:cubicBezTo>
                <a:cubicBezTo>
                  <a:pt x="21600" y="6615"/>
                  <a:pt x="20463" y="4320"/>
                  <a:pt x="18514" y="2700"/>
                </a:cubicBezTo>
                <a:close/>
                <a:moveTo>
                  <a:pt x="10881" y="19710"/>
                </a:moveTo>
                <a:cubicBezTo>
                  <a:pt x="8770" y="18360"/>
                  <a:pt x="2111" y="13905"/>
                  <a:pt x="2111" y="9045"/>
                </a:cubicBezTo>
                <a:cubicBezTo>
                  <a:pt x="2111" y="4995"/>
                  <a:pt x="6009" y="1755"/>
                  <a:pt x="10881" y="1755"/>
                </a:cubicBezTo>
                <a:cubicBezTo>
                  <a:pt x="15591" y="1755"/>
                  <a:pt x="19489" y="4995"/>
                  <a:pt x="19489" y="9045"/>
                </a:cubicBezTo>
                <a:cubicBezTo>
                  <a:pt x="19489" y="13905"/>
                  <a:pt x="12830" y="18360"/>
                  <a:pt x="10881" y="19710"/>
                </a:cubicBezTo>
                <a:close/>
                <a:moveTo>
                  <a:pt x="10881" y="5400"/>
                </a:moveTo>
                <a:cubicBezTo>
                  <a:pt x="8445" y="5400"/>
                  <a:pt x="6496" y="7020"/>
                  <a:pt x="6496" y="9045"/>
                </a:cubicBezTo>
                <a:cubicBezTo>
                  <a:pt x="6496" y="10935"/>
                  <a:pt x="8445" y="12555"/>
                  <a:pt x="10881" y="12555"/>
                </a:cubicBezTo>
                <a:cubicBezTo>
                  <a:pt x="13155" y="12555"/>
                  <a:pt x="15104" y="10935"/>
                  <a:pt x="15104" y="9045"/>
                </a:cubicBezTo>
                <a:cubicBezTo>
                  <a:pt x="15104" y="7020"/>
                  <a:pt x="13155" y="5400"/>
                  <a:pt x="10881" y="5400"/>
                </a:cubicBezTo>
                <a:close/>
                <a:moveTo>
                  <a:pt x="10881" y="10800"/>
                </a:moveTo>
                <a:cubicBezTo>
                  <a:pt x="9582" y="10800"/>
                  <a:pt x="8608" y="9990"/>
                  <a:pt x="8608" y="9045"/>
                </a:cubicBezTo>
                <a:cubicBezTo>
                  <a:pt x="8608" y="7965"/>
                  <a:pt x="9582" y="7155"/>
                  <a:pt x="10881" y="7155"/>
                </a:cubicBezTo>
                <a:cubicBezTo>
                  <a:pt x="12018" y="7155"/>
                  <a:pt x="12992" y="7965"/>
                  <a:pt x="12992" y="9045"/>
                </a:cubicBezTo>
                <a:cubicBezTo>
                  <a:pt x="12992" y="9990"/>
                  <a:pt x="12018" y="10800"/>
                  <a:pt x="10881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62" name="Freeform 81"/>
          <p:cNvSpPr/>
          <p:nvPr/>
        </p:nvSpPr>
        <p:spPr>
          <a:xfrm>
            <a:off x="16421100" y="7013575"/>
            <a:ext cx="1089026" cy="898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298"/>
                </a:moveTo>
                <a:cubicBezTo>
                  <a:pt x="21465" y="1484"/>
                  <a:pt x="20250" y="0"/>
                  <a:pt x="18765" y="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1350" y="0"/>
                  <a:pt x="135" y="1484"/>
                  <a:pt x="0" y="3298"/>
                </a:cubicBezTo>
                <a:cubicBezTo>
                  <a:pt x="0" y="3298"/>
                  <a:pt x="0" y="3463"/>
                  <a:pt x="0" y="3463"/>
                </a:cubicBezTo>
                <a:cubicBezTo>
                  <a:pt x="0" y="3463"/>
                  <a:pt x="0" y="3463"/>
                  <a:pt x="0" y="3463"/>
                </a:cubicBezTo>
                <a:cubicBezTo>
                  <a:pt x="0" y="17973"/>
                  <a:pt x="0" y="17973"/>
                  <a:pt x="0" y="17973"/>
                </a:cubicBezTo>
                <a:cubicBezTo>
                  <a:pt x="0" y="19951"/>
                  <a:pt x="1215" y="21600"/>
                  <a:pt x="2835" y="21600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20385" y="21600"/>
                  <a:pt x="21600" y="19951"/>
                  <a:pt x="21600" y="17973"/>
                </a:cubicBezTo>
                <a:cubicBezTo>
                  <a:pt x="21600" y="3463"/>
                  <a:pt x="21600" y="3463"/>
                  <a:pt x="21600" y="3463"/>
                </a:cubicBezTo>
                <a:cubicBezTo>
                  <a:pt x="21600" y="3463"/>
                  <a:pt x="21600" y="3463"/>
                  <a:pt x="21600" y="3463"/>
                </a:cubicBezTo>
                <a:cubicBezTo>
                  <a:pt x="21600" y="3463"/>
                  <a:pt x="21600" y="3298"/>
                  <a:pt x="21600" y="3298"/>
                </a:cubicBezTo>
                <a:close/>
                <a:moveTo>
                  <a:pt x="2835" y="2144"/>
                </a:moveTo>
                <a:cubicBezTo>
                  <a:pt x="18765" y="2144"/>
                  <a:pt x="18765" y="2144"/>
                  <a:pt x="18765" y="2144"/>
                </a:cubicBezTo>
                <a:cubicBezTo>
                  <a:pt x="19170" y="2144"/>
                  <a:pt x="19575" y="2473"/>
                  <a:pt x="19845" y="2968"/>
                </a:cubicBezTo>
                <a:cubicBezTo>
                  <a:pt x="10800" y="10718"/>
                  <a:pt x="10800" y="10718"/>
                  <a:pt x="10800" y="10718"/>
                </a:cubicBezTo>
                <a:cubicBezTo>
                  <a:pt x="1890" y="2968"/>
                  <a:pt x="1890" y="2968"/>
                  <a:pt x="1890" y="2968"/>
                </a:cubicBezTo>
                <a:cubicBezTo>
                  <a:pt x="2025" y="2473"/>
                  <a:pt x="2430" y="2144"/>
                  <a:pt x="2835" y="2144"/>
                </a:cubicBezTo>
                <a:close/>
                <a:moveTo>
                  <a:pt x="18765" y="19456"/>
                </a:moveTo>
                <a:cubicBezTo>
                  <a:pt x="2835" y="19456"/>
                  <a:pt x="2835" y="19456"/>
                  <a:pt x="2835" y="19456"/>
                </a:cubicBezTo>
                <a:cubicBezTo>
                  <a:pt x="2295" y="19456"/>
                  <a:pt x="1755" y="18797"/>
                  <a:pt x="1755" y="17973"/>
                </a:cubicBezTo>
                <a:cubicBezTo>
                  <a:pt x="1755" y="5606"/>
                  <a:pt x="1755" y="5606"/>
                  <a:pt x="1755" y="5606"/>
                </a:cubicBezTo>
                <a:cubicBezTo>
                  <a:pt x="10260" y="12861"/>
                  <a:pt x="10260" y="12861"/>
                  <a:pt x="10260" y="12861"/>
                </a:cubicBezTo>
                <a:cubicBezTo>
                  <a:pt x="10395" y="13026"/>
                  <a:pt x="10665" y="13026"/>
                  <a:pt x="10800" y="13026"/>
                </a:cubicBezTo>
                <a:cubicBezTo>
                  <a:pt x="10935" y="13026"/>
                  <a:pt x="11205" y="13026"/>
                  <a:pt x="11340" y="12861"/>
                </a:cubicBezTo>
                <a:cubicBezTo>
                  <a:pt x="19845" y="5606"/>
                  <a:pt x="19845" y="5606"/>
                  <a:pt x="19845" y="5606"/>
                </a:cubicBezTo>
                <a:cubicBezTo>
                  <a:pt x="19845" y="17973"/>
                  <a:pt x="19845" y="17973"/>
                  <a:pt x="19845" y="17973"/>
                </a:cubicBezTo>
                <a:cubicBezTo>
                  <a:pt x="19845" y="18797"/>
                  <a:pt x="19305" y="19456"/>
                  <a:pt x="18765" y="194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63" name="Freeform 82"/>
          <p:cNvSpPr/>
          <p:nvPr/>
        </p:nvSpPr>
        <p:spPr>
          <a:xfrm>
            <a:off x="16475076" y="8166100"/>
            <a:ext cx="9874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72" y="8910"/>
                </a:moveTo>
                <a:cubicBezTo>
                  <a:pt x="17280" y="8910"/>
                  <a:pt x="17280" y="8910"/>
                  <a:pt x="17280" y="8910"/>
                </a:cubicBezTo>
                <a:cubicBezTo>
                  <a:pt x="17280" y="5805"/>
                  <a:pt x="17280" y="5805"/>
                  <a:pt x="17280" y="5805"/>
                </a:cubicBezTo>
                <a:cubicBezTo>
                  <a:pt x="17280" y="2565"/>
                  <a:pt x="14301" y="0"/>
                  <a:pt x="10874" y="0"/>
                </a:cubicBezTo>
                <a:cubicBezTo>
                  <a:pt x="7299" y="0"/>
                  <a:pt x="4320" y="2565"/>
                  <a:pt x="4320" y="5805"/>
                </a:cubicBezTo>
                <a:cubicBezTo>
                  <a:pt x="4320" y="8910"/>
                  <a:pt x="4320" y="8910"/>
                  <a:pt x="4320" y="8910"/>
                </a:cubicBezTo>
                <a:cubicBezTo>
                  <a:pt x="3128" y="8910"/>
                  <a:pt x="3128" y="8910"/>
                  <a:pt x="3128" y="8910"/>
                </a:cubicBezTo>
                <a:cubicBezTo>
                  <a:pt x="1341" y="8910"/>
                  <a:pt x="0" y="10260"/>
                  <a:pt x="0" y="1174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0385"/>
                  <a:pt x="1341" y="21600"/>
                  <a:pt x="3128" y="21600"/>
                </a:cubicBezTo>
                <a:cubicBezTo>
                  <a:pt x="18472" y="21600"/>
                  <a:pt x="18472" y="21600"/>
                  <a:pt x="18472" y="21600"/>
                </a:cubicBezTo>
                <a:cubicBezTo>
                  <a:pt x="20259" y="21600"/>
                  <a:pt x="21600" y="20385"/>
                  <a:pt x="21600" y="18765"/>
                </a:cubicBezTo>
                <a:cubicBezTo>
                  <a:pt x="21600" y="11745"/>
                  <a:pt x="21600" y="11745"/>
                  <a:pt x="21600" y="11745"/>
                </a:cubicBezTo>
                <a:cubicBezTo>
                  <a:pt x="21600" y="10260"/>
                  <a:pt x="20259" y="8910"/>
                  <a:pt x="18472" y="8910"/>
                </a:cubicBezTo>
                <a:close/>
                <a:moveTo>
                  <a:pt x="6257" y="5805"/>
                </a:moveTo>
                <a:cubicBezTo>
                  <a:pt x="6257" y="3645"/>
                  <a:pt x="8342" y="1755"/>
                  <a:pt x="10874" y="1755"/>
                </a:cubicBezTo>
                <a:cubicBezTo>
                  <a:pt x="13258" y="1755"/>
                  <a:pt x="15343" y="3645"/>
                  <a:pt x="15343" y="5805"/>
                </a:cubicBezTo>
                <a:cubicBezTo>
                  <a:pt x="15343" y="8910"/>
                  <a:pt x="15343" y="8910"/>
                  <a:pt x="15343" y="8910"/>
                </a:cubicBezTo>
                <a:cubicBezTo>
                  <a:pt x="6257" y="8910"/>
                  <a:pt x="6257" y="8910"/>
                  <a:pt x="6257" y="8910"/>
                </a:cubicBezTo>
                <a:lnTo>
                  <a:pt x="6257" y="5805"/>
                </a:lnTo>
                <a:close/>
                <a:moveTo>
                  <a:pt x="19663" y="18765"/>
                </a:moveTo>
                <a:cubicBezTo>
                  <a:pt x="19663" y="19305"/>
                  <a:pt x="19217" y="19845"/>
                  <a:pt x="18472" y="19845"/>
                </a:cubicBezTo>
                <a:cubicBezTo>
                  <a:pt x="3128" y="19845"/>
                  <a:pt x="3128" y="19845"/>
                  <a:pt x="3128" y="19845"/>
                </a:cubicBezTo>
                <a:cubicBezTo>
                  <a:pt x="2532" y="19845"/>
                  <a:pt x="1937" y="19305"/>
                  <a:pt x="1937" y="18765"/>
                </a:cubicBezTo>
                <a:cubicBezTo>
                  <a:pt x="1937" y="11745"/>
                  <a:pt x="1937" y="11745"/>
                  <a:pt x="1937" y="11745"/>
                </a:cubicBezTo>
                <a:cubicBezTo>
                  <a:pt x="1937" y="11205"/>
                  <a:pt x="2532" y="10665"/>
                  <a:pt x="3128" y="10665"/>
                </a:cubicBezTo>
                <a:cubicBezTo>
                  <a:pt x="18472" y="10665"/>
                  <a:pt x="18472" y="10665"/>
                  <a:pt x="18472" y="10665"/>
                </a:cubicBezTo>
                <a:cubicBezTo>
                  <a:pt x="19217" y="10665"/>
                  <a:pt x="19663" y="11205"/>
                  <a:pt x="19663" y="11745"/>
                </a:cubicBezTo>
                <a:lnTo>
                  <a:pt x="19663" y="187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64" name="Freeform 83"/>
          <p:cNvSpPr/>
          <p:nvPr/>
        </p:nvSpPr>
        <p:spPr>
          <a:xfrm>
            <a:off x="16421100" y="9404350"/>
            <a:ext cx="108902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10" y="810"/>
                </a:moveTo>
                <a:cubicBezTo>
                  <a:pt x="11610" y="4860"/>
                  <a:pt x="11610" y="4860"/>
                  <a:pt x="11610" y="4860"/>
                </a:cubicBezTo>
                <a:cubicBezTo>
                  <a:pt x="11610" y="5265"/>
                  <a:pt x="11340" y="5670"/>
                  <a:pt x="10800" y="5670"/>
                </a:cubicBezTo>
                <a:cubicBezTo>
                  <a:pt x="10260" y="5670"/>
                  <a:pt x="9990" y="5265"/>
                  <a:pt x="9990" y="4860"/>
                </a:cubicBezTo>
                <a:cubicBezTo>
                  <a:pt x="9990" y="810"/>
                  <a:pt x="9990" y="810"/>
                  <a:pt x="9990" y="810"/>
                </a:cubicBezTo>
                <a:cubicBezTo>
                  <a:pt x="9990" y="405"/>
                  <a:pt x="10260" y="0"/>
                  <a:pt x="10800" y="0"/>
                </a:cubicBezTo>
                <a:cubicBezTo>
                  <a:pt x="11340" y="0"/>
                  <a:pt x="11610" y="405"/>
                  <a:pt x="11610" y="810"/>
                </a:cubicBezTo>
                <a:close/>
                <a:moveTo>
                  <a:pt x="10800" y="15930"/>
                </a:moveTo>
                <a:cubicBezTo>
                  <a:pt x="10260" y="15930"/>
                  <a:pt x="9990" y="16335"/>
                  <a:pt x="9990" y="16740"/>
                </a:cubicBezTo>
                <a:cubicBezTo>
                  <a:pt x="9990" y="20790"/>
                  <a:pt x="9990" y="20790"/>
                  <a:pt x="9990" y="20790"/>
                </a:cubicBezTo>
                <a:cubicBezTo>
                  <a:pt x="9990" y="21195"/>
                  <a:pt x="10260" y="21600"/>
                  <a:pt x="10800" y="21600"/>
                </a:cubicBezTo>
                <a:cubicBezTo>
                  <a:pt x="11340" y="21600"/>
                  <a:pt x="11610" y="21195"/>
                  <a:pt x="11610" y="20790"/>
                </a:cubicBezTo>
                <a:cubicBezTo>
                  <a:pt x="11610" y="16740"/>
                  <a:pt x="11610" y="16740"/>
                  <a:pt x="11610" y="16740"/>
                </a:cubicBezTo>
                <a:cubicBezTo>
                  <a:pt x="11610" y="16335"/>
                  <a:pt x="11340" y="15930"/>
                  <a:pt x="10800" y="15930"/>
                </a:cubicBezTo>
                <a:close/>
                <a:moveTo>
                  <a:pt x="7155" y="5940"/>
                </a:moveTo>
                <a:cubicBezTo>
                  <a:pt x="4455" y="3105"/>
                  <a:pt x="4455" y="3105"/>
                  <a:pt x="4455" y="3105"/>
                </a:cubicBezTo>
                <a:cubicBezTo>
                  <a:pt x="4050" y="2835"/>
                  <a:pt x="3510" y="2835"/>
                  <a:pt x="3105" y="3105"/>
                </a:cubicBezTo>
                <a:cubicBezTo>
                  <a:pt x="2835" y="3510"/>
                  <a:pt x="2835" y="4050"/>
                  <a:pt x="3105" y="4455"/>
                </a:cubicBezTo>
                <a:cubicBezTo>
                  <a:pt x="5940" y="7155"/>
                  <a:pt x="5940" y="7155"/>
                  <a:pt x="5940" y="7155"/>
                </a:cubicBezTo>
                <a:cubicBezTo>
                  <a:pt x="6210" y="7425"/>
                  <a:pt x="6345" y="7425"/>
                  <a:pt x="6615" y="7425"/>
                </a:cubicBezTo>
                <a:cubicBezTo>
                  <a:pt x="6750" y="7425"/>
                  <a:pt x="7020" y="7425"/>
                  <a:pt x="7155" y="7155"/>
                </a:cubicBezTo>
                <a:cubicBezTo>
                  <a:pt x="7560" y="6885"/>
                  <a:pt x="7560" y="6345"/>
                  <a:pt x="7155" y="5940"/>
                </a:cubicBezTo>
                <a:close/>
                <a:moveTo>
                  <a:pt x="18495" y="17145"/>
                </a:moveTo>
                <a:cubicBezTo>
                  <a:pt x="15660" y="14445"/>
                  <a:pt x="15660" y="14445"/>
                  <a:pt x="15660" y="14445"/>
                </a:cubicBezTo>
                <a:cubicBezTo>
                  <a:pt x="15255" y="14040"/>
                  <a:pt x="14715" y="14040"/>
                  <a:pt x="14445" y="14445"/>
                </a:cubicBezTo>
                <a:cubicBezTo>
                  <a:pt x="14040" y="14715"/>
                  <a:pt x="14040" y="15255"/>
                  <a:pt x="14445" y="15660"/>
                </a:cubicBezTo>
                <a:cubicBezTo>
                  <a:pt x="17145" y="18495"/>
                  <a:pt x="17145" y="18495"/>
                  <a:pt x="17145" y="18495"/>
                </a:cubicBezTo>
                <a:cubicBezTo>
                  <a:pt x="17415" y="18630"/>
                  <a:pt x="17550" y="18630"/>
                  <a:pt x="17820" y="18630"/>
                </a:cubicBezTo>
                <a:cubicBezTo>
                  <a:pt x="18090" y="18630"/>
                  <a:pt x="18225" y="18630"/>
                  <a:pt x="18495" y="18495"/>
                </a:cubicBezTo>
                <a:cubicBezTo>
                  <a:pt x="18765" y="18090"/>
                  <a:pt x="18765" y="17550"/>
                  <a:pt x="18495" y="17145"/>
                </a:cubicBezTo>
                <a:close/>
                <a:moveTo>
                  <a:pt x="4860" y="9990"/>
                </a:moveTo>
                <a:cubicBezTo>
                  <a:pt x="810" y="9990"/>
                  <a:pt x="810" y="9990"/>
                  <a:pt x="810" y="9990"/>
                </a:cubicBezTo>
                <a:cubicBezTo>
                  <a:pt x="405" y="9990"/>
                  <a:pt x="0" y="10260"/>
                  <a:pt x="0" y="10800"/>
                </a:cubicBezTo>
                <a:cubicBezTo>
                  <a:pt x="0" y="11340"/>
                  <a:pt x="405" y="11610"/>
                  <a:pt x="810" y="11610"/>
                </a:cubicBezTo>
                <a:cubicBezTo>
                  <a:pt x="4860" y="11610"/>
                  <a:pt x="4860" y="11610"/>
                  <a:pt x="4860" y="11610"/>
                </a:cubicBezTo>
                <a:cubicBezTo>
                  <a:pt x="5265" y="11610"/>
                  <a:pt x="5670" y="11340"/>
                  <a:pt x="5670" y="10800"/>
                </a:cubicBezTo>
                <a:cubicBezTo>
                  <a:pt x="5670" y="10260"/>
                  <a:pt x="5265" y="9990"/>
                  <a:pt x="4860" y="9990"/>
                </a:cubicBezTo>
                <a:close/>
                <a:moveTo>
                  <a:pt x="20790" y="9990"/>
                </a:moveTo>
                <a:cubicBezTo>
                  <a:pt x="16740" y="9990"/>
                  <a:pt x="16740" y="9990"/>
                  <a:pt x="16740" y="9990"/>
                </a:cubicBezTo>
                <a:cubicBezTo>
                  <a:pt x="16335" y="9990"/>
                  <a:pt x="15930" y="10260"/>
                  <a:pt x="15930" y="10800"/>
                </a:cubicBezTo>
                <a:cubicBezTo>
                  <a:pt x="15930" y="11340"/>
                  <a:pt x="16335" y="11610"/>
                  <a:pt x="16740" y="11610"/>
                </a:cubicBezTo>
                <a:cubicBezTo>
                  <a:pt x="20790" y="11610"/>
                  <a:pt x="20790" y="11610"/>
                  <a:pt x="20790" y="11610"/>
                </a:cubicBezTo>
                <a:cubicBezTo>
                  <a:pt x="21195" y="11610"/>
                  <a:pt x="21600" y="11340"/>
                  <a:pt x="21600" y="10800"/>
                </a:cubicBezTo>
                <a:cubicBezTo>
                  <a:pt x="21600" y="10260"/>
                  <a:pt x="21195" y="9990"/>
                  <a:pt x="20790" y="9990"/>
                </a:cubicBezTo>
                <a:close/>
                <a:moveTo>
                  <a:pt x="7155" y="14445"/>
                </a:moveTo>
                <a:cubicBezTo>
                  <a:pt x="6885" y="14040"/>
                  <a:pt x="6345" y="14040"/>
                  <a:pt x="5940" y="14445"/>
                </a:cubicBezTo>
                <a:cubicBezTo>
                  <a:pt x="3105" y="17145"/>
                  <a:pt x="3105" y="17145"/>
                  <a:pt x="3105" y="17145"/>
                </a:cubicBezTo>
                <a:cubicBezTo>
                  <a:pt x="2835" y="17550"/>
                  <a:pt x="2835" y="18090"/>
                  <a:pt x="3105" y="18495"/>
                </a:cubicBezTo>
                <a:cubicBezTo>
                  <a:pt x="3375" y="18630"/>
                  <a:pt x="3510" y="18630"/>
                  <a:pt x="3780" y="18630"/>
                </a:cubicBezTo>
                <a:cubicBezTo>
                  <a:pt x="4050" y="18630"/>
                  <a:pt x="4185" y="18630"/>
                  <a:pt x="4455" y="18495"/>
                </a:cubicBezTo>
                <a:cubicBezTo>
                  <a:pt x="7155" y="15660"/>
                  <a:pt x="7155" y="15660"/>
                  <a:pt x="7155" y="15660"/>
                </a:cubicBezTo>
                <a:cubicBezTo>
                  <a:pt x="7560" y="15255"/>
                  <a:pt x="7560" y="14715"/>
                  <a:pt x="7155" y="14445"/>
                </a:cubicBezTo>
                <a:close/>
                <a:moveTo>
                  <a:pt x="18495" y="3105"/>
                </a:moveTo>
                <a:cubicBezTo>
                  <a:pt x="18090" y="2835"/>
                  <a:pt x="17550" y="2835"/>
                  <a:pt x="17145" y="3105"/>
                </a:cubicBezTo>
                <a:cubicBezTo>
                  <a:pt x="14445" y="5940"/>
                  <a:pt x="14445" y="5940"/>
                  <a:pt x="14445" y="5940"/>
                </a:cubicBezTo>
                <a:cubicBezTo>
                  <a:pt x="14040" y="6345"/>
                  <a:pt x="14040" y="6885"/>
                  <a:pt x="14445" y="7155"/>
                </a:cubicBezTo>
                <a:cubicBezTo>
                  <a:pt x="14580" y="7425"/>
                  <a:pt x="14850" y="7425"/>
                  <a:pt x="14985" y="7425"/>
                </a:cubicBezTo>
                <a:cubicBezTo>
                  <a:pt x="15255" y="7425"/>
                  <a:pt x="15390" y="7425"/>
                  <a:pt x="15660" y="7155"/>
                </a:cubicBezTo>
                <a:cubicBezTo>
                  <a:pt x="18495" y="4455"/>
                  <a:pt x="18495" y="4455"/>
                  <a:pt x="18495" y="4455"/>
                </a:cubicBezTo>
                <a:cubicBezTo>
                  <a:pt x="18765" y="4050"/>
                  <a:pt x="18765" y="3510"/>
                  <a:pt x="18495" y="31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65" name="Freeform 84"/>
          <p:cNvSpPr/>
          <p:nvPr/>
        </p:nvSpPr>
        <p:spPr>
          <a:xfrm>
            <a:off x="16421100" y="10642600"/>
            <a:ext cx="108902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7820" y="16605"/>
                </a:moveTo>
                <a:cubicBezTo>
                  <a:pt x="14850" y="13500"/>
                  <a:pt x="14850" y="13500"/>
                  <a:pt x="14850" y="13500"/>
                </a:cubicBezTo>
                <a:cubicBezTo>
                  <a:pt x="15390" y="12825"/>
                  <a:pt x="15660" y="11880"/>
                  <a:pt x="15660" y="10800"/>
                </a:cubicBezTo>
                <a:cubicBezTo>
                  <a:pt x="15660" y="9720"/>
                  <a:pt x="15390" y="8775"/>
                  <a:pt x="14850" y="8100"/>
                </a:cubicBezTo>
                <a:cubicBezTo>
                  <a:pt x="17685" y="5130"/>
                  <a:pt x="17685" y="5130"/>
                  <a:pt x="17685" y="5130"/>
                </a:cubicBezTo>
                <a:cubicBezTo>
                  <a:pt x="17820" y="4995"/>
                  <a:pt x="17820" y="4995"/>
                  <a:pt x="17820" y="4995"/>
                </a:cubicBezTo>
                <a:cubicBezTo>
                  <a:pt x="19035" y="6615"/>
                  <a:pt x="19845" y="8640"/>
                  <a:pt x="19845" y="10800"/>
                </a:cubicBezTo>
                <a:cubicBezTo>
                  <a:pt x="19845" y="12960"/>
                  <a:pt x="19035" y="14985"/>
                  <a:pt x="17820" y="16605"/>
                </a:cubicBezTo>
                <a:close/>
                <a:moveTo>
                  <a:pt x="7695" y="10800"/>
                </a:moveTo>
                <a:cubicBezTo>
                  <a:pt x="7695" y="9045"/>
                  <a:pt x="9045" y="7695"/>
                  <a:pt x="10800" y="7695"/>
                </a:cubicBezTo>
                <a:cubicBezTo>
                  <a:pt x="12555" y="7695"/>
                  <a:pt x="13905" y="9045"/>
                  <a:pt x="13905" y="10800"/>
                </a:cubicBezTo>
                <a:cubicBezTo>
                  <a:pt x="13905" y="12555"/>
                  <a:pt x="12555" y="13905"/>
                  <a:pt x="10800" y="13905"/>
                </a:cubicBezTo>
                <a:cubicBezTo>
                  <a:pt x="9045" y="13905"/>
                  <a:pt x="7695" y="12555"/>
                  <a:pt x="7695" y="10800"/>
                </a:cubicBezTo>
                <a:close/>
                <a:moveTo>
                  <a:pt x="16605" y="3780"/>
                </a:moveTo>
                <a:cubicBezTo>
                  <a:pt x="16470" y="3915"/>
                  <a:pt x="16470" y="3915"/>
                  <a:pt x="16470" y="3915"/>
                </a:cubicBezTo>
                <a:cubicBezTo>
                  <a:pt x="13500" y="6750"/>
                  <a:pt x="13500" y="6750"/>
                  <a:pt x="13500" y="6750"/>
                </a:cubicBezTo>
                <a:cubicBezTo>
                  <a:pt x="12825" y="6210"/>
                  <a:pt x="11880" y="5940"/>
                  <a:pt x="10800" y="5940"/>
                </a:cubicBezTo>
                <a:cubicBezTo>
                  <a:pt x="9720" y="5940"/>
                  <a:pt x="8775" y="6210"/>
                  <a:pt x="8100" y="6750"/>
                </a:cubicBezTo>
                <a:cubicBezTo>
                  <a:pt x="4995" y="3780"/>
                  <a:pt x="4995" y="3780"/>
                  <a:pt x="4995" y="3780"/>
                </a:cubicBezTo>
                <a:cubicBezTo>
                  <a:pt x="6615" y="2565"/>
                  <a:pt x="8640" y="1755"/>
                  <a:pt x="10800" y="1755"/>
                </a:cubicBezTo>
                <a:cubicBezTo>
                  <a:pt x="12960" y="1755"/>
                  <a:pt x="14985" y="2565"/>
                  <a:pt x="16605" y="3780"/>
                </a:cubicBezTo>
                <a:close/>
                <a:moveTo>
                  <a:pt x="3780" y="4995"/>
                </a:moveTo>
                <a:cubicBezTo>
                  <a:pt x="6750" y="8100"/>
                  <a:pt x="6750" y="8100"/>
                  <a:pt x="6750" y="8100"/>
                </a:cubicBezTo>
                <a:cubicBezTo>
                  <a:pt x="6210" y="8775"/>
                  <a:pt x="5940" y="9720"/>
                  <a:pt x="5940" y="10800"/>
                </a:cubicBezTo>
                <a:cubicBezTo>
                  <a:pt x="5940" y="11880"/>
                  <a:pt x="6210" y="12825"/>
                  <a:pt x="6750" y="13500"/>
                </a:cubicBezTo>
                <a:cubicBezTo>
                  <a:pt x="3780" y="16605"/>
                  <a:pt x="3780" y="16605"/>
                  <a:pt x="3780" y="16605"/>
                </a:cubicBezTo>
                <a:cubicBezTo>
                  <a:pt x="2565" y="14985"/>
                  <a:pt x="1755" y="12960"/>
                  <a:pt x="1755" y="10800"/>
                </a:cubicBezTo>
                <a:cubicBezTo>
                  <a:pt x="1755" y="8640"/>
                  <a:pt x="2565" y="6615"/>
                  <a:pt x="3780" y="4995"/>
                </a:cubicBezTo>
                <a:close/>
                <a:moveTo>
                  <a:pt x="4995" y="17820"/>
                </a:moveTo>
                <a:cubicBezTo>
                  <a:pt x="8100" y="14850"/>
                  <a:pt x="8100" y="14850"/>
                  <a:pt x="8100" y="14850"/>
                </a:cubicBezTo>
                <a:cubicBezTo>
                  <a:pt x="8775" y="15390"/>
                  <a:pt x="9720" y="15660"/>
                  <a:pt x="10800" y="15660"/>
                </a:cubicBezTo>
                <a:cubicBezTo>
                  <a:pt x="11880" y="15660"/>
                  <a:pt x="12825" y="15390"/>
                  <a:pt x="13500" y="14850"/>
                </a:cubicBezTo>
                <a:cubicBezTo>
                  <a:pt x="16605" y="17820"/>
                  <a:pt x="16605" y="17820"/>
                  <a:pt x="16605" y="17820"/>
                </a:cubicBezTo>
                <a:cubicBezTo>
                  <a:pt x="14985" y="19035"/>
                  <a:pt x="12960" y="19845"/>
                  <a:pt x="10800" y="19845"/>
                </a:cubicBezTo>
                <a:cubicBezTo>
                  <a:pt x="8640" y="19845"/>
                  <a:pt x="6615" y="19035"/>
                  <a:pt x="4995" y="178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66" name="Freeform 85"/>
          <p:cNvSpPr/>
          <p:nvPr/>
        </p:nvSpPr>
        <p:spPr>
          <a:xfrm>
            <a:off x="16421100" y="11880850"/>
            <a:ext cx="108902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0"/>
                </a:moveTo>
                <a:cubicBezTo>
                  <a:pt x="3105" y="0"/>
                  <a:pt x="3105" y="0"/>
                  <a:pt x="3105" y="0"/>
                </a:cubicBezTo>
                <a:cubicBezTo>
                  <a:pt x="1350" y="0"/>
                  <a:pt x="0" y="1350"/>
                  <a:pt x="0" y="3105"/>
                </a:cubicBezTo>
                <a:cubicBezTo>
                  <a:pt x="0" y="18495"/>
                  <a:pt x="0" y="18495"/>
                  <a:pt x="0" y="18495"/>
                </a:cubicBezTo>
                <a:cubicBezTo>
                  <a:pt x="0" y="20250"/>
                  <a:pt x="1350" y="21600"/>
                  <a:pt x="3105" y="21600"/>
                </a:cubicBezTo>
                <a:cubicBezTo>
                  <a:pt x="18495" y="21600"/>
                  <a:pt x="18495" y="21600"/>
                  <a:pt x="18495" y="21600"/>
                </a:cubicBezTo>
                <a:cubicBezTo>
                  <a:pt x="20250" y="21600"/>
                  <a:pt x="21600" y="20250"/>
                  <a:pt x="21600" y="18495"/>
                </a:cubicBezTo>
                <a:cubicBezTo>
                  <a:pt x="21600" y="3105"/>
                  <a:pt x="21600" y="3105"/>
                  <a:pt x="21600" y="3105"/>
                </a:cubicBezTo>
                <a:cubicBezTo>
                  <a:pt x="21600" y="1350"/>
                  <a:pt x="20250" y="0"/>
                  <a:pt x="18495" y="0"/>
                </a:cubicBezTo>
                <a:close/>
                <a:moveTo>
                  <a:pt x="3105" y="1755"/>
                </a:moveTo>
                <a:cubicBezTo>
                  <a:pt x="18495" y="1755"/>
                  <a:pt x="18495" y="1755"/>
                  <a:pt x="18495" y="1755"/>
                </a:cubicBezTo>
                <a:cubicBezTo>
                  <a:pt x="19305" y="1755"/>
                  <a:pt x="19845" y="2295"/>
                  <a:pt x="19845" y="3105"/>
                </a:cubicBezTo>
                <a:cubicBezTo>
                  <a:pt x="19845" y="6615"/>
                  <a:pt x="19845" y="6615"/>
                  <a:pt x="19845" y="6615"/>
                </a:cubicBezTo>
                <a:cubicBezTo>
                  <a:pt x="1755" y="6615"/>
                  <a:pt x="1755" y="6615"/>
                  <a:pt x="1755" y="6615"/>
                </a:cubicBezTo>
                <a:cubicBezTo>
                  <a:pt x="1755" y="3105"/>
                  <a:pt x="1755" y="3105"/>
                  <a:pt x="1755" y="3105"/>
                </a:cubicBezTo>
                <a:cubicBezTo>
                  <a:pt x="1755" y="2295"/>
                  <a:pt x="2295" y="1755"/>
                  <a:pt x="3105" y="1755"/>
                </a:cubicBezTo>
                <a:close/>
                <a:moveTo>
                  <a:pt x="1755" y="18495"/>
                </a:moveTo>
                <a:cubicBezTo>
                  <a:pt x="1755" y="8370"/>
                  <a:pt x="1755" y="8370"/>
                  <a:pt x="1755" y="8370"/>
                </a:cubicBezTo>
                <a:cubicBezTo>
                  <a:pt x="6615" y="8370"/>
                  <a:pt x="6615" y="8370"/>
                  <a:pt x="6615" y="8370"/>
                </a:cubicBezTo>
                <a:cubicBezTo>
                  <a:pt x="6615" y="19845"/>
                  <a:pt x="6615" y="19845"/>
                  <a:pt x="6615" y="19845"/>
                </a:cubicBezTo>
                <a:cubicBezTo>
                  <a:pt x="3105" y="19845"/>
                  <a:pt x="3105" y="19845"/>
                  <a:pt x="3105" y="19845"/>
                </a:cubicBezTo>
                <a:cubicBezTo>
                  <a:pt x="2295" y="19845"/>
                  <a:pt x="1755" y="19305"/>
                  <a:pt x="1755" y="18495"/>
                </a:cubicBezTo>
                <a:close/>
                <a:moveTo>
                  <a:pt x="18495" y="19845"/>
                </a:moveTo>
                <a:cubicBezTo>
                  <a:pt x="8370" y="19845"/>
                  <a:pt x="8370" y="19845"/>
                  <a:pt x="8370" y="19845"/>
                </a:cubicBezTo>
                <a:cubicBezTo>
                  <a:pt x="8370" y="8370"/>
                  <a:pt x="8370" y="8370"/>
                  <a:pt x="8370" y="8370"/>
                </a:cubicBezTo>
                <a:cubicBezTo>
                  <a:pt x="19845" y="8370"/>
                  <a:pt x="19845" y="8370"/>
                  <a:pt x="19845" y="8370"/>
                </a:cubicBezTo>
                <a:cubicBezTo>
                  <a:pt x="19845" y="18495"/>
                  <a:pt x="19845" y="18495"/>
                  <a:pt x="19845" y="18495"/>
                </a:cubicBezTo>
                <a:cubicBezTo>
                  <a:pt x="19845" y="19305"/>
                  <a:pt x="19305" y="19845"/>
                  <a:pt x="18495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67" name="Freeform 86"/>
          <p:cNvSpPr/>
          <p:nvPr/>
        </p:nvSpPr>
        <p:spPr>
          <a:xfrm>
            <a:off x="18329746" y="744666"/>
            <a:ext cx="1091260" cy="1096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3" h="21566" extrusionOk="0">
                <a:moveTo>
                  <a:pt x="20800" y="4961"/>
                </a:moveTo>
                <a:cubicBezTo>
                  <a:pt x="11067" y="101"/>
                  <a:pt x="11067" y="101"/>
                  <a:pt x="11067" y="101"/>
                </a:cubicBezTo>
                <a:cubicBezTo>
                  <a:pt x="10800" y="-34"/>
                  <a:pt x="10534" y="-34"/>
                  <a:pt x="10267" y="101"/>
                </a:cubicBezTo>
                <a:cubicBezTo>
                  <a:pt x="534" y="4961"/>
                  <a:pt x="534" y="4961"/>
                  <a:pt x="534" y="4961"/>
                </a:cubicBezTo>
                <a:cubicBezTo>
                  <a:pt x="134" y="5231"/>
                  <a:pt x="0" y="5501"/>
                  <a:pt x="0" y="5771"/>
                </a:cubicBezTo>
                <a:cubicBezTo>
                  <a:pt x="0" y="6176"/>
                  <a:pt x="134" y="6446"/>
                  <a:pt x="534" y="6581"/>
                </a:cubicBezTo>
                <a:cubicBezTo>
                  <a:pt x="10267" y="11576"/>
                  <a:pt x="10267" y="11576"/>
                  <a:pt x="10267" y="11576"/>
                </a:cubicBezTo>
                <a:cubicBezTo>
                  <a:pt x="10400" y="11576"/>
                  <a:pt x="10534" y="11576"/>
                  <a:pt x="10667" y="11576"/>
                </a:cubicBezTo>
                <a:cubicBezTo>
                  <a:pt x="10800" y="11576"/>
                  <a:pt x="10934" y="11576"/>
                  <a:pt x="11067" y="11576"/>
                </a:cubicBezTo>
                <a:cubicBezTo>
                  <a:pt x="20800" y="6581"/>
                  <a:pt x="20800" y="6581"/>
                  <a:pt x="20800" y="6581"/>
                </a:cubicBezTo>
                <a:cubicBezTo>
                  <a:pt x="21200" y="6446"/>
                  <a:pt x="21334" y="6176"/>
                  <a:pt x="21334" y="5771"/>
                </a:cubicBezTo>
                <a:cubicBezTo>
                  <a:pt x="21334" y="5501"/>
                  <a:pt x="21200" y="5231"/>
                  <a:pt x="20800" y="4961"/>
                </a:cubicBezTo>
                <a:close/>
                <a:moveTo>
                  <a:pt x="10667" y="9821"/>
                </a:moveTo>
                <a:cubicBezTo>
                  <a:pt x="2800" y="5771"/>
                  <a:pt x="2800" y="5771"/>
                  <a:pt x="2800" y="5771"/>
                </a:cubicBezTo>
                <a:cubicBezTo>
                  <a:pt x="10667" y="1856"/>
                  <a:pt x="10667" y="1856"/>
                  <a:pt x="10667" y="1856"/>
                </a:cubicBezTo>
                <a:cubicBezTo>
                  <a:pt x="18534" y="5771"/>
                  <a:pt x="18534" y="5771"/>
                  <a:pt x="18534" y="5771"/>
                </a:cubicBezTo>
                <a:lnTo>
                  <a:pt x="10667" y="9821"/>
                </a:lnTo>
                <a:close/>
                <a:moveTo>
                  <a:pt x="20800" y="16571"/>
                </a:moveTo>
                <a:cubicBezTo>
                  <a:pt x="11067" y="21431"/>
                  <a:pt x="11067" y="21431"/>
                  <a:pt x="11067" y="21431"/>
                </a:cubicBezTo>
                <a:cubicBezTo>
                  <a:pt x="10934" y="21566"/>
                  <a:pt x="10800" y="21566"/>
                  <a:pt x="10667" y="21566"/>
                </a:cubicBezTo>
                <a:cubicBezTo>
                  <a:pt x="10534" y="21566"/>
                  <a:pt x="10400" y="21566"/>
                  <a:pt x="10267" y="21431"/>
                </a:cubicBezTo>
                <a:cubicBezTo>
                  <a:pt x="534" y="16571"/>
                  <a:pt x="534" y="16571"/>
                  <a:pt x="534" y="16571"/>
                </a:cubicBezTo>
                <a:cubicBezTo>
                  <a:pt x="0" y="16301"/>
                  <a:pt x="-133" y="15761"/>
                  <a:pt x="134" y="15356"/>
                </a:cubicBezTo>
                <a:cubicBezTo>
                  <a:pt x="267" y="14951"/>
                  <a:pt x="800" y="14681"/>
                  <a:pt x="1200" y="14951"/>
                </a:cubicBezTo>
                <a:cubicBezTo>
                  <a:pt x="10667" y="19676"/>
                  <a:pt x="10667" y="19676"/>
                  <a:pt x="10667" y="19676"/>
                </a:cubicBezTo>
                <a:cubicBezTo>
                  <a:pt x="20134" y="14951"/>
                  <a:pt x="20134" y="14951"/>
                  <a:pt x="20134" y="14951"/>
                </a:cubicBezTo>
                <a:cubicBezTo>
                  <a:pt x="20534" y="14681"/>
                  <a:pt x="21067" y="14951"/>
                  <a:pt x="21200" y="15356"/>
                </a:cubicBezTo>
                <a:cubicBezTo>
                  <a:pt x="21467" y="15761"/>
                  <a:pt x="21334" y="16301"/>
                  <a:pt x="20800" y="16571"/>
                </a:cubicBezTo>
                <a:close/>
                <a:moveTo>
                  <a:pt x="20800" y="11576"/>
                </a:moveTo>
                <a:cubicBezTo>
                  <a:pt x="11067" y="16571"/>
                  <a:pt x="11067" y="16571"/>
                  <a:pt x="11067" y="16571"/>
                </a:cubicBezTo>
                <a:cubicBezTo>
                  <a:pt x="10934" y="16571"/>
                  <a:pt x="10800" y="16571"/>
                  <a:pt x="10667" y="16571"/>
                </a:cubicBezTo>
                <a:cubicBezTo>
                  <a:pt x="10534" y="16571"/>
                  <a:pt x="10400" y="16571"/>
                  <a:pt x="10267" y="16571"/>
                </a:cubicBezTo>
                <a:cubicBezTo>
                  <a:pt x="534" y="11576"/>
                  <a:pt x="534" y="11576"/>
                  <a:pt x="534" y="11576"/>
                </a:cubicBezTo>
                <a:cubicBezTo>
                  <a:pt x="0" y="11306"/>
                  <a:pt x="-133" y="10766"/>
                  <a:pt x="134" y="10361"/>
                </a:cubicBezTo>
                <a:cubicBezTo>
                  <a:pt x="267" y="9956"/>
                  <a:pt x="800" y="9821"/>
                  <a:pt x="1200" y="9956"/>
                </a:cubicBezTo>
                <a:cubicBezTo>
                  <a:pt x="10667" y="14816"/>
                  <a:pt x="10667" y="14816"/>
                  <a:pt x="10667" y="14816"/>
                </a:cubicBezTo>
                <a:cubicBezTo>
                  <a:pt x="20134" y="9956"/>
                  <a:pt x="20134" y="9956"/>
                  <a:pt x="20134" y="9956"/>
                </a:cubicBezTo>
                <a:cubicBezTo>
                  <a:pt x="20534" y="9821"/>
                  <a:pt x="21067" y="9956"/>
                  <a:pt x="21200" y="10361"/>
                </a:cubicBezTo>
                <a:cubicBezTo>
                  <a:pt x="21467" y="10766"/>
                  <a:pt x="21334" y="11306"/>
                  <a:pt x="20800" y="1157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68" name="Freeform 87"/>
          <p:cNvSpPr/>
          <p:nvPr/>
        </p:nvSpPr>
        <p:spPr>
          <a:xfrm>
            <a:off x="18329276" y="1981200"/>
            <a:ext cx="10890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95" y="0"/>
                </a:moveTo>
                <a:cubicBezTo>
                  <a:pt x="5805" y="0"/>
                  <a:pt x="5805" y="0"/>
                  <a:pt x="5805" y="0"/>
                </a:cubicBezTo>
                <a:cubicBezTo>
                  <a:pt x="2565" y="0"/>
                  <a:pt x="0" y="2565"/>
                  <a:pt x="0" y="5805"/>
                </a:cubicBezTo>
                <a:cubicBezTo>
                  <a:pt x="0" y="15795"/>
                  <a:pt x="0" y="15795"/>
                  <a:pt x="0" y="15795"/>
                </a:cubicBezTo>
                <a:cubicBezTo>
                  <a:pt x="0" y="19035"/>
                  <a:pt x="2565" y="21600"/>
                  <a:pt x="5805" y="21600"/>
                </a:cubicBezTo>
                <a:cubicBezTo>
                  <a:pt x="15795" y="21600"/>
                  <a:pt x="15795" y="21600"/>
                  <a:pt x="15795" y="21600"/>
                </a:cubicBezTo>
                <a:cubicBezTo>
                  <a:pt x="19035" y="21600"/>
                  <a:pt x="21600" y="19035"/>
                  <a:pt x="21600" y="15795"/>
                </a:cubicBezTo>
                <a:cubicBezTo>
                  <a:pt x="21600" y="5805"/>
                  <a:pt x="21600" y="5805"/>
                  <a:pt x="21600" y="5805"/>
                </a:cubicBezTo>
                <a:cubicBezTo>
                  <a:pt x="21600" y="2565"/>
                  <a:pt x="19035" y="0"/>
                  <a:pt x="15795" y="0"/>
                </a:cubicBezTo>
                <a:close/>
                <a:moveTo>
                  <a:pt x="19845" y="15795"/>
                </a:moveTo>
                <a:cubicBezTo>
                  <a:pt x="19845" y="17955"/>
                  <a:pt x="17955" y="19845"/>
                  <a:pt x="15795" y="19845"/>
                </a:cubicBezTo>
                <a:cubicBezTo>
                  <a:pt x="5805" y="19845"/>
                  <a:pt x="5805" y="19845"/>
                  <a:pt x="5805" y="19845"/>
                </a:cubicBezTo>
                <a:cubicBezTo>
                  <a:pt x="3645" y="19845"/>
                  <a:pt x="1755" y="17955"/>
                  <a:pt x="1755" y="15795"/>
                </a:cubicBezTo>
                <a:cubicBezTo>
                  <a:pt x="1755" y="5805"/>
                  <a:pt x="1755" y="5805"/>
                  <a:pt x="1755" y="5805"/>
                </a:cubicBezTo>
                <a:cubicBezTo>
                  <a:pt x="1755" y="3645"/>
                  <a:pt x="3645" y="1755"/>
                  <a:pt x="5805" y="1755"/>
                </a:cubicBezTo>
                <a:cubicBezTo>
                  <a:pt x="15795" y="1755"/>
                  <a:pt x="15795" y="1755"/>
                  <a:pt x="15795" y="1755"/>
                </a:cubicBezTo>
                <a:cubicBezTo>
                  <a:pt x="17955" y="1755"/>
                  <a:pt x="19845" y="3645"/>
                  <a:pt x="19845" y="5805"/>
                </a:cubicBezTo>
                <a:lnTo>
                  <a:pt x="19845" y="15795"/>
                </a:lnTo>
                <a:close/>
                <a:moveTo>
                  <a:pt x="15660" y="9990"/>
                </a:moveTo>
                <a:cubicBezTo>
                  <a:pt x="15525" y="9045"/>
                  <a:pt x="14985" y="8100"/>
                  <a:pt x="14310" y="7290"/>
                </a:cubicBezTo>
                <a:cubicBezTo>
                  <a:pt x="13500" y="6615"/>
                  <a:pt x="12555" y="6075"/>
                  <a:pt x="11610" y="5940"/>
                </a:cubicBezTo>
                <a:cubicBezTo>
                  <a:pt x="11070" y="5940"/>
                  <a:pt x="10665" y="5940"/>
                  <a:pt x="10125" y="5940"/>
                </a:cubicBezTo>
                <a:cubicBezTo>
                  <a:pt x="8910" y="6210"/>
                  <a:pt x="7695" y="6885"/>
                  <a:pt x="7020" y="7830"/>
                </a:cubicBezTo>
                <a:cubicBezTo>
                  <a:pt x="6210" y="8910"/>
                  <a:pt x="5805" y="10125"/>
                  <a:pt x="6075" y="11475"/>
                </a:cubicBezTo>
                <a:cubicBezTo>
                  <a:pt x="6210" y="12690"/>
                  <a:pt x="6885" y="13905"/>
                  <a:pt x="7965" y="14715"/>
                </a:cubicBezTo>
                <a:cubicBezTo>
                  <a:pt x="8775" y="15255"/>
                  <a:pt x="9855" y="15660"/>
                  <a:pt x="10800" y="15660"/>
                </a:cubicBezTo>
                <a:cubicBezTo>
                  <a:pt x="11070" y="15660"/>
                  <a:pt x="11340" y="15525"/>
                  <a:pt x="11610" y="15525"/>
                </a:cubicBezTo>
                <a:cubicBezTo>
                  <a:pt x="12825" y="15390"/>
                  <a:pt x="13905" y="14715"/>
                  <a:pt x="14715" y="13635"/>
                </a:cubicBezTo>
                <a:cubicBezTo>
                  <a:pt x="15525" y="12555"/>
                  <a:pt x="15795" y="11340"/>
                  <a:pt x="15660" y="9990"/>
                </a:cubicBezTo>
                <a:close/>
                <a:moveTo>
                  <a:pt x="11340" y="13770"/>
                </a:moveTo>
                <a:cubicBezTo>
                  <a:pt x="10530" y="13905"/>
                  <a:pt x="9720" y="13770"/>
                  <a:pt x="9045" y="13230"/>
                </a:cubicBezTo>
                <a:cubicBezTo>
                  <a:pt x="8370" y="12690"/>
                  <a:pt x="7965" y="12015"/>
                  <a:pt x="7830" y="11205"/>
                </a:cubicBezTo>
                <a:cubicBezTo>
                  <a:pt x="7695" y="10395"/>
                  <a:pt x="7830" y="9585"/>
                  <a:pt x="8370" y="8910"/>
                </a:cubicBezTo>
                <a:cubicBezTo>
                  <a:pt x="8910" y="8235"/>
                  <a:pt x="9585" y="7830"/>
                  <a:pt x="10395" y="7695"/>
                </a:cubicBezTo>
                <a:cubicBezTo>
                  <a:pt x="10530" y="7695"/>
                  <a:pt x="10665" y="7695"/>
                  <a:pt x="10800" y="7695"/>
                </a:cubicBezTo>
                <a:cubicBezTo>
                  <a:pt x="10935" y="7695"/>
                  <a:pt x="11205" y="7695"/>
                  <a:pt x="11340" y="7695"/>
                </a:cubicBezTo>
                <a:cubicBezTo>
                  <a:pt x="12690" y="7830"/>
                  <a:pt x="13770" y="8910"/>
                  <a:pt x="13905" y="10260"/>
                </a:cubicBezTo>
                <a:cubicBezTo>
                  <a:pt x="14175" y="12015"/>
                  <a:pt x="12960" y="13635"/>
                  <a:pt x="11340" y="13770"/>
                </a:cubicBezTo>
                <a:close/>
                <a:moveTo>
                  <a:pt x="17145" y="5400"/>
                </a:moveTo>
                <a:cubicBezTo>
                  <a:pt x="17145" y="5535"/>
                  <a:pt x="17010" y="5805"/>
                  <a:pt x="16875" y="5940"/>
                </a:cubicBezTo>
                <a:cubicBezTo>
                  <a:pt x="16740" y="6075"/>
                  <a:pt x="16470" y="6210"/>
                  <a:pt x="16200" y="6210"/>
                </a:cubicBezTo>
                <a:cubicBezTo>
                  <a:pt x="16065" y="6210"/>
                  <a:pt x="15795" y="6075"/>
                  <a:pt x="15660" y="5940"/>
                </a:cubicBezTo>
                <a:cubicBezTo>
                  <a:pt x="15525" y="5805"/>
                  <a:pt x="15390" y="5535"/>
                  <a:pt x="15390" y="5400"/>
                </a:cubicBezTo>
                <a:cubicBezTo>
                  <a:pt x="15390" y="5130"/>
                  <a:pt x="15525" y="4860"/>
                  <a:pt x="15660" y="4725"/>
                </a:cubicBezTo>
                <a:cubicBezTo>
                  <a:pt x="15795" y="4590"/>
                  <a:pt x="16065" y="4455"/>
                  <a:pt x="16200" y="4455"/>
                </a:cubicBezTo>
                <a:cubicBezTo>
                  <a:pt x="16470" y="4455"/>
                  <a:pt x="16740" y="4590"/>
                  <a:pt x="16875" y="4725"/>
                </a:cubicBezTo>
                <a:cubicBezTo>
                  <a:pt x="17010" y="4860"/>
                  <a:pt x="17145" y="5130"/>
                  <a:pt x="17145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69" name="Freeform 88"/>
          <p:cNvSpPr/>
          <p:nvPr/>
        </p:nvSpPr>
        <p:spPr>
          <a:xfrm>
            <a:off x="18329276" y="3216275"/>
            <a:ext cx="10890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19845"/>
                </a:moveTo>
                <a:cubicBezTo>
                  <a:pt x="5805" y="19845"/>
                  <a:pt x="1755" y="15795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5795"/>
                  <a:pt x="15795" y="19845"/>
                  <a:pt x="10800" y="19845"/>
                </a:cubicBezTo>
                <a:close/>
                <a:moveTo>
                  <a:pt x="11610" y="10800"/>
                </a:moveTo>
                <a:cubicBezTo>
                  <a:pt x="11610" y="14715"/>
                  <a:pt x="11610" y="14715"/>
                  <a:pt x="11610" y="14715"/>
                </a:cubicBezTo>
                <a:cubicBezTo>
                  <a:pt x="11610" y="15255"/>
                  <a:pt x="11340" y="15660"/>
                  <a:pt x="10800" y="15660"/>
                </a:cubicBezTo>
                <a:cubicBezTo>
                  <a:pt x="10260" y="15660"/>
                  <a:pt x="9990" y="15255"/>
                  <a:pt x="9990" y="14715"/>
                </a:cubicBezTo>
                <a:cubicBezTo>
                  <a:pt x="9990" y="10800"/>
                  <a:pt x="9990" y="10800"/>
                  <a:pt x="9990" y="10800"/>
                </a:cubicBezTo>
                <a:cubicBezTo>
                  <a:pt x="9990" y="10260"/>
                  <a:pt x="10260" y="9990"/>
                  <a:pt x="10800" y="9990"/>
                </a:cubicBezTo>
                <a:cubicBezTo>
                  <a:pt x="11340" y="9990"/>
                  <a:pt x="11610" y="10260"/>
                  <a:pt x="11610" y="10800"/>
                </a:cubicBezTo>
                <a:close/>
                <a:moveTo>
                  <a:pt x="11610" y="6885"/>
                </a:moveTo>
                <a:cubicBezTo>
                  <a:pt x="11610" y="7020"/>
                  <a:pt x="11610" y="7290"/>
                  <a:pt x="11475" y="7425"/>
                </a:cubicBezTo>
                <a:cubicBezTo>
                  <a:pt x="11205" y="7560"/>
                  <a:pt x="11070" y="7695"/>
                  <a:pt x="10800" y="7695"/>
                </a:cubicBezTo>
                <a:cubicBezTo>
                  <a:pt x="10530" y="7695"/>
                  <a:pt x="10395" y="7560"/>
                  <a:pt x="10125" y="7425"/>
                </a:cubicBezTo>
                <a:cubicBezTo>
                  <a:pt x="9990" y="7290"/>
                  <a:pt x="9990" y="7020"/>
                  <a:pt x="9990" y="6885"/>
                </a:cubicBezTo>
                <a:cubicBezTo>
                  <a:pt x="9990" y="6615"/>
                  <a:pt x="9990" y="6345"/>
                  <a:pt x="10125" y="6210"/>
                </a:cubicBezTo>
                <a:cubicBezTo>
                  <a:pt x="10395" y="6075"/>
                  <a:pt x="10530" y="5940"/>
                  <a:pt x="10800" y="5940"/>
                </a:cubicBezTo>
                <a:cubicBezTo>
                  <a:pt x="11070" y="5940"/>
                  <a:pt x="11205" y="6075"/>
                  <a:pt x="11475" y="6210"/>
                </a:cubicBezTo>
                <a:cubicBezTo>
                  <a:pt x="11610" y="6345"/>
                  <a:pt x="11610" y="6615"/>
                  <a:pt x="11610" y="68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70" name="Freeform 89"/>
          <p:cNvSpPr/>
          <p:nvPr/>
        </p:nvSpPr>
        <p:spPr>
          <a:xfrm>
            <a:off x="18329276" y="4537076"/>
            <a:ext cx="1089027" cy="901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707"/>
                </a:moveTo>
                <a:cubicBezTo>
                  <a:pt x="21600" y="11707"/>
                  <a:pt x="21600" y="11707"/>
                  <a:pt x="21600" y="11707"/>
                </a:cubicBezTo>
                <a:cubicBezTo>
                  <a:pt x="21600" y="11707"/>
                  <a:pt x="21600" y="11542"/>
                  <a:pt x="21465" y="11542"/>
                </a:cubicBezTo>
                <a:cubicBezTo>
                  <a:pt x="21465" y="11542"/>
                  <a:pt x="21465" y="11542"/>
                  <a:pt x="21465" y="11542"/>
                </a:cubicBezTo>
                <a:cubicBezTo>
                  <a:pt x="18090" y="2144"/>
                  <a:pt x="18090" y="2144"/>
                  <a:pt x="18090" y="2144"/>
                </a:cubicBezTo>
                <a:cubicBezTo>
                  <a:pt x="17685" y="824"/>
                  <a:pt x="16605" y="0"/>
                  <a:pt x="15525" y="0"/>
                </a:cubicBezTo>
                <a:cubicBezTo>
                  <a:pt x="15525" y="0"/>
                  <a:pt x="15525" y="0"/>
                  <a:pt x="15525" y="0"/>
                </a:cubicBezTo>
                <a:cubicBezTo>
                  <a:pt x="6075" y="0"/>
                  <a:pt x="6075" y="0"/>
                  <a:pt x="6075" y="0"/>
                </a:cubicBezTo>
                <a:cubicBezTo>
                  <a:pt x="6075" y="0"/>
                  <a:pt x="6075" y="0"/>
                  <a:pt x="6075" y="0"/>
                </a:cubicBezTo>
                <a:cubicBezTo>
                  <a:pt x="4995" y="0"/>
                  <a:pt x="3915" y="824"/>
                  <a:pt x="3510" y="2144"/>
                </a:cubicBezTo>
                <a:cubicBezTo>
                  <a:pt x="135" y="11542"/>
                  <a:pt x="135" y="11542"/>
                  <a:pt x="135" y="11542"/>
                </a:cubicBezTo>
                <a:cubicBezTo>
                  <a:pt x="135" y="11542"/>
                  <a:pt x="135" y="11542"/>
                  <a:pt x="135" y="11542"/>
                </a:cubicBezTo>
                <a:cubicBezTo>
                  <a:pt x="0" y="11542"/>
                  <a:pt x="0" y="11707"/>
                  <a:pt x="0" y="11707"/>
                </a:cubicBezTo>
                <a:cubicBezTo>
                  <a:pt x="0" y="11707"/>
                  <a:pt x="0" y="11707"/>
                  <a:pt x="0" y="11707"/>
                </a:cubicBezTo>
                <a:cubicBezTo>
                  <a:pt x="0" y="11872"/>
                  <a:pt x="0" y="11872"/>
                  <a:pt x="0" y="12037"/>
                </a:cubicBezTo>
                <a:cubicBezTo>
                  <a:pt x="0" y="17973"/>
                  <a:pt x="0" y="17973"/>
                  <a:pt x="0" y="17973"/>
                </a:cubicBezTo>
                <a:cubicBezTo>
                  <a:pt x="0" y="19951"/>
                  <a:pt x="1215" y="21600"/>
                  <a:pt x="2835" y="21600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20385" y="21600"/>
                  <a:pt x="21600" y="19951"/>
                  <a:pt x="21600" y="17973"/>
                </a:cubicBezTo>
                <a:cubicBezTo>
                  <a:pt x="21600" y="12037"/>
                  <a:pt x="21600" y="12037"/>
                  <a:pt x="21600" y="12037"/>
                </a:cubicBezTo>
                <a:cubicBezTo>
                  <a:pt x="21600" y="11872"/>
                  <a:pt x="21600" y="11872"/>
                  <a:pt x="21600" y="11707"/>
                </a:cubicBezTo>
                <a:close/>
                <a:moveTo>
                  <a:pt x="5130" y="2968"/>
                </a:moveTo>
                <a:cubicBezTo>
                  <a:pt x="5130" y="2968"/>
                  <a:pt x="5130" y="2968"/>
                  <a:pt x="5130" y="2968"/>
                </a:cubicBezTo>
                <a:cubicBezTo>
                  <a:pt x="5265" y="2473"/>
                  <a:pt x="5670" y="2144"/>
                  <a:pt x="6075" y="2144"/>
                </a:cubicBezTo>
                <a:cubicBezTo>
                  <a:pt x="6075" y="2144"/>
                  <a:pt x="6075" y="2144"/>
                  <a:pt x="6075" y="2144"/>
                </a:cubicBezTo>
                <a:cubicBezTo>
                  <a:pt x="15525" y="2144"/>
                  <a:pt x="15525" y="2144"/>
                  <a:pt x="15525" y="2144"/>
                </a:cubicBezTo>
                <a:cubicBezTo>
                  <a:pt x="15525" y="2144"/>
                  <a:pt x="15525" y="2144"/>
                  <a:pt x="15525" y="2144"/>
                </a:cubicBezTo>
                <a:cubicBezTo>
                  <a:pt x="15930" y="2144"/>
                  <a:pt x="16335" y="2473"/>
                  <a:pt x="16470" y="2968"/>
                </a:cubicBezTo>
                <a:cubicBezTo>
                  <a:pt x="19440" y="10882"/>
                  <a:pt x="19440" y="10882"/>
                  <a:pt x="19440" y="10882"/>
                </a:cubicBezTo>
                <a:cubicBezTo>
                  <a:pt x="14715" y="10882"/>
                  <a:pt x="14715" y="10882"/>
                  <a:pt x="14715" y="10882"/>
                </a:cubicBezTo>
                <a:cubicBezTo>
                  <a:pt x="14445" y="10882"/>
                  <a:pt x="14175" y="11047"/>
                  <a:pt x="14040" y="11377"/>
                </a:cubicBezTo>
                <a:cubicBezTo>
                  <a:pt x="12285" y="14510"/>
                  <a:pt x="12285" y="14510"/>
                  <a:pt x="12285" y="14510"/>
                </a:cubicBezTo>
                <a:cubicBezTo>
                  <a:pt x="9315" y="14510"/>
                  <a:pt x="9315" y="14510"/>
                  <a:pt x="9315" y="14510"/>
                </a:cubicBezTo>
                <a:cubicBezTo>
                  <a:pt x="7560" y="11377"/>
                  <a:pt x="7560" y="11377"/>
                  <a:pt x="7560" y="11377"/>
                </a:cubicBezTo>
                <a:cubicBezTo>
                  <a:pt x="7425" y="11047"/>
                  <a:pt x="7155" y="10882"/>
                  <a:pt x="6885" y="10882"/>
                </a:cubicBezTo>
                <a:cubicBezTo>
                  <a:pt x="2160" y="10882"/>
                  <a:pt x="2160" y="10882"/>
                  <a:pt x="2160" y="10882"/>
                </a:cubicBezTo>
                <a:lnTo>
                  <a:pt x="5130" y="2968"/>
                </a:lnTo>
                <a:close/>
                <a:moveTo>
                  <a:pt x="18765" y="19456"/>
                </a:moveTo>
                <a:cubicBezTo>
                  <a:pt x="2835" y="19456"/>
                  <a:pt x="2835" y="19456"/>
                  <a:pt x="2835" y="19456"/>
                </a:cubicBezTo>
                <a:cubicBezTo>
                  <a:pt x="2295" y="19456"/>
                  <a:pt x="1755" y="18797"/>
                  <a:pt x="1755" y="17973"/>
                </a:cubicBezTo>
                <a:cubicBezTo>
                  <a:pt x="1755" y="13026"/>
                  <a:pt x="1755" y="13026"/>
                  <a:pt x="1755" y="13026"/>
                </a:cubicBezTo>
                <a:cubicBezTo>
                  <a:pt x="6345" y="13026"/>
                  <a:pt x="6345" y="13026"/>
                  <a:pt x="6345" y="13026"/>
                </a:cubicBezTo>
                <a:cubicBezTo>
                  <a:pt x="8100" y="16159"/>
                  <a:pt x="8100" y="16159"/>
                  <a:pt x="8100" y="16159"/>
                </a:cubicBezTo>
                <a:cubicBezTo>
                  <a:pt x="8235" y="16489"/>
                  <a:pt x="8505" y="16653"/>
                  <a:pt x="8775" y="16653"/>
                </a:cubicBezTo>
                <a:cubicBezTo>
                  <a:pt x="12825" y="16653"/>
                  <a:pt x="12825" y="16653"/>
                  <a:pt x="12825" y="16653"/>
                </a:cubicBezTo>
                <a:cubicBezTo>
                  <a:pt x="13095" y="16653"/>
                  <a:pt x="13365" y="16489"/>
                  <a:pt x="13500" y="16159"/>
                </a:cubicBezTo>
                <a:cubicBezTo>
                  <a:pt x="15255" y="13026"/>
                  <a:pt x="15255" y="13026"/>
                  <a:pt x="15255" y="13026"/>
                </a:cubicBezTo>
                <a:cubicBezTo>
                  <a:pt x="19845" y="13026"/>
                  <a:pt x="19845" y="13026"/>
                  <a:pt x="19845" y="13026"/>
                </a:cubicBezTo>
                <a:cubicBezTo>
                  <a:pt x="19845" y="17973"/>
                  <a:pt x="19845" y="17973"/>
                  <a:pt x="19845" y="17973"/>
                </a:cubicBezTo>
                <a:cubicBezTo>
                  <a:pt x="19845" y="18797"/>
                  <a:pt x="19305" y="19456"/>
                  <a:pt x="18765" y="194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71" name="Freeform 90"/>
          <p:cNvSpPr/>
          <p:nvPr/>
        </p:nvSpPr>
        <p:spPr>
          <a:xfrm>
            <a:off x="18329276" y="5692776"/>
            <a:ext cx="10890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85" y="9450"/>
                </a:moveTo>
                <a:cubicBezTo>
                  <a:pt x="8370" y="9450"/>
                  <a:pt x="9450" y="8370"/>
                  <a:pt x="9450" y="6885"/>
                </a:cubicBezTo>
                <a:cubicBezTo>
                  <a:pt x="9450" y="5535"/>
                  <a:pt x="8370" y="4455"/>
                  <a:pt x="6885" y="4455"/>
                </a:cubicBezTo>
                <a:cubicBezTo>
                  <a:pt x="5535" y="4455"/>
                  <a:pt x="4455" y="5535"/>
                  <a:pt x="4455" y="6885"/>
                </a:cubicBezTo>
                <a:cubicBezTo>
                  <a:pt x="4455" y="8370"/>
                  <a:pt x="5535" y="9450"/>
                  <a:pt x="6885" y="9450"/>
                </a:cubicBezTo>
                <a:close/>
                <a:moveTo>
                  <a:pt x="6885" y="6210"/>
                </a:moveTo>
                <a:cubicBezTo>
                  <a:pt x="7425" y="6210"/>
                  <a:pt x="7695" y="6480"/>
                  <a:pt x="7695" y="6885"/>
                </a:cubicBezTo>
                <a:cubicBezTo>
                  <a:pt x="7695" y="7425"/>
                  <a:pt x="7425" y="7695"/>
                  <a:pt x="6885" y="7695"/>
                </a:cubicBezTo>
                <a:cubicBezTo>
                  <a:pt x="6480" y="7695"/>
                  <a:pt x="6210" y="7425"/>
                  <a:pt x="6210" y="6885"/>
                </a:cubicBezTo>
                <a:cubicBezTo>
                  <a:pt x="6210" y="6480"/>
                  <a:pt x="6480" y="6210"/>
                  <a:pt x="6885" y="6210"/>
                </a:cubicBezTo>
                <a:close/>
                <a:moveTo>
                  <a:pt x="21600" y="14175"/>
                </a:moveTo>
                <a:cubicBezTo>
                  <a:pt x="21600" y="3105"/>
                  <a:pt x="21600" y="3105"/>
                  <a:pt x="21600" y="3105"/>
                </a:cubicBezTo>
                <a:cubicBezTo>
                  <a:pt x="21600" y="1350"/>
                  <a:pt x="20250" y="0"/>
                  <a:pt x="18495" y="0"/>
                </a:cubicBezTo>
                <a:cubicBezTo>
                  <a:pt x="3105" y="0"/>
                  <a:pt x="3105" y="0"/>
                  <a:pt x="3105" y="0"/>
                </a:cubicBezTo>
                <a:cubicBezTo>
                  <a:pt x="1350" y="0"/>
                  <a:pt x="0" y="1350"/>
                  <a:pt x="0" y="3105"/>
                </a:cubicBezTo>
                <a:cubicBezTo>
                  <a:pt x="0" y="18495"/>
                  <a:pt x="0" y="18495"/>
                  <a:pt x="0" y="18495"/>
                </a:cubicBezTo>
                <a:cubicBezTo>
                  <a:pt x="0" y="20250"/>
                  <a:pt x="1350" y="21600"/>
                  <a:pt x="3105" y="21600"/>
                </a:cubicBezTo>
                <a:cubicBezTo>
                  <a:pt x="18495" y="21600"/>
                  <a:pt x="18495" y="21600"/>
                  <a:pt x="18495" y="21600"/>
                </a:cubicBezTo>
                <a:cubicBezTo>
                  <a:pt x="20250" y="21600"/>
                  <a:pt x="21600" y="20250"/>
                  <a:pt x="21600" y="18495"/>
                </a:cubicBezTo>
                <a:cubicBezTo>
                  <a:pt x="21600" y="14175"/>
                  <a:pt x="21600" y="14175"/>
                  <a:pt x="21600" y="14175"/>
                </a:cubicBezTo>
                <a:cubicBezTo>
                  <a:pt x="21600" y="14175"/>
                  <a:pt x="21600" y="14175"/>
                  <a:pt x="21600" y="14175"/>
                </a:cubicBezTo>
                <a:close/>
                <a:moveTo>
                  <a:pt x="1755" y="18495"/>
                </a:moveTo>
                <a:cubicBezTo>
                  <a:pt x="1755" y="3105"/>
                  <a:pt x="1755" y="3105"/>
                  <a:pt x="1755" y="3105"/>
                </a:cubicBezTo>
                <a:cubicBezTo>
                  <a:pt x="1755" y="2295"/>
                  <a:pt x="2295" y="1755"/>
                  <a:pt x="3105" y="1755"/>
                </a:cubicBezTo>
                <a:cubicBezTo>
                  <a:pt x="18495" y="1755"/>
                  <a:pt x="18495" y="1755"/>
                  <a:pt x="18495" y="1755"/>
                </a:cubicBezTo>
                <a:cubicBezTo>
                  <a:pt x="19305" y="1755"/>
                  <a:pt x="19845" y="2295"/>
                  <a:pt x="19845" y="3105"/>
                </a:cubicBezTo>
                <a:cubicBezTo>
                  <a:pt x="19845" y="12015"/>
                  <a:pt x="19845" y="12015"/>
                  <a:pt x="19845" y="12015"/>
                </a:cubicBezTo>
                <a:cubicBezTo>
                  <a:pt x="15795" y="7965"/>
                  <a:pt x="15795" y="7965"/>
                  <a:pt x="15795" y="7965"/>
                </a:cubicBezTo>
                <a:cubicBezTo>
                  <a:pt x="15525" y="7695"/>
                  <a:pt x="14985" y="7695"/>
                  <a:pt x="14580" y="7965"/>
                </a:cubicBezTo>
                <a:cubicBezTo>
                  <a:pt x="2700" y="19845"/>
                  <a:pt x="2700" y="19845"/>
                  <a:pt x="2700" y="19845"/>
                </a:cubicBezTo>
                <a:cubicBezTo>
                  <a:pt x="2160" y="19710"/>
                  <a:pt x="1755" y="19170"/>
                  <a:pt x="1755" y="18495"/>
                </a:cubicBezTo>
                <a:close/>
                <a:moveTo>
                  <a:pt x="18495" y="19845"/>
                </a:moveTo>
                <a:cubicBezTo>
                  <a:pt x="5130" y="19845"/>
                  <a:pt x="5130" y="19845"/>
                  <a:pt x="5130" y="19845"/>
                </a:cubicBezTo>
                <a:cubicBezTo>
                  <a:pt x="15255" y="9855"/>
                  <a:pt x="15255" y="9855"/>
                  <a:pt x="15255" y="9855"/>
                </a:cubicBezTo>
                <a:cubicBezTo>
                  <a:pt x="19845" y="14445"/>
                  <a:pt x="19845" y="14445"/>
                  <a:pt x="19845" y="14445"/>
                </a:cubicBezTo>
                <a:cubicBezTo>
                  <a:pt x="19845" y="18495"/>
                  <a:pt x="19845" y="18495"/>
                  <a:pt x="19845" y="18495"/>
                </a:cubicBezTo>
                <a:cubicBezTo>
                  <a:pt x="19845" y="19305"/>
                  <a:pt x="19305" y="19845"/>
                  <a:pt x="18495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72" name="Freeform 91"/>
          <p:cNvSpPr/>
          <p:nvPr/>
        </p:nvSpPr>
        <p:spPr>
          <a:xfrm>
            <a:off x="18383250" y="6932741"/>
            <a:ext cx="987426" cy="10968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1302" y="7121"/>
                </a:moveTo>
                <a:cubicBezTo>
                  <a:pt x="11470" y="101"/>
                  <a:pt x="11470" y="101"/>
                  <a:pt x="11470" y="101"/>
                </a:cubicBezTo>
                <a:cubicBezTo>
                  <a:pt x="11023" y="-34"/>
                  <a:pt x="10577" y="-34"/>
                  <a:pt x="10279" y="101"/>
                </a:cubicBezTo>
                <a:cubicBezTo>
                  <a:pt x="298" y="7121"/>
                  <a:pt x="298" y="7121"/>
                  <a:pt x="298" y="7121"/>
                </a:cubicBezTo>
                <a:cubicBezTo>
                  <a:pt x="149" y="7256"/>
                  <a:pt x="0" y="7526"/>
                  <a:pt x="0" y="7796"/>
                </a:cubicBezTo>
                <a:cubicBezTo>
                  <a:pt x="0" y="18731"/>
                  <a:pt x="0" y="18731"/>
                  <a:pt x="0" y="18731"/>
                </a:cubicBezTo>
                <a:cubicBezTo>
                  <a:pt x="0" y="20351"/>
                  <a:pt x="1490" y="21566"/>
                  <a:pt x="3128" y="21566"/>
                </a:cubicBezTo>
                <a:cubicBezTo>
                  <a:pt x="18472" y="21566"/>
                  <a:pt x="18472" y="21566"/>
                  <a:pt x="18472" y="21566"/>
                </a:cubicBezTo>
                <a:cubicBezTo>
                  <a:pt x="20259" y="21566"/>
                  <a:pt x="21600" y="20351"/>
                  <a:pt x="21600" y="18731"/>
                </a:cubicBezTo>
                <a:cubicBezTo>
                  <a:pt x="21600" y="7796"/>
                  <a:pt x="21600" y="7796"/>
                  <a:pt x="21600" y="7796"/>
                </a:cubicBezTo>
                <a:cubicBezTo>
                  <a:pt x="21600" y="7526"/>
                  <a:pt x="21451" y="7256"/>
                  <a:pt x="21302" y="7121"/>
                </a:cubicBezTo>
                <a:close/>
                <a:moveTo>
                  <a:pt x="13109" y="19811"/>
                </a:moveTo>
                <a:cubicBezTo>
                  <a:pt x="8491" y="19811"/>
                  <a:pt x="8491" y="19811"/>
                  <a:pt x="8491" y="19811"/>
                </a:cubicBezTo>
                <a:cubicBezTo>
                  <a:pt x="8491" y="11576"/>
                  <a:pt x="8491" y="11576"/>
                  <a:pt x="8491" y="11576"/>
                </a:cubicBezTo>
                <a:cubicBezTo>
                  <a:pt x="13109" y="11576"/>
                  <a:pt x="13109" y="11576"/>
                  <a:pt x="13109" y="11576"/>
                </a:cubicBezTo>
                <a:lnTo>
                  <a:pt x="13109" y="19811"/>
                </a:lnTo>
                <a:close/>
                <a:moveTo>
                  <a:pt x="19663" y="18731"/>
                </a:moveTo>
                <a:cubicBezTo>
                  <a:pt x="19663" y="19271"/>
                  <a:pt x="19217" y="19811"/>
                  <a:pt x="18472" y="19811"/>
                </a:cubicBezTo>
                <a:cubicBezTo>
                  <a:pt x="15046" y="19811"/>
                  <a:pt x="15046" y="19811"/>
                  <a:pt x="15046" y="19811"/>
                </a:cubicBezTo>
                <a:cubicBezTo>
                  <a:pt x="15046" y="10766"/>
                  <a:pt x="15046" y="10766"/>
                  <a:pt x="15046" y="10766"/>
                </a:cubicBezTo>
                <a:cubicBezTo>
                  <a:pt x="15046" y="10226"/>
                  <a:pt x="14599" y="9956"/>
                  <a:pt x="14152" y="9956"/>
                </a:cubicBezTo>
                <a:cubicBezTo>
                  <a:pt x="7597" y="9956"/>
                  <a:pt x="7597" y="9956"/>
                  <a:pt x="7597" y="9956"/>
                </a:cubicBezTo>
                <a:cubicBezTo>
                  <a:pt x="7001" y="9956"/>
                  <a:pt x="6554" y="10226"/>
                  <a:pt x="6554" y="10766"/>
                </a:cubicBezTo>
                <a:cubicBezTo>
                  <a:pt x="6554" y="19811"/>
                  <a:pt x="6554" y="19811"/>
                  <a:pt x="6554" y="19811"/>
                </a:cubicBezTo>
                <a:cubicBezTo>
                  <a:pt x="3128" y="19811"/>
                  <a:pt x="3128" y="19811"/>
                  <a:pt x="3128" y="19811"/>
                </a:cubicBezTo>
                <a:cubicBezTo>
                  <a:pt x="2532" y="19811"/>
                  <a:pt x="1937" y="19271"/>
                  <a:pt x="1937" y="18731"/>
                </a:cubicBezTo>
                <a:cubicBezTo>
                  <a:pt x="1937" y="8201"/>
                  <a:pt x="1937" y="8201"/>
                  <a:pt x="1937" y="8201"/>
                </a:cubicBezTo>
                <a:cubicBezTo>
                  <a:pt x="10874" y="1991"/>
                  <a:pt x="10874" y="1991"/>
                  <a:pt x="10874" y="1991"/>
                </a:cubicBezTo>
                <a:cubicBezTo>
                  <a:pt x="19663" y="8201"/>
                  <a:pt x="19663" y="8201"/>
                  <a:pt x="19663" y="8201"/>
                </a:cubicBezTo>
                <a:lnTo>
                  <a:pt x="19663" y="1873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73" name="Freeform 92"/>
          <p:cNvSpPr/>
          <p:nvPr/>
        </p:nvSpPr>
        <p:spPr>
          <a:xfrm>
            <a:off x="18329276" y="8222177"/>
            <a:ext cx="1088639" cy="9694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0" h="21004" extrusionOk="0">
                <a:moveTo>
                  <a:pt x="19361" y="1936"/>
                </a:moveTo>
                <a:cubicBezTo>
                  <a:pt x="19361" y="1936"/>
                  <a:pt x="19361" y="1936"/>
                  <a:pt x="19361" y="1936"/>
                </a:cubicBezTo>
                <a:cubicBezTo>
                  <a:pt x="19361" y="1936"/>
                  <a:pt x="19361" y="1936"/>
                  <a:pt x="19361" y="1936"/>
                </a:cubicBezTo>
                <a:close/>
                <a:moveTo>
                  <a:pt x="19361" y="11470"/>
                </a:moveTo>
                <a:cubicBezTo>
                  <a:pt x="11195" y="20706"/>
                  <a:pt x="11195" y="20706"/>
                  <a:pt x="11195" y="20706"/>
                </a:cubicBezTo>
                <a:cubicBezTo>
                  <a:pt x="10932" y="21004"/>
                  <a:pt x="10800" y="21004"/>
                  <a:pt x="10537" y="21004"/>
                </a:cubicBezTo>
                <a:cubicBezTo>
                  <a:pt x="10273" y="21004"/>
                  <a:pt x="10141" y="21004"/>
                  <a:pt x="9878" y="20706"/>
                </a:cubicBezTo>
                <a:cubicBezTo>
                  <a:pt x="1712" y="11470"/>
                  <a:pt x="1712" y="11470"/>
                  <a:pt x="1712" y="11470"/>
                </a:cubicBezTo>
                <a:cubicBezTo>
                  <a:pt x="659" y="10278"/>
                  <a:pt x="0" y="8491"/>
                  <a:pt x="0" y="6703"/>
                </a:cubicBezTo>
                <a:cubicBezTo>
                  <a:pt x="0" y="4916"/>
                  <a:pt x="659" y="3277"/>
                  <a:pt x="1712" y="1936"/>
                </a:cubicBezTo>
                <a:cubicBezTo>
                  <a:pt x="2898" y="745"/>
                  <a:pt x="4346" y="0"/>
                  <a:pt x="5927" y="0"/>
                </a:cubicBezTo>
                <a:cubicBezTo>
                  <a:pt x="7507" y="0"/>
                  <a:pt x="9088" y="745"/>
                  <a:pt x="10141" y="1936"/>
                </a:cubicBezTo>
                <a:cubicBezTo>
                  <a:pt x="10537" y="2383"/>
                  <a:pt x="10537" y="2383"/>
                  <a:pt x="10537" y="2383"/>
                </a:cubicBezTo>
                <a:cubicBezTo>
                  <a:pt x="10932" y="1936"/>
                  <a:pt x="10932" y="1936"/>
                  <a:pt x="10932" y="1936"/>
                </a:cubicBezTo>
                <a:cubicBezTo>
                  <a:pt x="10932" y="1936"/>
                  <a:pt x="10932" y="1936"/>
                  <a:pt x="10932" y="1936"/>
                </a:cubicBezTo>
                <a:cubicBezTo>
                  <a:pt x="10932" y="1936"/>
                  <a:pt x="10932" y="1936"/>
                  <a:pt x="10932" y="1936"/>
                </a:cubicBezTo>
                <a:cubicBezTo>
                  <a:pt x="13302" y="-596"/>
                  <a:pt x="16990" y="-596"/>
                  <a:pt x="19361" y="1936"/>
                </a:cubicBezTo>
                <a:cubicBezTo>
                  <a:pt x="19361" y="1936"/>
                  <a:pt x="19361" y="1936"/>
                  <a:pt x="19361" y="1936"/>
                </a:cubicBezTo>
                <a:cubicBezTo>
                  <a:pt x="21600" y="4618"/>
                  <a:pt x="21600" y="8938"/>
                  <a:pt x="19361" y="11470"/>
                </a:cubicBezTo>
                <a:close/>
                <a:moveTo>
                  <a:pt x="18176" y="3277"/>
                </a:moveTo>
                <a:cubicBezTo>
                  <a:pt x="18176" y="3277"/>
                  <a:pt x="18176" y="3277"/>
                  <a:pt x="18176" y="3277"/>
                </a:cubicBezTo>
                <a:cubicBezTo>
                  <a:pt x="16463" y="1490"/>
                  <a:pt x="13829" y="1490"/>
                  <a:pt x="12117" y="3277"/>
                </a:cubicBezTo>
                <a:cubicBezTo>
                  <a:pt x="12117" y="3277"/>
                  <a:pt x="12117" y="3277"/>
                  <a:pt x="12117" y="3277"/>
                </a:cubicBezTo>
                <a:cubicBezTo>
                  <a:pt x="12117" y="3277"/>
                  <a:pt x="12117" y="3277"/>
                  <a:pt x="12117" y="3277"/>
                </a:cubicBezTo>
                <a:cubicBezTo>
                  <a:pt x="11195" y="4469"/>
                  <a:pt x="11195" y="4469"/>
                  <a:pt x="11195" y="4469"/>
                </a:cubicBezTo>
                <a:cubicBezTo>
                  <a:pt x="10800" y="4767"/>
                  <a:pt x="10273" y="4767"/>
                  <a:pt x="9878" y="4469"/>
                </a:cubicBezTo>
                <a:cubicBezTo>
                  <a:pt x="8956" y="3277"/>
                  <a:pt x="8956" y="3277"/>
                  <a:pt x="8956" y="3277"/>
                </a:cubicBezTo>
                <a:cubicBezTo>
                  <a:pt x="8166" y="2383"/>
                  <a:pt x="6980" y="1936"/>
                  <a:pt x="5927" y="1936"/>
                </a:cubicBezTo>
                <a:cubicBezTo>
                  <a:pt x="4873" y="1936"/>
                  <a:pt x="3820" y="2383"/>
                  <a:pt x="2898" y="3277"/>
                </a:cubicBezTo>
                <a:cubicBezTo>
                  <a:pt x="2107" y="4171"/>
                  <a:pt x="1712" y="5512"/>
                  <a:pt x="1712" y="6703"/>
                </a:cubicBezTo>
                <a:cubicBezTo>
                  <a:pt x="1712" y="8044"/>
                  <a:pt x="2107" y="9236"/>
                  <a:pt x="2898" y="10130"/>
                </a:cubicBezTo>
                <a:cubicBezTo>
                  <a:pt x="10537" y="18770"/>
                  <a:pt x="10537" y="18770"/>
                  <a:pt x="10537" y="18770"/>
                </a:cubicBezTo>
                <a:cubicBezTo>
                  <a:pt x="18176" y="10130"/>
                  <a:pt x="18176" y="10130"/>
                  <a:pt x="18176" y="10130"/>
                </a:cubicBezTo>
                <a:cubicBezTo>
                  <a:pt x="19756" y="8193"/>
                  <a:pt x="19756" y="5214"/>
                  <a:pt x="18176" y="327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74" name="Freeform 93"/>
          <p:cNvSpPr/>
          <p:nvPr/>
        </p:nvSpPr>
        <p:spPr>
          <a:xfrm>
            <a:off x="18329276" y="9404350"/>
            <a:ext cx="10890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2960"/>
                  <a:pt x="0" y="12960"/>
                  <a:pt x="0" y="12960"/>
                </a:cubicBezTo>
                <a:cubicBezTo>
                  <a:pt x="0" y="17415"/>
                  <a:pt x="0" y="17415"/>
                  <a:pt x="0" y="17415"/>
                </a:cubicBezTo>
                <a:cubicBezTo>
                  <a:pt x="0" y="18495"/>
                  <a:pt x="0" y="18495"/>
                  <a:pt x="0" y="18495"/>
                </a:cubicBezTo>
                <a:cubicBezTo>
                  <a:pt x="0" y="20250"/>
                  <a:pt x="1350" y="21600"/>
                  <a:pt x="3105" y="21600"/>
                </a:cubicBezTo>
                <a:cubicBezTo>
                  <a:pt x="4185" y="21600"/>
                  <a:pt x="4185" y="21600"/>
                  <a:pt x="4185" y="21600"/>
                </a:cubicBezTo>
                <a:cubicBezTo>
                  <a:pt x="5940" y="21600"/>
                  <a:pt x="7290" y="20250"/>
                  <a:pt x="7290" y="18495"/>
                </a:cubicBezTo>
                <a:cubicBezTo>
                  <a:pt x="7290" y="15255"/>
                  <a:pt x="7290" y="15255"/>
                  <a:pt x="7290" y="15255"/>
                </a:cubicBezTo>
                <a:cubicBezTo>
                  <a:pt x="7290" y="13500"/>
                  <a:pt x="5940" y="12150"/>
                  <a:pt x="4185" y="12150"/>
                </a:cubicBezTo>
                <a:cubicBezTo>
                  <a:pt x="1755" y="12150"/>
                  <a:pt x="1755" y="12150"/>
                  <a:pt x="1755" y="12150"/>
                </a:cubicBezTo>
                <a:cubicBezTo>
                  <a:pt x="1755" y="10800"/>
                  <a:pt x="1755" y="10800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2150"/>
                  <a:pt x="19845" y="12150"/>
                  <a:pt x="19845" y="12150"/>
                </a:cubicBezTo>
                <a:cubicBezTo>
                  <a:pt x="17415" y="12150"/>
                  <a:pt x="17415" y="12150"/>
                  <a:pt x="17415" y="12150"/>
                </a:cubicBezTo>
                <a:cubicBezTo>
                  <a:pt x="15660" y="12150"/>
                  <a:pt x="14310" y="13500"/>
                  <a:pt x="14310" y="15255"/>
                </a:cubicBezTo>
                <a:cubicBezTo>
                  <a:pt x="14310" y="18495"/>
                  <a:pt x="14310" y="18495"/>
                  <a:pt x="14310" y="18495"/>
                </a:cubicBezTo>
                <a:cubicBezTo>
                  <a:pt x="14310" y="20250"/>
                  <a:pt x="15660" y="21600"/>
                  <a:pt x="17415" y="21600"/>
                </a:cubicBezTo>
                <a:cubicBezTo>
                  <a:pt x="18495" y="21600"/>
                  <a:pt x="18495" y="21600"/>
                  <a:pt x="18495" y="21600"/>
                </a:cubicBezTo>
                <a:cubicBezTo>
                  <a:pt x="20250" y="21600"/>
                  <a:pt x="21600" y="20250"/>
                  <a:pt x="21600" y="18495"/>
                </a:cubicBezTo>
                <a:cubicBezTo>
                  <a:pt x="21600" y="17415"/>
                  <a:pt x="21600" y="17415"/>
                  <a:pt x="21600" y="17415"/>
                </a:cubicBezTo>
                <a:cubicBezTo>
                  <a:pt x="21600" y="12960"/>
                  <a:pt x="21600" y="12960"/>
                  <a:pt x="21600" y="12960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4185" y="13905"/>
                </a:moveTo>
                <a:cubicBezTo>
                  <a:pt x="4860" y="13905"/>
                  <a:pt x="5535" y="14445"/>
                  <a:pt x="5535" y="15255"/>
                </a:cubicBezTo>
                <a:cubicBezTo>
                  <a:pt x="5535" y="18495"/>
                  <a:pt x="5535" y="18495"/>
                  <a:pt x="5535" y="18495"/>
                </a:cubicBezTo>
                <a:cubicBezTo>
                  <a:pt x="5535" y="19305"/>
                  <a:pt x="4860" y="19845"/>
                  <a:pt x="4185" y="19845"/>
                </a:cubicBezTo>
                <a:cubicBezTo>
                  <a:pt x="3105" y="19845"/>
                  <a:pt x="3105" y="19845"/>
                  <a:pt x="3105" y="19845"/>
                </a:cubicBezTo>
                <a:cubicBezTo>
                  <a:pt x="2295" y="19845"/>
                  <a:pt x="1755" y="19305"/>
                  <a:pt x="1755" y="18495"/>
                </a:cubicBezTo>
                <a:cubicBezTo>
                  <a:pt x="1755" y="17415"/>
                  <a:pt x="1755" y="17415"/>
                  <a:pt x="1755" y="17415"/>
                </a:cubicBezTo>
                <a:cubicBezTo>
                  <a:pt x="1755" y="13905"/>
                  <a:pt x="1755" y="13905"/>
                  <a:pt x="1755" y="13905"/>
                </a:cubicBezTo>
                <a:lnTo>
                  <a:pt x="4185" y="13905"/>
                </a:lnTo>
                <a:close/>
                <a:moveTo>
                  <a:pt x="19845" y="18495"/>
                </a:moveTo>
                <a:cubicBezTo>
                  <a:pt x="19845" y="19305"/>
                  <a:pt x="19305" y="19845"/>
                  <a:pt x="18495" y="19845"/>
                </a:cubicBezTo>
                <a:cubicBezTo>
                  <a:pt x="17415" y="19845"/>
                  <a:pt x="17415" y="19845"/>
                  <a:pt x="17415" y="19845"/>
                </a:cubicBezTo>
                <a:cubicBezTo>
                  <a:pt x="16740" y="19845"/>
                  <a:pt x="16065" y="19305"/>
                  <a:pt x="16065" y="18495"/>
                </a:cubicBezTo>
                <a:cubicBezTo>
                  <a:pt x="16065" y="15255"/>
                  <a:pt x="16065" y="15255"/>
                  <a:pt x="16065" y="15255"/>
                </a:cubicBezTo>
                <a:cubicBezTo>
                  <a:pt x="16065" y="14445"/>
                  <a:pt x="16740" y="13905"/>
                  <a:pt x="17415" y="13905"/>
                </a:cubicBezTo>
                <a:cubicBezTo>
                  <a:pt x="19845" y="13905"/>
                  <a:pt x="19845" y="13905"/>
                  <a:pt x="19845" y="13905"/>
                </a:cubicBezTo>
                <a:cubicBezTo>
                  <a:pt x="19845" y="17415"/>
                  <a:pt x="19845" y="17415"/>
                  <a:pt x="19845" y="17415"/>
                </a:cubicBezTo>
                <a:lnTo>
                  <a:pt x="19845" y="184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75" name="Freeform 94"/>
          <p:cNvSpPr/>
          <p:nvPr/>
        </p:nvSpPr>
        <p:spPr>
          <a:xfrm>
            <a:off x="18383250" y="10614025"/>
            <a:ext cx="9810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50" y="13230"/>
                </a:moveTo>
                <a:cubicBezTo>
                  <a:pt x="15150" y="13230"/>
                  <a:pt x="15150" y="13230"/>
                  <a:pt x="15150" y="13230"/>
                </a:cubicBezTo>
                <a:cubicBezTo>
                  <a:pt x="15750" y="8370"/>
                  <a:pt x="15750" y="8370"/>
                  <a:pt x="15750" y="8370"/>
                </a:cubicBezTo>
                <a:cubicBezTo>
                  <a:pt x="20550" y="8370"/>
                  <a:pt x="20550" y="8370"/>
                  <a:pt x="20550" y="8370"/>
                </a:cubicBezTo>
                <a:cubicBezTo>
                  <a:pt x="21150" y="8370"/>
                  <a:pt x="21600" y="7965"/>
                  <a:pt x="21600" y="7425"/>
                </a:cubicBezTo>
                <a:cubicBezTo>
                  <a:pt x="21600" y="7020"/>
                  <a:pt x="21150" y="6615"/>
                  <a:pt x="20550" y="6615"/>
                </a:cubicBezTo>
                <a:cubicBezTo>
                  <a:pt x="15900" y="6615"/>
                  <a:pt x="15900" y="6615"/>
                  <a:pt x="15900" y="6615"/>
                </a:cubicBezTo>
                <a:cubicBezTo>
                  <a:pt x="16650" y="945"/>
                  <a:pt x="16650" y="945"/>
                  <a:pt x="16650" y="945"/>
                </a:cubicBezTo>
                <a:cubicBezTo>
                  <a:pt x="16650" y="540"/>
                  <a:pt x="16350" y="0"/>
                  <a:pt x="15750" y="0"/>
                </a:cubicBezTo>
                <a:cubicBezTo>
                  <a:pt x="15300" y="0"/>
                  <a:pt x="14700" y="270"/>
                  <a:pt x="14700" y="810"/>
                </a:cubicBezTo>
                <a:cubicBezTo>
                  <a:pt x="13950" y="6615"/>
                  <a:pt x="13950" y="6615"/>
                  <a:pt x="13950" y="6615"/>
                </a:cubicBezTo>
                <a:cubicBezTo>
                  <a:pt x="8550" y="6615"/>
                  <a:pt x="8550" y="6615"/>
                  <a:pt x="8550" y="6615"/>
                </a:cubicBezTo>
                <a:cubicBezTo>
                  <a:pt x="9300" y="945"/>
                  <a:pt x="9300" y="945"/>
                  <a:pt x="9300" y="945"/>
                </a:cubicBezTo>
                <a:cubicBezTo>
                  <a:pt x="9300" y="540"/>
                  <a:pt x="9000" y="0"/>
                  <a:pt x="8400" y="0"/>
                </a:cubicBezTo>
                <a:cubicBezTo>
                  <a:pt x="7950" y="0"/>
                  <a:pt x="7350" y="270"/>
                  <a:pt x="7350" y="810"/>
                </a:cubicBezTo>
                <a:cubicBezTo>
                  <a:pt x="6600" y="6615"/>
                  <a:pt x="6600" y="6615"/>
                  <a:pt x="6600" y="6615"/>
                </a:cubicBezTo>
                <a:cubicBezTo>
                  <a:pt x="900" y="6615"/>
                  <a:pt x="900" y="6615"/>
                  <a:pt x="900" y="6615"/>
                </a:cubicBezTo>
                <a:cubicBezTo>
                  <a:pt x="450" y="6615"/>
                  <a:pt x="0" y="7020"/>
                  <a:pt x="0" y="7425"/>
                </a:cubicBezTo>
                <a:cubicBezTo>
                  <a:pt x="0" y="7965"/>
                  <a:pt x="450" y="8370"/>
                  <a:pt x="900" y="8370"/>
                </a:cubicBezTo>
                <a:cubicBezTo>
                  <a:pt x="6450" y="8370"/>
                  <a:pt x="6450" y="8370"/>
                  <a:pt x="6450" y="8370"/>
                </a:cubicBezTo>
                <a:cubicBezTo>
                  <a:pt x="5850" y="13230"/>
                  <a:pt x="5850" y="13230"/>
                  <a:pt x="5850" y="13230"/>
                </a:cubicBezTo>
                <a:cubicBezTo>
                  <a:pt x="900" y="13230"/>
                  <a:pt x="900" y="13230"/>
                  <a:pt x="900" y="13230"/>
                </a:cubicBezTo>
                <a:cubicBezTo>
                  <a:pt x="450" y="13230"/>
                  <a:pt x="0" y="13635"/>
                  <a:pt x="0" y="14175"/>
                </a:cubicBezTo>
                <a:cubicBezTo>
                  <a:pt x="0" y="14580"/>
                  <a:pt x="450" y="14985"/>
                  <a:pt x="900" y="14985"/>
                </a:cubicBezTo>
                <a:cubicBezTo>
                  <a:pt x="5550" y="14985"/>
                  <a:pt x="5550" y="14985"/>
                  <a:pt x="5550" y="14985"/>
                </a:cubicBezTo>
                <a:cubicBezTo>
                  <a:pt x="4950" y="20655"/>
                  <a:pt x="4950" y="20655"/>
                  <a:pt x="4950" y="20655"/>
                </a:cubicBezTo>
                <a:cubicBezTo>
                  <a:pt x="4800" y="21060"/>
                  <a:pt x="5250" y="21600"/>
                  <a:pt x="5700" y="21600"/>
                </a:cubicBezTo>
                <a:cubicBezTo>
                  <a:pt x="5850" y="21600"/>
                  <a:pt x="5850" y="21600"/>
                  <a:pt x="5850" y="21600"/>
                </a:cubicBezTo>
                <a:cubicBezTo>
                  <a:pt x="6300" y="21600"/>
                  <a:pt x="6750" y="21330"/>
                  <a:pt x="6900" y="20790"/>
                </a:cubicBezTo>
                <a:cubicBezTo>
                  <a:pt x="7500" y="14985"/>
                  <a:pt x="7500" y="14985"/>
                  <a:pt x="7500" y="14985"/>
                </a:cubicBezTo>
                <a:cubicBezTo>
                  <a:pt x="12900" y="14985"/>
                  <a:pt x="12900" y="14985"/>
                  <a:pt x="12900" y="14985"/>
                </a:cubicBezTo>
                <a:cubicBezTo>
                  <a:pt x="12300" y="20655"/>
                  <a:pt x="12300" y="20655"/>
                  <a:pt x="12300" y="20655"/>
                </a:cubicBezTo>
                <a:cubicBezTo>
                  <a:pt x="12150" y="21060"/>
                  <a:pt x="12600" y="21600"/>
                  <a:pt x="13050" y="21600"/>
                </a:cubicBezTo>
                <a:cubicBezTo>
                  <a:pt x="13200" y="21600"/>
                  <a:pt x="13200" y="21600"/>
                  <a:pt x="13200" y="21600"/>
                </a:cubicBezTo>
                <a:cubicBezTo>
                  <a:pt x="13650" y="21600"/>
                  <a:pt x="14100" y="21330"/>
                  <a:pt x="14250" y="20790"/>
                </a:cubicBezTo>
                <a:cubicBezTo>
                  <a:pt x="14850" y="14985"/>
                  <a:pt x="14850" y="14985"/>
                  <a:pt x="14850" y="14985"/>
                </a:cubicBezTo>
                <a:cubicBezTo>
                  <a:pt x="20550" y="14985"/>
                  <a:pt x="20550" y="14985"/>
                  <a:pt x="20550" y="14985"/>
                </a:cubicBezTo>
                <a:cubicBezTo>
                  <a:pt x="21150" y="14985"/>
                  <a:pt x="21600" y="14580"/>
                  <a:pt x="21600" y="14175"/>
                </a:cubicBezTo>
                <a:cubicBezTo>
                  <a:pt x="21600" y="13635"/>
                  <a:pt x="21150" y="13230"/>
                  <a:pt x="20550" y="13230"/>
                </a:cubicBezTo>
                <a:close/>
                <a:moveTo>
                  <a:pt x="7800" y="13230"/>
                </a:moveTo>
                <a:cubicBezTo>
                  <a:pt x="8400" y="8370"/>
                  <a:pt x="8400" y="8370"/>
                  <a:pt x="8400" y="8370"/>
                </a:cubicBezTo>
                <a:cubicBezTo>
                  <a:pt x="13800" y="8370"/>
                  <a:pt x="13800" y="8370"/>
                  <a:pt x="13800" y="8370"/>
                </a:cubicBezTo>
                <a:cubicBezTo>
                  <a:pt x="13200" y="13230"/>
                  <a:pt x="13200" y="13230"/>
                  <a:pt x="13200" y="13230"/>
                </a:cubicBezTo>
                <a:lnTo>
                  <a:pt x="7800" y="132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76" name="Freeform 95"/>
          <p:cNvSpPr/>
          <p:nvPr/>
        </p:nvSpPr>
        <p:spPr>
          <a:xfrm>
            <a:off x="18329276" y="11880850"/>
            <a:ext cx="10890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425" y="0"/>
                </a:moveTo>
                <a:cubicBezTo>
                  <a:pt x="2025" y="0"/>
                  <a:pt x="2025" y="0"/>
                  <a:pt x="2025" y="0"/>
                </a:cubicBezTo>
                <a:cubicBezTo>
                  <a:pt x="945" y="0"/>
                  <a:pt x="0" y="945"/>
                  <a:pt x="0" y="2025"/>
                </a:cubicBezTo>
                <a:cubicBezTo>
                  <a:pt x="0" y="7425"/>
                  <a:pt x="0" y="7425"/>
                  <a:pt x="0" y="7425"/>
                </a:cubicBezTo>
                <a:cubicBezTo>
                  <a:pt x="0" y="8640"/>
                  <a:pt x="945" y="9450"/>
                  <a:pt x="2025" y="9450"/>
                </a:cubicBezTo>
                <a:cubicBezTo>
                  <a:pt x="7425" y="9450"/>
                  <a:pt x="7425" y="9450"/>
                  <a:pt x="7425" y="9450"/>
                </a:cubicBezTo>
                <a:cubicBezTo>
                  <a:pt x="8640" y="9450"/>
                  <a:pt x="9450" y="8640"/>
                  <a:pt x="9450" y="7425"/>
                </a:cubicBezTo>
                <a:cubicBezTo>
                  <a:pt x="9450" y="2025"/>
                  <a:pt x="9450" y="2025"/>
                  <a:pt x="9450" y="2025"/>
                </a:cubicBezTo>
                <a:cubicBezTo>
                  <a:pt x="9450" y="945"/>
                  <a:pt x="8640" y="0"/>
                  <a:pt x="7425" y="0"/>
                </a:cubicBezTo>
                <a:close/>
                <a:moveTo>
                  <a:pt x="7695" y="7425"/>
                </a:moveTo>
                <a:cubicBezTo>
                  <a:pt x="7695" y="7560"/>
                  <a:pt x="7560" y="7695"/>
                  <a:pt x="7425" y="7695"/>
                </a:cubicBezTo>
                <a:cubicBezTo>
                  <a:pt x="2025" y="7695"/>
                  <a:pt x="2025" y="7695"/>
                  <a:pt x="2025" y="7695"/>
                </a:cubicBezTo>
                <a:cubicBezTo>
                  <a:pt x="1890" y="7695"/>
                  <a:pt x="1755" y="7560"/>
                  <a:pt x="1755" y="7425"/>
                </a:cubicBezTo>
                <a:cubicBezTo>
                  <a:pt x="1755" y="2025"/>
                  <a:pt x="1755" y="2025"/>
                  <a:pt x="1755" y="2025"/>
                </a:cubicBezTo>
                <a:cubicBezTo>
                  <a:pt x="1755" y="1890"/>
                  <a:pt x="1890" y="1755"/>
                  <a:pt x="2025" y="1755"/>
                </a:cubicBezTo>
                <a:cubicBezTo>
                  <a:pt x="7425" y="1755"/>
                  <a:pt x="7425" y="1755"/>
                  <a:pt x="7425" y="1755"/>
                </a:cubicBezTo>
                <a:cubicBezTo>
                  <a:pt x="7560" y="1755"/>
                  <a:pt x="7695" y="1890"/>
                  <a:pt x="7695" y="2025"/>
                </a:cubicBezTo>
                <a:lnTo>
                  <a:pt x="7695" y="7425"/>
                </a:lnTo>
                <a:close/>
                <a:moveTo>
                  <a:pt x="19575" y="0"/>
                </a:moveTo>
                <a:cubicBezTo>
                  <a:pt x="14175" y="0"/>
                  <a:pt x="14175" y="0"/>
                  <a:pt x="14175" y="0"/>
                </a:cubicBezTo>
                <a:cubicBezTo>
                  <a:pt x="12960" y="0"/>
                  <a:pt x="12150" y="945"/>
                  <a:pt x="12150" y="2025"/>
                </a:cubicBezTo>
                <a:cubicBezTo>
                  <a:pt x="12150" y="7425"/>
                  <a:pt x="12150" y="7425"/>
                  <a:pt x="12150" y="7425"/>
                </a:cubicBezTo>
                <a:cubicBezTo>
                  <a:pt x="12150" y="8640"/>
                  <a:pt x="12960" y="9450"/>
                  <a:pt x="14175" y="9450"/>
                </a:cubicBezTo>
                <a:cubicBezTo>
                  <a:pt x="19575" y="9450"/>
                  <a:pt x="19575" y="9450"/>
                  <a:pt x="19575" y="9450"/>
                </a:cubicBezTo>
                <a:cubicBezTo>
                  <a:pt x="20655" y="9450"/>
                  <a:pt x="21600" y="8640"/>
                  <a:pt x="21600" y="7425"/>
                </a:cubicBezTo>
                <a:cubicBezTo>
                  <a:pt x="21600" y="2025"/>
                  <a:pt x="21600" y="2025"/>
                  <a:pt x="21600" y="2025"/>
                </a:cubicBezTo>
                <a:cubicBezTo>
                  <a:pt x="21600" y="945"/>
                  <a:pt x="20655" y="0"/>
                  <a:pt x="19575" y="0"/>
                </a:cubicBezTo>
                <a:close/>
                <a:moveTo>
                  <a:pt x="19845" y="7425"/>
                </a:moveTo>
                <a:cubicBezTo>
                  <a:pt x="19845" y="7560"/>
                  <a:pt x="19710" y="7695"/>
                  <a:pt x="19575" y="7695"/>
                </a:cubicBezTo>
                <a:cubicBezTo>
                  <a:pt x="14175" y="7695"/>
                  <a:pt x="14175" y="7695"/>
                  <a:pt x="14175" y="7695"/>
                </a:cubicBezTo>
                <a:cubicBezTo>
                  <a:pt x="14040" y="7695"/>
                  <a:pt x="13905" y="7560"/>
                  <a:pt x="13905" y="7425"/>
                </a:cubicBezTo>
                <a:cubicBezTo>
                  <a:pt x="13905" y="2025"/>
                  <a:pt x="13905" y="2025"/>
                  <a:pt x="13905" y="2025"/>
                </a:cubicBezTo>
                <a:cubicBezTo>
                  <a:pt x="13905" y="1890"/>
                  <a:pt x="14040" y="1755"/>
                  <a:pt x="14175" y="1755"/>
                </a:cubicBezTo>
                <a:cubicBezTo>
                  <a:pt x="19575" y="1755"/>
                  <a:pt x="19575" y="1755"/>
                  <a:pt x="19575" y="1755"/>
                </a:cubicBezTo>
                <a:cubicBezTo>
                  <a:pt x="19710" y="1755"/>
                  <a:pt x="19845" y="1890"/>
                  <a:pt x="19845" y="2025"/>
                </a:cubicBezTo>
                <a:lnTo>
                  <a:pt x="19845" y="7425"/>
                </a:lnTo>
                <a:close/>
                <a:moveTo>
                  <a:pt x="19575" y="12150"/>
                </a:moveTo>
                <a:cubicBezTo>
                  <a:pt x="14175" y="12150"/>
                  <a:pt x="14175" y="12150"/>
                  <a:pt x="14175" y="12150"/>
                </a:cubicBezTo>
                <a:cubicBezTo>
                  <a:pt x="12960" y="12150"/>
                  <a:pt x="12150" y="12960"/>
                  <a:pt x="12150" y="14175"/>
                </a:cubicBezTo>
                <a:cubicBezTo>
                  <a:pt x="12150" y="19575"/>
                  <a:pt x="12150" y="19575"/>
                  <a:pt x="12150" y="19575"/>
                </a:cubicBezTo>
                <a:cubicBezTo>
                  <a:pt x="12150" y="20655"/>
                  <a:pt x="12960" y="21600"/>
                  <a:pt x="14175" y="2160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20655" y="21600"/>
                  <a:pt x="21600" y="20655"/>
                  <a:pt x="21600" y="19575"/>
                </a:cubicBezTo>
                <a:cubicBezTo>
                  <a:pt x="21600" y="14175"/>
                  <a:pt x="21600" y="14175"/>
                  <a:pt x="21600" y="14175"/>
                </a:cubicBezTo>
                <a:cubicBezTo>
                  <a:pt x="21600" y="12960"/>
                  <a:pt x="20655" y="12150"/>
                  <a:pt x="19575" y="12150"/>
                </a:cubicBezTo>
                <a:close/>
                <a:moveTo>
                  <a:pt x="19845" y="19575"/>
                </a:moveTo>
                <a:cubicBezTo>
                  <a:pt x="19845" y="19710"/>
                  <a:pt x="19710" y="19845"/>
                  <a:pt x="19575" y="19845"/>
                </a:cubicBezTo>
                <a:cubicBezTo>
                  <a:pt x="14175" y="19845"/>
                  <a:pt x="14175" y="19845"/>
                  <a:pt x="14175" y="19845"/>
                </a:cubicBezTo>
                <a:cubicBezTo>
                  <a:pt x="14040" y="19845"/>
                  <a:pt x="13905" y="19710"/>
                  <a:pt x="13905" y="19575"/>
                </a:cubicBezTo>
                <a:cubicBezTo>
                  <a:pt x="13905" y="14175"/>
                  <a:pt x="13905" y="14175"/>
                  <a:pt x="13905" y="14175"/>
                </a:cubicBezTo>
                <a:cubicBezTo>
                  <a:pt x="13905" y="14040"/>
                  <a:pt x="14040" y="13905"/>
                  <a:pt x="14175" y="13905"/>
                </a:cubicBezTo>
                <a:cubicBezTo>
                  <a:pt x="19575" y="13905"/>
                  <a:pt x="19575" y="13905"/>
                  <a:pt x="19575" y="13905"/>
                </a:cubicBezTo>
                <a:cubicBezTo>
                  <a:pt x="19710" y="13905"/>
                  <a:pt x="19845" y="14040"/>
                  <a:pt x="19845" y="14175"/>
                </a:cubicBezTo>
                <a:lnTo>
                  <a:pt x="19845" y="19575"/>
                </a:lnTo>
                <a:close/>
                <a:moveTo>
                  <a:pt x="7425" y="12150"/>
                </a:moveTo>
                <a:cubicBezTo>
                  <a:pt x="2025" y="12150"/>
                  <a:pt x="2025" y="12150"/>
                  <a:pt x="2025" y="12150"/>
                </a:cubicBezTo>
                <a:cubicBezTo>
                  <a:pt x="945" y="12150"/>
                  <a:pt x="0" y="12960"/>
                  <a:pt x="0" y="14175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20655"/>
                  <a:pt x="945" y="21600"/>
                  <a:pt x="2025" y="21600"/>
                </a:cubicBezTo>
                <a:cubicBezTo>
                  <a:pt x="7425" y="21600"/>
                  <a:pt x="7425" y="21600"/>
                  <a:pt x="7425" y="21600"/>
                </a:cubicBezTo>
                <a:cubicBezTo>
                  <a:pt x="8640" y="21600"/>
                  <a:pt x="9450" y="20655"/>
                  <a:pt x="9450" y="19575"/>
                </a:cubicBezTo>
                <a:cubicBezTo>
                  <a:pt x="9450" y="14175"/>
                  <a:pt x="9450" y="14175"/>
                  <a:pt x="9450" y="14175"/>
                </a:cubicBezTo>
                <a:cubicBezTo>
                  <a:pt x="9450" y="12960"/>
                  <a:pt x="8640" y="12150"/>
                  <a:pt x="7425" y="12150"/>
                </a:cubicBezTo>
                <a:close/>
                <a:moveTo>
                  <a:pt x="7695" y="19575"/>
                </a:moveTo>
                <a:cubicBezTo>
                  <a:pt x="7695" y="19710"/>
                  <a:pt x="7560" y="19845"/>
                  <a:pt x="7425" y="19845"/>
                </a:cubicBezTo>
                <a:cubicBezTo>
                  <a:pt x="2025" y="19845"/>
                  <a:pt x="2025" y="19845"/>
                  <a:pt x="2025" y="19845"/>
                </a:cubicBezTo>
                <a:cubicBezTo>
                  <a:pt x="1890" y="19845"/>
                  <a:pt x="1755" y="19710"/>
                  <a:pt x="1755" y="19575"/>
                </a:cubicBezTo>
                <a:cubicBezTo>
                  <a:pt x="1755" y="14175"/>
                  <a:pt x="1755" y="14175"/>
                  <a:pt x="1755" y="14175"/>
                </a:cubicBezTo>
                <a:cubicBezTo>
                  <a:pt x="1755" y="14040"/>
                  <a:pt x="1890" y="13905"/>
                  <a:pt x="2025" y="13905"/>
                </a:cubicBezTo>
                <a:cubicBezTo>
                  <a:pt x="7425" y="13905"/>
                  <a:pt x="7425" y="13905"/>
                  <a:pt x="7425" y="13905"/>
                </a:cubicBezTo>
                <a:cubicBezTo>
                  <a:pt x="7560" y="13905"/>
                  <a:pt x="7695" y="14040"/>
                  <a:pt x="7695" y="14175"/>
                </a:cubicBezTo>
                <a:lnTo>
                  <a:pt x="7695" y="195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77" name="Freeform 96"/>
          <p:cNvSpPr/>
          <p:nvPr/>
        </p:nvSpPr>
        <p:spPr>
          <a:xfrm>
            <a:off x="20237450" y="742950"/>
            <a:ext cx="10922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9845" y="9990"/>
                </a:moveTo>
                <a:cubicBezTo>
                  <a:pt x="15660" y="9990"/>
                  <a:pt x="15660" y="9990"/>
                  <a:pt x="15660" y="9990"/>
                </a:cubicBezTo>
                <a:cubicBezTo>
                  <a:pt x="15390" y="7020"/>
                  <a:pt x="14445" y="4320"/>
                  <a:pt x="12825" y="2025"/>
                </a:cubicBezTo>
                <a:cubicBezTo>
                  <a:pt x="16605" y="2835"/>
                  <a:pt x="19440" y="6075"/>
                  <a:pt x="19845" y="9990"/>
                </a:cubicBezTo>
                <a:close/>
                <a:moveTo>
                  <a:pt x="7695" y="11610"/>
                </a:moveTo>
                <a:cubicBezTo>
                  <a:pt x="13905" y="11610"/>
                  <a:pt x="13905" y="11610"/>
                  <a:pt x="13905" y="11610"/>
                </a:cubicBezTo>
                <a:cubicBezTo>
                  <a:pt x="13635" y="14445"/>
                  <a:pt x="12555" y="17145"/>
                  <a:pt x="10800" y="19440"/>
                </a:cubicBezTo>
                <a:cubicBezTo>
                  <a:pt x="9045" y="17145"/>
                  <a:pt x="7965" y="14445"/>
                  <a:pt x="7695" y="11610"/>
                </a:cubicBezTo>
                <a:close/>
                <a:moveTo>
                  <a:pt x="7695" y="9990"/>
                </a:moveTo>
                <a:cubicBezTo>
                  <a:pt x="7965" y="7155"/>
                  <a:pt x="9045" y="4455"/>
                  <a:pt x="10800" y="2160"/>
                </a:cubicBezTo>
                <a:cubicBezTo>
                  <a:pt x="12555" y="4455"/>
                  <a:pt x="13635" y="7155"/>
                  <a:pt x="13905" y="9990"/>
                </a:cubicBezTo>
                <a:lnTo>
                  <a:pt x="7695" y="9990"/>
                </a:lnTo>
                <a:close/>
                <a:moveTo>
                  <a:pt x="8775" y="2025"/>
                </a:moveTo>
                <a:cubicBezTo>
                  <a:pt x="7155" y="4320"/>
                  <a:pt x="6210" y="7020"/>
                  <a:pt x="5940" y="9990"/>
                </a:cubicBezTo>
                <a:cubicBezTo>
                  <a:pt x="1755" y="9990"/>
                  <a:pt x="1755" y="9990"/>
                  <a:pt x="1755" y="9990"/>
                </a:cubicBezTo>
                <a:cubicBezTo>
                  <a:pt x="2160" y="6075"/>
                  <a:pt x="4995" y="2835"/>
                  <a:pt x="8775" y="2025"/>
                </a:cubicBezTo>
                <a:close/>
                <a:moveTo>
                  <a:pt x="1755" y="11610"/>
                </a:moveTo>
                <a:cubicBezTo>
                  <a:pt x="5940" y="11610"/>
                  <a:pt x="5940" y="11610"/>
                  <a:pt x="5940" y="11610"/>
                </a:cubicBezTo>
                <a:cubicBezTo>
                  <a:pt x="6210" y="14580"/>
                  <a:pt x="7155" y="17280"/>
                  <a:pt x="8775" y="19575"/>
                </a:cubicBezTo>
                <a:cubicBezTo>
                  <a:pt x="4995" y="18765"/>
                  <a:pt x="2160" y="15525"/>
                  <a:pt x="1755" y="11610"/>
                </a:cubicBezTo>
                <a:close/>
                <a:moveTo>
                  <a:pt x="12825" y="19575"/>
                </a:moveTo>
                <a:cubicBezTo>
                  <a:pt x="14445" y="17280"/>
                  <a:pt x="15390" y="14580"/>
                  <a:pt x="15660" y="11610"/>
                </a:cubicBezTo>
                <a:cubicBezTo>
                  <a:pt x="19845" y="11610"/>
                  <a:pt x="19845" y="11610"/>
                  <a:pt x="19845" y="11610"/>
                </a:cubicBezTo>
                <a:cubicBezTo>
                  <a:pt x="19440" y="15525"/>
                  <a:pt x="16605" y="18765"/>
                  <a:pt x="12825" y="195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78" name="Freeform 97"/>
          <p:cNvSpPr/>
          <p:nvPr/>
        </p:nvSpPr>
        <p:spPr>
          <a:xfrm>
            <a:off x="20237450" y="2006600"/>
            <a:ext cx="1092200" cy="996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65" y="3277"/>
                </a:moveTo>
                <a:cubicBezTo>
                  <a:pt x="10260" y="3277"/>
                  <a:pt x="10260" y="3277"/>
                  <a:pt x="10260" y="3277"/>
                </a:cubicBezTo>
                <a:cubicBezTo>
                  <a:pt x="8505" y="447"/>
                  <a:pt x="8505" y="447"/>
                  <a:pt x="8505" y="447"/>
                </a:cubicBezTo>
                <a:cubicBezTo>
                  <a:pt x="8370" y="149"/>
                  <a:pt x="8100" y="0"/>
                  <a:pt x="7830" y="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1215" y="0"/>
                  <a:pt x="0" y="1341"/>
                  <a:pt x="0" y="3128"/>
                </a:cubicBezTo>
                <a:cubicBezTo>
                  <a:pt x="0" y="18472"/>
                  <a:pt x="0" y="18472"/>
                  <a:pt x="0" y="18472"/>
                </a:cubicBezTo>
                <a:cubicBezTo>
                  <a:pt x="0" y="20259"/>
                  <a:pt x="1215" y="21600"/>
                  <a:pt x="2835" y="21600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20385" y="21600"/>
                  <a:pt x="21600" y="20259"/>
                  <a:pt x="21600" y="18472"/>
                </a:cubicBezTo>
                <a:cubicBezTo>
                  <a:pt x="21600" y="6406"/>
                  <a:pt x="21600" y="6406"/>
                  <a:pt x="21600" y="6406"/>
                </a:cubicBezTo>
                <a:cubicBezTo>
                  <a:pt x="21600" y="4767"/>
                  <a:pt x="20385" y="3277"/>
                  <a:pt x="18765" y="3277"/>
                </a:cubicBezTo>
                <a:close/>
                <a:moveTo>
                  <a:pt x="19845" y="18472"/>
                </a:moveTo>
                <a:cubicBezTo>
                  <a:pt x="19845" y="19217"/>
                  <a:pt x="19305" y="19663"/>
                  <a:pt x="18765" y="19663"/>
                </a:cubicBezTo>
                <a:cubicBezTo>
                  <a:pt x="2835" y="19663"/>
                  <a:pt x="2835" y="19663"/>
                  <a:pt x="2835" y="19663"/>
                </a:cubicBezTo>
                <a:cubicBezTo>
                  <a:pt x="2295" y="19663"/>
                  <a:pt x="1755" y="19217"/>
                  <a:pt x="1755" y="18472"/>
                </a:cubicBezTo>
                <a:cubicBezTo>
                  <a:pt x="1755" y="3128"/>
                  <a:pt x="1755" y="3128"/>
                  <a:pt x="1755" y="3128"/>
                </a:cubicBezTo>
                <a:cubicBezTo>
                  <a:pt x="1755" y="2532"/>
                  <a:pt x="2295" y="1937"/>
                  <a:pt x="2835" y="1937"/>
                </a:cubicBezTo>
                <a:cubicBezTo>
                  <a:pt x="7290" y="1937"/>
                  <a:pt x="7290" y="1937"/>
                  <a:pt x="7290" y="1937"/>
                </a:cubicBezTo>
                <a:cubicBezTo>
                  <a:pt x="9045" y="4767"/>
                  <a:pt x="9045" y="4767"/>
                  <a:pt x="9045" y="4767"/>
                </a:cubicBezTo>
                <a:cubicBezTo>
                  <a:pt x="9180" y="5065"/>
                  <a:pt x="9450" y="5214"/>
                  <a:pt x="9855" y="5214"/>
                </a:cubicBezTo>
                <a:cubicBezTo>
                  <a:pt x="18765" y="5214"/>
                  <a:pt x="18765" y="5214"/>
                  <a:pt x="18765" y="5214"/>
                </a:cubicBezTo>
                <a:cubicBezTo>
                  <a:pt x="19305" y="5214"/>
                  <a:pt x="19845" y="5810"/>
                  <a:pt x="19845" y="6406"/>
                </a:cubicBezTo>
                <a:cubicBezTo>
                  <a:pt x="19845" y="18472"/>
                  <a:pt x="19845" y="18472"/>
                  <a:pt x="19845" y="1847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79" name="Freeform 98"/>
          <p:cNvSpPr/>
          <p:nvPr/>
        </p:nvSpPr>
        <p:spPr>
          <a:xfrm>
            <a:off x="20348576" y="3216275"/>
            <a:ext cx="8921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40" y="1080"/>
                </a:moveTo>
                <a:cubicBezTo>
                  <a:pt x="20446" y="945"/>
                  <a:pt x="19951" y="945"/>
                  <a:pt x="19786" y="1215"/>
                </a:cubicBezTo>
                <a:cubicBezTo>
                  <a:pt x="19621" y="1215"/>
                  <a:pt x="18632" y="2025"/>
                  <a:pt x="15664" y="2025"/>
                </a:cubicBezTo>
                <a:cubicBezTo>
                  <a:pt x="14015" y="2025"/>
                  <a:pt x="12696" y="1485"/>
                  <a:pt x="11212" y="1080"/>
                </a:cubicBezTo>
                <a:cubicBezTo>
                  <a:pt x="9563" y="540"/>
                  <a:pt x="7915" y="0"/>
                  <a:pt x="5936" y="0"/>
                </a:cubicBezTo>
                <a:cubicBezTo>
                  <a:pt x="1979" y="0"/>
                  <a:pt x="495" y="1080"/>
                  <a:pt x="330" y="1215"/>
                </a:cubicBezTo>
                <a:cubicBezTo>
                  <a:pt x="165" y="1350"/>
                  <a:pt x="0" y="1620"/>
                  <a:pt x="0" y="1890"/>
                </a:cubicBezTo>
                <a:cubicBezTo>
                  <a:pt x="0" y="13770"/>
                  <a:pt x="0" y="13770"/>
                  <a:pt x="0" y="13770"/>
                </a:cubicBezTo>
                <a:cubicBezTo>
                  <a:pt x="0" y="20790"/>
                  <a:pt x="0" y="20790"/>
                  <a:pt x="0" y="20790"/>
                </a:cubicBezTo>
                <a:cubicBezTo>
                  <a:pt x="0" y="21195"/>
                  <a:pt x="495" y="21600"/>
                  <a:pt x="989" y="21600"/>
                </a:cubicBezTo>
                <a:cubicBezTo>
                  <a:pt x="1649" y="21600"/>
                  <a:pt x="2144" y="21195"/>
                  <a:pt x="2144" y="20790"/>
                </a:cubicBezTo>
                <a:cubicBezTo>
                  <a:pt x="2144" y="14175"/>
                  <a:pt x="2144" y="14175"/>
                  <a:pt x="2144" y="14175"/>
                </a:cubicBezTo>
                <a:cubicBezTo>
                  <a:pt x="2638" y="14040"/>
                  <a:pt x="3792" y="13635"/>
                  <a:pt x="5936" y="13635"/>
                </a:cubicBezTo>
                <a:cubicBezTo>
                  <a:pt x="7585" y="13635"/>
                  <a:pt x="8904" y="14175"/>
                  <a:pt x="10388" y="14580"/>
                </a:cubicBezTo>
                <a:cubicBezTo>
                  <a:pt x="12037" y="15120"/>
                  <a:pt x="13521" y="15660"/>
                  <a:pt x="15664" y="15660"/>
                </a:cubicBezTo>
                <a:cubicBezTo>
                  <a:pt x="19621" y="15660"/>
                  <a:pt x="21105" y="14580"/>
                  <a:pt x="21270" y="14445"/>
                </a:cubicBezTo>
                <a:cubicBezTo>
                  <a:pt x="21435" y="14175"/>
                  <a:pt x="21600" y="14040"/>
                  <a:pt x="21600" y="13770"/>
                </a:cubicBezTo>
                <a:cubicBezTo>
                  <a:pt x="21600" y="1890"/>
                  <a:pt x="21600" y="1890"/>
                  <a:pt x="21600" y="1890"/>
                </a:cubicBezTo>
                <a:cubicBezTo>
                  <a:pt x="21600" y="1485"/>
                  <a:pt x="21270" y="1215"/>
                  <a:pt x="20940" y="1080"/>
                </a:cubicBezTo>
                <a:close/>
                <a:moveTo>
                  <a:pt x="19456" y="13365"/>
                </a:moveTo>
                <a:cubicBezTo>
                  <a:pt x="18962" y="13500"/>
                  <a:pt x="17643" y="13905"/>
                  <a:pt x="15664" y="13905"/>
                </a:cubicBezTo>
                <a:cubicBezTo>
                  <a:pt x="14015" y="13905"/>
                  <a:pt x="12696" y="13500"/>
                  <a:pt x="11212" y="12960"/>
                </a:cubicBezTo>
                <a:cubicBezTo>
                  <a:pt x="9563" y="12420"/>
                  <a:pt x="7915" y="11880"/>
                  <a:pt x="5936" y="11880"/>
                </a:cubicBezTo>
                <a:cubicBezTo>
                  <a:pt x="4287" y="11880"/>
                  <a:pt x="2968" y="12150"/>
                  <a:pt x="2144" y="12420"/>
                </a:cubicBezTo>
                <a:cubicBezTo>
                  <a:pt x="2144" y="2295"/>
                  <a:pt x="2144" y="2295"/>
                  <a:pt x="2144" y="2295"/>
                </a:cubicBezTo>
                <a:cubicBezTo>
                  <a:pt x="2638" y="2160"/>
                  <a:pt x="3792" y="1755"/>
                  <a:pt x="5936" y="1755"/>
                </a:cubicBezTo>
                <a:cubicBezTo>
                  <a:pt x="7585" y="1755"/>
                  <a:pt x="8904" y="2160"/>
                  <a:pt x="10388" y="2700"/>
                </a:cubicBezTo>
                <a:cubicBezTo>
                  <a:pt x="12037" y="3240"/>
                  <a:pt x="13521" y="3780"/>
                  <a:pt x="15664" y="3780"/>
                </a:cubicBezTo>
                <a:cubicBezTo>
                  <a:pt x="17313" y="3780"/>
                  <a:pt x="18467" y="3510"/>
                  <a:pt x="19456" y="3240"/>
                </a:cubicBezTo>
                <a:lnTo>
                  <a:pt x="19456" y="133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80" name="Freeform 99"/>
          <p:cNvSpPr/>
          <p:nvPr/>
        </p:nvSpPr>
        <p:spPr>
          <a:xfrm>
            <a:off x="20239792" y="4483100"/>
            <a:ext cx="1087516" cy="996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7" h="21600" extrusionOk="0">
                <a:moveTo>
                  <a:pt x="21419" y="596"/>
                </a:moveTo>
                <a:cubicBezTo>
                  <a:pt x="21284" y="149"/>
                  <a:pt x="21014" y="0"/>
                  <a:pt x="20744" y="0"/>
                </a:cubicBezTo>
                <a:cubicBezTo>
                  <a:pt x="764" y="0"/>
                  <a:pt x="764" y="0"/>
                  <a:pt x="764" y="0"/>
                </a:cubicBezTo>
                <a:cubicBezTo>
                  <a:pt x="494" y="0"/>
                  <a:pt x="224" y="149"/>
                  <a:pt x="89" y="596"/>
                </a:cubicBezTo>
                <a:cubicBezTo>
                  <a:pt x="-46" y="894"/>
                  <a:pt x="-46" y="1341"/>
                  <a:pt x="224" y="1639"/>
                </a:cubicBezTo>
                <a:cubicBezTo>
                  <a:pt x="7919" y="11619"/>
                  <a:pt x="7919" y="11619"/>
                  <a:pt x="7919" y="11619"/>
                </a:cubicBezTo>
                <a:cubicBezTo>
                  <a:pt x="7919" y="18472"/>
                  <a:pt x="7919" y="18472"/>
                  <a:pt x="7919" y="18472"/>
                </a:cubicBezTo>
                <a:cubicBezTo>
                  <a:pt x="7919" y="18919"/>
                  <a:pt x="8054" y="19217"/>
                  <a:pt x="8324" y="19366"/>
                </a:cubicBezTo>
                <a:cubicBezTo>
                  <a:pt x="12374" y="21600"/>
                  <a:pt x="12374" y="21600"/>
                  <a:pt x="12374" y="21600"/>
                </a:cubicBezTo>
                <a:cubicBezTo>
                  <a:pt x="12509" y="21600"/>
                  <a:pt x="12644" y="21600"/>
                  <a:pt x="12779" y="21600"/>
                </a:cubicBezTo>
                <a:cubicBezTo>
                  <a:pt x="12914" y="21600"/>
                  <a:pt x="13049" y="21600"/>
                  <a:pt x="13184" y="21451"/>
                </a:cubicBezTo>
                <a:cubicBezTo>
                  <a:pt x="13454" y="21302"/>
                  <a:pt x="13589" y="21004"/>
                  <a:pt x="13589" y="20706"/>
                </a:cubicBezTo>
                <a:cubicBezTo>
                  <a:pt x="13589" y="11619"/>
                  <a:pt x="13589" y="11619"/>
                  <a:pt x="13589" y="11619"/>
                </a:cubicBezTo>
                <a:cubicBezTo>
                  <a:pt x="21284" y="1639"/>
                  <a:pt x="21284" y="1639"/>
                  <a:pt x="21284" y="1639"/>
                </a:cubicBezTo>
                <a:cubicBezTo>
                  <a:pt x="21554" y="1341"/>
                  <a:pt x="21554" y="894"/>
                  <a:pt x="21419" y="596"/>
                </a:cubicBezTo>
                <a:close/>
                <a:moveTo>
                  <a:pt x="12104" y="10726"/>
                </a:moveTo>
                <a:cubicBezTo>
                  <a:pt x="11969" y="10874"/>
                  <a:pt x="11834" y="11172"/>
                  <a:pt x="11834" y="11321"/>
                </a:cubicBezTo>
                <a:cubicBezTo>
                  <a:pt x="11834" y="19068"/>
                  <a:pt x="11834" y="19068"/>
                  <a:pt x="11834" y="19068"/>
                </a:cubicBezTo>
                <a:cubicBezTo>
                  <a:pt x="9674" y="17876"/>
                  <a:pt x="9674" y="17876"/>
                  <a:pt x="9674" y="17876"/>
                </a:cubicBezTo>
                <a:cubicBezTo>
                  <a:pt x="9674" y="11321"/>
                  <a:pt x="9674" y="11321"/>
                  <a:pt x="9674" y="11321"/>
                </a:cubicBezTo>
                <a:cubicBezTo>
                  <a:pt x="9674" y="11172"/>
                  <a:pt x="9539" y="10874"/>
                  <a:pt x="9404" y="10726"/>
                </a:cubicBezTo>
                <a:cubicBezTo>
                  <a:pt x="2654" y="1937"/>
                  <a:pt x="2654" y="1937"/>
                  <a:pt x="2654" y="1937"/>
                </a:cubicBezTo>
                <a:cubicBezTo>
                  <a:pt x="18854" y="1937"/>
                  <a:pt x="18854" y="1937"/>
                  <a:pt x="18854" y="1937"/>
                </a:cubicBezTo>
                <a:lnTo>
                  <a:pt x="12104" y="1072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81" name="Freeform 100"/>
          <p:cNvSpPr/>
          <p:nvPr/>
        </p:nvSpPr>
        <p:spPr>
          <a:xfrm>
            <a:off x="20348576" y="5692776"/>
            <a:ext cx="8921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35" y="7695"/>
                </a:moveTo>
                <a:cubicBezTo>
                  <a:pt x="21435" y="7560"/>
                  <a:pt x="21435" y="7560"/>
                  <a:pt x="21435" y="7560"/>
                </a:cubicBezTo>
                <a:cubicBezTo>
                  <a:pt x="21435" y="7560"/>
                  <a:pt x="21435" y="7560"/>
                  <a:pt x="21435" y="7425"/>
                </a:cubicBezTo>
                <a:cubicBezTo>
                  <a:pt x="21435" y="7425"/>
                  <a:pt x="21435" y="7425"/>
                  <a:pt x="21435" y="7425"/>
                </a:cubicBezTo>
                <a:cubicBezTo>
                  <a:pt x="21435" y="7425"/>
                  <a:pt x="21435" y="7290"/>
                  <a:pt x="21270" y="7290"/>
                </a:cubicBezTo>
                <a:cubicBezTo>
                  <a:pt x="21270" y="7290"/>
                  <a:pt x="21270" y="7290"/>
                  <a:pt x="21270" y="7155"/>
                </a:cubicBezTo>
                <a:cubicBezTo>
                  <a:pt x="12696" y="270"/>
                  <a:pt x="12696" y="270"/>
                  <a:pt x="12696" y="270"/>
                </a:cubicBezTo>
                <a:cubicBezTo>
                  <a:pt x="12696" y="270"/>
                  <a:pt x="12696" y="135"/>
                  <a:pt x="12531" y="135"/>
                </a:cubicBezTo>
                <a:cubicBezTo>
                  <a:pt x="12531" y="135"/>
                  <a:pt x="12531" y="135"/>
                  <a:pt x="12531" y="135"/>
                </a:cubicBezTo>
                <a:cubicBezTo>
                  <a:pt x="12531" y="135"/>
                  <a:pt x="12366" y="135"/>
                  <a:pt x="12366" y="0"/>
                </a:cubicBezTo>
                <a:cubicBezTo>
                  <a:pt x="12366" y="0"/>
                  <a:pt x="12366" y="0"/>
                  <a:pt x="12366" y="0"/>
                </a:cubicBezTo>
                <a:cubicBezTo>
                  <a:pt x="12202" y="0"/>
                  <a:pt x="12202" y="0"/>
                  <a:pt x="12202" y="0"/>
                </a:cubicBezTo>
                <a:cubicBezTo>
                  <a:pt x="12202" y="0"/>
                  <a:pt x="12037" y="0"/>
                  <a:pt x="12037" y="0"/>
                </a:cubicBezTo>
                <a:cubicBezTo>
                  <a:pt x="3463" y="0"/>
                  <a:pt x="3463" y="0"/>
                  <a:pt x="3463" y="0"/>
                </a:cubicBezTo>
                <a:cubicBezTo>
                  <a:pt x="1484" y="0"/>
                  <a:pt x="0" y="1215"/>
                  <a:pt x="0" y="2835"/>
                </a:cubicBezTo>
                <a:cubicBezTo>
                  <a:pt x="0" y="18765"/>
                  <a:pt x="0" y="18765"/>
                  <a:pt x="0" y="18765"/>
                </a:cubicBezTo>
                <a:cubicBezTo>
                  <a:pt x="0" y="20385"/>
                  <a:pt x="1484" y="21600"/>
                  <a:pt x="3463" y="21600"/>
                </a:cubicBezTo>
                <a:cubicBezTo>
                  <a:pt x="17973" y="21600"/>
                  <a:pt x="17973" y="21600"/>
                  <a:pt x="17973" y="21600"/>
                </a:cubicBezTo>
                <a:cubicBezTo>
                  <a:pt x="19951" y="21600"/>
                  <a:pt x="21600" y="20385"/>
                  <a:pt x="21600" y="18765"/>
                </a:cubicBezTo>
                <a:cubicBezTo>
                  <a:pt x="21600" y="7830"/>
                  <a:pt x="21600" y="7830"/>
                  <a:pt x="21600" y="7830"/>
                </a:cubicBezTo>
                <a:cubicBezTo>
                  <a:pt x="21600" y="7830"/>
                  <a:pt x="21600" y="7695"/>
                  <a:pt x="21435" y="7695"/>
                </a:cubicBezTo>
                <a:close/>
                <a:moveTo>
                  <a:pt x="13026" y="2970"/>
                </a:moveTo>
                <a:cubicBezTo>
                  <a:pt x="17973" y="6885"/>
                  <a:pt x="17973" y="6885"/>
                  <a:pt x="17973" y="6885"/>
                </a:cubicBezTo>
                <a:cubicBezTo>
                  <a:pt x="13026" y="6885"/>
                  <a:pt x="13026" y="6885"/>
                  <a:pt x="13026" y="6885"/>
                </a:cubicBezTo>
                <a:lnTo>
                  <a:pt x="13026" y="2970"/>
                </a:lnTo>
                <a:close/>
                <a:moveTo>
                  <a:pt x="17973" y="19845"/>
                </a:moveTo>
                <a:cubicBezTo>
                  <a:pt x="3463" y="19845"/>
                  <a:pt x="3463" y="19845"/>
                  <a:pt x="3463" y="19845"/>
                </a:cubicBezTo>
                <a:cubicBezTo>
                  <a:pt x="2803" y="19845"/>
                  <a:pt x="2144" y="19305"/>
                  <a:pt x="2144" y="18765"/>
                </a:cubicBezTo>
                <a:cubicBezTo>
                  <a:pt x="2144" y="2835"/>
                  <a:pt x="2144" y="2835"/>
                  <a:pt x="2144" y="2835"/>
                </a:cubicBezTo>
                <a:cubicBezTo>
                  <a:pt x="2144" y="2295"/>
                  <a:pt x="2803" y="1755"/>
                  <a:pt x="3463" y="1755"/>
                </a:cubicBezTo>
                <a:cubicBezTo>
                  <a:pt x="10882" y="1755"/>
                  <a:pt x="10882" y="1755"/>
                  <a:pt x="10882" y="1755"/>
                </a:cubicBezTo>
                <a:cubicBezTo>
                  <a:pt x="10882" y="7830"/>
                  <a:pt x="10882" y="7830"/>
                  <a:pt x="10882" y="7830"/>
                </a:cubicBezTo>
                <a:cubicBezTo>
                  <a:pt x="10882" y="8370"/>
                  <a:pt x="11377" y="8640"/>
                  <a:pt x="12037" y="8640"/>
                </a:cubicBezTo>
                <a:cubicBezTo>
                  <a:pt x="19456" y="8640"/>
                  <a:pt x="19456" y="8640"/>
                  <a:pt x="19456" y="8640"/>
                </a:cubicBezTo>
                <a:cubicBezTo>
                  <a:pt x="19456" y="18765"/>
                  <a:pt x="19456" y="18765"/>
                  <a:pt x="19456" y="18765"/>
                </a:cubicBezTo>
                <a:cubicBezTo>
                  <a:pt x="19456" y="19305"/>
                  <a:pt x="18797" y="19845"/>
                  <a:pt x="17973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82" name="Freeform 101"/>
          <p:cNvSpPr/>
          <p:nvPr/>
        </p:nvSpPr>
        <p:spPr>
          <a:xfrm>
            <a:off x="20236217" y="6931025"/>
            <a:ext cx="1093434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600" extrusionOk="0">
                <a:moveTo>
                  <a:pt x="19487" y="2025"/>
                </a:moveTo>
                <a:cubicBezTo>
                  <a:pt x="18279" y="675"/>
                  <a:pt x="16535" y="0"/>
                  <a:pt x="14657" y="0"/>
                </a:cubicBezTo>
                <a:cubicBezTo>
                  <a:pt x="12913" y="0"/>
                  <a:pt x="11169" y="675"/>
                  <a:pt x="9961" y="2025"/>
                </a:cubicBezTo>
                <a:cubicBezTo>
                  <a:pt x="3253" y="8640"/>
                  <a:pt x="3253" y="8640"/>
                  <a:pt x="3253" y="8640"/>
                </a:cubicBezTo>
                <a:cubicBezTo>
                  <a:pt x="3119" y="8910"/>
                  <a:pt x="2985" y="9045"/>
                  <a:pt x="2985" y="9315"/>
                </a:cubicBezTo>
                <a:cubicBezTo>
                  <a:pt x="2985" y="17415"/>
                  <a:pt x="2985" y="17415"/>
                  <a:pt x="2985" y="17415"/>
                </a:cubicBezTo>
                <a:cubicBezTo>
                  <a:pt x="301" y="20115"/>
                  <a:pt x="301" y="20115"/>
                  <a:pt x="301" y="20115"/>
                </a:cubicBezTo>
                <a:cubicBezTo>
                  <a:pt x="-101" y="20385"/>
                  <a:pt x="-101" y="21060"/>
                  <a:pt x="301" y="21330"/>
                </a:cubicBezTo>
                <a:cubicBezTo>
                  <a:pt x="436" y="21465"/>
                  <a:pt x="704" y="21600"/>
                  <a:pt x="838" y="21600"/>
                </a:cubicBezTo>
                <a:cubicBezTo>
                  <a:pt x="1106" y="21600"/>
                  <a:pt x="1375" y="21465"/>
                  <a:pt x="1509" y="21330"/>
                </a:cubicBezTo>
                <a:cubicBezTo>
                  <a:pt x="4192" y="18630"/>
                  <a:pt x="4192" y="18630"/>
                  <a:pt x="4192" y="18630"/>
                </a:cubicBezTo>
                <a:cubicBezTo>
                  <a:pt x="12242" y="18630"/>
                  <a:pt x="12242" y="18630"/>
                  <a:pt x="12242" y="18630"/>
                </a:cubicBezTo>
                <a:cubicBezTo>
                  <a:pt x="12510" y="18630"/>
                  <a:pt x="12644" y="18495"/>
                  <a:pt x="12913" y="18360"/>
                </a:cubicBezTo>
                <a:cubicBezTo>
                  <a:pt x="19487" y="11610"/>
                  <a:pt x="19487" y="11610"/>
                  <a:pt x="19487" y="11610"/>
                </a:cubicBezTo>
                <a:cubicBezTo>
                  <a:pt x="20828" y="10395"/>
                  <a:pt x="21499" y="8640"/>
                  <a:pt x="21499" y="6885"/>
                </a:cubicBezTo>
                <a:cubicBezTo>
                  <a:pt x="21499" y="4995"/>
                  <a:pt x="20828" y="3240"/>
                  <a:pt x="19487" y="2025"/>
                </a:cubicBezTo>
                <a:close/>
                <a:moveTo>
                  <a:pt x="11839" y="16875"/>
                </a:moveTo>
                <a:cubicBezTo>
                  <a:pt x="5936" y="16875"/>
                  <a:pt x="5936" y="16875"/>
                  <a:pt x="5936" y="16875"/>
                </a:cubicBezTo>
                <a:cubicBezTo>
                  <a:pt x="8217" y="14715"/>
                  <a:pt x="8217" y="14715"/>
                  <a:pt x="8217" y="14715"/>
                </a:cubicBezTo>
                <a:cubicBezTo>
                  <a:pt x="14120" y="14715"/>
                  <a:pt x="14120" y="14715"/>
                  <a:pt x="14120" y="14715"/>
                </a:cubicBezTo>
                <a:lnTo>
                  <a:pt x="11839" y="16875"/>
                </a:lnTo>
                <a:close/>
                <a:moveTo>
                  <a:pt x="18279" y="10395"/>
                </a:moveTo>
                <a:cubicBezTo>
                  <a:pt x="18279" y="10395"/>
                  <a:pt x="18279" y="10395"/>
                  <a:pt x="18279" y="10395"/>
                </a:cubicBezTo>
                <a:cubicBezTo>
                  <a:pt x="15864" y="12960"/>
                  <a:pt x="15864" y="12960"/>
                  <a:pt x="15864" y="12960"/>
                </a:cubicBezTo>
                <a:cubicBezTo>
                  <a:pt x="15730" y="12960"/>
                  <a:pt x="15730" y="12960"/>
                  <a:pt x="15730" y="12960"/>
                </a:cubicBezTo>
                <a:cubicBezTo>
                  <a:pt x="9961" y="12960"/>
                  <a:pt x="9961" y="12960"/>
                  <a:pt x="9961" y="12960"/>
                </a:cubicBezTo>
                <a:cubicBezTo>
                  <a:pt x="15328" y="7425"/>
                  <a:pt x="15328" y="7425"/>
                  <a:pt x="15328" y="7425"/>
                </a:cubicBezTo>
                <a:cubicBezTo>
                  <a:pt x="15596" y="7155"/>
                  <a:pt x="15596" y="6615"/>
                  <a:pt x="15328" y="6210"/>
                </a:cubicBezTo>
                <a:cubicBezTo>
                  <a:pt x="14925" y="5940"/>
                  <a:pt x="14388" y="5940"/>
                  <a:pt x="14120" y="6210"/>
                </a:cubicBezTo>
                <a:cubicBezTo>
                  <a:pt x="7144" y="13095"/>
                  <a:pt x="7144" y="13095"/>
                  <a:pt x="7144" y="13095"/>
                </a:cubicBezTo>
                <a:cubicBezTo>
                  <a:pt x="7144" y="13230"/>
                  <a:pt x="7144" y="13230"/>
                  <a:pt x="7144" y="13230"/>
                </a:cubicBezTo>
                <a:cubicBezTo>
                  <a:pt x="4729" y="15660"/>
                  <a:pt x="4729" y="15660"/>
                  <a:pt x="4729" y="15660"/>
                </a:cubicBezTo>
                <a:cubicBezTo>
                  <a:pt x="4729" y="9720"/>
                  <a:pt x="4729" y="9720"/>
                  <a:pt x="4729" y="9720"/>
                </a:cubicBezTo>
                <a:cubicBezTo>
                  <a:pt x="11169" y="3240"/>
                  <a:pt x="11169" y="3240"/>
                  <a:pt x="11169" y="3240"/>
                </a:cubicBezTo>
                <a:cubicBezTo>
                  <a:pt x="12108" y="2295"/>
                  <a:pt x="13315" y="1755"/>
                  <a:pt x="14657" y="1755"/>
                </a:cubicBezTo>
                <a:cubicBezTo>
                  <a:pt x="15998" y="1755"/>
                  <a:pt x="17340" y="2295"/>
                  <a:pt x="18279" y="3240"/>
                </a:cubicBezTo>
                <a:cubicBezTo>
                  <a:pt x="19218" y="4185"/>
                  <a:pt x="19755" y="5535"/>
                  <a:pt x="19755" y="6885"/>
                </a:cubicBezTo>
                <a:cubicBezTo>
                  <a:pt x="19755" y="8235"/>
                  <a:pt x="19218" y="9450"/>
                  <a:pt x="18279" y="103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83" name="Freeform 102"/>
          <p:cNvSpPr/>
          <p:nvPr/>
        </p:nvSpPr>
        <p:spPr>
          <a:xfrm>
            <a:off x="20456526" y="8166100"/>
            <a:ext cx="6413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936" y="5670"/>
                </a:moveTo>
                <a:cubicBezTo>
                  <a:pt x="19991" y="5670"/>
                  <a:pt x="19991" y="5670"/>
                  <a:pt x="19991" y="5670"/>
                </a:cubicBezTo>
                <a:cubicBezTo>
                  <a:pt x="20911" y="5670"/>
                  <a:pt x="21600" y="5265"/>
                  <a:pt x="21600" y="4860"/>
                </a:cubicBezTo>
                <a:cubicBezTo>
                  <a:pt x="21600" y="810"/>
                  <a:pt x="21600" y="810"/>
                  <a:pt x="21600" y="810"/>
                </a:cubicBezTo>
                <a:cubicBezTo>
                  <a:pt x="21600" y="405"/>
                  <a:pt x="20911" y="0"/>
                  <a:pt x="19991" y="0"/>
                </a:cubicBezTo>
                <a:cubicBezTo>
                  <a:pt x="14936" y="0"/>
                  <a:pt x="14936" y="0"/>
                  <a:pt x="14936" y="0"/>
                </a:cubicBezTo>
                <a:cubicBezTo>
                  <a:pt x="9421" y="0"/>
                  <a:pt x="5055" y="2565"/>
                  <a:pt x="5055" y="5805"/>
                </a:cubicBezTo>
                <a:cubicBezTo>
                  <a:pt x="5055" y="7965"/>
                  <a:pt x="5055" y="7965"/>
                  <a:pt x="5055" y="7965"/>
                </a:cubicBezTo>
                <a:cubicBezTo>
                  <a:pt x="1379" y="7965"/>
                  <a:pt x="1379" y="7965"/>
                  <a:pt x="1379" y="7965"/>
                </a:cubicBezTo>
                <a:cubicBezTo>
                  <a:pt x="689" y="7965"/>
                  <a:pt x="0" y="8370"/>
                  <a:pt x="0" y="8775"/>
                </a:cubicBezTo>
                <a:cubicBezTo>
                  <a:pt x="0" y="12825"/>
                  <a:pt x="0" y="12825"/>
                  <a:pt x="0" y="12825"/>
                </a:cubicBezTo>
                <a:cubicBezTo>
                  <a:pt x="0" y="13230"/>
                  <a:pt x="689" y="13635"/>
                  <a:pt x="1379" y="13635"/>
                </a:cubicBezTo>
                <a:cubicBezTo>
                  <a:pt x="5055" y="13635"/>
                  <a:pt x="5055" y="13635"/>
                  <a:pt x="5055" y="13635"/>
                </a:cubicBezTo>
                <a:cubicBezTo>
                  <a:pt x="5055" y="20790"/>
                  <a:pt x="5055" y="20790"/>
                  <a:pt x="5055" y="20790"/>
                </a:cubicBezTo>
                <a:cubicBezTo>
                  <a:pt x="5055" y="21195"/>
                  <a:pt x="5745" y="21600"/>
                  <a:pt x="6664" y="21600"/>
                </a:cubicBezTo>
                <a:cubicBezTo>
                  <a:pt x="13328" y="21600"/>
                  <a:pt x="13328" y="21600"/>
                  <a:pt x="13328" y="21600"/>
                </a:cubicBezTo>
                <a:cubicBezTo>
                  <a:pt x="14247" y="21600"/>
                  <a:pt x="14706" y="21195"/>
                  <a:pt x="14706" y="20790"/>
                </a:cubicBezTo>
                <a:cubicBezTo>
                  <a:pt x="14706" y="13635"/>
                  <a:pt x="14706" y="13635"/>
                  <a:pt x="14706" y="13635"/>
                </a:cubicBezTo>
                <a:cubicBezTo>
                  <a:pt x="18383" y="13635"/>
                  <a:pt x="18383" y="13635"/>
                  <a:pt x="18383" y="13635"/>
                </a:cubicBezTo>
                <a:cubicBezTo>
                  <a:pt x="19072" y="13635"/>
                  <a:pt x="19762" y="13365"/>
                  <a:pt x="19762" y="12960"/>
                </a:cubicBezTo>
                <a:cubicBezTo>
                  <a:pt x="21600" y="9045"/>
                  <a:pt x="21600" y="9045"/>
                  <a:pt x="21600" y="9045"/>
                </a:cubicBezTo>
                <a:cubicBezTo>
                  <a:pt x="21600" y="8775"/>
                  <a:pt x="21600" y="8505"/>
                  <a:pt x="21140" y="8235"/>
                </a:cubicBezTo>
                <a:cubicBezTo>
                  <a:pt x="20911" y="8100"/>
                  <a:pt x="20451" y="7965"/>
                  <a:pt x="19991" y="7965"/>
                </a:cubicBezTo>
                <a:cubicBezTo>
                  <a:pt x="14706" y="7965"/>
                  <a:pt x="14706" y="7965"/>
                  <a:pt x="14706" y="7965"/>
                </a:cubicBezTo>
                <a:cubicBezTo>
                  <a:pt x="14706" y="5805"/>
                  <a:pt x="14706" y="5805"/>
                  <a:pt x="14706" y="5805"/>
                </a:cubicBezTo>
                <a:cubicBezTo>
                  <a:pt x="14706" y="5805"/>
                  <a:pt x="14936" y="5670"/>
                  <a:pt x="14936" y="5670"/>
                </a:cubicBezTo>
                <a:close/>
                <a:moveTo>
                  <a:pt x="13328" y="9720"/>
                </a:moveTo>
                <a:cubicBezTo>
                  <a:pt x="18153" y="9720"/>
                  <a:pt x="18153" y="9720"/>
                  <a:pt x="18153" y="9720"/>
                </a:cubicBezTo>
                <a:cubicBezTo>
                  <a:pt x="17234" y="11880"/>
                  <a:pt x="17234" y="11880"/>
                  <a:pt x="17234" y="11880"/>
                </a:cubicBezTo>
                <a:cubicBezTo>
                  <a:pt x="13328" y="11880"/>
                  <a:pt x="13328" y="11880"/>
                  <a:pt x="13328" y="11880"/>
                </a:cubicBezTo>
                <a:cubicBezTo>
                  <a:pt x="12409" y="11880"/>
                  <a:pt x="11719" y="12285"/>
                  <a:pt x="11719" y="12825"/>
                </a:cubicBezTo>
                <a:cubicBezTo>
                  <a:pt x="11719" y="19845"/>
                  <a:pt x="11719" y="19845"/>
                  <a:pt x="11719" y="19845"/>
                </a:cubicBezTo>
                <a:cubicBezTo>
                  <a:pt x="8043" y="19845"/>
                  <a:pt x="8043" y="19845"/>
                  <a:pt x="8043" y="19845"/>
                </a:cubicBezTo>
                <a:cubicBezTo>
                  <a:pt x="8043" y="12825"/>
                  <a:pt x="8043" y="12825"/>
                  <a:pt x="8043" y="12825"/>
                </a:cubicBezTo>
                <a:cubicBezTo>
                  <a:pt x="8043" y="12285"/>
                  <a:pt x="7353" y="11880"/>
                  <a:pt x="6664" y="11880"/>
                </a:cubicBezTo>
                <a:cubicBezTo>
                  <a:pt x="2987" y="11880"/>
                  <a:pt x="2987" y="11880"/>
                  <a:pt x="2987" y="11880"/>
                </a:cubicBezTo>
                <a:cubicBezTo>
                  <a:pt x="2987" y="9720"/>
                  <a:pt x="2987" y="9720"/>
                  <a:pt x="2987" y="9720"/>
                </a:cubicBezTo>
                <a:cubicBezTo>
                  <a:pt x="6664" y="9720"/>
                  <a:pt x="6664" y="9720"/>
                  <a:pt x="6664" y="9720"/>
                </a:cubicBezTo>
                <a:cubicBezTo>
                  <a:pt x="7353" y="9720"/>
                  <a:pt x="8043" y="9315"/>
                  <a:pt x="8043" y="8775"/>
                </a:cubicBezTo>
                <a:cubicBezTo>
                  <a:pt x="8043" y="5805"/>
                  <a:pt x="8043" y="5805"/>
                  <a:pt x="8043" y="5805"/>
                </a:cubicBezTo>
                <a:cubicBezTo>
                  <a:pt x="8043" y="3645"/>
                  <a:pt x="11260" y="1755"/>
                  <a:pt x="14936" y="1755"/>
                </a:cubicBezTo>
                <a:cubicBezTo>
                  <a:pt x="18613" y="1755"/>
                  <a:pt x="18613" y="1755"/>
                  <a:pt x="18613" y="1755"/>
                </a:cubicBezTo>
                <a:cubicBezTo>
                  <a:pt x="18613" y="3915"/>
                  <a:pt x="18613" y="3915"/>
                  <a:pt x="18613" y="3915"/>
                </a:cubicBezTo>
                <a:cubicBezTo>
                  <a:pt x="14936" y="3915"/>
                  <a:pt x="14936" y="3915"/>
                  <a:pt x="14936" y="3915"/>
                </a:cubicBezTo>
                <a:cubicBezTo>
                  <a:pt x="13328" y="3915"/>
                  <a:pt x="11719" y="4860"/>
                  <a:pt x="11719" y="5805"/>
                </a:cubicBezTo>
                <a:cubicBezTo>
                  <a:pt x="11719" y="8775"/>
                  <a:pt x="11719" y="8775"/>
                  <a:pt x="11719" y="8775"/>
                </a:cubicBezTo>
                <a:cubicBezTo>
                  <a:pt x="11719" y="9315"/>
                  <a:pt x="12409" y="9720"/>
                  <a:pt x="13328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84" name="Freeform 103"/>
          <p:cNvSpPr/>
          <p:nvPr/>
        </p:nvSpPr>
        <p:spPr>
          <a:xfrm>
            <a:off x="20239156" y="9544050"/>
            <a:ext cx="1088788" cy="822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600" extrusionOk="0">
                <a:moveTo>
                  <a:pt x="21431" y="10260"/>
                </a:moveTo>
                <a:cubicBezTo>
                  <a:pt x="21431" y="10080"/>
                  <a:pt x="20486" y="7740"/>
                  <a:pt x="18731" y="5220"/>
                </a:cubicBezTo>
                <a:cubicBezTo>
                  <a:pt x="17651" y="3780"/>
                  <a:pt x="16571" y="2520"/>
                  <a:pt x="15356" y="1620"/>
                </a:cubicBezTo>
                <a:cubicBezTo>
                  <a:pt x="13871" y="540"/>
                  <a:pt x="12386" y="0"/>
                  <a:pt x="10766" y="0"/>
                </a:cubicBezTo>
                <a:cubicBezTo>
                  <a:pt x="9146" y="0"/>
                  <a:pt x="7661" y="540"/>
                  <a:pt x="6176" y="1620"/>
                </a:cubicBezTo>
                <a:cubicBezTo>
                  <a:pt x="4961" y="2520"/>
                  <a:pt x="3881" y="3780"/>
                  <a:pt x="2801" y="5220"/>
                </a:cubicBezTo>
                <a:cubicBezTo>
                  <a:pt x="1046" y="7740"/>
                  <a:pt x="101" y="10080"/>
                  <a:pt x="101" y="10260"/>
                </a:cubicBezTo>
                <a:cubicBezTo>
                  <a:pt x="-34" y="10620"/>
                  <a:pt x="-34" y="10980"/>
                  <a:pt x="101" y="11340"/>
                </a:cubicBezTo>
                <a:cubicBezTo>
                  <a:pt x="101" y="11340"/>
                  <a:pt x="1046" y="13860"/>
                  <a:pt x="2801" y="16380"/>
                </a:cubicBezTo>
                <a:cubicBezTo>
                  <a:pt x="3881" y="17820"/>
                  <a:pt x="4961" y="19080"/>
                  <a:pt x="6176" y="19980"/>
                </a:cubicBezTo>
                <a:cubicBezTo>
                  <a:pt x="7661" y="21060"/>
                  <a:pt x="9146" y="21600"/>
                  <a:pt x="10766" y="21600"/>
                </a:cubicBezTo>
                <a:cubicBezTo>
                  <a:pt x="12386" y="21600"/>
                  <a:pt x="13871" y="21060"/>
                  <a:pt x="15356" y="19980"/>
                </a:cubicBezTo>
                <a:cubicBezTo>
                  <a:pt x="16571" y="19080"/>
                  <a:pt x="17651" y="17820"/>
                  <a:pt x="18731" y="16380"/>
                </a:cubicBezTo>
                <a:cubicBezTo>
                  <a:pt x="20486" y="13860"/>
                  <a:pt x="21431" y="11340"/>
                  <a:pt x="21431" y="11340"/>
                </a:cubicBezTo>
                <a:cubicBezTo>
                  <a:pt x="21566" y="10980"/>
                  <a:pt x="21566" y="10620"/>
                  <a:pt x="21431" y="10260"/>
                </a:cubicBezTo>
                <a:close/>
                <a:moveTo>
                  <a:pt x="10766" y="19260"/>
                </a:moveTo>
                <a:cubicBezTo>
                  <a:pt x="8471" y="19260"/>
                  <a:pt x="6176" y="17820"/>
                  <a:pt x="4151" y="14940"/>
                </a:cubicBezTo>
                <a:cubicBezTo>
                  <a:pt x="2936" y="13320"/>
                  <a:pt x="2126" y="11520"/>
                  <a:pt x="1856" y="10800"/>
                </a:cubicBezTo>
                <a:cubicBezTo>
                  <a:pt x="2666" y="8820"/>
                  <a:pt x="5906" y="2340"/>
                  <a:pt x="10766" y="2340"/>
                </a:cubicBezTo>
                <a:cubicBezTo>
                  <a:pt x="13061" y="2340"/>
                  <a:pt x="15356" y="3780"/>
                  <a:pt x="17381" y="6660"/>
                </a:cubicBezTo>
                <a:cubicBezTo>
                  <a:pt x="18596" y="8280"/>
                  <a:pt x="19406" y="9900"/>
                  <a:pt x="19676" y="10800"/>
                </a:cubicBezTo>
                <a:cubicBezTo>
                  <a:pt x="18866" y="12780"/>
                  <a:pt x="15626" y="19260"/>
                  <a:pt x="10766" y="19260"/>
                </a:cubicBezTo>
                <a:close/>
                <a:moveTo>
                  <a:pt x="10766" y="5940"/>
                </a:moveTo>
                <a:cubicBezTo>
                  <a:pt x="8741" y="5940"/>
                  <a:pt x="7121" y="8100"/>
                  <a:pt x="7121" y="10800"/>
                </a:cubicBezTo>
                <a:cubicBezTo>
                  <a:pt x="7121" y="13500"/>
                  <a:pt x="8741" y="15480"/>
                  <a:pt x="10766" y="15480"/>
                </a:cubicBezTo>
                <a:cubicBezTo>
                  <a:pt x="12791" y="15480"/>
                  <a:pt x="14411" y="13500"/>
                  <a:pt x="14411" y="10800"/>
                </a:cubicBezTo>
                <a:cubicBezTo>
                  <a:pt x="14411" y="8100"/>
                  <a:pt x="12791" y="5940"/>
                  <a:pt x="10766" y="5940"/>
                </a:cubicBezTo>
                <a:close/>
                <a:moveTo>
                  <a:pt x="10766" y="13320"/>
                </a:moveTo>
                <a:cubicBezTo>
                  <a:pt x="9821" y="13320"/>
                  <a:pt x="8876" y="12060"/>
                  <a:pt x="8876" y="10800"/>
                </a:cubicBezTo>
                <a:cubicBezTo>
                  <a:pt x="8876" y="9360"/>
                  <a:pt x="9821" y="8280"/>
                  <a:pt x="10766" y="8280"/>
                </a:cubicBezTo>
                <a:cubicBezTo>
                  <a:pt x="11711" y="8280"/>
                  <a:pt x="12656" y="9360"/>
                  <a:pt x="12656" y="10800"/>
                </a:cubicBezTo>
                <a:cubicBezTo>
                  <a:pt x="12656" y="12060"/>
                  <a:pt x="11711" y="13320"/>
                  <a:pt x="10766" y="133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85" name="Freeform 104"/>
          <p:cNvSpPr/>
          <p:nvPr/>
        </p:nvSpPr>
        <p:spPr>
          <a:xfrm>
            <a:off x="20236215" y="10612837"/>
            <a:ext cx="1094671" cy="11029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499" extrusionOk="0">
                <a:moveTo>
                  <a:pt x="8033" y="4058"/>
                </a:moveTo>
                <a:cubicBezTo>
                  <a:pt x="7900" y="3521"/>
                  <a:pt x="8167" y="3119"/>
                  <a:pt x="8567" y="2985"/>
                </a:cubicBezTo>
                <a:cubicBezTo>
                  <a:pt x="9367" y="2851"/>
                  <a:pt x="10033" y="2716"/>
                  <a:pt x="10700" y="2716"/>
                </a:cubicBezTo>
                <a:cubicBezTo>
                  <a:pt x="12300" y="2716"/>
                  <a:pt x="13767" y="3119"/>
                  <a:pt x="15233" y="3924"/>
                </a:cubicBezTo>
                <a:cubicBezTo>
                  <a:pt x="16433" y="4595"/>
                  <a:pt x="17500" y="5534"/>
                  <a:pt x="18567" y="6607"/>
                </a:cubicBezTo>
                <a:cubicBezTo>
                  <a:pt x="20300" y="8485"/>
                  <a:pt x="21233" y="10364"/>
                  <a:pt x="21233" y="10364"/>
                </a:cubicBezTo>
                <a:cubicBezTo>
                  <a:pt x="21367" y="10632"/>
                  <a:pt x="21367" y="10900"/>
                  <a:pt x="21233" y="11169"/>
                </a:cubicBezTo>
                <a:cubicBezTo>
                  <a:pt x="20700" y="12242"/>
                  <a:pt x="20033" y="13315"/>
                  <a:pt x="19233" y="14120"/>
                </a:cubicBezTo>
                <a:cubicBezTo>
                  <a:pt x="19100" y="14388"/>
                  <a:pt x="18833" y="14523"/>
                  <a:pt x="18567" y="14523"/>
                </a:cubicBezTo>
                <a:cubicBezTo>
                  <a:pt x="18433" y="14523"/>
                  <a:pt x="18167" y="14388"/>
                  <a:pt x="18033" y="14254"/>
                </a:cubicBezTo>
                <a:cubicBezTo>
                  <a:pt x="17633" y="13986"/>
                  <a:pt x="17633" y="13449"/>
                  <a:pt x="17900" y="13047"/>
                </a:cubicBezTo>
                <a:cubicBezTo>
                  <a:pt x="18567" y="12376"/>
                  <a:pt x="19100" y="11571"/>
                  <a:pt x="19500" y="10766"/>
                </a:cubicBezTo>
                <a:cubicBezTo>
                  <a:pt x="19233" y="10095"/>
                  <a:pt x="18433" y="8888"/>
                  <a:pt x="17233" y="7680"/>
                </a:cubicBezTo>
                <a:cubicBezTo>
                  <a:pt x="15233" y="5534"/>
                  <a:pt x="12967" y="4460"/>
                  <a:pt x="10700" y="4460"/>
                </a:cubicBezTo>
                <a:cubicBezTo>
                  <a:pt x="10167" y="4460"/>
                  <a:pt x="9633" y="4460"/>
                  <a:pt x="8967" y="4595"/>
                </a:cubicBezTo>
                <a:cubicBezTo>
                  <a:pt x="8567" y="4729"/>
                  <a:pt x="8033" y="4460"/>
                  <a:pt x="8033" y="4058"/>
                </a:cubicBezTo>
                <a:close/>
                <a:moveTo>
                  <a:pt x="21100" y="20023"/>
                </a:moveTo>
                <a:cubicBezTo>
                  <a:pt x="21500" y="20292"/>
                  <a:pt x="21500" y="20962"/>
                  <a:pt x="21100" y="21231"/>
                </a:cubicBezTo>
                <a:cubicBezTo>
                  <a:pt x="20967" y="21365"/>
                  <a:pt x="20700" y="21499"/>
                  <a:pt x="20567" y="21499"/>
                </a:cubicBezTo>
                <a:cubicBezTo>
                  <a:pt x="20300" y="21499"/>
                  <a:pt x="20033" y="21365"/>
                  <a:pt x="19900" y="21231"/>
                </a:cubicBezTo>
                <a:cubicBezTo>
                  <a:pt x="15900" y="17206"/>
                  <a:pt x="15900" y="17206"/>
                  <a:pt x="15900" y="17206"/>
                </a:cubicBezTo>
                <a:cubicBezTo>
                  <a:pt x="14300" y="18279"/>
                  <a:pt x="12567" y="18816"/>
                  <a:pt x="10700" y="18816"/>
                </a:cubicBezTo>
                <a:cubicBezTo>
                  <a:pt x="10700" y="18816"/>
                  <a:pt x="10700" y="18816"/>
                  <a:pt x="10700" y="18816"/>
                </a:cubicBezTo>
                <a:cubicBezTo>
                  <a:pt x="9100" y="18816"/>
                  <a:pt x="7633" y="18413"/>
                  <a:pt x="6167" y="17608"/>
                </a:cubicBezTo>
                <a:cubicBezTo>
                  <a:pt x="4967" y="16938"/>
                  <a:pt x="3900" y="15998"/>
                  <a:pt x="2833" y="14925"/>
                </a:cubicBezTo>
                <a:cubicBezTo>
                  <a:pt x="1100" y="13047"/>
                  <a:pt x="167" y="11169"/>
                  <a:pt x="167" y="11169"/>
                </a:cubicBezTo>
                <a:cubicBezTo>
                  <a:pt x="33" y="10900"/>
                  <a:pt x="33" y="10632"/>
                  <a:pt x="167" y="10364"/>
                </a:cubicBezTo>
                <a:cubicBezTo>
                  <a:pt x="1100" y="8485"/>
                  <a:pt x="2433" y="6741"/>
                  <a:pt x="4167" y="5400"/>
                </a:cubicBezTo>
                <a:cubicBezTo>
                  <a:pt x="300" y="1509"/>
                  <a:pt x="300" y="1509"/>
                  <a:pt x="300" y="1509"/>
                </a:cubicBezTo>
                <a:cubicBezTo>
                  <a:pt x="-100" y="1241"/>
                  <a:pt x="-100" y="570"/>
                  <a:pt x="300" y="301"/>
                </a:cubicBezTo>
                <a:cubicBezTo>
                  <a:pt x="567" y="-101"/>
                  <a:pt x="1233" y="-101"/>
                  <a:pt x="1500" y="301"/>
                </a:cubicBezTo>
                <a:lnTo>
                  <a:pt x="21100" y="20023"/>
                </a:lnTo>
                <a:close/>
                <a:moveTo>
                  <a:pt x="9367" y="12108"/>
                </a:moveTo>
                <a:cubicBezTo>
                  <a:pt x="9767" y="12510"/>
                  <a:pt x="10167" y="12644"/>
                  <a:pt x="10700" y="12644"/>
                </a:cubicBezTo>
                <a:cubicBezTo>
                  <a:pt x="10833" y="12644"/>
                  <a:pt x="11100" y="12644"/>
                  <a:pt x="11233" y="12510"/>
                </a:cubicBezTo>
                <a:cubicBezTo>
                  <a:pt x="8967" y="10229"/>
                  <a:pt x="8967" y="10229"/>
                  <a:pt x="8967" y="10229"/>
                </a:cubicBezTo>
                <a:cubicBezTo>
                  <a:pt x="8700" y="10900"/>
                  <a:pt x="8833" y="11705"/>
                  <a:pt x="9367" y="12108"/>
                </a:cubicBezTo>
                <a:close/>
                <a:moveTo>
                  <a:pt x="14700" y="15998"/>
                </a:moveTo>
                <a:cubicBezTo>
                  <a:pt x="12567" y="13852"/>
                  <a:pt x="12567" y="13852"/>
                  <a:pt x="12567" y="13852"/>
                </a:cubicBezTo>
                <a:cubicBezTo>
                  <a:pt x="12033" y="14120"/>
                  <a:pt x="11367" y="14388"/>
                  <a:pt x="10700" y="14388"/>
                </a:cubicBezTo>
                <a:cubicBezTo>
                  <a:pt x="10700" y="14388"/>
                  <a:pt x="10700" y="14388"/>
                  <a:pt x="10567" y="14388"/>
                </a:cubicBezTo>
                <a:cubicBezTo>
                  <a:pt x="9767" y="14388"/>
                  <a:pt x="8833" y="14120"/>
                  <a:pt x="8167" y="13449"/>
                </a:cubicBezTo>
                <a:cubicBezTo>
                  <a:pt x="6967" y="12242"/>
                  <a:pt x="6700" y="10364"/>
                  <a:pt x="7633" y="8888"/>
                </a:cubicBezTo>
                <a:cubicBezTo>
                  <a:pt x="5367" y="6607"/>
                  <a:pt x="5367" y="6607"/>
                  <a:pt x="5367" y="6607"/>
                </a:cubicBezTo>
                <a:cubicBezTo>
                  <a:pt x="3900" y="7815"/>
                  <a:pt x="2833" y="9156"/>
                  <a:pt x="1900" y="10766"/>
                </a:cubicBezTo>
                <a:cubicBezTo>
                  <a:pt x="2167" y="11437"/>
                  <a:pt x="2967" y="12644"/>
                  <a:pt x="4167" y="13852"/>
                </a:cubicBezTo>
                <a:cubicBezTo>
                  <a:pt x="6167" y="15998"/>
                  <a:pt x="8433" y="17072"/>
                  <a:pt x="10700" y="17072"/>
                </a:cubicBezTo>
                <a:cubicBezTo>
                  <a:pt x="12033" y="17072"/>
                  <a:pt x="13500" y="16669"/>
                  <a:pt x="14700" y="1599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86" name="Freeform 105"/>
          <p:cNvSpPr/>
          <p:nvPr/>
        </p:nvSpPr>
        <p:spPr>
          <a:xfrm>
            <a:off x="20237450" y="11880850"/>
            <a:ext cx="10922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25" y="11880"/>
                </a:moveTo>
                <a:cubicBezTo>
                  <a:pt x="18225" y="18495"/>
                  <a:pt x="18225" y="18495"/>
                  <a:pt x="18225" y="18495"/>
                </a:cubicBezTo>
                <a:cubicBezTo>
                  <a:pt x="18225" y="20250"/>
                  <a:pt x="16875" y="21600"/>
                  <a:pt x="15255" y="21600"/>
                </a:cubicBezTo>
                <a:cubicBezTo>
                  <a:pt x="3105" y="21600"/>
                  <a:pt x="3105" y="21600"/>
                  <a:pt x="3105" y="21600"/>
                </a:cubicBezTo>
                <a:cubicBezTo>
                  <a:pt x="1350" y="21600"/>
                  <a:pt x="0" y="20250"/>
                  <a:pt x="0" y="18495"/>
                </a:cubicBezTo>
                <a:cubicBezTo>
                  <a:pt x="0" y="6345"/>
                  <a:pt x="0" y="6345"/>
                  <a:pt x="0" y="6345"/>
                </a:cubicBezTo>
                <a:cubicBezTo>
                  <a:pt x="0" y="4725"/>
                  <a:pt x="1350" y="3375"/>
                  <a:pt x="3105" y="3375"/>
                </a:cubicBezTo>
                <a:cubicBezTo>
                  <a:pt x="9720" y="3375"/>
                  <a:pt x="9720" y="3375"/>
                  <a:pt x="9720" y="3375"/>
                </a:cubicBezTo>
                <a:cubicBezTo>
                  <a:pt x="10125" y="3375"/>
                  <a:pt x="10530" y="3645"/>
                  <a:pt x="10530" y="4185"/>
                </a:cubicBezTo>
                <a:cubicBezTo>
                  <a:pt x="10530" y="4725"/>
                  <a:pt x="10125" y="4995"/>
                  <a:pt x="9720" y="4995"/>
                </a:cubicBezTo>
                <a:cubicBezTo>
                  <a:pt x="3105" y="4995"/>
                  <a:pt x="3105" y="4995"/>
                  <a:pt x="3105" y="4995"/>
                </a:cubicBezTo>
                <a:cubicBezTo>
                  <a:pt x="2295" y="4995"/>
                  <a:pt x="1755" y="5670"/>
                  <a:pt x="1755" y="6345"/>
                </a:cubicBezTo>
                <a:cubicBezTo>
                  <a:pt x="1755" y="18495"/>
                  <a:pt x="1755" y="18495"/>
                  <a:pt x="1755" y="18495"/>
                </a:cubicBezTo>
                <a:cubicBezTo>
                  <a:pt x="1755" y="19305"/>
                  <a:pt x="2295" y="19845"/>
                  <a:pt x="3105" y="19845"/>
                </a:cubicBezTo>
                <a:cubicBezTo>
                  <a:pt x="15255" y="19845"/>
                  <a:pt x="15255" y="19845"/>
                  <a:pt x="15255" y="19845"/>
                </a:cubicBezTo>
                <a:cubicBezTo>
                  <a:pt x="15930" y="19845"/>
                  <a:pt x="16605" y="19305"/>
                  <a:pt x="16605" y="18495"/>
                </a:cubicBezTo>
                <a:cubicBezTo>
                  <a:pt x="16605" y="11880"/>
                  <a:pt x="16605" y="11880"/>
                  <a:pt x="16605" y="11880"/>
                </a:cubicBezTo>
                <a:cubicBezTo>
                  <a:pt x="16605" y="11475"/>
                  <a:pt x="16875" y="11070"/>
                  <a:pt x="17415" y="11070"/>
                </a:cubicBezTo>
                <a:cubicBezTo>
                  <a:pt x="17955" y="11070"/>
                  <a:pt x="18225" y="11475"/>
                  <a:pt x="18225" y="11880"/>
                </a:cubicBezTo>
                <a:close/>
                <a:moveTo>
                  <a:pt x="21600" y="675"/>
                </a:moveTo>
                <a:cubicBezTo>
                  <a:pt x="21600" y="675"/>
                  <a:pt x="21600" y="675"/>
                  <a:pt x="21600" y="675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465" y="540"/>
                  <a:pt x="21465" y="540"/>
                  <a:pt x="21465" y="405"/>
                </a:cubicBezTo>
                <a:cubicBezTo>
                  <a:pt x="21465" y="405"/>
                  <a:pt x="21465" y="405"/>
                  <a:pt x="21465" y="405"/>
                </a:cubicBezTo>
                <a:cubicBezTo>
                  <a:pt x="21330" y="270"/>
                  <a:pt x="21330" y="270"/>
                  <a:pt x="21195" y="135"/>
                </a:cubicBezTo>
                <a:cubicBezTo>
                  <a:pt x="21195" y="135"/>
                  <a:pt x="21195" y="135"/>
                  <a:pt x="21195" y="135"/>
                </a:cubicBezTo>
                <a:cubicBezTo>
                  <a:pt x="21060" y="135"/>
                  <a:pt x="21060" y="135"/>
                  <a:pt x="21060" y="0"/>
                </a:cubicBezTo>
                <a:cubicBezTo>
                  <a:pt x="21060" y="0"/>
                  <a:pt x="21060" y="0"/>
                  <a:pt x="20925" y="0"/>
                </a:cubicBezTo>
                <a:cubicBezTo>
                  <a:pt x="20925" y="0"/>
                  <a:pt x="20925" y="0"/>
                  <a:pt x="20925" y="0"/>
                </a:cubicBezTo>
                <a:cubicBezTo>
                  <a:pt x="20790" y="0"/>
                  <a:pt x="20790" y="0"/>
                  <a:pt x="20790" y="0"/>
                </a:cubicBezTo>
                <a:cubicBezTo>
                  <a:pt x="20790" y="0"/>
                  <a:pt x="20790" y="0"/>
                  <a:pt x="20790" y="0"/>
                </a:cubicBezTo>
                <a:cubicBezTo>
                  <a:pt x="14175" y="0"/>
                  <a:pt x="14175" y="0"/>
                  <a:pt x="14175" y="0"/>
                </a:cubicBezTo>
                <a:cubicBezTo>
                  <a:pt x="13635" y="0"/>
                  <a:pt x="13230" y="405"/>
                  <a:pt x="13230" y="810"/>
                </a:cubicBezTo>
                <a:cubicBezTo>
                  <a:pt x="13230" y="1350"/>
                  <a:pt x="13635" y="1755"/>
                  <a:pt x="14175" y="1755"/>
                </a:cubicBezTo>
                <a:cubicBezTo>
                  <a:pt x="18630" y="1755"/>
                  <a:pt x="18630" y="1755"/>
                  <a:pt x="18630" y="1755"/>
                </a:cubicBezTo>
                <a:cubicBezTo>
                  <a:pt x="7965" y="12420"/>
                  <a:pt x="7965" y="12420"/>
                  <a:pt x="7965" y="12420"/>
                </a:cubicBezTo>
                <a:cubicBezTo>
                  <a:pt x="7695" y="12690"/>
                  <a:pt x="7695" y="13230"/>
                  <a:pt x="7965" y="13635"/>
                </a:cubicBezTo>
                <a:cubicBezTo>
                  <a:pt x="8100" y="13770"/>
                  <a:pt x="8370" y="13905"/>
                  <a:pt x="8640" y="13905"/>
                </a:cubicBezTo>
                <a:cubicBezTo>
                  <a:pt x="8775" y="13905"/>
                  <a:pt x="9045" y="13770"/>
                  <a:pt x="9180" y="13635"/>
                </a:cubicBezTo>
                <a:cubicBezTo>
                  <a:pt x="19845" y="2970"/>
                  <a:pt x="19845" y="2970"/>
                  <a:pt x="19845" y="2970"/>
                </a:cubicBezTo>
                <a:cubicBezTo>
                  <a:pt x="19845" y="7425"/>
                  <a:pt x="19845" y="7425"/>
                  <a:pt x="19845" y="7425"/>
                </a:cubicBezTo>
                <a:cubicBezTo>
                  <a:pt x="19845" y="7965"/>
                  <a:pt x="20250" y="8370"/>
                  <a:pt x="20790" y="8370"/>
                </a:cubicBezTo>
                <a:cubicBezTo>
                  <a:pt x="21195" y="8370"/>
                  <a:pt x="21600" y="7965"/>
                  <a:pt x="21600" y="7425"/>
                </a:cubicBezTo>
                <a:cubicBezTo>
                  <a:pt x="21600" y="810"/>
                  <a:pt x="21600" y="810"/>
                  <a:pt x="21600" y="810"/>
                </a:cubicBezTo>
                <a:cubicBezTo>
                  <a:pt x="21600" y="810"/>
                  <a:pt x="21600" y="810"/>
                  <a:pt x="21600" y="6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8" name="Freeform 5"/>
          <p:cNvSpPr/>
          <p:nvPr/>
        </p:nvSpPr>
        <p:spPr>
          <a:xfrm>
            <a:off x="5913435" y="2698750"/>
            <a:ext cx="993777" cy="1000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06" y="11619"/>
                </a:moveTo>
                <a:cubicBezTo>
                  <a:pt x="20110" y="11619"/>
                  <a:pt x="19663" y="12066"/>
                  <a:pt x="19663" y="12662"/>
                </a:cubicBezTo>
                <a:cubicBezTo>
                  <a:pt x="19663" y="18472"/>
                  <a:pt x="19663" y="18472"/>
                  <a:pt x="19663" y="18472"/>
                </a:cubicBezTo>
                <a:cubicBezTo>
                  <a:pt x="19663" y="19068"/>
                  <a:pt x="19217" y="19663"/>
                  <a:pt x="18472" y="19663"/>
                </a:cubicBezTo>
                <a:cubicBezTo>
                  <a:pt x="3128" y="19663"/>
                  <a:pt x="3128" y="19663"/>
                  <a:pt x="3128" y="19663"/>
                </a:cubicBezTo>
                <a:cubicBezTo>
                  <a:pt x="2532" y="19663"/>
                  <a:pt x="1937" y="19068"/>
                  <a:pt x="1937" y="18472"/>
                </a:cubicBezTo>
                <a:cubicBezTo>
                  <a:pt x="1937" y="3128"/>
                  <a:pt x="1937" y="3128"/>
                  <a:pt x="1937" y="3128"/>
                </a:cubicBezTo>
                <a:cubicBezTo>
                  <a:pt x="1937" y="2383"/>
                  <a:pt x="2532" y="1937"/>
                  <a:pt x="3128" y="1937"/>
                </a:cubicBezTo>
                <a:cubicBezTo>
                  <a:pt x="8938" y="1937"/>
                  <a:pt x="8938" y="1937"/>
                  <a:pt x="8938" y="1937"/>
                </a:cubicBezTo>
                <a:cubicBezTo>
                  <a:pt x="9534" y="1937"/>
                  <a:pt x="9981" y="1490"/>
                  <a:pt x="9981" y="894"/>
                </a:cubicBezTo>
                <a:cubicBezTo>
                  <a:pt x="9981" y="447"/>
                  <a:pt x="9534" y="0"/>
                  <a:pt x="8938" y="0"/>
                </a:cubicBezTo>
                <a:cubicBezTo>
                  <a:pt x="3128" y="0"/>
                  <a:pt x="3128" y="0"/>
                  <a:pt x="3128" y="0"/>
                </a:cubicBezTo>
                <a:cubicBezTo>
                  <a:pt x="1341" y="0"/>
                  <a:pt x="0" y="1341"/>
                  <a:pt x="0" y="3128"/>
                </a:cubicBezTo>
                <a:cubicBezTo>
                  <a:pt x="0" y="18472"/>
                  <a:pt x="0" y="18472"/>
                  <a:pt x="0" y="18472"/>
                </a:cubicBezTo>
                <a:cubicBezTo>
                  <a:pt x="0" y="20259"/>
                  <a:pt x="1341" y="21600"/>
                  <a:pt x="3128" y="21600"/>
                </a:cubicBezTo>
                <a:cubicBezTo>
                  <a:pt x="18472" y="21600"/>
                  <a:pt x="18472" y="21600"/>
                  <a:pt x="18472" y="21600"/>
                </a:cubicBezTo>
                <a:cubicBezTo>
                  <a:pt x="20259" y="21600"/>
                  <a:pt x="21600" y="20259"/>
                  <a:pt x="21600" y="18472"/>
                </a:cubicBezTo>
                <a:cubicBezTo>
                  <a:pt x="21600" y="12662"/>
                  <a:pt x="21600" y="12662"/>
                  <a:pt x="21600" y="12662"/>
                </a:cubicBezTo>
                <a:cubicBezTo>
                  <a:pt x="21600" y="12066"/>
                  <a:pt x="21153" y="11619"/>
                  <a:pt x="20706" y="1161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89" name="Freeform 6"/>
          <p:cNvSpPr/>
          <p:nvPr/>
        </p:nvSpPr>
        <p:spPr>
          <a:xfrm>
            <a:off x="6215062" y="2592795"/>
            <a:ext cx="793751" cy="8012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62" extrusionOk="0">
                <a:moveTo>
                  <a:pt x="21228" y="5770"/>
                </a:moveTo>
                <a:cubicBezTo>
                  <a:pt x="15828" y="416"/>
                  <a:pt x="15828" y="416"/>
                  <a:pt x="15828" y="416"/>
                </a:cubicBezTo>
                <a:cubicBezTo>
                  <a:pt x="15269" y="-138"/>
                  <a:pt x="14524" y="-138"/>
                  <a:pt x="14152" y="416"/>
                </a:cubicBezTo>
                <a:cubicBezTo>
                  <a:pt x="372" y="13893"/>
                  <a:pt x="372" y="13893"/>
                  <a:pt x="372" y="13893"/>
                </a:cubicBezTo>
                <a:cubicBezTo>
                  <a:pt x="186" y="14262"/>
                  <a:pt x="0" y="14447"/>
                  <a:pt x="0" y="14816"/>
                </a:cubicBezTo>
                <a:cubicBezTo>
                  <a:pt x="0" y="20170"/>
                  <a:pt x="0" y="20170"/>
                  <a:pt x="0" y="20170"/>
                </a:cubicBezTo>
                <a:cubicBezTo>
                  <a:pt x="0" y="20908"/>
                  <a:pt x="559" y="21462"/>
                  <a:pt x="1303" y="21462"/>
                </a:cubicBezTo>
                <a:cubicBezTo>
                  <a:pt x="6703" y="21462"/>
                  <a:pt x="6703" y="21462"/>
                  <a:pt x="6703" y="21462"/>
                </a:cubicBezTo>
                <a:cubicBezTo>
                  <a:pt x="7076" y="21462"/>
                  <a:pt x="7262" y="21277"/>
                  <a:pt x="7634" y="21093"/>
                </a:cubicBezTo>
                <a:cubicBezTo>
                  <a:pt x="21228" y="7431"/>
                  <a:pt x="21228" y="7431"/>
                  <a:pt x="21228" y="7431"/>
                </a:cubicBezTo>
                <a:cubicBezTo>
                  <a:pt x="21414" y="7247"/>
                  <a:pt x="21600" y="7062"/>
                  <a:pt x="21600" y="6693"/>
                </a:cubicBezTo>
                <a:cubicBezTo>
                  <a:pt x="21600" y="6324"/>
                  <a:pt x="21414" y="6139"/>
                  <a:pt x="21228" y="5770"/>
                </a:cubicBezTo>
                <a:close/>
                <a:moveTo>
                  <a:pt x="6145" y="19062"/>
                </a:moveTo>
                <a:cubicBezTo>
                  <a:pt x="2421" y="19062"/>
                  <a:pt x="2421" y="19062"/>
                  <a:pt x="2421" y="19062"/>
                </a:cubicBezTo>
                <a:cubicBezTo>
                  <a:pt x="2421" y="15370"/>
                  <a:pt x="2421" y="15370"/>
                  <a:pt x="2421" y="15370"/>
                </a:cubicBezTo>
                <a:cubicBezTo>
                  <a:pt x="14897" y="3000"/>
                  <a:pt x="14897" y="3000"/>
                  <a:pt x="14897" y="3000"/>
                </a:cubicBezTo>
                <a:cubicBezTo>
                  <a:pt x="18621" y="6693"/>
                  <a:pt x="18621" y="6693"/>
                  <a:pt x="18621" y="6693"/>
                </a:cubicBezTo>
                <a:lnTo>
                  <a:pt x="6145" y="1906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90" name="Freeform 7"/>
          <p:cNvSpPr/>
          <p:nvPr/>
        </p:nvSpPr>
        <p:spPr>
          <a:xfrm>
            <a:off x="6021385" y="3837126"/>
            <a:ext cx="898527" cy="11031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19951" y="7931"/>
                </a:moveTo>
                <a:cubicBezTo>
                  <a:pt x="19127" y="6716"/>
                  <a:pt x="17808" y="5366"/>
                  <a:pt x="16489" y="4016"/>
                </a:cubicBezTo>
                <a:cubicBezTo>
                  <a:pt x="14015" y="1721"/>
                  <a:pt x="11542" y="236"/>
                  <a:pt x="11377" y="101"/>
                </a:cubicBezTo>
                <a:cubicBezTo>
                  <a:pt x="11047" y="-34"/>
                  <a:pt x="10553" y="-34"/>
                  <a:pt x="10058" y="101"/>
                </a:cubicBezTo>
                <a:cubicBezTo>
                  <a:pt x="10058" y="236"/>
                  <a:pt x="7585" y="1721"/>
                  <a:pt x="5111" y="4016"/>
                </a:cubicBezTo>
                <a:cubicBezTo>
                  <a:pt x="3627" y="5366"/>
                  <a:pt x="2473" y="6716"/>
                  <a:pt x="1649" y="7931"/>
                </a:cubicBezTo>
                <a:cubicBezTo>
                  <a:pt x="495" y="9686"/>
                  <a:pt x="0" y="11306"/>
                  <a:pt x="0" y="12791"/>
                </a:cubicBezTo>
                <a:cubicBezTo>
                  <a:pt x="0" y="15086"/>
                  <a:pt x="1154" y="17381"/>
                  <a:pt x="3133" y="19001"/>
                </a:cubicBezTo>
                <a:cubicBezTo>
                  <a:pt x="5111" y="20621"/>
                  <a:pt x="7915" y="21566"/>
                  <a:pt x="10718" y="21566"/>
                </a:cubicBezTo>
                <a:cubicBezTo>
                  <a:pt x="13685" y="21566"/>
                  <a:pt x="16324" y="20621"/>
                  <a:pt x="18302" y="19001"/>
                </a:cubicBezTo>
                <a:cubicBezTo>
                  <a:pt x="20446" y="17381"/>
                  <a:pt x="21600" y="15086"/>
                  <a:pt x="21600" y="12791"/>
                </a:cubicBezTo>
                <a:cubicBezTo>
                  <a:pt x="21600" y="11306"/>
                  <a:pt x="20940" y="9686"/>
                  <a:pt x="19951" y="7931"/>
                </a:cubicBezTo>
                <a:close/>
                <a:moveTo>
                  <a:pt x="10718" y="19811"/>
                </a:moveTo>
                <a:cubicBezTo>
                  <a:pt x="5936" y="19811"/>
                  <a:pt x="2144" y="16706"/>
                  <a:pt x="2144" y="12791"/>
                </a:cubicBezTo>
                <a:cubicBezTo>
                  <a:pt x="2144" y="8201"/>
                  <a:pt x="8739" y="3341"/>
                  <a:pt x="10718" y="1991"/>
                </a:cubicBezTo>
                <a:cubicBezTo>
                  <a:pt x="12861" y="3341"/>
                  <a:pt x="19456" y="8201"/>
                  <a:pt x="19456" y="12791"/>
                </a:cubicBezTo>
                <a:cubicBezTo>
                  <a:pt x="19456" y="16706"/>
                  <a:pt x="15499" y="19811"/>
                  <a:pt x="10718" y="1981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91" name="Freeform 8"/>
          <p:cNvSpPr/>
          <p:nvPr/>
        </p:nvSpPr>
        <p:spPr>
          <a:xfrm>
            <a:off x="5967412" y="5080000"/>
            <a:ext cx="9937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795"/>
                </a:moveTo>
                <a:cubicBezTo>
                  <a:pt x="21600" y="18765"/>
                  <a:pt x="21600" y="18765"/>
                  <a:pt x="21600" y="18765"/>
                </a:cubicBezTo>
                <a:cubicBezTo>
                  <a:pt x="21600" y="20385"/>
                  <a:pt x="20259" y="21600"/>
                  <a:pt x="18472" y="21600"/>
                </a:cubicBezTo>
                <a:cubicBezTo>
                  <a:pt x="3128" y="21600"/>
                  <a:pt x="3128" y="21600"/>
                  <a:pt x="3128" y="21600"/>
                </a:cubicBezTo>
                <a:cubicBezTo>
                  <a:pt x="1341" y="21600"/>
                  <a:pt x="0" y="20385"/>
                  <a:pt x="0" y="18765"/>
                </a:cubicBezTo>
                <a:cubicBezTo>
                  <a:pt x="0" y="15795"/>
                  <a:pt x="0" y="15795"/>
                  <a:pt x="0" y="15795"/>
                </a:cubicBezTo>
                <a:cubicBezTo>
                  <a:pt x="0" y="15255"/>
                  <a:pt x="447" y="14850"/>
                  <a:pt x="894" y="14850"/>
                </a:cubicBezTo>
                <a:cubicBezTo>
                  <a:pt x="1490" y="14850"/>
                  <a:pt x="1937" y="15255"/>
                  <a:pt x="1937" y="15795"/>
                </a:cubicBezTo>
                <a:cubicBezTo>
                  <a:pt x="1937" y="18765"/>
                  <a:pt x="1937" y="18765"/>
                  <a:pt x="1937" y="18765"/>
                </a:cubicBezTo>
                <a:cubicBezTo>
                  <a:pt x="1937" y="19305"/>
                  <a:pt x="2532" y="19845"/>
                  <a:pt x="3128" y="19845"/>
                </a:cubicBezTo>
                <a:cubicBezTo>
                  <a:pt x="18472" y="19845"/>
                  <a:pt x="18472" y="19845"/>
                  <a:pt x="18472" y="19845"/>
                </a:cubicBezTo>
                <a:cubicBezTo>
                  <a:pt x="19217" y="19845"/>
                  <a:pt x="19663" y="19305"/>
                  <a:pt x="19663" y="18765"/>
                </a:cubicBezTo>
                <a:cubicBezTo>
                  <a:pt x="19663" y="15795"/>
                  <a:pt x="19663" y="15795"/>
                  <a:pt x="19663" y="15795"/>
                </a:cubicBezTo>
                <a:cubicBezTo>
                  <a:pt x="19663" y="15255"/>
                  <a:pt x="20110" y="14850"/>
                  <a:pt x="20706" y="14850"/>
                </a:cubicBezTo>
                <a:cubicBezTo>
                  <a:pt x="21153" y="14850"/>
                  <a:pt x="21600" y="15255"/>
                  <a:pt x="21600" y="15795"/>
                </a:cubicBezTo>
                <a:close/>
                <a:moveTo>
                  <a:pt x="10130" y="15390"/>
                </a:moveTo>
                <a:cubicBezTo>
                  <a:pt x="10130" y="15390"/>
                  <a:pt x="10130" y="15390"/>
                  <a:pt x="10130" y="15390"/>
                </a:cubicBezTo>
                <a:cubicBezTo>
                  <a:pt x="10130" y="15390"/>
                  <a:pt x="10279" y="15525"/>
                  <a:pt x="10279" y="15525"/>
                </a:cubicBezTo>
                <a:cubicBezTo>
                  <a:pt x="10279" y="15525"/>
                  <a:pt x="10279" y="15525"/>
                  <a:pt x="10279" y="15525"/>
                </a:cubicBezTo>
                <a:cubicBezTo>
                  <a:pt x="10428" y="15525"/>
                  <a:pt x="10428" y="15525"/>
                  <a:pt x="10428" y="15525"/>
                </a:cubicBezTo>
                <a:cubicBezTo>
                  <a:pt x="10428" y="15525"/>
                  <a:pt x="10428" y="15525"/>
                  <a:pt x="10577" y="15660"/>
                </a:cubicBezTo>
                <a:cubicBezTo>
                  <a:pt x="10577" y="15660"/>
                  <a:pt x="10577" y="15660"/>
                  <a:pt x="10577" y="15660"/>
                </a:cubicBezTo>
                <a:cubicBezTo>
                  <a:pt x="10726" y="15660"/>
                  <a:pt x="10726" y="15660"/>
                  <a:pt x="10874" y="15660"/>
                </a:cubicBezTo>
                <a:cubicBezTo>
                  <a:pt x="10874" y="15660"/>
                  <a:pt x="11023" y="15660"/>
                  <a:pt x="11023" y="15660"/>
                </a:cubicBezTo>
                <a:cubicBezTo>
                  <a:pt x="11023" y="15660"/>
                  <a:pt x="11023" y="15660"/>
                  <a:pt x="11172" y="15660"/>
                </a:cubicBezTo>
                <a:cubicBezTo>
                  <a:pt x="11172" y="15525"/>
                  <a:pt x="11172" y="15525"/>
                  <a:pt x="11172" y="15525"/>
                </a:cubicBezTo>
                <a:cubicBezTo>
                  <a:pt x="11172" y="15525"/>
                  <a:pt x="11321" y="15525"/>
                  <a:pt x="11321" y="15525"/>
                </a:cubicBezTo>
                <a:cubicBezTo>
                  <a:pt x="11321" y="15525"/>
                  <a:pt x="11321" y="15525"/>
                  <a:pt x="11321" y="15525"/>
                </a:cubicBezTo>
                <a:cubicBezTo>
                  <a:pt x="11470" y="15525"/>
                  <a:pt x="11470" y="15390"/>
                  <a:pt x="11470" y="15390"/>
                </a:cubicBezTo>
                <a:cubicBezTo>
                  <a:pt x="11470" y="15390"/>
                  <a:pt x="11470" y="15390"/>
                  <a:pt x="11470" y="15390"/>
                </a:cubicBezTo>
                <a:cubicBezTo>
                  <a:pt x="15939" y="11475"/>
                  <a:pt x="15939" y="11475"/>
                  <a:pt x="15939" y="11475"/>
                </a:cubicBezTo>
                <a:cubicBezTo>
                  <a:pt x="16237" y="11070"/>
                  <a:pt x="16237" y="10530"/>
                  <a:pt x="15939" y="10125"/>
                </a:cubicBezTo>
                <a:cubicBezTo>
                  <a:pt x="15492" y="9855"/>
                  <a:pt x="14897" y="9855"/>
                  <a:pt x="14450" y="10125"/>
                </a:cubicBezTo>
                <a:cubicBezTo>
                  <a:pt x="11768" y="12690"/>
                  <a:pt x="11768" y="12690"/>
                  <a:pt x="11768" y="12690"/>
                </a:cubicBezTo>
                <a:cubicBezTo>
                  <a:pt x="11768" y="810"/>
                  <a:pt x="11768" y="810"/>
                  <a:pt x="11768" y="810"/>
                </a:cubicBezTo>
                <a:cubicBezTo>
                  <a:pt x="11768" y="405"/>
                  <a:pt x="11321" y="0"/>
                  <a:pt x="10874" y="0"/>
                </a:cubicBezTo>
                <a:cubicBezTo>
                  <a:pt x="10279" y="0"/>
                  <a:pt x="9832" y="405"/>
                  <a:pt x="9832" y="810"/>
                </a:cubicBezTo>
                <a:cubicBezTo>
                  <a:pt x="9832" y="12690"/>
                  <a:pt x="9832" y="12690"/>
                  <a:pt x="9832" y="12690"/>
                </a:cubicBezTo>
                <a:cubicBezTo>
                  <a:pt x="7150" y="10125"/>
                  <a:pt x="7150" y="10125"/>
                  <a:pt x="7150" y="10125"/>
                </a:cubicBezTo>
                <a:cubicBezTo>
                  <a:pt x="6703" y="9855"/>
                  <a:pt x="6108" y="9855"/>
                  <a:pt x="5810" y="10125"/>
                </a:cubicBezTo>
                <a:cubicBezTo>
                  <a:pt x="5363" y="10530"/>
                  <a:pt x="5363" y="11070"/>
                  <a:pt x="5810" y="11475"/>
                </a:cubicBezTo>
                <a:lnTo>
                  <a:pt x="10130" y="153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92" name="Freeform 9"/>
          <p:cNvSpPr/>
          <p:nvPr/>
        </p:nvSpPr>
        <p:spPr>
          <a:xfrm>
            <a:off x="5914461" y="6407424"/>
            <a:ext cx="1094057" cy="9173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71" h="20664" extrusionOk="0">
                <a:moveTo>
                  <a:pt x="13999" y="14914"/>
                </a:moveTo>
                <a:cubicBezTo>
                  <a:pt x="14378" y="15225"/>
                  <a:pt x="14378" y="15847"/>
                  <a:pt x="13999" y="16313"/>
                </a:cubicBezTo>
                <a:cubicBezTo>
                  <a:pt x="10715" y="20353"/>
                  <a:pt x="10715" y="20353"/>
                  <a:pt x="10715" y="20353"/>
                </a:cubicBezTo>
                <a:cubicBezTo>
                  <a:pt x="10588" y="20509"/>
                  <a:pt x="10588" y="20509"/>
                  <a:pt x="10588" y="20509"/>
                </a:cubicBezTo>
                <a:cubicBezTo>
                  <a:pt x="10462" y="20509"/>
                  <a:pt x="10462" y="20509"/>
                  <a:pt x="10462" y="20509"/>
                </a:cubicBezTo>
                <a:cubicBezTo>
                  <a:pt x="10462" y="20664"/>
                  <a:pt x="10462" y="20664"/>
                  <a:pt x="10336" y="20664"/>
                </a:cubicBezTo>
                <a:cubicBezTo>
                  <a:pt x="10336" y="20664"/>
                  <a:pt x="10336" y="20664"/>
                  <a:pt x="10336" y="20664"/>
                </a:cubicBezTo>
                <a:cubicBezTo>
                  <a:pt x="10336" y="20664"/>
                  <a:pt x="10336" y="20664"/>
                  <a:pt x="10209" y="20664"/>
                </a:cubicBezTo>
                <a:cubicBezTo>
                  <a:pt x="10209" y="20664"/>
                  <a:pt x="10209" y="20664"/>
                  <a:pt x="10209" y="20664"/>
                </a:cubicBezTo>
                <a:cubicBezTo>
                  <a:pt x="10209" y="20664"/>
                  <a:pt x="10083" y="20664"/>
                  <a:pt x="10083" y="20664"/>
                </a:cubicBezTo>
                <a:cubicBezTo>
                  <a:pt x="10083" y="20664"/>
                  <a:pt x="10083" y="20664"/>
                  <a:pt x="9957" y="20664"/>
                </a:cubicBezTo>
                <a:cubicBezTo>
                  <a:pt x="9957" y="20664"/>
                  <a:pt x="9957" y="20664"/>
                  <a:pt x="9957" y="20664"/>
                </a:cubicBezTo>
                <a:cubicBezTo>
                  <a:pt x="9957" y="20664"/>
                  <a:pt x="9831" y="20664"/>
                  <a:pt x="9831" y="20664"/>
                </a:cubicBezTo>
                <a:cubicBezTo>
                  <a:pt x="9831" y="20664"/>
                  <a:pt x="9831" y="20664"/>
                  <a:pt x="9831" y="20664"/>
                </a:cubicBezTo>
                <a:cubicBezTo>
                  <a:pt x="9704" y="20664"/>
                  <a:pt x="9704" y="20664"/>
                  <a:pt x="9704" y="20509"/>
                </a:cubicBezTo>
                <a:cubicBezTo>
                  <a:pt x="9704" y="20509"/>
                  <a:pt x="9704" y="20509"/>
                  <a:pt x="9578" y="20509"/>
                </a:cubicBezTo>
                <a:cubicBezTo>
                  <a:pt x="9578" y="20509"/>
                  <a:pt x="9578" y="20509"/>
                  <a:pt x="9452" y="20353"/>
                </a:cubicBezTo>
                <a:cubicBezTo>
                  <a:pt x="6167" y="16313"/>
                  <a:pt x="6167" y="16313"/>
                  <a:pt x="6167" y="16313"/>
                </a:cubicBezTo>
                <a:cubicBezTo>
                  <a:pt x="5788" y="15847"/>
                  <a:pt x="5788" y="15225"/>
                  <a:pt x="6167" y="14914"/>
                </a:cubicBezTo>
                <a:cubicBezTo>
                  <a:pt x="6420" y="14448"/>
                  <a:pt x="6925" y="14448"/>
                  <a:pt x="7304" y="14914"/>
                </a:cubicBezTo>
                <a:cubicBezTo>
                  <a:pt x="9325" y="17245"/>
                  <a:pt x="9325" y="17245"/>
                  <a:pt x="9325" y="17245"/>
                </a:cubicBezTo>
                <a:cubicBezTo>
                  <a:pt x="9325" y="10408"/>
                  <a:pt x="9325" y="10408"/>
                  <a:pt x="9325" y="10408"/>
                </a:cubicBezTo>
                <a:cubicBezTo>
                  <a:pt x="9325" y="9786"/>
                  <a:pt x="9578" y="9320"/>
                  <a:pt x="10083" y="9320"/>
                </a:cubicBezTo>
                <a:cubicBezTo>
                  <a:pt x="10588" y="9320"/>
                  <a:pt x="10841" y="9786"/>
                  <a:pt x="10841" y="10408"/>
                </a:cubicBezTo>
                <a:cubicBezTo>
                  <a:pt x="10841" y="17245"/>
                  <a:pt x="10841" y="17245"/>
                  <a:pt x="10841" y="17245"/>
                </a:cubicBezTo>
                <a:cubicBezTo>
                  <a:pt x="12862" y="14914"/>
                  <a:pt x="12862" y="14914"/>
                  <a:pt x="12862" y="14914"/>
                </a:cubicBezTo>
                <a:cubicBezTo>
                  <a:pt x="13241" y="14448"/>
                  <a:pt x="13746" y="14448"/>
                  <a:pt x="13999" y="14914"/>
                </a:cubicBezTo>
                <a:close/>
                <a:moveTo>
                  <a:pt x="19304" y="8854"/>
                </a:moveTo>
                <a:cubicBezTo>
                  <a:pt x="18294" y="7300"/>
                  <a:pt x="16778" y="6212"/>
                  <a:pt x="15136" y="6212"/>
                </a:cubicBezTo>
                <a:cubicBezTo>
                  <a:pt x="15136" y="6212"/>
                  <a:pt x="15136" y="6212"/>
                  <a:pt x="15136" y="6212"/>
                </a:cubicBezTo>
                <a:cubicBezTo>
                  <a:pt x="14631" y="6212"/>
                  <a:pt x="14631" y="6212"/>
                  <a:pt x="14631" y="6212"/>
                </a:cubicBezTo>
                <a:cubicBezTo>
                  <a:pt x="13367" y="1706"/>
                  <a:pt x="9452" y="-936"/>
                  <a:pt x="5662" y="307"/>
                </a:cubicBezTo>
                <a:cubicBezTo>
                  <a:pt x="1620" y="1550"/>
                  <a:pt x="-780" y="6678"/>
                  <a:pt x="231" y="11651"/>
                </a:cubicBezTo>
                <a:cubicBezTo>
                  <a:pt x="483" y="13050"/>
                  <a:pt x="1115" y="14448"/>
                  <a:pt x="1873" y="15536"/>
                </a:cubicBezTo>
                <a:cubicBezTo>
                  <a:pt x="2125" y="15847"/>
                  <a:pt x="2757" y="16002"/>
                  <a:pt x="3009" y="15536"/>
                </a:cubicBezTo>
                <a:cubicBezTo>
                  <a:pt x="3388" y="15225"/>
                  <a:pt x="3388" y="14604"/>
                  <a:pt x="3136" y="14137"/>
                </a:cubicBezTo>
                <a:cubicBezTo>
                  <a:pt x="2504" y="13360"/>
                  <a:pt x="1999" y="12273"/>
                  <a:pt x="1746" y="11185"/>
                </a:cubicBezTo>
                <a:cubicBezTo>
                  <a:pt x="988" y="7300"/>
                  <a:pt x="2883" y="3260"/>
                  <a:pt x="6041" y="2172"/>
                </a:cubicBezTo>
                <a:cubicBezTo>
                  <a:pt x="9199" y="1240"/>
                  <a:pt x="12483" y="3570"/>
                  <a:pt x="13241" y="7455"/>
                </a:cubicBezTo>
                <a:cubicBezTo>
                  <a:pt x="13367" y="7922"/>
                  <a:pt x="13746" y="8232"/>
                  <a:pt x="14125" y="8232"/>
                </a:cubicBezTo>
                <a:cubicBezTo>
                  <a:pt x="15136" y="8232"/>
                  <a:pt x="15136" y="8232"/>
                  <a:pt x="15136" y="8232"/>
                </a:cubicBezTo>
                <a:cubicBezTo>
                  <a:pt x="15136" y="8232"/>
                  <a:pt x="15136" y="8232"/>
                  <a:pt x="15136" y="8232"/>
                </a:cubicBezTo>
                <a:cubicBezTo>
                  <a:pt x="16273" y="8232"/>
                  <a:pt x="17283" y="8854"/>
                  <a:pt x="17915" y="10097"/>
                </a:cubicBezTo>
                <a:cubicBezTo>
                  <a:pt x="19052" y="11962"/>
                  <a:pt x="18673" y="14604"/>
                  <a:pt x="17157" y="15847"/>
                </a:cubicBezTo>
                <a:cubicBezTo>
                  <a:pt x="16778" y="16158"/>
                  <a:pt x="16652" y="16779"/>
                  <a:pt x="16904" y="17245"/>
                </a:cubicBezTo>
                <a:cubicBezTo>
                  <a:pt x="17031" y="17556"/>
                  <a:pt x="17283" y="17711"/>
                  <a:pt x="17536" y="17711"/>
                </a:cubicBezTo>
                <a:cubicBezTo>
                  <a:pt x="17788" y="17711"/>
                  <a:pt x="17915" y="17556"/>
                  <a:pt x="18041" y="17556"/>
                </a:cubicBezTo>
                <a:cubicBezTo>
                  <a:pt x="20315" y="15536"/>
                  <a:pt x="20820" y="11651"/>
                  <a:pt x="19304" y="885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93" name="Freeform 10"/>
          <p:cNvSpPr/>
          <p:nvPr/>
        </p:nvSpPr>
        <p:spPr>
          <a:xfrm>
            <a:off x="5913435" y="7566025"/>
            <a:ext cx="1095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19845"/>
                </a:moveTo>
                <a:cubicBezTo>
                  <a:pt x="5805" y="19845"/>
                  <a:pt x="1755" y="15795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5795"/>
                  <a:pt x="15795" y="19845"/>
                  <a:pt x="10800" y="19845"/>
                </a:cubicBezTo>
                <a:close/>
                <a:moveTo>
                  <a:pt x="10800" y="6885"/>
                </a:moveTo>
                <a:cubicBezTo>
                  <a:pt x="8640" y="6885"/>
                  <a:pt x="6885" y="8640"/>
                  <a:pt x="6885" y="10800"/>
                </a:cubicBezTo>
                <a:cubicBezTo>
                  <a:pt x="6885" y="12960"/>
                  <a:pt x="8640" y="14715"/>
                  <a:pt x="10800" y="14715"/>
                </a:cubicBezTo>
                <a:cubicBezTo>
                  <a:pt x="12960" y="14715"/>
                  <a:pt x="14715" y="12960"/>
                  <a:pt x="14715" y="10800"/>
                </a:cubicBezTo>
                <a:cubicBezTo>
                  <a:pt x="14715" y="8640"/>
                  <a:pt x="12960" y="6885"/>
                  <a:pt x="10800" y="6885"/>
                </a:cubicBezTo>
                <a:close/>
                <a:moveTo>
                  <a:pt x="10800" y="12960"/>
                </a:moveTo>
                <a:cubicBezTo>
                  <a:pt x="9585" y="12960"/>
                  <a:pt x="8640" y="12015"/>
                  <a:pt x="8640" y="10800"/>
                </a:cubicBezTo>
                <a:cubicBezTo>
                  <a:pt x="8640" y="9585"/>
                  <a:pt x="9585" y="8640"/>
                  <a:pt x="10800" y="8640"/>
                </a:cubicBezTo>
                <a:cubicBezTo>
                  <a:pt x="12015" y="8640"/>
                  <a:pt x="12960" y="9585"/>
                  <a:pt x="12960" y="10800"/>
                </a:cubicBezTo>
                <a:cubicBezTo>
                  <a:pt x="12960" y="12015"/>
                  <a:pt x="12015" y="12960"/>
                  <a:pt x="10800" y="129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94" name="Freeform 11"/>
          <p:cNvSpPr/>
          <p:nvPr/>
        </p:nvSpPr>
        <p:spPr>
          <a:xfrm>
            <a:off x="5912218" y="8947150"/>
            <a:ext cx="1096594" cy="8286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600" extrusionOk="0">
                <a:moveTo>
                  <a:pt x="18816" y="0"/>
                </a:moveTo>
                <a:cubicBezTo>
                  <a:pt x="7144" y="0"/>
                  <a:pt x="7144" y="0"/>
                  <a:pt x="7144" y="0"/>
                </a:cubicBezTo>
                <a:cubicBezTo>
                  <a:pt x="6875" y="0"/>
                  <a:pt x="6741" y="180"/>
                  <a:pt x="6473" y="360"/>
                </a:cubicBezTo>
                <a:cubicBezTo>
                  <a:pt x="301" y="10080"/>
                  <a:pt x="301" y="10080"/>
                  <a:pt x="301" y="10080"/>
                </a:cubicBezTo>
                <a:cubicBezTo>
                  <a:pt x="-101" y="10440"/>
                  <a:pt x="-101" y="11160"/>
                  <a:pt x="301" y="11520"/>
                </a:cubicBezTo>
                <a:cubicBezTo>
                  <a:pt x="6473" y="21240"/>
                  <a:pt x="6473" y="21240"/>
                  <a:pt x="6473" y="21240"/>
                </a:cubicBezTo>
                <a:cubicBezTo>
                  <a:pt x="6741" y="21420"/>
                  <a:pt x="6875" y="21600"/>
                  <a:pt x="7144" y="21600"/>
                </a:cubicBezTo>
                <a:cubicBezTo>
                  <a:pt x="18816" y="21600"/>
                  <a:pt x="18816" y="21600"/>
                  <a:pt x="18816" y="21600"/>
                </a:cubicBezTo>
                <a:cubicBezTo>
                  <a:pt x="20292" y="21600"/>
                  <a:pt x="21499" y="19980"/>
                  <a:pt x="21499" y="18000"/>
                </a:cubicBezTo>
                <a:cubicBezTo>
                  <a:pt x="21499" y="3600"/>
                  <a:pt x="21499" y="3600"/>
                  <a:pt x="21499" y="3600"/>
                </a:cubicBezTo>
                <a:cubicBezTo>
                  <a:pt x="21499" y="1620"/>
                  <a:pt x="20292" y="0"/>
                  <a:pt x="18816" y="0"/>
                </a:cubicBezTo>
                <a:close/>
                <a:moveTo>
                  <a:pt x="19755" y="18000"/>
                </a:moveTo>
                <a:cubicBezTo>
                  <a:pt x="19755" y="18720"/>
                  <a:pt x="19352" y="19260"/>
                  <a:pt x="18816" y="19260"/>
                </a:cubicBezTo>
                <a:cubicBezTo>
                  <a:pt x="7546" y="19260"/>
                  <a:pt x="7546" y="19260"/>
                  <a:pt x="7546" y="19260"/>
                </a:cubicBezTo>
                <a:cubicBezTo>
                  <a:pt x="2046" y="10800"/>
                  <a:pt x="2046" y="10800"/>
                  <a:pt x="2046" y="10800"/>
                </a:cubicBezTo>
                <a:cubicBezTo>
                  <a:pt x="7546" y="2340"/>
                  <a:pt x="7546" y="2340"/>
                  <a:pt x="7546" y="2340"/>
                </a:cubicBezTo>
                <a:cubicBezTo>
                  <a:pt x="18816" y="2340"/>
                  <a:pt x="18816" y="2340"/>
                  <a:pt x="18816" y="2340"/>
                </a:cubicBezTo>
                <a:cubicBezTo>
                  <a:pt x="19352" y="2340"/>
                  <a:pt x="19755" y="2880"/>
                  <a:pt x="19755" y="3600"/>
                </a:cubicBezTo>
                <a:lnTo>
                  <a:pt x="19755" y="18000"/>
                </a:lnTo>
                <a:close/>
                <a:moveTo>
                  <a:pt x="16803" y="7920"/>
                </a:moveTo>
                <a:cubicBezTo>
                  <a:pt x="14657" y="10800"/>
                  <a:pt x="14657" y="10800"/>
                  <a:pt x="14657" y="10800"/>
                </a:cubicBezTo>
                <a:cubicBezTo>
                  <a:pt x="16803" y="13500"/>
                  <a:pt x="16803" y="13500"/>
                  <a:pt x="16803" y="13500"/>
                </a:cubicBezTo>
                <a:cubicBezTo>
                  <a:pt x="17072" y="14040"/>
                  <a:pt x="17072" y="14760"/>
                  <a:pt x="16803" y="15300"/>
                </a:cubicBezTo>
                <a:cubicBezTo>
                  <a:pt x="16535" y="15480"/>
                  <a:pt x="16401" y="15480"/>
                  <a:pt x="16133" y="15480"/>
                </a:cubicBezTo>
                <a:cubicBezTo>
                  <a:pt x="15864" y="15480"/>
                  <a:pt x="15730" y="15480"/>
                  <a:pt x="15596" y="15300"/>
                </a:cubicBezTo>
                <a:cubicBezTo>
                  <a:pt x="13449" y="12420"/>
                  <a:pt x="13449" y="12420"/>
                  <a:pt x="13449" y="12420"/>
                </a:cubicBezTo>
                <a:cubicBezTo>
                  <a:pt x="11437" y="15300"/>
                  <a:pt x="11437" y="15300"/>
                  <a:pt x="11437" y="15300"/>
                </a:cubicBezTo>
                <a:cubicBezTo>
                  <a:pt x="11169" y="15480"/>
                  <a:pt x="11034" y="15480"/>
                  <a:pt x="10766" y="15480"/>
                </a:cubicBezTo>
                <a:cubicBezTo>
                  <a:pt x="10498" y="15480"/>
                  <a:pt x="10364" y="15480"/>
                  <a:pt x="10095" y="15300"/>
                </a:cubicBezTo>
                <a:cubicBezTo>
                  <a:pt x="9827" y="14760"/>
                  <a:pt x="9827" y="14040"/>
                  <a:pt x="10095" y="13500"/>
                </a:cubicBezTo>
                <a:cubicBezTo>
                  <a:pt x="12242" y="10800"/>
                  <a:pt x="12242" y="10800"/>
                  <a:pt x="12242" y="10800"/>
                </a:cubicBezTo>
                <a:cubicBezTo>
                  <a:pt x="10095" y="7920"/>
                  <a:pt x="10095" y="7920"/>
                  <a:pt x="10095" y="7920"/>
                </a:cubicBezTo>
                <a:cubicBezTo>
                  <a:pt x="9827" y="7560"/>
                  <a:pt x="9827" y="6840"/>
                  <a:pt x="10095" y="6300"/>
                </a:cubicBezTo>
                <a:cubicBezTo>
                  <a:pt x="10498" y="5940"/>
                  <a:pt x="11034" y="5940"/>
                  <a:pt x="11437" y="6300"/>
                </a:cubicBezTo>
                <a:cubicBezTo>
                  <a:pt x="13449" y="9180"/>
                  <a:pt x="13449" y="9180"/>
                  <a:pt x="13449" y="9180"/>
                </a:cubicBezTo>
                <a:cubicBezTo>
                  <a:pt x="15596" y="6300"/>
                  <a:pt x="15596" y="6300"/>
                  <a:pt x="15596" y="6300"/>
                </a:cubicBezTo>
                <a:cubicBezTo>
                  <a:pt x="15864" y="5940"/>
                  <a:pt x="16401" y="5940"/>
                  <a:pt x="16803" y="6300"/>
                </a:cubicBezTo>
                <a:cubicBezTo>
                  <a:pt x="17072" y="6840"/>
                  <a:pt x="17072" y="7560"/>
                  <a:pt x="16803" y="79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95" name="Freeform 12"/>
          <p:cNvSpPr/>
          <p:nvPr/>
        </p:nvSpPr>
        <p:spPr>
          <a:xfrm>
            <a:off x="5913435" y="1005205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0" y="7155"/>
                </a:moveTo>
                <a:cubicBezTo>
                  <a:pt x="8100" y="7155"/>
                  <a:pt x="8100" y="7155"/>
                  <a:pt x="8100" y="7155"/>
                </a:cubicBezTo>
                <a:cubicBezTo>
                  <a:pt x="7560" y="7155"/>
                  <a:pt x="7155" y="7560"/>
                  <a:pt x="7155" y="8100"/>
                </a:cubicBezTo>
                <a:cubicBezTo>
                  <a:pt x="7155" y="13500"/>
                  <a:pt x="7155" y="13500"/>
                  <a:pt x="7155" y="13500"/>
                </a:cubicBezTo>
                <a:cubicBezTo>
                  <a:pt x="7155" y="14040"/>
                  <a:pt x="7560" y="14445"/>
                  <a:pt x="8100" y="14445"/>
                </a:cubicBezTo>
                <a:cubicBezTo>
                  <a:pt x="13500" y="14445"/>
                  <a:pt x="13500" y="14445"/>
                  <a:pt x="13500" y="14445"/>
                </a:cubicBezTo>
                <a:cubicBezTo>
                  <a:pt x="14040" y="14445"/>
                  <a:pt x="14445" y="14040"/>
                  <a:pt x="14445" y="13500"/>
                </a:cubicBezTo>
                <a:cubicBezTo>
                  <a:pt x="14445" y="8100"/>
                  <a:pt x="14445" y="8100"/>
                  <a:pt x="14445" y="8100"/>
                </a:cubicBezTo>
                <a:cubicBezTo>
                  <a:pt x="14445" y="7560"/>
                  <a:pt x="14040" y="7155"/>
                  <a:pt x="13500" y="7155"/>
                </a:cubicBezTo>
                <a:close/>
                <a:moveTo>
                  <a:pt x="12690" y="12690"/>
                </a:moveTo>
                <a:cubicBezTo>
                  <a:pt x="8910" y="12690"/>
                  <a:pt x="8910" y="12690"/>
                  <a:pt x="8910" y="12690"/>
                </a:cubicBezTo>
                <a:cubicBezTo>
                  <a:pt x="8910" y="8910"/>
                  <a:pt x="8910" y="8910"/>
                  <a:pt x="8910" y="8910"/>
                </a:cubicBezTo>
                <a:cubicBezTo>
                  <a:pt x="12690" y="8910"/>
                  <a:pt x="12690" y="8910"/>
                  <a:pt x="12690" y="8910"/>
                </a:cubicBezTo>
                <a:lnTo>
                  <a:pt x="12690" y="12690"/>
                </a:lnTo>
                <a:close/>
                <a:moveTo>
                  <a:pt x="20790" y="11745"/>
                </a:moveTo>
                <a:cubicBezTo>
                  <a:pt x="18900" y="11745"/>
                  <a:pt x="18900" y="11745"/>
                  <a:pt x="18900" y="11745"/>
                </a:cubicBezTo>
                <a:cubicBezTo>
                  <a:pt x="18900" y="8910"/>
                  <a:pt x="18900" y="8910"/>
                  <a:pt x="18900" y="8910"/>
                </a:cubicBezTo>
                <a:cubicBezTo>
                  <a:pt x="20790" y="8910"/>
                  <a:pt x="20790" y="8910"/>
                  <a:pt x="20790" y="8910"/>
                </a:cubicBezTo>
                <a:cubicBezTo>
                  <a:pt x="21195" y="8910"/>
                  <a:pt x="21600" y="8640"/>
                  <a:pt x="21600" y="8100"/>
                </a:cubicBezTo>
                <a:cubicBezTo>
                  <a:pt x="21600" y="7560"/>
                  <a:pt x="21195" y="7155"/>
                  <a:pt x="20790" y="7155"/>
                </a:cubicBezTo>
                <a:cubicBezTo>
                  <a:pt x="18900" y="7155"/>
                  <a:pt x="18900" y="7155"/>
                  <a:pt x="18900" y="7155"/>
                </a:cubicBezTo>
                <a:cubicBezTo>
                  <a:pt x="18900" y="5400"/>
                  <a:pt x="18900" y="5400"/>
                  <a:pt x="18900" y="5400"/>
                </a:cubicBezTo>
                <a:cubicBezTo>
                  <a:pt x="18900" y="3915"/>
                  <a:pt x="17685" y="2700"/>
                  <a:pt x="16200" y="2700"/>
                </a:cubicBezTo>
                <a:cubicBezTo>
                  <a:pt x="14445" y="2700"/>
                  <a:pt x="14445" y="2700"/>
                  <a:pt x="14445" y="2700"/>
                </a:cubicBezTo>
                <a:cubicBezTo>
                  <a:pt x="14445" y="810"/>
                  <a:pt x="14445" y="810"/>
                  <a:pt x="14445" y="810"/>
                </a:cubicBezTo>
                <a:cubicBezTo>
                  <a:pt x="14445" y="405"/>
                  <a:pt x="14040" y="0"/>
                  <a:pt x="13500" y="0"/>
                </a:cubicBezTo>
                <a:cubicBezTo>
                  <a:pt x="12960" y="0"/>
                  <a:pt x="12690" y="405"/>
                  <a:pt x="12690" y="810"/>
                </a:cubicBezTo>
                <a:cubicBezTo>
                  <a:pt x="12690" y="2700"/>
                  <a:pt x="12690" y="2700"/>
                  <a:pt x="12690" y="2700"/>
                </a:cubicBezTo>
                <a:cubicBezTo>
                  <a:pt x="8910" y="2700"/>
                  <a:pt x="8910" y="2700"/>
                  <a:pt x="8910" y="2700"/>
                </a:cubicBezTo>
                <a:cubicBezTo>
                  <a:pt x="8910" y="810"/>
                  <a:pt x="8910" y="810"/>
                  <a:pt x="8910" y="810"/>
                </a:cubicBezTo>
                <a:cubicBezTo>
                  <a:pt x="8910" y="405"/>
                  <a:pt x="8640" y="0"/>
                  <a:pt x="8100" y="0"/>
                </a:cubicBezTo>
                <a:cubicBezTo>
                  <a:pt x="7560" y="0"/>
                  <a:pt x="7155" y="405"/>
                  <a:pt x="7155" y="810"/>
                </a:cubicBezTo>
                <a:cubicBezTo>
                  <a:pt x="7155" y="2700"/>
                  <a:pt x="7155" y="2700"/>
                  <a:pt x="7155" y="2700"/>
                </a:cubicBezTo>
                <a:cubicBezTo>
                  <a:pt x="5400" y="2700"/>
                  <a:pt x="5400" y="2700"/>
                  <a:pt x="5400" y="2700"/>
                </a:cubicBezTo>
                <a:cubicBezTo>
                  <a:pt x="3915" y="2700"/>
                  <a:pt x="2700" y="3915"/>
                  <a:pt x="2700" y="5400"/>
                </a:cubicBezTo>
                <a:cubicBezTo>
                  <a:pt x="2700" y="7155"/>
                  <a:pt x="2700" y="7155"/>
                  <a:pt x="2700" y="7155"/>
                </a:cubicBezTo>
                <a:cubicBezTo>
                  <a:pt x="810" y="7155"/>
                  <a:pt x="810" y="7155"/>
                  <a:pt x="810" y="7155"/>
                </a:cubicBezTo>
                <a:cubicBezTo>
                  <a:pt x="405" y="7155"/>
                  <a:pt x="0" y="7560"/>
                  <a:pt x="0" y="8100"/>
                </a:cubicBezTo>
                <a:cubicBezTo>
                  <a:pt x="0" y="8640"/>
                  <a:pt x="405" y="8910"/>
                  <a:pt x="810" y="8910"/>
                </a:cubicBezTo>
                <a:cubicBezTo>
                  <a:pt x="2700" y="8910"/>
                  <a:pt x="2700" y="8910"/>
                  <a:pt x="2700" y="8910"/>
                </a:cubicBezTo>
                <a:cubicBezTo>
                  <a:pt x="2700" y="11745"/>
                  <a:pt x="2700" y="11745"/>
                  <a:pt x="2700" y="11745"/>
                </a:cubicBezTo>
                <a:cubicBezTo>
                  <a:pt x="810" y="11745"/>
                  <a:pt x="810" y="11745"/>
                  <a:pt x="810" y="11745"/>
                </a:cubicBezTo>
                <a:cubicBezTo>
                  <a:pt x="405" y="11745"/>
                  <a:pt x="0" y="12150"/>
                  <a:pt x="0" y="12555"/>
                </a:cubicBezTo>
                <a:cubicBezTo>
                  <a:pt x="0" y="13095"/>
                  <a:pt x="405" y="13500"/>
                  <a:pt x="810" y="13500"/>
                </a:cubicBezTo>
                <a:cubicBezTo>
                  <a:pt x="2700" y="13500"/>
                  <a:pt x="2700" y="13500"/>
                  <a:pt x="2700" y="13500"/>
                </a:cubicBezTo>
                <a:cubicBezTo>
                  <a:pt x="2700" y="16200"/>
                  <a:pt x="2700" y="16200"/>
                  <a:pt x="2700" y="16200"/>
                </a:cubicBezTo>
                <a:cubicBezTo>
                  <a:pt x="2700" y="17685"/>
                  <a:pt x="3915" y="18900"/>
                  <a:pt x="5400" y="18900"/>
                </a:cubicBezTo>
                <a:cubicBezTo>
                  <a:pt x="7155" y="18900"/>
                  <a:pt x="7155" y="18900"/>
                  <a:pt x="7155" y="18900"/>
                </a:cubicBezTo>
                <a:cubicBezTo>
                  <a:pt x="7155" y="20790"/>
                  <a:pt x="7155" y="20790"/>
                  <a:pt x="7155" y="20790"/>
                </a:cubicBezTo>
                <a:cubicBezTo>
                  <a:pt x="7155" y="21195"/>
                  <a:pt x="7560" y="21600"/>
                  <a:pt x="8100" y="21600"/>
                </a:cubicBezTo>
                <a:cubicBezTo>
                  <a:pt x="8640" y="21600"/>
                  <a:pt x="8910" y="21195"/>
                  <a:pt x="8910" y="20790"/>
                </a:cubicBezTo>
                <a:cubicBezTo>
                  <a:pt x="8910" y="18900"/>
                  <a:pt x="8910" y="18900"/>
                  <a:pt x="8910" y="18900"/>
                </a:cubicBezTo>
                <a:cubicBezTo>
                  <a:pt x="12690" y="18900"/>
                  <a:pt x="12690" y="18900"/>
                  <a:pt x="12690" y="18900"/>
                </a:cubicBezTo>
                <a:cubicBezTo>
                  <a:pt x="12690" y="20790"/>
                  <a:pt x="12690" y="20790"/>
                  <a:pt x="12690" y="20790"/>
                </a:cubicBezTo>
                <a:cubicBezTo>
                  <a:pt x="12690" y="21195"/>
                  <a:pt x="12960" y="21600"/>
                  <a:pt x="13500" y="21600"/>
                </a:cubicBezTo>
                <a:cubicBezTo>
                  <a:pt x="14040" y="21600"/>
                  <a:pt x="14445" y="21195"/>
                  <a:pt x="14445" y="20790"/>
                </a:cubicBezTo>
                <a:cubicBezTo>
                  <a:pt x="14445" y="18900"/>
                  <a:pt x="14445" y="18900"/>
                  <a:pt x="14445" y="18900"/>
                </a:cubicBezTo>
                <a:cubicBezTo>
                  <a:pt x="16200" y="18900"/>
                  <a:pt x="16200" y="18900"/>
                  <a:pt x="16200" y="18900"/>
                </a:cubicBezTo>
                <a:cubicBezTo>
                  <a:pt x="17685" y="18900"/>
                  <a:pt x="18900" y="17685"/>
                  <a:pt x="18900" y="16200"/>
                </a:cubicBezTo>
                <a:cubicBezTo>
                  <a:pt x="18900" y="13500"/>
                  <a:pt x="18900" y="13500"/>
                  <a:pt x="18900" y="13500"/>
                </a:cubicBezTo>
                <a:cubicBezTo>
                  <a:pt x="20790" y="13500"/>
                  <a:pt x="20790" y="13500"/>
                  <a:pt x="20790" y="13500"/>
                </a:cubicBezTo>
                <a:cubicBezTo>
                  <a:pt x="21195" y="13500"/>
                  <a:pt x="21600" y="13095"/>
                  <a:pt x="21600" y="12555"/>
                </a:cubicBezTo>
                <a:cubicBezTo>
                  <a:pt x="21600" y="12150"/>
                  <a:pt x="21195" y="11745"/>
                  <a:pt x="20790" y="11745"/>
                </a:cubicBezTo>
                <a:close/>
                <a:moveTo>
                  <a:pt x="17145" y="16200"/>
                </a:moveTo>
                <a:cubicBezTo>
                  <a:pt x="17145" y="16740"/>
                  <a:pt x="16740" y="17145"/>
                  <a:pt x="16200" y="17145"/>
                </a:cubicBezTo>
                <a:cubicBezTo>
                  <a:pt x="5400" y="17145"/>
                  <a:pt x="5400" y="17145"/>
                  <a:pt x="5400" y="17145"/>
                </a:cubicBezTo>
                <a:cubicBezTo>
                  <a:pt x="4860" y="17145"/>
                  <a:pt x="4455" y="16740"/>
                  <a:pt x="4455" y="16200"/>
                </a:cubicBezTo>
                <a:cubicBezTo>
                  <a:pt x="4455" y="5400"/>
                  <a:pt x="4455" y="5400"/>
                  <a:pt x="4455" y="5400"/>
                </a:cubicBezTo>
                <a:cubicBezTo>
                  <a:pt x="4455" y="4860"/>
                  <a:pt x="4860" y="4455"/>
                  <a:pt x="5400" y="4455"/>
                </a:cubicBezTo>
                <a:cubicBezTo>
                  <a:pt x="16200" y="4455"/>
                  <a:pt x="16200" y="4455"/>
                  <a:pt x="16200" y="4455"/>
                </a:cubicBezTo>
                <a:cubicBezTo>
                  <a:pt x="16740" y="4455"/>
                  <a:pt x="17145" y="4860"/>
                  <a:pt x="17145" y="5400"/>
                </a:cubicBezTo>
                <a:lnTo>
                  <a:pt x="17145" y="162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96" name="Freeform 13"/>
          <p:cNvSpPr/>
          <p:nvPr/>
        </p:nvSpPr>
        <p:spPr>
          <a:xfrm>
            <a:off x="7831135" y="2593975"/>
            <a:ext cx="1095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0"/>
                </a:moveTo>
                <a:cubicBezTo>
                  <a:pt x="3105" y="0"/>
                  <a:pt x="3105" y="0"/>
                  <a:pt x="3105" y="0"/>
                </a:cubicBezTo>
                <a:cubicBezTo>
                  <a:pt x="1350" y="0"/>
                  <a:pt x="0" y="1350"/>
                  <a:pt x="0" y="3105"/>
                </a:cubicBezTo>
                <a:cubicBezTo>
                  <a:pt x="0" y="20790"/>
                  <a:pt x="0" y="20790"/>
                  <a:pt x="0" y="20790"/>
                </a:cubicBezTo>
                <a:cubicBezTo>
                  <a:pt x="0" y="21060"/>
                  <a:pt x="270" y="21465"/>
                  <a:pt x="540" y="21600"/>
                </a:cubicBezTo>
                <a:cubicBezTo>
                  <a:pt x="675" y="21600"/>
                  <a:pt x="810" y="21600"/>
                  <a:pt x="810" y="21600"/>
                </a:cubicBezTo>
                <a:cubicBezTo>
                  <a:pt x="1080" y="21600"/>
                  <a:pt x="1350" y="21465"/>
                  <a:pt x="1485" y="21330"/>
                </a:cubicBezTo>
                <a:cubicBezTo>
                  <a:pt x="5670" y="17145"/>
                  <a:pt x="5670" y="17145"/>
                  <a:pt x="5670" y="17145"/>
                </a:cubicBezTo>
                <a:cubicBezTo>
                  <a:pt x="18495" y="17145"/>
                  <a:pt x="18495" y="17145"/>
                  <a:pt x="18495" y="17145"/>
                </a:cubicBezTo>
                <a:cubicBezTo>
                  <a:pt x="20250" y="17145"/>
                  <a:pt x="21600" y="15795"/>
                  <a:pt x="21600" y="14175"/>
                </a:cubicBezTo>
                <a:cubicBezTo>
                  <a:pt x="21600" y="3105"/>
                  <a:pt x="21600" y="3105"/>
                  <a:pt x="21600" y="3105"/>
                </a:cubicBezTo>
                <a:cubicBezTo>
                  <a:pt x="21600" y="1350"/>
                  <a:pt x="20250" y="0"/>
                  <a:pt x="18495" y="0"/>
                </a:cubicBezTo>
                <a:close/>
                <a:moveTo>
                  <a:pt x="19845" y="14175"/>
                </a:moveTo>
                <a:cubicBezTo>
                  <a:pt x="19845" y="14850"/>
                  <a:pt x="19305" y="15390"/>
                  <a:pt x="18495" y="15390"/>
                </a:cubicBezTo>
                <a:cubicBezTo>
                  <a:pt x="5265" y="15390"/>
                  <a:pt x="5265" y="15390"/>
                  <a:pt x="5265" y="15390"/>
                </a:cubicBezTo>
                <a:cubicBezTo>
                  <a:pt x="4995" y="15390"/>
                  <a:pt x="4860" y="15525"/>
                  <a:pt x="4725" y="15660"/>
                </a:cubicBezTo>
                <a:cubicBezTo>
                  <a:pt x="1755" y="18630"/>
                  <a:pt x="1755" y="18630"/>
                  <a:pt x="1755" y="18630"/>
                </a:cubicBezTo>
                <a:cubicBezTo>
                  <a:pt x="1755" y="3105"/>
                  <a:pt x="1755" y="3105"/>
                  <a:pt x="1755" y="3105"/>
                </a:cubicBezTo>
                <a:cubicBezTo>
                  <a:pt x="1755" y="2295"/>
                  <a:pt x="2295" y="1755"/>
                  <a:pt x="3105" y="1755"/>
                </a:cubicBezTo>
                <a:cubicBezTo>
                  <a:pt x="18495" y="1755"/>
                  <a:pt x="18495" y="1755"/>
                  <a:pt x="18495" y="1755"/>
                </a:cubicBezTo>
                <a:cubicBezTo>
                  <a:pt x="19305" y="1755"/>
                  <a:pt x="19845" y="2295"/>
                  <a:pt x="19845" y="3105"/>
                </a:cubicBezTo>
                <a:lnTo>
                  <a:pt x="19845" y="141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97" name="Freeform 14"/>
          <p:cNvSpPr/>
          <p:nvPr/>
        </p:nvSpPr>
        <p:spPr>
          <a:xfrm>
            <a:off x="7831135" y="383540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585"/>
                </a:moveTo>
                <a:cubicBezTo>
                  <a:pt x="21465" y="7155"/>
                  <a:pt x="20385" y="4725"/>
                  <a:pt x="18630" y="2970"/>
                </a:cubicBezTo>
                <a:cubicBezTo>
                  <a:pt x="16875" y="1215"/>
                  <a:pt x="14445" y="135"/>
                  <a:pt x="12015" y="0"/>
                </a:cubicBezTo>
                <a:cubicBezTo>
                  <a:pt x="11880" y="0"/>
                  <a:pt x="11880" y="0"/>
                  <a:pt x="11880" y="0"/>
                </a:cubicBezTo>
                <a:cubicBezTo>
                  <a:pt x="11340" y="0"/>
                  <a:pt x="11340" y="0"/>
                  <a:pt x="11340" y="0"/>
                </a:cubicBezTo>
                <a:cubicBezTo>
                  <a:pt x="11340" y="0"/>
                  <a:pt x="11340" y="0"/>
                  <a:pt x="11340" y="0"/>
                </a:cubicBezTo>
                <a:cubicBezTo>
                  <a:pt x="9720" y="0"/>
                  <a:pt x="8235" y="405"/>
                  <a:pt x="6750" y="1080"/>
                </a:cubicBezTo>
                <a:cubicBezTo>
                  <a:pt x="5130" y="1890"/>
                  <a:pt x="3645" y="3240"/>
                  <a:pt x="2700" y="4860"/>
                </a:cubicBezTo>
                <a:cubicBezTo>
                  <a:pt x="1620" y="6480"/>
                  <a:pt x="1080" y="8370"/>
                  <a:pt x="1080" y="10260"/>
                </a:cubicBezTo>
                <a:cubicBezTo>
                  <a:pt x="1080" y="11745"/>
                  <a:pt x="1485" y="13230"/>
                  <a:pt x="2025" y="14445"/>
                </a:cubicBezTo>
                <a:cubicBezTo>
                  <a:pt x="0" y="20385"/>
                  <a:pt x="0" y="20385"/>
                  <a:pt x="0" y="20385"/>
                </a:cubicBezTo>
                <a:cubicBezTo>
                  <a:pt x="0" y="20790"/>
                  <a:pt x="0" y="21060"/>
                  <a:pt x="270" y="21330"/>
                </a:cubicBezTo>
                <a:cubicBezTo>
                  <a:pt x="405" y="21465"/>
                  <a:pt x="675" y="21600"/>
                  <a:pt x="810" y="21600"/>
                </a:cubicBezTo>
                <a:cubicBezTo>
                  <a:pt x="945" y="21600"/>
                  <a:pt x="1080" y="21600"/>
                  <a:pt x="1215" y="21600"/>
                </a:cubicBezTo>
                <a:cubicBezTo>
                  <a:pt x="7155" y="19575"/>
                  <a:pt x="7155" y="19575"/>
                  <a:pt x="7155" y="19575"/>
                </a:cubicBezTo>
                <a:cubicBezTo>
                  <a:pt x="8370" y="20115"/>
                  <a:pt x="9855" y="20520"/>
                  <a:pt x="11340" y="20520"/>
                </a:cubicBezTo>
                <a:cubicBezTo>
                  <a:pt x="11340" y="20520"/>
                  <a:pt x="11340" y="20520"/>
                  <a:pt x="11340" y="20520"/>
                </a:cubicBezTo>
                <a:cubicBezTo>
                  <a:pt x="13230" y="20520"/>
                  <a:pt x="15120" y="19980"/>
                  <a:pt x="16740" y="18900"/>
                </a:cubicBezTo>
                <a:cubicBezTo>
                  <a:pt x="18360" y="17955"/>
                  <a:pt x="19710" y="16470"/>
                  <a:pt x="20520" y="14850"/>
                </a:cubicBezTo>
                <a:cubicBezTo>
                  <a:pt x="21195" y="13365"/>
                  <a:pt x="21600" y="11880"/>
                  <a:pt x="21600" y="10260"/>
                </a:cubicBezTo>
                <a:cubicBezTo>
                  <a:pt x="21600" y="9720"/>
                  <a:pt x="21600" y="9720"/>
                  <a:pt x="21600" y="9720"/>
                </a:cubicBezTo>
                <a:cubicBezTo>
                  <a:pt x="21600" y="9720"/>
                  <a:pt x="21600" y="9720"/>
                  <a:pt x="21600" y="9585"/>
                </a:cubicBezTo>
                <a:close/>
                <a:moveTo>
                  <a:pt x="19845" y="10260"/>
                </a:moveTo>
                <a:cubicBezTo>
                  <a:pt x="19845" y="10260"/>
                  <a:pt x="19845" y="10260"/>
                  <a:pt x="19845" y="10260"/>
                </a:cubicBezTo>
                <a:cubicBezTo>
                  <a:pt x="19845" y="11610"/>
                  <a:pt x="19575" y="12825"/>
                  <a:pt x="18900" y="14040"/>
                </a:cubicBezTo>
                <a:cubicBezTo>
                  <a:pt x="17550" y="17010"/>
                  <a:pt x="14580" y="18765"/>
                  <a:pt x="11340" y="18765"/>
                </a:cubicBezTo>
                <a:cubicBezTo>
                  <a:pt x="11340" y="18765"/>
                  <a:pt x="11340" y="18765"/>
                  <a:pt x="11340" y="18765"/>
                </a:cubicBezTo>
                <a:cubicBezTo>
                  <a:pt x="9990" y="18765"/>
                  <a:pt x="8775" y="18495"/>
                  <a:pt x="7560" y="17820"/>
                </a:cubicBezTo>
                <a:cubicBezTo>
                  <a:pt x="7290" y="17685"/>
                  <a:pt x="7155" y="17685"/>
                  <a:pt x="6885" y="17820"/>
                </a:cubicBezTo>
                <a:cubicBezTo>
                  <a:pt x="2295" y="19305"/>
                  <a:pt x="2295" y="19305"/>
                  <a:pt x="2295" y="19305"/>
                </a:cubicBezTo>
                <a:cubicBezTo>
                  <a:pt x="3780" y="14715"/>
                  <a:pt x="3780" y="14715"/>
                  <a:pt x="3780" y="14715"/>
                </a:cubicBezTo>
                <a:cubicBezTo>
                  <a:pt x="3915" y="14445"/>
                  <a:pt x="3915" y="14310"/>
                  <a:pt x="3780" y="14040"/>
                </a:cubicBezTo>
                <a:cubicBezTo>
                  <a:pt x="3105" y="12825"/>
                  <a:pt x="2835" y="11610"/>
                  <a:pt x="2835" y="10260"/>
                </a:cubicBezTo>
                <a:cubicBezTo>
                  <a:pt x="2835" y="7020"/>
                  <a:pt x="4590" y="4050"/>
                  <a:pt x="7560" y="2700"/>
                </a:cubicBezTo>
                <a:cubicBezTo>
                  <a:pt x="8775" y="2025"/>
                  <a:pt x="9990" y="1755"/>
                  <a:pt x="11340" y="1755"/>
                </a:cubicBezTo>
                <a:cubicBezTo>
                  <a:pt x="11340" y="1755"/>
                  <a:pt x="11340" y="1755"/>
                  <a:pt x="11340" y="1755"/>
                </a:cubicBezTo>
                <a:cubicBezTo>
                  <a:pt x="11880" y="1755"/>
                  <a:pt x="11880" y="1755"/>
                  <a:pt x="11880" y="1755"/>
                </a:cubicBezTo>
                <a:cubicBezTo>
                  <a:pt x="16200" y="2025"/>
                  <a:pt x="19575" y="5400"/>
                  <a:pt x="19845" y="9720"/>
                </a:cubicBezTo>
                <a:lnTo>
                  <a:pt x="19845" y="102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98" name="Freeform 15"/>
          <p:cNvSpPr/>
          <p:nvPr/>
        </p:nvSpPr>
        <p:spPr>
          <a:xfrm>
            <a:off x="7831135" y="508000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15" y="13230"/>
                </a:moveTo>
                <a:cubicBezTo>
                  <a:pt x="14985" y="13230"/>
                  <a:pt x="14985" y="13230"/>
                  <a:pt x="14985" y="13230"/>
                </a:cubicBezTo>
                <a:cubicBezTo>
                  <a:pt x="14985" y="8370"/>
                  <a:pt x="14985" y="8370"/>
                  <a:pt x="14985" y="8370"/>
                </a:cubicBezTo>
                <a:cubicBezTo>
                  <a:pt x="17415" y="8370"/>
                  <a:pt x="17415" y="8370"/>
                  <a:pt x="17415" y="8370"/>
                </a:cubicBezTo>
                <a:cubicBezTo>
                  <a:pt x="19710" y="8370"/>
                  <a:pt x="21600" y="6480"/>
                  <a:pt x="21600" y="4185"/>
                </a:cubicBezTo>
                <a:cubicBezTo>
                  <a:pt x="21600" y="1890"/>
                  <a:pt x="19710" y="0"/>
                  <a:pt x="17415" y="0"/>
                </a:cubicBezTo>
                <a:cubicBezTo>
                  <a:pt x="15120" y="0"/>
                  <a:pt x="13230" y="1890"/>
                  <a:pt x="13230" y="4185"/>
                </a:cubicBezTo>
                <a:cubicBezTo>
                  <a:pt x="13230" y="6615"/>
                  <a:pt x="13230" y="6615"/>
                  <a:pt x="13230" y="6615"/>
                </a:cubicBezTo>
                <a:cubicBezTo>
                  <a:pt x="8370" y="6615"/>
                  <a:pt x="8370" y="6615"/>
                  <a:pt x="8370" y="6615"/>
                </a:cubicBezTo>
                <a:cubicBezTo>
                  <a:pt x="8370" y="4185"/>
                  <a:pt x="8370" y="4185"/>
                  <a:pt x="8370" y="4185"/>
                </a:cubicBezTo>
                <a:cubicBezTo>
                  <a:pt x="8370" y="1890"/>
                  <a:pt x="6480" y="0"/>
                  <a:pt x="4185" y="0"/>
                </a:cubicBezTo>
                <a:cubicBezTo>
                  <a:pt x="1890" y="0"/>
                  <a:pt x="0" y="1890"/>
                  <a:pt x="0" y="4185"/>
                </a:cubicBezTo>
                <a:cubicBezTo>
                  <a:pt x="0" y="6480"/>
                  <a:pt x="1890" y="8370"/>
                  <a:pt x="4185" y="8370"/>
                </a:cubicBezTo>
                <a:cubicBezTo>
                  <a:pt x="6615" y="8370"/>
                  <a:pt x="6615" y="8370"/>
                  <a:pt x="6615" y="8370"/>
                </a:cubicBezTo>
                <a:cubicBezTo>
                  <a:pt x="6615" y="13230"/>
                  <a:pt x="6615" y="13230"/>
                  <a:pt x="6615" y="13230"/>
                </a:cubicBezTo>
                <a:cubicBezTo>
                  <a:pt x="4185" y="13230"/>
                  <a:pt x="4185" y="13230"/>
                  <a:pt x="4185" y="13230"/>
                </a:cubicBezTo>
                <a:cubicBezTo>
                  <a:pt x="1890" y="13230"/>
                  <a:pt x="0" y="15120"/>
                  <a:pt x="0" y="17415"/>
                </a:cubicBezTo>
                <a:cubicBezTo>
                  <a:pt x="0" y="19710"/>
                  <a:pt x="1890" y="21600"/>
                  <a:pt x="4185" y="21600"/>
                </a:cubicBezTo>
                <a:cubicBezTo>
                  <a:pt x="6480" y="21600"/>
                  <a:pt x="8370" y="19710"/>
                  <a:pt x="8370" y="17415"/>
                </a:cubicBezTo>
                <a:cubicBezTo>
                  <a:pt x="8370" y="14985"/>
                  <a:pt x="8370" y="14985"/>
                  <a:pt x="8370" y="14985"/>
                </a:cubicBezTo>
                <a:cubicBezTo>
                  <a:pt x="13230" y="14985"/>
                  <a:pt x="13230" y="14985"/>
                  <a:pt x="13230" y="14985"/>
                </a:cubicBezTo>
                <a:cubicBezTo>
                  <a:pt x="13230" y="17415"/>
                  <a:pt x="13230" y="17415"/>
                  <a:pt x="13230" y="17415"/>
                </a:cubicBezTo>
                <a:cubicBezTo>
                  <a:pt x="13230" y="19710"/>
                  <a:pt x="15120" y="21600"/>
                  <a:pt x="17415" y="21600"/>
                </a:cubicBezTo>
                <a:cubicBezTo>
                  <a:pt x="19710" y="21600"/>
                  <a:pt x="21600" y="19710"/>
                  <a:pt x="21600" y="17415"/>
                </a:cubicBezTo>
                <a:cubicBezTo>
                  <a:pt x="21600" y="15120"/>
                  <a:pt x="19710" y="13230"/>
                  <a:pt x="17415" y="13230"/>
                </a:cubicBezTo>
                <a:close/>
                <a:moveTo>
                  <a:pt x="14985" y="4185"/>
                </a:moveTo>
                <a:cubicBezTo>
                  <a:pt x="14985" y="2835"/>
                  <a:pt x="16065" y="1755"/>
                  <a:pt x="17415" y="1755"/>
                </a:cubicBezTo>
                <a:cubicBezTo>
                  <a:pt x="18765" y="1755"/>
                  <a:pt x="19845" y="2835"/>
                  <a:pt x="19845" y="4185"/>
                </a:cubicBezTo>
                <a:cubicBezTo>
                  <a:pt x="19845" y="5535"/>
                  <a:pt x="18765" y="6615"/>
                  <a:pt x="17415" y="6615"/>
                </a:cubicBezTo>
                <a:cubicBezTo>
                  <a:pt x="14985" y="6615"/>
                  <a:pt x="14985" y="6615"/>
                  <a:pt x="14985" y="6615"/>
                </a:cubicBezTo>
                <a:lnTo>
                  <a:pt x="14985" y="4185"/>
                </a:lnTo>
                <a:close/>
                <a:moveTo>
                  <a:pt x="6615" y="17415"/>
                </a:moveTo>
                <a:cubicBezTo>
                  <a:pt x="6615" y="18765"/>
                  <a:pt x="5535" y="19845"/>
                  <a:pt x="4185" y="19845"/>
                </a:cubicBezTo>
                <a:cubicBezTo>
                  <a:pt x="2835" y="19845"/>
                  <a:pt x="1755" y="18765"/>
                  <a:pt x="1755" y="17415"/>
                </a:cubicBezTo>
                <a:cubicBezTo>
                  <a:pt x="1755" y="16065"/>
                  <a:pt x="2835" y="14985"/>
                  <a:pt x="4185" y="14985"/>
                </a:cubicBezTo>
                <a:cubicBezTo>
                  <a:pt x="6615" y="14985"/>
                  <a:pt x="6615" y="14985"/>
                  <a:pt x="6615" y="14985"/>
                </a:cubicBezTo>
                <a:lnTo>
                  <a:pt x="6615" y="17415"/>
                </a:lnTo>
                <a:close/>
                <a:moveTo>
                  <a:pt x="6615" y="6615"/>
                </a:moveTo>
                <a:cubicBezTo>
                  <a:pt x="4185" y="6615"/>
                  <a:pt x="4185" y="6615"/>
                  <a:pt x="4185" y="6615"/>
                </a:cubicBezTo>
                <a:cubicBezTo>
                  <a:pt x="2835" y="6615"/>
                  <a:pt x="1755" y="5535"/>
                  <a:pt x="1755" y="4185"/>
                </a:cubicBezTo>
                <a:cubicBezTo>
                  <a:pt x="1755" y="2835"/>
                  <a:pt x="2835" y="1755"/>
                  <a:pt x="4185" y="1755"/>
                </a:cubicBezTo>
                <a:cubicBezTo>
                  <a:pt x="5535" y="1755"/>
                  <a:pt x="6615" y="2835"/>
                  <a:pt x="6615" y="4185"/>
                </a:cubicBezTo>
                <a:lnTo>
                  <a:pt x="6615" y="6615"/>
                </a:lnTo>
                <a:close/>
                <a:moveTo>
                  <a:pt x="13230" y="13230"/>
                </a:moveTo>
                <a:cubicBezTo>
                  <a:pt x="8370" y="13230"/>
                  <a:pt x="8370" y="13230"/>
                  <a:pt x="8370" y="13230"/>
                </a:cubicBezTo>
                <a:cubicBezTo>
                  <a:pt x="8370" y="8370"/>
                  <a:pt x="8370" y="8370"/>
                  <a:pt x="8370" y="8370"/>
                </a:cubicBezTo>
                <a:cubicBezTo>
                  <a:pt x="13230" y="8370"/>
                  <a:pt x="13230" y="8370"/>
                  <a:pt x="13230" y="8370"/>
                </a:cubicBezTo>
                <a:lnTo>
                  <a:pt x="13230" y="13230"/>
                </a:lnTo>
                <a:close/>
                <a:moveTo>
                  <a:pt x="17415" y="19845"/>
                </a:moveTo>
                <a:cubicBezTo>
                  <a:pt x="16065" y="19845"/>
                  <a:pt x="14985" y="18765"/>
                  <a:pt x="14985" y="17415"/>
                </a:cubicBezTo>
                <a:cubicBezTo>
                  <a:pt x="14985" y="14985"/>
                  <a:pt x="14985" y="14985"/>
                  <a:pt x="14985" y="14985"/>
                </a:cubicBezTo>
                <a:cubicBezTo>
                  <a:pt x="17415" y="14985"/>
                  <a:pt x="17415" y="14985"/>
                  <a:pt x="17415" y="14985"/>
                </a:cubicBezTo>
                <a:cubicBezTo>
                  <a:pt x="18765" y="14985"/>
                  <a:pt x="19845" y="16065"/>
                  <a:pt x="19845" y="17415"/>
                </a:cubicBezTo>
                <a:cubicBezTo>
                  <a:pt x="19845" y="18765"/>
                  <a:pt x="18765" y="19845"/>
                  <a:pt x="17415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699" name="Freeform 16"/>
          <p:cNvSpPr/>
          <p:nvPr/>
        </p:nvSpPr>
        <p:spPr>
          <a:xfrm>
            <a:off x="7831135" y="6321426"/>
            <a:ext cx="1095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25" y="13905"/>
                </a:moveTo>
                <a:cubicBezTo>
                  <a:pt x="18360" y="13635"/>
                  <a:pt x="18630" y="13500"/>
                  <a:pt x="18900" y="13500"/>
                </a:cubicBezTo>
                <a:cubicBezTo>
                  <a:pt x="18900" y="13500"/>
                  <a:pt x="18900" y="13500"/>
                  <a:pt x="18900" y="13500"/>
                </a:cubicBezTo>
                <a:cubicBezTo>
                  <a:pt x="20385" y="13500"/>
                  <a:pt x="21600" y="12285"/>
                  <a:pt x="21600" y="10800"/>
                </a:cubicBezTo>
                <a:cubicBezTo>
                  <a:pt x="21600" y="9315"/>
                  <a:pt x="20385" y="8100"/>
                  <a:pt x="18900" y="8100"/>
                </a:cubicBezTo>
                <a:cubicBezTo>
                  <a:pt x="18765" y="8100"/>
                  <a:pt x="18765" y="8100"/>
                  <a:pt x="18765" y="8100"/>
                </a:cubicBezTo>
                <a:cubicBezTo>
                  <a:pt x="18630" y="8100"/>
                  <a:pt x="18360" y="7965"/>
                  <a:pt x="18225" y="7830"/>
                </a:cubicBezTo>
                <a:cubicBezTo>
                  <a:pt x="18225" y="7830"/>
                  <a:pt x="18225" y="7695"/>
                  <a:pt x="18225" y="7695"/>
                </a:cubicBezTo>
                <a:cubicBezTo>
                  <a:pt x="18090" y="7425"/>
                  <a:pt x="18090" y="7155"/>
                  <a:pt x="18360" y="7020"/>
                </a:cubicBezTo>
                <a:cubicBezTo>
                  <a:pt x="18360" y="6885"/>
                  <a:pt x="18360" y="6885"/>
                  <a:pt x="18360" y="6885"/>
                </a:cubicBezTo>
                <a:cubicBezTo>
                  <a:pt x="18360" y="6885"/>
                  <a:pt x="18360" y="6885"/>
                  <a:pt x="18360" y="6885"/>
                </a:cubicBezTo>
                <a:cubicBezTo>
                  <a:pt x="18900" y="6480"/>
                  <a:pt x="19170" y="5805"/>
                  <a:pt x="19170" y="4995"/>
                </a:cubicBezTo>
                <a:cubicBezTo>
                  <a:pt x="19170" y="4320"/>
                  <a:pt x="18900" y="3645"/>
                  <a:pt x="18360" y="3105"/>
                </a:cubicBezTo>
                <a:cubicBezTo>
                  <a:pt x="18360" y="3105"/>
                  <a:pt x="18360" y="3105"/>
                  <a:pt x="18360" y="3105"/>
                </a:cubicBezTo>
                <a:cubicBezTo>
                  <a:pt x="17820" y="2700"/>
                  <a:pt x="17145" y="2430"/>
                  <a:pt x="16470" y="2430"/>
                </a:cubicBezTo>
                <a:cubicBezTo>
                  <a:pt x="16470" y="2430"/>
                  <a:pt x="16470" y="2430"/>
                  <a:pt x="16470" y="2430"/>
                </a:cubicBezTo>
                <a:cubicBezTo>
                  <a:pt x="15795" y="2430"/>
                  <a:pt x="15120" y="2700"/>
                  <a:pt x="14580" y="3105"/>
                </a:cubicBezTo>
                <a:cubicBezTo>
                  <a:pt x="14580" y="3240"/>
                  <a:pt x="14580" y="3240"/>
                  <a:pt x="14580" y="3240"/>
                </a:cubicBezTo>
                <a:cubicBezTo>
                  <a:pt x="14310" y="3375"/>
                  <a:pt x="14040" y="3375"/>
                  <a:pt x="13905" y="3375"/>
                </a:cubicBezTo>
                <a:cubicBezTo>
                  <a:pt x="13905" y="3375"/>
                  <a:pt x="13905" y="3375"/>
                  <a:pt x="13905" y="3375"/>
                </a:cubicBezTo>
                <a:cubicBezTo>
                  <a:pt x="13635" y="3240"/>
                  <a:pt x="13500" y="2970"/>
                  <a:pt x="13500" y="2700"/>
                </a:cubicBezTo>
                <a:cubicBezTo>
                  <a:pt x="13500" y="2700"/>
                  <a:pt x="13500" y="2700"/>
                  <a:pt x="13500" y="2700"/>
                </a:cubicBezTo>
                <a:cubicBezTo>
                  <a:pt x="13500" y="1215"/>
                  <a:pt x="12285" y="0"/>
                  <a:pt x="10800" y="0"/>
                </a:cubicBezTo>
                <a:cubicBezTo>
                  <a:pt x="9315" y="0"/>
                  <a:pt x="8100" y="1215"/>
                  <a:pt x="8100" y="2700"/>
                </a:cubicBezTo>
                <a:cubicBezTo>
                  <a:pt x="8100" y="2835"/>
                  <a:pt x="8100" y="2835"/>
                  <a:pt x="8100" y="2835"/>
                </a:cubicBezTo>
                <a:cubicBezTo>
                  <a:pt x="8100" y="2970"/>
                  <a:pt x="7965" y="3240"/>
                  <a:pt x="7830" y="3375"/>
                </a:cubicBezTo>
                <a:cubicBezTo>
                  <a:pt x="7830" y="3375"/>
                  <a:pt x="7695" y="3375"/>
                  <a:pt x="7695" y="3375"/>
                </a:cubicBezTo>
                <a:cubicBezTo>
                  <a:pt x="7425" y="3510"/>
                  <a:pt x="7155" y="3510"/>
                  <a:pt x="7020" y="3240"/>
                </a:cubicBezTo>
                <a:cubicBezTo>
                  <a:pt x="6885" y="3240"/>
                  <a:pt x="6885" y="3240"/>
                  <a:pt x="6885" y="3240"/>
                </a:cubicBezTo>
                <a:cubicBezTo>
                  <a:pt x="6480" y="2700"/>
                  <a:pt x="5805" y="2430"/>
                  <a:pt x="4995" y="2430"/>
                </a:cubicBezTo>
                <a:cubicBezTo>
                  <a:pt x="4995" y="2430"/>
                  <a:pt x="4995" y="2430"/>
                  <a:pt x="4995" y="2430"/>
                </a:cubicBezTo>
                <a:cubicBezTo>
                  <a:pt x="4320" y="2430"/>
                  <a:pt x="3645" y="2700"/>
                  <a:pt x="3105" y="3240"/>
                </a:cubicBezTo>
                <a:cubicBezTo>
                  <a:pt x="2700" y="3780"/>
                  <a:pt x="2430" y="4455"/>
                  <a:pt x="2430" y="5130"/>
                </a:cubicBezTo>
                <a:cubicBezTo>
                  <a:pt x="2430" y="5805"/>
                  <a:pt x="2700" y="6480"/>
                  <a:pt x="3105" y="7020"/>
                </a:cubicBezTo>
                <a:cubicBezTo>
                  <a:pt x="3240" y="7020"/>
                  <a:pt x="3240" y="7020"/>
                  <a:pt x="3240" y="7020"/>
                </a:cubicBezTo>
                <a:cubicBezTo>
                  <a:pt x="3375" y="7290"/>
                  <a:pt x="3375" y="7560"/>
                  <a:pt x="3375" y="7695"/>
                </a:cubicBezTo>
                <a:cubicBezTo>
                  <a:pt x="3375" y="7695"/>
                  <a:pt x="3375" y="7830"/>
                  <a:pt x="3240" y="7830"/>
                </a:cubicBezTo>
                <a:cubicBezTo>
                  <a:pt x="3240" y="7965"/>
                  <a:pt x="2970" y="8235"/>
                  <a:pt x="2700" y="8235"/>
                </a:cubicBezTo>
                <a:cubicBezTo>
                  <a:pt x="2700" y="8235"/>
                  <a:pt x="2700" y="8235"/>
                  <a:pt x="2700" y="8235"/>
                </a:cubicBezTo>
                <a:cubicBezTo>
                  <a:pt x="1215" y="8235"/>
                  <a:pt x="0" y="9450"/>
                  <a:pt x="0" y="10935"/>
                </a:cubicBezTo>
                <a:cubicBezTo>
                  <a:pt x="0" y="12285"/>
                  <a:pt x="1215" y="13500"/>
                  <a:pt x="2700" y="13500"/>
                </a:cubicBezTo>
                <a:cubicBezTo>
                  <a:pt x="2835" y="13500"/>
                  <a:pt x="2835" y="13500"/>
                  <a:pt x="2835" y="13500"/>
                </a:cubicBezTo>
                <a:cubicBezTo>
                  <a:pt x="3105" y="13500"/>
                  <a:pt x="3240" y="13635"/>
                  <a:pt x="3375" y="13905"/>
                </a:cubicBezTo>
                <a:cubicBezTo>
                  <a:pt x="3375" y="13905"/>
                  <a:pt x="3375" y="13905"/>
                  <a:pt x="3375" y="13905"/>
                </a:cubicBezTo>
                <a:cubicBezTo>
                  <a:pt x="3510" y="14175"/>
                  <a:pt x="3510" y="14445"/>
                  <a:pt x="3240" y="14580"/>
                </a:cubicBezTo>
                <a:cubicBezTo>
                  <a:pt x="3240" y="14715"/>
                  <a:pt x="3240" y="14715"/>
                  <a:pt x="3240" y="14715"/>
                </a:cubicBezTo>
                <a:cubicBezTo>
                  <a:pt x="3240" y="14715"/>
                  <a:pt x="3240" y="14715"/>
                  <a:pt x="3240" y="14715"/>
                </a:cubicBezTo>
                <a:cubicBezTo>
                  <a:pt x="2700" y="15120"/>
                  <a:pt x="2430" y="15795"/>
                  <a:pt x="2430" y="16605"/>
                </a:cubicBezTo>
                <a:cubicBezTo>
                  <a:pt x="2430" y="17280"/>
                  <a:pt x="2700" y="17955"/>
                  <a:pt x="3240" y="18495"/>
                </a:cubicBezTo>
                <a:cubicBezTo>
                  <a:pt x="3240" y="18495"/>
                  <a:pt x="3240" y="18495"/>
                  <a:pt x="3240" y="18495"/>
                </a:cubicBezTo>
                <a:cubicBezTo>
                  <a:pt x="4320" y="19440"/>
                  <a:pt x="5940" y="19440"/>
                  <a:pt x="7020" y="18495"/>
                </a:cubicBezTo>
                <a:cubicBezTo>
                  <a:pt x="7020" y="18360"/>
                  <a:pt x="7020" y="18360"/>
                  <a:pt x="7020" y="18360"/>
                </a:cubicBezTo>
                <a:cubicBezTo>
                  <a:pt x="7290" y="18225"/>
                  <a:pt x="7560" y="18225"/>
                  <a:pt x="7695" y="18225"/>
                </a:cubicBezTo>
                <a:cubicBezTo>
                  <a:pt x="7695" y="18225"/>
                  <a:pt x="7830" y="18225"/>
                  <a:pt x="7830" y="18360"/>
                </a:cubicBezTo>
                <a:cubicBezTo>
                  <a:pt x="7965" y="18360"/>
                  <a:pt x="8235" y="18630"/>
                  <a:pt x="8235" y="18900"/>
                </a:cubicBezTo>
                <a:cubicBezTo>
                  <a:pt x="8235" y="18900"/>
                  <a:pt x="8235" y="18900"/>
                  <a:pt x="8235" y="18900"/>
                </a:cubicBezTo>
                <a:cubicBezTo>
                  <a:pt x="8235" y="20385"/>
                  <a:pt x="9450" y="21600"/>
                  <a:pt x="10935" y="21600"/>
                </a:cubicBezTo>
                <a:cubicBezTo>
                  <a:pt x="12285" y="21600"/>
                  <a:pt x="13500" y="20385"/>
                  <a:pt x="13500" y="18900"/>
                </a:cubicBezTo>
                <a:cubicBezTo>
                  <a:pt x="13500" y="18765"/>
                  <a:pt x="13500" y="18765"/>
                  <a:pt x="13500" y="18765"/>
                </a:cubicBezTo>
                <a:cubicBezTo>
                  <a:pt x="13500" y="18495"/>
                  <a:pt x="13635" y="18360"/>
                  <a:pt x="13905" y="18225"/>
                </a:cubicBezTo>
                <a:cubicBezTo>
                  <a:pt x="13905" y="18225"/>
                  <a:pt x="13905" y="18225"/>
                  <a:pt x="13905" y="18225"/>
                </a:cubicBezTo>
                <a:cubicBezTo>
                  <a:pt x="14175" y="18090"/>
                  <a:pt x="14445" y="18090"/>
                  <a:pt x="14580" y="18360"/>
                </a:cubicBezTo>
                <a:cubicBezTo>
                  <a:pt x="14715" y="18360"/>
                  <a:pt x="14715" y="18360"/>
                  <a:pt x="14715" y="18360"/>
                </a:cubicBezTo>
                <a:cubicBezTo>
                  <a:pt x="15120" y="18900"/>
                  <a:pt x="15795" y="19170"/>
                  <a:pt x="16605" y="19170"/>
                </a:cubicBezTo>
                <a:cubicBezTo>
                  <a:pt x="16605" y="19170"/>
                  <a:pt x="16605" y="19170"/>
                  <a:pt x="16605" y="19170"/>
                </a:cubicBezTo>
                <a:cubicBezTo>
                  <a:pt x="17280" y="19170"/>
                  <a:pt x="17955" y="18900"/>
                  <a:pt x="18495" y="18360"/>
                </a:cubicBezTo>
                <a:cubicBezTo>
                  <a:pt x="19440" y="17280"/>
                  <a:pt x="19440" y="15660"/>
                  <a:pt x="18495" y="14580"/>
                </a:cubicBezTo>
                <a:cubicBezTo>
                  <a:pt x="18360" y="14580"/>
                  <a:pt x="18360" y="14580"/>
                  <a:pt x="18360" y="14580"/>
                </a:cubicBezTo>
                <a:cubicBezTo>
                  <a:pt x="18225" y="14310"/>
                  <a:pt x="18225" y="14040"/>
                  <a:pt x="18225" y="13905"/>
                </a:cubicBezTo>
                <a:cubicBezTo>
                  <a:pt x="18225" y="13905"/>
                  <a:pt x="18225" y="13905"/>
                  <a:pt x="18225" y="13905"/>
                </a:cubicBezTo>
                <a:close/>
                <a:moveTo>
                  <a:pt x="17145" y="15795"/>
                </a:moveTo>
                <a:cubicBezTo>
                  <a:pt x="17145" y="15795"/>
                  <a:pt x="17145" y="15795"/>
                  <a:pt x="17145" y="15795"/>
                </a:cubicBezTo>
                <a:cubicBezTo>
                  <a:pt x="17280" y="15795"/>
                  <a:pt x="17280" y="15795"/>
                  <a:pt x="17280" y="15795"/>
                </a:cubicBezTo>
                <a:cubicBezTo>
                  <a:pt x="17550" y="16200"/>
                  <a:pt x="17550" y="16740"/>
                  <a:pt x="17280" y="17145"/>
                </a:cubicBezTo>
                <a:cubicBezTo>
                  <a:pt x="17010" y="17280"/>
                  <a:pt x="16740" y="17415"/>
                  <a:pt x="16605" y="17415"/>
                </a:cubicBezTo>
                <a:cubicBezTo>
                  <a:pt x="16605" y="17415"/>
                  <a:pt x="16605" y="17415"/>
                  <a:pt x="16605" y="17415"/>
                </a:cubicBezTo>
                <a:cubicBezTo>
                  <a:pt x="16335" y="17415"/>
                  <a:pt x="16065" y="17280"/>
                  <a:pt x="15930" y="17145"/>
                </a:cubicBezTo>
                <a:cubicBezTo>
                  <a:pt x="15795" y="17145"/>
                  <a:pt x="15795" y="17145"/>
                  <a:pt x="15795" y="17145"/>
                </a:cubicBezTo>
                <a:cubicBezTo>
                  <a:pt x="15795" y="17145"/>
                  <a:pt x="15795" y="17145"/>
                  <a:pt x="15795" y="17145"/>
                </a:cubicBezTo>
                <a:cubicBezTo>
                  <a:pt x="15120" y="16470"/>
                  <a:pt x="14175" y="16200"/>
                  <a:pt x="13230" y="16605"/>
                </a:cubicBezTo>
                <a:cubicBezTo>
                  <a:pt x="12420" y="17010"/>
                  <a:pt x="11745" y="17820"/>
                  <a:pt x="11745" y="18765"/>
                </a:cubicBezTo>
                <a:cubicBezTo>
                  <a:pt x="11745" y="18900"/>
                  <a:pt x="11745" y="18900"/>
                  <a:pt x="11745" y="18900"/>
                </a:cubicBezTo>
                <a:cubicBezTo>
                  <a:pt x="11745" y="19440"/>
                  <a:pt x="11340" y="19845"/>
                  <a:pt x="10935" y="19845"/>
                </a:cubicBezTo>
                <a:cubicBezTo>
                  <a:pt x="10395" y="19845"/>
                  <a:pt x="9990" y="19440"/>
                  <a:pt x="9990" y="18900"/>
                </a:cubicBezTo>
                <a:cubicBezTo>
                  <a:pt x="9990" y="18900"/>
                  <a:pt x="9990" y="18900"/>
                  <a:pt x="9990" y="18900"/>
                </a:cubicBezTo>
                <a:cubicBezTo>
                  <a:pt x="9990" y="18900"/>
                  <a:pt x="9990" y="18765"/>
                  <a:pt x="9990" y="18765"/>
                </a:cubicBezTo>
                <a:cubicBezTo>
                  <a:pt x="9855" y="17820"/>
                  <a:pt x="9315" y="17010"/>
                  <a:pt x="8370" y="16605"/>
                </a:cubicBezTo>
                <a:cubicBezTo>
                  <a:pt x="7560" y="16335"/>
                  <a:pt x="6480" y="16470"/>
                  <a:pt x="5805" y="17145"/>
                </a:cubicBezTo>
                <a:cubicBezTo>
                  <a:pt x="5805" y="17145"/>
                  <a:pt x="5805" y="17145"/>
                  <a:pt x="5805" y="17145"/>
                </a:cubicBezTo>
                <a:cubicBezTo>
                  <a:pt x="5805" y="17280"/>
                  <a:pt x="5805" y="17280"/>
                  <a:pt x="5805" y="17280"/>
                </a:cubicBezTo>
                <a:cubicBezTo>
                  <a:pt x="5400" y="17550"/>
                  <a:pt x="4860" y="17550"/>
                  <a:pt x="4455" y="17280"/>
                </a:cubicBezTo>
                <a:cubicBezTo>
                  <a:pt x="4455" y="17280"/>
                  <a:pt x="4455" y="17280"/>
                  <a:pt x="4455" y="17145"/>
                </a:cubicBezTo>
                <a:cubicBezTo>
                  <a:pt x="4320" y="17010"/>
                  <a:pt x="4185" y="16740"/>
                  <a:pt x="4185" y="16605"/>
                </a:cubicBezTo>
                <a:cubicBezTo>
                  <a:pt x="4185" y="16335"/>
                  <a:pt x="4320" y="16065"/>
                  <a:pt x="4455" y="15930"/>
                </a:cubicBezTo>
                <a:cubicBezTo>
                  <a:pt x="4455" y="15930"/>
                  <a:pt x="4455" y="15930"/>
                  <a:pt x="4455" y="15930"/>
                </a:cubicBezTo>
                <a:cubicBezTo>
                  <a:pt x="4455" y="15795"/>
                  <a:pt x="4455" y="15795"/>
                  <a:pt x="4455" y="15795"/>
                </a:cubicBezTo>
                <a:cubicBezTo>
                  <a:pt x="4455" y="15795"/>
                  <a:pt x="4455" y="15795"/>
                  <a:pt x="4455" y="15795"/>
                </a:cubicBezTo>
                <a:cubicBezTo>
                  <a:pt x="5265" y="15120"/>
                  <a:pt x="5400" y="14175"/>
                  <a:pt x="4995" y="13230"/>
                </a:cubicBezTo>
                <a:cubicBezTo>
                  <a:pt x="4590" y="12420"/>
                  <a:pt x="3780" y="11745"/>
                  <a:pt x="2835" y="11745"/>
                </a:cubicBezTo>
                <a:cubicBezTo>
                  <a:pt x="2700" y="11745"/>
                  <a:pt x="2700" y="11745"/>
                  <a:pt x="2700" y="11745"/>
                </a:cubicBezTo>
                <a:cubicBezTo>
                  <a:pt x="2160" y="11745"/>
                  <a:pt x="1755" y="11340"/>
                  <a:pt x="1755" y="10935"/>
                </a:cubicBezTo>
                <a:cubicBezTo>
                  <a:pt x="1755" y="10395"/>
                  <a:pt x="2160" y="9990"/>
                  <a:pt x="2700" y="9990"/>
                </a:cubicBezTo>
                <a:cubicBezTo>
                  <a:pt x="2700" y="9990"/>
                  <a:pt x="2700" y="9990"/>
                  <a:pt x="2700" y="9990"/>
                </a:cubicBezTo>
                <a:cubicBezTo>
                  <a:pt x="2700" y="9990"/>
                  <a:pt x="2835" y="9990"/>
                  <a:pt x="2835" y="9990"/>
                </a:cubicBezTo>
                <a:cubicBezTo>
                  <a:pt x="3780" y="9855"/>
                  <a:pt x="4590" y="9315"/>
                  <a:pt x="4995" y="8370"/>
                </a:cubicBezTo>
                <a:cubicBezTo>
                  <a:pt x="5265" y="7560"/>
                  <a:pt x="5130" y="6480"/>
                  <a:pt x="4455" y="5805"/>
                </a:cubicBezTo>
                <a:cubicBezTo>
                  <a:pt x="4455" y="5805"/>
                  <a:pt x="4455" y="5805"/>
                  <a:pt x="4455" y="5805"/>
                </a:cubicBezTo>
                <a:cubicBezTo>
                  <a:pt x="4320" y="5805"/>
                  <a:pt x="4320" y="5805"/>
                  <a:pt x="4320" y="5805"/>
                </a:cubicBezTo>
                <a:cubicBezTo>
                  <a:pt x="4185" y="5670"/>
                  <a:pt x="4050" y="5400"/>
                  <a:pt x="4050" y="5130"/>
                </a:cubicBezTo>
                <a:cubicBezTo>
                  <a:pt x="4050" y="4860"/>
                  <a:pt x="4185" y="4590"/>
                  <a:pt x="4320" y="4455"/>
                </a:cubicBezTo>
                <a:cubicBezTo>
                  <a:pt x="4590" y="4320"/>
                  <a:pt x="4860" y="4185"/>
                  <a:pt x="4995" y="4185"/>
                </a:cubicBezTo>
                <a:cubicBezTo>
                  <a:pt x="4995" y="4185"/>
                  <a:pt x="4995" y="4185"/>
                  <a:pt x="4995" y="4185"/>
                </a:cubicBezTo>
                <a:cubicBezTo>
                  <a:pt x="5265" y="4185"/>
                  <a:pt x="5535" y="4320"/>
                  <a:pt x="5670" y="4455"/>
                </a:cubicBezTo>
                <a:cubicBezTo>
                  <a:pt x="5805" y="4455"/>
                  <a:pt x="5805" y="4455"/>
                  <a:pt x="5805" y="4455"/>
                </a:cubicBezTo>
                <a:cubicBezTo>
                  <a:pt x="5805" y="4455"/>
                  <a:pt x="5805" y="4455"/>
                  <a:pt x="5805" y="4455"/>
                </a:cubicBezTo>
                <a:cubicBezTo>
                  <a:pt x="6480" y="5130"/>
                  <a:pt x="7290" y="5400"/>
                  <a:pt x="8235" y="4995"/>
                </a:cubicBezTo>
                <a:cubicBezTo>
                  <a:pt x="8235" y="4995"/>
                  <a:pt x="8370" y="4995"/>
                  <a:pt x="8370" y="4995"/>
                </a:cubicBezTo>
                <a:cubicBezTo>
                  <a:pt x="9315" y="4590"/>
                  <a:pt x="9855" y="3780"/>
                  <a:pt x="9855" y="2835"/>
                </a:cubicBezTo>
                <a:cubicBezTo>
                  <a:pt x="9855" y="2700"/>
                  <a:pt x="9855" y="2700"/>
                  <a:pt x="9855" y="2700"/>
                </a:cubicBezTo>
                <a:cubicBezTo>
                  <a:pt x="9855" y="2160"/>
                  <a:pt x="10260" y="1755"/>
                  <a:pt x="10800" y="1755"/>
                </a:cubicBezTo>
                <a:cubicBezTo>
                  <a:pt x="11340" y="1755"/>
                  <a:pt x="11745" y="2160"/>
                  <a:pt x="11745" y="2700"/>
                </a:cubicBezTo>
                <a:cubicBezTo>
                  <a:pt x="11745" y="2700"/>
                  <a:pt x="11745" y="2700"/>
                  <a:pt x="11745" y="2700"/>
                </a:cubicBezTo>
                <a:cubicBezTo>
                  <a:pt x="11745" y="3645"/>
                  <a:pt x="12285" y="4590"/>
                  <a:pt x="13095" y="4860"/>
                </a:cubicBezTo>
                <a:cubicBezTo>
                  <a:pt x="14040" y="5265"/>
                  <a:pt x="15120" y="5130"/>
                  <a:pt x="15795" y="4455"/>
                </a:cubicBezTo>
                <a:cubicBezTo>
                  <a:pt x="15795" y="4455"/>
                  <a:pt x="15795" y="4455"/>
                  <a:pt x="15795" y="4455"/>
                </a:cubicBezTo>
                <a:cubicBezTo>
                  <a:pt x="15795" y="4320"/>
                  <a:pt x="15795" y="4320"/>
                  <a:pt x="15795" y="4320"/>
                </a:cubicBezTo>
                <a:cubicBezTo>
                  <a:pt x="16065" y="4185"/>
                  <a:pt x="16200" y="4050"/>
                  <a:pt x="16470" y="4050"/>
                </a:cubicBezTo>
                <a:cubicBezTo>
                  <a:pt x="16470" y="4050"/>
                  <a:pt x="16470" y="4050"/>
                  <a:pt x="16470" y="4050"/>
                </a:cubicBezTo>
                <a:cubicBezTo>
                  <a:pt x="16740" y="4050"/>
                  <a:pt x="17010" y="4185"/>
                  <a:pt x="17145" y="4320"/>
                </a:cubicBezTo>
                <a:cubicBezTo>
                  <a:pt x="17145" y="4320"/>
                  <a:pt x="17145" y="4320"/>
                  <a:pt x="17145" y="4320"/>
                </a:cubicBezTo>
                <a:cubicBezTo>
                  <a:pt x="17280" y="4590"/>
                  <a:pt x="17415" y="4860"/>
                  <a:pt x="17415" y="4995"/>
                </a:cubicBezTo>
                <a:cubicBezTo>
                  <a:pt x="17415" y="5265"/>
                  <a:pt x="17280" y="5535"/>
                  <a:pt x="17145" y="5670"/>
                </a:cubicBezTo>
                <a:cubicBezTo>
                  <a:pt x="17145" y="5670"/>
                  <a:pt x="17145" y="5670"/>
                  <a:pt x="17145" y="5670"/>
                </a:cubicBezTo>
                <a:cubicBezTo>
                  <a:pt x="17145" y="5805"/>
                  <a:pt x="17145" y="5805"/>
                  <a:pt x="17145" y="5805"/>
                </a:cubicBezTo>
                <a:cubicBezTo>
                  <a:pt x="17145" y="5805"/>
                  <a:pt x="17145" y="5805"/>
                  <a:pt x="17145" y="5805"/>
                </a:cubicBezTo>
                <a:cubicBezTo>
                  <a:pt x="16470" y="6480"/>
                  <a:pt x="16200" y="7290"/>
                  <a:pt x="16605" y="8235"/>
                </a:cubicBezTo>
                <a:cubicBezTo>
                  <a:pt x="16605" y="8235"/>
                  <a:pt x="16605" y="8370"/>
                  <a:pt x="16605" y="8370"/>
                </a:cubicBezTo>
                <a:cubicBezTo>
                  <a:pt x="17010" y="9315"/>
                  <a:pt x="17820" y="9855"/>
                  <a:pt x="18765" y="9855"/>
                </a:cubicBezTo>
                <a:cubicBezTo>
                  <a:pt x="18900" y="9855"/>
                  <a:pt x="18900" y="9855"/>
                  <a:pt x="18900" y="9855"/>
                </a:cubicBezTo>
                <a:cubicBezTo>
                  <a:pt x="19440" y="9855"/>
                  <a:pt x="19845" y="10260"/>
                  <a:pt x="19845" y="10800"/>
                </a:cubicBezTo>
                <a:cubicBezTo>
                  <a:pt x="19845" y="11340"/>
                  <a:pt x="19440" y="11745"/>
                  <a:pt x="18900" y="11745"/>
                </a:cubicBezTo>
                <a:cubicBezTo>
                  <a:pt x="18900" y="11745"/>
                  <a:pt x="18900" y="11745"/>
                  <a:pt x="18900" y="11745"/>
                </a:cubicBezTo>
                <a:cubicBezTo>
                  <a:pt x="17955" y="11745"/>
                  <a:pt x="17010" y="12285"/>
                  <a:pt x="16740" y="13095"/>
                </a:cubicBezTo>
                <a:cubicBezTo>
                  <a:pt x="16335" y="14040"/>
                  <a:pt x="16470" y="15120"/>
                  <a:pt x="17145" y="15795"/>
                </a:cubicBezTo>
                <a:close/>
                <a:moveTo>
                  <a:pt x="10800" y="7155"/>
                </a:moveTo>
                <a:cubicBezTo>
                  <a:pt x="8775" y="7155"/>
                  <a:pt x="7155" y="8775"/>
                  <a:pt x="7155" y="10800"/>
                </a:cubicBezTo>
                <a:cubicBezTo>
                  <a:pt x="7155" y="12825"/>
                  <a:pt x="8775" y="14445"/>
                  <a:pt x="10800" y="14445"/>
                </a:cubicBezTo>
                <a:cubicBezTo>
                  <a:pt x="12825" y="14445"/>
                  <a:pt x="14445" y="12825"/>
                  <a:pt x="14445" y="10800"/>
                </a:cubicBezTo>
                <a:cubicBezTo>
                  <a:pt x="14445" y="8775"/>
                  <a:pt x="12825" y="7155"/>
                  <a:pt x="10800" y="7155"/>
                </a:cubicBezTo>
                <a:close/>
                <a:moveTo>
                  <a:pt x="10800" y="12690"/>
                </a:moveTo>
                <a:cubicBezTo>
                  <a:pt x="9855" y="12690"/>
                  <a:pt x="8910" y="11745"/>
                  <a:pt x="8910" y="10800"/>
                </a:cubicBezTo>
                <a:cubicBezTo>
                  <a:pt x="8910" y="9855"/>
                  <a:pt x="9855" y="8910"/>
                  <a:pt x="10800" y="8910"/>
                </a:cubicBezTo>
                <a:cubicBezTo>
                  <a:pt x="11745" y="8910"/>
                  <a:pt x="12690" y="9855"/>
                  <a:pt x="12690" y="10800"/>
                </a:cubicBezTo>
                <a:cubicBezTo>
                  <a:pt x="12690" y="11745"/>
                  <a:pt x="11745" y="12690"/>
                  <a:pt x="10800" y="126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00" name="Freeform 17"/>
          <p:cNvSpPr/>
          <p:nvPr/>
        </p:nvSpPr>
        <p:spPr>
          <a:xfrm>
            <a:off x="7832135" y="7703013"/>
            <a:ext cx="1094377" cy="831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97" h="20567" extrusionOk="0">
                <a:moveTo>
                  <a:pt x="15592" y="6853"/>
                </a:moveTo>
                <a:cubicBezTo>
                  <a:pt x="15072" y="6853"/>
                  <a:pt x="15072" y="6853"/>
                  <a:pt x="15072" y="6853"/>
                </a:cubicBezTo>
                <a:cubicBezTo>
                  <a:pt x="13770" y="1881"/>
                  <a:pt x="9737" y="-1033"/>
                  <a:pt x="5833" y="338"/>
                </a:cubicBezTo>
                <a:cubicBezTo>
                  <a:pt x="1669" y="1710"/>
                  <a:pt x="-803" y="7367"/>
                  <a:pt x="238" y="12853"/>
                </a:cubicBezTo>
                <a:cubicBezTo>
                  <a:pt x="1149" y="17310"/>
                  <a:pt x="4272" y="20567"/>
                  <a:pt x="7785" y="20567"/>
                </a:cubicBezTo>
                <a:cubicBezTo>
                  <a:pt x="7785" y="20567"/>
                  <a:pt x="7785" y="20567"/>
                  <a:pt x="7785" y="20567"/>
                </a:cubicBezTo>
                <a:cubicBezTo>
                  <a:pt x="15592" y="20567"/>
                  <a:pt x="15592" y="20567"/>
                  <a:pt x="15592" y="20567"/>
                </a:cubicBezTo>
                <a:cubicBezTo>
                  <a:pt x="18455" y="20567"/>
                  <a:pt x="20797" y="17481"/>
                  <a:pt x="20797" y="13710"/>
                </a:cubicBezTo>
                <a:cubicBezTo>
                  <a:pt x="20797" y="9938"/>
                  <a:pt x="18455" y="6853"/>
                  <a:pt x="15592" y="6853"/>
                </a:cubicBezTo>
                <a:close/>
                <a:moveTo>
                  <a:pt x="15592" y="18338"/>
                </a:moveTo>
                <a:cubicBezTo>
                  <a:pt x="7785" y="18338"/>
                  <a:pt x="7785" y="18338"/>
                  <a:pt x="7785" y="18338"/>
                </a:cubicBezTo>
                <a:cubicBezTo>
                  <a:pt x="7785" y="18338"/>
                  <a:pt x="7785" y="18338"/>
                  <a:pt x="7785" y="18338"/>
                </a:cubicBezTo>
                <a:cubicBezTo>
                  <a:pt x="4922" y="18338"/>
                  <a:pt x="2580" y="15767"/>
                  <a:pt x="1799" y="12338"/>
                </a:cubicBezTo>
                <a:cubicBezTo>
                  <a:pt x="1019" y="8053"/>
                  <a:pt x="2970" y="3596"/>
                  <a:pt x="6224" y="2396"/>
                </a:cubicBezTo>
                <a:cubicBezTo>
                  <a:pt x="6744" y="2224"/>
                  <a:pt x="7264" y="2224"/>
                  <a:pt x="7785" y="2224"/>
                </a:cubicBezTo>
                <a:cubicBezTo>
                  <a:pt x="10517" y="2224"/>
                  <a:pt x="12990" y="4624"/>
                  <a:pt x="13640" y="8224"/>
                </a:cubicBezTo>
                <a:cubicBezTo>
                  <a:pt x="13770" y="8738"/>
                  <a:pt x="14161" y="9081"/>
                  <a:pt x="14551" y="9081"/>
                </a:cubicBezTo>
                <a:cubicBezTo>
                  <a:pt x="15592" y="9081"/>
                  <a:pt x="15592" y="9081"/>
                  <a:pt x="15592" y="9081"/>
                </a:cubicBezTo>
                <a:cubicBezTo>
                  <a:pt x="17544" y="9081"/>
                  <a:pt x="19105" y="11138"/>
                  <a:pt x="19105" y="13710"/>
                </a:cubicBezTo>
                <a:cubicBezTo>
                  <a:pt x="19105" y="16281"/>
                  <a:pt x="17544" y="18338"/>
                  <a:pt x="15592" y="1833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01" name="Freeform 18"/>
          <p:cNvSpPr/>
          <p:nvPr/>
        </p:nvSpPr>
        <p:spPr>
          <a:xfrm>
            <a:off x="7830384" y="8806279"/>
            <a:ext cx="1098524" cy="10997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44" h="21499" extrusionOk="0">
                <a:moveTo>
                  <a:pt x="7428" y="3544"/>
                </a:moveTo>
                <a:cubicBezTo>
                  <a:pt x="7428" y="3004"/>
                  <a:pt x="7805" y="2734"/>
                  <a:pt x="8307" y="2734"/>
                </a:cubicBezTo>
                <a:cubicBezTo>
                  <a:pt x="11196" y="3004"/>
                  <a:pt x="13707" y="5164"/>
                  <a:pt x="14712" y="8134"/>
                </a:cubicBezTo>
                <a:cubicBezTo>
                  <a:pt x="15089" y="8134"/>
                  <a:pt x="15089" y="8134"/>
                  <a:pt x="15089" y="8134"/>
                </a:cubicBezTo>
                <a:cubicBezTo>
                  <a:pt x="15089" y="8134"/>
                  <a:pt x="15089" y="8134"/>
                  <a:pt x="15089" y="8134"/>
                </a:cubicBezTo>
                <a:cubicBezTo>
                  <a:pt x="15842" y="8134"/>
                  <a:pt x="16470" y="8269"/>
                  <a:pt x="17098" y="8539"/>
                </a:cubicBezTo>
                <a:cubicBezTo>
                  <a:pt x="19610" y="9619"/>
                  <a:pt x="20740" y="12859"/>
                  <a:pt x="19735" y="15559"/>
                </a:cubicBezTo>
                <a:cubicBezTo>
                  <a:pt x="19610" y="15829"/>
                  <a:pt x="19233" y="16099"/>
                  <a:pt x="18982" y="16099"/>
                </a:cubicBezTo>
                <a:cubicBezTo>
                  <a:pt x="18856" y="16099"/>
                  <a:pt x="18731" y="16099"/>
                  <a:pt x="18605" y="15964"/>
                </a:cubicBezTo>
                <a:cubicBezTo>
                  <a:pt x="18228" y="15829"/>
                  <a:pt x="18103" y="15289"/>
                  <a:pt x="18228" y="14884"/>
                </a:cubicBezTo>
                <a:cubicBezTo>
                  <a:pt x="18982" y="12994"/>
                  <a:pt x="18103" y="10969"/>
                  <a:pt x="16470" y="10159"/>
                </a:cubicBezTo>
                <a:cubicBezTo>
                  <a:pt x="15968" y="9889"/>
                  <a:pt x="15591" y="9889"/>
                  <a:pt x="15089" y="9889"/>
                </a:cubicBezTo>
                <a:cubicBezTo>
                  <a:pt x="14084" y="9889"/>
                  <a:pt x="14084" y="9889"/>
                  <a:pt x="14084" y="9889"/>
                </a:cubicBezTo>
                <a:cubicBezTo>
                  <a:pt x="13707" y="9889"/>
                  <a:pt x="13331" y="9619"/>
                  <a:pt x="13331" y="9214"/>
                </a:cubicBezTo>
                <a:cubicBezTo>
                  <a:pt x="12703" y="6649"/>
                  <a:pt x="10568" y="4759"/>
                  <a:pt x="8056" y="4489"/>
                </a:cubicBezTo>
                <a:cubicBezTo>
                  <a:pt x="7680" y="4489"/>
                  <a:pt x="7303" y="3949"/>
                  <a:pt x="7428" y="3544"/>
                </a:cubicBezTo>
                <a:close/>
                <a:moveTo>
                  <a:pt x="19861" y="20014"/>
                </a:moveTo>
                <a:cubicBezTo>
                  <a:pt x="20238" y="20419"/>
                  <a:pt x="20238" y="20959"/>
                  <a:pt x="19861" y="21229"/>
                </a:cubicBezTo>
                <a:cubicBezTo>
                  <a:pt x="19735" y="21364"/>
                  <a:pt x="19484" y="21499"/>
                  <a:pt x="19233" y="21499"/>
                </a:cubicBezTo>
                <a:cubicBezTo>
                  <a:pt x="19107" y="21499"/>
                  <a:pt x="18856" y="21364"/>
                  <a:pt x="18731" y="21229"/>
                </a:cubicBezTo>
                <a:cubicBezTo>
                  <a:pt x="16345" y="18664"/>
                  <a:pt x="16345" y="18664"/>
                  <a:pt x="16345" y="18664"/>
                </a:cubicBezTo>
                <a:cubicBezTo>
                  <a:pt x="15968" y="18799"/>
                  <a:pt x="15466" y="18799"/>
                  <a:pt x="15089" y="18799"/>
                </a:cubicBezTo>
                <a:cubicBezTo>
                  <a:pt x="7680" y="18799"/>
                  <a:pt x="7680" y="18799"/>
                  <a:pt x="7680" y="18799"/>
                </a:cubicBezTo>
                <a:cubicBezTo>
                  <a:pt x="7554" y="18799"/>
                  <a:pt x="7554" y="18799"/>
                  <a:pt x="7554" y="18799"/>
                </a:cubicBezTo>
                <a:cubicBezTo>
                  <a:pt x="4791" y="18799"/>
                  <a:pt x="2280" y="17179"/>
                  <a:pt x="898" y="14614"/>
                </a:cubicBezTo>
                <a:cubicBezTo>
                  <a:pt x="-860" y="11104"/>
                  <a:pt x="19" y="6784"/>
                  <a:pt x="3033" y="4354"/>
                </a:cubicBezTo>
                <a:cubicBezTo>
                  <a:pt x="396" y="1519"/>
                  <a:pt x="396" y="1519"/>
                  <a:pt x="396" y="1519"/>
                </a:cubicBezTo>
                <a:cubicBezTo>
                  <a:pt x="19" y="1249"/>
                  <a:pt x="19" y="574"/>
                  <a:pt x="396" y="304"/>
                </a:cubicBezTo>
                <a:cubicBezTo>
                  <a:pt x="647" y="-101"/>
                  <a:pt x="1149" y="-101"/>
                  <a:pt x="1526" y="304"/>
                </a:cubicBezTo>
                <a:lnTo>
                  <a:pt x="19861" y="20014"/>
                </a:lnTo>
                <a:close/>
                <a:moveTo>
                  <a:pt x="14838" y="17044"/>
                </a:moveTo>
                <a:cubicBezTo>
                  <a:pt x="4163" y="5569"/>
                  <a:pt x="4163" y="5569"/>
                  <a:pt x="4163" y="5569"/>
                </a:cubicBezTo>
                <a:cubicBezTo>
                  <a:pt x="1777" y="7459"/>
                  <a:pt x="898" y="10969"/>
                  <a:pt x="2405" y="13804"/>
                </a:cubicBezTo>
                <a:cubicBezTo>
                  <a:pt x="3410" y="15829"/>
                  <a:pt x="5419" y="17179"/>
                  <a:pt x="7554" y="17044"/>
                </a:cubicBezTo>
                <a:cubicBezTo>
                  <a:pt x="7554" y="17044"/>
                  <a:pt x="7554" y="17044"/>
                  <a:pt x="7554" y="17044"/>
                </a:cubicBezTo>
                <a:lnTo>
                  <a:pt x="14838" y="1704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02" name="Freeform 19"/>
          <p:cNvSpPr/>
          <p:nvPr/>
        </p:nvSpPr>
        <p:spPr>
          <a:xfrm>
            <a:off x="7831135" y="1005205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19845"/>
                </a:moveTo>
                <a:cubicBezTo>
                  <a:pt x="5805" y="19845"/>
                  <a:pt x="1755" y="15795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5795"/>
                  <a:pt x="15795" y="19845"/>
                  <a:pt x="10800" y="19845"/>
                </a:cubicBezTo>
                <a:close/>
                <a:moveTo>
                  <a:pt x="14445" y="13095"/>
                </a:moveTo>
                <a:cubicBezTo>
                  <a:pt x="14715" y="13500"/>
                  <a:pt x="14715" y="14040"/>
                  <a:pt x="14445" y="14445"/>
                </a:cubicBezTo>
                <a:cubicBezTo>
                  <a:pt x="14175" y="14580"/>
                  <a:pt x="14040" y="14715"/>
                  <a:pt x="13770" y="14715"/>
                </a:cubicBezTo>
                <a:cubicBezTo>
                  <a:pt x="13500" y="14715"/>
                  <a:pt x="13365" y="14580"/>
                  <a:pt x="13095" y="14445"/>
                </a:cubicBezTo>
                <a:cubicBezTo>
                  <a:pt x="10125" y="11475"/>
                  <a:pt x="10125" y="11475"/>
                  <a:pt x="10125" y="11475"/>
                </a:cubicBezTo>
                <a:cubicBezTo>
                  <a:pt x="9990" y="11205"/>
                  <a:pt x="9990" y="11070"/>
                  <a:pt x="9990" y="10800"/>
                </a:cubicBezTo>
                <a:cubicBezTo>
                  <a:pt x="9990" y="4860"/>
                  <a:pt x="9990" y="4860"/>
                  <a:pt x="9990" y="4860"/>
                </a:cubicBezTo>
                <a:cubicBezTo>
                  <a:pt x="9990" y="4320"/>
                  <a:pt x="10260" y="3915"/>
                  <a:pt x="10800" y="3915"/>
                </a:cubicBezTo>
                <a:cubicBezTo>
                  <a:pt x="11340" y="3915"/>
                  <a:pt x="11610" y="4320"/>
                  <a:pt x="11610" y="4860"/>
                </a:cubicBezTo>
                <a:cubicBezTo>
                  <a:pt x="11610" y="10395"/>
                  <a:pt x="11610" y="10395"/>
                  <a:pt x="11610" y="10395"/>
                </a:cubicBezTo>
                <a:lnTo>
                  <a:pt x="14445" y="130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03" name="Freeform 20"/>
          <p:cNvSpPr/>
          <p:nvPr/>
        </p:nvSpPr>
        <p:spPr>
          <a:xfrm>
            <a:off x="9748835" y="2593975"/>
            <a:ext cx="1095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19845"/>
                </a:moveTo>
                <a:cubicBezTo>
                  <a:pt x="5805" y="19845"/>
                  <a:pt x="1755" y="15795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5795"/>
                  <a:pt x="15795" y="19845"/>
                  <a:pt x="10800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04" name="Freeform 21"/>
          <p:cNvSpPr/>
          <p:nvPr/>
        </p:nvSpPr>
        <p:spPr>
          <a:xfrm>
            <a:off x="9744456" y="3973926"/>
            <a:ext cx="1100961" cy="7885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459" extrusionOk="0">
                <a:moveTo>
                  <a:pt x="21100" y="2113"/>
                </a:moveTo>
                <a:cubicBezTo>
                  <a:pt x="7633" y="21083"/>
                  <a:pt x="7633" y="21083"/>
                  <a:pt x="7633" y="21083"/>
                </a:cubicBezTo>
                <a:cubicBezTo>
                  <a:pt x="7500" y="21271"/>
                  <a:pt x="7233" y="21459"/>
                  <a:pt x="6967" y="21459"/>
                </a:cubicBezTo>
                <a:cubicBezTo>
                  <a:pt x="6833" y="21459"/>
                  <a:pt x="6567" y="21271"/>
                  <a:pt x="6433" y="21083"/>
                </a:cubicBezTo>
                <a:cubicBezTo>
                  <a:pt x="300" y="12443"/>
                  <a:pt x="300" y="12443"/>
                  <a:pt x="300" y="12443"/>
                </a:cubicBezTo>
                <a:cubicBezTo>
                  <a:pt x="-100" y="12068"/>
                  <a:pt x="-100" y="11316"/>
                  <a:pt x="300" y="10753"/>
                </a:cubicBezTo>
                <a:cubicBezTo>
                  <a:pt x="567" y="10377"/>
                  <a:pt x="1233" y="10377"/>
                  <a:pt x="1500" y="10753"/>
                </a:cubicBezTo>
                <a:cubicBezTo>
                  <a:pt x="6967" y="18454"/>
                  <a:pt x="6967" y="18454"/>
                  <a:pt x="6967" y="18454"/>
                </a:cubicBezTo>
                <a:cubicBezTo>
                  <a:pt x="19900" y="422"/>
                  <a:pt x="19900" y="422"/>
                  <a:pt x="19900" y="422"/>
                </a:cubicBezTo>
                <a:cubicBezTo>
                  <a:pt x="20167" y="-141"/>
                  <a:pt x="20833" y="-141"/>
                  <a:pt x="21100" y="422"/>
                </a:cubicBezTo>
                <a:cubicBezTo>
                  <a:pt x="21500" y="798"/>
                  <a:pt x="21500" y="1737"/>
                  <a:pt x="21100" y="211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05" name="Freeform 22"/>
          <p:cNvSpPr/>
          <p:nvPr/>
        </p:nvSpPr>
        <p:spPr>
          <a:xfrm>
            <a:off x="9748835" y="5107396"/>
            <a:ext cx="1096595" cy="10013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489" extrusionOk="0">
                <a:moveTo>
                  <a:pt x="21198" y="1664"/>
                </a:moveTo>
                <a:cubicBezTo>
                  <a:pt x="10330" y="13648"/>
                  <a:pt x="10330" y="13648"/>
                  <a:pt x="10330" y="13648"/>
                </a:cubicBezTo>
                <a:cubicBezTo>
                  <a:pt x="10196" y="13796"/>
                  <a:pt x="9928" y="13944"/>
                  <a:pt x="9794" y="13944"/>
                </a:cubicBezTo>
                <a:cubicBezTo>
                  <a:pt x="9525" y="13944"/>
                  <a:pt x="9257" y="13796"/>
                  <a:pt x="9123" y="13648"/>
                </a:cubicBezTo>
                <a:cubicBezTo>
                  <a:pt x="6171" y="10393"/>
                  <a:pt x="6171" y="10393"/>
                  <a:pt x="6171" y="10393"/>
                </a:cubicBezTo>
                <a:cubicBezTo>
                  <a:pt x="5769" y="9949"/>
                  <a:pt x="5769" y="9357"/>
                  <a:pt x="6171" y="9062"/>
                </a:cubicBezTo>
                <a:cubicBezTo>
                  <a:pt x="6574" y="8618"/>
                  <a:pt x="7111" y="8618"/>
                  <a:pt x="7379" y="9062"/>
                </a:cubicBezTo>
                <a:cubicBezTo>
                  <a:pt x="9794" y="11577"/>
                  <a:pt x="9794" y="11577"/>
                  <a:pt x="9794" y="11577"/>
                </a:cubicBezTo>
                <a:cubicBezTo>
                  <a:pt x="19990" y="333"/>
                  <a:pt x="19990" y="333"/>
                  <a:pt x="19990" y="333"/>
                </a:cubicBezTo>
                <a:cubicBezTo>
                  <a:pt x="20258" y="-111"/>
                  <a:pt x="20929" y="-111"/>
                  <a:pt x="21198" y="333"/>
                </a:cubicBezTo>
                <a:cubicBezTo>
                  <a:pt x="21600" y="629"/>
                  <a:pt x="21600" y="1368"/>
                  <a:pt x="21198" y="1664"/>
                </a:cubicBezTo>
                <a:close/>
                <a:moveTo>
                  <a:pt x="18648" y="9801"/>
                </a:moveTo>
                <a:cubicBezTo>
                  <a:pt x="18112" y="9801"/>
                  <a:pt x="17709" y="10245"/>
                  <a:pt x="17709" y="10837"/>
                </a:cubicBezTo>
                <a:cubicBezTo>
                  <a:pt x="17709" y="18382"/>
                  <a:pt x="17709" y="18382"/>
                  <a:pt x="17709" y="18382"/>
                </a:cubicBezTo>
                <a:cubicBezTo>
                  <a:pt x="17709" y="19122"/>
                  <a:pt x="17307" y="19566"/>
                  <a:pt x="16636" y="19566"/>
                </a:cubicBezTo>
                <a:cubicBezTo>
                  <a:pt x="2817" y="19566"/>
                  <a:pt x="2817" y="19566"/>
                  <a:pt x="2817" y="19566"/>
                </a:cubicBezTo>
                <a:cubicBezTo>
                  <a:pt x="2281" y="19566"/>
                  <a:pt x="1744" y="19122"/>
                  <a:pt x="1744" y="18382"/>
                </a:cubicBezTo>
                <a:cubicBezTo>
                  <a:pt x="1744" y="3144"/>
                  <a:pt x="1744" y="3144"/>
                  <a:pt x="1744" y="3144"/>
                </a:cubicBezTo>
                <a:cubicBezTo>
                  <a:pt x="1744" y="2552"/>
                  <a:pt x="2281" y="1960"/>
                  <a:pt x="2817" y="1960"/>
                </a:cubicBezTo>
                <a:cubicBezTo>
                  <a:pt x="13684" y="1960"/>
                  <a:pt x="13684" y="1960"/>
                  <a:pt x="13684" y="1960"/>
                </a:cubicBezTo>
                <a:cubicBezTo>
                  <a:pt x="14221" y="1960"/>
                  <a:pt x="14624" y="1516"/>
                  <a:pt x="14624" y="925"/>
                </a:cubicBezTo>
                <a:cubicBezTo>
                  <a:pt x="14624" y="481"/>
                  <a:pt x="14221" y="37"/>
                  <a:pt x="13684" y="37"/>
                </a:cubicBezTo>
                <a:cubicBezTo>
                  <a:pt x="2817" y="37"/>
                  <a:pt x="2817" y="37"/>
                  <a:pt x="2817" y="37"/>
                </a:cubicBezTo>
                <a:cubicBezTo>
                  <a:pt x="1207" y="37"/>
                  <a:pt x="0" y="1368"/>
                  <a:pt x="0" y="3144"/>
                </a:cubicBezTo>
                <a:cubicBezTo>
                  <a:pt x="0" y="18382"/>
                  <a:pt x="0" y="18382"/>
                  <a:pt x="0" y="18382"/>
                </a:cubicBezTo>
                <a:cubicBezTo>
                  <a:pt x="0" y="20157"/>
                  <a:pt x="1207" y="21489"/>
                  <a:pt x="2817" y="21489"/>
                </a:cubicBezTo>
                <a:cubicBezTo>
                  <a:pt x="16636" y="21489"/>
                  <a:pt x="16636" y="21489"/>
                  <a:pt x="16636" y="21489"/>
                </a:cubicBezTo>
                <a:cubicBezTo>
                  <a:pt x="18246" y="21489"/>
                  <a:pt x="19453" y="20157"/>
                  <a:pt x="19453" y="18382"/>
                </a:cubicBezTo>
                <a:cubicBezTo>
                  <a:pt x="19453" y="10837"/>
                  <a:pt x="19453" y="10837"/>
                  <a:pt x="19453" y="10837"/>
                </a:cubicBezTo>
                <a:cubicBezTo>
                  <a:pt x="19453" y="10245"/>
                  <a:pt x="19051" y="9801"/>
                  <a:pt x="18648" y="980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06" name="Freeform 23"/>
          <p:cNvSpPr/>
          <p:nvPr/>
        </p:nvSpPr>
        <p:spPr>
          <a:xfrm>
            <a:off x="9748835" y="6321426"/>
            <a:ext cx="1096595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600" extrusionOk="0">
                <a:moveTo>
                  <a:pt x="20527" y="9882"/>
                </a:moveTo>
                <a:cubicBezTo>
                  <a:pt x="20527" y="10871"/>
                  <a:pt x="20527" y="10871"/>
                  <a:pt x="20527" y="10871"/>
                </a:cubicBezTo>
                <a:cubicBezTo>
                  <a:pt x="20527" y="13694"/>
                  <a:pt x="19453" y="16376"/>
                  <a:pt x="17575" y="18494"/>
                </a:cubicBezTo>
                <a:cubicBezTo>
                  <a:pt x="15563" y="20471"/>
                  <a:pt x="13014" y="21600"/>
                  <a:pt x="10330" y="21600"/>
                </a:cubicBezTo>
                <a:cubicBezTo>
                  <a:pt x="10196" y="21600"/>
                  <a:pt x="10196" y="21600"/>
                  <a:pt x="10196" y="21600"/>
                </a:cubicBezTo>
                <a:cubicBezTo>
                  <a:pt x="7513" y="21600"/>
                  <a:pt x="4964" y="20471"/>
                  <a:pt x="2952" y="18494"/>
                </a:cubicBezTo>
                <a:cubicBezTo>
                  <a:pt x="1073" y="16376"/>
                  <a:pt x="0" y="13694"/>
                  <a:pt x="0" y="10729"/>
                </a:cubicBezTo>
                <a:cubicBezTo>
                  <a:pt x="0" y="7906"/>
                  <a:pt x="1073" y="5224"/>
                  <a:pt x="2952" y="3106"/>
                </a:cubicBezTo>
                <a:cubicBezTo>
                  <a:pt x="4964" y="1129"/>
                  <a:pt x="7513" y="0"/>
                  <a:pt x="10196" y="0"/>
                </a:cubicBezTo>
                <a:cubicBezTo>
                  <a:pt x="10330" y="0"/>
                  <a:pt x="10330" y="0"/>
                  <a:pt x="10330" y="0"/>
                </a:cubicBezTo>
                <a:cubicBezTo>
                  <a:pt x="11672" y="0"/>
                  <a:pt x="13148" y="282"/>
                  <a:pt x="14489" y="988"/>
                </a:cubicBezTo>
                <a:cubicBezTo>
                  <a:pt x="14892" y="1129"/>
                  <a:pt x="15026" y="1694"/>
                  <a:pt x="14892" y="2118"/>
                </a:cubicBezTo>
                <a:cubicBezTo>
                  <a:pt x="14624" y="2541"/>
                  <a:pt x="14221" y="2824"/>
                  <a:pt x="13684" y="2541"/>
                </a:cubicBezTo>
                <a:cubicBezTo>
                  <a:pt x="12611" y="2118"/>
                  <a:pt x="11404" y="1835"/>
                  <a:pt x="10330" y="1835"/>
                </a:cubicBezTo>
                <a:cubicBezTo>
                  <a:pt x="10330" y="1835"/>
                  <a:pt x="10330" y="1835"/>
                  <a:pt x="10196" y="1835"/>
                </a:cubicBezTo>
                <a:cubicBezTo>
                  <a:pt x="8050" y="1835"/>
                  <a:pt x="5903" y="2824"/>
                  <a:pt x="4293" y="4518"/>
                </a:cubicBezTo>
                <a:cubicBezTo>
                  <a:pt x="2683" y="6212"/>
                  <a:pt x="1744" y="8329"/>
                  <a:pt x="1744" y="10729"/>
                </a:cubicBezTo>
                <a:cubicBezTo>
                  <a:pt x="1744" y="15812"/>
                  <a:pt x="5501" y="19765"/>
                  <a:pt x="10196" y="19765"/>
                </a:cubicBezTo>
                <a:cubicBezTo>
                  <a:pt x="10196" y="19765"/>
                  <a:pt x="10196" y="19765"/>
                  <a:pt x="10330" y="19765"/>
                </a:cubicBezTo>
                <a:cubicBezTo>
                  <a:pt x="12477" y="19765"/>
                  <a:pt x="14624" y="18776"/>
                  <a:pt x="16234" y="17082"/>
                </a:cubicBezTo>
                <a:cubicBezTo>
                  <a:pt x="17843" y="15388"/>
                  <a:pt x="18783" y="13271"/>
                  <a:pt x="18783" y="10871"/>
                </a:cubicBezTo>
                <a:cubicBezTo>
                  <a:pt x="18783" y="9882"/>
                  <a:pt x="18783" y="9882"/>
                  <a:pt x="18783" y="9882"/>
                </a:cubicBezTo>
                <a:cubicBezTo>
                  <a:pt x="18783" y="9318"/>
                  <a:pt x="19185" y="9035"/>
                  <a:pt x="19722" y="9035"/>
                </a:cubicBezTo>
                <a:cubicBezTo>
                  <a:pt x="20124" y="9035"/>
                  <a:pt x="20527" y="9318"/>
                  <a:pt x="20527" y="9882"/>
                </a:cubicBezTo>
                <a:close/>
                <a:moveTo>
                  <a:pt x="21198" y="1271"/>
                </a:moveTo>
                <a:cubicBezTo>
                  <a:pt x="20929" y="847"/>
                  <a:pt x="20258" y="847"/>
                  <a:pt x="19990" y="1271"/>
                </a:cubicBezTo>
                <a:cubicBezTo>
                  <a:pt x="10196" y="11435"/>
                  <a:pt x="10196" y="11435"/>
                  <a:pt x="10196" y="11435"/>
                </a:cubicBezTo>
                <a:cubicBezTo>
                  <a:pt x="8050" y="9176"/>
                  <a:pt x="8050" y="9176"/>
                  <a:pt x="8050" y="9176"/>
                </a:cubicBezTo>
                <a:cubicBezTo>
                  <a:pt x="7781" y="8753"/>
                  <a:pt x="7111" y="8753"/>
                  <a:pt x="6842" y="9176"/>
                </a:cubicBezTo>
                <a:cubicBezTo>
                  <a:pt x="6440" y="9459"/>
                  <a:pt x="6440" y="10165"/>
                  <a:pt x="6842" y="10447"/>
                </a:cubicBezTo>
                <a:cubicBezTo>
                  <a:pt x="9660" y="13412"/>
                  <a:pt x="9660" y="13412"/>
                  <a:pt x="9660" y="13412"/>
                </a:cubicBezTo>
                <a:cubicBezTo>
                  <a:pt x="9794" y="13553"/>
                  <a:pt x="10062" y="13694"/>
                  <a:pt x="10196" y="13694"/>
                </a:cubicBezTo>
                <a:cubicBezTo>
                  <a:pt x="10465" y="13694"/>
                  <a:pt x="10733" y="13553"/>
                  <a:pt x="10867" y="13412"/>
                </a:cubicBezTo>
                <a:cubicBezTo>
                  <a:pt x="21198" y="2541"/>
                  <a:pt x="21198" y="2541"/>
                  <a:pt x="21198" y="2541"/>
                </a:cubicBezTo>
                <a:cubicBezTo>
                  <a:pt x="21600" y="2259"/>
                  <a:pt x="21600" y="1553"/>
                  <a:pt x="21198" y="12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07" name="Freeform 24"/>
          <p:cNvSpPr/>
          <p:nvPr/>
        </p:nvSpPr>
        <p:spPr>
          <a:xfrm>
            <a:off x="9748835" y="7648575"/>
            <a:ext cx="1095377" cy="917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0" y="3248"/>
                </a:moveTo>
                <a:cubicBezTo>
                  <a:pt x="15795" y="3248"/>
                  <a:pt x="15795" y="3248"/>
                  <a:pt x="15795" y="3248"/>
                </a:cubicBezTo>
                <a:cubicBezTo>
                  <a:pt x="14175" y="487"/>
                  <a:pt x="14175" y="487"/>
                  <a:pt x="14175" y="487"/>
                </a:cubicBezTo>
                <a:cubicBezTo>
                  <a:pt x="14040" y="162"/>
                  <a:pt x="13770" y="0"/>
                  <a:pt x="13500" y="0"/>
                </a:cubicBezTo>
                <a:cubicBezTo>
                  <a:pt x="8100" y="0"/>
                  <a:pt x="8100" y="0"/>
                  <a:pt x="8100" y="0"/>
                </a:cubicBezTo>
                <a:cubicBezTo>
                  <a:pt x="7830" y="0"/>
                  <a:pt x="7560" y="162"/>
                  <a:pt x="7425" y="487"/>
                </a:cubicBezTo>
                <a:cubicBezTo>
                  <a:pt x="5805" y="3248"/>
                  <a:pt x="5805" y="3248"/>
                  <a:pt x="5805" y="3248"/>
                </a:cubicBezTo>
                <a:cubicBezTo>
                  <a:pt x="2700" y="3248"/>
                  <a:pt x="2700" y="3248"/>
                  <a:pt x="2700" y="3248"/>
                </a:cubicBezTo>
                <a:cubicBezTo>
                  <a:pt x="1215" y="3248"/>
                  <a:pt x="0" y="4710"/>
                  <a:pt x="0" y="6496"/>
                </a:cubicBezTo>
                <a:cubicBezTo>
                  <a:pt x="0" y="18352"/>
                  <a:pt x="0" y="18352"/>
                  <a:pt x="0" y="18352"/>
                </a:cubicBezTo>
                <a:cubicBezTo>
                  <a:pt x="0" y="20138"/>
                  <a:pt x="1215" y="21600"/>
                  <a:pt x="2700" y="21600"/>
                </a:cubicBezTo>
                <a:cubicBezTo>
                  <a:pt x="18900" y="21600"/>
                  <a:pt x="18900" y="21600"/>
                  <a:pt x="18900" y="21600"/>
                </a:cubicBezTo>
                <a:cubicBezTo>
                  <a:pt x="20385" y="21600"/>
                  <a:pt x="21600" y="20138"/>
                  <a:pt x="21600" y="18352"/>
                </a:cubicBezTo>
                <a:cubicBezTo>
                  <a:pt x="21600" y="6496"/>
                  <a:pt x="21600" y="6496"/>
                  <a:pt x="21600" y="6496"/>
                </a:cubicBezTo>
                <a:cubicBezTo>
                  <a:pt x="21600" y="4710"/>
                  <a:pt x="20385" y="3248"/>
                  <a:pt x="18900" y="3248"/>
                </a:cubicBezTo>
                <a:close/>
                <a:moveTo>
                  <a:pt x="19845" y="18352"/>
                </a:moveTo>
                <a:cubicBezTo>
                  <a:pt x="19845" y="19002"/>
                  <a:pt x="19440" y="19489"/>
                  <a:pt x="18900" y="19489"/>
                </a:cubicBezTo>
                <a:cubicBezTo>
                  <a:pt x="2700" y="19489"/>
                  <a:pt x="2700" y="19489"/>
                  <a:pt x="2700" y="19489"/>
                </a:cubicBezTo>
                <a:cubicBezTo>
                  <a:pt x="2160" y="19489"/>
                  <a:pt x="1755" y="19002"/>
                  <a:pt x="1755" y="18352"/>
                </a:cubicBezTo>
                <a:cubicBezTo>
                  <a:pt x="1755" y="6496"/>
                  <a:pt x="1755" y="6496"/>
                  <a:pt x="1755" y="6496"/>
                </a:cubicBezTo>
                <a:cubicBezTo>
                  <a:pt x="1755" y="5847"/>
                  <a:pt x="2160" y="5359"/>
                  <a:pt x="2700" y="5359"/>
                </a:cubicBezTo>
                <a:cubicBezTo>
                  <a:pt x="6345" y="5359"/>
                  <a:pt x="6345" y="5359"/>
                  <a:pt x="6345" y="5359"/>
                </a:cubicBezTo>
                <a:cubicBezTo>
                  <a:pt x="6615" y="5359"/>
                  <a:pt x="6885" y="5197"/>
                  <a:pt x="7020" y="4872"/>
                </a:cubicBezTo>
                <a:cubicBezTo>
                  <a:pt x="8505" y="2111"/>
                  <a:pt x="8505" y="2111"/>
                  <a:pt x="8505" y="2111"/>
                </a:cubicBezTo>
                <a:cubicBezTo>
                  <a:pt x="13095" y="2111"/>
                  <a:pt x="13095" y="2111"/>
                  <a:pt x="13095" y="2111"/>
                </a:cubicBezTo>
                <a:cubicBezTo>
                  <a:pt x="14580" y="4872"/>
                  <a:pt x="14580" y="4872"/>
                  <a:pt x="14580" y="4872"/>
                </a:cubicBezTo>
                <a:cubicBezTo>
                  <a:pt x="14715" y="5197"/>
                  <a:pt x="14985" y="5359"/>
                  <a:pt x="15255" y="5359"/>
                </a:cubicBezTo>
                <a:cubicBezTo>
                  <a:pt x="18900" y="5359"/>
                  <a:pt x="18900" y="5359"/>
                  <a:pt x="18900" y="5359"/>
                </a:cubicBezTo>
                <a:cubicBezTo>
                  <a:pt x="19440" y="5359"/>
                  <a:pt x="19845" y="5847"/>
                  <a:pt x="19845" y="6496"/>
                </a:cubicBezTo>
                <a:lnTo>
                  <a:pt x="19845" y="18352"/>
                </a:lnTo>
                <a:close/>
                <a:moveTo>
                  <a:pt x="10800" y="6496"/>
                </a:moveTo>
                <a:cubicBezTo>
                  <a:pt x="8370" y="6496"/>
                  <a:pt x="6345" y="8932"/>
                  <a:pt x="6345" y="11856"/>
                </a:cubicBezTo>
                <a:cubicBezTo>
                  <a:pt x="6345" y="14941"/>
                  <a:pt x="8370" y="17377"/>
                  <a:pt x="10800" y="17377"/>
                </a:cubicBezTo>
                <a:cubicBezTo>
                  <a:pt x="13230" y="17377"/>
                  <a:pt x="15255" y="14941"/>
                  <a:pt x="15255" y="11856"/>
                </a:cubicBezTo>
                <a:cubicBezTo>
                  <a:pt x="15255" y="8932"/>
                  <a:pt x="13230" y="6496"/>
                  <a:pt x="10800" y="6496"/>
                </a:cubicBezTo>
                <a:close/>
                <a:moveTo>
                  <a:pt x="10800" y="15266"/>
                </a:moveTo>
                <a:cubicBezTo>
                  <a:pt x="9315" y="15266"/>
                  <a:pt x="8100" y="13805"/>
                  <a:pt x="8100" y="11856"/>
                </a:cubicBezTo>
                <a:cubicBezTo>
                  <a:pt x="8100" y="10069"/>
                  <a:pt x="9315" y="8608"/>
                  <a:pt x="10800" y="8608"/>
                </a:cubicBezTo>
                <a:cubicBezTo>
                  <a:pt x="12285" y="8608"/>
                  <a:pt x="13500" y="10069"/>
                  <a:pt x="13500" y="11856"/>
                </a:cubicBezTo>
                <a:cubicBezTo>
                  <a:pt x="13500" y="13805"/>
                  <a:pt x="12285" y="15266"/>
                  <a:pt x="10800" y="1526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08" name="Freeform 25"/>
          <p:cNvSpPr/>
          <p:nvPr/>
        </p:nvSpPr>
        <p:spPr>
          <a:xfrm>
            <a:off x="9744456" y="8806291"/>
            <a:ext cx="1100961" cy="1109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499" extrusionOk="0">
                <a:moveTo>
                  <a:pt x="21100" y="20023"/>
                </a:moveTo>
                <a:cubicBezTo>
                  <a:pt x="9233" y="8083"/>
                  <a:pt x="9233" y="8083"/>
                  <a:pt x="9233" y="8083"/>
                </a:cubicBezTo>
                <a:cubicBezTo>
                  <a:pt x="9233" y="8083"/>
                  <a:pt x="9233" y="8083"/>
                  <a:pt x="9233" y="8083"/>
                </a:cubicBezTo>
                <a:cubicBezTo>
                  <a:pt x="1500" y="301"/>
                  <a:pt x="1500" y="301"/>
                  <a:pt x="1500" y="301"/>
                </a:cubicBezTo>
                <a:cubicBezTo>
                  <a:pt x="1233" y="-101"/>
                  <a:pt x="567" y="-101"/>
                  <a:pt x="300" y="301"/>
                </a:cubicBezTo>
                <a:cubicBezTo>
                  <a:pt x="-100" y="570"/>
                  <a:pt x="-100" y="1241"/>
                  <a:pt x="300" y="1509"/>
                </a:cubicBezTo>
                <a:cubicBezTo>
                  <a:pt x="3233" y="4460"/>
                  <a:pt x="3233" y="4460"/>
                  <a:pt x="3233" y="4460"/>
                </a:cubicBezTo>
                <a:cubicBezTo>
                  <a:pt x="2700" y="4460"/>
                  <a:pt x="2700" y="4460"/>
                  <a:pt x="2700" y="4460"/>
                </a:cubicBezTo>
                <a:cubicBezTo>
                  <a:pt x="1233" y="4460"/>
                  <a:pt x="33" y="5668"/>
                  <a:pt x="33" y="7144"/>
                </a:cubicBezTo>
                <a:cubicBezTo>
                  <a:pt x="33" y="17072"/>
                  <a:pt x="33" y="17072"/>
                  <a:pt x="33" y="17072"/>
                </a:cubicBezTo>
                <a:cubicBezTo>
                  <a:pt x="33" y="18547"/>
                  <a:pt x="1233" y="19755"/>
                  <a:pt x="2700" y="19755"/>
                </a:cubicBezTo>
                <a:cubicBezTo>
                  <a:pt x="18300" y="19755"/>
                  <a:pt x="18300" y="19755"/>
                  <a:pt x="18300" y="19755"/>
                </a:cubicBezTo>
                <a:cubicBezTo>
                  <a:pt x="19900" y="21231"/>
                  <a:pt x="19900" y="21231"/>
                  <a:pt x="19900" y="21231"/>
                </a:cubicBezTo>
                <a:cubicBezTo>
                  <a:pt x="20033" y="21365"/>
                  <a:pt x="20300" y="21499"/>
                  <a:pt x="20567" y="21499"/>
                </a:cubicBezTo>
                <a:cubicBezTo>
                  <a:pt x="20700" y="21499"/>
                  <a:pt x="20967" y="21365"/>
                  <a:pt x="21100" y="21231"/>
                </a:cubicBezTo>
                <a:cubicBezTo>
                  <a:pt x="21500" y="20962"/>
                  <a:pt x="21500" y="20292"/>
                  <a:pt x="21100" y="20023"/>
                </a:cubicBezTo>
                <a:close/>
                <a:moveTo>
                  <a:pt x="8433" y="10095"/>
                </a:moveTo>
                <a:cubicBezTo>
                  <a:pt x="8567" y="10095"/>
                  <a:pt x="8567" y="9961"/>
                  <a:pt x="8700" y="9961"/>
                </a:cubicBezTo>
                <a:cubicBezTo>
                  <a:pt x="12433" y="13718"/>
                  <a:pt x="12433" y="13718"/>
                  <a:pt x="12433" y="13718"/>
                </a:cubicBezTo>
                <a:cubicBezTo>
                  <a:pt x="11500" y="14523"/>
                  <a:pt x="10167" y="14657"/>
                  <a:pt x="9100" y="13986"/>
                </a:cubicBezTo>
                <a:cubicBezTo>
                  <a:pt x="7900" y="13047"/>
                  <a:pt x="7633" y="11437"/>
                  <a:pt x="8433" y="10095"/>
                </a:cubicBezTo>
                <a:close/>
                <a:moveTo>
                  <a:pt x="2700" y="18011"/>
                </a:moveTo>
                <a:cubicBezTo>
                  <a:pt x="2167" y="18011"/>
                  <a:pt x="1767" y="17608"/>
                  <a:pt x="1767" y="17072"/>
                </a:cubicBezTo>
                <a:cubicBezTo>
                  <a:pt x="1767" y="7144"/>
                  <a:pt x="1767" y="7144"/>
                  <a:pt x="1767" y="7144"/>
                </a:cubicBezTo>
                <a:cubicBezTo>
                  <a:pt x="1767" y="6607"/>
                  <a:pt x="2167" y="6205"/>
                  <a:pt x="2700" y="6205"/>
                </a:cubicBezTo>
                <a:cubicBezTo>
                  <a:pt x="4967" y="6205"/>
                  <a:pt x="4967" y="6205"/>
                  <a:pt x="4967" y="6205"/>
                </a:cubicBezTo>
                <a:cubicBezTo>
                  <a:pt x="7367" y="8754"/>
                  <a:pt x="7367" y="8754"/>
                  <a:pt x="7367" y="8754"/>
                </a:cubicBezTo>
                <a:cubicBezTo>
                  <a:pt x="7233" y="8888"/>
                  <a:pt x="7100" y="9022"/>
                  <a:pt x="6967" y="9156"/>
                </a:cubicBezTo>
                <a:cubicBezTo>
                  <a:pt x="5633" y="11169"/>
                  <a:pt x="6167" y="13986"/>
                  <a:pt x="8167" y="15328"/>
                </a:cubicBezTo>
                <a:cubicBezTo>
                  <a:pt x="8967" y="15864"/>
                  <a:pt x="9767" y="16133"/>
                  <a:pt x="10700" y="16133"/>
                </a:cubicBezTo>
                <a:cubicBezTo>
                  <a:pt x="11767" y="16133"/>
                  <a:pt x="12833" y="15730"/>
                  <a:pt x="13633" y="14925"/>
                </a:cubicBezTo>
                <a:cubicBezTo>
                  <a:pt x="16700" y="18011"/>
                  <a:pt x="16700" y="18011"/>
                  <a:pt x="16700" y="18011"/>
                </a:cubicBezTo>
                <a:lnTo>
                  <a:pt x="2700" y="18011"/>
                </a:lnTo>
                <a:close/>
                <a:moveTo>
                  <a:pt x="7100" y="2716"/>
                </a:moveTo>
                <a:cubicBezTo>
                  <a:pt x="7100" y="2180"/>
                  <a:pt x="7500" y="1777"/>
                  <a:pt x="8033" y="1777"/>
                </a:cubicBezTo>
                <a:cubicBezTo>
                  <a:pt x="13367" y="1777"/>
                  <a:pt x="13367" y="1777"/>
                  <a:pt x="13367" y="1777"/>
                </a:cubicBezTo>
                <a:cubicBezTo>
                  <a:pt x="13633" y="1777"/>
                  <a:pt x="13900" y="1911"/>
                  <a:pt x="14033" y="2180"/>
                </a:cubicBezTo>
                <a:cubicBezTo>
                  <a:pt x="15633" y="4460"/>
                  <a:pt x="15633" y="4460"/>
                  <a:pt x="15633" y="4460"/>
                </a:cubicBezTo>
                <a:cubicBezTo>
                  <a:pt x="18700" y="4460"/>
                  <a:pt x="18700" y="4460"/>
                  <a:pt x="18700" y="4460"/>
                </a:cubicBezTo>
                <a:cubicBezTo>
                  <a:pt x="20167" y="4460"/>
                  <a:pt x="21367" y="5668"/>
                  <a:pt x="21367" y="7144"/>
                </a:cubicBezTo>
                <a:cubicBezTo>
                  <a:pt x="21367" y="15596"/>
                  <a:pt x="21367" y="15596"/>
                  <a:pt x="21367" y="15596"/>
                </a:cubicBezTo>
                <a:cubicBezTo>
                  <a:pt x="21367" y="15998"/>
                  <a:pt x="20967" y="16401"/>
                  <a:pt x="20567" y="16401"/>
                </a:cubicBezTo>
                <a:cubicBezTo>
                  <a:pt x="20033" y="16401"/>
                  <a:pt x="19633" y="15998"/>
                  <a:pt x="19633" y="15596"/>
                </a:cubicBezTo>
                <a:cubicBezTo>
                  <a:pt x="19633" y="7144"/>
                  <a:pt x="19633" y="7144"/>
                  <a:pt x="19633" y="7144"/>
                </a:cubicBezTo>
                <a:cubicBezTo>
                  <a:pt x="19633" y="6607"/>
                  <a:pt x="19233" y="6205"/>
                  <a:pt x="18700" y="6205"/>
                </a:cubicBezTo>
                <a:cubicBezTo>
                  <a:pt x="15100" y="6205"/>
                  <a:pt x="15100" y="6205"/>
                  <a:pt x="15100" y="6205"/>
                </a:cubicBezTo>
                <a:cubicBezTo>
                  <a:pt x="14833" y="6205"/>
                  <a:pt x="14567" y="6070"/>
                  <a:pt x="14433" y="5802"/>
                </a:cubicBezTo>
                <a:cubicBezTo>
                  <a:pt x="12967" y="3521"/>
                  <a:pt x="12967" y="3521"/>
                  <a:pt x="12967" y="3521"/>
                </a:cubicBezTo>
                <a:cubicBezTo>
                  <a:pt x="8033" y="3521"/>
                  <a:pt x="8033" y="3521"/>
                  <a:pt x="8033" y="3521"/>
                </a:cubicBezTo>
                <a:cubicBezTo>
                  <a:pt x="7500" y="3521"/>
                  <a:pt x="7100" y="3119"/>
                  <a:pt x="7100" y="271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09" name="Freeform 26"/>
          <p:cNvSpPr/>
          <p:nvPr/>
        </p:nvSpPr>
        <p:spPr>
          <a:xfrm>
            <a:off x="9748835" y="10080625"/>
            <a:ext cx="1095377" cy="1000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65" y="4320"/>
                </a:moveTo>
                <a:cubicBezTo>
                  <a:pt x="15660" y="4320"/>
                  <a:pt x="15660" y="4320"/>
                  <a:pt x="15660" y="4320"/>
                </a:cubicBezTo>
                <a:cubicBezTo>
                  <a:pt x="15660" y="3128"/>
                  <a:pt x="15660" y="3128"/>
                  <a:pt x="15660" y="3128"/>
                </a:cubicBezTo>
                <a:cubicBezTo>
                  <a:pt x="15660" y="1341"/>
                  <a:pt x="14310" y="0"/>
                  <a:pt x="12825" y="0"/>
                </a:cubicBezTo>
                <a:cubicBezTo>
                  <a:pt x="8775" y="0"/>
                  <a:pt x="8775" y="0"/>
                  <a:pt x="8775" y="0"/>
                </a:cubicBezTo>
                <a:cubicBezTo>
                  <a:pt x="7290" y="0"/>
                  <a:pt x="5940" y="1341"/>
                  <a:pt x="5940" y="3128"/>
                </a:cubicBezTo>
                <a:cubicBezTo>
                  <a:pt x="5940" y="4320"/>
                  <a:pt x="5940" y="4320"/>
                  <a:pt x="5940" y="4320"/>
                </a:cubicBezTo>
                <a:cubicBezTo>
                  <a:pt x="2835" y="4320"/>
                  <a:pt x="2835" y="4320"/>
                  <a:pt x="2835" y="4320"/>
                </a:cubicBezTo>
                <a:cubicBezTo>
                  <a:pt x="1215" y="4320"/>
                  <a:pt x="0" y="5810"/>
                  <a:pt x="0" y="7597"/>
                </a:cubicBezTo>
                <a:cubicBezTo>
                  <a:pt x="0" y="18472"/>
                  <a:pt x="0" y="18472"/>
                  <a:pt x="0" y="18472"/>
                </a:cubicBezTo>
                <a:cubicBezTo>
                  <a:pt x="0" y="20259"/>
                  <a:pt x="1215" y="21600"/>
                  <a:pt x="2835" y="21600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20385" y="21600"/>
                  <a:pt x="21600" y="20259"/>
                  <a:pt x="21600" y="18472"/>
                </a:cubicBezTo>
                <a:cubicBezTo>
                  <a:pt x="21600" y="7597"/>
                  <a:pt x="21600" y="7597"/>
                  <a:pt x="21600" y="7597"/>
                </a:cubicBezTo>
                <a:cubicBezTo>
                  <a:pt x="21600" y="5810"/>
                  <a:pt x="20385" y="4320"/>
                  <a:pt x="18765" y="4320"/>
                </a:cubicBezTo>
                <a:close/>
                <a:moveTo>
                  <a:pt x="7695" y="3128"/>
                </a:moveTo>
                <a:cubicBezTo>
                  <a:pt x="7695" y="2532"/>
                  <a:pt x="8235" y="1937"/>
                  <a:pt x="8775" y="1937"/>
                </a:cubicBezTo>
                <a:cubicBezTo>
                  <a:pt x="12825" y="1937"/>
                  <a:pt x="12825" y="1937"/>
                  <a:pt x="12825" y="1937"/>
                </a:cubicBezTo>
                <a:cubicBezTo>
                  <a:pt x="13365" y="1937"/>
                  <a:pt x="13905" y="2532"/>
                  <a:pt x="13905" y="3128"/>
                </a:cubicBezTo>
                <a:cubicBezTo>
                  <a:pt x="13905" y="4320"/>
                  <a:pt x="13905" y="4320"/>
                  <a:pt x="13905" y="4320"/>
                </a:cubicBezTo>
                <a:cubicBezTo>
                  <a:pt x="7695" y="4320"/>
                  <a:pt x="7695" y="4320"/>
                  <a:pt x="7695" y="4320"/>
                </a:cubicBezTo>
                <a:lnTo>
                  <a:pt x="7695" y="3128"/>
                </a:lnTo>
                <a:close/>
                <a:moveTo>
                  <a:pt x="13905" y="6257"/>
                </a:moveTo>
                <a:cubicBezTo>
                  <a:pt x="13905" y="19663"/>
                  <a:pt x="13905" y="19663"/>
                  <a:pt x="13905" y="19663"/>
                </a:cubicBezTo>
                <a:cubicBezTo>
                  <a:pt x="7695" y="19663"/>
                  <a:pt x="7695" y="19663"/>
                  <a:pt x="7695" y="19663"/>
                </a:cubicBezTo>
                <a:cubicBezTo>
                  <a:pt x="7695" y="6257"/>
                  <a:pt x="7695" y="6257"/>
                  <a:pt x="7695" y="6257"/>
                </a:cubicBezTo>
                <a:lnTo>
                  <a:pt x="13905" y="6257"/>
                </a:lnTo>
                <a:close/>
                <a:moveTo>
                  <a:pt x="1755" y="18472"/>
                </a:moveTo>
                <a:cubicBezTo>
                  <a:pt x="1755" y="7597"/>
                  <a:pt x="1755" y="7597"/>
                  <a:pt x="1755" y="7597"/>
                </a:cubicBezTo>
                <a:cubicBezTo>
                  <a:pt x="1755" y="6852"/>
                  <a:pt x="2295" y="6257"/>
                  <a:pt x="2835" y="6257"/>
                </a:cubicBezTo>
                <a:cubicBezTo>
                  <a:pt x="5940" y="6257"/>
                  <a:pt x="5940" y="6257"/>
                  <a:pt x="5940" y="6257"/>
                </a:cubicBezTo>
                <a:cubicBezTo>
                  <a:pt x="5940" y="19663"/>
                  <a:pt x="5940" y="19663"/>
                  <a:pt x="5940" y="19663"/>
                </a:cubicBezTo>
                <a:cubicBezTo>
                  <a:pt x="2835" y="19663"/>
                  <a:pt x="2835" y="19663"/>
                  <a:pt x="2835" y="19663"/>
                </a:cubicBezTo>
                <a:cubicBezTo>
                  <a:pt x="2295" y="19663"/>
                  <a:pt x="1755" y="19217"/>
                  <a:pt x="1755" y="18472"/>
                </a:cubicBezTo>
                <a:close/>
                <a:moveTo>
                  <a:pt x="19845" y="18472"/>
                </a:moveTo>
                <a:cubicBezTo>
                  <a:pt x="19845" y="19217"/>
                  <a:pt x="19305" y="19663"/>
                  <a:pt x="18765" y="19663"/>
                </a:cubicBezTo>
                <a:cubicBezTo>
                  <a:pt x="15660" y="19663"/>
                  <a:pt x="15660" y="19663"/>
                  <a:pt x="15660" y="19663"/>
                </a:cubicBezTo>
                <a:cubicBezTo>
                  <a:pt x="15660" y="6257"/>
                  <a:pt x="15660" y="6257"/>
                  <a:pt x="15660" y="6257"/>
                </a:cubicBezTo>
                <a:cubicBezTo>
                  <a:pt x="18765" y="6257"/>
                  <a:pt x="18765" y="6257"/>
                  <a:pt x="18765" y="6257"/>
                </a:cubicBezTo>
                <a:cubicBezTo>
                  <a:pt x="19305" y="6257"/>
                  <a:pt x="19845" y="6852"/>
                  <a:pt x="19845" y="7597"/>
                </a:cubicBezTo>
                <a:lnTo>
                  <a:pt x="19845" y="1847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10" name="Freeform 27"/>
          <p:cNvSpPr/>
          <p:nvPr/>
        </p:nvSpPr>
        <p:spPr>
          <a:xfrm>
            <a:off x="11691935" y="2564226"/>
            <a:ext cx="1028701" cy="11060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9" extrusionOk="0">
                <a:moveTo>
                  <a:pt x="19872" y="3924"/>
                </a:moveTo>
                <a:cubicBezTo>
                  <a:pt x="12096" y="301"/>
                  <a:pt x="12096" y="301"/>
                  <a:pt x="12096" y="301"/>
                </a:cubicBezTo>
                <a:cubicBezTo>
                  <a:pt x="12096" y="301"/>
                  <a:pt x="12096" y="301"/>
                  <a:pt x="12096" y="301"/>
                </a:cubicBezTo>
                <a:cubicBezTo>
                  <a:pt x="11232" y="-101"/>
                  <a:pt x="10224" y="-101"/>
                  <a:pt x="9504" y="301"/>
                </a:cubicBezTo>
                <a:cubicBezTo>
                  <a:pt x="1584" y="3924"/>
                  <a:pt x="1584" y="3924"/>
                  <a:pt x="1584" y="3924"/>
                </a:cubicBezTo>
                <a:cubicBezTo>
                  <a:pt x="576" y="4460"/>
                  <a:pt x="0" y="5400"/>
                  <a:pt x="0" y="6339"/>
                </a:cubicBezTo>
                <a:cubicBezTo>
                  <a:pt x="0" y="15059"/>
                  <a:pt x="0" y="15059"/>
                  <a:pt x="0" y="15059"/>
                </a:cubicBezTo>
                <a:cubicBezTo>
                  <a:pt x="0" y="16133"/>
                  <a:pt x="576" y="17072"/>
                  <a:pt x="1584" y="17608"/>
                </a:cubicBezTo>
                <a:cubicBezTo>
                  <a:pt x="9504" y="21231"/>
                  <a:pt x="9504" y="21231"/>
                  <a:pt x="9504" y="21231"/>
                </a:cubicBezTo>
                <a:cubicBezTo>
                  <a:pt x="9936" y="21365"/>
                  <a:pt x="10368" y="21499"/>
                  <a:pt x="10800" y="21499"/>
                </a:cubicBezTo>
                <a:cubicBezTo>
                  <a:pt x="11232" y="21499"/>
                  <a:pt x="11664" y="21365"/>
                  <a:pt x="12096" y="21231"/>
                </a:cubicBezTo>
                <a:cubicBezTo>
                  <a:pt x="19872" y="17608"/>
                  <a:pt x="19872" y="17608"/>
                  <a:pt x="19872" y="17608"/>
                </a:cubicBezTo>
                <a:cubicBezTo>
                  <a:pt x="20880" y="17072"/>
                  <a:pt x="21600" y="16133"/>
                  <a:pt x="21600" y="15193"/>
                </a:cubicBezTo>
                <a:cubicBezTo>
                  <a:pt x="21600" y="6339"/>
                  <a:pt x="21600" y="6339"/>
                  <a:pt x="21600" y="6339"/>
                </a:cubicBezTo>
                <a:cubicBezTo>
                  <a:pt x="21600" y="5400"/>
                  <a:pt x="20880" y="4460"/>
                  <a:pt x="19872" y="3924"/>
                </a:cubicBezTo>
                <a:close/>
                <a:moveTo>
                  <a:pt x="10368" y="1911"/>
                </a:moveTo>
                <a:cubicBezTo>
                  <a:pt x="10512" y="1777"/>
                  <a:pt x="10656" y="1777"/>
                  <a:pt x="10800" y="1777"/>
                </a:cubicBezTo>
                <a:cubicBezTo>
                  <a:pt x="10944" y="1777"/>
                  <a:pt x="11088" y="1777"/>
                  <a:pt x="11232" y="1911"/>
                </a:cubicBezTo>
                <a:cubicBezTo>
                  <a:pt x="18576" y="5265"/>
                  <a:pt x="18576" y="5265"/>
                  <a:pt x="18576" y="5265"/>
                </a:cubicBezTo>
                <a:cubicBezTo>
                  <a:pt x="10800" y="8888"/>
                  <a:pt x="10800" y="8888"/>
                  <a:pt x="10800" y="8888"/>
                </a:cubicBezTo>
                <a:cubicBezTo>
                  <a:pt x="3024" y="5265"/>
                  <a:pt x="3024" y="5265"/>
                  <a:pt x="3024" y="5265"/>
                </a:cubicBezTo>
                <a:lnTo>
                  <a:pt x="10368" y="1911"/>
                </a:lnTo>
                <a:close/>
                <a:moveTo>
                  <a:pt x="2448" y="15998"/>
                </a:moveTo>
                <a:cubicBezTo>
                  <a:pt x="2016" y="15864"/>
                  <a:pt x="1872" y="15462"/>
                  <a:pt x="1872" y="15193"/>
                </a:cubicBezTo>
                <a:cubicBezTo>
                  <a:pt x="1872" y="15193"/>
                  <a:pt x="1872" y="15059"/>
                  <a:pt x="1872" y="15059"/>
                </a:cubicBezTo>
                <a:cubicBezTo>
                  <a:pt x="1872" y="6607"/>
                  <a:pt x="1872" y="6607"/>
                  <a:pt x="1872" y="6607"/>
                </a:cubicBezTo>
                <a:cubicBezTo>
                  <a:pt x="9792" y="10364"/>
                  <a:pt x="9792" y="10364"/>
                  <a:pt x="9792" y="10364"/>
                </a:cubicBezTo>
                <a:cubicBezTo>
                  <a:pt x="9792" y="19487"/>
                  <a:pt x="9792" y="19487"/>
                  <a:pt x="9792" y="19487"/>
                </a:cubicBezTo>
                <a:lnTo>
                  <a:pt x="2448" y="15998"/>
                </a:lnTo>
                <a:close/>
                <a:moveTo>
                  <a:pt x="19152" y="15998"/>
                </a:moveTo>
                <a:cubicBezTo>
                  <a:pt x="11664" y="19487"/>
                  <a:pt x="11664" y="19487"/>
                  <a:pt x="11664" y="19487"/>
                </a:cubicBezTo>
                <a:cubicBezTo>
                  <a:pt x="11664" y="10364"/>
                  <a:pt x="11664" y="10364"/>
                  <a:pt x="11664" y="10364"/>
                </a:cubicBezTo>
                <a:cubicBezTo>
                  <a:pt x="19728" y="6607"/>
                  <a:pt x="19728" y="6607"/>
                  <a:pt x="19728" y="6607"/>
                </a:cubicBezTo>
                <a:cubicBezTo>
                  <a:pt x="19728" y="15193"/>
                  <a:pt x="19728" y="15193"/>
                  <a:pt x="19728" y="15193"/>
                </a:cubicBezTo>
                <a:cubicBezTo>
                  <a:pt x="19728" y="15462"/>
                  <a:pt x="19440" y="15864"/>
                  <a:pt x="19152" y="1599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11" name="Freeform 28"/>
          <p:cNvSpPr/>
          <p:nvPr/>
        </p:nvSpPr>
        <p:spPr>
          <a:xfrm>
            <a:off x="11774485" y="3835400"/>
            <a:ext cx="869951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58" y="0"/>
                </a:moveTo>
                <a:cubicBezTo>
                  <a:pt x="3912" y="0"/>
                  <a:pt x="3912" y="0"/>
                  <a:pt x="3912" y="0"/>
                </a:cubicBezTo>
                <a:cubicBezTo>
                  <a:pt x="1701" y="0"/>
                  <a:pt x="0" y="1350"/>
                  <a:pt x="0" y="3105"/>
                </a:cubicBezTo>
                <a:cubicBezTo>
                  <a:pt x="0" y="20790"/>
                  <a:pt x="0" y="20790"/>
                  <a:pt x="0" y="20790"/>
                </a:cubicBezTo>
                <a:cubicBezTo>
                  <a:pt x="0" y="21060"/>
                  <a:pt x="170" y="21330"/>
                  <a:pt x="680" y="21465"/>
                </a:cubicBezTo>
                <a:cubicBezTo>
                  <a:pt x="1020" y="21600"/>
                  <a:pt x="1361" y="21600"/>
                  <a:pt x="1701" y="21465"/>
                </a:cubicBezTo>
                <a:cubicBezTo>
                  <a:pt x="10885" y="16335"/>
                  <a:pt x="10885" y="16335"/>
                  <a:pt x="10885" y="16335"/>
                </a:cubicBezTo>
                <a:cubicBezTo>
                  <a:pt x="19899" y="21465"/>
                  <a:pt x="19899" y="21465"/>
                  <a:pt x="19899" y="21465"/>
                </a:cubicBezTo>
                <a:cubicBezTo>
                  <a:pt x="20069" y="21600"/>
                  <a:pt x="20409" y="21600"/>
                  <a:pt x="20580" y="21600"/>
                </a:cubicBezTo>
                <a:cubicBezTo>
                  <a:pt x="20750" y="21600"/>
                  <a:pt x="20920" y="21600"/>
                  <a:pt x="21090" y="21465"/>
                </a:cubicBezTo>
                <a:cubicBezTo>
                  <a:pt x="21430" y="21330"/>
                  <a:pt x="21600" y="21060"/>
                  <a:pt x="21600" y="20790"/>
                </a:cubicBezTo>
                <a:cubicBezTo>
                  <a:pt x="21600" y="3105"/>
                  <a:pt x="21600" y="3105"/>
                  <a:pt x="21600" y="3105"/>
                </a:cubicBezTo>
                <a:cubicBezTo>
                  <a:pt x="21600" y="1350"/>
                  <a:pt x="19899" y="0"/>
                  <a:pt x="17858" y="0"/>
                </a:cubicBezTo>
                <a:close/>
                <a:moveTo>
                  <a:pt x="19389" y="19035"/>
                </a:moveTo>
                <a:cubicBezTo>
                  <a:pt x="11395" y="14445"/>
                  <a:pt x="11395" y="14445"/>
                  <a:pt x="11395" y="14445"/>
                </a:cubicBezTo>
                <a:cubicBezTo>
                  <a:pt x="11225" y="14445"/>
                  <a:pt x="11055" y="14310"/>
                  <a:pt x="10885" y="14310"/>
                </a:cubicBezTo>
                <a:cubicBezTo>
                  <a:pt x="10545" y="14310"/>
                  <a:pt x="10375" y="14445"/>
                  <a:pt x="10205" y="14445"/>
                </a:cubicBezTo>
                <a:cubicBezTo>
                  <a:pt x="2211" y="19035"/>
                  <a:pt x="2211" y="19035"/>
                  <a:pt x="2211" y="19035"/>
                </a:cubicBezTo>
                <a:cubicBezTo>
                  <a:pt x="2211" y="3105"/>
                  <a:pt x="2211" y="3105"/>
                  <a:pt x="2211" y="3105"/>
                </a:cubicBezTo>
                <a:cubicBezTo>
                  <a:pt x="2211" y="2295"/>
                  <a:pt x="2891" y="1755"/>
                  <a:pt x="3912" y="1755"/>
                </a:cubicBezTo>
                <a:cubicBezTo>
                  <a:pt x="17858" y="1755"/>
                  <a:pt x="17858" y="1755"/>
                  <a:pt x="17858" y="1755"/>
                </a:cubicBezTo>
                <a:cubicBezTo>
                  <a:pt x="18709" y="1755"/>
                  <a:pt x="19389" y="2295"/>
                  <a:pt x="19389" y="3105"/>
                </a:cubicBezTo>
                <a:lnTo>
                  <a:pt x="19389" y="190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12" name="Freeform 29"/>
          <p:cNvSpPr/>
          <p:nvPr/>
        </p:nvSpPr>
        <p:spPr>
          <a:xfrm>
            <a:off x="11909803" y="5077844"/>
            <a:ext cx="594682" cy="11070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93" h="21518" extrusionOk="0">
                <a:moveTo>
                  <a:pt x="12825" y="10785"/>
                </a:moveTo>
                <a:cubicBezTo>
                  <a:pt x="20925" y="6492"/>
                  <a:pt x="20925" y="6492"/>
                  <a:pt x="20925" y="6492"/>
                </a:cubicBezTo>
                <a:cubicBezTo>
                  <a:pt x="21416" y="6089"/>
                  <a:pt x="21416" y="5553"/>
                  <a:pt x="20925" y="5284"/>
                </a:cubicBezTo>
                <a:cubicBezTo>
                  <a:pt x="11843" y="320"/>
                  <a:pt x="11843" y="320"/>
                  <a:pt x="11843" y="320"/>
                </a:cubicBezTo>
                <a:cubicBezTo>
                  <a:pt x="11352" y="52"/>
                  <a:pt x="10616" y="-82"/>
                  <a:pt x="10125" y="52"/>
                </a:cubicBezTo>
                <a:cubicBezTo>
                  <a:pt x="9389" y="186"/>
                  <a:pt x="9143" y="589"/>
                  <a:pt x="9143" y="857"/>
                </a:cubicBezTo>
                <a:cubicBezTo>
                  <a:pt x="9143" y="8638"/>
                  <a:pt x="9143" y="8638"/>
                  <a:pt x="9143" y="8638"/>
                </a:cubicBezTo>
                <a:cubicBezTo>
                  <a:pt x="2761" y="5284"/>
                  <a:pt x="2761" y="5284"/>
                  <a:pt x="2761" y="5284"/>
                </a:cubicBezTo>
                <a:cubicBezTo>
                  <a:pt x="2271" y="4882"/>
                  <a:pt x="1043" y="4882"/>
                  <a:pt x="552" y="5284"/>
                </a:cubicBezTo>
                <a:cubicBezTo>
                  <a:pt x="-184" y="5553"/>
                  <a:pt x="-184" y="6089"/>
                  <a:pt x="552" y="6492"/>
                </a:cubicBezTo>
                <a:cubicBezTo>
                  <a:pt x="8407" y="10785"/>
                  <a:pt x="8407" y="10785"/>
                  <a:pt x="8407" y="10785"/>
                </a:cubicBezTo>
                <a:cubicBezTo>
                  <a:pt x="552" y="15078"/>
                  <a:pt x="552" y="15078"/>
                  <a:pt x="552" y="15078"/>
                </a:cubicBezTo>
                <a:cubicBezTo>
                  <a:pt x="-184" y="15481"/>
                  <a:pt x="-184" y="16017"/>
                  <a:pt x="552" y="16286"/>
                </a:cubicBezTo>
                <a:cubicBezTo>
                  <a:pt x="1043" y="16688"/>
                  <a:pt x="2271" y="16688"/>
                  <a:pt x="2761" y="16286"/>
                </a:cubicBezTo>
                <a:cubicBezTo>
                  <a:pt x="9143" y="12932"/>
                  <a:pt x="9143" y="12932"/>
                  <a:pt x="9143" y="12932"/>
                </a:cubicBezTo>
                <a:cubicBezTo>
                  <a:pt x="9143" y="20713"/>
                  <a:pt x="9143" y="20713"/>
                  <a:pt x="9143" y="20713"/>
                </a:cubicBezTo>
                <a:cubicBezTo>
                  <a:pt x="9143" y="20981"/>
                  <a:pt x="9389" y="21384"/>
                  <a:pt x="10125" y="21518"/>
                </a:cubicBezTo>
                <a:cubicBezTo>
                  <a:pt x="10371" y="21518"/>
                  <a:pt x="10371" y="21518"/>
                  <a:pt x="10616" y="21518"/>
                </a:cubicBezTo>
                <a:cubicBezTo>
                  <a:pt x="11107" y="21518"/>
                  <a:pt x="11598" y="21384"/>
                  <a:pt x="11843" y="21250"/>
                </a:cubicBezTo>
                <a:cubicBezTo>
                  <a:pt x="20925" y="16286"/>
                  <a:pt x="20925" y="16286"/>
                  <a:pt x="20925" y="16286"/>
                </a:cubicBezTo>
                <a:cubicBezTo>
                  <a:pt x="21416" y="16017"/>
                  <a:pt x="21416" y="15481"/>
                  <a:pt x="20925" y="15078"/>
                </a:cubicBezTo>
                <a:lnTo>
                  <a:pt x="12825" y="10785"/>
                </a:lnTo>
                <a:close/>
                <a:moveTo>
                  <a:pt x="12334" y="3004"/>
                </a:moveTo>
                <a:cubicBezTo>
                  <a:pt x="17489" y="5821"/>
                  <a:pt x="17489" y="5821"/>
                  <a:pt x="17489" y="5821"/>
                </a:cubicBezTo>
                <a:cubicBezTo>
                  <a:pt x="12334" y="8638"/>
                  <a:pt x="12334" y="8638"/>
                  <a:pt x="12334" y="8638"/>
                </a:cubicBezTo>
                <a:lnTo>
                  <a:pt x="12334" y="3004"/>
                </a:lnTo>
                <a:close/>
                <a:moveTo>
                  <a:pt x="12334" y="18566"/>
                </a:moveTo>
                <a:cubicBezTo>
                  <a:pt x="12334" y="12932"/>
                  <a:pt x="12334" y="12932"/>
                  <a:pt x="12334" y="12932"/>
                </a:cubicBezTo>
                <a:cubicBezTo>
                  <a:pt x="17489" y="15749"/>
                  <a:pt x="17489" y="15749"/>
                  <a:pt x="17489" y="15749"/>
                </a:cubicBezTo>
                <a:lnTo>
                  <a:pt x="12334" y="1856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13" name="Freeform 30"/>
          <p:cNvSpPr/>
          <p:nvPr/>
        </p:nvSpPr>
        <p:spPr>
          <a:xfrm>
            <a:off x="11663361" y="6321426"/>
            <a:ext cx="1095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90" y="14850"/>
                </a:moveTo>
                <a:cubicBezTo>
                  <a:pt x="19575" y="14850"/>
                  <a:pt x="18630" y="13905"/>
                  <a:pt x="18630" y="12825"/>
                </a:cubicBezTo>
                <a:cubicBezTo>
                  <a:pt x="18630" y="7830"/>
                  <a:pt x="18630" y="7830"/>
                  <a:pt x="18630" y="7830"/>
                </a:cubicBezTo>
                <a:cubicBezTo>
                  <a:pt x="18630" y="3510"/>
                  <a:pt x="15120" y="0"/>
                  <a:pt x="10800" y="0"/>
                </a:cubicBezTo>
                <a:cubicBezTo>
                  <a:pt x="6480" y="0"/>
                  <a:pt x="2970" y="3510"/>
                  <a:pt x="2970" y="7830"/>
                </a:cubicBezTo>
                <a:cubicBezTo>
                  <a:pt x="2970" y="12825"/>
                  <a:pt x="2970" y="12825"/>
                  <a:pt x="2970" y="12825"/>
                </a:cubicBezTo>
                <a:cubicBezTo>
                  <a:pt x="2970" y="13905"/>
                  <a:pt x="2025" y="14850"/>
                  <a:pt x="810" y="14850"/>
                </a:cubicBezTo>
                <a:cubicBezTo>
                  <a:pt x="405" y="14850"/>
                  <a:pt x="0" y="15255"/>
                  <a:pt x="0" y="15795"/>
                </a:cubicBezTo>
                <a:cubicBezTo>
                  <a:pt x="0" y="16200"/>
                  <a:pt x="405" y="16605"/>
                  <a:pt x="810" y="16605"/>
                </a:cubicBezTo>
                <a:cubicBezTo>
                  <a:pt x="20790" y="16605"/>
                  <a:pt x="20790" y="16605"/>
                  <a:pt x="20790" y="16605"/>
                </a:cubicBezTo>
                <a:cubicBezTo>
                  <a:pt x="21195" y="16605"/>
                  <a:pt x="21600" y="16200"/>
                  <a:pt x="21600" y="15795"/>
                </a:cubicBezTo>
                <a:cubicBezTo>
                  <a:pt x="21600" y="15255"/>
                  <a:pt x="21195" y="14850"/>
                  <a:pt x="20790" y="14850"/>
                </a:cubicBezTo>
                <a:close/>
                <a:moveTo>
                  <a:pt x="4050" y="14850"/>
                </a:moveTo>
                <a:cubicBezTo>
                  <a:pt x="4455" y="14310"/>
                  <a:pt x="4725" y="13500"/>
                  <a:pt x="4725" y="12825"/>
                </a:cubicBezTo>
                <a:cubicBezTo>
                  <a:pt x="4725" y="7830"/>
                  <a:pt x="4725" y="7830"/>
                  <a:pt x="4725" y="7830"/>
                </a:cubicBezTo>
                <a:cubicBezTo>
                  <a:pt x="4725" y="4455"/>
                  <a:pt x="7425" y="1755"/>
                  <a:pt x="10800" y="1755"/>
                </a:cubicBezTo>
                <a:cubicBezTo>
                  <a:pt x="14175" y="1755"/>
                  <a:pt x="16875" y="4455"/>
                  <a:pt x="16875" y="7830"/>
                </a:cubicBezTo>
                <a:cubicBezTo>
                  <a:pt x="16875" y="12825"/>
                  <a:pt x="16875" y="12825"/>
                  <a:pt x="16875" y="12825"/>
                </a:cubicBezTo>
                <a:cubicBezTo>
                  <a:pt x="16875" y="13500"/>
                  <a:pt x="17145" y="14310"/>
                  <a:pt x="17550" y="14850"/>
                </a:cubicBezTo>
                <a:lnTo>
                  <a:pt x="4050" y="14850"/>
                </a:lnTo>
                <a:close/>
                <a:moveTo>
                  <a:pt x="13230" y="20115"/>
                </a:moveTo>
                <a:cubicBezTo>
                  <a:pt x="12690" y="21060"/>
                  <a:pt x="11745" y="21600"/>
                  <a:pt x="10800" y="21600"/>
                </a:cubicBezTo>
                <a:cubicBezTo>
                  <a:pt x="10260" y="21600"/>
                  <a:pt x="9855" y="21465"/>
                  <a:pt x="9315" y="21195"/>
                </a:cubicBezTo>
                <a:cubicBezTo>
                  <a:pt x="8910" y="20925"/>
                  <a:pt x="8640" y="20655"/>
                  <a:pt x="8370" y="20115"/>
                </a:cubicBezTo>
                <a:cubicBezTo>
                  <a:pt x="8100" y="19710"/>
                  <a:pt x="8235" y="19170"/>
                  <a:pt x="8640" y="19035"/>
                </a:cubicBezTo>
                <a:cubicBezTo>
                  <a:pt x="9045" y="18765"/>
                  <a:pt x="9585" y="18900"/>
                  <a:pt x="9855" y="19305"/>
                </a:cubicBezTo>
                <a:cubicBezTo>
                  <a:pt x="9990" y="19440"/>
                  <a:pt x="10125" y="19575"/>
                  <a:pt x="10260" y="19710"/>
                </a:cubicBezTo>
                <a:cubicBezTo>
                  <a:pt x="10800" y="19980"/>
                  <a:pt x="11475" y="19845"/>
                  <a:pt x="11745" y="19305"/>
                </a:cubicBezTo>
                <a:cubicBezTo>
                  <a:pt x="12015" y="18900"/>
                  <a:pt x="12555" y="18765"/>
                  <a:pt x="12960" y="19035"/>
                </a:cubicBezTo>
                <a:cubicBezTo>
                  <a:pt x="13365" y="19170"/>
                  <a:pt x="13500" y="19710"/>
                  <a:pt x="13230" y="201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14" name="Freeform 31"/>
          <p:cNvSpPr/>
          <p:nvPr/>
        </p:nvSpPr>
        <p:spPr>
          <a:xfrm>
            <a:off x="11662156" y="7564852"/>
            <a:ext cx="1100961" cy="11060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499" extrusionOk="0">
                <a:moveTo>
                  <a:pt x="6833" y="2985"/>
                </a:moveTo>
                <a:cubicBezTo>
                  <a:pt x="6700" y="2582"/>
                  <a:pt x="6833" y="2046"/>
                  <a:pt x="7233" y="1911"/>
                </a:cubicBezTo>
                <a:cubicBezTo>
                  <a:pt x="8833" y="972"/>
                  <a:pt x="10833" y="704"/>
                  <a:pt x="12567" y="1241"/>
                </a:cubicBezTo>
                <a:cubicBezTo>
                  <a:pt x="14433" y="1643"/>
                  <a:pt x="15900" y="2851"/>
                  <a:pt x="16833" y="4595"/>
                </a:cubicBezTo>
                <a:cubicBezTo>
                  <a:pt x="17500" y="5668"/>
                  <a:pt x="17767" y="6875"/>
                  <a:pt x="17767" y="8083"/>
                </a:cubicBezTo>
                <a:cubicBezTo>
                  <a:pt x="17767" y="11705"/>
                  <a:pt x="17767" y="11705"/>
                  <a:pt x="17767" y="11705"/>
                </a:cubicBezTo>
                <a:cubicBezTo>
                  <a:pt x="17767" y="12108"/>
                  <a:pt x="17367" y="12510"/>
                  <a:pt x="16967" y="12510"/>
                </a:cubicBezTo>
                <a:cubicBezTo>
                  <a:pt x="16433" y="12510"/>
                  <a:pt x="16033" y="12108"/>
                  <a:pt x="16033" y="11705"/>
                </a:cubicBezTo>
                <a:cubicBezTo>
                  <a:pt x="16033" y="8083"/>
                  <a:pt x="16033" y="8083"/>
                  <a:pt x="16033" y="8083"/>
                </a:cubicBezTo>
                <a:cubicBezTo>
                  <a:pt x="16033" y="7144"/>
                  <a:pt x="15900" y="6205"/>
                  <a:pt x="15367" y="5400"/>
                </a:cubicBezTo>
                <a:cubicBezTo>
                  <a:pt x="14700" y="4192"/>
                  <a:pt x="13500" y="3253"/>
                  <a:pt x="12167" y="2851"/>
                </a:cubicBezTo>
                <a:cubicBezTo>
                  <a:pt x="10700" y="2448"/>
                  <a:pt x="9367" y="2716"/>
                  <a:pt x="8033" y="3387"/>
                </a:cubicBezTo>
                <a:cubicBezTo>
                  <a:pt x="7633" y="3656"/>
                  <a:pt x="7100" y="3387"/>
                  <a:pt x="6833" y="2985"/>
                </a:cubicBezTo>
                <a:close/>
                <a:moveTo>
                  <a:pt x="12700" y="18145"/>
                </a:moveTo>
                <a:cubicBezTo>
                  <a:pt x="12300" y="17877"/>
                  <a:pt x="11767" y="18011"/>
                  <a:pt x="11500" y="18413"/>
                </a:cubicBezTo>
                <a:cubicBezTo>
                  <a:pt x="11367" y="18682"/>
                  <a:pt x="11233" y="18816"/>
                  <a:pt x="10967" y="18816"/>
                </a:cubicBezTo>
                <a:cubicBezTo>
                  <a:pt x="10700" y="18950"/>
                  <a:pt x="10433" y="18816"/>
                  <a:pt x="10300" y="18682"/>
                </a:cubicBezTo>
                <a:cubicBezTo>
                  <a:pt x="10033" y="18682"/>
                  <a:pt x="10033" y="18547"/>
                  <a:pt x="9900" y="18413"/>
                </a:cubicBezTo>
                <a:cubicBezTo>
                  <a:pt x="9633" y="18011"/>
                  <a:pt x="9100" y="17877"/>
                  <a:pt x="8700" y="18145"/>
                </a:cubicBezTo>
                <a:cubicBezTo>
                  <a:pt x="8300" y="18279"/>
                  <a:pt x="8167" y="18816"/>
                  <a:pt x="8433" y="19218"/>
                </a:cubicBezTo>
                <a:cubicBezTo>
                  <a:pt x="8700" y="19621"/>
                  <a:pt x="8967" y="20023"/>
                  <a:pt x="9367" y="20292"/>
                </a:cubicBezTo>
                <a:cubicBezTo>
                  <a:pt x="9767" y="20426"/>
                  <a:pt x="10300" y="20560"/>
                  <a:pt x="10700" y="20560"/>
                </a:cubicBezTo>
                <a:cubicBezTo>
                  <a:pt x="10967" y="20560"/>
                  <a:pt x="11100" y="20560"/>
                  <a:pt x="11367" y="20560"/>
                </a:cubicBezTo>
                <a:cubicBezTo>
                  <a:pt x="12033" y="20292"/>
                  <a:pt x="12567" y="19889"/>
                  <a:pt x="12967" y="19218"/>
                </a:cubicBezTo>
                <a:cubicBezTo>
                  <a:pt x="13233" y="18816"/>
                  <a:pt x="13100" y="18279"/>
                  <a:pt x="12700" y="18145"/>
                </a:cubicBezTo>
                <a:close/>
                <a:moveTo>
                  <a:pt x="21100" y="21231"/>
                </a:moveTo>
                <a:cubicBezTo>
                  <a:pt x="20967" y="21365"/>
                  <a:pt x="20700" y="21499"/>
                  <a:pt x="20567" y="21499"/>
                </a:cubicBezTo>
                <a:cubicBezTo>
                  <a:pt x="20300" y="21499"/>
                  <a:pt x="20033" y="21365"/>
                  <a:pt x="19900" y="21231"/>
                </a:cubicBezTo>
                <a:cubicBezTo>
                  <a:pt x="14833" y="16133"/>
                  <a:pt x="14833" y="16133"/>
                  <a:pt x="14833" y="16133"/>
                </a:cubicBezTo>
                <a:cubicBezTo>
                  <a:pt x="1767" y="16133"/>
                  <a:pt x="1767" y="16133"/>
                  <a:pt x="1767" y="16133"/>
                </a:cubicBezTo>
                <a:cubicBezTo>
                  <a:pt x="1367" y="16133"/>
                  <a:pt x="967" y="15730"/>
                  <a:pt x="967" y="15193"/>
                </a:cubicBezTo>
                <a:cubicBezTo>
                  <a:pt x="967" y="14791"/>
                  <a:pt x="1367" y="14388"/>
                  <a:pt x="1767" y="14388"/>
                </a:cubicBezTo>
                <a:cubicBezTo>
                  <a:pt x="2833" y="14388"/>
                  <a:pt x="3633" y="13583"/>
                  <a:pt x="3633" y="12510"/>
                </a:cubicBezTo>
                <a:cubicBezTo>
                  <a:pt x="3633" y="8083"/>
                  <a:pt x="3633" y="8083"/>
                  <a:pt x="3633" y="8083"/>
                </a:cubicBezTo>
                <a:cubicBezTo>
                  <a:pt x="3633" y="7144"/>
                  <a:pt x="3767" y="6205"/>
                  <a:pt x="4167" y="5400"/>
                </a:cubicBezTo>
                <a:cubicBezTo>
                  <a:pt x="300" y="1509"/>
                  <a:pt x="300" y="1509"/>
                  <a:pt x="300" y="1509"/>
                </a:cubicBezTo>
                <a:cubicBezTo>
                  <a:pt x="-100" y="1241"/>
                  <a:pt x="-100" y="570"/>
                  <a:pt x="300" y="301"/>
                </a:cubicBezTo>
                <a:cubicBezTo>
                  <a:pt x="567" y="-101"/>
                  <a:pt x="1233" y="-101"/>
                  <a:pt x="1500" y="301"/>
                </a:cubicBezTo>
                <a:cubicBezTo>
                  <a:pt x="21100" y="20023"/>
                  <a:pt x="21100" y="20023"/>
                  <a:pt x="21100" y="20023"/>
                </a:cubicBezTo>
                <a:cubicBezTo>
                  <a:pt x="21500" y="20292"/>
                  <a:pt x="21500" y="20962"/>
                  <a:pt x="21100" y="21231"/>
                </a:cubicBezTo>
                <a:close/>
                <a:moveTo>
                  <a:pt x="13100" y="14388"/>
                </a:moveTo>
                <a:cubicBezTo>
                  <a:pt x="5500" y="6741"/>
                  <a:pt x="5500" y="6741"/>
                  <a:pt x="5500" y="6741"/>
                </a:cubicBezTo>
                <a:cubicBezTo>
                  <a:pt x="5367" y="7144"/>
                  <a:pt x="5367" y="7680"/>
                  <a:pt x="5367" y="8083"/>
                </a:cubicBezTo>
                <a:cubicBezTo>
                  <a:pt x="5367" y="12510"/>
                  <a:pt x="5367" y="12510"/>
                  <a:pt x="5367" y="12510"/>
                </a:cubicBezTo>
                <a:cubicBezTo>
                  <a:pt x="5367" y="13181"/>
                  <a:pt x="5100" y="13852"/>
                  <a:pt x="4833" y="14388"/>
                </a:cubicBezTo>
                <a:lnTo>
                  <a:pt x="13100" y="1438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15" name="Freeform 32"/>
          <p:cNvSpPr/>
          <p:nvPr/>
        </p:nvSpPr>
        <p:spPr>
          <a:xfrm>
            <a:off x="11663361" y="9029700"/>
            <a:ext cx="1095377" cy="641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255" y="0"/>
                </a:moveTo>
                <a:cubicBezTo>
                  <a:pt x="2700" y="0"/>
                  <a:pt x="2700" y="0"/>
                  <a:pt x="2700" y="0"/>
                </a:cubicBezTo>
                <a:cubicBezTo>
                  <a:pt x="1215" y="0"/>
                  <a:pt x="0" y="2090"/>
                  <a:pt x="0" y="4645"/>
                </a:cubicBezTo>
                <a:cubicBezTo>
                  <a:pt x="0" y="16955"/>
                  <a:pt x="0" y="16955"/>
                  <a:pt x="0" y="16955"/>
                </a:cubicBezTo>
                <a:cubicBezTo>
                  <a:pt x="0" y="19510"/>
                  <a:pt x="1215" y="21600"/>
                  <a:pt x="2700" y="21600"/>
                </a:cubicBezTo>
                <a:cubicBezTo>
                  <a:pt x="15255" y="21600"/>
                  <a:pt x="15255" y="21600"/>
                  <a:pt x="15255" y="21600"/>
                </a:cubicBezTo>
                <a:cubicBezTo>
                  <a:pt x="16740" y="21600"/>
                  <a:pt x="17955" y="19510"/>
                  <a:pt x="17955" y="16955"/>
                </a:cubicBezTo>
                <a:cubicBezTo>
                  <a:pt x="17955" y="4645"/>
                  <a:pt x="17955" y="4645"/>
                  <a:pt x="17955" y="4645"/>
                </a:cubicBezTo>
                <a:cubicBezTo>
                  <a:pt x="17955" y="2090"/>
                  <a:pt x="16740" y="0"/>
                  <a:pt x="15255" y="0"/>
                </a:cubicBezTo>
                <a:close/>
                <a:moveTo>
                  <a:pt x="16200" y="16955"/>
                </a:moveTo>
                <a:cubicBezTo>
                  <a:pt x="16200" y="17884"/>
                  <a:pt x="15795" y="18581"/>
                  <a:pt x="15255" y="18581"/>
                </a:cubicBezTo>
                <a:cubicBezTo>
                  <a:pt x="2700" y="18581"/>
                  <a:pt x="2700" y="18581"/>
                  <a:pt x="2700" y="18581"/>
                </a:cubicBezTo>
                <a:cubicBezTo>
                  <a:pt x="2160" y="18581"/>
                  <a:pt x="1755" y="17884"/>
                  <a:pt x="1755" y="16955"/>
                </a:cubicBezTo>
                <a:cubicBezTo>
                  <a:pt x="1755" y="4645"/>
                  <a:pt x="1755" y="4645"/>
                  <a:pt x="1755" y="4645"/>
                </a:cubicBezTo>
                <a:cubicBezTo>
                  <a:pt x="1755" y="3716"/>
                  <a:pt x="2160" y="3019"/>
                  <a:pt x="2700" y="3019"/>
                </a:cubicBezTo>
                <a:cubicBezTo>
                  <a:pt x="15255" y="3019"/>
                  <a:pt x="15255" y="3019"/>
                  <a:pt x="15255" y="3019"/>
                </a:cubicBezTo>
                <a:cubicBezTo>
                  <a:pt x="15795" y="3019"/>
                  <a:pt x="16200" y="3716"/>
                  <a:pt x="16200" y="4645"/>
                </a:cubicBezTo>
                <a:lnTo>
                  <a:pt x="16200" y="16955"/>
                </a:lnTo>
                <a:close/>
                <a:moveTo>
                  <a:pt x="21600" y="9290"/>
                </a:moveTo>
                <a:cubicBezTo>
                  <a:pt x="21600" y="12310"/>
                  <a:pt x="21600" y="12310"/>
                  <a:pt x="21600" y="12310"/>
                </a:cubicBezTo>
                <a:cubicBezTo>
                  <a:pt x="21600" y="13239"/>
                  <a:pt x="21195" y="13935"/>
                  <a:pt x="20790" y="13935"/>
                </a:cubicBezTo>
                <a:cubicBezTo>
                  <a:pt x="20250" y="13935"/>
                  <a:pt x="19845" y="13239"/>
                  <a:pt x="19845" y="12310"/>
                </a:cubicBezTo>
                <a:cubicBezTo>
                  <a:pt x="19845" y="9290"/>
                  <a:pt x="19845" y="9290"/>
                  <a:pt x="19845" y="9290"/>
                </a:cubicBezTo>
                <a:cubicBezTo>
                  <a:pt x="19845" y="8361"/>
                  <a:pt x="20250" y="7665"/>
                  <a:pt x="20790" y="7665"/>
                </a:cubicBezTo>
                <a:cubicBezTo>
                  <a:pt x="21195" y="7665"/>
                  <a:pt x="21600" y="8361"/>
                  <a:pt x="21600" y="92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16" name="Freeform 33"/>
          <p:cNvSpPr/>
          <p:nvPr/>
        </p:nvSpPr>
        <p:spPr>
          <a:xfrm>
            <a:off x="11663361" y="10080625"/>
            <a:ext cx="1095377" cy="1000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10" y="0"/>
                </a:moveTo>
                <a:cubicBezTo>
                  <a:pt x="17685" y="0"/>
                  <a:pt x="17685" y="0"/>
                  <a:pt x="17685" y="0"/>
                </a:cubicBezTo>
                <a:cubicBezTo>
                  <a:pt x="16740" y="0"/>
                  <a:pt x="15930" y="894"/>
                  <a:pt x="15930" y="2086"/>
                </a:cubicBezTo>
                <a:cubicBezTo>
                  <a:pt x="15930" y="19514"/>
                  <a:pt x="15930" y="19514"/>
                  <a:pt x="15930" y="19514"/>
                </a:cubicBezTo>
                <a:cubicBezTo>
                  <a:pt x="15930" y="20706"/>
                  <a:pt x="16740" y="21600"/>
                  <a:pt x="17685" y="21600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20790" y="21600"/>
                  <a:pt x="21600" y="20706"/>
                  <a:pt x="21600" y="19514"/>
                </a:cubicBezTo>
                <a:cubicBezTo>
                  <a:pt x="21600" y="2086"/>
                  <a:pt x="21600" y="2086"/>
                  <a:pt x="21600" y="2086"/>
                </a:cubicBezTo>
                <a:cubicBezTo>
                  <a:pt x="21600" y="894"/>
                  <a:pt x="20790" y="0"/>
                  <a:pt x="19710" y="0"/>
                </a:cubicBezTo>
                <a:close/>
                <a:moveTo>
                  <a:pt x="19845" y="19514"/>
                </a:moveTo>
                <a:cubicBezTo>
                  <a:pt x="19845" y="19663"/>
                  <a:pt x="19845" y="19663"/>
                  <a:pt x="19710" y="19663"/>
                </a:cubicBezTo>
                <a:cubicBezTo>
                  <a:pt x="17685" y="19663"/>
                  <a:pt x="17685" y="19663"/>
                  <a:pt x="17685" y="19663"/>
                </a:cubicBezTo>
                <a:cubicBezTo>
                  <a:pt x="17685" y="19663"/>
                  <a:pt x="17685" y="19663"/>
                  <a:pt x="17685" y="19514"/>
                </a:cubicBezTo>
                <a:cubicBezTo>
                  <a:pt x="17685" y="2086"/>
                  <a:pt x="17685" y="2086"/>
                  <a:pt x="17685" y="2086"/>
                </a:cubicBezTo>
                <a:cubicBezTo>
                  <a:pt x="17685" y="1937"/>
                  <a:pt x="17685" y="1937"/>
                  <a:pt x="17685" y="1937"/>
                </a:cubicBezTo>
                <a:cubicBezTo>
                  <a:pt x="19710" y="1937"/>
                  <a:pt x="19710" y="1937"/>
                  <a:pt x="19710" y="1937"/>
                </a:cubicBezTo>
                <a:cubicBezTo>
                  <a:pt x="19845" y="1937"/>
                  <a:pt x="19845" y="1937"/>
                  <a:pt x="19845" y="2086"/>
                </a:cubicBezTo>
                <a:lnTo>
                  <a:pt x="19845" y="19514"/>
                </a:lnTo>
                <a:close/>
                <a:moveTo>
                  <a:pt x="11745" y="5512"/>
                </a:moveTo>
                <a:cubicBezTo>
                  <a:pt x="9855" y="5512"/>
                  <a:pt x="9855" y="5512"/>
                  <a:pt x="9855" y="5512"/>
                </a:cubicBezTo>
                <a:cubicBezTo>
                  <a:pt x="8775" y="5512"/>
                  <a:pt x="7965" y="6406"/>
                  <a:pt x="7965" y="7597"/>
                </a:cubicBezTo>
                <a:cubicBezTo>
                  <a:pt x="7965" y="19514"/>
                  <a:pt x="7965" y="19514"/>
                  <a:pt x="7965" y="19514"/>
                </a:cubicBezTo>
                <a:cubicBezTo>
                  <a:pt x="7965" y="20706"/>
                  <a:pt x="8775" y="21600"/>
                  <a:pt x="9855" y="21600"/>
                </a:cubicBezTo>
                <a:cubicBezTo>
                  <a:pt x="11745" y="21600"/>
                  <a:pt x="11745" y="21600"/>
                  <a:pt x="11745" y="21600"/>
                </a:cubicBezTo>
                <a:cubicBezTo>
                  <a:pt x="12825" y="21600"/>
                  <a:pt x="13635" y="20706"/>
                  <a:pt x="13635" y="19514"/>
                </a:cubicBezTo>
                <a:cubicBezTo>
                  <a:pt x="13635" y="7597"/>
                  <a:pt x="13635" y="7597"/>
                  <a:pt x="13635" y="7597"/>
                </a:cubicBezTo>
                <a:cubicBezTo>
                  <a:pt x="13635" y="6406"/>
                  <a:pt x="12825" y="5512"/>
                  <a:pt x="11745" y="5512"/>
                </a:cubicBezTo>
                <a:close/>
                <a:moveTo>
                  <a:pt x="11880" y="19514"/>
                </a:moveTo>
                <a:cubicBezTo>
                  <a:pt x="11880" y="19663"/>
                  <a:pt x="11880" y="19663"/>
                  <a:pt x="11745" y="19663"/>
                </a:cubicBezTo>
                <a:cubicBezTo>
                  <a:pt x="9855" y="19663"/>
                  <a:pt x="9855" y="19663"/>
                  <a:pt x="9855" y="19663"/>
                </a:cubicBezTo>
                <a:cubicBezTo>
                  <a:pt x="9720" y="19663"/>
                  <a:pt x="9720" y="19663"/>
                  <a:pt x="9720" y="19514"/>
                </a:cubicBezTo>
                <a:cubicBezTo>
                  <a:pt x="9720" y="7597"/>
                  <a:pt x="9720" y="7597"/>
                  <a:pt x="9720" y="7597"/>
                </a:cubicBezTo>
                <a:cubicBezTo>
                  <a:pt x="9720" y="7448"/>
                  <a:pt x="9720" y="7448"/>
                  <a:pt x="9855" y="7448"/>
                </a:cubicBezTo>
                <a:cubicBezTo>
                  <a:pt x="11745" y="7448"/>
                  <a:pt x="11745" y="7448"/>
                  <a:pt x="11745" y="7448"/>
                </a:cubicBezTo>
                <a:cubicBezTo>
                  <a:pt x="11880" y="7448"/>
                  <a:pt x="11880" y="7448"/>
                  <a:pt x="11880" y="7597"/>
                </a:cubicBezTo>
                <a:lnTo>
                  <a:pt x="11880" y="19514"/>
                </a:lnTo>
                <a:close/>
                <a:moveTo>
                  <a:pt x="3915" y="11023"/>
                </a:moveTo>
                <a:cubicBezTo>
                  <a:pt x="1890" y="11023"/>
                  <a:pt x="1890" y="11023"/>
                  <a:pt x="1890" y="11023"/>
                </a:cubicBezTo>
                <a:cubicBezTo>
                  <a:pt x="810" y="11023"/>
                  <a:pt x="0" y="11917"/>
                  <a:pt x="0" y="12960"/>
                </a:cubicBezTo>
                <a:cubicBezTo>
                  <a:pt x="0" y="19514"/>
                  <a:pt x="0" y="19514"/>
                  <a:pt x="0" y="19514"/>
                </a:cubicBezTo>
                <a:cubicBezTo>
                  <a:pt x="0" y="20706"/>
                  <a:pt x="810" y="21600"/>
                  <a:pt x="1890" y="21600"/>
                </a:cubicBezTo>
                <a:cubicBezTo>
                  <a:pt x="3915" y="21600"/>
                  <a:pt x="3915" y="21600"/>
                  <a:pt x="3915" y="21600"/>
                </a:cubicBezTo>
                <a:cubicBezTo>
                  <a:pt x="4860" y="21600"/>
                  <a:pt x="5670" y="20706"/>
                  <a:pt x="5670" y="19514"/>
                </a:cubicBezTo>
                <a:cubicBezTo>
                  <a:pt x="5670" y="12960"/>
                  <a:pt x="5670" y="12960"/>
                  <a:pt x="5670" y="12960"/>
                </a:cubicBezTo>
                <a:cubicBezTo>
                  <a:pt x="5670" y="11917"/>
                  <a:pt x="4860" y="11023"/>
                  <a:pt x="3915" y="11023"/>
                </a:cubicBezTo>
                <a:close/>
                <a:moveTo>
                  <a:pt x="3915" y="19514"/>
                </a:moveTo>
                <a:cubicBezTo>
                  <a:pt x="3915" y="19663"/>
                  <a:pt x="3915" y="19663"/>
                  <a:pt x="3915" y="19663"/>
                </a:cubicBezTo>
                <a:cubicBezTo>
                  <a:pt x="1890" y="19663"/>
                  <a:pt x="1890" y="19663"/>
                  <a:pt x="1890" y="19663"/>
                </a:cubicBezTo>
                <a:cubicBezTo>
                  <a:pt x="1755" y="19663"/>
                  <a:pt x="1755" y="19663"/>
                  <a:pt x="1755" y="19514"/>
                </a:cubicBezTo>
                <a:cubicBezTo>
                  <a:pt x="1755" y="12960"/>
                  <a:pt x="1755" y="12960"/>
                  <a:pt x="1755" y="12960"/>
                </a:cubicBezTo>
                <a:cubicBezTo>
                  <a:pt x="1755" y="12960"/>
                  <a:pt x="1755" y="12811"/>
                  <a:pt x="1890" y="12811"/>
                </a:cubicBezTo>
                <a:cubicBezTo>
                  <a:pt x="3915" y="12811"/>
                  <a:pt x="3915" y="12811"/>
                  <a:pt x="3915" y="12811"/>
                </a:cubicBezTo>
                <a:cubicBezTo>
                  <a:pt x="3915" y="12811"/>
                  <a:pt x="3915" y="12960"/>
                  <a:pt x="3915" y="12960"/>
                </a:cubicBezTo>
                <a:lnTo>
                  <a:pt x="3915" y="1951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17" name="Freeform 34"/>
          <p:cNvSpPr/>
          <p:nvPr/>
        </p:nvSpPr>
        <p:spPr>
          <a:xfrm>
            <a:off x="13581062" y="2622550"/>
            <a:ext cx="1095377" cy="1000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45" y="0"/>
                </a:moveTo>
                <a:cubicBezTo>
                  <a:pt x="9855" y="0"/>
                  <a:pt x="9855" y="0"/>
                  <a:pt x="9855" y="0"/>
                </a:cubicBezTo>
                <a:cubicBezTo>
                  <a:pt x="8775" y="0"/>
                  <a:pt x="7965" y="894"/>
                  <a:pt x="7965" y="2086"/>
                </a:cubicBezTo>
                <a:cubicBezTo>
                  <a:pt x="7965" y="19514"/>
                  <a:pt x="7965" y="19514"/>
                  <a:pt x="7965" y="19514"/>
                </a:cubicBezTo>
                <a:cubicBezTo>
                  <a:pt x="7965" y="20706"/>
                  <a:pt x="8775" y="21600"/>
                  <a:pt x="9855" y="21600"/>
                </a:cubicBezTo>
                <a:cubicBezTo>
                  <a:pt x="11745" y="21600"/>
                  <a:pt x="11745" y="21600"/>
                  <a:pt x="11745" y="21600"/>
                </a:cubicBezTo>
                <a:cubicBezTo>
                  <a:pt x="12825" y="21600"/>
                  <a:pt x="13635" y="20706"/>
                  <a:pt x="13635" y="19514"/>
                </a:cubicBezTo>
                <a:cubicBezTo>
                  <a:pt x="13635" y="2086"/>
                  <a:pt x="13635" y="2086"/>
                  <a:pt x="13635" y="2086"/>
                </a:cubicBezTo>
                <a:cubicBezTo>
                  <a:pt x="13635" y="894"/>
                  <a:pt x="12825" y="0"/>
                  <a:pt x="11745" y="0"/>
                </a:cubicBezTo>
                <a:close/>
                <a:moveTo>
                  <a:pt x="11880" y="19514"/>
                </a:moveTo>
                <a:cubicBezTo>
                  <a:pt x="11880" y="19663"/>
                  <a:pt x="11880" y="19663"/>
                  <a:pt x="11745" y="19663"/>
                </a:cubicBezTo>
                <a:cubicBezTo>
                  <a:pt x="9855" y="19663"/>
                  <a:pt x="9855" y="19663"/>
                  <a:pt x="9855" y="19663"/>
                </a:cubicBezTo>
                <a:cubicBezTo>
                  <a:pt x="9720" y="19663"/>
                  <a:pt x="9720" y="19663"/>
                  <a:pt x="9720" y="19514"/>
                </a:cubicBezTo>
                <a:cubicBezTo>
                  <a:pt x="9720" y="2086"/>
                  <a:pt x="9720" y="2086"/>
                  <a:pt x="9720" y="2086"/>
                </a:cubicBezTo>
                <a:cubicBezTo>
                  <a:pt x="9720" y="1937"/>
                  <a:pt x="9720" y="1937"/>
                  <a:pt x="9855" y="1937"/>
                </a:cubicBezTo>
                <a:cubicBezTo>
                  <a:pt x="11745" y="1937"/>
                  <a:pt x="11745" y="1937"/>
                  <a:pt x="11745" y="1937"/>
                </a:cubicBezTo>
                <a:cubicBezTo>
                  <a:pt x="11880" y="1937"/>
                  <a:pt x="11880" y="1937"/>
                  <a:pt x="11880" y="2086"/>
                </a:cubicBezTo>
                <a:lnTo>
                  <a:pt x="11880" y="19514"/>
                </a:lnTo>
                <a:close/>
                <a:moveTo>
                  <a:pt x="19710" y="5512"/>
                </a:moveTo>
                <a:cubicBezTo>
                  <a:pt x="17685" y="5512"/>
                  <a:pt x="17685" y="5512"/>
                  <a:pt x="17685" y="5512"/>
                </a:cubicBezTo>
                <a:cubicBezTo>
                  <a:pt x="16740" y="5512"/>
                  <a:pt x="15930" y="6406"/>
                  <a:pt x="15930" y="7597"/>
                </a:cubicBezTo>
                <a:cubicBezTo>
                  <a:pt x="15930" y="19514"/>
                  <a:pt x="15930" y="19514"/>
                  <a:pt x="15930" y="19514"/>
                </a:cubicBezTo>
                <a:cubicBezTo>
                  <a:pt x="15930" y="20706"/>
                  <a:pt x="16740" y="21600"/>
                  <a:pt x="17685" y="21600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20790" y="21600"/>
                  <a:pt x="21600" y="20706"/>
                  <a:pt x="21600" y="19514"/>
                </a:cubicBezTo>
                <a:cubicBezTo>
                  <a:pt x="21600" y="7597"/>
                  <a:pt x="21600" y="7597"/>
                  <a:pt x="21600" y="7597"/>
                </a:cubicBezTo>
                <a:cubicBezTo>
                  <a:pt x="21600" y="6406"/>
                  <a:pt x="20790" y="5512"/>
                  <a:pt x="19710" y="5512"/>
                </a:cubicBezTo>
                <a:close/>
                <a:moveTo>
                  <a:pt x="19845" y="19514"/>
                </a:moveTo>
                <a:cubicBezTo>
                  <a:pt x="19845" y="19663"/>
                  <a:pt x="19845" y="19663"/>
                  <a:pt x="19710" y="19663"/>
                </a:cubicBezTo>
                <a:cubicBezTo>
                  <a:pt x="17685" y="19663"/>
                  <a:pt x="17685" y="19663"/>
                  <a:pt x="17685" y="19663"/>
                </a:cubicBezTo>
                <a:cubicBezTo>
                  <a:pt x="17685" y="19663"/>
                  <a:pt x="17685" y="19663"/>
                  <a:pt x="17685" y="19514"/>
                </a:cubicBezTo>
                <a:cubicBezTo>
                  <a:pt x="17685" y="7597"/>
                  <a:pt x="17685" y="7597"/>
                  <a:pt x="17685" y="7597"/>
                </a:cubicBezTo>
                <a:cubicBezTo>
                  <a:pt x="17685" y="7448"/>
                  <a:pt x="17685" y="7448"/>
                  <a:pt x="17685" y="7448"/>
                </a:cubicBezTo>
                <a:cubicBezTo>
                  <a:pt x="19710" y="7448"/>
                  <a:pt x="19710" y="7448"/>
                  <a:pt x="19710" y="7448"/>
                </a:cubicBezTo>
                <a:cubicBezTo>
                  <a:pt x="19845" y="7448"/>
                  <a:pt x="19845" y="7448"/>
                  <a:pt x="19845" y="7597"/>
                </a:cubicBezTo>
                <a:lnTo>
                  <a:pt x="19845" y="19514"/>
                </a:lnTo>
                <a:close/>
                <a:moveTo>
                  <a:pt x="3915" y="11023"/>
                </a:moveTo>
                <a:cubicBezTo>
                  <a:pt x="1890" y="11023"/>
                  <a:pt x="1890" y="11023"/>
                  <a:pt x="1890" y="11023"/>
                </a:cubicBezTo>
                <a:cubicBezTo>
                  <a:pt x="810" y="11023"/>
                  <a:pt x="0" y="11917"/>
                  <a:pt x="0" y="12960"/>
                </a:cubicBezTo>
                <a:cubicBezTo>
                  <a:pt x="0" y="19514"/>
                  <a:pt x="0" y="19514"/>
                  <a:pt x="0" y="19514"/>
                </a:cubicBezTo>
                <a:cubicBezTo>
                  <a:pt x="0" y="20706"/>
                  <a:pt x="810" y="21600"/>
                  <a:pt x="1890" y="21600"/>
                </a:cubicBezTo>
                <a:cubicBezTo>
                  <a:pt x="3915" y="21600"/>
                  <a:pt x="3915" y="21600"/>
                  <a:pt x="3915" y="21600"/>
                </a:cubicBezTo>
                <a:cubicBezTo>
                  <a:pt x="4860" y="21600"/>
                  <a:pt x="5670" y="20706"/>
                  <a:pt x="5670" y="19514"/>
                </a:cubicBezTo>
                <a:cubicBezTo>
                  <a:pt x="5670" y="12960"/>
                  <a:pt x="5670" y="12960"/>
                  <a:pt x="5670" y="12960"/>
                </a:cubicBezTo>
                <a:cubicBezTo>
                  <a:pt x="5670" y="11917"/>
                  <a:pt x="4860" y="11023"/>
                  <a:pt x="3915" y="11023"/>
                </a:cubicBezTo>
                <a:close/>
                <a:moveTo>
                  <a:pt x="3915" y="19514"/>
                </a:moveTo>
                <a:cubicBezTo>
                  <a:pt x="3915" y="19663"/>
                  <a:pt x="3915" y="19663"/>
                  <a:pt x="3915" y="19663"/>
                </a:cubicBezTo>
                <a:cubicBezTo>
                  <a:pt x="1890" y="19663"/>
                  <a:pt x="1890" y="19663"/>
                  <a:pt x="1890" y="19663"/>
                </a:cubicBezTo>
                <a:cubicBezTo>
                  <a:pt x="1755" y="19663"/>
                  <a:pt x="1755" y="19663"/>
                  <a:pt x="1755" y="19514"/>
                </a:cubicBezTo>
                <a:cubicBezTo>
                  <a:pt x="1755" y="12960"/>
                  <a:pt x="1755" y="12960"/>
                  <a:pt x="1755" y="12960"/>
                </a:cubicBezTo>
                <a:cubicBezTo>
                  <a:pt x="1755" y="12960"/>
                  <a:pt x="1755" y="12811"/>
                  <a:pt x="1890" y="12811"/>
                </a:cubicBezTo>
                <a:cubicBezTo>
                  <a:pt x="3915" y="12811"/>
                  <a:pt x="3915" y="12811"/>
                  <a:pt x="3915" y="12811"/>
                </a:cubicBezTo>
                <a:cubicBezTo>
                  <a:pt x="3915" y="12811"/>
                  <a:pt x="3915" y="12960"/>
                  <a:pt x="3915" y="12960"/>
                </a:cubicBezTo>
                <a:lnTo>
                  <a:pt x="3915" y="1951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18" name="Freeform 35"/>
          <p:cNvSpPr/>
          <p:nvPr/>
        </p:nvSpPr>
        <p:spPr>
          <a:xfrm>
            <a:off x="13774735" y="3835400"/>
            <a:ext cx="730251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155"/>
                </a:moveTo>
                <a:cubicBezTo>
                  <a:pt x="21600" y="3240"/>
                  <a:pt x="16755" y="0"/>
                  <a:pt x="10699" y="0"/>
                </a:cubicBezTo>
                <a:cubicBezTo>
                  <a:pt x="4845" y="0"/>
                  <a:pt x="0" y="3240"/>
                  <a:pt x="0" y="7155"/>
                </a:cubicBezTo>
                <a:cubicBezTo>
                  <a:pt x="0" y="9585"/>
                  <a:pt x="1615" y="11610"/>
                  <a:pt x="4239" y="12960"/>
                </a:cubicBezTo>
                <a:cubicBezTo>
                  <a:pt x="2624" y="20655"/>
                  <a:pt x="2624" y="20655"/>
                  <a:pt x="2624" y="20655"/>
                </a:cubicBezTo>
                <a:cubicBezTo>
                  <a:pt x="2624" y="20925"/>
                  <a:pt x="2826" y="21330"/>
                  <a:pt x="3230" y="21465"/>
                </a:cubicBezTo>
                <a:cubicBezTo>
                  <a:pt x="3634" y="21600"/>
                  <a:pt x="4239" y="21600"/>
                  <a:pt x="4643" y="21465"/>
                </a:cubicBezTo>
                <a:cubicBezTo>
                  <a:pt x="10699" y="19035"/>
                  <a:pt x="10699" y="19035"/>
                  <a:pt x="10699" y="19035"/>
                </a:cubicBezTo>
                <a:cubicBezTo>
                  <a:pt x="16755" y="21465"/>
                  <a:pt x="16755" y="21465"/>
                  <a:pt x="16755" y="21465"/>
                </a:cubicBezTo>
                <a:cubicBezTo>
                  <a:pt x="16957" y="21600"/>
                  <a:pt x="17361" y="21600"/>
                  <a:pt x="17563" y="21600"/>
                </a:cubicBezTo>
                <a:cubicBezTo>
                  <a:pt x="17764" y="21600"/>
                  <a:pt x="17966" y="21600"/>
                  <a:pt x="18168" y="21465"/>
                </a:cubicBezTo>
                <a:cubicBezTo>
                  <a:pt x="18572" y="21330"/>
                  <a:pt x="18774" y="20925"/>
                  <a:pt x="18774" y="20655"/>
                </a:cubicBezTo>
                <a:cubicBezTo>
                  <a:pt x="17361" y="12960"/>
                  <a:pt x="17361" y="12960"/>
                  <a:pt x="17361" y="12960"/>
                </a:cubicBezTo>
                <a:cubicBezTo>
                  <a:pt x="19783" y="11610"/>
                  <a:pt x="21600" y="9450"/>
                  <a:pt x="21600" y="7155"/>
                </a:cubicBezTo>
                <a:close/>
                <a:moveTo>
                  <a:pt x="2624" y="7155"/>
                </a:moveTo>
                <a:cubicBezTo>
                  <a:pt x="2624" y="4185"/>
                  <a:pt x="6258" y="1755"/>
                  <a:pt x="10699" y="1755"/>
                </a:cubicBezTo>
                <a:cubicBezTo>
                  <a:pt x="15342" y="1755"/>
                  <a:pt x="18976" y="4185"/>
                  <a:pt x="18976" y="7155"/>
                </a:cubicBezTo>
                <a:cubicBezTo>
                  <a:pt x="18976" y="10260"/>
                  <a:pt x="15342" y="12690"/>
                  <a:pt x="10699" y="12690"/>
                </a:cubicBezTo>
                <a:cubicBezTo>
                  <a:pt x="6258" y="12690"/>
                  <a:pt x="2624" y="10260"/>
                  <a:pt x="2624" y="7155"/>
                </a:cubicBezTo>
                <a:close/>
                <a:moveTo>
                  <a:pt x="15948" y="19035"/>
                </a:moveTo>
                <a:cubicBezTo>
                  <a:pt x="11507" y="17280"/>
                  <a:pt x="11507" y="17280"/>
                  <a:pt x="11507" y="17280"/>
                </a:cubicBezTo>
                <a:cubicBezTo>
                  <a:pt x="11103" y="17145"/>
                  <a:pt x="10497" y="17145"/>
                  <a:pt x="10093" y="17280"/>
                </a:cubicBezTo>
                <a:cubicBezTo>
                  <a:pt x="5652" y="19035"/>
                  <a:pt x="5652" y="19035"/>
                  <a:pt x="5652" y="19035"/>
                </a:cubicBezTo>
                <a:cubicBezTo>
                  <a:pt x="6662" y="13905"/>
                  <a:pt x="6662" y="13905"/>
                  <a:pt x="6662" y="13905"/>
                </a:cubicBezTo>
                <a:cubicBezTo>
                  <a:pt x="7873" y="14175"/>
                  <a:pt x="9286" y="14445"/>
                  <a:pt x="10699" y="14445"/>
                </a:cubicBezTo>
                <a:cubicBezTo>
                  <a:pt x="12112" y="14445"/>
                  <a:pt x="13525" y="14175"/>
                  <a:pt x="14736" y="13905"/>
                </a:cubicBezTo>
                <a:lnTo>
                  <a:pt x="15948" y="190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19" name="Freeform 36"/>
          <p:cNvSpPr/>
          <p:nvPr/>
        </p:nvSpPr>
        <p:spPr>
          <a:xfrm>
            <a:off x="13581062" y="508000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3095" y="21600"/>
                  <a:pt x="15525" y="20790"/>
                  <a:pt x="17415" y="19440"/>
                </a:cubicBezTo>
                <a:cubicBezTo>
                  <a:pt x="17685" y="19035"/>
                  <a:pt x="17820" y="18495"/>
                  <a:pt x="17550" y="18090"/>
                </a:cubicBezTo>
                <a:cubicBezTo>
                  <a:pt x="17280" y="17820"/>
                  <a:pt x="16740" y="17685"/>
                  <a:pt x="16335" y="17955"/>
                </a:cubicBezTo>
                <a:cubicBezTo>
                  <a:pt x="14715" y="19170"/>
                  <a:pt x="12825" y="19845"/>
                  <a:pt x="10800" y="19845"/>
                </a:cubicBezTo>
                <a:cubicBezTo>
                  <a:pt x="10800" y="19845"/>
                  <a:pt x="10800" y="19845"/>
                  <a:pt x="10800" y="19845"/>
                </a:cubicBezTo>
                <a:cubicBezTo>
                  <a:pt x="8370" y="19845"/>
                  <a:pt x="6075" y="18900"/>
                  <a:pt x="4455" y="17145"/>
                </a:cubicBezTo>
                <a:cubicBezTo>
                  <a:pt x="2700" y="15525"/>
                  <a:pt x="1755" y="13230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0800" y="1755"/>
                  <a:pt x="10800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1745"/>
                  <a:pt x="19845" y="11745"/>
                  <a:pt x="19845" y="11745"/>
                </a:cubicBezTo>
                <a:cubicBezTo>
                  <a:pt x="19845" y="12960"/>
                  <a:pt x="18900" y="13905"/>
                  <a:pt x="17685" y="13905"/>
                </a:cubicBezTo>
                <a:cubicBezTo>
                  <a:pt x="16605" y="13905"/>
                  <a:pt x="15660" y="12960"/>
                  <a:pt x="15660" y="11745"/>
                </a:cubicBezTo>
                <a:cubicBezTo>
                  <a:pt x="15660" y="10800"/>
                  <a:pt x="15660" y="10800"/>
                  <a:pt x="15660" y="10800"/>
                </a:cubicBezTo>
                <a:cubicBezTo>
                  <a:pt x="15660" y="10800"/>
                  <a:pt x="15660" y="10800"/>
                  <a:pt x="15660" y="10800"/>
                </a:cubicBezTo>
                <a:cubicBezTo>
                  <a:pt x="15660" y="8100"/>
                  <a:pt x="13500" y="5940"/>
                  <a:pt x="10800" y="5940"/>
                </a:cubicBezTo>
                <a:cubicBezTo>
                  <a:pt x="8100" y="5940"/>
                  <a:pt x="5940" y="8100"/>
                  <a:pt x="5940" y="10800"/>
                </a:cubicBezTo>
                <a:cubicBezTo>
                  <a:pt x="5940" y="13500"/>
                  <a:pt x="8100" y="15660"/>
                  <a:pt x="10800" y="15660"/>
                </a:cubicBezTo>
                <a:cubicBezTo>
                  <a:pt x="12285" y="15660"/>
                  <a:pt x="13635" y="14985"/>
                  <a:pt x="14580" y="13905"/>
                </a:cubicBezTo>
                <a:cubicBezTo>
                  <a:pt x="15255" y="14985"/>
                  <a:pt x="16335" y="15660"/>
                  <a:pt x="17685" y="15660"/>
                </a:cubicBezTo>
                <a:cubicBezTo>
                  <a:pt x="19845" y="15660"/>
                  <a:pt x="21600" y="13905"/>
                  <a:pt x="21600" y="11745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13905"/>
                </a:moveTo>
                <a:cubicBezTo>
                  <a:pt x="9045" y="13905"/>
                  <a:pt x="7695" y="12555"/>
                  <a:pt x="7695" y="10800"/>
                </a:cubicBezTo>
                <a:cubicBezTo>
                  <a:pt x="7695" y="9045"/>
                  <a:pt x="9045" y="7695"/>
                  <a:pt x="10800" y="7695"/>
                </a:cubicBezTo>
                <a:cubicBezTo>
                  <a:pt x="12555" y="7695"/>
                  <a:pt x="13905" y="9045"/>
                  <a:pt x="13905" y="10800"/>
                </a:cubicBezTo>
                <a:cubicBezTo>
                  <a:pt x="13905" y="12555"/>
                  <a:pt x="12555" y="13905"/>
                  <a:pt x="10800" y="139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20" name="Freeform 37"/>
          <p:cNvSpPr/>
          <p:nvPr/>
        </p:nvSpPr>
        <p:spPr>
          <a:xfrm>
            <a:off x="13716379" y="6321426"/>
            <a:ext cx="846964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1" h="21600" extrusionOk="0">
                <a:moveTo>
                  <a:pt x="20952" y="8910"/>
                </a:moveTo>
                <a:cubicBezTo>
                  <a:pt x="20779" y="9045"/>
                  <a:pt x="20433" y="9180"/>
                  <a:pt x="20260" y="9180"/>
                </a:cubicBezTo>
                <a:cubicBezTo>
                  <a:pt x="19915" y="9180"/>
                  <a:pt x="19569" y="9045"/>
                  <a:pt x="19396" y="8910"/>
                </a:cubicBezTo>
                <a:cubicBezTo>
                  <a:pt x="11793" y="2970"/>
                  <a:pt x="11793" y="2970"/>
                  <a:pt x="11793" y="2970"/>
                </a:cubicBezTo>
                <a:cubicBezTo>
                  <a:pt x="11793" y="20790"/>
                  <a:pt x="11793" y="20790"/>
                  <a:pt x="11793" y="20790"/>
                </a:cubicBezTo>
                <a:cubicBezTo>
                  <a:pt x="11793" y="21195"/>
                  <a:pt x="11275" y="21600"/>
                  <a:pt x="10756" y="21600"/>
                </a:cubicBezTo>
                <a:cubicBezTo>
                  <a:pt x="10065" y="21600"/>
                  <a:pt x="9547" y="21195"/>
                  <a:pt x="9547" y="20790"/>
                </a:cubicBezTo>
                <a:cubicBezTo>
                  <a:pt x="9547" y="2970"/>
                  <a:pt x="9547" y="2970"/>
                  <a:pt x="9547" y="2970"/>
                </a:cubicBezTo>
                <a:cubicBezTo>
                  <a:pt x="1944" y="8910"/>
                  <a:pt x="1944" y="8910"/>
                  <a:pt x="1944" y="8910"/>
                </a:cubicBezTo>
                <a:cubicBezTo>
                  <a:pt x="1598" y="9315"/>
                  <a:pt x="734" y="9315"/>
                  <a:pt x="388" y="8910"/>
                </a:cubicBezTo>
                <a:cubicBezTo>
                  <a:pt x="-130" y="8640"/>
                  <a:pt x="-130" y="8100"/>
                  <a:pt x="388" y="7695"/>
                </a:cubicBezTo>
                <a:cubicBezTo>
                  <a:pt x="9892" y="270"/>
                  <a:pt x="9892" y="270"/>
                  <a:pt x="9892" y="270"/>
                </a:cubicBezTo>
                <a:cubicBezTo>
                  <a:pt x="9892" y="270"/>
                  <a:pt x="9892" y="270"/>
                  <a:pt x="9892" y="270"/>
                </a:cubicBezTo>
                <a:cubicBezTo>
                  <a:pt x="9892" y="270"/>
                  <a:pt x="10065" y="135"/>
                  <a:pt x="10065" y="135"/>
                </a:cubicBezTo>
                <a:cubicBezTo>
                  <a:pt x="10065" y="135"/>
                  <a:pt x="10065" y="135"/>
                  <a:pt x="10238" y="135"/>
                </a:cubicBezTo>
                <a:cubicBezTo>
                  <a:pt x="10238" y="135"/>
                  <a:pt x="10238" y="135"/>
                  <a:pt x="10238" y="0"/>
                </a:cubicBezTo>
                <a:cubicBezTo>
                  <a:pt x="10238" y="0"/>
                  <a:pt x="10411" y="0"/>
                  <a:pt x="10411" y="0"/>
                </a:cubicBezTo>
                <a:cubicBezTo>
                  <a:pt x="10411" y="0"/>
                  <a:pt x="10411" y="0"/>
                  <a:pt x="10411" y="0"/>
                </a:cubicBezTo>
                <a:cubicBezTo>
                  <a:pt x="10584" y="0"/>
                  <a:pt x="10756" y="0"/>
                  <a:pt x="10929" y="0"/>
                </a:cubicBezTo>
                <a:cubicBezTo>
                  <a:pt x="10929" y="0"/>
                  <a:pt x="10929" y="0"/>
                  <a:pt x="10929" y="0"/>
                </a:cubicBezTo>
                <a:cubicBezTo>
                  <a:pt x="11102" y="0"/>
                  <a:pt x="11102" y="0"/>
                  <a:pt x="11102" y="0"/>
                </a:cubicBezTo>
                <a:cubicBezTo>
                  <a:pt x="11102" y="135"/>
                  <a:pt x="11102" y="135"/>
                  <a:pt x="11275" y="135"/>
                </a:cubicBezTo>
                <a:cubicBezTo>
                  <a:pt x="11275" y="135"/>
                  <a:pt x="11275" y="135"/>
                  <a:pt x="11275" y="135"/>
                </a:cubicBezTo>
                <a:cubicBezTo>
                  <a:pt x="11275" y="135"/>
                  <a:pt x="11448" y="270"/>
                  <a:pt x="11448" y="270"/>
                </a:cubicBezTo>
                <a:cubicBezTo>
                  <a:pt x="11448" y="270"/>
                  <a:pt x="11448" y="270"/>
                  <a:pt x="11448" y="270"/>
                </a:cubicBezTo>
                <a:cubicBezTo>
                  <a:pt x="20952" y="7695"/>
                  <a:pt x="20952" y="7695"/>
                  <a:pt x="20952" y="7695"/>
                </a:cubicBezTo>
                <a:cubicBezTo>
                  <a:pt x="21470" y="8100"/>
                  <a:pt x="21470" y="8640"/>
                  <a:pt x="20952" y="89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21" name="Freeform 38"/>
          <p:cNvSpPr/>
          <p:nvPr/>
        </p:nvSpPr>
        <p:spPr>
          <a:xfrm>
            <a:off x="13581062" y="7675965"/>
            <a:ext cx="1095377" cy="8489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69" extrusionOk="0">
                <a:moveTo>
                  <a:pt x="21330" y="11540"/>
                </a:moveTo>
                <a:cubicBezTo>
                  <a:pt x="21330" y="11540"/>
                  <a:pt x="21330" y="11540"/>
                  <a:pt x="21330" y="11540"/>
                </a:cubicBezTo>
                <a:cubicBezTo>
                  <a:pt x="13905" y="21121"/>
                  <a:pt x="13905" y="21121"/>
                  <a:pt x="13905" y="21121"/>
                </a:cubicBezTo>
                <a:cubicBezTo>
                  <a:pt x="13770" y="21469"/>
                  <a:pt x="13500" y="21469"/>
                  <a:pt x="13230" y="21469"/>
                </a:cubicBezTo>
                <a:cubicBezTo>
                  <a:pt x="13095" y="21469"/>
                  <a:pt x="12825" y="21469"/>
                  <a:pt x="12690" y="21121"/>
                </a:cubicBezTo>
                <a:cubicBezTo>
                  <a:pt x="12285" y="20772"/>
                  <a:pt x="12285" y="20075"/>
                  <a:pt x="12690" y="19553"/>
                </a:cubicBezTo>
                <a:cubicBezTo>
                  <a:pt x="18630" y="11888"/>
                  <a:pt x="18630" y="11888"/>
                  <a:pt x="18630" y="11888"/>
                </a:cubicBezTo>
                <a:cubicBezTo>
                  <a:pt x="810" y="11888"/>
                  <a:pt x="810" y="11888"/>
                  <a:pt x="810" y="11888"/>
                </a:cubicBezTo>
                <a:cubicBezTo>
                  <a:pt x="405" y="11888"/>
                  <a:pt x="0" y="11366"/>
                  <a:pt x="0" y="10843"/>
                </a:cubicBezTo>
                <a:cubicBezTo>
                  <a:pt x="0" y="10146"/>
                  <a:pt x="405" y="9624"/>
                  <a:pt x="810" y="9624"/>
                </a:cubicBezTo>
                <a:cubicBezTo>
                  <a:pt x="18630" y="9624"/>
                  <a:pt x="18630" y="9624"/>
                  <a:pt x="18630" y="9624"/>
                </a:cubicBezTo>
                <a:cubicBezTo>
                  <a:pt x="12690" y="1959"/>
                  <a:pt x="12690" y="1959"/>
                  <a:pt x="12690" y="1959"/>
                </a:cubicBezTo>
                <a:cubicBezTo>
                  <a:pt x="12285" y="1611"/>
                  <a:pt x="12285" y="740"/>
                  <a:pt x="12690" y="392"/>
                </a:cubicBezTo>
                <a:cubicBezTo>
                  <a:pt x="12960" y="-131"/>
                  <a:pt x="13500" y="-131"/>
                  <a:pt x="13905" y="392"/>
                </a:cubicBezTo>
                <a:cubicBezTo>
                  <a:pt x="21330" y="9972"/>
                  <a:pt x="21330" y="9972"/>
                  <a:pt x="21330" y="9972"/>
                </a:cubicBezTo>
                <a:cubicBezTo>
                  <a:pt x="21330" y="9972"/>
                  <a:pt x="21330" y="9972"/>
                  <a:pt x="21330" y="9972"/>
                </a:cubicBezTo>
                <a:cubicBezTo>
                  <a:pt x="21330" y="9972"/>
                  <a:pt x="21465" y="10146"/>
                  <a:pt x="21465" y="10146"/>
                </a:cubicBezTo>
                <a:cubicBezTo>
                  <a:pt x="21465" y="10146"/>
                  <a:pt x="21465" y="10146"/>
                  <a:pt x="21465" y="10321"/>
                </a:cubicBezTo>
                <a:cubicBezTo>
                  <a:pt x="21465" y="10321"/>
                  <a:pt x="21465" y="10321"/>
                  <a:pt x="21600" y="10321"/>
                </a:cubicBezTo>
                <a:cubicBezTo>
                  <a:pt x="21600" y="10321"/>
                  <a:pt x="21600" y="10495"/>
                  <a:pt x="21600" y="10495"/>
                </a:cubicBezTo>
                <a:cubicBezTo>
                  <a:pt x="21600" y="10495"/>
                  <a:pt x="21600" y="10495"/>
                  <a:pt x="21600" y="10495"/>
                </a:cubicBezTo>
                <a:cubicBezTo>
                  <a:pt x="21600" y="10669"/>
                  <a:pt x="21600" y="10843"/>
                  <a:pt x="21600" y="11017"/>
                </a:cubicBezTo>
                <a:cubicBezTo>
                  <a:pt x="21600" y="11017"/>
                  <a:pt x="21600" y="11017"/>
                  <a:pt x="21600" y="11017"/>
                </a:cubicBezTo>
                <a:cubicBezTo>
                  <a:pt x="21600" y="11192"/>
                  <a:pt x="21600" y="11192"/>
                  <a:pt x="21600" y="11192"/>
                </a:cubicBezTo>
                <a:cubicBezTo>
                  <a:pt x="21465" y="11192"/>
                  <a:pt x="21465" y="11192"/>
                  <a:pt x="21465" y="11366"/>
                </a:cubicBezTo>
                <a:cubicBezTo>
                  <a:pt x="21465" y="11366"/>
                  <a:pt x="21465" y="11366"/>
                  <a:pt x="21465" y="11366"/>
                </a:cubicBezTo>
                <a:cubicBezTo>
                  <a:pt x="21465" y="11540"/>
                  <a:pt x="21330" y="11540"/>
                  <a:pt x="21330" y="115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22" name="Freeform 39"/>
          <p:cNvSpPr/>
          <p:nvPr/>
        </p:nvSpPr>
        <p:spPr>
          <a:xfrm>
            <a:off x="13581062" y="8917410"/>
            <a:ext cx="1095377" cy="8520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69" extrusionOk="0">
                <a:moveTo>
                  <a:pt x="21600" y="10843"/>
                </a:moveTo>
                <a:cubicBezTo>
                  <a:pt x="21600" y="11366"/>
                  <a:pt x="21195" y="11888"/>
                  <a:pt x="20790" y="11888"/>
                </a:cubicBezTo>
                <a:cubicBezTo>
                  <a:pt x="2970" y="11888"/>
                  <a:pt x="2970" y="11888"/>
                  <a:pt x="2970" y="11888"/>
                </a:cubicBezTo>
                <a:cubicBezTo>
                  <a:pt x="8910" y="19553"/>
                  <a:pt x="8910" y="19553"/>
                  <a:pt x="8910" y="19553"/>
                </a:cubicBezTo>
                <a:cubicBezTo>
                  <a:pt x="9315" y="20075"/>
                  <a:pt x="9315" y="20772"/>
                  <a:pt x="8910" y="21121"/>
                </a:cubicBezTo>
                <a:cubicBezTo>
                  <a:pt x="8775" y="21469"/>
                  <a:pt x="8505" y="21469"/>
                  <a:pt x="8370" y="21469"/>
                </a:cubicBezTo>
                <a:cubicBezTo>
                  <a:pt x="8100" y="21469"/>
                  <a:pt x="7830" y="21469"/>
                  <a:pt x="7695" y="21121"/>
                </a:cubicBezTo>
                <a:cubicBezTo>
                  <a:pt x="270" y="11540"/>
                  <a:pt x="270" y="11540"/>
                  <a:pt x="270" y="11540"/>
                </a:cubicBezTo>
                <a:cubicBezTo>
                  <a:pt x="270" y="11540"/>
                  <a:pt x="270" y="11540"/>
                  <a:pt x="270" y="11540"/>
                </a:cubicBezTo>
                <a:cubicBezTo>
                  <a:pt x="135" y="11540"/>
                  <a:pt x="135" y="11366"/>
                  <a:pt x="135" y="11366"/>
                </a:cubicBezTo>
                <a:cubicBezTo>
                  <a:pt x="135" y="11366"/>
                  <a:pt x="135" y="11366"/>
                  <a:pt x="135" y="11366"/>
                </a:cubicBezTo>
                <a:cubicBezTo>
                  <a:pt x="135" y="11192"/>
                  <a:pt x="135" y="11192"/>
                  <a:pt x="135" y="11192"/>
                </a:cubicBezTo>
                <a:cubicBezTo>
                  <a:pt x="0" y="11192"/>
                  <a:pt x="0" y="11192"/>
                  <a:pt x="0" y="11017"/>
                </a:cubicBezTo>
                <a:cubicBezTo>
                  <a:pt x="0" y="11017"/>
                  <a:pt x="0" y="11017"/>
                  <a:pt x="0" y="11017"/>
                </a:cubicBezTo>
                <a:cubicBezTo>
                  <a:pt x="0" y="10843"/>
                  <a:pt x="0" y="10669"/>
                  <a:pt x="0" y="10495"/>
                </a:cubicBezTo>
                <a:cubicBezTo>
                  <a:pt x="0" y="10495"/>
                  <a:pt x="0" y="10495"/>
                  <a:pt x="0" y="10495"/>
                </a:cubicBezTo>
                <a:cubicBezTo>
                  <a:pt x="0" y="10495"/>
                  <a:pt x="0" y="10321"/>
                  <a:pt x="0" y="10321"/>
                </a:cubicBezTo>
                <a:cubicBezTo>
                  <a:pt x="135" y="10321"/>
                  <a:pt x="135" y="10321"/>
                  <a:pt x="135" y="10321"/>
                </a:cubicBezTo>
                <a:cubicBezTo>
                  <a:pt x="135" y="10146"/>
                  <a:pt x="135" y="10146"/>
                  <a:pt x="135" y="10146"/>
                </a:cubicBezTo>
                <a:cubicBezTo>
                  <a:pt x="135" y="10146"/>
                  <a:pt x="270" y="9972"/>
                  <a:pt x="270" y="9972"/>
                </a:cubicBezTo>
                <a:cubicBezTo>
                  <a:pt x="270" y="9972"/>
                  <a:pt x="270" y="9972"/>
                  <a:pt x="270" y="9972"/>
                </a:cubicBezTo>
                <a:cubicBezTo>
                  <a:pt x="270" y="9972"/>
                  <a:pt x="270" y="9972"/>
                  <a:pt x="270" y="9972"/>
                </a:cubicBezTo>
                <a:cubicBezTo>
                  <a:pt x="270" y="9972"/>
                  <a:pt x="270" y="9972"/>
                  <a:pt x="270" y="9972"/>
                </a:cubicBezTo>
                <a:cubicBezTo>
                  <a:pt x="7695" y="392"/>
                  <a:pt x="7695" y="392"/>
                  <a:pt x="7695" y="392"/>
                </a:cubicBezTo>
                <a:cubicBezTo>
                  <a:pt x="8100" y="-131"/>
                  <a:pt x="8640" y="-131"/>
                  <a:pt x="8910" y="392"/>
                </a:cubicBezTo>
                <a:cubicBezTo>
                  <a:pt x="9315" y="740"/>
                  <a:pt x="9315" y="1611"/>
                  <a:pt x="8910" y="1959"/>
                </a:cubicBezTo>
                <a:cubicBezTo>
                  <a:pt x="2970" y="9624"/>
                  <a:pt x="2970" y="9624"/>
                  <a:pt x="2970" y="9624"/>
                </a:cubicBezTo>
                <a:cubicBezTo>
                  <a:pt x="20790" y="9624"/>
                  <a:pt x="20790" y="9624"/>
                  <a:pt x="20790" y="9624"/>
                </a:cubicBezTo>
                <a:cubicBezTo>
                  <a:pt x="21195" y="9624"/>
                  <a:pt x="21600" y="10146"/>
                  <a:pt x="21600" y="1084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23" name="Freeform 40"/>
          <p:cNvSpPr/>
          <p:nvPr/>
        </p:nvSpPr>
        <p:spPr>
          <a:xfrm>
            <a:off x="13716379" y="10052050"/>
            <a:ext cx="846964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1" h="21600" extrusionOk="0">
                <a:moveTo>
                  <a:pt x="20952" y="13905"/>
                </a:moveTo>
                <a:cubicBezTo>
                  <a:pt x="11448" y="21330"/>
                  <a:pt x="11448" y="21330"/>
                  <a:pt x="11448" y="21330"/>
                </a:cubicBezTo>
                <a:cubicBezTo>
                  <a:pt x="11448" y="21330"/>
                  <a:pt x="11448" y="21330"/>
                  <a:pt x="11448" y="21330"/>
                </a:cubicBezTo>
                <a:cubicBezTo>
                  <a:pt x="11448" y="21330"/>
                  <a:pt x="11448" y="21465"/>
                  <a:pt x="11275" y="21465"/>
                </a:cubicBezTo>
                <a:cubicBezTo>
                  <a:pt x="11275" y="21465"/>
                  <a:pt x="11275" y="21465"/>
                  <a:pt x="11275" y="21465"/>
                </a:cubicBezTo>
                <a:cubicBezTo>
                  <a:pt x="11275" y="21465"/>
                  <a:pt x="11102" y="21465"/>
                  <a:pt x="11102" y="21600"/>
                </a:cubicBezTo>
                <a:cubicBezTo>
                  <a:pt x="11102" y="21600"/>
                  <a:pt x="11102" y="21600"/>
                  <a:pt x="10929" y="21600"/>
                </a:cubicBezTo>
                <a:cubicBezTo>
                  <a:pt x="10929" y="21600"/>
                  <a:pt x="10929" y="21600"/>
                  <a:pt x="10929" y="21600"/>
                </a:cubicBezTo>
                <a:cubicBezTo>
                  <a:pt x="10756" y="21600"/>
                  <a:pt x="10756" y="21600"/>
                  <a:pt x="10756" y="21600"/>
                </a:cubicBezTo>
                <a:cubicBezTo>
                  <a:pt x="10584" y="21600"/>
                  <a:pt x="10584" y="21600"/>
                  <a:pt x="10411" y="21600"/>
                </a:cubicBezTo>
                <a:cubicBezTo>
                  <a:pt x="10411" y="21600"/>
                  <a:pt x="10411" y="21600"/>
                  <a:pt x="10411" y="21600"/>
                </a:cubicBezTo>
                <a:cubicBezTo>
                  <a:pt x="10411" y="21600"/>
                  <a:pt x="10238" y="21600"/>
                  <a:pt x="10238" y="21600"/>
                </a:cubicBezTo>
                <a:cubicBezTo>
                  <a:pt x="10238" y="21465"/>
                  <a:pt x="10238" y="21465"/>
                  <a:pt x="10238" y="21465"/>
                </a:cubicBezTo>
                <a:cubicBezTo>
                  <a:pt x="10065" y="21465"/>
                  <a:pt x="10065" y="21465"/>
                  <a:pt x="10065" y="21465"/>
                </a:cubicBezTo>
                <a:cubicBezTo>
                  <a:pt x="10065" y="21465"/>
                  <a:pt x="9892" y="21330"/>
                  <a:pt x="9892" y="21330"/>
                </a:cubicBezTo>
                <a:cubicBezTo>
                  <a:pt x="9892" y="21330"/>
                  <a:pt x="9892" y="21330"/>
                  <a:pt x="9892" y="21330"/>
                </a:cubicBezTo>
                <a:cubicBezTo>
                  <a:pt x="388" y="13905"/>
                  <a:pt x="388" y="13905"/>
                  <a:pt x="388" y="13905"/>
                </a:cubicBezTo>
                <a:cubicBezTo>
                  <a:pt x="-130" y="13500"/>
                  <a:pt x="-130" y="12960"/>
                  <a:pt x="388" y="12690"/>
                </a:cubicBezTo>
                <a:cubicBezTo>
                  <a:pt x="734" y="12285"/>
                  <a:pt x="1598" y="12285"/>
                  <a:pt x="1944" y="12690"/>
                </a:cubicBezTo>
                <a:cubicBezTo>
                  <a:pt x="9547" y="18630"/>
                  <a:pt x="9547" y="18630"/>
                  <a:pt x="9547" y="18630"/>
                </a:cubicBezTo>
                <a:cubicBezTo>
                  <a:pt x="9547" y="810"/>
                  <a:pt x="9547" y="810"/>
                  <a:pt x="9547" y="810"/>
                </a:cubicBezTo>
                <a:cubicBezTo>
                  <a:pt x="9547" y="405"/>
                  <a:pt x="10065" y="0"/>
                  <a:pt x="10756" y="0"/>
                </a:cubicBezTo>
                <a:cubicBezTo>
                  <a:pt x="11275" y="0"/>
                  <a:pt x="11793" y="405"/>
                  <a:pt x="11793" y="810"/>
                </a:cubicBezTo>
                <a:cubicBezTo>
                  <a:pt x="11793" y="18630"/>
                  <a:pt x="11793" y="18630"/>
                  <a:pt x="11793" y="18630"/>
                </a:cubicBezTo>
                <a:cubicBezTo>
                  <a:pt x="19396" y="12690"/>
                  <a:pt x="19396" y="12690"/>
                  <a:pt x="19396" y="12690"/>
                </a:cubicBezTo>
                <a:cubicBezTo>
                  <a:pt x="19915" y="12285"/>
                  <a:pt x="20606" y="12285"/>
                  <a:pt x="20952" y="12690"/>
                </a:cubicBezTo>
                <a:cubicBezTo>
                  <a:pt x="21470" y="12960"/>
                  <a:pt x="21470" y="13500"/>
                  <a:pt x="20952" y="139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24" name="Freeform 41"/>
          <p:cNvSpPr/>
          <p:nvPr/>
        </p:nvSpPr>
        <p:spPr>
          <a:xfrm>
            <a:off x="15498762" y="2593975"/>
            <a:ext cx="1095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75" y="17145"/>
                </a:moveTo>
                <a:cubicBezTo>
                  <a:pt x="20925" y="15255"/>
                  <a:pt x="21600" y="13095"/>
                  <a:pt x="21600" y="10800"/>
                </a:cubicBezTo>
                <a:cubicBezTo>
                  <a:pt x="21600" y="9315"/>
                  <a:pt x="21330" y="7830"/>
                  <a:pt x="20655" y="6480"/>
                </a:cubicBezTo>
                <a:cubicBezTo>
                  <a:pt x="20655" y="6480"/>
                  <a:pt x="20655" y="6480"/>
                  <a:pt x="20655" y="6345"/>
                </a:cubicBezTo>
                <a:cubicBezTo>
                  <a:pt x="20115" y="5265"/>
                  <a:pt x="19440" y="4050"/>
                  <a:pt x="18495" y="3105"/>
                </a:cubicBezTo>
                <a:cubicBezTo>
                  <a:pt x="16740" y="1485"/>
                  <a:pt x="14445" y="405"/>
                  <a:pt x="12150" y="135"/>
                </a:cubicBezTo>
                <a:cubicBezTo>
                  <a:pt x="12015" y="135"/>
                  <a:pt x="12015" y="0"/>
                  <a:pt x="12015" y="0"/>
                </a:cubicBezTo>
                <a:cubicBezTo>
                  <a:pt x="11610" y="0"/>
                  <a:pt x="1120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2835" y="3510"/>
                  <a:pt x="2565" y="3915"/>
                  <a:pt x="2160" y="4320"/>
                </a:cubicBezTo>
                <a:cubicBezTo>
                  <a:pt x="2160" y="4320"/>
                  <a:pt x="2025" y="4455"/>
                  <a:pt x="2025" y="4455"/>
                </a:cubicBezTo>
                <a:cubicBezTo>
                  <a:pt x="675" y="6345"/>
                  <a:pt x="0" y="8505"/>
                  <a:pt x="0" y="10800"/>
                </a:cubicBezTo>
                <a:cubicBezTo>
                  <a:pt x="0" y="12285"/>
                  <a:pt x="270" y="13770"/>
                  <a:pt x="945" y="15120"/>
                </a:cubicBezTo>
                <a:cubicBezTo>
                  <a:pt x="945" y="15120"/>
                  <a:pt x="945" y="15120"/>
                  <a:pt x="945" y="15255"/>
                </a:cubicBezTo>
                <a:cubicBezTo>
                  <a:pt x="1485" y="16335"/>
                  <a:pt x="2160" y="17550"/>
                  <a:pt x="3105" y="18495"/>
                </a:cubicBezTo>
                <a:cubicBezTo>
                  <a:pt x="4860" y="20115"/>
                  <a:pt x="7020" y="21195"/>
                  <a:pt x="9450" y="21465"/>
                </a:cubicBezTo>
                <a:cubicBezTo>
                  <a:pt x="9450" y="21465"/>
                  <a:pt x="9585" y="21465"/>
                  <a:pt x="9585" y="21600"/>
                </a:cubicBezTo>
                <a:cubicBezTo>
                  <a:pt x="9990" y="21600"/>
                  <a:pt x="1039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18765" y="18090"/>
                  <a:pt x="19035" y="17685"/>
                  <a:pt x="19440" y="17280"/>
                </a:cubicBezTo>
                <a:cubicBezTo>
                  <a:pt x="19440" y="17280"/>
                  <a:pt x="19575" y="17145"/>
                  <a:pt x="19575" y="17145"/>
                </a:cubicBezTo>
                <a:close/>
                <a:moveTo>
                  <a:pt x="18765" y="14985"/>
                </a:moveTo>
                <a:cubicBezTo>
                  <a:pt x="14580" y="7695"/>
                  <a:pt x="14580" y="7695"/>
                  <a:pt x="14580" y="7695"/>
                </a:cubicBezTo>
                <a:cubicBezTo>
                  <a:pt x="19305" y="7695"/>
                  <a:pt x="19305" y="7695"/>
                  <a:pt x="19305" y="7695"/>
                </a:cubicBezTo>
                <a:cubicBezTo>
                  <a:pt x="19710" y="8640"/>
                  <a:pt x="19845" y="9720"/>
                  <a:pt x="19845" y="10800"/>
                </a:cubicBezTo>
                <a:cubicBezTo>
                  <a:pt x="19845" y="12285"/>
                  <a:pt x="19440" y="13770"/>
                  <a:pt x="18765" y="14985"/>
                </a:cubicBezTo>
                <a:close/>
                <a:moveTo>
                  <a:pt x="12555" y="13905"/>
                </a:moveTo>
                <a:cubicBezTo>
                  <a:pt x="9045" y="13905"/>
                  <a:pt x="9045" y="13905"/>
                  <a:pt x="9045" y="13905"/>
                </a:cubicBezTo>
                <a:cubicBezTo>
                  <a:pt x="7155" y="10800"/>
                  <a:pt x="7155" y="10800"/>
                  <a:pt x="7155" y="10800"/>
                </a:cubicBezTo>
                <a:cubicBezTo>
                  <a:pt x="9045" y="7695"/>
                  <a:pt x="9045" y="7695"/>
                  <a:pt x="9045" y="7695"/>
                </a:cubicBezTo>
                <a:cubicBezTo>
                  <a:pt x="12555" y="7695"/>
                  <a:pt x="12555" y="7695"/>
                  <a:pt x="12555" y="7695"/>
                </a:cubicBezTo>
                <a:cubicBezTo>
                  <a:pt x="14445" y="10800"/>
                  <a:pt x="14445" y="10800"/>
                  <a:pt x="14445" y="10800"/>
                </a:cubicBezTo>
                <a:lnTo>
                  <a:pt x="12555" y="13905"/>
                </a:lnTo>
                <a:close/>
                <a:moveTo>
                  <a:pt x="18495" y="5940"/>
                </a:moveTo>
                <a:cubicBezTo>
                  <a:pt x="9990" y="5940"/>
                  <a:pt x="9990" y="5940"/>
                  <a:pt x="9990" y="5940"/>
                </a:cubicBezTo>
                <a:cubicBezTo>
                  <a:pt x="12420" y="1890"/>
                  <a:pt x="12420" y="1890"/>
                  <a:pt x="12420" y="1890"/>
                </a:cubicBezTo>
                <a:cubicBezTo>
                  <a:pt x="14850" y="2295"/>
                  <a:pt x="17145" y="3915"/>
                  <a:pt x="18495" y="5940"/>
                </a:cubicBezTo>
                <a:close/>
                <a:moveTo>
                  <a:pt x="10395" y="1755"/>
                </a:moveTo>
                <a:cubicBezTo>
                  <a:pt x="6210" y="9045"/>
                  <a:pt x="6210" y="9045"/>
                  <a:pt x="6210" y="9045"/>
                </a:cubicBezTo>
                <a:cubicBezTo>
                  <a:pt x="3915" y="4995"/>
                  <a:pt x="3915" y="4995"/>
                  <a:pt x="3915" y="4995"/>
                </a:cubicBezTo>
                <a:cubicBezTo>
                  <a:pt x="5400" y="3105"/>
                  <a:pt x="7830" y="1890"/>
                  <a:pt x="10395" y="1755"/>
                </a:cubicBezTo>
                <a:close/>
                <a:moveTo>
                  <a:pt x="2835" y="6615"/>
                </a:moveTo>
                <a:cubicBezTo>
                  <a:pt x="7020" y="13905"/>
                  <a:pt x="7020" y="13905"/>
                  <a:pt x="7020" y="13905"/>
                </a:cubicBezTo>
                <a:cubicBezTo>
                  <a:pt x="2295" y="13905"/>
                  <a:pt x="2295" y="13905"/>
                  <a:pt x="2295" y="13905"/>
                </a:cubicBezTo>
                <a:cubicBezTo>
                  <a:pt x="1890" y="12960"/>
                  <a:pt x="1755" y="11880"/>
                  <a:pt x="1755" y="10800"/>
                </a:cubicBezTo>
                <a:cubicBezTo>
                  <a:pt x="1755" y="9315"/>
                  <a:pt x="2160" y="7830"/>
                  <a:pt x="2835" y="6615"/>
                </a:cubicBezTo>
                <a:close/>
                <a:moveTo>
                  <a:pt x="3105" y="15660"/>
                </a:moveTo>
                <a:cubicBezTo>
                  <a:pt x="8505" y="15660"/>
                  <a:pt x="8505" y="15660"/>
                  <a:pt x="8505" y="15660"/>
                </a:cubicBezTo>
                <a:cubicBezTo>
                  <a:pt x="8505" y="15660"/>
                  <a:pt x="8505" y="15660"/>
                  <a:pt x="8505" y="15660"/>
                </a:cubicBezTo>
                <a:cubicBezTo>
                  <a:pt x="8505" y="15660"/>
                  <a:pt x="8505" y="15660"/>
                  <a:pt x="8505" y="15660"/>
                </a:cubicBezTo>
                <a:cubicBezTo>
                  <a:pt x="11610" y="15660"/>
                  <a:pt x="11610" y="15660"/>
                  <a:pt x="11610" y="15660"/>
                </a:cubicBezTo>
                <a:cubicBezTo>
                  <a:pt x="9180" y="19710"/>
                  <a:pt x="9180" y="19710"/>
                  <a:pt x="9180" y="19710"/>
                </a:cubicBezTo>
                <a:cubicBezTo>
                  <a:pt x="6750" y="19305"/>
                  <a:pt x="4455" y="17685"/>
                  <a:pt x="3105" y="15660"/>
                </a:cubicBezTo>
                <a:close/>
                <a:moveTo>
                  <a:pt x="11205" y="19845"/>
                </a:moveTo>
                <a:cubicBezTo>
                  <a:pt x="15390" y="12555"/>
                  <a:pt x="15390" y="12555"/>
                  <a:pt x="15390" y="12555"/>
                </a:cubicBezTo>
                <a:cubicBezTo>
                  <a:pt x="17685" y="16605"/>
                  <a:pt x="17685" y="16605"/>
                  <a:pt x="17685" y="16605"/>
                </a:cubicBezTo>
                <a:cubicBezTo>
                  <a:pt x="16200" y="18495"/>
                  <a:pt x="13770" y="19710"/>
                  <a:pt x="11205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25" name="Freeform 42"/>
          <p:cNvSpPr/>
          <p:nvPr/>
        </p:nvSpPr>
        <p:spPr>
          <a:xfrm>
            <a:off x="15498762" y="383540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90" y="9990"/>
                </a:moveTo>
                <a:cubicBezTo>
                  <a:pt x="17685" y="9990"/>
                  <a:pt x="17685" y="9990"/>
                  <a:pt x="17685" y="9990"/>
                </a:cubicBezTo>
                <a:cubicBezTo>
                  <a:pt x="17280" y="9990"/>
                  <a:pt x="16875" y="10260"/>
                  <a:pt x="16875" y="10800"/>
                </a:cubicBezTo>
                <a:cubicBezTo>
                  <a:pt x="16875" y="11340"/>
                  <a:pt x="17280" y="11610"/>
                  <a:pt x="17685" y="11610"/>
                </a:cubicBezTo>
                <a:cubicBezTo>
                  <a:pt x="19845" y="11610"/>
                  <a:pt x="19845" y="11610"/>
                  <a:pt x="19845" y="11610"/>
                </a:cubicBezTo>
                <a:cubicBezTo>
                  <a:pt x="19440" y="15930"/>
                  <a:pt x="15930" y="19440"/>
                  <a:pt x="11610" y="19845"/>
                </a:cubicBezTo>
                <a:cubicBezTo>
                  <a:pt x="11610" y="7560"/>
                  <a:pt x="11610" y="7560"/>
                  <a:pt x="11610" y="7560"/>
                </a:cubicBezTo>
                <a:cubicBezTo>
                  <a:pt x="13365" y="7155"/>
                  <a:pt x="14715" y="5670"/>
                  <a:pt x="14715" y="3915"/>
                </a:cubicBezTo>
                <a:cubicBezTo>
                  <a:pt x="14715" y="1755"/>
                  <a:pt x="12960" y="0"/>
                  <a:pt x="10800" y="0"/>
                </a:cubicBezTo>
                <a:cubicBezTo>
                  <a:pt x="8640" y="0"/>
                  <a:pt x="6885" y="1755"/>
                  <a:pt x="6885" y="3915"/>
                </a:cubicBezTo>
                <a:cubicBezTo>
                  <a:pt x="6885" y="5670"/>
                  <a:pt x="8235" y="7155"/>
                  <a:pt x="9990" y="7560"/>
                </a:cubicBezTo>
                <a:cubicBezTo>
                  <a:pt x="9990" y="19845"/>
                  <a:pt x="9990" y="19845"/>
                  <a:pt x="9990" y="19845"/>
                </a:cubicBezTo>
                <a:cubicBezTo>
                  <a:pt x="5670" y="19440"/>
                  <a:pt x="2160" y="15930"/>
                  <a:pt x="1755" y="11610"/>
                </a:cubicBezTo>
                <a:cubicBezTo>
                  <a:pt x="3915" y="11610"/>
                  <a:pt x="3915" y="11610"/>
                  <a:pt x="3915" y="11610"/>
                </a:cubicBezTo>
                <a:cubicBezTo>
                  <a:pt x="4320" y="11610"/>
                  <a:pt x="4725" y="11340"/>
                  <a:pt x="4725" y="10800"/>
                </a:cubicBezTo>
                <a:cubicBezTo>
                  <a:pt x="4725" y="10260"/>
                  <a:pt x="4320" y="9990"/>
                  <a:pt x="3915" y="9990"/>
                </a:cubicBezTo>
                <a:cubicBezTo>
                  <a:pt x="810" y="9990"/>
                  <a:pt x="810" y="9990"/>
                  <a:pt x="810" y="9990"/>
                </a:cubicBezTo>
                <a:cubicBezTo>
                  <a:pt x="405" y="9990"/>
                  <a:pt x="0" y="10260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10260"/>
                  <a:pt x="21195" y="9990"/>
                  <a:pt x="20790" y="9990"/>
                </a:cubicBezTo>
                <a:close/>
                <a:moveTo>
                  <a:pt x="8640" y="3915"/>
                </a:moveTo>
                <a:cubicBezTo>
                  <a:pt x="8640" y="2700"/>
                  <a:pt x="9585" y="1755"/>
                  <a:pt x="10800" y="1755"/>
                </a:cubicBezTo>
                <a:cubicBezTo>
                  <a:pt x="12015" y="1755"/>
                  <a:pt x="12960" y="2700"/>
                  <a:pt x="12960" y="3915"/>
                </a:cubicBezTo>
                <a:cubicBezTo>
                  <a:pt x="12960" y="4995"/>
                  <a:pt x="12015" y="5940"/>
                  <a:pt x="10800" y="5940"/>
                </a:cubicBezTo>
                <a:cubicBezTo>
                  <a:pt x="9585" y="5940"/>
                  <a:pt x="8640" y="4995"/>
                  <a:pt x="8640" y="39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26" name="Freeform 43"/>
          <p:cNvSpPr/>
          <p:nvPr/>
        </p:nvSpPr>
        <p:spPr>
          <a:xfrm>
            <a:off x="15498762" y="5245100"/>
            <a:ext cx="1095377" cy="768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589"/>
                </a:moveTo>
                <a:cubicBezTo>
                  <a:pt x="21600" y="8368"/>
                  <a:pt x="21195" y="8951"/>
                  <a:pt x="20790" y="8951"/>
                </a:cubicBezTo>
                <a:cubicBezTo>
                  <a:pt x="5265" y="8951"/>
                  <a:pt x="5265" y="8951"/>
                  <a:pt x="5265" y="8951"/>
                </a:cubicBezTo>
                <a:cubicBezTo>
                  <a:pt x="4860" y="8951"/>
                  <a:pt x="4455" y="8368"/>
                  <a:pt x="4455" y="7589"/>
                </a:cubicBezTo>
                <a:cubicBezTo>
                  <a:pt x="4455" y="7005"/>
                  <a:pt x="4860" y="6422"/>
                  <a:pt x="5265" y="6422"/>
                </a:cubicBezTo>
                <a:cubicBezTo>
                  <a:pt x="20790" y="6422"/>
                  <a:pt x="20790" y="6422"/>
                  <a:pt x="20790" y="6422"/>
                </a:cubicBezTo>
                <a:cubicBezTo>
                  <a:pt x="21195" y="6422"/>
                  <a:pt x="21600" y="7005"/>
                  <a:pt x="21600" y="7589"/>
                </a:cubicBezTo>
                <a:close/>
                <a:moveTo>
                  <a:pt x="810" y="2530"/>
                </a:moveTo>
                <a:cubicBezTo>
                  <a:pt x="20790" y="2530"/>
                  <a:pt x="20790" y="2530"/>
                  <a:pt x="20790" y="2530"/>
                </a:cubicBezTo>
                <a:cubicBezTo>
                  <a:pt x="21195" y="2530"/>
                  <a:pt x="21600" y="1946"/>
                  <a:pt x="21600" y="1168"/>
                </a:cubicBezTo>
                <a:cubicBezTo>
                  <a:pt x="21600" y="584"/>
                  <a:pt x="21195" y="0"/>
                  <a:pt x="20790" y="0"/>
                </a:cubicBezTo>
                <a:cubicBezTo>
                  <a:pt x="810" y="0"/>
                  <a:pt x="810" y="0"/>
                  <a:pt x="810" y="0"/>
                </a:cubicBezTo>
                <a:cubicBezTo>
                  <a:pt x="405" y="0"/>
                  <a:pt x="0" y="584"/>
                  <a:pt x="0" y="1168"/>
                </a:cubicBezTo>
                <a:cubicBezTo>
                  <a:pt x="0" y="1946"/>
                  <a:pt x="405" y="2530"/>
                  <a:pt x="810" y="2530"/>
                </a:cubicBezTo>
                <a:close/>
                <a:moveTo>
                  <a:pt x="20790" y="12649"/>
                </a:moveTo>
                <a:cubicBezTo>
                  <a:pt x="810" y="12649"/>
                  <a:pt x="810" y="12649"/>
                  <a:pt x="810" y="12649"/>
                </a:cubicBezTo>
                <a:cubicBezTo>
                  <a:pt x="405" y="12649"/>
                  <a:pt x="0" y="13232"/>
                  <a:pt x="0" y="14011"/>
                </a:cubicBezTo>
                <a:cubicBezTo>
                  <a:pt x="0" y="14595"/>
                  <a:pt x="405" y="15178"/>
                  <a:pt x="810" y="15178"/>
                </a:cubicBezTo>
                <a:cubicBezTo>
                  <a:pt x="20790" y="15178"/>
                  <a:pt x="20790" y="15178"/>
                  <a:pt x="20790" y="15178"/>
                </a:cubicBezTo>
                <a:cubicBezTo>
                  <a:pt x="21195" y="15178"/>
                  <a:pt x="21600" y="14595"/>
                  <a:pt x="21600" y="14011"/>
                </a:cubicBezTo>
                <a:cubicBezTo>
                  <a:pt x="21600" y="13232"/>
                  <a:pt x="21195" y="12649"/>
                  <a:pt x="20790" y="12649"/>
                </a:cubicBezTo>
                <a:close/>
                <a:moveTo>
                  <a:pt x="20790" y="19070"/>
                </a:moveTo>
                <a:cubicBezTo>
                  <a:pt x="5265" y="19070"/>
                  <a:pt x="5265" y="19070"/>
                  <a:pt x="5265" y="19070"/>
                </a:cubicBezTo>
                <a:cubicBezTo>
                  <a:pt x="4860" y="19070"/>
                  <a:pt x="4455" y="19654"/>
                  <a:pt x="4455" y="20432"/>
                </a:cubicBezTo>
                <a:cubicBezTo>
                  <a:pt x="4455" y="21016"/>
                  <a:pt x="4860" y="21600"/>
                  <a:pt x="5265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1195" y="21600"/>
                  <a:pt x="21600" y="21016"/>
                  <a:pt x="21600" y="20432"/>
                </a:cubicBezTo>
                <a:cubicBezTo>
                  <a:pt x="21600" y="19654"/>
                  <a:pt x="21195" y="19070"/>
                  <a:pt x="20790" y="19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27" name="Freeform 44"/>
          <p:cNvSpPr/>
          <p:nvPr/>
        </p:nvSpPr>
        <p:spPr>
          <a:xfrm>
            <a:off x="15498762" y="6489700"/>
            <a:ext cx="1095377" cy="765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7589"/>
                </a:moveTo>
                <a:cubicBezTo>
                  <a:pt x="0" y="7005"/>
                  <a:pt x="405" y="6422"/>
                  <a:pt x="810" y="6422"/>
                </a:cubicBezTo>
                <a:cubicBezTo>
                  <a:pt x="16335" y="6422"/>
                  <a:pt x="16335" y="6422"/>
                  <a:pt x="16335" y="6422"/>
                </a:cubicBezTo>
                <a:cubicBezTo>
                  <a:pt x="16740" y="6422"/>
                  <a:pt x="17145" y="7005"/>
                  <a:pt x="17145" y="7589"/>
                </a:cubicBezTo>
                <a:cubicBezTo>
                  <a:pt x="17145" y="8368"/>
                  <a:pt x="16740" y="8951"/>
                  <a:pt x="16335" y="8951"/>
                </a:cubicBezTo>
                <a:cubicBezTo>
                  <a:pt x="810" y="8951"/>
                  <a:pt x="810" y="8951"/>
                  <a:pt x="810" y="8951"/>
                </a:cubicBezTo>
                <a:cubicBezTo>
                  <a:pt x="405" y="8951"/>
                  <a:pt x="0" y="8368"/>
                  <a:pt x="0" y="7589"/>
                </a:cubicBezTo>
                <a:close/>
                <a:moveTo>
                  <a:pt x="810" y="2530"/>
                </a:moveTo>
                <a:cubicBezTo>
                  <a:pt x="20790" y="2530"/>
                  <a:pt x="20790" y="2530"/>
                  <a:pt x="20790" y="2530"/>
                </a:cubicBezTo>
                <a:cubicBezTo>
                  <a:pt x="21195" y="2530"/>
                  <a:pt x="21600" y="1946"/>
                  <a:pt x="21600" y="1168"/>
                </a:cubicBezTo>
                <a:cubicBezTo>
                  <a:pt x="21600" y="584"/>
                  <a:pt x="21195" y="0"/>
                  <a:pt x="20790" y="0"/>
                </a:cubicBezTo>
                <a:cubicBezTo>
                  <a:pt x="810" y="0"/>
                  <a:pt x="810" y="0"/>
                  <a:pt x="810" y="0"/>
                </a:cubicBezTo>
                <a:cubicBezTo>
                  <a:pt x="405" y="0"/>
                  <a:pt x="0" y="584"/>
                  <a:pt x="0" y="1168"/>
                </a:cubicBezTo>
                <a:cubicBezTo>
                  <a:pt x="0" y="1946"/>
                  <a:pt x="405" y="2530"/>
                  <a:pt x="810" y="2530"/>
                </a:cubicBezTo>
                <a:close/>
                <a:moveTo>
                  <a:pt x="20790" y="12649"/>
                </a:moveTo>
                <a:cubicBezTo>
                  <a:pt x="810" y="12649"/>
                  <a:pt x="810" y="12649"/>
                  <a:pt x="810" y="12649"/>
                </a:cubicBezTo>
                <a:cubicBezTo>
                  <a:pt x="405" y="12649"/>
                  <a:pt x="0" y="13232"/>
                  <a:pt x="0" y="14011"/>
                </a:cubicBezTo>
                <a:cubicBezTo>
                  <a:pt x="0" y="14595"/>
                  <a:pt x="405" y="15178"/>
                  <a:pt x="810" y="15178"/>
                </a:cubicBezTo>
                <a:cubicBezTo>
                  <a:pt x="20790" y="15178"/>
                  <a:pt x="20790" y="15178"/>
                  <a:pt x="20790" y="15178"/>
                </a:cubicBezTo>
                <a:cubicBezTo>
                  <a:pt x="21195" y="15178"/>
                  <a:pt x="21600" y="14595"/>
                  <a:pt x="21600" y="14011"/>
                </a:cubicBezTo>
                <a:cubicBezTo>
                  <a:pt x="21600" y="13232"/>
                  <a:pt x="21195" y="12649"/>
                  <a:pt x="20790" y="12649"/>
                </a:cubicBezTo>
                <a:close/>
                <a:moveTo>
                  <a:pt x="16335" y="19070"/>
                </a:moveTo>
                <a:cubicBezTo>
                  <a:pt x="810" y="19070"/>
                  <a:pt x="810" y="19070"/>
                  <a:pt x="810" y="19070"/>
                </a:cubicBezTo>
                <a:cubicBezTo>
                  <a:pt x="405" y="19070"/>
                  <a:pt x="0" y="19654"/>
                  <a:pt x="0" y="20432"/>
                </a:cubicBezTo>
                <a:cubicBezTo>
                  <a:pt x="0" y="21016"/>
                  <a:pt x="405" y="21600"/>
                  <a:pt x="810" y="21600"/>
                </a:cubicBezTo>
                <a:cubicBezTo>
                  <a:pt x="16335" y="21600"/>
                  <a:pt x="16335" y="21600"/>
                  <a:pt x="16335" y="21600"/>
                </a:cubicBezTo>
                <a:cubicBezTo>
                  <a:pt x="16740" y="21600"/>
                  <a:pt x="17145" y="21016"/>
                  <a:pt x="17145" y="20432"/>
                </a:cubicBezTo>
                <a:cubicBezTo>
                  <a:pt x="17145" y="19654"/>
                  <a:pt x="16740" y="19070"/>
                  <a:pt x="16335" y="19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28" name="Freeform 45"/>
          <p:cNvSpPr/>
          <p:nvPr/>
        </p:nvSpPr>
        <p:spPr>
          <a:xfrm>
            <a:off x="15498762" y="7731125"/>
            <a:ext cx="1095377" cy="768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589"/>
                </a:moveTo>
                <a:cubicBezTo>
                  <a:pt x="21600" y="8368"/>
                  <a:pt x="21195" y="8951"/>
                  <a:pt x="20790" y="8951"/>
                </a:cubicBezTo>
                <a:cubicBezTo>
                  <a:pt x="810" y="8951"/>
                  <a:pt x="810" y="8951"/>
                  <a:pt x="810" y="8951"/>
                </a:cubicBezTo>
                <a:cubicBezTo>
                  <a:pt x="405" y="8951"/>
                  <a:pt x="0" y="8368"/>
                  <a:pt x="0" y="7589"/>
                </a:cubicBezTo>
                <a:cubicBezTo>
                  <a:pt x="0" y="7005"/>
                  <a:pt x="405" y="6422"/>
                  <a:pt x="810" y="6422"/>
                </a:cubicBezTo>
                <a:cubicBezTo>
                  <a:pt x="20790" y="6422"/>
                  <a:pt x="20790" y="6422"/>
                  <a:pt x="20790" y="6422"/>
                </a:cubicBezTo>
                <a:cubicBezTo>
                  <a:pt x="21195" y="6422"/>
                  <a:pt x="21600" y="7005"/>
                  <a:pt x="21600" y="7589"/>
                </a:cubicBezTo>
                <a:close/>
                <a:moveTo>
                  <a:pt x="810" y="2530"/>
                </a:moveTo>
                <a:cubicBezTo>
                  <a:pt x="20790" y="2530"/>
                  <a:pt x="20790" y="2530"/>
                  <a:pt x="20790" y="2530"/>
                </a:cubicBezTo>
                <a:cubicBezTo>
                  <a:pt x="21195" y="2530"/>
                  <a:pt x="21600" y="1946"/>
                  <a:pt x="21600" y="1168"/>
                </a:cubicBezTo>
                <a:cubicBezTo>
                  <a:pt x="21600" y="584"/>
                  <a:pt x="21195" y="0"/>
                  <a:pt x="20790" y="0"/>
                </a:cubicBezTo>
                <a:cubicBezTo>
                  <a:pt x="810" y="0"/>
                  <a:pt x="810" y="0"/>
                  <a:pt x="810" y="0"/>
                </a:cubicBezTo>
                <a:cubicBezTo>
                  <a:pt x="405" y="0"/>
                  <a:pt x="0" y="584"/>
                  <a:pt x="0" y="1168"/>
                </a:cubicBezTo>
                <a:cubicBezTo>
                  <a:pt x="0" y="1946"/>
                  <a:pt x="405" y="2530"/>
                  <a:pt x="810" y="2530"/>
                </a:cubicBezTo>
                <a:close/>
                <a:moveTo>
                  <a:pt x="20790" y="12649"/>
                </a:moveTo>
                <a:cubicBezTo>
                  <a:pt x="810" y="12649"/>
                  <a:pt x="810" y="12649"/>
                  <a:pt x="810" y="12649"/>
                </a:cubicBezTo>
                <a:cubicBezTo>
                  <a:pt x="405" y="12649"/>
                  <a:pt x="0" y="13232"/>
                  <a:pt x="0" y="14011"/>
                </a:cubicBezTo>
                <a:cubicBezTo>
                  <a:pt x="0" y="14595"/>
                  <a:pt x="405" y="15178"/>
                  <a:pt x="810" y="15178"/>
                </a:cubicBezTo>
                <a:cubicBezTo>
                  <a:pt x="20790" y="15178"/>
                  <a:pt x="20790" y="15178"/>
                  <a:pt x="20790" y="15178"/>
                </a:cubicBezTo>
                <a:cubicBezTo>
                  <a:pt x="21195" y="15178"/>
                  <a:pt x="21600" y="14595"/>
                  <a:pt x="21600" y="14011"/>
                </a:cubicBezTo>
                <a:cubicBezTo>
                  <a:pt x="21600" y="13232"/>
                  <a:pt x="21195" y="12649"/>
                  <a:pt x="20790" y="12649"/>
                </a:cubicBezTo>
                <a:close/>
                <a:moveTo>
                  <a:pt x="20790" y="19070"/>
                </a:moveTo>
                <a:cubicBezTo>
                  <a:pt x="810" y="19070"/>
                  <a:pt x="810" y="19070"/>
                  <a:pt x="810" y="19070"/>
                </a:cubicBezTo>
                <a:cubicBezTo>
                  <a:pt x="405" y="19070"/>
                  <a:pt x="0" y="19654"/>
                  <a:pt x="0" y="20432"/>
                </a:cubicBezTo>
                <a:cubicBezTo>
                  <a:pt x="0" y="21016"/>
                  <a:pt x="405" y="21600"/>
                  <a:pt x="810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1195" y="21600"/>
                  <a:pt x="21600" y="21016"/>
                  <a:pt x="21600" y="20432"/>
                </a:cubicBezTo>
                <a:cubicBezTo>
                  <a:pt x="21600" y="19654"/>
                  <a:pt x="21195" y="19070"/>
                  <a:pt x="20790" y="19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29" name="Freeform 46"/>
          <p:cNvSpPr/>
          <p:nvPr/>
        </p:nvSpPr>
        <p:spPr>
          <a:xfrm>
            <a:off x="15498762" y="8975725"/>
            <a:ext cx="1095377" cy="765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15" y="6422"/>
                </a:moveTo>
                <a:cubicBezTo>
                  <a:pt x="17955" y="6422"/>
                  <a:pt x="18225" y="7005"/>
                  <a:pt x="18225" y="7589"/>
                </a:cubicBezTo>
                <a:cubicBezTo>
                  <a:pt x="18225" y="8368"/>
                  <a:pt x="17955" y="8951"/>
                  <a:pt x="17415" y="8951"/>
                </a:cubicBezTo>
                <a:cubicBezTo>
                  <a:pt x="4185" y="8951"/>
                  <a:pt x="4185" y="8951"/>
                  <a:pt x="4185" y="8951"/>
                </a:cubicBezTo>
                <a:cubicBezTo>
                  <a:pt x="3645" y="8951"/>
                  <a:pt x="3375" y="8368"/>
                  <a:pt x="3375" y="7589"/>
                </a:cubicBezTo>
                <a:cubicBezTo>
                  <a:pt x="3375" y="7005"/>
                  <a:pt x="3645" y="6422"/>
                  <a:pt x="4185" y="6422"/>
                </a:cubicBezTo>
                <a:lnTo>
                  <a:pt x="17415" y="6422"/>
                </a:lnTo>
                <a:close/>
                <a:moveTo>
                  <a:pt x="810" y="2530"/>
                </a:moveTo>
                <a:cubicBezTo>
                  <a:pt x="20790" y="2530"/>
                  <a:pt x="20790" y="2530"/>
                  <a:pt x="20790" y="2530"/>
                </a:cubicBezTo>
                <a:cubicBezTo>
                  <a:pt x="21195" y="2530"/>
                  <a:pt x="21600" y="1946"/>
                  <a:pt x="21600" y="1168"/>
                </a:cubicBezTo>
                <a:cubicBezTo>
                  <a:pt x="21600" y="584"/>
                  <a:pt x="21195" y="0"/>
                  <a:pt x="20790" y="0"/>
                </a:cubicBezTo>
                <a:cubicBezTo>
                  <a:pt x="810" y="0"/>
                  <a:pt x="810" y="0"/>
                  <a:pt x="810" y="0"/>
                </a:cubicBezTo>
                <a:cubicBezTo>
                  <a:pt x="405" y="0"/>
                  <a:pt x="0" y="584"/>
                  <a:pt x="0" y="1168"/>
                </a:cubicBezTo>
                <a:cubicBezTo>
                  <a:pt x="0" y="1946"/>
                  <a:pt x="405" y="2530"/>
                  <a:pt x="810" y="2530"/>
                </a:cubicBezTo>
                <a:close/>
                <a:moveTo>
                  <a:pt x="20790" y="12649"/>
                </a:moveTo>
                <a:cubicBezTo>
                  <a:pt x="810" y="12649"/>
                  <a:pt x="810" y="12649"/>
                  <a:pt x="810" y="12649"/>
                </a:cubicBezTo>
                <a:cubicBezTo>
                  <a:pt x="405" y="12649"/>
                  <a:pt x="0" y="13232"/>
                  <a:pt x="0" y="14011"/>
                </a:cubicBezTo>
                <a:cubicBezTo>
                  <a:pt x="0" y="14595"/>
                  <a:pt x="405" y="15178"/>
                  <a:pt x="810" y="15178"/>
                </a:cubicBezTo>
                <a:cubicBezTo>
                  <a:pt x="20790" y="15178"/>
                  <a:pt x="20790" y="15178"/>
                  <a:pt x="20790" y="15178"/>
                </a:cubicBezTo>
                <a:cubicBezTo>
                  <a:pt x="21195" y="15178"/>
                  <a:pt x="21600" y="14595"/>
                  <a:pt x="21600" y="14011"/>
                </a:cubicBezTo>
                <a:cubicBezTo>
                  <a:pt x="21600" y="13232"/>
                  <a:pt x="21195" y="12649"/>
                  <a:pt x="20790" y="12649"/>
                </a:cubicBezTo>
                <a:close/>
                <a:moveTo>
                  <a:pt x="17415" y="19070"/>
                </a:moveTo>
                <a:cubicBezTo>
                  <a:pt x="4185" y="19070"/>
                  <a:pt x="4185" y="19070"/>
                  <a:pt x="4185" y="19070"/>
                </a:cubicBezTo>
                <a:cubicBezTo>
                  <a:pt x="3645" y="19070"/>
                  <a:pt x="3375" y="19654"/>
                  <a:pt x="3375" y="20432"/>
                </a:cubicBezTo>
                <a:cubicBezTo>
                  <a:pt x="3375" y="21016"/>
                  <a:pt x="3645" y="21600"/>
                  <a:pt x="4185" y="21600"/>
                </a:cubicBezTo>
                <a:cubicBezTo>
                  <a:pt x="17415" y="21600"/>
                  <a:pt x="17415" y="21600"/>
                  <a:pt x="17415" y="21600"/>
                </a:cubicBezTo>
                <a:cubicBezTo>
                  <a:pt x="17955" y="21600"/>
                  <a:pt x="18225" y="21016"/>
                  <a:pt x="18225" y="20432"/>
                </a:cubicBezTo>
                <a:cubicBezTo>
                  <a:pt x="18225" y="19654"/>
                  <a:pt x="17955" y="19070"/>
                  <a:pt x="17415" y="19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30" name="Freeform 47"/>
          <p:cNvSpPr/>
          <p:nvPr/>
        </p:nvSpPr>
        <p:spPr>
          <a:xfrm>
            <a:off x="15498977" y="10106308"/>
            <a:ext cx="1095162" cy="9680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1" h="21453" extrusionOk="0">
                <a:moveTo>
                  <a:pt x="21069" y="16857"/>
                </a:moveTo>
                <a:cubicBezTo>
                  <a:pt x="21069" y="16857"/>
                  <a:pt x="21069" y="16704"/>
                  <a:pt x="21069" y="16704"/>
                </a:cubicBezTo>
                <a:cubicBezTo>
                  <a:pt x="13153" y="1538"/>
                  <a:pt x="13153" y="1538"/>
                  <a:pt x="13153" y="1538"/>
                </a:cubicBezTo>
                <a:cubicBezTo>
                  <a:pt x="13153" y="1538"/>
                  <a:pt x="13153" y="1538"/>
                  <a:pt x="13153" y="1538"/>
                </a:cubicBezTo>
                <a:cubicBezTo>
                  <a:pt x="12751" y="772"/>
                  <a:pt x="12080" y="313"/>
                  <a:pt x="11409" y="159"/>
                </a:cubicBezTo>
                <a:cubicBezTo>
                  <a:pt x="10738" y="-147"/>
                  <a:pt x="9933" y="6"/>
                  <a:pt x="9262" y="466"/>
                </a:cubicBezTo>
                <a:cubicBezTo>
                  <a:pt x="8994" y="772"/>
                  <a:pt x="8591" y="1079"/>
                  <a:pt x="8323" y="1538"/>
                </a:cubicBezTo>
                <a:cubicBezTo>
                  <a:pt x="8323" y="1538"/>
                  <a:pt x="8323" y="1538"/>
                  <a:pt x="8323" y="1538"/>
                </a:cubicBezTo>
                <a:cubicBezTo>
                  <a:pt x="408" y="16704"/>
                  <a:pt x="408" y="16704"/>
                  <a:pt x="408" y="16704"/>
                </a:cubicBezTo>
                <a:cubicBezTo>
                  <a:pt x="408" y="16704"/>
                  <a:pt x="408" y="16857"/>
                  <a:pt x="408" y="16857"/>
                </a:cubicBezTo>
                <a:cubicBezTo>
                  <a:pt x="5" y="17470"/>
                  <a:pt x="-129" y="18389"/>
                  <a:pt x="139" y="19155"/>
                </a:cubicBezTo>
                <a:cubicBezTo>
                  <a:pt x="273" y="19921"/>
                  <a:pt x="810" y="20687"/>
                  <a:pt x="1347" y="21147"/>
                </a:cubicBezTo>
                <a:cubicBezTo>
                  <a:pt x="1749" y="21300"/>
                  <a:pt x="2286" y="21453"/>
                  <a:pt x="2688" y="21453"/>
                </a:cubicBezTo>
                <a:cubicBezTo>
                  <a:pt x="2688" y="21453"/>
                  <a:pt x="2688" y="21453"/>
                  <a:pt x="2688" y="21453"/>
                </a:cubicBezTo>
                <a:cubicBezTo>
                  <a:pt x="18788" y="21453"/>
                  <a:pt x="18788" y="21453"/>
                  <a:pt x="18788" y="21453"/>
                </a:cubicBezTo>
                <a:cubicBezTo>
                  <a:pt x="18788" y="21453"/>
                  <a:pt x="18788" y="21453"/>
                  <a:pt x="18788" y="21453"/>
                </a:cubicBezTo>
                <a:cubicBezTo>
                  <a:pt x="20264" y="21453"/>
                  <a:pt x="21471" y="20074"/>
                  <a:pt x="21471" y="18389"/>
                </a:cubicBezTo>
                <a:cubicBezTo>
                  <a:pt x="21471" y="17776"/>
                  <a:pt x="21337" y="17317"/>
                  <a:pt x="21069" y="16857"/>
                </a:cubicBezTo>
                <a:close/>
                <a:moveTo>
                  <a:pt x="18788" y="19462"/>
                </a:moveTo>
                <a:cubicBezTo>
                  <a:pt x="2688" y="19462"/>
                  <a:pt x="2688" y="19462"/>
                  <a:pt x="2688" y="19462"/>
                </a:cubicBezTo>
                <a:cubicBezTo>
                  <a:pt x="2554" y="19462"/>
                  <a:pt x="2420" y="19462"/>
                  <a:pt x="2286" y="19308"/>
                </a:cubicBezTo>
                <a:cubicBezTo>
                  <a:pt x="2018" y="19155"/>
                  <a:pt x="1883" y="19002"/>
                  <a:pt x="1749" y="18696"/>
                </a:cubicBezTo>
                <a:cubicBezTo>
                  <a:pt x="1749" y="18389"/>
                  <a:pt x="1749" y="18083"/>
                  <a:pt x="1883" y="17776"/>
                </a:cubicBezTo>
                <a:cubicBezTo>
                  <a:pt x="9933" y="2610"/>
                  <a:pt x="9933" y="2610"/>
                  <a:pt x="9933" y="2610"/>
                </a:cubicBezTo>
                <a:cubicBezTo>
                  <a:pt x="9933" y="2457"/>
                  <a:pt x="10067" y="2304"/>
                  <a:pt x="10201" y="2151"/>
                </a:cubicBezTo>
                <a:cubicBezTo>
                  <a:pt x="10470" y="1998"/>
                  <a:pt x="10738" y="1998"/>
                  <a:pt x="11006" y="1998"/>
                </a:cubicBezTo>
                <a:cubicBezTo>
                  <a:pt x="11275" y="2151"/>
                  <a:pt x="11409" y="2304"/>
                  <a:pt x="11677" y="2610"/>
                </a:cubicBezTo>
                <a:cubicBezTo>
                  <a:pt x="19593" y="17776"/>
                  <a:pt x="19593" y="17776"/>
                  <a:pt x="19593" y="17776"/>
                </a:cubicBezTo>
                <a:cubicBezTo>
                  <a:pt x="19727" y="17930"/>
                  <a:pt x="19727" y="18083"/>
                  <a:pt x="19727" y="18389"/>
                </a:cubicBezTo>
                <a:cubicBezTo>
                  <a:pt x="19727" y="19002"/>
                  <a:pt x="19324" y="19462"/>
                  <a:pt x="18788" y="19462"/>
                </a:cubicBezTo>
                <a:close/>
                <a:moveTo>
                  <a:pt x="11543" y="7513"/>
                </a:moveTo>
                <a:cubicBezTo>
                  <a:pt x="11543" y="11955"/>
                  <a:pt x="11543" y="11955"/>
                  <a:pt x="11543" y="11955"/>
                </a:cubicBezTo>
                <a:cubicBezTo>
                  <a:pt x="11543" y="12415"/>
                  <a:pt x="11275" y="12874"/>
                  <a:pt x="10738" y="12874"/>
                </a:cubicBezTo>
                <a:cubicBezTo>
                  <a:pt x="10201" y="12874"/>
                  <a:pt x="9933" y="12415"/>
                  <a:pt x="9933" y="11955"/>
                </a:cubicBezTo>
                <a:cubicBezTo>
                  <a:pt x="9933" y="7513"/>
                  <a:pt x="9933" y="7513"/>
                  <a:pt x="9933" y="7513"/>
                </a:cubicBezTo>
                <a:cubicBezTo>
                  <a:pt x="9933" y="7053"/>
                  <a:pt x="10201" y="6593"/>
                  <a:pt x="10738" y="6593"/>
                </a:cubicBezTo>
                <a:cubicBezTo>
                  <a:pt x="11275" y="6593"/>
                  <a:pt x="11543" y="7053"/>
                  <a:pt x="11543" y="7513"/>
                </a:cubicBezTo>
                <a:close/>
                <a:moveTo>
                  <a:pt x="11409" y="15479"/>
                </a:moveTo>
                <a:cubicBezTo>
                  <a:pt x="11543" y="15632"/>
                  <a:pt x="11543" y="15938"/>
                  <a:pt x="11543" y="16244"/>
                </a:cubicBezTo>
                <a:cubicBezTo>
                  <a:pt x="11543" y="16398"/>
                  <a:pt x="11543" y="16704"/>
                  <a:pt x="11409" y="16857"/>
                </a:cubicBezTo>
                <a:cubicBezTo>
                  <a:pt x="11141" y="17164"/>
                  <a:pt x="11006" y="17164"/>
                  <a:pt x="10738" y="17164"/>
                </a:cubicBezTo>
                <a:cubicBezTo>
                  <a:pt x="10470" y="17164"/>
                  <a:pt x="10336" y="17164"/>
                  <a:pt x="10067" y="16857"/>
                </a:cubicBezTo>
                <a:cubicBezTo>
                  <a:pt x="9933" y="16704"/>
                  <a:pt x="9933" y="16398"/>
                  <a:pt x="9933" y="16244"/>
                </a:cubicBezTo>
                <a:cubicBezTo>
                  <a:pt x="9933" y="15938"/>
                  <a:pt x="9933" y="15632"/>
                  <a:pt x="10067" y="15479"/>
                </a:cubicBezTo>
                <a:cubicBezTo>
                  <a:pt x="10336" y="15325"/>
                  <a:pt x="10470" y="15172"/>
                  <a:pt x="10738" y="15172"/>
                </a:cubicBezTo>
                <a:cubicBezTo>
                  <a:pt x="11006" y="15172"/>
                  <a:pt x="11141" y="15325"/>
                  <a:pt x="11409" y="1547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31" name="Freeform 48"/>
          <p:cNvSpPr/>
          <p:nvPr/>
        </p:nvSpPr>
        <p:spPr>
          <a:xfrm>
            <a:off x="17416462" y="2593975"/>
            <a:ext cx="1095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6075"/>
                </a:moveTo>
                <a:cubicBezTo>
                  <a:pt x="15525" y="270"/>
                  <a:pt x="15525" y="270"/>
                  <a:pt x="15525" y="270"/>
                </a:cubicBezTo>
                <a:cubicBezTo>
                  <a:pt x="15390" y="135"/>
                  <a:pt x="15120" y="0"/>
                  <a:pt x="14850" y="0"/>
                </a:cubicBezTo>
                <a:cubicBezTo>
                  <a:pt x="6750" y="0"/>
                  <a:pt x="6750" y="0"/>
                  <a:pt x="6750" y="0"/>
                </a:cubicBezTo>
                <a:cubicBezTo>
                  <a:pt x="6480" y="0"/>
                  <a:pt x="6210" y="135"/>
                  <a:pt x="6075" y="270"/>
                </a:cubicBezTo>
                <a:cubicBezTo>
                  <a:pt x="270" y="6075"/>
                  <a:pt x="270" y="6075"/>
                  <a:pt x="270" y="6075"/>
                </a:cubicBezTo>
                <a:cubicBezTo>
                  <a:pt x="135" y="6210"/>
                  <a:pt x="0" y="6480"/>
                  <a:pt x="0" y="6750"/>
                </a:cubicBezTo>
                <a:cubicBezTo>
                  <a:pt x="0" y="14850"/>
                  <a:pt x="0" y="14850"/>
                  <a:pt x="0" y="14850"/>
                </a:cubicBezTo>
                <a:cubicBezTo>
                  <a:pt x="0" y="15120"/>
                  <a:pt x="135" y="15390"/>
                  <a:pt x="270" y="15525"/>
                </a:cubicBezTo>
                <a:cubicBezTo>
                  <a:pt x="6075" y="21330"/>
                  <a:pt x="6075" y="21330"/>
                  <a:pt x="6075" y="21330"/>
                </a:cubicBezTo>
                <a:cubicBezTo>
                  <a:pt x="6210" y="21465"/>
                  <a:pt x="6480" y="21600"/>
                  <a:pt x="6750" y="21600"/>
                </a:cubicBezTo>
                <a:cubicBezTo>
                  <a:pt x="14850" y="21600"/>
                  <a:pt x="14850" y="21600"/>
                  <a:pt x="14850" y="21600"/>
                </a:cubicBezTo>
                <a:cubicBezTo>
                  <a:pt x="15120" y="21600"/>
                  <a:pt x="15390" y="21465"/>
                  <a:pt x="15525" y="21330"/>
                </a:cubicBezTo>
                <a:cubicBezTo>
                  <a:pt x="21330" y="15525"/>
                  <a:pt x="21330" y="15525"/>
                  <a:pt x="21330" y="15525"/>
                </a:cubicBezTo>
                <a:cubicBezTo>
                  <a:pt x="21465" y="15390"/>
                  <a:pt x="21600" y="15120"/>
                  <a:pt x="21600" y="14850"/>
                </a:cubicBezTo>
                <a:cubicBezTo>
                  <a:pt x="21600" y="6750"/>
                  <a:pt x="21600" y="6750"/>
                  <a:pt x="21600" y="6750"/>
                </a:cubicBezTo>
                <a:cubicBezTo>
                  <a:pt x="21600" y="6480"/>
                  <a:pt x="21465" y="6210"/>
                  <a:pt x="21330" y="6075"/>
                </a:cubicBezTo>
                <a:close/>
                <a:moveTo>
                  <a:pt x="19845" y="14580"/>
                </a:moveTo>
                <a:cubicBezTo>
                  <a:pt x="14580" y="19845"/>
                  <a:pt x="14580" y="19845"/>
                  <a:pt x="14580" y="19845"/>
                </a:cubicBezTo>
                <a:cubicBezTo>
                  <a:pt x="7020" y="19845"/>
                  <a:pt x="7020" y="19845"/>
                  <a:pt x="7020" y="19845"/>
                </a:cubicBezTo>
                <a:cubicBezTo>
                  <a:pt x="1755" y="14580"/>
                  <a:pt x="1755" y="14580"/>
                  <a:pt x="1755" y="14580"/>
                </a:cubicBezTo>
                <a:cubicBezTo>
                  <a:pt x="1755" y="7020"/>
                  <a:pt x="1755" y="7020"/>
                  <a:pt x="1755" y="7020"/>
                </a:cubicBezTo>
                <a:cubicBezTo>
                  <a:pt x="7020" y="1755"/>
                  <a:pt x="7020" y="1755"/>
                  <a:pt x="7020" y="1755"/>
                </a:cubicBezTo>
                <a:cubicBezTo>
                  <a:pt x="14580" y="1755"/>
                  <a:pt x="14580" y="1755"/>
                  <a:pt x="14580" y="1755"/>
                </a:cubicBezTo>
                <a:cubicBezTo>
                  <a:pt x="19845" y="7020"/>
                  <a:pt x="19845" y="7020"/>
                  <a:pt x="19845" y="7020"/>
                </a:cubicBezTo>
                <a:lnTo>
                  <a:pt x="19845" y="14580"/>
                </a:lnTo>
                <a:close/>
                <a:moveTo>
                  <a:pt x="11610" y="6885"/>
                </a:moveTo>
                <a:cubicBezTo>
                  <a:pt x="11610" y="10800"/>
                  <a:pt x="11610" y="10800"/>
                  <a:pt x="11610" y="10800"/>
                </a:cubicBezTo>
                <a:cubicBezTo>
                  <a:pt x="11610" y="11340"/>
                  <a:pt x="11340" y="11610"/>
                  <a:pt x="10800" y="11610"/>
                </a:cubicBezTo>
                <a:cubicBezTo>
                  <a:pt x="10260" y="11610"/>
                  <a:pt x="9990" y="11340"/>
                  <a:pt x="9990" y="10800"/>
                </a:cubicBezTo>
                <a:cubicBezTo>
                  <a:pt x="9990" y="6885"/>
                  <a:pt x="9990" y="6885"/>
                  <a:pt x="9990" y="6885"/>
                </a:cubicBezTo>
                <a:cubicBezTo>
                  <a:pt x="9990" y="6345"/>
                  <a:pt x="10260" y="5940"/>
                  <a:pt x="10800" y="5940"/>
                </a:cubicBezTo>
                <a:cubicBezTo>
                  <a:pt x="11340" y="5940"/>
                  <a:pt x="11610" y="6345"/>
                  <a:pt x="11610" y="6885"/>
                </a:cubicBezTo>
                <a:close/>
                <a:moveTo>
                  <a:pt x="11475" y="14175"/>
                </a:moveTo>
                <a:cubicBezTo>
                  <a:pt x="11610" y="14310"/>
                  <a:pt x="11610" y="14580"/>
                  <a:pt x="11610" y="14715"/>
                </a:cubicBezTo>
                <a:cubicBezTo>
                  <a:pt x="11610" y="14985"/>
                  <a:pt x="11610" y="15255"/>
                  <a:pt x="11475" y="15390"/>
                </a:cubicBezTo>
                <a:cubicBezTo>
                  <a:pt x="11205" y="15525"/>
                  <a:pt x="11070" y="15660"/>
                  <a:pt x="10800" y="15660"/>
                </a:cubicBezTo>
                <a:cubicBezTo>
                  <a:pt x="10530" y="15660"/>
                  <a:pt x="10395" y="15525"/>
                  <a:pt x="10125" y="15390"/>
                </a:cubicBezTo>
                <a:cubicBezTo>
                  <a:pt x="9990" y="15255"/>
                  <a:pt x="9990" y="14985"/>
                  <a:pt x="9990" y="14715"/>
                </a:cubicBezTo>
                <a:cubicBezTo>
                  <a:pt x="9990" y="14580"/>
                  <a:pt x="9990" y="14310"/>
                  <a:pt x="10125" y="14175"/>
                </a:cubicBezTo>
                <a:cubicBezTo>
                  <a:pt x="10395" y="14040"/>
                  <a:pt x="10530" y="13905"/>
                  <a:pt x="10800" y="13905"/>
                </a:cubicBezTo>
                <a:cubicBezTo>
                  <a:pt x="11070" y="13905"/>
                  <a:pt x="11205" y="14040"/>
                  <a:pt x="11475" y="141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32" name="Freeform 49"/>
          <p:cNvSpPr/>
          <p:nvPr/>
        </p:nvSpPr>
        <p:spPr>
          <a:xfrm>
            <a:off x="17416462" y="3835400"/>
            <a:ext cx="1095377" cy="1104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19845"/>
                </a:moveTo>
                <a:cubicBezTo>
                  <a:pt x="5805" y="19845"/>
                  <a:pt x="1755" y="15795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5795"/>
                  <a:pt x="15795" y="19845"/>
                  <a:pt x="10800" y="19845"/>
                </a:cubicBezTo>
                <a:close/>
                <a:moveTo>
                  <a:pt x="11610" y="6885"/>
                </a:moveTo>
                <a:cubicBezTo>
                  <a:pt x="11610" y="10800"/>
                  <a:pt x="11610" y="10800"/>
                  <a:pt x="11610" y="10800"/>
                </a:cubicBezTo>
                <a:cubicBezTo>
                  <a:pt x="11610" y="11340"/>
                  <a:pt x="11340" y="11610"/>
                  <a:pt x="10800" y="11610"/>
                </a:cubicBezTo>
                <a:cubicBezTo>
                  <a:pt x="10260" y="11610"/>
                  <a:pt x="9990" y="11340"/>
                  <a:pt x="9990" y="10800"/>
                </a:cubicBezTo>
                <a:cubicBezTo>
                  <a:pt x="9990" y="6885"/>
                  <a:pt x="9990" y="6885"/>
                  <a:pt x="9990" y="6885"/>
                </a:cubicBezTo>
                <a:cubicBezTo>
                  <a:pt x="9990" y="6345"/>
                  <a:pt x="10260" y="5940"/>
                  <a:pt x="10800" y="5940"/>
                </a:cubicBezTo>
                <a:cubicBezTo>
                  <a:pt x="11340" y="5940"/>
                  <a:pt x="11610" y="6345"/>
                  <a:pt x="11610" y="6885"/>
                </a:cubicBezTo>
                <a:close/>
                <a:moveTo>
                  <a:pt x="11475" y="14175"/>
                </a:moveTo>
                <a:cubicBezTo>
                  <a:pt x="11610" y="14310"/>
                  <a:pt x="11610" y="14580"/>
                  <a:pt x="11610" y="14715"/>
                </a:cubicBezTo>
                <a:cubicBezTo>
                  <a:pt x="11610" y="14985"/>
                  <a:pt x="11610" y="15255"/>
                  <a:pt x="11475" y="15390"/>
                </a:cubicBezTo>
                <a:cubicBezTo>
                  <a:pt x="11205" y="15525"/>
                  <a:pt x="11070" y="15660"/>
                  <a:pt x="10800" y="15660"/>
                </a:cubicBezTo>
                <a:cubicBezTo>
                  <a:pt x="10530" y="15660"/>
                  <a:pt x="10395" y="15525"/>
                  <a:pt x="10125" y="15390"/>
                </a:cubicBezTo>
                <a:cubicBezTo>
                  <a:pt x="9990" y="15255"/>
                  <a:pt x="9990" y="14985"/>
                  <a:pt x="9990" y="14715"/>
                </a:cubicBezTo>
                <a:cubicBezTo>
                  <a:pt x="9990" y="14580"/>
                  <a:pt x="9990" y="14310"/>
                  <a:pt x="10125" y="14175"/>
                </a:cubicBezTo>
                <a:cubicBezTo>
                  <a:pt x="10395" y="14040"/>
                  <a:pt x="10530" y="13905"/>
                  <a:pt x="10800" y="13905"/>
                </a:cubicBezTo>
                <a:cubicBezTo>
                  <a:pt x="11070" y="13905"/>
                  <a:pt x="11205" y="14040"/>
                  <a:pt x="11475" y="141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33" name="Freeform 50"/>
          <p:cNvSpPr/>
          <p:nvPr/>
        </p:nvSpPr>
        <p:spPr>
          <a:xfrm>
            <a:off x="17416462" y="5108576"/>
            <a:ext cx="1095377" cy="1000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128"/>
                </a:moveTo>
                <a:cubicBezTo>
                  <a:pt x="21600" y="14152"/>
                  <a:pt x="21600" y="14152"/>
                  <a:pt x="21600" y="14152"/>
                </a:cubicBezTo>
                <a:cubicBezTo>
                  <a:pt x="21600" y="15790"/>
                  <a:pt x="20385" y="17280"/>
                  <a:pt x="18765" y="17280"/>
                </a:cubicBezTo>
                <a:cubicBezTo>
                  <a:pt x="17685" y="17280"/>
                  <a:pt x="17685" y="17280"/>
                  <a:pt x="17685" y="17280"/>
                </a:cubicBezTo>
                <a:cubicBezTo>
                  <a:pt x="17280" y="17280"/>
                  <a:pt x="16875" y="16833"/>
                  <a:pt x="16875" y="16237"/>
                </a:cubicBezTo>
                <a:cubicBezTo>
                  <a:pt x="16875" y="15790"/>
                  <a:pt x="17280" y="15343"/>
                  <a:pt x="17685" y="15343"/>
                </a:cubicBezTo>
                <a:cubicBezTo>
                  <a:pt x="18765" y="15343"/>
                  <a:pt x="18765" y="15343"/>
                  <a:pt x="18765" y="15343"/>
                </a:cubicBezTo>
                <a:cubicBezTo>
                  <a:pt x="19305" y="15343"/>
                  <a:pt x="19845" y="14748"/>
                  <a:pt x="19845" y="14152"/>
                </a:cubicBezTo>
                <a:cubicBezTo>
                  <a:pt x="19845" y="3128"/>
                  <a:pt x="19845" y="3128"/>
                  <a:pt x="19845" y="3128"/>
                </a:cubicBezTo>
                <a:cubicBezTo>
                  <a:pt x="19845" y="2532"/>
                  <a:pt x="19305" y="1937"/>
                  <a:pt x="18765" y="1937"/>
                </a:cubicBezTo>
                <a:cubicBezTo>
                  <a:pt x="2835" y="1937"/>
                  <a:pt x="2835" y="1937"/>
                  <a:pt x="2835" y="1937"/>
                </a:cubicBezTo>
                <a:cubicBezTo>
                  <a:pt x="2295" y="1937"/>
                  <a:pt x="1755" y="2532"/>
                  <a:pt x="1755" y="3128"/>
                </a:cubicBezTo>
                <a:cubicBezTo>
                  <a:pt x="1755" y="14152"/>
                  <a:pt x="1755" y="14152"/>
                  <a:pt x="1755" y="14152"/>
                </a:cubicBezTo>
                <a:cubicBezTo>
                  <a:pt x="1755" y="14748"/>
                  <a:pt x="2295" y="15343"/>
                  <a:pt x="2835" y="15343"/>
                </a:cubicBezTo>
                <a:cubicBezTo>
                  <a:pt x="3915" y="15343"/>
                  <a:pt x="3915" y="15343"/>
                  <a:pt x="3915" y="15343"/>
                </a:cubicBezTo>
                <a:cubicBezTo>
                  <a:pt x="4320" y="15343"/>
                  <a:pt x="4725" y="15790"/>
                  <a:pt x="4725" y="16237"/>
                </a:cubicBezTo>
                <a:cubicBezTo>
                  <a:pt x="4725" y="16833"/>
                  <a:pt x="4320" y="17280"/>
                  <a:pt x="3915" y="17280"/>
                </a:cubicBezTo>
                <a:cubicBezTo>
                  <a:pt x="2835" y="17280"/>
                  <a:pt x="2835" y="17280"/>
                  <a:pt x="2835" y="17280"/>
                </a:cubicBezTo>
                <a:cubicBezTo>
                  <a:pt x="1215" y="17280"/>
                  <a:pt x="0" y="15790"/>
                  <a:pt x="0" y="14152"/>
                </a:cubicBezTo>
                <a:cubicBezTo>
                  <a:pt x="0" y="3128"/>
                  <a:pt x="0" y="3128"/>
                  <a:pt x="0" y="3128"/>
                </a:cubicBezTo>
                <a:cubicBezTo>
                  <a:pt x="0" y="1341"/>
                  <a:pt x="1215" y="0"/>
                  <a:pt x="2835" y="0"/>
                </a:cubicBezTo>
                <a:cubicBezTo>
                  <a:pt x="18765" y="0"/>
                  <a:pt x="18765" y="0"/>
                  <a:pt x="18765" y="0"/>
                </a:cubicBezTo>
                <a:cubicBezTo>
                  <a:pt x="20385" y="0"/>
                  <a:pt x="21600" y="1341"/>
                  <a:pt x="21600" y="3128"/>
                </a:cubicBezTo>
                <a:close/>
                <a:moveTo>
                  <a:pt x="16470" y="20110"/>
                </a:moveTo>
                <a:cubicBezTo>
                  <a:pt x="16605" y="20408"/>
                  <a:pt x="16740" y="20706"/>
                  <a:pt x="16605" y="21153"/>
                </a:cubicBezTo>
                <a:cubicBezTo>
                  <a:pt x="16470" y="21451"/>
                  <a:pt x="16065" y="21600"/>
                  <a:pt x="15795" y="21600"/>
                </a:cubicBezTo>
                <a:cubicBezTo>
                  <a:pt x="5805" y="21600"/>
                  <a:pt x="5805" y="21600"/>
                  <a:pt x="5805" y="21600"/>
                </a:cubicBezTo>
                <a:cubicBezTo>
                  <a:pt x="5535" y="21600"/>
                  <a:pt x="5130" y="21451"/>
                  <a:pt x="4995" y="21153"/>
                </a:cubicBezTo>
                <a:cubicBezTo>
                  <a:pt x="4860" y="20706"/>
                  <a:pt x="4995" y="20408"/>
                  <a:pt x="5130" y="20110"/>
                </a:cubicBezTo>
                <a:cubicBezTo>
                  <a:pt x="10125" y="13556"/>
                  <a:pt x="10125" y="13556"/>
                  <a:pt x="10125" y="13556"/>
                </a:cubicBezTo>
                <a:cubicBezTo>
                  <a:pt x="10260" y="13258"/>
                  <a:pt x="10530" y="13109"/>
                  <a:pt x="10800" y="13109"/>
                </a:cubicBezTo>
                <a:cubicBezTo>
                  <a:pt x="11070" y="13109"/>
                  <a:pt x="11340" y="13258"/>
                  <a:pt x="11475" y="13556"/>
                </a:cubicBezTo>
                <a:lnTo>
                  <a:pt x="16470" y="20110"/>
                </a:lnTo>
                <a:close/>
                <a:moveTo>
                  <a:pt x="13905" y="19663"/>
                </a:moveTo>
                <a:cubicBezTo>
                  <a:pt x="10800" y="15641"/>
                  <a:pt x="10800" y="15641"/>
                  <a:pt x="10800" y="15641"/>
                </a:cubicBezTo>
                <a:cubicBezTo>
                  <a:pt x="7695" y="19663"/>
                  <a:pt x="7695" y="19663"/>
                  <a:pt x="7695" y="19663"/>
                </a:cubicBezTo>
                <a:lnTo>
                  <a:pt x="13905" y="1966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34" name="Freeform 51"/>
          <p:cNvSpPr/>
          <p:nvPr/>
        </p:nvSpPr>
        <p:spPr>
          <a:xfrm>
            <a:off x="17416462" y="6350000"/>
            <a:ext cx="1095377" cy="1003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74"/>
                </a:moveTo>
                <a:cubicBezTo>
                  <a:pt x="21600" y="11321"/>
                  <a:pt x="21195" y="11768"/>
                  <a:pt x="20790" y="11768"/>
                </a:cubicBezTo>
                <a:cubicBezTo>
                  <a:pt x="17415" y="11768"/>
                  <a:pt x="17415" y="11768"/>
                  <a:pt x="17415" y="11768"/>
                </a:cubicBezTo>
                <a:cubicBezTo>
                  <a:pt x="14580" y="21004"/>
                  <a:pt x="14580" y="21004"/>
                  <a:pt x="14580" y="21004"/>
                </a:cubicBezTo>
                <a:cubicBezTo>
                  <a:pt x="14445" y="21451"/>
                  <a:pt x="14175" y="21600"/>
                  <a:pt x="13770" y="21600"/>
                </a:cubicBezTo>
                <a:cubicBezTo>
                  <a:pt x="13365" y="21600"/>
                  <a:pt x="13095" y="21451"/>
                  <a:pt x="12960" y="21004"/>
                </a:cubicBezTo>
                <a:cubicBezTo>
                  <a:pt x="7830" y="4022"/>
                  <a:pt x="7830" y="4022"/>
                  <a:pt x="7830" y="4022"/>
                </a:cubicBezTo>
                <a:cubicBezTo>
                  <a:pt x="5670" y="11172"/>
                  <a:pt x="5670" y="11172"/>
                  <a:pt x="5670" y="11172"/>
                </a:cubicBezTo>
                <a:cubicBezTo>
                  <a:pt x="5535" y="11470"/>
                  <a:pt x="5265" y="11768"/>
                  <a:pt x="4860" y="11768"/>
                </a:cubicBezTo>
                <a:cubicBezTo>
                  <a:pt x="810" y="11768"/>
                  <a:pt x="810" y="11768"/>
                  <a:pt x="810" y="11768"/>
                </a:cubicBezTo>
                <a:cubicBezTo>
                  <a:pt x="405" y="11768"/>
                  <a:pt x="0" y="11321"/>
                  <a:pt x="0" y="10874"/>
                </a:cubicBezTo>
                <a:cubicBezTo>
                  <a:pt x="0" y="10279"/>
                  <a:pt x="405" y="9832"/>
                  <a:pt x="810" y="9832"/>
                </a:cubicBezTo>
                <a:cubicBezTo>
                  <a:pt x="4185" y="9832"/>
                  <a:pt x="4185" y="9832"/>
                  <a:pt x="4185" y="9832"/>
                </a:cubicBezTo>
                <a:cubicBezTo>
                  <a:pt x="7020" y="596"/>
                  <a:pt x="7020" y="596"/>
                  <a:pt x="7020" y="596"/>
                </a:cubicBezTo>
                <a:cubicBezTo>
                  <a:pt x="7155" y="298"/>
                  <a:pt x="7425" y="0"/>
                  <a:pt x="7830" y="0"/>
                </a:cubicBezTo>
                <a:cubicBezTo>
                  <a:pt x="8235" y="0"/>
                  <a:pt x="8505" y="298"/>
                  <a:pt x="8640" y="596"/>
                </a:cubicBezTo>
                <a:cubicBezTo>
                  <a:pt x="13770" y="17578"/>
                  <a:pt x="13770" y="17578"/>
                  <a:pt x="13770" y="17578"/>
                </a:cubicBezTo>
                <a:cubicBezTo>
                  <a:pt x="15930" y="10577"/>
                  <a:pt x="15930" y="10577"/>
                  <a:pt x="15930" y="10577"/>
                </a:cubicBezTo>
                <a:cubicBezTo>
                  <a:pt x="16065" y="10130"/>
                  <a:pt x="16335" y="9832"/>
                  <a:pt x="16740" y="9832"/>
                </a:cubicBezTo>
                <a:cubicBezTo>
                  <a:pt x="20790" y="9832"/>
                  <a:pt x="20790" y="9832"/>
                  <a:pt x="20790" y="9832"/>
                </a:cubicBezTo>
                <a:cubicBezTo>
                  <a:pt x="21195" y="9832"/>
                  <a:pt x="21600" y="10279"/>
                  <a:pt x="21600" y="1087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6" name="Freeform 5"/>
          <p:cNvSpPr/>
          <p:nvPr/>
        </p:nvSpPr>
        <p:spPr>
          <a:xfrm>
            <a:off x="3048000" y="1457325"/>
            <a:ext cx="1092200" cy="8604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5357"/>
                </a:moveTo>
                <a:cubicBezTo>
                  <a:pt x="18900" y="5357"/>
                  <a:pt x="18900" y="5357"/>
                  <a:pt x="18900" y="5357"/>
                </a:cubicBezTo>
                <a:cubicBezTo>
                  <a:pt x="18900" y="4320"/>
                  <a:pt x="18900" y="4320"/>
                  <a:pt x="18900" y="4320"/>
                </a:cubicBezTo>
                <a:cubicBezTo>
                  <a:pt x="18900" y="3629"/>
                  <a:pt x="18360" y="2938"/>
                  <a:pt x="17820" y="2938"/>
                </a:cubicBezTo>
                <a:cubicBezTo>
                  <a:pt x="11880" y="2938"/>
                  <a:pt x="11880" y="2938"/>
                  <a:pt x="11880" y="2938"/>
                </a:cubicBezTo>
                <a:cubicBezTo>
                  <a:pt x="11745" y="2938"/>
                  <a:pt x="11610" y="3110"/>
                  <a:pt x="11610" y="3456"/>
                </a:cubicBezTo>
                <a:cubicBezTo>
                  <a:pt x="11610" y="3629"/>
                  <a:pt x="11745" y="3802"/>
                  <a:pt x="11880" y="3802"/>
                </a:cubicBezTo>
                <a:cubicBezTo>
                  <a:pt x="17820" y="3802"/>
                  <a:pt x="17820" y="3802"/>
                  <a:pt x="17820" y="3802"/>
                </a:cubicBezTo>
                <a:cubicBezTo>
                  <a:pt x="18090" y="3802"/>
                  <a:pt x="18225" y="3974"/>
                  <a:pt x="18225" y="4320"/>
                </a:cubicBezTo>
                <a:cubicBezTo>
                  <a:pt x="18225" y="5357"/>
                  <a:pt x="18225" y="5357"/>
                  <a:pt x="18225" y="5357"/>
                </a:cubicBezTo>
                <a:cubicBezTo>
                  <a:pt x="3375" y="5357"/>
                  <a:pt x="3375" y="5357"/>
                  <a:pt x="3375" y="5357"/>
                </a:cubicBezTo>
                <a:cubicBezTo>
                  <a:pt x="3240" y="5357"/>
                  <a:pt x="3105" y="5357"/>
                  <a:pt x="3105" y="5530"/>
                </a:cubicBezTo>
                <a:cubicBezTo>
                  <a:pt x="675" y="19008"/>
                  <a:pt x="675" y="19008"/>
                  <a:pt x="675" y="19008"/>
                </a:cubicBezTo>
                <a:cubicBezTo>
                  <a:pt x="675" y="1382"/>
                  <a:pt x="675" y="1382"/>
                  <a:pt x="675" y="1382"/>
                </a:cubicBezTo>
                <a:cubicBezTo>
                  <a:pt x="675" y="1037"/>
                  <a:pt x="810" y="864"/>
                  <a:pt x="1080" y="864"/>
                </a:cubicBezTo>
                <a:cubicBezTo>
                  <a:pt x="6615" y="864"/>
                  <a:pt x="6615" y="864"/>
                  <a:pt x="6615" y="864"/>
                </a:cubicBezTo>
                <a:cubicBezTo>
                  <a:pt x="9045" y="3974"/>
                  <a:pt x="8910" y="3802"/>
                  <a:pt x="9045" y="3802"/>
                </a:cubicBezTo>
                <a:cubicBezTo>
                  <a:pt x="10800" y="3802"/>
                  <a:pt x="10800" y="3802"/>
                  <a:pt x="10800" y="3802"/>
                </a:cubicBezTo>
                <a:cubicBezTo>
                  <a:pt x="10935" y="3802"/>
                  <a:pt x="11070" y="3629"/>
                  <a:pt x="11070" y="3456"/>
                </a:cubicBezTo>
                <a:cubicBezTo>
                  <a:pt x="11070" y="3110"/>
                  <a:pt x="10935" y="2938"/>
                  <a:pt x="10800" y="2938"/>
                </a:cubicBezTo>
                <a:cubicBezTo>
                  <a:pt x="9180" y="2938"/>
                  <a:pt x="9180" y="2938"/>
                  <a:pt x="9180" y="2938"/>
                </a:cubicBezTo>
                <a:cubicBezTo>
                  <a:pt x="7020" y="173"/>
                  <a:pt x="7020" y="173"/>
                  <a:pt x="7020" y="173"/>
                </a:cubicBezTo>
                <a:cubicBezTo>
                  <a:pt x="6885" y="0"/>
                  <a:pt x="7155" y="0"/>
                  <a:pt x="1080" y="0"/>
                </a:cubicBezTo>
                <a:cubicBezTo>
                  <a:pt x="405" y="0"/>
                  <a:pt x="0" y="518"/>
                  <a:pt x="0" y="1382"/>
                </a:cubicBezTo>
                <a:cubicBezTo>
                  <a:pt x="0" y="20218"/>
                  <a:pt x="0" y="20218"/>
                  <a:pt x="0" y="20218"/>
                </a:cubicBezTo>
                <a:cubicBezTo>
                  <a:pt x="0" y="20909"/>
                  <a:pt x="405" y="21600"/>
                  <a:pt x="108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495" y="21600"/>
                  <a:pt x="18630" y="21427"/>
                  <a:pt x="18765" y="21254"/>
                </a:cubicBezTo>
                <a:cubicBezTo>
                  <a:pt x="20655" y="10541"/>
                  <a:pt x="20655" y="10541"/>
                  <a:pt x="20655" y="10541"/>
                </a:cubicBezTo>
                <a:cubicBezTo>
                  <a:pt x="20790" y="10195"/>
                  <a:pt x="20655" y="10022"/>
                  <a:pt x="20520" y="10022"/>
                </a:cubicBezTo>
                <a:cubicBezTo>
                  <a:pt x="20250" y="10022"/>
                  <a:pt x="20115" y="10022"/>
                  <a:pt x="20115" y="10368"/>
                </a:cubicBezTo>
                <a:cubicBezTo>
                  <a:pt x="18090" y="20736"/>
                  <a:pt x="18090" y="20736"/>
                  <a:pt x="18090" y="20736"/>
                </a:cubicBezTo>
                <a:cubicBezTo>
                  <a:pt x="135" y="20736"/>
                  <a:pt x="1080" y="20736"/>
                  <a:pt x="945" y="20736"/>
                </a:cubicBezTo>
                <a:cubicBezTo>
                  <a:pt x="3645" y="6048"/>
                  <a:pt x="3645" y="6048"/>
                  <a:pt x="3645" y="6048"/>
                </a:cubicBezTo>
                <a:cubicBezTo>
                  <a:pt x="4050" y="6048"/>
                  <a:pt x="20790" y="6048"/>
                  <a:pt x="20925" y="6048"/>
                </a:cubicBezTo>
                <a:cubicBezTo>
                  <a:pt x="20385" y="8813"/>
                  <a:pt x="20385" y="8813"/>
                  <a:pt x="20385" y="8813"/>
                </a:cubicBezTo>
                <a:cubicBezTo>
                  <a:pt x="20250" y="9158"/>
                  <a:pt x="20385" y="9331"/>
                  <a:pt x="20655" y="9331"/>
                </a:cubicBezTo>
                <a:cubicBezTo>
                  <a:pt x="20790" y="9504"/>
                  <a:pt x="20925" y="9331"/>
                  <a:pt x="20925" y="9158"/>
                </a:cubicBezTo>
                <a:cubicBezTo>
                  <a:pt x="21600" y="5702"/>
                  <a:pt x="21600" y="5702"/>
                  <a:pt x="21600" y="5702"/>
                </a:cubicBezTo>
                <a:cubicBezTo>
                  <a:pt x="21600" y="5530"/>
                  <a:pt x="21465" y="5357"/>
                  <a:pt x="21330" y="535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37" name="Freeform 6"/>
          <p:cNvSpPr/>
          <p:nvPr/>
        </p:nvSpPr>
        <p:spPr>
          <a:xfrm>
            <a:off x="3048000" y="2698751"/>
            <a:ext cx="1092200" cy="866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3600"/>
                </a:moveTo>
                <a:cubicBezTo>
                  <a:pt x="7425" y="3600"/>
                  <a:pt x="7425" y="3600"/>
                  <a:pt x="7425" y="3600"/>
                </a:cubicBezTo>
                <a:cubicBezTo>
                  <a:pt x="7290" y="3600"/>
                  <a:pt x="7155" y="3771"/>
                  <a:pt x="7155" y="4114"/>
                </a:cubicBezTo>
                <a:cubicBezTo>
                  <a:pt x="7155" y="4286"/>
                  <a:pt x="7290" y="4457"/>
                  <a:pt x="7425" y="4457"/>
                </a:cubicBezTo>
                <a:cubicBezTo>
                  <a:pt x="20520" y="4457"/>
                  <a:pt x="20520" y="4457"/>
                  <a:pt x="20520" y="4457"/>
                </a:cubicBezTo>
                <a:cubicBezTo>
                  <a:pt x="20790" y="4457"/>
                  <a:pt x="20925" y="4629"/>
                  <a:pt x="20925" y="4971"/>
                </a:cubicBezTo>
                <a:cubicBezTo>
                  <a:pt x="20925" y="20229"/>
                  <a:pt x="20925" y="20229"/>
                  <a:pt x="20925" y="20229"/>
                </a:cubicBezTo>
                <a:cubicBezTo>
                  <a:pt x="20925" y="20571"/>
                  <a:pt x="20790" y="20743"/>
                  <a:pt x="20520" y="20743"/>
                </a:cubicBezTo>
                <a:cubicBezTo>
                  <a:pt x="1080" y="20743"/>
                  <a:pt x="1080" y="20743"/>
                  <a:pt x="1080" y="20743"/>
                </a:cubicBezTo>
                <a:cubicBezTo>
                  <a:pt x="810" y="20743"/>
                  <a:pt x="675" y="20571"/>
                  <a:pt x="675" y="20229"/>
                </a:cubicBezTo>
                <a:cubicBezTo>
                  <a:pt x="675" y="4971"/>
                  <a:pt x="675" y="4971"/>
                  <a:pt x="675" y="4971"/>
                </a:cubicBezTo>
                <a:cubicBezTo>
                  <a:pt x="675" y="4629"/>
                  <a:pt x="810" y="4457"/>
                  <a:pt x="1080" y="4457"/>
                </a:cubicBezTo>
                <a:cubicBezTo>
                  <a:pt x="6345" y="4457"/>
                  <a:pt x="6345" y="4457"/>
                  <a:pt x="6345" y="4457"/>
                </a:cubicBezTo>
                <a:cubicBezTo>
                  <a:pt x="6480" y="4457"/>
                  <a:pt x="6615" y="4286"/>
                  <a:pt x="6615" y="4114"/>
                </a:cubicBezTo>
                <a:cubicBezTo>
                  <a:pt x="6615" y="3771"/>
                  <a:pt x="6480" y="3600"/>
                  <a:pt x="6345" y="3600"/>
                </a:cubicBezTo>
                <a:cubicBezTo>
                  <a:pt x="1080" y="3600"/>
                  <a:pt x="1080" y="3600"/>
                  <a:pt x="1080" y="3600"/>
                </a:cubicBezTo>
                <a:cubicBezTo>
                  <a:pt x="540" y="3600"/>
                  <a:pt x="0" y="4286"/>
                  <a:pt x="0" y="4971"/>
                </a:cubicBezTo>
                <a:cubicBezTo>
                  <a:pt x="0" y="20229"/>
                  <a:pt x="0" y="20229"/>
                  <a:pt x="0" y="20229"/>
                </a:cubicBezTo>
                <a:cubicBezTo>
                  <a:pt x="0" y="20914"/>
                  <a:pt x="540" y="21600"/>
                  <a:pt x="10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0914"/>
                  <a:pt x="21600" y="20229"/>
                </a:cubicBezTo>
                <a:cubicBezTo>
                  <a:pt x="21600" y="4971"/>
                  <a:pt x="21600" y="4971"/>
                  <a:pt x="21600" y="4971"/>
                </a:cubicBezTo>
                <a:cubicBezTo>
                  <a:pt x="21600" y="4286"/>
                  <a:pt x="21060" y="3600"/>
                  <a:pt x="20520" y="3600"/>
                </a:cubicBezTo>
                <a:close/>
                <a:moveTo>
                  <a:pt x="12825" y="6171"/>
                </a:moveTo>
                <a:cubicBezTo>
                  <a:pt x="9990" y="6171"/>
                  <a:pt x="7695" y="9086"/>
                  <a:pt x="7695" y="12686"/>
                </a:cubicBezTo>
                <a:cubicBezTo>
                  <a:pt x="7695" y="16114"/>
                  <a:pt x="9990" y="19200"/>
                  <a:pt x="12825" y="19200"/>
                </a:cubicBezTo>
                <a:cubicBezTo>
                  <a:pt x="15660" y="19200"/>
                  <a:pt x="17955" y="16114"/>
                  <a:pt x="17955" y="12686"/>
                </a:cubicBezTo>
                <a:cubicBezTo>
                  <a:pt x="17955" y="9086"/>
                  <a:pt x="15660" y="6171"/>
                  <a:pt x="12825" y="6171"/>
                </a:cubicBezTo>
                <a:close/>
                <a:moveTo>
                  <a:pt x="12825" y="18343"/>
                </a:moveTo>
                <a:cubicBezTo>
                  <a:pt x="10395" y="18343"/>
                  <a:pt x="8370" y="15771"/>
                  <a:pt x="8370" y="12686"/>
                </a:cubicBezTo>
                <a:cubicBezTo>
                  <a:pt x="8370" y="9429"/>
                  <a:pt x="10395" y="6857"/>
                  <a:pt x="12825" y="6857"/>
                </a:cubicBezTo>
                <a:cubicBezTo>
                  <a:pt x="15390" y="6857"/>
                  <a:pt x="17415" y="9429"/>
                  <a:pt x="17415" y="12686"/>
                </a:cubicBezTo>
                <a:cubicBezTo>
                  <a:pt x="17415" y="15771"/>
                  <a:pt x="15390" y="18343"/>
                  <a:pt x="12825" y="18343"/>
                </a:cubicBezTo>
                <a:close/>
                <a:moveTo>
                  <a:pt x="12825" y="8057"/>
                </a:moveTo>
                <a:cubicBezTo>
                  <a:pt x="10935" y="8057"/>
                  <a:pt x="9315" y="10114"/>
                  <a:pt x="9315" y="12686"/>
                </a:cubicBezTo>
                <a:cubicBezTo>
                  <a:pt x="9315" y="15086"/>
                  <a:pt x="10935" y="17143"/>
                  <a:pt x="12825" y="17143"/>
                </a:cubicBezTo>
                <a:cubicBezTo>
                  <a:pt x="14850" y="17143"/>
                  <a:pt x="16470" y="15086"/>
                  <a:pt x="16470" y="12686"/>
                </a:cubicBezTo>
                <a:cubicBezTo>
                  <a:pt x="16470" y="10114"/>
                  <a:pt x="14850" y="8057"/>
                  <a:pt x="12825" y="8057"/>
                </a:cubicBezTo>
                <a:close/>
                <a:moveTo>
                  <a:pt x="12825" y="16286"/>
                </a:moveTo>
                <a:cubicBezTo>
                  <a:pt x="11205" y="16286"/>
                  <a:pt x="9990" y="14571"/>
                  <a:pt x="9990" y="12686"/>
                </a:cubicBezTo>
                <a:cubicBezTo>
                  <a:pt x="9990" y="10629"/>
                  <a:pt x="11205" y="8914"/>
                  <a:pt x="12825" y="8914"/>
                </a:cubicBezTo>
                <a:cubicBezTo>
                  <a:pt x="14445" y="8914"/>
                  <a:pt x="15795" y="10629"/>
                  <a:pt x="15795" y="12686"/>
                </a:cubicBezTo>
                <a:cubicBezTo>
                  <a:pt x="15795" y="14571"/>
                  <a:pt x="14445" y="16286"/>
                  <a:pt x="12825" y="16286"/>
                </a:cubicBezTo>
                <a:close/>
                <a:moveTo>
                  <a:pt x="19035" y="8400"/>
                </a:moveTo>
                <a:cubicBezTo>
                  <a:pt x="19575" y="8400"/>
                  <a:pt x="20115" y="7714"/>
                  <a:pt x="20115" y="6857"/>
                </a:cubicBezTo>
                <a:cubicBezTo>
                  <a:pt x="20115" y="6171"/>
                  <a:pt x="19575" y="5486"/>
                  <a:pt x="19035" y="5486"/>
                </a:cubicBezTo>
                <a:cubicBezTo>
                  <a:pt x="18360" y="5486"/>
                  <a:pt x="17820" y="6171"/>
                  <a:pt x="17820" y="6857"/>
                </a:cubicBezTo>
                <a:cubicBezTo>
                  <a:pt x="17820" y="7714"/>
                  <a:pt x="18360" y="8400"/>
                  <a:pt x="19035" y="8400"/>
                </a:cubicBezTo>
                <a:close/>
                <a:moveTo>
                  <a:pt x="19035" y="6343"/>
                </a:moveTo>
                <a:cubicBezTo>
                  <a:pt x="19305" y="6343"/>
                  <a:pt x="19440" y="6514"/>
                  <a:pt x="19440" y="6857"/>
                </a:cubicBezTo>
                <a:cubicBezTo>
                  <a:pt x="19440" y="7200"/>
                  <a:pt x="19305" y="7543"/>
                  <a:pt x="19035" y="7543"/>
                </a:cubicBezTo>
                <a:cubicBezTo>
                  <a:pt x="18765" y="7543"/>
                  <a:pt x="18495" y="7200"/>
                  <a:pt x="18495" y="6857"/>
                </a:cubicBezTo>
                <a:cubicBezTo>
                  <a:pt x="18495" y="6514"/>
                  <a:pt x="18765" y="6343"/>
                  <a:pt x="19035" y="6343"/>
                </a:cubicBezTo>
                <a:close/>
                <a:moveTo>
                  <a:pt x="12825" y="11143"/>
                </a:moveTo>
                <a:cubicBezTo>
                  <a:pt x="12285" y="11143"/>
                  <a:pt x="11745" y="11829"/>
                  <a:pt x="11745" y="12686"/>
                </a:cubicBezTo>
                <a:cubicBezTo>
                  <a:pt x="11745" y="13371"/>
                  <a:pt x="12285" y="14057"/>
                  <a:pt x="12825" y="14057"/>
                </a:cubicBezTo>
                <a:cubicBezTo>
                  <a:pt x="13500" y="14057"/>
                  <a:pt x="14040" y="13371"/>
                  <a:pt x="14040" y="12686"/>
                </a:cubicBezTo>
                <a:cubicBezTo>
                  <a:pt x="14040" y="11829"/>
                  <a:pt x="13500" y="11143"/>
                  <a:pt x="12825" y="11143"/>
                </a:cubicBezTo>
                <a:close/>
                <a:moveTo>
                  <a:pt x="12825" y="13200"/>
                </a:moveTo>
                <a:cubicBezTo>
                  <a:pt x="12555" y="13200"/>
                  <a:pt x="12420" y="13029"/>
                  <a:pt x="12420" y="12686"/>
                </a:cubicBezTo>
                <a:cubicBezTo>
                  <a:pt x="12420" y="12343"/>
                  <a:pt x="12555" y="12000"/>
                  <a:pt x="12825" y="12000"/>
                </a:cubicBezTo>
                <a:cubicBezTo>
                  <a:pt x="13095" y="12000"/>
                  <a:pt x="13365" y="12343"/>
                  <a:pt x="13365" y="12686"/>
                </a:cubicBezTo>
                <a:cubicBezTo>
                  <a:pt x="13365" y="13029"/>
                  <a:pt x="13095" y="13200"/>
                  <a:pt x="12825" y="13200"/>
                </a:cubicBezTo>
                <a:close/>
                <a:moveTo>
                  <a:pt x="2835" y="2571"/>
                </a:moveTo>
                <a:cubicBezTo>
                  <a:pt x="5265" y="2571"/>
                  <a:pt x="5265" y="2571"/>
                  <a:pt x="5265" y="2571"/>
                </a:cubicBezTo>
                <a:cubicBezTo>
                  <a:pt x="5805" y="2571"/>
                  <a:pt x="6345" y="1886"/>
                  <a:pt x="6345" y="1200"/>
                </a:cubicBezTo>
                <a:cubicBezTo>
                  <a:pt x="6345" y="514"/>
                  <a:pt x="5805" y="0"/>
                  <a:pt x="5265" y="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2295" y="0"/>
                  <a:pt x="1755" y="514"/>
                  <a:pt x="1755" y="1200"/>
                </a:cubicBezTo>
                <a:cubicBezTo>
                  <a:pt x="1755" y="1886"/>
                  <a:pt x="2295" y="2571"/>
                  <a:pt x="2835" y="2571"/>
                </a:cubicBezTo>
                <a:close/>
                <a:moveTo>
                  <a:pt x="2835" y="857"/>
                </a:moveTo>
                <a:cubicBezTo>
                  <a:pt x="5265" y="857"/>
                  <a:pt x="5265" y="857"/>
                  <a:pt x="5265" y="857"/>
                </a:cubicBezTo>
                <a:cubicBezTo>
                  <a:pt x="5535" y="857"/>
                  <a:pt x="5670" y="1029"/>
                  <a:pt x="5670" y="1200"/>
                </a:cubicBezTo>
                <a:cubicBezTo>
                  <a:pt x="5670" y="1543"/>
                  <a:pt x="5535" y="1714"/>
                  <a:pt x="5265" y="1714"/>
                </a:cubicBezTo>
                <a:cubicBezTo>
                  <a:pt x="2835" y="1714"/>
                  <a:pt x="2835" y="1714"/>
                  <a:pt x="2835" y="1714"/>
                </a:cubicBezTo>
                <a:cubicBezTo>
                  <a:pt x="2565" y="1714"/>
                  <a:pt x="2430" y="1543"/>
                  <a:pt x="2430" y="1200"/>
                </a:cubicBezTo>
                <a:cubicBezTo>
                  <a:pt x="2430" y="1029"/>
                  <a:pt x="2565" y="857"/>
                  <a:pt x="2835" y="857"/>
                </a:cubicBezTo>
                <a:close/>
                <a:moveTo>
                  <a:pt x="5940" y="5829"/>
                </a:moveTo>
                <a:cubicBezTo>
                  <a:pt x="2160" y="5829"/>
                  <a:pt x="2160" y="5829"/>
                  <a:pt x="2160" y="5829"/>
                </a:cubicBezTo>
                <a:cubicBezTo>
                  <a:pt x="2025" y="5829"/>
                  <a:pt x="1755" y="6000"/>
                  <a:pt x="1755" y="6171"/>
                </a:cubicBezTo>
                <a:cubicBezTo>
                  <a:pt x="1755" y="6343"/>
                  <a:pt x="2025" y="6514"/>
                  <a:pt x="2160" y="6514"/>
                </a:cubicBezTo>
                <a:cubicBezTo>
                  <a:pt x="5940" y="6514"/>
                  <a:pt x="5940" y="6514"/>
                  <a:pt x="5940" y="6514"/>
                </a:cubicBezTo>
                <a:cubicBezTo>
                  <a:pt x="6210" y="6514"/>
                  <a:pt x="6345" y="6343"/>
                  <a:pt x="6345" y="6171"/>
                </a:cubicBezTo>
                <a:cubicBezTo>
                  <a:pt x="6345" y="6000"/>
                  <a:pt x="6210" y="5829"/>
                  <a:pt x="5940" y="5829"/>
                </a:cubicBezTo>
                <a:close/>
                <a:moveTo>
                  <a:pt x="5940" y="7543"/>
                </a:moveTo>
                <a:cubicBezTo>
                  <a:pt x="2160" y="7543"/>
                  <a:pt x="2160" y="7543"/>
                  <a:pt x="2160" y="7543"/>
                </a:cubicBezTo>
                <a:cubicBezTo>
                  <a:pt x="2025" y="7543"/>
                  <a:pt x="1755" y="7714"/>
                  <a:pt x="1755" y="7886"/>
                </a:cubicBezTo>
                <a:cubicBezTo>
                  <a:pt x="1755" y="8057"/>
                  <a:pt x="2025" y="8229"/>
                  <a:pt x="2160" y="8229"/>
                </a:cubicBezTo>
                <a:cubicBezTo>
                  <a:pt x="5940" y="8229"/>
                  <a:pt x="5940" y="8229"/>
                  <a:pt x="5940" y="8229"/>
                </a:cubicBezTo>
                <a:cubicBezTo>
                  <a:pt x="6210" y="8229"/>
                  <a:pt x="6345" y="8057"/>
                  <a:pt x="6345" y="7886"/>
                </a:cubicBezTo>
                <a:cubicBezTo>
                  <a:pt x="6345" y="7714"/>
                  <a:pt x="6210" y="7543"/>
                  <a:pt x="5940" y="7543"/>
                </a:cubicBezTo>
                <a:close/>
                <a:moveTo>
                  <a:pt x="5940" y="9257"/>
                </a:moveTo>
                <a:cubicBezTo>
                  <a:pt x="2160" y="9257"/>
                  <a:pt x="2160" y="9257"/>
                  <a:pt x="2160" y="9257"/>
                </a:cubicBezTo>
                <a:cubicBezTo>
                  <a:pt x="2025" y="9257"/>
                  <a:pt x="1755" y="9429"/>
                  <a:pt x="1755" y="9600"/>
                </a:cubicBezTo>
                <a:cubicBezTo>
                  <a:pt x="1755" y="9943"/>
                  <a:pt x="2025" y="10114"/>
                  <a:pt x="2160" y="10114"/>
                </a:cubicBezTo>
                <a:cubicBezTo>
                  <a:pt x="5940" y="10114"/>
                  <a:pt x="5940" y="10114"/>
                  <a:pt x="5940" y="10114"/>
                </a:cubicBezTo>
                <a:cubicBezTo>
                  <a:pt x="6210" y="10114"/>
                  <a:pt x="6345" y="9943"/>
                  <a:pt x="6345" y="9600"/>
                </a:cubicBezTo>
                <a:cubicBezTo>
                  <a:pt x="6345" y="9429"/>
                  <a:pt x="6210" y="9257"/>
                  <a:pt x="5940" y="925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38" name="Freeform 7"/>
          <p:cNvSpPr/>
          <p:nvPr/>
        </p:nvSpPr>
        <p:spPr>
          <a:xfrm>
            <a:off x="3048000" y="3937001"/>
            <a:ext cx="1092200" cy="879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0"/>
                </a:moveTo>
                <a:cubicBezTo>
                  <a:pt x="18090" y="0"/>
                  <a:pt x="18090" y="0"/>
                  <a:pt x="18090" y="0"/>
                </a:cubicBezTo>
                <a:cubicBezTo>
                  <a:pt x="17955" y="0"/>
                  <a:pt x="17820" y="169"/>
                  <a:pt x="17820" y="337"/>
                </a:cubicBezTo>
                <a:cubicBezTo>
                  <a:pt x="17820" y="675"/>
                  <a:pt x="17955" y="844"/>
                  <a:pt x="18090" y="844"/>
                </a:cubicBezTo>
                <a:cubicBezTo>
                  <a:pt x="19845" y="844"/>
                  <a:pt x="19845" y="844"/>
                  <a:pt x="19845" y="844"/>
                </a:cubicBezTo>
                <a:cubicBezTo>
                  <a:pt x="20520" y="844"/>
                  <a:pt x="20925" y="1350"/>
                  <a:pt x="20925" y="2194"/>
                </a:cubicBezTo>
                <a:cubicBezTo>
                  <a:pt x="20925" y="19406"/>
                  <a:pt x="20925" y="19406"/>
                  <a:pt x="20925" y="19406"/>
                </a:cubicBezTo>
                <a:cubicBezTo>
                  <a:pt x="20925" y="20081"/>
                  <a:pt x="20520" y="20756"/>
                  <a:pt x="19845" y="20756"/>
                </a:cubicBezTo>
                <a:cubicBezTo>
                  <a:pt x="1755" y="20756"/>
                  <a:pt x="1755" y="20756"/>
                  <a:pt x="1755" y="20756"/>
                </a:cubicBezTo>
                <a:cubicBezTo>
                  <a:pt x="1080" y="20756"/>
                  <a:pt x="675" y="20081"/>
                  <a:pt x="675" y="19406"/>
                </a:cubicBezTo>
                <a:cubicBezTo>
                  <a:pt x="675" y="2194"/>
                  <a:pt x="675" y="2194"/>
                  <a:pt x="675" y="2194"/>
                </a:cubicBezTo>
                <a:cubicBezTo>
                  <a:pt x="675" y="1350"/>
                  <a:pt x="1080" y="844"/>
                  <a:pt x="1755" y="844"/>
                </a:cubicBezTo>
                <a:cubicBezTo>
                  <a:pt x="16875" y="844"/>
                  <a:pt x="16875" y="844"/>
                  <a:pt x="16875" y="844"/>
                </a:cubicBezTo>
                <a:cubicBezTo>
                  <a:pt x="17010" y="844"/>
                  <a:pt x="17280" y="675"/>
                  <a:pt x="17280" y="337"/>
                </a:cubicBezTo>
                <a:cubicBezTo>
                  <a:pt x="17280" y="169"/>
                  <a:pt x="17010" y="0"/>
                  <a:pt x="16875" y="0"/>
                </a:cubicBez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1012"/>
                  <a:pt x="0" y="2194"/>
                </a:cubicBezTo>
                <a:cubicBezTo>
                  <a:pt x="0" y="19406"/>
                  <a:pt x="0" y="19406"/>
                  <a:pt x="0" y="19406"/>
                </a:cubicBezTo>
                <a:cubicBezTo>
                  <a:pt x="0" y="20587"/>
                  <a:pt x="810" y="21600"/>
                  <a:pt x="175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587"/>
                  <a:pt x="21600" y="19406"/>
                </a:cubicBezTo>
                <a:cubicBezTo>
                  <a:pt x="21600" y="2194"/>
                  <a:pt x="21600" y="2194"/>
                  <a:pt x="21600" y="2194"/>
                </a:cubicBezTo>
                <a:cubicBezTo>
                  <a:pt x="21600" y="1012"/>
                  <a:pt x="20790" y="0"/>
                  <a:pt x="19845" y="0"/>
                </a:cubicBezTo>
                <a:close/>
                <a:moveTo>
                  <a:pt x="1485" y="2194"/>
                </a:moveTo>
                <a:cubicBezTo>
                  <a:pt x="1485" y="16706"/>
                  <a:pt x="1485" y="16706"/>
                  <a:pt x="1485" y="16706"/>
                </a:cubicBezTo>
                <a:cubicBezTo>
                  <a:pt x="1485" y="19237"/>
                  <a:pt x="1485" y="19237"/>
                  <a:pt x="1485" y="19237"/>
                </a:cubicBezTo>
                <a:cubicBezTo>
                  <a:pt x="1485" y="19575"/>
                  <a:pt x="1620" y="19744"/>
                  <a:pt x="1755" y="19744"/>
                </a:cubicBezTo>
                <a:cubicBezTo>
                  <a:pt x="19845" y="19744"/>
                  <a:pt x="19845" y="19744"/>
                  <a:pt x="19845" y="19744"/>
                </a:cubicBezTo>
                <a:cubicBezTo>
                  <a:pt x="19980" y="19744"/>
                  <a:pt x="20115" y="19575"/>
                  <a:pt x="20115" y="19237"/>
                </a:cubicBezTo>
                <a:cubicBezTo>
                  <a:pt x="20115" y="18731"/>
                  <a:pt x="20115" y="2700"/>
                  <a:pt x="20115" y="2194"/>
                </a:cubicBezTo>
                <a:cubicBezTo>
                  <a:pt x="20115" y="2025"/>
                  <a:pt x="19980" y="1856"/>
                  <a:pt x="19845" y="1856"/>
                </a:cubicBezTo>
                <a:cubicBezTo>
                  <a:pt x="1755" y="1856"/>
                  <a:pt x="1755" y="1856"/>
                  <a:pt x="1755" y="1856"/>
                </a:cubicBezTo>
                <a:cubicBezTo>
                  <a:pt x="1620" y="1856"/>
                  <a:pt x="1485" y="2025"/>
                  <a:pt x="1485" y="2194"/>
                </a:cubicBezTo>
                <a:close/>
                <a:moveTo>
                  <a:pt x="2025" y="18900"/>
                </a:moveTo>
                <a:cubicBezTo>
                  <a:pt x="2025" y="16875"/>
                  <a:pt x="2025" y="16875"/>
                  <a:pt x="2025" y="16875"/>
                </a:cubicBezTo>
                <a:cubicBezTo>
                  <a:pt x="9315" y="10800"/>
                  <a:pt x="9315" y="10800"/>
                  <a:pt x="9315" y="10800"/>
                </a:cubicBezTo>
                <a:cubicBezTo>
                  <a:pt x="14310" y="14681"/>
                  <a:pt x="13905" y="14512"/>
                  <a:pt x="14040" y="14512"/>
                </a:cubicBezTo>
                <a:cubicBezTo>
                  <a:pt x="14445" y="14512"/>
                  <a:pt x="14580" y="14006"/>
                  <a:pt x="14310" y="13669"/>
                </a:cubicBezTo>
                <a:cubicBezTo>
                  <a:pt x="12555" y="12487"/>
                  <a:pt x="12555" y="12487"/>
                  <a:pt x="12555" y="12487"/>
                </a:cubicBezTo>
                <a:cubicBezTo>
                  <a:pt x="16065" y="9112"/>
                  <a:pt x="16065" y="9112"/>
                  <a:pt x="16065" y="9112"/>
                </a:cubicBezTo>
                <a:cubicBezTo>
                  <a:pt x="19575" y="11981"/>
                  <a:pt x="19575" y="11981"/>
                  <a:pt x="19575" y="11981"/>
                </a:cubicBezTo>
                <a:cubicBezTo>
                  <a:pt x="19575" y="18900"/>
                  <a:pt x="19575" y="18900"/>
                  <a:pt x="19575" y="18900"/>
                </a:cubicBezTo>
                <a:cubicBezTo>
                  <a:pt x="2025" y="18900"/>
                  <a:pt x="2025" y="18900"/>
                  <a:pt x="2025" y="18900"/>
                </a:cubicBezTo>
                <a:close/>
                <a:moveTo>
                  <a:pt x="2025" y="2531"/>
                </a:moveTo>
                <a:cubicBezTo>
                  <a:pt x="19575" y="2531"/>
                  <a:pt x="19575" y="2531"/>
                  <a:pt x="19575" y="2531"/>
                </a:cubicBezTo>
                <a:cubicBezTo>
                  <a:pt x="19575" y="10969"/>
                  <a:pt x="19575" y="10969"/>
                  <a:pt x="19575" y="10969"/>
                </a:cubicBezTo>
                <a:cubicBezTo>
                  <a:pt x="16200" y="8269"/>
                  <a:pt x="16200" y="8269"/>
                  <a:pt x="16200" y="8269"/>
                </a:cubicBezTo>
                <a:cubicBezTo>
                  <a:pt x="16065" y="8269"/>
                  <a:pt x="15930" y="8269"/>
                  <a:pt x="15795" y="8269"/>
                </a:cubicBezTo>
                <a:cubicBezTo>
                  <a:pt x="12015" y="11981"/>
                  <a:pt x="12015" y="11981"/>
                  <a:pt x="12015" y="11981"/>
                </a:cubicBezTo>
                <a:cubicBezTo>
                  <a:pt x="9315" y="9956"/>
                  <a:pt x="9450" y="9956"/>
                  <a:pt x="9315" y="9956"/>
                </a:cubicBezTo>
                <a:cubicBezTo>
                  <a:pt x="9180" y="9956"/>
                  <a:pt x="9720" y="9619"/>
                  <a:pt x="2025" y="15862"/>
                </a:cubicBezTo>
                <a:lnTo>
                  <a:pt x="2025" y="2531"/>
                </a:lnTo>
                <a:close/>
                <a:moveTo>
                  <a:pt x="5670" y="4725"/>
                </a:moveTo>
                <a:cubicBezTo>
                  <a:pt x="4590" y="4725"/>
                  <a:pt x="3645" y="5737"/>
                  <a:pt x="3645" y="7087"/>
                </a:cubicBezTo>
                <a:cubicBezTo>
                  <a:pt x="3645" y="8606"/>
                  <a:pt x="4590" y="9619"/>
                  <a:pt x="5670" y="9619"/>
                </a:cubicBezTo>
                <a:cubicBezTo>
                  <a:pt x="6750" y="9619"/>
                  <a:pt x="7695" y="8606"/>
                  <a:pt x="7695" y="7087"/>
                </a:cubicBezTo>
                <a:cubicBezTo>
                  <a:pt x="7695" y="5737"/>
                  <a:pt x="6750" y="4725"/>
                  <a:pt x="5670" y="4725"/>
                </a:cubicBezTo>
                <a:close/>
                <a:moveTo>
                  <a:pt x="5670" y="8944"/>
                </a:moveTo>
                <a:cubicBezTo>
                  <a:pt x="4860" y="8944"/>
                  <a:pt x="4320" y="8100"/>
                  <a:pt x="4320" y="7087"/>
                </a:cubicBezTo>
                <a:cubicBezTo>
                  <a:pt x="4320" y="6244"/>
                  <a:pt x="4860" y="5400"/>
                  <a:pt x="5670" y="5400"/>
                </a:cubicBezTo>
                <a:cubicBezTo>
                  <a:pt x="6480" y="5400"/>
                  <a:pt x="7020" y="6244"/>
                  <a:pt x="7020" y="7087"/>
                </a:cubicBezTo>
                <a:cubicBezTo>
                  <a:pt x="7020" y="8100"/>
                  <a:pt x="6480" y="8944"/>
                  <a:pt x="5670" y="894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39" name="Freeform 8"/>
          <p:cNvSpPr/>
          <p:nvPr/>
        </p:nvSpPr>
        <p:spPr>
          <a:xfrm>
            <a:off x="3047228" y="5064126"/>
            <a:ext cx="1085762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339" h="21600" extrusionOk="0">
                <a:moveTo>
                  <a:pt x="8624" y="0"/>
                </a:moveTo>
                <a:cubicBezTo>
                  <a:pt x="1969" y="0"/>
                  <a:pt x="-2067" y="8910"/>
                  <a:pt x="1097" y="15930"/>
                </a:cubicBezTo>
                <a:cubicBezTo>
                  <a:pt x="1097" y="15930"/>
                  <a:pt x="1097" y="15930"/>
                  <a:pt x="1097" y="16065"/>
                </a:cubicBezTo>
                <a:cubicBezTo>
                  <a:pt x="551" y="17145"/>
                  <a:pt x="1097" y="18495"/>
                  <a:pt x="2078" y="18765"/>
                </a:cubicBezTo>
                <a:cubicBezTo>
                  <a:pt x="2078" y="20115"/>
                  <a:pt x="2078" y="20115"/>
                  <a:pt x="2078" y="20115"/>
                </a:cubicBezTo>
                <a:cubicBezTo>
                  <a:pt x="2078" y="20925"/>
                  <a:pt x="2624" y="21600"/>
                  <a:pt x="3278" y="21600"/>
                </a:cubicBezTo>
                <a:cubicBezTo>
                  <a:pt x="3933" y="21600"/>
                  <a:pt x="4478" y="20925"/>
                  <a:pt x="4478" y="20115"/>
                </a:cubicBezTo>
                <a:cubicBezTo>
                  <a:pt x="4478" y="19710"/>
                  <a:pt x="4478" y="19710"/>
                  <a:pt x="4478" y="19710"/>
                </a:cubicBezTo>
                <a:cubicBezTo>
                  <a:pt x="4478" y="19440"/>
                  <a:pt x="4369" y="19305"/>
                  <a:pt x="4151" y="19305"/>
                </a:cubicBezTo>
                <a:cubicBezTo>
                  <a:pt x="4042" y="19305"/>
                  <a:pt x="3933" y="19440"/>
                  <a:pt x="3933" y="19710"/>
                </a:cubicBezTo>
                <a:cubicBezTo>
                  <a:pt x="3933" y="20115"/>
                  <a:pt x="3933" y="20115"/>
                  <a:pt x="3933" y="20115"/>
                </a:cubicBezTo>
                <a:cubicBezTo>
                  <a:pt x="3933" y="20655"/>
                  <a:pt x="3606" y="20925"/>
                  <a:pt x="3278" y="20925"/>
                </a:cubicBezTo>
                <a:cubicBezTo>
                  <a:pt x="2951" y="20925"/>
                  <a:pt x="2624" y="20655"/>
                  <a:pt x="2624" y="20115"/>
                </a:cubicBezTo>
                <a:cubicBezTo>
                  <a:pt x="2624" y="19440"/>
                  <a:pt x="2624" y="14445"/>
                  <a:pt x="2624" y="13770"/>
                </a:cubicBezTo>
                <a:cubicBezTo>
                  <a:pt x="2624" y="13365"/>
                  <a:pt x="2951" y="12960"/>
                  <a:pt x="3278" y="12960"/>
                </a:cubicBezTo>
                <a:cubicBezTo>
                  <a:pt x="3606" y="12960"/>
                  <a:pt x="3933" y="13365"/>
                  <a:pt x="3933" y="13770"/>
                </a:cubicBezTo>
                <a:cubicBezTo>
                  <a:pt x="3933" y="18495"/>
                  <a:pt x="3933" y="18495"/>
                  <a:pt x="3933" y="18495"/>
                </a:cubicBezTo>
                <a:cubicBezTo>
                  <a:pt x="3933" y="18765"/>
                  <a:pt x="4042" y="18900"/>
                  <a:pt x="4151" y="18900"/>
                </a:cubicBezTo>
                <a:cubicBezTo>
                  <a:pt x="4369" y="18900"/>
                  <a:pt x="4478" y="18765"/>
                  <a:pt x="4478" y="18495"/>
                </a:cubicBezTo>
                <a:cubicBezTo>
                  <a:pt x="4478" y="13770"/>
                  <a:pt x="4478" y="13770"/>
                  <a:pt x="4478" y="13770"/>
                </a:cubicBezTo>
                <a:cubicBezTo>
                  <a:pt x="4478" y="12960"/>
                  <a:pt x="3933" y="12420"/>
                  <a:pt x="3278" y="12420"/>
                </a:cubicBezTo>
                <a:cubicBezTo>
                  <a:pt x="2624" y="12420"/>
                  <a:pt x="2078" y="12960"/>
                  <a:pt x="2078" y="13770"/>
                </a:cubicBezTo>
                <a:cubicBezTo>
                  <a:pt x="2078" y="15255"/>
                  <a:pt x="2078" y="15255"/>
                  <a:pt x="2078" y="15255"/>
                </a:cubicBezTo>
                <a:cubicBezTo>
                  <a:pt x="1860" y="15255"/>
                  <a:pt x="1642" y="15390"/>
                  <a:pt x="1533" y="15525"/>
                </a:cubicBezTo>
                <a:cubicBezTo>
                  <a:pt x="-1412" y="8775"/>
                  <a:pt x="2515" y="675"/>
                  <a:pt x="8624" y="675"/>
                </a:cubicBezTo>
                <a:cubicBezTo>
                  <a:pt x="14842" y="675"/>
                  <a:pt x="18769" y="8775"/>
                  <a:pt x="15824" y="15525"/>
                </a:cubicBezTo>
                <a:cubicBezTo>
                  <a:pt x="15606" y="15390"/>
                  <a:pt x="15388" y="15255"/>
                  <a:pt x="15169" y="15255"/>
                </a:cubicBezTo>
                <a:cubicBezTo>
                  <a:pt x="15169" y="13770"/>
                  <a:pt x="15169" y="13770"/>
                  <a:pt x="15169" y="13770"/>
                </a:cubicBezTo>
                <a:cubicBezTo>
                  <a:pt x="15169" y="12960"/>
                  <a:pt x="14733" y="12420"/>
                  <a:pt x="14078" y="12420"/>
                </a:cubicBezTo>
                <a:cubicBezTo>
                  <a:pt x="13424" y="12420"/>
                  <a:pt x="12878" y="12960"/>
                  <a:pt x="12878" y="13770"/>
                </a:cubicBezTo>
                <a:cubicBezTo>
                  <a:pt x="12878" y="14445"/>
                  <a:pt x="12878" y="14445"/>
                  <a:pt x="12878" y="14445"/>
                </a:cubicBezTo>
                <a:cubicBezTo>
                  <a:pt x="12878" y="14715"/>
                  <a:pt x="12988" y="14850"/>
                  <a:pt x="13206" y="14850"/>
                </a:cubicBezTo>
                <a:cubicBezTo>
                  <a:pt x="13315" y="14850"/>
                  <a:pt x="13424" y="14715"/>
                  <a:pt x="13424" y="14445"/>
                </a:cubicBezTo>
                <a:cubicBezTo>
                  <a:pt x="13424" y="13770"/>
                  <a:pt x="13424" y="13770"/>
                  <a:pt x="13424" y="13770"/>
                </a:cubicBezTo>
                <a:cubicBezTo>
                  <a:pt x="13424" y="13365"/>
                  <a:pt x="13751" y="12960"/>
                  <a:pt x="14078" y="12960"/>
                </a:cubicBezTo>
                <a:cubicBezTo>
                  <a:pt x="14406" y="12960"/>
                  <a:pt x="14733" y="13365"/>
                  <a:pt x="14733" y="13770"/>
                </a:cubicBezTo>
                <a:cubicBezTo>
                  <a:pt x="14733" y="14310"/>
                  <a:pt x="14733" y="17820"/>
                  <a:pt x="14733" y="18495"/>
                </a:cubicBezTo>
                <a:cubicBezTo>
                  <a:pt x="14733" y="20115"/>
                  <a:pt x="14733" y="20115"/>
                  <a:pt x="14733" y="20115"/>
                </a:cubicBezTo>
                <a:cubicBezTo>
                  <a:pt x="14733" y="20655"/>
                  <a:pt x="14406" y="20925"/>
                  <a:pt x="14078" y="20925"/>
                </a:cubicBezTo>
                <a:cubicBezTo>
                  <a:pt x="13751" y="20925"/>
                  <a:pt x="13424" y="20655"/>
                  <a:pt x="13424" y="20115"/>
                </a:cubicBezTo>
                <a:cubicBezTo>
                  <a:pt x="13424" y="15660"/>
                  <a:pt x="13424" y="15660"/>
                  <a:pt x="13424" y="15660"/>
                </a:cubicBezTo>
                <a:cubicBezTo>
                  <a:pt x="13424" y="15525"/>
                  <a:pt x="13315" y="15390"/>
                  <a:pt x="13206" y="15390"/>
                </a:cubicBezTo>
                <a:cubicBezTo>
                  <a:pt x="12988" y="15390"/>
                  <a:pt x="12878" y="15525"/>
                  <a:pt x="12878" y="15660"/>
                </a:cubicBezTo>
                <a:cubicBezTo>
                  <a:pt x="12878" y="20115"/>
                  <a:pt x="12878" y="20115"/>
                  <a:pt x="12878" y="20115"/>
                </a:cubicBezTo>
                <a:cubicBezTo>
                  <a:pt x="12878" y="20925"/>
                  <a:pt x="13424" y="21600"/>
                  <a:pt x="14078" y="21600"/>
                </a:cubicBezTo>
                <a:cubicBezTo>
                  <a:pt x="14733" y="21600"/>
                  <a:pt x="15169" y="20925"/>
                  <a:pt x="15169" y="20115"/>
                </a:cubicBezTo>
                <a:cubicBezTo>
                  <a:pt x="15169" y="18765"/>
                  <a:pt x="15169" y="18765"/>
                  <a:pt x="15169" y="18765"/>
                </a:cubicBezTo>
                <a:cubicBezTo>
                  <a:pt x="16260" y="18495"/>
                  <a:pt x="16806" y="17145"/>
                  <a:pt x="16151" y="16065"/>
                </a:cubicBezTo>
                <a:cubicBezTo>
                  <a:pt x="19533" y="8910"/>
                  <a:pt x="15278" y="0"/>
                  <a:pt x="8624" y="0"/>
                </a:cubicBezTo>
                <a:close/>
                <a:moveTo>
                  <a:pt x="2078" y="15795"/>
                </a:moveTo>
                <a:cubicBezTo>
                  <a:pt x="2078" y="18090"/>
                  <a:pt x="2078" y="18090"/>
                  <a:pt x="2078" y="18090"/>
                </a:cubicBezTo>
                <a:cubicBezTo>
                  <a:pt x="1206" y="17820"/>
                  <a:pt x="1206" y="16200"/>
                  <a:pt x="2078" y="15795"/>
                </a:cubicBezTo>
                <a:close/>
                <a:moveTo>
                  <a:pt x="15169" y="18090"/>
                </a:moveTo>
                <a:cubicBezTo>
                  <a:pt x="15169" y="15795"/>
                  <a:pt x="15169" y="15795"/>
                  <a:pt x="15169" y="15795"/>
                </a:cubicBezTo>
                <a:cubicBezTo>
                  <a:pt x="16151" y="16200"/>
                  <a:pt x="16151" y="17820"/>
                  <a:pt x="15169" y="180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40" name="Freeform 9"/>
          <p:cNvSpPr/>
          <p:nvPr/>
        </p:nvSpPr>
        <p:spPr>
          <a:xfrm>
            <a:off x="3046765" y="6275785"/>
            <a:ext cx="1094670" cy="11041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0" h="21400" extrusionOk="0">
                <a:moveTo>
                  <a:pt x="21100" y="8167"/>
                </a:moveTo>
                <a:cubicBezTo>
                  <a:pt x="13233" y="300"/>
                  <a:pt x="13233" y="300"/>
                  <a:pt x="13233" y="300"/>
                </a:cubicBezTo>
                <a:cubicBezTo>
                  <a:pt x="12967" y="-100"/>
                  <a:pt x="12433" y="-100"/>
                  <a:pt x="12167" y="300"/>
                </a:cubicBezTo>
                <a:cubicBezTo>
                  <a:pt x="11367" y="967"/>
                  <a:pt x="11367" y="967"/>
                  <a:pt x="11367" y="967"/>
                </a:cubicBezTo>
                <a:cubicBezTo>
                  <a:pt x="11100" y="1233"/>
                  <a:pt x="11100" y="1633"/>
                  <a:pt x="11233" y="2033"/>
                </a:cubicBezTo>
                <a:cubicBezTo>
                  <a:pt x="1900" y="13367"/>
                  <a:pt x="2433" y="12700"/>
                  <a:pt x="2433" y="12700"/>
                </a:cubicBezTo>
                <a:cubicBezTo>
                  <a:pt x="1633" y="14833"/>
                  <a:pt x="1633" y="14833"/>
                  <a:pt x="1633" y="14833"/>
                </a:cubicBezTo>
                <a:cubicBezTo>
                  <a:pt x="1633" y="14967"/>
                  <a:pt x="1633" y="15100"/>
                  <a:pt x="1767" y="15233"/>
                </a:cubicBezTo>
                <a:cubicBezTo>
                  <a:pt x="2833" y="16300"/>
                  <a:pt x="2833" y="16300"/>
                  <a:pt x="2833" y="16300"/>
                </a:cubicBezTo>
                <a:cubicBezTo>
                  <a:pt x="2300" y="16833"/>
                  <a:pt x="2300" y="16833"/>
                  <a:pt x="2300" y="16833"/>
                </a:cubicBezTo>
                <a:cubicBezTo>
                  <a:pt x="2033" y="16700"/>
                  <a:pt x="1633" y="16700"/>
                  <a:pt x="1367" y="16967"/>
                </a:cubicBezTo>
                <a:cubicBezTo>
                  <a:pt x="300" y="18033"/>
                  <a:pt x="300" y="18033"/>
                  <a:pt x="300" y="18033"/>
                </a:cubicBezTo>
                <a:cubicBezTo>
                  <a:pt x="-100" y="18433"/>
                  <a:pt x="-100" y="18967"/>
                  <a:pt x="300" y="19233"/>
                </a:cubicBezTo>
                <a:cubicBezTo>
                  <a:pt x="2167" y="21100"/>
                  <a:pt x="2167" y="21100"/>
                  <a:pt x="2167" y="21100"/>
                </a:cubicBezTo>
                <a:cubicBezTo>
                  <a:pt x="2433" y="21500"/>
                  <a:pt x="2967" y="21500"/>
                  <a:pt x="3367" y="21100"/>
                </a:cubicBezTo>
                <a:cubicBezTo>
                  <a:pt x="4433" y="20033"/>
                  <a:pt x="4433" y="20033"/>
                  <a:pt x="4433" y="20033"/>
                </a:cubicBezTo>
                <a:cubicBezTo>
                  <a:pt x="4700" y="19767"/>
                  <a:pt x="4700" y="19367"/>
                  <a:pt x="4567" y="19100"/>
                </a:cubicBezTo>
                <a:cubicBezTo>
                  <a:pt x="5100" y="18567"/>
                  <a:pt x="5100" y="18567"/>
                  <a:pt x="5100" y="18567"/>
                </a:cubicBezTo>
                <a:cubicBezTo>
                  <a:pt x="6300" y="19767"/>
                  <a:pt x="6300" y="19900"/>
                  <a:pt x="6567" y="19767"/>
                </a:cubicBezTo>
                <a:cubicBezTo>
                  <a:pt x="8700" y="18967"/>
                  <a:pt x="8700" y="18967"/>
                  <a:pt x="8700" y="18967"/>
                </a:cubicBezTo>
                <a:cubicBezTo>
                  <a:pt x="9100" y="18567"/>
                  <a:pt x="17367" y="11900"/>
                  <a:pt x="17633" y="11633"/>
                </a:cubicBezTo>
                <a:cubicBezTo>
                  <a:pt x="19367" y="10167"/>
                  <a:pt x="19367" y="10167"/>
                  <a:pt x="19367" y="10167"/>
                </a:cubicBezTo>
                <a:cubicBezTo>
                  <a:pt x="19500" y="10167"/>
                  <a:pt x="19633" y="10300"/>
                  <a:pt x="19900" y="10300"/>
                </a:cubicBezTo>
                <a:cubicBezTo>
                  <a:pt x="20033" y="10300"/>
                  <a:pt x="20300" y="10167"/>
                  <a:pt x="20433" y="10033"/>
                </a:cubicBezTo>
                <a:cubicBezTo>
                  <a:pt x="21100" y="9233"/>
                  <a:pt x="21100" y="9233"/>
                  <a:pt x="21100" y="9233"/>
                </a:cubicBezTo>
                <a:cubicBezTo>
                  <a:pt x="21500" y="8967"/>
                  <a:pt x="21500" y="8433"/>
                  <a:pt x="21100" y="8167"/>
                </a:cubicBezTo>
                <a:close/>
                <a:moveTo>
                  <a:pt x="4033" y="19633"/>
                </a:moveTo>
                <a:cubicBezTo>
                  <a:pt x="2833" y="20833"/>
                  <a:pt x="2833" y="20700"/>
                  <a:pt x="2700" y="20700"/>
                </a:cubicBezTo>
                <a:cubicBezTo>
                  <a:pt x="2700" y="20700"/>
                  <a:pt x="2833" y="20833"/>
                  <a:pt x="700" y="18833"/>
                </a:cubicBezTo>
                <a:cubicBezTo>
                  <a:pt x="700" y="18700"/>
                  <a:pt x="700" y="18567"/>
                  <a:pt x="700" y="18567"/>
                </a:cubicBezTo>
                <a:cubicBezTo>
                  <a:pt x="1900" y="17367"/>
                  <a:pt x="1900" y="17367"/>
                  <a:pt x="1900" y="17367"/>
                </a:cubicBezTo>
                <a:cubicBezTo>
                  <a:pt x="2033" y="17367"/>
                  <a:pt x="1900" y="17233"/>
                  <a:pt x="4033" y="19367"/>
                </a:cubicBezTo>
                <a:cubicBezTo>
                  <a:pt x="4033" y="19367"/>
                  <a:pt x="4033" y="19500"/>
                  <a:pt x="4033" y="19633"/>
                </a:cubicBezTo>
                <a:close/>
                <a:moveTo>
                  <a:pt x="4167" y="18700"/>
                </a:moveTo>
                <a:cubicBezTo>
                  <a:pt x="2700" y="17233"/>
                  <a:pt x="2700" y="17233"/>
                  <a:pt x="2700" y="17233"/>
                </a:cubicBezTo>
                <a:cubicBezTo>
                  <a:pt x="3233" y="16700"/>
                  <a:pt x="3233" y="16700"/>
                  <a:pt x="3233" y="16700"/>
                </a:cubicBezTo>
                <a:cubicBezTo>
                  <a:pt x="4700" y="18167"/>
                  <a:pt x="4700" y="18167"/>
                  <a:pt x="4700" y="18167"/>
                </a:cubicBezTo>
                <a:lnTo>
                  <a:pt x="4167" y="18700"/>
                </a:lnTo>
                <a:close/>
                <a:moveTo>
                  <a:pt x="8567" y="18300"/>
                </a:moveTo>
                <a:cubicBezTo>
                  <a:pt x="7767" y="17500"/>
                  <a:pt x="7767" y="17500"/>
                  <a:pt x="7767" y="17500"/>
                </a:cubicBezTo>
                <a:cubicBezTo>
                  <a:pt x="7633" y="17367"/>
                  <a:pt x="7367" y="17367"/>
                  <a:pt x="7233" y="17500"/>
                </a:cubicBezTo>
                <a:cubicBezTo>
                  <a:pt x="7100" y="17633"/>
                  <a:pt x="7100" y="17767"/>
                  <a:pt x="7233" y="17900"/>
                </a:cubicBezTo>
                <a:cubicBezTo>
                  <a:pt x="8033" y="18567"/>
                  <a:pt x="8033" y="18567"/>
                  <a:pt x="8033" y="18567"/>
                </a:cubicBezTo>
                <a:cubicBezTo>
                  <a:pt x="6433" y="19100"/>
                  <a:pt x="6433" y="19100"/>
                  <a:pt x="6433" y="19100"/>
                </a:cubicBezTo>
                <a:cubicBezTo>
                  <a:pt x="6300" y="18967"/>
                  <a:pt x="2433" y="15100"/>
                  <a:pt x="2300" y="14967"/>
                </a:cubicBezTo>
                <a:cubicBezTo>
                  <a:pt x="2833" y="13367"/>
                  <a:pt x="2833" y="13367"/>
                  <a:pt x="2833" y="13367"/>
                </a:cubicBezTo>
                <a:cubicBezTo>
                  <a:pt x="6567" y="17233"/>
                  <a:pt x="6567" y="17233"/>
                  <a:pt x="6567" y="17233"/>
                </a:cubicBezTo>
                <a:cubicBezTo>
                  <a:pt x="6700" y="17367"/>
                  <a:pt x="6833" y="17367"/>
                  <a:pt x="6967" y="17233"/>
                </a:cubicBezTo>
                <a:cubicBezTo>
                  <a:pt x="7100" y="17100"/>
                  <a:pt x="7100" y="16833"/>
                  <a:pt x="6967" y="16700"/>
                </a:cubicBezTo>
                <a:cubicBezTo>
                  <a:pt x="3100" y="12833"/>
                  <a:pt x="3100" y="12833"/>
                  <a:pt x="3100" y="12833"/>
                </a:cubicBezTo>
                <a:cubicBezTo>
                  <a:pt x="4167" y="11633"/>
                  <a:pt x="4167" y="11633"/>
                  <a:pt x="4167" y="11633"/>
                </a:cubicBezTo>
                <a:cubicBezTo>
                  <a:pt x="9767" y="17233"/>
                  <a:pt x="9767" y="17233"/>
                  <a:pt x="9767" y="17233"/>
                </a:cubicBezTo>
                <a:lnTo>
                  <a:pt x="8567" y="18300"/>
                </a:lnTo>
                <a:close/>
                <a:moveTo>
                  <a:pt x="17500" y="10967"/>
                </a:moveTo>
                <a:cubicBezTo>
                  <a:pt x="16567" y="10167"/>
                  <a:pt x="16567" y="10167"/>
                  <a:pt x="16567" y="10167"/>
                </a:cubicBezTo>
                <a:cubicBezTo>
                  <a:pt x="16567" y="10033"/>
                  <a:pt x="16300" y="10033"/>
                  <a:pt x="16167" y="10167"/>
                </a:cubicBezTo>
                <a:cubicBezTo>
                  <a:pt x="16033" y="10300"/>
                  <a:pt x="16033" y="10433"/>
                  <a:pt x="16167" y="10567"/>
                </a:cubicBezTo>
                <a:cubicBezTo>
                  <a:pt x="16967" y="11367"/>
                  <a:pt x="16967" y="11367"/>
                  <a:pt x="16967" y="11367"/>
                </a:cubicBezTo>
                <a:cubicBezTo>
                  <a:pt x="10300" y="16833"/>
                  <a:pt x="10300" y="16833"/>
                  <a:pt x="10300" y="16833"/>
                </a:cubicBezTo>
                <a:cubicBezTo>
                  <a:pt x="4567" y="11100"/>
                  <a:pt x="4567" y="11100"/>
                  <a:pt x="4567" y="11100"/>
                </a:cubicBezTo>
                <a:cubicBezTo>
                  <a:pt x="10033" y="4433"/>
                  <a:pt x="10033" y="4433"/>
                  <a:pt x="10033" y="4433"/>
                </a:cubicBezTo>
                <a:cubicBezTo>
                  <a:pt x="15367" y="9767"/>
                  <a:pt x="15367" y="9767"/>
                  <a:pt x="15367" y="9767"/>
                </a:cubicBezTo>
                <a:cubicBezTo>
                  <a:pt x="15500" y="9900"/>
                  <a:pt x="15767" y="9900"/>
                  <a:pt x="15767" y="9767"/>
                </a:cubicBezTo>
                <a:cubicBezTo>
                  <a:pt x="15900" y="9633"/>
                  <a:pt x="15900" y="9500"/>
                  <a:pt x="15767" y="9367"/>
                </a:cubicBezTo>
                <a:cubicBezTo>
                  <a:pt x="10433" y="3900"/>
                  <a:pt x="10433" y="3900"/>
                  <a:pt x="10433" y="3900"/>
                </a:cubicBezTo>
                <a:cubicBezTo>
                  <a:pt x="11767" y="2433"/>
                  <a:pt x="11767" y="2433"/>
                  <a:pt x="11767" y="2433"/>
                </a:cubicBezTo>
                <a:cubicBezTo>
                  <a:pt x="14433" y="5100"/>
                  <a:pt x="14433" y="5100"/>
                  <a:pt x="14433" y="5100"/>
                </a:cubicBezTo>
                <a:cubicBezTo>
                  <a:pt x="14700" y="5367"/>
                  <a:pt x="18700" y="9367"/>
                  <a:pt x="18967" y="9633"/>
                </a:cubicBezTo>
                <a:lnTo>
                  <a:pt x="17500" y="10967"/>
                </a:lnTo>
                <a:close/>
                <a:moveTo>
                  <a:pt x="20700" y="8833"/>
                </a:moveTo>
                <a:cubicBezTo>
                  <a:pt x="19900" y="9633"/>
                  <a:pt x="19900" y="9633"/>
                  <a:pt x="19900" y="9633"/>
                </a:cubicBezTo>
                <a:cubicBezTo>
                  <a:pt x="19767" y="9633"/>
                  <a:pt x="19767" y="9633"/>
                  <a:pt x="19100" y="8967"/>
                </a:cubicBezTo>
                <a:cubicBezTo>
                  <a:pt x="19500" y="8567"/>
                  <a:pt x="19500" y="8567"/>
                  <a:pt x="19500" y="8567"/>
                </a:cubicBezTo>
                <a:cubicBezTo>
                  <a:pt x="19633" y="8433"/>
                  <a:pt x="19633" y="8167"/>
                  <a:pt x="19500" y="8033"/>
                </a:cubicBezTo>
                <a:cubicBezTo>
                  <a:pt x="19367" y="7900"/>
                  <a:pt x="19233" y="7900"/>
                  <a:pt x="19100" y="8033"/>
                </a:cubicBezTo>
                <a:cubicBezTo>
                  <a:pt x="18700" y="8433"/>
                  <a:pt x="18700" y="8433"/>
                  <a:pt x="18700" y="8433"/>
                </a:cubicBezTo>
                <a:cubicBezTo>
                  <a:pt x="17900" y="7633"/>
                  <a:pt x="17900" y="7633"/>
                  <a:pt x="17900" y="7633"/>
                </a:cubicBezTo>
                <a:cubicBezTo>
                  <a:pt x="18300" y="7233"/>
                  <a:pt x="18300" y="7233"/>
                  <a:pt x="18300" y="7233"/>
                </a:cubicBezTo>
                <a:cubicBezTo>
                  <a:pt x="18433" y="7100"/>
                  <a:pt x="18433" y="6967"/>
                  <a:pt x="18300" y="6833"/>
                </a:cubicBezTo>
                <a:cubicBezTo>
                  <a:pt x="18167" y="6700"/>
                  <a:pt x="17900" y="6700"/>
                  <a:pt x="17767" y="6833"/>
                </a:cubicBezTo>
                <a:cubicBezTo>
                  <a:pt x="17367" y="7233"/>
                  <a:pt x="17367" y="7233"/>
                  <a:pt x="17367" y="7233"/>
                </a:cubicBezTo>
                <a:cubicBezTo>
                  <a:pt x="16567" y="6433"/>
                  <a:pt x="16567" y="6433"/>
                  <a:pt x="16567" y="6433"/>
                </a:cubicBezTo>
                <a:cubicBezTo>
                  <a:pt x="17100" y="6033"/>
                  <a:pt x="17100" y="6033"/>
                  <a:pt x="17100" y="6033"/>
                </a:cubicBezTo>
                <a:cubicBezTo>
                  <a:pt x="17100" y="5900"/>
                  <a:pt x="17100" y="5767"/>
                  <a:pt x="17100" y="5633"/>
                </a:cubicBezTo>
                <a:cubicBezTo>
                  <a:pt x="16967" y="5500"/>
                  <a:pt x="16700" y="5500"/>
                  <a:pt x="16567" y="5633"/>
                </a:cubicBezTo>
                <a:cubicBezTo>
                  <a:pt x="16167" y="6033"/>
                  <a:pt x="16167" y="6033"/>
                  <a:pt x="16167" y="6033"/>
                </a:cubicBezTo>
                <a:cubicBezTo>
                  <a:pt x="15367" y="5233"/>
                  <a:pt x="15367" y="5233"/>
                  <a:pt x="15367" y="5233"/>
                </a:cubicBezTo>
                <a:cubicBezTo>
                  <a:pt x="15767" y="4833"/>
                  <a:pt x="15767" y="4833"/>
                  <a:pt x="15767" y="4833"/>
                </a:cubicBezTo>
                <a:cubicBezTo>
                  <a:pt x="15900" y="4700"/>
                  <a:pt x="15900" y="4433"/>
                  <a:pt x="15767" y="4300"/>
                </a:cubicBezTo>
                <a:cubicBezTo>
                  <a:pt x="15633" y="4300"/>
                  <a:pt x="15500" y="4300"/>
                  <a:pt x="15367" y="4300"/>
                </a:cubicBezTo>
                <a:cubicBezTo>
                  <a:pt x="14967" y="4833"/>
                  <a:pt x="14967" y="4833"/>
                  <a:pt x="14967" y="4833"/>
                </a:cubicBezTo>
                <a:cubicBezTo>
                  <a:pt x="14700" y="4567"/>
                  <a:pt x="14433" y="4300"/>
                  <a:pt x="14167" y="4033"/>
                </a:cubicBezTo>
                <a:cubicBezTo>
                  <a:pt x="14567" y="3633"/>
                  <a:pt x="14567" y="3633"/>
                  <a:pt x="14567" y="3633"/>
                </a:cubicBezTo>
                <a:cubicBezTo>
                  <a:pt x="14700" y="3500"/>
                  <a:pt x="14700" y="3233"/>
                  <a:pt x="14567" y="3100"/>
                </a:cubicBezTo>
                <a:cubicBezTo>
                  <a:pt x="14433" y="2967"/>
                  <a:pt x="14300" y="2967"/>
                  <a:pt x="14167" y="3100"/>
                </a:cubicBezTo>
                <a:cubicBezTo>
                  <a:pt x="13767" y="3500"/>
                  <a:pt x="13767" y="3500"/>
                  <a:pt x="13767" y="3500"/>
                </a:cubicBezTo>
                <a:cubicBezTo>
                  <a:pt x="12967" y="2700"/>
                  <a:pt x="12967" y="2700"/>
                  <a:pt x="12967" y="2700"/>
                </a:cubicBezTo>
                <a:cubicBezTo>
                  <a:pt x="13367" y="2300"/>
                  <a:pt x="13367" y="2300"/>
                  <a:pt x="13367" y="2300"/>
                </a:cubicBezTo>
                <a:cubicBezTo>
                  <a:pt x="13500" y="2167"/>
                  <a:pt x="13500" y="2033"/>
                  <a:pt x="13367" y="1900"/>
                </a:cubicBezTo>
                <a:cubicBezTo>
                  <a:pt x="13233" y="1767"/>
                  <a:pt x="12967" y="1767"/>
                  <a:pt x="12833" y="1900"/>
                </a:cubicBezTo>
                <a:cubicBezTo>
                  <a:pt x="12433" y="2300"/>
                  <a:pt x="12433" y="2300"/>
                  <a:pt x="12433" y="2300"/>
                </a:cubicBezTo>
                <a:cubicBezTo>
                  <a:pt x="11767" y="1633"/>
                  <a:pt x="11767" y="1633"/>
                  <a:pt x="11767" y="1500"/>
                </a:cubicBezTo>
                <a:cubicBezTo>
                  <a:pt x="11767" y="1500"/>
                  <a:pt x="11767" y="1500"/>
                  <a:pt x="12567" y="700"/>
                </a:cubicBezTo>
                <a:cubicBezTo>
                  <a:pt x="12567" y="700"/>
                  <a:pt x="12700" y="700"/>
                  <a:pt x="12833" y="700"/>
                </a:cubicBezTo>
                <a:cubicBezTo>
                  <a:pt x="20700" y="8567"/>
                  <a:pt x="20700" y="8567"/>
                  <a:pt x="20700" y="8567"/>
                </a:cubicBezTo>
                <a:cubicBezTo>
                  <a:pt x="20700" y="8700"/>
                  <a:pt x="20700" y="8833"/>
                  <a:pt x="20700" y="8833"/>
                </a:cubicBezTo>
                <a:close/>
                <a:moveTo>
                  <a:pt x="10433" y="7500"/>
                </a:moveTo>
                <a:cubicBezTo>
                  <a:pt x="9500" y="7500"/>
                  <a:pt x="8700" y="7767"/>
                  <a:pt x="8033" y="8433"/>
                </a:cubicBezTo>
                <a:cubicBezTo>
                  <a:pt x="6567" y="9900"/>
                  <a:pt x="6567" y="12033"/>
                  <a:pt x="8033" y="13367"/>
                </a:cubicBezTo>
                <a:cubicBezTo>
                  <a:pt x="8700" y="14033"/>
                  <a:pt x="9500" y="14433"/>
                  <a:pt x="10433" y="14433"/>
                </a:cubicBezTo>
                <a:cubicBezTo>
                  <a:pt x="13500" y="14433"/>
                  <a:pt x="15100" y="10700"/>
                  <a:pt x="12967" y="8433"/>
                </a:cubicBezTo>
                <a:cubicBezTo>
                  <a:pt x="12300" y="7767"/>
                  <a:pt x="11367" y="7500"/>
                  <a:pt x="10433" y="7500"/>
                </a:cubicBezTo>
                <a:close/>
                <a:moveTo>
                  <a:pt x="12433" y="12967"/>
                </a:moveTo>
                <a:cubicBezTo>
                  <a:pt x="10700" y="14833"/>
                  <a:pt x="7633" y="13500"/>
                  <a:pt x="7633" y="10967"/>
                </a:cubicBezTo>
                <a:cubicBezTo>
                  <a:pt x="7633" y="10167"/>
                  <a:pt x="7900" y="9500"/>
                  <a:pt x="8433" y="8967"/>
                </a:cubicBezTo>
                <a:cubicBezTo>
                  <a:pt x="8967" y="8433"/>
                  <a:pt x="9633" y="8033"/>
                  <a:pt x="10433" y="8033"/>
                </a:cubicBezTo>
                <a:cubicBezTo>
                  <a:pt x="11233" y="8033"/>
                  <a:pt x="11900" y="8433"/>
                  <a:pt x="12433" y="8967"/>
                </a:cubicBezTo>
                <a:cubicBezTo>
                  <a:pt x="13633" y="10033"/>
                  <a:pt x="13633" y="11900"/>
                  <a:pt x="12433" y="12967"/>
                </a:cubicBezTo>
                <a:close/>
                <a:moveTo>
                  <a:pt x="10433" y="8433"/>
                </a:moveTo>
                <a:cubicBezTo>
                  <a:pt x="9767" y="8433"/>
                  <a:pt x="9233" y="8700"/>
                  <a:pt x="8700" y="9233"/>
                </a:cubicBezTo>
                <a:cubicBezTo>
                  <a:pt x="7767" y="10167"/>
                  <a:pt x="7767" y="11767"/>
                  <a:pt x="8700" y="12700"/>
                </a:cubicBezTo>
                <a:cubicBezTo>
                  <a:pt x="9633" y="13633"/>
                  <a:pt x="11233" y="13633"/>
                  <a:pt x="12167" y="12700"/>
                </a:cubicBezTo>
                <a:cubicBezTo>
                  <a:pt x="13100" y="11767"/>
                  <a:pt x="13100" y="10167"/>
                  <a:pt x="12167" y="9233"/>
                </a:cubicBezTo>
                <a:cubicBezTo>
                  <a:pt x="11767" y="8700"/>
                  <a:pt x="11100" y="8433"/>
                  <a:pt x="10433" y="8433"/>
                </a:cubicBezTo>
                <a:close/>
                <a:moveTo>
                  <a:pt x="11767" y="12300"/>
                </a:moveTo>
                <a:cubicBezTo>
                  <a:pt x="10967" y="12967"/>
                  <a:pt x="9900" y="12967"/>
                  <a:pt x="9100" y="12300"/>
                </a:cubicBezTo>
                <a:cubicBezTo>
                  <a:pt x="8433" y="11500"/>
                  <a:pt x="8433" y="10433"/>
                  <a:pt x="9100" y="9633"/>
                </a:cubicBezTo>
                <a:cubicBezTo>
                  <a:pt x="9500" y="9367"/>
                  <a:pt x="9900" y="9100"/>
                  <a:pt x="10433" y="9100"/>
                </a:cubicBezTo>
                <a:cubicBezTo>
                  <a:pt x="10967" y="9100"/>
                  <a:pt x="11367" y="9367"/>
                  <a:pt x="11767" y="9633"/>
                </a:cubicBezTo>
                <a:cubicBezTo>
                  <a:pt x="12433" y="10433"/>
                  <a:pt x="12433" y="11500"/>
                  <a:pt x="11767" y="123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41" name="Freeform 10"/>
          <p:cNvSpPr/>
          <p:nvPr/>
        </p:nvSpPr>
        <p:spPr>
          <a:xfrm>
            <a:off x="3049705" y="7515225"/>
            <a:ext cx="1089323" cy="1100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95" h="21336" extrusionOk="0">
                <a:moveTo>
                  <a:pt x="20900" y="400"/>
                </a:moveTo>
                <a:cubicBezTo>
                  <a:pt x="20900" y="400"/>
                  <a:pt x="20767" y="267"/>
                  <a:pt x="20767" y="267"/>
                </a:cubicBezTo>
                <a:cubicBezTo>
                  <a:pt x="20500" y="0"/>
                  <a:pt x="19967" y="0"/>
                  <a:pt x="19567" y="0"/>
                </a:cubicBezTo>
                <a:cubicBezTo>
                  <a:pt x="19167" y="133"/>
                  <a:pt x="18767" y="400"/>
                  <a:pt x="18500" y="667"/>
                </a:cubicBezTo>
                <a:cubicBezTo>
                  <a:pt x="18100" y="933"/>
                  <a:pt x="8634" y="9333"/>
                  <a:pt x="8234" y="9600"/>
                </a:cubicBezTo>
                <a:cubicBezTo>
                  <a:pt x="7434" y="9200"/>
                  <a:pt x="6500" y="10133"/>
                  <a:pt x="6900" y="10933"/>
                </a:cubicBezTo>
                <a:cubicBezTo>
                  <a:pt x="5434" y="12400"/>
                  <a:pt x="5434" y="12400"/>
                  <a:pt x="5434" y="12400"/>
                </a:cubicBezTo>
                <a:cubicBezTo>
                  <a:pt x="5167" y="12667"/>
                  <a:pt x="5167" y="12800"/>
                  <a:pt x="5167" y="13067"/>
                </a:cubicBezTo>
                <a:cubicBezTo>
                  <a:pt x="5034" y="13067"/>
                  <a:pt x="100" y="16533"/>
                  <a:pt x="100" y="16533"/>
                </a:cubicBezTo>
                <a:cubicBezTo>
                  <a:pt x="-33" y="16667"/>
                  <a:pt x="-33" y="16933"/>
                  <a:pt x="100" y="17067"/>
                </a:cubicBezTo>
                <a:cubicBezTo>
                  <a:pt x="4634" y="21600"/>
                  <a:pt x="4367" y="21333"/>
                  <a:pt x="4500" y="21333"/>
                </a:cubicBezTo>
                <a:cubicBezTo>
                  <a:pt x="4634" y="21333"/>
                  <a:pt x="4634" y="21333"/>
                  <a:pt x="4767" y="21200"/>
                </a:cubicBezTo>
                <a:cubicBezTo>
                  <a:pt x="6900" y="18133"/>
                  <a:pt x="6900" y="18133"/>
                  <a:pt x="6900" y="18133"/>
                </a:cubicBezTo>
                <a:cubicBezTo>
                  <a:pt x="7034" y="18000"/>
                  <a:pt x="7034" y="17867"/>
                  <a:pt x="6900" y="17733"/>
                </a:cubicBezTo>
                <a:cubicBezTo>
                  <a:pt x="6767" y="17600"/>
                  <a:pt x="6500" y="17600"/>
                  <a:pt x="6367" y="17733"/>
                </a:cubicBezTo>
                <a:cubicBezTo>
                  <a:pt x="4500" y="20533"/>
                  <a:pt x="4500" y="20533"/>
                  <a:pt x="4500" y="20533"/>
                </a:cubicBezTo>
                <a:cubicBezTo>
                  <a:pt x="3167" y="19333"/>
                  <a:pt x="3167" y="19333"/>
                  <a:pt x="3167" y="19333"/>
                </a:cubicBezTo>
                <a:cubicBezTo>
                  <a:pt x="4100" y="18400"/>
                  <a:pt x="4100" y="18400"/>
                  <a:pt x="4100" y="18400"/>
                </a:cubicBezTo>
                <a:cubicBezTo>
                  <a:pt x="4234" y="18267"/>
                  <a:pt x="4234" y="18133"/>
                  <a:pt x="4100" y="18000"/>
                </a:cubicBezTo>
                <a:cubicBezTo>
                  <a:pt x="3967" y="17867"/>
                  <a:pt x="3834" y="17867"/>
                  <a:pt x="3700" y="18000"/>
                </a:cubicBezTo>
                <a:cubicBezTo>
                  <a:pt x="2767" y="18800"/>
                  <a:pt x="2767" y="18800"/>
                  <a:pt x="2767" y="18800"/>
                </a:cubicBezTo>
                <a:cubicBezTo>
                  <a:pt x="2100" y="18133"/>
                  <a:pt x="2100" y="18133"/>
                  <a:pt x="2100" y="18133"/>
                </a:cubicBezTo>
                <a:cubicBezTo>
                  <a:pt x="3700" y="16533"/>
                  <a:pt x="3700" y="16533"/>
                  <a:pt x="3700" y="16533"/>
                </a:cubicBezTo>
                <a:cubicBezTo>
                  <a:pt x="3834" y="16400"/>
                  <a:pt x="3834" y="16267"/>
                  <a:pt x="3700" y="16133"/>
                </a:cubicBezTo>
                <a:cubicBezTo>
                  <a:pt x="3567" y="16000"/>
                  <a:pt x="3434" y="16000"/>
                  <a:pt x="3300" y="16133"/>
                </a:cubicBezTo>
                <a:cubicBezTo>
                  <a:pt x="1700" y="17733"/>
                  <a:pt x="1700" y="17733"/>
                  <a:pt x="1700" y="17733"/>
                </a:cubicBezTo>
                <a:cubicBezTo>
                  <a:pt x="767" y="16800"/>
                  <a:pt x="767" y="16800"/>
                  <a:pt x="767" y="16800"/>
                </a:cubicBezTo>
                <a:cubicBezTo>
                  <a:pt x="5300" y="13733"/>
                  <a:pt x="5300" y="13733"/>
                  <a:pt x="5300" y="13733"/>
                </a:cubicBezTo>
                <a:cubicBezTo>
                  <a:pt x="5300" y="13733"/>
                  <a:pt x="7567" y="16000"/>
                  <a:pt x="7567" y="16000"/>
                </a:cubicBezTo>
                <a:cubicBezTo>
                  <a:pt x="7034" y="16933"/>
                  <a:pt x="7034" y="16933"/>
                  <a:pt x="7034" y="16933"/>
                </a:cubicBezTo>
                <a:cubicBezTo>
                  <a:pt x="6900" y="17067"/>
                  <a:pt x="6900" y="17200"/>
                  <a:pt x="7034" y="17333"/>
                </a:cubicBezTo>
                <a:cubicBezTo>
                  <a:pt x="7167" y="17467"/>
                  <a:pt x="7434" y="17467"/>
                  <a:pt x="7567" y="17200"/>
                </a:cubicBezTo>
                <a:cubicBezTo>
                  <a:pt x="8234" y="16267"/>
                  <a:pt x="8234" y="16267"/>
                  <a:pt x="8234" y="16267"/>
                </a:cubicBezTo>
                <a:cubicBezTo>
                  <a:pt x="8500" y="16133"/>
                  <a:pt x="8634" y="16133"/>
                  <a:pt x="8767" y="16000"/>
                </a:cubicBezTo>
                <a:cubicBezTo>
                  <a:pt x="10367" y="14400"/>
                  <a:pt x="10367" y="14400"/>
                  <a:pt x="10367" y="14400"/>
                </a:cubicBezTo>
                <a:cubicBezTo>
                  <a:pt x="11167" y="14800"/>
                  <a:pt x="12100" y="13867"/>
                  <a:pt x="11700" y="13067"/>
                </a:cubicBezTo>
                <a:cubicBezTo>
                  <a:pt x="14500" y="9867"/>
                  <a:pt x="14500" y="9867"/>
                  <a:pt x="14500" y="9867"/>
                </a:cubicBezTo>
                <a:cubicBezTo>
                  <a:pt x="14634" y="9733"/>
                  <a:pt x="14500" y="9600"/>
                  <a:pt x="14500" y="9467"/>
                </a:cubicBezTo>
                <a:cubicBezTo>
                  <a:pt x="14367" y="9333"/>
                  <a:pt x="14100" y="9333"/>
                  <a:pt x="13967" y="9467"/>
                </a:cubicBezTo>
                <a:cubicBezTo>
                  <a:pt x="13167" y="10400"/>
                  <a:pt x="13167" y="10400"/>
                  <a:pt x="13167" y="10400"/>
                </a:cubicBezTo>
                <a:cubicBezTo>
                  <a:pt x="10900" y="8133"/>
                  <a:pt x="10900" y="8133"/>
                  <a:pt x="10900" y="8133"/>
                </a:cubicBezTo>
                <a:cubicBezTo>
                  <a:pt x="18900" y="1067"/>
                  <a:pt x="18900" y="1067"/>
                  <a:pt x="18900" y="1067"/>
                </a:cubicBezTo>
                <a:cubicBezTo>
                  <a:pt x="20100" y="0"/>
                  <a:pt x="21300" y="1067"/>
                  <a:pt x="20234" y="2400"/>
                </a:cubicBezTo>
                <a:cubicBezTo>
                  <a:pt x="14634" y="8667"/>
                  <a:pt x="14634" y="8667"/>
                  <a:pt x="14634" y="8667"/>
                </a:cubicBezTo>
                <a:cubicBezTo>
                  <a:pt x="14500" y="8800"/>
                  <a:pt x="14634" y="9067"/>
                  <a:pt x="14767" y="9200"/>
                </a:cubicBezTo>
                <a:cubicBezTo>
                  <a:pt x="14767" y="9333"/>
                  <a:pt x="15034" y="9333"/>
                  <a:pt x="15167" y="9200"/>
                </a:cubicBezTo>
                <a:cubicBezTo>
                  <a:pt x="21034" y="2400"/>
                  <a:pt x="20634" y="2800"/>
                  <a:pt x="20767" y="2800"/>
                </a:cubicBezTo>
                <a:cubicBezTo>
                  <a:pt x="21300" y="2000"/>
                  <a:pt x="21567" y="1067"/>
                  <a:pt x="20900" y="400"/>
                </a:cubicBezTo>
                <a:close/>
                <a:moveTo>
                  <a:pt x="8367" y="15600"/>
                </a:moveTo>
                <a:cubicBezTo>
                  <a:pt x="8234" y="15600"/>
                  <a:pt x="7967" y="15600"/>
                  <a:pt x="7967" y="15467"/>
                </a:cubicBezTo>
                <a:cubicBezTo>
                  <a:pt x="5700" y="13200"/>
                  <a:pt x="5700" y="13333"/>
                  <a:pt x="5700" y="13200"/>
                </a:cubicBezTo>
                <a:cubicBezTo>
                  <a:pt x="5700" y="12933"/>
                  <a:pt x="5700" y="13067"/>
                  <a:pt x="7300" y="11467"/>
                </a:cubicBezTo>
                <a:cubicBezTo>
                  <a:pt x="8367" y="12533"/>
                  <a:pt x="7834" y="12000"/>
                  <a:pt x="9834" y="14000"/>
                </a:cubicBezTo>
                <a:lnTo>
                  <a:pt x="8367" y="15600"/>
                </a:lnTo>
                <a:close/>
                <a:moveTo>
                  <a:pt x="11167" y="13467"/>
                </a:moveTo>
                <a:cubicBezTo>
                  <a:pt x="11167" y="13600"/>
                  <a:pt x="11167" y="13733"/>
                  <a:pt x="11034" y="13733"/>
                </a:cubicBezTo>
                <a:cubicBezTo>
                  <a:pt x="10900" y="13867"/>
                  <a:pt x="10634" y="13867"/>
                  <a:pt x="10500" y="13733"/>
                </a:cubicBezTo>
                <a:cubicBezTo>
                  <a:pt x="7300" y="10533"/>
                  <a:pt x="7434" y="10800"/>
                  <a:pt x="7434" y="10533"/>
                </a:cubicBezTo>
                <a:cubicBezTo>
                  <a:pt x="7434" y="10400"/>
                  <a:pt x="7567" y="10267"/>
                  <a:pt x="7567" y="10133"/>
                </a:cubicBezTo>
                <a:cubicBezTo>
                  <a:pt x="7700" y="10000"/>
                  <a:pt x="7967" y="10000"/>
                  <a:pt x="8100" y="10133"/>
                </a:cubicBezTo>
                <a:cubicBezTo>
                  <a:pt x="11300" y="13467"/>
                  <a:pt x="11167" y="13200"/>
                  <a:pt x="11167" y="13467"/>
                </a:cubicBezTo>
                <a:close/>
                <a:moveTo>
                  <a:pt x="12767" y="10933"/>
                </a:moveTo>
                <a:cubicBezTo>
                  <a:pt x="11300" y="12533"/>
                  <a:pt x="11300" y="12533"/>
                  <a:pt x="11300" y="12533"/>
                </a:cubicBezTo>
                <a:cubicBezTo>
                  <a:pt x="8767" y="10000"/>
                  <a:pt x="8767" y="10000"/>
                  <a:pt x="8767" y="10000"/>
                </a:cubicBezTo>
                <a:cubicBezTo>
                  <a:pt x="10367" y="8533"/>
                  <a:pt x="10367" y="8533"/>
                  <a:pt x="10367" y="8533"/>
                </a:cubicBezTo>
                <a:lnTo>
                  <a:pt x="12767" y="1093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42" name="Freeform 11"/>
          <p:cNvSpPr/>
          <p:nvPr/>
        </p:nvSpPr>
        <p:spPr>
          <a:xfrm>
            <a:off x="3267076" y="8782052"/>
            <a:ext cx="6413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2" y="8910"/>
                </a:moveTo>
                <a:cubicBezTo>
                  <a:pt x="14247" y="8910"/>
                  <a:pt x="14247" y="8910"/>
                  <a:pt x="14247" y="8910"/>
                </a:cubicBezTo>
                <a:cubicBezTo>
                  <a:pt x="14477" y="7695"/>
                  <a:pt x="14477" y="7695"/>
                  <a:pt x="14477" y="7695"/>
                </a:cubicBezTo>
                <a:cubicBezTo>
                  <a:pt x="14477" y="7425"/>
                  <a:pt x="14247" y="7290"/>
                  <a:pt x="14017" y="7290"/>
                </a:cubicBezTo>
                <a:cubicBezTo>
                  <a:pt x="13557" y="7290"/>
                  <a:pt x="13328" y="7425"/>
                  <a:pt x="13328" y="7560"/>
                </a:cubicBezTo>
                <a:cubicBezTo>
                  <a:pt x="13098" y="8910"/>
                  <a:pt x="13098" y="8910"/>
                  <a:pt x="13098" y="8910"/>
                </a:cubicBezTo>
                <a:cubicBezTo>
                  <a:pt x="8502" y="8910"/>
                  <a:pt x="8502" y="8910"/>
                  <a:pt x="8502" y="8910"/>
                </a:cubicBezTo>
                <a:cubicBezTo>
                  <a:pt x="7353" y="2565"/>
                  <a:pt x="7353" y="2565"/>
                  <a:pt x="7353" y="2565"/>
                </a:cubicBezTo>
                <a:cubicBezTo>
                  <a:pt x="7353" y="1620"/>
                  <a:pt x="8732" y="675"/>
                  <a:pt x="10800" y="675"/>
                </a:cubicBezTo>
                <a:cubicBezTo>
                  <a:pt x="12638" y="675"/>
                  <a:pt x="14247" y="1485"/>
                  <a:pt x="14247" y="2565"/>
                </a:cubicBezTo>
                <a:cubicBezTo>
                  <a:pt x="13557" y="6480"/>
                  <a:pt x="13557" y="6480"/>
                  <a:pt x="13557" y="6480"/>
                </a:cubicBezTo>
                <a:cubicBezTo>
                  <a:pt x="13557" y="6615"/>
                  <a:pt x="13787" y="6750"/>
                  <a:pt x="14017" y="6750"/>
                </a:cubicBezTo>
                <a:cubicBezTo>
                  <a:pt x="14247" y="6885"/>
                  <a:pt x="14706" y="6750"/>
                  <a:pt x="14706" y="6480"/>
                </a:cubicBezTo>
                <a:cubicBezTo>
                  <a:pt x="15166" y="2700"/>
                  <a:pt x="15166" y="2700"/>
                  <a:pt x="15166" y="2700"/>
                </a:cubicBezTo>
                <a:cubicBezTo>
                  <a:pt x="15166" y="2565"/>
                  <a:pt x="15166" y="2565"/>
                  <a:pt x="15166" y="2565"/>
                </a:cubicBezTo>
                <a:cubicBezTo>
                  <a:pt x="15166" y="1215"/>
                  <a:pt x="13328" y="0"/>
                  <a:pt x="10800" y="0"/>
                </a:cubicBezTo>
                <a:cubicBezTo>
                  <a:pt x="8272" y="0"/>
                  <a:pt x="6204" y="1215"/>
                  <a:pt x="6204" y="2565"/>
                </a:cubicBezTo>
                <a:cubicBezTo>
                  <a:pt x="6204" y="2700"/>
                  <a:pt x="7353" y="8910"/>
                  <a:pt x="7353" y="8910"/>
                </a:cubicBezTo>
                <a:cubicBezTo>
                  <a:pt x="2068" y="8910"/>
                  <a:pt x="2068" y="8910"/>
                  <a:pt x="2068" y="8910"/>
                </a:cubicBezTo>
                <a:cubicBezTo>
                  <a:pt x="919" y="8910"/>
                  <a:pt x="0" y="9450"/>
                  <a:pt x="0" y="10125"/>
                </a:cubicBezTo>
                <a:cubicBezTo>
                  <a:pt x="0" y="10395"/>
                  <a:pt x="0" y="20115"/>
                  <a:pt x="0" y="20385"/>
                </a:cubicBezTo>
                <a:cubicBezTo>
                  <a:pt x="0" y="21060"/>
                  <a:pt x="919" y="21600"/>
                  <a:pt x="2068" y="21600"/>
                </a:cubicBezTo>
                <a:cubicBezTo>
                  <a:pt x="19302" y="21600"/>
                  <a:pt x="19302" y="21600"/>
                  <a:pt x="19302" y="21600"/>
                </a:cubicBezTo>
                <a:cubicBezTo>
                  <a:pt x="20681" y="21600"/>
                  <a:pt x="21600" y="21060"/>
                  <a:pt x="21600" y="20385"/>
                </a:cubicBezTo>
                <a:cubicBezTo>
                  <a:pt x="21600" y="20115"/>
                  <a:pt x="21600" y="10395"/>
                  <a:pt x="21600" y="10125"/>
                </a:cubicBezTo>
                <a:cubicBezTo>
                  <a:pt x="21600" y="9450"/>
                  <a:pt x="20681" y="8910"/>
                  <a:pt x="19302" y="8910"/>
                </a:cubicBezTo>
                <a:close/>
                <a:moveTo>
                  <a:pt x="20451" y="14580"/>
                </a:moveTo>
                <a:cubicBezTo>
                  <a:pt x="18613" y="14580"/>
                  <a:pt x="18613" y="14580"/>
                  <a:pt x="18613" y="14580"/>
                </a:cubicBezTo>
                <a:cubicBezTo>
                  <a:pt x="18383" y="14580"/>
                  <a:pt x="18153" y="14715"/>
                  <a:pt x="18153" y="14850"/>
                </a:cubicBezTo>
                <a:cubicBezTo>
                  <a:pt x="18153" y="14985"/>
                  <a:pt x="18383" y="15120"/>
                  <a:pt x="18613" y="15120"/>
                </a:cubicBezTo>
                <a:cubicBezTo>
                  <a:pt x="20451" y="15120"/>
                  <a:pt x="20451" y="15120"/>
                  <a:pt x="20451" y="15120"/>
                </a:cubicBezTo>
                <a:cubicBezTo>
                  <a:pt x="20451" y="20385"/>
                  <a:pt x="20451" y="20385"/>
                  <a:pt x="20451" y="20385"/>
                </a:cubicBezTo>
                <a:cubicBezTo>
                  <a:pt x="20451" y="20655"/>
                  <a:pt x="19991" y="20925"/>
                  <a:pt x="19302" y="20925"/>
                </a:cubicBezTo>
                <a:cubicBezTo>
                  <a:pt x="17923" y="20925"/>
                  <a:pt x="17923" y="20925"/>
                  <a:pt x="17923" y="20925"/>
                </a:cubicBezTo>
                <a:cubicBezTo>
                  <a:pt x="17923" y="18765"/>
                  <a:pt x="17923" y="18765"/>
                  <a:pt x="17923" y="18765"/>
                </a:cubicBezTo>
                <a:cubicBezTo>
                  <a:pt x="17923" y="18630"/>
                  <a:pt x="17694" y="18495"/>
                  <a:pt x="17464" y="18495"/>
                </a:cubicBezTo>
                <a:cubicBezTo>
                  <a:pt x="17004" y="18495"/>
                  <a:pt x="16774" y="18630"/>
                  <a:pt x="16774" y="18765"/>
                </a:cubicBezTo>
                <a:cubicBezTo>
                  <a:pt x="16774" y="20925"/>
                  <a:pt x="16774" y="20925"/>
                  <a:pt x="16774" y="20925"/>
                </a:cubicBezTo>
                <a:cubicBezTo>
                  <a:pt x="14477" y="20925"/>
                  <a:pt x="14477" y="20925"/>
                  <a:pt x="14477" y="20925"/>
                </a:cubicBezTo>
                <a:cubicBezTo>
                  <a:pt x="14477" y="17550"/>
                  <a:pt x="14477" y="17550"/>
                  <a:pt x="14477" y="17550"/>
                </a:cubicBezTo>
                <a:cubicBezTo>
                  <a:pt x="14477" y="17415"/>
                  <a:pt x="14247" y="17280"/>
                  <a:pt x="14017" y="17280"/>
                </a:cubicBezTo>
                <a:cubicBezTo>
                  <a:pt x="13557" y="17280"/>
                  <a:pt x="13328" y="17415"/>
                  <a:pt x="13328" y="17550"/>
                </a:cubicBezTo>
                <a:cubicBezTo>
                  <a:pt x="13328" y="20925"/>
                  <a:pt x="13328" y="20925"/>
                  <a:pt x="13328" y="20925"/>
                </a:cubicBezTo>
                <a:cubicBezTo>
                  <a:pt x="8043" y="20925"/>
                  <a:pt x="8043" y="20925"/>
                  <a:pt x="8043" y="20925"/>
                </a:cubicBezTo>
                <a:cubicBezTo>
                  <a:pt x="8043" y="18765"/>
                  <a:pt x="8043" y="18765"/>
                  <a:pt x="8043" y="18765"/>
                </a:cubicBezTo>
                <a:cubicBezTo>
                  <a:pt x="8043" y="18630"/>
                  <a:pt x="7813" y="18495"/>
                  <a:pt x="7583" y="18495"/>
                </a:cubicBezTo>
                <a:cubicBezTo>
                  <a:pt x="7123" y="18495"/>
                  <a:pt x="6894" y="18630"/>
                  <a:pt x="6894" y="18765"/>
                </a:cubicBezTo>
                <a:cubicBezTo>
                  <a:pt x="6894" y="20925"/>
                  <a:pt x="6894" y="20925"/>
                  <a:pt x="6894" y="20925"/>
                </a:cubicBezTo>
                <a:cubicBezTo>
                  <a:pt x="4596" y="20925"/>
                  <a:pt x="4596" y="20925"/>
                  <a:pt x="4596" y="20925"/>
                </a:cubicBezTo>
                <a:cubicBezTo>
                  <a:pt x="4596" y="17550"/>
                  <a:pt x="4596" y="17550"/>
                  <a:pt x="4596" y="17550"/>
                </a:cubicBezTo>
                <a:cubicBezTo>
                  <a:pt x="4596" y="17415"/>
                  <a:pt x="4366" y="17280"/>
                  <a:pt x="4136" y="17280"/>
                </a:cubicBezTo>
                <a:cubicBezTo>
                  <a:pt x="3677" y="17280"/>
                  <a:pt x="3447" y="17415"/>
                  <a:pt x="3447" y="17550"/>
                </a:cubicBezTo>
                <a:cubicBezTo>
                  <a:pt x="3447" y="20925"/>
                  <a:pt x="3447" y="20925"/>
                  <a:pt x="3447" y="20925"/>
                </a:cubicBezTo>
                <a:cubicBezTo>
                  <a:pt x="2068" y="20925"/>
                  <a:pt x="2068" y="20925"/>
                  <a:pt x="2068" y="20925"/>
                </a:cubicBezTo>
                <a:cubicBezTo>
                  <a:pt x="1609" y="20925"/>
                  <a:pt x="1149" y="20655"/>
                  <a:pt x="1149" y="20385"/>
                </a:cubicBezTo>
                <a:cubicBezTo>
                  <a:pt x="1149" y="15120"/>
                  <a:pt x="1149" y="15120"/>
                  <a:pt x="1149" y="15120"/>
                </a:cubicBezTo>
                <a:cubicBezTo>
                  <a:pt x="16774" y="15120"/>
                  <a:pt x="16774" y="15120"/>
                  <a:pt x="16774" y="15120"/>
                </a:cubicBezTo>
                <a:cubicBezTo>
                  <a:pt x="17004" y="15120"/>
                  <a:pt x="17234" y="14985"/>
                  <a:pt x="17234" y="14850"/>
                </a:cubicBezTo>
                <a:cubicBezTo>
                  <a:pt x="17234" y="14715"/>
                  <a:pt x="17004" y="14580"/>
                  <a:pt x="16774" y="14580"/>
                </a:cubicBezTo>
                <a:cubicBezTo>
                  <a:pt x="1149" y="14580"/>
                  <a:pt x="1149" y="14580"/>
                  <a:pt x="1149" y="14580"/>
                </a:cubicBezTo>
                <a:cubicBezTo>
                  <a:pt x="1149" y="13500"/>
                  <a:pt x="1149" y="13500"/>
                  <a:pt x="1149" y="13500"/>
                </a:cubicBezTo>
                <a:cubicBezTo>
                  <a:pt x="20451" y="13500"/>
                  <a:pt x="20451" y="13500"/>
                  <a:pt x="20451" y="13500"/>
                </a:cubicBezTo>
                <a:lnTo>
                  <a:pt x="20451" y="14580"/>
                </a:lnTo>
                <a:close/>
                <a:moveTo>
                  <a:pt x="20451" y="12825"/>
                </a:moveTo>
                <a:cubicBezTo>
                  <a:pt x="1149" y="12825"/>
                  <a:pt x="1149" y="12825"/>
                  <a:pt x="1149" y="12825"/>
                </a:cubicBezTo>
                <a:cubicBezTo>
                  <a:pt x="1149" y="10125"/>
                  <a:pt x="1149" y="10125"/>
                  <a:pt x="1149" y="10125"/>
                </a:cubicBezTo>
                <a:cubicBezTo>
                  <a:pt x="1149" y="9855"/>
                  <a:pt x="1609" y="9585"/>
                  <a:pt x="2068" y="9585"/>
                </a:cubicBezTo>
                <a:cubicBezTo>
                  <a:pt x="3217" y="9585"/>
                  <a:pt x="18383" y="9585"/>
                  <a:pt x="19302" y="9585"/>
                </a:cubicBezTo>
                <a:cubicBezTo>
                  <a:pt x="19991" y="9585"/>
                  <a:pt x="20451" y="9855"/>
                  <a:pt x="20451" y="10125"/>
                </a:cubicBezTo>
                <a:cubicBezTo>
                  <a:pt x="20451" y="12825"/>
                  <a:pt x="20451" y="12825"/>
                  <a:pt x="20451" y="12825"/>
                </a:cubicBezTo>
                <a:close/>
                <a:moveTo>
                  <a:pt x="8962" y="2565"/>
                </a:moveTo>
                <a:cubicBezTo>
                  <a:pt x="8962" y="3240"/>
                  <a:pt x="9881" y="3645"/>
                  <a:pt x="10800" y="3645"/>
                </a:cubicBezTo>
                <a:cubicBezTo>
                  <a:pt x="11719" y="3645"/>
                  <a:pt x="12638" y="3240"/>
                  <a:pt x="12638" y="2565"/>
                </a:cubicBezTo>
                <a:cubicBezTo>
                  <a:pt x="12638" y="2025"/>
                  <a:pt x="11719" y="1620"/>
                  <a:pt x="10800" y="1620"/>
                </a:cubicBezTo>
                <a:cubicBezTo>
                  <a:pt x="9881" y="1620"/>
                  <a:pt x="8962" y="2025"/>
                  <a:pt x="8962" y="2565"/>
                </a:cubicBezTo>
                <a:close/>
                <a:moveTo>
                  <a:pt x="11489" y="2565"/>
                </a:moveTo>
                <a:cubicBezTo>
                  <a:pt x="11489" y="2835"/>
                  <a:pt x="11260" y="2970"/>
                  <a:pt x="10800" y="2970"/>
                </a:cubicBezTo>
                <a:cubicBezTo>
                  <a:pt x="10340" y="2970"/>
                  <a:pt x="10111" y="2835"/>
                  <a:pt x="10111" y="2565"/>
                </a:cubicBezTo>
                <a:cubicBezTo>
                  <a:pt x="10111" y="2430"/>
                  <a:pt x="10340" y="2160"/>
                  <a:pt x="10800" y="2160"/>
                </a:cubicBezTo>
                <a:cubicBezTo>
                  <a:pt x="11260" y="2160"/>
                  <a:pt x="11489" y="2430"/>
                  <a:pt x="11489" y="25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43" name="Freeform 12"/>
          <p:cNvSpPr/>
          <p:nvPr/>
        </p:nvSpPr>
        <p:spPr>
          <a:xfrm>
            <a:off x="3048000" y="9993279"/>
            <a:ext cx="1090768" cy="11001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24" h="21324" extrusionOk="0">
                <a:moveTo>
                  <a:pt x="21067" y="257"/>
                </a:moveTo>
                <a:cubicBezTo>
                  <a:pt x="20400" y="-276"/>
                  <a:pt x="19467" y="124"/>
                  <a:pt x="19067" y="524"/>
                </a:cubicBezTo>
                <a:cubicBezTo>
                  <a:pt x="10933" y="7591"/>
                  <a:pt x="11467" y="7191"/>
                  <a:pt x="11333" y="7324"/>
                </a:cubicBezTo>
                <a:cubicBezTo>
                  <a:pt x="10267" y="9057"/>
                  <a:pt x="10267" y="9057"/>
                  <a:pt x="10267" y="9057"/>
                </a:cubicBezTo>
                <a:cubicBezTo>
                  <a:pt x="9867" y="8791"/>
                  <a:pt x="9467" y="8791"/>
                  <a:pt x="9200" y="9057"/>
                </a:cubicBezTo>
                <a:cubicBezTo>
                  <a:pt x="7867" y="9057"/>
                  <a:pt x="7867" y="9057"/>
                  <a:pt x="7867" y="9057"/>
                </a:cubicBezTo>
                <a:cubicBezTo>
                  <a:pt x="7867" y="8524"/>
                  <a:pt x="7467" y="8124"/>
                  <a:pt x="6933" y="8124"/>
                </a:cubicBezTo>
                <a:cubicBezTo>
                  <a:pt x="6267" y="8124"/>
                  <a:pt x="6267" y="8124"/>
                  <a:pt x="6267" y="8124"/>
                </a:cubicBezTo>
                <a:cubicBezTo>
                  <a:pt x="5733" y="8124"/>
                  <a:pt x="5333" y="8524"/>
                  <a:pt x="5333" y="9057"/>
                </a:cubicBezTo>
                <a:cubicBezTo>
                  <a:pt x="2533" y="9057"/>
                  <a:pt x="2533" y="9057"/>
                  <a:pt x="2533" y="9057"/>
                </a:cubicBezTo>
                <a:cubicBezTo>
                  <a:pt x="2533" y="8524"/>
                  <a:pt x="2133" y="8124"/>
                  <a:pt x="1600" y="8124"/>
                </a:cubicBezTo>
                <a:cubicBezTo>
                  <a:pt x="933" y="8124"/>
                  <a:pt x="933" y="8124"/>
                  <a:pt x="933" y="8124"/>
                </a:cubicBezTo>
                <a:cubicBezTo>
                  <a:pt x="400" y="8124"/>
                  <a:pt x="0" y="8524"/>
                  <a:pt x="0" y="9057"/>
                </a:cubicBezTo>
                <a:cubicBezTo>
                  <a:pt x="0" y="9724"/>
                  <a:pt x="0" y="9724"/>
                  <a:pt x="0" y="9724"/>
                </a:cubicBezTo>
                <a:cubicBezTo>
                  <a:pt x="0" y="10257"/>
                  <a:pt x="400" y="10657"/>
                  <a:pt x="933" y="10657"/>
                </a:cubicBezTo>
                <a:cubicBezTo>
                  <a:pt x="933" y="13457"/>
                  <a:pt x="933" y="13457"/>
                  <a:pt x="933" y="13457"/>
                </a:cubicBezTo>
                <a:cubicBezTo>
                  <a:pt x="400" y="13457"/>
                  <a:pt x="0" y="13857"/>
                  <a:pt x="0" y="14391"/>
                </a:cubicBezTo>
                <a:cubicBezTo>
                  <a:pt x="0" y="15057"/>
                  <a:pt x="0" y="15057"/>
                  <a:pt x="0" y="15057"/>
                </a:cubicBezTo>
                <a:cubicBezTo>
                  <a:pt x="0" y="15591"/>
                  <a:pt x="400" y="15991"/>
                  <a:pt x="933" y="15991"/>
                </a:cubicBezTo>
                <a:cubicBezTo>
                  <a:pt x="933" y="18791"/>
                  <a:pt x="933" y="18791"/>
                  <a:pt x="933" y="18791"/>
                </a:cubicBezTo>
                <a:cubicBezTo>
                  <a:pt x="400" y="18791"/>
                  <a:pt x="0" y="19191"/>
                  <a:pt x="0" y="19724"/>
                </a:cubicBezTo>
                <a:cubicBezTo>
                  <a:pt x="0" y="20391"/>
                  <a:pt x="0" y="20391"/>
                  <a:pt x="0" y="20391"/>
                </a:cubicBezTo>
                <a:cubicBezTo>
                  <a:pt x="0" y="20924"/>
                  <a:pt x="400" y="21324"/>
                  <a:pt x="933" y="21324"/>
                </a:cubicBezTo>
                <a:cubicBezTo>
                  <a:pt x="1600" y="21324"/>
                  <a:pt x="1600" y="21324"/>
                  <a:pt x="1600" y="21324"/>
                </a:cubicBezTo>
                <a:cubicBezTo>
                  <a:pt x="2133" y="21324"/>
                  <a:pt x="2533" y="20924"/>
                  <a:pt x="2533" y="20391"/>
                </a:cubicBezTo>
                <a:cubicBezTo>
                  <a:pt x="5333" y="20391"/>
                  <a:pt x="5333" y="20391"/>
                  <a:pt x="5333" y="20391"/>
                </a:cubicBezTo>
                <a:cubicBezTo>
                  <a:pt x="5333" y="20924"/>
                  <a:pt x="5733" y="21324"/>
                  <a:pt x="6267" y="21324"/>
                </a:cubicBezTo>
                <a:cubicBezTo>
                  <a:pt x="6933" y="21324"/>
                  <a:pt x="6933" y="21324"/>
                  <a:pt x="6933" y="21324"/>
                </a:cubicBezTo>
                <a:cubicBezTo>
                  <a:pt x="7467" y="21324"/>
                  <a:pt x="7867" y="20924"/>
                  <a:pt x="7867" y="20391"/>
                </a:cubicBezTo>
                <a:cubicBezTo>
                  <a:pt x="10667" y="20391"/>
                  <a:pt x="10667" y="20391"/>
                  <a:pt x="10667" y="20391"/>
                </a:cubicBezTo>
                <a:cubicBezTo>
                  <a:pt x="10667" y="20924"/>
                  <a:pt x="11067" y="21324"/>
                  <a:pt x="11600" y="21324"/>
                </a:cubicBezTo>
                <a:cubicBezTo>
                  <a:pt x="12267" y="21324"/>
                  <a:pt x="12267" y="21324"/>
                  <a:pt x="12267" y="21324"/>
                </a:cubicBezTo>
                <a:cubicBezTo>
                  <a:pt x="12800" y="21324"/>
                  <a:pt x="13200" y="20924"/>
                  <a:pt x="13200" y="20391"/>
                </a:cubicBezTo>
                <a:cubicBezTo>
                  <a:pt x="13200" y="19724"/>
                  <a:pt x="13200" y="19724"/>
                  <a:pt x="13200" y="19724"/>
                </a:cubicBezTo>
                <a:cubicBezTo>
                  <a:pt x="13200" y="19191"/>
                  <a:pt x="12800" y="18791"/>
                  <a:pt x="12267" y="18791"/>
                </a:cubicBezTo>
                <a:cubicBezTo>
                  <a:pt x="12267" y="15991"/>
                  <a:pt x="12267" y="15991"/>
                  <a:pt x="12267" y="15991"/>
                </a:cubicBezTo>
                <a:cubicBezTo>
                  <a:pt x="12800" y="15991"/>
                  <a:pt x="13200" y="15591"/>
                  <a:pt x="13200" y="15057"/>
                </a:cubicBezTo>
                <a:cubicBezTo>
                  <a:pt x="13200" y="14391"/>
                  <a:pt x="13200" y="14391"/>
                  <a:pt x="13200" y="14391"/>
                </a:cubicBezTo>
                <a:cubicBezTo>
                  <a:pt x="13200" y="13857"/>
                  <a:pt x="12800" y="13457"/>
                  <a:pt x="12267" y="13457"/>
                </a:cubicBezTo>
                <a:cubicBezTo>
                  <a:pt x="12267" y="12124"/>
                  <a:pt x="12267" y="12124"/>
                  <a:pt x="12267" y="12124"/>
                </a:cubicBezTo>
                <a:cubicBezTo>
                  <a:pt x="12533" y="11857"/>
                  <a:pt x="12533" y="11457"/>
                  <a:pt x="12267" y="11057"/>
                </a:cubicBezTo>
                <a:cubicBezTo>
                  <a:pt x="14000" y="9991"/>
                  <a:pt x="14000" y="9991"/>
                  <a:pt x="14000" y="9991"/>
                </a:cubicBezTo>
                <a:cubicBezTo>
                  <a:pt x="14133" y="9857"/>
                  <a:pt x="14000" y="10124"/>
                  <a:pt x="16933" y="6657"/>
                </a:cubicBezTo>
                <a:cubicBezTo>
                  <a:pt x="17067" y="6524"/>
                  <a:pt x="17067" y="6391"/>
                  <a:pt x="16933" y="6257"/>
                </a:cubicBezTo>
                <a:cubicBezTo>
                  <a:pt x="16800" y="6124"/>
                  <a:pt x="16533" y="6124"/>
                  <a:pt x="16533" y="6257"/>
                </a:cubicBezTo>
                <a:cubicBezTo>
                  <a:pt x="13867" y="9191"/>
                  <a:pt x="13867" y="9191"/>
                  <a:pt x="13867" y="9191"/>
                </a:cubicBezTo>
                <a:cubicBezTo>
                  <a:pt x="12133" y="7457"/>
                  <a:pt x="12133" y="7457"/>
                  <a:pt x="12133" y="7457"/>
                </a:cubicBezTo>
                <a:cubicBezTo>
                  <a:pt x="19467" y="924"/>
                  <a:pt x="19467" y="924"/>
                  <a:pt x="19467" y="924"/>
                </a:cubicBezTo>
                <a:cubicBezTo>
                  <a:pt x="19467" y="924"/>
                  <a:pt x="20133" y="391"/>
                  <a:pt x="20533" y="791"/>
                </a:cubicBezTo>
                <a:cubicBezTo>
                  <a:pt x="20933" y="1191"/>
                  <a:pt x="20400" y="1857"/>
                  <a:pt x="20400" y="1857"/>
                </a:cubicBezTo>
                <a:cubicBezTo>
                  <a:pt x="17200" y="5457"/>
                  <a:pt x="17200" y="5457"/>
                  <a:pt x="17200" y="5457"/>
                </a:cubicBezTo>
                <a:cubicBezTo>
                  <a:pt x="17067" y="5591"/>
                  <a:pt x="17067" y="5857"/>
                  <a:pt x="17200" y="5857"/>
                </a:cubicBezTo>
                <a:cubicBezTo>
                  <a:pt x="17333" y="5991"/>
                  <a:pt x="17467" y="5991"/>
                  <a:pt x="17600" y="5857"/>
                </a:cubicBezTo>
                <a:cubicBezTo>
                  <a:pt x="20800" y="2257"/>
                  <a:pt x="20800" y="2257"/>
                  <a:pt x="20800" y="2257"/>
                </a:cubicBezTo>
                <a:cubicBezTo>
                  <a:pt x="21200" y="1857"/>
                  <a:pt x="21600" y="924"/>
                  <a:pt x="21067" y="257"/>
                </a:cubicBezTo>
                <a:close/>
                <a:moveTo>
                  <a:pt x="9600" y="9591"/>
                </a:moveTo>
                <a:cubicBezTo>
                  <a:pt x="9600" y="9591"/>
                  <a:pt x="9600" y="9591"/>
                  <a:pt x="9600" y="9591"/>
                </a:cubicBezTo>
                <a:cubicBezTo>
                  <a:pt x="9733" y="9457"/>
                  <a:pt x="9867" y="9457"/>
                  <a:pt x="9867" y="9591"/>
                </a:cubicBezTo>
                <a:cubicBezTo>
                  <a:pt x="11867" y="11591"/>
                  <a:pt x="11867" y="11457"/>
                  <a:pt x="11867" y="11591"/>
                </a:cubicBezTo>
                <a:cubicBezTo>
                  <a:pt x="11867" y="11591"/>
                  <a:pt x="11733" y="11724"/>
                  <a:pt x="11733" y="11724"/>
                </a:cubicBezTo>
                <a:cubicBezTo>
                  <a:pt x="11600" y="11724"/>
                  <a:pt x="11600" y="11724"/>
                  <a:pt x="11600" y="11724"/>
                </a:cubicBezTo>
                <a:cubicBezTo>
                  <a:pt x="11467" y="11724"/>
                  <a:pt x="11600" y="11857"/>
                  <a:pt x="9600" y="9857"/>
                </a:cubicBezTo>
                <a:cubicBezTo>
                  <a:pt x="9467" y="9857"/>
                  <a:pt x="9467" y="9724"/>
                  <a:pt x="9600" y="9591"/>
                </a:cubicBezTo>
                <a:close/>
                <a:moveTo>
                  <a:pt x="9467" y="10657"/>
                </a:moveTo>
                <a:cubicBezTo>
                  <a:pt x="10667" y="11857"/>
                  <a:pt x="10667" y="11857"/>
                  <a:pt x="10667" y="11857"/>
                </a:cubicBezTo>
                <a:cubicBezTo>
                  <a:pt x="9867" y="13857"/>
                  <a:pt x="9867" y="13857"/>
                  <a:pt x="9867" y="13857"/>
                </a:cubicBezTo>
                <a:cubicBezTo>
                  <a:pt x="7467" y="14257"/>
                  <a:pt x="7467" y="14257"/>
                  <a:pt x="7467" y="14257"/>
                </a:cubicBezTo>
                <a:cubicBezTo>
                  <a:pt x="8400" y="13324"/>
                  <a:pt x="8400" y="13324"/>
                  <a:pt x="8400" y="13324"/>
                </a:cubicBezTo>
                <a:cubicBezTo>
                  <a:pt x="8667" y="13457"/>
                  <a:pt x="9067" y="13457"/>
                  <a:pt x="9333" y="13191"/>
                </a:cubicBezTo>
                <a:cubicBezTo>
                  <a:pt x="9733" y="12791"/>
                  <a:pt x="9733" y="12257"/>
                  <a:pt x="9333" y="11991"/>
                </a:cubicBezTo>
                <a:cubicBezTo>
                  <a:pt x="9067" y="11591"/>
                  <a:pt x="8533" y="11591"/>
                  <a:pt x="8133" y="11991"/>
                </a:cubicBezTo>
                <a:cubicBezTo>
                  <a:pt x="7867" y="12257"/>
                  <a:pt x="7867" y="12657"/>
                  <a:pt x="8000" y="12924"/>
                </a:cubicBezTo>
                <a:cubicBezTo>
                  <a:pt x="7067" y="13857"/>
                  <a:pt x="7067" y="13857"/>
                  <a:pt x="7067" y="13857"/>
                </a:cubicBezTo>
                <a:cubicBezTo>
                  <a:pt x="7467" y="11457"/>
                  <a:pt x="7467" y="11457"/>
                  <a:pt x="7467" y="11457"/>
                </a:cubicBezTo>
                <a:lnTo>
                  <a:pt x="9467" y="10657"/>
                </a:lnTo>
                <a:close/>
                <a:moveTo>
                  <a:pt x="8800" y="12257"/>
                </a:moveTo>
                <a:cubicBezTo>
                  <a:pt x="8933" y="12257"/>
                  <a:pt x="9067" y="12524"/>
                  <a:pt x="8933" y="12791"/>
                </a:cubicBezTo>
                <a:cubicBezTo>
                  <a:pt x="8800" y="12791"/>
                  <a:pt x="8667" y="12791"/>
                  <a:pt x="8533" y="12791"/>
                </a:cubicBezTo>
                <a:cubicBezTo>
                  <a:pt x="8400" y="12524"/>
                  <a:pt x="8533" y="12257"/>
                  <a:pt x="8800" y="12257"/>
                </a:cubicBezTo>
                <a:close/>
                <a:moveTo>
                  <a:pt x="6400" y="14924"/>
                </a:moveTo>
                <a:cubicBezTo>
                  <a:pt x="6533" y="15057"/>
                  <a:pt x="6800" y="15057"/>
                  <a:pt x="7200" y="14924"/>
                </a:cubicBezTo>
                <a:cubicBezTo>
                  <a:pt x="7067" y="15191"/>
                  <a:pt x="6933" y="15324"/>
                  <a:pt x="6533" y="15324"/>
                </a:cubicBezTo>
                <a:cubicBezTo>
                  <a:pt x="6267" y="15324"/>
                  <a:pt x="5867" y="15057"/>
                  <a:pt x="5867" y="14657"/>
                </a:cubicBezTo>
                <a:cubicBezTo>
                  <a:pt x="5867" y="14391"/>
                  <a:pt x="6133" y="14124"/>
                  <a:pt x="6400" y="14124"/>
                </a:cubicBezTo>
                <a:cubicBezTo>
                  <a:pt x="6267" y="14657"/>
                  <a:pt x="6267" y="14657"/>
                  <a:pt x="6267" y="14657"/>
                </a:cubicBezTo>
                <a:cubicBezTo>
                  <a:pt x="6267" y="14657"/>
                  <a:pt x="6267" y="14791"/>
                  <a:pt x="6400" y="14924"/>
                </a:cubicBezTo>
                <a:close/>
                <a:moveTo>
                  <a:pt x="6000" y="9057"/>
                </a:moveTo>
                <a:cubicBezTo>
                  <a:pt x="6000" y="8924"/>
                  <a:pt x="6133" y="8791"/>
                  <a:pt x="6267" y="8791"/>
                </a:cubicBezTo>
                <a:cubicBezTo>
                  <a:pt x="6933" y="8791"/>
                  <a:pt x="6933" y="8791"/>
                  <a:pt x="6933" y="8791"/>
                </a:cubicBezTo>
                <a:cubicBezTo>
                  <a:pt x="7067" y="8791"/>
                  <a:pt x="7200" y="8924"/>
                  <a:pt x="7200" y="9057"/>
                </a:cubicBezTo>
                <a:cubicBezTo>
                  <a:pt x="7200" y="9724"/>
                  <a:pt x="7200" y="9724"/>
                  <a:pt x="7200" y="9724"/>
                </a:cubicBezTo>
                <a:cubicBezTo>
                  <a:pt x="7200" y="9857"/>
                  <a:pt x="7067" y="9991"/>
                  <a:pt x="6933" y="9991"/>
                </a:cubicBezTo>
                <a:cubicBezTo>
                  <a:pt x="6267" y="9991"/>
                  <a:pt x="6267" y="9991"/>
                  <a:pt x="6267" y="9991"/>
                </a:cubicBezTo>
                <a:cubicBezTo>
                  <a:pt x="6133" y="9991"/>
                  <a:pt x="6000" y="9857"/>
                  <a:pt x="6000" y="9724"/>
                </a:cubicBezTo>
                <a:lnTo>
                  <a:pt x="6000" y="9057"/>
                </a:lnTo>
                <a:close/>
                <a:moveTo>
                  <a:pt x="933" y="9991"/>
                </a:moveTo>
                <a:cubicBezTo>
                  <a:pt x="800" y="9991"/>
                  <a:pt x="667" y="9857"/>
                  <a:pt x="667" y="9724"/>
                </a:cubicBezTo>
                <a:cubicBezTo>
                  <a:pt x="667" y="9057"/>
                  <a:pt x="667" y="9057"/>
                  <a:pt x="667" y="9057"/>
                </a:cubicBezTo>
                <a:cubicBezTo>
                  <a:pt x="667" y="8924"/>
                  <a:pt x="800" y="8791"/>
                  <a:pt x="933" y="8791"/>
                </a:cubicBezTo>
                <a:cubicBezTo>
                  <a:pt x="1600" y="8791"/>
                  <a:pt x="1600" y="8791"/>
                  <a:pt x="1600" y="8791"/>
                </a:cubicBezTo>
                <a:cubicBezTo>
                  <a:pt x="1733" y="8791"/>
                  <a:pt x="1867" y="8924"/>
                  <a:pt x="1867" y="9057"/>
                </a:cubicBezTo>
                <a:cubicBezTo>
                  <a:pt x="1867" y="9724"/>
                  <a:pt x="1867" y="9724"/>
                  <a:pt x="1867" y="9724"/>
                </a:cubicBezTo>
                <a:cubicBezTo>
                  <a:pt x="1867" y="9857"/>
                  <a:pt x="1733" y="9991"/>
                  <a:pt x="1600" y="9991"/>
                </a:cubicBezTo>
                <a:lnTo>
                  <a:pt x="933" y="9991"/>
                </a:lnTo>
                <a:close/>
                <a:moveTo>
                  <a:pt x="933" y="15324"/>
                </a:moveTo>
                <a:cubicBezTo>
                  <a:pt x="800" y="15324"/>
                  <a:pt x="667" y="15191"/>
                  <a:pt x="667" y="15057"/>
                </a:cubicBezTo>
                <a:cubicBezTo>
                  <a:pt x="667" y="14391"/>
                  <a:pt x="667" y="14391"/>
                  <a:pt x="667" y="14391"/>
                </a:cubicBezTo>
                <a:cubicBezTo>
                  <a:pt x="667" y="14257"/>
                  <a:pt x="800" y="14124"/>
                  <a:pt x="933" y="14124"/>
                </a:cubicBezTo>
                <a:cubicBezTo>
                  <a:pt x="1600" y="14124"/>
                  <a:pt x="1600" y="14124"/>
                  <a:pt x="1600" y="14124"/>
                </a:cubicBezTo>
                <a:cubicBezTo>
                  <a:pt x="1867" y="14124"/>
                  <a:pt x="2000" y="14257"/>
                  <a:pt x="2000" y="14391"/>
                </a:cubicBezTo>
                <a:cubicBezTo>
                  <a:pt x="2000" y="15057"/>
                  <a:pt x="2000" y="15057"/>
                  <a:pt x="2000" y="15057"/>
                </a:cubicBezTo>
                <a:cubicBezTo>
                  <a:pt x="2000" y="15191"/>
                  <a:pt x="1867" y="15324"/>
                  <a:pt x="1600" y="15324"/>
                </a:cubicBezTo>
                <a:cubicBezTo>
                  <a:pt x="933" y="15324"/>
                  <a:pt x="933" y="15324"/>
                  <a:pt x="933" y="15324"/>
                </a:cubicBezTo>
                <a:close/>
                <a:moveTo>
                  <a:pt x="1600" y="20657"/>
                </a:moveTo>
                <a:cubicBezTo>
                  <a:pt x="933" y="20657"/>
                  <a:pt x="933" y="20657"/>
                  <a:pt x="933" y="20657"/>
                </a:cubicBezTo>
                <a:cubicBezTo>
                  <a:pt x="800" y="20657"/>
                  <a:pt x="667" y="20524"/>
                  <a:pt x="667" y="20391"/>
                </a:cubicBezTo>
                <a:cubicBezTo>
                  <a:pt x="667" y="19724"/>
                  <a:pt x="667" y="19724"/>
                  <a:pt x="667" y="19724"/>
                </a:cubicBezTo>
                <a:cubicBezTo>
                  <a:pt x="667" y="19591"/>
                  <a:pt x="800" y="19457"/>
                  <a:pt x="933" y="19457"/>
                </a:cubicBezTo>
                <a:cubicBezTo>
                  <a:pt x="1600" y="19457"/>
                  <a:pt x="1600" y="19457"/>
                  <a:pt x="1600" y="19457"/>
                </a:cubicBezTo>
                <a:cubicBezTo>
                  <a:pt x="1733" y="19457"/>
                  <a:pt x="1867" y="19591"/>
                  <a:pt x="1867" y="19724"/>
                </a:cubicBezTo>
                <a:cubicBezTo>
                  <a:pt x="1867" y="20391"/>
                  <a:pt x="1867" y="20391"/>
                  <a:pt x="1867" y="20391"/>
                </a:cubicBezTo>
                <a:cubicBezTo>
                  <a:pt x="1867" y="20391"/>
                  <a:pt x="1867" y="20391"/>
                  <a:pt x="1867" y="20391"/>
                </a:cubicBezTo>
                <a:cubicBezTo>
                  <a:pt x="1867" y="20524"/>
                  <a:pt x="1733" y="20657"/>
                  <a:pt x="1600" y="20657"/>
                </a:cubicBezTo>
                <a:close/>
                <a:moveTo>
                  <a:pt x="7200" y="20391"/>
                </a:moveTo>
                <a:cubicBezTo>
                  <a:pt x="7200" y="20524"/>
                  <a:pt x="7067" y="20657"/>
                  <a:pt x="6933" y="20657"/>
                </a:cubicBezTo>
                <a:cubicBezTo>
                  <a:pt x="6267" y="20657"/>
                  <a:pt x="6267" y="20657"/>
                  <a:pt x="6267" y="20657"/>
                </a:cubicBezTo>
                <a:cubicBezTo>
                  <a:pt x="6133" y="20657"/>
                  <a:pt x="6000" y="20524"/>
                  <a:pt x="6000" y="20391"/>
                </a:cubicBezTo>
                <a:cubicBezTo>
                  <a:pt x="6000" y="19724"/>
                  <a:pt x="6000" y="19724"/>
                  <a:pt x="6000" y="19724"/>
                </a:cubicBezTo>
                <a:cubicBezTo>
                  <a:pt x="6000" y="19591"/>
                  <a:pt x="6133" y="19457"/>
                  <a:pt x="6267" y="19457"/>
                </a:cubicBezTo>
                <a:cubicBezTo>
                  <a:pt x="6933" y="19457"/>
                  <a:pt x="6933" y="19457"/>
                  <a:pt x="6933" y="19457"/>
                </a:cubicBezTo>
                <a:cubicBezTo>
                  <a:pt x="7067" y="19457"/>
                  <a:pt x="7200" y="19591"/>
                  <a:pt x="7200" y="19724"/>
                </a:cubicBezTo>
                <a:lnTo>
                  <a:pt x="7200" y="20391"/>
                </a:lnTo>
                <a:close/>
                <a:moveTo>
                  <a:pt x="10667" y="19724"/>
                </a:moveTo>
                <a:cubicBezTo>
                  <a:pt x="7867" y="19724"/>
                  <a:pt x="7867" y="19724"/>
                  <a:pt x="7867" y="19724"/>
                </a:cubicBezTo>
                <a:cubicBezTo>
                  <a:pt x="7867" y="19191"/>
                  <a:pt x="7467" y="18791"/>
                  <a:pt x="6933" y="18791"/>
                </a:cubicBezTo>
                <a:cubicBezTo>
                  <a:pt x="6267" y="18791"/>
                  <a:pt x="6267" y="18791"/>
                  <a:pt x="6267" y="18791"/>
                </a:cubicBezTo>
                <a:cubicBezTo>
                  <a:pt x="5733" y="18791"/>
                  <a:pt x="5333" y="19191"/>
                  <a:pt x="5333" y="19724"/>
                </a:cubicBezTo>
                <a:cubicBezTo>
                  <a:pt x="2533" y="19724"/>
                  <a:pt x="2533" y="19724"/>
                  <a:pt x="2533" y="19724"/>
                </a:cubicBezTo>
                <a:cubicBezTo>
                  <a:pt x="2533" y="19191"/>
                  <a:pt x="2133" y="18791"/>
                  <a:pt x="1600" y="18791"/>
                </a:cubicBezTo>
                <a:cubicBezTo>
                  <a:pt x="1600" y="15991"/>
                  <a:pt x="1600" y="15991"/>
                  <a:pt x="1600" y="15991"/>
                </a:cubicBezTo>
                <a:cubicBezTo>
                  <a:pt x="2267" y="15991"/>
                  <a:pt x="2533" y="15591"/>
                  <a:pt x="2533" y="15057"/>
                </a:cubicBezTo>
                <a:cubicBezTo>
                  <a:pt x="2533" y="14391"/>
                  <a:pt x="2533" y="14391"/>
                  <a:pt x="2533" y="14391"/>
                </a:cubicBezTo>
                <a:cubicBezTo>
                  <a:pt x="2533" y="13857"/>
                  <a:pt x="2267" y="13457"/>
                  <a:pt x="1600" y="13457"/>
                </a:cubicBezTo>
                <a:cubicBezTo>
                  <a:pt x="1600" y="10657"/>
                  <a:pt x="1600" y="10657"/>
                  <a:pt x="1600" y="10657"/>
                </a:cubicBezTo>
                <a:cubicBezTo>
                  <a:pt x="2133" y="10657"/>
                  <a:pt x="2533" y="10257"/>
                  <a:pt x="2533" y="9724"/>
                </a:cubicBezTo>
                <a:cubicBezTo>
                  <a:pt x="5333" y="9724"/>
                  <a:pt x="5333" y="9724"/>
                  <a:pt x="5333" y="9724"/>
                </a:cubicBezTo>
                <a:cubicBezTo>
                  <a:pt x="5333" y="10257"/>
                  <a:pt x="5733" y="10657"/>
                  <a:pt x="6267" y="10657"/>
                </a:cubicBezTo>
                <a:cubicBezTo>
                  <a:pt x="6933" y="10657"/>
                  <a:pt x="6933" y="10657"/>
                  <a:pt x="6933" y="10657"/>
                </a:cubicBezTo>
                <a:cubicBezTo>
                  <a:pt x="7467" y="10657"/>
                  <a:pt x="7867" y="10257"/>
                  <a:pt x="7867" y="9724"/>
                </a:cubicBezTo>
                <a:cubicBezTo>
                  <a:pt x="8933" y="9724"/>
                  <a:pt x="8933" y="9724"/>
                  <a:pt x="8933" y="9724"/>
                </a:cubicBezTo>
                <a:cubicBezTo>
                  <a:pt x="8933" y="9857"/>
                  <a:pt x="8933" y="9991"/>
                  <a:pt x="9067" y="10124"/>
                </a:cubicBezTo>
                <a:cubicBezTo>
                  <a:pt x="7067" y="10924"/>
                  <a:pt x="7067" y="10924"/>
                  <a:pt x="7067" y="10924"/>
                </a:cubicBezTo>
                <a:cubicBezTo>
                  <a:pt x="6933" y="10924"/>
                  <a:pt x="6933" y="11057"/>
                  <a:pt x="6933" y="11191"/>
                </a:cubicBezTo>
                <a:cubicBezTo>
                  <a:pt x="6533" y="13457"/>
                  <a:pt x="6533" y="13457"/>
                  <a:pt x="6533" y="13457"/>
                </a:cubicBezTo>
                <a:cubicBezTo>
                  <a:pt x="5867" y="13457"/>
                  <a:pt x="5333" y="13991"/>
                  <a:pt x="5333" y="14657"/>
                </a:cubicBezTo>
                <a:cubicBezTo>
                  <a:pt x="5333" y="15457"/>
                  <a:pt x="5867" y="15991"/>
                  <a:pt x="6533" y="15991"/>
                </a:cubicBezTo>
                <a:cubicBezTo>
                  <a:pt x="7200" y="15991"/>
                  <a:pt x="7867" y="15457"/>
                  <a:pt x="7867" y="14791"/>
                </a:cubicBezTo>
                <a:cubicBezTo>
                  <a:pt x="10133" y="14391"/>
                  <a:pt x="10133" y="14391"/>
                  <a:pt x="10133" y="14391"/>
                </a:cubicBezTo>
                <a:cubicBezTo>
                  <a:pt x="10267" y="14391"/>
                  <a:pt x="10400" y="14391"/>
                  <a:pt x="10400" y="14257"/>
                </a:cubicBezTo>
                <a:cubicBezTo>
                  <a:pt x="11200" y="12257"/>
                  <a:pt x="11200" y="12257"/>
                  <a:pt x="11200" y="12257"/>
                </a:cubicBezTo>
                <a:cubicBezTo>
                  <a:pt x="11333" y="12391"/>
                  <a:pt x="11467" y="12391"/>
                  <a:pt x="11600" y="12391"/>
                </a:cubicBezTo>
                <a:cubicBezTo>
                  <a:pt x="11600" y="13457"/>
                  <a:pt x="11600" y="13457"/>
                  <a:pt x="11600" y="13457"/>
                </a:cubicBezTo>
                <a:cubicBezTo>
                  <a:pt x="11067" y="13457"/>
                  <a:pt x="10667" y="13857"/>
                  <a:pt x="10667" y="14391"/>
                </a:cubicBezTo>
                <a:cubicBezTo>
                  <a:pt x="10667" y="15057"/>
                  <a:pt x="10667" y="15057"/>
                  <a:pt x="10667" y="15057"/>
                </a:cubicBezTo>
                <a:cubicBezTo>
                  <a:pt x="10667" y="15591"/>
                  <a:pt x="11067" y="15991"/>
                  <a:pt x="11600" y="15991"/>
                </a:cubicBezTo>
                <a:cubicBezTo>
                  <a:pt x="11600" y="18791"/>
                  <a:pt x="11600" y="18791"/>
                  <a:pt x="11600" y="18791"/>
                </a:cubicBezTo>
                <a:cubicBezTo>
                  <a:pt x="11067" y="18791"/>
                  <a:pt x="10667" y="19191"/>
                  <a:pt x="10667" y="19724"/>
                </a:cubicBezTo>
                <a:close/>
                <a:moveTo>
                  <a:pt x="12267" y="19457"/>
                </a:moveTo>
                <a:cubicBezTo>
                  <a:pt x="12400" y="19457"/>
                  <a:pt x="12533" y="19591"/>
                  <a:pt x="12533" y="19724"/>
                </a:cubicBezTo>
                <a:cubicBezTo>
                  <a:pt x="12533" y="20391"/>
                  <a:pt x="12533" y="20391"/>
                  <a:pt x="12533" y="20391"/>
                </a:cubicBezTo>
                <a:cubicBezTo>
                  <a:pt x="12533" y="20524"/>
                  <a:pt x="12400" y="20657"/>
                  <a:pt x="12267" y="20657"/>
                </a:cubicBezTo>
                <a:cubicBezTo>
                  <a:pt x="11600" y="20657"/>
                  <a:pt x="11600" y="20657"/>
                  <a:pt x="11600" y="20657"/>
                </a:cubicBezTo>
                <a:cubicBezTo>
                  <a:pt x="11333" y="20657"/>
                  <a:pt x="11200" y="20524"/>
                  <a:pt x="11200" y="20391"/>
                </a:cubicBezTo>
                <a:cubicBezTo>
                  <a:pt x="11200" y="19724"/>
                  <a:pt x="11200" y="19724"/>
                  <a:pt x="11200" y="19724"/>
                </a:cubicBezTo>
                <a:cubicBezTo>
                  <a:pt x="11200" y="19591"/>
                  <a:pt x="11333" y="19457"/>
                  <a:pt x="11600" y="19457"/>
                </a:cubicBezTo>
                <a:lnTo>
                  <a:pt x="12267" y="19457"/>
                </a:lnTo>
                <a:close/>
                <a:moveTo>
                  <a:pt x="12267" y="14124"/>
                </a:moveTo>
                <a:cubicBezTo>
                  <a:pt x="12400" y="14124"/>
                  <a:pt x="12533" y="14257"/>
                  <a:pt x="12533" y="14391"/>
                </a:cubicBezTo>
                <a:cubicBezTo>
                  <a:pt x="12533" y="15057"/>
                  <a:pt x="12533" y="15057"/>
                  <a:pt x="12533" y="15057"/>
                </a:cubicBezTo>
                <a:cubicBezTo>
                  <a:pt x="12533" y="15191"/>
                  <a:pt x="12400" y="15324"/>
                  <a:pt x="12267" y="15324"/>
                </a:cubicBezTo>
                <a:cubicBezTo>
                  <a:pt x="11600" y="15324"/>
                  <a:pt x="11600" y="15324"/>
                  <a:pt x="11600" y="15324"/>
                </a:cubicBezTo>
                <a:cubicBezTo>
                  <a:pt x="11467" y="15324"/>
                  <a:pt x="11333" y="15191"/>
                  <a:pt x="11333" y="15057"/>
                </a:cubicBezTo>
                <a:cubicBezTo>
                  <a:pt x="11333" y="14391"/>
                  <a:pt x="11333" y="14391"/>
                  <a:pt x="11333" y="14391"/>
                </a:cubicBezTo>
                <a:cubicBezTo>
                  <a:pt x="11333" y="14257"/>
                  <a:pt x="11467" y="14124"/>
                  <a:pt x="11600" y="14124"/>
                </a:cubicBezTo>
                <a:lnTo>
                  <a:pt x="12267" y="14124"/>
                </a:lnTo>
                <a:close/>
                <a:moveTo>
                  <a:pt x="13467" y="9591"/>
                </a:moveTo>
                <a:cubicBezTo>
                  <a:pt x="11867" y="10657"/>
                  <a:pt x="11867" y="10657"/>
                  <a:pt x="11867" y="10657"/>
                </a:cubicBezTo>
                <a:cubicBezTo>
                  <a:pt x="10667" y="9457"/>
                  <a:pt x="10667" y="9457"/>
                  <a:pt x="10667" y="9457"/>
                </a:cubicBezTo>
                <a:cubicBezTo>
                  <a:pt x="11733" y="7857"/>
                  <a:pt x="11733" y="7857"/>
                  <a:pt x="11733" y="7857"/>
                </a:cubicBezTo>
                <a:lnTo>
                  <a:pt x="13467" y="959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44" name="Freeform 13"/>
          <p:cNvSpPr/>
          <p:nvPr/>
        </p:nvSpPr>
        <p:spPr>
          <a:xfrm>
            <a:off x="3267076" y="11258552"/>
            <a:ext cx="6413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843" y="7965"/>
                </a:moveTo>
                <a:cubicBezTo>
                  <a:pt x="18383" y="7425"/>
                  <a:pt x="17464" y="7155"/>
                  <a:pt x="16315" y="7155"/>
                </a:cubicBezTo>
                <a:cubicBezTo>
                  <a:pt x="13557" y="7155"/>
                  <a:pt x="13557" y="7155"/>
                  <a:pt x="13557" y="7155"/>
                </a:cubicBezTo>
                <a:cubicBezTo>
                  <a:pt x="13328" y="6480"/>
                  <a:pt x="12409" y="5940"/>
                  <a:pt x="11260" y="5805"/>
                </a:cubicBezTo>
                <a:cubicBezTo>
                  <a:pt x="11260" y="5670"/>
                  <a:pt x="11030" y="2970"/>
                  <a:pt x="14477" y="2970"/>
                </a:cubicBezTo>
                <a:cubicBezTo>
                  <a:pt x="18383" y="2970"/>
                  <a:pt x="19302" y="2430"/>
                  <a:pt x="19302" y="270"/>
                </a:cubicBezTo>
                <a:cubicBezTo>
                  <a:pt x="19302" y="135"/>
                  <a:pt x="19072" y="0"/>
                  <a:pt x="18613" y="0"/>
                </a:cubicBezTo>
                <a:cubicBezTo>
                  <a:pt x="18383" y="0"/>
                  <a:pt x="18153" y="135"/>
                  <a:pt x="18153" y="270"/>
                </a:cubicBezTo>
                <a:cubicBezTo>
                  <a:pt x="18153" y="2025"/>
                  <a:pt x="17694" y="2295"/>
                  <a:pt x="14477" y="2295"/>
                </a:cubicBezTo>
                <a:cubicBezTo>
                  <a:pt x="13328" y="2295"/>
                  <a:pt x="12409" y="2565"/>
                  <a:pt x="11719" y="2970"/>
                </a:cubicBezTo>
                <a:cubicBezTo>
                  <a:pt x="10340" y="3915"/>
                  <a:pt x="10111" y="5400"/>
                  <a:pt x="10340" y="5805"/>
                </a:cubicBezTo>
                <a:cubicBezTo>
                  <a:pt x="9191" y="5940"/>
                  <a:pt x="8272" y="6480"/>
                  <a:pt x="8043" y="7155"/>
                </a:cubicBezTo>
                <a:cubicBezTo>
                  <a:pt x="5285" y="7155"/>
                  <a:pt x="5285" y="7155"/>
                  <a:pt x="5285" y="7155"/>
                </a:cubicBezTo>
                <a:cubicBezTo>
                  <a:pt x="4136" y="7155"/>
                  <a:pt x="3217" y="7425"/>
                  <a:pt x="2757" y="7965"/>
                </a:cubicBezTo>
                <a:cubicBezTo>
                  <a:pt x="1149" y="10125"/>
                  <a:pt x="0" y="12960"/>
                  <a:pt x="0" y="14850"/>
                </a:cubicBezTo>
                <a:cubicBezTo>
                  <a:pt x="0" y="18630"/>
                  <a:pt x="4826" y="21600"/>
                  <a:pt x="10800" y="21600"/>
                </a:cubicBezTo>
                <a:cubicBezTo>
                  <a:pt x="16774" y="21600"/>
                  <a:pt x="21600" y="18630"/>
                  <a:pt x="21600" y="14850"/>
                </a:cubicBezTo>
                <a:cubicBezTo>
                  <a:pt x="21600" y="12825"/>
                  <a:pt x="20221" y="9990"/>
                  <a:pt x="18843" y="7965"/>
                </a:cubicBezTo>
                <a:close/>
                <a:moveTo>
                  <a:pt x="12409" y="7155"/>
                </a:moveTo>
                <a:cubicBezTo>
                  <a:pt x="11949" y="7155"/>
                  <a:pt x="9651" y="7155"/>
                  <a:pt x="9191" y="7155"/>
                </a:cubicBezTo>
                <a:cubicBezTo>
                  <a:pt x="9651" y="6075"/>
                  <a:pt x="11949" y="6075"/>
                  <a:pt x="12409" y="7155"/>
                </a:cubicBezTo>
                <a:close/>
                <a:moveTo>
                  <a:pt x="3677" y="8235"/>
                </a:moveTo>
                <a:cubicBezTo>
                  <a:pt x="3906" y="7965"/>
                  <a:pt x="4596" y="7695"/>
                  <a:pt x="5285" y="7695"/>
                </a:cubicBezTo>
                <a:cubicBezTo>
                  <a:pt x="5974" y="7695"/>
                  <a:pt x="9651" y="7695"/>
                  <a:pt x="10340" y="7695"/>
                </a:cubicBezTo>
                <a:cubicBezTo>
                  <a:pt x="10340" y="11610"/>
                  <a:pt x="10340" y="11610"/>
                  <a:pt x="10340" y="11610"/>
                </a:cubicBezTo>
                <a:cubicBezTo>
                  <a:pt x="1838" y="11610"/>
                  <a:pt x="1838" y="11610"/>
                  <a:pt x="1838" y="11610"/>
                </a:cubicBezTo>
                <a:cubicBezTo>
                  <a:pt x="2298" y="10530"/>
                  <a:pt x="2987" y="9315"/>
                  <a:pt x="3677" y="8235"/>
                </a:cubicBezTo>
                <a:close/>
                <a:moveTo>
                  <a:pt x="10800" y="20925"/>
                </a:moveTo>
                <a:cubicBezTo>
                  <a:pt x="5515" y="20925"/>
                  <a:pt x="1149" y="18225"/>
                  <a:pt x="1149" y="14850"/>
                </a:cubicBezTo>
                <a:cubicBezTo>
                  <a:pt x="1149" y="14175"/>
                  <a:pt x="1379" y="13230"/>
                  <a:pt x="1609" y="12285"/>
                </a:cubicBezTo>
                <a:cubicBezTo>
                  <a:pt x="2068" y="12285"/>
                  <a:pt x="15166" y="12285"/>
                  <a:pt x="15855" y="12285"/>
                </a:cubicBezTo>
                <a:cubicBezTo>
                  <a:pt x="16085" y="12285"/>
                  <a:pt x="16315" y="12150"/>
                  <a:pt x="16315" y="11880"/>
                </a:cubicBezTo>
                <a:cubicBezTo>
                  <a:pt x="16315" y="11745"/>
                  <a:pt x="16085" y="11610"/>
                  <a:pt x="15855" y="11610"/>
                </a:cubicBezTo>
                <a:cubicBezTo>
                  <a:pt x="11260" y="11610"/>
                  <a:pt x="11260" y="11610"/>
                  <a:pt x="11260" y="11610"/>
                </a:cubicBezTo>
                <a:cubicBezTo>
                  <a:pt x="11260" y="7695"/>
                  <a:pt x="11260" y="7695"/>
                  <a:pt x="11260" y="7695"/>
                </a:cubicBezTo>
                <a:cubicBezTo>
                  <a:pt x="11949" y="7695"/>
                  <a:pt x="15626" y="7695"/>
                  <a:pt x="16315" y="7695"/>
                </a:cubicBezTo>
                <a:cubicBezTo>
                  <a:pt x="17004" y="7695"/>
                  <a:pt x="17694" y="7965"/>
                  <a:pt x="17923" y="8235"/>
                </a:cubicBezTo>
                <a:cubicBezTo>
                  <a:pt x="18613" y="9315"/>
                  <a:pt x="19302" y="10530"/>
                  <a:pt x="19762" y="11610"/>
                </a:cubicBezTo>
                <a:cubicBezTo>
                  <a:pt x="17923" y="11610"/>
                  <a:pt x="17923" y="11610"/>
                  <a:pt x="17923" y="11610"/>
                </a:cubicBezTo>
                <a:cubicBezTo>
                  <a:pt x="17464" y="11610"/>
                  <a:pt x="17234" y="11745"/>
                  <a:pt x="17234" y="11880"/>
                </a:cubicBezTo>
                <a:cubicBezTo>
                  <a:pt x="17234" y="12150"/>
                  <a:pt x="17464" y="12285"/>
                  <a:pt x="17923" y="12285"/>
                </a:cubicBezTo>
                <a:cubicBezTo>
                  <a:pt x="19991" y="12285"/>
                  <a:pt x="19991" y="12285"/>
                  <a:pt x="19991" y="12285"/>
                </a:cubicBezTo>
                <a:cubicBezTo>
                  <a:pt x="20221" y="13230"/>
                  <a:pt x="20451" y="14175"/>
                  <a:pt x="20451" y="14850"/>
                </a:cubicBezTo>
                <a:cubicBezTo>
                  <a:pt x="20451" y="18225"/>
                  <a:pt x="1608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45" name="Freeform 14"/>
          <p:cNvSpPr/>
          <p:nvPr/>
        </p:nvSpPr>
        <p:spPr>
          <a:xfrm>
            <a:off x="4959350" y="1349375"/>
            <a:ext cx="1092200" cy="1050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19059"/>
                </a:moveTo>
                <a:cubicBezTo>
                  <a:pt x="20520" y="11435"/>
                  <a:pt x="20520" y="11435"/>
                  <a:pt x="20520" y="11435"/>
                </a:cubicBezTo>
                <a:cubicBezTo>
                  <a:pt x="20520" y="10165"/>
                  <a:pt x="19440" y="9035"/>
                  <a:pt x="18225" y="9035"/>
                </a:cubicBezTo>
                <a:cubicBezTo>
                  <a:pt x="14580" y="9035"/>
                  <a:pt x="14580" y="9035"/>
                  <a:pt x="14580" y="9035"/>
                </a:cubicBezTo>
                <a:cubicBezTo>
                  <a:pt x="14310" y="7482"/>
                  <a:pt x="14310" y="7482"/>
                  <a:pt x="14310" y="7482"/>
                </a:cubicBezTo>
                <a:cubicBezTo>
                  <a:pt x="15120" y="6635"/>
                  <a:pt x="15660" y="5647"/>
                  <a:pt x="15660" y="4376"/>
                </a:cubicBezTo>
                <a:cubicBezTo>
                  <a:pt x="15660" y="2118"/>
                  <a:pt x="13500" y="0"/>
                  <a:pt x="10800" y="0"/>
                </a:cubicBezTo>
                <a:cubicBezTo>
                  <a:pt x="8100" y="0"/>
                  <a:pt x="5940" y="1976"/>
                  <a:pt x="5940" y="4376"/>
                </a:cubicBezTo>
                <a:cubicBezTo>
                  <a:pt x="5940" y="5647"/>
                  <a:pt x="6480" y="6635"/>
                  <a:pt x="7290" y="7482"/>
                </a:cubicBezTo>
                <a:cubicBezTo>
                  <a:pt x="7020" y="9035"/>
                  <a:pt x="7020" y="9035"/>
                  <a:pt x="7020" y="9035"/>
                </a:cubicBezTo>
                <a:cubicBezTo>
                  <a:pt x="3375" y="9035"/>
                  <a:pt x="3375" y="9035"/>
                  <a:pt x="3375" y="9035"/>
                </a:cubicBezTo>
                <a:cubicBezTo>
                  <a:pt x="2160" y="9035"/>
                  <a:pt x="1080" y="10165"/>
                  <a:pt x="1080" y="11435"/>
                </a:cubicBezTo>
                <a:cubicBezTo>
                  <a:pt x="1080" y="19059"/>
                  <a:pt x="1080" y="19059"/>
                  <a:pt x="1080" y="19059"/>
                </a:cubicBezTo>
                <a:cubicBezTo>
                  <a:pt x="405" y="19059"/>
                  <a:pt x="0" y="19624"/>
                  <a:pt x="0" y="20188"/>
                </a:cubicBezTo>
                <a:cubicBezTo>
                  <a:pt x="0" y="20471"/>
                  <a:pt x="0" y="20471"/>
                  <a:pt x="0" y="20471"/>
                </a:cubicBezTo>
                <a:cubicBezTo>
                  <a:pt x="0" y="21035"/>
                  <a:pt x="540" y="21600"/>
                  <a:pt x="1080" y="21600"/>
                </a:cubicBezTo>
                <a:cubicBezTo>
                  <a:pt x="4050" y="21600"/>
                  <a:pt x="4050" y="21600"/>
                  <a:pt x="4050" y="21600"/>
                </a:cubicBezTo>
                <a:cubicBezTo>
                  <a:pt x="4185" y="21600"/>
                  <a:pt x="4320" y="21459"/>
                  <a:pt x="4320" y="21176"/>
                </a:cubicBezTo>
                <a:cubicBezTo>
                  <a:pt x="4320" y="21035"/>
                  <a:pt x="4185" y="20894"/>
                  <a:pt x="4050" y="20894"/>
                </a:cubicBezTo>
                <a:cubicBezTo>
                  <a:pt x="1080" y="20894"/>
                  <a:pt x="1080" y="20894"/>
                  <a:pt x="1080" y="20894"/>
                </a:cubicBezTo>
                <a:cubicBezTo>
                  <a:pt x="810" y="20894"/>
                  <a:pt x="675" y="20612"/>
                  <a:pt x="675" y="20471"/>
                </a:cubicBezTo>
                <a:cubicBezTo>
                  <a:pt x="675" y="20188"/>
                  <a:pt x="675" y="20188"/>
                  <a:pt x="675" y="20188"/>
                </a:cubicBezTo>
                <a:cubicBezTo>
                  <a:pt x="675" y="19906"/>
                  <a:pt x="810" y="19765"/>
                  <a:pt x="1080" y="19765"/>
                </a:cubicBezTo>
                <a:cubicBezTo>
                  <a:pt x="1485" y="19765"/>
                  <a:pt x="4320" y="19765"/>
                  <a:pt x="4725" y="19765"/>
                </a:cubicBezTo>
                <a:cubicBezTo>
                  <a:pt x="5130" y="20612"/>
                  <a:pt x="6210" y="20612"/>
                  <a:pt x="6615" y="19765"/>
                </a:cubicBezTo>
                <a:cubicBezTo>
                  <a:pt x="15120" y="19765"/>
                  <a:pt x="15120" y="19765"/>
                  <a:pt x="15120" y="19765"/>
                </a:cubicBezTo>
                <a:cubicBezTo>
                  <a:pt x="15390" y="20612"/>
                  <a:pt x="16605" y="20612"/>
                  <a:pt x="16875" y="19765"/>
                </a:cubicBezTo>
                <a:cubicBezTo>
                  <a:pt x="17280" y="19765"/>
                  <a:pt x="20115" y="19765"/>
                  <a:pt x="20520" y="19765"/>
                </a:cubicBezTo>
                <a:cubicBezTo>
                  <a:pt x="20790" y="19765"/>
                  <a:pt x="20925" y="19906"/>
                  <a:pt x="20925" y="20188"/>
                </a:cubicBezTo>
                <a:cubicBezTo>
                  <a:pt x="20925" y="20471"/>
                  <a:pt x="20925" y="20471"/>
                  <a:pt x="20925" y="20471"/>
                </a:cubicBezTo>
                <a:cubicBezTo>
                  <a:pt x="20925" y="20612"/>
                  <a:pt x="20790" y="20894"/>
                  <a:pt x="20520" y="20894"/>
                </a:cubicBezTo>
                <a:cubicBezTo>
                  <a:pt x="5130" y="20894"/>
                  <a:pt x="5130" y="20894"/>
                  <a:pt x="5130" y="20894"/>
                </a:cubicBezTo>
                <a:cubicBezTo>
                  <a:pt x="4995" y="20894"/>
                  <a:pt x="4860" y="21035"/>
                  <a:pt x="4860" y="21176"/>
                </a:cubicBezTo>
                <a:cubicBezTo>
                  <a:pt x="4860" y="21459"/>
                  <a:pt x="4995" y="21600"/>
                  <a:pt x="513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1035"/>
                  <a:pt x="21600" y="20471"/>
                </a:cubicBezTo>
                <a:cubicBezTo>
                  <a:pt x="21600" y="20188"/>
                  <a:pt x="21600" y="20188"/>
                  <a:pt x="21600" y="20188"/>
                </a:cubicBezTo>
                <a:cubicBezTo>
                  <a:pt x="21600" y="19624"/>
                  <a:pt x="21195" y="19059"/>
                  <a:pt x="20520" y="19059"/>
                </a:cubicBezTo>
                <a:close/>
                <a:moveTo>
                  <a:pt x="4725" y="19059"/>
                </a:moveTo>
                <a:cubicBezTo>
                  <a:pt x="1755" y="19059"/>
                  <a:pt x="1755" y="19059"/>
                  <a:pt x="1755" y="19059"/>
                </a:cubicBezTo>
                <a:cubicBezTo>
                  <a:pt x="1755" y="11435"/>
                  <a:pt x="1755" y="11435"/>
                  <a:pt x="1755" y="11435"/>
                </a:cubicBezTo>
                <a:cubicBezTo>
                  <a:pt x="1755" y="10447"/>
                  <a:pt x="2430" y="9741"/>
                  <a:pt x="3375" y="9741"/>
                </a:cubicBezTo>
                <a:cubicBezTo>
                  <a:pt x="6885" y="9741"/>
                  <a:pt x="6885" y="9741"/>
                  <a:pt x="6885" y="9741"/>
                </a:cubicBezTo>
                <a:lnTo>
                  <a:pt x="4725" y="19059"/>
                </a:lnTo>
                <a:close/>
                <a:moveTo>
                  <a:pt x="6750" y="19059"/>
                </a:moveTo>
                <a:cubicBezTo>
                  <a:pt x="6750" y="18635"/>
                  <a:pt x="8640" y="10165"/>
                  <a:pt x="8775" y="9741"/>
                </a:cubicBezTo>
                <a:cubicBezTo>
                  <a:pt x="12825" y="9741"/>
                  <a:pt x="12825" y="9741"/>
                  <a:pt x="12825" y="9741"/>
                </a:cubicBezTo>
                <a:cubicBezTo>
                  <a:pt x="14985" y="19059"/>
                  <a:pt x="14985" y="19059"/>
                  <a:pt x="14985" y="19059"/>
                </a:cubicBezTo>
                <a:lnTo>
                  <a:pt x="6750" y="19059"/>
                </a:lnTo>
                <a:close/>
                <a:moveTo>
                  <a:pt x="12285" y="7341"/>
                </a:moveTo>
                <a:cubicBezTo>
                  <a:pt x="12690" y="9035"/>
                  <a:pt x="12690" y="9035"/>
                  <a:pt x="12690" y="9035"/>
                </a:cubicBezTo>
                <a:cubicBezTo>
                  <a:pt x="8910" y="9035"/>
                  <a:pt x="8910" y="9035"/>
                  <a:pt x="8910" y="9035"/>
                </a:cubicBezTo>
                <a:cubicBezTo>
                  <a:pt x="9315" y="7341"/>
                  <a:pt x="9315" y="7341"/>
                  <a:pt x="9315" y="7341"/>
                </a:cubicBezTo>
                <a:cubicBezTo>
                  <a:pt x="9450" y="6918"/>
                  <a:pt x="9180" y="6635"/>
                  <a:pt x="8910" y="6353"/>
                </a:cubicBezTo>
                <a:cubicBezTo>
                  <a:pt x="6885" y="4941"/>
                  <a:pt x="7965" y="1976"/>
                  <a:pt x="10800" y="1976"/>
                </a:cubicBezTo>
                <a:cubicBezTo>
                  <a:pt x="13500" y="1976"/>
                  <a:pt x="14715" y="4800"/>
                  <a:pt x="12690" y="6353"/>
                </a:cubicBezTo>
                <a:cubicBezTo>
                  <a:pt x="12420" y="6635"/>
                  <a:pt x="12285" y="6918"/>
                  <a:pt x="12285" y="7341"/>
                </a:cubicBezTo>
                <a:close/>
                <a:moveTo>
                  <a:pt x="19845" y="19059"/>
                </a:moveTo>
                <a:cubicBezTo>
                  <a:pt x="16875" y="19059"/>
                  <a:pt x="16875" y="19059"/>
                  <a:pt x="16875" y="19059"/>
                </a:cubicBezTo>
                <a:cubicBezTo>
                  <a:pt x="16875" y="19059"/>
                  <a:pt x="16875" y="19059"/>
                  <a:pt x="16875" y="19059"/>
                </a:cubicBezTo>
                <a:cubicBezTo>
                  <a:pt x="15390" y="12424"/>
                  <a:pt x="15390" y="12424"/>
                  <a:pt x="15390" y="12424"/>
                </a:cubicBezTo>
                <a:cubicBezTo>
                  <a:pt x="15390" y="12282"/>
                  <a:pt x="15120" y="12141"/>
                  <a:pt x="14985" y="12141"/>
                </a:cubicBezTo>
                <a:cubicBezTo>
                  <a:pt x="14850" y="12282"/>
                  <a:pt x="14715" y="12424"/>
                  <a:pt x="14715" y="12565"/>
                </a:cubicBezTo>
                <a:cubicBezTo>
                  <a:pt x="16335" y="19624"/>
                  <a:pt x="16335" y="19341"/>
                  <a:pt x="16200" y="19482"/>
                </a:cubicBezTo>
                <a:cubicBezTo>
                  <a:pt x="16200" y="19765"/>
                  <a:pt x="15795" y="19765"/>
                  <a:pt x="15660" y="19482"/>
                </a:cubicBezTo>
                <a:cubicBezTo>
                  <a:pt x="12960" y="7200"/>
                  <a:pt x="12960" y="7200"/>
                  <a:pt x="12960" y="7200"/>
                </a:cubicBezTo>
                <a:cubicBezTo>
                  <a:pt x="12960" y="7059"/>
                  <a:pt x="12960" y="6918"/>
                  <a:pt x="13095" y="6918"/>
                </a:cubicBezTo>
                <a:cubicBezTo>
                  <a:pt x="13905" y="6353"/>
                  <a:pt x="14445" y="5365"/>
                  <a:pt x="14445" y="4376"/>
                </a:cubicBezTo>
                <a:cubicBezTo>
                  <a:pt x="14445" y="2541"/>
                  <a:pt x="12555" y="1271"/>
                  <a:pt x="10800" y="1271"/>
                </a:cubicBezTo>
                <a:cubicBezTo>
                  <a:pt x="8505" y="1412"/>
                  <a:pt x="7290" y="2965"/>
                  <a:pt x="7290" y="4376"/>
                </a:cubicBezTo>
                <a:cubicBezTo>
                  <a:pt x="7290" y="5365"/>
                  <a:pt x="7695" y="6353"/>
                  <a:pt x="8505" y="6918"/>
                </a:cubicBezTo>
                <a:cubicBezTo>
                  <a:pt x="8640" y="6918"/>
                  <a:pt x="8775" y="7059"/>
                  <a:pt x="8640" y="7200"/>
                </a:cubicBezTo>
                <a:cubicBezTo>
                  <a:pt x="8505" y="7765"/>
                  <a:pt x="6075" y="18918"/>
                  <a:pt x="5940" y="19482"/>
                </a:cubicBezTo>
                <a:cubicBezTo>
                  <a:pt x="5940" y="19765"/>
                  <a:pt x="5400" y="19765"/>
                  <a:pt x="5400" y="19482"/>
                </a:cubicBezTo>
                <a:cubicBezTo>
                  <a:pt x="5400" y="19482"/>
                  <a:pt x="5400" y="19341"/>
                  <a:pt x="5400" y="19341"/>
                </a:cubicBezTo>
                <a:cubicBezTo>
                  <a:pt x="5400" y="19341"/>
                  <a:pt x="5265" y="20047"/>
                  <a:pt x="7965" y="7482"/>
                </a:cubicBezTo>
                <a:cubicBezTo>
                  <a:pt x="7965" y="7341"/>
                  <a:pt x="7965" y="7200"/>
                  <a:pt x="7965" y="7200"/>
                </a:cubicBezTo>
                <a:cubicBezTo>
                  <a:pt x="5265" y="4800"/>
                  <a:pt x="7020" y="706"/>
                  <a:pt x="10800" y="706"/>
                </a:cubicBezTo>
                <a:cubicBezTo>
                  <a:pt x="14580" y="706"/>
                  <a:pt x="16335" y="4800"/>
                  <a:pt x="13770" y="7200"/>
                </a:cubicBezTo>
                <a:cubicBezTo>
                  <a:pt x="13635" y="7200"/>
                  <a:pt x="13635" y="7341"/>
                  <a:pt x="13635" y="7482"/>
                </a:cubicBezTo>
                <a:cubicBezTo>
                  <a:pt x="14445" y="11435"/>
                  <a:pt x="14445" y="11435"/>
                  <a:pt x="14445" y="11435"/>
                </a:cubicBezTo>
                <a:cubicBezTo>
                  <a:pt x="14580" y="11718"/>
                  <a:pt x="14715" y="11718"/>
                  <a:pt x="14850" y="11718"/>
                </a:cubicBezTo>
                <a:cubicBezTo>
                  <a:pt x="14985" y="11718"/>
                  <a:pt x="15120" y="11576"/>
                  <a:pt x="15120" y="11294"/>
                </a:cubicBezTo>
                <a:cubicBezTo>
                  <a:pt x="14715" y="9741"/>
                  <a:pt x="14715" y="9741"/>
                  <a:pt x="14715" y="9741"/>
                </a:cubicBezTo>
                <a:cubicBezTo>
                  <a:pt x="18225" y="9741"/>
                  <a:pt x="18225" y="9741"/>
                  <a:pt x="18225" y="9741"/>
                </a:cubicBezTo>
                <a:cubicBezTo>
                  <a:pt x="19170" y="9741"/>
                  <a:pt x="19845" y="10447"/>
                  <a:pt x="19845" y="11435"/>
                </a:cubicBezTo>
                <a:cubicBezTo>
                  <a:pt x="19845" y="19059"/>
                  <a:pt x="19845" y="19059"/>
                  <a:pt x="19845" y="1905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46" name="Freeform 15"/>
          <p:cNvSpPr/>
          <p:nvPr/>
        </p:nvSpPr>
        <p:spPr>
          <a:xfrm>
            <a:off x="4959350" y="2586435"/>
            <a:ext cx="1092200" cy="10679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6" extrusionOk="0">
                <a:moveTo>
                  <a:pt x="17550" y="11388"/>
                </a:moveTo>
                <a:cubicBezTo>
                  <a:pt x="11745" y="17342"/>
                  <a:pt x="11745" y="17342"/>
                  <a:pt x="11745" y="17342"/>
                </a:cubicBezTo>
                <a:cubicBezTo>
                  <a:pt x="11475" y="17481"/>
                  <a:pt x="11610" y="17896"/>
                  <a:pt x="11880" y="17896"/>
                </a:cubicBezTo>
                <a:cubicBezTo>
                  <a:pt x="17685" y="17896"/>
                  <a:pt x="17685" y="17896"/>
                  <a:pt x="17685" y="17896"/>
                </a:cubicBezTo>
                <a:cubicBezTo>
                  <a:pt x="17955" y="17896"/>
                  <a:pt x="18090" y="17758"/>
                  <a:pt x="18090" y="17481"/>
                </a:cubicBezTo>
                <a:cubicBezTo>
                  <a:pt x="18090" y="11665"/>
                  <a:pt x="18090" y="11665"/>
                  <a:pt x="18090" y="11665"/>
                </a:cubicBezTo>
                <a:cubicBezTo>
                  <a:pt x="18090" y="11250"/>
                  <a:pt x="17685" y="11111"/>
                  <a:pt x="17550" y="11388"/>
                </a:cubicBezTo>
                <a:close/>
                <a:moveTo>
                  <a:pt x="17415" y="17204"/>
                </a:moveTo>
                <a:cubicBezTo>
                  <a:pt x="12690" y="17204"/>
                  <a:pt x="12690" y="17204"/>
                  <a:pt x="12690" y="17204"/>
                </a:cubicBezTo>
                <a:cubicBezTo>
                  <a:pt x="17415" y="12358"/>
                  <a:pt x="17415" y="12358"/>
                  <a:pt x="17415" y="12358"/>
                </a:cubicBezTo>
                <a:lnTo>
                  <a:pt x="17415" y="17204"/>
                </a:lnTo>
                <a:close/>
                <a:moveTo>
                  <a:pt x="21330" y="9311"/>
                </a:moveTo>
                <a:cubicBezTo>
                  <a:pt x="21465" y="9311"/>
                  <a:pt x="21600" y="9173"/>
                  <a:pt x="21600" y="9034"/>
                </a:cubicBezTo>
                <a:cubicBezTo>
                  <a:pt x="21600" y="8758"/>
                  <a:pt x="21600" y="3081"/>
                  <a:pt x="21600" y="2665"/>
                </a:cubicBezTo>
                <a:cubicBezTo>
                  <a:pt x="21600" y="2388"/>
                  <a:pt x="21195" y="2250"/>
                  <a:pt x="21060" y="2388"/>
                </a:cubicBezTo>
                <a:cubicBezTo>
                  <a:pt x="3105" y="20942"/>
                  <a:pt x="3105" y="20942"/>
                  <a:pt x="3105" y="20942"/>
                </a:cubicBezTo>
                <a:cubicBezTo>
                  <a:pt x="2835" y="21081"/>
                  <a:pt x="2970" y="21496"/>
                  <a:pt x="3240" y="21496"/>
                </a:cubicBezTo>
                <a:cubicBezTo>
                  <a:pt x="3780" y="21496"/>
                  <a:pt x="21060" y="21496"/>
                  <a:pt x="21330" y="21496"/>
                </a:cubicBezTo>
                <a:cubicBezTo>
                  <a:pt x="21465" y="21496"/>
                  <a:pt x="21600" y="21358"/>
                  <a:pt x="21600" y="21081"/>
                </a:cubicBezTo>
                <a:cubicBezTo>
                  <a:pt x="21600" y="10281"/>
                  <a:pt x="21600" y="10281"/>
                  <a:pt x="21600" y="10281"/>
                </a:cubicBezTo>
                <a:cubicBezTo>
                  <a:pt x="21600" y="10004"/>
                  <a:pt x="21465" y="9865"/>
                  <a:pt x="21330" y="9865"/>
                </a:cubicBezTo>
                <a:cubicBezTo>
                  <a:pt x="21060" y="9865"/>
                  <a:pt x="20925" y="10004"/>
                  <a:pt x="20925" y="10281"/>
                </a:cubicBezTo>
                <a:cubicBezTo>
                  <a:pt x="20925" y="20804"/>
                  <a:pt x="20925" y="20804"/>
                  <a:pt x="20925" y="20804"/>
                </a:cubicBezTo>
                <a:cubicBezTo>
                  <a:pt x="5940" y="20804"/>
                  <a:pt x="5940" y="20804"/>
                  <a:pt x="5940" y="20804"/>
                </a:cubicBezTo>
                <a:cubicBezTo>
                  <a:pt x="20925" y="5434"/>
                  <a:pt x="20925" y="5434"/>
                  <a:pt x="20925" y="5434"/>
                </a:cubicBezTo>
                <a:cubicBezTo>
                  <a:pt x="20925" y="9034"/>
                  <a:pt x="20925" y="9034"/>
                  <a:pt x="20925" y="9034"/>
                </a:cubicBezTo>
                <a:cubicBezTo>
                  <a:pt x="20925" y="9173"/>
                  <a:pt x="21060" y="9311"/>
                  <a:pt x="21330" y="9311"/>
                </a:cubicBezTo>
                <a:close/>
                <a:moveTo>
                  <a:pt x="5130" y="20804"/>
                </a:moveTo>
                <a:cubicBezTo>
                  <a:pt x="4050" y="20804"/>
                  <a:pt x="4050" y="20804"/>
                  <a:pt x="4050" y="20804"/>
                </a:cubicBezTo>
                <a:cubicBezTo>
                  <a:pt x="20925" y="3496"/>
                  <a:pt x="20925" y="3496"/>
                  <a:pt x="20925" y="3496"/>
                </a:cubicBezTo>
                <a:cubicBezTo>
                  <a:pt x="20925" y="4604"/>
                  <a:pt x="20925" y="4604"/>
                  <a:pt x="20925" y="4604"/>
                </a:cubicBezTo>
                <a:lnTo>
                  <a:pt x="5130" y="20804"/>
                </a:lnTo>
                <a:close/>
                <a:moveTo>
                  <a:pt x="4860" y="15542"/>
                </a:moveTo>
                <a:cubicBezTo>
                  <a:pt x="12555" y="7650"/>
                  <a:pt x="12555" y="7650"/>
                  <a:pt x="12555" y="7650"/>
                </a:cubicBezTo>
                <a:cubicBezTo>
                  <a:pt x="12690" y="7511"/>
                  <a:pt x="12690" y="7373"/>
                  <a:pt x="12555" y="7234"/>
                </a:cubicBezTo>
                <a:cubicBezTo>
                  <a:pt x="12420" y="7096"/>
                  <a:pt x="12285" y="7096"/>
                  <a:pt x="12150" y="7234"/>
                </a:cubicBezTo>
                <a:cubicBezTo>
                  <a:pt x="4725" y="14850"/>
                  <a:pt x="4725" y="14850"/>
                  <a:pt x="4725" y="14850"/>
                </a:cubicBezTo>
                <a:cubicBezTo>
                  <a:pt x="3780" y="13881"/>
                  <a:pt x="3780" y="13881"/>
                  <a:pt x="3780" y="13881"/>
                </a:cubicBezTo>
                <a:cubicBezTo>
                  <a:pt x="13635" y="3773"/>
                  <a:pt x="13635" y="3773"/>
                  <a:pt x="13635" y="3773"/>
                </a:cubicBezTo>
                <a:cubicBezTo>
                  <a:pt x="14580" y="4742"/>
                  <a:pt x="14580" y="4742"/>
                  <a:pt x="14580" y="4742"/>
                </a:cubicBezTo>
                <a:cubicBezTo>
                  <a:pt x="12960" y="6404"/>
                  <a:pt x="12960" y="6404"/>
                  <a:pt x="12960" y="6404"/>
                </a:cubicBezTo>
                <a:cubicBezTo>
                  <a:pt x="12825" y="6542"/>
                  <a:pt x="12825" y="6681"/>
                  <a:pt x="12960" y="6819"/>
                </a:cubicBezTo>
                <a:cubicBezTo>
                  <a:pt x="12960" y="6958"/>
                  <a:pt x="13230" y="6958"/>
                  <a:pt x="13365" y="6819"/>
                </a:cubicBezTo>
                <a:cubicBezTo>
                  <a:pt x="15120" y="5019"/>
                  <a:pt x="15120" y="5019"/>
                  <a:pt x="15120" y="5019"/>
                </a:cubicBezTo>
                <a:cubicBezTo>
                  <a:pt x="16605" y="3496"/>
                  <a:pt x="16605" y="3496"/>
                  <a:pt x="16605" y="3496"/>
                </a:cubicBezTo>
                <a:cubicBezTo>
                  <a:pt x="16875" y="3219"/>
                  <a:pt x="16875" y="2665"/>
                  <a:pt x="16605" y="2250"/>
                </a:cubicBezTo>
                <a:cubicBezTo>
                  <a:pt x="14715" y="311"/>
                  <a:pt x="14715" y="311"/>
                  <a:pt x="14715" y="311"/>
                </a:cubicBezTo>
                <a:cubicBezTo>
                  <a:pt x="14310" y="-104"/>
                  <a:pt x="13770" y="-104"/>
                  <a:pt x="13500" y="311"/>
                </a:cubicBezTo>
                <a:cubicBezTo>
                  <a:pt x="1080" y="13050"/>
                  <a:pt x="1755" y="12358"/>
                  <a:pt x="1620" y="12358"/>
                </a:cubicBezTo>
                <a:cubicBezTo>
                  <a:pt x="0" y="16927"/>
                  <a:pt x="0" y="16927"/>
                  <a:pt x="0" y="16927"/>
                </a:cubicBezTo>
                <a:cubicBezTo>
                  <a:pt x="0" y="17065"/>
                  <a:pt x="135" y="17342"/>
                  <a:pt x="405" y="17342"/>
                </a:cubicBezTo>
                <a:cubicBezTo>
                  <a:pt x="405" y="17342"/>
                  <a:pt x="405" y="17342"/>
                  <a:pt x="945" y="17065"/>
                </a:cubicBezTo>
                <a:cubicBezTo>
                  <a:pt x="5130" y="15542"/>
                  <a:pt x="4860" y="15542"/>
                  <a:pt x="4860" y="15542"/>
                </a:cubicBezTo>
                <a:close/>
                <a:moveTo>
                  <a:pt x="14040" y="727"/>
                </a:moveTo>
                <a:cubicBezTo>
                  <a:pt x="14175" y="727"/>
                  <a:pt x="14040" y="588"/>
                  <a:pt x="16200" y="2665"/>
                </a:cubicBezTo>
                <a:cubicBezTo>
                  <a:pt x="16200" y="2804"/>
                  <a:pt x="16200" y="2942"/>
                  <a:pt x="16200" y="3081"/>
                </a:cubicBezTo>
                <a:cubicBezTo>
                  <a:pt x="14985" y="4188"/>
                  <a:pt x="14985" y="4188"/>
                  <a:pt x="14985" y="4188"/>
                </a:cubicBezTo>
                <a:cubicBezTo>
                  <a:pt x="13770" y="2942"/>
                  <a:pt x="13770" y="2942"/>
                  <a:pt x="13770" y="2942"/>
                </a:cubicBezTo>
                <a:cubicBezTo>
                  <a:pt x="12690" y="1973"/>
                  <a:pt x="12690" y="1973"/>
                  <a:pt x="12690" y="1973"/>
                </a:cubicBezTo>
                <a:cubicBezTo>
                  <a:pt x="14040" y="588"/>
                  <a:pt x="13905" y="727"/>
                  <a:pt x="14040" y="727"/>
                </a:cubicBezTo>
                <a:close/>
                <a:moveTo>
                  <a:pt x="12285" y="2388"/>
                </a:moveTo>
                <a:cubicBezTo>
                  <a:pt x="13230" y="3358"/>
                  <a:pt x="13230" y="3358"/>
                  <a:pt x="13230" y="3358"/>
                </a:cubicBezTo>
                <a:cubicBezTo>
                  <a:pt x="3375" y="13465"/>
                  <a:pt x="3375" y="13465"/>
                  <a:pt x="3375" y="13465"/>
                </a:cubicBezTo>
                <a:cubicBezTo>
                  <a:pt x="3240" y="13327"/>
                  <a:pt x="2430" y="12634"/>
                  <a:pt x="2430" y="12496"/>
                </a:cubicBezTo>
                <a:lnTo>
                  <a:pt x="12285" y="2388"/>
                </a:lnTo>
                <a:close/>
                <a:moveTo>
                  <a:pt x="810" y="16373"/>
                </a:moveTo>
                <a:cubicBezTo>
                  <a:pt x="1215" y="15404"/>
                  <a:pt x="1215" y="15404"/>
                  <a:pt x="1215" y="15404"/>
                </a:cubicBezTo>
                <a:cubicBezTo>
                  <a:pt x="1890" y="15958"/>
                  <a:pt x="1890" y="15958"/>
                  <a:pt x="1890" y="15958"/>
                </a:cubicBezTo>
                <a:lnTo>
                  <a:pt x="810" y="16373"/>
                </a:lnTo>
                <a:close/>
                <a:moveTo>
                  <a:pt x="2565" y="15819"/>
                </a:moveTo>
                <a:cubicBezTo>
                  <a:pt x="1485" y="14711"/>
                  <a:pt x="1485" y="14711"/>
                  <a:pt x="1485" y="14711"/>
                </a:cubicBezTo>
                <a:cubicBezTo>
                  <a:pt x="2160" y="13050"/>
                  <a:pt x="2160" y="13050"/>
                  <a:pt x="2160" y="13050"/>
                </a:cubicBezTo>
                <a:cubicBezTo>
                  <a:pt x="4050" y="15127"/>
                  <a:pt x="4050" y="15127"/>
                  <a:pt x="4050" y="15127"/>
                </a:cubicBezTo>
                <a:lnTo>
                  <a:pt x="2565" y="1581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47" name="Freeform 16"/>
          <p:cNvSpPr/>
          <p:nvPr/>
        </p:nvSpPr>
        <p:spPr>
          <a:xfrm>
            <a:off x="5121733" y="3797301"/>
            <a:ext cx="774244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2" h="21600" extrusionOk="0">
                <a:moveTo>
                  <a:pt x="10423" y="2700"/>
                </a:moveTo>
                <a:cubicBezTo>
                  <a:pt x="14401" y="2700"/>
                  <a:pt x="14401" y="2700"/>
                  <a:pt x="14401" y="2700"/>
                </a:cubicBezTo>
                <a:cubicBezTo>
                  <a:pt x="14780" y="2700"/>
                  <a:pt x="14970" y="2565"/>
                  <a:pt x="14970" y="2295"/>
                </a:cubicBezTo>
                <a:cubicBezTo>
                  <a:pt x="14970" y="2160"/>
                  <a:pt x="14780" y="2025"/>
                  <a:pt x="14401" y="2025"/>
                </a:cubicBezTo>
                <a:cubicBezTo>
                  <a:pt x="10423" y="2025"/>
                  <a:pt x="10423" y="2025"/>
                  <a:pt x="10423" y="2025"/>
                </a:cubicBezTo>
                <a:cubicBezTo>
                  <a:pt x="10044" y="2025"/>
                  <a:pt x="9854" y="2160"/>
                  <a:pt x="9854" y="2295"/>
                </a:cubicBezTo>
                <a:cubicBezTo>
                  <a:pt x="9854" y="2565"/>
                  <a:pt x="10044" y="2700"/>
                  <a:pt x="10423" y="2700"/>
                </a:cubicBezTo>
                <a:close/>
                <a:moveTo>
                  <a:pt x="10612" y="1350"/>
                </a:moveTo>
                <a:cubicBezTo>
                  <a:pt x="14591" y="675"/>
                  <a:pt x="14591" y="675"/>
                  <a:pt x="14591" y="675"/>
                </a:cubicBezTo>
                <a:cubicBezTo>
                  <a:pt x="14780" y="540"/>
                  <a:pt x="14970" y="405"/>
                  <a:pt x="14780" y="270"/>
                </a:cubicBezTo>
                <a:cubicBezTo>
                  <a:pt x="14780" y="0"/>
                  <a:pt x="14591" y="0"/>
                  <a:pt x="14212" y="0"/>
                </a:cubicBezTo>
                <a:cubicBezTo>
                  <a:pt x="10423" y="810"/>
                  <a:pt x="10423" y="810"/>
                  <a:pt x="10423" y="810"/>
                </a:cubicBezTo>
                <a:cubicBezTo>
                  <a:pt x="10044" y="810"/>
                  <a:pt x="10044" y="945"/>
                  <a:pt x="10044" y="1080"/>
                </a:cubicBezTo>
                <a:cubicBezTo>
                  <a:pt x="10044" y="1350"/>
                  <a:pt x="10233" y="1350"/>
                  <a:pt x="10612" y="1350"/>
                </a:cubicBezTo>
                <a:close/>
                <a:moveTo>
                  <a:pt x="14591" y="4050"/>
                </a:moveTo>
                <a:cubicBezTo>
                  <a:pt x="10612" y="3375"/>
                  <a:pt x="10612" y="3375"/>
                  <a:pt x="10612" y="3375"/>
                </a:cubicBezTo>
                <a:cubicBezTo>
                  <a:pt x="10233" y="3240"/>
                  <a:pt x="10044" y="3375"/>
                  <a:pt x="10044" y="3510"/>
                </a:cubicBezTo>
                <a:cubicBezTo>
                  <a:pt x="10044" y="3780"/>
                  <a:pt x="10044" y="3915"/>
                  <a:pt x="10423" y="3915"/>
                </a:cubicBezTo>
                <a:cubicBezTo>
                  <a:pt x="14212" y="4725"/>
                  <a:pt x="14212" y="4725"/>
                  <a:pt x="14212" y="4725"/>
                </a:cubicBezTo>
                <a:cubicBezTo>
                  <a:pt x="14591" y="4725"/>
                  <a:pt x="14780" y="4590"/>
                  <a:pt x="14780" y="4455"/>
                </a:cubicBezTo>
                <a:cubicBezTo>
                  <a:pt x="14970" y="4320"/>
                  <a:pt x="14780" y="4050"/>
                  <a:pt x="14591" y="4050"/>
                </a:cubicBezTo>
                <a:close/>
                <a:moveTo>
                  <a:pt x="17433" y="13500"/>
                </a:moveTo>
                <a:cubicBezTo>
                  <a:pt x="13075" y="13500"/>
                  <a:pt x="13075" y="13500"/>
                  <a:pt x="13075" y="13500"/>
                </a:cubicBezTo>
                <a:cubicBezTo>
                  <a:pt x="13075" y="11340"/>
                  <a:pt x="13075" y="11340"/>
                  <a:pt x="13075" y="11340"/>
                </a:cubicBezTo>
                <a:cubicBezTo>
                  <a:pt x="13075" y="11205"/>
                  <a:pt x="12886" y="11070"/>
                  <a:pt x="12696" y="11070"/>
                </a:cubicBezTo>
                <a:cubicBezTo>
                  <a:pt x="12317" y="11070"/>
                  <a:pt x="12128" y="11205"/>
                  <a:pt x="12128" y="11340"/>
                </a:cubicBezTo>
                <a:cubicBezTo>
                  <a:pt x="12128" y="13500"/>
                  <a:pt x="12128" y="13500"/>
                  <a:pt x="12128" y="13500"/>
                </a:cubicBezTo>
                <a:cubicBezTo>
                  <a:pt x="11559" y="13635"/>
                  <a:pt x="10991" y="13635"/>
                  <a:pt x="10423" y="13905"/>
                </a:cubicBezTo>
                <a:cubicBezTo>
                  <a:pt x="10044" y="12690"/>
                  <a:pt x="8338" y="11880"/>
                  <a:pt x="6633" y="11880"/>
                </a:cubicBezTo>
                <a:cubicBezTo>
                  <a:pt x="4359" y="11880"/>
                  <a:pt x="2465" y="13230"/>
                  <a:pt x="2465" y="14850"/>
                </a:cubicBezTo>
                <a:cubicBezTo>
                  <a:pt x="2465" y="17010"/>
                  <a:pt x="5686" y="18360"/>
                  <a:pt x="8338" y="17415"/>
                </a:cubicBezTo>
                <a:cubicBezTo>
                  <a:pt x="8338" y="18225"/>
                  <a:pt x="8338" y="20385"/>
                  <a:pt x="8338" y="20925"/>
                </a:cubicBezTo>
                <a:cubicBezTo>
                  <a:pt x="2275" y="20925"/>
                  <a:pt x="2275" y="20925"/>
                  <a:pt x="2275" y="20925"/>
                </a:cubicBezTo>
                <a:cubicBezTo>
                  <a:pt x="1517" y="20925"/>
                  <a:pt x="949" y="20520"/>
                  <a:pt x="949" y="20115"/>
                </a:cubicBezTo>
                <a:cubicBezTo>
                  <a:pt x="949" y="20115"/>
                  <a:pt x="949" y="9585"/>
                  <a:pt x="949" y="9180"/>
                </a:cubicBezTo>
                <a:cubicBezTo>
                  <a:pt x="12128" y="9180"/>
                  <a:pt x="12128" y="9180"/>
                  <a:pt x="12128" y="9180"/>
                </a:cubicBezTo>
                <a:cubicBezTo>
                  <a:pt x="12128" y="10260"/>
                  <a:pt x="12128" y="10260"/>
                  <a:pt x="12128" y="10260"/>
                </a:cubicBezTo>
                <a:cubicBezTo>
                  <a:pt x="12128" y="10530"/>
                  <a:pt x="12317" y="10665"/>
                  <a:pt x="12696" y="10665"/>
                </a:cubicBezTo>
                <a:cubicBezTo>
                  <a:pt x="12886" y="10665"/>
                  <a:pt x="13075" y="10530"/>
                  <a:pt x="13075" y="10260"/>
                </a:cubicBezTo>
                <a:cubicBezTo>
                  <a:pt x="13075" y="9990"/>
                  <a:pt x="13075" y="7425"/>
                  <a:pt x="13075" y="7020"/>
                </a:cubicBezTo>
                <a:cubicBezTo>
                  <a:pt x="13075" y="6885"/>
                  <a:pt x="13075" y="6750"/>
                  <a:pt x="12886" y="6750"/>
                </a:cubicBezTo>
                <a:cubicBezTo>
                  <a:pt x="8907" y="4455"/>
                  <a:pt x="8907" y="4455"/>
                  <a:pt x="8907" y="4455"/>
                </a:cubicBezTo>
                <a:cubicBezTo>
                  <a:pt x="8907" y="1350"/>
                  <a:pt x="8907" y="1350"/>
                  <a:pt x="8907" y="1350"/>
                </a:cubicBezTo>
                <a:cubicBezTo>
                  <a:pt x="8907" y="810"/>
                  <a:pt x="8338" y="405"/>
                  <a:pt x="7580" y="405"/>
                </a:cubicBezTo>
                <a:cubicBezTo>
                  <a:pt x="5686" y="405"/>
                  <a:pt x="5686" y="405"/>
                  <a:pt x="5686" y="405"/>
                </a:cubicBezTo>
                <a:cubicBezTo>
                  <a:pt x="4928" y="405"/>
                  <a:pt x="4170" y="810"/>
                  <a:pt x="4170" y="1350"/>
                </a:cubicBezTo>
                <a:cubicBezTo>
                  <a:pt x="4170" y="4455"/>
                  <a:pt x="4170" y="4455"/>
                  <a:pt x="4170" y="4455"/>
                </a:cubicBezTo>
                <a:cubicBezTo>
                  <a:pt x="-188" y="6885"/>
                  <a:pt x="1" y="6750"/>
                  <a:pt x="1" y="7020"/>
                </a:cubicBezTo>
                <a:cubicBezTo>
                  <a:pt x="1" y="8910"/>
                  <a:pt x="1" y="8910"/>
                  <a:pt x="1" y="8910"/>
                </a:cubicBezTo>
                <a:cubicBezTo>
                  <a:pt x="1" y="10260"/>
                  <a:pt x="1" y="18765"/>
                  <a:pt x="1" y="20115"/>
                </a:cubicBezTo>
                <a:cubicBezTo>
                  <a:pt x="1" y="20925"/>
                  <a:pt x="949" y="21600"/>
                  <a:pt x="2275" y="21600"/>
                </a:cubicBezTo>
                <a:cubicBezTo>
                  <a:pt x="3033" y="21600"/>
                  <a:pt x="20275" y="21600"/>
                  <a:pt x="21033" y="21600"/>
                </a:cubicBezTo>
                <a:cubicBezTo>
                  <a:pt x="21223" y="21600"/>
                  <a:pt x="21412" y="21465"/>
                  <a:pt x="21412" y="21330"/>
                </a:cubicBezTo>
                <a:cubicBezTo>
                  <a:pt x="21412" y="20790"/>
                  <a:pt x="21412" y="17010"/>
                  <a:pt x="21412" y="16470"/>
                </a:cubicBezTo>
                <a:cubicBezTo>
                  <a:pt x="21412" y="14850"/>
                  <a:pt x="19707" y="13500"/>
                  <a:pt x="17433" y="13500"/>
                </a:cubicBezTo>
                <a:close/>
                <a:moveTo>
                  <a:pt x="5686" y="1080"/>
                </a:moveTo>
                <a:cubicBezTo>
                  <a:pt x="7580" y="1080"/>
                  <a:pt x="7580" y="1080"/>
                  <a:pt x="7580" y="1080"/>
                </a:cubicBezTo>
                <a:cubicBezTo>
                  <a:pt x="7770" y="1080"/>
                  <a:pt x="7959" y="1215"/>
                  <a:pt x="7959" y="1350"/>
                </a:cubicBezTo>
                <a:cubicBezTo>
                  <a:pt x="7959" y="2025"/>
                  <a:pt x="7959" y="2025"/>
                  <a:pt x="7959" y="2025"/>
                </a:cubicBezTo>
                <a:cubicBezTo>
                  <a:pt x="7580" y="2025"/>
                  <a:pt x="7580" y="2025"/>
                  <a:pt x="7580" y="2025"/>
                </a:cubicBezTo>
                <a:cubicBezTo>
                  <a:pt x="7391" y="2025"/>
                  <a:pt x="7201" y="2160"/>
                  <a:pt x="7201" y="2295"/>
                </a:cubicBezTo>
                <a:cubicBezTo>
                  <a:pt x="7201" y="2565"/>
                  <a:pt x="7391" y="2700"/>
                  <a:pt x="7580" y="2700"/>
                </a:cubicBezTo>
                <a:cubicBezTo>
                  <a:pt x="7959" y="2700"/>
                  <a:pt x="7959" y="2700"/>
                  <a:pt x="7959" y="2700"/>
                </a:cubicBezTo>
                <a:cubicBezTo>
                  <a:pt x="7959" y="4320"/>
                  <a:pt x="7959" y="4320"/>
                  <a:pt x="7959" y="4320"/>
                </a:cubicBezTo>
                <a:cubicBezTo>
                  <a:pt x="5117" y="4320"/>
                  <a:pt x="5117" y="4320"/>
                  <a:pt x="5117" y="4320"/>
                </a:cubicBezTo>
                <a:cubicBezTo>
                  <a:pt x="5117" y="1350"/>
                  <a:pt x="5117" y="1350"/>
                  <a:pt x="5117" y="1350"/>
                </a:cubicBezTo>
                <a:cubicBezTo>
                  <a:pt x="5117" y="1350"/>
                  <a:pt x="5117" y="1350"/>
                  <a:pt x="5117" y="1350"/>
                </a:cubicBezTo>
                <a:cubicBezTo>
                  <a:pt x="5117" y="1215"/>
                  <a:pt x="5307" y="1080"/>
                  <a:pt x="5686" y="1080"/>
                </a:cubicBezTo>
                <a:close/>
                <a:moveTo>
                  <a:pt x="4928" y="4860"/>
                </a:moveTo>
                <a:cubicBezTo>
                  <a:pt x="8338" y="4860"/>
                  <a:pt x="8338" y="4860"/>
                  <a:pt x="8338" y="4860"/>
                </a:cubicBezTo>
                <a:cubicBezTo>
                  <a:pt x="11370" y="6615"/>
                  <a:pt x="11370" y="6615"/>
                  <a:pt x="11370" y="6615"/>
                </a:cubicBezTo>
                <a:cubicBezTo>
                  <a:pt x="1707" y="6615"/>
                  <a:pt x="1707" y="6615"/>
                  <a:pt x="1707" y="6615"/>
                </a:cubicBezTo>
                <a:lnTo>
                  <a:pt x="4928" y="4860"/>
                </a:lnTo>
                <a:close/>
                <a:moveTo>
                  <a:pt x="949" y="7290"/>
                </a:moveTo>
                <a:cubicBezTo>
                  <a:pt x="12128" y="7290"/>
                  <a:pt x="12128" y="7290"/>
                  <a:pt x="12128" y="7290"/>
                </a:cubicBezTo>
                <a:cubicBezTo>
                  <a:pt x="12128" y="8505"/>
                  <a:pt x="12128" y="8505"/>
                  <a:pt x="12128" y="8505"/>
                </a:cubicBezTo>
                <a:cubicBezTo>
                  <a:pt x="949" y="8505"/>
                  <a:pt x="949" y="8505"/>
                  <a:pt x="949" y="8505"/>
                </a:cubicBezTo>
                <a:lnTo>
                  <a:pt x="949" y="7290"/>
                </a:lnTo>
                <a:close/>
                <a:moveTo>
                  <a:pt x="8338" y="16740"/>
                </a:moveTo>
                <a:cubicBezTo>
                  <a:pt x="6254" y="17820"/>
                  <a:pt x="3223" y="16605"/>
                  <a:pt x="3223" y="14850"/>
                </a:cubicBezTo>
                <a:cubicBezTo>
                  <a:pt x="3223" y="13500"/>
                  <a:pt x="4738" y="12420"/>
                  <a:pt x="6633" y="12420"/>
                </a:cubicBezTo>
                <a:cubicBezTo>
                  <a:pt x="8149" y="12420"/>
                  <a:pt x="9475" y="13230"/>
                  <a:pt x="9665" y="14310"/>
                </a:cubicBezTo>
                <a:cubicBezTo>
                  <a:pt x="8717" y="14985"/>
                  <a:pt x="8338" y="15930"/>
                  <a:pt x="8338" y="16335"/>
                </a:cubicBezTo>
                <a:lnTo>
                  <a:pt x="8338" y="16740"/>
                </a:lnTo>
                <a:close/>
                <a:moveTo>
                  <a:pt x="20654" y="19305"/>
                </a:moveTo>
                <a:cubicBezTo>
                  <a:pt x="18949" y="19305"/>
                  <a:pt x="18949" y="19305"/>
                  <a:pt x="18949" y="19305"/>
                </a:cubicBezTo>
                <a:cubicBezTo>
                  <a:pt x="18759" y="19305"/>
                  <a:pt x="18570" y="19440"/>
                  <a:pt x="18570" y="19575"/>
                </a:cubicBezTo>
                <a:cubicBezTo>
                  <a:pt x="18570" y="19710"/>
                  <a:pt x="18759" y="19845"/>
                  <a:pt x="18949" y="19845"/>
                </a:cubicBezTo>
                <a:cubicBezTo>
                  <a:pt x="20654" y="19845"/>
                  <a:pt x="20654" y="19845"/>
                  <a:pt x="20654" y="19845"/>
                </a:cubicBezTo>
                <a:cubicBezTo>
                  <a:pt x="20654" y="20925"/>
                  <a:pt x="20654" y="20925"/>
                  <a:pt x="20654" y="20925"/>
                </a:cubicBezTo>
                <a:cubicBezTo>
                  <a:pt x="20654" y="20925"/>
                  <a:pt x="20654" y="20925"/>
                  <a:pt x="20654" y="20925"/>
                </a:cubicBezTo>
                <a:cubicBezTo>
                  <a:pt x="9286" y="20925"/>
                  <a:pt x="9286" y="20925"/>
                  <a:pt x="9286" y="20925"/>
                </a:cubicBezTo>
                <a:cubicBezTo>
                  <a:pt x="9286" y="19845"/>
                  <a:pt x="9286" y="19845"/>
                  <a:pt x="9286" y="19845"/>
                </a:cubicBezTo>
                <a:cubicBezTo>
                  <a:pt x="17433" y="19845"/>
                  <a:pt x="17433" y="19845"/>
                  <a:pt x="17433" y="19845"/>
                </a:cubicBezTo>
                <a:cubicBezTo>
                  <a:pt x="17812" y="19845"/>
                  <a:pt x="18001" y="19710"/>
                  <a:pt x="18001" y="19575"/>
                </a:cubicBezTo>
                <a:cubicBezTo>
                  <a:pt x="18001" y="19440"/>
                  <a:pt x="17812" y="19305"/>
                  <a:pt x="17433" y="19305"/>
                </a:cubicBezTo>
                <a:cubicBezTo>
                  <a:pt x="9286" y="19305"/>
                  <a:pt x="9286" y="19305"/>
                  <a:pt x="9286" y="19305"/>
                </a:cubicBezTo>
                <a:cubicBezTo>
                  <a:pt x="9286" y="19170"/>
                  <a:pt x="9286" y="16200"/>
                  <a:pt x="9286" y="16200"/>
                </a:cubicBezTo>
                <a:cubicBezTo>
                  <a:pt x="9475" y="15255"/>
                  <a:pt x="10423" y="14715"/>
                  <a:pt x="10612" y="14580"/>
                </a:cubicBezTo>
                <a:cubicBezTo>
                  <a:pt x="11180" y="14310"/>
                  <a:pt x="11938" y="14175"/>
                  <a:pt x="12696" y="14175"/>
                </a:cubicBezTo>
                <a:cubicBezTo>
                  <a:pt x="17433" y="14175"/>
                  <a:pt x="17433" y="14175"/>
                  <a:pt x="17433" y="14175"/>
                </a:cubicBezTo>
                <a:cubicBezTo>
                  <a:pt x="19138" y="14175"/>
                  <a:pt x="20654" y="15255"/>
                  <a:pt x="20654" y="16470"/>
                </a:cubicBezTo>
                <a:cubicBezTo>
                  <a:pt x="20654" y="19305"/>
                  <a:pt x="20654" y="19305"/>
                  <a:pt x="20654" y="19305"/>
                </a:cubicBezTo>
                <a:close/>
                <a:moveTo>
                  <a:pt x="4170" y="10125"/>
                </a:moveTo>
                <a:cubicBezTo>
                  <a:pt x="3980" y="10125"/>
                  <a:pt x="3791" y="10395"/>
                  <a:pt x="3791" y="10530"/>
                </a:cubicBezTo>
                <a:cubicBezTo>
                  <a:pt x="3791" y="10665"/>
                  <a:pt x="3980" y="10800"/>
                  <a:pt x="4170" y="10800"/>
                </a:cubicBezTo>
                <a:cubicBezTo>
                  <a:pt x="8907" y="10800"/>
                  <a:pt x="8907" y="10800"/>
                  <a:pt x="8907" y="10800"/>
                </a:cubicBezTo>
                <a:cubicBezTo>
                  <a:pt x="9096" y="10800"/>
                  <a:pt x="9286" y="10665"/>
                  <a:pt x="9286" y="10530"/>
                </a:cubicBezTo>
                <a:cubicBezTo>
                  <a:pt x="9286" y="10395"/>
                  <a:pt x="9096" y="10125"/>
                  <a:pt x="8907" y="10125"/>
                </a:cubicBezTo>
                <a:lnTo>
                  <a:pt x="4170" y="101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48" name="Freeform 17"/>
          <p:cNvSpPr/>
          <p:nvPr/>
        </p:nvSpPr>
        <p:spPr>
          <a:xfrm>
            <a:off x="4959542" y="5035463"/>
            <a:ext cx="1089417" cy="11018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55" h="21478" extrusionOk="0">
                <a:moveTo>
                  <a:pt x="20552" y="280"/>
                </a:moveTo>
                <a:cubicBezTo>
                  <a:pt x="20157" y="12"/>
                  <a:pt x="19630" y="-122"/>
                  <a:pt x="18972" y="146"/>
                </a:cubicBezTo>
                <a:cubicBezTo>
                  <a:pt x="18313" y="415"/>
                  <a:pt x="18972" y="-122"/>
                  <a:pt x="7250" y="10343"/>
                </a:cubicBezTo>
                <a:cubicBezTo>
                  <a:pt x="7250" y="10343"/>
                  <a:pt x="7250" y="10477"/>
                  <a:pt x="7250" y="10477"/>
                </a:cubicBezTo>
                <a:cubicBezTo>
                  <a:pt x="5537" y="13026"/>
                  <a:pt x="5537" y="13026"/>
                  <a:pt x="5537" y="13026"/>
                </a:cubicBezTo>
                <a:cubicBezTo>
                  <a:pt x="5142" y="12758"/>
                  <a:pt x="4484" y="12758"/>
                  <a:pt x="4089" y="13160"/>
                </a:cubicBezTo>
                <a:cubicBezTo>
                  <a:pt x="3957" y="13294"/>
                  <a:pt x="3957" y="13294"/>
                  <a:pt x="3957" y="13294"/>
                </a:cubicBezTo>
                <a:cubicBezTo>
                  <a:pt x="3694" y="13562"/>
                  <a:pt x="3694" y="14233"/>
                  <a:pt x="3957" y="14636"/>
                </a:cubicBezTo>
                <a:cubicBezTo>
                  <a:pt x="1059" y="15843"/>
                  <a:pt x="1059" y="15843"/>
                  <a:pt x="1059" y="15843"/>
                </a:cubicBezTo>
                <a:cubicBezTo>
                  <a:pt x="928" y="15843"/>
                  <a:pt x="928" y="15977"/>
                  <a:pt x="928" y="15977"/>
                </a:cubicBezTo>
                <a:cubicBezTo>
                  <a:pt x="-126" y="21478"/>
                  <a:pt x="6" y="21210"/>
                  <a:pt x="6" y="21344"/>
                </a:cubicBezTo>
                <a:cubicBezTo>
                  <a:pt x="137" y="21478"/>
                  <a:pt x="269" y="21478"/>
                  <a:pt x="401" y="21478"/>
                </a:cubicBezTo>
                <a:cubicBezTo>
                  <a:pt x="5406" y="20539"/>
                  <a:pt x="5406" y="20539"/>
                  <a:pt x="5406" y="20539"/>
                </a:cubicBezTo>
                <a:cubicBezTo>
                  <a:pt x="5406" y="20539"/>
                  <a:pt x="5537" y="20539"/>
                  <a:pt x="5537" y="20405"/>
                </a:cubicBezTo>
                <a:cubicBezTo>
                  <a:pt x="6723" y="17453"/>
                  <a:pt x="6723" y="17453"/>
                  <a:pt x="6723" y="17453"/>
                </a:cubicBezTo>
                <a:cubicBezTo>
                  <a:pt x="7118" y="17721"/>
                  <a:pt x="7776" y="17721"/>
                  <a:pt x="8040" y="17319"/>
                </a:cubicBezTo>
                <a:cubicBezTo>
                  <a:pt x="8172" y="17319"/>
                  <a:pt x="8172" y="17319"/>
                  <a:pt x="8172" y="17319"/>
                </a:cubicBezTo>
                <a:cubicBezTo>
                  <a:pt x="8567" y="16917"/>
                  <a:pt x="8567" y="16246"/>
                  <a:pt x="8172" y="15843"/>
                </a:cubicBezTo>
                <a:cubicBezTo>
                  <a:pt x="10806" y="14099"/>
                  <a:pt x="10806" y="14099"/>
                  <a:pt x="10806" y="14099"/>
                </a:cubicBezTo>
                <a:cubicBezTo>
                  <a:pt x="10937" y="14099"/>
                  <a:pt x="10674" y="14367"/>
                  <a:pt x="14757" y="9538"/>
                </a:cubicBezTo>
                <a:cubicBezTo>
                  <a:pt x="14889" y="9403"/>
                  <a:pt x="14889" y="9135"/>
                  <a:pt x="14757" y="9001"/>
                </a:cubicBezTo>
                <a:cubicBezTo>
                  <a:pt x="14625" y="9001"/>
                  <a:pt x="14494" y="9001"/>
                  <a:pt x="14362" y="9135"/>
                </a:cubicBezTo>
                <a:cubicBezTo>
                  <a:pt x="13835" y="9672"/>
                  <a:pt x="13835" y="9672"/>
                  <a:pt x="13835" y="9672"/>
                </a:cubicBezTo>
                <a:cubicBezTo>
                  <a:pt x="11596" y="7391"/>
                  <a:pt x="11596" y="7391"/>
                  <a:pt x="11596" y="7391"/>
                </a:cubicBezTo>
                <a:cubicBezTo>
                  <a:pt x="18576" y="1085"/>
                  <a:pt x="18576" y="1085"/>
                  <a:pt x="18576" y="1085"/>
                </a:cubicBezTo>
                <a:cubicBezTo>
                  <a:pt x="19762" y="12"/>
                  <a:pt x="21079" y="951"/>
                  <a:pt x="20157" y="2427"/>
                </a:cubicBezTo>
                <a:cubicBezTo>
                  <a:pt x="19894" y="2695"/>
                  <a:pt x="19894" y="2561"/>
                  <a:pt x="15020" y="8330"/>
                </a:cubicBezTo>
                <a:cubicBezTo>
                  <a:pt x="14889" y="8464"/>
                  <a:pt x="14889" y="8598"/>
                  <a:pt x="15020" y="8733"/>
                </a:cubicBezTo>
                <a:cubicBezTo>
                  <a:pt x="15152" y="8867"/>
                  <a:pt x="15415" y="8867"/>
                  <a:pt x="15547" y="8733"/>
                </a:cubicBezTo>
                <a:cubicBezTo>
                  <a:pt x="20420" y="2964"/>
                  <a:pt x="20420" y="2964"/>
                  <a:pt x="20420" y="2964"/>
                </a:cubicBezTo>
                <a:cubicBezTo>
                  <a:pt x="20947" y="2293"/>
                  <a:pt x="21474" y="1085"/>
                  <a:pt x="20552" y="280"/>
                </a:cubicBezTo>
                <a:close/>
                <a:moveTo>
                  <a:pt x="5142" y="20002"/>
                </a:moveTo>
                <a:cubicBezTo>
                  <a:pt x="1191" y="20673"/>
                  <a:pt x="1191" y="20673"/>
                  <a:pt x="1191" y="20673"/>
                </a:cubicBezTo>
                <a:cubicBezTo>
                  <a:pt x="2903" y="19063"/>
                  <a:pt x="2903" y="19063"/>
                  <a:pt x="2903" y="19063"/>
                </a:cubicBezTo>
                <a:cubicBezTo>
                  <a:pt x="3562" y="19466"/>
                  <a:pt x="4484" y="18929"/>
                  <a:pt x="4484" y="17990"/>
                </a:cubicBezTo>
                <a:cubicBezTo>
                  <a:pt x="4484" y="17453"/>
                  <a:pt x="3957" y="16917"/>
                  <a:pt x="3430" y="16917"/>
                </a:cubicBezTo>
                <a:cubicBezTo>
                  <a:pt x="2508" y="16917"/>
                  <a:pt x="1981" y="17856"/>
                  <a:pt x="2376" y="18526"/>
                </a:cubicBezTo>
                <a:cubicBezTo>
                  <a:pt x="796" y="20271"/>
                  <a:pt x="796" y="20271"/>
                  <a:pt x="796" y="20271"/>
                </a:cubicBezTo>
                <a:cubicBezTo>
                  <a:pt x="1454" y="16246"/>
                  <a:pt x="1454" y="16246"/>
                  <a:pt x="1454" y="16246"/>
                </a:cubicBezTo>
                <a:cubicBezTo>
                  <a:pt x="4352" y="15038"/>
                  <a:pt x="4352" y="15038"/>
                  <a:pt x="4352" y="15038"/>
                </a:cubicBezTo>
                <a:cubicBezTo>
                  <a:pt x="6328" y="17051"/>
                  <a:pt x="6328" y="17051"/>
                  <a:pt x="6328" y="17051"/>
                </a:cubicBezTo>
                <a:lnTo>
                  <a:pt x="5142" y="20002"/>
                </a:lnTo>
                <a:close/>
                <a:moveTo>
                  <a:pt x="3035" y="17721"/>
                </a:moveTo>
                <a:cubicBezTo>
                  <a:pt x="3167" y="17453"/>
                  <a:pt x="3562" y="17453"/>
                  <a:pt x="3694" y="17721"/>
                </a:cubicBezTo>
                <a:cubicBezTo>
                  <a:pt x="3957" y="17856"/>
                  <a:pt x="3957" y="18258"/>
                  <a:pt x="3694" y="18392"/>
                </a:cubicBezTo>
                <a:cubicBezTo>
                  <a:pt x="3562" y="18526"/>
                  <a:pt x="3167" y="18526"/>
                  <a:pt x="3035" y="18392"/>
                </a:cubicBezTo>
                <a:cubicBezTo>
                  <a:pt x="2903" y="18258"/>
                  <a:pt x="2903" y="17856"/>
                  <a:pt x="3035" y="17721"/>
                </a:cubicBezTo>
                <a:close/>
                <a:moveTo>
                  <a:pt x="7776" y="16782"/>
                </a:moveTo>
                <a:cubicBezTo>
                  <a:pt x="7645" y="16917"/>
                  <a:pt x="7645" y="16917"/>
                  <a:pt x="7645" y="16917"/>
                </a:cubicBezTo>
                <a:cubicBezTo>
                  <a:pt x="7513" y="17051"/>
                  <a:pt x="7250" y="17051"/>
                  <a:pt x="7118" y="16917"/>
                </a:cubicBezTo>
                <a:cubicBezTo>
                  <a:pt x="6723" y="16514"/>
                  <a:pt x="4615" y="14502"/>
                  <a:pt x="4484" y="14233"/>
                </a:cubicBezTo>
                <a:cubicBezTo>
                  <a:pt x="4352" y="14099"/>
                  <a:pt x="4352" y="13831"/>
                  <a:pt x="4484" y="13697"/>
                </a:cubicBezTo>
                <a:cubicBezTo>
                  <a:pt x="4615" y="13562"/>
                  <a:pt x="4615" y="13428"/>
                  <a:pt x="4879" y="13428"/>
                </a:cubicBezTo>
                <a:cubicBezTo>
                  <a:pt x="4879" y="13428"/>
                  <a:pt x="5011" y="13562"/>
                  <a:pt x="5142" y="13562"/>
                </a:cubicBezTo>
                <a:cubicBezTo>
                  <a:pt x="7776" y="16246"/>
                  <a:pt x="7776" y="16246"/>
                  <a:pt x="7776" y="16246"/>
                </a:cubicBezTo>
                <a:cubicBezTo>
                  <a:pt x="7908" y="16380"/>
                  <a:pt x="7908" y="16648"/>
                  <a:pt x="7776" y="16782"/>
                </a:cubicBezTo>
                <a:close/>
                <a:moveTo>
                  <a:pt x="7776" y="15441"/>
                </a:moveTo>
                <a:cubicBezTo>
                  <a:pt x="5933" y="13562"/>
                  <a:pt x="5933" y="13562"/>
                  <a:pt x="5933" y="13562"/>
                </a:cubicBezTo>
                <a:cubicBezTo>
                  <a:pt x="7513" y="11148"/>
                  <a:pt x="7513" y="11148"/>
                  <a:pt x="7513" y="11148"/>
                </a:cubicBezTo>
                <a:cubicBezTo>
                  <a:pt x="7776" y="11282"/>
                  <a:pt x="9489" y="13026"/>
                  <a:pt x="10147" y="13697"/>
                </a:cubicBezTo>
                <a:lnTo>
                  <a:pt x="7776" y="15441"/>
                </a:lnTo>
                <a:close/>
                <a:moveTo>
                  <a:pt x="10674" y="13428"/>
                </a:moveTo>
                <a:cubicBezTo>
                  <a:pt x="8962" y="11684"/>
                  <a:pt x="9620" y="12355"/>
                  <a:pt x="7908" y="10611"/>
                </a:cubicBezTo>
                <a:cubicBezTo>
                  <a:pt x="9620" y="9135"/>
                  <a:pt x="9620" y="9135"/>
                  <a:pt x="9620" y="9135"/>
                </a:cubicBezTo>
                <a:cubicBezTo>
                  <a:pt x="12123" y="11684"/>
                  <a:pt x="12123" y="11684"/>
                  <a:pt x="12123" y="11684"/>
                </a:cubicBezTo>
                <a:lnTo>
                  <a:pt x="10674" y="13428"/>
                </a:lnTo>
                <a:close/>
                <a:moveTo>
                  <a:pt x="13440" y="10208"/>
                </a:moveTo>
                <a:cubicBezTo>
                  <a:pt x="12518" y="11148"/>
                  <a:pt x="12518" y="11148"/>
                  <a:pt x="12518" y="11148"/>
                </a:cubicBezTo>
                <a:cubicBezTo>
                  <a:pt x="10147" y="8733"/>
                  <a:pt x="10147" y="8733"/>
                  <a:pt x="10147" y="8733"/>
                </a:cubicBezTo>
                <a:cubicBezTo>
                  <a:pt x="11069" y="7794"/>
                  <a:pt x="11069" y="7794"/>
                  <a:pt x="11069" y="7794"/>
                </a:cubicBezTo>
                <a:lnTo>
                  <a:pt x="13440" y="1020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49" name="Freeform 18"/>
          <p:cNvSpPr/>
          <p:nvPr/>
        </p:nvSpPr>
        <p:spPr>
          <a:xfrm>
            <a:off x="4959350" y="6302131"/>
            <a:ext cx="1085374" cy="11019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5" h="20710" extrusionOk="0">
                <a:moveTo>
                  <a:pt x="21465" y="2732"/>
                </a:moveTo>
                <a:cubicBezTo>
                  <a:pt x="21465" y="274"/>
                  <a:pt x="18360" y="-890"/>
                  <a:pt x="16605" y="791"/>
                </a:cubicBezTo>
                <a:cubicBezTo>
                  <a:pt x="14040" y="3378"/>
                  <a:pt x="14040" y="3378"/>
                  <a:pt x="14040" y="3378"/>
                </a:cubicBezTo>
                <a:cubicBezTo>
                  <a:pt x="13500" y="2861"/>
                  <a:pt x="13230" y="2473"/>
                  <a:pt x="12420" y="2473"/>
                </a:cubicBezTo>
                <a:cubicBezTo>
                  <a:pt x="11205" y="2473"/>
                  <a:pt x="10530" y="3896"/>
                  <a:pt x="11475" y="4801"/>
                </a:cubicBezTo>
                <a:cubicBezTo>
                  <a:pt x="12015" y="5318"/>
                  <a:pt x="12015" y="5318"/>
                  <a:pt x="12015" y="5318"/>
                </a:cubicBezTo>
                <a:cubicBezTo>
                  <a:pt x="6615" y="10363"/>
                  <a:pt x="6615" y="10363"/>
                  <a:pt x="6615" y="10363"/>
                </a:cubicBezTo>
                <a:cubicBezTo>
                  <a:pt x="6615" y="10363"/>
                  <a:pt x="6615" y="10363"/>
                  <a:pt x="6615" y="10363"/>
                </a:cubicBezTo>
                <a:cubicBezTo>
                  <a:pt x="4185" y="12691"/>
                  <a:pt x="4185" y="12691"/>
                  <a:pt x="4185" y="12691"/>
                </a:cubicBezTo>
                <a:cubicBezTo>
                  <a:pt x="4050" y="12820"/>
                  <a:pt x="4185" y="12950"/>
                  <a:pt x="4185" y="13726"/>
                </a:cubicBezTo>
                <a:cubicBezTo>
                  <a:pt x="2025" y="13338"/>
                  <a:pt x="0" y="15019"/>
                  <a:pt x="0" y="17218"/>
                </a:cubicBezTo>
                <a:cubicBezTo>
                  <a:pt x="0" y="19158"/>
                  <a:pt x="1620" y="20710"/>
                  <a:pt x="3645" y="20710"/>
                </a:cubicBezTo>
                <a:cubicBezTo>
                  <a:pt x="5940" y="20710"/>
                  <a:pt x="7695" y="18770"/>
                  <a:pt x="7290" y="16571"/>
                </a:cubicBezTo>
                <a:cubicBezTo>
                  <a:pt x="7965" y="16571"/>
                  <a:pt x="8100" y="16571"/>
                  <a:pt x="8235" y="16442"/>
                </a:cubicBezTo>
                <a:cubicBezTo>
                  <a:pt x="9315" y="15407"/>
                  <a:pt x="9315" y="15407"/>
                  <a:pt x="9315" y="15407"/>
                </a:cubicBezTo>
                <a:cubicBezTo>
                  <a:pt x="9450" y="15278"/>
                  <a:pt x="9450" y="15019"/>
                  <a:pt x="9315" y="14890"/>
                </a:cubicBezTo>
                <a:cubicBezTo>
                  <a:pt x="9180" y="14760"/>
                  <a:pt x="9045" y="14760"/>
                  <a:pt x="8910" y="14890"/>
                </a:cubicBezTo>
                <a:cubicBezTo>
                  <a:pt x="7830" y="15924"/>
                  <a:pt x="7830" y="15924"/>
                  <a:pt x="7830" y="15924"/>
                </a:cubicBezTo>
                <a:cubicBezTo>
                  <a:pt x="6480" y="15795"/>
                  <a:pt x="7425" y="15924"/>
                  <a:pt x="6075" y="15795"/>
                </a:cubicBezTo>
                <a:cubicBezTo>
                  <a:pt x="5940" y="15795"/>
                  <a:pt x="5940" y="15795"/>
                  <a:pt x="5805" y="15924"/>
                </a:cubicBezTo>
                <a:cubicBezTo>
                  <a:pt x="4725" y="16959"/>
                  <a:pt x="4725" y="16959"/>
                  <a:pt x="4725" y="16959"/>
                </a:cubicBezTo>
                <a:cubicBezTo>
                  <a:pt x="4725" y="16959"/>
                  <a:pt x="4725" y="16959"/>
                  <a:pt x="4725" y="16959"/>
                </a:cubicBezTo>
                <a:cubicBezTo>
                  <a:pt x="4185" y="17218"/>
                  <a:pt x="3645" y="16959"/>
                  <a:pt x="3645" y="16442"/>
                </a:cubicBezTo>
                <a:cubicBezTo>
                  <a:pt x="3645" y="16312"/>
                  <a:pt x="3645" y="16183"/>
                  <a:pt x="3780" y="16054"/>
                </a:cubicBezTo>
                <a:cubicBezTo>
                  <a:pt x="4995" y="14890"/>
                  <a:pt x="4995" y="14890"/>
                  <a:pt x="4995" y="14760"/>
                </a:cubicBezTo>
                <a:cubicBezTo>
                  <a:pt x="4860" y="13338"/>
                  <a:pt x="4995" y="14372"/>
                  <a:pt x="4860" y="13079"/>
                </a:cubicBezTo>
                <a:cubicBezTo>
                  <a:pt x="7020" y="10880"/>
                  <a:pt x="7020" y="10880"/>
                  <a:pt x="7020" y="10880"/>
                </a:cubicBezTo>
                <a:cubicBezTo>
                  <a:pt x="11070" y="10880"/>
                  <a:pt x="11070" y="10880"/>
                  <a:pt x="11070" y="10880"/>
                </a:cubicBezTo>
                <a:cubicBezTo>
                  <a:pt x="11205" y="10880"/>
                  <a:pt x="11340" y="10751"/>
                  <a:pt x="11340" y="10621"/>
                </a:cubicBezTo>
                <a:cubicBezTo>
                  <a:pt x="11340" y="10492"/>
                  <a:pt x="11205" y="10363"/>
                  <a:pt x="11070" y="10363"/>
                </a:cubicBezTo>
                <a:cubicBezTo>
                  <a:pt x="7695" y="10363"/>
                  <a:pt x="7695" y="10363"/>
                  <a:pt x="7695" y="10363"/>
                </a:cubicBezTo>
                <a:cubicBezTo>
                  <a:pt x="12420" y="5706"/>
                  <a:pt x="12420" y="5706"/>
                  <a:pt x="12420" y="5706"/>
                </a:cubicBezTo>
                <a:cubicBezTo>
                  <a:pt x="15525" y="8681"/>
                  <a:pt x="15525" y="8681"/>
                  <a:pt x="15525" y="8681"/>
                </a:cubicBezTo>
                <a:cubicBezTo>
                  <a:pt x="13770" y="10363"/>
                  <a:pt x="13770" y="10363"/>
                  <a:pt x="13770" y="10363"/>
                </a:cubicBezTo>
                <a:cubicBezTo>
                  <a:pt x="12285" y="10363"/>
                  <a:pt x="12285" y="10363"/>
                  <a:pt x="12285" y="10363"/>
                </a:cubicBezTo>
                <a:cubicBezTo>
                  <a:pt x="12015" y="10363"/>
                  <a:pt x="11880" y="10492"/>
                  <a:pt x="11880" y="10621"/>
                </a:cubicBezTo>
                <a:cubicBezTo>
                  <a:pt x="11880" y="10751"/>
                  <a:pt x="12015" y="10880"/>
                  <a:pt x="12285" y="10880"/>
                </a:cubicBezTo>
                <a:cubicBezTo>
                  <a:pt x="13095" y="10880"/>
                  <a:pt x="13095" y="10880"/>
                  <a:pt x="13095" y="10880"/>
                </a:cubicBezTo>
                <a:cubicBezTo>
                  <a:pt x="9720" y="14243"/>
                  <a:pt x="9720" y="14243"/>
                  <a:pt x="9720" y="14243"/>
                </a:cubicBezTo>
                <a:cubicBezTo>
                  <a:pt x="9585" y="14372"/>
                  <a:pt x="9585" y="14502"/>
                  <a:pt x="9720" y="14631"/>
                </a:cubicBezTo>
                <a:cubicBezTo>
                  <a:pt x="9855" y="14760"/>
                  <a:pt x="9990" y="14760"/>
                  <a:pt x="10125" y="14631"/>
                </a:cubicBezTo>
                <a:cubicBezTo>
                  <a:pt x="10395" y="14372"/>
                  <a:pt x="15660" y="9328"/>
                  <a:pt x="15930" y="9069"/>
                </a:cubicBezTo>
                <a:cubicBezTo>
                  <a:pt x="16470" y="9587"/>
                  <a:pt x="16470" y="9587"/>
                  <a:pt x="16470" y="9587"/>
                </a:cubicBezTo>
                <a:cubicBezTo>
                  <a:pt x="16740" y="9845"/>
                  <a:pt x="17010" y="9975"/>
                  <a:pt x="17415" y="9975"/>
                </a:cubicBezTo>
                <a:cubicBezTo>
                  <a:pt x="17820" y="9975"/>
                  <a:pt x="18225" y="9845"/>
                  <a:pt x="18495" y="9587"/>
                </a:cubicBezTo>
                <a:cubicBezTo>
                  <a:pt x="19035" y="9069"/>
                  <a:pt x="19035" y="8164"/>
                  <a:pt x="18495" y="7647"/>
                </a:cubicBezTo>
                <a:cubicBezTo>
                  <a:pt x="17955" y="7129"/>
                  <a:pt x="17955" y="7129"/>
                  <a:pt x="17955" y="7129"/>
                </a:cubicBezTo>
                <a:cubicBezTo>
                  <a:pt x="18225" y="6870"/>
                  <a:pt x="20385" y="4930"/>
                  <a:pt x="20655" y="4672"/>
                </a:cubicBezTo>
                <a:cubicBezTo>
                  <a:pt x="21195" y="4154"/>
                  <a:pt x="21465" y="3508"/>
                  <a:pt x="21465" y="2732"/>
                </a:cubicBezTo>
                <a:close/>
                <a:moveTo>
                  <a:pt x="3375" y="15536"/>
                </a:moveTo>
                <a:cubicBezTo>
                  <a:pt x="3105" y="15795"/>
                  <a:pt x="2970" y="16183"/>
                  <a:pt x="2970" y="16442"/>
                </a:cubicBezTo>
                <a:cubicBezTo>
                  <a:pt x="2970" y="17606"/>
                  <a:pt x="4320" y="18123"/>
                  <a:pt x="5265" y="17347"/>
                </a:cubicBezTo>
                <a:cubicBezTo>
                  <a:pt x="6210" y="16442"/>
                  <a:pt x="6210" y="16442"/>
                  <a:pt x="6210" y="16442"/>
                </a:cubicBezTo>
                <a:cubicBezTo>
                  <a:pt x="6615" y="16442"/>
                  <a:pt x="6615" y="16442"/>
                  <a:pt x="6615" y="16442"/>
                </a:cubicBezTo>
                <a:cubicBezTo>
                  <a:pt x="7155" y="18382"/>
                  <a:pt x="5670" y="20063"/>
                  <a:pt x="3645" y="20063"/>
                </a:cubicBezTo>
                <a:cubicBezTo>
                  <a:pt x="2025" y="20063"/>
                  <a:pt x="675" y="18770"/>
                  <a:pt x="675" y="17218"/>
                </a:cubicBezTo>
                <a:cubicBezTo>
                  <a:pt x="675" y="15278"/>
                  <a:pt x="2430" y="13984"/>
                  <a:pt x="4320" y="14372"/>
                </a:cubicBezTo>
                <a:cubicBezTo>
                  <a:pt x="4320" y="14631"/>
                  <a:pt x="4320" y="14631"/>
                  <a:pt x="4320" y="14631"/>
                </a:cubicBezTo>
                <a:lnTo>
                  <a:pt x="3375" y="15536"/>
                </a:lnTo>
                <a:close/>
                <a:moveTo>
                  <a:pt x="18090" y="8035"/>
                </a:moveTo>
                <a:cubicBezTo>
                  <a:pt x="18360" y="8423"/>
                  <a:pt x="18360" y="8811"/>
                  <a:pt x="18090" y="9199"/>
                </a:cubicBezTo>
                <a:cubicBezTo>
                  <a:pt x="17820" y="9328"/>
                  <a:pt x="17685" y="9328"/>
                  <a:pt x="17415" y="9328"/>
                </a:cubicBezTo>
                <a:cubicBezTo>
                  <a:pt x="17280" y="9328"/>
                  <a:pt x="17010" y="9328"/>
                  <a:pt x="16875" y="9199"/>
                </a:cubicBezTo>
                <a:cubicBezTo>
                  <a:pt x="16740" y="9069"/>
                  <a:pt x="12150" y="4672"/>
                  <a:pt x="11880" y="4413"/>
                </a:cubicBezTo>
                <a:cubicBezTo>
                  <a:pt x="11610" y="4154"/>
                  <a:pt x="11610" y="3637"/>
                  <a:pt x="11880" y="3249"/>
                </a:cubicBezTo>
                <a:cubicBezTo>
                  <a:pt x="12285" y="2990"/>
                  <a:pt x="12690" y="2990"/>
                  <a:pt x="13095" y="3249"/>
                </a:cubicBezTo>
                <a:cubicBezTo>
                  <a:pt x="13230" y="3378"/>
                  <a:pt x="17145" y="7259"/>
                  <a:pt x="17280" y="7388"/>
                </a:cubicBezTo>
                <a:lnTo>
                  <a:pt x="18090" y="8035"/>
                </a:lnTo>
                <a:close/>
                <a:moveTo>
                  <a:pt x="18630" y="5706"/>
                </a:moveTo>
                <a:cubicBezTo>
                  <a:pt x="17010" y="4025"/>
                  <a:pt x="17010" y="4025"/>
                  <a:pt x="17010" y="4025"/>
                </a:cubicBezTo>
                <a:cubicBezTo>
                  <a:pt x="16875" y="3896"/>
                  <a:pt x="16605" y="3896"/>
                  <a:pt x="16470" y="4025"/>
                </a:cubicBezTo>
                <a:cubicBezTo>
                  <a:pt x="16335" y="4154"/>
                  <a:pt x="16335" y="4284"/>
                  <a:pt x="16470" y="4413"/>
                </a:cubicBezTo>
                <a:cubicBezTo>
                  <a:pt x="18225" y="6094"/>
                  <a:pt x="18225" y="6094"/>
                  <a:pt x="18225" y="6094"/>
                </a:cubicBezTo>
                <a:cubicBezTo>
                  <a:pt x="17550" y="6741"/>
                  <a:pt x="17550" y="6741"/>
                  <a:pt x="17550" y="6741"/>
                </a:cubicBezTo>
                <a:cubicBezTo>
                  <a:pt x="15795" y="5060"/>
                  <a:pt x="16335" y="5577"/>
                  <a:pt x="14445" y="3766"/>
                </a:cubicBezTo>
                <a:cubicBezTo>
                  <a:pt x="15120" y="3120"/>
                  <a:pt x="15120" y="3120"/>
                  <a:pt x="15120" y="3120"/>
                </a:cubicBezTo>
                <a:cubicBezTo>
                  <a:pt x="15660" y="3766"/>
                  <a:pt x="15660" y="3766"/>
                  <a:pt x="15660" y="3766"/>
                </a:cubicBezTo>
                <a:cubicBezTo>
                  <a:pt x="15795" y="3896"/>
                  <a:pt x="16065" y="3896"/>
                  <a:pt x="16200" y="3766"/>
                </a:cubicBezTo>
                <a:cubicBezTo>
                  <a:pt x="16335" y="3637"/>
                  <a:pt x="16335" y="3378"/>
                  <a:pt x="16200" y="3249"/>
                </a:cubicBezTo>
                <a:cubicBezTo>
                  <a:pt x="15525" y="2732"/>
                  <a:pt x="15525" y="2732"/>
                  <a:pt x="15525" y="2732"/>
                </a:cubicBezTo>
                <a:cubicBezTo>
                  <a:pt x="17010" y="1179"/>
                  <a:pt x="17010" y="1179"/>
                  <a:pt x="17010" y="1179"/>
                </a:cubicBezTo>
                <a:cubicBezTo>
                  <a:pt x="17415" y="791"/>
                  <a:pt x="18090" y="662"/>
                  <a:pt x="18630" y="662"/>
                </a:cubicBezTo>
                <a:cubicBezTo>
                  <a:pt x="20520" y="662"/>
                  <a:pt x="21600" y="2861"/>
                  <a:pt x="20115" y="4284"/>
                </a:cubicBezTo>
                <a:lnTo>
                  <a:pt x="18630" y="570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50" name="Freeform 19"/>
          <p:cNvSpPr/>
          <p:nvPr/>
        </p:nvSpPr>
        <p:spPr>
          <a:xfrm>
            <a:off x="4958110" y="7596590"/>
            <a:ext cx="1092047" cy="9658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06" h="21334" extrusionOk="0">
                <a:moveTo>
                  <a:pt x="10569" y="7340"/>
                </a:moveTo>
                <a:cubicBezTo>
                  <a:pt x="10438" y="7187"/>
                  <a:pt x="10306" y="7187"/>
                  <a:pt x="10174" y="7340"/>
                </a:cubicBezTo>
                <a:cubicBezTo>
                  <a:pt x="10042" y="7492"/>
                  <a:pt x="10042" y="7796"/>
                  <a:pt x="10174" y="7948"/>
                </a:cubicBezTo>
                <a:cubicBezTo>
                  <a:pt x="14257" y="12663"/>
                  <a:pt x="14257" y="12663"/>
                  <a:pt x="14257" y="12663"/>
                </a:cubicBezTo>
                <a:cubicBezTo>
                  <a:pt x="14389" y="12663"/>
                  <a:pt x="14389" y="12816"/>
                  <a:pt x="14521" y="12816"/>
                </a:cubicBezTo>
                <a:cubicBezTo>
                  <a:pt x="14652" y="12816"/>
                  <a:pt x="14652" y="12663"/>
                  <a:pt x="14784" y="12663"/>
                </a:cubicBezTo>
                <a:cubicBezTo>
                  <a:pt x="14916" y="12511"/>
                  <a:pt x="14916" y="12359"/>
                  <a:pt x="14784" y="12207"/>
                </a:cubicBezTo>
                <a:lnTo>
                  <a:pt x="10569" y="7340"/>
                </a:lnTo>
                <a:close/>
                <a:moveTo>
                  <a:pt x="11886" y="5818"/>
                </a:moveTo>
                <a:cubicBezTo>
                  <a:pt x="11755" y="5666"/>
                  <a:pt x="11623" y="5666"/>
                  <a:pt x="11491" y="5818"/>
                </a:cubicBezTo>
                <a:cubicBezTo>
                  <a:pt x="11360" y="5971"/>
                  <a:pt x="11360" y="6275"/>
                  <a:pt x="11491" y="6427"/>
                </a:cubicBezTo>
                <a:cubicBezTo>
                  <a:pt x="15574" y="11142"/>
                  <a:pt x="15574" y="11142"/>
                  <a:pt x="15574" y="11142"/>
                </a:cubicBezTo>
                <a:cubicBezTo>
                  <a:pt x="15706" y="11142"/>
                  <a:pt x="15706" y="11294"/>
                  <a:pt x="15838" y="11294"/>
                </a:cubicBezTo>
                <a:cubicBezTo>
                  <a:pt x="15969" y="11294"/>
                  <a:pt x="15969" y="11142"/>
                  <a:pt x="16101" y="11142"/>
                </a:cubicBezTo>
                <a:cubicBezTo>
                  <a:pt x="16233" y="10990"/>
                  <a:pt x="16233" y="10838"/>
                  <a:pt x="16101" y="10686"/>
                </a:cubicBezTo>
                <a:lnTo>
                  <a:pt x="11886" y="5818"/>
                </a:lnTo>
                <a:close/>
                <a:moveTo>
                  <a:pt x="21106" y="8709"/>
                </a:moveTo>
                <a:cubicBezTo>
                  <a:pt x="21106" y="8556"/>
                  <a:pt x="20974" y="8252"/>
                  <a:pt x="20842" y="8100"/>
                </a:cubicBezTo>
                <a:cubicBezTo>
                  <a:pt x="14125" y="342"/>
                  <a:pt x="14125" y="342"/>
                  <a:pt x="14125" y="342"/>
                </a:cubicBezTo>
                <a:cubicBezTo>
                  <a:pt x="13862" y="-114"/>
                  <a:pt x="13335" y="-114"/>
                  <a:pt x="12940" y="342"/>
                </a:cubicBezTo>
                <a:cubicBezTo>
                  <a:pt x="7013" y="7187"/>
                  <a:pt x="7013" y="7187"/>
                  <a:pt x="7013" y="7187"/>
                </a:cubicBezTo>
                <a:cubicBezTo>
                  <a:pt x="6750" y="7492"/>
                  <a:pt x="560" y="14641"/>
                  <a:pt x="296" y="14945"/>
                </a:cubicBezTo>
                <a:cubicBezTo>
                  <a:pt x="-99" y="15401"/>
                  <a:pt x="-99" y="16010"/>
                  <a:pt x="296" y="16314"/>
                </a:cubicBezTo>
                <a:cubicBezTo>
                  <a:pt x="4774" y="21486"/>
                  <a:pt x="4511" y="21334"/>
                  <a:pt x="4642" y="21334"/>
                </a:cubicBezTo>
                <a:cubicBezTo>
                  <a:pt x="4906" y="21334"/>
                  <a:pt x="15442" y="21334"/>
                  <a:pt x="15706" y="21334"/>
                </a:cubicBezTo>
                <a:cubicBezTo>
                  <a:pt x="15969" y="21334"/>
                  <a:pt x="16101" y="21182"/>
                  <a:pt x="16101" y="20878"/>
                </a:cubicBezTo>
                <a:cubicBezTo>
                  <a:pt x="16101" y="20725"/>
                  <a:pt x="15969" y="20573"/>
                  <a:pt x="15706" y="20573"/>
                </a:cubicBezTo>
                <a:cubicBezTo>
                  <a:pt x="11228" y="20573"/>
                  <a:pt x="11228" y="20573"/>
                  <a:pt x="11228" y="20573"/>
                </a:cubicBezTo>
                <a:cubicBezTo>
                  <a:pt x="21501" y="8709"/>
                  <a:pt x="20842" y="9469"/>
                  <a:pt x="20974" y="9317"/>
                </a:cubicBezTo>
                <a:cubicBezTo>
                  <a:pt x="21106" y="9013"/>
                  <a:pt x="21106" y="8709"/>
                  <a:pt x="21106" y="8709"/>
                </a:cubicBezTo>
                <a:close/>
                <a:moveTo>
                  <a:pt x="13467" y="17075"/>
                </a:moveTo>
                <a:cubicBezTo>
                  <a:pt x="12808" y="16314"/>
                  <a:pt x="12808" y="16314"/>
                  <a:pt x="12808" y="16314"/>
                </a:cubicBezTo>
                <a:cubicBezTo>
                  <a:pt x="12677" y="16162"/>
                  <a:pt x="12413" y="16162"/>
                  <a:pt x="12281" y="16314"/>
                </a:cubicBezTo>
                <a:cubicBezTo>
                  <a:pt x="12150" y="16466"/>
                  <a:pt x="12150" y="16618"/>
                  <a:pt x="12281" y="16771"/>
                </a:cubicBezTo>
                <a:cubicBezTo>
                  <a:pt x="12940" y="17531"/>
                  <a:pt x="12940" y="17531"/>
                  <a:pt x="12940" y="17531"/>
                </a:cubicBezTo>
                <a:cubicBezTo>
                  <a:pt x="10438" y="20573"/>
                  <a:pt x="10438" y="20573"/>
                  <a:pt x="10438" y="20573"/>
                </a:cubicBezTo>
                <a:cubicBezTo>
                  <a:pt x="4774" y="20573"/>
                  <a:pt x="4774" y="20573"/>
                  <a:pt x="4774" y="20573"/>
                </a:cubicBezTo>
                <a:cubicBezTo>
                  <a:pt x="4774" y="20573"/>
                  <a:pt x="4774" y="20573"/>
                  <a:pt x="4774" y="20573"/>
                </a:cubicBezTo>
                <a:cubicBezTo>
                  <a:pt x="428" y="15554"/>
                  <a:pt x="691" y="15858"/>
                  <a:pt x="691" y="15706"/>
                </a:cubicBezTo>
                <a:cubicBezTo>
                  <a:pt x="691" y="15401"/>
                  <a:pt x="296" y="15858"/>
                  <a:pt x="5960" y="9469"/>
                </a:cubicBezTo>
                <a:cubicBezTo>
                  <a:pt x="11491" y="15858"/>
                  <a:pt x="11491" y="15858"/>
                  <a:pt x="11491" y="15858"/>
                </a:cubicBezTo>
                <a:cubicBezTo>
                  <a:pt x="11623" y="16010"/>
                  <a:pt x="11886" y="16010"/>
                  <a:pt x="12018" y="15858"/>
                </a:cubicBezTo>
                <a:cubicBezTo>
                  <a:pt x="12150" y="15706"/>
                  <a:pt x="12150" y="15554"/>
                  <a:pt x="12018" y="15401"/>
                </a:cubicBezTo>
                <a:cubicBezTo>
                  <a:pt x="6355" y="8861"/>
                  <a:pt x="6355" y="8861"/>
                  <a:pt x="6355" y="8861"/>
                </a:cubicBezTo>
                <a:cubicBezTo>
                  <a:pt x="7145" y="7948"/>
                  <a:pt x="7145" y="7948"/>
                  <a:pt x="7145" y="7948"/>
                </a:cubicBezTo>
                <a:cubicBezTo>
                  <a:pt x="14257" y="16162"/>
                  <a:pt x="14257" y="16162"/>
                  <a:pt x="14257" y="16162"/>
                </a:cubicBezTo>
                <a:lnTo>
                  <a:pt x="13467" y="17075"/>
                </a:lnTo>
                <a:close/>
                <a:moveTo>
                  <a:pt x="20447" y="9013"/>
                </a:moveTo>
                <a:cubicBezTo>
                  <a:pt x="14652" y="15554"/>
                  <a:pt x="14652" y="15554"/>
                  <a:pt x="14652" y="15554"/>
                </a:cubicBezTo>
                <a:cubicBezTo>
                  <a:pt x="7672" y="7492"/>
                  <a:pt x="7672" y="7492"/>
                  <a:pt x="7672" y="7492"/>
                </a:cubicBezTo>
                <a:cubicBezTo>
                  <a:pt x="13730" y="342"/>
                  <a:pt x="13335" y="799"/>
                  <a:pt x="13599" y="799"/>
                </a:cubicBezTo>
                <a:cubicBezTo>
                  <a:pt x="13599" y="799"/>
                  <a:pt x="13730" y="799"/>
                  <a:pt x="13730" y="799"/>
                </a:cubicBezTo>
                <a:cubicBezTo>
                  <a:pt x="20842" y="9013"/>
                  <a:pt x="20447" y="8556"/>
                  <a:pt x="20447" y="8556"/>
                </a:cubicBezTo>
                <a:cubicBezTo>
                  <a:pt x="20447" y="8709"/>
                  <a:pt x="20447" y="8861"/>
                  <a:pt x="20447" y="9013"/>
                </a:cubicBezTo>
                <a:close/>
                <a:moveTo>
                  <a:pt x="17945" y="20573"/>
                </a:moveTo>
                <a:cubicBezTo>
                  <a:pt x="17286" y="20573"/>
                  <a:pt x="17286" y="20573"/>
                  <a:pt x="17286" y="20573"/>
                </a:cubicBezTo>
                <a:cubicBezTo>
                  <a:pt x="17023" y="20573"/>
                  <a:pt x="16891" y="20725"/>
                  <a:pt x="16891" y="20878"/>
                </a:cubicBezTo>
                <a:cubicBezTo>
                  <a:pt x="16891" y="21182"/>
                  <a:pt x="17023" y="21334"/>
                  <a:pt x="17286" y="21334"/>
                </a:cubicBezTo>
                <a:cubicBezTo>
                  <a:pt x="17945" y="21334"/>
                  <a:pt x="17945" y="21334"/>
                  <a:pt x="17945" y="21334"/>
                </a:cubicBezTo>
                <a:cubicBezTo>
                  <a:pt x="18077" y="21334"/>
                  <a:pt x="18208" y="21182"/>
                  <a:pt x="18208" y="20878"/>
                </a:cubicBezTo>
                <a:cubicBezTo>
                  <a:pt x="18208" y="20725"/>
                  <a:pt x="18077" y="20573"/>
                  <a:pt x="17945" y="2057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51" name="Freeform 20"/>
          <p:cNvSpPr/>
          <p:nvPr/>
        </p:nvSpPr>
        <p:spPr>
          <a:xfrm>
            <a:off x="4958012" y="8782052"/>
            <a:ext cx="1094911" cy="11030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65" h="21502" extrusionOk="0">
                <a:moveTo>
                  <a:pt x="19032" y="0"/>
                </a:moveTo>
                <a:cubicBezTo>
                  <a:pt x="18641" y="0"/>
                  <a:pt x="18121" y="134"/>
                  <a:pt x="17861" y="537"/>
                </a:cubicBezTo>
                <a:cubicBezTo>
                  <a:pt x="16429" y="1878"/>
                  <a:pt x="16429" y="1878"/>
                  <a:pt x="16429" y="1878"/>
                </a:cubicBezTo>
                <a:cubicBezTo>
                  <a:pt x="16299" y="1878"/>
                  <a:pt x="16169" y="1610"/>
                  <a:pt x="15779" y="1610"/>
                </a:cubicBezTo>
                <a:cubicBezTo>
                  <a:pt x="15518" y="1610"/>
                  <a:pt x="15258" y="1610"/>
                  <a:pt x="15128" y="1878"/>
                </a:cubicBezTo>
                <a:cubicBezTo>
                  <a:pt x="9273" y="7781"/>
                  <a:pt x="9273" y="7781"/>
                  <a:pt x="9273" y="7781"/>
                </a:cubicBezTo>
                <a:cubicBezTo>
                  <a:pt x="9012" y="7647"/>
                  <a:pt x="8492" y="7647"/>
                  <a:pt x="8232" y="7916"/>
                </a:cubicBezTo>
                <a:cubicBezTo>
                  <a:pt x="3027" y="13282"/>
                  <a:pt x="3027" y="13282"/>
                  <a:pt x="3027" y="13282"/>
                </a:cubicBezTo>
                <a:cubicBezTo>
                  <a:pt x="2767" y="13550"/>
                  <a:pt x="2767" y="13953"/>
                  <a:pt x="2897" y="14221"/>
                </a:cubicBezTo>
                <a:cubicBezTo>
                  <a:pt x="2116" y="15026"/>
                  <a:pt x="2116" y="15026"/>
                  <a:pt x="2116" y="15160"/>
                </a:cubicBezTo>
                <a:cubicBezTo>
                  <a:pt x="34" y="21063"/>
                  <a:pt x="34" y="21063"/>
                  <a:pt x="34" y="21063"/>
                </a:cubicBezTo>
                <a:cubicBezTo>
                  <a:pt x="-96" y="21332"/>
                  <a:pt x="164" y="21600"/>
                  <a:pt x="424" y="21466"/>
                </a:cubicBezTo>
                <a:cubicBezTo>
                  <a:pt x="6670" y="19185"/>
                  <a:pt x="6280" y="19319"/>
                  <a:pt x="6280" y="19185"/>
                </a:cubicBezTo>
                <a:cubicBezTo>
                  <a:pt x="7061" y="18514"/>
                  <a:pt x="7061" y="18514"/>
                  <a:pt x="7061" y="18514"/>
                </a:cubicBezTo>
                <a:cubicBezTo>
                  <a:pt x="7321" y="18648"/>
                  <a:pt x="7711" y="18648"/>
                  <a:pt x="7971" y="18380"/>
                </a:cubicBezTo>
                <a:cubicBezTo>
                  <a:pt x="11745" y="14489"/>
                  <a:pt x="11745" y="14489"/>
                  <a:pt x="11745" y="14489"/>
                </a:cubicBezTo>
                <a:cubicBezTo>
                  <a:pt x="11875" y="14355"/>
                  <a:pt x="11875" y="14221"/>
                  <a:pt x="11745" y="14087"/>
                </a:cubicBezTo>
                <a:cubicBezTo>
                  <a:pt x="11615" y="13953"/>
                  <a:pt x="11485" y="13953"/>
                  <a:pt x="11355" y="14087"/>
                </a:cubicBezTo>
                <a:cubicBezTo>
                  <a:pt x="7321" y="18112"/>
                  <a:pt x="7581" y="17978"/>
                  <a:pt x="7321" y="17978"/>
                </a:cubicBezTo>
                <a:cubicBezTo>
                  <a:pt x="7321" y="17978"/>
                  <a:pt x="7191" y="17978"/>
                  <a:pt x="7191" y="17843"/>
                </a:cubicBezTo>
                <a:cubicBezTo>
                  <a:pt x="7191" y="17843"/>
                  <a:pt x="3547" y="14087"/>
                  <a:pt x="3547" y="14087"/>
                </a:cubicBezTo>
                <a:cubicBezTo>
                  <a:pt x="3417" y="13953"/>
                  <a:pt x="3417" y="13819"/>
                  <a:pt x="3547" y="13684"/>
                </a:cubicBezTo>
                <a:cubicBezTo>
                  <a:pt x="8622" y="8452"/>
                  <a:pt x="8622" y="8452"/>
                  <a:pt x="8622" y="8452"/>
                </a:cubicBezTo>
                <a:cubicBezTo>
                  <a:pt x="8752" y="8318"/>
                  <a:pt x="8882" y="8318"/>
                  <a:pt x="9012" y="8452"/>
                </a:cubicBezTo>
                <a:cubicBezTo>
                  <a:pt x="12916" y="12477"/>
                  <a:pt x="12786" y="12209"/>
                  <a:pt x="12786" y="12343"/>
                </a:cubicBezTo>
                <a:cubicBezTo>
                  <a:pt x="12786" y="12611"/>
                  <a:pt x="12786" y="12611"/>
                  <a:pt x="12005" y="13282"/>
                </a:cubicBezTo>
                <a:cubicBezTo>
                  <a:pt x="11875" y="13416"/>
                  <a:pt x="11875" y="13684"/>
                  <a:pt x="12005" y="13819"/>
                </a:cubicBezTo>
                <a:cubicBezTo>
                  <a:pt x="12135" y="13819"/>
                  <a:pt x="12265" y="13819"/>
                  <a:pt x="12396" y="13819"/>
                </a:cubicBezTo>
                <a:cubicBezTo>
                  <a:pt x="13176" y="13014"/>
                  <a:pt x="13176" y="13014"/>
                  <a:pt x="13176" y="13014"/>
                </a:cubicBezTo>
                <a:cubicBezTo>
                  <a:pt x="13306" y="12880"/>
                  <a:pt x="13437" y="12611"/>
                  <a:pt x="13437" y="12343"/>
                </a:cubicBezTo>
                <a:cubicBezTo>
                  <a:pt x="13437" y="12209"/>
                  <a:pt x="13306" y="12075"/>
                  <a:pt x="13306" y="11940"/>
                </a:cubicBezTo>
                <a:cubicBezTo>
                  <a:pt x="17340" y="7781"/>
                  <a:pt x="17340" y="7781"/>
                  <a:pt x="17340" y="7781"/>
                </a:cubicBezTo>
                <a:cubicBezTo>
                  <a:pt x="18251" y="8855"/>
                  <a:pt x="18251" y="8855"/>
                  <a:pt x="18251" y="8855"/>
                </a:cubicBezTo>
                <a:cubicBezTo>
                  <a:pt x="11485" y="15831"/>
                  <a:pt x="11485" y="15831"/>
                  <a:pt x="11485" y="15831"/>
                </a:cubicBezTo>
                <a:cubicBezTo>
                  <a:pt x="11355" y="15965"/>
                  <a:pt x="11224" y="16234"/>
                  <a:pt x="11224" y="16502"/>
                </a:cubicBezTo>
                <a:cubicBezTo>
                  <a:pt x="11224" y="16636"/>
                  <a:pt x="11355" y="16904"/>
                  <a:pt x="11485" y="17039"/>
                </a:cubicBezTo>
                <a:cubicBezTo>
                  <a:pt x="11485" y="17173"/>
                  <a:pt x="11485" y="17173"/>
                  <a:pt x="11485" y="17173"/>
                </a:cubicBezTo>
                <a:cubicBezTo>
                  <a:pt x="11745" y="17307"/>
                  <a:pt x="11875" y="17441"/>
                  <a:pt x="12135" y="17441"/>
                </a:cubicBezTo>
                <a:cubicBezTo>
                  <a:pt x="12396" y="17441"/>
                  <a:pt x="12656" y="17307"/>
                  <a:pt x="12786" y="17173"/>
                </a:cubicBezTo>
                <a:cubicBezTo>
                  <a:pt x="18511" y="11270"/>
                  <a:pt x="18511" y="11270"/>
                  <a:pt x="18511" y="11270"/>
                </a:cubicBezTo>
                <a:cubicBezTo>
                  <a:pt x="18641" y="11135"/>
                  <a:pt x="18641" y="10867"/>
                  <a:pt x="18511" y="10733"/>
                </a:cubicBezTo>
                <a:cubicBezTo>
                  <a:pt x="18381" y="10599"/>
                  <a:pt x="18251" y="10599"/>
                  <a:pt x="18121" y="10733"/>
                </a:cubicBezTo>
                <a:cubicBezTo>
                  <a:pt x="12396" y="16636"/>
                  <a:pt x="12396" y="16636"/>
                  <a:pt x="12396" y="16636"/>
                </a:cubicBezTo>
                <a:cubicBezTo>
                  <a:pt x="12265" y="16770"/>
                  <a:pt x="12265" y="16770"/>
                  <a:pt x="12135" y="16770"/>
                </a:cubicBezTo>
                <a:cubicBezTo>
                  <a:pt x="12135" y="16770"/>
                  <a:pt x="12005" y="16770"/>
                  <a:pt x="12005" y="16636"/>
                </a:cubicBezTo>
                <a:cubicBezTo>
                  <a:pt x="12005" y="16636"/>
                  <a:pt x="12005" y="16636"/>
                  <a:pt x="12005" y="16636"/>
                </a:cubicBezTo>
                <a:cubicBezTo>
                  <a:pt x="11875" y="16636"/>
                  <a:pt x="11875" y="16502"/>
                  <a:pt x="11875" y="16502"/>
                </a:cubicBezTo>
                <a:cubicBezTo>
                  <a:pt x="11875" y="16368"/>
                  <a:pt x="11875" y="16368"/>
                  <a:pt x="12005" y="16234"/>
                </a:cubicBezTo>
                <a:cubicBezTo>
                  <a:pt x="18902" y="8989"/>
                  <a:pt x="18902" y="8989"/>
                  <a:pt x="18902" y="8989"/>
                </a:cubicBezTo>
                <a:cubicBezTo>
                  <a:pt x="19032" y="8855"/>
                  <a:pt x="19032" y="8720"/>
                  <a:pt x="18902" y="8586"/>
                </a:cubicBezTo>
                <a:cubicBezTo>
                  <a:pt x="17731" y="7245"/>
                  <a:pt x="17731" y="7245"/>
                  <a:pt x="17731" y="7245"/>
                </a:cubicBezTo>
                <a:cubicBezTo>
                  <a:pt x="17991" y="7111"/>
                  <a:pt x="17861" y="7111"/>
                  <a:pt x="18121" y="6842"/>
                </a:cubicBezTo>
                <a:cubicBezTo>
                  <a:pt x="19422" y="8184"/>
                  <a:pt x="19422" y="8184"/>
                  <a:pt x="19422" y="8184"/>
                </a:cubicBezTo>
                <a:cubicBezTo>
                  <a:pt x="19682" y="8452"/>
                  <a:pt x="19682" y="9123"/>
                  <a:pt x="19422" y="9391"/>
                </a:cubicBezTo>
                <a:cubicBezTo>
                  <a:pt x="18902" y="10062"/>
                  <a:pt x="18902" y="10062"/>
                  <a:pt x="18902" y="10062"/>
                </a:cubicBezTo>
                <a:cubicBezTo>
                  <a:pt x="18771" y="10196"/>
                  <a:pt x="18771" y="10330"/>
                  <a:pt x="18902" y="10465"/>
                </a:cubicBezTo>
                <a:cubicBezTo>
                  <a:pt x="19032" y="10599"/>
                  <a:pt x="19162" y="10599"/>
                  <a:pt x="19292" y="10465"/>
                </a:cubicBezTo>
                <a:cubicBezTo>
                  <a:pt x="19812" y="9928"/>
                  <a:pt x="19812" y="9928"/>
                  <a:pt x="19812" y="9928"/>
                </a:cubicBezTo>
                <a:cubicBezTo>
                  <a:pt x="20463" y="9257"/>
                  <a:pt x="20463" y="8318"/>
                  <a:pt x="19812" y="7647"/>
                </a:cubicBezTo>
                <a:cubicBezTo>
                  <a:pt x="18641" y="6440"/>
                  <a:pt x="18641" y="6440"/>
                  <a:pt x="18641" y="6440"/>
                </a:cubicBezTo>
                <a:cubicBezTo>
                  <a:pt x="18641" y="6440"/>
                  <a:pt x="18641" y="6440"/>
                  <a:pt x="19032" y="5903"/>
                </a:cubicBezTo>
                <a:cubicBezTo>
                  <a:pt x="19422" y="5501"/>
                  <a:pt x="19422" y="4964"/>
                  <a:pt x="19032" y="4561"/>
                </a:cubicBezTo>
                <a:cubicBezTo>
                  <a:pt x="19032" y="4561"/>
                  <a:pt x="19032" y="4561"/>
                  <a:pt x="19032" y="4561"/>
                </a:cubicBezTo>
                <a:cubicBezTo>
                  <a:pt x="20333" y="3086"/>
                  <a:pt x="20333" y="3086"/>
                  <a:pt x="20333" y="3086"/>
                </a:cubicBezTo>
                <a:cubicBezTo>
                  <a:pt x="21504" y="2012"/>
                  <a:pt x="20593" y="0"/>
                  <a:pt x="19032" y="0"/>
                </a:cubicBezTo>
                <a:close/>
                <a:moveTo>
                  <a:pt x="815" y="20661"/>
                </a:moveTo>
                <a:cubicBezTo>
                  <a:pt x="1335" y="19051"/>
                  <a:pt x="1335" y="19051"/>
                  <a:pt x="1335" y="19051"/>
                </a:cubicBezTo>
                <a:cubicBezTo>
                  <a:pt x="2376" y="20124"/>
                  <a:pt x="2376" y="20124"/>
                  <a:pt x="2376" y="20124"/>
                </a:cubicBezTo>
                <a:cubicBezTo>
                  <a:pt x="1075" y="20527"/>
                  <a:pt x="1205" y="20527"/>
                  <a:pt x="815" y="20661"/>
                </a:cubicBezTo>
                <a:close/>
                <a:moveTo>
                  <a:pt x="3027" y="19856"/>
                </a:moveTo>
                <a:cubicBezTo>
                  <a:pt x="1596" y="18380"/>
                  <a:pt x="1596" y="18380"/>
                  <a:pt x="1596" y="18380"/>
                </a:cubicBezTo>
                <a:cubicBezTo>
                  <a:pt x="2506" y="15831"/>
                  <a:pt x="2506" y="15831"/>
                  <a:pt x="2506" y="15831"/>
                </a:cubicBezTo>
                <a:cubicBezTo>
                  <a:pt x="3027" y="16234"/>
                  <a:pt x="5109" y="18380"/>
                  <a:pt x="5499" y="18917"/>
                </a:cubicBezTo>
                <a:lnTo>
                  <a:pt x="3027" y="19856"/>
                </a:lnTo>
                <a:close/>
                <a:moveTo>
                  <a:pt x="6540" y="18112"/>
                </a:moveTo>
                <a:cubicBezTo>
                  <a:pt x="6150" y="18514"/>
                  <a:pt x="6150" y="18514"/>
                  <a:pt x="6150" y="18514"/>
                </a:cubicBezTo>
                <a:cubicBezTo>
                  <a:pt x="2897" y="15160"/>
                  <a:pt x="2897" y="15160"/>
                  <a:pt x="2897" y="15160"/>
                </a:cubicBezTo>
                <a:cubicBezTo>
                  <a:pt x="3287" y="14758"/>
                  <a:pt x="3287" y="14758"/>
                  <a:pt x="3287" y="14758"/>
                </a:cubicBezTo>
                <a:lnTo>
                  <a:pt x="6540" y="18112"/>
                </a:lnTo>
                <a:close/>
                <a:moveTo>
                  <a:pt x="12786" y="11404"/>
                </a:moveTo>
                <a:cubicBezTo>
                  <a:pt x="9793" y="8318"/>
                  <a:pt x="9793" y="8318"/>
                  <a:pt x="9793" y="8318"/>
                </a:cubicBezTo>
                <a:cubicBezTo>
                  <a:pt x="13437" y="4427"/>
                  <a:pt x="13437" y="4427"/>
                  <a:pt x="13437" y="4427"/>
                </a:cubicBezTo>
                <a:cubicBezTo>
                  <a:pt x="16559" y="7647"/>
                  <a:pt x="16559" y="7647"/>
                  <a:pt x="16559" y="7647"/>
                </a:cubicBezTo>
                <a:lnTo>
                  <a:pt x="12786" y="11404"/>
                </a:lnTo>
                <a:close/>
                <a:moveTo>
                  <a:pt x="16950" y="7111"/>
                </a:moveTo>
                <a:cubicBezTo>
                  <a:pt x="13957" y="4025"/>
                  <a:pt x="13957" y="4025"/>
                  <a:pt x="13957" y="4025"/>
                </a:cubicBezTo>
                <a:cubicBezTo>
                  <a:pt x="13957" y="3891"/>
                  <a:pt x="14868" y="2952"/>
                  <a:pt x="14868" y="2952"/>
                </a:cubicBezTo>
                <a:cubicBezTo>
                  <a:pt x="17991" y="6171"/>
                  <a:pt x="17991" y="6171"/>
                  <a:pt x="17991" y="6171"/>
                </a:cubicBezTo>
                <a:cubicBezTo>
                  <a:pt x="17470" y="6708"/>
                  <a:pt x="17340" y="6842"/>
                  <a:pt x="16950" y="7111"/>
                </a:cubicBezTo>
                <a:close/>
                <a:moveTo>
                  <a:pt x="18641" y="5501"/>
                </a:moveTo>
                <a:cubicBezTo>
                  <a:pt x="18381" y="5635"/>
                  <a:pt x="18381" y="5635"/>
                  <a:pt x="18381" y="5635"/>
                </a:cubicBezTo>
                <a:cubicBezTo>
                  <a:pt x="15388" y="2549"/>
                  <a:pt x="15388" y="2549"/>
                  <a:pt x="15388" y="2549"/>
                </a:cubicBezTo>
                <a:cubicBezTo>
                  <a:pt x="15518" y="2281"/>
                  <a:pt x="15518" y="2281"/>
                  <a:pt x="15518" y="2281"/>
                </a:cubicBezTo>
                <a:cubicBezTo>
                  <a:pt x="15649" y="2147"/>
                  <a:pt x="15779" y="2147"/>
                  <a:pt x="15909" y="2281"/>
                </a:cubicBezTo>
                <a:cubicBezTo>
                  <a:pt x="18641" y="5098"/>
                  <a:pt x="18641" y="5098"/>
                  <a:pt x="18641" y="5098"/>
                </a:cubicBezTo>
                <a:cubicBezTo>
                  <a:pt x="18771" y="5232"/>
                  <a:pt x="18771" y="5366"/>
                  <a:pt x="18641" y="5501"/>
                </a:cubicBezTo>
                <a:close/>
                <a:moveTo>
                  <a:pt x="19943" y="2683"/>
                </a:moveTo>
                <a:cubicBezTo>
                  <a:pt x="18511" y="4159"/>
                  <a:pt x="18511" y="4159"/>
                  <a:pt x="18511" y="4159"/>
                </a:cubicBezTo>
                <a:cubicBezTo>
                  <a:pt x="17600" y="3086"/>
                  <a:pt x="17991" y="3488"/>
                  <a:pt x="16820" y="2415"/>
                </a:cubicBezTo>
                <a:cubicBezTo>
                  <a:pt x="18251" y="939"/>
                  <a:pt x="18251" y="939"/>
                  <a:pt x="18251" y="939"/>
                </a:cubicBezTo>
                <a:cubicBezTo>
                  <a:pt x="18511" y="805"/>
                  <a:pt x="18771" y="671"/>
                  <a:pt x="19032" y="671"/>
                </a:cubicBezTo>
                <a:cubicBezTo>
                  <a:pt x="20073" y="671"/>
                  <a:pt x="20593" y="1878"/>
                  <a:pt x="19943" y="268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52" name="Freeform 21"/>
          <p:cNvSpPr/>
          <p:nvPr/>
        </p:nvSpPr>
        <p:spPr>
          <a:xfrm>
            <a:off x="4959350" y="10020302"/>
            <a:ext cx="10795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311" y="4860"/>
                </a:moveTo>
                <a:cubicBezTo>
                  <a:pt x="1504" y="4860"/>
                  <a:pt x="1504" y="4860"/>
                  <a:pt x="1504" y="4860"/>
                </a:cubicBezTo>
                <a:cubicBezTo>
                  <a:pt x="684" y="4860"/>
                  <a:pt x="0" y="5535"/>
                  <a:pt x="0" y="6480"/>
                </a:cubicBezTo>
                <a:cubicBezTo>
                  <a:pt x="0" y="20115"/>
                  <a:pt x="0" y="20115"/>
                  <a:pt x="0" y="20115"/>
                </a:cubicBezTo>
                <a:cubicBezTo>
                  <a:pt x="0" y="20925"/>
                  <a:pt x="684" y="21600"/>
                  <a:pt x="1504" y="21600"/>
                </a:cubicBezTo>
                <a:cubicBezTo>
                  <a:pt x="15311" y="21600"/>
                  <a:pt x="15311" y="21600"/>
                  <a:pt x="15311" y="21600"/>
                </a:cubicBezTo>
                <a:cubicBezTo>
                  <a:pt x="16268" y="21600"/>
                  <a:pt x="16952" y="20925"/>
                  <a:pt x="16952" y="20115"/>
                </a:cubicBezTo>
                <a:cubicBezTo>
                  <a:pt x="16952" y="9315"/>
                  <a:pt x="16952" y="9315"/>
                  <a:pt x="16952" y="9315"/>
                </a:cubicBezTo>
                <a:cubicBezTo>
                  <a:pt x="16952" y="9180"/>
                  <a:pt x="16815" y="8910"/>
                  <a:pt x="16678" y="8910"/>
                </a:cubicBezTo>
                <a:cubicBezTo>
                  <a:pt x="16405" y="8910"/>
                  <a:pt x="16268" y="9180"/>
                  <a:pt x="16268" y="9315"/>
                </a:cubicBezTo>
                <a:cubicBezTo>
                  <a:pt x="16268" y="20115"/>
                  <a:pt x="16268" y="20115"/>
                  <a:pt x="16268" y="20115"/>
                </a:cubicBezTo>
                <a:cubicBezTo>
                  <a:pt x="16268" y="20520"/>
                  <a:pt x="15858" y="20925"/>
                  <a:pt x="15311" y="20925"/>
                </a:cubicBezTo>
                <a:cubicBezTo>
                  <a:pt x="1504" y="20925"/>
                  <a:pt x="1504" y="20925"/>
                  <a:pt x="1504" y="20925"/>
                </a:cubicBezTo>
                <a:cubicBezTo>
                  <a:pt x="1094" y="20925"/>
                  <a:pt x="684" y="20520"/>
                  <a:pt x="684" y="20115"/>
                </a:cubicBezTo>
                <a:cubicBezTo>
                  <a:pt x="684" y="6480"/>
                  <a:pt x="684" y="6480"/>
                  <a:pt x="684" y="6480"/>
                </a:cubicBezTo>
                <a:cubicBezTo>
                  <a:pt x="684" y="5940"/>
                  <a:pt x="1094" y="5535"/>
                  <a:pt x="1504" y="5535"/>
                </a:cubicBezTo>
                <a:cubicBezTo>
                  <a:pt x="15311" y="5535"/>
                  <a:pt x="15311" y="5535"/>
                  <a:pt x="15311" y="5535"/>
                </a:cubicBezTo>
                <a:cubicBezTo>
                  <a:pt x="15858" y="5535"/>
                  <a:pt x="16268" y="5940"/>
                  <a:pt x="16268" y="6480"/>
                </a:cubicBezTo>
                <a:cubicBezTo>
                  <a:pt x="16268" y="8100"/>
                  <a:pt x="16268" y="8100"/>
                  <a:pt x="16268" y="8100"/>
                </a:cubicBezTo>
                <a:cubicBezTo>
                  <a:pt x="16268" y="8235"/>
                  <a:pt x="16405" y="8370"/>
                  <a:pt x="16678" y="8370"/>
                </a:cubicBezTo>
                <a:cubicBezTo>
                  <a:pt x="16815" y="8370"/>
                  <a:pt x="16952" y="8235"/>
                  <a:pt x="16952" y="8100"/>
                </a:cubicBezTo>
                <a:cubicBezTo>
                  <a:pt x="16952" y="6480"/>
                  <a:pt x="16952" y="6480"/>
                  <a:pt x="16952" y="6480"/>
                </a:cubicBezTo>
                <a:cubicBezTo>
                  <a:pt x="16952" y="5535"/>
                  <a:pt x="16268" y="4860"/>
                  <a:pt x="15311" y="4860"/>
                </a:cubicBezTo>
                <a:close/>
                <a:moveTo>
                  <a:pt x="17772" y="2430"/>
                </a:moveTo>
                <a:cubicBezTo>
                  <a:pt x="3965" y="2430"/>
                  <a:pt x="3965" y="2430"/>
                  <a:pt x="3965" y="2430"/>
                </a:cubicBezTo>
                <a:cubicBezTo>
                  <a:pt x="3691" y="2430"/>
                  <a:pt x="3554" y="2565"/>
                  <a:pt x="3554" y="2700"/>
                </a:cubicBezTo>
                <a:cubicBezTo>
                  <a:pt x="3554" y="2970"/>
                  <a:pt x="3691" y="3105"/>
                  <a:pt x="3965" y="3105"/>
                </a:cubicBezTo>
                <a:cubicBezTo>
                  <a:pt x="17772" y="3105"/>
                  <a:pt x="17772" y="3105"/>
                  <a:pt x="17772" y="3105"/>
                </a:cubicBezTo>
                <a:cubicBezTo>
                  <a:pt x="18319" y="3105"/>
                  <a:pt x="18729" y="3510"/>
                  <a:pt x="18729" y="3915"/>
                </a:cubicBezTo>
                <a:cubicBezTo>
                  <a:pt x="18729" y="17685"/>
                  <a:pt x="18729" y="17685"/>
                  <a:pt x="18729" y="17685"/>
                </a:cubicBezTo>
                <a:cubicBezTo>
                  <a:pt x="18729" y="17820"/>
                  <a:pt x="18866" y="17955"/>
                  <a:pt x="19003" y="17955"/>
                </a:cubicBezTo>
                <a:cubicBezTo>
                  <a:pt x="19139" y="17955"/>
                  <a:pt x="19276" y="17820"/>
                  <a:pt x="19276" y="17685"/>
                </a:cubicBezTo>
                <a:cubicBezTo>
                  <a:pt x="19276" y="3915"/>
                  <a:pt x="19276" y="3915"/>
                  <a:pt x="19276" y="3915"/>
                </a:cubicBezTo>
                <a:cubicBezTo>
                  <a:pt x="19276" y="3105"/>
                  <a:pt x="18592" y="2430"/>
                  <a:pt x="17772" y="2430"/>
                </a:cubicBezTo>
                <a:close/>
                <a:moveTo>
                  <a:pt x="20096" y="0"/>
                </a:moveTo>
                <a:cubicBezTo>
                  <a:pt x="6289" y="0"/>
                  <a:pt x="6289" y="0"/>
                  <a:pt x="6289" y="0"/>
                </a:cubicBezTo>
                <a:cubicBezTo>
                  <a:pt x="6152" y="0"/>
                  <a:pt x="6015" y="135"/>
                  <a:pt x="6015" y="270"/>
                </a:cubicBezTo>
                <a:cubicBezTo>
                  <a:pt x="6015" y="540"/>
                  <a:pt x="6152" y="675"/>
                  <a:pt x="6289" y="675"/>
                </a:cubicBezTo>
                <a:cubicBezTo>
                  <a:pt x="20096" y="675"/>
                  <a:pt x="20096" y="675"/>
                  <a:pt x="20096" y="675"/>
                </a:cubicBezTo>
                <a:cubicBezTo>
                  <a:pt x="20643" y="675"/>
                  <a:pt x="21053" y="1080"/>
                  <a:pt x="21053" y="1485"/>
                </a:cubicBezTo>
                <a:cubicBezTo>
                  <a:pt x="21053" y="15120"/>
                  <a:pt x="21053" y="15120"/>
                  <a:pt x="21053" y="15120"/>
                </a:cubicBezTo>
                <a:cubicBezTo>
                  <a:pt x="21053" y="15390"/>
                  <a:pt x="21190" y="15525"/>
                  <a:pt x="21327" y="15525"/>
                </a:cubicBezTo>
                <a:cubicBezTo>
                  <a:pt x="21463" y="15525"/>
                  <a:pt x="21600" y="15390"/>
                  <a:pt x="21600" y="15120"/>
                </a:cubicBezTo>
                <a:cubicBezTo>
                  <a:pt x="21600" y="1485"/>
                  <a:pt x="21600" y="1485"/>
                  <a:pt x="21600" y="1485"/>
                </a:cubicBezTo>
                <a:cubicBezTo>
                  <a:pt x="21600" y="675"/>
                  <a:pt x="20916" y="0"/>
                  <a:pt x="20096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53" name="Freeform 22"/>
          <p:cNvSpPr/>
          <p:nvPr/>
        </p:nvSpPr>
        <p:spPr>
          <a:xfrm>
            <a:off x="4960410" y="11340693"/>
            <a:ext cx="1089993" cy="9270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71" h="20543" extrusionOk="0">
                <a:moveTo>
                  <a:pt x="6331" y="5063"/>
                </a:moveTo>
                <a:cubicBezTo>
                  <a:pt x="6982" y="5063"/>
                  <a:pt x="7502" y="4455"/>
                  <a:pt x="7502" y="3694"/>
                </a:cubicBezTo>
                <a:cubicBezTo>
                  <a:pt x="7502" y="2933"/>
                  <a:pt x="6982" y="2173"/>
                  <a:pt x="6331" y="2173"/>
                </a:cubicBezTo>
                <a:cubicBezTo>
                  <a:pt x="5551" y="2173"/>
                  <a:pt x="5030" y="2933"/>
                  <a:pt x="5030" y="3694"/>
                </a:cubicBezTo>
                <a:cubicBezTo>
                  <a:pt x="5030" y="4455"/>
                  <a:pt x="5551" y="5063"/>
                  <a:pt x="6331" y="5063"/>
                </a:cubicBezTo>
                <a:close/>
                <a:moveTo>
                  <a:pt x="6331" y="2933"/>
                </a:moveTo>
                <a:cubicBezTo>
                  <a:pt x="6592" y="2933"/>
                  <a:pt x="6852" y="3238"/>
                  <a:pt x="6852" y="3694"/>
                </a:cubicBezTo>
                <a:cubicBezTo>
                  <a:pt x="6852" y="3998"/>
                  <a:pt x="6592" y="4455"/>
                  <a:pt x="6331" y="4455"/>
                </a:cubicBezTo>
                <a:cubicBezTo>
                  <a:pt x="5941" y="4455"/>
                  <a:pt x="5681" y="3998"/>
                  <a:pt x="5681" y="3694"/>
                </a:cubicBezTo>
                <a:cubicBezTo>
                  <a:pt x="5681" y="3238"/>
                  <a:pt x="5941" y="2933"/>
                  <a:pt x="6331" y="2933"/>
                </a:cubicBezTo>
                <a:close/>
                <a:moveTo>
                  <a:pt x="3729" y="8410"/>
                </a:moveTo>
                <a:cubicBezTo>
                  <a:pt x="4510" y="8410"/>
                  <a:pt x="5160" y="7649"/>
                  <a:pt x="5160" y="6736"/>
                </a:cubicBezTo>
                <a:cubicBezTo>
                  <a:pt x="5160" y="5824"/>
                  <a:pt x="4510" y="5063"/>
                  <a:pt x="3729" y="5063"/>
                </a:cubicBezTo>
                <a:cubicBezTo>
                  <a:pt x="2818" y="5063"/>
                  <a:pt x="2168" y="5824"/>
                  <a:pt x="2168" y="6736"/>
                </a:cubicBezTo>
                <a:cubicBezTo>
                  <a:pt x="2168" y="7649"/>
                  <a:pt x="2818" y="8410"/>
                  <a:pt x="3729" y="8410"/>
                </a:cubicBezTo>
                <a:close/>
                <a:moveTo>
                  <a:pt x="3729" y="5672"/>
                </a:moveTo>
                <a:cubicBezTo>
                  <a:pt x="4119" y="5672"/>
                  <a:pt x="4510" y="6128"/>
                  <a:pt x="4510" y="6736"/>
                </a:cubicBezTo>
                <a:cubicBezTo>
                  <a:pt x="4510" y="7345"/>
                  <a:pt x="4119" y="7801"/>
                  <a:pt x="3729" y="7801"/>
                </a:cubicBezTo>
                <a:cubicBezTo>
                  <a:pt x="3208" y="7801"/>
                  <a:pt x="2818" y="7345"/>
                  <a:pt x="2818" y="6736"/>
                </a:cubicBezTo>
                <a:cubicBezTo>
                  <a:pt x="2818" y="6128"/>
                  <a:pt x="3208" y="5672"/>
                  <a:pt x="3729" y="5672"/>
                </a:cubicBezTo>
                <a:close/>
                <a:moveTo>
                  <a:pt x="6201" y="12212"/>
                </a:moveTo>
                <a:cubicBezTo>
                  <a:pt x="5421" y="12212"/>
                  <a:pt x="4770" y="12973"/>
                  <a:pt x="4770" y="14038"/>
                </a:cubicBezTo>
                <a:cubicBezTo>
                  <a:pt x="4770" y="14950"/>
                  <a:pt x="5421" y="15711"/>
                  <a:pt x="6201" y="15711"/>
                </a:cubicBezTo>
                <a:cubicBezTo>
                  <a:pt x="7112" y="15711"/>
                  <a:pt x="7763" y="14950"/>
                  <a:pt x="7763" y="14038"/>
                </a:cubicBezTo>
                <a:cubicBezTo>
                  <a:pt x="7763" y="12973"/>
                  <a:pt x="7112" y="12212"/>
                  <a:pt x="6201" y="12212"/>
                </a:cubicBezTo>
                <a:close/>
                <a:moveTo>
                  <a:pt x="6201" y="14950"/>
                </a:moveTo>
                <a:cubicBezTo>
                  <a:pt x="5811" y="14950"/>
                  <a:pt x="5421" y="14494"/>
                  <a:pt x="5421" y="14038"/>
                </a:cubicBezTo>
                <a:cubicBezTo>
                  <a:pt x="5421" y="13429"/>
                  <a:pt x="5811" y="12973"/>
                  <a:pt x="6201" y="12973"/>
                </a:cubicBezTo>
                <a:cubicBezTo>
                  <a:pt x="6722" y="12973"/>
                  <a:pt x="7112" y="13429"/>
                  <a:pt x="7112" y="14038"/>
                </a:cubicBezTo>
                <a:cubicBezTo>
                  <a:pt x="7112" y="14494"/>
                  <a:pt x="6722" y="14950"/>
                  <a:pt x="6201" y="14950"/>
                </a:cubicBezTo>
                <a:close/>
                <a:moveTo>
                  <a:pt x="3339" y="9322"/>
                </a:moveTo>
                <a:cubicBezTo>
                  <a:pt x="2558" y="9322"/>
                  <a:pt x="1907" y="10083"/>
                  <a:pt x="1907" y="10995"/>
                </a:cubicBezTo>
                <a:cubicBezTo>
                  <a:pt x="1907" y="11908"/>
                  <a:pt x="2558" y="12821"/>
                  <a:pt x="3339" y="12821"/>
                </a:cubicBezTo>
                <a:cubicBezTo>
                  <a:pt x="4249" y="12821"/>
                  <a:pt x="4900" y="11908"/>
                  <a:pt x="4900" y="10995"/>
                </a:cubicBezTo>
                <a:cubicBezTo>
                  <a:pt x="4900" y="10083"/>
                  <a:pt x="4249" y="9322"/>
                  <a:pt x="3339" y="9322"/>
                </a:cubicBezTo>
                <a:close/>
                <a:moveTo>
                  <a:pt x="3339" y="12060"/>
                </a:moveTo>
                <a:cubicBezTo>
                  <a:pt x="2948" y="12060"/>
                  <a:pt x="2558" y="11604"/>
                  <a:pt x="2558" y="10995"/>
                </a:cubicBezTo>
                <a:cubicBezTo>
                  <a:pt x="2558" y="10387"/>
                  <a:pt x="2948" y="9931"/>
                  <a:pt x="3339" y="9931"/>
                </a:cubicBezTo>
                <a:cubicBezTo>
                  <a:pt x="3859" y="9931"/>
                  <a:pt x="4249" y="10387"/>
                  <a:pt x="4249" y="10995"/>
                </a:cubicBezTo>
                <a:cubicBezTo>
                  <a:pt x="4249" y="11604"/>
                  <a:pt x="3859" y="12060"/>
                  <a:pt x="3339" y="12060"/>
                </a:cubicBezTo>
                <a:close/>
                <a:moveTo>
                  <a:pt x="20515" y="4607"/>
                </a:moveTo>
                <a:cubicBezTo>
                  <a:pt x="19864" y="3846"/>
                  <a:pt x="19083" y="4455"/>
                  <a:pt x="18693" y="4759"/>
                </a:cubicBezTo>
                <a:cubicBezTo>
                  <a:pt x="15180" y="8257"/>
                  <a:pt x="15180" y="8257"/>
                  <a:pt x="15180" y="8257"/>
                </a:cubicBezTo>
                <a:cubicBezTo>
                  <a:pt x="15049" y="6736"/>
                  <a:pt x="14269" y="6432"/>
                  <a:pt x="13748" y="6432"/>
                </a:cubicBezTo>
                <a:cubicBezTo>
                  <a:pt x="13098" y="6432"/>
                  <a:pt x="12447" y="6888"/>
                  <a:pt x="12187" y="7041"/>
                </a:cubicBezTo>
                <a:cubicBezTo>
                  <a:pt x="11016" y="8105"/>
                  <a:pt x="11016" y="8105"/>
                  <a:pt x="11016" y="8105"/>
                </a:cubicBezTo>
                <a:cubicBezTo>
                  <a:pt x="10235" y="8714"/>
                  <a:pt x="9324" y="8562"/>
                  <a:pt x="8804" y="7649"/>
                </a:cubicBezTo>
                <a:cubicBezTo>
                  <a:pt x="8413" y="6888"/>
                  <a:pt x="8674" y="5976"/>
                  <a:pt x="9194" y="5367"/>
                </a:cubicBezTo>
                <a:cubicBezTo>
                  <a:pt x="10495" y="4302"/>
                  <a:pt x="10495" y="4302"/>
                  <a:pt x="10495" y="4302"/>
                </a:cubicBezTo>
                <a:cubicBezTo>
                  <a:pt x="12317" y="2781"/>
                  <a:pt x="11796" y="500"/>
                  <a:pt x="8413" y="43"/>
                </a:cubicBezTo>
                <a:cubicBezTo>
                  <a:pt x="4510" y="-413"/>
                  <a:pt x="606" y="2781"/>
                  <a:pt x="86" y="7801"/>
                </a:cubicBezTo>
                <a:cubicBezTo>
                  <a:pt x="-565" y="12821"/>
                  <a:pt x="2558" y="17384"/>
                  <a:pt x="6852" y="17841"/>
                </a:cubicBezTo>
                <a:cubicBezTo>
                  <a:pt x="6722" y="18601"/>
                  <a:pt x="6722" y="19362"/>
                  <a:pt x="6982" y="20122"/>
                </a:cubicBezTo>
                <a:cubicBezTo>
                  <a:pt x="6982" y="20274"/>
                  <a:pt x="7112" y="20274"/>
                  <a:pt x="7242" y="20274"/>
                </a:cubicBezTo>
                <a:cubicBezTo>
                  <a:pt x="9064" y="21187"/>
                  <a:pt x="11406" y="19666"/>
                  <a:pt x="11276" y="17384"/>
                </a:cubicBezTo>
                <a:cubicBezTo>
                  <a:pt x="11406" y="17384"/>
                  <a:pt x="11276" y="17536"/>
                  <a:pt x="13098" y="16015"/>
                </a:cubicBezTo>
                <a:cubicBezTo>
                  <a:pt x="13748" y="16472"/>
                  <a:pt x="14399" y="15559"/>
                  <a:pt x="14139" y="14798"/>
                </a:cubicBezTo>
                <a:cubicBezTo>
                  <a:pt x="18563" y="9018"/>
                  <a:pt x="18563" y="9018"/>
                  <a:pt x="18563" y="9018"/>
                </a:cubicBezTo>
                <a:cubicBezTo>
                  <a:pt x="18693" y="9018"/>
                  <a:pt x="18563" y="8714"/>
                  <a:pt x="18563" y="8562"/>
                </a:cubicBezTo>
                <a:cubicBezTo>
                  <a:pt x="18433" y="8410"/>
                  <a:pt x="18172" y="8410"/>
                  <a:pt x="18042" y="8562"/>
                </a:cubicBezTo>
                <a:cubicBezTo>
                  <a:pt x="13878" y="14342"/>
                  <a:pt x="13878" y="14342"/>
                  <a:pt x="13878" y="14342"/>
                </a:cubicBezTo>
                <a:cubicBezTo>
                  <a:pt x="12187" y="12364"/>
                  <a:pt x="12187" y="12364"/>
                  <a:pt x="12187" y="12364"/>
                </a:cubicBezTo>
                <a:cubicBezTo>
                  <a:pt x="12317" y="12212"/>
                  <a:pt x="18823" y="5672"/>
                  <a:pt x="19083" y="5367"/>
                </a:cubicBezTo>
                <a:cubicBezTo>
                  <a:pt x="19083" y="5367"/>
                  <a:pt x="19734" y="4759"/>
                  <a:pt x="19994" y="5063"/>
                </a:cubicBezTo>
                <a:cubicBezTo>
                  <a:pt x="20384" y="5519"/>
                  <a:pt x="19864" y="6280"/>
                  <a:pt x="19864" y="6280"/>
                </a:cubicBezTo>
                <a:cubicBezTo>
                  <a:pt x="18693" y="7801"/>
                  <a:pt x="18693" y="7801"/>
                  <a:pt x="18693" y="7801"/>
                </a:cubicBezTo>
                <a:cubicBezTo>
                  <a:pt x="18563" y="7953"/>
                  <a:pt x="18563" y="8105"/>
                  <a:pt x="18693" y="8257"/>
                </a:cubicBezTo>
                <a:cubicBezTo>
                  <a:pt x="18823" y="8410"/>
                  <a:pt x="19083" y="8410"/>
                  <a:pt x="19213" y="8257"/>
                </a:cubicBezTo>
                <a:cubicBezTo>
                  <a:pt x="20384" y="6736"/>
                  <a:pt x="20384" y="6736"/>
                  <a:pt x="20384" y="6736"/>
                </a:cubicBezTo>
                <a:cubicBezTo>
                  <a:pt x="20645" y="6280"/>
                  <a:pt x="21035" y="5367"/>
                  <a:pt x="20515" y="4607"/>
                </a:cubicBezTo>
                <a:close/>
                <a:moveTo>
                  <a:pt x="10235" y="18905"/>
                </a:moveTo>
                <a:cubicBezTo>
                  <a:pt x="9454" y="19818"/>
                  <a:pt x="8413" y="20122"/>
                  <a:pt x="7502" y="19666"/>
                </a:cubicBezTo>
                <a:cubicBezTo>
                  <a:pt x="7112" y="18145"/>
                  <a:pt x="8023" y="16015"/>
                  <a:pt x="9324" y="16015"/>
                </a:cubicBezTo>
                <a:cubicBezTo>
                  <a:pt x="9715" y="16015"/>
                  <a:pt x="9975" y="16167"/>
                  <a:pt x="10235" y="16472"/>
                </a:cubicBezTo>
                <a:cubicBezTo>
                  <a:pt x="10886" y="17080"/>
                  <a:pt x="10755" y="18297"/>
                  <a:pt x="10235" y="18905"/>
                </a:cubicBezTo>
                <a:close/>
                <a:moveTo>
                  <a:pt x="11276" y="16624"/>
                </a:moveTo>
                <a:cubicBezTo>
                  <a:pt x="10755" y="16015"/>
                  <a:pt x="10625" y="15863"/>
                  <a:pt x="10105" y="15407"/>
                </a:cubicBezTo>
                <a:cubicBezTo>
                  <a:pt x="11146" y="13733"/>
                  <a:pt x="11146" y="13733"/>
                  <a:pt x="11146" y="13733"/>
                </a:cubicBezTo>
                <a:cubicBezTo>
                  <a:pt x="12577" y="15559"/>
                  <a:pt x="12577" y="15559"/>
                  <a:pt x="12577" y="15559"/>
                </a:cubicBezTo>
                <a:lnTo>
                  <a:pt x="11276" y="16624"/>
                </a:lnTo>
                <a:close/>
                <a:moveTo>
                  <a:pt x="13618" y="15102"/>
                </a:moveTo>
                <a:cubicBezTo>
                  <a:pt x="13618" y="15255"/>
                  <a:pt x="13618" y="15255"/>
                  <a:pt x="13488" y="15407"/>
                </a:cubicBezTo>
                <a:cubicBezTo>
                  <a:pt x="13488" y="15407"/>
                  <a:pt x="13358" y="15407"/>
                  <a:pt x="13358" y="15407"/>
                </a:cubicBezTo>
                <a:cubicBezTo>
                  <a:pt x="11276" y="12973"/>
                  <a:pt x="11276" y="12973"/>
                  <a:pt x="11276" y="12973"/>
                </a:cubicBezTo>
                <a:cubicBezTo>
                  <a:pt x="11146" y="12821"/>
                  <a:pt x="11146" y="12821"/>
                  <a:pt x="11276" y="12669"/>
                </a:cubicBezTo>
                <a:cubicBezTo>
                  <a:pt x="11276" y="12669"/>
                  <a:pt x="11276" y="12669"/>
                  <a:pt x="11276" y="12669"/>
                </a:cubicBezTo>
                <a:cubicBezTo>
                  <a:pt x="11406" y="12517"/>
                  <a:pt x="11536" y="12517"/>
                  <a:pt x="11536" y="12669"/>
                </a:cubicBezTo>
                <a:cubicBezTo>
                  <a:pt x="13748" y="15255"/>
                  <a:pt x="13618" y="15102"/>
                  <a:pt x="13618" y="15102"/>
                </a:cubicBezTo>
                <a:close/>
                <a:moveTo>
                  <a:pt x="11666" y="11908"/>
                </a:moveTo>
                <a:cubicBezTo>
                  <a:pt x="11016" y="11604"/>
                  <a:pt x="10365" y="12517"/>
                  <a:pt x="10625" y="13277"/>
                </a:cubicBezTo>
                <a:cubicBezTo>
                  <a:pt x="9454" y="15255"/>
                  <a:pt x="9454" y="15255"/>
                  <a:pt x="9454" y="15407"/>
                </a:cubicBezTo>
                <a:cubicBezTo>
                  <a:pt x="8413" y="15255"/>
                  <a:pt x="7502" y="16015"/>
                  <a:pt x="7112" y="17232"/>
                </a:cubicBezTo>
                <a:cubicBezTo>
                  <a:pt x="3078" y="16928"/>
                  <a:pt x="86" y="12517"/>
                  <a:pt x="606" y="7801"/>
                </a:cubicBezTo>
                <a:cubicBezTo>
                  <a:pt x="1127" y="3542"/>
                  <a:pt x="4380" y="652"/>
                  <a:pt x="7893" y="804"/>
                </a:cubicBezTo>
                <a:cubicBezTo>
                  <a:pt x="9454" y="804"/>
                  <a:pt x="10755" y="1564"/>
                  <a:pt x="10886" y="2325"/>
                </a:cubicBezTo>
                <a:cubicBezTo>
                  <a:pt x="11016" y="2933"/>
                  <a:pt x="10235" y="3694"/>
                  <a:pt x="10105" y="3846"/>
                </a:cubicBezTo>
                <a:cubicBezTo>
                  <a:pt x="8934" y="4911"/>
                  <a:pt x="8934" y="4911"/>
                  <a:pt x="8934" y="4911"/>
                </a:cubicBezTo>
                <a:cubicBezTo>
                  <a:pt x="7893" y="5672"/>
                  <a:pt x="7763" y="7345"/>
                  <a:pt x="8543" y="8410"/>
                </a:cubicBezTo>
                <a:cubicBezTo>
                  <a:pt x="9324" y="9322"/>
                  <a:pt x="10495" y="9474"/>
                  <a:pt x="11406" y="8714"/>
                </a:cubicBezTo>
                <a:cubicBezTo>
                  <a:pt x="12577" y="7649"/>
                  <a:pt x="12577" y="7649"/>
                  <a:pt x="12577" y="7649"/>
                </a:cubicBezTo>
                <a:cubicBezTo>
                  <a:pt x="12837" y="7345"/>
                  <a:pt x="13358" y="7041"/>
                  <a:pt x="13748" y="7041"/>
                </a:cubicBezTo>
                <a:cubicBezTo>
                  <a:pt x="14269" y="7041"/>
                  <a:pt x="14529" y="7649"/>
                  <a:pt x="14659" y="8866"/>
                </a:cubicBezTo>
                <a:lnTo>
                  <a:pt x="11666" y="1190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54" name="Freeform 23"/>
          <p:cNvSpPr/>
          <p:nvPr/>
        </p:nvSpPr>
        <p:spPr>
          <a:xfrm>
            <a:off x="6872503" y="1539875"/>
            <a:ext cx="1090398" cy="695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0" h="21600" extrusionOk="0">
                <a:moveTo>
                  <a:pt x="20501" y="4491"/>
                </a:moveTo>
                <a:cubicBezTo>
                  <a:pt x="17818" y="4491"/>
                  <a:pt x="17818" y="4491"/>
                  <a:pt x="17818" y="4491"/>
                </a:cubicBezTo>
                <a:cubicBezTo>
                  <a:pt x="17818" y="2994"/>
                  <a:pt x="17818" y="2994"/>
                  <a:pt x="17818" y="2994"/>
                </a:cubicBezTo>
                <a:cubicBezTo>
                  <a:pt x="18757" y="2352"/>
                  <a:pt x="18488" y="0"/>
                  <a:pt x="17549" y="0"/>
                </a:cubicBezTo>
                <a:cubicBezTo>
                  <a:pt x="10841" y="0"/>
                  <a:pt x="10841" y="0"/>
                  <a:pt x="10841" y="0"/>
                </a:cubicBezTo>
                <a:cubicBezTo>
                  <a:pt x="10305" y="0"/>
                  <a:pt x="9902" y="642"/>
                  <a:pt x="9902" y="1497"/>
                </a:cubicBezTo>
                <a:cubicBezTo>
                  <a:pt x="9902" y="1711"/>
                  <a:pt x="9902" y="1711"/>
                  <a:pt x="9902" y="1711"/>
                </a:cubicBezTo>
                <a:cubicBezTo>
                  <a:pt x="9902" y="2139"/>
                  <a:pt x="10170" y="2780"/>
                  <a:pt x="10439" y="2994"/>
                </a:cubicBezTo>
                <a:cubicBezTo>
                  <a:pt x="10439" y="4491"/>
                  <a:pt x="10439" y="4491"/>
                  <a:pt x="10439" y="4491"/>
                </a:cubicBezTo>
                <a:cubicBezTo>
                  <a:pt x="7756" y="4491"/>
                  <a:pt x="7756" y="4491"/>
                  <a:pt x="7756" y="4491"/>
                </a:cubicBezTo>
                <a:cubicBezTo>
                  <a:pt x="7353" y="4491"/>
                  <a:pt x="6951" y="5133"/>
                  <a:pt x="6951" y="5774"/>
                </a:cubicBezTo>
                <a:cubicBezTo>
                  <a:pt x="6951" y="7057"/>
                  <a:pt x="6951" y="7057"/>
                  <a:pt x="6951" y="7057"/>
                </a:cubicBezTo>
                <a:cubicBezTo>
                  <a:pt x="4267" y="5347"/>
                  <a:pt x="4401" y="5347"/>
                  <a:pt x="4133" y="5347"/>
                </a:cubicBezTo>
                <a:cubicBezTo>
                  <a:pt x="3865" y="5347"/>
                  <a:pt x="3462" y="5560"/>
                  <a:pt x="3328" y="6202"/>
                </a:cubicBezTo>
                <a:cubicBezTo>
                  <a:pt x="108" y="17750"/>
                  <a:pt x="108" y="17750"/>
                  <a:pt x="108" y="17750"/>
                </a:cubicBezTo>
                <a:cubicBezTo>
                  <a:pt x="-160" y="18392"/>
                  <a:pt x="108" y="19248"/>
                  <a:pt x="511" y="19675"/>
                </a:cubicBezTo>
                <a:cubicBezTo>
                  <a:pt x="3194" y="21600"/>
                  <a:pt x="3060" y="21600"/>
                  <a:pt x="3328" y="21600"/>
                </a:cubicBezTo>
                <a:cubicBezTo>
                  <a:pt x="3731" y="21600"/>
                  <a:pt x="3999" y="21172"/>
                  <a:pt x="4133" y="20745"/>
                </a:cubicBezTo>
                <a:cubicBezTo>
                  <a:pt x="4267" y="20317"/>
                  <a:pt x="6682" y="11549"/>
                  <a:pt x="6951" y="10907"/>
                </a:cubicBezTo>
                <a:cubicBezTo>
                  <a:pt x="6951" y="11549"/>
                  <a:pt x="6951" y="19889"/>
                  <a:pt x="6951" y="20103"/>
                </a:cubicBezTo>
                <a:cubicBezTo>
                  <a:pt x="6951" y="20958"/>
                  <a:pt x="7353" y="21600"/>
                  <a:pt x="7756" y="21600"/>
                </a:cubicBezTo>
                <a:cubicBezTo>
                  <a:pt x="20501" y="21600"/>
                  <a:pt x="20501" y="21600"/>
                  <a:pt x="20501" y="21600"/>
                </a:cubicBezTo>
                <a:cubicBezTo>
                  <a:pt x="21038" y="21600"/>
                  <a:pt x="21440" y="20958"/>
                  <a:pt x="21440" y="20103"/>
                </a:cubicBezTo>
                <a:cubicBezTo>
                  <a:pt x="21440" y="19675"/>
                  <a:pt x="21440" y="6844"/>
                  <a:pt x="21440" y="5774"/>
                </a:cubicBezTo>
                <a:cubicBezTo>
                  <a:pt x="21440" y="5133"/>
                  <a:pt x="21038" y="4491"/>
                  <a:pt x="20501" y="4491"/>
                </a:cubicBezTo>
                <a:close/>
                <a:moveTo>
                  <a:pt x="3597" y="20317"/>
                </a:moveTo>
                <a:cubicBezTo>
                  <a:pt x="3462" y="20531"/>
                  <a:pt x="3328" y="20531"/>
                  <a:pt x="3194" y="20531"/>
                </a:cubicBezTo>
                <a:cubicBezTo>
                  <a:pt x="779" y="18606"/>
                  <a:pt x="779" y="18606"/>
                  <a:pt x="779" y="18606"/>
                </a:cubicBezTo>
                <a:cubicBezTo>
                  <a:pt x="645" y="18606"/>
                  <a:pt x="511" y="18392"/>
                  <a:pt x="645" y="18178"/>
                </a:cubicBezTo>
                <a:cubicBezTo>
                  <a:pt x="913" y="17323"/>
                  <a:pt x="913" y="17323"/>
                  <a:pt x="913" y="17323"/>
                </a:cubicBezTo>
                <a:cubicBezTo>
                  <a:pt x="3731" y="19461"/>
                  <a:pt x="3731" y="19461"/>
                  <a:pt x="3731" y="19461"/>
                </a:cubicBezTo>
                <a:lnTo>
                  <a:pt x="3597" y="20317"/>
                </a:lnTo>
                <a:close/>
                <a:moveTo>
                  <a:pt x="3999" y="18606"/>
                </a:moveTo>
                <a:cubicBezTo>
                  <a:pt x="1182" y="16467"/>
                  <a:pt x="1182" y="16467"/>
                  <a:pt x="1182" y="16467"/>
                </a:cubicBezTo>
                <a:cubicBezTo>
                  <a:pt x="1450" y="14970"/>
                  <a:pt x="1450" y="14970"/>
                  <a:pt x="1450" y="14970"/>
                </a:cubicBezTo>
                <a:cubicBezTo>
                  <a:pt x="4401" y="17109"/>
                  <a:pt x="4401" y="17109"/>
                  <a:pt x="4401" y="17109"/>
                </a:cubicBezTo>
                <a:lnTo>
                  <a:pt x="3999" y="18606"/>
                </a:lnTo>
                <a:close/>
                <a:moveTo>
                  <a:pt x="4670" y="16253"/>
                </a:moveTo>
                <a:cubicBezTo>
                  <a:pt x="1718" y="14115"/>
                  <a:pt x="1718" y="14115"/>
                  <a:pt x="1718" y="14115"/>
                </a:cubicBezTo>
                <a:cubicBezTo>
                  <a:pt x="2121" y="12832"/>
                  <a:pt x="2121" y="12832"/>
                  <a:pt x="2121" y="12832"/>
                </a:cubicBezTo>
                <a:cubicBezTo>
                  <a:pt x="5072" y="14970"/>
                  <a:pt x="5072" y="14970"/>
                  <a:pt x="5072" y="14970"/>
                </a:cubicBezTo>
                <a:lnTo>
                  <a:pt x="4670" y="16253"/>
                </a:lnTo>
                <a:close/>
                <a:moveTo>
                  <a:pt x="5341" y="14115"/>
                </a:moveTo>
                <a:cubicBezTo>
                  <a:pt x="2389" y="11976"/>
                  <a:pt x="2389" y="11976"/>
                  <a:pt x="2389" y="11976"/>
                </a:cubicBezTo>
                <a:cubicBezTo>
                  <a:pt x="2792" y="10479"/>
                  <a:pt x="2792" y="10479"/>
                  <a:pt x="2792" y="10479"/>
                </a:cubicBezTo>
                <a:cubicBezTo>
                  <a:pt x="5743" y="12618"/>
                  <a:pt x="5743" y="12618"/>
                  <a:pt x="5743" y="12618"/>
                </a:cubicBezTo>
                <a:lnTo>
                  <a:pt x="5341" y="14115"/>
                </a:lnTo>
                <a:close/>
                <a:moveTo>
                  <a:pt x="6011" y="11762"/>
                </a:moveTo>
                <a:cubicBezTo>
                  <a:pt x="3060" y="9624"/>
                  <a:pt x="3060" y="9624"/>
                  <a:pt x="3060" y="9624"/>
                </a:cubicBezTo>
                <a:cubicBezTo>
                  <a:pt x="3462" y="8341"/>
                  <a:pt x="3462" y="8341"/>
                  <a:pt x="3462" y="8341"/>
                </a:cubicBezTo>
                <a:cubicBezTo>
                  <a:pt x="6414" y="10479"/>
                  <a:pt x="6414" y="10479"/>
                  <a:pt x="6414" y="10479"/>
                </a:cubicBezTo>
                <a:lnTo>
                  <a:pt x="6011" y="11762"/>
                </a:lnTo>
                <a:close/>
                <a:moveTo>
                  <a:pt x="6682" y="9624"/>
                </a:moveTo>
                <a:cubicBezTo>
                  <a:pt x="3731" y="7485"/>
                  <a:pt x="3731" y="7485"/>
                  <a:pt x="3731" y="7485"/>
                </a:cubicBezTo>
                <a:cubicBezTo>
                  <a:pt x="3999" y="6630"/>
                  <a:pt x="3999" y="6630"/>
                  <a:pt x="3999" y="6630"/>
                </a:cubicBezTo>
                <a:cubicBezTo>
                  <a:pt x="3999" y="6416"/>
                  <a:pt x="4133" y="6202"/>
                  <a:pt x="4267" y="6416"/>
                </a:cubicBezTo>
                <a:cubicBezTo>
                  <a:pt x="6951" y="8341"/>
                  <a:pt x="6816" y="8127"/>
                  <a:pt x="6816" y="8341"/>
                </a:cubicBezTo>
                <a:cubicBezTo>
                  <a:pt x="6951" y="8554"/>
                  <a:pt x="6816" y="8554"/>
                  <a:pt x="6682" y="9624"/>
                </a:cubicBezTo>
                <a:close/>
                <a:moveTo>
                  <a:pt x="10573" y="1497"/>
                </a:moveTo>
                <a:cubicBezTo>
                  <a:pt x="10573" y="1283"/>
                  <a:pt x="10707" y="1069"/>
                  <a:pt x="10841" y="1069"/>
                </a:cubicBezTo>
                <a:cubicBezTo>
                  <a:pt x="17549" y="1069"/>
                  <a:pt x="17549" y="1069"/>
                  <a:pt x="17549" y="1069"/>
                </a:cubicBezTo>
                <a:cubicBezTo>
                  <a:pt x="17683" y="1069"/>
                  <a:pt x="17818" y="1283"/>
                  <a:pt x="17818" y="1497"/>
                </a:cubicBezTo>
                <a:cubicBezTo>
                  <a:pt x="17818" y="1711"/>
                  <a:pt x="17818" y="1711"/>
                  <a:pt x="17818" y="1711"/>
                </a:cubicBezTo>
                <a:cubicBezTo>
                  <a:pt x="17818" y="1925"/>
                  <a:pt x="17683" y="1925"/>
                  <a:pt x="17549" y="1925"/>
                </a:cubicBezTo>
                <a:cubicBezTo>
                  <a:pt x="10841" y="1925"/>
                  <a:pt x="10841" y="1925"/>
                  <a:pt x="10841" y="1925"/>
                </a:cubicBezTo>
                <a:cubicBezTo>
                  <a:pt x="10707" y="1925"/>
                  <a:pt x="10573" y="1925"/>
                  <a:pt x="10573" y="1711"/>
                </a:cubicBezTo>
                <a:cubicBezTo>
                  <a:pt x="10573" y="1497"/>
                  <a:pt x="10573" y="1497"/>
                  <a:pt x="10573" y="1497"/>
                </a:cubicBezTo>
                <a:close/>
                <a:moveTo>
                  <a:pt x="20769" y="16895"/>
                </a:moveTo>
                <a:cubicBezTo>
                  <a:pt x="18354" y="16895"/>
                  <a:pt x="18354" y="16895"/>
                  <a:pt x="18354" y="16895"/>
                </a:cubicBezTo>
                <a:cubicBezTo>
                  <a:pt x="18220" y="16895"/>
                  <a:pt x="18086" y="17109"/>
                  <a:pt x="18086" y="17537"/>
                </a:cubicBezTo>
                <a:cubicBezTo>
                  <a:pt x="18086" y="17750"/>
                  <a:pt x="18220" y="17964"/>
                  <a:pt x="18354" y="17964"/>
                </a:cubicBezTo>
                <a:cubicBezTo>
                  <a:pt x="20769" y="17964"/>
                  <a:pt x="20769" y="17964"/>
                  <a:pt x="20769" y="17964"/>
                </a:cubicBezTo>
                <a:cubicBezTo>
                  <a:pt x="20769" y="20103"/>
                  <a:pt x="20769" y="20103"/>
                  <a:pt x="20769" y="20103"/>
                </a:cubicBezTo>
                <a:cubicBezTo>
                  <a:pt x="20769" y="20317"/>
                  <a:pt x="20635" y="20531"/>
                  <a:pt x="20501" y="20531"/>
                </a:cubicBezTo>
                <a:cubicBezTo>
                  <a:pt x="7756" y="20531"/>
                  <a:pt x="7756" y="20531"/>
                  <a:pt x="7756" y="20531"/>
                </a:cubicBezTo>
                <a:cubicBezTo>
                  <a:pt x="7621" y="20531"/>
                  <a:pt x="7487" y="20317"/>
                  <a:pt x="7487" y="20103"/>
                </a:cubicBezTo>
                <a:cubicBezTo>
                  <a:pt x="7487" y="17964"/>
                  <a:pt x="7487" y="17964"/>
                  <a:pt x="7487" y="17964"/>
                </a:cubicBezTo>
                <a:cubicBezTo>
                  <a:pt x="17147" y="17964"/>
                  <a:pt x="17147" y="17964"/>
                  <a:pt x="17147" y="17964"/>
                </a:cubicBezTo>
                <a:cubicBezTo>
                  <a:pt x="17281" y="17964"/>
                  <a:pt x="17415" y="17750"/>
                  <a:pt x="17415" y="17537"/>
                </a:cubicBezTo>
                <a:cubicBezTo>
                  <a:pt x="17415" y="17109"/>
                  <a:pt x="17281" y="16895"/>
                  <a:pt x="17147" y="16895"/>
                </a:cubicBezTo>
                <a:cubicBezTo>
                  <a:pt x="7487" y="16895"/>
                  <a:pt x="7487" y="16895"/>
                  <a:pt x="7487" y="16895"/>
                </a:cubicBezTo>
                <a:cubicBezTo>
                  <a:pt x="7487" y="8982"/>
                  <a:pt x="7487" y="8982"/>
                  <a:pt x="7487" y="8982"/>
                </a:cubicBezTo>
                <a:cubicBezTo>
                  <a:pt x="20769" y="8982"/>
                  <a:pt x="20769" y="8982"/>
                  <a:pt x="20769" y="8982"/>
                </a:cubicBezTo>
                <a:lnTo>
                  <a:pt x="20769" y="16895"/>
                </a:lnTo>
                <a:close/>
                <a:moveTo>
                  <a:pt x="20769" y="7913"/>
                </a:moveTo>
                <a:cubicBezTo>
                  <a:pt x="7487" y="7913"/>
                  <a:pt x="7487" y="7913"/>
                  <a:pt x="7487" y="7913"/>
                </a:cubicBezTo>
                <a:cubicBezTo>
                  <a:pt x="7487" y="5774"/>
                  <a:pt x="7487" y="5774"/>
                  <a:pt x="7487" y="5774"/>
                </a:cubicBezTo>
                <a:cubicBezTo>
                  <a:pt x="7487" y="5560"/>
                  <a:pt x="7621" y="5347"/>
                  <a:pt x="7756" y="5347"/>
                </a:cubicBezTo>
                <a:cubicBezTo>
                  <a:pt x="11915" y="5347"/>
                  <a:pt x="11915" y="5347"/>
                  <a:pt x="11915" y="5347"/>
                </a:cubicBezTo>
                <a:cubicBezTo>
                  <a:pt x="12049" y="5347"/>
                  <a:pt x="12183" y="5133"/>
                  <a:pt x="12183" y="4919"/>
                </a:cubicBezTo>
                <a:cubicBezTo>
                  <a:pt x="12183" y="4705"/>
                  <a:pt x="12049" y="4491"/>
                  <a:pt x="11915" y="4491"/>
                </a:cubicBezTo>
                <a:cubicBezTo>
                  <a:pt x="11110" y="4491"/>
                  <a:pt x="11110" y="4491"/>
                  <a:pt x="11110" y="4491"/>
                </a:cubicBezTo>
                <a:cubicBezTo>
                  <a:pt x="11110" y="2994"/>
                  <a:pt x="11110" y="2994"/>
                  <a:pt x="11110" y="2994"/>
                </a:cubicBezTo>
                <a:cubicBezTo>
                  <a:pt x="17281" y="2994"/>
                  <a:pt x="17281" y="2994"/>
                  <a:pt x="17281" y="2994"/>
                </a:cubicBezTo>
                <a:cubicBezTo>
                  <a:pt x="17281" y="4491"/>
                  <a:pt x="17281" y="4491"/>
                  <a:pt x="17281" y="4491"/>
                </a:cubicBezTo>
                <a:cubicBezTo>
                  <a:pt x="12988" y="4491"/>
                  <a:pt x="12988" y="4491"/>
                  <a:pt x="12988" y="4491"/>
                </a:cubicBezTo>
                <a:cubicBezTo>
                  <a:pt x="12854" y="4491"/>
                  <a:pt x="12720" y="4705"/>
                  <a:pt x="12720" y="4919"/>
                </a:cubicBezTo>
                <a:cubicBezTo>
                  <a:pt x="12720" y="5133"/>
                  <a:pt x="12854" y="5347"/>
                  <a:pt x="12988" y="5347"/>
                </a:cubicBezTo>
                <a:cubicBezTo>
                  <a:pt x="20501" y="5347"/>
                  <a:pt x="20501" y="5347"/>
                  <a:pt x="20501" y="5347"/>
                </a:cubicBezTo>
                <a:cubicBezTo>
                  <a:pt x="20635" y="5347"/>
                  <a:pt x="20769" y="5560"/>
                  <a:pt x="20769" y="5774"/>
                </a:cubicBezTo>
                <a:lnTo>
                  <a:pt x="20769" y="7913"/>
                </a:lnTo>
                <a:close/>
                <a:moveTo>
                  <a:pt x="11244" y="11549"/>
                </a:moveTo>
                <a:cubicBezTo>
                  <a:pt x="17013" y="11549"/>
                  <a:pt x="17013" y="11549"/>
                  <a:pt x="17013" y="11549"/>
                </a:cubicBezTo>
                <a:cubicBezTo>
                  <a:pt x="17147" y="11549"/>
                  <a:pt x="17415" y="11335"/>
                  <a:pt x="17415" y="10907"/>
                </a:cubicBezTo>
                <a:cubicBezTo>
                  <a:pt x="17415" y="10693"/>
                  <a:pt x="17147" y="10479"/>
                  <a:pt x="17013" y="10479"/>
                </a:cubicBezTo>
                <a:cubicBezTo>
                  <a:pt x="11244" y="10479"/>
                  <a:pt x="11244" y="10479"/>
                  <a:pt x="11244" y="10479"/>
                </a:cubicBezTo>
                <a:cubicBezTo>
                  <a:pt x="11110" y="10479"/>
                  <a:pt x="10975" y="10693"/>
                  <a:pt x="10975" y="10907"/>
                </a:cubicBezTo>
                <a:cubicBezTo>
                  <a:pt x="10975" y="11335"/>
                  <a:pt x="11110" y="11549"/>
                  <a:pt x="11244" y="11549"/>
                </a:cubicBezTo>
                <a:close/>
                <a:moveTo>
                  <a:pt x="11244" y="13473"/>
                </a:moveTo>
                <a:cubicBezTo>
                  <a:pt x="17013" y="13473"/>
                  <a:pt x="17013" y="13473"/>
                  <a:pt x="17013" y="13473"/>
                </a:cubicBezTo>
                <a:cubicBezTo>
                  <a:pt x="17147" y="13473"/>
                  <a:pt x="17415" y="13259"/>
                  <a:pt x="17415" y="13046"/>
                </a:cubicBezTo>
                <a:cubicBezTo>
                  <a:pt x="17415" y="12618"/>
                  <a:pt x="17147" y="12404"/>
                  <a:pt x="17013" y="12404"/>
                </a:cubicBezTo>
                <a:cubicBezTo>
                  <a:pt x="11244" y="12404"/>
                  <a:pt x="11244" y="12404"/>
                  <a:pt x="11244" y="12404"/>
                </a:cubicBezTo>
                <a:cubicBezTo>
                  <a:pt x="11110" y="12404"/>
                  <a:pt x="10975" y="12618"/>
                  <a:pt x="10975" y="13046"/>
                </a:cubicBezTo>
                <a:cubicBezTo>
                  <a:pt x="10975" y="13259"/>
                  <a:pt x="11110" y="13473"/>
                  <a:pt x="11244" y="13473"/>
                </a:cubicBezTo>
                <a:close/>
                <a:moveTo>
                  <a:pt x="11244" y="15398"/>
                </a:moveTo>
                <a:cubicBezTo>
                  <a:pt x="17013" y="15398"/>
                  <a:pt x="17013" y="15398"/>
                  <a:pt x="17013" y="15398"/>
                </a:cubicBezTo>
                <a:cubicBezTo>
                  <a:pt x="17147" y="15398"/>
                  <a:pt x="17415" y="15184"/>
                  <a:pt x="17415" y="14970"/>
                </a:cubicBezTo>
                <a:cubicBezTo>
                  <a:pt x="17415" y="14543"/>
                  <a:pt x="17147" y="14329"/>
                  <a:pt x="17013" y="14329"/>
                </a:cubicBezTo>
                <a:cubicBezTo>
                  <a:pt x="11244" y="14329"/>
                  <a:pt x="11244" y="14329"/>
                  <a:pt x="11244" y="14329"/>
                </a:cubicBezTo>
                <a:cubicBezTo>
                  <a:pt x="11110" y="14329"/>
                  <a:pt x="10975" y="14543"/>
                  <a:pt x="10975" y="14970"/>
                </a:cubicBezTo>
                <a:cubicBezTo>
                  <a:pt x="10975" y="15184"/>
                  <a:pt x="11110" y="15398"/>
                  <a:pt x="11244" y="1539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55" name="Freeform 24"/>
          <p:cNvSpPr/>
          <p:nvPr/>
        </p:nvSpPr>
        <p:spPr>
          <a:xfrm>
            <a:off x="6867290" y="2616201"/>
            <a:ext cx="1095613" cy="1038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15" h="21600" extrusionOk="0">
                <a:moveTo>
                  <a:pt x="19930" y="3433"/>
                </a:moveTo>
                <a:cubicBezTo>
                  <a:pt x="19271" y="3433"/>
                  <a:pt x="19271" y="3433"/>
                  <a:pt x="19271" y="3433"/>
                </a:cubicBezTo>
                <a:cubicBezTo>
                  <a:pt x="19271" y="2575"/>
                  <a:pt x="19271" y="2575"/>
                  <a:pt x="19271" y="2575"/>
                </a:cubicBezTo>
                <a:cubicBezTo>
                  <a:pt x="19666" y="2432"/>
                  <a:pt x="19930" y="2003"/>
                  <a:pt x="19930" y="1430"/>
                </a:cubicBezTo>
                <a:cubicBezTo>
                  <a:pt x="19930" y="1287"/>
                  <a:pt x="19930" y="1287"/>
                  <a:pt x="19930" y="1287"/>
                </a:cubicBezTo>
                <a:cubicBezTo>
                  <a:pt x="19930" y="572"/>
                  <a:pt x="19403" y="0"/>
                  <a:pt x="18744" y="0"/>
                </a:cubicBezTo>
                <a:cubicBezTo>
                  <a:pt x="2544" y="0"/>
                  <a:pt x="2544" y="0"/>
                  <a:pt x="2544" y="0"/>
                </a:cubicBezTo>
                <a:cubicBezTo>
                  <a:pt x="1227" y="0"/>
                  <a:pt x="832" y="1860"/>
                  <a:pt x="1886" y="2575"/>
                </a:cubicBezTo>
                <a:cubicBezTo>
                  <a:pt x="1886" y="3433"/>
                  <a:pt x="1886" y="3433"/>
                  <a:pt x="1886" y="3433"/>
                </a:cubicBezTo>
                <a:cubicBezTo>
                  <a:pt x="1227" y="3433"/>
                  <a:pt x="1227" y="3433"/>
                  <a:pt x="1227" y="3433"/>
                </a:cubicBezTo>
                <a:cubicBezTo>
                  <a:pt x="-222" y="3433"/>
                  <a:pt x="-485" y="5865"/>
                  <a:pt x="964" y="6151"/>
                </a:cubicBezTo>
                <a:cubicBezTo>
                  <a:pt x="964" y="7725"/>
                  <a:pt x="1359" y="9155"/>
                  <a:pt x="1886" y="10442"/>
                </a:cubicBezTo>
                <a:cubicBezTo>
                  <a:pt x="1886" y="10728"/>
                  <a:pt x="1886" y="18596"/>
                  <a:pt x="1886" y="19025"/>
                </a:cubicBezTo>
                <a:cubicBezTo>
                  <a:pt x="832" y="19740"/>
                  <a:pt x="1227" y="21600"/>
                  <a:pt x="2544" y="21600"/>
                </a:cubicBezTo>
                <a:cubicBezTo>
                  <a:pt x="18744" y="21600"/>
                  <a:pt x="18744" y="21600"/>
                  <a:pt x="18744" y="21600"/>
                </a:cubicBezTo>
                <a:cubicBezTo>
                  <a:pt x="20061" y="21600"/>
                  <a:pt x="20456" y="19597"/>
                  <a:pt x="19271" y="19025"/>
                </a:cubicBezTo>
                <a:cubicBezTo>
                  <a:pt x="19271" y="18596"/>
                  <a:pt x="19271" y="10728"/>
                  <a:pt x="19271" y="10442"/>
                </a:cubicBezTo>
                <a:cubicBezTo>
                  <a:pt x="19798" y="9155"/>
                  <a:pt x="20193" y="7725"/>
                  <a:pt x="20193" y="6151"/>
                </a:cubicBezTo>
                <a:cubicBezTo>
                  <a:pt x="20720" y="6008"/>
                  <a:pt x="21115" y="5579"/>
                  <a:pt x="21115" y="4864"/>
                </a:cubicBezTo>
                <a:cubicBezTo>
                  <a:pt x="21115" y="4148"/>
                  <a:pt x="20588" y="3433"/>
                  <a:pt x="19930" y="3433"/>
                </a:cubicBezTo>
                <a:close/>
                <a:moveTo>
                  <a:pt x="1886" y="1430"/>
                </a:moveTo>
                <a:cubicBezTo>
                  <a:pt x="1886" y="1287"/>
                  <a:pt x="1886" y="1287"/>
                  <a:pt x="1886" y="1287"/>
                </a:cubicBezTo>
                <a:cubicBezTo>
                  <a:pt x="1886" y="1287"/>
                  <a:pt x="1886" y="1287"/>
                  <a:pt x="1886" y="1287"/>
                </a:cubicBezTo>
                <a:cubicBezTo>
                  <a:pt x="1886" y="1001"/>
                  <a:pt x="2149" y="715"/>
                  <a:pt x="2544" y="715"/>
                </a:cubicBezTo>
                <a:cubicBezTo>
                  <a:pt x="18744" y="715"/>
                  <a:pt x="18744" y="715"/>
                  <a:pt x="18744" y="715"/>
                </a:cubicBezTo>
                <a:cubicBezTo>
                  <a:pt x="19008" y="715"/>
                  <a:pt x="19403" y="1001"/>
                  <a:pt x="19403" y="1287"/>
                </a:cubicBezTo>
                <a:cubicBezTo>
                  <a:pt x="19403" y="1430"/>
                  <a:pt x="19403" y="1430"/>
                  <a:pt x="19403" y="1430"/>
                </a:cubicBezTo>
                <a:cubicBezTo>
                  <a:pt x="19403" y="1717"/>
                  <a:pt x="19008" y="2146"/>
                  <a:pt x="18744" y="2146"/>
                </a:cubicBezTo>
                <a:cubicBezTo>
                  <a:pt x="2544" y="2146"/>
                  <a:pt x="2544" y="2146"/>
                  <a:pt x="2544" y="2146"/>
                </a:cubicBezTo>
                <a:cubicBezTo>
                  <a:pt x="2149" y="2146"/>
                  <a:pt x="1886" y="1717"/>
                  <a:pt x="1886" y="1430"/>
                </a:cubicBezTo>
                <a:close/>
                <a:moveTo>
                  <a:pt x="17427" y="4721"/>
                </a:moveTo>
                <a:cubicBezTo>
                  <a:pt x="18613" y="4721"/>
                  <a:pt x="18613" y="4721"/>
                  <a:pt x="18613" y="4721"/>
                </a:cubicBezTo>
                <a:cubicBezTo>
                  <a:pt x="18613" y="4864"/>
                  <a:pt x="18613" y="10013"/>
                  <a:pt x="18613" y="10156"/>
                </a:cubicBezTo>
                <a:cubicBezTo>
                  <a:pt x="17164" y="13446"/>
                  <a:pt x="14135" y="15735"/>
                  <a:pt x="10578" y="15735"/>
                </a:cubicBezTo>
                <a:cubicBezTo>
                  <a:pt x="7022" y="15735"/>
                  <a:pt x="3993" y="13446"/>
                  <a:pt x="2544" y="10156"/>
                </a:cubicBezTo>
                <a:cubicBezTo>
                  <a:pt x="2544" y="10013"/>
                  <a:pt x="2544" y="4864"/>
                  <a:pt x="2544" y="4721"/>
                </a:cubicBezTo>
                <a:cubicBezTo>
                  <a:pt x="16374" y="4721"/>
                  <a:pt x="16374" y="4721"/>
                  <a:pt x="16374" y="4721"/>
                </a:cubicBezTo>
                <a:cubicBezTo>
                  <a:pt x="16505" y="4721"/>
                  <a:pt x="16637" y="4577"/>
                  <a:pt x="16637" y="4434"/>
                </a:cubicBezTo>
                <a:cubicBezTo>
                  <a:pt x="16637" y="4148"/>
                  <a:pt x="16505" y="4005"/>
                  <a:pt x="16374" y="4005"/>
                </a:cubicBezTo>
                <a:cubicBezTo>
                  <a:pt x="2544" y="4005"/>
                  <a:pt x="2544" y="4005"/>
                  <a:pt x="2544" y="4005"/>
                </a:cubicBezTo>
                <a:cubicBezTo>
                  <a:pt x="2544" y="3576"/>
                  <a:pt x="2544" y="3290"/>
                  <a:pt x="2544" y="2718"/>
                </a:cubicBezTo>
                <a:cubicBezTo>
                  <a:pt x="18613" y="2718"/>
                  <a:pt x="18613" y="2718"/>
                  <a:pt x="18613" y="2718"/>
                </a:cubicBezTo>
                <a:cubicBezTo>
                  <a:pt x="18613" y="3290"/>
                  <a:pt x="18613" y="3576"/>
                  <a:pt x="18613" y="4005"/>
                </a:cubicBezTo>
                <a:cubicBezTo>
                  <a:pt x="17427" y="4005"/>
                  <a:pt x="17427" y="4005"/>
                  <a:pt x="17427" y="4005"/>
                </a:cubicBezTo>
                <a:cubicBezTo>
                  <a:pt x="17295" y="4005"/>
                  <a:pt x="17164" y="4148"/>
                  <a:pt x="17164" y="4434"/>
                </a:cubicBezTo>
                <a:cubicBezTo>
                  <a:pt x="17164" y="4577"/>
                  <a:pt x="17295" y="4721"/>
                  <a:pt x="17427" y="4721"/>
                </a:cubicBezTo>
                <a:close/>
                <a:moveTo>
                  <a:pt x="18613" y="11587"/>
                </a:moveTo>
                <a:cubicBezTo>
                  <a:pt x="18613" y="17023"/>
                  <a:pt x="18613" y="17023"/>
                  <a:pt x="18613" y="17023"/>
                </a:cubicBezTo>
                <a:cubicBezTo>
                  <a:pt x="2544" y="17023"/>
                  <a:pt x="2544" y="17023"/>
                  <a:pt x="2544" y="17023"/>
                </a:cubicBezTo>
                <a:cubicBezTo>
                  <a:pt x="2544" y="11587"/>
                  <a:pt x="2544" y="11587"/>
                  <a:pt x="2544" y="11587"/>
                </a:cubicBezTo>
                <a:cubicBezTo>
                  <a:pt x="6364" y="18024"/>
                  <a:pt x="14925" y="17881"/>
                  <a:pt x="18613" y="11587"/>
                </a:cubicBezTo>
                <a:close/>
                <a:moveTo>
                  <a:pt x="1886" y="8440"/>
                </a:moveTo>
                <a:cubicBezTo>
                  <a:pt x="1754" y="7725"/>
                  <a:pt x="1622" y="7009"/>
                  <a:pt x="1622" y="6294"/>
                </a:cubicBezTo>
                <a:cubicBezTo>
                  <a:pt x="1886" y="6294"/>
                  <a:pt x="1886" y="6294"/>
                  <a:pt x="1886" y="6294"/>
                </a:cubicBezTo>
                <a:lnTo>
                  <a:pt x="1886" y="8440"/>
                </a:lnTo>
                <a:close/>
                <a:moveTo>
                  <a:pt x="1227" y="5579"/>
                </a:moveTo>
                <a:cubicBezTo>
                  <a:pt x="964" y="5579"/>
                  <a:pt x="700" y="5293"/>
                  <a:pt x="700" y="4864"/>
                </a:cubicBezTo>
                <a:cubicBezTo>
                  <a:pt x="700" y="4864"/>
                  <a:pt x="700" y="4864"/>
                  <a:pt x="700" y="4864"/>
                </a:cubicBezTo>
                <a:cubicBezTo>
                  <a:pt x="700" y="4434"/>
                  <a:pt x="964" y="4148"/>
                  <a:pt x="1227" y="4148"/>
                </a:cubicBezTo>
                <a:cubicBezTo>
                  <a:pt x="1886" y="4148"/>
                  <a:pt x="1886" y="4148"/>
                  <a:pt x="1886" y="4148"/>
                </a:cubicBezTo>
                <a:cubicBezTo>
                  <a:pt x="1886" y="4721"/>
                  <a:pt x="1886" y="5007"/>
                  <a:pt x="1886" y="5579"/>
                </a:cubicBezTo>
                <a:lnTo>
                  <a:pt x="1227" y="5579"/>
                </a:lnTo>
                <a:close/>
                <a:moveTo>
                  <a:pt x="19403" y="20170"/>
                </a:moveTo>
                <a:cubicBezTo>
                  <a:pt x="19403" y="20313"/>
                  <a:pt x="19403" y="20313"/>
                  <a:pt x="19403" y="20313"/>
                </a:cubicBezTo>
                <a:cubicBezTo>
                  <a:pt x="19403" y="20313"/>
                  <a:pt x="19403" y="20313"/>
                  <a:pt x="19403" y="20313"/>
                </a:cubicBezTo>
                <a:cubicBezTo>
                  <a:pt x="19403" y="20742"/>
                  <a:pt x="19008" y="21028"/>
                  <a:pt x="18744" y="21028"/>
                </a:cubicBezTo>
                <a:cubicBezTo>
                  <a:pt x="2544" y="21028"/>
                  <a:pt x="2544" y="21028"/>
                  <a:pt x="2544" y="21028"/>
                </a:cubicBezTo>
                <a:cubicBezTo>
                  <a:pt x="2149" y="21028"/>
                  <a:pt x="1886" y="20742"/>
                  <a:pt x="1886" y="20313"/>
                </a:cubicBezTo>
                <a:cubicBezTo>
                  <a:pt x="1886" y="20170"/>
                  <a:pt x="1886" y="20170"/>
                  <a:pt x="1886" y="20170"/>
                </a:cubicBezTo>
                <a:cubicBezTo>
                  <a:pt x="1886" y="19883"/>
                  <a:pt x="2149" y="19597"/>
                  <a:pt x="2544" y="19597"/>
                </a:cubicBezTo>
                <a:cubicBezTo>
                  <a:pt x="4256" y="19597"/>
                  <a:pt x="4256" y="19597"/>
                  <a:pt x="4256" y="19597"/>
                </a:cubicBezTo>
                <a:cubicBezTo>
                  <a:pt x="4388" y="19597"/>
                  <a:pt x="4520" y="19454"/>
                  <a:pt x="4520" y="19168"/>
                </a:cubicBezTo>
                <a:cubicBezTo>
                  <a:pt x="4520" y="19025"/>
                  <a:pt x="4388" y="18882"/>
                  <a:pt x="4256" y="18882"/>
                </a:cubicBezTo>
                <a:cubicBezTo>
                  <a:pt x="2544" y="18882"/>
                  <a:pt x="2544" y="18882"/>
                  <a:pt x="2544" y="18882"/>
                </a:cubicBezTo>
                <a:cubicBezTo>
                  <a:pt x="2544" y="17738"/>
                  <a:pt x="2544" y="17738"/>
                  <a:pt x="2544" y="17738"/>
                </a:cubicBezTo>
                <a:cubicBezTo>
                  <a:pt x="18613" y="17738"/>
                  <a:pt x="18613" y="17738"/>
                  <a:pt x="18613" y="17738"/>
                </a:cubicBezTo>
                <a:cubicBezTo>
                  <a:pt x="18613" y="18882"/>
                  <a:pt x="18613" y="18882"/>
                  <a:pt x="18613" y="18882"/>
                </a:cubicBezTo>
                <a:cubicBezTo>
                  <a:pt x="5310" y="18882"/>
                  <a:pt x="5310" y="18882"/>
                  <a:pt x="5310" y="18882"/>
                </a:cubicBezTo>
                <a:cubicBezTo>
                  <a:pt x="5178" y="18882"/>
                  <a:pt x="5047" y="19025"/>
                  <a:pt x="5047" y="19168"/>
                </a:cubicBezTo>
                <a:cubicBezTo>
                  <a:pt x="5047" y="19454"/>
                  <a:pt x="5178" y="19597"/>
                  <a:pt x="5310" y="19597"/>
                </a:cubicBezTo>
                <a:cubicBezTo>
                  <a:pt x="18744" y="19597"/>
                  <a:pt x="18744" y="19597"/>
                  <a:pt x="18744" y="19597"/>
                </a:cubicBezTo>
                <a:cubicBezTo>
                  <a:pt x="19008" y="19597"/>
                  <a:pt x="19403" y="19883"/>
                  <a:pt x="19403" y="20170"/>
                </a:cubicBezTo>
                <a:close/>
                <a:moveTo>
                  <a:pt x="19271" y="8440"/>
                </a:moveTo>
                <a:cubicBezTo>
                  <a:pt x="19271" y="6294"/>
                  <a:pt x="19271" y="6294"/>
                  <a:pt x="19271" y="6294"/>
                </a:cubicBezTo>
                <a:cubicBezTo>
                  <a:pt x="19535" y="6294"/>
                  <a:pt x="19535" y="6294"/>
                  <a:pt x="19535" y="6294"/>
                </a:cubicBezTo>
                <a:cubicBezTo>
                  <a:pt x="19535" y="7009"/>
                  <a:pt x="19403" y="7725"/>
                  <a:pt x="19271" y="8440"/>
                </a:cubicBezTo>
                <a:close/>
                <a:moveTo>
                  <a:pt x="20456" y="4864"/>
                </a:moveTo>
                <a:cubicBezTo>
                  <a:pt x="20456" y="5293"/>
                  <a:pt x="20193" y="5579"/>
                  <a:pt x="19930" y="5579"/>
                </a:cubicBezTo>
                <a:cubicBezTo>
                  <a:pt x="19271" y="5579"/>
                  <a:pt x="19271" y="5579"/>
                  <a:pt x="19271" y="5579"/>
                </a:cubicBezTo>
                <a:cubicBezTo>
                  <a:pt x="19271" y="5007"/>
                  <a:pt x="19271" y="4721"/>
                  <a:pt x="19271" y="4148"/>
                </a:cubicBezTo>
                <a:cubicBezTo>
                  <a:pt x="19930" y="4148"/>
                  <a:pt x="19930" y="4148"/>
                  <a:pt x="19930" y="4148"/>
                </a:cubicBezTo>
                <a:cubicBezTo>
                  <a:pt x="20193" y="4148"/>
                  <a:pt x="20456" y="4434"/>
                  <a:pt x="20456" y="4864"/>
                </a:cubicBezTo>
                <a:close/>
                <a:moveTo>
                  <a:pt x="10842" y="8726"/>
                </a:moveTo>
                <a:cubicBezTo>
                  <a:pt x="10842" y="8583"/>
                  <a:pt x="10710" y="8583"/>
                  <a:pt x="10578" y="8583"/>
                </a:cubicBezTo>
                <a:cubicBezTo>
                  <a:pt x="10447" y="8583"/>
                  <a:pt x="10447" y="8583"/>
                  <a:pt x="10315" y="8726"/>
                </a:cubicBezTo>
                <a:cubicBezTo>
                  <a:pt x="9261" y="10442"/>
                  <a:pt x="9261" y="10442"/>
                  <a:pt x="9261" y="10442"/>
                </a:cubicBezTo>
                <a:cubicBezTo>
                  <a:pt x="8735" y="11015"/>
                  <a:pt x="8735" y="12159"/>
                  <a:pt x="9656" y="12874"/>
                </a:cubicBezTo>
                <a:cubicBezTo>
                  <a:pt x="11105" y="14019"/>
                  <a:pt x="13081" y="12016"/>
                  <a:pt x="12027" y="10442"/>
                </a:cubicBezTo>
                <a:lnTo>
                  <a:pt x="10842" y="8726"/>
                </a:lnTo>
                <a:close/>
                <a:moveTo>
                  <a:pt x="11632" y="11587"/>
                </a:moveTo>
                <a:cubicBezTo>
                  <a:pt x="11632" y="11873"/>
                  <a:pt x="11369" y="12159"/>
                  <a:pt x="11105" y="12302"/>
                </a:cubicBezTo>
                <a:cubicBezTo>
                  <a:pt x="10315" y="13017"/>
                  <a:pt x="9130" y="11730"/>
                  <a:pt x="9788" y="10728"/>
                </a:cubicBezTo>
                <a:cubicBezTo>
                  <a:pt x="10578" y="9441"/>
                  <a:pt x="10578" y="9441"/>
                  <a:pt x="10578" y="9441"/>
                </a:cubicBezTo>
                <a:cubicBezTo>
                  <a:pt x="11500" y="10728"/>
                  <a:pt x="11500" y="10728"/>
                  <a:pt x="11500" y="10728"/>
                </a:cubicBezTo>
                <a:cubicBezTo>
                  <a:pt x="11632" y="11015"/>
                  <a:pt x="11632" y="11301"/>
                  <a:pt x="11632" y="11587"/>
                </a:cubicBezTo>
                <a:close/>
                <a:moveTo>
                  <a:pt x="10578" y="6723"/>
                </a:moveTo>
                <a:cubicBezTo>
                  <a:pt x="8471" y="6723"/>
                  <a:pt x="6759" y="8583"/>
                  <a:pt x="6759" y="10872"/>
                </a:cubicBezTo>
                <a:cubicBezTo>
                  <a:pt x="6759" y="13160"/>
                  <a:pt x="8471" y="15020"/>
                  <a:pt x="10578" y="15020"/>
                </a:cubicBezTo>
                <a:cubicBezTo>
                  <a:pt x="12686" y="15020"/>
                  <a:pt x="14398" y="13160"/>
                  <a:pt x="14398" y="10872"/>
                </a:cubicBezTo>
                <a:cubicBezTo>
                  <a:pt x="14398" y="8583"/>
                  <a:pt x="12686" y="6723"/>
                  <a:pt x="10578" y="6723"/>
                </a:cubicBezTo>
                <a:close/>
                <a:moveTo>
                  <a:pt x="10578" y="14448"/>
                </a:moveTo>
                <a:cubicBezTo>
                  <a:pt x="8866" y="14448"/>
                  <a:pt x="7417" y="12874"/>
                  <a:pt x="7417" y="10872"/>
                </a:cubicBezTo>
                <a:cubicBezTo>
                  <a:pt x="7417" y="9012"/>
                  <a:pt x="8866" y="7438"/>
                  <a:pt x="10578" y="7438"/>
                </a:cubicBezTo>
                <a:cubicBezTo>
                  <a:pt x="12422" y="7438"/>
                  <a:pt x="13871" y="9012"/>
                  <a:pt x="13871" y="10872"/>
                </a:cubicBezTo>
                <a:cubicBezTo>
                  <a:pt x="13871" y="12874"/>
                  <a:pt x="12422" y="14448"/>
                  <a:pt x="10578" y="1444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56" name="Freeform 25"/>
          <p:cNvSpPr/>
          <p:nvPr/>
        </p:nvSpPr>
        <p:spPr>
          <a:xfrm>
            <a:off x="6870700" y="3796121"/>
            <a:ext cx="1093433" cy="11034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087" extrusionOk="0">
                <a:moveTo>
                  <a:pt x="13684" y="6223"/>
                </a:moveTo>
                <a:cubicBezTo>
                  <a:pt x="8586" y="11096"/>
                  <a:pt x="8586" y="11096"/>
                  <a:pt x="8586" y="11096"/>
                </a:cubicBezTo>
                <a:cubicBezTo>
                  <a:pt x="8184" y="11491"/>
                  <a:pt x="8184" y="12281"/>
                  <a:pt x="8586" y="12677"/>
                </a:cubicBezTo>
                <a:cubicBezTo>
                  <a:pt x="9123" y="13072"/>
                  <a:pt x="9794" y="13072"/>
                  <a:pt x="10196" y="12677"/>
                </a:cubicBezTo>
                <a:cubicBezTo>
                  <a:pt x="15160" y="7803"/>
                  <a:pt x="15160" y="7803"/>
                  <a:pt x="15160" y="7803"/>
                </a:cubicBezTo>
                <a:cubicBezTo>
                  <a:pt x="15563" y="7408"/>
                  <a:pt x="15563" y="6618"/>
                  <a:pt x="15160" y="6223"/>
                </a:cubicBezTo>
                <a:cubicBezTo>
                  <a:pt x="14758" y="5828"/>
                  <a:pt x="14087" y="5828"/>
                  <a:pt x="13684" y="6223"/>
                </a:cubicBezTo>
                <a:close/>
                <a:moveTo>
                  <a:pt x="14758" y="7277"/>
                </a:moveTo>
                <a:cubicBezTo>
                  <a:pt x="9794" y="12150"/>
                  <a:pt x="9794" y="12150"/>
                  <a:pt x="9794" y="12150"/>
                </a:cubicBezTo>
                <a:cubicBezTo>
                  <a:pt x="9660" y="12281"/>
                  <a:pt x="9525" y="12413"/>
                  <a:pt x="9391" y="12413"/>
                </a:cubicBezTo>
                <a:cubicBezTo>
                  <a:pt x="8989" y="12413"/>
                  <a:pt x="8855" y="11886"/>
                  <a:pt x="9123" y="11491"/>
                </a:cubicBezTo>
                <a:cubicBezTo>
                  <a:pt x="14087" y="6618"/>
                  <a:pt x="14087" y="6618"/>
                  <a:pt x="14087" y="6618"/>
                </a:cubicBezTo>
                <a:cubicBezTo>
                  <a:pt x="14087" y="6618"/>
                  <a:pt x="14221" y="6486"/>
                  <a:pt x="14355" y="6486"/>
                </a:cubicBezTo>
                <a:cubicBezTo>
                  <a:pt x="14489" y="6486"/>
                  <a:pt x="14624" y="6618"/>
                  <a:pt x="14758" y="6618"/>
                </a:cubicBezTo>
                <a:cubicBezTo>
                  <a:pt x="14892" y="6881"/>
                  <a:pt x="14892" y="7145"/>
                  <a:pt x="14758" y="7277"/>
                </a:cubicBezTo>
                <a:close/>
                <a:moveTo>
                  <a:pt x="21198" y="4116"/>
                </a:moveTo>
                <a:cubicBezTo>
                  <a:pt x="17307" y="296"/>
                  <a:pt x="17307" y="296"/>
                  <a:pt x="17307" y="296"/>
                </a:cubicBezTo>
                <a:cubicBezTo>
                  <a:pt x="16904" y="-99"/>
                  <a:pt x="16368" y="-99"/>
                  <a:pt x="15965" y="296"/>
                </a:cubicBezTo>
                <a:cubicBezTo>
                  <a:pt x="15026" y="1218"/>
                  <a:pt x="15026" y="1218"/>
                  <a:pt x="15026" y="1218"/>
                </a:cubicBezTo>
                <a:cubicBezTo>
                  <a:pt x="14758" y="955"/>
                  <a:pt x="14758" y="823"/>
                  <a:pt x="14624" y="823"/>
                </a:cubicBezTo>
                <a:cubicBezTo>
                  <a:pt x="14355" y="823"/>
                  <a:pt x="14489" y="823"/>
                  <a:pt x="13014" y="2272"/>
                </a:cubicBezTo>
                <a:cubicBezTo>
                  <a:pt x="12880" y="2403"/>
                  <a:pt x="12880" y="2535"/>
                  <a:pt x="13014" y="2667"/>
                </a:cubicBezTo>
                <a:cubicBezTo>
                  <a:pt x="13282" y="2930"/>
                  <a:pt x="13282" y="2930"/>
                  <a:pt x="13282" y="2930"/>
                </a:cubicBezTo>
                <a:cubicBezTo>
                  <a:pt x="5501" y="10569"/>
                  <a:pt x="5501" y="10569"/>
                  <a:pt x="5501" y="10569"/>
                </a:cubicBezTo>
                <a:cubicBezTo>
                  <a:pt x="5232" y="10306"/>
                  <a:pt x="5098" y="10306"/>
                  <a:pt x="4964" y="10306"/>
                </a:cubicBezTo>
                <a:cubicBezTo>
                  <a:pt x="4830" y="10306"/>
                  <a:pt x="4830" y="10306"/>
                  <a:pt x="4696" y="10306"/>
                </a:cubicBezTo>
                <a:cubicBezTo>
                  <a:pt x="3220" y="11755"/>
                  <a:pt x="3220" y="11755"/>
                  <a:pt x="3220" y="11886"/>
                </a:cubicBezTo>
                <a:cubicBezTo>
                  <a:pt x="3220" y="12018"/>
                  <a:pt x="3354" y="12150"/>
                  <a:pt x="3622" y="12413"/>
                </a:cubicBezTo>
                <a:cubicBezTo>
                  <a:pt x="2817" y="13335"/>
                  <a:pt x="2817" y="13335"/>
                  <a:pt x="2817" y="13335"/>
                </a:cubicBezTo>
                <a:cubicBezTo>
                  <a:pt x="2415" y="13599"/>
                  <a:pt x="2415" y="14257"/>
                  <a:pt x="2817" y="14652"/>
                </a:cubicBezTo>
                <a:cubicBezTo>
                  <a:pt x="2817" y="14652"/>
                  <a:pt x="2817" y="14652"/>
                  <a:pt x="2817" y="14652"/>
                </a:cubicBezTo>
                <a:cubicBezTo>
                  <a:pt x="2147" y="15311"/>
                  <a:pt x="2147" y="15311"/>
                  <a:pt x="2147" y="15311"/>
                </a:cubicBezTo>
                <a:cubicBezTo>
                  <a:pt x="1878" y="15706"/>
                  <a:pt x="1744" y="16101"/>
                  <a:pt x="2012" y="16496"/>
                </a:cubicBezTo>
                <a:cubicBezTo>
                  <a:pt x="1342" y="17945"/>
                  <a:pt x="1342" y="17945"/>
                  <a:pt x="1342" y="17945"/>
                </a:cubicBezTo>
                <a:cubicBezTo>
                  <a:pt x="402" y="18867"/>
                  <a:pt x="402" y="18867"/>
                  <a:pt x="402" y="18867"/>
                </a:cubicBezTo>
                <a:cubicBezTo>
                  <a:pt x="134" y="19130"/>
                  <a:pt x="0" y="19394"/>
                  <a:pt x="0" y="19789"/>
                </a:cubicBezTo>
                <a:cubicBezTo>
                  <a:pt x="0" y="20974"/>
                  <a:pt x="1476" y="21501"/>
                  <a:pt x="2281" y="20711"/>
                </a:cubicBezTo>
                <a:cubicBezTo>
                  <a:pt x="3220" y="19789"/>
                  <a:pt x="3220" y="19789"/>
                  <a:pt x="3220" y="19789"/>
                </a:cubicBezTo>
                <a:cubicBezTo>
                  <a:pt x="4696" y="19130"/>
                  <a:pt x="4696" y="19130"/>
                  <a:pt x="4696" y="19130"/>
                </a:cubicBezTo>
                <a:cubicBezTo>
                  <a:pt x="4964" y="19394"/>
                  <a:pt x="5501" y="19394"/>
                  <a:pt x="5903" y="18999"/>
                </a:cubicBezTo>
                <a:cubicBezTo>
                  <a:pt x="6574" y="18340"/>
                  <a:pt x="6574" y="18340"/>
                  <a:pt x="6574" y="18340"/>
                </a:cubicBezTo>
                <a:cubicBezTo>
                  <a:pt x="6976" y="18735"/>
                  <a:pt x="7647" y="18735"/>
                  <a:pt x="7916" y="18340"/>
                </a:cubicBezTo>
                <a:cubicBezTo>
                  <a:pt x="8855" y="17550"/>
                  <a:pt x="8855" y="17550"/>
                  <a:pt x="8855" y="17550"/>
                </a:cubicBezTo>
                <a:cubicBezTo>
                  <a:pt x="9123" y="17813"/>
                  <a:pt x="9257" y="17945"/>
                  <a:pt x="9391" y="17945"/>
                </a:cubicBezTo>
                <a:cubicBezTo>
                  <a:pt x="9525" y="17945"/>
                  <a:pt x="9525" y="17945"/>
                  <a:pt x="11001" y="16496"/>
                </a:cubicBezTo>
                <a:cubicBezTo>
                  <a:pt x="11135" y="16364"/>
                  <a:pt x="11135" y="16101"/>
                  <a:pt x="11001" y="15969"/>
                </a:cubicBezTo>
                <a:cubicBezTo>
                  <a:pt x="10733" y="15706"/>
                  <a:pt x="10733" y="15706"/>
                  <a:pt x="10733" y="15706"/>
                </a:cubicBezTo>
                <a:cubicBezTo>
                  <a:pt x="16368" y="10174"/>
                  <a:pt x="16368" y="10174"/>
                  <a:pt x="16368" y="10174"/>
                </a:cubicBezTo>
                <a:cubicBezTo>
                  <a:pt x="16502" y="10042"/>
                  <a:pt x="16502" y="9911"/>
                  <a:pt x="16368" y="9779"/>
                </a:cubicBezTo>
                <a:cubicBezTo>
                  <a:pt x="16234" y="9647"/>
                  <a:pt x="15965" y="9647"/>
                  <a:pt x="15831" y="9779"/>
                </a:cubicBezTo>
                <a:cubicBezTo>
                  <a:pt x="10196" y="15311"/>
                  <a:pt x="10196" y="15311"/>
                  <a:pt x="10196" y="15311"/>
                </a:cubicBezTo>
                <a:cubicBezTo>
                  <a:pt x="5903" y="11096"/>
                  <a:pt x="5903" y="11096"/>
                  <a:pt x="5903" y="11096"/>
                </a:cubicBezTo>
                <a:cubicBezTo>
                  <a:pt x="13684" y="3457"/>
                  <a:pt x="13684" y="3457"/>
                  <a:pt x="13684" y="3457"/>
                </a:cubicBezTo>
                <a:cubicBezTo>
                  <a:pt x="13953" y="3589"/>
                  <a:pt x="17843" y="7408"/>
                  <a:pt x="17978" y="7672"/>
                </a:cubicBezTo>
                <a:cubicBezTo>
                  <a:pt x="16636" y="8989"/>
                  <a:pt x="16636" y="8989"/>
                  <a:pt x="16636" y="8989"/>
                </a:cubicBezTo>
                <a:cubicBezTo>
                  <a:pt x="16636" y="9121"/>
                  <a:pt x="16636" y="9252"/>
                  <a:pt x="16636" y="9384"/>
                </a:cubicBezTo>
                <a:cubicBezTo>
                  <a:pt x="16770" y="9516"/>
                  <a:pt x="17039" y="9516"/>
                  <a:pt x="17173" y="9384"/>
                </a:cubicBezTo>
                <a:cubicBezTo>
                  <a:pt x="18514" y="8067"/>
                  <a:pt x="18514" y="8067"/>
                  <a:pt x="18514" y="8067"/>
                </a:cubicBezTo>
                <a:cubicBezTo>
                  <a:pt x="18783" y="8330"/>
                  <a:pt x="18783" y="8330"/>
                  <a:pt x="18783" y="8330"/>
                </a:cubicBezTo>
                <a:cubicBezTo>
                  <a:pt x="18783" y="8462"/>
                  <a:pt x="18917" y="8462"/>
                  <a:pt x="19051" y="8462"/>
                </a:cubicBezTo>
                <a:cubicBezTo>
                  <a:pt x="19051" y="8462"/>
                  <a:pt x="19185" y="8462"/>
                  <a:pt x="19185" y="8330"/>
                </a:cubicBezTo>
                <a:cubicBezTo>
                  <a:pt x="20661" y="6881"/>
                  <a:pt x="20661" y="7013"/>
                  <a:pt x="20661" y="6750"/>
                </a:cubicBezTo>
                <a:cubicBezTo>
                  <a:pt x="20661" y="6618"/>
                  <a:pt x="20527" y="6618"/>
                  <a:pt x="20258" y="6355"/>
                </a:cubicBezTo>
                <a:cubicBezTo>
                  <a:pt x="21198" y="5433"/>
                  <a:pt x="21198" y="5433"/>
                  <a:pt x="21198" y="5433"/>
                </a:cubicBezTo>
                <a:cubicBezTo>
                  <a:pt x="21600" y="5038"/>
                  <a:pt x="21600" y="4511"/>
                  <a:pt x="21198" y="4116"/>
                </a:cubicBezTo>
                <a:close/>
                <a:moveTo>
                  <a:pt x="2817" y="19394"/>
                </a:moveTo>
                <a:cubicBezTo>
                  <a:pt x="1878" y="20316"/>
                  <a:pt x="1878" y="20316"/>
                  <a:pt x="1878" y="20316"/>
                </a:cubicBezTo>
                <a:cubicBezTo>
                  <a:pt x="1744" y="20447"/>
                  <a:pt x="1610" y="20447"/>
                  <a:pt x="1342" y="20447"/>
                </a:cubicBezTo>
                <a:cubicBezTo>
                  <a:pt x="1342" y="20447"/>
                  <a:pt x="1073" y="20579"/>
                  <a:pt x="939" y="20316"/>
                </a:cubicBezTo>
                <a:cubicBezTo>
                  <a:pt x="537" y="19921"/>
                  <a:pt x="537" y="19525"/>
                  <a:pt x="805" y="19262"/>
                </a:cubicBezTo>
                <a:cubicBezTo>
                  <a:pt x="1878" y="18340"/>
                  <a:pt x="1744" y="18340"/>
                  <a:pt x="1878" y="18340"/>
                </a:cubicBezTo>
                <a:cubicBezTo>
                  <a:pt x="2415" y="17023"/>
                  <a:pt x="2415" y="17023"/>
                  <a:pt x="2415" y="17023"/>
                </a:cubicBezTo>
                <a:cubicBezTo>
                  <a:pt x="3488" y="17945"/>
                  <a:pt x="3220" y="17813"/>
                  <a:pt x="4159" y="18735"/>
                </a:cubicBezTo>
                <a:cubicBezTo>
                  <a:pt x="2817" y="19394"/>
                  <a:pt x="2817" y="19262"/>
                  <a:pt x="2817" y="19394"/>
                </a:cubicBezTo>
                <a:close/>
                <a:moveTo>
                  <a:pt x="5232" y="18735"/>
                </a:moveTo>
                <a:cubicBezTo>
                  <a:pt x="4964" y="18735"/>
                  <a:pt x="5098" y="18735"/>
                  <a:pt x="2549" y="16233"/>
                </a:cubicBezTo>
                <a:cubicBezTo>
                  <a:pt x="2415" y="16101"/>
                  <a:pt x="2415" y="15969"/>
                  <a:pt x="2549" y="15838"/>
                </a:cubicBezTo>
                <a:cubicBezTo>
                  <a:pt x="3220" y="15179"/>
                  <a:pt x="3220" y="15179"/>
                  <a:pt x="3220" y="15179"/>
                </a:cubicBezTo>
                <a:cubicBezTo>
                  <a:pt x="3622" y="15442"/>
                  <a:pt x="5769" y="17550"/>
                  <a:pt x="6171" y="17945"/>
                </a:cubicBezTo>
                <a:cubicBezTo>
                  <a:pt x="5366" y="18603"/>
                  <a:pt x="5366" y="18735"/>
                  <a:pt x="5232" y="18735"/>
                </a:cubicBezTo>
                <a:close/>
                <a:moveTo>
                  <a:pt x="7245" y="18077"/>
                </a:moveTo>
                <a:cubicBezTo>
                  <a:pt x="7111" y="18077"/>
                  <a:pt x="7111" y="17945"/>
                  <a:pt x="6842" y="17681"/>
                </a:cubicBezTo>
                <a:cubicBezTo>
                  <a:pt x="6842" y="17681"/>
                  <a:pt x="6842" y="17681"/>
                  <a:pt x="6842" y="17681"/>
                </a:cubicBezTo>
                <a:cubicBezTo>
                  <a:pt x="2952" y="13862"/>
                  <a:pt x="3086" y="14125"/>
                  <a:pt x="3086" y="13994"/>
                </a:cubicBezTo>
                <a:cubicBezTo>
                  <a:pt x="3086" y="13730"/>
                  <a:pt x="3086" y="13730"/>
                  <a:pt x="4159" y="12808"/>
                </a:cubicBezTo>
                <a:cubicBezTo>
                  <a:pt x="8452" y="17023"/>
                  <a:pt x="8452" y="17023"/>
                  <a:pt x="8452" y="17023"/>
                </a:cubicBezTo>
                <a:cubicBezTo>
                  <a:pt x="7513" y="17945"/>
                  <a:pt x="7513" y="18077"/>
                  <a:pt x="7245" y="18077"/>
                </a:cubicBezTo>
                <a:close/>
                <a:moveTo>
                  <a:pt x="10330" y="16233"/>
                </a:moveTo>
                <a:cubicBezTo>
                  <a:pt x="9391" y="17155"/>
                  <a:pt x="9391" y="17155"/>
                  <a:pt x="9391" y="17155"/>
                </a:cubicBezTo>
                <a:cubicBezTo>
                  <a:pt x="9257" y="17023"/>
                  <a:pt x="4159" y="12018"/>
                  <a:pt x="4025" y="11886"/>
                </a:cubicBezTo>
                <a:cubicBezTo>
                  <a:pt x="4964" y="10964"/>
                  <a:pt x="4964" y="10964"/>
                  <a:pt x="4964" y="10964"/>
                </a:cubicBezTo>
                <a:cubicBezTo>
                  <a:pt x="5098" y="11228"/>
                  <a:pt x="10062" y="15969"/>
                  <a:pt x="10330" y="16233"/>
                </a:cubicBezTo>
                <a:close/>
                <a:moveTo>
                  <a:pt x="19051" y="7672"/>
                </a:moveTo>
                <a:cubicBezTo>
                  <a:pt x="18648" y="7408"/>
                  <a:pt x="18648" y="7408"/>
                  <a:pt x="18648" y="7408"/>
                </a:cubicBezTo>
                <a:cubicBezTo>
                  <a:pt x="18648" y="7408"/>
                  <a:pt x="18648" y="7408"/>
                  <a:pt x="18648" y="7408"/>
                </a:cubicBezTo>
                <a:cubicBezTo>
                  <a:pt x="14758" y="3589"/>
                  <a:pt x="15697" y="4379"/>
                  <a:pt x="13684" y="2403"/>
                </a:cubicBezTo>
                <a:cubicBezTo>
                  <a:pt x="14624" y="1613"/>
                  <a:pt x="14624" y="1613"/>
                  <a:pt x="14624" y="1613"/>
                </a:cubicBezTo>
                <a:cubicBezTo>
                  <a:pt x="14758" y="1745"/>
                  <a:pt x="19722" y="6618"/>
                  <a:pt x="19856" y="6750"/>
                </a:cubicBezTo>
                <a:lnTo>
                  <a:pt x="19051" y="7672"/>
                </a:lnTo>
                <a:close/>
                <a:moveTo>
                  <a:pt x="20795" y="4774"/>
                </a:moveTo>
                <a:cubicBezTo>
                  <a:pt x="20795" y="4906"/>
                  <a:pt x="20795" y="4906"/>
                  <a:pt x="19856" y="5828"/>
                </a:cubicBezTo>
                <a:cubicBezTo>
                  <a:pt x="15563" y="1613"/>
                  <a:pt x="15563" y="1613"/>
                  <a:pt x="15563" y="1613"/>
                </a:cubicBezTo>
                <a:cubicBezTo>
                  <a:pt x="16502" y="691"/>
                  <a:pt x="16502" y="691"/>
                  <a:pt x="16636" y="691"/>
                </a:cubicBezTo>
                <a:cubicBezTo>
                  <a:pt x="16770" y="691"/>
                  <a:pt x="16770" y="691"/>
                  <a:pt x="16904" y="691"/>
                </a:cubicBezTo>
                <a:cubicBezTo>
                  <a:pt x="21063" y="4906"/>
                  <a:pt x="20795" y="4511"/>
                  <a:pt x="20795" y="477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57" name="Freeform 26"/>
          <p:cNvSpPr/>
          <p:nvPr/>
        </p:nvSpPr>
        <p:spPr>
          <a:xfrm>
            <a:off x="7143750" y="5065184"/>
            <a:ext cx="539750" cy="11006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1053" y="12400"/>
                </a:moveTo>
                <a:cubicBezTo>
                  <a:pt x="21327" y="12400"/>
                  <a:pt x="21600" y="12266"/>
                  <a:pt x="21600" y="12133"/>
                </a:cubicBezTo>
                <a:cubicBezTo>
                  <a:pt x="21600" y="8533"/>
                  <a:pt x="21600" y="8533"/>
                  <a:pt x="21600" y="8533"/>
                </a:cubicBezTo>
                <a:cubicBezTo>
                  <a:pt x="21600" y="8133"/>
                  <a:pt x="20780" y="7600"/>
                  <a:pt x="19686" y="7600"/>
                </a:cubicBezTo>
                <a:cubicBezTo>
                  <a:pt x="19139" y="7600"/>
                  <a:pt x="19139" y="7600"/>
                  <a:pt x="19139" y="7600"/>
                </a:cubicBezTo>
                <a:cubicBezTo>
                  <a:pt x="19139" y="5733"/>
                  <a:pt x="19139" y="5733"/>
                  <a:pt x="19139" y="5733"/>
                </a:cubicBezTo>
                <a:cubicBezTo>
                  <a:pt x="19139" y="5200"/>
                  <a:pt x="18319" y="4800"/>
                  <a:pt x="17225" y="4800"/>
                </a:cubicBezTo>
                <a:cubicBezTo>
                  <a:pt x="15858" y="4800"/>
                  <a:pt x="15858" y="4800"/>
                  <a:pt x="15858" y="4800"/>
                </a:cubicBezTo>
                <a:cubicBezTo>
                  <a:pt x="15858" y="4666"/>
                  <a:pt x="13397" y="933"/>
                  <a:pt x="13397" y="800"/>
                </a:cubicBezTo>
                <a:cubicBezTo>
                  <a:pt x="12577" y="-267"/>
                  <a:pt x="9023" y="-267"/>
                  <a:pt x="8476" y="800"/>
                </a:cubicBezTo>
                <a:cubicBezTo>
                  <a:pt x="5742" y="4800"/>
                  <a:pt x="5742" y="4800"/>
                  <a:pt x="5742" y="4800"/>
                </a:cubicBezTo>
                <a:cubicBezTo>
                  <a:pt x="4375" y="4800"/>
                  <a:pt x="4375" y="4800"/>
                  <a:pt x="4375" y="4800"/>
                </a:cubicBezTo>
                <a:cubicBezTo>
                  <a:pt x="3281" y="4800"/>
                  <a:pt x="2461" y="5200"/>
                  <a:pt x="2461" y="5733"/>
                </a:cubicBezTo>
                <a:cubicBezTo>
                  <a:pt x="2461" y="7600"/>
                  <a:pt x="2461" y="7600"/>
                  <a:pt x="2461" y="7600"/>
                </a:cubicBezTo>
                <a:cubicBezTo>
                  <a:pt x="1914" y="7600"/>
                  <a:pt x="1914" y="7600"/>
                  <a:pt x="1914" y="7600"/>
                </a:cubicBezTo>
                <a:cubicBezTo>
                  <a:pt x="820" y="7600"/>
                  <a:pt x="0" y="8133"/>
                  <a:pt x="0" y="8533"/>
                </a:cubicBezTo>
                <a:cubicBezTo>
                  <a:pt x="0" y="9066"/>
                  <a:pt x="0" y="17600"/>
                  <a:pt x="0" y="18000"/>
                </a:cubicBezTo>
                <a:cubicBezTo>
                  <a:pt x="0" y="20400"/>
                  <a:pt x="0" y="20400"/>
                  <a:pt x="0" y="20400"/>
                </a:cubicBezTo>
                <a:cubicBezTo>
                  <a:pt x="0" y="20933"/>
                  <a:pt x="820" y="21333"/>
                  <a:pt x="1914" y="21333"/>
                </a:cubicBezTo>
                <a:cubicBezTo>
                  <a:pt x="19686" y="21333"/>
                  <a:pt x="19686" y="21333"/>
                  <a:pt x="19686" y="21333"/>
                </a:cubicBezTo>
                <a:cubicBezTo>
                  <a:pt x="20780" y="21333"/>
                  <a:pt x="21600" y="20933"/>
                  <a:pt x="21600" y="20400"/>
                </a:cubicBezTo>
                <a:cubicBezTo>
                  <a:pt x="21600" y="13200"/>
                  <a:pt x="21600" y="13200"/>
                  <a:pt x="21600" y="13200"/>
                </a:cubicBezTo>
                <a:cubicBezTo>
                  <a:pt x="21600" y="13066"/>
                  <a:pt x="21327" y="12933"/>
                  <a:pt x="21053" y="12933"/>
                </a:cubicBezTo>
                <a:cubicBezTo>
                  <a:pt x="20780" y="12933"/>
                  <a:pt x="20506" y="13066"/>
                  <a:pt x="20506" y="13200"/>
                </a:cubicBezTo>
                <a:cubicBezTo>
                  <a:pt x="20506" y="17733"/>
                  <a:pt x="20506" y="17733"/>
                  <a:pt x="20506" y="17733"/>
                </a:cubicBezTo>
                <a:cubicBezTo>
                  <a:pt x="1367" y="17733"/>
                  <a:pt x="1367" y="17733"/>
                  <a:pt x="1367" y="17733"/>
                </a:cubicBezTo>
                <a:cubicBezTo>
                  <a:pt x="1367" y="11333"/>
                  <a:pt x="1367" y="11333"/>
                  <a:pt x="1367" y="11333"/>
                </a:cubicBezTo>
                <a:cubicBezTo>
                  <a:pt x="20506" y="11333"/>
                  <a:pt x="20506" y="11333"/>
                  <a:pt x="20506" y="11333"/>
                </a:cubicBezTo>
                <a:cubicBezTo>
                  <a:pt x="20506" y="12133"/>
                  <a:pt x="20506" y="12133"/>
                  <a:pt x="20506" y="12133"/>
                </a:cubicBezTo>
                <a:cubicBezTo>
                  <a:pt x="20506" y="12266"/>
                  <a:pt x="20780" y="12400"/>
                  <a:pt x="21053" y="12400"/>
                </a:cubicBezTo>
                <a:close/>
                <a:moveTo>
                  <a:pt x="1367" y="18266"/>
                </a:moveTo>
                <a:cubicBezTo>
                  <a:pt x="20506" y="18266"/>
                  <a:pt x="20506" y="18266"/>
                  <a:pt x="20506" y="18266"/>
                </a:cubicBezTo>
                <a:cubicBezTo>
                  <a:pt x="20506" y="20400"/>
                  <a:pt x="20506" y="20400"/>
                  <a:pt x="20506" y="20400"/>
                </a:cubicBezTo>
                <a:cubicBezTo>
                  <a:pt x="20506" y="20533"/>
                  <a:pt x="19959" y="20666"/>
                  <a:pt x="19686" y="20666"/>
                </a:cubicBezTo>
                <a:cubicBezTo>
                  <a:pt x="1914" y="20666"/>
                  <a:pt x="1914" y="20666"/>
                  <a:pt x="1914" y="20666"/>
                </a:cubicBezTo>
                <a:cubicBezTo>
                  <a:pt x="1641" y="20666"/>
                  <a:pt x="1367" y="20533"/>
                  <a:pt x="1367" y="20400"/>
                </a:cubicBezTo>
                <a:lnTo>
                  <a:pt x="1367" y="18266"/>
                </a:lnTo>
                <a:close/>
                <a:moveTo>
                  <a:pt x="16678" y="5333"/>
                </a:moveTo>
                <a:cubicBezTo>
                  <a:pt x="17225" y="5333"/>
                  <a:pt x="17225" y="5333"/>
                  <a:pt x="17225" y="5333"/>
                </a:cubicBezTo>
                <a:cubicBezTo>
                  <a:pt x="17772" y="5333"/>
                  <a:pt x="18046" y="5466"/>
                  <a:pt x="18046" y="5733"/>
                </a:cubicBezTo>
                <a:cubicBezTo>
                  <a:pt x="18046" y="7600"/>
                  <a:pt x="18046" y="7600"/>
                  <a:pt x="18046" y="7600"/>
                </a:cubicBezTo>
                <a:cubicBezTo>
                  <a:pt x="16678" y="7600"/>
                  <a:pt x="16678" y="7600"/>
                  <a:pt x="16678" y="7600"/>
                </a:cubicBezTo>
                <a:lnTo>
                  <a:pt x="16678" y="5333"/>
                </a:lnTo>
                <a:close/>
                <a:moveTo>
                  <a:pt x="9570" y="1066"/>
                </a:moveTo>
                <a:cubicBezTo>
                  <a:pt x="10116" y="400"/>
                  <a:pt x="11757" y="533"/>
                  <a:pt x="12030" y="1066"/>
                </a:cubicBezTo>
                <a:cubicBezTo>
                  <a:pt x="14491" y="4800"/>
                  <a:pt x="14491" y="4800"/>
                  <a:pt x="14491" y="4800"/>
                </a:cubicBezTo>
                <a:cubicBezTo>
                  <a:pt x="7109" y="4800"/>
                  <a:pt x="7109" y="4800"/>
                  <a:pt x="7109" y="4800"/>
                </a:cubicBezTo>
                <a:lnTo>
                  <a:pt x="9570" y="1066"/>
                </a:lnTo>
                <a:close/>
                <a:moveTo>
                  <a:pt x="15311" y="5333"/>
                </a:moveTo>
                <a:cubicBezTo>
                  <a:pt x="15311" y="7600"/>
                  <a:pt x="15311" y="7600"/>
                  <a:pt x="15311" y="7600"/>
                </a:cubicBezTo>
                <a:cubicBezTo>
                  <a:pt x="14218" y="7600"/>
                  <a:pt x="14218" y="7600"/>
                  <a:pt x="14218" y="7600"/>
                </a:cubicBezTo>
                <a:cubicBezTo>
                  <a:pt x="14218" y="5333"/>
                  <a:pt x="14218" y="5333"/>
                  <a:pt x="14218" y="5333"/>
                </a:cubicBezTo>
                <a:cubicBezTo>
                  <a:pt x="14765" y="5333"/>
                  <a:pt x="14765" y="5333"/>
                  <a:pt x="15311" y="5333"/>
                </a:cubicBezTo>
                <a:close/>
                <a:moveTo>
                  <a:pt x="12851" y="5333"/>
                </a:moveTo>
                <a:cubicBezTo>
                  <a:pt x="12851" y="7600"/>
                  <a:pt x="12851" y="7600"/>
                  <a:pt x="12851" y="7600"/>
                </a:cubicBezTo>
                <a:cubicBezTo>
                  <a:pt x="11484" y="7600"/>
                  <a:pt x="11484" y="7600"/>
                  <a:pt x="11484" y="7600"/>
                </a:cubicBezTo>
                <a:cubicBezTo>
                  <a:pt x="11484" y="5333"/>
                  <a:pt x="11484" y="5333"/>
                  <a:pt x="11484" y="5333"/>
                </a:cubicBezTo>
                <a:lnTo>
                  <a:pt x="12851" y="5333"/>
                </a:lnTo>
                <a:close/>
                <a:moveTo>
                  <a:pt x="10116" y="5333"/>
                </a:moveTo>
                <a:cubicBezTo>
                  <a:pt x="10116" y="7600"/>
                  <a:pt x="10116" y="7600"/>
                  <a:pt x="10116" y="7600"/>
                </a:cubicBezTo>
                <a:cubicBezTo>
                  <a:pt x="8749" y="7600"/>
                  <a:pt x="8749" y="7600"/>
                  <a:pt x="8749" y="7600"/>
                </a:cubicBezTo>
                <a:cubicBezTo>
                  <a:pt x="8749" y="5333"/>
                  <a:pt x="8749" y="5333"/>
                  <a:pt x="8749" y="5333"/>
                </a:cubicBezTo>
                <a:lnTo>
                  <a:pt x="10116" y="5333"/>
                </a:lnTo>
                <a:close/>
                <a:moveTo>
                  <a:pt x="6289" y="5333"/>
                </a:moveTo>
                <a:cubicBezTo>
                  <a:pt x="6835" y="5333"/>
                  <a:pt x="7109" y="5333"/>
                  <a:pt x="7656" y="5333"/>
                </a:cubicBezTo>
                <a:cubicBezTo>
                  <a:pt x="7656" y="7600"/>
                  <a:pt x="7656" y="7600"/>
                  <a:pt x="7656" y="7600"/>
                </a:cubicBezTo>
                <a:cubicBezTo>
                  <a:pt x="6289" y="7600"/>
                  <a:pt x="6289" y="7600"/>
                  <a:pt x="6289" y="7600"/>
                </a:cubicBezTo>
                <a:lnTo>
                  <a:pt x="6289" y="5333"/>
                </a:lnTo>
                <a:close/>
                <a:moveTo>
                  <a:pt x="3828" y="5733"/>
                </a:moveTo>
                <a:cubicBezTo>
                  <a:pt x="3828" y="5466"/>
                  <a:pt x="4101" y="5333"/>
                  <a:pt x="4375" y="5333"/>
                </a:cubicBezTo>
                <a:cubicBezTo>
                  <a:pt x="4922" y="5333"/>
                  <a:pt x="4922" y="5333"/>
                  <a:pt x="4922" y="5333"/>
                </a:cubicBezTo>
                <a:cubicBezTo>
                  <a:pt x="4922" y="7600"/>
                  <a:pt x="4922" y="7600"/>
                  <a:pt x="4922" y="7600"/>
                </a:cubicBezTo>
                <a:cubicBezTo>
                  <a:pt x="3828" y="7600"/>
                  <a:pt x="3828" y="7600"/>
                  <a:pt x="3828" y="7600"/>
                </a:cubicBezTo>
                <a:lnTo>
                  <a:pt x="3828" y="5733"/>
                </a:lnTo>
                <a:close/>
                <a:moveTo>
                  <a:pt x="1367" y="10666"/>
                </a:moveTo>
                <a:cubicBezTo>
                  <a:pt x="1367" y="8533"/>
                  <a:pt x="1367" y="8533"/>
                  <a:pt x="1367" y="8533"/>
                </a:cubicBezTo>
                <a:cubicBezTo>
                  <a:pt x="1367" y="8400"/>
                  <a:pt x="1641" y="8266"/>
                  <a:pt x="1914" y="8266"/>
                </a:cubicBezTo>
                <a:cubicBezTo>
                  <a:pt x="2461" y="8266"/>
                  <a:pt x="19413" y="8266"/>
                  <a:pt x="19686" y="8266"/>
                </a:cubicBezTo>
                <a:cubicBezTo>
                  <a:pt x="19959" y="8266"/>
                  <a:pt x="20506" y="8400"/>
                  <a:pt x="20506" y="8533"/>
                </a:cubicBezTo>
                <a:cubicBezTo>
                  <a:pt x="20506" y="10666"/>
                  <a:pt x="20506" y="10666"/>
                  <a:pt x="20506" y="10666"/>
                </a:cubicBezTo>
                <a:lnTo>
                  <a:pt x="1367" y="10666"/>
                </a:lnTo>
                <a:close/>
                <a:moveTo>
                  <a:pt x="5468" y="14400"/>
                </a:moveTo>
                <a:cubicBezTo>
                  <a:pt x="5468" y="15866"/>
                  <a:pt x="7929" y="17066"/>
                  <a:pt x="10937" y="17066"/>
                </a:cubicBezTo>
                <a:cubicBezTo>
                  <a:pt x="13671" y="17066"/>
                  <a:pt x="16132" y="15866"/>
                  <a:pt x="16132" y="14400"/>
                </a:cubicBezTo>
                <a:cubicBezTo>
                  <a:pt x="16132" y="12933"/>
                  <a:pt x="13671" y="11866"/>
                  <a:pt x="10937" y="11866"/>
                </a:cubicBezTo>
                <a:cubicBezTo>
                  <a:pt x="7929" y="11866"/>
                  <a:pt x="5468" y="12933"/>
                  <a:pt x="5468" y="14400"/>
                </a:cubicBezTo>
                <a:close/>
                <a:moveTo>
                  <a:pt x="14765" y="14400"/>
                </a:moveTo>
                <a:cubicBezTo>
                  <a:pt x="14765" y="15466"/>
                  <a:pt x="13124" y="16400"/>
                  <a:pt x="10937" y="16400"/>
                </a:cubicBezTo>
                <a:cubicBezTo>
                  <a:pt x="8476" y="16400"/>
                  <a:pt x="6835" y="15466"/>
                  <a:pt x="6835" y="14400"/>
                </a:cubicBezTo>
                <a:cubicBezTo>
                  <a:pt x="6835" y="13333"/>
                  <a:pt x="8476" y="12400"/>
                  <a:pt x="10937" y="12400"/>
                </a:cubicBezTo>
                <a:cubicBezTo>
                  <a:pt x="13124" y="12400"/>
                  <a:pt x="14765" y="13333"/>
                  <a:pt x="14765" y="14400"/>
                </a:cubicBezTo>
                <a:close/>
                <a:moveTo>
                  <a:pt x="6562" y="19466"/>
                </a:moveTo>
                <a:cubicBezTo>
                  <a:pt x="15038" y="19466"/>
                  <a:pt x="15038" y="19466"/>
                  <a:pt x="15038" y="19466"/>
                </a:cubicBezTo>
                <a:cubicBezTo>
                  <a:pt x="15311" y="19466"/>
                  <a:pt x="15585" y="19333"/>
                  <a:pt x="15585" y="19066"/>
                </a:cubicBezTo>
                <a:cubicBezTo>
                  <a:pt x="15585" y="18933"/>
                  <a:pt x="15311" y="18800"/>
                  <a:pt x="15038" y="18800"/>
                </a:cubicBezTo>
                <a:cubicBezTo>
                  <a:pt x="6562" y="18800"/>
                  <a:pt x="6562" y="18800"/>
                  <a:pt x="6562" y="18800"/>
                </a:cubicBezTo>
                <a:cubicBezTo>
                  <a:pt x="6289" y="18800"/>
                  <a:pt x="6015" y="18933"/>
                  <a:pt x="6015" y="19066"/>
                </a:cubicBezTo>
                <a:cubicBezTo>
                  <a:pt x="6015" y="19333"/>
                  <a:pt x="6289" y="19466"/>
                  <a:pt x="6562" y="1946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58" name="Freeform 27"/>
          <p:cNvSpPr/>
          <p:nvPr/>
        </p:nvSpPr>
        <p:spPr>
          <a:xfrm>
            <a:off x="7007225" y="6302376"/>
            <a:ext cx="8255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4" y="3915"/>
                </a:moveTo>
                <a:cubicBezTo>
                  <a:pt x="20529" y="3915"/>
                  <a:pt x="20529" y="3915"/>
                  <a:pt x="20529" y="3915"/>
                </a:cubicBezTo>
                <a:cubicBezTo>
                  <a:pt x="20529" y="675"/>
                  <a:pt x="20529" y="675"/>
                  <a:pt x="20529" y="675"/>
                </a:cubicBezTo>
                <a:cubicBezTo>
                  <a:pt x="21064" y="675"/>
                  <a:pt x="21064" y="675"/>
                  <a:pt x="21064" y="675"/>
                </a:cubicBezTo>
                <a:cubicBezTo>
                  <a:pt x="21421" y="675"/>
                  <a:pt x="21600" y="540"/>
                  <a:pt x="21600" y="270"/>
                </a:cubicBezTo>
                <a:cubicBezTo>
                  <a:pt x="21600" y="135"/>
                  <a:pt x="21421" y="0"/>
                  <a:pt x="21064" y="0"/>
                </a:cubicBezTo>
                <a:cubicBezTo>
                  <a:pt x="3035" y="0"/>
                  <a:pt x="3035" y="0"/>
                  <a:pt x="3035" y="0"/>
                </a:cubicBezTo>
                <a:cubicBezTo>
                  <a:pt x="1250" y="0"/>
                  <a:pt x="0" y="945"/>
                  <a:pt x="0" y="2295"/>
                </a:cubicBezTo>
                <a:cubicBezTo>
                  <a:pt x="0" y="2565"/>
                  <a:pt x="0" y="16470"/>
                  <a:pt x="0" y="16875"/>
                </a:cubicBezTo>
                <a:cubicBezTo>
                  <a:pt x="0" y="19305"/>
                  <a:pt x="0" y="19305"/>
                  <a:pt x="0" y="19305"/>
                </a:cubicBezTo>
                <a:cubicBezTo>
                  <a:pt x="0" y="20655"/>
                  <a:pt x="1250" y="21600"/>
                  <a:pt x="3035" y="21600"/>
                </a:cubicBezTo>
                <a:cubicBezTo>
                  <a:pt x="21064" y="21600"/>
                  <a:pt x="21064" y="21600"/>
                  <a:pt x="21064" y="21600"/>
                </a:cubicBezTo>
                <a:cubicBezTo>
                  <a:pt x="21421" y="21600"/>
                  <a:pt x="21600" y="21465"/>
                  <a:pt x="21600" y="21330"/>
                </a:cubicBezTo>
                <a:cubicBezTo>
                  <a:pt x="21600" y="20925"/>
                  <a:pt x="21600" y="15120"/>
                  <a:pt x="21600" y="14850"/>
                </a:cubicBezTo>
                <a:cubicBezTo>
                  <a:pt x="21600" y="7290"/>
                  <a:pt x="21600" y="7290"/>
                  <a:pt x="21600" y="7290"/>
                </a:cubicBezTo>
                <a:cubicBezTo>
                  <a:pt x="21600" y="7155"/>
                  <a:pt x="21421" y="7020"/>
                  <a:pt x="21064" y="7020"/>
                </a:cubicBezTo>
                <a:cubicBezTo>
                  <a:pt x="20886" y="7020"/>
                  <a:pt x="20707" y="7155"/>
                  <a:pt x="20707" y="7290"/>
                </a:cubicBezTo>
                <a:cubicBezTo>
                  <a:pt x="20707" y="14580"/>
                  <a:pt x="20707" y="14580"/>
                  <a:pt x="20707" y="14580"/>
                </a:cubicBezTo>
                <a:cubicBezTo>
                  <a:pt x="3035" y="14580"/>
                  <a:pt x="3035" y="14580"/>
                  <a:pt x="3035" y="14580"/>
                </a:cubicBezTo>
                <a:cubicBezTo>
                  <a:pt x="1785" y="14580"/>
                  <a:pt x="893" y="13770"/>
                  <a:pt x="893" y="12960"/>
                </a:cubicBezTo>
                <a:cubicBezTo>
                  <a:pt x="893" y="3780"/>
                  <a:pt x="893" y="3780"/>
                  <a:pt x="893" y="3780"/>
                </a:cubicBezTo>
                <a:cubicBezTo>
                  <a:pt x="1428" y="4185"/>
                  <a:pt x="2142" y="4455"/>
                  <a:pt x="3035" y="4455"/>
                </a:cubicBezTo>
                <a:cubicBezTo>
                  <a:pt x="20707" y="4455"/>
                  <a:pt x="20707" y="4455"/>
                  <a:pt x="20707" y="4455"/>
                </a:cubicBezTo>
                <a:cubicBezTo>
                  <a:pt x="20707" y="6210"/>
                  <a:pt x="20707" y="6210"/>
                  <a:pt x="20707" y="6210"/>
                </a:cubicBezTo>
                <a:cubicBezTo>
                  <a:pt x="20707" y="6345"/>
                  <a:pt x="20886" y="6480"/>
                  <a:pt x="21064" y="6480"/>
                </a:cubicBezTo>
                <a:cubicBezTo>
                  <a:pt x="21421" y="6480"/>
                  <a:pt x="21600" y="6345"/>
                  <a:pt x="21600" y="6210"/>
                </a:cubicBezTo>
                <a:cubicBezTo>
                  <a:pt x="21600" y="4185"/>
                  <a:pt x="21600" y="4185"/>
                  <a:pt x="21600" y="4185"/>
                </a:cubicBezTo>
                <a:cubicBezTo>
                  <a:pt x="21600" y="4050"/>
                  <a:pt x="21421" y="3915"/>
                  <a:pt x="21064" y="3915"/>
                </a:cubicBezTo>
                <a:close/>
                <a:moveTo>
                  <a:pt x="3035" y="15120"/>
                </a:moveTo>
                <a:cubicBezTo>
                  <a:pt x="20707" y="15120"/>
                  <a:pt x="20707" y="15120"/>
                  <a:pt x="20707" y="15120"/>
                </a:cubicBezTo>
                <a:cubicBezTo>
                  <a:pt x="20707" y="18495"/>
                  <a:pt x="20707" y="18495"/>
                  <a:pt x="20707" y="18495"/>
                </a:cubicBezTo>
                <a:cubicBezTo>
                  <a:pt x="16959" y="18495"/>
                  <a:pt x="16959" y="18495"/>
                  <a:pt x="16959" y="18495"/>
                </a:cubicBezTo>
                <a:cubicBezTo>
                  <a:pt x="16780" y="18495"/>
                  <a:pt x="16602" y="18630"/>
                  <a:pt x="16602" y="18900"/>
                </a:cubicBezTo>
                <a:cubicBezTo>
                  <a:pt x="16602" y="19035"/>
                  <a:pt x="16780" y="19170"/>
                  <a:pt x="16959" y="19170"/>
                </a:cubicBezTo>
                <a:cubicBezTo>
                  <a:pt x="20707" y="19170"/>
                  <a:pt x="20707" y="19170"/>
                  <a:pt x="20707" y="19170"/>
                </a:cubicBezTo>
                <a:cubicBezTo>
                  <a:pt x="20707" y="20925"/>
                  <a:pt x="20707" y="20925"/>
                  <a:pt x="20707" y="20925"/>
                </a:cubicBezTo>
                <a:cubicBezTo>
                  <a:pt x="3035" y="20925"/>
                  <a:pt x="3035" y="20925"/>
                  <a:pt x="3035" y="20925"/>
                </a:cubicBezTo>
                <a:cubicBezTo>
                  <a:pt x="1785" y="20925"/>
                  <a:pt x="893" y="20250"/>
                  <a:pt x="893" y="19305"/>
                </a:cubicBezTo>
                <a:cubicBezTo>
                  <a:pt x="893" y="18495"/>
                  <a:pt x="893" y="18495"/>
                  <a:pt x="893" y="18495"/>
                </a:cubicBezTo>
                <a:cubicBezTo>
                  <a:pt x="1428" y="18900"/>
                  <a:pt x="2142" y="19170"/>
                  <a:pt x="3035" y="19170"/>
                </a:cubicBezTo>
                <a:cubicBezTo>
                  <a:pt x="15352" y="19170"/>
                  <a:pt x="15352" y="19170"/>
                  <a:pt x="15352" y="19170"/>
                </a:cubicBezTo>
                <a:cubicBezTo>
                  <a:pt x="15709" y="19170"/>
                  <a:pt x="15888" y="19035"/>
                  <a:pt x="15888" y="18900"/>
                </a:cubicBezTo>
                <a:cubicBezTo>
                  <a:pt x="15888" y="18630"/>
                  <a:pt x="15709" y="18495"/>
                  <a:pt x="15352" y="18495"/>
                </a:cubicBezTo>
                <a:cubicBezTo>
                  <a:pt x="3035" y="18495"/>
                  <a:pt x="3035" y="18495"/>
                  <a:pt x="3035" y="18495"/>
                </a:cubicBezTo>
                <a:cubicBezTo>
                  <a:pt x="1785" y="18495"/>
                  <a:pt x="893" y="17820"/>
                  <a:pt x="893" y="16875"/>
                </a:cubicBezTo>
                <a:cubicBezTo>
                  <a:pt x="893" y="14445"/>
                  <a:pt x="893" y="14445"/>
                  <a:pt x="893" y="14445"/>
                </a:cubicBezTo>
                <a:cubicBezTo>
                  <a:pt x="1428" y="14850"/>
                  <a:pt x="2142" y="15120"/>
                  <a:pt x="3035" y="15120"/>
                </a:cubicBezTo>
                <a:close/>
                <a:moveTo>
                  <a:pt x="19815" y="1350"/>
                </a:moveTo>
                <a:cubicBezTo>
                  <a:pt x="3749" y="1350"/>
                  <a:pt x="3749" y="1350"/>
                  <a:pt x="3749" y="1350"/>
                </a:cubicBezTo>
                <a:cubicBezTo>
                  <a:pt x="3570" y="1350"/>
                  <a:pt x="3392" y="1485"/>
                  <a:pt x="3392" y="1620"/>
                </a:cubicBezTo>
                <a:cubicBezTo>
                  <a:pt x="3392" y="1755"/>
                  <a:pt x="3570" y="1890"/>
                  <a:pt x="3749" y="1890"/>
                </a:cubicBezTo>
                <a:cubicBezTo>
                  <a:pt x="19815" y="1890"/>
                  <a:pt x="19815" y="1890"/>
                  <a:pt x="19815" y="1890"/>
                </a:cubicBezTo>
                <a:cubicBezTo>
                  <a:pt x="19815" y="2565"/>
                  <a:pt x="19815" y="2565"/>
                  <a:pt x="19815" y="2565"/>
                </a:cubicBezTo>
                <a:cubicBezTo>
                  <a:pt x="3749" y="2565"/>
                  <a:pt x="3749" y="2565"/>
                  <a:pt x="3749" y="2565"/>
                </a:cubicBezTo>
                <a:cubicBezTo>
                  <a:pt x="3570" y="2565"/>
                  <a:pt x="3392" y="2700"/>
                  <a:pt x="3392" y="2835"/>
                </a:cubicBezTo>
                <a:cubicBezTo>
                  <a:pt x="3392" y="3105"/>
                  <a:pt x="3570" y="3240"/>
                  <a:pt x="3749" y="3240"/>
                </a:cubicBezTo>
                <a:cubicBezTo>
                  <a:pt x="19815" y="3240"/>
                  <a:pt x="19815" y="3240"/>
                  <a:pt x="19815" y="3240"/>
                </a:cubicBezTo>
                <a:cubicBezTo>
                  <a:pt x="19815" y="3915"/>
                  <a:pt x="19815" y="3915"/>
                  <a:pt x="19815" y="3915"/>
                </a:cubicBezTo>
                <a:cubicBezTo>
                  <a:pt x="3035" y="3915"/>
                  <a:pt x="3035" y="3915"/>
                  <a:pt x="3035" y="3915"/>
                </a:cubicBezTo>
                <a:cubicBezTo>
                  <a:pt x="1785" y="3915"/>
                  <a:pt x="893" y="3105"/>
                  <a:pt x="893" y="2295"/>
                </a:cubicBezTo>
                <a:cubicBezTo>
                  <a:pt x="893" y="1350"/>
                  <a:pt x="1785" y="675"/>
                  <a:pt x="3035" y="675"/>
                </a:cubicBezTo>
                <a:cubicBezTo>
                  <a:pt x="19815" y="675"/>
                  <a:pt x="19815" y="675"/>
                  <a:pt x="19815" y="675"/>
                </a:cubicBezTo>
                <a:cubicBezTo>
                  <a:pt x="19815" y="1350"/>
                  <a:pt x="19815" y="1350"/>
                  <a:pt x="19815" y="1350"/>
                </a:cubicBezTo>
                <a:close/>
                <a:moveTo>
                  <a:pt x="8033" y="16470"/>
                </a:moveTo>
                <a:cubicBezTo>
                  <a:pt x="15174" y="16470"/>
                  <a:pt x="15174" y="16470"/>
                  <a:pt x="15174" y="16470"/>
                </a:cubicBezTo>
                <a:cubicBezTo>
                  <a:pt x="15352" y="16470"/>
                  <a:pt x="15531" y="16335"/>
                  <a:pt x="15531" y="16200"/>
                </a:cubicBezTo>
                <a:cubicBezTo>
                  <a:pt x="15531" y="16065"/>
                  <a:pt x="15352" y="15930"/>
                  <a:pt x="15174" y="15930"/>
                </a:cubicBezTo>
                <a:cubicBezTo>
                  <a:pt x="8033" y="15930"/>
                  <a:pt x="8033" y="15930"/>
                  <a:pt x="8033" y="15930"/>
                </a:cubicBezTo>
                <a:cubicBezTo>
                  <a:pt x="7855" y="15930"/>
                  <a:pt x="7676" y="16065"/>
                  <a:pt x="7676" y="16200"/>
                </a:cubicBezTo>
                <a:cubicBezTo>
                  <a:pt x="7676" y="16335"/>
                  <a:pt x="7855" y="16470"/>
                  <a:pt x="8033" y="16470"/>
                </a:cubicBezTo>
                <a:close/>
                <a:moveTo>
                  <a:pt x="8033" y="17820"/>
                </a:moveTo>
                <a:cubicBezTo>
                  <a:pt x="15174" y="17820"/>
                  <a:pt x="15174" y="17820"/>
                  <a:pt x="15174" y="17820"/>
                </a:cubicBezTo>
                <a:cubicBezTo>
                  <a:pt x="15352" y="17820"/>
                  <a:pt x="15531" y="17685"/>
                  <a:pt x="15531" y="17415"/>
                </a:cubicBezTo>
                <a:cubicBezTo>
                  <a:pt x="15531" y="17280"/>
                  <a:pt x="15352" y="17145"/>
                  <a:pt x="15174" y="17145"/>
                </a:cubicBezTo>
                <a:cubicBezTo>
                  <a:pt x="8033" y="17145"/>
                  <a:pt x="8033" y="17145"/>
                  <a:pt x="8033" y="17145"/>
                </a:cubicBezTo>
                <a:cubicBezTo>
                  <a:pt x="7855" y="17145"/>
                  <a:pt x="7676" y="17280"/>
                  <a:pt x="7676" y="17415"/>
                </a:cubicBezTo>
                <a:cubicBezTo>
                  <a:pt x="7676" y="17685"/>
                  <a:pt x="7855" y="17820"/>
                  <a:pt x="8033" y="17820"/>
                </a:cubicBezTo>
                <a:close/>
                <a:moveTo>
                  <a:pt x="7676" y="9450"/>
                </a:moveTo>
                <a:cubicBezTo>
                  <a:pt x="7676" y="11205"/>
                  <a:pt x="9461" y="12420"/>
                  <a:pt x="11603" y="12420"/>
                </a:cubicBezTo>
                <a:cubicBezTo>
                  <a:pt x="13745" y="12420"/>
                  <a:pt x="15531" y="11205"/>
                  <a:pt x="15531" y="9450"/>
                </a:cubicBezTo>
                <a:cubicBezTo>
                  <a:pt x="15531" y="7830"/>
                  <a:pt x="13745" y="6480"/>
                  <a:pt x="11603" y="6480"/>
                </a:cubicBezTo>
                <a:cubicBezTo>
                  <a:pt x="9461" y="6480"/>
                  <a:pt x="7676" y="7830"/>
                  <a:pt x="7676" y="9450"/>
                </a:cubicBezTo>
                <a:close/>
                <a:moveTo>
                  <a:pt x="14638" y="9450"/>
                </a:moveTo>
                <a:cubicBezTo>
                  <a:pt x="14638" y="10800"/>
                  <a:pt x="13210" y="11880"/>
                  <a:pt x="11603" y="11880"/>
                </a:cubicBezTo>
                <a:cubicBezTo>
                  <a:pt x="9818" y="11880"/>
                  <a:pt x="8390" y="10800"/>
                  <a:pt x="8390" y="9450"/>
                </a:cubicBezTo>
                <a:cubicBezTo>
                  <a:pt x="8390" y="8235"/>
                  <a:pt x="9818" y="7155"/>
                  <a:pt x="11603" y="7155"/>
                </a:cubicBezTo>
                <a:cubicBezTo>
                  <a:pt x="13210" y="7155"/>
                  <a:pt x="14638" y="8235"/>
                  <a:pt x="14638" y="94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59" name="Freeform 28"/>
          <p:cNvSpPr/>
          <p:nvPr/>
        </p:nvSpPr>
        <p:spPr>
          <a:xfrm>
            <a:off x="6870700" y="7651752"/>
            <a:ext cx="1092200" cy="8604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85" y="3283"/>
                </a:moveTo>
                <a:cubicBezTo>
                  <a:pt x="21060" y="3283"/>
                  <a:pt x="21600" y="2592"/>
                  <a:pt x="21600" y="1555"/>
                </a:cubicBezTo>
                <a:cubicBezTo>
                  <a:pt x="21600" y="691"/>
                  <a:pt x="21060" y="0"/>
                  <a:pt x="20385" y="0"/>
                </a:cubicBezTo>
                <a:cubicBezTo>
                  <a:pt x="19710" y="0"/>
                  <a:pt x="19305" y="518"/>
                  <a:pt x="19170" y="1210"/>
                </a:cubicBezTo>
                <a:cubicBezTo>
                  <a:pt x="12015" y="1210"/>
                  <a:pt x="12015" y="1210"/>
                  <a:pt x="12015" y="1210"/>
                </a:cubicBezTo>
                <a:cubicBezTo>
                  <a:pt x="12015" y="518"/>
                  <a:pt x="11475" y="0"/>
                  <a:pt x="10935" y="0"/>
                </a:cubicBezTo>
                <a:cubicBezTo>
                  <a:pt x="10395" y="0"/>
                  <a:pt x="10395" y="0"/>
                  <a:pt x="10395" y="0"/>
                </a:cubicBezTo>
                <a:cubicBezTo>
                  <a:pt x="9855" y="0"/>
                  <a:pt x="9450" y="518"/>
                  <a:pt x="9450" y="1210"/>
                </a:cubicBezTo>
                <a:cubicBezTo>
                  <a:pt x="2430" y="1210"/>
                  <a:pt x="2430" y="1210"/>
                  <a:pt x="2430" y="1210"/>
                </a:cubicBezTo>
                <a:cubicBezTo>
                  <a:pt x="2295" y="518"/>
                  <a:pt x="1890" y="0"/>
                  <a:pt x="1215" y="0"/>
                </a:cubicBezTo>
                <a:cubicBezTo>
                  <a:pt x="540" y="0"/>
                  <a:pt x="0" y="691"/>
                  <a:pt x="0" y="1555"/>
                </a:cubicBezTo>
                <a:cubicBezTo>
                  <a:pt x="0" y="2592"/>
                  <a:pt x="540" y="3283"/>
                  <a:pt x="1215" y="3283"/>
                </a:cubicBezTo>
                <a:cubicBezTo>
                  <a:pt x="1890" y="3283"/>
                  <a:pt x="2295" y="2765"/>
                  <a:pt x="2430" y="2074"/>
                </a:cubicBezTo>
                <a:cubicBezTo>
                  <a:pt x="7425" y="2074"/>
                  <a:pt x="7425" y="2074"/>
                  <a:pt x="7425" y="2074"/>
                </a:cubicBezTo>
                <a:cubicBezTo>
                  <a:pt x="4590" y="3456"/>
                  <a:pt x="2430" y="6912"/>
                  <a:pt x="2025" y="10886"/>
                </a:cubicBezTo>
                <a:cubicBezTo>
                  <a:pt x="1350" y="10886"/>
                  <a:pt x="945" y="11578"/>
                  <a:pt x="945" y="12096"/>
                </a:cubicBezTo>
                <a:cubicBezTo>
                  <a:pt x="945" y="12787"/>
                  <a:pt x="945" y="12787"/>
                  <a:pt x="945" y="12787"/>
                </a:cubicBezTo>
                <a:cubicBezTo>
                  <a:pt x="945" y="13478"/>
                  <a:pt x="1350" y="14170"/>
                  <a:pt x="1890" y="14170"/>
                </a:cubicBezTo>
                <a:cubicBezTo>
                  <a:pt x="2430" y="14170"/>
                  <a:pt x="2430" y="14170"/>
                  <a:pt x="2430" y="14170"/>
                </a:cubicBezTo>
                <a:cubicBezTo>
                  <a:pt x="2970" y="14170"/>
                  <a:pt x="3510" y="13478"/>
                  <a:pt x="3510" y="12787"/>
                </a:cubicBezTo>
                <a:cubicBezTo>
                  <a:pt x="3510" y="12096"/>
                  <a:pt x="3510" y="12096"/>
                  <a:pt x="3510" y="12096"/>
                </a:cubicBezTo>
                <a:cubicBezTo>
                  <a:pt x="3510" y="11578"/>
                  <a:pt x="3105" y="11059"/>
                  <a:pt x="2565" y="10886"/>
                </a:cubicBezTo>
                <a:cubicBezTo>
                  <a:pt x="3240" y="6394"/>
                  <a:pt x="5940" y="2938"/>
                  <a:pt x="9450" y="2246"/>
                </a:cubicBezTo>
                <a:cubicBezTo>
                  <a:pt x="9450" y="2592"/>
                  <a:pt x="9720" y="3110"/>
                  <a:pt x="10125" y="3283"/>
                </a:cubicBezTo>
                <a:cubicBezTo>
                  <a:pt x="9990" y="3456"/>
                  <a:pt x="5940" y="10541"/>
                  <a:pt x="5805" y="10714"/>
                </a:cubicBezTo>
                <a:cubicBezTo>
                  <a:pt x="5805" y="10714"/>
                  <a:pt x="5805" y="10886"/>
                  <a:pt x="5805" y="11059"/>
                </a:cubicBezTo>
                <a:cubicBezTo>
                  <a:pt x="7695" y="18317"/>
                  <a:pt x="7695" y="18317"/>
                  <a:pt x="7695" y="18317"/>
                </a:cubicBezTo>
                <a:cubicBezTo>
                  <a:pt x="7695" y="19354"/>
                  <a:pt x="7695" y="19354"/>
                  <a:pt x="7695" y="19354"/>
                </a:cubicBezTo>
                <a:cubicBezTo>
                  <a:pt x="7695" y="19354"/>
                  <a:pt x="7695" y="19354"/>
                  <a:pt x="7695" y="19354"/>
                </a:cubicBezTo>
                <a:cubicBezTo>
                  <a:pt x="7155" y="19354"/>
                  <a:pt x="6750" y="19699"/>
                  <a:pt x="6750" y="20563"/>
                </a:cubicBezTo>
                <a:cubicBezTo>
                  <a:pt x="6750" y="21254"/>
                  <a:pt x="7155" y="21600"/>
                  <a:pt x="7695" y="21600"/>
                </a:cubicBezTo>
                <a:cubicBezTo>
                  <a:pt x="8235" y="21600"/>
                  <a:pt x="8235" y="21600"/>
                  <a:pt x="8235" y="21600"/>
                </a:cubicBezTo>
                <a:cubicBezTo>
                  <a:pt x="8370" y="21600"/>
                  <a:pt x="8505" y="21427"/>
                  <a:pt x="8505" y="21254"/>
                </a:cubicBezTo>
                <a:cubicBezTo>
                  <a:pt x="8505" y="21082"/>
                  <a:pt x="8370" y="20909"/>
                  <a:pt x="8235" y="20909"/>
                </a:cubicBezTo>
                <a:cubicBezTo>
                  <a:pt x="7695" y="20909"/>
                  <a:pt x="7695" y="20909"/>
                  <a:pt x="7695" y="20909"/>
                </a:cubicBezTo>
                <a:cubicBezTo>
                  <a:pt x="7425" y="20909"/>
                  <a:pt x="7425" y="20736"/>
                  <a:pt x="7425" y="20563"/>
                </a:cubicBezTo>
                <a:cubicBezTo>
                  <a:pt x="7425" y="20390"/>
                  <a:pt x="7425" y="20390"/>
                  <a:pt x="7425" y="20390"/>
                </a:cubicBezTo>
                <a:cubicBezTo>
                  <a:pt x="7425" y="20218"/>
                  <a:pt x="7425" y="20218"/>
                  <a:pt x="7695" y="20218"/>
                </a:cubicBezTo>
                <a:cubicBezTo>
                  <a:pt x="8100" y="20218"/>
                  <a:pt x="8100" y="20218"/>
                  <a:pt x="8100" y="20218"/>
                </a:cubicBezTo>
                <a:cubicBezTo>
                  <a:pt x="8235" y="20218"/>
                  <a:pt x="13635" y="20218"/>
                  <a:pt x="13770" y="20218"/>
                </a:cubicBezTo>
                <a:cubicBezTo>
                  <a:pt x="13905" y="20218"/>
                  <a:pt x="14040" y="20218"/>
                  <a:pt x="14040" y="20390"/>
                </a:cubicBezTo>
                <a:cubicBezTo>
                  <a:pt x="14040" y="20563"/>
                  <a:pt x="14040" y="20563"/>
                  <a:pt x="14040" y="20563"/>
                </a:cubicBezTo>
                <a:cubicBezTo>
                  <a:pt x="14040" y="20736"/>
                  <a:pt x="13905" y="20909"/>
                  <a:pt x="13770" y="20909"/>
                </a:cubicBezTo>
                <a:cubicBezTo>
                  <a:pt x="9450" y="20909"/>
                  <a:pt x="9450" y="20909"/>
                  <a:pt x="9450" y="20909"/>
                </a:cubicBezTo>
                <a:cubicBezTo>
                  <a:pt x="9180" y="20909"/>
                  <a:pt x="9045" y="21082"/>
                  <a:pt x="9045" y="21254"/>
                </a:cubicBezTo>
                <a:cubicBezTo>
                  <a:pt x="9045" y="21427"/>
                  <a:pt x="9180" y="21600"/>
                  <a:pt x="9450" y="21600"/>
                </a:cubicBezTo>
                <a:cubicBezTo>
                  <a:pt x="13770" y="21600"/>
                  <a:pt x="13770" y="21600"/>
                  <a:pt x="13770" y="21600"/>
                </a:cubicBezTo>
                <a:cubicBezTo>
                  <a:pt x="14310" y="21600"/>
                  <a:pt x="14715" y="21254"/>
                  <a:pt x="14715" y="20563"/>
                </a:cubicBezTo>
                <a:cubicBezTo>
                  <a:pt x="14715" y="20390"/>
                  <a:pt x="14715" y="20390"/>
                  <a:pt x="14715" y="20390"/>
                </a:cubicBezTo>
                <a:cubicBezTo>
                  <a:pt x="14715" y="19872"/>
                  <a:pt x="14310" y="19354"/>
                  <a:pt x="13770" y="19354"/>
                </a:cubicBezTo>
                <a:cubicBezTo>
                  <a:pt x="13635" y="19354"/>
                  <a:pt x="13635" y="19354"/>
                  <a:pt x="13635" y="19354"/>
                </a:cubicBezTo>
                <a:cubicBezTo>
                  <a:pt x="13635" y="18317"/>
                  <a:pt x="13635" y="18317"/>
                  <a:pt x="13635" y="18317"/>
                </a:cubicBezTo>
                <a:cubicBezTo>
                  <a:pt x="14445" y="15206"/>
                  <a:pt x="14445" y="15206"/>
                  <a:pt x="14445" y="15206"/>
                </a:cubicBezTo>
                <a:cubicBezTo>
                  <a:pt x="14580" y="15034"/>
                  <a:pt x="14445" y="14861"/>
                  <a:pt x="14310" y="14688"/>
                </a:cubicBezTo>
                <a:cubicBezTo>
                  <a:pt x="14175" y="14688"/>
                  <a:pt x="13905" y="14861"/>
                  <a:pt x="13905" y="15034"/>
                </a:cubicBezTo>
                <a:cubicBezTo>
                  <a:pt x="13095" y="17798"/>
                  <a:pt x="13095" y="17798"/>
                  <a:pt x="13095" y="17798"/>
                </a:cubicBezTo>
                <a:cubicBezTo>
                  <a:pt x="8235" y="17798"/>
                  <a:pt x="8235" y="17798"/>
                  <a:pt x="8235" y="17798"/>
                </a:cubicBezTo>
                <a:cubicBezTo>
                  <a:pt x="6480" y="10886"/>
                  <a:pt x="6480" y="10886"/>
                  <a:pt x="6480" y="10886"/>
                </a:cubicBezTo>
                <a:cubicBezTo>
                  <a:pt x="7020" y="10195"/>
                  <a:pt x="7020" y="10195"/>
                  <a:pt x="7020" y="10195"/>
                </a:cubicBezTo>
                <a:cubicBezTo>
                  <a:pt x="8235" y="15206"/>
                  <a:pt x="8235" y="15206"/>
                  <a:pt x="8235" y="15206"/>
                </a:cubicBezTo>
                <a:cubicBezTo>
                  <a:pt x="8370" y="15379"/>
                  <a:pt x="8505" y="15552"/>
                  <a:pt x="8640" y="15552"/>
                </a:cubicBezTo>
                <a:cubicBezTo>
                  <a:pt x="12825" y="15552"/>
                  <a:pt x="12825" y="15552"/>
                  <a:pt x="12825" y="15552"/>
                </a:cubicBezTo>
                <a:cubicBezTo>
                  <a:pt x="12960" y="15552"/>
                  <a:pt x="13095" y="15379"/>
                  <a:pt x="13095" y="15206"/>
                </a:cubicBezTo>
                <a:cubicBezTo>
                  <a:pt x="14445" y="10195"/>
                  <a:pt x="14445" y="10195"/>
                  <a:pt x="14445" y="10195"/>
                </a:cubicBezTo>
                <a:cubicBezTo>
                  <a:pt x="14985" y="10886"/>
                  <a:pt x="14985" y="10886"/>
                  <a:pt x="14985" y="10886"/>
                </a:cubicBezTo>
                <a:cubicBezTo>
                  <a:pt x="14310" y="13651"/>
                  <a:pt x="14310" y="13651"/>
                  <a:pt x="14310" y="13651"/>
                </a:cubicBezTo>
                <a:cubicBezTo>
                  <a:pt x="14175" y="13824"/>
                  <a:pt x="14310" y="14170"/>
                  <a:pt x="14445" y="14170"/>
                </a:cubicBezTo>
                <a:cubicBezTo>
                  <a:pt x="14580" y="14170"/>
                  <a:pt x="14850" y="14170"/>
                  <a:pt x="14850" y="13824"/>
                </a:cubicBezTo>
                <a:cubicBezTo>
                  <a:pt x="15660" y="11059"/>
                  <a:pt x="15660" y="11059"/>
                  <a:pt x="15660" y="11059"/>
                </a:cubicBezTo>
                <a:cubicBezTo>
                  <a:pt x="15660" y="10886"/>
                  <a:pt x="15660" y="10714"/>
                  <a:pt x="15525" y="10714"/>
                </a:cubicBezTo>
                <a:cubicBezTo>
                  <a:pt x="14985" y="9677"/>
                  <a:pt x="11880" y="4147"/>
                  <a:pt x="11340" y="3283"/>
                </a:cubicBezTo>
                <a:cubicBezTo>
                  <a:pt x="11610" y="3110"/>
                  <a:pt x="11880" y="2592"/>
                  <a:pt x="12015" y="2246"/>
                </a:cubicBezTo>
                <a:cubicBezTo>
                  <a:pt x="15525" y="2938"/>
                  <a:pt x="18225" y="6394"/>
                  <a:pt x="18765" y="10886"/>
                </a:cubicBezTo>
                <a:cubicBezTo>
                  <a:pt x="18360" y="11059"/>
                  <a:pt x="17955" y="11578"/>
                  <a:pt x="17955" y="12096"/>
                </a:cubicBezTo>
                <a:cubicBezTo>
                  <a:pt x="17955" y="12787"/>
                  <a:pt x="17955" y="12787"/>
                  <a:pt x="17955" y="12787"/>
                </a:cubicBezTo>
                <a:cubicBezTo>
                  <a:pt x="17955" y="13478"/>
                  <a:pt x="18495" y="14170"/>
                  <a:pt x="19035" y="14170"/>
                </a:cubicBezTo>
                <a:cubicBezTo>
                  <a:pt x="19575" y="14170"/>
                  <a:pt x="19575" y="14170"/>
                  <a:pt x="19575" y="14170"/>
                </a:cubicBezTo>
                <a:cubicBezTo>
                  <a:pt x="20115" y="14170"/>
                  <a:pt x="20520" y="13478"/>
                  <a:pt x="20520" y="12787"/>
                </a:cubicBezTo>
                <a:cubicBezTo>
                  <a:pt x="20520" y="12096"/>
                  <a:pt x="20520" y="12096"/>
                  <a:pt x="20520" y="12096"/>
                </a:cubicBezTo>
                <a:cubicBezTo>
                  <a:pt x="20520" y="11578"/>
                  <a:pt x="20115" y="10886"/>
                  <a:pt x="19440" y="10886"/>
                </a:cubicBezTo>
                <a:cubicBezTo>
                  <a:pt x="19035" y="6912"/>
                  <a:pt x="17010" y="3629"/>
                  <a:pt x="13905" y="2074"/>
                </a:cubicBezTo>
                <a:cubicBezTo>
                  <a:pt x="19170" y="2074"/>
                  <a:pt x="19170" y="2074"/>
                  <a:pt x="19170" y="2074"/>
                </a:cubicBezTo>
                <a:cubicBezTo>
                  <a:pt x="19305" y="2765"/>
                  <a:pt x="19710" y="3283"/>
                  <a:pt x="20385" y="3283"/>
                </a:cubicBezTo>
                <a:close/>
                <a:moveTo>
                  <a:pt x="20385" y="864"/>
                </a:moveTo>
                <a:cubicBezTo>
                  <a:pt x="20655" y="864"/>
                  <a:pt x="20925" y="1210"/>
                  <a:pt x="20925" y="1555"/>
                </a:cubicBezTo>
                <a:cubicBezTo>
                  <a:pt x="20925" y="2074"/>
                  <a:pt x="20655" y="2419"/>
                  <a:pt x="20385" y="2419"/>
                </a:cubicBezTo>
                <a:cubicBezTo>
                  <a:pt x="19980" y="2419"/>
                  <a:pt x="19710" y="2074"/>
                  <a:pt x="19710" y="1555"/>
                </a:cubicBezTo>
                <a:cubicBezTo>
                  <a:pt x="19710" y="1210"/>
                  <a:pt x="19980" y="864"/>
                  <a:pt x="20385" y="864"/>
                </a:cubicBezTo>
                <a:close/>
                <a:moveTo>
                  <a:pt x="1215" y="2419"/>
                </a:moveTo>
                <a:cubicBezTo>
                  <a:pt x="945" y="2419"/>
                  <a:pt x="675" y="2074"/>
                  <a:pt x="675" y="1555"/>
                </a:cubicBezTo>
                <a:cubicBezTo>
                  <a:pt x="675" y="1210"/>
                  <a:pt x="945" y="864"/>
                  <a:pt x="1215" y="864"/>
                </a:cubicBezTo>
                <a:cubicBezTo>
                  <a:pt x="1620" y="864"/>
                  <a:pt x="1890" y="1210"/>
                  <a:pt x="1890" y="1555"/>
                </a:cubicBezTo>
                <a:cubicBezTo>
                  <a:pt x="1890" y="2074"/>
                  <a:pt x="1620" y="2419"/>
                  <a:pt x="1215" y="2419"/>
                </a:cubicBezTo>
                <a:close/>
                <a:moveTo>
                  <a:pt x="2835" y="12096"/>
                </a:moveTo>
                <a:cubicBezTo>
                  <a:pt x="2835" y="12787"/>
                  <a:pt x="2835" y="12787"/>
                  <a:pt x="2835" y="12787"/>
                </a:cubicBezTo>
                <a:cubicBezTo>
                  <a:pt x="2835" y="13133"/>
                  <a:pt x="2700" y="13306"/>
                  <a:pt x="2430" y="13306"/>
                </a:cubicBezTo>
                <a:cubicBezTo>
                  <a:pt x="1890" y="13306"/>
                  <a:pt x="1890" y="13306"/>
                  <a:pt x="1890" y="13306"/>
                </a:cubicBezTo>
                <a:cubicBezTo>
                  <a:pt x="1755" y="13306"/>
                  <a:pt x="1620" y="13133"/>
                  <a:pt x="1620" y="12787"/>
                </a:cubicBezTo>
                <a:cubicBezTo>
                  <a:pt x="1620" y="12096"/>
                  <a:pt x="1620" y="12096"/>
                  <a:pt x="1620" y="12096"/>
                </a:cubicBezTo>
                <a:cubicBezTo>
                  <a:pt x="1620" y="11923"/>
                  <a:pt x="1755" y="11750"/>
                  <a:pt x="1890" y="11750"/>
                </a:cubicBezTo>
                <a:cubicBezTo>
                  <a:pt x="2430" y="11750"/>
                  <a:pt x="2430" y="11750"/>
                  <a:pt x="2430" y="11750"/>
                </a:cubicBezTo>
                <a:cubicBezTo>
                  <a:pt x="2700" y="11750"/>
                  <a:pt x="2835" y="11923"/>
                  <a:pt x="2835" y="12096"/>
                </a:cubicBezTo>
                <a:close/>
                <a:moveTo>
                  <a:pt x="8370" y="18662"/>
                </a:moveTo>
                <a:cubicBezTo>
                  <a:pt x="13095" y="18662"/>
                  <a:pt x="13095" y="18662"/>
                  <a:pt x="13095" y="18662"/>
                </a:cubicBezTo>
                <a:cubicBezTo>
                  <a:pt x="13095" y="19354"/>
                  <a:pt x="13095" y="19354"/>
                  <a:pt x="13095" y="19354"/>
                </a:cubicBezTo>
                <a:cubicBezTo>
                  <a:pt x="8370" y="19354"/>
                  <a:pt x="8370" y="19354"/>
                  <a:pt x="8370" y="19354"/>
                </a:cubicBezTo>
                <a:lnTo>
                  <a:pt x="8370" y="18662"/>
                </a:lnTo>
                <a:close/>
                <a:moveTo>
                  <a:pt x="14040" y="9331"/>
                </a:moveTo>
                <a:cubicBezTo>
                  <a:pt x="12555" y="14688"/>
                  <a:pt x="12555" y="14688"/>
                  <a:pt x="12555" y="14688"/>
                </a:cubicBezTo>
                <a:cubicBezTo>
                  <a:pt x="8775" y="14688"/>
                  <a:pt x="8775" y="14688"/>
                  <a:pt x="8775" y="14688"/>
                </a:cubicBezTo>
                <a:cubicBezTo>
                  <a:pt x="7425" y="9331"/>
                  <a:pt x="7425" y="9331"/>
                  <a:pt x="7425" y="9331"/>
                </a:cubicBezTo>
                <a:cubicBezTo>
                  <a:pt x="10395" y="4147"/>
                  <a:pt x="10395" y="4147"/>
                  <a:pt x="10395" y="4147"/>
                </a:cubicBezTo>
                <a:cubicBezTo>
                  <a:pt x="10395" y="10022"/>
                  <a:pt x="10395" y="10022"/>
                  <a:pt x="10395" y="10022"/>
                </a:cubicBezTo>
                <a:cubicBezTo>
                  <a:pt x="9855" y="10195"/>
                  <a:pt x="9450" y="10886"/>
                  <a:pt x="9450" y="11578"/>
                </a:cubicBezTo>
                <a:cubicBezTo>
                  <a:pt x="9450" y="12442"/>
                  <a:pt x="9990" y="13133"/>
                  <a:pt x="10665" y="13133"/>
                </a:cubicBezTo>
                <a:cubicBezTo>
                  <a:pt x="11340" y="13133"/>
                  <a:pt x="11880" y="12442"/>
                  <a:pt x="11880" y="11578"/>
                </a:cubicBezTo>
                <a:cubicBezTo>
                  <a:pt x="11880" y="10886"/>
                  <a:pt x="11610" y="10195"/>
                  <a:pt x="11070" y="10022"/>
                </a:cubicBezTo>
                <a:cubicBezTo>
                  <a:pt x="11070" y="4147"/>
                  <a:pt x="11070" y="4147"/>
                  <a:pt x="11070" y="4147"/>
                </a:cubicBezTo>
                <a:lnTo>
                  <a:pt x="14040" y="9331"/>
                </a:lnTo>
                <a:close/>
                <a:moveTo>
                  <a:pt x="10665" y="10886"/>
                </a:moveTo>
                <a:cubicBezTo>
                  <a:pt x="11070" y="10886"/>
                  <a:pt x="11340" y="11059"/>
                  <a:pt x="11340" y="11578"/>
                </a:cubicBezTo>
                <a:cubicBezTo>
                  <a:pt x="11340" y="11923"/>
                  <a:pt x="11070" y="12269"/>
                  <a:pt x="10665" y="12269"/>
                </a:cubicBezTo>
                <a:cubicBezTo>
                  <a:pt x="10395" y="12269"/>
                  <a:pt x="10125" y="11923"/>
                  <a:pt x="10125" y="11578"/>
                </a:cubicBezTo>
                <a:cubicBezTo>
                  <a:pt x="10125" y="11059"/>
                  <a:pt x="10395" y="10886"/>
                  <a:pt x="10665" y="10886"/>
                </a:cubicBezTo>
                <a:close/>
                <a:moveTo>
                  <a:pt x="11340" y="1901"/>
                </a:moveTo>
                <a:cubicBezTo>
                  <a:pt x="11340" y="2246"/>
                  <a:pt x="11205" y="2419"/>
                  <a:pt x="10935" y="2419"/>
                </a:cubicBezTo>
                <a:cubicBezTo>
                  <a:pt x="10395" y="2419"/>
                  <a:pt x="10395" y="2419"/>
                  <a:pt x="10395" y="2419"/>
                </a:cubicBezTo>
                <a:cubicBezTo>
                  <a:pt x="10260" y="2419"/>
                  <a:pt x="10125" y="2246"/>
                  <a:pt x="10125" y="1901"/>
                </a:cubicBezTo>
                <a:cubicBezTo>
                  <a:pt x="10125" y="1382"/>
                  <a:pt x="10125" y="1382"/>
                  <a:pt x="10125" y="1382"/>
                </a:cubicBezTo>
                <a:cubicBezTo>
                  <a:pt x="10125" y="1037"/>
                  <a:pt x="10260" y="864"/>
                  <a:pt x="10395" y="864"/>
                </a:cubicBezTo>
                <a:cubicBezTo>
                  <a:pt x="10935" y="864"/>
                  <a:pt x="10935" y="864"/>
                  <a:pt x="10935" y="864"/>
                </a:cubicBezTo>
                <a:cubicBezTo>
                  <a:pt x="11205" y="864"/>
                  <a:pt x="11340" y="1037"/>
                  <a:pt x="11340" y="1382"/>
                </a:cubicBezTo>
                <a:lnTo>
                  <a:pt x="11340" y="1901"/>
                </a:lnTo>
                <a:close/>
                <a:moveTo>
                  <a:pt x="19575" y="11750"/>
                </a:moveTo>
                <a:cubicBezTo>
                  <a:pt x="19710" y="11750"/>
                  <a:pt x="19845" y="11923"/>
                  <a:pt x="19845" y="12096"/>
                </a:cubicBezTo>
                <a:cubicBezTo>
                  <a:pt x="19845" y="12787"/>
                  <a:pt x="19845" y="12787"/>
                  <a:pt x="19845" y="12787"/>
                </a:cubicBezTo>
                <a:cubicBezTo>
                  <a:pt x="19845" y="13133"/>
                  <a:pt x="19710" y="13306"/>
                  <a:pt x="19575" y="13306"/>
                </a:cubicBezTo>
                <a:cubicBezTo>
                  <a:pt x="19035" y="13306"/>
                  <a:pt x="19035" y="13306"/>
                  <a:pt x="19035" y="13306"/>
                </a:cubicBezTo>
                <a:cubicBezTo>
                  <a:pt x="18765" y="13306"/>
                  <a:pt x="18630" y="13133"/>
                  <a:pt x="18630" y="12787"/>
                </a:cubicBezTo>
                <a:cubicBezTo>
                  <a:pt x="18630" y="12096"/>
                  <a:pt x="18630" y="12096"/>
                  <a:pt x="18630" y="12096"/>
                </a:cubicBezTo>
                <a:cubicBezTo>
                  <a:pt x="18630" y="11923"/>
                  <a:pt x="18765" y="11750"/>
                  <a:pt x="19035" y="11750"/>
                </a:cubicBezTo>
                <a:lnTo>
                  <a:pt x="19575" y="117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60" name="Freeform 29"/>
          <p:cNvSpPr/>
          <p:nvPr/>
        </p:nvSpPr>
        <p:spPr>
          <a:xfrm>
            <a:off x="7143750" y="8754872"/>
            <a:ext cx="565150" cy="11003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06" extrusionOk="0">
                <a:moveTo>
                  <a:pt x="18998" y="10340"/>
                </a:moveTo>
                <a:cubicBezTo>
                  <a:pt x="19258" y="10472"/>
                  <a:pt x="19778" y="10340"/>
                  <a:pt x="19778" y="10207"/>
                </a:cubicBezTo>
                <a:cubicBezTo>
                  <a:pt x="21600" y="7557"/>
                  <a:pt x="21600" y="7557"/>
                  <a:pt x="21600" y="7557"/>
                </a:cubicBezTo>
                <a:cubicBezTo>
                  <a:pt x="21600" y="7424"/>
                  <a:pt x="21600" y="7292"/>
                  <a:pt x="21600" y="7292"/>
                </a:cubicBezTo>
                <a:cubicBezTo>
                  <a:pt x="10670" y="-261"/>
                  <a:pt x="11190" y="4"/>
                  <a:pt x="10670" y="4"/>
                </a:cubicBezTo>
                <a:cubicBezTo>
                  <a:pt x="10410" y="4"/>
                  <a:pt x="11190" y="-394"/>
                  <a:pt x="0" y="7292"/>
                </a:cubicBezTo>
                <a:cubicBezTo>
                  <a:pt x="0" y="7292"/>
                  <a:pt x="0" y="7424"/>
                  <a:pt x="0" y="7557"/>
                </a:cubicBezTo>
                <a:cubicBezTo>
                  <a:pt x="4424" y="13918"/>
                  <a:pt x="4424" y="13918"/>
                  <a:pt x="4424" y="13918"/>
                </a:cubicBezTo>
                <a:cubicBezTo>
                  <a:pt x="4424" y="14978"/>
                  <a:pt x="4424" y="14978"/>
                  <a:pt x="4424" y="14978"/>
                </a:cubicBezTo>
                <a:cubicBezTo>
                  <a:pt x="3904" y="14978"/>
                  <a:pt x="3904" y="14978"/>
                  <a:pt x="3904" y="14978"/>
                </a:cubicBezTo>
                <a:cubicBezTo>
                  <a:pt x="2342" y="14978"/>
                  <a:pt x="1561" y="15905"/>
                  <a:pt x="2342" y="16435"/>
                </a:cubicBezTo>
                <a:cubicBezTo>
                  <a:pt x="1822" y="16700"/>
                  <a:pt x="1561" y="16966"/>
                  <a:pt x="1561" y="17231"/>
                </a:cubicBezTo>
                <a:cubicBezTo>
                  <a:pt x="1561" y="20941"/>
                  <a:pt x="1561" y="20941"/>
                  <a:pt x="1561" y="20941"/>
                </a:cubicBezTo>
                <a:cubicBezTo>
                  <a:pt x="1561" y="21073"/>
                  <a:pt x="1822" y="21206"/>
                  <a:pt x="2082" y="21206"/>
                </a:cubicBezTo>
                <a:cubicBezTo>
                  <a:pt x="5205" y="21206"/>
                  <a:pt x="5205" y="21206"/>
                  <a:pt x="5205" y="21206"/>
                </a:cubicBezTo>
                <a:cubicBezTo>
                  <a:pt x="5465" y="21206"/>
                  <a:pt x="5725" y="21073"/>
                  <a:pt x="5725" y="20941"/>
                </a:cubicBezTo>
                <a:cubicBezTo>
                  <a:pt x="5725" y="20676"/>
                  <a:pt x="5465" y="20543"/>
                  <a:pt x="5205" y="20543"/>
                </a:cubicBezTo>
                <a:cubicBezTo>
                  <a:pt x="2863" y="20543"/>
                  <a:pt x="2863" y="20543"/>
                  <a:pt x="2863" y="20543"/>
                </a:cubicBezTo>
                <a:cubicBezTo>
                  <a:pt x="2863" y="17231"/>
                  <a:pt x="2863" y="17231"/>
                  <a:pt x="2863" y="17231"/>
                </a:cubicBezTo>
                <a:cubicBezTo>
                  <a:pt x="2863" y="17098"/>
                  <a:pt x="3123" y="16966"/>
                  <a:pt x="3383" y="16966"/>
                </a:cubicBezTo>
                <a:cubicBezTo>
                  <a:pt x="3904" y="16966"/>
                  <a:pt x="17436" y="16966"/>
                  <a:pt x="18217" y="16966"/>
                </a:cubicBezTo>
                <a:cubicBezTo>
                  <a:pt x="18477" y="16966"/>
                  <a:pt x="18998" y="17098"/>
                  <a:pt x="18998" y="17231"/>
                </a:cubicBezTo>
                <a:cubicBezTo>
                  <a:pt x="18998" y="20543"/>
                  <a:pt x="18998" y="20543"/>
                  <a:pt x="18998" y="20543"/>
                </a:cubicBezTo>
                <a:cubicBezTo>
                  <a:pt x="7287" y="20543"/>
                  <a:pt x="7287" y="20543"/>
                  <a:pt x="7287" y="20543"/>
                </a:cubicBezTo>
                <a:cubicBezTo>
                  <a:pt x="7027" y="20543"/>
                  <a:pt x="6766" y="20676"/>
                  <a:pt x="6766" y="20941"/>
                </a:cubicBezTo>
                <a:cubicBezTo>
                  <a:pt x="6766" y="21073"/>
                  <a:pt x="7027" y="21206"/>
                  <a:pt x="7287" y="21206"/>
                </a:cubicBezTo>
                <a:cubicBezTo>
                  <a:pt x="19518" y="21206"/>
                  <a:pt x="19518" y="21206"/>
                  <a:pt x="19518" y="21206"/>
                </a:cubicBezTo>
                <a:cubicBezTo>
                  <a:pt x="19778" y="21206"/>
                  <a:pt x="20039" y="21073"/>
                  <a:pt x="20039" y="20941"/>
                </a:cubicBezTo>
                <a:cubicBezTo>
                  <a:pt x="20039" y="17231"/>
                  <a:pt x="20039" y="17231"/>
                  <a:pt x="20039" y="17231"/>
                </a:cubicBezTo>
                <a:cubicBezTo>
                  <a:pt x="20039" y="16966"/>
                  <a:pt x="19778" y="16700"/>
                  <a:pt x="19258" y="16435"/>
                </a:cubicBezTo>
                <a:cubicBezTo>
                  <a:pt x="20039" y="15905"/>
                  <a:pt x="19258" y="14978"/>
                  <a:pt x="17696" y="14978"/>
                </a:cubicBezTo>
                <a:cubicBezTo>
                  <a:pt x="17436" y="14978"/>
                  <a:pt x="17436" y="14978"/>
                  <a:pt x="17436" y="14978"/>
                </a:cubicBezTo>
                <a:cubicBezTo>
                  <a:pt x="17436" y="13918"/>
                  <a:pt x="17436" y="13918"/>
                  <a:pt x="17436" y="13918"/>
                </a:cubicBezTo>
                <a:cubicBezTo>
                  <a:pt x="19258" y="11267"/>
                  <a:pt x="19258" y="11267"/>
                  <a:pt x="19258" y="11267"/>
                </a:cubicBezTo>
                <a:cubicBezTo>
                  <a:pt x="19258" y="11002"/>
                  <a:pt x="18998" y="10870"/>
                  <a:pt x="18737" y="10870"/>
                </a:cubicBezTo>
                <a:cubicBezTo>
                  <a:pt x="18477" y="10737"/>
                  <a:pt x="18217" y="10870"/>
                  <a:pt x="17957" y="11002"/>
                </a:cubicBezTo>
                <a:cubicBezTo>
                  <a:pt x="16395" y="13520"/>
                  <a:pt x="16395" y="13520"/>
                  <a:pt x="16395" y="13520"/>
                </a:cubicBezTo>
                <a:cubicBezTo>
                  <a:pt x="5465" y="13520"/>
                  <a:pt x="5465" y="13520"/>
                  <a:pt x="5465" y="13520"/>
                </a:cubicBezTo>
                <a:cubicBezTo>
                  <a:pt x="1301" y="7424"/>
                  <a:pt x="1301" y="7424"/>
                  <a:pt x="1301" y="7424"/>
                </a:cubicBezTo>
                <a:cubicBezTo>
                  <a:pt x="2602" y="6629"/>
                  <a:pt x="2602" y="6629"/>
                  <a:pt x="2602" y="6629"/>
                </a:cubicBezTo>
                <a:cubicBezTo>
                  <a:pt x="5465" y="11267"/>
                  <a:pt x="5465" y="11267"/>
                  <a:pt x="5465" y="11267"/>
                </a:cubicBezTo>
                <a:cubicBezTo>
                  <a:pt x="5725" y="11400"/>
                  <a:pt x="5986" y="11400"/>
                  <a:pt x="6246" y="11400"/>
                </a:cubicBezTo>
                <a:cubicBezTo>
                  <a:pt x="15614" y="11400"/>
                  <a:pt x="15614" y="11400"/>
                  <a:pt x="15614" y="11400"/>
                </a:cubicBezTo>
                <a:cubicBezTo>
                  <a:pt x="15875" y="11400"/>
                  <a:pt x="16135" y="11400"/>
                  <a:pt x="16135" y="11267"/>
                </a:cubicBezTo>
                <a:cubicBezTo>
                  <a:pt x="19258" y="6629"/>
                  <a:pt x="19258" y="6629"/>
                  <a:pt x="19258" y="6629"/>
                </a:cubicBezTo>
                <a:cubicBezTo>
                  <a:pt x="20299" y="7424"/>
                  <a:pt x="20299" y="7424"/>
                  <a:pt x="20299" y="7424"/>
                </a:cubicBezTo>
                <a:cubicBezTo>
                  <a:pt x="18737" y="9942"/>
                  <a:pt x="18737" y="9942"/>
                  <a:pt x="18737" y="9942"/>
                </a:cubicBezTo>
                <a:cubicBezTo>
                  <a:pt x="18477" y="10075"/>
                  <a:pt x="18737" y="10340"/>
                  <a:pt x="18998" y="10340"/>
                </a:cubicBezTo>
                <a:close/>
                <a:moveTo>
                  <a:pt x="5465" y="14183"/>
                </a:moveTo>
                <a:cubicBezTo>
                  <a:pt x="16135" y="14183"/>
                  <a:pt x="16135" y="14183"/>
                  <a:pt x="16135" y="14183"/>
                </a:cubicBezTo>
                <a:cubicBezTo>
                  <a:pt x="16135" y="14978"/>
                  <a:pt x="16135" y="14978"/>
                  <a:pt x="16135" y="14978"/>
                </a:cubicBezTo>
                <a:cubicBezTo>
                  <a:pt x="5465" y="14978"/>
                  <a:pt x="5465" y="14978"/>
                  <a:pt x="5465" y="14978"/>
                </a:cubicBezTo>
                <a:lnTo>
                  <a:pt x="5465" y="14183"/>
                </a:lnTo>
                <a:close/>
                <a:moveTo>
                  <a:pt x="17696" y="15508"/>
                </a:moveTo>
                <a:cubicBezTo>
                  <a:pt x="18477" y="15508"/>
                  <a:pt x="18477" y="16303"/>
                  <a:pt x="17696" y="16303"/>
                </a:cubicBezTo>
                <a:cubicBezTo>
                  <a:pt x="3904" y="16303"/>
                  <a:pt x="3904" y="16303"/>
                  <a:pt x="3904" y="16303"/>
                </a:cubicBezTo>
                <a:cubicBezTo>
                  <a:pt x="3123" y="16303"/>
                  <a:pt x="3123" y="15508"/>
                  <a:pt x="3904" y="15508"/>
                </a:cubicBezTo>
                <a:cubicBezTo>
                  <a:pt x="4424" y="15508"/>
                  <a:pt x="17436" y="15508"/>
                  <a:pt x="17696" y="15508"/>
                </a:cubicBezTo>
                <a:close/>
                <a:moveTo>
                  <a:pt x="10930" y="7292"/>
                </a:moveTo>
                <a:cubicBezTo>
                  <a:pt x="11711" y="7292"/>
                  <a:pt x="12231" y="7557"/>
                  <a:pt x="12231" y="7954"/>
                </a:cubicBezTo>
                <a:cubicBezTo>
                  <a:pt x="12231" y="8352"/>
                  <a:pt x="11711" y="8750"/>
                  <a:pt x="10930" y="8750"/>
                </a:cubicBezTo>
                <a:cubicBezTo>
                  <a:pt x="10149" y="8750"/>
                  <a:pt x="9369" y="8352"/>
                  <a:pt x="9369" y="7954"/>
                </a:cubicBezTo>
                <a:cubicBezTo>
                  <a:pt x="9369" y="7557"/>
                  <a:pt x="10149" y="7292"/>
                  <a:pt x="10930" y="7292"/>
                </a:cubicBezTo>
                <a:close/>
                <a:moveTo>
                  <a:pt x="15094" y="10870"/>
                </a:moveTo>
                <a:cubicBezTo>
                  <a:pt x="6506" y="10870"/>
                  <a:pt x="6506" y="10870"/>
                  <a:pt x="6506" y="10870"/>
                </a:cubicBezTo>
                <a:cubicBezTo>
                  <a:pt x="3383" y="5967"/>
                  <a:pt x="3383" y="5967"/>
                  <a:pt x="3383" y="5967"/>
                </a:cubicBezTo>
                <a:cubicBezTo>
                  <a:pt x="10149" y="1329"/>
                  <a:pt x="10149" y="1329"/>
                  <a:pt x="10149" y="1329"/>
                </a:cubicBezTo>
                <a:cubicBezTo>
                  <a:pt x="10149" y="6762"/>
                  <a:pt x="10149" y="6762"/>
                  <a:pt x="10149" y="6762"/>
                </a:cubicBezTo>
                <a:cubicBezTo>
                  <a:pt x="9108" y="6894"/>
                  <a:pt x="8328" y="7424"/>
                  <a:pt x="8328" y="7954"/>
                </a:cubicBezTo>
                <a:cubicBezTo>
                  <a:pt x="8328" y="8750"/>
                  <a:pt x="9369" y="9412"/>
                  <a:pt x="10930" y="9412"/>
                </a:cubicBezTo>
                <a:cubicBezTo>
                  <a:pt x="12231" y="9412"/>
                  <a:pt x="13533" y="8750"/>
                  <a:pt x="13533" y="7954"/>
                </a:cubicBezTo>
                <a:cubicBezTo>
                  <a:pt x="13533" y="7424"/>
                  <a:pt x="12492" y="6894"/>
                  <a:pt x="11451" y="6762"/>
                </a:cubicBezTo>
                <a:cubicBezTo>
                  <a:pt x="11451" y="1329"/>
                  <a:pt x="11451" y="1329"/>
                  <a:pt x="11451" y="1329"/>
                </a:cubicBezTo>
                <a:cubicBezTo>
                  <a:pt x="18217" y="5967"/>
                  <a:pt x="18217" y="5967"/>
                  <a:pt x="18217" y="5967"/>
                </a:cubicBezTo>
                <a:lnTo>
                  <a:pt x="15094" y="108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61" name="Freeform 30"/>
          <p:cNvSpPr/>
          <p:nvPr/>
        </p:nvSpPr>
        <p:spPr>
          <a:xfrm>
            <a:off x="6981319" y="10019114"/>
            <a:ext cx="882330" cy="11029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6" h="21499" extrusionOk="0">
                <a:moveTo>
                  <a:pt x="16323" y="5936"/>
                </a:moveTo>
                <a:cubicBezTo>
                  <a:pt x="17632" y="4729"/>
                  <a:pt x="17632" y="4729"/>
                  <a:pt x="17632" y="4729"/>
                </a:cubicBezTo>
                <a:cubicBezTo>
                  <a:pt x="18123" y="4460"/>
                  <a:pt x="18123" y="3790"/>
                  <a:pt x="17632" y="3387"/>
                </a:cubicBezTo>
                <a:cubicBezTo>
                  <a:pt x="17468" y="3253"/>
                  <a:pt x="16977" y="3119"/>
                  <a:pt x="16650" y="3119"/>
                </a:cubicBezTo>
                <a:cubicBezTo>
                  <a:pt x="13868" y="838"/>
                  <a:pt x="13868" y="838"/>
                  <a:pt x="13868" y="838"/>
                </a:cubicBezTo>
                <a:cubicBezTo>
                  <a:pt x="13541" y="436"/>
                  <a:pt x="12723" y="436"/>
                  <a:pt x="12232" y="838"/>
                </a:cubicBezTo>
                <a:cubicBezTo>
                  <a:pt x="11905" y="1106"/>
                  <a:pt x="11905" y="1106"/>
                  <a:pt x="11905" y="1106"/>
                </a:cubicBezTo>
                <a:cubicBezTo>
                  <a:pt x="10923" y="301"/>
                  <a:pt x="10923" y="301"/>
                  <a:pt x="10923" y="301"/>
                </a:cubicBezTo>
                <a:cubicBezTo>
                  <a:pt x="10432" y="-101"/>
                  <a:pt x="9614" y="-101"/>
                  <a:pt x="9287" y="301"/>
                </a:cubicBezTo>
                <a:cubicBezTo>
                  <a:pt x="6505" y="2448"/>
                  <a:pt x="6505" y="2448"/>
                  <a:pt x="6505" y="2448"/>
                </a:cubicBezTo>
                <a:cubicBezTo>
                  <a:pt x="6177" y="2716"/>
                  <a:pt x="6177" y="3119"/>
                  <a:pt x="6341" y="3521"/>
                </a:cubicBezTo>
                <a:cubicBezTo>
                  <a:pt x="5359" y="3656"/>
                  <a:pt x="4705" y="4460"/>
                  <a:pt x="5032" y="5265"/>
                </a:cubicBezTo>
                <a:cubicBezTo>
                  <a:pt x="1105" y="10632"/>
                  <a:pt x="1105" y="10632"/>
                  <a:pt x="1105" y="10632"/>
                </a:cubicBezTo>
                <a:cubicBezTo>
                  <a:pt x="-368" y="11034"/>
                  <a:pt x="-368" y="12779"/>
                  <a:pt x="1105" y="13315"/>
                </a:cubicBezTo>
                <a:cubicBezTo>
                  <a:pt x="5196" y="17206"/>
                  <a:pt x="5196" y="17206"/>
                  <a:pt x="5196" y="17206"/>
                </a:cubicBezTo>
                <a:cubicBezTo>
                  <a:pt x="4214" y="17742"/>
                  <a:pt x="3559" y="18547"/>
                  <a:pt x="3396" y="19487"/>
                </a:cubicBezTo>
                <a:cubicBezTo>
                  <a:pt x="2741" y="19487"/>
                  <a:pt x="2741" y="19487"/>
                  <a:pt x="2741" y="19487"/>
                </a:cubicBezTo>
                <a:cubicBezTo>
                  <a:pt x="2087" y="19487"/>
                  <a:pt x="1596" y="19889"/>
                  <a:pt x="1596" y="20426"/>
                </a:cubicBezTo>
                <a:cubicBezTo>
                  <a:pt x="1596" y="20560"/>
                  <a:pt x="1596" y="20560"/>
                  <a:pt x="1596" y="20560"/>
                </a:cubicBezTo>
                <a:cubicBezTo>
                  <a:pt x="1596" y="21097"/>
                  <a:pt x="2087" y="21499"/>
                  <a:pt x="2741" y="21499"/>
                </a:cubicBezTo>
                <a:cubicBezTo>
                  <a:pt x="11414" y="21499"/>
                  <a:pt x="11414" y="21499"/>
                  <a:pt x="11414" y="21499"/>
                </a:cubicBezTo>
                <a:cubicBezTo>
                  <a:pt x="11905" y="21499"/>
                  <a:pt x="12559" y="21097"/>
                  <a:pt x="12559" y="20560"/>
                </a:cubicBezTo>
                <a:cubicBezTo>
                  <a:pt x="12559" y="20426"/>
                  <a:pt x="12559" y="20426"/>
                  <a:pt x="12559" y="20426"/>
                </a:cubicBezTo>
                <a:cubicBezTo>
                  <a:pt x="12559" y="19889"/>
                  <a:pt x="11905" y="19487"/>
                  <a:pt x="11414" y="19487"/>
                </a:cubicBezTo>
                <a:cubicBezTo>
                  <a:pt x="10596" y="19487"/>
                  <a:pt x="10596" y="19487"/>
                  <a:pt x="10596" y="19487"/>
                </a:cubicBezTo>
                <a:cubicBezTo>
                  <a:pt x="10432" y="18279"/>
                  <a:pt x="9450" y="17340"/>
                  <a:pt x="8141" y="16938"/>
                </a:cubicBezTo>
                <a:cubicBezTo>
                  <a:pt x="7977" y="16803"/>
                  <a:pt x="8141" y="17072"/>
                  <a:pt x="5196" y="14120"/>
                </a:cubicBezTo>
                <a:cubicBezTo>
                  <a:pt x="5032" y="13986"/>
                  <a:pt x="4705" y="13986"/>
                  <a:pt x="4541" y="14120"/>
                </a:cubicBezTo>
                <a:cubicBezTo>
                  <a:pt x="4377" y="14120"/>
                  <a:pt x="4377" y="14388"/>
                  <a:pt x="4541" y="14523"/>
                </a:cubicBezTo>
                <a:cubicBezTo>
                  <a:pt x="6996" y="16803"/>
                  <a:pt x="6996" y="16803"/>
                  <a:pt x="6996" y="16803"/>
                </a:cubicBezTo>
                <a:cubicBezTo>
                  <a:pt x="6668" y="16803"/>
                  <a:pt x="6341" y="16938"/>
                  <a:pt x="6014" y="16938"/>
                </a:cubicBezTo>
                <a:cubicBezTo>
                  <a:pt x="2087" y="13315"/>
                  <a:pt x="2087" y="13315"/>
                  <a:pt x="2087" y="13315"/>
                </a:cubicBezTo>
                <a:cubicBezTo>
                  <a:pt x="2414" y="13181"/>
                  <a:pt x="2741" y="13047"/>
                  <a:pt x="2905" y="12913"/>
                </a:cubicBezTo>
                <a:cubicBezTo>
                  <a:pt x="3723" y="13718"/>
                  <a:pt x="3723" y="13718"/>
                  <a:pt x="3723" y="13718"/>
                </a:cubicBezTo>
                <a:cubicBezTo>
                  <a:pt x="3887" y="13852"/>
                  <a:pt x="4050" y="13852"/>
                  <a:pt x="4214" y="13718"/>
                </a:cubicBezTo>
                <a:cubicBezTo>
                  <a:pt x="4377" y="13583"/>
                  <a:pt x="4377" y="13449"/>
                  <a:pt x="4214" y="13315"/>
                </a:cubicBezTo>
                <a:cubicBezTo>
                  <a:pt x="3396" y="12376"/>
                  <a:pt x="3396" y="12376"/>
                  <a:pt x="3396" y="12376"/>
                </a:cubicBezTo>
                <a:cubicBezTo>
                  <a:pt x="3396" y="12108"/>
                  <a:pt x="3396" y="11705"/>
                  <a:pt x="3232" y="11437"/>
                </a:cubicBezTo>
                <a:cubicBezTo>
                  <a:pt x="6996" y="6339"/>
                  <a:pt x="6996" y="6339"/>
                  <a:pt x="6996" y="6339"/>
                </a:cubicBezTo>
                <a:cubicBezTo>
                  <a:pt x="9777" y="8619"/>
                  <a:pt x="9777" y="8619"/>
                  <a:pt x="9777" y="8619"/>
                </a:cubicBezTo>
                <a:cubicBezTo>
                  <a:pt x="9777" y="8888"/>
                  <a:pt x="9777" y="9156"/>
                  <a:pt x="10105" y="9424"/>
                </a:cubicBezTo>
                <a:cubicBezTo>
                  <a:pt x="10105" y="9424"/>
                  <a:pt x="10105" y="9424"/>
                  <a:pt x="10105" y="9424"/>
                </a:cubicBezTo>
                <a:cubicBezTo>
                  <a:pt x="10432" y="9693"/>
                  <a:pt x="10596" y="9693"/>
                  <a:pt x="10923" y="9693"/>
                </a:cubicBezTo>
                <a:cubicBezTo>
                  <a:pt x="11250" y="9693"/>
                  <a:pt x="11577" y="9693"/>
                  <a:pt x="11741" y="9424"/>
                </a:cubicBezTo>
                <a:cubicBezTo>
                  <a:pt x="13214" y="8351"/>
                  <a:pt x="13214" y="8351"/>
                  <a:pt x="13214" y="8351"/>
                </a:cubicBezTo>
                <a:cubicBezTo>
                  <a:pt x="13541" y="8619"/>
                  <a:pt x="14032" y="8754"/>
                  <a:pt x="14523" y="8754"/>
                </a:cubicBezTo>
                <a:cubicBezTo>
                  <a:pt x="16323" y="8754"/>
                  <a:pt x="17305" y="7010"/>
                  <a:pt x="16323" y="5936"/>
                </a:cubicBezTo>
                <a:close/>
                <a:moveTo>
                  <a:pt x="11414" y="20157"/>
                </a:moveTo>
                <a:cubicBezTo>
                  <a:pt x="11577" y="20157"/>
                  <a:pt x="11741" y="20292"/>
                  <a:pt x="11741" y="20426"/>
                </a:cubicBezTo>
                <a:cubicBezTo>
                  <a:pt x="11741" y="20560"/>
                  <a:pt x="11741" y="20560"/>
                  <a:pt x="11741" y="20560"/>
                </a:cubicBezTo>
                <a:cubicBezTo>
                  <a:pt x="11741" y="20694"/>
                  <a:pt x="11577" y="20828"/>
                  <a:pt x="11414" y="20828"/>
                </a:cubicBezTo>
                <a:cubicBezTo>
                  <a:pt x="2741" y="20828"/>
                  <a:pt x="2741" y="20828"/>
                  <a:pt x="2741" y="20828"/>
                </a:cubicBezTo>
                <a:cubicBezTo>
                  <a:pt x="2577" y="20828"/>
                  <a:pt x="2414" y="20694"/>
                  <a:pt x="2414" y="20560"/>
                </a:cubicBezTo>
                <a:cubicBezTo>
                  <a:pt x="2414" y="20426"/>
                  <a:pt x="2414" y="20426"/>
                  <a:pt x="2414" y="20426"/>
                </a:cubicBezTo>
                <a:cubicBezTo>
                  <a:pt x="2414" y="20292"/>
                  <a:pt x="2577" y="20157"/>
                  <a:pt x="2741" y="20157"/>
                </a:cubicBezTo>
                <a:lnTo>
                  <a:pt x="11414" y="20157"/>
                </a:lnTo>
                <a:close/>
                <a:moveTo>
                  <a:pt x="6505" y="17608"/>
                </a:moveTo>
                <a:cubicBezTo>
                  <a:pt x="7977" y="17206"/>
                  <a:pt x="9614" y="18145"/>
                  <a:pt x="9777" y="19487"/>
                </a:cubicBezTo>
                <a:cubicBezTo>
                  <a:pt x="4214" y="19487"/>
                  <a:pt x="4214" y="19487"/>
                  <a:pt x="4214" y="19487"/>
                </a:cubicBezTo>
                <a:cubicBezTo>
                  <a:pt x="4377" y="18547"/>
                  <a:pt x="5196" y="17742"/>
                  <a:pt x="6505" y="17608"/>
                </a:cubicBezTo>
                <a:close/>
                <a:moveTo>
                  <a:pt x="9777" y="704"/>
                </a:moveTo>
                <a:cubicBezTo>
                  <a:pt x="9941" y="570"/>
                  <a:pt x="10105" y="570"/>
                  <a:pt x="10268" y="704"/>
                </a:cubicBezTo>
                <a:cubicBezTo>
                  <a:pt x="11250" y="1643"/>
                  <a:pt x="11250" y="1643"/>
                  <a:pt x="11250" y="1643"/>
                </a:cubicBezTo>
                <a:cubicBezTo>
                  <a:pt x="10923" y="1911"/>
                  <a:pt x="8468" y="3790"/>
                  <a:pt x="8141" y="4058"/>
                </a:cubicBezTo>
                <a:cubicBezTo>
                  <a:pt x="7977" y="3924"/>
                  <a:pt x="7650" y="3656"/>
                  <a:pt x="7487" y="3656"/>
                </a:cubicBezTo>
                <a:cubicBezTo>
                  <a:pt x="6996" y="3387"/>
                  <a:pt x="6996" y="3253"/>
                  <a:pt x="6996" y="3119"/>
                </a:cubicBezTo>
                <a:cubicBezTo>
                  <a:pt x="6996" y="2985"/>
                  <a:pt x="6832" y="3119"/>
                  <a:pt x="9777" y="704"/>
                </a:cubicBezTo>
                <a:close/>
                <a:moveTo>
                  <a:pt x="2087" y="12644"/>
                </a:moveTo>
                <a:cubicBezTo>
                  <a:pt x="1432" y="12913"/>
                  <a:pt x="777" y="12510"/>
                  <a:pt x="777" y="11974"/>
                </a:cubicBezTo>
                <a:cubicBezTo>
                  <a:pt x="777" y="11437"/>
                  <a:pt x="1268" y="11034"/>
                  <a:pt x="1759" y="11169"/>
                </a:cubicBezTo>
                <a:cubicBezTo>
                  <a:pt x="2741" y="11169"/>
                  <a:pt x="2905" y="12376"/>
                  <a:pt x="2087" y="12644"/>
                </a:cubicBezTo>
                <a:close/>
                <a:moveTo>
                  <a:pt x="2905" y="10900"/>
                </a:moveTo>
                <a:cubicBezTo>
                  <a:pt x="2577" y="10766"/>
                  <a:pt x="2414" y="10632"/>
                  <a:pt x="2087" y="10498"/>
                </a:cubicBezTo>
                <a:cubicBezTo>
                  <a:pt x="5523" y="5936"/>
                  <a:pt x="5523" y="5936"/>
                  <a:pt x="5523" y="5936"/>
                </a:cubicBezTo>
                <a:cubicBezTo>
                  <a:pt x="5687" y="6070"/>
                  <a:pt x="5850" y="6205"/>
                  <a:pt x="6177" y="6205"/>
                </a:cubicBezTo>
                <a:lnTo>
                  <a:pt x="2905" y="10900"/>
                </a:lnTo>
                <a:close/>
                <a:moveTo>
                  <a:pt x="6177" y="5534"/>
                </a:moveTo>
                <a:cubicBezTo>
                  <a:pt x="6014" y="5534"/>
                  <a:pt x="5850" y="5400"/>
                  <a:pt x="5850" y="5265"/>
                </a:cubicBezTo>
                <a:cubicBezTo>
                  <a:pt x="5359" y="4595"/>
                  <a:pt x="6177" y="3924"/>
                  <a:pt x="6996" y="4192"/>
                </a:cubicBezTo>
                <a:cubicBezTo>
                  <a:pt x="7323" y="4192"/>
                  <a:pt x="7487" y="4460"/>
                  <a:pt x="7650" y="4595"/>
                </a:cubicBezTo>
                <a:cubicBezTo>
                  <a:pt x="7977" y="5265"/>
                  <a:pt x="6996" y="5936"/>
                  <a:pt x="6177" y="5534"/>
                </a:cubicBezTo>
                <a:close/>
                <a:moveTo>
                  <a:pt x="11250" y="9022"/>
                </a:moveTo>
                <a:cubicBezTo>
                  <a:pt x="11087" y="9156"/>
                  <a:pt x="10759" y="9156"/>
                  <a:pt x="10759" y="9022"/>
                </a:cubicBezTo>
                <a:cubicBezTo>
                  <a:pt x="10596" y="9022"/>
                  <a:pt x="10596" y="9022"/>
                  <a:pt x="10596" y="9022"/>
                </a:cubicBezTo>
                <a:cubicBezTo>
                  <a:pt x="10432" y="8888"/>
                  <a:pt x="10596" y="8619"/>
                  <a:pt x="10596" y="8619"/>
                </a:cubicBezTo>
                <a:cubicBezTo>
                  <a:pt x="14523" y="5534"/>
                  <a:pt x="14523" y="5534"/>
                  <a:pt x="14523" y="5534"/>
                </a:cubicBezTo>
                <a:cubicBezTo>
                  <a:pt x="14687" y="5400"/>
                  <a:pt x="14687" y="5131"/>
                  <a:pt x="14523" y="4997"/>
                </a:cubicBezTo>
                <a:cubicBezTo>
                  <a:pt x="14359" y="4863"/>
                  <a:pt x="14196" y="4863"/>
                  <a:pt x="14032" y="4997"/>
                </a:cubicBezTo>
                <a:cubicBezTo>
                  <a:pt x="10268" y="8083"/>
                  <a:pt x="10268" y="8083"/>
                  <a:pt x="10268" y="8083"/>
                </a:cubicBezTo>
                <a:cubicBezTo>
                  <a:pt x="7814" y="5936"/>
                  <a:pt x="7814" y="5936"/>
                  <a:pt x="7814" y="5936"/>
                </a:cubicBezTo>
                <a:cubicBezTo>
                  <a:pt x="8305" y="5668"/>
                  <a:pt x="8468" y="5265"/>
                  <a:pt x="8468" y="4729"/>
                </a:cubicBezTo>
                <a:cubicBezTo>
                  <a:pt x="8468" y="4595"/>
                  <a:pt x="12559" y="1509"/>
                  <a:pt x="12887" y="1241"/>
                </a:cubicBezTo>
                <a:cubicBezTo>
                  <a:pt x="12887" y="1106"/>
                  <a:pt x="13214" y="1106"/>
                  <a:pt x="13377" y="1241"/>
                </a:cubicBezTo>
                <a:cubicBezTo>
                  <a:pt x="15996" y="3521"/>
                  <a:pt x="15996" y="3521"/>
                  <a:pt x="15996" y="3521"/>
                </a:cubicBezTo>
                <a:cubicBezTo>
                  <a:pt x="15014" y="4192"/>
                  <a:pt x="15014" y="4192"/>
                  <a:pt x="15014" y="4192"/>
                </a:cubicBezTo>
                <a:cubicBezTo>
                  <a:pt x="14850" y="4326"/>
                  <a:pt x="14850" y="4595"/>
                  <a:pt x="15014" y="4729"/>
                </a:cubicBezTo>
                <a:cubicBezTo>
                  <a:pt x="15177" y="4863"/>
                  <a:pt x="15341" y="4863"/>
                  <a:pt x="15505" y="4729"/>
                </a:cubicBezTo>
                <a:cubicBezTo>
                  <a:pt x="16650" y="3790"/>
                  <a:pt x="16650" y="3790"/>
                  <a:pt x="16650" y="3790"/>
                </a:cubicBezTo>
                <a:cubicBezTo>
                  <a:pt x="16650" y="3790"/>
                  <a:pt x="16977" y="3656"/>
                  <a:pt x="17141" y="3924"/>
                </a:cubicBezTo>
                <a:cubicBezTo>
                  <a:pt x="17305" y="4058"/>
                  <a:pt x="17305" y="4192"/>
                  <a:pt x="17141" y="4326"/>
                </a:cubicBezTo>
                <a:cubicBezTo>
                  <a:pt x="16487" y="4863"/>
                  <a:pt x="11905" y="8485"/>
                  <a:pt x="11250" y="9022"/>
                </a:cubicBezTo>
                <a:close/>
                <a:moveTo>
                  <a:pt x="14523" y="8083"/>
                </a:moveTo>
                <a:cubicBezTo>
                  <a:pt x="14196" y="8083"/>
                  <a:pt x="14032" y="7949"/>
                  <a:pt x="13705" y="7949"/>
                </a:cubicBezTo>
                <a:cubicBezTo>
                  <a:pt x="14850" y="7010"/>
                  <a:pt x="14523" y="7278"/>
                  <a:pt x="15668" y="6339"/>
                </a:cubicBezTo>
                <a:cubicBezTo>
                  <a:pt x="16323" y="7144"/>
                  <a:pt x="15668" y="8083"/>
                  <a:pt x="14523" y="8083"/>
                </a:cubicBezTo>
                <a:close/>
                <a:moveTo>
                  <a:pt x="17141" y="8619"/>
                </a:moveTo>
                <a:cubicBezTo>
                  <a:pt x="16977" y="8619"/>
                  <a:pt x="16814" y="8485"/>
                  <a:pt x="16650" y="8619"/>
                </a:cubicBezTo>
                <a:cubicBezTo>
                  <a:pt x="16487" y="8754"/>
                  <a:pt x="16487" y="9022"/>
                  <a:pt x="16650" y="9156"/>
                </a:cubicBezTo>
                <a:cubicBezTo>
                  <a:pt x="18777" y="11034"/>
                  <a:pt x="18777" y="10900"/>
                  <a:pt x="18941" y="10900"/>
                </a:cubicBezTo>
                <a:cubicBezTo>
                  <a:pt x="19268" y="10900"/>
                  <a:pt x="19432" y="10632"/>
                  <a:pt x="19268" y="10364"/>
                </a:cubicBezTo>
                <a:lnTo>
                  <a:pt x="17141" y="8619"/>
                </a:lnTo>
                <a:close/>
                <a:moveTo>
                  <a:pt x="20905" y="8083"/>
                </a:moveTo>
                <a:cubicBezTo>
                  <a:pt x="17959" y="7546"/>
                  <a:pt x="17959" y="7546"/>
                  <a:pt x="17959" y="7546"/>
                </a:cubicBezTo>
                <a:cubicBezTo>
                  <a:pt x="17796" y="7412"/>
                  <a:pt x="17632" y="7546"/>
                  <a:pt x="17468" y="7680"/>
                </a:cubicBezTo>
                <a:cubicBezTo>
                  <a:pt x="17468" y="7949"/>
                  <a:pt x="17632" y="8083"/>
                  <a:pt x="17796" y="8083"/>
                </a:cubicBezTo>
                <a:cubicBezTo>
                  <a:pt x="20905" y="8754"/>
                  <a:pt x="20741" y="8754"/>
                  <a:pt x="20741" y="8754"/>
                </a:cubicBezTo>
                <a:cubicBezTo>
                  <a:pt x="20905" y="8754"/>
                  <a:pt x="21068" y="8619"/>
                  <a:pt x="21068" y="8485"/>
                </a:cubicBezTo>
                <a:cubicBezTo>
                  <a:pt x="21232" y="8351"/>
                  <a:pt x="21068" y="8083"/>
                  <a:pt x="20905" y="8083"/>
                </a:cubicBezTo>
                <a:close/>
                <a:moveTo>
                  <a:pt x="15996" y="9559"/>
                </a:moveTo>
                <a:cubicBezTo>
                  <a:pt x="15832" y="9424"/>
                  <a:pt x="15668" y="9424"/>
                  <a:pt x="15505" y="9424"/>
                </a:cubicBezTo>
                <a:cubicBezTo>
                  <a:pt x="15177" y="9424"/>
                  <a:pt x="15177" y="9693"/>
                  <a:pt x="15177" y="9827"/>
                </a:cubicBezTo>
                <a:cubicBezTo>
                  <a:pt x="16159" y="12108"/>
                  <a:pt x="16159" y="12108"/>
                  <a:pt x="16159" y="12108"/>
                </a:cubicBezTo>
                <a:cubicBezTo>
                  <a:pt x="16159" y="12242"/>
                  <a:pt x="16323" y="12376"/>
                  <a:pt x="16487" y="12376"/>
                </a:cubicBezTo>
                <a:cubicBezTo>
                  <a:pt x="16487" y="12376"/>
                  <a:pt x="16650" y="12376"/>
                  <a:pt x="16650" y="12376"/>
                </a:cubicBezTo>
                <a:cubicBezTo>
                  <a:pt x="16814" y="12242"/>
                  <a:pt x="16977" y="12108"/>
                  <a:pt x="16814" y="11974"/>
                </a:cubicBezTo>
                <a:lnTo>
                  <a:pt x="15996" y="955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62" name="Freeform 31"/>
          <p:cNvSpPr/>
          <p:nvPr/>
        </p:nvSpPr>
        <p:spPr>
          <a:xfrm>
            <a:off x="6953250" y="11233152"/>
            <a:ext cx="955676" cy="11007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6" extrusionOk="0">
                <a:moveTo>
                  <a:pt x="21137" y="2933"/>
                </a:moveTo>
                <a:cubicBezTo>
                  <a:pt x="21446" y="2933"/>
                  <a:pt x="21600" y="2667"/>
                  <a:pt x="21600" y="2533"/>
                </a:cubicBezTo>
                <a:cubicBezTo>
                  <a:pt x="21600" y="933"/>
                  <a:pt x="21600" y="933"/>
                  <a:pt x="21600" y="933"/>
                </a:cubicBezTo>
                <a:cubicBezTo>
                  <a:pt x="21600" y="400"/>
                  <a:pt x="21137" y="0"/>
                  <a:pt x="20520" y="0"/>
                </a:cubicBezTo>
                <a:cubicBezTo>
                  <a:pt x="6171" y="0"/>
                  <a:pt x="6171" y="0"/>
                  <a:pt x="6171" y="0"/>
                </a:cubicBezTo>
                <a:cubicBezTo>
                  <a:pt x="5554" y="0"/>
                  <a:pt x="5091" y="400"/>
                  <a:pt x="5091" y="933"/>
                </a:cubicBezTo>
                <a:cubicBezTo>
                  <a:pt x="5091" y="2133"/>
                  <a:pt x="5091" y="2133"/>
                  <a:pt x="5091" y="2133"/>
                </a:cubicBezTo>
                <a:cubicBezTo>
                  <a:pt x="3549" y="2133"/>
                  <a:pt x="3549" y="2133"/>
                  <a:pt x="3549" y="2133"/>
                </a:cubicBezTo>
                <a:cubicBezTo>
                  <a:pt x="3086" y="2133"/>
                  <a:pt x="2469" y="2533"/>
                  <a:pt x="2469" y="3067"/>
                </a:cubicBezTo>
                <a:cubicBezTo>
                  <a:pt x="2469" y="4267"/>
                  <a:pt x="2469" y="4267"/>
                  <a:pt x="2469" y="4267"/>
                </a:cubicBezTo>
                <a:cubicBezTo>
                  <a:pt x="1080" y="4267"/>
                  <a:pt x="1080" y="4267"/>
                  <a:pt x="1080" y="4267"/>
                </a:cubicBezTo>
                <a:cubicBezTo>
                  <a:pt x="463" y="4267"/>
                  <a:pt x="0" y="4667"/>
                  <a:pt x="0" y="5200"/>
                </a:cubicBezTo>
                <a:cubicBezTo>
                  <a:pt x="0" y="16800"/>
                  <a:pt x="0" y="16267"/>
                  <a:pt x="154" y="16400"/>
                </a:cubicBezTo>
                <a:cubicBezTo>
                  <a:pt x="6017" y="21600"/>
                  <a:pt x="5709" y="21333"/>
                  <a:pt x="6017" y="21333"/>
                </a:cubicBezTo>
                <a:cubicBezTo>
                  <a:pt x="8023" y="21333"/>
                  <a:pt x="8023" y="21333"/>
                  <a:pt x="8023" y="21333"/>
                </a:cubicBezTo>
                <a:cubicBezTo>
                  <a:pt x="8177" y="21333"/>
                  <a:pt x="8486" y="21200"/>
                  <a:pt x="8486" y="21067"/>
                </a:cubicBezTo>
                <a:cubicBezTo>
                  <a:pt x="8486" y="20800"/>
                  <a:pt x="8177" y="20667"/>
                  <a:pt x="8023" y="20667"/>
                </a:cubicBezTo>
                <a:cubicBezTo>
                  <a:pt x="6326" y="20667"/>
                  <a:pt x="6326" y="20667"/>
                  <a:pt x="6326" y="20667"/>
                </a:cubicBezTo>
                <a:cubicBezTo>
                  <a:pt x="6326" y="16800"/>
                  <a:pt x="6326" y="16800"/>
                  <a:pt x="6326" y="16800"/>
                </a:cubicBezTo>
                <a:cubicBezTo>
                  <a:pt x="6326" y="16267"/>
                  <a:pt x="5863" y="15867"/>
                  <a:pt x="5246" y="15867"/>
                </a:cubicBezTo>
                <a:cubicBezTo>
                  <a:pt x="771" y="15867"/>
                  <a:pt x="771" y="15867"/>
                  <a:pt x="771" y="15867"/>
                </a:cubicBezTo>
                <a:cubicBezTo>
                  <a:pt x="771" y="5200"/>
                  <a:pt x="771" y="5200"/>
                  <a:pt x="771" y="5200"/>
                </a:cubicBezTo>
                <a:cubicBezTo>
                  <a:pt x="771" y="5067"/>
                  <a:pt x="926" y="4933"/>
                  <a:pt x="1080" y="4933"/>
                </a:cubicBezTo>
                <a:cubicBezTo>
                  <a:pt x="1697" y="4933"/>
                  <a:pt x="14811" y="4933"/>
                  <a:pt x="15429" y="4933"/>
                </a:cubicBezTo>
                <a:cubicBezTo>
                  <a:pt x="15583" y="4933"/>
                  <a:pt x="15737" y="5067"/>
                  <a:pt x="15737" y="5200"/>
                </a:cubicBezTo>
                <a:cubicBezTo>
                  <a:pt x="15737" y="5333"/>
                  <a:pt x="15737" y="19867"/>
                  <a:pt x="15737" y="20400"/>
                </a:cubicBezTo>
                <a:cubicBezTo>
                  <a:pt x="15737" y="20533"/>
                  <a:pt x="15583" y="20667"/>
                  <a:pt x="15429" y="20667"/>
                </a:cubicBezTo>
                <a:cubicBezTo>
                  <a:pt x="9411" y="20667"/>
                  <a:pt x="9411" y="20667"/>
                  <a:pt x="9411" y="20667"/>
                </a:cubicBezTo>
                <a:cubicBezTo>
                  <a:pt x="9103" y="20667"/>
                  <a:pt x="8949" y="20800"/>
                  <a:pt x="8949" y="21067"/>
                </a:cubicBezTo>
                <a:cubicBezTo>
                  <a:pt x="8949" y="21200"/>
                  <a:pt x="9103" y="21333"/>
                  <a:pt x="9411" y="21333"/>
                </a:cubicBezTo>
                <a:cubicBezTo>
                  <a:pt x="15429" y="21333"/>
                  <a:pt x="15429" y="21333"/>
                  <a:pt x="15429" y="21333"/>
                </a:cubicBezTo>
                <a:cubicBezTo>
                  <a:pt x="15891" y="21333"/>
                  <a:pt x="16354" y="20933"/>
                  <a:pt x="16354" y="20400"/>
                </a:cubicBezTo>
                <a:cubicBezTo>
                  <a:pt x="16354" y="19200"/>
                  <a:pt x="16354" y="19200"/>
                  <a:pt x="16354" y="19200"/>
                </a:cubicBezTo>
                <a:cubicBezTo>
                  <a:pt x="17897" y="19200"/>
                  <a:pt x="17897" y="19200"/>
                  <a:pt x="17897" y="19200"/>
                </a:cubicBezTo>
                <a:cubicBezTo>
                  <a:pt x="18514" y="19200"/>
                  <a:pt x="18977" y="18800"/>
                  <a:pt x="18977" y="18267"/>
                </a:cubicBezTo>
                <a:cubicBezTo>
                  <a:pt x="18977" y="17067"/>
                  <a:pt x="18977" y="17067"/>
                  <a:pt x="18977" y="17067"/>
                </a:cubicBezTo>
                <a:cubicBezTo>
                  <a:pt x="20520" y="17067"/>
                  <a:pt x="20520" y="17067"/>
                  <a:pt x="20520" y="17067"/>
                </a:cubicBezTo>
                <a:cubicBezTo>
                  <a:pt x="21137" y="17067"/>
                  <a:pt x="21600" y="16667"/>
                  <a:pt x="21600" y="16133"/>
                </a:cubicBezTo>
                <a:cubicBezTo>
                  <a:pt x="21600" y="3600"/>
                  <a:pt x="21600" y="3600"/>
                  <a:pt x="21600" y="3600"/>
                </a:cubicBezTo>
                <a:cubicBezTo>
                  <a:pt x="21600" y="3467"/>
                  <a:pt x="21446" y="3333"/>
                  <a:pt x="21137" y="3333"/>
                </a:cubicBezTo>
                <a:cubicBezTo>
                  <a:pt x="20983" y="3333"/>
                  <a:pt x="20829" y="3467"/>
                  <a:pt x="20829" y="3600"/>
                </a:cubicBezTo>
                <a:cubicBezTo>
                  <a:pt x="20829" y="16133"/>
                  <a:pt x="20829" y="16133"/>
                  <a:pt x="20829" y="16133"/>
                </a:cubicBezTo>
                <a:cubicBezTo>
                  <a:pt x="20829" y="16267"/>
                  <a:pt x="20674" y="16400"/>
                  <a:pt x="20520" y="16400"/>
                </a:cubicBezTo>
                <a:cubicBezTo>
                  <a:pt x="18977" y="16400"/>
                  <a:pt x="18977" y="16400"/>
                  <a:pt x="18977" y="16400"/>
                </a:cubicBezTo>
                <a:cubicBezTo>
                  <a:pt x="18977" y="3067"/>
                  <a:pt x="18977" y="3067"/>
                  <a:pt x="18977" y="3067"/>
                </a:cubicBezTo>
                <a:cubicBezTo>
                  <a:pt x="18977" y="2533"/>
                  <a:pt x="18514" y="2133"/>
                  <a:pt x="17897" y="2133"/>
                </a:cubicBezTo>
                <a:cubicBezTo>
                  <a:pt x="5863" y="2133"/>
                  <a:pt x="5863" y="2133"/>
                  <a:pt x="5863" y="2133"/>
                </a:cubicBezTo>
                <a:cubicBezTo>
                  <a:pt x="5863" y="933"/>
                  <a:pt x="5863" y="933"/>
                  <a:pt x="5863" y="933"/>
                </a:cubicBezTo>
                <a:cubicBezTo>
                  <a:pt x="5863" y="800"/>
                  <a:pt x="6017" y="667"/>
                  <a:pt x="6171" y="667"/>
                </a:cubicBezTo>
                <a:cubicBezTo>
                  <a:pt x="20520" y="667"/>
                  <a:pt x="20520" y="667"/>
                  <a:pt x="20520" y="667"/>
                </a:cubicBezTo>
                <a:cubicBezTo>
                  <a:pt x="20674" y="667"/>
                  <a:pt x="20829" y="800"/>
                  <a:pt x="20829" y="933"/>
                </a:cubicBezTo>
                <a:cubicBezTo>
                  <a:pt x="20829" y="2533"/>
                  <a:pt x="20829" y="2533"/>
                  <a:pt x="20829" y="2533"/>
                </a:cubicBezTo>
                <a:cubicBezTo>
                  <a:pt x="20829" y="2667"/>
                  <a:pt x="20983" y="2933"/>
                  <a:pt x="21137" y="2933"/>
                </a:cubicBezTo>
                <a:close/>
                <a:moveTo>
                  <a:pt x="5246" y="16533"/>
                </a:moveTo>
                <a:cubicBezTo>
                  <a:pt x="5400" y="16533"/>
                  <a:pt x="5554" y="16667"/>
                  <a:pt x="5554" y="16800"/>
                </a:cubicBezTo>
                <a:cubicBezTo>
                  <a:pt x="5554" y="20267"/>
                  <a:pt x="5554" y="20267"/>
                  <a:pt x="5554" y="20267"/>
                </a:cubicBezTo>
                <a:cubicBezTo>
                  <a:pt x="5400" y="20133"/>
                  <a:pt x="1697" y="16933"/>
                  <a:pt x="1234" y="16533"/>
                </a:cubicBezTo>
                <a:lnTo>
                  <a:pt x="5246" y="16533"/>
                </a:lnTo>
                <a:close/>
                <a:moveTo>
                  <a:pt x="17897" y="2800"/>
                </a:moveTo>
                <a:cubicBezTo>
                  <a:pt x="18051" y="2800"/>
                  <a:pt x="18206" y="2933"/>
                  <a:pt x="18206" y="3067"/>
                </a:cubicBezTo>
                <a:cubicBezTo>
                  <a:pt x="18206" y="3200"/>
                  <a:pt x="18206" y="17733"/>
                  <a:pt x="18206" y="18267"/>
                </a:cubicBezTo>
                <a:cubicBezTo>
                  <a:pt x="18206" y="18400"/>
                  <a:pt x="18051" y="18533"/>
                  <a:pt x="17897" y="18533"/>
                </a:cubicBezTo>
                <a:cubicBezTo>
                  <a:pt x="16354" y="18533"/>
                  <a:pt x="16354" y="18533"/>
                  <a:pt x="16354" y="18533"/>
                </a:cubicBezTo>
                <a:cubicBezTo>
                  <a:pt x="16354" y="5200"/>
                  <a:pt x="16354" y="5200"/>
                  <a:pt x="16354" y="5200"/>
                </a:cubicBezTo>
                <a:cubicBezTo>
                  <a:pt x="16354" y="4667"/>
                  <a:pt x="15891" y="4267"/>
                  <a:pt x="15429" y="4267"/>
                </a:cubicBezTo>
                <a:cubicBezTo>
                  <a:pt x="3240" y="4267"/>
                  <a:pt x="3240" y="4267"/>
                  <a:pt x="3240" y="4267"/>
                </a:cubicBezTo>
                <a:cubicBezTo>
                  <a:pt x="3240" y="3067"/>
                  <a:pt x="3240" y="3067"/>
                  <a:pt x="3240" y="3067"/>
                </a:cubicBezTo>
                <a:cubicBezTo>
                  <a:pt x="3240" y="2933"/>
                  <a:pt x="3394" y="2800"/>
                  <a:pt x="3549" y="2800"/>
                </a:cubicBezTo>
                <a:cubicBezTo>
                  <a:pt x="4166" y="2800"/>
                  <a:pt x="17434" y="2800"/>
                  <a:pt x="17897" y="2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63" name="Freeform 32"/>
          <p:cNvSpPr/>
          <p:nvPr/>
        </p:nvSpPr>
        <p:spPr>
          <a:xfrm>
            <a:off x="8782050" y="1351093"/>
            <a:ext cx="1091260" cy="10630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3" h="21023" extrusionOk="0">
                <a:moveTo>
                  <a:pt x="8933" y="17219"/>
                </a:moveTo>
                <a:cubicBezTo>
                  <a:pt x="3733" y="11921"/>
                  <a:pt x="3733" y="11921"/>
                  <a:pt x="3733" y="11921"/>
                </a:cubicBezTo>
                <a:cubicBezTo>
                  <a:pt x="3600" y="11785"/>
                  <a:pt x="3467" y="11785"/>
                  <a:pt x="3467" y="11785"/>
                </a:cubicBezTo>
                <a:cubicBezTo>
                  <a:pt x="3333" y="11785"/>
                  <a:pt x="3200" y="11921"/>
                  <a:pt x="3200" y="12057"/>
                </a:cubicBezTo>
                <a:cubicBezTo>
                  <a:pt x="3200" y="17491"/>
                  <a:pt x="3200" y="17491"/>
                  <a:pt x="3200" y="17491"/>
                </a:cubicBezTo>
                <a:cubicBezTo>
                  <a:pt x="3200" y="17626"/>
                  <a:pt x="3333" y="17762"/>
                  <a:pt x="3467" y="17762"/>
                </a:cubicBezTo>
                <a:cubicBezTo>
                  <a:pt x="8800" y="17762"/>
                  <a:pt x="8800" y="17762"/>
                  <a:pt x="8800" y="17762"/>
                </a:cubicBezTo>
                <a:cubicBezTo>
                  <a:pt x="9067" y="17762"/>
                  <a:pt x="9200" y="17355"/>
                  <a:pt x="8933" y="17219"/>
                </a:cubicBezTo>
                <a:close/>
                <a:moveTo>
                  <a:pt x="3867" y="17083"/>
                </a:moveTo>
                <a:cubicBezTo>
                  <a:pt x="3867" y="12872"/>
                  <a:pt x="3867" y="12872"/>
                  <a:pt x="3867" y="12872"/>
                </a:cubicBezTo>
                <a:cubicBezTo>
                  <a:pt x="8000" y="17083"/>
                  <a:pt x="8000" y="17083"/>
                  <a:pt x="8000" y="17083"/>
                </a:cubicBezTo>
                <a:lnTo>
                  <a:pt x="3867" y="17083"/>
                </a:lnTo>
                <a:close/>
                <a:moveTo>
                  <a:pt x="533" y="3906"/>
                </a:moveTo>
                <a:cubicBezTo>
                  <a:pt x="400" y="3634"/>
                  <a:pt x="0" y="3770"/>
                  <a:pt x="0" y="4041"/>
                </a:cubicBezTo>
                <a:cubicBezTo>
                  <a:pt x="0" y="4721"/>
                  <a:pt x="0" y="19936"/>
                  <a:pt x="0" y="20615"/>
                </a:cubicBezTo>
                <a:cubicBezTo>
                  <a:pt x="0" y="20887"/>
                  <a:pt x="133" y="21023"/>
                  <a:pt x="267" y="21023"/>
                </a:cubicBezTo>
                <a:cubicBezTo>
                  <a:pt x="3333" y="21023"/>
                  <a:pt x="3333" y="21023"/>
                  <a:pt x="3333" y="21023"/>
                </a:cubicBezTo>
                <a:cubicBezTo>
                  <a:pt x="3600" y="21023"/>
                  <a:pt x="3733" y="20887"/>
                  <a:pt x="3733" y="20615"/>
                </a:cubicBezTo>
                <a:cubicBezTo>
                  <a:pt x="3733" y="20479"/>
                  <a:pt x="3600" y="20343"/>
                  <a:pt x="3333" y="20343"/>
                </a:cubicBezTo>
                <a:cubicBezTo>
                  <a:pt x="667" y="20343"/>
                  <a:pt x="667" y="20343"/>
                  <a:pt x="667" y="20343"/>
                </a:cubicBezTo>
                <a:cubicBezTo>
                  <a:pt x="667" y="6623"/>
                  <a:pt x="667" y="6623"/>
                  <a:pt x="667" y="6623"/>
                </a:cubicBezTo>
                <a:cubicBezTo>
                  <a:pt x="14133" y="20343"/>
                  <a:pt x="14133" y="20343"/>
                  <a:pt x="14133" y="20343"/>
                </a:cubicBezTo>
                <a:cubicBezTo>
                  <a:pt x="4533" y="20343"/>
                  <a:pt x="4533" y="20343"/>
                  <a:pt x="4533" y="20343"/>
                </a:cubicBezTo>
                <a:cubicBezTo>
                  <a:pt x="4267" y="20343"/>
                  <a:pt x="4133" y="20479"/>
                  <a:pt x="4133" y="20615"/>
                </a:cubicBezTo>
                <a:cubicBezTo>
                  <a:pt x="4133" y="20887"/>
                  <a:pt x="4267" y="21023"/>
                  <a:pt x="4533" y="21023"/>
                </a:cubicBezTo>
                <a:cubicBezTo>
                  <a:pt x="14800" y="21023"/>
                  <a:pt x="14800" y="21023"/>
                  <a:pt x="14800" y="21023"/>
                </a:cubicBezTo>
                <a:cubicBezTo>
                  <a:pt x="16667" y="21023"/>
                  <a:pt x="16533" y="21023"/>
                  <a:pt x="16667" y="21023"/>
                </a:cubicBezTo>
                <a:cubicBezTo>
                  <a:pt x="16800" y="20887"/>
                  <a:pt x="16933" y="20751"/>
                  <a:pt x="16933" y="20615"/>
                </a:cubicBezTo>
                <a:cubicBezTo>
                  <a:pt x="16933" y="20479"/>
                  <a:pt x="18000" y="21566"/>
                  <a:pt x="533" y="3906"/>
                </a:cubicBezTo>
                <a:close/>
                <a:moveTo>
                  <a:pt x="14933" y="20343"/>
                </a:moveTo>
                <a:cubicBezTo>
                  <a:pt x="667" y="5672"/>
                  <a:pt x="667" y="5672"/>
                  <a:pt x="667" y="5672"/>
                </a:cubicBezTo>
                <a:cubicBezTo>
                  <a:pt x="667" y="4857"/>
                  <a:pt x="667" y="4857"/>
                  <a:pt x="667" y="4857"/>
                </a:cubicBezTo>
                <a:cubicBezTo>
                  <a:pt x="15867" y="20343"/>
                  <a:pt x="15867" y="20343"/>
                  <a:pt x="15867" y="20343"/>
                </a:cubicBezTo>
                <a:cubicBezTo>
                  <a:pt x="14933" y="20343"/>
                  <a:pt x="14933" y="20343"/>
                  <a:pt x="14933" y="20343"/>
                </a:cubicBezTo>
                <a:close/>
                <a:moveTo>
                  <a:pt x="21067" y="14774"/>
                </a:moveTo>
                <a:cubicBezTo>
                  <a:pt x="20933" y="14774"/>
                  <a:pt x="6800" y="238"/>
                  <a:pt x="6667" y="102"/>
                </a:cubicBezTo>
                <a:cubicBezTo>
                  <a:pt x="6400" y="-34"/>
                  <a:pt x="6000" y="-34"/>
                  <a:pt x="5600" y="102"/>
                </a:cubicBezTo>
                <a:cubicBezTo>
                  <a:pt x="5600" y="238"/>
                  <a:pt x="5733" y="102"/>
                  <a:pt x="2933" y="2819"/>
                </a:cubicBezTo>
                <a:cubicBezTo>
                  <a:pt x="2667" y="3226"/>
                  <a:pt x="2667" y="3770"/>
                  <a:pt x="2933" y="4041"/>
                </a:cubicBezTo>
                <a:cubicBezTo>
                  <a:pt x="17333" y="18713"/>
                  <a:pt x="17333" y="18713"/>
                  <a:pt x="17333" y="18713"/>
                </a:cubicBezTo>
                <a:cubicBezTo>
                  <a:pt x="17600" y="18985"/>
                  <a:pt x="18133" y="18985"/>
                  <a:pt x="18533" y="18713"/>
                </a:cubicBezTo>
                <a:cubicBezTo>
                  <a:pt x="18933" y="18170"/>
                  <a:pt x="20800" y="16268"/>
                  <a:pt x="21067" y="16132"/>
                </a:cubicBezTo>
                <a:cubicBezTo>
                  <a:pt x="21200" y="15860"/>
                  <a:pt x="21333" y="15724"/>
                  <a:pt x="21333" y="15453"/>
                </a:cubicBezTo>
                <a:cubicBezTo>
                  <a:pt x="21333" y="15181"/>
                  <a:pt x="21200" y="15045"/>
                  <a:pt x="21067" y="14774"/>
                </a:cubicBezTo>
                <a:close/>
                <a:moveTo>
                  <a:pt x="20667" y="15453"/>
                </a:moveTo>
                <a:cubicBezTo>
                  <a:pt x="20667" y="15589"/>
                  <a:pt x="20667" y="15589"/>
                  <a:pt x="20400" y="15860"/>
                </a:cubicBezTo>
                <a:cubicBezTo>
                  <a:pt x="18000" y="13415"/>
                  <a:pt x="18000" y="13415"/>
                  <a:pt x="18000" y="13415"/>
                </a:cubicBezTo>
                <a:cubicBezTo>
                  <a:pt x="17867" y="13279"/>
                  <a:pt x="17600" y="13279"/>
                  <a:pt x="17467" y="13415"/>
                </a:cubicBezTo>
                <a:cubicBezTo>
                  <a:pt x="17333" y="13415"/>
                  <a:pt x="17333" y="13687"/>
                  <a:pt x="17467" y="13823"/>
                </a:cubicBezTo>
                <a:cubicBezTo>
                  <a:pt x="20000" y="16268"/>
                  <a:pt x="20000" y="16268"/>
                  <a:pt x="20000" y="16268"/>
                </a:cubicBezTo>
                <a:cubicBezTo>
                  <a:pt x="17867" y="18441"/>
                  <a:pt x="18000" y="18306"/>
                  <a:pt x="17867" y="18306"/>
                </a:cubicBezTo>
                <a:cubicBezTo>
                  <a:pt x="17733" y="18306"/>
                  <a:pt x="18667" y="19121"/>
                  <a:pt x="3467" y="3634"/>
                </a:cubicBezTo>
                <a:cubicBezTo>
                  <a:pt x="3333" y="3498"/>
                  <a:pt x="3333" y="3362"/>
                  <a:pt x="3467" y="3226"/>
                </a:cubicBezTo>
                <a:cubicBezTo>
                  <a:pt x="5333" y="1324"/>
                  <a:pt x="5333" y="1324"/>
                  <a:pt x="5333" y="1324"/>
                </a:cubicBezTo>
                <a:cubicBezTo>
                  <a:pt x="16667" y="13008"/>
                  <a:pt x="16667" y="13008"/>
                  <a:pt x="16667" y="13008"/>
                </a:cubicBezTo>
                <a:cubicBezTo>
                  <a:pt x="16800" y="13143"/>
                  <a:pt x="17067" y="13143"/>
                  <a:pt x="17200" y="13008"/>
                </a:cubicBezTo>
                <a:cubicBezTo>
                  <a:pt x="17333" y="12872"/>
                  <a:pt x="17333" y="12736"/>
                  <a:pt x="17200" y="12600"/>
                </a:cubicBezTo>
                <a:cubicBezTo>
                  <a:pt x="5733" y="917"/>
                  <a:pt x="5733" y="917"/>
                  <a:pt x="5733" y="917"/>
                </a:cubicBezTo>
                <a:cubicBezTo>
                  <a:pt x="6000" y="645"/>
                  <a:pt x="6000" y="645"/>
                  <a:pt x="6000" y="645"/>
                </a:cubicBezTo>
                <a:cubicBezTo>
                  <a:pt x="6133" y="645"/>
                  <a:pt x="6267" y="645"/>
                  <a:pt x="6267" y="645"/>
                </a:cubicBezTo>
                <a:cubicBezTo>
                  <a:pt x="21600" y="16132"/>
                  <a:pt x="20667" y="15317"/>
                  <a:pt x="20667" y="15453"/>
                </a:cubicBezTo>
                <a:close/>
                <a:moveTo>
                  <a:pt x="4400" y="3362"/>
                </a:moveTo>
                <a:cubicBezTo>
                  <a:pt x="4400" y="4177"/>
                  <a:pt x="5333" y="4721"/>
                  <a:pt x="6000" y="4041"/>
                </a:cubicBezTo>
                <a:cubicBezTo>
                  <a:pt x="6400" y="3634"/>
                  <a:pt x="6400" y="3091"/>
                  <a:pt x="6000" y="2683"/>
                </a:cubicBezTo>
                <a:cubicBezTo>
                  <a:pt x="5467" y="2140"/>
                  <a:pt x="4400" y="2547"/>
                  <a:pt x="4400" y="3362"/>
                </a:cubicBezTo>
                <a:close/>
                <a:moveTo>
                  <a:pt x="5333" y="3770"/>
                </a:moveTo>
                <a:cubicBezTo>
                  <a:pt x="5200" y="3770"/>
                  <a:pt x="5067" y="3634"/>
                  <a:pt x="5067" y="3362"/>
                </a:cubicBezTo>
                <a:cubicBezTo>
                  <a:pt x="5067" y="3091"/>
                  <a:pt x="5333" y="2955"/>
                  <a:pt x="5600" y="3226"/>
                </a:cubicBezTo>
                <a:cubicBezTo>
                  <a:pt x="5733" y="3362"/>
                  <a:pt x="5600" y="3770"/>
                  <a:pt x="5333" y="37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64" name="Freeform 33"/>
          <p:cNvSpPr/>
          <p:nvPr/>
        </p:nvSpPr>
        <p:spPr>
          <a:xfrm>
            <a:off x="8890000" y="2587625"/>
            <a:ext cx="8540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82" y="5535"/>
                </a:moveTo>
                <a:cubicBezTo>
                  <a:pt x="21427" y="5535"/>
                  <a:pt x="21600" y="5400"/>
                  <a:pt x="21600" y="5265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3780"/>
                  <a:pt x="21082" y="3375"/>
                  <a:pt x="20390" y="3375"/>
                </a:cubicBezTo>
                <a:cubicBezTo>
                  <a:pt x="15034" y="3375"/>
                  <a:pt x="15034" y="3375"/>
                  <a:pt x="15034" y="3375"/>
                </a:cubicBezTo>
                <a:cubicBezTo>
                  <a:pt x="15034" y="2835"/>
                  <a:pt x="14515" y="2430"/>
                  <a:pt x="13997" y="2430"/>
                </a:cubicBezTo>
                <a:cubicBezTo>
                  <a:pt x="12442" y="2430"/>
                  <a:pt x="12442" y="2430"/>
                  <a:pt x="12442" y="2430"/>
                </a:cubicBezTo>
                <a:cubicBezTo>
                  <a:pt x="12442" y="945"/>
                  <a:pt x="12442" y="945"/>
                  <a:pt x="12442" y="945"/>
                </a:cubicBezTo>
                <a:cubicBezTo>
                  <a:pt x="12442" y="405"/>
                  <a:pt x="11923" y="0"/>
                  <a:pt x="11232" y="0"/>
                </a:cubicBezTo>
                <a:cubicBezTo>
                  <a:pt x="10368" y="0"/>
                  <a:pt x="10368" y="0"/>
                  <a:pt x="10368" y="0"/>
                </a:cubicBezTo>
                <a:cubicBezTo>
                  <a:pt x="9677" y="0"/>
                  <a:pt x="9158" y="405"/>
                  <a:pt x="9158" y="945"/>
                </a:cubicBezTo>
                <a:cubicBezTo>
                  <a:pt x="9158" y="2430"/>
                  <a:pt x="9158" y="2430"/>
                  <a:pt x="9158" y="2430"/>
                </a:cubicBezTo>
                <a:cubicBezTo>
                  <a:pt x="7603" y="2430"/>
                  <a:pt x="7603" y="2430"/>
                  <a:pt x="7603" y="2430"/>
                </a:cubicBezTo>
                <a:cubicBezTo>
                  <a:pt x="6912" y="2430"/>
                  <a:pt x="6394" y="2835"/>
                  <a:pt x="6394" y="3375"/>
                </a:cubicBezTo>
                <a:cubicBezTo>
                  <a:pt x="1210" y="3375"/>
                  <a:pt x="1210" y="3375"/>
                  <a:pt x="1210" y="3375"/>
                </a:cubicBezTo>
                <a:cubicBezTo>
                  <a:pt x="518" y="3375"/>
                  <a:pt x="0" y="3780"/>
                  <a:pt x="0" y="4320"/>
                </a:cubicBezTo>
                <a:cubicBezTo>
                  <a:pt x="0" y="14040"/>
                  <a:pt x="0" y="14040"/>
                  <a:pt x="0" y="14040"/>
                </a:cubicBezTo>
                <a:cubicBezTo>
                  <a:pt x="0" y="14580"/>
                  <a:pt x="518" y="14985"/>
                  <a:pt x="1210" y="14985"/>
                </a:cubicBezTo>
                <a:cubicBezTo>
                  <a:pt x="4320" y="14985"/>
                  <a:pt x="4320" y="14985"/>
                  <a:pt x="4320" y="14985"/>
                </a:cubicBezTo>
                <a:cubicBezTo>
                  <a:pt x="1728" y="19980"/>
                  <a:pt x="1728" y="19980"/>
                  <a:pt x="1728" y="19980"/>
                </a:cubicBezTo>
                <a:cubicBezTo>
                  <a:pt x="1382" y="20520"/>
                  <a:pt x="1728" y="21060"/>
                  <a:pt x="2246" y="21195"/>
                </a:cubicBezTo>
                <a:cubicBezTo>
                  <a:pt x="3110" y="21465"/>
                  <a:pt x="3283" y="21600"/>
                  <a:pt x="3456" y="21600"/>
                </a:cubicBezTo>
                <a:cubicBezTo>
                  <a:pt x="3456" y="21600"/>
                  <a:pt x="3456" y="21600"/>
                  <a:pt x="3456" y="21600"/>
                </a:cubicBezTo>
                <a:cubicBezTo>
                  <a:pt x="3974" y="21600"/>
                  <a:pt x="4493" y="21330"/>
                  <a:pt x="4666" y="21060"/>
                </a:cubicBezTo>
                <a:cubicBezTo>
                  <a:pt x="5702" y="18765"/>
                  <a:pt x="5702" y="18765"/>
                  <a:pt x="5702" y="18765"/>
                </a:cubicBezTo>
                <a:cubicBezTo>
                  <a:pt x="9158" y="18765"/>
                  <a:pt x="9158" y="18765"/>
                  <a:pt x="9158" y="18765"/>
                </a:cubicBezTo>
                <a:cubicBezTo>
                  <a:pt x="9158" y="20655"/>
                  <a:pt x="9158" y="20655"/>
                  <a:pt x="9158" y="20655"/>
                </a:cubicBezTo>
                <a:cubicBezTo>
                  <a:pt x="9158" y="21195"/>
                  <a:pt x="9677" y="21600"/>
                  <a:pt x="10368" y="21600"/>
                </a:cubicBezTo>
                <a:cubicBezTo>
                  <a:pt x="11232" y="21600"/>
                  <a:pt x="11232" y="21600"/>
                  <a:pt x="11232" y="21600"/>
                </a:cubicBezTo>
                <a:cubicBezTo>
                  <a:pt x="11923" y="21600"/>
                  <a:pt x="12442" y="21195"/>
                  <a:pt x="12442" y="20655"/>
                </a:cubicBezTo>
                <a:cubicBezTo>
                  <a:pt x="12442" y="18765"/>
                  <a:pt x="12442" y="18765"/>
                  <a:pt x="12442" y="18765"/>
                </a:cubicBezTo>
                <a:cubicBezTo>
                  <a:pt x="15725" y="18765"/>
                  <a:pt x="15725" y="18765"/>
                  <a:pt x="15725" y="18765"/>
                </a:cubicBezTo>
                <a:cubicBezTo>
                  <a:pt x="16934" y="21060"/>
                  <a:pt x="16934" y="21060"/>
                  <a:pt x="16934" y="21060"/>
                </a:cubicBezTo>
                <a:cubicBezTo>
                  <a:pt x="17107" y="21195"/>
                  <a:pt x="17280" y="21330"/>
                  <a:pt x="17453" y="21465"/>
                </a:cubicBezTo>
                <a:cubicBezTo>
                  <a:pt x="17626" y="21465"/>
                  <a:pt x="17798" y="21600"/>
                  <a:pt x="17971" y="21600"/>
                </a:cubicBezTo>
                <a:cubicBezTo>
                  <a:pt x="18144" y="21600"/>
                  <a:pt x="18317" y="21465"/>
                  <a:pt x="18490" y="21465"/>
                </a:cubicBezTo>
                <a:cubicBezTo>
                  <a:pt x="19181" y="21195"/>
                  <a:pt x="19181" y="21195"/>
                  <a:pt x="19181" y="21195"/>
                </a:cubicBezTo>
                <a:cubicBezTo>
                  <a:pt x="19526" y="21060"/>
                  <a:pt x="19699" y="20925"/>
                  <a:pt x="19872" y="20790"/>
                </a:cubicBezTo>
                <a:cubicBezTo>
                  <a:pt x="20045" y="20520"/>
                  <a:pt x="20045" y="20250"/>
                  <a:pt x="19872" y="19980"/>
                </a:cubicBezTo>
                <a:cubicBezTo>
                  <a:pt x="18490" y="17415"/>
                  <a:pt x="18490" y="17415"/>
                  <a:pt x="18490" y="17415"/>
                </a:cubicBezTo>
                <a:cubicBezTo>
                  <a:pt x="18317" y="17280"/>
                  <a:pt x="18144" y="17280"/>
                  <a:pt x="17971" y="17280"/>
                </a:cubicBezTo>
                <a:cubicBezTo>
                  <a:pt x="17798" y="17415"/>
                  <a:pt x="17626" y="17550"/>
                  <a:pt x="17798" y="17685"/>
                </a:cubicBezTo>
                <a:cubicBezTo>
                  <a:pt x="19181" y="20250"/>
                  <a:pt x="19181" y="20250"/>
                  <a:pt x="19181" y="20250"/>
                </a:cubicBezTo>
                <a:cubicBezTo>
                  <a:pt x="19181" y="20385"/>
                  <a:pt x="19181" y="20385"/>
                  <a:pt x="19181" y="20520"/>
                </a:cubicBezTo>
                <a:cubicBezTo>
                  <a:pt x="19008" y="20520"/>
                  <a:pt x="19008" y="20655"/>
                  <a:pt x="18835" y="20655"/>
                </a:cubicBezTo>
                <a:cubicBezTo>
                  <a:pt x="17971" y="20925"/>
                  <a:pt x="17971" y="20925"/>
                  <a:pt x="17798" y="20925"/>
                </a:cubicBezTo>
                <a:cubicBezTo>
                  <a:pt x="17798" y="20925"/>
                  <a:pt x="17626" y="20790"/>
                  <a:pt x="17626" y="20790"/>
                </a:cubicBezTo>
                <a:cubicBezTo>
                  <a:pt x="14515" y="14985"/>
                  <a:pt x="14515" y="14985"/>
                  <a:pt x="14515" y="14985"/>
                </a:cubicBezTo>
                <a:cubicBezTo>
                  <a:pt x="16243" y="14985"/>
                  <a:pt x="16243" y="14985"/>
                  <a:pt x="16243" y="14985"/>
                </a:cubicBezTo>
                <a:cubicBezTo>
                  <a:pt x="17107" y="16740"/>
                  <a:pt x="17107" y="16740"/>
                  <a:pt x="17107" y="16740"/>
                </a:cubicBezTo>
                <a:cubicBezTo>
                  <a:pt x="17280" y="16875"/>
                  <a:pt x="17453" y="16875"/>
                  <a:pt x="17798" y="16875"/>
                </a:cubicBezTo>
                <a:cubicBezTo>
                  <a:pt x="17971" y="16740"/>
                  <a:pt x="17971" y="16605"/>
                  <a:pt x="17971" y="16470"/>
                </a:cubicBezTo>
                <a:cubicBezTo>
                  <a:pt x="17107" y="14985"/>
                  <a:pt x="17107" y="14985"/>
                  <a:pt x="17107" y="14985"/>
                </a:cubicBezTo>
                <a:cubicBezTo>
                  <a:pt x="20390" y="14985"/>
                  <a:pt x="20390" y="14985"/>
                  <a:pt x="20390" y="14985"/>
                </a:cubicBezTo>
                <a:cubicBezTo>
                  <a:pt x="21082" y="14985"/>
                  <a:pt x="21600" y="14580"/>
                  <a:pt x="21600" y="14040"/>
                </a:cubicBezTo>
                <a:cubicBezTo>
                  <a:pt x="21600" y="6345"/>
                  <a:pt x="21600" y="6345"/>
                  <a:pt x="21600" y="6345"/>
                </a:cubicBezTo>
                <a:cubicBezTo>
                  <a:pt x="21600" y="6210"/>
                  <a:pt x="21427" y="6075"/>
                  <a:pt x="21082" y="6075"/>
                </a:cubicBezTo>
                <a:cubicBezTo>
                  <a:pt x="20909" y="6075"/>
                  <a:pt x="20736" y="6210"/>
                  <a:pt x="20736" y="6345"/>
                </a:cubicBezTo>
                <a:cubicBezTo>
                  <a:pt x="20736" y="14040"/>
                  <a:pt x="20736" y="14040"/>
                  <a:pt x="20736" y="14040"/>
                </a:cubicBezTo>
                <a:cubicBezTo>
                  <a:pt x="20736" y="14310"/>
                  <a:pt x="20563" y="14310"/>
                  <a:pt x="20390" y="14310"/>
                </a:cubicBezTo>
                <a:cubicBezTo>
                  <a:pt x="20218" y="14310"/>
                  <a:pt x="4838" y="14310"/>
                  <a:pt x="4666" y="14310"/>
                </a:cubicBezTo>
                <a:cubicBezTo>
                  <a:pt x="4666" y="12285"/>
                  <a:pt x="4666" y="12285"/>
                  <a:pt x="4666" y="12285"/>
                </a:cubicBezTo>
                <a:cubicBezTo>
                  <a:pt x="4666" y="11745"/>
                  <a:pt x="4147" y="11340"/>
                  <a:pt x="3456" y="11340"/>
                </a:cubicBezTo>
                <a:cubicBezTo>
                  <a:pt x="864" y="11340"/>
                  <a:pt x="864" y="11340"/>
                  <a:pt x="864" y="11340"/>
                </a:cubicBezTo>
                <a:cubicBezTo>
                  <a:pt x="864" y="4320"/>
                  <a:pt x="864" y="4320"/>
                  <a:pt x="864" y="4320"/>
                </a:cubicBezTo>
                <a:cubicBezTo>
                  <a:pt x="864" y="4185"/>
                  <a:pt x="1037" y="4050"/>
                  <a:pt x="1210" y="4050"/>
                </a:cubicBezTo>
                <a:cubicBezTo>
                  <a:pt x="6394" y="4050"/>
                  <a:pt x="6394" y="4050"/>
                  <a:pt x="6394" y="4050"/>
                </a:cubicBezTo>
                <a:cubicBezTo>
                  <a:pt x="6394" y="4590"/>
                  <a:pt x="7085" y="4995"/>
                  <a:pt x="7603" y="4995"/>
                </a:cubicBezTo>
                <a:cubicBezTo>
                  <a:pt x="13997" y="4995"/>
                  <a:pt x="13997" y="4995"/>
                  <a:pt x="13997" y="4995"/>
                </a:cubicBezTo>
                <a:cubicBezTo>
                  <a:pt x="14515" y="4995"/>
                  <a:pt x="15034" y="4590"/>
                  <a:pt x="15034" y="4050"/>
                </a:cubicBezTo>
                <a:cubicBezTo>
                  <a:pt x="20390" y="4050"/>
                  <a:pt x="20390" y="4050"/>
                  <a:pt x="20390" y="4050"/>
                </a:cubicBezTo>
                <a:cubicBezTo>
                  <a:pt x="20563" y="4050"/>
                  <a:pt x="20736" y="4185"/>
                  <a:pt x="20736" y="4320"/>
                </a:cubicBezTo>
                <a:cubicBezTo>
                  <a:pt x="20736" y="5265"/>
                  <a:pt x="20736" y="5265"/>
                  <a:pt x="20736" y="5265"/>
                </a:cubicBezTo>
                <a:cubicBezTo>
                  <a:pt x="20736" y="5400"/>
                  <a:pt x="20909" y="5535"/>
                  <a:pt x="21082" y="5535"/>
                </a:cubicBezTo>
                <a:close/>
                <a:moveTo>
                  <a:pt x="11578" y="20655"/>
                </a:moveTo>
                <a:cubicBezTo>
                  <a:pt x="11578" y="20655"/>
                  <a:pt x="11578" y="20655"/>
                  <a:pt x="11578" y="20655"/>
                </a:cubicBezTo>
                <a:cubicBezTo>
                  <a:pt x="11578" y="20790"/>
                  <a:pt x="11405" y="20925"/>
                  <a:pt x="11232" y="20925"/>
                </a:cubicBezTo>
                <a:cubicBezTo>
                  <a:pt x="10368" y="20925"/>
                  <a:pt x="10368" y="20925"/>
                  <a:pt x="10368" y="20925"/>
                </a:cubicBezTo>
                <a:cubicBezTo>
                  <a:pt x="10195" y="20925"/>
                  <a:pt x="10022" y="20790"/>
                  <a:pt x="10022" y="20655"/>
                </a:cubicBezTo>
                <a:cubicBezTo>
                  <a:pt x="10022" y="18765"/>
                  <a:pt x="10022" y="18765"/>
                  <a:pt x="10022" y="18765"/>
                </a:cubicBezTo>
                <a:cubicBezTo>
                  <a:pt x="11578" y="18765"/>
                  <a:pt x="11578" y="18765"/>
                  <a:pt x="11578" y="18765"/>
                </a:cubicBezTo>
                <a:cubicBezTo>
                  <a:pt x="11578" y="20655"/>
                  <a:pt x="11578" y="20655"/>
                  <a:pt x="11578" y="20655"/>
                </a:cubicBezTo>
                <a:close/>
                <a:moveTo>
                  <a:pt x="14861" y="17010"/>
                </a:moveTo>
                <a:cubicBezTo>
                  <a:pt x="15379" y="18225"/>
                  <a:pt x="15379" y="18225"/>
                  <a:pt x="15379" y="18225"/>
                </a:cubicBezTo>
                <a:cubicBezTo>
                  <a:pt x="10886" y="18225"/>
                  <a:pt x="8467" y="18225"/>
                  <a:pt x="6048" y="18225"/>
                </a:cubicBezTo>
                <a:cubicBezTo>
                  <a:pt x="6739" y="17010"/>
                  <a:pt x="6739" y="17010"/>
                  <a:pt x="6739" y="17010"/>
                </a:cubicBezTo>
                <a:cubicBezTo>
                  <a:pt x="7085" y="17010"/>
                  <a:pt x="14342" y="17010"/>
                  <a:pt x="14861" y="17010"/>
                </a:cubicBezTo>
                <a:close/>
                <a:moveTo>
                  <a:pt x="12442" y="14985"/>
                </a:moveTo>
                <a:cubicBezTo>
                  <a:pt x="13651" y="14985"/>
                  <a:pt x="13651" y="14985"/>
                  <a:pt x="13651" y="14985"/>
                </a:cubicBezTo>
                <a:cubicBezTo>
                  <a:pt x="14515" y="16335"/>
                  <a:pt x="14515" y="16335"/>
                  <a:pt x="14515" y="16335"/>
                </a:cubicBezTo>
                <a:cubicBezTo>
                  <a:pt x="12442" y="16335"/>
                  <a:pt x="12442" y="16335"/>
                  <a:pt x="12442" y="16335"/>
                </a:cubicBezTo>
                <a:cubicBezTo>
                  <a:pt x="12442" y="14985"/>
                  <a:pt x="12442" y="14985"/>
                  <a:pt x="12442" y="14985"/>
                </a:cubicBezTo>
                <a:close/>
                <a:moveTo>
                  <a:pt x="10022" y="14985"/>
                </a:moveTo>
                <a:cubicBezTo>
                  <a:pt x="11578" y="14985"/>
                  <a:pt x="11578" y="14985"/>
                  <a:pt x="11578" y="14985"/>
                </a:cubicBezTo>
                <a:cubicBezTo>
                  <a:pt x="11578" y="16335"/>
                  <a:pt x="11578" y="16335"/>
                  <a:pt x="11578" y="16335"/>
                </a:cubicBezTo>
                <a:cubicBezTo>
                  <a:pt x="10022" y="16335"/>
                  <a:pt x="10022" y="16335"/>
                  <a:pt x="10022" y="16335"/>
                </a:cubicBezTo>
                <a:lnTo>
                  <a:pt x="10022" y="14985"/>
                </a:lnTo>
                <a:close/>
                <a:moveTo>
                  <a:pt x="7776" y="14985"/>
                </a:moveTo>
                <a:cubicBezTo>
                  <a:pt x="9158" y="14985"/>
                  <a:pt x="9158" y="14985"/>
                  <a:pt x="9158" y="14985"/>
                </a:cubicBezTo>
                <a:cubicBezTo>
                  <a:pt x="9158" y="16335"/>
                  <a:pt x="9158" y="16335"/>
                  <a:pt x="9158" y="16335"/>
                </a:cubicBezTo>
                <a:cubicBezTo>
                  <a:pt x="7085" y="16335"/>
                  <a:pt x="7085" y="16335"/>
                  <a:pt x="7085" y="16335"/>
                </a:cubicBezTo>
                <a:lnTo>
                  <a:pt x="7776" y="14985"/>
                </a:lnTo>
                <a:close/>
                <a:moveTo>
                  <a:pt x="5184" y="14985"/>
                </a:moveTo>
                <a:cubicBezTo>
                  <a:pt x="6912" y="14985"/>
                  <a:pt x="6912" y="14985"/>
                  <a:pt x="6912" y="14985"/>
                </a:cubicBezTo>
                <a:cubicBezTo>
                  <a:pt x="6912" y="14985"/>
                  <a:pt x="6912" y="14985"/>
                  <a:pt x="6912" y="14985"/>
                </a:cubicBezTo>
                <a:cubicBezTo>
                  <a:pt x="6394" y="16065"/>
                  <a:pt x="4666" y="19305"/>
                  <a:pt x="3802" y="20790"/>
                </a:cubicBezTo>
                <a:cubicBezTo>
                  <a:pt x="3802" y="20925"/>
                  <a:pt x="3629" y="20925"/>
                  <a:pt x="3456" y="20925"/>
                </a:cubicBezTo>
                <a:cubicBezTo>
                  <a:pt x="2592" y="20655"/>
                  <a:pt x="2419" y="20655"/>
                  <a:pt x="2419" y="20520"/>
                </a:cubicBezTo>
                <a:cubicBezTo>
                  <a:pt x="2419" y="20385"/>
                  <a:pt x="2246" y="20655"/>
                  <a:pt x="5184" y="14985"/>
                </a:cubicBezTo>
                <a:close/>
                <a:moveTo>
                  <a:pt x="3456" y="12015"/>
                </a:moveTo>
                <a:cubicBezTo>
                  <a:pt x="3456" y="12015"/>
                  <a:pt x="3456" y="12015"/>
                  <a:pt x="3456" y="12015"/>
                </a:cubicBezTo>
                <a:cubicBezTo>
                  <a:pt x="3629" y="12015"/>
                  <a:pt x="3802" y="12150"/>
                  <a:pt x="3802" y="12285"/>
                </a:cubicBezTo>
                <a:cubicBezTo>
                  <a:pt x="3802" y="13905"/>
                  <a:pt x="3802" y="13905"/>
                  <a:pt x="3802" y="13905"/>
                </a:cubicBezTo>
                <a:cubicBezTo>
                  <a:pt x="1382" y="12015"/>
                  <a:pt x="1382" y="12015"/>
                  <a:pt x="1382" y="12015"/>
                </a:cubicBezTo>
                <a:cubicBezTo>
                  <a:pt x="3456" y="12015"/>
                  <a:pt x="3456" y="12015"/>
                  <a:pt x="3456" y="12015"/>
                </a:cubicBezTo>
                <a:close/>
                <a:moveTo>
                  <a:pt x="864" y="12420"/>
                </a:moveTo>
                <a:cubicBezTo>
                  <a:pt x="3283" y="14310"/>
                  <a:pt x="3283" y="14310"/>
                  <a:pt x="3283" y="14310"/>
                </a:cubicBezTo>
                <a:cubicBezTo>
                  <a:pt x="1210" y="14310"/>
                  <a:pt x="1210" y="14310"/>
                  <a:pt x="1210" y="14310"/>
                </a:cubicBezTo>
                <a:cubicBezTo>
                  <a:pt x="1037" y="14310"/>
                  <a:pt x="864" y="14310"/>
                  <a:pt x="864" y="14040"/>
                </a:cubicBezTo>
                <a:cubicBezTo>
                  <a:pt x="864" y="12420"/>
                  <a:pt x="864" y="12420"/>
                  <a:pt x="864" y="12420"/>
                </a:cubicBezTo>
                <a:close/>
                <a:moveTo>
                  <a:pt x="10022" y="945"/>
                </a:moveTo>
                <a:cubicBezTo>
                  <a:pt x="10022" y="810"/>
                  <a:pt x="10195" y="675"/>
                  <a:pt x="10368" y="675"/>
                </a:cubicBezTo>
                <a:cubicBezTo>
                  <a:pt x="11232" y="675"/>
                  <a:pt x="11232" y="675"/>
                  <a:pt x="11232" y="675"/>
                </a:cubicBezTo>
                <a:cubicBezTo>
                  <a:pt x="11405" y="675"/>
                  <a:pt x="11578" y="810"/>
                  <a:pt x="11578" y="945"/>
                </a:cubicBezTo>
                <a:cubicBezTo>
                  <a:pt x="11578" y="2430"/>
                  <a:pt x="11578" y="2430"/>
                  <a:pt x="11578" y="2430"/>
                </a:cubicBezTo>
                <a:cubicBezTo>
                  <a:pt x="10022" y="2430"/>
                  <a:pt x="10022" y="2430"/>
                  <a:pt x="10022" y="2430"/>
                </a:cubicBezTo>
                <a:cubicBezTo>
                  <a:pt x="10022" y="945"/>
                  <a:pt x="10022" y="945"/>
                  <a:pt x="10022" y="945"/>
                </a:cubicBezTo>
                <a:close/>
                <a:moveTo>
                  <a:pt x="14342" y="4050"/>
                </a:moveTo>
                <a:cubicBezTo>
                  <a:pt x="14342" y="4185"/>
                  <a:pt x="14170" y="4320"/>
                  <a:pt x="13997" y="4320"/>
                </a:cubicBezTo>
                <a:cubicBezTo>
                  <a:pt x="7603" y="4320"/>
                  <a:pt x="7603" y="4320"/>
                  <a:pt x="7603" y="4320"/>
                </a:cubicBezTo>
                <a:cubicBezTo>
                  <a:pt x="7430" y="4320"/>
                  <a:pt x="7258" y="4185"/>
                  <a:pt x="7258" y="4050"/>
                </a:cubicBezTo>
                <a:cubicBezTo>
                  <a:pt x="7258" y="3645"/>
                  <a:pt x="7258" y="3780"/>
                  <a:pt x="7258" y="3375"/>
                </a:cubicBezTo>
                <a:cubicBezTo>
                  <a:pt x="7258" y="3240"/>
                  <a:pt x="7430" y="3105"/>
                  <a:pt x="7603" y="3105"/>
                </a:cubicBezTo>
                <a:cubicBezTo>
                  <a:pt x="8294" y="3105"/>
                  <a:pt x="13306" y="3105"/>
                  <a:pt x="13997" y="3105"/>
                </a:cubicBezTo>
                <a:cubicBezTo>
                  <a:pt x="14170" y="3105"/>
                  <a:pt x="14342" y="3240"/>
                  <a:pt x="14342" y="3375"/>
                </a:cubicBezTo>
                <a:cubicBezTo>
                  <a:pt x="14342" y="3780"/>
                  <a:pt x="14342" y="3645"/>
                  <a:pt x="14342" y="40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65" name="Freeform 34"/>
          <p:cNvSpPr/>
          <p:nvPr/>
        </p:nvSpPr>
        <p:spPr>
          <a:xfrm>
            <a:off x="8782050" y="3828064"/>
            <a:ext cx="1092816" cy="1099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42" h="19842" extrusionOk="0">
                <a:moveTo>
                  <a:pt x="20553" y="352"/>
                </a:moveTo>
                <a:cubicBezTo>
                  <a:pt x="18458" y="-1758"/>
                  <a:pt x="8771" y="6063"/>
                  <a:pt x="4582" y="12021"/>
                </a:cubicBezTo>
                <a:cubicBezTo>
                  <a:pt x="4451" y="11897"/>
                  <a:pt x="4451" y="11897"/>
                  <a:pt x="4189" y="11897"/>
                </a:cubicBezTo>
                <a:cubicBezTo>
                  <a:pt x="4189" y="11897"/>
                  <a:pt x="4058" y="11897"/>
                  <a:pt x="4058" y="12021"/>
                </a:cubicBezTo>
                <a:cubicBezTo>
                  <a:pt x="3142" y="13263"/>
                  <a:pt x="2095" y="15125"/>
                  <a:pt x="2095" y="16366"/>
                </a:cubicBezTo>
                <a:cubicBezTo>
                  <a:pt x="0" y="18352"/>
                  <a:pt x="131" y="18228"/>
                  <a:pt x="131" y="18352"/>
                </a:cubicBezTo>
                <a:cubicBezTo>
                  <a:pt x="0" y="19470"/>
                  <a:pt x="0" y="19470"/>
                  <a:pt x="0" y="19470"/>
                </a:cubicBezTo>
                <a:cubicBezTo>
                  <a:pt x="0" y="19718"/>
                  <a:pt x="131" y="19842"/>
                  <a:pt x="393" y="19842"/>
                </a:cubicBezTo>
                <a:cubicBezTo>
                  <a:pt x="1571" y="19718"/>
                  <a:pt x="1571" y="19718"/>
                  <a:pt x="1702" y="19594"/>
                </a:cubicBezTo>
                <a:cubicBezTo>
                  <a:pt x="3665" y="17856"/>
                  <a:pt x="3665" y="17856"/>
                  <a:pt x="3665" y="17856"/>
                </a:cubicBezTo>
                <a:cubicBezTo>
                  <a:pt x="4320" y="17856"/>
                  <a:pt x="5105" y="17608"/>
                  <a:pt x="6153" y="17111"/>
                </a:cubicBezTo>
                <a:cubicBezTo>
                  <a:pt x="6284" y="17111"/>
                  <a:pt x="6415" y="16863"/>
                  <a:pt x="6284" y="16739"/>
                </a:cubicBezTo>
                <a:cubicBezTo>
                  <a:pt x="6284" y="16614"/>
                  <a:pt x="6022" y="16490"/>
                  <a:pt x="5891" y="16614"/>
                </a:cubicBezTo>
                <a:cubicBezTo>
                  <a:pt x="4975" y="17111"/>
                  <a:pt x="4058" y="17235"/>
                  <a:pt x="3535" y="17235"/>
                </a:cubicBezTo>
                <a:cubicBezTo>
                  <a:pt x="3404" y="17235"/>
                  <a:pt x="3404" y="17235"/>
                  <a:pt x="3273" y="17359"/>
                </a:cubicBezTo>
                <a:cubicBezTo>
                  <a:pt x="1309" y="19097"/>
                  <a:pt x="1309" y="19097"/>
                  <a:pt x="1309" y="19097"/>
                </a:cubicBezTo>
                <a:cubicBezTo>
                  <a:pt x="655" y="19221"/>
                  <a:pt x="655" y="19221"/>
                  <a:pt x="655" y="19221"/>
                </a:cubicBezTo>
                <a:cubicBezTo>
                  <a:pt x="785" y="18601"/>
                  <a:pt x="785" y="18601"/>
                  <a:pt x="785" y="18601"/>
                </a:cubicBezTo>
                <a:cubicBezTo>
                  <a:pt x="2618" y="16739"/>
                  <a:pt x="2618" y="16739"/>
                  <a:pt x="2618" y="16739"/>
                </a:cubicBezTo>
                <a:cubicBezTo>
                  <a:pt x="2749" y="16614"/>
                  <a:pt x="2749" y="16614"/>
                  <a:pt x="2749" y="16490"/>
                </a:cubicBezTo>
                <a:cubicBezTo>
                  <a:pt x="2618" y="15621"/>
                  <a:pt x="3273" y="14256"/>
                  <a:pt x="4320" y="12642"/>
                </a:cubicBezTo>
                <a:cubicBezTo>
                  <a:pt x="4320" y="12642"/>
                  <a:pt x="7593" y="15745"/>
                  <a:pt x="7593" y="15745"/>
                </a:cubicBezTo>
                <a:cubicBezTo>
                  <a:pt x="7331" y="15870"/>
                  <a:pt x="7069" y="15994"/>
                  <a:pt x="6807" y="16118"/>
                </a:cubicBezTo>
                <a:cubicBezTo>
                  <a:pt x="6676" y="16242"/>
                  <a:pt x="6676" y="16366"/>
                  <a:pt x="6807" y="16614"/>
                </a:cubicBezTo>
                <a:cubicBezTo>
                  <a:pt x="6807" y="16739"/>
                  <a:pt x="7069" y="16739"/>
                  <a:pt x="7200" y="16614"/>
                </a:cubicBezTo>
                <a:cubicBezTo>
                  <a:pt x="7462" y="16490"/>
                  <a:pt x="7855" y="16242"/>
                  <a:pt x="8247" y="15994"/>
                </a:cubicBezTo>
                <a:cubicBezTo>
                  <a:pt x="8378" y="15994"/>
                  <a:pt x="8509" y="15745"/>
                  <a:pt x="8378" y="15621"/>
                </a:cubicBezTo>
                <a:cubicBezTo>
                  <a:pt x="8247" y="15497"/>
                  <a:pt x="8247" y="15497"/>
                  <a:pt x="8247" y="15497"/>
                </a:cubicBezTo>
                <a:cubicBezTo>
                  <a:pt x="12175" y="13014"/>
                  <a:pt x="17149" y="8297"/>
                  <a:pt x="19505" y="4573"/>
                </a:cubicBezTo>
                <a:cubicBezTo>
                  <a:pt x="20291" y="3456"/>
                  <a:pt x="21600" y="1221"/>
                  <a:pt x="20553" y="352"/>
                </a:cubicBezTo>
                <a:close/>
                <a:moveTo>
                  <a:pt x="14662" y="2959"/>
                </a:moveTo>
                <a:cubicBezTo>
                  <a:pt x="15185" y="5070"/>
                  <a:pt x="15185" y="5070"/>
                  <a:pt x="15185" y="5070"/>
                </a:cubicBezTo>
                <a:cubicBezTo>
                  <a:pt x="12829" y="7304"/>
                  <a:pt x="12829" y="7304"/>
                  <a:pt x="12829" y="7304"/>
                </a:cubicBezTo>
                <a:cubicBezTo>
                  <a:pt x="12175" y="4821"/>
                  <a:pt x="12175" y="4821"/>
                  <a:pt x="12175" y="4821"/>
                </a:cubicBezTo>
                <a:cubicBezTo>
                  <a:pt x="12960" y="4201"/>
                  <a:pt x="13876" y="3580"/>
                  <a:pt x="14662" y="2959"/>
                </a:cubicBezTo>
                <a:close/>
                <a:moveTo>
                  <a:pt x="10865" y="5939"/>
                </a:moveTo>
                <a:cubicBezTo>
                  <a:pt x="11127" y="5690"/>
                  <a:pt x="11389" y="5566"/>
                  <a:pt x="11651" y="5318"/>
                </a:cubicBezTo>
                <a:cubicBezTo>
                  <a:pt x="12305" y="7801"/>
                  <a:pt x="12305" y="7801"/>
                  <a:pt x="12305" y="7801"/>
                </a:cubicBezTo>
                <a:cubicBezTo>
                  <a:pt x="10211" y="9787"/>
                  <a:pt x="10211" y="9787"/>
                  <a:pt x="10211" y="9787"/>
                </a:cubicBezTo>
                <a:cubicBezTo>
                  <a:pt x="9556" y="7180"/>
                  <a:pt x="9556" y="7180"/>
                  <a:pt x="9556" y="7180"/>
                </a:cubicBezTo>
                <a:cubicBezTo>
                  <a:pt x="9949" y="6808"/>
                  <a:pt x="10473" y="6435"/>
                  <a:pt x="10865" y="5939"/>
                </a:cubicBezTo>
                <a:close/>
                <a:moveTo>
                  <a:pt x="9033" y="7676"/>
                </a:moveTo>
                <a:cubicBezTo>
                  <a:pt x="9687" y="10159"/>
                  <a:pt x="9687" y="10159"/>
                  <a:pt x="9687" y="10159"/>
                </a:cubicBezTo>
                <a:cubicBezTo>
                  <a:pt x="7855" y="12021"/>
                  <a:pt x="7855" y="12021"/>
                  <a:pt x="7855" y="12021"/>
                </a:cubicBezTo>
                <a:cubicBezTo>
                  <a:pt x="7200" y="9663"/>
                  <a:pt x="7200" y="9663"/>
                  <a:pt x="7200" y="9663"/>
                </a:cubicBezTo>
                <a:cubicBezTo>
                  <a:pt x="7855" y="8918"/>
                  <a:pt x="8378" y="8297"/>
                  <a:pt x="9033" y="7676"/>
                </a:cubicBezTo>
                <a:close/>
                <a:moveTo>
                  <a:pt x="6153" y="13511"/>
                </a:moveTo>
                <a:cubicBezTo>
                  <a:pt x="5891" y="13263"/>
                  <a:pt x="5236" y="12642"/>
                  <a:pt x="4975" y="12394"/>
                </a:cubicBezTo>
                <a:cubicBezTo>
                  <a:pt x="5498" y="11773"/>
                  <a:pt x="6022" y="11028"/>
                  <a:pt x="6676" y="10159"/>
                </a:cubicBezTo>
                <a:cubicBezTo>
                  <a:pt x="7331" y="12518"/>
                  <a:pt x="7331" y="12518"/>
                  <a:pt x="7331" y="12518"/>
                </a:cubicBezTo>
                <a:lnTo>
                  <a:pt x="6153" y="13511"/>
                </a:lnTo>
                <a:close/>
                <a:moveTo>
                  <a:pt x="7855" y="15125"/>
                </a:moveTo>
                <a:cubicBezTo>
                  <a:pt x="6676" y="14008"/>
                  <a:pt x="6676" y="14008"/>
                  <a:pt x="6676" y="14008"/>
                </a:cubicBezTo>
                <a:cubicBezTo>
                  <a:pt x="7855" y="12890"/>
                  <a:pt x="7855" y="12890"/>
                  <a:pt x="7855" y="12890"/>
                </a:cubicBezTo>
                <a:cubicBezTo>
                  <a:pt x="10211" y="13387"/>
                  <a:pt x="10211" y="13387"/>
                  <a:pt x="10211" y="13387"/>
                </a:cubicBezTo>
                <a:cubicBezTo>
                  <a:pt x="9425" y="14008"/>
                  <a:pt x="8509" y="14628"/>
                  <a:pt x="7855" y="15125"/>
                </a:cubicBezTo>
                <a:close/>
                <a:moveTo>
                  <a:pt x="10865" y="12890"/>
                </a:moveTo>
                <a:cubicBezTo>
                  <a:pt x="8247" y="12394"/>
                  <a:pt x="8247" y="12394"/>
                  <a:pt x="8247" y="12394"/>
                </a:cubicBezTo>
                <a:cubicBezTo>
                  <a:pt x="10211" y="10656"/>
                  <a:pt x="10211" y="10656"/>
                  <a:pt x="10211" y="10656"/>
                </a:cubicBezTo>
                <a:cubicBezTo>
                  <a:pt x="12829" y="11152"/>
                  <a:pt x="12829" y="11152"/>
                  <a:pt x="12829" y="11152"/>
                </a:cubicBezTo>
                <a:cubicBezTo>
                  <a:pt x="12175" y="11897"/>
                  <a:pt x="11520" y="12394"/>
                  <a:pt x="10865" y="12890"/>
                </a:cubicBezTo>
                <a:close/>
                <a:moveTo>
                  <a:pt x="13353" y="10780"/>
                </a:moveTo>
                <a:cubicBezTo>
                  <a:pt x="10735" y="10159"/>
                  <a:pt x="10735" y="10159"/>
                  <a:pt x="10735" y="10159"/>
                </a:cubicBezTo>
                <a:cubicBezTo>
                  <a:pt x="12698" y="8173"/>
                  <a:pt x="12698" y="8173"/>
                  <a:pt x="12698" y="8173"/>
                </a:cubicBezTo>
                <a:cubicBezTo>
                  <a:pt x="15447" y="8794"/>
                  <a:pt x="15447" y="8794"/>
                  <a:pt x="15447" y="8794"/>
                </a:cubicBezTo>
                <a:cubicBezTo>
                  <a:pt x="14793" y="9414"/>
                  <a:pt x="14138" y="10035"/>
                  <a:pt x="13353" y="10780"/>
                </a:cubicBezTo>
                <a:close/>
                <a:moveTo>
                  <a:pt x="15840" y="8297"/>
                </a:moveTo>
                <a:cubicBezTo>
                  <a:pt x="13222" y="7676"/>
                  <a:pt x="13222" y="7676"/>
                  <a:pt x="13222" y="7676"/>
                </a:cubicBezTo>
                <a:cubicBezTo>
                  <a:pt x="15578" y="5442"/>
                  <a:pt x="15578" y="5442"/>
                  <a:pt x="15578" y="5442"/>
                </a:cubicBezTo>
                <a:cubicBezTo>
                  <a:pt x="17804" y="5939"/>
                  <a:pt x="17804" y="5939"/>
                  <a:pt x="17804" y="5939"/>
                </a:cubicBezTo>
                <a:cubicBezTo>
                  <a:pt x="17280" y="6683"/>
                  <a:pt x="16625" y="7428"/>
                  <a:pt x="15840" y="8297"/>
                </a:cubicBezTo>
                <a:close/>
                <a:moveTo>
                  <a:pt x="18196" y="5442"/>
                </a:moveTo>
                <a:cubicBezTo>
                  <a:pt x="16102" y="4945"/>
                  <a:pt x="16102" y="4945"/>
                  <a:pt x="16102" y="4945"/>
                </a:cubicBezTo>
                <a:cubicBezTo>
                  <a:pt x="18982" y="2214"/>
                  <a:pt x="18982" y="2214"/>
                  <a:pt x="18982" y="2214"/>
                </a:cubicBezTo>
                <a:cubicBezTo>
                  <a:pt x="19113" y="2214"/>
                  <a:pt x="19113" y="1966"/>
                  <a:pt x="18982" y="1842"/>
                </a:cubicBezTo>
                <a:cubicBezTo>
                  <a:pt x="18851" y="1718"/>
                  <a:pt x="18589" y="1718"/>
                  <a:pt x="18589" y="1842"/>
                </a:cubicBezTo>
                <a:cubicBezTo>
                  <a:pt x="15578" y="4573"/>
                  <a:pt x="15578" y="4573"/>
                  <a:pt x="15578" y="4573"/>
                </a:cubicBezTo>
                <a:cubicBezTo>
                  <a:pt x="15185" y="2587"/>
                  <a:pt x="15185" y="2587"/>
                  <a:pt x="15185" y="2587"/>
                </a:cubicBezTo>
                <a:cubicBezTo>
                  <a:pt x="16102" y="1966"/>
                  <a:pt x="18851" y="228"/>
                  <a:pt x="20029" y="601"/>
                </a:cubicBezTo>
                <a:cubicBezTo>
                  <a:pt x="21207" y="1097"/>
                  <a:pt x="18982" y="4449"/>
                  <a:pt x="18196" y="544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66" name="Freeform 35"/>
          <p:cNvSpPr/>
          <p:nvPr/>
        </p:nvSpPr>
        <p:spPr>
          <a:xfrm>
            <a:off x="8781905" y="5091511"/>
            <a:ext cx="1093580" cy="10132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9" h="21210" extrusionOk="0">
                <a:moveTo>
                  <a:pt x="21079" y="4068"/>
                </a:moveTo>
                <a:cubicBezTo>
                  <a:pt x="17612" y="324"/>
                  <a:pt x="17612" y="324"/>
                  <a:pt x="17612" y="324"/>
                </a:cubicBezTo>
                <a:cubicBezTo>
                  <a:pt x="17346" y="-108"/>
                  <a:pt x="16812" y="-108"/>
                  <a:pt x="16412" y="324"/>
                </a:cubicBezTo>
                <a:cubicBezTo>
                  <a:pt x="14546" y="2340"/>
                  <a:pt x="3746" y="14004"/>
                  <a:pt x="2412" y="15444"/>
                </a:cubicBezTo>
                <a:cubicBezTo>
                  <a:pt x="2279" y="15588"/>
                  <a:pt x="2412" y="15876"/>
                  <a:pt x="2546" y="16020"/>
                </a:cubicBezTo>
                <a:cubicBezTo>
                  <a:pt x="3346" y="16164"/>
                  <a:pt x="3346" y="16164"/>
                  <a:pt x="3346" y="16164"/>
                </a:cubicBezTo>
                <a:cubicBezTo>
                  <a:pt x="146" y="19620"/>
                  <a:pt x="146" y="19620"/>
                  <a:pt x="146" y="19620"/>
                </a:cubicBezTo>
                <a:cubicBezTo>
                  <a:pt x="-121" y="19764"/>
                  <a:pt x="12" y="20196"/>
                  <a:pt x="279" y="20196"/>
                </a:cubicBezTo>
                <a:cubicBezTo>
                  <a:pt x="4946" y="21348"/>
                  <a:pt x="4679" y="21204"/>
                  <a:pt x="4679" y="21204"/>
                </a:cubicBezTo>
                <a:cubicBezTo>
                  <a:pt x="4812" y="21204"/>
                  <a:pt x="4546" y="21492"/>
                  <a:pt x="8412" y="17316"/>
                </a:cubicBezTo>
                <a:cubicBezTo>
                  <a:pt x="9612" y="17604"/>
                  <a:pt x="9479" y="17604"/>
                  <a:pt x="9612" y="17604"/>
                </a:cubicBezTo>
                <a:cubicBezTo>
                  <a:pt x="9746" y="17604"/>
                  <a:pt x="9479" y="17892"/>
                  <a:pt x="13746" y="13284"/>
                </a:cubicBezTo>
                <a:cubicBezTo>
                  <a:pt x="14012" y="13428"/>
                  <a:pt x="14146" y="13716"/>
                  <a:pt x="14546" y="13716"/>
                </a:cubicBezTo>
                <a:cubicBezTo>
                  <a:pt x="14812" y="13716"/>
                  <a:pt x="15079" y="13572"/>
                  <a:pt x="15212" y="13428"/>
                </a:cubicBezTo>
                <a:cubicBezTo>
                  <a:pt x="18812" y="9540"/>
                  <a:pt x="18812" y="9540"/>
                  <a:pt x="18812" y="9540"/>
                </a:cubicBezTo>
                <a:cubicBezTo>
                  <a:pt x="18946" y="9396"/>
                  <a:pt x="18946" y="9108"/>
                  <a:pt x="18812" y="9108"/>
                </a:cubicBezTo>
                <a:cubicBezTo>
                  <a:pt x="18679" y="8964"/>
                  <a:pt x="18546" y="8964"/>
                  <a:pt x="18412" y="9108"/>
                </a:cubicBezTo>
                <a:cubicBezTo>
                  <a:pt x="14546" y="13284"/>
                  <a:pt x="14812" y="12996"/>
                  <a:pt x="14546" y="12996"/>
                </a:cubicBezTo>
                <a:cubicBezTo>
                  <a:pt x="14546" y="12996"/>
                  <a:pt x="14412" y="12996"/>
                  <a:pt x="14279" y="12708"/>
                </a:cubicBezTo>
                <a:cubicBezTo>
                  <a:pt x="19212" y="7236"/>
                  <a:pt x="19212" y="7236"/>
                  <a:pt x="19212" y="7236"/>
                </a:cubicBezTo>
                <a:cubicBezTo>
                  <a:pt x="19479" y="7524"/>
                  <a:pt x="19612" y="7524"/>
                  <a:pt x="19612" y="7668"/>
                </a:cubicBezTo>
                <a:cubicBezTo>
                  <a:pt x="19612" y="7812"/>
                  <a:pt x="19479" y="7812"/>
                  <a:pt x="19079" y="8244"/>
                </a:cubicBezTo>
                <a:cubicBezTo>
                  <a:pt x="18946" y="8388"/>
                  <a:pt x="18946" y="8532"/>
                  <a:pt x="19079" y="8676"/>
                </a:cubicBezTo>
                <a:cubicBezTo>
                  <a:pt x="19212" y="8820"/>
                  <a:pt x="19479" y="8820"/>
                  <a:pt x="19612" y="8676"/>
                </a:cubicBezTo>
                <a:cubicBezTo>
                  <a:pt x="19879" y="8388"/>
                  <a:pt x="19879" y="8388"/>
                  <a:pt x="19879" y="8388"/>
                </a:cubicBezTo>
                <a:cubicBezTo>
                  <a:pt x="20279" y="7956"/>
                  <a:pt x="20279" y="7380"/>
                  <a:pt x="19879" y="7092"/>
                </a:cubicBezTo>
                <a:cubicBezTo>
                  <a:pt x="19746" y="6804"/>
                  <a:pt x="19746" y="6804"/>
                  <a:pt x="19746" y="6804"/>
                </a:cubicBezTo>
                <a:cubicBezTo>
                  <a:pt x="21079" y="5364"/>
                  <a:pt x="21079" y="5364"/>
                  <a:pt x="21079" y="5364"/>
                </a:cubicBezTo>
                <a:cubicBezTo>
                  <a:pt x="21479" y="4932"/>
                  <a:pt x="21479" y="4356"/>
                  <a:pt x="21079" y="4068"/>
                </a:cubicBezTo>
                <a:close/>
                <a:moveTo>
                  <a:pt x="4546" y="20484"/>
                </a:moveTo>
                <a:cubicBezTo>
                  <a:pt x="946" y="19620"/>
                  <a:pt x="946" y="19620"/>
                  <a:pt x="946" y="19620"/>
                </a:cubicBezTo>
                <a:cubicBezTo>
                  <a:pt x="2279" y="18180"/>
                  <a:pt x="2279" y="18180"/>
                  <a:pt x="2279" y="18180"/>
                </a:cubicBezTo>
                <a:cubicBezTo>
                  <a:pt x="6012" y="19044"/>
                  <a:pt x="6012" y="19044"/>
                  <a:pt x="6012" y="19044"/>
                </a:cubicBezTo>
                <a:lnTo>
                  <a:pt x="4546" y="20484"/>
                </a:lnTo>
                <a:close/>
                <a:moveTo>
                  <a:pt x="6412" y="18468"/>
                </a:moveTo>
                <a:cubicBezTo>
                  <a:pt x="2812" y="17604"/>
                  <a:pt x="2812" y="17604"/>
                  <a:pt x="2812" y="17604"/>
                </a:cubicBezTo>
                <a:cubicBezTo>
                  <a:pt x="4012" y="16308"/>
                  <a:pt x="4012" y="16308"/>
                  <a:pt x="4012" y="16308"/>
                </a:cubicBezTo>
                <a:cubicBezTo>
                  <a:pt x="6812" y="17028"/>
                  <a:pt x="6146" y="16884"/>
                  <a:pt x="7612" y="17172"/>
                </a:cubicBezTo>
                <a:lnTo>
                  <a:pt x="6412" y="18468"/>
                </a:lnTo>
                <a:close/>
                <a:moveTo>
                  <a:pt x="20679" y="4932"/>
                </a:moveTo>
                <a:cubicBezTo>
                  <a:pt x="19212" y="6372"/>
                  <a:pt x="19212" y="6372"/>
                  <a:pt x="19212" y="6372"/>
                </a:cubicBezTo>
                <a:cubicBezTo>
                  <a:pt x="18546" y="5508"/>
                  <a:pt x="18546" y="5508"/>
                  <a:pt x="18546" y="5508"/>
                </a:cubicBezTo>
                <a:cubicBezTo>
                  <a:pt x="18412" y="5364"/>
                  <a:pt x="18146" y="5364"/>
                  <a:pt x="18146" y="5508"/>
                </a:cubicBezTo>
                <a:cubicBezTo>
                  <a:pt x="18012" y="5652"/>
                  <a:pt x="18012" y="5940"/>
                  <a:pt x="18146" y="6084"/>
                </a:cubicBezTo>
                <a:cubicBezTo>
                  <a:pt x="18812" y="6804"/>
                  <a:pt x="18812" y="6804"/>
                  <a:pt x="18812" y="6804"/>
                </a:cubicBezTo>
                <a:cubicBezTo>
                  <a:pt x="18546" y="7092"/>
                  <a:pt x="9746" y="16596"/>
                  <a:pt x="9479" y="16884"/>
                </a:cubicBezTo>
                <a:cubicBezTo>
                  <a:pt x="5612" y="16020"/>
                  <a:pt x="7079" y="16308"/>
                  <a:pt x="3346" y="15444"/>
                </a:cubicBezTo>
                <a:cubicBezTo>
                  <a:pt x="15079" y="2772"/>
                  <a:pt x="15079" y="2772"/>
                  <a:pt x="15079" y="2772"/>
                </a:cubicBezTo>
                <a:cubicBezTo>
                  <a:pt x="17346" y="5220"/>
                  <a:pt x="17346" y="5220"/>
                  <a:pt x="17346" y="5220"/>
                </a:cubicBezTo>
                <a:cubicBezTo>
                  <a:pt x="17479" y="5364"/>
                  <a:pt x="17612" y="5364"/>
                  <a:pt x="17746" y="5220"/>
                </a:cubicBezTo>
                <a:cubicBezTo>
                  <a:pt x="17879" y="5076"/>
                  <a:pt x="17879" y="4932"/>
                  <a:pt x="17746" y="4788"/>
                </a:cubicBezTo>
                <a:cubicBezTo>
                  <a:pt x="15479" y="2340"/>
                  <a:pt x="15479" y="2340"/>
                  <a:pt x="15479" y="2340"/>
                </a:cubicBezTo>
                <a:cubicBezTo>
                  <a:pt x="16812" y="756"/>
                  <a:pt x="16812" y="756"/>
                  <a:pt x="16812" y="756"/>
                </a:cubicBezTo>
                <a:cubicBezTo>
                  <a:pt x="16946" y="756"/>
                  <a:pt x="17079" y="756"/>
                  <a:pt x="17212" y="756"/>
                </a:cubicBezTo>
                <a:cubicBezTo>
                  <a:pt x="20679" y="4500"/>
                  <a:pt x="20679" y="4500"/>
                  <a:pt x="20679" y="4500"/>
                </a:cubicBezTo>
                <a:cubicBezTo>
                  <a:pt x="20679" y="4644"/>
                  <a:pt x="20679" y="4788"/>
                  <a:pt x="20679" y="4932"/>
                </a:cubicBezTo>
                <a:close/>
                <a:moveTo>
                  <a:pt x="14679" y="4932"/>
                </a:moveTo>
                <a:cubicBezTo>
                  <a:pt x="14279" y="4788"/>
                  <a:pt x="13879" y="4788"/>
                  <a:pt x="13612" y="5076"/>
                </a:cubicBezTo>
                <a:cubicBezTo>
                  <a:pt x="13346" y="5220"/>
                  <a:pt x="4946" y="14436"/>
                  <a:pt x="4679" y="14724"/>
                </a:cubicBezTo>
                <a:cubicBezTo>
                  <a:pt x="4412" y="15012"/>
                  <a:pt x="4546" y="15300"/>
                  <a:pt x="4812" y="15300"/>
                </a:cubicBezTo>
                <a:cubicBezTo>
                  <a:pt x="9479" y="16452"/>
                  <a:pt x="9212" y="16452"/>
                  <a:pt x="9212" y="16308"/>
                </a:cubicBezTo>
                <a:cubicBezTo>
                  <a:pt x="9346" y="16308"/>
                  <a:pt x="8946" y="16884"/>
                  <a:pt x="16679" y="8388"/>
                </a:cubicBezTo>
                <a:cubicBezTo>
                  <a:pt x="16946" y="8100"/>
                  <a:pt x="16946" y="7524"/>
                  <a:pt x="16679" y="7092"/>
                </a:cubicBezTo>
                <a:cubicBezTo>
                  <a:pt x="14546" y="4932"/>
                  <a:pt x="14679" y="5076"/>
                  <a:pt x="14679" y="4932"/>
                </a:cubicBezTo>
                <a:close/>
                <a:moveTo>
                  <a:pt x="12946" y="6660"/>
                </a:moveTo>
                <a:cubicBezTo>
                  <a:pt x="13612" y="7380"/>
                  <a:pt x="13612" y="7380"/>
                  <a:pt x="13612" y="7380"/>
                </a:cubicBezTo>
                <a:cubicBezTo>
                  <a:pt x="13346" y="7236"/>
                  <a:pt x="12946" y="7092"/>
                  <a:pt x="12546" y="7092"/>
                </a:cubicBezTo>
                <a:lnTo>
                  <a:pt x="12946" y="6660"/>
                </a:lnTo>
                <a:close/>
                <a:moveTo>
                  <a:pt x="10412" y="9540"/>
                </a:moveTo>
                <a:cubicBezTo>
                  <a:pt x="10412" y="9972"/>
                  <a:pt x="10546" y="10548"/>
                  <a:pt x="10946" y="10980"/>
                </a:cubicBezTo>
                <a:cubicBezTo>
                  <a:pt x="9346" y="10692"/>
                  <a:pt x="9346" y="10692"/>
                  <a:pt x="9346" y="10692"/>
                </a:cubicBezTo>
                <a:lnTo>
                  <a:pt x="10412" y="9540"/>
                </a:lnTo>
                <a:close/>
                <a:moveTo>
                  <a:pt x="9079" y="15732"/>
                </a:moveTo>
                <a:cubicBezTo>
                  <a:pt x="5479" y="14868"/>
                  <a:pt x="5479" y="14868"/>
                  <a:pt x="5479" y="14868"/>
                </a:cubicBezTo>
                <a:cubicBezTo>
                  <a:pt x="6812" y="13284"/>
                  <a:pt x="6812" y="13284"/>
                  <a:pt x="6812" y="13284"/>
                </a:cubicBezTo>
                <a:cubicBezTo>
                  <a:pt x="10412" y="14148"/>
                  <a:pt x="10412" y="14148"/>
                  <a:pt x="10412" y="14148"/>
                </a:cubicBezTo>
                <a:lnTo>
                  <a:pt x="9079" y="15732"/>
                </a:lnTo>
                <a:close/>
                <a:moveTo>
                  <a:pt x="11079" y="13572"/>
                </a:moveTo>
                <a:cubicBezTo>
                  <a:pt x="7346" y="12708"/>
                  <a:pt x="7346" y="12708"/>
                  <a:pt x="7346" y="12708"/>
                </a:cubicBezTo>
                <a:cubicBezTo>
                  <a:pt x="7612" y="12420"/>
                  <a:pt x="8546" y="11412"/>
                  <a:pt x="8812" y="11268"/>
                </a:cubicBezTo>
                <a:cubicBezTo>
                  <a:pt x="12412" y="12132"/>
                  <a:pt x="12412" y="12132"/>
                  <a:pt x="12412" y="12132"/>
                </a:cubicBezTo>
                <a:lnTo>
                  <a:pt x="11079" y="13572"/>
                </a:lnTo>
                <a:close/>
                <a:moveTo>
                  <a:pt x="11479" y="10692"/>
                </a:moveTo>
                <a:cubicBezTo>
                  <a:pt x="10546" y="9684"/>
                  <a:pt x="11212" y="7812"/>
                  <a:pt x="12546" y="7812"/>
                </a:cubicBezTo>
                <a:cubicBezTo>
                  <a:pt x="13479" y="7812"/>
                  <a:pt x="14146" y="8532"/>
                  <a:pt x="14146" y="9540"/>
                </a:cubicBezTo>
                <a:cubicBezTo>
                  <a:pt x="14146" y="10980"/>
                  <a:pt x="12412" y="11700"/>
                  <a:pt x="11479" y="10692"/>
                </a:cubicBezTo>
                <a:close/>
                <a:moveTo>
                  <a:pt x="14812" y="9540"/>
                </a:moveTo>
                <a:cubicBezTo>
                  <a:pt x="14812" y="9540"/>
                  <a:pt x="14812" y="9540"/>
                  <a:pt x="14812" y="9540"/>
                </a:cubicBezTo>
                <a:cubicBezTo>
                  <a:pt x="14812" y="9108"/>
                  <a:pt x="14679" y="8676"/>
                  <a:pt x="14546" y="8388"/>
                </a:cubicBezTo>
                <a:cubicBezTo>
                  <a:pt x="15212" y="9108"/>
                  <a:pt x="15212" y="9108"/>
                  <a:pt x="15212" y="9108"/>
                </a:cubicBezTo>
                <a:lnTo>
                  <a:pt x="14812" y="9540"/>
                </a:lnTo>
                <a:close/>
                <a:moveTo>
                  <a:pt x="16279" y="7812"/>
                </a:moveTo>
                <a:cubicBezTo>
                  <a:pt x="16279" y="7956"/>
                  <a:pt x="16279" y="7956"/>
                  <a:pt x="15612" y="8676"/>
                </a:cubicBezTo>
                <a:cubicBezTo>
                  <a:pt x="13346" y="6228"/>
                  <a:pt x="13346" y="6228"/>
                  <a:pt x="13346" y="6228"/>
                </a:cubicBezTo>
                <a:cubicBezTo>
                  <a:pt x="14012" y="5508"/>
                  <a:pt x="14012" y="5508"/>
                  <a:pt x="14012" y="5508"/>
                </a:cubicBezTo>
                <a:cubicBezTo>
                  <a:pt x="14146" y="5508"/>
                  <a:pt x="14279" y="5508"/>
                  <a:pt x="14279" y="5652"/>
                </a:cubicBezTo>
                <a:cubicBezTo>
                  <a:pt x="16412" y="7812"/>
                  <a:pt x="16279" y="7668"/>
                  <a:pt x="16279" y="7812"/>
                </a:cubicBezTo>
                <a:close/>
                <a:moveTo>
                  <a:pt x="12012" y="8820"/>
                </a:moveTo>
                <a:cubicBezTo>
                  <a:pt x="11612" y="9252"/>
                  <a:pt x="11612" y="9828"/>
                  <a:pt x="12012" y="10116"/>
                </a:cubicBezTo>
                <a:cubicBezTo>
                  <a:pt x="12546" y="10692"/>
                  <a:pt x="13479" y="10260"/>
                  <a:pt x="13479" y="9540"/>
                </a:cubicBezTo>
                <a:cubicBezTo>
                  <a:pt x="13479" y="8676"/>
                  <a:pt x="12546" y="8244"/>
                  <a:pt x="12012" y="8820"/>
                </a:cubicBezTo>
                <a:close/>
                <a:moveTo>
                  <a:pt x="12546" y="9828"/>
                </a:moveTo>
                <a:cubicBezTo>
                  <a:pt x="12412" y="9828"/>
                  <a:pt x="12279" y="9540"/>
                  <a:pt x="12412" y="9396"/>
                </a:cubicBezTo>
                <a:cubicBezTo>
                  <a:pt x="12546" y="9108"/>
                  <a:pt x="12812" y="9252"/>
                  <a:pt x="12812" y="9540"/>
                </a:cubicBezTo>
                <a:cubicBezTo>
                  <a:pt x="12812" y="9684"/>
                  <a:pt x="12679" y="9828"/>
                  <a:pt x="12546" y="982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67" name="Freeform 36"/>
          <p:cNvSpPr/>
          <p:nvPr/>
        </p:nvSpPr>
        <p:spPr>
          <a:xfrm>
            <a:off x="8782050" y="6302376"/>
            <a:ext cx="1096710" cy="1095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57" h="21600" extrusionOk="0">
                <a:moveTo>
                  <a:pt x="20010" y="4347"/>
                </a:moveTo>
                <a:cubicBezTo>
                  <a:pt x="20672" y="4347"/>
                  <a:pt x="21202" y="3804"/>
                  <a:pt x="21202" y="3125"/>
                </a:cubicBezTo>
                <a:cubicBezTo>
                  <a:pt x="21202" y="2309"/>
                  <a:pt x="21202" y="2309"/>
                  <a:pt x="21202" y="2309"/>
                </a:cubicBezTo>
                <a:cubicBezTo>
                  <a:pt x="21202" y="2174"/>
                  <a:pt x="21070" y="2038"/>
                  <a:pt x="20937" y="2038"/>
                </a:cubicBezTo>
                <a:cubicBezTo>
                  <a:pt x="20672" y="2038"/>
                  <a:pt x="20540" y="2174"/>
                  <a:pt x="20540" y="2309"/>
                </a:cubicBezTo>
                <a:cubicBezTo>
                  <a:pt x="20540" y="3125"/>
                  <a:pt x="20540" y="3125"/>
                  <a:pt x="20540" y="3125"/>
                </a:cubicBezTo>
                <a:cubicBezTo>
                  <a:pt x="20540" y="3396"/>
                  <a:pt x="20275" y="3668"/>
                  <a:pt x="20010" y="3668"/>
                </a:cubicBezTo>
                <a:cubicBezTo>
                  <a:pt x="18155" y="3668"/>
                  <a:pt x="18155" y="3668"/>
                  <a:pt x="18155" y="3668"/>
                </a:cubicBezTo>
                <a:cubicBezTo>
                  <a:pt x="17890" y="3668"/>
                  <a:pt x="17625" y="3396"/>
                  <a:pt x="17625" y="3125"/>
                </a:cubicBezTo>
                <a:cubicBezTo>
                  <a:pt x="17625" y="1223"/>
                  <a:pt x="17625" y="1223"/>
                  <a:pt x="17625" y="1223"/>
                </a:cubicBezTo>
                <a:cubicBezTo>
                  <a:pt x="17625" y="951"/>
                  <a:pt x="17890" y="679"/>
                  <a:pt x="18155" y="679"/>
                </a:cubicBezTo>
                <a:cubicBezTo>
                  <a:pt x="20010" y="679"/>
                  <a:pt x="20010" y="679"/>
                  <a:pt x="20010" y="679"/>
                </a:cubicBezTo>
                <a:cubicBezTo>
                  <a:pt x="20275" y="679"/>
                  <a:pt x="20540" y="951"/>
                  <a:pt x="20540" y="1223"/>
                </a:cubicBezTo>
                <a:cubicBezTo>
                  <a:pt x="20540" y="1358"/>
                  <a:pt x="20672" y="1494"/>
                  <a:pt x="20937" y="1494"/>
                </a:cubicBezTo>
                <a:cubicBezTo>
                  <a:pt x="21600" y="1494"/>
                  <a:pt x="21202" y="0"/>
                  <a:pt x="20010" y="0"/>
                </a:cubicBezTo>
                <a:cubicBezTo>
                  <a:pt x="18155" y="0"/>
                  <a:pt x="18155" y="0"/>
                  <a:pt x="18155" y="0"/>
                </a:cubicBezTo>
                <a:cubicBezTo>
                  <a:pt x="17492" y="0"/>
                  <a:pt x="16962" y="543"/>
                  <a:pt x="16962" y="1223"/>
                </a:cubicBezTo>
                <a:cubicBezTo>
                  <a:pt x="16962" y="1902"/>
                  <a:pt x="16962" y="1902"/>
                  <a:pt x="16962" y="1902"/>
                </a:cubicBezTo>
                <a:cubicBezTo>
                  <a:pt x="12721" y="1902"/>
                  <a:pt x="12721" y="1902"/>
                  <a:pt x="12721" y="1902"/>
                </a:cubicBezTo>
                <a:cubicBezTo>
                  <a:pt x="12721" y="1223"/>
                  <a:pt x="12721" y="1223"/>
                  <a:pt x="12721" y="1223"/>
                </a:cubicBezTo>
                <a:cubicBezTo>
                  <a:pt x="12721" y="543"/>
                  <a:pt x="12191" y="0"/>
                  <a:pt x="11529" y="0"/>
                </a:cubicBezTo>
                <a:cubicBezTo>
                  <a:pt x="9674" y="0"/>
                  <a:pt x="9674" y="0"/>
                  <a:pt x="9674" y="0"/>
                </a:cubicBezTo>
                <a:cubicBezTo>
                  <a:pt x="9011" y="0"/>
                  <a:pt x="8481" y="543"/>
                  <a:pt x="8481" y="1223"/>
                </a:cubicBezTo>
                <a:cubicBezTo>
                  <a:pt x="8481" y="1902"/>
                  <a:pt x="8481" y="1902"/>
                  <a:pt x="8481" y="1902"/>
                </a:cubicBezTo>
                <a:cubicBezTo>
                  <a:pt x="4240" y="1902"/>
                  <a:pt x="4240" y="1902"/>
                  <a:pt x="4240" y="1902"/>
                </a:cubicBezTo>
                <a:cubicBezTo>
                  <a:pt x="4240" y="1223"/>
                  <a:pt x="4240" y="1223"/>
                  <a:pt x="4240" y="1223"/>
                </a:cubicBezTo>
                <a:cubicBezTo>
                  <a:pt x="4240" y="543"/>
                  <a:pt x="3710" y="0"/>
                  <a:pt x="3048" y="0"/>
                </a:cubicBezTo>
                <a:cubicBezTo>
                  <a:pt x="1193" y="0"/>
                  <a:pt x="1193" y="0"/>
                  <a:pt x="1193" y="0"/>
                </a:cubicBezTo>
                <a:cubicBezTo>
                  <a:pt x="530" y="0"/>
                  <a:pt x="0" y="543"/>
                  <a:pt x="0" y="1223"/>
                </a:cubicBezTo>
                <a:cubicBezTo>
                  <a:pt x="0" y="3125"/>
                  <a:pt x="0" y="3125"/>
                  <a:pt x="0" y="3125"/>
                </a:cubicBezTo>
                <a:cubicBezTo>
                  <a:pt x="0" y="3804"/>
                  <a:pt x="530" y="4347"/>
                  <a:pt x="1193" y="4347"/>
                </a:cubicBezTo>
                <a:cubicBezTo>
                  <a:pt x="1855" y="4347"/>
                  <a:pt x="1855" y="4347"/>
                  <a:pt x="1855" y="4347"/>
                </a:cubicBezTo>
                <a:cubicBezTo>
                  <a:pt x="1855" y="8694"/>
                  <a:pt x="1855" y="8694"/>
                  <a:pt x="1855" y="8694"/>
                </a:cubicBezTo>
                <a:cubicBezTo>
                  <a:pt x="1193" y="8694"/>
                  <a:pt x="1193" y="8694"/>
                  <a:pt x="1193" y="8694"/>
                </a:cubicBezTo>
                <a:cubicBezTo>
                  <a:pt x="530" y="8694"/>
                  <a:pt x="0" y="9238"/>
                  <a:pt x="0" y="9917"/>
                </a:cubicBezTo>
                <a:cubicBezTo>
                  <a:pt x="0" y="11819"/>
                  <a:pt x="0" y="11819"/>
                  <a:pt x="0" y="11819"/>
                </a:cubicBezTo>
                <a:cubicBezTo>
                  <a:pt x="0" y="12498"/>
                  <a:pt x="530" y="13042"/>
                  <a:pt x="1193" y="13042"/>
                </a:cubicBezTo>
                <a:cubicBezTo>
                  <a:pt x="1855" y="13042"/>
                  <a:pt x="1855" y="13042"/>
                  <a:pt x="1855" y="13042"/>
                </a:cubicBezTo>
                <a:cubicBezTo>
                  <a:pt x="1855" y="17389"/>
                  <a:pt x="1855" y="17389"/>
                  <a:pt x="1855" y="17389"/>
                </a:cubicBezTo>
                <a:cubicBezTo>
                  <a:pt x="1193" y="17389"/>
                  <a:pt x="1193" y="17389"/>
                  <a:pt x="1193" y="17389"/>
                </a:cubicBezTo>
                <a:cubicBezTo>
                  <a:pt x="530" y="17389"/>
                  <a:pt x="0" y="17932"/>
                  <a:pt x="0" y="18611"/>
                </a:cubicBezTo>
                <a:cubicBezTo>
                  <a:pt x="0" y="20377"/>
                  <a:pt x="0" y="20377"/>
                  <a:pt x="0" y="20377"/>
                </a:cubicBezTo>
                <a:cubicBezTo>
                  <a:pt x="0" y="21057"/>
                  <a:pt x="530" y="21600"/>
                  <a:pt x="1193" y="21600"/>
                </a:cubicBezTo>
                <a:cubicBezTo>
                  <a:pt x="3048" y="21600"/>
                  <a:pt x="3048" y="21600"/>
                  <a:pt x="3048" y="21600"/>
                </a:cubicBezTo>
                <a:cubicBezTo>
                  <a:pt x="3710" y="21600"/>
                  <a:pt x="4240" y="21057"/>
                  <a:pt x="4240" y="20377"/>
                </a:cubicBezTo>
                <a:cubicBezTo>
                  <a:pt x="4240" y="19834"/>
                  <a:pt x="4240" y="19834"/>
                  <a:pt x="4240" y="19834"/>
                </a:cubicBezTo>
                <a:cubicBezTo>
                  <a:pt x="8481" y="19834"/>
                  <a:pt x="8481" y="19834"/>
                  <a:pt x="8481" y="19834"/>
                </a:cubicBezTo>
                <a:cubicBezTo>
                  <a:pt x="8481" y="20377"/>
                  <a:pt x="8481" y="20377"/>
                  <a:pt x="8481" y="20377"/>
                </a:cubicBezTo>
                <a:cubicBezTo>
                  <a:pt x="8481" y="21057"/>
                  <a:pt x="9011" y="21600"/>
                  <a:pt x="9674" y="21600"/>
                </a:cubicBezTo>
                <a:cubicBezTo>
                  <a:pt x="11529" y="21600"/>
                  <a:pt x="11529" y="21600"/>
                  <a:pt x="11529" y="21600"/>
                </a:cubicBezTo>
                <a:cubicBezTo>
                  <a:pt x="12191" y="21600"/>
                  <a:pt x="12721" y="21057"/>
                  <a:pt x="12721" y="20377"/>
                </a:cubicBezTo>
                <a:cubicBezTo>
                  <a:pt x="12721" y="19834"/>
                  <a:pt x="12721" y="19834"/>
                  <a:pt x="12721" y="19834"/>
                </a:cubicBezTo>
                <a:cubicBezTo>
                  <a:pt x="16962" y="19834"/>
                  <a:pt x="16962" y="19834"/>
                  <a:pt x="16962" y="19834"/>
                </a:cubicBezTo>
                <a:cubicBezTo>
                  <a:pt x="16962" y="20377"/>
                  <a:pt x="16962" y="20377"/>
                  <a:pt x="16962" y="20377"/>
                </a:cubicBezTo>
                <a:cubicBezTo>
                  <a:pt x="16962" y="21057"/>
                  <a:pt x="17492" y="21600"/>
                  <a:pt x="18155" y="21600"/>
                </a:cubicBezTo>
                <a:cubicBezTo>
                  <a:pt x="20010" y="21600"/>
                  <a:pt x="20010" y="21600"/>
                  <a:pt x="20010" y="21600"/>
                </a:cubicBezTo>
                <a:cubicBezTo>
                  <a:pt x="20672" y="21600"/>
                  <a:pt x="21202" y="21057"/>
                  <a:pt x="21202" y="20377"/>
                </a:cubicBezTo>
                <a:cubicBezTo>
                  <a:pt x="21202" y="18611"/>
                  <a:pt x="21202" y="18611"/>
                  <a:pt x="21202" y="18611"/>
                </a:cubicBezTo>
                <a:cubicBezTo>
                  <a:pt x="21202" y="17932"/>
                  <a:pt x="20672" y="17389"/>
                  <a:pt x="20010" y="17389"/>
                </a:cubicBezTo>
                <a:cubicBezTo>
                  <a:pt x="19347" y="17389"/>
                  <a:pt x="19347" y="17389"/>
                  <a:pt x="19347" y="17389"/>
                </a:cubicBezTo>
                <a:cubicBezTo>
                  <a:pt x="19347" y="13042"/>
                  <a:pt x="19347" y="13042"/>
                  <a:pt x="19347" y="13042"/>
                </a:cubicBezTo>
                <a:cubicBezTo>
                  <a:pt x="20010" y="13042"/>
                  <a:pt x="20010" y="13042"/>
                  <a:pt x="20010" y="13042"/>
                </a:cubicBezTo>
                <a:cubicBezTo>
                  <a:pt x="20672" y="13042"/>
                  <a:pt x="21202" y="12498"/>
                  <a:pt x="21202" y="11819"/>
                </a:cubicBezTo>
                <a:cubicBezTo>
                  <a:pt x="21202" y="9917"/>
                  <a:pt x="21202" y="9917"/>
                  <a:pt x="21202" y="9917"/>
                </a:cubicBezTo>
                <a:cubicBezTo>
                  <a:pt x="21202" y="9238"/>
                  <a:pt x="20672" y="8694"/>
                  <a:pt x="20010" y="8694"/>
                </a:cubicBezTo>
                <a:cubicBezTo>
                  <a:pt x="19347" y="8694"/>
                  <a:pt x="19347" y="8694"/>
                  <a:pt x="19347" y="8694"/>
                </a:cubicBezTo>
                <a:cubicBezTo>
                  <a:pt x="19347" y="4347"/>
                  <a:pt x="19347" y="4347"/>
                  <a:pt x="19347" y="4347"/>
                </a:cubicBezTo>
                <a:lnTo>
                  <a:pt x="20010" y="4347"/>
                </a:lnTo>
                <a:close/>
                <a:moveTo>
                  <a:pt x="9144" y="1223"/>
                </a:moveTo>
                <a:cubicBezTo>
                  <a:pt x="9144" y="951"/>
                  <a:pt x="9409" y="679"/>
                  <a:pt x="9674" y="679"/>
                </a:cubicBezTo>
                <a:cubicBezTo>
                  <a:pt x="11529" y="679"/>
                  <a:pt x="11529" y="679"/>
                  <a:pt x="11529" y="679"/>
                </a:cubicBezTo>
                <a:cubicBezTo>
                  <a:pt x="11794" y="679"/>
                  <a:pt x="12059" y="951"/>
                  <a:pt x="12059" y="1223"/>
                </a:cubicBezTo>
                <a:cubicBezTo>
                  <a:pt x="12059" y="3125"/>
                  <a:pt x="12059" y="3125"/>
                  <a:pt x="12059" y="3125"/>
                </a:cubicBezTo>
                <a:cubicBezTo>
                  <a:pt x="12059" y="3396"/>
                  <a:pt x="11794" y="3668"/>
                  <a:pt x="11529" y="3668"/>
                </a:cubicBezTo>
                <a:cubicBezTo>
                  <a:pt x="9674" y="3668"/>
                  <a:pt x="9674" y="3668"/>
                  <a:pt x="9674" y="3668"/>
                </a:cubicBezTo>
                <a:cubicBezTo>
                  <a:pt x="9409" y="3668"/>
                  <a:pt x="9144" y="3396"/>
                  <a:pt x="9144" y="3125"/>
                </a:cubicBezTo>
                <a:lnTo>
                  <a:pt x="9144" y="1223"/>
                </a:lnTo>
                <a:close/>
                <a:moveTo>
                  <a:pt x="1193" y="3668"/>
                </a:moveTo>
                <a:cubicBezTo>
                  <a:pt x="928" y="3668"/>
                  <a:pt x="663" y="3396"/>
                  <a:pt x="663" y="3125"/>
                </a:cubicBezTo>
                <a:cubicBezTo>
                  <a:pt x="663" y="1223"/>
                  <a:pt x="663" y="1223"/>
                  <a:pt x="663" y="1223"/>
                </a:cubicBezTo>
                <a:cubicBezTo>
                  <a:pt x="663" y="951"/>
                  <a:pt x="928" y="679"/>
                  <a:pt x="1193" y="679"/>
                </a:cubicBezTo>
                <a:cubicBezTo>
                  <a:pt x="3048" y="679"/>
                  <a:pt x="3048" y="679"/>
                  <a:pt x="3048" y="679"/>
                </a:cubicBezTo>
                <a:cubicBezTo>
                  <a:pt x="3313" y="679"/>
                  <a:pt x="3578" y="951"/>
                  <a:pt x="3578" y="1223"/>
                </a:cubicBezTo>
                <a:cubicBezTo>
                  <a:pt x="3578" y="3125"/>
                  <a:pt x="3578" y="3125"/>
                  <a:pt x="3578" y="3125"/>
                </a:cubicBezTo>
                <a:cubicBezTo>
                  <a:pt x="3578" y="3396"/>
                  <a:pt x="3313" y="3668"/>
                  <a:pt x="3048" y="3668"/>
                </a:cubicBezTo>
                <a:lnTo>
                  <a:pt x="1193" y="3668"/>
                </a:lnTo>
                <a:close/>
                <a:moveTo>
                  <a:pt x="1193" y="12362"/>
                </a:moveTo>
                <a:cubicBezTo>
                  <a:pt x="928" y="12362"/>
                  <a:pt x="663" y="12091"/>
                  <a:pt x="663" y="11819"/>
                </a:cubicBezTo>
                <a:cubicBezTo>
                  <a:pt x="663" y="9917"/>
                  <a:pt x="663" y="9917"/>
                  <a:pt x="663" y="9917"/>
                </a:cubicBezTo>
                <a:cubicBezTo>
                  <a:pt x="663" y="9509"/>
                  <a:pt x="928" y="9238"/>
                  <a:pt x="1193" y="9238"/>
                </a:cubicBezTo>
                <a:cubicBezTo>
                  <a:pt x="3048" y="9238"/>
                  <a:pt x="3048" y="9238"/>
                  <a:pt x="3048" y="9238"/>
                </a:cubicBezTo>
                <a:cubicBezTo>
                  <a:pt x="3313" y="9238"/>
                  <a:pt x="3578" y="9509"/>
                  <a:pt x="3578" y="9917"/>
                </a:cubicBezTo>
                <a:cubicBezTo>
                  <a:pt x="3578" y="11819"/>
                  <a:pt x="3578" y="11819"/>
                  <a:pt x="3578" y="11819"/>
                </a:cubicBezTo>
                <a:cubicBezTo>
                  <a:pt x="3578" y="12091"/>
                  <a:pt x="3313" y="12362"/>
                  <a:pt x="3048" y="12362"/>
                </a:cubicBezTo>
                <a:lnTo>
                  <a:pt x="1193" y="12362"/>
                </a:lnTo>
                <a:close/>
                <a:moveTo>
                  <a:pt x="3048" y="21057"/>
                </a:moveTo>
                <a:cubicBezTo>
                  <a:pt x="1193" y="21057"/>
                  <a:pt x="1193" y="21057"/>
                  <a:pt x="1193" y="21057"/>
                </a:cubicBezTo>
                <a:cubicBezTo>
                  <a:pt x="928" y="21057"/>
                  <a:pt x="663" y="20785"/>
                  <a:pt x="663" y="20377"/>
                </a:cubicBezTo>
                <a:cubicBezTo>
                  <a:pt x="663" y="18611"/>
                  <a:pt x="663" y="18611"/>
                  <a:pt x="663" y="18611"/>
                </a:cubicBezTo>
                <a:cubicBezTo>
                  <a:pt x="663" y="18204"/>
                  <a:pt x="928" y="17932"/>
                  <a:pt x="1193" y="17932"/>
                </a:cubicBezTo>
                <a:cubicBezTo>
                  <a:pt x="3048" y="17932"/>
                  <a:pt x="3048" y="17932"/>
                  <a:pt x="3048" y="17932"/>
                </a:cubicBezTo>
                <a:cubicBezTo>
                  <a:pt x="3313" y="17932"/>
                  <a:pt x="3578" y="18204"/>
                  <a:pt x="3578" y="18611"/>
                </a:cubicBezTo>
                <a:cubicBezTo>
                  <a:pt x="3578" y="20377"/>
                  <a:pt x="3578" y="20377"/>
                  <a:pt x="3578" y="20377"/>
                </a:cubicBezTo>
                <a:cubicBezTo>
                  <a:pt x="3578" y="20785"/>
                  <a:pt x="3313" y="21057"/>
                  <a:pt x="3048" y="21057"/>
                </a:cubicBezTo>
                <a:close/>
                <a:moveTo>
                  <a:pt x="12059" y="20377"/>
                </a:moveTo>
                <a:cubicBezTo>
                  <a:pt x="12059" y="20785"/>
                  <a:pt x="11794" y="21057"/>
                  <a:pt x="11529" y="21057"/>
                </a:cubicBezTo>
                <a:cubicBezTo>
                  <a:pt x="9674" y="21057"/>
                  <a:pt x="9674" y="21057"/>
                  <a:pt x="9674" y="21057"/>
                </a:cubicBezTo>
                <a:cubicBezTo>
                  <a:pt x="9409" y="21057"/>
                  <a:pt x="9144" y="20785"/>
                  <a:pt x="9144" y="20377"/>
                </a:cubicBezTo>
                <a:cubicBezTo>
                  <a:pt x="9144" y="18611"/>
                  <a:pt x="9144" y="18611"/>
                  <a:pt x="9144" y="18611"/>
                </a:cubicBezTo>
                <a:cubicBezTo>
                  <a:pt x="9144" y="18204"/>
                  <a:pt x="9409" y="17932"/>
                  <a:pt x="9674" y="17932"/>
                </a:cubicBezTo>
                <a:cubicBezTo>
                  <a:pt x="11529" y="17932"/>
                  <a:pt x="11529" y="17932"/>
                  <a:pt x="11529" y="17932"/>
                </a:cubicBezTo>
                <a:cubicBezTo>
                  <a:pt x="11794" y="17932"/>
                  <a:pt x="12059" y="18204"/>
                  <a:pt x="12059" y="18611"/>
                </a:cubicBezTo>
                <a:lnTo>
                  <a:pt x="12059" y="20377"/>
                </a:lnTo>
                <a:close/>
                <a:moveTo>
                  <a:pt x="16962" y="18611"/>
                </a:moveTo>
                <a:cubicBezTo>
                  <a:pt x="16962" y="19291"/>
                  <a:pt x="16962" y="19291"/>
                  <a:pt x="16962" y="19291"/>
                </a:cubicBezTo>
                <a:cubicBezTo>
                  <a:pt x="12721" y="19291"/>
                  <a:pt x="12721" y="19291"/>
                  <a:pt x="12721" y="19291"/>
                </a:cubicBezTo>
                <a:cubicBezTo>
                  <a:pt x="12721" y="18611"/>
                  <a:pt x="12721" y="18611"/>
                  <a:pt x="12721" y="18611"/>
                </a:cubicBezTo>
                <a:cubicBezTo>
                  <a:pt x="12721" y="17932"/>
                  <a:pt x="12191" y="17389"/>
                  <a:pt x="11529" y="17389"/>
                </a:cubicBezTo>
                <a:cubicBezTo>
                  <a:pt x="9674" y="17389"/>
                  <a:pt x="9674" y="17389"/>
                  <a:pt x="9674" y="17389"/>
                </a:cubicBezTo>
                <a:cubicBezTo>
                  <a:pt x="9011" y="17389"/>
                  <a:pt x="8481" y="17932"/>
                  <a:pt x="8481" y="18611"/>
                </a:cubicBezTo>
                <a:cubicBezTo>
                  <a:pt x="8481" y="19291"/>
                  <a:pt x="8481" y="19291"/>
                  <a:pt x="8481" y="19291"/>
                </a:cubicBezTo>
                <a:cubicBezTo>
                  <a:pt x="4240" y="19291"/>
                  <a:pt x="4240" y="19291"/>
                  <a:pt x="4240" y="19291"/>
                </a:cubicBezTo>
                <a:cubicBezTo>
                  <a:pt x="4240" y="18611"/>
                  <a:pt x="4240" y="18611"/>
                  <a:pt x="4240" y="18611"/>
                </a:cubicBezTo>
                <a:cubicBezTo>
                  <a:pt x="4240" y="17932"/>
                  <a:pt x="3710" y="17389"/>
                  <a:pt x="3048" y="17389"/>
                </a:cubicBezTo>
                <a:cubicBezTo>
                  <a:pt x="2385" y="17389"/>
                  <a:pt x="2385" y="17389"/>
                  <a:pt x="2385" y="17389"/>
                </a:cubicBezTo>
                <a:cubicBezTo>
                  <a:pt x="2385" y="13042"/>
                  <a:pt x="2385" y="13042"/>
                  <a:pt x="2385" y="13042"/>
                </a:cubicBezTo>
                <a:cubicBezTo>
                  <a:pt x="3048" y="13042"/>
                  <a:pt x="3048" y="13042"/>
                  <a:pt x="3048" y="13042"/>
                </a:cubicBezTo>
                <a:cubicBezTo>
                  <a:pt x="3710" y="13042"/>
                  <a:pt x="4240" y="12498"/>
                  <a:pt x="4240" y="11819"/>
                </a:cubicBezTo>
                <a:cubicBezTo>
                  <a:pt x="4240" y="9917"/>
                  <a:pt x="4240" y="9917"/>
                  <a:pt x="4240" y="9917"/>
                </a:cubicBezTo>
                <a:cubicBezTo>
                  <a:pt x="4240" y="9238"/>
                  <a:pt x="3710" y="8694"/>
                  <a:pt x="3048" y="8694"/>
                </a:cubicBezTo>
                <a:cubicBezTo>
                  <a:pt x="2385" y="8694"/>
                  <a:pt x="2385" y="8694"/>
                  <a:pt x="2385" y="8694"/>
                </a:cubicBezTo>
                <a:cubicBezTo>
                  <a:pt x="2385" y="4347"/>
                  <a:pt x="2385" y="4347"/>
                  <a:pt x="2385" y="4347"/>
                </a:cubicBezTo>
                <a:cubicBezTo>
                  <a:pt x="3048" y="4347"/>
                  <a:pt x="3048" y="4347"/>
                  <a:pt x="3048" y="4347"/>
                </a:cubicBezTo>
                <a:cubicBezTo>
                  <a:pt x="3710" y="4347"/>
                  <a:pt x="4240" y="3804"/>
                  <a:pt x="4240" y="3125"/>
                </a:cubicBezTo>
                <a:cubicBezTo>
                  <a:pt x="4240" y="2445"/>
                  <a:pt x="4240" y="2445"/>
                  <a:pt x="4240" y="2445"/>
                </a:cubicBezTo>
                <a:cubicBezTo>
                  <a:pt x="8481" y="2445"/>
                  <a:pt x="8481" y="2445"/>
                  <a:pt x="8481" y="2445"/>
                </a:cubicBezTo>
                <a:cubicBezTo>
                  <a:pt x="8481" y="3125"/>
                  <a:pt x="8481" y="3125"/>
                  <a:pt x="8481" y="3125"/>
                </a:cubicBezTo>
                <a:cubicBezTo>
                  <a:pt x="8481" y="3804"/>
                  <a:pt x="9011" y="4347"/>
                  <a:pt x="9674" y="4347"/>
                </a:cubicBezTo>
                <a:cubicBezTo>
                  <a:pt x="11529" y="4347"/>
                  <a:pt x="11529" y="4347"/>
                  <a:pt x="11529" y="4347"/>
                </a:cubicBezTo>
                <a:cubicBezTo>
                  <a:pt x="12191" y="4347"/>
                  <a:pt x="12721" y="3804"/>
                  <a:pt x="12721" y="3125"/>
                </a:cubicBezTo>
                <a:cubicBezTo>
                  <a:pt x="12721" y="2445"/>
                  <a:pt x="12721" y="2445"/>
                  <a:pt x="12721" y="2445"/>
                </a:cubicBezTo>
                <a:cubicBezTo>
                  <a:pt x="16962" y="2445"/>
                  <a:pt x="16962" y="2445"/>
                  <a:pt x="16962" y="2445"/>
                </a:cubicBezTo>
                <a:cubicBezTo>
                  <a:pt x="16962" y="3125"/>
                  <a:pt x="16962" y="3125"/>
                  <a:pt x="16962" y="3125"/>
                </a:cubicBezTo>
                <a:cubicBezTo>
                  <a:pt x="16962" y="3804"/>
                  <a:pt x="17492" y="4347"/>
                  <a:pt x="18155" y="4347"/>
                </a:cubicBezTo>
                <a:cubicBezTo>
                  <a:pt x="18817" y="4347"/>
                  <a:pt x="18817" y="4347"/>
                  <a:pt x="18817" y="4347"/>
                </a:cubicBezTo>
                <a:cubicBezTo>
                  <a:pt x="18817" y="8694"/>
                  <a:pt x="18817" y="8694"/>
                  <a:pt x="18817" y="8694"/>
                </a:cubicBezTo>
                <a:cubicBezTo>
                  <a:pt x="18817" y="8694"/>
                  <a:pt x="18817" y="8694"/>
                  <a:pt x="18817" y="8694"/>
                </a:cubicBezTo>
                <a:cubicBezTo>
                  <a:pt x="18155" y="8694"/>
                  <a:pt x="18155" y="8694"/>
                  <a:pt x="18155" y="8694"/>
                </a:cubicBezTo>
                <a:cubicBezTo>
                  <a:pt x="17492" y="8694"/>
                  <a:pt x="16962" y="9238"/>
                  <a:pt x="16962" y="9917"/>
                </a:cubicBezTo>
                <a:cubicBezTo>
                  <a:pt x="16962" y="11819"/>
                  <a:pt x="16962" y="11819"/>
                  <a:pt x="16962" y="11819"/>
                </a:cubicBezTo>
                <a:cubicBezTo>
                  <a:pt x="16962" y="12498"/>
                  <a:pt x="17492" y="13042"/>
                  <a:pt x="18155" y="13042"/>
                </a:cubicBezTo>
                <a:cubicBezTo>
                  <a:pt x="18817" y="13042"/>
                  <a:pt x="18817" y="13042"/>
                  <a:pt x="18817" y="13042"/>
                </a:cubicBezTo>
                <a:cubicBezTo>
                  <a:pt x="18817" y="17389"/>
                  <a:pt x="18817" y="17389"/>
                  <a:pt x="18817" y="17389"/>
                </a:cubicBezTo>
                <a:cubicBezTo>
                  <a:pt x="18155" y="17389"/>
                  <a:pt x="18155" y="17389"/>
                  <a:pt x="18155" y="17389"/>
                </a:cubicBezTo>
                <a:cubicBezTo>
                  <a:pt x="17492" y="17389"/>
                  <a:pt x="16962" y="17932"/>
                  <a:pt x="16962" y="18611"/>
                </a:cubicBezTo>
                <a:close/>
                <a:moveTo>
                  <a:pt x="20010" y="17932"/>
                </a:moveTo>
                <a:cubicBezTo>
                  <a:pt x="20275" y="17932"/>
                  <a:pt x="20540" y="18204"/>
                  <a:pt x="20540" y="18611"/>
                </a:cubicBezTo>
                <a:cubicBezTo>
                  <a:pt x="20540" y="20377"/>
                  <a:pt x="20540" y="20377"/>
                  <a:pt x="20540" y="20377"/>
                </a:cubicBezTo>
                <a:cubicBezTo>
                  <a:pt x="20540" y="20785"/>
                  <a:pt x="20275" y="21057"/>
                  <a:pt x="20010" y="21057"/>
                </a:cubicBezTo>
                <a:cubicBezTo>
                  <a:pt x="18155" y="21057"/>
                  <a:pt x="18155" y="21057"/>
                  <a:pt x="18155" y="21057"/>
                </a:cubicBezTo>
                <a:cubicBezTo>
                  <a:pt x="17890" y="21057"/>
                  <a:pt x="17625" y="20785"/>
                  <a:pt x="17625" y="20377"/>
                </a:cubicBezTo>
                <a:cubicBezTo>
                  <a:pt x="17625" y="19698"/>
                  <a:pt x="17625" y="19291"/>
                  <a:pt x="17625" y="18611"/>
                </a:cubicBezTo>
                <a:cubicBezTo>
                  <a:pt x="17625" y="18204"/>
                  <a:pt x="17890" y="17932"/>
                  <a:pt x="18155" y="17932"/>
                </a:cubicBezTo>
                <a:cubicBezTo>
                  <a:pt x="18420" y="17932"/>
                  <a:pt x="19745" y="17932"/>
                  <a:pt x="20010" y="17932"/>
                </a:cubicBezTo>
                <a:close/>
                <a:moveTo>
                  <a:pt x="20010" y="9238"/>
                </a:moveTo>
                <a:cubicBezTo>
                  <a:pt x="20275" y="9238"/>
                  <a:pt x="20540" y="9509"/>
                  <a:pt x="20540" y="9917"/>
                </a:cubicBezTo>
                <a:cubicBezTo>
                  <a:pt x="20540" y="11819"/>
                  <a:pt x="20540" y="11819"/>
                  <a:pt x="20540" y="11819"/>
                </a:cubicBezTo>
                <a:cubicBezTo>
                  <a:pt x="20540" y="12091"/>
                  <a:pt x="20275" y="12362"/>
                  <a:pt x="20010" y="12362"/>
                </a:cubicBezTo>
                <a:cubicBezTo>
                  <a:pt x="18155" y="12362"/>
                  <a:pt x="18155" y="12362"/>
                  <a:pt x="18155" y="12362"/>
                </a:cubicBezTo>
                <a:cubicBezTo>
                  <a:pt x="17890" y="12362"/>
                  <a:pt x="17625" y="12091"/>
                  <a:pt x="17625" y="11819"/>
                </a:cubicBezTo>
                <a:cubicBezTo>
                  <a:pt x="17625" y="9917"/>
                  <a:pt x="17625" y="9917"/>
                  <a:pt x="17625" y="9917"/>
                </a:cubicBezTo>
                <a:cubicBezTo>
                  <a:pt x="17625" y="9509"/>
                  <a:pt x="17890" y="9238"/>
                  <a:pt x="18155" y="9238"/>
                </a:cubicBezTo>
                <a:lnTo>
                  <a:pt x="20010" y="9238"/>
                </a:lnTo>
                <a:close/>
                <a:moveTo>
                  <a:pt x="12987" y="10460"/>
                </a:moveTo>
                <a:cubicBezTo>
                  <a:pt x="12191" y="10460"/>
                  <a:pt x="12191" y="10460"/>
                  <a:pt x="12191" y="10460"/>
                </a:cubicBezTo>
                <a:cubicBezTo>
                  <a:pt x="12059" y="9781"/>
                  <a:pt x="11529" y="9238"/>
                  <a:pt x="10866" y="9102"/>
                </a:cubicBezTo>
                <a:cubicBezTo>
                  <a:pt x="10866" y="8423"/>
                  <a:pt x="10866" y="8423"/>
                  <a:pt x="10866" y="8423"/>
                </a:cubicBezTo>
                <a:cubicBezTo>
                  <a:pt x="10866" y="8151"/>
                  <a:pt x="10734" y="8015"/>
                  <a:pt x="10601" y="8015"/>
                </a:cubicBezTo>
                <a:cubicBezTo>
                  <a:pt x="10469" y="8015"/>
                  <a:pt x="10336" y="8151"/>
                  <a:pt x="10336" y="8423"/>
                </a:cubicBezTo>
                <a:cubicBezTo>
                  <a:pt x="10336" y="9102"/>
                  <a:pt x="10336" y="9102"/>
                  <a:pt x="10336" y="9102"/>
                </a:cubicBezTo>
                <a:cubicBezTo>
                  <a:pt x="9674" y="9238"/>
                  <a:pt x="9144" y="9781"/>
                  <a:pt x="9011" y="10460"/>
                </a:cubicBezTo>
                <a:cubicBezTo>
                  <a:pt x="8216" y="10460"/>
                  <a:pt x="8216" y="10460"/>
                  <a:pt x="8216" y="10460"/>
                </a:cubicBezTo>
                <a:cubicBezTo>
                  <a:pt x="8083" y="10460"/>
                  <a:pt x="7951" y="10596"/>
                  <a:pt x="7951" y="10868"/>
                </a:cubicBezTo>
                <a:cubicBezTo>
                  <a:pt x="7951" y="11004"/>
                  <a:pt x="8083" y="11140"/>
                  <a:pt x="8216" y="11140"/>
                </a:cubicBezTo>
                <a:cubicBezTo>
                  <a:pt x="9011" y="11140"/>
                  <a:pt x="9011" y="11140"/>
                  <a:pt x="9011" y="11140"/>
                </a:cubicBezTo>
                <a:cubicBezTo>
                  <a:pt x="9144" y="11819"/>
                  <a:pt x="9674" y="12362"/>
                  <a:pt x="10336" y="12498"/>
                </a:cubicBezTo>
                <a:cubicBezTo>
                  <a:pt x="10336" y="13313"/>
                  <a:pt x="10336" y="13313"/>
                  <a:pt x="10336" y="13313"/>
                </a:cubicBezTo>
                <a:cubicBezTo>
                  <a:pt x="10336" y="13449"/>
                  <a:pt x="10469" y="13585"/>
                  <a:pt x="10601" y="13585"/>
                </a:cubicBezTo>
                <a:cubicBezTo>
                  <a:pt x="10734" y="13585"/>
                  <a:pt x="10866" y="13449"/>
                  <a:pt x="10866" y="13313"/>
                </a:cubicBezTo>
                <a:cubicBezTo>
                  <a:pt x="10866" y="12498"/>
                  <a:pt x="10866" y="12498"/>
                  <a:pt x="10866" y="12498"/>
                </a:cubicBezTo>
                <a:cubicBezTo>
                  <a:pt x="11529" y="12362"/>
                  <a:pt x="12191" y="11819"/>
                  <a:pt x="12191" y="11140"/>
                </a:cubicBezTo>
                <a:cubicBezTo>
                  <a:pt x="12987" y="11140"/>
                  <a:pt x="12987" y="11140"/>
                  <a:pt x="12987" y="11140"/>
                </a:cubicBezTo>
                <a:cubicBezTo>
                  <a:pt x="13119" y="11140"/>
                  <a:pt x="13252" y="11004"/>
                  <a:pt x="13252" y="10868"/>
                </a:cubicBezTo>
                <a:cubicBezTo>
                  <a:pt x="13252" y="10596"/>
                  <a:pt x="13119" y="10460"/>
                  <a:pt x="12987" y="10460"/>
                </a:cubicBezTo>
                <a:close/>
                <a:moveTo>
                  <a:pt x="10601" y="11955"/>
                </a:moveTo>
                <a:cubicBezTo>
                  <a:pt x="10071" y="11955"/>
                  <a:pt x="9541" y="11411"/>
                  <a:pt x="9541" y="10868"/>
                </a:cubicBezTo>
                <a:cubicBezTo>
                  <a:pt x="9541" y="10189"/>
                  <a:pt x="10071" y="9781"/>
                  <a:pt x="10601" y="9781"/>
                </a:cubicBezTo>
                <a:cubicBezTo>
                  <a:pt x="11131" y="9781"/>
                  <a:pt x="11661" y="10189"/>
                  <a:pt x="11661" y="10868"/>
                </a:cubicBezTo>
                <a:cubicBezTo>
                  <a:pt x="11661" y="11411"/>
                  <a:pt x="11131" y="11955"/>
                  <a:pt x="10601" y="119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68" name="Freeform 37"/>
          <p:cNvSpPr/>
          <p:nvPr/>
        </p:nvSpPr>
        <p:spPr>
          <a:xfrm>
            <a:off x="8782050" y="7708902"/>
            <a:ext cx="1092200" cy="720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65" y="2469"/>
                </a:moveTo>
                <a:cubicBezTo>
                  <a:pt x="13230" y="2469"/>
                  <a:pt x="13095" y="2674"/>
                  <a:pt x="13095" y="2880"/>
                </a:cubicBezTo>
                <a:cubicBezTo>
                  <a:pt x="13095" y="3497"/>
                  <a:pt x="13095" y="13989"/>
                  <a:pt x="13095" y="14606"/>
                </a:cubicBezTo>
                <a:cubicBezTo>
                  <a:pt x="13095" y="14811"/>
                  <a:pt x="13230" y="15017"/>
                  <a:pt x="13365" y="15017"/>
                </a:cubicBezTo>
                <a:cubicBezTo>
                  <a:pt x="17685" y="15017"/>
                  <a:pt x="17685" y="15017"/>
                  <a:pt x="17685" y="15017"/>
                </a:cubicBezTo>
                <a:cubicBezTo>
                  <a:pt x="17820" y="15017"/>
                  <a:pt x="17955" y="14811"/>
                  <a:pt x="17955" y="14606"/>
                </a:cubicBezTo>
                <a:cubicBezTo>
                  <a:pt x="17955" y="10491"/>
                  <a:pt x="17955" y="7200"/>
                  <a:pt x="17955" y="2880"/>
                </a:cubicBezTo>
                <a:cubicBezTo>
                  <a:pt x="17955" y="2674"/>
                  <a:pt x="17820" y="2469"/>
                  <a:pt x="17685" y="2469"/>
                </a:cubicBezTo>
                <a:lnTo>
                  <a:pt x="13365" y="2469"/>
                </a:lnTo>
                <a:close/>
                <a:moveTo>
                  <a:pt x="17280" y="13989"/>
                </a:moveTo>
                <a:cubicBezTo>
                  <a:pt x="13770" y="13989"/>
                  <a:pt x="13770" y="13989"/>
                  <a:pt x="13770" y="13989"/>
                </a:cubicBezTo>
                <a:cubicBezTo>
                  <a:pt x="13770" y="12137"/>
                  <a:pt x="13770" y="12137"/>
                  <a:pt x="13770" y="12137"/>
                </a:cubicBezTo>
                <a:cubicBezTo>
                  <a:pt x="17280" y="12137"/>
                  <a:pt x="17280" y="12137"/>
                  <a:pt x="17280" y="12137"/>
                </a:cubicBezTo>
                <a:lnTo>
                  <a:pt x="17280" y="13989"/>
                </a:lnTo>
                <a:close/>
                <a:moveTo>
                  <a:pt x="17280" y="11109"/>
                </a:moveTo>
                <a:cubicBezTo>
                  <a:pt x="13770" y="11109"/>
                  <a:pt x="13770" y="11109"/>
                  <a:pt x="13770" y="11109"/>
                </a:cubicBezTo>
                <a:cubicBezTo>
                  <a:pt x="13770" y="5554"/>
                  <a:pt x="13770" y="5554"/>
                  <a:pt x="13770" y="5554"/>
                </a:cubicBezTo>
                <a:cubicBezTo>
                  <a:pt x="17280" y="5554"/>
                  <a:pt x="17280" y="5554"/>
                  <a:pt x="17280" y="5554"/>
                </a:cubicBezTo>
                <a:lnTo>
                  <a:pt x="17280" y="11109"/>
                </a:lnTo>
                <a:close/>
                <a:moveTo>
                  <a:pt x="17280" y="4526"/>
                </a:moveTo>
                <a:cubicBezTo>
                  <a:pt x="13770" y="4526"/>
                  <a:pt x="13770" y="4526"/>
                  <a:pt x="13770" y="4526"/>
                </a:cubicBezTo>
                <a:cubicBezTo>
                  <a:pt x="13770" y="3291"/>
                  <a:pt x="13770" y="3291"/>
                  <a:pt x="13770" y="3291"/>
                </a:cubicBezTo>
                <a:cubicBezTo>
                  <a:pt x="17280" y="3291"/>
                  <a:pt x="17280" y="3291"/>
                  <a:pt x="17280" y="3291"/>
                </a:cubicBezTo>
                <a:lnTo>
                  <a:pt x="17280" y="4526"/>
                </a:lnTo>
                <a:close/>
                <a:moveTo>
                  <a:pt x="3915" y="2469"/>
                </a:moveTo>
                <a:cubicBezTo>
                  <a:pt x="3780" y="2469"/>
                  <a:pt x="3645" y="2674"/>
                  <a:pt x="3645" y="2880"/>
                </a:cubicBezTo>
                <a:cubicBezTo>
                  <a:pt x="3645" y="3086"/>
                  <a:pt x="3645" y="14194"/>
                  <a:pt x="3645" y="14606"/>
                </a:cubicBezTo>
                <a:cubicBezTo>
                  <a:pt x="3645" y="14811"/>
                  <a:pt x="3780" y="15017"/>
                  <a:pt x="3915" y="15017"/>
                </a:cubicBezTo>
                <a:cubicBezTo>
                  <a:pt x="12015" y="15017"/>
                  <a:pt x="12015" y="15017"/>
                  <a:pt x="12015" y="15017"/>
                </a:cubicBezTo>
                <a:cubicBezTo>
                  <a:pt x="12285" y="15017"/>
                  <a:pt x="12420" y="14811"/>
                  <a:pt x="12420" y="14606"/>
                </a:cubicBezTo>
                <a:cubicBezTo>
                  <a:pt x="12420" y="14194"/>
                  <a:pt x="12420" y="3086"/>
                  <a:pt x="12420" y="2880"/>
                </a:cubicBezTo>
                <a:cubicBezTo>
                  <a:pt x="12420" y="2674"/>
                  <a:pt x="12285" y="2469"/>
                  <a:pt x="12015" y="2469"/>
                </a:cubicBezTo>
                <a:cubicBezTo>
                  <a:pt x="11880" y="2469"/>
                  <a:pt x="4185" y="2469"/>
                  <a:pt x="3915" y="2469"/>
                </a:cubicBezTo>
                <a:close/>
                <a:moveTo>
                  <a:pt x="4320" y="3291"/>
                </a:moveTo>
                <a:cubicBezTo>
                  <a:pt x="5130" y="3291"/>
                  <a:pt x="5130" y="3291"/>
                  <a:pt x="5130" y="3291"/>
                </a:cubicBezTo>
                <a:cubicBezTo>
                  <a:pt x="5130" y="4526"/>
                  <a:pt x="5130" y="4526"/>
                  <a:pt x="5130" y="4526"/>
                </a:cubicBezTo>
                <a:cubicBezTo>
                  <a:pt x="4320" y="4526"/>
                  <a:pt x="4320" y="4526"/>
                  <a:pt x="4320" y="4526"/>
                </a:cubicBezTo>
                <a:lnTo>
                  <a:pt x="4320" y="3291"/>
                </a:lnTo>
                <a:close/>
                <a:moveTo>
                  <a:pt x="11745" y="13989"/>
                </a:moveTo>
                <a:cubicBezTo>
                  <a:pt x="4320" y="13989"/>
                  <a:pt x="4320" y="13989"/>
                  <a:pt x="4320" y="13989"/>
                </a:cubicBezTo>
                <a:cubicBezTo>
                  <a:pt x="4320" y="5554"/>
                  <a:pt x="4320" y="5554"/>
                  <a:pt x="4320" y="5554"/>
                </a:cubicBezTo>
                <a:cubicBezTo>
                  <a:pt x="4590" y="5554"/>
                  <a:pt x="11340" y="5554"/>
                  <a:pt x="11745" y="5554"/>
                </a:cubicBezTo>
                <a:cubicBezTo>
                  <a:pt x="11745" y="13989"/>
                  <a:pt x="11745" y="13989"/>
                  <a:pt x="11745" y="13989"/>
                </a:cubicBezTo>
                <a:close/>
                <a:moveTo>
                  <a:pt x="11745" y="4526"/>
                </a:moveTo>
                <a:cubicBezTo>
                  <a:pt x="5805" y="4526"/>
                  <a:pt x="5805" y="4526"/>
                  <a:pt x="5805" y="4526"/>
                </a:cubicBezTo>
                <a:cubicBezTo>
                  <a:pt x="5805" y="3291"/>
                  <a:pt x="5805" y="3291"/>
                  <a:pt x="5805" y="3291"/>
                </a:cubicBezTo>
                <a:cubicBezTo>
                  <a:pt x="11745" y="3291"/>
                  <a:pt x="11745" y="3291"/>
                  <a:pt x="11745" y="3291"/>
                </a:cubicBezTo>
                <a:lnTo>
                  <a:pt x="11745" y="4526"/>
                </a:lnTo>
                <a:close/>
                <a:moveTo>
                  <a:pt x="14580" y="7200"/>
                </a:moveTo>
                <a:cubicBezTo>
                  <a:pt x="16200" y="7200"/>
                  <a:pt x="16200" y="7200"/>
                  <a:pt x="16200" y="7200"/>
                </a:cubicBezTo>
                <a:cubicBezTo>
                  <a:pt x="16470" y="7200"/>
                  <a:pt x="16605" y="6994"/>
                  <a:pt x="16605" y="6789"/>
                </a:cubicBezTo>
                <a:cubicBezTo>
                  <a:pt x="16605" y="6583"/>
                  <a:pt x="16470" y="6377"/>
                  <a:pt x="16200" y="6377"/>
                </a:cubicBezTo>
                <a:cubicBezTo>
                  <a:pt x="14580" y="6377"/>
                  <a:pt x="14580" y="6377"/>
                  <a:pt x="14580" y="6377"/>
                </a:cubicBezTo>
                <a:cubicBezTo>
                  <a:pt x="14445" y="6377"/>
                  <a:pt x="14310" y="6583"/>
                  <a:pt x="14310" y="6789"/>
                </a:cubicBezTo>
                <a:cubicBezTo>
                  <a:pt x="14310" y="6994"/>
                  <a:pt x="14445" y="7200"/>
                  <a:pt x="14580" y="7200"/>
                </a:cubicBezTo>
                <a:close/>
                <a:moveTo>
                  <a:pt x="14580" y="8846"/>
                </a:moveTo>
                <a:cubicBezTo>
                  <a:pt x="16200" y="8846"/>
                  <a:pt x="16200" y="8846"/>
                  <a:pt x="16200" y="8846"/>
                </a:cubicBezTo>
                <a:cubicBezTo>
                  <a:pt x="16470" y="8846"/>
                  <a:pt x="16605" y="8640"/>
                  <a:pt x="16605" y="8434"/>
                </a:cubicBezTo>
                <a:cubicBezTo>
                  <a:pt x="16605" y="8023"/>
                  <a:pt x="16470" y="7817"/>
                  <a:pt x="16200" y="7817"/>
                </a:cubicBezTo>
                <a:cubicBezTo>
                  <a:pt x="14580" y="7817"/>
                  <a:pt x="14580" y="7817"/>
                  <a:pt x="14580" y="7817"/>
                </a:cubicBezTo>
                <a:cubicBezTo>
                  <a:pt x="14445" y="7817"/>
                  <a:pt x="14310" y="8023"/>
                  <a:pt x="14310" y="8434"/>
                </a:cubicBezTo>
                <a:cubicBezTo>
                  <a:pt x="14310" y="8640"/>
                  <a:pt x="14445" y="8846"/>
                  <a:pt x="14580" y="8846"/>
                </a:cubicBezTo>
                <a:close/>
                <a:moveTo>
                  <a:pt x="14580" y="10491"/>
                </a:moveTo>
                <a:cubicBezTo>
                  <a:pt x="16200" y="10491"/>
                  <a:pt x="16200" y="10491"/>
                  <a:pt x="16200" y="10491"/>
                </a:cubicBezTo>
                <a:cubicBezTo>
                  <a:pt x="16470" y="10491"/>
                  <a:pt x="16605" y="10286"/>
                  <a:pt x="16605" y="9874"/>
                </a:cubicBezTo>
                <a:cubicBezTo>
                  <a:pt x="16605" y="9669"/>
                  <a:pt x="16470" y="9463"/>
                  <a:pt x="16200" y="9463"/>
                </a:cubicBezTo>
                <a:cubicBezTo>
                  <a:pt x="14580" y="9463"/>
                  <a:pt x="14580" y="9463"/>
                  <a:pt x="14580" y="9463"/>
                </a:cubicBezTo>
                <a:cubicBezTo>
                  <a:pt x="14445" y="9463"/>
                  <a:pt x="14310" y="9669"/>
                  <a:pt x="14310" y="9874"/>
                </a:cubicBezTo>
                <a:cubicBezTo>
                  <a:pt x="14310" y="10286"/>
                  <a:pt x="14445" y="10491"/>
                  <a:pt x="14580" y="10491"/>
                </a:cubicBezTo>
                <a:close/>
                <a:moveTo>
                  <a:pt x="20520" y="18309"/>
                </a:moveTo>
                <a:cubicBezTo>
                  <a:pt x="17955" y="18309"/>
                  <a:pt x="17955" y="18309"/>
                  <a:pt x="17955" y="18309"/>
                </a:cubicBezTo>
                <a:cubicBezTo>
                  <a:pt x="17955" y="17486"/>
                  <a:pt x="17955" y="17486"/>
                  <a:pt x="17955" y="17486"/>
                </a:cubicBezTo>
                <a:cubicBezTo>
                  <a:pt x="18630" y="17486"/>
                  <a:pt x="18630" y="17486"/>
                  <a:pt x="18630" y="17486"/>
                </a:cubicBezTo>
                <a:cubicBezTo>
                  <a:pt x="19170" y="17486"/>
                  <a:pt x="19575" y="16869"/>
                  <a:pt x="19575" y="16046"/>
                </a:cubicBezTo>
                <a:cubicBezTo>
                  <a:pt x="19575" y="6377"/>
                  <a:pt x="19575" y="6377"/>
                  <a:pt x="19575" y="6377"/>
                </a:cubicBezTo>
                <a:cubicBezTo>
                  <a:pt x="19575" y="6171"/>
                  <a:pt x="19440" y="5966"/>
                  <a:pt x="19170" y="5966"/>
                </a:cubicBezTo>
                <a:cubicBezTo>
                  <a:pt x="19035" y="5966"/>
                  <a:pt x="18900" y="6171"/>
                  <a:pt x="18900" y="6377"/>
                </a:cubicBezTo>
                <a:cubicBezTo>
                  <a:pt x="18900" y="16046"/>
                  <a:pt x="18900" y="16046"/>
                  <a:pt x="18900" y="16046"/>
                </a:cubicBezTo>
                <a:cubicBezTo>
                  <a:pt x="18900" y="16457"/>
                  <a:pt x="18765" y="16663"/>
                  <a:pt x="18630" y="16663"/>
                </a:cubicBezTo>
                <a:cubicBezTo>
                  <a:pt x="17820" y="16663"/>
                  <a:pt x="3645" y="16663"/>
                  <a:pt x="2970" y="16663"/>
                </a:cubicBezTo>
                <a:cubicBezTo>
                  <a:pt x="2835" y="16663"/>
                  <a:pt x="2700" y="16457"/>
                  <a:pt x="2700" y="16046"/>
                </a:cubicBezTo>
                <a:cubicBezTo>
                  <a:pt x="2700" y="1440"/>
                  <a:pt x="2700" y="1440"/>
                  <a:pt x="2700" y="1440"/>
                </a:cubicBezTo>
                <a:cubicBezTo>
                  <a:pt x="2700" y="1234"/>
                  <a:pt x="2835" y="1029"/>
                  <a:pt x="2970" y="1029"/>
                </a:cubicBezTo>
                <a:cubicBezTo>
                  <a:pt x="18630" y="1029"/>
                  <a:pt x="18630" y="1029"/>
                  <a:pt x="18630" y="1029"/>
                </a:cubicBezTo>
                <a:cubicBezTo>
                  <a:pt x="18765" y="1029"/>
                  <a:pt x="18900" y="1234"/>
                  <a:pt x="18900" y="1440"/>
                </a:cubicBezTo>
                <a:cubicBezTo>
                  <a:pt x="18900" y="4937"/>
                  <a:pt x="18900" y="4937"/>
                  <a:pt x="18900" y="4937"/>
                </a:cubicBezTo>
                <a:cubicBezTo>
                  <a:pt x="18900" y="5143"/>
                  <a:pt x="19035" y="5349"/>
                  <a:pt x="19170" y="5349"/>
                </a:cubicBezTo>
                <a:cubicBezTo>
                  <a:pt x="19440" y="5349"/>
                  <a:pt x="19575" y="5143"/>
                  <a:pt x="19575" y="4937"/>
                </a:cubicBezTo>
                <a:cubicBezTo>
                  <a:pt x="19575" y="1440"/>
                  <a:pt x="19575" y="1440"/>
                  <a:pt x="19575" y="1440"/>
                </a:cubicBezTo>
                <a:cubicBezTo>
                  <a:pt x="19575" y="617"/>
                  <a:pt x="19170" y="0"/>
                  <a:pt x="18630" y="0"/>
                </a:cubicBezTo>
                <a:cubicBezTo>
                  <a:pt x="2970" y="0"/>
                  <a:pt x="2970" y="0"/>
                  <a:pt x="2970" y="0"/>
                </a:cubicBezTo>
                <a:cubicBezTo>
                  <a:pt x="2430" y="0"/>
                  <a:pt x="2025" y="617"/>
                  <a:pt x="2025" y="1440"/>
                </a:cubicBezTo>
                <a:cubicBezTo>
                  <a:pt x="2025" y="16046"/>
                  <a:pt x="2025" y="16046"/>
                  <a:pt x="2025" y="16046"/>
                </a:cubicBezTo>
                <a:cubicBezTo>
                  <a:pt x="2025" y="16869"/>
                  <a:pt x="2430" y="17486"/>
                  <a:pt x="2970" y="17486"/>
                </a:cubicBezTo>
                <a:cubicBezTo>
                  <a:pt x="3645" y="17486"/>
                  <a:pt x="3645" y="17486"/>
                  <a:pt x="3645" y="17486"/>
                </a:cubicBezTo>
                <a:cubicBezTo>
                  <a:pt x="3645" y="18309"/>
                  <a:pt x="3645" y="18309"/>
                  <a:pt x="3645" y="18309"/>
                </a:cubicBezTo>
                <a:cubicBezTo>
                  <a:pt x="1080" y="18309"/>
                  <a:pt x="1080" y="18309"/>
                  <a:pt x="1080" y="18309"/>
                </a:cubicBezTo>
                <a:cubicBezTo>
                  <a:pt x="405" y="18309"/>
                  <a:pt x="0" y="19131"/>
                  <a:pt x="0" y="19954"/>
                </a:cubicBezTo>
                <a:cubicBezTo>
                  <a:pt x="0" y="20777"/>
                  <a:pt x="405" y="21600"/>
                  <a:pt x="1080" y="21600"/>
                </a:cubicBezTo>
                <a:cubicBezTo>
                  <a:pt x="3105" y="21600"/>
                  <a:pt x="3105" y="21600"/>
                  <a:pt x="3105" y="21600"/>
                </a:cubicBezTo>
                <a:cubicBezTo>
                  <a:pt x="3240" y="21600"/>
                  <a:pt x="3375" y="21189"/>
                  <a:pt x="3375" y="20983"/>
                </a:cubicBezTo>
                <a:cubicBezTo>
                  <a:pt x="3375" y="20777"/>
                  <a:pt x="3240" y="20571"/>
                  <a:pt x="3105" y="20571"/>
                </a:cubicBezTo>
                <a:cubicBezTo>
                  <a:pt x="1080" y="20571"/>
                  <a:pt x="1080" y="20571"/>
                  <a:pt x="1080" y="20571"/>
                </a:cubicBezTo>
                <a:cubicBezTo>
                  <a:pt x="810" y="20571"/>
                  <a:pt x="675" y="20366"/>
                  <a:pt x="675" y="19954"/>
                </a:cubicBezTo>
                <a:cubicBezTo>
                  <a:pt x="675" y="19543"/>
                  <a:pt x="810" y="19337"/>
                  <a:pt x="1080" y="19337"/>
                </a:cubicBezTo>
                <a:cubicBezTo>
                  <a:pt x="1350" y="19337"/>
                  <a:pt x="20385" y="19337"/>
                  <a:pt x="20520" y="19337"/>
                </a:cubicBezTo>
                <a:cubicBezTo>
                  <a:pt x="20790" y="19337"/>
                  <a:pt x="20925" y="19543"/>
                  <a:pt x="20925" y="19954"/>
                </a:cubicBezTo>
                <a:cubicBezTo>
                  <a:pt x="20925" y="20366"/>
                  <a:pt x="20790" y="20571"/>
                  <a:pt x="20520" y="20571"/>
                </a:cubicBezTo>
                <a:cubicBezTo>
                  <a:pt x="4185" y="20571"/>
                  <a:pt x="4185" y="20571"/>
                  <a:pt x="4185" y="20571"/>
                </a:cubicBezTo>
                <a:cubicBezTo>
                  <a:pt x="3915" y="20571"/>
                  <a:pt x="3780" y="20777"/>
                  <a:pt x="3780" y="20983"/>
                </a:cubicBezTo>
                <a:cubicBezTo>
                  <a:pt x="3780" y="21189"/>
                  <a:pt x="3915" y="21600"/>
                  <a:pt x="4185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195" y="21600"/>
                  <a:pt x="21600" y="20777"/>
                  <a:pt x="21600" y="19954"/>
                </a:cubicBezTo>
                <a:cubicBezTo>
                  <a:pt x="21600" y="19131"/>
                  <a:pt x="21195" y="18309"/>
                  <a:pt x="20520" y="18309"/>
                </a:cubicBezTo>
                <a:close/>
                <a:moveTo>
                  <a:pt x="5130" y="18309"/>
                </a:moveTo>
                <a:cubicBezTo>
                  <a:pt x="4320" y="18309"/>
                  <a:pt x="4320" y="18309"/>
                  <a:pt x="4320" y="18309"/>
                </a:cubicBezTo>
                <a:cubicBezTo>
                  <a:pt x="4320" y="17486"/>
                  <a:pt x="4320" y="17486"/>
                  <a:pt x="4320" y="17486"/>
                </a:cubicBezTo>
                <a:cubicBezTo>
                  <a:pt x="5130" y="17486"/>
                  <a:pt x="5130" y="17486"/>
                  <a:pt x="5130" y="17486"/>
                </a:cubicBezTo>
                <a:lnTo>
                  <a:pt x="5130" y="18309"/>
                </a:lnTo>
                <a:close/>
                <a:moveTo>
                  <a:pt x="15795" y="18309"/>
                </a:moveTo>
                <a:cubicBezTo>
                  <a:pt x="5805" y="18309"/>
                  <a:pt x="5805" y="18309"/>
                  <a:pt x="5805" y="18309"/>
                </a:cubicBezTo>
                <a:cubicBezTo>
                  <a:pt x="5805" y="17486"/>
                  <a:pt x="5805" y="17486"/>
                  <a:pt x="5805" y="17486"/>
                </a:cubicBezTo>
                <a:cubicBezTo>
                  <a:pt x="15795" y="17486"/>
                  <a:pt x="15795" y="17486"/>
                  <a:pt x="15795" y="17486"/>
                </a:cubicBezTo>
                <a:lnTo>
                  <a:pt x="15795" y="18309"/>
                </a:lnTo>
                <a:close/>
                <a:moveTo>
                  <a:pt x="17280" y="18309"/>
                </a:moveTo>
                <a:cubicBezTo>
                  <a:pt x="16470" y="18309"/>
                  <a:pt x="16470" y="18309"/>
                  <a:pt x="16470" y="18309"/>
                </a:cubicBezTo>
                <a:cubicBezTo>
                  <a:pt x="16470" y="17486"/>
                  <a:pt x="16470" y="17486"/>
                  <a:pt x="16470" y="17486"/>
                </a:cubicBezTo>
                <a:cubicBezTo>
                  <a:pt x="17280" y="17486"/>
                  <a:pt x="17280" y="17486"/>
                  <a:pt x="17280" y="17486"/>
                </a:cubicBezTo>
                <a:lnTo>
                  <a:pt x="17280" y="1830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69" name="Freeform 38"/>
          <p:cNvSpPr/>
          <p:nvPr/>
        </p:nvSpPr>
        <p:spPr>
          <a:xfrm>
            <a:off x="8782213" y="8752740"/>
            <a:ext cx="1092026" cy="11028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297" h="19092" extrusionOk="0">
                <a:moveTo>
                  <a:pt x="19288" y="9664"/>
                </a:moveTo>
                <a:cubicBezTo>
                  <a:pt x="19288" y="8232"/>
                  <a:pt x="18806" y="7277"/>
                  <a:pt x="18082" y="7038"/>
                </a:cubicBezTo>
                <a:cubicBezTo>
                  <a:pt x="17116" y="6561"/>
                  <a:pt x="15910" y="7277"/>
                  <a:pt x="15548" y="7516"/>
                </a:cubicBezTo>
                <a:cubicBezTo>
                  <a:pt x="13979" y="8709"/>
                  <a:pt x="13979" y="8709"/>
                  <a:pt x="13979" y="8709"/>
                </a:cubicBezTo>
                <a:cubicBezTo>
                  <a:pt x="13134" y="9306"/>
                  <a:pt x="12048" y="9186"/>
                  <a:pt x="11324" y="8470"/>
                </a:cubicBezTo>
                <a:cubicBezTo>
                  <a:pt x="10600" y="7635"/>
                  <a:pt x="10721" y="6322"/>
                  <a:pt x="11686" y="5606"/>
                </a:cubicBezTo>
                <a:cubicBezTo>
                  <a:pt x="12410" y="5010"/>
                  <a:pt x="12410" y="5010"/>
                  <a:pt x="12410" y="5010"/>
                </a:cubicBezTo>
                <a:cubicBezTo>
                  <a:pt x="12531" y="4890"/>
                  <a:pt x="12651" y="4771"/>
                  <a:pt x="12531" y="4652"/>
                </a:cubicBezTo>
                <a:cubicBezTo>
                  <a:pt x="12410" y="4532"/>
                  <a:pt x="12289" y="4532"/>
                  <a:pt x="12169" y="4532"/>
                </a:cubicBezTo>
                <a:cubicBezTo>
                  <a:pt x="11324" y="5129"/>
                  <a:pt x="11324" y="5129"/>
                  <a:pt x="11324" y="5129"/>
                </a:cubicBezTo>
                <a:cubicBezTo>
                  <a:pt x="10117" y="6084"/>
                  <a:pt x="9997" y="7754"/>
                  <a:pt x="10962" y="8828"/>
                </a:cubicBezTo>
                <a:cubicBezTo>
                  <a:pt x="11807" y="9783"/>
                  <a:pt x="13255" y="9902"/>
                  <a:pt x="14341" y="9186"/>
                </a:cubicBezTo>
                <a:cubicBezTo>
                  <a:pt x="15910" y="7993"/>
                  <a:pt x="15910" y="7993"/>
                  <a:pt x="15910" y="7993"/>
                </a:cubicBezTo>
                <a:cubicBezTo>
                  <a:pt x="16030" y="7874"/>
                  <a:pt x="17116" y="7158"/>
                  <a:pt x="17840" y="7516"/>
                </a:cubicBezTo>
                <a:cubicBezTo>
                  <a:pt x="19288" y="8232"/>
                  <a:pt x="19168" y="13721"/>
                  <a:pt x="15065" y="16705"/>
                </a:cubicBezTo>
                <a:cubicBezTo>
                  <a:pt x="11083" y="19688"/>
                  <a:pt x="5411" y="18853"/>
                  <a:pt x="2394" y="14914"/>
                </a:cubicBezTo>
                <a:cubicBezTo>
                  <a:pt x="-2191" y="8948"/>
                  <a:pt x="2394" y="117"/>
                  <a:pt x="10238" y="594"/>
                </a:cubicBezTo>
                <a:cubicBezTo>
                  <a:pt x="11927" y="713"/>
                  <a:pt x="13737" y="1310"/>
                  <a:pt x="13979" y="2265"/>
                </a:cubicBezTo>
                <a:cubicBezTo>
                  <a:pt x="14100" y="3100"/>
                  <a:pt x="13013" y="3935"/>
                  <a:pt x="12893" y="4055"/>
                </a:cubicBezTo>
                <a:cubicBezTo>
                  <a:pt x="12772" y="4055"/>
                  <a:pt x="12772" y="4294"/>
                  <a:pt x="12893" y="4413"/>
                </a:cubicBezTo>
                <a:cubicBezTo>
                  <a:pt x="12893" y="4532"/>
                  <a:pt x="13134" y="4532"/>
                  <a:pt x="13255" y="4413"/>
                </a:cubicBezTo>
                <a:cubicBezTo>
                  <a:pt x="14703" y="3339"/>
                  <a:pt x="15427" y="1429"/>
                  <a:pt x="12169" y="355"/>
                </a:cubicBezTo>
                <a:cubicBezTo>
                  <a:pt x="12169" y="355"/>
                  <a:pt x="12169" y="355"/>
                  <a:pt x="12169" y="355"/>
                </a:cubicBezTo>
                <a:cubicBezTo>
                  <a:pt x="6618" y="-1196"/>
                  <a:pt x="946" y="2503"/>
                  <a:pt x="102" y="8232"/>
                </a:cubicBezTo>
                <a:cubicBezTo>
                  <a:pt x="-260" y="10738"/>
                  <a:pt x="343" y="13244"/>
                  <a:pt x="1912" y="15273"/>
                </a:cubicBezTo>
                <a:cubicBezTo>
                  <a:pt x="5170" y="19569"/>
                  <a:pt x="11445" y="20404"/>
                  <a:pt x="15668" y="16943"/>
                </a:cubicBezTo>
                <a:cubicBezTo>
                  <a:pt x="18202" y="14914"/>
                  <a:pt x="19409" y="11812"/>
                  <a:pt x="19288" y="9664"/>
                </a:cubicBezTo>
                <a:close/>
                <a:moveTo>
                  <a:pt x="8428" y="1907"/>
                </a:moveTo>
                <a:cubicBezTo>
                  <a:pt x="7583" y="1907"/>
                  <a:pt x="6980" y="2623"/>
                  <a:pt x="6980" y="3339"/>
                </a:cubicBezTo>
                <a:cubicBezTo>
                  <a:pt x="6980" y="4174"/>
                  <a:pt x="7583" y="4771"/>
                  <a:pt x="8428" y="4771"/>
                </a:cubicBezTo>
                <a:cubicBezTo>
                  <a:pt x="9152" y="4771"/>
                  <a:pt x="9876" y="4174"/>
                  <a:pt x="9876" y="3339"/>
                </a:cubicBezTo>
                <a:cubicBezTo>
                  <a:pt x="9876" y="2623"/>
                  <a:pt x="9152" y="1907"/>
                  <a:pt x="8428" y="1907"/>
                </a:cubicBezTo>
                <a:close/>
                <a:moveTo>
                  <a:pt x="8428" y="4294"/>
                </a:moveTo>
                <a:cubicBezTo>
                  <a:pt x="7945" y="4294"/>
                  <a:pt x="7463" y="3816"/>
                  <a:pt x="7463" y="3339"/>
                </a:cubicBezTo>
                <a:cubicBezTo>
                  <a:pt x="7463" y="2861"/>
                  <a:pt x="7945" y="2503"/>
                  <a:pt x="8428" y="2503"/>
                </a:cubicBezTo>
                <a:cubicBezTo>
                  <a:pt x="8911" y="2503"/>
                  <a:pt x="9273" y="2861"/>
                  <a:pt x="9273" y="3339"/>
                </a:cubicBezTo>
                <a:cubicBezTo>
                  <a:pt x="9273" y="3816"/>
                  <a:pt x="8911" y="4294"/>
                  <a:pt x="8428" y="4294"/>
                </a:cubicBezTo>
                <a:close/>
                <a:moveTo>
                  <a:pt x="17116" y="11812"/>
                </a:moveTo>
                <a:cubicBezTo>
                  <a:pt x="17116" y="10976"/>
                  <a:pt x="16392" y="10260"/>
                  <a:pt x="15668" y="10260"/>
                </a:cubicBezTo>
                <a:cubicBezTo>
                  <a:pt x="14824" y="10260"/>
                  <a:pt x="14100" y="10976"/>
                  <a:pt x="14100" y="11812"/>
                </a:cubicBezTo>
                <a:cubicBezTo>
                  <a:pt x="14100" y="12528"/>
                  <a:pt x="14824" y="13244"/>
                  <a:pt x="15668" y="13244"/>
                </a:cubicBezTo>
                <a:cubicBezTo>
                  <a:pt x="16392" y="13244"/>
                  <a:pt x="17116" y="12528"/>
                  <a:pt x="17116" y="11812"/>
                </a:cubicBezTo>
                <a:close/>
                <a:moveTo>
                  <a:pt x="14703" y="11812"/>
                </a:moveTo>
                <a:cubicBezTo>
                  <a:pt x="14703" y="11215"/>
                  <a:pt x="15065" y="10857"/>
                  <a:pt x="15668" y="10857"/>
                </a:cubicBezTo>
                <a:cubicBezTo>
                  <a:pt x="16151" y="10857"/>
                  <a:pt x="16513" y="11215"/>
                  <a:pt x="16513" y="11812"/>
                </a:cubicBezTo>
                <a:cubicBezTo>
                  <a:pt x="16513" y="12289"/>
                  <a:pt x="16151" y="12647"/>
                  <a:pt x="15668" y="12647"/>
                </a:cubicBezTo>
                <a:cubicBezTo>
                  <a:pt x="15065" y="12647"/>
                  <a:pt x="14703" y="12289"/>
                  <a:pt x="14703" y="11812"/>
                </a:cubicBezTo>
                <a:close/>
                <a:moveTo>
                  <a:pt x="6377" y="6442"/>
                </a:moveTo>
                <a:cubicBezTo>
                  <a:pt x="6377" y="5487"/>
                  <a:pt x="5653" y="4652"/>
                  <a:pt x="4687" y="4652"/>
                </a:cubicBezTo>
                <a:cubicBezTo>
                  <a:pt x="3601" y="4652"/>
                  <a:pt x="2877" y="5487"/>
                  <a:pt x="2877" y="6442"/>
                </a:cubicBezTo>
                <a:cubicBezTo>
                  <a:pt x="2877" y="7396"/>
                  <a:pt x="3601" y="8232"/>
                  <a:pt x="4687" y="8232"/>
                </a:cubicBezTo>
                <a:cubicBezTo>
                  <a:pt x="5653" y="8232"/>
                  <a:pt x="6377" y="7396"/>
                  <a:pt x="6377" y="6442"/>
                </a:cubicBezTo>
                <a:close/>
                <a:moveTo>
                  <a:pt x="3360" y="6442"/>
                </a:moveTo>
                <a:cubicBezTo>
                  <a:pt x="3360" y="5726"/>
                  <a:pt x="3963" y="5248"/>
                  <a:pt x="4687" y="5248"/>
                </a:cubicBezTo>
                <a:cubicBezTo>
                  <a:pt x="5291" y="5248"/>
                  <a:pt x="5894" y="5726"/>
                  <a:pt x="5894" y="6442"/>
                </a:cubicBezTo>
                <a:cubicBezTo>
                  <a:pt x="5894" y="7038"/>
                  <a:pt x="5291" y="7635"/>
                  <a:pt x="4687" y="7635"/>
                </a:cubicBezTo>
                <a:cubicBezTo>
                  <a:pt x="3963" y="7635"/>
                  <a:pt x="3360" y="7038"/>
                  <a:pt x="3360" y="6442"/>
                </a:cubicBezTo>
                <a:close/>
                <a:moveTo>
                  <a:pt x="13979" y="14795"/>
                </a:moveTo>
                <a:cubicBezTo>
                  <a:pt x="13979" y="13840"/>
                  <a:pt x="13255" y="13124"/>
                  <a:pt x="12289" y="13124"/>
                </a:cubicBezTo>
                <a:cubicBezTo>
                  <a:pt x="11324" y="13124"/>
                  <a:pt x="10600" y="13840"/>
                  <a:pt x="10600" y="14795"/>
                </a:cubicBezTo>
                <a:cubicBezTo>
                  <a:pt x="10600" y="15631"/>
                  <a:pt x="11324" y="16466"/>
                  <a:pt x="12289" y="16466"/>
                </a:cubicBezTo>
                <a:cubicBezTo>
                  <a:pt x="13255" y="16466"/>
                  <a:pt x="13979" y="15631"/>
                  <a:pt x="13979" y="14795"/>
                </a:cubicBezTo>
                <a:close/>
                <a:moveTo>
                  <a:pt x="11203" y="14795"/>
                </a:moveTo>
                <a:cubicBezTo>
                  <a:pt x="11203" y="14079"/>
                  <a:pt x="11686" y="13602"/>
                  <a:pt x="12289" y="13602"/>
                </a:cubicBezTo>
                <a:cubicBezTo>
                  <a:pt x="12893" y="13602"/>
                  <a:pt x="13375" y="14079"/>
                  <a:pt x="13375" y="14795"/>
                </a:cubicBezTo>
                <a:cubicBezTo>
                  <a:pt x="13375" y="15392"/>
                  <a:pt x="12893" y="15869"/>
                  <a:pt x="12289" y="15869"/>
                </a:cubicBezTo>
                <a:cubicBezTo>
                  <a:pt x="11686" y="15869"/>
                  <a:pt x="11203" y="15392"/>
                  <a:pt x="11203" y="14795"/>
                </a:cubicBezTo>
                <a:close/>
                <a:moveTo>
                  <a:pt x="7583" y="16824"/>
                </a:moveTo>
                <a:cubicBezTo>
                  <a:pt x="8669" y="16824"/>
                  <a:pt x="9514" y="15989"/>
                  <a:pt x="9514" y="14914"/>
                </a:cubicBezTo>
                <a:cubicBezTo>
                  <a:pt x="9514" y="13960"/>
                  <a:pt x="8669" y="13124"/>
                  <a:pt x="7583" y="13124"/>
                </a:cubicBezTo>
                <a:cubicBezTo>
                  <a:pt x="6618" y="13124"/>
                  <a:pt x="5773" y="13960"/>
                  <a:pt x="5773" y="14914"/>
                </a:cubicBezTo>
                <a:cubicBezTo>
                  <a:pt x="5773" y="15989"/>
                  <a:pt x="6618" y="16824"/>
                  <a:pt x="7583" y="16824"/>
                </a:cubicBezTo>
                <a:close/>
                <a:moveTo>
                  <a:pt x="7583" y="13602"/>
                </a:moveTo>
                <a:cubicBezTo>
                  <a:pt x="8307" y="13602"/>
                  <a:pt x="8911" y="14198"/>
                  <a:pt x="8911" y="14914"/>
                </a:cubicBezTo>
                <a:cubicBezTo>
                  <a:pt x="8911" y="15631"/>
                  <a:pt x="8307" y="16227"/>
                  <a:pt x="7583" y="16227"/>
                </a:cubicBezTo>
                <a:cubicBezTo>
                  <a:pt x="6859" y="16227"/>
                  <a:pt x="6256" y="15631"/>
                  <a:pt x="6256" y="14914"/>
                </a:cubicBezTo>
                <a:cubicBezTo>
                  <a:pt x="6256" y="14198"/>
                  <a:pt x="6859" y="13602"/>
                  <a:pt x="7583" y="13602"/>
                </a:cubicBezTo>
                <a:close/>
                <a:moveTo>
                  <a:pt x="2274" y="11334"/>
                </a:moveTo>
                <a:cubicBezTo>
                  <a:pt x="2274" y="12289"/>
                  <a:pt x="3118" y="13244"/>
                  <a:pt x="4205" y="13244"/>
                </a:cubicBezTo>
                <a:cubicBezTo>
                  <a:pt x="5291" y="13244"/>
                  <a:pt x="6135" y="12289"/>
                  <a:pt x="6135" y="11334"/>
                </a:cubicBezTo>
                <a:cubicBezTo>
                  <a:pt x="6135" y="10260"/>
                  <a:pt x="5291" y="9425"/>
                  <a:pt x="4205" y="9425"/>
                </a:cubicBezTo>
                <a:cubicBezTo>
                  <a:pt x="3118" y="9425"/>
                  <a:pt x="2274" y="10260"/>
                  <a:pt x="2274" y="11334"/>
                </a:cubicBezTo>
                <a:close/>
                <a:moveTo>
                  <a:pt x="4205" y="9902"/>
                </a:moveTo>
                <a:cubicBezTo>
                  <a:pt x="4929" y="9902"/>
                  <a:pt x="5532" y="10499"/>
                  <a:pt x="5532" y="11334"/>
                </a:cubicBezTo>
                <a:cubicBezTo>
                  <a:pt x="5532" y="12050"/>
                  <a:pt x="4929" y="12647"/>
                  <a:pt x="4205" y="12647"/>
                </a:cubicBezTo>
                <a:cubicBezTo>
                  <a:pt x="3360" y="12647"/>
                  <a:pt x="2756" y="12050"/>
                  <a:pt x="2756" y="11334"/>
                </a:cubicBezTo>
                <a:cubicBezTo>
                  <a:pt x="2756" y="10499"/>
                  <a:pt x="3360" y="9902"/>
                  <a:pt x="4205" y="990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70" name="Freeform 39"/>
          <p:cNvSpPr/>
          <p:nvPr/>
        </p:nvSpPr>
        <p:spPr>
          <a:xfrm>
            <a:off x="8782050" y="10074275"/>
            <a:ext cx="1092200" cy="977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0"/>
                </a:moveTo>
                <a:cubicBezTo>
                  <a:pt x="1080" y="0"/>
                  <a:pt x="1080" y="0"/>
                  <a:pt x="1080" y="0"/>
                </a:cubicBezTo>
                <a:cubicBezTo>
                  <a:pt x="405" y="0"/>
                  <a:pt x="0" y="456"/>
                  <a:pt x="0" y="1217"/>
                </a:cubicBezTo>
                <a:cubicBezTo>
                  <a:pt x="0" y="1673"/>
                  <a:pt x="0" y="15211"/>
                  <a:pt x="0" y="15668"/>
                </a:cubicBezTo>
                <a:cubicBezTo>
                  <a:pt x="0" y="16276"/>
                  <a:pt x="405" y="16885"/>
                  <a:pt x="1080" y="16885"/>
                </a:cubicBezTo>
                <a:cubicBezTo>
                  <a:pt x="9720" y="16885"/>
                  <a:pt x="9720" y="16885"/>
                  <a:pt x="9720" y="16885"/>
                </a:cubicBezTo>
                <a:cubicBezTo>
                  <a:pt x="9720" y="19166"/>
                  <a:pt x="9720" y="19166"/>
                  <a:pt x="9720" y="19166"/>
                </a:cubicBezTo>
                <a:cubicBezTo>
                  <a:pt x="7020" y="19166"/>
                  <a:pt x="7020" y="19166"/>
                  <a:pt x="7020" y="19166"/>
                </a:cubicBezTo>
                <a:cubicBezTo>
                  <a:pt x="6480" y="19166"/>
                  <a:pt x="5940" y="19775"/>
                  <a:pt x="5940" y="20383"/>
                </a:cubicBezTo>
                <a:cubicBezTo>
                  <a:pt x="5940" y="21144"/>
                  <a:pt x="6480" y="21600"/>
                  <a:pt x="7020" y="21600"/>
                </a:cubicBezTo>
                <a:cubicBezTo>
                  <a:pt x="14580" y="21600"/>
                  <a:pt x="14580" y="21600"/>
                  <a:pt x="14580" y="21600"/>
                </a:cubicBezTo>
                <a:cubicBezTo>
                  <a:pt x="15120" y="21600"/>
                  <a:pt x="15660" y="21144"/>
                  <a:pt x="15660" y="20383"/>
                </a:cubicBezTo>
                <a:cubicBezTo>
                  <a:pt x="15660" y="19775"/>
                  <a:pt x="15120" y="19166"/>
                  <a:pt x="14580" y="19166"/>
                </a:cubicBezTo>
                <a:cubicBezTo>
                  <a:pt x="11880" y="19166"/>
                  <a:pt x="11880" y="19166"/>
                  <a:pt x="11880" y="19166"/>
                </a:cubicBezTo>
                <a:cubicBezTo>
                  <a:pt x="11880" y="16885"/>
                  <a:pt x="11880" y="16885"/>
                  <a:pt x="11880" y="16885"/>
                </a:cubicBezTo>
                <a:cubicBezTo>
                  <a:pt x="20520" y="16885"/>
                  <a:pt x="20520" y="16885"/>
                  <a:pt x="20520" y="16885"/>
                </a:cubicBezTo>
                <a:cubicBezTo>
                  <a:pt x="21195" y="16885"/>
                  <a:pt x="21600" y="16276"/>
                  <a:pt x="21600" y="15668"/>
                </a:cubicBezTo>
                <a:cubicBezTo>
                  <a:pt x="21600" y="15211"/>
                  <a:pt x="21600" y="1673"/>
                  <a:pt x="21600" y="1217"/>
                </a:cubicBezTo>
                <a:cubicBezTo>
                  <a:pt x="21600" y="456"/>
                  <a:pt x="21195" y="0"/>
                  <a:pt x="20520" y="0"/>
                </a:cubicBezTo>
                <a:close/>
                <a:moveTo>
                  <a:pt x="14580" y="19927"/>
                </a:moveTo>
                <a:cubicBezTo>
                  <a:pt x="14850" y="19927"/>
                  <a:pt x="14985" y="20231"/>
                  <a:pt x="14985" y="20383"/>
                </a:cubicBezTo>
                <a:cubicBezTo>
                  <a:pt x="14985" y="20687"/>
                  <a:pt x="14850" y="20839"/>
                  <a:pt x="14580" y="20839"/>
                </a:cubicBezTo>
                <a:cubicBezTo>
                  <a:pt x="7020" y="20839"/>
                  <a:pt x="7020" y="20839"/>
                  <a:pt x="7020" y="20839"/>
                </a:cubicBezTo>
                <a:cubicBezTo>
                  <a:pt x="6750" y="20839"/>
                  <a:pt x="6615" y="20687"/>
                  <a:pt x="6615" y="20383"/>
                </a:cubicBezTo>
                <a:cubicBezTo>
                  <a:pt x="6615" y="20231"/>
                  <a:pt x="6750" y="19927"/>
                  <a:pt x="7020" y="19927"/>
                </a:cubicBezTo>
                <a:cubicBezTo>
                  <a:pt x="10125" y="19927"/>
                  <a:pt x="10125" y="19927"/>
                  <a:pt x="10125" y="19927"/>
                </a:cubicBezTo>
                <a:cubicBezTo>
                  <a:pt x="10260" y="19927"/>
                  <a:pt x="10395" y="19775"/>
                  <a:pt x="10395" y="19623"/>
                </a:cubicBezTo>
                <a:cubicBezTo>
                  <a:pt x="10395" y="16885"/>
                  <a:pt x="10395" y="16885"/>
                  <a:pt x="10395" y="16885"/>
                </a:cubicBezTo>
                <a:cubicBezTo>
                  <a:pt x="11205" y="16885"/>
                  <a:pt x="11205" y="16885"/>
                  <a:pt x="11205" y="16885"/>
                </a:cubicBezTo>
                <a:cubicBezTo>
                  <a:pt x="11205" y="19623"/>
                  <a:pt x="11205" y="19623"/>
                  <a:pt x="11205" y="19623"/>
                </a:cubicBezTo>
                <a:cubicBezTo>
                  <a:pt x="11205" y="19775"/>
                  <a:pt x="11340" y="19927"/>
                  <a:pt x="11475" y="19927"/>
                </a:cubicBezTo>
                <a:lnTo>
                  <a:pt x="14580" y="19927"/>
                </a:lnTo>
                <a:close/>
                <a:moveTo>
                  <a:pt x="20925" y="15668"/>
                </a:moveTo>
                <a:cubicBezTo>
                  <a:pt x="20925" y="15972"/>
                  <a:pt x="20790" y="16124"/>
                  <a:pt x="20520" y="16124"/>
                </a:cubicBezTo>
                <a:cubicBezTo>
                  <a:pt x="11475" y="16124"/>
                  <a:pt x="11475" y="16124"/>
                  <a:pt x="11475" y="16124"/>
                </a:cubicBezTo>
                <a:cubicBezTo>
                  <a:pt x="10125" y="16124"/>
                  <a:pt x="10125" y="16124"/>
                  <a:pt x="10125" y="16124"/>
                </a:cubicBezTo>
                <a:cubicBezTo>
                  <a:pt x="1080" y="16124"/>
                  <a:pt x="1080" y="16124"/>
                  <a:pt x="1080" y="16124"/>
                </a:cubicBezTo>
                <a:cubicBezTo>
                  <a:pt x="810" y="16124"/>
                  <a:pt x="675" y="15972"/>
                  <a:pt x="675" y="15668"/>
                </a:cubicBezTo>
                <a:cubicBezTo>
                  <a:pt x="675" y="13994"/>
                  <a:pt x="675" y="13994"/>
                  <a:pt x="675" y="13994"/>
                </a:cubicBezTo>
                <a:cubicBezTo>
                  <a:pt x="18495" y="13994"/>
                  <a:pt x="18495" y="13994"/>
                  <a:pt x="18495" y="13994"/>
                </a:cubicBezTo>
                <a:cubicBezTo>
                  <a:pt x="18630" y="13994"/>
                  <a:pt x="18765" y="13842"/>
                  <a:pt x="18765" y="13690"/>
                </a:cubicBezTo>
                <a:cubicBezTo>
                  <a:pt x="18765" y="13538"/>
                  <a:pt x="18630" y="13386"/>
                  <a:pt x="18495" y="13386"/>
                </a:cubicBezTo>
                <a:cubicBezTo>
                  <a:pt x="675" y="13386"/>
                  <a:pt x="675" y="13386"/>
                  <a:pt x="675" y="13386"/>
                </a:cubicBezTo>
                <a:cubicBezTo>
                  <a:pt x="675" y="1217"/>
                  <a:pt x="675" y="1217"/>
                  <a:pt x="675" y="1217"/>
                </a:cubicBezTo>
                <a:cubicBezTo>
                  <a:pt x="675" y="913"/>
                  <a:pt x="810" y="761"/>
                  <a:pt x="1080" y="761"/>
                </a:cubicBezTo>
                <a:cubicBezTo>
                  <a:pt x="20520" y="761"/>
                  <a:pt x="20520" y="761"/>
                  <a:pt x="20520" y="761"/>
                </a:cubicBezTo>
                <a:cubicBezTo>
                  <a:pt x="20790" y="761"/>
                  <a:pt x="20925" y="913"/>
                  <a:pt x="20925" y="1217"/>
                </a:cubicBezTo>
                <a:cubicBezTo>
                  <a:pt x="20925" y="13386"/>
                  <a:pt x="20925" y="13386"/>
                  <a:pt x="20925" y="13386"/>
                </a:cubicBezTo>
                <a:cubicBezTo>
                  <a:pt x="19575" y="13386"/>
                  <a:pt x="19575" y="13386"/>
                  <a:pt x="19575" y="13386"/>
                </a:cubicBezTo>
                <a:cubicBezTo>
                  <a:pt x="19440" y="13386"/>
                  <a:pt x="19305" y="13538"/>
                  <a:pt x="19305" y="13690"/>
                </a:cubicBezTo>
                <a:cubicBezTo>
                  <a:pt x="19305" y="13842"/>
                  <a:pt x="19440" y="13994"/>
                  <a:pt x="19575" y="13994"/>
                </a:cubicBezTo>
                <a:cubicBezTo>
                  <a:pt x="20925" y="13994"/>
                  <a:pt x="20925" y="13994"/>
                  <a:pt x="20925" y="13994"/>
                </a:cubicBezTo>
                <a:cubicBezTo>
                  <a:pt x="20925" y="15668"/>
                  <a:pt x="20925" y="15668"/>
                  <a:pt x="20925" y="15668"/>
                </a:cubicBezTo>
                <a:close/>
                <a:moveTo>
                  <a:pt x="13500" y="1977"/>
                </a:moveTo>
                <a:cubicBezTo>
                  <a:pt x="13095" y="1977"/>
                  <a:pt x="3375" y="1977"/>
                  <a:pt x="2025" y="1977"/>
                </a:cubicBezTo>
                <a:cubicBezTo>
                  <a:pt x="1890" y="1977"/>
                  <a:pt x="1755" y="2130"/>
                  <a:pt x="1755" y="2434"/>
                </a:cubicBezTo>
                <a:cubicBezTo>
                  <a:pt x="1755" y="4107"/>
                  <a:pt x="1755" y="4107"/>
                  <a:pt x="1755" y="4107"/>
                </a:cubicBezTo>
                <a:cubicBezTo>
                  <a:pt x="1755" y="11865"/>
                  <a:pt x="1755" y="11865"/>
                  <a:pt x="1755" y="11865"/>
                </a:cubicBezTo>
                <a:cubicBezTo>
                  <a:pt x="1755" y="12017"/>
                  <a:pt x="1890" y="12169"/>
                  <a:pt x="2025" y="12169"/>
                </a:cubicBezTo>
                <a:cubicBezTo>
                  <a:pt x="13500" y="12169"/>
                  <a:pt x="13500" y="12169"/>
                  <a:pt x="13500" y="12169"/>
                </a:cubicBezTo>
                <a:cubicBezTo>
                  <a:pt x="13635" y="12169"/>
                  <a:pt x="13770" y="12017"/>
                  <a:pt x="13770" y="11865"/>
                </a:cubicBezTo>
                <a:cubicBezTo>
                  <a:pt x="13770" y="6693"/>
                  <a:pt x="13770" y="6693"/>
                  <a:pt x="13770" y="6693"/>
                </a:cubicBezTo>
                <a:cubicBezTo>
                  <a:pt x="13770" y="6389"/>
                  <a:pt x="13635" y="6237"/>
                  <a:pt x="13500" y="6237"/>
                </a:cubicBezTo>
                <a:cubicBezTo>
                  <a:pt x="13230" y="6237"/>
                  <a:pt x="13095" y="6389"/>
                  <a:pt x="13095" y="6693"/>
                </a:cubicBezTo>
                <a:cubicBezTo>
                  <a:pt x="13095" y="11408"/>
                  <a:pt x="13095" y="11408"/>
                  <a:pt x="13095" y="11408"/>
                </a:cubicBezTo>
                <a:cubicBezTo>
                  <a:pt x="2430" y="11408"/>
                  <a:pt x="2430" y="11408"/>
                  <a:pt x="2430" y="11408"/>
                </a:cubicBezTo>
                <a:cubicBezTo>
                  <a:pt x="2430" y="4411"/>
                  <a:pt x="2430" y="4411"/>
                  <a:pt x="2430" y="4411"/>
                </a:cubicBezTo>
                <a:cubicBezTo>
                  <a:pt x="2835" y="4411"/>
                  <a:pt x="12690" y="4411"/>
                  <a:pt x="13095" y="4411"/>
                </a:cubicBezTo>
                <a:cubicBezTo>
                  <a:pt x="13095" y="5476"/>
                  <a:pt x="13095" y="5476"/>
                  <a:pt x="13095" y="5476"/>
                </a:cubicBezTo>
                <a:cubicBezTo>
                  <a:pt x="13095" y="5628"/>
                  <a:pt x="13230" y="5780"/>
                  <a:pt x="13500" y="5780"/>
                </a:cubicBezTo>
                <a:cubicBezTo>
                  <a:pt x="13635" y="5780"/>
                  <a:pt x="13770" y="5628"/>
                  <a:pt x="13770" y="5476"/>
                </a:cubicBezTo>
                <a:cubicBezTo>
                  <a:pt x="13770" y="5172"/>
                  <a:pt x="13770" y="2738"/>
                  <a:pt x="13770" y="2434"/>
                </a:cubicBezTo>
                <a:cubicBezTo>
                  <a:pt x="13770" y="2130"/>
                  <a:pt x="13635" y="1977"/>
                  <a:pt x="13500" y="1977"/>
                </a:cubicBezTo>
                <a:close/>
                <a:moveTo>
                  <a:pt x="3375" y="3803"/>
                </a:moveTo>
                <a:cubicBezTo>
                  <a:pt x="2430" y="3803"/>
                  <a:pt x="2430" y="3803"/>
                  <a:pt x="2430" y="3803"/>
                </a:cubicBezTo>
                <a:cubicBezTo>
                  <a:pt x="2430" y="2738"/>
                  <a:pt x="2430" y="2738"/>
                  <a:pt x="2430" y="2738"/>
                </a:cubicBezTo>
                <a:cubicBezTo>
                  <a:pt x="3375" y="2738"/>
                  <a:pt x="3375" y="2738"/>
                  <a:pt x="3375" y="2738"/>
                </a:cubicBezTo>
                <a:lnTo>
                  <a:pt x="3375" y="3803"/>
                </a:lnTo>
                <a:close/>
                <a:moveTo>
                  <a:pt x="13095" y="3803"/>
                </a:moveTo>
                <a:cubicBezTo>
                  <a:pt x="4050" y="3803"/>
                  <a:pt x="4050" y="3803"/>
                  <a:pt x="4050" y="3803"/>
                </a:cubicBezTo>
                <a:cubicBezTo>
                  <a:pt x="4050" y="3803"/>
                  <a:pt x="4050" y="3803"/>
                  <a:pt x="4050" y="3803"/>
                </a:cubicBezTo>
                <a:cubicBezTo>
                  <a:pt x="4050" y="2738"/>
                  <a:pt x="4050" y="2738"/>
                  <a:pt x="4050" y="2738"/>
                </a:cubicBezTo>
                <a:cubicBezTo>
                  <a:pt x="13095" y="2738"/>
                  <a:pt x="13095" y="2738"/>
                  <a:pt x="13095" y="2738"/>
                </a:cubicBezTo>
                <a:lnTo>
                  <a:pt x="13095" y="3803"/>
                </a:lnTo>
                <a:close/>
                <a:moveTo>
                  <a:pt x="19845" y="11865"/>
                </a:moveTo>
                <a:cubicBezTo>
                  <a:pt x="19845" y="11713"/>
                  <a:pt x="19845" y="2434"/>
                  <a:pt x="19845" y="2434"/>
                </a:cubicBezTo>
                <a:cubicBezTo>
                  <a:pt x="19845" y="2130"/>
                  <a:pt x="19710" y="1977"/>
                  <a:pt x="19575" y="1977"/>
                </a:cubicBezTo>
                <a:cubicBezTo>
                  <a:pt x="14985" y="1977"/>
                  <a:pt x="14985" y="1977"/>
                  <a:pt x="14985" y="1977"/>
                </a:cubicBezTo>
                <a:cubicBezTo>
                  <a:pt x="14715" y="1977"/>
                  <a:pt x="14580" y="2130"/>
                  <a:pt x="14580" y="2434"/>
                </a:cubicBezTo>
                <a:cubicBezTo>
                  <a:pt x="14580" y="2434"/>
                  <a:pt x="14580" y="9279"/>
                  <a:pt x="14580" y="9431"/>
                </a:cubicBezTo>
                <a:cubicBezTo>
                  <a:pt x="14580" y="11865"/>
                  <a:pt x="14580" y="11865"/>
                  <a:pt x="14580" y="11865"/>
                </a:cubicBezTo>
                <a:cubicBezTo>
                  <a:pt x="14580" y="12017"/>
                  <a:pt x="14715" y="12169"/>
                  <a:pt x="14985" y="12169"/>
                </a:cubicBezTo>
                <a:cubicBezTo>
                  <a:pt x="19575" y="12169"/>
                  <a:pt x="19575" y="12169"/>
                  <a:pt x="19575" y="12169"/>
                </a:cubicBezTo>
                <a:cubicBezTo>
                  <a:pt x="19710" y="12169"/>
                  <a:pt x="19845" y="12017"/>
                  <a:pt x="19845" y="11865"/>
                </a:cubicBezTo>
                <a:close/>
                <a:moveTo>
                  <a:pt x="19170" y="11408"/>
                </a:moveTo>
                <a:cubicBezTo>
                  <a:pt x="15255" y="11408"/>
                  <a:pt x="15255" y="11408"/>
                  <a:pt x="15255" y="11408"/>
                </a:cubicBezTo>
                <a:cubicBezTo>
                  <a:pt x="15255" y="9735"/>
                  <a:pt x="15255" y="9735"/>
                  <a:pt x="15255" y="9735"/>
                </a:cubicBezTo>
                <a:cubicBezTo>
                  <a:pt x="19170" y="9735"/>
                  <a:pt x="19170" y="9735"/>
                  <a:pt x="19170" y="9735"/>
                </a:cubicBezTo>
                <a:lnTo>
                  <a:pt x="19170" y="11408"/>
                </a:lnTo>
                <a:close/>
                <a:moveTo>
                  <a:pt x="19170" y="9127"/>
                </a:moveTo>
                <a:cubicBezTo>
                  <a:pt x="15255" y="9127"/>
                  <a:pt x="15255" y="9127"/>
                  <a:pt x="15255" y="9127"/>
                </a:cubicBezTo>
                <a:cubicBezTo>
                  <a:pt x="15255" y="4411"/>
                  <a:pt x="15255" y="4411"/>
                  <a:pt x="15255" y="4411"/>
                </a:cubicBezTo>
                <a:cubicBezTo>
                  <a:pt x="19170" y="4411"/>
                  <a:pt x="19170" y="4411"/>
                  <a:pt x="19170" y="4411"/>
                </a:cubicBezTo>
                <a:lnTo>
                  <a:pt x="19170" y="9127"/>
                </a:lnTo>
                <a:close/>
                <a:moveTo>
                  <a:pt x="19170" y="3803"/>
                </a:moveTo>
                <a:cubicBezTo>
                  <a:pt x="15255" y="3803"/>
                  <a:pt x="15255" y="3803"/>
                  <a:pt x="15255" y="3803"/>
                </a:cubicBezTo>
                <a:cubicBezTo>
                  <a:pt x="15255" y="2738"/>
                  <a:pt x="15255" y="2738"/>
                  <a:pt x="15255" y="2738"/>
                </a:cubicBezTo>
                <a:cubicBezTo>
                  <a:pt x="19170" y="2738"/>
                  <a:pt x="19170" y="2738"/>
                  <a:pt x="19170" y="2738"/>
                </a:cubicBezTo>
                <a:lnTo>
                  <a:pt x="19170" y="3803"/>
                </a:lnTo>
                <a:close/>
                <a:moveTo>
                  <a:pt x="16200" y="5932"/>
                </a:moveTo>
                <a:cubicBezTo>
                  <a:pt x="18090" y="5932"/>
                  <a:pt x="18090" y="5932"/>
                  <a:pt x="18090" y="5932"/>
                </a:cubicBezTo>
                <a:cubicBezTo>
                  <a:pt x="18225" y="5932"/>
                  <a:pt x="18360" y="5780"/>
                  <a:pt x="18360" y="5476"/>
                </a:cubicBezTo>
                <a:cubicBezTo>
                  <a:pt x="18360" y="5324"/>
                  <a:pt x="18225" y="5172"/>
                  <a:pt x="18090" y="5172"/>
                </a:cubicBezTo>
                <a:cubicBezTo>
                  <a:pt x="16200" y="5172"/>
                  <a:pt x="16200" y="5172"/>
                  <a:pt x="16200" y="5172"/>
                </a:cubicBezTo>
                <a:cubicBezTo>
                  <a:pt x="16065" y="5172"/>
                  <a:pt x="15930" y="5324"/>
                  <a:pt x="15930" y="5476"/>
                </a:cubicBezTo>
                <a:cubicBezTo>
                  <a:pt x="15930" y="5780"/>
                  <a:pt x="16065" y="5932"/>
                  <a:pt x="16200" y="5932"/>
                </a:cubicBezTo>
                <a:close/>
                <a:moveTo>
                  <a:pt x="16200" y="7149"/>
                </a:moveTo>
                <a:cubicBezTo>
                  <a:pt x="18090" y="7149"/>
                  <a:pt x="18090" y="7149"/>
                  <a:pt x="18090" y="7149"/>
                </a:cubicBezTo>
                <a:cubicBezTo>
                  <a:pt x="18225" y="7149"/>
                  <a:pt x="18360" y="6997"/>
                  <a:pt x="18360" y="6845"/>
                </a:cubicBezTo>
                <a:cubicBezTo>
                  <a:pt x="18360" y="6541"/>
                  <a:pt x="18225" y="6389"/>
                  <a:pt x="18090" y="6389"/>
                </a:cubicBezTo>
                <a:cubicBezTo>
                  <a:pt x="16200" y="6389"/>
                  <a:pt x="16200" y="6389"/>
                  <a:pt x="16200" y="6389"/>
                </a:cubicBezTo>
                <a:cubicBezTo>
                  <a:pt x="16065" y="6389"/>
                  <a:pt x="15930" y="6541"/>
                  <a:pt x="15930" y="6845"/>
                </a:cubicBezTo>
                <a:cubicBezTo>
                  <a:pt x="15930" y="6997"/>
                  <a:pt x="16065" y="7149"/>
                  <a:pt x="16200" y="7149"/>
                </a:cubicBezTo>
                <a:close/>
                <a:moveTo>
                  <a:pt x="16200" y="8366"/>
                </a:moveTo>
                <a:cubicBezTo>
                  <a:pt x="18090" y="8366"/>
                  <a:pt x="18090" y="8366"/>
                  <a:pt x="18090" y="8366"/>
                </a:cubicBezTo>
                <a:cubicBezTo>
                  <a:pt x="18225" y="8366"/>
                  <a:pt x="18360" y="8214"/>
                  <a:pt x="18360" y="8062"/>
                </a:cubicBezTo>
                <a:cubicBezTo>
                  <a:pt x="18360" y="7910"/>
                  <a:pt x="18225" y="7758"/>
                  <a:pt x="18090" y="7758"/>
                </a:cubicBezTo>
                <a:cubicBezTo>
                  <a:pt x="16200" y="7758"/>
                  <a:pt x="16200" y="7758"/>
                  <a:pt x="16200" y="7758"/>
                </a:cubicBezTo>
                <a:cubicBezTo>
                  <a:pt x="16065" y="7758"/>
                  <a:pt x="15930" y="7910"/>
                  <a:pt x="15930" y="8062"/>
                </a:cubicBezTo>
                <a:cubicBezTo>
                  <a:pt x="15930" y="8214"/>
                  <a:pt x="16065" y="8366"/>
                  <a:pt x="16200" y="836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71" name="Freeform 40"/>
          <p:cNvSpPr/>
          <p:nvPr/>
        </p:nvSpPr>
        <p:spPr>
          <a:xfrm>
            <a:off x="8836025" y="11258552"/>
            <a:ext cx="10033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55" y="2835"/>
                </a:moveTo>
                <a:cubicBezTo>
                  <a:pt x="18808" y="2835"/>
                  <a:pt x="18808" y="2835"/>
                  <a:pt x="18808" y="2835"/>
                </a:cubicBezTo>
                <a:cubicBezTo>
                  <a:pt x="18808" y="1080"/>
                  <a:pt x="18808" y="1080"/>
                  <a:pt x="18808" y="1080"/>
                </a:cubicBezTo>
                <a:cubicBezTo>
                  <a:pt x="18808" y="405"/>
                  <a:pt x="18367" y="0"/>
                  <a:pt x="17633" y="0"/>
                </a:cubicBezTo>
                <a:cubicBezTo>
                  <a:pt x="14988" y="0"/>
                  <a:pt x="14988" y="0"/>
                  <a:pt x="14988" y="0"/>
                </a:cubicBezTo>
                <a:cubicBezTo>
                  <a:pt x="14841" y="0"/>
                  <a:pt x="14547" y="135"/>
                  <a:pt x="14547" y="270"/>
                </a:cubicBezTo>
                <a:cubicBezTo>
                  <a:pt x="14547" y="540"/>
                  <a:pt x="14841" y="675"/>
                  <a:pt x="14988" y="675"/>
                </a:cubicBezTo>
                <a:cubicBezTo>
                  <a:pt x="16751" y="675"/>
                  <a:pt x="16751" y="675"/>
                  <a:pt x="16751" y="675"/>
                </a:cubicBezTo>
                <a:cubicBezTo>
                  <a:pt x="16751" y="5535"/>
                  <a:pt x="16751" y="5535"/>
                  <a:pt x="16751" y="5535"/>
                </a:cubicBezTo>
                <a:cubicBezTo>
                  <a:pt x="2204" y="5535"/>
                  <a:pt x="2204" y="5535"/>
                  <a:pt x="2204" y="5535"/>
                </a:cubicBezTo>
                <a:cubicBezTo>
                  <a:pt x="2204" y="675"/>
                  <a:pt x="2204" y="675"/>
                  <a:pt x="2204" y="675"/>
                </a:cubicBezTo>
                <a:cubicBezTo>
                  <a:pt x="13665" y="675"/>
                  <a:pt x="13665" y="675"/>
                  <a:pt x="13665" y="675"/>
                </a:cubicBezTo>
                <a:cubicBezTo>
                  <a:pt x="13812" y="675"/>
                  <a:pt x="13959" y="540"/>
                  <a:pt x="13959" y="270"/>
                </a:cubicBezTo>
                <a:cubicBezTo>
                  <a:pt x="13959" y="135"/>
                  <a:pt x="13812" y="0"/>
                  <a:pt x="13665" y="0"/>
                </a:cubicBezTo>
                <a:cubicBezTo>
                  <a:pt x="1176" y="0"/>
                  <a:pt x="1176" y="0"/>
                  <a:pt x="1176" y="0"/>
                </a:cubicBezTo>
                <a:cubicBezTo>
                  <a:pt x="441" y="0"/>
                  <a:pt x="0" y="405"/>
                  <a:pt x="0" y="1080"/>
                </a:cubicBezTo>
                <a:cubicBezTo>
                  <a:pt x="0" y="5130"/>
                  <a:pt x="0" y="5130"/>
                  <a:pt x="0" y="5130"/>
                </a:cubicBezTo>
                <a:cubicBezTo>
                  <a:pt x="0" y="5670"/>
                  <a:pt x="441" y="6075"/>
                  <a:pt x="1176" y="6075"/>
                </a:cubicBezTo>
                <a:cubicBezTo>
                  <a:pt x="1469" y="6075"/>
                  <a:pt x="15722" y="6075"/>
                  <a:pt x="17633" y="6075"/>
                </a:cubicBezTo>
                <a:cubicBezTo>
                  <a:pt x="18367" y="6075"/>
                  <a:pt x="18808" y="5670"/>
                  <a:pt x="18808" y="5130"/>
                </a:cubicBezTo>
                <a:cubicBezTo>
                  <a:pt x="18808" y="3375"/>
                  <a:pt x="18808" y="3375"/>
                  <a:pt x="18808" y="3375"/>
                </a:cubicBezTo>
                <a:cubicBezTo>
                  <a:pt x="18955" y="3375"/>
                  <a:pt x="18955" y="3375"/>
                  <a:pt x="18955" y="3375"/>
                </a:cubicBezTo>
                <a:cubicBezTo>
                  <a:pt x="19984" y="3375"/>
                  <a:pt x="20865" y="4185"/>
                  <a:pt x="20865" y="5130"/>
                </a:cubicBezTo>
                <a:cubicBezTo>
                  <a:pt x="20865" y="6480"/>
                  <a:pt x="20865" y="6480"/>
                  <a:pt x="20865" y="6480"/>
                </a:cubicBezTo>
                <a:cubicBezTo>
                  <a:pt x="20865" y="7425"/>
                  <a:pt x="19984" y="8235"/>
                  <a:pt x="18955" y="8235"/>
                </a:cubicBezTo>
                <a:cubicBezTo>
                  <a:pt x="18220" y="8235"/>
                  <a:pt x="12343" y="8235"/>
                  <a:pt x="11608" y="8235"/>
                </a:cubicBezTo>
                <a:cubicBezTo>
                  <a:pt x="10286" y="8235"/>
                  <a:pt x="9110" y="9315"/>
                  <a:pt x="9110" y="10530"/>
                </a:cubicBezTo>
                <a:cubicBezTo>
                  <a:pt x="9110" y="11070"/>
                  <a:pt x="9110" y="11070"/>
                  <a:pt x="9110" y="11070"/>
                </a:cubicBezTo>
                <a:cubicBezTo>
                  <a:pt x="8376" y="11070"/>
                  <a:pt x="7935" y="11475"/>
                  <a:pt x="7935" y="12015"/>
                </a:cubicBezTo>
                <a:cubicBezTo>
                  <a:pt x="7935" y="12960"/>
                  <a:pt x="7935" y="12960"/>
                  <a:pt x="7935" y="12960"/>
                </a:cubicBezTo>
                <a:cubicBezTo>
                  <a:pt x="7641" y="13095"/>
                  <a:pt x="7347" y="13500"/>
                  <a:pt x="7347" y="13905"/>
                </a:cubicBezTo>
                <a:cubicBezTo>
                  <a:pt x="7347" y="20520"/>
                  <a:pt x="7347" y="20520"/>
                  <a:pt x="7347" y="20520"/>
                </a:cubicBezTo>
                <a:cubicBezTo>
                  <a:pt x="7347" y="21195"/>
                  <a:pt x="7935" y="21600"/>
                  <a:pt x="8522" y="21600"/>
                </a:cubicBezTo>
                <a:cubicBezTo>
                  <a:pt x="10433" y="21600"/>
                  <a:pt x="10433" y="21600"/>
                  <a:pt x="10433" y="21600"/>
                </a:cubicBezTo>
                <a:cubicBezTo>
                  <a:pt x="11020" y="21600"/>
                  <a:pt x="11608" y="21195"/>
                  <a:pt x="11608" y="20520"/>
                </a:cubicBezTo>
                <a:cubicBezTo>
                  <a:pt x="11608" y="15930"/>
                  <a:pt x="11608" y="15930"/>
                  <a:pt x="11608" y="15930"/>
                </a:cubicBezTo>
                <a:cubicBezTo>
                  <a:pt x="11608" y="15660"/>
                  <a:pt x="11461" y="15525"/>
                  <a:pt x="11167" y="15525"/>
                </a:cubicBezTo>
                <a:cubicBezTo>
                  <a:pt x="11020" y="15525"/>
                  <a:pt x="10873" y="15660"/>
                  <a:pt x="10873" y="15930"/>
                </a:cubicBezTo>
                <a:cubicBezTo>
                  <a:pt x="10873" y="20520"/>
                  <a:pt x="10873" y="20520"/>
                  <a:pt x="10873" y="20520"/>
                </a:cubicBezTo>
                <a:cubicBezTo>
                  <a:pt x="10873" y="20790"/>
                  <a:pt x="10727" y="20925"/>
                  <a:pt x="10433" y="20925"/>
                </a:cubicBezTo>
                <a:cubicBezTo>
                  <a:pt x="8522" y="20925"/>
                  <a:pt x="8522" y="20925"/>
                  <a:pt x="8522" y="20925"/>
                </a:cubicBezTo>
                <a:cubicBezTo>
                  <a:pt x="8229" y="20925"/>
                  <a:pt x="8082" y="20790"/>
                  <a:pt x="8082" y="20520"/>
                </a:cubicBezTo>
                <a:cubicBezTo>
                  <a:pt x="8082" y="13905"/>
                  <a:pt x="8082" y="13905"/>
                  <a:pt x="8082" y="13905"/>
                </a:cubicBezTo>
                <a:cubicBezTo>
                  <a:pt x="8082" y="13635"/>
                  <a:pt x="8229" y="13500"/>
                  <a:pt x="8522" y="13500"/>
                </a:cubicBezTo>
                <a:cubicBezTo>
                  <a:pt x="10580" y="13500"/>
                  <a:pt x="10433" y="13500"/>
                  <a:pt x="10580" y="13500"/>
                </a:cubicBezTo>
                <a:cubicBezTo>
                  <a:pt x="10727" y="13500"/>
                  <a:pt x="10873" y="13635"/>
                  <a:pt x="10873" y="13905"/>
                </a:cubicBezTo>
                <a:cubicBezTo>
                  <a:pt x="10873" y="14850"/>
                  <a:pt x="10873" y="14850"/>
                  <a:pt x="10873" y="14850"/>
                </a:cubicBezTo>
                <a:cubicBezTo>
                  <a:pt x="10873" y="14985"/>
                  <a:pt x="11020" y="15120"/>
                  <a:pt x="11167" y="15120"/>
                </a:cubicBezTo>
                <a:cubicBezTo>
                  <a:pt x="11461" y="15120"/>
                  <a:pt x="11608" y="14985"/>
                  <a:pt x="11608" y="14850"/>
                </a:cubicBezTo>
                <a:cubicBezTo>
                  <a:pt x="11608" y="13905"/>
                  <a:pt x="11608" y="13905"/>
                  <a:pt x="11608" y="13905"/>
                </a:cubicBezTo>
                <a:cubicBezTo>
                  <a:pt x="11608" y="13500"/>
                  <a:pt x="11314" y="13095"/>
                  <a:pt x="11020" y="12960"/>
                </a:cubicBezTo>
                <a:cubicBezTo>
                  <a:pt x="11020" y="12015"/>
                  <a:pt x="11020" y="12015"/>
                  <a:pt x="11020" y="12015"/>
                </a:cubicBezTo>
                <a:cubicBezTo>
                  <a:pt x="11020" y="11475"/>
                  <a:pt x="10580" y="11070"/>
                  <a:pt x="9992" y="11070"/>
                </a:cubicBezTo>
                <a:cubicBezTo>
                  <a:pt x="9698" y="11070"/>
                  <a:pt x="9698" y="11070"/>
                  <a:pt x="9698" y="11070"/>
                </a:cubicBezTo>
                <a:cubicBezTo>
                  <a:pt x="9698" y="10530"/>
                  <a:pt x="9698" y="10530"/>
                  <a:pt x="9698" y="10530"/>
                </a:cubicBezTo>
                <a:cubicBezTo>
                  <a:pt x="9698" y="9585"/>
                  <a:pt x="10580" y="8775"/>
                  <a:pt x="11608" y="8775"/>
                </a:cubicBezTo>
                <a:cubicBezTo>
                  <a:pt x="12196" y="8775"/>
                  <a:pt x="17927" y="8775"/>
                  <a:pt x="18955" y="8775"/>
                </a:cubicBezTo>
                <a:cubicBezTo>
                  <a:pt x="20424" y="8775"/>
                  <a:pt x="21600" y="7830"/>
                  <a:pt x="21600" y="6480"/>
                </a:cubicBezTo>
                <a:cubicBezTo>
                  <a:pt x="21600" y="5130"/>
                  <a:pt x="21600" y="5130"/>
                  <a:pt x="21600" y="5130"/>
                </a:cubicBezTo>
                <a:cubicBezTo>
                  <a:pt x="21600" y="3780"/>
                  <a:pt x="20424" y="2835"/>
                  <a:pt x="18955" y="2835"/>
                </a:cubicBezTo>
                <a:close/>
                <a:moveTo>
                  <a:pt x="1469" y="5535"/>
                </a:moveTo>
                <a:cubicBezTo>
                  <a:pt x="1176" y="5535"/>
                  <a:pt x="1176" y="5535"/>
                  <a:pt x="1176" y="5535"/>
                </a:cubicBezTo>
                <a:cubicBezTo>
                  <a:pt x="882" y="5535"/>
                  <a:pt x="735" y="5265"/>
                  <a:pt x="735" y="5130"/>
                </a:cubicBezTo>
                <a:cubicBezTo>
                  <a:pt x="735" y="1080"/>
                  <a:pt x="735" y="1080"/>
                  <a:pt x="735" y="1080"/>
                </a:cubicBezTo>
                <a:cubicBezTo>
                  <a:pt x="735" y="810"/>
                  <a:pt x="882" y="675"/>
                  <a:pt x="1176" y="675"/>
                </a:cubicBezTo>
                <a:cubicBezTo>
                  <a:pt x="1469" y="675"/>
                  <a:pt x="1469" y="675"/>
                  <a:pt x="1469" y="675"/>
                </a:cubicBezTo>
                <a:lnTo>
                  <a:pt x="1469" y="5535"/>
                </a:lnTo>
                <a:close/>
                <a:moveTo>
                  <a:pt x="18073" y="5130"/>
                </a:moveTo>
                <a:cubicBezTo>
                  <a:pt x="18073" y="5265"/>
                  <a:pt x="17927" y="5535"/>
                  <a:pt x="17633" y="5535"/>
                </a:cubicBezTo>
                <a:cubicBezTo>
                  <a:pt x="17339" y="5535"/>
                  <a:pt x="17339" y="5535"/>
                  <a:pt x="17339" y="5535"/>
                </a:cubicBezTo>
                <a:cubicBezTo>
                  <a:pt x="17339" y="675"/>
                  <a:pt x="17339" y="675"/>
                  <a:pt x="17339" y="675"/>
                </a:cubicBezTo>
                <a:cubicBezTo>
                  <a:pt x="17633" y="675"/>
                  <a:pt x="17633" y="675"/>
                  <a:pt x="17633" y="675"/>
                </a:cubicBezTo>
                <a:cubicBezTo>
                  <a:pt x="17927" y="675"/>
                  <a:pt x="18073" y="810"/>
                  <a:pt x="18073" y="1080"/>
                </a:cubicBezTo>
                <a:lnTo>
                  <a:pt x="18073" y="5130"/>
                </a:lnTo>
                <a:close/>
                <a:moveTo>
                  <a:pt x="9992" y="11745"/>
                </a:moveTo>
                <a:cubicBezTo>
                  <a:pt x="10139" y="11745"/>
                  <a:pt x="10286" y="11880"/>
                  <a:pt x="10286" y="12015"/>
                </a:cubicBezTo>
                <a:cubicBezTo>
                  <a:pt x="10286" y="12825"/>
                  <a:pt x="10286" y="12825"/>
                  <a:pt x="10286" y="12825"/>
                </a:cubicBezTo>
                <a:cubicBezTo>
                  <a:pt x="8669" y="12825"/>
                  <a:pt x="8669" y="12825"/>
                  <a:pt x="8669" y="12825"/>
                </a:cubicBezTo>
                <a:cubicBezTo>
                  <a:pt x="8669" y="12015"/>
                  <a:pt x="8669" y="12015"/>
                  <a:pt x="8669" y="12015"/>
                </a:cubicBezTo>
                <a:cubicBezTo>
                  <a:pt x="8669" y="11880"/>
                  <a:pt x="8816" y="11745"/>
                  <a:pt x="8963" y="11745"/>
                </a:cubicBezTo>
                <a:lnTo>
                  <a:pt x="9992" y="117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72" name="Freeform 41"/>
          <p:cNvSpPr/>
          <p:nvPr/>
        </p:nvSpPr>
        <p:spPr>
          <a:xfrm>
            <a:off x="10721975" y="1349375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3510"/>
                </a:moveTo>
                <a:cubicBezTo>
                  <a:pt x="5049" y="3510"/>
                  <a:pt x="1543" y="9585"/>
                  <a:pt x="4629" y="14175"/>
                </a:cubicBezTo>
                <a:cubicBezTo>
                  <a:pt x="5330" y="15255"/>
                  <a:pt x="6312" y="16065"/>
                  <a:pt x="7434" y="16605"/>
                </a:cubicBezTo>
                <a:cubicBezTo>
                  <a:pt x="7434" y="17415"/>
                  <a:pt x="7434" y="17415"/>
                  <a:pt x="7434" y="17415"/>
                </a:cubicBezTo>
                <a:cubicBezTo>
                  <a:pt x="7434" y="17955"/>
                  <a:pt x="7714" y="18360"/>
                  <a:pt x="8135" y="18360"/>
                </a:cubicBezTo>
                <a:cubicBezTo>
                  <a:pt x="8135" y="19035"/>
                  <a:pt x="8135" y="19035"/>
                  <a:pt x="8135" y="19035"/>
                </a:cubicBezTo>
                <a:cubicBezTo>
                  <a:pt x="8135" y="19575"/>
                  <a:pt x="8556" y="19980"/>
                  <a:pt x="9117" y="19980"/>
                </a:cubicBezTo>
                <a:cubicBezTo>
                  <a:pt x="9117" y="20655"/>
                  <a:pt x="9117" y="20655"/>
                  <a:pt x="9117" y="20655"/>
                </a:cubicBezTo>
                <a:cubicBezTo>
                  <a:pt x="9117" y="21195"/>
                  <a:pt x="9538" y="21600"/>
                  <a:pt x="10099" y="21600"/>
                </a:cubicBezTo>
                <a:cubicBezTo>
                  <a:pt x="11501" y="21600"/>
                  <a:pt x="11501" y="21600"/>
                  <a:pt x="11501" y="21600"/>
                </a:cubicBezTo>
                <a:cubicBezTo>
                  <a:pt x="12062" y="21600"/>
                  <a:pt x="12483" y="21195"/>
                  <a:pt x="12483" y="20655"/>
                </a:cubicBezTo>
                <a:cubicBezTo>
                  <a:pt x="12483" y="19980"/>
                  <a:pt x="12483" y="19980"/>
                  <a:pt x="12483" y="19980"/>
                </a:cubicBezTo>
                <a:cubicBezTo>
                  <a:pt x="13044" y="19980"/>
                  <a:pt x="13465" y="19575"/>
                  <a:pt x="13465" y="19035"/>
                </a:cubicBezTo>
                <a:cubicBezTo>
                  <a:pt x="13465" y="18360"/>
                  <a:pt x="13465" y="18360"/>
                  <a:pt x="13465" y="18360"/>
                </a:cubicBezTo>
                <a:cubicBezTo>
                  <a:pt x="13886" y="18360"/>
                  <a:pt x="14166" y="17955"/>
                  <a:pt x="14166" y="17415"/>
                </a:cubicBezTo>
                <a:cubicBezTo>
                  <a:pt x="14166" y="16605"/>
                  <a:pt x="14166" y="16605"/>
                  <a:pt x="14166" y="16605"/>
                </a:cubicBezTo>
                <a:cubicBezTo>
                  <a:pt x="16551" y="15390"/>
                  <a:pt x="18094" y="13095"/>
                  <a:pt x="18094" y="10395"/>
                </a:cubicBezTo>
                <a:cubicBezTo>
                  <a:pt x="18094" y="6615"/>
                  <a:pt x="14727" y="3510"/>
                  <a:pt x="10800" y="3510"/>
                </a:cubicBezTo>
                <a:close/>
                <a:moveTo>
                  <a:pt x="11782" y="20655"/>
                </a:moveTo>
                <a:cubicBezTo>
                  <a:pt x="11782" y="20790"/>
                  <a:pt x="11642" y="20925"/>
                  <a:pt x="11501" y="20925"/>
                </a:cubicBezTo>
                <a:cubicBezTo>
                  <a:pt x="10099" y="20925"/>
                  <a:pt x="10099" y="20925"/>
                  <a:pt x="10099" y="20925"/>
                </a:cubicBezTo>
                <a:cubicBezTo>
                  <a:pt x="9958" y="20925"/>
                  <a:pt x="9678" y="20790"/>
                  <a:pt x="9678" y="20655"/>
                </a:cubicBezTo>
                <a:cubicBezTo>
                  <a:pt x="9678" y="20115"/>
                  <a:pt x="9678" y="20115"/>
                  <a:pt x="9678" y="20115"/>
                </a:cubicBezTo>
                <a:cubicBezTo>
                  <a:pt x="11782" y="20115"/>
                  <a:pt x="11782" y="20115"/>
                  <a:pt x="11782" y="20115"/>
                </a:cubicBezTo>
                <a:cubicBezTo>
                  <a:pt x="11782" y="20655"/>
                  <a:pt x="11782" y="20655"/>
                  <a:pt x="11782" y="20655"/>
                </a:cubicBezTo>
                <a:close/>
                <a:moveTo>
                  <a:pt x="12764" y="19035"/>
                </a:moveTo>
                <a:cubicBezTo>
                  <a:pt x="12764" y="19305"/>
                  <a:pt x="12623" y="19440"/>
                  <a:pt x="12483" y="19440"/>
                </a:cubicBezTo>
                <a:cubicBezTo>
                  <a:pt x="12062" y="19440"/>
                  <a:pt x="9678" y="19440"/>
                  <a:pt x="9117" y="19440"/>
                </a:cubicBezTo>
                <a:cubicBezTo>
                  <a:pt x="8977" y="19440"/>
                  <a:pt x="8836" y="19305"/>
                  <a:pt x="8836" y="19035"/>
                </a:cubicBezTo>
                <a:cubicBezTo>
                  <a:pt x="8836" y="18495"/>
                  <a:pt x="8836" y="18495"/>
                  <a:pt x="8836" y="18495"/>
                </a:cubicBezTo>
                <a:cubicBezTo>
                  <a:pt x="9257" y="18495"/>
                  <a:pt x="12343" y="18495"/>
                  <a:pt x="12764" y="18495"/>
                </a:cubicBezTo>
                <a:cubicBezTo>
                  <a:pt x="12764" y="19035"/>
                  <a:pt x="12764" y="19035"/>
                  <a:pt x="12764" y="19035"/>
                </a:cubicBezTo>
                <a:close/>
                <a:moveTo>
                  <a:pt x="13745" y="16200"/>
                </a:moveTo>
                <a:cubicBezTo>
                  <a:pt x="13605" y="16200"/>
                  <a:pt x="13465" y="16335"/>
                  <a:pt x="13465" y="16470"/>
                </a:cubicBezTo>
                <a:cubicBezTo>
                  <a:pt x="13465" y="17415"/>
                  <a:pt x="13465" y="17415"/>
                  <a:pt x="13465" y="17415"/>
                </a:cubicBezTo>
                <a:cubicBezTo>
                  <a:pt x="13465" y="17685"/>
                  <a:pt x="13325" y="17820"/>
                  <a:pt x="13044" y="17820"/>
                </a:cubicBezTo>
                <a:cubicBezTo>
                  <a:pt x="11782" y="17820"/>
                  <a:pt x="11782" y="17820"/>
                  <a:pt x="11782" y="17820"/>
                </a:cubicBezTo>
                <a:cubicBezTo>
                  <a:pt x="11782" y="14985"/>
                  <a:pt x="11782" y="14985"/>
                  <a:pt x="11782" y="14985"/>
                </a:cubicBezTo>
                <a:cubicBezTo>
                  <a:pt x="11782" y="14850"/>
                  <a:pt x="11642" y="14715"/>
                  <a:pt x="11501" y="14715"/>
                </a:cubicBezTo>
                <a:cubicBezTo>
                  <a:pt x="11361" y="14715"/>
                  <a:pt x="11221" y="14850"/>
                  <a:pt x="11221" y="14985"/>
                </a:cubicBezTo>
                <a:cubicBezTo>
                  <a:pt x="11221" y="17820"/>
                  <a:pt x="11221" y="17820"/>
                  <a:pt x="11221" y="17820"/>
                </a:cubicBezTo>
                <a:cubicBezTo>
                  <a:pt x="10379" y="17820"/>
                  <a:pt x="10379" y="17820"/>
                  <a:pt x="10379" y="17820"/>
                </a:cubicBezTo>
                <a:cubicBezTo>
                  <a:pt x="10379" y="12555"/>
                  <a:pt x="10379" y="12555"/>
                  <a:pt x="10379" y="12555"/>
                </a:cubicBezTo>
                <a:cubicBezTo>
                  <a:pt x="10379" y="12285"/>
                  <a:pt x="10519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1081" y="12150"/>
                  <a:pt x="11221" y="12285"/>
                  <a:pt x="11221" y="12555"/>
                </a:cubicBezTo>
                <a:cubicBezTo>
                  <a:pt x="11221" y="13905"/>
                  <a:pt x="11221" y="13905"/>
                  <a:pt x="11221" y="13905"/>
                </a:cubicBezTo>
                <a:cubicBezTo>
                  <a:pt x="11221" y="14175"/>
                  <a:pt x="11361" y="14310"/>
                  <a:pt x="11501" y="14310"/>
                </a:cubicBezTo>
                <a:cubicBezTo>
                  <a:pt x="11642" y="14310"/>
                  <a:pt x="11782" y="14175"/>
                  <a:pt x="11782" y="13905"/>
                </a:cubicBezTo>
                <a:cubicBezTo>
                  <a:pt x="11782" y="12420"/>
                  <a:pt x="11922" y="12420"/>
                  <a:pt x="11782" y="12150"/>
                </a:cubicBezTo>
                <a:cubicBezTo>
                  <a:pt x="12483" y="12150"/>
                  <a:pt x="12483" y="12150"/>
                  <a:pt x="12483" y="12150"/>
                </a:cubicBezTo>
                <a:cubicBezTo>
                  <a:pt x="12764" y="12150"/>
                  <a:pt x="12904" y="12015"/>
                  <a:pt x="12904" y="11880"/>
                </a:cubicBezTo>
                <a:cubicBezTo>
                  <a:pt x="12904" y="11745"/>
                  <a:pt x="12764" y="11610"/>
                  <a:pt x="12483" y="11610"/>
                </a:cubicBezTo>
                <a:cubicBezTo>
                  <a:pt x="8977" y="11610"/>
                  <a:pt x="8977" y="11610"/>
                  <a:pt x="8977" y="11610"/>
                </a:cubicBezTo>
                <a:cubicBezTo>
                  <a:pt x="8836" y="11610"/>
                  <a:pt x="8696" y="11745"/>
                  <a:pt x="8696" y="11880"/>
                </a:cubicBezTo>
                <a:cubicBezTo>
                  <a:pt x="8696" y="12015"/>
                  <a:pt x="8836" y="12150"/>
                  <a:pt x="8977" y="12150"/>
                </a:cubicBezTo>
                <a:cubicBezTo>
                  <a:pt x="9818" y="12150"/>
                  <a:pt x="9818" y="12150"/>
                  <a:pt x="9818" y="12150"/>
                </a:cubicBezTo>
                <a:cubicBezTo>
                  <a:pt x="9678" y="12420"/>
                  <a:pt x="9678" y="12015"/>
                  <a:pt x="9678" y="17820"/>
                </a:cubicBezTo>
                <a:cubicBezTo>
                  <a:pt x="9257" y="17820"/>
                  <a:pt x="8977" y="17820"/>
                  <a:pt x="8416" y="17820"/>
                </a:cubicBezTo>
                <a:cubicBezTo>
                  <a:pt x="8275" y="17820"/>
                  <a:pt x="7995" y="17685"/>
                  <a:pt x="7995" y="17415"/>
                </a:cubicBezTo>
                <a:cubicBezTo>
                  <a:pt x="7995" y="16470"/>
                  <a:pt x="7995" y="16470"/>
                  <a:pt x="7995" y="16470"/>
                </a:cubicBezTo>
                <a:cubicBezTo>
                  <a:pt x="7995" y="16335"/>
                  <a:pt x="7995" y="16200"/>
                  <a:pt x="7855" y="16200"/>
                </a:cubicBezTo>
                <a:cubicBezTo>
                  <a:pt x="5610" y="15120"/>
                  <a:pt x="4208" y="12825"/>
                  <a:pt x="4208" y="10395"/>
                </a:cubicBezTo>
                <a:cubicBezTo>
                  <a:pt x="4208" y="6885"/>
                  <a:pt x="7153" y="4050"/>
                  <a:pt x="10800" y="4050"/>
                </a:cubicBezTo>
                <a:cubicBezTo>
                  <a:pt x="14447" y="4050"/>
                  <a:pt x="17392" y="6885"/>
                  <a:pt x="17392" y="10395"/>
                </a:cubicBezTo>
                <a:cubicBezTo>
                  <a:pt x="17392" y="12825"/>
                  <a:pt x="15990" y="15120"/>
                  <a:pt x="13745" y="16200"/>
                </a:cubicBezTo>
                <a:close/>
                <a:moveTo>
                  <a:pt x="2104" y="10125"/>
                </a:moveTo>
                <a:cubicBezTo>
                  <a:pt x="281" y="10125"/>
                  <a:pt x="281" y="10125"/>
                  <a:pt x="281" y="10125"/>
                </a:cubicBezTo>
                <a:cubicBezTo>
                  <a:pt x="140" y="10125"/>
                  <a:pt x="0" y="10260"/>
                  <a:pt x="0" y="10395"/>
                </a:cubicBezTo>
                <a:cubicBezTo>
                  <a:pt x="0" y="10530"/>
                  <a:pt x="140" y="10665"/>
                  <a:pt x="281" y="10665"/>
                </a:cubicBezTo>
                <a:cubicBezTo>
                  <a:pt x="2104" y="10665"/>
                  <a:pt x="2104" y="10665"/>
                  <a:pt x="2104" y="10665"/>
                </a:cubicBezTo>
                <a:cubicBezTo>
                  <a:pt x="2384" y="10665"/>
                  <a:pt x="2525" y="10530"/>
                  <a:pt x="2525" y="10395"/>
                </a:cubicBezTo>
                <a:cubicBezTo>
                  <a:pt x="2525" y="10260"/>
                  <a:pt x="2384" y="10125"/>
                  <a:pt x="2104" y="10125"/>
                </a:cubicBezTo>
                <a:close/>
                <a:moveTo>
                  <a:pt x="21179" y="10125"/>
                </a:moveTo>
                <a:cubicBezTo>
                  <a:pt x="19356" y="10125"/>
                  <a:pt x="19356" y="10125"/>
                  <a:pt x="19356" y="10125"/>
                </a:cubicBezTo>
                <a:cubicBezTo>
                  <a:pt x="19216" y="10125"/>
                  <a:pt x="19075" y="10260"/>
                  <a:pt x="19075" y="10395"/>
                </a:cubicBezTo>
                <a:cubicBezTo>
                  <a:pt x="19075" y="10530"/>
                  <a:pt x="19216" y="10665"/>
                  <a:pt x="19356" y="10665"/>
                </a:cubicBezTo>
                <a:cubicBezTo>
                  <a:pt x="21179" y="10665"/>
                  <a:pt x="21179" y="10665"/>
                  <a:pt x="21179" y="10665"/>
                </a:cubicBezTo>
                <a:cubicBezTo>
                  <a:pt x="21460" y="10665"/>
                  <a:pt x="21600" y="10530"/>
                  <a:pt x="21600" y="10395"/>
                </a:cubicBezTo>
                <a:cubicBezTo>
                  <a:pt x="21600" y="10260"/>
                  <a:pt x="21460" y="10125"/>
                  <a:pt x="21179" y="10125"/>
                </a:cubicBezTo>
                <a:close/>
                <a:moveTo>
                  <a:pt x="4488" y="16065"/>
                </a:moveTo>
                <a:cubicBezTo>
                  <a:pt x="3226" y="17280"/>
                  <a:pt x="3226" y="17280"/>
                  <a:pt x="3226" y="17280"/>
                </a:cubicBezTo>
                <a:cubicBezTo>
                  <a:pt x="3086" y="17415"/>
                  <a:pt x="3086" y="17550"/>
                  <a:pt x="3226" y="17685"/>
                </a:cubicBezTo>
                <a:cubicBezTo>
                  <a:pt x="3226" y="17820"/>
                  <a:pt x="3366" y="17820"/>
                  <a:pt x="3366" y="17820"/>
                </a:cubicBezTo>
                <a:cubicBezTo>
                  <a:pt x="3506" y="17820"/>
                  <a:pt x="3506" y="17820"/>
                  <a:pt x="3647" y="17685"/>
                </a:cubicBezTo>
                <a:cubicBezTo>
                  <a:pt x="4909" y="16470"/>
                  <a:pt x="4909" y="16470"/>
                  <a:pt x="4909" y="16470"/>
                </a:cubicBezTo>
                <a:cubicBezTo>
                  <a:pt x="5049" y="16335"/>
                  <a:pt x="5049" y="16200"/>
                  <a:pt x="4909" y="16065"/>
                </a:cubicBezTo>
                <a:cubicBezTo>
                  <a:pt x="4769" y="15930"/>
                  <a:pt x="4629" y="15930"/>
                  <a:pt x="4488" y="16065"/>
                </a:cubicBezTo>
                <a:close/>
                <a:moveTo>
                  <a:pt x="16831" y="4860"/>
                </a:moveTo>
                <a:cubicBezTo>
                  <a:pt x="16971" y="4860"/>
                  <a:pt x="17112" y="4860"/>
                  <a:pt x="17112" y="4725"/>
                </a:cubicBezTo>
                <a:cubicBezTo>
                  <a:pt x="18374" y="3510"/>
                  <a:pt x="18374" y="3510"/>
                  <a:pt x="18374" y="3510"/>
                </a:cubicBezTo>
                <a:cubicBezTo>
                  <a:pt x="18514" y="3375"/>
                  <a:pt x="18514" y="3105"/>
                  <a:pt x="18374" y="3105"/>
                </a:cubicBezTo>
                <a:cubicBezTo>
                  <a:pt x="18234" y="2970"/>
                  <a:pt x="18094" y="2970"/>
                  <a:pt x="17953" y="3105"/>
                </a:cubicBezTo>
                <a:cubicBezTo>
                  <a:pt x="16691" y="4320"/>
                  <a:pt x="16691" y="4320"/>
                  <a:pt x="16691" y="4320"/>
                </a:cubicBezTo>
                <a:cubicBezTo>
                  <a:pt x="16551" y="4455"/>
                  <a:pt x="16551" y="4590"/>
                  <a:pt x="16691" y="4725"/>
                </a:cubicBezTo>
                <a:cubicBezTo>
                  <a:pt x="16691" y="4860"/>
                  <a:pt x="16831" y="4860"/>
                  <a:pt x="16831" y="4860"/>
                </a:cubicBezTo>
                <a:close/>
                <a:moveTo>
                  <a:pt x="17112" y="16065"/>
                </a:moveTo>
                <a:cubicBezTo>
                  <a:pt x="16971" y="15930"/>
                  <a:pt x="16831" y="15930"/>
                  <a:pt x="16691" y="16065"/>
                </a:cubicBezTo>
                <a:cubicBezTo>
                  <a:pt x="16551" y="16200"/>
                  <a:pt x="16551" y="16335"/>
                  <a:pt x="16691" y="16470"/>
                </a:cubicBezTo>
                <a:cubicBezTo>
                  <a:pt x="18094" y="17820"/>
                  <a:pt x="17953" y="17820"/>
                  <a:pt x="18234" y="17820"/>
                </a:cubicBezTo>
                <a:cubicBezTo>
                  <a:pt x="18514" y="17820"/>
                  <a:pt x="18655" y="17415"/>
                  <a:pt x="18374" y="17280"/>
                </a:cubicBezTo>
                <a:lnTo>
                  <a:pt x="17112" y="16065"/>
                </a:lnTo>
                <a:close/>
                <a:moveTo>
                  <a:pt x="4629" y="4860"/>
                </a:moveTo>
                <a:cubicBezTo>
                  <a:pt x="4769" y="4860"/>
                  <a:pt x="4909" y="4860"/>
                  <a:pt x="4909" y="4725"/>
                </a:cubicBezTo>
                <a:cubicBezTo>
                  <a:pt x="5049" y="4590"/>
                  <a:pt x="5049" y="4455"/>
                  <a:pt x="4909" y="4320"/>
                </a:cubicBezTo>
                <a:cubicBezTo>
                  <a:pt x="3647" y="3105"/>
                  <a:pt x="3647" y="3105"/>
                  <a:pt x="3647" y="3105"/>
                </a:cubicBezTo>
                <a:cubicBezTo>
                  <a:pt x="3506" y="2970"/>
                  <a:pt x="3226" y="2970"/>
                  <a:pt x="3226" y="3105"/>
                </a:cubicBezTo>
                <a:cubicBezTo>
                  <a:pt x="3086" y="3105"/>
                  <a:pt x="3086" y="3375"/>
                  <a:pt x="3226" y="3510"/>
                </a:cubicBezTo>
                <a:cubicBezTo>
                  <a:pt x="4629" y="4860"/>
                  <a:pt x="4488" y="4860"/>
                  <a:pt x="4629" y="4860"/>
                </a:cubicBezTo>
                <a:close/>
                <a:moveTo>
                  <a:pt x="10800" y="2430"/>
                </a:moveTo>
                <a:cubicBezTo>
                  <a:pt x="10940" y="2430"/>
                  <a:pt x="11081" y="2295"/>
                  <a:pt x="11081" y="2025"/>
                </a:cubicBezTo>
                <a:cubicBezTo>
                  <a:pt x="11081" y="270"/>
                  <a:pt x="11081" y="270"/>
                  <a:pt x="11081" y="270"/>
                </a:cubicBezTo>
                <a:cubicBezTo>
                  <a:pt x="11081" y="135"/>
                  <a:pt x="10940" y="0"/>
                  <a:pt x="10800" y="0"/>
                </a:cubicBezTo>
                <a:cubicBezTo>
                  <a:pt x="10660" y="0"/>
                  <a:pt x="10519" y="135"/>
                  <a:pt x="10519" y="270"/>
                </a:cubicBezTo>
                <a:cubicBezTo>
                  <a:pt x="10519" y="2025"/>
                  <a:pt x="10519" y="2025"/>
                  <a:pt x="10519" y="2025"/>
                </a:cubicBezTo>
                <a:cubicBezTo>
                  <a:pt x="10519" y="2295"/>
                  <a:pt x="10660" y="2430"/>
                  <a:pt x="10800" y="24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73" name="Freeform 42"/>
          <p:cNvSpPr/>
          <p:nvPr/>
        </p:nvSpPr>
        <p:spPr>
          <a:xfrm>
            <a:off x="10693400" y="2781301"/>
            <a:ext cx="1091067" cy="6904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0" h="20876" extrusionOk="0">
                <a:moveTo>
                  <a:pt x="3200" y="2077"/>
                </a:moveTo>
                <a:cubicBezTo>
                  <a:pt x="2267" y="2077"/>
                  <a:pt x="1600" y="3115"/>
                  <a:pt x="1600" y="4569"/>
                </a:cubicBezTo>
                <a:cubicBezTo>
                  <a:pt x="1600" y="6023"/>
                  <a:pt x="2267" y="7062"/>
                  <a:pt x="3200" y="7062"/>
                </a:cubicBezTo>
                <a:cubicBezTo>
                  <a:pt x="4133" y="7062"/>
                  <a:pt x="4800" y="6023"/>
                  <a:pt x="4800" y="4569"/>
                </a:cubicBezTo>
                <a:cubicBezTo>
                  <a:pt x="4800" y="3115"/>
                  <a:pt x="4133" y="2077"/>
                  <a:pt x="3200" y="2077"/>
                </a:cubicBezTo>
                <a:close/>
                <a:moveTo>
                  <a:pt x="3200" y="6023"/>
                </a:moveTo>
                <a:cubicBezTo>
                  <a:pt x="2667" y="6023"/>
                  <a:pt x="2133" y="5400"/>
                  <a:pt x="2133" y="4569"/>
                </a:cubicBezTo>
                <a:cubicBezTo>
                  <a:pt x="2133" y="3738"/>
                  <a:pt x="2667" y="3115"/>
                  <a:pt x="3200" y="3115"/>
                </a:cubicBezTo>
                <a:cubicBezTo>
                  <a:pt x="3733" y="3115"/>
                  <a:pt x="4133" y="3738"/>
                  <a:pt x="4133" y="4569"/>
                </a:cubicBezTo>
                <a:cubicBezTo>
                  <a:pt x="4133" y="5400"/>
                  <a:pt x="3733" y="6023"/>
                  <a:pt x="3200" y="6023"/>
                </a:cubicBezTo>
                <a:close/>
                <a:moveTo>
                  <a:pt x="7200" y="2077"/>
                </a:moveTo>
                <a:cubicBezTo>
                  <a:pt x="6400" y="2077"/>
                  <a:pt x="5600" y="3115"/>
                  <a:pt x="5600" y="4569"/>
                </a:cubicBezTo>
                <a:cubicBezTo>
                  <a:pt x="5600" y="6023"/>
                  <a:pt x="6400" y="7062"/>
                  <a:pt x="7200" y="7062"/>
                </a:cubicBezTo>
                <a:cubicBezTo>
                  <a:pt x="8133" y="7062"/>
                  <a:pt x="8800" y="6023"/>
                  <a:pt x="8800" y="4569"/>
                </a:cubicBezTo>
                <a:cubicBezTo>
                  <a:pt x="8800" y="3115"/>
                  <a:pt x="8133" y="2077"/>
                  <a:pt x="7200" y="2077"/>
                </a:cubicBezTo>
                <a:close/>
                <a:moveTo>
                  <a:pt x="7200" y="6023"/>
                </a:moveTo>
                <a:cubicBezTo>
                  <a:pt x="6667" y="6023"/>
                  <a:pt x="6267" y="5400"/>
                  <a:pt x="6267" y="4569"/>
                </a:cubicBezTo>
                <a:cubicBezTo>
                  <a:pt x="6267" y="3738"/>
                  <a:pt x="6667" y="3115"/>
                  <a:pt x="7200" y="3115"/>
                </a:cubicBezTo>
                <a:cubicBezTo>
                  <a:pt x="7733" y="3115"/>
                  <a:pt x="8267" y="3738"/>
                  <a:pt x="8267" y="4569"/>
                </a:cubicBezTo>
                <a:cubicBezTo>
                  <a:pt x="8267" y="5400"/>
                  <a:pt x="7733" y="6023"/>
                  <a:pt x="7200" y="6023"/>
                </a:cubicBezTo>
                <a:close/>
                <a:moveTo>
                  <a:pt x="11333" y="2077"/>
                </a:moveTo>
                <a:cubicBezTo>
                  <a:pt x="10400" y="2077"/>
                  <a:pt x="9600" y="3115"/>
                  <a:pt x="9600" y="4569"/>
                </a:cubicBezTo>
                <a:cubicBezTo>
                  <a:pt x="9600" y="6023"/>
                  <a:pt x="10400" y="7062"/>
                  <a:pt x="11333" y="7062"/>
                </a:cubicBezTo>
                <a:cubicBezTo>
                  <a:pt x="12133" y="7062"/>
                  <a:pt x="12933" y="6023"/>
                  <a:pt x="12933" y="4569"/>
                </a:cubicBezTo>
                <a:cubicBezTo>
                  <a:pt x="12933" y="3115"/>
                  <a:pt x="12133" y="2077"/>
                  <a:pt x="11333" y="2077"/>
                </a:cubicBezTo>
                <a:close/>
                <a:moveTo>
                  <a:pt x="11333" y="6023"/>
                </a:moveTo>
                <a:cubicBezTo>
                  <a:pt x="10800" y="6023"/>
                  <a:pt x="10267" y="5400"/>
                  <a:pt x="10267" y="4569"/>
                </a:cubicBezTo>
                <a:cubicBezTo>
                  <a:pt x="10267" y="3738"/>
                  <a:pt x="10800" y="3115"/>
                  <a:pt x="11333" y="3115"/>
                </a:cubicBezTo>
                <a:cubicBezTo>
                  <a:pt x="11867" y="3115"/>
                  <a:pt x="12267" y="3738"/>
                  <a:pt x="12267" y="4569"/>
                </a:cubicBezTo>
                <a:cubicBezTo>
                  <a:pt x="12267" y="5400"/>
                  <a:pt x="11867" y="6023"/>
                  <a:pt x="11333" y="6023"/>
                </a:cubicBezTo>
                <a:close/>
                <a:moveTo>
                  <a:pt x="3200" y="8100"/>
                </a:moveTo>
                <a:cubicBezTo>
                  <a:pt x="2267" y="8100"/>
                  <a:pt x="1600" y="9346"/>
                  <a:pt x="1600" y="10592"/>
                </a:cubicBezTo>
                <a:cubicBezTo>
                  <a:pt x="1600" y="12046"/>
                  <a:pt x="2267" y="13292"/>
                  <a:pt x="3200" y="13292"/>
                </a:cubicBezTo>
                <a:cubicBezTo>
                  <a:pt x="4133" y="13292"/>
                  <a:pt x="4800" y="12046"/>
                  <a:pt x="4800" y="10592"/>
                </a:cubicBezTo>
                <a:cubicBezTo>
                  <a:pt x="4800" y="9346"/>
                  <a:pt x="4133" y="8100"/>
                  <a:pt x="3200" y="8100"/>
                </a:cubicBezTo>
                <a:close/>
                <a:moveTo>
                  <a:pt x="3200" y="12254"/>
                </a:moveTo>
                <a:cubicBezTo>
                  <a:pt x="2667" y="12254"/>
                  <a:pt x="2133" y="11631"/>
                  <a:pt x="2133" y="10592"/>
                </a:cubicBezTo>
                <a:cubicBezTo>
                  <a:pt x="2133" y="9762"/>
                  <a:pt x="2667" y="9138"/>
                  <a:pt x="3200" y="9138"/>
                </a:cubicBezTo>
                <a:cubicBezTo>
                  <a:pt x="3733" y="9138"/>
                  <a:pt x="4133" y="9762"/>
                  <a:pt x="4133" y="10592"/>
                </a:cubicBezTo>
                <a:cubicBezTo>
                  <a:pt x="4133" y="11631"/>
                  <a:pt x="3733" y="12254"/>
                  <a:pt x="3200" y="12254"/>
                </a:cubicBezTo>
                <a:close/>
                <a:moveTo>
                  <a:pt x="7200" y="8100"/>
                </a:moveTo>
                <a:cubicBezTo>
                  <a:pt x="6400" y="8100"/>
                  <a:pt x="5600" y="9346"/>
                  <a:pt x="5600" y="10592"/>
                </a:cubicBezTo>
                <a:cubicBezTo>
                  <a:pt x="5600" y="12046"/>
                  <a:pt x="6400" y="13292"/>
                  <a:pt x="7200" y="13292"/>
                </a:cubicBezTo>
                <a:cubicBezTo>
                  <a:pt x="8133" y="13292"/>
                  <a:pt x="8800" y="12046"/>
                  <a:pt x="8800" y="10592"/>
                </a:cubicBezTo>
                <a:cubicBezTo>
                  <a:pt x="8800" y="9346"/>
                  <a:pt x="8133" y="8100"/>
                  <a:pt x="7200" y="8100"/>
                </a:cubicBezTo>
                <a:close/>
                <a:moveTo>
                  <a:pt x="7200" y="12254"/>
                </a:moveTo>
                <a:cubicBezTo>
                  <a:pt x="6667" y="12254"/>
                  <a:pt x="6267" y="11631"/>
                  <a:pt x="6267" y="10592"/>
                </a:cubicBezTo>
                <a:cubicBezTo>
                  <a:pt x="6267" y="9762"/>
                  <a:pt x="6667" y="9138"/>
                  <a:pt x="7200" y="9138"/>
                </a:cubicBezTo>
                <a:cubicBezTo>
                  <a:pt x="7733" y="9138"/>
                  <a:pt x="8267" y="9762"/>
                  <a:pt x="8267" y="10592"/>
                </a:cubicBezTo>
                <a:cubicBezTo>
                  <a:pt x="8267" y="11631"/>
                  <a:pt x="7733" y="12254"/>
                  <a:pt x="7200" y="12254"/>
                </a:cubicBezTo>
                <a:close/>
                <a:moveTo>
                  <a:pt x="11333" y="8100"/>
                </a:moveTo>
                <a:cubicBezTo>
                  <a:pt x="10400" y="8100"/>
                  <a:pt x="9600" y="9346"/>
                  <a:pt x="9600" y="10592"/>
                </a:cubicBezTo>
                <a:cubicBezTo>
                  <a:pt x="9600" y="12046"/>
                  <a:pt x="10400" y="13292"/>
                  <a:pt x="11333" y="13292"/>
                </a:cubicBezTo>
                <a:cubicBezTo>
                  <a:pt x="12133" y="13292"/>
                  <a:pt x="12933" y="12046"/>
                  <a:pt x="12933" y="10592"/>
                </a:cubicBezTo>
                <a:cubicBezTo>
                  <a:pt x="12933" y="9346"/>
                  <a:pt x="12133" y="8100"/>
                  <a:pt x="11333" y="8100"/>
                </a:cubicBezTo>
                <a:close/>
                <a:moveTo>
                  <a:pt x="11333" y="12254"/>
                </a:moveTo>
                <a:cubicBezTo>
                  <a:pt x="10800" y="12254"/>
                  <a:pt x="10267" y="11631"/>
                  <a:pt x="10267" y="10592"/>
                </a:cubicBezTo>
                <a:cubicBezTo>
                  <a:pt x="10267" y="9762"/>
                  <a:pt x="10800" y="9138"/>
                  <a:pt x="11333" y="9138"/>
                </a:cubicBezTo>
                <a:cubicBezTo>
                  <a:pt x="11867" y="9138"/>
                  <a:pt x="12267" y="9762"/>
                  <a:pt x="12267" y="10592"/>
                </a:cubicBezTo>
                <a:cubicBezTo>
                  <a:pt x="12267" y="11631"/>
                  <a:pt x="11867" y="12254"/>
                  <a:pt x="11333" y="12254"/>
                </a:cubicBezTo>
                <a:close/>
                <a:moveTo>
                  <a:pt x="21067" y="3323"/>
                </a:moveTo>
                <a:cubicBezTo>
                  <a:pt x="20533" y="2700"/>
                  <a:pt x="19867" y="3115"/>
                  <a:pt x="19467" y="3531"/>
                </a:cubicBezTo>
                <a:cubicBezTo>
                  <a:pt x="14400" y="10592"/>
                  <a:pt x="14400" y="10592"/>
                  <a:pt x="14400" y="10592"/>
                </a:cubicBezTo>
                <a:cubicBezTo>
                  <a:pt x="14400" y="1246"/>
                  <a:pt x="14400" y="1246"/>
                  <a:pt x="14400" y="1246"/>
                </a:cubicBezTo>
                <a:cubicBezTo>
                  <a:pt x="14400" y="623"/>
                  <a:pt x="14133" y="0"/>
                  <a:pt x="13733" y="0"/>
                </a:cubicBezTo>
                <a:cubicBezTo>
                  <a:pt x="11467" y="0"/>
                  <a:pt x="11467" y="0"/>
                  <a:pt x="11467" y="0"/>
                </a:cubicBezTo>
                <a:cubicBezTo>
                  <a:pt x="11333" y="0"/>
                  <a:pt x="11200" y="208"/>
                  <a:pt x="11200" y="415"/>
                </a:cubicBezTo>
                <a:cubicBezTo>
                  <a:pt x="11200" y="831"/>
                  <a:pt x="11333" y="1038"/>
                  <a:pt x="11467" y="1038"/>
                </a:cubicBezTo>
                <a:cubicBezTo>
                  <a:pt x="13733" y="1038"/>
                  <a:pt x="13733" y="1038"/>
                  <a:pt x="13733" y="1038"/>
                </a:cubicBezTo>
                <a:cubicBezTo>
                  <a:pt x="13733" y="1038"/>
                  <a:pt x="13867" y="1038"/>
                  <a:pt x="13867" y="1246"/>
                </a:cubicBezTo>
                <a:cubicBezTo>
                  <a:pt x="13867" y="11215"/>
                  <a:pt x="13867" y="11215"/>
                  <a:pt x="13867" y="11215"/>
                </a:cubicBezTo>
                <a:cubicBezTo>
                  <a:pt x="13333" y="11215"/>
                  <a:pt x="12800" y="12046"/>
                  <a:pt x="13067" y="12877"/>
                </a:cubicBezTo>
                <a:cubicBezTo>
                  <a:pt x="12267" y="14538"/>
                  <a:pt x="12267" y="14538"/>
                  <a:pt x="12267" y="14538"/>
                </a:cubicBezTo>
                <a:cubicBezTo>
                  <a:pt x="800" y="14538"/>
                  <a:pt x="800" y="14538"/>
                  <a:pt x="800" y="14538"/>
                </a:cubicBezTo>
                <a:cubicBezTo>
                  <a:pt x="667" y="14538"/>
                  <a:pt x="667" y="14331"/>
                  <a:pt x="667" y="14331"/>
                </a:cubicBezTo>
                <a:cubicBezTo>
                  <a:pt x="667" y="1246"/>
                  <a:pt x="667" y="1246"/>
                  <a:pt x="667" y="1246"/>
                </a:cubicBezTo>
                <a:cubicBezTo>
                  <a:pt x="667" y="1038"/>
                  <a:pt x="667" y="1038"/>
                  <a:pt x="800" y="1038"/>
                </a:cubicBezTo>
                <a:cubicBezTo>
                  <a:pt x="10400" y="1038"/>
                  <a:pt x="10400" y="1038"/>
                  <a:pt x="10400" y="1038"/>
                </a:cubicBezTo>
                <a:cubicBezTo>
                  <a:pt x="10667" y="1038"/>
                  <a:pt x="10800" y="831"/>
                  <a:pt x="10800" y="415"/>
                </a:cubicBezTo>
                <a:cubicBezTo>
                  <a:pt x="10800" y="208"/>
                  <a:pt x="10667" y="0"/>
                  <a:pt x="10400" y="0"/>
                </a:cubicBezTo>
                <a:cubicBezTo>
                  <a:pt x="800" y="0"/>
                  <a:pt x="800" y="0"/>
                  <a:pt x="800" y="0"/>
                </a:cubicBezTo>
                <a:cubicBezTo>
                  <a:pt x="400" y="0"/>
                  <a:pt x="0" y="623"/>
                  <a:pt x="0" y="1246"/>
                </a:cubicBezTo>
                <a:cubicBezTo>
                  <a:pt x="0" y="14331"/>
                  <a:pt x="0" y="14331"/>
                  <a:pt x="0" y="14331"/>
                </a:cubicBezTo>
                <a:cubicBezTo>
                  <a:pt x="0" y="14954"/>
                  <a:pt x="400" y="15577"/>
                  <a:pt x="800" y="15577"/>
                </a:cubicBezTo>
                <a:cubicBezTo>
                  <a:pt x="10933" y="15577"/>
                  <a:pt x="10933" y="15577"/>
                  <a:pt x="10933" y="15577"/>
                </a:cubicBezTo>
                <a:cubicBezTo>
                  <a:pt x="10133" y="16408"/>
                  <a:pt x="9600" y="18485"/>
                  <a:pt x="10000" y="20354"/>
                </a:cubicBezTo>
                <a:cubicBezTo>
                  <a:pt x="10133" y="20354"/>
                  <a:pt x="10133" y="20562"/>
                  <a:pt x="10267" y="20562"/>
                </a:cubicBezTo>
                <a:cubicBezTo>
                  <a:pt x="11733" y="21600"/>
                  <a:pt x="13733" y="19938"/>
                  <a:pt x="13600" y="17446"/>
                </a:cubicBezTo>
                <a:cubicBezTo>
                  <a:pt x="13733" y="17446"/>
                  <a:pt x="13600" y="17446"/>
                  <a:pt x="15067" y="15992"/>
                </a:cubicBezTo>
                <a:cubicBezTo>
                  <a:pt x="15600" y="16408"/>
                  <a:pt x="16133" y="15369"/>
                  <a:pt x="16000" y="14538"/>
                </a:cubicBezTo>
                <a:cubicBezTo>
                  <a:pt x="17733" y="11631"/>
                  <a:pt x="17733" y="11631"/>
                  <a:pt x="17733" y="11631"/>
                </a:cubicBezTo>
                <a:cubicBezTo>
                  <a:pt x="17867" y="11423"/>
                  <a:pt x="17867" y="11008"/>
                  <a:pt x="17733" y="10800"/>
                </a:cubicBezTo>
                <a:cubicBezTo>
                  <a:pt x="17600" y="10592"/>
                  <a:pt x="17333" y="10800"/>
                  <a:pt x="17200" y="11008"/>
                </a:cubicBezTo>
                <a:cubicBezTo>
                  <a:pt x="15600" y="13915"/>
                  <a:pt x="15600" y="13915"/>
                  <a:pt x="15600" y="13915"/>
                </a:cubicBezTo>
                <a:cubicBezTo>
                  <a:pt x="14400" y="11838"/>
                  <a:pt x="14400" y="11838"/>
                  <a:pt x="14400" y="11838"/>
                </a:cubicBezTo>
                <a:cubicBezTo>
                  <a:pt x="20000" y="4362"/>
                  <a:pt x="20000" y="4362"/>
                  <a:pt x="20000" y="4362"/>
                </a:cubicBezTo>
                <a:cubicBezTo>
                  <a:pt x="20533" y="3531"/>
                  <a:pt x="20933" y="4362"/>
                  <a:pt x="20533" y="5192"/>
                </a:cubicBezTo>
                <a:cubicBezTo>
                  <a:pt x="18000" y="9762"/>
                  <a:pt x="18000" y="9762"/>
                  <a:pt x="18000" y="9762"/>
                </a:cubicBezTo>
                <a:cubicBezTo>
                  <a:pt x="17867" y="9969"/>
                  <a:pt x="17867" y="10177"/>
                  <a:pt x="18000" y="10385"/>
                </a:cubicBezTo>
                <a:cubicBezTo>
                  <a:pt x="18133" y="10592"/>
                  <a:pt x="18267" y="10592"/>
                  <a:pt x="18400" y="10385"/>
                </a:cubicBezTo>
                <a:cubicBezTo>
                  <a:pt x="20933" y="5815"/>
                  <a:pt x="20933" y="5815"/>
                  <a:pt x="20933" y="5815"/>
                </a:cubicBezTo>
                <a:cubicBezTo>
                  <a:pt x="21200" y="5400"/>
                  <a:pt x="21600" y="4154"/>
                  <a:pt x="21067" y="3323"/>
                </a:cubicBezTo>
                <a:close/>
                <a:moveTo>
                  <a:pt x="13067" y="17654"/>
                </a:moveTo>
                <a:cubicBezTo>
                  <a:pt x="12933" y="19108"/>
                  <a:pt x="11733" y="20354"/>
                  <a:pt x="10533" y="19731"/>
                </a:cubicBezTo>
                <a:cubicBezTo>
                  <a:pt x="10267" y="18069"/>
                  <a:pt x="10933" y="15992"/>
                  <a:pt x="12000" y="15992"/>
                </a:cubicBezTo>
                <a:cubicBezTo>
                  <a:pt x="12533" y="15992"/>
                  <a:pt x="13067" y="16615"/>
                  <a:pt x="13067" y="17654"/>
                </a:cubicBezTo>
                <a:close/>
                <a:moveTo>
                  <a:pt x="13600" y="16408"/>
                </a:moveTo>
                <a:cubicBezTo>
                  <a:pt x="12800" y="15162"/>
                  <a:pt x="12800" y="15162"/>
                  <a:pt x="12800" y="15162"/>
                </a:cubicBezTo>
                <a:cubicBezTo>
                  <a:pt x="12933" y="14746"/>
                  <a:pt x="13333" y="13915"/>
                  <a:pt x="13467" y="13500"/>
                </a:cubicBezTo>
                <a:cubicBezTo>
                  <a:pt x="14267" y="14954"/>
                  <a:pt x="14133" y="14746"/>
                  <a:pt x="14533" y="15369"/>
                </a:cubicBezTo>
                <a:lnTo>
                  <a:pt x="13600" y="16408"/>
                </a:lnTo>
                <a:close/>
                <a:moveTo>
                  <a:pt x="15467" y="14954"/>
                </a:moveTo>
                <a:cubicBezTo>
                  <a:pt x="15467" y="14954"/>
                  <a:pt x="15333" y="14954"/>
                  <a:pt x="15333" y="15162"/>
                </a:cubicBezTo>
                <a:cubicBezTo>
                  <a:pt x="15333" y="15162"/>
                  <a:pt x="15333" y="15162"/>
                  <a:pt x="15200" y="15162"/>
                </a:cubicBezTo>
                <a:cubicBezTo>
                  <a:pt x="15067" y="14746"/>
                  <a:pt x="13733" y="12669"/>
                  <a:pt x="13600" y="12462"/>
                </a:cubicBezTo>
                <a:cubicBezTo>
                  <a:pt x="13600" y="12462"/>
                  <a:pt x="13600" y="12462"/>
                  <a:pt x="13600" y="12254"/>
                </a:cubicBezTo>
                <a:cubicBezTo>
                  <a:pt x="13600" y="12254"/>
                  <a:pt x="13733" y="12254"/>
                  <a:pt x="13733" y="12254"/>
                </a:cubicBezTo>
                <a:cubicBezTo>
                  <a:pt x="15467" y="14954"/>
                  <a:pt x="15467" y="14954"/>
                  <a:pt x="15467" y="1495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74" name="Freeform 43"/>
          <p:cNvSpPr/>
          <p:nvPr/>
        </p:nvSpPr>
        <p:spPr>
          <a:xfrm>
            <a:off x="10692055" y="3796111"/>
            <a:ext cx="1094780" cy="11042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2" h="21402" extrusionOk="0">
                <a:moveTo>
                  <a:pt x="21102" y="2567"/>
                </a:moveTo>
                <a:cubicBezTo>
                  <a:pt x="18835" y="300"/>
                  <a:pt x="18835" y="300"/>
                  <a:pt x="18835" y="300"/>
                </a:cubicBezTo>
                <a:cubicBezTo>
                  <a:pt x="18569" y="-100"/>
                  <a:pt x="17902" y="-100"/>
                  <a:pt x="17502" y="300"/>
                </a:cubicBezTo>
                <a:cubicBezTo>
                  <a:pt x="16169" y="1767"/>
                  <a:pt x="16169" y="1767"/>
                  <a:pt x="16169" y="1767"/>
                </a:cubicBezTo>
                <a:cubicBezTo>
                  <a:pt x="15769" y="1500"/>
                  <a:pt x="15235" y="1633"/>
                  <a:pt x="14969" y="1900"/>
                </a:cubicBezTo>
                <a:cubicBezTo>
                  <a:pt x="14835" y="2033"/>
                  <a:pt x="14702" y="2167"/>
                  <a:pt x="14569" y="2567"/>
                </a:cubicBezTo>
                <a:cubicBezTo>
                  <a:pt x="14169" y="2567"/>
                  <a:pt x="14035" y="2833"/>
                  <a:pt x="13902" y="2967"/>
                </a:cubicBezTo>
                <a:cubicBezTo>
                  <a:pt x="13635" y="3233"/>
                  <a:pt x="13502" y="3767"/>
                  <a:pt x="13769" y="4033"/>
                </a:cubicBezTo>
                <a:cubicBezTo>
                  <a:pt x="1235" y="16700"/>
                  <a:pt x="2035" y="15767"/>
                  <a:pt x="1902" y="15900"/>
                </a:cubicBezTo>
                <a:cubicBezTo>
                  <a:pt x="35" y="20967"/>
                  <a:pt x="35" y="20967"/>
                  <a:pt x="35" y="20967"/>
                </a:cubicBezTo>
                <a:cubicBezTo>
                  <a:pt x="-98" y="21233"/>
                  <a:pt x="169" y="21500"/>
                  <a:pt x="435" y="21367"/>
                </a:cubicBezTo>
                <a:cubicBezTo>
                  <a:pt x="5902" y="19233"/>
                  <a:pt x="5502" y="19367"/>
                  <a:pt x="5635" y="19367"/>
                </a:cubicBezTo>
                <a:cubicBezTo>
                  <a:pt x="7635" y="17367"/>
                  <a:pt x="7635" y="17367"/>
                  <a:pt x="7635" y="17367"/>
                </a:cubicBezTo>
                <a:cubicBezTo>
                  <a:pt x="7769" y="17233"/>
                  <a:pt x="7769" y="16967"/>
                  <a:pt x="7635" y="16833"/>
                </a:cubicBezTo>
                <a:cubicBezTo>
                  <a:pt x="7502" y="16700"/>
                  <a:pt x="7369" y="16700"/>
                  <a:pt x="7235" y="16833"/>
                </a:cubicBezTo>
                <a:cubicBezTo>
                  <a:pt x="5369" y="18700"/>
                  <a:pt x="5369" y="18700"/>
                  <a:pt x="5369" y="18700"/>
                </a:cubicBezTo>
                <a:cubicBezTo>
                  <a:pt x="4302" y="17633"/>
                  <a:pt x="4302" y="17633"/>
                  <a:pt x="4302" y="17633"/>
                </a:cubicBezTo>
                <a:cubicBezTo>
                  <a:pt x="13369" y="8433"/>
                  <a:pt x="13369" y="8433"/>
                  <a:pt x="13369" y="8433"/>
                </a:cubicBezTo>
                <a:cubicBezTo>
                  <a:pt x="13502" y="8300"/>
                  <a:pt x="13502" y="8167"/>
                  <a:pt x="13369" y="8033"/>
                </a:cubicBezTo>
                <a:cubicBezTo>
                  <a:pt x="13235" y="7900"/>
                  <a:pt x="13102" y="7900"/>
                  <a:pt x="12969" y="8033"/>
                </a:cubicBezTo>
                <a:cubicBezTo>
                  <a:pt x="3769" y="17100"/>
                  <a:pt x="3769" y="17100"/>
                  <a:pt x="3769" y="17100"/>
                </a:cubicBezTo>
                <a:cubicBezTo>
                  <a:pt x="2702" y="16033"/>
                  <a:pt x="2702" y="16033"/>
                  <a:pt x="2702" y="16033"/>
                </a:cubicBezTo>
                <a:cubicBezTo>
                  <a:pt x="14169" y="4567"/>
                  <a:pt x="14169" y="4567"/>
                  <a:pt x="14169" y="4567"/>
                </a:cubicBezTo>
                <a:cubicBezTo>
                  <a:pt x="15235" y="5633"/>
                  <a:pt x="15235" y="5633"/>
                  <a:pt x="15235" y="5633"/>
                </a:cubicBezTo>
                <a:cubicBezTo>
                  <a:pt x="13769" y="7233"/>
                  <a:pt x="13769" y="7233"/>
                  <a:pt x="13769" y="7233"/>
                </a:cubicBezTo>
                <a:cubicBezTo>
                  <a:pt x="13635" y="7367"/>
                  <a:pt x="13635" y="7633"/>
                  <a:pt x="13769" y="7767"/>
                </a:cubicBezTo>
                <a:cubicBezTo>
                  <a:pt x="13769" y="7900"/>
                  <a:pt x="14035" y="7900"/>
                  <a:pt x="14169" y="7767"/>
                </a:cubicBezTo>
                <a:cubicBezTo>
                  <a:pt x="15769" y="6167"/>
                  <a:pt x="15769" y="6167"/>
                  <a:pt x="15769" y="6167"/>
                </a:cubicBezTo>
                <a:cubicBezTo>
                  <a:pt x="16035" y="6433"/>
                  <a:pt x="16035" y="6433"/>
                  <a:pt x="16035" y="6433"/>
                </a:cubicBezTo>
                <a:cubicBezTo>
                  <a:pt x="16835" y="7233"/>
                  <a:pt x="16835" y="7233"/>
                  <a:pt x="16835" y="7233"/>
                </a:cubicBezTo>
                <a:cubicBezTo>
                  <a:pt x="7902" y="16167"/>
                  <a:pt x="7902" y="16167"/>
                  <a:pt x="7902" y="16167"/>
                </a:cubicBezTo>
                <a:cubicBezTo>
                  <a:pt x="7769" y="16300"/>
                  <a:pt x="7769" y="16433"/>
                  <a:pt x="7902" y="16567"/>
                </a:cubicBezTo>
                <a:cubicBezTo>
                  <a:pt x="8035" y="16700"/>
                  <a:pt x="8302" y="16700"/>
                  <a:pt x="8435" y="16567"/>
                </a:cubicBezTo>
                <a:cubicBezTo>
                  <a:pt x="17369" y="7633"/>
                  <a:pt x="17369" y="7633"/>
                  <a:pt x="17369" y="7633"/>
                </a:cubicBezTo>
                <a:cubicBezTo>
                  <a:pt x="17502" y="7767"/>
                  <a:pt x="17635" y="7767"/>
                  <a:pt x="17769" y="7767"/>
                </a:cubicBezTo>
                <a:cubicBezTo>
                  <a:pt x="18169" y="7767"/>
                  <a:pt x="18435" y="7500"/>
                  <a:pt x="18569" y="7367"/>
                </a:cubicBezTo>
                <a:cubicBezTo>
                  <a:pt x="18702" y="7233"/>
                  <a:pt x="18835" y="6967"/>
                  <a:pt x="18835" y="6833"/>
                </a:cubicBezTo>
                <a:cubicBezTo>
                  <a:pt x="18969" y="6833"/>
                  <a:pt x="19235" y="6700"/>
                  <a:pt x="19369" y="6567"/>
                </a:cubicBezTo>
                <a:cubicBezTo>
                  <a:pt x="19502" y="6433"/>
                  <a:pt x="19769" y="6167"/>
                  <a:pt x="19769" y="5767"/>
                </a:cubicBezTo>
                <a:cubicBezTo>
                  <a:pt x="19769" y="5633"/>
                  <a:pt x="19769" y="5367"/>
                  <a:pt x="19635" y="5233"/>
                </a:cubicBezTo>
                <a:cubicBezTo>
                  <a:pt x="21102" y="3900"/>
                  <a:pt x="21102" y="3900"/>
                  <a:pt x="21102" y="3900"/>
                </a:cubicBezTo>
                <a:cubicBezTo>
                  <a:pt x="21502" y="3500"/>
                  <a:pt x="21502" y="2833"/>
                  <a:pt x="21102" y="2567"/>
                </a:cubicBezTo>
                <a:close/>
                <a:moveTo>
                  <a:pt x="835" y="20567"/>
                </a:moveTo>
                <a:cubicBezTo>
                  <a:pt x="1369" y="19100"/>
                  <a:pt x="1369" y="19100"/>
                  <a:pt x="1369" y="19100"/>
                </a:cubicBezTo>
                <a:cubicBezTo>
                  <a:pt x="2302" y="20033"/>
                  <a:pt x="2302" y="20033"/>
                  <a:pt x="2302" y="20033"/>
                </a:cubicBezTo>
                <a:lnTo>
                  <a:pt x="835" y="20567"/>
                </a:lnTo>
                <a:close/>
                <a:moveTo>
                  <a:pt x="4835" y="18967"/>
                </a:moveTo>
                <a:cubicBezTo>
                  <a:pt x="2969" y="19767"/>
                  <a:pt x="2969" y="19767"/>
                  <a:pt x="2969" y="19767"/>
                </a:cubicBezTo>
                <a:cubicBezTo>
                  <a:pt x="1635" y="18433"/>
                  <a:pt x="1635" y="18433"/>
                  <a:pt x="1635" y="18433"/>
                </a:cubicBezTo>
                <a:cubicBezTo>
                  <a:pt x="2435" y="16567"/>
                  <a:pt x="2435" y="16567"/>
                  <a:pt x="2435" y="16567"/>
                </a:cubicBezTo>
                <a:cubicBezTo>
                  <a:pt x="2435" y="16700"/>
                  <a:pt x="4702" y="18967"/>
                  <a:pt x="4835" y="18967"/>
                </a:cubicBezTo>
                <a:close/>
                <a:moveTo>
                  <a:pt x="18035" y="6967"/>
                </a:moveTo>
                <a:cubicBezTo>
                  <a:pt x="18035" y="7100"/>
                  <a:pt x="18035" y="7100"/>
                  <a:pt x="18035" y="7100"/>
                </a:cubicBezTo>
                <a:cubicBezTo>
                  <a:pt x="17902" y="7233"/>
                  <a:pt x="17635" y="7100"/>
                  <a:pt x="17502" y="6967"/>
                </a:cubicBezTo>
                <a:cubicBezTo>
                  <a:pt x="16435" y="6033"/>
                  <a:pt x="16435" y="6033"/>
                  <a:pt x="16435" y="6033"/>
                </a:cubicBezTo>
                <a:cubicBezTo>
                  <a:pt x="16435" y="5900"/>
                  <a:pt x="14435" y="3900"/>
                  <a:pt x="14435" y="3900"/>
                </a:cubicBezTo>
                <a:cubicBezTo>
                  <a:pt x="14169" y="3767"/>
                  <a:pt x="14302" y="3500"/>
                  <a:pt x="14302" y="3367"/>
                </a:cubicBezTo>
                <a:cubicBezTo>
                  <a:pt x="14435" y="3233"/>
                  <a:pt x="14569" y="3233"/>
                  <a:pt x="14702" y="3233"/>
                </a:cubicBezTo>
                <a:cubicBezTo>
                  <a:pt x="14835" y="3233"/>
                  <a:pt x="14702" y="3100"/>
                  <a:pt x="18035" y="6433"/>
                </a:cubicBezTo>
                <a:cubicBezTo>
                  <a:pt x="18169" y="6567"/>
                  <a:pt x="18169" y="6833"/>
                  <a:pt x="18035" y="6967"/>
                </a:cubicBezTo>
                <a:close/>
                <a:moveTo>
                  <a:pt x="18969" y="6033"/>
                </a:moveTo>
                <a:cubicBezTo>
                  <a:pt x="18835" y="6167"/>
                  <a:pt x="18702" y="6167"/>
                  <a:pt x="18569" y="6033"/>
                </a:cubicBezTo>
                <a:cubicBezTo>
                  <a:pt x="15369" y="2833"/>
                  <a:pt x="15369" y="2833"/>
                  <a:pt x="15369" y="2833"/>
                </a:cubicBezTo>
                <a:cubicBezTo>
                  <a:pt x="15235" y="2700"/>
                  <a:pt x="15235" y="2567"/>
                  <a:pt x="15369" y="2433"/>
                </a:cubicBezTo>
                <a:cubicBezTo>
                  <a:pt x="15369" y="2300"/>
                  <a:pt x="15502" y="2300"/>
                  <a:pt x="15635" y="2300"/>
                </a:cubicBezTo>
                <a:cubicBezTo>
                  <a:pt x="15769" y="2300"/>
                  <a:pt x="15769" y="2300"/>
                  <a:pt x="15902" y="2300"/>
                </a:cubicBezTo>
                <a:cubicBezTo>
                  <a:pt x="19369" y="5767"/>
                  <a:pt x="19102" y="5500"/>
                  <a:pt x="19102" y="5767"/>
                </a:cubicBezTo>
                <a:cubicBezTo>
                  <a:pt x="19102" y="5900"/>
                  <a:pt x="19102" y="5900"/>
                  <a:pt x="18969" y="6033"/>
                </a:cubicBezTo>
                <a:close/>
                <a:moveTo>
                  <a:pt x="20702" y="3367"/>
                </a:moveTo>
                <a:cubicBezTo>
                  <a:pt x="19235" y="4833"/>
                  <a:pt x="19235" y="4833"/>
                  <a:pt x="19235" y="4833"/>
                </a:cubicBezTo>
                <a:cubicBezTo>
                  <a:pt x="16569" y="2167"/>
                  <a:pt x="16569" y="2167"/>
                  <a:pt x="16569" y="2167"/>
                </a:cubicBezTo>
                <a:cubicBezTo>
                  <a:pt x="18169" y="567"/>
                  <a:pt x="18035" y="700"/>
                  <a:pt x="18169" y="700"/>
                </a:cubicBezTo>
                <a:cubicBezTo>
                  <a:pt x="18435" y="700"/>
                  <a:pt x="18302" y="567"/>
                  <a:pt x="20702" y="2967"/>
                </a:cubicBezTo>
                <a:cubicBezTo>
                  <a:pt x="20702" y="3100"/>
                  <a:pt x="20835" y="3233"/>
                  <a:pt x="20702" y="336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75" name="Freeform 44"/>
          <p:cNvSpPr/>
          <p:nvPr/>
        </p:nvSpPr>
        <p:spPr>
          <a:xfrm>
            <a:off x="10694004" y="5035805"/>
            <a:ext cx="1093723" cy="10984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30" h="20643" extrusionOk="0">
                <a:moveTo>
                  <a:pt x="19942" y="393"/>
                </a:moveTo>
                <a:cubicBezTo>
                  <a:pt x="19560" y="5"/>
                  <a:pt x="18925" y="-124"/>
                  <a:pt x="18290" y="135"/>
                </a:cubicBezTo>
                <a:cubicBezTo>
                  <a:pt x="17655" y="393"/>
                  <a:pt x="18290" y="-124"/>
                  <a:pt x="7109" y="9965"/>
                </a:cubicBezTo>
                <a:cubicBezTo>
                  <a:pt x="6728" y="9706"/>
                  <a:pt x="6346" y="9835"/>
                  <a:pt x="5965" y="10094"/>
                </a:cubicBezTo>
                <a:cubicBezTo>
                  <a:pt x="5838" y="10223"/>
                  <a:pt x="5838" y="10223"/>
                  <a:pt x="5838" y="10223"/>
                </a:cubicBezTo>
                <a:cubicBezTo>
                  <a:pt x="5584" y="10482"/>
                  <a:pt x="5584" y="10999"/>
                  <a:pt x="5711" y="11387"/>
                </a:cubicBezTo>
                <a:cubicBezTo>
                  <a:pt x="4059" y="13974"/>
                  <a:pt x="4059" y="13974"/>
                  <a:pt x="4059" y="13974"/>
                </a:cubicBezTo>
                <a:cubicBezTo>
                  <a:pt x="3932" y="14104"/>
                  <a:pt x="3932" y="14233"/>
                  <a:pt x="3932" y="14233"/>
                </a:cubicBezTo>
                <a:cubicBezTo>
                  <a:pt x="1264" y="13974"/>
                  <a:pt x="-896" y="17337"/>
                  <a:pt x="375" y="20183"/>
                </a:cubicBezTo>
                <a:cubicBezTo>
                  <a:pt x="375" y="20312"/>
                  <a:pt x="375" y="20312"/>
                  <a:pt x="502" y="20312"/>
                </a:cubicBezTo>
                <a:cubicBezTo>
                  <a:pt x="3170" y="21476"/>
                  <a:pt x="6728" y="19407"/>
                  <a:pt x="6346" y="16690"/>
                </a:cubicBezTo>
                <a:cubicBezTo>
                  <a:pt x="6346" y="16690"/>
                  <a:pt x="6473" y="16690"/>
                  <a:pt x="6600" y="16561"/>
                </a:cubicBezTo>
                <a:cubicBezTo>
                  <a:pt x="9142" y="14880"/>
                  <a:pt x="9142" y="14880"/>
                  <a:pt x="9142" y="14880"/>
                </a:cubicBezTo>
                <a:cubicBezTo>
                  <a:pt x="9904" y="15268"/>
                  <a:pt x="10666" y="14621"/>
                  <a:pt x="10666" y="13845"/>
                </a:cubicBezTo>
                <a:cubicBezTo>
                  <a:pt x="10666" y="13716"/>
                  <a:pt x="10666" y="13586"/>
                  <a:pt x="10666" y="13457"/>
                </a:cubicBezTo>
                <a:cubicBezTo>
                  <a:pt x="13208" y="10482"/>
                  <a:pt x="13208" y="10482"/>
                  <a:pt x="13208" y="10482"/>
                </a:cubicBezTo>
                <a:cubicBezTo>
                  <a:pt x="13335" y="10353"/>
                  <a:pt x="13208" y="10223"/>
                  <a:pt x="13208" y="10094"/>
                </a:cubicBezTo>
                <a:cubicBezTo>
                  <a:pt x="13080" y="9965"/>
                  <a:pt x="12826" y="9965"/>
                  <a:pt x="12699" y="10094"/>
                </a:cubicBezTo>
                <a:cubicBezTo>
                  <a:pt x="12064" y="10870"/>
                  <a:pt x="12064" y="10870"/>
                  <a:pt x="12064" y="10870"/>
                </a:cubicBezTo>
                <a:cubicBezTo>
                  <a:pt x="9650" y="8413"/>
                  <a:pt x="9650" y="8413"/>
                  <a:pt x="9650" y="8413"/>
                </a:cubicBezTo>
                <a:cubicBezTo>
                  <a:pt x="17909" y="1040"/>
                  <a:pt x="17909" y="1040"/>
                  <a:pt x="17909" y="1040"/>
                </a:cubicBezTo>
                <a:cubicBezTo>
                  <a:pt x="18544" y="523"/>
                  <a:pt x="19560" y="393"/>
                  <a:pt x="19688" y="1169"/>
                </a:cubicBezTo>
                <a:cubicBezTo>
                  <a:pt x="19815" y="1687"/>
                  <a:pt x="19560" y="2204"/>
                  <a:pt x="19306" y="2463"/>
                </a:cubicBezTo>
                <a:cubicBezTo>
                  <a:pt x="13335" y="9318"/>
                  <a:pt x="13335" y="9318"/>
                  <a:pt x="13335" y="9318"/>
                </a:cubicBezTo>
                <a:cubicBezTo>
                  <a:pt x="13208" y="9447"/>
                  <a:pt x="13335" y="9577"/>
                  <a:pt x="13462" y="9706"/>
                </a:cubicBezTo>
                <a:cubicBezTo>
                  <a:pt x="13462" y="9835"/>
                  <a:pt x="13716" y="9835"/>
                  <a:pt x="13843" y="9706"/>
                </a:cubicBezTo>
                <a:cubicBezTo>
                  <a:pt x="19688" y="2851"/>
                  <a:pt x="19688" y="2851"/>
                  <a:pt x="19688" y="2851"/>
                </a:cubicBezTo>
                <a:cubicBezTo>
                  <a:pt x="20196" y="2333"/>
                  <a:pt x="20704" y="1169"/>
                  <a:pt x="19942" y="393"/>
                </a:cubicBezTo>
                <a:close/>
                <a:moveTo>
                  <a:pt x="4949" y="18889"/>
                </a:moveTo>
                <a:cubicBezTo>
                  <a:pt x="3932" y="20053"/>
                  <a:pt x="2280" y="20441"/>
                  <a:pt x="883" y="19924"/>
                </a:cubicBezTo>
                <a:cubicBezTo>
                  <a:pt x="-7" y="17725"/>
                  <a:pt x="1518" y="14880"/>
                  <a:pt x="3551" y="14880"/>
                </a:cubicBezTo>
                <a:cubicBezTo>
                  <a:pt x="5584" y="14880"/>
                  <a:pt x="6473" y="17337"/>
                  <a:pt x="4949" y="18889"/>
                </a:cubicBezTo>
                <a:close/>
                <a:moveTo>
                  <a:pt x="9904" y="14233"/>
                </a:moveTo>
                <a:cubicBezTo>
                  <a:pt x="9777" y="14362"/>
                  <a:pt x="9523" y="14492"/>
                  <a:pt x="9396" y="14233"/>
                </a:cubicBezTo>
                <a:cubicBezTo>
                  <a:pt x="8633" y="13586"/>
                  <a:pt x="8633" y="13586"/>
                  <a:pt x="8633" y="13586"/>
                </a:cubicBezTo>
                <a:cubicBezTo>
                  <a:pt x="8633" y="13457"/>
                  <a:pt x="8379" y="13457"/>
                  <a:pt x="8252" y="13586"/>
                </a:cubicBezTo>
                <a:cubicBezTo>
                  <a:pt x="8125" y="13716"/>
                  <a:pt x="8125" y="13845"/>
                  <a:pt x="8252" y="13974"/>
                </a:cubicBezTo>
                <a:cubicBezTo>
                  <a:pt x="8633" y="14492"/>
                  <a:pt x="8633" y="14492"/>
                  <a:pt x="8633" y="14492"/>
                </a:cubicBezTo>
                <a:cubicBezTo>
                  <a:pt x="6473" y="16044"/>
                  <a:pt x="6473" y="16044"/>
                  <a:pt x="6473" y="16044"/>
                </a:cubicBezTo>
                <a:cubicBezTo>
                  <a:pt x="4695" y="14104"/>
                  <a:pt x="4695" y="14104"/>
                  <a:pt x="4695" y="14104"/>
                </a:cubicBezTo>
                <a:cubicBezTo>
                  <a:pt x="6092" y="11905"/>
                  <a:pt x="6092" y="11905"/>
                  <a:pt x="6092" y="11905"/>
                </a:cubicBezTo>
                <a:cubicBezTo>
                  <a:pt x="7490" y="13198"/>
                  <a:pt x="7490" y="13198"/>
                  <a:pt x="7490" y="13198"/>
                </a:cubicBezTo>
                <a:cubicBezTo>
                  <a:pt x="7617" y="13327"/>
                  <a:pt x="7871" y="13327"/>
                  <a:pt x="7998" y="13198"/>
                </a:cubicBezTo>
                <a:cubicBezTo>
                  <a:pt x="7998" y="13198"/>
                  <a:pt x="7998" y="12939"/>
                  <a:pt x="7998" y="12810"/>
                </a:cubicBezTo>
                <a:cubicBezTo>
                  <a:pt x="7998" y="12810"/>
                  <a:pt x="6346" y="11129"/>
                  <a:pt x="6346" y="11129"/>
                </a:cubicBezTo>
                <a:cubicBezTo>
                  <a:pt x="6219" y="10999"/>
                  <a:pt x="6219" y="10741"/>
                  <a:pt x="6346" y="10611"/>
                </a:cubicBezTo>
                <a:cubicBezTo>
                  <a:pt x="6346" y="10482"/>
                  <a:pt x="6346" y="10482"/>
                  <a:pt x="6346" y="10482"/>
                </a:cubicBezTo>
                <a:cubicBezTo>
                  <a:pt x="6600" y="10353"/>
                  <a:pt x="6855" y="10353"/>
                  <a:pt x="6982" y="10482"/>
                </a:cubicBezTo>
                <a:cubicBezTo>
                  <a:pt x="7871" y="11517"/>
                  <a:pt x="9142" y="12681"/>
                  <a:pt x="10031" y="13586"/>
                </a:cubicBezTo>
                <a:cubicBezTo>
                  <a:pt x="10031" y="13716"/>
                  <a:pt x="10158" y="13845"/>
                  <a:pt x="10158" y="13845"/>
                </a:cubicBezTo>
                <a:cubicBezTo>
                  <a:pt x="10158" y="14104"/>
                  <a:pt x="10031" y="14233"/>
                  <a:pt x="9904" y="14233"/>
                </a:cubicBezTo>
                <a:close/>
                <a:moveTo>
                  <a:pt x="11683" y="11258"/>
                </a:moveTo>
                <a:cubicBezTo>
                  <a:pt x="10158" y="12939"/>
                  <a:pt x="10158" y="12939"/>
                  <a:pt x="10158" y="12939"/>
                </a:cubicBezTo>
                <a:cubicBezTo>
                  <a:pt x="8252" y="10999"/>
                  <a:pt x="9015" y="11775"/>
                  <a:pt x="7617" y="10353"/>
                </a:cubicBezTo>
                <a:cubicBezTo>
                  <a:pt x="9269" y="8801"/>
                  <a:pt x="9269" y="8801"/>
                  <a:pt x="9269" y="8801"/>
                </a:cubicBezTo>
                <a:lnTo>
                  <a:pt x="11683" y="1125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76" name="Freeform 45"/>
          <p:cNvSpPr/>
          <p:nvPr/>
        </p:nvSpPr>
        <p:spPr>
          <a:xfrm>
            <a:off x="10693400" y="6359526"/>
            <a:ext cx="1092200" cy="96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0987"/>
                </a:moveTo>
                <a:cubicBezTo>
                  <a:pt x="19305" y="17157"/>
                  <a:pt x="19305" y="17157"/>
                  <a:pt x="19305" y="17157"/>
                </a:cubicBezTo>
                <a:cubicBezTo>
                  <a:pt x="19305" y="13481"/>
                  <a:pt x="19305" y="13481"/>
                  <a:pt x="19305" y="13481"/>
                </a:cubicBezTo>
                <a:cubicBezTo>
                  <a:pt x="19440" y="13481"/>
                  <a:pt x="19440" y="13481"/>
                  <a:pt x="19440" y="13481"/>
                </a:cubicBezTo>
                <a:cubicBezTo>
                  <a:pt x="19575" y="13481"/>
                  <a:pt x="19710" y="13328"/>
                  <a:pt x="19710" y="13174"/>
                </a:cubicBezTo>
                <a:cubicBezTo>
                  <a:pt x="19710" y="12868"/>
                  <a:pt x="19575" y="12715"/>
                  <a:pt x="19440" y="12715"/>
                </a:cubicBezTo>
                <a:cubicBezTo>
                  <a:pt x="19305" y="12715"/>
                  <a:pt x="19305" y="12715"/>
                  <a:pt x="19305" y="12715"/>
                </a:cubicBezTo>
                <a:cubicBezTo>
                  <a:pt x="19305" y="2911"/>
                  <a:pt x="19305" y="2911"/>
                  <a:pt x="19305" y="2911"/>
                </a:cubicBezTo>
                <a:cubicBezTo>
                  <a:pt x="19440" y="2911"/>
                  <a:pt x="19440" y="2911"/>
                  <a:pt x="19440" y="2911"/>
                </a:cubicBezTo>
                <a:cubicBezTo>
                  <a:pt x="19575" y="2911"/>
                  <a:pt x="19710" y="2757"/>
                  <a:pt x="19710" y="2451"/>
                </a:cubicBezTo>
                <a:cubicBezTo>
                  <a:pt x="19710" y="2298"/>
                  <a:pt x="19575" y="2145"/>
                  <a:pt x="19440" y="2145"/>
                </a:cubicBezTo>
                <a:cubicBezTo>
                  <a:pt x="19305" y="2145"/>
                  <a:pt x="19305" y="2145"/>
                  <a:pt x="19305" y="2145"/>
                </a:cubicBezTo>
                <a:cubicBezTo>
                  <a:pt x="19305" y="766"/>
                  <a:pt x="19305" y="766"/>
                  <a:pt x="19305" y="766"/>
                </a:cubicBezTo>
                <a:cubicBezTo>
                  <a:pt x="19305" y="613"/>
                  <a:pt x="19170" y="460"/>
                  <a:pt x="19035" y="460"/>
                </a:cubicBezTo>
                <a:cubicBezTo>
                  <a:pt x="17820" y="460"/>
                  <a:pt x="17820" y="460"/>
                  <a:pt x="17820" y="460"/>
                </a:cubicBezTo>
                <a:cubicBezTo>
                  <a:pt x="17820" y="460"/>
                  <a:pt x="17820" y="460"/>
                  <a:pt x="17820" y="460"/>
                </a:cubicBezTo>
                <a:cubicBezTo>
                  <a:pt x="17820" y="153"/>
                  <a:pt x="17685" y="0"/>
                  <a:pt x="17550" y="0"/>
                </a:cubicBezTo>
                <a:cubicBezTo>
                  <a:pt x="17280" y="0"/>
                  <a:pt x="17145" y="153"/>
                  <a:pt x="17145" y="460"/>
                </a:cubicBezTo>
                <a:cubicBezTo>
                  <a:pt x="17145" y="460"/>
                  <a:pt x="17145" y="460"/>
                  <a:pt x="17145" y="460"/>
                </a:cubicBezTo>
                <a:cubicBezTo>
                  <a:pt x="11205" y="460"/>
                  <a:pt x="11205" y="460"/>
                  <a:pt x="11205" y="460"/>
                </a:cubicBezTo>
                <a:cubicBezTo>
                  <a:pt x="11205" y="460"/>
                  <a:pt x="11205" y="460"/>
                  <a:pt x="11205" y="460"/>
                </a:cubicBezTo>
                <a:cubicBezTo>
                  <a:pt x="11205" y="153"/>
                  <a:pt x="10935" y="0"/>
                  <a:pt x="10800" y="0"/>
                </a:cubicBezTo>
                <a:cubicBezTo>
                  <a:pt x="10665" y="0"/>
                  <a:pt x="10395" y="153"/>
                  <a:pt x="10395" y="460"/>
                </a:cubicBezTo>
                <a:cubicBezTo>
                  <a:pt x="10395" y="460"/>
                  <a:pt x="10395" y="460"/>
                  <a:pt x="10395" y="460"/>
                </a:cubicBezTo>
                <a:cubicBezTo>
                  <a:pt x="4455" y="460"/>
                  <a:pt x="4455" y="460"/>
                  <a:pt x="4455" y="460"/>
                </a:cubicBezTo>
                <a:cubicBezTo>
                  <a:pt x="4455" y="460"/>
                  <a:pt x="4455" y="460"/>
                  <a:pt x="4455" y="460"/>
                </a:cubicBezTo>
                <a:cubicBezTo>
                  <a:pt x="4455" y="153"/>
                  <a:pt x="4320" y="0"/>
                  <a:pt x="4050" y="0"/>
                </a:cubicBezTo>
                <a:cubicBezTo>
                  <a:pt x="3915" y="0"/>
                  <a:pt x="3780" y="153"/>
                  <a:pt x="3780" y="460"/>
                </a:cubicBezTo>
                <a:cubicBezTo>
                  <a:pt x="3780" y="460"/>
                  <a:pt x="3780" y="460"/>
                  <a:pt x="3780" y="460"/>
                </a:cubicBezTo>
                <a:cubicBezTo>
                  <a:pt x="2565" y="460"/>
                  <a:pt x="2565" y="460"/>
                  <a:pt x="2565" y="460"/>
                </a:cubicBezTo>
                <a:cubicBezTo>
                  <a:pt x="2430" y="460"/>
                  <a:pt x="2295" y="613"/>
                  <a:pt x="2295" y="766"/>
                </a:cubicBezTo>
                <a:cubicBezTo>
                  <a:pt x="2295" y="2145"/>
                  <a:pt x="2295" y="2145"/>
                  <a:pt x="2295" y="2145"/>
                </a:cubicBezTo>
                <a:cubicBezTo>
                  <a:pt x="2160" y="2145"/>
                  <a:pt x="2160" y="2145"/>
                  <a:pt x="2160" y="2145"/>
                </a:cubicBezTo>
                <a:cubicBezTo>
                  <a:pt x="2025" y="2145"/>
                  <a:pt x="1890" y="2298"/>
                  <a:pt x="1890" y="2451"/>
                </a:cubicBezTo>
                <a:cubicBezTo>
                  <a:pt x="1890" y="2757"/>
                  <a:pt x="2025" y="2911"/>
                  <a:pt x="2160" y="2911"/>
                </a:cubicBezTo>
                <a:cubicBezTo>
                  <a:pt x="2295" y="2911"/>
                  <a:pt x="2295" y="2911"/>
                  <a:pt x="2295" y="2911"/>
                </a:cubicBezTo>
                <a:cubicBezTo>
                  <a:pt x="2295" y="12715"/>
                  <a:pt x="2295" y="12715"/>
                  <a:pt x="2295" y="12715"/>
                </a:cubicBezTo>
                <a:cubicBezTo>
                  <a:pt x="2160" y="12715"/>
                  <a:pt x="2160" y="12715"/>
                  <a:pt x="2160" y="12715"/>
                </a:cubicBezTo>
                <a:cubicBezTo>
                  <a:pt x="2025" y="12715"/>
                  <a:pt x="1890" y="12868"/>
                  <a:pt x="1890" y="13174"/>
                </a:cubicBezTo>
                <a:cubicBezTo>
                  <a:pt x="1890" y="13328"/>
                  <a:pt x="2025" y="13481"/>
                  <a:pt x="2160" y="13481"/>
                </a:cubicBezTo>
                <a:cubicBezTo>
                  <a:pt x="2295" y="13481"/>
                  <a:pt x="2295" y="13481"/>
                  <a:pt x="2295" y="13481"/>
                </a:cubicBezTo>
                <a:cubicBezTo>
                  <a:pt x="2295" y="17157"/>
                  <a:pt x="2295" y="17157"/>
                  <a:pt x="2295" y="17157"/>
                </a:cubicBezTo>
                <a:cubicBezTo>
                  <a:pt x="0" y="20987"/>
                  <a:pt x="0" y="20987"/>
                  <a:pt x="0" y="20987"/>
                </a:cubicBezTo>
                <a:cubicBezTo>
                  <a:pt x="0" y="21140"/>
                  <a:pt x="0" y="21294"/>
                  <a:pt x="135" y="21447"/>
                </a:cubicBezTo>
                <a:cubicBezTo>
                  <a:pt x="270" y="21600"/>
                  <a:pt x="270" y="21600"/>
                  <a:pt x="405" y="21600"/>
                </a:cubicBezTo>
                <a:cubicBezTo>
                  <a:pt x="405" y="21600"/>
                  <a:pt x="540" y="21447"/>
                  <a:pt x="675" y="21294"/>
                </a:cubicBezTo>
                <a:cubicBezTo>
                  <a:pt x="1080" y="20681"/>
                  <a:pt x="1080" y="20681"/>
                  <a:pt x="1080" y="20681"/>
                </a:cubicBezTo>
                <a:cubicBezTo>
                  <a:pt x="2295" y="20681"/>
                  <a:pt x="2295" y="20681"/>
                  <a:pt x="2295" y="20681"/>
                </a:cubicBezTo>
                <a:cubicBezTo>
                  <a:pt x="2295" y="21140"/>
                  <a:pt x="2295" y="21140"/>
                  <a:pt x="2295" y="21140"/>
                </a:cubicBezTo>
                <a:cubicBezTo>
                  <a:pt x="2295" y="21294"/>
                  <a:pt x="2430" y="21600"/>
                  <a:pt x="2565" y="21600"/>
                </a:cubicBezTo>
                <a:cubicBezTo>
                  <a:pt x="2835" y="21600"/>
                  <a:pt x="2970" y="21294"/>
                  <a:pt x="2970" y="21140"/>
                </a:cubicBezTo>
                <a:cubicBezTo>
                  <a:pt x="2970" y="20681"/>
                  <a:pt x="2970" y="20681"/>
                  <a:pt x="2970" y="20681"/>
                </a:cubicBezTo>
                <a:cubicBezTo>
                  <a:pt x="4185" y="20681"/>
                  <a:pt x="4185" y="20681"/>
                  <a:pt x="4185" y="20681"/>
                </a:cubicBezTo>
                <a:cubicBezTo>
                  <a:pt x="4590" y="21294"/>
                  <a:pt x="4590" y="21294"/>
                  <a:pt x="4590" y="21294"/>
                </a:cubicBezTo>
                <a:cubicBezTo>
                  <a:pt x="4590" y="21447"/>
                  <a:pt x="4725" y="21600"/>
                  <a:pt x="4860" y="21600"/>
                </a:cubicBezTo>
                <a:cubicBezTo>
                  <a:pt x="4860" y="21600"/>
                  <a:pt x="4995" y="21600"/>
                  <a:pt x="4995" y="21447"/>
                </a:cubicBezTo>
                <a:cubicBezTo>
                  <a:pt x="5130" y="21294"/>
                  <a:pt x="5265" y="21140"/>
                  <a:pt x="5130" y="20987"/>
                </a:cubicBezTo>
                <a:cubicBezTo>
                  <a:pt x="2970" y="17157"/>
                  <a:pt x="2970" y="17157"/>
                  <a:pt x="2970" y="17157"/>
                </a:cubicBezTo>
                <a:cubicBezTo>
                  <a:pt x="2970" y="13481"/>
                  <a:pt x="2970" y="13481"/>
                  <a:pt x="2970" y="13481"/>
                </a:cubicBezTo>
                <a:cubicBezTo>
                  <a:pt x="3780" y="13481"/>
                  <a:pt x="3780" y="13481"/>
                  <a:pt x="3780" y="13481"/>
                </a:cubicBezTo>
                <a:cubicBezTo>
                  <a:pt x="3780" y="17311"/>
                  <a:pt x="3780" y="17311"/>
                  <a:pt x="3780" y="17311"/>
                </a:cubicBezTo>
                <a:cubicBezTo>
                  <a:pt x="3780" y="17617"/>
                  <a:pt x="3915" y="17770"/>
                  <a:pt x="4050" y="17770"/>
                </a:cubicBezTo>
                <a:cubicBezTo>
                  <a:pt x="17550" y="17770"/>
                  <a:pt x="17550" y="17770"/>
                  <a:pt x="17550" y="17770"/>
                </a:cubicBezTo>
                <a:cubicBezTo>
                  <a:pt x="17685" y="17770"/>
                  <a:pt x="17820" y="17617"/>
                  <a:pt x="17820" y="17311"/>
                </a:cubicBezTo>
                <a:cubicBezTo>
                  <a:pt x="17820" y="13481"/>
                  <a:pt x="17820" y="13481"/>
                  <a:pt x="17820" y="13481"/>
                </a:cubicBezTo>
                <a:cubicBezTo>
                  <a:pt x="18630" y="13481"/>
                  <a:pt x="18630" y="13481"/>
                  <a:pt x="18630" y="13481"/>
                </a:cubicBezTo>
                <a:cubicBezTo>
                  <a:pt x="18630" y="17157"/>
                  <a:pt x="18630" y="17157"/>
                  <a:pt x="18630" y="17157"/>
                </a:cubicBezTo>
                <a:cubicBezTo>
                  <a:pt x="16470" y="20987"/>
                  <a:pt x="16470" y="20987"/>
                  <a:pt x="16470" y="20987"/>
                </a:cubicBezTo>
                <a:cubicBezTo>
                  <a:pt x="16335" y="21140"/>
                  <a:pt x="16470" y="21294"/>
                  <a:pt x="16605" y="21447"/>
                </a:cubicBezTo>
                <a:cubicBezTo>
                  <a:pt x="16605" y="21600"/>
                  <a:pt x="16740" y="21600"/>
                  <a:pt x="16740" y="21600"/>
                </a:cubicBezTo>
                <a:cubicBezTo>
                  <a:pt x="16875" y="21600"/>
                  <a:pt x="17010" y="21447"/>
                  <a:pt x="17010" y="21294"/>
                </a:cubicBezTo>
                <a:cubicBezTo>
                  <a:pt x="17415" y="20681"/>
                  <a:pt x="17415" y="20681"/>
                  <a:pt x="17415" y="20681"/>
                </a:cubicBezTo>
                <a:cubicBezTo>
                  <a:pt x="18630" y="20681"/>
                  <a:pt x="18630" y="20681"/>
                  <a:pt x="18630" y="20681"/>
                </a:cubicBezTo>
                <a:cubicBezTo>
                  <a:pt x="18630" y="21140"/>
                  <a:pt x="18630" y="21140"/>
                  <a:pt x="18630" y="21140"/>
                </a:cubicBezTo>
                <a:cubicBezTo>
                  <a:pt x="18630" y="21294"/>
                  <a:pt x="18765" y="21600"/>
                  <a:pt x="19035" y="21600"/>
                </a:cubicBezTo>
                <a:cubicBezTo>
                  <a:pt x="19170" y="21600"/>
                  <a:pt x="19305" y="21294"/>
                  <a:pt x="19305" y="21140"/>
                </a:cubicBezTo>
                <a:cubicBezTo>
                  <a:pt x="19305" y="20681"/>
                  <a:pt x="19305" y="20681"/>
                  <a:pt x="19305" y="20681"/>
                </a:cubicBezTo>
                <a:cubicBezTo>
                  <a:pt x="20520" y="20681"/>
                  <a:pt x="20520" y="20681"/>
                  <a:pt x="20520" y="20681"/>
                </a:cubicBezTo>
                <a:cubicBezTo>
                  <a:pt x="20925" y="21294"/>
                  <a:pt x="20925" y="21294"/>
                  <a:pt x="20925" y="21294"/>
                </a:cubicBezTo>
                <a:cubicBezTo>
                  <a:pt x="21060" y="21447"/>
                  <a:pt x="21195" y="21600"/>
                  <a:pt x="21195" y="21600"/>
                </a:cubicBezTo>
                <a:cubicBezTo>
                  <a:pt x="21330" y="21600"/>
                  <a:pt x="21330" y="21600"/>
                  <a:pt x="21465" y="21447"/>
                </a:cubicBezTo>
                <a:cubicBezTo>
                  <a:pt x="21600" y="21294"/>
                  <a:pt x="21600" y="21140"/>
                  <a:pt x="21600" y="20987"/>
                </a:cubicBezTo>
                <a:close/>
                <a:moveTo>
                  <a:pt x="1485" y="19915"/>
                </a:moveTo>
                <a:cubicBezTo>
                  <a:pt x="2295" y="18689"/>
                  <a:pt x="2295" y="18689"/>
                  <a:pt x="2295" y="18689"/>
                </a:cubicBezTo>
                <a:cubicBezTo>
                  <a:pt x="2295" y="19915"/>
                  <a:pt x="2295" y="19915"/>
                  <a:pt x="2295" y="19915"/>
                </a:cubicBezTo>
                <a:lnTo>
                  <a:pt x="1485" y="19915"/>
                </a:lnTo>
                <a:close/>
                <a:moveTo>
                  <a:pt x="2970" y="19915"/>
                </a:moveTo>
                <a:cubicBezTo>
                  <a:pt x="2970" y="18689"/>
                  <a:pt x="2970" y="18689"/>
                  <a:pt x="2970" y="18689"/>
                </a:cubicBezTo>
                <a:cubicBezTo>
                  <a:pt x="3645" y="19915"/>
                  <a:pt x="3645" y="19915"/>
                  <a:pt x="3645" y="19915"/>
                </a:cubicBezTo>
                <a:lnTo>
                  <a:pt x="2970" y="19915"/>
                </a:lnTo>
                <a:close/>
                <a:moveTo>
                  <a:pt x="18630" y="1226"/>
                </a:moveTo>
                <a:cubicBezTo>
                  <a:pt x="18630" y="2145"/>
                  <a:pt x="18630" y="2145"/>
                  <a:pt x="18630" y="2145"/>
                </a:cubicBezTo>
                <a:cubicBezTo>
                  <a:pt x="17820" y="2145"/>
                  <a:pt x="17820" y="2145"/>
                  <a:pt x="17820" y="2145"/>
                </a:cubicBezTo>
                <a:cubicBezTo>
                  <a:pt x="17820" y="1226"/>
                  <a:pt x="17820" y="1226"/>
                  <a:pt x="17820" y="1226"/>
                </a:cubicBezTo>
                <a:lnTo>
                  <a:pt x="18630" y="1226"/>
                </a:lnTo>
                <a:close/>
                <a:moveTo>
                  <a:pt x="17145" y="1226"/>
                </a:moveTo>
                <a:cubicBezTo>
                  <a:pt x="17145" y="2145"/>
                  <a:pt x="17145" y="2145"/>
                  <a:pt x="17145" y="2145"/>
                </a:cubicBezTo>
                <a:cubicBezTo>
                  <a:pt x="11205" y="2145"/>
                  <a:pt x="11205" y="2145"/>
                  <a:pt x="11205" y="2145"/>
                </a:cubicBezTo>
                <a:cubicBezTo>
                  <a:pt x="11205" y="1226"/>
                  <a:pt x="11205" y="1226"/>
                  <a:pt x="11205" y="1226"/>
                </a:cubicBezTo>
                <a:lnTo>
                  <a:pt x="17145" y="1226"/>
                </a:lnTo>
                <a:close/>
                <a:moveTo>
                  <a:pt x="10395" y="1226"/>
                </a:moveTo>
                <a:cubicBezTo>
                  <a:pt x="10395" y="2145"/>
                  <a:pt x="10395" y="2145"/>
                  <a:pt x="10395" y="2145"/>
                </a:cubicBezTo>
                <a:cubicBezTo>
                  <a:pt x="4455" y="2145"/>
                  <a:pt x="4455" y="2145"/>
                  <a:pt x="4455" y="2145"/>
                </a:cubicBezTo>
                <a:cubicBezTo>
                  <a:pt x="4455" y="1226"/>
                  <a:pt x="4455" y="1226"/>
                  <a:pt x="4455" y="1226"/>
                </a:cubicBezTo>
                <a:lnTo>
                  <a:pt x="10395" y="1226"/>
                </a:lnTo>
                <a:close/>
                <a:moveTo>
                  <a:pt x="2970" y="1226"/>
                </a:moveTo>
                <a:cubicBezTo>
                  <a:pt x="3780" y="1226"/>
                  <a:pt x="3780" y="1226"/>
                  <a:pt x="3780" y="1226"/>
                </a:cubicBezTo>
                <a:cubicBezTo>
                  <a:pt x="3780" y="2145"/>
                  <a:pt x="3780" y="2145"/>
                  <a:pt x="3780" y="2145"/>
                </a:cubicBezTo>
                <a:cubicBezTo>
                  <a:pt x="2970" y="2145"/>
                  <a:pt x="2970" y="2145"/>
                  <a:pt x="2970" y="2145"/>
                </a:cubicBezTo>
                <a:lnTo>
                  <a:pt x="2970" y="1226"/>
                </a:lnTo>
                <a:close/>
                <a:moveTo>
                  <a:pt x="2970" y="12715"/>
                </a:moveTo>
                <a:cubicBezTo>
                  <a:pt x="2970" y="2911"/>
                  <a:pt x="2970" y="2911"/>
                  <a:pt x="2970" y="2911"/>
                </a:cubicBezTo>
                <a:cubicBezTo>
                  <a:pt x="3780" y="2911"/>
                  <a:pt x="3780" y="2911"/>
                  <a:pt x="3780" y="2911"/>
                </a:cubicBezTo>
                <a:cubicBezTo>
                  <a:pt x="3780" y="12715"/>
                  <a:pt x="3780" y="12715"/>
                  <a:pt x="3780" y="12715"/>
                </a:cubicBezTo>
                <a:lnTo>
                  <a:pt x="2970" y="12715"/>
                </a:lnTo>
                <a:close/>
                <a:moveTo>
                  <a:pt x="17145" y="17004"/>
                </a:moveTo>
                <a:cubicBezTo>
                  <a:pt x="4455" y="17004"/>
                  <a:pt x="4455" y="17004"/>
                  <a:pt x="4455" y="17004"/>
                </a:cubicBezTo>
                <a:cubicBezTo>
                  <a:pt x="4455" y="2911"/>
                  <a:pt x="4455" y="2911"/>
                  <a:pt x="4455" y="2911"/>
                </a:cubicBezTo>
                <a:cubicBezTo>
                  <a:pt x="17145" y="2911"/>
                  <a:pt x="17145" y="2911"/>
                  <a:pt x="17145" y="2911"/>
                </a:cubicBezTo>
                <a:lnTo>
                  <a:pt x="17145" y="17004"/>
                </a:lnTo>
                <a:close/>
                <a:moveTo>
                  <a:pt x="17820" y="12715"/>
                </a:moveTo>
                <a:cubicBezTo>
                  <a:pt x="17820" y="2911"/>
                  <a:pt x="17820" y="2911"/>
                  <a:pt x="17820" y="2911"/>
                </a:cubicBezTo>
                <a:cubicBezTo>
                  <a:pt x="18630" y="2911"/>
                  <a:pt x="18630" y="2911"/>
                  <a:pt x="18630" y="2911"/>
                </a:cubicBezTo>
                <a:cubicBezTo>
                  <a:pt x="18630" y="12715"/>
                  <a:pt x="18630" y="12715"/>
                  <a:pt x="18630" y="12715"/>
                </a:cubicBezTo>
                <a:lnTo>
                  <a:pt x="17820" y="12715"/>
                </a:lnTo>
                <a:close/>
                <a:moveTo>
                  <a:pt x="17955" y="19915"/>
                </a:moveTo>
                <a:cubicBezTo>
                  <a:pt x="18630" y="18689"/>
                  <a:pt x="18630" y="18689"/>
                  <a:pt x="18630" y="18689"/>
                </a:cubicBezTo>
                <a:cubicBezTo>
                  <a:pt x="18630" y="19915"/>
                  <a:pt x="18630" y="19915"/>
                  <a:pt x="18630" y="19915"/>
                </a:cubicBezTo>
                <a:lnTo>
                  <a:pt x="17955" y="19915"/>
                </a:lnTo>
                <a:close/>
                <a:moveTo>
                  <a:pt x="19305" y="19915"/>
                </a:moveTo>
                <a:cubicBezTo>
                  <a:pt x="19305" y="18689"/>
                  <a:pt x="19305" y="18689"/>
                  <a:pt x="19305" y="18689"/>
                </a:cubicBezTo>
                <a:cubicBezTo>
                  <a:pt x="20115" y="19915"/>
                  <a:pt x="20115" y="19915"/>
                  <a:pt x="20115" y="19915"/>
                </a:cubicBezTo>
                <a:lnTo>
                  <a:pt x="19305" y="199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77" name="Freeform 46"/>
          <p:cNvSpPr/>
          <p:nvPr/>
        </p:nvSpPr>
        <p:spPr>
          <a:xfrm>
            <a:off x="10721975" y="7543802"/>
            <a:ext cx="10160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654" y="12015"/>
                </a:moveTo>
                <a:cubicBezTo>
                  <a:pt x="5219" y="12015"/>
                  <a:pt x="4929" y="12285"/>
                  <a:pt x="4929" y="12690"/>
                </a:cubicBezTo>
                <a:cubicBezTo>
                  <a:pt x="4929" y="13095"/>
                  <a:pt x="5219" y="13365"/>
                  <a:pt x="5654" y="13365"/>
                </a:cubicBezTo>
                <a:cubicBezTo>
                  <a:pt x="5944" y="13365"/>
                  <a:pt x="6379" y="13095"/>
                  <a:pt x="6379" y="12690"/>
                </a:cubicBezTo>
                <a:cubicBezTo>
                  <a:pt x="6379" y="12285"/>
                  <a:pt x="5944" y="12015"/>
                  <a:pt x="5654" y="12015"/>
                </a:cubicBezTo>
                <a:close/>
                <a:moveTo>
                  <a:pt x="15946" y="12015"/>
                </a:moveTo>
                <a:cubicBezTo>
                  <a:pt x="15656" y="12015"/>
                  <a:pt x="15221" y="12285"/>
                  <a:pt x="15221" y="12690"/>
                </a:cubicBezTo>
                <a:cubicBezTo>
                  <a:pt x="15221" y="13095"/>
                  <a:pt x="15656" y="13365"/>
                  <a:pt x="15946" y="13365"/>
                </a:cubicBezTo>
                <a:cubicBezTo>
                  <a:pt x="16381" y="13365"/>
                  <a:pt x="16671" y="13095"/>
                  <a:pt x="16671" y="12690"/>
                </a:cubicBezTo>
                <a:cubicBezTo>
                  <a:pt x="16671" y="12285"/>
                  <a:pt x="16381" y="12015"/>
                  <a:pt x="15946" y="12015"/>
                </a:cubicBezTo>
                <a:close/>
                <a:moveTo>
                  <a:pt x="20440" y="10395"/>
                </a:moveTo>
                <a:cubicBezTo>
                  <a:pt x="20005" y="10395"/>
                  <a:pt x="20005" y="10395"/>
                  <a:pt x="20005" y="10395"/>
                </a:cubicBezTo>
                <a:cubicBezTo>
                  <a:pt x="20005" y="7830"/>
                  <a:pt x="20005" y="7830"/>
                  <a:pt x="20005" y="7830"/>
                </a:cubicBezTo>
                <a:cubicBezTo>
                  <a:pt x="20005" y="4860"/>
                  <a:pt x="17541" y="2430"/>
                  <a:pt x="14352" y="2295"/>
                </a:cubicBezTo>
                <a:cubicBezTo>
                  <a:pt x="14352" y="1485"/>
                  <a:pt x="14352" y="1485"/>
                  <a:pt x="14352" y="1485"/>
                </a:cubicBezTo>
                <a:cubicBezTo>
                  <a:pt x="14352" y="540"/>
                  <a:pt x="12612" y="0"/>
                  <a:pt x="10728" y="0"/>
                </a:cubicBezTo>
                <a:cubicBezTo>
                  <a:pt x="8988" y="0"/>
                  <a:pt x="7248" y="540"/>
                  <a:pt x="7248" y="1485"/>
                </a:cubicBezTo>
                <a:cubicBezTo>
                  <a:pt x="7248" y="2295"/>
                  <a:pt x="7248" y="2295"/>
                  <a:pt x="7248" y="2295"/>
                </a:cubicBezTo>
                <a:cubicBezTo>
                  <a:pt x="4059" y="2430"/>
                  <a:pt x="1595" y="4860"/>
                  <a:pt x="1595" y="7830"/>
                </a:cubicBezTo>
                <a:cubicBezTo>
                  <a:pt x="1595" y="10395"/>
                  <a:pt x="1595" y="10395"/>
                  <a:pt x="1595" y="10395"/>
                </a:cubicBezTo>
                <a:cubicBezTo>
                  <a:pt x="1160" y="10395"/>
                  <a:pt x="1160" y="10395"/>
                  <a:pt x="1160" y="10395"/>
                </a:cubicBezTo>
                <a:cubicBezTo>
                  <a:pt x="580" y="10395"/>
                  <a:pt x="0" y="10935"/>
                  <a:pt x="0" y="11610"/>
                </a:cubicBezTo>
                <a:cubicBezTo>
                  <a:pt x="0" y="14580"/>
                  <a:pt x="0" y="14580"/>
                  <a:pt x="0" y="14580"/>
                </a:cubicBezTo>
                <a:cubicBezTo>
                  <a:pt x="0" y="14715"/>
                  <a:pt x="145" y="14850"/>
                  <a:pt x="435" y="14850"/>
                </a:cubicBezTo>
                <a:cubicBezTo>
                  <a:pt x="435" y="14850"/>
                  <a:pt x="435" y="14850"/>
                  <a:pt x="435" y="14850"/>
                </a:cubicBezTo>
                <a:cubicBezTo>
                  <a:pt x="435" y="18630"/>
                  <a:pt x="435" y="18630"/>
                  <a:pt x="435" y="18630"/>
                </a:cubicBezTo>
                <a:cubicBezTo>
                  <a:pt x="435" y="19305"/>
                  <a:pt x="870" y="19710"/>
                  <a:pt x="1595" y="19710"/>
                </a:cubicBezTo>
                <a:cubicBezTo>
                  <a:pt x="1595" y="19710"/>
                  <a:pt x="1595" y="19710"/>
                  <a:pt x="1595" y="19710"/>
                </a:cubicBezTo>
                <a:cubicBezTo>
                  <a:pt x="1595" y="19710"/>
                  <a:pt x="1595" y="19710"/>
                  <a:pt x="1595" y="19710"/>
                </a:cubicBezTo>
                <a:cubicBezTo>
                  <a:pt x="1595" y="20790"/>
                  <a:pt x="2464" y="21600"/>
                  <a:pt x="3624" y="21600"/>
                </a:cubicBezTo>
                <a:cubicBezTo>
                  <a:pt x="17976" y="21600"/>
                  <a:pt x="17976" y="21600"/>
                  <a:pt x="17976" y="21600"/>
                </a:cubicBezTo>
                <a:cubicBezTo>
                  <a:pt x="19136" y="21600"/>
                  <a:pt x="20005" y="20790"/>
                  <a:pt x="20005" y="19710"/>
                </a:cubicBezTo>
                <a:cubicBezTo>
                  <a:pt x="20005" y="19710"/>
                  <a:pt x="20005" y="19710"/>
                  <a:pt x="20005" y="19710"/>
                </a:cubicBezTo>
                <a:cubicBezTo>
                  <a:pt x="20005" y="19710"/>
                  <a:pt x="20005" y="19710"/>
                  <a:pt x="20005" y="19710"/>
                </a:cubicBezTo>
                <a:cubicBezTo>
                  <a:pt x="20730" y="19710"/>
                  <a:pt x="21165" y="19305"/>
                  <a:pt x="21165" y="18630"/>
                </a:cubicBezTo>
                <a:cubicBezTo>
                  <a:pt x="21165" y="14850"/>
                  <a:pt x="21165" y="14850"/>
                  <a:pt x="21165" y="14850"/>
                </a:cubicBezTo>
                <a:cubicBezTo>
                  <a:pt x="21165" y="14850"/>
                  <a:pt x="21165" y="14850"/>
                  <a:pt x="21165" y="14850"/>
                </a:cubicBezTo>
                <a:cubicBezTo>
                  <a:pt x="21455" y="14850"/>
                  <a:pt x="21600" y="14715"/>
                  <a:pt x="21600" y="14580"/>
                </a:cubicBezTo>
                <a:cubicBezTo>
                  <a:pt x="21600" y="11610"/>
                  <a:pt x="21600" y="11610"/>
                  <a:pt x="21600" y="11610"/>
                </a:cubicBezTo>
                <a:cubicBezTo>
                  <a:pt x="21600" y="10935"/>
                  <a:pt x="21020" y="10395"/>
                  <a:pt x="20440" y="10395"/>
                </a:cubicBezTo>
                <a:close/>
                <a:moveTo>
                  <a:pt x="20440" y="11205"/>
                </a:moveTo>
                <a:cubicBezTo>
                  <a:pt x="20585" y="11205"/>
                  <a:pt x="20875" y="11340"/>
                  <a:pt x="20875" y="11610"/>
                </a:cubicBezTo>
                <a:cubicBezTo>
                  <a:pt x="20875" y="14175"/>
                  <a:pt x="20875" y="14175"/>
                  <a:pt x="20875" y="14175"/>
                </a:cubicBezTo>
                <a:cubicBezTo>
                  <a:pt x="20005" y="14175"/>
                  <a:pt x="20005" y="14175"/>
                  <a:pt x="20005" y="14175"/>
                </a:cubicBezTo>
                <a:cubicBezTo>
                  <a:pt x="20005" y="11205"/>
                  <a:pt x="20005" y="11205"/>
                  <a:pt x="20005" y="11205"/>
                </a:cubicBezTo>
                <a:lnTo>
                  <a:pt x="20440" y="11205"/>
                </a:lnTo>
                <a:close/>
                <a:moveTo>
                  <a:pt x="10728" y="675"/>
                </a:moveTo>
                <a:cubicBezTo>
                  <a:pt x="12612" y="675"/>
                  <a:pt x="13627" y="1215"/>
                  <a:pt x="13627" y="1485"/>
                </a:cubicBezTo>
                <a:cubicBezTo>
                  <a:pt x="13627" y="2295"/>
                  <a:pt x="13627" y="2295"/>
                  <a:pt x="13627" y="2295"/>
                </a:cubicBezTo>
                <a:cubicBezTo>
                  <a:pt x="7973" y="2295"/>
                  <a:pt x="7973" y="2295"/>
                  <a:pt x="7973" y="2295"/>
                </a:cubicBezTo>
                <a:cubicBezTo>
                  <a:pt x="7973" y="1485"/>
                  <a:pt x="7973" y="1485"/>
                  <a:pt x="7973" y="1485"/>
                </a:cubicBezTo>
                <a:cubicBezTo>
                  <a:pt x="7973" y="1215"/>
                  <a:pt x="8988" y="675"/>
                  <a:pt x="10728" y="675"/>
                </a:cubicBezTo>
                <a:close/>
                <a:moveTo>
                  <a:pt x="7538" y="2970"/>
                </a:moveTo>
                <a:cubicBezTo>
                  <a:pt x="14062" y="2970"/>
                  <a:pt x="14062" y="2970"/>
                  <a:pt x="14062" y="2970"/>
                </a:cubicBezTo>
                <a:cubicBezTo>
                  <a:pt x="16961" y="2970"/>
                  <a:pt x="19281" y="5130"/>
                  <a:pt x="19281" y="7830"/>
                </a:cubicBezTo>
                <a:cubicBezTo>
                  <a:pt x="19281" y="9315"/>
                  <a:pt x="19281" y="9315"/>
                  <a:pt x="19281" y="9315"/>
                </a:cubicBezTo>
                <a:cubicBezTo>
                  <a:pt x="18846" y="9315"/>
                  <a:pt x="18846" y="9315"/>
                  <a:pt x="18846" y="9315"/>
                </a:cubicBezTo>
                <a:cubicBezTo>
                  <a:pt x="18556" y="9315"/>
                  <a:pt x="18411" y="9180"/>
                  <a:pt x="18411" y="8910"/>
                </a:cubicBezTo>
                <a:cubicBezTo>
                  <a:pt x="18411" y="7830"/>
                  <a:pt x="18411" y="7830"/>
                  <a:pt x="18411" y="7830"/>
                </a:cubicBezTo>
                <a:cubicBezTo>
                  <a:pt x="18411" y="5535"/>
                  <a:pt x="16381" y="3780"/>
                  <a:pt x="14062" y="3780"/>
                </a:cubicBezTo>
                <a:cubicBezTo>
                  <a:pt x="7538" y="3780"/>
                  <a:pt x="7538" y="3780"/>
                  <a:pt x="7538" y="3780"/>
                </a:cubicBezTo>
                <a:cubicBezTo>
                  <a:pt x="5219" y="3780"/>
                  <a:pt x="3189" y="5535"/>
                  <a:pt x="3189" y="7830"/>
                </a:cubicBezTo>
                <a:cubicBezTo>
                  <a:pt x="3189" y="8910"/>
                  <a:pt x="3189" y="8910"/>
                  <a:pt x="3189" y="8910"/>
                </a:cubicBezTo>
                <a:cubicBezTo>
                  <a:pt x="3189" y="9180"/>
                  <a:pt x="3044" y="9315"/>
                  <a:pt x="2754" y="9315"/>
                </a:cubicBezTo>
                <a:cubicBezTo>
                  <a:pt x="2319" y="9315"/>
                  <a:pt x="2319" y="9315"/>
                  <a:pt x="2319" y="9315"/>
                </a:cubicBezTo>
                <a:cubicBezTo>
                  <a:pt x="2319" y="7830"/>
                  <a:pt x="2319" y="7830"/>
                  <a:pt x="2319" y="7830"/>
                </a:cubicBezTo>
                <a:cubicBezTo>
                  <a:pt x="2319" y="5130"/>
                  <a:pt x="4639" y="2970"/>
                  <a:pt x="7538" y="2970"/>
                </a:cubicBezTo>
                <a:close/>
                <a:moveTo>
                  <a:pt x="725" y="11610"/>
                </a:moveTo>
                <a:cubicBezTo>
                  <a:pt x="725" y="11340"/>
                  <a:pt x="1015" y="11205"/>
                  <a:pt x="1160" y="11205"/>
                </a:cubicBezTo>
                <a:cubicBezTo>
                  <a:pt x="1595" y="11205"/>
                  <a:pt x="1595" y="11205"/>
                  <a:pt x="1595" y="11205"/>
                </a:cubicBezTo>
                <a:cubicBezTo>
                  <a:pt x="1595" y="14175"/>
                  <a:pt x="1595" y="14175"/>
                  <a:pt x="1595" y="14175"/>
                </a:cubicBezTo>
                <a:cubicBezTo>
                  <a:pt x="725" y="14175"/>
                  <a:pt x="725" y="14175"/>
                  <a:pt x="725" y="14175"/>
                </a:cubicBezTo>
                <a:lnTo>
                  <a:pt x="725" y="11610"/>
                </a:lnTo>
                <a:close/>
                <a:moveTo>
                  <a:pt x="1595" y="19035"/>
                </a:moveTo>
                <a:cubicBezTo>
                  <a:pt x="1305" y="19035"/>
                  <a:pt x="1160" y="18900"/>
                  <a:pt x="1160" y="18630"/>
                </a:cubicBezTo>
                <a:cubicBezTo>
                  <a:pt x="1160" y="14850"/>
                  <a:pt x="1160" y="14850"/>
                  <a:pt x="1160" y="14850"/>
                </a:cubicBezTo>
                <a:cubicBezTo>
                  <a:pt x="1595" y="14850"/>
                  <a:pt x="1595" y="14850"/>
                  <a:pt x="1595" y="14850"/>
                </a:cubicBezTo>
                <a:cubicBezTo>
                  <a:pt x="1595" y="19035"/>
                  <a:pt x="1595" y="19035"/>
                  <a:pt x="1595" y="19035"/>
                </a:cubicBezTo>
                <a:close/>
                <a:moveTo>
                  <a:pt x="19281" y="19710"/>
                </a:moveTo>
                <a:cubicBezTo>
                  <a:pt x="19281" y="20385"/>
                  <a:pt x="18701" y="20925"/>
                  <a:pt x="17976" y="20925"/>
                </a:cubicBezTo>
                <a:cubicBezTo>
                  <a:pt x="3624" y="20925"/>
                  <a:pt x="3624" y="20925"/>
                  <a:pt x="3624" y="20925"/>
                </a:cubicBezTo>
                <a:cubicBezTo>
                  <a:pt x="2899" y="20925"/>
                  <a:pt x="2319" y="20385"/>
                  <a:pt x="2319" y="19710"/>
                </a:cubicBezTo>
                <a:cubicBezTo>
                  <a:pt x="2319" y="9990"/>
                  <a:pt x="2319" y="9990"/>
                  <a:pt x="2319" y="9990"/>
                </a:cubicBezTo>
                <a:cubicBezTo>
                  <a:pt x="2754" y="9990"/>
                  <a:pt x="2754" y="9990"/>
                  <a:pt x="2754" y="9990"/>
                </a:cubicBezTo>
                <a:cubicBezTo>
                  <a:pt x="3479" y="9990"/>
                  <a:pt x="3914" y="9585"/>
                  <a:pt x="3914" y="8910"/>
                </a:cubicBezTo>
                <a:cubicBezTo>
                  <a:pt x="3914" y="7830"/>
                  <a:pt x="3914" y="7830"/>
                  <a:pt x="3914" y="7830"/>
                </a:cubicBezTo>
                <a:cubicBezTo>
                  <a:pt x="3914" y="5940"/>
                  <a:pt x="5654" y="4455"/>
                  <a:pt x="7538" y="4455"/>
                </a:cubicBezTo>
                <a:cubicBezTo>
                  <a:pt x="10438" y="4455"/>
                  <a:pt x="10438" y="4455"/>
                  <a:pt x="10438" y="4455"/>
                </a:cubicBezTo>
                <a:cubicBezTo>
                  <a:pt x="10438" y="10395"/>
                  <a:pt x="10438" y="10395"/>
                  <a:pt x="10438" y="10395"/>
                </a:cubicBezTo>
                <a:cubicBezTo>
                  <a:pt x="4349" y="10395"/>
                  <a:pt x="4349" y="10395"/>
                  <a:pt x="4349" y="10395"/>
                </a:cubicBezTo>
                <a:cubicBezTo>
                  <a:pt x="3769" y="10395"/>
                  <a:pt x="3189" y="10935"/>
                  <a:pt x="3189" y="11610"/>
                </a:cubicBezTo>
                <a:cubicBezTo>
                  <a:pt x="3189" y="13770"/>
                  <a:pt x="3189" y="13770"/>
                  <a:pt x="3189" y="13770"/>
                </a:cubicBezTo>
                <a:cubicBezTo>
                  <a:pt x="3189" y="14175"/>
                  <a:pt x="3334" y="14445"/>
                  <a:pt x="3624" y="14580"/>
                </a:cubicBezTo>
                <a:cubicBezTo>
                  <a:pt x="3624" y="18225"/>
                  <a:pt x="3624" y="18225"/>
                  <a:pt x="3624" y="18225"/>
                </a:cubicBezTo>
                <a:cubicBezTo>
                  <a:pt x="3624" y="19035"/>
                  <a:pt x="4349" y="19710"/>
                  <a:pt x="5219" y="19710"/>
                </a:cubicBezTo>
                <a:cubicBezTo>
                  <a:pt x="16381" y="19710"/>
                  <a:pt x="16381" y="19710"/>
                  <a:pt x="16381" y="19710"/>
                </a:cubicBezTo>
                <a:cubicBezTo>
                  <a:pt x="17251" y="19710"/>
                  <a:pt x="17976" y="19035"/>
                  <a:pt x="17976" y="18225"/>
                </a:cubicBezTo>
                <a:cubicBezTo>
                  <a:pt x="17976" y="14580"/>
                  <a:pt x="17976" y="14580"/>
                  <a:pt x="17976" y="14580"/>
                </a:cubicBezTo>
                <a:cubicBezTo>
                  <a:pt x="18266" y="14445"/>
                  <a:pt x="18411" y="14175"/>
                  <a:pt x="18411" y="13770"/>
                </a:cubicBezTo>
                <a:cubicBezTo>
                  <a:pt x="18411" y="11610"/>
                  <a:pt x="18411" y="11610"/>
                  <a:pt x="18411" y="11610"/>
                </a:cubicBezTo>
                <a:cubicBezTo>
                  <a:pt x="18411" y="10935"/>
                  <a:pt x="17831" y="10395"/>
                  <a:pt x="17251" y="10395"/>
                </a:cubicBezTo>
                <a:cubicBezTo>
                  <a:pt x="11162" y="10395"/>
                  <a:pt x="11162" y="10395"/>
                  <a:pt x="11162" y="10395"/>
                </a:cubicBezTo>
                <a:cubicBezTo>
                  <a:pt x="11162" y="4455"/>
                  <a:pt x="11162" y="4455"/>
                  <a:pt x="11162" y="4455"/>
                </a:cubicBezTo>
                <a:cubicBezTo>
                  <a:pt x="14062" y="4455"/>
                  <a:pt x="14062" y="4455"/>
                  <a:pt x="14062" y="4455"/>
                </a:cubicBezTo>
                <a:cubicBezTo>
                  <a:pt x="15946" y="4455"/>
                  <a:pt x="17686" y="5940"/>
                  <a:pt x="17686" y="7830"/>
                </a:cubicBezTo>
                <a:cubicBezTo>
                  <a:pt x="17686" y="8910"/>
                  <a:pt x="17686" y="8910"/>
                  <a:pt x="17686" y="8910"/>
                </a:cubicBezTo>
                <a:cubicBezTo>
                  <a:pt x="17686" y="9585"/>
                  <a:pt x="18121" y="9990"/>
                  <a:pt x="18846" y="9990"/>
                </a:cubicBezTo>
                <a:cubicBezTo>
                  <a:pt x="19281" y="9990"/>
                  <a:pt x="19281" y="9990"/>
                  <a:pt x="19281" y="9990"/>
                </a:cubicBezTo>
                <a:lnTo>
                  <a:pt x="19281" y="19710"/>
                </a:lnTo>
                <a:close/>
                <a:moveTo>
                  <a:pt x="5219" y="19035"/>
                </a:moveTo>
                <a:cubicBezTo>
                  <a:pt x="4784" y="19035"/>
                  <a:pt x="4349" y="18630"/>
                  <a:pt x="4349" y="18225"/>
                </a:cubicBezTo>
                <a:cubicBezTo>
                  <a:pt x="4349" y="14850"/>
                  <a:pt x="4349" y="14850"/>
                  <a:pt x="4349" y="14850"/>
                </a:cubicBezTo>
                <a:cubicBezTo>
                  <a:pt x="4349" y="14850"/>
                  <a:pt x="4349" y="14850"/>
                  <a:pt x="4349" y="14850"/>
                </a:cubicBezTo>
                <a:cubicBezTo>
                  <a:pt x="10438" y="14850"/>
                  <a:pt x="10438" y="14850"/>
                  <a:pt x="10438" y="14850"/>
                </a:cubicBezTo>
                <a:cubicBezTo>
                  <a:pt x="10438" y="19035"/>
                  <a:pt x="10438" y="19035"/>
                  <a:pt x="10438" y="19035"/>
                </a:cubicBezTo>
                <a:lnTo>
                  <a:pt x="5219" y="19035"/>
                </a:lnTo>
                <a:close/>
                <a:moveTo>
                  <a:pt x="11162" y="14850"/>
                </a:moveTo>
                <a:cubicBezTo>
                  <a:pt x="17251" y="14850"/>
                  <a:pt x="17251" y="14850"/>
                  <a:pt x="17251" y="14850"/>
                </a:cubicBezTo>
                <a:cubicBezTo>
                  <a:pt x="17251" y="14850"/>
                  <a:pt x="17251" y="14850"/>
                  <a:pt x="17251" y="14850"/>
                </a:cubicBezTo>
                <a:cubicBezTo>
                  <a:pt x="17251" y="18225"/>
                  <a:pt x="17251" y="18225"/>
                  <a:pt x="17251" y="18225"/>
                </a:cubicBezTo>
                <a:cubicBezTo>
                  <a:pt x="17251" y="18630"/>
                  <a:pt x="16816" y="19035"/>
                  <a:pt x="16381" y="19035"/>
                </a:cubicBezTo>
                <a:cubicBezTo>
                  <a:pt x="11162" y="19035"/>
                  <a:pt x="11162" y="19035"/>
                  <a:pt x="11162" y="19035"/>
                </a:cubicBezTo>
                <a:lnTo>
                  <a:pt x="11162" y="14850"/>
                </a:lnTo>
                <a:close/>
                <a:moveTo>
                  <a:pt x="17686" y="13770"/>
                </a:moveTo>
                <a:cubicBezTo>
                  <a:pt x="17686" y="14040"/>
                  <a:pt x="17396" y="14175"/>
                  <a:pt x="17251" y="14175"/>
                </a:cubicBezTo>
                <a:cubicBezTo>
                  <a:pt x="4349" y="14175"/>
                  <a:pt x="4349" y="14175"/>
                  <a:pt x="4349" y="14175"/>
                </a:cubicBezTo>
                <a:cubicBezTo>
                  <a:pt x="4204" y="14175"/>
                  <a:pt x="3914" y="14040"/>
                  <a:pt x="3914" y="13770"/>
                </a:cubicBezTo>
                <a:cubicBezTo>
                  <a:pt x="3914" y="11610"/>
                  <a:pt x="3914" y="11610"/>
                  <a:pt x="3914" y="11610"/>
                </a:cubicBezTo>
                <a:cubicBezTo>
                  <a:pt x="3914" y="11340"/>
                  <a:pt x="4204" y="11205"/>
                  <a:pt x="4349" y="11205"/>
                </a:cubicBezTo>
                <a:cubicBezTo>
                  <a:pt x="17251" y="11205"/>
                  <a:pt x="17251" y="11205"/>
                  <a:pt x="17251" y="11205"/>
                </a:cubicBezTo>
                <a:cubicBezTo>
                  <a:pt x="17396" y="11205"/>
                  <a:pt x="17686" y="11340"/>
                  <a:pt x="17686" y="11610"/>
                </a:cubicBezTo>
                <a:lnTo>
                  <a:pt x="17686" y="13770"/>
                </a:lnTo>
                <a:close/>
                <a:moveTo>
                  <a:pt x="20440" y="18630"/>
                </a:moveTo>
                <a:cubicBezTo>
                  <a:pt x="20440" y="18900"/>
                  <a:pt x="20295" y="19035"/>
                  <a:pt x="20005" y="19035"/>
                </a:cubicBezTo>
                <a:cubicBezTo>
                  <a:pt x="20005" y="19035"/>
                  <a:pt x="20005" y="19035"/>
                  <a:pt x="20005" y="19035"/>
                </a:cubicBezTo>
                <a:cubicBezTo>
                  <a:pt x="20005" y="14850"/>
                  <a:pt x="20005" y="14850"/>
                  <a:pt x="20005" y="14850"/>
                </a:cubicBezTo>
                <a:cubicBezTo>
                  <a:pt x="20440" y="14850"/>
                  <a:pt x="20440" y="14850"/>
                  <a:pt x="20440" y="14850"/>
                </a:cubicBezTo>
                <a:lnTo>
                  <a:pt x="20440" y="186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78" name="Freeform 47"/>
          <p:cNvSpPr/>
          <p:nvPr/>
        </p:nvSpPr>
        <p:spPr>
          <a:xfrm>
            <a:off x="11049000" y="8782052"/>
            <a:ext cx="3746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44" y="2025"/>
                </a:moveTo>
                <a:cubicBezTo>
                  <a:pt x="14924" y="1620"/>
                  <a:pt x="14924" y="1620"/>
                  <a:pt x="14924" y="1620"/>
                </a:cubicBezTo>
                <a:cubicBezTo>
                  <a:pt x="14924" y="675"/>
                  <a:pt x="14924" y="675"/>
                  <a:pt x="14924" y="675"/>
                </a:cubicBezTo>
                <a:cubicBezTo>
                  <a:pt x="14924" y="270"/>
                  <a:pt x="14138" y="0"/>
                  <a:pt x="12960" y="0"/>
                </a:cubicBezTo>
                <a:cubicBezTo>
                  <a:pt x="8640" y="0"/>
                  <a:pt x="8640" y="0"/>
                  <a:pt x="8640" y="0"/>
                </a:cubicBezTo>
                <a:cubicBezTo>
                  <a:pt x="7462" y="0"/>
                  <a:pt x="6676" y="270"/>
                  <a:pt x="6676" y="675"/>
                </a:cubicBezTo>
                <a:cubicBezTo>
                  <a:pt x="6676" y="1620"/>
                  <a:pt x="6676" y="1620"/>
                  <a:pt x="6676" y="1620"/>
                </a:cubicBezTo>
                <a:cubicBezTo>
                  <a:pt x="2356" y="2025"/>
                  <a:pt x="2356" y="2025"/>
                  <a:pt x="2356" y="2025"/>
                </a:cubicBezTo>
                <a:cubicBezTo>
                  <a:pt x="785" y="2295"/>
                  <a:pt x="0" y="2700"/>
                  <a:pt x="0" y="3105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060"/>
                  <a:pt x="1571" y="21600"/>
                  <a:pt x="3142" y="21600"/>
                </a:cubicBezTo>
                <a:cubicBezTo>
                  <a:pt x="18458" y="21600"/>
                  <a:pt x="18458" y="21600"/>
                  <a:pt x="18458" y="21600"/>
                </a:cubicBezTo>
                <a:cubicBezTo>
                  <a:pt x="20029" y="21600"/>
                  <a:pt x="21600" y="21060"/>
                  <a:pt x="21600" y="20520"/>
                </a:cubicBezTo>
                <a:cubicBezTo>
                  <a:pt x="21600" y="3105"/>
                  <a:pt x="21600" y="3105"/>
                  <a:pt x="21600" y="3105"/>
                </a:cubicBezTo>
                <a:cubicBezTo>
                  <a:pt x="21600" y="2700"/>
                  <a:pt x="20815" y="2295"/>
                  <a:pt x="19244" y="2025"/>
                </a:cubicBezTo>
                <a:close/>
                <a:moveTo>
                  <a:pt x="1964" y="3645"/>
                </a:moveTo>
                <a:cubicBezTo>
                  <a:pt x="19636" y="3645"/>
                  <a:pt x="19636" y="3645"/>
                  <a:pt x="19636" y="3645"/>
                </a:cubicBezTo>
                <a:cubicBezTo>
                  <a:pt x="19636" y="14175"/>
                  <a:pt x="19636" y="14175"/>
                  <a:pt x="19636" y="14175"/>
                </a:cubicBezTo>
                <a:cubicBezTo>
                  <a:pt x="1964" y="14175"/>
                  <a:pt x="1964" y="14175"/>
                  <a:pt x="1964" y="14175"/>
                </a:cubicBezTo>
                <a:lnTo>
                  <a:pt x="1964" y="3645"/>
                </a:lnTo>
                <a:close/>
                <a:moveTo>
                  <a:pt x="8640" y="675"/>
                </a:moveTo>
                <a:cubicBezTo>
                  <a:pt x="12960" y="675"/>
                  <a:pt x="12960" y="675"/>
                  <a:pt x="12960" y="675"/>
                </a:cubicBezTo>
                <a:cubicBezTo>
                  <a:pt x="12960" y="675"/>
                  <a:pt x="12960" y="675"/>
                  <a:pt x="12960" y="675"/>
                </a:cubicBezTo>
                <a:cubicBezTo>
                  <a:pt x="12960" y="1485"/>
                  <a:pt x="12960" y="1485"/>
                  <a:pt x="12960" y="1485"/>
                </a:cubicBezTo>
                <a:cubicBezTo>
                  <a:pt x="8640" y="1485"/>
                  <a:pt x="8640" y="1485"/>
                  <a:pt x="8640" y="1485"/>
                </a:cubicBezTo>
                <a:cubicBezTo>
                  <a:pt x="8640" y="675"/>
                  <a:pt x="8640" y="675"/>
                  <a:pt x="8640" y="675"/>
                </a:cubicBezTo>
                <a:cubicBezTo>
                  <a:pt x="8640" y="675"/>
                  <a:pt x="8640" y="675"/>
                  <a:pt x="8640" y="675"/>
                </a:cubicBezTo>
                <a:close/>
                <a:moveTo>
                  <a:pt x="2749" y="2700"/>
                </a:moveTo>
                <a:cubicBezTo>
                  <a:pt x="7855" y="2160"/>
                  <a:pt x="7855" y="2160"/>
                  <a:pt x="7855" y="2160"/>
                </a:cubicBezTo>
                <a:cubicBezTo>
                  <a:pt x="13745" y="2160"/>
                  <a:pt x="13745" y="2160"/>
                  <a:pt x="13745" y="2160"/>
                </a:cubicBezTo>
                <a:cubicBezTo>
                  <a:pt x="18851" y="2700"/>
                  <a:pt x="18851" y="2700"/>
                  <a:pt x="18851" y="2700"/>
                </a:cubicBezTo>
                <a:cubicBezTo>
                  <a:pt x="19244" y="2835"/>
                  <a:pt x="19244" y="2835"/>
                  <a:pt x="19636" y="2970"/>
                </a:cubicBezTo>
                <a:cubicBezTo>
                  <a:pt x="1964" y="2970"/>
                  <a:pt x="1964" y="2970"/>
                  <a:pt x="1964" y="2970"/>
                </a:cubicBezTo>
                <a:cubicBezTo>
                  <a:pt x="2356" y="2835"/>
                  <a:pt x="2356" y="2835"/>
                  <a:pt x="2749" y="2700"/>
                </a:cubicBezTo>
                <a:close/>
                <a:moveTo>
                  <a:pt x="18458" y="20925"/>
                </a:moveTo>
                <a:cubicBezTo>
                  <a:pt x="3142" y="20925"/>
                  <a:pt x="3142" y="20925"/>
                  <a:pt x="3142" y="20925"/>
                </a:cubicBezTo>
                <a:cubicBezTo>
                  <a:pt x="2749" y="20925"/>
                  <a:pt x="1964" y="20790"/>
                  <a:pt x="1964" y="20520"/>
                </a:cubicBezTo>
                <a:cubicBezTo>
                  <a:pt x="1964" y="14850"/>
                  <a:pt x="1964" y="14850"/>
                  <a:pt x="1964" y="14850"/>
                </a:cubicBezTo>
                <a:cubicBezTo>
                  <a:pt x="19636" y="14850"/>
                  <a:pt x="19636" y="14850"/>
                  <a:pt x="19636" y="14850"/>
                </a:cubicBezTo>
                <a:cubicBezTo>
                  <a:pt x="19636" y="20520"/>
                  <a:pt x="19636" y="20520"/>
                  <a:pt x="19636" y="20520"/>
                </a:cubicBezTo>
                <a:cubicBezTo>
                  <a:pt x="19636" y="20790"/>
                  <a:pt x="18851" y="20925"/>
                  <a:pt x="18458" y="20925"/>
                </a:cubicBezTo>
                <a:close/>
                <a:moveTo>
                  <a:pt x="10604" y="4455"/>
                </a:moveTo>
                <a:cubicBezTo>
                  <a:pt x="7069" y="4455"/>
                  <a:pt x="4320" y="5535"/>
                  <a:pt x="4320" y="6750"/>
                </a:cubicBezTo>
                <a:cubicBezTo>
                  <a:pt x="4320" y="7965"/>
                  <a:pt x="7069" y="8910"/>
                  <a:pt x="10604" y="8910"/>
                </a:cubicBezTo>
                <a:cubicBezTo>
                  <a:pt x="14531" y="8910"/>
                  <a:pt x="17280" y="7965"/>
                  <a:pt x="17280" y="6750"/>
                </a:cubicBezTo>
                <a:cubicBezTo>
                  <a:pt x="17280" y="5535"/>
                  <a:pt x="14531" y="4455"/>
                  <a:pt x="10604" y="4455"/>
                </a:cubicBezTo>
                <a:close/>
                <a:moveTo>
                  <a:pt x="10604" y="8235"/>
                </a:moveTo>
                <a:cubicBezTo>
                  <a:pt x="8247" y="8235"/>
                  <a:pt x="6284" y="7560"/>
                  <a:pt x="6284" y="6750"/>
                </a:cubicBezTo>
                <a:cubicBezTo>
                  <a:pt x="6284" y="5805"/>
                  <a:pt x="8247" y="5130"/>
                  <a:pt x="10604" y="5130"/>
                </a:cubicBezTo>
                <a:cubicBezTo>
                  <a:pt x="13353" y="5130"/>
                  <a:pt x="15316" y="5805"/>
                  <a:pt x="15316" y="6750"/>
                </a:cubicBezTo>
                <a:cubicBezTo>
                  <a:pt x="15316" y="7560"/>
                  <a:pt x="13353" y="8235"/>
                  <a:pt x="10604" y="8235"/>
                </a:cubicBezTo>
                <a:close/>
                <a:moveTo>
                  <a:pt x="12960" y="6345"/>
                </a:moveTo>
                <a:cubicBezTo>
                  <a:pt x="11782" y="6345"/>
                  <a:pt x="11782" y="6345"/>
                  <a:pt x="11782" y="6345"/>
                </a:cubicBezTo>
                <a:cubicBezTo>
                  <a:pt x="11782" y="5940"/>
                  <a:pt x="11782" y="5940"/>
                  <a:pt x="11782" y="5940"/>
                </a:cubicBezTo>
                <a:cubicBezTo>
                  <a:pt x="11782" y="5805"/>
                  <a:pt x="11389" y="5535"/>
                  <a:pt x="10604" y="5535"/>
                </a:cubicBezTo>
                <a:cubicBezTo>
                  <a:pt x="10211" y="5535"/>
                  <a:pt x="9818" y="5805"/>
                  <a:pt x="9818" y="5940"/>
                </a:cubicBezTo>
                <a:cubicBezTo>
                  <a:pt x="9818" y="6345"/>
                  <a:pt x="9818" y="6345"/>
                  <a:pt x="9818" y="6345"/>
                </a:cubicBezTo>
                <a:cubicBezTo>
                  <a:pt x="8640" y="6345"/>
                  <a:pt x="8640" y="6345"/>
                  <a:pt x="8640" y="6345"/>
                </a:cubicBezTo>
                <a:cubicBezTo>
                  <a:pt x="8247" y="6345"/>
                  <a:pt x="7462" y="6480"/>
                  <a:pt x="7462" y="6750"/>
                </a:cubicBezTo>
                <a:cubicBezTo>
                  <a:pt x="7462" y="6885"/>
                  <a:pt x="8247" y="7020"/>
                  <a:pt x="8640" y="7020"/>
                </a:cubicBezTo>
                <a:cubicBezTo>
                  <a:pt x="9818" y="7020"/>
                  <a:pt x="9818" y="7020"/>
                  <a:pt x="9818" y="7020"/>
                </a:cubicBezTo>
                <a:cubicBezTo>
                  <a:pt x="9818" y="7425"/>
                  <a:pt x="9818" y="7425"/>
                  <a:pt x="9818" y="7425"/>
                </a:cubicBezTo>
                <a:cubicBezTo>
                  <a:pt x="9818" y="7695"/>
                  <a:pt x="10211" y="7830"/>
                  <a:pt x="10604" y="7830"/>
                </a:cubicBezTo>
                <a:cubicBezTo>
                  <a:pt x="11389" y="7830"/>
                  <a:pt x="11782" y="7695"/>
                  <a:pt x="11782" y="7425"/>
                </a:cubicBezTo>
                <a:cubicBezTo>
                  <a:pt x="11782" y="7020"/>
                  <a:pt x="11782" y="7020"/>
                  <a:pt x="11782" y="7020"/>
                </a:cubicBezTo>
                <a:cubicBezTo>
                  <a:pt x="12960" y="7020"/>
                  <a:pt x="12960" y="7020"/>
                  <a:pt x="12960" y="7020"/>
                </a:cubicBezTo>
                <a:cubicBezTo>
                  <a:pt x="13353" y="7020"/>
                  <a:pt x="14138" y="6885"/>
                  <a:pt x="14138" y="6750"/>
                </a:cubicBezTo>
                <a:cubicBezTo>
                  <a:pt x="14138" y="6480"/>
                  <a:pt x="13353" y="6345"/>
                  <a:pt x="12960" y="6345"/>
                </a:cubicBezTo>
                <a:close/>
                <a:moveTo>
                  <a:pt x="10604" y="15660"/>
                </a:moveTo>
                <a:cubicBezTo>
                  <a:pt x="7069" y="15660"/>
                  <a:pt x="4320" y="16605"/>
                  <a:pt x="4320" y="17955"/>
                </a:cubicBezTo>
                <a:cubicBezTo>
                  <a:pt x="4320" y="19170"/>
                  <a:pt x="7069" y="20115"/>
                  <a:pt x="10604" y="20115"/>
                </a:cubicBezTo>
                <a:cubicBezTo>
                  <a:pt x="14531" y="20115"/>
                  <a:pt x="17280" y="19170"/>
                  <a:pt x="17280" y="17955"/>
                </a:cubicBezTo>
                <a:cubicBezTo>
                  <a:pt x="17280" y="16605"/>
                  <a:pt x="14531" y="15660"/>
                  <a:pt x="10604" y="15660"/>
                </a:cubicBezTo>
                <a:close/>
                <a:moveTo>
                  <a:pt x="10604" y="19440"/>
                </a:moveTo>
                <a:cubicBezTo>
                  <a:pt x="8247" y="19440"/>
                  <a:pt x="6284" y="18765"/>
                  <a:pt x="6284" y="17955"/>
                </a:cubicBezTo>
                <a:cubicBezTo>
                  <a:pt x="6284" y="17010"/>
                  <a:pt x="8247" y="16335"/>
                  <a:pt x="10604" y="16335"/>
                </a:cubicBezTo>
                <a:cubicBezTo>
                  <a:pt x="13353" y="16335"/>
                  <a:pt x="15316" y="17010"/>
                  <a:pt x="15316" y="17955"/>
                </a:cubicBezTo>
                <a:cubicBezTo>
                  <a:pt x="15316" y="18765"/>
                  <a:pt x="13353" y="19440"/>
                  <a:pt x="10604" y="19440"/>
                </a:cubicBezTo>
                <a:close/>
                <a:moveTo>
                  <a:pt x="12960" y="17550"/>
                </a:moveTo>
                <a:cubicBezTo>
                  <a:pt x="8640" y="17550"/>
                  <a:pt x="8640" y="17550"/>
                  <a:pt x="8640" y="17550"/>
                </a:cubicBezTo>
                <a:cubicBezTo>
                  <a:pt x="8247" y="17550"/>
                  <a:pt x="7462" y="17685"/>
                  <a:pt x="7462" y="17955"/>
                </a:cubicBezTo>
                <a:cubicBezTo>
                  <a:pt x="7462" y="18090"/>
                  <a:pt x="8247" y="18225"/>
                  <a:pt x="8640" y="18225"/>
                </a:cubicBezTo>
                <a:cubicBezTo>
                  <a:pt x="12960" y="18225"/>
                  <a:pt x="12960" y="18225"/>
                  <a:pt x="12960" y="18225"/>
                </a:cubicBezTo>
                <a:cubicBezTo>
                  <a:pt x="13353" y="18225"/>
                  <a:pt x="14138" y="18090"/>
                  <a:pt x="14138" y="17955"/>
                </a:cubicBezTo>
                <a:cubicBezTo>
                  <a:pt x="14138" y="17685"/>
                  <a:pt x="13353" y="17550"/>
                  <a:pt x="12960" y="175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79" name="Freeform 48"/>
          <p:cNvSpPr/>
          <p:nvPr/>
        </p:nvSpPr>
        <p:spPr>
          <a:xfrm>
            <a:off x="10829925" y="10020302"/>
            <a:ext cx="8255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283" y="16740"/>
                </a:moveTo>
                <a:cubicBezTo>
                  <a:pt x="8569" y="16740"/>
                  <a:pt x="7855" y="17280"/>
                  <a:pt x="7855" y="17955"/>
                </a:cubicBezTo>
                <a:cubicBezTo>
                  <a:pt x="7855" y="18495"/>
                  <a:pt x="8569" y="19035"/>
                  <a:pt x="9283" y="19035"/>
                </a:cubicBezTo>
                <a:cubicBezTo>
                  <a:pt x="10175" y="19035"/>
                  <a:pt x="10711" y="18495"/>
                  <a:pt x="10711" y="17955"/>
                </a:cubicBezTo>
                <a:cubicBezTo>
                  <a:pt x="10711" y="17280"/>
                  <a:pt x="10175" y="16740"/>
                  <a:pt x="9283" y="16740"/>
                </a:cubicBezTo>
                <a:close/>
                <a:moveTo>
                  <a:pt x="9283" y="18225"/>
                </a:moveTo>
                <a:cubicBezTo>
                  <a:pt x="9104" y="18225"/>
                  <a:pt x="8747" y="18090"/>
                  <a:pt x="8747" y="17955"/>
                </a:cubicBezTo>
                <a:cubicBezTo>
                  <a:pt x="8747" y="17685"/>
                  <a:pt x="9104" y="17550"/>
                  <a:pt x="9283" y="17550"/>
                </a:cubicBezTo>
                <a:cubicBezTo>
                  <a:pt x="9640" y="17550"/>
                  <a:pt x="9818" y="17685"/>
                  <a:pt x="9818" y="17955"/>
                </a:cubicBezTo>
                <a:cubicBezTo>
                  <a:pt x="9818" y="18090"/>
                  <a:pt x="9640" y="18225"/>
                  <a:pt x="9283" y="18225"/>
                </a:cubicBezTo>
                <a:close/>
                <a:moveTo>
                  <a:pt x="21064" y="16875"/>
                </a:moveTo>
                <a:cubicBezTo>
                  <a:pt x="20172" y="13230"/>
                  <a:pt x="20172" y="13230"/>
                  <a:pt x="20172" y="13230"/>
                </a:cubicBezTo>
                <a:cubicBezTo>
                  <a:pt x="20172" y="13095"/>
                  <a:pt x="19993" y="12825"/>
                  <a:pt x="19636" y="12690"/>
                </a:cubicBezTo>
                <a:cubicBezTo>
                  <a:pt x="19636" y="11880"/>
                  <a:pt x="19636" y="11880"/>
                  <a:pt x="19636" y="11880"/>
                </a:cubicBezTo>
                <a:cubicBezTo>
                  <a:pt x="19636" y="11475"/>
                  <a:pt x="19279" y="11070"/>
                  <a:pt x="18744" y="10935"/>
                </a:cubicBezTo>
                <a:cubicBezTo>
                  <a:pt x="18744" y="3510"/>
                  <a:pt x="18744" y="3510"/>
                  <a:pt x="18744" y="3510"/>
                </a:cubicBezTo>
                <a:cubicBezTo>
                  <a:pt x="18744" y="1620"/>
                  <a:pt x="16602" y="0"/>
                  <a:pt x="14102" y="0"/>
                </a:cubicBezTo>
                <a:cubicBezTo>
                  <a:pt x="11425" y="0"/>
                  <a:pt x="9461" y="1620"/>
                  <a:pt x="9461" y="3510"/>
                </a:cubicBezTo>
                <a:cubicBezTo>
                  <a:pt x="9461" y="4860"/>
                  <a:pt x="9461" y="4860"/>
                  <a:pt x="9461" y="4860"/>
                </a:cubicBezTo>
                <a:cubicBezTo>
                  <a:pt x="8747" y="4995"/>
                  <a:pt x="8390" y="5400"/>
                  <a:pt x="8390" y="5940"/>
                </a:cubicBezTo>
                <a:cubicBezTo>
                  <a:pt x="8390" y="8235"/>
                  <a:pt x="8390" y="8235"/>
                  <a:pt x="8390" y="8235"/>
                </a:cubicBezTo>
                <a:cubicBezTo>
                  <a:pt x="1428" y="8235"/>
                  <a:pt x="1428" y="8235"/>
                  <a:pt x="1428" y="8235"/>
                </a:cubicBezTo>
                <a:cubicBezTo>
                  <a:pt x="714" y="8235"/>
                  <a:pt x="0" y="8640"/>
                  <a:pt x="0" y="9315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060"/>
                  <a:pt x="714" y="21600"/>
                  <a:pt x="1428" y="21600"/>
                </a:cubicBezTo>
                <a:cubicBezTo>
                  <a:pt x="11246" y="21600"/>
                  <a:pt x="11246" y="21600"/>
                  <a:pt x="11246" y="21600"/>
                </a:cubicBezTo>
                <a:cubicBezTo>
                  <a:pt x="12139" y="21600"/>
                  <a:pt x="12853" y="21060"/>
                  <a:pt x="12853" y="20520"/>
                </a:cubicBezTo>
                <a:cubicBezTo>
                  <a:pt x="12853" y="9315"/>
                  <a:pt x="12853" y="9315"/>
                  <a:pt x="12853" y="9315"/>
                </a:cubicBezTo>
                <a:cubicBezTo>
                  <a:pt x="12853" y="8640"/>
                  <a:pt x="12139" y="8235"/>
                  <a:pt x="11246" y="8235"/>
                </a:cubicBezTo>
                <a:cubicBezTo>
                  <a:pt x="11246" y="8235"/>
                  <a:pt x="11246" y="8235"/>
                  <a:pt x="11246" y="8235"/>
                </a:cubicBezTo>
                <a:cubicBezTo>
                  <a:pt x="11246" y="5940"/>
                  <a:pt x="11246" y="5940"/>
                  <a:pt x="11246" y="5940"/>
                </a:cubicBezTo>
                <a:cubicBezTo>
                  <a:pt x="11246" y="5400"/>
                  <a:pt x="10889" y="4995"/>
                  <a:pt x="10354" y="4860"/>
                </a:cubicBezTo>
                <a:cubicBezTo>
                  <a:pt x="10354" y="3510"/>
                  <a:pt x="10354" y="3510"/>
                  <a:pt x="10354" y="3510"/>
                </a:cubicBezTo>
                <a:cubicBezTo>
                  <a:pt x="10354" y="2025"/>
                  <a:pt x="11960" y="675"/>
                  <a:pt x="14102" y="675"/>
                </a:cubicBezTo>
                <a:cubicBezTo>
                  <a:pt x="16066" y="675"/>
                  <a:pt x="17851" y="2025"/>
                  <a:pt x="17851" y="3510"/>
                </a:cubicBezTo>
                <a:cubicBezTo>
                  <a:pt x="17851" y="10935"/>
                  <a:pt x="17851" y="10935"/>
                  <a:pt x="17851" y="10935"/>
                </a:cubicBezTo>
                <a:cubicBezTo>
                  <a:pt x="17137" y="11070"/>
                  <a:pt x="16780" y="11475"/>
                  <a:pt x="16780" y="11880"/>
                </a:cubicBezTo>
                <a:cubicBezTo>
                  <a:pt x="16780" y="12690"/>
                  <a:pt x="16780" y="12690"/>
                  <a:pt x="16780" y="12690"/>
                </a:cubicBezTo>
                <a:cubicBezTo>
                  <a:pt x="16423" y="12825"/>
                  <a:pt x="16245" y="13095"/>
                  <a:pt x="16245" y="13230"/>
                </a:cubicBezTo>
                <a:cubicBezTo>
                  <a:pt x="15352" y="16875"/>
                  <a:pt x="15352" y="16875"/>
                  <a:pt x="15352" y="16875"/>
                </a:cubicBezTo>
                <a:cubicBezTo>
                  <a:pt x="14995" y="17010"/>
                  <a:pt x="14817" y="17280"/>
                  <a:pt x="14817" y="17550"/>
                </a:cubicBezTo>
                <a:cubicBezTo>
                  <a:pt x="14817" y="18225"/>
                  <a:pt x="14817" y="18225"/>
                  <a:pt x="14817" y="18225"/>
                </a:cubicBezTo>
                <a:cubicBezTo>
                  <a:pt x="14817" y="18630"/>
                  <a:pt x="15174" y="19035"/>
                  <a:pt x="15709" y="19035"/>
                </a:cubicBezTo>
                <a:cubicBezTo>
                  <a:pt x="15709" y="19035"/>
                  <a:pt x="15709" y="19035"/>
                  <a:pt x="15709" y="19035"/>
                </a:cubicBezTo>
                <a:cubicBezTo>
                  <a:pt x="15709" y="21195"/>
                  <a:pt x="15709" y="21195"/>
                  <a:pt x="15709" y="21195"/>
                </a:cubicBezTo>
                <a:cubicBezTo>
                  <a:pt x="15709" y="21465"/>
                  <a:pt x="16066" y="21600"/>
                  <a:pt x="16245" y="21600"/>
                </a:cubicBezTo>
                <a:cubicBezTo>
                  <a:pt x="16423" y="21600"/>
                  <a:pt x="16780" y="21465"/>
                  <a:pt x="16780" y="21195"/>
                </a:cubicBezTo>
                <a:cubicBezTo>
                  <a:pt x="16780" y="19035"/>
                  <a:pt x="16780" y="19035"/>
                  <a:pt x="16780" y="19035"/>
                </a:cubicBezTo>
                <a:cubicBezTo>
                  <a:pt x="19815" y="19035"/>
                  <a:pt x="19815" y="19035"/>
                  <a:pt x="19815" y="19035"/>
                </a:cubicBezTo>
                <a:cubicBezTo>
                  <a:pt x="19815" y="21195"/>
                  <a:pt x="19815" y="21195"/>
                  <a:pt x="19815" y="21195"/>
                </a:cubicBezTo>
                <a:cubicBezTo>
                  <a:pt x="19815" y="21465"/>
                  <a:pt x="19993" y="21600"/>
                  <a:pt x="20172" y="21600"/>
                </a:cubicBezTo>
                <a:cubicBezTo>
                  <a:pt x="20529" y="21600"/>
                  <a:pt x="20707" y="21465"/>
                  <a:pt x="20707" y="21195"/>
                </a:cubicBezTo>
                <a:cubicBezTo>
                  <a:pt x="20707" y="19035"/>
                  <a:pt x="20707" y="19035"/>
                  <a:pt x="20707" y="19035"/>
                </a:cubicBezTo>
                <a:cubicBezTo>
                  <a:pt x="20707" y="19035"/>
                  <a:pt x="20707" y="19035"/>
                  <a:pt x="20707" y="19035"/>
                </a:cubicBezTo>
                <a:cubicBezTo>
                  <a:pt x="21243" y="19035"/>
                  <a:pt x="21600" y="18630"/>
                  <a:pt x="21600" y="18225"/>
                </a:cubicBezTo>
                <a:cubicBezTo>
                  <a:pt x="21600" y="17550"/>
                  <a:pt x="21600" y="17550"/>
                  <a:pt x="21600" y="17550"/>
                </a:cubicBezTo>
                <a:cubicBezTo>
                  <a:pt x="21600" y="17280"/>
                  <a:pt x="21421" y="17010"/>
                  <a:pt x="21064" y="16875"/>
                </a:cubicBezTo>
                <a:close/>
                <a:moveTo>
                  <a:pt x="11782" y="15255"/>
                </a:moveTo>
                <a:cubicBezTo>
                  <a:pt x="8390" y="15255"/>
                  <a:pt x="8390" y="15255"/>
                  <a:pt x="8390" y="15255"/>
                </a:cubicBezTo>
                <a:cubicBezTo>
                  <a:pt x="8390" y="15255"/>
                  <a:pt x="8390" y="15255"/>
                  <a:pt x="8390" y="15255"/>
                </a:cubicBezTo>
                <a:cubicBezTo>
                  <a:pt x="8390" y="14850"/>
                  <a:pt x="7855" y="14580"/>
                  <a:pt x="7319" y="14580"/>
                </a:cubicBezTo>
                <a:cubicBezTo>
                  <a:pt x="2856" y="14580"/>
                  <a:pt x="2856" y="14580"/>
                  <a:pt x="2856" y="14580"/>
                </a:cubicBezTo>
                <a:cubicBezTo>
                  <a:pt x="2856" y="13770"/>
                  <a:pt x="2856" y="13770"/>
                  <a:pt x="2856" y="13770"/>
                </a:cubicBezTo>
                <a:cubicBezTo>
                  <a:pt x="3927" y="13770"/>
                  <a:pt x="3927" y="13770"/>
                  <a:pt x="3927" y="13770"/>
                </a:cubicBezTo>
                <a:cubicBezTo>
                  <a:pt x="4106" y="13770"/>
                  <a:pt x="4463" y="13635"/>
                  <a:pt x="4463" y="13365"/>
                </a:cubicBezTo>
                <a:cubicBezTo>
                  <a:pt x="4463" y="13230"/>
                  <a:pt x="4106" y="13095"/>
                  <a:pt x="3927" y="13095"/>
                </a:cubicBezTo>
                <a:cubicBezTo>
                  <a:pt x="2856" y="13095"/>
                  <a:pt x="2856" y="13095"/>
                  <a:pt x="2856" y="13095"/>
                </a:cubicBezTo>
                <a:cubicBezTo>
                  <a:pt x="2856" y="12690"/>
                  <a:pt x="2856" y="12690"/>
                  <a:pt x="2856" y="12690"/>
                </a:cubicBezTo>
                <a:cubicBezTo>
                  <a:pt x="3927" y="12690"/>
                  <a:pt x="3927" y="12690"/>
                  <a:pt x="3927" y="12690"/>
                </a:cubicBezTo>
                <a:cubicBezTo>
                  <a:pt x="4106" y="12690"/>
                  <a:pt x="4463" y="12420"/>
                  <a:pt x="4463" y="12285"/>
                </a:cubicBezTo>
                <a:cubicBezTo>
                  <a:pt x="4463" y="12150"/>
                  <a:pt x="4106" y="11880"/>
                  <a:pt x="3927" y="11880"/>
                </a:cubicBezTo>
                <a:cubicBezTo>
                  <a:pt x="2856" y="11880"/>
                  <a:pt x="2856" y="11880"/>
                  <a:pt x="2856" y="11880"/>
                </a:cubicBezTo>
                <a:cubicBezTo>
                  <a:pt x="2856" y="11205"/>
                  <a:pt x="2856" y="11205"/>
                  <a:pt x="2856" y="11205"/>
                </a:cubicBezTo>
                <a:cubicBezTo>
                  <a:pt x="7319" y="11205"/>
                  <a:pt x="7319" y="11205"/>
                  <a:pt x="7319" y="11205"/>
                </a:cubicBezTo>
                <a:cubicBezTo>
                  <a:pt x="7855" y="11205"/>
                  <a:pt x="8390" y="10800"/>
                  <a:pt x="8390" y="10395"/>
                </a:cubicBezTo>
                <a:cubicBezTo>
                  <a:pt x="8390" y="10395"/>
                  <a:pt x="8390" y="10395"/>
                  <a:pt x="8390" y="10395"/>
                </a:cubicBezTo>
                <a:cubicBezTo>
                  <a:pt x="11782" y="10395"/>
                  <a:pt x="11782" y="10395"/>
                  <a:pt x="11782" y="10395"/>
                </a:cubicBezTo>
                <a:lnTo>
                  <a:pt x="11782" y="15255"/>
                </a:lnTo>
                <a:close/>
                <a:moveTo>
                  <a:pt x="1964" y="14580"/>
                </a:moveTo>
                <a:cubicBezTo>
                  <a:pt x="893" y="14580"/>
                  <a:pt x="893" y="14580"/>
                  <a:pt x="893" y="14580"/>
                </a:cubicBezTo>
                <a:cubicBezTo>
                  <a:pt x="893" y="11205"/>
                  <a:pt x="893" y="11205"/>
                  <a:pt x="893" y="11205"/>
                </a:cubicBezTo>
                <a:cubicBezTo>
                  <a:pt x="1964" y="11205"/>
                  <a:pt x="1964" y="11205"/>
                  <a:pt x="1964" y="11205"/>
                </a:cubicBezTo>
                <a:lnTo>
                  <a:pt x="1964" y="14580"/>
                </a:lnTo>
                <a:close/>
                <a:moveTo>
                  <a:pt x="11246" y="20925"/>
                </a:moveTo>
                <a:cubicBezTo>
                  <a:pt x="1428" y="20925"/>
                  <a:pt x="1428" y="20925"/>
                  <a:pt x="1428" y="20925"/>
                </a:cubicBezTo>
                <a:cubicBezTo>
                  <a:pt x="1250" y="20925"/>
                  <a:pt x="893" y="20790"/>
                  <a:pt x="893" y="20520"/>
                </a:cubicBezTo>
                <a:cubicBezTo>
                  <a:pt x="893" y="15255"/>
                  <a:pt x="893" y="15255"/>
                  <a:pt x="893" y="15255"/>
                </a:cubicBezTo>
                <a:cubicBezTo>
                  <a:pt x="2499" y="15255"/>
                  <a:pt x="2499" y="15255"/>
                  <a:pt x="2499" y="15255"/>
                </a:cubicBezTo>
                <a:cubicBezTo>
                  <a:pt x="7319" y="15255"/>
                  <a:pt x="7319" y="15255"/>
                  <a:pt x="7319" y="15255"/>
                </a:cubicBezTo>
                <a:cubicBezTo>
                  <a:pt x="7319" y="15255"/>
                  <a:pt x="7319" y="15255"/>
                  <a:pt x="7319" y="15255"/>
                </a:cubicBezTo>
                <a:cubicBezTo>
                  <a:pt x="7319" y="15660"/>
                  <a:pt x="7855" y="16065"/>
                  <a:pt x="8390" y="16065"/>
                </a:cubicBezTo>
                <a:cubicBezTo>
                  <a:pt x="11782" y="16065"/>
                  <a:pt x="11782" y="16065"/>
                  <a:pt x="11782" y="16065"/>
                </a:cubicBezTo>
                <a:cubicBezTo>
                  <a:pt x="11782" y="20520"/>
                  <a:pt x="11782" y="20520"/>
                  <a:pt x="11782" y="20520"/>
                </a:cubicBezTo>
                <a:cubicBezTo>
                  <a:pt x="11782" y="20790"/>
                  <a:pt x="11603" y="20925"/>
                  <a:pt x="11246" y="20925"/>
                </a:cubicBezTo>
                <a:close/>
                <a:moveTo>
                  <a:pt x="11782" y="9315"/>
                </a:moveTo>
                <a:cubicBezTo>
                  <a:pt x="11782" y="9720"/>
                  <a:pt x="11782" y="9720"/>
                  <a:pt x="11782" y="9720"/>
                </a:cubicBezTo>
                <a:cubicBezTo>
                  <a:pt x="8390" y="9720"/>
                  <a:pt x="8390" y="9720"/>
                  <a:pt x="8390" y="9720"/>
                </a:cubicBezTo>
                <a:cubicBezTo>
                  <a:pt x="7855" y="9720"/>
                  <a:pt x="7319" y="9990"/>
                  <a:pt x="7319" y="10395"/>
                </a:cubicBezTo>
                <a:cubicBezTo>
                  <a:pt x="7319" y="10395"/>
                  <a:pt x="7319" y="10395"/>
                  <a:pt x="7319" y="10395"/>
                </a:cubicBezTo>
                <a:cubicBezTo>
                  <a:pt x="2499" y="10395"/>
                  <a:pt x="2499" y="10395"/>
                  <a:pt x="2499" y="10395"/>
                </a:cubicBezTo>
                <a:cubicBezTo>
                  <a:pt x="893" y="10395"/>
                  <a:pt x="893" y="10395"/>
                  <a:pt x="893" y="10395"/>
                </a:cubicBezTo>
                <a:cubicBezTo>
                  <a:pt x="893" y="9315"/>
                  <a:pt x="893" y="9315"/>
                  <a:pt x="893" y="9315"/>
                </a:cubicBezTo>
                <a:cubicBezTo>
                  <a:pt x="893" y="9045"/>
                  <a:pt x="1250" y="8910"/>
                  <a:pt x="1428" y="8910"/>
                </a:cubicBezTo>
                <a:cubicBezTo>
                  <a:pt x="11246" y="8910"/>
                  <a:pt x="11246" y="8910"/>
                  <a:pt x="11246" y="8910"/>
                </a:cubicBezTo>
                <a:cubicBezTo>
                  <a:pt x="11603" y="8910"/>
                  <a:pt x="11782" y="9045"/>
                  <a:pt x="11782" y="9315"/>
                </a:cubicBezTo>
                <a:close/>
                <a:moveTo>
                  <a:pt x="9283" y="8235"/>
                </a:moveTo>
                <a:cubicBezTo>
                  <a:pt x="9283" y="7020"/>
                  <a:pt x="9283" y="7020"/>
                  <a:pt x="9283" y="7020"/>
                </a:cubicBezTo>
                <a:cubicBezTo>
                  <a:pt x="10354" y="7020"/>
                  <a:pt x="10354" y="7020"/>
                  <a:pt x="10354" y="7020"/>
                </a:cubicBezTo>
                <a:cubicBezTo>
                  <a:pt x="10354" y="8235"/>
                  <a:pt x="10354" y="8235"/>
                  <a:pt x="10354" y="8235"/>
                </a:cubicBezTo>
                <a:lnTo>
                  <a:pt x="9283" y="8235"/>
                </a:lnTo>
                <a:close/>
                <a:moveTo>
                  <a:pt x="10354" y="6345"/>
                </a:moveTo>
                <a:cubicBezTo>
                  <a:pt x="9283" y="6345"/>
                  <a:pt x="9283" y="6345"/>
                  <a:pt x="9283" y="6345"/>
                </a:cubicBezTo>
                <a:cubicBezTo>
                  <a:pt x="9283" y="5940"/>
                  <a:pt x="9283" y="5940"/>
                  <a:pt x="9283" y="5940"/>
                </a:cubicBezTo>
                <a:cubicBezTo>
                  <a:pt x="9283" y="5670"/>
                  <a:pt x="9640" y="5535"/>
                  <a:pt x="9818" y="5535"/>
                </a:cubicBezTo>
                <a:cubicBezTo>
                  <a:pt x="10175" y="5535"/>
                  <a:pt x="10354" y="5670"/>
                  <a:pt x="10354" y="5940"/>
                </a:cubicBezTo>
                <a:lnTo>
                  <a:pt x="10354" y="6345"/>
                </a:lnTo>
                <a:close/>
                <a:moveTo>
                  <a:pt x="18208" y="11475"/>
                </a:moveTo>
                <a:cubicBezTo>
                  <a:pt x="18565" y="11475"/>
                  <a:pt x="18744" y="11745"/>
                  <a:pt x="18744" y="11880"/>
                </a:cubicBezTo>
                <a:cubicBezTo>
                  <a:pt x="18744" y="12690"/>
                  <a:pt x="18744" y="12690"/>
                  <a:pt x="18744" y="12690"/>
                </a:cubicBezTo>
                <a:cubicBezTo>
                  <a:pt x="17673" y="12690"/>
                  <a:pt x="17673" y="12690"/>
                  <a:pt x="17673" y="12690"/>
                </a:cubicBezTo>
                <a:cubicBezTo>
                  <a:pt x="17673" y="11880"/>
                  <a:pt x="17673" y="11880"/>
                  <a:pt x="17673" y="11880"/>
                </a:cubicBezTo>
                <a:cubicBezTo>
                  <a:pt x="17673" y="11745"/>
                  <a:pt x="18030" y="11475"/>
                  <a:pt x="18208" y="11475"/>
                </a:cubicBezTo>
                <a:close/>
                <a:moveTo>
                  <a:pt x="17137" y="13365"/>
                </a:moveTo>
                <a:cubicBezTo>
                  <a:pt x="17137" y="13365"/>
                  <a:pt x="17137" y="13365"/>
                  <a:pt x="17137" y="13365"/>
                </a:cubicBezTo>
                <a:cubicBezTo>
                  <a:pt x="19279" y="13365"/>
                  <a:pt x="19279" y="13365"/>
                  <a:pt x="19279" y="13365"/>
                </a:cubicBezTo>
                <a:cubicBezTo>
                  <a:pt x="19279" y="13365"/>
                  <a:pt x="19279" y="13365"/>
                  <a:pt x="19279" y="13365"/>
                </a:cubicBezTo>
                <a:cubicBezTo>
                  <a:pt x="20172" y="16740"/>
                  <a:pt x="20172" y="16740"/>
                  <a:pt x="20172" y="16740"/>
                </a:cubicBezTo>
                <a:cubicBezTo>
                  <a:pt x="16245" y="16740"/>
                  <a:pt x="16245" y="16740"/>
                  <a:pt x="16245" y="16740"/>
                </a:cubicBezTo>
                <a:lnTo>
                  <a:pt x="17137" y="13365"/>
                </a:lnTo>
                <a:close/>
                <a:moveTo>
                  <a:pt x="20707" y="18225"/>
                </a:moveTo>
                <a:cubicBezTo>
                  <a:pt x="20707" y="18225"/>
                  <a:pt x="20707" y="18225"/>
                  <a:pt x="20707" y="18225"/>
                </a:cubicBezTo>
                <a:cubicBezTo>
                  <a:pt x="15709" y="18225"/>
                  <a:pt x="15709" y="18225"/>
                  <a:pt x="15709" y="18225"/>
                </a:cubicBezTo>
                <a:cubicBezTo>
                  <a:pt x="15709" y="18225"/>
                  <a:pt x="15709" y="18225"/>
                  <a:pt x="15709" y="18225"/>
                </a:cubicBezTo>
                <a:cubicBezTo>
                  <a:pt x="15709" y="17550"/>
                  <a:pt x="15709" y="17550"/>
                  <a:pt x="15709" y="17550"/>
                </a:cubicBezTo>
                <a:cubicBezTo>
                  <a:pt x="15709" y="17550"/>
                  <a:pt x="15709" y="17550"/>
                  <a:pt x="15709" y="17550"/>
                </a:cubicBezTo>
                <a:cubicBezTo>
                  <a:pt x="15709" y="17550"/>
                  <a:pt x="15709" y="17550"/>
                  <a:pt x="15709" y="17550"/>
                </a:cubicBezTo>
                <a:cubicBezTo>
                  <a:pt x="15709" y="17550"/>
                  <a:pt x="15709" y="17550"/>
                  <a:pt x="15709" y="17550"/>
                </a:cubicBezTo>
                <a:cubicBezTo>
                  <a:pt x="20707" y="17550"/>
                  <a:pt x="20707" y="17550"/>
                  <a:pt x="20707" y="17550"/>
                </a:cubicBezTo>
                <a:cubicBezTo>
                  <a:pt x="20707" y="17550"/>
                  <a:pt x="20707" y="17550"/>
                  <a:pt x="20707" y="17550"/>
                </a:cubicBezTo>
                <a:cubicBezTo>
                  <a:pt x="20707" y="17550"/>
                  <a:pt x="20707" y="17550"/>
                  <a:pt x="20707" y="17550"/>
                </a:cubicBezTo>
                <a:cubicBezTo>
                  <a:pt x="20707" y="17550"/>
                  <a:pt x="20707" y="17550"/>
                  <a:pt x="20707" y="17550"/>
                </a:cubicBezTo>
                <a:lnTo>
                  <a:pt x="20707" y="182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80" name="Freeform 49"/>
          <p:cNvSpPr/>
          <p:nvPr/>
        </p:nvSpPr>
        <p:spPr>
          <a:xfrm>
            <a:off x="10858500" y="11258552"/>
            <a:ext cx="790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0" y="0"/>
                </a:moveTo>
                <a:cubicBezTo>
                  <a:pt x="1490" y="0"/>
                  <a:pt x="1490" y="0"/>
                  <a:pt x="1490" y="0"/>
                </a:cubicBezTo>
                <a:cubicBezTo>
                  <a:pt x="745" y="0"/>
                  <a:pt x="0" y="540"/>
                  <a:pt x="0" y="1080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060"/>
                  <a:pt x="745" y="21600"/>
                  <a:pt x="1490" y="21600"/>
                </a:cubicBezTo>
                <a:cubicBezTo>
                  <a:pt x="20110" y="21600"/>
                  <a:pt x="20110" y="21600"/>
                  <a:pt x="20110" y="21600"/>
                </a:cubicBezTo>
                <a:cubicBezTo>
                  <a:pt x="20855" y="21600"/>
                  <a:pt x="21600" y="21060"/>
                  <a:pt x="21600" y="20520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540"/>
                  <a:pt x="20855" y="0"/>
                  <a:pt x="20110" y="0"/>
                </a:cubicBezTo>
                <a:close/>
                <a:moveTo>
                  <a:pt x="17503" y="675"/>
                </a:moveTo>
                <a:cubicBezTo>
                  <a:pt x="18621" y="675"/>
                  <a:pt x="18621" y="675"/>
                  <a:pt x="18621" y="675"/>
                </a:cubicBezTo>
                <a:cubicBezTo>
                  <a:pt x="18621" y="1080"/>
                  <a:pt x="18621" y="1080"/>
                  <a:pt x="18621" y="1080"/>
                </a:cubicBezTo>
                <a:cubicBezTo>
                  <a:pt x="18621" y="1350"/>
                  <a:pt x="18248" y="1485"/>
                  <a:pt x="18062" y="1485"/>
                </a:cubicBezTo>
                <a:cubicBezTo>
                  <a:pt x="17690" y="1485"/>
                  <a:pt x="17503" y="1350"/>
                  <a:pt x="17503" y="1080"/>
                </a:cubicBezTo>
                <a:lnTo>
                  <a:pt x="17503" y="675"/>
                </a:lnTo>
                <a:close/>
                <a:moveTo>
                  <a:pt x="13407" y="675"/>
                </a:moveTo>
                <a:cubicBezTo>
                  <a:pt x="14338" y="675"/>
                  <a:pt x="14338" y="675"/>
                  <a:pt x="14338" y="675"/>
                </a:cubicBezTo>
                <a:cubicBezTo>
                  <a:pt x="14338" y="1080"/>
                  <a:pt x="14338" y="1080"/>
                  <a:pt x="14338" y="1080"/>
                </a:cubicBezTo>
                <a:cubicBezTo>
                  <a:pt x="14338" y="1350"/>
                  <a:pt x="14152" y="1485"/>
                  <a:pt x="13779" y="1485"/>
                </a:cubicBezTo>
                <a:cubicBezTo>
                  <a:pt x="13593" y="1485"/>
                  <a:pt x="13407" y="1350"/>
                  <a:pt x="13407" y="1080"/>
                </a:cubicBezTo>
                <a:lnTo>
                  <a:pt x="13407" y="675"/>
                </a:lnTo>
                <a:close/>
                <a:moveTo>
                  <a:pt x="9124" y="675"/>
                </a:moveTo>
                <a:cubicBezTo>
                  <a:pt x="10241" y="675"/>
                  <a:pt x="10241" y="675"/>
                  <a:pt x="10241" y="675"/>
                </a:cubicBezTo>
                <a:cubicBezTo>
                  <a:pt x="10241" y="1080"/>
                  <a:pt x="10241" y="1080"/>
                  <a:pt x="10241" y="1080"/>
                </a:cubicBezTo>
                <a:cubicBezTo>
                  <a:pt x="10241" y="1350"/>
                  <a:pt x="10055" y="1485"/>
                  <a:pt x="9683" y="1485"/>
                </a:cubicBezTo>
                <a:cubicBezTo>
                  <a:pt x="9497" y="1485"/>
                  <a:pt x="9124" y="1350"/>
                  <a:pt x="9124" y="1080"/>
                </a:cubicBezTo>
                <a:lnTo>
                  <a:pt x="9124" y="675"/>
                </a:lnTo>
                <a:close/>
                <a:moveTo>
                  <a:pt x="20669" y="20520"/>
                </a:moveTo>
                <a:cubicBezTo>
                  <a:pt x="20669" y="20790"/>
                  <a:pt x="20297" y="20925"/>
                  <a:pt x="20110" y="20925"/>
                </a:cubicBezTo>
                <a:cubicBezTo>
                  <a:pt x="1490" y="20925"/>
                  <a:pt x="1490" y="20925"/>
                  <a:pt x="1490" y="20925"/>
                </a:cubicBezTo>
                <a:cubicBezTo>
                  <a:pt x="1117" y="20925"/>
                  <a:pt x="931" y="20790"/>
                  <a:pt x="931" y="20520"/>
                </a:cubicBezTo>
                <a:cubicBezTo>
                  <a:pt x="931" y="1080"/>
                  <a:pt x="931" y="1080"/>
                  <a:pt x="931" y="1080"/>
                </a:cubicBezTo>
                <a:cubicBezTo>
                  <a:pt x="931" y="945"/>
                  <a:pt x="1117" y="675"/>
                  <a:pt x="1490" y="675"/>
                </a:cubicBezTo>
                <a:cubicBezTo>
                  <a:pt x="8193" y="675"/>
                  <a:pt x="8193" y="675"/>
                  <a:pt x="8193" y="675"/>
                </a:cubicBezTo>
                <a:cubicBezTo>
                  <a:pt x="8193" y="1080"/>
                  <a:pt x="8193" y="1080"/>
                  <a:pt x="8193" y="1080"/>
                </a:cubicBezTo>
                <a:cubicBezTo>
                  <a:pt x="8193" y="1755"/>
                  <a:pt x="8938" y="2160"/>
                  <a:pt x="9683" y="2160"/>
                </a:cubicBezTo>
                <a:cubicBezTo>
                  <a:pt x="10614" y="2160"/>
                  <a:pt x="11172" y="1755"/>
                  <a:pt x="11172" y="1080"/>
                </a:cubicBezTo>
                <a:cubicBezTo>
                  <a:pt x="11172" y="675"/>
                  <a:pt x="11172" y="675"/>
                  <a:pt x="11172" y="675"/>
                </a:cubicBezTo>
                <a:cubicBezTo>
                  <a:pt x="12290" y="675"/>
                  <a:pt x="12290" y="675"/>
                  <a:pt x="12290" y="675"/>
                </a:cubicBezTo>
                <a:cubicBezTo>
                  <a:pt x="12290" y="1080"/>
                  <a:pt x="12290" y="1080"/>
                  <a:pt x="12290" y="1080"/>
                </a:cubicBezTo>
                <a:cubicBezTo>
                  <a:pt x="12290" y="1755"/>
                  <a:pt x="13034" y="2160"/>
                  <a:pt x="13779" y="2160"/>
                </a:cubicBezTo>
                <a:cubicBezTo>
                  <a:pt x="14710" y="2160"/>
                  <a:pt x="15455" y="1755"/>
                  <a:pt x="15455" y="1080"/>
                </a:cubicBezTo>
                <a:cubicBezTo>
                  <a:pt x="15455" y="675"/>
                  <a:pt x="15455" y="675"/>
                  <a:pt x="15455" y="675"/>
                </a:cubicBezTo>
                <a:cubicBezTo>
                  <a:pt x="16386" y="675"/>
                  <a:pt x="16386" y="675"/>
                  <a:pt x="16386" y="675"/>
                </a:cubicBezTo>
                <a:cubicBezTo>
                  <a:pt x="16386" y="1080"/>
                  <a:pt x="16386" y="1080"/>
                  <a:pt x="16386" y="1080"/>
                </a:cubicBezTo>
                <a:cubicBezTo>
                  <a:pt x="16386" y="1755"/>
                  <a:pt x="17131" y="2160"/>
                  <a:pt x="18062" y="2160"/>
                </a:cubicBezTo>
                <a:cubicBezTo>
                  <a:pt x="18807" y="2160"/>
                  <a:pt x="19552" y="1755"/>
                  <a:pt x="19552" y="1080"/>
                </a:cubicBezTo>
                <a:cubicBezTo>
                  <a:pt x="19552" y="675"/>
                  <a:pt x="19552" y="675"/>
                  <a:pt x="19552" y="675"/>
                </a:cubicBezTo>
                <a:cubicBezTo>
                  <a:pt x="20110" y="675"/>
                  <a:pt x="20110" y="675"/>
                  <a:pt x="20110" y="675"/>
                </a:cubicBezTo>
                <a:cubicBezTo>
                  <a:pt x="20297" y="675"/>
                  <a:pt x="20669" y="945"/>
                  <a:pt x="20669" y="1080"/>
                </a:cubicBezTo>
                <a:lnTo>
                  <a:pt x="20669" y="20520"/>
                </a:lnTo>
                <a:close/>
                <a:moveTo>
                  <a:pt x="15269" y="10125"/>
                </a:moveTo>
                <a:cubicBezTo>
                  <a:pt x="11545" y="10125"/>
                  <a:pt x="11545" y="10125"/>
                  <a:pt x="11545" y="10125"/>
                </a:cubicBezTo>
                <a:cubicBezTo>
                  <a:pt x="12290" y="6345"/>
                  <a:pt x="12290" y="6345"/>
                  <a:pt x="12290" y="6345"/>
                </a:cubicBezTo>
                <a:cubicBezTo>
                  <a:pt x="12290" y="5940"/>
                  <a:pt x="12290" y="5670"/>
                  <a:pt x="11917" y="5670"/>
                </a:cubicBezTo>
                <a:cubicBezTo>
                  <a:pt x="11545" y="5535"/>
                  <a:pt x="11359" y="5670"/>
                  <a:pt x="10986" y="5940"/>
                </a:cubicBezTo>
                <a:cubicBezTo>
                  <a:pt x="5959" y="11070"/>
                  <a:pt x="5959" y="11070"/>
                  <a:pt x="5959" y="11070"/>
                </a:cubicBezTo>
                <a:cubicBezTo>
                  <a:pt x="5586" y="11340"/>
                  <a:pt x="5586" y="11610"/>
                  <a:pt x="5772" y="11880"/>
                </a:cubicBezTo>
                <a:cubicBezTo>
                  <a:pt x="5959" y="12150"/>
                  <a:pt x="6331" y="12285"/>
                  <a:pt x="6703" y="12285"/>
                </a:cubicBezTo>
                <a:cubicBezTo>
                  <a:pt x="9869" y="12285"/>
                  <a:pt x="9869" y="12285"/>
                  <a:pt x="9869" y="12285"/>
                </a:cubicBezTo>
                <a:cubicBezTo>
                  <a:pt x="9124" y="16740"/>
                  <a:pt x="9124" y="16740"/>
                  <a:pt x="9124" y="16740"/>
                </a:cubicBezTo>
                <a:cubicBezTo>
                  <a:pt x="9124" y="17145"/>
                  <a:pt x="9310" y="17415"/>
                  <a:pt x="9497" y="17415"/>
                </a:cubicBezTo>
                <a:cubicBezTo>
                  <a:pt x="9683" y="17550"/>
                  <a:pt x="9683" y="17550"/>
                  <a:pt x="9683" y="17550"/>
                </a:cubicBezTo>
                <a:cubicBezTo>
                  <a:pt x="10055" y="17550"/>
                  <a:pt x="10241" y="17415"/>
                  <a:pt x="10428" y="17145"/>
                </a:cubicBezTo>
                <a:cubicBezTo>
                  <a:pt x="16200" y="11205"/>
                  <a:pt x="16200" y="11205"/>
                  <a:pt x="16200" y="11205"/>
                </a:cubicBezTo>
                <a:cubicBezTo>
                  <a:pt x="16386" y="10935"/>
                  <a:pt x="16572" y="10665"/>
                  <a:pt x="16386" y="10395"/>
                </a:cubicBezTo>
                <a:cubicBezTo>
                  <a:pt x="16200" y="10260"/>
                  <a:pt x="15828" y="10125"/>
                  <a:pt x="15269" y="10125"/>
                </a:cubicBezTo>
                <a:close/>
                <a:moveTo>
                  <a:pt x="15455" y="10800"/>
                </a:moveTo>
                <a:cubicBezTo>
                  <a:pt x="10241" y="16200"/>
                  <a:pt x="10241" y="16200"/>
                  <a:pt x="10241" y="16200"/>
                </a:cubicBezTo>
                <a:cubicBezTo>
                  <a:pt x="10986" y="12015"/>
                  <a:pt x="10986" y="12015"/>
                  <a:pt x="10986" y="12015"/>
                </a:cubicBezTo>
                <a:cubicBezTo>
                  <a:pt x="10986" y="11880"/>
                  <a:pt x="10800" y="11745"/>
                  <a:pt x="10800" y="11745"/>
                </a:cubicBezTo>
                <a:cubicBezTo>
                  <a:pt x="10614" y="11610"/>
                  <a:pt x="10614" y="11610"/>
                  <a:pt x="10428" y="11610"/>
                </a:cubicBezTo>
                <a:cubicBezTo>
                  <a:pt x="6703" y="11610"/>
                  <a:pt x="6703" y="11610"/>
                  <a:pt x="6703" y="11610"/>
                </a:cubicBezTo>
                <a:cubicBezTo>
                  <a:pt x="6703" y="11610"/>
                  <a:pt x="6703" y="11610"/>
                  <a:pt x="6703" y="11610"/>
                </a:cubicBezTo>
                <a:cubicBezTo>
                  <a:pt x="6703" y="11610"/>
                  <a:pt x="6703" y="11610"/>
                  <a:pt x="6703" y="11475"/>
                </a:cubicBezTo>
                <a:cubicBezTo>
                  <a:pt x="11172" y="6885"/>
                  <a:pt x="11172" y="6885"/>
                  <a:pt x="11172" y="6885"/>
                </a:cubicBezTo>
                <a:cubicBezTo>
                  <a:pt x="10614" y="10395"/>
                  <a:pt x="10614" y="10395"/>
                  <a:pt x="10614" y="10395"/>
                </a:cubicBezTo>
                <a:cubicBezTo>
                  <a:pt x="10614" y="10530"/>
                  <a:pt x="10614" y="10530"/>
                  <a:pt x="10800" y="10665"/>
                </a:cubicBezTo>
                <a:cubicBezTo>
                  <a:pt x="10800" y="10800"/>
                  <a:pt x="10986" y="10800"/>
                  <a:pt x="11172" y="10800"/>
                </a:cubicBezTo>
                <a:cubicBezTo>
                  <a:pt x="15269" y="10800"/>
                  <a:pt x="15269" y="10800"/>
                  <a:pt x="15269" y="10800"/>
                </a:cubicBezTo>
                <a:cubicBezTo>
                  <a:pt x="15455" y="10800"/>
                  <a:pt x="15455" y="10800"/>
                  <a:pt x="15455" y="10800"/>
                </a:cubicBezTo>
                <a:cubicBezTo>
                  <a:pt x="15455" y="10800"/>
                  <a:pt x="15455" y="10800"/>
                  <a:pt x="1545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81" name="Freeform 50"/>
          <p:cNvSpPr/>
          <p:nvPr/>
        </p:nvSpPr>
        <p:spPr>
          <a:xfrm>
            <a:off x="12604750" y="1431925"/>
            <a:ext cx="1092200" cy="895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55" y="9138"/>
                </a:moveTo>
                <a:cubicBezTo>
                  <a:pt x="6075" y="9138"/>
                  <a:pt x="7425" y="7477"/>
                  <a:pt x="7425" y="5483"/>
                </a:cubicBezTo>
                <a:cubicBezTo>
                  <a:pt x="7425" y="3489"/>
                  <a:pt x="6075" y="1828"/>
                  <a:pt x="4455" y="1828"/>
                </a:cubicBezTo>
                <a:cubicBezTo>
                  <a:pt x="2835" y="1828"/>
                  <a:pt x="1485" y="3489"/>
                  <a:pt x="1485" y="5483"/>
                </a:cubicBezTo>
                <a:cubicBezTo>
                  <a:pt x="1485" y="7477"/>
                  <a:pt x="2835" y="9138"/>
                  <a:pt x="4455" y="9138"/>
                </a:cubicBezTo>
                <a:close/>
                <a:moveTo>
                  <a:pt x="4455" y="2658"/>
                </a:moveTo>
                <a:cubicBezTo>
                  <a:pt x="5670" y="2658"/>
                  <a:pt x="6750" y="3988"/>
                  <a:pt x="6750" y="5483"/>
                </a:cubicBezTo>
                <a:cubicBezTo>
                  <a:pt x="6750" y="6978"/>
                  <a:pt x="5670" y="8308"/>
                  <a:pt x="4455" y="8308"/>
                </a:cubicBezTo>
                <a:cubicBezTo>
                  <a:pt x="3240" y="8308"/>
                  <a:pt x="2160" y="6978"/>
                  <a:pt x="2160" y="5483"/>
                </a:cubicBezTo>
                <a:cubicBezTo>
                  <a:pt x="2160" y="3988"/>
                  <a:pt x="3240" y="2658"/>
                  <a:pt x="4455" y="2658"/>
                </a:cubicBezTo>
                <a:close/>
                <a:moveTo>
                  <a:pt x="4455" y="6812"/>
                </a:moveTo>
                <a:cubicBezTo>
                  <a:pt x="4995" y="6812"/>
                  <a:pt x="5535" y="6148"/>
                  <a:pt x="5535" y="5483"/>
                </a:cubicBezTo>
                <a:cubicBezTo>
                  <a:pt x="5535" y="4818"/>
                  <a:pt x="4995" y="4154"/>
                  <a:pt x="4455" y="4154"/>
                </a:cubicBezTo>
                <a:cubicBezTo>
                  <a:pt x="3915" y="4154"/>
                  <a:pt x="3375" y="4818"/>
                  <a:pt x="3375" y="5483"/>
                </a:cubicBezTo>
                <a:cubicBezTo>
                  <a:pt x="3375" y="6148"/>
                  <a:pt x="3915" y="6812"/>
                  <a:pt x="4455" y="6812"/>
                </a:cubicBezTo>
                <a:close/>
                <a:moveTo>
                  <a:pt x="4455" y="4985"/>
                </a:moveTo>
                <a:cubicBezTo>
                  <a:pt x="4725" y="4985"/>
                  <a:pt x="4860" y="5151"/>
                  <a:pt x="4860" y="5483"/>
                </a:cubicBezTo>
                <a:cubicBezTo>
                  <a:pt x="4860" y="5815"/>
                  <a:pt x="4725" y="5982"/>
                  <a:pt x="4455" y="5982"/>
                </a:cubicBezTo>
                <a:cubicBezTo>
                  <a:pt x="4185" y="5982"/>
                  <a:pt x="4050" y="5815"/>
                  <a:pt x="4050" y="5483"/>
                </a:cubicBezTo>
                <a:cubicBezTo>
                  <a:pt x="4050" y="5151"/>
                  <a:pt x="4185" y="4985"/>
                  <a:pt x="4455" y="4985"/>
                </a:cubicBezTo>
                <a:close/>
                <a:moveTo>
                  <a:pt x="19440" y="4154"/>
                </a:moveTo>
                <a:cubicBezTo>
                  <a:pt x="10395" y="4154"/>
                  <a:pt x="10395" y="4154"/>
                  <a:pt x="10395" y="4154"/>
                </a:cubicBezTo>
                <a:cubicBezTo>
                  <a:pt x="9855" y="4154"/>
                  <a:pt x="9315" y="4818"/>
                  <a:pt x="9315" y="5483"/>
                </a:cubicBezTo>
                <a:cubicBezTo>
                  <a:pt x="9315" y="5982"/>
                  <a:pt x="9315" y="5982"/>
                  <a:pt x="9315" y="5982"/>
                </a:cubicBezTo>
                <a:cubicBezTo>
                  <a:pt x="8910" y="5982"/>
                  <a:pt x="8910" y="5982"/>
                  <a:pt x="8910" y="5982"/>
                </a:cubicBezTo>
                <a:cubicBezTo>
                  <a:pt x="8910" y="5815"/>
                  <a:pt x="8910" y="5649"/>
                  <a:pt x="8910" y="5483"/>
                </a:cubicBezTo>
                <a:cubicBezTo>
                  <a:pt x="8910" y="2492"/>
                  <a:pt x="6885" y="0"/>
                  <a:pt x="4455" y="0"/>
                </a:cubicBezTo>
                <a:cubicBezTo>
                  <a:pt x="2025" y="0"/>
                  <a:pt x="0" y="2492"/>
                  <a:pt x="0" y="5483"/>
                </a:cubicBezTo>
                <a:cubicBezTo>
                  <a:pt x="0" y="6646"/>
                  <a:pt x="270" y="7643"/>
                  <a:pt x="810" y="8474"/>
                </a:cubicBezTo>
                <a:cubicBezTo>
                  <a:pt x="810" y="19274"/>
                  <a:pt x="810" y="19274"/>
                  <a:pt x="810" y="19274"/>
                </a:cubicBezTo>
                <a:cubicBezTo>
                  <a:pt x="810" y="20437"/>
                  <a:pt x="1620" y="21600"/>
                  <a:pt x="2565" y="21600"/>
                </a:cubicBezTo>
                <a:cubicBezTo>
                  <a:pt x="6345" y="21600"/>
                  <a:pt x="6345" y="21600"/>
                  <a:pt x="6345" y="21600"/>
                </a:cubicBezTo>
                <a:cubicBezTo>
                  <a:pt x="7290" y="21600"/>
                  <a:pt x="8100" y="20437"/>
                  <a:pt x="8100" y="19274"/>
                </a:cubicBezTo>
                <a:cubicBezTo>
                  <a:pt x="8100" y="13292"/>
                  <a:pt x="8100" y="13292"/>
                  <a:pt x="8100" y="13292"/>
                </a:cubicBezTo>
                <a:cubicBezTo>
                  <a:pt x="9315" y="13292"/>
                  <a:pt x="9315" y="13292"/>
                  <a:pt x="9315" y="13292"/>
                </a:cubicBezTo>
                <a:cubicBezTo>
                  <a:pt x="9315" y="13791"/>
                  <a:pt x="9315" y="13791"/>
                  <a:pt x="9315" y="13791"/>
                </a:cubicBezTo>
                <a:cubicBezTo>
                  <a:pt x="9315" y="14455"/>
                  <a:pt x="9855" y="15120"/>
                  <a:pt x="10395" y="15120"/>
                </a:cubicBezTo>
                <a:cubicBezTo>
                  <a:pt x="19440" y="15120"/>
                  <a:pt x="19440" y="15120"/>
                  <a:pt x="19440" y="15120"/>
                </a:cubicBezTo>
                <a:cubicBezTo>
                  <a:pt x="20655" y="15120"/>
                  <a:pt x="21600" y="13957"/>
                  <a:pt x="21600" y="12295"/>
                </a:cubicBezTo>
                <a:cubicBezTo>
                  <a:pt x="21600" y="6812"/>
                  <a:pt x="21600" y="6812"/>
                  <a:pt x="21600" y="6812"/>
                </a:cubicBezTo>
                <a:cubicBezTo>
                  <a:pt x="21600" y="5317"/>
                  <a:pt x="20655" y="4154"/>
                  <a:pt x="19440" y="4154"/>
                </a:cubicBezTo>
                <a:close/>
                <a:moveTo>
                  <a:pt x="8100" y="8640"/>
                </a:moveTo>
                <a:cubicBezTo>
                  <a:pt x="8235" y="8640"/>
                  <a:pt x="8235" y="8640"/>
                  <a:pt x="8235" y="8640"/>
                </a:cubicBezTo>
                <a:cubicBezTo>
                  <a:pt x="9315" y="8640"/>
                  <a:pt x="9315" y="8640"/>
                  <a:pt x="9315" y="8640"/>
                </a:cubicBezTo>
                <a:cubicBezTo>
                  <a:pt x="9315" y="10634"/>
                  <a:pt x="9315" y="10634"/>
                  <a:pt x="9315" y="10634"/>
                </a:cubicBezTo>
                <a:cubicBezTo>
                  <a:pt x="8100" y="10634"/>
                  <a:pt x="8100" y="10634"/>
                  <a:pt x="8100" y="10634"/>
                </a:cubicBezTo>
                <a:lnTo>
                  <a:pt x="8100" y="8640"/>
                </a:lnTo>
                <a:close/>
                <a:moveTo>
                  <a:pt x="9315" y="6812"/>
                </a:moveTo>
                <a:cubicBezTo>
                  <a:pt x="9315" y="7809"/>
                  <a:pt x="9315" y="7809"/>
                  <a:pt x="9315" y="7809"/>
                </a:cubicBezTo>
                <a:cubicBezTo>
                  <a:pt x="8505" y="7809"/>
                  <a:pt x="8505" y="7809"/>
                  <a:pt x="8505" y="7809"/>
                </a:cubicBezTo>
                <a:cubicBezTo>
                  <a:pt x="8640" y="7477"/>
                  <a:pt x="8640" y="7145"/>
                  <a:pt x="8775" y="6812"/>
                </a:cubicBezTo>
                <a:lnTo>
                  <a:pt x="9315" y="6812"/>
                </a:lnTo>
                <a:close/>
                <a:moveTo>
                  <a:pt x="4455" y="831"/>
                </a:moveTo>
                <a:cubicBezTo>
                  <a:pt x="6480" y="831"/>
                  <a:pt x="8235" y="2991"/>
                  <a:pt x="8235" y="5483"/>
                </a:cubicBezTo>
                <a:cubicBezTo>
                  <a:pt x="8235" y="7975"/>
                  <a:pt x="6480" y="10135"/>
                  <a:pt x="4455" y="10135"/>
                </a:cubicBezTo>
                <a:cubicBezTo>
                  <a:pt x="2430" y="10135"/>
                  <a:pt x="675" y="7975"/>
                  <a:pt x="675" y="5483"/>
                </a:cubicBezTo>
                <a:cubicBezTo>
                  <a:pt x="675" y="2991"/>
                  <a:pt x="2430" y="831"/>
                  <a:pt x="4455" y="831"/>
                </a:cubicBezTo>
                <a:close/>
                <a:moveTo>
                  <a:pt x="4860" y="11631"/>
                </a:moveTo>
                <a:cubicBezTo>
                  <a:pt x="4725" y="11465"/>
                  <a:pt x="4590" y="11465"/>
                  <a:pt x="4455" y="11465"/>
                </a:cubicBezTo>
                <a:cubicBezTo>
                  <a:pt x="4320" y="11465"/>
                  <a:pt x="4185" y="11465"/>
                  <a:pt x="4050" y="11631"/>
                </a:cubicBezTo>
                <a:cubicBezTo>
                  <a:pt x="4050" y="10966"/>
                  <a:pt x="4050" y="10966"/>
                  <a:pt x="4050" y="10966"/>
                </a:cubicBezTo>
                <a:cubicBezTo>
                  <a:pt x="4185" y="10966"/>
                  <a:pt x="4320" y="10966"/>
                  <a:pt x="4455" y="10966"/>
                </a:cubicBezTo>
                <a:cubicBezTo>
                  <a:pt x="4590" y="10966"/>
                  <a:pt x="4725" y="10966"/>
                  <a:pt x="4860" y="10966"/>
                </a:cubicBezTo>
                <a:lnTo>
                  <a:pt x="4860" y="11631"/>
                </a:lnTo>
                <a:close/>
                <a:moveTo>
                  <a:pt x="4860" y="12794"/>
                </a:moveTo>
                <a:cubicBezTo>
                  <a:pt x="4860" y="13126"/>
                  <a:pt x="4725" y="13292"/>
                  <a:pt x="4455" y="13292"/>
                </a:cubicBezTo>
                <a:cubicBezTo>
                  <a:pt x="4185" y="13292"/>
                  <a:pt x="4050" y="13126"/>
                  <a:pt x="4050" y="12794"/>
                </a:cubicBezTo>
                <a:cubicBezTo>
                  <a:pt x="4050" y="12628"/>
                  <a:pt x="4185" y="12295"/>
                  <a:pt x="4455" y="12295"/>
                </a:cubicBezTo>
                <a:cubicBezTo>
                  <a:pt x="4725" y="12295"/>
                  <a:pt x="4860" y="12628"/>
                  <a:pt x="4860" y="12794"/>
                </a:cubicBezTo>
                <a:close/>
                <a:moveTo>
                  <a:pt x="7425" y="19274"/>
                </a:moveTo>
                <a:cubicBezTo>
                  <a:pt x="7425" y="20105"/>
                  <a:pt x="6885" y="20603"/>
                  <a:pt x="6345" y="20603"/>
                </a:cubicBezTo>
                <a:cubicBezTo>
                  <a:pt x="2565" y="20603"/>
                  <a:pt x="2565" y="20603"/>
                  <a:pt x="2565" y="20603"/>
                </a:cubicBezTo>
                <a:cubicBezTo>
                  <a:pt x="2025" y="20603"/>
                  <a:pt x="1485" y="20105"/>
                  <a:pt x="1485" y="19274"/>
                </a:cubicBezTo>
                <a:cubicBezTo>
                  <a:pt x="1485" y="9471"/>
                  <a:pt x="1485" y="9471"/>
                  <a:pt x="1485" y="9471"/>
                </a:cubicBezTo>
                <a:cubicBezTo>
                  <a:pt x="2025" y="10135"/>
                  <a:pt x="2700" y="10634"/>
                  <a:pt x="3375" y="10800"/>
                </a:cubicBezTo>
                <a:cubicBezTo>
                  <a:pt x="3375" y="12794"/>
                  <a:pt x="3375" y="12794"/>
                  <a:pt x="3375" y="12794"/>
                </a:cubicBezTo>
                <a:cubicBezTo>
                  <a:pt x="3375" y="13625"/>
                  <a:pt x="3915" y="14123"/>
                  <a:pt x="4455" y="14123"/>
                </a:cubicBezTo>
                <a:cubicBezTo>
                  <a:pt x="4995" y="14123"/>
                  <a:pt x="5535" y="13625"/>
                  <a:pt x="5535" y="12794"/>
                </a:cubicBezTo>
                <a:cubicBezTo>
                  <a:pt x="5535" y="10800"/>
                  <a:pt x="5535" y="10800"/>
                  <a:pt x="5535" y="10800"/>
                </a:cubicBezTo>
                <a:cubicBezTo>
                  <a:pt x="6210" y="10634"/>
                  <a:pt x="6885" y="10135"/>
                  <a:pt x="7425" y="9471"/>
                </a:cubicBezTo>
                <a:lnTo>
                  <a:pt x="7425" y="19274"/>
                </a:lnTo>
                <a:close/>
                <a:moveTo>
                  <a:pt x="8100" y="12462"/>
                </a:moveTo>
                <a:cubicBezTo>
                  <a:pt x="8100" y="11465"/>
                  <a:pt x="8100" y="11465"/>
                  <a:pt x="8100" y="11465"/>
                </a:cubicBezTo>
                <a:cubicBezTo>
                  <a:pt x="9315" y="11465"/>
                  <a:pt x="9315" y="11465"/>
                  <a:pt x="9315" y="11465"/>
                </a:cubicBezTo>
                <a:cubicBezTo>
                  <a:pt x="9315" y="12462"/>
                  <a:pt x="9315" y="12462"/>
                  <a:pt x="9315" y="12462"/>
                </a:cubicBezTo>
                <a:lnTo>
                  <a:pt x="8100" y="12462"/>
                </a:lnTo>
                <a:close/>
                <a:moveTo>
                  <a:pt x="20925" y="12295"/>
                </a:moveTo>
                <a:cubicBezTo>
                  <a:pt x="20925" y="13458"/>
                  <a:pt x="20250" y="14289"/>
                  <a:pt x="19440" y="14289"/>
                </a:cubicBezTo>
                <a:cubicBezTo>
                  <a:pt x="10395" y="14289"/>
                  <a:pt x="10395" y="14289"/>
                  <a:pt x="10395" y="14289"/>
                </a:cubicBezTo>
                <a:cubicBezTo>
                  <a:pt x="10260" y="14289"/>
                  <a:pt x="9990" y="13957"/>
                  <a:pt x="9990" y="13791"/>
                </a:cubicBezTo>
                <a:cubicBezTo>
                  <a:pt x="9990" y="5483"/>
                  <a:pt x="9990" y="5483"/>
                  <a:pt x="9990" y="5483"/>
                </a:cubicBezTo>
                <a:cubicBezTo>
                  <a:pt x="9990" y="5151"/>
                  <a:pt x="10260" y="4985"/>
                  <a:pt x="10395" y="4985"/>
                </a:cubicBezTo>
                <a:cubicBezTo>
                  <a:pt x="19440" y="4985"/>
                  <a:pt x="19440" y="4985"/>
                  <a:pt x="19440" y="4985"/>
                </a:cubicBezTo>
                <a:cubicBezTo>
                  <a:pt x="20250" y="4985"/>
                  <a:pt x="20925" y="5815"/>
                  <a:pt x="20925" y="6812"/>
                </a:cubicBezTo>
                <a:lnTo>
                  <a:pt x="20925" y="12295"/>
                </a:lnTo>
                <a:close/>
                <a:moveTo>
                  <a:pt x="4455" y="17778"/>
                </a:moveTo>
                <a:cubicBezTo>
                  <a:pt x="4590" y="17778"/>
                  <a:pt x="4860" y="17612"/>
                  <a:pt x="4860" y="17446"/>
                </a:cubicBezTo>
                <a:cubicBezTo>
                  <a:pt x="4860" y="15618"/>
                  <a:pt x="4860" y="15618"/>
                  <a:pt x="4860" y="15618"/>
                </a:cubicBezTo>
                <a:cubicBezTo>
                  <a:pt x="4860" y="15286"/>
                  <a:pt x="4590" y="15120"/>
                  <a:pt x="4455" y="15120"/>
                </a:cubicBezTo>
                <a:cubicBezTo>
                  <a:pt x="4320" y="15120"/>
                  <a:pt x="4050" y="15286"/>
                  <a:pt x="4050" y="15618"/>
                </a:cubicBezTo>
                <a:cubicBezTo>
                  <a:pt x="4050" y="17446"/>
                  <a:pt x="4050" y="17446"/>
                  <a:pt x="4050" y="17446"/>
                </a:cubicBezTo>
                <a:cubicBezTo>
                  <a:pt x="4050" y="17612"/>
                  <a:pt x="4320" y="17778"/>
                  <a:pt x="4455" y="17778"/>
                </a:cubicBezTo>
                <a:close/>
                <a:moveTo>
                  <a:pt x="6345" y="18775"/>
                </a:moveTo>
                <a:cubicBezTo>
                  <a:pt x="2565" y="18775"/>
                  <a:pt x="2565" y="18775"/>
                  <a:pt x="2565" y="18775"/>
                </a:cubicBezTo>
                <a:cubicBezTo>
                  <a:pt x="2430" y="18775"/>
                  <a:pt x="2295" y="19108"/>
                  <a:pt x="2295" y="19274"/>
                </a:cubicBezTo>
                <a:cubicBezTo>
                  <a:pt x="2295" y="19440"/>
                  <a:pt x="2430" y="19772"/>
                  <a:pt x="2565" y="19772"/>
                </a:cubicBezTo>
                <a:cubicBezTo>
                  <a:pt x="6345" y="19772"/>
                  <a:pt x="6345" y="19772"/>
                  <a:pt x="6345" y="19772"/>
                </a:cubicBezTo>
                <a:cubicBezTo>
                  <a:pt x="6480" y="19772"/>
                  <a:pt x="6615" y="19440"/>
                  <a:pt x="6615" y="19274"/>
                </a:cubicBezTo>
                <a:cubicBezTo>
                  <a:pt x="6615" y="19108"/>
                  <a:pt x="6480" y="18775"/>
                  <a:pt x="6345" y="18775"/>
                </a:cubicBezTo>
                <a:close/>
                <a:moveTo>
                  <a:pt x="19440" y="5982"/>
                </a:moveTo>
                <a:cubicBezTo>
                  <a:pt x="11610" y="5982"/>
                  <a:pt x="11610" y="5982"/>
                  <a:pt x="11610" y="5982"/>
                </a:cubicBezTo>
                <a:cubicBezTo>
                  <a:pt x="11205" y="5982"/>
                  <a:pt x="10800" y="6314"/>
                  <a:pt x="10800" y="6812"/>
                </a:cubicBezTo>
                <a:cubicBezTo>
                  <a:pt x="10800" y="12295"/>
                  <a:pt x="10800" y="12295"/>
                  <a:pt x="10800" y="12295"/>
                </a:cubicBezTo>
                <a:cubicBezTo>
                  <a:pt x="10800" y="12794"/>
                  <a:pt x="11205" y="13292"/>
                  <a:pt x="11610" y="13292"/>
                </a:cubicBezTo>
                <a:cubicBezTo>
                  <a:pt x="19440" y="13292"/>
                  <a:pt x="19440" y="13292"/>
                  <a:pt x="19440" y="13292"/>
                </a:cubicBezTo>
                <a:cubicBezTo>
                  <a:pt x="19845" y="13292"/>
                  <a:pt x="20115" y="12794"/>
                  <a:pt x="20115" y="12295"/>
                </a:cubicBezTo>
                <a:cubicBezTo>
                  <a:pt x="20115" y="6812"/>
                  <a:pt x="20115" y="6812"/>
                  <a:pt x="20115" y="6812"/>
                </a:cubicBezTo>
                <a:cubicBezTo>
                  <a:pt x="20115" y="6314"/>
                  <a:pt x="19845" y="5982"/>
                  <a:pt x="19440" y="5982"/>
                </a:cubicBezTo>
                <a:close/>
                <a:moveTo>
                  <a:pt x="19440" y="12295"/>
                </a:moveTo>
                <a:cubicBezTo>
                  <a:pt x="19440" y="12462"/>
                  <a:pt x="19440" y="12462"/>
                  <a:pt x="19440" y="12462"/>
                </a:cubicBezTo>
                <a:cubicBezTo>
                  <a:pt x="11610" y="12462"/>
                  <a:pt x="11610" y="12462"/>
                  <a:pt x="11610" y="12462"/>
                </a:cubicBezTo>
                <a:cubicBezTo>
                  <a:pt x="11475" y="12462"/>
                  <a:pt x="11475" y="12462"/>
                  <a:pt x="11475" y="12295"/>
                </a:cubicBezTo>
                <a:cubicBezTo>
                  <a:pt x="11475" y="6812"/>
                  <a:pt x="11475" y="6812"/>
                  <a:pt x="11475" y="6812"/>
                </a:cubicBezTo>
                <a:cubicBezTo>
                  <a:pt x="11475" y="6812"/>
                  <a:pt x="11475" y="6812"/>
                  <a:pt x="11610" y="6812"/>
                </a:cubicBezTo>
                <a:cubicBezTo>
                  <a:pt x="19440" y="6812"/>
                  <a:pt x="19440" y="6812"/>
                  <a:pt x="19440" y="6812"/>
                </a:cubicBezTo>
                <a:cubicBezTo>
                  <a:pt x="19440" y="6812"/>
                  <a:pt x="19440" y="6812"/>
                  <a:pt x="19440" y="6812"/>
                </a:cubicBezTo>
                <a:lnTo>
                  <a:pt x="19440" y="122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82" name="Freeform 51"/>
          <p:cNvSpPr/>
          <p:nvPr/>
        </p:nvSpPr>
        <p:spPr>
          <a:xfrm>
            <a:off x="12604750" y="2806701"/>
            <a:ext cx="1092200" cy="628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7596"/>
                </a:moveTo>
                <a:cubicBezTo>
                  <a:pt x="21330" y="6646"/>
                  <a:pt x="20790" y="5934"/>
                  <a:pt x="20250" y="5934"/>
                </a:cubicBezTo>
                <a:cubicBezTo>
                  <a:pt x="11880" y="5934"/>
                  <a:pt x="11880" y="5934"/>
                  <a:pt x="11880" y="5934"/>
                </a:cubicBezTo>
                <a:cubicBezTo>
                  <a:pt x="11475" y="5934"/>
                  <a:pt x="11205" y="6409"/>
                  <a:pt x="11205" y="7121"/>
                </a:cubicBezTo>
                <a:cubicBezTo>
                  <a:pt x="11205" y="9257"/>
                  <a:pt x="11205" y="9257"/>
                  <a:pt x="11205" y="9257"/>
                </a:cubicBezTo>
                <a:cubicBezTo>
                  <a:pt x="10260" y="9257"/>
                  <a:pt x="10260" y="9257"/>
                  <a:pt x="10260" y="9257"/>
                </a:cubicBezTo>
                <a:cubicBezTo>
                  <a:pt x="9720" y="5697"/>
                  <a:pt x="7965" y="3323"/>
                  <a:pt x="5940" y="3323"/>
                </a:cubicBezTo>
                <a:cubicBezTo>
                  <a:pt x="5670" y="3323"/>
                  <a:pt x="5265" y="3323"/>
                  <a:pt x="4995" y="3560"/>
                </a:cubicBezTo>
                <a:cubicBezTo>
                  <a:pt x="4860" y="1662"/>
                  <a:pt x="4860" y="1662"/>
                  <a:pt x="4860" y="1662"/>
                </a:cubicBezTo>
                <a:cubicBezTo>
                  <a:pt x="4860" y="712"/>
                  <a:pt x="4320" y="0"/>
                  <a:pt x="3780" y="0"/>
                </a:cubicBezTo>
                <a:cubicBezTo>
                  <a:pt x="2160" y="0"/>
                  <a:pt x="2160" y="0"/>
                  <a:pt x="2160" y="0"/>
                </a:cubicBezTo>
                <a:cubicBezTo>
                  <a:pt x="1620" y="0"/>
                  <a:pt x="1080" y="712"/>
                  <a:pt x="1080" y="1662"/>
                </a:cubicBezTo>
                <a:cubicBezTo>
                  <a:pt x="810" y="8070"/>
                  <a:pt x="810" y="8070"/>
                  <a:pt x="810" y="8070"/>
                </a:cubicBezTo>
                <a:cubicBezTo>
                  <a:pt x="270" y="8308"/>
                  <a:pt x="0" y="9020"/>
                  <a:pt x="0" y="9732"/>
                </a:cubicBezTo>
                <a:cubicBezTo>
                  <a:pt x="0" y="12343"/>
                  <a:pt x="0" y="12343"/>
                  <a:pt x="0" y="12343"/>
                </a:cubicBezTo>
                <a:cubicBezTo>
                  <a:pt x="0" y="13530"/>
                  <a:pt x="540" y="14242"/>
                  <a:pt x="1080" y="14242"/>
                </a:cubicBezTo>
                <a:cubicBezTo>
                  <a:pt x="1890" y="14242"/>
                  <a:pt x="1890" y="14242"/>
                  <a:pt x="1890" y="14242"/>
                </a:cubicBezTo>
                <a:cubicBezTo>
                  <a:pt x="2025" y="14716"/>
                  <a:pt x="2160" y="15191"/>
                  <a:pt x="2295" y="15429"/>
                </a:cubicBezTo>
                <a:cubicBezTo>
                  <a:pt x="2565" y="19938"/>
                  <a:pt x="2565" y="19938"/>
                  <a:pt x="2565" y="19938"/>
                </a:cubicBezTo>
                <a:cubicBezTo>
                  <a:pt x="2565" y="20888"/>
                  <a:pt x="3105" y="21600"/>
                  <a:pt x="3645" y="21600"/>
                </a:cubicBezTo>
                <a:cubicBezTo>
                  <a:pt x="8235" y="21600"/>
                  <a:pt x="8235" y="21600"/>
                  <a:pt x="8235" y="21600"/>
                </a:cubicBezTo>
                <a:cubicBezTo>
                  <a:pt x="8775" y="21600"/>
                  <a:pt x="9315" y="20888"/>
                  <a:pt x="9315" y="19938"/>
                </a:cubicBezTo>
                <a:cubicBezTo>
                  <a:pt x="9585" y="15666"/>
                  <a:pt x="9585" y="15666"/>
                  <a:pt x="9585" y="15666"/>
                </a:cubicBezTo>
                <a:cubicBezTo>
                  <a:pt x="11205" y="15666"/>
                  <a:pt x="11205" y="15666"/>
                  <a:pt x="11205" y="15666"/>
                </a:cubicBezTo>
                <a:cubicBezTo>
                  <a:pt x="11205" y="17565"/>
                  <a:pt x="11205" y="17565"/>
                  <a:pt x="11205" y="17565"/>
                </a:cubicBezTo>
                <a:cubicBezTo>
                  <a:pt x="11205" y="18277"/>
                  <a:pt x="11475" y="18989"/>
                  <a:pt x="11880" y="18989"/>
                </a:cubicBezTo>
                <a:cubicBezTo>
                  <a:pt x="20250" y="18989"/>
                  <a:pt x="20250" y="18989"/>
                  <a:pt x="20250" y="18989"/>
                </a:cubicBezTo>
                <a:cubicBezTo>
                  <a:pt x="20790" y="18989"/>
                  <a:pt x="21330" y="18277"/>
                  <a:pt x="21330" y="17327"/>
                </a:cubicBezTo>
                <a:cubicBezTo>
                  <a:pt x="21465" y="15903"/>
                  <a:pt x="21600" y="14242"/>
                  <a:pt x="21600" y="12343"/>
                </a:cubicBezTo>
                <a:cubicBezTo>
                  <a:pt x="21600" y="10681"/>
                  <a:pt x="21465" y="9020"/>
                  <a:pt x="21330" y="7596"/>
                </a:cubicBezTo>
                <a:close/>
                <a:moveTo>
                  <a:pt x="9720" y="11156"/>
                </a:moveTo>
                <a:cubicBezTo>
                  <a:pt x="9720" y="14716"/>
                  <a:pt x="7965" y="17802"/>
                  <a:pt x="5940" y="17802"/>
                </a:cubicBezTo>
                <a:cubicBezTo>
                  <a:pt x="3915" y="17802"/>
                  <a:pt x="2160" y="14716"/>
                  <a:pt x="2160" y="11156"/>
                </a:cubicBezTo>
                <a:cubicBezTo>
                  <a:pt x="2160" y="7358"/>
                  <a:pt x="3915" y="4510"/>
                  <a:pt x="5940" y="4510"/>
                </a:cubicBezTo>
                <a:cubicBezTo>
                  <a:pt x="7965" y="4510"/>
                  <a:pt x="9720" y="7358"/>
                  <a:pt x="9720" y="11156"/>
                </a:cubicBezTo>
                <a:close/>
                <a:moveTo>
                  <a:pt x="4185" y="1899"/>
                </a:moveTo>
                <a:cubicBezTo>
                  <a:pt x="4320" y="3798"/>
                  <a:pt x="4320" y="3798"/>
                  <a:pt x="4320" y="3798"/>
                </a:cubicBezTo>
                <a:cubicBezTo>
                  <a:pt x="4050" y="4035"/>
                  <a:pt x="3915" y="4273"/>
                  <a:pt x="3645" y="4273"/>
                </a:cubicBezTo>
                <a:cubicBezTo>
                  <a:pt x="3645" y="1187"/>
                  <a:pt x="3645" y="1187"/>
                  <a:pt x="3645" y="1187"/>
                </a:cubicBezTo>
                <a:cubicBezTo>
                  <a:pt x="3780" y="1187"/>
                  <a:pt x="3780" y="1187"/>
                  <a:pt x="3780" y="1187"/>
                </a:cubicBezTo>
                <a:cubicBezTo>
                  <a:pt x="3915" y="1187"/>
                  <a:pt x="4185" y="1424"/>
                  <a:pt x="4185" y="1899"/>
                </a:cubicBezTo>
                <a:close/>
                <a:moveTo>
                  <a:pt x="2160" y="1187"/>
                </a:moveTo>
                <a:cubicBezTo>
                  <a:pt x="2970" y="1187"/>
                  <a:pt x="2970" y="1187"/>
                  <a:pt x="2970" y="1187"/>
                </a:cubicBezTo>
                <a:cubicBezTo>
                  <a:pt x="2970" y="5222"/>
                  <a:pt x="2970" y="5222"/>
                  <a:pt x="2970" y="5222"/>
                </a:cubicBezTo>
                <a:cubicBezTo>
                  <a:pt x="2565" y="5934"/>
                  <a:pt x="2160" y="6884"/>
                  <a:pt x="1890" y="7833"/>
                </a:cubicBezTo>
                <a:cubicBezTo>
                  <a:pt x="1485" y="7833"/>
                  <a:pt x="1485" y="7833"/>
                  <a:pt x="1485" y="7833"/>
                </a:cubicBezTo>
                <a:cubicBezTo>
                  <a:pt x="1755" y="1899"/>
                  <a:pt x="1755" y="1899"/>
                  <a:pt x="1755" y="1899"/>
                </a:cubicBezTo>
                <a:cubicBezTo>
                  <a:pt x="1755" y="1424"/>
                  <a:pt x="1890" y="1187"/>
                  <a:pt x="2160" y="1187"/>
                </a:cubicBezTo>
                <a:close/>
                <a:moveTo>
                  <a:pt x="1080" y="13055"/>
                </a:moveTo>
                <a:cubicBezTo>
                  <a:pt x="945" y="13055"/>
                  <a:pt x="675" y="12818"/>
                  <a:pt x="675" y="12343"/>
                </a:cubicBezTo>
                <a:cubicBezTo>
                  <a:pt x="675" y="9732"/>
                  <a:pt x="675" y="9732"/>
                  <a:pt x="675" y="9732"/>
                </a:cubicBezTo>
                <a:cubicBezTo>
                  <a:pt x="675" y="9495"/>
                  <a:pt x="945" y="9020"/>
                  <a:pt x="1080" y="9020"/>
                </a:cubicBezTo>
                <a:cubicBezTo>
                  <a:pt x="1080" y="9020"/>
                  <a:pt x="1080" y="9020"/>
                  <a:pt x="1080" y="9020"/>
                </a:cubicBezTo>
                <a:cubicBezTo>
                  <a:pt x="1080" y="9020"/>
                  <a:pt x="1080" y="9020"/>
                  <a:pt x="1080" y="9020"/>
                </a:cubicBezTo>
                <a:cubicBezTo>
                  <a:pt x="1620" y="9020"/>
                  <a:pt x="1620" y="9020"/>
                  <a:pt x="1620" y="9020"/>
                </a:cubicBezTo>
                <a:cubicBezTo>
                  <a:pt x="1485" y="9732"/>
                  <a:pt x="1485" y="10444"/>
                  <a:pt x="1485" y="11156"/>
                </a:cubicBezTo>
                <a:cubicBezTo>
                  <a:pt x="1485" y="11868"/>
                  <a:pt x="1485" y="12580"/>
                  <a:pt x="1620" y="13055"/>
                </a:cubicBezTo>
                <a:lnTo>
                  <a:pt x="1080" y="13055"/>
                </a:lnTo>
                <a:close/>
                <a:moveTo>
                  <a:pt x="8235" y="20413"/>
                </a:moveTo>
                <a:cubicBezTo>
                  <a:pt x="3645" y="20413"/>
                  <a:pt x="3645" y="20413"/>
                  <a:pt x="3645" y="20413"/>
                </a:cubicBezTo>
                <a:cubicBezTo>
                  <a:pt x="3375" y="20413"/>
                  <a:pt x="3240" y="20176"/>
                  <a:pt x="3240" y="19701"/>
                </a:cubicBezTo>
                <a:cubicBezTo>
                  <a:pt x="3105" y="17090"/>
                  <a:pt x="3105" y="17090"/>
                  <a:pt x="3105" y="17090"/>
                </a:cubicBezTo>
                <a:cubicBezTo>
                  <a:pt x="3780" y="18277"/>
                  <a:pt x="4860" y="18989"/>
                  <a:pt x="5940" y="18989"/>
                </a:cubicBezTo>
                <a:cubicBezTo>
                  <a:pt x="7020" y="18989"/>
                  <a:pt x="8100" y="18277"/>
                  <a:pt x="8910" y="17090"/>
                </a:cubicBezTo>
                <a:cubicBezTo>
                  <a:pt x="8640" y="19701"/>
                  <a:pt x="8640" y="19701"/>
                  <a:pt x="8640" y="19701"/>
                </a:cubicBezTo>
                <a:cubicBezTo>
                  <a:pt x="8640" y="20176"/>
                  <a:pt x="8505" y="20413"/>
                  <a:pt x="8235" y="20413"/>
                </a:cubicBezTo>
                <a:close/>
                <a:moveTo>
                  <a:pt x="9990" y="14479"/>
                </a:moveTo>
                <a:cubicBezTo>
                  <a:pt x="10260" y="13530"/>
                  <a:pt x="10395" y="12343"/>
                  <a:pt x="10395" y="11156"/>
                </a:cubicBezTo>
                <a:cubicBezTo>
                  <a:pt x="10395" y="10919"/>
                  <a:pt x="10395" y="10681"/>
                  <a:pt x="10395" y="10444"/>
                </a:cubicBezTo>
                <a:cubicBezTo>
                  <a:pt x="11205" y="10444"/>
                  <a:pt x="11205" y="10444"/>
                  <a:pt x="11205" y="10444"/>
                </a:cubicBezTo>
                <a:cubicBezTo>
                  <a:pt x="11205" y="14479"/>
                  <a:pt x="11205" y="14479"/>
                  <a:pt x="11205" y="14479"/>
                </a:cubicBezTo>
                <a:lnTo>
                  <a:pt x="9990" y="14479"/>
                </a:lnTo>
                <a:close/>
                <a:moveTo>
                  <a:pt x="20655" y="17090"/>
                </a:moveTo>
                <a:cubicBezTo>
                  <a:pt x="20655" y="17565"/>
                  <a:pt x="20520" y="17802"/>
                  <a:pt x="20250" y="17802"/>
                </a:cubicBezTo>
                <a:cubicBezTo>
                  <a:pt x="11880" y="17802"/>
                  <a:pt x="11880" y="17802"/>
                  <a:pt x="11880" y="17802"/>
                </a:cubicBezTo>
                <a:cubicBezTo>
                  <a:pt x="11880" y="17802"/>
                  <a:pt x="11880" y="17802"/>
                  <a:pt x="11880" y="17565"/>
                </a:cubicBezTo>
                <a:cubicBezTo>
                  <a:pt x="11880" y="7121"/>
                  <a:pt x="11880" y="7121"/>
                  <a:pt x="11880" y="7121"/>
                </a:cubicBezTo>
                <a:cubicBezTo>
                  <a:pt x="11880" y="7121"/>
                  <a:pt x="11880" y="7121"/>
                  <a:pt x="11880" y="7121"/>
                </a:cubicBezTo>
                <a:cubicBezTo>
                  <a:pt x="20250" y="7121"/>
                  <a:pt x="20250" y="7121"/>
                  <a:pt x="20250" y="7121"/>
                </a:cubicBezTo>
                <a:cubicBezTo>
                  <a:pt x="20520" y="7121"/>
                  <a:pt x="20655" y="7358"/>
                  <a:pt x="20655" y="7596"/>
                </a:cubicBezTo>
                <a:cubicBezTo>
                  <a:pt x="20790" y="9020"/>
                  <a:pt x="20925" y="10681"/>
                  <a:pt x="20925" y="12343"/>
                </a:cubicBezTo>
                <a:cubicBezTo>
                  <a:pt x="20925" y="14004"/>
                  <a:pt x="20790" y="15666"/>
                  <a:pt x="20655" y="17090"/>
                </a:cubicBezTo>
                <a:close/>
                <a:moveTo>
                  <a:pt x="5940" y="16378"/>
                </a:moveTo>
                <a:cubicBezTo>
                  <a:pt x="7560" y="16378"/>
                  <a:pt x="8910" y="14004"/>
                  <a:pt x="8910" y="11156"/>
                </a:cubicBezTo>
                <a:cubicBezTo>
                  <a:pt x="8910" y="8308"/>
                  <a:pt x="7560" y="5934"/>
                  <a:pt x="5940" y="5934"/>
                </a:cubicBezTo>
                <a:cubicBezTo>
                  <a:pt x="4320" y="5934"/>
                  <a:pt x="2970" y="8308"/>
                  <a:pt x="2970" y="11156"/>
                </a:cubicBezTo>
                <a:cubicBezTo>
                  <a:pt x="2970" y="14004"/>
                  <a:pt x="4320" y="16378"/>
                  <a:pt x="5940" y="16378"/>
                </a:cubicBezTo>
                <a:close/>
                <a:moveTo>
                  <a:pt x="5940" y="7121"/>
                </a:moveTo>
                <a:cubicBezTo>
                  <a:pt x="7155" y="7121"/>
                  <a:pt x="8235" y="9020"/>
                  <a:pt x="8235" y="11156"/>
                </a:cubicBezTo>
                <a:cubicBezTo>
                  <a:pt x="8235" y="13292"/>
                  <a:pt x="7155" y="15191"/>
                  <a:pt x="5940" y="15191"/>
                </a:cubicBezTo>
                <a:cubicBezTo>
                  <a:pt x="4725" y="15191"/>
                  <a:pt x="3645" y="13292"/>
                  <a:pt x="3645" y="11156"/>
                </a:cubicBezTo>
                <a:cubicBezTo>
                  <a:pt x="3645" y="9020"/>
                  <a:pt x="4725" y="7121"/>
                  <a:pt x="5940" y="7121"/>
                </a:cubicBezTo>
                <a:close/>
                <a:moveTo>
                  <a:pt x="5265" y="13767"/>
                </a:moveTo>
                <a:cubicBezTo>
                  <a:pt x="6750" y="13767"/>
                  <a:pt x="6750" y="13767"/>
                  <a:pt x="6750" y="13767"/>
                </a:cubicBezTo>
                <a:cubicBezTo>
                  <a:pt x="7290" y="13767"/>
                  <a:pt x="7830" y="12818"/>
                  <a:pt x="7830" y="11868"/>
                </a:cubicBezTo>
                <a:cubicBezTo>
                  <a:pt x="7830" y="10444"/>
                  <a:pt x="7830" y="10444"/>
                  <a:pt x="7830" y="10444"/>
                </a:cubicBezTo>
                <a:cubicBezTo>
                  <a:pt x="7830" y="9495"/>
                  <a:pt x="7290" y="8545"/>
                  <a:pt x="6750" y="8545"/>
                </a:cubicBezTo>
                <a:cubicBezTo>
                  <a:pt x="5265" y="8545"/>
                  <a:pt x="5265" y="8545"/>
                  <a:pt x="5265" y="8545"/>
                </a:cubicBezTo>
                <a:cubicBezTo>
                  <a:pt x="4590" y="8545"/>
                  <a:pt x="4050" y="9495"/>
                  <a:pt x="4050" y="10444"/>
                </a:cubicBezTo>
                <a:cubicBezTo>
                  <a:pt x="4050" y="11868"/>
                  <a:pt x="4050" y="11868"/>
                  <a:pt x="4050" y="11868"/>
                </a:cubicBezTo>
                <a:cubicBezTo>
                  <a:pt x="4050" y="12818"/>
                  <a:pt x="4590" y="13767"/>
                  <a:pt x="5265" y="13767"/>
                </a:cubicBezTo>
                <a:close/>
                <a:moveTo>
                  <a:pt x="4860" y="10444"/>
                </a:moveTo>
                <a:cubicBezTo>
                  <a:pt x="4860" y="9969"/>
                  <a:pt x="4995" y="9732"/>
                  <a:pt x="5265" y="9732"/>
                </a:cubicBezTo>
                <a:cubicBezTo>
                  <a:pt x="6750" y="9732"/>
                  <a:pt x="6750" y="9732"/>
                  <a:pt x="6750" y="9732"/>
                </a:cubicBezTo>
                <a:cubicBezTo>
                  <a:pt x="6885" y="9732"/>
                  <a:pt x="7155" y="9969"/>
                  <a:pt x="7155" y="10444"/>
                </a:cubicBezTo>
                <a:cubicBezTo>
                  <a:pt x="7155" y="11868"/>
                  <a:pt x="7155" y="11868"/>
                  <a:pt x="7155" y="11868"/>
                </a:cubicBezTo>
                <a:cubicBezTo>
                  <a:pt x="7155" y="12105"/>
                  <a:pt x="6885" y="12580"/>
                  <a:pt x="6750" y="12580"/>
                </a:cubicBezTo>
                <a:cubicBezTo>
                  <a:pt x="5265" y="12580"/>
                  <a:pt x="5265" y="12580"/>
                  <a:pt x="5265" y="12580"/>
                </a:cubicBezTo>
                <a:cubicBezTo>
                  <a:pt x="4995" y="12580"/>
                  <a:pt x="4860" y="12105"/>
                  <a:pt x="4860" y="11868"/>
                </a:cubicBezTo>
                <a:lnTo>
                  <a:pt x="4860" y="10444"/>
                </a:lnTo>
                <a:close/>
                <a:moveTo>
                  <a:pt x="5535" y="11631"/>
                </a:moveTo>
                <a:cubicBezTo>
                  <a:pt x="6345" y="11631"/>
                  <a:pt x="6345" y="11631"/>
                  <a:pt x="6345" y="11631"/>
                </a:cubicBezTo>
                <a:cubicBezTo>
                  <a:pt x="6480" y="11631"/>
                  <a:pt x="6615" y="11393"/>
                  <a:pt x="6615" y="11156"/>
                </a:cubicBezTo>
                <a:cubicBezTo>
                  <a:pt x="6615" y="10681"/>
                  <a:pt x="6480" y="10444"/>
                  <a:pt x="6345" y="10444"/>
                </a:cubicBezTo>
                <a:cubicBezTo>
                  <a:pt x="5535" y="10444"/>
                  <a:pt x="5535" y="10444"/>
                  <a:pt x="5535" y="10444"/>
                </a:cubicBezTo>
                <a:cubicBezTo>
                  <a:pt x="5400" y="10444"/>
                  <a:pt x="5265" y="10681"/>
                  <a:pt x="5265" y="11156"/>
                </a:cubicBezTo>
                <a:cubicBezTo>
                  <a:pt x="5265" y="11393"/>
                  <a:pt x="5400" y="11631"/>
                  <a:pt x="5535" y="11631"/>
                </a:cubicBezTo>
                <a:close/>
                <a:moveTo>
                  <a:pt x="19440" y="8545"/>
                </a:moveTo>
                <a:cubicBezTo>
                  <a:pt x="13365" y="8545"/>
                  <a:pt x="13365" y="8545"/>
                  <a:pt x="13365" y="8545"/>
                </a:cubicBezTo>
                <a:cubicBezTo>
                  <a:pt x="12960" y="8545"/>
                  <a:pt x="12690" y="9020"/>
                  <a:pt x="12690" y="9732"/>
                </a:cubicBezTo>
                <a:cubicBezTo>
                  <a:pt x="12690" y="14954"/>
                  <a:pt x="12690" y="14954"/>
                  <a:pt x="12690" y="14954"/>
                </a:cubicBezTo>
                <a:cubicBezTo>
                  <a:pt x="12690" y="15666"/>
                  <a:pt x="12960" y="16378"/>
                  <a:pt x="13365" y="16378"/>
                </a:cubicBezTo>
                <a:cubicBezTo>
                  <a:pt x="19440" y="16378"/>
                  <a:pt x="19440" y="16378"/>
                  <a:pt x="19440" y="16378"/>
                </a:cubicBezTo>
                <a:cubicBezTo>
                  <a:pt x="19845" y="16378"/>
                  <a:pt x="20115" y="15666"/>
                  <a:pt x="20115" y="14954"/>
                </a:cubicBezTo>
                <a:cubicBezTo>
                  <a:pt x="20115" y="9732"/>
                  <a:pt x="20115" y="9732"/>
                  <a:pt x="20115" y="9732"/>
                </a:cubicBezTo>
                <a:cubicBezTo>
                  <a:pt x="20115" y="9020"/>
                  <a:pt x="19845" y="8545"/>
                  <a:pt x="19440" y="8545"/>
                </a:cubicBezTo>
                <a:close/>
                <a:moveTo>
                  <a:pt x="19440" y="9732"/>
                </a:moveTo>
                <a:cubicBezTo>
                  <a:pt x="19440" y="11868"/>
                  <a:pt x="19440" y="11868"/>
                  <a:pt x="19440" y="11868"/>
                </a:cubicBezTo>
                <a:cubicBezTo>
                  <a:pt x="18630" y="11868"/>
                  <a:pt x="18630" y="11868"/>
                  <a:pt x="18630" y="11868"/>
                </a:cubicBezTo>
                <a:cubicBezTo>
                  <a:pt x="18630" y="9732"/>
                  <a:pt x="18630" y="9732"/>
                  <a:pt x="18630" y="9732"/>
                </a:cubicBezTo>
                <a:cubicBezTo>
                  <a:pt x="19440" y="9732"/>
                  <a:pt x="19440" y="9732"/>
                  <a:pt x="19440" y="9732"/>
                </a:cubicBezTo>
                <a:cubicBezTo>
                  <a:pt x="19440" y="9732"/>
                  <a:pt x="19440" y="9732"/>
                  <a:pt x="19440" y="9732"/>
                </a:cubicBezTo>
                <a:close/>
                <a:moveTo>
                  <a:pt x="13365" y="14954"/>
                </a:moveTo>
                <a:cubicBezTo>
                  <a:pt x="13365" y="9732"/>
                  <a:pt x="13365" y="9732"/>
                  <a:pt x="13365" y="9732"/>
                </a:cubicBezTo>
                <a:cubicBezTo>
                  <a:pt x="13365" y="9732"/>
                  <a:pt x="13365" y="9732"/>
                  <a:pt x="13365" y="9732"/>
                </a:cubicBezTo>
                <a:cubicBezTo>
                  <a:pt x="17955" y="9732"/>
                  <a:pt x="17955" y="9732"/>
                  <a:pt x="17955" y="9732"/>
                </a:cubicBezTo>
                <a:cubicBezTo>
                  <a:pt x="17955" y="15191"/>
                  <a:pt x="17955" y="15191"/>
                  <a:pt x="17955" y="15191"/>
                </a:cubicBezTo>
                <a:cubicBezTo>
                  <a:pt x="13365" y="15191"/>
                  <a:pt x="13365" y="15191"/>
                  <a:pt x="13365" y="15191"/>
                </a:cubicBezTo>
                <a:cubicBezTo>
                  <a:pt x="13365" y="15191"/>
                  <a:pt x="13365" y="15191"/>
                  <a:pt x="13365" y="14954"/>
                </a:cubicBezTo>
                <a:close/>
                <a:moveTo>
                  <a:pt x="19440" y="15191"/>
                </a:moveTo>
                <a:cubicBezTo>
                  <a:pt x="18630" y="15191"/>
                  <a:pt x="18630" y="15191"/>
                  <a:pt x="18630" y="15191"/>
                </a:cubicBezTo>
                <a:cubicBezTo>
                  <a:pt x="18630" y="13055"/>
                  <a:pt x="18630" y="13055"/>
                  <a:pt x="18630" y="13055"/>
                </a:cubicBezTo>
                <a:cubicBezTo>
                  <a:pt x="19440" y="13055"/>
                  <a:pt x="19440" y="13055"/>
                  <a:pt x="19440" y="13055"/>
                </a:cubicBezTo>
                <a:cubicBezTo>
                  <a:pt x="19440" y="14954"/>
                  <a:pt x="19440" y="14954"/>
                  <a:pt x="19440" y="14954"/>
                </a:cubicBezTo>
                <a:cubicBezTo>
                  <a:pt x="19440" y="15191"/>
                  <a:pt x="19440" y="15191"/>
                  <a:pt x="19440" y="151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83" name="Freeform 52"/>
          <p:cNvSpPr/>
          <p:nvPr/>
        </p:nvSpPr>
        <p:spPr>
          <a:xfrm>
            <a:off x="12906375" y="3797301"/>
            <a:ext cx="4889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100" y="1350"/>
                </a:moveTo>
                <a:cubicBezTo>
                  <a:pt x="13800" y="675"/>
                  <a:pt x="12600" y="0"/>
                  <a:pt x="10800" y="0"/>
                </a:cubicBezTo>
                <a:cubicBezTo>
                  <a:pt x="9900" y="0"/>
                  <a:pt x="9000" y="135"/>
                  <a:pt x="8400" y="405"/>
                </a:cubicBezTo>
                <a:cubicBezTo>
                  <a:pt x="7800" y="675"/>
                  <a:pt x="7500" y="1080"/>
                  <a:pt x="7500" y="1350"/>
                </a:cubicBezTo>
                <a:cubicBezTo>
                  <a:pt x="3000" y="2160"/>
                  <a:pt x="0" y="4455"/>
                  <a:pt x="0" y="7020"/>
                </a:cubicBezTo>
                <a:cubicBezTo>
                  <a:pt x="0" y="8235"/>
                  <a:pt x="600" y="9450"/>
                  <a:pt x="1800" y="10530"/>
                </a:cubicBezTo>
                <a:cubicBezTo>
                  <a:pt x="3300" y="11475"/>
                  <a:pt x="4800" y="12150"/>
                  <a:pt x="6900" y="12690"/>
                </a:cubicBezTo>
                <a:cubicBezTo>
                  <a:pt x="7200" y="12690"/>
                  <a:pt x="7500" y="12825"/>
                  <a:pt x="7500" y="12960"/>
                </a:cubicBezTo>
                <a:cubicBezTo>
                  <a:pt x="7500" y="13365"/>
                  <a:pt x="7500" y="13365"/>
                  <a:pt x="7500" y="13365"/>
                </a:cubicBezTo>
                <a:cubicBezTo>
                  <a:pt x="7500" y="13635"/>
                  <a:pt x="7800" y="13905"/>
                  <a:pt x="8400" y="14040"/>
                </a:cubicBezTo>
                <a:cubicBezTo>
                  <a:pt x="9000" y="21330"/>
                  <a:pt x="9000" y="21330"/>
                  <a:pt x="9000" y="21330"/>
                </a:cubicBezTo>
                <a:cubicBezTo>
                  <a:pt x="9000" y="21465"/>
                  <a:pt x="9600" y="21600"/>
                  <a:pt x="9900" y="21600"/>
                </a:cubicBezTo>
                <a:cubicBezTo>
                  <a:pt x="11700" y="21600"/>
                  <a:pt x="11700" y="21600"/>
                  <a:pt x="11700" y="21600"/>
                </a:cubicBezTo>
                <a:cubicBezTo>
                  <a:pt x="12000" y="21600"/>
                  <a:pt x="12300" y="21465"/>
                  <a:pt x="12300" y="21330"/>
                </a:cubicBezTo>
                <a:cubicBezTo>
                  <a:pt x="13200" y="14040"/>
                  <a:pt x="13200" y="14040"/>
                  <a:pt x="13200" y="14040"/>
                </a:cubicBezTo>
                <a:cubicBezTo>
                  <a:pt x="13500" y="13905"/>
                  <a:pt x="14100" y="13635"/>
                  <a:pt x="14100" y="13365"/>
                </a:cubicBezTo>
                <a:cubicBezTo>
                  <a:pt x="14100" y="12960"/>
                  <a:pt x="14100" y="12960"/>
                  <a:pt x="14100" y="12960"/>
                </a:cubicBezTo>
                <a:cubicBezTo>
                  <a:pt x="14100" y="12825"/>
                  <a:pt x="14100" y="12690"/>
                  <a:pt x="14400" y="12690"/>
                </a:cubicBezTo>
                <a:cubicBezTo>
                  <a:pt x="16500" y="12150"/>
                  <a:pt x="18300" y="11475"/>
                  <a:pt x="19500" y="10530"/>
                </a:cubicBezTo>
                <a:cubicBezTo>
                  <a:pt x="20700" y="9450"/>
                  <a:pt x="21600" y="8235"/>
                  <a:pt x="21600" y="7020"/>
                </a:cubicBezTo>
                <a:cubicBezTo>
                  <a:pt x="21600" y="4455"/>
                  <a:pt x="18300" y="2160"/>
                  <a:pt x="14100" y="1350"/>
                </a:cubicBezTo>
                <a:close/>
                <a:moveTo>
                  <a:pt x="12300" y="12960"/>
                </a:moveTo>
                <a:cubicBezTo>
                  <a:pt x="12300" y="13365"/>
                  <a:pt x="12300" y="13365"/>
                  <a:pt x="12300" y="13365"/>
                </a:cubicBezTo>
                <a:cubicBezTo>
                  <a:pt x="12300" y="13365"/>
                  <a:pt x="12300" y="13500"/>
                  <a:pt x="12300" y="13500"/>
                </a:cubicBezTo>
                <a:cubicBezTo>
                  <a:pt x="9000" y="13500"/>
                  <a:pt x="9000" y="13500"/>
                  <a:pt x="9000" y="13500"/>
                </a:cubicBezTo>
                <a:cubicBezTo>
                  <a:pt x="9000" y="13500"/>
                  <a:pt x="9000" y="13365"/>
                  <a:pt x="9000" y="13365"/>
                </a:cubicBezTo>
                <a:cubicBezTo>
                  <a:pt x="9000" y="12960"/>
                  <a:pt x="9000" y="12960"/>
                  <a:pt x="9000" y="12960"/>
                </a:cubicBezTo>
                <a:lnTo>
                  <a:pt x="12300" y="12960"/>
                </a:lnTo>
                <a:close/>
                <a:moveTo>
                  <a:pt x="10800" y="20925"/>
                </a:moveTo>
                <a:cubicBezTo>
                  <a:pt x="10500" y="20925"/>
                  <a:pt x="10500" y="20925"/>
                  <a:pt x="10500" y="20925"/>
                </a:cubicBezTo>
                <a:cubicBezTo>
                  <a:pt x="9900" y="14175"/>
                  <a:pt x="9900" y="14175"/>
                  <a:pt x="9900" y="14175"/>
                </a:cubicBezTo>
                <a:cubicBezTo>
                  <a:pt x="11700" y="14175"/>
                  <a:pt x="11700" y="14175"/>
                  <a:pt x="11700" y="14175"/>
                </a:cubicBezTo>
                <a:lnTo>
                  <a:pt x="10800" y="20925"/>
                </a:lnTo>
                <a:close/>
                <a:moveTo>
                  <a:pt x="13800" y="12015"/>
                </a:moveTo>
                <a:cubicBezTo>
                  <a:pt x="13500" y="12015"/>
                  <a:pt x="13200" y="12150"/>
                  <a:pt x="12900" y="12285"/>
                </a:cubicBezTo>
                <a:cubicBezTo>
                  <a:pt x="8400" y="12285"/>
                  <a:pt x="8400" y="12285"/>
                  <a:pt x="8400" y="12285"/>
                </a:cubicBezTo>
                <a:cubicBezTo>
                  <a:pt x="8400" y="12150"/>
                  <a:pt x="8100" y="12015"/>
                  <a:pt x="7500" y="12015"/>
                </a:cubicBezTo>
                <a:cubicBezTo>
                  <a:pt x="3900" y="11205"/>
                  <a:pt x="1500" y="9315"/>
                  <a:pt x="1500" y="7020"/>
                </a:cubicBezTo>
                <a:cubicBezTo>
                  <a:pt x="1500" y="4725"/>
                  <a:pt x="4500" y="2565"/>
                  <a:pt x="8400" y="2025"/>
                </a:cubicBezTo>
                <a:cubicBezTo>
                  <a:pt x="8700" y="1890"/>
                  <a:pt x="9000" y="1755"/>
                  <a:pt x="9000" y="1620"/>
                </a:cubicBezTo>
                <a:cubicBezTo>
                  <a:pt x="9000" y="1485"/>
                  <a:pt x="9000" y="1485"/>
                  <a:pt x="9000" y="1485"/>
                </a:cubicBezTo>
                <a:cubicBezTo>
                  <a:pt x="9000" y="1215"/>
                  <a:pt x="9300" y="1080"/>
                  <a:pt x="9600" y="945"/>
                </a:cubicBezTo>
                <a:cubicBezTo>
                  <a:pt x="9900" y="810"/>
                  <a:pt x="10200" y="675"/>
                  <a:pt x="10800" y="675"/>
                </a:cubicBezTo>
                <a:cubicBezTo>
                  <a:pt x="10800" y="675"/>
                  <a:pt x="10800" y="675"/>
                  <a:pt x="10800" y="675"/>
                </a:cubicBezTo>
                <a:cubicBezTo>
                  <a:pt x="11700" y="675"/>
                  <a:pt x="12300" y="1080"/>
                  <a:pt x="12300" y="1485"/>
                </a:cubicBezTo>
                <a:cubicBezTo>
                  <a:pt x="12300" y="1620"/>
                  <a:pt x="12300" y="1620"/>
                  <a:pt x="12300" y="1620"/>
                </a:cubicBezTo>
                <a:cubicBezTo>
                  <a:pt x="12300" y="1755"/>
                  <a:pt x="12600" y="1890"/>
                  <a:pt x="12900" y="2025"/>
                </a:cubicBezTo>
                <a:cubicBezTo>
                  <a:pt x="17100" y="2565"/>
                  <a:pt x="19800" y="4725"/>
                  <a:pt x="19800" y="7020"/>
                </a:cubicBezTo>
                <a:cubicBezTo>
                  <a:pt x="19800" y="9315"/>
                  <a:pt x="17400" y="11205"/>
                  <a:pt x="13800" y="120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84" name="Freeform 53"/>
          <p:cNvSpPr/>
          <p:nvPr/>
        </p:nvSpPr>
        <p:spPr>
          <a:xfrm>
            <a:off x="12633325" y="5064126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970"/>
                </a:moveTo>
                <a:cubicBezTo>
                  <a:pt x="21600" y="2160"/>
                  <a:pt x="21039" y="1485"/>
                  <a:pt x="20197" y="1485"/>
                </a:cubicBezTo>
                <a:cubicBezTo>
                  <a:pt x="19777" y="1485"/>
                  <a:pt x="19777" y="1485"/>
                  <a:pt x="19777" y="1485"/>
                </a:cubicBezTo>
                <a:cubicBezTo>
                  <a:pt x="19777" y="1080"/>
                  <a:pt x="19777" y="1080"/>
                  <a:pt x="19777" y="1080"/>
                </a:cubicBezTo>
                <a:cubicBezTo>
                  <a:pt x="19777" y="675"/>
                  <a:pt x="19356" y="405"/>
                  <a:pt x="18935" y="405"/>
                </a:cubicBezTo>
                <a:cubicBezTo>
                  <a:pt x="8977" y="405"/>
                  <a:pt x="8977" y="405"/>
                  <a:pt x="8977" y="405"/>
                </a:cubicBezTo>
                <a:cubicBezTo>
                  <a:pt x="8696" y="135"/>
                  <a:pt x="8416" y="0"/>
                  <a:pt x="8135" y="0"/>
                </a:cubicBezTo>
                <a:cubicBezTo>
                  <a:pt x="6592" y="0"/>
                  <a:pt x="6592" y="0"/>
                  <a:pt x="6592" y="0"/>
                </a:cubicBezTo>
                <a:cubicBezTo>
                  <a:pt x="6171" y="0"/>
                  <a:pt x="5891" y="135"/>
                  <a:pt x="5751" y="405"/>
                </a:cubicBezTo>
                <a:cubicBezTo>
                  <a:pt x="4629" y="405"/>
                  <a:pt x="4629" y="405"/>
                  <a:pt x="4629" y="405"/>
                </a:cubicBezTo>
                <a:cubicBezTo>
                  <a:pt x="4208" y="405"/>
                  <a:pt x="3927" y="675"/>
                  <a:pt x="3927" y="1080"/>
                </a:cubicBezTo>
                <a:cubicBezTo>
                  <a:pt x="3927" y="1890"/>
                  <a:pt x="3927" y="1890"/>
                  <a:pt x="3927" y="1890"/>
                </a:cubicBezTo>
                <a:cubicBezTo>
                  <a:pt x="3366" y="2025"/>
                  <a:pt x="3086" y="2430"/>
                  <a:pt x="3086" y="2970"/>
                </a:cubicBezTo>
                <a:cubicBezTo>
                  <a:pt x="3086" y="9720"/>
                  <a:pt x="3086" y="9720"/>
                  <a:pt x="3086" y="9720"/>
                </a:cubicBezTo>
                <a:cubicBezTo>
                  <a:pt x="2244" y="9720"/>
                  <a:pt x="2244" y="9720"/>
                  <a:pt x="2244" y="9720"/>
                </a:cubicBezTo>
                <a:cubicBezTo>
                  <a:pt x="1823" y="9720"/>
                  <a:pt x="1543" y="9990"/>
                  <a:pt x="1543" y="10395"/>
                </a:cubicBezTo>
                <a:cubicBezTo>
                  <a:pt x="1543" y="11880"/>
                  <a:pt x="1543" y="11880"/>
                  <a:pt x="1543" y="11880"/>
                </a:cubicBezTo>
                <a:cubicBezTo>
                  <a:pt x="1543" y="12285"/>
                  <a:pt x="1823" y="12690"/>
                  <a:pt x="2244" y="12690"/>
                </a:cubicBezTo>
                <a:cubicBezTo>
                  <a:pt x="3086" y="12690"/>
                  <a:pt x="3086" y="12690"/>
                  <a:pt x="3086" y="12690"/>
                </a:cubicBezTo>
                <a:cubicBezTo>
                  <a:pt x="3086" y="13770"/>
                  <a:pt x="3086" y="13770"/>
                  <a:pt x="3086" y="13770"/>
                </a:cubicBezTo>
                <a:cubicBezTo>
                  <a:pt x="3086" y="14445"/>
                  <a:pt x="3647" y="14850"/>
                  <a:pt x="4208" y="14850"/>
                </a:cubicBezTo>
                <a:cubicBezTo>
                  <a:pt x="10519" y="14850"/>
                  <a:pt x="10519" y="14850"/>
                  <a:pt x="10519" y="14850"/>
                </a:cubicBezTo>
                <a:cubicBezTo>
                  <a:pt x="10519" y="15255"/>
                  <a:pt x="10519" y="15255"/>
                  <a:pt x="10519" y="15255"/>
                </a:cubicBezTo>
                <a:cubicBezTo>
                  <a:pt x="10379" y="15255"/>
                  <a:pt x="10379" y="15255"/>
                  <a:pt x="10379" y="15255"/>
                </a:cubicBezTo>
                <a:cubicBezTo>
                  <a:pt x="10099" y="15255"/>
                  <a:pt x="9958" y="15390"/>
                  <a:pt x="9818" y="15660"/>
                </a:cubicBezTo>
                <a:cubicBezTo>
                  <a:pt x="4208" y="15660"/>
                  <a:pt x="4208" y="15660"/>
                  <a:pt x="4208" y="15660"/>
                </a:cubicBezTo>
                <a:cubicBezTo>
                  <a:pt x="4068" y="15525"/>
                  <a:pt x="3927" y="15255"/>
                  <a:pt x="3647" y="15255"/>
                </a:cubicBezTo>
                <a:cubicBezTo>
                  <a:pt x="982" y="14715"/>
                  <a:pt x="982" y="14715"/>
                  <a:pt x="982" y="14715"/>
                </a:cubicBezTo>
                <a:cubicBezTo>
                  <a:pt x="701" y="14580"/>
                  <a:pt x="421" y="14715"/>
                  <a:pt x="281" y="14850"/>
                </a:cubicBezTo>
                <a:cubicBezTo>
                  <a:pt x="140" y="14985"/>
                  <a:pt x="0" y="15120"/>
                  <a:pt x="0" y="15390"/>
                </a:cubicBezTo>
                <a:cubicBezTo>
                  <a:pt x="0" y="18900"/>
                  <a:pt x="0" y="18900"/>
                  <a:pt x="0" y="18900"/>
                </a:cubicBezTo>
                <a:cubicBezTo>
                  <a:pt x="0" y="19170"/>
                  <a:pt x="140" y="19305"/>
                  <a:pt x="281" y="19440"/>
                </a:cubicBezTo>
                <a:cubicBezTo>
                  <a:pt x="421" y="19575"/>
                  <a:pt x="561" y="19575"/>
                  <a:pt x="701" y="19575"/>
                </a:cubicBezTo>
                <a:cubicBezTo>
                  <a:pt x="842" y="19575"/>
                  <a:pt x="842" y="19575"/>
                  <a:pt x="982" y="19575"/>
                </a:cubicBezTo>
                <a:cubicBezTo>
                  <a:pt x="3647" y="19035"/>
                  <a:pt x="3647" y="19035"/>
                  <a:pt x="3647" y="19035"/>
                </a:cubicBezTo>
                <a:cubicBezTo>
                  <a:pt x="3927" y="19035"/>
                  <a:pt x="4068" y="18765"/>
                  <a:pt x="4208" y="18630"/>
                </a:cubicBezTo>
                <a:cubicBezTo>
                  <a:pt x="9818" y="18630"/>
                  <a:pt x="9818" y="18630"/>
                  <a:pt x="9818" y="18630"/>
                </a:cubicBezTo>
                <a:cubicBezTo>
                  <a:pt x="9958" y="18900"/>
                  <a:pt x="10099" y="19035"/>
                  <a:pt x="10379" y="19035"/>
                </a:cubicBezTo>
                <a:cubicBezTo>
                  <a:pt x="10519" y="19035"/>
                  <a:pt x="10519" y="19035"/>
                  <a:pt x="10519" y="19035"/>
                </a:cubicBezTo>
                <a:cubicBezTo>
                  <a:pt x="10519" y="19440"/>
                  <a:pt x="10519" y="19440"/>
                  <a:pt x="10519" y="19440"/>
                </a:cubicBezTo>
                <a:cubicBezTo>
                  <a:pt x="8836" y="19440"/>
                  <a:pt x="8836" y="19440"/>
                  <a:pt x="8836" y="19440"/>
                </a:cubicBezTo>
                <a:cubicBezTo>
                  <a:pt x="8275" y="19440"/>
                  <a:pt x="7714" y="19845"/>
                  <a:pt x="7714" y="20520"/>
                </a:cubicBezTo>
                <a:cubicBezTo>
                  <a:pt x="7714" y="21195"/>
                  <a:pt x="7714" y="21195"/>
                  <a:pt x="7714" y="21195"/>
                </a:cubicBezTo>
                <a:cubicBezTo>
                  <a:pt x="7714" y="21465"/>
                  <a:pt x="7855" y="21600"/>
                  <a:pt x="8135" y="21600"/>
                </a:cubicBezTo>
                <a:cubicBezTo>
                  <a:pt x="16270" y="21600"/>
                  <a:pt x="16270" y="21600"/>
                  <a:pt x="16270" y="21600"/>
                </a:cubicBezTo>
                <a:cubicBezTo>
                  <a:pt x="16410" y="21600"/>
                  <a:pt x="16691" y="21465"/>
                  <a:pt x="16691" y="21195"/>
                </a:cubicBezTo>
                <a:cubicBezTo>
                  <a:pt x="16691" y="20520"/>
                  <a:pt x="16691" y="20520"/>
                  <a:pt x="16691" y="20520"/>
                </a:cubicBezTo>
                <a:cubicBezTo>
                  <a:pt x="16691" y="19845"/>
                  <a:pt x="16130" y="19440"/>
                  <a:pt x="15429" y="19440"/>
                </a:cubicBezTo>
                <a:cubicBezTo>
                  <a:pt x="13886" y="19440"/>
                  <a:pt x="13886" y="19440"/>
                  <a:pt x="13886" y="19440"/>
                </a:cubicBezTo>
                <a:cubicBezTo>
                  <a:pt x="13886" y="19035"/>
                  <a:pt x="13886" y="19035"/>
                  <a:pt x="13886" y="19035"/>
                </a:cubicBezTo>
                <a:cubicBezTo>
                  <a:pt x="13886" y="19035"/>
                  <a:pt x="13886" y="19035"/>
                  <a:pt x="13886" y="19035"/>
                </a:cubicBezTo>
                <a:cubicBezTo>
                  <a:pt x="14306" y="19035"/>
                  <a:pt x="14727" y="18630"/>
                  <a:pt x="14727" y="18225"/>
                </a:cubicBezTo>
                <a:cubicBezTo>
                  <a:pt x="14727" y="18225"/>
                  <a:pt x="14727" y="18225"/>
                  <a:pt x="14727" y="18225"/>
                </a:cubicBezTo>
                <a:cubicBezTo>
                  <a:pt x="15429" y="18225"/>
                  <a:pt x="15429" y="18225"/>
                  <a:pt x="15429" y="18225"/>
                </a:cubicBezTo>
                <a:cubicBezTo>
                  <a:pt x="16130" y="18225"/>
                  <a:pt x="16691" y="17685"/>
                  <a:pt x="16691" y="17145"/>
                </a:cubicBezTo>
                <a:cubicBezTo>
                  <a:pt x="16691" y="16605"/>
                  <a:pt x="16130" y="16065"/>
                  <a:pt x="15429" y="16065"/>
                </a:cubicBezTo>
                <a:cubicBezTo>
                  <a:pt x="14727" y="16065"/>
                  <a:pt x="14727" y="16065"/>
                  <a:pt x="14727" y="16065"/>
                </a:cubicBezTo>
                <a:cubicBezTo>
                  <a:pt x="14727" y="16065"/>
                  <a:pt x="14727" y="16065"/>
                  <a:pt x="14727" y="16065"/>
                </a:cubicBezTo>
                <a:cubicBezTo>
                  <a:pt x="14727" y="15660"/>
                  <a:pt x="14306" y="15255"/>
                  <a:pt x="13886" y="15255"/>
                </a:cubicBezTo>
                <a:cubicBezTo>
                  <a:pt x="13886" y="15255"/>
                  <a:pt x="13886" y="15255"/>
                  <a:pt x="13886" y="15255"/>
                </a:cubicBezTo>
                <a:cubicBezTo>
                  <a:pt x="13886" y="14850"/>
                  <a:pt x="13886" y="14850"/>
                  <a:pt x="13886" y="14850"/>
                </a:cubicBezTo>
                <a:cubicBezTo>
                  <a:pt x="20197" y="14850"/>
                  <a:pt x="20197" y="14850"/>
                  <a:pt x="20197" y="14850"/>
                </a:cubicBezTo>
                <a:cubicBezTo>
                  <a:pt x="20758" y="14850"/>
                  <a:pt x="21319" y="14445"/>
                  <a:pt x="21319" y="13770"/>
                </a:cubicBezTo>
                <a:cubicBezTo>
                  <a:pt x="21319" y="10665"/>
                  <a:pt x="21319" y="10665"/>
                  <a:pt x="21319" y="10665"/>
                </a:cubicBezTo>
                <a:cubicBezTo>
                  <a:pt x="21460" y="10395"/>
                  <a:pt x="21600" y="9990"/>
                  <a:pt x="21600" y="9720"/>
                </a:cubicBezTo>
                <a:lnTo>
                  <a:pt x="21600" y="2970"/>
                </a:lnTo>
                <a:close/>
                <a:moveTo>
                  <a:pt x="20899" y="2970"/>
                </a:moveTo>
                <a:cubicBezTo>
                  <a:pt x="20899" y="9720"/>
                  <a:pt x="20899" y="9720"/>
                  <a:pt x="20899" y="9720"/>
                </a:cubicBezTo>
                <a:cubicBezTo>
                  <a:pt x="20899" y="10125"/>
                  <a:pt x="20618" y="10395"/>
                  <a:pt x="20197" y="10395"/>
                </a:cubicBezTo>
                <a:cubicBezTo>
                  <a:pt x="12343" y="10395"/>
                  <a:pt x="12343" y="10395"/>
                  <a:pt x="12343" y="10395"/>
                </a:cubicBezTo>
                <a:cubicBezTo>
                  <a:pt x="11922" y="10395"/>
                  <a:pt x="11642" y="10125"/>
                  <a:pt x="11642" y="9720"/>
                </a:cubicBezTo>
                <a:cubicBezTo>
                  <a:pt x="11642" y="2970"/>
                  <a:pt x="11642" y="2970"/>
                  <a:pt x="11642" y="2970"/>
                </a:cubicBezTo>
                <a:cubicBezTo>
                  <a:pt x="11642" y="2565"/>
                  <a:pt x="11922" y="2160"/>
                  <a:pt x="12343" y="2160"/>
                </a:cubicBezTo>
                <a:cubicBezTo>
                  <a:pt x="20197" y="2160"/>
                  <a:pt x="20197" y="2160"/>
                  <a:pt x="20197" y="2160"/>
                </a:cubicBezTo>
                <a:cubicBezTo>
                  <a:pt x="20618" y="2160"/>
                  <a:pt x="20899" y="2565"/>
                  <a:pt x="20899" y="2970"/>
                </a:cubicBezTo>
                <a:close/>
                <a:moveTo>
                  <a:pt x="18935" y="1080"/>
                </a:moveTo>
                <a:cubicBezTo>
                  <a:pt x="18935" y="1080"/>
                  <a:pt x="18935" y="1080"/>
                  <a:pt x="18935" y="1080"/>
                </a:cubicBezTo>
                <a:cubicBezTo>
                  <a:pt x="18935" y="1485"/>
                  <a:pt x="18935" y="1485"/>
                  <a:pt x="18935" y="1485"/>
                </a:cubicBezTo>
                <a:cubicBezTo>
                  <a:pt x="12343" y="1485"/>
                  <a:pt x="12343" y="1485"/>
                  <a:pt x="12343" y="1485"/>
                </a:cubicBezTo>
                <a:cubicBezTo>
                  <a:pt x="12062" y="1485"/>
                  <a:pt x="11642" y="1620"/>
                  <a:pt x="11361" y="1890"/>
                </a:cubicBezTo>
                <a:cubicBezTo>
                  <a:pt x="9257" y="1890"/>
                  <a:pt x="9257" y="1890"/>
                  <a:pt x="9257" y="1890"/>
                </a:cubicBezTo>
                <a:cubicBezTo>
                  <a:pt x="9257" y="1080"/>
                  <a:pt x="9257" y="1080"/>
                  <a:pt x="9257" y="1080"/>
                </a:cubicBezTo>
                <a:cubicBezTo>
                  <a:pt x="9257" y="1080"/>
                  <a:pt x="9257" y="1080"/>
                  <a:pt x="9257" y="1080"/>
                </a:cubicBezTo>
                <a:lnTo>
                  <a:pt x="18935" y="1080"/>
                </a:lnTo>
                <a:close/>
                <a:moveTo>
                  <a:pt x="6592" y="675"/>
                </a:moveTo>
                <a:cubicBezTo>
                  <a:pt x="8135" y="675"/>
                  <a:pt x="8135" y="675"/>
                  <a:pt x="8135" y="675"/>
                </a:cubicBezTo>
                <a:cubicBezTo>
                  <a:pt x="8416" y="675"/>
                  <a:pt x="8556" y="945"/>
                  <a:pt x="8556" y="1080"/>
                </a:cubicBezTo>
                <a:cubicBezTo>
                  <a:pt x="8556" y="1890"/>
                  <a:pt x="8556" y="1890"/>
                  <a:pt x="8556" y="1890"/>
                </a:cubicBezTo>
                <a:cubicBezTo>
                  <a:pt x="6171" y="1890"/>
                  <a:pt x="6171" y="1890"/>
                  <a:pt x="6171" y="1890"/>
                </a:cubicBezTo>
                <a:cubicBezTo>
                  <a:pt x="6171" y="1080"/>
                  <a:pt x="6171" y="1080"/>
                  <a:pt x="6171" y="1080"/>
                </a:cubicBezTo>
                <a:cubicBezTo>
                  <a:pt x="6171" y="945"/>
                  <a:pt x="6312" y="675"/>
                  <a:pt x="6592" y="675"/>
                </a:cubicBezTo>
                <a:close/>
                <a:moveTo>
                  <a:pt x="4629" y="1080"/>
                </a:moveTo>
                <a:cubicBezTo>
                  <a:pt x="5470" y="1080"/>
                  <a:pt x="5470" y="1080"/>
                  <a:pt x="5470" y="1080"/>
                </a:cubicBezTo>
                <a:cubicBezTo>
                  <a:pt x="5470" y="1080"/>
                  <a:pt x="5470" y="1080"/>
                  <a:pt x="5470" y="1080"/>
                </a:cubicBezTo>
                <a:cubicBezTo>
                  <a:pt x="5470" y="1890"/>
                  <a:pt x="5470" y="1890"/>
                  <a:pt x="5470" y="1890"/>
                </a:cubicBezTo>
                <a:cubicBezTo>
                  <a:pt x="4629" y="1890"/>
                  <a:pt x="4629" y="1890"/>
                  <a:pt x="4629" y="1890"/>
                </a:cubicBezTo>
                <a:cubicBezTo>
                  <a:pt x="4629" y="1080"/>
                  <a:pt x="4629" y="1080"/>
                  <a:pt x="4629" y="1080"/>
                </a:cubicBezTo>
                <a:cubicBezTo>
                  <a:pt x="4629" y="1080"/>
                  <a:pt x="4629" y="1080"/>
                  <a:pt x="4629" y="1080"/>
                </a:cubicBezTo>
                <a:close/>
                <a:moveTo>
                  <a:pt x="2244" y="11880"/>
                </a:moveTo>
                <a:cubicBezTo>
                  <a:pt x="2244" y="11880"/>
                  <a:pt x="2244" y="11880"/>
                  <a:pt x="2244" y="11880"/>
                </a:cubicBezTo>
                <a:cubicBezTo>
                  <a:pt x="2244" y="10395"/>
                  <a:pt x="2244" y="10395"/>
                  <a:pt x="2244" y="10395"/>
                </a:cubicBezTo>
                <a:cubicBezTo>
                  <a:pt x="2244" y="10395"/>
                  <a:pt x="2244" y="10395"/>
                  <a:pt x="2244" y="10395"/>
                </a:cubicBezTo>
                <a:cubicBezTo>
                  <a:pt x="3086" y="10395"/>
                  <a:pt x="3086" y="10395"/>
                  <a:pt x="3086" y="10395"/>
                </a:cubicBezTo>
                <a:cubicBezTo>
                  <a:pt x="3086" y="11880"/>
                  <a:pt x="3086" y="11880"/>
                  <a:pt x="3086" y="11880"/>
                </a:cubicBezTo>
                <a:lnTo>
                  <a:pt x="2244" y="11880"/>
                </a:lnTo>
                <a:close/>
                <a:moveTo>
                  <a:pt x="4208" y="16335"/>
                </a:moveTo>
                <a:cubicBezTo>
                  <a:pt x="9678" y="16335"/>
                  <a:pt x="9678" y="16335"/>
                  <a:pt x="9678" y="16335"/>
                </a:cubicBezTo>
                <a:cubicBezTo>
                  <a:pt x="9678" y="17955"/>
                  <a:pt x="9678" y="17955"/>
                  <a:pt x="9678" y="17955"/>
                </a:cubicBezTo>
                <a:cubicBezTo>
                  <a:pt x="4208" y="17955"/>
                  <a:pt x="4208" y="17955"/>
                  <a:pt x="4208" y="17955"/>
                </a:cubicBezTo>
                <a:lnTo>
                  <a:pt x="4208" y="16335"/>
                </a:lnTo>
                <a:close/>
                <a:moveTo>
                  <a:pt x="3506" y="18360"/>
                </a:moveTo>
                <a:cubicBezTo>
                  <a:pt x="3506" y="18360"/>
                  <a:pt x="3506" y="18360"/>
                  <a:pt x="3506" y="18360"/>
                </a:cubicBezTo>
                <a:cubicBezTo>
                  <a:pt x="701" y="18900"/>
                  <a:pt x="701" y="18900"/>
                  <a:pt x="701" y="18900"/>
                </a:cubicBezTo>
                <a:cubicBezTo>
                  <a:pt x="701" y="18900"/>
                  <a:pt x="701" y="18900"/>
                  <a:pt x="701" y="18900"/>
                </a:cubicBezTo>
                <a:cubicBezTo>
                  <a:pt x="701" y="18900"/>
                  <a:pt x="701" y="18900"/>
                  <a:pt x="701" y="18900"/>
                </a:cubicBezTo>
                <a:cubicBezTo>
                  <a:pt x="701" y="15390"/>
                  <a:pt x="701" y="15390"/>
                  <a:pt x="701" y="15390"/>
                </a:cubicBezTo>
                <a:cubicBezTo>
                  <a:pt x="701" y="15390"/>
                  <a:pt x="701" y="15390"/>
                  <a:pt x="701" y="15390"/>
                </a:cubicBezTo>
                <a:cubicBezTo>
                  <a:pt x="701" y="15390"/>
                  <a:pt x="701" y="15390"/>
                  <a:pt x="701" y="15390"/>
                </a:cubicBezTo>
                <a:cubicBezTo>
                  <a:pt x="701" y="15390"/>
                  <a:pt x="701" y="15390"/>
                  <a:pt x="701" y="15390"/>
                </a:cubicBezTo>
                <a:cubicBezTo>
                  <a:pt x="3506" y="15930"/>
                  <a:pt x="3506" y="15930"/>
                  <a:pt x="3506" y="15930"/>
                </a:cubicBezTo>
                <a:cubicBezTo>
                  <a:pt x="3506" y="15930"/>
                  <a:pt x="3506" y="15930"/>
                  <a:pt x="3506" y="15930"/>
                </a:cubicBezTo>
                <a:lnTo>
                  <a:pt x="3506" y="18360"/>
                </a:lnTo>
                <a:close/>
                <a:moveTo>
                  <a:pt x="15849" y="20520"/>
                </a:moveTo>
                <a:cubicBezTo>
                  <a:pt x="15849" y="20925"/>
                  <a:pt x="15849" y="20925"/>
                  <a:pt x="15849" y="20925"/>
                </a:cubicBezTo>
                <a:cubicBezTo>
                  <a:pt x="8416" y="20925"/>
                  <a:pt x="8416" y="20925"/>
                  <a:pt x="8416" y="20925"/>
                </a:cubicBezTo>
                <a:cubicBezTo>
                  <a:pt x="8416" y="20520"/>
                  <a:pt x="8416" y="20520"/>
                  <a:pt x="8416" y="20520"/>
                </a:cubicBezTo>
                <a:cubicBezTo>
                  <a:pt x="8416" y="20250"/>
                  <a:pt x="8696" y="20115"/>
                  <a:pt x="8836" y="20115"/>
                </a:cubicBezTo>
                <a:cubicBezTo>
                  <a:pt x="15429" y="20115"/>
                  <a:pt x="15429" y="20115"/>
                  <a:pt x="15429" y="20115"/>
                </a:cubicBezTo>
                <a:cubicBezTo>
                  <a:pt x="15709" y="20115"/>
                  <a:pt x="15849" y="20250"/>
                  <a:pt x="15849" y="20520"/>
                </a:cubicBezTo>
                <a:close/>
                <a:moveTo>
                  <a:pt x="13184" y="19440"/>
                </a:moveTo>
                <a:cubicBezTo>
                  <a:pt x="11221" y="19440"/>
                  <a:pt x="11221" y="19440"/>
                  <a:pt x="11221" y="19440"/>
                </a:cubicBezTo>
                <a:cubicBezTo>
                  <a:pt x="11221" y="19035"/>
                  <a:pt x="11221" y="19035"/>
                  <a:pt x="11221" y="19035"/>
                </a:cubicBezTo>
                <a:cubicBezTo>
                  <a:pt x="13184" y="19035"/>
                  <a:pt x="13184" y="19035"/>
                  <a:pt x="13184" y="19035"/>
                </a:cubicBezTo>
                <a:lnTo>
                  <a:pt x="13184" y="19440"/>
                </a:lnTo>
                <a:close/>
                <a:moveTo>
                  <a:pt x="15429" y="16740"/>
                </a:moveTo>
                <a:cubicBezTo>
                  <a:pt x="15709" y="16740"/>
                  <a:pt x="15849" y="16875"/>
                  <a:pt x="15849" y="17145"/>
                </a:cubicBezTo>
                <a:cubicBezTo>
                  <a:pt x="15849" y="17415"/>
                  <a:pt x="15709" y="17550"/>
                  <a:pt x="15429" y="17550"/>
                </a:cubicBezTo>
                <a:cubicBezTo>
                  <a:pt x="14727" y="17550"/>
                  <a:pt x="14727" y="17550"/>
                  <a:pt x="14727" y="17550"/>
                </a:cubicBezTo>
                <a:cubicBezTo>
                  <a:pt x="14727" y="16740"/>
                  <a:pt x="14727" y="16740"/>
                  <a:pt x="14727" y="16740"/>
                </a:cubicBezTo>
                <a:lnTo>
                  <a:pt x="15429" y="16740"/>
                </a:lnTo>
                <a:close/>
                <a:moveTo>
                  <a:pt x="14026" y="16065"/>
                </a:moveTo>
                <a:cubicBezTo>
                  <a:pt x="14026" y="18225"/>
                  <a:pt x="14026" y="18225"/>
                  <a:pt x="14026" y="18225"/>
                </a:cubicBezTo>
                <a:cubicBezTo>
                  <a:pt x="14026" y="18225"/>
                  <a:pt x="13886" y="18225"/>
                  <a:pt x="13886" y="18225"/>
                </a:cubicBezTo>
                <a:cubicBezTo>
                  <a:pt x="10379" y="18225"/>
                  <a:pt x="10379" y="18225"/>
                  <a:pt x="10379" y="18225"/>
                </a:cubicBezTo>
                <a:cubicBezTo>
                  <a:pt x="10379" y="18225"/>
                  <a:pt x="10379" y="18225"/>
                  <a:pt x="10379" y="18225"/>
                </a:cubicBezTo>
                <a:cubicBezTo>
                  <a:pt x="10379" y="16065"/>
                  <a:pt x="10379" y="16065"/>
                  <a:pt x="10379" y="16065"/>
                </a:cubicBezTo>
                <a:cubicBezTo>
                  <a:pt x="10379" y="16065"/>
                  <a:pt x="10379" y="16065"/>
                  <a:pt x="10379" y="16065"/>
                </a:cubicBezTo>
                <a:cubicBezTo>
                  <a:pt x="13886" y="16065"/>
                  <a:pt x="13886" y="16065"/>
                  <a:pt x="13886" y="16065"/>
                </a:cubicBezTo>
                <a:cubicBezTo>
                  <a:pt x="13886" y="16065"/>
                  <a:pt x="14026" y="16065"/>
                  <a:pt x="14026" y="16065"/>
                </a:cubicBezTo>
                <a:close/>
                <a:moveTo>
                  <a:pt x="13184" y="15255"/>
                </a:moveTo>
                <a:cubicBezTo>
                  <a:pt x="11221" y="15255"/>
                  <a:pt x="11221" y="15255"/>
                  <a:pt x="11221" y="15255"/>
                </a:cubicBezTo>
                <a:cubicBezTo>
                  <a:pt x="11221" y="14850"/>
                  <a:pt x="11221" y="14850"/>
                  <a:pt x="11221" y="14850"/>
                </a:cubicBezTo>
                <a:cubicBezTo>
                  <a:pt x="13184" y="14850"/>
                  <a:pt x="13184" y="14850"/>
                  <a:pt x="13184" y="14850"/>
                </a:cubicBezTo>
                <a:lnTo>
                  <a:pt x="13184" y="15255"/>
                </a:lnTo>
                <a:close/>
                <a:moveTo>
                  <a:pt x="20197" y="14175"/>
                </a:moveTo>
                <a:cubicBezTo>
                  <a:pt x="4208" y="14175"/>
                  <a:pt x="4208" y="14175"/>
                  <a:pt x="4208" y="14175"/>
                </a:cubicBezTo>
                <a:cubicBezTo>
                  <a:pt x="4068" y="14175"/>
                  <a:pt x="3787" y="14040"/>
                  <a:pt x="3787" y="13770"/>
                </a:cubicBezTo>
                <a:cubicBezTo>
                  <a:pt x="3787" y="2970"/>
                  <a:pt x="3787" y="2970"/>
                  <a:pt x="3787" y="2970"/>
                </a:cubicBezTo>
                <a:cubicBezTo>
                  <a:pt x="3787" y="2700"/>
                  <a:pt x="4068" y="2565"/>
                  <a:pt x="4208" y="2565"/>
                </a:cubicBezTo>
                <a:cubicBezTo>
                  <a:pt x="10940" y="2565"/>
                  <a:pt x="10940" y="2565"/>
                  <a:pt x="10940" y="2565"/>
                </a:cubicBezTo>
                <a:cubicBezTo>
                  <a:pt x="10940" y="2700"/>
                  <a:pt x="10800" y="2835"/>
                  <a:pt x="10800" y="2970"/>
                </a:cubicBezTo>
                <a:cubicBezTo>
                  <a:pt x="10800" y="9720"/>
                  <a:pt x="10800" y="9720"/>
                  <a:pt x="10800" y="9720"/>
                </a:cubicBezTo>
                <a:cubicBezTo>
                  <a:pt x="10800" y="10530"/>
                  <a:pt x="11501" y="11205"/>
                  <a:pt x="12343" y="11205"/>
                </a:cubicBezTo>
                <a:cubicBezTo>
                  <a:pt x="20197" y="11205"/>
                  <a:pt x="20197" y="11205"/>
                  <a:pt x="20197" y="11205"/>
                </a:cubicBezTo>
                <a:cubicBezTo>
                  <a:pt x="20338" y="11205"/>
                  <a:pt x="20478" y="11070"/>
                  <a:pt x="20618" y="11070"/>
                </a:cubicBezTo>
                <a:cubicBezTo>
                  <a:pt x="20618" y="13770"/>
                  <a:pt x="20618" y="13770"/>
                  <a:pt x="20618" y="13770"/>
                </a:cubicBezTo>
                <a:cubicBezTo>
                  <a:pt x="20618" y="14040"/>
                  <a:pt x="20338" y="14175"/>
                  <a:pt x="20197" y="14175"/>
                </a:cubicBezTo>
                <a:close/>
                <a:moveTo>
                  <a:pt x="12764" y="2970"/>
                </a:moveTo>
                <a:cubicBezTo>
                  <a:pt x="12623" y="2970"/>
                  <a:pt x="12343" y="3105"/>
                  <a:pt x="12343" y="3375"/>
                </a:cubicBezTo>
                <a:cubicBezTo>
                  <a:pt x="12343" y="9315"/>
                  <a:pt x="12343" y="9315"/>
                  <a:pt x="12343" y="9315"/>
                </a:cubicBezTo>
                <a:cubicBezTo>
                  <a:pt x="12343" y="9450"/>
                  <a:pt x="12623" y="9720"/>
                  <a:pt x="12764" y="9720"/>
                </a:cubicBezTo>
                <a:cubicBezTo>
                  <a:pt x="19777" y="9720"/>
                  <a:pt x="19777" y="9720"/>
                  <a:pt x="19777" y="9720"/>
                </a:cubicBezTo>
                <a:cubicBezTo>
                  <a:pt x="19917" y="9720"/>
                  <a:pt x="20057" y="9450"/>
                  <a:pt x="20057" y="9315"/>
                </a:cubicBezTo>
                <a:cubicBezTo>
                  <a:pt x="20057" y="3375"/>
                  <a:pt x="20057" y="3375"/>
                  <a:pt x="20057" y="3375"/>
                </a:cubicBezTo>
                <a:cubicBezTo>
                  <a:pt x="20057" y="3105"/>
                  <a:pt x="19917" y="2970"/>
                  <a:pt x="19777" y="2970"/>
                </a:cubicBezTo>
                <a:lnTo>
                  <a:pt x="12764" y="2970"/>
                </a:lnTo>
                <a:close/>
                <a:moveTo>
                  <a:pt x="18935" y="6345"/>
                </a:moveTo>
                <a:cubicBezTo>
                  <a:pt x="18935" y="7830"/>
                  <a:pt x="17813" y="8910"/>
                  <a:pt x="16270" y="8910"/>
                </a:cubicBezTo>
                <a:cubicBezTo>
                  <a:pt x="14727" y="8910"/>
                  <a:pt x="13465" y="7830"/>
                  <a:pt x="13465" y="6345"/>
                </a:cubicBezTo>
                <a:cubicBezTo>
                  <a:pt x="13465" y="4860"/>
                  <a:pt x="14727" y="3645"/>
                  <a:pt x="16270" y="3645"/>
                </a:cubicBezTo>
                <a:cubicBezTo>
                  <a:pt x="17813" y="3645"/>
                  <a:pt x="18935" y="4860"/>
                  <a:pt x="18935" y="6345"/>
                </a:cubicBezTo>
                <a:close/>
                <a:moveTo>
                  <a:pt x="14166" y="3645"/>
                </a:moveTo>
                <a:cubicBezTo>
                  <a:pt x="13745" y="4050"/>
                  <a:pt x="13325" y="4455"/>
                  <a:pt x="13184" y="4860"/>
                </a:cubicBezTo>
                <a:cubicBezTo>
                  <a:pt x="13184" y="3645"/>
                  <a:pt x="13184" y="3645"/>
                  <a:pt x="13184" y="3645"/>
                </a:cubicBezTo>
                <a:lnTo>
                  <a:pt x="14166" y="3645"/>
                </a:lnTo>
                <a:close/>
                <a:moveTo>
                  <a:pt x="13184" y="8910"/>
                </a:moveTo>
                <a:cubicBezTo>
                  <a:pt x="13184" y="7695"/>
                  <a:pt x="13184" y="7695"/>
                  <a:pt x="13184" y="7695"/>
                </a:cubicBezTo>
                <a:cubicBezTo>
                  <a:pt x="13325" y="8235"/>
                  <a:pt x="13745" y="8640"/>
                  <a:pt x="14166" y="8910"/>
                </a:cubicBezTo>
                <a:lnTo>
                  <a:pt x="13184" y="8910"/>
                </a:lnTo>
                <a:close/>
                <a:moveTo>
                  <a:pt x="18374" y="8910"/>
                </a:moveTo>
                <a:cubicBezTo>
                  <a:pt x="18795" y="8640"/>
                  <a:pt x="19216" y="8235"/>
                  <a:pt x="19356" y="7695"/>
                </a:cubicBezTo>
                <a:cubicBezTo>
                  <a:pt x="19356" y="8910"/>
                  <a:pt x="19356" y="8910"/>
                  <a:pt x="19356" y="8910"/>
                </a:cubicBezTo>
                <a:lnTo>
                  <a:pt x="18374" y="8910"/>
                </a:lnTo>
                <a:close/>
                <a:moveTo>
                  <a:pt x="19356" y="3645"/>
                </a:moveTo>
                <a:cubicBezTo>
                  <a:pt x="19356" y="4860"/>
                  <a:pt x="19356" y="4860"/>
                  <a:pt x="19356" y="4860"/>
                </a:cubicBezTo>
                <a:cubicBezTo>
                  <a:pt x="19216" y="4455"/>
                  <a:pt x="18795" y="4050"/>
                  <a:pt x="18374" y="3645"/>
                </a:cubicBezTo>
                <a:lnTo>
                  <a:pt x="19356" y="3645"/>
                </a:lnTo>
                <a:close/>
                <a:moveTo>
                  <a:pt x="16270" y="8100"/>
                </a:moveTo>
                <a:cubicBezTo>
                  <a:pt x="17252" y="8100"/>
                  <a:pt x="18234" y="7290"/>
                  <a:pt x="18234" y="6345"/>
                </a:cubicBezTo>
                <a:cubicBezTo>
                  <a:pt x="18234" y="5265"/>
                  <a:pt x="17252" y="4455"/>
                  <a:pt x="16270" y="4455"/>
                </a:cubicBezTo>
                <a:cubicBezTo>
                  <a:pt x="15148" y="4455"/>
                  <a:pt x="14306" y="5265"/>
                  <a:pt x="14306" y="6345"/>
                </a:cubicBezTo>
                <a:cubicBezTo>
                  <a:pt x="14306" y="7290"/>
                  <a:pt x="15148" y="8100"/>
                  <a:pt x="16270" y="8100"/>
                </a:cubicBezTo>
                <a:close/>
                <a:moveTo>
                  <a:pt x="16270" y="5130"/>
                </a:moveTo>
                <a:cubicBezTo>
                  <a:pt x="16971" y="5130"/>
                  <a:pt x="17392" y="5670"/>
                  <a:pt x="17392" y="6345"/>
                </a:cubicBezTo>
                <a:cubicBezTo>
                  <a:pt x="17392" y="6885"/>
                  <a:pt x="16971" y="7425"/>
                  <a:pt x="16270" y="7425"/>
                </a:cubicBezTo>
                <a:cubicBezTo>
                  <a:pt x="15569" y="7425"/>
                  <a:pt x="15008" y="6885"/>
                  <a:pt x="15008" y="6345"/>
                </a:cubicBezTo>
                <a:cubicBezTo>
                  <a:pt x="15008" y="5670"/>
                  <a:pt x="15569" y="5130"/>
                  <a:pt x="16270" y="5130"/>
                </a:cubicBezTo>
                <a:close/>
                <a:moveTo>
                  <a:pt x="16270" y="7020"/>
                </a:moveTo>
                <a:cubicBezTo>
                  <a:pt x="16691" y="7020"/>
                  <a:pt x="16971" y="6750"/>
                  <a:pt x="16971" y="6345"/>
                </a:cubicBezTo>
                <a:cubicBezTo>
                  <a:pt x="16971" y="5940"/>
                  <a:pt x="16691" y="5670"/>
                  <a:pt x="16270" y="5670"/>
                </a:cubicBezTo>
                <a:cubicBezTo>
                  <a:pt x="15849" y="5670"/>
                  <a:pt x="15569" y="5940"/>
                  <a:pt x="15569" y="6345"/>
                </a:cubicBezTo>
                <a:cubicBezTo>
                  <a:pt x="15569" y="6750"/>
                  <a:pt x="15849" y="7020"/>
                  <a:pt x="16270" y="7020"/>
                </a:cubicBezTo>
                <a:close/>
                <a:moveTo>
                  <a:pt x="8556" y="4050"/>
                </a:moveTo>
                <a:cubicBezTo>
                  <a:pt x="6171" y="4050"/>
                  <a:pt x="6171" y="4050"/>
                  <a:pt x="6171" y="4050"/>
                </a:cubicBezTo>
                <a:cubicBezTo>
                  <a:pt x="5751" y="4050"/>
                  <a:pt x="5470" y="4455"/>
                  <a:pt x="5470" y="4860"/>
                </a:cubicBezTo>
                <a:cubicBezTo>
                  <a:pt x="5470" y="7830"/>
                  <a:pt x="5470" y="7830"/>
                  <a:pt x="5470" y="7830"/>
                </a:cubicBezTo>
                <a:cubicBezTo>
                  <a:pt x="5470" y="8235"/>
                  <a:pt x="5751" y="8505"/>
                  <a:pt x="6171" y="8505"/>
                </a:cubicBezTo>
                <a:cubicBezTo>
                  <a:pt x="8556" y="8505"/>
                  <a:pt x="8556" y="8505"/>
                  <a:pt x="8556" y="8505"/>
                </a:cubicBezTo>
                <a:cubicBezTo>
                  <a:pt x="8977" y="8505"/>
                  <a:pt x="9257" y="8235"/>
                  <a:pt x="9257" y="7830"/>
                </a:cubicBezTo>
                <a:cubicBezTo>
                  <a:pt x="9257" y="4860"/>
                  <a:pt x="9257" y="4860"/>
                  <a:pt x="9257" y="4860"/>
                </a:cubicBezTo>
                <a:cubicBezTo>
                  <a:pt x="9257" y="4455"/>
                  <a:pt x="8977" y="4050"/>
                  <a:pt x="8556" y="4050"/>
                </a:cubicBezTo>
                <a:close/>
                <a:moveTo>
                  <a:pt x="8556" y="7830"/>
                </a:moveTo>
                <a:cubicBezTo>
                  <a:pt x="8556" y="7830"/>
                  <a:pt x="8556" y="7830"/>
                  <a:pt x="8556" y="7830"/>
                </a:cubicBezTo>
                <a:cubicBezTo>
                  <a:pt x="6171" y="7830"/>
                  <a:pt x="6171" y="7830"/>
                  <a:pt x="6171" y="7830"/>
                </a:cubicBezTo>
                <a:cubicBezTo>
                  <a:pt x="6171" y="7830"/>
                  <a:pt x="6171" y="7830"/>
                  <a:pt x="6171" y="7830"/>
                </a:cubicBezTo>
                <a:cubicBezTo>
                  <a:pt x="6171" y="4860"/>
                  <a:pt x="6171" y="4860"/>
                  <a:pt x="6171" y="4860"/>
                </a:cubicBezTo>
                <a:cubicBezTo>
                  <a:pt x="6171" y="4860"/>
                  <a:pt x="6171" y="4860"/>
                  <a:pt x="6171" y="4860"/>
                </a:cubicBezTo>
                <a:cubicBezTo>
                  <a:pt x="8556" y="4860"/>
                  <a:pt x="8556" y="4860"/>
                  <a:pt x="8556" y="4860"/>
                </a:cubicBezTo>
                <a:cubicBezTo>
                  <a:pt x="8556" y="4860"/>
                  <a:pt x="8556" y="4860"/>
                  <a:pt x="8556" y="4860"/>
                </a:cubicBezTo>
                <a:lnTo>
                  <a:pt x="8556" y="7830"/>
                </a:lnTo>
                <a:close/>
                <a:moveTo>
                  <a:pt x="7294" y="9315"/>
                </a:moveTo>
                <a:cubicBezTo>
                  <a:pt x="6312" y="9315"/>
                  <a:pt x="5470" y="10125"/>
                  <a:pt x="5470" y="11205"/>
                </a:cubicBezTo>
                <a:cubicBezTo>
                  <a:pt x="5470" y="12150"/>
                  <a:pt x="6312" y="12960"/>
                  <a:pt x="7294" y="12960"/>
                </a:cubicBezTo>
                <a:cubicBezTo>
                  <a:pt x="8416" y="12960"/>
                  <a:pt x="9257" y="12150"/>
                  <a:pt x="9257" y="11205"/>
                </a:cubicBezTo>
                <a:cubicBezTo>
                  <a:pt x="9257" y="10125"/>
                  <a:pt x="8416" y="9315"/>
                  <a:pt x="7294" y="9315"/>
                </a:cubicBezTo>
                <a:close/>
                <a:moveTo>
                  <a:pt x="7294" y="12285"/>
                </a:moveTo>
                <a:cubicBezTo>
                  <a:pt x="6732" y="12285"/>
                  <a:pt x="6171" y="11745"/>
                  <a:pt x="6171" y="11205"/>
                </a:cubicBezTo>
                <a:cubicBezTo>
                  <a:pt x="6171" y="10530"/>
                  <a:pt x="6732" y="9990"/>
                  <a:pt x="7294" y="9990"/>
                </a:cubicBezTo>
                <a:cubicBezTo>
                  <a:pt x="7995" y="9990"/>
                  <a:pt x="8556" y="10530"/>
                  <a:pt x="8556" y="11205"/>
                </a:cubicBezTo>
                <a:cubicBezTo>
                  <a:pt x="8556" y="11745"/>
                  <a:pt x="7995" y="12285"/>
                  <a:pt x="7294" y="122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85" name="Freeform 54"/>
          <p:cNvSpPr/>
          <p:nvPr/>
        </p:nvSpPr>
        <p:spPr>
          <a:xfrm>
            <a:off x="12604750" y="6359526"/>
            <a:ext cx="1092200" cy="94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1252"/>
                </a:moveTo>
                <a:cubicBezTo>
                  <a:pt x="21195" y="470"/>
                  <a:pt x="20790" y="0"/>
                  <a:pt x="20250" y="0"/>
                </a:cubicBezTo>
                <a:cubicBezTo>
                  <a:pt x="1350" y="0"/>
                  <a:pt x="1350" y="0"/>
                  <a:pt x="1350" y="0"/>
                </a:cubicBezTo>
                <a:cubicBezTo>
                  <a:pt x="810" y="0"/>
                  <a:pt x="405" y="470"/>
                  <a:pt x="270" y="1252"/>
                </a:cubicBezTo>
                <a:cubicBezTo>
                  <a:pt x="270" y="2661"/>
                  <a:pt x="0" y="6730"/>
                  <a:pt x="0" y="10800"/>
                </a:cubicBezTo>
                <a:cubicBezTo>
                  <a:pt x="0" y="14243"/>
                  <a:pt x="0" y="14243"/>
                  <a:pt x="0" y="14243"/>
                </a:cubicBezTo>
                <a:cubicBezTo>
                  <a:pt x="0" y="14243"/>
                  <a:pt x="0" y="14243"/>
                  <a:pt x="0" y="14243"/>
                </a:cubicBezTo>
                <a:cubicBezTo>
                  <a:pt x="0" y="14243"/>
                  <a:pt x="0" y="14243"/>
                  <a:pt x="0" y="14243"/>
                </a:cubicBezTo>
                <a:cubicBezTo>
                  <a:pt x="0" y="14243"/>
                  <a:pt x="0" y="14243"/>
                  <a:pt x="0" y="14243"/>
                </a:cubicBezTo>
                <a:cubicBezTo>
                  <a:pt x="0" y="16435"/>
                  <a:pt x="135" y="19096"/>
                  <a:pt x="270" y="20504"/>
                </a:cubicBezTo>
                <a:cubicBezTo>
                  <a:pt x="405" y="21130"/>
                  <a:pt x="810" y="21600"/>
                  <a:pt x="1350" y="21600"/>
                </a:cubicBezTo>
                <a:cubicBezTo>
                  <a:pt x="20250" y="21600"/>
                  <a:pt x="20250" y="21600"/>
                  <a:pt x="20250" y="21600"/>
                </a:cubicBezTo>
                <a:cubicBezTo>
                  <a:pt x="20790" y="21600"/>
                  <a:pt x="21195" y="21130"/>
                  <a:pt x="21330" y="20504"/>
                </a:cubicBezTo>
                <a:cubicBezTo>
                  <a:pt x="21465" y="19096"/>
                  <a:pt x="21600" y="16435"/>
                  <a:pt x="21600" y="14243"/>
                </a:cubicBezTo>
                <a:cubicBezTo>
                  <a:pt x="21600" y="14243"/>
                  <a:pt x="21600" y="14243"/>
                  <a:pt x="21600" y="14243"/>
                </a:cubicBezTo>
                <a:cubicBezTo>
                  <a:pt x="21600" y="14243"/>
                  <a:pt x="21600" y="14243"/>
                  <a:pt x="21600" y="14243"/>
                </a:cubicBezTo>
                <a:cubicBezTo>
                  <a:pt x="21600" y="14243"/>
                  <a:pt x="21600" y="14243"/>
                  <a:pt x="21600" y="14243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6730"/>
                  <a:pt x="21330" y="2661"/>
                  <a:pt x="21330" y="1252"/>
                </a:cubicBezTo>
                <a:close/>
                <a:moveTo>
                  <a:pt x="11205" y="13774"/>
                </a:moveTo>
                <a:cubicBezTo>
                  <a:pt x="11205" y="12991"/>
                  <a:pt x="11205" y="12991"/>
                  <a:pt x="11205" y="12991"/>
                </a:cubicBezTo>
                <a:cubicBezTo>
                  <a:pt x="20925" y="12991"/>
                  <a:pt x="20925" y="12991"/>
                  <a:pt x="20925" y="12991"/>
                </a:cubicBezTo>
                <a:cubicBezTo>
                  <a:pt x="20925" y="13774"/>
                  <a:pt x="20925" y="13774"/>
                  <a:pt x="20925" y="13774"/>
                </a:cubicBezTo>
                <a:lnTo>
                  <a:pt x="11205" y="13774"/>
                </a:lnTo>
                <a:close/>
                <a:moveTo>
                  <a:pt x="675" y="13774"/>
                </a:moveTo>
                <a:cubicBezTo>
                  <a:pt x="675" y="12991"/>
                  <a:pt x="675" y="12991"/>
                  <a:pt x="675" y="12991"/>
                </a:cubicBezTo>
                <a:cubicBezTo>
                  <a:pt x="10395" y="12991"/>
                  <a:pt x="10395" y="12991"/>
                  <a:pt x="10395" y="12991"/>
                </a:cubicBezTo>
                <a:cubicBezTo>
                  <a:pt x="10395" y="13774"/>
                  <a:pt x="10395" y="13774"/>
                  <a:pt x="10395" y="13774"/>
                </a:cubicBezTo>
                <a:lnTo>
                  <a:pt x="675" y="13774"/>
                </a:lnTo>
                <a:close/>
                <a:moveTo>
                  <a:pt x="1080" y="1252"/>
                </a:moveTo>
                <a:cubicBezTo>
                  <a:pt x="1080" y="939"/>
                  <a:pt x="1215" y="783"/>
                  <a:pt x="1350" y="783"/>
                </a:cubicBezTo>
                <a:cubicBezTo>
                  <a:pt x="20250" y="783"/>
                  <a:pt x="20250" y="783"/>
                  <a:pt x="20250" y="783"/>
                </a:cubicBezTo>
                <a:cubicBezTo>
                  <a:pt x="20385" y="783"/>
                  <a:pt x="20520" y="939"/>
                  <a:pt x="20520" y="1252"/>
                </a:cubicBezTo>
                <a:cubicBezTo>
                  <a:pt x="20655" y="2817"/>
                  <a:pt x="20925" y="6730"/>
                  <a:pt x="20925" y="10800"/>
                </a:cubicBezTo>
                <a:cubicBezTo>
                  <a:pt x="20925" y="12052"/>
                  <a:pt x="20925" y="12052"/>
                  <a:pt x="20925" y="12052"/>
                </a:cubicBezTo>
                <a:cubicBezTo>
                  <a:pt x="11205" y="12052"/>
                  <a:pt x="11205" y="12052"/>
                  <a:pt x="11205" y="12052"/>
                </a:cubicBezTo>
                <a:cubicBezTo>
                  <a:pt x="11205" y="11113"/>
                  <a:pt x="11205" y="11113"/>
                  <a:pt x="11205" y="11113"/>
                </a:cubicBezTo>
                <a:cubicBezTo>
                  <a:pt x="13230" y="10957"/>
                  <a:pt x="14850" y="8922"/>
                  <a:pt x="14850" y="6417"/>
                </a:cubicBezTo>
                <a:cubicBezTo>
                  <a:pt x="14850" y="3913"/>
                  <a:pt x="13095" y="1722"/>
                  <a:pt x="10800" y="1722"/>
                </a:cubicBezTo>
                <a:cubicBezTo>
                  <a:pt x="8505" y="1722"/>
                  <a:pt x="6750" y="3913"/>
                  <a:pt x="6750" y="6417"/>
                </a:cubicBezTo>
                <a:cubicBezTo>
                  <a:pt x="6750" y="8922"/>
                  <a:pt x="8370" y="10957"/>
                  <a:pt x="10395" y="11113"/>
                </a:cubicBezTo>
                <a:cubicBezTo>
                  <a:pt x="10395" y="12052"/>
                  <a:pt x="10395" y="12052"/>
                  <a:pt x="10395" y="12052"/>
                </a:cubicBezTo>
                <a:cubicBezTo>
                  <a:pt x="675" y="12052"/>
                  <a:pt x="675" y="12052"/>
                  <a:pt x="675" y="12052"/>
                </a:cubicBezTo>
                <a:cubicBezTo>
                  <a:pt x="675" y="10800"/>
                  <a:pt x="675" y="10800"/>
                  <a:pt x="675" y="10800"/>
                </a:cubicBezTo>
                <a:cubicBezTo>
                  <a:pt x="675" y="6730"/>
                  <a:pt x="945" y="2817"/>
                  <a:pt x="1080" y="1252"/>
                </a:cubicBezTo>
                <a:close/>
                <a:moveTo>
                  <a:pt x="10800" y="10330"/>
                </a:moveTo>
                <a:cubicBezTo>
                  <a:pt x="8910" y="10330"/>
                  <a:pt x="7425" y="8609"/>
                  <a:pt x="7425" y="6417"/>
                </a:cubicBezTo>
                <a:cubicBezTo>
                  <a:pt x="7425" y="4226"/>
                  <a:pt x="8910" y="2504"/>
                  <a:pt x="10800" y="2504"/>
                </a:cubicBezTo>
                <a:cubicBezTo>
                  <a:pt x="12690" y="2504"/>
                  <a:pt x="14175" y="4226"/>
                  <a:pt x="14175" y="6417"/>
                </a:cubicBezTo>
                <a:cubicBezTo>
                  <a:pt x="14175" y="8609"/>
                  <a:pt x="12690" y="10330"/>
                  <a:pt x="10800" y="10330"/>
                </a:cubicBezTo>
                <a:close/>
                <a:moveTo>
                  <a:pt x="20250" y="20817"/>
                </a:moveTo>
                <a:cubicBezTo>
                  <a:pt x="1350" y="20817"/>
                  <a:pt x="1350" y="20817"/>
                  <a:pt x="1350" y="20817"/>
                </a:cubicBezTo>
                <a:cubicBezTo>
                  <a:pt x="1215" y="20817"/>
                  <a:pt x="1080" y="20661"/>
                  <a:pt x="945" y="20348"/>
                </a:cubicBezTo>
                <a:cubicBezTo>
                  <a:pt x="945" y="19096"/>
                  <a:pt x="675" y="16748"/>
                  <a:pt x="675" y="14713"/>
                </a:cubicBezTo>
                <a:cubicBezTo>
                  <a:pt x="20925" y="14713"/>
                  <a:pt x="20925" y="14713"/>
                  <a:pt x="20925" y="14713"/>
                </a:cubicBezTo>
                <a:cubicBezTo>
                  <a:pt x="20925" y="16748"/>
                  <a:pt x="20655" y="19096"/>
                  <a:pt x="20655" y="20348"/>
                </a:cubicBezTo>
                <a:cubicBezTo>
                  <a:pt x="20520" y="20661"/>
                  <a:pt x="20385" y="20817"/>
                  <a:pt x="20250" y="20817"/>
                </a:cubicBezTo>
                <a:close/>
                <a:moveTo>
                  <a:pt x="4590" y="11270"/>
                </a:moveTo>
                <a:cubicBezTo>
                  <a:pt x="5535" y="11270"/>
                  <a:pt x="6345" y="10330"/>
                  <a:pt x="6345" y="9235"/>
                </a:cubicBezTo>
                <a:cubicBezTo>
                  <a:pt x="6345" y="8296"/>
                  <a:pt x="5535" y="7357"/>
                  <a:pt x="4590" y="7357"/>
                </a:cubicBezTo>
                <a:cubicBezTo>
                  <a:pt x="3780" y="7357"/>
                  <a:pt x="2970" y="8296"/>
                  <a:pt x="2970" y="9235"/>
                </a:cubicBezTo>
                <a:cubicBezTo>
                  <a:pt x="2970" y="10330"/>
                  <a:pt x="3780" y="11270"/>
                  <a:pt x="4590" y="11270"/>
                </a:cubicBezTo>
                <a:close/>
                <a:moveTo>
                  <a:pt x="4590" y="8139"/>
                </a:moveTo>
                <a:cubicBezTo>
                  <a:pt x="5130" y="8139"/>
                  <a:pt x="5535" y="8609"/>
                  <a:pt x="5535" y="9235"/>
                </a:cubicBezTo>
                <a:cubicBezTo>
                  <a:pt x="5535" y="9861"/>
                  <a:pt x="5130" y="10330"/>
                  <a:pt x="4590" y="10330"/>
                </a:cubicBezTo>
                <a:cubicBezTo>
                  <a:pt x="4050" y="10330"/>
                  <a:pt x="3645" y="9861"/>
                  <a:pt x="3645" y="9235"/>
                </a:cubicBezTo>
                <a:cubicBezTo>
                  <a:pt x="3645" y="8609"/>
                  <a:pt x="4050" y="8139"/>
                  <a:pt x="4590" y="8139"/>
                </a:cubicBezTo>
                <a:close/>
                <a:moveTo>
                  <a:pt x="17010" y="11270"/>
                </a:moveTo>
                <a:cubicBezTo>
                  <a:pt x="17820" y="11270"/>
                  <a:pt x="18630" y="10330"/>
                  <a:pt x="18630" y="9235"/>
                </a:cubicBezTo>
                <a:cubicBezTo>
                  <a:pt x="18630" y="8296"/>
                  <a:pt x="17820" y="7357"/>
                  <a:pt x="17010" y="7357"/>
                </a:cubicBezTo>
                <a:cubicBezTo>
                  <a:pt x="16065" y="7357"/>
                  <a:pt x="15255" y="8296"/>
                  <a:pt x="15255" y="9235"/>
                </a:cubicBezTo>
                <a:cubicBezTo>
                  <a:pt x="15255" y="10330"/>
                  <a:pt x="16065" y="11270"/>
                  <a:pt x="17010" y="11270"/>
                </a:cubicBezTo>
                <a:close/>
                <a:moveTo>
                  <a:pt x="17010" y="8139"/>
                </a:moveTo>
                <a:cubicBezTo>
                  <a:pt x="17550" y="8139"/>
                  <a:pt x="17955" y="8609"/>
                  <a:pt x="17955" y="9235"/>
                </a:cubicBezTo>
                <a:cubicBezTo>
                  <a:pt x="17955" y="9861"/>
                  <a:pt x="17550" y="10330"/>
                  <a:pt x="17010" y="10330"/>
                </a:cubicBezTo>
                <a:cubicBezTo>
                  <a:pt x="16470" y="10330"/>
                  <a:pt x="16065" y="9861"/>
                  <a:pt x="16065" y="9235"/>
                </a:cubicBezTo>
                <a:cubicBezTo>
                  <a:pt x="16065" y="8609"/>
                  <a:pt x="16470" y="8139"/>
                  <a:pt x="17010" y="8139"/>
                </a:cubicBezTo>
                <a:close/>
                <a:moveTo>
                  <a:pt x="10800" y="3443"/>
                </a:moveTo>
                <a:cubicBezTo>
                  <a:pt x="9315" y="3443"/>
                  <a:pt x="8235" y="4852"/>
                  <a:pt x="8235" y="6417"/>
                </a:cubicBezTo>
                <a:cubicBezTo>
                  <a:pt x="8235" y="8139"/>
                  <a:pt x="9315" y="9391"/>
                  <a:pt x="10800" y="9391"/>
                </a:cubicBezTo>
                <a:cubicBezTo>
                  <a:pt x="12285" y="9391"/>
                  <a:pt x="13365" y="8139"/>
                  <a:pt x="13365" y="6417"/>
                </a:cubicBezTo>
                <a:cubicBezTo>
                  <a:pt x="13365" y="4852"/>
                  <a:pt x="12285" y="3443"/>
                  <a:pt x="10800" y="3443"/>
                </a:cubicBezTo>
                <a:close/>
                <a:moveTo>
                  <a:pt x="10800" y="8609"/>
                </a:moveTo>
                <a:cubicBezTo>
                  <a:pt x="9720" y="8609"/>
                  <a:pt x="8910" y="7670"/>
                  <a:pt x="8910" y="6417"/>
                </a:cubicBezTo>
                <a:cubicBezTo>
                  <a:pt x="8910" y="5322"/>
                  <a:pt x="9720" y="4226"/>
                  <a:pt x="10800" y="4226"/>
                </a:cubicBezTo>
                <a:cubicBezTo>
                  <a:pt x="11880" y="4226"/>
                  <a:pt x="12690" y="5322"/>
                  <a:pt x="12690" y="6417"/>
                </a:cubicBezTo>
                <a:cubicBezTo>
                  <a:pt x="12690" y="7670"/>
                  <a:pt x="11880" y="8609"/>
                  <a:pt x="10800" y="8609"/>
                </a:cubicBezTo>
                <a:close/>
                <a:moveTo>
                  <a:pt x="10800" y="5635"/>
                </a:moveTo>
                <a:cubicBezTo>
                  <a:pt x="10395" y="5635"/>
                  <a:pt x="10125" y="6104"/>
                  <a:pt x="10125" y="6417"/>
                </a:cubicBezTo>
                <a:cubicBezTo>
                  <a:pt x="10125" y="6887"/>
                  <a:pt x="10395" y="7200"/>
                  <a:pt x="10800" y="7200"/>
                </a:cubicBezTo>
                <a:cubicBezTo>
                  <a:pt x="11205" y="7200"/>
                  <a:pt x="11475" y="6887"/>
                  <a:pt x="11475" y="6417"/>
                </a:cubicBezTo>
                <a:cubicBezTo>
                  <a:pt x="11475" y="6104"/>
                  <a:pt x="11205" y="5635"/>
                  <a:pt x="10800" y="5635"/>
                </a:cubicBezTo>
                <a:close/>
                <a:moveTo>
                  <a:pt x="16740" y="5635"/>
                </a:moveTo>
                <a:cubicBezTo>
                  <a:pt x="19035" y="5635"/>
                  <a:pt x="19035" y="5635"/>
                  <a:pt x="19035" y="5635"/>
                </a:cubicBezTo>
                <a:cubicBezTo>
                  <a:pt x="19440" y="5635"/>
                  <a:pt x="19710" y="5165"/>
                  <a:pt x="19710" y="4696"/>
                </a:cubicBezTo>
                <a:cubicBezTo>
                  <a:pt x="19710" y="2504"/>
                  <a:pt x="19710" y="2504"/>
                  <a:pt x="19710" y="2504"/>
                </a:cubicBezTo>
                <a:cubicBezTo>
                  <a:pt x="19710" y="2035"/>
                  <a:pt x="19440" y="1722"/>
                  <a:pt x="19035" y="1722"/>
                </a:cubicBezTo>
                <a:cubicBezTo>
                  <a:pt x="16740" y="1722"/>
                  <a:pt x="16740" y="1722"/>
                  <a:pt x="16740" y="1722"/>
                </a:cubicBezTo>
                <a:cubicBezTo>
                  <a:pt x="16335" y="1722"/>
                  <a:pt x="16065" y="2035"/>
                  <a:pt x="16065" y="2504"/>
                </a:cubicBezTo>
                <a:cubicBezTo>
                  <a:pt x="16065" y="4696"/>
                  <a:pt x="16065" y="4696"/>
                  <a:pt x="16065" y="4696"/>
                </a:cubicBezTo>
                <a:cubicBezTo>
                  <a:pt x="16065" y="5165"/>
                  <a:pt x="16335" y="5635"/>
                  <a:pt x="16740" y="5635"/>
                </a:cubicBezTo>
                <a:close/>
                <a:moveTo>
                  <a:pt x="16740" y="2504"/>
                </a:moveTo>
                <a:cubicBezTo>
                  <a:pt x="16740" y="2504"/>
                  <a:pt x="16740" y="2504"/>
                  <a:pt x="16740" y="2504"/>
                </a:cubicBezTo>
                <a:cubicBezTo>
                  <a:pt x="19035" y="2504"/>
                  <a:pt x="19035" y="2504"/>
                  <a:pt x="19035" y="2504"/>
                </a:cubicBezTo>
                <a:cubicBezTo>
                  <a:pt x="19035" y="2504"/>
                  <a:pt x="19035" y="2504"/>
                  <a:pt x="19035" y="2504"/>
                </a:cubicBezTo>
                <a:cubicBezTo>
                  <a:pt x="19035" y="4696"/>
                  <a:pt x="19035" y="4696"/>
                  <a:pt x="19035" y="4696"/>
                </a:cubicBezTo>
                <a:cubicBezTo>
                  <a:pt x="19035" y="4696"/>
                  <a:pt x="19035" y="4696"/>
                  <a:pt x="19035" y="4696"/>
                </a:cubicBezTo>
                <a:cubicBezTo>
                  <a:pt x="16740" y="4696"/>
                  <a:pt x="16740" y="4696"/>
                  <a:pt x="16740" y="4696"/>
                </a:cubicBezTo>
                <a:cubicBezTo>
                  <a:pt x="16740" y="4696"/>
                  <a:pt x="16740" y="4696"/>
                  <a:pt x="16740" y="4696"/>
                </a:cubicBezTo>
                <a:lnTo>
                  <a:pt x="16740" y="2504"/>
                </a:lnTo>
                <a:close/>
                <a:moveTo>
                  <a:pt x="19035" y="15652"/>
                </a:moveTo>
                <a:cubicBezTo>
                  <a:pt x="2565" y="15652"/>
                  <a:pt x="2565" y="15652"/>
                  <a:pt x="2565" y="15652"/>
                </a:cubicBezTo>
                <a:cubicBezTo>
                  <a:pt x="2160" y="15652"/>
                  <a:pt x="1890" y="15965"/>
                  <a:pt x="1890" y="16435"/>
                </a:cubicBezTo>
                <a:cubicBezTo>
                  <a:pt x="1890" y="18939"/>
                  <a:pt x="1890" y="18939"/>
                  <a:pt x="1890" y="18939"/>
                </a:cubicBezTo>
                <a:cubicBezTo>
                  <a:pt x="1890" y="19409"/>
                  <a:pt x="2160" y="19878"/>
                  <a:pt x="2565" y="19878"/>
                </a:cubicBezTo>
                <a:cubicBezTo>
                  <a:pt x="19035" y="19878"/>
                  <a:pt x="19035" y="19878"/>
                  <a:pt x="19035" y="19878"/>
                </a:cubicBezTo>
                <a:cubicBezTo>
                  <a:pt x="19440" y="19878"/>
                  <a:pt x="19710" y="19409"/>
                  <a:pt x="19710" y="18939"/>
                </a:cubicBezTo>
                <a:cubicBezTo>
                  <a:pt x="19710" y="16435"/>
                  <a:pt x="19710" y="16435"/>
                  <a:pt x="19710" y="16435"/>
                </a:cubicBezTo>
                <a:cubicBezTo>
                  <a:pt x="19710" y="15965"/>
                  <a:pt x="19440" y="15652"/>
                  <a:pt x="19035" y="15652"/>
                </a:cubicBezTo>
                <a:close/>
                <a:moveTo>
                  <a:pt x="19035" y="18939"/>
                </a:moveTo>
                <a:cubicBezTo>
                  <a:pt x="19035" y="19096"/>
                  <a:pt x="19035" y="19096"/>
                  <a:pt x="19035" y="19096"/>
                </a:cubicBezTo>
                <a:cubicBezTo>
                  <a:pt x="2565" y="19096"/>
                  <a:pt x="2565" y="19096"/>
                  <a:pt x="2565" y="19096"/>
                </a:cubicBezTo>
                <a:cubicBezTo>
                  <a:pt x="2565" y="19096"/>
                  <a:pt x="2565" y="19096"/>
                  <a:pt x="2565" y="18939"/>
                </a:cubicBezTo>
                <a:cubicBezTo>
                  <a:pt x="2565" y="16435"/>
                  <a:pt x="2565" y="16435"/>
                  <a:pt x="2565" y="16435"/>
                </a:cubicBezTo>
                <a:cubicBezTo>
                  <a:pt x="2565" y="16435"/>
                  <a:pt x="2565" y="16435"/>
                  <a:pt x="2565" y="16435"/>
                </a:cubicBezTo>
                <a:cubicBezTo>
                  <a:pt x="19035" y="16435"/>
                  <a:pt x="19035" y="16435"/>
                  <a:pt x="19035" y="16435"/>
                </a:cubicBezTo>
                <a:cubicBezTo>
                  <a:pt x="19035" y="16435"/>
                  <a:pt x="19035" y="16435"/>
                  <a:pt x="19035" y="16435"/>
                </a:cubicBezTo>
                <a:lnTo>
                  <a:pt x="19035" y="18939"/>
                </a:lnTo>
                <a:close/>
                <a:moveTo>
                  <a:pt x="17955" y="17374"/>
                </a:moveTo>
                <a:cubicBezTo>
                  <a:pt x="3645" y="17374"/>
                  <a:pt x="3645" y="17374"/>
                  <a:pt x="3645" y="17374"/>
                </a:cubicBezTo>
                <a:cubicBezTo>
                  <a:pt x="3510" y="17374"/>
                  <a:pt x="3375" y="17530"/>
                  <a:pt x="3375" y="17687"/>
                </a:cubicBezTo>
                <a:cubicBezTo>
                  <a:pt x="3375" y="18000"/>
                  <a:pt x="3510" y="18157"/>
                  <a:pt x="3645" y="18157"/>
                </a:cubicBezTo>
                <a:cubicBezTo>
                  <a:pt x="17955" y="18157"/>
                  <a:pt x="17955" y="18157"/>
                  <a:pt x="17955" y="18157"/>
                </a:cubicBezTo>
                <a:cubicBezTo>
                  <a:pt x="18090" y="18157"/>
                  <a:pt x="18225" y="18000"/>
                  <a:pt x="18225" y="17687"/>
                </a:cubicBezTo>
                <a:cubicBezTo>
                  <a:pt x="18225" y="17530"/>
                  <a:pt x="18090" y="17374"/>
                  <a:pt x="17955" y="1737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86" name="Freeform 55"/>
          <p:cNvSpPr/>
          <p:nvPr/>
        </p:nvSpPr>
        <p:spPr>
          <a:xfrm>
            <a:off x="12604750" y="7543802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7955" y="17955"/>
                </a:moveTo>
                <a:cubicBezTo>
                  <a:pt x="16065" y="19845"/>
                  <a:pt x="13500" y="20925"/>
                  <a:pt x="10800" y="20925"/>
                </a:cubicBezTo>
                <a:cubicBezTo>
                  <a:pt x="8100" y="20925"/>
                  <a:pt x="5535" y="19845"/>
                  <a:pt x="3645" y="17955"/>
                </a:cubicBezTo>
                <a:cubicBezTo>
                  <a:pt x="1755" y="16065"/>
                  <a:pt x="675" y="13500"/>
                  <a:pt x="675" y="10800"/>
                </a:cubicBezTo>
                <a:cubicBezTo>
                  <a:pt x="675" y="8100"/>
                  <a:pt x="1755" y="5535"/>
                  <a:pt x="3645" y="3645"/>
                </a:cubicBezTo>
                <a:cubicBezTo>
                  <a:pt x="5535" y="1755"/>
                  <a:pt x="8100" y="675"/>
                  <a:pt x="10800" y="675"/>
                </a:cubicBezTo>
                <a:cubicBezTo>
                  <a:pt x="13500" y="675"/>
                  <a:pt x="16065" y="1755"/>
                  <a:pt x="17955" y="3645"/>
                </a:cubicBezTo>
                <a:cubicBezTo>
                  <a:pt x="19845" y="5535"/>
                  <a:pt x="20925" y="8100"/>
                  <a:pt x="20925" y="10800"/>
                </a:cubicBezTo>
                <a:cubicBezTo>
                  <a:pt x="20925" y="13500"/>
                  <a:pt x="19845" y="16065"/>
                  <a:pt x="17955" y="17955"/>
                </a:cubicBezTo>
                <a:close/>
                <a:moveTo>
                  <a:pt x="10800" y="2970"/>
                </a:moveTo>
                <a:cubicBezTo>
                  <a:pt x="6480" y="2970"/>
                  <a:pt x="2970" y="6480"/>
                  <a:pt x="2970" y="10800"/>
                </a:cubicBezTo>
                <a:cubicBezTo>
                  <a:pt x="2970" y="15120"/>
                  <a:pt x="6480" y="18630"/>
                  <a:pt x="10800" y="18630"/>
                </a:cubicBezTo>
                <a:cubicBezTo>
                  <a:pt x="15120" y="18630"/>
                  <a:pt x="18630" y="15120"/>
                  <a:pt x="18630" y="10800"/>
                </a:cubicBezTo>
                <a:cubicBezTo>
                  <a:pt x="18630" y="6480"/>
                  <a:pt x="15120" y="2970"/>
                  <a:pt x="10800" y="2970"/>
                </a:cubicBezTo>
                <a:close/>
                <a:moveTo>
                  <a:pt x="10800" y="17955"/>
                </a:moveTo>
                <a:cubicBezTo>
                  <a:pt x="6885" y="17955"/>
                  <a:pt x="3645" y="14715"/>
                  <a:pt x="3645" y="10800"/>
                </a:cubicBezTo>
                <a:cubicBezTo>
                  <a:pt x="3645" y="6885"/>
                  <a:pt x="6885" y="3645"/>
                  <a:pt x="10800" y="3645"/>
                </a:cubicBezTo>
                <a:cubicBezTo>
                  <a:pt x="14715" y="3645"/>
                  <a:pt x="17955" y="6885"/>
                  <a:pt x="17955" y="10800"/>
                </a:cubicBezTo>
                <a:cubicBezTo>
                  <a:pt x="17955" y="14715"/>
                  <a:pt x="14715" y="17955"/>
                  <a:pt x="10800" y="17955"/>
                </a:cubicBezTo>
                <a:close/>
                <a:moveTo>
                  <a:pt x="10800" y="4050"/>
                </a:moveTo>
                <a:cubicBezTo>
                  <a:pt x="7155" y="4050"/>
                  <a:pt x="4050" y="7155"/>
                  <a:pt x="4050" y="10800"/>
                </a:cubicBezTo>
                <a:cubicBezTo>
                  <a:pt x="4050" y="14445"/>
                  <a:pt x="7155" y="17550"/>
                  <a:pt x="10800" y="17550"/>
                </a:cubicBezTo>
                <a:cubicBezTo>
                  <a:pt x="14445" y="17550"/>
                  <a:pt x="17550" y="14445"/>
                  <a:pt x="17550" y="10800"/>
                </a:cubicBezTo>
                <a:cubicBezTo>
                  <a:pt x="17550" y="7155"/>
                  <a:pt x="14445" y="4050"/>
                  <a:pt x="10800" y="4050"/>
                </a:cubicBezTo>
                <a:close/>
                <a:moveTo>
                  <a:pt x="10800" y="16740"/>
                </a:moveTo>
                <a:cubicBezTo>
                  <a:pt x="7560" y="16740"/>
                  <a:pt x="4860" y="14040"/>
                  <a:pt x="4860" y="10800"/>
                </a:cubicBezTo>
                <a:cubicBezTo>
                  <a:pt x="4860" y="7560"/>
                  <a:pt x="7560" y="4860"/>
                  <a:pt x="10800" y="4860"/>
                </a:cubicBezTo>
                <a:cubicBezTo>
                  <a:pt x="14040" y="4860"/>
                  <a:pt x="16740" y="7560"/>
                  <a:pt x="16740" y="10800"/>
                </a:cubicBezTo>
                <a:cubicBezTo>
                  <a:pt x="16740" y="14040"/>
                  <a:pt x="14040" y="16740"/>
                  <a:pt x="10800" y="16740"/>
                </a:cubicBezTo>
                <a:close/>
                <a:moveTo>
                  <a:pt x="10800" y="5265"/>
                </a:moveTo>
                <a:cubicBezTo>
                  <a:pt x="7695" y="5265"/>
                  <a:pt x="5265" y="7695"/>
                  <a:pt x="5265" y="10800"/>
                </a:cubicBezTo>
                <a:cubicBezTo>
                  <a:pt x="5265" y="13905"/>
                  <a:pt x="7695" y="16335"/>
                  <a:pt x="10800" y="16335"/>
                </a:cubicBezTo>
                <a:cubicBezTo>
                  <a:pt x="13905" y="16335"/>
                  <a:pt x="16335" y="13905"/>
                  <a:pt x="16335" y="10800"/>
                </a:cubicBezTo>
                <a:cubicBezTo>
                  <a:pt x="16335" y="7695"/>
                  <a:pt x="13905" y="5265"/>
                  <a:pt x="10800" y="5265"/>
                </a:cubicBezTo>
                <a:close/>
                <a:moveTo>
                  <a:pt x="15660" y="11610"/>
                </a:moveTo>
                <a:cubicBezTo>
                  <a:pt x="12150" y="11610"/>
                  <a:pt x="12150" y="11610"/>
                  <a:pt x="12150" y="11610"/>
                </a:cubicBezTo>
                <a:cubicBezTo>
                  <a:pt x="15120" y="8505"/>
                  <a:pt x="15120" y="8505"/>
                  <a:pt x="15120" y="8505"/>
                </a:cubicBezTo>
                <a:cubicBezTo>
                  <a:pt x="15525" y="9180"/>
                  <a:pt x="15660" y="9990"/>
                  <a:pt x="15660" y="10800"/>
                </a:cubicBezTo>
                <a:cubicBezTo>
                  <a:pt x="15660" y="11070"/>
                  <a:pt x="15660" y="11340"/>
                  <a:pt x="15660" y="11610"/>
                </a:cubicBezTo>
                <a:close/>
                <a:moveTo>
                  <a:pt x="10530" y="9990"/>
                </a:moveTo>
                <a:cubicBezTo>
                  <a:pt x="11070" y="9990"/>
                  <a:pt x="11070" y="9990"/>
                  <a:pt x="11070" y="9990"/>
                </a:cubicBezTo>
                <a:cubicBezTo>
                  <a:pt x="11610" y="10530"/>
                  <a:pt x="11610" y="10530"/>
                  <a:pt x="11610" y="10530"/>
                </a:cubicBezTo>
                <a:cubicBezTo>
                  <a:pt x="11610" y="11070"/>
                  <a:pt x="11610" y="11070"/>
                  <a:pt x="11610" y="11070"/>
                </a:cubicBezTo>
                <a:cubicBezTo>
                  <a:pt x="11070" y="11610"/>
                  <a:pt x="11070" y="11610"/>
                  <a:pt x="11070" y="11610"/>
                </a:cubicBezTo>
                <a:cubicBezTo>
                  <a:pt x="10530" y="11610"/>
                  <a:pt x="10530" y="11610"/>
                  <a:pt x="10530" y="11610"/>
                </a:cubicBezTo>
                <a:cubicBezTo>
                  <a:pt x="9990" y="11070"/>
                  <a:pt x="9990" y="11070"/>
                  <a:pt x="9990" y="11070"/>
                </a:cubicBezTo>
                <a:cubicBezTo>
                  <a:pt x="9990" y="10530"/>
                  <a:pt x="9990" y="10530"/>
                  <a:pt x="9990" y="10530"/>
                </a:cubicBezTo>
                <a:lnTo>
                  <a:pt x="10530" y="9990"/>
                </a:lnTo>
                <a:close/>
                <a:moveTo>
                  <a:pt x="14715" y="7965"/>
                </a:moveTo>
                <a:cubicBezTo>
                  <a:pt x="12285" y="10395"/>
                  <a:pt x="12285" y="10395"/>
                  <a:pt x="12285" y="10395"/>
                </a:cubicBezTo>
                <a:cubicBezTo>
                  <a:pt x="12285" y="6210"/>
                  <a:pt x="12285" y="6210"/>
                  <a:pt x="12285" y="6210"/>
                </a:cubicBezTo>
                <a:cubicBezTo>
                  <a:pt x="13230" y="6480"/>
                  <a:pt x="14175" y="7155"/>
                  <a:pt x="14715" y="7965"/>
                </a:cubicBezTo>
                <a:close/>
                <a:moveTo>
                  <a:pt x="11610" y="5940"/>
                </a:moveTo>
                <a:cubicBezTo>
                  <a:pt x="11610" y="9450"/>
                  <a:pt x="11610" y="9450"/>
                  <a:pt x="11610" y="9450"/>
                </a:cubicBezTo>
                <a:cubicBezTo>
                  <a:pt x="8505" y="6480"/>
                  <a:pt x="8505" y="6480"/>
                  <a:pt x="8505" y="6480"/>
                </a:cubicBezTo>
                <a:cubicBezTo>
                  <a:pt x="9180" y="6075"/>
                  <a:pt x="9990" y="5940"/>
                  <a:pt x="10800" y="5940"/>
                </a:cubicBezTo>
                <a:cubicBezTo>
                  <a:pt x="11070" y="5940"/>
                  <a:pt x="11340" y="5940"/>
                  <a:pt x="11610" y="5940"/>
                </a:cubicBezTo>
                <a:close/>
                <a:moveTo>
                  <a:pt x="7965" y="6885"/>
                </a:moveTo>
                <a:cubicBezTo>
                  <a:pt x="10395" y="9315"/>
                  <a:pt x="10395" y="9315"/>
                  <a:pt x="10395" y="9315"/>
                </a:cubicBezTo>
                <a:cubicBezTo>
                  <a:pt x="6210" y="9315"/>
                  <a:pt x="6210" y="9315"/>
                  <a:pt x="6210" y="9315"/>
                </a:cubicBezTo>
                <a:cubicBezTo>
                  <a:pt x="6480" y="8370"/>
                  <a:pt x="7155" y="7425"/>
                  <a:pt x="7965" y="6885"/>
                </a:cubicBezTo>
                <a:close/>
                <a:moveTo>
                  <a:pt x="5940" y="9990"/>
                </a:moveTo>
                <a:cubicBezTo>
                  <a:pt x="9450" y="9990"/>
                  <a:pt x="9450" y="9990"/>
                  <a:pt x="9450" y="9990"/>
                </a:cubicBezTo>
                <a:cubicBezTo>
                  <a:pt x="6480" y="13095"/>
                  <a:pt x="6480" y="13095"/>
                  <a:pt x="6480" y="13095"/>
                </a:cubicBezTo>
                <a:cubicBezTo>
                  <a:pt x="6075" y="12420"/>
                  <a:pt x="5940" y="11610"/>
                  <a:pt x="5940" y="10800"/>
                </a:cubicBezTo>
                <a:cubicBezTo>
                  <a:pt x="5940" y="10530"/>
                  <a:pt x="5940" y="10260"/>
                  <a:pt x="5940" y="9990"/>
                </a:cubicBezTo>
                <a:close/>
                <a:moveTo>
                  <a:pt x="6885" y="13635"/>
                </a:moveTo>
                <a:cubicBezTo>
                  <a:pt x="9315" y="11205"/>
                  <a:pt x="9315" y="11205"/>
                  <a:pt x="9315" y="11205"/>
                </a:cubicBezTo>
                <a:cubicBezTo>
                  <a:pt x="9315" y="15390"/>
                  <a:pt x="9315" y="15390"/>
                  <a:pt x="9315" y="15390"/>
                </a:cubicBezTo>
                <a:cubicBezTo>
                  <a:pt x="8370" y="15120"/>
                  <a:pt x="7425" y="14445"/>
                  <a:pt x="6885" y="13635"/>
                </a:cubicBezTo>
                <a:close/>
                <a:moveTo>
                  <a:pt x="9990" y="15660"/>
                </a:moveTo>
                <a:cubicBezTo>
                  <a:pt x="9990" y="12150"/>
                  <a:pt x="9990" y="12150"/>
                  <a:pt x="9990" y="12150"/>
                </a:cubicBezTo>
                <a:cubicBezTo>
                  <a:pt x="13095" y="15120"/>
                  <a:pt x="13095" y="15120"/>
                  <a:pt x="13095" y="15120"/>
                </a:cubicBezTo>
                <a:cubicBezTo>
                  <a:pt x="12420" y="15525"/>
                  <a:pt x="11610" y="15660"/>
                  <a:pt x="10800" y="15660"/>
                </a:cubicBezTo>
                <a:cubicBezTo>
                  <a:pt x="10530" y="15660"/>
                  <a:pt x="10260" y="15660"/>
                  <a:pt x="9990" y="15660"/>
                </a:cubicBezTo>
                <a:close/>
                <a:moveTo>
                  <a:pt x="13635" y="14715"/>
                </a:moveTo>
                <a:cubicBezTo>
                  <a:pt x="11205" y="12285"/>
                  <a:pt x="11205" y="12285"/>
                  <a:pt x="11205" y="12285"/>
                </a:cubicBezTo>
                <a:cubicBezTo>
                  <a:pt x="15390" y="12285"/>
                  <a:pt x="15390" y="12285"/>
                  <a:pt x="15390" y="12285"/>
                </a:cubicBezTo>
                <a:cubicBezTo>
                  <a:pt x="15120" y="13230"/>
                  <a:pt x="14445" y="14175"/>
                  <a:pt x="13635" y="14715"/>
                </a:cubicBezTo>
                <a:close/>
                <a:moveTo>
                  <a:pt x="7425" y="2970"/>
                </a:moveTo>
                <a:cubicBezTo>
                  <a:pt x="8505" y="2430"/>
                  <a:pt x="9585" y="2160"/>
                  <a:pt x="10800" y="2160"/>
                </a:cubicBezTo>
                <a:cubicBezTo>
                  <a:pt x="12015" y="2160"/>
                  <a:pt x="13095" y="2430"/>
                  <a:pt x="14175" y="2970"/>
                </a:cubicBezTo>
                <a:cubicBezTo>
                  <a:pt x="14310" y="2970"/>
                  <a:pt x="14310" y="2970"/>
                  <a:pt x="14445" y="2970"/>
                </a:cubicBezTo>
                <a:cubicBezTo>
                  <a:pt x="14580" y="2970"/>
                  <a:pt x="14580" y="2835"/>
                  <a:pt x="14715" y="2700"/>
                </a:cubicBezTo>
                <a:cubicBezTo>
                  <a:pt x="14715" y="2565"/>
                  <a:pt x="14715" y="2295"/>
                  <a:pt x="14580" y="2295"/>
                </a:cubicBezTo>
                <a:cubicBezTo>
                  <a:pt x="13365" y="1755"/>
                  <a:pt x="12150" y="1485"/>
                  <a:pt x="10800" y="1485"/>
                </a:cubicBezTo>
                <a:cubicBezTo>
                  <a:pt x="9450" y="1485"/>
                  <a:pt x="8235" y="1755"/>
                  <a:pt x="7020" y="2295"/>
                </a:cubicBezTo>
                <a:cubicBezTo>
                  <a:pt x="6885" y="2295"/>
                  <a:pt x="6885" y="2565"/>
                  <a:pt x="6885" y="2700"/>
                </a:cubicBezTo>
                <a:cubicBezTo>
                  <a:pt x="7020" y="2970"/>
                  <a:pt x="7155" y="2970"/>
                  <a:pt x="7425" y="2970"/>
                </a:cubicBezTo>
                <a:close/>
                <a:moveTo>
                  <a:pt x="14175" y="18630"/>
                </a:moveTo>
                <a:cubicBezTo>
                  <a:pt x="13365" y="19035"/>
                  <a:pt x="12420" y="19305"/>
                  <a:pt x="11475" y="19440"/>
                </a:cubicBezTo>
                <a:cubicBezTo>
                  <a:pt x="11340" y="19440"/>
                  <a:pt x="11205" y="19575"/>
                  <a:pt x="11205" y="19710"/>
                </a:cubicBezTo>
                <a:cubicBezTo>
                  <a:pt x="11205" y="19980"/>
                  <a:pt x="11340" y="20115"/>
                  <a:pt x="11610" y="20115"/>
                </a:cubicBezTo>
                <a:cubicBezTo>
                  <a:pt x="11610" y="20115"/>
                  <a:pt x="11610" y="20115"/>
                  <a:pt x="11610" y="20115"/>
                </a:cubicBezTo>
                <a:cubicBezTo>
                  <a:pt x="12555" y="19980"/>
                  <a:pt x="13635" y="19710"/>
                  <a:pt x="14580" y="19305"/>
                </a:cubicBezTo>
                <a:cubicBezTo>
                  <a:pt x="14715" y="19305"/>
                  <a:pt x="14715" y="19035"/>
                  <a:pt x="14715" y="18900"/>
                </a:cubicBezTo>
                <a:cubicBezTo>
                  <a:pt x="14580" y="18630"/>
                  <a:pt x="14445" y="18630"/>
                  <a:pt x="14175" y="18630"/>
                </a:cubicBezTo>
                <a:close/>
                <a:moveTo>
                  <a:pt x="10125" y="19440"/>
                </a:moveTo>
                <a:cubicBezTo>
                  <a:pt x="9180" y="19305"/>
                  <a:pt x="8235" y="19035"/>
                  <a:pt x="7425" y="18630"/>
                </a:cubicBezTo>
                <a:cubicBezTo>
                  <a:pt x="7155" y="18630"/>
                  <a:pt x="7020" y="18630"/>
                  <a:pt x="6885" y="18900"/>
                </a:cubicBezTo>
                <a:cubicBezTo>
                  <a:pt x="6885" y="19035"/>
                  <a:pt x="6885" y="19305"/>
                  <a:pt x="7020" y="19305"/>
                </a:cubicBezTo>
                <a:cubicBezTo>
                  <a:pt x="7965" y="19710"/>
                  <a:pt x="9045" y="19980"/>
                  <a:pt x="9990" y="20115"/>
                </a:cubicBezTo>
                <a:cubicBezTo>
                  <a:pt x="9990" y="20115"/>
                  <a:pt x="9990" y="20115"/>
                  <a:pt x="9990" y="20115"/>
                </a:cubicBezTo>
                <a:cubicBezTo>
                  <a:pt x="10260" y="20115"/>
                  <a:pt x="10395" y="19980"/>
                  <a:pt x="10395" y="19710"/>
                </a:cubicBezTo>
                <a:cubicBezTo>
                  <a:pt x="10395" y="19575"/>
                  <a:pt x="10260" y="19440"/>
                  <a:pt x="10125" y="194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87" name="Freeform 56"/>
          <p:cNvSpPr/>
          <p:nvPr/>
        </p:nvSpPr>
        <p:spPr>
          <a:xfrm>
            <a:off x="12633325" y="8782052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16" y="17415"/>
                </a:moveTo>
                <a:cubicBezTo>
                  <a:pt x="20758" y="15660"/>
                  <a:pt x="21600" y="13230"/>
                  <a:pt x="21600" y="10800"/>
                </a:cubicBezTo>
                <a:cubicBezTo>
                  <a:pt x="21600" y="8370"/>
                  <a:pt x="20758" y="5940"/>
                  <a:pt x="19216" y="4185"/>
                </a:cubicBezTo>
                <a:cubicBezTo>
                  <a:pt x="19216" y="4050"/>
                  <a:pt x="19216" y="4050"/>
                  <a:pt x="19216" y="4050"/>
                </a:cubicBezTo>
                <a:cubicBezTo>
                  <a:pt x="19356" y="3915"/>
                  <a:pt x="19356" y="3780"/>
                  <a:pt x="19216" y="3645"/>
                </a:cubicBezTo>
                <a:cubicBezTo>
                  <a:pt x="17112" y="1350"/>
                  <a:pt x="14026" y="0"/>
                  <a:pt x="10800" y="0"/>
                </a:cubicBezTo>
                <a:cubicBezTo>
                  <a:pt x="7714" y="0"/>
                  <a:pt x="4629" y="1350"/>
                  <a:pt x="2525" y="3645"/>
                </a:cubicBezTo>
                <a:cubicBezTo>
                  <a:pt x="2384" y="3780"/>
                  <a:pt x="2384" y="3915"/>
                  <a:pt x="2384" y="4050"/>
                </a:cubicBezTo>
                <a:cubicBezTo>
                  <a:pt x="2525" y="4185"/>
                  <a:pt x="2525" y="4185"/>
                  <a:pt x="2525" y="4185"/>
                </a:cubicBezTo>
                <a:cubicBezTo>
                  <a:pt x="842" y="5940"/>
                  <a:pt x="0" y="8370"/>
                  <a:pt x="0" y="10800"/>
                </a:cubicBezTo>
                <a:cubicBezTo>
                  <a:pt x="0" y="13230"/>
                  <a:pt x="842" y="15660"/>
                  <a:pt x="2525" y="17415"/>
                </a:cubicBezTo>
                <a:cubicBezTo>
                  <a:pt x="2384" y="17550"/>
                  <a:pt x="2384" y="17550"/>
                  <a:pt x="2384" y="17550"/>
                </a:cubicBezTo>
                <a:cubicBezTo>
                  <a:pt x="2384" y="17685"/>
                  <a:pt x="2384" y="17820"/>
                  <a:pt x="2525" y="17955"/>
                </a:cubicBezTo>
                <a:cubicBezTo>
                  <a:pt x="4629" y="20250"/>
                  <a:pt x="7714" y="21600"/>
                  <a:pt x="10800" y="21600"/>
                </a:cubicBezTo>
                <a:cubicBezTo>
                  <a:pt x="14026" y="21600"/>
                  <a:pt x="17112" y="20250"/>
                  <a:pt x="19216" y="17955"/>
                </a:cubicBezTo>
                <a:cubicBezTo>
                  <a:pt x="19356" y="17820"/>
                  <a:pt x="19356" y="17685"/>
                  <a:pt x="19216" y="17550"/>
                </a:cubicBezTo>
                <a:lnTo>
                  <a:pt x="19216" y="17415"/>
                </a:lnTo>
                <a:close/>
                <a:moveTo>
                  <a:pt x="20899" y="10800"/>
                </a:moveTo>
                <a:cubicBezTo>
                  <a:pt x="20899" y="12960"/>
                  <a:pt x="20197" y="15120"/>
                  <a:pt x="18655" y="16875"/>
                </a:cubicBezTo>
                <a:cubicBezTo>
                  <a:pt x="18234" y="16200"/>
                  <a:pt x="18234" y="16200"/>
                  <a:pt x="18234" y="16200"/>
                </a:cubicBezTo>
                <a:cubicBezTo>
                  <a:pt x="19496" y="14715"/>
                  <a:pt x="20057" y="12825"/>
                  <a:pt x="20057" y="10800"/>
                </a:cubicBezTo>
                <a:cubicBezTo>
                  <a:pt x="20057" y="8775"/>
                  <a:pt x="19496" y="6885"/>
                  <a:pt x="18234" y="5400"/>
                </a:cubicBezTo>
                <a:cubicBezTo>
                  <a:pt x="18655" y="4725"/>
                  <a:pt x="18655" y="4725"/>
                  <a:pt x="18655" y="4725"/>
                </a:cubicBezTo>
                <a:cubicBezTo>
                  <a:pt x="20197" y="6480"/>
                  <a:pt x="20899" y="8640"/>
                  <a:pt x="20899" y="10800"/>
                </a:cubicBezTo>
                <a:close/>
                <a:moveTo>
                  <a:pt x="16270" y="13770"/>
                </a:moveTo>
                <a:cubicBezTo>
                  <a:pt x="16270" y="13770"/>
                  <a:pt x="16270" y="13770"/>
                  <a:pt x="16270" y="13770"/>
                </a:cubicBezTo>
                <a:cubicBezTo>
                  <a:pt x="16691" y="12825"/>
                  <a:pt x="16971" y="11880"/>
                  <a:pt x="16971" y="10800"/>
                </a:cubicBezTo>
                <a:cubicBezTo>
                  <a:pt x="16971" y="9720"/>
                  <a:pt x="16691" y="8775"/>
                  <a:pt x="16270" y="7830"/>
                </a:cubicBezTo>
                <a:cubicBezTo>
                  <a:pt x="16270" y="7830"/>
                  <a:pt x="16270" y="7830"/>
                  <a:pt x="16270" y="7830"/>
                </a:cubicBezTo>
                <a:cubicBezTo>
                  <a:pt x="17673" y="5940"/>
                  <a:pt x="17673" y="5940"/>
                  <a:pt x="17673" y="5940"/>
                </a:cubicBezTo>
                <a:cubicBezTo>
                  <a:pt x="18795" y="7290"/>
                  <a:pt x="19356" y="9045"/>
                  <a:pt x="19356" y="10800"/>
                </a:cubicBezTo>
                <a:cubicBezTo>
                  <a:pt x="19356" y="12555"/>
                  <a:pt x="18795" y="14310"/>
                  <a:pt x="17673" y="15660"/>
                </a:cubicBezTo>
                <a:lnTo>
                  <a:pt x="16270" y="13770"/>
                </a:lnTo>
                <a:close/>
                <a:moveTo>
                  <a:pt x="6031" y="13230"/>
                </a:moveTo>
                <a:cubicBezTo>
                  <a:pt x="5610" y="12555"/>
                  <a:pt x="5330" y="11610"/>
                  <a:pt x="5330" y="10800"/>
                </a:cubicBezTo>
                <a:cubicBezTo>
                  <a:pt x="5330" y="9990"/>
                  <a:pt x="5610" y="9045"/>
                  <a:pt x="6031" y="8370"/>
                </a:cubicBezTo>
                <a:cubicBezTo>
                  <a:pt x="6312" y="8505"/>
                  <a:pt x="6592" y="8505"/>
                  <a:pt x="7013" y="8505"/>
                </a:cubicBezTo>
                <a:cubicBezTo>
                  <a:pt x="14727" y="8505"/>
                  <a:pt x="14727" y="8505"/>
                  <a:pt x="14727" y="8505"/>
                </a:cubicBezTo>
                <a:cubicBezTo>
                  <a:pt x="15008" y="8505"/>
                  <a:pt x="15288" y="8505"/>
                  <a:pt x="15569" y="8370"/>
                </a:cubicBezTo>
                <a:cubicBezTo>
                  <a:pt x="16130" y="9045"/>
                  <a:pt x="16270" y="9990"/>
                  <a:pt x="16270" y="10800"/>
                </a:cubicBezTo>
                <a:cubicBezTo>
                  <a:pt x="16270" y="11610"/>
                  <a:pt x="16130" y="12555"/>
                  <a:pt x="15569" y="13230"/>
                </a:cubicBezTo>
                <a:cubicBezTo>
                  <a:pt x="15288" y="13095"/>
                  <a:pt x="15008" y="13095"/>
                  <a:pt x="14727" y="13095"/>
                </a:cubicBezTo>
                <a:cubicBezTo>
                  <a:pt x="7013" y="13095"/>
                  <a:pt x="7013" y="13095"/>
                  <a:pt x="7013" y="13095"/>
                </a:cubicBezTo>
                <a:cubicBezTo>
                  <a:pt x="6592" y="13095"/>
                  <a:pt x="6312" y="13095"/>
                  <a:pt x="6031" y="13230"/>
                </a:cubicBezTo>
                <a:close/>
                <a:moveTo>
                  <a:pt x="15709" y="7425"/>
                </a:moveTo>
                <a:cubicBezTo>
                  <a:pt x="15429" y="7695"/>
                  <a:pt x="15148" y="7830"/>
                  <a:pt x="14727" y="7830"/>
                </a:cubicBezTo>
                <a:cubicBezTo>
                  <a:pt x="7013" y="7830"/>
                  <a:pt x="7013" y="7830"/>
                  <a:pt x="7013" y="7830"/>
                </a:cubicBezTo>
                <a:cubicBezTo>
                  <a:pt x="6592" y="7830"/>
                  <a:pt x="6171" y="7695"/>
                  <a:pt x="6031" y="7425"/>
                </a:cubicBezTo>
                <a:cubicBezTo>
                  <a:pt x="4208" y="5130"/>
                  <a:pt x="4208" y="5130"/>
                  <a:pt x="4208" y="5130"/>
                </a:cubicBezTo>
                <a:cubicBezTo>
                  <a:pt x="5891" y="3240"/>
                  <a:pt x="8275" y="2160"/>
                  <a:pt x="10800" y="2160"/>
                </a:cubicBezTo>
                <a:cubicBezTo>
                  <a:pt x="13325" y="2160"/>
                  <a:pt x="15849" y="3240"/>
                  <a:pt x="17532" y="5130"/>
                </a:cubicBezTo>
                <a:lnTo>
                  <a:pt x="15709" y="7425"/>
                </a:lnTo>
                <a:close/>
                <a:moveTo>
                  <a:pt x="5470" y="7830"/>
                </a:moveTo>
                <a:cubicBezTo>
                  <a:pt x="5470" y="7830"/>
                  <a:pt x="5470" y="7830"/>
                  <a:pt x="5470" y="7830"/>
                </a:cubicBezTo>
                <a:cubicBezTo>
                  <a:pt x="4909" y="8775"/>
                  <a:pt x="4629" y="9720"/>
                  <a:pt x="4629" y="10800"/>
                </a:cubicBezTo>
                <a:cubicBezTo>
                  <a:pt x="4629" y="11880"/>
                  <a:pt x="4909" y="12825"/>
                  <a:pt x="5470" y="13770"/>
                </a:cubicBezTo>
                <a:cubicBezTo>
                  <a:pt x="5470" y="13770"/>
                  <a:pt x="5470" y="13770"/>
                  <a:pt x="5470" y="13770"/>
                </a:cubicBezTo>
                <a:cubicBezTo>
                  <a:pt x="3927" y="15660"/>
                  <a:pt x="3927" y="15660"/>
                  <a:pt x="3927" y="15660"/>
                </a:cubicBezTo>
                <a:cubicBezTo>
                  <a:pt x="2805" y="14310"/>
                  <a:pt x="2244" y="12555"/>
                  <a:pt x="2244" y="10800"/>
                </a:cubicBezTo>
                <a:cubicBezTo>
                  <a:pt x="2244" y="9045"/>
                  <a:pt x="2805" y="7290"/>
                  <a:pt x="3927" y="5940"/>
                </a:cubicBezTo>
                <a:lnTo>
                  <a:pt x="5470" y="7830"/>
                </a:lnTo>
                <a:close/>
                <a:moveTo>
                  <a:pt x="6031" y="14175"/>
                </a:moveTo>
                <a:cubicBezTo>
                  <a:pt x="6171" y="13905"/>
                  <a:pt x="6592" y="13770"/>
                  <a:pt x="7013" y="13770"/>
                </a:cubicBezTo>
                <a:cubicBezTo>
                  <a:pt x="14727" y="13770"/>
                  <a:pt x="14727" y="13770"/>
                  <a:pt x="14727" y="13770"/>
                </a:cubicBezTo>
                <a:cubicBezTo>
                  <a:pt x="15148" y="13770"/>
                  <a:pt x="15429" y="13905"/>
                  <a:pt x="15709" y="14175"/>
                </a:cubicBezTo>
                <a:cubicBezTo>
                  <a:pt x="17532" y="16470"/>
                  <a:pt x="17532" y="16470"/>
                  <a:pt x="17532" y="16470"/>
                </a:cubicBezTo>
                <a:cubicBezTo>
                  <a:pt x="15849" y="18360"/>
                  <a:pt x="13325" y="19440"/>
                  <a:pt x="10800" y="19440"/>
                </a:cubicBezTo>
                <a:cubicBezTo>
                  <a:pt x="8275" y="19440"/>
                  <a:pt x="5891" y="18360"/>
                  <a:pt x="4208" y="16470"/>
                </a:cubicBezTo>
                <a:lnTo>
                  <a:pt x="6031" y="14175"/>
                </a:lnTo>
                <a:close/>
                <a:moveTo>
                  <a:pt x="10800" y="675"/>
                </a:moveTo>
                <a:cubicBezTo>
                  <a:pt x="13745" y="675"/>
                  <a:pt x="16410" y="1890"/>
                  <a:pt x="18514" y="3915"/>
                </a:cubicBezTo>
                <a:cubicBezTo>
                  <a:pt x="17953" y="4455"/>
                  <a:pt x="17953" y="4455"/>
                  <a:pt x="17953" y="4455"/>
                </a:cubicBezTo>
                <a:cubicBezTo>
                  <a:pt x="16130" y="2565"/>
                  <a:pt x="13605" y="1485"/>
                  <a:pt x="10800" y="1485"/>
                </a:cubicBezTo>
                <a:cubicBezTo>
                  <a:pt x="8135" y="1485"/>
                  <a:pt x="5610" y="2565"/>
                  <a:pt x="3787" y="4455"/>
                </a:cubicBezTo>
                <a:cubicBezTo>
                  <a:pt x="3226" y="3915"/>
                  <a:pt x="3226" y="3915"/>
                  <a:pt x="3226" y="3915"/>
                </a:cubicBezTo>
                <a:cubicBezTo>
                  <a:pt x="5190" y="1890"/>
                  <a:pt x="7995" y="675"/>
                  <a:pt x="10800" y="675"/>
                </a:cubicBezTo>
                <a:close/>
                <a:moveTo>
                  <a:pt x="701" y="10800"/>
                </a:moveTo>
                <a:cubicBezTo>
                  <a:pt x="701" y="8640"/>
                  <a:pt x="1543" y="6480"/>
                  <a:pt x="2945" y="4725"/>
                </a:cubicBezTo>
                <a:cubicBezTo>
                  <a:pt x="3506" y="5400"/>
                  <a:pt x="3506" y="5400"/>
                  <a:pt x="3506" y="5400"/>
                </a:cubicBezTo>
                <a:cubicBezTo>
                  <a:pt x="2244" y="6885"/>
                  <a:pt x="1543" y="8775"/>
                  <a:pt x="1543" y="10800"/>
                </a:cubicBezTo>
                <a:cubicBezTo>
                  <a:pt x="1543" y="12825"/>
                  <a:pt x="2244" y="14715"/>
                  <a:pt x="3506" y="16200"/>
                </a:cubicBezTo>
                <a:cubicBezTo>
                  <a:pt x="2945" y="16875"/>
                  <a:pt x="2945" y="16875"/>
                  <a:pt x="2945" y="16875"/>
                </a:cubicBezTo>
                <a:cubicBezTo>
                  <a:pt x="1543" y="15120"/>
                  <a:pt x="701" y="12960"/>
                  <a:pt x="701" y="10800"/>
                </a:cubicBezTo>
                <a:close/>
                <a:moveTo>
                  <a:pt x="10800" y="20925"/>
                </a:moveTo>
                <a:cubicBezTo>
                  <a:pt x="7995" y="20925"/>
                  <a:pt x="5190" y="19710"/>
                  <a:pt x="3226" y="17685"/>
                </a:cubicBezTo>
                <a:cubicBezTo>
                  <a:pt x="3787" y="17145"/>
                  <a:pt x="3787" y="17145"/>
                  <a:pt x="3787" y="17145"/>
                </a:cubicBezTo>
                <a:cubicBezTo>
                  <a:pt x="5610" y="19035"/>
                  <a:pt x="8135" y="20115"/>
                  <a:pt x="10800" y="20115"/>
                </a:cubicBezTo>
                <a:cubicBezTo>
                  <a:pt x="13605" y="20115"/>
                  <a:pt x="16130" y="19035"/>
                  <a:pt x="17953" y="17145"/>
                </a:cubicBezTo>
                <a:cubicBezTo>
                  <a:pt x="18514" y="17685"/>
                  <a:pt x="18514" y="17685"/>
                  <a:pt x="18514" y="17685"/>
                </a:cubicBezTo>
                <a:cubicBezTo>
                  <a:pt x="16410" y="19710"/>
                  <a:pt x="13745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88" name="Freeform 57"/>
          <p:cNvSpPr/>
          <p:nvPr/>
        </p:nvSpPr>
        <p:spPr>
          <a:xfrm>
            <a:off x="12604750" y="10020302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7955" y="17955"/>
                </a:moveTo>
                <a:cubicBezTo>
                  <a:pt x="16065" y="19845"/>
                  <a:pt x="13500" y="20925"/>
                  <a:pt x="10800" y="20925"/>
                </a:cubicBezTo>
                <a:cubicBezTo>
                  <a:pt x="8100" y="20925"/>
                  <a:pt x="5535" y="19845"/>
                  <a:pt x="3645" y="17955"/>
                </a:cubicBezTo>
                <a:cubicBezTo>
                  <a:pt x="1755" y="16065"/>
                  <a:pt x="675" y="13500"/>
                  <a:pt x="675" y="10800"/>
                </a:cubicBezTo>
                <a:cubicBezTo>
                  <a:pt x="675" y="8100"/>
                  <a:pt x="1755" y="5535"/>
                  <a:pt x="3645" y="3645"/>
                </a:cubicBezTo>
                <a:cubicBezTo>
                  <a:pt x="5535" y="1755"/>
                  <a:pt x="8100" y="675"/>
                  <a:pt x="10800" y="675"/>
                </a:cubicBezTo>
                <a:cubicBezTo>
                  <a:pt x="13500" y="675"/>
                  <a:pt x="16065" y="1755"/>
                  <a:pt x="17955" y="3645"/>
                </a:cubicBezTo>
                <a:cubicBezTo>
                  <a:pt x="19845" y="5535"/>
                  <a:pt x="20925" y="8100"/>
                  <a:pt x="20925" y="10800"/>
                </a:cubicBezTo>
                <a:cubicBezTo>
                  <a:pt x="20925" y="13500"/>
                  <a:pt x="19845" y="16065"/>
                  <a:pt x="17955" y="17955"/>
                </a:cubicBezTo>
                <a:close/>
                <a:moveTo>
                  <a:pt x="10800" y="2970"/>
                </a:moveTo>
                <a:cubicBezTo>
                  <a:pt x="6480" y="2970"/>
                  <a:pt x="2970" y="6480"/>
                  <a:pt x="2970" y="10800"/>
                </a:cubicBezTo>
                <a:cubicBezTo>
                  <a:pt x="2970" y="15120"/>
                  <a:pt x="6480" y="18630"/>
                  <a:pt x="10800" y="18630"/>
                </a:cubicBezTo>
                <a:cubicBezTo>
                  <a:pt x="15120" y="18630"/>
                  <a:pt x="18630" y="15120"/>
                  <a:pt x="18630" y="10800"/>
                </a:cubicBezTo>
                <a:cubicBezTo>
                  <a:pt x="18630" y="6480"/>
                  <a:pt x="15120" y="2970"/>
                  <a:pt x="10800" y="2970"/>
                </a:cubicBezTo>
                <a:close/>
                <a:moveTo>
                  <a:pt x="10800" y="17955"/>
                </a:moveTo>
                <a:cubicBezTo>
                  <a:pt x="6885" y="17955"/>
                  <a:pt x="3645" y="14715"/>
                  <a:pt x="3645" y="10800"/>
                </a:cubicBezTo>
                <a:cubicBezTo>
                  <a:pt x="3645" y="6885"/>
                  <a:pt x="6885" y="3645"/>
                  <a:pt x="10800" y="3645"/>
                </a:cubicBezTo>
                <a:cubicBezTo>
                  <a:pt x="14715" y="3645"/>
                  <a:pt x="17955" y="6885"/>
                  <a:pt x="17955" y="10800"/>
                </a:cubicBezTo>
                <a:cubicBezTo>
                  <a:pt x="17955" y="14715"/>
                  <a:pt x="14715" y="17955"/>
                  <a:pt x="10800" y="17955"/>
                </a:cubicBezTo>
                <a:close/>
                <a:moveTo>
                  <a:pt x="10800" y="4050"/>
                </a:moveTo>
                <a:cubicBezTo>
                  <a:pt x="7155" y="4050"/>
                  <a:pt x="4050" y="7155"/>
                  <a:pt x="4050" y="10800"/>
                </a:cubicBezTo>
                <a:cubicBezTo>
                  <a:pt x="4050" y="14445"/>
                  <a:pt x="7155" y="17550"/>
                  <a:pt x="10800" y="17550"/>
                </a:cubicBezTo>
                <a:cubicBezTo>
                  <a:pt x="14445" y="17550"/>
                  <a:pt x="17550" y="14445"/>
                  <a:pt x="17550" y="10800"/>
                </a:cubicBezTo>
                <a:cubicBezTo>
                  <a:pt x="17550" y="7155"/>
                  <a:pt x="14445" y="4050"/>
                  <a:pt x="10800" y="4050"/>
                </a:cubicBezTo>
                <a:close/>
                <a:moveTo>
                  <a:pt x="10800" y="16740"/>
                </a:moveTo>
                <a:cubicBezTo>
                  <a:pt x="7560" y="16740"/>
                  <a:pt x="4860" y="14040"/>
                  <a:pt x="4860" y="10800"/>
                </a:cubicBezTo>
                <a:cubicBezTo>
                  <a:pt x="4860" y="7560"/>
                  <a:pt x="7560" y="4860"/>
                  <a:pt x="10800" y="4860"/>
                </a:cubicBezTo>
                <a:cubicBezTo>
                  <a:pt x="14040" y="4860"/>
                  <a:pt x="16740" y="7560"/>
                  <a:pt x="16740" y="10800"/>
                </a:cubicBezTo>
                <a:cubicBezTo>
                  <a:pt x="16740" y="14040"/>
                  <a:pt x="14040" y="16740"/>
                  <a:pt x="10800" y="16740"/>
                </a:cubicBezTo>
                <a:close/>
                <a:moveTo>
                  <a:pt x="10800" y="5265"/>
                </a:moveTo>
                <a:cubicBezTo>
                  <a:pt x="7695" y="5265"/>
                  <a:pt x="5265" y="7695"/>
                  <a:pt x="5265" y="10800"/>
                </a:cubicBezTo>
                <a:cubicBezTo>
                  <a:pt x="5265" y="13905"/>
                  <a:pt x="7695" y="16335"/>
                  <a:pt x="10800" y="16335"/>
                </a:cubicBezTo>
                <a:cubicBezTo>
                  <a:pt x="13905" y="16335"/>
                  <a:pt x="16335" y="13905"/>
                  <a:pt x="16335" y="10800"/>
                </a:cubicBezTo>
                <a:cubicBezTo>
                  <a:pt x="16335" y="7695"/>
                  <a:pt x="13905" y="5265"/>
                  <a:pt x="10800" y="5265"/>
                </a:cubicBezTo>
                <a:close/>
                <a:moveTo>
                  <a:pt x="10800" y="15660"/>
                </a:moveTo>
                <a:cubicBezTo>
                  <a:pt x="8100" y="15660"/>
                  <a:pt x="5940" y="13500"/>
                  <a:pt x="5940" y="10800"/>
                </a:cubicBezTo>
                <a:cubicBezTo>
                  <a:pt x="5940" y="8100"/>
                  <a:pt x="8100" y="5940"/>
                  <a:pt x="10800" y="5940"/>
                </a:cubicBezTo>
                <a:cubicBezTo>
                  <a:pt x="13500" y="5940"/>
                  <a:pt x="15660" y="8100"/>
                  <a:pt x="15660" y="10800"/>
                </a:cubicBezTo>
                <a:cubicBezTo>
                  <a:pt x="15660" y="13500"/>
                  <a:pt x="13500" y="15660"/>
                  <a:pt x="10800" y="15660"/>
                </a:cubicBezTo>
                <a:close/>
                <a:moveTo>
                  <a:pt x="10800" y="8235"/>
                </a:moveTo>
                <a:cubicBezTo>
                  <a:pt x="9315" y="8235"/>
                  <a:pt x="8235" y="9315"/>
                  <a:pt x="8235" y="10800"/>
                </a:cubicBezTo>
                <a:cubicBezTo>
                  <a:pt x="8235" y="12285"/>
                  <a:pt x="9315" y="13365"/>
                  <a:pt x="10800" y="13365"/>
                </a:cubicBezTo>
                <a:cubicBezTo>
                  <a:pt x="12285" y="13365"/>
                  <a:pt x="13365" y="12285"/>
                  <a:pt x="13365" y="10800"/>
                </a:cubicBezTo>
                <a:cubicBezTo>
                  <a:pt x="13365" y="9315"/>
                  <a:pt x="12285" y="8235"/>
                  <a:pt x="10800" y="8235"/>
                </a:cubicBezTo>
                <a:close/>
                <a:moveTo>
                  <a:pt x="10800" y="12690"/>
                </a:moveTo>
                <a:cubicBezTo>
                  <a:pt x="9720" y="12690"/>
                  <a:pt x="8910" y="11880"/>
                  <a:pt x="8910" y="10800"/>
                </a:cubicBezTo>
                <a:cubicBezTo>
                  <a:pt x="8910" y="9720"/>
                  <a:pt x="9720" y="8910"/>
                  <a:pt x="10800" y="8910"/>
                </a:cubicBezTo>
                <a:cubicBezTo>
                  <a:pt x="11880" y="8910"/>
                  <a:pt x="12690" y="9720"/>
                  <a:pt x="12690" y="10800"/>
                </a:cubicBezTo>
                <a:cubicBezTo>
                  <a:pt x="12690" y="11880"/>
                  <a:pt x="11880" y="12690"/>
                  <a:pt x="10800" y="12690"/>
                </a:cubicBezTo>
                <a:close/>
                <a:moveTo>
                  <a:pt x="7425" y="2970"/>
                </a:moveTo>
                <a:cubicBezTo>
                  <a:pt x="8505" y="2430"/>
                  <a:pt x="9585" y="2160"/>
                  <a:pt x="10800" y="2160"/>
                </a:cubicBezTo>
                <a:cubicBezTo>
                  <a:pt x="12015" y="2160"/>
                  <a:pt x="13095" y="2430"/>
                  <a:pt x="14175" y="2970"/>
                </a:cubicBezTo>
                <a:cubicBezTo>
                  <a:pt x="14310" y="2970"/>
                  <a:pt x="14310" y="2970"/>
                  <a:pt x="14445" y="2970"/>
                </a:cubicBezTo>
                <a:cubicBezTo>
                  <a:pt x="14580" y="2970"/>
                  <a:pt x="14580" y="2835"/>
                  <a:pt x="14715" y="2700"/>
                </a:cubicBezTo>
                <a:cubicBezTo>
                  <a:pt x="14715" y="2565"/>
                  <a:pt x="14715" y="2295"/>
                  <a:pt x="14580" y="2295"/>
                </a:cubicBezTo>
                <a:cubicBezTo>
                  <a:pt x="13365" y="1755"/>
                  <a:pt x="12150" y="1485"/>
                  <a:pt x="10800" y="1485"/>
                </a:cubicBezTo>
                <a:cubicBezTo>
                  <a:pt x="9450" y="1485"/>
                  <a:pt x="8235" y="1755"/>
                  <a:pt x="7020" y="2295"/>
                </a:cubicBezTo>
                <a:cubicBezTo>
                  <a:pt x="6885" y="2295"/>
                  <a:pt x="6885" y="2565"/>
                  <a:pt x="6885" y="2700"/>
                </a:cubicBezTo>
                <a:cubicBezTo>
                  <a:pt x="7020" y="2970"/>
                  <a:pt x="7155" y="2970"/>
                  <a:pt x="7425" y="2970"/>
                </a:cubicBezTo>
                <a:close/>
                <a:moveTo>
                  <a:pt x="14175" y="18630"/>
                </a:moveTo>
                <a:cubicBezTo>
                  <a:pt x="13365" y="19035"/>
                  <a:pt x="12420" y="19305"/>
                  <a:pt x="11475" y="19440"/>
                </a:cubicBezTo>
                <a:cubicBezTo>
                  <a:pt x="11340" y="19440"/>
                  <a:pt x="11205" y="19575"/>
                  <a:pt x="11205" y="19710"/>
                </a:cubicBezTo>
                <a:cubicBezTo>
                  <a:pt x="11205" y="19980"/>
                  <a:pt x="11340" y="20115"/>
                  <a:pt x="11610" y="20115"/>
                </a:cubicBezTo>
                <a:cubicBezTo>
                  <a:pt x="11610" y="20115"/>
                  <a:pt x="11610" y="20115"/>
                  <a:pt x="11610" y="20115"/>
                </a:cubicBezTo>
                <a:cubicBezTo>
                  <a:pt x="12555" y="19980"/>
                  <a:pt x="13635" y="19710"/>
                  <a:pt x="14580" y="19305"/>
                </a:cubicBezTo>
                <a:cubicBezTo>
                  <a:pt x="14715" y="19305"/>
                  <a:pt x="14715" y="19035"/>
                  <a:pt x="14715" y="18900"/>
                </a:cubicBezTo>
                <a:cubicBezTo>
                  <a:pt x="14580" y="18630"/>
                  <a:pt x="14445" y="18630"/>
                  <a:pt x="14175" y="18630"/>
                </a:cubicBezTo>
                <a:close/>
                <a:moveTo>
                  <a:pt x="10125" y="19440"/>
                </a:moveTo>
                <a:cubicBezTo>
                  <a:pt x="9180" y="19305"/>
                  <a:pt x="8235" y="19035"/>
                  <a:pt x="7425" y="18630"/>
                </a:cubicBezTo>
                <a:cubicBezTo>
                  <a:pt x="7155" y="18630"/>
                  <a:pt x="7020" y="18630"/>
                  <a:pt x="6885" y="18900"/>
                </a:cubicBezTo>
                <a:cubicBezTo>
                  <a:pt x="6885" y="19035"/>
                  <a:pt x="6885" y="19305"/>
                  <a:pt x="7020" y="19305"/>
                </a:cubicBezTo>
                <a:cubicBezTo>
                  <a:pt x="7965" y="19710"/>
                  <a:pt x="9045" y="19980"/>
                  <a:pt x="9990" y="20115"/>
                </a:cubicBezTo>
                <a:cubicBezTo>
                  <a:pt x="9990" y="20115"/>
                  <a:pt x="9990" y="20115"/>
                  <a:pt x="9990" y="20115"/>
                </a:cubicBezTo>
                <a:cubicBezTo>
                  <a:pt x="10260" y="20115"/>
                  <a:pt x="10395" y="19980"/>
                  <a:pt x="10395" y="19710"/>
                </a:cubicBezTo>
                <a:cubicBezTo>
                  <a:pt x="10395" y="19575"/>
                  <a:pt x="10260" y="19440"/>
                  <a:pt x="10125" y="194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89" name="Freeform 58"/>
          <p:cNvSpPr/>
          <p:nvPr/>
        </p:nvSpPr>
        <p:spPr>
          <a:xfrm>
            <a:off x="12687300" y="11258552"/>
            <a:ext cx="9017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610"/>
                </a:moveTo>
                <a:cubicBezTo>
                  <a:pt x="9655" y="11610"/>
                  <a:pt x="8509" y="11880"/>
                  <a:pt x="7691" y="12555"/>
                </a:cubicBezTo>
                <a:cubicBezTo>
                  <a:pt x="7036" y="12015"/>
                  <a:pt x="7036" y="12015"/>
                  <a:pt x="7036" y="12015"/>
                </a:cubicBezTo>
                <a:cubicBezTo>
                  <a:pt x="6873" y="11880"/>
                  <a:pt x="6545" y="11880"/>
                  <a:pt x="6382" y="12015"/>
                </a:cubicBezTo>
                <a:cubicBezTo>
                  <a:pt x="6218" y="12150"/>
                  <a:pt x="6218" y="12420"/>
                  <a:pt x="6382" y="12555"/>
                </a:cubicBezTo>
                <a:cubicBezTo>
                  <a:pt x="7036" y="12960"/>
                  <a:pt x="7036" y="12960"/>
                  <a:pt x="7036" y="12960"/>
                </a:cubicBezTo>
                <a:cubicBezTo>
                  <a:pt x="6382" y="13770"/>
                  <a:pt x="5891" y="14715"/>
                  <a:pt x="5891" y="15660"/>
                </a:cubicBezTo>
                <a:cubicBezTo>
                  <a:pt x="5891" y="17955"/>
                  <a:pt x="8182" y="19710"/>
                  <a:pt x="10800" y="19710"/>
                </a:cubicBezTo>
                <a:cubicBezTo>
                  <a:pt x="12109" y="19710"/>
                  <a:pt x="13091" y="19440"/>
                  <a:pt x="14073" y="18765"/>
                </a:cubicBezTo>
                <a:cubicBezTo>
                  <a:pt x="14564" y="19305"/>
                  <a:pt x="14564" y="19305"/>
                  <a:pt x="14564" y="19305"/>
                </a:cubicBezTo>
                <a:cubicBezTo>
                  <a:pt x="14727" y="19305"/>
                  <a:pt x="14727" y="19305"/>
                  <a:pt x="14891" y="19305"/>
                </a:cubicBezTo>
                <a:cubicBezTo>
                  <a:pt x="15055" y="19305"/>
                  <a:pt x="15055" y="19305"/>
                  <a:pt x="15218" y="19305"/>
                </a:cubicBezTo>
                <a:cubicBezTo>
                  <a:pt x="15382" y="19170"/>
                  <a:pt x="15382" y="18900"/>
                  <a:pt x="15218" y="18765"/>
                </a:cubicBezTo>
                <a:cubicBezTo>
                  <a:pt x="14564" y="18225"/>
                  <a:pt x="14564" y="18225"/>
                  <a:pt x="14564" y="18225"/>
                </a:cubicBezTo>
                <a:cubicBezTo>
                  <a:pt x="15382" y="17550"/>
                  <a:pt x="15709" y="16605"/>
                  <a:pt x="15709" y="15660"/>
                </a:cubicBezTo>
                <a:cubicBezTo>
                  <a:pt x="15709" y="13365"/>
                  <a:pt x="13582" y="11610"/>
                  <a:pt x="10800" y="11610"/>
                </a:cubicBezTo>
                <a:close/>
                <a:moveTo>
                  <a:pt x="6709" y="15660"/>
                </a:moveTo>
                <a:cubicBezTo>
                  <a:pt x="6709" y="13770"/>
                  <a:pt x="8509" y="12285"/>
                  <a:pt x="10800" y="12285"/>
                </a:cubicBezTo>
                <a:cubicBezTo>
                  <a:pt x="13091" y="12285"/>
                  <a:pt x="14891" y="13770"/>
                  <a:pt x="14891" y="15660"/>
                </a:cubicBezTo>
                <a:cubicBezTo>
                  <a:pt x="14891" y="17550"/>
                  <a:pt x="13091" y="19035"/>
                  <a:pt x="10800" y="19035"/>
                </a:cubicBezTo>
                <a:cubicBezTo>
                  <a:pt x="8509" y="19035"/>
                  <a:pt x="6709" y="17550"/>
                  <a:pt x="6709" y="15660"/>
                </a:cubicBezTo>
                <a:close/>
                <a:moveTo>
                  <a:pt x="13909" y="8235"/>
                </a:moveTo>
                <a:cubicBezTo>
                  <a:pt x="13909" y="6750"/>
                  <a:pt x="12600" y="5535"/>
                  <a:pt x="10800" y="5535"/>
                </a:cubicBezTo>
                <a:cubicBezTo>
                  <a:pt x="9164" y="5535"/>
                  <a:pt x="7691" y="6750"/>
                  <a:pt x="7691" y="8235"/>
                </a:cubicBezTo>
                <a:cubicBezTo>
                  <a:pt x="7691" y="9585"/>
                  <a:pt x="9164" y="10800"/>
                  <a:pt x="10800" y="10800"/>
                </a:cubicBezTo>
                <a:cubicBezTo>
                  <a:pt x="12600" y="10800"/>
                  <a:pt x="13909" y="9585"/>
                  <a:pt x="13909" y="8235"/>
                </a:cubicBezTo>
                <a:close/>
                <a:moveTo>
                  <a:pt x="8509" y="8235"/>
                </a:moveTo>
                <a:cubicBezTo>
                  <a:pt x="8509" y="7155"/>
                  <a:pt x="9491" y="6345"/>
                  <a:pt x="10800" y="6345"/>
                </a:cubicBezTo>
                <a:cubicBezTo>
                  <a:pt x="12109" y="6345"/>
                  <a:pt x="13091" y="7155"/>
                  <a:pt x="13091" y="8235"/>
                </a:cubicBezTo>
                <a:cubicBezTo>
                  <a:pt x="13091" y="9180"/>
                  <a:pt x="12109" y="10125"/>
                  <a:pt x="10800" y="10125"/>
                </a:cubicBezTo>
                <a:cubicBezTo>
                  <a:pt x="9491" y="10125"/>
                  <a:pt x="8509" y="9180"/>
                  <a:pt x="8509" y="8235"/>
                </a:cubicBezTo>
                <a:close/>
                <a:moveTo>
                  <a:pt x="11618" y="8235"/>
                </a:moveTo>
                <a:cubicBezTo>
                  <a:pt x="11618" y="7830"/>
                  <a:pt x="11291" y="7560"/>
                  <a:pt x="10800" y="7560"/>
                </a:cubicBezTo>
                <a:cubicBezTo>
                  <a:pt x="10309" y="7560"/>
                  <a:pt x="9982" y="7830"/>
                  <a:pt x="9982" y="8235"/>
                </a:cubicBezTo>
                <a:cubicBezTo>
                  <a:pt x="9982" y="8505"/>
                  <a:pt x="10309" y="8910"/>
                  <a:pt x="10800" y="8910"/>
                </a:cubicBezTo>
                <a:cubicBezTo>
                  <a:pt x="11291" y="8910"/>
                  <a:pt x="11618" y="8505"/>
                  <a:pt x="11618" y="8235"/>
                </a:cubicBezTo>
                <a:close/>
                <a:moveTo>
                  <a:pt x="10800" y="13095"/>
                </a:moveTo>
                <a:cubicBezTo>
                  <a:pt x="9164" y="13095"/>
                  <a:pt x="7691" y="14175"/>
                  <a:pt x="7691" y="15660"/>
                </a:cubicBezTo>
                <a:cubicBezTo>
                  <a:pt x="7691" y="17145"/>
                  <a:pt x="9164" y="18225"/>
                  <a:pt x="10800" y="18225"/>
                </a:cubicBezTo>
                <a:cubicBezTo>
                  <a:pt x="12600" y="18225"/>
                  <a:pt x="13909" y="17145"/>
                  <a:pt x="13909" y="15660"/>
                </a:cubicBezTo>
                <a:cubicBezTo>
                  <a:pt x="13909" y="14175"/>
                  <a:pt x="12600" y="13095"/>
                  <a:pt x="10800" y="13095"/>
                </a:cubicBezTo>
                <a:close/>
                <a:moveTo>
                  <a:pt x="10800" y="17550"/>
                </a:moveTo>
                <a:cubicBezTo>
                  <a:pt x="9491" y="17550"/>
                  <a:pt x="8509" y="16740"/>
                  <a:pt x="8509" y="15660"/>
                </a:cubicBezTo>
                <a:cubicBezTo>
                  <a:pt x="8509" y="14580"/>
                  <a:pt x="9491" y="13770"/>
                  <a:pt x="10800" y="13770"/>
                </a:cubicBezTo>
                <a:cubicBezTo>
                  <a:pt x="12109" y="13770"/>
                  <a:pt x="13091" y="14580"/>
                  <a:pt x="13091" y="15660"/>
                </a:cubicBezTo>
                <a:cubicBezTo>
                  <a:pt x="13091" y="16740"/>
                  <a:pt x="12109" y="17550"/>
                  <a:pt x="10800" y="17550"/>
                </a:cubicBezTo>
                <a:close/>
                <a:moveTo>
                  <a:pt x="10800" y="14985"/>
                </a:moveTo>
                <a:cubicBezTo>
                  <a:pt x="10309" y="14985"/>
                  <a:pt x="9982" y="15255"/>
                  <a:pt x="9982" y="15660"/>
                </a:cubicBezTo>
                <a:cubicBezTo>
                  <a:pt x="9982" y="16065"/>
                  <a:pt x="10309" y="16335"/>
                  <a:pt x="10800" y="16335"/>
                </a:cubicBezTo>
                <a:cubicBezTo>
                  <a:pt x="11291" y="16335"/>
                  <a:pt x="11618" y="16065"/>
                  <a:pt x="11618" y="15660"/>
                </a:cubicBezTo>
                <a:cubicBezTo>
                  <a:pt x="11618" y="15255"/>
                  <a:pt x="11291" y="14985"/>
                  <a:pt x="10800" y="14985"/>
                </a:cubicBezTo>
                <a:close/>
                <a:moveTo>
                  <a:pt x="17345" y="2970"/>
                </a:moveTo>
                <a:cubicBezTo>
                  <a:pt x="17345" y="2700"/>
                  <a:pt x="17182" y="2565"/>
                  <a:pt x="17018" y="2565"/>
                </a:cubicBezTo>
                <a:cubicBezTo>
                  <a:pt x="4745" y="2565"/>
                  <a:pt x="4745" y="2565"/>
                  <a:pt x="4745" y="2565"/>
                </a:cubicBezTo>
                <a:cubicBezTo>
                  <a:pt x="4418" y="2565"/>
                  <a:pt x="4255" y="2700"/>
                  <a:pt x="4255" y="2970"/>
                </a:cubicBezTo>
                <a:cubicBezTo>
                  <a:pt x="3600" y="6210"/>
                  <a:pt x="3600" y="6210"/>
                  <a:pt x="3600" y="6210"/>
                </a:cubicBezTo>
                <a:cubicBezTo>
                  <a:pt x="3600" y="6345"/>
                  <a:pt x="3600" y="6480"/>
                  <a:pt x="3600" y="6615"/>
                </a:cubicBezTo>
                <a:cubicBezTo>
                  <a:pt x="3600" y="6750"/>
                  <a:pt x="3600" y="6750"/>
                  <a:pt x="3600" y="6750"/>
                </a:cubicBezTo>
                <a:cubicBezTo>
                  <a:pt x="3600" y="6885"/>
                  <a:pt x="3764" y="7020"/>
                  <a:pt x="4091" y="7020"/>
                </a:cubicBezTo>
                <a:cubicBezTo>
                  <a:pt x="6709" y="7020"/>
                  <a:pt x="6709" y="7020"/>
                  <a:pt x="6709" y="7020"/>
                </a:cubicBezTo>
                <a:cubicBezTo>
                  <a:pt x="6873" y="7020"/>
                  <a:pt x="7036" y="7020"/>
                  <a:pt x="7036" y="6885"/>
                </a:cubicBezTo>
                <a:cubicBezTo>
                  <a:pt x="7691" y="5535"/>
                  <a:pt x="9164" y="4860"/>
                  <a:pt x="10800" y="4860"/>
                </a:cubicBezTo>
                <a:cubicBezTo>
                  <a:pt x="12436" y="4860"/>
                  <a:pt x="13909" y="5535"/>
                  <a:pt x="14564" y="6885"/>
                </a:cubicBezTo>
                <a:cubicBezTo>
                  <a:pt x="14727" y="7020"/>
                  <a:pt x="14727" y="7020"/>
                  <a:pt x="15055" y="7020"/>
                </a:cubicBezTo>
                <a:cubicBezTo>
                  <a:pt x="17673" y="7020"/>
                  <a:pt x="17673" y="7020"/>
                  <a:pt x="17673" y="7020"/>
                </a:cubicBezTo>
                <a:cubicBezTo>
                  <a:pt x="17836" y="7020"/>
                  <a:pt x="18000" y="6885"/>
                  <a:pt x="18000" y="6750"/>
                </a:cubicBezTo>
                <a:cubicBezTo>
                  <a:pt x="18000" y="6615"/>
                  <a:pt x="18000" y="6615"/>
                  <a:pt x="18000" y="6615"/>
                </a:cubicBezTo>
                <a:cubicBezTo>
                  <a:pt x="18000" y="6480"/>
                  <a:pt x="18000" y="6345"/>
                  <a:pt x="18000" y="6210"/>
                </a:cubicBezTo>
                <a:lnTo>
                  <a:pt x="17345" y="2970"/>
                </a:lnTo>
                <a:close/>
                <a:moveTo>
                  <a:pt x="15218" y="6345"/>
                </a:moveTo>
                <a:cubicBezTo>
                  <a:pt x="14400" y="4995"/>
                  <a:pt x="12764" y="4050"/>
                  <a:pt x="10800" y="4050"/>
                </a:cubicBezTo>
                <a:cubicBezTo>
                  <a:pt x="9000" y="4050"/>
                  <a:pt x="7200" y="4995"/>
                  <a:pt x="6382" y="6345"/>
                </a:cubicBezTo>
                <a:cubicBezTo>
                  <a:pt x="4418" y="6345"/>
                  <a:pt x="4418" y="6345"/>
                  <a:pt x="4418" y="6345"/>
                </a:cubicBezTo>
                <a:cubicBezTo>
                  <a:pt x="5073" y="3375"/>
                  <a:pt x="5073" y="3375"/>
                  <a:pt x="5073" y="3375"/>
                </a:cubicBezTo>
                <a:cubicBezTo>
                  <a:pt x="16527" y="3375"/>
                  <a:pt x="16527" y="3375"/>
                  <a:pt x="16527" y="3375"/>
                </a:cubicBezTo>
                <a:cubicBezTo>
                  <a:pt x="17182" y="6345"/>
                  <a:pt x="17182" y="6345"/>
                  <a:pt x="17182" y="6345"/>
                </a:cubicBezTo>
                <a:lnTo>
                  <a:pt x="15218" y="6345"/>
                </a:lnTo>
                <a:close/>
                <a:moveTo>
                  <a:pt x="20782" y="6750"/>
                </a:moveTo>
                <a:cubicBezTo>
                  <a:pt x="19800" y="6750"/>
                  <a:pt x="19800" y="6750"/>
                  <a:pt x="19800" y="6750"/>
                </a:cubicBezTo>
                <a:cubicBezTo>
                  <a:pt x="19800" y="6615"/>
                  <a:pt x="19800" y="6615"/>
                  <a:pt x="19800" y="6615"/>
                </a:cubicBezTo>
                <a:cubicBezTo>
                  <a:pt x="19800" y="6345"/>
                  <a:pt x="19800" y="6210"/>
                  <a:pt x="19800" y="6075"/>
                </a:cubicBezTo>
                <a:cubicBezTo>
                  <a:pt x="18982" y="2025"/>
                  <a:pt x="18982" y="2025"/>
                  <a:pt x="18982" y="2025"/>
                </a:cubicBezTo>
                <a:cubicBezTo>
                  <a:pt x="18982" y="1485"/>
                  <a:pt x="18327" y="1080"/>
                  <a:pt x="17673" y="1080"/>
                </a:cubicBezTo>
                <a:cubicBezTo>
                  <a:pt x="14727" y="1080"/>
                  <a:pt x="14727" y="1080"/>
                  <a:pt x="14727" y="1080"/>
                </a:cubicBezTo>
                <a:cubicBezTo>
                  <a:pt x="14236" y="540"/>
                  <a:pt x="14236" y="540"/>
                  <a:pt x="14236" y="540"/>
                </a:cubicBezTo>
                <a:cubicBezTo>
                  <a:pt x="13909" y="135"/>
                  <a:pt x="13582" y="0"/>
                  <a:pt x="13091" y="0"/>
                </a:cubicBezTo>
                <a:cubicBezTo>
                  <a:pt x="8673" y="0"/>
                  <a:pt x="8673" y="0"/>
                  <a:pt x="8673" y="0"/>
                </a:cubicBezTo>
                <a:cubicBezTo>
                  <a:pt x="8182" y="0"/>
                  <a:pt x="7691" y="135"/>
                  <a:pt x="7527" y="540"/>
                </a:cubicBezTo>
                <a:cubicBezTo>
                  <a:pt x="7036" y="1080"/>
                  <a:pt x="7036" y="1080"/>
                  <a:pt x="7036" y="1080"/>
                </a:cubicBezTo>
                <a:cubicBezTo>
                  <a:pt x="3927" y="1080"/>
                  <a:pt x="3927" y="1080"/>
                  <a:pt x="3927" y="1080"/>
                </a:cubicBezTo>
                <a:cubicBezTo>
                  <a:pt x="3273" y="1080"/>
                  <a:pt x="2782" y="1485"/>
                  <a:pt x="2618" y="2025"/>
                </a:cubicBezTo>
                <a:cubicBezTo>
                  <a:pt x="1800" y="5940"/>
                  <a:pt x="1800" y="5940"/>
                  <a:pt x="1800" y="5940"/>
                </a:cubicBezTo>
                <a:cubicBezTo>
                  <a:pt x="818" y="5940"/>
                  <a:pt x="818" y="5940"/>
                  <a:pt x="818" y="5940"/>
                </a:cubicBezTo>
                <a:cubicBezTo>
                  <a:pt x="327" y="5940"/>
                  <a:pt x="0" y="6345"/>
                  <a:pt x="0" y="6750"/>
                </a:cubicBezTo>
                <a:cubicBezTo>
                  <a:pt x="0" y="9720"/>
                  <a:pt x="0" y="9720"/>
                  <a:pt x="0" y="9720"/>
                </a:cubicBezTo>
                <a:cubicBezTo>
                  <a:pt x="0" y="10125"/>
                  <a:pt x="327" y="10395"/>
                  <a:pt x="818" y="10395"/>
                </a:cubicBezTo>
                <a:cubicBezTo>
                  <a:pt x="1800" y="10395"/>
                  <a:pt x="1800" y="10395"/>
                  <a:pt x="1800" y="10395"/>
                </a:cubicBezTo>
                <a:cubicBezTo>
                  <a:pt x="1800" y="20520"/>
                  <a:pt x="1800" y="20520"/>
                  <a:pt x="1800" y="20520"/>
                </a:cubicBezTo>
                <a:cubicBezTo>
                  <a:pt x="1800" y="21060"/>
                  <a:pt x="2455" y="21600"/>
                  <a:pt x="3109" y="21600"/>
                </a:cubicBezTo>
                <a:cubicBezTo>
                  <a:pt x="18491" y="21600"/>
                  <a:pt x="18491" y="21600"/>
                  <a:pt x="18491" y="21600"/>
                </a:cubicBezTo>
                <a:cubicBezTo>
                  <a:pt x="19309" y="21600"/>
                  <a:pt x="19800" y="21060"/>
                  <a:pt x="19800" y="20520"/>
                </a:cubicBezTo>
                <a:cubicBezTo>
                  <a:pt x="19800" y="13770"/>
                  <a:pt x="19800" y="13770"/>
                  <a:pt x="19800" y="13770"/>
                </a:cubicBezTo>
                <a:cubicBezTo>
                  <a:pt x="20291" y="13770"/>
                  <a:pt x="20291" y="13770"/>
                  <a:pt x="20291" y="13770"/>
                </a:cubicBezTo>
                <a:cubicBezTo>
                  <a:pt x="20782" y="13770"/>
                  <a:pt x="21273" y="13500"/>
                  <a:pt x="21273" y="13095"/>
                </a:cubicBezTo>
                <a:cubicBezTo>
                  <a:pt x="21273" y="11880"/>
                  <a:pt x="21273" y="11880"/>
                  <a:pt x="21273" y="11880"/>
                </a:cubicBezTo>
                <a:cubicBezTo>
                  <a:pt x="21273" y="11475"/>
                  <a:pt x="20782" y="11205"/>
                  <a:pt x="20291" y="11205"/>
                </a:cubicBezTo>
                <a:cubicBezTo>
                  <a:pt x="19800" y="11205"/>
                  <a:pt x="19800" y="11205"/>
                  <a:pt x="19800" y="11205"/>
                </a:cubicBezTo>
                <a:cubicBezTo>
                  <a:pt x="19800" y="10395"/>
                  <a:pt x="19800" y="10395"/>
                  <a:pt x="19800" y="10395"/>
                </a:cubicBezTo>
                <a:cubicBezTo>
                  <a:pt x="20782" y="10395"/>
                  <a:pt x="20782" y="10395"/>
                  <a:pt x="20782" y="10395"/>
                </a:cubicBezTo>
                <a:cubicBezTo>
                  <a:pt x="21273" y="10395"/>
                  <a:pt x="21600" y="10125"/>
                  <a:pt x="21600" y="9720"/>
                </a:cubicBezTo>
                <a:cubicBezTo>
                  <a:pt x="21600" y="7425"/>
                  <a:pt x="21600" y="7425"/>
                  <a:pt x="21600" y="7425"/>
                </a:cubicBezTo>
                <a:cubicBezTo>
                  <a:pt x="21600" y="7020"/>
                  <a:pt x="21273" y="6750"/>
                  <a:pt x="20782" y="6750"/>
                </a:cubicBezTo>
                <a:close/>
                <a:moveTo>
                  <a:pt x="8182" y="810"/>
                </a:moveTo>
                <a:cubicBezTo>
                  <a:pt x="8345" y="810"/>
                  <a:pt x="8509" y="675"/>
                  <a:pt x="8673" y="675"/>
                </a:cubicBezTo>
                <a:cubicBezTo>
                  <a:pt x="13091" y="675"/>
                  <a:pt x="13091" y="675"/>
                  <a:pt x="13091" y="675"/>
                </a:cubicBezTo>
                <a:cubicBezTo>
                  <a:pt x="13255" y="675"/>
                  <a:pt x="13418" y="810"/>
                  <a:pt x="13418" y="810"/>
                </a:cubicBezTo>
                <a:cubicBezTo>
                  <a:pt x="13582" y="1080"/>
                  <a:pt x="13582" y="1080"/>
                  <a:pt x="13582" y="1080"/>
                </a:cubicBezTo>
                <a:cubicBezTo>
                  <a:pt x="8018" y="1080"/>
                  <a:pt x="8018" y="1080"/>
                  <a:pt x="8018" y="1080"/>
                </a:cubicBezTo>
                <a:lnTo>
                  <a:pt x="8182" y="810"/>
                </a:lnTo>
                <a:close/>
                <a:moveTo>
                  <a:pt x="818" y="9720"/>
                </a:moveTo>
                <a:cubicBezTo>
                  <a:pt x="818" y="9720"/>
                  <a:pt x="818" y="9720"/>
                  <a:pt x="818" y="9720"/>
                </a:cubicBezTo>
                <a:cubicBezTo>
                  <a:pt x="818" y="6750"/>
                  <a:pt x="818" y="6750"/>
                  <a:pt x="818" y="6750"/>
                </a:cubicBezTo>
                <a:cubicBezTo>
                  <a:pt x="818" y="6615"/>
                  <a:pt x="818" y="6615"/>
                  <a:pt x="818" y="6615"/>
                </a:cubicBezTo>
                <a:cubicBezTo>
                  <a:pt x="1800" y="6615"/>
                  <a:pt x="1800" y="6615"/>
                  <a:pt x="1800" y="6615"/>
                </a:cubicBezTo>
                <a:cubicBezTo>
                  <a:pt x="1800" y="9720"/>
                  <a:pt x="1800" y="9720"/>
                  <a:pt x="1800" y="9720"/>
                </a:cubicBezTo>
                <a:lnTo>
                  <a:pt x="818" y="9720"/>
                </a:lnTo>
                <a:close/>
                <a:moveTo>
                  <a:pt x="18982" y="20520"/>
                </a:moveTo>
                <a:cubicBezTo>
                  <a:pt x="18982" y="20790"/>
                  <a:pt x="18818" y="20925"/>
                  <a:pt x="18491" y="20925"/>
                </a:cubicBezTo>
                <a:cubicBezTo>
                  <a:pt x="3109" y="20925"/>
                  <a:pt x="3109" y="20925"/>
                  <a:pt x="3109" y="20925"/>
                </a:cubicBezTo>
                <a:cubicBezTo>
                  <a:pt x="2945" y="20925"/>
                  <a:pt x="2618" y="20790"/>
                  <a:pt x="2618" y="20520"/>
                </a:cubicBezTo>
                <a:cubicBezTo>
                  <a:pt x="2618" y="6615"/>
                  <a:pt x="2618" y="6615"/>
                  <a:pt x="2618" y="6615"/>
                </a:cubicBezTo>
                <a:cubicBezTo>
                  <a:pt x="2618" y="6480"/>
                  <a:pt x="2618" y="6345"/>
                  <a:pt x="2618" y="6210"/>
                </a:cubicBezTo>
                <a:cubicBezTo>
                  <a:pt x="3436" y="2160"/>
                  <a:pt x="3436" y="2160"/>
                  <a:pt x="3436" y="2160"/>
                </a:cubicBezTo>
                <a:cubicBezTo>
                  <a:pt x="3436" y="2025"/>
                  <a:pt x="3600" y="1755"/>
                  <a:pt x="3927" y="1755"/>
                </a:cubicBezTo>
                <a:cubicBezTo>
                  <a:pt x="17673" y="1755"/>
                  <a:pt x="17673" y="1755"/>
                  <a:pt x="17673" y="1755"/>
                </a:cubicBezTo>
                <a:cubicBezTo>
                  <a:pt x="18000" y="1755"/>
                  <a:pt x="18164" y="2025"/>
                  <a:pt x="18164" y="2160"/>
                </a:cubicBezTo>
                <a:cubicBezTo>
                  <a:pt x="18982" y="6210"/>
                  <a:pt x="18982" y="6210"/>
                  <a:pt x="18982" y="6210"/>
                </a:cubicBezTo>
                <a:cubicBezTo>
                  <a:pt x="18982" y="6345"/>
                  <a:pt x="18982" y="6480"/>
                  <a:pt x="18982" y="6615"/>
                </a:cubicBezTo>
                <a:cubicBezTo>
                  <a:pt x="18982" y="20520"/>
                  <a:pt x="18982" y="20520"/>
                  <a:pt x="18982" y="20520"/>
                </a:cubicBezTo>
                <a:close/>
                <a:moveTo>
                  <a:pt x="20291" y="11880"/>
                </a:moveTo>
                <a:cubicBezTo>
                  <a:pt x="20291" y="11880"/>
                  <a:pt x="20291" y="11880"/>
                  <a:pt x="20291" y="11880"/>
                </a:cubicBezTo>
                <a:cubicBezTo>
                  <a:pt x="20291" y="13095"/>
                  <a:pt x="20291" y="13095"/>
                  <a:pt x="20291" y="13095"/>
                </a:cubicBezTo>
                <a:cubicBezTo>
                  <a:pt x="20291" y="13095"/>
                  <a:pt x="20291" y="13095"/>
                  <a:pt x="20291" y="13095"/>
                </a:cubicBezTo>
                <a:cubicBezTo>
                  <a:pt x="19800" y="13095"/>
                  <a:pt x="19800" y="13095"/>
                  <a:pt x="19800" y="13095"/>
                </a:cubicBezTo>
                <a:cubicBezTo>
                  <a:pt x="19800" y="11880"/>
                  <a:pt x="19800" y="11880"/>
                  <a:pt x="19800" y="11880"/>
                </a:cubicBezTo>
                <a:lnTo>
                  <a:pt x="20291" y="11880"/>
                </a:lnTo>
                <a:close/>
                <a:moveTo>
                  <a:pt x="20782" y="9720"/>
                </a:moveTo>
                <a:cubicBezTo>
                  <a:pt x="20782" y="9720"/>
                  <a:pt x="20782" y="9720"/>
                  <a:pt x="20782" y="9720"/>
                </a:cubicBezTo>
                <a:cubicBezTo>
                  <a:pt x="19800" y="9720"/>
                  <a:pt x="19800" y="9720"/>
                  <a:pt x="19800" y="9720"/>
                </a:cubicBezTo>
                <a:cubicBezTo>
                  <a:pt x="19800" y="7425"/>
                  <a:pt x="19800" y="7425"/>
                  <a:pt x="19800" y="7425"/>
                </a:cubicBezTo>
                <a:cubicBezTo>
                  <a:pt x="20782" y="7425"/>
                  <a:pt x="20782" y="7425"/>
                  <a:pt x="20782" y="7425"/>
                </a:cubicBezTo>
                <a:cubicBezTo>
                  <a:pt x="20782" y="7425"/>
                  <a:pt x="20782" y="7425"/>
                  <a:pt x="20782" y="7425"/>
                </a:cubicBezTo>
                <a:lnTo>
                  <a:pt x="20782" y="97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90" name="Freeform 59"/>
          <p:cNvSpPr/>
          <p:nvPr/>
        </p:nvSpPr>
        <p:spPr>
          <a:xfrm>
            <a:off x="14516100" y="1485902"/>
            <a:ext cx="1092200" cy="819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070" y="10891"/>
                </a:moveTo>
                <a:cubicBezTo>
                  <a:pt x="11070" y="5082"/>
                  <a:pt x="11070" y="5082"/>
                  <a:pt x="11070" y="5082"/>
                </a:cubicBezTo>
                <a:cubicBezTo>
                  <a:pt x="11070" y="4719"/>
                  <a:pt x="10935" y="4538"/>
                  <a:pt x="10665" y="4538"/>
                </a:cubicBezTo>
                <a:cubicBezTo>
                  <a:pt x="4050" y="4538"/>
                  <a:pt x="4050" y="4538"/>
                  <a:pt x="4050" y="4538"/>
                </a:cubicBezTo>
                <a:cubicBezTo>
                  <a:pt x="3915" y="4538"/>
                  <a:pt x="3645" y="4719"/>
                  <a:pt x="3645" y="5082"/>
                </a:cubicBezTo>
                <a:cubicBezTo>
                  <a:pt x="3645" y="10891"/>
                  <a:pt x="3645" y="10891"/>
                  <a:pt x="3645" y="10891"/>
                </a:cubicBezTo>
                <a:cubicBezTo>
                  <a:pt x="3645" y="11254"/>
                  <a:pt x="3915" y="11435"/>
                  <a:pt x="4050" y="11435"/>
                </a:cubicBezTo>
                <a:cubicBezTo>
                  <a:pt x="10665" y="11435"/>
                  <a:pt x="10665" y="11435"/>
                  <a:pt x="10665" y="11435"/>
                </a:cubicBezTo>
                <a:cubicBezTo>
                  <a:pt x="10935" y="11435"/>
                  <a:pt x="11070" y="11254"/>
                  <a:pt x="11070" y="10891"/>
                </a:cubicBezTo>
                <a:close/>
                <a:moveTo>
                  <a:pt x="10395" y="10528"/>
                </a:moveTo>
                <a:cubicBezTo>
                  <a:pt x="4320" y="10528"/>
                  <a:pt x="4320" y="10528"/>
                  <a:pt x="4320" y="10528"/>
                </a:cubicBezTo>
                <a:cubicBezTo>
                  <a:pt x="4320" y="5445"/>
                  <a:pt x="4320" y="5445"/>
                  <a:pt x="4320" y="5445"/>
                </a:cubicBezTo>
                <a:cubicBezTo>
                  <a:pt x="10395" y="5445"/>
                  <a:pt x="10395" y="5445"/>
                  <a:pt x="10395" y="5445"/>
                </a:cubicBezTo>
                <a:lnTo>
                  <a:pt x="10395" y="10528"/>
                </a:lnTo>
                <a:close/>
                <a:moveTo>
                  <a:pt x="7425" y="9439"/>
                </a:moveTo>
                <a:cubicBezTo>
                  <a:pt x="7965" y="9439"/>
                  <a:pt x="8505" y="8894"/>
                  <a:pt x="8505" y="7987"/>
                </a:cubicBezTo>
                <a:cubicBezTo>
                  <a:pt x="8505" y="7261"/>
                  <a:pt x="7965" y="6534"/>
                  <a:pt x="7425" y="6534"/>
                </a:cubicBezTo>
                <a:cubicBezTo>
                  <a:pt x="6750" y="6534"/>
                  <a:pt x="6345" y="7261"/>
                  <a:pt x="6345" y="7987"/>
                </a:cubicBezTo>
                <a:cubicBezTo>
                  <a:pt x="6345" y="8894"/>
                  <a:pt x="6750" y="9439"/>
                  <a:pt x="7425" y="9439"/>
                </a:cubicBezTo>
                <a:close/>
                <a:moveTo>
                  <a:pt x="7425" y="7442"/>
                </a:moveTo>
                <a:cubicBezTo>
                  <a:pt x="7560" y="7442"/>
                  <a:pt x="7830" y="7805"/>
                  <a:pt x="7830" y="7987"/>
                </a:cubicBezTo>
                <a:cubicBezTo>
                  <a:pt x="7830" y="8350"/>
                  <a:pt x="7560" y="8531"/>
                  <a:pt x="7425" y="8531"/>
                </a:cubicBezTo>
                <a:cubicBezTo>
                  <a:pt x="7155" y="8531"/>
                  <a:pt x="7020" y="8350"/>
                  <a:pt x="7020" y="7987"/>
                </a:cubicBezTo>
                <a:cubicBezTo>
                  <a:pt x="7020" y="7805"/>
                  <a:pt x="7155" y="7442"/>
                  <a:pt x="7425" y="7442"/>
                </a:cubicBezTo>
                <a:close/>
                <a:moveTo>
                  <a:pt x="21195" y="13613"/>
                </a:moveTo>
                <a:cubicBezTo>
                  <a:pt x="20115" y="13613"/>
                  <a:pt x="20115" y="13613"/>
                  <a:pt x="20115" y="13613"/>
                </a:cubicBezTo>
                <a:cubicBezTo>
                  <a:pt x="19710" y="13613"/>
                  <a:pt x="19440" y="13976"/>
                  <a:pt x="19305" y="14884"/>
                </a:cubicBezTo>
                <a:cubicBezTo>
                  <a:pt x="19170" y="15247"/>
                  <a:pt x="19170" y="15610"/>
                  <a:pt x="19035" y="16155"/>
                </a:cubicBezTo>
                <a:cubicBezTo>
                  <a:pt x="8910" y="16155"/>
                  <a:pt x="8910" y="16155"/>
                  <a:pt x="8910" y="16155"/>
                </a:cubicBezTo>
                <a:cubicBezTo>
                  <a:pt x="8910" y="15610"/>
                  <a:pt x="8910" y="15610"/>
                  <a:pt x="8910" y="15610"/>
                </a:cubicBezTo>
                <a:cubicBezTo>
                  <a:pt x="8910" y="15247"/>
                  <a:pt x="8775" y="15066"/>
                  <a:pt x="8505" y="15066"/>
                </a:cubicBezTo>
                <a:cubicBezTo>
                  <a:pt x="8505" y="15066"/>
                  <a:pt x="8505" y="15066"/>
                  <a:pt x="8505" y="15066"/>
                </a:cubicBezTo>
                <a:cubicBezTo>
                  <a:pt x="8505" y="13976"/>
                  <a:pt x="8505" y="13976"/>
                  <a:pt x="8505" y="13976"/>
                </a:cubicBezTo>
                <a:cubicBezTo>
                  <a:pt x="12285" y="13976"/>
                  <a:pt x="12285" y="13976"/>
                  <a:pt x="12285" y="13976"/>
                </a:cubicBezTo>
                <a:cubicBezTo>
                  <a:pt x="12825" y="13976"/>
                  <a:pt x="13365" y="13432"/>
                  <a:pt x="13365" y="12524"/>
                </a:cubicBezTo>
                <a:cubicBezTo>
                  <a:pt x="13365" y="9983"/>
                  <a:pt x="13365" y="9983"/>
                  <a:pt x="13365" y="9983"/>
                </a:cubicBezTo>
                <a:cubicBezTo>
                  <a:pt x="13770" y="9983"/>
                  <a:pt x="13770" y="9983"/>
                  <a:pt x="13770" y="9983"/>
                </a:cubicBezTo>
                <a:cubicBezTo>
                  <a:pt x="14175" y="9983"/>
                  <a:pt x="14445" y="9620"/>
                  <a:pt x="14445" y="9076"/>
                </a:cubicBezTo>
                <a:cubicBezTo>
                  <a:pt x="14850" y="2178"/>
                  <a:pt x="14850" y="2178"/>
                  <a:pt x="14850" y="2178"/>
                </a:cubicBezTo>
                <a:cubicBezTo>
                  <a:pt x="14850" y="1452"/>
                  <a:pt x="14715" y="1089"/>
                  <a:pt x="14445" y="545"/>
                </a:cubicBezTo>
                <a:cubicBezTo>
                  <a:pt x="14175" y="182"/>
                  <a:pt x="13770" y="0"/>
                  <a:pt x="13365" y="0"/>
                </a:cubicBezTo>
                <a:cubicBezTo>
                  <a:pt x="1485" y="0"/>
                  <a:pt x="1485" y="0"/>
                  <a:pt x="1485" y="0"/>
                </a:cubicBezTo>
                <a:cubicBezTo>
                  <a:pt x="1080" y="0"/>
                  <a:pt x="675" y="182"/>
                  <a:pt x="405" y="545"/>
                </a:cubicBezTo>
                <a:cubicBezTo>
                  <a:pt x="135" y="1089"/>
                  <a:pt x="0" y="1452"/>
                  <a:pt x="0" y="2178"/>
                </a:cubicBezTo>
                <a:cubicBezTo>
                  <a:pt x="270" y="9076"/>
                  <a:pt x="270" y="9076"/>
                  <a:pt x="270" y="9076"/>
                </a:cubicBezTo>
                <a:cubicBezTo>
                  <a:pt x="270" y="9620"/>
                  <a:pt x="675" y="9983"/>
                  <a:pt x="1080" y="9983"/>
                </a:cubicBezTo>
                <a:cubicBezTo>
                  <a:pt x="1485" y="9983"/>
                  <a:pt x="1485" y="9983"/>
                  <a:pt x="1485" y="9983"/>
                </a:cubicBezTo>
                <a:cubicBezTo>
                  <a:pt x="1485" y="12524"/>
                  <a:pt x="1485" y="12524"/>
                  <a:pt x="1485" y="12524"/>
                </a:cubicBezTo>
                <a:cubicBezTo>
                  <a:pt x="1485" y="13432"/>
                  <a:pt x="1890" y="13976"/>
                  <a:pt x="2565" y="13976"/>
                </a:cubicBezTo>
                <a:cubicBezTo>
                  <a:pt x="6345" y="13976"/>
                  <a:pt x="6345" y="13976"/>
                  <a:pt x="6345" y="13976"/>
                </a:cubicBezTo>
                <a:cubicBezTo>
                  <a:pt x="6345" y="15066"/>
                  <a:pt x="6345" y="15066"/>
                  <a:pt x="6345" y="15066"/>
                </a:cubicBezTo>
                <a:cubicBezTo>
                  <a:pt x="6210" y="15066"/>
                  <a:pt x="6210" y="15066"/>
                  <a:pt x="6210" y="15066"/>
                </a:cubicBezTo>
                <a:cubicBezTo>
                  <a:pt x="6075" y="15066"/>
                  <a:pt x="5940" y="15247"/>
                  <a:pt x="5940" y="15610"/>
                </a:cubicBezTo>
                <a:cubicBezTo>
                  <a:pt x="5940" y="18514"/>
                  <a:pt x="5940" y="18514"/>
                  <a:pt x="5940" y="18514"/>
                </a:cubicBezTo>
                <a:cubicBezTo>
                  <a:pt x="5940" y="19603"/>
                  <a:pt x="6615" y="20511"/>
                  <a:pt x="7425" y="20511"/>
                </a:cubicBezTo>
                <a:cubicBezTo>
                  <a:pt x="8100" y="20511"/>
                  <a:pt x="8640" y="19966"/>
                  <a:pt x="8775" y="19059"/>
                </a:cubicBezTo>
                <a:cubicBezTo>
                  <a:pt x="19035" y="19059"/>
                  <a:pt x="19035" y="19059"/>
                  <a:pt x="19035" y="19059"/>
                </a:cubicBezTo>
                <a:cubicBezTo>
                  <a:pt x="19170" y="19422"/>
                  <a:pt x="19170" y="19785"/>
                  <a:pt x="19305" y="20148"/>
                </a:cubicBezTo>
                <a:cubicBezTo>
                  <a:pt x="19440" y="21055"/>
                  <a:pt x="19710" y="21600"/>
                  <a:pt x="2011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18"/>
                  <a:pt x="21600" y="21055"/>
                </a:cubicBezTo>
                <a:cubicBezTo>
                  <a:pt x="21600" y="13976"/>
                  <a:pt x="21600" y="13976"/>
                  <a:pt x="21600" y="13976"/>
                </a:cubicBezTo>
                <a:cubicBezTo>
                  <a:pt x="21600" y="13795"/>
                  <a:pt x="21465" y="13613"/>
                  <a:pt x="21195" y="13613"/>
                </a:cubicBezTo>
                <a:close/>
                <a:moveTo>
                  <a:pt x="1080" y="9076"/>
                </a:moveTo>
                <a:cubicBezTo>
                  <a:pt x="945" y="9076"/>
                  <a:pt x="945" y="9076"/>
                  <a:pt x="945" y="9076"/>
                </a:cubicBezTo>
                <a:cubicBezTo>
                  <a:pt x="675" y="1997"/>
                  <a:pt x="675" y="1997"/>
                  <a:pt x="675" y="1997"/>
                </a:cubicBezTo>
                <a:cubicBezTo>
                  <a:pt x="675" y="1815"/>
                  <a:pt x="810" y="1452"/>
                  <a:pt x="945" y="1271"/>
                </a:cubicBezTo>
                <a:cubicBezTo>
                  <a:pt x="1080" y="1089"/>
                  <a:pt x="1215" y="908"/>
                  <a:pt x="1485" y="908"/>
                </a:cubicBezTo>
                <a:cubicBezTo>
                  <a:pt x="13365" y="908"/>
                  <a:pt x="13365" y="908"/>
                  <a:pt x="13365" y="908"/>
                </a:cubicBezTo>
                <a:cubicBezTo>
                  <a:pt x="13500" y="908"/>
                  <a:pt x="13770" y="1089"/>
                  <a:pt x="13905" y="1271"/>
                </a:cubicBezTo>
                <a:cubicBezTo>
                  <a:pt x="14040" y="1452"/>
                  <a:pt x="14175" y="1815"/>
                  <a:pt x="14040" y="1997"/>
                </a:cubicBezTo>
                <a:cubicBezTo>
                  <a:pt x="13770" y="9076"/>
                  <a:pt x="13770" y="9076"/>
                  <a:pt x="13770" y="9076"/>
                </a:cubicBezTo>
                <a:cubicBezTo>
                  <a:pt x="13770" y="9076"/>
                  <a:pt x="13770" y="9076"/>
                  <a:pt x="13770" y="9076"/>
                </a:cubicBezTo>
                <a:cubicBezTo>
                  <a:pt x="13365" y="9076"/>
                  <a:pt x="13365" y="9076"/>
                  <a:pt x="13365" y="9076"/>
                </a:cubicBezTo>
                <a:cubicBezTo>
                  <a:pt x="13365" y="3449"/>
                  <a:pt x="13365" y="3449"/>
                  <a:pt x="13365" y="3449"/>
                </a:cubicBezTo>
                <a:cubicBezTo>
                  <a:pt x="13365" y="2723"/>
                  <a:pt x="12825" y="1997"/>
                  <a:pt x="12285" y="1997"/>
                </a:cubicBezTo>
                <a:cubicBezTo>
                  <a:pt x="2565" y="1997"/>
                  <a:pt x="2565" y="1997"/>
                  <a:pt x="2565" y="1997"/>
                </a:cubicBezTo>
                <a:cubicBezTo>
                  <a:pt x="1890" y="1997"/>
                  <a:pt x="1485" y="2723"/>
                  <a:pt x="1485" y="3449"/>
                </a:cubicBezTo>
                <a:cubicBezTo>
                  <a:pt x="1485" y="9076"/>
                  <a:pt x="1485" y="9076"/>
                  <a:pt x="1485" y="9076"/>
                </a:cubicBezTo>
                <a:lnTo>
                  <a:pt x="1080" y="9076"/>
                </a:lnTo>
                <a:close/>
                <a:moveTo>
                  <a:pt x="2160" y="12524"/>
                </a:moveTo>
                <a:cubicBezTo>
                  <a:pt x="2160" y="3449"/>
                  <a:pt x="2160" y="3449"/>
                  <a:pt x="2160" y="3449"/>
                </a:cubicBezTo>
                <a:cubicBezTo>
                  <a:pt x="2160" y="3267"/>
                  <a:pt x="2295" y="2904"/>
                  <a:pt x="2565" y="2904"/>
                </a:cubicBezTo>
                <a:cubicBezTo>
                  <a:pt x="12285" y="2904"/>
                  <a:pt x="12285" y="2904"/>
                  <a:pt x="12285" y="2904"/>
                </a:cubicBezTo>
                <a:cubicBezTo>
                  <a:pt x="12420" y="2904"/>
                  <a:pt x="12690" y="3267"/>
                  <a:pt x="12690" y="3449"/>
                </a:cubicBezTo>
                <a:cubicBezTo>
                  <a:pt x="12690" y="12524"/>
                  <a:pt x="12690" y="12524"/>
                  <a:pt x="12690" y="12524"/>
                </a:cubicBezTo>
                <a:cubicBezTo>
                  <a:pt x="12690" y="12887"/>
                  <a:pt x="12420" y="13069"/>
                  <a:pt x="12285" y="13069"/>
                </a:cubicBezTo>
                <a:cubicBezTo>
                  <a:pt x="2565" y="13069"/>
                  <a:pt x="2565" y="13069"/>
                  <a:pt x="2565" y="13069"/>
                </a:cubicBezTo>
                <a:cubicBezTo>
                  <a:pt x="2295" y="13069"/>
                  <a:pt x="2160" y="12887"/>
                  <a:pt x="2160" y="12524"/>
                </a:cubicBezTo>
                <a:close/>
                <a:moveTo>
                  <a:pt x="7020" y="13976"/>
                </a:moveTo>
                <a:cubicBezTo>
                  <a:pt x="7830" y="13976"/>
                  <a:pt x="7830" y="13976"/>
                  <a:pt x="7830" y="13976"/>
                </a:cubicBezTo>
                <a:cubicBezTo>
                  <a:pt x="7830" y="15066"/>
                  <a:pt x="7830" y="15066"/>
                  <a:pt x="7830" y="15066"/>
                </a:cubicBezTo>
                <a:cubicBezTo>
                  <a:pt x="7020" y="15066"/>
                  <a:pt x="7020" y="15066"/>
                  <a:pt x="7020" y="15066"/>
                </a:cubicBezTo>
                <a:lnTo>
                  <a:pt x="7020" y="13976"/>
                </a:lnTo>
                <a:close/>
                <a:moveTo>
                  <a:pt x="7425" y="19603"/>
                </a:moveTo>
                <a:cubicBezTo>
                  <a:pt x="7020" y="19603"/>
                  <a:pt x="6615" y="19240"/>
                  <a:pt x="6615" y="18514"/>
                </a:cubicBezTo>
                <a:cubicBezTo>
                  <a:pt x="6615" y="15973"/>
                  <a:pt x="6615" y="15973"/>
                  <a:pt x="6615" y="15973"/>
                </a:cubicBezTo>
                <a:cubicBezTo>
                  <a:pt x="8235" y="15973"/>
                  <a:pt x="8235" y="15973"/>
                  <a:pt x="8235" y="15973"/>
                </a:cubicBezTo>
                <a:cubicBezTo>
                  <a:pt x="8235" y="16518"/>
                  <a:pt x="8235" y="16518"/>
                  <a:pt x="8235" y="16518"/>
                </a:cubicBezTo>
                <a:cubicBezTo>
                  <a:pt x="8235" y="18514"/>
                  <a:pt x="8235" y="18514"/>
                  <a:pt x="8235" y="18514"/>
                </a:cubicBezTo>
                <a:cubicBezTo>
                  <a:pt x="8235" y="19240"/>
                  <a:pt x="7830" y="19603"/>
                  <a:pt x="7425" y="19603"/>
                </a:cubicBezTo>
                <a:close/>
                <a:moveTo>
                  <a:pt x="8910" y="18151"/>
                </a:moveTo>
                <a:cubicBezTo>
                  <a:pt x="8910" y="17062"/>
                  <a:pt x="8910" y="17062"/>
                  <a:pt x="8910" y="17062"/>
                </a:cubicBezTo>
                <a:cubicBezTo>
                  <a:pt x="19035" y="17062"/>
                  <a:pt x="19035" y="17062"/>
                  <a:pt x="19035" y="17062"/>
                </a:cubicBezTo>
                <a:cubicBezTo>
                  <a:pt x="19035" y="17244"/>
                  <a:pt x="19035" y="17425"/>
                  <a:pt x="19035" y="17607"/>
                </a:cubicBezTo>
                <a:cubicBezTo>
                  <a:pt x="19035" y="17788"/>
                  <a:pt x="19035" y="17970"/>
                  <a:pt x="19035" y="18151"/>
                </a:cubicBezTo>
                <a:lnTo>
                  <a:pt x="8910" y="18151"/>
                </a:lnTo>
                <a:close/>
                <a:moveTo>
                  <a:pt x="20925" y="20692"/>
                </a:moveTo>
                <a:cubicBezTo>
                  <a:pt x="20115" y="20692"/>
                  <a:pt x="20115" y="20692"/>
                  <a:pt x="20115" y="20692"/>
                </a:cubicBezTo>
                <a:cubicBezTo>
                  <a:pt x="19980" y="20511"/>
                  <a:pt x="19710" y="19422"/>
                  <a:pt x="19710" y="17607"/>
                </a:cubicBezTo>
                <a:cubicBezTo>
                  <a:pt x="19710" y="15792"/>
                  <a:pt x="19980" y="14703"/>
                  <a:pt x="20115" y="14521"/>
                </a:cubicBezTo>
                <a:cubicBezTo>
                  <a:pt x="20925" y="14521"/>
                  <a:pt x="20925" y="14521"/>
                  <a:pt x="20925" y="14521"/>
                </a:cubicBezTo>
                <a:lnTo>
                  <a:pt x="20925" y="2069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91" name="Freeform 60"/>
          <p:cNvSpPr/>
          <p:nvPr/>
        </p:nvSpPr>
        <p:spPr>
          <a:xfrm>
            <a:off x="14954250" y="2587625"/>
            <a:ext cx="22542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6065"/>
                </a:moveTo>
                <a:cubicBezTo>
                  <a:pt x="21600" y="12690"/>
                  <a:pt x="21600" y="12690"/>
                  <a:pt x="21600" y="12690"/>
                </a:cubicBezTo>
                <a:cubicBezTo>
                  <a:pt x="21600" y="12690"/>
                  <a:pt x="21600" y="12690"/>
                  <a:pt x="21600" y="12690"/>
                </a:cubicBezTo>
                <a:cubicBezTo>
                  <a:pt x="21600" y="3645"/>
                  <a:pt x="21600" y="3645"/>
                  <a:pt x="21600" y="3645"/>
                </a:cubicBezTo>
                <a:cubicBezTo>
                  <a:pt x="21600" y="3375"/>
                  <a:pt x="20945" y="3240"/>
                  <a:pt x="19636" y="3105"/>
                </a:cubicBezTo>
                <a:cubicBezTo>
                  <a:pt x="19636" y="1080"/>
                  <a:pt x="19636" y="1080"/>
                  <a:pt x="19636" y="1080"/>
                </a:cubicBezTo>
                <a:cubicBezTo>
                  <a:pt x="19636" y="540"/>
                  <a:pt x="17018" y="0"/>
                  <a:pt x="14400" y="0"/>
                </a:cubicBezTo>
                <a:cubicBezTo>
                  <a:pt x="7200" y="0"/>
                  <a:pt x="7200" y="0"/>
                  <a:pt x="7200" y="0"/>
                </a:cubicBezTo>
                <a:cubicBezTo>
                  <a:pt x="3927" y="0"/>
                  <a:pt x="1964" y="540"/>
                  <a:pt x="1964" y="1080"/>
                </a:cubicBezTo>
                <a:cubicBezTo>
                  <a:pt x="1964" y="3105"/>
                  <a:pt x="1964" y="3105"/>
                  <a:pt x="1964" y="3105"/>
                </a:cubicBezTo>
                <a:cubicBezTo>
                  <a:pt x="655" y="3240"/>
                  <a:pt x="0" y="3375"/>
                  <a:pt x="0" y="3645"/>
                </a:cubicBezTo>
                <a:cubicBezTo>
                  <a:pt x="0" y="12690"/>
                  <a:pt x="0" y="12690"/>
                  <a:pt x="0" y="12690"/>
                </a:cubicBezTo>
                <a:cubicBezTo>
                  <a:pt x="0" y="12690"/>
                  <a:pt x="0" y="12690"/>
                  <a:pt x="0" y="12690"/>
                </a:cubicBezTo>
                <a:cubicBezTo>
                  <a:pt x="1964" y="16065"/>
                  <a:pt x="1964" y="16065"/>
                  <a:pt x="1964" y="16065"/>
                </a:cubicBezTo>
                <a:cubicBezTo>
                  <a:pt x="1964" y="16335"/>
                  <a:pt x="2618" y="16605"/>
                  <a:pt x="3927" y="16740"/>
                </a:cubicBezTo>
                <a:cubicBezTo>
                  <a:pt x="3927" y="17550"/>
                  <a:pt x="3927" y="17550"/>
                  <a:pt x="3927" y="1755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330"/>
                  <a:pt x="0" y="21330"/>
                  <a:pt x="655" y="21465"/>
                </a:cubicBezTo>
                <a:cubicBezTo>
                  <a:pt x="655" y="21600"/>
                  <a:pt x="1309" y="21600"/>
                  <a:pt x="1964" y="21600"/>
                </a:cubicBezTo>
                <a:cubicBezTo>
                  <a:pt x="19636" y="21600"/>
                  <a:pt x="19636" y="21600"/>
                  <a:pt x="19636" y="21600"/>
                </a:cubicBezTo>
                <a:cubicBezTo>
                  <a:pt x="20291" y="21600"/>
                  <a:pt x="20945" y="21600"/>
                  <a:pt x="20945" y="21465"/>
                </a:cubicBezTo>
                <a:cubicBezTo>
                  <a:pt x="21600" y="21330"/>
                  <a:pt x="21600" y="21330"/>
                  <a:pt x="21600" y="21195"/>
                </a:cubicBezTo>
                <a:cubicBezTo>
                  <a:pt x="17673" y="17550"/>
                  <a:pt x="17673" y="17550"/>
                  <a:pt x="17673" y="17550"/>
                </a:cubicBezTo>
                <a:cubicBezTo>
                  <a:pt x="17673" y="16740"/>
                  <a:pt x="17673" y="16740"/>
                  <a:pt x="17673" y="16740"/>
                </a:cubicBezTo>
                <a:cubicBezTo>
                  <a:pt x="18982" y="16605"/>
                  <a:pt x="19636" y="16335"/>
                  <a:pt x="19636" y="16065"/>
                </a:cubicBezTo>
                <a:close/>
                <a:moveTo>
                  <a:pt x="5236" y="2970"/>
                </a:moveTo>
                <a:cubicBezTo>
                  <a:pt x="5236" y="2160"/>
                  <a:pt x="5236" y="2160"/>
                  <a:pt x="5236" y="2160"/>
                </a:cubicBezTo>
                <a:cubicBezTo>
                  <a:pt x="16364" y="2160"/>
                  <a:pt x="16364" y="2160"/>
                  <a:pt x="16364" y="2160"/>
                </a:cubicBezTo>
                <a:cubicBezTo>
                  <a:pt x="16364" y="2970"/>
                  <a:pt x="16364" y="2970"/>
                  <a:pt x="16364" y="2970"/>
                </a:cubicBezTo>
                <a:lnTo>
                  <a:pt x="5236" y="2970"/>
                </a:lnTo>
                <a:close/>
                <a:moveTo>
                  <a:pt x="7200" y="675"/>
                </a:moveTo>
                <a:cubicBezTo>
                  <a:pt x="14400" y="675"/>
                  <a:pt x="14400" y="675"/>
                  <a:pt x="14400" y="675"/>
                </a:cubicBezTo>
                <a:cubicBezTo>
                  <a:pt x="15709" y="675"/>
                  <a:pt x="16364" y="945"/>
                  <a:pt x="16364" y="1080"/>
                </a:cubicBezTo>
                <a:cubicBezTo>
                  <a:pt x="16364" y="1485"/>
                  <a:pt x="16364" y="1485"/>
                  <a:pt x="16364" y="1485"/>
                </a:cubicBezTo>
                <a:cubicBezTo>
                  <a:pt x="5236" y="1485"/>
                  <a:pt x="5236" y="1485"/>
                  <a:pt x="5236" y="1485"/>
                </a:cubicBezTo>
                <a:cubicBezTo>
                  <a:pt x="5236" y="1080"/>
                  <a:pt x="5236" y="1080"/>
                  <a:pt x="5236" y="1080"/>
                </a:cubicBezTo>
                <a:cubicBezTo>
                  <a:pt x="5236" y="945"/>
                  <a:pt x="5891" y="675"/>
                  <a:pt x="7200" y="675"/>
                </a:cubicBezTo>
                <a:close/>
                <a:moveTo>
                  <a:pt x="3273" y="3645"/>
                </a:moveTo>
                <a:cubicBezTo>
                  <a:pt x="3273" y="3645"/>
                  <a:pt x="3273" y="3645"/>
                  <a:pt x="3273" y="3645"/>
                </a:cubicBezTo>
                <a:cubicBezTo>
                  <a:pt x="17673" y="3645"/>
                  <a:pt x="17673" y="3645"/>
                  <a:pt x="17673" y="3645"/>
                </a:cubicBezTo>
                <a:cubicBezTo>
                  <a:pt x="18327" y="3645"/>
                  <a:pt x="18327" y="3645"/>
                  <a:pt x="18327" y="3645"/>
                </a:cubicBezTo>
                <a:cubicBezTo>
                  <a:pt x="18327" y="12690"/>
                  <a:pt x="18327" y="12690"/>
                  <a:pt x="18327" y="12690"/>
                </a:cubicBezTo>
                <a:cubicBezTo>
                  <a:pt x="16364" y="16065"/>
                  <a:pt x="16364" y="16065"/>
                  <a:pt x="16364" y="16065"/>
                </a:cubicBezTo>
                <a:cubicBezTo>
                  <a:pt x="16364" y="16065"/>
                  <a:pt x="16364" y="16065"/>
                  <a:pt x="16364" y="16065"/>
                </a:cubicBezTo>
                <a:cubicBezTo>
                  <a:pt x="5236" y="16065"/>
                  <a:pt x="5236" y="16065"/>
                  <a:pt x="5236" y="16065"/>
                </a:cubicBezTo>
                <a:cubicBezTo>
                  <a:pt x="5236" y="16065"/>
                  <a:pt x="5236" y="16065"/>
                  <a:pt x="5236" y="16065"/>
                </a:cubicBezTo>
                <a:cubicBezTo>
                  <a:pt x="3273" y="12690"/>
                  <a:pt x="3273" y="12690"/>
                  <a:pt x="3273" y="12690"/>
                </a:cubicBezTo>
                <a:lnTo>
                  <a:pt x="3273" y="3645"/>
                </a:lnTo>
                <a:close/>
                <a:moveTo>
                  <a:pt x="14400" y="17145"/>
                </a:moveTo>
                <a:cubicBezTo>
                  <a:pt x="7200" y="17145"/>
                  <a:pt x="7200" y="17145"/>
                  <a:pt x="7200" y="17145"/>
                </a:cubicBezTo>
                <a:cubicBezTo>
                  <a:pt x="7200" y="16740"/>
                  <a:pt x="7200" y="16740"/>
                  <a:pt x="7200" y="16740"/>
                </a:cubicBezTo>
                <a:cubicBezTo>
                  <a:pt x="14400" y="16740"/>
                  <a:pt x="14400" y="16740"/>
                  <a:pt x="14400" y="16740"/>
                </a:cubicBezTo>
                <a:lnTo>
                  <a:pt x="14400" y="17145"/>
                </a:lnTo>
                <a:close/>
                <a:moveTo>
                  <a:pt x="3927" y="20925"/>
                </a:moveTo>
                <a:cubicBezTo>
                  <a:pt x="6545" y="17820"/>
                  <a:pt x="6545" y="17820"/>
                  <a:pt x="6545" y="17820"/>
                </a:cubicBezTo>
                <a:cubicBezTo>
                  <a:pt x="15055" y="17820"/>
                  <a:pt x="15055" y="17820"/>
                  <a:pt x="15055" y="17820"/>
                </a:cubicBezTo>
                <a:cubicBezTo>
                  <a:pt x="17673" y="20925"/>
                  <a:pt x="17673" y="20925"/>
                  <a:pt x="17673" y="20925"/>
                </a:cubicBezTo>
                <a:lnTo>
                  <a:pt x="3927" y="20925"/>
                </a:lnTo>
                <a:close/>
                <a:moveTo>
                  <a:pt x="10473" y="12960"/>
                </a:moveTo>
                <a:cubicBezTo>
                  <a:pt x="13745" y="12960"/>
                  <a:pt x="16364" y="12555"/>
                  <a:pt x="16364" y="11880"/>
                </a:cubicBezTo>
                <a:cubicBezTo>
                  <a:pt x="16364" y="8505"/>
                  <a:pt x="16364" y="8505"/>
                  <a:pt x="16364" y="8505"/>
                </a:cubicBezTo>
                <a:cubicBezTo>
                  <a:pt x="16364" y="7965"/>
                  <a:pt x="13745" y="7425"/>
                  <a:pt x="10473" y="7425"/>
                </a:cubicBezTo>
                <a:cubicBezTo>
                  <a:pt x="7855" y="7425"/>
                  <a:pt x="5236" y="7965"/>
                  <a:pt x="5236" y="8505"/>
                </a:cubicBezTo>
                <a:cubicBezTo>
                  <a:pt x="5236" y="11880"/>
                  <a:pt x="5236" y="11880"/>
                  <a:pt x="5236" y="11880"/>
                </a:cubicBezTo>
                <a:cubicBezTo>
                  <a:pt x="5236" y="12555"/>
                  <a:pt x="7855" y="12960"/>
                  <a:pt x="10473" y="12960"/>
                </a:cubicBezTo>
                <a:close/>
                <a:moveTo>
                  <a:pt x="10473" y="12285"/>
                </a:moveTo>
                <a:cubicBezTo>
                  <a:pt x="9818" y="12285"/>
                  <a:pt x="8509" y="12150"/>
                  <a:pt x="8509" y="11880"/>
                </a:cubicBezTo>
                <a:cubicBezTo>
                  <a:pt x="8509" y="11745"/>
                  <a:pt x="9818" y="11475"/>
                  <a:pt x="10473" y="11475"/>
                </a:cubicBezTo>
                <a:cubicBezTo>
                  <a:pt x="11782" y="11475"/>
                  <a:pt x="12436" y="11745"/>
                  <a:pt x="12436" y="11880"/>
                </a:cubicBezTo>
                <a:cubicBezTo>
                  <a:pt x="12436" y="12150"/>
                  <a:pt x="11782" y="12285"/>
                  <a:pt x="10473" y="12285"/>
                </a:cubicBezTo>
                <a:close/>
                <a:moveTo>
                  <a:pt x="10473" y="8100"/>
                </a:moveTo>
                <a:cubicBezTo>
                  <a:pt x="11782" y="8100"/>
                  <a:pt x="12436" y="8370"/>
                  <a:pt x="12436" y="8505"/>
                </a:cubicBezTo>
                <a:cubicBezTo>
                  <a:pt x="12436" y="10935"/>
                  <a:pt x="12436" y="10935"/>
                  <a:pt x="12436" y="10935"/>
                </a:cubicBezTo>
                <a:cubicBezTo>
                  <a:pt x="11782" y="10800"/>
                  <a:pt x="11127" y="10800"/>
                  <a:pt x="10473" y="10800"/>
                </a:cubicBezTo>
                <a:cubicBezTo>
                  <a:pt x="9818" y="10800"/>
                  <a:pt x="9164" y="10800"/>
                  <a:pt x="8509" y="10935"/>
                </a:cubicBezTo>
                <a:cubicBezTo>
                  <a:pt x="8509" y="8505"/>
                  <a:pt x="8509" y="8505"/>
                  <a:pt x="8509" y="8505"/>
                </a:cubicBezTo>
                <a:cubicBezTo>
                  <a:pt x="8509" y="8370"/>
                  <a:pt x="9818" y="8100"/>
                  <a:pt x="10473" y="81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92" name="Freeform 61"/>
          <p:cNvSpPr/>
          <p:nvPr/>
        </p:nvSpPr>
        <p:spPr>
          <a:xfrm>
            <a:off x="14516100" y="4044951"/>
            <a:ext cx="1092200" cy="6064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4236"/>
                </a:moveTo>
                <a:cubicBezTo>
                  <a:pt x="9990" y="14236"/>
                  <a:pt x="9315" y="15464"/>
                  <a:pt x="9315" y="16936"/>
                </a:cubicBezTo>
                <a:cubicBezTo>
                  <a:pt x="9315" y="18409"/>
                  <a:pt x="9990" y="19636"/>
                  <a:pt x="10800" y="19636"/>
                </a:cubicBezTo>
                <a:cubicBezTo>
                  <a:pt x="11610" y="19636"/>
                  <a:pt x="12285" y="18409"/>
                  <a:pt x="12285" y="16936"/>
                </a:cubicBezTo>
                <a:cubicBezTo>
                  <a:pt x="12285" y="15464"/>
                  <a:pt x="11610" y="14236"/>
                  <a:pt x="10800" y="14236"/>
                </a:cubicBezTo>
                <a:close/>
                <a:moveTo>
                  <a:pt x="10800" y="18409"/>
                </a:moveTo>
                <a:cubicBezTo>
                  <a:pt x="10395" y="18409"/>
                  <a:pt x="9990" y="17673"/>
                  <a:pt x="9990" y="16936"/>
                </a:cubicBezTo>
                <a:cubicBezTo>
                  <a:pt x="9990" y="16200"/>
                  <a:pt x="10395" y="15464"/>
                  <a:pt x="10800" y="15464"/>
                </a:cubicBezTo>
                <a:cubicBezTo>
                  <a:pt x="11205" y="15464"/>
                  <a:pt x="11610" y="16200"/>
                  <a:pt x="11610" y="16936"/>
                </a:cubicBezTo>
                <a:cubicBezTo>
                  <a:pt x="11610" y="17673"/>
                  <a:pt x="11205" y="18409"/>
                  <a:pt x="10800" y="18409"/>
                </a:cubicBezTo>
                <a:close/>
                <a:moveTo>
                  <a:pt x="21195" y="1473"/>
                </a:moveTo>
                <a:cubicBezTo>
                  <a:pt x="17550" y="1473"/>
                  <a:pt x="17550" y="1473"/>
                  <a:pt x="17550" y="1473"/>
                </a:cubicBezTo>
                <a:cubicBezTo>
                  <a:pt x="17550" y="736"/>
                  <a:pt x="17550" y="736"/>
                  <a:pt x="17550" y="736"/>
                </a:cubicBezTo>
                <a:cubicBezTo>
                  <a:pt x="17550" y="245"/>
                  <a:pt x="17280" y="0"/>
                  <a:pt x="17145" y="0"/>
                </a:cubicBezTo>
                <a:cubicBezTo>
                  <a:pt x="17010" y="0"/>
                  <a:pt x="16740" y="245"/>
                  <a:pt x="16740" y="736"/>
                </a:cubicBezTo>
                <a:cubicBezTo>
                  <a:pt x="16740" y="1473"/>
                  <a:pt x="16740" y="1473"/>
                  <a:pt x="16740" y="1473"/>
                </a:cubicBezTo>
                <a:cubicBezTo>
                  <a:pt x="13095" y="1473"/>
                  <a:pt x="13095" y="1473"/>
                  <a:pt x="13095" y="1473"/>
                </a:cubicBezTo>
                <a:cubicBezTo>
                  <a:pt x="12825" y="1473"/>
                  <a:pt x="12690" y="1718"/>
                  <a:pt x="12690" y="1964"/>
                </a:cubicBezTo>
                <a:cubicBezTo>
                  <a:pt x="12690" y="2455"/>
                  <a:pt x="12825" y="2700"/>
                  <a:pt x="13095" y="2700"/>
                </a:cubicBezTo>
                <a:cubicBezTo>
                  <a:pt x="16065" y="2700"/>
                  <a:pt x="16065" y="2700"/>
                  <a:pt x="16065" y="2700"/>
                </a:cubicBezTo>
                <a:cubicBezTo>
                  <a:pt x="16065" y="4173"/>
                  <a:pt x="16065" y="4173"/>
                  <a:pt x="16065" y="4173"/>
                </a:cubicBezTo>
                <a:cubicBezTo>
                  <a:pt x="16065" y="4173"/>
                  <a:pt x="16065" y="4173"/>
                  <a:pt x="16065" y="4173"/>
                </a:cubicBezTo>
                <a:cubicBezTo>
                  <a:pt x="5535" y="4173"/>
                  <a:pt x="5535" y="4173"/>
                  <a:pt x="5535" y="4173"/>
                </a:cubicBezTo>
                <a:cubicBezTo>
                  <a:pt x="5535" y="4173"/>
                  <a:pt x="5535" y="4173"/>
                  <a:pt x="5535" y="4173"/>
                </a:cubicBezTo>
                <a:cubicBezTo>
                  <a:pt x="5535" y="2700"/>
                  <a:pt x="5535" y="2700"/>
                  <a:pt x="5535" y="2700"/>
                </a:cubicBezTo>
                <a:cubicBezTo>
                  <a:pt x="8505" y="2700"/>
                  <a:pt x="8505" y="2700"/>
                  <a:pt x="8505" y="2700"/>
                </a:cubicBezTo>
                <a:cubicBezTo>
                  <a:pt x="8775" y="2700"/>
                  <a:pt x="8910" y="2455"/>
                  <a:pt x="8910" y="1964"/>
                </a:cubicBezTo>
                <a:cubicBezTo>
                  <a:pt x="8910" y="1718"/>
                  <a:pt x="8775" y="1473"/>
                  <a:pt x="8505" y="1473"/>
                </a:cubicBezTo>
                <a:cubicBezTo>
                  <a:pt x="4860" y="1473"/>
                  <a:pt x="4860" y="1473"/>
                  <a:pt x="4860" y="1473"/>
                </a:cubicBezTo>
                <a:cubicBezTo>
                  <a:pt x="4860" y="736"/>
                  <a:pt x="4860" y="736"/>
                  <a:pt x="4860" y="736"/>
                </a:cubicBezTo>
                <a:cubicBezTo>
                  <a:pt x="4860" y="245"/>
                  <a:pt x="4590" y="0"/>
                  <a:pt x="4455" y="0"/>
                </a:cubicBezTo>
                <a:cubicBezTo>
                  <a:pt x="4320" y="0"/>
                  <a:pt x="4050" y="245"/>
                  <a:pt x="4050" y="736"/>
                </a:cubicBezTo>
                <a:cubicBezTo>
                  <a:pt x="4050" y="1473"/>
                  <a:pt x="4050" y="1473"/>
                  <a:pt x="4050" y="1473"/>
                </a:cubicBezTo>
                <a:cubicBezTo>
                  <a:pt x="405" y="1473"/>
                  <a:pt x="405" y="1473"/>
                  <a:pt x="405" y="1473"/>
                </a:cubicBezTo>
                <a:cubicBezTo>
                  <a:pt x="135" y="1473"/>
                  <a:pt x="0" y="1718"/>
                  <a:pt x="0" y="1964"/>
                </a:cubicBezTo>
                <a:cubicBezTo>
                  <a:pt x="0" y="2455"/>
                  <a:pt x="135" y="2700"/>
                  <a:pt x="405" y="2700"/>
                </a:cubicBezTo>
                <a:cubicBezTo>
                  <a:pt x="3375" y="2700"/>
                  <a:pt x="3375" y="2700"/>
                  <a:pt x="3375" y="2700"/>
                </a:cubicBezTo>
                <a:cubicBezTo>
                  <a:pt x="3375" y="5400"/>
                  <a:pt x="3375" y="5400"/>
                  <a:pt x="3375" y="5400"/>
                </a:cubicBezTo>
                <a:cubicBezTo>
                  <a:pt x="3375" y="6382"/>
                  <a:pt x="3915" y="7364"/>
                  <a:pt x="4455" y="7364"/>
                </a:cubicBezTo>
                <a:cubicBezTo>
                  <a:pt x="4995" y="7364"/>
                  <a:pt x="5535" y="6382"/>
                  <a:pt x="5535" y="5400"/>
                </a:cubicBezTo>
                <a:cubicBezTo>
                  <a:pt x="5535" y="5400"/>
                  <a:pt x="5535" y="5400"/>
                  <a:pt x="5535" y="5400"/>
                </a:cubicBezTo>
                <a:cubicBezTo>
                  <a:pt x="5535" y="5400"/>
                  <a:pt x="5535" y="5400"/>
                  <a:pt x="5535" y="5400"/>
                </a:cubicBezTo>
                <a:cubicBezTo>
                  <a:pt x="7560" y="5400"/>
                  <a:pt x="7560" y="5400"/>
                  <a:pt x="7560" y="5400"/>
                </a:cubicBezTo>
                <a:cubicBezTo>
                  <a:pt x="7830" y="7364"/>
                  <a:pt x="7830" y="7364"/>
                  <a:pt x="7830" y="7364"/>
                </a:cubicBezTo>
                <a:cubicBezTo>
                  <a:pt x="7560" y="7364"/>
                  <a:pt x="7560" y="7364"/>
                  <a:pt x="7560" y="7364"/>
                </a:cubicBezTo>
                <a:cubicBezTo>
                  <a:pt x="7155" y="7364"/>
                  <a:pt x="6750" y="7855"/>
                  <a:pt x="6615" y="8591"/>
                </a:cubicBezTo>
                <a:cubicBezTo>
                  <a:pt x="5670" y="12273"/>
                  <a:pt x="5670" y="12273"/>
                  <a:pt x="5670" y="12273"/>
                </a:cubicBezTo>
                <a:cubicBezTo>
                  <a:pt x="5265" y="12273"/>
                  <a:pt x="5265" y="12273"/>
                  <a:pt x="5265" y="12273"/>
                </a:cubicBezTo>
                <a:cubicBezTo>
                  <a:pt x="4995" y="12273"/>
                  <a:pt x="4860" y="12518"/>
                  <a:pt x="4860" y="12764"/>
                </a:cubicBezTo>
                <a:cubicBezTo>
                  <a:pt x="4860" y="13255"/>
                  <a:pt x="4995" y="13500"/>
                  <a:pt x="5265" y="13500"/>
                </a:cubicBezTo>
                <a:cubicBezTo>
                  <a:pt x="6750" y="13500"/>
                  <a:pt x="6750" y="13500"/>
                  <a:pt x="6750" y="13500"/>
                </a:cubicBezTo>
                <a:cubicBezTo>
                  <a:pt x="6885" y="13500"/>
                  <a:pt x="7020" y="13255"/>
                  <a:pt x="7020" y="12764"/>
                </a:cubicBezTo>
                <a:cubicBezTo>
                  <a:pt x="7020" y="12518"/>
                  <a:pt x="6885" y="12273"/>
                  <a:pt x="6750" y="12273"/>
                </a:cubicBezTo>
                <a:cubicBezTo>
                  <a:pt x="6480" y="12273"/>
                  <a:pt x="6480" y="12273"/>
                  <a:pt x="6480" y="12273"/>
                </a:cubicBezTo>
                <a:cubicBezTo>
                  <a:pt x="7155" y="9082"/>
                  <a:pt x="7155" y="9082"/>
                  <a:pt x="7155" y="9082"/>
                </a:cubicBezTo>
                <a:cubicBezTo>
                  <a:pt x="7290" y="8836"/>
                  <a:pt x="7425" y="8836"/>
                  <a:pt x="7560" y="8836"/>
                </a:cubicBezTo>
                <a:cubicBezTo>
                  <a:pt x="8100" y="8836"/>
                  <a:pt x="8100" y="8836"/>
                  <a:pt x="8100" y="8836"/>
                </a:cubicBezTo>
                <a:cubicBezTo>
                  <a:pt x="8370" y="9573"/>
                  <a:pt x="8910" y="10064"/>
                  <a:pt x="9450" y="10064"/>
                </a:cubicBezTo>
                <a:cubicBezTo>
                  <a:pt x="9720" y="10064"/>
                  <a:pt x="9720" y="10064"/>
                  <a:pt x="9720" y="10064"/>
                </a:cubicBezTo>
                <a:cubicBezTo>
                  <a:pt x="9720" y="11782"/>
                  <a:pt x="9720" y="11782"/>
                  <a:pt x="9720" y="11782"/>
                </a:cubicBezTo>
                <a:cubicBezTo>
                  <a:pt x="9450" y="12027"/>
                  <a:pt x="9315" y="12518"/>
                  <a:pt x="9180" y="13009"/>
                </a:cubicBezTo>
                <a:cubicBezTo>
                  <a:pt x="9045" y="13500"/>
                  <a:pt x="9045" y="13500"/>
                  <a:pt x="9045" y="13500"/>
                </a:cubicBezTo>
                <a:cubicBezTo>
                  <a:pt x="9045" y="13500"/>
                  <a:pt x="9045" y="13500"/>
                  <a:pt x="9045" y="13500"/>
                </a:cubicBezTo>
                <a:cubicBezTo>
                  <a:pt x="8235" y="13500"/>
                  <a:pt x="8235" y="13500"/>
                  <a:pt x="8235" y="13500"/>
                </a:cubicBezTo>
                <a:cubicBezTo>
                  <a:pt x="7560" y="13500"/>
                  <a:pt x="7155" y="14482"/>
                  <a:pt x="7155" y="15464"/>
                </a:cubicBezTo>
                <a:cubicBezTo>
                  <a:pt x="7155" y="19636"/>
                  <a:pt x="7155" y="19636"/>
                  <a:pt x="7155" y="19636"/>
                </a:cubicBezTo>
                <a:cubicBezTo>
                  <a:pt x="7155" y="20618"/>
                  <a:pt x="7560" y="21600"/>
                  <a:pt x="8235" y="21600"/>
                </a:cubicBezTo>
                <a:cubicBezTo>
                  <a:pt x="13365" y="21600"/>
                  <a:pt x="13365" y="21600"/>
                  <a:pt x="13365" y="21600"/>
                </a:cubicBezTo>
                <a:cubicBezTo>
                  <a:pt x="14040" y="21600"/>
                  <a:pt x="14445" y="20618"/>
                  <a:pt x="14445" y="19636"/>
                </a:cubicBezTo>
                <a:cubicBezTo>
                  <a:pt x="14445" y="15464"/>
                  <a:pt x="14445" y="15464"/>
                  <a:pt x="14445" y="15464"/>
                </a:cubicBezTo>
                <a:cubicBezTo>
                  <a:pt x="14445" y="14482"/>
                  <a:pt x="14040" y="13500"/>
                  <a:pt x="13365" y="13500"/>
                </a:cubicBezTo>
                <a:cubicBezTo>
                  <a:pt x="12555" y="13500"/>
                  <a:pt x="12555" y="13500"/>
                  <a:pt x="12555" y="13500"/>
                </a:cubicBezTo>
                <a:cubicBezTo>
                  <a:pt x="12555" y="13500"/>
                  <a:pt x="12555" y="13500"/>
                  <a:pt x="12555" y="13500"/>
                </a:cubicBezTo>
                <a:cubicBezTo>
                  <a:pt x="12420" y="13009"/>
                  <a:pt x="12420" y="13009"/>
                  <a:pt x="12420" y="13009"/>
                </a:cubicBezTo>
                <a:cubicBezTo>
                  <a:pt x="12285" y="12518"/>
                  <a:pt x="12150" y="12027"/>
                  <a:pt x="11880" y="11782"/>
                </a:cubicBezTo>
                <a:cubicBezTo>
                  <a:pt x="11880" y="10064"/>
                  <a:pt x="11880" y="10064"/>
                  <a:pt x="11880" y="10064"/>
                </a:cubicBezTo>
                <a:cubicBezTo>
                  <a:pt x="12150" y="10064"/>
                  <a:pt x="12150" y="10064"/>
                  <a:pt x="12150" y="10064"/>
                </a:cubicBezTo>
                <a:cubicBezTo>
                  <a:pt x="12690" y="10064"/>
                  <a:pt x="13230" y="9573"/>
                  <a:pt x="13500" y="8836"/>
                </a:cubicBezTo>
                <a:cubicBezTo>
                  <a:pt x="14040" y="8836"/>
                  <a:pt x="14040" y="8836"/>
                  <a:pt x="14040" y="8836"/>
                </a:cubicBezTo>
                <a:cubicBezTo>
                  <a:pt x="14175" y="8836"/>
                  <a:pt x="14310" y="8836"/>
                  <a:pt x="14445" y="9082"/>
                </a:cubicBezTo>
                <a:cubicBezTo>
                  <a:pt x="15120" y="12273"/>
                  <a:pt x="15120" y="12273"/>
                  <a:pt x="15120" y="12273"/>
                </a:cubicBezTo>
                <a:cubicBezTo>
                  <a:pt x="14850" y="12273"/>
                  <a:pt x="14850" y="12273"/>
                  <a:pt x="14850" y="12273"/>
                </a:cubicBezTo>
                <a:cubicBezTo>
                  <a:pt x="14715" y="12273"/>
                  <a:pt x="14580" y="12518"/>
                  <a:pt x="14580" y="12764"/>
                </a:cubicBezTo>
                <a:cubicBezTo>
                  <a:pt x="14580" y="13255"/>
                  <a:pt x="14715" y="13500"/>
                  <a:pt x="14850" y="13500"/>
                </a:cubicBezTo>
                <a:cubicBezTo>
                  <a:pt x="16335" y="13500"/>
                  <a:pt x="16335" y="13500"/>
                  <a:pt x="16335" y="13500"/>
                </a:cubicBezTo>
                <a:cubicBezTo>
                  <a:pt x="16605" y="13500"/>
                  <a:pt x="16740" y="13255"/>
                  <a:pt x="16740" y="12764"/>
                </a:cubicBezTo>
                <a:cubicBezTo>
                  <a:pt x="16740" y="12518"/>
                  <a:pt x="16605" y="12273"/>
                  <a:pt x="16335" y="12273"/>
                </a:cubicBezTo>
                <a:cubicBezTo>
                  <a:pt x="15930" y="12273"/>
                  <a:pt x="15930" y="12273"/>
                  <a:pt x="15930" y="12273"/>
                </a:cubicBezTo>
                <a:cubicBezTo>
                  <a:pt x="14985" y="8591"/>
                  <a:pt x="14985" y="8591"/>
                  <a:pt x="14985" y="8591"/>
                </a:cubicBezTo>
                <a:cubicBezTo>
                  <a:pt x="14850" y="7855"/>
                  <a:pt x="14445" y="7364"/>
                  <a:pt x="14040" y="7364"/>
                </a:cubicBezTo>
                <a:cubicBezTo>
                  <a:pt x="13770" y="7364"/>
                  <a:pt x="13770" y="7364"/>
                  <a:pt x="13770" y="7364"/>
                </a:cubicBezTo>
                <a:cubicBezTo>
                  <a:pt x="14040" y="5400"/>
                  <a:pt x="14040" y="5400"/>
                  <a:pt x="14040" y="5400"/>
                </a:cubicBezTo>
                <a:cubicBezTo>
                  <a:pt x="16065" y="5400"/>
                  <a:pt x="16065" y="5400"/>
                  <a:pt x="16065" y="5400"/>
                </a:cubicBezTo>
                <a:cubicBezTo>
                  <a:pt x="16065" y="5400"/>
                  <a:pt x="16065" y="5400"/>
                  <a:pt x="16065" y="5400"/>
                </a:cubicBezTo>
                <a:cubicBezTo>
                  <a:pt x="16065" y="5400"/>
                  <a:pt x="16065" y="5400"/>
                  <a:pt x="16065" y="5400"/>
                </a:cubicBezTo>
                <a:cubicBezTo>
                  <a:pt x="16065" y="6382"/>
                  <a:pt x="16605" y="7364"/>
                  <a:pt x="17145" y="7364"/>
                </a:cubicBezTo>
                <a:cubicBezTo>
                  <a:pt x="17685" y="7364"/>
                  <a:pt x="18225" y="6382"/>
                  <a:pt x="18225" y="5400"/>
                </a:cubicBezTo>
                <a:cubicBezTo>
                  <a:pt x="18225" y="2700"/>
                  <a:pt x="18225" y="2700"/>
                  <a:pt x="18225" y="2700"/>
                </a:cubicBezTo>
                <a:cubicBezTo>
                  <a:pt x="21195" y="2700"/>
                  <a:pt x="21195" y="2700"/>
                  <a:pt x="21195" y="2700"/>
                </a:cubicBezTo>
                <a:cubicBezTo>
                  <a:pt x="21465" y="2700"/>
                  <a:pt x="21600" y="2455"/>
                  <a:pt x="21600" y="1964"/>
                </a:cubicBezTo>
                <a:cubicBezTo>
                  <a:pt x="21600" y="1718"/>
                  <a:pt x="21465" y="1473"/>
                  <a:pt x="21195" y="1473"/>
                </a:cubicBezTo>
                <a:close/>
                <a:moveTo>
                  <a:pt x="4455" y="6136"/>
                </a:moveTo>
                <a:cubicBezTo>
                  <a:pt x="4185" y="6136"/>
                  <a:pt x="4050" y="5891"/>
                  <a:pt x="4050" y="5400"/>
                </a:cubicBezTo>
                <a:cubicBezTo>
                  <a:pt x="4050" y="2700"/>
                  <a:pt x="4050" y="2700"/>
                  <a:pt x="4050" y="2700"/>
                </a:cubicBezTo>
                <a:cubicBezTo>
                  <a:pt x="4860" y="2700"/>
                  <a:pt x="4860" y="2700"/>
                  <a:pt x="4860" y="2700"/>
                </a:cubicBezTo>
                <a:cubicBezTo>
                  <a:pt x="4860" y="5400"/>
                  <a:pt x="4860" y="5400"/>
                  <a:pt x="4860" y="5400"/>
                </a:cubicBezTo>
                <a:cubicBezTo>
                  <a:pt x="4860" y="5891"/>
                  <a:pt x="4725" y="6136"/>
                  <a:pt x="4455" y="6136"/>
                </a:cubicBezTo>
                <a:close/>
                <a:moveTo>
                  <a:pt x="12555" y="14727"/>
                </a:moveTo>
                <a:cubicBezTo>
                  <a:pt x="13365" y="14727"/>
                  <a:pt x="13365" y="14727"/>
                  <a:pt x="13365" y="14727"/>
                </a:cubicBezTo>
                <a:cubicBezTo>
                  <a:pt x="13635" y="14727"/>
                  <a:pt x="13770" y="15218"/>
                  <a:pt x="13770" y="15464"/>
                </a:cubicBezTo>
                <a:cubicBezTo>
                  <a:pt x="13770" y="19636"/>
                  <a:pt x="13770" y="19636"/>
                  <a:pt x="13770" y="19636"/>
                </a:cubicBezTo>
                <a:cubicBezTo>
                  <a:pt x="13770" y="20127"/>
                  <a:pt x="13635" y="20373"/>
                  <a:pt x="13365" y="20373"/>
                </a:cubicBezTo>
                <a:cubicBezTo>
                  <a:pt x="8235" y="20373"/>
                  <a:pt x="8235" y="20373"/>
                  <a:pt x="8235" y="20373"/>
                </a:cubicBezTo>
                <a:cubicBezTo>
                  <a:pt x="7965" y="20373"/>
                  <a:pt x="7830" y="20127"/>
                  <a:pt x="7830" y="19636"/>
                </a:cubicBezTo>
                <a:cubicBezTo>
                  <a:pt x="7830" y="15464"/>
                  <a:pt x="7830" y="15464"/>
                  <a:pt x="7830" y="15464"/>
                </a:cubicBezTo>
                <a:cubicBezTo>
                  <a:pt x="7830" y="15218"/>
                  <a:pt x="7965" y="14727"/>
                  <a:pt x="8235" y="14727"/>
                </a:cubicBezTo>
                <a:cubicBezTo>
                  <a:pt x="9045" y="14727"/>
                  <a:pt x="9045" y="14727"/>
                  <a:pt x="9045" y="14727"/>
                </a:cubicBezTo>
                <a:cubicBezTo>
                  <a:pt x="9315" y="14727"/>
                  <a:pt x="9585" y="14482"/>
                  <a:pt x="9720" y="13991"/>
                </a:cubicBezTo>
                <a:cubicBezTo>
                  <a:pt x="9855" y="13255"/>
                  <a:pt x="9855" y="13255"/>
                  <a:pt x="9855" y="13255"/>
                </a:cubicBezTo>
                <a:cubicBezTo>
                  <a:pt x="9855" y="13009"/>
                  <a:pt x="9990" y="12764"/>
                  <a:pt x="10260" y="12764"/>
                </a:cubicBezTo>
                <a:cubicBezTo>
                  <a:pt x="11340" y="12764"/>
                  <a:pt x="11340" y="12764"/>
                  <a:pt x="11340" y="12764"/>
                </a:cubicBezTo>
                <a:cubicBezTo>
                  <a:pt x="11610" y="12764"/>
                  <a:pt x="11745" y="13009"/>
                  <a:pt x="11745" y="13255"/>
                </a:cubicBezTo>
                <a:cubicBezTo>
                  <a:pt x="11880" y="13991"/>
                  <a:pt x="11880" y="13991"/>
                  <a:pt x="11880" y="13991"/>
                </a:cubicBezTo>
                <a:cubicBezTo>
                  <a:pt x="12015" y="14482"/>
                  <a:pt x="12285" y="14727"/>
                  <a:pt x="12555" y="14727"/>
                </a:cubicBezTo>
                <a:close/>
                <a:moveTo>
                  <a:pt x="11205" y="11536"/>
                </a:moveTo>
                <a:cubicBezTo>
                  <a:pt x="10395" y="11536"/>
                  <a:pt x="10395" y="11536"/>
                  <a:pt x="10395" y="11536"/>
                </a:cubicBezTo>
                <a:cubicBezTo>
                  <a:pt x="10395" y="10064"/>
                  <a:pt x="10395" y="10064"/>
                  <a:pt x="10395" y="10064"/>
                </a:cubicBezTo>
                <a:cubicBezTo>
                  <a:pt x="11205" y="10064"/>
                  <a:pt x="11205" y="10064"/>
                  <a:pt x="11205" y="10064"/>
                </a:cubicBezTo>
                <a:lnTo>
                  <a:pt x="11205" y="11536"/>
                </a:lnTo>
                <a:close/>
                <a:moveTo>
                  <a:pt x="12960" y="7855"/>
                </a:moveTo>
                <a:cubicBezTo>
                  <a:pt x="12825" y="8345"/>
                  <a:pt x="12555" y="8836"/>
                  <a:pt x="12150" y="8836"/>
                </a:cubicBezTo>
                <a:cubicBezTo>
                  <a:pt x="9450" y="8836"/>
                  <a:pt x="9450" y="8836"/>
                  <a:pt x="9450" y="8836"/>
                </a:cubicBezTo>
                <a:cubicBezTo>
                  <a:pt x="9045" y="8836"/>
                  <a:pt x="8775" y="8345"/>
                  <a:pt x="8640" y="7855"/>
                </a:cubicBezTo>
                <a:cubicBezTo>
                  <a:pt x="8235" y="5400"/>
                  <a:pt x="8235" y="5400"/>
                  <a:pt x="8235" y="5400"/>
                </a:cubicBezTo>
                <a:cubicBezTo>
                  <a:pt x="10395" y="5400"/>
                  <a:pt x="10395" y="5400"/>
                  <a:pt x="10395" y="5400"/>
                </a:cubicBezTo>
                <a:cubicBezTo>
                  <a:pt x="10395" y="6627"/>
                  <a:pt x="10395" y="6627"/>
                  <a:pt x="10395" y="6627"/>
                </a:cubicBezTo>
                <a:cubicBezTo>
                  <a:pt x="10395" y="7118"/>
                  <a:pt x="10665" y="7364"/>
                  <a:pt x="10800" y="7364"/>
                </a:cubicBezTo>
                <a:cubicBezTo>
                  <a:pt x="10935" y="7364"/>
                  <a:pt x="11205" y="7118"/>
                  <a:pt x="11205" y="6627"/>
                </a:cubicBezTo>
                <a:cubicBezTo>
                  <a:pt x="11205" y="5400"/>
                  <a:pt x="11205" y="5400"/>
                  <a:pt x="11205" y="5400"/>
                </a:cubicBezTo>
                <a:cubicBezTo>
                  <a:pt x="13365" y="5400"/>
                  <a:pt x="13365" y="5400"/>
                  <a:pt x="13365" y="5400"/>
                </a:cubicBezTo>
                <a:lnTo>
                  <a:pt x="12960" y="7855"/>
                </a:lnTo>
                <a:close/>
                <a:moveTo>
                  <a:pt x="17550" y="5400"/>
                </a:moveTo>
                <a:cubicBezTo>
                  <a:pt x="17550" y="5891"/>
                  <a:pt x="17415" y="6136"/>
                  <a:pt x="17145" y="6136"/>
                </a:cubicBezTo>
                <a:cubicBezTo>
                  <a:pt x="16875" y="6136"/>
                  <a:pt x="16740" y="5891"/>
                  <a:pt x="16740" y="5400"/>
                </a:cubicBezTo>
                <a:cubicBezTo>
                  <a:pt x="16740" y="2700"/>
                  <a:pt x="16740" y="2700"/>
                  <a:pt x="16740" y="2700"/>
                </a:cubicBezTo>
                <a:cubicBezTo>
                  <a:pt x="17550" y="2700"/>
                  <a:pt x="17550" y="2700"/>
                  <a:pt x="17550" y="2700"/>
                </a:cubicBezTo>
                <a:lnTo>
                  <a:pt x="17550" y="54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93" name="Freeform 62"/>
          <p:cNvSpPr/>
          <p:nvPr/>
        </p:nvSpPr>
        <p:spPr>
          <a:xfrm>
            <a:off x="14516100" y="5175251"/>
            <a:ext cx="1092200" cy="873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10" y="1871"/>
                </a:moveTo>
                <a:cubicBezTo>
                  <a:pt x="19575" y="1871"/>
                  <a:pt x="19440" y="2041"/>
                  <a:pt x="19440" y="2381"/>
                </a:cubicBezTo>
                <a:cubicBezTo>
                  <a:pt x="19440" y="3742"/>
                  <a:pt x="19440" y="3742"/>
                  <a:pt x="19440" y="3742"/>
                </a:cubicBezTo>
                <a:cubicBezTo>
                  <a:pt x="19440" y="3912"/>
                  <a:pt x="19575" y="4252"/>
                  <a:pt x="19710" y="4252"/>
                </a:cubicBezTo>
                <a:cubicBezTo>
                  <a:pt x="19980" y="4252"/>
                  <a:pt x="20115" y="3912"/>
                  <a:pt x="20115" y="3742"/>
                </a:cubicBezTo>
                <a:cubicBezTo>
                  <a:pt x="20115" y="2381"/>
                  <a:pt x="20115" y="2381"/>
                  <a:pt x="20115" y="2381"/>
                </a:cubicBezTo>
                <a:cubicBezTo>
                  <a:pt x="20115" y="2041"/>
                  <a:pt x="19980" y="1871"/>
                  <a:pt x="19710" y="1871"/>
                </a:cubicBezTo>
                <a:close/>
                <a:moveTo>
                  <a:pt x="18225" y="4252"/>
                </a:moveTo>
                <a:cubicBezTo>
                  <a:pt x="18495" y="4252"/>
                  <a:pt x="18630" y="3912"/>
                  <a:pt x="18630" y="3742"/>
                </a:cubicBezTo>
                <a:cubicBezTo>
                  <a:pt x="18630" y="2381"/>
                  <a:pt x="18630" y="2381"/>
                  <a:pt x="18630" y="2381"/>
                </a:cubicBezTo>
                <a:cubicBezTo>
                  <a:pt x="18630" y="2041"/>
                  <a:pt x="18495" y="1871"/>
                  <a:pt x="18225" y="1871"/>
                </a:cubicBezTo>
                <a:cubicBezTo>
                  <a:pt x="18090" y="1871"/>
                  <a:pt x="17955" y="2041"/>
                  <a:pt x="17955" y="2381"/>
                </a:cubicBezTo>
                <a:cubicBezTo>
                  <a:pt x="17955" y="3742"/>
                  <a:pt x="17955" y="3742"/>
                  <a:pt x="17955" y="3742"/>
                </a:cubicBezTo>
                <a:cubicBezTo>
                  <a:pt x="17955" y="3912"/>
                  <a:pt x="18090" y="4252"/>
                  <a:pt x="18225" y="4252"/>
                </a:cubicBezTo>
                <a:close/>
                <a:moveTo>
                  <a:pt x="16740" y="4252"/>
                </a:moveTo>
                <a:cubicBezTo>
                  <a:pt x="17010" y="4252"/>
                  <a:pt x="17145" y="3912"/>
                  <a:pt x="17145" y="3742"/>
                </a:cubicBezTo>
                <a:cubicBezTo>
                  <a:pt x="17145" y="2381"/>
                  <a:pt x="17145" y="2381"/>
                  <a:pt x="17145" y="2381"/>
                </a:cubicBezTo>
                <a:cubicBezTo>
                  <a:pt x="17145" y="2041"/>
                  <a:pt x="17010" y="1871"/>
                  <a:pt x="16740" y="1871"/>
                </a:cubicBezTo>
                <a:cubicBezTo>
                  <a:pt x="16605" y="1871"/>
                  <a:pt x="16470" y="2041"/>
                  <a:pt x="16470" y="2381"/>
                </a:cubicBezTo>
                <a:cubicBezTo>
                  <a:pt x="16470" y="3742"/>
                  <a:pt x="16470" y="3742"/>
                  <a:pt x="16470" y="3742"/>
                </a:cubicBezTo>
                <a:cubicBezTo>
                  <a:pt x="16470" y="3912"/>
                  <a:pt x="16605" y="4252"/>
                  <a:pt x="16740" y="4252"/>
                </a:cubicBezTo>
                <a:close/>
                <a:moveTo>
                  <a:pt x="15255" y="4252"/>
                </a:moveTo>
                <a:cubicBezTo>
                  <a:pt x="15525" y="4252"/>
                  <a:pt x="15660" y="3912"/>
                  <a:pt x="15660" y="3742"/>
                </a:cubicBezTo>
                <a:cubicBezTo>
                  <a:pt x="15660" y="2381"/>
                  <a:pt x="15660" y="2381"/>
                  <a:pt x="15660" y="2381"/>
                </a:cubicBezTo>
                <a:cubicBezTo>
                  <a:pt x="15660" y="2041"/>
                  <a:pt x="15525" y="1871"/>
                  <a:pt x="15255" y="1871"/>
                </a:cubicBezTo>
                <a:cubicBezTo>
                  <a:pt x="15120" y="1871"/>
                  <a:pt x="14985" y="2041"/>
                  <a:pt x="14985" y="2381"/>
                </a:cubicBezTo>
                <a:cubicBezTo>
                  <a:pt x="14985" y="3742"/>
                  <a:pt x="14985" y="3742"/>
                  <a:pt x="14985" y="3742"/>
                </a:cubicBezTo>
                <a:cubicBezTo>
                  <a:pt x="14985" y="3912"/>
                  <a:pt x="15120" y="4252"/>
                  <a:pt x="15255" y="4252"/>
                </a:cubicBezTo>
                <a:close/>
                <a:moveTo>
                  <a:pt x="10800" y="4252"/>
                </a:moveTo>
                <a:cubicBezTo>
                  <a:pt x="10935" y="4252"/>
                  <a:pt x="11205" y="3912"/>
                  <a:pt x="11205" y="3742"/>
                </a:cubicBezTo>
                <a:cubicBezTo>
                  <a:pt x="11205" y="2381"/>
                  <a:pt x="11205" y="2381"/>
                  <a:pt x="11205" y="2381"/>
                </a:cubicBezTo>
                <a:cubicBezTo>
                  <a:pt x="11205" y="2041"/>
                  <a:pt x="10935" y="1871"/>
                  <a:pt x="10800" y="1871"/>
                </a:cubicBezTo>
                <a:cubicBezTo>
                  <a:pt x="10665" y="1871"/>
                  <a:pt x="10395" y="2041"/>
                  <a:pt x="10395" y="2381"/>
                </a:cubicBezTo>
                <a:cubicBezTo>
                  <a:pt x="10395" y="3742"/>
                  <a:pt x="10395" y="3742"/>
                  <a:pt x="10395" y="3742"/>
                </a:cubicBezTo>
                <a:cubicBezTo>
                  <a:pt x="10395" y="3912"/>
                  <a:pt x="10665" y="4252"/>
                  <a:pt x="10800" y="4252"/>
                </a:cubicBezTo>
                <a:close/>
                <a:moveTo>
                  <a:pt x="12285" y="4252"/>
                </a:moveTo>
                <a:cubicBezTo>
                  <a:pt x="12420" y="4252"/>
                  <a:pt x="12690" y="3912"/>
                  <a:pt x="12690" y="3742"/>
                </a:cubicBezTo>
                <a:cubicBezTo>
                  <a:pt x="12690" y="2381"/>
                  <a:pt x="12690" y="2381"/>
                  <a:pt x="12690" y="2381"/>
                </a:cubicBezTo>
                <a:cubicBezTo>
                  <a:pt x="12690" y="2041"/>
                  <a:pt x="12420" y="1871"/>
                  <a:pt x="12285" y="1871"/>
                </a:cubicBezTo>
                <a:cubicBezTo>
                  <a:pt x="12150" y="1871"/>
                  <a:pt x="11880" y="2041"/>
                  <a:pt x="11880" y="2381"/>
                </a:cubicBezTo>
                <a:cubicBezTo>
                  <a:pt x="11880" y="3742"/>
                  <a:pt x="11880" y="3742"/>
                  <a:pt x="11880" y="3742"/>
                </a:cubicBezTo>
                <a:cubicBezTo>
                  <a:pt x="11880" y="3912"/>
                  <a:pt x="12150" y="4252"/>
                  <a:pt x="12285" y="4252"/>
                </a:cubicBezTo>
                <a:close/>
                <a:moveTo>
                  <a:pt x="13770" y="1871"/>
                </a:moveTo>
                <a:cubicBezTo>
                  <a:pt x="13635" y="1871"/>
                  <a:pt x="13500" y="2041"/>
                  <a:pt x="13500" y="2381"/>
                </a:cubicBezTo>
                <a:cubicBezTo>
                  <a:pt x="13500" y="3742"/>
                  <a:pt x="13500" y="3742"/>
                  <a:pt x="13500" y="3742"/>
                </a:cubicBezTo>
                <a:cubicBezTo>
                  <a:pt x="13500" y="3912"/>
                  <a:pt x="13635" y="4252"/>
                  <a:pt x="13770" y="4252"/>
                </a:cubicBezTo>
                <a:cubicBezTo>
                  <a:pt x="14040" y="4252"/>
                  <a:pt x="14175" y="3912"/>
                  <a:pt x="14175" y="3742"/>
                </a:cubicBezTo>
                <a:cubicBezTo>
                  <a:pt x="14175" y="2381"/>
                  <a:pt x="14175" y="2381"/>
                  <a:pt x="14175" y="2381"/>
                </a:cubicBezTo>
                <a:cubicBezTo>
                  <a:pt x="14175" y="2041"/>
                  <a:pt x="14040" y="1871"/>
                  <a:pt x="13770" y="1871"/>
                </a:cubicBezTo>
                <a:close/>
                <a:moveTo>
                  <a:pt x="13770" y="17348"/>
                </a:moveTo>
                <a:cubicBezTo>
                  <a:pt x="13635" y="17348"/>
                  <a:pt x="13500" y="17518"/>
                  <a:pt x="13500" y="17858"/>
                </a:cubicBezTo>
                <a:cubicBezTo>
                  <a:pt x="13500" y="19219"/>
                  <a:pt x="13500" y="19219"/>
                  <a:pt x="13500" y="19219"/>
                </a:cubicBezTo>
                <a:cubicBezTo>
                  <a:pt x="13500" y="19559"/>
                  <a:pt x="13635" y="19729"/>
                  <a:pt x="13770" y="19729"/>
                </a:cubicBezTo>
                <a:cubicBezTo>
                  <a:pt x="14040" y="19729"/>
                  <a:pt x="14175" y="19559"/>
                  <a:pt x="14175" y="19219"/>
                </a:cubicBezTo>
                <a:cubicBezTo>
                  <a:pt x="14175" y="17858"/>
                  <a:pt x="14175" y="17858"/>
                  <a:pt x="14175" y="17858"/>
                </a:cubicBezTo>
                <a:cubicBezTo>
                  <a:pt x="14175" y="17518"/>
                  <a:pt x="14040" y="17348"/>
                  <a:pt x="13770" y="17348"/>
                </a:cubicBezTo>
                <a:close/>
                <a:moveTo>
                  <a:pt x="9315" y="4252"/>
                </a:moveTo>
                <a:cubicBezTo>
                  <a:pt x="9450" y="4252"/>
                  <a:pt x="9720" y="3912"/>
                  <a:pt x="9720" y="3742"/>
                </a:cubicBezTo>
                <a:cubicBezTo>
                  <a:pt x="9720" y="2381"/>
                  <a:pt x="9720" y="2381"/>
                  <a:pt x="9720" y="2381"/>
                </a:cubicBezTo>
                <a:cubicBezTo>
                  <a:pt x="9720" y="2041"/>
                  <a:pt x="9450" y="1871"/>
                  <a:pt x="9315" y="1871"/>
                </a:cubicBezTo>
                <a:cubicBezTo>
                  <a:pt x="9180" y="1871"/>
                  <a:pt x="8910" y="2041"/>
                  <a:pt x="8910" y="2381"/>
                </a:cubicBezTo>
                <a:cubicBezTo>
                  <a:pt x="8910" y="3742"/>
                  <a:pt x="8910" y="3742"/>
                  <a:pt x="8910" y="3742"/>
                </a:cubicBezTo>
                <a:cubicBezTo>
                  <a:pt x="8910" y="3912"/>
                  <a:pt x="9180" y="4252"/>
                  <a:pt x="9315" y="4252"/>
                </a:cubicBezTo>
                <a:close/>
                <a:moveTo>
                  <a:pt x="7830" y="4252"/>
                </a:moveTo>
                <a:cubicBezTo>
                  <a:pt x="7965" y="4252"/>
                  <a:pt x="8100" y="3912"/>
                  <a:pt x="8100" y="3742"/>
                </a:cubicBezTo>
                <a:cubicBezTo>
                  <a:pt x="8100" y="2381"/>
                  <a:pt x="8100" y="2381"/>
                  <a:pt x="8100" y="2381"/>
                </a:cubicBezTo>
                <a:cubicBezTo>
                  <a:pt x="8100" y="2041"/>
                  <a:pt x="7965" y="1871"/>
                  <a:pt x="7830" y="1871"/>
                </a:cubicBezTo>
                <a:cubicBezTo>
                  <a:pt x="7560" y="1871"/>
                  <a:pt x="7425" y="2041"/>
                  <a:pt x="7425" y="2381"/>
                </a:cubicBezTo>
                <a:cubicBezTo>
                  <a:pt x="7425" y="3742"/>
                  <a:pt x="7425" y="3742"/>
                  <a:pt x="7425" y="3742"/>
                </a:cubicBezTo>
                <a:cubicBezTo>
                  <a:pt x="7425" y="3912"/>
                  <a:pt x="7560" y="4252"/>
                  <a:pt x="7830" y="4252"/>
                </a:cubicBezTo>
                <a:close/>
                <a:moveTo>
                  <a:pt x="4860" y="4252"/>
                </a:moveTo>
                <a:cubicBezTo>
                  <a:pt x="4995" y="4252"/>
                  <a:pt x="5130" y="3912"/>
                  <a:pt x="5130" y="3742"/>
                </a:cubicBezTo>
                <a:cubicBezTo>
                  <a:pt x="5130" y="2381"/>
                  <a:pt x="5130" y="2381"/>
                  <a:pt x="5130" y="2381"/>
                </a:cubicBezTo>
                <a:cubicBezTo>
                  <a:pt x="5130" y="2041"/>
                  <a:pt x="4995" y="1871"/>
                  <a:pt x="4860" y="1871"/>
                </a:cubicBezTo>
                <a:cubicBezTo>
                  <a:pt x="4590" y="1871"/>
                  <a:pt x="4455" y="2041"/>
                  <a:pt x="4455" y="2381"/>
                </a:cubicBezTo>
                <a:cubicBezTo>
                  <a:pt x="4455" y="3742"/>
                  <a:pt x="4455" y="3742"/>
                  <a:pt x="4455" y="3742"/>
                </a:cubicBezTo>
                <a:cubicBezTo>
                  <a:pt x="4455" y="3912"/>
                  <a:pt x="4590" y="4252"/>
                  <a:pt x="4860" y="4252"/>
                </a:cubicBezTo>
                <a:close/>
                <a:moveTo>
                  <a:pt x="6345" y="4252"/>
                </a:moveTo>
                <a:cubicBezTo>
                  <a:pt x="6480" y="4252"/>
                  <a:pt x="6615" y="3912"/>
                  <a:pt x="6615" y="3742"/>
                </a:cubicBezTo>
                <a:cubicBezTo>
                  <a:pt x="6615" y="2381"/>
                  <a:pt x="6615" y="2381"/>
                  <a:pt x="6615" y="2381"/>
                </a:cubicBezTo>
                <a:cubicBezTo>
                  <a:pt x="6615" y="2041"/>
                  <a:pt x="6480" y="1871"/>
                  <a:pt x="6345" y="1871"/>
                </a:cubicBezTo>
                <a:cubicBezTo>
                  <a:pt x="6075" y="1871"/>
                  <a:pt x="5940" y="2041"/>
                  <a:pt x="5940" y="2381"/>
                </a:cubicBezTo>
                <a:cubicBezTo>
                  <a:pt x="5940" y="3742"/>
                  <a:pt x="5940" y="3742"/>
                  <a:pt x="5940" y="3742"/>
                </a:cubicBezTo>
                <a:cubicBezTo>
                  <a:pt x="5940" y="3912"/>
                  <a:pt x="6075" y="4252"/>
                  <a:pt x="6345" y="4252"/>
                </a:cubicBezTo>
                <a:close/>
                <a:moveTo>
                  <a:pt x="10800" y="17348"/>
                </a:moveTo>
                <a:cubicBezTo>
                  <a:pt x="10665" y="17348"/>
                  <a:pt x="10395" y="17518"/>
                  <a:pt x="10395" y="17858"/>
                </a:cubicBezTo>
                <a:cubicBezTo>
                  <a:pt x="10395" y="19219"/>
                  <a:pt x="10395" y="19219"/>
                  <a:pt x="10395" y="19219"/>
                </a:cubicBezTo>
                <a:cubicBezTo>
                  <a:pt x="10395" y="19559"/>
                  <a:pt x="10665" y="19729"/>
                  <a:pt x="10800" y="19729"/>
                </a:cubicBezTo>
                <a:cubicBezTo>
                  <a:pt x="10935" y="19729"/>
                  <a:pt x="11205" y="19559"/>
                  <a:pt x="11205" y="19219"/>
                </a:cubicBezTo>
                <a:cubicBezTo>
                  <a:pt x="11205" y="17858"/>
                  <a:pt x="11205" y="17858"/>
                  <a:pt x="11205" y="17858"/>
                </a:cubicBezTo>
                <a:cubicBezTo>
                  <a:pt x="11205" y="17518"/>
                  <a:pt x="10935" y="17348"/>
                  <a:pt x="10800" y="17348"/>
                </a:cubicBezTo>
                <a:close/>
                <a:moveTo>
                  <a:pt x="12285" y="17348"/>
                </a:moveTo>
                <a:cubicBezTo>
                  <a:pt x="12150" y="17348"/>
                  <a:pt x="11880" y="17518"/>
                  <a:pt x="11880" y="17858"/>
                </a:cubicBezTo>
                <a:cubicBezTo>
                  <a:pt x="11880" y="19219"/>
                  <a:pt x="11880" y="19219"/>
                  <a:pt x="11880" y="19219"/>
                </a:cubicBezTo>
                <a:cubicBezTo>
                  <a:pt x="11880" y="19559"/>
                  <a:pt x="12150" y="19729"/>
                  <a:pt x="12285" y="19729"/>
                </a:cubicBezTo>
                <a:cubicBezTo>
                  <a:pt x="12420" y="19729"/>
                  <a:pt x="12690" y="19559"/>
                  <a:pt x="12690" y="19219"/>
                </a:cubicBezTo>
                <a:cubicBezTo>
                  <a:pt x="12690" y="17858"/>
                  <a:pt x="12690" y="17858"/>
                  <a:pt x="12690" y="17858"/>
                </a:cubicBezTo>
                <a:cubicBezTo>
                  <a:pt x="12690" y="17518"/>
                  <a:pt x="12420" y="17348"/>
                  <a:pt x="12285" y="17348"/>
                </a:cubicBezTo>
                <a:close/>
                <a:moveTo>
                  <a:pt x="9315" y="17348"/>
                </a:moveTo>
                <a:cubicBezTo>
                  <a:pt x="9180" y="17348"/>
                  <a:pt x="8910" y="17518"/>
                  <a:pt x="8910" y="17858"/>
                </a:cubicBezTo>
                <a:cubicBezTo>
                  <a:pt x="8910" y="19219"/>
                  <a:pt x="8910" y="19219"/>
                  <a:pt x="8910" y="19219"/>
                </a:cubicBezTo>
                <a:cubicBezTo>
                  <a:pt x="8910" y="19559"/>
                  <a:pt x="9180" y="19729"/>
                  <a:pt x="9315" y="19729"/>
                </a:cubicBezTo>
                <a:cubicBezTo>
                  <a:pt x="9450" y="19729"/>
                  <a:pt x="9720" y="19559"/>
                  <a:pt x="9720" y="19219"/>
                </a:cubicBezTo>
                <a:cubicBezTo>
                  <a:pt x="9720" y="17858"/>
                  <a:pt x="9720" y="17858"/>
                  <a:pt x="9720" y="17858"/>
                </a:cubicBezTo>
                <a:cubicBezTo>
                  <a:pt x="9720" y="17518"/>
                  <a:pt x="9450" y="17348"/>
                  <a:pt x="9315" y="17348"/>
                </a:cubicBezTo>
                <a:close/>
                <a:moveTo>
                  <a:pt x="7830" y="17348"/>
                </a:moveTo>
                <a:cubicBezTo>
                  <a:pt x="7560" y="17348"/>
                  <a:pt x="7425" y="17518"/>
                  <a:pt x="7425" y="17858"/>
                </a:cubicBezTo>
                <a:cubicBezTo>
                  <a:pt x="7425" y="19219"/>
                  <a:pt x="7425" y="19219"/>
                  <a:pt x="7425" y="19219"/>
                </a:cubicBezTo>
                <a:cubicBezTo>
                  <a:pt x="7425" y="19559"/>
                  <a:pt x="7560" y="19729"/>
                  <a:pt x="7830" y="19729"/>
                </a:cubicBezTo>
                <a:cubicBezTo>
                  <a:pt x="7965" y="19729"/>
                  <a:pt x="8100" y="19559"/>
                  <a:pt x="8100" y="19219"/>
                </a:cubicBezTo>
                <a:cubicBezTo>
                  <a:pt x="8100" y="17858"/>
                  <a:pt x="8100" y="17858"/>
                  <a:pt x="8100" y="17858"/>
                </a:cubicBezTo>
                <a:cubicBezTo>
                  <a:pt x="8100" y="17518"/>
                  <a:pt x="7965" y="17348"/>
                  <a:pt x="7830" y="17348"/>
                </a:cubicBezTo>
                <a:close/>
                <a:moveTo>
                  <a:pt x="4860" y="17348"/>
                </a:moveTo>
                <a:cubicBezTo>
                  <a:pt x="4590" y="17348"/>
                  <a:pt x="4455" y="17518"/>
                  <a:pt x="4455" y="17858"/>
                </a:cubicBezTo>
                <a:cubicBezTo>
                  <a:pt x="4455" y="19219"/>
                  <a:pt x="4455" y="19219"/>
                  <a:pt x="4455" y="19219"/>
                </a:cubicBezTo>
                <a:cubicBezTo>
                  <a:pt x="4455" y="19559"/>
                  <a:pt x="4590" y="19729"/>
                  <a:pt x="4860" y="19729"/>
                </a:cubicBezTo>
                <a:cubicBezTo>
                  <a:pt x="4995" y="19729"/>
                  <a:pt x="5130" y="19559"/>
                  <a:pt x="5130" y="19219"/>
                </a:cubicBezTo>
                <a:cubicBezTo>
                  <a:pt x="5130" y="17858"/>
                  <a:pt x="5130" y="17858"/>
                  <a:pt x="5130" y="17858"/>
                </a:cubicBezTo>
                <a:cubicBezTo>
                  <a:pt x="5130" y="17518"/>
                  <a:pt x="4995" y="17348"/>
                  <a:pt x="4860" y="17348"/>
                </a:cubicBezTo>
                <a:close/>
                <a:moveTo>
                  <a:pt x="6345" y="17348"/>
                </a:moveTo>
                <a:cubicBezTo>
                  <a:pt x="6075" y="17348"/>
                  <a:pt x="5940" y="17518"/>
                  <a:pt x="5940" y="17858"/>
                </a:cubicBezTo>
                <a:cubicBezTo>
                  <a:pt x="5940" y="19219"/>
                  <a:pt x="5940" y="19219"/>
                  <a:pt x="5940" y="19219"/>
                </a:cubicBezTo>
                <a:cubicBezTo>
                  <a:pt x="5940" y="19559"/>
                  <a:pt x="6075" y="19729"/>
                  <a:pt x="6345" y="19729"/>
                </a:cubicBezTo>
                <a:cubicBezTo>
                  <a:pt x="6480" y="19729"/>
                  <a:pt x="6615" y="19559"/>
                  <a:pt x="6615" y="19219"/>
                </a:cubicBezTo>
                <a:cubicBezTo>
                  <a:pt x="6615" y="17858"/>
                  <a:pt x="6615" y="17858"/>
                  <a:pt x="6615" y="17858"/>
                </a:cubicBezTo>
                <a:cubicBezTo>
                  <a:pt x="6615" y="17518"/>
                  <a:pt x="6480" y="17348"/>
                  <a:pt x="6345" y="17348"/>
                </a:cubicBezTo>
                <a:close/>
                <a:moveTo>
                  <a:pt x="19710" y="17348"/>
                </a:moveTo>
                <a:cubicBezTo>
                  <a:pt x="19575" y="17348"/>
                  <a:pt x="19440" y="17518"/>
                  <a:pt x="19440" y="17858"/>
                </a:cubicBezTo>
                <a:cubicBezTo>
                  <a:pt x="19440" y="19219"/>
                  <a:pt x="19440" y="19219"/>
                  <a:pt x="19440" y="19219"/>
                </a:cubicBezTo>
                <a:cubicBezTo>
                  <a:pt x="19440" y="19559"/>
                  <a:pt x="19575" y="19729"/>
                  <a:pt x="19710" y="19729"/>
                </a:cubicBezTo>
                <a:cubicBezTo>
                  <a:pt x="19980" y="19729"/>
                  <a:pt x="20115" y="19559"/>
                  <a:pt x="20115" y="19219"/>
                </a:cubicBezTo>
                <a:cubicBezTo>
                  <a:pt x="20115" y="17858"/>
                  <a:pt x="20115" y="17858"/>
                  <a:pt x="20115" y="17858"/>
                </a:cubicBezTo>
                <a:cubicBezTo>
                  <a:pt x="20115" y="17518"/>
                  <a:pt x="19980" y="17348"/>
                  <a:pt x="19710" y="17348"/>
                </a:cubicBezTo>
                <a:close/>
                <a:moveTo>
                  <a:pt x="1890" y="4252"/>
                </a:moveTo>
                <a:cubicBezTo>
                  <a:pt x="2025" y="4252"/>
                  <a:pt x="2160" y="3912"/>
                  <a:pt x="2160" y="3742"/>
                </a:cubicBezTo>
                <a:cubicBezTo>
                  <a:pt x="2160" y="2381"/>
                  <a:pt x="2160" y="2381"/>
                  <a:pt x="2160" y="2381"/>
                </a:cubicBezTo>
                <a:cubicBezTo>
                  <a:pt x="2160" y="2041"/>
                  <a:pt x="2025" y="1871"/>
                  <a:pt x="1890" y="1871"/>
                </a:cubicBezTo>
                <a:cubicBezTo>
                  <a:pt x="1620" y="1871"/>
                  <a:pt x="1485" y="2041"/>
                  <a:pt x="1485" y="2381"/>
                </a:cubicBezTo>
                <a:cubicBezTo>
                  <a:pt x="1485" y="3742"/>
                  <a:pt x="1485" y="3742"/>
                  <a:pt x="1485" y="3742"/>
                </a:cubicBezTo>
                <a:cubicBezTo>
                  <a:pt x="1485" y="3912"/>
                  <a:pt x="1620" y="4252"/>
                  <a:pt x="1890" y="4252"/>
                </a:cubicBezTo>
                <a:close/>
                <a:moveTo>
                  <a:pt x="3375" y="4252"/>
                </a:moveTo>
                <a:cubicBezTo>
                  <a:pt x="3510" y="4252"/>
                  <a:pt x="3645" y="3912"/>
                  <a:pt x="3645" y="3742"/>
                </a:cubicBezTo>
                <a:cubicBezTo>
                  <a:pt x="3645" y="2381"/>
                  <a:pt x="3645" y="2381"/>
                  <a:pt x="3645" y="2381"/>
                </a:cubicBezTo>
                <a:cubicBezTo>
                  <a:pt x="3645" y="2041"/>
                  <a:pt x="3510" y="1871"/>
                  <a:pt x="3375" y="1871"/>
                </a:cubicBezTo>
                <a:cubicBezTo>
                  <a:pt x="3105" y="1871"/>
                  <a:pt x="2970" y="2041"/>
                  <a:pt x="2970" y="2381"/>
                </a:cubicBezTo>
                <a:cubicBezTo>
                  <a:pt x="2970" y="3742"/>
                  <a:pt x="2970" y="3742"/>
                  <a:pt x="2970" y="3742"/>
                </a:cubicBezTo>
                <a:cubicBezTo>
                  <a:pt x="2970" y="3912"/>
                  <a:pt x="3105" y="4252"/>
                  <a:pt x="3375" y="4252"/>
                </a:cubicBezTo>
                <a:close/>
                <a:moveTo>
                  <a:pt x="1890" y="17348"/>
                </a:moveTo>
                <a:cubicBezTo>
                  <a:pt x="1620" y="17348"/>
                  <a:pt x="1485" y="17518"/>
                  <a:pt x="1485" y="17858"/>
                </a:cubicBezTo>
                <a:cubicBezTo>
                  <a:pt x="1485" y="19219"/>
                  <a:pt x="1485" y="19219"/>
                  <a:pt x="1485" y="19219"/>
                </a:cubicBezTo>
                <a:cubicBezTo>
                  <a:pt x="1485" y="19559"/>
                  <a:pt x="1620" y="19729"/>
                  <a:pt x="1890" y="19729"/>
                </a:cubicBezTo>
                <a:cubicBezTo>
                  <a:pt x="2025" y="19729"/>
                  <a:pt x="2160" y="19559"/>
                  <a:pt x="2160" y="19219"/>
                </a:cubicBezTo>
                <a:cubicBezTo>
                  <a:pt x="2160" y="17858"/>
                  <a:pt x="2160" y="17858"/>
                  <a:pt x="2160" y="17858"/>
                </a:cubicBezTo>
                <a:cubicBezTo>
                  <a:pt x="2160" y="17518"/>
                  <a:pt x="2025" y="17348"/>
                  <a:pt x="1890" y="17348"/>
                </a:cubicBezTo>
                <a:close/>
                <a:moveTo>
                  <a:pt x="3375" y="17348"/>
                </a:moveTo>
                <a:cubicBezTo>
                  <a:pt x="3105" y="17348"/>
                  <a:pt x="2970" y="17518"/>
                  <a:pt x="2970" y="17858"/>
                </a:cubicBezTo>
                <a:cubicBezTo>
                  <a:pt x="2970" y="19219"/>
                  <a:pt x="2970" y="19219"/>
                  <a:pt x="2970" y="19219"/>
                </a:cubicBezTo>
                <a:cubicBezTo>
                  <a:pt x="2970" y="19559"/>
                  <a:pt x="3105" y="19729"/>
                  <a:pt x="3375" y="19729"/>
                </a:cubicBezTo>
                <a:cubicBezTo>
                  <a:pt x="3510" y="19729"/>
                  <a:pt x="3645" y="19559"/>
                  <a:pt x="3645" y="19219"/>
                </a:cubicBezTo>
                <a:cubicBezTo>
                  <a:pt x="3645" y="17858"/>
                  <a:pt x="3645" y="17858"/>
                  <a:pt x="3645" y="17858"/>
                </a:cubicBezTo>
                <a:cubicBezTo>
                  <a:pt x="3645" y="17518"/>
                  <a:pt x="3510" y="17348"/>
                  <a:pt x="3375" y="17348"/>
                </a:cubicBezTo>
                <a:close/>
                <a:moveTo>
                  <a:pt x="18225" y="17348"/>
                </a:moveTo>
                <a:cubicBezTo>
                  <a:pt x="18090" y="17348"/>
                  <a:pt x="17955" y="17518"/>
                  <a:pt x="17955" y="17858"/>
                </a:cubicBezTo>
                <a:cubicBezTo>
                  <a:pt x="17955" y="19219"/>
                  <a:pt x="17955" y="19219"/>
                  <a:pt x="17955" y="19219"/>
                </a:cubicBezTo>
                <a:cubicBezTo>
                  <a:pt x="17955" y="19559"/>
                  <a:pt x="18090" y="19729"/>
                  <a:pt x="18225" y="19729"/>
                </a:cubicBezTo>
                <a:cubicBezTo>
                  <a:pt x="18495" y="19729"/>
                  <a:pt x="18630" y="19559"/>
                  <a:pt x="18630" y="19219"/>
                </a:cubicBezTo>
                <a:cubicBezTo>
                  <a:pt x="18630" y="17858"/>
                  <a:pt x="18630" y="17858"/>
                  <a:pt x="18630" y="17858"/>
                </a:cubicBezTo>
                <a:cubicBezTo>
                  <a:pt x="18630" y="17518"/>
                  <a:pt x="18495" y="17348"/>
                  <a:pt x="18225" y="17348"/>
                </a:cubicBezTo>
                <a:close/>
                <a:moveTo>
                  <a:pt x="16740" y="17348"/>
                </a:moveTo>
                <a:cubicBezTo>
                  <a:pt x="16605" y="17348"/>
                  <a:pt x="16470" y="17518"/>
                  <a:pt x="16470" y="17858"/>
                </a:cubicBezTo>
                <a:cubicBezTo>
                  <a:pt x="16470" y="19219"/>
                  <a:pt x="16470" y="19219"/>
                  <a:pt x="16470" y="19219"/>
                </a:cubicBezTo>
                <a:cubicBezTo>
                  <a:pt x="16470" y="19559"/>
                  <a:pt x="16605" y="19729"/>
                  <a:pt x="16740" y="19729"/>
                </a:cubicBezTo>
                <a:cubicBezTo>
                  <a:pt x="17010" y="19729"/>
                  <a:pt x="17145" y="19559"/>
                  <a:pt x="17145" y="19219"/>
                </a:cubicBezTo>
                <a:cubicBezTo>
                  <a:pt x="17145" y="17858"/>
                  <a:pt x="17145" y="17858"/>
                  <a:pt x="17145" y="17858"/>
                </a:cubicBezTo>
                <a:cubicBezTo>
                  <a:pt x="17145" y="17518"/>
                  <a:pt x="17010" y="17348"/>
                  <a:pt x="16740" y="17348"/>
                </a:cubicBezTo>
                <a:close/>
                <a:moveTo>
                  <a:pt x="15255" y="17348"/>
                </a:moveTo>
                <a:cubicBezTo>
                  <a:pt x="15120" y="17348"/>
                  <a:pt x="14985" y="17518"/>
                  <a:pt x="14985" y="17858"/>
                </a:cubicBezTo>
                <a:cubicBezTo>
                  <a:pt x="14985" y="19219"/>
                  <a:pt x="14985" y="19219"/>
                  <a:pt x="14985" y="19219"/>
                </a:cubicBezTo>
                <a:cubicBezTo>
                  <a:pt x="14985" y="19559"/>
                  <a:pt x="15120" y="19729"/>
                  <a:pt x="15255" y="19729"/>
                </a:cubicBezTo>
                <a:cubicBezTo>
                  <a:pt x="15525" y="19729"/>
                  <a:pt x="15660" y="19559"/>
                  <a:pt x="15660" y="19219"/>
                </a:cubicBezTo>
                <a:cubicBezTo>
                  <a:pt x="15660" y="17858"/>
                  <a:pt x="15660" y="17858"/>
                  <a:pt x="15660" y="17858"/>
                </a:cubicBezTo>
                <a:cubicBezTo>
                  <a:pt x="15660" y="17518"/>
                  <a:pt x="15525" y="17348"/>
                  <a:pt x="15255" y="17348"/>
                </a:cubicBezTo>
                <a:close/>
                <a:moveTo>
                  <a:pt x="20925" y="0"/>
                </a:moveTo>
                <a:cubicBezTo>
                  <a:pt x="675" y="0"/>
                  <a:pt x="675" y="0"/>
                  <a:pt x="675" y="0"/>
                </a:cubicBezTo>
                <a:cubicBezTo>
                  <a:pt x="270" y="0"/>
                  <a:pt x="0" y="340"/>
                  <a:pt x="0" y="850"/>
                </a:cubicBezTo>
                <a:cubicBezTo>
                  <a:pt x="0" y="20580"/>
                  <a:pt x="0" y="20580"/>
                  <a:pt x="0" y="20580"/>
                </a:cubicBezTo>
                <a:cubicBezTo>
                  <a:pt x="0" y="21090"/>
                  <a:pt x="270" y="21600"/>
                  <a:pt x="675" y="21600"/>
                </a:cubicBezTo>
                <a:cubicBezTo>
                  <a:pt x="20925" y="21600"/>
                  <a:pt x="20925" y="21600"/>
                  <a:pt x="20925" y="21600"/>
                </a:cubicBezTo>
                <a:cubicBezTo>
                  <a:pt x="21330" y="21600"/>
                  <a:pt x="21600" y="21090"/>
                  <a:pt x="21600" y="20580"/>
                </a:cubicBezTo>
                <a:cubicBezTo>
                  <a:pt x="21600" y="850"/>
                  <a:pt x="21600" y="850"/>
                  <a:pt x="21600" y="850"/>
                </a:cubicBezTo>
                <a:cubicBezTo>
                  <a:pt x="21600" y="340"/>
                  <a:pt x="21330" y="0"/>
                  <a:pt x="20925" y="0"/>
                </a:cubicBezTo>
                <a:close/>
                <a:moveTo>
                  <a:pt x="20925" y="20580"/>
                </a:moveTo>
                <a:cubicBezTo>
                  <a:pt x="20925" y="20750"/>
                  <a:pt x="20925" y="20750"/>
                  <a:pt x="20925" y="20750"/>
                </a:cubicBezTo>
                <a:cubicBezTo>
                  <a:pt x="675" y="20750"/>
                  <a:pt x="675" y="20750"/>
                  <a:pt x="675" y="20750"/>
                </a:cubicBezTo>
                <a:cubicBezTo>
                  <a:pt x="675" y="20750"/>
                  <a:pt x="675" y="20750"/>
                  <a:pt x="675" y="20580"/>
                </a:cubicBezTo>
                <a:cubicBezTo>
                  <a:pt x="675" y="850"/>
                  <a:pt x="675" y="850"/>
                  <a:pt x="675" y="850"/>
                </a:cubicBezTo>
                <a:cubicBezTo>
                  <a:pt x="675" y="850"/>
                  <a:pt x="675" y="850"/>
                  <a:pt x="675" y="850"/>
                </a:cubicBezTo>
                <a:cubicBezTo>
                  <a:pt x="20925" y="850"/>
                  <a:pt x="20925" y="850"/>
                  <a:pt x="20925" y="850"/>
                </a:cubicBezTo>
                <a:cubicBezTo>
                  <a:pt x="20925" y="850"/>
                  <a:pt x="20925" y="850"/>
                  <a:pt x="20925" y="850"/>
                </a:cubicBezTo>
                <a:lnTo>
                  <a:pt x="20925" y="20580"/>
                </a:lnTo>
                <a:close/>
                <a:moveTo>
                  <a:pt x="13365" y="5102"/>
                </a:moveTo>
                <a:cubicBezTo>
                  <a:pt x="2160" y="5102"/>
                  <a:pt x="2160" y="5102"/>
                  <a:pt x="2160" y="5102"/>
                </a:cubicBezTo>
                <a:cubicBezTo>
                  <a:pt x="1755" y="5102"/>
                  <a:pt x="1485" y="5613"/>
                  <a:pt x="1485" y="6123"/>
                </a:cubicBezTo>
                <a:cubicBezTo>
                  <a:pt x="1485" y="15477"/>
                  <a:pt x="1485" y="15477"/>
                  <a:pt x="1485" y="15477"/>
                </a:cubicBezTo>
                <a:cubicBezTo>
                  <a:pt x="1485" y="15987"/>
                  <a:pt x="1755" y="16328"/>
                  <a:pt x="2160" y="16328"/>
                </a:cubicBezTo>
                <a:cubicBezTo>
                  <a:pt x="13365" y="16328"/>
                  <a:pt x="13365" y="16328"/>
                  <a:pt x="13365" y="16328"/>
                </a:cubicBezTo>
                <a:cubicBezTo>
                  <a:pt x="13770" y="16328"/>
                  <a:pt x="14175" y="15987"/>
                  <a:pt x="14175" y="15477"/>
                </a:cubicBezTo>
                <a:cubicBezTo>
                  <a:pt x="14175" y="6123"/>
                  <a:pt x="14175" y="6123"/>
                  <a:pt x="14175" y="6123"/>
                </a:cubicBezTo>
                <a:cubicBezTo>
                  <a:pt x="14175" y="5613"/>
                  <a:pt x="13770" y="5102"/>
                  <a:pt x="13365" y="5102"/>
                </a:cubicBezTo>
                <a:close/>
                <a:moveTo>
                  <a:pt x="13500" y="15477"/>
                </a:moveTo>
                <a:cubicBezTo>
                  <a:pt x="13500" y="15477"/>
                  <a:pt x="13365" y="15477"/>
                  <a:pt x="13365" y="15477"/>
                </a:cubicBezTo>
                <a:cubicBezTo>
                  <a:pt x="2160" y="15477"/>
                  <a:pt x="2160" y="15477"/>
                  <a:pt x="2160" y="15477"/>
                </a:cubicBezTo>
                <a:cubicBezTo>
                  <a:pt x="2160" y="15477"/>
                  <a:pt x="2160" y="15477"/>
                  <a:pt x="2160" y="15477"/>
                </a:cubicBezTo>
                <a:cubicBezTo>
                  <a:pt x="2160" y="6123"/>
                  <a:pt x="2160" y="6123"/>
                  <a:pt x="2160" y="6123"/>
                </a:cubicBezTo>
                <a:cubicBezTo>
                  <a:pt x="2160" y="6123"/>
                  <a:pt x="2160" y="6123"/>
                  <a:pt x="2160" y="6123"/>
                </a:cubicBezTo>
                <a:cubicBezTo>
                  <a:pt x="13365" y="6123"/>
                  <a:pt x="13365" y="6123"/>
                  <a:pt x="13365" y="6123"/>
                </a:cubicBezTo>
                <a:cubicBezTo>
                  <a:pt x="13365" y="6123"/>
                  <a:pt x="13500" y="6123"/>
                  <a:pt x="13500" y="6123"/>
                </a:cubicBezTo>
                <a:lnTo>
                  <a:pt x="13500" y="15477"/>
                </a:lnTo>
                <a:close/>
                <a:moveTo>
                  <a:pt x="19440" y="5102"/>
                </a:moveTo>
                <a:cubicBezTo>
                  <a:pt x="15660" y="5102"/>
                  <a:pt x="15660" y="5102"/>
                  <a:pt x="15660" y="5102"/>
                </a:cubicBezTo>
                <a:cubicBezTo>
                  <a:pt x="15255" y="5102"/>
                  <a:pt x="14985" y="5613"/>
                  <a:pt x="14985" y="6123"/>
                </a:cubicBezTo>
                <a:cubicBezTo>
                  <a:pt x="14985" y="15477"/>
                  <a:pt x="14985" y="15477"/>
                  <a:pt x="14985" y="15477"/>
                </a:cubicBezTo>
                <a:cubicBezTo>
                  <a:pt x="14985" y="15987"/>
                  <a:pt x="15255" y="16328"/>
                  <a:pt x="15660" y="16328"/>
                </a:cubicBezTo>
                <a:cubicBezTo>
                  <a:pt x="19440" y="16328"/>
                  <a:pt x="19440" y="16328"/>
                  <a:pt x="19440" y="16328"/>
                </a:cubicBezTo>
                <a:cubicBezTo>
                  <a:pt x="19845" y="16328"/>
                  <a:pt x="20115" y="15987"/>
                  <a:pt x="20115" y="15477"/>
                </a:cubicBezTo>
                <a:cubicBezTo>
                  <a:pt x="20115" y="6123"/>
                  <a:pt x="20115" y="6123"/>
                  <a:pt x="20115" y="6123"/>
                </a:cubicBezTo>
                <a:cubicBezTo>
                  <a:pt x="20115" y="5613"/>
                  <a:pt x="19845" y="5102"/>
                  <a:pt x="19440" y="5102"/>
                </a:cubicBezTo>
                <a:close/>
                <a:moveTo>
                  <a:pt x="19440" y="15477"/>
                </a:moveTo>
                <a:cubicBezTo>
                  <a:pt x="19440" y="15477"/>
                  <a:pt x="19440" y="15477"/>
                  <a:pt x="19440" y="15477"/>
                </a:cubicBezTo>
                <a:cubicBezTo>
                  <a:pt x="15660" y="15477"/>
                  <a:pt x="15660" y="15477"/>
                  <a:pt x="15660" y="15477"/>
                </a:cubicBezTo>
                <a:cubicBezTo>
                  <a:pt x="15660" y="15477"/>
                  <a:pt x="15660" y="15477"/>
                  <a:pt x="15660" y="15477"/>
                </a:cubicBezTo>
                <a:cubicBezTo>
                  <a:pt x="15660" y="6123"/>
                  <a:pt x="15660" y="6123"/>
                  <a:pt x="15660" y="6123"/>
                </a:cubicBezTo>
                <a:cubicBezTo>
                  <a:pt x="15660" y="6123"/>
                  <a:pt x="15660" y="6123"/>
                  <a:pt x="15660" y="6123"/>
                </a:cubicBezTo>
                <a:cubicBezTo>
                  <a:pt x="19440" y="6123"/>
                  <a:pt x="19440" y="6123"/>
                  <a:pt x="19440" y="6123"/>
                </a:cubicBezTo>
                <a:cubicBezTo>
                  <a:pt x="19440" y="6123"/>
                  <a:pt x="19440" y="6123"/>
                  <a:pt x="19440" y="6123"/>
                </a:cubicBezTo>
                <a:lnTo>
                  <a:pt x="19440" y="1547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94" name="Freeform 63"/>
          <p:cNvSpPr/>
          <p:nvPr/>
        </p:nvSpPr>
        <p:spPr>
          <a:xfrm>
            <a:off x="14516100" y="6302376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7955" y="17955"/>
                </a:moveTo>
                <a:cubicBezTo>
                  <a:pt x="16065" y="19845"/>
                  <a:pt x="13500" y="20925"/>
                  <a:pt x="10800" y="20925"/>
                </a:cubicBezTo>
                <a:cubicBezTo>
                  <a:pt x="8100" y="20925"/>
                  <a:pt x="5535" y="19845"/>
                  <a:pt x="3645" y="17955"/>
                </a:cubicBezTo>
                <a:cubicBezTo>
                  <a:pt x="1755" y="16065"/>
                  <a:pt x="675" y="13500"/>
                  <a:pt x="675" y="10800"/>
                </a:cubicBezTo>
                <a:cubicBezTo>
                  <a:pt x="675" y="8100"/>
                  <a:pt x="1755" y="5535"/>
                  <a:pt x="3645" y="3645"/>
                </a:cubicBezTo>
                <a:cubicBezTo>
                  <a:pt x="5535" y="1755"/>
                  <a:pt x="8100" y="675"/>
                  <a:pt x="10800" y="675"/>
                </a:cubicBezTo>
                <a:cubicBezTo>
                  <a:pt x="13500" y="675"/>
                  <a:pt x="16065" y="1755"/>
                  <a:pt x="17955" y="3645"/>
                </a:cubicBezTo>
                <a:cubicBezTo>
                  <a:pt x="19845" y="5535"/>
                  <a:pt x="20925" y="8100"/>
                  <a:pt x="20925" y="10800"/>
                </a:cubicBezTo>
                <a:cubicBezTo>
                  <a:pt x="20925" y="13500"/>
                  <a:pt x="19845" y="16065"/>
                  <a:pt x="17955" y="17955"/>
                </a:cubicBezTo>
                <a:close/>
                <a:moveTo>
                  <a:pt x="16740" y="7830"/>
                </a:moveTo>
                <a:cubicBezTo>
                  <a:pt x="15120" y="7830"/>
                  <a:pt x="13770" y="9180"/>
                  <a:pt x="13770" y="10800"/>
                </a:cubicBezTo>
                <a:cubicBezTo>
                  <a:pt x="13770" y="12420"/>
                  <a:pt x="15120" y="13770"/>
                  <a:pt x="16740" y="13770"/>
                </a:cubicBezTo>
                <a:cubicBezTo>
                  <a:pt x="18360" y="13770"/>
                  <a:pt x="19710" y="12420"/>
                  <a:pt x="19710" y="10800"/>
                </a:cubicBezTo>
                <a:cubicBezTo>
                  <a:pt x="19710" y="9180"/>
                  <a:pt x="18360" y="7830"/>
                  <a:pt x="16740" y="7830"/>
                </a:cubicBezTo>
                <a:close/>
                <a:moveTo>
                  <a:pt x="14445" y="10800"/>
                </a:moveTo>
                <a:cubicBezTo>
                  <a:pt x="14445" y="9585"/>
                  <a:pt x="15525" y="8505"/>
                  <a:pt x="16740" y="8505"/>
                </a:cubicBezTo>
                <a:cubicBezTo>
                  <a:pt x="17010" y="9315"/>
                  <a:pt x="17145" y="9990"/>
                  <a:pt x="17145" y="10800"/>
                </a:cubicBezTo>
                <a:cubicBezTo>
                  <a:pt x="17145" y="11610"/>
                  <a:pt x="17010" y="12285"/>
                  <a:pt x="16740" y="13095"/>
                </a:cubicBezTo>
                <a:cubicBezTo>
                  <a:pt x="15525" y="13095"/>
                  <a:pt x="14445" y="12015"/>
                  <a:pt x="14445" y="10800"/>
                </a:cubicBezTo>
                <a:close/>
                <a:moveTo>
                  <a:pt x="17550" y="12960"/>
                </a:moveTo>
                <a:cubicBezTo>
                  <a:pt x="17820" y="12285"/>
                  <a:pt x="17820" y="11475"/>
                  <a:pt x="17820" y="10800"/>
                </a:cubicBezTo>
                <a:cubicBezTo>
                  <a:pt x="17820" y="10125"/>
                  <a:pt x="17820" y="9315"/>
                  <a:pt x="17550" y="8640"/>
                </a:cubicBezTo>
                <a:cubicBezTo>
                  <a:pt x="18360" y="9045"/>
                  <a:pt x="19035" y="9855"/>
                  <a:pt x="19035" y="10800"/>
                </a:cubicBezTo>
                <a:cubicBezTo>
                  <a:pt x="19035" y="11745"/>
                  <a:pt x="18360" y="12555"/>
                  <a:pt x="17550" y="12960"/>
                </a:cubicBezTo>
                <a:close/>
                <a:moveTo>
                  <a:pt x="4860" y="7830"/>
                </a:moveTo>
                <a:cubicBezTo>
                  <a:pt x="3240" y="7830"/>
                  <a:pt x="1890" y="9180"/>
                  <a:pt x="1890" y="10800"/>
                </a:cubicBezTo>
                <a:cubicBezTo>
                  <a:pt x="1890" y="12420"/>
                  <a:pt x="3240" y="13770"/>
                  <a:pt x="4860" y="13770"/>
                </a:cubicBezTo>
                <a:cubicBezTo>
                  <a:pt x="6480" y="13770"/>
                  <a:pt x="7830" y="12420"/>
                  <a:pt x="7830" y="10800"/>
                </a:cubicBezTo>
                <a:cubicBezTo>
                  <a:pt x="7830" y="9180"/>
                  <a:pt x="6480" y="7830"/>
                  <a:pt x="4860" y="7830"/>
                </a:cubicBezTo>
                <a:close/>
                <a:moveTo>
                  <a:pt x="2565" y="10800"/>
                </a:moveTo>
                <a:cubicBezTo>
                  <a:pt x="2565" y="9855"/>
                  <a:pt x="3240" y="9045"/>
                  <a:pt x="4050" y="8640"/>
                </a:cubicBezTo>
                <a:cubicBezTo>
                  <a:pt x="3780" y="9315"/>
                  <a:pt x="3780" y="10125"/>
                  <a:pt x="3780" y="10800"/>
                </a:cubicBezTo>
                <a:cubicBezTo>
                  <a:pt x="3780" y="11475"/>
                  <a:pt x="3780" y="12285"/>
                  <a:pt x="4050" y="12960"/>
                </a:cubicBezTo>
                <a:cubicBezTo>
                  <a:pt x="3240" y="12555"/>
                  <a:pt x="2565" y="11745"/>
                  <a:pt x="2565" y="10800"/>
                </a:cubicBezTo>
                <a:close/>
                <a:moveTo>
                  <a:pt x="4860" y="13095"/>
                </a:moveTo>
                <a:cubicBezTo>
                  <a:pt x="4590" y="12285"/>
                  <a:pt x="4455" y="11610"/>
                  <a:pt x="4455" y="10800"/>
                </a:cubicBezTo>
                <a:cubicBezTo>
                  <a:pt x="4455" y="9990"/>
                  <a:pt x="4590" y="9315"/>
                  <a:pt x="4860" y="8505"/>
                </a:cubicBezTo>
                <a:cubicBezTo>
                  <a:pt x="6075" y="8505"/>
                  <a:pt x="7155" y="9585"/>
                  <a:pt x="7155" y="10800"/>
                </a:cubicBezTo>
                <a:cubicBezTo>
                  <a:pt x="7155" y="12015"/>
                  <a:pt x="6075" y="13095"/>
                  <a:pt x="4860" y="13095"/>
                </a:cubicBezTo>
                <a:close/>
                <a:moveTo>
                  <a:pt x="10800" y="1890"/>
                </a:moveTo>
                <a:cubicBezTo>
                  <a:pt x="9180" y="1890"/>
                  <a:pt x="7830" y="3240"/>
                  <a:pt x="7830" y="4860"/>
                </a:cubicBezTo>
                <a:cubicBezTo>
                  <a:pt x="7830" y="6480"/>
                  <a:pt x="9180" y="7830"/>
                  <a:pt x="10800" y="7830"/>
                </a:cubicBezTo>
                <a:cubicBezTo>
                  <a:pt x="12420" y="7830"/>
                  <a:pt x="13770" y="6480"/>
                  <a:pt x="13770" y="4860"/>
                </a:cubicBezTo>
                <a:cubicBezTo>
                  <a:pt x="13770" y="3240"/>
                  <a:pt x="12420" y="1890"/>
                  <a:pt x="10800" y="1890"/>
                </a:cubicBezTo>
                <a:close/>
                <a:moveTo>
                  <a:pt x="10800" y="2565"/>
                </a:moveTo>
                <a:cubicBezTo>
                  <a:pt x="11745" y="2565"/>
                  <a:pt x="12555" y="3240"/>
                  <a:pt x="12960" y="4050"/>
                </a:cubicBezTo>
                <a:cubicBezTo>
                  <a:pt x="12285" y="3780"/>
                  <a:pt x="11475" y="3780"/>
                  <a:pt x="10800" y="3780"/>
                </a:cubicBezTo>
                <a:cubicBezTo>
                  <a:pt x="10125" y="3780"/>
                  <a:pt x="9315" y="3780"/>
                  <a:pt x="8640" y="4050"/>
                </a:cubicBezTo>
                <a:cubicBezTo>
                  <a:pt x="9045" y="3240"/>
                  <a:pt x="9855" y="2565"/>
                  <a:pt x="10800" y="2565"/>
                </a:cubicBezTo>
                <a:close/>
                <a:moveTo>
                  <a:pt x="10800" y="7155"/>
                </a:moveTo>
                <a:cubicBezTo>
                  <a:pt x="9585" y="7155"/>
                  <a:pt x="8505" y="6075"/>
                  <a:pt x="8505" y="4860"/>
                </a:cubicBezTo>
                <a:cubicBezTo>
                  <a:pt x="9315" y="4590"/>
                  <a:pt x="9990" y="4455"/>
                  <a:pt x="10800" y="4455"/>
                </a:cubicBezTo>
                <a:cubicBezTo>
                  <a:pt x="11610" y="4455"/>
                  <a:pt x="12285" y="4590"/>
                  <a:pt x="13095" y="4860"/>
                </a:cubicBezTo>
                <a:cubicBezTo>
                  <a:pt x="13095" y="6075"/>
                  <a:pt x="12015" y="7155"/>
                  <a:pt x="10800" y="7155"/>
                </a:cubicBezTo>
                <a:close/>
                <a:moveTo>
                  <a:pt x="10800" y="13770"/>
                </a:moveTo>
                <a:cubicBezTo>
                  <a:pt x="9180" y="13770"/>
                  <a:pt x="7830" y="15120"/>
                  <a:pt x="7830" y="16740"/>
                </a:cubicBezTo>
                <a:cubicBezTo>
                  <a:pt x="7830" y="18360"/>
                  <a:pt x="9180" y="19710"/>
                  <a:pt x="10800" y="19710"/>
                </a:cubicBezTo>
                <a:cubicBezTo>
                  <a:pt x="12420" y="19710"/>
                  <a:pt x="13770" y="18360"/>
                  <a:pt x="13770" y="16740"/>
                </a:cubicBezTo>
                <a:cubicBezTo>
                  <a:pt x="13770" y="15120"/>
                  <a:pt x="12420" y="13770"/>
                  <a:pt x="10800" y="13770"/>
                </a:cubicBezTo>
                <a:close/>
                <a:moveTo>
                  <a:pt x="10800" y="14445"/>
                </a:moveTo>
                <a:cubicBezTo>
                  <a:pt x="12015" y="14445"/>
                  <a:pt x="13095" y="15525"/>
                  <a:pt x="13095" y="16740"/>
                </a:cubicBezTo>
                <a:cubicBezTo>
                  <a:pt x="12285" y="17010"/>
                  <a:pt x="11610" y="17145"/>
                  <a:pt x="10800" y="17145"/>
                </a:cubicBezTo>
                <a:cubicBezTo>
                  <a:pt x="9990" y="17145"/>
                  <a:pt x="9315" y="17010"/>
                  <a:pt x="8505" y="16740"/>
                </a:cubicBezTo>
                <a:cubicBezTo>
                  <a:pt x="8505" y="15525"/>
                  <a:pt x="9585" y="14445"/>
                  <a:pt x="10800" y="14445"/>
                </a:cubicBezTo>
                <a:close/>
                <a:moveTo>
                  <a:pt x="10800" y="19035"/>
                </a:moveTo>
                <a:cubicBezTo>
                  <a:pt x="9855" y="19035"/>
                  <a:pt x="9045" y="18360"/>
                  <a:pt x="8640" y="17550"/>
                </a:cubicBezTo>
                <a:cubicBezTo>
                  <a:pt x="9315" y="17820"/>
                  <a:pt x="10125" y="17820"/>
                  <a:pt x="10800" y="17820"/>
                </a:cubicBezTo>
                <a:cubicBezTo>
                  <a:pt x="11475" y="17820"/>
                  <a:pt x="12285" y="17820"/>
                  <a:pt x="12960" y="17550"/>
                </a:cubicBezTo>
                <a:cubicBezTo>
                  <a:pt x="12555" y="18360"/>
                  <a:pt x="11745" y="19035"/>
                  <a:pt x="10800" y="19035"/>
                </a:cubicBezTo>
                <a:close/>
                <a:moveTo>
                  <a:pt x="12150" y="12960"/>
                </a:moveTo>
                <a:cubicBezTo>
                  <a:pt x="12555" y="12960"/>
                  <a:pt x="12960" y="12555"/>
                  <a:pt x="12960" y="12150"/>
                </a:cubicBezTo>
                <a:cubicBezTo>
                  <a:pt x="12960" y="11610"/>
                  <a:pt x="12555" y="11205"/>
                  <a:pt x="12150" y="11205"/>
                </a:cubicBezTo>
                <a:cubicBezTo>
                  <a:pt x="11610" y="11205"/>
                  <a:pt x="11205" y="11610"/>
                  <a:pt x="11205" y="12150"/>
                </a:cubicBezTo>
                <a:cubicBezTo>
                  <a:pt x="11205" y="12555"/>
                  <a:pt x="11610" y="12960"/>
                  <a:pt x="12150" y="12960"/>
                </a:cubicBezTo>
                <a:close/>
                <a:moveTo>
                  <a:pt x="12150" y="11880"/>
                </a:moveTo>
                <a:cubicBezTo>
                  <a:pt x="12285" y="11880"/>
                  <a:pt x="12285" y="12015"/>
                  <a:pt x="12285" y="12150"/>
                </a:cubicBezTo>
                <a:cubicBezTo>
                  <a:pt x="12285" y="12285"/>
                  <a:pt x="12285" y="12285"/>
                  <a:pt x="12150" y="12285"/>
                </a:cubicBezTo>
                <a:cubicBezTo>
                  <a:pt x="12015" y="12285"/>
                  <a:pt x="11880" y="12285"/>
                  <a:pt x="11880" y="12150"/>
                </a:cubicBezTo>
                <a:cubicBezTo>
                  <a:pt x="11880" y="12015"/>
                  <a:pt x="12015" y="11880"/>
                  <a:pt x="12150" y="11880"/>
                </a:cubicBezTo>
                <a:close/>
                <a:moveTo>
                  <a:pt x="12150" y="10395"/>
                </a:moveTo>
                <a:cubicBezTo>
                  <a:pt x="12555" y="10395"/>
                  <a:pt x="12960" y="9990"/>
                  <a:pt x="12960" y="9450"/>
                </a:cubicBezTo>
                <a:cubicBezTo>
                  <a:pt x="12960" y="9045"/>
                  <a:pt x="12555" y="8640"/>
                  <a:pt x="12150" y="8640"/>
                </a:cubicBezTo>
                <a:cubicBezTo>
                  <a:pt x="11610" y="8640"/>
                  <a:pt x="11205" y="9045"/>
                  <a:pt x="11205" y="9450"/>
                </a:cubicBezTo>
                <a:cubicBezTo>
                  <a:pt x="11205" y="9990"/>
                  <a:pt x="11610" y="10395"/>
                  <a:pt x="12150" y="10395"/>
                </a:cubicBezTo>
                <a:close/>
                <a:moveTo>
                  <a:pt x="12150" y="9315"/>
                </a:moveTo>
                <a:cubicBezTo>
                  <a:pt x="12285" y="9315"/>
                  <a:pt x="12285" y="9315"/>
                  <a:pt x="12285" y="9450"/>
                </a:cubicBezTo>
                <a:cubicBezTo>
                  <a:pt x="12285" y="9585"/>
                  <a:pt x="12285" y="9720"/>
                  <a:pt x="12150" y="9720"/>
                </a:cubicBezTo>
                <a:cubicBezTo>
                  <a:pt x="12015" y="9720"/>
                  <a:pt x="11880" y="9585"/>
                  <a:pt x="11880" y="9450"/>
                </a:cubicBezTo>
                <a:cubicBezTo>
                  <a:pt x="11880" y="9315"/>
                  <a:pt x="12015" y="9315"/>
                  <a:pt x="12150" y="9315"/>
                </a:cubicBezTo>
                <a:close/>
                <a:moveTo>
                  <a:pt x="9450" y="12960"/>
                </a:moveTo>
                <a:cubicBezTo>
                  <a:pt x="9990" y="12960"/>
                  <a:pt x="10395" y="12555"/>
                  <a:pt x="10395" y="12150"/>
                </a:cubicBezTo>
                <a:cubicBezTo>
                  <a:pt x="10395" y="11610"/>
                  <a:pt x="9990" y="11205"/>
                  <a:pt x="9450" y="11205"/>
                </a:cubicBezTo>
                <a:cubicBezTo>
                  <a:pt x="9045" y="11205"/>
                  <a:pt x="8640" y="11610"/>
                  <a:pt x="8640" y="12150"/>
                </a:cubicBezTo>
                <a:cubicBezTo>
                  <a:pt x="8640" y="12555"/>
                  <a:pt x="9045" y="12960"/>
                  <a:pt x="9450" y="12960"/>
                </a:cubicBezTo>
                <a:close/>
                <a:moveTo>
                  <a:pt x="9450" y="11880"/>
                </a:moveTo>
                <a:cubicBezTo>
                  <a:pt x="9585" y="11880"/>
                  <a:pt x="9720" y="12015"/>
                  <a:pt x="9720" y="12150"/>
                </a:cubicBezTo>
                <a:cubicBezTo>
                  <a:pt x="9720" y="12285"/>
                  <a:pt x="9585" y="12285"/>
                  <a:pt x="9450" y="12285"/>
                </a:cubicBezTo>
                <a:cubicBezTo>
                  <a:pt x="9315" y="12285"/>
                  <a:pt x="9315" y="12285"/>
                  <a:pt x="9315" y="12150"/>
                </a:cubicBezTo>
                <a:cubicBezTo>
                  <a:pt x="9315" y="12015"/>
                  <a:pt x="9315" y="11880"/>
                  <a:pt x="9450" y="11880"/>
                </a:cubicBezTo>
                <a:close/>
                <a:moveTo>
                  <a:pt x="9450" y="10395"/>
                </a:moveTo>
                <a:cubicBezTo>
                  <a:pt x="9990" y="10395"/>
                  <a:pt x="10395" y="9990"/>
                  <a:pt x="10395" y="9450"/>
                </a:cubicBezTo>
                <a:cubicBezTo>
                  <a:pt x="10395" y="9045"/>
                  <a:pt x="9990" y="8640"/>
                  <a:pt x="9450" y="8640"/>
                </a:cubicBezTo>
                <a:cubicBezTo>
                  <a:pt x="9045" y="8640"/>
                  <a:pt x="8640" y="9045"/>
                  <a:pt x="8640" y="9450"/>
                </a:cubicBezTo>
                <a:cubicBezTo>
                  <a:pt x="8640" y="9990"/>
                  <a:pt x="9045" y="10395"/>
                  <a:pt x="9450" y="10395"/>
                </a:cubicBezTo>
                <a:close/>
                <a:moveTo>
                  <a:pt x="9450" y="9315"/>
                </a:moveTo>
                <a:cubicBezTo>
                  <a:pt x="9585" y="9315"/>
                  <a:pt x="9720" y="9315"/>
                  <a:pt x="9720" y="9450"/>
                </a:cubicBezTo>
                <a:cubicBezTo>
                  <a:pt x="9720" y="9585"/>
                  <a:pt x="9585" y="9720"/>
                  <a:pt x="9450" y="9720"/>
                </a:cubicBezTo>
                <a:cubicBezTo>
                  <a:pt x="9315" y="9720"/>
                  <a:pt x="9315" y="9585"/>
                  <a:pt x="9315" y="9450"/>
                </a:cubicBezTo>
                <a:cubicBezTo>
                  <a:pt x="9315" y="9315"/>
                  <a:pt x="9315" y="9315"/>
                  <a:pt x="9450" y="93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95" name="Freeform 64"/>
          <p:cNvSpPr/>
          <p:nvPr/>
        </p:nvSpPr>
        <p:spPr>
          <a:xfrm>
            <a:off x="14544676" y="7543802"/>
            <a:ext cx="10509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78" y="2970"/>
                </a:moveTo>
                <a:cubicBezTo>
                  <a:pt x="13184" y="2970"/>
                  <a:pt x="13184" y="2970"/>
                  <a:pt x="13184" y="2970"/>
                </a:cubicBezTo>
                <a:cubicBezTo>
                  <a:pt x="13184" y="2970"/>
                  <a:pt x="13184" y="2970"/>
                  <a:pt x="13184" y="2970"/>
                </a:cubicBezTo>
                <a:cubicBezTo>
                  <a:pt x="13184" y="1890"/>
                  <a:pt x="13184" y="1890"/>
                  <a:pt x="13184" y="1890"/>
                </a:cubicBezTo>
                <a:cubicBezTo>
                  <a:pt x="13184" y="1485"/>
                  <a:pt x="12764" y="1080"/>
                  <a:pt x="12343" y="1080"/>
                </a:cubicBezTo>
                <a:cubicBezTo>
                  <a:pt x="9678" y="1080"/>
                  <a:pt x="9678" y="1080"/>
                  <a:pt x="9678" y="1080"/>
                </a:cubicBezTo>
                <a:cubicBezTo>
                  <a:pt x="9678" y="675"/>
                  <a:pt x="9678" y="675"/>
                  <a:pt x="9678" y="675"/>
                </a:cubicBezTo>
                <a:cubicBezTo>
                  <a:pt x="9678" y="270"/>
                  <a:pt x="9257" y="0"/>
                  <a:pt x="8836" y="0"/>
                </a:cubicBezTo>
                <a:cubicBezTo>
                  <a:pt x="4208" y="0"/>
                  <a:pt x="4208" y="0"/>
                  <a:pt x="4208" y="0"/>
                </a:cubicBezTo>
                <a:cubicBezTo>
                  <a:pt x="3787" y="0"/>
                  <a:pt x="3506" y="270"/>
                  <a:pt x="3506" y="675"/>
                </a:cubicBezTo>
                <a:cubicBezTo>
                  <a:pt x="3506" y="1080"/>
                  <a:pt x="3506" y="1080"/>
                  <a:pt x="3506" y="1080"/>
                </a:cubicBezTo>
                <a:cubicBezTo>
                  <a:pt x="842" y="1080"/>
                  <a:pt x="842" y="1080"/>
                  <a:pt x="842" y="1080"/>
                </a:cubicBezTo>
                <a:cubicBezTo>
                  <a:pt x="421" y="1080"/>
                  <a:pt x="0" y="1485"/>
                  <a:pt x="0" y="1890"/>
                </a:cubicBezTo>
                <a:cubicBezTo>
                  <a:pt x="0" y="2970"/>
                  <a:pt x="0" y="2970"/>
                  <a:pt x="0" y="2970"/>
                </a:cubicBezTo>
                <a:cubicBezTo>
                  <a:pt x="0" y="3375"/>
                  <a:pt x="281" y="3645"/>
                  <a:pt x="842" y="3645"/>
                </a:cubicBezTo>
                <a:cubicBezTo>
                  <a:pt x="842" y="19035"/>
                  <a:pt x="842" y="19035"/>
                  <a:pt x="842" y="19035"/>
                </a:cubicBezTo>
                <a:cubicBezTo>
                  <a:pt x="281" y="19035"/>
                  <a:pt x="0" y="19440"/>
                  <a:pt x="0" y="19845"/>
                </a:cubicBezTo>
                <a:cubicBezTo>
                  <a:pt x="0" y="20790"/>
                  <a:pt x="0" y="20790"/>
                  <a:pt x="0" y="20790"/>
                </a:cubicBezTo>
                <a:cubicBezTo>
                  <a:pt x="0" y="21195"/>
                  <a:pt x="421" y="21600"/>
                  <a:pt x="842" y="21600"/>
                </a:cubicBezTo>
                <a:cubicBezTo>
                  <a:pt x="12343" y="21600"/>
                  <a:pt x="12343" y="21600"/>
                  <a:pt x="12343" y="21600"/>
                </a:cubicBezTo>
                <a:cubicBezTo>
                  <a:pt x="12764" y="21600"/>
                  <a:pt x="13184" y="21195"/>
                  <a:pt x="13184" y="20790"/>
                </a:cubicBezTo>
                <a:cubicBezTo>
                  <a:pt x="13184" y="19845"/>
                  <a:pt x="13184" y="19845"/>
                  <a:pt x="13184" y="19845"/>
                </a:cubicBezTo>
                <a:cubicBezTo>
                  <a:pt x="13184" y="19845"/>
                  <a:pt x="13184" y="19710"/>
                  <a:pt x="13184" y="19710"/>
                </a:cubicBezTo>
                <a:cubicBezTo>
                  <a:pt x="18935" y="19710"/>
                  <a:pt x="18935" y="19710"/>
                  <a:pt x="18935" y="19710"/>
                </a:cubicBezTo>
                <a:cubicBezTo>
                  <a:pt x="19636" y="19710"/>
                  <a:pt x="20057" y="19305"/>
                  <a:pt x="20057" y="18630"/>
                </a:cubicBezTo>
                <a:cubicBezTo>
                  <a:pt x="20057" y="17550"/>
                  <a:pt x="20057" y="17550"/>
                  <a:pt x="20057" y="17550"/>
                </a:cubicBezTo>
                <a:cubicBezTo>
                  <a:pt x="20057" y="17280"/>
                  <a:pt x="20338" y="17145"/>
                  <a:pt x="20478" y="17145"/>
                </a:cubicBezTo>
                <a:cubicBezTo>
                  <a:pt x="21179" y="17145"/>
                  <a:pt x="21600" y="16605"/>
                  <a:pt x="21600" y="16065"/>
                </a:cubicBezTo>
                <a:cubicBezTo>
                  <a:pt x="21600" y="4050"/>
                  <a:pt x="21600" y="4050"/>
                  <a:pt x="21600" y="4050"/>
                </a:cubicBezTo>
                <a:cubicBezTo>
                  <a:pt x="21600" y="3510"/>
                  <a:pt x="21179" y="2970"/>
                  <a:pt x="20478" y="2970"/>
                </a:cubicBezTo>
                <a:close/>
                <a:moveTo>
                  <a:pt x="1543" y="19035"/>
                </a:moveTo>
                <a:cubicBezTo>
                  <a:pt x="1543" y="3645"/>
                  <a:pt x="1543" y="3645"/>
                  <a:pt x="1543" y="3645"/>
                </a:cubicBezTo>
                <a:cubicBezTo>
                  <a:pt x="11642" y="3645"/>
                  <a:pt x="11642" y="3645"/>
                  <a:pt x="11642" y="3645"/>
                </a:cubicBezTo>
                <a:cubicBezTo>
                  <a:pt x="11642" y="19035"/>
                  <a:pt x="11642" y="19035"/>
                  <a:pt x="11642" y="19035"/>
                </a:cubicBezTo>
                <a:lnTo>
                  <a:pt x="1543" y="19035"/>
                </a:lnTo>
                <a:close/>
                <a:moveTo>
                  <a:pt x="4208" y="675"/>
                </a:moveTo>
                <a:cubicBezTo>
                  <a:pt x="4208" y="675"/>
                  <a:pt x="4208" y="675"/>
                  <a:pt x="4208" y="675"/>
                </a:cubicBezTo>
                <a:cubicBezTo>
                  <a:pt x="8836" y="675"/>
                  <a:pt x="8836" y="675"/>
                  <a:pt x="8836" y="675"/>
                </a:cubicBezTo>
                <a:cubicBezTo>
                  <a:pt x="8977" y="675"/>
                  <a:pt x="8977" y="675"/>
                  <a:pt x="8977" y="675"/>
                </a:cubicBezTo>
                <a:cubicBezTo>
                  <a:pt x="8977" y="1080"/>
                  <a:pt x="8977" y="1080"/>
                  <a:pt x="8977" y="1080"/>
                </a:cubicBezTo>
                <a:cubicBezTo>
                  <a:pt x="4208" y="1080"/>
                  <a:pt x="4208" y="1080"/>
                  <a:pt x="4208" y="1080"/>
                </a:cubicBezTo>
                <a:lnTo>
                  <a:pt x="4208" y="675"/>
                </a:lnTo>
                <a:close/>
                <a:moveTo>
                  <a:pt x="701" y="2970"/>
                </a:moveTo>
                <a:cubicBezTo>
                  <a:pt x="701" y="1890"/>
                  <a:pt x="701" y="1890"/>
                  <a:pt x="701" y="1890"/>
                </a:cubicBezTo>
                <a:cubicBezTo>
                  <a:pt x="701" y="1890"/>
                  <a:pt x="701" y="1755"/>
                  <a:pt x="842" y="1755"/>
                </a:cubicBezTo>
                <a:cubicBezTo>
                  <a:pt x="12343" y="1755"/>
                  <a:pt x="12343" y="1755"/>
                  <a:pt x="12343" y="1755"/>
                </a:cubicBezTo>
                <a:cubicBezTo>
                  <a:pt x="12343" y="1755"/>
                  <a:pt x="12343" y="1890"/>
                  <a:pt x="12343" y="1890"/>
                </a:cubicBezTo>
                <a:cubicBezTo>
                  <a:pt x="12343" y="2970"/>
                  <a:pt x="12343" y="2970"/>
                  <a:pt x="12343" y="2970"/>
                </a:cubicBezTo>
                <a:cubicBezTo>
                  <a:pt x="12343" y="2970"/>
                  <a:pt x="12343" y="2970"/>
                  <a:pt x="12343" y="2970"/>
                </a:cubicBezTo>
                <a:cubicBezTo>
                  <a:pt x="842" y="2970"/>
                  <a:pt x="842" y="2970"/>
                  <a:pt x="842" y="2970"/>
                </a:cubicBezTo>
                <a:cubicBezTo>
                  <a:pt x="701" y="2970"/>
                  <a:pt x="701" y="2970"/>
                  <a:pt x="701" y="2970"/>
                </a:cubicBezTo>
                <a:close/>
                <a:moveTo>
                  <a:pt x="12343" y="19845"/>
                </a:moveTo>
                <a:cubicBezTo>
                  <a:pt x="12343" y="20790"/>
                  <a:pt x="12343" y="20790"/>
                  <a:pt x="12343" y="20790"/>
                </a:cubicBezTo>
                <a:cubicBezTo>
                  <a:pt x="12343" y="20925"/>
                  <a:pt x="12343" y="20925"/>
                  <a:pt x="12343" y="20925"/>
                </a:cubicBezTo>
                <a:cubicBezTo>
                  <a:pt x="842" y="20925"/>
                  <a:pt x="842" y="20925"/>
                  <a:pt x="842" y="20925"/>
                </a:cubicBezTo>
                <a:cubicBezTo>
                  <a:pt x="701" y="20925"/>
                  <a:pt x="701" y="20925"/>
                  <a:pt x="701" y="20790"/>
                </a:cubicBezTo>
                <a:cubicBezTo>
                  <a:pt x="701" y="19845"/>
                  <a:pt x="701" y="19845"/>
                  <a:pt x="701" y="19845"/>
                </a:cubicBezTo>
                <a:cubicBezTo>
                  <a:pt x="701" y="19710"/>
                  <a:pt x="701" y="19710"/>
                  <a:pt x="842" y="19710"/>
                </a:cubicBezTo>
                <a:cubicBezTo>
                  <a:pt x="12343" y="19710"/>
                  <a:pt x="12343" y="19710"/>
                  <a:pt x="12343" y="19710"/>
                </a:cubicBezTo>
                <a:cubicBezTo>
                  <a:pt x="12343" y="19710"/>
                  <a:pt x="12343" y="19710"/>
                  <a:pt x="12343" y="19845"/>
                </a:cubicBezTo>
                <a:close/>
                <a:moveTo>
                  <a:pt x="20899" y="16065"/>
                </a:moveTo>
                <a:cubicBezTo>
                  <a:pt x="20899" y="16200"/>
                  <a:pt x="20758" y="16470"/>
                  <a:pt x="20478" y="16470"/>
                </a:cubicBezTo>
                <a:cubicBezTo>
                  <a:pt x="19917" y="16470"/>
                  <a:pt x="19356" y="16875"/>
                  <a:pt x="19356" y="17550"/>
                </a:cubicBezTo>
                <a:cubicBezTo>
                  <a:pt x="19356" y="18630"/>
                  <a:pt x="19356" y="18630"/>
                  <a:pt x="19356" y="18630"/>
                </a:cubicBezTo>
                <a:cubicBezTo>
                  <a:pt x="19356" y="18900"/>
                  <a:pt x="19216" y="19035"/>
                  <a:pt x="18935" y="19035"/>
                </a:cubicBezTo>
                <a:cubicBezTo>
                  <a:pt x="12343" y="19035"/>
                  <a:pt x="12343" y="19035"/>
                  <a:pt x="12343" y="19035"/>
                </a:cubicBezTo>
                <a:cubicBezTo>
                  <a:pt x="12343" y="3645"/>
                  <a:pt x="12343" y="3645"/>
                  <a:pt x="12343" y="3645"/>
                </a:cubicBezTo>
                <a:cubicBezTo>
                  <a:pt x="20478" y="3645"/>
                  <a:pt x="20478" y="3645"/>
                  <a:pt x="20478" y="3645"/>
                </a:cubicBezTo>
                <a:cubicBezTo>
                  <a:pt x="20758" y="3645"/>
                  <a:pt x="20899" y="3915"/>
                  <a:pt x="20899" y="4050"/>
                </a:cubicBezTo>
                <a:lnTo>
                  <a:pt x="20899" y="16065"/>
                </a:lnTo>
                <a:close/>
                <a:moveTo>
                  <a:pt x="18234" y="4455"/>
                </a:moveTo>
                <a:cubicBezTo>
                  <a:pt x="17953" y="4455"/>
                  <a:pt x="17813" y="4590"/>
                  <a:pt x="17813" y="4860"/>
                </a:cubicBezTo>
                <a:cubicBezTo>
                  <a:pt x="17813" y="5940"/>
                  <a:pt x="17813" y="5940"/>
                  <a:pt x="17813" y="5940"/>
                </a:cubicBezTo>
                <a:cubicBezTo>
                  <a:pt x="17813" y="6075"/>
                  <a:pt x="17953" y="6345"/>
                  <a:pt x="18234" y="6345"/>
                </a:cubicBezTo>
                <a:cubicBezTo>
                  <a:pt x="18374" y="6345"/>
                  <a:pt x="18514" y="6075"/>
                  <a:pt x="18514" y="5940"/>
                </a:cubicBezTo>
                <a:cubicBezTo>
                  <a:pt x="18514" y="4860"/>
                  <a:pt x="18514" y="4860"/>
                  <a:pt x="18514" y="4860"/>
                </a:cubicBezTo>
                <a:cubicBezTo>
                  <a:pt x="18514" y="4590"/>
                  <a:pt x="18374" y="4455"/>
                  <a:pt x="18234" y="4455"/>
                </a:cubicBezTo>
                <a:close/>
                <a:moveTo>
                  <a:pt x="19777" y="4455"/>
                </a:moveTo>
                <a:cubicBezTo>
                  <a:pt x="19496" y="4455"/>
                  <a:pt x="19356" y="4590"/>
                  <a:pt x="19356" y="4860"/>
                </a:cubicBezTo>
                <a:cubicBezTo>
                  <a:pt x="19356" y="5940"/>
                  <a:pt x="19356" y="5940"/>
                  <a:pt x="19356" y="5940"/>
                </a:cubicBezTo>
                <a:cubicBezTo>
                  <a:pt x="19356" y="6075"/>
                  <a:pt x="19496" y="6345"/>
                  <a:pt x="19777" y="6345"/>
                </a:cubicBezTo>
                <a:cubicBezTo>
                  <a:pt x="19917" y="6345"/>
                  <a:pt x="20057" y="6075"/>
                  <a:pt x="20057" y="5940"/>
                </a:cubicBezTo>
                <a:cubicBezTo>
                  <a:pt x="20057" y="4860"/>
                  <a:pt x="20057" y="4860"/>
                  <a:pt x="20057" y="4860"/>
                </a:cubicBezTo>
                <a:cubicBezTo>
                  <a:pt x="20057" y="4590"/>
                  <a:pt x="19917" y="4455"/>
                  <a:pt x="19777" y="4455"/>
                </a:cubicBezTo>
                <a:close/>
                <a:moveTo>
                  <a:pt x="16691" y="4455"/>
                </a:moveTo>
                <a:cubicBezTo>
                  <a:pt x="16410" y="4455"/>
                  <a:pt x="16270" y="4590"/>
                  <a:pt x="16270" y="4860"/>
                </a:cubicBezTo>
                <a:cubicBezTo>
                  <a:pt x="16270" y="5940"/>
                  <a:pt x="16270" y="5940"/>
                  <a:pt x="16270" y="5940"/>
                </a:cubicBezTo>
                <a:cubicBezTo>
                  <a:pt x="16270" y="6075"/>
                  <a:pt x="16410" y="6345"/>
                  <a:pt x="16691" y="6345"/>
                </a:cubicBezTo>
                <a:cubicBezTo>
                  <a:pt x="16831" y="6345"/>
                  <a:pt x="16971" y="6075"/>
                  <a:pt x="16971" y="5940"/>
                </a:cubicBezTo>
                <a:cubicBezTo>
                  <a:pt x="16971" y="4860"/>
                  <a:pt x="16971" y="4860"/>
                  <a:pt x="16971" y="4860"/>
                </a:cubicBezTo>
                <a:cubicBezTo>
                  <a:pt x="16971" y="4590"/>
                  <a:pt x="16831" y="4455"/>
                  <a:pt x="16691" y="4455"/>
                </a:cubicBezTo>
                <a:close/>
                <a:moveTo>
                  <a:pt x="15148" y="4455"/>
                </a:moveTo>
                <a:cubicBezTo>
                  <a:pt x="14868" y="4455"/>
                  <a:pt x="14727" y="4590"/>
                  <a:pt x="14727" y="4860"/>
                </a:cubicBezTo>
                <a:cubicBezTo>
                  <a:pt x="14727" y="5940"/>
                  <a:pt x="14727" y="5940"/>
                  <a:pt x="14727" y="5940"/>
                </a:cubicBezTo>
                <a:cubicBezTo>
                  <a:pt x="14727" y="6075"/>
                  <a:pt x="14868" y="6345"/>
                  <a:pt x="15148" y="6345"/>
                </a:cubicBezTo>
                <a:cubicBezTo>
                  <a:pt x="15288" y="6345"/>
                  <a:pt x="15429" y="6075"/>
                  <a:pt x="15429" y="5940"/>
                </a:cubicBezTo>
                <a:cubicBezTo>
                  <a:pt x="15429" y="4860"/>
                  <a:pt x="15429" y="4860"/>
                  <a:pt x="15429" y="4860"/>
                </a:cubicBezTo>
                <a:cubicBezTo>
                  <a:pt x="15429" y="4590"/>
                  <a:pt x="15288" y="4455"/>
                  <a:pt x="15148" y="4455"/>
                </a:cubicBezTo>
                <a:close/>
                <a:moveTo>
                  <a:pt x="13605" y="4455"/>
                </a:moveTo>
                <a:cubicBezTo>
                  <a:pt x="13325" y="4455"/>
                  <a:pt x="13184" y="4590"/>
                  <a:pt x="13184" y="4860"/>
                </a:cubicBezTo>
                <a:cubicBezTo>
                  <a:pt x="13184" y="5940"/>
                  <a:pt x="13184" y="5940"/>
                  <a:pt x="13184" y="5940"/>
                </a:cubicBezTo>
                <a:cubicBezTo>
                  <a:pt x="13184" y="6075"/>
                  <a:pt x="13325" y="6345"/>
                  <a:pt x="13605" y="6345"/>
                </a:cubicBezTo>
                <a:cubicBezTo>
                  <a:pt x="13745" y="6345"/>
                  <a:pt x="13886" y="6075"/>
                  <a:pt x="13886" y="5940"/>
                </a:cubicBezTo>
                <a:cubicBezTo>
                  <a:pt x="13886" y="4860"/>
                  <a:pt x="13886" y="4860"/>
                  <a:pt x="13886" y="4860"/>
                </a:cubicBezTo>
                <a:cubicBezTo>
                  <a:pt x="13886" y="4590"/>
                  <a:pt x="13745" y="4455"/>
                  <a:pt x="13605" y="4455"/>
                </a:cubicBezTo>
                <a:close/>
                <a:moveTo>
                  <a:pt x="8836" y="4455"/>
                </a:moveTo>
                <a:cubicBezTo>
                  <a:pt x="8696" y="4455"/>
                  <a:pt x="8556" y="4590"/>
                  <a:pt x="8556" y="4860"/>
                </a:cubicBezTo>
                <a:cubicBezTo>
                  <a:pt x="8556" y="5940"/>
                  <a:pt x="8556" y="5940"/>
                  <a:pt x="8556" y="5940"/>
                </a:cubicBezTo>
                <a:cubicBezTo>
                  <a:pt x="8556" y="6075"/>
                  <a:pt x="8696" y="6345"/>
                  <a:pt x="8836" y="6345"/>
                </a:cubicBezTo>
                <a:cubicBezTo>
                  <a:pt x="9117" y="6345"/>
                  <a:pt x="9257" y="6075"/>
                  <a:pt x="9257" y="5940"/>
                </a:cubicBezTo>
                <a:cubicBezTo>
                  <a:pt x="9257" y="4860"/>
                  <a:pt x="9257" y="4860"/>
                  <a:pt x="9257" y="4860"/>
                </a:cubicBezTo>
                <a:cubicBezTo>
                  <a:pt x="9257" y="4590"/>
                  <a:pt x="9117" y="4455"/>
                  <a:pt x="8836" y="4455"/>
                </a:cubicBezTo>
                <a:close/>
                <a:moveTo>
                  <a:pt x="10379" y="4455"/>
                </a:moveTo>
                <a:cubicBezTo>
                  <a:pt x="10239" y="4455"/>
                  <a:pt x="10099" y="4590"/>
                  <a:pt x="10099" y="4860"/>
                </a:cubicBezTo>
                <a:cubicBezTo>
                  <a:pt x="10099" y="5940"/>
                  <a:pt x="10099" y="5940"/>
                  <a:pt x="10099" y="5940"/>
                </a:cubicBezTo>
                <a:cubicBezTo>
                  <a:pt x="10099" y="6075"/>
                  <a:pt x="10239" y="6345"/>
                  <a:pt x="10379" y="6345"/>
                </a:cubicBezTo>
                <a:cubicBezTo>
                  <a:pt x="10660" y="6345"/>
                  <a:pt x="10800" y="6075"/>
                  <a:pt x="10800" y="5940"/>
                </a:cubicBezTo>
                <a:cubicBezTo>
                  <a:pt x="10800" y="4860"/>
                  <a:pt x="10800" y="4860"/>
                  <a:pt x="10800" y="4860"/>
                </a:cubicBezTo>
                <a:cubicBezTo>
                  <a:pt x="10800" y="4590"/>
                  <a:pt x="10660" y="4455"/>
                  <a:pt x="10379" y="4455"/>
                </a:cubicBezTo>
                <a:close/>
                <a:moveTo>
                  <a:pt x="7294" y="4455"/>
                </a:moveTo>
                <a:cubicBezTo>
                  <a:pt x="7153" y="4455"/>
                  <a:pt x="7013" y="4590"/>
                  <a:pt x="7013" y="4860"/>
                </a:cubicBezTo>
                <a:cubicBezTo>
                  <a:pt x="7013" y="5940"/>
                  <a:pt x="7013" y="5940"/>
                  <a:pt x="7013" y="5940"/>
                </a:cubicBezTo>
                <a:cubicBezTo>
                  <a:pt x="7013" y="6075"/>
                  <a:pt x="7153" y="6345"/>
                  <a:pt x="7294" y="6345"/>
                </a:cubicBezTo>
                <a:cubicBezTo>
                  <a:pt x="7574" y="6345"/>
                  <a:pt x="7714" y="6075"/>
                  <a:pt x="7714" y="5940"/>
                </a:cubicBezTo>
                <a:cubicBezTo>
                  <a:pt x="7714" y="4860"/>
                  <a:pt x="7714" y="4860"/>
                  <a:pt x="7714" y="4860"/>
                </a:cubicBezTo>
                <a:cubicBezTo>
                  <a:pt x="7714" y="4590"/>
                  <a:pt x="7574" y="4455"/>
                  <a:pt x="7294" y="4455"/>
                </a:cubicBezTo>
                <a:close/>
                <a:moveTo>
                  <a:pt x="5751" y="4455"/>
                </a:moveTo>
                <a:cubicBezTo>
                  <a:pt x="5610" y="4455"/>
                  <a:pt x="5470" y="4590"/>
                  <a:pt x="5470" y="4860"/>
                </a:cubicBezTo>
                <a:cubicBezTo>
                  <a:pt x="5470" y="5940"/>
                  <a:pt x="5470" y="5940"/>
                  <a:pt x="5470" y="5940"/>
                </a:cubicBezTo>
                <a:cubicBezTo>
                  <a:pt x="5470" y="6075"/>
                  <a:pt x="5610" y="6345"/>
                  <a:pt x="5751" y="6345"/>
                </a:cubicBezTo>
                <a:cubicBezTo>
                  <a:pt x="6031" y="6345"/>
                  <a:pt x="6171" y="6075"/>
                  <a:pt x="6171" y="5940"/>
                </a:cubicBezTo>
                <a:cubicBezTo>
                  <a:pt x="6171" y="4860"/>
                  <a:pt x="6171" y="4860"/>
                  <a:pt x="6171" y="4860"/>
                </a:cubicBezTo>
                <a:cubicBezTo>
                  <a:pt x="6171" y="4590"/>
                  <a:pt x="6031" y="4455"/>
                  <a:pt x="5751" y="4455"/>
                </a:cubicBezTo>
                <a:close/>
                <a:moveTo>
                  <a:pt x="2665" y="4455"/>
                </a:moveTo>
                <a:cubicBezTo>
                  <a:pt x="2525" y="4455"/>
                  <a:pt x="2384" y="4590"/>
                  <a:pt x="2384" y="4860"/>
                </a:cubicBezTo>
                <a:cubicBezTo>
                  <a:pt x="2384" y="5940"/>
                  <a:pt x="2384" y="5940"/>
                  <a:pt x="2384" y="5940"/>
                </a:cubicBezTo>
                <a:cubicBezTo>
                  <a:pt x="2384" y="6075"/>
                  <a:pt x="2525" y="6345"/>
                  <a:pt x="2665" y="6345"/>
                </a:cubicBezTo>
                <a:cubicBezTo>
                  <a:pt x="2945" y="6345"/>
                  <a:pt x="3086" y="6075"/>
                  <a:pt x="3086" y="5940"/>
                </a:cubicBezTo>
                <a:cubicBezTo>
                  <a:pt x="3086" y="4860"/>
                  <a:pt x="3086" y="4860"/>
                  <a:pt x="3086" y="4860"/>
                </a:cubicBezTo>
                <a:cubicBezTo>
                  <a:pt x="3086" y="4590"/>
                  <a:pt x="2945" y="4455"/>
                  <a:pt x="2665" y="4455"/>
                </a:cubicBezTo>
                <a:close/>
                <a:moveTo>
                  <a:pt x="4208" y="4455"/>
                </a:moveTo>
                <a:cubicBezTo>
                  <a:pt x="4068" y="4455"/>
                  <a:pt x="3927" y="4590"/>
                  <a:pt x="3927" y="4860"/>
                </a:cubicBezTo>
                <a:cubicBezTo>
                  <a:pt x="3927" y="5940"/>
                  <a:pt x="3927" y="5940"/>
                  <a:pt x="3927" y="5940"/>
                </a:cubicBezTo>
                <a:cubicBezTo>
                  <a:pt x="3927" y="6075"/>
                  <a:pt x="4068" y="6345"/>
                  <a:pt x="4208" y="6345"/>
                </a:cubicBezTo>
                <a:cubicBezTo>
                  <a:pt x="4488" y="6345"/>
                  <a:pt x="4629" y="6075"/>
                  <a:pt x="4629" y="5940"/>
                </a:cubicBezTo>
                <a:cubicBezTo>
                  <a:pt x="4629" y="4860"/>
                  <a:pt x="4629" y="4860"/>
                  <a:pt x="4629" y="4860"/>
                </a:cubicBezTo>
                <a:cubicBezTo>
                  <a:pt x="4629" y="4590"/>
                  <a:pt x="4488" y="4455"/>
                  <a:pt x="4208" y="4455"/>
                </a:cubicBezTo>
                <a:close/>
                <a:moveTo>
                  <a:pt x="8836" y="16470"/>
                </a:moveTo>
                <a:cubicBezTo>
                  <a:pt x="8696" y="16470"/>
                  <a:pt x="8556" y="16605"/>
                  <a:pt x="8556" y="16740"/>
                </a:cubicBezTo>
                <a:cubicBezTo>
                  <a:pt x="8556" y="17955"/>
                  <a:pt x="8556" y="17955"/>
                  <a:pt x="8556" y="17955"/>
                </a:cubicBezTo>
                <a:cubicBezTo>
                  <a:pt x="8556" y="18090"/>
                  <a:pt x="8696" y="18225"/>
                  <a:pt x="8836" y="18225"/>
                </a:cubicBezTo>
                <a:cubicBezTo>
                  <a:pt x="9117" y="18225"/>
                  <a:pt x="9257" y="18090"/>
                  <a:pt x="9257" y="17955"/>
                </a:cubicBezTo>
                <a:cubicBezTo>
                  <a:pt x="9257" y="16740"/>
                  <a:pt x="9257" y="16740"/>
                  <a:pt x="9257" y="16740"/>
                </a:cubicBezTo>
                <a:cubicBezTo>
                  <a:pt x="9257" y="16605"/>
                  <a:pt x="9117" y="16470"/>
                  <a:pt x="8836" y="16470"/>
                </a:cubicBezTo>
                <a:close/>
                <a:moveTo>
                  <a:pt x="10379" y="16470"/>
                </a:moveTo>
                <a:cubicBezTo>
                  <a:pt x="10239" y="16470"/>
                  <a:pt x="10099" y="16605"/>
                  <a:pt x="10099" y="16740"/>
                </a:cubicBezTo>
                <a:cubicBezTo>
                  <a:pt x="10099" y="17955"/>
                  <a:pt x="10099" y="17955"/>
                  <a:pt x="10099" y="17955"/>
                </a:cubicBezTo>
                <a:cubicBezTo>
                  <a:pt x="10099" y="18090"/>
                  <a:pt x="10239" y="18225"/>
                  <a:pt x="10379" y="18225"/>
                </a:cubicBezTo>
                <a:cubicBezTo>
                  <a:pt x="10660" y="18225"/>
                  <a:pt x="10800" y="18090"/>
                  <a:pt x="10800" y="17955"/>
                </a:cubicBezTo>
                <a:cubicBezTo>
                  <a:pt x="10800" y="16740"/>
                  <a:pt x="10800" y="16740"/>
                  <a:pt x="10800" y="16740"/>
                </a:cubicBezTo>
                <a:cubicBezTo>
                  <a:pt x="10800" y="16605"/>
                  <a:pt x="10660" y="16470"/>
                  <a:pt x="10379" y="16470"/>
                </a:cubicBezTo>
                <a:close/>
                <a:moveTo>
                  <a:pt x="7294" y="16470"/>
                </a:moveTo>
                <a:cubicBezTo>
                  <a:pt x="7153" y="16470"/>
                  <a:pt x="7013" y="16605"/>
                  <a:pt x="7013" y="16740"/>
                </a:cubicBezTo>
                <a:cubicBezTo>
                  <a:pt x="7013" y="17955"/>
                  <a:pt x="7013" y="17955"/>
                  <a:pt x="7013" y="17955"/>
                </a:cubicBezTo>
                <a:cubicBezTo>
                  <a:pt x="7013" y="18090"/>
                  <a:pt x="7153" y="18225"/>
                  <a:pt x="7294" y="18225"/>
                </a:cubicBezTo>
                <a:cubicBezTo>
                  <a:pt x="7574" y="18225"/>
                  <a:pt x="7714" y="18090"/>
                  <a:pt x="7714" y="17955"/>
                </a:cubicBezTo>
                <a:cubicBezTo>
                  <a:pt x="7714" y="16740"/>
                  <a:pt x="7714" y="16740"/>
                  <a:pt x="7714" y="16740"/>
                </a:cubicBezTo>
                <a:cubicBezTo>
                  <a:pt x="7714" y="16605"/>
                  <a:pt x="7574" y="16470"/>
                  <a:pt x="7294" y="16470"/>
                </a:cubicBezTo>
                <a:close/>
                <a:moveTo>
                  <a:pt x="5751" y="16470"/>
                </a:moveTo>
                <a:cubicBezTo>
                  <a:pt x="5610" y="16470"/>
                  <a:pt x="5470" y="16605"/>
                  <a:pt x="5470" y="16740"/>
                </a:cubicBezTo>
                <a:cubicBezTo>
                  <a:pt x="5470" y="17955"/>
                  <a:pt x="5470" y="17955"/>
                  <a:pt x="5470" y="17955"/>
                </a:cubicBezTo>
                <a:cubicBezTo>
                  <a:pt x="5470" y="18090"/>
                  <a:pt x="5610" y="18225"/>
                  <a:pt x="5751" y="18225"/>
                </a:cubicBezTo>
                <a:cubicBezTo>
                  <a:pt x="6031" y="18225"/>
                  <a:pt x="6171" y="18090"/>
                  <a:pt x="6171" y="17955"/>
                </a:cubicBezTo>
                <a:cubicBezTo>
                  <a:pt x="6171" y="16740"/>
                  <a:pt x="6171" y="16740"/>
                  <a:pt x="6171" y="16740"/>
                </a:cubicBezTo>
                <a:cubicBezTo>
                  <a:pt x="6171" y="16605"/>
                  <a:pt x="6031" y="16470"/>
                  <a:pt x="5751" y="16470"/>
                </a:cubicBezTo>
                <a:close/>
                <a:moveTo>
                  <a:pt x="2665" y="16470"/>
                </a:moveTo>
                <a:cubicBezTo>
                  <a:pt x="2525" y="16470"/>
                  <a:pt x="2384" y="16605"/>
                  <a:pt x="2384" y="16740"/>
                </a:cubicBezTo>
                <a:cubicBezTo>
                  <a:pt x="2384" y="17955"/>
                  <a:pt x="2384" y="17955"/>
                  <a:pt x="2384" y="17955"/>
                </a:cubicBezTo>
                <a:cubicBezTo>
                  <a:pt x="2384" y="18090"/>
                  <a:pt x="2525" y="18225"/>
                  <a:pt x="2665" y="18225"/>
                </a:cubicBezTo>
                <a:cubicBezTo>
                  <a:pt x="2945" y="18225"/>
                  <a:pt x="3086" y="18090"/>
                  <a:pt x="3086" y="17955"/>
                </a:cubicBezTo>
                <a:cubicBezTo>
                  <a:pt x="3086" y="16740"/>
                  <a:pt x="3086" y="16740"/>
                  <a:pt x="3086" y="16740"/>
                </a:cubicBezTo>
                <a:cubicBezTo>
                  <a:pt x="3086" y="16605"/>
                  <a:pt x="2945" y="16470"/>
                  <a:pt x="2665" y="16470"/>
                </a:cubicBezTo>
                <a:close/>
                <a:moveTo>
                  <a:pt x="4208" y="16470"/>
                </a:moveTo>
                <a:cubicBezTo>
                  <a:pt x="4068" y="16470"/>
                  <a:pt x="3927" y="16605"/>
                  <a:pt x="3927" y="16740"/>
                </a:cubicBezTo>
                <a:cubicBezTo>
                  <a:pt x="3927" y="17955"/>
                  <a:pt x="3927" y="17955"/>
                  <a:pt x="3927" y="17955"/>
                </a:cubicBezTo>
                <a:cubicBezTo>
                  <a:pt x="3927" y="18090"/>
                  <a:pt x="4068" y="18225"/>
                  <a:pt x="4208" y="18225"/>
                </a:cubicBezTo>
                <a:cubicBezTo>
                  <a:pt x="4488" y="18225"/>
                  <a:pt x="4629" y="18090"/>
                  <a:pt x="4629" y="17955"/>
                </a:cubicBezTo>
                <a:cubicBezTo>
                  <a:pt x="4629" y="16740"/>
                  <a:pt x="4629" y="16740"/>
                  <a:pt x="4629" y="16740"/>
                </a:cubicBezTo>
                <a:cubicBezTo>
                  <a:pt x="4629" y="16605"/>
                  <a:pt x="4488" y="16470"/>
                  <a:pt x="4208" y="16470"/>
                </a:cubicBezTo>
                <a:close/>
                <a:moveTo>
                  <a:pt x="18234" y="16470"/>
                </a:moveTo>
                <a:cubicBezTo>
                  <a:pt x="17953" y="16470"/>
                  <a:pt x="17813" y="16605"/>
                  <a:pt x="17813" y="16740"/>
                </a:cubicBezTo>
                <a:cubicBezTo>
                  <a:pt x="17813" y="17955"/>
                  <a:pt x="17813" y="17955"/>
                  <a:pt x="17813" y="17955"/>
                </a:cubicBezTo>
                <a:cubicBezTo>
                  <a:pt x="17813" y="18090"/>
                  <a:pt x="17953" y="18225"/>
                  <a:pt x="18234" y="18225"/>
                </a:cubicBezTo>
                <a:cubicBezTo>
                  <a:pt x="18374" y="18225"/>
                  <a:pt x="18514" y="18090"/>
                  <a:pt x="18514" y="17955"/>
                </a:cubicBezTo>
                <a:cubicBezTo>
                  <a:pt x="18514" y="16740"/>
                  <a:pt x="18514" y="16740"/>
                  <a:pt x="18514" y="16740"/>
                </a:cubicBezTo>
                <a:cubicBezTo>
                  <a:pt x="18514" y="16605"/>
                  <a:pt x="18374" y="16470"/>
                  <a:pt x="18234" y="16470"/>
                </a:cubicBezTo>
                <a:close/>
                <a:moveTo>
                  <a:pt x="16691" y="16470"/>
                </a:moveTo>
                <a:cubicBezTo>
                  <a:pt x="16410" y="16470"/>
                  <a:pt x="16270" y="16605"/>
                  <a:pt x="16270" y="16740"/>
                </a:cubicBezTo>
                <a:cubicBezTo>
                  <a:pt x="16270" y="17955"/>
                  <a:pt x="16270" y="17955"/>
                  <a:pt x="16270" y="17955"/>
                </a:cubicBezTo>
                <a:cubicBezTo>
                  <a:pt x="16270" y="18090"/>
                  <a:pt x="16410" y="18225"/>
                  <a:pt x="16691" y="18225"/>
                </a:cubicBezTo>
                <a:cubicBezTo>
                  <a:pt x="16831" y="18225"/>
                  <a:pt x="16971" y="18090"/>
                  <a:pt x="16971" y="17955"/>
                </a:cubicBezTo>
                <a:cubicBezTo>
                  <a:pt x="16971" y="16740"/>
                  <a:pt x="16971" y="16740"/>
                  <a:pt x="16971" y="16740"/>
                </a:cubicBezTo>
                <a:cubicBezTo>
                  <a:pt x="16971" y="16605"/>
                  <a:pt x="16831" y="16470"/>
                  <a:pt x="16691" y="16470"/>
                </a:cubicBezTo>
                <a:close/>
                <a:moveTo>
                  <a:pt x="15148" y="16470"/>
                </a:moveTo>
                <a:cubicBezTo>
                  <a:pt x="14868" y="16470"/>
                  <a:pt x="14727" y="16605"/>
                  <a:pt x="14727" y="16740"/>
                </a:cubicBezTo>
                <a:cubicBezTo>
                  <a:pt x="14727" y="17955"/>
                  <a:pt x="14727" y="17955"/>
                  <a:pt x="14727" y="17955"/>
                </a:cubicBezTo>
                <a:cubicBezTo>
                  <a:pt x="14727" y="18090"/>
                  <a:pt x="14868" y="18225"/>
                  <a:pt x="15148" y="18225"/>
                </a:cubicBezTo>
                <a:cubicBezTo>
                  <a:pt x="15288" y="18225"/>
                  <a:pt x="15429" y="18090"/>
                  <a:pt x="15429" y="17955"/>
                </a:cubicBezTo>
                <a:cubicBezTo>
                  <a:pt x="15429" y="16740"/>
                  <a:pt x="15429" y="16740"/>
                  <a:pt x="15429" y="16740"/>
                </a:cubicBezTo>
                <a:cubicBezTo>
                  <a:pt x="15429" y="16605"/>
                  <a:pt x="15288" y="16470"/>
                  <a:pt x="15148" y="16470"/>
                </a:cubicBezTo>
                <a:close/>
                <a:moveTo>
                  <a:pt x="13605" y="16470"/>
                </a:moveTo>
                <a:cubicBezTo>
                  <a:pt x="13325" y="16470"/>
                  <a:pt x="13184" y="16605"/>
                  <a:pt x="13184" y="16740"/>
                </a:cubicBezTo>
                <a:cubicBezTo>
                  <a:pt x="13184" y="17955"/>
                  <a:pt x="13184" y="17955"/>
                  <a:pt x="13184" y="17955"/>
                </a:cubicBezTo>
                <a:cubicBezTo>
                  <a:pt x="13184" y="18090"/>
                  <a:pt x="13325" y="18225"/>
                  <a:pt x="13605" y="18225"/>
                </a:cubicBezTo>
                <a:cubicBezTo>
                  <a:pt x="13745" y="18225"/>
                  <a:pt x="13886" y="18090"/>
                  <a:pt x="13886" y="17955"/>
                </a:cubicBezTo>
                <a:cubicBezTo>
                  <a:pt x="13886" y="16740"/>
                  <a:pt x="13886" y="16740"/>
                  <a:pt x="13886" y="16740"/>
                </a:cubicBezTo>
                <a:cubicBezTo>
                  <a:pt x="13886" y="16605"/>
                  <a:pt x="13745" y="16470"/>
                  <a:pt x="13605" y="164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96" name="Freeform 65"/>
          <p:cNvSpPr/>
          <p:nvPr/>
        </p:nvSpPr>
        <p:spPr>
          <a:xfrm>
            <a:off x="14789150" y="8782052"/>
            <a:ext cx="5683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78" y="1215"/>
                </a:moveTo>
                <a:cubicBezTo>
                  <a:pt x="19518" y="540"/>
                  <a:pt x="19518" y="540"/>
                  <a:pt x="19518" y="540"/>
                </a:cubicBezTo>
                <a:cubicBezTo>
                  <a:pt x="19258" y="135"/>
                  <a:pt x="18737" y="0"/>
                  <a:pt x="18217" y="0"/>
                </a:cubicBezTo>
                <a:cubicBezTo>
                  <a:pt x="3383" y="0"/>
                  <a:pt x="3383" y="0"/>
                  <a:pt x="3383" y="0"/>
                </a:cubicBezTo>
                <a:cubicBezTo>
                  <a:pt x="2863" y="0"/>
                  <a:pt x="2342" y="135"/>
                  <a:pt x="2082" y="540"/>
                </a:cubicBezTo>
                <a:cubicBezTo>
                  <a:pt x="1561" y="1215"/>
                  <a:pt x="1561" y="1215"/>
                  <a:pt x="1561" y="1215"/>
                </a:cubicBezTo>
                <a:cubicBezTo>
                  <a:pt x="781" y="1215"/>
                  <a:pt x="0" y="1755"/>
                  <a:pt x="0" y="2160"/>
                </a:cubicBezTo>
                <a:cubicBezTo>
                  <a:pt x="0" y="7425"/>
                  <a:pt x="0" y="7425"/>
                  <a:pt x="0" y="7425"/>
                </a:cubicBezTo>
                <a:cubicBezTo>
                  <a:pt x="0" y="8100"/>
                  <a:pt x="1041" y="8505"/>
                  <a:pt x="2082" y="8505"/>
                </a:cubicBezTo>
                <a:cubicBezTo>
                  <a:pt x="2863" y="8505"/>
                  <a:pt x="2863" y="8505"/>
                  <a:pt x="2863" y="8505"/>
                </a:cubicBezTo>
                <a:cubicBezTo>
                  <a:pt x="3383" y="8505"/>
                  <a:pt x="3643" y="8775"/>
                  <a:pt x="3643" y="8910"/>
                </a:cubicBezTo>
                <a:cubicBezTo>
                  <a:pt x="3643" y="9180"/>
                  <a:pt x="3383" y="9315"/>
                  <a:pt x="2863" y="9315"/>
                </a:cubicBezTo>
                <a:cubicBezTo>
                  <a:pt x="2863" y="9315"/>
                  <a:pt x="2863" y="9315"/>
                  <a:pt x="2863" y="9315"/>
                </a:cubicBezTo>
                <a:cubicBezTo>
                  <a:pt x="2342" y="9315"/>
                  <a:pt x="2082" y="9450"/>
                  <a:pt x="1822" y="9585"/>
                </a:cubicBezTo>
                <a:cubicBezTo>
                  <a:pt x="1561" y="9720"/>
                  <a:pt x="1561" y="9855"/>
                  <a:pt x="1561" y="10125"/>
                </a:cubicBezTo>
                <a:cubicBezTo>
                  <a:pt x="2082" y="18360"/>
                  <a:pt x="2082" y="18360"/>
                  <a:pt x="2082" y="18360"/>
                </a:cubicBezTo>
                <a:cubicBezTo>
                  <a:pt x="2082" y="19170"/>
                  <a:pt x="3383" y="19710"/>
                  <a:pt x="4945" y="19710"/>
                </a:cubicBezTo>
                <a:cubicBezTo>
                  <a:pt x="6506" y="19710"/>
                  <a:pt x="6506" y="19710"/>
                  <a:pt x="6506" y="19710"/>
                </a:cubicBezTo>
                <a:cubicBezTo>
                  <a:pt x="6506" y="20925"/>
                  <a:pt x="6506" y="20925"/>
                  <a:pt x="6506" y="20925"/>
                </a:cubicBezTo>
                <a:cubicBezTo>
                  <a:pt x="6506" y="21330"/>
                  <a:pt x="7027" y="21600"/>
                  <a:pt x="7807" y="21600"/>
                </a:cubicBezTo>
                <a:cubicBezTo>
                  <a:pt x="13533" y="21600"/>
                  <a:pt x="13533" y="21600"/>
                  <a:pt x="13533" y="21600"/>
                </a:cubicBezTo>
                <a:cubicBezTo>
                  <a:pt x="14313" y="21600"/>
                  <a:pt x="15094" y="21330"/>
                  <a:pt x="15094" y="20925"/>
                </a:cubicBezTo>
                <a:cubicBezTo>
                  <a:pt x="15094" y="19710"/>
                  <a:pt x="15094" y="19710"/>
                  <a:pt x="15094" y="19710"/>
                </a:cubicBezTo>
                <a:cubicBezTo>
                  <a:pt x="16655" y="19710"/>
                  <a:pt x="16655" y="19710"/>
                  <a:pt x="16655" y="19710"/>
                </a:cubicBezTo>
                <a:cubicBezTo>
                  <a:pt x="18217" y="19710"/>
                  <a:pt x="19258" y="19170"/>
                  <a:pt x="19518" y="18360"/>
                </a:cubicBezTo>
                <a:cubicBezTo>
                  <a:pt x="20039" y="10125"/>
                  <a:pt x="20039" y="10125"/>
                  <a:pt x="20039" y="10125"/>
                </a:cubicBezTo>
                <a:cubicBezTo>
                  <a:pt x="20039" y="9855"/>
                  <a:pt x="19778" y="9720"/>
                  <a:pt x="19518" y="9585"/>
                </a:cubicBezTo>
                <a:cubicBezTo>
                  <a:pt x="19518" y="9450"/>
                  <a:pt x="18998" y="9315"/>
                  <a:pt x="18737" y="9315"/>
                </a:cubicBezTo>
                <a:cubicBezTo>
                  <a:pt x="18737" y="9315"/>
                  <a:pt x="18737" y="9315"/>
                  <a:pt x="18737" y="9315"/>
                </a:cubicBezTo>
                <a:cubicBezTo>
                  <a:pt x="18217" y="9315"/>
                  <a:pt x="17957" y="9180"/>
                  <a:pt x="17957" y="8910"/>
                </a:cubicBezTo>
                <a:cubicBezTo>
                  <a:pt x="17957" y="8775"/>
                  <a:pt x="18217" y="8505"/>
                  <a:pt x="18737" y="8505"/>
                </a:cubicBezTo>
                <a:cubicBezTo>
                  <a:pt x="19258" y="8505"/>
                  <a:pt x="19258" y="8505"/>
                  <a:pt x="19258" y="8505"/>
                </a:cubicBezTo>
                <a:cubicBezTo>
                  <a:pt x="20559" y="8505"/>
                  <a:pt x="21600" y="8100"/>
                  <a:pt x="21600" y="7425"/>
                </a:cubicBezTo>
                <a:cubicBezTo>
                  <a:pt x="21600" y="2160"/>
                  <a:pt x="21600" y="2160"/>
                  <a:pt x="21600" y="2160"/>
                </a:cubicBezTo>
                <a:cubicBezTo>
                  <a:pt x="21600" y="1755"/>
                  <a:pt x="20819" y="1215"/>
                  <a:pt x="19778" y="1215"/>
                </a:cubicBezTo>
                <a:close/>
                <a:moveTo>
                  <a:pt x="2082" y="7830"/>
                </a:moveTo>
                <a:cubicBezTo>
                  <a:pt x="3904" y="6615"/>
                  <a:pt x="3904" y="6615"/>
                  <a:pt x="3904" y="6615"/>
                </a:cubicBezTo>
                <a:cubicBezTo>
                  <a:pt x="17696" y="6615"/>
                  <a:pt x="17696" y="6615"/>
                  <a:pt x="17696" y="6615"/>
                </a:cubicBezTo>
                <a:cubicBezTo>
                  <a:pt x="19258" y="7830"/>
                  <a:pt x="19258" y="7830"/>
                  <a:pt x="19258" y="7830"/>
                </a:cubicBezTo>
                <a:lnTo>
                  <a:pt x="2082" y="7830"/>
                </a:lnTo>
                <a:close/>
                <a:moveTo>
                  <a:pt x="1301" y="2430"/>
                </a:moveTo>
                <a:cubicBezTo>
                  <a:pt x="2863" y="3510"/>
                  <a:pt x="2863" y="3510"/>
                  <a:pt x="2863" y="3510"/>
                </a:cubicBezTo>
                <a:cubicBezTo>
                  <a:pt x="2863" y="6210"/>
                  <a:pt x="2863" y="6210"/>
                  <a:pt x="2863" y="6210"/>
                </a:cubicBezTo>
                <a:cubicBezTo>
                  <a:pt x="1301" y="7290"/>
                  <a:pt x="1301" y="7290"/>
                  <a:pt x="1301" y="7290"/>
                </a:cubicBezTo>
                <a:lnTo>
                  <a:pt x="1301" y="2430"/>
                </a:lnTo>
                <a:close/>
                <a:moveTo>
                  <a:pt x="19258" y="1755"/>
                </a:moveTo>
                <a:cubicBezTo>
                  <a:pt x="17696" y="2970"/>
                  <a:pt x="17696" y="2970"/>
                  <a:pt x="17696" y="2970"/>
                </a:cubicBezTo>
                <a:cubicBezTo>
                  <a:pt x="3904" y="2970"/>
                  <a:pt x="3904" y="2970"/>
                  <a:pt x="3904" y="2970"/>
                </a:cubicBezTo>
                <a:cubicBezTo>
                  <a:pt x="2082" y="1755"/>
                  <a:pt x="2082" y="1755"/>
                  <a:pt x="2082" y="1755"/>
                </a:cubicBezTo>
                <a:lnTo>
                  <a:pt x="19258" y="1755"/>
                </a:lnTo>
                <a:close/>
                <a:moveTo>
                  <a:pt x="17176" y="3645"/>
                </a:moveTo>
                <a:cubicBezTo>
                  <a:pt x="17176" y="5940"/>
                  <a:pt x="17176" y="5940"/>
                  <a:pt x="17176" y="5940"/>
                </a:cubicBezTo>
                <a:cubicBezTo>
                  <a:pt x="4164" y="5940"/>
                  <a:pt x="4164" y="5940"/>
                  <a:pt x="4164" y="5940"/>
                </a:cubicBezTo>
                <a:cubicBezTo>
                  <a:pt x="4164" y="3645"/>
                  <a:pt x="4164" y="3645"/>
                  <a:pt x="4164" y="3645"/>
                </a:cubicBezTo>
                <a:lnTo>
                  <a:pt x="17176" y="3645"/>
                </a:lnTo>
                <a:close/>
                <a:moveTo>
                  <a:pt x="18737" y="6210"/>
                </a:moveTo>
                <a:cubicBezTo>
                  <a:pt x="18737" y="3510"/>
                  <a:pt x="18737" y="3510"/>
                  <a:pt x="18737" y="3510"/>
                </a:cubicBezTo>
                <a:cubicBezTo>
                  <a:pt x="20039" y="2430"/>
                  <a:pt x="20039" y="2430"/>
                  <a:pt x="20039" y="2430"/>
                </a:cubicBezTo>
                <a:cubicBezTo>
                  <a:pt x="20039" y="7290"/>
                  <a:pt x="20039" y="7290"/>
                  <a:pt x="20039" y="7290"/>
                </a:cubicBezTo>
                <a:lnTo>
                  <a:pt x="18737" y="6210"/>
                </a:lnTo>
                <a:close/>
                <a:moveTo>
                  <a:pt x="3383" y="675"/>
                </a:moveTo>
                <a:cubicBezTo>
                  <a:pt x="18217" y="675"/>
                  <a:pt x="18217" y="675"/>
                  <a:pt x="18217" y="675"/>
                </a:cubicBezTo>
                <a:cubicBezTo>
                  <a:pt x="18217" y="675"/>
                  <a:pt x="18217" y="675"/>
                  <a:pt x="18217" y="675"/>
                </a:cubicBezTo>
                <a:cubicBezTo>
                  <a:pt x="18477" y="1080"/>
                  <a:pt x="18477" y="1080"/>
                  <a:pt x="18477" y="1080"/>
                </a:cubicBezTo>
                <a:cubicBezTo>
                  <a:pt x="3123" y="1080"/>
                  <a:pt x="3123" y="1080"/>
                  <a:pt x="3123" y="1080"/>
                </a:cubicBezTo>
                <a:cubicBezTo>
                  <a:pt x="3383" y="675"/>
                  <a:pt x="3383" y="675"/>
                  <a:pt x="3383" y="675"/>
                </a:cubicBezTo>
                <a:cubicBezTo>
                  <a:pt x="3383" y="675"/>
                  <a:pt x="3383" y="675"/>
                  <a:pt x="3383" y="675"/>
                </a:cubicBezTo>
                <a:close/>
                <a:moveTo>
                  <a:pt x="13793" y="20925"/>
                </a:moveTo>
                <a:cubicBezTo>
                  <a:pt x="13793" y="20925"/>
                  <a:pt x="13533" y="20925"/>
                  <a:pt x="13533" y="20925"/>
                </a:cubicBezTo>
                <a:cubicBezTo>
                  <a:pt x="7807" y="20925"/>
                  <a:pt x="7807" y="20925"/>
                  <a:pt x="7807" y="20925"/>
                </a:cubicBezTo>
                <a:cubicBezTo>
                  <a:pt x="7807" y="20925"/>
                  <a:pt x="7807" y="20925"/>
                  <a:pt x="7807" y="20925"/>
                </a:cubicBezTo>
                <a:cubicBezTo>
                  <a:pt x="7807" y="19710"/>
                  <a:pt x="7807" y="19710"/>
                  <a:pt x="7807" y="19710"/>
                </a:cubicBezTo>
                <a:cubicBezTo>
                  <a:pt x="13793" y="19710"/>
                  <a:pt x="13793" y="19710"/>
                  <a:pt x="13793" y="19710"/>
                </a:cubicBezTo>
                <a:lnTo>
                  <a:pt x="13793" y="20925"/>
                </a:lnTo>
                <a:close/>
                <a:moveTo>
                  <a:pt x="17957" y="18360"/>
                </a:moveTo>
                <a:cubicBezTo>
                  <a:pt x="17957" y="18765"/>
                  <a:pt x="17436" y="19035"/>
                  <a:pt x="16655" y="19035"/>
                </a:cubicBezTo>
                <a:cubicBezTo>
                  <a:pt x="4945" y="19035"/>
                  <a:pt x="4945" y="19035"/>
                  <a:pt x="4945" y="19035"/>
                </a:cubicBezTo>
                <a:cubicBezTo>
                  <a:pt x="4164" y="19035"/>
                  <a:pt x="3383" y="18765"/>
                  <a:pt x="3383" y="18360"/>
                </a:cubicBezTo>
                <a:cubicBezTo>
                  <a:pt x="2863" y="9990"/>
                  <a:pt x="2863" y="9990"/>
                  <a:pt x="2863" y="9990"/>
                </a:cubicBezTo>
                <a:cubicBezTo>
                  <a:pt x="2863" y="9990"/>
                  <a:pt x="2863" y="9990"/>
                  <a:pt x="2863" y="9990"/>
                </a:cubicBezTo>
                <a:cubicBezTo>
                  <a:pt x="2863" y="9990"/>
                  <a:pt x="2863" y="9990"/>
                  <a:pt x="2863" y="9990"/>
                </a:cubicBezTo>
                <a:cubicBezTo>
                  <a:pt x="18737" y="9990"/>
                  <a:pt x="18737" y="9990"/>
                  <a:pt x="18737" y="9990"/>
                </a:cubicBezTo>
                <a:cubicBezTo>
                  <a:pt x="18737" y="9990"/>
                  <a:pt x="18737" y="9990"/>
                  <a:pt x="18737" y="9990"/>
                </a:cubicBezTo>
                <a:cubicBezTo>
                  <a:pt x="18737" y="9990"/>
                  <a:pt x="18737" y="9990"/>
                  <a:pt x="18737" y="9990"/>
                </a:cubicBezTo>
                <a:lnTo>
                  <a:pt x="17957" y="18360"/>
                </a:lnTo>
                <a:close/>
                <a:moveTo>
                  <a:pt x="16655" y="9315"/>
                </a:moveTo>
                <a:cubicBezTo>
                  <a:pt x="4684" y="9315"/>
                  <a:pt x="4684" y="9315"/>
                  <a:pt x="4684" y="9315"/>
                </a:cubicBezTo>
                <a:cubicBezTo>
                  <a:pt x="4945" y="9180"/>
                  <a:pt x="4945" y="9045"/>
                  <a:pt x="4945" y="8910"/>
                </a:cubicBezTo>
                <a:cubicBezTo>
                  <a:pt x="4945" y="8775"/>
                  <a:pt x="4945" y="8640"/>
                  <a:pt x="4684" y="8505"/>
                </a:cubicBezTo>
                <a:cubicBezTo>
                  <a:pt x="16655" y="8505"/>
                  <a:pt x="16655" y="8505"/>
                  <a:pt x="16655" y="8505"/>
                </a:cubicBezTo>
                <a:cubicBezTo>
                  <a:pt x="16655" y="8640"/>
                  <a:pt x="16655" y="8775"/>
                  <a:pt x="16655" y="8910"/>
                </a:cubicBezTo>
                <a:cubicBezTo>
                  <a:pt x="16655" y="9045"/>
                  <a:pt x="16655" y="9180"/>
                  <a:pt x="16655" y="9315"/>
                </a:cubicBezTo>
                <a:close/>
                <a:moveTo>
                  <a:pt x="15875" y="10800"/>
                </a:moveTo>
                <a:cubicBezTo>
                  <a:pt x="5725" y="10800"/>
                  <a:pt x="5725" y="10800"/>
                  <a:pt x="5725" y="10800"/>
                </a:cubicBezTo>
                <a:cubicBezTo>
                  <a:pt x="4945" y="10800"/>
                  <a:pt x="4424" y="11205"/>
                  <a:pt x="4424" y="11610"/>
                </a:cubicBezTo>
                <a:cubicBezTo>
                  <a:pt x="4424" y="13770"/>
                  <a:pt x="4424" y="13770"/>
                  <a:pt x="4424" y="13770"/>
                </a:cubicBezTo>
                <a:cubicBezTo>
                  <a:pt x="4424" y="14175"/>
                  <a:pt x="4945" y="14445"/>
                  <a:pt x="5725" y="14445"/>
                </a:cubicBezTo>
                <a:cubicBezTo>
                  <a:pt x="15875" y="14445"/>
                  <a:pt x="15875" y="14445"/>
                  <a:pt x="15875" y="14445"/>
                </a:cubicBezTo>
                <a:cubicBezTo>
                  <a:pt x="16655" y="14445"/>
                  <a:pt x="17176" y="14175"/>
                  <a:pt x="17176" y="13770"/>
                </a:cubicBezTo>
                <a:cubicBezTo>
                  <a:pt x="17176" y="11610"/>
                  <a:pt x="17176" y="11610"/>
                  <a:pt x="17176" y="11610"/>
                </a:cubicBezTo>
                <a:cubicBezTo>
                  <a:pt x="17176" y="11205"/>
                  <a:pt x="16655" y="10800"/>
                  <a:pt x="15875" y="10800"/>
                </a:cubicBezTo>
                <a:close/>
                <a:moveTo>
                  <a:pt x="15875" y="13770"/>
                </a:moveTo>
                <a:cubicBezTo>
                  <a:pt x="15875" y="13770"/>
                  <a:pt x="15875" y="13770"/>
                  <a:pt x="15875" y="13770"/>
                </a:cubicBezTo>
                <a:cubicBezTo>
                  <a:pt x="5725" y="13770"/>
                  <a:pt x="5725" y="13770"/>
                  <a:pt x="5725" y="13770"/>
                </a:cubicBezTo>
                <a:cubicBezTo>
                  <a:pt x="5725" y="13770"/>
                  <a:pt x="5725" y="13770"/>
                  <a:pt x="5725" y="13770"/>
                </a:cubicBezTo>
                <a:cubicBezTo>
                  <a:pt x="5725" y="11610"/>
                  <a:pt x="5725" y="11610"/>
                  <a:pt x="5725" y="11610"/>
                </a:cubicBezTo>
                <a:cubicBezTo>
                  <a:pt x="5725" y="11475"/>
                  <a:pt x="5725" y="11475"/>
                  <a:pt x="5725" y="11475"/>
                </a:cubicBezTo>
                <a:cubicBezTo>
                  <a:pt x="15875" y="11475"/>
                  <a:pt x="15875" y="11475"/>
                  <a:pt x="15875" y="11475"/>
                </a:cubicBezTo>
                <a:cubicBezTo>
                  <a:pt x="15875" y="11475"/>
                  <a:pt x="15875" y="11475"/>
                  <a:pt x="15875" y="11610"/>
                </a:cubicBezTo>
                <a:lnTo>
                  <a:pt x="15875" y="13770"/>
                </a:lnTo>
                <a:close/>
                <a:moveTo>
                  <a:pt x="6506" y="5130"/>
                </a:moveTo>
                <a:cubicBezTo>
                  <a:pt x="15094" y="5130"/>
                  <a:pt x="15094" y="5130"/>
                  <a:pt x="15094" y="5130"/>
                </a:cubicBezTo>
                <a:cubicBezTo>
                  <a:pt x="15354" y="5130"/>
                  <a:pt x="15614" y="4995"/>
                  <a:pt x="15614" y="4860"/>
                </a:cubicBezTo>
                <a:cubicBezTo>
                  <a:pt x="15614" y="4590"/>
                  <a:pt x="15354" y="4455"/>
                  <a:pt x="15094" y="4455"/>
                </a:cubicBezTo>
                <a:cubicBezTo>
                  <a:pt x="6506" y="4455"/>
                  <a:pt x="6506" y="4455"/>
                  <a:pt x="6506" y="4455"/>
                </a:cubicBezTo>
                <a:cubicBezTo>
                  <a:pt x="5986" y="4455"/>
                  <a:pt x="5725" y="4590"/>
                  <a:pt x="5725" y="4860"/>
                </a:cubicBezTo>
                <a:cubicBezTo>
                  <a:pt x="5725" y="4995"/>
                  <a:pt x="5986" y="5130"/>
                  <a:pt x="6506" y="51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97" name="Freeform 66"/>
          <p:cNvSpPr/>
          <p:nvPr/>
        </p:nvSpPr>
        <p:spPr>
          <a:xfrm>
            <a:off x="14735176" y="10020302"/>
            <a:ext cx="6762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55" y="0"/>
                </a:moveTo>
                <a:cubicBezTo>
                  <a:pt x="4145" y="0"/>
                  <a:pt x="4145" y="0"/>
                  <a:pt x="4145" y="0"/>
                </a:cubicBezTo>
                <a:cubicBezTo>
                  <a:pt x="1964" y="0"/>
                  <a:pt x="0" y="1215"/>
                  <a:pt x="0" y="2565"/>
                </a:cubicBezTo>
                <a:cubicBezTo>
                  <a:pt x="0" y="15255"/>
                  <a:pt x="0" y="15255"/>
                  <a:pt x="0" y="15255"/>
                </a:cubicBezTo>
                <a:cubicBezTo>
                  <a:pt x="0" y="16740"/>
                  <a:pt x="1964" y="17820"/>
                  <a:pt x="4145" y="17820"/>
                </a:cubicBezTo>
                <a:cubicBezTo>
                  <a:pt x="4364" y="17820"/>
                  <a:pt x="4364" y="17820"/>
                  <a:pt x="4364" y="17820"/>
                </a:cubicBezTo>
                <a:cubicBezTo>
                  <a:pt x="5891" y="19710"/>
                  <a:pt x="5891" y="19710"/>
                  <a:pt x="5891" y="19710"/>
                </a:cubicBezTo>
                <a:cubicBezTo>
                  <a:pt x="6109" y="19980"/>
                  <a:pt x="6545" y="20115"/>
                  <a:pt x="6982" y="20115"/>
                </a:cubicBezTo>
                <a:cubicBezTo>
                  <a:pt x="10255" y="20115"/>
                  <a:pt x="10255" y="20115"/>
                  <a:pt x="10255" y="20115"/>
                </a:cubicBezTo>
                <a:cubicBezTo>
                  <a:pt x="10255" y="20925"/>
                  <a:pt x="10255" y="20925"/>
                  <a:pt x="10255" y="20925"/>
                </a:cubicBezTo>
                <a:cubicBezTo>
                  <a:pt x="7200" y="20925"/>
                  <a:pt x="7200" y="20925"/>
                  <a:pt x="7200" y="20925"/>
                </a:cubicBezTo>
                <a:cubicBezTo>
                  <a:pt x="6982" y="20925"/>
                  <a:pt x="6545" y="21060"/>
                  <a:pt x="6545" y="21195"/>
                </a:cubicBezTo>
                <a:cubicBezTo>
                  <a:pt x="6545" y="21465"/>
                  <a:pt x="6982" y="21600"/>
                  <a:pt x="7200" y="21600"/>
                </a:cubicBezTo>
                <a:cubicBezTo>
                  <a:pt x="14400" y="21600"/>
                  <a:pt x="14400" y="21600"/>
                  <a:pt x="14400" y="21600"/>
                </a:cubicBezTo>
                <a:cubicBezTo>
                  <a:pt x="14836" y="21600"/>
                  <a:pt x="15055" y="21465"/>
                  <a:pt x="15055" y="21195"/>
                </a:cubicBezTo>
                <a:cubicBezTo>
                  <a:pt x="15055" y="21060"/>
                  <a:pt x="14836" y="20925"/>
                  <a:pt x="14400" y="20925"/>
                </a:cubicBezTo>
                <a:cubicBezTo>
                  <a:pt x="11345" y="20925"/>
                  <a:pt x="11345" y="20925"/>
                  <a:pt x="11345" y="20925"/>
                </a:cubicBezTo>
                <a:cubicBezTo>
                  <a:pt x="11345" y="20115"/>
                  <a:pt x="11345" y="20115"/>
                  <a:pt x="11345" y="20115"/>
                </a:cubicBezTo>
                <a:cubicBezTo>
                  <a:pt x="14618" y="20115"/>
                  <a:pt x="14618" y="20115"/>
                  <a:pt x="14618" y="20115"/>
                </a:cubicBezTo>
                <a:cubicBezTo>
                  <a:pt x="15055" y="20115"/>
                  <a:pt x="15491" y="19980"/>
                  <a:pt x="15709" y="19710"/>
                </a:cubicBezTo>
                <a:cubicBezTo>
                  <a:pt x="17236" y="17820"/>
                  <a:pt x="17236" y="17820"/>
                  <a:pt x="17236" y="17820"/>
                </a:cubicBezTo>
                <a:cubicBezTo>
                  <a:pt x="17455" y="17820"/>
                  <a:pt x="17455" y="17820"/>
                  <a:pt x="17455" y="17820"/>
                </a:cubicBezTo>
                <a:cubicBezTo>
                  <a:pt x="19855" y="17820"/>
                  <a:pt x="21600" y="16740"/>
                  <a:pt x="21600" y="15255"/>
                </a:cubicBezTo>
                <a:cubicBezTo>
                  <a:pt x="21600" y="2565"/>
                  <a:pt x="21600" y="2565"/>
                  <a:pt x="21600" y="2565"/>
                </a:cubicBezTo>
                <a:cubicBezTo>
                  <a:pt x="21600" y="1215"/>
                  <a:pt x="19855" y="0"/>
                  <a:pt x="17455" y="0"/>
                </a:cubicBezTo>
                <a:close/>
                <a:moveTo>
                  <a:pt x="14618" y="19440"/>
                </a:moveTo>
                <a:cubicBezTo>
                  <a:pt x="14618" y="19440"/>
                  <a:pt x="14618" y="19440"/>
                  <a:pt x="14618" y="19440"/>
                </a:cubicBezTo>
                <a:cubicBezTo>
                  <a:pt x="6982" y="19440"/>
                  <a:pt x="6982" y="19440"/>
                  <a:pt x="6982" y="19440"/>
                </a:cubicBezTo>
                <a:cubicBezTo>
                  <a:pt x="6982" y="19440"/>
                  <a:pt x="6982" y="19440"/>
                  <a:pt x="6982" y="19440"/>
                </a:cubicBezTo>
                <a:cubicBezTo>
                  <a:pt x="5673" y="17820"/>
                  <a:pt x="5673" y="17820"/>
                  <a:pt x="5673" y="17820"/>
                </a:cubicBezTo>
                <a:cubicBezTo>
                  <a:pt x="15927" y="17820"/>
                  <a:pt x="15927" y="17820"/>
                  <a:pt x="15927" y="17820"/>
                </a:cubicBezTo>
                <a:lnTo>
                  <a:pt x="14618" y="19440"/>
                </a:lnTo>
                <a:close/>
                <a:moveTo>
                  <a:pt x="20509" y="15255"/>
                </a:moveTo>
                <a:cubicBezTo>
                  <a:pt x="20509" y="16335"/>
                  <a:pt x="19200" y="17145"/>
                  <a:pt x="17455" y="17145"/>
                </a:cubicBezTo>
                <a:cubicBezTo>
                  <a:pt x="4145" y="17145"/>
                  <a:pt x="4145" y="17145"/>
                  <a:pt x="4145" y="17145"/>
                </a:cubicBezTo>
                <a:cubicBezTo>
                  <a:pt x="2400" y="17145"/>
                  <a:pt x="1091" y="16335"/>
                  <a:pt x="1091" y="15255"/>
                </a:cubicBezTo>
                <a:cubicBezTo>
                  <a:pt x="1091" y="2565"/>
                  <a:pt x="1091" y="2565"/>
                  <a:pt x="1091" y="2565"/>
                </a:cubicBezTo>
                <a:cubicBezTo>
                  <a:pt x="1091" y="1485"/>
                  <a:pt x="2400" y="675"/>
                  <a:pt x="4145" y="675"/>
                </a:cubicBezTo>
                <a:cubicBezTo>
                  <a:pt x="17455" y="675"/>
                  <a:pt x="17455" y="675"/>
                  <a:pt x="17455" y="675"/>
                </a:cubicBezTo>
                <a:cubicBezTo>
                  <a:pt x="19200" y="675"/>
                  <a:pt x="20509" y="1485"/>
                  <a:pt x="20509" y="2565"/>
                </a:cubicBezTo>
                <a:lnTo>
                  <a:pt x="20509" y="15255"/>
                </a:lnTo>
                <a:close/>
                <a:moveTo>
                  <a:pt x="17455" y="1485"/>
                </a:moveTo>
                <a:cubicBezTo>
                  <a:pt x="4145" y="1485"/>
                  <a:pt x="4145" y="1485"/>
                  <a:pt x="4145" y="1485"/>
                </a:cubicBezTo>
                <a:cubicBezTo>
                  <a:pt x="3273" y="1485"/>
                  <a:pt x="2400" y="2025"/>
                  <a:pt x="2400" y="2565"/>
                </a:cubicBezTo>
                <a:cubicBezTo>
                  <a:pt x="2400" y="7020"/>
                  <a:pt x="2400" y="7020"/>
                  <a:pt x="2400" y="7020"/>
                </a:cubicBezTo>
                <a:cubicBezTo>
                  <a:pt x="2400" y="7695"/>
                  <a:pt x="3273" y="8100"/>
                  <a:pt x="4145" y="8100"/>
                </a:cubicBezTo>
                <a:cubicBezTo>
                  <a:pt x="17455" y="8100"/>
                  <a:pt x="17455" y="8100"/>
                  <a:pt x="17455" y="8100"/>
                </a:cubicBezTo>
                <a:cubicBezTo>
                  <a:pt x="18327" y="8100"/>
                  <a:pt x="19200" y="7695"/>
                  <a:pt x="19200" y="7020"/>
                </a:cubicBezTo>
                <a:cubicBezTo>
                  <a:pt x="19200" y="2565"/>
                  <a:pt x="19200" y="2565"/>
                  <a:pt x="19200" y="2565"/>
                </a:cubicBezTo>
                <a:cubicBezTo>
                  <a:pt x="19200" y="2025"/>
                  <a:pt x="18327" y="1485"/>
                  <a:pt x="17455" y="1485"/>
                </a:cubicBezTo>
                <a:close/>
                <a:moveTo>
                  <a:pt x="3491" y="7020"/>
                </a:moveTo>
                <a:cubicBezTo>
                  <a:pt x="3491" y="2565"/>
                  <a:pt x="3491" y="2565"/>
                  <a:pt x="3491" y="2565"/>
                </a:cubicBezTo>
                <a:cubicBezTo>
                  <a:pt x="3491" y="2565"/>
                  <a:pt x="3491" y="2565"/>
                  <a:pt x="3491" y="2565"/>
                </a:cubicBezTo>
                <a:cubicBezTo>
                  <a:pt x="7855" y="4320"/>
                  <a:pt x="7855" y="4320"/>
                  <a:pt x="7855" y="4320"/>
                </a:cubicBezTo>
                <a:cubicBezTo>
                  <a:pt x="7855" y="5400"/>
                  <a:pt x="7855" y="5400"/>
                  <a:pt x="7855" y="5400"/>
                </a:cubicBezTo>
                <a:cubicBezTo>
                  <a:pt x="3491" y="7155"/>
                  <a:pt x="3491" y="7155"/>
                  <a:pt x="3491" y="7155"/>
                </a:cubicBezTo>
                <a:cubicBezTo>
                  <a:pt x="3491" y="7155"/>
                  <a:pt x="3491" y="7155"/>
                  <a:pt x="3491" y="7020"/>
                </a:cubicBezTo>
                <a:close/>
                <a:moveTo>
                  <a:pt x="8945" y="5265"/>
                </a:moveTo>
                <a:cubicBezTo>
                  <a:pt x="8945" y="4455"/>
                  <a:pt x="8945" y="4455"/>
                  <a:pt x="8945" y="4455"/>
                </a:cubicBezTo>
                <a:cubicBezTo>
                  <a:pt x="12655" y="4455"/>
                  <a:pt x="12655" y="4455"/>
                  <a:pt x="12655" y="4455"/>
                </a:cubicBezTo>
                <a:cubicBezTo>
                  <a:pt x="12655" y="5265"/>
                  <a:pt x="12655" y="5265"/>
                  <a:pt x="12655" y="5265"/>
                </a:cubicBezTo>
                <a:lnTo>
                  <a:pt x="8945" y="5265"/>
                </a:lnTo>
                <a:close/>
                <a:moveTo>
                  <a:pt x="13091" y="3780"/>
                </a:moveTo>
                <a:cubicBezTo>
                  <a:pt x="8509" y="3780"/>
                  <a:pt x="8509" y="3780"/>
                  <a:pt x="8509" y="3780"/>
                </a:cubicBezTo>
                <a:cubicBezTo>
                  <a:pt x="4800" y="2160"/>
                  <a:pt x="4800" y="2160"/>
                  <a:pt x="4800" y="2160"/>
                </a:cubicBezTo>
                <a:cubicBezTo>
                  <a:pt x="16800" y="2160"/>
                  <a:pt x="16800" y="2160"/>
                  <a:pt x="16800" y="2160"/>
                </a:cubicBezTo>
                <a:lnTo>
                  <a:pt x="13091" y="3780"/>
                </a:lnTo>
                <a:close/>
                <a:moveTo>
                  <a:pt x="8509" y="5940"/>
                </a:moveTo>
                <a:cubicBezTo>
                  <a:pt x="13091" y="5940"/>
                  <a:pt x="13091" y="5940"/>
                  <a:pt x="13091" y="5940"/>
                </a:cubicBezTo>
                <a:cubicBezTo>
                  <a:pt x="16800" y="7425"/>
                  <a:pt x="16800" y="7425"/>
                  <a:pt x="16800" y="7425"/>
                </a:cubicBezTo>
                <a:cubicBezTo>
                  <a:pt x="4800" y="7425"/>
                  <a:pt x="4800" y="7425"/>
                  <a:pt x="4800" y="7425"/>
                </a:cubicBezTo>
                <a:lnTo>
                  <a:pt x="8509" y="5940"/>
                </a:lnTo>
                <a:close/>
                <a:moveTo>
                  <a:pt x="13745" y="5400"/>
                </a:moveTo>
                <a:cubicBezTo>
                  <a:pt x="13745" y="4320"/>
                  <a:pt x="13745" y="4320"/>
                  <a:pt x="13745" y="4320"/>
                </a:cubicBezTo>
                <a:cubicBezTo>
                  <a:pt x="18109" y="2565"/>
                  <a:pt x="18109" y="2565"/>
                  <a:pt x="18109" y="2565"/>
                </a:cubicBezTo>
                <a:cubicBezTo>
                  <a:pt x="18109" y="2565"/>
                  <a:pt x="18109" y="2565"/>
                  <a:pt x="18109" y="2565"/>
                </a:cubicBezTo>
                <a:cubicBezTo>
                  <a:pt x="18109" y="7020"/>
                  <a:pt x="18109" y="7020"/>
                  <a:pt x="18109" y="7020"/>
                </a:cubicBezTo>
                <a:cubicBezTo>
                  <a:pt x="18109" y="7155"/>
                  <a:pt x="18109" y="7155"/>
                  <a:pt x="18109" y="7155"/>
                </a:cubicBezTo>
                <a:lnTo>
                  <a:pt x="13745" y="5400"/>
                </a:lnTo>
                <a:close/>
                <a:moveTo>
                  <a:pt x="18545" y="9990"/>
                </a:moveTo>
                <a:cubicBezTo>
                  <a:pt x="18545" y="9720"/>
                  <a:pt x="18109" y="9315"/>
                  <a:pt x="17455" y="9315"/>
                </a:cubicBezTo>
                <a:cubicBezTo>
                  <a:pt x="16800" y="9315"/>
                  <a:pt x="16364" y="9720"/>
                  <a:pt x="16364" y="9990"/>
                </a:cubicBezTo>
                <a:cubicBezTo>
                  <a:pt x="16364" y="10395"/>
                  <a:pt x="16800" y="10665"/>
                  <a:pt x="17455" y="10665"/>
                </a:cubicBezTo>
                <a:cubicBezTo>
                  <a:pt x="18109" y="10665"/>
                  <a:pt x="18545" y="10395"/>
                  <a:pt x="18545" y="9990"/>
                </a:cubicBezTo>
                <a:close/>
                <a:moveTo>
                  <a:pt x="18109" y="15660"/>
                </a:moveTo>
                <a:cubicBezTo>
                  <a:pt x="3491" y="15660"/>
                  <a:pt x="3491" y="15660"/>
                  <a:pt x="3491" y="15660"/>
                </a:cubicBezTo>
                <a:cubicBezTo>
                  <a:pt x="3273" y="15660"/>
                  <a:pt x="3055" y="15795"/>
                  <a:pt x="3055" y="16065"/>
                </a:cubicBezTo>
                <a:cubicBezTo>
                  <a:pt x="3055" y="16200"/>
                  <a:pt x="3273" y="16335"/>
                  <a:pt x="3491" y="16335"/>
                </a:cubicBezTo>
                <a:cubicBezTo>
                  <a:pt x="18109" y="16335"/>
                  <a:pt x="18109" y="16335"/>
                  <a:pt x="18109" y="16335"/>
                </a:cubicBezTo>
                <a:cubicBezTo>
                  <a:pt x="18327" y="16335"/>
                  <a:pt x="18545" y="16200"/>
                  <a:pt x="18545" y="16065"/>
                </a:cubicBezTo>
                <a:cubicBezTo>
                  <a:pt x="18545" y="15795"/>
                  <a:pt x="18327" y="15660"/>
                  <a:pt x="18109" y="15660"/>
                </a:cubicBezTo>
                <a:close/>
                <a:moveTo>
                  <a:pt x="4145" y="10665"/>
                </a:moveTo>
                <a:cubicBezTo>
                  <a:pt x="4800" y="10665"/>
                  <a:pt x="5236" y="10395"/>
                  <a:pt x="5236" y="9990"/>
                </a:cubicBezTo>
                <a:cubicBezTo>
                  <a:pt x="5236" y="9720"/>
                  <a:pt x="4800" y="9315"/>
                  <a:pt x="4145" y="9315"/>
                </a:cubicBezTo>
                <a:cubicBezTo>
                  <a:pt x="3491" y="9315"/>
                  <a:pt x="3055" y="9720"/>
                  <a:pt x="3055" y="9990"/>
                </a:cubicBezTo>
                <a:cubicBezTo>
                  <a:pt x="3055" y="10395"/>
                  <a:pt x="3491" y="10665"/>
                  <a:pt x="4145" y="106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98" name="Freeform 67"/>
          <p:cNvSpPr/>
          <p:nvPr/>
        </p:nvSpPr>
        <p:spPr>
          <a:xfrm>
            <a:off x="15008226" y="11258552"/>
            <a:ext cx="1079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50" y="17010"/>
                </a:moveTo>
                <a:cubicBezTo>
                  <a:pt x="14850" y="4590"/>
                  <a:pt x="14850" y="4590"/>
                  <a:pt x="14850" y="4590"/>
                </a:cubicBezTo>
                <a:cubicBezTo>
                  <a:pt x="16200" y="4455"/>
                  <a:pt x="17550" y="3915"/>
                  <a:pt x="20250" y="2970"/>
                </a:cubicBezTo>
                <a:cubicBezTo>
                  <a:pt x="21600" y="2160"/>
                  <a:pt x="21600" y="1350"/>
                  <a:pt x="21600" y="1080"/>
                </a:cubicBezTo>
                <a:cubicBezTo>
                  <a:pt x="21600" y="540"/>
                  <a:pt x="17550" y="0"/>
                  <a:pt x="10800" y="0"/>
                </a:cubicBezTo>
                <a:cubicBezTo>
                  <a:pt x="5400" y="0"/>
                  <a:pt x="0" y="540"/>
                  <a:pt x="0" y="1080"/>
                </a:cubicBezTo>
                <a:cubicBezTo>
                  <a:pt x="0" y="1350"/>
                  <a:pt x="1350" y="2160"/>
                  <a:pt x="2700" y="2970"/>
                </a:cubicBezTo>
                <a:cubicBezTo>
                  <a:pt x="4050" y="3915"/>
                  <a:pt x="5400" y="4455"/>
                  <a:pt x="8100" y="4590"/>
                </a:cubicBezTo>
                <a:cubicBezTo>
                  <a:pt x="8100" y="17010"/>
                  <a:pt x="8100" y="17010"/>
                  <a:pt x="8100" y="17010"/>
                </a:cubicBezTo>
                <a:cubicBezTo>
                  <a:pt x="5400" y="17145"/>
                  <a:pt x="4050" y="17685"/>
                  <a:pt x="2700" y="18630"/>
                </a:cubicBezTo>
                <a:cubicBezTo>
                  <a:pt x="1350" y="19440"/>
                  <a:pt x="0" y="20250"/>
                  <a:pt x="0" y="20520"/>
                </a:cubicBezTo>
                <a:cubicBezTo>
                  <a:pt x="0" y="21060"/>
                  <a:pt x="5400" y="21600"/>
                  <a:pt x="10800" y="21600"/>
                </a:cubicBezTo>
                <a:cubicBezTo>
                  <a:pt x="17550" y="21600"/>
                  <a:pt x="21600" y="21060"/>
                  <a:pt x="21600" y="20520"/>
                </a:cubicBezTo>
                <a:cubicBezTo>
                  <a:pt x="21600" y="20250"/>
                  <a:pt x="21600" y="19440"/>
                  <a:pt x="20250" y="18630"/>
                </a:cubicBezTo>
                <a:cubicBezTo>
                  <a:pt x="17550" y="17685"/>
                  <a:pt x="16200" y="17145"/>
                  <a:pt x="14850" y="17010"/>
                </a:cubicBezTo>
                <a:close/>
                <a:moveTo>
                  <a:pt x="10800" y="675"/>
                </a:moveTo>
                <a:cubicBezTo>
                  <a:pt x="13500" y="675"/>
                  <a:pt x="14850" y="945"/>
                  <a:pt x="14850" y="1080"/>
                </a:cubicBezTo>
                <a:cubicBezTo>
                  <a:pt x="14850" y="1215"/>
                  <a:pt x="14850" y="1890"/>
                  <a:pt x="13500" y="2700"/>
                </a:cubicBezTo>
                <a:cubicBezTo>
                  <a:pt x="12150" y="3105"/>
                  <a:pt x="12150" y="3510"/>
                  <a:pt x="10800" y="3780"/>
                </a:cubicBezTo>
                <a:cubicBezTo>
                  <a:pt x="10800" y="3510"/>
                  <a:pt x="9450" y="3105"/>
                  <a:pt x="9450" y="2700"/>
                </a:cubicBezTo>
                <a:cubicBezTo>
                  <a:pt x="8100" y="1890"/>
                  <a:pt x="6750" y="1215"/>
                  <a:pt x="6750" y="1080"/>
                </a:cubicBezTo>
                <a:cubicBezTo>
                  <a:pt x="6750" y="945"/>
                  <a:pt x="9450" y="675"/>
                  <a:pt x="10800" y="675"/>
                </a:cubicBezTo>
                <a:close/>
                <a:moveTo>
                  <a:pt x="10800" y="20925"/>
                </a:moveTo>
                <a:cubicBezTo>
                  <a:pt x="9450" y="20925"/>
                  <a:pt x="6750" y="20790"/>
                  <a:pt x="6750" y="20520"/>
                </a:cubicBezTo>
                <a:cubicBezTo>
                  <a:pt x="6750" y="20385"/>
                  <a:pt x="8100" y="19710"/>
                  <a:pt x="9450" y="18900"/>
                </a:cubicBezTo>
                <a:cubicBezTo>
                  <a:pt x="9450" y="18495"/>
                  <a:pt x="10800" y="18090"/>
                  <a:pt x="10800" y="17820"/>
                </a:cubicBezTo>
                <a:cubicBezTo>
                  <a:pt x="12150" y="18090"/>
                  <a:pt x="12150" y="18495"/>
                  <a:pt x="13500" y="18900"/>
                </a:cubicBezTo>
                <a:cubicBezTo>
                  <a:pt x="14850" y="19710"/>
                  <a:pt x="14850" y="20385"/>
                  <a:pt x="14850" y="20520"/>
                </a:cubicBezTo>
                <a:cubicBezTo>
                  <a:pt x="14850" y="20790"/>
                  <a:pt x="13500" y="20925"/>
                  <a:pt x="1080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799" name="Freeform 68"/>
          <p:cNvSpPr/>
          <p:nvPr/>
        </p:nvSpPr>
        <p:spPr>
          <a:xfrm>
            <a:off x="16427450" y="1485902"/>
            <a:ext cx="1092200" cy="777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8542"/>
                </a:moveTo>
                <a:cubicBezTo>
                  <a:pt x="20790" y="18542"/>
                  <a:pt x="20790" y="18542"/>
                  <a:pt x="20790" y="18542"/>
                </a:cubicBezTo>
                <a:cubicBezTo>
                  <a:pt x="20790" y="1529"/>
                  <a:pt x="20790" y="1529"/>
                  <a:pt x="20790" y="1529"/>
                </a:cubicBezTo>
                <a:cubicBezTo>
                  <a:pt x="20790" y="765"/>
                  <a:pt x="20385" y="0"/>
                  <a:pt x="19710" y="0"/>
                </a:cubicBezTo>
                <a:cubicBezTo>
                  <a:pt x="1890" y="0"/>
                  <a:pt x="1890" y="0"/>
                  <a:pt x="1890" y="0"/>
                </a:cubicBezTo>
                <a:cubicBezTo>
                  <a:pt x="1215" y="0"/>
                  <a:pt x="810" y="765"/>
                  <a:pt x="810" y="1529"/>
                </a:cubicBezTo>
                <a:cubicBezTo>
                  <a:pt x="810" y="18542"/>
                  <a:pt x="810" y="18542"/>
                  <a:pt x="810" y="18542"/>
                </a:cubicBezTo>
                <a:cubicBezTo>
                  <a:pt x="405" y="18542"/>
                  <a:pt x="405" y="18542"/>
                  <a:pt x="405" y="18542"/>
                </a:cubicBezTo>
                <a:cubicBezTo>
                  <a:pt x="135" y="18542"/>
                  <a:pt x="0" y="18733"/>
                  <a:pt x="0" y="18924"/>
                </a:cubicBezTo>
                <a:cubicBezTo>
                  <a:pt x="0" y="20071"/>
                  <a:pt x="0" y="20071"/>
                  <a:pt x="0" y="20071"/>
                </a:cubicBezTo>
                <a:cubicBezTo>
                  <a:pt x="0" y="20835"/>
                  <a:pt x="540" y="21600"/>
                  <a:pt x="10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0835"/>
                  <a:pt x="21600" y="20071"/>
                </a:cubicBezTo>
                <a:cubicBezTo>
                  <a:pt x="21600" y="18924"/>
                  <a:pt x="21600" y="18924"/>
                  <a:pt x="21600" y="18924"/>
                </a:cubicBezTo>
                <a:cubicBezTo>
                  <a:pt x="21600" y="18733"/>
                  <a:pt x="21465" y="18542"/>
                  <a:pt x="21195" y="18542"/>
                </a:cubicBezTo>
                <a:close/>
                <a:moveTo>
                  <a:pt x="1485" y="1529"/>
                </a:moveTo>
                <a:cubicBezTo>
                  <a:pt x="1485" y="1338"/>
                  <a:pt x="1620" y="956"/>
                  <a:pt x="1890" y="956"/>
                </a:cubicBezTo>
                <a:cubicBezTo>
                  <a:pt x="19710" y="956"/>
                  <a:pt x="19710" y="956"/>
                  <a:pt x="19710" y="956"/>
                </a:cubicBezTo>
                <a:cubicBezTo>
                  <a:pt x="19980" y="956"/>
                  <a:pt x="20115" y="1338"/>
                  <a:pt x="20115" y="1529"/>
                </a:cubicBezTo>
                <a:cubicBezTo>
                  <a:pt x="20115" y="18542"/>
                  <a:pt x="20115" y="18542"/>
                  <a:pt x="20115" y="18542"/>
                </a:cubicBezTo>
                <a:cubicBezTo>
                  <a:pt x="1485" y="18542"/>
                  <a:pt x="1485" y="18542"/>
                  <a:pt x="1485" y="18542"/>
                </a:cubicBezTo>
                <a:lnTo>
                  <a:pt x="1485" y="1529"/>
                </a:lnTo>
                <a:close/>
                <a:moveTo>
                  <a:pt x="20925" y="20071"/>
                </a:moveTo>
                <a:cubicBezTo>
                  <a:pt x="20925" y="20453"/>
                  <a:pt x="20790" y="20644"/>
                  <a:pt x="20520" y="20644"/>
                </a:cubicBezTo>
                <a:cubicBezTo>
                  <a:pt x="1080" y="20644"/>
                  <a:pt x="1080" y="20644"/>
                  <a:pt x="1080" y="20644"/>
                </a:cubicBezTo>
                <a:cubicBezTo>
                  <a:pt x="945" y="20644"/>
                  <a:pt x="675" y="20453"/>
                  <a:pt x="675" y="20071"/>
                </a:cubicBezTo>
                <a:cubicBezTo>
                  <a:pt x="675" y="19497"/>
                  <a:pt x="675" y="19497"/>
                  <a:pt x="675" y="19497"/>
                </a:cubicBezTo>
                <a:cubicBezTo>
                  <a:pt x="8910" y="19497"/>
                  <a:pt x="8910" y="19497"/>
                  <a:pt x="8910" y="19497"/>
                </a:cubicBezTo>
                <a:cubicBezTo>
                  <a:pt x="8910" y="19497"/>
                  <a:pt x="8910" y="19497"/>
                  <a:pt x="8910" y="19497"/>
                </a:cubicBezTo>
                <a:cubicBezTo>
                  <a:pt x="8910" y="19880"/>
                  <a:pt x="9180" y="20071"/>
                  <a:pt x="9315" y="20071"/>
                </a:cubicBezTo>
                <a:cubicBezTo>
                  <a:pt x="12285" y="20071"/>
                  <a:pt x="12285" y="20071"/>
                  <a:pt x="12285" y="20071"/>
                </a:cubicBezTo>
                <a:cubicBezTo>
                  <a:pt x="12420" y="20071"/>
                  <a:pt x="12690" y="19880"/>
                  <a:pt x="12690" y="19497"/>
                </a:cubicBezTo>
                <a:cubicBezTo>
                  <a:pt x="12690" y="19497"/>
                  <a:pt x="12690" y="19497"/>
                  <a:pt x="12690" y="19497"/>
                </a:cubicBezTo>
                <a:cubicBezTo>
                  <a:pt x="20925" y="19497"/>
                  <a:pt x="20925" y="19497"/>
                  <a:pt x="20925" y="19497"/>
                </a:cubicBezTo>
                <a:lnTo>
                  <a:pt x="20925" y="20071"/>
                </a:lnTo>
                <a:close/>
                <a:moveTo>
                  <a:pt x="19035" y="2103"/>
                </a:moveTo>
                <a:cubicBezTo>
                  <a:pt x="2565" y="2103"/>
                  <a:pt x="2565" y="2103"/>
                  <a:pt x="2565" y="2103"/>
                </a:cubicBezTo>
                <a:cubicBezTo>
                  <a:pt x="2430" y="2103"/>
                  <a:pt x="2295" y="2294"/>
                  <a:pt x="2295" y="2676"/>
                </a:cubicBezTo>
                <a:cubicBezTo>
                  <a:pt x="2295" y="16821"/>
                  <a:pt x="2295" y="16821"/>
                  <a:pt x="2295" y="16821"/>
                </a:cubicBezTo>
                <a:cubicBezTo>
                  <a:pt x="2295" y="17204"/>
                  <a:pt x="2430" y="17395"/>
                  <a:pt x="2565" y="17395"/>
                </a:cubicBezTo>
                <a:cubicBezTo>
                  <a:pt x="19035" y="17395"/>
                  <a:pt x="19035" y="17395"/>
                  <a:pt x="19035" y="17395"/>
                </a:cubicBezTo>
                <a:cubicBezTo>
                  <a:pt x="19170" y="17395"/>
                  <a:pt x="19305" y="17204"/>
                  <a:pt x="19305" y="16821"/>
                </a:cubicBezTo>
                <a:cubicBezTo>
                  <a:pt x="19305" y="2676"/>
                  <a:pt x="19305" y="2676"/>
                  <a:pt x="19305" y="2676"/>
                </a:cubicBezTo>
                <a:cubicBezTo>
                  <a:pt x="19305" y="2294"/>
                  <a:pt x="19170" y="2103"/>
                  <a:pt x="19035" y="2103"/>
                </a:cubicBezTo>
                <a:close/>
                <a:moveTo>
                  <a:pt x="2970" y="3058"/>
                </a:moveTo>
                <a:cubicBezTo>
                  <a:pt x="11205" y="3058"/>
                  <a:pt x="11205" y="3058"/>
                  <a:pt x="11205" y="3058"/>
                </a:cubicBezTo>
                <a:cubicBezTo>
                  <a:pt x="11205" y="16439"/>
                  <a:pt x="11205" y="16439"/>
                  <a:pt x="11205" y="16439"/>
                </a:cubicBezTo>
                <a:cubicBezTo>
                  <a:pt x="10395" y="16439"/>
                  <a:pt x="10395" y="16439"/>
                  <a:pt x="10395" y="16439"/>
                </a:cubicBezTo>
                <a:cubicBezTo>
                  <a:pt x="10395" y="13189"/>
                  <a:pt x="10395" y="13189"/>
                  <a:pt x="10395" y="13189"/>
                </a:cubicBezTo>
                <a:cubicBezTo>
                  <a:pt x="10395" y="12807"/>
                  <a:pt x="10260" y="12425"/>
                  <a:pt x="10125" y="12042"/>
                </a:cubicBezTo>
                <a:cubicBezTo>
                  <a:pt x="10260" y="12042"/>
                  <a:pt x="10395" y="11851"/>
                  <a:pt x="10395" y="11851"/>
                </a:cubicBezTo>
                <a:cubicBezTo>
                  <a:pt x="10395" y="11660"/>
                  <a:pt x="10395" y="11469"/>
                  <a:pt x="10260" y="11278"/>
                </a:cubicBezTo>
                <a:cubicBezTo>
                  <a:pt x="9855" y="10513"/>
                  <a:pt x="9720" y="9366"/>
                  <a:pt x="9720" y="7837"/>
                </a:cubicBezTo>
                <a:cubicBezTo>
                  <a:pt x="9720" y="5926"/>
                  <a:pt x="8505" y="4205"/>
                  <a:pt x="7020" y="4205"/>
                </a:cubicBezTo>
                <a:cubicBezTo>
                  <a:pt x="5670" y="4205"/>
                  <a:pt x="4455" y="5926"/>
                  <a:pt x="4455" y="7837"/>
                </a:cubicBezTo>
                <a:cubicBezTo>
                  <a:pt x="4455" y="9366"/>
                  <a:pt x="4185" y="10513"/>
                  <a:pt x="3780" y="11278"/>
                </a:cubicBezTo>
                <a:cubicBezTo>
                  <a:pt x="3780" y="11469"/>
                  <a:pt x="3645" y="11660"/>
                  <a:pt x="3780" y="11851"/>
                </a:cubicBezTo>
                <a:cubicBezTo>
                  <a:pt x="3780" y="11851"/>
                  <a:pt x="3915" y="12042"/>
                  <a:pt x="3915" y="12042"/>
                </a:cubicBezTo>
                <a:cubicBezTo>
                  <a:pt x="3780" y="12425"/>
                  <a:pt x="3780" y="12807"/>
                  <a:pt x="3780" y="13189"/>
                </a:cubicBezTo>
                <a:cubicBezTo>
                  <a:pt x="3780" y="16439"/>
                  <a:pt x="3780" y="16439"/>
                  <a:pt x="3780" y="16439"/>
                </a:cubicBezTo>
                <a:cubicBezTo>
                  <a:pt x="2970" y="16439"/>
                  <a:pt x="2970" y="16439"/>
                  <a:pt x="2970" y="16439"/>
                </a:cubicBezTo>
                <a:lnTo>
                  <a:pt x="2970" y="3058"/>
                </a:lnTo>
                <a:close/>
                <a:moveTo>
                  <a:pt x="8640" y="7837"/>
                </a:moveTo>
                <a:cubicBezTo>
                  <a:pt x="8640" y="8984"/>
                  <a:pt x="7965" y="10131"/>
                  <a:pt x="7020" y="10131"/>
                </a:cubicBezTo>
                <a:cubicBezTo>
                  <a:pt x="6345" y="10131"/>
                  <a:pt x="5670" y="9175"/>
                  <a:pt x="5535" y="8219"/>
                </a:cubicBezTo>
                <a:cubicBezTo>
                  <a:pt x="6345" y="7837"/>
                  <a:pt x="7425" y="7455"/>
                  <a:pt x="8235" y="6499"/>
                </a:cubicBezTo>
                <a:cubicBezTo>
                  <a:pt x="8505" y="6881"/>
                  <a:pt x="8640" y="7455"/>
                  <a:pt x="8640" y="7837"/>
                </a:cubicBezTo>
                <a:close/>
                <a:moveTo>
                  <a:pt x="6480" y="10896"/>
                </a:moveTo>
                <a:cubicBezTo>
                  <a:pt x="6750" y="11087"/>
                  <a:pt x="6885" y="11087"/>
                  <a:pt x="7020" y="11087"/>
                </a:cubicBezTo>
                <a:cubicBezTo>
                  <a:pt x="7290" y="11087"/>
                  <a:pt x="7425" y="11087"/>
                  <a:pt x="7560" y="10896"/>
                </a:cubicBezTo>
                <a:cubicBezTo>
                  <a:pt x="7830" y="11278"/>
                  <a:pt x="8100" y="11660"/>
                  <a:pt x="8640" y="11851"/>
                </a:cubicBezTo>
                <a:cubicBezTo>
                  <a:pt x="8505" y="12807"/>
                  <a:pt x="7830" y="13763"/>
                  <a:pt x="7020" y="13763"/>
                </a:cubicBezTo>
                <a:cubicBezTo>
                  <a:pt x="6345" y="13763"/>
                  <a:pt x="5670" y="12807"/>
                  <a:pt x="5535" y="11851"/>
                </a:cubicBezTo>
                <a:cubicBezTo>
                  <a:pt x="5940" y="11660"/>
                  <a:pt x="6345" y="11278"/>
                  <a:pt x="6480" y="10896"/>
                </a:cubicBezTo>
                <a:close/>
                <a:moveTo>
                  <a:pt x="8235" y="10513"/>
                </a:moveTo>
                <a:cubicBezTo>
                  <a:pt x="8640" y="10131"/>
                  <a:pt x="8910" y="9749"/>
                  <a:pt x="9045" y="9366"/>
                </a:cubicBezTo>
                <a:cubicBezTo>
                  <a:pt x="9045" y="9940"/>
                  <a:pt x="9180" y="10513"/>
                  <a:pt x="9450" y="11087"/>
                </a:cubicBezTo>
                <a:cubicBezTo>
                  <a:pt x="9045" y="10896"/>
                  <a:pt x="8505" y="10896"/>
                  <a:pt x="8235" y="10513"/>
                </a:cubicBezTo>
                <a:close/>
                <a:moveTo>
                  <a:pt x="5265" y="7264"/>
                </a:moveTo>
                <a:cubicBezTo>
                  <a:pt x="5400" y="6117"/>
                  <a:pt x="6210" y="5161"/>
                  <a:pt x="7020" y="5161"/>
                </a:cubicBezTo>
                <a:cubicBezTo>
                  <a:pt x="7425" y="5161"/>
                  <a:pt x="7695" y="5352"/>
                  <a:pt x="7965" y="5543"/>
                </a:cubicBezTo>
                <a:cubicBezTo>
                  <a:pt x="7155" y="6499"/>
                  <a:pt x="5940" y="7073"/>
                  <a:pt x="5265" y="7264"/>
                </a:cubicBezTo>
                <a:close/>
                <a:moveTo>
                  <a:pt x="5130" y="9366"/>
                </a:moveTo>
                <a:cubicBezTo>
                  <a:pt x="5265" y="9749"/>
                  <a:pt x="5535" y="10131"/>
                  <a:pt x="5805" y="10513"/>
                </a:cubicBezTo>
                <a:cubicBezTo>
                  <a:pt x="5535" y="10896"/>
                  <a:pt x="5130" y="10896"/>
                  <a:pt x="4725" y="11087"/>
                </a:cubicBezTo>
                <a:cubicBezTo>
                  <a:pt x="4860" y="10513"/>
                  <a:pt x="4995" y="9940"/>
                  <a:pt x="5130" y="9366"/>
                </a:cubicBezTo>
                <a:close/>
                <a:moveTo>
                  <a:pt x="4455" y="13189"/>
                </a:moveTo>
                <a:cubicBezTo>
                  <a:pt x="4455" y="12807"/>
                  <a:pt x="4590" y="12425"/>
                  <a:pt x="4860" y="12234"/>
                </a:cubicBezTo>
                <a:cubicBezTo>
                  <a:pt x="5130" y="13572"/>
                  <a:pt x="5940" y="14719"/>
                  <a:pt x="7020" y="14719"/>
                </a:cubicBezTo>
                <a:cubicBezTo>
                  <a:pt x="8100" y="14719"/>
                  <a:pt x="9045" y="13572"/>
                  <a:pt x="9180" y="12234"/>
                </a:cubicBezTo>
                <a:cubicBezTo>
                  <a:pt x="9450" y="12425"/>
                  <a:pt x="9720" y="12807"/>
                  <a:pt x="9720" y="13189"/>
                </a:cubicBezTo>
                <a:cubicBezTo>
                  <a:pt x="9720" y="16439"/>
                  <a:pt x="9720" y="16439"/>
                  <a:pt x="9720" y="16439"/>
                </a:cubicBezTo>
                <a:cubicBezTo>
                  <a:pt x="4455" y="16439"/>
                  <a:pt x="4455" y="16439"/>
                  <a:pt x="4455" y="16439"/>
                </a:cubicBezTo>
                <a:lnTo>
                  <a:pt x="4455" y="13189"/>
                </a:lnTo>
                <a:close/>
                <a:moveTo>
                  <a:pt x="18630" y="16439"/>
                </a:moveTo>
                <a:cubicBezTo>
                  <a:pt x="11880" y="16439"/>
                  <a:pt x="11880" y="16439"/>
                  <a:pt x="11880" y="16439"/>
                </a:cubicBezTo>
                <a:cubicBezTo>
                  <a:pt x="11880" y="3058"/>
                  <a:pt x="11880" y="3058"/>
                  <a:pt x="11880" y="3058"/>
                </a:cubicBezTo>
                <a:cubicBezTo>
                  <a:pt x="18630" y="3058"/>
                  <a:pt x="18630" y="3058"/>
                  <a:pt x="18630" y="3058"/>
                </a:cubicBezTo>
                <a:lnTo>
                  <a:pt x="18630" y="16439"/>
                </a:lnTo>
                <a:close/>
                <a:moveTo>
                  <a:pt x="13095" y="6308"/>
                </a:moveTo>
                <a:cubicBezTo>
                  <a:pt x="13500" y="6308"/>
                  <a:pt x="13500" y="6308"/>
                  <a:pt x="13500" y="6308"/>
                </a:cubicBezTo>
                <a:cubicBezTo>
                  <a:pt x="13500" y="6308"/>
                  <a:pt x="13500" y="6308"/>
                  <a:pt x="13500" y="6308"/>
                </a:cubicBezTo>
                <a:cubicBezTo>
                  <a:pt x="13500" y="6499"/>
                  <a:pt x="13635" y="6881"/>
                  <a:pt x="13770" y="6881"/>
                </a:cubicBezTo>
                <a:cubicBezTo>
                  <a:pt x="14040" y="6881"/>
                  <a:pt x="14175" y="6499"/>
                  <a:pt x="14175" y="6308"/>
                </a:cubicBezTo>
                <a:cubicBezTo>
                  <a:pt x="14175" y="6308"/>
                  <a:pt x="14175" y="6308"/>
                  <a:pt x="14175" y="6308"/>
                </a:cubicBezTo>
                <a:cubicBezTo>
                  <a:pt x="17550" y="6308"/>
                  <a:pt x="17550" y="6308"/>
                  <a:pt x="17550" y="6308"/>
                </a:cubicBezTo>
                <a:cubicBezTo>
                  <a:pt x="17685" y="6308"/>
                  <a:pt x="17820" y="6117"/>
                  <a:pt x="17820" y="5735"/>
                </a:cubicBezTo>
                <a:cubicBezTo>
                  <a:pt x="17820" y="5543"/>
                  <a:pt x="17685" y="5352"/>
                  <a:pt x="17550" y="5352"/>
                </a:cubicBezTo>
                <a:cubicBezTo>
                  <a:pt x="14175" y="5352"/>
                  <a:pt x="14175" y="5352"/>
                  <a:pt x="14175" y="5352"/>
                </a:cubicBezTo>
                <a:cubicBezTo>
                  <a:pt x="14175" y="5161"/>
                  <a:pt x="14175" y="5161"/>
                  <a:pt x="14175" y="5161"/>
                </a:cubicBezTo>
                <a:cubicBezTo>
                  <a:pt x="14175" y="4970"/>
                  <a:pt x="14040" y="4779"/>
                  <a:pt x="13770" y="4779"/>
                </a:cubicBezTo>
                <a:cubicBezTo>
                  <a:pt x="13635" y="4779"/>
                  <a:pt x="13500" y="4970"/>
                  <a:pt x="13500" y="5161"/>
                </a:cubicBezTo>
                <a:cubicBezTo>
                  <a:pt x="13500" y="5352"/>
                  <a:pt x="13500" y="5352"/>
                  <a:pt x="13500" y="5352"/>
                </a:cubicBezTo>
                <a:cubicBezTo>
                  <a:pt x="13095" y="5352"/>
                  <a:pt x="13095" y="5352"/>
                  <a:pt x="13095" y="5352"/>
                </a:cubicBezTo>
                <a:cubicBezTo>
                  <a:pt x="12825" y="5352"/>
                  <a:pt x="12690" y="5543"/>
                  <a:pt x="12690" y="5735"/>
                </a:cubicBezTo>
                <a:cubicBezTo>
                  <a:pt x="12690" y="6117"/>
                  <a:pt x="12825" y="6308"/>
                  <a:pt x="13095" y="6308"/>
                </a:cubicBezTo>
                <a:close/>
                <a:moveTo>
                  <a:pt x="13095" y="8984"/>
                </a:moveTo>
                <a:cubicBezTo>
                  <a:pt x="16470" y="8984"/>
                  <a:pt x="16470" y="8984"/>
                  <a:pt x="16470" y="8984"/>
                </a:cubicBezTo>
                <a:cubicBezTo>
                  <a:pt x="16470" y="8984"/>
                  <a:pt x="16470" y="8984"/>
                  <a:pt x="16470" y="8984"/>
                </a:cubicBezTo>
                <a:cubicBezTo>
                  <a:pt x="16470" y="9175"/>
                  <a:pt x="16605" y="9366"/>
                  <a:pt x="16740" y="9366"/>
                </a:cubicBezTo>
                <a:cubicBezTo>
                  <a:pt x="17010" y="9366"/>
                  <a:pt x="17145" y="9175"/>
                  <a:pt x="17145" y="8984"/>
                </a:cubicBezTo>
                <a:cubicBezTo>
                  <a:pt x="17145" y="8984"/>
                  <a:pt x="17145" y="8984"/>
                  <a:pt x="17145" y="8984"/>
                </a:cubicBezTo>
                <a:cubicBezTo>
                  <a:pt x="17550" y="8984"/>
                  <a:pt x="17550" y="8984"/>
                  <a:pt x="17550" y="8984"/>
                </a:cubicBezTo>
                <a:cubicBezTo>
                  <a:pt x="17685" y="8984"/>
                  <a:pt x="17820" y="8602"/>
                  <a:pt x="17820" y="8411"/>
                </a:cubicBezTo>
                <a:cubicBezTo>
                  <a:pt x="17820" y="8219"/>
                  <a:pt x="17685" y="7837"/>
                  <a:pt x="17550" y="7837"/>
                </a:cubicBezTo>
                <a:cubicBezTo>
                  <a:pt x="17145" y="7837"/>
                  <a:pt x="17145" y="7837"/>
                  <a:pt x="17145" y="7837"/>
                </a:cubicBezTo>
                <a:cubicBezTo>
                  <a:pt x="17145" y="7837"/>
                  <a:pt x="17145" y="7837"/>
                  <a:pt x="17145" y="7837"/>
                </a:cubicBezTo>
                <a:cubicBezTo>
                  <a:pt x="17145" y="7646"/>
                  <a:pt x="17010" y="7455"/>
                  <a:pt x="16740" y="7455"/>
                </a:cubicBezTo>
                <a:cubicBezTo>
                  <a:pt x="16605" y="7455"/>
                  <a:pt x="16470" y="7646"/>
                  <a:pt x="16470" y="7837"/>
                </a:cubicBezTo>
                <a:cubicBezTo>
                  <a:pt x="16470" y="7837"/>
                  <a:pt x="16470" y="7837"/>
                  <a:pt x="16470" y="7837"/>
                </a:cubicBezTo>
                <a:cubicBezTo>
                  <a:pt x="13095" y="7837"/>
                  <a:pt x="13095" y="7837"/>
                  <a:pt x="13095" y="7837"/>
                </a:cubicBezTo>
                <a:cubicBezTo>
                  <a:pt x="12825" y="7837"/>
                  <a:pt x="12690" y="8219"/>
                  <a:pt x="12690" y="8411"/>
                </a:cubicBezTo>
                <a:cubicBezTo>
                  <a:pt x="12690" y="8602"/>
                  <a:pt x="12825" y="8984"/>
                  <a:pt x="13095" y="8984"/>
                </a:cubicBezTo>
                <a:close/>
                <a:moveTo>
                  <a:pt x="13095" y="11469"/>
                </a:moveTo>
                <a:cubicBezTo>
                  <a:pt x="15255" y="11469"/>
                  <a:pt x="15255" y="11469"/>
                  <a:pt x="15255" y="11469"/>
                </a:cubicBezTo>
                <a:cubicBezTo>
                  <a:pt x="15255" y="11660"/>
                  <a:pt x="15255" y="11660"/>
                  <a:pt x="15255" y="11660"/>
                </a:cubicBezTo>
                <a:cubicBezTo>
                  <a:pt x="15255" y="11851"/>
                  <a:pt x="15525" y="12042"/>
                  <a:pt x="15660" y="12042"/>
                </a:cubicBezTo>
                <a:cubicBezTo>
                  <a:pt x="15795" y="12042"/>
                  <a:pt x="16065" y="11851"/>
                  <a:pt x="16065" y="11660"/>
                </a:cubicBezTo>
                <a:cubicBezTo>
                  <a:pt x="16065" y="11469"/>
                  <a:pt x="16065" y="11469"/>
                  <a:pt x="16065" y="11469"/>
                </a:cubicBezTo>
                <a:cubicBezTo>
                  <a:pt x="17550" y="11469"/>
                  <a:pt x="17550" y="11469"/>
                  <a:pt x="17550" y="11469"/>
                </a:cubicBezTo>
                <a:cubicBezTo>
                  <a:pt x="17685" y="11469"/>
                  <a:pt x="17820" y="11278"/>
                  <a:pt x="17820" y="11087"/>
                </a:cubicBezTo>
                <a:cubicBezTo>
                  <a:pt x="17820" y="10704"/>
                  <a:pt x="17685" y="10513"/>
                  <a:pt x="17550" y="10513"/>
                </a:cubicBezTo>
                <a:cubicBezTo>
                  <a:pt x="16065" y="10513"/>
                  <a:pt x="16065" y="10513"/>
                  <a:pt x="16065" y="10513"/>
                </a:cubicBezTo>
                <a:cubicBezTo>
                  <a:pt x="16065" y="10513"/>
                  <a:pt x="16065" y="10513"/>
                  <a:pt x="16065" y="10513"/>
                </a:cubicBezTo>
                <a:cubicBezTo>
                  <a:pt x="16065" y="10322"/>
                  <a:pt x="15795" y="10131"/>
                  <a:pt x="15660" y="10131"/>
                </a:cubicBezTo>
                <a:cubicBezTo>
                  <a:pt x="15525" y="10131"/>
                  <a:pt x="15255" y="10322"/>
                  <a:pt x="15255" y="10513"/>
                </a:cubicBezTo>
                <a:cubicBezTo>
                  <a:pt x="15255" y="10513"/>
                  <a:pt x="15255" y="10513"/>
                  <a:pt x="15255" y="10513"/>
                </a:cubicBezTo>
                <a:cubicBezTo>
                  <a:pt x="13095" y="10513"/>
                  <a:pt x="13095" y="10513"/>
                  <a:pt x="13095" y="10513"/>
                </a:cubicBezTo>
                <a:cubicBezTo>
                  <a:pt x="12825" y="10513"/>
                  <a:pt x="12690" y="10704"/>
                  <a:pt x="12690" y="11087"/>
                </a:cubicBezTo>
                <a:cubicBezTo>
                  <a:pt x="12690" y="11278"/>
                  <a:pt x="12825" y="11469"/>
                  <a:pt x="13095" y="11469"/>
                </a:cubicBezTo>
                <a:close/>
                <a:moveTo>
                  <a:pt x="17550" y="13189"/>
                </a:moveTo>
                <a:cubicBezTo>
                  <a:pt x="14850" y="13189"/>
                  <a:pt x="14850" y="13189"/>
                  <a:pt x="14850" y="13189"/>
                </a:cubicBezTo>
                <a:cubicBezTo>
                  <a:pt x="14850" y="13189"/>
                  <a:pt x="14850" y="13189"/>
                  <a:pt x="14850" y="13189"/>
                </a:cubicBezTo>
                <a:cubicBezTo>
                  <a:pt x="14850" y="12998"/>
                  <a:pt x="14715" y="12616"/>
                  <a:pt x="14580" y="12616"/>
                </a:cubicBezTo>
                <a:cubicBezTo>
                  <a:pt x="14310" y="12616"/>
                  <a:pt x="14175" y="12998"/>
                  <a:pt x="14175" y="13189"/>
                </a:cubicBezTo>
                <a:cubicBezTo>
                  <a:pt x="14175" y="13189"/>
                  <a:pt x="14175" y="13189"/>
                  <a:pt x="14175" y="13189"/>
                </a:cubicBezTo>
                <a:cubicBezTo>
                  <a:pt x="13095" y="13189"/>
                  <a:pt x="13095" y="13189"/>
                  <a:pt x="13095" y="13189"/>
                </a:cubicBezTo>
                <a:cubicBezTo>
                  <a:pt x="12825" y="13189"/>
                  <a:pt x="12690" y="13381"/>
                  <a:pt x="12690" y="13763"/>
                </a:cubicBezTo>
                <a:cubicBezTo>
                  <a:pt x="12690" y="13954"/>
                  <a:pt x="12825" y="14145"/>
                  <a:pt x="13095" y="14145"/>
                </a:cubicBezTo>
                <a:cubicBezTo>
                  <a:pt x="14175" y="14145"/>
                  <a:pt x="14175" y="14145"/>
                  <a:pt x="14175" y="14145"/>
                </a:cubicBezTo>
                <a:cubicBezTo>
                  <a:pt x="14175" y="14145"/>
                  <a:pt x="14175" y="14145"/>
                  <a:pt x="14175" y="14145"/>
                </a:cubicBezTo>
                <a:cubicBezTo>
                  <a:pt x="14175" y="14527"/>
                  <a:pt x="14310" y="14719"/>
                  <a:pt x="14580" y="14719"/>
                </a:cubicBezTo>
                <a:cubicBezTo>
                  <a:pt x="14715" y="14719"/>
                  <a:pt x="14850" y="14527"/>
                  <a:pt x="14850" y="14145"/>
                </a:cubicBezTo>
                <a:cubicBezTo>
                  <a:pt x="14850" y="14145"/>
                  <a:pt x="14850" y="14145"/>
                  <a:pt x="14850" y="14145"/>
                </a:cubicBezTo>
                <a:cubicBezTo>
                  <a:pt x="17550" y="14145"/>
                  <a:pt x="17550" y="14145"/>
                  <a:pt x="17550" y="14145"/>
                </a:cubicBezTo>
                <a:cubicBezTo>
                  <a:pt x="17685" y="14145"/>
                  <a:pt x="17820" y="13954"/>
                  <a:pt x="17820" y="13763"/>
                </a:cubicBezTo>
                <a:cubicBezTo>
                  <a:pt x="17820" y="13381"/>
                  <a:pt x="17685" y="13189"/>
                  <a:pt x="17550" y="131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00" name="Freeform 69"/>
          <p:cNvSpPr/>
          <p:nvPr/>
        </p:nvSpPr>
        <p:spPr>
          <a:xfrm>
            <a:off x="16538576" y="2587625"/>
            <a:ext cx="8445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77" y="6615"/>
                </a:moveTo>
                <a:cubicBezTo>
                  <a:pt x="21426" y="6615"/>
                  <a:pt x="21600" y="6480"/>
                  <a:pt x="21600" y="6345"/>
                </a:cubicBezTo>
                <a:cubicBezTo>
                  <a:pt x="21600" y="3510"/>
                  <a:pt x="21600" y="3510"/>
                  <a:pt x="21600" y="3510"/>
                </a:cubicBezTo>
                <a:cubicBezTo>
                  <a:pt x="21600" y="3240"/>
                  <a:pt x="21600" y="3105"/>
                  <a:pt x="21252" y="2970"/>
                </a:cubicBezTo>
                <a:cubicBezTo>
                  <a:pt x="17768" y="270"/>
                  <a:pt x="17768" y="270"/>
                  <a:pt x="17768" y="270"/>
                </a:cubicBezTo>
                <a:cubicBezTo>
                  <a:pt x="17594" y="135"/>
                  <a:pt x="17419" y="0"/>
                  <a:pt x="17071" y="0"/>
                </a:cubicBezTo>
                <a:cubicBezTo>
                  <a:pt x="1916" y="0"/>
                  <a:pt x="1916" y="0"/>
                  <a:pt x="1916" y="0"/>
                </a:cubicBezTo>
                <a:cubicBezTo>
                  <a:pt x="1045" y="0"/>
                  <a:pt x="523" y="540"/>
                  <a:pt x="523" y="1080"/>
                </a:cubicBezTo>
                <a:cubicBezTo>
                  <a:pt x="523" y="4995"/>
                  <a:pt x="523" y="4995"/>
                  <a:pt x="523" y="4995"/>
                </a:cubicBezTo>
                <a:cubicBezTo>
                  <a:pt x="174" y="5130"/>
                  <a:pt x="0" y="5265"/>
                  <a:pt x="0" y="5535"/>
                </a:cubicBezTo>
                <a:cubicBezTo>
                  <a:pt x="0" y="7020"/>
                  <a:pt x="0" y="7020"/>
                  <a:pt x="0" y="7020"/>
                </a:cubicBezTo>
                <a:cubicBezTo>
                  <a:pt x="0" y="7425"/>
                  <a:pt x="348" y="7830"/>
                  <a:pt x="871" y="7830"/>
                </a:cubicBezTo>
                <a:cubicBezTo>
                  <a:pt x="1394" y="7830"/>
                  <a:pt x="1394" y="7830"/>
                  <a:pt x="1394" y="7830"/>
                </a:cubicBezTo>
                <a:cubicBezTo>
                  <a:pt x="1394" y="8910"/>
                  <a:pt x="1394" y="8910"/>
                  <a:pt x="1394" y="8910"/>
                </a:cubicBezTo>
                <a:cubicBezTo>
                  <a:pt x="1394" y="9180"/>
                  <a:pt x="1219" y="9315"/>
                  <a:pt x="871" y="9315"/>
                </a:cubicBezTo>
                <a:cubicBezTo>
                  <a:pt x="697" y="9315"/>
                  <a:pt x="523" y="9450"/>
                  <a:pt x="523" y="9720"/>
                </a:cubicBezTo>
                <a:cubicBezTo>
                  <a:pt x="523" y="20520"/>
                  <a:pt x="523" y="20520"/>
                  <a:pt x="523" y="20520"/>
                </a:cubicBezTo>
                <a:cubicBezTo>
                  <a:pt x="523" y="21060"/>
                  <a:pt x="1045" y="21600"/>
                  <a:pt x="1916" y="21600"/>
                </a:cubicBezTo>
                <a:cubicBezTo>
                  <a:pt x="7665" y="21600"/>
                  <a:pt x="7665" y="21600"/>
                  <a:pt x="7665" y="21600"/>
                </a:cubicBezTo>
                <a:cubicBezTo>
                  <a:pt x="7839" y="21600"/>
                  <a:pt x="8187" y="21465"/>
                  <a:pt x="8187" y="21195"/>
                </a:cubicBezTo>
                <a:cubicBezTo>
                  <a:pt x="8187" y="21060"/>
                  <a:pt x="8361" y="20790"/>
                  <a:pt x="8710" y="20790"/>
                </a:cubicBezTo>
                <a:cubicBezTo>
                  <a:pt x="13413" y="20790"/>
                  <a:pt x="13413" y="20790"/>
                  <a:pt x="13413" y="20790"/>
                </a:cubicBezTo>
                <a:cubicBezTo>
                  <a:pt x="13761" y="20790"/>
                  <a:pt x="13935" y="21060"/>
                  <a:pt x="13935" y="21195"/>
                </a:cubicBezTo>
                <a:cubicBezTo>
                  <a:pt x="13935" y="21465"/>
                  <a:pt x="14110" y="21600"/>
                  <a:pt x="14458" y="21600"/>
                </a:cubicBezTo>
                <a:cubicBezTo>
                  <a:pt x="20206" y="21600"/>
                  <a:pt x="20206" y="21600"/>
                  <a:pt x="20206" y="21600"/>
                </a:cubicBezTo>
                <a:cubicBezTo>
                  <a:pt x="20903" y="21600"/>
                  <a:pt x="21600" y="21060"/>
                  <a:pt x="21600" y="20520"/>
                </a:cubicBezTo>
                <a:cubicBezTo>
                  <a:pt x="21600" y="7830"/>
                  <a:pt x="21600" y="7830"/>
                  <a:pt x="21600" y="7830"/>
                </a:cubicBezTo>
                <a:cubicBezTo>
                  <a:pt x="21600" y="7560"/>
                  <a:pt x="21426" y="7425"/>
                  <a:pt x="21077" y="7425"/>
                </a:cubicBezTo>
                <a:cubicBezTo>
                  <a:pt x="20903" y="7425"/>
                  <a:pt x="20729" y="7290"/>
                  <a:pt x="20729" y="7020"/>
                </a:cubicBezTo>
                <a:cubicBezTo>
                  <a:pt x="20729" y="6885"/>
                  <a:pt x="20903" y="6615"/>
                  <a:pt x="21077" y="6615"/>
                </a:cubicBezTo>
                <a:close/>
                <a:moveTo>
                  <a:pt x="871" y="7155"/>
                </a:moveTo>
                <a:cubicBezTo>
                  <a:pt x="871" y="7155"/>
                  <a:pt x="871" y="7020"/>
                  <a:pt x="871" y="7020"/>
                </a:cubicBezTo>
                <a:cubicBezTo>
                  <a:pt x="871" y="5535"/>
                  <a:pt x="871" y="5535"/>
                  <a:pt x="871" y="5535"/>
                </a:cubicBezTo>
                <a:cubicBezTo>
                  <a:pt x="871" y="5535"/>
                  <a:pt x="871" y="5535"/>
                  <a:pt x="871" y="5535"/>
                </a:cubicBezTo>
                <a:cubicBezTo>
                  <a:pt x="1219" y="5535"/>
                  <a:pt x="1394" y="5670"/>
                  <a:pt x="1394" y="5940"/>
                </a:cubicBezTo>
                <a:cubicBezTo>
                  <a:pt x="1394" y="7155"/>
                  <a:pt x="1394" y="7155"/>
                  <a:pt x="1394" y="7155"/>
                </a:cubicBezTo>
                <a:lnTo>
                  <a:pt x="871" y="7155"/>
                </a:lnTo>
                <a:close/>
                <a:moveTo>
                  <a:pt x="20729" y="6075"/>
                </a:moveTo>
                <a:cubicBezTo>
                  <a:pt x="20206" y="6210"/>
                  <a:pt x="19684" y="6615"/>
                  <a:pt x="19684" y="7020"/>
                </a:cubicBezTo>
                <a:cubicBezTo>
                  <a:pt x="19684" y="7560"/>
                  <a:pt x="20206" y="7965"/>
                  <a:pt x="20729" y="8100"/>
                </a:cubicBezTo>
                <a:cubicBezTo>
                  <a:pt x="20729" y="20520"/>
                  <a:pt x="20729" y="20520"/>
                  <a:pt x="20729" y="20520"/>
                </a:cubicBezTo>
                <a:cubicBezTo>
                  <a:pt x="20729" y="20790"/>
                  <a:pt x="20555" y="20925"/>
                  <a:pt x="20206" y="20925"/>
                </a:cubicBezTo>
                <a:cubicBezTo>
                  <a:pt x="14806" y="20925"/>
                  <a:pt x="14806" y="20925"/>
                  <a:pt x="14806" y="20925"/>
                </a:cubicBezTo>
                <a:cubicBezTo>
                  <a:pt x="14632" y="20520"/>
                  <a:pt x="14110" y="20115"/>
                  <a:pt x="13413" y="20115"/>
                </a:cubicBezTo>
                <a:cubicBezTo>
                  <a:pt x="8710" y="20115"/>
                  <a:pt x="8710" y="20115"/>
                  <a:pt x="8710" y="20115"/>
                </a:cubicBezTo>
                <a:cubicBezTo>
                  <a:pt x="8013" y="20115"/>
                  <a:pt x="7490" y="20520"/>
                  <a:pt x="7316" y="20925"/>
                </a:cubicBezTo>
                <a:cubicBezTo>
                  <a:pt x="1916" y="20925"/>
                  <a:pt x="1916" y="20925"/>
                  <a:pt x="1916" y="20925"/>
                </a:cubicBezTo>
                <a:cubicBezTo>
                  <a:pt x="1568" y="20925"/>
                  <a:pt x="1394" y="20790"/>
                  <a:pt x="1394" y="20520"/>
                </a:cubicBezTo>
                <a:cubicBezTo>
                  <a:pt x="1394" y="9990"/>
                  <a:pt x="1394" y="9990"/>
                  <a:pt x="1394" y="9990"/>
                </a:cubicBezTo>
                <a:cubicBezTo>
                  <a:pt x="1916" y="9855"/>
                  <a:pt x="2265" y="9450"/>
                  <a:pt x="2265" y="8910"/>
                </a:cubicBezTo>
                <a:cubicBezTo>
                  <a:pt x="2265" y="5940"/>
                  <a:pt x="2265" y="5940"/>
                  <a:pt x="2265" y="5940"/>
                </a:cubicBezTo>
                <a:cubicBezTo>
                  <a:pt x="2265" y="5400"/>
                  <a:pt x="1916" y="4995"/>
                  <a:pt x="1394" y="4860"/>
                </a:cubicBezTo>
                <a:cubicBezTo>
                  <a:pt x="1394" y="1080"/>
                  <a:pt x="1394" y="1080"/>
                  <a:pt x="1394" y="1080"/>
                </a:cubicBezTo>
                <a:cubicBezTo>
                  <a:pt x="1394" y="945"/>
                  <a:pt x="1568" y="675"/>
                  <a:pt x="1916" y="675"/>
                </a:cubicBezTo>
                <a:cubicBezTo>
                  <a:pt x="17071" y="675"/>
                  <a:pt x="17071" y="675"/>
                  <a:pt x="17071" y="675"/>
                </a:cubicBezTo>
                <a:cubicBezTo>
                  <a:pt x="17071" y="675"/>
                  <a:pt x="17071" y="675"/>
                  <a:pt x="17071" y="675"/>
                </a:cubicBezTo>
                <a:cubicBezTo>
                  <a:pt x="20729" y="3510"/>
                  <a:pt x="20729" y="3510"/>
                  <a:pt x="20729" y="3510"/>
                </a:cubicBezTo>
                <a:cubicBezTo>
                  <a:pt x="20729" y="3510"/>
                  <a:pt x="20729" y="3510"/>
                  <a:pt x="20729" y="3510"/>
                </a:cubicBezTo>
                <a:cubicBezTo>
                  <a:pt x="20729" y="6075"/>
                  <a:pt x="20729" y="6075"/>
                  <a:pt x="20729" y="6075"/>
                </a:cubicBezTo>
                <a:close/>
                <a:moveTo>
                  <a:pt x="17245" y="3375"/>
                </a:moveTo>
                <a:cubicBezTo>
                  <a:pt x="4703" y="3375"/>
                  <a:pt x="4703" y="3375"/>
                  <a:pt x="4703" y="3375"/>
                </a:cubicBezTo>
                <a:cubicBezTo>
                  <a:pt x="4006" y="3375"/>
                  <a:pt x="3310" y="3915"/>
                  <a:pt x="3310" y="4455"/>
                </a:cubicBezTo>
                <a:cubicBezTo>
                  <a:pt x="3310" y="17955"/>
                  <a:pt x="3310" y="17955"/>
                  <a:pt x="3310" y="17955"/>
                </a:cubicBezTo>
                <a:cubicBezTo>
                  <a:pt x="3310" y="18495"/>
                  <a:pt x="4006" y="19035"/>
                  <a:pt x="4703" y="19035"/>
                </a:cubicBezTo>
                <a:cubicBezTo>
                  <a:pt x="17245" y="19035"/>
                  <a:pt x="17245" y="19035"/>
                  <a:pt x="17245" y="19035"/>
                </a:cubicBezTo>
                <a:cubicBezTo>
                  <a:pt x="18116" y="19035"/>
                  <a:pt x="18639" y="18495"/>
                  <a:pt x="18639" y="17955"/>
                </a:cubicBezTo>
                <a:cubicBezTo>
                  <a:pt x="18639" y="4455"/>
                  <a:pt x="18639" y="4455"/>
                  <a:pt x="18639" y="4455"/>
                </a:cubicBezTo>
                <a:cubicBezTo>
                  <a:pt x="18639" y="3915"/>
                  <a:pt x="18116" y="3375"/>
                  <a:pt x="17245" y="3375"/>
                </a:cubicBezTo>
                <a:close/>
                <a:moveTo>
                  <a:pt x="17768" y="17955"/>
                </a:moveTo>
                <a:cubicBezTo>
                  <a:pt x="17768" y="18090"/>
                  <a:pt x="17594" y="18225"/>
                  <a:pt x="17245" y="18225"/>
                </a:cubicBezTo>
                <a:cubicBezTo>
                  <a:pt x="4703" y="18225"/>
                  <a:pt x="4703" y="18225"/>
                  <a:pt x="4703" y="18225"/>
                </a:cubicBezTo>
                <a:cubicBezTo>
                  <a:pt x="4529" y="18225"/>
                  <a:pt x="4355" y="18090"/>
                  <a:pt x="4355" y="17955"/>
                </a:cubicBezTo>
                <a:cubicBezTo>
                  <a:pt x="4355" y="4455"/>
                  <a:pt x="4355" y="4455"/>
                  <a:pt x="4355" y="4455"/>
                </a:cubicBezTo>
                <a:cubicBezTo>
                  <a:pt x="4355" y="4185"/>
                  <a:pt x="4529" y="4050"/>
                  <a:pt x="4703" y="4050"/>
                </a:cubicBezTo>
                <a:cubicBezTo>
                  <a:pt x="17245" y="4050"/>
                  <a:pt x="17245" y="4050"/>
                  <a:pt x="17245" y="4050"/>
                </a:cubicBezTo>
                <a:cubicBezTo>
                  <a:pt x="17594" y="4050"/>
                  <a:pt x="17768" y="4185"/>
                  <a:pt x="17768" y="4455"/>
                </a:cubicBezTo>
                <a:lnTo>
                  <a:pt x="17768" y="17955"/>
                </a:lnTo>
                <a:close/>
                <a:moveTo>
                  <a:pt x="8884" y="8370"/>
                </a:moveTo>
                <a:cubicBezTo>
                  <a:pt x="10974" y="6750"/>
                  <a:pt x="10974" y="6750"/>
                  <a:pt x="10974" y="6750"/>
                </a:cubicBezTo>
                <a:cubicBezTo>
                  <a:pt x="13065" y="8370"/>
                  <a:pt x="13065" y="8370"/>
                  <a:pt x="13065" y="8370"/>
                </a:cubicBezTo>
                <a:cubicBezTo>
                  <a:pt x="13239" y="8505"/>
                  <a:pt x="13413" y="8505"/>
                  <a:pt x="13413" y="8505"/>
                </a:cubicBezTo>
                <a:cubicBezTo>
                  <a:pt x="13587" y="8505"/>
                  <a:pt x="13761" y="8505"/>
                  <a:pt x="13761" y="8370"/>
                </a:cubicBezTo>
                <a:cubicBezTo>
                  <a:pt x="13935" y="8235"/>
                  <a:pt x="13935" y="8100"/>
                  <a:pt x="13761" y="7965"/>
                </a:cubicBezTo>
                <a:cubicBezTo>
                  <a:pt x="11323" y="6075"/>
                  <a:pt x="11323" y="6075"/>
                  <a:pt x="11323" y="6075"/>
                </a:cubicBezTo>
                <a:cubicBezTo>
                  <a:pt x="11148" y="5940"/>
                  <a:pt x="10974" y="5940"/>
                  <a:pt x="10800" y="6075"/>
                </a:cubicBezTo>
                <a:cubicBezTo>
                  <a:pt x="8361" y="7965"/>
                  <a:pt x="8361" y="7965"/>
                  <a:pt x="8361" y="7965"/>
                </a:cubicBezTo>
                <a:cubicBezTo>
                  <a:pt x="8187" y="8100"/>
                  <a:pt x="8187" y="8235"/>
                  <a:pt x="8361" y="8370"/>
                </a:cubicBezTo>
                <a:cubicBezTo>
                  <a:pt x="8535" y="8505"/>
                  <a:pt x="8710" y="8505"/>
                  <a:pt x="8884" y="8370"/>
                </a:cubicBezTo>
                <a:close/>
                <a:moveTo>
                  <a:pt x="16374" y="16740"/>
                </a:moveTo>
                <a:cubicBezTo>
                  <a:pt x="5748" y="16740"/>
                  <a:pt x="5748" y="16740"/>
                  <a:pt x="5748" y="16740"/>
                </a:cubicBezTo>
                <a:cubicBezTo>
                  <a:pt x="5574" y="16740"/>
                  <a:pt x="5226" y="17010"/>
                  <a:pt x="5226" y="17145"/>
                </a:cubicBezTo>
                <a:cubicBezTo>
                  <a:pt x="5226" y="17280"/>
                  <a:pt x="5574" y="17550"/>
                  <a:pt x="5748" y="17550"/>
                </a:cubicBezTo>
                <a:cubicBezTo>
                  <a:pt x="16374" y="17550"/>
                  <a:pt x="16374" y="17550"/>
                  <a:pt x="16374" y="17550"/>
                </a:cubicBezTo>
                <a:cubicBezTo>
                  <a:pt x="16548" y="17550"/>
                  <a:pt x="16723" y="17280"/>
                  <a:pt x="16723" y="17145"/>
                </a:cubicBezTo>
                <a:cubicBezTo>
                  <a:pt x="16723" y="17010"/>
                  <a:pt x="16548" y="16740"/>
                  <a:pt x="16374" y="167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01" name="Freeform 70"/>
          <p:cNvSpPr/>
          <p:nvPr/>
        </p:nvSpPr>
        <p:spPr>
          <a:xfrm>
            <a:off x="16729076" y="3825876"/>
            <a:ext cx="492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0" y="5535"/>
                </a:moveTo>
                <a:cubicBezTo>
                  <a:pt x="18900" y="5535"/>
                  <a:pt x="18900" y="5535"/>
                  <a:pt x="18900" y="5535"/>
                </a:cubicBezTo>
                <a:cubicBezTo>
                  <a:pt x="18900" y="675"/>
                  <a:pt x="18900" y="675"/>
                  <a:pt x="18900" y="675"/>
                </a:cubicBezTo>
                <a:cubicBezTo>
                  <a:pt x="18900" y="270"/>
                  <a:pt x="18300" y="0"/>
                  <a:pt x="17400" y="0"/>
                </a:cubicBezTo>
                <a:cubicBezTo>
                  <a:pt x="4200" y="0"/>
                  <a:pt x="4200" y="0"/>
                  <a:pt x="4200" y="0"/>
                </a:cubicBezTo>
                <a:cubicBezTo>
                  <a:pt x="3300" y="0"/>
                  <a:pt x="2400" y="270"/>
                  <a:pt x="2400" y="675"/>
                </a:cubicBezTo>
                <a:cubicBezTo>
                  <a:pt x="2400" y="5535"/>
                  <a:pt x="2400" y="5535"/>
                  <a:pt x="2400" y="5535"/>
                </a:cubicBezTo>
                <a:cubicBezTo>
                  <a:pt x="2400" y="5535"/>
                  <a:pt x="2400" y="5535"/>
                  <a:pt x="2400" y="5535"/>
                </a:cubicBezTo>
                <a:cubicBezTo>
                  <a:pt x="1200" y="5535"/>
                  <a:pt x="0" y="6075"/>
                  <a:pt x="0" y="6750"/>
                </a:cubicBezTo>
                <a:cubicBezTo>
                  <a:pt x="0" y="16740"/>
                  <a:pt x="0" y="16740"/>
                  <a:pt x="0" y="16740"/>
                </a:cubicBezTo>
                <a:cubicBezTo>
                  <a:pt x="0" y="19440"/>
                  <a:pt x="4800" y="21600"/>
                  <a:pt x="10800" y="21600"/>
                </a:cubicBezTo>
                <a:cubicBezTo>
                  <a:pt x="16500" y="21600"/>
                  <a:pt x="21600" y="19440"/>
                  <a:pt x="21600" y="16740"/>
                </a:cubicBezTo>
                <a:cubicBezTo>
                  <a:pt x="21600" y="6750"/>
                  <a:pt x="21600" y="6750"/>
                  <a:pt x="21600" y="6750"/>
                </a:cubicBezTo>
                <a:cubicBezTo>
                  <a:pt x="21600" y="6075"/>
                  <a:pt x="20400" y="5535"/>
                  <a:pt x="18900" y="5535"/>
                </a:cubicBezTo>
                <a:close/>
                <a:moveTo>
                  <a:pt x="3900" y="675"/>
                </a:moveTo>
                <a:cubicBezTo>
                  <a:pt x="3900" y="675"/>
                  <a:pt x="4200" y="675"/>
                  <a:pt x="4200" y="675"/>
                </a:cubicBezTo>
                <a:cubicBezTo>
                  <a:pt x="17400" y="675"/>
                  <a:pt x="17400" y="675"/>
                  <a:pt x="17400" y="675"/>
                </a:cubicBezTo>
                <a:cubicBezTo>
                  <a:pt x="17400" y="675"/>
                  <a:pt x="17400" y="675"/>
                  <a:pt x="17400" y="675"/>
                </a:cubicBezTo>
                <a:cubicBezTo>
                  <a:pt x="17400" y="5535"/>
                  <a:pt x="17400" y="5535"/>
                  <a:pt x="17400" y="5535"/>
                </a:cubicBezTo>
                <a:cubicBezTo>
                  <a:pt x="3900" y="5535"/>
                  <a:pt x="3900" y="5535"/>
                  <a:pt x="3900" y="5535"/>
                </a:cubicBezTo>
                <a:lnTo>
                  <a:pt x="3900" y="675"/>
                </a:lnTo>
                <a:close/>
                <a:moveTo>
                  <a:pt x="19800" y="16740"/>
                </a:moveTo>
                <a:cubicBezTo>
                  <a:pt x="19800" y="19035"/>
                  <a:pt x="15900" y="20925"/>
                  <a:pt x="10800" y="20925"/>
                </a:cubicBezTo>
                <a:cubicBezTo>
                  <a:pt x="5700" y="20925"/>
                  <a:pt x="1500" y="19035"/>
                  <a:pt x="1500" y="16740"/>
                </a:cubicBezTo>
                <a:cubicBezTo>
                  <a:pt x="1500" y="6750"/>
                  <a:pt x="1500" y="6750"/>
                  <a:pt x="1500" y="6750"/>
                </a:cubicBezTo>
                <a:cubicBezTo>
                  <a:pt x="1500" y="6480"/>
                  <a:pt x="2100" y="6345"/>
                  <a:pt x="2400" y="6345"/>
                </a:cubicBezTo>
                <a:cubicBezTo>
                  <a:pt x="18900" y="6345"/>
                  <a:pt x="18900" y="6345"/>
                  <a:pt x="18900" y="6345"/>
                </a:cubicBezTo>
                <a:cubicBezTo>
                  <a:pt x="19500" y="6345"/>
                  <a:pt x="19800" y="6480"/>
                  <a:pt x="19800" y="6750"/>
                </a:cubicBezTo>
                <a:lnTo>
                  <a:pt x="19800" y="16740"/>
                </a:lnTo>
                <a:close/>
                <a:moveTo>
                  <a:pt x="6600" y="1485"/>
                </a:moveTo>
                <a:cubicBezTo>
                  <a:pt x="6300" y="1485"/>
                  <a:pt x="5700" y="1620"/>
                  <a:pt x="5700" y="1890"/>
                </a:cubicBezTo>
                <a:cubicBezTo>
                  <a:pt x="5700" y="3375"/>
                  <a:pt x="5700" y="3375"/>
                  <a:pt x="5700" y="3375"/>
                </a:cubicBezTo>
                <a:cubicBezTo>
                  <a:pt x="5700" y="3510"/>
                  <a:pt x="6300" y="3645"/>
                  <a:pt x="6600" y="3645"/>
                </a:cubicBezTo>
                <a:cubicBezTo>
                  <a:pt x="6900" y="3645"/>
                  <a:pt x="7500" y="3510"/>
                  <a:pt x="7500" y="3375"/>
                </a:cubicBezTo>
                <a:cubicBezTo>
                  <a:pt x="7500" y="1890"/>
                  <a:pt x="7500" y="1890"/>
                  <a:pt x="7500" y="1890"/>
                </a:cubicBezTo>
                <a:cubicBezTo>
                  <a:pt x="7500" y="1620"/>
                  <a:pt x="6900" y="1485"/>
                  <a:pt x="6600" y="1485"/>
                </a:cubicBezTo>
                <a:close/>
                <a:moveTo>
                  <a:pt x="15000" y="1485"/>
                </a:moveTo>
                <a:cubicBezTo>
                  <a:pt x="14400" y="1485"/>
                  <a:pt x="14100" y="1620"/>
                  <a:pt x="14100" y="1890"/>
                </a:cubicBezTo>
                <a:cubicBezTo>
                  <a:pt x="14100" y="3375"/>
                  <a:pt x="14100" y="3375"/>
                  <a:pt x="14100" y="3375"/>
                </a:cubicBezTo>
                <a:cubicBezTo>
                  <a:pt x="14100" y="3510"/>
                  <a:pt x="14400" y="3645"/>
                  <a:pt x="15000" y="3645"/>
                </a:cubicBezTo>
                <a:cubicBezTo>
                  <a:pt x="15300" y="3645"/>
                  <a:pt x="15600" y="3510"/>
                  <a:pt x="15600" y="3375"/>
                </a:cubicBezTo>
                <a:cubicBezTo>
                  <a:pt x="15600" y="1890"/>
                  <a:pt x="15600" y="1890"/>
                  <a:pt x="15600" y="1890"/>
                </a:cubicBezTo>
                <a:cubicBezTo>
                  <a:pt x="15600" y="1620"/>
                  <a:pt x="15300" y="1485"/>
                  <a:pt x="15000" y="1485"/>
                </a:cubicBezTo>
                <a:close/>
                <a:moveTo>
                  <a:pt x="17400" y="11205"/>
                </a:moveTo>
                <a:cubicBezTo>
                  <a:pt x="14100" y="11205"/>
                  <a:pt x="14100" y="11205"/>
                  <a:pt x="14100" y="11205"/>
                </a:cubicBezTo>
                <a:cubicBezTo>
                  <a:pt x="13500" y="11205"/>
                  <a:pt x="13200" y="11340"/>
                  <a:pt x="13200" y="11610"/>
                </a:cubicBezTo>
                <a:cubicBezTo>
                  <a:pt x="13200" y="13095"/>
                  <a:pt x="13200" y="13095"/>
                  <a:pt x="13200" y="13095"/>
                </a:cubicBezTo>
                <a:cubicBezTo>
                  <a:pt x="13200" y="13230"/>
                  <a:pt x="13500" y="13365"/>
                  <a:pt x="13800" y="13365"/>
                </a:cubicBezTo>
                <a:cubicBezTo>
                  <a:pt x="11400" y="14445"/>
                  <a:pt x="11400" y="14445"/>
                  <a:pt x="11400" y="14445"/>
                </a:cubicBezTo>
                <a:cubicBezTo>
                  <a:pt x="11400" y="10125"/>
                  <a:pt x="11400" y="10125"/>
                  <a:pt x="11400" y="10125"/>
                </a:cubicBezTo>
                <a:cubicBezTo>
                  <a:pt x="12600" y="10665"/>
                  <a:pt x="12600" y="10665"/>
                  <a:pt x="12600" y="10665"/>
                </a:cubicBezTo>
                <a:cubicBezTo>
                  <a:pt x="12900" y="10800"/>
                  <a:pt x="12900" y="10800"/>
                  <a:pt x="13200" y="10800"/>
                </a:cubicBezTo>
                <a:cubicBezTo>
                  <a:pt x="13500" y="10800"/>
                  <a:pt x="13500" y="10800"/>
                  <a:pt x="13800" y="10665"/>
                </a:cubicBezTo>
                <a:cubicBezTo>
                  <a:pt x="14100" y="10530"/>
                  <a:pt x="14100" y="10260"/>
                  <a:pt x="13800" y="10125"/>
                </a:cubicBezTo>
                <a:cubicBezTo>
                  <a:pt x="11400" y="9045"/>
                  <a:pt x="11400" y="9045"/>
                  <a:pt x="11400" y="9045"/>
                </a:cubicBezTo>
                <a:cubicBezTo>
                  <a:pt x="11400" y="9045"/>
                  <a:pt x="11400" y="9045"/>
                  <a:pt x="11400" y="9045"/>
                </a:cubicBezTo>
                <a:cubicBezTo>
                  <a:pt x="11400" y="9045"/>
                  <a:pt x="11100" y="9045"/>
                  <a:pt x="11100" y="9045"/>
                </a:cubicBezTo>
                <a:cubicBezTo>
                  <a:pt x="11100" y="9045"/>
                  <a:pt x="11100" y="9045"/>
                  <a:pt x="11100" y="9045"/>
                </a:cubicBezTo>
                <a:cubicBezTo>
                  <a:pt x="11100" y="9045"/>
                  <a:pt x="11100" y="9045"/>
                  <a:pt x="11100" y="9045"/>
                </a:cubicBezTo>
                <a:cubicBezTo>
                  <a:pt x="11100" y="9045"/>
                  <a:pt x="11100" y="9045"/>
                  <a:pt x="11100" y="9045"/>
                </a:cubicBezTo>
                <a:cubicBezTo>
                  <a:pt x="11100" y="9045"/>
                  <a:pt x="11100" y="9045"/>
                  <a:pt x="11100" y="9045"/>
                </a:cubicBezTo>
                <a:cubicBezTo>
                  <a:pt x="11100" y="9045"/>
                  <a:pt x="11100" y="9045"/>
                  <a:pt x="11100" y="9045"/>
                </a:cubicBezTo>
                <a:cubicBezTo>
                  <a:pt x="11100" y="9045"/>
                  <a:pt x="11100" y="9045"/>
                  <a:pt x="11100" y="9045"/>
                </a:cubicBezTo>
                <a:cubicBezTo>
                  <a:pt x="11100" y="9045"/>
                  <a:pt x="11100" y="9045"/>
                  <a:pt x="11100" y="9045"/>
                </a:cubicBezTo>
                <a:cubicBezTo>
                  <a:pt x="11100" y="8910"/>
                  <a:pt x="11100" y="8910"/>
                  <a:pt x="11100" y="8910"/>
                </a:cubicBezTo>
                <a:cubicBezTo>
                  <a:pt x="10800" y="8910"/>
                  <a:pt x="10800" y="8910"/>
                  <a:pt x="10800" y="8910"/>
                </a:cubicBezTo>
                <a:cubicBezTo>
                  <a:pt x="10800" y="8910"/>
                  <a:pt x="10800" y="8910"/>
                  <a:pt x="10800" y="8910"/>
                </a:cubicBezTo>
                <a:cubicBezTo>
                  <a:pt x="10800" y="8910"/>
                  <a:pt x="10800" y="8910"/>
                  <a:pt x="10800" y="8910"/>
                </a:cubicBezTo>
                <a:cubicBezTo>
                  <a:pt x="10800" y="8910"/>
                  <a:pt x="10800" y="8910"/>
                  <a:pt x="10800" y="8910"/>
                </a:cubicBezTo>
                <a:cubicBezTo>
                  <a:pt x="10800" y="8910"/>
                  <a:pt x="10800" y="8910"/>
                  <a:pt x="10800" y="8910"/>
                </a:cubicBezTo>
                <a:cubicBezTo>
                  <a:pt x="10800" y="8910"/>
                  <a:pt x="10800" y="8910"/>
                  <a:pt x="10800" y="8910"/>
                </a:cubicBezTo>
                <a:cubicBezTo>
                  <a:pt x="10800" y="8910"/>
                  <a:pt x="10800" y="8910"/>
                  <a:pt x="10800" y="8910"/>
                </a:cubicBezTo>
                <a:cubicBezTo>
                  <a:pt x="10800" y="8910"/>
                  <a:pt x="10800" y="8910"/>
                  <a:pt x="10800" y="8910"/>
                </a:cubicBezTo>
                <a:cubicBezTo>
                  <a:pt x="10500" y="8910"/>
                  <a:pt x="10500" y="8910"/>
                  <a:pt x="10500" y="8910"/>
                </a:cubicBezTo>
                <a:cubicBezTo>
                  <a:pt x="10500" y="8910"/>
                  <a:pt x="10500" y="8910"/>
                  <a:pt x="10500" y="8910"/>
                </a:cubicBezTo>
                <a:cubicBezTo>
                  <a:pt x="10500" y="8910"/>
                  <a:pt x="10500" y="8910"/>
                  <a:pt x="10500" y="8910"/>
                </a:cubicBezTo>
                <a:cubicBezTo>
                  <a:pt x="10500" y="8910"/>
                  <a:pt x="10500" y="8910"/>
                  <a:pt x="10500" y="8910"/>
                </a:cubicBezTo>
                <a:cubicBezTo>
                  <a:pt x="10500" y="8910"/>
                  <a:pt x="10500" y="8910"/>
                  <a:pt x="10500" y="9045"/>
                </a:cubicBezTo>
                <a:cubicBezTo>
                  <a:pt x="10500" y="9045"/>
                  <a:pt x="10500" y="9045"/>
                  <a:pt x="10500" y="9045"/>
                </a:cubicBezTo>
                <a:cubicBezTo>
                  <a:pt x="10500" y="9045"/>
                  <a:pt x="10500" y="9045"/>
                  <a:pt x="10500" y="9045"/>
                </a:cubicBezTo>
                <a:cubicBezTo>
                  <a:pt x="10500" y="9045"/>
                  <a:pt x="10500" y="9045"/>
                  <a:pt x="10500" y="9045"/>
                </a:cubicBezTo>
                <a:cubicBezTo>
                  <a:pt x="10500" y="9045"/>
                  <a:pt x="10200" y="9045"/>
                  <a:pt x="10200" y="9045"/>
                </a:cubicBezTo>
                <a:cubicBezTo>
                  <a:pt x="10200" y="9045"/>
                  <a:pt x="10200" y="9045"/>
                  <a:pt x="10200" y="9045"/>
                </a:cubicBezTo>
                <a:cubicBezTo>
                  <a:pt x="10200" y="9045"/>
                  <a:pt x="10200" y="9045"/>
                  <a:pt x="10200" y="9045"/>
                </a:cubicBezTo>
                <a:cubicBezTo>
                  <a:pt x="10200" y="9045"/>
                  <a:pt x="10200" y="9045"/>
                  <a:pt x="10200" y="9045"/>
                </a:cubicBezTo>
                <a:cubicBezTo>
                  <a:pt x="10200" y="9045"/>
                  <a:pt x="10200" y="9045"/>
                  <a:pt x="10200" y="9045"/>
                </a:cubicBezTo>
                <a:cubicBezTo>
                  <a:pt x="10200" y="9045"/>
                  <a:pt x="10200" y="9045"/>
                  <a:pt x="10200" y="9045"/>
                </a:cubicBezTo>
                <a:cubicBezTo>
                  <a:pt x="7800" y="10125"/>
                  <a:pt x="7800" y="10125"/>
                  <a:pt x="7800" y="10125"/>
                </a:cubicBezTo>
                <a:cubicBezTo>
                  <a:pt x="7500" y="10260"/>
                  <a:pt x="7500" y="10530"/>
                  <a:pt x="7800" y="10665"/>
                </a:cubicBezTo>
                <a:cubicBezTo>
                  <a:pt x="7800" y="10800"/>
                  <a:pt x="8100" y="10800"/>
                  <a:pt x="8100" y="10800"/>
                </a:cubicBezTo>
                <a:cubicBezTo>
                  <a:pt x="8400" y="10800"/>
                  <a:pt x="8700" y="10800"/>
                  <a:pt x="8700" y="10665"/>
                </a:cubicBezTo>
                <a:cubicBezTo>
                  <a:pt x="9900" y="10125"/>
                  <a:pt x="9900" y="10125"/>
                  <a:pt x="9900" y="10125"/>
                </a:cubicBezTo>
                <a:cubicBezTo>
                  <a:pt x="9900" y="14445"/>
                  <a:pt x="9900" y="14445"/>
                  <a:pt x="9900" y="14445"/>
                </a:cubicBezTo>
                <a:cubicBezTo>
                  <a:pt x="7800" y="13500"/>
                  <a:pt x="7800" y="13500"/>
                  <a:pt x="7800" y="13500"/>
                </a:cubicBezTo>
                <a:cubicBezTo>
                  <a:pt x="8100" y="13365"/>
                  <a:pt x="8100" y="13230"/>
                  <a:pt x="8100" y="13095"/>
                </a:cubicBezTo>
                <a:cubicBezTo>
                  <a:pt x="8100" y="12420"/>
                  <a:pt x="7200" y="11880"/>
                  <a:pt x="5700" y="11880"/>
                </a:cubicBezTo>
                <a:cubicBezTo>
                  <a:pt x="4500" y="11880"/>
                  <a:pt x="3300" y="12420"/>
                  <a:pt x="3300" y="13095"/>
                </a:cubicBezTo>
                <a:cubicBezTo>
                  <a:pt x="3300" y="13635"/>
                  <a:pt x="4500" y="14175"/>
                  <a:pt x="5700" y="14175"/>
                </a:cubicBezTo>
                <a:cubicBezTo>
                  <a:pt x="6000" y="14175"/>
                  <a:pt x="6600" y="14040"/>
                  <a:pt x="6900" y="14040"/>
                </a:cubicBezTo>
                <a:cubicBezTo>
                  <a:pt x="9900" y="15390"/>
                  <a:pt x="9900" y="15390"/>
                  <a:pt x="9900" y="15390"/>
                </a:cubicBezTo>
                <a:cubicBezTo>
                  <a:pt x="9900" y="15795"/>
                  <a:pt x="9900" y="15795"/>
                  <a:pt x="9900" y="15795"/>
                </a:cubicBezTo>
                <a:cubicBezTo>
                  <a:pt x="9000" y="15930"/>
                  <a:pt x="8400" y="16335"/>
                  <a:pt x="8400" y="16740"/>
                </a:cubicBezTo>
                <a:cubicBezTo>
                  <a:pt x="8400" y="17415"/>
                  <a:pt x="9300" y="17820"/>
                  <a:pt x="10800" y="17820"/>
                </a:cubicBezTo>
                <a:cubicBezTo>
                  <a:pt x="12000" y="17820"/>
                  <a:pt x="13200" y="17415"/>
                  <a:pt x="13200" y="16740"/>
                </a:cubicBezTo>
                <a:cubicBezTo>
                  <a:pt x="13200" y="16335"/>
                  <a:pt x="12600" y="15930"/>
                  <a:pt x="11400" y="15795"/>
                </a:cubicBezTo>
                <a:cubicBezTo>
                  <a:pt x="11400" y="15390"/>
                  <a:pt x="11400" y="15390"/>
                  <a:pt x="11400" y="15390"/>
                </a:cubicBezTo>
                <a:cubicBezTo>
                  <a:pt x="15900" y="13365"/>
                  <a:pt x="15900" y="13365"/>
                  <a:pt x="15900" y="13365"/>
                </a:cubicBezTo>
                <a:cubicBezTo>
                  <a:pt x="17400" y="13365"/>
                  <a:pt x="17400" y="13365"/>
                  <a:pt x="17400" y="13365"/>
                </a:cubicBezTo>
                <a:cubicBezTo>
                  <a:pt x="17700" y="13365"/>
                  <a:pt x="18000" y="13230"/>
                  <a:pt x="18000" y="13095"/>
                </a:cubicBezTo>
                <a:cubicBezTo>
                  <a:pt x="18000" y="11610"/>
                  <a:pt x="18000" y="11610"/>
                  <a:pt x="18000" y="11610"/>
                </a:cubicBezTo>
                <a:cubicBezTo>
                  <a:pt x="18000" y="11340"/>
                  <a:pt x="17700" y="11205"/>
                  <a:pt x="17400" y="11205"/>
                </a:cubicBezTo>
                <a:close/>
                <a:moveTo>
                  <a:pt x="4800" y="13095"/>
                </a:moveTo>
                <a:cubicBezTo>
                  <a:pt x="4800" y="12825"/>
                  <a:pt x="5400" y="12690"/>
                  <a:pt x="5700" y="12690"/>
                </a:cubicBezTo>
                <a:cubicBezTo>
                  <a:pt x="6300" y="12690"/>
                  <a:pt x="6600" y="12825"/>
                  <a:pt x="6600" y="13095"/>
                </a:cubicBezTo>
                <a:cubicBezTo>
                  <a:pt x="6600" y="13230"/>
                  <a:pt x="6300" y="13500"/>
                  <a:pt x="5700" y="13500"/>
                </a:cubicBezTo>
                <a:cubicBezTo>
                  <a:pt x="5400" y="13500"/>
                  <a:pt x="4800" y="13230"/>
                  <a:pt x="4800" y="13095"/>
                </a:cubicBezTo>
                <a:close/>
                <a:moveTo>
                  <a:pt x="10800" y="17145"/>
                </a:moveTo>
                <a:cubicBezTo>
                  <a:pt x="10200" y="17145"/>
                  <a:pt x="9900" y="17010"/>
                  <a:pt x="9900" y="16740"/>
                </a:cubicBezTo>
                <a:cubicBezTo>
                  <a:pt x="9900" y="16605"/>
                  <a:pt x="10200" y="16335"/>
                  <a:pt x="10800" y="16335"/>
                </a:cubicBezTo>
                <a:cubicBezTo>
                  <a:pt x="11100" y="16335"/>
                  <a:pt x="11700" y="16605"/>
                  <a:pt x="11700" y="16740"/>
                </a:cubicBezTo>
                <a:cubicBezTo>
                  <a:pt x="11700" y="17010"/>
                  <a:pt x="11100" y="17145"/>
                  <a:pt x="10800" y="17145"/>
                </a:cubicBezTo>
                <a:close/>
                <a:moveTo>
                  <a:pt x="16500" y="12690"/>
                </a:moveTo>
                <a:cubicBezTo>
                  <a:pt x="14700" y="12690"/>
                  <a:pt x="14700" y="12690"/>
                  <a:pt x="14700" y="12690"/>
                </a:cubicBezTo>
                <a:cubicBezTo>
                  <a:pt x="14700" y="11880"/>
                  <a:pt x="14700" y="11880"/>
                  <a:pt x="14700" y="11880"/>
                </a:cubicBezTo>
                <a:cubicBezTo>
                  <a:pt x="16500" y="11880"/>
                  <a:pt x="16500" y="11880"/>
                  <a:pt x="16500" y="11880"/>
                </a:cubicBezTo>
                <a:lnTo>
                  <a:pt x="16500" y="126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02" name="Freeform 71"/>
          <p:cNvSpPr/>
          <p:nvPr/>
        </p:nvSpPr>
        <p:spPr>
          <a:xfrm>
            <a:off x="16538576" y="5064126"/>
            <a:ext cx="8667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29" y="10395"/>
                </a:moveTo>
                <a:cubicBezTo>
                  <a:pt x="14457" y="10395"/>
                  <a:pt x="14457" y="10395"/>
                  <a:pt x="14457" y="10395"/>
                </a:cubicBezTo>
                <a:cubicBezTo>
                  <a:pt x="14117" y="8910"/>
                  <a:pt x="14117" y="8910"/>
                  <a:pt x="14117" y="8910"/>
                </a:cubicBezTo>
                <a:cubicBezTo>
                  <a:pt x="15987" y="8910"/>
                  <a:pt x="15987" y="8910"/>
                  <a:pt x="15987" y="8910"/>
                </a:cubicBezTo>
                <a:cubicBezTo>
                  <a:pt x="17008" y="8910"/>
                  <a:pt x="17858" y="8235"/>
                  <a:pt x="17858" y="7425"/>
                </a:cubicBezTo>
                <a:cubicBezTo>
                  <a:pt x="17858" y="5940"/>
                  <a:pt x="17858" y="5940"/>
                  <a:pt x="17858" y="5940"/>
                </a:cubicBezTo>
                <a:cubicBezTo>
                  <a:pt x="17858" y="5130"/>
                  <a:pt x="17008" y="4455"/>
                  <a:pt x="15987" y="4455"/>
                </a:cubicBezTo>
                <a:cubicBezTo>
                  <a:pt x="14967" y="4455"/>
                  <a:pt x="14967" y="4455"/>
                  <a:pt x="14967" y="4455"/>
                </a:cubicBezTo>
                <a:cubicBezTo>
                  <a:pt x="14967" y="4050"/>
                  <a:pt x="14967" y="4050"/>
                  <a:pt x="14967" y="4050"/>
                </a:cubicBezTo>
                <a:cubicBezTo>
                  <a:pt x="14967" y="3645"/>
                  <a:pt x="14627" y="3375"/>
                  <a:pt x="14117" y="3375"/>
                </a:cubicBezTo>
                <a:cubicBezTo>
                  <a:pt x="10375" y="3375"/>
                  <a:pt x="10375" y="3375"/>
                  <a:pt x="10375" y="3375"/>
                </a:cubicBezTo>
                <a:cubicBezTo>
                  <a:pt x="9865" y="3375"/>
                  <a:pt x="9354" y="3645"/>
                  <a:pt x="9354" y="4050"/>
                </a:cubicBezTo>
                <a:cubicBezTo>
                  <a:pt x="9354" y="4455"/>
                  <a:pt x="9354" y="4455"/>
                  <a:pt x="9354" y="4455"/>
                </a:cubicBezTo>
                <a:cubicBezTo>
                  <a:pt x="9184" y="4455"/>
                  <a:pt x="9184" y="4455"/>
                  <a:pt x="9184" y="4455"/>
                </a:cubicBezTo>
                <a:cubicBezTo>
                  <a:pt x="8674" y="2970"/>
                  <a:pt x="8674" y="2970"/>
                  <a:pt x="8674" y="2970"/>
                </a:cubicBezTo>
                <a:cubicBezTo>
                  <a:pt x="8334" y="2565"/>
                  <a:pt x="7824" y="2295"/>
                  <a:pt x="7313" y="2295"/>
                </a:cubicBezTo>
                <a:cubicBezTo>
                  <a:pt x="6463" y="2295"/>
                  <a:pt x="6463" y="2295"/>
                  <a:pt x="6463" y="2295"/>
                </a:cubicBezTo>
                <a:cubicBezTo>
                  <a:pt x="6293" y="945"/>
                  <a:pt x="4932" y="0"/>
                  <a:pt x="3231" y="0"/>
                </a:cubicBezTo>
                <a:cubicBezTo>
                  <a:pt x="1531" y="0"/>
                  <a:pt x="0" y="1215"/>
                  <a:pt x="0" y="2565"/>
                </a:cubicBezTo>
                <a:cubicBezTo>
                  <a:pt x="0" y="4050"/>
                  <a:pt x="1531" y="5130"/>
                  <a:pt x="3231" y="5130"/>
                </a:cubicBezTo>
                <a:cubicBezTo>
                  <a:pt x="4932" y="5130"/>
                  <a:pt x="6293" y="4185"/>
                  <a:pt x="6463" y="2970"/>
                </a:cubicBezTo>
                <a:cubicBezTo>
                  <a:pt x="7313" y="2970"/>
                  <a:pt x="7313" y="2970"/>
                  <a:pt x="7313" y="2970"/>
                </a:cubicBezTo>
                <a:cubicBezTo>
                  <a:pt x="7483" y="2970"/>
                  <a:pt x="7654" y="3105"/>
                  <a:pt x="7824" y="3240"/>
                </a:cubicBezTo>
                <a:cubicBezTo>
                  <a:pt x="8334" y="4455"/>
                  <a:pt x="8334" y="4455"/>
                  <a:pt x="8334" y="4455"/>
                </a:cubicBezTo>
                <a:cubicBezTo>
                  <a:pt x="7313" y="4590"/>
                  <a:pt x="6633" y="5130"/>
                  <a:pt x="6633" y="5940"/>
                </a:cubicBezTo>
                <a:cubicBezTo>
                  <a:pt x="6633" y="7425"/>
                  <a:pt x="6633" y="7425"/>
                  <a:pt x="6633" y="7425"/>
                </a:cubicBezTo>
                <a:cubicBezTo>
                  <a:pt x="6633" y="8235"/>
                  <a:pt x="7483" y="8910"/>
                  <a:pt x="8504" y="8910"/>
                </a:cubicBezTo>
                <a:cubicBezTo>
                  <a:pt x="10205" y="8910"/>
                  <a:pt x="10205" y="8910"/>
                  <a:pt x="10205" y="8910"/>
                </a:cubicBezTo>
                <a:cubicBezTo>
                  <a:pt x="9865" y="10395"/>
                  <a:pt x="9865" y="10395"/>
                  <a:pt x="9865" y="10395"/>
                </a:cubicBezTo>
                <a:cubicBezTo>
                  <a:pt x="4592" y="10395"/>
                  <a:pt x="4592" y="10395"/>
                  <a:pt x="4592" y="10395"/>
                </a:cubicBezTo>
                <a:cubicBezTo>
                  <a:pt x="3572" y="10395"/>
                  <a:pt x="2891" y="11070"/>
                  <a:pt x="2891" y="11880"/>
                </a:cubicBezTo>
                <a:cubicBezTo>
                  <a:pt x="2891" y="20115"/>
                  <a:pt x="2891" y="20115"/>
                  <a:pt x="2891" y="20115"/>
                </a:cubicBezTo>
                <a:cubicBezTo>
                  <a:pt x="2891" y="20925"/>
                  <a:pt x="3572" y="21600"/>
                  <a:pt x="4592" y="21600"/>
                </a:cubicBezTo>
                <a:cubicBezTo>
                  <a:pt x="19729" y="21600"/>
                  <a:pt x="19729" y="21600"/>
                  <a:pt x="19729" y="21600"/>
                </a:cubicBezTo>
                <a:cubicBezTo>
                  <a:pt x="20750" y="21600"/>
                  <a:pt x="21600" y="20925"/>
                  <a:pt x="21600" y="20115"/>
                </a:cubicBezTo>
                <a:cubicBezTo>
                  <a:pt x="21600" y="11880"/>
                  <a:pt x="21600" y="11880"/>
                  <a:pt x="21600" y="11880"/>
                </a:cubicBezTo>
                <a:cubicBezTo>
                  <a:pt x="21600" y="11070"/>
                  <a:pt x="20750" y="10395"/>
                  <a:pt x="19729" y="10395"/>
                </a:cubicBezTo>
                <a:close/>
                <a:moveTo>
                  <a:pt x="3231" y="4455"/>
                </a:moveTo>
                <a:cubicBezTo>
                  <a:pt x="1871" y="4455"/>
                  <a:pt x="850" y="3645"/>
                  <a:pt x="850" y="2565"/>
                </a:cubicBezTo>
                <a:cubicBezTo>
                  <a:pt x="850" y="1485"/>
                  <a:pt x="1871" y="675"/>
                  <a:pt x="3231" y="675"/>
                </a:cubicBezTo>
                <a:cubicBezTo>
                  <a:pt x="4592" y="675"/>
                  <a:pt x="5613" y="1485"/>
                  <a:pt x="5613" y="2565"/>
                </a:cubicBezTo>
                <a:cubicBezTo>
                  <a:pt x="5613" y="3645"/>
                  <a:pt x="4592" y="4455"/>
                  <a:pt x="3231" y="4455"/>
                </a:cubicBezTo>
                <a:close/>
                <a:moveTo>
                  <a:pt x="16498" y="18090"/>
                </a:moveTo>
                <a:cubicBezTo>
                  <a:pt x="17008" y="17550"/>
                  <a:pt x="17348" y="16740"/>
                  <a:pt x="17348" y="16065"/>
                </a:cubicBezTo>
                <a:cubicBezTo>
                  <a:pt x="17348" y="15255"/>
                  <a:pt x="17008" y="14580"/>
                  <a:pt x="16498" y="13905"/>
                </a:cubicBezTo>
                <a:cubicBezTo>
                  <a:pt x="20580" y="11610"/>
                  <a:pt x="20580" y="11610"/>
                  <a:pt x="20580" y="11610"/>
                </a:cubicBezTo>
                <a:cubicBezTo>
                  <a:pt x="20580" y="11610"/>
                  <a:pt x="20750" y="11745"/>
                  <a:pt x="20750" y="11880"/>
                </a:cubicBezTo>
                <a:cubicBezTo>
                  <a:pt x="20750" y="20115"/>
                  <a:pt x="20750" y="20115"/>
                  <a:pt x="20750" y="20115"/>
                </a:cubicBezTo>
                <a:cubicBezTo>
                  <a:pt x="20750" y="20250"/>
                  <a:pt x="20580" y="20385"/>
                  <a:pt x="20580" y="20520"/>
                </a:cubicBezTo>
                <a:lnTo>
                  <a:pt x="16498" y="18090"/>
                </a:lnTo>
                <a:close/>
                <a:moveTo>
                  <a:pt x="3742" y="20520"/>
                </a:moveTo>
                <a:cubicBezTo>
                  <a:pt x="3742" y="20385"/>
                  <a:pt x="3742" y="20250"/>
                  <a:pt x="3742" y="20115"/>
                </a:cubicBezTo>
                <a:cubicBezTo>
                  <a:pt x="3742" y="11880"/>
                  <a:pt x="3742" y="11880"/>
                  <a:pt x="3742" y="11880"/>
                </a:cubicBezTo>
                <a:cubicBezTo>
                  <a:pt x="3742" y="11745"/>
                  <a:pt x="3742" y="11610"/>
                  <a:pt x="3742" y="11610"/>
                </a:cubicBezTo>
                <a:cubicBezTo>
                  <a:pt x="7824" y="13905"/>
                  <a:pt x="7824" y="13905"/>
                  <a:pt x="7824" y="13905"/>
                </a:cubicBezTo>
                <a:cubicBezTo>
                  <a:pt x="7313" y="14580"/>
                  <a:pt x="6973" y="15255"/>
                  <a:pt x="6973" y="16065"/>
                </a:cubicBezTo>
                <a:cubicBezTo>
                  <a:pt x="6973" y="16740"/>
                  <a:pt x="7313" y="17550"/>
                  <a:pt x="7824" y="18090"/>
                </a:cubicBezTo>
                <a:lnTo>
                  <a:pt x="3742" y="20520"/>
                </a:lnTo>
                <a:close/>
                <a:moveTo>
                  <a:pt x="7994" y="16065"/>
                </a:moveTo>
                <a:cubicBezTo>
                  <a:pt x="7994" y="14175"/>
                  <a:pt x="9865" y="12690"/>
                  <a:pt x="12246" y="12690"/>
                </a:cubicBezTo>
                <a:cubicBezTo>
                  <a:pt x="14627" y="12690"/>
                  <a:pt x="16498" y="14175"/>
                  <a:pt x="16498" y="16065"/>
                </a:cubicBezTo>
                <a:cubicBezTo>
                  <a:pt x="16498" y="17955"/>
                  <a:pt x="14627" y="19440"/>
                  <a:pt x="12246" y="19440"/>
                </a:cubicBezTo>
                <a:cubicBezTo>
                  <a:pt x="9865" y="19440"/>
                  <a:pt x="7994" y="17955"/>
                  <a:pt x="7994" y="16065"/>
                </a:cubicBezTo>
                <a:close/>
                <a:moveTo>
                  <a:pt x="10205" y="4050"/>
                </a:moveTo>
                <a:cubicBezTo>
                  <a:pt x="10205" y="4050"/>
                  <a:pt x="10375" y="4050"/>
                  <a:pt x="10375" y="4050"/>
                </a:cubicBezTo>
                <a:cubicBezTo>
                  <a:pt x="14117" y="4050"/>
                  <a:pt x="14117" y="4050"/>
                  <a:pt x="14117" y="4050"/>
                </a:cubicBezTo>
                <a:cubicBezTo>
                  <a:pt x="14117" y="4050"/>
                  <a:pt x="14117" y="4050"/>
                  <a:pt x="14117" y="4050"/>
                </a:cubicBezTo>
                <a:cubicBezTo>
                  <a:pt x="14117" y="4455"/>
                  <a:pt x="14117" y="4455"/>
                  <a:pt x="14117" y="4455"/>
                </a:cubicBezTo>
                <a:cubicBezTo>
                  <a:pt x="10205" y="4455"/>
                  <a:pt x="10205" y="4455"/>
                  <a:pt x="10205" y="4455"/>
                </a:cubicBezTo>
                <a:lnTo>
                  <a:pt x="10205" y="4050"/>
                </a:lnTo>
                <a:close/>
                <a:moveTo>
                  <a:pt x="7483" y="7425"/>
                </a:moveTo>
                <a:cubicBezTo>
                  <a:pt x="7483" y="5940"/>
                  <a:pt x="7483" y="5940"/>
                  <a:pt x="7483" y="5940"/>
                </a:cubicBezTo>
                <a:cubicBezTo>
                  <a:pt x="7483" y="5535"/>
                  <a:pt x="7824" y="5130"/>
                  <a:pt x="8504" y="5130"/>
                </a:cubicBezTo>
                <a:cubicBezTo>
                  <a:pt x="15987" y="5130"/>
                  <a:pt x="15987" y="5130"/>
                  <a:pt x="15987" y="5130"/>
                </a:cubicBezTo>
                <a:cubicBezTo>
                  <a:pt x="16498" y="5130"/>
                  <a:pt x="17008" y="5535"/>
                  <a:pt x="17008" y="5940"/>
                </a:cubicBezTo>
                <a:cubicBezTo>
                  <a:pt x="17008" y="7425"/>
                  <a:pt x="17008" y="7425"/>
                  <a:pt x="17008" y="7425"/>
                </a:cubicBezTo>
                <a:cubicBezTo>
                  <a:pt x="17008" y="7830"/>
                  <a:pt x="16498" y="8235"/>
                  <a:pt x="15987" y="8235"/>
                </a:cubicBezTo>
                <a:cubicBezTo>
                  <a:pt x="8504" y="8235"/>
                  <a:pt x="8504" y="8235"/>
                  <a:pt x="8504" y="8235"/>
                </a:cubicBezTo>
                <a:cubicBezTo>
                  <a:pt x="7824" y="8235"/>
                  <a:pt x="7483" y="7830"/>
                  <a:pt x="7483" y="7425"/>
                </a:cubicBezTo>
                <a:close/>
                <a:moveTo>
                  <a:pt x="11225" y="8910"/>
                </a:moveTo>
                <a:cubicBezTo>
                  <a:pt x="13266" y="8910"/>
                  <a:pt x="13266" y="8910"/>
                  <a:pt x="13266" y="8910"/>
                </a:cubicBezTo>
                <a:cubicBezTo>
                  <a:pt x="13606" y="10395"/>
                  <a:pt x="13606" y="10395"/>
                  <a:pt x="13606" y="10395"/>
                </a:cubicBezTo>
                <a:cubicBezTo>
                  <a:pt x="10885" y="10395"/>
                  <a:pt x="10885" y="10395"/>
                  <a:pt x="10885" y="10395"/>
                </a:cubicBezTo>
                <a:lnTo>
                  <a:pt x="11225" y="8910"/>
                </a:lnTo>
                <a:close/>
                <a:moveTo>
                  <a:pt x="10375" y="11205"/>
                </a:moveTo>
                <a:cubicBezTo>
                  <a:pt x="10375" y="11205"/>
                  <a:pt x="10375" y="11205"/>
                  <a:pt x="10375" y="11205"/>
                </a:cubicBezTo>
                <a:cubicBezTo>
                  <a:pt x="10375" y="11205"/>
                  <a:pt x="10375" y="11205"/>
                  <a:pt x="10375" y="11205"/>
                </a:cubicBezTo>
                <a:cubicBezTo>
                  <a:pt x="14117" y="11205"/>
                  <a:pt x="14117" y="11205"/>
                  <a:pt x="14117" y="11205"/>
                </a:cubicBezTo>
                <a:cubicBezTo>
                  <a:pt x="14117" y="11205"/>
                  <a:pt x="14117" y="11205"/>
                  <a:pt x="14117" y="11205"/>
                </a:cubicBezTo>
                <a:cubicBezTo>
                  <a:pt x="14117" y="11205"/>
                  <a:pt x="14117" y="11205"/>
                  <a:pt x="14117" y="11205"/>
                </a:cubicBezTo>
                <a:cubicBezTo>
                  <a:pt x="19729" y="11205"/>
                  <a:pt x="19729" y="11205"/>
                  <a:pt x="19729" y="11205"/>
                </a:cubicBezTo>
                <a:cubicBezTo>
                  <a:pt x="19729" y="11205"/>
                  <a:pt x="19729" y="11205"/>
                  <a:pt x="19729" y="11205"/>
                </a:cubicBezTo>
                <a:cubicBezTo>
                  <a:pt x="15987" y="13365"/>
                  <a:pt x="15987" y="13365"/>
                  <a:pt x="15987" y="13365"/>
                </a:cubicBezTo>
                <a:cubicBezTo>
                  <a:pt x="15137" y="12420"/>
                  <a:pt x="13776" y="11880"/>
                  <a:pt x="12246" y="11880"/>
                </a:cubicBezTo>
                <a:cubicBezTo>
                  <a:pt x="10715" y="11880"/>
                  <a:pt x="9354" y="12420"/>
                  <a:pt x="8334" y="13365"/>
                </a:cubicBezTo>
                <a:cubicBezTo>
                  <a:pt x="4592" y="11205"/>
                  <a:pt x="4592" y="11205"/>
                  <a:pt x="4592" y="11205"/>
                </a:cubicBezTo>
                <a:cubicBezTo>
                  <a:pt x="4592" y="11205"/>
                  <a:pt x="4592" y="11205"/>
                  <a:pt x="4592" y="11205"/>
                </a:cubicBezTo>
                <a:lnTo>
                  <a:pt x="10375" y="11205"/>
                </a:lnTo>
                <a:close/>
                <a:moveTo>
                  <a:pt x="4592" y="20925"/>
                </a:moveTo>
                <a:cubicBezTo>
                  <a:pt x="4592" y="20925"/>
                  <a:pt x="4592" y="20925"/>
                  <a:pt x="4592" y="20925"/>
                </a:cubicBezTo>
                <a:cubicBezTo>
                  <a:pt x="8334" y="18765"/>
                  <a:pt x="8334" y="18765"/>
                  <a:pt x="8334" y="18765"/>
                </a:cubicBezTo>
                <a:cubicBezTo>
                  <a:pt x="9354" y="19575"/>
                  <a:pt x="10715" y="20115"/>
                  <a:pt x="12246" y="20115"/>
                </a:cubicBezTo>
                <a:cubicBezTo>
                  <a:pt x="13776" y="20115"/>
                  <a:pt x="15137" y="19575"/>
                  <a:pt x="15987" y="18765"/>
                </a:cubicBezTo>
                <a:cubicBezTo>
                  <a:pt x="19729" y="20925"/>
                  <a:pt x="19729" y="20925"/>
                  <a:pt x="19729" y="20925"/>
                </a:cubicBezTo>
                <a:cubicBezTo>
                  <a:pt x="19729" y="20925"/>
                  <a:pt x="19729" y="20925"/>
                  <a:pt x="19729" y="20925"/>
                </a:cubicBezTo>
                <a:lnTo>
                  <a:pt x="4592" y="20925"/>
                </a:lnTo>
                <a:close/>
                <a:moveTo>
                  <a:pt x="12246" y="19035"/>
                </a:moveTo>
                <a:cubicBezTo>
                  <a:pt x="14287" y="19035"/>
                  <a:pt x="15987" y="17685"/>
                  <a:pt x="15987" y="16065"/>
                </a:cubicBezTo>
                <a:cubicBezTo>
                  <a:pt x="15987" y="14445"/>
                  <a:pt x="14287" y="13095"/>
                  <a:pt x="12246" y="13095"/>
                </a:cubicBezTo>
                <a:cubicBezTo>
                  <a:pt x="10205" y="13095"/>
                  <a:pt x="8504" y="14445"/>
                  <a:pt x="8504" y="16065"/>
                </a:cubicBezTo>
                <a:cubicBezTo>
                  <a:pt x="8504" y="17685"/>
                  <a:pt x="10205" y="19035"/>
                  <a:pt x="12246" y="19035"/>
                </a:cubicBezTo>
                <a:close/>
                <a:moveTo>
                  <a:pt x="12246" y="13770"/>
                </a:moveTo>
                <a:cubicBezTo>
                  <a:pt x="13776" y="13770"/>
                  <a:pt x="14967" y="14715"/>
                  <a:pt x="14967" y="16065"/>
                </a:cubicBezTo>
                <a:cubicBezTo>
                  <a:pt x="14967" y="17280"/>
                  <a:pt x="13776" y="18225"/>
                  <a:pt x="12246" y="18225"/>
                </a:cubicBezTo>
                <a:cubicBezTo>
                  <a:pt x="10545" y="18225"/>
                  <a:pt x="9354" y="17280"/>
                  <a:pt x="9354" y="16065"/>
                </a:cubicBezTo>
                <a:cubicBezTo>
                  <a:pt x="9354" y="14715"/>
                  <a:pt x="10545" y="13770"/>
                  <a:pt x="12246" y="13770"/>
                </a:cubicBezTo>
                <a:close/>
                <a:moveTo>
                  <a:pt x="12246" y="17145"/>
                </a:moveTo>
                <a:cubicBezTo>
                  <a:pt x="12926" y="17145"/>
                  <a:pt x="13606" y="16605"/>
                  <a:pt x="13606" y="16065"/>
                </a:cubicBezTo>
                <a:cubicBezTo>
                  <a:pt x="13606" y="15390"/>
                  <a:pt x="12926" y="14985"/>
                  <a:pt x="12246" y="14985"/>
                </a:cubicBezTo>
                <a:cubicBezTo>
                  <a:pt x="11395" y="14985"/>
                  <a:pt x="10885" y="15390"/>
                  <a:pt x="10885" y="16065"/>
                </a:cubicBezTo>
                <a:cubicBezTo>
                  <a:pt x="10885" y="16605"/>
                  <a:pt x="11395" y="17145"/>
                  <a:pt x="12246" y="17145"/>
                </a:cubicBezTo>
                <a:close/>
                <a:moveTo>
                  <a:pt x="12246" y="15660"/>
                </a:moveTo>
                <a:cubicBezTo>
                  <a:pt x="12416" y="15660"/>
                  <a:pt x="12756" y="15795"/>
                  <a:pt x="12756" y="16065"/>
                </a:cubicBezTo>
                <a:cubicBezTo>
                  <a:pt x="12756" y="16200"/>
                  <a:pt x="12416" y="16470"/>
                  <a:pt x="12246" y="16470"/>
                </a:cubicBezTo>
                <a:cubicBezTo>
                  <a:pt x="11906" y="16470"/>
                  <a:pt x="11735" y="16200"/>
                  <a:pt x="11735" y="16065"/>
                </a:cubicBezTo>
                <a:cubicBezTo>
                  <a:pt x="11735" y="15795"/>
                  <a:pt x="11906" y="15660"/>
                  <a:pt x="12246" y="15660"/>
                </a:cubicBezTo>
                <a:close/>
                <a:moveTo>
                  <a:pt x="15477" y="6750"/>
                </a:moveTo>
                <a:cubicBezTo>
                  <a:pt x="8844" y="6750"/>
                  <a:pt x="8844" y="6750"/>
                  <a:pt x="8844" y="6750"/>
                </a:cubicBezTo>
                <a:cubicBezTo>
                  <a:pt x="8674" y="6750"/>
                  <a:pt x="8504" y="6885"/>
                  <a:pt x="8504" y="7020"/>
                </a:cubicBezTo>
                <a:cubicBezTo>
                  <a:pt x="8504" y="7290"/>
                  <a:pt x="8674" y="7425"/>
                  <a:pt x="8844" y="7425"/>
                </a:cubicBezTo>
                <a:cubicBezTo>
                  <a:pt x="15477" y="7425"/>
                  <a:pt x="15477" y="7425"/>
                  <a:pt x="15477" y="7425"/>
                </a:cubicBezTo>
                <a:cubicBezTo>
                  <a:pt x="15647" y="7425"/>
                  <a:pt x="15987" y="7290"/>
                  <a:pt x="15987" y="7020"/>
                </a:cubicBezTo>
                <a:cubicBezTo>
                  <a:pt x="15987" y="6885"/>
                  <a:pt x="15647" y="6750"/>
                  <a:pt x="15477" y="67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03" name="Freeform 72"/>
          <p:cNvSpPr/>
          <p:nvPr/>
        </p:nvSpPr>
        <p:spPr>
          <a:xfrm>
            <a:off x="16427450" y="6384926"/>
            <a:ext cx="1092200" cy="895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10" y="1329"/>
                </a:moveTo>
                <a:cubicBezTo>
                  <a:pt x="9315" y="1329"/>
                  <a:pt x="9315" y="1329"/>
                  <a:pt x="9315" y="1329"/>
                </a:cubicBezTo>
                <a:cubicBezTo>
                  <a:pt x="9315" y="831"/>
                  <a:pt x="9315" y="831"/>
                  <a:pt x="9315" y="831"/>
                </a:cubicBezTo>
                <a:cubicBezTo>
                  <a:pt x="9315" y="332"/>
                  <a:pt x="8910" y="0"/>
                  <a:pt x="8505" y="0"/>
                </a:cubicBezTo>
                <a:cubicBezTo>
                  <a:pt x="7020" y="0"/>
                  <a:pt x="7020" y="0"/>
                  <a:pt x="7020" y="0"/>
                </a:cubicBezTo>
                <a:cubicBezTo>
                  <a:pt x="6615" y="0"/>
                  <a:pt x="6345" y="332"/>
                  <a:pt x="6345" y="831"/>
                </a:cubicBezTo>
                <a:cubicBezTo>
                  <a:pt x="6345" y="1329"/>
                  <a:pt x="6345" y="1329"/>
                  <a:pt x="6345" y="1329"/>
                </a:cubicBezTo>
                <a:cubicBezTo>
                  <a:pt x="5535" y="1329"/>
                  <a:pt x="5535" y="1329"/>
                  <a:pt x="5535" y="1329"/>
                </a:cubicBezTo>
                <a:cubicBezTo>
                  <a:pt x="5535" y="831"/>
                  <a:pt x="5535" y="831"/>
                  <a:pt x="5535" y="831"/>
                </a:cubicBezTo>
                <a:cubicBezTo>
                  <a:pt x="5535" y="332"/>
                  <a:pt x="5265" y="0"/>
                  <a:pt x="4860" y="0"/>
                </a:cubicBezTo>
                <a:cubicBezTo>
                  <a:pt x="2970" y="0"/>
                  <a:pt x="2970" y="0"/>
                  <a:pt x="2970" y="0"/>
                </a:cubicBezTo>
                <a:cubicBezTo>
                  <a:pt x="2565" y="0"/>
                  <a:pt x="2295" y="332"/>
                  <a:pt x="2295" y="831"/>
                </a:cubicBezTo>
                <a:cubicBezTo>
                  <a:pt x="2295" y="1329"/>
                  <a:pt x="2295" y="1329"/>
                  <a:pt x="2295" y="1329"/>
                </a:cubicBezTo>
                <a:cubicBezTo>
                  <a:pt x="1890" y="1329"/>
                  <a:pt x="1890" y="1329"/>
                  <a:pt x="1890" y="1329"/>
                </a:cubicBezTo>
                <a:cubicBezTo>
                  <a:pt x="810" y="1329"/>
                  <a:pt x="0" y="2326"/>
                  <a:pt x="0" y="3655"/>
                </a:cubicBezTo>
                <a:cubicBezTo>
                  <a:pt x="0" y="19274"/>
                  <a:pt x="0" y="19274"/>
                  <a:pt x="0" y="19274"/>
                </a:cubicBezTo>
                <a:cubicBezTo>
                  <a:pt x="0" y="20437"/>
                  <a:pt x="810" y="21600"/>
                  <a:pt x="1890" y="21600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20790" y="21600"/>
                  <a:pt x="21600" y="20437"/>
                  <a:pt x="21600" y="19274"/>
                </a:cubicBezTo>
                <a:cubicBezTo>
                  <a:pt x="21600" y="3655"/>
                  <a:pt x="21600" y="3655"/>
                  <a:pt x="21600" y="3655"/>
                </a:cubicBezTo>
                <a:cubicBezTo>
                  <a:pt x="21600" y="2326"/>
                  <a:pt x="20790" y="1329"/>
                  <a:pt x="19710" y="1329"/>
                </a:cubicBezTo>
                <a:close/>
                <a:moveTo>
                  <a:pt x="7020" y="831"/>
                </a:moveTo>
                <a:cubicBezTo>
                  <a:pt x="7020" y="831"/>
                  <a:pt x="7020" y="831"/>
                  <a:pt x="7020" y="831"/>
                </a:cubicBezTo>
                <a:cubicBezTo>
                  <a:pt x="8505" y="831"/>
                  <a:pt x="8505" y="831"/>
                  <a:pt x="8505" y="831"/>
                </a:cubicBezTo>
                <a:cubicBezTo>
                  <a:pt x="8640" y="831"/>
                  <a:pt x="8640" y="831"/>
                  <a:pt x="8640" y="831"/>
                </a:cubicBezTo>
                <a:cubicBezTo>
                  <a:pt x="8640" y="1329"/>
                  <a:pt x="8640" y="1329"/>
                  <a:pt x="8640" y="1329"/>
                </a:cubicBezTo>
                <a:cubicBezTo>
                  <a:pt x="7020" y="1329"/>
                  <a:pt x="7020" y="1329"/>
                  <a:pt x="7020" y="1329"/>
                </a:cubicBezTo>
                <a:lnTo>
                  <a:pt x="7020" y="831"/>
                </a:lnTo>
                <a:close/>
                <a:moveTo>
                  <a:pt x="2970" y="831"/>
                </a:moveTo>
                <a:cubicBezTo>
                  <a:pt x="2970" y="831"/>
                  <a:pt x="2970" y="831"/>
                  <a:pt x="2970" y="831"/>
                </a:cubicBezTo>
                <a:cubicBezTo>
                  <a:pt x="4860" y="831"/>
                  <a:pt x="4860" y="831"/>
                  <a:pt x="4860" y="831"/>
                </a:cubicBezTo>
                <a:cubicBezTo>
                  <a:pt x="4860" y="831"/>
                  <a:pt x="4860" y="831"/>
                  <a:pt x="4860" y="831"/>
                </a:cubicBezTo>
                <a:cubicBezTo>
                  <a:pt x="4860" y="1329"/>
                  <a:pt x="4860" y="1329"/>
                  <a:pt x="4860" y="1329"/>
                </a:cubicBezTo>
                <a:cubicBezTo>
                  <a:pt x="2970" y="1329"/>
                  <a:pt x="2970" y="1329"/>
                  <a:pt x="2970" y="1329"/>
                </a:cubicBezTo>
                <a:lnTo>
                  <a:pt x="2970" y="831"/>
                </a:lnTo>
                <a:close/>
                <a:moveTo>
                  <a:pt x="675" y="19274"/>
                </a:moveTo>
                <a:cubicBezTo>
                  <a:pt x="675" y="3655"/>
                  <a:pt x="675" y="3655"/>
                  <a:pt x="675" y="3655"/>
                </a:cubicBezTo>
                <a:cubicBezTo>
                  <a:pt x="675" y="2825"/>
                  <a:pt x="1215" y="2160"/>
                  <a:pt x="1890" y="2160"/>
                </a:cubicBezTo>
                <a:cubicBezTo>
                  <a:pt x="6750" y="2160"/>
                  <a:pt x="6750" y="2160"/>
                  <a:pt x="6750" y="2160"/>
                </a:cubicBezTo>
                <a:cubicBezTo>
                  <a:pt x="6750" y="20603"/>
                  <a:pt x="6750" y="20603"/>
                  <a:pt x="6750" y="20603"/>
                </a:cubicBezTo>
                <a:cubicBezTo>
                  <a:pt x="1890" y="20603"/>
                  <a:pt x="1890" y="20603"/>
                  <a:pt x="1890" y="20603"/>
                </a:cubicBezTo>
                <a:cubicBezTo>
                  <a:pt x="1215" y="20603"/>
                  <a:pt x="675" y="20105"/>
                  <a:pt x="675" y="19274"/>
                </a:cubicBezTo>
                <a:close/>
                <a:moveTo>
                  <a:pt x="20925" y="19274"/>
                </a:moveTo>
                <a:cubicBezTo>
                  <a:pt x="20925" y="20105"/>
                  <a:pt x="20385" y="20603"/>
                  <a:pt x="19710" y="20603"/>
                </a:cubicBezTo>
                <a:cubicBezTo>
                  <a:pt x="7425" y="20603"/>
                  <a:pt x="7425" y="20603"/>
                  <a:pt x="7425" y="20603"/>
                </a:cubicBezTo>
                <a:cubicBezTo>
                  <a:pt x="7425" y="2160"/>
                  <a:pt x="7425" y="2160"/>
                  <a:pt x="7425" y="2160"/>
                </a:cubicBezTo>
                <a:cubicBezTo>
                  <a:pt x="19710" y="2160"/>
                  <a:pt x="19710" y="2160"/>
                  <a:pt x="19710" y="2160"/>
                </a:cubicBezTo>
                <a:cubicBezTo>
                  <a:pt x="20385" y="2160"/>
                  <a:pt x="20925" y="2825"/>
                  <a:pt x="20925" y="3655"/>
                </a:cubicBezTo>
                <a:lnTo>
                  <a:pt x="20925" y="19274"/>
                </a:lnTo>
                <a:close/>
                <a:moveTo>
                  <a:pt x="14175" y="5483"/>
                </a:moveTo>
                <a:cubicBezTo>
                  <a:pt x="11070" y="5483"/>
                  <a:pt x="8640" y="8640"/>
                  <a:pt x="8640" y="12295"/>
                </a:cubicBezTo>
                <a:cubicBezTo>
                  <a:pt x="8640" y="16117"/>
                  <a:pt x="11070" y="19274"/>
                  <a:pt x="14175" y="19274"/>
                </a:cubicBezTo>
                <a:cubicBezTo>
                  <a:pt x="17280" y="19274"/>
                  <a:pt x="19710" y="16117"/>
                  <a:pt x="19710" y="12295"/>
                </a:cubicBezTo>
                <a:cubicBezTo>
                  <a:pt x="19710" y="8640"/>
                  <a:pt x="17280" y="5483"/>
                  <a:pt x="14175" y="5483"/>
                </a:cubicBezTo>
                <a:close/>
                <a:moveTo>
                  <a:pt x="14175" y="18443"/>
                </a:moveTo>
                <a:cubicBezTo>
                  <a:pt x="11475" y="18443"/>
                  <a:pt x="9315" y="15618"/>
                  <a:pt x="9315" y="12295"/>
                </a:cubicBezTo>
                <a:cubicBezTo>
                  <a:pt x="9315" y="9138"/>
                  <a:pt x="11475" y="6314"/>
                  <a:pt x="14175" y="6314"/>
                </a:cubicBezTo>
                <a:cubicBezTo>
                  <a:pt x="16875" y="6314"/>
                  <a:pt x="19035" y="9138"/>
                  <a:pt x="19035" y="12295"/>
                </a:cubicBezTo>
                <a:cubicBezTo>
                  <a:pt x="19035" y="15618"/>
                  <a:pt x="16875" y="18443"/>
                  <a:pt x="14175" y="18443"/>
                </a:cubicBezTo>
                <a:close/>
                <a:moveTo>
                  <a:pt x="14175" y="7311"/>
                </a:moveTo>
                <a:cubicBezTo>
                  <a:pt x="11880" y="7311"/>
                  <a:pt x="10125" y="9637"/>
                  <a:pt x="10125" y="12295"/>
                </a:cubicBezTo>
                <a:cubicBezTo>
                  <a:pt x="10125" y="15120"/>
                  <a:pt x="11880" y="17446"/>
                  <a:pt x="14175" y="17446"/>
                </a:cubicBezTo>
                <a:cubicBezTo>
                  <a:pt x="16470" y="17446"/>
                  <a:pt x="18225" y="15120"/>
                  <a:pt x="18225" y="12295"/>
                </a:cubicBezTo>
                <a:cubicBezTo>
                  <a:pt x="18225" y="9637"/>
                  <a:pt x="16470" y="7311"/>
                  <a:pt x="14175" y="7311"/>
                </a:cubicBezTo>
                <a:close/>
                <a:moveTo>
                  <a:pt x="14175" y="16615"/>
                </a:moveTo>
                <a:cubicBezTo>
                  <a:pt x="12285" y="16615"/>
                  <a:pt x="10800" y="14622"/>
                  <a:pt x="10800" y="12295"/>
                </a:cubicBezTo>
                <a:cubicBezTo>
                  <a:pt x="10800" y="10135"/>
                  <a:pt x="12285" y="8142"/>
                  <a:pt x="14175" y="8142"/>
                </a:cubicBezTo>
                <a:cubicBezTo>
                  <a:pt x="16065" y="8142"/>
                  <a:pt x="17550" y="10135"/>
                  <a:pt x="17550" y="12295"/>
                </a:cubicBezTo>
                <a:cubicBezTo>
                  <a:pt x="17550" y="14622"/>
                  <a:pt x="16065" y="16615"/>
                  <a:pt x="14175" y="16615"/>
                </a:cubicBezTo>
                <a:close/>
                <a:moveTo>
                  <a:pt x="14175" y="10634"/>
                </a:moveTo>
                <a:cubicBezTo>
                  <a:pt x="13365" y="10634"/>
                  <a:pt x="12690" y="11298"/>
                  <a:pt x="12690" y="12295"/>
                </a:cubicBezTo>
                <a:cubicBezTo>
                  <a:pt x="12690" y="13292"/>
                  <a:pt x="13365" y="14123"/>
                  <a:pt x="14175" y="14123"/>
                </a:cubicBezTo>
                <a:cubicBezTo>
                  <a:pt x="14985" y="14123"/>
                  <a:pt x="15660" y="13292"/>
                  <a:pt x="15660" y="12295"/>
                </a:cubicBezTo>
                <a:cubicBezTo>
                  <a:pt x="15660" y="11298"/>
                  <a:pt x="14985" y="10634"/>
                  <a:pt x="14175" y="10634"/>
                </a:cubicBezTo>
                <a:close/>
                <a:moveTo>
                  <a:pt x="14175" y="13292"/>
                </a:moveTo>
                <a:cubicBezTo>
                  <a:pt x="13770" y="13292"/>
                  <a:pt x="13365" y="12960"/>
                  <a:pt x="13365" y="12295"/>
                </a:cubicBezTo>
                <a:cubicBezTo>
                  <a:pt x="13365" y="11797"/>
                  <a:pt x="13770" y="11465"/>
                  <a:pt x="14175" y="11465"/>
                </a:cubicBezTo>
                <a:cubicBezTo>
                  <a:pt x="14580" y="11465"/>
                  <a:pt x="14985" y="11797"/>
                  <a:pt x="14985" y="12295"/>
                </a:cubicBezTo>
                <a:cubicBezTo>
                  <a:pt x="14985" y="12960"/>
                  <a:pt x="14580" y="13292"/>
                  <a:pt x="14175" y="13292"/>
                </a:cubicBezTo>
                <a:close/>
                <a:moveTo>
                  <a:pt x="9720" y="6314"/>
                </a:moveTo>
                <a:cubicBezTo>
                  <a:pt x="10260" y="6314"/>
                  <a:pt x="10800" y="5815"/>
                  <a:pt x="10800" y="4985"/>
                </a:cubicBezTo>
                <a:cubicBezTo>
                  <a:pt x="10800" y="4320"/>
                  <a:pt x="10260" y="3655"/>
                  <a:pt x="9720" y="3655"/>
                </a:cubicBezTo>
                <a:cubicBezTo>
                  <a:pt x="9045" y="3655"/>
                  <a:pt x="8640" y="4320"/>
                  <a:pt x="8640" y="4985"/>
                </a:cubicBezTo>
                <a:cubicBezTo>
                  <a:pt x="8640" y="5815"/>
                  <a:pt x="9045" y="6314"/>
                  <a:pt x="9720" y="6314"/>
                </a:cubicBezTo>
                <a:close/>
                <a:moveTo>
                  <a:pt x="9720" y="4486"/>
                </a:moveTo>
                <a:cubicBezTo>
                  <a:pt x="9855" y="4486"/>
                  <a:pt x="10125" y="4818"/>
                  <a:pt x="10125" y="4985"/>
                </a:cubicBezTo>
                <a:cubicBezTo>
                  <a:pt x="10125" y="5317"/>
                  <a:pt x="9855" y="5483"/>
                  <a:pt x="9720" y="5483"/>
                </a:cubicBezTo>
                <a:cubicBezTo>
                  <a:pt x="9450" y="5483"/>
                  <a:pt x="9315" y="5317"/>
                  <a:pt x="9315" y="4985"/>
                </a:cubicBezTo>
                <a:cubicBezTo>
                  <a:pt x="9315" y="4818"/>
                  <a:pt x="9450" y="4486"/>
                  <a:pt x="9720" y="4486"/>
                </a:cubicBezTo>
                <a:close/>
                <a:moveTo>
                  <a:pt x="3645" y="10634"/>
                </a:moveTo>
                <a:cubicBezTo>
                  <a:pt x="2835" y="10634"/>
                  <a:pt x="2295" y="11298"/>
                  <a:pt x="2295" y="12295"/>
                </a:cubicBezTo>
                <a:cubicBezTo>
                  <a:pt x="2295" y="13292"/>
                  <a:pt x="2835" y="14123"/>
                  <a:pt x="3645" y="14123"/>
                </a:cubicBezTo>
                <a:cubicBezTo>
                  <a:pt x="4455" y="14123"/>
                  <a:pt x="5130" y="13292"/>
                  <a:pt x="5130" y="12295"/>
                </a:cubicBezTo>
                <a:cubicBezTo>
                  <a:pt x="5130" y="11298"/>
                  <a:pt x="4455" y="10634"/>
                  <a:pt x="3645" y="10634"/>
                </a:cubicBezTo>
                <a:close/>
                <a:moveTo>
                  <a:pt x="3645" y="13292"/>
                </a:moveTo>
                <a:cubicBezTo>
                  <a:pt x="3240" y="13292"/>
                  <a:pt x="2970" y="12960"/>
                  <a:pt x="2970" y="12295"/>
                </a:cubicBezTo>
                <a:cubicBezTo>
                  <a:pt x="2970" y="11797"/>
                  <a:pt x="3240" y="11465"/>
                  <a:pt x="3645" y="11465"/>
                </a:cubicBezTo>
                <a:cubicBezTo>
                  <a:pt x="4185" y="11465"/>
                  <a:pt x="4455" y="11797"/>
                  <a:pt x="4455" y="12295"/>
                </a:cubicBezTo>
                <a:cubicBezTo>
                  <a:pt x="4455" y="12960"/>
                  <a:pt x="4185" y="13292"/>
                  <a:pt x="3645" y="13292"/>
                </a:cubicBezTo>
                <a:close/>
                <a:moveTo>
                  <a:pt x="4050" y="3655"/>
                </a:moveTo>
                <a:cubicBezTo>
                  <a:pt x="3375" y="3655"/>
                  <a:pt x="3375" y="3655"/>
                  <a:pt x="3375" y="3655"/>
                </a:cubicBezTo>
                <a:cubicBezTo>
                  <a:pt x="2700" y="3655"/>
                  <a:pt x="2295" y="4320"/>
                  <a:pt x="2295" y="4985"/>
                </a:cubicBezTo>
                <a:cubicBezTo>
                  <a:pt x="2295" y="8308"/>
                  <a:pt x="2295" y="8308"/>
                  <a:pt x="2295" y="8308"/>
                </a:cubicBezTo>
                <a:cubicBezTo>
                  <a:pt x="2295" y="8972"/>
                  <a:pt x="2700" y="9637"/>
                  <a:pt x="3375" y="9637"/>
                </a:cubicBezTo>
                <a:cubicBezTo>
                  <a:pt x="4050" y="9637"/>
                  <a:pt x="4050" y="9637"/>
                  <a:pt x="4050" y="9637"/>
                </a:cubicBezTo>
                <a:cubicBezTo>
                  <a:pt x="4725" y="9637"/>
                  <a:pt x="5130" y="8972"/>
                  <a:pt x="5130" y="8308"/>
                </a:cubicBezTo>
                <a:cubicBezTo>
                  <a:pt x="5130" y="4985"/>
                  <a:pt x="5130" y="4985"/>
                  <a:pt x="5130" y="4985"/>
                </a:cubicBezTo>
                <a:cubicBezTo>
                  <a:pt x="5130" y="4320"/>
                  <a:pt x="4725" y="3655"/>
                  <a:pt x="4050" y="3655"/>
                </a:cubicBezTo>
                <a:close/>
                <a:moveTo>
                  <a:pt x="4455" y="8308"/>
                </a:moveTo>
                <a:cubicBezTo>
                  <a:pt x="4455" y="8474"/>
                  <a:pt x="4320" y="8806"/>
                  <a:pt x="4050" y="8806"/>
                </a:cubicBezTo>
                <a:cubicBezTo>
                  <a:pt x="3375" y="8806"/>
                  <a:pt x="3375" y="8806"/>
                  <a:pt x="3375" y="8806"/>
                </a:cubicBezTo>
                <a:cubicBezTo>
                  <a:pt x="3105" y="8806"/>
                  <a:pt x="2970" y="8474"/>
                  <a:pt x="2970" y="8308"/>
                </a:cubicBezTo>
                <a:cubicBezTo>
                  <a:pt x="2970" y="4985"/>
                  <a:pt x="2970" y="4985"/>
                  <a:pt x="2970" y="4985"/>
                </a:cubicBezTo>
                <a:cubicBezTo>
                  <a:pt x="2970" y="4818"/>
                  <a:pt x="3105" y="4486"/>
                  <a:pt x="3375" y="4486"/>
                </a:cubicBezTo>
                <a:cubicBezTo>
                  <a:pt x="4050" y="4486"/>
                  <a:pt x="4050" y="4486"/>
                  <a:pt x="4050" y="4486"/>
                </a:cubicBezTo>
                <a:cubicBezTo>
                  <a:pt x="4320" y="4486"/>
                  <a:pt x="4455" y="4818"/>
                  <a:pt x="4455" y="4985"/>
                </a:cubicBezTo>
                <a:lnTo>
                  <a:pt x="4455" y="830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04" name="Freeform 73"/>
          <p:cNvSpPr/>
          <p:nvPr/>
        </p:nvSpPr>
        <p:spPr>
          <a:xfrm>
            <a:off x="16427450" y="7569202"/>
            <a:ext cx="1092200" cy="1006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5" y="9468"/>
                </a:moveTo>
                <a:cubicBezTo>
                  <a:pt x="10395" y="9468"/>
                  <a:pt x="8910" y="11096"/>
                  <a:pt x="8910" y="13019"/>
                </a:cubicBezTo>
                <a:cubicBezTo>
                  <a:pt x="8910" y="15090"/>
                  <a:pt x="10395" y="16718"/>
                  <a:pt x="12285" y="16718"/>
                </a:cubicBezTo>
                <a:cubicBezTo>
                  <a:pt x="14175" y="16718"/>
                  <a:pt x="15660" y="15090"/>
                  <a:pt x="15660" y="13019"/>
                </a:cubicBezTo>
                <a:cubicBezTo>
                  <a:pt x="15660" y="11096"/>
                  <a:pt x="14175" y="9468"/>
                  <a:pt x="12285" y="9468"/>
                </a:cubicBezTo>
                <a:close/>
                <a:moveTo>
                  <a:pt x="12285" y="15978"/>
                </a:moveTo>
                <a:cubicBezTo>
                  <a:pt x="10800" y="15978"/>
                  <a:pt x="9720" y="14647"/>
                  <a:pt x="9720" y="13019"/>
                </a:cubicBezTo>
                <a:cubicBezTo>
                  <a:pt x="9720" y="11540"/>
                  <a:pt x="10800" y="10208"/>
                  <a:pt x="12285" y="10208"/>
                </a:cubicBezTo>
                <a:cubicBezTo>
                  <a:pt x="13770" y="10208"/>
                  <a:pt x="14985" y="11540"/>
                  <a:pt x="14985" y="13019"/>
                </a:cubicBezTo>
                <a:cubicBezTo>
                  <a:pt x="14985" y="14647"/>
                  <a:pt x="13770" y="15978"/>
                  <a:pt x="12285" y="15978"/>
                </a:cubicBezTo>
                <a:close/>
                <a:moveTo>
                  <a:pt x="12285" y="10652"/>
                </a:moveTo>
                <a:cubicBezTo>
                  <a:pt x="11070" y="10652"/>
                  <a:pt x="10125" y="11688"/>
                  <a:pt x="10125" y="13019"/>
                </a:cubicBezTo>
                <a:cubicBezTo>
                  <a:pt x="10125" y="14351"/>
                  <a:pt x="11070" y="15534"/>
                  <a:pt x="12285" y="15534"/>
                </a:cubicBezTo>
                <a:cubicBezTo>
                  <a:pt x="13500" y="15534"/>
                  <a:pt x="14445" y="14351"/>
                  <a:pt x="14445" y="13019"/>
                </a:cubicBezTo>
                <a:cubicBezTo>
                  <a:pt x="14445" y="11688"/>
                  <a:pt x="13500" y="10652"/>
                  <a:pt x="12285" y="10652"/>
                </a:cubicBezTo>
                <a:close/>
                <a:moveTo>
                  <a:pt x="12285" y="14795"/>
                </a:moveTo>
                <a:cubicBezTo>
                  <a:pt x="11475" y="14795"/>
                  <a:pt x="10800" y="13907"/>
                  <a:pt x="10800" y="13019"/>
                </a:cubicBezTo>
                <a:cubicBezTo>
                  <a:pt x="10800" y="12132"/>
                  <a:pt x="11475" y="11392"/>
                  <a:pt x="12285" y="11392"/>
                </a:cubicBezTo>
                <a:cubicBezTo>
                  <a:pt x="13095" y="11392"/>
                  <a:pt x="13770" y="12132"/>
                  <a:pt x="13770" y="13019"/>
                </a:cubicBezTo>
                <a:cubicBezTo>
                  <a:pt x="13770" y="13907"/>
                  <a:pt x="13095" y="14795"/>
                  <a:pt x="12285" y="14795"/>
                </a:cubicBezTo>
                <a:close/>
                <a:moveTo>
                  <a:pt x="20115" y="5326"/>
                </a:moveTo>
                <a:cubicBezTo>
                  <a:pt x="16605" y="3847"/>
                  <a:pt x="16605" y="3847"/>
                  <a:pt x="16605" y="3847"/>
                </a:cubicBezTo>
                <a:cubicBezTo>
                  <a:pt x="16470" y="3847"/>
                  <a:pt x="16200" y="3551"/>
                  <a:pt x="16200" y="3403"/>
                </a:cubicBezTo>
                <a:cubicBezTo>
                  <a:pt x="15930" y="2367"/>
                  <a:pt x="15930" y="2367"/>
                  <a:pt x="15930" y="2367"/>
                </a:cubicBezTo>
                <a:cubicBezTo>
                  <a:pt x="15660" y="1775"/>
                  <a:pt x="15390" y="1479"/>
                  <a:pt x="14850" y="1332"/>
                </a:cubicBezTo>
                <a:cubicBezTo>
                  <a:pt x="14850" y="740"/>
                  <a:pt x="14850" y="740"/>
                  <a:pt x="14850" y="740"/>
                </a:cubicBezTo>
                <a:cubicBezTo>
                  <a:pt x="14850" y="296"/>
                  <a:pt x="14580" y="0"/>
                  <a:pt x="14175" y="0"/>
                </a:cubicBezTo>
                <a:cubicBezTo>
                  <a:pt x="10395" y="0"/>
                  <a:pt x="10395" y="0"/>
                  <a:pt x="10395" y="0"/>
                </a:cubicBezTo>
                <a:cubicBezTo>
                  <a:pt x="9990" y="0"/>
                  <a:pt x="9720" y="296"/>
                  <a:pt x="9720" y="740"/>
                </a:cubicBezTo>
                <a:cubicBezTo>
                  <a:pt x="9720" y="1332"/>
                  <a:pt x="9720" y="1332"/>
                  <a:pt x="9720" y="1332"/>
                </a:cubicBezTo>
                <a:cubicBezTo>
                  <a:pt x="9315" y="1479"/>
                  <a:pt x="8910" y="1775"/>
                  <a:pt x="8775" y="2367"/>
                </a:cubicBezTo>
                <a:cubicBezTo>
                  <a:pt x="8370" y="3255"/>
                  <a:pt x="8370" y="3255"/>
                  <a:pt x="8370" y="3255"/>
                </a:cubicBezTo>
                <a:cubicBezTo>
                  <a:pt x="8370" y="3551"/>
                  <a:pt x="8100" y="3847"/>
                  <a:pt x="7830" y="3847"/>
                </a:cubicBezTo>
                <a:cubicBezTo>
                  <a:pt x="4455" y="4734"/>
                  <a:pt x="4455" y="4734"/>
                  <a:pt x="4455" y="4734"/>
                </a:cubicBezTo>
                <a:cubicBezTo>
                  <a:pt x="4320" y="4142"/>
                  <a:pt x="3915" y="3699"/>
                  <a:pt x="3375" y="3699"/>
                </a:cubicBezTo>
                <a:cubicBezTo>
                  <a:pt x="2565" y="3699"/>
                  <a:pt x="2565" y="3699"/>
                  <a:pt x="2565" y="3699"/>
                </a:cubicBezTo>
                <a:cubicBezTo>
                  <a:pt x="2025" y="3699"/>
                  <a:pt x="1485" y="4290"/>
                  <a:pt x="1485" y="4882"/>
                </a:cubicBezTo>
                <a:cubicBezTo>
                  <a:pt x="1485" y="5474"/>
                  <a:pt x="1485" y="5474"/>
                  <a:pt x="1485" y="5474"/>
                </a:cubicBezTo>
                <a:cubicBezTo>
                  <a:pt x="540" y="5770"/>
                  <a:pt x="0" y="6658"/>
                  <a:pt x="0" y="7693"/>
                </a:cubicBezTo>
                <a:cubicBezTo>
                  <a:pt x="0" y="19677"/>
                  <a:pt x="0" y="19677"/>
                  <a:pt x="0" y="19677"/>
                </a:cubicBezTo>
                <a:cubicBezTo>
                  <a:pt x="0" y="20712"/>
                  <a:pt x="810" y="21600"/>
                  <a:pt x="1890" y="21600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20790" y="21600"/>
                  <a:pt x="21600" y="20712"/>
                  <a:pt x="21600" y="19677"/>
                </a:cubicBezTo>
                <a:cubicBezTo>
                  <a:pt x="21600" y="7545"/>
                  <a:pt x="21600" y="7545"/>
                  <a:pt x="21600" y="7545"/>
                </a:cubicBezTo>
                <a:cubicBezTo>
                  <a:pt x="21600" y="6510"/>
                  <a:pt x="21060" y="5622"/>
                  <a:pt x="20115" y="5326"/>
                </a:cubicBezTo>
                <a:close/>
                <a:moveTo>
                  <a:pt x="5130" y="19233"/>
                </a:moveTo>
                <a:cubicBezTo>
                  <a:pt x="5130" y="9025"/>
                  <a:pt x="5130" y="9025"/>
                  <a:pt x="5130" y="9025"/>
                </a:cubicBezTo>
                <a:cubicBezTo>
                  <a:pt x="5130" y="8877"/>
                  <a:pt x="5130" y="8729"/>
                  <a:pt x="5130" y="8581"/>
                </a:cubicBezTo>
                <a:cubicBezTo>
                  <a:pt x="8775" y="8581"/>
                  <a:pt x="8775" y="8581"/>
                  <a:pt x="8775" y="8581"/>
                </a:cubicBezTo>
                <a:cubicBezTo>
                  <a:pt x="8640" y="9616"/>
                  <a:pt x="8640" y="9616"/>
                  <a:pt x="8640" y="9616"/>
                </a:cubicBezTo>
                <a:cubicBezTo>
                  <a:pt x="7965" y="10504"/>
                  <a:pt x="7425" y="11688"/>
                  <a:pt x="7425" y="13019"/>
                </a:cubicBezTo>
                <a:cubicBezTo>
                  <a:pt x="7425" y="15978"/>
                  <a:pt x="9585" y="18345"/>
                  <a:pt x="12285" y="18345"/>
                </a:cubicBezTo>
                <a:cubicBezTo>
                  <a:pt x="14445" y="18345"/>
                  <a:pt x="16335" y="16866"/>
                  <a:pt x="16875" y="14647"/>
                </a:cubicBezTo>
                <a:cubicBezTo>
                  <a:pt x="17010" y="14647"/>
                  <a:pt x="17010" y="14647"/>
                  <a:pt x="17145" y="14647"/>
                </a:cubicBezTo>
                <a:cubicBezTo>
                  <a:pt x="17955" y="14647"/>
                  <a:pt x="18630" y="13907"/>
                  <a:pt x="18630" y="13019"/>
                </a:cubicBezTo>
                <a:cubicBezTo>
                  <a:pt x="18630" y="12132"/>
                  <a:pt x="17955" y="11392"/>
                  <a:pt x="17145" y="11392"/>
                </a:cubicBezTo>
                <a:cubicBezTo>
                  <a:pt x="17010" y="11392"/>
                  <a:pt x="17010" y="11392"/>
                  <a:pt x="16875" y="11540"/>
                </a:cubicBezTo>
                <a:cubicBezTo>
                  <a:pt x="16740" y="10800"/>
                  <a:pt x="16335" y="10060"/>
                  <a:pt x="15930" y="9616"/>
                </a:cubicBezTo>
                <a:cubicBezTo>
                  <a:pt x="15795" y="8581"/>
                  <a:pt x="15795" y="8581"/>
                  <a:pt x="15795" y="8581"/>
                </a:cubicBezTo>
                <a:cubicBezTo>
                  <a:pt x="20925" y="8581"/>
                  <a:pt x="20925" y="8581"/>
                  <a:pt x="20925" y="8581"/>
                </a:cubicBezTo>
                <a:cubicBezTo>
                  <a:pt x="20925" y="19233"/>
                  <a:pt x="20925" y="19233"/>
                  <a:pt x="20925" y="19233"/>
                </a:cubicBezTo>
                <a:lnTo>
                  <a:pt x="5130" y="19233"/>
                </a:lnTo>
                <a:close/>
                <a:moveTo>
                  <a:pt x="17010" y="12279"/>
                </a:moveTo>
                <a:cubicBezTo>
                  <a:pt x="17145" y="12279"/>
                  <a:pt x="17145" y="12279"/>
                  <a:pt x="17145" y="12279"/>
                </a:cubicBezTo>
                <a:cubicBezTo>
                  <a:pt x="17550" y="12279"/>
                  <a:pt x="17955" y="12575"/>
                  <a:pt x="17955" y="13019"/>
                </a:cubicBezTo>
                <a:cubicBezTo>
                  <a:pt x="17955" y="13463"/>
                  <a:pt x="17550" y="13907"/>
                  <a:pt x="17145" y="13907"/>
                </a:cubicBezTo>
                <a:cubicBezTo>
                  <a:pt x="17145" y="13907"/>
                  <a:pt x="17145" y="13907"/>
                  <a:pt x="17010" y="13907"/>
                </a:cubicBezTo>
                <a:cubicBezTo>
                  <a:pt x="17145" y="13611"/>
                  <a:pt x="17145" y="13315"/>
                  <a:pt x="17145" y="13019"/>
                </a:cubicBezTo>
                <a:cubicBezTo>
                  <a:pt x="17145" y="12723"/>
                  <a:pt x="17145" y="12427"/>
                  <a:pt x="17010" y="12279"/>
                </a:cubicBezTo>
                <a:close/>
                <a:moveTo>
                  <a:pt x="16470" y="13019"/>
                </a:moveTo>
                <a:cubicBezTo>
                  <a:pt x="16470" y="15534"/>
                  <a:pt x="14580" y="17605"/>
                  <a:pt x="12285" y="17605"/>
                </a:cubicBezTo>
                <a:cubicBezTo>
                  <a:pt x="9990" y="17605"/>
                  <a:pt x="8100" y="15534"/>
                  <a:pt x="8100" y="13019"/>
                </a:cubicBezTo>
                <a:cubicBezTo>
                  <a:pt x="8100" y="10504"/>
                  <a:pt x="9990" y="8581"/>
                  <a:pt x="12285" y="8581"/>
                </a:cubicBezTo>
                <a:cubicBezTo>
                  <a:pt x="14580" y="8581"/>
                  <a:pt x="16470" y="10504"/>
                  <a:pt x="16470" y="13019"/>
                </a:cubicBezTo>
                <a:close/>
                <a:moveTo>
                  <a:pt x="12285" y="7841"/>
                </a:moveTo>
                <a:cubicBezTo>
                  <a:pt x="11205" y="7841"/>
                  <a:pt x="10260" y="8137"/>
                  <a:pt x="9450" y="8729"/>
                </a:cubicBezTo>
                <a:cubicBezTo>
                  <a:pt x="9585" y="6953"/>
                  <a:pt x="9585" y="6953"/>
                  <a:pt x="9585" y="6953"/>
                </a:cubicBezTo>
                <a:cubicBezTo>
                  <a:pt x="9585" y="6658"/>
                  <a:pt x="9720" y="6510"/>
                  <a:pt x="9990" y="6510"/>
                </a:cubicBezTo>
                <a:cubicBezTo>
                  <a:pt x="14580" y="6510"/>
                  <a:pt x="14580" y="6510"/>
                  <a:pt x="14580" y="6510"/>
                </a:cubicBezTo>
                <a:cubicBezTo>
                  <a:pt x="14850" y="6510"/>
                  <a:pt x="14985" y="6658"/>
                  <a:pt x="14985" y="6953"/>
                </a:cubicBezTo>
                <a:cubicBezTo>
                  <a:pt x="15120" y="8729"/>
                  <a:pt x="15120" y="8729"/>
                  <a:pt x="15120" y="8729"/>
                </a:cubicBezTo>
                <a:cubicBezTo>
                  <a:pt x="14310" y="8137"/>
                  <a:pt x="13365" y="7841"/>
                  <a:pt x="12285" y="7841"/>
                </a:cubicBezTo>
                <a:close/>
                <a:moveTo>
                  <a:pt x="10395" y="740"/>
                </a:moveTo>
                <a:cubicBezTo>
                  <a:pt x="14175" y="740"/>
                  <a:pt x="14175" y="740"/>
                  <a:pt x="14175" y="740"/>
                </a:cubicBezTo>
                <a:cubicBezTo>
                  <a:pt x="14175" y="740"/>
                  <a:pt x="14175" y="740"/>
                  <a:pt x="14175" y="740"/>
                </a:cubicBezTo>
                <a:cubicBezTo>
                  <a:pt x="14175" y="1184"/>
                  <a:pt x="14175" y="1184"/>
                  <a:pt x="14175" y="1184"/>
                </a:cubicBezTo>
                <a:cubicBezTo>
                  <a:pt x="10395" y="1184"/>
                  <a:pt x="10395" y="1184"/>
                  <a:pt x="10395" y="1184"/>
                </a:cubicBezTo>
                <a:cubicBezTo>
                  <a:pt x="10395" y="740"/>
                  <a:pt x="10395" y="740"/>
                  <a:pt x="10395" y="740"/>
                </a:cubicBezTo>
                <a:cubicBezTo>
                  <a:pt x="10395" y="740"/>
                  <a:pt x="10395" y="740"/>
                  <a:pt x="10395" y="740"/>
                </a:cubicBezTo>
                <a:close/>
                <a:moveTo>
                  <a:pt x="2565" y="4438"/>
                </a:moveTo>
                <a:cubicBezTo>
                  <a:pt x="3375" y="4438"/>
                  <a:pt x="3375" y="4438"/>
                  <a:pt x="3375" y="4438"/>
                </a:cubicBezTo>
                <a:cubicBezTo>
                  <a:pt x="3510" y="4438"/>
                  <a:pt x="3780" y="4586"/>
                  <a:pt x="3780" y="4882"/>
                </a:cubicBezTo>
                <a:cubicBezTo>
                  <a:pt x="2160" y="5326"/>
                  <a:pt x="2160" y="5326"/>
                  <a:pt x="2160" y="5326"/>
                </a:cubicBezTo>
                <a:cubicBezTo>
                  <a:pt x="2160" y="4882"/>
                  <a:pt x="2160" y="4882"/>
                  <a:pt x="2160" y="4882"/>
                </a:cubicBezTo>
                <a:cubicBezTo>
                  <a:pt x="2160" y="4586"/>
                  <a:pt x="2430" y="4438"/>
                  <a:pt x="2565" y="4438"/>
                </a:cubicBezTo>
                <a:close/>
                <a:moveTo>
                  <a:pt x="1890" y="6066"/>
                </a:moveTo>
                <a:cubicBezTo>
                  <a:pt x="7965" y="4586"/>
                  <a:pt x="7965" y="4586"/>
                  <a:pt x="7965" y="4586"/>
                </a:cubicBezTo>
                <a:cubicBezTo>
                  <a:pt x="8505" y="4438"/>
                  <a:pt x="8910" y="3995"/>
                  <a:pt x="9045" y="3551"/>
                </a:cubicBezTo>
                <a:cubicBezTo>
                  <a:pt x="9450" y="2515"/>
                  <a:pt x="9450" y="2515"/>
                  <a:pt x="9450" y="2515"/>
                </a:cubicBezTo>
                <a:cubicBezTo>
                  <a:pt x="9450" y="2219"/>
                  <a:pt x="9720" y="1923"/>
                  <a:pt x="10125" y="1923"/>
                </a:cubicBezTo>
                <a:cubicBezTo>
                  <a:pt x="14445" y="1923"/>
                  <a:pt x="14445" y="1923"/>
                  <a:pt x="14445" y="1923"/>
                </a:cubicBezTo>
                <a:cubicBezTo>
                  <a:pt x="14850" y="1923"/>
                  <a:pt x="15120" y="2219"/>
                  <a:pt x="15255" y="2515"/>
                </a:cubicBezTo>
                <a:cubicBezTo>
                  <a:pt x="15525" y="3551"/>
                  <a:pt x="15525" y="3551"/>
                  <a:pt x="15525" y="3551"/>
                </a:cubicBezTo>
                <a:cubicBezTo>
                  <a:pt x="15660" y="4142"/>
                  <a:pt x="15930" y="4438"/>
                  <a:pt x="16470" y="4586"/>
                </a:cubicBezTo>
                <a:cubicBezTo>
                  <a:pt x="19845" y="5918"/>
                  <a:pt x="19845" y="5918"/>
                  <a:pt x="19845" y="5918"/>
                </a:cubicBezTo>
                <a:cubicBezTo>
                  <a:pt x="20520" y="6214"/>
                  <a:pt x="20925" y="6805"/>
                  <a:pt x="20925" y="7545"/>
                </a:cubicBezTo>
                <a:cubicBezTo>
                  <a:pt x="20925" y="7841"/>
                  <a:pt x="20925" y="7841"/>
                  <a:pt x="20925" y="7841"/>
                </a:cubicBezTo>
                <a:cubicBezTo>
                  <a:pt x="15795" y="7841"/>
                  <a:pt x="15795" y="7841"/>
                  <a:pt x="15795" y="7841"/>
                </a:cubicBezTo>
                <a:cubicBezTo>
                  <a:pt x="15660" y="6805"/>
                  <a:pt x="15660" y="6805"/>
                  <a:pt x="15660" y="6805"/>
                </a:cubicBezTo>
                <a:cubicBezTo>
                  <a:pt x="15660" y="6214"/>
                  <a:pt x="15120" y="5770"/>
                  <a:pt x="14580" y="5770"/>
                </a:cubicBezTo>
                <a:cubicBezTo>
                  <a:pt x="9990" y="5770"/>
                  <a:pt x="9990" y="5770"/>
                  <a:pt x="9990" y="5770"/>
                </a:cubicBezTo>
                <a:cubicBezTo>
                  <a:pt x="9450" y="5770"/>
                  <a:pt x="8910" y="6214"/>
                  <a:pt x="8910" y="6805"/>
                </a:cubicBezTo>
                <a:cubicBezTo>
                  <a:pt x="8775" y="7841"/>
                  <a:pt x="8775" y="7841"/>
                  <a:pt x="8775" y="7841"/>
                </a:cubicBezTo>
                <a:cubicBezTo>
                  <a:pt x="4725" y="7841"/>
                  <a:pt x="4725" y="7841"/>
                  <a:pt x="4725" y="7841"/>
                </a:cubicBezTo>
                <a:cubicBezTo>
                  <a:pt x="4455" y="7545"/>
                  <a:pt x="4050" y="7397"/>
                  <a:pt x="3645" y="7397"/>
                </a:cubicBezTo>
                <a:cubicBezTo>
                  <a:pt x="675" y="7397"/>
                  <a:pt x="675" y="7397"/>
                  <a:pt x="675" y="7397"/>
                </a:cubicBezTo>
                <a:cubicBezTo>
                  <a:pt x="810" y="6805"/>
                  <a:pt x="1350" y="6214"/>
                  <a:pt x="1890" y="6066"/>
                </a:cubicBezTo>
                <a:close/>
                <a:moveTo>
                  <a:pt x="675" y="19677"/>
                </a:moveTo>
                <a:cubicBezTo>
                  <a:pt x="675" y="8137"/>
                  <a:pt x="675" y="8137"/>
                  <a:pt x="675" y="8137"/>
                </a:cubicBezTo>
                <a:cubicBezTo>
                  <a:pt x="3645" y="8137"/>
                  <a:pt x="3645" y="8137"/>
                  <a:pt x="3645" y="8137"/>
                </a:cubicBezTo>
                <a:cubicBezTo>
                  <a:pt x="4185" y="8137"/>
                  <a:pt x="4455" y="8581"/>
                  <a:pt x="4455" y="9025"/>
                </a:cubicBezTo>
                <a:cubicBezTo>
                  <a:pt x="4455" y="20860"/>
                  <a:pt x="4455" y="20860"/>
                  <a:pt x="4455" y="20860"/>
                </a:cubicBezTo>
                <a:cubicBezTo>
                  <a:pt x="1890" y="20860"/>
                  <a:pt x="1890" y="20860"/>
                  <a:pt x="1890" y="20860"/>
                </a:cubicBezTo>
                <a:cubicBezTo>
                  <a:pt x="1215" y="20860"/>
                  <a:pt x="675" y="20268"/>
                  <a:pt x="675" y="19677"/>
                </a:cubicBezTo>
                <a:close/>
                <a:moveTo>
                  <a:pt x="19710" y="20860"/>
                </a:moveTo>
                <a:cubicBezTo>
                  <a:pt x="5130" y="20860"/>
                  <a:pt x="5130" y="20860"/>
                  <a:pt x="5130" y="20860"/>
                </a:cubicBezTo>
                <a:cubicBezTo>
                  <a:pt x="5130" y="19973"/>
                  <a:pt x="5130" y="19973"/>
                  <a:pt x="5130" y="19973"/>
                </a:cubicBezTo>
                <a:cubicBezTo>
                  <a:pt x="20790" y="19973"/>
                  <a:pt x="20790" y="19973"/>
                  <a:pt x="20790" y="19973"/>
                </a:cubicBezTo>
                <a:cubicBezTo>
                  <a:pt x="20655" y="20564"/>
                  <a:pt x="20250" y="20860"/>
                  <a:pt x="19710" y="20860"/>
                </a:cubicBezTo>
                <a:close/>
                <a:moveTo>
                  <a:pt x="3375" y="9025"/>
                </a:moveTo>
                <a:cubicBezTo>
                  <a:pt x="3105" y="9025"/>
                  <a:pt x="2970" y="9173"/>
                  <a:pt x="2970" y="9321"/>
                </a:cubicBezTo>
                <a:cubicBezTo>
                  <a:pt x="2970" y="19677"/>
                  <a:pt x="2970" y="19677"/>
                  <a:pt x="2970" y="19677"/>
                </a:cubicBezTo>
                <a:cubicBezTo>
                  <a:pt x="2970" y="19825"/>
                  <a:pt x="3105" y="19973"/>
                  <a:pt x="3375" y="19973"/>
                </a:cubicBezTo>
                <a:cubicBezTo>
                  <a:pt x="3510" y="19973"/>
                  <a:pt x="3645" y="19825"/>
                  <a:pt x="3645" y="19677"/>
                </a:cubicBezTo>
                <a:cubicBezTo>
                  <a:pt x="3645" y="9321"/>
                  <a:pt x="3645" y="9321"/>
                  <a:pt x="3645" y="9321"/>
                </a:cubicBezTo>
                <a:cubicBezTo>
                  <a:pt x="3645" y="9173"/>
                  <a:pt x="3510" y="9025"/>
                  <a:pt x="3375" y="90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05" name="Freeform 74"/>
          <p:cNvSpPr/>
          <p:nvPr/>
        </p:nvSpPr>
        <p:spPr>
          <a:xfrm>
            <a:off x="16427450" y="8947152"/>
            <a:ext cx="1092200" cy="736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1615"/>
                </a:moveTo>
                <a:cubicBezTo>
                  <a:pt x="7020" y="1615"/>
                  <a:pt x="7020" y="1615"/>
                  <a:pt x="7020" y="1615"/>
                </a:cubicBezTo>
                <a:cubicBezTo>
                  <a:pt x="7020" y="1009"/>
                  <a:pt x="7020" y="1009"/>
                  <a:pt x="7020" y="1009"/>
                </a:cubicBezTo>
                <a:cubicBezTo>
                  <a:pt x="7020" y="404"/>
                  <a:pt x="6750" y="0"/>
                  <a:pt x="6345" y="0"/>
                </a:cubicBezTo>
                <a:cubicBezTo>
                  <a:pt x="4455" y="0"/>
                  <a:pt x="4455" y="0"/>
                  <a:pt x="4455" y="0"/>
                </a:cubicBezTo>
                <a:cubicBezTo>
                  <a:pt x="4050" y="0"/>
                  <a:pt x="3780" y="404"/>
                  <a:pt x="3780" y="1009"/>
                </a:cubicBezTo>
                <a:cubicBezTo>
                  <a:pt x="3780" y="1615"/>
                  <a:pt x="3780" y="1615"/>
                  <a:pt x="3780" y="1615"/>
                </a:cubicBezTo>
                <a:cubicBezTo>
                  <a:pt x="1485" y="1615"/>
                  <a:pt x="1485" y="1615"/>
                  <a:pt x="1485" y="1615"/>
                </a:cubicBezTo>
                <a:cubicBezTo>
                  <a:pt x="675" y="1615"/>
                  <a:pt x="0" y="2624"/>
                  <a:pt x="0" y="3836"/>
                </a:cubicBezTo>
                <a:cubicBezTo>
                  <a:pt x="0" y="19581"/>
                  <a:pt x="0" y="19581"/>
                  <a:pt x="0" y="19581"/>
                </a:cubicBezTo>
                <a:cubicBezTo>
                  <a:pt x="0" y="20793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793"/>
                  <a:pt x="21600" y="19581"/>
                </a:cubicBezTo>
                <a:cubicBezTo>
                  <a:pt x="21600" y="3836"/>
                  <a:pt x="21600" y="3836"/>
                  <a:pt x="21600" y="3836"/>
                </a:cubicBezTo>
                <a:cubicBezTo>
                  <a:pt x="21600" y="2624"/>
                  <a:pt x="20925" y="1615"/>
                  <a:pt x="20115" y="1615"/>
                </a:cubicBezTo>
                <a:close/>
                <a:moveTo>
                  <a:pt x="4455" y="1009"/>
                </a:moveTo>
                <a:cubicBezTo>
                  <a:pt x="4455" y="1009"/>
                  <a:pt x="4455" y="1009"/>
                  <a:pt x="4455" y="1009"/>
                </a:cubicBezTo>
                <a:cubicBezTo>
                  <a:pt x="6345" y="1009"/>
                  <a:pt x="6345" y="1009"/>
                  <a:pt x="6345" y="1009"/>
                </a:cubicBezTo>
                <a:cubicBezTo>
                  <a:pt x="6345" y="1009"/>
                  <a:pt x="6345" y="1009"/>
                  <a:pt x="6345" y="1009"/>
                </a:cubicBezTo>
                <a:cubicBezTo>
                  <a:pt x="6345" y="1615"/>
                  <a:pt x="6345" y="1615"/>
                  <a:pt x="6345" y="1615"/>
                </a:cubicBezTo>
                <a:cubicBezTo>
                  <a:pt x="4455" y="1615"/>
                  <a:pt x="4455" y="1615"/>
                  <a:pt x="4455" y="1615"/>
                </a:cubicBezTo>
                <a:lnTo>
                  <a:pt x="4455" y="1009"/>
                </a:lnTo>
                <a:close/>
                <a:moveTo>
                  <a:pt x="20925" y="19581"/>
                </a:moveTo>
                <a:cubicBezTo>
                  <a:pt x="20925" y="20187"/>
                  <a:pt x="20520" y="20591"/>
                  <a:pt x="20115" y="20591"/>
                </a:cubicBezTo>
                <a:cubicBezTo>
                  <a:pt x="1485" y="20591"/>
                  <a:pt x="1485" y="20591"/>
                  <a:pt x="1485" y="20591"/>
                </a:cubicBezTo>
                <a:cubicBezTo>
                  <a:pt x="1080" y="20591"/>
                  <a:pt x="675" y="20187"/>
                  <a:pt x="675" y="19581"/>
                </a:cubicBezTo>
                <a:cubicBezTo>
                  <a:pt x="675" y="3836"/>
                  <a:pt x="675" y="3836"/>
                  <a:pt x="675" y="3836"/>
                </a:cubicBezTo>
                <a:cubicBezTo>
                  <a:pt x="675" y="3230"/>
                  <a:pt x="1080" y="2624"/>
                  <a:pt x="1485" y="2624"/>
                </a:cubicBezTo>
                <a:cubicBezTo>
                  <a:pt x="20115" y="2624"/>
                  <a:pt x="20115" y="2624"/>
                  <a:pt x="20115" y="2624"/>
                </a:cubicBezTo>
                <a:cubicBezTo>
                  <a:pt x="20520" y="2624"/>
                  <a:pt x="20925" y="3230"/>
                  <a:pt x="20925" y="3836"/>
                </a:cubicBezTo>
                <a:lnTo>
                  <a:pt x="20925" y="19581"/>
                </a:lnTo>
                <a:close/>
                <a:moveTo>
                  <a:pt x="14580" y="3836"/>
                </a:moveTo>
                <a:cubicBezTo>
                  <a:pt x="11610" y="3836"/>
                  <a:pt x="9315" y="7469"/>
                  <a:pt x="9315" y="11708"/>
                </a:cubicBezTo>
                <a:cubicBezTo>
                  <a:pt x="9315" y="15948"/>
                  <a:pt x="11610" y="19379"/>
                  <a:pt x="14580" y="19379"/>
                </a:cubicBezTo>
                <a:cubicBezTo>
                  <a:pt x="17415" y="19379"/>
                  <a:pt x="19710" y="15948"/>
                  <a:pt x="19710" y="11708"/>
                </a:cubicBezTo>
                <a:cubicBezTo>
                  <a:pt x="19710" y="7469"/>
                  <a:pt x="17415" y="3836"/>
                  <a:pt x="14580" y="3836"/>
                </a:cubicBezTo>
                <a:close/>
                <a:moveTo>
                  <a:pt x="14580" y="18370"/>
                </a:moveTo>
                <a:cubicBezTo>
                  <a:pt x="12015" y="18370"/>
                  <a:pt x="9990" y="15342"/>
                  <a:pt x="9990" y="11708"/>
                </a:cubicBezTo>
                <a:cubicBezTo>
                  <a:pt x="9990" y="7873"/>
                  <a:pt x="12015" y="5047"/>
                  <a:pt x="14580" y="5047"/>
                </a:cubicBezTo>
                <a:cubicBezTo>
                  <a:pt x="17010" y="5047"/>
                  <a:pt x="19035" y="7873"/>
                  <a:pt x="19035" y="11708"/>
                </a:cubicBezTo>
                <a:cubicBezTo>
                  <a:pt x="19035" y="15342"/>
                  <a:pt x="17010" y="18370"/>
                  <a:pt x="14580" y="18370"/>
                </a:cubicBezTo>
                <a:close/>
                <a:moveTo>
                  <a:pt x="14580" y="6056"/>
                </a:moveTo>
                <a:cubicBezTo>
                  <a:pt x="12420" y="6056"/>
                  <a:pt x="10800" y="8680"/>
                  <a:pt x="10800" y="11708"/>
                </a:cubicBezTo>
                <a:cubicBezTo>
                  <a:pt x="10800" y="14736"/>
                  <a:pt x="12420" y="17159"/>
                  <a:pt x="14580" y="17159"/>
                </a:cubicBezTo>
                <a:cubicBezTo>
                  <a:pt x="16605" y="17159"/>
                  <a:pt x="18225" y="14736"/>
                  <a:pt x="18225" y="11708"/>
                </a:cubicBezTo>
                <a:cubicBezTo>
                  <a:pt x="18225" y="8680"/>
                  <a:pt x="16605" y="6056"/>
                  <a:pt x="14580" y="6056"/>
                </a:cubicBezTo>
                <a:close/>
                <a:moveTo>
                  <a:pt x="14580" y="16150"/>
                </a:moveTo>
                <a:cubicBezTo>
                  <a:pt x="12825" y="16150"/>
                  <a:pt x="11475" y="14131"/>
                  <a:pt x="11475" y="11708"/>
                </a:cubicBezTo>
                <a:cubicBezTo>
                  <a:pt x="11475" y="9286"/>
                  <a:pt x="12825" y="7267"/>
                  <a:pt x="14580" y="7267"/>
                </a:cubicBezTo>
                <a:cubicBezTo>
                  <a:pt x="16200" y="7267"/>
                  <a:pt x="17550" y="9286"/>
                  <a:pt x="17550" y="11708"/>
                </a:cubicBezTo>
                <a:cubicBezTo>
                  <a:pt x="17550" y="14131"/>
                  <a:pt x="16200" y="16150"/>
                  <a:pt x="14580" y="16150"/>
                </a:cubicBezTo>
                <a:close/>
                <a:moveTo>
                  <a:pt x="16065" y="8882"/>
                </a:moveTo>
                <a:cubicBezTo>
                  <a:pt x="13095" y="8882"/>
                  <a:pt x="13095" y="8882"/>
                  <a:pt x="13095" y="8882"/>
                </a:cubicBezTo>
                <a:cubicBezTo>
                  <a:pt x="12690" y="8882"/>
                  <a:pt x="12285" y="9488"/>
                  <a:pt x="12285" y="10093"/>
                </a:cubicBezTo>
                <a:cubicBezTo>
                  <a:pt x="12285" y="13323"/>
                  <a:pt x="12285" y="13323"/>
                  <a:pt x="12285" y="13323"/>
                </a:cubicBezTo>
                <a:cubicBezTo>
                  <a:pt x="12285" y="13929"/>
                  <a:pt x="12690" y="14535"/>
                  <a:pt x="13095" y="14535"/>
                </a:cubicBezTo>
                <a:cubicBezTo>
                  <a:pt x="16065" y="14535"/>
                  <a:pt x="16065" y="14535"/>
                  <a:pt x="16065" y="14535"/>
                </a:cubicBezTo>
                <a:cubicBezTo>
                  <a:pt x="16470" y="14535"/>
                  <a:pt x="16740" y="13929"/>
                  <a:pt x="16740" y="13323"/>
                </a:cubicBezTo>
                <a:cubicBezTo>
                  <a:pt x="16740" y="10093"/>
                  <a:pt x="16740" y="10093"/>
                  <a:pt x="16740" y="10093"/>
                </a:cubicBezTo>
                <a:cubicBezTo>
                  <a:pt x="16740" y="9488"/>
                  <a:pt x="16470" y="8882"/>
                  <a:pt x="16065" y="8882"/>
                </a:cubicBezTo>
                <a:close/>
                <a:moveTo>
                  <a:pt x="16065" y="13323"/>
                </a:moveTo>
                <a:cubicBezTo>
                  <a:pt x="16065" y="13323"/>
                  <a:pt x="16065" y="13323"/>
                  <a:pt x="16065" y="13323"/>
                </a:cubicBezTo>
                <a:cubicBezTo>
                  <a:pt x="13095" y="13323"/>
                  <a:pt x="13095" y="13323"/>
                  <a:pt x="13095" y="13323"/>
                </a:cubicBezTo>
                <a:cubicBezTo>
                  <a:pt x="12960" y="13323"/>
                  <a:pt x="12960" y="13323"/>
                  <a:pt x="12960" y="13323"/>
                </a:cubicBezTo>
                <a:cubicBezTo>
                  <a:pt x="12960" y="10093"/>
                  <a:pt x="12960" y="10093"/>
                  <a:pt x="12960" y="10093"/>
                </a:cubicBezTo>
                <a:cubicBezTo>
                  <a:pt x="12960" y="9892"/>
                  <a:pt x="12960" y="9892"/>
                  <a:pt x="13095" y="9892"/>
                </a:cubicBezTo>
                <a:cubicBezTo>
                  <a:pt x="16065" y="9892"/>
                  <a:pt x="16065" y="9892"/>
                  <a:pt x="16065" y="9892"/>
                </a:cubicBezTo>
                <a:cubicBezTo>
                  <a:pt x="16065" y="9892"/>
                  <a:pt x="16065" y="9892"/>
                  <a:pt x="16065" y="10093"/>
                </a:cubicBezTo>
                <a:lnTo>
                  <a:pt x="16065" y="13323"/>
                </a:lnTo>
                <a:close/>
                <a:moveTo>
                  <a:pt x="14580" y="10699"/>
                </a:moveTo>
                <a:cubicBezTo>
                  <a:pt x="14175" y="10699"/>
                  <a:pt x="13905" y="11103"/>
                  <a:pt x="13905" y="11708"/>
                </a:cubicBezTo>
                <a:cubicBezTo>
                  <a:pt x="13905" y="12314"/>
                  <a:pt x="14175" y="12718"/>
                  <a:pt x="14580" y="12718"/>
                </a:cubicBezTo>
                <a:cubicBezTo>
                  <a:pt x="14850" y="12718"/>
                  <a:pt x="15255" y="12314"/>
                  <a:pt x="15255" y="11708"/>
                </a:cubicBezTo>
                <a:cubicBezTo>
                  <a:pt x="15255" y="11103"/>
                  <a:pt x="14850" y="10699"/>
                  <a:pt x="14580" y="10699"/>
                </a:cubicBezTo>
                <a:close/>
                <a:moveTo>
                  <a:pt x="19710" y="3836"/>
                </a:moveTo>
                <a:cubicBezTo>
                  <a:pt x="18225" y="3836"/>
                  <a:pt x="18225" y="3836"/>
                  <a:pt x="18225" y="3836"/>
                </a:cubicBezTo>
                <a:cubicBezTo>
                  <a:pt x="18090" y="3836"/>
                  <a:pt x="17955" y="4239"/>
                  <a:pt x="17955" y="4441"/>
                </a:cubicBezTo>
                <a:cubicBezTo>
                  <a:pt x="17955" y="4643"/>
                  <a:pt x="18090" y="5047"/>
                  <a:pt x="18225" y="5047"/>
                </a:cubicBezTo>
                <a:cubicBezTo>
                  <a:pt x="19710" y="5047"/>
                  <a:pt x="19710" y="5047"/>
                  <a:pt x="19710" y="5047"/>
                </a:cubicBezTo>
                <a:cubicBezTo>
                  <a:pt x="19980" y="5047"/>
                  <a:pt x="20115" y="4643"/>
                  <a:pt x="20115" y="4441"/>
                </a:cubicBezTo>
                <a:cubicBezTo>
                  <a:pt x="20115" y="4239"/>
                  <a:pt x="19980" y="3836"/>
                  <a:pt x="19710" y="3836"/>
                </a:cubicBezTo>
                <a:close/>
                <a:moveTo>
                  <a:pt x="2160" y="4441"/>
                </a:moveTo>
                <a:cubicBezTo>
                  <a:pt x="2025" y="4441"/>
                  <a:pt x="1890" y="4643"/>
                  <a:pt x="1890" y="5047"/>
                </a:cubicBezTo>
                <a:cubicBezTo>
                  <a:pt x="1890" y="18370"/>
                  <a:pt x="1890" y="18370"/>
                  <a:pt x="1890" y="18370"/>
                </a:cubicBezTo>
                <a:cubicBezTo>
                  <a:pt x="1890" y="18572"/>
                  <a:pt x="2025" y="18976"/>
                  <a:pt x="2160" y="18976"/>
                </a:cubicBezTo>
                <a:cubicBezTo>
                  <a:pt x="2430" y="18976"/>
                  <a:pt x="2565" y="18572"/>
                  <a:pt x="2565" y="18370"/>
                </a:cubicBezTo>
                <a:cubicBezTo>
                  <a:pt x="2565" y="5047"/>
                  <a:pt x="2565" y="5047"/>
                  <a:pt x="2565" y="5047"/>
                </a:cubicBezTo>
                <a:cubicBezTo>
                  <a:pt x="2565" y="4643"/>
                  <a:pt x="2430" y="4441"/>
                  <a:pt x="2160" y="444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06" name="Freeform 75"/>
          <p:cNvSpPr/>
          <p:nvPr/>
        </p:nvSpPr>
        <p:spPr>
          <a:xfrm>
            <a:off x="16427450" y="10131425"/>
            <a:ext cx="1092200" cy="850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1394"/>
                </a:moveTo>
                <a:cubicBezTo>
                  <a:pt x="8505" y="1394"/>
                  <a:pt x="8505" y="1394"/>
                  <a:pt x="8505" y="1394"/>
                </a:cubicBezTo>
                <a:cubicBezTo>
                  <a:pt x="8505" y="871"/>
                  <a:pt x="8505" y="871"/>
                  <a:pt x="8505" y="871"/>
                </a:cubicBezTo>
                <a:cubicBezTo>
                  <a:pt x="8505" y="348"/>
                  <a:pt x="8235" y="0"/>
                  <a:pt x="7830" y="0"/>
                </a:cubicBezTo>
                <a:cubicBezTo>
                  <a:pt x="6750" y="0"/>
                  <a:pt x="6750" y="0"/>
                  <a:pt x="6750" y="0"/>
                </a:cubicBezTo>
                <a:cubicBezTo>
                  <a:pt x="6345" y="0"/>
                  <a:pt x="5940" y="348"/>
                  <a:pt x="5940" y="871"/>
                </a:cubicBezTo>
                <a:cubicBezTo>
                  <a:pt x="5940" y="1394"/>
                  <a:pt x="5940" y="1394"/>
                  <a:pt x="5940" y="1394"/>
                </a:cubicBezTo>
                <a:cubicBezTo>
                  <a:pt x="5130" y="1394"/>
                  <a:pt x="5130" y="1394"/>
                  <a:pt x="5130" y="1394"/>
                </a:cubicBezTo>
                <a:cubicBezTo>
                  <a:pt x="5130" y="871"/>
                  <a:pt x="5130" y="871"/>
                  <a:pt x="5130" y="871"/>
                </a:cubicBezTo>
                <a:cubicBezTo>
                  <a:pt x="5130" y="348"/>
                  <a:pt x="4860" y="0"/>
                  <a:pt x="4455" y="0"/>
                </a:cubicBezTo>
                <a:cubicBezTo>
                  <a:pt x="2565" y="0"/>
                  <a:pt x="2565" y="0"/>
                  <a:pt x="2565" y="0"/>
                </a:cubicBezTo>
                <a:cubicBezTo>
                  <a:pt x="2160" y="0"/>
                  <a:pt x="1890" y="348"/>
                  <a:pt x="1890" y="871"/>
                </a:cubicBezTo>
                <a:cubicBezTo>
                  <a:pt x="1890" y="1394"/>
                  <a:pt x="1890" y="1394"/>
                  <a:pt x="1890" y="1394"/>
                </a:cubicBezTo>
                <a:cubicBezTo>
                  <a:pt x="1485" y="1394"/>
                  <a:pt x="1485" y="1394"/>
                  <a:pt x="1485" y="1394"/>
                </a:cubicBezTo>
                <a:cubicBezTo>
                  <a:pt x="675" y="1394"/>
                  <a:pt x="0" y="2265"/>
                  <a:pt x="0" y="3310"/>
                </a:cubicBezTo>
                <a:cubicBezTo>
                  <a:pt x="0" y="19684"/>
                  <a:pt x="0" y="19684"/>
                  <a:pt x="0" y="19684"/>
                </a:cubicBezTo>
                <a:cubicBezTo>
                  <a:pt x="0" y="20729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729"/>
                  <a:pt x="21600" y="19684"/>
                </a:cubicBezTo>
                <a:cubicBezTo>
                  <a:pt x="21600" y="3310"/>
                  <a:pt x="21600" y="3310"/>
                  <a:pt x="21600" y="3310"/>
                </a:cubicBezTo>
                <a:cubicBezTo>
                  <a:pt x="21600" y="2265"/>
                  <a:pt x="20925" y="1394"/>
                  <a:pt x="20115" y="1394"/>
                </a:cubicBezTo>
                <a:close/>
                <a:moveTo>
                  <a:pt x="13365" y="18290"/>
                </a:moveTo>
                <a:cubicBezTo>
                  <a:pt x="14985" y="17071"/>
                  <a:pt x="16065" y="14981"/>
                  <a:pt x="16065" y="12542"/>
                </a:cubicBezTo>
                <a:cubicBezTo>
                  <a:pt x="16065" y="10800"/>
                  <a:pt x="15525" y="9232"/>
                  <a:pt x="14715" y="8187"/>
                </a:cubicBezTo>
                <a:cubicBezTo>
                  <a:pt x="17145" y="8187"/>
                  <a:pt x="17145" y="8187"/>
                  <a:pt x="17145" y="8187"/>
                </a:cubicBezTo>
                <a:cubicBezTo>
                  <a:pt x="17145" y="18290"/>
                  <a:pt x="17145" y="18290"/>
                  <a:pt x="17145" y="18290"/>
                </a:cubicBezTo>
                <a:lnTo>
                  <a:pt x="13365" y="18290"/>
                </a:lnTo>
                <a:close/>
                <a:moveTo>
                  <a:pt x="675" y="18290"/>
                </a:moveTo>
                <a:cubicBezTo>
                  <a:pt x="675" y="8187"/>
                  <a:pt x="675" y="8187"/>
                  <a:pt x="675" y="8187"/>
                </a:cubicBezTo>
                <a:cubicBezTo>
                  <a:pt x="2430" y="8187"/>
                  <a:pt x="2430" y="8187"/>
                  <a:pt x="2430" y="8187"/>
                </a:cubicBezTo>
                <a:cubicBezTo>
                  <a:pt x="2700" y="8535"/>
                  <a:pt x="3240" y="8884"/>
                  <a:pt x="3780" y="9058"/>
                </a:cubicBezTo>
                <a:cubicBezTo>
                  <a:pt x="3780" y="18290"/>
                  <a:pt x="3780" y="18290"/>
                  <a:pt x="3780" y="18290"/>
                </a:cubicBezTo>
                <a:lnTo>
                  <a:pt x="675" y="18290"/>
                </a:lnTo>
                <a:close/>
                <a:moveTo>
                  <a:pt x="4050" y="8187"/>
                </a:moveTo>
                <a:cubicBezTo>
                  <a:pt x="3240" y="8187"/>
                  <a:pt x="2565" y="7316"/>
                  <a:pt x="2565" y="6271"/>
                </a:cubicBezTo>
                <a:cubicBezTo>
                  <a:pt x="2565" y="5226"/>
                  <a:pt x="3240" y="4355"/>
                  <a:pt x="4050" y="4355"/>
                </a:cubicBezTo>
                <a:cubicBezTo>
                  <a:pt x="4860" y="4355"/>
                  <a:pt x="5535" y="5226"/>
                  <a:pt x="5535" y="6271"/>
                </a:cubicBezTo>
                <a:cubicBezTo>
                  <a:pt x="5535" y="7316"/>
                  <a:pt x="4860" y="8187"/>
                  <a:pt x="4050" y="8187"/>
                </a:cubicBezTo>
                <a:close/>
                <a:moveTo>
                  <a:pt x="4455" y="9058"/>
                </a:moveTo>
                <a:cubicBezTo>
                  <a:pt x="4995" y="8884"/>
                  <a:pt x="5400" y="8535"/>
                  <a:pt x="5805" y="8187"/>
                </a:cubicBezTo>
                <a:cubicBezTo>
                  <a:pt x="6885" y="8187"/>
                  <a:pt x="6885" y="8187"/>
                  <a:pt x="6885" y="8187"/>
                </a:cubicBezTo>
                <a:cubicBezTo>
                  <a:pt x="6075" y="9232"/>
                  <a:pt x="5535" y="10800"/>
                  <a:pt x="5535" y="12542"/>
                </a:cubicBezTo>
                <a:cubicBezTo>
                  <a:pt x="5535" y="14981"/>
                  <a:pt x="6615" y="17071"/>
                  <a:pt x="8235" y="18290"/>
                </a:cubicBezTo>
                <a:cubicBezTo>
                  <a:pt x="4455" y="18290"/>
                  <a:pt x="4455" y="18290"/>
                  <a:pt x="4455" y="18290"/>
                </a:cubicBezTo>
                <a:lnTo>
                  <a:pt x="4455" y="9058"/>
                </a:lnTo>
                <a:close/>
                <a:moveTo>
                  <a:pt x="6345" y="12542"/>
                </a:moveTo>
                <a:cubicBezTo>
                  <a:pt x="6345" y="9232"/>
                  <a:pt x="8370" y="6619"/>
                  <a:pt x="10800" y="6619"/>
                </a:cubicBezTo>
                <a:cubicBezTo>
                  <a:pt x="13230" y="6619"/>
                  <a:pt x="15255" y="9232"/>
                  <a:pt x="15255" y="12542"/>
                </a:cubicBezTo>
                <a:cubicBezTo>
                  <a:pt x="15255" y="15677"/>
                  <a:pt x="13230" y="18290"/>
                  <a:pt x="10800" y="18290"/>
                </a:cubicBezTo>
                <a:cubicBezTo>
                  <a:pt x="8370" y="18290"/>
                  <a:pt x="6345" y="15677"/>
                  <a:pt x="6345" y="12542"/>
                </a:cubicBezTo>
                <a:close/>
                <a:moveTo>
                  <a:pt x="17820" y="8187"/>
                </a:moveTo>
                <a:cubicBezTo>
                  <a:pt x="20925" y="8187"/>
                  <a:pt x="20925" y="8187"/>
                  <a:pt x="20925" y="8187"/>
                </a:cubicBezTo>
                <a:cubicBezTo>
                  <a:pt x="20925" y="18290"/>
                  <a:pt x="20925" y="18290"/>
                  <a:pt x="20925" y="18290"/>
                </a:cubicBezTo>
                <a:cubicBezTo>
                  <a:pt x="17820" y="18290"/>
                  <a:pt x="17820" y="18290"/>
                  <a:pt x="17820" y="18290"/>
                </a:cubicBezTo>
                <a:lnTo>
                  <a:pt x="17820" y="8187"/>
                </a:lnTo>
                <a:close/>
                <a:moveTo>
                  <a:pt x="6615" y="871"/>
                </a:moveTo>
                <a:cubicBezTo>
                  <a:pt x="6615" y="871"/>
                  <a:pt x="6615" y="871"/>
                  <a:pt x="6750" y="871"/>
                </a:cubicBezTo>
                <a:cubicBezTo>
                  <a:pt x="7830" y="871"/>
                  <a:pt x="7830" y="871"/>
                  <a:pt x="7830" y="871"/>
                </a:cubicBezTo>
                <a:cubicBezTo>
                  <a:pt x="7830" y="871"/>
                  <a:pt x="7830" y="871"/>
                  <a:pt x="7830" y="871"/>
                </a:cubicBezTo>
                <a:cubicBezTo>
                  <a:pt x="7830" y="1394"/>
                  <a:pt x="7830" y="1394"/>
                  <a:pt x="7830" y="1394"/>
                </a:cubicBezTo>
                <a:cubicBezTo>
                  <a:pt x="6615" y="1394"/>
                  <a:pt x="6615" y="1394"/>
                  <a:pt x="6615" y="1394"/>
                </a:cubicBezTo>
                <a:lnTo>
                  <a:pt x="6615" y="871"/>
                </a:lnTo>
                <a:close/>
                <a:moveTo>
                  <a:pt x="2565" y="871"/>
                </a:moveTo>
                <a:cubicBezTo>
                  <a:pt x="2565" y="871"/>
                  <a:pt x="2565" y="871"/>
                  <a:pt x="2565" y="871"/>
                </a:cubicBezTo>
                <a:cubicBezTo>
                  <a:pt x="4455" y="871"/>
                  <a:pt x="4455" y="871"/>
                  <a:pt x="4455" y="871"/>
                </a:cubicBezTo>
                <a:cubicBezTo>
                  <a:pt x="4455" y="871"/>
                  <a:pt x="4455" y="871"/>
                  <a:pt x="4455" y="871"/>
                </a:cubicBezTo>
                <a:cubicBezTo>
                  <a:pt x="4455" y="1394"/>
                  <a:pt x="4455" y="1394"/>
                  <a:pt x="4455" y="1394"/>
                </a:cubicBezTo>
                <a:cubicBezTo>
                  <a:pt x="2565" y="1394"/>
                  <a:pt x="2565" y="1394"/>
                  <a:pt x="2565" y="1394"/>
                </a:cubicBezTo>
                <a:lnTo>
                  <a:pt x="2565" y="871"/>
                </a:lnTo>
                <a:close/>
                <a:moveTo>
                  <a:pt x="1485" y="2265"/>
                </a:moveTo>
                <a:cubicBezTo>
                  <a:pt x="20115" y="2265"/>
                  <a:pt x="20115" y="2265"/>
                  <a:pt x="20115" y="2265"/>
                </a:cubicBezTo>
                <a:cubicBezTo>
                  <a:pt x="20520" y="2265"/>
                  <a:pt x="20925" y="2787"/>
                  <a:pt x="20925" y="3310"/>
                </a:cubicBezTo>
                <a:cubicBezTo>
                  <a:pt x="20925" y="7142"/>
                  <a:pt x="20925" y="7142"/>
                  <a:pt x="20925" y="7142"/>
                </a:cubicBezTo>
                <a:cubicBezTo>
                  <a:pt x="14040" y="7142"/>
                  <a:pt x="14040" y="7142"/>
                  <a:pt x="14040" y="7142"/>
                </a:cubicBezTo>
                <a:cubicBezTo>
                  <a:pt x="13095" y="6271"/>
                  <a:pt x="12015" y="5748"/>
                  <a:pt x="10800" y="5748"/>
                </a:cubicBezTo>
                <a:cubicBezTo>
                  <a:pt x="9585" y="5748"/>
                  <a:pt x="8505" y="6271"/>
                  <a:pt x="7560" y="7142"/>
                </a:cubicBezTo>
                <a:cubicBezTo>
                  <a:pt x="6210" y="7142"/>
                  <a:pt x="6210" y="7142"/>
                  <a:pt x="6210" y="7142"/>
                </a:cubicBezTo>
                <a:cubicBezTo>
                  <a:pt x="6210" y="6968"/>
                  <a:pt x="6345" y="6619"/>
                  <a:pt x="6345" y="6271"/>
                </a:cubicBezTo>
                <a:cubicBezTo>
                  <a:pt x="6345" y="4703"/>
                  <a:pt x="5265" y="3310"/>
                  <a:pt x="4050" y="3310"/>
                </a:cubicBezTo>
                <a:cubicBezTo>
                  <a:pt x="2835" y="3310"/>
                  <a:pt x="1890" y="4703"/>
                  <a:pt x="1890" y="6271"/>
                </a:cubicBezTo>
                <a:cubicBezTo>
                  <a:pt x="1890" y="6619"/>
                  <a:pt x="1890" y="6968"/>
                  <a:pt x="2025" y="7142"/>
                </a:cubicBezTo>
                <a:cubicBezTo>
                  <a:pt x="675" y="7142"/>
                  <a:pt x="675" y="7142"/>
                  <a:pt x="675" y="7142"/>
                </a:cubicBezTo>
                <a:cubicBezTo>
                  <a:pt x="675" y="3310"/>
                  <a:pt x="675" y="3310"/>
                  <a:pt x="675" y="3310"/>
                </a:cubicBezTo>
                <a:cubicBezTo>
                  <a:pt x="675" y="2787"/>
                  <a:pt x="1080" y="2265"/>
                  <a:pt x="1485" y="2265"/>
                </a:cubicBezTo>
                <a:close/>
                <a:moveTo>
                  <a:pt x="20115" y="20729"/>
                </a:moveTo>
                <a:cubicBezTo>
                  <a:pt x="1485" y="20729"/>
                  <a:pt x="1485" y="20729"/>
                  <a:pt x="1485" y="20729"/>
                </a:cubicBezTo>
                <a:cubicBezTo>
                  <a:pt x="1080" y="20729"/>
                  <a:pt x="675" y="20206"/>
                  <a:pt x="675" y="19684"/>
                </a:cubicBezTo>
                <a:cubicBezTo>
                  <a:pt x="675" y="19161"/>
                  <a:pt x="675" y="19161"/>
                  <a:pt x="675" y="19161"/>
                </a:cubicBezTo>
                <a:cubicBezTo>
                  <a:pt x="20925" y="19161"/>
                  <a:pt x="20925" y="19161"/>
                  <a:pt x="20925" y="19161"/>
                </a:cubicBezTo>
                <a:cubicBezTo>
                  <a:pt x="20925" y="19684"/>
                  <a:pt x="20925" y="19684"/>
                  <a:pt x="20925" y="19684"/>
                </a:cubicBezTo>
                <a:cubicBezTo>
                  <a:pt x="20925" y="20206"/>
                  <a:pt x="20520" y="20729"/>
                  <a:pt x="20115" y="20729"/>
                </a:cubicBezTo>
                <a:close/>
                <a:moveTo>
                  <a:pt x="10800" y="7665"/>
                </a:moveTo>
                <a:cubicBezTo>
                  <a:pt x="8775" y="7665"/>
                  <a:pt x="7155" y="9929"/>
                  <a:pt x="7155" y="12542"/>
                </a:cubicBezTo>
                <a:cubicBezTo>
                  <a:pt x="7155" y="15155"/>
                  <a:pt x="8775" y="17245"/>
                  <a:pt x="10800" y="17245"/>
                </a:cubicBezTo>
                <a:cubicBezTo>
                  <a:pt x="12825" y="17245"/>
                  <a:pt x="14445" y="15155"/>
                  <a:pt x="14445" y="12542"/>
                </a:cubicBezTo>
                <a:cubicBezTo>
                  <a:pt x="14445" y="9929"/>
                  <a:pt x="12825" y="7665"/>
                  <a:pt x="10800" y="7665"/>
                </a:cubicBezTo>
                <a:close/>
                <a:moveTo>
                  <a:pt x="10800" y="16374"/>
                </a:moveTo>
                <a:cubicBezTo>
                  <a:pt x="9180" y="16374"/>
                  <a:pt x="7830" y="14632"/>
                  <a:pt x="7830" y="12542"/>
                </a:cubicBezTo>
                <a:cubicBezTo>
                  <a:pt x="7830" y="10277"/>
                  <a:pt x="9180" y="8535"/>
                  <a:pt x="10800" y="8535"/>
                </a:cubicBezTo>
                <a:cubicBezTo>
                  <a:pt x="12420" y="8535"/>
                  <a:pt x="13770" y="10277"/>
                  <a:pt x="13770" y="12542"/>
                </a:cubicBezTo>
                <a:cubicBezTo>
                  <a:pt x="13770" y="14632"/>
                  <a:pt x="12420" y="16374"/>
                  <a:pt x="10800" y="16374"/>
                </a:cubicBezTo>
                <a:close/>
                <a:moveTo>
                  <a:pt x="10800" y="10626"/>
                </a:moveTo>
                <a:cubicBezTo>
                  <a:pt x="9990" y="10626"/>
                  <a:pt x="9315" y="11497"/>
                  <a:pt x="9315" y="12542"/>
                </a:cubicBezTo>
                <a:cubicBezTo>
                  <a:pt x="9315" y="13587"/>
                  <a:pt x="9990" y="14458"/>
                  <a:pt x="10800" y="14458"/>
                </a:cubicBezTo>
                <a:cubicBezTo>
                  <a:pt x="11610" y="14458"/>
                  <a:pt x="12285" y="13587"/>
                  <a:pt x="12285" y="12542"/>
                </a:cubicBezTo>
                <a:cubicBezTo>
                  <a:pt x="12285" y="11497"/>
                  <a:pt x="11610" y="10626"/>
                  <a:pt x="10800" y="10626"/>
                </a:cubicBezTo>
                <a:close/>
                <a:moveTo>
                  <a:pt x="10800" y="13413"/>
                </a:moveTo>
                <a:cubicBezTo>
                  <a:pt x="10395" y="13413"/>
                  <a:pt x="9990" y="13065"/>
                  <a:pt x="9990" y="12542"/>
                </a:cubicBezTo>
                <a:cubicBezTo>
                  <a:pt x="9990" y="12019"/>
                  <a:pt x="10395" y="11497"/>
                  <a:pt x="10800" y="11497"/>
                </a:cubicBezTo>
                <a:cubicBezTo>
                  <a:pt x="11205" y="11497"/>
                  <a:pt x="11610" y="12019"/>
                  <a:pt x="11610" y="12542"/>
                </a:cubicBezTo>
                <a:cubicBezTo>
                  <a:pt x="11610" y="13065"/>
                  <a:pt x="11205" y="13413"/>
                  <a:pt x="10800" y="13413"/>
                </a:cubicBezTo>
                <a:close/>
                <a:moveTo>
                  <a:pt x="4050" y="4877"/>
                </a:moveTo>
                <a:cubicBezTo>
                  <a:pt x="3510" y="4877"/>
                  <a:pt x="2970" y="5400"/>
                  <a:pt x="2970" y="6271"/>
                </a:cubicBezTo>
                <a:cubicBezTo>
                  <a:pt x="2970" y="6968"/>
                  <a:pt x="3510" y="7665"/>
                  <a:pt x="4050" y="7665"/>
                </a:cubicBezTo>
                <a:cubicBezTo>
                  <a:pt x="4725" y="7665"/>
                  <a:pt x="5130" y="6968"/>
                  <a:pt x="5130" y="6271"/>
                </a:cubicBezTo>
                <a:cubicBezTo>
                  <a:pt x="5130" y="5400"/>
                  <a:pt x="4725" y="4877"/>
                  <a:pt x="4050" y="4877"/>
                </a:cubicBezTo>
                <a:close/>
                <a:moveTo>
                  <a:pt x="4050" y="6794"/>
                </a:moveTo>
                <a:cubicBezTo>
                  <a:pt x="3915" y="6794"/>
                  <a:pt x="3645" y="6445"/>
                  <a:pt x="3645" y="6271"/>
                </a:cubicBezTo>
                <a:cubicBezTo>
                  <a:pt x="3645" y="5923"/>
                  <a:pt x="3915" y="5748"/>
                  <a:pt x="4050" y="5748"/>
                </a:cubicBezTo>
                <a:cubicBezTo>
                  <a:pt x="4320" y="5748"/>
                  <a:pt x="4455" y="5923"/>
                  <a:pt x="4455" y="6271"/>
                </a:cubicBezTo>
                <a:cubicBezTo>
                  <a:pt x="4455" y="6445"/>
                  <a:pt x="4320" y="6794"/>
                  <a:pt x="4050" y="6794"/>
                </a:cubicBezTo>
                <a:close/>
                <a:moveTo>
                  <a:pt x="16065" y="6271"/>
                </a:moveTo>
                <a:cubicBezTo>
                  <a:pt x="19035" y="6271"/>
                  <a:pt x="19035" y="6271"/>
                  <a:pt x="19035" y="6271"/>
                </a:cubicBezTo>
                <a:cubicBezTo>
                  <a:pt x="19575" y="6271"/>
                  <a:pt x="20115" y="5574"/>
                  <a:pt x="20115" y="4703"/>
                </a:cubicBezTo>
                <a:cubicBezTo>
                  <a:pt x="20115" y="4006"/>
                  <a:pt x="19575" y="3310"/>
                  <a:pt x="19035" y="3310"/>
                </a:cubicBezTo>
                <a:cubicBezTo>
                  <a:pt x="16065" y="3310"/>
                  <a:pt x="16065" y="3310"/>
                  <a:pt x="16065" y="3310"/>
                </a:cubicBezTo>
                <a:cubicBezTo>
                  <a:pt x="15390" y="3310"/>
                  <a:pt x="14985" y="4006"/>
                  <a:pt x="14985" y="4703"/>
                </a:cubicBezTo>
                <a:cubicBezTo>
                  <a:pt x="14985" y="5574"/>
                  <a:pt x="15390" y="6271"/>
                  <a:pt x="16065" y="6271"/>
                </a:cubicBezTo>
                <a:close/>
                <a:moveTo>
                  <a:pt x="19440" y="4703"/>
                </a:moveTo>
                <a:cubicBezTo>
                  <a:pt x="19440" y="5052"/>
                  <a:pt x="19170" y="5226"/>
                  <a:pt x="19035" y="5226"/>
                </a:cubicBezTo>
                <a:cubicBezTo>
                  <a:pt x="17820" y="5226"/>
                  <a:pt x="17820" y="5226"/>
                  <a:pt x="17820" y="5226"/>
                </a:cubicBezTo>
                <a:cubicBezTo>
                  <a:pt x="17820" y="4355"/>
                  <a:pt x="17820" y="4355"/>
                  <a:pt x="17820" y="4355"/>
                </a:cubicBezTo>
                <a:cubicBezTo>
                  <a:pt x="19035" y="4355"/>
                  <a:pt x="19035" y="4355"/>
                  <a:pt x="19035" y="4355"/>
                </a:cubicBezTo>
                <a:cubicBezTo>
                  <a:pt x="19170" y="4355"/>
                  <a:pt x="19440" y="4529"/>
                  <a:pt x="19440" y="4703"/>
                </a:cubicBezTo>
                <a:close/>
                <a:moveTo>
                  <a:pt x="16065" y="4355"/>
                </a:moveTo>
                <a:cubicBezTo>
                  <a:pt x="17145" y="4355"/>
                  <a:pt x="17145" y="4355"/>
                  <a:pt x="17145" y="4355"/>
                </a:cubicBezTo>
                <a:cubicBezTo>
                  <a:pt x="17145" y="5226"/>
                  <a:pt x="17145" y="5226"/>
                  <a:pt x="17145" y="5226"/>
                </a:cubicBezTo>
                <a:cubicBezTo>
                  <a:pt x="16065" y="5226"/>
                  <a:pt x="16065" y="5226"/>
                  <a:pt x="16065" y="5226"/>
                </a:cubicBezTo>
                <a:cubicBezTo>
                  <a:pt x="15795" y="5226"/>
                  <a:pt x="15660" y="5052"/>
                  <a:pt x="15660" y="4703"/>
                </a:cubicBezTo>
                <a:cubicBezTo>
                  <a:pt x="15660" y="4529"/>
                  <a:pt x="15795" y="4355"/>
                  <a:pt x="16065" y="43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07" name="Freeform 76"/>
          <p:cNvSpPr/>
          <p:nvPr/>
        </p:nvSpPr>
        <p:spPr>
          <a:xfrm>
            <a:off x="16563976" y="11258552"/>
            <a:ext cx="82785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6" h="21600" extrusionOk="0">
                <a:moveTo>
                  <a:pt x="8852" y="2970"/>
                </a:moveTo>
                <a:cubicBezTo>
                  <a:pt x="6374" y="2970"/>
                  <a:pt x="4426" y="4455"/>
                  <a:pt x="4426" y="6345"/>
                </a:cubicBezTo>
                <a:cubicBezTo>
                  <a:pt x="4426" y="8100"/>
                  <a:pt x="6374" y="9720"/>
                  <a:pt x="8852" y="9720"/>
                </a:cubicBezTo>
                <a:cubicBezTo>
                  <a:pt x="11154" y="9720"/>
                  <a:pt x="13102" y="8100"/>
                  <a:pt x="13102" y="6345"/>
                </a:cubicBezTo>
                <a:cubicBezTo>
                  <a:pt x="13102" y="4455"/>
                  <a:pt x="11154" y="2970"/>
                  <a:pt x="8852" y="2970"/>
                </a:cubicBezTo>
                <a:close/>
                <a:moveTo>
                  <a:pt x="8852" y="8910"/>
                </a:moveTo>
                <a:cubicBezTo>
                  <a:pt x="6905" y="8910"/>
                  <a:pt x="5311" y="7830"/>
                  <a:pt x="5311" y="6345"/>
                </a:cubicBezTo>
                <a:cubicBezTo>
                  <a:pt x="5311" y="4860"/>
                  <a:pt x="6905" y="3645"/>
                  <a:pt x="8852" y="3645"/>
                </a:cubicBezTo>
                <a:cubicBezTo>
                  <a:pt x="10623" y="3645"/>
                  <a:pt x="12216" y="4860"/>
                  <a:pt x="12216" y="6345"/>
                </a:cubicBezTo>
                <a:cubicBezTo>
                  <a:pt x="12216" y="7830"/>
                  <a:pt x="10623" y="8910"/>
                  <a:pt x="8852" y="8910"/>
                </a:cubicBezTo>
                <a:close/>
                <a:moveTo>
                  <a:pt x="8852" y="4050"/>
                </a:moveTo>
                <a:cubicBezTo>
                  <a:pt x="7259" y="4050"/>
                  <a:pt x="5843" y="5130"/>
                  <a:pt x="5843" y="6345"/>
                </a:cubicBezTo>
                <a:cubicBezTo>
                  <a:pt x="5843" y="7560"/>
                  <a:pt x="7259" y="8505"/>
                  <a:pt x="8852" y="8505"/>
                </a:cubicBezTo>
                <a:cubicBezTo>
                  <a:pt x="10446" y="8505"/>
                  <a:pt x="11685" y="7560"/>
                  <a:pt x="11685" y="6345"/>
                </a:cubicBezTo>
                <a:cubicBezTo>
                  <a:pt x="11685" y="5130"/>
                  <a:pt x="10446" y="4050"/>
                  <a:pt x="8852" y="4050"/>
                </a:cubicBezTo>
                <a:close/>
                <a:moveTo>
                  <a:pt x="8852" y="7830"/>
                </a:moveTo>
                <a:cubicBezTo>
                  <a:pt x="7613" y="7830"/>
                  <a:pt x="6728" y="7155"/>
                  <a:pt x="6728" y="6345"/>
                </a:cubicBezTo>
                <a:cubicBezTo>
                  <a:pt x="6728" y="5535"/>
                  <a:pt x="7613" y="4860"/>
                  <a:pt x="8852" y="4860"/>
                </a:cubicBezTo>
                <a:cubicBezTo>
                  <a:pt x="9915" y="4860"/>
                  <a:pt x="10800" y="5535"/>
                  <a:pt x="10800" y="6345"/>
                </a:cubicBezTo>
                <a:cubicBezTo>
                  <a:pt x="10800" y="7155"/>
                  <a:pt x="9915" y="7830"/>
                  <a:pt x="8852" y="7830"/>
                </a:cubicBezTo>
                <a:close/>
                <a:moveTo>
                  <a:pt x="8852" y="19305"/>
                </a:moveTo>
                <a:cubicBezTo>
                  <a:pt x="9561" y="19305"/>
                  <a:pt x="10269" y="18900"/>
                  <a:pt x="10269" y="18225"/>
                </a:cubicBezTo>
                <a:cubicBezTo>
                  <a:pt x="10269" y="17685"/>
                  <a:pt x="9561" y="17145"/>
                  <a:pt x="8852" y="17145"/>
                </a:cubicBezTo>
                <a:cubicBezTo>
                  <a:pt x="7967" y="17145"/>
                  <a:pt x="7259" y="17685"/>
                  <a:pt x="7259" y="18225"/>
                </a:cubicBezTo>
                <a:cubicBezTo>
                  <a:pt x="7259" y="18900"/>
                  <a:pt x="7967" y="19305"/>
                  <a:pt x="8852" y="19305"/>
                </a:cubicBezTo>
                <a:close/>
                <a:moveTo>
                  <a:pt x="8852" y="17820"/>
                </a:moveTo>
                <a:cubicBezTo>
                  <a:pt x="9030" y="17820"/>
                  <a:pt x="9384" y="18090"/>
                  <a:pt x="9384" y="18225"/>
                </a:cubicBezTo>
                <a:cubicBezTo>
                  <a:pt x="9384" y="18495"/>
                  <a:pt x="9030" y="18630"/>
                  <a:pt x="8852" y="18630"/>
                </a:cubicBezTo>
                <a:cubicBezTo>
                  <a:pt x="8498" y="18630"/>
                  <a:pt x="8321" y="18495"/>
                  <a:pt x="8321" y="18225"/>
                </a:cubicBezTo>
                <a:cubicBezTo>
                  <a:pt x="8321" y="18090"/>
                  <a:pt x="8498" y="17820"/>
                  <a:pt x="8852" y="17820"/>
                </a:cubicBezTo>
                <a:close/>
                <a:moveTo>
                  <a:pt x="21246" y="13635"/>
                </a:moveTo>
                <a:cubicBezTo>
                  <a:pt x="21069" y="13365"/>
                  <a:pt x="20892" y="13230"/>
                  <a:pt x="20538" y="13095"/>
                </a:cubicBezTo>
                <a:cubicBezTo>
                  <a:pt x="20007" y="12960"/>
                  <a:pt x="20007" y="12960"/>
                  <a:pt x="20007" y="12960"/>
                </a:cubicBezTo>
                <a:cubicBezTo>
                  <a:pt x="19652" y="12960"/>
                  <a:pt x="19121" y="12960"/>
                  <a:pt x="18944" y="13095"/>
                </a:cubicBezTo>
                <a:cubicBezTo>
                  <a:pt x="18590" y="13230"/>
                  <a:pt x="18590" y="13230"/>
                  <a:pt x="18413" y="13365"/>
                </a:cubicBezTo>
                <a:cubicBezTo>
                  <a:pt x="15580" y="12825"/>
                  <a:pt x="15580" y="12825"/>
                  <a:pt x="15580" y="12825"/>
                </a:cubicBezTo>
                <a:cubicBezTo>
                  <a:pt x="15580" y="12690"/>
                  <a:pt x="15580" y="12690"/>
                  <a:pt x="15580" y="12690"/>
                </a:cubicBezTo>
                <a:cubicBezTo>
                  <a:pt x="15580" y="12690"/>
                  <a:pt x="15580" y="12690"/>
                  <a:pt x="15580" y="12690"/>
                </a:cubicBezTo>
                <a:cubicBezTo>
                  <a:pt x="16466" y="12690"/>
                  <a:pt x="16997" y="12150"/>
                  <a:pt x="16997" y="11610"/>
                </a:cubicBezTo>
                <a:cubicBezTo>
                  <a:pt x="16997" y="1080"/>
                  <a:pt x="16997" y="1080"/>
                  <a:pt x="16997" y="1080"/>
                </a:cubicBezTo>
                <a:cubicBezTo>
                  <a:pt x="16997" y="540"/>
                  <a:pt x="16466" y="0"/>
                  <a:pt x="15580" y="0"/>
                </a:cubicBezTo>
                <a:cubicBezTo>
                  <a:pt x="1948" y="0"/>
                  <a:pt x="1948" y="0"/>
                  <a:pt x="1948" y="0"/>
                </a:cubicBezTo>
                <a:cubicBezTo>
                  <a:pt x="1062" y="0"/>
                  <a:pt x="531" y="540"/>
                  <a:pt x="531" y="1080"/>
                </a:cubicBezTo>
                <a:cubicBezTo>
                  <a:pt x="531" y="11610"/>
                  <a:pt x="531" y="11610"/>
                  <a:pt x="531" y="11610"/>
                </a:cubicBezTo>
                <a:cubicBezTo>
                  <a:pt x="531" y="12150"/>
                  <a:pt x="1062" y="12690"/>
                  <a:pt x="1948" y="12690"/>
                </a:cubicBezTo>
                <a:cubicBezTo>
                  <a:pt x="1948" y="12690"/>
                  <a:pt x="1948" y="12690"/>
                  <a:pt x="1948" y="12690"/>
                </a:cubicBezTo>
                <a:cubicBezTo>
                  <a:pt x="1948" y="13365"/>
                  <a:pt x="1948" y="13365"/>
                  <a:pt x="1948" y="13365"/>
                </a:cubicBezTo>
                <a:cubicBezTo>
                  <a:pt x="1948" y="13635"/>
                  <a:pt x="2125" y="13770"/>
                  <a:pt x="2302" y="13905"/>
                </a:cubicBezTo>
                <a:cubicBezTo>
                  <a:pt x="2125" y="14040"/>
                  <a:pt x="1948" y="14310"/>
                  <a:pt x="1948" y="14580"/>
                </a:cubicBezTo>
                <a:cubicBezTo>
                  <a:pt x="1948" y="14580"/>
                  <a:pt x="1948" y="14580"/>
                  <a:pt x="1948" y="14580"/>
                </a:cubicBezTo>
                <a:cubicBezTo>
                  <a:pt x="1416" y="14580"/>
                  <a:pt x="1416" y="14580"/>
                  <a:pt x="1416" y="14580"/>
                </a:cubicBezTo>
                <a:cubicBezTo>
                  <a:pt x="708" y="14580"/>
                  <a:pt x="0" y="14985"/>
                  <a:pt x="0" y="15660"/>
                </a:cubicBezTo>
                <a:cubicBezTo>
                  <a:pt x="0" y="16200"/>
                  <a:pt x="708" y="16740"/>
                  <a:pt x="1416" y="16740"/>
                </a:cubicBezTo>
                <a:cubicBezTo>
                  <a:pt x="1948" y="16740"/>
                  <a:pt x="1948" y="16740"/>
                  <a:pt x="1948" y="16740"/>
                </a:cubicBezTo>
                <a:cubicBezTo>
                  <a:pt x="1948" y="16740"/>
                  <a:pt x="1948" y="16740"/>
                  <a:pt x="1948" y="16740"/>
                </a:cubicBezTo>
                <a:cubicBezTo>
                  <a:pt x="1948" y="17415"/>
                  <a:pt x="2656" y="17820"/>
                  <a:pt x="3364" y="17820"/>
                </a:cubicBezTo>
                <a:cubicBezTo>
                  <a:pt x="4249" y="17820"/>
                  <a:pt x="4780" y="17415"/>
                  <a:pt x="4780" y="16740"/>
                </a:cubicBezTo>
                <a:cubicBezTo>
                  <a:pt x="4780" y="16740"/>
                  <a:pt x="4780" y="16740"/>
                  <a:pt x="4780" y="16740"/>
                </a:cubicBezTo>
                <a:cubicBezTo>
                  <a:pt x="5843" y="16740"/>
                  <a:pt x="5843" y="16740"/>
                  <a:pt x="5843" y="16740"/>
                </a:cubicBezTo>
                <a:cubicBezTo>
                  <a:pt x="5843" y="19710"/>
                  <a:pt x="5843" y="19710"/>
                  <a:pt x="5843" y="19710"/>
                </a:cubicBezTo>
                <a:cubicBezTo>
                  <a:pt x="5843" y="19980"/>
                  <a:pt x="6020" y="20250"/>
                  <a:pt x="6374" y="20385"/>
                </a:cubicBezTo>
                <a:cubicBezTo>
                  <a:pt x="6374" y="20925"/>
                  <a:pt x="6374" y="20925"/>
                  <a:pt x="6374" y="20925"/>
                </a:cubicBezTo>
                <a:cubicBezTo>
                  <a:pt x="6374" y="21330"/>
                  <a:pt x="6728" y="21600"/>
                  <a:pt x="7259" y="21600"/>
                </a:cubicBezTo>
                <a:cubicBezTo>
                  <a:pt x="10269" y="21600"/>
                  <a:pt x="10269" y="21600"/>
                  <a:pt x="10269" y="21600"/>
                </a:cubicBezTo>
                <a:cubicBezTo>
                  <a:pt x="10800" y="21600"/>
                  <a:pt x="11154" y="21330"/>
                  <a:pt x="11154" y="20925"/>
                </a:cubicBezTo>
                <a:cubicBezTo>
                  <a:pt x="11154" y="20385"/>
                  <a:pt x="11154" y="20385"/>
                  <a:pt x="11154" y="20385"/>
                </a:cubicBezTo>
                <a:cubicBezTo>
                  <a:pt x="11508" y="20250"/>
                  <a:pt x="11685" y="19980"/>
                  <a:pt x="11685" y="19710"/>
                </a:cubicBezTo>
                <a:cubicBezTo>
                  <a:pt x="11685" y="16740"/>
                  <a:pt x="11685" y="16740"/>
                  <a:pt x="11685" y="16740"/>
                </a:cubicBezTo>
                <a:cubicBezTo>
                  <a:pt x="12216" y="16740"/>
                  <a:pt x="12216" y="16740"/>
                  <a:pt x="12216" y="16740"/>
                </a:cubicBezTo>
                <a:cubicBezTo>
                  <a:pt x="12925" y="16740"/>
                  <a:pt x="13633" y="16200"/>
                  <a:pt x="13633" y="15660"/>
                </a:cubicBezTo>
                <a:cubicBezTo>
                  <a:pt x="13633" y="14985"/>
                  <a:pt x="12925" y="14580"/>
                  <a:pt x="12216" y="14580"/>
                </a:cubicBezTo>
                <a:cubicBezTo>
                  <a:pt x="11685" y="14580"/>
                  <a:pt x="11685" y="14580"/>
                  <a:pt x="11685" y="14580"/>
                </a:cubicBezTo>
                <a:cubicBezTo>
                  <a:pt x="11685" y="14175"/>
                  <a:pt x="11685" y="14175"/>
                  <a:pt x="11685" y="14175"/>
                </a:cubicBezTo>
                <a:cubicBezTo>
                  <a:pt x="14695" y="14175"/>
                  <a:pt x="14695" y="14175"/>
                  <a:pt x="14695" y="14175"/>
                </a:cubicBezTo>
                <a:cubicBezTo>
                  <a:pt x="15049" y="14175"/>
                  <a:pt x="15580" y="13905"/>
                  <a:pt x="15580" y="13500"/>
                </a:cubicBezTo>
                <a:cubicBezTo>
                  <a:pt x="18059" y="14040"/>
                  <a:pt x="18059" y="14040"/>
                  <a:pt x="18059" y="14040"/>
                </a:cubicBezTo>
                <a:cubicBezTo>
                  <a:pt x="18059" y="14310"/>
                  <a:pt x="18236" y="14445"/>
                  <a:pt x="18236" y="14580"/>
                </a:cubicBezTo>
                <a:cubicBezTo>
                  <a:pt x="18413" y="14850"/>
                  <a:pt x="18767" y="14985"/>
                  <a:pt x="19121" y="15120"/>
                </a:cubicBezTo>
                <a:cubicBezTo>
                  <a:pt x="19652" y="15255"/>
                  <a:pt x="19652" y="15255"/>
                  <a:pt x="19652" y="15255"/>
                </a:cubicBezTo>
                <a:cubicBezTo>
                  <a:pt x="19830" y="15255"/>
                  <a:pt x="19830" y="15255"/>
                  <a:pt x="20007" y="15255"/>
                </a:cubicBezTo>
                <a:cubicBezTo>
                  <a:pt x="20715" y="15255"/>
                  <a:pt x="21246" y="14985"/>
                  <a:pt x="21423" y="14445"/>
                </a:cubicBezTo>
                <a:cubicBezTo>
                  <a:pt x="21600" y="14175"/>
                  <a:pt x="21423" y="13905"/>
                  <a:pt x="21246" y="13635"/>
                </a:cubicBezTo>
                <a:close/>
                <a:moveTo>
                  <a:pt x="3364" y="10395"/>
                </a:moveTo>
                <a:cubicBezTo>
                  <a:pt x="3364" y="2160"/>
                  <a:pt x="3364" y="2160"/>
                  <a:pt x="3364" y="2160"/>
                </a:cubicBezTo>
                <a:cubicBezTo>
                  <a:pt x="14164" y="2160"/>
                  <a:pt x="14164" y="2160"/>
                  <a:pt x="14164" y="2160"/>
                </a:cubicBezTo>
                <a:cubicBezTo>
                  <a:pt x="14164" y="10395"/>
                  <a:pt x="14164" y="10395"/>
                  <a:pt x="14164" y="10395"/>
                </a:cubicBezTo>
                <a:lnTo>
                  <a:pt x="3364" y="10395"/>
                </a:lnTo>
                <a:close/>
                <a:moveTo>
                  <a:pt x="1416" y="10395"/>
                </a:moveTo>
                <a:cubicBezTo>
                  <a:pt x="1416" y="2160"/>
                  <a:pt x="1416" y="2160"/>
                  <a:pt x="1416" y="2160"/>
                </a:cubicBezTo>
                <a:cubicBezTo>
                  <a:pt x="2479" y="2160"/>
                  <a:pt x="2479" y="2160"/>
                  <a:pt x="2479" y="2160"/>
                </a:cubicBezTo>
                <a:cubicBezTo>
                  <a:pt x="2479" y="10395"/>
                  <a:pt x="2479" y="10395"/>
                  <a:pt x="2479" y="10395"/>
                </a:cubicBezTo>
                <a:lnTo>
                  <a:pt x="1416" y="10395"/>
                </a:lnTo>
                <a:close/>
                <a:moveTo>
                  <a:pt x="15049" y="2160"/>
                </a:moveTo>
                <a:cubicBezTo>
                  <a:pt x="16111" y="2160"/>
                  <a:pt x="16111" y="2160"/>
                  <a:pt x="16111" y="2160"/>
                </a:cubicBezTo>
                <a:cubicBezTo>
                  <a:pt x="16111" y="10395"/>
                  <a:pt x="16111" y="10395"/>
                  <a:pt x="16111" y="10395"/>
                </a:cubicBezTo>
                <a:cubicBezTo>
                  <a:pt x="15049" y="10395"/>
                  <a:pt x="15049" y="10395"/>
                  <a:pt x="15049" y="10395"/>
                </a:cubicBezTo>
                <a:lnTo>
                  <a:pt x="15049" y="2160"/>
                </a:lnTo>
                <a:close/>
                <a:moveTo>
                  <a:pt x="1948" y="675"/>
                </a:moveTo>
                <a:cubicBezTo>
                  <a:pt x="15580" y="675"/>
                  <a:pt x="15580" y="675"/>
                  <a:pt x="15580" y="675"/>
                </a:cubicBezTo>
                <a:cubicBezTo>
                  <a:pt x="15934" y="675"/>
                  <a:pt x="16111" y="945"/>
                  <a:pt x="16111" y="1080"/>
                </a:cubicBezTo>
                <a:cubicBezTo>
                  <a:pt x="16111" y="1485"/>
                  <a:pt x="16111" y="1485"/>
                  <a:pt x="16111" y="1485"/>
                </a:cubicBezTo>
                <a:cubicBezTo>
                  <a:pt x="1416" y="1485"/>
                  <a:pt x="1416" y="1485"/>
                  <a:pt x="1416" y="1485"/>
                </a:cubicBezTo>
                <a:cubicBezTo>
                  <a:pt x="1416" y="1080"/>
                  <a:pt x="1416" y="1080"/>
                  <a:pt x="1416" y="1080"/>
                </a:cubicBezTo>
                <a:cubicBezTo>
                  <a:pt x="1416" y="945"/>
                  <a:pt x="1593" y="675"/>
                  <a:pt x="1948" y="675"/>
                </a:cubicBezTo>
                <a:close/>
                <a:moveTo>
                  <a:pt x="1416" y="11610"/>
                </a:moveTo>
                <a:cubicBezTo>
                  <a:pt x="1416" y="11205"/>
                  <a:pt x="1416" y="11205"/>
                  <a:pt x="1416" y="11205"/>
                </a:cubicBezTo>
                <a:cubicBezTo>
                  <a:pt x="16111" y="11205"/>
                  <a:pt x="16111" y="11205"/>
                  <a:pt x="16111" y="11205"/>
                </a:cubicBezTo>
                <a:cubicBezTo>
                  <a:pt x="16111" y="11610"/>
                  <a:pt x="16111" y="11610"/>
                  <a:pt x="16111" y="11610"/>
                </a:cubicBezTo>
                <a:cubicBezTo>
                  <a:pt x="16111" y="11745"/>
                  <a:pt x="15934" y="11880"/>
                  <a:pt x="15580" y="11880"/>
                </a:cubicBezTo>
                <a:cubicBezTo>
                  <a:pt x="1948" y="11880"/>
                  <a:pt x="1948" y="11880"/>
                  <a:pt x="1948" y="11880"/>
                </a:cubicBezTo>
                <a:cubicBezTo>
                  <a:pt x="1593" y="11880"/>
                  <a:pt x="1416" y="11745"/>
                  <a:pt x="1416" y="11610"/>
                </a:cubicBezTo>
                <a:close/>
                <a:moveTo>
                  <a:pt x="1416" y="16065"/>
                </a:moveTo>
                <a:cubicBezTo>
                  <a:pt x="1239" y="16065"/>
                  <a:pt x="885" y="15930"/>
                  <a:pt x="885" y="15660"/>
                </a:cubicBezTo>
                <a:cubicBezTo>
                  <a:pt x="885" y="15390"/>
                  <a:pt x="1239" y="15255"/>
                  <a:pt x="1416" y="15255"/>
                </a:cubicBezTo>
                <a:cubicBezTo>
                  <a:pt x="1948" y="15255"/>
                  <a:pt x="1948" y="15255"/>
                  <a:pt x="1948" y="15255"/>
                </a:cubicBezTo>
                <a:cubicBezTo>
                  <a:pt x="1948" y="16065"/>
                  <a:pt x="1948" y="16065"/>
                  <a:pt x="1948" y="16065"/>
                </a:cubicBezTo>
                <a:lnTo>
                  <a:pt x="1416" y="16065"/>
                </a:lnTo>
                <a:close/>
                <a:moveTo>
                  <a:pt x="3895" y="16740"/>
                </a:moveTo>
                <a:cubicBezTo>
                  <a:pt x="3895" y="17010"/>
                  <a:pt x="3718" y="17145"/>
                  <a:pt x="3364" y="17145"/>
                </a:cubicBezTo>
                <a:cubicBezTo>
                  <a:pt x="3187" y="17145"/>
                  <a:pt x="2833" y="17010"/>
                  <a:pt x="2833" y="16740"/>
                </a:cubicBezTo>
                <a:cubicBezTo>
                  <a:pt x="2833" y="14580"/>
                  <a:pt x="2833" y="14580"/>
                  <a:pt x="2833" y="14580"/>
                </a:cubicBezTo>
                <a:cubicBezTo>
                  <a:pt x="2833" y="14310"/>
                  <a:pt x="3187" y="14175"/>
                  <a:pt x="3364" y="14175"/>
                </a:cubicBezTo>
                <a:cubicBezTo>
                  <a:pt x="3718" y="14175"/>
                  <a:pt x="3895" y="14310"/>
                  <a:pt x="3895" y="14580"/>
                </a:cubicBezTo>
                <a:lnTo>
                  <a:pt x="3895" y="16740"/>
                </a:lnTo>
                <a:close/>
                <a:moveTo>
                  <a:pt x="4780" y="14580"/>
                </a:moveTo>
                <a:cubicBezTo>
                  <a:pt x="4780" y="14580"/>
                  <a:pt x="4780" y="14580"/>
                  <a:pt x="4780" y="14580"/>
                </a:cubicBezTo>
                <a:cubicBezTo>
                  <a:pt x="4780" y="14445"/>
                  <a:pt x="4780" y="14310"/>
                  <a:pt x="4780" y="14175"/>
                </a:cubicBezTo>
                <a:cubicBezTo>
                  <a:pt x="5843" y="14175"/>
                  <a:pt x="5843" y="14175"/>
                  <a:pt x="5843" y="14175"/>
                </a:cubicBezTo>
                <a:cubicBezTo>
                  <a:pt x="5843" y="14580"/>
                  <a:pt x="5843" y="14580"/>
                  <a:pt x="5843" y="14580"/>
                </a:cubicBezTo>
                <a:lnTo>
                  <a:pt x="4780" y="14580"/>
                </a:lnTo>
                <a:close/>
                <a:moveTo>
                  <a:pt x="10269" y="20925"/>
                </a:moveTo>
                <a:cubicBezTo>
                  <a:pt x="7259" y="20925"/>
                  <a:pt x="7259" y="20925"/>
                  <a:pt x="7259" y="20925"/>
                </a:cubicBezTo>
                <a:cubicBezTo>
                  <a:pt x="7259" y="20925"/>
                  <a:pt x="7259" y="20925"/>
                  <a:pt x="7259" y="20925"/>
                </a:cubicBezTo>
                <a:cubicBezTo>
                  <a:pt x="7259" y="20520"/>
                  <a:pt x="7259" y="20520"/>
                  <a:pt x="7259" y="20520"/>
                </a:cubicBezTo>
                <a:cubicBezTo>
                  <a:pt x="10269" y="20520"/>
                  <a:pt x="10269" y="20520"/>
                  <a:pt x="10269" y="20520"/>
                </a:cubicBezTo>
                <a:cubicBezTo>
                  <a:pt x="10269" y="20925"/>
                  <a:pt x="10269" y="20925"/>
                  <a:pt x="10269" y="20925"/>
                </a:cubicBezTo>
                <a:cubicBezTo>
                  <a:pt x="10269" y="20925"/>
                  <a:pt x="10269" y="20925"/>
                  <a:pt x="10269" y="20925"/>
                </a:cubicBezTo>
                <a:close/>
                <a:moveTo>
                  <a:pt x="10800" y="19710"/>
                </a:moveTo>
                <a:cubicBezTo>
                  <a:pt x="10800" y="19710"/>
                  <a:pt x="10800" y="19845"/>
                  <a:pt x="10800" y="19845"/>
                </a:cubicBezTo>
                <a:cubicBezTo>
                  <a:pt x="6905" y="19845"/>
                  <a:pt x="6905" y="19845"/>
                  <a:pt x="6905" y="19845"/>
                </a:cubicBezTo>
                <a:cubicBezTo>
                  <a:pt x="6728" y="19845"/>
                  <a:pt x="6728" y="19710"/>
                  <a:pt x="6728" y="19710"/>
                </a:cubicBezTo>
                <a:cubicBezTo>
                  <a:pt x="6728" y="16740"/>
                  <a:pt x="6728" y="16740"/>
                  <a:pt x="6728" y="16740"/>
                </a:cubicBezTo>
                <a:cubicBezTo>
                  <a:pt x="10800" y="16740"/>
                  <a:pt x="10800" y="16740"/>
                  <a:pt x="10800" y="16740"/>
                </a:cubicBezTo>
                <a:lnTo>
                  <a:pt x="10800" y="19710"/>
                </a:lnTo>
                <a:close/>
                <a:moveTo>
                  <a:pt x="12748" y="15660"/>
                </a:moveTo>
                <a:cubicBezTo>
                  <a:pt x="12748" y="15930"/>
                  <a:pt x="12570" y="16065"/>
                  <a:pt x="12216" y="16065"/>
                </a:cubicBezTo>
                <a:cubicBezTo>
                  <a:pt x="4780" y="16065"/>
                  <a:pt x="4780" y="16065"/>
                  <a:pt x="4780" y="16065"/>
                </a:cubicBezTo>
                <a:cubicBezTo>
                  <a:pt x="4780" y="15255"/>
                  <a:pt x="4780" y="15255"/>
                  <a:pt x="4780" y="15255"/>
                </a:cubicBezTo>
                <a:cubicBezTo>
                  <a:pt x="12216" y="15255"/>
                  <a:pt x="12216" y="15255"/>
                  <a:pt x="12216" y="15255"/>
                </a:cubicBezTo>
                <a:cubicBezTo>
                  <a:pt x="12570" y="15255"/>
                  <a:pt x="12748" y="15390"/>
                  <a:pt x="12748" y="15660"/>
                </a:cubicBezTo>
                <a:close/>
                <a:moveTo>
                  <a:pt x="10800" y="14580"/>
                </a:moveTo>
                <a:cubicBezTo>
                  <a:pt x="6728" y="14580"/>
                  <a:pt x="6728" y="14580"/>
                  <a:pt x="6728" y="14580"/>
                </a:cubicBezTo>
                <a:cubicBezTo>
                  <a:pt x="6728" y="14175"/>
                  <a:pt x="6728" y="14175"/>
                  <a:pt x="6728" y="14175"/>
                </a:cubicBezTo>
                <a:cubicBezTo>
                  <a:pt x="10800" y="14175"/>
                  <a:pt x="10800" y="14175"/>
                  <a:pt x="10800" y="14175"/>
                </a:cubicBezTo>
                <a:lnTo>
                  <a:pt x="10800" y="14580"/>
                </a:lnTo>
                <a:close/>
                <a:moveTo>
                  <a:pt x="14695" y="13500"/>
                </a:moveTo>
                <a:cubicBezTo>
                  <a:pt x="2833" y="13500"/>
                  <a:pt x="2833" y="13500"/>
                  <a:pt x="2833" y="13500"/>
                </a:cubicBezTo>
                <a:cubicBezTo>
                  <a:pt x="2833" y="13500"/>
                  <a:pt x="2833" y="13365"/>
                  <a:pt x="2833" y="13365"/>
                </a:cubicBezTo>
                <a:cubicBezTo>
                  <a:pt x="2833" y="12690"/>
                  <a:pt x="2833" y="12690"/>
                  <a:pt x="2833" y="12690"/>
                </a:cubicBezTo>
                <a:cubicBezTo>
                  <a:pt x="14695" y="12690"/>
                  <a:pt x="14695" y="12690"/>
                  <a:pt x="14695" y="12690"/>
                </a:cubicBezTo>
                <a:cubicBezTo>
                  <a:pt x="14695" y="13365"/>
                  <a:pt x="14695" y="13365"/>
                  <a:pt x="14695" y="13365"/>
                </a:cubicBezTo>
                <a:cubicBezTo>
                  <a:pt x="14695" y="13365"/>
                  <a:pt x="14695" y="13500"/>
                  <a:pt x="14695" y="13500"/>
                </a:cubicBezTo>
                <a:close/>
                <a:moveTo>
                  <a:pt x="20538" y="14310"/>
                </a:moveTo>
                <a:cubicBezTo>
                  <a:pt x="20538" y="14445"/>
                  <a:pt x="20184" y="14580"/>
                  <a:pt x="20007" y="14580"/>
                </a:cubicBezTo>
                <a:cubicBezTo>
                  <a:pt x="20007" y="14580"/>
                  <a:pt x="20007" y="14580"/>
                  <a:pt x="19830" y="14580"/>
                </a:cubicBezTo>
                <a:cubicBezTo>
                  <a:pt x="19475" y="14445"/>
                  <a:pt x="19475" y="14445"/>
                  <a:pt x="19475" y="14445"/>
                </a:cubicBezTo>
                <a:cubicBezTo>
                  <a:pt x="19298" y="14445"/>
                  <a:pt x="19121" y="14310"/>
                  <a:pt x="19121" y="14175"/>
                </a:cubicBezTo>
                <a:cubicBezTo>
                  <a:pt x="18944" y="14175"/>
                  <a:pt x="18944" y="14040"/>
                  <a:pt x="19121" y="13905"/>
                </a:cubicBezTo>
                <a:cubicBezTo>
                  <a:pt x="19121" y="13770"/>
                  <a:pt x="19121" y="13770"/>
                  <a:pt x="19298" y="13635"/>
                </a:cubicBezTo>
                <a:cubicBezTo>
                  <a:pt x="19298" y="13635"/>
                  <a:pt x="19475" y="13635"/>
                  <a:pt x="19475" y="13635"/>
                </a:cubicBezTo>
                <a:cubicBezTo>
                  <a:pt x="19652" y="13635"/>
                  <a:pt x="19652" y="13635"/>
                  <a:pt x="19652" y="13635"/>
                </a:cubicBezTo>
                <a:cubicBezTo>
                  <a:pt x="20184" y="13770"/>
                  <a:pt x="20184" y="13770"/>
                  <a:pt x="20184" y="13770"/>
                </a:cubicBezTo>
                <a:cubicBezTo>
                  <a:pt x="20361" y="13770"/>
                  <a:pt x="20361" y="13905"/>
                  <a:pt x="20538" y="13905"/>
                </a:cubicBezTo>
                <a:cubicBezTo>
                  <a:pt x="20538" y="14040"/>
                  <a:pt x="20538" y="14175"/>
                  <a:pt x="20538" y="143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08" name="Freeform 77"/>
          <p:cNvSpPr/>
          <p:nvPr/>
        </p:nvSpPr>
        <p:spPr>
          <a:xfrm>
            <a:off x="18338800" y="1457325"/>
            <a:ext cx="1092200" cy="835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095" y="5891"/>
                </a:moveTo>
                <a:cubicBezTo>
                  <a:pt x="10530" y="5891"/>
                  <a:pt x="8640" y="8569"/>
                  <a:pt x="8640" y="11782"/>
                </a:cubicBezTo>
                <a:cubicBezTo>
                  <a:pt x="8640" y="14995"/>
                  <a:pt x="10530" y="17673"/>
                  <a:pt x="13095" y="17673"/>
                </a:cubicBezTo>
                <a:cubicBezTo>
                  <a:pt x="15525" y="17673"/>
                  <a:pt x="17550" y="14995"/>
                  <a:pt x="17550" y="11782"/>
                </a:cubicBezTo>
                <a:cubicBezTo>
                  <a:pt x="17550" y="8569"/>
                  <a:pt x="15525" y="5891"/>
                  <a:pt x="13095" y="5891"/>
                </a:cubicBezTo>
                <a:close/>
                <a:moveTo>
                  <a:pt x="13095" y="16780"/>
                </a:moveTo>
                <a:cubicBezTo>
                  <a:pt x="10935" y="16780"/>
                  <a:pt x="9315" y="14638"/>
                  <a:pt x="9315" y="11782"/>
                </a:cubicBezTo>
                <a:cubicBezTo>
                  <a:pt x="9315" y="9104"/>
                  <a:pt x="10935" y="6783"/>
                  <a:pt x="13095" y="6783"/>
                </a:cubicBezTo>
                <a:cubicBezTo>
                  <a:pt x="15120" y="6783"/>
                  <a:pt x="16740" y="9104"/>
                  <a:pt x="16740" y="11782"/>
                </a:cubicBezTo>
                <a:cubicBezTo>
                  <a:pt x="16740" y="14638"/>
                  <a:pt x="15120" y="16780"/>
                  <a:pt x="13095" y="16780"/>
                </a:cubicBezTo>
                <a:close/>
                <a:moveTo>
                  <a:pt x="13095" y="8926"/>
                </a:moveTo>
                <a:cubicBezTo>
                  <a:pt x="11880" y="8926"/>
                  <a:pt x="10800" y="10175"/>
                  <a:pt x="10800" y="11782"/>
                </a:cubicBezTo>
                <a:cubicBezTo>
                  <a:pt x="10800" y="13388"/>
                  <a:pt x="11880" y="14817"/>
                  <a:pt x="13095" y="14817"/>
                </a:cubicBezTo>
                <a:cubicBezTo>
                  <a:pt x="14310" y="14817"/>
                  <a:pt x="15255" y="13388"/>
                  <a:pt x="15255" y="11782"/>
                </a:cubicBezTo>
                <a:cubicBezTo>
                  <a:pt x="15255" y="10175"/>
                  <a:pt x="14310" y="8926"/>
                  <a:pt x="13095" y="8926"/>
                </a:cubicBezTo>
                <a:close/>
                <a:moveTo>
                  <a:pt x="13095" y="13745"/>
                </a:moveTo>
                <a:cubicBezTo>
                  <a:pt x="12150" y="13745"/>
                  <a:pt x="11475" y="12853"/>
                  <a:pt x="11475" y="11782"/>
                </a:cubicBezTo>
                <a:cubicBezTo>
                  <a:pt x="11475" y="10711"/>
                  <a:pt x="12150" y="9818"/>
                  <a:pt x="13095" y="9818"/>
                </a:cubicBezTo>
                <a:cubicBezTo>
                  <a:pt x="13905" y="9818"/>
                  <a:pt x="14580" y="10711"/>
                  <a:pt x="14580" y="11782"/>
                </a:cubicBezTo>
                <a:cubicBezTo>
                  <a:pt x="14580" y="12853"/>
                  <a:pt x="13905" y="13745"/>
                  <a:pt x="13095" y="13745"/>
                </a:cubicBezTo>
                <a:close/>
                <a:moveTo>
                  <a:pt x="13095" y="10889"/>
                </a:moveTo>
                <a:cubicBezTo>
                  <a:pt x="12690" y="10889"/>
                  <a:pt x="12420" y="11246"/>
                  <a:pt x="12420" y="11782"/>
                </a:cubicBezTo>
                <a:cubicBezTo>
                  <a:pt x="12420" y="12317"/>
                  <a:pt x="12690" y="12674"/>
                  <a:pt x="13095" y="12674"/>
                </a:cubicBezTo>
                <a:cubicBezTo>
                  <a:pt x="13365" y="12674"/>
                  <a:pt x="13770" y="12317"/>
                  <a:pt x="13770" y="11782"/>
                </a:cubicBezTo>
                <a:cubicBezTo>
                  <a:pt x="13770" y="11246"/>
                  <a:pt x="13365" y="10889"/>
                  <a:pt x="13095" y="10889"/>
                </a:cubicBezTo>
                <a:close/>
                <a:moveTo>
                  <a:pt x="19710" y="3927"/>
                </a:moveTo>
                <a:cubicBezTo>
                  <a:pt x="18360" y="3927"/>
                  <a:pt x="18360" y="3927"/>
                  <a:pt x="18360" y="3927"/>
                </a:cubicBezTo>
                <a:cubicBezTo>
                  <a:pt x="18225" y="3927"/>
                  <a:pt x="18090" y="3749"/>
                  <a:pt x="17955" y="3570"/>
                </a:cubicBezTo>
                <a:cubicBezTo>
                  <a:pt x="17145" y="1428"/>
                  <a:pt x="17145" y="1428"/>
                  <a:pt x="17145" y="1428"/>
                </a:cubicBezTo>
                <a:cubicBezTo>
                  <a:pt x="16875" y="536"/>
                  <a:pt x="16200" y="0"/>
                  <a:pt x="15525" y="0"/>
                </a:cubicBezTo>
                <a:cubicBezTo>
                  <a:pt x="10665" y="0"/>
                  <a:pt x="10665" y="0"/>
                  <a:pt x="10665" y="0"/>
                </a:cubicBezTo>
                <a:cubicBezTo>
                  <a:pt x="9855" y="0"/>
                  <a:pt x="9315" y="536"/>
                  <a:pt x="8910" y="1428"/>
                </a:cubicBezTo>
                <a:cubicBezTo>
                  <a:pt x="8100" y="3570"/>
                  <a:pt x="8100" y="3570"/>
                  <a:pt x="8100" y="3570"/>
                </a:cubicBezTo>
                <a:cubicBezTo>
                  <a:pt x="7965" y="3749"/>
                  <a:pt x="7830" y="3927"/>
                  <a:pt x="7695" y="3927"/>
                </a:cubicBezTo>
                <a:cubicBezTo>
                  <a:pt x="5130" y="3927"/>
                  <a:pt x="5130" y="3927"/>
                  <a:pt x="5130" y="3927"/>
                </a:cubicBezTo>
                <a:cubicBezTo>
                  <a:pt x="5130" y="3392"/>
                  <a:pt x="5130" y="3392"/>
                  <a:pt x="5130" y="3392"/>
                </a:cubicBezTo>
                <a:cubicBezTo>
                  <a:pt x="5130" y="2856"/>
                  <a:pt x="4860" y="2499"/>
                  <a:pt x="4455" y="2499"/>
                </a:cubicBezTo>
                <a:cubicBezTo>
                  <a:pt x="2160" y="2499"/>
                  <a:pt x="2160" y="2499"/>
                  <a:pt x="2160" y="2499"/>
                </a:cubicBezTo>
                <a:cubicBezTo>
                  <a:pt x="1755" y="2499"/>
                  <a:pt x="1485" y="2856"/>
                  <a:pt x="1485" y="3392"/>
                </a:cubicBezTo>
                <a:cubicBezTo>
                  <a:pt x="1485" y="3927"/>
                  <a:pt x="1485" y="3927"/>
                  <a:pt x="1485" y="3927"/>
                </a:cubicBezTo>
                <a:cubicBezTo>
                  <a:pt x="675" y="4284"/>
                  <a:pt x="0" y="5177"/>
                  <a:pt x="0" y="6426"/>
                </a:cubicBezTo>
                <a:cubicBezTo>
                  <a:pt x="0" y="19279"/>
                  <a:pt x="0" y="19279"/>
                  <a:pt x="0" y="19279"/>
                </a:cubicBezTo>
                <a:cubicBezTo>
                  <a:pt x="0" y="20529"/>
                  <a:pt x="810" y="21600"/>
                  <a:pt x="1890" y="21600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20790" y="21600"/>
                  <a:pt x="21600" y="20529"/>
                  <a:pt x="21600" y="19279"/>
                </a:cubicBezTo>
                <a:cubicBezTo>
                  <a:pt x="21600" y="6426"/>
                  <a:pt x="21600" y="6426"/>
                  <a:pt x="21600" y="6426"/>
                </a:cubicBezTo>
                <a:cubicBezTo>
                  <a:pt x="21600" y="4998"/>
                  <a:pt x="20790" y="3927"/>
                  <a:pt x="19710" y="3927"/>
                </a:cubicBezTo>
                <a:close/>
                <a:moveTo>
                  <a:pt x="10665" y="893"/>
                </a:moveTo>
                <a:cubicBezTo>
                  <a:pt x="15525" y="893"/>
                  <a:pt x="15525" y="893"/>
                  <a:pt x="15525" y="893"/>
                </a:cubicBezTo>
                <a:cubicBezTo>
                  <a:pt x="15930" y="893"/>
                  <a:pt x="16335" y="1250"/>
                  <a:pt x="16470" y="1785"/>
                </a:cubicBezTo>
                <a:cubicBezTo>
                  <a:pt x="16605" y="1964"/>
                  <a:pt x="16605" y="1964"/>
                  <a:pt x="16605" y="1964"/>
                </a:cubicBezTo>
                <a:cubicBezTo>
                  <a:pt x="9450" y="1964"/>
                  <a:pt x="9450" y="1964"/>
                  <a:pt x="9450" y="1964"/>
                </a:cubicBezTo>
                <a:cubicBezTo>
                  <a:pt x="9585" y="1785"/>
                  <a:pt x="9585" y="1785"/>
                  <a:pt x="9585" y="1785"/>
                </a:cubicBezTo>
                <a:cubicBezTo>
                  <a:pt x="9720" y="1250"/>
                  <a:pt x="10125" y="893"/>
                  <a:pt x="10665" y="893"/>
                </a:cubicBezTo>
                <a:close/>
                <a:moveTo>
                  <a:pt x="2160" y="3392"/>
                </a:moveTo>
                <a:cubicBezTo>
                  <a:pt x="4455" y="3392"/>
                  <a:pt x="4455" y="3392"/>
                  <a:pt x="4455" y="3392"/>
                </a:cubicBezTo>
                <a:cubicBezTo>
                  <a:pt x="4455" y="3392"/>
                  <a:pt x="4455" y="3392"/>
                  <a:pt x="4455" y="3392"/>
                </a:cubicBezTo>
                <a:cubicBezTo>
                  <a:pt x="4455" y="3927"/>
                  <a:pt x="4455" y="3927"/>
                  <a:pt x="4455" y="3927"/>
                </a:cubicBezTo>
                <a:cubicBezTo>
                  <a:pt x="2160" y="3927"/>
                  <a:pt x="2160" y="3927"/>
                  <a:pt x="2160" y="3927"/>
                </a:cubicBezTo>
                <a:cubicBezTo>
                  <a:pt x="2160" y="3392"/>
                  <a:pt x="2160" y="3392"/>
                  <a:pt x="2160" y="3392"/>
                </a:cubicBezTo>
                <a:cubicBezTo>
                  <a:pt x="2160" y="3392"/>
                  <a:pt x="2160" y="3392"/>
                  <a:pt x="2160" y="3392"/>
                </a:cubicBezTo>
                <a:close/>
                <a:moveTo>
                  <a:pt x="675" y="19279"/>
                </a:moveTo>
                <a:cubicBezTo>
                  <a:pt x="675" y="6426"/>
                  <a:pt x="675" y="6426"/>
                  <a:pt x="675" y="6426"/>
                </a:cubicBezTo>
                <a:cubicBezTo>
                  <a:pt x="675" y="5534"/>
                  <a:pt x="1215" y="4820"/>
                  <a:pt x="1890" y="4820"/>
                </a:cubicBezTo>
                <a:cubicBezTo>
                  <a:pt x="5265" y="4820"/>
                  <a:pt x="5265" y="4820"/>
                  <a:pt x="5265" y="4820"/>
                </a:cubicBezTo>
                <a:cubicBezTo>
                  <a:pt x="5265" y="20707"/>
                  <a:pt x="5265" y="20707"/>
                  <a:pt x="5265" y="20707"/>
                </a:cubicBezTo>
                <a:cubicBezTo>
                  <a:pt x="1890" y="20707"/>
                  <a:pt x="1890" y="20707"/>
                  <a:pt x="1890" y="20707"/>
                </a:cubicBezTo>
                <a:cubicBezTo>
                  <a:pt x="1215" y="20707"/>
                  <a:pt x="675" y="19993"/>
                  <a:pt x="675" y="19279"/>
                </a:cubicBezTo>
                <a:close/>
                <a:moveTo>
                  <a:pt x="20925" y="19279"/>
                </a:moveTo>
                <a:cubicBezTo>
                  <a:pt x="20925" y="19993"/>
                  <a:pt x="20385" y="20707"/>
                  <a:pt x="19710" y="20707"/>
                </a:cubicBezTo>
                <a:cubicBezTo>
                  <a:pt x="5940" y="20707"/>
                  <a:pt x="5940" y="20707"/>
                  <a:pt x="5940" y="20707"/>
                </a:cubicBezTo>
                <a:cubicBezTo>
                  <a:pt x="5940" y="4820"/>
                  <a:pt x="5940" y="4820"/>
                  <a:pt x="5940" y="4820"/>
                </a:cubicBezTo>
                <a:cubicBezTo>
                  <a:pt x="7695" y="4820"/>
                  <a:pt x="7695" y="4820"/>
                  <a:pt x="7695" y="4820"/>
                </a:cubicBezTo>
                <a:cubicBezTo>
                  <a:pt x="8100" y="4820"/>
                  <a:pt x="8505" y="4641"/>
                  <a:pt x="8640" y="4106"/>
                </a:cubicBezTo>
                <a:cubicBezTo>
                  <a:pt x="9180" y="2856"/>
                  <a:pt x="9180" y="2856"/>
                  <a:pt x="9180" y="2856"/>
                </a:cubicBezTo>
                <a:cubicBezTo>
                  <a:pt x="16875" y="2856"/>
                  <a:pt x="16875" y="2856"/>
                  <a:pt x="16875" y="2856"/>
                </a:cubicBezTo>
                <a:cubicBezTo>
                  <a:pt x="17415" y="4106"/>
                  <a:pt x="17415" y="4106"/>
                  <a:pt x="17415" y="4106"/>
                </a:cubicBezTo>
                <a:cubicBezTo>
                  <a:pt x="17550" y="4641"/>
                  <a:pt x="17955" y="4820"/>
                  <a:pt x="18360" y="4820"/>
                </a:cubicBezTo>
                <a:cubicBezTo>
                  <a:pt x="19710" y="4820"/>
                  <a:pt x="19710" y="4820"/>
                  <a:pt x="19710" y="4820"/>
                </a:cubicBezTo>
                <a:cubicBezTo>
                  <a:pt x="20385" y="4820"/>
                  <a:pt x="20925" y="5534"/>
                  <a:pt x="20925" y="6426"/>
                </a:cubicBezTo>
                <a:lnTo>
                  <a:pt x="20925" y="19279"/>
                </a:lnTo>
                <a:close/>
                <a:moveTo>
                  <a:pt x="18765" y="5891"/>
                </a:moveTo>
                <a:cubicBezTo>
                  <a:pt x="18360" y="5891"/>
                  <a:pt x="17820" y="6248"/>
                  <a:pt x="17685" y="6962"/>
                </a:cubicBezTo>
                <a:cubicBezTo>
                  <a:pt x="16605" y="5177"/>
                  <a:pt x="14850" y="3927"/>
                  <a:pt x="13095" y="3927"/>
                </a:cubicBezTo>
                <a:cubicBezTo>
                  <a:pt x="9720" y="3927"/>
                  <a:pt x="7155" y="7498"/>
                  <a:pt x="7155" y="11782"/>
                </a:cubicBezTo>
                <a:cubicBezTo>
                  <a:pt x="7155" y="16066"/>
                  <a:pt x="9720" y="19636"/>
                  <a:pt x="13095" y="19636"/>
                </a:cubicBezTo>
                <a:cubicBezTo>
                  <a:pt x="16335" y="19636"/>
                  <a:pt x="19035" y="16066"/>
                  <a:pt x="19035" y="11782"/>
                </a:cubicBezTo>
                <a:cubicBezTo>
                  <a:pt x="19035" y="10889"/>
                  <a:pt x="18900" y="10175"/>
                  <a:pt x="18630" y="9283"/>
                </a:cubicBezTo>
                <a:cubicBezTo>
                  <a:pt x="18765" y="9283"/>
                  <a:pt x="18765" y="9283"/>
                  <a:pt x="18765" y="9283"/>
                </a:cubicBezTo>
                <a:cubicBezTo>
                  <a:pt x="19575" y="9283"/>
                  <a:pt x="20115" y="8569"/>
                  <a:pt x="20115" y="7676"/>
                </a:cubicBezTo>
                <a:cubicBezTo>
                  <a:pt x="20115" y="6605"/>
                  <a:pt x="19575" y="5891"/>
                  <a:pt x="18765" y="5891"/>
                </a:cubicBezTo>
                <a:close/>
                <a:moveTo>
                  <a:pt x="13095" y="18744"/>
                </a:moveTo>
                <a:cubicBezTo>
                  <a:pt x="10125" y="18744"/>
                  <a:pt x="7830" y="15709"/>
                  <a:pt x="7830" y="11782"/>
                </a:cubicBezTo>
                <a:cubicBezTo>
                  <a:pt x="7830" y="8033"/>
                  <a:pt x="10125" y="4820"/>
                  <a:pt x="13095" y="4820"/>
                </a:cubicBezTo>
                <a:cubicBezTo>
                  <a:pt x="15930" y="4820"/>
                  <a:pt x="18225" y="8033"/>
                  <a:pt x="18225" y="11782"/>
                </a:cubicBezTo>
                <a:cubicBezTo>
                  <a:pt x="18225" y="15709"/>
                  <a:pt x="15930" y="18744"/>
                  <a:pt x="13095" y="18744"/>
                </a:cubicBezTo>
                <a:close/>
                <a:moveTo>
                  <a:pt x="18765" y="8390"/>
                </a:moveTo>
                <a:cubicBezTo>
                  <a:pt x="18495" y="8390"/>
                  <a:pt x="18225" y="8033"/>
                  <a:pt x="18225" y="7676"/>
                </a:cubicBezTo>
                <a:cubicBezTo>
                  <a:pt x="18225" y="7140"/>
                  <a:pt x="18495" y="6783"/>
                  <a:pt x="18765" y="6783"/>
                </a:cubicBezTo>
                <a:cubicBezTo>
                  <a:pt x="19170" y="6783"/>
                  <a:pt x="19440" y="7140"/>
                  <a:pt x="19440" y="7676"/>
                </a:cubicBezTo>
                <a:cubicBezTo>
                  <a:pt x="19440" y="8033"/>
                  <a:pt x="19170" y="8390"/>
                  <a:pt x="18765" y="8390"/>
                </a:cubicBezTo>
                <a:close/>
                <a:moveTo>
                  <a:pt x="4050" y="5891"/>
                </a:moveTo>
                <a:cubicBezTo>
                  <a:pt x="3915" y="5891"/>
                  <a:pt x="3780" y="6069"/>
                  <a:pt x="3780" y="6426"/>
                </a:cubicBezTo>
                <a:cubicBezTo>
                  <a:pt x="3780" y="19279"/>
                  <a:pt x="3780" y="19279"/>
                  <a:pt x="3780" y="19279"/>
                </a:cubicBezTo>
                <a:cubicBezTo>
                  <a:pt x="3780" y="19458"/>
                  <a:pt x="3915" y="19636"/>
                  <a:pt x="4050" y="19636"/>
                </a:cubicBezTo>
                <a:cubicBezTo>
                  <a:pt x="4320" y="19636"/>
                  <a:pt x="4455" y="19458"/>
                  <a:pt x="4455" y="19279"/>
                </a:cubicBezTo>
                <a:cubicBezTo>
                  <a:pt x="4455" y="6426"/>
                  <a:pt x="4455" y="6426"/>
                  <a:pt x="4455" y="6426"/>
                </a:cubicBezTo>
                <a:cubicBezTo>
                  <a:pt x="4455" y="6069"/>
                  <a:pt x="4320" y="5891"/>
                  <a:pt x="4050" y="58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09" name="Freeform 78"/>
          <p:cNvSpPr/>
          <p:nvPr/>
        </p:nvSpPr>
        <p:spPr>
          <a:xfrm>
            <a:off x="18338800" y="2724151"/>
            <a:ext cx="1092200" cy="800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0"/>
                </a:moveTo>
                <a:cubicBezTo>
                  <a:pt x="1080" y="0"/>
                  <a:pt x="1080" y="0"/>
                  <a:pt x="1080" y="0"/>
                </a:cubicBezTo>
                <a:cubicBezTo>
                  <a:pt x="540" y="0"/>
                  <a:pt x="0" y="745"/>
                  <a:pt x="0" y="1490"/>
                </a:cubicBezTo>
                <a:cubicBezTo>
                  <a:pt x="0" y="20110"/>
                  <a:pt x="0" y="20110"/>
                  <a:pt x="0" y="20110"/>
                </a:cubicBezTo>
                <a:cubicBezTo>
                  <a:pt x="0" y="20855"/>
                  <a:pt x="540" y="21600"/>
                  <a:pt x="10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0855"/>
                  <a:pt x="21600" y="20110"/>
                </a:cubicBezTo>
                <a:cubicBezTo>
                  <a:pt x="21600" y="1490"/>
                  <a:pt x="21600" y="1490"/>
                  <a:pt x="21600" y="1490"/>
                </a:cubicBezTo>
                <a:cubicBezTo>
                  <a:pt x="21600" y="745"/>
                  <a:pt x="21060" y="0"/>
                  <a:pt x="20520" y="0"/>
                </a:cubicBezTo>
                <a:close/>
                <a:moveTo>
                  <a:pt x="4050" y="6703"/>
                </a:moveTo>
                <a:cubicBezTo>
                  <a:pt x="4050" y="5959"/>
                  <a:pt x="4455" y="5028"/>
                  <a:pt x="5265" y="5028"/>
                </a:cubicBezTo>
                <a:cubicBezTo>
                  <a:pt x="5535" y="5028"/>
                  <a:pt x="5535" y="5028"/>
                  <a:pt x="5535" y="5028"/>
                </a:cubicBezTo>
                <a:cubicBezTo>
                  <a:pt x="5805" y="5028"/>
                  <a:pt x="5940" y="4841"/>
                  <a:pt x="5940" y="4655"/>
                </a:cubicBezTo>
                <a:cubicBezTo>
                  <a:pt x="6480" y="4469"/>
                  <a:pt x="7290" y="4655"/>
                  <a:pt x="7965" y="4841"/>
                </a:cubicBezTo>
                <a:cubicBezTo>
                  <a:pt x="8370" y="5028"/>
                  <a:pt x="8775" y="5028"/>
                  <a:pt x="9045" y="5028"/>
                </a:cubicBezTo>
                <a:cubicBezTo>
                  <a:pt x="9315" y="5586"/>
                  <a:pt x="9450" y="6517"/>
                  <a:pt x="9180" y="8007"/>
                </a:cubicBezTo>
                <a:cubicBezTo>
                  <a:pt x="8505" y="7448"/>
                  <a:pt x="6885" y="6517"/>
                  <a:pt x="4320" y="7262"/>
                </a:cubicBezTo>
                <a:cubicBezTo>
                  <a:pt x="4320" y="7262"/>
                  <a:pt x="4185" y="7448"/>
                  <a:pt x="4185" y="7448"/>
                </a:cubicBezTo>
                <a:cubicBezTo>
                  <a:pt x="4185" y="7448"/>
                  <a:pt x="4185" y="7448"/>
                  <a:pt x="4050" y="7634"/>
                </a:cubicBezTo>
                <a:cubicBezTo>
                  <a:pt x="4050" y="7262"/>
                  <a:pt x="4050" y="6890"/>
                  <a:pt x="4050" y="6703"/>
                </a:cubicBezTo>
                <a:close/>
                <a:moveTo>
                  <a:pt x="4455" y="9497"/>
                </a:moveTo>
                <a:cubicBezTo>
                  <a:pt x="4455" y="8938"/>
                  <a:pt x="4590" y="8379"/>
                  <a:pt x="4725" y="8193"/>
                </a:cubicBezTo>
                <a:cubicBezTo>
                  <a:pt x="6210" y="7634"/>
                  <a:pt x="7290" y="8007"/>
                  <a:pt x="7965" y="8193"/>
                </a:cubicBezTo>
                <a:cubicBezTo>
                  <a:pt x="8505" y="8566"/>
                  <a:pt x="8775" y="8752"/>
                  <a:pt x="8910" y="8938"/>
                </a:cubicBezTo>
                <a:cubicBezTo>
                  <a:pt x="8910" y="9683"/>
                  <a:pt x="8910" y="9683"/>
                  <a:pt x="8910" y="9683"/>
                </a:cubicBezTo>
                <a:cubicBezTo>
                  <a:pt x="8910" y="11545"/>
                  <a:pt x="7965" y="12848"/>
                  <a:pt x="6750" y="12848"/>
                </a:cubicBezTo>
                <a:cubicBezTo>
                  <a:pt x="5400" y="12848"/>
                  <a:pt x="4455" y="11545"/>
                  <a:pt x="4455" y="9683"/>
                </a:cubicBezTo>
                <a:cubicBezTo>
                  <a:pt x="4455" y="9497"/>
                  <a:pt x="4455" y="9497"/>
                  <a:pt x="4455" y="9497"/>
                </a:cubicBezTo>
                <a:close/>
                <a:moveTo>
                  <a:pt x="6750" y="13779"/>
                </a:moveTo>
                <a:cubicBezTo>
                  <a:pt x="7155" y="13779"/>
                  <a:pt x="7560" y="13779"/>
                  <a:pt x="7965" y="13407"/>
                </a:cubicBezTo>
                <a:cubicBezTo>
                  <a:pt x="7965" y="13779"/>
                  <a:pt x="8100" y="13966"/>
                  <a:pt x="8235" y="14152"/>
                </a:cubicBezTo>
                <a:cubicBezTo>
                  <a:pt x="8100" y="14152"/>
                  <a:pt x="8100" y="14338"/>
                  <a:pt x="7965" y="14524"/>
                </a:cubicBezTo>
                <a:cubicBezTo>
                  <a:pt x="7560" y="15083"/>
                  <a:pt x="7020" y="16014"/>
                  <a:pt x="6750" y="16014"/>
                </a:cubicBezTo>
                <a:cubicBezTo>
                  <a:pt x="6345" y="16014"/>
                  <a:pt x="5805" y="15083"/>
                  <a:pt x="5400" y="14524"/>
                </a:cubicBezTo>
                <a:cubicBezTo>
                  <a:pt x="5265" y="14338"/>
                  <a:pt x="5265" y="14152"/>
                  <a:pt x="5130" y="14152"/>
                </a:cubicBezTo>
                <a:cubicBezTo>
                  <a:pt x="5265" y="13966"/>
                  <a:pt x="5400" y="13779"/>
                  <a:pt x="5400" y="13407"/>
                </a:cubicBezTo>
                <a:cubicBezTo>
                  <a:pt x="5805" y="13779"/>
                  <a:pt x="6210" y="13779"/>
                  <a:pt x="6750" y="13779"/>
                </a:cubicBezTo>
                <a:close/>
                <a:moveTo>
                  <a:pt x="4860" y="15083"/>
                </a:moveTo>
                <a:cubicBezTo>
                  <a:pt x="5535" y="16014"/>
                  <a:pt x="6075" y="16945"/>
                  <a:pt x="6750" y="16945"/>
                </a:cubicBezTo>
                <a:cubicBezTo>
                  <a:pt x="7290" y="16945"/>
                  <a:pt x="7965" y="16014"/>
                  <a:pt x="8505" y="15083"/>
                </a:cubicBezTo>
                <a:cubicBezTo>
                  <a:pt x="8640" y="14897"/>
                  <a:pt x="8910" y="14524"/>
                  <a:pt x="9045" y="14338"/>
                </a:cubicBezTo>
                <a:cubicBezTo>
                  <a:pt x="9720" y="14710"/>
                  <a:pt x="9720" y="14710"/>
                  <a:pt x="9720" y="14710"/>
                </a:cubicBezTo>
                <a:cubicBezTo>
                  <a:pt x="9720" y="14710"/>
                  <a:pt x="9720" y="14710"/>
                  <a:pt x="9720" y="14710"/>
                </a:cubicBezTo>
                <a:cubicBezTo>
                  <a:pt x="9990" y="14897"/>
                  <a:pt x="10125" y="15083"/>
                  <a:pt x="10395" y="15455"/>
                </a:cubicBezTo>
                <a:cubicBezTo>
                  <a:pt x="10125" y="15828"/>
                  <a:pt x="10125" y="16386"/>
                  <a:pt x="10125" y="16945"/>
                </a:cubicBezTo>
                <a:cubicBezTo>
                  <a:pt x="10125" y="20669"/>
                  <a:pt x="10125" y="20669"/>
                  <a:pt x="10125" y="20669"/>
                </a:cubicBezTo>
                <a:cubicBezTo>
                  <a:pt x="2565" y="20669"/>
                  <a:pt x="2565" y="20669"/>
                  <a:pt x="2565" y="20669"/>
                </a:cubicBezTo>
                <a:cubicBezTo>
                  <a:pt x="2565" y="16945"/>
                  <a:pt x="2565" y="16945"/>
                  <a:pt x="2565" y="16945"/>
                </a:cubicBezTo>
                <a:cubicBezTo>
                  <a:pt x="2565" y="16014"/>
                  <a:pt x="3105" y="15083"/>
                  <a:pt x="3645" y="14710"/>
                </a:cubicBezTo>
                <a:cubicBezTo>
                  <a:pt x="3645" y="14710"/>
                  <a:pt x="3645" y="14710"/>
                  <a:pt x="3645" y="14710"/>
                </a:cubicBezTo>
                <a:cubicBezTo>
                  <a:pt x="4455" y="14338"/>
                  <a:pt x="4455" y="14338"/>
                  <a:pt x="4455" y="14338"/>
                </a:cubicBezTo>
                <a:cubicBezTo>
                  <a:pt x="4590" y="14524"/>
                  <a:pt x="4725" y="14897"/>
                  <a:pt x="4860" y="15083"/>
                </a:cubicBezTo>
                <a:close/>
                <a:moveTo>
                  <a:pt x="18900" y="13779"/>
                </a:moveTo>
                <a:cubicBezTo>
                  <a:pt x="18630" y="13966"/>
                  <a:pt x="18090" y="14152"/>
                  <a:pt x="17550" y="14152"/>
                </a:cubicBezTo>
                <a:cubicBezTo>
                  <a:pt x="16875" y="14152"/>
                  <a:pt x="16470" y="13221"/>
                  <a:pt x="16470" y="12848"/>
                </a:cubicBezTo>
                <a:cubicBezTo>
                  <a:pt x="16470" y="12848"/>
                  <a:pt x="16470" y="12662"/>
                  <a:pt x="16470" y="12662"/>
                </a:cubicBezTo>
                <a:cubicBezTo>
                  <a:pt x="17280" y="11917"/>
                  <a:pt x="17820" y="10800"/>
                  <a:pt x="17820" y="9310"/>
                </a:cubicBezTo>
                <a:cubicBezTo>
                  <a:pt x="17820" y="7821"/>
                  <a:pt x="17415" y="6703"/>
                  <a:pt x="16605" y="6145"/>
                </a:cubicBezTo>
                <a:cubicBezTo>
                  <a:pt x="16470" y="6145"/>
                  <a:pt x="16335" y="6145"/>
                  <a:pt x="16200" y="6331"/>
                </a:cubicBezTo>
                <a:cubicBezTo>
                  <a:pt x="16065" y="6331"/>
                  <a:pt x="16065" y="6331"/>
                  <a:pt x="16065" y="6331"/>
                </a:cubicBezTo>
                <a:cubicBezTo>
                  <a:pt x="15255" y="7076"/>
                  <a:pt x="14175" y="8007"/>
                  <a:pt x="12285" y="8193"/>
                </a:cubicBezTo>
                <a:cubicBezTo>
                  <a:pt x="12015" y="8193"/>
                  <a:pt x="11880" y="8566"/>
                  <a:pt x="11880" y="8752"/>
                </a:cubicBezTo>
                <a:cubicBezTo>
                  <a:pt x="11880" y="9310"/>
                  <a:pt x="11880" y="9310"/>
                  <a:pt x="11880" y="9310"/>
                </a:cubicBezTo>
                <a:cubicBezTo>
                  <a:pt x="11880" y="10800"/>
                  <a:pt x="12555" y="11917"/>
                  <a:pt x="13365" y="12662"/>
                </a:cubicBezTo>
                <a:cubicBezTo>
                  <a:pt x="13365" y="12662"/>
                  <a:pt x="13365" y="12848"/>
                  <a:pt x="13365" y="12848"/>
                </a:cubicBezTo>
                <a:cubicBezTo>
                  <a:pt x="13365" y="13221"/>
                  <a:pt x="12960" y="14152"/>
                  <a:pt x="12285" y="14152"/>
                </a:cubicBezTo>
                <a:cubicBezTo>
                  <a:pt x="11610" y="14152"/>
                  <a:pt x="11205" y="13966"/>
                  <a:pt x="10935" y="13779"/>
                </a:cubicBezTo>
                <a:cubicBezTo>
                  <a:pt x="11205" y="13221"/>
                  <a:pt x="11475" y="12103"/>
                  <a:pt x="11475" y="10055"/>
                </a:cubicBezTo>
                <a:cubicBezTo>
                  <a:pt x="11475" y="8752"/>
                  <a:pt x="11475" y="8752"/>
                  <a:pt x="11475" y="8752"/>
                </a:cubicBezTo>
                <a:cubicBezTo>
                  <a:pt x="11475" y="6517"/>
                  <a:pt x="13095" y="4655"/>
                  <a:pt x="14850" y="4655"/>
                </a:cubicBezTo>
                <a:cubicBezTo>
                  <a:pt x="16740" y="4655"/>
                  <a:pt x="18225" y="6517"/>
                  <a:pt x="18225" y="8752"/>
                </a:cubicBezTo>
                <a:cubicBezTo>
                  <a:pt x="18225" y="10055"/>
                  <a:pt x="18225" y="10055"/>
                  <a:pt x="18225" y="10055"/>
                </a:cubicBezTo>
                <a:cubicBezTo>
                  <a:pt x="18225" y="12103"/>
                  <a:pt x="18630" y="13221"/>
                  <a:pt x="18900" y="13779"/>
                </a:cubicBezTo>
                <a:close/>
                <a:moveTo>
                  <a:pt x="19035" y="16945"/>
                </a:moveTo>
                <a:cubicBezTo>
                  <a:pt x="19035" y="20669"/>
                  <a:pt x="19035" y="20669"/>
                  <a:pt x="19035" y="20669"/>
                </a:cubicBezTo>
                <a:cubicBezTo>
                  <a:pt x="10800" y="20669"/>
                  <a:pt x="10800" y="20669"/>
                  <a:pt x="10800" y="20669"/>
                </a:cubicBezTo>
                <a:cubicBezTo>
                  <a:pt x="10800" y="16945"/>
                  <a:pt x="10800" y="16945"/>
                  <a:pt x="10800" y="16945"/>
                </a:cubicBezTo>
                <a:cubicBezTo>
                  <a:pt x="10800" y="16200"/>
                  <a:pt x="11070" y="15455"/>
                  <a:pt x="11610" y="15083"/>
                </a:cubicBezTo>
                <a:cubicBezTo>
                  <a:pt x="11745" y="15083"/>
                  <a:pt x="11880" y="15083"/>
                  <a:pt x="11880" y="15083"/>
                </a:cubicBezTo>
                <a:cubicBezTo>
                  <a:pt x="12015" y="17317"/>
                  <a:pt x="13365" y="18993"/>
                  <a:pt x="14850" y="18993"/>
                </a:cubicBezTo>
                <a:cubicBezTo>
                  <a:pt x="16470" y="18993"/>
                  <a:pt x="17820" y="17317"/>
                  <a:pt x="17820" y="15083"/>
                </a:cubicBezTo>
                <a:cubicBezTo>
                  <a:pt x="17955" y="15083"/>
                  <a:pt x="18090" y="15083"/>
                  <a:pt x="18225" y="15083"/>
                </a:cubicBezTo>
                <a:cubicBezTo>
                  <a:pt x="18630" y="15455"/>
                  <a:pt x="19035" y="16200"/>
                  <a:pt x="19035" y="16945"/>
                </a:cubicBezTo>
                <a:close/>
                <a:moveTo>
                  <a:pt x="14850" y="12290"/>
                </a:moveTo>
                <a:cubicBezTo>
                  <a:pt x="13635" y="12290"/>
                  <a:pt x="12690" y="10986"/>
                  <a:pt x="12690" y="9310"/>
                </a:cubicBezTo>
                <a:cubicBezTo>
                  <a:pt x="12690" y="9124"/>
                  <a:pt x="12690" y="9124"/>
                  <a:pt x="12690" y="9124"/>
                </a:cubicBezTo>
                <a:cubicBezTo>
                  <a:pt x="14445" y="8752"/>
                  <a:pt x="15660" y="7821"/>
                  <a:pt x="16470" y="7262"/>
                </a:cubicBezTo>
                <a:cubicBezTo>
                  <a:pt x="16875" y="7634"/>
                  <a:pt x="17145" y="8379"/>
                  <a:pt x="17145" y="9310"/>
                </a:cubicBezTo>
                <a:cubicBezTo>
                  <a:pt x="17145" y="10986"/>
                  <a:pt x="16200" y="12290"/>
                  <a:pt x="14850" y="12290"/>
                </a:cubicBezTo>
                <a:close/>
                <a:moveTo>
                  <a:pt x="14040" y="13221"/>
                </a:moveTo>
                <a:cubicBezTo>
                  <a:pt x="14310" y="13221"/>
                  <a:pt x="14580" y="13407"/>
                  <a:pt x="14850" y="13407"/>
                </a:cubicBezTo>
                <a:cubicBezTo>
                  <a:pt x="15255" y="13407"/>
                  <a:pt x="15525" y="13221"/>
                  <a:pt x="15795" y="13221"/>
                </a:cubicBezTo>
                <a:cubicBezTo>
                  <a:pt x="15930" y="13966"/>
                  <a:pt x="16470" y="14897"/>
                  <a:pt x="17145" y="15083"/>
                </a:cubicBezTo>
                <a:cubicBezTo>
                  <a:pt x="17145" y="16759"/>
                  <a:pt x="16065" y="18062"/>
                  <a:pt x="14850" y="18062"/>
                </a:cubicBezTo>
                <a:cubicBezTo>
                  <a:pt x="13635" y="18062"/>
                  <a:pt x="12690" y="16759"/>
                  <a:pt x="12690" y="15083"/>
                </a:cubicBezTo>
                <a:cubicBezTo>
                  <a:pt x="13365" y="14897"/>
                  <a:pt x="13905" y="13966"/>
                  <a:pt x="14040" y="13221"/>
                </a:cubicBezTo>
                <a:close/>
                <a:moveTo>
                  <a:pt x="20925" y="20110"/>
                </a:moveTo>
                <a:cubicBezTo>
                  <a:pt x="20925" y="20297"/>
                  <a:pt x="20790" y="20669"/>
                  <a:pt x="20520" y="20669"/>
                </a:cubicBezTo>
                <a:cubicBezTo>
                  <a:pt x="19710" y="20669"/>
                  <a:pt x="19710" y="20669"/>
                  <a:pt x="19710" y="20669"/>
                </a:cubicBezTo>
                <a:cubicBezTo>
                  <a:pt x="19710" y="16945"/>
                  <a:pt x="19710" y="16945"/>
                  <a:pt x="19710" y="16945"/>
                </a:cubicBezTo>
                <a:cubicBezTo>
                  <a:pt x="19710" y="16200"/>
                  <a:pt x="19440" y="15269"/>
                  <a:pt x="19035" y="14710"/>
                </a:cubicBezTo>
                <a:cubicBezTo>
                  <a:pt x="19440" y="14524"/>
                  <a:pt x="19575" y="14338"/>
                  <a:pt x="19575" y="14338"/>
                </a:cubicBezTo>
                <a:cubicBezTo>
                  <a:pt x="19710" y="14152"/>
                  <a:pt x="19710" y="13966"/>
                  <a:pt x="19710" y="13779"/>
                </a:cubicBezTo>
                <a:cubicBezTo>
                  <a:pt x="19710" y="13779"/>
                  <a:pt x="19710" y="13593"/>
                  <a:pt x="19575" y="13593"/>
                </a:cubicBezTo>
                <a:cubicBezTo>
                  <a:pt x="19575" y="13407"/>
                  <a:pt x="19440" y="13221"/>
                  <a:pt x="19305" y="12848"/>
                </a:cubicBezTo>
                <a:cubicBezTo>
                  <a:pt x="19170" y="12290"/>
                  <a:pt x="19035" y="11359"/>
                  <a:pt x="19035" y="10055"/>
                </a:cubicBezTo>
                <a:cubicBezTo>
                  <a:pt x="19035" y="8752"/>
                  <a:pt x="19035" y="8752"/>
                  <a:pt x="19035" y="8752"/>
                </a:cubicBezTo>
                <a:cubicBezTo>
                  <a:pt x="19035" y="5959"/>
                  <a:pt x="17145" y="3538"/>
                  <a:pt x="14850" y="3538"/>
                </a:cubicBezTo>
                <a:cubicBezTo>
                  <a:pt x="12690" y="3538"/>
                  <a:pt x="10800" y="5959"/>
                  <a:pt x="10800" y="8752"/>
                </a:cubicBezTo>
                <a:cubicBezTo>
                  <a:pt x="10800" y="10055"/>
                  <a:pt x="10800" y="10055"/>
                  <a:pt x="10800" y="10055"/>
                </a:cubicBezTo>
                <a:cubicBezTo>
                  <a:pt x="10800" y="11359"/>
                  <a:pt x="10665" y="12290"/>
                  <a:pt x="10530" y="12848"/>
                </a:cubicBezTo>
                <a:cubicBezTo>
                  <a:pt x="10395" y="13221"/>
                  <a:pt x="10260" y="13407"/>
                  <a:pt x="10260" y="13593"/>
                </a:cubicBezTo>
                <a:cubicBezTo>
                  <a:pt x="10125" y="13593"/>
                  <a:pt x="10125" y="13779"/>
                  <a:pt x="10125" y="13779"/>
                </a:cubicBezTo>
                <a:cubicBezTo>
                  <a:pt x="10125" y="13966"/>
                  <a:pt x="10125" y="13966"/>
                  <a:pt x="10125" y="13966"/>
                </a:cubicBezTo>
                <a:cubicBezTo>
                  <a:pt x="9990" y="13966"/>
                  <a:pt x="9990" y="13966"/>
                  <a:pt x="9990" y="13966"/>
                </a:cubicBezTo>
                <a:cubicBezTo>
                  <a:pt x="9045" y="13407"/>
                  <a:pt x="9045" y="13407"/>
                  <a:pt x="9045" y="13407"/>
                </a:cubicBezTo>
                <a:cubicBezTo>
                  <a:pt x="8910" y="13407"/>
                  <a:pt x="8775" y="13407"/>
                  <a:pt x="8775" y="13407"/>
                </a:cubicBezTo>
                <a:cubicBezTo>
                  <a:pt x="8640" y="13407"/>
                  <a:pt x="8505" y="13221"/>
                  <a:pt x="8505" y="13034"/>
                </a:cubicBezTo>
                <a:cubicBezTo>
                  <a:pt x="9180" y="12290"/>
                  <a:pt x="9720" y="10986"/>
                  <a:pt x="9720" y="9683"/>
                </a:cubicBezTo>
                <a:cubicBezTo>
                  <a:pt x="9720" y="8752"/>
                  <a:pt x="9720" y="8752"/>
                  <a:pt x="9720" y="8752"/>
                </a:cubicBezTo>
                <a:cubicBezTo>
                  <a:pt x="10395" y="6517"/>
                  <a:pt x="9855" y="4655"/>
                  <a:pt x="9585" y="4283"/>
                </a:cubicBezTo>
                <a:cubicBezTo>
                  <a:pt x="9450" y="4283"/>
                  <a:pt x="9450" y="4097"/>
                  <a:pt x="9315" y="4097"/>
                </a:cubicBezTo>
                <a:cubicBezTo>
                  <a:pt x="9045" y="4097"/>
                  <a:pt x="8640" y="4097"/>
                  <a:pt x="8100" y="3910"/>
                </a:cubicBezTo>
                <a:cubicBezTo>
                  <a:pt x="7155" y="3538"/>
                  <a:pt x="5940" y="3166"/>
                  <a:pt x="5130" y="4097"/>
                </a:cubicBezTo>
                <a:cubicBezTo>
                  <a:pt x="4725" y="4097"/>
                  <a:pt x="4320" y="4469"/>
                  <a:pt x="3915" y="4841"/>
                </a:cubicBezTo>
                <a:cubicBezTo>
                  <a:pt x="3510" y="5214"/>
                  <a:pt x="3375" y="5959"/>
                  <a:pt x="3375" y="6703"/>
                </a:cubicBezTo>
                <a:cubicBezTo>
                  <a:pt x="3375" y="7821"/>
                  <a:pt x="3645" y="8938"/>
                  <a:pt x="3780" y="9310"/>
                </a:cubicBezTo>
                <a:cubicBezTo>
                  <a:pt x="3780" y="9683"/>
                  <a:pt x="3780" y="9683"/>
                  <a:pt x="3780" y="9683"/>
                </a:cubicBezTo>
                <a:cubicBezTo>
                  <a:pt x="3780" y="10986"/>
                  <a:pt x="4185" y="12290"/>
                  <a:pt x="4860" y="13034"/>
                </a:cubicBezTo>
                <a:cubicBezTo>
                  <a:pt x="4860" y="13221"/>
                  <a:pt x="4725" y="13407"/>
                  <a:pt x="4725" y="13407"/>
                </a:cubicBezTo>
                <a:cubicBezTo>
                  <a:pt x="4590" y="13407"/>
                  <a:pt x="4455" y="13407"/>
                  <a:pt x="4320" y="13407"/>
                </a:cubicBezTo>
                <a:cubicBezTo>
                  <a:pt x="3510" y="13966"/>
                  <a:pt x="3510" y="13966"/>
                  <a:pt x="3510" y="13966"/>
                </a:cubicBezTo>
                <a:cubicBezTo>
                  <a:pt x="2565" y="14338"/>
                  <a:pt x="1890" y="15641"/>
                  <a:pt x="1890" y="16945"/>
                </a:cubicBezTo>
                <a:cubicBezTo>
                  <a:pt x="1890" y="20669"/>
                  <a:pt x="1890" y="20669"/>
                  <a:pt x="1890" y="20669"/>
                </a:cubicBezTo>
                <a:cubicBezTo>
                  <a:pt x="1080" y="20669"/>
                  <a:pt x="1080" y="20669"/>
                  <a:pt x="1080" y="20669"/>
                </a:cubicBezTo>
                <a:cubicBezTo>
                  <a:pt x="945" y="20669"/>
                  <a:pt x="675" y="20297"/>
                  <a:pt x="675" y="20110"/>
                </a:cubicBezTo>
                <a:cubicBezTo>
                  <a:pt x="675" y="1490"/>
                  <a:pt x="675" y="1490"/>
                  <a:pt x="675" y="1490"/>
                </a:cubicBezTo>
                <a:cubicBezTo>
                  <a:pt x="675" y="1303"/>
                  <a:pt x="945" y="931"/>
                  <a:pt x="1080" y="931"/>
                </a:cubicBezTo>
                <a:cubicBezTo>
                  <a:pt x="20520" y="931"/>
                  <a:pt x="20520" y="931"/>
                  <a:pt x="20520" y="931"/>
                </a:cubicBezTo>
                <a:cubicBezTo>
                  <a:pt x="20790" y="931"/>
                  <a:pt x="20925" y="1303"/>
                  <a:pt x="20925" y="1490"/>
                </a:cubicBezTo>
                <a:lnTo>
                  <a:pt x="20925" y="2011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10" name="Freeform 79"/>
          <p:cNvSpPr/>
          <p:nvPr/>
        </p:nvSpPr>
        <p:spPr>
          <a:xfrm>
            <a:off x="18449926" y="3825876"/>
            <a:ext cx="8667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09" y="1485"/>
                </a:moveTo>
                <a:cubicBezTo>
                  <a:pt x="2721" y="1485"/>
                  <a:pt x="2721" y="1485"/>
                  <a:pt x="2721" y="1485"/>
                </a:cubicBezTo>
                <a:cubicBezTo>
                  <a:pt x="2211" y="1485"/>
                  <a:pt x="1871" y="1755"/>
                  <a:pt x="1871" y="2160"/>
                </a:cubicBezTo>
                <a:cubicBezTo>
                  <a:pt x="1871" y="14850"/>
                  <a:pt x="1871" y="14850"/>
                  <a:pt x="1871" y="14850"/>
                </a:cubicBezTo>
                <a:cubicBezTo>
                  <a:pt x="1871" y="15255"/>
                  <a:pt x="2211" y="15660"/>
                  <a:pt x="2721" y="15660"/>
                </a:cubicBezTo>
                <a:cubicBezTo>
                  <a:pt x="18709" y="15660"/>
                  <a:pt x="18709" y="15660"/>
                  <a:pt x="18709" y="15660"/>
                </a:cubicBezTo>
                <a:cubicBezTo>
                  <a:pt x="19219" y="15660"/>
                  <a:pt x="19729" y="15255"/>
                  <a:pt x="19729" y="14850"/>
                </a:cubicBezTo>
                <a:cubicBezTo>
                  <a:pt x="19729" y="2160"/>
                  <a:pt x="19729" y="2160"/>
                  <a:pt x="19729" y="2160"/>
                </a:cubicBezTo>
                <a:cubicBezTo>
                  <a:pt x="19729" y="1755"/>
                  <a:pt x="19219" y="1485"/>
                  <a:pt x="18709" y="1485"/>
                </a:cubicBezTo>
                <a:close/>
                <a:moveTo>
                  <a:pt x="14967" y="9720"/>
                </a:moveTo>
                <a:cubicBezTo>
                  <a:pt x="13436" y="9720"/>
                  <a:pt x="12246" y="8640"/>
                  <a:pt x="12246" y="7425"/>
                </a:cubicBezTo>
                <a:cubicBezTo>
                  <a:pt x="12246" y="7425"/>
                  <a:pt x="12246" y="7425"/>
                  <a:pt x="12246" y="7425"/>
                </a:cubicBezTo>
                <a:cubicBezTo>
                  <a:pt x="14457" y="7155"/>
                  <a:pt x="15817" y="6480"/>
                  <a:pt x="16838" y="5940"/>
                </a:cubicBezTo>
                <a:cubicBezTo>
                  <a:pt x="17518" y="6210"/>
                  <a:pt x="17858" y="6885"/>
                  <a:pt x="17858" y="7425"/>
                </a:cubicBezTo>
                <a:cubicBezTo>
                  <a:pt x="17858" y="8640"/>
                  <a:pt x="16668" y="9720"/>
                  <a:pt x="14967" y="9720"/>
                </a:cubicBezTo>
                <a:close/>
                <a:moveTo>
                  <a:pt x="13946" y="10260"/>
                </a:moveTo>
                <a:cubicBezTo>
                  <a:pt x="14287" y="10395"/>
                  <a:pt x="14627" y="10395"/>
                  <a:pt x="14967" y="10395"/>
                </a:cubicBezTo>
                <a:cubicBezTo>
                  <a:pt x="15477" y="10395"/>
                  <a:pt x="15817" y="10395"/>
                  <a:pt x="16157" y="10260"/>
                </a:cubicBezTo>
                <a:cubicBezTo>
                  <a:pt x="16157" y="10530"/>
                  <a:pt x="16498" y="10935"/>
                  <a:pt x="16838" y="11070"/>
                </a:cubicBezTo>
                <a:cubicBezTo>
                  <a:pt x="17008" y="11340"/>
                  <a:pt x="17348" y="11610"/>
                  <a:pt x="17858" y="11610"/>
                </a:cubicBezTo>
                <a:cubicBezTo>
                  <a:pt x="17518" y="12690"/>
                  <a:pt x="16328" y="13500"/>
                  <a:pt x="14967" y="13500"/>
                </a:cubicBezTo>
                <a:cubicBezTo>
                  <a:pt x="13606" y="13500"/>
                  <a:pt x="12586" y="12690"/>
                  <a:pt x="12246" y="11745"/>
                </a:cubicBezTo>
                <a:cubicBezTo>
                  <a:pt x="13096" y="11475"/>
                  <a:pt x="13776" y="10800"/>
                  <a:pt x="13946" y="10260"/>
                </a:cubicBezTo>
                <a:close/>
                <a:moveTo>
                  <a:pt x="18369" y="11070"/>
                </a:moveTo>
                <a:cubicBezTo>
                  <a:pt x="17518" y="11070"/>
                  <a:pt x="17008" y="10395"/>
                  <a:pt x="17008" y="9990"/>
                </a:cubicBezTo>
                <a:cubicBezTo>
                  <a:pt x="17008" y="9990"/>
                  <a:pt x="17008" y="9990"/>
                  <a:pt x="17008" y="9990"/>
                </a:cubicBezTo>
                <a:cubicBezTo>
                  <a:pt x="18028" y="9450"/>
                  <a:pt x="18709" y="8505"/>
                  <a:pt x="18709" y="7425"/>
                </a:cubicBezTo>
                <a:cubicBezTo>
                  <a:pt x="18709" y="6480"/>
                  <a:pt x="18028" y="5670"/>
                  <a:pt x="17008" y="5265"/>
                </a:cubicBezTo>
                <a:cubicBezTo>
                  <a:pt x="17008" y="5265"/>
                  <a:pt x="16838" y="5265"/>
                  <a:pt x="16668" y="5265"/>
                </a:cubicBezTo>
                <a:cubicBezTo>
                  <a:pt x="16498" y="5265"/>
                  <a:pt x="16498" y="5265"/>
                  <a:pt x="16498" y="5265"/>
                </a:cubicBezTo>
                <a:cubicBezTo>
                  <a:pt x="15477" y="5805"/>
                  <a:pt x="14117" y="6480"/>
                  <a:pt x="11735" y="6750"/>
                </a:cubicBezTo>
                <a:cubicBezTo>
                  <a:pt x="11395" y="6750"/>
                  <a:pt x="11225" y="6885"/>
                  <a:pt x="11225" y="7020"/>
                </a:cubicBezTo>
                <a:cubicBezTo>
                  <a:pt x="11225" y="7425"/>
                  <a:pt x="11225" y="7425"/>
                  <a:pt x="11225" y="7425"/>
                </a:cubicBezTo>
                <a:cubicBezTo>
                  <a:pt x="11225" y="8505"/>
                  <a:pt x="12076" y="9450"/>
                  <a:pt x="13096" y="9990"/>
                </a:cubicBezTo>
                <a:cubicBezTo>
                  <a:pt x="13096" y="9990"/>
                  <a:pt x="13096" y="9990"/>
                  <a:pt x="13096" y="9990"/>
                </a:cubicBezTo>
                <a:cubicBezTo>
                  <a:pt x="13096" y="10260"/>
                  <a:pt x="12586" y="11070"/>
                  <a:pt x="11735" y="11070"/>
                </a:cubicBezTo>
                <a:cubicBezTo>
                  <a:pt x="11055" y="11070"/>
                  <a:pt x="10545" y="10935"/>
                  <a:pt x="10205" y="10800"/>
                </a:cubicBezTo>
                <a:cubicBezTo>
                  <a:pt x="10205" y="10800"/>
                  <a:pt x="10205" y="10800"/>
                  <a:pt x="10205" y="10800"/>
                </a:cubicBezTo>
                <a:cubicBezTo>
                  <a:pt x="10545" y="10260"/>
                  <a:pt x="10715" y="9180"/>
                  <a:pt x="10715" y="8100"/>
                </a:cubicBezTo>
                <a:cubicBezTo>
                  <a:pt x="10715" y="7830"/>
                  <a:pt x="10715" y="7830"/>
                  <a:pt x="10715" y="7830"/>
                </a:cubicBezTo>
                <a:cubicBezTo>
                  <a:pt x="10715" y="7830"/>
                  <a:pt x="10715" y="7830"/>
                  <a:pt x="10715" y="7830"/>
                </a:cubicBezTo>
                <a:cubicBezTo>
                  <a:pt x="10715" y="7155"/>
                  <a:pt x="10715" y="7155"/>
                  <a:pt x="10715" y="7155"/>
                </a:cubicBezTo>
                <a:cubicBezTo>
                  <a:pt x="10715" y="7155"/>
                  <a:pt x="10715" y="7155"/>
                  <a:pt x="10715" y="7155"/>
                </a:cubicBezTo>
                <a:cubicBezTo>
                  <a:pt x="10715" y="5400"/>
                  <a:pt x="12756" y="4050"/>
                  <a:pt x="14967" y="4050"/>
                </a:cubicBezTo>
                <a:cubicBezTo>
                  <a:pt x="16668" y="4050"/>
                  <a:pt x="18028" y="4725"/>
                  <a:pt x="18879" y="5805"/>
                </a:cubicBezTo>
                <a:cubicBezTo>
                  <a:pt x="18879" y="11070"/>
                  <a:pt x="18879" y="11070"/>
                  <a:pt x="18879" y="11070"/>
                </a:cubicBezTo>
                <a:cubicBezTo>
                  <a:pt x="18709" y="11070"/>
                  <a:pt x="18539" y="11070"/>
                  <a:pt x="18369" y="11070"/>
                </a:cubicBezTo>
                <a:close/>
                <a:moveTo>
                  <a:pt x="3742" y="5535"/>
                </a:moveTo>
                <a:cubicBezTo>
                  <a:pt x="3742" y="4995"/>
                  <a:pt x="4252" y="4455"/>
                  <a:pt x="5102" y="4455"/>
                </a:cubicBezTo>
                <a:cubicBezTo>
                  <a:pt x="5613" y="4455"/>
                  <a:pt x="5613" y="4455"/>
                  <a:pt x="5613" y="4455"/>
                </a:cubicBezTo>
                <a:cubicBezTo>
                  <a:pt x="5783" y="4455"/>
                  <a:pt x="6123" y="4320"/>
                  <a:pt x="6123" y="4050"/>
                </a:cubicBezTo>
                <a:cubicBezTo>
                  <a:pt x="6803" y="3915"/>
                  <a:pt x="7824" y="4050"/>
                  <a:pt x="8674" y="4185"/>
                </a:cubicBezTo>
                <a:cubicBezTo>
                  <a:pt x="9184" y="4320"/>
                  <a:pt x="9694" y="4455"/>
                  <a:pt x="10035" y="4455"/>
                </a:cubicBezTo>
                <a:cubicBezTo>
                  <a:pt x="10205" y="4590"/>
                  <a:pt x="10375" y="4995"/>
                  <a:pt x="10375" y="5535"/>
                </a:cubicBezTo>
                <a:cubicBezTo>
                  <a:pt x="10375" y="5535"/>
                  <a:pt x="10375" y="5535"/>
                  <a:pt x="10375" y="5535"/>
                </a:cubicBezTo>
                <a:cubicBezTo>
                  <a:pt x="10205" y="5805"/>
                  <a:pt x="10035" y="6210"/>
                  <a:pt x="10035" y="6480"/>
                </a:cubicBezTo>
                <a:cubicBezTo>
                  <a:pt x="9014" y="6075"/>
                  <a:pt x="7143" y="5400"/>
                  <a:pt x="4082" y="5940"/>
                </a:cubicBezTo>
                <a:cubicBezTo>
                  <a:pt x="3912" y="5940"/>
                  <a:pt x="3912" y="6075"/>
                  <a:pt x="3742" y="6210"/>
                </a:cubicBezTo>
                <a:cubicBezTo>
                  <a:pt x="3742" y="6210"/>
                  <a:pt x="3742" y="6210"/>
                  <a:pt x="3742" y="6210"/>
                </a:cubicBezTo>
                <a:cubicBezTo>
                  <a:pt x="3742" y="5940"/>
                  <a:pt x="3742" y="5805"/>
                  <a:pt x="3742" y="5535"/>
                </a:cubicBezTo>
                <a:close/>
                <a:moveTo>
                  <a:pt x="9524" y="10395"/>
                </a:moveTo>
                <a:cubicBezTo>
                  <a:pt x="9354" y="10395"/>
                  <a:pt x="9354" y="10260"/>
                  <a:pt x="9354" y="10125"/>
                </a:cubicBezTo>
                <a:cubicBezTo>
                  <a:pt x="9524" y="10125"/>
                  <a:pt x="9524" y="9990"/>
                  <a:pt x="9694" y="9990"/>
                </a:cubicBezTo>
                <a:cubicBezTo>
                  <a:pt x="9524" y="10125"/>
                  <a:pt x="9524" y="10260"/>
                  <a:pt x="9524" y="10395"/>
                </a:cubicBezTo>
                <a:close/>
                <a:moveTo>
                  <a:pt x="4252" y="7695"/>
                </a:moveTo>
                <a:cubicBezTo>
                  <a:pt x="4252" y="7290"/>
                  <a:pt x="4422" y="6885"/>
                  <a:pt x="4422" y="6615"/>
                </a:cubicBezTo>
                <a:cubicBezTo>
                  <a:pt x="6463" y="6345"/>
                  <a:pt x="7824" y="6480"/>
                  <a:pt x="8674" y="6750"/>
                </a:cubicBezTo>
                <a:cubicBezTo>
                  <a:pt x="9184" y="6885"/>
                  <a:pt x="9694" y="7155"/>
                  <a:pt x="9865" y="7290"/>
                </a:cubicBezTo>
                <a:cubicBezTo>
                  <a:pt x="9865" y="7830"/>
                  <a:pt x="9865" y="7830"/>
                  <a:pt x="9865" y="7830"/>
                </a:cubicBezTo>
                <a:cubicBezTo>
                  <a:pt x="9865" y="9045"/>
                  <a:pt x="8674" y="10125"/>
                  <a:pt x="6973" y="10125"/>
                </a:cubicBezTo>
                <a:cubicBezTo>
                  <a:pt x="5443" y="10125"/>
                  <a:pt x="4252" y="9045"/>
                  <a:pt x="4252" y="7830"/>
                </a:cubicBezTo>
                <a:lnTo>
                  <a:pt x="4252" y="7695"/>
                </a:lnTo>
                <a:close/>
                <a:moveTo>
                  <a:pt x="5443" y="10530"/>
                </a:moveTo>
                <a:cubicBezTo>
                  <a:pt x="5953" y="10665"/>
                  <a:pt x="6463" y="10800"/>
                  <a:pt x="6973" y="10800"/>
                </a:cubicBezTo>
                <a:cubicBezTo>
                  <a:pt x="7654" y="10800"/>
                  <a:pt x="8164" y="10665"/>
                  <a:pt x="8504" y="10530"/>
                </a:cubicBezTo>
                <a:cubicBezTo>
                  <a:pt x="8674" y="10665"/>
                  <a:pt x="8844" y="10935"/>
                  <a:pt x="9014" y="10935"/>
                </a:cubicBezTo>
                <a:cubicBezTo>
                  <a:pt x="8844" y="11070"/>
                  <a:pt x="8674" y="11205"/>
                  <a:pt x="8674" y="11205"/>
                </a:cubicBezTo>
                <a:cubicBezTo>
                  <a:pt x="8164" y="11610"/>
                  <a:pt x="7483" y="12285"/>
                  <a:pt x="6973" y="12285"/>
                </a:cubicBezTo>
                <a:cubicBezTo>
                  <a:pt x="6633" y="12285"/>
                  <a:pt x="5953" y="11610"/>
                  <a:pt x="5443" y="11205"/>
                </a:cubicBezTo>
                <a:cubicBezTo>
                  <a:pt x="5272" y="11205"/>
                  <a:pt x="5272" y="11070"/>
                  <a:pt x="5102" y="10935"/>
                </a:cubicBezTo>
                <a:cubicBezTo>
                  <a:pt x="5272" y="10935"/>
                  <a:pt x="5443" y="10665"/>
                  <a:pt x="5443" y="10530"/>
                </a:cubicBezTo>
                <a:close/>
                <a:moveTo>
                  <a:pt x="2721" y="2160"/>
                </a:moveTo>
                <a:cubicBezTo>
                  <a:pt x="18709" y="2160"/>
                  <a:pt x="18709" y="2160"/>
                  <a:pt x="18709" y="2160"/>
                </a:cubicBezTo>
                <a:cubicBezTo>
                  <a:pt x="18879" y="2160"/>
                  <a:pt x="18879" y="2160"/>
                  <a:pt x="18879" y="2160"/>
                </a:cubicBezTo>
                <a:cubicBezTo>
                  <a:pt x="18879" y="4590"/>
                  <a:pt x="18879" y="4590"/>
                  <a:pt x="18879" y="4590"/>
                </a:cubicBezTo>
                <a:cubicBezTo>
                  <a:pt x="17858" y="3780"/>
                  <a:pt x="16498" y="3375"/>
                  <a:pt x="14967" y="3375"/>
                </a:cubicBezTo>
                <a:cubicBezTo>
                  <a:pt x="13436" y="3375"/>
                  <a:pt x="12076" y="3915"/>
                  <a:pt x="11055" y="4725"/>
                </a:cubicBezTo>
                <a:cubicBezTo>
                  <a:pt x="11055" y="4320"/>
                  <a:pt x="10885" y="4050"/>
                  <a:pt x="10715" y="3915"/>
                </a:cubicBezTo>
                <a:cubicBezTo>
                  <a:pt x="10545" y="3780"/>
                  <a:pt x="10375" y="3780"/>
                  <a:pt x="10375" y="3780"/>
                </a:cubicBezTo>
                <a:cubicBezTo>
                  <a:pt x="9865" y="3780"/>
                  <a:pt x="9354" y="3645"/>
                  <a:pt x="8844" y="3510"/>
                </a:cubicBezTo>
                <a:cubicBezTo>
                  <a:pt x="7654" y="3375"/>
                  <a:pt x="5953" y="3105"/>
                  <a:pt x="5102" y="3780"/>
                </a:cubicBezTo>
                <a:cubicBezTo>
                  <a:pt x="4592" y="3780"/>
                  <a:pt x="3912" y="3915"/>
                  <a:pt x="3572" y="4185"/>
                </a:cubicBezTo>
                <a:cubicBezTo>
                  <a:pt x="3061" y="4590"/>
                  <a:pt x="2891" y="4995"/>
                  <a:pt x="2891" y="5535"/>
                </a:cubicBezTo>
                <a:cubicBezTo>
                  <a:pt x="2891" y="6480"/>
                  <a:pt x="3231" y="7290"/>
                  <a:pt x="3231" y="7560"/>
                </a:cubicBezTo>
                <a:cubicBezTo>
                  <a:pt x="3231" y="7830"/>
                  <a:pt x="3231" y="7830"/>
                  <a:pt x="3231" y="7830"/>
                </a:cubicBezTo>
                <a:cubicBezTo>
                  <a:pt x="3231" y="8775"/>
                  <a:pt x="3912" y="9585"/>
                  <a:pt x="4762" y="10125"/>
                </a:cubicBezTo>
                <a:cubicBezTo>
                  <a:pt x="4592" y="10260"/>
                  <a:pt x="4592" y="10395"/>
                  <a:pt x="4422" y="10530"/>
                </a:cubicBezTo>
                <a:cubicBezTo>
                  <a:pt x="4422" y="10395"/>
                  <a:pt x="4252" y="10395"/>
                  <a:pt x="4082" y="10395"/>
                </a:cubicBezTo>
                <a:cubicBezTo>
                  <a:pt x="2891" y="10800"/>
                  <a:pt x="2891" y="10800"/>
                  <a:pt x="2891" y="10800"/>
                </a:cubicBezTo>
                <a:cubicBezTo>
                  <a:pt x="2891" y="10800"/>
                  <a:pt x="2891" y="10800"/>
                  <a:pt x="2721" y="10800"/>
                </a:cubicBezTo>
                <a:cubicBezTo>
                  <a:pt x="2721" y="2160"/>
                  <a:pt x="2721" y="2160"/>
                  <a:pt x="2721" y="2160"/>
                </a:cubicBezTo>
                <a:cubicBezTo>
                  <a:pt x="2721" y="2160"/>
                  <a:pt x="2721" y="2160"/>
                  <a:pt x="2721" y="2160"/>
                </a:cubicBezTo>
                <a:close/>
                <a:moveTo>
                  <a:pt x="2721" y="14850"/>
                </a:moveTo>
                <a:cubicBezTo>
                  <a:pt x="2721" y="11610"/>
                  <a:pt x="2721" y="11610"/>
                  <a:pt x="2721" y="11610"/>
                </a:cubicBezTo>
                <a:cubicBezTo>
                  <a:pt x="2891" y="11610"/>
                  <a:pt x="3061" y="11475"/>
                  <a:pt x="3231" y="11475"/>
                </a:cubicBezTo>
                <a:cubicBezTo>
                  <a:pt x="3231" y="11475"/>
                  <a:pt x="3231" y="11475"/>
                  <a:pt x="3231" y="11475"/>
                </a:cubicBezTo>
                <a:cubicBezTo>
                  <a:pt x="4082" y="11205"/>
                  <a:pt x="4082" y="11205"/>
                  <a:pt x="4082" y="11205"/>
                </a:cubicBezTo>
                <a:cubicBezTo>
                  <a:pt x="4252" y="11340"/>
                  <a:pt x="4592" y="11475"/>
                  <a:pt x="4762" y="11745"/>
                </a:cubicBezTo>
                <a:cubicBezTo>
                  <a:pt x="5443" y="12420"/>
                  <a:pt x="6293" y="12960"/>
                  <a:pt x="6973" y="12960"/>
                </a:cubicBezTo>
                <a:cubicBezTo>
                  <a:pt x="7824" y="12960"/>
                  <a:pt x="8504" y="12420"/>
                  <a:pt x="9354" y="11745"/>
                </a:cubicBezTo>
                <a:cubicBezTo>
                  <a:pt x="9354" y="11610"/>
                  <a:pt x="9524" y="11475"/>
                  <a:pt x="9524" y="11475"/>
                </a:cubicBezTo>
                <a:cubicBezTo>
                  <a:pt x="9694" y="11475"/>
                  <a:pt x="9694" y="11475"/>
                  <a:pt x="9694" y="11475"/>
                </a:cubicBezTo>
                <a:cubicBezTo>
                  <a:pt x="9184" y="11880"/>
                  <a:pt x="9014" y="12420"/>
                  <a:pt x="9014" y="13095"/>
                </a:cubicBezTo>
                <a:cubicBezTo>
                  <a:pt x="9014" y="14985"/>
                  <a:pt x="9014" y="14985"/>
                  <a:pt x="9014" y="14985"/>
                </a:cubicBezTo>
                <a:cubicBezTo>
                  <a:pt x="2721" y="14985"/>
                  <a:pt x="2721" y="14985"/>
                  <a:pt x="2721" y="14985"/>
                </a:cubicBezTo>
                <a:cubicBezTo>
                  <a:pt x="2721" y="14985"/>
                  <a:pt x="2721" y="14985"/>
                  <a:pt x="2721" y="14850"/>
                </a:cubicBezTo>
                <a:close/>
                <a:moveTo>
                  <a:pt x="18709" y="14985"/>
                </a:moveTo>
                <a:cubicBezTo>
                  <a:pt x="9865" y="14985"/>
                  <a:pt x="9865" y="14985"/>
                  <a:pt x="9865" y="14985"/>
                </a:cubicBezTo>
                <a:cubicBezTo>
                  <a:pt x="9865" y="13095"/>
                  <a:pt x="9865" y="13095"/>
                  <a:pt x="9865" y="13095"/>
                </a:cubicBezTo>
                <a:cubicBezTo>
                  <a:pt x="9865" y="12420"/>
                  <a:pt x="10375" y="11880"/>
                  <a:pt x="10885" y="11745"/>
                </a:cubicBezTo>
                <a:cubicBezTo>
                  <a:pt x="11055" y="11745"/>
                  <a:pt x="11225" y="11745"/>
                  <a:pt x="11395" y="11745"/>
                </a:cubicBezTo>
                <a:cubicBezTo>
                  <a:pt x="11735" y="13095"/>
                  <a:pt x="13266" y="14175"/>
                  <a:pt x="14967" y="14175"/>
                </a:cubicBezTo>
                <a:cubicBezTo>
                  <a:pt x="15987" y="14175"/>
                  <a:pt x="16838" y="13905"/>
                  <a:pt x="17518" y="13365"/>
                </a:cubicBezTo>
                <a:cubicBezTo>
                  <a:pt x="18198" y="12960"/>
                  <a:pt x="18539" y="12420"/>
                  <a:pt x="18709" y="11745"/>
                </a:cubicBezTo>
                <a:cubicBezTo>
                  <a:pt x="18709" y="11745"/>
                  <a:pt x="18709" y="11745"/>
                  <a:pt x="18879" y="11745"/>
                </a:cubicBezTo>
                <a:cubicBezTo>
                  <a:pt x="18879" y="14850"/>
                  <a:pt x="18879" y="14850"/>
                  <a:pt x="18879" y="14850"/>
                </a:cubicBezTo>
                <a:cubicBezTo>
                  <a:pt x="18879" y="14985"/>
                  <a:pt x="18879" y="14985"/>
                  <a:pt x="18709" y="14985"/>
                </a:cubicBezTo>
                <a:close/>
                <a:moveTo>
                  <a:pt x="20239" y="0"/>
                </a:moveTo>
                <a:cubicBezTo>
                  <a:pt x="1361" y="0"/>
                  <a:pt x="1361" y="0"/>
                  <a:pt x="1361" y="0"/>
                </a:cubicBezTo>
                <a:cubicBezTo>
                  <a:pt x="680" y="0"/>
                  <a:pt x="0" y="540"/>
                  <a:pt x="0" y="1080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060"/>
                  <a:pt x="680" y="21600"/>
                  <a:pt x="1361" y="21600"/>
                </a:cubicBezTo>
                <a:cubicBezTo>
                  <a:pt x="20239" y="21600"/>
                  <a:pt x="20239" y="21600"/>
                  <a:pt x="20239" y="21600"/>
                </a:cubicBezTo>
                <a:cubicBezTo>
                  <a:pt x="20920" y="21600"/>
                  <a:pt x="21600" y="21060"/>
                  <a:pt x="21600" y="20520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540"/>
                  <a:pt x="20920" y="0"/>
                  <a:pt x="20239" y="0"/>
                </a:cubicBezTo>
                <a:close/>
                <a:moveTo>
                  <a:pt x="20750" y="20520"/>
                </a:moveTo>
                <a:cubicBezTo>
                  <a:pt x="20750" y="20790"/>
                  <a:pt x="20409" y="20925"/>
                  <a:pt x="20239" y="20925"/>
                </a:cubicBezTo>
                <a:cubicBezTo>
                  <a:pt x="1361" y="20925"/>
                  <a:pt x="1361" y="20925"/>
                  <a:pt x="1361" y="20925"/>
                </a:cubicBezTo>
                <a:cubicBezTo>
                  <a:pt x="1191" y="20925"/>
                  <a:pt x="850" y="20790"/>
                  <a:pt x="850" y="20520"/>
                </a:cubicBezTo>
                <a:cubicBezTo>
                  <a:pt x="850" y="1080"/>
                  <a:pt x="850" y="1080"/>
                  <a:pt x="850" y="1080"/>
                </a:cubicBezTo>
                <a:cubicBezTo>
                  <a:pt x="850" y="945"/>
                  <a:pt x="1191" y="675"/>
                  <a:pt x="1361" y="675"/>
                </a:cubicBezTo>
                <a:cubicBezTo>
                  <a:pt x="20239" y="675"/>
                  <a:pt x="20239" y="675"/>
                  <a:pt x="20239" y="675"/>
                </a:cubicBezTo>
                <a:cubicBezTo>
                  <a:pt x="20409" y="675"/>
                  <a:pt x="20750" y="945"/>
                  <a:pt x="20750" y="1080"/>
                </a:cubicBezTo>
                <a:lnTo>
                  <a:pt x="20750" y="20520"/>
                </a:lnTo>
                <a:close/>
                <a:moveTo>
                  <a:pt x="18709" y="16470"/>
                </a:moveTo>
                <a:cubicBezTo>
                  <a:pt x="2721" y="16470"/>
                  <a:pt x="2721" y="16470"/>
                  <a:pt x="2721" y="16470"/>
                </a:cubicBezTo>
                <a:cubicBezTo>
                  <a:pt x="2211" y="16470"/>
                  <a:pt x="1871" y="16740"/>
                  <a:pt x="1871" y="17145"/>
                </a:cubicBezTo>
                <a:cubicBezTo>
                  <a:pt x="1871" y="19440"/>
                  <a:pt x="1871" y="19440"/>
                  <a:pt x="1871" y="19440"/>
                </a:cubicBezTo>
                <a:cubicBezTo>
                  <a:pt x="1871" y="19845"/>
                  <a:pt x="2211" y="20115"/>
                  <a:pt x="2721" y="20115"/>
                </a:cubicBezTo>
                <a:cubicBezTo>
                  <a:pt x="18709" y="20115"/>
                  <a:pt x="18709" y="20115"/>
                  <a:pt x="18709" y="20115"/>
                </a:cubicBezTo>
                <a:cubicBezTo>
                  <a:pt x="19219" y="20115"/>
                  <a:pt x="19729" y="19845"/>
                  <a:pt x="19729" y="19440"/>
                </a:cubicBezTo>
                <a:cubicBezTo>
                  <a:pt x="19729" y="17145"/>
                  <a:pt x="19729" y="17145"/>
                  <a:pt x="19729" y="17145"/>
                </a:cubicBezTo>
                <a:cubicBezTo>
                  <a:pt x="19729" y="16740"/>
                  <a:pt x="19219" y="16470"/>
                  <a:pt x="18709" y="16470"/>
                </a:cubicBezTo>
                <a:close/>
                <a:moveTo>
                  <a:pt x="18879" y="19440"/>
                </a:moveTo>
                <a:cubicBezTo>
                  <a:pt x="18879" y="19440"/>
                  <a:pt x="18879" y="19440"/>
                  <a:pt x="18709" y="19440"/>
                </a:cubicBezTo>
                <a:cubicBezTo>
                  <a:pt x="2721" y="19440"/>
                  <a:pt x="2721" y="19440"/>
                  <a:pt x="2721" y="19440"/>
                </a:cubicBezTo>
                <a:cubicBezTo>
                  <a:pt x="2721" y="19440"/>
                  <a:pt x="2721" y="19440"/>
                  <a:pt x="2721" y="19440"/>
                </a:cubicBezTo>
                <a:cubicBezTo>
                  <a:pt x="2721" y="17145"/>
                  <a:pt x="2721" y="17145"/>
                  <a:pt x="2721" y="17145"/>
                </a:cubicBezTo>
                <a:cubicBezTo>
                  <a:pt x="2721" y="17145"/>
                  <a:pt x="2721" y="17145"/>
                  <a:pt x="2721" y="17145"/>
                </a:cubicBezTo>
                <a:cubicBezTo>
                  <a:pt x="18709" y="17145"/>
                  <a:pt x="18709" y="17145"/>
                  <a:pt x="18709" y="17145"/>
                </a:cubicBezTo>
                <a:cubicBezTo>
                  <a:pt x="18879" y="17145"/>
                  <a:pt x="18879" y="17145"/>
                  <a:pt x="18879" y="17145"/>
                </a:cubicBezTo>
                <a:lnTo>
                  <a:pt x="18879" y="19440"/>
                </a:lnTo>
                <a:close/>
                <a:moveTo>
                  <a:pt x="6973" y="17955"/>
                </a:moveTo>
                <a:cubicBezTo>
                  <a:pt x="4252" y="17955"/>
                  <a:pt x="4252" y="17955"/>
                  <a:pt x="4252" y="17955"/>
                </a:cubicBezTo>
                <a:cubicBezTo>
                  <a:pt x="3912" y="17955"/>
                  <a:pt x="3742" y="18090"/>
                  <a:pt x="3742" y="18225"/>
                </a:cubicBezTo>
                <a:cubicBezTo>
                  <a:pt x="3742" y="18495"/>
                  <a:pt x="3912" y="18630"/>
                  <a:pt x="4252" y="18630"/>
                </a:cubicBezTo>
                <a:cubicBezTo>
                  <a:pt x="6973" y="18630"/>
                  <a:pt x="6973" y="18630"/>
                  <a:pt x="6973" y="18630"/>
                </a:cubicBezTo>
                <a:cubicBezTo>
                  <a:pt x="7313" y="18630"/>
                  <a:pt x="7483" y="18495"/>
                  <a:pt x="7483" y="18225"/>
                </a:cubicBezTo>
                <a:cubicBezTo>
                  <a:pt x="7483" y="18090"/>
                  <a:pt x="7313" y="17955"/>
                  <a:pt x="6973" y="17955"/>
                </a:cubicBezTo>
                <a:close/>
                <a:moveTo>
                  <a:pt x="17348" y="17955"/>
                </a:moveTo>
                <a:cubicBezTo>
                  <a:pt x="8844" y="17955"/>
                  <a:pt x="8844" y="17955"/>
                  <a:pt x="8844" y="17955"/>
                </a:cubicBezTo>
                <a:cubicBezTo>
                  <a:pt x="8674" y="17955"/>
                  <a:pt x="8504" y="18090"/>
                  <a:pt x="8504" y="18225"/>
                </a:cubicBezTo>
                <a:cubicBezTo>
                  <a:pt x="8504" y="18495"/>
                  <a:pt x="8674" y="18630"/>
                  <a:pt x="8844" y="18630"/>
                </a:cubicBezTo>
                <a:cubicBezTo>
                  <a:pt x="17348" y="18630"/>
                  <a:pt x="17348" y="18630"/>
                  <a:pt x="17348" y="18630"/>
                </a:cubicBezTo>
                <a:cubicBezTo>
                  <a:pt x="17688" y="18630"/>
                  <a:pt x="17858" y="18495"/>
                  <a:pt x="17858" y="18225"/>
                </a:cubicBezTo>
                <a:cubicBezTo>
                  <a:pt x="17858" y="18090"/>
                  <a:pt x="17688" y="17955"/>
                  <a:pt x="17348" y="179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11" name="Freeform 80"/>
          <p:cNvSpPr/>
          <p:nvPr/>
        </p:nvSpPr>
        <p:spPr>
          <a:xfrm>
            <a:off x="18338800" y="5257801"/>
            <a:ext cx="1092200" cy="660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6425"/>
                </a:moveTo>
                <a:cubicBezTo>
                  <a:pt x="21195" y="4950"/>
                  <a:pt x="21195" y="4950"/>
                  <a:pt x="21195" y="4950"/>
                </a:cubicBezTo>
                <a:cubicBezTo>
                  <a:pt x="21195" y="3825"/>
                  <a:pt x="20790" y="3150"/>
                  <a:pt x="20115" y="3150"/>
                </a:cubicBezTo>
                <a:cubicBezTo>
                  <a:pt x="17415" y="3150"/>
                  <a:pt x="17415" y="3150"/>
                  <a:pt x="17415" y="3150"/>
                </a:cubicBezTo>
                <a:cubicBezTo>
                  <a:pt x="16875" y="675"/>
                  <a:pt x="16875" y="675"/>
                  <a:pt x="16875" y="675"/>
                </a:cubicBezTo>
                <a:cubicBezTo>
                  <a:pt x="16740" y="225"/>
                  <a:pt x="16470" y="0"/>
                  <a:pt x="16200" y="0"/>
                </a:cubicBezTo>
                <a:cubicBezTo>
                  <a:pt x="13770" y="0"/>
                  <a:pt x="13770" y="0"/>
                  <a:pt x="13770" y="0"/>
                </a:cubicBezTo>
                <a:cubicBezTo>
                  <a:pt x="13635" y="0"/>
                  <a:pt x="13500" y="225"/>
                  <a:pt x="13500" y="675"/>
                </a:cubicBezTo>
                <a:cubicBezTo>
                  <a:pt x="13500" y="3150"/>
                  <a:pt x="13500" y="3150"/>
                  <a:pt x="13500" y="3150"/>
                </a:cubicBezTo>
                <a:cubicBezTo>
                  <a:pt x="8100" y="3150"/>
                  <a:pt x="8100" y="3150"/>
                  <a:pt x="8100" y="3150"/>
                </a:cubicBezTo>
                <a:cubicBezTo>
                  <a:pt x="8100" y="675"/>
                  <a:pt x="8100" y="675"/>
                  <a:pt x="8100" y="675"/>
                </a:cubicBezTo>
                <a:cubicBezTo>
                  <a:pt x="8100" y="225"/>
                  <a:pt x="7965" y="0"/>
                  <a:pt x="7830" y="0"/>
                </a:cubicBezTo>
                <a:cubicBezTo>
                  <a:pt x="5400" y="0"/>
                  <a:pt x="5400" y="0"/>
                  <a:pt x="5400" y="0"/>
                </a:cubicBezTo>
                <a:cubicBezTo>
                  <a:pt x="5130" y="0"/>
                  <a:pt x="4860" y="225"/>
                  <a:pt x="4725" y="675"/>
                </a:cubicBezTo>
                <a:cubicBezTo>
                  <a:pt x="4185" y="3150"/>
                  <a:pt x="4185" y="3150"/>
                  <a:pt x="4185" y="3150"/>
                </a:cubicBezTo>
                <a:cubicBezTo>
                  <a:pt x="1485" y="3150"/>
                  <a:pt x="1485" y="3150"/>
                  <a:pt x="1485" y="3150"/>
                </a:cubicBezTo>
                <a:cubicBezTo>
                  <a:pt x="810" y="3150"/>
                  <a:pt x="405" y="3825"/>
                  <a:pt x="405" y="4950"/>
                </a:cubicBezTo>
                <a:cubicBezTo>
                  <a:pt x="405" y="16425"/>
                  <a:pt x="405" y="16425"/>
                  <a:pt x="405" y="16425"/>
                </a:cubicBezTo>
                <a:cubicBezTo>
                  <a:pt x="135" y="16425"/>
                  <a:pt x="0" y="16875"/>
                  <a:pt x="0" y="17325"/>
                </a:cubicBezTo>
                <a:cubicBezTo>
                  <a:pt x="0" y="18675"/>
                  <a:pt x="0" y="18675"/>
                  <a:pt x="0" y="18675"/>
                </a:cubicBezTo>
                <a:cubicBezTo>
                  <a:pt x="0" y="19350"/>
                  <a:pt x="270" y="19800"/>
                  <a:pt x="675" y="19800"/>
                </a:cubicBezTo>
                <a:cubicBezTo>
                  <a:pt x="5265" y="19800"/>
                  <a:pt x="5265" y="19800"/>
                  <a:pt x="5265" y="19800"/>
                </a:cubicBezTo>
                <a:cubicBezTo>
                  <a:pt x="5265" y="20475"/>
                  <a:pt x="5265" y="20475"/>
                  <a:pt x="5265" y="20475"/>
                </a:cubicBezTo>
                <a:cubicBezTo>
                  <a:pt x="5265" y="21150"/>
                  <a:pt x="5535" y="21600"/>
                  <a:pt x="5940" y="21600"/>
                </a:cubicBezTo>
                <a:cubicBezTo>
                  <a:pt x="15660" y="21600"/>
                  <a:pt x="15660" y="21600"/>
                  <a:pt x="15660" y="21600"/>
                </a:cubicBezTo>
                <a:cubicBezTo>
                  <a:pt x="16065" y="21600"/>
                  <a:pt x="16335" y="21150"/>
                  <a:pt x="16335" y="20475"/>
                </a:cubicBezTo>
                <a:cubicBezTo>
                  <a:pt x="16335" y="19800"/>
                  <a:pt x="16335" y="19800"/>
                  <a:pt x="16335" y="19800"/>
                </a:cubicBezTo>
                <a:cubicBezTo>
                  <a:pt x="20925" y="19800"/>
                  <a:pt x="20925" y="19800"/>
                  <a:pt x="20925" y="19800"/>
                </a:cubicBezTo>
                <a:cubicBezTo>
                  <a:pt x="21330" y="19800"/>
                  <a:pt x="21600" y="19350"/>
                  <a:pt x="21600" y="18675"/>
                </a:cubicBezTo>
                <a:cubicBezTo>
                  <a:pt x="21600" y="17325"/>
                  <a:pt x="21600" y="17325"/>
                  <a:pt x="21600" y="17325"/>
                </a:cubicBezTo>
                <a:cubicBezTo>
                  <a:pt x="21600" y="16875"/>
                  <a:pt x="21465" y="16425"/>
                  <a:pt x="21195" y="16425"/>
                </a:cubicBezTo>
                <a:close/>
                <a:moveTo>
                  <a:pt x="16335" y="16200"/>
                </a:moveTo>
                <a:cubicBezTo>
                  <a:pt x="16335" y="13500"/>
                  <a:pt x="16335" y="13500"/>
                  <a:pt x="16335" y="13500"/>
                </a:cubicBezTo>
                <a:cubicBezTo>
                  <a:pt x="17955" y="13500"/>
                  <a:pt x="17955" y="13500"/>
                  <a:pt x="17955" y="13500"/>
                </a:cubicBezTo>
                <a:cubicBezTo>
                  <a:pt x="18090" y="13500"/>
                  <a:pt x="18225" y="13275"/>
                  <a:pt x="18225" y="13050"/>
                </a:cubicBezTo>
                <a:cubicBezTo>
                  <a:pt x="18225" y="12600"/>
                  <a:pt x="18090" y="12375"/>
                  <a:pt x="17955" y="12375"/>
                </a:cubicBezTo>
                <a:cubicBezTo>
                  <a:pt x="3645" y="12375"/>
                  <a:pt x="3645" y="12375"/>
                  <a:pt x="3645" y="12375"/>
                </a:cubicBezTo>
                <a:cubicBezTo>
                  <a:pt x="3510" y="12375"/>
                  <a:pt x="3375" y="12600"/>
                  <a:pt x="3375" y="13050"/>
                </a:cubicBezTo>
                <a:cubicBezTo>
                  <a:pt x="3375" y="13275"/>
                  <a:pt x="3510" y="13500"/>
                  <a:pt x="3645" y="13500"/>
                </a:cubicBezTo>
                <a:cubicBezTo>
                  <a:pt x="5265" y="13500"/>
                  <a:pt x="5265" y="13500"/>
                  <a:pt x="5265" y="13500"/>
                </a:cubicBezTo>
                <a:cubicBezTo>
                  <a:pt x="5265" y="16200"/>
                  <a:pt x="5265" y="16200"/>
                  <a:pt x="5265" y="16200"/>
                </a:cubicBezTo>
                <a:cubicBezTo>
                  <a:pt x="1080" y="16200"/>
                  <a:pt x="1080" y="16200"/>
                  <a:pt x="1080" y="16200"/>
                </a:cubicBezTo>
                <a:cubicBezTo>
                  <a:pt x="1080" y="7425"/>
                  <a:pt x="1080" y="7425"/>
                  <a:pt x="1080" y="7425"/>
                </a:cubicBezTo>
                <a:cubicBezTo>
                  <a:pt x="20520" y="7425"/>
                  <a:pt x="20520" y="7425"/>
                  <a:pt x="20520" y="7425"/>
                </a:cubicBezTo>
                <a:cubicBezTo>
                  <a:pt x="20520" y="16200"/>
                  <a:pt x="20520" y="16200"/>
                  <a:pt x="20520" y="16200"/>
                </a:cubicBezTo>
                <a:lnTo>
                  <a:pt x="16335" y="16200"/>
                </a:lnTo>
                <a:close/>
                <a:moveTo>
                  <a:pt x="14175" y="1125"/>
                </a:moveTo>
                <a:cubicBezTo>
                  <a:pt x="16200" y="1125"/>
                  <a:pt x="16200" y="1125"/>
                  <a:pt x="16200" y="1125"/>
                </a:cubicBezTo>
                <a:cubicBezTo>
                  <a:pt x="16200" y="1125"/>
                  <a:pt x="16200" y="1125"/>
                  <a:pt x="16200" y="1125"/>
                </a:cubicBezTo>
                <a:cubicBezTo>
                  <a:pt x="16605" y="3150"/>
                  <a:pt x="16605" y="3150"/>
                  <a:pt x="16605" y="3150"/>
                </a:cubicBezTo>
                <a:cubicBezTo>
                  <a:pt x="14175" y="3150"/>
                  <a:pt x="14175" y="3150"/>
                  <a:pt x="14175" y="3150"/>
                </a:cubicBezTo>
                <a:lnTo>
                  <a:pt x="14175" y="1125"/>
                </a:lnTo>
                <a:close/>
                <a:moveTo>
                  <a:pt x="5400" y="1125"/>
                </a:moveTo>
                <a:cubicBezTo>
                  <a:pt x="5400" y="1125"/>
                  <a:pt x="5400" y="1125"/>
                  <a:pt x="5400" y="1125"/>
                </a:cubicBezTo>
                <a:cubicBezTo>
                  <a:pt x="7425" y="1125"/>
                  <a:pt x="7425" y="1125"/>
                  <a:pt x="7425" y="1125"/>
                </a:cubicBezTo>
                <a:cubicBezTo>
                  <a:pt x="7425" y="3150"/>
                  <a:pt x="7425" y="3150"/>
                  <a:pt x="7425" y="3150"/>
                </a:cubicBezTo>
                <a:cubicBezTo>
                  <a:pt x="4995" y="3150"/>
                  <a:pt x="4995" y="3150"/>
                  <a:pt x="4995" y="3150"/>
                </a:cubicBezTo>
                <a:lnTo>
                  <a:pt x="5400" y="1125"/>
                </a:lnTo>
                <a:close/>
                <a:moveTo>
                  <a:pt x="1485" y="4275"/>
                </a:moveTo>
                <a:cubicBezTo>
                  <a:pt x="20115" y="4275"/>
                  <a:pt x="20115" y="4275"/>
                  <a:pt x="20115" y="4275"/>
                </a:cubicBezTo>
                <a:cubicBezTo>
                  <a:pt x="20385" y="4275"/>
                  <a:pt x="20520" y="4500"/>
                  <a:pt x="20520" y="4950"/>
                </a:cubicBezTo>
                <a:cubicBezTo>
                  <a:pt x="20520" y="6300"/>
                  <a:pt x="20520" y="6300"/>
                  <a:pt x="20520" y="6300"/>
                </a:cubicBezTo>
                <a:cubicBezTo>
                  <a:pt x="1080" y="6300"/>
                  <a:pt x="1080" y="6300"/>
                  <a:pt x="1080" y="6300"/>
                </a:cubicBezTo>
                <a:cubicBezTo>
                  <a:pt x="1080" y="4950"/>
                  <a:pt x="1080" y="4950"/>
                  <a:pt x="1080" y="4950"/>
                </a:cubicBezTo>
                <a:cubicBezTo>
                  <a:pt x="1080" y="4500"/>
                  <a:pt x="1215" y="4275"/>
                  <a:pt x="1485" y="4275"/>
                </a:cubicBezTo>
                <a:close/>
                <a:moveTo>
                  <a:pt x="675" y="18675"/>
                </a:moveTo>
                <a:cubicBezTo>
                  <a:pt x="675" y="18675"/>
                  <a:pt x="675" y="18675"/>
                  <a:pt x="675" y="18675"/>
                </a:cubicBezTo>
                <a:cubicBezTo>
                  <a:pt x="675" y="17325"/>
                  <a:pt x="675" y="17325"/>
                  <a:pt x="675" y="17325"/>
                </a:cubicBezTo>
                <a:cubicBezTo>
                  <a:pt x="675" y="17325"/>
                  <a:pt x="675" y="17325"/>
                  <a:pt x="675" y="17325"/>
                </a:cubicBezTo>
                <a:cubicBezTo>
                  <a:pt x="5265" y="17325"/>
                  <a:pt x="5265" y="17325"/>
                  <a:pt x="5265" y="17325"/>
                </a:cubicBezTo>
                <a:cubicBezTo>
                  <a:pt x="5265" y="18675"/>
                  <a:pt x="5265" y="18675"/>
                  <a:pt x="5265" y="18675"/>
                </a:cubicBezTo>
                <a:lnTo>
                  <a:pt x="675" y="18675"/>
                </a:lnTo>
                <a:close/>
                <a:moveTo>
                  <a:pt x="15660" y="20475"/>
                </a:moveTo>
                <a:cubicBezTo>
                  <a:pt x="5940" y="20475"/>
                  <a:pt x="5940" y="20475"/>
                  <a:pt x="5940" y="20475"/>
                </a:cubicBezTo>
                <a:cubicBezTo>
                  <a:pt x="5940" y="20475"/>
                  <a:pt x="5940" y="20475"/>
                  <a:pt x="5940" y="20475"/>
                </a:cubicBezTo>
                <a:cubicBezTo>
                  <a:pt x="5940" y="13500"/>
                  <a:pt x="5940" y="13500"/>
                  <a:pt x="5940" y="13500"/>
                </a:cubicBezTo>
                <a:cubicBezTo>
                  <a:pt x="15660" y="13500"/>
                  <a:pt x="15660" y="13500"/>
                  <a:pt x="15660" y="13500"/>
                </a:cubicBezTo>
                <a:cubicBezTo>
                  <a:pt x="15660" y="20475"/>
                  <a:pt x="15660" y="20475"/>
                  <a:pt x="15660" y="20475"/>
                </a:cubicBezTo>
                <a:cubicBezTo>
                  <a:pt x="15660" y="20475"/>
                  <a:pt x="15660" y="20475"/>
                  <a:pt x="15660" y="20475"/>
                </a:cubicBezTo>
                <a:close/>
                <a:moveTo>
                  <a:pt x="20925" y="18675"/>
                </a:moveTo>
                <a:cubicBezTo>
                  <a:pt x="20925" y="18675"/>
                  <a:pt x="20925" y="18675"/>
                  <a:pt x="20925" y="18675"/>
                </a:cubicBezTo>
                <a:cubicBezTo>
                  <a:pt x="16335" y="18675"/>
                  <a:pt x="16335" y="18675"/>
                  <a:pt x="16335" y="18675"/>
                </a:cubicBezTo>
                <a:cubicBezTo>
                  <a:pt x="16335" y="17325"/>
                  <a:pt x="16335" y="17325"/>
                  <a:pt x="16335" y="17325"/>
                </a:cubicBezTo>
                <a:cubicBezTo>
                  <a:pt x="20925" y="17325"/>
                  <a:pt x="20925" y="17325"/>
                  <a:pt x="20925" y="17325"/>
                </a:cubicBezTo>
                <a:cubicBezTo>
                  <a:pt x="20925" y="17325"/>
                  <a:pt x="20925" y="17325"/>
                  <a:pt x="20925" y="17325"/>
                </a:cubicBezTo>
                <a:lnTo>
                  <a:pt x="20925" y="18675"/>
                </a:lnTo>
                <a:close/>
                <a:moveTo>
                  <a:pt x="5940" y="9225"/>
                </a:moveTo>
                <a:cubicBezTo>
                  <a:pt x="3645" y="9225"/>
                  <a:pt x="3645" y="9225"/>
                  <a:pt x="3645" y="9225"/>
                </a:cubicBezTo>
                <a:cubicBezTo>
                  <a:pt x="3510" y="9225"/>
                  <a:pt x="3375" y="9675"/>
                  <a:pt x="3375" y="9900"/>
                </a:cubicBezTo>
                <a:cubicBezTo>
                  <a:pt x="3375" y="10125"/>
                  <a:pt x="3510" y="10575"/>
                  <a:pt x="3645" y="10575"/>
                </a:cubicBezTo>
                <a:cubicBezTo>
                  <a:pt x="5940" y="10575"/>
                  <a:pt x="5940" y="10575"/>
                  <a:pt x="5940" y="10575"/>
                </a:cubicBezTo>
                <a:cubicBezTo>
                  <a:pt x="6075" y="10575"/>
                  <a:pt x="6345" y="10125"/>
                  <a:pt x="6345" y="9900"/>
                </a:cubicBezTo>
                <a:cubicBezTo>
                  <a:pt x="6345" y="9675"/>
                  <a:pt x="6075" y="9225"/>
                  <a:pt x="5940" y="9225"/>
                </a:cubicBezTo>
                <a:close/>
                <a:moveTo>
                  <a:pt x="17145" y="8100"/>
                </a:moveTo>
                <a:cubicBezTo>
                  <a:pt x="16605" y="8100"/>
                  <a:pt x="16065" y="9000"/>
                  <a:pt x="16065" y="9900"/>
                </a:cubicBezTo>
                <a:cubicBezTo>
                  <a:pt x="16065" y="11025"/>
                  <a:pt x="16605" y="11700"/>
                  <a:pt x="17145" y="11700"/>
                </a:cubicBezTo>
                <a:cubicBezTo>
                  <a:pt x="17685" y="11700"/>
                  <a:pt x="18225" y="11025"/>
                  <a:pt x="18225" y="9900"/>
                </a:cubicBezTo>
                <a:cubicBezTo>
                  <a:pt x="18225" y="9000"/>
                  <a:pt x="17685" y="8100"/>
                  <a:pt x="17145" y="8100"/>
                </a:cubicBezTo>
                <a:close/>
                <a:moveTo>
                  <a:pt x="17145" y="10575"/>
                </a:moveTo>
                <a:cubicBezTo>
                  <a:pt x="16875" y="10575"/>
                  <a:pt x="16740" y="10350"/>
                  <a:pt x="16740" y="9900"/>
                </a:cubicBezTo>
                <a:cubicBezTo>
                  <a:pt x="16740" y="9450"/>
                  <a:pt x="16875" y="9225"/>
                  <a:pt x="17145" y="9225"/>
                </a:cubicBezTo>
                <a:cubicBezTo>
                  <a:pt x="17415" y="9225"/>
                  <a:pt x="17550" y="9450"/>
                  <a:pt x="17550" y="9900"/>
                </a:cubicBezTo>
                <a:cubicBezTo>
                  <a:pt x="17550" y="10350"/>
                  <a:pt x="17415" y="10575"/>
                  <a:pt x="17145" y="10575"/>
                </a:cubicBezTo>
                <a:close/>
                <a:moveTo>
                  <a:pt x="14850" y="8775"/>
                </a:moveTo>
                <a:cubicBezTo>
                  <a:pt x="14445" y="8775"/>
                  <a:pt x="14175" y="9225"/>
                  <a:pt x="14175" y="9900"/>
                </a:cubicBezTo>
                <a:cubicBezTo>
                  <a:pt x="14175" y="10575"/>
                  <a:pt x="14445" y="11025"/>
                  <a:pt x="14850" y="11025"/>
                </a:cubicBezTo>
                <a:cubicBezTo>
                  <a:pt x="15255" y="11025"/>
                  <a:pt x="15660" y="10575"/>
                  <a:pt x="15660" y="9900"/>
                </a:cubicBezTo>
                <a:cubicBezTo>
                  <a:pt x="15660" y="9225"/>
                  <a:pt x="15255" y="8775"/>
                  <a:pt x="14850" y="87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12" name="Freeform 81"/>
          <p:cNvSpPr/>
          <p:nvPr/>
        </p:nvSpPr>
        <p:spPr>
          <a:xfrm>
            <a:off x="18449926" y="6302376"/>
            <a:ext cx="8667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29" y="12555"/>
                </a:moveTo>
                <a:cubicBezTo>
                  <a:pt x="19729" y="11610"/>
                  <a:pt x="19729" y="11610"/>
                  <a:pt x="19729" y="11610"/>
                </a:cubicBezTo>
                <a:cubicBezTo>
                  <a:pt x="19729" y="11070"/>
                  <a:pt x="19219" y="10665"/>
                  <a:pt x="18709" y="10530"/>
                </a:cubicBezTo>
                <a:cubicBezTo>
                  <a:pt x="18709" y="3105"/>
                  <a:pt x="18709" y="3105"/>
                  <a:pt x="18709" y="3105"/>
                </a:cubicBezTo>
                <a:cubicBezTo>
                  <a:pt x="18709" y="1350"/>
                  <a:pt x="17008" y="0"/>
                  <a:pt x="14797" y="0"/>
                </a:cubicBezTo>
                <a:cubicBezTo>
                  <a:pt x="12586" y="0"/>
                  <a:pt x="10885" y="1350"/>
                  <a:pt x="10885" y="3105"/>
                </a:cubicBezTo>
                <a:cubicBezTo>
                  <a:pt x="10885" y="18495"/>
                  <a:pt x="10885" y="18495"/>
                  <a:pt x="10885" y="18495"/>
                </a:cubicBezTo>
                <a:cubicBezTo>
                  <a:pt x="10885" y="19845"/>
                  <a:pt x="9354" y="20925"/>
                  <a:pt x="7654" y="20925"/>
                </a:cubicBezTo>
                <a:cubicBezTo>
                  <a:pt x="5953" y="20925"/>
                  <a:pt x="4592" y="19845"/>
                  <a:pt x="4592" y="18495"/>
                </a:cubicBezTo>
                <a:cubicBezTo>
                  <a:pt x="4592" y="17820"/>
                  <a:pt x="4592" y="17820"/>
                  <a:pt x="4592" y="17820"/>
                </a:cubicBezTo>
                <a:cubicBezTo>
                  <a:pt x="6803" y="17685"/>
                  <a:pt x="8334" y="16200"/>
                  <a:pt x="8334" y="14580"/>
                </a:cubicBezTo>
                <a:cubicBezTo>
                  <a:pt x="8334" y="1890"/>
                  <a:pt x="8334" y="1890"/>
                  <a:pt x="8334" y="1890"/>
                </a:cubicBezTo>
                <a:cubicBezTo>
                  <a:pt x="8334" y="810"/>
                  <a:pt x="7313" y="0"/>
                  <a:pt x="6123" y="0"/>
                </a:cubicBezTo>
                <a:cubicBezTo>
                  <a:pt x="2381" y="0"/>
                  <a:pt x="2381" y="0"/>
                  <a:pt x="2381" y="0"/>
                </a:cubicBezTo>
                <a:cubicBezTo>
                  <a:pt x="1020" y="0"/>
                  <a:pt x="0" y="810"/>
                  <a:pt x="0" y="1890"/>
                </a:cubicBezTo>
                <a:cubicBezTo>
                  <a:pt x="0" y="14580"/>
                  <a:pt x="0" y="14580"/>
                  <a:pt x="0" y="14580"/>
                </a:cubicBezTo>
                <a:cubicBezTo>
                  <a:pt x="0" y="16200"/>
                  <a:pt x="1701" y="17685"/>
                  <a:pt x="3742" y="17820"/>
                </a:cubicBezTo>
                <a:cubicBezTo>
                  <a:pt x="3742" y="18495"/>
                  <a:pt x="3742" y="18495"/>
                  <a:pt x="3742" y="18495"/>
                </a:cubicBezTo>
                <a:cubicBezTo>
                  <a:pt x="3742" y="20250"/>
                  <a:pt x="5613" y="21600"/>
                  <a:pt x="7654" y="21600"/>
                </a:cubicBezTo>
                <a:cubicBezTo>
                  <a:pt x="9865" y="21600"/>
                  <a:pt x="11735" y="20250"/>
                  <a:pt x="11735" y="18495"/>
                </a:cubicBezTo>
                <a:cubicBezTo>
                  <a:pt x="11735" y="3105"/>
                  <a:pt x="11735" y="3105"/>
                  <a:pt x="11735" y="3105"/>
                </a:cubicBezTo>
                <a:cubicBezTo>
                  <a:pt x="11735" y="1755"/>
                  <a:pt x="13096" y="675"/>
                  <a:pt x="14797" y="675"/>
                </a:cubicBezTo>
                <a:cubicBezTo>
                  <a:pt x="16498" y="675"/>
                  <a:pt x="17858" y="1755"/>
                  <a:pt x="17858" y="3105"/>
                </a:cubicBezTo>
                <a:cubicBezTo>
                  <a:pt x="17858" y="10530"/>
                  <a:pt x="17858" y="10530"/>
                  <a:pt x="17858" y="10530"/>
                </a:cubicBezTo>
                <a:cubicBezTo>
                  <a:pt x="17348" y="10665"/>
                  <a:pt x="17008" y="11070"/>
                  <a:pt x="17008" y="11610"/>
                </a:cubicBezTo>
                <a:cubicBezTo>
                  <a:pt x="17008" y="12555"/>
                  <a:pt x="17008" y="12555"/>
                  <a:pt x="17008" y="12555"/>
                </a:cubicBezTo>
                <a:cubicBezTo>
                  <a:pt x="15817" y="12960"/>
                  <a:pt x="14967" y="13905"/>
                  <a:pt x="14967" y="14850"/>
                </a:cubicBezTo>
                <a:cubicBezTo>
                  <a:pt x="14967" y="17550"/>
                  <a:pt x="14967" y="17550"/>
                  <a:pt x="14967" y="17550"/>
                </a:cubicBezTo>
                <a:cubicBezTo>
                  <a:pt x="14967" y="17955"/>
                  <a:pt x="15477" y="18225"/>
                  <a:pt x="15987" y="18225"/>
                </a:cubicBezTo>
                <a:cubicBezTo>
                  <a:pt x="15987" y="18225"/>
                  <a:pt x="15987" y="18225"/>
                  <a:pt x="15987" y="18225"/>
                </a:cubicBezTo>
                <a:cubicBezTo>
                  <a:pt x="15987" y="21195"/>
                  <a:pt x="15987" y="21195"/>
                  <a:pt x="15987" y="21195"/>
                </a:cubicBezTo>
                <a:cubicBezTo>
                  <a:pt x="15987" y="21465"/>
                  <a:pt x="16157" y="21600"/>
                  <a:pt x="16498" y="21600"/>
                </a:cubicBezTo>
                <a:cubicBezTo>
                  <a:pt x="20239" y="21600"/>
                  <a:pt x="20239" y="21600"/>
                  <a:pt x="20239" y="21600"/>
                </a:cubicBezTo>
                <a:cubicBezTo>
                  <a:pt x="20409" y="21600"/>
                  <a:pt x="20580" y="21465"/>
                  <a:pt x="20580" y="21195"/>
                </a:cubicBezTo>
                <a:cubicBezTo>
                  <a:pt x="20580" y="18225"/>
                  <a:pt x="20580" y="18225"/>
                  <a:pt x="20580" y="18225"/>
                </a:cubicBezTo>
                <a:cubicBezTo>
                  <a:pt x="20580" y="18225"/>
                  <a:pt x="20580" y="18225"/>
                  <a:pt x="20580" y="18225"/>
                </a:cubicBezTo>
                <a:cubicBezTo>
                  <a:pt x="21090" y="18225"/>
                  <a:pt x="21600" y="17955"/>
                  <a:pt x="21600" y="17550"/>
                </a:cubicBezTo>
                <a:cubicBezTo>
                  <a:pt x="21600" y="14850"/>
                  <a:pt x="21600" y="14850"/>
                  <a:pt x="21600" y="14850"/>
                </a:cubicBezTo>
                <a:cubicBezTo>
                  <a:pt x="21600" y="13905"/>
                  <a:pt x="20750" y="12960"/>
                  <a:pt x="19729" y="12555"/>
                </a:cubicBezTo>
                <a:close/>
                <a:moveTo>
                  <a:pt x="850" y="1890"/>
                </a:moveTo>
                <a:cubicBezTo>
                  <a:pt x="850" y="1215"/>
                  <a:pt x="1531" y="675"/>
                  <a:pt x="2381" y="675"/>
                </a:cubicBezTo>
                <a:cubicBezTo>
                  <a:pt x="6123" y="675"/>
                  <a:pt x="6123" y="675"/>
                  <a:pt x="6123" y="675"/>
                </a:cubicBezTo>
                <a:cubicBezTo>
                  <a:pt x="6803" y="675"/>
                  <a:pt x="7483" y="1215"/>
                  <a:pt x="7483" y="1890"/>
                </a:cubicBezTo>
                <a:cubicBezTo>
                  <a:pt x="7483" y="2835"/>
                  <a:pt x="7483" y="2835"/>
                  <a:pt x="7483" y="2835"/>
                </a:cubicBezTo>
                <a:cubicBezTo>
                  <a:pt x="6803" y="2025"/>
                  <a:pt x="5613" y="1485"/>
                  <a:pt x="4252" y="1485"/>
                </a:cubicBezTo>
                <a:cubicBezTo>
                  <a:pt x="2891" y="1485"/>
                  <a:pt x="1701" y="2025"/>
                  <a:pt x="850" y="2835"/>
                </a:cubicBezTo>
                <a:lnTo>
                  <a:pt x="850" y="1890"/>
                </a:lnTo>
                <a:close/>
                <a:moveTo>
                  <a:pt x="7483" y="4860"/>
                </a:moveTo>
                <a:cubicBezTo>
                  <a:pt x="7483" y="6345"/>
                  <a:pt x="5953" y="7425"/>
                  <a:pt x="4252" y="7425"/>
                </a:cubicBezTo>
                <a:cubicBezTo>
                  <a:pt x="2381" y="7425"/>
                  <a:pt x="850" y="6345"/>
                  <a:pt x="850" y="4860"/>
                </a:cubicBezTo>
                <a:cubicBezTo>
                  <a:pt x="850" y="3375"/>
                  <a:pt x="2381" y="2160"/>
                  <a:pt x="4252" y="2160"/>
                </a:cubicBezTo>
                <a:cubicBezTo>
                  <a:pt x="5953" y="2160"/>
                  <a:pt x="7483" y="3375"/>
                  <a:pt x="7483" y="4860"/>
                </a:cubicBezTo>
                <a:close/>
                <a:moveTo>
                  <a:pt x="850" y="14580"/>
                </a:moveTo>
                <a:cubicBezTo>
                  <a:pt x="850" y="6885"/>
                  <a:pt x="850" y="6885"/>
                  <a:pt x="850" y="6885"/>
                </a:cubicBezTo>
                <a:cubicBezTo>
                  <a:pt x="1701" y="7695"/>
                  <a:pt x="2891" y="8100"/>
                  <a:pt x="4252" y="8100"/>
                </a:cubicBezTo>
                <a:cubicBezTo>
                  <a:pt x="5613" y="8100"/>
                  <a:pt x="6803" y="7695"/>
                  <a:pt x="7483" y="6885"/>
                </a:cubicBezTo>
                <a:cubicBezTo>
                  <a:pt x="7483" y="14580"/>
                  <a:pt x="7483" y="14580"/>
                  <a:pt x="7483" y="14580"/>
                </a:cubicBezTo>
                <a:cubicBezTo>
                  <a:pt x="7483" y="15930"/>
                  <a:pt x="5953" y="17145"/>
                  <a:pt x="4252" y="17145"/>
                </a:cubicBezTo>
                <a:cubicBezTo>
                  <a:pt x="2381" y="17145"/>
                  <a:pt x="850" y="15930"/>
                  <a:pt x="850" y="14580"/>
                </a:cubicBezTo>
                <a:close/>
                <a:moveTo>
                  <a:pt x="17858" y="11610"/>
                </a:moveTo>
                <a:cubicBezTo>
                  <a:pt x="17858" y="11340"/>
                  <a:pt x="18028" y="11205"/>
                  <a:pt x="18369" y="11205"/>
                </a:cubicBezTo>
                <a:cubicBezTo>
                  <a:pt x="18539" y="11205"/>
                  <a:pt x="18879" y="11340"/>
                  <a:pt x="18879" y="11610"/>
                </a:cubicBezTo>
                <a:cubicBezTo>
                  <a:pt x="18879" y="12285"/>
                  <a:pt x="18879" y="12285"/>
                  <a:pt x="18879" y="12285"/>
                </a:cubicBezTo>
                <a:cubicBezTo>
                  <a:pt x="18709" y="12285"/>
                  <a:pt x="18539" y="12285"/>
                  <a:pt x="18369" y="12285"/>
                </a:cubicBezTo>
                <a:cubicBezTo>
                  <a:pt x="18198" y="12285"/>
                  <a:pt x="18028" y="12285"/>
                  <a:pt x="17858" y="12285"/>
                </a:cubicBezTo>
                <a:lnTo>
                  <a:pt x="17858" y="11610"/>
                </a:lnTo>
                <a:close/>
                <a:moveTo>
                  <a:pt x="19729" y="20925"/>
                </a:moveTo>
                <a:cubicBezTo>
                  <a:pt x="16838" y="20925"/>
                  <a:pt x="16838" y="20925"/>
                  <a:pt x="16838" y="20925"/>
                </a:cubicBezTo>
                <a:cubicBezTo>
                  <a:pt x="16838" y="18225"/>
                  <a:pt x="16838" y="18225"/>
                  <a:pt x="16838" y="18225"/>
                </a:cubicBezTo>
                <a:cubicBezTo>
                  <a:pt x="19729" y="18225"/>
                  <a:pt x="19729" y="18225"/>
                  <a:pt x="19729" y="18225"/>
                </a:cubicBezTo>
                <a:lnTo>
                  <a:pt x="19729" y="20925"/>
                </a:lnTo>
                <a:close/>
                <a:moveTo>
                  <a:pt x="20750" y="17550"/>
                </a:moveTo>
                <a:cubicBezTo>
                  <a:pt x="20750" y="17550"/>
                  <a:pt x="20750" y="17550"/>
                  <a:pt x="20580" y="17550"/>
                </a:cubicBezTo>
                <a:cubicBezTo>
                  <a:pt x="15987" y="17550"/>
                  <a:pt x="15987" y="17550"/>
                  <a:pt x="15987" y="17550"/>
                </a:cubicBezTo>
                <a:cubicBezTo>
                  <a:pt x="15987" y="17550"/>
                  <a:pt x="15987" y="17550"/>
                  <a:pt x="15987" y="17550"/>
                </a:cubicBezTo>
                <a:cubicBezTo>
                  <a:pt x="15987" y="14850"/>
                  <a:pt x="15987" y="14850"/>
                  <a:pt x="15987" y="14850"/>
                </a:cubicBezTo>
                <a:cubicBezTo>
                  <a:pt x="15987" y="13905"/>
                  <a:pt x="17008" y="12960"/>
                  <a:pt x="18369" y="12960"/>
                </a:cubicBezTo>
                <a:cubicBezTo>
                  <a:pt x="19559" y="12960"/>
                  <a:pt x="20750" y="13905"/>
                  <a:pt x="20750" y="14850"/>
                </a:cubicBezTo>
                <a:lnTo>
                  <a:pt x="20750" y="17550"/>
                </a:lnTo>
                <a:close/>
                <a:moveTo>
                  <a:pt x="18369" y="20520"/>
                </a:moveTo>
                <a:cubicBezTo>
                  <a:pt x="18539" y="20520"/>
                  <a:pt x="18709" y="20385"/>
                  <a:pt x="18709" y="20115"/>
                </a:cubicBezTo>
                <a:cubicBezTo>
                  <a:pt x="18709" y="19035"/>
                  <a:pt x="18709" y="19035"/>
                  <a:pt x="18709" y="19035"/>
                </a:cubicBezTo>
                <a:cubicBezTo>
                  <a:pt x="18709" y="18765"/>
                  <a:pt x="18539" y="18630"/>
                  <a:pt x="18369" y="18630"/>
                </a:cubicBezTo>
                <a:cubicBezTo>
                  <a:pt x="18028" y="18630"/>
                  <a:pt x="17858" y="18765"/>
                  <a:pt x="17858" y="19035"/>
                </a:cubicBezTo>
                <a:cubicBezTo>
                  <a:pt x="17858" y="20115"/>
                  <a:pt x="17858" y="20115"/>
                  <a:pt x="17858" y="20115"/>
                </a:cubicBezTo>
                <a:cubicBezTo>
                  <a:pt x="17858" y="20385"/>
                  <a:pt x="18028" y="20520"/>
                  <a:pt x="18369" y="20520"/>
                </a:cubicBezTo>
                <a:close/>
                <a:moveTo>
                  <a:pt x="4252" y="2970"/>
                </a:moveTo>
                <a:cubicBezTo>
                  <a:pt x="2891" y="2970"/>
                  <a:pt x="1871" y="3780"/>
                  <a:pt x="1871" y="4860"/>
                </a:cubicBezTo>
                <a:cubicBezTo>
                  <a:pt x="1871" y="5805"/>
                  <a:pt x="2891" y="6615"/>
                  <a:pt x="4252" y="6615"/>
                </a:cubicBezTo>
                <a:cubicBezTo>
                  <a:pt x="5443" y="6615"/>
                  <a:pt x="6463" y="5805"/>
                  <a:pt x="6463" y="4860"/>
                </a:cubicBezTo>
                <a:cubicBezTo>
                  <a:pt x="6463" y="3780"/>
                  <a:pt x="5443" y="2970"/>
                  <a:pt x="4252" y="2970"/>
                </a:cubicBezTo>
                <a:close/>
                <a:moveTo>
                  <a:pt x="4252" y="5940"/>
                </a:moveTo>
                <a:cubicBezTo>
                  <a:pt x="3402" y="5940"/>
                  <a:pt x="2721" y="5400"/>
                  <a:pt x="2721" y="4860"/>
                </a:cubicBezTo>
                <a:cubicBezTo>
                  <a:pt x="2721" y="4185"/>
                  <a:pt x="3402" y="3645"/>
                  <a:pt x="4252" y="3645"/>
                </a:cubicBezTo>
                <a:cubicBezTo>
                  <a:pt x="4932" y="3645"/>
                  <a:pt x="5613" y="4185"/>
                  <a:pt x="5613" y="4860"/>
                </a:cubicBezTo>
                <a:cubicBezTo>
                  <a:pt x="5613" y="5400"/>
                  <a:pt x="4932" y="5940"/>
                  <a:pt x="4252" y="59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13" name="Freeform 82"/>
          <p:cNvSpPr/>
          <p:nvPr/>
        </p:nvSpPr>
        <p:spPr>
          <a:xfrm>
            <a:off x="18586450" y="7543802"/>
            <a:ext cx="6191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77" y="0"/>
                </a:moveTo>
                <a:cubicBezTo>
                  <a:pt x="3798" y="0"/>
                  <a:pt x="3798" y="0"/>
                  <a:pt x="3798" y="0"/>
                </a:cubicBezTo>
                <a:cubicBezTo>
                  <a:pt x="2136" y="0"/>
                  <a:pt x="712" y="810"/>
                  <a:pt x="712" y="1890"/>
                </a:cubicBezTo>
                <a:cubicBezTo>
                  <a:pt x="712" y="4050"/>
                  <a:pt x="712" y="4050"/>
                  <a:pt x="712" y="4050"/>
                </a:cubicBezTo>
                <a:cubicBezTo>
                  <a:pt x="712" y="4050"/>
                  <a:pt x="712" y="4050"/>
                  <a:pt x="712" y="4050"/>
                </a:cubicBezTo>
                <a:cubicBezTo>
                  <a:pt x="237" y="4050"/>
                  <a:pt x="0" y="4320"/>
                  <a:pt x="0" y="4455"/>
                </a:cubicBezTo>
                <a:cubicBezTo>
                  <a:pt x="0" y="5940"/>
                  <a:pt x="0" y="5940"/>
                  <a:pt x="0" y="5940"/>
                </a:cubicBezTo>
                <a:cubicBezTo>
                  <a:pt x="0" y="6075"/>
                  <a:pt x="237" y="6345"/>
                  <a:pt x="712" y="6345"/>
                </a:cubicBezTo>
                <a:cubicBezTo>
                  <a:pt x="712" y="6345"/>
                  <a:pt x="712" y="6345"/>
                  <a:pt x="712" y="6345"/>
                </a:cubicBezTo>
                <a:cubicBezTo>
                  <a:pt x="712" y="7155"/>
                  <a:pt x="712" y="7155"/>
                  <a:pt x="712" y="7155"/>
                </a:cubicBezTo>
                <a:cubicBezTo>
                  <a:pt x="712" y="7155"/>
                  <a:pt x="712" y="7155"/>
                  <a:pt x="712" y="7155"/>
                </a:cubicBezTo>
                <a:cubicBezTo>
                  <a:pt x="237" y="7155"/>
                  <a:pt x="0" y="7290"/>
                  <a:pt x="0" y="7425"/>
                </a:cubicBezTo>
                <a:cubicBezTo>
                  <a:pt x="0" y="8910"/>
                  <a:pt x="0" y="8910"/>
                  <a:pt x="0" y="8910"/>
                </a:cubicBezTo>
                <a:cubicBezTo>
                  <a:pt x="0" y="9180"/>
                  <a:pt x="237" y="9315"/>
                  <a:pt x="712" y="9315"/>
                </a:cubicBezTo>
                <a:cubicBezTo>
                  <a:pt x="712" y="9315"/>
                  <a:pt x="712" y="9315"/>
                  <a:pt x="712" y="9315"/>
                </a:cubicBezTo>
                <a:cubicBezTo>
                  <a:pt x="712" y="19710"/>
                  <a:pt x="712" y="19710"/>
                  <a:pt x="712" y="19710"/>
                </a:cubicBezTo>
                <a:cubicBezTo>
                  <a:pt x="712" y="20790"/>
                  <a:pt x="2136" y="21600"/>
                  <a:pt x="3798" y="21600"/>
                </a:cubicBezTo>
                <a:cubicBezTo>
                  <a:pt x="18277" y="21600"/>
                  <a:pt x="18277" y="21600"/>
                  <a:pt x="18277" y="21600"/>
                </a:cubicBezTo>
                <a:cubicBezTo>
                  <a:pt x="20176" y="21600"/>
                  <a:pt x="21600" y="20790"/>
                  <a:pt x="21600" y="19710"/>
                </a:cubicBezTo>
                <a:cubicBezTo>
                  <a:pt x="21600" y="1890"/>
                  <a:pt x="21600" y="1890"/>
                  <a:pt x="21600" y="1890"/>
                </a:cubicBezTo>
                <a:cubicBezTo>
                  <a:pt x="21600" y="810"/>
                  <a:pt x="20176" y="0"/>
                  <a:pt x="18277" y="0"/>
                </a:cubicBezTo>
                <a:close/>
                <a:moveTo>
                  <a:pt x="20413" y="19710"/>
                </a:moveTo>
                <a:cubicBezTo>
                  <a:pt x="20413" y="20385"/>
                  <a:pt x="19464" y="20925"/>
                  <a:pt x="18277" y="20925"/>
                </a:cubicBezTo>
                <a:cubicBezTo>
                  <a:pt x="3798" y="20925"/>
                  <a:pt x="3798" y="20925"/>
                  <a:pt x="3798" y="20925"/>
                </a:cubicBezTo>
                <a:cubicBezTo>
                  <a:pt x="2848" y="20925"/>
                  <a:pt x="1899" y="20385"/>
                  <a:pt x="1899" y="19710"/>
                </a:cubicBezTo>
                <a:cubicBezTo>
                  <a:pt x="1899" y="1890"/>
                  <a:pt x="1899" y="1890"/>
                  <a:pt x="1899" y="1890"/>
                </a:cubicBezTo>
                <a:cubicBezTo>
                  <a:pt x="1899" y="1215"/>
                  <a:pt x="2848" y="675"/>
                  <a:pt x="3798" y="675"/>
                </a:cubicBezTo>
                <a:cubicBezTo>
                  <a:pt x="18277" y="675"/>
                  <a:pt x="18277" y="675"/>
                  <a:pt x="18277" y="675"/>
                </a:cubicBezTo>
                <a:cubicBezTo>
                  <a:pt x="19464" y="675"/>
                  <a:pt x="20413" y="1215"/>
                  <a:pt x="20413" y="1890"/>
                </a:cubicBezTo>
                <a:lnTo>
                  <a:pt x="20413" y="19710"/>
                </a:lnTo>
                <a:close/>
                <a:moveTo>
                  <a:pt x="5222" y="1485"/>
                </a:moveTo>
                <a:cubicBezTo>
                  <a:pt x="4035" y="1485"/>
                  <a:pt x="3323" y="2025"/>
                  <a:pt x="3323" y="2565"/>
                </a:cubicBezTo>
                <a:cubicBezTo>
                  <a:pt x="3323" y="3240"/>
                  <a:pt x="4035" y="3645"/>
                  <a:pt x="5222" y="3645"/>
                </a:cubicBezTo>
                <a:cubicBezTo>
                  <a:pt x="6171" y="3645"/>
                  <a:pt x="7121" y="3240"/>
                  <a:pt x="7121" y="2565"/>
                </a:cubicBezTo>
                <a:cubicBezTo>
                  <a:pt x="7121" y="2025"/>
                  <a:pt x="6171" y="1485"/>
                  <a:pt x="5222" y="1485"/>
                </a:cubicBezTo>
                <a:close/>
                <a:moveTo>
                  <a:pt x="5222" y="2970"/>
                </a:moveTo>
                <a:cubicBezTo>
                  <a:pt x="4747" y="2970"/>
                  <a:pt x="4510" y="2835"/>
                  <a:pt x="4510" y="2565"/>
                </a:cubicBezTo>
                <a:cubicBezTo>
                  <a:pt x="4510" y="2430"/>
                  <a:pt x="4747" y="2160"/>
                  <a:pt x="5222" y="2160"/>
                </a:cubicBezTo>
                <a:cubicBezTo>
                  <a:pt x="5697" y="2160"/>
                  <a:pt x="5934" y="2430"/>
                  <a:pt x="5934" y="2565"/>
                </a:cubicBezTo>
                <a:cubicBezTo>
                  <a:pt x="5934" y="2835"/>
                  <a:pt x="5697" y="2970"/>
                  <a:pt x="5222" y="2970"/>
                </a:cubicBezTo>
                <a:close/>
                <a:moveTo>
                  <a:pt x="11868" y="3240"/>
                </a:moveTo>
                <a:cubicBezTo>
                  <a:pt x="12343" y="3240"/>
                  <a:pt x="13055" y="2970"/>
                  <a:pt x="13055" y="2565"/>
                </a:cubicBezTo>
                <a:cubicBezTo>
                  <a:pt x="13055" y="2160"/>
                  <a:pt x="12343" y="1890"/>
                  <a:pt x="11868" y="1890"/>
                </a:cubicBezTo>
                <a:cubicBezTo>
                  <a:pt x="11156" y="1890"/>
                  <a:pt x="10681" y="2160"/>
                  <a:pt x="10681" y="2565"/>
                </a:cubicBezTo>
                <a:cubicBezTo>
                  <a:pt x="10681" y="2970"/>
                  <a:pt x="11156" y="3240"/>
                  <a:pt x="11868" y="3240"/>
                </a:cubicBezTo>
                <a:close/>
                <a:moveTo>
                  <a:pt x="8545" y="2970"/>
                </a:moveTo>
                <a:cubicBezTo>
                  <a:pt x="9257" y="2970"/>
                  <a:pt x="9257" y="2970"/>
                  <a:pt x="9257" y="2970"/>
                </a:cubicBezTo>
                <a:cubicBezTo>
                  <a:pt x="9495" y="2970"/>
                  <a:pt x="9732" y="2835"/>
                  <a:pt x="9732" y="2565"/>
                </a:cubicBezTo>
                <a:cubicBezTo>
                  <a:pt x="9732" y="2430"/>
                  <a:pt x="9495" y="2295"/>
                  <a:pt x="9257" y="2295"/>
                </a:cubicBezTo>
                <a:cubicBezTo>
                  <a:pt x="8545" y="2295"/>
                  <a:pt x="8545" y="2295"/>
                  <a:pt x="8545" y="2295"/>
                </a:cubicBezTo>
                <a:cubicBezTo>
                  <a:pt x="8070" y="2295"/>
                  <a:pt x="7833" y="2430"/>
                  <a:pt x="7833" y="2565"/>
                </a:cubicBezTo>
                <a:cubicBezTo>
                  <a:pt x="7833" y="2835"/>
                  <a:pt x="8070" y="2970"/>
                  <a:pt x="8545" y="2970"/>
                </a:cubicBezTo>
                <a:close/>
                <a:moveTo>
                  <a:pt x="11156" y="8910"/>
                </a:moveTo>
                <a:cubicBezTo>
                  <a:pt x="9257" y="8910"/>
                  <a:pt x="7833" y="9720"/>
                  <a:pt x="7833" y="10800"/>
                </a:cubicBezTo>
                <a:cubicBezTo>
                  <a:pt x="7833" y="11880"/>
                  <a:pt x="9257" y="12690"/>
                  <a:pt x="11156" y="12690"/>
                </a:cubicBezTo>
                <a:cubicBezTo>
                  <a:pt x="12818" y="12690"/>
                  <a:pt x="14242" y="11880"/>
                  <a:pt x="14242" y="10800"/>
                </a:cubicBezTo>
                <a:cubicBezTo>
                  <a:pt x="14242" y="9720"/>
                  <a:pt x="12818" y="8910"/>
                  <a:pt x="11156" y="8910"/>
                </a:cubicBezTo>
                <a:close/>
                <a:moveTo>
                  <a:pt x="11156" y="11880"/>
                </a:moveTo>
                <a:cubicBezTo>
                  <a:pt x="9969" y="11880"/>
                  <a:pt x="9020" y="11475"/>
                  <a:pt x="9020" y="10800"/>
                </a:cubicBezTo>
                <a:cubicBezTo>
                  <a:pt x="9020" y="10125"/>
                  <a:pt x="9969" y="9720"/>
                  <a:pt x="11156" y="9720"/>
                </a:cubicBezTo>
                <a:cubicBezTo>
                  <a:pt x="12105" y="9720"/>
                  <a:pt x="13055" y="10125"/>
                  <a:pt x="13055" y="10800"/>
                </a:cubicBezTo>
                <a:cubicBezTo>
                  <a:pt x="13055" y="11475"/>
                  <a:pt x="12105" y="11880"/>
                  <a:pt x="11156" y="118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14" name="Freeform 83"/>
          <p:cNvSpPr/>
          <p:nvPr/>
        </p:nvSpPr>
        <p:spPr>
          <a:xfrm>
            <a:off x="18501729" y="8754533"/>
            <a:ext cx="754545" cy="11006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67" h="21333" extrusionOk="0">
                <a:moveTo>
                  <a:pt x="19705" y="933"/>
                </a:moveTo>
                <a:cubicBezTo>
                  <a:pt x="19705" y="800"/>
                  <a:pt x="19516" y="800"/>
                  <a:pt x="19326" y="800"/>
                </a:cubicBezTo>
                <a:cubicBezTo>
                  <a:pt x="13453" y="-267"/>
                  <a:pt x="7389" y="-267"/>
                  <a:pt x="1326" y="800"/>
                </a:cubicBezTo>
                <a:cubicBezTo>
                  <a:pt x="1137" y="800"/>
                  <a:pt x="1137" y="933"/>
                  <a:pt x="1137" y="1066"/>
                </a:cubicBezTo>
                <a:cubicBezTo>
                  <a:pt x="-379" y="5200"/>
                  <a:pt x="-379" y="9466"/>
                  <a:pt x="1137" y="13733"/>
                </a:cubicBezTo>
                <a:cubicBezTo>
                  <a:pt x="1137" y="13866"/>
                  <a:pt x="1326" y="13866"/>
                  <a:pt x="1516" y="14000"/>
                </a:cubicBezTo>
                <a:cubicBezTo>
                  <a:pt x="3789" y="14400"/>
                  <a:pt x="6063" y="14533"/>
                  <a:pt x="8337" y="14666"/>
                </a:cubicBezTo>
                <a:cubicBezTo>
                  <a:pt x="8337" y="15466"/>
                  <a:pt x="8337" y="15466"/>
                  <a:pt x="8337" y="15466"/>
                </a:cubicBezTo>
                <a:cubicBezTo>
                  <a:pt x="8337" y="15466"/>
                  <a:pt x="8337" y="15466"/>
                  <a:pt x="8337" y="15466"/>
                </a:cubicBezTo>
                <a:cubicBezTo>
                  <a:pt x="8337" y="15466"/>
                  <a:pt x="8337" y="15466"/>
                  <a:pt x="8337" y="15466"/>
                </a:cubicBezTo>
                <a:cubicBezTo>
                  <a:pt x="8337" y="17333"/>
                  <a:pt x="8337" y="17333"/>
                  <a:pt x="8337" y="17333"/>
                </a:cubicBezTo>
                <a:cubicBezTo>
                  <a:pt x="8337" y="17466"/>
                  <a:pt x="8526" y="17733"/>
                  <a:pt x="8716" y="17866"/>
                </a:cubicBezTo>
                <a:cubicBezTo>
                  <a:pt x="8905" y="18000"/>
                  <a:pt x="9095" y="18000"/>
                  <a:pt x="9474" y="18000"/>
                </a:cubicBezTo>
                <a:cubicBezTo>
                  <a:pt x="9474" y="18000"/>
                  <a:pt x="9474" y="18000"/>
                  <a:pt x="9474" y="18000"/>
                </a:cubicBezTo>
                <a:cubicBezTo>
                  <a:pt x="10042" y="18000"/>
                  <a:pt x="10042" y="18000"/>
                  <a:pt x="10042" y="18000"/>
                </a:cubicBezTo>
                <a:cubicBezTo>
                  <a:pt x="10042" y="18400"/>
                  <a:pt x="10042" y="18400"/>
                  <a:pt x="10042" y="18400"/>
                </a:cubicBezTo>
                <a:cubicBezTo>
                  <a:pt x="10042" y="18400"/>
                  <a:pt x="10042" y="18400"/>
                  <a:pt x="10042" y="18400"/>
                </a:cubicBezTo>
                <a:cubicBezTo>
                  <a:pt x="9663" y="18400"/>
                  <a:pt x="9474" y="18533"/>
                  <a:pt x="9284" y="18666"/>
                </a:cubicBezTo>
                <a:cubicBezTo>
                  <a:pt x="9095" y="18800"/>
                  <a:pt x="8905" y="18933"/>
                  <a:pt x="8905" y="19200"/>
                </a:cubicBezTo>
                <a:cubicBezTo>
                  <a:pt x="8905" y="19200"/>
                  <a:pt x="8905" y="19200"/>
                  <a:pt x="8905" y="19200"/>
                </a:cubicBezTo>
                <a:cubicBezTo>
                  <a:pt x="8337" y="19200"/>
                  <a:pt x="8337" y="19200"/>
                  <a:pt x="8337" y="19200"/>
                </a:cubicBezTo>
                <a:cubicBezTo>
                  <a:pt x="8337" y="18800"/>
                  <a:pt x="8337" y="18800"/>
                  <a:pt x="8337" y="18800"/>
                </a:cubicBezTo>
                <a:cubicBezTo>
                  <a:pt x="8337" y="18133"/>
                  <a:pt x="7579" y="17733"/>
                  <a:pt x="6821" y="17733"/>
                </a:cubicBezTo>
                <a:cubicBezTo>
                  <a:pt x="6821" y="17733"/>
                  <a:pt x="6821" y="17733"/>
                  <a:pt x="6821" y="17733"/>
                </a:cubicBezTo>
                <a:cubicBezTo>
                  <a:pt x="5874" y="17733"/>
                  <a:pt x="5305" y="18133"/>
                  <a:pt x="5305" y="18800"/>
                </a:cubicBezTo>
                <a:cubicBezTo>
                  <a:pt x="5305" y="20266"/>
                  <a:pt x="5305" y="20266"/>
                  <a:pt x="5305" y="20266"/>
                </a:cubicBezTo>
                <a:cubicBezTo>
                  <a:pt x="5305" y="20533"/>
                  <a:pt x="5495" y="20800"/>
                  <a:pt x="5684" y="21066"/>
                </a:cubicBezTo>
                <a:cubicBezTo>
                  <a:pt x="6063" y="21200"/>
                  <a:pt x="6442" y="21333"/>
                  <a:pt x="6821" y="21333"/>
                </a:cubicBezTo>
                <a:cubicBezTo>
                  <a:pt x="6821" y="21333"/>
                  <a:pt x="6821" y="21333"/>
                  <a:pt x="6821" y="21333"/>
                </a:cubicBezTo>
                <a:cubicBezTo>
                  <a:pt x="7768" y="21333"/>
                  <a:pt x="8337" y="20800"/>
                  <a:pt x="8337" y="20266"/>
                </a:cubicBezTo>
                <a:cubicBezTo>
                  <a:pt x="8337" y="19866"/>
                  <a:pt x="8337" y="19866"/>
                  <a:pt x="8337" y="19866"/>
                </a:cubicBezTo>
                <a:cubicBezTo>
                  <a:pt x="8905" y="19866"/>
                  <a:pt x="8905" y="19866"/>
                  <a:pt x="8905" y="19866"/>
                </a:cubicBezTo>
                <a:cubicBezTo>
                  <a:pt x="8905" y="20933"/>
                  <a:pt x="8905" y="20933"/>
                  <a:pt x="8905" y="20933"/>
                </a:cubicBezTo>
                <a:cubicBezTo>
                  <a:pt x="8905" y="21066"/>
                  <a:pt x="9095" y="21200"/>
                  <a:pt x="9095" y="21200"/>
                </a:cubicBezTo>
                <a:cubicBezTo>
                  <a:pt x="9284" y="21333"/>
                  <a:pt x="9284" y="21333"/>
                  <a:pt x="9474" y="21333"/>
                </a:cubicBezTo>
                <a:cubicBezTo>
                  <a:pt x="9474" y="21333"/>
                  <a:pt x="9474" y="21333"/>
                  <a:pt x="9474" y="21333"/>
                </a:cubicBezTo>
                <a:cubicBezTo>
                  <a:pt x="11558" y="21333"/>
                  <a:pt x="11558" y="21333"/>
                  <a:pt x="11558" y="21333"/>
                </a:cubicBezTo>
                <a:cubicBezTo>
                  <a:pt x="11747" y="21333"/>
                  <a:pt x="12126" y="21200"/>
                  <a:pt x="12126" y="20933"/>
                </a:cubicBezTo>
                <a:cubicBezTo>
                  <a:pt x="11937" y="19200"/>
                  <a:pt x="11937" y="19200"/>
                  <a:pt x="11937" y="19200"/>
                </a:cubicBezTo>
                <a:cubicBezTo>
                  <a:pt x="11937" y="18800"/>
                  <a:pt x="11558" y="18400"/>
                  <a:pt x="10989" y="18400"/>
                </a:cubicBezTo>
                <a:cubicBezTo>
                  <a:pt x="10989" y="18400"/>
                  <a:pt x="10989" y="18400"/>
                  <a:pt x="10989" y="18400"/>
                </a:cubicBezTo>
                <a:cubicBezTo>
                  <a:pt x="10989" y="18400"/>
                  <a:pt x="10989" y="18400"/>
                  <a:pt x="10989" y="18400"/>
                </a:cubicBezTo>
                <a:cubicBezTo>
                  <a:pt x="10989" y="18000"/>
                  <a:pt x="10989" y="18000"/>
                  <a:pt x="10989" y="18000"/>
                </a:cubicBezTo>
                <a:cubicBezTo>
                  <a:pt x="11558" y="18000"/>
                  <a:pt x="11558" y="18000"/>
                  <a:pt x="11558" y="18000"/>
                </a:cubicBezTo>
                <a:cubicBezTo>
                  <a:pt x="12126" y="18000"/>
                  <a:pt x="12505" y="17733"/>
                  <a:pt x="12505" y="17333"/>
                </a:cubicBezTo>
                <a:cubicBezTo>
                  <a:pt x="12505" y="16933"/>
                  <a:pt x="12505" y="16933"/>
                  <a:pt x="12505" y="16933"/>
                </a:cubicBezTo>
                <a:cubicBezTo>
                  <a:pt x="13642" y="16933"/>
                  <a:pt x="13642" y="16933"/>
                  <a:pt x="13642" y="16933"/>
                </a:cubicBezTo>
                <a:cubicBezTo>
                  <a:pt x="13642" y="17066"/>
                  <a:pt x="13642" y="17066"/>
                  <a:pt x="13642" y="17066"/>
                </a:cubicBezTo>
                <a:cubicBezTo>
                  <a:pt x="13642" y="17333"/>
                  <a:pt x="13832" y="17600"/>
                  <a:pt x="14210" y="17733"/>
                </a:cubicBezTo>
                <a:cubicBezTo>
                  <a:pt x="14968" y="18000"/>
                  <a:pt x="14968" y="18000"/>
                  <a:pt x="14968" y="18000"/>
                </a:cubicBezTo>
                <a:cubicBezTo>
                  <a:pt x="14968" y="18000"/>
                  <a:pt x="15158" y="18000"/>
                  <a:pt x="15158" y="18000"/>
                </a:cubicBezTo>
                <a:cubicBezTo>
                  <a:pt x="15347" y="18000"/>
                  <a:pt x="15537" y="17866"/>
                  <a:pt x="15726" y="17866"/>
                </a:cubicBezTo>
                <a:cubicBezTo>
                  <a:pt x="15726" y="17600"/>
                  <a:pt x="15726" y="17466"/>
                  <a:pt x="15347" y="17333"/>
                </a:cubicBezTo>
                <a:cubicBezTo>
                  <a:pt x="14589" y="17066"/>
                  <a:pt x="14589" y="17066"/>
                  <a:pt x="14589" y="17066"/>
                </a:cubicBezTo>
                <a:cubicBezTo>
                  <a:pt x="14589" y="17066"/>
                  <a:pt x="14589" y="17066"/>
                  <a:pt x="14589" y="17066"/>
                </a:cubicBezTo>
                <a:cubicBezTo>
                  <a:pt x="14589" y="16000"/>
                  <a:pt x="14589" y="16000"/>
                  <a:pt x="14589" y="16000"/>
                </a:cubicBezTo>
                <a:cubicBezTo>
                  <a:pt x="14589" y="16000"/>
                  <a:pt x="14589" y="16000"/>
                  <a:pt x="14589" y="16000"/>
                </a:cubicBezTo>
                <a:cubicBezTo>
                  <a:pt x="15347" y="15733"/>
                  <a:pt x="15347" y="15733"/>
                  <a:pt x="15347" y="15733"/>
                </a:cubicBezTo>
                <a:cubicBezTo>
                  <a:pt x="15726" y="15600"/>
                  <a:pt x="15726" y="15466"/>
                  <a:pt x="15537" y="15333"/>
                </a:cubicBezTo>
                <a:cubicBezTo>
                  <a:pt x="15537" y="15066"/>
                  <a:pt x="15158" y="15066"/>
                  <a:pt x="14968" y="15066"/>
                </a:cubicBezTo>
                <a:cubicBezTo>
                  <a:pt x="14210" y="15466"/>
                  <a:pt x="14210" y="15466"/>
                  <a:pt x="14210" y="15466"/>
                </a:cubicBezTo>
                <a:cubicBezTo>
                  <a:pt x="13832" y="15466"/>
                  <a:pt x="13642" y="15733"/>
                  <a:pt x="13642" y="16000"/>
                </a:cubicBezTo>
                <a:cubicBezTo>
                  <a:pt x="13642" y="16266"/>
                  <a:pt x="13642" y="16266"/>
                  <a:pt x="13642" y="16266"/>
                </a:cubicBezTo>
                <a:cubicBezTo>
                  <a:pt x="12505" y="16266"/>
                  <a:pt x="12505" y="16266"/>
                  <a:pt x="12505" y="16266"/>
                </a:cubicBezTo>
                <a:cubicBezTo>
                  <a:pt x="12505" y="15466"/>
                  <a:pt x="12505" y="15466"/>
                  <a:pt x="12505" y="15466"/>
                </a:cubicBezTo>
                <a:cubicBezTo>
                  <a:pt x="12505" y="15466"/>
                  <a:pt x="12505" y="15466"/>
                  <a:pt x="12505" y="15466"/>
                </a:cubicBezTo>
                <a:cubicBezTo>
                  <a:pt x="12505" y="15466"/>
                  <a:pt x="12505" y="15466"/>
                  <a:pt x="12505" y="15466"/>
                </a:cubicBezTo>
                <a:cubicBezTo>
                  <a:pt x="12505" y="14666"/>
                  <a:pt x="12505" y="14666"/>
                  <a:pt x="12505" y="14666"/>
                </a:cubicBezTo>
                <a:cubicBezTo>
                  <a:pt x="14779" y="14533"/>
                  <a:pt x="17242" y="14266"/>
                  <a:pt x="19516" y="13866"/>
                </a:cubicBezTo>
                <a:cubicBezTo>
                  <a:pt x="19705" y="13866"/>
                  <a:pt x="19705" y="13733"/>
                  <a:pt x="19895" y="13600"/>
                </a:cubicBezTo>
                <a:cubicBezTo>
                  <a:pt x="21221" y="9466"/>
                  <a:pt x="21221" y="5200"/>
                  <a:pt x="19705" y="933"/>
                </a:cubicBezTo>
                <a:close/>
                <a:moveTo>
                  <a:pt x="6821" y="20666"/>
                </a:moveTo>
                <a:cubicBezTo>
                  <a:pt x="6821" y="20666"/>
                  <a:pt x="6821" y="20666"/>
                  <a:pt x="6821" y="20666"/>
                </a:cubicBezTo>
                <a:cubicBezTo>
                  <a:pt x="6442" y="20666"/>
                  <a:pt x="6253" y="20533"/>
                  <a:pt x="6253" y="20266"/>
                </a:cubicBezTo>
                <a:cubicBezTo>
                  <a:pt x="6253" y="18800"/>
                  <a:pt x="6253" y="18800"/>
                  <a:pt x="6253" y="18800"/>
                </a:cubicBezTo>
                <a:cubicBezTo>
                  <a:pt x="6253" y="18533"/>
                  <a:pt x="6442" y="18400"/>
                  <a:pt x="6821" y="18400"/>
                </a:cubicBezTo>
                <a:cubicBezTo>
                  <a:pt x="6821" y="18400"/>
                  <a:pt x="6821" y="18400"/>
                  <a:pt x="6821" y="18400"/>
                </a:cubicBezTo>
                <a:cubicBezTo>
                  <a:pt x="7200" y="18400"/>
                  <a:pt x="7389" y="18533"/>
                  <a:pt x="7389" y="18800"/>
                </a:cubicBezTo>
                <a:cubicBezTo>
                  <a:pt x="7389" y="19466"/>
                  <a:pt x="7389" y="19466"/>
                  <a:pt x="7389" y="19466"/>
                </a:cubicBezTo>
                <a:cubicBezTo>
                  <a:pt x="7389" y="19466"/>
                  <a:pt x="7389" y="19466"/>
                  <a:pt x="7389" y="19466"/>
                </a:cubicBezTo>
                <a:cubicBezTo>
                  <a:pt x="7389" y="19466"/>
                  <a:pt x="7389" y="19466"/>
                  <a:pt x="7389" y="19466"/>
                </a:cubicBezTo>
                <a:cubicBezTo>
                  <a:pt x="7389" y="20266"/>
                  <a:pt x="7389" y="20266"/>
                  <a:pt x="7389" y="20266"/>
                </a:cubicBezTo>
                <a:cubicBezTo>
                  <a:pt x="7389" y="20400"/>
                  <a:pt x="7200" y="20666"/>
                  <a:pt x="6821" y="20666"/>
                </a:cubicBezTo>
                <a:close/>
                <a:moveTo>
                  <a:pt x="10989" y="19066"/>
                </a:moveTo>
                <a:cubicBezTo>
                  <a:pt x="10989" y="19066"/>
                  <a:pt x="10989" y="19066"/>
                  <a:pt x="10989" y="19066"/>
                </a:cubicBezTo>
                <a:cubicBezTo>
                  <a:pt x="10989" y="19066"/>
                  <a:pt x="10989" y="19066"/>
                  <a:pt x="10989" y="19200"/>
                </a:cubicBezTo>
                <a:cubicBezTo>
                  <a:pt x="10989" y="20666"/>
                  <a:pt x="10989" y="20666"/>
                  <a:pt x="10989" y="20666"/>
                </a:cubicBezTo>
                <a:cubicBezTo>
                  <a:pt x="9853" y="20666"/>
                  <a:pt x="9853" y="20666"/>
                  <a:pt x="9853" y="20666"/>
                </a:cubicBezTo>
                <a:cubicBezTo>
                  <a:pt x="9853" y="19200"/>
                  <a:pt x="9853" y="19200"/>
                  <a:pt x="9853" y="19200"/>
                </a:cubicBezTo>
                <a:cubicBezTo>
                  <a:pt x="9853" y="19200"/>
                  <a:pt x="9853" y="19066"/>
                  <a:pt x="9853" y="19066"/>
                </a:cubicBezTo>
                <a:cubicBezTo>
                  <a:pt x="10042" y="19066"/>
                  <a:pt x="10042" y="19066"/>
                  <a:pt x="10042" y="19066"/>
                </a:cubicBezTo>
                <a:cubicBezTo>
                  <a:pt x="10421" y="19066"/>
                  <a:pt x="10421" y="19066"/>
                  <a:pt x="10421" y="19066"/>
                </a:cubicBezTo>
                <a:cubicBezTo>
                  <a:pt x="10421" y="19066"/>
                  <a:pt x="10421" y="19066"/>
                  <a:pt x="10421" y="19066"/>
                </a:cubicBezTo>
                <a:cubicBezTo>
                  <a:pt x="10421" y="19066"/>
                  <a:pt x="10421" y="19066"/>
                  <a:pt x="10421" y="19066"/>
                </a:cubicBezTo>
                <a:cubicBezTo>
                  <a:pt x="10421" y="19066"/>
                  <a:pt x="10421" y="19066"/>
                  <a:pt x="10421" y="19066"/>
                </a:cubicBezTo>
                <a:lnTo>
                  <a:pt x="10989" y="19066"/>
                </a:lnTo>
                <a:close/>
                <a:moveTo>
                  <a:pt x="11558" y="17333"/>
                </a:moveTo>
                <a:cubicBezTo>
                  <a:pt x="9474" y="17333"/>
                  <a:pt x="9474" y="17333"/>
                  <a:pt x="9474" y="17333"/>
                </a:cubicBezTo>
                <a:cubicBezTo>
                  <a:pt x="9474" y="17333"/>
                  <a:pt x="9474" y="17333"/>
                  <a:pt x="9474" y="17333"/>
                </a:cubicBezTo>
                <a:cubicBezTo>
                  <a:pt x="9474" y="17333"/>
                  <a:pt x="9474" y="17333"/>
                  <a:pt x="9474" y="17333"/>
                </a:cubicBezTo>
                <a:cubicBezTo>
                  <a:pt x="9474" y="15733"/>
                  <a:pt x="9474" y="15733"/>
                  <a:pt x="9474" y="15733"/>
                </a:cubicBezTo>
                <a:cubicBezTo>
                  <a:pt x="11558" y="15733"/>
                  <a:pt x="11558" y="15733"/>
                  <a:pt x="11558" y="15733"/>
                </a:cubicBezTo>
                <a:cubicBezTo>
                  <a:pt x="11558" y="17333"/>
                  <a:pt x="11558" y="17333"/>
                  <a:pt x="11558" y="17333"/>
                </a:cubicBezTo>
                <a:cubicBezTo>
                  <a:pt x="11558" y="17333"/>
                  <a:pt x="11558" y="17333"/>
                  <a:pt x="11558" y="17333"/>
                </a:cubicBezTo>
                <a:close/>
                <a:moveTo>
                  <a:pt x="11558" y="15066"/>
                </a:moveTo>
                <a:cubicBezTo>
                  <a:pt x="9474" y="15066"/>
                  <a:pt x="9474" y="15066"/>
                  <a:pt x="9474" y="15066"/>
                </a:cubicBezTo>
                <a:cubicBezTo>
                  <a:pt x="9474" y="14666"/>
                  <a:pt x="9474" y="14666"/>
                  <a:pt x="9474" y="14666"/>
                </a:cubicBezTo>
                <a:cubicBezTo>
                  <a:pt x="9663" y="14666"/>
                  <a:pt x="10042" y="14666"/>
                  <a:pt x="10421" y="14666"/>
                </a:cubicBezTo>
                <a:cubicBezTo>
                  <a:pt x="10800" y="14666"/>
                  <a:pt x="11179" y="14666"/>
                  <a:pt x="11558" y="14666"/>
                </a:cubicBezTo>
                <a:lnTo>
                  <a:pt x="11558" y="15066"/>
                </a:lnTo>
                <a:close/>
                <a:moveTo>
                  <a:pt x="18947" y="13333"/>
                </a:moveTo>
                <a:cubicBezTo>
                  <a:pt x="13263" y="14266"/>
                  <a:pt x="7579" y="14266"/>
                  <a:pt x="1895" y="13333"/>
                </a:cubicBezTo>
                <a:cubicBezTo>
                  <a:pt x="758" y="9333"/>
                  <a:pt x="568" y="5333"/>
                  <a:pt x="1895" y="1333"/>
                </a:cubicBezTo>
                <a:cubicBezTo>
                  <a:pt x="7579" y="533"/>
                  <a:pt x="13263" y="400"/>
                  <a:pt x="18947" y="1333"/>
                </a:cubicBezTo>
                <a:cubicBezTo>
                  <a:pt x="20274" y="5333"/>
                  <a:pt x="20274" y="9333"/>
                  <a:pt x="18947" y="13333"/>
                </a:cubicBezTo>
                <a:close/>
                <a:moveTo>
                  <a:pt x="18758" y="7333"/>
                </a:moveTo>
                <a:cubicBezTo>
                  <a:pt x="18758" y="7333"/>
                  <a:pt x="18758" y="7333"/>
                  <a:pt x="18758" y="7333"/>
                </a:cubicBezTo>
                <a:close/>
                <a:moveTo>
                  <a:pt x="10421" y="1466"/>
                </a:moveTo>
                <a:cubicBezTo>
                  <a:pt x="10421" y="1466"/>
                  <a:pt x="10421" y="1466"/>
                  <a:pt x="10421" y="1466"/>
                </a:cubicBezTo>
                <a:cubicBezTo>
                  <a:pt x="5874" y="1466"/>
                  <a:pt x="2084" y="4133"/>
                  <a:pt x="2084" y="7333"/>
                </a:cubicBezTo>
                <a:cubicBezTo>
                  <a:pt x="2084" y="10533"/>
                  <a:pt x="5874" y="13200"/>
                  <a:pt x="10421" y="13200"/>
                </a:cubicBezTo>
                <a:cubicBezTo>
                  <a:pt x="10421" y="13200"/>
                  <a:pt x="10421" y="13200"/>
                  <a:pt x="10421" y="13200"/>
                </a:cubicBezTo>
                <a:cubicBezTo>
                  <a:pt x="12695" y="13200"/>
                  <a:pt x="14779" y="12533"/>
                  <a:pt x="16295" y="11466"/>
                </a:cubicBezTo>
                <a:cubicBezTo>
                  <a:pt x="18000" y="10400"/>
                  <a:pt x="18758" y="8933"/>
                  <a:pt x="18758" y="7333"/>
                </a:cubicBezTo>
                <a:cubicBezTo>
                  <a:pt x="18758" y="5733"/>
                  <a:pt x="17810" y="4266"/>
                  <a:pt x="16295" y="3200"/>
                </a:cubicBezTo>
                <a:cubicBezTo>
                  <a:pt x="14779" y="2133"/>
                  <a:pt x="12695" y="1466"/>
                  <a:pt x="10421" y="1466"/>
                </a:cubicBezTo>
                <a:close/>
                <a:moveTo>
                  <a:pt x="17810" y="7333"/>
                </a:moveTo>
                <a:cubicBezTo>
                  <a:pt x="17810" y="8666"/>
                  <a:pt x="17053" y="10000"/>
                  <a:pt x="15726" y="10933"/>
                </a:cubicBezTo>
                <a:cubicBezTo>
                  <a:pt x="14210" y="12000"/>
                  <a:pt x="12505" y="12533"/>
                  <a:pt x="10421" y="12533"/>
                </a:cubicBezTo>
                <a:cubicBezTo>
                  <a:pt x="10421" y="12533"/>
                  <a:pt x="10421" y="12533"/>
                  <a:pt x="10421" y="12533"/>
                </a:cubicBezTo>
                <a:cubicBezTo>
                  <a:pt x="6442" y="12533"/>
                  <a:pt x="3032" y="10266"/>
                  <a:pt x="3032" y="7333"/>
                </a:cubicBezTo>
                <a:cubicBezTo>
                  <a:pt x="3032" y="4533"/>
                  <a:pt x="6442" y="2133"/>
                  <a:pt x="10421" y="2133"/>
                </a:cubicBezTo>
                <a:cubicBezTo>
                  <a:pt x="10421" y="2133"/>
                  <a:pt x="10421" y="2133"/>
                  <a:pt x="10421" y="2133"/>
                </a:cubicBezTo>
                <a:cubicBezTo>
                  <a:pt x="12316" y="2133"/>
                  <a:pt x="14210" y="2666"/>
                  <a:pt x="15537" y="3733"/>
                </a:cubicBezTo>
                <a:cubicBezTo>
                  <a:pt x="17053" y="4666"/>
                  <a:pt x="17810" y="6000"/>
                  <a:pt x="17810" y="7333"/>
                </a:cubicBezTo>
                <a:close/>
                <a:moveTo>
                  <a:pt x="11937" y="7333"/>
                </a:moveTo>
                <a:cubicBezTo>
                  <a:pt x="11937" y="6800"/>
                  <a:pt x="11368" y="6266"/>
                  <a:pt x="10421" y="6266"/>
                </a:cubicBezTo>
                <a:cubicBezTo>
                  <a:pt x="10421" y="6266"/>
                  <a:pt x="10421" y="6266"/>
                  <a:pt x="10421" y="6266"/>
                </a:cubicBezTo>
                <a:cubicBezTo>
                  <a:pt x="9663" y="6266"/>
                  <a:pt x="8905" y="6800"/>
                  <a:pt x="8905" y="7333"/>
                </a:cubicBezTo>
                <a:cubicBezTo>
                  <a:pt x="8905" y="7600"/>
                  <a:pt x="9095" y="7866"/>
                  <a:pt x="9284" y="8133"/>
                </a:cubicBezTo>
                <a:cubicBezTo>
                  <a:pt x="9663" y="8266"/>
                  <a:pt x="10042" y="8400"/>
                  <a:pt x="10421" y="8400"/>
                </a:cubicBezTo>
                <a:cubicBezTo>
                  <a:pt x="10421" y="8400"/>
                  <a:pt x="10421" y="8400"/>
                  <a:pt x="10421" y="8400"/>
                </a:cubicBezTo>
                <a:cubicBezTo>
                  <a:pt x="10800" y="8400"/>
                  <a:pt x="11179" y="8266"/>
                  <a:pt x="11558" y="8133"/>
                </a:cubicBezTo>
                <a:cubicBezTo>
                  <a:pt x="11747" y="7866"/>
                  <a:pt x="11937" y="7600"/>
                  <a:pt x="11937" y="7333"/>
                </a:cubicBezTo>
                <a:close/>
                <a:moveTo>
                  <a:pt x="10800" y="7600"/>
                </a:moveTo>
                <a:cubicBezTo>
                  <a:pt x="10800" y="7733"/>
                  <a:pt x="10610" y="7733"/>
                  <a:pt x="10421" y="7733"/>
                </a:cubicBezTo>
                <a:cubicBezTo>
                  <a:pt x="10421" y="7733"/>
                  <a:pt x="10421" y="7733"/>
                  <a:pt x="10421" y="7733"/>
                </a:cubicBezTo>
                <a:cubicBezTo>
                  <a:pt x="10232" y="7733"/>
                  <a:pt x="10232" y="7733"/>
                  <a:pt x="10042" y="7600"/>
                </a:cubicBezTo>
                <a:cubicBezTo>
                  <a:pt x="9853" y="7600"/>
                  <a:pt x="9853" y="7466"/>
                  <a:pt x="9853" y="7333"/>
                </a:cubicBezTo>
                <a:cubicBezTo>
                  <a:pt x="9853" y="7066"/>
                  <a:pt x="10042" y="6933"/>
                  <a:pt x="10421" y="6933"/>
                </a:cubicBezTo>
                <a:cubicBezTo>
                  <a:pt x="10421" y="6933"/>
                  <a:pt x="10421" y="6933"/>
                  <a:pt x="10421" y="6933"/>
                </a:cubicBezTo>
                <a:cubicBezTo>
                  <a:pt x="10800" y="6933"/>
                  <a:pt x="10989" y="7066"/>
                  <a:pt x="10989" y="7333"/>
                </a:cubicBezTo>
                <a:cubicBezTo>
                  <a:pt x="10989" y="7466"/>
                  <a:pt x="10989" y="7600"/>
                  <a:pt x="10800" y="7600"/>
                </a:cubicBezTo>
                <a:close/>
                <a:moveTo>
                  <a:pt x="10421" y="3333"/>
                </a:moveTo>
                <a:cubicBezTo>
                  <a:pt x="10421" y="3333"/>
                  <a:pt x="10421" y="3333"/>
                  <a:pt x="10421" y="3333"/>
                </a:cubicBezTo>
                <a:cubicBezTo>
                  <a:pt x="7200" y="3333"/>
                  <a:pt x="4737" y="5200"/>
                  <a:pt x="4737" y="7333"/>
                </a:cubicBezTo>
                <a:cubicBezTo>
                  <a:pt x="4737" y="8800"/>
                  <a:pt x="5874" y="10133"/>
                  <a:pt x="7579" y="10933"/>
                </a:cubicBezTo>
                <a:cubicBezTo>
                  <a:pt x="7958" y="10933"/>
                  <a:pt x="8147" y="11066"/>
                  <a:pt x="8337" y="11066"/>
                </a:cubicBezTo>
                <a:cubicBezTo>
                  <a:pt x="8905" y="11066"/>
                  <a:pt x="9474" y="10800"/>
                  <a:pt x="9853" y="10400"/>
                </a:cubicBezTo>
                <a:cubicBezTo>
                  <a:pt x="10232" y="9866"/>
                  <a:pt x="9853" y="9333"/>
                  <a:pt x="9095" y="8933"/>
                </a:cubicBezTo>
                <a:cubicBezTo>
                  <a:pt x="8337" y="8666"/>
                  <a:pt x="7768" y="8000"/>
                  <a:pt x="7768" y="7333"/>
                </a:cubicBezTo>
                <a:cubicBezTo>
                  <a:pt x="7768" y="6266"/>
                  <a:pt x="8905" y="5466"/>
                  <a:pt x="10421" y="5466"/>
                </a:cubicBezTo>
                <a:cubicBezTo>
                  <a:pt x="10421" y="5466"/>
                  <a:pt x="10421" y="5466"/>
                  <a:pt x="10421" y="5466"/>
                </a:cubicBezTo>
                <a:cubicBezTo>
                  <a:pt x="11937" y="5466"/>
                  <a:pt x="13074" y="6266"/>
                  <a:pt x="13074" y="7333"/>
                </a:cubicBezTo>
                <a:cubicBezTo>
                  <a:pt x="13074" y="8000"/>
                  <a:pt x="12505" y="8666"/>
                  <a:pt x="11747" y="8933"/>
                </a:cubicBezTo>
                <a:cubicBezTo>
                  <a:pt x="10989" y="9200"/>
                  <a:pt x="10800" y="9866"/>
                  <a:pt x="11179" y="10400"/>
                </a:cubicBezTo>
                <a:cubicBezTo>
                  <a:pt x="11368" y="10800"/>
                  <a:pt x="11937" y="11066"/>
                  <a:pt x="12505" y="11066"/>
                </a:cubicBezTo>
                <a:cubicBezTo>
                  <a:pt x="12505" y="11066"/>
                  <a:pt x="12505" y="11066"/>
                  <a:pt x="12505" y="11066"/>
                </a:cubicBezTo>
                <a:cubicBezTo>
                  <a:pt x="12695" y="11066"/>
                  <a:pt x="13074" y="10933"/>
                  <a:pt x="13263" y="10800"/>
                </a:cubicBezTo>
                <a:cubicBezTo>
                  <a:pt x="14968" y="10133"/>
                  <a:pt x="16105" y="8800"/>
                  <a:pt x="16105" y="7333"/>
                </a:cubicBezTo>
                <a:cubicBezTo>
                  <a:pt x="16105" y="5066"/>
                  <a:pt x="13642" y="3333"/>
                  <a:pt x="10421" y="3333"/>
                </a:cubicBezTo>
                <a:close/>
                <a:moveTo>
                  <a:pt x="12695" y="10266"/>
                </a:moveTo>
                <a:cubicBezTo>
                  <a:pt x="12695" y="10266"/>
                  <a:pt x="12505" y="10266"/>
                  <a:pt x="12505" y="10266"/>
                </a:cubicBezTo>
                <a:cubicBezTo>
                  <a:pt x="12505" y="10266"/>
                  <a:pt x="12505" y="10266"/>
                  <a:pt x="12505" y="10266"/>
                </a:cubicBezTo>
                <a:cubicBezTo>
                  <a:pt x="12505" y="10266"/>
                  <a:pt x="12505" y="10266"/>
                  <a:pt x="12505" y="10266"/>
                </a:cubicBezTo>
                <a:cubicBezTo>
                  <a:pt x="12316" y="10266"/>
                  <a:pt x="12126" y="10266"/>
                  <a:pt x="11937" y="10133"/>
                </a:cubicBezTo>
                <a:cubicBezTo>
                  <a:pt x="11937" y="9866"/>
                  <a:pt x="11937" y="9733"/>
                  <a:pt x="12126" y="9600"/>
                </a:cubicBezTo>
                <a:cubicBezTo>
                  <a:pt x="13453" y="9066"/>
                  <a:pt x="14021" y="8266"/>
                  <a:pt x="14021" y="7333"/>
                </a:cubicBezTo>
                <a:cubicBezTo>
                  <a:pt x="14021" y="5866"/>
                  <a:pt x="12505" y="4800"/>
                  <a:pt x="10421" y="4800"/>
                </a:cubicBezTo>
                <a:cubicBezTo>
                  <a:pt x="10421" y="4800"/>
                  <a:pt x="10421" y="4800"/>
                  <a:pt x="10421" y="4800"/>
                </a:cubicBezTo>
                <a:cubicBezTo>
                  <a:pt x="8337" y="4800"/>
                  <a:pt x="6821" y="6000"/>
                  <a:pt x="6821" y="7333"/>
                </a:cubicBezTo>
                <a:cubicBezTo>
                  <a:pt x="6821" y="8266"/>
                  <a:pt x="7579" y="9200"/>
                  <a:pt x="8716" y="9600"/>
                </a:cubicBezTo>
                <a:cubicBezTo>
                  <a:pt x="8905" y="9733"/>
                  <a:pt x="9095" y="9866"/>
                  <a:pt x="8905" y="10133"/>
                </a:cubicBezTo>
                <a:cubicBezTo>
                  <a:pt x="8716" y="10266"/>
                  <a:pt x="8337" y="10400"/>
                  <a:pt x="8147" y="10266"/>
                </a:cubicBezTo>
                <a:cubicBezTo>
                  <a:pt x="6632" y="9733"/>
                  <a:pt x="5684" y="8533"/>
                  <a:pt x="5684" y="7333"/>
                </a:cubicBezTo>
                <a:cubicBezTo>
                  <a:pt x="5684" y="5466"/>
                  <a:pt x="7768" y="4000"/>
                  <a:pt x="10421" y="4000"/>
                </a:cubicBezTo>
                <a:cubicBezTo>
                  <a:pt x="10421" y="4000"/>
                  <a:pt x="10421" y="4000"/>
                  <a:pt x="10421" y="4000"/>
                </a:cubicBezTo>
                <a:cubicBezTo>
                  <a:pt x="13074" y="4000"/>
                  <a:pt x="15158" y="5466"/>
                  <a:pt x="15158" y="7333"/>
                </a:cubicBezTo>
                <a:cubicBezTo>
                  <a:pt x="15158" y="8533"/>
                  <a:pt x="14210" y="9733"/>
                  <a:pt x="12695" y="1026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15" name="Freeform 84"/>
          <p:cNvSpPr/>
          <p:nvPr/>
        </p:nvSpPr>
        <p:spPr>
          <a:xfrm>
            <a:off x="18640426" y="10020302"/>
            <a:ext cx="492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00" y="19440"/>
                </a:moveTo>
                <a:cubicBezTo>
                  <a:pt x="12900" y="15795"/>
                  <a:pt x="12900" y="15795"/>
                  <a:pt x="12900" y="15795"/>
                </a:cubicBezTo>
                <a:cubicBezTo>
                  <a:pt x="13200" y="15660"/>
                  <a:pt x="13200" y="15390"/>
                  <a:pt x="13200" y="15255"/>
                </a:cubicBezTo>
                <a:cubicBezTo>
                  <a:pt x="13200" y="14580"/>
                  <a:pt x="13200" y="14580"/>
                  <a:pt x="13200" y="14580"/>
                </a:cubicBezTo>
                <a:cubicBezTo>
                  <a:pt x="13200" y="14040"/>
                  <a:pt x="12600" y="13635"/>
                  <a:pt x="11400" y="13500"/>
                </a:cubicBezTo>
                <a:cubicBezTo>
                  <a:pt x="11400" y="12150"/>
                  <a:pt x="11400" y="12150"/>
                  <a:pt x="11400" y="12150"/>
                </a:cubicBezTo>
                <a:cubicBezTo>
                  <a:pt x="12600" y="12015"/>
                  <a:pt x="13200" y="11610"/>
                  <a:pt x="13200" y="11205"/>
                </a:cubicBezTo>
                <a:cubicBezTo>
                  <a:pt x="13200" y="11205"/>
                  <a:pt x="13200" y="11205"/>
                  <a:pt x="13200" y="11205"/>
                </a:cubicBezTo>
                <a:cubicBezTo>
                  <a:pt x="15000" y="11205"/>
                  <a:pt x="15000" y="11205"/>
                  <a:pt x="15000" y="11205"/>
                </a:cubicBezTo>
                <a:cubicBezTo>
                  <a:pt x="15000" y="11610"/>
                  <a:pt x="15000" y="11610"/>
                  <a:pt x="15000" y="11610"/>
                </a:cubicBezTo>
                <a:cubicBezTo>
                  <a:pt x="15000" y="11745"/>
                  <a:pt x="15300" y="11880"/>
                  <a:pt x="15600" y="11880"/>
                </a:cubicBezTo>
                <a:cubicBezTo>
                  <a:pt x="16200" y="11880"/>
                  <a:pt x="16500" y="11745"/>
                  <a:pt x="16500" y="11610"/>
                </a:cubicBezTo>
                <a:cubicBezTo>
                  <a:pt x="16500" y="9990"/>
                  <a:pt x="16500" y="9990"/>
                  <a:pt x="16500" y="9990"/>
                </a:cubicBezTo>
                <a:cubicBezTo>
                  <a:pt x="16500" y="9855"/>
                  <a:pt x="16200" y="9720"/>
                  <a:pt x="15600" y="9720"/>
                </a:cubicBezTo>
                <a:cubicBezTo>
                  <a:pt x="15300" y="9720"/>
                  <a:pt x="15000" y="9855"/>
                  <a:pt x="15000" y="9990"/>
                </a:cubicBezTo>
                <a:cubicBezTo>
                  <a:pt x="15000" y="10395"/>
                  <a:pt x="15000" y="10395"/>
                  <a:pt x="15000" y="10395"/>
                </a:cubicBezTo>
                <a:cubicBezTo>
                  <a:pt x="13200" y="10395"/>
                  <a:pt x="13200" y="10395"/>
                  <a:pt x="13200" y="10395"/>
                </a:cubicBezTo>
                <a:cubicBezTo>
                  <a:pt x="13200" y="10395"/>
                  <a:pt x="13200" y="10395"/>
                  <a:pt x="13200" y="10395"/>
                </a:cubicBezTo>
                <a:cubicBezTo>
                  <a:pt x="13200" y="9990"/>
                  <a:pt x="12600" y="9585"/>
                  <a:pt x="11400" y="9450"/>
                </a:cubicBezTo>
                <a:cubicBezTo>
                  <a:pt x="11400" y="8100"/>
                  <a:pt x="11400" y="8100"/>
                  <a:pt x="11400" y="8100"/>
                </a:cubicBezTo>
                <a:cubicBezTo>
                  <a:pt x="12300" y="8100"/>
                  <a:pt x="12900" y="8100"/>
                  <a:pt x="12900" y="8100"/>
                </a:cubicBezTo>
                <a:cubicBezTo>
                  <a:pt x="13200" y="8100"/>
                  <a:pt x="13200" y="8100"/>
                  <a:pt x="13200" y="8100"/>
                </a:cubicBezTo>
                <a:cubicBezTo>
                  <a:pt x="13500" y="8100"/>
                  <a:pt x="13500" y="8100"/>
                  <a:pt x="13800" y="8100"/>
                </a:cubicBezTo>
                <a:cubicBezTo>
                  <a:pt x="13800" y="7965"/>
                  <a:pt x="13800" y="7965"/>
                  <a:pt x="13800" y="7830"/>
                </a:cubicBezTo>
                <a:cubicBezTo>
                  <a:pt x="14100" y="7695"/>
                  <a:pt x="14400" y="6615"/>
                  <a:pt x="14700" y="5940"/>
                </a:cubicBezTo>
                <a:cubicBezTo>
                  <a:pt x="19200" y="5535"/>
                  <a:pt x="19200" y="5535"/>
                  <a:pt x="19200" y="5535"/>
                </a:cubicBezTo>
                <a:cubicBezTo>
                  <a:pt x="19500" y="5535"/>
                  <a:pt x="19800" y="5400"/>
                  <a:pt x="19800" y="5130"/>
                </a:cubicBezTo>
                <a:cubicBezTo>
                  <a:pt x="19800" y="4320"/>
                  <a:pt x="19800" y="3240"/>
                  <a:pt x="19800" y="3105"/>
                </a:cubicBezTo>
                <a:cubicBezTo>
                  <a:pt x="19800" y="2970"/>
                  <a:pt x="19800" y="2835"/>
                  <a:pt x="19500" y="2700"/>
                </a:cubicBezTo>
                <a:cubicBezTo>
                  <a:pt x="19500" y="2700"/>
                  <a:pt x="19200" y="2700"/>
                  <a:pt x="18900" y="2700"/>
                </a:cubicBezTo>
                <a:cubicBezTo>
                  <a:pt x="18600" y="2565"/>
                  <a:pt x="16500" y="2430"/>
                  <a:pt x="14700" y="2295"/>
                </a:cubicBezTo>
                <a:cubicBezTo>
                  <a:pt x="13800" y="270"/>
                  <a:pt x="13800" y="270"/>
                  <a:pt x="13800" y="270"/>
                </a:cubicBezTo>
                <a:cubicBezTo>
                  <a:pt x="13800" y="135"/>
                  <a:pt x="13500" y="0"/>
                  <a:pt x="13200" y="0"/>
                </a:cubicBezTo>
                <a:cubicBezTo>
                  <a:pt x="13200" y="0"/>
                  <a:pt x="13200" y="0"/>
                  <a:pt x="13200" y="0"/>
                </a:cubicBezTo>
                <a:cubicBezTo>
                  <a:pt x="11100" y="0"/>
                  <a:pt x="9000" y="0"/>
                  <a:pt x="8400" y="0"/>
                </a:cubicBezTo>
                <a:cubicBezTo>
                  <a:pt x="8100" y="0"/>
                  <a:pt x="7800" y="0"/>
                  <a:pt x="7800" y="135"/>
                </a:cubicBezTo>
                <a:cubicBezTo>
                  <a:pt x="7500" y="135"/>
                  <a:pt x="7500" y="270"/>
                  <a:pt x="7500" y="405"/>
                </a:cubicBezTo>
                <a:cubicBezTo>
                  <a:pt x="7500" y="540"/>
                  <a:pt x="7200" y="1485"/>
                  <a:pt x="6600" y="2295"/>
                </a:cubicBezTo>
                <a:cubicBezTo>
                  <a:pt x="2400" y="2700"/>
                  <a:pt x="2400" y="2700"/>
                  <a:pt x="2400" y="2700"/>
                </a:cubicBezTo>
                <a:cubicBezTo>
                  <a:pt x="1800" y="2700"/>
                  <a:pt x="1800" y="2835"/>
                  <a:pt x="1800" y="2970"/>
                </a:cubicBezTo>
                <a:cubicBezTo>
                  <a:pt x="1800" y="3915"/>
                  <a:pt x="1800" y="4860"/>
                  <a:pt x="1800" y="5130"/>
                </a:cubicBezTo>
                <a:cubicBezTo>
                  <a:pt x="1500" y="5265"/>
                  <a:pt x="1800" y="5400"/>
                  <a:pt x="1800" y="5400"/>
                </a:cubicBezTo>
                <a:cubicBezTo>
                  <a:pt x="2100" y="5535"/>
                  <a:pt x="2100" y="5535"/>
                  <a:pt x="2400" y="5535"/>
                </a:cubicBezTo>
                <a:cubicBezTo>
                  <a:pt x="2700" y="5535"/>
                  <a:pt x="5100" y="5670"/>
                  <a:pt x="6600" y="5940"/>
                </a:cubicBezTo>
                <a:cubicBezTo>
                  <a:pt x="7500" y="7830"/>
                  <a:pt x="7500" y="7830"/>
                  <a:pt x="7500" y="7830"/>
                </a:cubicBezTo>
                <a:cubicBezTo>
                  <a:pt x="7500" y="8100"/>
                  <a:pt x="7800" y="8100"/>
                  <a:pt x="8400" y="8100"/>
                </a:cubicBezTo>
                <a:cubicBezTo>
                  <a:pt x="8700" y="8100"/>
                  <a:pt x="9300" y="8100"/>
                  <a:pt x="9900" y="8100"/>
                </a:cubicBezTo>
                <a:cubicBezTo>
                  <a:pt x="9900" y="9450"/>
                  <a:pt x="9900" y="9450"/>
                  <a:pt x="9900" y="9450"/>
                </a:cubicBezTo>
                <a:cubicBezTo>
                  <a:pt x="9000" y="9585"/>
                  <a:pt x="8400" y="9990"/>
                  <a:pt x="8400" y="10395"/>
                </a:cubicBezTo>
                <a:cubicBezTo>
                  <a:pt x="8400" y="11205"/>
                  <a:pt x="8400" y="11205"/>
                  <a:pt x="8400" y="11205"/>
                </a:cubicBezTo>
                <a:cubicBezTo>
                  <a:pt x="8400" y="11610"/>
                  <a:pt x="9000" y="12015"/>
                  <a:pt x="9900" y="12150"/>
                </a:cubicBezTo>
                <a:cubicBezTo>
                  <a:pt x="9900" y="13500"/>
                  <a:pt x="9900" y="13500"/>
                  <a:pt x="9900" y="13500"/>
                </a:cubicBezTo>
                <a:cubicBezTo>
                  <a:pt x="9000" y="13635"/>
                  <a:pt x="8400" y="14040"/>
                  <a:pt x="8400" y="14580"/>
                </a:cubicBezTo>
                <a:cubicBezTo>
                  <a:pt x="8400" y="15255"/>
                  <a:pt x="8400" y="15255"/>
                  <a:pt x="8400" y="15255"/>
                </a:cubicBezTo>
                <a:cubicBezTo>
                  <a:pt x="8400" y="15390"/>
                  <a:pt x="8400" y="15660"/>
                  <a:pt x="8400" y="15795"/>
                </a:cubicBezTo>
                <a:cubicBezTo>
                  <a:pt x="2100" y="19440"/>
                  <a:pt x="2100" y="19440"/>
                  <a:pt x="2100" y="19440"/>
                </a:cubicBezTo>
                <a:cubicBezTo>
                  <a:pt x="900" y="19575"/>
                  <a:pt x="0" y="19980"/>
                  <a:pt x="0" y="2052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300" y="21600"/>
                  <a:pt x="900" y="21600"/>
                </a:cubicBezTo>
                <a:cubicBezTo>
                  <a:pt x="4200" y="21600"/>
                  <a:pt x="4200" y="21600"/>
                  <a:pt x="4200" y="21600"/>
                </a:cubicBezTo>
                <a:cubicBezTo>
                  <a:pt x="4500" y="21600"/>
                  <a:pt x="4800" y="21465"/>
                  <a:pt x="4800" y="21195"/>
                </a:cubicBezTo>
                <a:cubicBezTo>
                  <a:pt x="4800" y="20520"/>
                  <a:pt x="4800" y="20520"/>
                  <a:pt x="4800" y="20520"/>
                </a:cubicBezTo>
                <a:cubicBezTo>
                  <a:pt x="4800" y="20115"/>
                  <a:pt x="4500" y="19710"/>
                  <a:pt x="3600" y="19575"/>
                </a:cubicBezTo>
                <a:cubicBezTo>
                  <a:pt x="5400" y="18630"/>
                  <a:pt x="5400" y="18630"/>
                  <a:pt x="5400" y="18630"/>
                </a:cubicBezTo>
                <a:cubicBezTo>
                  <a:pt x="9900" y="18630"/>
                  <a:pt x="9900" y="18630"/>
                  <a:pt x="9900" y="18630"/>
                </a:cubicBezTo>
                <a:cubicBezTo>
                  <a:pt x="9900" y="19440"/>
                  <a:pt x="9900" y="19440"/>
                  <a:pt x="9900" y="19440"/>
                </a:cubicBezTo>
                <a:cubicBezTo>
                  <a:pt x="9000" y="19575"/>
                  <a:pt x="8400" y="19980"/>
                  <a:pt x="8400" y="20520"/>
                </a:cubicBezTo>
                <a:cubicBezTo>
                  <a:pt x="8400" y="21195"/>
                  <a:pt x="8400" y="21195"/>
                  <a:pt x="8400" y="21195"/>
                </a:cubicBezTo>
                <a:cubicBezTo>
                  <a:pt x="8400" y="21465"/>
                  <a:pt x="8700" y="21600"/>
                  <a:pt x="9000" y="21600"/>
                </a:cubicBezTo>
                <a:cubicBezTo>
                  <a:pt x="12300" y="21600"/>
                  <a:pt x="12300" y="21600"/>
                  <a:pt x="12300" y="21600"/>
                </a:cubicBezTo>
                <a:cubicBezTo>
                  <a:pt x="12900" y="21600"/>
                  <a:pt x="13200" y="21465"/>
                  <a:pt x="13200" y="21195"/>
                </a:cubicBezTo>
                <a:cubicBezTo>
                  <a:pt x="13200" y="20520"/>
                  <a:pt x="13200" y="20520"/>
                  <a:pt x="13200" y="20520"/>
                </a:cubicBezTo>
                <a:cubicBezTo>
                  <a:pt x="13200" y="19980"/>
                  <a:pt x="12600" y="19575"/>
                  <a:pt x="11400" y="19440"/>
                </a:cubicBezTo>
                <a:cubicBezTo>
                  <a:pt x="11400" y="18630"/>
                  <a:pt x="11400" y="18630"/>
                  <a:pt x="11400" y="18630"/>
                </a:cubicBezTo>
                <a:cubicBezTo>
                  <a:pt x="15900" y="18630"/>
                  <a:pt x="15900" y="18630"/>
                  <a:pt x="15900" y="18630"/>
                </a:cubicBezTo>
                <a:cubicBezTo>
                  <a:pt x="17700" y="19575"/>
                  <a:pt x="17700" y="19575"/>
                  <a:pt x="17700" y="19575"/>
                </a:cubicBezTo>
                <a:cubicBezTo>
                  <a:pt x="17100" y="19710"/>
                  <a:pt x="16500" y="20115"/>
                  <a:pt x="16500" y="20520"/>
                </a:cubicBezTo>
                <a:cubicBezTo>
                  <a:pt x="16500" y="21195"/>
                  <a:pt x="16500" y="21195"/>
                  <a:pt x="16500" y="21195"/>
                </a:cubicBezTo>
                <a:cubicBezTo>
                  <a:pt x="16500" y="21465"/>
                  <a:pt x="16800" y="21600"/>
                  <a:pt x="17400" y="21600"/>
                </a:cubicBezTo>
                <a:cubicBezTo>
                  <a:pt x="20700" y="21600"/>
                  <a:pt x="20700" y="21600"/>
                  <a:pt x="20700" y="21600"/>
                </a:cubicBezTo>
                <a:cubicBezTo>
                  <a:pt x="21000" y="21600"/>
                  <a:pt x="21600" y="21465"/>
                  <a:pt x="21600" y="21195"/>
                </a:cubicBezTo>
                <a:cubicBezTo>
                  <a:pt x="21600" y="20520"/>
                  <a:pt x="21600" y="20520"/>
                  <a:pt x="21600" y="20520"/>
                </a:cubicBezTo>
                <a:cubicBezTo>
                  <a:pt x="21600" y="19980"/>
                  <a:pt x="20700" y="19575"/>
                  <a:pt x="19500" y="19440"/>
                </a:cubicBezTo>
                <a:close/>
                <a:moveTo>
                  <a:pt x="8100" y="4050"/>
                </a:moveTo>
                <a:cubicBezTo>
                  <a:pt x="8100" y="3510"/>
                  <a:pt x="9300" y="2970"/>
                  <a:pt x="10800" y="2970"/>
                </a:cubicBezTo>
                <a:cubicBezTo>
                  <a:pt x="12000" y="2970"/>
                  <a:pt x="13200" y="3510"/>
                  <a:pt x="13200" y="4050"/>
                </a:cubicBezTo>
                <a:cubicBezTo>
                  <a:pt x="13200" y="4725"/>
                  <a:pt x="12000" y="5265"/>
                  <a:pt x="10800" y="5265"/>
                </a:cubicBezTo>
                <a:cubicBezTo>
                  <a:pt x="9300" y="5265"/>
                  <a:pt x="8100" y="4725"/>
                  <a:pt x="8100" y="4050"/>
                </a:cubicBezTo>
                <a:close/>
                <a:moveTo>
                  <a:pt x="18000" y="3240"/>
                </a:moveTo>
                <a:cubicBezTo>
                  <a:pt x="18000" y="3240"/>
                  <a:pt x="18300" y="3240"/>
                  <a:pt x="18300" y="3240"/>
                </a:cubicBezTo>
                <a:cubicBezTo>
                  <a:pt x="18300" y="3240"/>
                  <a:pt x="18300" y="3375"/>
                  <a:pt x="18300" y="3375"/>
                </a:cubicBezTo>
                <a:cubicBezTo>
                  <a:pt x="18300" y="3510"/>
                  <a:pt x="18300" y="3780"/>
                  <a:pt x="18300" y="4050"/>
                </a:cubicBezTo>
                <a:cubicBezTo>
                  <a:pt x="18300" y="4320"/>
                  <a:pt x="18300" y="4725"/>
                  <a:pt x="18300" y="4860"/>
                </a:cubicBezTo>
                <a:cubicBezTo>
                  <a:pt x="14700" y="5130"/>
                  <a:pt x="14700" y="5130"/>
                  <a:pt x="14700" y="5130"/>
                </a:cubicBezTo>
                <a:cubicBezTo>
                  <a:pt x="14700" y="2970"/>
                  <a:pt x="14700" y="2970"/>
                  <a:pt x="14700" y="2970"/>
                </a:cubicBezTo>
                <a:cubicBezTo>
                  <a:pt x="15300" y="3105"/>
                  <a:pt x="15900" y="3105"/>
                  <a:pt x="16500" y="3105"/>
                </a:cubicBezTo>
                <a:cubicBezTo>
                  <a:pt x="17100" y="3240"/>
                  <a:pt x="17700" y="3240"/>
                  <a:pt x="18000" y="3240"/>
                </a:cubicBezTo>
                <a:close/>
                <a:moveTo>
                  <a:pt x="8700" y="1485"/>
                </a:moveTo>
                <a:cubicBezTo>
                  <a:pt x="8700" y="1215"/>
                  <a:pt x="9000" y="945"/>
                  <a:pt x="9000" y="810"/>
                </a:cubicBezTo>
                <a:cubicBezTo>
                  <a:pt x="9000" y="810"/>
                  <a:pt x="9000" y="675"/>
                  <a:pt x="9000" y="675"/>
                </a:cubicBezTo>
                <a:cubicBezTo>
                  <a:pt x="9000" y="675"/>
                  <a:pt x="9000" y="675"/>
                  <a:pt x="9000" y="675"/>
                </a:cubicBezTo>
                <a:cubicBezTo>
                  <a:pt x="9600" y="675"/>
                  <a:pt x="9900" y="675"/>
                  <a:pt x="10800" y="675"/>
                </a:cubicBezTo>
                <a:cubicBezTo>
                  <a:pt x="11400" y="675"/>
                  <a:pt x="12000" y="675"/>
                  <a:pt x="12600" y="675"/>
                </a:cubicBezTo>
                <a:cubicBezTo>
                  <a:pt x="13200" y="2295"/>
                  <a:pt x="13200" y="2295"/>
                  <a:pt x="13200" y="2295"/>
                </a:cubicBezTo>
                <a:cubicBezTo>
                  <a:pt x="8400" y="2295"/>
                  <a:pt x="8400" y="2295"/>
                  <a:pt x="8400" y="2295"/>
                </a:cubicBezTo>
                <a:cubicBezTo>
                  <a:pt x="8400" y="2025"/>
                  <a:pt x="8400" y="1755"/>
                  <a:pt x="8700" y="1485"/>
                </a:cubicBezTo>
                <a:close/>
                <a:moveTo>
                  <a:pt x="3300" y="4860"/>
                </a:moveTo>
                <a:cubicBezTo>
                  <a:pt x="3300" y="4860"/>
                  <a:pt x="3300" y="4860"/>
                  <a:pt x="3300" y="4860"/>
                </a:cubicBezTo>
                <a:cubicBezTo>
                  <a:pt x="3300" y="4860"/>
                  <a:pt x="3300" y="4860"/>
                  <a:pt x="3300" y="4860"/>
                </a:cubicBezTo>
                <a:cubicBezTo>
                  <a:pt x="3300" y="4590"/>
                  <a:pt x="3300" y="4455"/>
                  <a:pt x="3300" y="4050"/>
                </a:cubicBezTo>
                <a:cubicBezTo>
                  <a:pt x="3300" y="3780"/>
                  <a:pt x="3300" y="3510"/>
                  <a:pt x="3300" y="3240"/>
                </a:cubicBezTo>
                <a:cubicBezTo>
                  <a:pt x="6600" y="2970"/>
                  <a:pt x="6600" y="2970"/>
                  <a:pt x="6600" y="2970"/>
                </a:cubicBezTo>
                <a:cubicBezTo>
                  <a:pt x="6600" y="5130"/>
                  <a:pt x="6600" y="5130"/>
                  <a:pt x="6600" y="5130"/>
                </a:cubicBezTo>
                <a:cubicBezTo>
                  <a:pt x="6300" y="5130"/>
                  <a:pt x="5700" y="5130"/>
                  <a:pt x="5100" y="4995"/>
                </a:cubicBezTo>
                <a:cubicBezTo>
                  <a:pt x="4200" y="4995"/>
                  <a:pt x="3900" y="4860"/>
                  <a:pt x="3300" y="4860"/>
                </a:cubicBezTo>
                <a:close/>
                <a:moveTo>
                  <a:pt x="8400" y="5940"/>
                </a:moveTo>
                <a:cubicBezTo>
                  <a:pt x="13200" y="5940"/>
                  <a:pt x="13200" y="5940"/>
                  <a:pt x="13200" y="5940"/>
                </a:cubicBezTo>
                <a:cubicBezTo>
                  <a:pt x="12900" y="6075"/>
                  <a:pt x="12900" y="6345"/>
                  <a:pt x="12900" y="6615"/>
                </a:cubicBezTo>
                <a:cubicBezTo>
                  <a:pt x="12600" y="7020"/>
                  <a:pt x="12600" y="7155"/>
                  <a:pt x="12600" y="7425"/>
                </a:cubicBezTo>
                <a:cubicBezTo>
                  <a:pt x="12600" y="7425"/>
                  <a:pt x="12600" y="7425"/>
                  <a:pt x="12600" y="7425"/>
                </a:cubicBezTo>
                <a:cubicBezTo>
                  <a:pt x="12600" y="7425"/>
                  <a:pt x="12300" y="7425"/>
                  <a:pt x="12300" y="7425"/>
                </a:cubicBezTo>
                <a:cubicBezTo>
                  <a:pt x="12000" y="7425"/>
                  <a:pt x="11400" y="7425"/>
                  <a:pt x="10800" y="7425"/>
                </a:cubicBezTo>
                <a:cubicBezTo>
                  <a:pt x="10200" y="7425"/>
                  <a:pt x="9300" y="7425"/>
                  <a:pt x="9000" y="7425"/>
                </a:cubicBezTo>
                <a:lnTo>
                  <a:pt x="8400" y="5940"/>
                </a:lnTo>
                <a:close/>
                <a:moveTo>
                  <a:pt x="11700" y="20925"/>
                </a:moveTo>
                <a:cubicBezTo>
                  <a:pt x="9900" y="20925"/>
                  <a:pt x="9900" y="20925"/>
                  <a:pt x="9900" y="20925"/>
                </a:cubicBezTo>
                <a:cubicBezTo>
                  <a:pt x="9900" y="20520"/>
                  <a:pt x="9900" y="20520"/>
                  <a:pt x="9900" y="20520"/>
                </a:cubicBezTo>
                <a:cubicBezTo>
                  <a:pt x="9900" y="20250"/>
                  <a:pt x="10200" y="20115"/>
                  <a:pt x="10800" y="20115"/>
                </a:cubicBezTo>
                <a:cubicBezTo>
                  <a:pt x="11100" y="20115"/>
                  <a:pt x="11700" y="20250"/>
                  <a:pt x="11700" y="20520"/>
                </a:cubicBezTo>
                <a:lnTo>
                  <a:pt x="11700" y="20925"/>
                </a:lnTo>
                <a:close/>
                <a:moveTo>
                  <a:pt x="9900" y="10395"/>
                </a:moveTo>
                <a:cubicBezTo>
                  <a:pt x="9900" y="10260"/>
                  <a:pt x="10200" y="9990"/>
                  <a:pt x="10800" y="9990"/>
                </a:cubicBezTo>
                <a:cubicBezTo>
                  <a:pt x="11100" y="9990"/>
                  <a:pt x="11700" y="10260"/>
                  <a:pt x="11700" y="10395"/>
                </a:cubicBezTo>
                <a:cubicBezTo>
                  <a:pt x="11700" y="11205"/>
                  <a:pt x="11700" y="11205"/>
                  <a:pt x="11700" y="11205"/>
                </a:cubicBezTo>
                <a:cubicBezTo>
                  <a:pt x="11700" y="11340"/>
                  <a:pt x="11100" y="11610"/>
                  <a:pt x="10800" y="11610"/>
                </a:cubicBezTo>
                <a:cubicBezTo>
                  <a:pt x="10200" y="11610"/>
                  <a:pt x="9900" y="11340"/>
                  <a:pt x="9900" y="11205"/>
                </a:cubicBezTo>
                <a:lnTo>
                  <a:pt x="9900" y="10395"/>
                </a:lnTo>
                <a:close/>
                <a:moveTo>
                  <a:pt x="9900" y="14580"/>
                </a:moveTo>
                <a:cubicBezTo>
                  <a:pt x="9900" y="14310"/>
                  <a:pt x="10200" y="14175"/>
                  <a:pt x="10800" y="14175"/>
                </a:cubicBezTo>
                <a:cubicBezTo>
                  <a:pt x="11100" y="14175"/>
                  <a:pt x="11700" y="14310"/>
                  <a:pt x="11700" y="14580"/>
                </a:cubicBezTo>
                <a:cubicBezTo>
                  <a:pt x="11700" y="15255"/>
                  <a:pt x="11700" y="15255"/>
                  <a:pt x="11700" y="15255"/>
                </a:cubicBezTo>
                <a:cubicBezTo>
                  <a:pt x="11700" y="15525"/>
                  <a:pt x="11100" y="15660"/>
                  <a:pt x="10800" y="15660"/>
                </a:cubicBezTo>
                <a:cubicBezTo>
                  <a:pt x="10200" y="15660"/>
                  <a:pt x="9900" y="15525"/>
                  <a:pt x="9900" y="15255"/>
                </a:cubicBezTo>
                <a:lnTo>
                  <a:pt x="9900" y="14580"/>
                </a:lnTo>
                <a:close/>
                <a:moveTo>
                  <a:pt x="3300" y="20925"/>
                </a:moveTo>
                <a:cubicBezTo>
                  <a:pt x="1500" y="20925"/>
                  <a:pt x="1500" y="20925"/>
                  <a:pt x="1500" y="20925"/>
                </a:cubicBezTo>
                <a:cubicBezTo>
                  <a:pt x="1500" y="20520"/>
                  <a:pt x="1500" y="20520"/>
                  <a:pt x="1500" y="20520"/>
                </a:cubicBezTo>
                <a:cubicBezTo>
                  <a:pt x="1500" y="20250"/>
                  <a:pt x="2100" y="20115"/>
                  <a:pt x="2400" y="20115"/>
                </a:cubicBezTo>
                <a:cubicBezTo>
                  <a:pt x="2400" y="20115"/>
                  <a:pt x="2400" y="20115"/>
                  <a:pt x="2400" y="20115"/>
                </a:cubicBezTo>
                <a:cubicBezTo>
                  <a:pt x="2400" y="20115"/>
                  <a:pt x="2400" y="20115"/>
                  <a:pt x="2400" y="20115"/>
                </a:cubicBezTo>
                <a:cubicBezTo>
                  <a:pt x="3000" y="20115"/>
                  <a:pt x="3300" y="20250"/>
                  <a:pt x="3300" y="20520"/>
                </a:cubicBezTo>
                <a:lnTo>
                  <a:pt x="3300" y="20925"/>
                </a:lnTo>
                <a:close/>
                <a:moveTo>
                  <a:pt x="6600" y="17955"/>
                </a:moveTo>
                <a:cubicBezTo>
                  <a:pt x="9600" y="16200"/>
                  <a:pt x="9600" y="16200"/>
                  <a:pt x="9600" y="16200"/>
                </a:cubicBezTo>
                <a:cubicBezTo>
                  <a:pt x="9600" y="16335"/>
                  <a:pt x="9900" y="16335"/>
                  <a:pt x="9900" y="16335"/>
                </a:cubicBezTo>
                <a:cubicBezTo>
                  <a:pt x="9900" y="17955"/>
                  <a:pt x="9900" y="17955"/>
                  <a:pt x="9900" y="17955"/>
                </a:cubicBezTo>
                <a:lnTo>
                  <a:pt x="6600" y="17955"/>
                </a:lnTo>
                <a:close/>
                <a:moveTo>
                  <a:pt x="11400" y="17955"/>
                </a:moveTo>
                <a:cubicBezTo>
                  <a:pt x="11400" y="16335"/>
                  <a:pt x="11400" y="16335"/>
                  <a:pt x="11400" y="16335"/>
                </a:cubicBezTo>
                <a:cubicBezTo>
                  <a:pt x="11700" y="16335"/>
                  <a:pt x="11700" y="16335"/>
                  <a:pt x="11700" y="16200"/>
                </a:cubicBezTo>
                <a:cubicBezTo>
                  <a:pt x="14700" y="17955"/>
                  <a:pt x="14700" y="17955"/>
                  <a:pt x="14700" y="17955"/>
                </a:cubicBezTo>
                <a:cubicBezTo>
                  <a:pt x="11400" y="17955"/>
                  <a:pt x="11400" y="17955"/>
                  <a:pt x="11400" y="17955"/>
                </a:cubicBezTo>
                <a:close/>
                <a:moveTo>
                  <a:pt x="19800" y="20925"/>
                </a:moveTo>
                <a:cubicBezTo>
                  <a:pt x="18000" y="20925"/>
                  <a:pt x="18000" y="20925"/>
                  <a:pt x="18000" y="20925"/>
                </a:cubicBezTo>
                <a:cubicBezTo>
                  <a:pt x="18000" y="20520"/>
                  <a:pt x="18000" y="20520"/>
                  <a:pt x="18000" y="20520"/>
                </a:cubicBezTo>
                <a:cubicBezTo>
                  <a:pt x="18000" y="20250"/>
                  <a:pt x="18600" y="20115"/>
                  <a:pt x="18900" y="20115"/>
                </a:cubicBezTo>
                <a:cubicBezTo>
                  <a:pt x="18900" y="20115"/>
                  <a:pt x="18900" y="20115"/>
                  <a:pt x="18900" y="20115"/>
                </a:cubicBezTo>
                <a:cubicBezTo>
                  <a:pt x="18900" y="20115"/>
                  <a:pt x="18900" y="20115"/>
                  <a:pt x="18900" y="20115"/>
                </a:cubicBezTo>
                <a:cubicBezTo>
                  <a:pt x="19500" y="20115"/>
                  <a:pt x="19800" y="20250"/>
                  <a:pt x="19800" y="20520"/>
                </a:cubicBezTo>
                <a:lnTo>
                  <a:pt x="19800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16" name="Freeform 85"/>
          <p:cNvSpPr/>
          <p:nvPr/>
        </p:nvSpPr>
        <p:spPr>
          <a:xfrm>
            <a:off x="18640426" y="11258552"/>
            <a:ext cx="515825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29" h="21600" extrusionOk="0">
                <a:moveTo>
                  <a:pt x="15632" y="8910"/>
                </a:moveTo>
                <a:cubicBezTo>
                  <a:pt x="15916" y="8910"/>
                  <a:pt x="16200" y="8910"/>
                  <a:pt x="16484" y="8775"/>
                </a:cubicBezTo>
                <a:cubicBezTo>
                  <a:pt x="21316" y="4590"/>
                  <a:pt x="21316" y="4590"/>
                  <a:pt x="21316" y="4590"/>
                </a:cubicBezTo>
                <a:cubicBezTo>
                  <a:pt x="21600" y="4455"/>
                  <a:pt x="21600" y="4455"/>
                  <a:pt x="21316" y="4320"/>
                </a:cubicBezTo>
                <a:cubicBezTo>
                  <a:pt x="16484" y="135"/>
                  <a:pt x="16484" y="135"/>
                  <a:pt x="16484" y="135"/>
                </a:cubicBezTo>
                <a:cubicBezTo>
                  <a:pt x="16200" y="0"/>
                  <a:pt x="15916" y="0"/>
                  <a:pt x="15632" y="0"/>
                </a:cubicBezTo>
                <a:cubicBezTo>
                  <a:pt x="5684" y="0"/>
                  <a:pt x="5684" y="0"/>
                  <a:pt x="5684" y="0"/>
                </a:cubicBezTo>
                <a:cubicBezTo>
                  <a:pt x="5400" y="0"/>
                  <a:pt x="5116" y="0"/>
                  <a:pt x="5116" y="135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0" y="4455"/>
                  <a:pt x="0" y="4455"/>
                  <a:pt x="0" y="4590"/>
                </a:cubicBezTo>
                <a:cubicBezTo>
                  <a:pt x="5116" y="8775"/>
                  <a:pt x="5116" y="8775"/>
                  <a:pt x="5116" y="8775"/>
                </a:cubicBezTo>
                <a:cubicBezTo>
                  <a:pt x="5116" y="8910"/>
                  <a:pt x="5400" y="8910"/>
                  <a:pt x="5684" y="8910"/>
                </a:cubicBezTo>
                <a:cubicBezTo>
                  <a:pt x="9947" y="8910"/>
                  <a:pt x="9947" y="8910"/>
                  <a:pt x="9947" y="8910"/>
                </a:cubicBezTo>
                <a:cubicBezTo>
                  <a:pt x="9947" y="9450"/>
                  <a:pt x="9947" y="9450"/>
                  <a:pt x="9947" y="9450"/>
                </a:cubicBezTo>
                <a:cubicBezTo>
                  <a:pt x="9095" y="9585"/>
                  <a:pt x="8526" y="9990"/>
                  <a:pt x="8526" y="10395"/>
                </a:cubicBezTo>
                <a:cubicBezTo>
                  <a:pt x="8526" y="11205"/>
                  <a:pt x="8526" y="11205"/>
                  <a:pt x="8526" y="11205"/>
                </a:cubicBezTo>
                <a:cubicBezTo>
                  <a:pt x="8526" y="11610"/>
                  <a:pt x="9095" y="12015"/>
                  <a:pt x="9947" y="12150"/>
                </a:cubicBezTo>
                <a:cubicBezTo>
                  <a:pt x="9947" y="13500"/>
                  <a:pt x="9947" y="13500"/>
                  <a:pt x="9947" y="13500"/>
                </a:cubicBezTo>
                <a:cubicBezTo>
                  <a:pt x="9095" y="13635"/>
                  <a:pt x="8526" y="14040"/>
                  <a:pt x="8526" y="14580"/>
                </a:cubicBezTo>
                <a:cubicBezTo>
                  <a:pt x="8526" y="15255"/>
                  <a:pt x="8526" y="15255"/>
                  <a:pt x="8526" y="15255"/>
                </a:cubicBezTo>
                <a:cubicBezTo>
                  <a:pt x="8526" y="15390"/>
                  <a:pt x="8526" y="15660"/>
                  <a:pt x="8526" y="15795"/>
                </a:cubicBezTo>
                <a:cubicBezTo>
                  <a:pt x="2558" y="19440"/>
                  <a:pt x="2558" y="19440"/>
                  <a:pt x="2558" y="19440"/>
                </a:cubicBezTo>
                <a:cubicBezTo>
                  <a:pt x="1421" y="19575"/>
                  <a:pt x="568" y="19980"/>
                  <a:pt x="568" y="20520"/>
                </a:cubicBezTo>
                <a:cubicBezTo>
                  <a:pt x="568" y="21195"/>
                  <a:pt x="568" y="21195"/>
                  <a:pt x="568" y="21195"/>
                </a:cubicBezTo>
                <a:cubicBezTo>
                  <a:pt x="568" y="21465"/>
                  <a:pt x="853" y="21600"/>
                  <a:pt x="1421" y="21600"/>
                </a:cubicBezTo>
                <a:cubicBezTo>
                  <a:pt x="4547" y="21600"/>
                  <a:pt x="4547" y="21600"/>
                  <a:pt x="4547" y="21600"/>
                </a:cubicBezTo>
                <a:cubicBezTo>
                  <a:pt x="4832" y="21600"/>
                  <a:pt x="5116" y="21465"/>
                  <a:pt x="5116" y="21195"/>
                </a:cubicBezTo>
                <a:cubicBezTo>
                  <a:pt x="5116" y="20520"/>
                  <a:pt x="5116" y="20520"/>
                  <a:pt x="5116" y="20520"/>
                </a:cubicBezTo>
                <a:cubicBezTo>
                  <a:pt x="5116" y="20115"/>
                  <a:pt x="4832" y="19710"/>
                  <a:pt x="3979" y="19575"/>
                </a:cubicBezTo>
                <a:cubicBezTo>
                  <a:pt x="5684" y="18630"/>
                  <a:pt x="5684" y="18630"/>
                  <a:pt x="5684" y="18630"/>
                </a:cubicBezTo>
                <a:cubicBezTo>
                  <a:pt x="9947" y="18630"/>
                  <a:pt x="9947" y="18630"/>
                  <a:pt x="9947" y="18630"/>
                </a:cubicBezTo>
                <a:cubicBezTo>
                  <a:pt x="9947" y="19440"/>
                  <a:pt x="9947" y="19440"/>
                  <a:pt x="9947" y="19440"/>
                </a:cubicBezTo>
                <a:cubicBezTo>
                  <a:pt x="9095" y="19575"/>
                  <a:pt x="8526" y="19980"/>
                  <a:pt x="8526" y="20520"/>
                </a:cubicBezTo>
                <a:cubicBezTo>
                  <a:pt x="8526" y="21195"/>
                  <a:pt x="8526" y="21195"/>
                  <a:pt x="8526" y="21195"/>
                </a:cubicBezTo>
                <a:cubicBezTo>
                  <a:pt x="8526" y="21465"/>
                  <a:pt x="8811" y="21600"/>
                  <a:pt x="9095" y="21600"/>
                </a:cubicBezTo>
                <a:cubicBezTo>
                  <a:pt x="12221" y="21600"/>
                  <a:pt x="12221" y="21600"/>
                  <a:pt x="12221" y="21600"/>
                </a:cubicBezTo>
                <a:cubicBezTo>
                  <a:pt x="12789" y="21600"/>
                  <a:pt x="13074" y="21465"/>
                  <a:pt x="13074" y="21195"/>
                </a:cubicBezTo>
                <a:cubicBezTo>
                  <a:pt x="13074" y="20520"/>
                  <a:pt x="13074" y="20520"/>
                  <a:pt x="13074" y="20520"/>
                </a:cubicBezTo>
                <a:cubicBezTo>
                  <a:pt x="13074" y="19980"/>
                  <a:pt x="12505" y="19575"/>
                  <a:pt x="11368" y="19440"/>
                </a:cubicBezTo>
                <a:cubicBezTo>
                  <a:pt x="11368" y="18630"/>
                  <a:pt x="11368" y="18630"/>
                  <a:pt x="11368" y="18630"/>
                </a:cubicBezTo>
                <a:cubicBezTo>
                  <a:pt x="15632" y="18630"/>
                  <a:pt x="15632" y="18630"/>
                  <a:pt x="15632" y="18630"/>
                </a:cubicBezTo>
                <a:cubicBezTo>
                  <a:pt x="17337" y="19575"/>
                  <a:pt x="17337" y="19575"/>
                  <a:pt x="17337" y="19575"/>
                </a:cubicBezTo>
                <a:cubicBezTo>
                  <a:pt x="16768" y="19710"/>
                  <a:pt x="16200" y="20115"/>
                  <a:pt x="16200" y="20520"/>
                </a:cubicBezTo>
                <a:cubicBezTo>
                  <a:pt x="16200" y="21195"/>
                  <a:pt x="16200" y="21195"/>
                  <a:pt x="16200" y="21195"/>
                </a:cubicBezTo>
                <a:cubicBezTo>
                  <a:pt x="16200" y="21465"/>
                  <a:pt x="16484" y="21600"/>
                  <a:pt x="17053" y="21600"/>
                </a:cubicBezTo>
                <a:cubicBezTo>
                  <a:pt x="20179" y="21600"/>
                  <a:pt x="20179" y="21600"/>
                  <a:pt x="20179" y="21600"/>
                </a:cubicBezTo>
                <a:cubicBezTo>
                  <a:pt x="20463" y="21600"/>
                  <a:pt x="20747" y="21465"/>
                  <a:pt x="20747" y="21195"/>
                </a:cubicBezTo>
                <a:cubicBezTo>
                  <a:pt x="20747" y="20520"/>
                  <a:pt x="20747" y="20520"/>
                  <a:pt x="20747" y="20520"/>
                </a:cubicBezTo>
                <a:cubicBezTo>
                  <a:pt x="20747" y="19980"/>
                  <a:pt x="20179" y="19575"/>
                  <a:pt x="19042" y="19440"/>
                </a:cubicBezTo>
                <a:cubicBezTo>
                  <a:pt x="12789" y="15795"/>
                  <a:pt x="12789" y="15795"/>
                  <a:pt x="12789" y="15795"/>
                </a:cubicBezTo>
                <a:cubicBezTo>
                  <a:pt x="13074" y="15660"/>
                  <a:pt x="13074" y="15390"/>
                  <a:pt x="13074" y="15255"/>
                </a:cubicBezTo>
                <a:cubicBezTo>
                  <a:pt x="13074" y="14580"/>
                  <a:pt x="13074" y="14580"/>
                  <a:pt x="13074" y="14580"/>
                </a:cubicBezTo>
                <a:cubicBezTo>
                  <a:pt x="13074" y="14040"/>
                  <a:pt x="12505" y="13635"/>
                  <a:pt x="11368" y="13500"/>
                </a:cubicBezTo>
                <a:cubicBezTo>
                  <a:pt x="11368" y="12150"/>
                  <a:pt x="11368" y="12150"/>
                  <a:pt x="11368" y="12150"/>
                </a:cubicBezTo>
                <a:cubicBezTo>
                  <a:pt x="12505" y="12015"/>
                  <a:pt x="13074" y="11610"/>
                  <a:pt x="13074" y="11205"/>
                </a:cubicBezTo>
                <a:cubicBezTo>
                  <a:pt x="13074" y="11205"/>
                  <a:pt x="13074" y="11205"/>
                  <a:pt x="13074" y="11205"/>
                </a:cubicBezTo>
                <a:cubicBezTo>
                  <a:pt x="14779" y="11205"/>
                  <a:pt x="14779" y="11205"/>
                  <a:pt x="14779" y="11205"/>
                </a:cubicBezTo>
                <a:cubicBezTo>
                  <a:pt x="14779" y="11610"/>
                  <a:pt x="14779" y="11610"/>
                  <a:pt x="14779" y="11610"/>
                </a:cubicBezTo>
                <a:cubicBezTo>
                  <a:pt x="14779" y="11745"/>
                  <a:pt x="15063" y="11880"/>
                  <a:pt x="15347" y="11880"/>
                </a:cubicBezTo>
                <a:cubicBezTo>
                  <a:pt x="15916" y="11880"/>
                  <a:pt x="16200" y="11745"/>
                  <a:pt x="16200" y="11610"/>
                </a:cubicBezTo>
                <a:cubicBezTo>
                  <a:pt x="16200" y="9990"/>
                  <a:pt x="16200" y="9990"/>
                  <a:pt x="16200" y="9990"/>
                </a:cubicBezTo>
                <a:cubicBezTo>
                  <a:pt x="16200" y="9855"/>
                  <a:pt x="15916" y="9720"/>
                  <a:pt x="15347" y="9720"/>
                </a:cubicBezTo>
                <a:cubicBezTo>
                  <a:pt x="15063" y="9720"/>
                  <a:pt x="14779" y="9855"/>
                  <a:pt x="14779" y="9990"/>
                </a:cubicBezTo>
                <a:cubicBezTo>
                  <a:pt x="14779" y="10395"/>
                  <a:pt x="14779" y="10395"/>
                  <a:pt x="14779" y="10395"/>
                </a:cubicBezTo>
                <a:cubicBezTo>
                  <a:pt x="13074" y="10395"/>
                  <a:pt x="13074" y="10395"/>
                  <a:pt x="13074" y="10395"/>
                </a:cubicBezTo>
                <a:cubicBezTo>
                  <a:pt x="13074" y="10395"/>
                  <a:pt x="13074" y="10395"/>
                  <a:pt x="13074" y="10395"/>
                </a:cubicBezTo>
                <a:cubicBezTo>
                  <a:pt x="13074" y="9990"/>
                  <a:pt x="12505" y="9585"/>
                  <a:pt x="11368" y="9450"/>
                </a:cubicBezTo>
                <a:cubicBezTo>
                  <a:pt x="11368" y="8910"/>
                  <a:pt x="11368" y="8910"/>
                  <a:pt x="11368" y="8910"/>
                </a:cubicBezTo>
                <a:lnTo>
                  <a:pt x="15632" y="8910"/>
                </a:lnTo>
                <a:close/>
                <a:moveTo>
                  <a:pt x="11653" y="20925"/>
                </a:moveTo>
                <a:cubicBezTo>
                  <a:pt x="9947" y="20925"/>
                  <a:pt x="9947" y="20925"/>
                  <a:pt x="9947" y="20925"/>
                </a:cubicBezTo>
                <a:cubicBezTo>
                  <a:pt x="9947" y="20520"/>
                  <a:pt x="9947" y="20520"/>
                  <a:pt x="9947" y="20520"/>
                </a:cubicBezTo>
                <a:cubicBezTo>
                  <a:pt x="9947" y="20250"/>
                  <a:pt x="10232" y="20115"/>
                  <a:pt x="10800" y="20115"/>
                </a:cubicBezTo>
                <a:cubicBezTo>
                  <a:pt x="11084" y="20115"/>
                  <a:pt x="11653" y="20250"/>
                  <a:pt x="11653" y="20520"/>
                </a:cubicBezTo>
                <a:lnTo>
                  <a:pt x="11653" y="20925"/>
                </a:lnTo>
                <a:close/>
                <a:moveTo>
                  <a:pt x="3695" y="20925"/>
                </a:moveTo>
                <a:cubicBezTo>
                  <a:pt x="1989" y="20925"/>
                  <a:pt x="1989" y="20925"/>
                  <a:pt x="1989" y="20925"/>
                </a:cubicBezTo>
                <a:cubicBezTo>
                  <a:pt x="1989" y="20520"/>
                  <a:pt x="1989" y="20520"/>
                  <a:pt x="1989" y="20520"/>
                </a:cubicBezTo>
                <a:cubicBezTo>
                  <a:pt x="1989" y="20250"/>
                  <a:pt x="2274" y="20115"/>
                  <a:pt x="2842" y="20115"/>
                </a:cubicBezTo>
                <a:cubicBezTo>
                  <a:pt x="2842" y="20115"/>
                  <a:pt x="2842" y="20115"/>
                  <a:pt x="2842" y="20115"/>
                </a:cubicBezTo>
                <a:cubicBezTo>
                  <a:pt x="2842" y="20115"/>
                  <a:pt x="2842" y="20115"/>
                  <a:pt x="2842" y="20115"/>
                </a:cubicBezTo>
                <a:cubicBezTo>
                  <a:pt x="3411" y="20115"/>
                  <a:pt x="3695" y="20250"/>
                  <a:pt x="3695" y="20520"/>
                </a:cubicBezTo>
                <a:lnTo>
                  <a:pt x="3695" y="20925"/>
                </a:lnTo>
                <a:close/>
                <a:moveTo>
                  <a:pt x="6821" y="17955"/>
                </a:moveTo>
                <a:cubicBezTo>
                  <a:pt x="9663" y="16200"/>
                  <a:pt x="9663" y="16200"/>
                  <a:pt x="9663" y="16200"/>
                </a:cubicBezTo>
                <a:cubicBezTo>
                  <a:pt x="9663" y="16335"/>
                  <a:pt x="9947" y="16335"/>
                  <a:pt x="9947" y="16335"/>
                </a:cubicBezTo>
                <a:cubicBezTo>
                  <a:pt x="9947" y="17955"/>
                  <a:pt x="9947" y="17955"/>
                  <a:pt x="9947" y="17955"/>
                </a:cubicBezTo>
                <a:lnTo>
                  <a:pt x="6821" y="17955"/>
                </a:lnTo>
                <a:close/>
                <a:moveTo>
                  <a:pt x="11368" y="17955"/>
                </a:moveTo>
                <a:cubicBezTo>
                  <a:pt x="11368" y="16335"/>
                  <a:pt x="11368" y="16335"/>
                  <a:pt x="11368" y="16335"/>
                </a:cubicBezTo>
                <a:cubicBezTo>
                  <a:pt x="11653" y="16335"/>
                  <a:pt x="11653" y="16335"/>
                  <a:pt x="11653" y="16200"/>
                </a:cubicBezTo>
                <a:cubicBezTo>
                  <a:pt x="14495" y="17955"/>
                  <a:pt x="14495" y="17955"/>
                  <a:pt x="14495" y="17955"/>
                </a:cubicBezTo>
                <a:lnTo>
                  <a:pt x="11368" y="17955"/>
                </a:lnTo>
                <a:close/>
                <a:moveTo>
                  <a:pt x="19326" y="20925"/>
                </a:moveTo>
                <a:cubicBezTo>
                  <a:pt x="17621" y="20925"/>
                  <a:pt x="17621" y="20925"/>
                  <a:pt x="17621" y="20925"/>
                </a:cubicBezTo>
                <a:cubicBezTo>
                  <a:pt x="17621" y="20520"/>
                  <a:pt x="17621" y="20520"/>
                  <a:pt x="17621" y="20520"/>
                </a:cubicBezTo>
                <a:cubicBezTo>
                  <a:pt x="17621" y="20250"/>
                  <a:pt x="18189" y="20115"/>
                  <a:pt x="18474" y="20115"/>
                </a:cubicBezTo>
                <a:cubicBezTo>
                  <a:pt x="18474" y="20115"/>
                  <a:pt x="18474" y="20115"/>
                  <a:pt x="18474" y="20115"/>
                </a:cubicBezTo>
                <a:cubicBezTo>
                  <a:pt x="18474" y="20115"/>
                  <a:pt x="18474" y="20115"/>
                  <a:pt x="18474" y="20115"/>
                </a:cubicBezTo>
                <a:cubicBezTo>
                  <a:pt x="19042" y="20115"/>
                  <a:pt x="19326" y="20250"/>
                  <a:pt x="19326" y="20520"/>
                </a:cubicBezTo>
                <a:lnTo>
                  <a:pt x="19326" y="20925"/>
                </a:lnTo>
                <a:close/>
                <a:moveTo>
                  <a:pt x="11653" y="15255"/>
                </a:moveTo>
                <a:cubicBezTo>
                  <a:pt x="11653" y="15525"/>
                  <a:pt x="11084" y="15660"/>
                  <a:pt x="10800" y="15660"/>
                </a:cubicBezTo>
                <a:cubicBezTo>
                  <a:pt x="10232" y="15660"/>
                  <a:pt x="9947" y="15525"/>
                  <a:pt x="9947" y="15255"/>
                </a:cubicBezTo>
                <a:cubicBezTo>
                  <a:pt x="9947" y="14580"/>
                  <a:pt x="9947" y="14580"/>
                  <a:pt x="9947" y="14580"/>
                </a:cubicBezTo>
                <a:cubicBezTo>
                  <a:pt x="9947" y="14310"/>
                  <a:pt x="10232" y="14175"/>
                  <a:pt x="10800" y="14175"/>
                </a:cubicBezTo>
                <a:cubicBezTo>
                  <a:pt x="11084" y="14175"/>
                  <a:pt x="11653" y="14310"/>
                  <a:pt x="11653" y="14580"/>
                </a:cubicBezTo>
                <a:lnTo>
                  <a:pt x="11653" y="15255"/>
                </a:lnTo>
                <a:close/>
                <a:moveTo>
                  <a:pt x="11653" y="11205"/>
                </a:moveTo>
                <a:cubicBezTo>
                  <a:pt x="11653" y="11340"/>
                  <a:pt x="11084" y="11610"/>
                  <a:pt x="10800" y="11610"/>
                </a:cubicBezTo>
                <a:cubicBezTo>
                  <a:pt x="10232" y="11610"/>
                  <a:pt x="9947" y="11340"/>
                  <a:pt x="9947" y="11205"/>
                </a:cubicBezTo>
                <a:cubicBezTo>
                  <a:pt x="9947" y="10395"/>
                  <a:pt x="9947" y="10395"/>
                  <a:pt x="9947" y="10395"/>
                </a:cubicBezTo>
                <a:cubicBezTo>
                  <a:pt x="9947" y="10260"/>
                  <a:pt x="10232" y="9990"/>
                  <a:pt x="10800" y="9990"/>
                </a:cubicBezTo>
                <a:cubicBezTo>
                  <a:pt x="11084" y="9990"/>
                  <a:pt x="11653" y="10260"/>
                  <a:pt x="11653" y="10395"/>
                </a:cubicBezTo>
                <a:lnTo>
                  <a:pt x="11653" y="11205"/>
                </a:lnTo>
                <a:close/>
                <a:moveTo>
                  <a:pt x="10800" y="4455"/>
                </a:moveTo>
                <a:cubicBezTo>
                  <a:pt x="10232" y="4455"/>
                  <a:pt x="9947" y="4590"/>
                  <a:pt x="9947" y="4860"/>
                </a:cubicBezTo>
                <a:cubicBezTo>
                  <a:pt x="9947" y="5265"/>
                  <a:pt x="9947" y="5265"/>
                  <a:pt x="9947" y="5265"/>
                </a:cubicBezTo>
                <a:cubicBezTo>
                  <a:pt x="9095" y="5265"/>
                  <a:pt x="9095" y="5265"/>
                  <a:pt x="9095" y="5265"/>
                </a:cubicBezTo>
                <a:cubicBezTo>
                  <a:pt x="8811" y="5265"/>
                  <a:pt x="8242" y="4995"/>
                  <a:pt x="8242" y="4860"/>
                </a:cubicBezTo>
                <a:cubicBezTo>
                  <a:pt x="8242" y="4050"/>
                  <a:pt x="8242" y="4050"/>
                  <a:pt x="8242" y="4050"/>
                </a:cubicBezTo>
                <a:cubicBezTo>
                  <a:pt x="8242" y="3915"/>
                  <a:pt x="8811" y="3645"/>
                  <a:pt x="9095" y="3645"/>
                </a:cubicBezTo>
                <a:cubicBezTo>
                  <a:pt x="12221" y="3645"/>
                  <a:pt x="12221" y="3645"/>
                  <a:pt x="12221" y="3645"/>
                </a:cubicBezTo>
                <a:cubicBezTo>
                  <a:pt x="12789" y="3645"/>
                  <a:pt x="13074" y="3915"/>
                  <a:pt x="13074" y="4050"/>
                </a:cubicBezTo>
                <a:cubicBezTo>
                  <a:pt x="13074" y="4860"/>
                  <a:pt x="13074" y="4860"/>
                  <a:pt x="13074" y="4860"/>
                </a:cubicBezTo>
                <a:cubicBezTo>
                  <a:pt x="13074" y="4995"/>
                  <a:pt x="12789" y="5265"/>
                  <a:pt x="12221" y="5265"/>
                </a:cubicBezTo>
                <a:cubicBezTo>
                  <a:pt x="11368" y="5265"/>
                  <a:pt x="11368" y="5265"/>
                  <a:pt x="11368" y="5265"/>
                </a:cubicBezTo>
                <a:cubicBezTo>
                  <a:pt x="11368" y="4860"/>
                  <a:pt x="11368" y="4860"/>
                  <a:pt x="11368" y="4860"/>
                </a:cubicBezTo>
                <a:cubicBezTo>
                  <a:pt x="11368" y="4590"/>
                  <a:pt x="11084" y="4455"/>
                  <a:pt x="10800" y="4455"/>
                </a:cubicBezTo>
                <a:close/>
                <a:moveTo>
                  <a:pt x="5684" y="7830"/>
                </a:moveTo>
                <a:cubicBezTo>
                  <a:pt x="1989" y="4860"/>
                  <a:pt x="1989" y="4860"/>
                  <a:pt x="1989" y="4860"/>
                </a:cubicBezTo>
                <a:cubicBezTo>
                  <a:pt x="6821" y="4860"/>
                  <a:pt x="6821" y="4860"/>
                  <a:pt x="6821" y="4860"/>
                </a:cubicBezTo>
                <a:cubicBezTo>
                  <a:pt x="6821" y="4860"/>
                  <a:pt x="6821" y="4860"/>
                  <a:pt x="6821" y="4860"/>
                </a:cubicBezTo>
                <a:cubicBezTo>
                  <a:pt x="6821" y="5265"/>
                  <a:pt x="7389" y="5670"/>
                  <a:pt x="8242" y="5805"/>
                </a:cubicBezTo>
                <a:lnTo>
                  <a:pt x="5684" y="7830"/>
                </a:lnTo>
                <a:close/>
                <a:moveTo>
                  <a:pt x="5684" y="1080"/>
                </a:moveTo>
                <a:cubicBezTo>
                  <a:pt x="8242" y="3105"/>
                  <a:pt x="8242" y="3105"/>
                  <a:pt x="8242" y="3105"/>
                </a:cubicBezTo>
                <a:cubicBezTo>
                  <a:pt x="7389" y="3240"/>
                  <a:pt x="6821" y="3645"/>
                  <a:pt x="6821" y="4050"/>
                </a:cubicBezTo>
                <a:cubicBezTo>
                  <a:pt x="6821" y="4050"/>
                  <a:pt x="6821" y="4050"/>
                  <a:pt x="6821" y="4050"/>
                </a:cubicBezTo>
                <a:cubicBezTo>
                  <a:pt x="1989" y="4050"/>
                  <a:pt x="1989" y="4050"/>
                  <a:pt x="1989" y="4050"/>
                </a:cubicBezTo>
                <a:lnTo>
                  <a:pt x="5684" y="1080"/>
                </a:lnTo>
                <a:close/>
                <a:moveTo>
                  <a:pt x="19326" y="4050"/>
                </a:moveTo>
                <a:cubicBezTo>
                  <a:pt x="14495" y="4050"/>
                  <a:pt x="14495" y="4050"/>
                  <a:pt x="14495" y="4050"/>
                </a:cubicBezTo>
                <a:cubicBezTo>
                  <a:pt x="14495" y="4050"/>
                  <a:pt x="14495" y="4050"/>
                  <a:pt x="14495" y="4050"/>
                </a:cubicBezTo>
                <a:cubicBezTo>
                  <a:pt x="14495" y="3645"/>
                  <a:pt x="13926" y="3240"/>
                  <a:pt x="13358" y="3105"/>
                </a:cubicBezTo>
                <a:cubicBezTo>
                  <a:pt x="15632" y="1080"/>
                  <a:pt x="15632" y="1080"/>
                  <a:pt x="15632" y="1080"/>
                </a:cubicBezTo>
                <a:lnTo>
                  <a:pt x="19326" y="4050"/>
                </a:lnTo>
                <a:close/>
                <a:moveTo>
                  <a:pt x="15632" y="7830"/>
                </a:moveTo>
                <a:cubicBezTo>
                  <a:pt x="13358" y="5805"/>
                  <a:pt x="13358" y="5805"/>
                  <a:pt x="13358" y="5805"/>
                </a:cubicBezTo>
                <a:cubicBezTo>
                  <a:pt x="13926" y="5670"/>
                  <a:pt x="14495" y="5265"/>
                  <a:pt x="14495" y="4860"/>
                </a:cubicBezTo>
                <a:cubicBezTo>
                  <a:pt x="14495" y="4860"/>
                  <a:pt x="14495" y="4860"/>
                  <a:pt x="14495" y="4860"/>
                </a:cubicBezTo>
                <a:cubicBezTo>
                  <a:pt x="19326" y="4860"/>
                  <a:pt x="19326" y="4860"/>
                  <a:pt x="19326" y="4860"/>
                </a:cubicBezTo>
                <a:lnTo>
                  <a:pt x="15632" y="7830"/>
                </a:lnTo>
                <a:close/>
                <a:moveTo>
                  <a:pt x="11653" y="2970"/>
                </a:moveTo>
                <a:cubicBezTo>
                  <a:pt x="11653" y="2970"/>
                  <a:pt x="11653" y="2970"/>
                  <a:pt x="11653" y="2970"/>
                </a:cubicBezTo>
                <a:cubicBezTo>
                  <a:pt x="9663" y="2970"/>
                  <a:pt x="9663" y="2970"/>
                  <a:pt x="9663" y="2970"/>
                </a:cubicBezTo>
                <a:cubicBezTo>
                  <a:pt x="9663" y="2970"/>
                  <a:pt x="9663" y="2970"/>
                  <a:pt x="9663" y="2970"/>
                </a:cubicBezTo>
                <a:cubicBezTo>
                  <a:pt x="7105" y="675"/>
                  <a:pt x="7105" y="675"/>
                  <a:pt x="7105" y="675"/>
                </a:cubicBezTo>
                <a:cubicBezTo>
                  <a:pt x="14495" y="675"/>
                  <a:pt x="14495" y="675"/>
                  <a:pt x="14495" y="675"/>
                </a:cubicBezTo>
                <a:lnTo>
                  <a:pt x="11653" y="2970"/>
                </a:lnTo>
                <a:close/>
                <a:moveTo>
                  <a:pt x="11653" y="5940"/>
                </a:moveTo>
                <a:cubicBezTo>
                  <a:pt x="11653" y="5940"/>
                  <a:pt x="11653" y="5940"/>
                  <a:pt x="11653" y="5940"/>
                </a:cubicBezTo>
                <a:cubicBezTo>
                  <a:pt x="14495" y="8235"/>
                  <a:pt x="14495" y="8235"/>
                  <a:pt x="14495" y="8235"/>
                </a:cubicBezTo>
                <a:cubicBezTo>
                  <a:pt x="11368" y="8235"/>
                  <a:pt x="11368" y="8235"/>
                  <a:pt x="11368" y="8235"/>
                </a:cubicBezTo>
                <a:cubicBezTo>
                  <a:pt x="11368" y="5940"/>
                  <a:pt x="11368" y="5940"/>
                  <a:pt x="11368" y="5940"/>
                </a:cubicBezTo>
                <a:lnTo>
                  <a:pt x="11653" y="5940"/>
                </a:lnTo>
                <a:close/>
                <a:moveTo>
                  <a:pt x="7105" y="8235"/>
                </a:moveTo>
                <a:cubicBezTo>
                  <a:pt x="9663" y="5940"/>
                  <a:pt x="9663" y="5940"/>
                  <a:pt x="9663" y="5940"/>
                </a:cubicBezTo>
                <a:cubicBezTo>
                  <a:pt x="9663" y="5940"/>
                  <a:pt x="9663" y="5940"/>
                  <a:pt x="9663" y="5940"/>
                </a:cubicBezTo>
                <a:cubicBezTo>
                  <a:pt x="9947" y="5940"/>
                  <a:pt x="9947" y="5940"/>
                  <a:pt x="9947" y="5940"/>
                </a:cubicBezTo>
                <a:cubicBezTo>
                  <a:pt x="9947" y="8235"/>
                  <a:pt x="9947" y="8235"/>
                  <a:pt x="9947" y="8235"/>
                </a:cubicBezTo>
                <a:lnTo>
                  <a:pt x="7105" y="82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17" name="Freeform 86"/>
          <p:cNvSpPr/>
          <p:nvPr/>
        </p:nvSpPr>
        <p:spPr>
          <a:xfrm>
            <a:off x="20250150" y="13493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70" y="7425"/>
                </a:moveTo>
                <a:cubicBezTo>
                  <a:pt x="13770" y="7425"/>
                  <a:pt x="13770" y="7425"/>
                  <a:pt x="13770" y="7425"/>
                </a:cubicBezTo>
                <a:cubicBezTo>
                  <a:pt x="7830" y="7425"/>
                  <a:pt x="7830" y="7425"/>
                  <a:pt x="7830" y="7425"/>
                </a:cubicBezTo>
                <a:cubicBezTo>
                  <a:pt x="7560" y="7425"/>
                  <a:pt x="7425" y="7695"/>
                  <a:pt x="7425" y="7830"/>
                </a:cubicBezTo>
                <a:cubicBezTo>
                  <a:pt x="7425" y="13770"/>
                  <a:pt x="7425" y="13770"/>
                  <a:pt x="7425" y="13770"/>
                </a:cubicBezTo>
                <a:cubicBezTo>
                  <a:pt x="7425" y="14040"/>
                  <a:pt x="7695" y="14175"/>
                  <a:pt x="7830" y="14175"/>
                </a:cubicBezTo>
                <a:cubicBezTo>
                  <a:pt x="7830" y="14175"/>
                  <a:pt x="7830" y="14175"/>
                  <a:pt x="7830" y="14175"/>
                </a:cubicBezTo>
                <a:cubicBezTo>
                  <a:pt x="13770" y="14175"/>
                  <a:pt x="13770" y="14175"/>
                  <a:pt x="13770" y="14175"/>
                </a:cubicBezTo>
                <a:cubicBezTo>
                  <a:pt x="14040" y="14175"/>
                  <a:pt x="14175" y="13905"/>
                  <a:pt x="14175" y="13770"/>
                </a:cubicBezTo>
                <a:cubicBezTo>
                  <a:pt x="14175" y="7830"/>
                  <a:pt x="14175" y="7830"/>
                  <a:pt x="14175" y="7830"/>
                </a:cubicBezTo>
                <a:cubicBezTo>
                  <a:pt x="14175" y="7560"/>
                  <a:pt x="13905" y="7425"/>
                  <a:pt x="13770" y="7425"/>
                </a:cubicBezTo>
                <a:close/>
                <a:moveTo>
                  <a:pt x="13365" y="8775"/>
                </a:moveTo>
                <a:cubicBezTo>
                  <a:pt x="13365" y="8640"/>
                  <a:pt x="13230" y="8505"/>
                  <a:pt x="13095" y="8370"/>
                </a:cubicBezTo>
                <a:cubicBezTo>
                  <a:pt x="13095" y="8370"/>
                  <a:pt x="12960" y="8235"/>
                  <a:pt x="12825" y="8100"/>
                </a:cubicBezTo>
                <a:cubicBezTo>
                  <a:pt x="13365" y="8100"/>
                  <a:pt x="13365" y="8100"/>
                  <a:pt x="13365" y="8100"/>
                </a:cubicBezTo>
                <a:lnTo>
                  <a:pt x="13365" y="8775"/>
                </a:lnTo>
                <a:close/>
                <a:moveTo>
                  <a:pt x="10800" y="13500"/>
                </a:moveTo>
                <a:cubicBezTo>
                  <a:pt x="10800" y="13500"/>
                  <a:pt x="10800" y="13500"/>
                  <a:pt x="10800" y="13500"/>
                </a:cubicBezTo>
                <a:cubicBezTo>
                  <a:pt x="10125" y="13500"/>
                  <a:pt x="9450" y="13095"/>
                  <a:pt x="8910" y="12690"/>
                </a:cubicBezTo>
                <a:cubicBezTo>
                  <a:pt x="8505" y="12150"/>
                  <a:pt x="8235" y="11475"/>
                  <a:pt x="8100" y="10800"/>
                </a:cubicBezTo>
                <a:cubicBezTo>
                  <a:pt x="8100" y="10125"/>
                  <a:pt x="8370" y="9450"/>
                  <a:pt x="8910" y="8910"/>
                </a:cubicBezTo>
                <a:cubicBezTo>
                  <a:pt x="9450" y="8505"/>
                  <a:pt x="10125" y="8235"/>
                  <a:pt x="10800" y="8100"/>
                </a:cubicBezTo>
                <a:cubicBezTo>
                  <a:pt x="10800" y="8100"/>
                  <a:pt x="10800" y="8100"/>
                  <a:pt x="10800" y="8100"/>
                </a:cubicBezTo>
                <a:cubicBezTo>
                  <a:pt x="11475" y="8100"/>
                  <a:pt x="12150" y="8505"/>
                  <a:pt x="12690" y="8910"/>
                </a:cubicBezTo>
                <a:cubicBezTo>
                  <a:pt x="13095" y="9450"/>
                  <a:pt x="13365" y="10125"/>
                  <a:pt x="13500" y="10800"/>
                </a:cubicBezTo>
                <a:cubicBezTo>
                  <a:pt x="13500" y="10800"/>
                  <a:pt x="13500" y="10800"/>
                  <a:pt x="13500" y="10800"/>
                </a:cubicBezTo>
                <a:cubicBezTo>
                  <a:pt x="13500" y="11475"/>
                  <a:pt x="13230" y="12150"/>
                  <a:pt x="12690" y="12690"/>
                </a:cubicBezTo>
                <a:cubicBezTo>
                  <a:pt x="12150" y="13095"/>
                  <a:pt x="11475" y="13365"/>
                  <a:pt x="10800" y="13500"/>
                </a:cubicBezTo>
                <a:close/>
                <a:moveTo>
                  <a:pt x="8775" y="8235"/>
                </a:moveTo>
                <a:cubicBezTo>
                  <a:pt x="8640" y="8235"/>
                  <a:pt x="8505" y="8370"/>
                  <a:pt x="8370" y="8505"/>
                </a:cubicBezTo>
                <a:cubicBezTo>
                  <a:pt x="8370" y="8505"/>
                  <a:pt x="8235" y="8640"/>
                  <a:pt x="8100" y="8775"/>
                </a:cubicBezTo>
                <a:cubicBezTo>
                  <a:pt x="8100" y="8235"/>
                  <a:pt x="8100" y="8235"/>
                  <a:pt x="8100" y="8235"/>
                </a:cubicBezTo>
                <a:lnTo>
                  <a:pt x="8775" y="8235"/>
                </a:lnTo>
                <a:close/>
                <a:moveTo>
                  <a:pt x="8235" y="12825"/>
                </a:moveTo>
                <a:cubicBezTo>
                  <a:pt x="8235" y="12960"/>
                  <a:pt x="8370" y="13095"/>
                  <a:pt x="8505" y="13230"/>
                </a:cubicBezTo>
                <a:cubicBezTo>
                  <a:pt x="8505" y="13230"/>
                  <a:pt x="8640" y="13365"/>
                  <a:pt x="8775" y="13500"/>
                </a:cubicBezTo>
                <a:cubicBezTo>
                  <a:pt x="8235" y="13500"/>
                  <a:pt x="8235" y="13500"/>
                  <a:pt x="8235" y="13500"/>
                </a:cubicBezTo>
                <a:lnTo>
                  <a:pt x="8235" y="12825"/>
                </a:lnTo>
                <a:close/>
                <a:moveTo>
                  <a:pt x="12825" y="13365"/>
                </a:moveTo>
                <a:cubicBezTo>
                  <a:pt x="12960" y="13365"/>
                  <a:pt x="13095" y="13230"/>
                  <a:pt x="13230" y="13095"/>
                </a:cubicBezTo>
                <a:cubicBezTo>
                  <a:pt x="13230" y="13095"/>
                  <a:pt x="13365" y="12960"/>
                  <a:pt x="13500" y="12825"/>
                </a:cubicBezTo>
                <a:cubicBezTo>
                  <a:pt x="13500" y="13365"/>
                  <a:pt x="13500" y="13365"/>
                  <a:pt x="13500" y="13365"/>
                </a:cubicBezTo>
                <a:lnTo>
                  <a:pt x="12825" y="13365"/>
                </a:lnTo>
                <a:close/>
                <a:moveTo>
                  <a:pt x="21600" y="7695"/>
                </a:moveTo>
                <a:cubicBezTo>
                  <a:pt x="21600" y="7425"/>
                  <a:pt x="21330" y="7020"/>
                  <a:pt x="21060" y="7020"/>
                </a:cubicBezTo>
                <a:cubicBezTo>
                  <a:pt x="16875" y="5940"/>
                  <a:pt x="16875" y="5940"/>
                  <a:pt x="16875" y="5940"/>
                </a:cubicBezTo>
                <a:cubicBezTo>
                  <a:pt x="16740" y="5940"/>
                  <a:pt x="16605" y="5940"/>
                  <a:pt x="16605" y="6075"/>
                </a:cubicBezTo>
                <a:cubicBezTo>
                  <a:pt x="15525" y="6750"/>
                  <a:pt x="15525" y="6750"/>
                  <a:pt x="15525" y="6750"/>
                </a:cubicBezTo>
                <a:cubicBezTo>
                  <a:pt x="15525" y="6615"/>
                  <a:pt x="15390" y="6480"/>
                  <a:pt x="15255" y="6345"/>
                </a:cubicBezTo>
                <a:cubicBezTo>
                  <a:pt x="15120" y="6210"/>
                  <a:pt x="14985" y="6075"/>
                  <a:pt x="14850" y="5940"/>
                </a:cubicBezTo>
                <a:cubicBezTo>
                  <a:pt x="15525" y="4995"/>
                  <a:pt x="15525" y="4995"/>
                  <a:pt x="15525" y="4995"/>
                </a:cubicBezTo>
                <a:cubicBezTo>
                  <a:pt x="15660" y="4995"/>
                  <a:pt x="15660" y="4860"/>
                  <a:pt x="15660" y="4725"/>
                </a:cubicBezTo>
                <a:cubicBezTo>
                  <a:pt x="14580" y="540"/>
                  <a:pt x="14580" y="540"/>
                  <a:pt x="14580" y="540"/>
                </a:cubicBezTo>
                <a:cubicBezTo>
                  <a:pt x="14445" y="270"/>
                  <a:pt x="14175" y="0"/>
                  <a:pt x="13770" y="0"/>
                </a:cubicBezTo>
                <a:cubicBezTo>
                  <a:pt x="13770" y="0"/>
                  <a:pt x="13770" y="0"/>
                  <a:pt x="13770" y="0"/>
                </a:cubicBezTo>
                <a:cubicBezTo>
                  <a:pt x="7695" y="0"/>
                  <a:pt x="7695" y="0"/>
                  <a:pt x="7695" y="0"/>
                </a:cubicBezTo>
                <a:cubicBezTo>
                  <a:pt x="7425" y="0"/>
                  <a:pt x="7020" y="270"/>
                  <a:pt x="7020" y="540"/>
                </a:cubicBezTo>
                <a:cubicBezTo>
                  <a:pt x="5940" y="4725"/>
                  <a:pt x="5940" y="4725"/>
                  <a:pt x="5940" y="4725"/>
                </a:cubicBezTo>
                <a:cubicBezTo>
                  <a:pt x="5940" y="4860"/>
                  <a:pt x="5940" y="4995"/>
                  <a:pt x="6075" y="4995"/>
                </a:cubicBezTo>
                <a:cubicBezTo>
                  <a:pt x="6750" y="6075"/>
                  <a:pt x="6750" y="6075"/>
                  <a:pt x="6750" y="6075"/>
                </a:cubicBezTo>
                <a:cubicBezTo>
                  <a:pt x="6615" y="6075"/>
                  <a:pt x="6480" y="6210"/>
                  <a:pt x="6345" y="6345"/>
                </a:cubicBezTo>
                <a:cubicBezTo>
                  <a:pt x="6210" y="6480"/>
                  <a:pt x="6075" y="6615"/>
                  <a:pt x="5940" y="6750"/>
                </a:cubicBezTo>
                <a:cubicBezTo>
                  <a:pt x="4995" y="6075"/>
                  <a:pt x="4995" y="6075"/>
                  <a:pt x="4995" y="6075"/>
                </a:cubicBezTo>
                <a:cubicBezTo>
                  <a:pt x="4995" y="5940"/>
                  <a:pt x="4860" y="5940"/>
                  <a:pt x="4725" y="5940"/>
                </a:cubicBezTo>
                <a:cubicBezTo>
                  <a:pt x="540" y="7020"/>
                  <a:pt x="540" y="7020"/>
                  <a:pt x="540" y="7020"/>
                </a:cubicBezTo>
                <a:cubicBezTo>
                  <a:pt x="270" y="7155"/>
                  <a:pt x="0" y="7425"/>
                  <a:pt x="0" y="7830"/>
                </a:cubicBezTo>
                <a:cubicBezTo>
                  <a:pt x="0" y="13905"/>
                  <a:pt x="0" y="13905"/>
                  <a:pt x="0" y="13905"/>
                </a:cubicBezTo>
                <a:cubicBezTo>
                  <a:pt x="0" y="14175"/>
                  <a:pt x="270" y="14580"/>
                  <a:pt x="540" y="14580"/>
                </a:cubicBezTo>
                <a:cubicBezTo>
                  <a:pt x="4725" y="15660"/>
                  <a:pt x="4725" y="15660"/>
                  <a:pt x="4725" y="15660"/>
                </a:cubicBezTo>
                <a:cubicBezTo>
                  <a:pt x="4725" y="15660"/>
                  <a:pt x="4860" y="15660"/>
                  <a:pt x="4860" y="15660"/>
                </a:cubicBezTo>
                <a:cubicBezTo>
                  <a:pt x="4860" y="15660"/>
                  <a:pt x="4995" y="15660"/>
                  <a:pt x="4995" y="15525"/>
                </a:cubicBezTo>
                <a:cubicBezTo>
                  <a:pt x="6075" y="14850"/>
                  <a:pt x="6075" y="14850"/>
                  <a:pt x="6075" y="14850"/>
                </a:cubicBezTo>
                <a:cubicBezTo>
                  <a:pt x="6075" y="15255"/>
                  <a:pt x="6480" y="15525"/>
                  <a:pt x="6750" y="15660"/>
                </a:cubicBezTo>
                <a:cubicBezTo>
                  <a:pt x="6075" y="16605"/>
                  <a:pt x="6075" y="16605"/>
                  <a:pt x="6075" y="16605"/>
                </a:cubicBezTo>
                <a:cubicBezTo>
                  <a:pt x="5940" y="16605"/>
                  <a:pt x="5940" y="16740"/>
                  <a:pt x="5940" y="16875"/>
                </a:cubicBezTo>
                <a:cubicBezTo>
                  <a:pt x="7020" y="21060"/>
                  <a:pt x="7020" y="21060"/>
                  <a:pt x="7020" y="21060"/>
                </a:cubicBezTo>
                <a:cubicBezTo>
                  <a:pt x="7155" y="21330"/>
                  <a:pt x="7425" y="21600"/>
                  <a:pt x="7830" y="21600"/>
                </a:cubicBezTo>
                <a:cubicBezTo>
                  <a:pt x="7830" y="21600"/>
                  <a:pt x="7830" y="21600"/>
                  <a:pt x="7830" y="21600"/>
                </a:cubicBezTo>
                <a:cubicBezTo>
                  <a:pt x="13905" y="21600"/>
                  <a:pt x="13905" y="21600"/>
                  <a:pt x="13905" y="21600"/>
                </a:cubicBezTo>
                <a:cubicBezTo>
                  <a:pt x="14175" y="21600"/>
                  <a:pt x="14580" y="21330"/>
                  <a:pt x="14580" y="21060"/>
                </a:cubicBezTo>
                <a:cubicBezTo>
                  <a:pt x="15660" y="16875"/>
                  <a:pt x="15660" y="16875"/>
                  <a:pt x="15660" y="16875"/>
                </a:cubicBezTo>
                <a:cubicBezTo>
                  <a:pt x="15660" y="16740"/>
                  <a:pt x="15660" y="16605"/>
                  <a:pt x="15525" y="16605"/>
                </a:cubicBezTo>
                <a:cubicBezTo>
                  <a:pt x="14850" y="15525"/>
                  <a:pt x="14850" y="15525"/>
                  <a:pt x="14850" y="15525"/>
                </a:cubicBezTo>
                <a:cubicBezTo>
                  <a:pt x="15255" y="15525"/>
                  <a:pt x="15525" y="15120"/>
                  <a:pt x="15660" y="14850"/>
                </a:cubicBezTo>
                <a:cubicBezTo>
                  <a:pt x="16605" y="15525"/>
                  <a:pt x="16605" y="15525"/>
                  <a:pt x="16605" y="15525"/>
                </a:cubicBezTo>
                <a:cubicBezTo>
                  <a:pt x="16605" y="15525"/>
                  <a:pt x="16740" y="15660"/>
                  <a:pt x="16740" y="15660"/>
                </a:cubicBezTo>
                <a:cubicBezTo>
                  <a:pt x="16875" y="15660"/>
                  <a:pt x="16875" y="15660"/>
                  <a:pt x="16875" y="15660"/>
                </a:cubicBezTo>
                <a:cubicBezTo>
                  <a:pt x="21060" y="14580"/>
                  <a:pt x="21060" y="14580"/>
                  <a:pt x="21060" y="14580"/>
                </a:cubicBezTo>
                <a:cubicBezTo>
                  <a:pt x="21330" y="14445"/>
                  <a:pt x="21600" y="14175"/>
                  <a:pt x="21600" y="13770"/>
                </a:cubicBezTo>
                <a:lnTo>
                  <a:pt x="21600" y="7695"/>
                </a:lnTo>
                <a:close/>
                <a:moveTo>
                  <a:pt x="7695" y="675"/>
                </a:moveTo>
                <a:cubicBezTo>
                  <a:pt x="7695" y="675"/>
                  <a:pt x="7695" y="675"/>
                  <a:pt x="7695" y="675"/>
                </a:cubicBezTo>
                <a:cubicBezTo>
                  <a:pt x="13770" y="675"/>
                  <a:pt x="13770" y="675"/>
                  <a:pt x="13770" y="675"/>
                </a:cubicBezTo>
                <a:cubicBezTo>
                  <a:pt x="13905" y="675"/>
                  <a:pt x="13905" y="675"/>
                  <a:pt x="13905" y="675"/>
                </a:cubicBezTo>
                <a:cubicBezTo>
                  <a:pt x="14850" y="4725"/>
                  <a:pt x="14850" y="4725"/>
                  <a:pt x="14850" y="4725"/>
                </a:cubicBezTo>
                <a:cubicBezTo>
                  <a:pt x="13905" y="5940"/>
                  <a:pt x="13905" y="5940"/>
                  <a:pt x="13905" y="5940"/>
                </a:cubicBezTo>
                <a:cubicBezTo>
                  <a:pt x="12960" y="5940"/>
                  <a:pt x="12960" y="5940"/>
                  <a:pt x="12960" y="5940"/>
                </a:cubicBezTo>
                <a:cubicBezTo>
                  <a:pt x="12960" y="5265"/>
                  <a:pt x="12960" y="5265"/>
                  <a:pt x="12960" y="5265"/>
                </a:cubicBezTo>
                <a:cubicBezTo>
                  <a:pt x="12960" y="4995"/>
                  <a:pt x="12825" y="4860"/>
                  <a:pt x="12690" y="4860"/>
                </a:cubicBezTo>
                <a:cubicBezTo>
                  <a:pt x="12690" y="4860"/>
                  <a:pt x="12690" y="4860"/>
                  <a:pt x="12690" y="4860"/>
                </a:cubicBezTo>
                <a:cubicBezTo>
                  <a:pt x="12420" y="4860"/>
                  <a:pt x="12285" y="4995"/>
                  <a:pt x="12285" y="5265"/>
                </a:cubicBezTo>
                <a:cubicBezTo>
                  <a:pt x="12285" y="5940"/>
                  <a:pt x="12285" y="5940"/>
                  <a:pt x="12285" y="5940"/>
                </a:cubicBezTo>
                <a:cubicBezTo>
                  <a:pt x="9315" y="5940"/>
                  <a:pt x="9315" y="5940"/>
                  <a:pt x="9315" y="5940"/>
                </a:cubicBezTo>
                <a:cubicBezTo>
                  <a:pt x="9315" y="5265"/>
                  <a:pt x="9315" y="5265"/>
                  <a:pt x="9315" y="5265"/>
                </a:cubicBezTo>
                <a:cubicBezTo>
                  <a:pt x="9315" y="4995"/>
                  <a:pt x="9045" y="4860"/>
                  <a:pt x="8910" y="4860"/>
                </a:cubicBezTo>
                <a:cubicBezTo>
                  <a:pt x="8910" y="4860"/>
                  <a:pt x="8910" y="4860"/>
                  <a:pt x="8910" y="4860"/>
                </a:cubicBezTo>
                <a:cubicBezTo>
                  <a:pt x="8775" y="4860"/>
                  <a:pt x="8505" y="4995"/>
                  <a:pt x="8505" y="5265"/>
                </a:cubicBezTo>
                <a:cubicBezTo>
                  <a:pt x="8505" y="5940"/>
                  <a:pt x="8505" y="5940"/>
                  <a:pt x="8505" y="5940"/>
                </a:cubicBezTo>
                <a:cubicBezTo>
                  <a:pt x="7560" y="5940"/>
                  <a:pt x="7560" y="5940"/>
                  <a:pt x="7560" y="5940"/>
                </a:cubicBezTo>
                <a:cubicBezTo>
                  <a:pt x="6750" y="4725"/>
                  <a:pt x="6750" y="4725"/>
                  <a:pt x="6750" y="4725"/>
                </a:cubicBezTo>
                <a:lnTo>
                  <a:pt x="7695" y="675"/>
                </a:lnTo>
                <a:close/>
                <a:moveTo>
                  <a:pt x="4725" y="14850"/>
                </a:moveTo>
                <a:cubicBezTo>
                  <a:pt x="675" y="13905"/>
                  <a:pt x="675" y="13905"/>
                  <a:pt x="675" y="13905"/>
                </a:cubicBezTo>
                <a:cubicBezTo>
                  <a:pt x="675" y="13905"/>
                  <a:pt x="675" y="13905"/>
                  <a:pt x="675" y="13905"/>
                </a:cubicBezTo>
                <a:cubicBezTo>
                  <a:pt x="675" y="7830"/>
                  <a:pt x="675" y="7830"/>
                  <a:pt x="675" y="7830"/>
                </a:cubicBezTo>
                <a:cubicBezTo>
                  <a:pt x="675" y="7695"/>
                  <a:pt x="675" y="7695"/>
                  <a:pt x="675" y="7695"/>
                </a:cubicBezTo>
                <a:cubicBezTo>
                  <a:pt x="4725" y="6750"/>
                  <a:pt x="4725" y="6750"/>
                  <a:pt x="4725" y="6750"/>
                </a:cubicBezTo>
                <a:cubicBezTo>
                  <a:pt x="5940" y="7695"/>
                  <a:pt x="5940" y="7695"/>
                  <a:pt x="5940" y="7695"/>
                </a:cubicBezTo>
                <a:cubicBezTo>
                  <a:pt x="5940" y="8640"/>
                  <a:pt x="5940" y="8640"/>
                  <a:pt x="5940" y="8640"/>
                </a:cubicBezTo>
                <a:cubicBezTo>
                  <a:pt x="5265" y="8640"/>
                  <a:pt x="5265" y="8640"/>
                  <a:pt x="5265" y="8640"/>
                </a:cubicBezTo>
                <a:cubicBezTo>
                  <a:pt x="4995" y="8640"/>
                  <a:pt x="4860" y="8775"/>
                  <a:pt x="4860" y="8910"/>
                </a:cubicBezTo>
                <a:cubicBezTo>
                  <a:pt x="4860" y="9180"/>
                  <a:pt x="4995" y="9315"/>
                  <a:pt x="5265" y="9315"/>
                </a:cubicBezTo>
                <a:cubicBezTo>
                  <a:pt x="5265" y="9315"/>
                  <a:pt x="5265" y="9315"/>
                  <a:pt x="5265" y="9315"/>
                </a:cubicBezTo>
                <a:cubicBezTo>
                  <a:pt x="5940" y="9315"/>
                  <a:pt x="5940" y="9315"/>
                  <a:pt x="5940" y="9315"/>
                </a:cubicBezTo>
                <a:cubicBezTo>
                  <a:pt x="5940" y="12285"/>
                  <a:pt x="5940" y="12285"/>
                  <a:pt x="5940" y="12285"/>
                </a:cubicBezTo>
                <a:cubicBezTo>
                  <a:pt x="5265" y="12285"/>
                  <a:pt x="5265" y="12285"/>
                  <a:pt x="5265" y="12285"/>
                </a:cubicBezTo>
                <a:cubicBezTo>
                  <a:pt x="4995" y="12285"/>
                  <a:pt x="4860" y="12555"/>
                  <a:pt x="4860" y="12690"/>
                </a:cubicBezTo>
                <a:cubicBezTo>
                  <a:pt x="4860" y="12825"/>
                  <a:pt x="4995" y="13095"/>
                  <a:pt x="5265" y="13095"/>
                </a:cubicBezTo>
                <a:cubicBezTo>
                  <a:pt x="5265" y="13095"/>
                  <a:pt x="5265" y="13095"/>
                  <a:pt x="5265" y="13095"/>
                </a:cubicBezTo>
                <a:cubicBezTo>
                  <a:pt x="5940" y="13095"/>
                  <a:pt x="5940" y="13095"/>
                  <a:pt x="5940" y="13095"/>
                </a:cubicBezTo>
                <a:cubicBezTo>
                  <a:pt x="5940" y="14040"/>
                  <a:pt x="5940" y="14040"/>
                  <a:pt x="5940" y="14040"/>
                </a:cubicBezTo>
                <a:lnTo>
                  <a:pt x="4725" y="14850"/>
                </a:lnTo>
                <a:close/>
                <a:moveTo>
                  <a:pt x="13905" y="20925"/>
                </a:moveTo>
                <a:cubicBezTo>
                  <a:pt x="13905" y="20925"/>
                  <a:pt x="13905" y="20925"/>
                  <a:pt x="13905" y="20925"/>
                </a:cubicBezTo>
                <a:cubicBezTo>
                  <a:pt x="7830" y="20925"/>
                  <a:pt x="7830" y="20925"/>
                  <a:pt x="7830" y="20925"/>
                </a:cubicBezTo>
                <a:cubicBezTo>
                  <a:pt x="7830" y="20925"/>
                  <a:pt x="7830" y="20925"/>
                  <a:pt x="7830" y="20925"/>
                </a:cubicBezTo>
                <a:cubicBezTo>
                  <a:pt x="7695" y="20925"/>
                  <a:pt x="7695" y="20925"/>
                  <a:pt x="7695" y="20925"/>
                </a:cubicBezTo>
                <a:cubicBezTo>
                  <a:pt x="6750" y="16875"/>
                  <a:pt x="6750" y="16875"/>
                  <a:pt x="6750" y="16875"/>
                </a:cubicBezTo>
                <a:cubicBezTo>
                  <a:pt x="7695" y="15660"/>
                  <a:pt x="7695" y="15660"/>
                  <a:pt x="7695" y="15660"/>
                </a:cubicBezTo>
                <a:cubicBezTo>
                  <a:pt x="8640" y="15660"/>
                  <a:pt x="8640" y="15660"/>
                  <a:pt x="8640" y="15660"/>
                </a:cubicBezTo>
                <a:cubicBezTo>
                  <a:pt x="8640" y="16335"/>
                  <a:pt x="8640" y="16335"/>
                  <a:pt x="8640" y="16335"/>
                </a:cubicBezTo>
                <a:cubicBezTo>
                  <a:pt x="8640" y="16605"/>
                  <a:pt x="8775" y="16740"/>
                  <a:pt x="8910" y="16740"/>
                </a:cubicBezTo>
                <a:cubicBezTo>
                  <a:pt x="8910" y="16740"/>
                  <a:pt x="8910" y="16740"/>
                  <a:pt x="8910" y="16740"/>
                </a:cubicBezTo>
                <a:cubicBezTo>
                  <a:pt x="9180" y="16740"/>
                  <a:pt x="9315" y="16605"/>
                  <a:pt x="9315" y="16335"/>
                </a:cubicBezTo>
                <a:cubicBezTo>
                  <a:pt x="9315" y="15660"/>
                  <a:pt x="9315" y="15660"/>
                  <a:pt x="9315" y="15660"/>
                </a:cubicBezTo>
                <a:cubicBezTo>
                  <a:pt x="12285" y="15660"/>
                  <a:pt x="12285" y="15660"/>
                  <a:pt x="12285" y="15660"/>
                </a:cubicBezTo>
                <a:cubicBezTo>
                  <a:pt x="12285" y="16335"/>
                  <a:pt x="12285" y="16335"/>
                  <a:pt x="12285" y="16335"/>
                </a:cubicBezTo>
                <a:cubicBezTo>
                  <a:pt x="12285" y="16605"/>
                  <a:pt x="12555" y="16740"/>
                  <a:pt x="12690" y="16740"/>
                </a:cubicBezTo>
                <a:cubicBezTo>
                  <a:pt x="12690" y="16740"/>
                  <a:pt x="12690" y="16740"/>
                  <a:pt x="12690" y="16740"/>
                </a:cubicBezTo>
                <a:cubicBezTo>
                  <a:pt x="12825" y="16740"/>
                  <a:pt x="13095" y="16605"/>
                  <a:pt x="13095" y="16335"/>
                </a:cubicBezTo>
                <a:cubicBezTo>
                  <a:pt x="13095" y="15660"/>
                  <a:pt x="13095" y="15660"/>
                  <a:pt x="13095" y="15660"/>
                </a:cubicBezTo>
                <a:cubicBezTo>
                  <a:pt x="14040" y="15660"/>
                  <a:pt x="14040" y="15660"/>
                  <a:pt x="14040" y="15660"/>
                </a:cubicBezTo>
                <a:cubicBezTo>
                  <a:pt x="14850" y="16875"/>
                  <a:pt x="14850" y="16875"/>
                  <a:pt x="14850" y="16875"/>
                </a:cubicBezTo>
                <a:lnTo>
                  <a:pt x="13905" y="20925"/>
                </a:lnTo>
                <a:close/>
                <a:moveTo>
                  <a:pt x="14580" y="14850"/>
                </a:moveTo>
                <a:cubicBezTo>
                  <a:pt x="7020" y="14985"/>
                  <a:pt x="7020" y="14985"/>
                  <a:pt x="7020" y="14985"/>
                </a:cubicBezTo>
                <a:cubicBezTo>
                  <a:pt x="7020" y="14985"/>
                  <a:pt x="7020" y="14985"/>
                  <a:pt x="7020" y="14985"/>
                </a:cubicBezTo>
                <a:cubicBezTo>
                  <a:pt x="6885" y="14985"/>
                  <a:pt x="6750" y="14715"/>
                  <a:pt x="6750" y="14580"/>
                </a:cubicBezTo>
                <a:cubicBezTo>
                  <a:pt x="6615" y="7020"/>
                  <a:pt x="6615" y="7020"/>
                  <a:pt x="6615" y="7020"/>
                </a:cubicBezTo>
                <a:cubicBezTo>
                  <a:pt x="6615" y="6885"/>
                  <a:pt x="6885" y="6750"/>
                  <a:pt x="7020" y="6750"/>
                </a:cubicBezTo>
                <a:cubicBezTo>
                  <a:pt x="14580" y="6615"/>
                  <a:pt x="14580" y="6615"/>
                  <a:pt x="14580" y="6615"/>
                </a:cubicBezTo>
                <a:cubicBezTo>
                  <a:pt x="14580" y="6615"/>
                  <a:pt x="14580" y="6615"/>
                  <a:pt x="14580" y="6615"/>
                </a:cubicBezTo>
                <a:cubicBezTo>
                  <a:pt x="14715" y="6615"/>
                  <a:pt x="14850" y="6885"/>
                  <a:pt x="14850" y="7020"/>
                </a:cubicBezTo>
                <a:cubicBezTo>
                  <a:pt x="14985" y="14580"/>
                  <a:pt x="14985" y="14580"/>
                  <a:pt x="14985" y="14580"/>
                </a:cubicBezTo>
                <a:cubicBezTo>
                  <a:pt x="14985" y="14715"/>
                  <a:pt x="14715" y="14850"/>
                  <a:pt x="14580" y="14850"/>
                </a:cubicBezTo>
                <a:close/>
                <a:moveTo>
                  <a:pt x="20925" y="13905"/>
                </a:moveTo>
                <a:cubicBezTo>
                  <a:pt x="16875" y="14850"/>
                  <a:pt x="16875" y="14850"/>
                  <a:pt x="16875" y="14850"/>
                </a:cubicBezTo>
                <a:cubicBezTo>
                  <a:pt x="15660" y="13905"/>
                  <a:pt x="15660" y="13905"/>
                  <a:pt x="15660" y="13905"/>
                </a:cubicBezTo>
                <a:cubicBezTo>
                  <a:pt x="15660" y="12960"/>
                  <a:pt x="15660" y="12960"/>
                  <a:pt x="15660" y="12960"/>
                </a:cubicBezTo>
                <a:cubicBezTo>
                  <a:pt x="16335" y="12960"/>
                  <a:pt x="16335" y="12960"/>
                  <a:pt x="16335" y="12960"/>
                </a:cubicBezTo>
                <a:cubicBezTo>
                  <a:pt x="16605" y="12960"/>
                  <a:pt x="16740" y="12825"/>
                  <a:pt x="16740" y="12690"/>
                </a:cubicBezTo>
                <a:cubicBezTo>
                  <a:pt x="16740" y="12420"/>
                  <a:pt x="16605" y="12285"/>
                  <a:pt x="16335" y="12285"/>
                </a:cubicBezTo>
                <a:cubicBezTo>
                  <a:pt x="16335" y="12285"/>
                  <a:pt x="16335" y="12285"/>
                  <a:pt x="16335" y="12285"/>
                </a:cubicBezTo>
                <a:cubicBezTo>
                  <a:pt x="15660" y="12285"/>
                  <a:pt x="15660" y="12285"/>
                  <a:pt x="15660" y="12285"/>
                </a:cubicBezTo>
                <a:cubicBezTo>
                  <a:pt x="15660" y="9315"/>
                  <a:pt x="15660" y="9315"/>
                  <a:pt x="15660" y="9315"/>
                </a:cubicBezTo>
                <a:cubicBezTo>
                  <a:pt x="16335" y="9315"/>
                  <a:pt x="16335" y="9315"/>
                  <a:pt x="16335" y="9315"/>
                </a:cubicBezTo>
                <a:cubicBezTo>
                  <a:pt x="16605" y="9315"/>
                  <a:pt x="16740" y="9045"/>
                  <a:pt x="16740" y="8910"/>
                </a:cubicBezTo>
                <a:cubicBezTo>
                  <a:pt x="16740" y="8775"/>
                  <a:pt x="16605" y="8505"/>
                  <a:pt x="16335" y="8505"/>
                </a:cubicBezTo>
                <a:cubicBezTo>
                  <a:pt x="16335" y="8505"/>
                  <a:pt x="16335" y="8505"/>
                  <a:pt x="16335" y="8505"/>
                </a:cubicBezTo>
                <a:cubicBezTo>
                  <a:pt x="15660" y="8505"/>
                  <a:pt x="15660" y="8505"/>
                  <a:pt x="15660" y="8505"/>
                </a:cubicBezTo>
                <a:cubicBezTo>
                  <a:pt x="15660" y="7560"/>
                  <a:pt x="15660" y="7560"/>
                  <a:pt x="15660" y="7560"/>
                </a:cubicBezTo>
                <a:cubicBezTo>
                  <a:pt x="16875" y="6750"/>
                  <a:pt x="16875" y="6750"/>
                  <a:pt x="16875" y="6750"/>
                </a:cubicBezTo>
                <a:cubicBezTo>
                  <a:pt x="20925" y="7695"/>
                  <a:pt x="20925" y="7695"/>
                  <a:pt x="20925" y="7695"/>
                </a:cubicBezTo>
                <a:cubicBezTo>
                  <a:pt x="20925" y="7695"/>
                  <a:pt x="20925" y="7695"/>
                  <a:pt x="20925" y="7695"/>
                </a:cubicBezTo>
                <a:cubicBezTo>
                  <a:pt x="20925" y="13770"/>
                  <a:pt x="20925" y="13770"/>
                  <a:pt x="20925" y="13770"/>
                </a:cubicBezTo>
                <a:cubicBezTo>
                  <a:pt x="20925" y="13905"/>
                  <a:pt x="20925" y="13905"/>
                  <a:pt x="20925" y="139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18" name="Freeform 87"/>
          <p:cNvSpPr/>
          <p:nvPr/>
        </p:nvSpPr>
        <p:spPr>
          <a:xfrm>
            <a:off x="20250150" y="2724151"/>
            <a:ext cx="1092200" cy="800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4097"/>
                </a:moveTo>
                <a:cubicBezTo>
                  <a:pt x="20115" y="4097"/>
                  <a:pt x="20115" y="4097"/>
                  <a:pt x="20115" y="4097"/>
                </a:cubicBezTo>
                <a:cubicBezTo>
                  <a:pt x="20115" y="2979"/>
                  <a:pt x="20115" y="2979"/>
                  <a:pt x="20115" y="2979"/>
                </a:cubicBezTo>
                <a:cubicBezTo>
                  <a:pt x="20115" y="2421"/>
                  <a:pt x="19845" y="2048"/>
                  <a:pt x="19440" y="2048"/>
                </a:cubicBezTo>
                <a:cubicBezTo>
                  <a:pt x="17145" y="2048"/>
                  <a:pt x="17145" y="2048"/>
                  <a:pt x="17145" y="2048"/>
                </a:cubicBezTo>
                <a:cubicBezTo>
                  <a:pt x="16740" y="2048"/>
                  <a:pt x="16470" y="2421"/>
                  <a:pt x="16470" y="2979"/>
                </a:cubicBezTo>
                <a:cubicBezTo>
                  <a:pt x="16470" y="4097"/>
                  <a:pt x="16470" y="4097"/>
                  <a:pt x="16470" y="4097"/>
                </a:cubicBezTo>
                <a:cubicBezTo>
                  <a:pt x="14715" y="4097"/>
                  <a:pt x="14715" y="4097"/>
                  <a:pt x="14715" y="4097"/>
                </a:cubicBezTo>
                <a:cubicBezTo>
                  <a:pt x="14445" y="2421"/>
                  <a:pt x="14445" y="2421"/>
                  <a:pt x="14445" y="2421"/>
                </a:cubicBezTo>
                <a:cubicBezTo>
                  <a:pt x="14445" y="2421"/>
                  <a:pt x="14445" y="2421"/>
                  <a:pt x="14445" y="2421"/>
                </a:cubicBezTo>
                <a:cubicBezTo>
                  <a:pt x="14445" y="2421"/>
                  <a:pt x="14445" y="2421"/>
                  <a:pt x="14445" y="2421"/>
                </a:cubicBezTo>
                <a:cubicBezTo>
                  <a:pt x="14445" y="2421"/>
                  <a:pt x="14445" y="2421"/>
                  <a:pt x="14445" y="2421"/>
                </a:cubicBezTo>
                <a:cubicBezTo>
                  <a:pt x="14445" y="2421"/>
                  <a:pt x="14445" y="2421"/>
                  <a:pt x="14445" y="2421"/>
                </a:cubicBezTo>
                <a:cubicBezTo>
                  <a:pt x="14445" y="2421"/>
                  <a:pt x="14445" y="2421"/>
                  <a:pt x="14445" y="2421"/>
                </a:cubicBezTo>
                <a:cubicBezTo>
                  <a:pt x="14445" y="2421"/>
                  <a:pt x="14445" y="2421"/>
                  <a:pt x="14445" y="2421"/>
                </a:cubicBezTo>
                <a:cubicBezTo>
                  <a:pt x="14445" y="2421"/>
                  <a:pt x="14445" y="2421"/>
                  <a:pt x="14445" y="2421"/>
                </a:cubicBezTo>
                <a:cubicBezTo>
                  <a:pt x="14445" y="2421"/>
                  <a:pt x="14445" y="2421"/>
                  <a:pt x="14445" y="2234"/>
                </a:cubicBezTo>
                <a:cubicBezTo>
                  <a:pt x="14445" y="2234"/>
                  <a:pt x="14445" y="2234"/>
                  <a:pt x="14445" y="2234"/>
                </a:cubicBezTo>
                <a:cubicBezTo>
                  <a:pt x="14445" y="2234"/>
                  <a:pt x="14445" y="2234"/>
                  <a:pt x="14445" y="2234"/>
                </a:cubicBezTo>
                <a:cubicBezTo>
                  <a:pt x="14445" y="2234"/>
                  <a:pt x="14445" y="2234"/>
                  <a:pt x="14445" y="2234"/>
                </a:cubicBezTo>
                <a:cubicBezTo>
                  <a:pt x="14445" y="2234"/>
                  <a:pt x="14445" y="2234"/>
                  <a:pt x="14445" y="2234"/>
                </a:cubicBezTo>
                <a:cubicBezTo>
                  <a:pt x="13365" y="186"/>
                  <a:pt x="13365" y="186"/>
                  <a:pt x="13365" y="186"/>
                </a:cubicBezTo>
                <a:cubicBezTo>
                  <a:pt x="13230" y="0"/>
                  <a:pt x="13095" y="0"/>
                  <a:pt x="13095" y="0"/>
                </a:cubicBezTo>
                <a:cubicBezTo>
                  <a:pt x="8505" y="0"/>
                  <a:pt x="8505" y="0"/>
                  <a:pt x="8505" y="0"/>
                </a:cubicBezTo>
                <a:cubicBezTo>
                  <a:pt x="8505" y="0"/>
                  <a:pt x="8370" y="0"/>
                  <a:pt x="8235" y="186"/>
                </a:cubicBezTo>
                <a:cubicBezTo>
                  <a:pt x="7155" y="2234"/>
                  <a:pt x="7155" y="2234"/>
                  <a:pt x="7155" y="2234"/>
                </a:cubicBezTo>
                <a:cubicBezTo>
                  <a:pt x="7155" y="2234"/>
                  <a:pt x="7155" y="2234"/>
                  <a:pt x="7155" y="2234"/>
                </a:cubicBezTo>
                <a:cubicBezTo>
                  <a:pt x="7155" y="2234"/>
                  <a:pt x="7155" y="2234"/>
                  <a:pt x="7155" y="2234"/>
                </a:cubicBezTo>
                <a:cubicBezTo>
                  <a:pt x="7155" y="2234"/>
                  <a:pt x="7155" y="2234"/>
                  <a:pt x="7155" y="2234"/>
                </a:cubicBezTo>
                <a:cubicBezTo>
                  <a:pt x="7155" y="2234"/>
                  <a:pt x="7155" y="2234"/>
                  <a:pt x="7155" y="2234"/>
                </a:cubicBezTo>
                <a:cubicBezTo>
                  <a:pt x="7155" y="2421"/>
                  <a:pt x="7155" y="2421"/>
                  <a:pt x="7155" y="2421"/>
                </a:cubicBezTo>
                <a:cubicBezTo>
                  <a:pt x="7155" y="2421"/>
                  <a:pt x="7155" y="2421"/>
                  <a:pt x="7155" y="2421"/>
                </a:cubicBezTo>
                <a:cubicBezTo>
                  <a:pt x="7155" y="2421"/>
                  <a:pt x="7155" y="2421"/>
                  <a:pt x="7155" y="2421"/>
                </a:cubicBezTo>
                <a:cubicBezTo>
                  <a:pt x="7155" y="2421"/>
                  <a:pt x="7155" y="2421"/>
                  <a:pt x="7155" y="2421"/>
                </a:cubicBezTo>
                <a:cubicBezTo>
                  <a:pt x="7155" y="2421"/>
                  <a:pt x="7155" y="2421"/>
                  <a:pt x="7155" y="2421"/>
                </a:cubicBezTo>
                <a:cubicBezTo>
                  <a:pt x="7155" y="2421"/>
                  <a:pt x="7155" y="2421"/>
                  <a:pt x="7155" y="2421"/>
                </a:cubicBezTo>
                <a:cubicBezTo>
                  <a:pt x="7155" y="2421"/>
                  <a:pt x="7155" y="2421"/>
                  <a:pt x="7155" y="2421"/>
                </a:cubicBezTo>
                <a:cubicBezTo>
                  <a:pt x="7155" y="2421"/>
                  <a:pt x="7155" y="2421"/>
                  <a:pt x="7155" y="2421"/>
                </a:cubicBezTo>
                <a:cubicBezTo>
                  <a:pt x="6885" y="4097"/>
                  <a:pt x="6885" y="4097"/>
                  <a:pt x="6885" y="4097"/>
                </a:cubicBezTo>
                <a:cubicBezTo>
                  <a:pt x="6345" y="4097"/>
                  <a:pt x="6345" y="4097"/>
                  <a:pt x="6345" y="4097"/>
                </a:cubicBezTo>
                <a:cubicBezTo>
                  <a:pt x="6345" y="2979"/>
                  <a:pt x="6345" y="2979"/>
                  <a:pt x="6345" y="2979"/>
                </a:cubicBezTo>
                <a:cubicBezTo>
                  <a:pt x="6345" y="2421"/>
                  <a:pt x="5940" y="2048"/>
                  <a:pt x="5535" y="2048"/>
                </a:cubicBezTo>
                <a:cubicBezTo>
                  <a:pt x="4050" y="2048"/>
                  <a:pt x="4050" y="2048"/>
                  <a:pt x="4050" y="2048"/>
                </a:cubicBezTo>
                <a:cubicBezTo>
                  <a:pt x="3645" y="2048"/>
                  <a:pt x="3375" y="2421"/>
                  <a:pt x="3375" y="2979"/>
                </a:cubicBezTo>
                <a:cubicBezTo>
                  <a:pt x="3375" y="4097"/>
                  <a:pt x="3375" y="4097"/>
                  <a:pt x="3375" y="4097"/>
                </a:cubicBezTo>
                <a:cubicBezTo>
                  <a:pt x="2970" y="4097"/>
                  <a:pt x="2970" y="4097"/>
                  <a:pt x="2970" y="4097"/>
                </a:cubicBezTo>
                <a:cubicBezTo>
                  <a:pt x="2970" y="3538"/>
                  <a:pt x="2970" y="3538"/>
                  <a:pt x="2970" y="3538"/>
                </a:cubicBezTo>
                <a:cubicBezTo>
                  <a:pt x="2970" y="2979"/>
                  <a:pt x="2565" y="2607"/>
                  <a:pt x="2160" y="2607"/>
                </a:cubicBezTo>
                <a:cubicBezTo>
                  <a:pt x="1485" y="2607"/>
                  <a:pt x="1485" y="2607"/>
                  <a:pt x="1485" y="2607"/>
                </a:cubicBezTo>
                <a:cubicBezTo>
                  <a:pt x="1080" y="2607"/>
                  <a:pt x="810" y="2979"/>
                  <a:pt x="810" y="3538"/>
                </a:cubicBezTo>
                <a:cubicBezTo>
                  <a:pt x="810" y="4283"/>
                  <a:pt x="810" y="4283"/>
                  <a:pt x="810" y="4283"/>
                </a:cubicBezTo>
                <a:cubicBezTo>
                  <a:pt x="270" y="4469"/>
                  <a:pt x="0" y="5028"/>
                  <a:pt x="0" y="5586"/>
                </a:cubicBezTo>
                <a:cubicBezTo>
                  <a:pt x="0" y="20110"/>
                  <a:pt x="0" y="20110"/>
                  <a:pt x="0" y="20110"/>
                </a:cubicBezTo>
                <a:cubicBezTo>
                  <a:pt x="0" y="20855"/>
                  <a:pt x="540" y="21600"/>
                  <a:pt x="1080" y="21600"/>
                </a:cubicBezTo>
                <a:cubicBezTo>
                  <a:pt x="8505" y="21600"/>
                  <a:pt x="8505" y="21600"/>
                  <a:pt x="8505" y="21600"/>
                </a:cubicBezTo>
                <a:cubicBezTo>
                  <a:pt x="8505" y="21600"/>
                  <a:pt x="8505" y="21600"/>
                  <a:pt x="8505" y="21600"/>
                </a:cubicBezTo>
                <a:cubicBezTo>
                  <a:pt x="13500" y="21600"/>
                  <a:pt x="13500" y="21600"/>
                  <a:pt x="1350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0855"/>
                  <a:pt x="21600" y="20110"/>
                </a:cubicBezTo>
                <a:cubicBezTo>
                  <a:pt x="21600" y="5586"/>
                  <a:pt x="21600" y="5586"/>
                  <a:pt x="21600" y="5586"/>
                </a:cubicBezTo>
                <a:cubicBezTo>
                  <a:pt x="21600" y="4841"/>
                  <a:pt x="21060" y="4097"/>
                  <a:pt x="20520" y="4097"/>
                </a:cubicBezTo>
                <a:close/>
                <a:moveTo>
                  <a:pt x="675" y="10241"/>
                </a:moveTo>
                <a:cubicBezTo>
                  <a:pt x="3375" y="10241"/>
                  <a:pt x="3375" y="10241"/>
                  <a:pt x="3375" y="10241"/>
                </a:cubicBezTo>
                <a:cubicBezTo>
                  <a:pt x="3510" y="10800"/>
                  <a:pt x="3915" y="11172"/>
                  <a:pt x="4455" y="11172"/>
                </a:cubicBezTo>
                <a:cubicBezTo>
                  <a:pt x="4995" y="11172"/>
                  <a:pt x="5400" y="10800"/>
                  <a:pt x="5535" y="10241"/>
                </a:cubicBezTo>
                <a:cubicBezTo>
                  <a:pt x="6210" y="10241"/>
                  <a:pt x="6210" y="10241"/>
                  <a:pt x="6210" y="10241"/>
                </a:cubicBezTo>
                <a:cubicBezTo>
                  <a:pt x="6075" y="10986"/>
                  <a:pt x="6075" y="10986"/>
                  <a:pt x="6075" y="10986"/>
                </a:cubicBezTo>
                <a:cubicBezTo>
                  <a:pt x="6075" y="11545"/>
                  <a:pt x="6075" y="12103"/>
                  <a:pt x="6075" y="12848"/>
                </a:cubicBezTo>
                <a:cubicBezTo>
                  <a:pt x="6075" y="13407"/>
                  <a:pt x="6075" y="14152"/>
                  <a:pt x="6075" y="14710"/>
                </a:cubicBezTo>
                <a:cubicBezTo>
                  <a:pt x="6615" y="18621"/>
                  <a:pt x="6615" y="18621"/>
                  <a:pt x="6615" y="18621"/>
                </a:cubicBezTo>
                <a:cubicBezTo>
                  <a:pt x="675" y="18621"/>
                  <a:pt x="675" y="18621"/>
                  <a:pt x="675" y="18621"/>
                </a:cubicBezTo>
                <a:lnTo>
                  <a:pt x="675" y="10241"/>
                </a:lnTo>
                <a:close/>
                <a:moveTo>
                  <a:pt x="4050" y="9683"/>
                </a:moveTo>
                <a:cubicBezTo>
                  <a:pt x="4050" y="9497"/>
                  <a:pt x="4185" y="9124"/>
                  <a:pt x="4455" y="9124"/>
                </a:cubicBezTo>
                <a:cubicBezTo>
                  <a:pt x="4725" y="9124"/>
                  <a:pt x="4860" y="9497"/>
                  <a:pt x="4860" y="9683"/>
                </a:cubicBezTo>
                <a:cubicBezTo>
                  <a:pt x="4860" y="10055"/>
                  <a:pt x="4725" y="10241"/>
                  <a:pt x="4455" y="10241"/>
                </a:cubicBezTo>
                <a:cubicBezTo>
                  <a:pt x="4185" y="10241"/>
                  <a:pt x="4050" y="10055"/>
                  <a:pt x="4050" y="9683"/>
                </a:cubicBezTo>
                <a:close/>
                <a:moveTo>
                  <a:pt x="7695" y="2979"/>
                </a:moveTo>
                <a:cubicBezTo>
                  <a:pt x="13905" y="2979"/>
                  <a:pt x="13905" y="2979"/>
                  <a:pt x="13905" y="2979"/>
                </a:cubicBezTo>
                <a:cubicBezTo>
                  <a:pt x="14580" y="8752"/>
                  <a:pt x="14580" y="8752"/>
                  <a:pt x="14580" y="8752"/>
                </a:cubicBezTo>
                <a:cubicBezTo>
                  <a:pt x="13635" y="7262"/>
                  <a:pt x="12285" y="6331"/>
                  <a:pt x="10800" y="6331"/>
                </a:cubicBezTo>
                <a:cubicBezTo>
                  <a:pt x="9315" y="6331"/>
                  <a:pt x="7965" y="7262"/>
                  <a:pt x="7020" y="8752"/>
                </a:cubicBezTo>
                <a:lnTo>
                  <a:pt x="7695" y="2979"/>
                </a:lnTo>
                <a:close/>
                <a:moveTo>
                  <a:pt x="6750" y="12848"/>
                </a:moveTo>
                <a:cubicBezTo>
                  <a:pt x="6750" y="9683"/>
                  <a:pt x="8640" y="7262"/>
                  <a:pt x="10800" y="7262"/>
                </a:cubicBezTo>
                <a:cubicBezTo>
                  <a:pt x="12960" y="7262"/>
                  <a:pt x="14850" y="9683"/>
                  <a:pt x="14850" y="12848"/>
                </a:cubicBezTo>
                <a:cubicBezTo>
                  <a:pt x="14850" y="15828"/>
                  <a:pt x="12960" y="18434"/>
                  <a:pt x="10800" y="18434"/>
                </a:cubicBezTo>
                <a:cubicBezTo>
                  <a:pt x="8640" y="18434"/>
                  <a:pt x="6750" y="15828"/>
                  <a:pt x="6750" y="12848"/>
                </a:cubicBezTo>
                <a:close/>
                <a:moveTo>
                  <a:pt x="15525" y="14710"/>
                </a:moveTo>
                <a:cubicBezTo>
                  <a:pt x="15525" y="14152"/>
                  <a:pt x="15525" y="13407"/>
                  <a:pt x="15525" y="12848"/>
                </a:cubicBezTo>
                <a:cubicBezTo>
                  <a:pt x="15525" y="12103"/>
                  <a:pt x="15525" y="11545"/>
                  <a:pt x="15525" y="10986"/>
                </a:cubicBezTo>
                <a:cubicBezTo>
                  <a:pt x="15390" y="10241"/>
                  <a:pt x="15390" y="10241"/>
                  <a:pt x="15390" y="10241"/>
                </a:cubicBezTo>
                <a:cubicBezTo>
                  <a:pt x="20925" y="10241"/>
                  <a:pt x="20925" y="10241"/>
                  <a:pt x="20925" y="10241"/>
                </a:cubicBezTo>
                <a:cubicBezTo>
                  <a:pt x="20925" y="18621"/>
                  <a:pt x="20925" y="18621"/>
                  <a:pt x="20925" y="18621"/>
                </a:cubicBezTo>
                <a:cubicBezTo>
                  <a:pt x="14985" y="18621"/>
                  <a:pt x="14985" y="18621"/>
                  <a:pt x="14985" y="18621"/>
                </a:cubicBezTo>
                <a:lnTo>
                  <a:pt x="15525" y="14710"/>
                </a:lnTo>
                <a:close/>
                <a:moveTo>
                  <a:pt x="17145" y="2979"/>
                </a:moveTo>
                <a:cubicBezTo>
                  <a:pt x="17145" y="2979"/>
                  <a:pt x="17145" y="2979"/>
                  <a:pt x="17145" y="2979"/>
                </a:cubicBezTo>
                <a:cubicBezTo>
                  <a:pt x="19440" y="2979"/>
                  <a:pt x="19440" y="2979"/>
                  <a:pt x="19440" y="2979"/>
                </a:cubicBezTo>
                <a:cubicBezTo>
                  <a:pt x="19440" y="2979"/>
                  <a:pt x="19440" y="2979"/>
                  <a:pt x="19440" y="2979"/>
                </a:cubicBezTo>
                <a:cubicBezTo>
                  <a:pt x="19440" y="4097"/>
                  <a:pt x="19440" y="4097"/>
                  <a:pt x="19440" y="4097"/>
                </a:cubicBezTo>
                <a:cubicBezTo>
                  <a:pt x="17145" y="4097"/>
                  <a:pt x="17145" y="4097"/>
                  <a:pt x="17145" y="4097"/>
                </a:cubicBezTo>
                <a:lnTo>
                  <a:pt x="17145" y="2979"/>
                </a:lnTo>
                <a:close/>
                <a:moveTo>
                  <a:pt x="20520" y="5028"/>
                </a:moveTo>
                <a:cubicBezTo>
                  <a:pt x="20790" y="5028"/>
                  <a:pt x="20925" y="5400"/>
                  <a:pt x="20925" y="5586"/>
                </a:cubicBezTo>
                <a:cubicBezTo>
                  <a:pt x="20925" y="9310"/>
                  <a:pt x="20925" y="9310"/>
                  <a:pt x="20925" y="9310"/>
                </a:cubicBezTo>
                <a:cubicBezTo>
                  <a:pt x="15255" y="9310"/>
                  <a:pt x="15255" y="9310"/>
                  <a:pt x="15255" y="9310"/>
                </a:cubicBezTo>
                <a:cubicBezTo>
                  <a:pt x="14850" y="5028"/>
                  <a:pt x="14850" y="5028"/>
                  <a:pt x="14850" y="5028"/>
                </a:cubicBezTo>
                <a:lnTo>
                  <a:pt x="20520" y="5028"/>
                </a:lnTo>
                <a:close/>
                <a:moveTo>
                  <a:pt x="8775" y="931"/>
                </a:moveTo>
                <a:cubicBezTo>
                  <a:pt x="12825" y="931"/>
                  <a:pt x="12825" y="931"/>
                  <a:pt x="12825" y="931"/>
                </a:cubicBezTo>
                <a:cubicBezTo>
                  <a:pt x="13500" y="2048"/>
                  <a:pt x="13500" y="2048"/>
                  <a:pt x="13500" y="2048"/>
                </a:cubicBezTo>
                <a:cubicBezTo>
                  <a:pt x="8100" y="2048"/>
                  <a:pt x="8100" y="2048"/>
                  <a:pt x="8100" y="2048"/>
                </a:cubicBezTo>
                <a:lnTo>
                  <a:pt x="8775" y="931"/>
                </a:lnTo>
                <a:close/>
                <a:moveTo>
                  <a:pt x="4050" y="2979"/>
                </a:moveTo>
                <a:cubicBezTo>
                  <a:pt x="4050" y="2979"/>
                  <a:pt x="4050" y="2979"/>
                  <a:pt x="4050" y="2979"/>
                </a:cubicBezTo>
                <a:cubicBezTo>
                  <a:pt x="5535" y="2979"/>
                  <a:pt x="5535" y="2979"/>
                  <a:pt x="5535" y="2979"/>
                </a:cubicBezTo>
                <a:cubicBezTo>
                  <a:pt x="5535" y="2979"/>
                  <a:pt x="5535" y="2979"/>
                  <a:pt x="5535" y="2979"/>
                </a:cubicBezTo>
                <a:cubicBezTo>
                  <a:pt x="5535" y="4097"/>
                  <a:pt x="5535" y="4097"/>
                  <a:pt x="5535" y="4097"/>
                </a:cubicBezTo>
                <a:cubicBezTo>
                  <a:pt x="4050" y="4097"/>
                  <a:pt x="4050" y="4097"/>
                  <a:pt x="4050" y="4097"/>
                </a:cubicBezTo>
                <a:lnTo>
                  <a:pt x="4050" y="2979"/>
                </a:lnTo>
                <a:close/>
                <a:moveTo>
                  <a:pt x="1485" y="3538"/>
                </a:moveTo>
                <a:cubicBezTo>
                  <a:pt x="2160" y="3538"/>
                  <a:pt x="2160" y="3538"/>
                  <a:pt x="2160" y="3538"/>
                </a:cubicBezTo>
                <a:cubicBezTo>
                  <a:pt x="2295" y="3538"/>
                  <a:pt x="2295" y="3538"/>
                  <a:pt x="2295" y="3538"/>
                </a:cubicBezTo>
                <a:cubicBezTo>
                  <a:pt x="2295" y="4097"/>
                  <a:pt x="2295" y="4097"/>
                  <a:pt x="2295" y="4097"/>
                </a:cubicBezTo>
                <a:cubicBezTo>
                  <a:pt x="1485" y="4097"/>
                  <a:pt x="1485" y="4097"/>
                  <a:pt x="1485" y="4097"/>
                </a:cubicBezTo>
                <a:cubicBezTo>
                  <a:pt x="1485" y="3538"/>
                  <a:pt x="1485" y="3538"/>
                  <a:pt x="1485" y="3538"/>
                </a:cubicBezTo>
                <a:cubicBezTo>
                  <a:pt x="1485" y="3538"/>
                  <a:pt x="1485" y="3538"/>
                  <a:pt x="1485" y="3538"/>
                </a:cubicBezTo>
                <a:close/>
                <a:moveTo>
                  <a:pt x="1080" y="5028"/>
                </a:moveTo>
                <a:cubicBezTo>
                  <a:pt x="6750" y="5028"/>
                  <a:pt x="6750" y="5028"/>
                  <a:pt x="6750" y="5028"/>
                </a:cubicBezTo>
                <a:cubicBezTo>
                  <a:pt x="6345" y="9310"/>
                  <a:pt x="6345" y="9310"/>
                  <a:pt x="6345" y="9310"/>
                </a:cubicBezTo>
                <a:cubicBezTo>
                  <a:pt x="5535" y="9310"/>
                  <a:pt x="5535" y="9310"/>
                  <a:pt x="5535" y="9310"/>
                </a:cubicBezTo>
                <a:cubicBezTo>
                  <a:pt x="5400" y="8752"/>
                  <a:pt x="4995" y="8193"/>
                  <a:pt x="4455" y="8193"/>
                </a:cubicBezTo>
                <a:cubicBezTo>
                  <a:pt x="3915" y="8193"/>
                  <a:pt x="3510" y="8752"/>
                  <a:pt x="3375" y="9310"/>
                </a:cubicBezTo>
                <a:cubicBezTo>
                  <a:pt x="675" y="9310"/>
                  <a:pt x="675" y="9310"/>
                  <a:pt x="675" y="9310"/>
                </a:cubicBezTo>
                <a:cubicBezTo>
                  <a:pt x="675" y="5586"/>
                  <a:pt x="675" y="5586"/>
                  <a:pt x="675" y="5586"/>
                </a:cubicBezTo>
                <a:cubicBezTo>
                  <a:pt x="675" y="5400"/>
                  <a:pt x="945" y="5028"/>
                  <a:pt x="1080" y="5028"/>
                </a:cubicBezTo>
                <a:close/>
                <a:moveTo>
                  <a:pt x="675" y="20110"/>
                </a:moveTo>
                <a:cubicBezTo>
                  <a:pt x="675" y="19552"/>
                  <a:pt x="675" y="19552"/>
                  <a:pt x="675" y="19552"/>
                </a:cubicBezTo>
                <a:cubicBezTo>
                  <a:pt x="6615" y="19552"/>
                  <a:pt x="6615" y="19552"/>
                  <a:pt x="6615" y="19552"/>
                </a:cubicBezTo>
                <a:cubicBezTo>
                  <a:pt x="6750" y="19924"/>
                  <a:pt x="6750" y="19924"/>
                  <a:pt x="6750" y="19924"/>
                </a:cubicBezTo>
                <a:cubicBezTo>
                  <a:pt x="6750" y="20110"/>
                  <a:pt x="6750" y="20297"/>
                  <a:pt x="6885" y="20669"/>
                </a:cubicBezTo>
                <a:cubicBezTo>
                  <a:pt x="1080" y="20669"/>
                  <a:pt x="1080" y="20669"/>
                  <a:pt x="1080" y="20669"/>
                </a:cubicBezTo>
                <a:cubicBezTo>
                  <a:pt x="945" y="20669"/>
                  <a:pt x="675" y="20297"/>
                  <a:pt x="675" y="20110"/>
                </a:cubicBezTo>
                <a:close/>
                <a:moveTo>
                  <a:pt x="8505" y="20669"/>
                </a:moveTo>
                <a:cubicBezTo>
                  <a:pt x="8100" y="20669"/>
                  <a:pt x="8100" y="20669"/>
                  <a:pt x="8100" y="20669"/>
                </a:cubicBezTo>
                <a:cubicBezTo>
                  <a:pt x="7830" y="20669"/>
                  <a:pt x="7425" y="20297"/>
                  <a:pt x="7425" y="19738"/>
                </a:cubicBezTo>
                <a:cubicBezTo>
                  <a:pt x="7020" y="16945"/>
                  <a:pt x="7020" y="16945"/>
                  <a:pt x="7020" y="16945"/>
                </a:cubicBezTo>
                <a:cubicBezTo>
                  <a:pt x="7965" y="18434"/>
                  <a:pt x="9315" y="19366"/>
                  <a:pt x="10800" y="19366"/>
                </a:cubicBezTo>
                <a:cubicBezTo>
                  <a:pt x="12285" y="19366"/>
                  <a:pt x="13635" y="18434"/>
                  <a:pt x="14580" y="16945"/>
                </a:cubicBezTo>
                <a:cubicBezTo>
                  <a:pt x="14175" y="19738"/>
                  <a:pt x="14175" y="19738"/>
                  <a:pt x="14175" y="19738"/>
                </a:cubicBezTo>
                <a:cubicBezTo>
                  <a:pt x="14175" y="20297"/>
                  <a:pt x="13770" y="20669"/>
                  <a:pt x="13500" y="20669"/>
                </a:cubicBezTo>
                <a:lnTo>
                  <a:pt x="8505" y="20669"/>
                </a:lnTo>
                <a:close/>
                <a:moveTo>
                  <a:pt x="20520" y="20669"/>
                </a:moveTo>
                <a:cubicBezTo>
                  <a:pt x="14715" y="20669"/>
                  <a:pt x="14715" y="20669"/>
                  <a:pt x="14715" y="20669"/>
                </a:cubicBezTo>
                <a:cubicBezTo>
                  <a:pt x="14850" y="20297"/>
                  <a:pt x="14850" y="20110"/>
                  <a:pt x="14850" y="19924"/>
                </a:cubicBezTo>
                <a:cubicBezTo>
                  <a:pt x="14985" y="19552"/>
                  <a:pt x="14985" y="19552"/>
                  <a:pt x="14985" y="19552"/>
                </a:cubicBezTo>
                <a:cubicBezTo>
                  <a:pt x="20925" y="19552"/>
                  <a:pt x="20925" y="19552"/>
                  <a:pt x="20925" y="19552"/>
                </a:cubicBezTo>
                <a:cubicBezTo>
                  <a:pt x="20925" y="20110"/>
                  <a:pt x="20925" y="20110"/>
                  <a:pt x="20925" y="20110"/>
                </a:cubicBezTo>
                <a:cubicBezTo>
                  <a:pt x="20925" y="20297"/>
                  <a:pt x="20790" y="20669"/>
                  <a:pt x="20520" y="20669"/>
                </a:cubicBezTo>
                <a:close/>
                <a:moveTo>
                  <a:pt x="10800" y="17503"/>
                </a:moveTo>
                <a:cubicBezTo>
                  <a:pt x="12690" y="17503"/>
                  <a:pt x="14175" y="15455"/>
                  <a:pt x="14175" y="12848"/>
                </a:cubicBezTo>
                <a:cubicBezTo>
                  <a:pt x="14175" y="10241"/>
                  <a:pt x="12690" y="8193"/>
                  <a:pt x="10800" y="8193"/>
                </a:cubicBezTo>
                <a:cubicBezTo>
                  <a:pt x="8910" y="8193"/>
                  <a:pt x="7425" y="10241"/>
                  <a:pt x="7425" y="12848"/>
                </a:cubicBezTo>
                <a:cubicBezTo>
                  <a:pt x="7425" y="15455"/>
                  <a:pt x="8910" y="17503"/>
                  <a:pt x="10800" y="17503"/>
                </a:cubicBezTo>
                <a:close/>
                <a:moveTo>
                  <a:pt x="10800" y="9124"/>
                </a:moveTo>
                <a:cubicBezTo>
                  <a:pt x="12285" y="9124"/>
                  <a:pt x="13500" y="10800"/>
                  <a:pt x="13500" y="12848"/>
                </a:cubicBezTo>
                <a:cubicBezTo>
                  <a:pt x="13500" y="14897"/>
                  <a:pt x="12285" y="16386"/>
                  <a:pt x="10800" y="16386"/>
                </a:cubicBezTo>
                <a:cubicBezTo>
                  <a:pt x="9315" y="16386"/>
                  <a:pt x="8100" y="14897"/>
                  <a:pt x="8100" y="12848"/>
                </a:cubicBezTo>
                <a:cubicBezTo>
                  <a:pt x="8100" y="10800"/>
                  <a:pt x="9315" y="9124"/>
                  <a:pt x="10800" y="9124"/>
                </a:cubicBezTo>
                <a:close/>
                <a:moveTo>
                  <a:pt x="10800" y="14897"/>
                </a:moveTo>
                <a:cubicBezTo>
                  <a:pt x="11610" y="14897"/>
                  <a:pt x="12285" y="13966"/>
                  <a:pt x="12285" y="12848"/>
                </a:cubicBezTo>
                <a:cubicBezTo>
                  <a:pt x="12285" y="11731"/>
                  <a:pt x="11610" y="10800"/>
                  <a:pt x="10800" y="10800"/>
                </a:cubicBezTo>
                <a:cubicBezTo>
                  <a:pt x="9990" y="10800"/>
                  <a:pt x="9315" y="11731"/>
                  <a:pt x="9315" y="12848"/>
                </a:cubicBezTo>
                <a:cubicBezTo>
                  <a:pt x="9315" y="13966"/>
                  <a:pt x="9990" y="14897"/>
                  <a:pt x="10800" y="14897"/>
                </a:cubicBezTo>
                <a:close/>
                <a:moveTo>
                  <a:pt x="10800" y="11731"/>
                </a:moveTo>
                <a:cubicBezTo>
                  <a:pt x="11205" y="11731"/>
                  <a:pt x="11610" y="12290"/>
                  <a:pt x="11610" y="12848"/>
                </a:cubicBezTo>
                <a:cubicBezTo>
                  <a:pt x="11610" y="13407"/>
                  <a:pt x="11205" y="13966"/>
                  <a:pt x="10800" y="13966"/>
                </a:cubicBezTo>
                <a:cubicBezTo>
                  <a:pt x="10395" y="13966"/>
                  <a:pt x="9990" y="13407"/>
                  <a:pt x="9990" y="12848"/>
                </a:cubicBezTo>
                <a:cubicBezTo>
                  <a:pt x="9990" y="12290"/>
                  <a:pt x="10395" y="11731"/>
                  <a:pt x="10800" y="1173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19" name="Freeform 88"/>
          <p:cNvSpPr/>
          <p:nvPr/>
        </p:nvSpPr>
        <p:spPr>
          <a:xfrm>
            <a:off x="20362978" y="3825876"/>
            <a:ext cx="842849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6" h="21600" extrusionOk="0">
                <a:moveTo>
                  <a:pt x="20511" y="19440"/>
                </a:moveTo>
                <a:cubicBezTo>
                  <a:pt x="20337" y="18900"/>
                  <a:pt x="20337" y="18900"/>
                  <a:pt x="20337" y="18900"/>
                </a:cubicBezTo>
                <a:cubicBezTo>
                  <a:pt x="20337" y="18900"/>
                  <a:pt x="20337" y="18900"/>
                  <a:pt x="20337" y="18900"/>
                </a:cubicBezTo>
                <a:cubicBezTo>
                  <a:pt x="20337" y="18900"/>
                  <a:pt x="20337" y="18900"/>
                  <a:pt x="20337" y="18900"/>
                </a:cubicBezTo>
                <a:cubicBezTo>
                  <a:pt x="20859" y="18765"/>
                  <a:pt x="21033" y="18360"/>
                  <a:pt x="20859" y="17955"/>
                </a:cubicBezTo>
                <a:cubicBezTo>
                  <a:pt x="20162" y="16605"/>
                  <a:pt x="20162" y="16605"/>
                  <a:pt x="20162" y="16605"/>
                </a:cubicBezTo>
                <a:cubicBezTo>
                  <a:pt x="20162" y="16335"/>
                  <a:pt x="19988" y="16200"/>
                  <a:pt x="19814" y="16200"/>
                </a:cubicBezTo>
                <a:cubicBezTo>
                  <a:pt x="19466" y="16065"/>
                  <a:pt x="19291" y="16065"/>
                  <a:pt x="19117" y="16065"/>
                </a:cubicBezTo>
                <a:cubicBezTo>
                  <a:pt x="19117" y="16200"/>
                  <a:pt x="19117" y="16200"/>
                  <a:pt x="19117" y="16200"/>
                </a:cubicBezTo>
                <a:cubicBezTo>
                  <a:pt x="15111" y="7020"/>
                  <a:pt x="15111" y="7020"/>
                  <a:pt x="15111" y="7020"/>
                </a:cubicBezTo>
                <a:cubicBezTo>
                  <a:pt x="15285" y="7020"/>
                  <a:pt x="15285" y="7020"/>
                  <a:pt x="15285" y="7020"/>
                </a:cubicBezTo>
                <a:cubicBezTo>
                  <a:pt x="15633" y="7020"/>
                  <a:pt x="15808" y="6885"/>
                  <a:pt x="15808" y="6750"/>
                </a:cubicBezTo>
                <a:cubicBezTo>
                  <a:pt x="15808" y="5940"/>
                  <a:pt x="15808" y="5940"/>
                  <a:pt x="15808" y="5940"/>
                </a:cubicBezTo>
                <a:cubicBezTo>
                  <a:pt x="15808" y="5535"/>
                  <a:pt x="15459" y="5265"/>
                  <a:pt x="15111" y="5130"/>
                </a:cubicBezTo>
                <a:cubicBezTo>
                  <a:pt x="13369" y="4860"/>
                  <a:pt x="13369" y="4860"/>
                  <a:pt x="13369" y="4860"/>
                </a:cubicBezTo>
                <a:cubicBezTo>
                  <a:pt x="13369" y="3915"/>
                  <a:pt x="13369" y="3915"/>
                  <a:pt x="13369" y="3915"/>
                </a:cubicBezTo>
                <a:cubicBezTo>
                  <a:pt x="13717" y="3645"/>
                  <a:pt x="13891" y="3375"/>
                  <a:pt x="13891" y="2970"/>
                </a:cubicBezTo>
                <a:cubicBezTo>
                  <a:pt x="13891" y="2700"/>
                  <a:pt x="13717" y="2430"/>
                  <a:pt x="13543" y="2160"/>
                </a:cubicBezTo>
                <a:cubicBezTo>
                  <a:pt x="14066" y="2160"/>
                  <a:pt x="14414" y="1890"/>
                  <a:pt x="14414" y="1485"/>
                </a:cubicBezTo>
                <a:cubicBezTo>
                  <a:pt x="14414" y="675"/>
                  <a:pt x="14414" y="675"/>
                  <a:pt x="14414" y="675"/>
                </a:cubicBezTo>
                <a:cubicBezTo>
                  <a:pt x="14414" y="270"/>
                  <a:pt x="13891" y="0"/>
                  <a:pt x="13369" y="0"/>
                </a:cubicBezTo>
                <a:cubicBezTo>
                  <a:pt x="10582" y="0"/>
                  <a:pt x="10582" y="0"/>
                  <a:pt x="10582" y="0"/>
                </a:cubicBezTo>
                <a:cubicBezTo>
                  <a:pt x="10059" y="0"/>
                  <a:pt x="9537" y="270"/>
                  <a:pt x="9537" y="675"/>
                </a:cubicBezTo>
                <a:cubicBezTo>
                  <a:pt x="9537" y="1485"/>
                  <a:pt x="9537" y="1485"/>
                  <a:pt x="9537" y="1485"/>
                </a:cubicBezTo>
                <a:cubicBezTo>
                  <a:pt x="9537" y="1620"/>
                  <a:pt x="9537" y="1620"/>
                  <a:pt x="9711" y="1755"/>
                </a:cubicBezTo>
                <a:cubicBezTo>
                  <a:pt x="6401" y="2700"/>
                  <a:pt x="6401" y="2700"/>
                  <a:pt x="6401" y="2700"/>
                </a:cubicBezTo>
                <a:cubicBezTo>
                  <a:pt x="6227" y="2565"/>
                  <a:pt x="6053" y="2430"/>
                  <a:pt x="5879" y="2295"/>
                </a:cubicBezTo>
                <a:cubicBezTo>
                  <a:pt x="5530" y="2295"/>
                  <a:pt x="5008" y="2160"/>
                  <a:pt x="4659" y="2295"/>
                </a:cubicBezTo>
                <a:cubicBezTo>
                  <a:pt x="827" y="3375"/>
                  <a:pt x="827" y="3375"/>
                  <a:pt x="827" y="3375"/>
                </a:cubicBezTo>
                <a:cubicBezTo>
                  <a:pt x="479" y="3510"/>
                  <a:pt x="304" y="3780"/>
                  <a:pt x="130" y="4050"/>
                </a:cubicBezTo>
                <a:cubicBezTo>
                  <a:pt x="-44" y="4320"/>
                  <a:pt x="-44" y="4590"/>
                  <a:pt x="130" y="4860"/>
                </a:cubicBezTo>
                <a:cubicBezTo>
                  <a:pt x="304" y="5265"/>
                  <a:pt x="827" y="5535"/>
                  <a:pt x="1350" y="5535"/>
                </a:cubicBezTo>
                <a:cubicBezTo>
                  <a:pt x="1524" y="5535"/>
                  <a:pt x="1698" y="5535"/>
                  <a:pt x="1872" y="5535"/>
                </a:cubicBezTo>
                <a:cubicBezTo>
                  <a:pt x="5704" y="4320"/>
                  <a:pt x="5704" y="4320"/>
                  <a:pt x="5704" y="4320"/>
                </a:cubicBezTo>
                <a:cubicBezTo>
                  <a:pt x="6053" y="4320"/>
                  <a:pt x="6401" y="4050"/>
                  <a:pt x="6575" y="3780"/>
                </a:cubicBezTo>
                <a:cubicBezTo>
                  <a:pt x="6575" y="3645"/>
                  <a:pt x="6575" y="3510"/>
                  <a:pt x="6575" y="3375"/>
                </a:cubicBezTo>
                <a:cubicBezTo>
                  <a:pt x="10233" y="2295"/>
                  <a:pt x="10233" y="2295"/>
                  <a:pt x="10233" y="2295"/>
                </a:cubicBezTo>
                <a:cubicBezTo>
                  <a:pt x="10233" y="2430"/>
                  <a:pt x="10059" y="2700"/>
                  <a:pt x="10059" y="2970"/>
                </a:cubicBezTo>
                <a:cubicBezTo>
                  <a:pt x="10059" y="3375"/>
                  <a:pt x="10233" y="3645"/>
                  <a:pt x="10582" y="3915"/>
                </a:cubicBezTo>
                <a:cubicBezTo>
                  <a:pt x="10582" y="4860"/>
                  <a:pt x="10582" y="4860"/>
                  <a:pt x="10582" y="4860"/>
                </a:cubicBezTo>
                <a:cubicBezTo>
                  <a:pt x="8840" y="5130"/>
                  <a:pt x="8840" y="5130"/>
                  <a:pt x="8840" y="5130"/>
                </a:cubicBezTo>
                <a:cubicBezTo>
                  <a:pt x="8491" y="5265"/>
                  <a:pt x="8143" y="5535"/>
                  <a:pt x="8143" y="5940"/>
                </a:cubicBezTo>
                <a:cubicBezTo>
                  <a:pt x="8143" y="6750"/>
                  <a:pt x="8143" y="6750"/>
                  <a:pt x="8143" y="6750"/>
                </a:cubicBezTo>
                <a:cubicBezTo>
                  <a:pt x="8143" y="6885"/>
                  <a:pt x="8317" y="7020"/>
                  <a:pt x="8666" y="7020"/>
                </a:cubicBezTo>
                <a:cubicBezTo>
                  <a:pt x="8840" y="7020"/>
                  <a:pt x="8840" y="7020"/>
                  <a:pt x="8840" y="7020"/>
                </a:cubicBezTo>
                <a:cubicBezTo>
                  <a:pt x="4833" y="16200"/>
                  <a:pt x="4833" y="16200"/>
                  <a:pt x="4833" y="16200"/>
                </a:cubicBezTo>
                <a:cubicBezTo>
                  <a:pt x="4833" y="16065"/>
                  <a:pt x="4833" y="16065"/>
                  <a:pt x="4833" y="16065"/>
                </a:cubicBezTo>
                <a:cubicBezTo>
                  <a:pt x="4659" y="16065"/>
                  <a:pt x="4311" y="16065"/>
                  <a:pt x="4137" y="16200"/>
                </a:cubicBezTo>
                <a:cubicBezTo>
                  <a:pt x="3962" y="16200"/>
                  <a:pt x="3788" y="16335"/>
                  <a:pt x="3614" y="16605"/>
                </a:cubicBezTo>
                <a:cubicBezTo>
                  <a:pt x="3091" y="17955"/>
                  <a:pt x="3091" y="17955"/>
                  <a:pt x="3091" y="17955"/>
                </a:cubicBezTo>
                <a:cubicBezTo>
                  <a:pt x="2917" y="18360"/>
                  <a:pt x="3091" y="18765"/>
                  <a:pt x="3614" y="18900"/>
                </a:cubicBezTo>
                <a:cubicBezTo>
                  <a:pt x="3614" y="18900"/>
                  <a:pt x="3614" y="18900"/>
                  <a:pt x="3614" y="18900"/>
                </a:cubicBezTo>
                <a:cubicBezTo>
                  <a:pt x="3614" y="18900"/>
                  <a:pt x="3614" y="18900"/>
                  <a:pt x="3614" y="18900"/>
                </a:cubicBezTo>
                <a:cubicBezTo>
                  <a:pt x="3440" y="19440"/>
                  <a:pt x="3440" y="19440"/>
                  <a:pt x="3440" y="19440"/>
                </a:cubicBezTo>
                <a:cubicBezTo>
                  <a:pt x="2743" y="19575"/>
                  <a:pt x="2395" y="19980"/>
                  <a:pt x="2395" y="20520"/>
                </a:cubicBezTo>
                <a:cubicBezTo>
                  <a:pt x="2395" y="21195"/>
                  <a:pt x="2395" y="21195"/>
                  <a:pt x="2395" y="21195"/>
                </a:cubicBezTo>
                <a:cubicBezTo>
                  <a:pt x="2395" y="21465"/>
                  <a:pt x="2569" y="21600"/>
                  <a:pt x="2743" y="21600"/>
                </a:cubicBezTo>
                <a:cubicBezTo>
                  <a:pt x="4659" y="21600"/>
                  <a:pt x="4659" y="21600"/>
                  <a:pt x="4659" y="21600"/>
                </a:cubicBezTo>
                <a:cubicBezTo>
                  <a:pt x="5008" y="21600"/>
                  <a:pt x="5182" y="21465"/>
                  <a:pt x="5182" y="21195"/>
                </a:cubicBezTo>
                <a:cubicBezTo>
                  <a:pt x="5182" y="20520"/>
                  <a:pt x="5182" y="20520"/>
                  <a:pt x="5182" y="20520"/>
                </a:cubicBezTo>
                <a:cubicBezTo>
                  <a:pt x="5182" y="20115"/>
                  <a:pt x="4833" y="19710"/>
                  <a:pt x="4311" y="19440"/>
                </a:cubicBezTo>
                <a:cubicBezTo>
                  <a:pt x="4485" y="19170"/>
                  <a:pt x="4485" y="19170"/>
                  <a:pt x="4485" y="19170"/>
                </a:cubicBezTo>
                <a:cubicBezTo>
                  <a:pt x="4485" y="19170"/>
                  <a:pt x="4485" y="19170"/>
                  <a:pt x="4485" y="19170"/>
                </a:cubicBezTo>
                <a:cubicBezTo>
                  <a:pt x="4659" y="19170"/>
                  <a:pt x="4833" y="19170"/>
                  <a:pt x="4833" y="19170"/>
                </a:cubicBezTo>
                <a:cubicBezTo>
                  <a:pt x="5182" y="19170"/>
                  <a:pt x="5530" y="19035"/>
                  <a:pt x="5704" y="18765"/>
                </a:cubicBezTo>
                <a:cubicBezTo>
                  <a:pt x="6227" y="17550"/>
                  <a:pt x="6227" y="17550"/>
                  <a:pt x="6227" y="17550"/>
                </a:cubicBezTo>
                <a:cubicBezTo>
                  <a:pt x="10582" y="17550"/>
                  <a:pt x="10582" y="17550"/>
                  <a:pt x="10582" y="17550"/>
                </a:cubicBezTo>
                <a:cubicBezTo>
                  <a:pt x="10582" y="18225"/>
                  <a:pt x="10582" y="18225"/>
                  <a:pt x="10582" y="18225"/>
                </a:cubicBezTo>
                <a:cubicBezTo>
                  <a:pt x="10582" y="18630"/>
                  <a:pt x="10930" y="19035"/>
                  <a:pt x="11453" y="19035"/>
                </a:cubicBezTo>
                <a:cubicBezTo>
                  <a:pt x="11453" y="19035"/>
                  <a:pt x="11453" y="19035"/>
                  <a:pt x="11453" y="19035"/>
                </a:cubicBezTo>
                <a:cubicBezTo>
                  <a:pt x="11453" y="19440"/>
                  <a:pt x="11453" y="19440"/>
                  <a:pt x="11453" y="19440"/>
                </a:cubicBezTo>
                <a:cubicBezTo>
                  <a:pt x="10930" y="19575"/>
                  <a:pt x="10582" y="19980"/>
                  <a:pt x="10582" y="20520"/>
                </a:cubicBezTo>
                <a:cubicBezTo>
                  <a:pt x="10582" y="21195"/>
                  <a:pt x="10582" y="21195"/>
                  <a:pt x="10582" y="21195"/>
                </a:cubicBezTo>
                <a:cubicBezTo>
                  <a:pt x="10582" y="21465"/>
                  <a:pt x="10756" y="21600"/>
                  <a:pt x="10930" y="21600"/>
                </a:cubicBezTo>
                <a:cubicBezTo>
                  <a:pt x="12846" y="21600"/>
                  <a:pt x="12846" y="21600"/>
                  <a:pt x="12846" y="21600"/>
                </a:cubicBezTo>
                <a:cubicBezTo>
                  <a:pt x="13195" y="21600"/>
                  <a:pt x="13369" y="21465"/>
                  <a:pt x="13369" y="21195"/>
                </a:cubicBezTo>
                <a:cubicBezTo>
                  <a:pt x="13369" y="20520"/>
                  <a:pt x="13369" y="20520"/>
                  <a:pt x="13369" y="20520"/>
                </a:cubicBezTo>
                <a:cubicBezTo>
                  <a:pt x="13369" y="19980"/>
                  <a:pt x="13021" y="19575"/>
                  <a:pt x="12498" y="19440"/>
                </a:cubicBezTo>
                <a:cubicBezTo>
                  <a:pt x="12498" y="19035"/>
                  <a:pt x="12498" y="19035"/>
                  <a:pt x="12498" y="19035"/>
                </a:cubicBezTo>
                <a:cubicBezTo>
                  <a:pt x="12498" y="19035"/>
                  <a:pt x="12498" y="19035"/>
                  <a:pt x="12498" y="19035"/>
                </a:cubicBezTo>
                <a:cubicBezTo>
                  <a:pt x="13021" y="19035"/>
                  <a:pt x="13369" y="18630"/>
                  <a:pt x="13369" y="18225"/>
                </a:cubicBezTo>
                <a:cubicBezTo>
                  <a:pt x="13369" y="17550"/>
                  <a:pt x="13369" y="17550"/>
                  <a:pt x="13369" y="17550"/>
                </a:cubicBezTo>
                <a:cubicBezTo>
                  <a:pt x="17724" y="17550"/>
                  <a:pt x="17724" y="17550"/>
                  <a:pt x="17724" y="17550"/>
                </a:cubicBezTo>
                <a:cubicBezTo>
                  <a:pt x="18246" y="18765"/>
                  <a:pt x="18246" y="18765"/>
                  <a:pt x="18246" y="18765"/>
                </a:cubicBezTo>
                <a:cubicBezTo>
                  <a:pt x="18246" y="18900"/>
                  <a:pt x="18421" y="19035"/>
                  <a:pt x="18595" y="19170"/>
                </a:cubicBezTo>
                <a:cubicBezTo>
                  <a:pt x="18769" y="19170"/>
                  <a:pt x="18943" y="19170"/>
                  <a:pt x="19117" y="19170"/>
                </a:cubicBezTo>
                <a:cubicBezTo>
                  <a:pt x="19117" y="19170"/>
                  <a:pt x="19291" y="19170"/>
                  <a:pt x="19291" y="19170"/>
                </a:cubicBezTo>
                <a:cubicBezTo>
                  <a:pt x="19466" y="19170"/>
                  <a:pt x="19466" y="19170"/>
                  <a:pt x="19466" y="19170"/>
                </a:cubicBezTo>
                <a:cubicBezTo>
                  <a:pt x="19640" y="19440"/>
                  <a:pt x="19640" y="19440"/>
                  <a:pt x="19640" y="19440"/>
                </a:cubicBezTo>
                <a:cubicBezTo>
                  <a:pt x="19117" y="19710"/>
                  <a:pt x="18769" y="20115"/>
                  <a:pt x="18769" y="20520"/>
                </a:cubicBezTo>
                <a:cubicBezTo>
                  <a:pt x="18769" y="21195"/>
                  <a:pt x="18769" y="21195"/>
                  <a:pt x="18769" y="21195"/>
                </a:cubicBezTo>
                <a:cubicBezTo>
                  <a:pt x="18769" y="21465"/>
                  <a:pt x="18943" y="21600"/>
                  <a:pt x="19117" y="21600"/>
                </a:cubicBezTo>
                <a:cubicBezTo>
                  <a:pt x="21033" y="21600"/>
                  <a:pt x="21033" y="21600"/>
                  <a:pt x="21033" y="21600"/>
                </a:cubicBezTo>
                <a:cubicBezTo>
                  <a:pt x="21382" y="21600"/>
                  <a:pt x="21556" y="21465"/>
                  <a:pt x="21556" y="21195"/>
                </a:cubicBezTo>
                <a:cubicBezTo>
                  <a:pt x="21556" y="20520"/>
                  <a:pt x="21556" y="20520"/>
                  <a:pt x="21556" y="20520"/>
                </a:cubicBezTo>
                <a:cubicBezTo>
                  <a:pt x="21556" y="19980"/>
                  <a:pt x="21033" y="19575"/>
                  <a:pt x="20511" y="19440"/>
                </a:cubicBezTo>
                <a:close/>
                <a:moveTo>
                  <a:pt x="4311" y="20925"/>
                </a:moveTo>
                <a:cubicBezTo>
                  <a:pt x="3266" y="20925"/>
                  <a:pt x="3266" y="20925"/>
                  <a:pt x="3266" y="20925"/>
                </a:cubicBezTo>
                <a:cubicBezTo>
                  <a:pt x="3266" y="20520"/>
                  <a:pt x="3266" y="20520"/>
                  <a:pt x="3266" y="20520"/>
                </a:cubicBezTo>
                <a:cubicBezTo>
                  <a:pt x="3266" y="20250"/>
                  <a:pt x="3440" y="20115"/>
                  <a:pt x="3788" y="20115"/>
                </a:cubicBezTo>
                <a:cubicBezTo>
                  <a:pt x="3788" y="20115"/>
                  <a:pt x="3788" y="20115"/>
                  <a:pt x="3788" y="20115"/>
                </a:cubicBezTo>
                <a:cubicBezTo>
                  <a:pt x="3788" y="20115"/>
                  <a:pt x="3788" y="20115"/>
                  <a:pt x="3788" y="20115"/>
                </a:cubicBezTo>
                <a:cubicBezTo>
                  <a:pt x="3788" y="20115"/>
                  <a:pt x="3788" y="20115"/>
                  <a:pt x="3788" y="20115"/>
                </a:cubicBezTo>
                <a:cubicBezTo>
                  <a:pt x="4137" y="20115"/>
                  <a:pt x="4311" y="20250"/>
                  <a:pt x="4311" y="20520"/>
                </a:cubicBezTo>
                <a:lnTo>
                  <a:pt x="4311" y="20925"/>
                </a:lnTo>
                <a:close/>
                <a:moveTo>
                  <a:pt x="12498" y="20925"/>
                </a:moveTo>
                <a:cubicBezTo>
                  <a:pt x="11453" y="20925"/>
                  <a:pt x="11453" y="20925"/>
                  <a:pt x="11453" y="20925"/>
                </a:cubicBezTo>
                <a:cubicBezTo>
                  <a:pt x="11453" y="20520"/>
                  <a:pt x="11453" y="20520"/>
                  <a:pt x="11453" y="20520"/>
                </a:cubicBezTo>
                <a:cubicBezTo>
                  <a:pt x="11453" y="20250"/>
                  <a:pt x="11627" y="20115"/>
                  <a:pt x="11975" y="20115"/>
                </a:cubicBezTo>
                <a:cubicBezTo>
                  <a:pt x="12324" y="20115"/>
                  <a:pt x="12498" y="20250"/>
                  <a:pt x="12498" y="20520"/>
                </a:cubicBezTo>
                <a:lnTo>
                  <a:pt x="12498" y="20925"/>
                </a:lnTo>
                <a:close/>
                <a:moveTo>
                  <a:pt x="13021" y="2970"/>
                </a:moveTo>
                <a:cubicBezTo>
                  <a:pt x="13021" y="3375"/>
                  <a:pt x="12498" y="3780"/>
                  <a:pt x="11975" y="3780"/>
                </a:cubicBezTo>
                <a:cubicBezTo>
                  <a:pt x="11453" y="3780"/>
                  <a:pt x="10930" y="3375"/>
                  <a:pt x="10930" y="2970"/>
                </a:cubicBezTo>
                <a:cubicBezTo>
                  <a:pt x="10930" y="2565"/>
                  <a:pt x="11453" y="2160"/>
                  <a:pt x="11975" y="2160"/>
                </a:cubicBezTo>
                <a:cubicBezTo>
                  <a:pt x="12498" y="2160"/>
                  <a:pt x="13021" y="2565"/>
                  <a:pt x="13021" y="2970"/>
                </a:cubicBezTo>
                <a:close/>
                <a:moveTo>
                  <a:pt x="11453" y="4320"/>
                </a:moveTo>
                <a:cubicBezTo>
                  <a:pt x="11627" y="4455"/>
                  <a:pt x="11801" y="4455"/>
                  <a:pt x="11975" y="4455"/>
                </a:cubicBezTo>
                <a:cubicBezTo>
                  <a:pt x="12150" y="4455"/>
                  <a:pt x="12324" y="4455"/>
                  <a:pt x="12498" y="4320"/>
                </a:cubicBezTo>
                <a:cubicBezTo>
                  <a:pt x="12498" y="4860"/>
                  <a:pt x="12498" y="4860"/>
                  <a:pt x="12498" y="4860"/>
                </a:cubicBezTo>
                <a:cubicBezTo>
                  <a:pt x="11453" y="4860"/>
                  <a:pt x="11453" y="4860"/>
                  <a:pt x="11453" y="4860"/>
                </a:cubicBezTo>
                <a:lnTo>
                  <a:pt x="11453" y="4320"/>
                </a:lnTo>
                <a:close/>
                <a:moveTo>
                  <a:pt x="10408" y="675"/>
                </a:moveTo>
                <a:cubicBezTo>
                  <a:pt x="10408" y="675"/>
                  <a:pt x="10582" y="675"/>
                  <a:pt x="10582" y="675"/>
                </a:cubicBezTo>
                <a:cubicBezTo>
                  <a:pt x="13369" y="675"/>
                  <a:pt x="13369" y="675"/>
                  <a:pt x="13369" y="675"/>
                </a:cubicBezTo>
                <a:cubicBezTo>
                  <a:pt x="13369" y="675"/>
                  <a:pt x="13369" y="675"/>
                  <a:pt x="13369" y="675"/>
                </a:cubicBezTo>
                <a:cubicBezTo>
                  <a:pt x="13369" y="1485"/>
                  <a:pt x="13369" y="1485"/>
                  <a:pt x="13369" y="1485"/>
                </a:cubicBezTo>
                <a:cubicBezTo>
                  <a:pt x="13369" y="1485"/>
                  <a:pt x="13369" y="1485"/>
                  <a:pt x="13369" y="1485"/>
                </a:cubicBezTo>
                <a:cubicBezTo>
                  <a:pt x="10582" y="1485"/>
                  <a:pt x="10582" y="1485"/>
                  <a:pt x="10582" y="1485"/>
                </a:cubicBezTo>
                <a:cubicBezTo>
                  <a:pt x="10582" y="1485"/>
                  <a:pt x="10408" y="1485"/>
                  <a:pt x="10408" y="1485"/>
                </a:cubicBezTo>
                <a:lnTo>
                  <a:pt x="10408" y="675"/>
                </a:lnTo>
                <a:close/>
                <a:moveTo>
                  <a:pt x="1524" y="4860"/>
                </a:moveTo>
                <a:cubicBezTo>
                  <a:pt x="1524" y="4860"/>
                  <a:pt x="1350" y="4860"/>
                  <a:pt x="1350" y="4860"/>
                </a:cubicBezTo>
                <a:cubicBezTo>
                  <a:pt x="1175" y="4860"/>
                  <a:pt x="1001" y="4725"/>
                  <a:pt x="827" y="4590"/>
                </a:cubicBezTo>
                <a:cubicBezTo>
                  <a:pt x="827" y="4455"/>
                  <a:pt x="827" y="4320"/>
                  <a:pt x="827" y="4320"/>
                </a:cubicBezTo>
                <a:cubicBezTo>
                  <a:pt x="1001" y="4185"/>
                  <a:pt x="1001" y="4185"/>
                  <a:pt x="1175" y="4050"/>
                </a:cubicBezTo>
                <a:cubicBezTo>
                  <a:pt x="3962" y="3240"/>
                  <a:pt x="3962" y="3240"/>
                  <a:pt x="3962" y="3240"/>
                </a:cubicBezTo>
                <a:cubicBezTo>
                  <a:pt x="4311" y="4050"/>
                  <a:pt x="4311" y="4050"/>
                  <a:pt x="4311" y="4050"/>
                </a:cubicBezTo>
                <a:lnTo>
                  <a:pt x="1524" y="4860"/>
                </a:lnTo>
                <a:close/>
                <a:moveTo>
                  <a:pt x="5704" y="3510"/>
                </a:moveTo>
                <a:cubicBezTo>
                  <a:pt x="5704" y="3645"/>
                  <a:pt x="5530" y="3645"/>
                  <a:pt x="5356" y="3780"/>
                </a:cubicBezTo>
                <a:cubicBezTo>
                  <a:pt x="5182" y="3780"/>
                  <a:pt x="5182" y="3780"/>
                  <a:pt x="5182" y="3780"/>
                </a:cubicBezTo>
                <a:cubicBezTo>
                  <a:pt x="4833" y="3105"/>
                  <a:pt x="4833" y="3105"/>
                  <a:pt x="4833" y="3105"/>
                </a:cubicBezTo>
                <a:cubicBezTo>
                  <a:pt x="5008" y="2970"/>
                  <a:pt x="5008" y="2970"/>
                  <a:pt x="5008" y="2970"/>
                </a:cubicBezTo>
                <a:cubicBezTo>
                  <a:pt x="5182" y="2970"/>
                  <a:pt x="5182" y="2970"/>
                  <a:pt x="5182" y="2970"/>
                </a:cubicBezTo>
                <a:cubicBezTo>
                  <a:pt x="5356" y="2970"/>
                  <a:pt x="5356" y="2970"/>
                  <a:pt x="5356" y="2970"/>
                </a:cubicBezTo>
                <a:cubicBezTo>
                  <a:pt x="5530" y="3105"/>
                  <a:pt x="5704" y="3105"/>
                  <a:pt x="5704" y="3240"/>
                </a:cubicBezTo>
                <a:cubicBezTo>
                  <a:pt x="5704" y="3375"/>
                  <a:pt x="5704" y="3375"/>
                  <a:pt x="5704" y="3510"/>
                </a:cubicBezTo>
                <a:close/>
                <a:moveTo>
                  <a:pt x="9014" y="5940"/>
                </a:moveTo>
                <a:cubicBezTo>
                  <a:pt x="9014" y="5805"/>
                  <a:pt x="9014" y="5805"/>
                  <a:pt x="9014" y="5805"/>
                </a:cubicBezTo>
                <a:cubicBezTo>
                  <a:pt x="11104" y="5535"/>
                  <a:pt x="11104" y="5535"/>
                  <a:pt x="11104" y="5535"/>
                </a:cubicBezTo>
                <a:cubicBezTo>
                  <a:pt x="12846" y="5535"/>
                  <a:pt x="12846" y="5535"/>
                  <a:pt x="12846" y="5535"/>
                </a:cubicBezTo>
                <a:cubicBezTo>
                  <a:pt x="14937" y="5805"/>
                  <a:pt x="14937" y="5805"/>
                  <a:pt x="14937" y="5805"/>
                </a:cubicBezTo>
                <a:cubicBezTo>
                  <a:pt x="14937" y="5805"/>
                  <a:pt x="14937" y="5805"/>
                  <a:pt x="14937" y="5940"/>
                </a:cubicBezTo>
                <a:cubicBezTo>
                  <a:pt x="14937" y="6345"/>
                  <a:pt x="14937" y="6345"/>
                  <a:pt x="14937" y="6345"/>
                </a:cubicBezTo>
                <a:cubicBezTo>
                  <a:pt x="9014" y="6345"/>
                  <a:pt x="9014" y="6345"/>
                  <a:pt x="9014" y="6345"/>
                </a:cubicBezTo>
                <a:cubicBezTo>
                  <a:pt x="9014" y="5940"/>
                  <a:pt x="9014" y="5940"/>
                  <a:pt x="9014" y="5940"/>
                </a:cubicBezTo>
                <a:close/>
                <a:moveTo>
                  <a:pt x="5530" y="17010"/>
                </a:moveTo>
                <a:cubicBezTo>
                  <a:pt x="4833" y="18495"/>
                  <a:pt x="4833" y="18495"/>
                  <a:pt x="4833" y="18495"/>
                </a:cubicBezTo>
                <a:cubicBezTo>
                  <a:pt x="4833" y="18495"/>
                  <a:pt x="4833" y="18495"/>
                  <a:pt x="4833" y="18495"/>
                </a:cubicBezTo>
                <a:cubicBezTo>
                  <a:pt x="4311" y="18360"/>
                  <a:pt x="4311" y="18360"/>
                  <a:pt x="4311" y="18360"/>
                </a:cubicBezTo>
                <a:cubicBezTo>
                  <a:pt x="4311" y="18360"/>
                  <a:pt x="4311" y="18360"/>
                  <a:pt x="4311" y="18360"/>
                </a:cubicBezTo>
                <a:cubicBezTo>
                  <a:pt x="4311" y="18360"/>
                  <a:pt x="4311" y="18360"/>
                  <a:pt x="4311" y="18360"/>
                </a:cubicBezTo>
                <a:cubicBezTo>
                  <a:pt x="3962" y="18225"/>
                  <a:pt x="3962" y="18225"/>
                  <a:pt x="3962" y="18225"/>
                </a:cubicBezTo>
                <a:cubicBezTo>
                  <a:pt x="3962" y="18225"/>
                  <a:pt x="3962" y="18225"/>
                  <a:pt x="3962" y="18225"/>
                </a:cubicBezTo>
                <a:cubicBezTo>
                  <a:pt x="4485" y="16740"/>
                  <a:pt x="4485" y="16740"/>
                  <a:pt x="4485" y="16740"/>
                </a:cubicBezTo>
                <a:cubicBezTo>
                  <a:pt x="4485" y="16740"/>
                  <a:pt x="4485" y="16740"/>
                  <a:pt x="4485" y="16740"/>
                </a:cubicBezTo>
                <a:cubicBezTo>
                  <a:pt x="4485" y="16740"/>
                  <a:pt x="4659" y="16740"/>
                  <a:pt x="4659" y="16740"/>
                </a:cubicBezTo>
                <a:cubicBezTo>
                  <a:pt x="5008" y="16875"/>
                  <a:pt x="5008" y="16875"/>
                  <a:pt x="5008" y="16875"/>
                </a:cubicBezTo>
                <a:cubicBezTo>
                  <a:pt x="5008" y="16875"/>
                  <a:pt x="5008" y="16875"/>
                  <a:pt x="5008" y="16875"/>
                </a:cubicBezTo>
                <a:cubicBezTo>
                  <a:pt x="5008" y="16875"/>
                  <a:pt x="5008" y="16875"/>
                  <a:pt x="5008" y="16875"/>
                </a:cubicBezTo>
                <a:cubicBezTo>
                  <a:pt x="5530" y="17010"/>
                  <a:pt x="5530" y="17010"/>
                  <a:pt x="5530" y="17010"/>
                </a:cubicBezTo>
                <a:cubicBezTo>
                  <a:pt x="5530" y="17010"/>
                  <a:pt x="5530" y="17010"/>
                  <a:pt x="5530" y="17010"/>
                </a:cubicBezTo>
                <a:close/>
                <a:moveTo>
                  <a:pt x="6401" y="16740"/>
                </a:moveTo>
                <a:cubicBezTo>
                  <a:pt x="6227" y="16605"/>
                  <a:pt x="6053" y="16470"/>
                  <a:pt x="5704" y="16335"/>
                </a:cubicBezTo>
                <a:cubicBezTo>
                  <a:pt x="5704" y="16335"/>
                  <a:pt x="5704" y="16335"/>
                  <a:pt x="5704" y="16335"/>
                </a:cubicBezTo>
                <a:cubicBezTo>
                  <a:pt x="9885" y="7020"/>
                  <a:pt x="9885" y="7020"/>
                  <a:pt x="9885" y="7020"/>
                </a:cubicBezTo>
                <a:cubicBezTo>
                  <a:pt x="11453" y="7020"/>
                  <a:pt x="11453" y="7020"/>
                  <a:pt x="11453" y="7020"/>
                </a:cubicBezTo>
                <a:cubicBezTo>
                  <a:pt x="11453" y="16065"/>
                  <a:pt x="11453" y="16065"/>
                  <a:pt x="11453" y="16065"/>
                </a:cubicBezTo>
                <a:cubicBezTo>
                  <a:pt x="11453" y="16065"/>
                  <a:pt x="11453" y="16065"/>
                  <a:pt x="11453" y="16065"/>
                </a:cubicBezTo>
                <a:cubicBezTo>
                  <a:pt x="10930" y="16065"/>
                  <a:pt x="10582" y="16335"/>
                  <a:pt x="10582" y="16740"/>
                </a:cubicBezTo>
                <a:cubicBezTo>
                  <a:pt x="10582" y="16740"/>
                  <a:pt x="10582" y="16740"/>
                  <a:pt x="10582" y="16740"/>
                </a:cubicBezTo>
                <a:lnTo>
                  <a:pt x="6401" y="16740"/>
                </a:lnTo>
                <a:close/>
                <a:moveTo>
                  <a:pt x="12498" y="18225"/>
                </a:moveTo>
                <a:cubicBezTo>
                  <a:pt x="12498" y="18225"/>
                  <a:pt x="12498" y="18225"/>
                  <a:pt x="12498" y="18225"/>
                </a:cubicBezTo>
                <a:cubicBezTo>
                  <a:pt x="11453" y="18225"/>
                  <a:pt x="11453" y="18225"/>
                  <a:pt x="11453" y="18225"/>
                </a:cubicBezTo>
                <a:cubicBezTo>
                  <a:pt x="11453" y="18225"/>
                  <a:pt x="11453" y="18225"/>
                  <a:pt x="11453" y="18225"/>
                </a:cubicBezTo>
                <a:cubicBezTo>
                  <a:pt x="11453" y="16740"/>
                  <a:pt x="11453" y="16740"/>
                  <a:pt x="11453" y="16740"/>
                </a:cubicBezTo>
                <a:cubicBezTo>
                  <a:pt x="11453" y="16740"/>
                  <a:pt x="11453" y="16740"/>
                  <a:pt x="11453" y="16740"/>
                </a:cubicBezTo>
                <a:cubicBezTo>
                  <a:pt x="12498" y="16740"/>
                  <a:pt x="12498" y="16740"/>
                  <a:pt x="12498" y="16740"/>
                </a:cubicBezTo>
                <a:cubicBezTo>
                  <a:pt x="12498" y="16740"/>
                  <a:pt x="12498" y="16740"/>
                  <a:pt x="12498" y="16740"/>
                </a:cubicBezTo>
                <a:lnTo>
                  <a:pt x="12498" y="18225"/>
                </a:lnTo>
                <a:close/>
                <a:moveTo>
                  <a:pt x="12498" y="16065"/>
                </a:moveTo>
                <a:cubicBezTo>
                  <a:pt x="12498" y="16065"/>
                  <a:pt x="12498" y="16065"/>
                  <a:pt x="12498" y="16065"/>
                </a:cubicBezTo>
                <a:cubicBezTo>
                  <a:pt x="12498" y="7020"/>
                  <a:pt x="12498" y="7020"/>
                  <a:pt x="12498" y="7020"/>
                </a:cubicBezTo>
                <a:cubicBezTo>
                  <a:pt x="14066" y="7020"/>
                  <a:pt x="14066" y="7020"/>
                  <a:pt x="14066" y="7020"/>
                </a:cubicBezTo>
                <a:cubicBezTo>
                  <a:pt x="18246" y="16335"/>
                  <a:pt x="18246" y="16335"/>
                  <a:pt x="18246" y="16335"/>
                </a:cubicBezTo>
                <a:cubicBezTo>
                  <a:pt x="18072" y="16335"/>
                  <a:pt x="18072" y="16335"/>
                  <a:pt x="18072" y="16335"/>
                </a:cubicBezTo>
                <a:cubicBezTo>
                  <a:pt x="17898" y="16470"/>
                  <a:pt x="17724" y="16605"/>
                  <a:pt x="17550" y="16740"/>
                </a:cubicBezTo>
                <a:cubicBezTo>
                  <a:pt x="17550" y="16740"/>
                  <a:pt x="17550" y="16740"/>
                  <a:pt x="17550" y="16740"/>
                </a:cubicBezTo>
                <a:cubicBezTo>
                  <a:pt x="13369" y="16740"/>
                  <a:pt x="13369" y="16740"/>
                  <a:pt x="13369" y="16740"/>
                </a:cubicBezTo>
                <a:cubicBezTo>
                  <a:pt x="13369" y="16740"/>
                  <a:pt x="13369" y="16740"/>
                  <a:pt x="13369" y="16740"/>
                </a:cubicBezTo>
                <a:cubicBezTo>
                  <a:pt x="13369" y="16335"/>
                  <a:pt x="13021" y="16065"/>
                  <a:pt x="12498" y="16065"/>
                </a:cubicBezTo>
                <a:close/>
                <a:moveTo>
                  <a:pt x="19117" y="18495"/>
                </a:moveTo>
                <a:cubicBezTo>
                  <a:pt x="19117" y="18495"/>
                  <a:pt x="19117" y="18495"/>
                  <a:pt x="19117" y="18495"/>
                </a:cubicBezTo>
                <a:cubicBezTo>
                  <a:pt x="18421" y="17010"/>
                  <a:pt x="18421" y="17010"/>
                  <a:pt x="18421" y="17010"/>
                </a:cubicBezTo>
                <a:cubicBezTo>
                  <a:pt x="18421" y="17010"/>
                  <a:pt x="18421" y="17010"/>
                  <a:pt x="18421" y="17010"/>
                </a:cubicBezTo>
                <a:cubicBezTo>
                  <a:pt x="18943" y="16875"/>
                  <a:pt x="18943" y="16875"/>
                  <a:pt x="18943" y="16875"/>
                </a:cubicBezTo>
                <a:cubicBezTo>
                  <a:pt x="18943" y="16875"/>
                  <a:pt x="18943" y="16875"/>
                  <a:pt x="18943" y="16875"/>
                </a:cubicBezTo>
                <a:cubicBezTo>
                  <a:pt x="18943" y="16875"/>
                  <a:pt x="18943" y="16875"/>
                  <a:pt x="18943" y="16875"/>
                </a:cubicBezTo>
                <a:cubicBezTo>
                  <a:pt x="19291" y="16740"/>
                  <a:pt x="19291" y="16740"/>
                  <a:pt x="19291" y="16740"/>
                </a:cubicBezTo>
                <a:cubicBezTo>
                  <a:pt x="19291" y="16740"/>
                  <a:pt x="19291" y="16740"/>
                  <a:pt x="19291" y="16740"/>
                </a:cubicBezTo>
                <a:cubicBezTo>
                  <a:pt x="19291" y="16740"/>
                  <a:pt x="19291" y="16740"/>
                  <a:pt x="19291" y="16740"/>
                </a:cubicBezTo>
                <a:cubicBezTo>
                  <a:pt x="19466" y="16740"/>
                  <a:pt x="19466" y="16740"/>
                  <a:pt x="19466" y="16740"/>
                </a:cubicBezTo>
                <a:cubicBezTo>
                  <a:pt x="19988" y="18225"/>
                  <a:pt x="19988" y="18225"/>
                  <a:pt x="19988" y="18225"/>
                </a:cubicBezTo>
                <a:cubicBezTo>
                  <a:pt x="19988" y="18225"/>
                  <a:pt x="19988" y="18225"/>
                  <a:pt x="19988" y="18225"/>
                </a:cubicBezTo>
                <a:cubicBezTo>
                  <a:pt x="19988" y="18225"/>
                  <a:pt x="19988" y="18225"/>
                  <a:pt x="19988" y="18225"/>
                </a:cubicBezTo>
                <a:cubicBezTo>
                  <a:pt x="19466" y="18360"/>
                  <a:pt x="19466" y="18360"/>
                  <a:pt x="19466" y="18360"/>
                </a:cubicBezTo>
                <a:cubicBezTo>
                  <a:pt x="19466" y="18360"/>
                  <a:pt x="19466" y="18360"/>
                  <a:pt x="19466" y="18360"/>
                </a:cubicBezTo>
                <a:cubicBezTo>
                  <a:pt x="19466" y="18360"/>
                  <a:pt x="19466" y="18360"/>
                  <a:pt x="19466" y="18360"/>
                </a:cubicBezTo>
                <a:cubicBezTo>
                  <a:pt x="19117" y="18495"/>
                  <a:pt x="19117" y="18495"/>
                  <a:pt x="19117" y="18495"/>
                </a:cubicBezTo>
                <a:cubicBezTo>
                  <a:pt x="19117" y="18495"/>
                  <a:pt x="19117" y="18495"/>
                  <a:pt x="19117" y="18495"/>
                </a:cubicBezTo>
                <a:close/>
                <a:moveTo>
                  <a:pt x="20685" y="20925"/>
                </a:moveTo>
                <a:cubicBezTo>
                  <a:pt x="19640" y="20925"/>
                  <a:pt x="19640" y="20925"/>
                  <a:pt x="19640" y="20925"/>
                </a:cubicBezTo>
                <a:cubicBezTo>
                  <a:pt x="19640" y="20520"/>
                  <a:pt x="19640" y="20520"/>
                  <a:pt x="19640" y="20520"/>
                </a:cubicBezTo>
                <a:cubicBezTo>
                  <a:pt x="19640" y="20250"/>
                  <a:pt x="19814" y="20115"/>
                  <a:pt x="20162" y="20115"/>
                </a:cubicBezTo>
                <a:cubicBezTo>
                  <a:pt x="20162" y="20115"/>
                  <a:pt x="20162" y="20115"/>
                  <a:pt x="20162" y="20115"/>
                </a:cubicBezTo>
                <a:cubicBezTo>
                  <a:pt x="20162" y="20115"/>
                  <a:pt x="20162" y="20115"/>
                  <a:pt x="20162" y="20115"/>
                </a:cubicBezTo>
                <a:cubicBezTo>
                  <a:pt x="20162" y="20115"/>
                  <a:pt x="20162" y="20115"/>
                  <a:pt x="20162" y="20115"/>
                </a:cubicBezTo>
                <a:cubicBezTo>
                  <a:pt x="20511" y="20115"/>
                  <a:pt x="20685" y="20250"/>
                  <a:pt x="20685" y="20520"/>
                </a:cubicBezTo>
                <a:lnTo>
                  <a:pt x="20685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20" name="Freeform 89"/>
          <p:cNvSpPr/>
          <p:nvPr/>
        </p:nvSpPr>
        <p:spPr>
          <a:xfrm>
            <a:off x="20551776" y="5064126"/>
            <a:ext cx="4921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00" y="19440"/>
                </a:moveTo>
                <a:cubicBezTo>
                  <a:pt x="12900" y="15795"/>
                  <a:pt x="12900" y="15795"/>
                  <a:pt x="12900" y="15795"/>
                </a:cubicBezTo>
                <a:cubicBezTo>
                  <a:pt x="13200" y="15660"/>
                  <a:pt x="13200" y="15390"/>
                  <a:pt x="13200" y="15255"/>
                </a:cubicBezTo>
                <a:cubicBezTo>
                  <a:pt x="13200" y="14580"/>
                  <a:pt x="13200" y="14580"/>
                  <a:pt x="13200" y="14580"/>
                </a:cubicBezTo>
                <a:cubicBezTo>
                  <a:pt x="13200" y="14040"/>
                  <a:pt x="12600" y="13635"/>
                  <a:pt x="11400" y="13500"/>
                </a:cubicBezTo>
                <a:cubicBezTo>
                  <a:pt x="11400" y="12150"/>
                  <a:pt x="11400" y="12150"/>
                  <a:pt x="11400" y="12150"/>
                </a:cubicBezTo>
                <a:cubicBezTo>
                  <a:pt x="12600" y="12015"/>
                  <a:pt x="13200" y="11610"/>
                  <a:pt x="13200" y="11205"/>
                </a:cubicBezTo>
                <a:cubicBezTo>
                  <a:pt x="13200" y="11205"/>
                  <a:pt x="13200" y="11205"/>
                  <a:pt x="13200" y="11205"/>
                </a:cubicBezTo>
                <a:cubicBezTo>
                  <a:pt x="15000" y="11205"/>
                  <a:pt x="15000" y="11205"/>
                  <a:pt x="15000" y="11205"/>
                </a:cubicBezTo>
                <a:cubicBezTo>
                  <a:pt x="15000" y="11610"/>
                  <a:pt x="15000" y="11610"/>
                  <a:pt x="15000" y="11610"/>
                </a:cubicBezTo>
                <a:cubicBezTo>
                  <a:pt x="15000" y="11745"/>
                  <a:pt x="15300" y="11880"/>
                  <a:pt x="15600" y="11880"/>
                </a:cubicBezTo>
                <a:cubicBezTo>
                  <a:pt x="16200" y="11880"/>
                  <a:pt x="16500" y="11745"/>
                  <a:pt x="16500" y="11610"/>
                </a:cubicBezTo>
                <a:cubicBezTo>
                  <a:pt x="16500" y="9990"/>
                  <a:pt x="16500" y="9990"/>
                  <a:pt x="16500" y="9990"/>
                </a:cubicBezTo>
                <a:cubicBezTo>
                  <a:pt x="16500" y="9855"/>
                  <a:pt x="16200" y="9720"/>
                  <a:pt x="15600" y="9720"/>
                </a:cubicBezTo>
                <a:cubicBezTo>
                  <a:pt x="15300" y="9720"/>
                  <a:pt x="15000" y="9855"/>
                  <a:pt x="15000" y="9990"/>
                </a:cubicBezTo>
                <a:cubicBezTo>
                  <a:pt x="15000" y="10395"/>
                  <a:pt x="15000" y="10395"/>
                  <a:pt x="15000" y="10395"/>
                </a:cubicBezTo>
                <a:cubicBezTo>
                  <a:pt x="13200" y="10395"/>
                  <a:pt x="13200" y="10395"/>
                  <a:pt x="13200" y="10395"/>
                </a:cubicBezTo>
                <a:cubicBezTo>
                  <a:pt x="13200" y="10395"/>
                  <a:pt x="13200" y="10395"/>
                  <a:pt x="13200" y="10395"/>
                </a:cubicBezTo>
                <a:cubicBezTo>
                  <a:pt x="13200" y="9990"/>
                  <a:pt x="12600" y="9585"/>
                  <a:pt x="11400" y="9450"/>
                </a:cubicBezTo>
                <a:cubicBezTo>
                  <a:pt x="11400" y="8910"/>
                  <a:pt x="11400" y="8910"/>
                  <a:pt x="11400" y="8910"/>
                </a:cubicBezTo>
                <a:cubicBezTo>
                  <a:pt x="18900" y="8910"/>
                  <a:pt x="18900" y="8910"/>
                  <a:pt x="18900" y="8910"/>
                </a:cubicBezTo>
                <a:cubicBezTo>
                  <a:pt x="19800" y="8910"/>
                  <a:pt x="20700" y="8640"/>
                  <a:pt x="20700" y="8235"/>
                </a:cubicBezTo>
                <a:cubicBezTo>
                  <a:pt x="20700" y="675"/>
                  <a:pt x="20700" y="675"/>
                  <a:pt x="20700" y="675"/>
                </a:cubicBezTo>
                <a:cubicBezTo>
                  <a:pt x="20700" y="270"/>
                  <a:pt x="19800" y="0"/>
                  <a:pt x="18900" y="0"/>
                </a:cubicBezTo>
                <a:cubicBezTo>
                  <a:pt x="2400" y="0"/>
                  <a:pt x="2400" y="0"/>
                  <a:pt x="2400" y="0"/>
                </a:cubicBezTo>
                <a:cubicBezTo>
                  <a:pt x="1500" y="0"/>
                  <a:pt x="900" y="270"/>
                  <a:pt x="900" y="675"/>
                </a:cubicBezTo>
                <a:cubicBezTo>
                  <a:pt x="900" y="8235"/>
                  <a:pt x="900" y="8235"/>
                  <a:pt x="900" y="8235"/>
                </a:cubicBezTo>
                <a:cubicBezTo>
                  <a:pt x="900" y="8640"/>
                  <a:pt x="1500" y="8910"/>
                  <a:pt x="2400" y="8910"/>
                </a:cubicBezTo>
                <a:cubicBezTo>
                  <a:pt x="9900" y="8910"/>
                  <a:pt x="9900" y="8910"/>
                  <a:pt x="9900" y="8910"/>
                </a:cubicBezTo>
                <a:cubicBezTo>
                  <a:pt x="9900" y="9450"/>
                  <a:pt x="9900" y="9450"/>
                  <a:pt x="9900" y="9450"/>
                </a:cubicBezTo>
                <a:cubicBezTo>
                  <a:pt x="9000" y="9585"/>
                  <a:pt x="8400" y="9990"/>
                  <a:pt x="8400" y="10395"/>
                </a:cubicBezTo>
                <a:cubicBezTo>
                  <a:pt x="8400" y="11205"/>
                  <a:pt x="8400" y="11205"/>
                  <a:pt x="8400" y="11205"/>
                </a:cubicBezTo>
                <a:cubicBezTo>
                  <a:pt x="8400" y="11610"/>
                  <a:pt x="9000" y="12015"/>
                  <a:pt x="9900" y="12150"/>
                </a:cubicBezTo>
                <a:cubicBezTo>
                  <a:pt x="9900" y="13500"/>
                  <a:pt x="9900" y="13500"/>
                  <a:pt x="9900" y="13500"/>
                </a:cubicBezTo>
                <a:cubicBezTo>
                  <a:pt x="9000" y="13635"/>
                  <a:pt x="8400" y="14040"/>
                  <a:pt x="8400" y="14580"/>
                </a:cubicBezTo>
                <a:cubicBezTo>
                  <a:pt x="8400" y="15255"/>
                  <a:pt x="8400" y="15255"/>
                  <a:pt x="8400" y="15255"/>
                </a:cubicBezTo>
                <a:cubicBezTo>
                  <a:pt x="8400" y="15390"/>
                  <a:pt x="8400" y="15660"/>
                  <a:pt x="8400" y="15795"/>
                </a:cubicBezTo>
                <a:cubicBezTo>
                  <a:pt x="2100" y="19440"/>
                  <a:pt x="2100" y="19440"/>
                  <a:pt x="2100" y="19440"/>
                </a:cubicBezTo>
                <a:cubicBezTo>
                  <a:pt x="900" y="19575"/>
                  <a:pt x="0" y="19980"/>
                  <a:pt x="0" y="2052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300" y="21600"/>
                  <a:pt x="900" y="21600"/>
                </a:cubicBezTo>
                <a:cubicBezTo>
                  <a:pt x="4200" y="21600"/>
                  <a:pt x="4200" y="21600"/>
                  <a:pt x="4200" y="21600"/>
                </a:cubicBezTo>
                <a:cubicBezTo>
                  <a:pt x="4500" y="21600"/>
                  <a:pt x="4800" y="21465"/>
                  <a:pt x="4800" y="21195"/>
                </a:cubicBezTo>
                <a:cubicBezTo>
                  <a:pt x="4800" y="20520"/>
                  <a:pt x="4800" y="20520"/>
                  <a:pt x="4800" y="20520"/>
                </a:cubicBezTo>
                <a:cubicBezTo>
                  <a:pt x="4800" y="20115"/>
                  <a:pt x="4500" y="19710"/>
                  <a:pt x="3600" y="19575"/>
                </a:cubicBezTo>
                <a:cubicBezTo>
                  <a:pt x="5400" y="18630"/>
                  <a:pt x="5400" y="18630"/>
                  <a:pt x="5400" y="18630"/>
                </a:cubicBezTo>
                <a:cubicBezTo>
                  <a:pt x="9900" y="18630"/>
                  <a:pt x="9900" y="18630"/>
                  <a:pt x="9900" y="18630"/>
                </a:cubicBezTo>
                <a:cubicBezTo>
                  <a:pt x="9900" y="19440"/>
                  <a:pt x="9900" y="19440"/>
                  <a:pt x="9900" y="19440"/>
                </a:cubicBezTo>
                <a:cubicBezTo>
                  <a:pt x="9000" y="19575"/>
                  <a:pt x="8400" y="19980"/>
                  <a:pt x="8400" y="20520"/>
                </a:cubicBezTo>
                <a:cubicBezTo>
                  <a:pt x="8400" y="21195"/>
                  <a:pt x="8400" y="21195"/>
                  <a:pt x="8400" y="21195"/>
                </a:cubicBezTo>
                <a:cubicBezTo>
                  <a:pt x="8400" y="21465"/>
                  <a:pt x="8700" y="21600"/>
                  <a:pt x="9000" y="21600"/>
                </a:cubicBezTo>
                <a:cubicBezTo>
                  <a:pt x="12300" y="21600"/>
                  <a:pt x="12300" y="21600"/>
                  <a:pt x="12300" y="21600"/>
                </a:cubicBezTo>
                <a:cubicBezTo>
                  <a:pt x="12900" y="21600"/>
                  <a:pt x="13200" y="21465"/>
                  <a:pt x="13200" y="21195"/>
                </a:cubicBezTo>
                <a:cubicBezTo>
                  <a:pt x="13200" y="20520"/>
                  <a:pt x="13200" y="20520"/>
                  <a:pt x="13200" y="20520"/>
                </a:cubicBezTo>
                <a:cubicBezTo>
                  <a:pt x="13200" y="19980"/>
                  <a:pt x="12600" y="19575"/>
                  <a:pt x="11400" y="19440"/>
                </a:cubicBezTo>
                <a:cubicBezTo>
                  <a:pt x="11400" y="18630"/>
                  <a:pt x="11400" y="18630"/>
                  <a:pt x="11400" y="18630"/>
                </a:cubicBezTo>
                <a:cubicBezTo>
                  <a:pt x="15900" y="18630"/>
                  <a:pt x="15900" y="18630"/>
                  <a:pt x="15900" y="18630"/>
                </a:cubicBezTo>
                <a:cubicBezTo>
                  <a:pt x="17700" y="19575"/>
                  <a:pt x="17700" y="19575"/>
                  <a:pt x="17700" y="19575"/>
                </a:cubicBezTo>
                <a:cubicBezTo>
                  <a:pt x="17100" y="19710"/>
                  <a:pt x="16500" y="20115"/>
                  <a:pt x="16500" y="20520"/>
                </a:cubicBezTo>
                <a:cubicBezTo>
                  <a:pt x="16500" y="21195"/>
                  <a:pt x="16500" y="21195"/>
                  <a:pt x="16500" y="21195"/>
                </a:cubicBezTo>
                <a:cubicBezTo>
                  <a:pt x="16500" y="21465"/>
                  <a:pt x="16800" y="21600"/>
                  <a:pt x="17400" y="21600"/>
                </a:cubicBezTo>
                <a:cubicBezTo>
                  <a:pt x="20700" y="21600"/>
                  <a:pt x="20700" y="21600"/>
                  <a:pt x="20700" y="21600"/>
                </a:cubicBezTo>
                <a:cubicBezTo>
                  <a:pt x="21000" y="21600"/>
                  <a:pt x="21600" y="21465"/>
                  <a:pt x="21600" y="21195"/>
                </a:cubicBezTo>
                <a:cubicBezTo>
                  <a:pt x="21600" y="20520"/>
                  <a:pt x="21600" y="20520"/>
                  <a:pt x="21600" y="20520"/>
                </a:cubicBezTo>
                <a:cubicBezTo>
                  <a:pt x="21600" y="19980"/>
                  <a:pt x="20700" y="19575"/>
                  <a:pt x="19500" y="19440"/>
                </a:cubicBezTo>
                <a:close/>
                <a:moveTo>
                  <a:pt x="2400" y="8235"/>
                </a:moveTo>
                <a:cubicBezTo>
                  <a:pt x="2400" y="675"/>
                  <a:pt x="2400" y="675"/>
                  <a:pt x="2400" y="675"/>
                </a:cubicBezTo>
                <a:cubicBezTo>
                  <a:pt x="2400" y="675"/>
                  <a:pt x="2400" y="675"/>
                  <a:pt x="2400" y="675"/>
                </a:cubicBezTo>
                <a:cubicBezTo>
                  <a:pt x="18900" y="675"/>
                  <a:pt x="18900" y="675"/>
                  <a:pt x="18900" y="675"/>
                </a:cubicBezTo>
                <a:cubicBezTo>
                  <a:pt x="19200" y="675"/>
                  <a:pt x="19200" y="675"/>
                  <a:pt x="19200" y="675"/>
                </a:cubicBezTo>
                <a:cubicBezTo>
                  <a:pt x="19200" y="8235"/>
                  <a:pt x="19200" y="8235"/>
                  <a:pt x="19200" y="8235"/>
                </a:cubicBezTo>
                <a:cubicBezTo>
                  <a:pt x="19200" y="8235"/>
                  <a:pt x="19200" y="8235"/>
                  <a:pt x="18900" y="8235"/>
                </a:cubicBezTo>
                <a:cubicBezTo>
                  <a:pt x="2400" y="8235"/>
                  <a:pt x="2400" y="8235"/>
                  <a:pt x="2400" y="8235"/>
                </a:cubicBezTo>
                <a:cubicBezTo>
                  <a:pt x="2400" y="8235"/>
                  <a:pt x="2400" y="8235"/>
                  <a:pt x="2400" y="8235"/>
                </a:cubicBezTo>
                <a:close/>
                <a:moveTo>
                  <a:pt x="11700" y="20925"/>
                </a:moveTo>
                <a:cubicBezTo>
                  <a:pt x="9900" y="20925"/>
                  <a:pt x="9900" y="20925"/>
                  <a:pt x="9900" y="20925"/>
                </a:cubicBezTo>
                <a:cubicBezTo>
                  <a:pt x="9900" y="20520"/>
                  <a:pt x="9900" y="20520"/>
                  <a:pt x="9900" y="20520"/>
                </a:cubicBezTo>
                <a:cubicBezTo>
                  <a:pt x="9900" y="20250"/>
                  <a:pt x="10200" y="20115"/>
                  <a:pt x="10800" y="20115"/>
                </a:cubicBezTo>
                <a:cubicBezTo>
                  <a:pt x="11100" y="20115"/>
                  <a:pt x="11700" y="20250"/>
                  <a:pt x="11700" y="20520"/>
                </a:cubicBezTo>
                <a:lnTo>
                  <a:pt x="11700" y="20925"/>
                </a:lnTo>
                <a:close/>
                <a:moveTo>
                  <a:pt x="9900" y="10395"/>
                </a:moveTo>
                <a:cubicBezTo>
                  <a:pt x="9900" y="10260"/>
                  <a:pt x="10200" y="9990"/>
                  <a:pt x="10800" y="9990"/>
                </a:cubicBezTo>
                <a:cubicBezTo>
                  <a:pt x="11100" y="9990"/>
                  <a:pt x="11700" y="10260"/>
                  <a:pt x="11700" y="10395"/>
                </a:cubicBezTo>
                <a:cubicBezTo>
                  <a:pt x="11700" y="11205"/>
                  <a:pt x="11700" y="11205"/>
                  <a:pt x="11700" y="11205"/>
                </a:cubicBezTo>
                <a:cubicBezTo>
                  <a:pt x="11700" y="11340"/>
                  <a:pt x="11100" y="11610"/>
                  <a:pt x="10800" y="11610"/>
                </a:cubicBezTo>
                <a:cubicBezTo>
                  <a:pt x="10200" y="11610"/>
                  <a:pt x="9900" y="11340"/>
                  <a:pt x="9900" y="11205"/>
                </a:cubicBezTo>
                <a:lnTo>
                  <a:pt x="9900" y="10395"/>
                </a:lnTo>
                <a:close/>
                <a:moveTo>
                  <a:pt x="9900" y="14580"/>
                </a:moveTo>
                <a:cubicBezTo>
                  <a:pt x="9900" y="14310"/>
                  <a:pt x="10200" y="14175"/>
                  <a:pt x="10800" y="14175"/>
                </a:cubicBezTo>
                <a:cubicBezTo>
                  <a:pt x="11100" y="14175"/>
                  <a:pt x="11700" y="14310"/>
                  <a:pt x="11700" y="14580"/>
                </a:cubicBezTo>
                <a:cubicBezTo>
                  <a:pt x="11700" y="15255"/>
                  <a:pt x="11700" y="15255"/>
                  <a:pt x="11700" y="15255"/>
                </a:cubicBezTo>
                <a:cubicBezTo>
                  <a:pt x="11700" y="15525"/>
                  <a:pt x="11100" y="15660"/>
                  <a:pt x="10800" y="15660"/>
                </a:cubicBezTo>
                <a:cubicBezTo>
                  <a:pt x="10200" y="15660"/>
                  <a:pt x="9900" y="15525"/>
                  <a:pt x="9900" y="15255"/>
                </a:cubicBezTo>
                <a:lnTo>
                  <a:pt x="9900" y="14580"/>
                </a:lnTo>
                <a:close/>
                <a:moveTo>
                  <a:pt x="3300" y="20925"/>
                </a:moveTo>
                <a:cubicBezTo>
                  <a:pt x="1500" y="20925"/>
                  <a:pt x="1500" y="20925"/>
                  <a:pt x="1500" y="20925"/>
                </a:cubicBezTo>
                <a:cubicBezTo>
                  <a:pt x="1500" y="20520"/>
                  <a:pt x="1500" y="20520"/>
                  <a:pt x="1500" y="20520"/>
                </a:cubicBezTo>
                <a:cubicBezTo>
                  <a:pt x="1500" y="20250"/>
                  <a:pt x="2100" y="20115"/>
                  <a:pt x="2400" y="20115"/>
                </a:cubicBezTo>
                <a:cubicBezTo>
                  <a:pt x="2400" y="20115"/>
                  <a:pt x="2400" y="20115"/>
                  <a:pt x="2400" y="20115"/>
                </a:cubicBezTo>
                <a:cubicBezTo>
                  <a:pt x="2400" y="20115"/>
                  <a:pt x="2400" y="20115"/>
                  <a:pt x="2400" y="20115"/>
                </a:cubicBezTo>
                <a:cubicBezTo>
                  <a:pt x="3000" y="20115"/>
                  <a:pt x="3300" y="20250"/>
                  <a:pt x="3300" y="20520"/>
                </a:cubicBezTo>
                <a:lnTo>
                  <a:pt x="3300" y="20925"/>
                </a:lnTo>
                <a:close/>
                <a:moveTo>
                  <a:pt x="6600" y="17955"/>
                </a:moveTo>
                <a:cubicBezTo>
                  <a:pt x="9600" y="16200"/>
                  <a:pt x="9600" y="16200"/>
                  <a:pt x="9600" y="16200"/>
                </a:cubicBezTo>
                <a:cubicBezTo>
                  <a:pt x="9600" y="16335"/>
                  <a:pt x="9900" y="16335"/>
                  <a:pt x="9900" y="16335"/>
                </a:cubicBezTo>
                <a:cubicBezTo>
                  <a:pt x="9900" y="17955"/>
                  <a:pt x="9900" y="17955"/>
                  <a:pt x="9900" y="17955"/>
                </a:cubicBezTo>
                <a:lnTo>
                  <a:pt x="6600" y="17955"/>
                </a:lnTo>
                <a:close/>
                <a:moveTo>
                  <a:pt x="11400" y="17955"/>
                </a:moveTo>
                <a:cubicBezTo>
                  <a:pt x="11400" y="16335"/>
                  <a:pt x="11400" y="16335"/>
                  <a:pt x="11400" y="16335"/>
                </a:cubicBezTo>
                <a:cubicBezTo>
                  <a:pt x="11700" y="16335"/>
                  <a:pt x="11700" y="16335"/>
                  <a:pt x="11700" y="16200"/>
                </a:cubicBezTo>
                <a:cubicBezTo>
                  <a:pt x="14700" y="17955"/>
                  <a:pt x="14700" y="17955"/>
                  <a:pt x="14700" y="17955"/>
                </a:cubicBezTo>
                <a:lnTo>
                  <a:pt x="11400" y="17955"/>
                </a:lnTo>
                <a:close/>
                <a:moveTo>
                  <a:pt x="19800" y="20925"/>
                </a:moveTo>
                <a:cubicBezTo>
                  <a:pt x="18000" y="20925"/>
                  <a:pt x="18000" y="20925"/>
                  <a:pt x="18000" y="20925"/>
                </a:cubicBezTo>
                <a:cubicBezTo>
                  <a:pt x="18000" y="20520"/>
                  <a:pt x="18000" y="20520"/>
                  <a:pt x="18000" y="20520"/>
                </a:cubicBezTo>
                <a:cubicBezTo>
                  <a:pt x="18000" y="20250"/>
                  <a:pt x="18600" y="20115"/>
                  <a:pt x="18900" y="20115"/>
                </a:cubicBezTo>
                <a:cubicBezTo>
                  <a:pt x="18900" y="20115"/>
                  <a:pt x="18900" y="20115"/>
                  <a:pt x="18900" y="20115"/>
                </a:cubicBezTo>
                <a:cubicBezTo>
                  <a:pt x="18900" y="20115"/>
                  <a:pt x="18900" y="20115"/>
                  <a:pt x="18900" y="20115"/>
                </a:cubicBezTo>
                <a:cubicBezTo>
                  <a:pt x="19500" y="20115"/>
                  <a:pt x="19800" y="20250"/>
                  <a:pt x="19800" y="20520"/>
                </a:cubicBezTo>
                <a:lnTo>
                  <a:pt x="19800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21" name="Freeform 90"/>
          <p:cNvSpPr/>
          <p:nvPr/>
        </p:nvSpPr>
        <p:spPr>
          <a:xfrm>
            <a:off x="20467949" y="6302376"/>
            <a:ext cx="6553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4" h="21600" extrusionOk="0">
                <a:moveTo>
                  <a:pt x="11636" y="2295"/>
                </a:moveTo>
                <a:cubicBezTo>
                  <a:pt x="10300" y="2295"/>
                  <a:pt x="9187" y="2835"/>
                  <a:pt x="9187" y="3645"/>
                </a:cubicBezTo>
                <a:cubicBezTo>
                  <a:pt x="9187" y="4455"/>
                  <a:pt x="10300" y="5130"/>
                  <a:pt x="11636" y="5130"/>
                </a:cubicBezTo>
                <a:cubicBezTo>
                  <a:pt x="12972" y="5130"/>
                  <a:pt x="14086" y="4455"/>
                  <a:pt x="14086" y="3645"/>
                </a:cubicBezTo>
                <a:cubicBezTo>
                  <a:pt x="14086" y="2835"/>
                  <a:pt x="12972" y="2295"/>
                  <a:pt x="11636" y="2295"/>
                </a:cubicBezTo>
                <a:close/>
                <a:moveTo>
                  <a:pt x="11636" y="4455"/>
                </a:moveTo>
                <a:cubicBezTo>
                  <a:pt x="10968" y="4455"/>
                  <a:pt x="10523" y="4185"/>
                  <a:pt x="10523" y="3645"/>
                </a:cubicBezTo>
                <a:cubicBezTo>
                  <a:pt x="10523" y="3240"/>
                  <a:pt x="10968" y="2970"/>
                  <a:pt x="11636" y="2970"/>
                </a:cubicBezTo>
                <a:cubicBezTo>
                  <a:pt x="12304" y="2970"/>
                  <a:pt x="12972" y="3240"/>
                  <a:pt x="12972" y="3645"/>
                </a:cubicBezTo>
                <a:cubicBezTo>
                  <a:pt x="12972" y="4185"/>
                  <a:pt x="12304" y="4455"/>
                  <a:pt x="11636" y="4455"/>
                </a:cubicBezTo>
                <a:close/>
                <a:moveTo>
                  <a:pt x="20321" y="19440"/>
                </a:moveTo>
                <a:cubicBezTo>
                  <a:pt x="20766" y="19305"/>
                  <a:pt x="20989" y="18900"/>
                  <a:pt x="20989" y="18630"/>
                </a:cubicBezTo>
                <a:cubicBezTo>
                  <a:pt x="20321" y="17550"/>
                  <a:pt x="20321" y="17550"/>
                  <a:pt x="20321" y="17550"/>
                </a:cubicBezTo>
                <a:cubicBezTo>
                  <a:pt x="20321" y="17415"/>
                  <a:pt x="20098" y="17280"/>
                  <a:pt x="19653" y="17145"/>
                </a:cubicBezTo>
                <a:cubicBezTo>
                  <a:pt x="19430" y="17010"/>
                  <a:pt x="19207" y="17010"/>
                  <a:pt x="18762" y="17145"/>
                </a:cubicBezTo>
                <a:cubicBezTo>
                  <a:pt x="18762" y="17145"/>
                  <a:pt x="18762" y="17145"/>
                  <a:pt x="18762" y="17145"/>
                </a:cubicBezTo>
                <a:cubicBezTo>
                  <a:pt x="15644" y="11070"/>
                  <a:pt x="15644" y="11070"/>
                  <a:pt x="15644" y="11070"/>
                </a:cubicBezTo>
                <a:cubicBezTo>
                  <a:pt x="15867" y="11070"/>
                  <a:pt x="16090" y="10935"/>
                  <a:pt x="16090" y="10800"/>
                </a:cubicBezTo>
                <a:cubicBezTo>
                  <a:pt x="16090" y="9990"/>
                  <a:pt x="16090" y="9990"/>
                  <a:pt x="16090" y="9990"/>
                </a:cubicBezTo>
                <a:cubicBezTo>
                  <a:pt x="16090" y="9450"/>
                  <a:pt x="15199" y="8910"/>
                  <a:pt x="14086" y="8910"/>
                </a:cubicBezTo>
                <a:cubicBezTo>
                  <a:pt x="13863" y="8910"/>
                  <a:pt x="13863" y="8910"/>
                  <a:pt x="13863" y="8910"/>
                </a:cubicBezTo>
                <a:cubicBezTo>
                  <a:pt x="14086" y="8775"/>
                  <a:pt x="14086" y="8505"/>
                  <a:pt x="14086" y="8235"/>
                </a:cubicBezTo>
                <a:cubicBezTo>
                  <a:pt x="14086" y="7965"/>
                  <a:pt x="14086" y="7695"/>
                  <a:pt x="13863" y="7425"/>
                </a:cubicBezTo>
                <a:cubicBezTo>
                  <a:pt x="14308" y="7290"/>
                  <a:pt x="14754" y="7020"/>
                  <a:pt x="14754" y="6750"/>
                </a:cubicBezTo>
                <a:cubicBezTo>
                  <a:pt x="14754" y="6345"/>
                  <a:pt x="14754" y="6345"/>
                  <a:pt x="14754" y="6345"/>
                </a:cubicBezTo>
                <a:cubicBezTo>
                  <a:pt x="16535" y="6345"/>
                  <a:pt x="16535" y="6345"/>
                  <a:pt x="16535" y="6345"/>
                </a:cubicBezTo>
                <a:cubicBezTo>
                  <a:pt x="17648" y="6345"/>
                  <a:pt x="18539" y="5805"/>
                  <a:pt x="18539" y="5265"/>
                </a:cubicBezTo>
                <a:cubicBezTo>
                  <a:pt x="18539" y="2160"/>
                  <a:pt x="18539" y="2160"/>
                  <a:pt x="18539" y="2160"/>
                </a:cubicBezTo>
                <a:cubicBezTo>
                  <a:pt x="18539" y="1620"/>
                  <a:pt x="17648" y="1080"/>
                  <a:pt x="16535" y="1080"/>
                </a:cubicBezTo>
                <a:cubicBezTo>
                  <a:pt x="14531" y="1080"/>
                  <a:pt x="14531" y="1080"/>
                  <a:pt x="14531" y="1080"/>
                </a:cubicBezTo>
                <a:cubicBezTo>
                  <a:pt x="14531" y="1080"/>
                  <a:pt x="14531" y="1080"/>
                  <a:pt x="14531" y="1080"/>
                </a:cubicBezTo>
                <a:cubicBezTo>
                  <a:pt x="14308" y="810"/>
                  <a:pt x="14308" y="810"/>
                  <a:pt x="14308" y="810"/>
                </a:cubicBezTo>
                <a:cubicBezTo>
                  <a:pt x="14086" y="270"/>
                  <a:pt x="13418" y="0"/>
                  <a:pt x="12749" y="0"/>
                </a:cubicBezTo>
                <a:cubicBezTo>
                  <a:pt x="10745" y="0"/>
                  <a:pt x="10745" y="0"/>
                  <a:pt x="10745" y="0"/>
                </a:cubicBezTo>
                <a:cubicBezTo>
                  <a:pt x="10077" y="0"/>
                  <a:pt x="9187" y="270"/>
                  <a:pt x="8964" y="810"/>
                </a:cubicBezTo>
                <a:cubicBezTo>
                  <a:pt x="8741" y="1080"/>
                  <a:pt x="8741" y="1080"/>
                  <a:pt x="8741" y="1080"/>
                </a:cubicBezTo>
                <a:cubicBezTo>
                  <a:pt x="8741" y="1080"/>
                  <a:pt x="8741" y="1080"/>
                  <a:pt x="8741" y="1080"/>
                </a:cubicBezTo>
                <a:cubicBezTo>
                  <a:pt x="6737" y="1080"/>
                  <a:pt x="6737" y="1080"/>
                  <a:pt x="6737" y="1080"/>
                </a:cubicBezTo>
                <a:cubicBezTo>
                  <a:pt x="5846" y="1080"/>
                  <a:pt x="4956" y="1620"/>
                  <a:pt x="4956" y="2160"/>
                </a:cubicBezTo>
                <a:cubicBezTo>
                  <a:pt x="4956" y="5265"/>
                  <a:pt x="4956" y="5265"/>
                  <a:pt x="4956" y="5265"/>
                </a:cubicBezTo>
                <a:cubicBezTo>
                  <a:pt x="4956" y="5805"/>
                  <a:pt x="5846" y="6345"/>
                  <a:pt x="6737" y="6345"/>
                </a:cubicBezTo>
                <a:cubicBezTo>
                  <a:pt x="8741" y="6345"/>
                  <a:pt x="8741" y="6345"/>
                  <a:pt x="8741" y="6345"/>
                </a:cubicBezTo>
                <a:cubicBezTo>
                  <a:pt x="8741" y="6750"/>
                  <a:pt x="8741" y="6750"/>
                  <a:pt x="8741" y="6750"/>
                </a:cubicBezTo>
                <a:cubicBezTo>
                  <a:pt x="8741" y="6750"/>
                  <a:pt x="8741" y="6885"/>
                  <a:pt x="8741" y="6885"/>
                </a:cubicBezTo>
                <a:cubicBezTo>
                  <a:pt x="6960" y="7290"/>
                  <a:pt x="6960" y="7290"/>
                  <a:pt x="6960" y="7290"/>
                </a:cubicBezTo>
                <a:cubicBezTo>
                  <a:pt x="6737" y="7155"/>
                  <a:pt x="6514" y="7020"/>
                  <a:pt x="6292" y="7020"/>
                </a:cubicBezTo>
                <a:cubicBezTo>
                  <a:pt x="5846" y="6885"/>
                  <a:pt x="5401" y="6885"/>
                  <a:pt x="4956" y="7020"/>
                </a:cubicBezTo>
                <a:cubicBezTo>
                  <a:pt x="1170" y="7830"/>
                  <a:pt x="1170" y="7830"/>
                  <a:pt x="1170" y="7830"/>
                </a:cubicBezTo>
                <a:cubicBezTo>
                  <a:pt x="279" y="7965"/>
                  <a:pt x="-166" y="8640"/>
                  <a:pt x="57" y="9180"/>
                </a:cubicBezTo>
                <a:cubicBezTo>
                  <a:pt x="502" y="9585"/>
                  <a:pt x="1170" y="9855"/>
                  <a:pt x="1838" y="9855"/>
                </a:cubicBezTo>
                <a:cubicBezTo>
                  <a:pt x="2061" y="9855"/>
                  <a:pt x="2283" y="9855"/>
                  <a:pt x="2506" y="9855"/>
                </a:cubicBezTo>
                <a:cubicBezTo>
                  <a:pt x="6069" y="9045"/>
                  <a:pt x="6069" y="9045"/>
                  <a:pt x="6069" y="9045"/>
                </a:cubicBezTo>
                <a:cubicBezTo>
                  <a:pt x="6960" y="8910"/>
                  <a:pt x="7405" y="8505"/>
                  <a:pt x="7405" y="7965"/>
                </a:cubicBezTo>
                <a:cubicBezTo>
                  <a:pt x="9632" y="7560"/>
                  <a:pt x="9632" y="7560"/>
                  <a:pt x="9632" y="7560"/>
                </a:cubicBezTo>
                <a:cubicBezTo>
                  <a:pt x="9409" y="7695"/>
                  <a:pt x="9187" y="7965"/>
                  <a:pt x="9187" y="8235"/>
                </a:cubicBezTo>
                <a:cubicBezTo>
                  <a:pt x="9187" y="8505"/>
                  <a:pt x="9409" y="8775"/>
                  <a:pt x="9632" y="8910"/>
                </a:cubicBezTo>
                <a:cubicBezTo>
                  <a:pt x="9187" y="8910"/>
                  <a:pt x="9187" y="8910"/>
                  <a:pt x="9187" y="8910"/>
                </a:cubicBezTo>
                <a:cubicBezTo>
                  <a:pt x="8296" y="8910"/>
                  <a:pt x="7405" y="9450"/>
                  <a:pt x="7405" y="9990"/>
                </a:cubicBezTo>
                <a:cubicBezTo>
                  <a:pt x="7405" y="10800"/>
                  <a:pt x="7405" y="10800"/>
                  <a:pt x="7405" y="10800"/>
                </a:cubicBezTo>
                <a:cubicBezTo>
                  <a:pt x="7405" y="10935"/>
                  <a:pt x="7628" y="11070"/>
                  <a:pt x="7850" y="11070"/>
                </a:cubicBezTo>
                <a:cubicBezTo>
                  <a:pt x="4733" y="17145"/>
                  <a:pt x="4733" y="17145"/>
                  <a:pt x="4733" y="17145"/>
                </a:cubicBezTo>
                <a:cubicBezTo>
                  <a:pt x="4510" y="17145"/>
                  <a:pt x="4510" y="17145"/>
                  <a:pt x="4510" y="17145"/>
                </a:cubicBezTo>
                <a:cubicBezTo>
                  <a:pt x="4288" y="17010"/>
                  <a:pt x="4065" y="17010"/>
                  <a:pt x="3620" y="17145"/>
                </a:cubicBezTo>
                <a:cubicBezTo>
                  <a:pt x="3397" y="17280"/>
                  <a:pt x="3174" y="17415"/>
                  <a:pt x="3174" y="17550"/>
                </a:cubicBezTo>
                <a:cubicBezTo>
                  <a:pt x="2506" y="18630"/>
                  <a:pt x="2506" y="18630"/>
                  <a:pt x="2506" y="18630"/>
                </a:cubicBezTo>
                <a:cubicBezTo>
                  <a:pt x="2506" y="18765"/>
                  <a:pt x="2506" y="19035"/>
                  <a:pt x="2506" y="19170"/>
                </a:cubicBezTo>
                <a:cubicBezTo>
                  <a:pt x="2729" y="19305"/>
                  <a:pt x="2952" y="19440"/>
                  <a:pt x="3174" y="19440"/>
                </a:cubicBezTo>
                <a:cubicBezTo>
                  <a:pt x="2283" y="19575"/>
                  <a:pt x="1838" y="19980"/>
                  <a:pt x="1838" y="20520"/>
                </a:cubicBezTo>
                <a:cubicBezTo>
                  <a:pt x="1838" y="21195"/>
                  <a:pt x="1838" y="21195"/>
                  <a:pt x="1838" y="21195"/>
                </a:cubicBezTo>
                <a:cubicBezTo>
                  <a:pt x="1838" y="21465"/>
                  <a:pt x="2061" y="21600"/>
                  <a:pt x="2506" y="21600"/>
                </a:cubicBezTo>
                <a:cubicBezTo>
                  <a:pt x="4956" y="21600"/>
                  <a:pt x="4956" y="21600"/>
                  <a:pt x="4956" y="21600"/>
                </a:cubicBezTo>
                <a:cubicBezTo>
                  <a:pt x="5178" y="21600"/>
                  <a:pt x="5624" y="21465"/>
                  <a:pt x="5624" y="21195"/>
                </a:cubicBezTo>
                <a:cubicBezTo>
                  <a:pt x="5624" y="20520"/>
                  <a:pt x="5624" y="20520"/>
                  <a:pt x="5624" y="20520"/>
                </a:cubicBezTo>
                <a:cubicBezTo>
                  <a:pt x="5624" y="20250"/>
                  <a:pt x="5401" y="19980"/>
                  <a:pt x="5178" y="19845"/>
                </a:cubicBezTo>
                <a:cubicBezTo>
                  <a:pt x="5178" y="19710"/>
                  <a:pt x="5178" y="19710"/>
                  <a:pt x="5401" y="19710"/>
                </a:cubicBezTo>
                <a:cubicBezTo>
                  <a:pt x="5624" y="19575"/>
                  <a:pt x="5846" y="19440"/>
                  <a:pt x="5846" y="19305"/>
                </a:cubicBezTo>
                <a:cubicBezTo>
                  <a:pt x="6292" y="18630"/>
                  <a:pt x="6292" y="18630"/>
                  <a:pt x="6292" y="18630"/>
                </a:cubicBezTo>
                <a:cubicBezTo>
                  <a:pt x="9855" y="18630"/>
                  <a:pt x="9855" y="18630"/>
                  <a:pt x="9855" y="18630"/>
                </a:cubicBezTo>
                <a:cubicBezTo>
                  <a:pt x="9855" y="19440"/>
                  <a:pt x="9855" y="19440"/>
                  <a:pt x="9855" y="19440"/>
                </a:cubicBezTo>
                <a:cubicBezTo>
                  <a:pt x="9855" y="19575"/>
                  <a:pt x="10077" y="19710"/>
                  <a:pt x="10300" y="19845"/>
                </a:cubicBezTo>
                <a:cubicBezTo>
                  <a:pt x="10077" y="20115"/>
                  <a:pt x="9855" y="20250"/>
                  <a:pt x="9855" y="20520"/>
                </a:cubicBezTo>
                <a:cubicBezTo>
                  <a:pt x="9855" y="21195"/>
                  <a:pt x="9855" y="21195"/>
                  <a:pt x="9855" y="21195"/>
                </a:cubicBezTo>
                <a:cubicBezTo>
                  <a:pt x="9855" y="21465"/>
                  <a:pt x="10077" y="21600"/>
                  <a:pt x="10523" y="21600"/>
                </a:cubicBezTo>
                <a:cubicBezTo>
                  <a:pt x="12972" y="21600"/>
                  <a:pt x="12972" y="21600"/>
                  <a:pt x="12972" y="21600"/>
                </a:cubicBezTo>
                <a:cubicBezTo>
                  <a:pt x="13195" y="21600"/>
                  <a:pt x="13418" y="21465"/>
                  <a:pt x="13418" y="21195"/>
                </a:cubicBezTo>
                <a:cubicBezTo>
                  <a:pt x="13418" y="20520"/>
                  <a:pt x="13418" y="20520"/>
                  <a:pt x="13418" y="20520"/>
                </a:cubicBezTo>
                <a:cubicBezTo>
                  <a:pt x="13418" y="20250"/>
                  <a:pt x="13418" y="20115"/>
                  <a:pt x="13195" y="19845"/>
                </a:cubicBezTo>
                <a:cubicBezTo>
                  <a:pt x="13418" y="19710"/>
                  <a:pt x="13418" y="19575"/>
                  <a:pt x="13418" y="19440"/>
                </a:cubicBezTo>
                <a:cubicBezTo>
                  <a:pt x="13418" y="18630"/>
                  <a:pt x="13418" y="18630"/>
                  <a:pt x="13418" y="18630"/>
                </a:cubicBezTo>
                <a:cubicBezTo>
                  <a:pt x="17203" y="18630"/>
                  <a:pt x="17203" y="18630"/>
                  <a:pt x="17203" y="18630"/>
                </a:cubicBezTo>
                <a:cubicBezTo>
                  <a:pt x="17426" y="19305"/>
                  <a:pt x="17426" y="19305"/>
                  <a:pt x="17426" y="19305"/>
                </a:cubicBezTo>
                <a:cubicBezTo>
                  <a:pt x="17648" y="19440"/>
                  <a:pt x="17871" y="19575"/>
                  <a:pt x="18094" y="19710"/>
                </a:cubicBezTo>
                <a:cubicBezTo>
                  <a:pt x="18094" y="19710"/>
                  <a:pt x="18316" y="19710"/>
                  <a:pt x="18316" y="19845"/>
                </a:cubicBezTo>
                <a:cubicBezTo>
                  <a:pt x="18094" y="19980"/>
                  <a:pt x="17871" y="20250"/>
                  <a:pt x="17871" y="20520"/>
                </a:cubicBezTo>
                <a:cubicBezTo>
                  <a:pt x="17871" y="21195"/>
                  <a:pt x="17871" y="21195"/>
                  <a:pt x="17871" y="21195"/>
                </a:cubicBezTo>
                <a:cubicBezTo>
                  <a:pt x="17871" y="21465"/>
                  <a:pt x="18094" y="21600"/>
                  <a:pt x="18539" y="21600"/>
                </a:cubicBezTo>
                <a:cubicBezTo>
                  <a:pt x="20989" y="21600"/>
                  <a:pt x="20989" y="21600"/>
                  <a:pt x="20989" y="21600"/>
                </a:cubicBezTo>
                <a:cubicBezTo>
                  <a:pt x="21211" y="21600"/>
                  <a:pt x="21434" y="21465"/>
                  <a:pt x="21434" y="21195"/>
                </a:cubicBezTo>
                <a:cubicBezTo>
                  <a:pt x="21434" y="20520"/>
                  <a:pt x="21434" y="20520"/>
                  <a:pt x="21434" y="20520"/>
                </a:cubicBezTo>
                <a:cubicBezTo>
                  <a:pt x="21434" y="19980"/>
                  <a:pt x="20989" y="19575"/>
                  <a:pt x="20321" y="19440"/>
                </a:cubicBezTo>
                <a:close/>
                <a:moveTo>
                  <a:pt x="16980" y="17685"/>
                </a:moveTo>
                <a:cubicBezTo>
                  <a:pt x="16980" y="17820"/>
                  <a:pt x="16980" y="17820"/>
                  <a:pt x="16758" y="17955"/>
                </a:cubicBezTo>
                <a:cubicBezTo>
                  <a:pt x="13418" y="17955"/>
                  <a:pt x="13418" y="17955"/>
                  <a:pt x="13418" y="17955"/>
                </a:cubicBezTo>
                <a:cubicBezTo>
                  <a:pt x="13195" y="17685"/>
                  <a:pt x="12749" y="17550"/>
                  <a:pt x="12304" y="17550"/>
                </a:cubicBezTo>
                <a:cubicBezTo>
                  <a:pt x="12304" y="17550"/>
                  <a:pt x="12304" y="17550"/>
                  <a:pt x="12304" y="17550"/>
                </a:cubicBezTo>
                <a:cubicBezTo>
                  <a:pt x="12304" y="11205"/>
                  <a:pt x="12304" y="11205"/>
                  <a:pt x="12304" y="11205"/>
                </a:cubicBezTo>
                <a:cubicBezTo>
                  <a:pt x="14308" y="11205"/>
                  <a:pt x="14308" y="11205"/>
                  <a:pt x="14308" y="11205"/>
                </a:cubicBezTo>
                <a:cubicBezTo>
                  <a:pt x="17648" y="17280"/>
                  <a:pt x="17648" y="17280"/>
                  <a:pt x="17648" y="17280"/>
                </a:cubicBezTo>
                <a:cubicBezTo>
                  <a:pt x="17648" y="17280"/>
                  <a:pt x="17648" y="17280"/>
                  <a:pt x="17648" y="17280"/>
                </a:cubicBezTo>
                <a:cubicBezTo>
                  <a:pt x="17426" y="17415"/>
                  <a:pt x="17203" y="17550"/>
                  <a:pt x="16980" y="17685"/>
                </a:cubicBezTo>
                <a:close/>
                <a:moveTo>
                  <a:pt x="11191" y="19440"/>
                </a:moveTo>
                <a:cubicBezTo>
                  <a:pt x="10968" y="19440"/>
                  <a:pt x="10968" y="19440"/>
                  <a:pt x="10968" y="19440"/>
                </a:cubicBezTo>
                <a:cubicBezTo>
                  <a:pt x="10968" y="18225"/>
                  <a:pt x="10968" y="18225"/>
                  <a:pt x="10968" y="18225"/>
                </a:cubicBezTo>
                <a:cubicBezTo>
                  <a:pt x="10968" y="18225"/>
                  <a:pt x="10968" y="18225"/>
                  <a:pt x="11191" y="18225"/>
                </a:cubicBezTo>
                <a:cubicBezTo>
                  <a:pt x="12304" y="18225"/>
                  <a:pt x="12304" y="18225"/>
                  <a:pt x="12304" y="18225"/>
                </a:cubicBezTo>
                <a:cubicBezTo>
                  <a:pt x="12304" y="18225"/>
                  <a:pt x="12304" y="18225"/>
                  <a:pt x="12304" y="18225"/>
                </a:cubicBezTo>
                <a:cubicBezTo>
                  <a:pt x="12304" y="19440"/>
                  <a:pt x="12304" y="19440"/>
                  <a:pt x="12304" y="19440"/>
                </a:cubicBezTo>
                <a:cubicBezTo>
                  <a:pt x="12304" y="19440"/>
                  <a:pt x="12304" y="19440"/>
                  <a:pt x="12304" y="19440"/>
                </a:cubicBezTo>
                <a:lnTo>
                  <a:pt x="11191" y="19440"/>
                </a:lnTo>
                <a:close/>
                <a:moveTo>
                  <a:pt x="8519" y="3645"/>
                </a:moveTo>
                <a:cubicBezTo>
                  <a:pt x="8519" y="2700"/>
                  <a:pt x="10077" y="1755"/>
                  <a:pt x="11636" y="1755"/>
                </a:cubicBezTo>
                <a:cubicBezTo>
                  <a:pt x="13418" y="1755"/>
                  <a:pt x="14754" y="2700"/>
                  <a:pt x="14754" y="3645"/>
                </a:cubicBezTo>
                <a:cubicBezTo>
                  <a:pt x="14754" y="4725"/>
                  <a:pt x="13418" y="5535"/>
                  <a:pt x="11636" y="5535"/>
                </a:cubicBezTo>
                <a:cubicBezTo>
                  <a:pt x="10077" y="5535"/>
                  <a:pt x="8519" y="4725"/>
                  <a:pt x="8519" y="3645"/>
                </a:cubicBezTo>
                <a:close/>
                <a:moveTo>
                  <a:pt x="17203" y="2160"/>
                </a:moveTo>
                <a:cubicBezTo>
                  <a:pt x="17203" y="5265"/>
                  <a:pt x="17203" y="5265"/>
                  <a:pt x="17203" y="5265"/>
                </a:cubicBezTo>
                <a:cubicBezTo>
                  <a:pt x="17203" y="5400"/>
                  <a:pt x="16980" y="5535"/>
                  <a:pt x="16535" y="5535"/>
                </a:cubicBezTo>
                <a:cubicBezTo>
                  <a:pt x="14531" y="5535"/>
                  <a:pt x="14531" y="5535"/>
                  <a:pt x="14531" y="5535"/>
                </a:cubicBezTo>
                <a:cubicBezTo>
                  <a:pt x="15422" y="5130"/>
                  <a:pt x="16090" y="4455"/>
                  <a:pt x="16090" y="3645"/>
                </a:cubicBezTo>
                <a:cubicBezTo>
                  <a:pt x="16090" y="2970"/>
                  <a:pt x="15422" y="2295"/>
                  <a:pt x="14531" y="1755"/>
                </a:cubicBezTo>
                <a:cubicBezTo>
                  <a:pt x="16535" y="1755"/>
                  <a:pt x="16535" y="1755"/>
                  <a:pt x="16535" y="1755"/>
                </a:cubicBezTo>
                <a:cubicBezTo>
                  <a:pt x="16980" y="1755"/>
                  <a:pt x="17203" y="2025"/>
                  <a:pt x="17203" y="2160"/>
                </a:cubicBezTo>
                <a:close/>
                <a:moveTo>
                  <a:pt x="10077" y="945"/>
                </a:moveTo>
                <a:cubicBezTo>
                  <a:pt x="10300" y="810"/>
                  <a:pt x="10523" y="675"/>
                  <a:pt x="10745" y="675"/>
                </a:cubicBezTo>
                <a:cubicBezTo>
                  <a:pt x="12749" y="675"/>
                  <a:pt x="12749" y="675"/>
                  <a:pt x="12749" y="675"/>
                </a:cubicBezTo>
                <a:cubicBezTo>
                  <a:pt x="12972" y="675"/>
                  <a:pt x="13195" y="810"/>
                  <a:pt x="13195" y="945"/>
                </a:cubicBezTo>
                <a:cubicBezTo>
                  <a:pt x="13418" y="1350"/>
                  <a:pt x="13418" y="1350"/>
                  <a:pt x="13418" y="1350"/>
                </a:cubicBezTo>
                <a:cubicBezTo>
                  <a:pt x="13418" y="1350"/>
                  <a:pt x="13418" y="1350"/>
                  <a:pt x="13418" y="1350"/>
                </a:cubicBezTo>
                <a:cubicBezTo>
                  <a:pt x="12972" y="1215"/>
                  <a:pt x="12304" y="1080"/>
                  <a:pt x="11636" y="1080"/>
                </a:cubicBezTo>
                <a:cubicBezTo>
                  <a:pt x="10968" y="1080"/>
                  <a:pt x="10523" y="1215"/>
                  <a:pt x="9855" y="1350"/>
                </a:cubicBezTo>
                <a:cubicBezTo>
                  <a:pt x="9855" y="1350"/>
                  <a:pt x="9855" y="1350"/>
                  <a:pt x="9855" y="1350"/>
                </a:cubicBezTo>
                <a:lnTo>
                  <a:pt x="10077" y="945"/>
                </a:lnTo>
                <a:close/>
                <a:moveTo>
                  <a:pt x="6069" y="5265"/>
                </a:moveTo>
                <a:cubicBezTo>
                  <a:pt x="6069" y="2160"/>
                  <a:pt x="6069" y="2160"/>
                  <a:pt x="6069" y="2160"/>
                </a:cubicBezTo>
                <a:cubicBezTo>
                  <a:pt x="6069" y="2025"/>
                  <a:pt x="6514" y="1755"/>
                  <a:pt x="6737" y="1755"/>
                </a:cubicBezTo>
                <a:cubicBezTo>
                  <a:pt x="8741" y="1755"/>
                  <a:pt x="8741" y="1755"/>
                  <a:pt x="8741" y="1755"/>
                </a:cubicBezTo>
                <a:cubicBezTo>
                  <a:pt x="8073" y="2295"/>
                  <a:pt x="7405" y="2970"/>
                  <a:pt x="7405" y="3645"/>
                </a:cubicBezTo>
                <a:cubicBezTo>
                  <a:pt x="7405" y="4455"/>
                  <a:pt x="8073" y="5130"/>
                  <a:pt x="8741" y="5535"/>
                </a:cubicBezTo>
                <a:cubicBezTo>
                  <a:pt x="6737" y="5535"/>
                  <a:pt x="6737" y="5535"/>
                  <a:pt x="6737" y="5535"/>
                </a:cubicBezTo>
                <a:cubicBezTo>
                  <a:pt x="6514" y="5535"/>
                  <a:pt x="6069" y="5400"/>
                  <a:pt x="6069" y="5265"/>
                </a:cubicBezTo>
                <a:close/>
                <a:moveTo>
                  <a:pt x="13640" y="6345"/>
                </a:moveTo>
                <a:cubicBezTo>
                  <a:pt x="13640" y="6750"/>
                  <a:pt x="13640" y="6750"/>
                  <a:pt x="13640" y="6750"/>
                </a:cubicBezTo>
                <a:cubicBezTo>
                  <a:pt x="13640" y="6750"/>
                  <a:pt x="13640" y="6750"/>
                  <a:pt x="13640" y="6750"/>
                </a:cubicBezTo>
                <a:cubicBezTo>
                  <a:pt x="9855" y="6750"/>
                  <a:pt x="9855" y="6750"/>
                  <a:pt x="9855" y="6750"/>
                </a:cubicBezTo>
                <a:cubicBezTo>
                  <a:pt x="9855" y="6750"/>
                  <a:pt x="9855" y="6750"/>
                  <a:pt x="9855" y="6750"/>
                </a:cubicBezTo>
                <a:cubicBezTo>
                  <a:pt x="9855" y="6345"/>
                  <a:pt x="9855" y="6345"/>
                  <a:pt x="9855" y="6345"/>
                </a:cubicBezTo>
                <a:lnTo>
                  <a:pt x="13640" y="6345"/>
                </a:lnTo>
                <a:close/>
                <a:moveTo>
                  <a:pt x="5846" y="8370"/>
                </a:moveTo>
                <a:cubicBezTo>
                  <a:pt x="2061" y="9180"/>
                  <a:pt x="2061" y="9180"/>
                  <a:pt x="2061" y="9180"/>
                </a:cubicBezTo>
                <a:cubicBezTo>
                  <a:pt x="2061" y="9180"/>
                  <a:pt x="1838" y="9180"/>
                  <a:pt x="1838" y="9180"/>
                </a:cubicBezTo>
                <a:cubicBezTo>
                  <a:pt x="1615" y="9180"/>
                  <a:pt x="1393" y="9045"/>
                  <a:pt x="1170" y="8910"/>
                </a:cubicBezTo>
                <a:cubicBezTo>
                  <a:pt x="1170" y="8775"/>
                  <a:pt x="1393" y="8505"/>
                  <a:pt x="1615" y="8370"/>
                </a:cubicBezTo>
                <a:cubicBezTo>
                  <a:pt x="5401" y="7560"/>
                  <a:pt x="5401" y="7560"/>
                  <a:pt x="5401" y="7560"/>
                </a:cubicBezTo>
                <a:cubicBezTo>
                  <a:pt x="5401" y="7560"/>
                  <a:pt x="5401" y="7560"/>
                  <a:pt x="5624" y="7560"/>
                </a:cubicBezTo>
                <a:cubicBezTo>
                  <a:pt x="5624" y="7560"/>
                  <a:pt x="5846" y="7560"/>
                  <a:pt x="5846" y="7695"/>
                </a:cubicBezTo>
                <a:cubicBezTo>
                  <a:pt x="6069" y="7695"/>
                  <a:pt x="6069" y="7830"/>
                  <a:pt x="6069" y="7830"/>
                </a:cubicBezTo>
                <a:cubicBezTo>
                  <a:pt x="6292" y="8100"/>
                  <a:pt x="6069" y="8235"/>
                  <a:pt x="5846" y="8370"/>
                </a:cubicBezTo>
                <a:close/>
                <a:moveTo>
                  <a:pt x="10523" y="8235"/>
                </a:moveTo>
                <a:cubicBezTo>
                  <a:pt x="10523" y="7830"/>
                  <a:pt x="10968" y="7425"/>
                  <a:pt x="11636" y="7425"/>
                </a:cubicBezTo>
                <a:cubicBezTo>
                  <a:pt x="12304" y="7425"/>
                  <a:pt x="12972" y="7830"/>
                  <a:pt x="12972" y="8235"/>
                </a:cubicBezTo>
                <a:cubicBezTo>
                  <a:pt x="12972" y="8640"/>
                  <a:pt x="12304" y="8910"/>
                  <a:pt x="11636" y="8910"/>
                </a:cubicBezTo>
                <a:cubicBezTo>
                  <a:pt x="10968" y="8910"/>
                  <a:pt x="10523" y="8640"/>
                  <a:pt x="10523" y="8235"/>
                </a:cubicBezTo>
                <a:close/>
                <a:moveTo>
                  <a:pt x="8519" y="9990"/>
                </a:moveTo>
                <a:cubicBezTo>
                  <a:pt x="8519" y="9855"/>
                  <a:pt x="8964" y="9720"/>
                  <a:pt x="9187" y="9720"/>
                </a:cubicBezTo>
                <a:cubicBezTo>
                  <a:pt x="14086" y="9720"/>
                  <a:pt x="14086" y="9720"/>
                  <a:pt x="14086" y="9720"/>
                </a:cubicBezTo>
                <a:cubicBezTo>
                  <a:pt x="14531" y="9720"/>
                  <a:pt x="14754" y="9855"/>
                  <a:pt x="14754" y="9990"/>
                </a:cubicBezTo>
                <a:cubicBezTo>
                  <a:pt x="14754" y="10395"/>
                  <a:pt x="14754" y="10395"/>
                  <a:pt x="14754" y="10395"/>
                </a:cubicBezTo>
                <a:cubicBezTo>
                  <a:pt x="14754" y="10395"/>
                  <a:pt x="14754" y="10395"/>
                  <a:pt x="14754" y="10395"/>
                </a:cubicBezTo>
                <a:cubicBezTo>
                  <a:pt x="14754" y="10395"/>
                  <a:pt x="14754" y="10395"/>
                  <a:pt x="14754" y="10395"/>
                </a:cubicBezTo>
                <a:cubicBezTo>
                  <a:pt x="8741" y="10395"/>
                  <a:pt x="8741" y="10395"/>
                  <a:pt x="8741" y="10395"/>
                </a:cubicBezTo>
                <a:cubicBezTo>
                  <a:pt x="8741" y="10395"/>
                  <a:pt x="8741" y="10395"/>
                  <a:pt x="8741" y="10395"/>
                </a:cubicBezTo>
                <a:cubicBezTo>
                  <a:pt x="8519" y="10395"/>
                  <a:pt x="8519" y="10395"/>
                  <a:pt x="8519" y="10395"/>
                </a:cubicBezTo>
                <a:lnTo>
                  <a:pt x="8519" y="9990"/>
                </a:lnTo>
                <a:close/>
                <a:moveTo>
                  <a:pt x="8964" y="11205"/>
                </a:moveTo>
                <a:cubicBezTo>
                  <a:pt x="11191" y="11205"/>
                  <a:pt x="11191" y="11205"/>
                  <a:pt x="11191" y="11205"/>
                </a:cubicBezTo>
                <a:cubicBezTo>
                  <a:pt x="11191" y="17550"/>
                  <a:pt x="11191" y="17550"/>
                  <a:pt x="11191" y="17550"/>
                </a:cubicBezTo>
                <a:cubicBezTo>
                  <a:pt x="11191" y="17550"/>
                  <a:pt x="11191" y="17550"/>
                  <a:pt x="11191" y="17550"/>
                </a:cubicBezTo>
                <a:cubicBezTo>
                  <a:pt x="10745" y="17550"/>
                  <a:pt x="10300" y="17685"/>
                  <a:pt x="10077" y="17955"/>
                </a:cubicBezTo>
                <a:cubicBezTo>
                  <a:pt x="6514" y="17955"/>
                  <a:pt x="6514" y="17955"/>
                  <a:pt x="6514" y="17955"/>
                </a:cubicBezTo>
                <a:cubicBezTo>
                  <a:pt x="6514" y="17820"/>
                  <a:pt x="6514" y="17820"/>
                  <a:pt x="6514" y="17685"/>
                </a:cubicBezTo>
                <a:cubicBezTo>
                  <a:pt x="6292" y="17550"/>
                  <a:pt x="6069" y="17415"/>
                  <a:pt x="5846" y="17280"/>
                </a:cubicBezTo>
                <a:cubicBezTo>
                  <a:pt x="5624" y="17280"/>
                  <a:pt x="5624" y="17280"/>
                  <a:pt x="5624" y="17280"/>
                </a:cubicBezTo>
                <a:lnTo>
                  <a:pt x="8964" y="11205"/>
                </a:lnTo>
                <a:close/>
                <a:moveTo>
                  <a:pt x="4288" y="20925"/>
                </a:moveTo>
                <a:cubicBezTo>
                  <a:pt x="2952" y="20925"/>
                  <a:pt x="2952" y="20925"/>
                  <a:pt x="2952" y="20925"/>
                </a:cubicBezTo>
                <a:cubicBezTo>
                  <a:pt x="2952" y="20520"/>
                  <a:pt x="2952" y="20520"/>
                  <a:pt x="2952" y="20520"/>
                </a:cubicBezTo>
                <a:cubicBezTo>
                  <a:pt x="2952" y="20250"/>
                  <a:pt x="3397" y="20115"/>
                  <a:pt x="3620" y="20115"/>
                </a:cubicBezTo>
                <a:cubicBezTo>
                  <a:pt x="4065" y="20115"/>
                  <a:pt x="4288" y="20250"/>
                  <a:pt x="4288" y="20520"/>
                </a:cubicBezTo>
                <a:lnTo>
                  <a:pt x="4288" y="20925"/>
                </a:lnTo>
                <a:close/>
                <a:moveTo>
                  <a:pt x="5401" y="17955"/>
                </a:moveTo>
                <a:cubicBezTo>
                  <a:pt x="4956" y="19035"/>
                  <a:pt x="4956" y="19035"/>
                  <a:pt x="4956" y="19035"/>
                </a:cubicBezTo>
                <a:cubicBezTo>
                  <a:pt x="4956" y="19035"/>
                  <a:pt x="4956" y="19035"/>
                  <a:pt x="4733" y="19035"/>
                </a:cubicBezTo>
                <a:cubicBezTo>
                  <a:pt x="4733" y="19035"/>
                  <a:pt x="4733" y="19035"/>
                  <a:pt x="4733" y="19035"/>
                </a:cubicBezTo>
                <a:cubicBezTo>
                  <a:pt x="3620" y="18900"/>
                  <a:pt x="3620" y="18900"/>
                  <a:pt x="3620" y="18900"/>
                </a:cubicBezTo>
                <a:cubicBezTo>
                  <a:pt x="3620" y="18900"/>
                  <a:pt x="3620" y="18900"/>
                  <a:pt x="3620" y="18900"/>
                </a:cubicBezTo>
                <a:cubicBezTo>
                  <a:pt x="3620" y="18900"/>
                  <a:pt x="3620" y="18900"/>
                  <a:pt x="3620" y="18900"/>
                </a:cubicBezTo>
                <a:cubicBezTo>
                  <a:pt x="3620" y="18900"/>
                  <a:pt x="3620" y="18900"/>
                  <a:pt x="3620" y="18900"/>
                </a:cubicBezTo>
                <a:cubicBezTo>
                  <a:pt x="4288" y="17820"/>
                  <a:pt x="4288" y="17820"/>
                  <a:pt x="4288" y="17820"/>
                </a:cubicBezTo>
                <a:cubicBezTo>
                  <a:pt x="4288" y="17820"/>
                  <a:pt x="4288" y="17820"/>
                  <a:pt x="4288" y="17820"/>
                </a:cubicBezTo>
                <a:cubicBezTo>
                  <a:pt x="4288" y="17820"/>
                  <a:pt x="4288" y="17820"/>
                  <a:pt x="4288" y="17820"/>
                </a:cubicBezTo>
                <a:cubicBezTo>
                  <a:pt x="4288" y="17820"/>
                  <a:pt x="4288" y="17820"/>
                  <a:pt x="4288" y="17820"/>
                </a:cubicBezTo>
                <a:cubicBezTo>
                  <a:pt x="4733" y="17820"/>
                  <a:pt x="4733" y="17820"/>
                  <a:pt x="4733" y="17820"/>
                </a:cubicBezTo>
                <a:cubicBezTo>
                  <a:pt x="4733" y="17820"/>
                  <a:pt x="4733" y="17820"/>
                  <a:pt x="4733" y="17820"/>
                </a:cubicBezTo>
                <a:cubicBezTo>
                  <a:pt x="4733" y="17820"/>
                  <a:pt x="4733" y="17820"/>
                  <a:pt x="4733" y="17820"/>
                </a:cubicBezTo>
                <a:cubicBezTo>
                  <a:pt x="5401" y="17955"/>
                  <a:pt x="5401" y="17955"/>
                  <a:pt x="5401" y="17955"/>
                </a:cubicBezTo>
                <a:cubicBezTo>
                  <a:pt x="5401" y="17955"/>
                  <a:pt x="5401" y="17955"/>
                  <a:pt x="5401" y="17955"/>
                </a:cubicBezTo>
                <a:cubicBezTo>
                  <a:pt x="5401" y="17955"/>
                  <a:pt x="5401" y="17955"/>
                  <a:pt x="5401" y="17955"/>
                </a:cubicBezTo>
                <a:close/>
                <a:moveTo>
                  <a:pt x="12304" y="20925"/>
                </a:moveTo>
                <a:cubicBezTo>
                  <a:pt x="10968" y="20925"/>
                  <a:pt x="10968" y="20925"/>
                  <a:pt x="10968" y="20925"/>
                </a:cubicBezTo>
                <a:cubicBezTo>
                  <a:pt x="10968" y="20520"/>
                  <a:pt x="10968" y="20520"/>
                  <a:pt x="10968" y="20520"/>
                </a:cubicBezTo>
                <a:cubicBezTo>
                  <a:pt x="10968" y="20250"/>
                  <a:pt x="11413" y="20115"/>
                  <a:pt x="11636" y="20115"/>
                </a:cubicBezTo>
                <a:cubicBezTo>
                  <a:pt x="12081" y="20115"/>
                  <a:pt x="12304" y="20250"/>
                  <a:pt x="12304" y="20520"/>
                </a:cubicBezTo>
                <a:lnTo>
                  <a:pt x="12304" y="20925"/>
                </a:lnTo>
                <a:close/>
                <a:moveTo>
                  <a:pt x="18094" y="17955"/>
                </a:moveTo>
                <a:cubicBezTo>
                  <a:pt x="18094" y="17955"/>
                  <a:pt x="18094" y="17955"/>
                  <a:pt x="18094" y="17955"/>
                </a:cubicBezTo>
                <a:cubicBezTo>
                  <a:pt x="19207" y="17820"/>
                  <a:pt x="19207" y="17820"/>
                  <a:pt x="19207" y="17820"/>
                </a:cubicBezTo>
                <a:cubicBezTo>
                  <a:pt x="19207" y="17820"/>
                  <a:pt x="19207" y="17820"/>
                  <a:pt x="19207" y="17820"/>
                </a:cubicBezTo>
                <a:cubicBezTo>
                  <a:pt x="19207" y="17820"/>
                  <a:pt x="19207" y="17820"/>
                  <a:pt x="19207" y="17820"/>
                </a:cubicBezTo>
                <a:cubicBezTo>
                  <a:pt x="19875" y="18900"/>
                  <a:pt x="19875" y="18900"/>
                  <a:pt x="19875" y="18900"/>
                </a:cubicBezTo>
                <a:cubicBezTo>
                  <a:pt x="19875" y="18900"/>
                  <a:pt x="19875" y="18900"/>
                  <a:pt x="19875" y="18900"/>
                </a:cubicBezTo>
                <a:cubicBezTo>
                  <a:pt x="18539" y="19035"/>
                  <a:pt x="18539" y="19035"/>
                  <a:pt x="18539" y="19035"/>
                </a:cubicBezTo>
                <a:cubicBezTo>
                  <a:pt x="18539" y="19035"/>
                  <a:pt x="18539" y="19035"/>
                  <a:pt x="18539" y="19035"/>
                </a:cubicBezTo>
                <a:cubicBezTo>
                  <a:pt x="18539" y="19035"/>
                  <a:pt x="18539" y="19035"/>
                  <a:pt x="18539" y="19035"/>
                </a:cubicBezTo>
                <a:lnTo>
                  <a:pt x="18094" y="17955"/>
                </a:lnTo>
                <a:close/>
                <a:moveTo>
                  <a:pt x="20321" y="20925"/>
                </a:moveTo>
                <a:cubicBezTo>
                  <a:pt x="18985" y="20925"/>
                  <a:pt x="18985" y="20925"/>
                  <a:pt x="18985" y="20925"/>
                </a:cubicBezTo>
                <a:cubicBezTo>
                  <a:pt x="18985" y="20520"/>
                  <a:pt x="18985" y="20520"/>
                  <a:pt x="18985" y="20520"/>
                </a:cubicBezTo>
                <a:cubicBezTo>
                  <a:pt x="18985" y="20250"/>
                  <a:pt x="19430" y="20115"/>
                  <a:pt x="19653" y="20115"/>
                </a:cubicBezTo>
                <a:cubicBezTo>
                  <a:pt x="20098" y="20115"/>
                  <a:pt x="20321" y="20250"/>
                  <a:pt x="20321" y="20520"/>
                </a:cubicBezTo>
                <a:lnTo>
                  <a:pt x="20321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22" name="Freeform 91"/>
          <p:cNvSpPr/>
          <p:nvPr/>
        </p:nvSpPr>
        <p:spPr>
          <a:xfrm>
            <a:off x="20551776" y="7543802"/>
            <a:ext cx="4921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600" y="1485"/>
                </a:moveTo>
                <a:cubicBezTo>
                  <a:pt x="6300" y="1485"/>
                  <a:pt x="5700" y="1620"/>
                  <a:pt x="5700" y="1890"/>
                </a:cubicBezTo>
                <a:cubicBezTo>
                  <a:pt x="5700" y="3375"/>
                  <a:pt x="5700" y="3375"/>
                  <a:pt x="5700" y="3375"/>
                </a:cubicBezTo>
                <a:cubicBezTo>
                  <a:pt x="5700" y="3510"/>
                  <a:pt x="6300" y="3645"/>
                  <a:pt x="6600" y="3645"/>
                </a:cubicBezTo>
                <a:cubicBezTo>
                  <a:pt x="6900" y="3645"/>
                  <a:pt x="7500" y="3510"/>
                  <a:pt x="7500" y="3375"/>
                </a:cubicBezTo>
                <a:cubicBezTo>
                  <a:pt x="7500" y="1890"/>
                  <a:pt x="7500" y="1890"/>
                  <a:pt x="7500" y="1890"/>
                </a:cubicBezTo>
                <a:cubicBezTo>
                  <a:pt x="7500" y="1620"/>
                  <a:pt x="6900" y="1485"/>
                  <a:pt x="6600" y="1485"/>
                </a:cubicBezTo>
                <a:close/>
                <a:moveTo>
                  <a:pt x="15000" y="1485"/>
                </a:moveTo>
                <a:cubicBezTo>
                  <a:pt x="14400" y="1485"/>
                  <a:pt x="14100" y="1620"/>
                  <a:pt x="14100" y="1890"/>
                </a:cubicBezTo>
                <a:cubicBezTo>
                  <a:pt x="14100" y="3375"/>
                  <a:pt x="14100" y="3375"/>
                  <a:pt x="14100" y="3375"/>
                </a:cubicBezTo>
                <a:cubicBezTo>
                  <a:pt x="14100" y="3510"/>
                  <a:pt x="14400" y="3645"/>
                  <a:pt x="15000" y="3645"/>
                </a:cubicBezTo>
                <a:cubicBezTo>
                  <a:pt x="15300" y="3645"/>
                  <a:pt x="15600" y="3510"/>
                  <a:pt x="15600" y="3375"/>
                </a:cubicBezTo>
                <a:cubicBezTo>
                  <a:pt x="15600" y="1890"/>
                  <a:pt x="15600" y="1890"/>
                  <a:pt x="15600" y="1890"/>
                </a:cubicBezTo>
                <a:cubicBezTo>
                  <a:pt x="15600" y="1620"/>
                  <a:pt x="15300" y="1485"/>
                  <a:pt x="15000" y="1485"/>
                </a:cubicBezTo>
                <a:close/>
                <a:moveTo>
                  <a:pt x="18900" y="5535"/>
                </a:moveTo>
                <a:cubicBezTo>
                  <a:pt x="18900" y="5535"/>
                  <a:pt x="18900" y="5535"/>
                  <a:pt x="18900" y="5535"/>
                </a:cubicBezTo>
                <a:cubicBezTo>
                  <a:pt x="18900" y="675"/>
                  <a:pt x="18900" y="675"/>
                  <a:pt x="18900" y="675"/>
                </a:cubicBezTo>
                <a:cubicBezTo>
                  <a:pt x="18900" y="270"/>
                  <a:pt x="18300" y="0"/>
                  <a:pt x="17400" y="0"/>
                </a:cubicBezTo>
                <a:cubicBezTo>
                  <a:pt x="4200" y="0"/>
                  <a:pt x="4200" y="0"/>
                  <a:pt x="4200" y="0"/>
                </a:cubicBezTo>
                <a:cubicBezTo>
                  <a:pt x="3300" y="0"/>
                  <a:pt x="2400" y="270"/>
                  <a:pt x="2400" y="675"/>
                </a:cubicBezTo>
                <a:cubicBezTo>
                  <a:pt x="2400" y="5535"/>
                  <a:pt x="2400" y="5535"/>
                  <a:pt x="2400" y="5535"/>
                </a:cubicBezTo>
                <a:cubicBezTo>
                  <a:pt x="2400" y="5535"/>
                  <a:pt x="2400" y="5535"/>
                  <a:pt x="2400" y="5535"/>
                </a:cubicBezTo>
                <a:cubicBezTo>
                  <a:pt x="1200" y="5535"/>
                  <a:pt x="0" y="6075"/>
                  <a:pt x="0" y="6750"/>
                </a:cubicBezTo>
                <a:cubicBezTo>
                  <a:pt x="0" y="7425"/>
                  <a:pt x="0" y="7425"/>
                  <a:pt x="0" y="7425"/>
                </a:cubicBezTo>
                <a:cubicBezTo>
                  <a:pt x="0" y="7965"/>
                  <a:pt x="600" y="8370"/>
                  <a:pt x="1800" y="8505"/>
                </a:cubicBezTo>
                <a:cubicBezTo>
                  <a:pt x="1800" y="13095"/>
                  <a:pt x="1800" y="13095"/>
                  <a:pt x="1800" y="13095"/>
                </a:cubicBezTo>
                <a:cubicBezTo>
                  <a:pt x="1800" y="14715"/>
                  <a:pt x="4200" y="16200"/>
                  <a:pt x="7500" y="16875"/>
                </a:cubicBezTo>
                <a:cubicBezTo>
                  <a:pt x="7500" y="19035"/>
                  <a:pt x="7500" y="19035"/>
                  <a:pt x="7500" y="19035"/>
                </a:cubicBezTo>
                <a:cubicBezTo>
                  <a:pt x="7500" y="19710"/>
                  <a:pt x="8400" y="20250"/>
                  <a:pt x="9900" y="20385"/>
                </a:cubicBezTo>
                <a:cubicBezTo>
                  <a:pt x="9900" y="21195"/>
                  <a:pt x="9900" y="21195"/>
                  <a:pt x="9900" y="21195"/>
                </a:cubicBezTo>
                <a:cubicBezTo>
                  <a:pt x="9900" y="21465"/>
                  <a:pt x="10200" y="21600"/>
                  <a:pt x="10800" y="21600"/>
                </a:cubicBezTo>
                <a:cubicBezTo>
                  <a:pt x="11100" y="21600"/>
                  <a:pt x="11400" y="21465"/>
                  <a:pt x="11400" y="21195"/>
                </a:cubicBezTo>
                <a:cubicBezTo>
                  <a:pt x="11400" y="20385"/>
                  <a:pt x="11400" y="20385"/>
                  <a:pt x="11400" y="20385"/>
                </a:cubicBezTo>
                <a:cubicBezTo>
                  <a:pt x="12900" y="20250"/>
                  <a:pt x="14100" y="19710"/>
                  <a:pt x="14100" y="19035"/>
                </a:cubicBezTo>
                <a:cubicBezTo>
                  <a:pt x="14100" y="16875"/>
                  <a:pt x="14100" y="16875"/>
                  <a:pt x="14100" y="16875"/>
                </a:cubicBezTo>
                <a:cubicBezTo>
                  <a:pt x="17400" y="16200"/>
                  <a:pt x="19800" y="14715"/>
                  <a:pt x="19800" y="13095"/>
                </a:cubicBezTo>
                <a:cubicBezTo>
                  <a:pt x="19800" y="8505"/>
                  <a:pt x="19800" y="8505"/>
                  <a:pt x="19800" y="8505"/>
                </a:cubicBezTo>
                <a:cubicBezTo>
                  <a:pt x="20700" y="8370"/>
                  <a:pt x="21600" y="7965"/>
                  <a:pt x="21600" y="7425"/>
                </a:cubicBezTo>
                <a:cubicBezTo>
                  <a:pt x="21600" y="6750"/>
                  <a:pt x="21600" y="6750"/>
                  <a:pt x="21600" y="6750"/>
                </a:cubicBezTo>
                <a:cubicBezTo>
                  <a:pt x="21600" y="6075"/>
                  <a:pt x="20400" y="5535"/>
                  <a:pt x="18900" y="5535"/>
                </a:cubicBezTo>
                <a:close/>
                <a:moveTo>
                  <a:pt x="3900" y="675"/>
                </a:moveTo>
                <a:cubicBezTo>
                  <a:pt x="3900" y="675"/>
                  <a:pt x="4200" y="675"/>
                  <a:pt x="4200" y="675"/>
                </a:cubicBezTo>
                <a:cubicBezTo>
                  <a:pt x="17400" y="675"/>
                  <a:pt x="17400" y="675"/>
                  <a:pt x="17400" y="675"/>
                </a:cubicBezTo>
                <a:cubicBezTo>
                  <a:pt x="17400" y="675"/>
                  <a:pt x="17400" y="675"/>
                  <a:pt x="17400" y="675"/>
                </a:cubicBezTo>
                <a:cubicBezTo>
                  <a:pt x="17400" y="5535"/>
                  <a:pt x="17400" y="5535"/>
                  <a:pt x="17400" y="5535"/>
                </a:cubicBezTo>
                <a:cubicBezTo>
                  <a:pt x="3900" y="5535"/>
                  <a:pt x="3900" y="5535"/>
                  <a:pt x="3900" y="5535"/>
                </a:cubicBezTo>
                <a:lnTo>
                  <a:pt x="3900" y="675"/>
                </a:lnTo>
                <a:close/>
                <a:moveTo>
                  <a:pt x="12300" y="19035"/>
                </a:moveTo>
                <a:cubicBezTo>
                  <a:pt x="12300" y="19440"/>
                  <a:pt x="11700" y="19845"/>
                  <a:pt x="10800" y="19845"/>
                </a:cubicBezTo>
                <a:cubicBezTo>
                  <a:pt x="9900" y="19845"/>
                  <a:pt x="9000" y="19440"/>
                  <a:pt x="9000" y="19035"/>
                </a:cubicBezTo>
                <a:cubicBezTo>
                  <a:pt x="9000" y="17010"/>
                  <a:pt x="9000" y="17010"/>
                  <a:pt x="9000" y="17010"/>
                </a:cubicBezTo>
                <a:cubicBezTo>
                  <a:pt x="9600" y="17145"/>
                  <a:pt x="10200" y="17145"/>
                  <a:pt x="10800" y="17145"/>
                </a:cubicBezTo>
                <a:cubicBezTo>
                  <a:pt x="11400" y="17145"/>
                  <a:pt x="12000" y="17145"/>
                  <a:pt x="12300" y="17010"/>
                </a:cubicBezTo>
                <a:lnTo>
                  <a:pt x="12300" y="19035"/>
                </a:lnTo>
                <a:close/>
                <a:moveTo>
                  <a:pt x="10800" y="16470"/>
                </a:moveTo>
                <a:cubicBezTo>
                  <a:pt x="6600" y="16470"/>
                  <a:pt x="3300" y="14850"/>
                  <a:pt x="3300" y="13095"/>
                </a:cubicBezTo>
                <a:cubicBezTo>
                  <a:pt x="3300" y="8505"/>
                  <a:pt x="3300" y="8505"/>
                  <a:pt x="3300" y="8505"/>
                </a:cubicBezTo>
                <a:cubicBezTo>
                  <a:pt x="18300" y="8505"/>
                  <a:pt x="18300" y="8505"/>
                  <a:pt x="18300" y="8505"/>
                </a:cubicBezTo>
                <a:cubicBezTo>
                  <a:pt x="18300" y="13095"/>
                  <a:pt x="18300" y="13095"/>
                  <a:pt x="18300" y="13095"/>
                </a:cubicBezTo>
                <a:cubicBezTo>
                  <a:pt x="18300" y="14850"/>
                  <a:pt x="15000" y="16470"/>
                  <a:pt x="10800" y="16470"/>
                </a:cubicBezTo>
                <a:close/>
                <a:moveTo>
                  <a:pt x="19800" y="7425"/>
                </a:moveTo>
                <a:cubicBezTo>
                  <a:pt x="19800" y="7695"/>
                  <a:pt x="19500" y="7830"/>
                  <a:pt x="18900" y="7830"/>
                </a:cubicBezTo>
                <a:cubicBezTo>
                  <a:pt x="2400" y="7830"/>
                  <a:pt x="2400" y="7830"/>
                  <a:pt x="2400" y="7830"/>
                </a:cubicBezTo>
                <a:cubicBezTo>
                  <a:pt x="2100" y="7830"/>
                  <a:pt x="1500" y="7695"/>
                  <a:pt x="1500" y="7425"/>
                </a:cubicBezTo>
                <a:cubicBezTo>
                  <a:pt x="1500" y="6750"/>
                  <a:pt x="1500" y="6750"/>
                  <a:pt x="1500" y="6750"/>
                </a:cubicBezTo>
                <a:cubicBezTo>
                  <a:pt x="1500" y="6480"/>
                  <a:pt x="2100" y="6345"/>
                  <a:pt x="2400" y="6345"/>
                </a:cubicBezTo>
                <a:cubicBezTo>
                  <a:pt x="18900" y="6345"/>
                  <a:pt x="18900" y="6345"/>
                  <a:pt x="18900" y="6345"/>
                </a:cubicBezTo>
                <a:cubicBezTo>
                  <a:pt x="19500" y="6345"/>
                  <a:pt x="19800" y="6480"/>
                  <a:pt x="19800" y="6750"/>
                </a:cubicBezTo>
                <a:lnTo>
                  <a:pt x="19800" y="74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23" name="Freeform 92"/>
          <p:cNvSpPr/>
          <p:nvPr/>
        </p:nvSpPr>
        <p:spPr>
          <a:xfrm>
            <a:off x="20386676" y="8782052"/>
            <a:ext cx="8255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99" y="2970"/>
                </a:moveTo>
                <a:cubicBezTo>
                  <a:pt x="2678" y="2970"/>
                  <a:pt x="2856" y="2835"/>
                  <a:pt x="2856" y="2565"/>
                </a:cubicBezTo>
                <a:cubicBezTo>
                  <a:pt x="2856" y="1485"/>
                  <a:pt x="2856" y="1485"/>
                  <a:pt x="2856" y="1485"/>
                </a:cubicBezTo>
                <a:cubicBezTo>
                  <a:pt x="2856" y="1215"/>
                  <a:pt x="2678" y="1080"/>
                  <a:pt x="2499" y="1080"/>
                </a:cubicBezTo>
                <a:cubicBezTo>
                  <a:pt x="2142" y="1080"/>
                  <a:pt x="1964" y="1215"/>
                  <a:pt x="1964" y="1485"/>
                </a:cubicBezTo>
                <a:cubicBezTo>
                  <a:pt x="1964" y="2565"/>
                  <a:pt x="1964" y="2565"/>
                  <a:pt x="1964" y="2565"/>
                </a:cubicBezTo>
                <a:cubicBezTo>
                  <a:pt x="1964" y="2835"/>
                  <a:pt x="2142" y="2970"/>
                  <a:pt x="2499" y="2970"/>
                </a:cubicBezTo>
                <a:close/>
                <a:moveTo>
                  <a:pt x="4463" y="2970"/>
                </a:moveTo>
                <a:cubicBezTo>
                  <a:pt x="4641" y="2970"/>
                  <a:pt x="4820" y="2835"/>
                  <a:pt x="4820" y="2565"/>
                </a:cubicBezTo>
                <a:cubicBezTo>
                  <a:pt x="4820" y="1485"/>
                  <a:pt x="4820" y="1485"/>
                  <a:pt x="4820" y="1485"/>
                </a:cubicBezTo>
                <a:cubicBezTo>
                  <a:pt x="4820" y="1215"/>
                  <a:pt x="4641" y="1080"/>
                  <a:pt x="4463" y="1080"/>
                </a:cubicBezTo>
                <a:cubicBezTo>
                  <a:pt x="4106" y="1080"/>
                  <a:pt x="3927" y="1215"/>
                  <a:pt x="3927" y="1485"/>
                </a:cubicBezTo>
                <a:cubicBezTo>
                  <a:pt x="3927" y="2565"/>
                  <a:pt x="3927" y="2565"/>
                  <a:pt x="3927" y="2565"/>
                </a:cubicBezTo>
                <a:cubicBezTo>
                  <a:pt x="3927" y="2835"/>
                  <a:pt x="4106" y="2970"/>
                  <a:pt x="4463" y="2970"/>
                </a:cubicBezTo>
                <a:close/>
                <a:moveTo>
                  <a:pt x="19636" y="12555"/>
                </a:moveTo>
                <a:cubicBezTo>
                  <a:pt x="19636" y="11610"/>
                  <a:pt x="19636" y="11610"/>
                  <a:pt x="19636" y="11610"/>
                </a:cubicBezTo>
                <a:cubicBezTo>
                  <a:pt x="19636" y="11070"/>
                  <a:pt x="19279" y="10665"/>
                  <a:pt x="18744" y="10530"/>
                </a:cubicBezTo>
                <a:cubicBezTo>
                  <a:pt x="18744" y="3105"/>
                  <a:pt x="18744" y="3105"/>
                  <a:pt x="18744" y="3105"/>
                </a:cubicBezTo>
                <a:cubicBezTo>
                  <a:pt x="18744" y="1350"/>
                  <a:pt x="16780" y="0"/>
                  <a:pt x="14460" y="0"/>
                </a:cubicBezTo>
                <a:cubicBezTo>
                  <a:pt x="12317" y="0"/>
                  <a:pt x="10354" y="1350"/>
                  <a:pt x="10354" y="3105"/>
                </a:cubicBezTo>
                <a:cubicBezTo>
                  <a:pt x="10354" y="18495"/>
                  <a:pt x="10354" y="18495"/>
                  <a:pt x="10354" y="18495"/>
                </a:cubicBezTo>
                <a:cubicBezTo>
                  <a:pt x="10354" y="19845"/>
                  <a:pt x="8926" y="20925"/>
                  <a:pt x="7140" y="20925"/>
                </a:cubicBezTo>
                <a:cubicBezTo>
                  <a:pt x="5355" y="20925"/>
                  <a:pt x="3927" y="19845"/>
                  <a:pt x="3927" y="18495"/>
                </a:cubicBezTo>
                <a:cubicBezTo>
                  <a:pt x="3927" y="11070"/>
                  <a:pt x="3927" y="11070"/>
                  <a:pt x="3927" y="11070"/>
                </a:cubicBezTo>
                <a:cubicBezTo>
                  <a:pt x="4463" y="10935"/>
                  <a:pt x="4820" y="10530"/>
                  <a:pt x="4820" y="9990"/>
                </a:cubicBezTo>
                <a:cubicBezTo>
                  <a:pt x="4820" y="9045"/>
                  <a:pt x="4820" y="9045"/>
                  <a:pt x="4820" y="9045"/>
                </a:cubicBezTo>
                <a:cubicBezTo>
                  <a:pt x="6069" y="8640"/>
                  <a:pt x="6783" y="7695"/>
                  <a:pt x="6783" y="6750"/>
                </a:cubicBezTo>
                <a:cubicBezTo>
                  <a:pt x="6783" y="4050"/>
                  <a:pt x="6783" y="4050"/>
                  <a:pt x="6783" y="4050"/>
                </a:cubicBezTo>
                <a:cubicBezTo>
                  <a:pt x="6783" y="3780"/>
                  <a:pt x="6605" y="3510"/>
                  <a:pt x="6426" y="3510"/>
                </a:cubicBezTo>
                <a:cubicBezTo>
                  <a:pt x="6426" y="405"/>
                  <a:pt x="6426" y="405"/>
                  <a:pt x="6426" y="405"/>
                </a:cubicBezTo>
                <a:cubicBezTo>
                  <a:pt x="6426" y="135"/>
                  <a:pt x="6069" y="0"/>
                  <a:pt x="5891" y="0"/>
                </a:cubicBezTo>
                <a:cubicBezTo>
                  <a:pt x="893" y="0"/>
                  <a:pt x="893" y="0"/>
                  <a:pt x="893" y="0"/>
                </a:cubicBezTo>
                <a:cubicBezTo>
                  <a:pt x="714" y="0"/>
                  <a:pt x="536" y="135"/>
                  <a:pt x="536" y="405"/>
                </a:cubicBezTo>
                <a:cubicBezTo>
                  <a:pt x="536" y="3510"/>
                  <a:pt x="536" y="3510"/>
                  <a:pt x="536" y="3510"/>
                </a:cubicBezTo>
                <a:cubicBezTo>
                  <a:pt x="179" y="3510"/>
                  <a:pt x="0" y="3780"/>
                  <a:pt x="0" y="4050"/>
                </a:cubicBezTo>
                <a:cubicBezTo>
                  <a:pt x="0" y="6750"/>
                  <a:pt x="0" y="6750"/>
                  <a:pt x="0" y="6750"/>
                </a:cubicBezTo>
                <a:cubicBezTo>
                  <a:pt x="0" y="7695"/>
                  <a:pt x="893" y="8640"/>
                  <a:pt x="1964" y="9045"/>
                </a:cubicBezTo>
                <a:cubicBezTo>
                  <a:pt x="1964" y="9990"/>
                  <a:pt x="1964" y="9990"/>
                  <a:pt x="1964" y="9990"/>
                </a:cubicBezTo>
                <a:cubicBezTo>
                  <a:pt x="1964" y="10530"/>
                  <a:pt x="2321" y="10935"/>
                  <a:pt x="3035" y="11070"/>
                </a:cubicBezTo>
                <a:cubicBezTo>
                  <a:pt x="3035" y="18495"/>
                  <a:pt x="3035" y="18495"/>
                  <a:pt x="3035" y="18495"/>
                </a:cubicBezTo>
                <a:cubicBezTo>
                  <a:pt x="3035" y="20250"/>
                  <a:pt x="4820" y="21600"/>
                  <a:pt x="7140" y="21600"/>
                </a:cubicBezTo>
                <a:cubicBezTo>
                  <a:pt x="9461" y="21600"/>
                  <a:pt x="11246" y="20250"/>
                  <a:pt x="11246" y="18495"/>
                </a:cubicBezTo>
                <a:cubicBezTo>
                  <a:pt x="11246" y="3105"/>
                  <a:pt x="11246" y="3105"/>
                  <a:pt x="11246" y="3105"/>
                </a:cubicBezTo>
                <a:cubicBezTo>
                  <a:pt x="11246" y="1755"/>
                  <a:pt x="12674" y="675"/>
                  <a:pt x="14460" y="675"/>
                </a:cubicBezTo>
                <a:cubicBezTo>
                  <a:pt x="16245" y="675"/>
                  <a:pt x="17851" y="1755"/>
                  <a:pt x="17851" y="3105"/>
                </a:cubicBezTo>
                <a:cubicBezTo>
                  <a:pt x="17851" y="10530"/>
                  <a:pt x="17851" y="10530"/>
                  <a:pt x="17851" y="10530"/>
                </a:cubicBezTo>
                <a:cubicBezTo>
                  <a:pt x="17137" y="10665"/>
                  <a:pt x="16780" y="11070"/>
                  <a:pt x="16780" y="11610"/>
                </a:cubicBezTo>
                <a:cubicBezTo>
                  <a:pt x="16780" y="12555"/>
                  <a:pt x="16780" y="12555"/>
                  <a:pt x="16780" y="12555"/>
                </a:cubicBezTo>
                <a:cubicBezTo>
                  <a:pt x="15531" y="12960"/>
                  <a:pt x="14817" y="13905"/>
                  <a:pt x="14817" y="14850"/>
                </a:cubicBezTo>
                <a:cubicBezTo>
                  <a:pt x="14817" y="17550"/>
                  <a:pt x="14817" y="17550"/>
                  <a:pt x="14817" y="17550"/>
                </a:cubicBezTo>
                <a:cubicBezTo>
                  <a:pt x="14817" y="17955"/>
                  <a:pt x="15174" y="18225"/>
                  <a:pt x="15709" y="18225"/>
                </a:cubicBezTo>
                <a:cubicBezTo>
                  <a:pt x="15709" y="18225"/>
                  <a:pt x="15709" y="18225"/>
                  <a:pt x="15709" y="18225"/>
                </a:cubicBezTo>
                <a:cubicBezTo>
                  <a:pt x="15709" y="21195"/>
                  <a:pt x="15709" y="21195"/>
                  <a:pt x="15709" y="21195"/>
                </a:cubicBezTo>
                <a:cubicBezTo>
                  <a:pt x="15709" y="21465"/>
                  <a:pt x="16066" y="21600"/>
                  <a:pt x="16245" y="21600"/>
                </a:cubicBezTo>
                <a:cubicBezTo>
                  <a:pt x="20172" y="21600"/>
                  <a:pt x="20172" y="21600"/>
                  <a:pt x="20172" y="21600"/>
                </a:cubicBezTo>
                <a:cubicBezTo>
                  <a:pt x="20529" y="21600"/>
                  <a:pt x="20707" y="21465"/>
                  <a:pt x="20707" y="21195"/>
                </a:cubicBezTo>
                <a:cubicBezTo>
                  <a:pt x="20707" y="18225"/>
                  <a:pt x="20707" y="18225"/>
                  <a:pt x="20707" y="18225"/>
                </a:cubicBezTo>
                <a:cubicBezTo>
                  <a:pt x="20707" y="18225"/>
                  <a:pt x="20707" y="18225"/>
                  <a:pt x="20707" y="18225"/>
                </a:cubicBezTo>
                <a:cubicBezTo>
                  <a:pt x="21243" y="18225"/>
                  <a:pt x="21600" y="17955"/>
                  <a:pt x="21600" y="17550"/>
                </a:cubicBezTo>
                <a:cubicBezTo>
                  <a:pt x="21600" y="14850"/>
                  <a:pt x="21600" y="14850"/>
                  <a:pt x="21600" y="14850"/>
                </a:cubicBezTo>
                <a:cubicBezTo>
                  <a:pt x="21600" y="13905"/>
                  <a:pt x="20886" y="12960"/>
                  <a:pt x="19636" y="12555"/>
                </a:cubicBezTo>
                <a:close/>
                <a:moveTo>
                  <a:pt x="5355" y="675"/>
                </a:moveTo>
                <a:cubicBezTo>
                  <a:pt x="5355" y="3375"/>
                  <a:pt x="5355" y="3375"/>
                  <a:pt x="5355" y="3375"/>
                </a:cubicBezTo>
                <a:cubicBezTo>
                  <a:pt x="1428" y="3375"/>
                  <a:pt x="1428" y="3375"/>
                  <a:pt x="1428" y="3375"/>
                </a:cubicBezTo>
                <a:cubicBezTo>
                  <a:pt x="1428" y="675"/>
                  <a:pt x="1428" y="675"/>
                  <a:pt x="1428" y="675"/>
                </a:cubicBezTo>
                <a:lnTo>
                  <a:pt x="5355" y="675"/>
                </a:lnTo>
                <a:close/>
                <a:moveTo>
                  <a:pt x="893" y="6750"/>
                </a:moveTo>
                <a:cubicBezTo>
                  <a:pt x="893" y="4050"/>
                  <a:pt x="893" y="4050"/>
                  <a:pt x="893" y="4050"/>
                </a:cubicBezTo>
                <a:cubicBezTo>
                  <a:pt x="893" y="4050"/>
                  <a:pt x="893" y="4050"/>
                  <a:pt x="893" y="4050"/>
                </a:cubicBezTo>
                <a:cubicBezTo>
                  <a:pt x="5891" y="4050"/>
                  <a:pt x="5891" y="4050"/>
                  <a:pt x="5891" y="4050"/>
                </a:cubicBezTo>
                <a:cubicBezTo>
                  <a:pt x="5891" y="4050"/>
                  <a:pt x="5891" y="4050"/>
                  <a:pt x="5891" y="4050"/>
                </a:cubicBezTo>
                <a:cubicBezTo>
                  <a:pt x="5891" y="6750"/>
                  <a:pt x="5891" y="6750"/>
                  <a:pt x="5891" y="6750"/>
                </a:cubicBezTo>
                <a:cubicBezTo>
                  <a:pt x="5891" y="7695"/>
                  <a:pt x="4820" y="8640"/>
                  <a:pt x="3392" y="8640"/>
                </a:cubicBezTo>
                <a:cubicBezTo>
                  <a:pt x="1964" y="8640"/>
                  <a:pt x="893" y="7695"/>
                  <a:pt x="893" y="6750"/>
                </a:cubicBezTo>
                <a:close/>
                <a:moveTo>
                  <a:pt x="2856" y="9315"/>
                </a:moveTo>
                <a:cubicBezTo>
                  <a:pt x="3035" y="9315"/>
                  <a:pt x="3213" y="9315"/>
                  <a:pt x="3392" y="9315"/>
                </a:cubicBezTo>
                <a:cubicBezTo>
                  <a:pt x="3570" y="9315"/>
                  <a:pt x="3749" y="9315"/>
                  <a:pt x="3927" y="9315"/>
                </a:cubicBezTo>
                <a:cubicBezTo>
                  <a:pt x="3927" y="9990"/>
                  <a:pt x="3927" y="9990"/>
                  <a:pt x="3927" y="9990"/>
                </a:cubicBezTo>
                <a:cubicBezTo>
                  <a:pt x="3927" y="10260"/>
                  <a:pt x="3749" y="10395"/>
                  <a:pt x="3392" y="10395"/>
                </a:cubicBezTo>
                <a:cubicBezTo>
                  <a:pt x="3213" y="10395"/>
                  <a:pt x="2856" y="10260"/>
                  <a:pt x="2856" y="9990"/>
                </a:cubicBezTo>
                <a:lnTo>
                  <a:pt x="2856" y="9315"/>
                </a:lnTo>
                <a:close/>
                <a:moveTo>
                  <a:pt x="17673" y="11610"/>
                </a:moveTo>
                <a:cubicBezTo>
                  <a:pt x="17673" y="11340"/>
                  <a:pt x="17851" y="11205"/>
                  <a:pt x="18208" y="11205"/>
                </a:cubicBezTo>
                <a:cubicBezTo>
                  <a:pt x="18565" y="11205"/>
                  <a:pt x="18744" y="11340"/>
                  <a:pt x="18744" y="11610"/>
                </a:cubicBezTo>
                <a:cubicBezTo>
                  <a:pt x="18744" y="12285"/>
                  <a:pt x="18744" y="12285"/>
                  <a:pt x="18744" y="12285"/>
                </a:cubicBezTo>
                <a:cubicBezTo>
                  <a:pt x="18565" y="12285"/>
                  <a:pt x="18387" y="12285"/>
                  <a:pt x="18208" y="12285"/>
                </a:cubicBezTo>
                <a:cubicBezTo>
                  <a:pt x="18030" y="12285"/>
                  <a:pt x="17851" y="12285"/>
                  <a:pt x="17673" y="12285"/>
                </a:cubicBezTo>
                <a:lnTo>
                  <a:pt x="17673" y="11610"/>
                </a:lnTo>
                <a:close/>
                <a:moveTo>
                  <a:pt x="19815" y="20925"/>
                </a:moveTo>
                <a:cubicBezTo>
                  <a:pt x="16780" y="20925"/>
                  <a:pt x="16780" y="20925"/>
                  <a:pt x="16780" y="20925"/>
                </a:cubicBezTo>
                <a:cubicBezTo>
                  <a:pt x="16780" y="18225"/>
                  <a:pt x="16780" y="18225"/>
                  <a:pt x="16780" y="18225"/>
                </a:cubicBezTo>
                <a:cubicBezTo>
                  <a:pt x="19815" y="18225"/>
                  <a:pt x="19815" y="18225"/>
                  <a:pt x="19815" y="18225"/>
                </a:cubicBezTo>
                <a:lnTo>
                  <a:pt x="19815" y="20925"/>
                </a:lnTo>
                <a:close/>
                <a:moveTo>
                  <a:pt x="20707" y="17550"/>
                </a:moveTo>
                <a:cubicBezTo>
                  <a:pt x="20707" y="17550"/>
                  <a:pt x="20707" y="17550"/>
                  <a:pt x="20707" y="17550"/>
                </a:cubicBezTo>
                <a:cubicBezTo>
                  <a:pt x="15709" y="17550"/>
                  <a:pt x="15709" y="17550"/>
                  <a:pt x="15709" y="17550"/>
                </a:cubicBezTo>
                <a:cubicBezTo>
                  <a:pt x="15709" y="17550"/>
                  <a:pt x="15709" y="17550"/>
                  <a:pt x="15709" y="17550"/>
                </a:cubicBezTo>
                <a:cubicBezTo>
                  <a:pt x="15709" y="14850"/>
                  <a:pt x="15709" y="14850"/>
                  <a:pt x="15709" y="14850"/>
                </a:cubicBezTo>
                <a:cubicBezTo>
                  <a:pt x="15709" y="13905"/>
                  <a:pt x="16780" y="12960"/>
                  <a:pt x="18208" y="12960"/>
                </a:cubicBezTo>
                <a:cubicBezTo>
                  <a:pt x="19636" y="12960"/>
                  <a:pt x="20707" y="13905"/>
                  <a:pt x="20707" y="14850"/>
                </a:cubicBezTo>
                <a:lnTo>
                  <a:pt x="20707" y="17550"/>
                </a:lnTo>
                <a:close/>
                <a:moveTo>
                  <a:pt x="18208" y="20520"/>
                </a:moveTo>
                <a:cubicBezTo>
                  <a:pt x="18565" y="20520"/>
                  <a:pt x="18744" y="20385"/>
                  <a:pt x="18744" y="20115"/>
                </a:cubicBezTo>
                <a:cubicBezTo>
                  <a:pt x="18744" y="19035"/>
                  <a:pt x="18744" y="19035"/>
                  <a:pt x="18744" y="19035"/>
                </a:cubicBezTo>
                <a:cubicBezTo>
                  <a:pt x="18744" y="18765"/>
                  <a:pt x="18565" y="18630"/>
                  <a:pt x="18208" y="18630"/>
                </a:cubicBezTo>
                <a:cubicBezTo>
                  <a:pt x="18030" y="18630"/>
                  <a:pt x="17851" y="18765"/>
                  <a:pt x="17851" y="19035"/>
                </a:cubicBezTo>
                <a:cubicBezTo>
                  <a:pt x="17851" y="20115"/>
                  <a:pt x="17851" y="20115"/>
                  <a:pt x="17851" y="20115"/>
                </a:cubicBezTo>
                <a:cubicBezTo>
                  <a:pt x="17851" y="20385"/>
                  <a:pt x="18030" y="20520"/>
                  <a:pt x="18208" y="205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24" name="Freeform 93"/>
          <p:cNvSpPr/>
          <p:nvPr/>
        </p:nvSpPr>
        <p:spPr>
          <a:xfrm>
            <a:off x="20250150" y="10185402"/>
            <a:ext cx="1092200" cy="723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0"/>
                </a:moveTo>
                <a:cubicBezTo>
                  <a:pt x="1080" y="0"/>
                  <a:pt x="1080" y="0"/>
                  <a:pt x="1080" y="0"/>
                </a:cubicBezTo>
                <a:cubicBezTo>
                  <a:pt x="540" y="0"/>
                  <a:pt x="0" y="823"/>
                  <a:pt x="0" y="1646"/>
                </a:cubicBezTo>
                <a:cubicBezTo>
                  <a:pt x="0" y="19954"/>
                  <a:pt x="0" y="19954"/>
                  <a:pt x="0" y="19954"/>
                </a:cubicBezTo>
                <a:cubicBezTo>
                  <a:pt x="0" y="20777"/>
                  <a:pt x="540" y="21600"/>
                  <a:pt x="10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0777"/>
                  <a:pt x="21600" y="19954"/>
                </a:cubicBezTo>
                <a:cubicBezTo>
                  <a:pt x="21600" y="1646"/>
                  <a:pt x="21600" y="1646"/>
                  <a:pt x="21600" y="1646"/>
                </a:cubicBezTo>
                <a:cubicBezTo>
                  <a:pt x="21600" y="823"/>
                  <a:pt x="21060" y="0"/>
                  <a:pt x="20520" y="0"/>
                </a:cubicBezTo>
                <a:close/>
                <a:moveTo>
                  <a:pt x="1080" y="1029"/>
                </a:moveTo>
                <a:cubicBezTo>
                  <a:pt x="20520" y="1029"/>
                  <a:pt x="20520" y="1029"/>
                  <a:pt x="20520" y="1029"/>
                </a:cubicBezTo>
                <a:cubicBezTo>
                  <a:pt x="20790" y="1029"/>
                  <a:pt x="20925" y="1440"/>
                  <a:pt x="20925" y="1646"/>
                </a:cubicBezTo>
                <a:cubicBezTo>
                  <a:pt x="20925" y="5143"/>
                  <a:pt x="20925" y="5143"/>
                  <a:pt x="20925" y="5143"/>
                </a:cubicBezTo>
                <a:cubicBezTo>
                  <a:pt x="20520" y="5143"/>
                  <a:pt x="20520" y="5143"/>
                  <a:pt x="20520" y="5143"/>
                </a:cubicBezTo>
                <a:cubicBezTo>
                  <a:pt x="20520" y="5143"/>
                  <a:pt x="20520" y="5143"/>
                  <a:pt x="20520" y="5143"/>
                </a:cubicBezTo>
                <a:cubicBezTo>
                  <a:pt x="20520" y="3909"/>
                  <a:pt x="20520" y="3909"/>
                  <a:pt x="20520" y="3909"/>
                </a:cubicBezTo>
                <a:cubicBezTo>
                  <a:pt x="20520" y="3291"/>
                  <a:pt x="20115" y="2880"/>
                  <a:pt x="19710" y="2880"/>
                </a:cubicBezTo>
                <a:cubicBezTo>
                  <a:pt x="1890" y="2880"/>
                  <a:pt x="1890" y="2880"/>
                  <a:pt x="1890" y="2880"/>
                </a:cubicBezTo>
                <a:cubicBezTo>
                  <a:pt x="1485" y="2880"/>
                  <a:pt x="1080" y="3291"/>
                  <a:pt x="1080" y="3909"/>
                </a:cubicBezTo>
                <a:cubicBezTo>
                  <a:pt x="1080" y="5143"/>
                  <a:pt x="1080" y="5143"/>
                  <a:pt x="1080" y="5143"/>
                </a:cubicBezTo>
                <a:cubicBezTo>
                  <a:pt x="1080" y="5143"/>
                  <a:pt x="1080" y="5143"/>
                  <a:pt x="1080" y="5143"/>
                </a:cubicBezTo>
                <a:cubicBezTo>
                  <a:pt x="675" y="5143"/>
                  <a:pt x="675" y="5143"/>
                  <a:pt x="675" y="5143"/>
                </a:cubicBezTo>
                <a:cubicBezTo>
                  <a:pt x="675" y="1646"/>
                  <a:pt x="675" y="1646"/>
                  <a:pt x="675" y="1646"/>
                </a:cubicBezTo>
                <a:cubicBezTo>
                  <a:pt x="675" y="1440"/>
                  <a:pt x="945" y="1029"/>
                  <a:pt x="1080" y="1029"/>
                </a:cubicBezTo>
                <a:close/>
                <a:moveTo>
                  <a:pt x="20520" y="20571"/>
                </a:moveTo>
                <a:cubicBezTo>
                  <a:pt x="1080" y="20571"/>
                  <a:pt x="1080" y="20571"/>
                  <a:pt x="1080" y="20571"/>
                </a:cubicBezTo>
                <a:cubicBezTo>
                  <a:pt x="945" y="20571"/>
                  <a:pt x="675" y="20160"/>
                  <a:pt x="675" y="19954"/>
                </a:cubicBezTo>
                <a:cubicBezTo>
                  <a:pt x="675" y="6171"/>
                  <a:pt x="675" y="6171"/>
                  <a:pt x="675" y="6171"/>
                </a:cubicBezTo>
                <a:cubicBezTo>
                  <a:pt x="1080" y="6171"/>
                  <a:pt x="1080" y="6171"/>
                  <a:pt x="1080" y="6171"/>
                </a:cubicBezTo>
                <a:cubicBezTo>
                  <a:pt x="1485" y="6171"/>
                  <a:pt x="1755" y="5760"/>
                  <a:pt x="1755" y="5143"/>
                </a:cubicBezTo>
                <a:cubicBezTo>
                  <a:pt x="1755" y="3909"/>
                  <a:pt x="1755" y="3909"/>
                  <a:pt x="1755" y="3909"/>
                </a:cubicBezTo>
                <a:cubicBezTo>
                  <a:pt x="1755" y="3909"/>
                  <a:pt x="1890" y="3909"/>
                  <a:pt x="1890" y="3909"/>
                </a:cubicBezTo>
                <a:cubicBezTo>
                  <a:pt x="19710" y="3909"/>
                  <a:pt x="19710" y="3909"/>
                  <a:pt x="19710" y="3909"/>
                </a:cubicBezTo>
                <a:cubicBezTo>
                  <a:pt x="19710" y="3909"/>
                  <a:pt x="19845" y="3909"/>
                  <a:pt x="19845" y="3909"/>
                </a:cubicBezTo>
                <a:cubicBezTo>
                  <a:pt x="19845" y="5143"/>
                  <a:pt x="19845" y="5143"/>
                  <a:pt x="19845" y="5143"/>
                </a:cubicBezTo>
                <a:cubicBezTo>
                  <a:pt x="19845" y="5760"/>
                  <a:pt x="20115" y="6171"/>
                  <a:pt x="20520" y="6171"/>
                </a:cubicBezTo>
                <a:cubicBezTo>
                  <a:pt x="20925" y="6171"/>
                  <a:pt x="20925" y="6171"/>
                  <a:pt x="20925" y="6171"/>
                </a:cubicBezTo>
                <a:cubicBezTo>
                  <a:pt x="20925" y="19954"/>
                  <a:pt x="20925" y="19954"/>
                  <a:pt x="20925" y="19954"/>
                </a:cubicBezTo>
                <a:cubicBezTo>
                  <a:pt x="20925" y="20160"/>
                  <a:pt x="20790" y="20571"/>
                  <a:pt x="20520" y="20571"/>
                </a:cubicBezTo>
                <a:close/>
                <a:moveTo>
                  <a:pt x="18900" y="7406"/>
                </a:moveTo>
                <a:cubicBezTo>
                  <a:pt x="4185" y="7406"/>
                  <a:pt x="4185" y="7406"/>
                  <a:pt x="4185" y="7406"/>
                </a:cubicBezTo>
                <a:cubicBezTo>
                  <a:pt x="4185" y="7406"/>
                  <a:pt x="4185" y="7406"/>
                  <a:pt x="4185" y="7406"/>
                </a:cubicBezTo>
                <a:cubicBezTo>
                  <a:pt x="2700" y="7406"/>
                  <a:pt x="2700" y="7406"/>
                  <a:pt x="2700" y="7406"/>
                </a:cubicBezTo>
                <a:cubicBezTo>
                  <a:pt x="2565" y="7406"/>
                  <a:pt x="2430" y="7406"/>
                  <a:pt x="2430" y="7611"/>
                </a:cubicBezTo>
                <a:cubicBezTo>
                  <a:pt x="1755" y="8846"/>
                  <a:pt x="1485" y="10286"/>
                  <a:pt x="1485" y="11931"/>
                </a:cubicBezTo>
                <a:cubicBezTo>
                  <a:pt x="1485" y="13371"/>
                  <a:pt x="1755" y="15017"/>
                  <a:pt x="2430" y="16251"/>
                </a:cubicBezTo>
                <a:cubicBezTo>
                  <a:pt x="2430" y="16251"/>
                  <a:pt x="2565" y="16457"/>
                  <a:pt x="2700" y="16457"/>
                </a:cubicBezTo>
                <a:cubicBezTo>
                  <a:pt x="4185" y="16457"/>
                  <a:pt x="4185" y="16457"/>
                  <a:pt x="4185" y="16457"/>
                </a:cubicBezTo>
                <a:cubicBezTo>
                  <a:pt x="4185" y="16457"/>
                  <a:pt x="4185" y="16457"/>
                  <a:pt x="4185" y="16457"/>
                </a:cubicBezTo>
                <a:cubicBezTo>
                  <a:pt x="4185" y="16457"/>
                  <a:pt x="4185" y="16457"/>
                  <a:pt x="4185" y="16457"/>
                </a:cubicBezTo>
                <a:cubicBezTo>
                  <a:pt x="18900" y="16457"/>
                  <a:pt x="18900" y="16457"/>
                  <a:pt x="18900" y="16457"/>
                </a:cubicBezTo>
                <a:cubicBezTo>
                  <a:pt x="19035" y="16457"/>
                  <a:pt x="19170" y="16251"/>
                  <a:pt x="19170" y="16251"/>
                </a:cubicBezTo>
                <a:cubicBezTo>
                  <a:pt x="19845" y="15017"/>
                  <a:pt x="20115" y="13371"/>
                  <a:pt x="20115" y="11931"/>
                </a:cubicBezTo>
                <a:cubicBezTo>
                  <a:pt x="20115" y="10286"/>
                  <a:pt x="19845" y="8846"/>
                  <a:pt x="19170" y="7611"/>
                </a:cubicBezTo>
                <a:cubicBezTo>
                  <a:pt x="19170" y="7406"/>
                  <a:pt x="19035" y="7406"/>
                  <a:pt x="18900" y="7406"/>
                </a:cubicBezTo>
                <a:close/>
                <a:moveTo>
                  <a:pt x="15660" y="10903"/>
                </a:moveTo>
                <a:cubicBezTo>
                  <a:pt x="15930" y="11109"/>
                  <a:pt x="16065" y="11520"/>
                  <a:pt x="16065" y="11931"/>
                </a:cubicBezTo>
                <a:cubicBezTo>
                  <a:pt x="16065" y="12343"/>
                  <a:pt x="15930" y="12754"/>
                  <a:pt x="15660" y="12960"/>
                </a:cubicBezTo>
                <a:lnTo>
                  <a:pt x="15660" y="10903"/>
                </a:lnTo>
                <a:close/>
                <a:moveTo>
                  <a:pt x="14985" y="15429"/>
                </a:moveTo>
                <a:cubicBezTo>
                  <a:pt x="6615" y="15429"/>
                  <a:pt x="6615" y="15429"/>
                  <a:pt x="6615" y="15429"/>
                </a:cubicBezTo>
                <a:cubicBezTo>
                  <a:pt x="6615" y="8434"/>
                  <a:pt x="6615" y="8434"/>
                  <a:pt x="6615" y="8434"/>
                </a:cubicBezTo>
                <a:cubicBezTo>
                  <a:pt x="14985" y="8434"/>
                  <a:pt x="14985" y="8434"/>
                  <a:pt x="14985" y="8434"/>
                </a:cubicBezTo>
                <a:lnTo>
                  <a:pt x="14985" y="15429"/>
                </a:lnTo>
                <a:close/>
                <a:moveTo>
                  <a:pt x="4320" y="15429"/>
                </a:moveTo>
                <a:cubicBezTo>
                  <a:pt x="3645" y="14400"/>
                  <a:pt x="3375" y="13166"/>
                  <a:pt x="3375" y="11931"/>
                </a:cubicBezTo>
                <a:cubicBezTo>
                  <a:pt x="3375" y="10491"/>
                  <a:pt x="3645" y="9257"/>
                  <a:pt x="4320" y="8434"/>
                </a:cubicBezTo>
                <a:cubicBezTo>
                  <a:pt x="5130" y="8434"/>
                  <a:pt x="5130" y="8434"/>
                  <a:pt x="5130" y="8434"/>
                </a:cubicBezTo>
                <a:cubicBezTo>
                  <a:pt x="4320" y="9051"/>
                  <a:pt x="3780" y="10491"/>
                  <a:pt x="3780" y="11931"/>
                </a:cubicBezTo>
                <a:cubicBezTo>
                  <a:pt x="3780" y="13371"/>
                  <a:pt x="4320" y="14606"/>
                  <a:pt x="5130" y="15429"/>
                </a:cubicBezTo>
                <a:lnTo>
                  <a:pt x="4320" y="15429"/>
                </a:lnTo>
                <a:close/>
                <a:moveTo>
                  <a:pt x="5940" y="12960"/>
                </a:moveTo>
                <a:cubicBezTo>
                  <a:pt x="5670" y="12754"/>
                  <a:pt x="5535" y="12343"/>
                  <a:pt x="5535" y="11931"/>
                </a:cubicBezTo>
                <a:cubicBezTo>
                  <a:pt x="5535" y="11520"/>
                  <a:pt x="5670" y="11109"/>
                  <a:pt x="5940" y="10903"/>
                </a:cubicBezTo>
                <a:lnTo>
                  <a:pt x="5940" y="12960"/>
                </a:lnTo>
                <a:close/>
                <a:moveTo>
                  <a:pt x="5940" y="9669"/>
                </a:moveTo>
                <a:cubicBezTo>
                  <a:pt x="5265" y="9874"/>
                  <a:pt x="4860" y="10903"/>
                  <a:pt x="4860" y="11931"/>
                </a:cubicBezTo>
                <a:cubicBezTo>
                  <a:pt x="4860" y="12960"/>
                  <a:pt x="5265" y="13783"/>
                  <a:pt x="5940" y="13989"/>
                </a:cubicBezTo>
                <a:cubicBezTo>
                  <a:pt x="5940" y="14811"/>
                  <a:pt x="5940" y="14811"/>
                  <a:pt x="5940" y="14811"/>
                </a:cubicBezTo>
                <a:cubicBezTo>
                  <a:pt x="5130" y="14400"/>
                  <a:pt x="4455" y="13371"/>
                  <a:pt x="4455" y="11931"/>
                </a:cubicBezTo>
                <a:cubicBezTo>
                  <a:pt x="4455" y="10491"/>
                  <a:pt x="5130" y="9257"/>
                  <a:pt x="5940" y="9051"/>
                </a:cubicBezTo>
                <a:lnTo>
                  <a:pt x="5940" y="9669"/>
                </a:lnTo>
                <a:close/>
                <a:moveTo>
                  <a:pt x="2160" y="11931"/>
                </a:moveTo>
                <a:cubicBezTo>
                  <a:pt x="2160" y="10697"/>
                  <a:pt x="2430" y="9463"/>
                  <a:pt x="2835" y="8434"/>
                </a:cubicBezTo>
                <a:cubicBezTo>
                  <a:pt x="3375" y="8434"/>
                  <a:pt x="3375" y="8434"/>
                  <a:pt x="3375" y="8434"/>
                </a:cubicBezTo>
                <a:cubicBezTo>
                  <a:pt x="2835" y="9463"/>
                  <a:pt x="2565" y="10697"/>
                  <a:pt x="2565" y="11931"/>
                </a:cubicBezTo>
                <a:cubicBezTo>
                  <a:pt x="2565" y="13166"/>
                  <a:pt x="2835" y="14400"/>
                  <a:pt x="3375" y="15429"/>
                </a:cubicBezTo>
                <a:cubicBezTo>
                  <a:pt x="2835" y="15429"/>
                  <a:pt x="2835" y="15429"/>
                  <a:pt x="2835" y="15429"/>
                </a:cubicBezTo>
                <a:cubicBezTo>
                  <a:pt x="2430" y="14400"/>
                  <a:pt x="2160" y="13166"/>
                  <a:pt x="2160" y="11931"/>
                </a:cubicBezTo>
                <a:close/>
                <a:moveTo>
                  <a:pt x="18765" y="15429"/>
                </a:moveTo>
                <a:cubicBezTo>
                  <a:pt x="15660" y="15429"/>
                  <a:pt x="15660" y="15429"/>
                  <a:pt x="15660" y="15429"/>
                </a:cubicBezTo>
                <a:cubicBezTo>
                  <a:pt x="15660" y="13989"/>
                  <a:pt x="15660" y="13989"/>
                  <a:pt x="15660" y="13989"/>
                </a:cubicBezTo>
                <a:cubicBezTo>
                  <a:pt x="16335" y="13783"/>
                  <a:pt x="16740" y="12960"/>
                  <a:pt x="16740" y="11931"/>
                </a:cubicBezTo>
                <a:cubicBezTo>
                  <a:pt x="16740" y="10903"/>
                  <a:pt x="16335" y="9874"/>
                  <a:pt x="15660" y="9669"/>
                </a:cubicBezTo>
                <a:cubicBezTo>
                  <a:pt x="15660" y="8434"/>
                  <a:pt x="15660" y="8434"/>
                  <a:pt x="15660" y="8434"/>
                </a:cubicBezTo>
                <a:cubicBezTo>
                  <a:pt x="18765" y="8434"/>
                  <a:pt x="18765" y="8434"/>
                  <a:pt x="18765" y="8434"/>
                </a:cubicBezTo>
                <a:cubicBezTo>
                  <a:pt x="19170" y="9463"/>
                  <a:pt x="19440" y="10697"/>
                  <a:pt x="19440" y="11931"/>
                </a:cubicBezTo>
                <a:cubicBezTo>
                  <a:pt x="19440" y="13166"/>
                  <a:pt x="19170" y="14400"/>
                  <a:pt x="18765" y="154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25" name="Freeform 94"/>
          <p:cNvSpPr/>
          <p:nvPr/>
        </p:nvSpPr>
        <p:spPr>
          <a:xfrm>
            <a:off x="20386676" y="11258552"/>
            <a:ext cx="8255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21" y="8100"/>
                </a:moveTo>
                <a:cubicBezTo>
                  <a:pt x="21243" y="7965"/>
                  <a:pt x="20886" y="7830"/>
                  <a:pt x="20707" y="7830"/>
                </a:cubicBezTo>
                <a:cubicBezTo>
                  <a:pt x="19636" y="7830"/>
                  <a:pt x="19636" y="7830"/>
                  <a:pt x="19636" y="7830"/>
                </a:cubicBezTo>
                <a:cubicBezTo>
                  <a:pt x="19636" y="7830"/>
                  <a:pt x="19636" y="7695"/>
                  <a:pt x="19636" y="7695"/>
                </a:cubicBezTo>
                <a:cubicBezTo>
                  <a:pt x="19636" y="7560"/>
                  <a:pt x="19636" y="7290"/>
                  <a:pt x="19815" y="7290"/>
                </a:cubicBezTo>
                <a:cubicBezTo>
                  <a:pt x="19993" y="7155"/>
                  <a:pt x="20172" y="7020"/>
                  <a:pt x="20350" y="7020"/>
                </a:cubicBezTo>
                <a:cubicBezTo>
                  <a:pt x="20350" y="7020"/>
                  <a:pt x="20350" y="7020"/>
                  <a:pt x="20350" y="7020"/>
                </a:cubicBezTo>
                <a:cubicBezTo>
                  <a:pt x="20707" y="7020"/>
                  <a:pt x="20886" y="6885"/>
                  <a:pt x="21064" y="6750"/>
                </a:cubicBezTo>
                <a:cubicBezTo>
                  <a:pt x="21243" y="6615"/>
                  <a:pt x="21421" y="6345"/>
                  <a:pt x="21243" y="6210"/>
                </a:cubicBezTo>
                <a:cubicBezTo>
                  <a:pt x="20172" y="2565"/>
                  <a:pt x="15709" y="0"/>
                  <a:pt x="10889" y="0"/>
                </a:cubicBezTo>
                <a:cubicBezTo>
                  <a:pt x="5891" y="0"/>
                  <a:pt x="1607" y="2565"/>
                  <a:pt x="357" y="6210"/>
                </a:cubicBezTo>
                <a:cubicBezTo>
                  <a:pt x="357" y="6345"/>
                  <a:pt x="357" y="6615"/>
                  <a:pt x="536" y="6750"/>
                </a:cubicBezTo>
                <a:cubicBezTo>
                  <a:pt x="714" y="6885"/>
                  <a:pt x="893" y="7020"/>
                  <a:pt x="1250" y="7020"/>
                </a:cubicBezTo>
                <a:cubicBezTo>
                  <a:pt x="1250" y="7020"/>
                  <a:pt x="1250" y="7020"/>
                  <a:pt x="1250" y="7020"/>
                </a:cubicBezTo>
                <a:cubicBezTo>
                  <a:pt x="1428" y="7020"/>
                  <a:pt x="1607" y="7155"/>
                  <a:pt x="1785" y="7155"/>
                </a:cubicBezTo>
                <a:cubicBezTo>
                  <a:pt x="1964" y="7290"/>
                  <a:pt x="1964" y="7560"/>
                  <a:pt x="1964" y="7695"/>
                </a:cubicBezTo>
                <a:cubicBezTo>
                  <a:pt x="1964" y="7695"/>
                  <a:pt x="1964" y="7830"/>
                  <a:pt x="1964" y="7830"/>
                </a:cubicBezTo>
                <a:cubicBezTo>
                  <a:pt x="893" y="7830"/>
                  <a:pt x="893" y="7830"/>
                  <a:pt x="893" y="7830"/>
                </a:cubicBezTo>
                <a:cubicBezTo>
                  <a:pt x="714" y="7830"/>
                  <a:pt x="357" y="7965"/>
                  <a:pt x="179" y="8100"/>
                </a:cubicBezTo>
                <a:cubicBezTo>
                  <a:pt x="0" y="8235"/>
                  <a:pt x="0" y="8370"/>
                  <a:pt x="0" y="8640"/>
                </a:cubicBezTo>
                <a:cubicBezTo>
                  <a:pt x="179" y="10665"/>
                  <a:pt x="1250" y="12690"/>
                  <a:pt x="3392" y="14175"/>
                </a:cubicBezTo>
                <a:cubicBezTo>
                  <a:pt x="4998" y="15255"/>
                  <a:pt x="7140" y="16065"/>
                  <a:pt x="9283" y="16335"/>
                </a:cubicBezTo>
                <a:cubicBezTo>
                  <a:pt x="9283" y="17955"/>
                  <a:pt x="9283" y="17955"/>
                  <a:pt x="9283" y="17955"/>
                </a:cubicBezTo>
                <a:cubicBezTo>
                  <a:pt x="8926" y="17955"/>
                  <a:pt x="8926" y="17955"/>
                  <a:pt x="8926" y="17955"/>
                </a:cubicBezTo>
                <a:cubicBezTo>
                  <a:pt x="8390" y="17955"/>
                  <a:pt x="7855" y="18225"/>
                  <a:pt x="7855" y="18630"/>
                </a:cubicBezTo>
                <a:cubicBezTo>
                  <a:pt x="7855" y="19035"/>
                  <a:pt x="7855" y="19035"/>
                  <a:pt x="7855" y="19035"/>
                </a:cubicBezTo>
                <a:cubicBezTo>
                  <a:pt x="7855" y="19170"/>
                  <a:pt x="7676" y="19440"/>
                  <a:pt x="7319" y="19440"/>
                </a:cubicBezTo>
                <a:cubicBezTo>
                  <a:pt x="5355" y="19440"/>
                  <a:pt x="5355" y="19440"/>
                  <a:pt x="5355" y="19440"/>
                </a:cubicBezTo>
                <a:cubicBezTo>
                  <a:pt x="4641" y="19440"/>
                  <a:pt x="3927" y="19845"/>
                  <a:pt x="3927" y="20520"/>
                </a:cubicBezTo>
                <a:cubicBezTo>
                  <a:pt x="3927" y="21060"/>
                  <a:pt x="4641" y="21600"/>
                  <a:pt x="5355" y="21600"/>
                </a:cubicBezTo>
                <a:cubicBezTo>
                  <a:pt x="16245" y="21600"/>
                  <a:pt x="16245" y="21600"/>
                  <a:pt x="16245" y="21600"/>
                </a:cubicBezTo>
                <a:cubicBezTo>
                  <a:pt x="16959" y="21600"/>
                  <a:pt x="17673" y="21060"/>
                  <a:pt x="17673" y="20520"/>
                </a:cubicBezTo>
                <a:cubicBezTo>
                  <a:pt x="17673" y="19845"/>
                  <a:pt x="16959" y="19440"/>
                  <a:pt x="16245" y="19440"/>
                </a:cubicBezTo>
                <a:cubicBezTo>
                  <a:pt x="14281" y="19440"/>
                  <a:pt x="14281" y="19440"/>
                  <a:pt x="14281" y="19440"/>
                </a:cubicBezTo>
                <a:cubicBezTo>
                  <a:pt x="13924" y="19440"/>
                  <a:pt x="13745" y="19170"/>
                  <a:pt x="13745" y="19035"/>
                </a:cubicBezTo>
                <a:cubicBezTo>
                  <a:pt x="13745" y="18630"/>
                  <a:pt x="13745" y="18630"/>
                  <a:pt x="13745" y="18630"/>
                </a:cubicBezTo>
                <a:cubicBezTo>
                  <a:pt x="13745" y="18225"/>
                  <a:pt x="13388" y="17955"/>
                  <a:pt x="12853" y="17955"/>
                </a:cubicBezTo>
                <a:cubicBezTo>
                  <a:pt x="12317" y="17955"/>
                  <a:pt x="12317" y="17955"/>
                  <a:pt x="12317" y="17955"/>
                </a:cubicBezTo>
                <a:cubicBezTo>
                  <a:pt x="12317" y="16335"/>
                  <a:pt x="12317" y="16335"/>
                  <a:pt x="12317" y="16335"/>
                </a:cubicBezTo>
                <a:cubicBezTo>
                  <a:pt x="14460" y="16065"/>
                  <a:pt x="16602" y="15255"/>
                  <a:pt x="18208" y="14175"/>
                </a:cubicBezTo>
                <a:cubicBezTo>
                  <a:pt x="20350" y="12690"/>
                  <a:pt x="21421" y="10665"/>
                  <a:pt x="21600" y="8640"/>
                </a:cubicBezTo>
                <a:cubicBezTo>
                  <a:pt x="21600" y="8370"/>
                  <a:pt x="21600" y="8235"/>
                  <a:pt x="21421" y="8100"/>
                </a:cubicBezTo>
                <a:close/>
                <a:moveTo>
                  <a:pt x="1250" y="6345"/>
                </a:moveTo>
                <a:cubicBezTo>
                  <a:pt x="1250" y="6345"/>
                  <a:pt x="1250" y="6345"/>
                  <a:pt x="1250" y="6345"/>
                </a:cubicBezTo>
                <a:cubicBezTo>
                  <a:pt x="2321" y="2970"/>
                  <a:pt x="6248" y="675"/>
                  <a:pt x="10889" y="675"/>
                </a:cubicBezTo>
                <a:cubicBezTo>
                  <a:pt x="15352" y="675"/>
                  <a:pt x="19279" y="2970"/>
                  <a:pt x="20350" y="6345"/>
                </a:cubicBezTo>
                <a:cubicBezTo>
                  <a:pt x="19993" y="6345"/>
                  <a:pt x="19458" y="6480"/>
                  <a:pt x="19101" y="6750"/>
                </a:cubicBezTo>
                <a:cubicBezTo>
                  <a:pt x="18922" y="7020"/>
                  <a:pt x="18744" y="7425"/>
                  <a:pt x="18744" y="7695"/>
                </a:cubicBezTo>
                <a:cubicBezTo>
                  <a:pt x="18744" y="7830"/>
                  <a:pt x="18744" y="8100"/>
                  <a:pt x="18744" y="8235"/>
                </a:cubicBezTo>
                <a:cubicBezTo>
                  <a:pt x="18744" y="9720"/>
                  <a:pt x="17851" y="11205"/>
                  <a:pt x="16423" y="12420"/>
                </a:cubicBezTo>
                <a:cubicBezTo>
                  <a:pt x="14995" y="13500"/>
                  <a:pt x="13031" y="14175"/>
                  <a:pt x="11068" y="14175"/>
                </a:cubicBezTo>
                <a:cubicBezTo>
                  <a:pt x="9283" y="14175"/>
                  <a:pt x="7676" y="13770"/>
                  <a:pt x="6248" y="13095"/>
                </a:cubicBezTo>
                <a:cubicBezTo>
                  <a:pt x="4998" y="12285"/>
                  <a:pt x="3927" y="11340"/>
                  <a:pt x="3392" y="10125"/>
                </a:cubicBezTo>
                <a:cubicBezTo>
                  <a:pt x="3035" y="9315"/>
                  <a:pt x="2856" y="8505"/>
                  <a:pt x="2856" y="7695"/>
                </a:cubicBezTo>
                <a:cubicBezTo>
                  <a:pt x="3035" y="7425"/>
                  <a:pt x="2856" y="7020"/>
                  <a:pt x="2499" y="6750"/>
                </a:cubicBezTo>
                <a:cubicBezTo>
                  <a:pt x="2142" y="6480"/>
                  <a:pt x="1785" y="6345"/>
                  <a:pt x="1250" y="6345"/>
                </a:cubicBezTo>
                <a:close/>
                <a:moveTo>
                  <a:pt x="16780" y="20520"/>
                </a:moveTo>
                <a:cubicBezTo>
                  <a:pt x="16780" y="20790"/>
                  <a:pt x="16602" y="20925"/>
                  <a:pt x="16245" y="20925"/>
                </a:cubicBezTo>
                <a:cubicBezTo>
                  <a:pt x="5355" y="20925"/>
                  <a:pt x="5355" y="20925"/>
                  <a:pt x="5355" y="20925"/>
                </a:cubicBezTo>
                <a:cubicBezTo>
                  <a:pt x="5177" y="20925"/>
                  <a:pt x="4820" y="20790"/>
                  <a:pt x="4820" y="20520"/>
                </a:cubicBezTo>
                <a:cubicBezTo>
                  <a:pt x="4820" y="20250"/>
                  <a:pt x="5177" y="20115"/>
                  <a:pt x="5355" y="20115"/>
                </a:cubicBezTo>
                <a:cubicBezTo>
                  <a:pt x="16245" y="20115"/>
                  <a:pt x="16245" y="20115"/>
                  <a:pt x="16245" y="20115"/>
                </a:cubicBezTo>
                <a:cubicBezTo>
                  <a:pt x="16602" y="20115"/>
                  <a:pt x="16780" y="20250"/>
                  <a:pt x="16780" y="20520"/>
                </a:cubicBezTo>
                <a:close/>
                <a:moveTo>
                  <a:pt x="12853" y="18630"/>
                </a:moveTo>
                <a:cubicBezTo>
                  <a:pt x="12853" y="19035"/>
                  <a:pt x="12853" y="19035"/>
                  <a:pt x="12853" y="19035"/>
                </a:cubicBezTo>
                <a:cubicBezTo>
                  <a:pt x="12853" y="19170"/>
                  <a:pt x="12853" y="19305"/>
                  <a:pt x="12853" y="19440"/>
                </a:cubicBezTo>
                <a:cubicBezTo>
                  <a:pt x="8747" y="19440"/>
                  <a:pt x="8747" y="19440"/>
                  <a:pt x="8747" y="19440"/>
                </a:cubicBezTo>
                <a:cubicBezTo>
                  <a:pt x="8747" y="19305"/>
                  <a:pt x="8747" y="19170"/>
                  <a:pt x="8747" y="19035"/>
                </a:cubicBezTo>
                <a:cubicBezTo>
                  <a:pt x="8747" y="18630"/>
                  <a:pt x="8747" y="18630"/>
                  <a:pt x="8747" y="18630"/>
                </a:cubicBezTo>
                <a:cubicBezTo>
                  <a:pt x="8747" y="18630"/>
                  <a:pt x="8747" y="18630"/>
                  <a:pt x="8926" y="18630"/>
                </a:cubicBezTo>
                <a:cubicBezTo>
                  <a:pt x="12853" y="18630"/>
                  <a:pt x="12853" y="18630"/>
                  <a:pt x="12853" y="18630"/>
                </a:cubicBezTo>
                <a:cubicBezTo>
                  <a:pt x="12853" y="18630"/>
                  <a:pt x="12853" y="18630"/>
                  <a:pt x="12853" y="18630"/>
                </a:cubicBezTo>
                <a:close/>
                <a:moveTo>
                  <a:pt x="11425" y="17955"/>
                </a:moveTo>
                <a:cubicBezTo>
                  <a:pt x="10354" y="17955"/>
                  <a:pt x="10354" y="17955"/>
                  <a:pt x="10354" y="17955"/>
                </a:cubicBezTo>
                <a:cubicBezTo>
                  <a:pt x="10354" y="16335"/>
                  <a:pt x="10354" y="16335"/>
                  <a:pt x="10354" y="16335"/>
                </a:cubicBezTo>
                <a:cubicBezTo>
                  <a:pt x="10532" y="16335"/>
                  <a:pt x="10711" y="16335"/>
                  <a:pt x="10889" y="16335"/>
                </a:cubicBezTo>
                <a:cubicBezTo>
                  <a:pt x="11068" y="16335"/>
                  <a:pt x="11246" y="16335"/>
                  <a:pt x="11425" y="16335"/>
                </a:cubicBezTo>
                <a:lnTo>
                  <a:pt x="11425" y="17955"/>
                </a:lnTo>
                <a:close/>
                <a:moveTo>
                  <a:pt x="10889" y="15660"/>
                </a:moveTo>
                <a:cubicBezTo>
                  <a:pt x="5534" y="15660"/>
                  <a:pt x="1250" y="12555"/>
                  <a:pt x="893" y="8505"/>
                </a:cubicBezTo>
                <a:cubicBezTo>
                  <a:pt x="893" y="8505"/>
                  <a:pt x="893" y="8505"/>
                  <a:pt x="893" y="8505"/>
                </a:cubicBezTo>
                <a:cubicBezTo>
                  <a:pt x="893" y="8505"/>
                  <a:pt x="893" y="8505"/>
                  <a:pt x="893" y="8505"/>
                </a:cubicBezTo>
                <a:cubicBezTo>
                  <a:pt x="1964" y="8505"/>
                  <a:pt x="1964" y="8505"/>
                  <a:pt x="1964" y="8505"/>
                </a:cubicBezTo>
                <a:cubicBezTo>
                  <a:pt x="1964" y="9180"/>
                  <a:pt x="2142" y="9720"/>
                  <a:pt x="2499" y="10395"/>
                </a:cubicBezTo>
                <a:cubicBezTo>
                  <a:pt x="3213" y="11745"/>
                  <a:pt x="4284" y="12825"/>
                  <a:pt x="5712" y="13635"/>
                </a:cubicBezTo>
                <a:cubicBezTo>
                  <a:pt x="7319" y="14445"/>
                  <a:pt x="8926" y="14850"/>
                  <a:pt x="10889" y="14850"/>
                </a:cubicBezTo>
                <a:cubicBezTo>
                  <a:pt x="10889" y="14850"/>
                  <a:pt x="10889" y="14850"/>
                  <a:pt x="11068" y="14850"/>
                </a:cubicBezTo>
                <a:cubicBezTo>
                  <a:pt x="13388" y="14850"/>
                  <a:pt x="15531" y="14175"/>
                  <a:pt x="17137" y="12825"/>
                </a:cubicBezTo>
                <a:cubicBezTo>
                  <a:pt x="18744" y="11745"/>
                  <a:pt x="19458" y="10125"/>
                  <a:pt x="19636" y="8505"/>
                </a:cubicBezTo>
                <a:cubicBezTo>
                  <a:pt x="20707" y="8505"/>
                  <a:pt x="20707" y="8505"/>
                  <a:pt x="20707" y="8505"/>
                </a:cubicBezTo>
                <a:cubicBezTo>
                  <a:pt x="20707" y="8505"/>
                  <a:pt x="20707" y="8505"/>
                  <a:pt x="20707" y="8505"/>
                </a:cubicBezTo>
                <a:cubicBezTo>
                  <a:pt x="20707" y="8505"/>
                  <a:pt x="20707" y="8505"/>
                  <a:pt x="20707" y="8505"/>
                </a:cubicBezTo>
                <a:cubicBezTo>
                  <a:pt x="20529" y="12555"/>
                  <a:pt x="16066" y="15660"/>
                  <a:pt x="10889" y="15660"/>
                </a:cubicBezTo>
                <a:close/>
                <a:moveTo>
                  <a:pt x="10889" y="12960"/>
                </a:moveTo>
                <a:cubicBezTo>
                  <a:pt x="14281" y="12960"/>
                  <a:pt x="17137" y="10800"/>
                  <a:pt x="17137" y="8235"/>
                </a:cubicBezTo>
                <a:cubicBezTo>
                  <a:pt x="17137" y="5535"/>
                  <a:pt x="14281" y="3375"/>
                  <a:pt x="10889" y="3375"/>
                </a:cubicBezTo>
                <a:cubicBezTo>
                  <a:pt x="7319" y="3375"/>
                  <a:pt x="4463" y="5535"/>
                  <a:pt x="4463" y="8235"/>
                </a:cubicBezTo>
                <a:cubicBezTo>
                  <a:pt x="4463" y="10800"/>
                  <a:pt x="7319" y="12960"/>
                  <a:pt x="10889" y="12960"/>
                </a:cubicBezTo>
                <a:close/>
                <a:moveTo>
                  <a:pt x="10889" y="4050"/>
                </a:moveTo>
                <a:cubicBezTo>
                  <a:pt x="13745" y="4050"/>
                  <a:pt x="16245" y="5940"/>
                  <a:pt x="16245" y="8235"/>
                </a:cubicBezTo>
                <a:cubicBezTo>
                  <a:pt x="16245" y="10530"/>
                  <a:pt x="13745" y="12285"/>
                  <a:pt x="10889" y="12285"/>
                </a:cubicBezTo>
                <a:cubicBezTo>
                  <a:pt x="7855" y="12285"/>
                  <a:pt x="5355" y="10530"/>
                  <a:pt x="5355" y="8235"/>
                </a:cubicBezTo>
                <a:cubicBezTo>
                  <a:pt x="5355" y="5940"/>
                  <a:pt x="7855" y="4050"/>
                  <a:pt x="10889" y="4050"/>
                </a:cubicBezTo>
                <a:close/>
                <a:moveTo>
                  <a:pt x="10889" y="11475"/>
                </a:moveTo>
                <a:cubicBezTo>
                  <a:pt x="13210" y="11475"/>
                  <a:pt x="15174" y="9990"/>
                  <a:pt x="15174" y="8235"/>
                </a:cubicBezTo>
                <a:cubicBezTo>
                  <a:pt x="15174" y="6345"/>
                  <a:pt x="13210" y="4860"/>
                  <a:pt x="10889" y="4860"/>
                </a:cubicBezTo>
                <a:cubicBezTo>
                  <a:pt x="8390" y="4860"/>
                  <a:pt x="6426" y="6345"/>
                  <a:pt x="6426" y="8235"/>
                </a:cubicBezTo>
                <a:cubicBezTo>
                  <a:pt x="6426" y="9990"/>
                  <a:pt x="8390" y="11475"/>
                  <a:pt x="10889" y="11475"/>
                </a:cubicBezTo>
                <a:close/>
                <a:moveTo>
                  <a:pt x="10889" y="5535"/>
                </a:moveTo>
                <a:cubicBezTo>
                  <a:pt x="12674" y="5535"/>
                  <a:pt x="14281" y="6750"/>
                  <a:pt x="14281" y="8235"/>
                </a:cubicBezTo>
                <a:cubicBezTo>
                  <a:pt x="14281" y="9585"/>
                  <a:pt x="12674" y="10800"/>
                  <a:pt x="10889" y="10800"/>
                </a:cubicBezTo>
                <a:cubicBezTo>
                  <a:pt x="8926" y="10800"/>
                  <a:pt x="7319" y="9585"/>
                  <a:pt x="7319" y="8235"/>
                </a:cubicBezTo>
                <a:cubicBezTo>
                  <a:pt x="7319" y="6750"/>
                  <a:pt x="8926" y="5535"/>
                  <a:pt x="10889" y="5535"/>
                </a:cubicBezTo>
                <a:close/>
                <a:moveTo>
                  <a:pt x="10889" y="9315"/>
                </a:moveTo>
                <a:cubicBezTo>
                  <a:pt x="11603" y="9315"/>
                  <a:pt x="12317" y="8775"/>
                  <a:pt x="12317" y="8235"/>
                </a:cubicBezTo>
                <a:cubicBezTo>
                  <a:pt x="12317" y="7560"/>
                  <a:pt x="11603" y="7155"/>
                  <a:pt x="10889" y="7155"/>
                </a:cubicBezTo>
                <a:cubicBezTo>
                  <a:pt x="9997" y="7155"/>
                  <a:pt x="9283" y="7560"/>
                  <a:pt x="9283" y="8235"/>
                </a:cubicBezTo>
                <a:cubicBezTo>
                  <a:pt x="9283" y="8775"/>
                  <a:pt x="9997" y="9315"/>
                  <a:pt x="10889" y="9315"/>
                </a:cubicBezTo>
                <a:close/>
                <a:moveTo>
                  <a:pt x="10889" y="7830"/>
                </a:moveTo>
                <a:cubicBezTo>
                  <a:pt x="11068" y="7830"/>
                  <a:pt x="11425" y="7965"/>
                  <a:pt x="11425" y="8235"/>
                </a:cubicBezTo>
                <a:cubicBezTo>
                  <a:pt x="11425" y="8370"/>
                  <a:pt x="11068" y="8640"/>
                  <a:pt x="10889" y="8640"/>
                </a:cubicBezTo>
                <a:cubicBezTo>
                  <a:pt x="10532" y="8640"/>
                  <a:pt x="10354" y="8370"/>
                  <a:pt x="10354" y="8235"/>
                </a:cubicBezTo>
                <a:cubicBezTo>
                  <a:pt x="10354" y="7965"/>
                  <a:pt x="10532" y="7830"/>
                  <a:pt x="10889" y="7830"/>
                </a:cubicBezTo>
                <a:close/>
                <a:moveTo>
                  <a:pt x="7140" y="3240"/>
                </a:moveTo>
                <a:cubicBezTo>
                  <a:pt x="8390" y="2835"/>
                  <a:pt x="9640" y="2565"/>
                  <a:pt x="10889" y="2565"/>
                </a:cubicBezTo>
                <a:cubicBezTo>
                  <a:pt x="12139" y="2565"/>
                  <a:pt x="13388" y="2835"/>
                  <a:pt x="14460" y="3240"/>
                </a:cubicBezTo>
                <a:cubicBezTo>
                  <a:pt x="14460" y="3240"/>
                  <a:pt x="14638" y="3375"/>
                  <a:pt x="14638" y="3375"/>
                </a:cubicBezTo>
                <a:cubicBezTo>
                  <a:pt x="14817" y="3375"/>
                  <a:pt x="14995" y="3240"/>
                  <a:pt x="14995" y="3105"/>
                </a:cubicBezTo>
                <a:cubicBezTo>
                  <a:pt x="15174" y="2970"/>
                  <a:pt x="14995" y="2700"/>
                  <a:pt x="14817" y="2700"/>
                </a:cubicBezTo>
                <a:cubicBezTo>
                  <a:pt x="13567" y="2160"/>
                  <a:pt x="12139" y="1890"/>
                  <a:pt x="10889" y="1890"/>
                </a:cubicBezTo>
                <a:cubicBezTo>
                  <a:pt x="9461" y="1890"/>
                  <a:pt x="8033" y="2160"/>
                  <a:pt x="6783" y="2700"/>
                </a:cubicBezTo>
                <a:cubicBezTo>
                  <a:pt x="6605" y="2700"/>
                  <a:pt x="6426" y="2970"/>
                  <a:pt x="6605" y="3105"/>
                </a:cubicBezTo>
                <a:cubicBezTo>
                  <a:pt x="6783" y="3240"/>
                  <a:pt x="6962" y="3375"/>
                  <a:pt x="7140" y="32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Freeform 5"/>
          <p:cNvSpPr/>
          <p:nvPr/>
        </p:nvSpPr>
        <p:spPr>
          <a:xfrm>
            <a:off x="30480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0"/>
                </a:moveTo>
                <a:cubicBezTo>
                  <a:pt x="2295" y="0"/>
                  <a:pt x="2295" y="0"/>
                  <a:pt x="2295" y="0"/>
                </a:cubicBezTo>
                <a:cubicBezTo>
                  <a:pt x="1080" y="0"/>
                  <a:pt x="0" y="1080"/>
                  <a:pt x="0" y="2295"/>
                </a:cubicBezTo>
                <a:cubicBezTo>
                  <a:pt x="0" y="19305"/>
                  <a:pt x="0" y="19305"/>
                  <a:pt x="0" y="19305"/>
                </a:cubicBezTo>
                <a:cubicBezTo>
                  <a:pt x="0" y="20520"/>
                  <a:pt x="1080" y="21600"/>
                  <a:pt x="229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20520" y="21600"/>
                  <a:pt x="21600" y="20520"/>
                  <a:pt x="21600" y="19305"/>
                </a:cubicBezTo>
                <a:cubicBezTo>
                  <a:pt x="21600" y="2295"/>
                  <a:pt x="21600" y="2295"/>
                  <a:pt x="21600" y="2295"/>
                </a:cubicBezTo>
                <a:cubicBezTo>
                  <a:pt x="21600" y="1080"/>
                  <a:pt x="20520" y="0"/>
                  <a:pt x="19305" y="0"/>
                </a:cubicBezTo>
                <a:close/>
                <a:moveTo>
                  <a:pt x="20520" y="19305"/>
                </a:moveTo>
                <a:cubicBezTo>
                  <a:pt x="20520" y="19980"/>
                  <a:pt x="19980" y="20520"/>
                  <a:pt x="19305" y="20520"/>
                </a:cubicBezTo>
                <a:cubicBezTo>
                  <a:pt x="2295" y="20520"/>
                  <a:pt x="2295" y="20520"/>
                  <a:pt x="2295" y="20520"/>
                </a:cubicBezTo>
                <a:cubicBezTo>
                  <a:pt x="1620" y="20520"/>
                  <a:pt x="1080" y="19980"/>
                  <a:pt x="1080" y="19305"/>
                </a:cubicBezTo>
                <a:cubicBezTo>
                  <a:pt x="1080" y="2295"/>
                  <a:pt x="1080" y="2295"/>
                  <a:pt x="1080" y="2295"/>
                </a:cubicBezTo>
                <a:cubicBezTo>
                  <a:pt x="1080" y="1620"/>
                  <a:pt x="1620" y="1080"/>
                  <a:pt x="2295" y="1080"/>
                </a:cubicBezTo>
                <a:cubicBezTo>
                  <a:pt x="19305" y="1080"/>
                  <a:pt x="19305" y="1080"/>
                  <a:pt x="19305" y="1080"/>
                </a:cubicBezTo>
                <a:cubicBezTo>
                  <a:pt x="19980" y="1080"/>
                  <a:pt x="20520" y="1620"/>
                  <a:pt x="20520" y="2295"/>
                </a:cubicBezTo>
                <a:lnTo>
                  <a:pt x="20520" y="19305"/>
                </a:lnTo>
                <a:close/>
                <a:moveTo>
                  <a:pt x="14850" y="10260"/>
                </a:moveTo>
                <a:cubicBezTo>
                  <a:pt x="11340" y="10260"/>
                  <a:pt x="11340" y="10260"/>
                  <a:pt x="11340" y="10260"/>
                </a:cubicBezTo>
                <a:cubicBezTo>
                  <a:pt x="11340" y="6750"/>
                  <a:pt x="11340" y="6750"/>
                  <a:pt x="11340" y="6750"/>
                </a:cubicBezTo>
                <a:cubicBezTo>
                  <a:pt x="11340" y="6480"/>
                  <a:pt x="11070" y="6210"/>
                  <a:pt x="10800" y="6210"/>
                </a:cubicBezTo>
                <a:cubicBezTo>
                  <a:pt x="10530" y="6210"/>
                  <a:pt x="10260" y="6480"/>
                  <a:pt x="10260" y="6750"/>
                </a:cubicBezTo>
                <a:cubicBezTo>
                  <a:pt x="10260" y="10260"/>
                  <a:pt x="10260" y="10260"/>
                  <a:pt x="10260" y="10260"/>
                </a:cubicBezTo>
                <a:cubicBezTo>
                  <a:pt x="6750" y="10260"/>
                  <a:pt x="6750" y="10260"/>
                  <a:pt x="6750" y="10260"/>
                </a:cubicBezTo>
                <a:cubicBezTo>
                  <a:pt x="6345" y="10260"/>
                  <a:pt x="6210" y="10530"/>
                  <a:pt x="6210" y="10800"/>
                </a:cubicBezTo>
                <a:cubicBezTo>
                  <a:pt x="6210" y="11070"/>
                  <a:pt x="6345" y="11340"/>
                  <a:pt x="6750" y="11340"/>
                </a:cubicBezTo>
                <a:cubicBezTo>
                  <a:pt x="10260" y="11340"/>
                  <a:pt x="10260" y="11340"/>
                  <a:pt x="10260" y="11340"/>
                </a:cubicBezTo>
                <a:cubicBezTo>
                  <a:pt x="10260" y="14850"/>
                  <a:pt x="10260" y="14850"/>
                  <a:pt x="10260" y="14850"/>
                </a:cubicBezTo>
                <a:cubicBezTo>
                  <a:pt x="10260" y="15120"/>
                  <a:pt x="10530" y="15390"/>
                  <a:pt x="10800" y="15390"/>
                </a:cubicBezTo>
                <a:cubicBezTo>
                  <a:pt x="11070" y="15390"/>
                  <a:pt x="11340" y="15120"/>
                  <a:pt x="11340" y="14850"/>
                </a:cubicBezTo>
                <a:cubicBezTo>
                  <a:pt x="11340" y="11340"/>
                  <a:pt x="11340" y="11340"/>
                  <a:pt x="11340" y="11340"/>
                </a:cubicBezTo>
                <a:cubicBezTo>
                  <a:pt x="14850" y="11340"/>
                  <a:pt x="14850" y="11340"/>
                  <a:pt x="14850" y="11340"/>
                </a:cubicBezTo>
                <a:cubicBezTo>
                  <a:pt x="15120" y="11340"/>
                  <a:pt x="15390" y="11070"/>
                  <a:pt x="15390" y="10800"/>
                </a:cubicBezTo>
                <a:cubicBezTo>
                  <a:pt x="15390" y="10530"/>
                  <a:pt x="15120" y="10260"/>
                  <a:pt x="14850" y="102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28" name="Freeform 6"/>
          <p:cNvSpPr/>
          <p:nvPr/>
        </p:nvSpPr>
        <p:spPr>
          <a:xfrm>
            <a:off x="3048000" y="1997075"/>
            <a:ext cx="1092200" cy="1038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" y="9727"/>
                </a:moveTo>
                <a:cubicBezTo>
                  <a:pt x="270" y="9727"/>
                  <a:pt x="0" y="10013"/>
                  <a:pt x="0" y="10299"/>
                </a:cubicBezTo>
                <a:cubicBezTo>
                  <a:pt x="0" y="21028"/>
                  <a:pt x="0" y="21028"/>
                  <a:pt x="0" y="21028"/>
                </a:cubicBezTo>
                <a:cubicBezTo>
                  <a:pt x="0" y="21457"/>
                  <a:pt x="270" y="21600"/>
                  <a:pt x="540" y="21600"/>
                </a:cubicBezTo>
                <a:cubicBezTo>
                  <a:pt x="5535" y="21600"/>
                  <a:pt x="5535" y="21600"/>
                  <a:pt x="5535" y="21600"/>
                </a:cubicBezTo>
                <a:cubicBezTo>
                  <a:pt x="5805" y="21600"/>
                  <a:pt x="6075" y="21457"/>
                  <a:pt x="6075" y="21028"/>
                </a:cubicBezTo>
                <a:cubicBezTo>
                  <a:pt x="6075" y="10299"/>
                  <a:pt x="6075" y="10299"/>
                  <a:pt x="6075" y="10299"/>
                </a:cubicBezTo>
                <a:cubicBezTo>
                  <a:pt x="6075" y="10013"/>
                  <a:pt x="5805" y="9727"/>
                  <a:pt x="5535" y="9727"/>
                </a:cubicBezTo>
                <a:lnTo>
                  <a:pt x="540" y="9727"/>
                </a:lnTo>
                <a:close/>
                <a:moveTo>
                  <a:pt x="4995" y="20456"/>
                </a:moveTo>
                <a:cubicBezTo>
                  <a:pt x="1080" y="20456"/>
                  <a:pt x="1080" y="20456"/>
                  <a:pt x="1080" y="20456"/>
                </a:cubicBezTo>
                <a:cubicBezTo>
                  <a:pt x="1080" y="10872"/>
                  <a:pt x="1080" y="10872"/>
                  <a:pt x="1080" y="10872"/>
                </a:cubicBezTo>
                <a:cubicBezTo>
                  <a:pt x="4995" y="10872"/>
                  <a:pt x="4995" y="10872"/>
                  <a:pt x="4995" y="10872"/>
                </a:cubicBezTo>
                <a:lnTo>
                  <a:pt x="4995" y="20456"/>
                </a:lnTo>
                <a:close/>
                <a:moveTo>
                  <a:pt x="7830" y="572"/>
                </a:moveTo>
                <a:cubicBezTo>
                  <a:pt x="7830" y="21028"/>
                  <a:pt x="7830" y="21028"/>
                  <a:pt x="7830" y="21028"/>
                </a:cubicBezTo>
                <a:cubicBezTo>
                  <a:pt x="7830" y="21457"/>
                  <a:pt x="7965" y="21600"/>
                  <a:pt x="8370" y="21600"/>
                </a:cubicBezTo>
                <a:cubicBezTo>
                  <a:pt x="13230" y="21600"/>
                  <a:pt x="13230" y="21600"/>
                  <a:pt x="13230" y="21600"/>
                </a:cubicBezTo>
                <a:cubicBezTo>
                  <a:pt x="13635" y="21600"/>
                  <a:pt x="13770" y="21457"/>
                  <a:pt x="13770" y="21028"/>
                </a:cubicBezTo>
                <a:cubicBezTo>
                  <a:pt x="13770" y="572"/>
                  <a:pt x="13770" y="572"/>
                  <a:pt x="13770" y="572"/>
                </a:cubicBezTo>
                <a:cubicBezTo>
                  <a:pt x="13770" y="286"/>
                  <a:pt x="13635" y="0"/>
                  <a:pt x="13230" y="0"/>
                </a:cubicBezTo>
                <a:cubicBezTo>
                  <a:pt x="8370" y="0"/>
                  <a:pt x="8370" y="0"/>
                  <a:pt x="8370" y="0"/>
                </a:cubicBezTo>
                <a:cubicBezTo>
                  <a:pt x="7965" y="0"/>
                  <a:pt x="7830" y="286"/>
                  <a:pt x="7830" y="572"/>
                </a:cubicBezTo>
                <a:close/>
                <a:moveTo>
                  <a:pt x="8910" y="1144"/>
                </a:moveTo>
                <a:cubicBezTo>
                  <a:pt x="12690" y="1144"/>
                  <a:pt x="12690" y="1144"/>
                  <a:pt x="12690" y="1144"/>
                </a:cubicBezTo>
                <a:cubicBezTo>
                  <a:pt x="12690" y="20456"/>
                  <a:pt x="12690" y="20456"/>
                  <a:pt x="12690" y="20456"/>
                </a:cubicBezTo>
                <a:cubicBezTo>
                  <a:pt x="8910" y="20456"/>
                  <a:pt x="8910" y="20456"/>
                  <a:pt x="8910" y="20456"/>
                </a:cubicBezTo>
                <a:cubicBezTo>
                  <a:pt x="8910" y="1144"/>
                  <a:pt x="8910" y="1144"/>
                  <a:pt x="8910" y="1144"/>
                </a:cubicBezTo>
                <a:close/>
                <a:moveTo>
                  <a:pt x="21060" y="21600"/>
                </a:moveTo>
                <a:cubicBezTo>
                  <a:pt x="21330" y="21600"/>
                  <a:pt x="21600" y="21457"/>
                  <a:pt x="21600" y="21028"/>
                </a:cubicBezTo>
                <a:cubicBezTo>
                  <a:pt x="21600" y="7295"/>
                  <a:pt x="21600" y="7295"/>
                  <a:pt x="21600" y="7295"/>
                </a:cubicBezTo>
                <a:cubicBezTo>
                  <a:pt x="21600" y="7009"/>
                  <a:pt x="21330" y="6723"/>
                  <a:pt x="21060" y="6723"/>
                </a:cubicBezTo>
                <a:cubicBezTo>
                  <a:pt x="16065" y="6723"/>
                  <a:pt x="16065" y="6723"/>
                  <a:pt x="16065" y="6723"/>
                </a:cubicBezTo>
                <a:cubicBezTo>
                  <a:pt x="15795" y="6723"/>
                  <a:pt x="15525" y="7009"/>
                  <a:pt x="15525" y="7295"/>
                </a:cubicBezTo>
                <a:cubicBezTo>
                  <a:pt x="15525" y="21028"/>
                  <a:pt x="15525" y="21028"/>
                  <a:pt x="15525" y="21028"/>
                </a:cubicBezTo>
                <a:cubicBezTo>
                  <a:pt x="15525" y="21457"/>
                  <a:pt x="15795" y="21600"/>
                  <a:pt x="16065" y="21600"/>
                </a:cubicBezTo>
                <a:cubicBezTo>
                  <a:pt x="21060" y="21600"/>
                  <a:pt x="21060" y="21600"/>
                  <a:pt x="21060" y="21600"/>
                </a:cubicBezTo>
                <a:close/>
                <a:moveTo>
                  <a:pt x="16605" y="7868"/>
                </a:moveTo>
                <a:cubicBezTo>
                  <a:pt x="20520" y="7868"/>
                  <a:pt x="20520" y="7868"/>
                  <a:pt x="20520" y="7868"/>
                </a:cubicBezTo>
                <a:cubicBezTo>
                  <a:pt x="20520" y="20456"/>
                  <a:pt x="20520" y="20456"/>
                  <a:pt x="20520" y="20456"/>
                </a:cubicBezTo>
                <a:cubicBezTo>
                  <a:pt x="16605" y="20456"/>
                  <a:pt x="16605" y="20456"/>
                  <a:pt x="16605" y="20456"/>
                </a:cubicBezTo>
                <a:lnTo>
                  <a:pt x="16605" y="786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29" name="Freeform 7"/>
          <p:cNvSpPr/>
          <p:nvPr/>
        </p:nvSpPr>
        <p:spPr>
          <a:xfrm>
            <a:off x="3155950" y="3206750"/>
            <a:ext cx="86677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40"/>
                </a:moveTo>
                <a:cubicBezTo>
                  <a:pt x="21600" y="270"/>
                  <a:pt x="21260" y="0"/>
                  <a:pt x="20920" y="0"/>
                </a:cubicBezTo>
                <a:cubicBezTo>
                  <a:pt x="4252" y="0"/>
                  <a:pt x="4252" y="0"/>
                  <a:pt x="4252" y="0"/>
                </a:cubicBezTo>
                <a:cubicBezTo>
                  <a:pt x="1871" y="0"/>
                  <a:pt x="0" y="1485"/>
                  <a:pt x="0" y="337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20115"/>
                  <a:pt x="1871" y="21600"/>
                  <a:pt x="4252" y="21600"/>
                </a:cubicBezTo>
                <a:cubicBezTo>
                  <a:pt x="20920" y="21600"/>
                  <a:pt x="20920" y="21600"/>
                  <a:pt x="20920" y="21600"/>
                </a:cubicBezTo>
                <a:cubicBezTo>
                  <a:pt x="21260" y="21600"/>
                  <a:pt x="21600" y="21330"/>
                  <a:pt x="21600" y="21060"/>
                </a:cubicBezTo>
                <a:cubicBezTo>
                  <a:pt x="21600" y="6210"/>
                  <a:pt x="21600" y="6210"/>
                  <a:pt x="21600" y="6210"/>
                </a:cubicBezTo>
                <a:cubicBezTo>
                  <a:pt x="21600" y="5940"/>
                  <a:pt x="21260" y="5670"/>
                  <a:pt x="20920" y="5670"/>
                </a:cubicBezTo>
                <a:cubicBezTo>
                  <a:pt x="4252" y="5670"/>
                  <a:pt x="4252" y="5670"/>
                  <a:pt x="4252" y="5670"/>
                </a:cubicBezTo>
                <a:cubicBezTo>
                  <a:pt x="2721" y="5670"/>
                  <a:pt x="1361" y="4590"/>
                  <a:pt x="1361" y="3375"/>
                </a:cubicBezTo>
                <a:cubicBezTo>
                  <a:pt x="1361" y="2160"/>
                  <a:pt x="2721" y="1080"/>
                  <a:pt x="4252" y="1080"/>
                </a:cubicBezTo>
                <a:cubicBezTo>
                  <a:pt x="20920" y="1080"/>
                  <a:pt x="20920" y="1080"/>
                  <a:pt x="20920" y="1080"/>
                </a:cubicBezTo>
                <a:cubicBezTo>
                  <a:pt x="21260" y="1080"/>
                  <a:pt x="21600" y="810"/>
                  <a:pt x="21600" y="540"/>
                </a:cubicBezTo>
                <a:close/>
                <a:moveTo>
                  <a:pt x="4252" y="6750"/>
                </a:moveTo>
                <a:cubicBezTo>
                  <a:pt x="20239" y="6750"/>
                  <a:pt x="20239" y="6750"/>
                  <a:pt x="20239" y="6750"/>
                </a:cubicBezTo>
                <a:cubicBezTo>
                  <a:pt x="20239" y="20520"/>
                  <a:pt x="20239" y="20520"/>
                  <a:pt x="20239" y="20520"/>
                </a:cubicBezTo>
                <a:cubicBezTo>
                  <a:pt x="4252" y="20520"/>
                  <a:pt x="4252" y="20520"/>
                  <a:pt x="4252" y="20520"/>
                </a:cubicBezTo>
                <a:cubicBezTo>
                  <a:pt x="2721" y="20520"/>
                  <a:pt x="1361" y="19440"/>
                  <a:pt x="1361" y="18225"/>
                </a:cubicBezTo>
                <a:cubicBezTo>
                  <a:pt x="1361" y="5805"/>
                  <a:pt x="1361" y="5805"/>
                  <a:pt x="1361" y="5805"/>
                </a:cubicBezTo>
                <a:cubicBezTo>
                  <a:pt x="2041" y="6345"/>
                  <a:pt x="3061" y="6750"/>
                  <a:pt x="4252" y="6750"/>
                </a:cubicBezTo>
                <a:close/>
                <a:moveTo>
                  <a:pt x="4422" y="2835"/>
                </a:moveTo>
                <a:cubicBezTo>
                  <a:pt x="4082" y="2835"/>
                  <a:pt x="3742" y="3105"/>
                  <a:pt x="3742" y="3375"/>
                </a:cubicBezTo>
                <a:cubicBezTo>
                  <a:pt x="3742" y="3780"/>
                  <a:pt x="4082" y="3915"/>
                  <a:pt x="4422" y="3915"/>
                </a:cubicBezTo>
                <a:cubicBezTo>
                  <a:pt x="20069" y="3915"/>
                  <a:pt x="20069" y="3915"/>
                  <a:pt x="20069" y="3915"/>
                </a:cubicBezTo>
                <a:cubicBezTo>
                  <a:pt x="20409" y="3915"/>
                  <a:pt x="20750" y="3780"/>
                  <a:pt x="20750" y="3375"/>
                </a:cubicBezTo>
                <a:cubicBezTo>
                  <a:pt x="20750" y="3105"/>
                  <a:pt x="20409" y="2835"/>
                  <a:pt x="20069" y="2835"/>
                </a:cubicBezTo>
                <a:lnTo>
                  <a:pt x="4422" y="2835"/>
                </a:lnTo>
                <a:close/>
                <a:moveTo>
                  <a:pt x="7143" y="17685"/>
                </a:moveTo>
                <a:cubicBezTo>
                  <a:pt x="7483" y="17685"/>
                  <a:pt x="7824" y="17550"/>
                  <a:pt x="7994" y="17280"/>
                </a:cubicBezTo>
                <a:cubicBezTo>
                  <a:pt x="9014" y="15255"/>
                  <a:pt x="9014" y="15255"/>
                  <a:pt x="9014" y="15255"/>
                </a:cubicBezTo>
                <a:cubicBezTo>
                  <a:pt x="12586" y="15255"/>
                  <a:pt x="12586" y="15255"/>
                  <a:pt x="12586" y="15255"/>
                </a:cubicBezTo>
                <a:cubicBezTo>
                  <a:pt x="12586" y="15255"/>
                  <a:pt x="12586" y="15255"/>
                  <a:pt x="12586" y="15255"/>
                </a:cubicBezTo>
                <a:cubicBezTo>
                  <a:pt x="13606" y="17280"/>
                  <a:pt x="13606" y="17280"/>
                  <a:pt x="13606" y="17280"/>
                </a:cubicBezTo>
                <a:cubicBezTo>
                  <a:pt x="13606" y="17550"/>
                  <a:pt x="13946" y="17685"/>
                  <a:pt x="14287" y="17685"/>
                </a:cubicBezTo>
                <a:cubicBezTo>
                  <a:pt x="14287" y="17685"/>
                  <a:pt x="14457" y="17685"/>
                  <a:pt x="14457" y="17685"/>
                </a:cubicBezTo>
                <a:cubicBezTo>
                  <a:pt x="14797" y="17550"/>
                  <a:pt x="14967" y="17145"/>
                  <a:pt x="14797" y="16875"/>
                </a:cubicBezTo>
                <a:cubicBezTo>
                  <a:pt x="11906" y="10665"/>
                  <a:pt x="11906" y="10665"/>
                  <a:pt x="11906" y="10665"/>
                </a:cubicBezTo>
                <a:cubicBezTo>
                  <a:pt x="11735" y="10260"/>
                  <a:pt x="11225" y="10125"/>
                  <a:pt x="10715" y="10125"/>
                </a:cubicBezTo>
                <a:cubicBezTo>
                  <a:pt x="10375" y="10125"/>
                  <a:pt x="9865" y="10260"/>
                  <a:pt x="9694" y="10665"/>
                </a:cubicBezTo>
                <a:cubicBezTo>
                  <a:pt x="6803" y="16875"/>
                  <a:pt x="6803" y="16875"/>
                  <a:pt x="6803" y="16875"/>
                </a:cubicBezTo>
                <a:cubicBezTo>
                  <a:pt x="6633" y="17145"/>
                  <a:pt x="6803" y="17550"/>
                  <a:pt x="7143" y="17685"/>
                </a:cubicBezTo>
                <a:close/>
                <a:moveTo>
                  <a:pt x="10715" y="11475"/>
                </a:moveTo>
                <a:cubicBezTo>
                  <a:pt x="12076" y="14175"/>
                  <a:pt x="12076" y="14175"/>
                  <a:pt x="12076" y="14175"/>
                </a:cubicBezTo>
                <a:cubicBezTo>
                  <a:pt x="9524" y="14175"/>
                  <a:pt x="9524" y="14175"/>
                  <a:pt x="9524" y="14175"/>
                </a:cubicBezTo>
                <a:lnTo>
                  <a:pt x="10715" y="114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30" name="Freeform 8"/>
          <p:cNvSpPr/>
          <p:nvPr/>
        </p:nvSpPr>
        <p:spPr>
          <a:xfrm>
            <a:off x="3048000" y="4419600"/>
            <a:ext cx="10922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0790"/>
                </a:moveTo>
                <a:cubicBezTo>
                  <a:pt x="21600" y="14175"/>
                  <a:pt x="21600" y="14175"/>
                  <a:pt x="21600" y="14175"/>
                </a:cubicBezTo>
                <a:cubicBezTo>
                  <a:pt x="21600" y="810"/>
                  <a:pt x="21600" y="810"/>
                  <a:pt x="21600" y="810"/>
                </a:cubicBezTo>
                <a:cubicBezTo>
                  <a:pt x="21600" y="405"/>
                  <a:pt x="21330" y="0"/>
                  <a:pt x="20790" y="0"/>
                </a:cubicBezTo>
                <a:cubicBezTo>
                  <a:pt x="17955" y="0"/>
                  <a:pt x="17955" y="0"/>
                  <a:pt x="17955" y="0"/>
                </a:cubicBezTo>
                <a:cubicBezTo>
                  <a:pt x="17685" y="0"/>
                  <a:pt x="17415" y="270"/>
                  <a:pt x="17415" y="540"/>
                </a:cubicBezTo>
                <a:cubicBezTo>
                  <a:pt x="17415" y="810"/>
                  <a:pt x="17685" y="1080"/>
                  <a:pt x="17955" y="1080"/>
                </a:cubicBezTo>
                <a:cubicBezTo>
                  <a:pt x="20520" y="1080"/>
                  <a:pt x="20520" y="1080"/>
                  <a:pt x="20520" y="1080"/>
                </a:cubicBezTo>
                <a:cubicBezTo>
                  <a:pt x="20520" y="14175"/>
                  <a:pt x="20520" y="14175"/>
                  <a:pt x="20520" y="14175"/>
                </a:cubicBezTo>
                <a:cubicBezTo>
                  <a:pt x="20520" y="20520"/>
                  <a:pt x="20520" y="20520"/>
                  <a:pt x="20520" y="20520"/>
                </a:cubicBezTo>
                <a:cubicBezTo>
                  <a:pt x="7290" y="20520"/>
                  <a:pt x="7290" y="20520"/>
                  <a:pt x="7290" y="20520"/>
                </a:cubicBezTo>
                <a:cubicBezTo>
                  <a:pt x="1080" y="20520"/>
                  <a:pt x="1080" y="20520"/>
                  <a:pt x="1080" y="20520"/>
                </a:cubicBezTo>
                <a:cubicBezTo>
                  <a:pt x="1080" y="14175"/>
                  <a:pt x="1080" y="14175"/>
                  <a:pt x="1080" y="14175"/>
                </a:cubicBezTo>
                <a:cubicBezTo>
                  <a:pt x="1080" y="1080"/>
                  <a:pt x="1080" y="1080"/>
                  <a:pt x="1080" y="1080"/>
                </a:cubicBezTo>
                <a:cubicBezTo>
                  <a:pt x="3645" y="1080"/>
                  <a:pt x="3645" y="1080"/>
                  <a:pt x="3645" y="1080"/>
                </a:cubicBezTo>
                <a:cubicBezTo>
                  <a:pt x="3915" y="1080"/>
                  <a:pt x="4185" y="810"/>
                  <a:pt x="4185" y="540"/>
                </a:cubicBezTo>
                <a:cubicBezTo>
                  <a:pt x="4185" y="270"/>
                  <a:pt x="3915" y="0"/>
                  <a:pt x="3645" y="0"/>
                </a:cubicBezTo>
                <a:cubicBezTo>
                  <a:pt x="810" y="0"/>
                  <a:pt x="810" y="0"/>
                  <a:pt x="810" y="0"/>
                </a:cubicBezTo>
                <a:cubicBezTo>
                  <a:pt x="270" y="0"/>
                  <a:pt x="0" y="405"/>
                  <a:pt x="0" y="810"/>
                </a:cubicBezTo>
                <a:cubicBezTo>
                  <a:pt x="0" y="14175"/>
                  <a:pt x="0" y="14175"/>
                  <a:pt x="0" y="14175"/>
                </a:cubicBezTo>
                <a:cubicBezTo>
                  <a:pt x="0" y="20790"/>
                  <a:pt x="0" y="20790"/>
                  <a:pt x="0" y="20790"/>
                </a:cubicBezTo>
                <a:cubicBezTo>
                  <a:pt x="0" y="21330"/>
                  <a:pt x="270" y="21600"/>
                  <a:pt x="810" y="21600"/>
                </a:cubicBezTo>
                <a:cubicBezTo>
                  <a:pt x="7290" y="21600"/>
                  <a:pt x="7290" y="21600"/>
                  <a:pt x="7290" y="21600"/>
                </a:cubicBezTo>
                <a:cubicBezTo>
                  <a:pt x="20790" y="21600"/>
                  <a:pt x="20790" y="21600"/>
                  <a:pt x="20790" y="21600"/>
                </a:cubicBezTo>
                <a:cubicBezTo>
                  <a:pt x="21330" y="21600"/>
                  <a:pt x="21600" y="21330"/>
                  <a:pt x="21600" y="20790"/>
                </a:cubicBezTo>
                <a:close/>
                <a:moveTo>
                  <a:pt x="7290" y="17415"/>
                </a:moveTo>
                <a:cubicBezTo>
                  <a:pt x="7560" y="17415"/>
                  <a:pt x="7695" y="17280"/>
                  <a:pt x="7965" y="17145"/>
                </a:cubicBezTo>
                <a:cubicBezTo>
                  <a:pt x="10800" y="14580"/>
                  <a:pt x="10800" y="14580"/>
                  <a:pt x="10800" y="14580"/>
                </a:cubicBezTo>
                <a:cubicBezTo>
                  <a:pt x="13635" y="17145"/>
                  <a:pt x="13635" y="17145"/>
                  <a:pt x="13635" y="17145"/>
                </a:cubicBezTo>
                <a:cubicBezTo>
                  <a:pt x="13770" y="17280"/>
                  <a:pt x="14040" y="17415"/>
                  <a:pt x="14310" y="17415"/>
                </a:cubicBezTo>
                <a:cubicBezTo>
                  <a:pt x="14850" y="17415"/>
                  <a:pt x="15390" y="17010"/>
                  <a:pt x="15390" y="16335"/>
                </a:cubicBezTo>
                <a:cubicBezTo>
                  <a:pt x="15390" y="540"/>
                  <a:pt x="15390" y="540"/>
                  <a:pt x="15390" y="540"/>
                </a:cubicBezTo>
                <a:cubicBezTo>
                  <a:pt x="15390" y="270"/>
                  <a:pt x="15120" y="0"/>
                  <a:pt x="14715" y="0"/>
                </a:cubicBezTo>
                <a:cubicBezTo>
                  <a:pt x="6750" y="0"/>
                  <a:pt x="6750" y="0"/>
                  <a:pt x="6750" y="0"/>
                </a:cubicBezTo>
                <a:cubicBezTo>
                  <a:pt x="6480" y="0"/>
                  <a:pt x="6210" y="270"/>
                  <a:pt x="6210" y="540"/>
                </a:cubicBezTo>
                <a:cubicBezTo>
                  <a:pt x="6210" y="16335"/>
                  <a:pt x="6210" y="16335"/>
                  <a:pt x="6210" y="16335"/>
                </a:cubicBezTo>
                <a:cubicBezTo>
                  <a:pt x="6210" y="17010"/>
                  <a:pt x="6615" y="17415"/>
                  <a:pt x="7290" y="17415"/>
                </a:cubicBezTo>
                <a:close/>
                <a:moveTo>
                  <a:pt x="7290" y="1080"/>
                </a:moveTo>
                <a:cubicBezTo>
                  <a:pt x="14310" y="1080"/>
                  <a:pt x="14310" y="1080"/>
                  <a:pt x="14310" y="1080"/>
                </a:cubicBezTo>
                <a:cubicBezTo>
                  <a:pt x="14310" y="16335"/>
                  <a:pt x="14310" y="16335"/>
                  <a:pt x="14310" y="16335"/>
                </a:cubicBezTo>
                <a:cubicBezTo>
                  <a:pt x="11475" y="13770"/>
                  <a:pt x="11475" y="13770"/>
                  <a:pt x="11475" y="13770"/>
                </a:cubicBezTo>
                <a:cubicBezTo>
                  <a:pt x="11070" y="13500"/>
                  <a:pt x="10395" y="13500"/>
                  <a:pt x="10125" y="13770"/>
                </a:cubicBezTo>
                <a:cubicBezTo>
                  <a:pt x="7290" y="16335"/>
                  <a:pt x="7290" y="16335"/>
                  <a:pt x="7290" y="16335"/>
                </a:cubicBezTo>
                <a:cubicBezTo>
                  <a:pt x="7290" y="1080"/>
                  <a:pt x="7290" y="1080"/>
                  <a:pt x="7290" y="10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31" name="Freeform 9"/>
          <p:cNvSpPr/>
          <p:nvPr/>
        </p:nvSpPr>
        <p:spPr>
          <a:xfrm>
            <a:off x="304800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lose/>
                <a:moveTo>
                  <a:pt x="10800" y="1080"/>
                </a:moveTo>
                <a:cubicBezTo>
                  <a:pt x="16200" y="1080"/>
                  <a:pt x="20520" y="5400"/>
                  <a:pt x="20520" y="10800"/>
                </a:cubicBezTo>
                <a:cubicBezTo>
                  <a:pt x="20520" y="16200"/>
                  <a:pt x="16200" y="20520"/>
                  <a:pt x="10800" y="20520"/>
                </a:cubicBezTo>
                <a:cubicBezTo>
                  <a:pt x="5400" y="20520"/>
                  <a:pt x="1080" y="16200"/>
                  <a:pt x="1080" y="10800"/>
                </a:cubicBezTo>
                <a:cubicBezTo>
                  <a:pt x="1080" y="5400"/>
                  <a:pt x="5400" y="1080"/>
                  <a:pt x="10800" y="1080"/>
                </a:cubicBezTo>
                <a:close/>
                <a:moveTo>
                  <a:pt x="7965" y="13635"/>
                </a:moveTo>
                <a:cubicBezTo>
                  <a:pt x="8100" y="13770"/>
                  <a:pt x="8235" y="13770"/>
                  <a:pt x="8370" y="13770"/>
                </a:cubicBezTo>
                <a:cubicBezTo>
                  <a:pt x="8505" y="13770"/>
                  <a:pt x="8640" y="13770"/>
                  <a:pt x="8775" y="13635"/>
                </a:cubicBezTo>
                <a:cubicBezTo>
                  <a:pt x="10800" y="11610"/>
                  <a:pt x="10800" y="11610"/>
                  <a:pt x="10800" y="11610"/>
                </a:cubicBezTo>
                <a:cubicBezTo>
                  <a:pt x="12960" y="13635"/>
                  <a:pt x="12960" y="13635"/>
                  <a:pt x="12960" y="13635"/>
                </a:cubicBezTo>
                <a:cubicBezTo>
                  <a:pt x="12960" y="13770"/>
                  <a:pt x="13095" y="13770"/>
                  <a:pt x="13230" y="13770"/>
                </a:cubicBezTo>
                <a:cubicBezTo>
                  <a:pt x="13365" y="13770"/>
                  <a:pt x="13500" y="13770"/>
                  <a:pt x="13635" y="13635"/>
                </a:cubicBezTo>
                <a:cubicBezTo>
                  <a:pt x="13905" y="13500"/>
                  <a:pt x="13905" y="13095"/>
                  <a:pt x="13635" y="12960"/>
                </a:cubicBezTo>
                <a:cubicBezTo>
                  <a:pt x="11610" y="10800"/>
                  <a:pt x="11610" y="10800"/>
                  <a:pt x="11610" y="10800"/>
                </a:cubicBezTo>
                <a:cubicBezTo>
                  <a:pt x="13635" y="8640"/>
                  <a:pt x="13635" y="8640"/>
                  <a:pt x="13635" y="8640"/>
                </a:cubicBezTo>
                <a:cubicBezTo>
                  <a:pt x="13905" y="8505"/>
                  <a:pt x="13905" y="8100"/>
                  <a:pt x="13635" y="7965"/>
                </a:cubicBezTo>
                <a:cubicBezTo>
                  <a:pt x="13500" y="7695"/>
                  <a:pt x="13095" y="7695"/>
                  <a:pt x="12960" y="7965"/>
                </a:cubicBezTo>
                <a:cubicBezTo>
                  <a:pt x="10800" y="9990"/>
                  <a:pt x="10800" y="9990"/>
                  <a:pt x="10800" y="9990"/>
                </a:cubicBezTo>
                <a:cubicBezTo>
                  <a:pt x="8640" y="7965"/>
                  <a:pt x="8640" y="7965"/>
                  <a:pt x="8640" y="7965"/>
                </a:cubicBezTo>
                <a:cubicBezTo>
                  <a:pt x="8505" y="7695"/>
                  <a:pt x="8100" y="7695"/>
                  <a:pt x="7965" y="7965"/>
                </a:cubicBezTo>
                <a:cubicBezTo>
                  <a:pt x="7695" y="8100"/>
                  <a:pt x="7695" y="8505"/>
                  <a:pt x="7965" y="8640"/>
                </a:cubicBezTo>
                <a:cubicBezTo>
                  <a:pt x="9990" y="10800"/>
                  <a:pt x="9990" y="10800"/>
                  <a:pt x="9990" y="10800"/>
                </a:cubicBezTo>
                <a:cubicBezTo>
                  <a:pt x="7965" y="12960"/>
                  <a:pt x="7965" y="12960"/>
                  <a:pt x="7965" y="12960"/>
                </a:cubicBezTo>
                <a:cubicBezTo>
                  <a:pt x="7695" y="13095"/>
                  <a:pt x="7695" y="13500"/>
                  <a:pt x="7965" y="136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32" name="Freeform 10"/>
          <p:cNvSpPr/>
          <p:nvPr/>
        </p:nvSpPr>
        <p:spPr>
          <a:xfrm>
            <a:off x="304800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lose/>
                <a:moveTo>
                  <a:pt x="10800" y="1080"/>
                </a:moveTo>
                <a:cubicBezTo>
                  <a:pt x="16200" y="1080"/>
                  <a:pt x="20520" y="5400"/>
                  <a:pt x="20520" y="10800"/>
                </a:cubicBezTo>
                <a:cubicBezTo>
                  <a:pt x="20520" y="16200"/>
                  <a:pt x="16200" y="20520"/>
                  <a:pt x="10800" y="20520"/>
                </a:cubicBezTo>
                <a:cubicBezTo>
                  <a:pt x="5400" y="20520"/>
                  <a:pt x="1080" y="16200"/>
                  <a:pt x="1080" y="10800"/>
                </a:cubicBezTo>
                <a:cubicBezTo>
                  <a:pt x="1080" y="5400"/>
                  <a:pt x="5400" y="1080"/>
                  <a:pt x="10800" y="1080"/>
                </a:cubicBezTo>
                <a:close/>
                <a:moveTo>
                  <a:pt x="9045" y="15390"/>
                </a:moveTo>
                <a:cubicBezTo>
                  <a:pt x="9180" y="15525"/>
                  <a:pt x="9315" y="15525"/>
                  <a:pt x="9450" y="15525"/>
                </a:cubicBezTo>
                <a:cubicBezTo>
                  <a:pt x="9450" y="15525"/>
                  <a:pt x="9450" y="15525"/>
                  <a:pt x="9450" y="15525"/>
                </a:cubicBezTo>
                <a:cubicBezTo>
                  <a:pt x="9585" y="15525"/>
                  <a:pt x="9720" y="15525"/>
                  <a:pt x="9855" y="15390"/>
                </a:cubicBezTo>
                <a:cubicBezTo>
                  <a:pt x="16335" y="8910"/>
                  <a:pt x="16335" y="8910"/>
                  <a:pt x="16335" y="8910"/>
                </a:cubicBezTo>
                <a:cubicBezTo>
                  <a:pt x="16470" y="8775"/>
                  <a:pt x="16470" y="8640"/>
                  <a:pt x="16470" y="8505"/>
                </a:cubicBezTo>
                <a:cubicBezTo>
                  <a:pt x="16470" y="8370"/>
                  <a:pt x="16470" y="8235"/>
                  <a:pt x="16335" y="8235"/>
                </a:cubicBezTo>
                <a:cubicBezTo>
                  <a:pt x="14445" y="6210"/>
                  <a:pt x="14445" y="6210"/>
                  <a:pt x="14445" y="6210"/>
                </a:cubicBezTo>
                <a:cubicBezTo>
                  <a:pt x="14175" y="5940"/>
                  <a:pt x="13905" y="5940"/>
                  <a:pt x="13635" y="6210"/>
                </a:cubicBezTo>
                <a:cubicBezTo>
                  <a:pt x="9450" y="10260"/>
                  <a:pt x="9450" y="10260"/>
                  <a:pt x="9450" y="10260"/>
                </a:cubicBezTo>
                <a:cubicBezTo>
                  <a:pt x="7965" y="8775"/>
                  <a:pt x="7965" y="8775"/>
                  <a:pt x="7965" y="8775"/>
                </a:cubicBezTo>
                <a:cubicBezTo>
                  <a:pt x="7830" y="8640"/>
                  <a:pt x="7695" y="8640"/>
                  <a:pt x="7560" y="8640"/>
                </a:cubicBezTo>
                <a:cubicBezTo>
                  <a:pt x="7560" y="8640"/>
                  <a:pt x="7560" y="8640"/>
                  <a:pt x="7560" y="8640"/>
                </a:cubicBezTo>
                <a:cubicBezTo>
                  <a:pt x="7425" y="8640"/>
                  <a:pt x="7290" y="8640"/>
                  <a:pt x="7155" y="8775"/>
                </a:cubicBezTo>
                <a:cubicBezTo>
                  <a:pt x="5265" y="10800"/>
                  <a:pt x="5265" y="10800"/>
                  <a:pt x="5265" y="10800"/>
                </a:cubicBezTo>
                <a:cubicBezTo>
                  <a:pt x="5130" y="10800"/>
                  <a:pt x="5130" y="10935"/>
                  <a:pt x="5130" y="11205"/>
                </a:cubicBezTo>
                <a:cubicBezTo>
                  <a:pt x="5130" y="11340"/>
                  <a:pt x="5130" y="11475"/>
                  <a:pt x="5265" y="11475"/>
                </a:cubicBezTo>
                <a:lnTo>
                  <a:pt x="9045" y="15390"/>
                </a:lnTo>
                <a:close/>
                <a:moveTo>
                  <a:pt x="7560" y="9990"/>
                </a:moveTo>
                <a:cubicBezTo>
                  <a:pt x="9045" y="11475"/>
                  <a:pt x="9045" y="11475"/>
                  <a:pt x="9045" y="11475"/>
                </a:cubicBezTo>
                <a:cubicBezTo>
                  <a:pt x="9315" y="11610"/>
                  <a:pt x="9720" y="11610"/>
                  <a:pt x="9855" y="11475"/>
                </a:cubicBezTo>
                <a:cubicBezTo>
                  <a:pt x="14040" y="7290"/>
                  <a:pt x="14040" y="7290"/>
                  <a:pt x="14040" y="7290"/>
                </a:cubicBezTo>
                <a:cubicBezTo>
                  <a:pt x="15255" y="8505"/>
                  <a:pt x="15255" y="8505"/>
                  <a:pt x="15255" y="8505"/>
                </a:cubicBezTo>
                <a:cubicBezTo>
                  <a:pt x="9450" y="14310"/>
                  <a:pt x="9450" y="14310"/>
                  <a:pt x="9450" y="14310"/>
                </a:cubicBezTo>
                <a:cubicBezTo>
                  <a:pt x="6345" y="11205"/>
                  <a:pt x="6345" y="11205"/>
                  <a:pt x="6345" y="11205"/>
                </a:cubicBezTo>
                <a:lnTo>
                  <a:pt x="7560" y="99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33" name="Freeform 11"/>
          <p:cNvSpPr/>
          <p:nvPr/>
        </p:nvSpPr>
        <p:spPr>
          <a:xfrm>
            <a:off x="304800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0"/>
                </a:moveTo>
                <a:cubicBezTo>
                  <a:pt x="2295" y="0"/>
                  <a:pt x="2295" y="0"/>
                  <a:pt x="2295" y="0"/>
                </a:cubicBezTo>
                <a:cubicBezTo>
                  <a:pt x="1080" y="0"/>
                  <a:pt x="0" y="1080"/>
                  <a:pt x="0" y="2295"/>
                </a:cubicBezTo>
                <a:cubicBezTo>
                  <a:pt x="0" y="19305"/>
                  <a:pt x="0" y="19305"/>
                  <a:pt x="0" y="19305"/>
                </a:cubicBezTo>
                <a:cubicBezTo>
                  <a:pt x="0" y="20520"/>
                  <a:pt x="1080" y="21600"/>
                  <a:pt x="229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20520" y="21600"/>
                  <a:pt x="21600" y="20520"/>
                  <a:pt x="21600" y="19305"/>
                </a:cubicBezTo>
                <a:cubicBezTo>
                  <a:pt x="21600" y="2295"/>
                  <a:pt x="21600" y="2295"/>
                  <a:pt x="21600" y="2295"/>
                </a:cubicBezTo>
                <a:cubicBezTo>
                  <a:pt x="21600" y="1080"/>
                  <a:pt x="20520" y="0"/>
                  <a:pt x="19305" y="0"/>
                </a:cubicBezTo>
                <a:close/>
                <a:moveTo>
                  <a:pt x="20520" y="19305"/>
                </a:moveTo>
                <a:cubicBezTo>
                  <a:pt x="20520" y="19980"/>
                  <a:pt x="19980" y="20520"/>
                  <a:pt x="19305" y="20520"/>
                </a:cubicBezTo>
                <a:cubicBezTo>
                  <a:pt x="2295" y="20520"/>
                  <a:pt x="2295" y="20520"/>
                  <a:pt x="2295" y="20520"/>
                </a:cubicBezTo>
                <a:cubicBezTo>
                  <a:pt x="1620" y="20520"/>
                  <a:pt x="1080" y="19980"/>
                  <a:pt x="1080" y="19305"/>
                </a:cubicBezTo>
                <a:cubicBezTo>
                  <a:pt x="1080" y="2295"/>
                  <a:pt x="1080" y="2295"/>
                  <a:pt x="1080" y="2295"/>
                </a:cubicBezTo>
                <a:cubicBezTo>
                  <a:pt x="1080" y="1620"/>
                  <a:pt x="1620" y="1080"/>
                  <a:pt x="2295" y="1080"/>
                </a:cubicBezTo>
                <a:cubicBezTo>
                  <a:pt x="19305" y="1080"/>
                  <a:pt x="19305" y="1080"/>
                  <a:pt x="19305" y="1080"/>
                </a:cubicBezTo>
                <a:cubicBezTo>
                  <a:pt x="19980" y="1080"/>
                  <a:pt x="20520" y="1620"/>
                  <a:pt x="20520" y="2295"/>
                </a:cubicBezTo>
                <a:lnTo>
                  <a:pt x="20520" y="19305"/>
                </a:lnTo>
                <a:close/>
                <a:moveTo>
                  <a:pt x="14040" y="7830"/>
                </a:moveTo>
                <a:cubicBezTo>
                  <a:pt x="9315" y="12555"/>
                  <a:pt x="9315" y="12555"/>
                  <a:pt x="9315" y="12555"/>
                </a:cubicBezTo>
                <a:cubicBezTo>
                  <a:pt x="7560" y="10800"/>
                  <a:pt x="7560" y="10800"/>
                  <a:pt x="7560" y="10800"/>
                </a:cubicBezTo>
                <a:cubicBezTo>
                  <a:pt x="7290" y="10665"/>
                  <a:pt x="7020" y="10665"/>
                  <a:pt x="6750" y="10800"/>
                </a:cubicBezTo>
                <a:cubicBezTo>
                  <a:pt x="6480" y="11070"/>
                  <a:pt x="6480" y="11340"/>
                  <a:pt x="6750" y="11610"/>
                </a:cubicBezTo>
                <a:cubicBezTo>
                  <a:pt x="8910" y="13770"/>
                  <a:pt x="8910" y="13770"/>
                  <a:pt x="8910" y="13770"/>
                </a:cubicBezTo>
                <a:cubicBezTo>
                  <a:pt x="9045" y="13905"/>
                  <a:pt x="9180" y="13905"/>
                  <a:pt x="9315" y="13905"/>
                </a:cubicBezTo>
                <a:cubicBezTo>
                  <a:pt x="9315" y="13905"/>
                  <a:pt x="9315" y="13905"/>
                  <a:pt x="9315" y="13905"/>
                </a:cubicBezTo>
                <a:cubicBezTo>
                  <a:pt x="9450" y="13905"/>
                  <a:pt x="9585" y="13905"/>
                  <a:pt x="9720" y="13770"/>
                </a:cubicBezTo>
                <a:cubicBezTo>
                  <a:pt x="14850" y="8640"/>
                  <a:pt x="14850" y="8640"/>
                  <a:pt x="14850" y="8640"/>
                </a:cubicBezTo>
                <a:cubicBezTo>
                  <a:pt x="15120" y="8370"/>
                  <a:pt x="15120" y="8100"/>
                  <a:pt x="14850" y="7830"/>
                </a:cubicBezTo>
                <a:cubicBezTo>
                  <a:pt x="14580" y="7695"/>
                  <a:pt x="14310" y="7695"/>
                  <a:pt x="14040" y="78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34" name="Freeform 12"/>
          <p:cNvSpPr/>
          <p:nvPr/>
        </p:nvSpPr>
        <p:spPr>
          <a:xfrm>
            <a:off x="304800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520"/>
                </a:moveTo>
                <a:cubicBezTo>
                  <a:pt x="5400" y="20520"/>
                  <a:pt x="1080" y="16200"/>
                  <a:pt x="1080" y="10800"/>
                </a:cubicBezTo>
                <a:cubicBezTo>
                  <a:pt x="1080" y="5400"/>
                  <a:pt x="5400" y="1080"/>
                  <a:pt x="10800" y="1080"/>
                </a:cubicBezTo>
                <a:cubicBezTo>
                  <a:pt x="16200" y="1080"/>
                  <a:pt x="20520" y="5400"/>
                  <a:pt x="20520" y="10800"/>
                </a:cubicBezTo>
                <a:cubicBezTo>
                  <a:pt x="20520" y="16200"/>
                  <a:pt x="16200" y="20520"/>
                  <a:pt x="10800" y="20520"/>
                </a:cubicBezTo>
                <a:close/>
                <a:moveTo>
                  <a:pt x="13635" y="8235"/>
                </a:moveTo>
                <a:cubicBezTo>
                  <a:pt x="9450" y="12285"/>
                  <a:pt x="9450" y="12285"/>
                  <a:pt x="9450" y="12285"/>
                </a:cubicBezTo>
                <a:cubicBezTo>
                  <a:pt x="7965" y="10800"/>
                  <a:pt x="7965" y="10800"/>
                  <a:pt x="7965" y="10800"/>
                </a:cubicBezTo>
                <a:cubicBezTo>
                  <a:pt x="7830" y="10530"/>
                  <a:pt x="7425" y="10530"/>
                  <a:pt x="7155" y="10800"/>
                </a:cubicBezTo>
                <a:cubicBezTo>
                  <a:pt x="7020" y="10935"/>
                  <a:pt x="7020" y="11340"/>
                  <a:pt x="7155" y="11475"/>
                </a:cubicBezTo>
                <a:cubicBezTo>
                  <a:pt x="9045" y="13365"/>
                  <a:pt x="9045" y="13365"/>
                  <a:pt x="9045" y="13365"/>
                </a:cubicBezTo>
                <a:cubicBezTo>
                  <a:pt x="9180" y="13500"/>
                  <a:pt x="9315" y="13635"/>
                  <a:pt x="9450" y="13635"/>
                </a:cubicBezTo>
                <a:cubicBezTo>
                  <a:pt x="9585" y="13635"/>
                  <a:pt x="9720" y="13500"/>
                  <a:pt x="9855" y="13365"/>
                </a:cubicBezTo>
                <a:cubicBezTo>
                  <a:pt x="14445" y="8910"/>
                  <a:pt x="14445" y="8910"/>
                  <a:pt x="14445" y="8910"/>
                </a:cubicBezTo>
                <a:cubicBezTo>
                  <a:pt x="14580" y="8775"/>
                  <a:pt x="14580" y="8370"/>
                  <a:pt x="14445" y="8235"/>
                </a:cubicBezTo>
                <a:cubicBezTo>
                  <a:pt x="14175" y="7965"/>
                  <a:pt x="13905" y="7965"/>
                  <a:pt x="13635" y="82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35" name="Freeform 13"/>
          <p:cNvSpPr/>
          <p:nvPr/>
        </p:nvSpPr>
        <p:spPr>
          <a:xfrm>
            <a:off x="304800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0"/>
                </a:moveTo>
                <a:cubicBezTo>
                  <a:pt x="2295" y="0"/>
                  <a:pt x="2295" y="0"/>
                  <a:pt x="2295" y="0"/>
                </a:cubicBezTo>
                <a:cubicBezTo>
                  <a:pt x="1080" y="0"/>
                  <a:pt x="0" y="1080"/>
                  <a:pt x="0" y="2295"/>
                </a:cubicBezTo>
                <a:cubicBezTo>
                  <a:pt x="0" y="19305"/>
                  <a:pt x="0" y="19305"/>
                  <a:pt x="0" y="19305"/>
                </a:cubicBezTo>
                <a:cubicBezTo>
                  <a:pt x="0" y="20520"/>
                  <a:pt x="1080" y="21600"/>
                  <a:pt x="229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20520" y="21600"/>
                  <a:pt x="21600" y="20520"/>
                  <a:pt x="21600" y="19305"/>
                </a:cubicBezTo>
                <a:cubicBezTo>
                  <a:pt x="21600" y="2295"/>
                  <a:pt x="21600" y="2295"/>
                  <a:pt x="21600" y="2295"/>
                </a:cubicBezTo>
                <a:cubicBezTo>
                  <a:pt x="21600" y="1080"/>
                  <a:pt x="20520" y="0"/>
                  <a:pt x="19305" y="0"/>
                </a:cubicBezTo>
                <a:close/>
                <a:moveTo>
                  <a:pt x="20520" y="19305"/>
                </a:moveTo>
                <a:cubicBezTo>
                  <a:pt x="20520" y="19980"/>
                  <a:pt x="19980" y="20520"/>
                  <a:pt x="19305" y="20520"/>
                </a:cubicBezTo>
                <a:cubicBezTo>
                  <a:pt x="2295" y="20520"/>
                  <a:pt x="2295" y="20520"/>
                  <a:pt x="2295" y="20520"/>
                </a:cubicBezTo>
                <a:cubicBezTo>
                  <a:pt x="1620" y="20520"/>
                  <a:pt x="1080" y="19980"/>
                  <a:pt x="1080" y="19305"/>
                </a:cubicBezTo>
                <a:cubicBezTo>
                  <a:pt x="1080" y="2295"/>
                  <a:pt x="1080" y="2295"/>
                  <a:pt x="1080" y="2295"/>
                </a:cubicBezTo>
                <a:cubicBezTo>
                  <a:pt x="1080" y="1620"/>
                  <a:pt x="1620" y="1080"/>
                  <a:pt x="2295" y="1080"/>
                </a:cubicBezTo>
                <a:cubicBezTo>
                  <a:pt x="19305" y="1080"/>
                  <a:pt x="19305" y="1080"/>
                  <a:pt x="19305" y="1080"/>
                </a:cubicBezTo>
                <a:cubicBezTo>
                  <a:pt x="19980" y="1080"/>
                  <a:pt x="20520" y="1620"/>
                  <a:pt x="20520" y="2295"/>
                </a:cubicBezTo>
                <a:lnTo>
                  <a:pt x="20520" y="19305"/>
                </a:lnTo>
                <a:close/>
                <a:moveTo>
                  <a:pt x="14040" y="7560"/>
                </a:moveTo>
                <a:cubicBezTo>
                  <a:pt x="13905" y="7290"/>
                  <a:pt x="13500" y="7290"/>
                  <a:pt x="13365" y="7560"/>
                </a:cubicBezTo>
                <a:cubicBezTo>
                  <a:pt x="10800" y="9990"/>
                  <a:pt x="10800" y="9990"/>
                  <a:pt x="10800" y="9990"/>
                </a:cubicBezTo>
                <a:cubicBezTo>
                  <a:pt x="8235" y="7560"/>
                  <a:pt x="8235" y="7560"/>
                  <a:pt x="8235" y="7560"/>
                </a:cubicBezTo>
                <a:cubicBezTo>
                  <a:pt x="8100" y="7290"/>
                  <a:pt x="7695" y="7290"/>
                  <a:pt x="7560" y="7560"/>
                </a:cubicBezTo>
                <a:cubicBezTo>
                  <a:pt x="7290" y="7695"/>
                  <a:pt x="7290" y="8100"/>
                  <a:pt x="7560" y="8235"/>
                </a:cubicBezTo>
                <a:cubicBezTo>
                  <a:pt x="9990" y="10800"/>
                  <a:pt x="9990" y="10800"/>
                  <a:pt x="9990" y="10800"/>
                </a:cubicBezTo>
                <a:cubicBezTo>
                  <a:pt x="7560" y="13365"/>
                  <a:pt x="7560" y="13365"/>
                  <a:pt x="7560" y="13365"/>
                </a:cubicBezTo>
                <a:cubicBezTo>
                  <a:pt x="7290" y="13500"/>
                  <a:pt x="7290" y="13905"/>
                  <a:pt x="7560" y="14040"/>
                </a:cubicBezTo>
                <a:cubicBezTo>
                  <a:pt x="7695" y="14175"/>
                  <a:pt x="7830" y="14175"/>
                  <a:pt x="7965" y="14175"/>
                </a:cubicBezTo>
                <a:cubicBezTo>
                  <a:pt x="8100" y="14175"/>
                  <a:pt x="8235" y="14175"/>
                  <a:pt x="8235" y="14040"/>
                </a:cubicBezTo>
                <a:cubicBezTo>
                  <a:pt x="10800" y="11610"/>
                  <a:pt x="10800" y="11610"/>
                  <a:pt x="10800" y="11610"/>
                </a:cubicBezTo>
                <a:cubicBezTo>
                  <a:pt x="13365" y="14040"/>
                  <a:pt x="13365" y="14040"/>
                  <a:pt x="13365" y="14040"/>
                </a:cubicBezTo>
                <a:cubicBezTo>
                  <a:pt x="13365" y="14175"/>
                  <a:pt x="13500" y="14175"/>
                  <a:pt x="13635" y="14175"/>
                </a:cubicBezTo>
                <a:cubicBezTo>
                  <a:pt x="13770" y="14175"/>
                  <a:pt x="13905" y="14175"/>
                  <a:pt x="14040" y="14040"/>
                </a:cubicBezTo>
                <a:cubicBezTo>
                  <a:pt x="14310" y="13905"/>
                  <a:pt x="14310" y="13500"/>
                  <a:pt x="14040" y="13365"/>
                </a:cubicBezTo>
                <a:cubicBezTo>
                  <a:pt x="11610" y="10800"/>
                  <a:pt x="11610" y="10800"/>
                  <a:pt x="11610" y="10800"/>
                </a:cubicBezTo>
                <a:cubicBezTo>
                  <a:pt x="14040" y="8235"/>
                  <a:pt x="14040" y="8235"/>
                  <a:pt x="14040" y="8235"/>
                </a:cubicBezTo>
                <a:cubicBezTo>
                  <a:pt x="14310" y="8100"/>
                  <a:pt x="14310" y="7695"/>
                  <a:pt x="14040" y="75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36" name="Freeform 14"/>
          <p:cNvSpPr/>
          <p:nvPr/>
        </p:nvSpPr>
        <p:spPr>
          <a:xfrm>
            <a:off x="3048000" y="11960225"/>
            <a:ext cx="1089094" cy="889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9" h="21600" extrusionOk="0">
                <a:moveTo>
                  <a:pt x="11794" y="18921"/>
                </a:moveTo>
                <a:cubicBezTo>
                  <a:pt x="10999" y="19256"/>
                  <a:pt x="10071" y="19256"/>
                  <a:pt x="9276" y="19256"/>
                </a:cubicBezTo>
                <a:cubicBezTo>
                  <a:pt x="7686" y="19256"/>
                  <a:pt x="6096" y="18753"/>
                  <a:pt x="4771" y="17916"/>
                </a:cubicBezTo>
                <a:cubicBezTo>
                  <a:pt x="4638" y="17749"/>
                  <a:pt x="4373" y="17749"/>
                  <a:pt x="4240" y="17916"/>
                </a:cubicBezTo>
                <a:cubicBezTo>
                  <a:pt x="3445" y="18419"/>
                  <a:pt x="2650" y="18586"/>
                  <a:pt x="1988" y="18586"/>
                </a:cubicBezTo>
                <a:cubicBezTo>
                  <a:pt x="1988" y="18586"/>
                  <a:pt x="1988" y="18586"/>
                  <a:pt x="1988" y="18586"/>
                </a:cubicBezTo>
                <a:cubicBezTo>
                  <a:pt x="2385" y="18084"/>
                  <a:pt x="2783" y="17414"/>
                  <a:pt x="2915" y="16577"/>
                </a:cubicBezTo>
                <a:cubicBezTo>
                  <a:pt x="3048" y="16409"/>
                  <a:pt x="3048" y="16074"/>
                  <a:pt x="2915" y="15907"/>
                </a:cubicBezTo>
                <a:cubicBezTo>
                  <a:pt x="1723" y="14400"/>
                  <a:pt x="1060" y="12391"/>
                  <a:pt x="1060" y="10381"/>
                </a:cubicBezTo>
                <a:cubicBezTo>
                  <a:pt x="1060" y="5358"/>
                  <a:pt x="4771" y="1340"/>
                  <a:pt x="9276" y="1340"/>
                </a:cubicBezTo>
                <a:cubicBezTo>
                  <a:pt x="13384" y="1340"/>
                  <a:pt x="16962" y="4856"/>
                  <a:pt x="17360" y="9377"/>
                </a:cubicBezTo>
                <a:cubicBezTo>
                  <a:pt x="17492" y="9712"/>
                  <a:pt x="17757" y="10047"/>
                  <a:pt x="18022" y="9879"/>
                </a:cubicBezTo>
                <a:cubicBezTo>
                  <a:pt x="18287" y="9879"/>
                  <a:pt x="18552" y="9544"/>
                  <a:pt x="18420" y="9209"/>
                </a:cubicBezTo>
                <a:cubicBezTo>
                  <a:pt x="17890" y="4019"/>
                  <a:pt x="13914" y="0"/>
                  <a:pt x="9276" y="0"/>
                </a:cubicBezTo>
                <a:cubicBezTo>
                  <a:pt x="4108" y="0"/>
                  <a:pt x="0" y="4688"/>
                  <a:pt x="0" y="10381"/>
                </a:cubicBezTo>
                <a:cubicBezTo>
                  <a:pt x="0" y="12558"/>
                  <a:pt x="663" y="14735"/>
                  <a:pt x="1855" y="16577"/>
                </a:cubicBezTo>
                <a:cubicBezTo>
                  <a:pt x="1590" y="17247"/>
                  <a:pt x="1193" y="17749"/>
                  <a:pt x="795" y="18084"/>
                </a:cubicBezTo>
                <a:cubicBezTo>
                  <a:pt x="530" y="18251"/>
                  <a:pt x="398" y="18753"/>
                  <a:pt x="530" y="19088"/>
                </a:cubicBezTo>
                <a:cubicBezTo>
                  <a:pt x="530" y="19591"/>
                  <a:pt x="795" y="19758"/>
                  <a:pt x="1060" y="19926"/>
                </a:cubicBezTo>
                <a:cubicBezTo>
                  <a:pt x="1855" y="19926"/>
                  <a:pt x="3180" y="20093"/>
                  <a:pt x="4506" y="19256"/>
                </a:cubicBezTo>
                <a:cubicBezTo>
                  <a:pt x="5963" y="20093"/>
                  <a:pt x="7553" y="20595"/>
                  <a:pt x="9276" y="20595"/>
                </a:cubicBezTo>
                <a:cubicBezTo>
                  <a:pt x="10204" y="20595"/>
                  <a:pt x="11131" y="20428"/>
                  <a:pt x="12059" y="20093"/>
                </a:cubicBezTo>
                <a:cubicBezTo>
                  <a:pt x="12324" y="20093"/>
                  <a:pt x="12589" y="19758"/>
                  <a:pt x="12456" y="19423"/>
                </a:cubicBezTo>
                <a:cubicBezTo>
                  <a:pt x="12324" y="18921"/>
                  <a:pt x="12059" y="18753"/>
                  <a:pt x="11794" y="18921"/>
                </a:cubicBezTo>
                <a:close/>
                <a:moveTo>
                  <a:pt x="9276" y="9544"/>
                </a:moveTo>
                <a:cubicBezTo>
                  <a:pt x="9541" y="9544"/>
                  <a:pt x="9806" y="9879"/>
                  <a:pt x="9806" y="10381"/>
                </a:cubicBezTo>
                <a:cubicBezTo>
                  <a:pt x="9806" y="10716"/>
                  <a:pt x="9541" y="11051"/>
                  <a:pt x="9276" y="11051"/>
                </a:cubicBezTo>
                <a:cubicBezTo>
                  <a:pt x="8879" y="11051"/>
                  <a:pt x="8613" y="10716"/>
                  <a:pt x="8613" y="10381"/>
                </a:cubicBezTo>
                <a:cubicBezTo>
                  <a:pt x="8613" y="9879"/>
                  <a:pt x="8879" y="9544"/>
                  <a:pt x="9276" y="9544"/>
                </a:cubicBezTo>
                <a:close/>
                <a:moveTo>
                  <a:pt x="6758" y="9544"/>
                </a:moveTo>
                <a:cubicBezTo>
                  <a:pt x="7023" y="9544"/>
                  <a:pt x="7288" y="9879"/>
                  <a:pt x="7288" y="10381"/>
                </a:cubicBezTo>
                <a:cubicBezTo>
                  <a:pt x="7288" y="10716"/>
                  <a:pt x="7023" y="11051"/>
                  <a:pt x="6758" y="11051"/>
                </a:cubicBezTo>
                <a:cubicBezTo>
                  <a:pt x="6361" y="11051"/>
                  <a:pt x="6096" y="10716"/>
                  <a:pt x="6096" y="10381"/>
                </a:cubicBezTo>
                <a:cubicBezTo>
                  <a:pt x="6096" y="9879"/>
                  <a:pt x="6361" y="9544"/>
                  <a:pt x="6758" y="9544"/>
                </a:cubicBezTo>
                <a:close/>
                <a:moveTo>
                  <a:pt x="11794" y="9544"/>
                </a:moveTo>
                <a:cubicBezTo>
                  <a:pt x="12059" y="9544"/>
                  <a:pt x="12324" y="9879"/>
                  <a:pt x="12324" y="10381"/>
                </a:cubicBezTo>
                <a:cubicBezTo>
                  <a:pt x="12324" y="10716"/>
                  <a:pt x="12059" y="11051"/>
                  <a:pt x="11794" y="11051"/>
                </a:cubicBezTo>
                <a:cubicBezTo>
                  <a:pt x="11396" y="11051"/>
                  <a:pt x="11131" y="10716"/>
                  <a:pt x="11131" y="10381"/>
                </a:cubicBezTo>
                <a:cubicBezTo>
                  <a:pt x="11131" y="9879"/>
                  <a:pt x="11396" y="9544"/>
                  <a:pt x="11794" y="9544"/>
                </a:cubicBezTo>
                <a:close/>
                <a:moveTo>
                  <a:pt x="16829" y="10549"/>
                </a:moveTo>
                <a:cubicBezTo>
                  <a:pt x="15637" y="10549"/>
                  <a:pt x="14577" y="11051"/>
                  <a:pt x="13649" y="12223"/>
                </a:cubicBezTo>
                <a:cubicBezTo>
                  <a:pt x="11926" y="14400"/>
                  <a:pt x="11926" y="17916"/>
                  <a:pt x="13649" y="20093"/>
                </a:cubicBezTo>
                <a:cubicBezTo>
                  <a:pt x="14577" y="21098"/>
                  <a:pt x="15637" y="21600"/>
                  <a:pt x="16829" y="21600"/>
                </a:cubicBezTo>
                <a:cubicBezTo>
                  <a:pt x="18022" y="21600"/>
                  <a:pt x="19082" y="21098"/>
                  <a:pt x="19877" y="20093"/>
                </a:cubicBezTo>
                <a:cubicBezTo>
                  <a:pt x="21600" y="17916"/>
                  <a:pt x="21600" y="14400"/>
                  <a:pt x="19877" y="12223"/>
                </a:cubicBezTo>
                <a:cubicBezTo>
                  <a:pt x="19082" y="11051"/>
                  <a:pt x="18022" y="10549"/>
                  <a:pt x="16829" y="10549"/>
                </a:cubicBezTo>
                <a:close/>
                <a:moveTo>
                  <a:pt x="19215" y="19088"/>
                </a:moveTo>
                <a:cubicBezTo>
                  <a:pt x="18552" y="19926"/>
                  <a:pt x="17757" y="20260"/>
                  <a:pt x="16829" y="20260"/>
                </a:cubicBezTo>
                <a:cubicBezTo>
                  <a:pt x="15902" y="20260"/>
                  <a:pt x="15107" y="19926"/>
                  <a:pt x="14444" y="19088"/>
                </a:cubicBezTo>
                <a:cubicBezTo>
                  <a:pt x="13119" y="17414"/>
                  <a:pt x="13119" y="14735"/>
                  <a:pt x="14444" y="13060"/>
                </a:cubicBezTo>
                <a:cubicBezTo>
                  <a:pt x="15107" y="12391"/>
                  <a:pt x="15902" y="11888"/>
                  <a:pt x="16829" y="11888"/>
                </a:cubicBezTo>
                <a:cubicBezTo>
                  <a:pt x="17757" y="11888"/>
                  <a:pt x="18552" y="12391"/>
                  <a:pt x="19215" y="13060"/>
                </a:cubicBezTo>
                <a:cubicBezTo>
                  <a:pt x="20407" y="14735"/>
                  <a:pt x="20407" y="17414"/>
                  <a:pt x="19215" y="19088"/>
                </a:cubicBezTo>
                <a:close/>
                <a:moveTo>
                  <a:pt x="17890" y="15405"/>
                </a:moveTo>
                <a:cubicBezTo>
                  <a:pt x="15769" y="15405"/>
                  <a:pt x="15769" y="15405"/>
                  <a:pt x="15769" y="15405"/>
                </a:cubicBezTo>
                <a:cubicBezTo>
                  <a:pt x="15504" y="15405"/>
                  <a:pt x="15239" y="15740"/>
                  <a:pt x="15239" y="16074"/>
                </a:cubicBezTo>
                <a:cubicBezTo>
                  <a:pt x="15239" y="16409"/>
                  <a:pt x="15504" y="16744"/>
                  <a:pt x="15769" y="16744"/>
                </a:cubicBezTo>
                <a:cubicBezTo>
                  <a:pt x="17890" y="16744"/>
                  <a:pt x="17890" y="16744"/>
                  <a:pt x="17890" y="16744"/>
                </a:cubicBezTo>
                <a:cubicBezTo>
                  <a:pt x="18155" y="16744"/>
                  <a:pt x="18420" y="16409"/>
                  <a:pt x="18420" y="16074"/>
                </a:cubicBezTo>
                <a:cubicBezTo>
                  <a:pt x="18420" y="15740"/>
                  <a:pt x="18155" y="15405"/>
                  <a:pt x="17890" y="154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37" name="Freeform 15"/>
          <p:cNvSpPr/>
          <p:nvPr/>
        </p:nvSpPr>
        <p:spPr>
          <a:xfrm>
            <a:off x="4959350" y="812800"/>
            <a:ext cx="1089094" cy="885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9" h="21600" extrusionOk="0">
                <a:moveTo>
                  <a:pt x="11794" y="18921"/>
                </a:moveTo>
                <a:cubicBezTo>
                  <a:pt x="10999" y="19256"/>
                  <a:pt x="10071" y="19256"/>
                  <a:pt x="9276" y="19256"/>
                </a:cubicBezTo>
                <a:cubicBezTo>
                  <a:pt x="7686" y="19256"/>
                  <a:pt x="6096" y="18753"/>
                  <a:pt x="4771" y="17916"/>
                </a:cubicBezTo>
                <a:cubicBezTo>
                  <a:pt x="4638" y="17749"/>
                  <a:pt x="4373" y="17749"/>
                  <a:pt x="4240" y="17916"/>
                </a:cubicBezTo>
                <a:cubicBezTo>
                  <a:pt x="3445" y="18419"/>
                  <a:pt x="2650" y="18586"/>
                  <a:pt x="1988" y="18586"/>
                </a:cubicBezTo>
                <a:cubicBezTo>
                  <a:pt x="1988" y="18586"/>
                  <a:pt x="1988" y="18586"/>
                  <a:pt x="1988" y="18586"/>
                </a:cubicBezTo>
                <a:cubicBezTo>
                  <a:pt x="2385" y="18084"/>
                  <a:pt x="2783" y="17414"/>
                  <a:pt x="2915" y="16577"/>
                </a:cubicBezTo>
                <a:cubicBezTo>
                  <a:pt x="3048" y="16409"/>
                  <a:pt x="3048" y="16074"/>
                  <a:pt x="2915" y="15907"/>
                </a:cubicBezTo>
                <a:cubicBezTo>
                  <a:pt x="1723" y="14400"/>
                  <a:pt x="1060" y="12391"/>
                  <a:pt x="1060" y="10381"/>
                </a:cubicBezTo>
                <a:cubicBezTo>
                  <a:pt x="1060" y="5358"/>
                  <a:pt x="4771" y="1340"/>
                  <a:pt x="9276" y="1340"/>
                </a:cubicBezTo>
                <a:cubicBezTo>
                  <a:pt x="13384" y="1340"/>
                  <a:pt x="16962" y="4856"/>
                  <a:pt x="17360" y="9377"/>
                </a:cubicBezTo>
                <a:cubicBezTo>
                  <a:pt x="17492" y="9712"/>
                  <a:pt x="17757" y="10047"/>
                  <a:pt x="18022" y="9879"/>
                </a:cubicBezTo>
                <a:cubicBezTo>
                  <a:pt x="18287" y="9879"/>
                  <a:pt x="18552" y="9544"/>
                  <a:pt x="18420" y="9209"/>
                </a:cubicBezTo>
                <a:cubicBezTo>
                  <a:pt x="17890" y="4019"/>
                  <a:pt x="13914" y="0"/>
                  <a:pt x="9276" y="0"/>
                </a:cubicBezTo>
                <a:cubicBezTo>
                  <a:pt x="4108" y="0"/>
                  <a:pt x="0" y="4688"/>
                  <a:pt x="0" y="10381"/>
                </a:cubicBezTo>
                <a:cubicBezTo>
                  <a:pt x="0" y="12558"/>
                  <a:pt x="663" y="14735"/>
                  <a:pt x="1855" y="16577"/>
                </a:cubicBezTo>
                <a:cubicBezTo>
                  <a:pt x="1590" y="17247"/>
                  <a:pt x="1193" y="17749"/>
                  <a:pt x="795" y="18084"/>
                </a:cubicBezTo>
                <a:cubicBezTo>
                  <a:pt x="530" y="18251"/>
                  <a:pt x="398" y="18753"/>
                  <a:pt x="530" y="19088"/>
                </a:cubicBezTo>
                <a:cubicBezTo>
                  <a:pt x="530" y="19591"/>
                  <a:pt x="795" y="19758"/>
                  <a:pt x="1060" y="19926"/>
                </a:cubicBezTo>
                <a:cubicBezTo>
                  <a:pt x="1855" y="19926"/>
                  <a:pt x="3180" y="20093"/>
                  <a:pt x="4506" y="19256"/>
                </a:cubicBezTo>
                <a:cubicBezTo>
                  <a:pt x="5963" y="20093"/>
                  <a:pt x="7553" y="20595"/>
                  <a:pt x="9276" y="20595"/>
                </a:cubicBezTo>
                <a:cubicBezTo>
                  <a:pt x="10204" y="20595"/>
                  <a:pt x="11131" y="20428"/>
                  <a:pt x="12059" y="20093"/>
                </a:cubicBezTo>
                <a:cubicBezTo>
                  <a:pt x="12324" y="20093"/>
                  <a:pt x="12589" y="19758"/>
                  <a:pt x="12456" y="19423"/>
                </a:cubicBezTo>
                <a:cubicBezTo>
                  <a:pt x="12324" y="18921"/>
                  <a:pt x="12059" y="18753"/>
                  <a:pt x="11794" y="18921"/>
                </a:cubicBezTo>
                <a:close/>
                <a:moveTo>
                  <a:pt x="9276" y="9544"/>
                </a:moveTo>
                <a:cubicBezTo>
                  <a:pt x="9541" y="9544"/>
                  <a:pt x="9806" y="9879"/>
                  <a:pt x="9806" y="10381"/>
                </a:cubicBezTo>
                <a:cubicBezTo>
                  <a:pt x="9806" y="10716"/>
                  <a:pt x="9541" y="11051"/>
                  <a:pt x="9276" y="11051"/>
                </a:cubicBezTo>
                <a:cubicBezTo>
                  <a:pt x="8879" y="11051"/>
                  <a:pt x="8613" y="10716"/>
                  <a:pt x="8613" y="10381"/>
                </a:cubicBezTo>
                <a:cubicBezTo>
                  <a:pt x="8613" y="9879"/>
                  <a:pt x="8879" y="9544"/>
                  <a:pt x="9276" y="9544"/>
                </a:cubicBezTo>
                <a:close/>
                <a:moveTo>
                  <a:pt x="6758" y="9544"/>
                </a:moveTo>
                <a:cubicBezTo>
                  <a:pt x="7023" y="9544"/>
                  <a:pt x="7288" y="9879"/>
                  <a:pt x="7288" y="10381"/>
                </a:cubicBezTo>
                <a:cubicBezTo>
                  <a:pt x="7288" y="10716"/>
                  <a:pt x="7023" y="11051"/>
                  <a:pt x="6758" y="11051"/>
                </a:cubicBezTo>
                <a:cubicBezTo>
                  <a:pt x="6361" y="11051"/>
                  <a:pt x="6096" y="10716"/>
                  <a:pt x="6096" y="10381"/>
                </a:cubicBezTo>
                <a:cubicBezTo>
                  <a:pt x="6096" y="9879"/>
                  <a:pt x="6361" y="9544"/>
                  <a:pt x="6758" y="9544"/>
                </a:cubicBezTo>
                <a:close/>
                <a:moveTo>
                  <a:pt x="11794" y="9544"/>
                </a:moveTo>
                <a:cubicBezTo>
                  <a:pt x="12059" y="9544"/>
                  <a:pt x="12324" y="9879"/>
                  <a:pt x="12324" y="10381"/>
                </a:cubicBezTo>
                <a:cubicBezTo>
                  <a:pt x="12324" y="10716"/>
                  <a:pt x="12059" y="11051"/>
                  <a:pt x="11794" y="11051"/>
                </a:cubicBezTo>
                <a:cubicBezTo>
                  <a:pt x="11396" y="11051"/>
                  <a:pt x="11131" y="10716"/>
                  <a:pt x="11131" y="10381"/>
                </a:cubicBezTo>
                <a:cubicBezTo>
                  <a:pt x="11131" y="9879"/>
                  <a:pt x="11396" y="9544"/>
                  <a:pt x="11794" y="9544"/>
                </a:cubicBezTo>
                <a:close/>
                <a:moveTo>
                  <a:pt x="16829" y="10549"/>
                </a:moveTo>
                <a:cubicBezTo>
                  <a:pt x="15637" y="10549"/>
                  <a:pt x="14577" y="11051"/>
                  <a:pt x="13649" y="12223"/>
                </a:cubicBezTo>
                <a:cubicBezTo>
                  <a:pt x="11926" y="14400"/>
                  <a:pt x="11926" y="17916"/>
                  <a:pt x="13649" y="20093"/>
                </a:cubicBezTo>
                <a:cubicBezTo>
                  <a:pt x="14577" y="21098"/>
                  <a:pt x="15637" y="21600"/>
                  <a:pt x="16829" y="21600"/>
                </a:cubicBezTo>
                <a:cubicBezTo>
                  <a:pt x="18022" y="21600"/>
                  <a:pt x="19082" y="21098"/>
                  <a:pt x="19877" y="20093"/>
                </a:cubicBezTo>
                <a:cubicBezTo>
                  <a:pt x="21600" y="17916"/>
                  <a:pt x="21600" y="14400"/>
                  <a:pt x="19877" y="12223"/>
                </a:cubicBezTo>
                <a:cubicBezTo>
                  <a:pt x="19082" y="11051"/>
                  <a:pt x="18022" y="10549"/>
                  <a:pt x="16829" y="10549"/>
                </a:cubicBezTo>
                <a:close/>
                <a:moveTo>
                  <a:pt x="19215" y="19088"/>
                </a:moveTo>
                <a:cubicBezTo>
                  <a:pt x="18552" y="19926"/>
                  <a:pt x="17757" y="20260"/>
                  <a:pt x="16829" y="20260"/>
                </a:cubicBezTo>
                <a:cubicBezTo>
                  <a:pt x="15902" y="20260"/>
                  <a:pt x="15107" y="19926"/>
                  <a:pt x="14444" y="19088"/>
                </a:cubicBezTo>
                <a:cubicBezTo>
                  <a:pt x="13119" y="17414"/>
                  <a:pt x="13119" y="14735"/>
                  <a:pt x="14444" y="13060"/>
                </a:cubicBezTo>
                <a:cubicBezTo>
                  <a:pt x="15107" y="12391"/>
                  <a:pt x="15902" y="11888"/>
                  <a:pt x="16829" y="11888"/>
                </a:cubicBezTo>
                <a:cubicBezTo>
                  <a:pt x="17757" y="11888"/>
                  <a:pt x="18552" y="12391"/>
                  <a:pt x="19215" y="13060"/>
                </a:cubicBezTo>
                <a:cubicBezTo>
                  <a:pt x="20407" y="14735"/>
                  <a:pt x="20407" y="17414"/>
                  <a:pt x="19215" y="19088"/>
                </a:cubicBezTo>
                <a:close/>
                <a:moveTo>
                  <a:pt x="18155" y="14400"/>
                </a:moveTo>
                <a:cubicBezTo>
                  <a:pt x="17890" y="14233"/>
                  <a:pt x="17625" y="14233"/>
                  <a:pt x="17360" y="14400"/>
                </a:cubicBezTo>
                <a:cubicBezTo>
                  <a:pt x="16829" y="15237"/>
                  <a:pt x="16829" y="15237"/>
                  <a:pt x="16829" y="15237"/>
                </a:cubicBezTo>
                <a:cubicBezTo>
                  <a:pt x="16167" y="14400"/>
                  <a:pt x="16167" y="14400"/>
                  <a:pt x="16167" y="14400"/>
                </a:cubicBezTo>
                <a:cubicBezTo>
                  <a:pt x="16034" y="14233"/>
                  <a:pt x="15637" y="14233"/>
                  <a:pt x="15504" y="14400"/>
                </a:cubicBezTo>
                <a:cubicBezTo>
                  <a:pt x="15239" y="14735"/>
                  <a:pt x="15239" y="15070"/>
                  <a:pt x="15504" y="15405"/>
                </a:cubicBezTo>
                <a:cubicBezTo>
                  <a:pt x="16034" y="16074"/>
                  <a:pt x="16034" y="16074"/>
                  <a:pt x="16034" y="16074"/>
                </a:cubicBezTo>
                <a:cubicBezTo>
                  <a:pt x="15504" y="16912"/>
                  <a:pt x="15504" y="16912"/>
                  <a:pt x="15504" y="16912"/>
                </a:cubicBezTo>
                <a:cubicBezTo>
                  <a:pt x="15239" y="17079"/>
                  <a:pt x="15239" y="17581"/>
                  <a:pt x="15504" y="17749"/>
                </a:cubicBezTo>
                <a:cubicBezTo>
                  <a:pt x="15637" y="17916"/>
                  <a:pt x="15769" y="17916"/>
                  <a:pt x="15902" y="17916"/>
                </a:cubicBezTo>
                <a:cubicBezTo>
                  <a:pt x="16034" y="17916"/>
                  <a:pt x="16167" y="17916"/>
                  <a:pt x="16167" y="17749"/>
                </a:cubicBezTo>
                <a:cubicBezTo>
                  <a:pt x="16829" y="17079"/>
                  <a:pt x="16829" y="17079"/>
                  <a:pt x="16829" y="17079"/>
                </a:cubicBezTo>
                <a:cubicBezTo>
                  <a:pt x="17360" y="17749"/>
                  <a:pt x="17360" y="17749"/>
                  <a:pt x="17360" y="17749"/>
                </a:cubicBezTo>
                <a:cubicBezTo>
                  <a:pt x="17492" y="17916"/>
                  <a:pt x="17625" y="17916"/>
                  <a:pt x="17757" y="17916"/>
                </a:cubicBezTo>
                <a:cubicBezTo>
                  <a:pt x="17890" y="17916"/>
                  <a:pt x="18022" y="17916"/>
                  <a:pt x="18155" y="17749"/>
                </a:cubicBezTo>
                <a:cubicBezTo>
                  <a:pt x="18420" y="17581"/>
                  <a:pt x="18420" y="17079"/>
                  <a:pt x="18155" y="16912"/>
                </a:cubicBezTo>
                <a:cubicBezTo>
                  <a:pt x="17625" y="16074"/>
                  <a:pt x="17625" y="16074"/>
                  <a:pt x="17625" y="16074"/>
                </a:cubicBezTo>
                <a:cubicBezTo>
                  <a:pt x="18155" y="15405"/>
                  <a:pt x="18155" y="15405"/>
                  <a:pt x="18155" y="15405"/>
                </a:cubicBezTo>
                <a:cubicBezTo>
                  <a:pt x="18420" y="15070"/>
                  <a:pt x="18420" y="14735"/>
                  <a:pt x="18155" y="14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38" name="Freeform 16"/>
          <p:cNvSpPr/>
          <p:nvPr/>
        </p:nvSpPr>
        <p:spPr>
          <a:xfrm>
            <a:off x="4959350" y="2022475"/>
            <a:ext cx="1092200" cy="971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77"/>
                </a:move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ubicBezTo>
                  <a:pt x="0" y="16851"/>
                  <a:pt x="4860" y="21600"/>
                  <a:pt x="10800" y="21600"/>
                </a:cubicBezTo>
                <a:cubicBezTo>
                  <a:pt x="12825" y="21600"/>
                  <a:pt x="14715" y="21140"/>
                  <a:pt x="16335" y="20068"/>
                </a:cubicBezTo>
                <a:cubicBezTo>
                  <a:pt x="17280" y="20681"/>
                  <a:pt x="18225" y="20834"/>
                  <a:pt x="19305" y="20834"/>
                </a:cubicBezTo>
                <a:cubicBezTo>
                  <a:pt x="19710" y="20834"/>
                  <a:pt x="19980" y="20834"/>
                  <a:pt x="20385" y="20834"/>
                </a:cubicBezTo>
                <a:cubicBezTo>
                  <a:pt x="20655" y="20681"/>
                  <a:pt x="20925" y="20528"/>
                  <a:pt x="21060" y="20068"/>
                </a:cubicBezTo>
                <a:cubicBezTo>
                  <a:pt x="21195" y="19762"/>
                  <a:pt x="20925" y="19302"/>
                  <a:pt x="20655" y="19149"/>
                </a:cubicBezTo>
                <a:cubicBezTo>
                  <a:pt x="20115" y="18689"/>
                  <a:pt x="19710" y="18077"/>
                  <a:pt x="19440" y="17311"/>
                </a:cubicBezTo>
                <a:cubicBezTo>
                  <a:pt x="20790" y="15472"/>
                  <a:pt x="21600" y="13174"/>
                  <a:pt x="21600" y="10877"/>
                </a:cubicBezTo>
                <a:close/>
                <a:moveTo>
                  <a:pt x="20520" y="10877"/>
                </a:moveTo>
                <a:cubicBezTo>
                  <a:pt x="20520" y="13021"/>
                  <a:pt x="19845" y="15166"/>
                  <a:pt x="18360" y="16851"/>
                </a:cubicBezTo>
                <a:cubicBezTo>
                  <a:pt x="18225" y="17004"/>
                  <a:pt x="18225" y="17157"/>
                  <a:pt x="18225" y="17464"/>
                </a:cubicBezTo>
                <a:cubicBezTo>
                  <a:pt x="18495" y="18383"/>
                  <a:pt x="19035" y="19149"/>
                  <a:pt x="19575" y="19609"/>
                </a:cubicBezTo>
                <a:cubicBezTo>
                  <a:pt x="18495" y="19762"/>
                  <a:pt x="17415" y="19455"/>
                  <a:pt x="16605" y="18843"/>
                </a:cubicBezTo>
                <a:cubicBezTo>
                  <a:pt x="16605" y="18843"/>
                  <a:pt x="16470" y="18843"/>
                  <a:pt x="16335" y="18843"/>
                </a:cubicBezTo>
                <a:cubicBezTo>
                  <a:pt x="16335" y="18843"/>
                  <a:pt x="16200" y="18843"/>
                  <a:pt x="16065" y="18843"/>
                </a:cubicBezTo>
                <a:cubicBezTo>
                  <a:pt x="14580" y="19915"/>
                  <a:pt x="12690" y="20374"/>
                  <a:pt x="10800" y="20374"/>
                </a:cubicBezTo>
                <a:cubicBezTo>
                  <a:pt x="5400" y="20374"/>
                  <a:pt x="1080" y="16085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lose/>
                <a:moveTo>
                  <a:pt x="10125" y="11489"/>
                </a:moveTo>
                <a:cubicBezTo>
                  <a:pt x="11475" y="11489"/>
                  <a:pt x="11475" y="11489"/>
                  <a:pt x="11475" y="11489"/>
                </a:cubicBezTo>
                <a:cubicBezTo>
                  <a:pt x="12015" y="11489"/>
                  <a:pt x="12420" y="11949"/>
                  <a:pt x="12420" y="12562"/>
                </a:cubicBezTo>
                <a:cubicBezTo>
                  <a:pt x="12420" y="13328"/>
                  <a:pt x="12015" y="13787"/>
                  <a:pt x="11475" y="13787"/>
                </a:cubicBezTo>
                <a:cubicBezTo>
                  <a:pt x="9045" y="13787"/>
                  <a:pt x="9045" y="13787"/>
                  <a:pt x="9045" y="13787"/>
                </a:cubicBezTo>
                <a:cubicBezTo>
                  <a:pt x="8775" y="13787"/>
                  <a:pt x="8505" y="14094"/>
                  <a:pt x="8505" y="14400"/>
                </a:cubicBezTo>
                <a:cubicBezTo>
                  <a:pt x="8505" y="14706"/>
                  <a:pt x="8775" y="15013"/>
                  <a:pt x="9045" y="15013"/>
                </a:cubicBezTo>
                <a:cubicBezTo>
                  <a:pt x="10260" y="15013"/>
                  <a:pt x="10260" y="15013"/>
                  <a:pt x="10260" y="15013"/>
                </a:cubicBezTo>
                <a:cubicBezTo>
                  <a:pt x="10260" y="16238"/>
                  <a:pt x="10260" y="16238"/>
                  <a:pt x="10260" y="16238"/>
                </a:cubicBezTo>
                <a:cubicBezTo>
                  <a:pt x="10260" y="16545"/>
                  <a:pt x="10530" y="16851"/>
                  <a:pt x="10800" y="16851"/>
                </a:cubicBezTo>
                <a:cubicBezTo>
                  <a:pt x="11070" y="16851"/>
                  <a:pt x="11340" y="16545"/>
                  <a:pt x="11340" y="16238"/>
                </a:cubicBezTo>
                <a:cubicBezTo>
                  <a:pt x="11340" y="15013"/>
                  <a:pt x="11340" y="15013"/>
                  <a:pt x="11340" y="15013"/>
                </a:cubicBezTo>
                <a:cubicBezTo>
                  <a:pt x="11475" y="15013"/>
                  <a:pt x="11475" y="15013"/>
                  <a:pt x="11475" y="15013"/>
                </a:cubicBezTo>
                <a:cubicBezTo>
                  <a:pt x="11475" y="15013"/>
                  <a:pt x="11475" y="15013"/>
                  <a:pt x="11475" y="15013"/>
                </a:cubicBezTo>
                <a:cubicBezTo>
                  <a:pt x="12555" y="15013"/>
                  <a:pt x="13500" y="13940"/>
                  <a:pt x="13500" y="12562"/>
                </a:cubicBezTo>
                <a:cubicBezTo>
                  <a:pt x="13500" y="11336"/>
                  <a:pt x="12555" y="10264"/>
                  <a:pt x="11475" y="10264"/>
                </a:cubicBezTo>
                <a:cubicBezTo>
                  <a:pt x="10125" y="10264"/>
                  <a:pt x="10125" y="10264"/>
                  <a:pt x="10125" y="10264"/>
                </a:cubicBezTo>
                <a:cubicBezTo>
                  <a:pt x="9585" y="10264"/>
                  <a:pt x="9180" y="9651"/>
                  <a:pt x="9180" y="9038"/>
                </a:cubicBezTo>
                <a:cubicBezTo>
                  <a:pt x="9180" y="8272"/>
                  <a:pt x="9585" y="7813"/>
                  <a:pt x="10125" y="7813"/>
                </a:cubicBezTo>
                <a:cubicBezTo>
                  <a:pt x="12555" y="7813"/>
                  <a:pt x="12555" y="7813"/>
                  <a:pt x="12555" y="7813"/>
                </a:cubicBezTo>
                <a:cubicBezTo>
                  <a:pt x="12825" y="7813"/>
                  <a:pt x="13095" y="7506"/>
                  <a:pt x="13095" y="7200"/>
                </a:cubicBezTo>
                <a:cubicBezTo>
                  <a:pt x="13095" y="6894"/>
                  <a:pt x="12825" y="6587"/>
                  <a:pt x="12555" y="6587"/>
                </a:cubicBezTo>
                <a:cubicBezTo>
                  <a:pt x="11340" y="6587"/>
                  <a:pt x="11340" y="6587"/>
                  <a:pt x="11340" y="6587"/>
                </a:cubicBezTo>
                <a:cubicBezTo>
                  <a:pt x="11340" y="5515"/>
                  <a:pt x="11340" y="5515"/>
                  <a:pt x="11340" y="5515"/>
                </a:cubicBezTo>
                <a:cubicBezTo>
                  <a:pt x="11340" y="5055"/>
                  <a:pt x="11070" y="4902"/>
                  <a:pt x="10800" y="4902"/>
                </a:cubicBezTo>
                <a:cubicBezTo>
                  <a:pt x="10530" y="4902"/>
                  <a:pt x="10260" y="5055"/>
                  <a:pt x="10260" y="5515"/>
                </a:cubicBezTo>
                <a:cubicBezTo>
                  <a:pt x="10260" y="6587"/>
                  <a:pt x="10260" y="6587"/>
                  <a:pt x="10260" y="6587"/>
                </a:cubicBezTo>
                <a:cubicBezTo>
                  <a:pt x="10125" y="6587"/>
                  <a:pt x="10125" y="6587"/>
                  <a:pt x="10125" y="6587"/>
                </a:cubicBezTo>
                <a:cubicBezTo>
                  <a:pt x="9045" y="6587"/>
                  <a:pt x="8100" y="7660"/>
                  <a:pt x="8100" y="9038"/>
                </a:cubicBezTo>
                <a:cubicBezTo>
                  <a:pt x="8100" y="10264"/>
                  <a:pt x="9045" y="11489"/>
                  <a:pt x="10125" y="114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39" name="Freeform 17"/>
          <p:cNvSpPr/>
          <p:nvPr/>
        </p:nvSpPr>
        <p:spPr>
          <a:xfrm>
            <a:off x="4959350" y="3260726"/>
            <a:ext cx="1092200" cy="971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877"/>
                </a:moveTo>
                <a:cubicBezTo>
                  <a:pt x="0" y="16851"/>
                  <a:pt x="4860" y="21600"/>
                  <a:pt x="10800" y="21600"/>
                </a:cubicBezTo>
                <a:cubicBezTo>
                  <a:pt x="12825" y="21600"/>
                  <a:pt x="14715" y="21140"/>
                  <a:pt x="16335" y="20068"/>
                </a:cubicBezTo>
                <a:cubicBezTo>
                  <a:pt x="17280" y="20681"/>
                  <a:pt x="18225" y="20834"/>
                  <a:pt x="19305" y="20834"/>
                </a:cubicBezTo>
                <a:cubicBezTo>
                  <a:pt x="19710" y="20834"/>
                  <a:pt x="19980" y="20834"/>
                  <a:pt x="20385" y="20834"/>
                </a:cubicBezTo>
                <a:cubicBezTo>
                  <a:pt x="20655" y="20681"/>
                  <a:pt x="20925" y="20528"/>
                  <a:pt x="21060" y="20068"/>
                </a:cubicBezTo>
                <a:cubicBezTo>
                  <a:pt x="21195" y="19762"/>
                  <a:pt x="21060" y="19302"/>
                  <a:pt x="20655" y="19149"/>
                </a:cubicBezTo>
                <a:cubicBezTo>
                  <a:pt x="20115" y="18689"/>
                  <a:pt x="19710" y="18077"/>
                  <a:pt x="19440" y="17311"/>
                </a:cubicBezTo>
                <a:cubicBezTo>
                  <a:pt x="20790" y="15472"/>
                  <a:pt x="21600" y="13174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lose/>
                <a:moveTo>
                  <a:pt x="1080" y="10877"/>
                </a:move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3021"/>
                  <a:pt x="19845" y="15166"/>
                  <a:pt x="18360" y="16851"/>
                </a:cubicBezTo>
                <a:cubicBezTo>
                  <a:pt x="18225" y="17004"/>
                  <a:pt x="18225" y="17311"/>
                  <a:pt x="18225" y="17464"/>
                </a:cubicBezTo>
                <a:cubicBezTo>
                  <a:pt x="18630" y="18383"/>
                  <a:pt x="19035" y="19149"/>
                  <a:pt x="19575" y="19609"/>
                </a:cubicBezTo>
                <a:cubicBezTo>
                  <a:pt x="18495" y="19762"/>
                  <a:pt x="17550" y="19455"/>
                  <a:pt x="16605" y="18843"/>
                </a:cubicBezTo>
                <a:cubicBezTo>
                  <a:pt x="16605" y="18843"/>
                  <a:pt x="16470" y="18843"/>
                  <a:pt x="16335" y="18843"/>
                </a:cubicBezTo>
                <a:cubicBezTo>
                  <a:pt x="16335" y="18843"/>
                  <a:pt x="16200" y="18843"/>
                  <a:pt x="16065" y="18843"/>
                </a:cubicBezTo>
                <a:cubicBezTo>
                  <a:pt x="14580" y="19915"/>
                  <a:pt x="12690" y="20374"/>
                  <a:pt x="10800" y="20374"/>
                </a:cubicBezTo>
                <a:cubicBezTo>
                  <a:pt x="5400" y="20374"/>
                  <a:pt x="1080" y="16085"/>
                  <a:pt x="1080" y="10877"/>
                </a:cubicBezTo>
                <a:close/>
                <a:moveTo>
                  <a:pt x="10800" y="10111"/>
                </a:moveTo>
                <a:cubicBezTo>
                  <a:pt x="11205" y="10111"/>
                  <a:pt x="11475" y="10417"/>
                  <a:pt x="11475" y="10877"/>
                </a:cubicBezTo>
                <a:cubicBezTo>
                  <a:pt x="11475" y="11336"/>
                  <a:pt x="11205" y="11643"/>
                  <a:pt x="10800" y="11643"/>
                </a:cubicBezTo>
                <a:cubicBezTo>
                  <a:pt x="10395" y="11643"/>
                  <a:pt x="10125" y="11336"/>
                  <a:pt x="10125" y="10877"/>
                </a:cubicBezTo>
                <a:cubicBezTo>
                  <a:pt x="10125" y="10417"/>
                  <a:pt x="10395" y="10111"/>
                  <a:pt x="10800" y="10111"/>
                </a:cubicBezTo>
                <a:close/>
                <a:moveTo>
                  <a:pt x="13770" y="10111"/>
                </a:moveTo>
                <a:cubicBezTo>
                  <a:pt x="14175" y="10111"/>
                  <a:pt x="14445" y="10417"/>
                  <a:pt x="14445" y="10877"/>
                </a:cubicBezTo>
                <a:cubicBezTo>
                  <a:pt x="14445" y="11336"/>
                  <a:pt x="14175" y="11643"/>
                  <a:pt x="13770" y="11643"/>
                </a:cubicBezTo>
                <a:cubicBezTo>
                  <a:pt x="13365" y="11643"/>
                  <a:pt x="13095" y="11336"/>
                  <a:pt x="13095" y="10877"/>
                </a:cubicBezTo>
                <a:cubicBezTo>
                  <a:pt x="13095" y="10417"/>
                  <a:pt x="13365" y="10111"/>
                  <a:pt x="13770" y="10111"/>
                </a:cubicBezTo>
                <a:close/>
                <a:moveTo>
                  <a:pt x="7830" y="10111"/>
                </a:moveTo>
                <a:cubicBezTo>
                  <a:pt x="8235" y="10111"/>
                  <a:pt x="8505" y="10417"/>
                  <a:pt x="8505" y="10877"/>
                </a:cubicBezTo>
                <a:cubicBezTo>
                  <a:pt x="8505" y="11336"/>
                  <a:pt x="8235" y="11643"/>
                  <a:pt x="7830" y="11643"/>
                </a:cubicBezTo>
                <a:cubicBezTo>
                  <a:pt x="7425" y="11643"/>
                  <a:pt x="7155" y="11336"/>
                  <a:pt x="7155" y="10877"/>
                </a:cubicBezTo>
                <a:cubicBezTo>
                  <a:pt x="7155" y="10417"/>
                  <a:pt x="7425" y="10111"/>
                  <a:pt x="7830" y="1011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40" name="Freeform 18"/>
          <p:cNvSpPr/>
          <p:nvPr/>
        </p:nvSpPr>
        <p:spPr>
          <a:xfrm>
            <a:off x="4959350" y="4502150"/>
            <a:ext cx="1092200" cy="968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20834"/>
                </a:moveTo>
                <a:cubicBezTo>
                  <a:pt x="19710" y="20834"/>
                  <a:pt x="19980" y="20834"/>
                  <a:pt x="20385" y="20834"/>
                </a:cubicBezTo>
                <a:cubicBezTo>
                  <a:pt x="20655" y="20681"/>
                  <a:pt x="20925" y="20528"/>
                  <a:pt x="21060" y="20068"/>
                </a:cubicBezTo>
                <a:cubicBezTo>
                  <a:pt x="21195" y="19762"/>
                  <a:pt x="21060" y="19302"/>
                  <a:pt x="20655" y="19149"/>
                </a:cubicBezTo>
                <a:cubicBezTo>
                  <a:pt x="20115" y="18689"/>
                  <a:pt x="19710" y="18077"/>
                  <a:pt x="19440" y="17311"/>
                </a:cubicBezTo>
                <a:cubicBezTo>
                  <a:pt x="20790" y="15472"/>
                  <a:pt x="21600" y="13174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ubicBezTo>
                  <a:pt x="0" y="16851"/>
                  <a:pt x="4860" y="21600"/>
                  <a:pt x="10800" y="21600"/>
                </a:cubicBezTo>
                <a:cubicBezTo>
                  <a:pt x="12825" y="21600"/>
                  <a:pt x="14715" y="21140"/>
                  <a:pt x="16335" y="20068"/>
                </a:cubicBezTo>
                <a:cubicBezTo>
                  <a:pt x="17280" y="20681"/>
                  <a:pt x="18225" y="20834"/>
                  <a:pt x="19305" y="20834"/>
                </a:cubicBezTo>
                <a:close/>
                <a:moveTo>
                  <a:pt x="19575" y="19609"/>
                </a:moveTo>
                <a:cubicBezTo>
                  <a:pt x="19440" y="19609"/>
                  <a:pt x="19440" y="19609"/>
                  <a:pt x="19305" y="19609"/>
                </a:cubicBezTo>
                <a:cubicBezTo>
                  <a:pt x="18360" y="19609"/>
                  <a:pt x="17415" y="19455"/>
                  <a:pt x="16605" y="18843"/>
                </a:cubicBezTo>
                <a:cubicBezTo>
                  <a:pt x="16605" y="18843"/>
                  <a:pt x="16470" y="18843"/>
                  <a:pt x="16335" y="18843"/>
                </a:cubicBezTo>
                <a:cubicBezTo>
                  <a:pt x="16335" y="18843"/>
                  <a:pt x="16200" y="18843"/>
                  <a:pt x="16065" y="18843"/>
                </a:cubicBezTo>
                <a:cubicBezTo>
                  <a:pt x="14580" y="19915"/>
                  <a:pt x="12690" y="20374"/>
                  <a:pt x="10800" y="20374"/>
                </a:cubicBezTo>
                <a:cubicBezTo>
                  <a:pt x="5400" y="20374"/>
                  <a:pt x="1080" y="16085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3021"/>
                  <a:pt x="19845" y="15166"/>
                  <a:pt x="18360" y="16851"/>
                </a:cubicBezTo>
                <a:cubicBezTo>
                  <a:pt x="18225" y="17004"/>
                  <a:pt x="18225" y="17311"/>
                  <a:pt x="18225" y="17464"/>
                </a:cubicBezTo>
                <a:cubicBezTo>
                  <a:pt x="18630" y="18383"/>
                  <a:pt x="19035" y="19149"/>
                  <a:pt x="19575" y="19609"/>
                </a:cubicBezTo>
                <a:close/>
                <a:moveTo>
                  <a:pt x="13905" y="11489"/>
                </a:moveTo>
                <a:cubicBezTo>
                  <a:pt x="11340" y="11489"/>
                  <a:pt x="11340" y="11489"/>
                  <a:pt x="11340" y="11489"/>
                </a:cubicBezTo>
                <a:cubicBezTo>
                  <a:pt x="11340" y="14400"/>
                  <a:pt x="11340" y="14400"/>
                  <a:pt x="11340" y="14400"/>
                </a:cubicBezTo>
                <a:cubicBezTo>
                  <a:pt x="11340" y="14706"/>
                  <a:pt x="11070" y="15013"/>
                  <a:pt x="10800" y="15013"/>
                </a:cubicBezTo>
                <a:cubicBezTo>
                  <a:pt x="10530" y="15013"/>
                  <a:pt x="10260" y="14706"/>
                  <a:pt x="10260" y="14400"/>
                </a:cubicBezTo>
                <a:cubicBezTo>
                  <a:pt x="10260" y="11489"/>
                  <a:pt x="10260" y="11489"/>
                  <a:pt x="10260" y="11489"/>
                </a:cubicBezTo>
                <a:cubicBezTo>
                  <a:pt x="7695" y="11489"/>
                  <a:pt x="7695" y="11489"/>
                  <a:pt x="7695" y="11489"/>
                </a:cubicBezTo>
                <a:cubicBezTo>
                  <a:pt x="7425" y="11489"/>
                  <a:pt x="7155" y="11183"/>
                  <a:pt x="7155" y="10877"/>
                </a:cubicBezTo>
                <a:cubicBezTo>
                  <a:pt x="7155" y="10417"/>
                  <a:pt x="7425" y="10264"/>
                  <a:pt x="7695" y="10264"/>
                </a:cubicBezTo>
                <a:cubicBezTo>
                  <a:pt x="10260" y="10264"/>
                  <a:pt x="10260" y="10264"/>
                  <a:pt x="10260" y="10264"/>
                </a:cubicBezTo>
                <a:cubicBezTo>
                  <a:pt x="10260" y="7200"/>
                  <a:pt x="10260" y="7200"/>
                  <a:pt x="10260" y="7200"/>
                </a:cubicBezTo>
                <a:cubicBezTo>
                  <a:pt x="10260" y="6894"/>
                  <a:pt x="10530" y="6587"/>
                  <a:pt x="10800" y="6587"/>
                </a:cubicBezTo>
                <a:cubicBezTo>
                  <a:pt x="11070" y="6587"/>
                  <a:pt x="11340" y="6894"/>
                  <a:pt x="11340" y="7200"/>
                </a:cubicBezTo>
                <a:cubicBezTo>
                  <a:pt x="11340" y="10264"/>
                  <a:pt x="11340" y="10264"/>
                  <a:pt x="11340" y="10264"/>
                </a:cubicBezTo>
                <a:cubicBezTo>
                  <a:pt x="13905" y="10264"/>
                  <a:pt x="13905" y="10264"/>
                  <a:pt x="13905" y="10264"/>
                </a:cubicBezTo>
                <a:cubicBezTo>
                  <a:pt x="14175" y="10264"/>
                  <a:pt x="14445" y="10417"/>
                  <a:pt x="14445" y="10877"/>
                </a:cubicBezTo>
                <a:cubicBezTo>
                  <a:pt x="14445" y="11183"/>
                  <a:pt x="14175" y="11489"/>
                  <a:pt x="13905" y="114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41" name="Freeform 19"/>
          <p:cNvSpPr/>
          <p:nvPr/>
        </p:nvSpPr>
        <p:spPr>
          <a:xfrm>
            <a:off x="4959350" y="5740400"/>
            <a:ext cx="1092200" cy="968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877"/>
                </a:moveTo>
                <a:cubicBezTo>
                  <a:pt x="0" y="16851"/>
                  <a:pt x="4860" y="21600"/>
                  <a:pt x="10800" y="21600"/>
                </a:cubicBezTo>
                <a:cubicBezTo>
                  <a:pt x="12825" y="21600"/>
                  <a:pt x="14715" y="21140"/>
                  <a:pt x="16335" y="20068"/>
                </a:cubicBezTo>
                <a:cubicBezTo>
                  <a:pt x="17280" y="20681"/>
                  <a:pt x="18225" y="20834"/>
                  <a:pt x="19305" y="20834"/>
                </a:cubicBezTo>
                <a:cubicBezTo>
                  <a:pt x="19710" y="20834"/>
                  <a:pt x="19980" y="20834"/>
                  <a:pt x="20385" y="20834"/>
                </a:cubicBezTo>
                <a:cubicBezTo>
                  <a:pt x="20655" y="20681"/>
                  <a:pt x="20925" y="20528"/>
                  <a:pt x="21060" y="20068"/>
                </a:cubicBezTo>
                <a:cubicBezTo>
                  <a:pt x="21195" y="19762"/>
                  <a:pt x="21060" y="19302"/>
                  <a:pt x="20655" y="19149"/>
                </a:cubicBezTo>
                <a:cubicBezTo>
                  <a:pt x="20115" y="18689"/>
                  <a:pt x="19710" y="18077"/>
                  <a:pt x="19440" y="17311"/>
                </a:cubicBezTo>
                <a:cubicBezTo>
                  <a:pt x="20790" y="15472"/>
                  <a:pt x="21600" y="13174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lose/>
                <a:moveTo>
                  <a:pt x="1080" y="10877"/>
                </a:move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3021"/>
                  <a:pt x="19845" y="15166"/>
                  <a:pt x="18360" y="16851"/>
                </a:cubicBezTo>
                <a:cubicBezTo>
                  <a:pt x="18225" y="17004"/>
                  <a:pt x="18225" y="17157"/>
                  <a:pt x="18225" y="17464"/>
                </a:cubicBezTo>
                <a:cubicBezTo>
                  <a:pt x="18630" y="18383"/>
                  <a:pt x="19035" y="19149"/>
                  <a:pt x="19575" y="19609"/>
                </a:cubicBezTo>
                <a:cubicBezTo>
                  <a:pt x="18495" y="19762"/>
                  <a:pt x="17550" y="19455"/>
                  <a:pt x="16605" y="18843"/>
                </a:cubicBezTo>
                <a:cubicBezTo>
                  <a:pt x="16605" y="18843"/>
                  <a:pt x="16470" y="18843"/>
                  <a:pt x="16335" y="18843"/>
                </a:cubicBezTo>
                <a:cubicBezTo>
                  <a:pt x="16335" y="18843"/>
                  <a:pt x="16200" y="18843"/>
                  <a:pt x="16065" y="18843"/>
                </a:cubicBezTo>
                <a:cubicBezTo>
                  <a:pt x="14580" y="19915"/>
                  <a:pt x="12690" y="20374"/>
                  <a:pt x="10800" y="20374"/>
                </a:cubicBezTo>
                <a:cubicBezTo>
                  <a:pt x="5400" y="20374"/>
                  <a:pt x="1080" y="16085"/>
                  <a:pt x="1080" y="10877"/>
                </a:cubicBezTo>
                <a:close/>
                <a:moveTo>
                  <a:pt x="13635" y="7813"/>
                </a:moveTo>
                <a:cubicBezTo>
                  <a:pt x="9450" y="12562"/>
                  <a:pt x="9450" y="12562"/>
                  <a:pt x="9450" y="12562"/>
                </a:cubicBezTo>
                <a:cubicBezTo>
                  <a:pt x="7965" y="10723"/>
                  <a:pt x="7965" y="10723"/>
                  <a:pt x="7965" y="10723"/>
                </a:cubicBezTo>
                <a:cubicBezTo>
                  <a:pt x="7830" y="10570"/>
                  <a:pt x="7425" y="10570"/>
                  <a:pt x="7155" y="10723"/>
                </a:cubicBezTo>
                <a:cubicBezTo>
                  <a:pt x="7020" y="11030"/>
                  <a:pt x="7020" y="11336"/>
                  <a:pt x="7155" y="11643"/>
                </a:cubicBezTo>
                <a:cubicBezTo>
                  <a:pt x="9045" y="13787"/>
                  <a:pt x="9045" y="13787"/>
                  <a:pt x="9045" y="13787"/>
                </a:cubicBezTo>
                <a:cubicBezTo>
                  <a:pt x="9180" y="13940"/>
                  <a:pt x="9315" y="13940"/>
                  <a:pt x="9450" y="13940"/>
                </a:cubicBezTo>
                <a:cubicBezTo>
                  <a:pt x="9585" y="13940"/>
                  <a:pt x="9720" y="13940"/>
                  <a:pt x="9855" y="13787"/>
                </a:cubicBezTo>
                <a:cubicBezTo>
                  <a:pt x="14445" y="8732"/>
                  <a:pt x="14445" y="8732"/>
                  <a:pt x="14445" y="8732"/>
                </a:cubicBezTo>
                <a:cubicBezTo>
                  <a:pt x="14580" y="8426"/>
                  <a:pt x="14580" y="8119"/>
                  <a:pt x="14445" y="7813"/>
                </a:cubicBezTo>
                <a:cubicBezTo>
                  <a:pt x="14175" y="7660"/>
                  <a:pt x="13905" y="7660"/>
                  <a:pt x="13635" y="781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42" name="Freeform 20"/>
          <p:cNvSpPr/>
          <p:nvPr/>
        </p:nvSpPr>
        <p:spPr>
          <a:xfrm>
            <a:off x="4959350" y="7007225"/>
            <a:ext cx="1092200" cy="885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381"/>
                </a:moveTo>
                <a:cubicBezTo>
                  <a:pt x="0" y="12558"/>
                  <a:pt x="675" y="14735"/>
                  <a:pt x="1890" y="16577"/>
                </a:cubicBezTo>
                <a:cubicBezTo>
                  <a:pt x="1620" y="17247"/>
                  <a:pt x="1215" y="17749"/>
                  <a:pt x="810" y="18084"/>
                </a:cubicBezTo>
                <a:cubicBezTo>
                  <a:pt x="540" y="18251"/>
                  <a:pt x="405" y="18753"/>
                  <a:pt x="405" y="19088"/>
                </a:cubicBezTo>
                <a:cubicBezTo>
                  <a:pt x="540" y="19591"/>
                  <a:pt x="810" y="19758"/>
                  <a:pt x="1080" y="19926"/>
                </a:cubicBezTo>
                <a:cubicBezTo>
                  <a:pt x="1890" y="19926"/>
                  <a:pt x="3240" y="20093"/>
                  <a:pt x="4590" y="19256"/>
                </a:cubicBezTo>
                <a:cubicBezTo>
                  <a:pt x="6075" y="20093"/>
                  <a:pt x="7695" y="20595"/>
                  <a:pt x="9450" y="20595"/>
                </a:cubicBezTo>
                <a:cubicBezTo>
                  <a:pt x="10395" y="20595"/>
                  <a:pt x="11340" y="20428"/>
                  <a:pt x="12285" y="20093"/>
                </a:cubicBezTo>
                <a:cubicBezTo>
                  <a:pt x="12555" y="20093"/>
                  <a:pt x="12825" y="19758"/>
                  <a:pt x="12690" y="19423"/>
                </a:cubicBezTo>
                <a:cubicBezTo>
                  <a:pt x="12555" y="18921"/>
                  <a:pt x="12285" y="18753"/>
                  <a:pt x="12015" y="18921"/>
                </a:cubicBezTo>
                <a:cubicBezTo>
                  <a:pt x="11205" y="19256"/>
                  <a:pt x="10260" y="19256"/>
                  <a:pt x="9450" y="19256"/>
                </a:cubicBezTo>
                <a:cubicBezTo>
                  <a:pt x="7830" y="19256"/>
                  <a:pt x="6210" y="18753"/>
                  <a:pt x="4860" y="17916"/>
                </a:cubicBezTo>
                <a:cubicBezTo>
                  <a:pt x="4725" y="17749"/>
                  <a:pt x="4455" y="17749"/>
                  <a:pt x="4320" y="17916"/>
                </a:cubicBezTo>
                <a:cubicBezTo>
                  <a:pt x="3510" y="18419"/>
                  <a:pt x="2700" y="18586"/>
                  <a:pt x="2025" y="18586"/>
                </a:cubicBezTo>
                <a:cubicBezTo>
                  <a:pt x="2025" y="18586"/>
                  <a:pt x="2025" y="18586"/>
                  <a:pt x="2025" y="18586"/>
                </a:cubicBezTo>
                <a:cubicBezTo>
                  <a:pt x="2430" y="18084"/>
                  <a:pt x="2835" y="17414"/>
                  <a:pt x="2970" y="16577"/>
                </a:cubicBezTo>
                <a:cubicBezTo>
                  <a:pt x="3105" y="16409"/>
                  <a:pt x="3105" y="16074"/>
                  <a:pt x="2970" y="15907"/>
                </a:cubicBezTo>
                <a:cubicBezTo>
                  <a:pt x="1755" y="14400"/>
                  <a:pt x="1080" y="12391"/>
                  <a:pt x="1080" y="10381"/>
                </a:cubicBezTo>
                <a:cubicBezTo>
                  <a:pt x="1080" y="5358"/>
                  <a:pt x="4860" y="1340"/>
                  <a:pt x="9450" y="1340"/>
                </a:cubicBezTo>
                <a:cubicBezTo>
                  <a:pt x="13635" y="1340"/>
                  <a:pt x="17280" y="4856"/>
                  <a:pt x="17685" y="9377"/>
                </a:cubicBezTo>
                <a:cubicBezTo>
                  <a:pt x="17820" y="9712"/>
                  <a:pt x="18090" y="10047"/>
                  <a:pt x="18360" y="9879"/>
                </a:cubicBezTo>
                <a:cubicBezTo>
                  <a:pt x="18630" y="9879"/>
                  <a:pt x="18765" y="9544"/>
                  <a:pt x="18765" y="9209"/>
                </a:cubicBezTo>
                <a:cubicBezTo>
                  <a:pt x="18225" y="4019"/>
                  <a:pt x="14175" y="0"/>
                  <a:pt x="9450" y="0"/>
                </a:cubicBezTo>
                <a:cubicBezTo>
                  <a:pt x="4185" y="0"/>
                  <a:pt x="0" y="4688"/>
                  <a:pt x="0" y="10381"/>
                </a:cubicBezTo>
                <a:close/>
                <a:moveTo>
                  <a:pt x="9450" y="9544"/>
                </a:moveTo>
                <a:cubicBezTo>
                  <a:pt x="9720" y="9544"/>
                  <a:pt x="9990" y="9879"/>
                  <a:pt x="9990" y="10381"/>
                </a:cubicBezTo>
                <a:cubicBezTo>
                  <a:pt x="9990" y="10716"/>
                  <a:pt x="9720" y="11051"/>
                  <a:pt x="9450" y="11051"/>
                </a:cubicBezTo>
                <a:cubicBezTo>
                  <a:pt x="9045" y="11051"/>
                  <a:pt x="8775" y="10716"/>
                  <a:pt x="8775" y="10381"/>
                </a:cubicBezTo>
                <a:cubicBezTo>
                  <a:pt x="8775" y="9879"/>
                  <a:pt x="9045" y="9544"/>
                  <a:pt x="9450" y="9544"/>
                </a:cubicBezTo>
                <a:close/>
                <a:moveTo>
                  <a:pt x="6885" y="9544"/>
                </a:moveTo>
                <a:cubicBezTo>
                  <a:pt x="7155" y="9544"/>
                  <a:pt x="7425" y="9879"/>
                  <a:pt x="7425" y="10381"/>
                </a:cubicBezTo>
                <a:cubicBezTo>
                  <a:pt x="7425" y="10716"/>
                  <a:pt x="7155" y="11051"/>
                  <a:pt x="6885" y="11051"/>
                </a:cubicBezTo>
                <a:cubicBezTo>
                  <a:pt x="6480" y="11051"/>
                  <a:pt x="6210" y="10716"/>
                  <a:pt x="6210" y="10381"/>
                </a:cubicBezTo>
                <a:cubicBezTo>
                  <a:pt x="6210" y="9879"/>
                  <a:pt x="6480" y="9544"/>
                  <a:pt x="6885" y="9544"/>
                </a:cubicBezTo>
                <a:close/>
                <a:moveTo>
                  <a:pt x="12015" y="9544"/>
                </a:moveTo>
                <a:cubicBezTo>
                  <a:pt x="12285" y="9544"/>
                  <a:pt x="12555" y="9879"/>
                  <a:pt x="12555" y="10381"/>
                </a:cubicBezTo>
                <a:cubicBezTo>
                  <a:pt x="12555" y="10716"/>
                  <a:pt x="12285" y="11051"/>
                  <a:pt x="12015" y="11051"/>
                </a:cubicBezTo>
                <a:cubicBezTo>
                  <a:pt x="11610" y="11051"/>
                  <a:pt x="11340" y="10716"/>
                  <a:pt x="11340" y="10381"/>
                </a:cubicBezTo>
                <a:cubicBezTo>
                  <a:pt x="11340" y="9879"/>
                  <a:pt x="11610" y="9544"/>
                  <a:pt x="12015" y="9544"/>
                </a:cubicBezTo>
                <a:close/>
                <a:moveTo>
                  <a:pt x="17145" y="10549"/>
                </a:moveTo>
                <a:cubicBezTo>
                  <a:pt x="14715" y="10549"/>
                  <a:pt x="12690" y="13060"/>
                  <a:pt x="12690" y="16074"/>
                </a:cubicBezTo>
                <a:cubicBezTo>
                  <a:pt x="12690" y="19088"/>
                  <a:pt x="14715" y="21600"/>
                  <a:pt x="17145" y="21600"/>
                </a:cubicBezTo>
                <a:cubicBezTo>
                  <a:pt x="19575" y="21600"/>
                  <a:pt x="21600" y="19088"/>
                  <a:pt x="21600" y="16074"/>
                </a:cubicBezTo>
                <a:cubicBezTo>
                  <a:pt x="21600" y="13060"/>
                  <a:pt x="19575" y="10549"/>
                  <a:pt x="17145" y="10549"/>
                </a:cubicBezTo>
                <a:close/>
                <a:moveTo>
                  <a:pt x="17145" y="20260"/>
                </a:moveTo>
                <a:cubicBezTo>
                  <a:pt x="15255" y="20260"/>
                  <a:pt x="13770" y="18419"/>
                  <a:pt x="13770" y="16074"/>
                </a:cubicBezTo>
                <a:cubicBezTo>
                  <a:pt x="13770" y="13730"/>
                  <a:pt x="15255" y="11888"/>
                  <a:pt x="17145" y="11888"/>
                </a:cubicBezTo>
                <a:cubicBezTo>
                  <a:pt x="19035" y="11888"/>
                  <a:pt x="20520" y="13730"/>
                  <a:pt x="20520" y="16074"/>
                </a:cubicBezTo>
                <a:cubicBezTo>
                  <a:pt x="20520" y="18419"/>
                  <a:pt x="19035" y="20260"/>
                  <a:pt x="17145" y="20260"/>
                </a:cubicBezTo>
                <a:close/>
                <a:moveTo>
                  <a:pt x="17955" y="14567"/>
                </a:moveTo>
                <a:cubicBezTo>
                  <a:pt x="16605" y="16242"/>
                  <a:pt x="16605" y="16242"/>
                  <a:pt x="16605" y="16242"/>
                </a:cubicBezTo>
                <a:cubicBezTo>
                  <a:pt x="16335" y="15740"/>
                  <a:pt x="16335" y="15740"/>
                  <a:pt x="16335" y="15740"/>
                </a:cubicBezTo>
                <a:cubicBezTo>
                  <a:pt x="16065" y="15572"/>
                  <a:pt x="15795" y="15572"/>
                  <a:pt x="15525" y="15740"/>
                </a:cubicBezTo>
                <a:cubicBezTo>
                  <a:pt x="15390" y="16074"/>
                  <a:pt x="15390" y="16409"/>
                  <a:pt x="15525" y="16744"/>
                </a:cubicBezTo>
                <a:cubicBezTo>
                  <a:pt x="16200" y="17581"/>
                  <a:pt x="16200" y="17581"/>
                  <a:pt x="16200" y="17581"/>
                </a:cubicBezTo>
                <a:cubicBezTo>
                  <a:pt x="16335" y="17749"/>
                  <a:pt x="16470" y="17749"/>
                  <a:pt x="16605" y="17749"/>
                </a:cubicBezTo>
                <a:cubicBezTo>
                  <a:pt x="16605" y="17749"/>
                  <a:pt x="16605" y="17749"/>
                  <a:pt x="16605" y="17749"/>
                </a:cubicBezTo>
                <a:cubicBezTo>
                  <a:pt x="16740" y="17749"/>
                  <a:pt x="16875" y="17749"/>
                  <a:pt x="17010" y="17581"/>
                </a:cubicBezTo>
                <a:cubicBezTo>
                  <a:pt x="18630" y="15572"/>
                  <a:pt x="18630" y="15572"/>
                  <a:pt x="18630" y="15572"/>
                </a:cubicBezTo>
                <a:cubicBezTo>
                  <a:pt x="18900" y="15237"/>
                  <a:pt x="18900" y="14902"/>
                  <a:pt x="18630" y="14567"/>
                </a:cubicBezTo>
                <a:cubicBezTo>
                  <a:pt x="18495" y="14400"/>
                  <a:pt x="18090" y="14400"/>
                  <a:pt x="17955" y="1456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43" name="Freeform 21"/>
          <p:cNvSpPr/>
          <p:nvPr/>
        </p:nvSpPr>
        <p:spPr>
          <a:xfrm>
            <a:off x="5041760" y="8162925"/>
            <a:ext cx="94325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19" h="21600" extrusionOk="0">
                <a:moveTo>
                  <a:pt x="2174" y="21600"/>
                </a:moveTo>
                <a:cubicBezTo>
                  <a:pt x="2483" y="21600"/>
                  <a:pt x="2791" y="21465"/>
                  <a:pt x="2946" y="21465"/>
                </a:cubicBezTo>
                <a:cubicBezTo>
                  <a:pt x="10660" y="18090"/>
                  <a:pt x="10660" y="18090"/>
                  <a:pt x="10660" y="18090"/>
                </a:cubicBezTo>
                <a:cubicBezTo>
                  <a:pt x="18374" y="21465"/>
                  <a:pt x="18374" y="21465"/>
                  <a:pt x="18374" y="21465"/>
                </a:cubicBezTo>
                <a:cubicBezTo>
                  <a:pt x="18529" y="21600"/>
                  <a:pt x="18837" y="21600"/>
                  <a:pt x="19300" y="21600"/>
                </a:cubicBezTo>
                <a:cubicBezTo>
                  <a:pt x="19917" y="21600"/>
                  <a:pt x="20534" y="21330"/>
                  <a:pt x="20997" y="20790"/>
                </a:cubicBezTo>
                <a:cubicBezTo>
                  <a:pt x="21306" y="20250"/>
                  <a:pt x="21460" y="19710"/>
                  <a:pt x="21151" y="19035"/>
                </a:cubicBezTo>
                <a:cubicBezTo>
                  <a:pt x="12511" y="1080"/>
                  <a:pt x="12511" y="1080"/>
                  <a:pt x="12511" y="1080"/>
                </a:cubicBezTo>
                <a:cubicBezTo>
                  <a:pt x="12203" y="405"/>
                  <a:pt x="11586" y="0"/>
                  <a:pt x="10660" y="0"/>
                </a:cubicBezTo>
                <a:cubicBezTo>
                  <a:pt x="9734" y="0"/>
                  <a:pt x="9117" y="405"/>
                  <a:pt x="8809" y="1080"/>
                </a:cubicBezTo>
                <a:cubicBezTo>
                  <a:pt x="169" y="19035"/>
                  <a:pt x="169" y="19035"/>
                  <a:pt x="169" y="19035"/>
                </a:cubicBezTo>
                <a:cubicBezTo>
                  <a:pt x="-140" y="19710"/>
                  <a:pt x="14" y="20250"/>
                  <a:pt x="323" y="20790"/>
                </a:cubicBezTo>
                <a:cubicBezTo>
                  <a:pt x="786" y="21330"/>
                  <a:pt x="1403" y="21600"/>
                  <a:pt x="2174" y="21600"/>
                </a:cubicBezTo>
                <a:close/>
                <a:moveTo>
                  <a:pt x="1249" y="19440"/>
                </a:moveTo>
                <a:cubicBezTo>
                  <a:pt x="9889" y="1485"/>
                  <a:pt x="9889" y="1485"/>
                  <a:pt x="9889" y="1485"/>
                </a:cubicBezTo>
                <a:cubicBezTo>
                  <a:pt x="10043" y="1080"/>
                  <a:pt x="10506" y="1080"/>
                  <a:pt x="10660" y="1080"/>
                </a:cubicBezTo>
                <a:cubicBezTo>
                  <a:pt x="10814" y="1080"/>
                  <a:pt x="11277" y="1080"/>
                  <a:pt x="11431" y="1485"/>
                </a:cubicBezTo>
                <a:cubicBezTo>
                  <a:pt x="20071" y="19440"/>
                  <a:pt x="20071" y="19440"/>
                  <a:pt x="20071" y="19440"/>
                </a:cubicBezTo>
                <a:cubicBezTo>
                  <a:pt x="20071" y="19845"/>
                  <a:pt x="20071" y="20115"/>
                  <a:pt x="19917" y="20115"/>
                </a:cubicBezTo>
                <a:cubicBezTo>
                  <a:pt x="19763" y="20520"/>
                  <a:pt x="19300" y="20655"/>
                  <a:pt x="18837" y="20385"/>
                </a:cubicBezTo>
                <a:cubicBezTo>
                  <a:pt x="10969" y="17010"/>
                  <a:pt x="10969" y="17010"/>
                  <a:pt x="10969" y="17010"/>
                </a:cubicBezTo>
                <a:cubicBezTo>
                  <a:pt x="10814" y="17010"/>
                  <a:pt x="10814" y="17010"/>
                  <a:pt x="10660" y="17010"/>
                </a:cubicBezTo>
                <a:cubicBezTo>
                  <a:pt x="10506" y="17010"/>
                  <a:pt x="10506" y="17010"/>
                  <a:pt x="10351" y="17010"/>
                </a:cubicBezTo>
                <a:cubicBezTo>
                  <a:pt x="2483" y="20385"/>
                  <a:pt x="2483" y="20385"/>
                  <a:pt x="2483" y="20385"/>
                </a:cubicBezTo>
                <a:cubicBezTo>
                  <a:pt x="2020" y="20655"/>
                  <a:pt x="1557" y="20520"/>
                  <a:pt x="1403" y="20115"/>
                </a:cubicBezTo>
                <a:cubicBezTo>
                  <a:pt x="1249" y="20115"/>
                  <a:pt x="1094" y="19845"/>
                  <a:pt x="1249" y="194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44" name="Freeform 22"/>
          <p:cNvSpPr/>
          <p:nvPr/>
        </p:nvSpPr>
        <p:spPr>
          <a:xfrm>
            <a:off x="4959350" y="9401708"/>
            <a:ext cx="1091727" cy="11011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6" h="21466" extrusionOk="0">
                <a:moveTo>
                  <a:pt x="1207" y="10867"/>
                </a:moveTo>
                <a:cubicBezTo>
                  <a:pt x="7379" y="12880"/>
                  <a:pt x="7379" y="12880"/>
                  <a:pt x="7379" y="12880"/>
                </a:cubicBezTo>
                <a:cubicBezTo>
                  <a:pt x="7647" y="13014"/>
                  <a:pt x="7916" y="12880"/>
                  <a:pt x="8050" y="12611"/>
                </a:cubicBezTo>
                <a:cubicBezTo>
                  <a:pt x="8050" y="12343"/>
                  <a:pt x="7916" y="12075"/>
                  <a:pt x="7647" y="11941"/>
                </a:cubicBezTo>
                <a:cubicBezTo>
                  <a:pt x="1610" y="9794"/>
                  <a:pt x="1610" y="9794"/>
                  <a:pt x="1610" y="9794"/>
                </a:cubicBezTo>
                <a:cubicBezTo>
                  <a:pt x="1073" y="9660"/>
                  <a:pt x="1073" y="9257"/>
                  <a:pt x="1073" y="9123"/>
                </a:cubicBezTo>
                <a:cubicBezTo>
                  <a:pt x="1073" y="9123"/>
                  <a:pt x="1073" y="8721"/>
                  <a:pt x="1476" y="8452"/>
                </a:cubicBezTo>
                <a:cubicBezTo>
                  <a:pt x="19319" y="1073"/>
                  <a:pt x="19319" y="1073"/>
                  <a:pt x="19319" y="1073"/>
                </a:cubicBezTo>
                <a:cubicBezTo>
                  <a:pt x="19856" y="939"/>
                  <a:pt x="20124" y="1208"/>
                  <a:pt x="20124" y="1342"/>
                </a:cubicBezTo>
                <a:cubicBezTo>
                  <a:pt x="20258" y="1342"/>
                  <a:pt x="20527" y="1610"/>
                  <a:pt x="20393" y="2147"/>
                </a:cubicBezTo>
                <a:cubicBezTo>
                  <a:pt x="13014" y="19990"/>
                  <a:pt x="13014" y="19990"/>
                  <a:pt x="13014" y="19990"/>
                </a:cubicBezTo>
                <a:cubicBezTo>
                  <a:pt x="12745" y="20393"/>
                  <a:pt x="12343" y="20393"/>
                  <a:pt x="12343" y="20393"/>
                </a:cubicBezTo>
                <a:cubicBezTo>
                  <a:pt x="12209" y="20393"/>
                  <a:pt x="11806" y="20393"/>
                  <a:pt x="11672" y="19856"/>
                </a:cubicBezTo>
                <a:cubicBezTo>
                  <a:pt x="9660" y="14087"/>
                  <a:pt x="9660" y="14087"/>
                  <a:pt x="9660" y="14087"/>
                </a:cubicBezTo>
                <a:cubicBezTo>
                  <a:pt x="15965" y="6574"/>
                  <a:pt x="15965" y="6574"/>
                  <a:pt x="15965" y="6574"/>
                </a:cubicBezTo>
                <a:cubicBezTo>
                  <a:pt x="16234" y="6440"/>
                  <a:pt x="16099" y="6037"/>
                  <a:pt x="15965" y="5903"/>
                </a:cubicBezTo>
                <a:cubicBezTo>
                  <a:pt x="15697" y="5635"/>
                  <a:pt x="15294" y="5635"/>
                  <a:pt x="15160" y="5903"/>
                </a:cubicBezTo>
                <a:cubicBezTo>
                  <a:pt x="8586" y="13685"/>
                  <a:pt x="8586" y="13685"/>
                  <a:pt x="8586" y="13685"/>
                </a:cubicBezTo>
                <a:cubicBezTo>
                  <a:pt x="8452" y="13819"/>
                  <a:pt x="8452" y="13953"/>
                  <a:pt x="8452" y="14087"/>
                </a:cubicBezTo>
                <a:cubicBezTo>
                  <a:pt x="10599" y="20259"/>
                  <a:pt x="10599" y="20259"/>
                  <a:pt x="10599" y="20259"/>
                </a:cubicBezTo>
                <a:cubicBezTo>
                  <a:pt x="10867" y="20929"/>
                  <a:pt x="11538" y="21466"/>
                  <a:pt x="12209" y="21466"/>
                </a:cubicBezTo>
                <a:cubicBezTo>
                  <a:pt x="12343" y="21466"/>
                  <a:pt x="12343" y="21466"/>
                  <a:pt x="12343" y="21466"/>
                </a:cubicBezTo>
                <a:cubicBezTo>
                  <a:pt x="13014" y="21466"/>
                  <a:pt x="13684" y="21064"/>
                  <a:pt x="13953" y="20393"/>
                </a:cubicBezTo>
                <a:cubicBezTo>
                  <a:pt x="21332" y="2549"/>
                  <a:pt x="21332" y="2549"/>
                  <a:pt x="21332" y="2549"/>
                </a:cubicBezTo>
                <a:cubicBezTo>
                  <a:pt x="21600" y="1878"/>
                  <a:pt x="21466" y="1073"/>
                  <a:pt x="20929" y="537"/>
                </a:cubicBezTo>
                <a:cubicBezTo>
                  <a:pt x="20393" y="0"/>
                  <a:pt x="19588" y="-134"/>
                  <a:pt x="18917" y="134"/>
                </a:cubicBezTo>
                <a:cubicBezTo>
                  <a:pt x="1073" y="7513"/>
                  <a:pt x="1073" y="7513"/>
                  <a:pt x="1073" y="7513"/>
                </a:cubicBezTo>
                <a:cubicBezTo>
                  <a:pt x="402" y="7782"/>
                  <a:pt x="0" y="8452"/>
                  <a:pt x="0" y="9257"/>
                </a:cubicBezTo>
                <a:cubicBezTo>
                  <a:pt x="0" y="9928"/>
                  <a:pt x="537" y="10599"/>
                  <a:pt x="1207" y="1086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45" name="Freeform 23"/>
          <p:cNvSpPr/>
          <p:nvPr/>
        </p:nvSpPr>
        <p:spPr>
          <a:xfrm>
            <a:off x="4959823" y="10693925"/>
            <a:ext cx="1091727" cy="9488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6" h="21445" extrusionOk="0">
                <a:moveTo>
                  <a:pt x="21466" y="10723"/>
                </a:moveTo>
                <a:cubicBezTo>
                  <a:pt x="21466" y="9790"/>
                  <a:pt x="21064" y="9169"/>
                  <a:pt x="20393" y="8858"/>
                </a:cubicBezTo>
                <a:cubicBezTo>
                  <a:pt x="2549" y="156"/>
                  <a:pt x="2549" y="156"/>
                  <a:pt x="2549" y="156"/>
                </a:cubicBezTo>
                <a:cubicBezTo>
                  <a:pt x="1744" y="-155"/>
                  <a:pt x="1073" y="0"/>
                  <a:pt x="537" y="622"/>
                </a:cubicBezTo>
                <a:cubicBezTo>
                  <a:pt x="0" y="1244"/>
                  <a:pt x="-134" y="2176"/>
                  <a:pt x="134" y="2953"/>
                </a:cubicBezTo>
                <a:cubicBezTo>
                  <a:pt x="3086" y="9790"/>
                  <a:pt x="3086" y="9790"/>
                  <a:pt x="3086" y="9790"/>
                </a:cubicBezTo>
                <a:cubicBezTo>
                  <a:pt x="3086" y="9946"/>
                  <a:pt x="3220" y="10101"/>
                  <a:pt x="3488" y="10101"/>
                </a:cubicBezTo>
                <a:cubicBezTo>
                  <a:pt x="13550" y="11033"/>
                  <a:pt x="13550" y="11033"/>
                  <a:pt x="13550" y="11033"/>
                </a:cubicBezTo>
                <a:cubicBezTo>
                  <a:pt x="13819" y="11033"/>
                  <a:pt x="14087" y="10878"/>
                  <a:pt x="14087" y="10412"/>
                </a:cubicBezTo>
                <a:cubicBezTo>
                  <a:pt x="14221" y="10101"/>
                  <a:pt x="13953" y="9790"/>
                  <a:pt x="13685" y="9790"/>
                </a:cubicBezTo>
                <a:cubicBezTo>
                  <a:pt x="3891" y="8858"/>
                  <a:pt x="3891" y="8858"/>
                  <a:pt x="3891" y="8858"/>
                </a:cubicBezTo>
                <a:cubicBezTo>
                  <a:pt x="1208" y="2487"/>
                  <a:pt x="1208" y="2487"/>
                  <a:pt x="1208" y="2487"/>
                </a:cubicBezTo>
                <a:cubicBezTo>
                  <a:pt x="939" y="2021"/>
                  <a:pt x="1208" y="1554"/>
                  <a:pt x="1208" y="1554"/>
                </a:cubicBezTo>
                <a:cubicBezTo>
                  <a:pt x="1342" y="1399"/>
                  <a:pt x="1610" y="1088"/>
                  <a:pt x="2147" y="1244"/>
                </a:cubicBezTo>
                <a:cubicBezTo>
                  <a:pt x="19990" y="9946"/>
                  <a:pt x="19990" y="9946"/>
                  <a:pt x="19990" y="9946"/>
                </a:cubicBezTo>
                <a:cubicBezTo>
                  <a:pt x="20393" y="10101"/>
                  <a:pt x="20393" y="10567"/>
                  <a:pt x="20393" y="10723"/>
                </a:cubicBezTo>
                <a:cubicBezTo>
                  <a:pt x="20393" y="10878"/>
                  <a:pt x="20393" y="11344"/>
                  <a:pt x="19990" y="11500"/>
                </a:cubicBezTo>
                <a:cubicBezTo>
                  <a:pt x="2147" y="20046"/>
                  <a:pt x="2147" y="20046"/>
                  <a:pt x="2147" y="20046"/>
                </a:cubicBezTo>
                <a:cubicBezTo>
                  <a:pt x="1610" y="20357"/>
                  <a:pt x="1342" y="20046"/>
                  <a:pt x="1208" y="19891"/>
                </a:cubicBezTo>
                <a:cubicBezTo>
                  <a:pt x="1208" y="19891"/>
                  <a:pt x="939" y="19425"/>
                  <a:pt x="1208" y="18959"/>
                </a:cubicBezTo>
                <a:cubicBezTo>
                  <a:pt x="4025" y="12277"/>
                  <a:pt x="4025" y="12277"/>
                  <a:pt x="4025" y="12277"/>
                </a:cubicBezTo>
                <a:cubicBezTo>
                  <a:pt x="4159" y="11966"/>
                  <a:pt x="4025" y="11500"/>
                  <a:pt x="3757" y="11344"/>
                </a:cubicBezTo>
                <a:cubicBezTo>
                  <a:pt x="3488" y="11189"/>
                  <a:pt x="3220" y="11344"/>
                  <a:pt x="3086" y="11655"/>
                </a:cubicBezTo>
                <a:cubicBezTo>
                  <a:pt x="134" y="18337"/>
                  <a:pt x="134" y="18337"/>
                  <a:pt x="134" y="18337"/>
                </a:cubicBezTo>
                <a:cubicBezTo>
                  <a:pt x="-134" y="19269"/>
                  <a:pt x="0" y="20202"/>
                  <a:pt x="537" y="20823"/>
                </a:cubicBezTo>
                <a:cubicBezTo>
                  <a:pt x="805" y="21134"/>
                  <a:pt x="1342" y="21445"/>
                  <a:pt x="1744" y="21445"/>
                </a:cubicBezTo>
                <a:cubicBezTo>
                  <a:pt x="2013" y="21445"/>
                  <a:pt x="2281" y="21445"/>
                  <a:pt x="2549" y="21290"/>
                </a:cubicBezTo>
                <a:cubicBezTo>
                  <a:pt x="20393" y="12587"/>
                  <a:pt x="20393" y="12587"/>
                  <a:pt x="20393" y="12587"/>
                </a:cubicBezTo>
                <a:cubicBezTo>
                  <a:pt x="21064" y="12277"/>
                  <a:pt x="21466" y="11655"/>
                  <a:pt x="21466" y="1072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46" name="Freeform 24"/>
          <p:cNvSpPr/>
          <p:nvPr/>
        </p:nvSpPr>
        <p:spPr>
          <a:xfrm>
            <a:off x="4961528" y="12017375"/>
            <a:ext cx="1090022" cy="809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2" h="21600" extrusionOk="0">
                <a:moveTo>
                  <a:pt x="5333" y="19769"/>
                </a:moveTo>
                <a:cubicBezTo>
                  <a:pt x="6138" y="20868"/>
                  <a:pt x="7211" y="21600"/>
                  <a:pt x="8418" y="21600"/>
                </a:cubicBezTo>
                <a:cubicBezTo>
                  <a:pt x="17944" y="21600"/>
                  <a:pt x="17944" y="21600"/>
                  <a:pt x="17944" y="21600"/>
                </a:cubicBezTo>
                <a:cubicBezTo>
                  <a:pt x="19822" y="21600"/>
                  <a:pt x="21432" y="19403"/>
                  <a:pt x="21432" y="16841"/>
                </a:cubicBezTo>
                <a:cubicBezTo>
                  <a:pt x="21432" y="4759"/>
                  <a:pt x="21432" y="4759"/>
                  <a:pt x="21432" y="4759"/>
                </a:cubicBezTo>
                <a:cubicBezTo>
                  <a:pt x="21432" y="2197"/>
                  <a:pt x="19822" y="0"/>
                  <a:pt x="17944" y="0"/>
                </a:cubicBezTo>
                <a:cubicBezTo>
                  <a:pt x="8418" y="0"/>
                  <a:pt x="8418" y="0"/>
                  <a:pt x="8418" y="0"/>
                </a:cubicBezTo>
                <a:cubicBezTo>
                  <a:pt x="7211" y="0"/>
                  <a:pt x="6138" y="732"/>
                  <a:pt x="5333" y="1831"/>
                </a:cubicBezTo>
                <a:cubicBezTo>
                  <a:pt x="503" y="9153"/>
                  <a:pt x="503" y="9153"/>
                  <a:pt x="503" y="9153"/>
                </a:cubicBezTo>
                <a:cubicBezTo>
                  <a:pt x="-168" y="10068"/>
                  <a:pt x="-168" y="11532"/>
                  <a:pt x="503" y="12447"/>
                </a:cubicBezTo>
                <a:lnTo>
                  <a:pt x="5333" y="19769"/>
                </a:lnTo>
                <a:close/>
                <a:moveTo>
                  <a:pt x="1308" y="10068"/>
                </a:moveTo>
                <a:cubicBezTo>
                  <a:pt x="6138" y="2746"/>
                  <a:pt x="6138" y="2746"/>
                  <a:pt x="6138" y="2746"/>
                </a:cubicBezTo>
                <a:cubicBezTo>
                  <a:pt x="6674" y="2014"/>
                  <a:pt x="7613" y="1464"/>
                  <a:pt x="8418" y="1464"/>
                </a:cubicBezTo>
                <a:cubicBezTo>
                  <a:pt x="17944" y="1464"/>
                  <a:pt x="17944" y="1464"/>
                  <a:pt x="17944" y="1464"/>
                </a:cubicBezTo>
                <a:cubicBezTo>
                  <a:pt x="19285" y="1464"/>
                  <a:pt x="20359" y="2929"/>
                  <a:pt x="20359" y="4759"/>
                </a:cubicBezTo>
                <a:cubicBezTo>
                  <a:pt x="20359" y="16841"/>
                  <a:pt x="20359" y="16841"/>
                  <a:pt x="20359" y="16841"/>
                </a:cubicBezTo>
                <a:cubicBezTo>
                  <a:pt x="20359" y="18671"/>
                  <a:pt x="19285" y="20136"/>
                  <a:pt x="17944" y="20136"/>
                </a:cubicBezTo>
                <a:cubicBezTo>
                  <a:pt x="8418" y="20136"/>
                  <a:pt x="8418" y="20136"/>
                  <a:pt x="8418" y="20136"/>
                </a:cubicBezTo>
                <a:cubicBezTo>
                  <a:pt x="7479" y="20136"/>
                  <a:pt x="6674" y="19586"/>
                  <a:pt x="6138" y="18854"/>
                </a:cubicBezTo>
                <a:cubicBezTo>
                  <a:pt x="1308" y="11532"/>
                  <a:pt x="1308" y="11532"/>
                  <a:pt x="1308" y="11532"/>
                </a:cubicBezTo>
                <a:cubicBezTo>
                  <a:pt x="1039" y="11166"/>
                  <a:pt x="1039" y="10434"/>
                  <a:pt x="1308" y="10068"/>
                </a:cubicBezTo>
                <a:close/>
                <a:moveTo>
                  <a:pt x="9894" y="14644"/>
                </a:moveTo>
                <a:cubicBezTo>
                  <a:pt x="9894" y="14827"/>
                  <a:pt x="10028" y="14827"/>
                  <a:pt x="10297" y="14827"/>
                </a:cubicBezTo>
                <a:cubicBezTo>
                  <a:pt x="10431" y="14827"/>
                  <a:pt x="10565" y="14827"/>
                  <a:pt x="10565" y="14644"/>
                </a:cubicBezTo>
                <a:cubicBezTo>
                  <a:pt x="12712" y="11898"/>
                  <a:pt x="12712" y="11898"/>
                  <a:pt x="12712" y="11898"/>
                </a:cubicBezTo>
                <a:cubicBezTo>
                  <a:pt x="14858" y="14644"/>
                  <a:pt x="14858" y="14644"/>
                  <a:pt x="14858" y="14644"/>
                </a:cubicBezTo>
                <a:cubicBezTo>
                  <a:pt x="14858" y="14827"/>
                  <a:pt x="14992" y="14827"/>
                  <a:pt x="15126" y="14827"/>
                </a:cubicBezTo>
                <a:cubicBezTo>
                  <a:pt x="15395" y="14827"/>
                  <a:pt x="15529" y="14827"/>
                  <a:pt x="15529" y="14644"/>
                </a:cubicBezTo>
                <a:cubicBezTo>
                  <a:pt x="15797" y="14461"/>
                  <a:pt x="15797" y="13912"/>
                  <a:pt x="15529" y="13729"/>
                </a:cubicBezTo>
                <a:cubicBezTo>
                  <a:pt x="13516" y="10800"/>
                  <a:pt x="13516" y="10800"/>
                  <a:pt x="13516" y="10800"/>
                </a:cubicBezTo>
                <a:cubicBezTo>
                  <a:pt x="15529" y="7871"/>
                  <a:pt x="15529" y="7871"/>
                  <a:pt x="15529" y="7871"/>
                </a:cubicBezTo>
                <a:cubicBezTo>
                  <a:pt x="15797" y="7688"/>
                  <a:pt x="15797" y="7139"/>
                  <a:pt x="15529" y="6956"/>
                </a:cubicBezTo>
                <a:cubicBezTo>
                  <a:pt x="15395" y="6590"/>
                  <a:pt x="14992" y="6590"/>
                  <a:pt x="14858" y="6956"/>
                </a:cubicBezTo>
                <a:cubicBezTo>
                  <a:pt x="12712" y="9702"/>
                  <a:pt x="12712" y="9702"/>
                  <a:pt x="12712" y="9702"/>
                </a:cubicBezTo>
                <a:cubicBezTo>
                  <a:pt x="10565" y="6956"/>
                  <a:pt x="10565" y="6956"/>
                  <a:pt x="10565" y="6956"/>
                </a:cubicBezTo>
                <a:cubicBezTo>
                  <a:pt x="10431" y="6590"/>
                  <a:pt x="10028" y="6590"/>
                  <a:pt x="9894" y="6956"/>
                </a:cubicBezTo>
                <a:cubicBezTo>
                  <a:pt x="9626" y="7139"/>
                  <a:pt x="9626" y="7688"/>
                  <a:pt x="9894" y="7871"/>
                </a:cubicBezTo>
                <a:cubicBezTo>
                  <a:pt x="11907" y="10800"/>
                  <a:pt x="11907" y="10800"/>
                  <a:pt x="11907" y="10800"/>
                </a:cubicBezTo>
                <a:cubicBezTo>
                  <a:pt x="9894" y="13729"/>
                  <a:pt x="9894" y="13729"/>
                  <a:pt x="9894" y="13729"/>
                </a:cubicBezTo>
                <a:cubicBezTo>
                  <a:pt x="9626" y="13912"/>
                  <a:pt x="9626" y="14461"/>
                  <a:pt x="9894" y="1464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47" name="Freeform 25"/>
          <p:cNvSpPr/>
          <p:nvPr/>
        </p:nvSpPr>
        <p:spPr>
          <a:xfrm>
            <a:off x="6870700" y="730250"/>
            <a:ext cx="1092200" cy="1066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905" y="17837"/>
                </a:moveTo>
                <a:cubicBezTo>
                  <a:pt x="13905" y="14354"/>
                  <a:pt x="13905" y="14354"/>
                  <a:pt x="13905" y="14354"/>
                </a:cubicBezTo>
                <a:cubicBezTo>
                  <a:pt x="18630" y="14354"/>
                  <a:pt x="18630" y="14354"/>
                  <a:pt x="18630" y="14354"/>
                </a:cubicBezTo>
                <a:cubicBezTo>
                  <a:pt x="20250" y="14354"/>
                  <a:pt x="21600" y="12960"/>
                  <a:pt x="21600" y="11288"/>
                </a:cubicBezTo>
                <a:cubicBezTo>
                  <a:pt x="21600" y="11148"/>
                  <a:pt x="21600" y="11148"/>
                  <a:pt x="21600" y="11148"/>
                </a:cubicBezTo>
                <a:cubicBezTo>
                  <a:pt x="21600" y="11148"/>
                  <a:pt x="21600" y="11148"/>
                  <a:pt x="21600" y="11009"/>
                </a:cubicBezTo>
                <a:cubicBezTo>
                  <a:pt x="20385" y="3066"/>
                  <a:pt x="20385" y="3066"/>
                  <a:pt x="20385" y="3066"/>
                </a:cubicBezTo>
                <a:cubicBezTo>
                  <a:pt x="20115" y="1115"/>
                  <a:pt x="18765" y="0"/>
                  <a:pt x="16740" y="0"/>
                </a:cubicBezTo>
                <a:cubicBezTo>
                  <a:pt x="7560" y="0"/>
                  <a:pt x="7560" y="0"/>
                  <a:pt x="7560" y="0"/>
                </a:cubicBezTo>
                <a:cubicBezTo>
                  <a:pt x="5940" y="0"/>
                  <a:pt x="4590" y="1394"/>
                  <a:pt x="4590" y="3066"/>
                </a:cubicBezTo>
                <a:cubicBezTo>
                  <a:pt x="4590" y="11985"/>
                  <a:pt x="4590" y="11985"/>
                  <a:pt x="4590" y="11985"/>
                </a:cubicBezTo>
                <a:cubicBezTo>
                  <a:pt x="4590" y="12263"/>
                  <a:pt x="4320" y="12542"/>
                  <a:pt x="4050" y="12542"/>
                </a:cubicBezTo>
                <a:cubicBezTo>
                  <a:pt x="1485" y="12542"/>
                  <a:pt x="1485" y="12542"/>
                  <a:pt x="1485" y="12542"/>
                </a:cubicBezTo>
                <a:cubicBezTo>
                  <a:pt x="1350" y="12542"/>
                  <a:pt x="1080" y="12263"/>
                  <a:pt x="1080" y="11985"/>
                </a:cubicBezTo>
                <a:cubicBezTo>
                  <a:pt x="1080" y="2508"/>
                  <a:pt x="1080" y="2508"/>
                  <a:pt x="1080" y="2508"/>
                </a:cubicBezTo>
                <a:cubicBezTo>
                  <a:pt x="1080" y="2369"/>
                  <a:pt x="1350" y="2090"/>
                  <a:pt x="1485" y="2090"/>
                </a:cubicBezTo>
                <a:cubicBezTo>
                  <a:pt x="2970" y="2090"/>
                  <a:pt x="2970" y="2090"/>
                  <a:pt x="2970" y="2090"/>
                </a:cubicBezTo>
                <a:cubicBezTo>
                  <a:pt x="3375" y="2090"/>
                  <a:pt x="3510" y="1812"/>
                  <a:pt x="3510" y="1533"/>
                </a:cubicBezTo>
                <a:cubicBezTo>
                  <a:pt x="3510" y="1254"/>
                  <a:pt x="3240" y="975"/>
                  <a:pt x="2970" y="975"/>
                </a:cubicBezTo>
                <a:cubicBezTo>
                  <a:pt x="1485" y="975"/>
                  <a:pt x="1485" y="975"/>
                  <a:pt x="1485" y="975"/>
                </a:cubicBezTo>
                <a:cubicBezTo>
                  <a:pt x="675" y="975"/>
                  <a:pt x="0" y="1672"/>
                  <a:pt x="0" y="2508"/>
                </a:cubicBezTo>
                <a:cubicBezTo>
                  <a:pt x="0" y="11985"/>
                  <a:pt x="0" y="11985"/>
                  <a:pt x="0" y="11985"/>
                </a:cubicBezTo>
                <a:cubicBezTo>
                  <a:pt x="0" y="12960"/>
                  <a:pt x="675" y="13657"/>
                  <a:pt x="1485" y="13657"/>
                </a:cubicBezTo>
                <a:cubicBezTo>
                  <a:pt x="4050" y="13657"/>
                  <a:pt x="4050" y="13657"/>
                  <a:pt x="4050" y="13657"/>
                </a:cubicBezTo>
                <a:cubicBezTo>
                  <a:pt x="4725" y="13657"/>
                  <a:pt x="5265" y="13239"/>
                  <a:pt x="5535" y="12681"/>
                </a:cubicBezTo>
                <a:cubicBezTo>
                  <a:pt x="5535" y="12821"/>
                  <a:pt x="5535" y="12821"/>
                  <a:pt x="5535" y="12821"/>
                </a:cubicBezTo>
                <a:cubicBezTo>
                  <a:pt x="5670" y="12821"/>
                  <a:pt x="9180" y="13935"/>
                  <a:pt x="9180" y="17001"/>
                </a:cubicBezTo>
                <a:cubicBezTo>
                  <a:pt x="9180" y="20764"/>
                  <a:pt x="9180" y="20764"/>
                  <a:pt x="9180" y="20764"/>
                </a:cubicBezTo>
                <a:cubicBezTo>
                  <a:pt x="9180" y="21043"/>
                  <a:pt x="9315" y="21321"/>
                  <a:pt x="9585" y="21321"/>
                </a:cubicBezTo>
                <a:cubicBezTo>
                  <a:pt x="9585" y="21321"/>
                  <a:pt x="10125" y="21600"/>
                  <a:pt x="10800" y="21600"/>
                </a:cubicBezTo>
                <a:cubicBezTo>
                  <a:pt x="11340" y="21600"/>
                  <a:pt x="12150" y="21461"/>
                  <a:pt x="12690" y="20903"/>
                </a:cubicBezTo>
                <a:cubicBezTo>
                  <a:pt x="13500" y="20346"/>
                  <a:pt x="13905" y="19231"/>
                  <a:pt x="13905" y="17837"/>
                </a:cubicBezTo>
                <a:close/>
                <a:moveTo>
                  <a:pt x="12015" y="20067"/>
                </a:moveTo>
                <a:cubicBezTo>
                  <a:pt x="11475" y="20485"/>
                  <a:pt x="10665" y="20485"/>
                  <a:pt x="10260" y="20346"/>
                </a:cubicBezTo>
                <a:cubicBezTo>
                  <a:pt x="10260" y="17001"/>
                  <a:pt x="10260" y="17001"/>
                  <a:pt x="10260" y="17001"/>
                </a:cubicBezTo>
                <a:cubicBezTo>
                  <a:pt x="10260" y="12960"/>
                  <a:pt x="6075" y="11706"/>
                  <a:pt x="5940" y="11706"/>
                </a:cubicBezTo>
                <a:cubicBezTo>
                  <a:pt x="5805" y="11706"/>
                  <a:pt x="5670" y="11706"/>
                  <a:pt x="5670" y="11706"/>
                </a:cubicBezTo>
                <a:cubicBezTo>
                  <a:pt x="5670" y="3066"/>
                  <a:pt x="5670" y="3066"/>
                  <a:pt x="5670" y="3066"/>
                </a:cubicBezTo>
                <a:cubicBezTo>
                  <a:pt x="5670" y="1951"/>
                  <a:pt x="6480" y="1115"/>
                  <a:pt x="7560" y="1115"/>
                </a:cubicBezTo>
                <a:cubicBezTo>
                  <a:pt x="16740" y="1115"/>
                  <a:pt x="16740" y="1115"/>
                  <a:pt x="16740" y="1115"/>
                </a:cubicBezTo>
                <a:cubicBezTo>
                  <a:pt x="18225" y="1115"/>
                  <a:pt x="19170" y="1812"/>
                  <a:pt x="19305" y="3205"/>
                </a:cubicBezTo>
                <a:cubicBezTo>
                  <a:pt x="20520" y="11148"/>
                  <a:pt x="20520" y="11148"/>
                  <a:pt x="20520" y="11148"/>
                </a:cubicBezTo>
                <a:cubicBezTo>
                  <a:pt x="20520" y="11288"/>
                  <a:pt x="20520" y="11288"/>
                  <a:pt x="20520" y="11288"/>
                </a:cubicBezTo>
                <a:cubicBezTo>
                  <a:pt x="20520" y="12403"/>
                  <a:pt x="19710" y="13239"/>
                  <a:pt x="18630" y="13239"/>
                </a:cubicBezTo>
                <a:cubicBezTo>
                  <a:pt x="13365" y="13239"/>
                  <a:pt x="13365" y="13239"/>
                  <a:pt x="13365" y="13239"/>
                </a:cubicBezTo>
                <a:cubicBezTo>
                  <a:pt x="13095" y="13239"/>
                  <a:pt x="12825" y="13517"/>
                  <a:pt x="12825" y="13796"/>
                </a:cubicBezTo>
                <a:cubicBezTo>
                  <a:pt x="12825" y="17837"/>
                  <a:pt x="12825" y="17837"/>
                  <a:pt x="12825" y="17837"/>
                </a:cubicBezTo>
                <a:cubicBezTo>
                  <a:pt x="12825" y="18952"/>
                  <a:pt x="12555" y="19649"/>
                  <a:pt x="12015" y="2006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48" name="Freeform 26"/>
          <p:cNvSpPr/>
          <p:nvPr/>
        </p:nvSpPr>
        <p:spPr>
          <a:xfrm>
            <a:off x="6870700" y="1968500"/>
            <a:ext cx="1092200" cy="1066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910" y="20903"/>
                </a:moveTo>
                <a:cubicBezTo>
                  <a:pt x="9450" y="21461"/>
                  <a:pt x="10260" y="21600"/>
                  <a:pt x="10800" y="21600"/>
                </a:cubicBezTo>
                <a:cubicBezTo>
                  <a:pt x="11475" y="21600"/>
                  <a:pt x="12015" y="21321"/>
                  <a:pt x="12015" y="21321"/>
                </a:cubicBezTo>
                <a:cubicBezTo>
                  <a:pt x="12285" y="21321"/>
                  <a:pt x="12420" y="21043"/>
                  <a:pt x="12420" y="20764"/>
                </a:cubicBezTo>
                <a:cubicBezTo>
                  <a:pt x="12420" y="16862"/>
                  <a:pt x="12420" y="16862"/>
                  <a:pt x="12420" y="16862"/>
                </a:cubicBezTo>
                <a:cubicBezTo>
                  <a:pt x="12420" y="13935"/>
                  <a:pt x="15930" y="12821"/>
                  <a:pt x="16065" y="12821"/>
                </a:cubicBezTo>
                <a:cubicBezTo>
                  <a:pt x="16065" y="12821"/>
                  <a:pt x="16065" y="12821"/>
                  <a:pt x="16200" y="12681"/>
                </a:cubicBezTo>
                <a:cubicBezTo>
                  <a:pt x="16335" y="13239"/>
                  <a:pt x="16875" y="13657"/>
                  <a:pt x="17550" y="13657"/>
                </a:cubicBezTo>
                <a:cubicBezTo>
                  <a:pt x="20115" y="13657"/>
                  <a:pt x="20115" y="13657"/>
                  <a:pt x="20115" y="13657"/>
                </a:cubicBezTo>
                <a:cubicBezTo>
                  <a:pt x="20925" y="13657"/>
                  <a:pt x="21600" y="12960"/>
                  <a:pt x="21600" y="11985"/>
                </a:cubicBezTo>
                <a:cubicBezTo>
                  <a:pt x="21600" y="2508"/>
                  <a:pt x="21600" y="2508"/>
                  <a:pt x="21600" y="2508"/>
                </a:cubicBezTo>
                <a:cubicBezTo>
                  <a:pt x="21600" y="1672"/>
                  <a:pt x="20925" y="975"/>
                  <a:pt x="20115" y="975"/>
                </a:cubicBezTo>
                <a:cubicBezTo>
                  <a:pt x="18630" y="975"/>
                  <a:pt x="18630" y="975"/>
                  <a:pt x="18630" y="975"/>
                </a:cubicBezTo>
                <a:cubicBezTo>
                  <a:pt x="18225" y="975"/>
                  <a:pt x="18090" y="1254"/>
                  <a:pt x="18090" y="1533"/>
                </a:cubicBezTo>
                <a:cubicBezTo>
                  <a:pt x="18090" y="1812"/>
                  <a:pt x="18225" y="2090"/>
                  <a:pt x="18630" y="2090"/>
                </a:cubicBezTo>
                <a:cubicBezTo>
                  <a:pt x="19980" y="2090"/>
                  <a:pt x="19980" y="2090"/>
                  <a:pt x="19980" y="2090"/>
                </a:cubicBezTo>
                <a:cubicBezTo>
                  <a:pt x="20250" y="2090"/>
                  <a:pt x="20520" y="2369"/>
                  <a:pt x="20520" y="2508"/>
                </a:cubicBezTo>
                <a:cubicBezTo>
                  <a:pt x="20520" y="11985"/>
                  <a:pt x="20520" y="11985"/>
                  <a:pt x="20520" y="11985"/>
                </a:cubicBezTo>
                <a:cubicBezTo>
                  <a:pt x="20520" y="12263"/>
                  <a:pt x="20250" y="12542"/>
                  <a:pt x="19980" y="12542"/>
                </a:cubicBezTo>
                <a:cubicBezTo>
                  <a:pt x="17550" y="12542"/>
                  <a:pt x="17550" y="12542"/>
                  <a:pt x="17550" y="12542"/>
                </a:cubicBezTo>
                <a:cubicBezTo>
                  <a:pt x="17280" y="12542"/>
                  <a:pt x="17010" y="12263"/>
                  <a:pt x="17010" y="11985"/>
                </a:cubicBezTo>
                <a:cubicBezTo>
                  <a:pt x="17010" y="3066"/>
                  <a:pt x="17010" y="3066"/>
                  <a:pt x="17010" y="3066"/>
                </a:cubicBezTo>
                <a:cubicBezTo>
                  <a:pt x="17010" y="1394"/>
                  <a:pt x="15660" y="0"/>
                  <a:pt x="14040" y="0"/>
                </a:cubicBezTo>
                <a:cubicBezTo>
                  <a:pt x="4860" y="0"/>
                  <a:pt x="4860" y="0"/>
                  <a:pt x="4860" y="0"/>
                </a:cubicBezTo>
                <a:cubicBezTo>
                  <a:pt x="2835" y="0"/>
                  <a:pt x="1485" y="1115"/>
                  <a:pt x="1215" y="3066"/>
                </a:cubicBezTo>
                <a:cubicBezTo>
                  <a:pt x="0" y="11009"/>
                  <a:pt x="0" y="11009"/>
                  <a:pt x="0" y="11009"/>
                </a:cubicBezTo>
                <a:cubicBezTo>
                  <a:pt x="0" y="11148"/>
                  <a:pt x="0" y="11148"/>
                  <a:pt x="0" y="11148"/>
                </a:cubicBezTo>
                <a:cubicBezTo>
                  <a:pt x="0" y="11288"/>
                  <a:pt x="0" y="11288"/>
                  <a:pt x="0" y="11288"/>
                </a:cubicBezTo>
                <a:cubicBezTo>
                  <a:pt x="0" y="12960"/>
                  <a:pt x="1350" y="14354"/>
                  <a:pt x="2970" y="14354"/>
                </a:cubicBezTo>
                <a:cubicBezTo>
                  <a:pt x="7695" y="14354"/>
                  <a:pt x="7695" y="14354"/>
                  <a:pt x="7695" y="14354"/>
                </a:cubicBezTo>
                <a:cubicBezTo>
                  <a:pt x="7695" y="17837"/>
                  <a:pt x="7695" y="17837"/>
                  <a:pt x="7695" y="17837"/>
                </a:cubicBezTo>
                <a:cubicBezTo>
                  <a:pt x="7695" y="19231"/>
                  <a:pt x="8100" y="20346"/>
                  <a:pt x="8910" y="20903"/>
                </a:cubicBezTo>
                <a:close/>
                <a:moveTo>
                  <a:pt x="2970" y="13239"/>
                </a:moveTo>
                <a:cubicBezTo>
                  <a:pt x="1890" y="13239"/>
                  <a:pt x="1080" y="12403"/>
                  <a:pt x="1080" y="11288"/>
                </a:cubicBezTo>
                <a:cubicBezTo>
                  <a:pt x="1080" y="11148"/>
                  <a:pt x="1080" y="11148"/>
                  <a:pt x="1080" y="11148"/>
                </a:cubicBezTo>
                <a:cubicBezTo>
                  <a:pt x="2295" y="3205"/>
                  <a:pt x="2295" y="3205"/>
                  <a:pt x="2295" y="3205"/>
                </a:cubicBezTo>
                <a:cubicBezTo>
                  <a:pt x="2430" y="1812"/>
                  <a:pt x="3375" y="1115"/>
                  <a:pt x="4860" y="1115"/>
                </a:cubicBezTo>
                <a:cubicBezTo>
                  <a:pt x="14040" y="1115"/>
                  <a:pt x="14040" y="1115"/>
                  <a:pt x="14040" y="1115"/>
                </a:cubicBezTo>
                <a:cubicBezTo>
                  <a:pt x="15120" y="1115"/>
                  <a:pt x="15930" y="1951"/>
                  <a:pt x="15930" y="3066"/>
                </a:cubicBezTo>
                <a:cubicBezTo>
                  <a:pt x="15930" y="11706"/>
                  <a:pt x="15930" y="11706"/>
                  <a:pt x="15930" y="11706"/>
                </a:cubicBezTo>
                <a:cubicBezTo>
                  <a:pt x="15930" y="11706"/>
                  <a:pt x="15795" y="11706"/>
                  <a:pt x="15660" y="11706"/>
                </a:cubicBezTo>
                <a:cubicBezTo>
                  <a:pt x="15525" y="11706"/>
                  <a:pt x="11340" y="12960"/>
                  <a:pt x="11340" y="17001"/>
                </a:cubicBezTo>
                <a:cubicBezTo>
                  <a:pt x="11340" y="20346"/>
                  <a:pt x="11340" y="20346"/>
                  <a:pt x="11340" y="20346"/>
                </a:cubicBezTo>
                <a:cubicBezTo>
                  <a:pt x="10935" y="20485"/>
                  <a:pt x="10125" y="20485"/>
                  <a:pt x="9585" y="20067"/>
                </a:cubicBezTo>
                <a:cubicBezTo>
                  <a:pt x="9045" y="19649"/>
                  <a:pt x="8775" y="18952"/>
                  <a:pt x="8775" y="17837"/>
                </a:cubicBezTo>
                <a:cubicBezTo>
                  <a:pt x="8775" y="13796"/>
                  <a:pt x="8775" y="13796"/>
                  <a:pt x="8775" y="13796"/>
                </a:cubicBezTo>
                <a:cubicBezTo>
                  <a:pt x="8775" y="13517"/>
                  <a:pt x="8505" y="13239"/>
                  <a:pt x="8235" y="13239"/>
                </a:cubicBezTo>
                <a:cubicBezTo>
                  <a:pt x="2970" y="13239"/>
                  <a:pt x="2970" y="13239"/>
                  <a:pt x="2970" y="1323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49" name="Freeform 27"/>
          <p:cNvSpPr/>
          <p:nvPr/>
        </p:nvSpPr>
        <p:spPr>
          <a:xfrm>
            <a:off x="687070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lose/>
                <a:moveTo>
                  <a:pt x="1080" y="10800"/>
                </a:moveTo>
                <a:cubicBezTo>
                  <a:pt x="1080" y="5400"/>
                  <a:pt x="5400" y="1080"/>
                  <a:pt x="10800" y="1080"/>
                </a:cubicBezTo>
                <a:cubicBezTo>
                  <a:pt x="16200" y="1080"/>
                  <a:pt x="20520" y="5400"/>
                  <a:pt x="20520" y="10800"/>
                </a:cubicBezTo>
                <a:cubicBezTo>
                  <a:pt x="20520" y="16200"/>
                  <a:pt x="16200" y="20520"/>
                  <a:pt x="10800" y="20520"/>
                </a:cubicBezTo>
                <a:cubicBezTo>
                  <a:pt x="5400" y="20520"/>
                  <a:pt x="1080" y="16200"/>
                  <a:pt x="1080" y="10800"/>
                </a:cubicBezTo>
                <a:close/>
                <a:moveTo>
                  <a:pt x="11205" y="15930"/>
                </a:moveTo>
                <a:cubicBezTo>
                  <a:pt x="14175" y="12825"/>
                  <a:pt x="14175" y="12825"/>
                  <a:pt x="14175" y="12825"/>
                </a:cubicBezTo>
                <a:cubicBezTo>
                  <a:pt x="14445" y="12690"/>
                  <a:pt x="14445" y="12285"/>
                  <a:pt x="14175" y="12015"/>
                </a:cubicBezTo>
                <a:cubicBezTo>
                  <a:pt x="14040" y="11880"/>
                  <a:pt x="13635" y="11880"/>
                  <a:pt x="13500" y="12015"/>
                </a:cubicBezTo>
                <a:cubicBezTo>
                  <a:pt x="11340" y="14175"/>
                  <a:pt x="11340" y="14175"/>
                  <a:pt x="11340" y="14175"/>
                </a:cubicBezTo>
                <a:cubicBezTo>
                  <a:pt x="11340" y="6075"/>
                  <a:pt x="11340" y="6075"/>
                  <a:pt x="11340" y="6075"/>
                </a:cubicBezTo>
                <a:cubicBezTo>
                  <a:pt x="11340" y="5805"/>
                  <a:pt x="11070" y="5535"/>
                  <a:pt x="10800" y="5535"/>
                </a:cubicBezTo>
                <a:cubicBezTo>
                  <a:pt x="10530" y="5535"/>
                  <a:pt x="10260" y="5805"/>
                  <a:pt x="10260" y="6075"/>
                </a:cubicBezTo>
                <a:cubicBezTo>
                  <a:pt x="10260" y="14175"/>
                  <a:pt x="10260" y="14175"/>
                  <a:pt x="10260" y="14175"/>
                </a:cubicBezTo>
                <a:cubicBezTo>
                  <a:pt x="8100" y="12015"/>
                  <a:pt x="8100" y="12015"/>
                  <a:pt x="8100" y="12015"/>
                </a:cubicBezTo>
                <a:cubicBezTo>
                  <a:pt x="7965" y="11880"/>
                  <a:pt x="7560" y="11880"/>
                  <a:pt x="7425" y="12015"/>
                </a:cubicBezTo>
                <a:cubicBezTo>
                  <a:pt x="7155" y="12285"/>
                  <a:pt x="7155" y="12690"/>
                  <a:pt x="7425" y="12825"/>
                </a:cubicBezTo>
                <a:cubicBezTo>
                  <a:pt x="10395" y="15930"/>
                  <a:pt x="10395" y="15930"/>
                  <a:pt x="10395" y="15930"/>
                </a:cubicBezTo>
                <a:cubicBezTo>
                  <a:pt x="10530" y="15930"/>
                  <a:pt x="10665" y="16065"/>
                  <a:pt x="10800" y="16065"/>
                </a:cubicBezTo>
                <a:cubicBezTo>
                  <a:pt x="10935" y="16065"/>
                  <a:pt x="11070" y="15930"/>
                  <a:pt x="11205" y="159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50" name="Freeform 28"/>
          <p:cNvSpPr/>
          <p:nvPr/>
        </p:nvSpPr>
        <p:spPr>
          <a:xfrm>
            <a:off x="7007225" y="4445000"/>
            <a:ext cx="8318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610"/>
                </a:moveTo>
                <a:cubicBezTo>
                  <a:pt x="21600" y="2700"/>
                  <a:pt x="21600" y="2700"/>
                  <a:pt x="21600" y="2700"/>
                </a:cubicBezTo>
                <a:cubicBezTo>
                  <a:pt x="21600" y="1215"/>
                  <a:pt x="19830" y="0"/>
                  <a:pt x="17882" y="0"/>
                </a:cubicBezTo>
                <a:cubicBezTo>
                  <a:pt x="3541" y="0"/>
                  <a:pt x="3541" y="0"/>
                  <a:pt x="3541" y="0"/>
                </a:cubicBezTo>
                <a:cubicBezTo>
                  <a:pt x="1593" y="0"/>
                  <a:pt x="0" y="1215"/>
                  <a:pt x="0" y="2700"/>
                </a:cubicBezTo>
                <a:cubicBezTo>
                  <a:pt x="0" y="11610"/>
                  <a:pt x="0" y="11610"/>
                  <a:pt x="0" y="11610"/>
                </a:cubicBezTo>
                <a:cubicBezTo>
                  <a:pt x="0" y="13095"/>
                  <a:pt x="1593" y="14310"/>
                  <a:pt x="3541" y="14310"/>
                </a:cubicBezTo>
                <a:cubicBezTo>
                  <a:pt x="5843" y="14310"/>
                  <a:pt x="5843" y="14310"/>
                  <a:pt x="5843" y="14310"/>
                </a:cubicBezTo>
                <a:cubicBezTo>
                  <a:pt x="6374" y="14310"/>
                  <a:pt x="6551" y="14040"/>
                  <a:pt x="6551" y="13770"/>
                </a:cubicBezTo>
                <a:cubicBezTo>
                  <a:pt x="6551" y="13500"/>
                  <a:pt x="6374" y="13230"/>
                  <a:pt x="5843" y="13230"/>
                </a:cubicBezTo>
                <a:cubicBezTo>
                  <a:pt x="3541" y="13230"/>
                  <a:pt x="3541" y="13230"/>
                  <a:pt x="3541" y="13230"/>
                </a:cubicBezTo>
                <a:cubicBezTo>
                  <a:pt x="2479" y="13230"/>
                  <a:pt x="1416" y="12420"/>
                  <a:pt x="1416" y="11610"/>
                </a:cubicBezTo>
                <a:cubicBezTo>
                  <a:pt x="1416" y="2700"/>
                  <a:pt x="1416" y="2700"/>
                  <a:pt x="1416" y="2700"/>
                </a:cubicBezTo>
                <a:cubicBezTo>
                  <a:pt x="1416" y="1890"/>
                  <a:pt x="2479" y="1080"/>
                  <a:pt x="3541" y="1080"/>
                </a:cubicBezTo>
                <a:cubicBezTo>
                  <a:pt x="17882" y="1080"/>
                  <a:pt x="17882" y="1080"/>
                  <a:pt x="17882" y="1080"/>
                </a:cubicBezTo>
                <a:cubicBezTo>
                  <a:pt x="19121" y="1080"/>
                  <a:pt x="20184" y="1890"/>
                  <a:pt x="20184" y="2700"/>
                </a:cubicBezTo>
                <a:cubicBezTo>
                  <a:pt x="20184" y="11610"/>
                  <a:pt x="20184" y="11610"/>
                  <a:pt x="20184" y="11610"/>
                </a:cubicBezTo>
                <a:cubicBezTo>
                  <a:pt x="20184" y="12555"/>
                  <a:pt x="19121" y="13230"/>
                  <a:pt x="17882" y="13230"/>
                </a:cubicBezTo>
                <a:cubicBezTo>
                  <a:pt x="15580" y="13230"/>
                  <a:pt x="15580" y="13230"/>
                  <a:pt x="15580" y="13230"/>
                </a:cubicBezTo>
                <a:cubicBezTo>
                  <a:pt x="15226" y="13230"/>
                  <a:pt x="14872" y="13500"/>
                  <a:pt x="14872" y="13770"/>
                </a:cubicBezTo>
                <a:cubicBezTo>
                  <a:pt x="14872" y="14040"/>
                  <a:pt x="15226" y="14310"/>
                  <a:pt x="15580" y="14310"/>
                </a:cubicBezTo>
                <a:cubicBezTo>
                  <a:pt x="17882" y="14310"/>
                  <a:pt x="17882" y="14310"/>
                  <a:pt x="17882" y="14310"/>
                </a:cubicBezTo>
                <a:cubicBezTo>
                  <a:pt x="19830" y="14310"/>
                  <a:pt x="21600" y="13095"/>
                  <a:pt x="21600" y="11610"/>
                </a:cubicBezTo>
                <a:close/>
                <a:moveTo>
                  <a:pt x="10800" y="9045"/>
                </a:moveTo>
                <a:cubicBezTo>
                  <a:pt x="10446" y="9045"/>
                  <a:pt x="10092" y="9315"/>
                  <a:pt x="10092" y="9585"/>
                </a:cubicBezTo>
                <a:cubicBezTo>
                  <a:pt x="10092" y="19710"/>
                  <a:pt x="10092" y="19710"/>
                  <a:pt x="10092" y="19710"/>
                </a:cubicBezTo>
                <a:cubicBezTo>
                  <a:pt x="6374" y="17010"/>
                  <a:pt x="6374" y="17010"/>
                  <a:pt x="6374" y="17010"/>
                </a:cubicBezTo>
                <a:cubicBezTo>
                  <a:pt x="6197" y="16740"/>
                  <a:pt x="5666" y="16740"/>
                  <a:pt x="5489" y="17010"/>
                </a:cubicBezTo>
                <a:cubicBezTo>
                  <a:pt x="5134" y="17145"/>
                  <a:pt x="5134" y="17550"/>
                  <a:pt x="5489" y="17685"/>
                </a:cubicBezTo>
                <a:cubicBezTo>
                  <a:pt x="10269" y="21465"/>
                  <a:pt x="10269" y="21465"/>
                  <a:pt x="10269" y="21465"/>
                </a:cubicBezTo>
                <a:cubicBezTo>
                  <a:pt x="10446" y="21600"/>
                  <a:pt x="10623" y="21600"/>
                  <a:pt x="10800" y="21600"/>
                </a:cubicBezTo>
                <a:cubicBezTo>
                  <a:pt x="10977" y="21600"/>
                  <a:pt x="11154" y="21600"/>
                  <a:pt x="11331" y="21465"/>
                </a:cubicBezTo>
                <a:cubicBezTo>
                  <a:pt x="16111" y="17685"/>
                  <a:pt x="16111" y="17685"/>
                  <a:pt x="16111" y="17685"/>
                </a:cubicBezTo>
                <a:cubicBezTo>
                  <a:pt x="16466" y="17550"/>
                  <a:pt x="16466" y="17145"/>
                  <a:pt x="16111" y="17010"/>
                </a:cubicBezTo>
                <a:cubicBezTo>
                  <a:pt x="15757" y="16740"/>
                  <a:pt x="15403" y="16740"/>
                  <a:pt x="15049" y="17010"/>
                </a:cubicBezTo>
                <a:cubicBezTo>
                  <a:pt x="11508" y="19710"/>
                  <a:pt x="11508" y="19710"/>
                  <a:pt x="11508" y="19710"/>
                </a:cubicBezTo>
                <a:cubicBezTo>
                  <a:pt x="11508" y="9585"/>
                  <a:pt x="11508" y="9585"/>
                  <a:pt x="11508" y="9585"/>
                </a:cubicBezTo>
                <a:cubicBezTo>
                  <a:pt x="11508" y="9315"/>
                  <a:pt x="11154" y="9045"/>
                  <a:pt x="10800" y="90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51" name="Freeform 29"/>
          <p:cNvSpPr/>
          <p:nvPr/>
        </p:nvSpPr>
        <p:spPr>
          <a:xfrm>
            <a:off x="6870700" y="5683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10530" y="0"/>
                  <a:pt x="10260" y="270"/>
                  <a:pt x="10260" y="540"/>
                </a:cubicBezTo>
                <a:cubicBezTo>
                  <a:pt x="10260" y="15120"/>
                  <a:pt x="10260" y="15120"/>
                  <a:pt x="10260" y="15120"/>
                </a:cubicBezTo>
                <a:cubicBezTo>
                  <a:pt x="7695" y="12690"/>
                  <a:pt x="7695" y="12690"/>
                  <a:pt x="7695" y="12690"/>
                </a:cubicBezTo>
                <a:cubicBezTo>
                  <a:pt x="7560" y="12420"/>
                  <a:pt x="7155" y="12420"/>
                  <a:pt x="7020" y="12690"/>
                </a:cubicBezTo>
                <a:cubicBezTo>
                  <a:pt x="6750" y="12825"/>
                  <a:pt x="6750" y="13230"/>
                  <a:pt x="7020" y="13365"/>
                </a:cubicBezTo>
                <a:cubicBezTo>
                  <a:pt x="10395" y="16740"/>
                  <a:pt x="10395" y="16740"/>
                  <a:pt x="10395" y="16740"/>
                </a:cubicBezTo>
                <a:cubicBezTo>
                  <a:pt x="10530" y="16875"/>
                  <a:pt x="10665" y="17010"/>
                  <a:pt x="10800" y="17010"/>
                </a:cubicBezTo>
                <a:cubicBezTo>
                  <a:pt x="10935" y="17010"/>
                  <a:pt x="11070" y="16875"/>
                  <a:pt x="11205" y="16740"/>
                </a:cubicBezTo>
                <a:cubicBezTo>
                  <a:pt x="14580" y="13365"/>
                  <a:pt x="14580" y="13365"/>
                  <a:pt x="14580" y="13365"/>
                </a:cubicBezTo>
                <a:cubicBezTo>
                  <a:pt x="14715" y="13230"/>
                  <a:pt x="14715" y="12825"/>
                  <a:pt x="14580" y="12690"/>
                </a:cubicBezTo>
                <a:cubicBezTo>
                  <a:pt x="14310" y="12420"/>
                  <a:pt x="14040" y="12420"/>
                  <a:pt x="13770" y="12690"/>
                </a:cubicBezTo>
                <a:cubicBezTo>
                  <a:pt x="11340" y="15120"/>
                  <a:pt x="11340" y="15120"/>
                  <a:pt x="11340" y="15120"/>
                </a:cubicBezTo>
                <a:cubicBezTo>
                  <a:pt x="11340" y="540"/>
                  <a:pt x="11340" y="540"/>
                  <a:pt x="11340" y="540"/>
                </a:cubicBezTo>
                <a:cubicBezTo>
                  <a:pt x="11340" y="270"/>
                  <a:pt x="11070" y="0"/>
                  <a:pt x="10800" y="0"/>
                </a:cubicBezTo>
                <a:close/>
                <a:moveTo>
                  <a:pt x="20925" y="20520"/>
                </a:moveTo>
                <a:cubicBezTo>
                  <a:pt x="540" y="20520"/>
                  <a:pt x="540" y="20520"/>
                  <a:pt x="540" y="20520"/>
                </a:cubicBezTo>
                <a:cubicBezTo>
                  <a:pt x="270" y="20520"/>
                  <a:pt x="0" y="20790"/>
                  <a:pt x="0" y="21060"/>
                </a:cubicBezTo>
                <a:cubicBezTo>
                  <a:pt x="0" y="21330"/>
                  <a:pt x="270" y="21600"/>
                  <a:pt x="540" y="21600"/>
                </a:cubicBezTo>
                <a:cubicBezTo>
                  <a:pt x="20925" y="21600"/>
                  <a:pt x="20925" y="21600"/>
                  <a:pt x="20925" y="21600"/>
                </a:cubicBezTo>
                <a:cubicBezTo>
                  <a:pt x="21330" y="21600"/>
                  <a:pt x="21600" y="21330"/>
                  <a:pt x="21600" y="21060"/>
                </a:cubicBezTo>
                <a:cubicBezTo>
                  <a:pt x="21600" y="20790"/>
                  <a:pt x="21330" y="20520"/>
                  <a:pt x="20925" y="205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52" name="Freeform 30"/>
          <p:cNvSpPr/>
          <p:nvPr/>
        </p:nvSpPr>
        <p:spPr>
          <a:xfrm>
            <a:off x="6870700" y="6924675"/>
            <a:ext cx="1092200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5546"/>
                </a:moveTo>
                <a:cubicBezTo>
                  <a:pt x="0" y="19261"/>
                  <a:pt x="0" y="19261"/>
                  <a:pt x="0" y="19261"/>
                </a:cubicBezTo>
                <a:cubicBezTo>
                  <a:pt x="0" y="20637"/>
                  <a:pt x="1080" y="21600"/>
                  <a:pt x="229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20520" y="21600"/>
                  <a:pt x="21600" y="20637"/>
                  <a:pt x="21600" y="19261"/>
                </a:cubicBezTo>
                <a:cubicBezTo>
                  <a:pt x="21600" y="15546"/>
                  <a:pt x="21600" y="15546"/>
                  <a:pt x="21600" y="15546"/>
                </a:cubicBezTo>
                <a:cubicBezTo>
                  <a:pt x="21600" y="14171"/>
                  <a:pt x="20520" y="13070"/>
                  <a:pt x="19305" y="13070"/>
                </a:cubicBezTo>
                <a:cubicBezTo>
                  <a:pt x="14580" y="13070"/>
                  <a:pt x="14580" y="13070"/>
                  <a:pt x="14580" y="13070"/>
                </a:cubicBezTo>
                <a:cubicBezTo>
                  <a:pt x="14175" y="13070"/>
                  <a:pt x="13770" y="13483"/>
                  <a:pt x="13635" y="14033"/>
                </a:cubicBezTo>
                <a:cubicBezTo>
                  <a:pt x="13500" y="15546"/>
                  <a:pt x="12285" y="16647"/>
                  <a:pt x="10800" y="16647"/>
                </a:cubicBezTo>
                <a:cubicBezTo>
                  <a:pt x="9315" y="16647"/>
                  <a:pt x="8100" y="15546"/>
                  <a:pt x="7965" y="14033"/>
                </a:cubicBezTo>
                <a:cubicBezTo>
                  <a:pt x="7830" y="13483"/>
                  <a:pt x="7425" y="13070"/>
                  <a:pt x="7020" y="13070"/>
                </a:cubicBezTo>
                <a:cubicBezTo>
                  <a:pt x="2295" y="13070"/>
                  <a:pt x="2295" y="13070"/>
                  <a:pt x="2295" y="13070"/>
                </a:cubicBezTo>
                <a:cubicBezTo>
                  <a:pt x="1080" y="13070"/>
                  <a:pt x="0" y="14171"/>
                  <a:pt x="0" y="15546"/>
                </a:cubicBezTo>
                <a:close/>
                <a:moveTo>
                  <a:pt x="10800" y="17748"/>
                </a:moveTo>
                <a:cubicBezTo>
                  <a:pt x="12825" y="17748"/>
                  <a:pt x="14445" y="16234"/>
                  <a:pt x="14715" y="14308"/>
                </a:cubicBezTo>
                <a:cubicBezTo>
                  <a:pt x="19305" y="14308"/>
                  <a:pt x="19305" y="14308"/>
                  <a:pt x="19305" y="14308"/>
                </a:cubicBezTo>
                <a:cubicBezTo>
                  <a:pt x="19980" y="14308"/>
                  <a:pt x="20520" y="14859"/>
                  <a:pt x="20520" y="15546"/>
                </a:cubicBezTo>
                <a:cubicBezTo>
                  <a:pt x="20520" y="19261"/>
                  <a:pt x="20520" y="19261"/>
                  <a:pt x="20520" y="19261"/>
                </a:cubicBezTo>
                <a:cubicBezTo>
                  <a:pt x="20520" y="19949"/>
                  <a:pt x="19980" y="20499"/>
                  <a:pt x="19305" y="20499"/>
                </a:cubicBezTo>
                <a:cubicBezTo>
                  <a:pt x="2295" y="20499"/>
                  <a:pt x="2295" y="20499"/>
                  <a:pt x="2295" y="20499"/>
                </a:cubicBezTo>
                <a:cubicBezTo>
                  <a:pt x="1620" y="20499"/>
                  <a:pt x="1080" y="19949"/>
                  <a:pt x="1080" y="19261"/>
                </a:cubicBezTo>
                <a:cubicBezTo>
                  <a:pt x="1080" y="15546"/>
                  <a:pt x="1080" y="15546"/>
                  <a:pt x="1080" y="15546"/>
                </a:cubicBezTo>
                <a:cubicBezTo>
                  <a:pt x="1080" y="14859"/>
                  <a:pt x="1620" y="14308"/>
                  <a:pt x="2295" y="14308"/>
                </a:cubicBezTo>
                <a:cubicBezTo>
                  <a:pt x="6885" y="14308"/>
                  <a:pt x="6885" y="14308"/>
                  <a:pt x="6885" y="14308"/>
                </a:cubicBezTo>
                <a:cubicBezTo>
                  <a:pt x="7155" y="16234"/>
                  <a:pt x="8775" y="17748"/>
                  <a:pt x="10800" y="17748"/>
                </a:cubicBezTo>
                <a:close/>
                <a:moveTo>
                  <a:pt x="10800" y="0"/>
                </a:moveTo>
                <a:cubicBezTo>
                  <a:pt x="10530" y="0"/>
                  <a:pt x="10260" y="275"/>
                  <a:pt x="10260" y="550"/>
                </a:cubicBezTo>
                <a:cubicBezTo>
                  <a:pt x="10260" y="10043"/>
                  <a:pt x="10260" y="10043"/>
                  <a:pt x="10260" y="10043"/>
                </a:cubicBezTo>
                <a:cubicBezTo>
                  <a:pt x="7695" y="7292"/>
                  <a:pt x="7695" y="7292"/>
                  <a:pt x="7695" y="7292"/>
                </a:cubicBezTo>
                <a:cubicBezTo>
                  <a:pt x="7425" y="7154"/>
                  <a:pt x="7155" y="7154"/>
                  <a:pt x="6885" y="7292"/>
                </a:cubicBezTo>
                <a:cubicBezTo>
                  <a:pt x="6615" y="7567"/>
                  <a:pt x="6615" y="7842"/>
                  <a:pt x="6885" y="8117"/>
                </a:cubicBezTo>
                <a:cubicBezTo>
                  <a:pt x="10395" y="11694"/>
                  <a:pt x="10395" y="11694"/>
                  <a:pt x="10395" y="11694"/>
                </a:cubicBezTo>
                <a:cubicBezTo>
                  <a:pt x="10530" y="11832"/>
                  <a:pt x="10665" y="11832"/>
                  <a:pt x="10800" y="11832"/>
                </a:cubicBezTo>
                <a:cubicBezTo>
                  <a:pt x="10935" y="11832"/>
                  <a:pt x="11070" y="11832"/>
                  <a:pt x="11205" y="11694"/>
                </a:cubicBezTo>
                <a:cubicBezTo>
                  <a:pt x="14715" y="8117"/>
                  <a:pt x="14715" y="8117"/>
                  <a:pt x="14715" y="8117"/>
                </a:cubicBezTo>
                <a:cubicBezTo>
                  <a:pt x="14985" y="7842"/>
                  <a:pt x="14985" y="7567"/>
                  <a:pt x="14715" y="7292"/>
                </a:cubicBezTo>
                <a:cubicBezTo>
                  <a:pt x="14445" y="7154"/>
                  <a:pt x="14175" y="7154"/>
                  <a:pt x="13905" y="7292"/>
                </a:cubicBezTo>
                <a:cubicBezTo>
                  <a:pt x="11340" y="10043"/>
                  <a:pt x="11340" y="10043"/>
                  <a:pt x="11340" y="10043"/>
                </a:cubicBezTo>
                <a:cubicBezTo>
                  <a:pt x="11340" y="550"/>
                  <a:pt x="11340" y="550"/>
                  <a:pt x="11340" y="550"/>
                </a:cubicBezTo>
                <a:cubicBezTo>
                  <a:pt x="11340" y="275"/>
                  <a:pt x="11070" y="0"/>
                  <a:pt x="1080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53" name="Freeform 31"/>
          <p:cNvSpPr/>
          <p:nvPr/>
        </p:nvSpPr>
        <p:spPr>
          <a:xfrm>
            <a:off x="687070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125" y="6345"/>
                </a:moveTo>
                <a:cubicBezTo>
                  <a:pt x="8100" y="8505"/>
                  <a:pt x="8100" y="8505"/>
                  <a:pt x="8100" y="8505"/>
                </a:cubicBezTo>
                <a:cubicBezTo>
                  <a:pt x="7290" y="9315"/>
                  <a:pt x="6480" y="9990"/>
                  <a:pt x="5670" y="10800"/>
                </a:cubicBezTo>
                <a:cubicBezTo>
                  <a:pt x="5535" y="10935"/>
                  <a:pt x="5400" y="11205"/>
                  <a:pt x="5400" y="11475"/>
                </a:cubicBezTo>
                <a:cubicBezTo>
                  <a:pt x="5130" y="12690"/>
                  <a:pt x="4860" y="14040"/>
                  <a:pt x="4590" y="15255"/>
                </a:cubicBezTo>
                <a:cubicBezTo>
                  <a:pt x="4455" y="16065"/>
                  <a:pt x="4455" y="16065"/>
                  <a:pt x="4455" y="16065"/>
                </a:cubicBezTo>
                <a:cubicBezTo>
                  <a:pt x="4320" y="16335"/>
                  <a:pt x="4455" y="16740"/>
                  <a:pt x="4590" y="16875"/>
                </a:cubicBezTo>
                <a:cubicBezTo>
                  <a:pt x="4860" y="17145"/>
                  <a:pt x="5130" y="17145"/>
                  <a:pt x="5400" y="17145"/>
                </a:cubicBezTo>
                <a:cubicBezTo>
                  <a:pt x="5400" y="17145"/>
                  <a:pt x="5535" y="17145"/>
                  <a:pt x="5535" y="17145"/>
                </a:cubicBezTo>
                <a:cubicBezTo>
                  <a:pt x="6345" y="17010"/>
                  <a:pt x="6345" y="17010"/>
                  <a:pt x="6345" y="17010"/>
                </a:cubicBezTo>
                <a:cubicBezTo>
                  <a:pt x="7560" y="16740"/>
                  <a:pt x="8775" y="16470"/>
                  <a:pt x="9990" y="16200"/>
                </a:cubicBezTo>
                <a:cubicBezTo>
                  <a:pt x="10395" y="16200"/>
                  <a:pt x="10530" y="16065"/>
                  <a:pt x="10800" y="15795"/>
                </a:cubicBezTo>
                <a:cubicBezTo>
                  <a:pt x="14175" y="12420"/>
                  <a:pt x="17685" y="8910"/>
                  <a:pt x="21195" y="5400"/>
                </a:cubicBezTo>
                <a:cubicBezTo>
                  <a:pt x="21465" y="5265"/>
                  <a:pt x="21600" y="4860"/>
                  <a:pt x="21600" y="4455"/>
                </a:cubicBezTo>
                <a:cubicBezTo>
                  <a:pt x="21600" y="4455"/>
                  <a:pt x="21600" y="4455"/>
                  <a:pt x="21600" y="4320"/>
                </a:cubicBezTo>
                <a:cubicBezTo>
                  <a:pt x="21600" y="4185"/>
                  <a:pt x="21600" y="4185"/>
                  <a:pt x="21465" y="4050"/>
                </a:cubicBezTo>
                <a:cubicBezTo>
                  <a:pt x="21465" y="3780"/>
                  <a:pt x="21465" y="3645"/>
                  <a:pt x="21330" y="3375"/>
                </a:cubicBezTo>
                <a:cubicBezTo>
                  <a:pt x="21330" y="3375"/>
                  <a:pt x="21330" y="3375"/>
                  <a:pt x="21330" y="3375"/>
                </a:cubicBezTo>
                <a:cubicBezTo>
                  <a:pt x="20655" y="1890"/>
                  <a:pt x="19575" y="810"/>
                  <a:pt x="18090" y="270"/>
                </a:cubicBezTo>
                <a:cubicBezTo>
                  <a:pt x="17820" y="135"/>
                  <a:pt x="17550" y="0"/>
                  <a:pt x="17280" y="0"/>
                </a:cubicBezTo>
                <a:cubicBezTo>
                  <a:pt x="17145" y="0"/>
                  <a:pt x="17145" y="0"/>
                  <a:pt x="17145" y="0"/>
                </a:cubicBezTo>
                <a:cubicBezTo>
                  <a:pt x="16740" y="0"/>
                  <a:pt x="16470" y="135"/>
                  <a:pt x="16065" y="405"/>
                </a:cubicBezTo>
                <a:cubicBezTo>
                  <a:pt x="14175" y="2430"/>
                  <a:pt x="12150" y="4455"/>
                  <a:pt x="10125" y="6345"/>
                </a:cubicBezTo>
                <a:close/>
                <a:moveTo>
                  <a:pt x="17010" y="1080"/>
                </a:moveTo>
                <a:cubicBezTo>
                  <a:pt x="17010" y="1080"/>
                  <a:pt x="17010" y="1080"/>
                  <a:pt x="17010" y="1080"/>
                </a:cubicBezTo>
                <a:cubicBezTo>
                  <a:pt x="17145" y="1080"/>
                  <a:pt x="17145" y="1080"/>
                  <a:pt x="17145" y="1080"/>
                </a:cubicBezTo>
                <a:cubicBezTo>
                  <a:pt x="17415" y="1080"/>
                  <a:pt x="17550" y="1080"/>
                  <a:pt x="17685" y="1215"/>
                </a:cubicBezTo>
                <a:cubicBezTo>
                  <a:pt x="18900" y="1755"/>
                  <a:pt x="19845" y="2565"/>
                  <a:pt x="20385" y="3780"/>
                </a:cubicBezTo>
                <a:cubicBezTo>
                  <a:pt x="20385" y="3915"/>
                  <a:pt x="20385" y="4050"/>
                  <a:pt x="20520" y="4320"/>
                </a:cubicBezTo>
                <a:cubicBezTo>
                  <a:pt x="20520" y="4320"/>
                  <a:pt x="20520" y="4455"/>
                  <a:pt x="20520" y="4455"/>
                </a:cubicBezTo>
                <a:cubicBezTo>
                  <a:pt x="20520" y="4590"/>
                  <a:pt x="20520" y="4590"/>
                  <a:pt x="20385" y="4725"/>
                </a:cubicBezTo>
                <a:cubicBezTo>
                  <a:pt x="17010" y="8100"/>
                  <a:pt x="13500" y="11610"/>
                  <a:pt x="9990" y="15120"/>
                </a:cubicBezTo>
                <a:cubicBezTo>
                  <a:pt x="9990" y="15120"/>
                  <a:pt x="9855" y="15120"/>
                  <a:pt x="9855" y="15120"/>
                </a:cubicBezTo>
                <a:cubicBezTo>
                  <a:pt x="8640" y="15390"/>
                  <a:pt x="7425" y="15660"/>
                  <a:pt x="6075" y="15930"/>
                </a:cubicBezTo>
                <a:cubicBezTo>
                  <a:pt x="5535" y="16065"/>
                  <a:pt x="5535" y="16065"/>
                  <a:pt x="5535" y="16065"/>
                </a:cubicBezTo>
                <a:cubicBezTo>
                  <a:pt x="5535" y="15525"/>
                  <a:pt x="5535" y="15525"/>
                  <a:pt x="5535" y="15525"/>
                </a:cubicBezTo>
                <a:cubicBezTo>
                  <a:pt x="5805" y="14175"/>
                  <a:pt x="6075" y="12960"/>
                  <a:pt x="6345" y="11745"/>
                </a:cubicBezTo>
                <a:cubicBezTo>
                  <a:pt x="6480" y="11610"/>
                  <a:pt x="6480" y="11610"/>
                  <a:pt x="6480" y="11610"/>
                </a:cubicBezTo>
                <a:cubicBezTo>
                  <a:pt x="7290" y="10800"/>
                  <a:pt x="7965" y="9990"/>
                  <a:pt x="8775" y="9180"/>
                </a:cubicBezTo>
                <a:cubicBezTo>
                  <a:pt x="10935" y="7155"/>
                  <a:pt x="10935" y="7155"/>
                  <a:pt x="10935" y="7155"/>
                </a:cubicBezTo>
                <a:cubicBezTo>
                  <a:pt x="12825" y="5130"/>
                  <a:pt x="14850" y="3105"/>
                  <a:pt x="16875" y="1215"/>
                </a:cubicBezTo>
                <a:cubicBezTo>
                  <a:pt x="17010" y="1080"/>
                  <a:pt x="17010" y="1080"/>
                  <a:pt x="17010" y="1080"/>
                </a:cubicBezTo>
                <a:close/>
                <a:moveTo>
                  <a:pt x="1755" y="4860"/>
                </a:moveTo>
                <a:cubicBezTo>
                  <a:pt x="9450" y="4860"/>
                  <a:pt x="9450" y="4860"/>
                  <a:pt x="9450" y="4860"/>
                </a:cubicBezTo>
                <a:cubicBezTo>
                  <a:pt x="9720" y="4860"/>
                  <a:pt x="9990" y="4590"/>
                  <a:pt x="9990" y="4320"/>
                </a:cubicBezTo>
                <a:cubicBezTo>
                  <a:pt x="9990" y="3915"/>
                  <a:pt x="9720" y="3780"/>
                  <a:pt x="9450" y="3780"/>
                </a:cubicBezTo>
                <a:cubicBezTo>
                  <a:pt x="1755" y="3780"/>
                  <a:pt x="1755" y="3780"/>
                  <a:pt x="1755" y="3780"/>
                </a:cubicBezTo>
                <a:cubicBezTo>
                  <a:pt x="810" y="3780"/>
                  <a:pt x="0" y="4455"/>
                  <a:pt x="0" y="5400"/>
                </a:cubicBezTo>
                <a:cubicBezTo>
                  <a:pt x="0" y="19845"/>
                  <a:pt x="0" y="19845"/>
                  <a:pt x="0" y="19845"/>
                </a:cubicBezTo>
                <a:cubicBezTo>
                  <a:pt x="0" y="20790"/>
                  <a:pt x="810" y="21600"/>
                  <a:pt x="1755" y="21600"/>
                </a:cubicBezTo>
                <a:cubicBezTo>
                  <a:pt x="16065" y="21600"/>
                  <a:pt x="16065" y="21600"/>
                  <a:pt x="16065" y="21600"/>
                </a:cubicBezTo>
                <a:cubicBezTo>
                  <a:pt x="17145" y="21600"/>
                  <a:pt x="17820" y="20790"/>
                  <a:pt x="17820" y="19845"/>
                </a:cubicBezTo>
                <a:cubicBezTo>
                  <a:pt x="17820" y="12420"/>
                  <a:pt x="17820" y="12420"/>
                  <a:pt x="17820" y="12420"/>
                </a:cubicBezTo>
                <a:cubicBezTo>
                  <a:pt x="17820" y="12150"/>
                  <a:pt x="17550" y="11880"/>
                  <a:pt x="17280" y="11880"/>
                </a:cubicBezTo>
                <a:cubicBezTo>
                  <a:pt x="17010" y="11880"/>
                  <a:pt x="16740" y="12150"/>
                  <a:pt x="16740" y="12420"/>
                </a:cubicBezTo>
                <a:cubicBezTo>
                  <a:pt x="16740" y="19845"/>
                  <a:pt x="16740" y="19845"/>
                  <a:pt x="16740" y="19845"/>
                </a:cubicBezTo>
                <a:cubicBezTo>
                  <a:pt x="16740" y="20250"/>
                  <a:pt x="16470" y="20520"/>
                  <a:pt x="16065" y="20520"/>
                </a:cubicBezTo>
                <a:cubicBezTo>
                  <a:pt x="1755" y="20520"/>
                  <a:pt x="1755" y="20520"/>
                  <a:pt x="1755" y="20520"/>
                </a:cubicBezTo>
                <a:cubicBezTo>
                  <a:pt x="1350" y="20520"/>
                  <a:pt x="1080" y="20250"/>
                  <a:pt x="1080" y="19845"/>
                </a:cubicBezTo>
                <a:cubicBezTo>
                  <a:pt x="1080" y="5400"/>
                  <a:pt x="1080" y="5400"/>
                  <a:pt x="1080" y="5400"/>
                </a:cubicBezTo>
                <a:cubicBezTo>
                  <a:pt x="1080" y="5130"/>
                  <a:pt x="1350" y="4860"/>
                  <a:pt x="1755" y="48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54" name="Freeform 32"/>
          <p:cNvSpPr/>
          <p:nvPr/>
        </p:nvSpPr>
        <p:spPr>
          <a:xfrm>
            <a:off x="6870700" y="9512300"/>
            <a:ext cx="1092200" cy="844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75" y="702"/>
                </a:moveTo>
                <a:cubicBezTo>
                  <a:pt x="675" y="702"/>
                  <a:pt x="675" y="702"/>
                  <a:pt x="675" y="702"/>
                </a:cubicBezTo>
                <a:cubicBezTo>
                  <a:pt x="270" y="1229"/>
                  <a:pt x="0" y="1932"/>
                  <a:pt x="0" y="2634"/>
                </a:cubicBezTo>
                <a:cubicBezTo>
                  <a:pt x="0" y="15629"/>
                  <a:pt x="0" y="15629"/>
                  <a:pt x="0" y="15629"/>
                </a:cubicBezTo>
                <a:cubicBezTo>
                  <a:pt x="0" y="17210"/>
                  <a:pt x="945" y="18439"/>
                  <a:pt x="2160" y="18439"/>
                </a:cubicBezTo>
                <a:cubicBezTo>
                  <a:pt x="12555" y="18439"/>
                  <a:pt x="12555" y="18439"/>
                  <a:pt x="12555" y="18439"/>
                </a:cubicBezTo>
                <a:cubicBezTo>
                  <a:pt x="12825" y="18439"/>
                  <a:pt x="13095" y="18088"/>
                  <a:pt x="13095" y="17737"/>
                </a:cubicBezTo>
                <a:cubicBezTo>
                  <a:pt x="13095" y="17385"/>
                  <a:pt x="12825" y="17034"/>
                  <a:pt x="12555" y="17034"/>
                </a:cubicBezTo>
                <a:cubicBezTo>
                  <a:pt x="2160" y="17034"/>
                  <a:pt x="2160" y="17034"/>
                  <a:pt x="2160" y="17034"/>
                </a:cubicBezTo>
                <a:cubicBezTo>
                  <a:pt x="1620" y="17034"/>
                  <a:pt x="1080" y="16332"/>
                  <a:pt x="1080" y="15629"/>
                </a:cubicBezTo>
                <a:cubicBezTo>
                  <a:pt x="1080" y="2634"/>
                  <a:pt x="1080" y="2634"/>
                  <a:pt x="1080" y="2634"/>
                </a:cubicBezTo>
                <a:cubicBezTo>
                  <a:pt x="1080" y="2459"/>
                  <a:pt x="1080" y="2459"/>
                  <a:pt x="1080" y="2283"/>
                </a:cubicBezTo>
                <a:cubicBezTo>
                  <a:pt x="8775" y="10888"/>
                  <a:pt x="8775" y="10888"/>
                  <a:pt x="8775" y="10888"/>
                </a:cubicBezTo>
                <a:cubicBezTo>
                  <a:pt x="8910" y="11063"/>
                  <a:pt x="9045" y="11063"/>
                  <a:pt x="9180" y="11063"/>
                </a:cubicBezTo>
                <a:cubicBezTo>
                  <a:pt x="9315" y="11063"/>
                  <a:pt x="9450" y="11063"/>
                  <a:pt x="9450" y="10888"/>
                </a:cubicBezTo>
                <a:cubicBezTo>
                  <a:pt x="17280" y="2107"/>
                  <a:pt x="17280" y="2107"/>
                  <a:pt x="17280" y="2107"/>
                </a:cubicBezTo>
                <a:cubicBezTo>
                  <a:pt x="17280" y="2283"/>
                  <a:pt x="17280" y="2459"/>
                  <a:pt x="17280" y="2634"/>
                </a:cubicBezTo>
                <a:cubicBezTo>
                  <a:pt x="17280" y="7727"/>
                  <a:pt x="17280" y="7727"/>
                  <a:pt x="17280" y="7727"/>
                </a:cubicBezTo>
                <a:cubicBezTo>
                  <a:pt x="17280" y="8078"/>
                  <a:pt x="17550" y="8429"/>
                  <a:pt x="17820" y="8429"/>
                </a:cubicBezTo>
                <a:cubicBezTo>
                  <a:pt x="18225" y="8429"/>
                  <a:pt x="18360" y="8078"/>
                  <a:pt x="18360" y="7727"/>
                </a:cubicBezTo>
                <a:cubicBezTo>
                  <a:pt x="18360" y="2634"/>
                  <a:pt x="18360" y="2634"/>
                  <a:pt x="18360" y="2634"/>
                </a:cubicBezTo>
                <a:cubicBezTo>
                  <a:pt x="18360" y="1229"/>
                  <a:pt x="17550" y="0"/>
                  <a:pt x="16335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1485" y="0"/>
                  <a:pt x="1080" y="176"/>
                  <a:pt x="675" y="702"/>
                </a:cubicBezTo>
                <a:close/>
                <a:moveTo>
                  <a:pt x="9180" y="9483"/>
                </a:moveTo>
                <a:cubicBezTo>
                  <a:pt x="2025" y="1405"/>
                  <a:pt x="2025" y="1405"/>
                  <a:pt x="2025" y="1405"/>
                </a:cubicBezTo>
                <a:cubicBezTo>
                  <a:pt x="16335" y="1405"/>
                  <a:pt x="16335" y="1405"/>
                  <a:pt x="16335" y="1405"/>
                </a:cubicBezTo>
                <a:lnTo>
                  <a:pt x="9180" y="9483"/>
                </a:lnTo>
                <a:close/>
                <a:moveTo>
                  <a:pt x="21600" y="20195"/>
                </a:moveTo>
                <a:cubicBezTo>
                  <a:pt x="21600" y="16156"/>
                  <a:pt x="21600" y="16156"/>
                  <a:pt x="21600" y="16156"/>
                </a:cubicBezTo>
                <a:cubicBezTo>
                  <a:pt x="21600" y="15454"/>
                  <a:pt x="21195" y="14927"/>
                  <a:pt x="20520" y="14751"/>
                </a:cubicBezTo>
                <a:cubicBezTo>
                  <a:pt x="20520" y="13346"/>
                  <a:pt x="20520" y="13346"/>
                  <a:pt x="20520" y="13346"/>
                </a:cubicBezTo>
                <a:cubicBezTo>
                  <a:pt x="20520" y="11415"/>
                  <a:pt x="19305" y="9834"/>
                  <a:pt x="17820" y="9834"/>
                </a:cubicBezTo>
                <a:cubicBezTo>
                  <a:pt x="16335" y="9834"/>
                  <a:pt x="15120" y="11415"/>
                  <a:pt x="15120" y="13346"/>
                </a:cubicBezTo>
                <a:cubicBezTo>
                  <a:pt x="15120" y="14751"/>
                  <a:pt x="15120" y="14751"/>
                  <a:pt x="15120" y="14751"/>
                </a:cubicBezTo>
                <a:cubicBezTo>
                  <a:pt x="14580" y="14927"/>
                  <a:pt x="14175" y="15454"/>
                  <a:pt x="14175" y="16156"/>
                </a:cubicBezTo>
                <a:cubicBezTo>
                  <a:pt x="14175" y="20195"/>
                  <a:pt x="14175" y="20195"/>
                  <a:pt x="14175" y="20195"/>
                </a:cubicBezTo>
                <a:cubicBezTo>
                  <a:pt x="14175" y="21073"/>
                  <a:pt x="14580" y="21600"/>
                  <a:pt x="15255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1073"/>
                  <a:pt x="21600" y="20195"/>
                </a:cubicBezTo>
                <a:close/>
                <a:moveTo>
                  <a:pt x="17820" y="11239"/>
                </a:moveTo>
                <a:cubicBezTo>
                  <a:pt x="18765" y="11239"/>
                  <a:pt x="19440" y="12293"/>
                  <a:pt x="19440" y="13346"/>
                </a:cubicBezTo>
                <a:cubicBezTo>
                  <a:pt x="19440" y="14751"/>
                  <a:pt x="19440" y="14751"/>
                  <a:pt x="19440" y="14751"/>
                </a:cubicBezTo>
                <a:cubicBezTo>
                  <a:pt x="16335" y="14751"/>
                  <a:pt x="16335" y="14751"/>
                  <a:pt x="16335" y="14751"/>
                </a:cubicBezTo>
                <a:cubicBezTo>
                  <a:pt x="16335" y="13346"/>
                  <a:pt x="16335" y="13346"/>
                  <a:pt x="16335" y="13346"/>
                </a:cubicBezTo>
                <a:cubicBezTo>
                  <a:pt x="16200" y="12293"/>
                  <a:pt x="17010" y="11239"/>
                  <a:pt x="17820" y="11239"/>
                </a:cubicBezTo>
                <a:close/>
                <a:moveTo>
                  <a:pt x="20520" y="20195"/>
                </a:moveTo>
                <a:cubicBezTo>
                  <a:pt x="15255" y="20195"/>
                  <a:pt x="15255" y="20195"/>
                  <a:pt x="15255" y="20195"/>
                </a:cubicBezTo>
                <a:cubicBezTo>
                  <a:pt x="15255" y="16156"/>
                  <a:pt x="15255" y="16156"/>
                  <a:pt x="15255" y="16156"/>
                </a:cubicBezTo>
                <a:cubicBezTo>
                  <a:pt x="20520" y="16156"/>
                  <a:pt x="20520" y="16156"/>
                  <a:pt x="20520" y="16156"/>
                </a:cubicBezTo>
                <a:lnTo>
                  <a:pt x="20520" y="201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55" name="Freeform 33"/>
          <p:cNvSpPr/>
          <p:nvPr/>
        </p:nvSpPr>
        <p:spPr>
          <a:xfrm>
            <a:off x="6870700" y="10750550"/>
            <a:ext cx="1092200" cy="844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55" y="18439"/>
                </a:moveTo>
                <a:cubicBezTo>
                  <a:pt x="12825" y="18439"/>
                  <a:pt x="13095" y="18088"/>
                  <a:pt x="13095" y="17737"/>
                </a:cubicBezTo>
                <a:cubicBezTo>
                  <a:pt x="13095" y="17385"/>
                  <a:pt x="12825" y="17034"/>
                  <a:pt x="12555" y="17034"/>
                </a:cubicBezTo>
                <a:cubicBezTo>
                  <a:pt x="2160" y="17034"/>
                  <a:pt x="2160" y="17034"/>
                  <a:pt x="2160" y="17034"/>
                </a:cubicBezTo>
                <a:cubicBezTo>
                  <a:pt x="1620" y="17034"/>
                  <a:pt x="1080" y="16332"/>
                  <a:pt x="1080" y="15629"/>
                </a:cubicBezTo>
                <a:cubicBezTo>
                  <a:pt x="1080" y="2634"/>
                  <a:pt x="1080" y="2634"/>
                  <a:pt x="1080" y="2634"/>
                </a:cubicBezTo>
                <a:cubicBezTo>
                  <a:pt x="1080" y="2459"/>
                  <a:pt x="1080" y="2459"/>
                  <a:pt x="1080" y="2283"/>
                </a:cubicBezTo>
                <a:cubicBezTo>
                  <a:pt x="8775" y="10888"/>
                  <a:pt x="8775" y="10888"/>
                  <a:pt x="8775" y="10888"/>
                </a:cubicBezTo>
                <a:cubicBezTo>
                  <a:pt x="8910" y="11063"/>
                  <a:pt x="9045" y="11063"/>
                  <a:pt x="9180" y="11063"/>
                </a:cubicBezTo>
                <a:cubicBezTo>
                  <a:pt x="9315" y="11063"/>
                  <a:pt x="9450" y="11063"/>
                  <a:pt x="9450" y="10888"/>
                </a:cubicBezTo>
                <a:cubicBezTo>
                  <a:pt x="17280" y="2107"/>
                  <a:pt x="17280" y="2107"/>
                  <a:pt x="17280" y="2107"/>
                </a:cubicBezTo>
                <a:cubicBezTo>
                  <a:pt x="17280" y="2283"/>
                  <a:pt x="17280" y="2459"/>
                  <a:pt x="17280" y="2634"/>
                </a:cubicBezTo>
                <a:cubicBezTo>
                  <a:pt x="17280" y="7727"/>
                  <a:pt x="17280" y="7727"/>
                  <a:pt x="17280" y="7727"/>
                </a:cubicBezTo>
                <a:cubicBezTo>
                  <a:pt x="17280" y="8078"/>
                  <a:pt x="17550" y="8429"/>
                  <a:pt x="17820" y="8429"/>
                </a:cubicBezTo>
                <a:cubicBezTo>
                  <a:pt x="18225" y="8429"/>
                  <a:pt x="18360" y="8078"/>
                  <a:pt x="18360" y="7727"/>
                </a:cubicBezTo>
                <a:cubicBezTo>
                  <a:pt x="18360" y="2634"/>
                  <a:pt x="18360" y="2634"/>
                  <a:pt x="18360" y="2634"/>
                </a:cubicBezTo>
                <a:cubicBezTo>
                  <a:pt x="18360" y="1229"/>
                  <a:pt x="17550" y="0"/>
                  <a:pt x="16335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1485" y="0"/>
                  <a:pt x="1080" y="176"/>
                  <a:pt x="675" y="702"/>
                </a:cubicBezTo>
                <a:cubicBezTo>
                  <a:pt x="675" y="702"/>
                  <a:pt x="675" y="702"/>
                  <a:pt x="675" y="702"/>
                </a:cubicBezTo>
                <a:cubicBezTo>
                  <a:pt x="270" y="1229"/>
                  <a:pt x="0" y="1932"/>
                  <a:pt x="0" y="2634"/>
                </a:cubicBezTo>
                <a:cubicBezTo>
                  <a:pt x="0" y="15629"/>
                  <a:pt x="0" y="15629"/>
                  <a:pt x="0" y="15629"/>
                </a:cubicBezTo>
                <a:cubicBezTo>
                  <a:pt x="0" y="17210"/>
                  <a:pt x="945" y="18439"/>
                  <a:pt x="2160" y="18439"/>
                </a:cubicBezTo>
                <a:lnTo>
                  <a:pt x="12555" y="18439"/>
                </a:lnTo>
                <a:close/>
                <a:moveTo>
                  <a:pt x="9180" y="9483"/>
                </a:moveTo>
                <a:cubicBezTo>
                  <a:pt x="2025" y="1405"/>
                  <a:pt x="2025" y="1405"/>
                  <a:pt x="2025" y="1405"/>
                </a:cubicBezTo>
                <a:cubicBezTo>
                  <a:pt x="16335" y="1405"/>
                  <a:pt x="16335" y="1405"/>
                  <a:pt x="16335" y="1405"/>
                </a:cubicBezTo>
                <a:lnTo>
                  <a:pt x="9180" y="9483"/>
                </a:lnTo>
                <a:close/>
                <a:moveTo>
                  <a:pt x="15255" y="14751"/>
                </a:moveTo>
                <a:cubicBezTo>
                  <a:pt x="14580" y="14751"/>
                  <a:pt x="14175" y="15454"/>
                  <a:pt x="14175" y="16156"/>
                </a:cubicBezTo>
                <a:cubicBezTo>
                  <a:pt x="14175" y="20195"/>
                  <a:pt x="14175" y="20195"/>
                  <a:pt x="14175" y="20195"/>
                </a:cubicBezTo>
                <a:cubicBezTo>
                  <a:pt x="14175" y="21073"/>
                  <a:pt x="14580" y="21600"/>
                  <a:pt x="15255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1073"/>
                  <a:pt x="21600" y="20195"/>
                </a:cubicBezTo>
                <a:cubicBezTo>
                  <a:pt x="21600" y="16156"/>
                  <a:pt x="21600" y="16156"/>
                  <a:pt x="21600" y="16156"/>
                </a:cubicBezTo>
                <a:cubicBezTo>
                  <a:pt x="21600" y="15454"/>
                  <a:pt x="21195" y="14927"/>
                  <a:pt x="20520" y="14751"/>
                </a:cubicBezTo>
                <a:cubicBezTo>
                  <a:pt x="20520" y="13346"/>
                  <a:pt x="20520" y="13346"/>
                  <a:pt x="20520" y="13346"/>
                </a:cubicBezTo>
                <a:cubicBezTo>
                  <a:pt x="20520" y="11415"/>
                  <a:pt x="19305" y="9834"/>
                  <a:pt x="17820" y="9834"/>
                </a:cubicBezTo>
                <a:cubicBezTo>
                  <a:pt x="16740" y="9834"/>
                  <a:pt x="15795" y="10712"/>
                  <a:pt x="15390" y="12117"/>
                </a:cubicBezTo>
                <a:cubicBezTo>
                  <a:pt x="15255" y="12468"/>
                  <a:pt x="15390" y="12820"/>
                  <a:pt x="15660" y="12995"/>
                </a:cubicBezTo>
                <a:cubicBezTo>
                  <a:pt x="15930" y="13171"/>
                  <a:pt x="16200" y="12995"/>
                  <a:pt x="16335" y="12644"/>
                </a:cubicBezTo>
                <a:cubicBezTo>
                  <a:pt x="16605" y="11766"/>
                  <a:pt x="17145" y="11239"/>
                  <a:pt x="17820" y="11239"/>
                </a:cubicBezTo>
                <a:cubicBezTo>
                  <a:pt x="18765" y="11239"/>
                  <a:pt x="19440" y="12293"/>
                  <a:pt x="19440" y="13346"/>
                </a:cubicBezTo>
                <a:cubicBezTo>
                  <a:pt x="19440" y="14751"/>
                  <a:pt x="19440" y="14751"/>
                  <a:pt x="19440" y="14751"/>
                </a:cubicBezTo>
                <a:lnTo>
                  <a:pt x="15255" y="14751"/>
                </a:lnTo>
                <a:close/>
                <a:moveTo>
                  <a:pt x="20520" y="20195"/>
                </a:moveTo>
                <a:cubicBezTo>
                  <a:pt x="15255" y="20195"/>
                  <a:pt x="15255" y="20195"/>
                  <a:pt x="15255" y="20195"/>
                </a:cubicBezTo>
                <a:cubicBezTo>
                  <a:pt x="15255" y="16156"/>
                  <a:pt x="15255" y="16156"/>
                  <a:pt x="15255" y="16156"/>
                </a:cubicBezTo>
                <a:cubicBezTo>
                  <a:pt x="20520" y="16156"/>
                  <a:pt x="20520" y="16156"/>
                  <a:pt x="20520" y="16156"/>
                </a:cubicBezTo>
                <a:lnTo>
                  <a:pt x="20520" y="201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56" name="Freeform 34"/>
          <p:cNvSpPr/>
          <p:nvPr/>
        </p:nvSpPr>
        <p:spPr>
          <a:xfrm>
            <a:off x="687070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540"/>
                </a:move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70" y="21600"/>
                  <a:pt x="540" y="21600"/>
                </a:cubicBezTo>
                <a:cubicBezTo>
                  <a:pt x="10395" y="21600"/>
                  <a:pt x="10395" y="21600"/>
                  <a:pt x="10395" y="21600"/>
                </a:cubicBezTo>
                <a:cubicBezTo>
                  <a:pt x="10665" y="21600"/>
                  <a:pt x="10935" y="21330"/>
                  <a:pt x="10935" y="21060"/>
                </a:cubicBezTo>
                <a:cubicBezTo>
                  <a:pt x="10935" y="20790"/>
                  <a:pt x="10665" y="20520"/>
                  <a:pt x="10395" y="20520"/>
                </a:cubicBezTo>
                <a:cubicBezTo>
                  <a:pt x="1080" y="20520"/>
                  <a:pt x="1080" y="20520"/>
                  <a:pt x="1080" y="20520"/>
                </a:cubicBezTo>
                <a:cubicBezTo>
                  <a:pt x="1080" y="1080"/>
                  <a:pt x="1080" y="1080"/>
                  <a:pt x="1080" y="1080"/>
                </a:cubicBezTo>
                <a:cubicBezTo>
                  <a:pt x="20520" y="1080"/>
                  <a:pt x="20520" y="1080"/>
                  <a:pt x="20520" y="1080"/>
                </a:cubicBezTo>
                <a:cubicBezTo>
                  <a:pt x="20520" y="10395"/>
                  <a:pt x="20520" y="10395"/>
                  <a:pt x="20520" y="10395"/>
                </a:cubicBezTo>
                <a:cubicBezTo>
                  <a:pt x="20520" y="10665"/>
                  <a:pt x="20790" y="10935"/>
                  <a:pt x="21060" y="10935"/>
                </a:cubicBezTo>
                <a:cubicBezTo>
                  <a:pt x="21330" y="10935"/>
                  <a:pt x="21600" y="10665"/>
                  <a:pt x="21600" y="10395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330" y="0"/>
                  <a:pt x="21060" y="0"/>
                </a:cubicBez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270"/>
                  <a:pt x="0" y="540"/>
                </a:cubicBezTo>
                <a:close/>
                <a:moveTo>
                  <a:pt x="21600" y="21060"/>
                </a:moveTo>
                <a:cubicBezTo>
                  <a:pt x="21600" y="13500"/>
                  <a:pt x="21600" y="13500"/>
                  <a:pt x="21600" y="13500"/>
                </a:cubicBezTo>
                <a:cubicBezTo>
                  <a:pt x="21600" y="13230"/>
                  <a:pt x="21330" y="12960"/>
                  <a:pt x="21060" y="12960"/>
                </a:cubicBezTo>
                <a:cubicBezTo>
                  <a:pt x="13500" y="12960"/>
                  <a:pt x="13500" y="12960"/>
                  <a:pt x="13500" y="12960"/>
                </a:cubicBezTo>
                <a:cubicBezTo>
                  <a:pt x="13230" y="12960"/>
                  <a:pt x="12960" y="13230"/>
                  <a:pt x="12960" y="13500"/>
                </a:cubicBezTo>
                <a:cubicBezTo>
                  <a:pt x="12960" y="21060"/>
                  <a:pt x="12960" y="21060"/>
                  <a:pt x="12960" y="21060"/>
                </a:cubicBezTo>
                <a:cubicBezTo>
                  <a:pt x="12960" y="21330"/>
                  <a:pt x="13230" y="21600"/>
                  <a:pt x="13500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600" y="21330"/>
                  <a:pt x="21600" y="21060"/>
                </a:cubicBezTo>
                <a:close/>
                <a:moveTo>
                  <a:pt x="20520" y="20520"/>
                </a:moveTo>
                <a:cubicBezTo>
                  <a:pt x="14040" y="20520"/>
                  <a:pt x="14040" y="20520"/>
                  <a:pt x="14040" y="20520"/>
                </a:cubicBezTo>
                <a:cubicBezTo>
                  <a:pt x="14040" y="14040"/>
                  <a:pt x="14040" y="14040"/>
                  <a:pt x="14040" y="14040"/>
                </a:cubicBezTo>
                <a:cubicBezTo>
                  <a:pt x="20520" y="14040"/>
                  <a:pt x="20520" y="14040"/>
                  <a:pt x="20520" y="14040"/>
                </a:cubicBezTo>
                <a:lnTo>
                  <a:pt x="20520" y="20520"/>
                </a:lnTo>
                <a:close/>
                <a:moveTo>
                  <a:pt x="9720" y="4320"/>
                </a:moveTo>
                <a:cubicBezTo>
                  <a:pt x="9720" y="4050"/>
                  <a:pt x="9450" y="3780"/>
                  <a:pt x="9180" y="3780"/>
                </a:cubicBezTo>
                <a:cubicBezTo>
                  <a:pt x="4320" y="3780"/>
                  <a:pt x="4320" y="3780"/>
                  <a:pt x="4320" y="3780"/>
                </a:cubicBezTo>
                <a:cubicBezTo>
                  <a:pt x="4050" y="3780"/>
                  <a:pt x="3780" y="4050"/>
                  <a:pt x="3780" y="4320"/>
                </a:cubicBezTo>
                <a:cubicBezTo>
                  <a:pt x="3780" y="9180"/>
                  <a:pt x="3780" y="9180"/>
                  <a:pt x="3780" y="9180"/>
                </a:cubicBezTo>
                <a:cubicBezTo>
                  <a:pt x="3780" y="9450"/>
                  <a:pt x="4050" y="9720"/>
                  <a:pt x="4320" y="9720"/>
                </a:cubicBezTo>
                <a:cubicBezTo>
                  <a:pt x="4590" y="9720"/>
                  <a:pt x="4860" y="9450"/>
                  <a:pt x="4860" y="9180"/>
                </a:cubicBezTo>
                <a:cubicBezTo>
                  <a:pt x="4860" y="5670"/>
                  <a:pt x="4860" y="5670"/>
                  <a:pt x="4860" y="5670"/>
                </a:cubicBezTo>
                <a:cubicBezTo>
                  <a:pt x="10935" y="11745"/>
                  <a:pt x="10935" y="11745"/>
                  <a:pt x="10935" y="11745"/>
                </a:cubicBezTo>
                <a:cubicBezTo>
                  <a:pt x="11070" y="11880"/>
                  <a:pt x="11205" y="11880"/>
                  <a:pt x="11340" y="11880"/>
                </a:cubicBezTo>
                <a:cubicBezTo>
                  <a:pt x="11475" y="11880"/>
                  <a:pt x="11610" y="11880"/>
                  <a:pt x="11745" y="11745"/>
                </a:cubicBezTo>
                <a:cubicBezTo>
                  <a:pt x="12015" y="11610"/>
                  <a:pt x="12015" y="11205"/>
                  <a:pt x="11745" y="10935"/>
                </a:cubicBezTo>
                <a:cubicBezTo>
                  <a:pt x="5670" y="4860"/>
                  <a:pt x="5670" y="4860"/>
                  <a:pt x="5670" y="4860"/>
                </a:cubicBezTo>
                <a:cubicBezTo>
                  <a:pt x="9180" y="4860"/>
                  <a:pt x="9180" y="4860"/>
                  <a:pt x="9180" y="4860"/>
                </a:cubicBezTo>
                <a:cubicBezTo>
                  <a:pt x="9450" y="4860"/>
                  <a:pt x="9720" y="4590"/>
                  <a:pt x="9720" y="43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57" name="Freeform 35"/>
          <p:cNvSpPr/>
          <p:nvPr/>
        </p:nvSpPr>
        <p:spPr>
          <a:xfrm>
            <a:off x="878205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0"/>
                </a:move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270"/>
                  <a:pt x="0" y="540"/>
                </a:cubicBezTo>
                <a:cubicBezTo>
                  <a:pt x="0" y="10395"/>
                  <a:pt x="0" y="10395"/>
                  <a:pt x="0" y="10395"/>
                </a:cubicBezTo>
                <a:cubicBezTo>
                  <a:pt x="0" y="10665"/>
                  <a:pt x="270" y="10935"/>
                  <a:pt x="540" y="10935"/>
                </a:cubicBezTo>
                <a:cubicBezTo>
                  <a:pt x="810" y="10935"/>
                  <a:pt x="1080" y="10665"/>
                  <a:pt x="1080" y="10395"/>
                </a:cubicBezTo>
                <a:cubicBezTo>
                  <a:pt x="1080" y="1080"/>
                  <a:pt x="1080" y="1080"/>
                  <a:pt x="1080" y="1080"/>
                </a:cubicBezTo>
                <a:cubicBezTo>
                  <a:pt x="20520" y="1080"/>
                  <a:pt x="20520" y="1080"/>
                  <a:pt x="20520" y="1080"/>
                </a:cubicBezTo>
                <a:cubicBezTo>
                  <a:pt x="20520" y="20520"/>
                  <a:pt x="20520" y="20520"/>
                  <a:pt x="20520" y="20520"/>
                </a:cubicBezTo>
                <a:cubicBezTo>
                  <a:pt x="11205" y="20520"/>
                  <a:pt x="11205" y="20520"/>
                  <a:pt x="11205" y="20520"/>
                </a:cubicBezTo>
                <a:cubicBezTo>
                  <a:pt x="10800" y="20520"/>
                  <a:pt x="10665" y="20790"/>
                  <a:pt x="10665" y="21060"/>
                </a:cubicBezTo>
                <a:cubicBezTo>
                  <a:pt x="10665" y="21330"/>
                  <a:pt x="10800" y="21600"/>
                  <a:pt x="11205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600" y="21330"/>
                  <a:pt x="21600" y="21060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330" y="0"/>
                  <a:pt x="21060" y="0"/>
                </a:cubicBezTo>
                <a:close/>
                <a:moveTo>
                  <a:pt x="0" y="21060"/>
                </a:moveTo>
                <a:cubicBezTo>
                  <a:pt x="0" y="21330"/>
                  <a:pt x="270" y="21600"/>
                  <a:pt x="540" y="21600"/>
                </a:cubicBezTo>
                <a:cubicBezTo>
                  <a:pt x="8100" y="21600"/>
                  <a:pt x="8100" y="21600"/>
                  <a:pt x="8100" y="21600"/>
                </a:cubicBezTo>
                <a:cubicBezTo>
                  <a:pt x="8370" y="21600"/>
                  <a:pt x="8640" y="21330"/>
                  <a:pt x="8640" y="21060"/>
                </a:cubicBezTo>
                <a:cubicBezTo>
                  <a:pt x="8640" y="13500"/>
                  <a:pt x="8640" y="13500"/>
                  <a:pt x="8640" y="13500"/>
                </a:cubicBezTo>
                <a:cubicBezTo>
                  <a:pt x="8640" y="13230"/>
                  <a:pt x="8370" y="12960"/>
                  <a:pt x="8100" y="12960"/>
                </a:cubicBezTo>
                <a:cubicBezTo>
                  <a:pt x="540" y="12960"/>
                  <a:pt x="540" y="12960"/>
                  <a:pt x="540" y="12960"/>
                </a:cubicBezTo>
                <a:cubicBezTo>
                  <a:pt x="270" y="12960"/>
                  <a:pt x="0" y="13230"/>
                  <a:pt x="0" y="13500"/>
                </a:cubicBezTo>
                <a:cubicBezTo>
                  <a:pt x="0" y="21060"/>
                  <a:pt x="0" y="21060"/>
                  <a:pt x="0" y="21060"/>
                </a:cubicBezTo>
                <a:close/>
                <a:moveTo>
                  <a:pt x="1080" y="14040"/>
                </a:moveTo>
                <a:cubicBezTo>
                  <a:pt x="7560" y="14040"/>
                  <a:pt x="7560" y="14040"/>
                  <a:pt x="7560" y="14040"/>
                </a:cubicBezTo>
                <a:cubicBezTo>
                  <a:pt x="7560" y="20520"/>
                  <a:pt x="7560" y="20520"/>
                  <a:pt x="7560" y="20520"/>
                </a:cubicBezTo>
                <a:cubicBezTo>
                  <a:pt x="1080" y="20520"/>
                  <a:pt x="1080" y="20520"/>
                  <a:pt x="1080" y="20520"/>
                </a:cubicBezTo>
                <a:lnTo>
                  <a:pt x="1080" y="14040"/>
                </a:lnTo>
                <a:close/>
                <a:moveTo>
                  <a:pt x="9855" y="11745"/>
                </a:moveTo>
                <a:cubicBezTo>
                  <a:pt x="9990" y="11880"/>
                  <a:pt x="10125" y="11880"/>
                  <a:pt x="10260" y="11880"/>
                </a:cubicBezTo>
                <a:cubicBezTo>
                  <a:pt x="10395" y="11880"/>
                  <a:pt x="10530" y="11880"/>
                  <a:pt x="10665" y="11745"/>
                </a:cubicBezTo>
                <a:cubicBezTo>
                  <a:pt x="16740" y="5670"/>
                  <a:pt x="16740" y="5670"/>
                  <a:pt x="16740" y="5670"/>
                </a:cubicBezTo>
                <a:cubicBezTo>
                  <a:pt x="16740" y="9180"/>
                  <a:pt x="16740" y="9180"/>
                  <a:pt x="16740" y="9180"/>
                </a:cubicBezTo>
                <a:cubicBezTo>
                  <a:pt x="16740" y="9450"/>
                  <a:pt x="17010" y="9720"/>
                  <a:pt x="17280" y="9720"/>
                </a:cubicBezTo>
                <a:cubicBezTo>
                  <a:pt x="17550" y="9720"/>
                  <a:pt x="17820" y="9450"/>
                  <a:pt x="17820" y="9180"/>
                </a:cubicBezTo>
                <a:cubicBezTo>
                  <a:pt x="17820" y="4320"/>
                  <a:pt x="17820" y="4320"/>
                  <a:pt x="17820" y="4320"/>
                </a:cubicBezTo>
                <a:cubicBezTo>
                  <a:pt x="17820" y="4050"/>
                  <a:pt x="17550" y="3780"/>
                  <a:pt x="17280" y="3780"/>
                </a:cubicBezTo>
                <a:cubicBezTo>
                  <a:pt x="12420" y="3780"/>
                  <a:pt x="12420" y="3780"/>
                  <a:pt x="12420" y="3780"/>
                </a:cubicBezTo>
                <a:cubicBezTo>
                  <a:pt x="12150" y="3780"/>
                  <a:pt x="11880" y="4050"/>
                  <a:pt x="11880" y="4320"/>
                </a:cubicBezTo>
                <a:cubicBezTo>
                  <a:pt x="11880" y="4590"/>
                  <a:pt x="12150" y="4860"/>
                  <a:pt x="12420" y="4860"/>
                </a:cubicBezTo>
                <a:cubicBezTo>
                  <a:pt x="15930" y="4860"/>
                  <a:pt x="15930" y="4860"/>
                  <a:pt x="15930" y="4860"/>
                </a:cubicBezTo>
                <a:cubicBezTo>
                  <a:pt x="9855" y="10935"/>
                  <a:pt x="9855" y="10935"/>
                  <a:pt x="9855" y="10935"/>
                </a:cubicBezTo>
                <a:cubicBezTo>
                  <a:pt x="9585" y="11205"/>
                  <a:pt x="9585" y="11610"/>
                  <a:pt x="9855" y="117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58" name="Freeform 36"/>
          <p:cNvSpPr/>
          <p:nvPr/>
        </p:nvSpPr>
        <p:spPr>
          <a:xfrm>
            <a:off x="8836025" y="1939925"/>
            <a:ext cx="9779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78" y="15120"/>
                </a:moveTo>
                <a:cubicBezTo>
                  <a:pt x="11480" y="15255"/>
                  <a:pt x="11631" y="15120"/>
                  <a:pt x="11782" y="14985"/>
                </a:cubicBezTo>
                <a:cubicBezTo>
                  <a:pt x="21449" y="7965"/>
                  <a:pt x="21449" y="7965"/>
                  <a:pt x="21449" y="7965"/>
                </a:cubicBezTo>
                <a:cubicBezTo>
                  <a:pt x="21449" y="7830"/>
                  <a:pt x="21600" y="7695"/>
                  <a:pt x="21600" y="7560"/>
                </a:cubicBezTo>
                <a:cubicBezTo>
                  <a:pt x="21600" y="7425"/>
                  <a:pt x="21449" y="7290"/>
                  <a:pt x="21449" y="7155"/>
                </a:cubicBezTo>
                <a:cubicBezTo>
                  <a:pt x="11782" y="135"/>
                  <a:pt x="11782" y="135"/>
                  <a:pt x="11782" y="135"/>
                </a:cubicBezTo>
                <a:cubicBezTo>
                  <a:pt x="11631" y="0"/>
                  <a:pt x="11480" y="0"/>
                  <a:pt x="11178" y="0"/>
                </a:cubicBezTo>
                <a:cubicBezTo>
                  <a:pt x="11027" y="135"/>
                  <a:pt x="10876" y="270"/>
                  <a:pt x="10876" y="540"/>
                </a:cubicBezTo>
                <a:cubicBezTo>
                  <a:pt x="10876" y="4185"/>
                  <a:pt x="10876" y="4185"/>
                  <a:pt x="10876" y="4185"/>
                </a:cubicBezTo>
                <a:cubicBezTo>
                  <a:pt x="0" y="4590"/>
                  <a:pt x="0" y="12015"/>
                  <a:pt x="0" y="15525"/>
                </a:cubicBezTo>
                <a:cubicBezTo>
                  <a:pt x="0" y="16065"/>
                  <a:pt x="0" y="16065"/>
                  <a:pt x="0" y="16065"/>
                </a:cubicBezTo>
                <a:cubicBezTo>
                  <a:pt x="0" y="16200"/>
                  <a:pt x="151" y="16470"/>
                  <a:pt x="453" y="16470"/>
                </a:cubicBezTo>
                <a:cubicBezTo>
                  <a:pt x="453" y="16605"/>
                  <a:pt x="604" y="16605"/>
                  <a:pt x="604" y="16605"/>
                </a:cubicBezTo>
                <a:cubicBezTo>
                  <a:pt x="755" y="16605"/>
                  <a:pt x="1057" y="16470"/>
                  <a:pt x="1208" y="16335"/>
                </a:cubicBezTo>
                <a:cubicBezTo>
                  <a:pt x="4380" y="11205"/>
                  <a:pt x="6948" y="10935"/>
                  <a:pt x="10876" y="10935"/>
                </a:cubicBezTo>
                <a:cubicBezTo>
                  <a:pt x="10876" y="14580"/>
                  <a:pt x="10876" y="14580"/>
                  <a:pt x="10876" y="14580"/>
                </a:cubicBezTo>
                <a:cubicBezTo>
                  <a:pt x="10876" y="14850"/>
                  <a:pt x="11027" y="14985"/>
                  <a:pt x="11178" y="15120"/>
                </a:cubicBezTo>
                <a:close/>
                <a:moveTo>
                  <a:pt x="1208" y="14040"/>
                </a:moveTo>
                <a:cubicBezTo>
                  <a:pt x="1208" y="12555"/>
                  <a:pt x="1510" y="10665"/>
                  <a:pt x="2417" y="9045"/>
                </a:cubicBezTo>
                <a:cubicBezTo>
                  <a:pt x="3927" y="6615"/>
                  <a:pt x="6948" y="5400"/>
                  <a:pt x="11480" y="5265"/>
                </a:cubicBezTo>
                <a:cubicBezTo>
                  <a:pt x="11782" y="5265"/>
                  <a:pt x="12084" y="4995"/>
                  <a:pt x="12084" y="4725"/>
                </a:cubicBezTo>
                <a:cubicBezTo>
                  <a:pt x="12084" y="1620"/>
                  <a:pt x="12084" y="1620"/>
                  <a:pt x="12084" y="1620"/>
                </a:cubicBezTo>
                <a:cubicBezTo>
                  <a:pt x="20090" y="7560"/>
                  <a:pt x="20090" y="7560"/>
                  <a:pt x="20090" y="7560"/>
                </a:cubicBezTo>
                <a:cubicBezTo>
                  <a:pt x="12084" y="13500"/>
                  <a:pt x="12084" y="13500"/>
                  <a:pt x="12084" y="13500"/>
                </a:cubicBezTo>
                <a:cubicBezTo>
                  <a:pt x="12084" y="10395"/>
                  <a:pt x="12084" y="10395"/>
                  <a:pt x="12084" y="10395"/>
                </a:cubicBezTo>
                <a:cubicBezTo>
                  <a:pt x="12084" y="10260"/>
                  <a:pt x="12084" y="10125"/>
                  <a:pt x="11933" y="9990"/>
                </a:cubicBezTo>
                <a:cubicBezTo>
                  <a:pt x="11782" y="9855"/>
                  <a:pt x="11631" y="9855"/>
                  <a:pt x="11480" y="9855"/>
                </a:cubicBezTo>
                <a:cubicBezTo>
                  <a:pt x="7250" y="9855"/>
                  <a:pt x="4380" y="10125"/>
                  <a:pt x="1208" y="14040"/>
                </a:cubicBezTo>
                <a:close/>
                <a:moveTo>
                  <a:pt x="21449" y="21060"/>
                </a:moveTo>
                <a:cubicBezTo>
                  <a:pt x="21449" y="11070"/>
                  <a:pt x="21449" y="11070"/>
                  <a:pt x="21449" y="11070"/>
                </a:cubicBezTo>
                <a:cubicBezTo>
                  <a:pt x="21449" y="10800"/>
                  <a:pt x="21147" y="10530"/>
                  <a:pt x="20845" y="10530"/>
                </a:cubicBezTo>
                <a:cubicBezTo>
                  <a:pt x="20543" y="10530"/>
                  <a:pt x="20241" y="10800"/>
                  <a:pt x="20241" y="11070"/>
                </a:cubicBezTo>
                <a:cubicBezTo>
                  <a:pt x="20241" y="20520"/>
                  <a:pt x="20241" y="20520"/>
                  <a:pt x="20241" y="20520"/>
                </a:cubicBezTo>
                <a:cubicBezTo>
                  <a:pt x="1208" y="20520"/>
                  <a:pt x="1208" y="20520"/>
                  <a:pt x="1208" y="20520"/>
                </a:cubicBezTo>
                <a:cubicBezTo>
                  <a:pt x="1208" y="18630"/>
                  <a:pt x="1208" y="18630"/>
                  <a:pt x="1208" y="18630"/>
                </a:cubicBezTo>
                <a:cubicBezTo>
                  <a:pt x="1208" y="18360"/>
                  <a:pt x="906" y="18090"/>
                  <a:pt x="604" y="18090"/>
                </a:cubicBezTo>
                <a:cubicBezTo>
                  <a:pt x="302" y="18090"/>
                  <a:pt x="0" y="18360"/>
                  <a:pt x="0" y="1863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302" y="21600"/>
                  <a:pt x="604" y="21600"/>
                </a:cubicBezTo>
                <a:cubicBezTo>
                  <a:pt x="20845" y="21600"/>
                  <a:pt x="20845" y="21600"/>
                  <a:pt x="20845" y="21600"/>
                </a:cubicBezTo>
                <a:cubicBezTo>
                  <a:pt x="21147" y="21600"/>
                  <a:pt x="21449" y="21330"/>
                  <a:pt x="21449" y="210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59" name="Freeform 37"/>
          <p:cNvSpPr/>
          <p:nvPr/>
        </p:nvSpPr>
        <p:spPr>
          <a:xfrm>
            <a:off x="8782050" y="32067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lose/>
                <a:moveTo>
                  <a:pt x="17685" y="17685"/>
                </a:moveTo>
                <a:cubicBezTo>
                  <a:pt x="15795" y="19575"/>
                  <a:pt x="13365" y="20520"/>
                  <a:pt x="10800" y="20520"/>
                </a:cubicBezTo>
                <a:cubicBezTo>
                  <a:pt x="8370" y="20520"/>
                  <a:pt x="6075" y="19710"/>
                  <a:pt x="4320" y="18090"/>
                </a:cubicBezTo>
                <a:cubicBezTo>
                  <a:pt x="18090" y="4320"/>
                  <a:pt x="18090" y="4320"/>
                  <a:pt x="18090" y="4320"/>
                </a:cubicBezTo>
                <a:cubicBezTo>
                  <a:pt x="19710" y="6075"/>
                  <a:pt x="20520" y="8370"/>
                  <a:pt x="20520" y="10800"/>
                </a:cubicBezTo>
                <a:cubicBezTo>
                  <a:pt x="20520" y="13365"/>
                  <a:pt x="19575" y="15795"/>
                  <a:pt x="17685" y="17685"/>
                </a:cubicBezTo>
                <a:close/>
                <a:moveTo>
                  <a:pt x="3915" y="3915"/>
                </a:moveTo>
                <a:cubicBezTo>
                  <a:pt x="5805" y="2025"/>
                  <a:pt x="8235" y="1080"/>
                  <a:pt x="10800" y="1080"/>
                </a:cubicBezTo>
                <a:cubicBezTo>
                  <a:pt x="13230" y="1080"/>
                  <a:pt x="15525" y="1890"/>
                  <a:pt x="17280" y="3510"/>
                </a:cubicBezTo>
                <a:cubicBezTo>
                  <a:pt x="3510" y="17280"/>
                  <a:pt x="3510" y="17280"/>
                  <a:pt x="3510" y="17280"/>
                </a:cubicBezTo>
                <a:cubicBezTo>
                  <a:pt x="1890" y="15525"/>
                  <a:pt x="1080" y="13230"/>
                  <a:pt x="1080" y="10800"/>
                </a:cubicBezTo>
                <a:cubicBezTo>
                  <a:pt x="1080" y="8235"/>
                  <a:pt x="2025" y="5805"/>
                  <a:pt x="3915" y="39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60" name="Freeform 38"/>
          <p:cNvSpPr/>
          <p:nvPr/>
        </p:nvSpPr>
        <p:spPr>
          <a:xfrm>
            <a:off x="8782050" y="44450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0"/>
                </a:moveTo>
                <a:cubicBezTo>
                  <a:pt x="2295" y="0"/>
                  <a:pt x="2295" y="0"/>
                  <a:pt x="2295" y="0"/>
                </a:cubicBezTo>
                <a:cubicBezTo>
                  <a:pt x="1080" y="0"/>
                  <a:pt x="0" y="1080"/>
                  <a:pt x="0" y="2295"/>
                </a:cubicBezTo>
                <a:cubicBezTo>
                  <a:pt x="0" y="19305"/>
                  <a:pt x="0" y="19305"/>
                  <a:pt x="0" y="19305"/>
                </a:cubicBezTo>
                <a:cubicBezTo>
                  <a:pt x="0" y="20520"/>
                  <a:pt x="1080" y="21600"/>
                  <a:pt x="229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20520" y="21600"/>
                  <a:pt x="21600" y="20520"/>
                  <a:pt x="21600" y="19305"/>
                </a:cubicBezTo>
                <a:cubicBezTo>
                  <a:pt x="21600" y="2295"/>
                  <a:pt x="21600" y="2295"/>
                  <a:pt x="21600" y="2295"/>
                </a:cubicBezTo>
                <a:cubicBezTo>
                  <a:pt x="21600" y="1080"/>
                  <a:pt x="20520" y="0"/>
                  <a:pt x="19305" y="0"/>
                </a:cubicBezTo>
                <a:close/>
                <a:moveTo>
                  <a:pt x="20520" y="19305"/>
                </a:moveTo>
                <a:cubicBezTo>
                  <a:pt x="20520" y="19980"/>
                  <a:pt x="19980" y="20520"/>
                  <a:pt x="19305" y="20520"/>
                </a:cubicBezTo>
                <a:cubicBezTo>
                  <a:pt x="2295" y="20520"/>
                  <a:pt x="2295" y="20520"/>
                  <a:pt x="2295" y="20520"/>
                </a:cubicBezTo>
                <a:cubicBezTo>
                  <a:pt x="1620" y="20520"/>
                  <a:pt x="1080" y="19980"/>
                  <a:pt x="1080" y="19305"/>
                </a:cubicBezTo>
                <a:cubicBezTo>
                  <a:pt x="1080" y="2295"/>
                  <a:pt x="1080" y="2295"/>
                  <a:pt x="1080" y="2295"/>
                </a:cubicBezTo>
                <a:cubicBezTo>
                  <a:pt x="1080" y="1620"/>
                  <a:pt x="1620" y="1080"/>
                  <a:pt x="2295" y="1080"/>
                </a:cubicBezTo>
                <a:cubicBezTo>
                  <a:pt x="19305" y="1080"/>
                  <a:pt x="19305" y="1080"/>
                  <a:pt x="19305" y="1080"/>
                </a:cubicBezTo>
                <a:cubicBezTo>
                  <a:pt x="19980" y="1080"/>
                  <a:pt x="20520" y="1620"/>
                  <a:pt x="20520" y="2295"/>
                </a:cubicBezTo>
                <a:lnTo>
                  <a:pt x="20520" y="19305"/>
                </a:lnTo>
                <a:close/>
                <a:moveTo>
                  <a:pt x="13095" y="6210"/>
                </a:moveTo>
                <a:cubicBezTo>
                  <a:pt x="12285" y="6210"/>
                  <a:pt x="11475" y="6480"/>
                  <a:pt x="10800" y="7020"/>
                </a:cubicBezTo>
                <a:cubicBezTo>
                  <a:pt x="10125" y="6480"/>
                  <a:pt x="9315" y="6210"/>
                  <a:pt x="8505" y="6210"/>
                </a:cubicBezTo>
                <a:cubicBezTo>
                  <a:pt x="7560" y="6210"/>
                  <a:pt x="6615" y="6615"/>
                  <a:pt x="5940" y="7290"/>
                </a:cubicBezTo>
                <a:cubicBezTo>
                  <a:pt x="5265" y="7965"/>
                  <a:pt x="4995" y="8775"/>
                  <a:pt x="4995" y="9720"/>
                </a:cubicBezTo>
                <a:cubicBezTo>
                  <a:pt x="4995" y="10665"/>
                  <a:pt x="5265" y="11610"/>
                  <a:pt x="5940" y="12285"/>
                </a:cubicBezTo>
                <a:cubicBezTo>
                  <a:pt x="10125" y="16335"/>
                  <a:pt x="10125" y="16335"/>
                  <a:pt x="10125" y="16335"/>
                </a:cubicBezTo>
                <a:cubicBezTo>
                  <a:pt x="10260" y="16470"/>
                  <a:pt x="10530" y="16605"/>
                  <a:pt x="10800" y="16605"/>
                </a:cubicBezTo>
                <a:cubicBezTo>
                  <a:pt x="11070" y="16605"/>
                  <a:pt x="11340" y="16470"/>
                  <a:pt x="11475" y="16335"/>
                </a:cubicBezTo>
                <a:cubicBezTo>
                  <a:pt x="15660" y="12285"/>
                  <a:pt x="15660" y="12285"/>
                  <a:pt x="15660" y="12285"/>
                </a:cubicBezTo>
                <a:cubicBezTo>
                  <a:pt x="16335" y="11610"/>
                  <a:pt x="16605" y="10665"/>
                  <a:pt x="16605" y="9720"/>
                </a:cubicBezTo>
                <a:cubicBezTo>
                  <a:pt x="16605" y="8775"/>
                  <a:pt x="16335" y="7965"/>
                  <a:pt x="15660" y="7290"/>
                </a:cubicBezTo>
                <a:cubicBezTo>
                  <a:pt x="14985" y="6615"/>
                  <a:pt x="14040" y="6210"/>
                  <a:pt x="13095" y="6210"/>
                </a:cubicBezTo>
                <a:close/>
                <a:moveTo>
                  <a:pt x="14850" y="11475"/>
                </a:moveTo>
                <a:cubicBezTo>
                  <a:pt x="10800" y="15525"/>
                  <a:pt x="10800" y="15525"/>
                  <a:pt x="10800" y="15525"/>
                </a:cubicBezTo>
                <a:cubicBezTo>
                  <a:pt x="6750" y="11475"/>
                  <a:pt x="6750" y="11475"/>
                  <a:pt x="6750" y="11475"/>
                </a:cubicBezTo>
                <a:cubicBezTo>
                  <a:pt x="6345" y="11070"/>
                  <a:pt x="6075" y="10395"/>
                  <a:pt x="6075" y="9720"/>
                </a:cubicBezTo>
                <a:cubicBezTo>
                  <a:pt x="6075" y="9045"/>
                  <a:pt x="6345" y="8505"/>
                  <a:pt x="6750" y="7965"/>
                </a:cubicBezTo>
                <a:cubicBezTo>
                  <a:pt x="7290" y="7560"/>
                  <a:pt x="7830" y="7290"/>
                  <a:pt x="8505" y="7290"/>
                </a:cubicBezTo>
                <a:cubicBezTo>
                  <a:pt x="9180" y="7290"/>
                  <a:pt x="9720" y="7560"/>
                  <a:pt x="10260" y="7965"/>
                </a:cubicBezTo>
                <a:cubicBezTo>
                  <a:pt x="10395" y="8100"/>
                  <a:pt x="10395" y="8100"/>
                  <a:pt x="10395" y="8100"/>
                </a:cubicBezTo>
                <a:cubicBezTo>
                  <a:pt x="10665" y="8370"/>
                  <a:pt x="10935" y="8370"/>
                  <a:pt x="11205" y="8100"/>
                </a:cubicBezTo>
                <a:cubicBezTo>
                  <a:pt x="11340" y="7965"/>
                  <a:pt x="11340" y="7965"/>
                  <a:pt x="11340" y="7965"/>
                </a:cubicBezTo>
                <a:cubicBezTo>
                  <a:pt x="11745" y="7560"/>
                  <a:pt x="12420" y="7290"/>
                  <a:pt x="13095" y="7290"/>
                </a:cubicBezTo>
                <a:cubicBezTo>
                  <a:pt x="13770" y="7290"/>
                  <a:pt x="14310" y="7560"/>
                  <a:pt x="14850" y="7965"/>
                </a:cubicBezTo>
                <a:cubicBezTo>
                  <a:pt x="15255" y="8505"/>
                  <a:pt x="15525" y="9045"/>
                  <a:pt x="15525" y="9720"/>
                </a:cubicBezTo>
                <a:cubicBezTo>
                  <a:pt x="15525" y="10395"/>
                  <a:pt x="15255" y="11070"/>
                  <a:pt x="14850" y="114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61" name="Freeform 39"/>
          <p:cNvSpPr/>
          <p:nvPr/>
        </p:nvSpPr>
        <p:spPr>
          <a:xfrm>
            <a:off x="8782050" y="5740400"/>
            <a:ext cx="1092200" cy="977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55" y="21144"/>
                </a:moveTo>
                <a:cubicBezTo>
                  <a:pt x="10125" y="21448"/>
                  <a:pt x="10395" y="21600"/>
                  <a:pt x="10800" y="21600"/>
                </a:cubicBezTo>
                <a:cubicBezTo>
                  <a:pt x="11205" y="21600"/>
                  <a:pt x="11610" y="21448"/>
                  <a:pt x="11880" y="21144"/>
                </a:cubicBezTo>
                <a:cubicBezTo>
                  <a:pt x="19710" y="12321"/>
                  <a:pt x="19710" y="12321"/>
                  <a:pt x="19710" y="12321"/>
                </a:cubicBezTo>
                <a:cubicBezTo>
                  <a:pt x="20925" y="10952"/>
                  <a:pt x="21600" y="9127"/>
                  <a:pt x="21600" y="7149"/>
                </a:cubicBezTo>
                <a:cubicBezTo>
                  <a:pt x="21600" y="5324"/>
                  <a:pt x="20925" y="3499"/>
                  <a:pt x="19710" y="2130"/>
                </a:cubicBezTo>
                <a:cubicBezTo>
                  <a:pt x="18495" y="761"/>
                  <a:pt x="16875" y="0"/>
                  <a:pt x="15255" y="0"/>
                </a:cubicBezTo>
                <a:cubicBezTo>
                  <a:pt x="13635" y="0"/>
                  <a:pt x="12015" y="761"/>
                  <a:pt x="10800" y="1977"/>
                </a:cubicBezTo>
                <a:cubicBezTo>
                  <a:pt x="9585" y="761"/>
                  <a:pt x="7965" y="0"/>
                  <a:pt x="6345" y="0"/>
                </a:cubicBezTo>
                <a:cubicBezTo>
                  <a:pt x="4725" y="0"/>
                  <a:pt x="3105" y="761"/>
                  <a:pt x="1890" y="2130"/>
                </a:cubicBezTo>
                <a:cubicBezTo>
                  <a:pt x="675" y="3499"/>
                  <a:pt x="0" y="5324"/>
                  <a:pt x="0" y="7149"/>
                </a:cubicBezTo>
                <a:cubicBezTo>
                  <a:pt x="0" y="9127"/>
                  <a:pt x="675" y="10952"/>
                  <a:pt x="1890" y="12169"/>
                </a:cubicBezTo>
                <a:lnTo>
                  <a:pt x="9855" y="21144"/>
                </a:lnTo>
                <a:close/>
                <a:moveTo>
                  <a:pt x="2565" y="2890"/>
                </a:moveTo>
                <a:cubicBezTo>
                  <a:pt x="3645" y="1825"/>
                  <a:pt x="4995" y="1217"/>
                  <a:pt x="6345" y="1217"/>
                </a:cubicBezTo>
                <a:cubicBezTo>
                  <a:pt x="7830" y="1217"/>
                  <a:pt x="9045" y="1825"/>
                  <a:pt x="10125" y="2890"/>
                </a:cubicBezTo>
                <a:cubicBezTo>
                  <a:pt x="10395" y="3346"/>
                  <a:pt x="10395" y="3346"/>
                  <a:pt x="10395" y="3346"/>
                </a:cubicBezTo>
                <a:cubicBezTo>
                  <a:pt x="10530" y="3499"/>
                  <a:pt x="10665" y="3499"/>
                  <a:pt x="10800" y="3499"/>
                </a:cubicBezTo>
                <a:cubicBezTo>
                  <a:pt x="10800" y="3499"/>
                  <a:pt x="10800" y="3499"/>
                  <a:pt x="10800" y="3499"/>
                </a:cubicBezTo>
                <a:cubicBezTo>
                  <a:pt x="10935" y="3499"/>
                  <a:pt x="11070" y="3499"/>
                  <a:pt x="11205" y="3346"/>
                </a:cubicBezTo>
                <a:cubicBezTo>
                  <a:pt x="11475" y="3042"/>
                  <a:pt x="11475" y="3042"/>
                  <a:pt x="11475" y="3042"/>
                </a:cubicBezTo>
                <a:cubicBezTo>
                  <a:pt x="12555" y="1825"/>
                  <a:pt x="13770" y="1217"/>
                  <a:pt x="15255" y="1217"/>
                </a:cubicBezTo>
                <a:cubicBezTo>
                  <a:pt x="16605" y="1217"/>
                  <a:pt x="17955" y="1825"/>
                  <a:pt x="19035" y="3042"/>
                </a:cubicBezTo>
                <a:cubicBezTo>
                  <a:pt x="19980" y="4107"/>
                  <a:pt x="20520" y="5628"/>
                  <a:pt x="20520" y="7149"/>
                </a:cubicBezTo>
                <a:cubicBezTo>
                  <a:pt x="20520" y="8823"/>
                  <a:pt x="19980" y="10192"/>
                  <a:pt x="19035" y="11408"/>
                </a:cubicBezTo>
                <a:cubicBezTo>
                  <a:pt x="11070" y="20383"/>
                  <a:pt x="11070" y="20383"/>
                  <a:pt x="11070" y="20383"/>
                </a:cubicBezTo>
                <a:cubicBezTo>
                  <a:pt x="10935" y="20383"/>
                  <a:pt x="10665" y="20383"/>
                  <a:pt x="10530" y="20383"/>
                </a:cubicBezTo>
                <a:cubicBezTo>
                  <a:pt x="2700" y="11408"/>
                  <a:pt x="2700" y="11408"/>
                  <a:pt x="2700" y="11408"/>
                </a:cubicBezTo>
                <a:cubicBezTo>
                  <a:pt x="1620" y="10192"/>
                  <a:pt x="1080" y="8823"/>
                  <a:pt x="1080" y="7149"/>
                </a:cubicBezTo>
                <a:cubicBezTo>
                  <a:pt x="1080" y="5628"/>
                  <a:pt x="1620" y="4107"/>
                  <a:pt x="2565" y="28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62" name="Freeform 40"/>
          <p:cNvSpPr/>
          <p:nvPr/>
        </p:nvSpPr>
        <p:spPr>
          <a:xfrm>
            <a:off x="878205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125" y="16740"/>
                </a:moveTo>
                <a:cubicBezTo>
                  <a:pt x="10260" y="17010"/>
                  <a:pt x="10530" y="17145"/>
                  <a:pt x="10800" y="17145"/>
                </a:cubicBezTo>
                <a:cubicBezTo>
                  <a:pt x="11070" y="17145"/>
                  <a:pt x="11340" y="17010"/>
                  <a:pt x="11475" y="16740"/>
                </a:cubicBezTo>
                <a:cubicBezTo>
                  <a:pt x="15795" y="12555"/>
                  <a:pt x="15795" y="12555"/>
                  <a:pt x="15795" y="12555"/>
                </a:cubicBezTo>
                <a:cubicBezTo>
                  <a:pt x="16470" y="11880"/>
                  <a:pt x="16875" y="10935"/>
                  <a:pt x="16875" y="9990"/>
                </a:cubicBezTo>
                <a:cubicBezTo>
                  <a:pt x="16875" y="9045"/>
                  <a:pt x="16470" y="8100"/>
                  <a:pt x="15795" y="7425"/>
                </a:cubicBezTo>
                <a:cubicBezTo>
                  <a:pt x="15120" y="6615"/>
                  <a:pt x="14175" y="6345"/>
                  <a:pt x="13230" y="6345"/>
                </a:cubicBezTo>
                <a:cubicBezTo>
                  <a:pt x="12285" y="6345"/>
                  <a:pt x="11475" y="6615"/>
                  <a:pt x="10800" y="7155"/>
                </a:cubicBezTo>
                <a:cubicBezTo>
                  <a:pt x="10125" y="6615"/>
                  <a:pt x="9315" y="6345"/>
                  <a:pt x="8370" y="6345"/>
                </a:cubicBezTo>
                <a:cubicBezTo>
                  <a:pt x="7425" y="6345"/>
                  <a:pt x="6480" y="6615"/>
                  <a:pt x="5805" y="7425"/>
                </a:cubicBezTo>
                <a:cubicBezTo>
                  <a:pt x="5130" y="8100"/>
                  <a:pt x="4725" y="9045"/>
                  <a:pt x="4725" y="9990"/>
                </a:cubicBezTo>
                <a:cubicBezTo>
                  <a:pt x="4725" y="10935"/>
                  <a:pt x="5130" y="11880"/>
                  <a:pt x="5805" y="12555"/>
                </a:cubicBezTo>
                <a:lnTo>
                  <a:pt x="10125" y="16740"/>
                </a:lnTo>
                <a:close/>
                <a:moveTo>
                  <a:pt x="6615" y="8100"/>
                </a:moveTo>
                <a:cubicBezTo>
                  <a:pt x="7020" y="7695"/>
                  <a:pt x="7695" y="7425"/>
                  <a:pt x="8370" y="7425"/>
                </a:cubicBezTo>
                <a:cubicBezTo>
                  <a:pt x="9045" y="7425"/>
                  <a:pt x="9720" y="7695"/>
                  <a:pt x="10260" y="8100"/>
                </a:cubicBezTo>
                <a:cubicBezTo>
                  <a:pt x="10395" y="8370"/>
                  <a:pt x="10395" y="8370"/>
                  <a:pt x="10395" y="8370"/>
                </a:cubicBezTo>
                <a:cubicBezTo>
                  <a:pt x="10665" y="8505"/>
                  <a:pt x="10935" y="8505"/>
                  <a:pt x="11205" y="8370"/>
                </a:cubicBezTo>
                <a:cubicBezTo>
                  <a:pt x="11340" y="8100"/>
                  <a:pt x="11340" y="8100"/>
                  <a:pt x="11340" y="8100"/>
                </a:cubicBezTo>
                <a:cubicBezTo>
                  <a:pt x="11880" y="7695"/>
                  <a:pt x="12555" y="7425"/>
                  <a:pt x="13230" y="7425"/>
                </a:cubicBezTo>
                <a:cubicBezTo>
                  <a:pt x="13905" y="7425"/>
                  <a:pt x="14580" y="7695"/>
                  <a:pt x="14985" y="8100"/>
                </a:cubicBezTo>
                <a:cubicBezTo>
                  <a:pt x="15525" y="8640"/>
                  <a:pt x="15795" y="9315"/>
                  <a:pt x="15795" y="9990"/>
                </a:cubicBezTo>
                <a:cubicBezTo>
                  <a:pt x="15795" y="10665"/>
                  <a:pt x="15525" y="11340"/>
                  <a:pt x="14985" y="11745"/>
                </a:cubicBezTo>
                <a:cubicBezTo>
                  <a:pt x="10800" y="15930"/>
                  <a:pt x="10800" y="15930"/>
                  <a:pt x="10800" y="15930"/>
                </a:cubicBezTo>
                <a:cubicBezTo>
                  <a:pt x="6615" y="11745"/>
                  <a:pt x="6615" y="11745"/>
                  <a:pt x="6615" y="11745"/>
                </a:cubicBezTo>
                <a:cubicBezTo>
                  <a:pt x="6075" y="11340"/>
                  <a:pt x="5805" y="10665"/>
                  <a:pt x="5805" y="9990"/>
                </a:cubicBezTo>
                <a:cubicBezTo>
                  <a:pt x="5805" y="9315"/>
                  <a:pt x="6075" y="8640"/>
                  <a:pt x="6615" y="8100"/>
                </a:cubicBezTo>
                <a:close/>
                <a:moveTo>
                  <a:pt x="10800" y="21600"/>
                </a:move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lose/>
                <a:moveTo>
                  <a:pt x="10800" y="1080"/>
                </a:moveTo>
                <a:cubicBezTo>
                  <a:pt x="16200" y="1080"/>
                  <a:pt x="20520" y="5400"/>
                  <a:pt x="20520" y="10800"/>
                </a:cubicBezTo>
                <a:cubicBezTo>
                  <a:pt x="20520" y="16200"/>
                  <a:pt x="16200" y="20520"/>
                  <a:pt x="10800" y="20520"/>
                </a:cubicBezTo>
                <a:cubicBezTo>
                  <a:pt x="5400" y="20520"/>
                  <a:pt x="1080" y="16200"/>
                  <a:pt x="1080" y="10800"/>
                </a:cubicBezTo>
                <a:cubicBezTo>
                  <a:pt x="1080" y="5400"/>
                  <a:pt x="5400" y="1080"/>
                  <a:pt x="10800" y="10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63" name="Freeform 41"/>
          <p:cNvSpPr/>
          <p:nvPr/>
        </p:nvSpPr>
        <p:spPr>
          <a:xfrm>
            <a:off x="8782050" y="8188325"/>
            <a:ext cx="1092200" cy="1006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5" y="13315"/>
                </a:moveTo>
                <a:cubicBezTo>
                  <a:pt x="405" y="13315"/>
                  <a:pt x="540" y="13315"/>
                  <a:pt x="540" y="13315"/>
                </a:cubicBezTo>
                <a:cubicBezTo>
                  <a:pt x="675" y="13315"/>
                  <a:pt x="945" y="13167"/>
                  <a:pt x="945" y="13019"/>
                </a:cubicBezTo>
                <a:cubicBezTo>
                  <a:pt x="3105" y="9025"/>
                  <a:pt x="5265" y="8729"/>
                  <a:pt x="7695" y="8729"/>
                </a:cubicBezTo>
                <a:cubicBezTo>
                  <a:pt x="7695" y="11096"/>
                  <a:pt x="7695" y="11096"/>
                  <a:pt x="7695" y="11096"/>
                </a:cubicBezTo>
                <a:cubicBezTo>
                  <a:pt x="7695" y="11392"/>
                  <a:pt x="7830" y="11540"/>
                  <a:pt x="7965" y="11688"/>
                </a:cubicBezTo>
                <a:cubicBezTo>
                  <a:pt x="8235" y="11836"/>
                  <a:pt x="8370" y="11836"/>
                  <a:pt x="8505" y="11688"/>
                </a:cubicBezTo>
                <a:cubicBezTo>
                  <a:pt x="15255" y="6362"/>
                  <a:pt x="15255" y="6362"/>
                  <a:pt x="15255" y="6362"/>
                </a:cubicBezTo>
                <a:cubicBezTo>
                  <a:pt x="15390" y="6214"/>
                  <a:pt x="15525" y="6066"/>
                  <a:pt x="15525" y="5918"/>
                </a:cubicBezTo>
                <a:cubicBezTo>
                  <a:pt x="15525" y="5622"/>
                  <a:pt x="15390" y="5474"/>
                  <a:pt x="15255" y="5326"/>
                </a:cubicBezTo>
                <a:cubicBezTo>
                  <a:pt x="8505" y="148"/>
                  <a:pt x="8505" y="148"/>
                  <a:pt x="8505" y="148"/>
                </a:cubicBezTo>
                <a:cubicBezTo>
                  <a:pt x="8370" y="0"/>
                  <a:pt x="8235" y="0"/>
                  <a:pt x="7965" y="0"/>
                </a:cubicBezTo>
                <a:cubicBezTo>
                  <a:pt x="7830" y="148"/>
                  <a:pt x="7695" y="444"/>
                  <a:pt x="7695" y="592"/>
                </a:cubicBezTo>
                <a:cubicBezTo>
                  <a:pt x="7695" y="2959"/>
                  <a:pt x="7695" y="2959"/>
                  <a:pt x="7695" y="2959"/>
                </a:cubicBezTo>
                <a:cubicBezTo>
                  <a:pt x="4590" y="3255"/>
                  <a:pt x="2430" y="4586"/>
                  <a:pt x="1215" y="6953"/>
                </a:cubicBezTo>
                <a:cubicBezTo>
                  <a:pt x="135" y="8877"/>
                  <a:pt x="0" y="11244"/>
                  <a:pt x="0" y="12723"/>
                </a:cubicBezTo>
                <a:cubicBezTo>
                  <a:pt x="0" y="13019"/>
                  <a:pt x="135" y="13315"/>
                  <a:pt x="405" y="13315"/>
                </a:cubicBezTo>
                <a:close/>
                <a:moveTo>
                  <a:pt x="8235" y="4142"/>
                </a:moveTo>
                <a:cubicBezTo>
                  <a:pt x="8505" y="4142"/>
                  <a:pt x="8775" y="3847"/>
                  <a:pt x="8775" y="3551"/>
                </a:cubicBezTo>
                <a:cubicBezTo>
                  <a:pt x="8775" y="1775"/>
                  <a:pt x="8775" y="1775"/>
                  <a:pt x="8775" y="1775"/>
                </a:cubicBezTo>
                <a:cubicBezTo>
                  <a:pt x="14040" y="5918"/>
                  <a:pt x="14040" y="5918"/>
                  <a:pt x="14040" y="5918"/>
                </a:cubicBezTo>
                <a:cubicBezTo>
                  <a:pt x="8775" y="10060"/>
                  <a:pt x="8775" y="10060"/>
                  <a:pt x="8775" y="10060"/>
                </a:cubicBezTo>
                <a:cubicBezTo>
                  <a:pt x="8775" y="8137"/>
                  <a:pt x="8775" y="8137"/>
                  <a:pt x="8775" y="8137"/>
                </a:cubicBezTo>
                <a:cubicBezTo>
                  <a:pt x="8775" y="7989"/>
                  <a:pt x="8775" y="7841"/>
                  <a:pt x="8640" y="7693"/>
                </a:cubicBezTo>
                <a:cubicBezTo>
                  <a:pt x="8505" y="7693"/>
                  <a:pt x="8370" y="7545"/>
                  <a:pt x="8235" y="7545"/>
                </a:cubicBezTo>
                <a:cubicBezTo>
                  <a:pt x="8235" y="7545"/>
                  <a:pt x="8235" y="7545"/>
                  <a:pt x="8235" y="7545"/>
                </a:cubicBezTo>
                <a:cubicBezTo>
                  <a:pt x="5805" y="7545"/>
                  <a:pt x="3375" y="7545"/>
                  <a:pt x="1215" y="10652"/>
                </a:cubicBezTo>
                <a:cubicBezTo>
                  <a:pt x="1620" y="7545"/>
                  <a:pt x="3105" y="4438"/>
                  <a:pt x="8235" y="4142"/>
                </a:cubicBezTo>
                <a:close/>
                <a:moveTo>
                  <a:pt x="17820" y="6510"/>
                </a:moveTo>
                <a:cubicBezTo>
                  <a:pt x="20520" y="6510"/>
                  <a:pt x="20520" y="6510"/>
                  <a:pt x="20520" y="6510"/>
                </a:cubicBezTo>
                <a:cubicBezTo>
                  <a:pt x="20520" y="20416"/>
                  <a:pt x="20520" y="20416"/>
                  <a:pt x="20520" y="20416"/>
                </a:cubicBezTo>
                <a:cubicBezTo>
                  <a:pt x="5265" y="20416"/>
                  <a:pt x="5265" y="20416"/>
                  <a:pt x="5265" y="20416"/>
                </a:cubicBezTo>
                <a:cubicBezTo>
                  <a:pt x="5265" y="11984"/>
                  <a:pt x="5265" y="11984"/>
                  <a:pt x="5265" y="11984"/>
                </a:cubicBezTo>
                <a:cubicBezTo>
                  <a:pt x="5265" y="11688"/>
                  <a:pt x="4995" y="11392"/>
                  <a:pt x="4725" y="11392"/>
                </a:cubicBezTo>
                <a:cubicBezTo>
                  <a:pt x="4455" y="11392"/>
                  <a:pt x="4185" y="11688"/>
                  <a:pt x="4185" y="11984"/>
                </a:cubicBezTo>
                <a:cubicBezTo>
                  <a:pt x="4185" y="21008"/>
                  <a:pt x="4185" y="21008"/>
                  <a:pt x="4185" y="21008"/>
                </a:cubicBezTo>
                <a:cubicBezTo>
                  <a:pt x="4185" y="21452"/>
                  <a:pt x="4455" y="21600"/>
                  <a:pt x="4725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600" y="21452"/>
                  <a:pt x="21600" y="21008"/>
                </a:cubicBezTo>
                <a:cubicBezTo>
                  <a:pt x="21600" y="5918"/>
                  <a:pt x="21600" y="5918"/>
                  <a:pt x="21600" y="5918"/>
                </a:cubicBezTo>
                <a:cubicBezTo>
                  <a:pt x="21600" y="5474"/>
                  <a:pt x="21330" y="5326"/>
                  <a:pt x="21060" y="5326"/>
                </a:cubicBezTo>
                <a:cubicBezTo>
                  <a:pt x="17820" y="5326"/>
                  <a:pt x="17820" y="5326"/>
                  <a:pt x="17820" y="5326"/>
                </a:cubicBezTo>
                <a:cubicBezTo>
                  <a:pt x="17415" y="5326"/>
                  <a:pt x="17280" y="5474"/>
                  <a:pt x="17280" y="5918"/>
                </a:cubicBezTo>
                <a:cubicBezTo>
                  <a:pt x="17280" y="6214"/>
                  <a:pt x="17415" y="6510"/>
                  <a:pt x="17820" y="65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64" name="Freeform 42"/>
          <p:cNvSpPr/>
          <p:nvPr/>
        </p:nvSpPr>
        <p:spPr>
          <a:xfrm>
            <a:off x="8782050" y="9429750"/>
            <a:ext cx="1092200" cy="1003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45" y="6362"/>
                </a:moveTo>
                <a:cubicBezTo>
                  <a:pt x="13095" y="11688"/>
                  <a:pt x="13095" y="11688"/>
                  <a:pt x="13095" y="11688"/>
                </a:cubicBezTo>
                <a:cubicBezTo>
                  <a:pt x="13230" y="11836"/>
                  <a:pt x="13500" y="11836"/>
                  <a:pt x="13635" y="11688"/>
                </a:cubicBezTo>
                <a:cubicBezTo>
                  <a:pt x="13770" y="11540"/>
                  <a:pt x="13905" y="11392"/>
                  <a:pt x="13905" y="11096"/>
                </a:cubicBezTo>
                <a:cubicBezTo>
                  <a:pt x="13905" y="8729"/>
                  <a:pt x="13905" y="8729"/>
                  <a:pt x="13905" y="8729"/>
                </a:cubicBezTo>
                <a:cubicBezTo>
                  <a:pt x="16335" y="8729"/>
                  <a:pt x="18495" y="9025"/>
                  <a:pt x="20655" y="13019"/>
                </a:cubicBezTo>
                <a:cubicBezTo>
                  <a:pt x="20655" y="13167"/>
                  <a:pt x="20925" y="13315"/>
                  <a:pt x="21060" y="13315"/>
                </a:cubicBezTo>
                <a:cubicBezTo>
                  <a:pt x="21060" y="13315"/>
                  <a:pt x="21195" y="13315"/>
                  <a:pt x="21195" y="13315"/>
                </a:cubicBezTo>
                <a:cubicBezTo>
                  <a:pt x="21465" y="13315"/>
                  <a:pt x="21600" y="13019"/>
                  <a:pt x="21600" y="12723"/>
                </a:cubicBezTo>
                <a:cubicBezTo>
                  <a:pt x="21600" y="11244"/>
                  <a:pt x="21465" y="8877"/>
                  <a:pt x="20385" y="6953"/>
                </a:cubicBezTo>
                <a:cubicBezTo>
                  <a:pt x="19170" y="4586"/>
                  <a:pt x="17010" y="3255"/>
                  <a:pt x="13905" y="2959"/>
                </a:cubicBezTo>
                <a:cubicBezTo>
                  <a:pt x="13905" y="592"/>
                  <a:pt x="13905" y="592"/>
                  <a:pt x="13905" y="592"/>
                </a:cubicBezTo>
                <a:cubicBezTo>
                  <a:pt x="13905" y="296"/>
                  <a:pt x="13770" y="148"/>
                  <a:pt x="13635" y="0"/>
                </a:cubicBezTo>
                <a:cubicBezTo>
                  <a:pt x="13500" y="0"/>
                  <a:pt x="13230" y="0"/>
                  <a:pt x="13095" y="148"/>
                </a:cubicBezTo>
                <a:cubicBezTo>
                  <a:pt x="6345" y="5326"/>
                  <a:pt x="6345" y="5326"/>
                  <a:pt x="6345" y="5326"/>
                </a:cubicBezTo>
                <a:cubicBezTo>
                  <a:pt x="6210" y="5474"/>
                  <a:pt x="6075" y="5622"/>
                  <a:pt x="6075" y="5918"/>
                </a:cubicBezTo>
                <a:cubicBezTo>
                  <a:pt x="6075" y="6066"/>
                  <a:pt x="6210" y="6214"/>
                  <a:pt x="6345" y="6362"/>
                </a:cubicBezTo>
                <a:close/>
                <a:moveTo>
                  <a:pt x="12825" y="1775"/>
                </a:moveTo>
                <a:cubicBezTo>
                  <a:pt x="12825" y="3551"/>
                  <a:pt x="12825" y="3551"/>
                  <a:pt x="12825" y="3551"/>
                </a:cubicBezTo>
                <a:cubicBezTo>
                  <a:pt x="12825" y="3847"/>
                  <a:pt x="13095" y="4142"/>
                  <a:pt x="13365" y="4142"/>
                </a:cubicBezTo>
                <a:cubicBezTo>
                  <a:pt x="18495" y="4438"/>
                  <a:pt x="19980" y="7545"/>
                  <a:pt x="20385" y="10652"/>
                </a:cubicBezTo>
                <a:cubicBezTo>
                  <a:pt x="18225" y="7545"/>
                  <a:pt x="15795" y="7545"/>
                  <a:pt x="13365" y="7545"/>
                </a:cubicBezTo>
                <a:cubicBezTo>
                  <a:pt x="13365" y="7545"/>
                  <a:pt x="13365" y="7545"/>
                  <a:pt x="13365" y="7545"/>
                </a:cubicBezTo>
                <a:cubicBezTo>
                  <a:pt x="13230" y="7545"/>
                  <a:pt x="13095" y="7693"/>
                  <a:pt x="12960" y="7693"/>
                </a:cubicBezTo>
                <a:cubicBezTo>
                  <a:pt x="12825" y="7841"/>
                  <a:pt x="12825" y="7989"/>
                  <a:pt x="12825" y="8137"/>
                </a:cubicBezTo>
                <a:cubicBezTo>
                  <a:pt x="12825" y="10060"/>
                  <a:pt x="12825" y="10060"/>
                  <a:pt x="12825" y="10060"/>
                </a:cubicBezTo>
                <a:cubicBezTo>
                  <a:pt x="7560" y="5918"/>
                  <a:pt x="7560" y="5918"/>
                  <a:pt x="7560" y="5918"/>
                </a:cubicBezTo>
                <a:lnTo>
                  <a:pt x="12825" y="1775"/>
                </a:lnTo>
                <a:close/>
                <a:moveTo>
                  <a:pt x="540" y="21600"/>
                </a:moveTo>
                <a:cubicBezTo>
                  <a:pt x="16875" y="21600"/>
                  <a:pt x="16875" y="21600"/>
                  <a:pt x="16875" y="21600"/>
                </a:cubicBezTo>
                <a:cubicBezTo>
                  <a:pt x="17145" y="21600"/>
                  <a:pt x="17415" y="21452"/>
                  <a:pt x="17415" y="21008"/>
                </a:cubicBezTo>
                <a:cubicBezTo>
                  <a:pt x="17415" y="11984"/>
                  <a:pt x="17415" y="11984"/>
                  <a:pt x="17415" y="11984"/>
                </a:cubicBezTo>
                <a:cubicBezTo>
                  <a:pt x="17415" y="11688"/>
                  <a:pt x="17145" y="11392"/>
                  <a:pt x="16875" y="11392"/>
                </a:cubicBezTo>
                <a:cubicBezTo>
                  <a:pt x="16605" y="11392"/>
                  <a:pt x="16335" y="11688"/>
                  <a:pt x="16335" y="11984"/>
                </a:cubicBezTo>
                <a:cubicBezTo>
                  <a:pt x="16335" y="20416"/>
                  <a:pt x="16335" y="20416"/>
                  <a:pt x="16335" y="20416"/>
                </a:cubicBezTo>
                <a:cubicBezTo>
                  <a:pt x="1080" y="20416"/>
                  <a:pt x="1080" y="20416"/>
                  <a:pt x="1080" y="20416"/>
                </a:cubicBezTo>
                <a:cubicBezTo>
                  <a:pt x="1080" y="6510"/>
                  <a:pt x="1080" y="6510"/>
                  <a:pt x="1080" y="6510"/>
                </a:cubicBezTo>
                <a:cubicBezTo>
                  <a:pt x="3780" y="6510"/>
                  <a:pt x="3780" y="6510"/>
                  <a:pt x="3780" y="6510"/>
                </a:cubicBezTo>
                <a:cubicBezTo>
                  <a:pt x="4185" y="6510"/>
                  <a:pt x="4320" y="6214"/>
                  <a:pt x="4320" y="5918"/>
                </a:cubicBezTo>
                <a:cubicBezTo>
                  <a:pt x="4320" y="5474"/>
                  <a:pt x="4185" y="5326"/>
                  <a:pt x="3780" y="5326"/>
                </a:cubicBezTo>
                <a:cubicBezTo>
                  <a:pt x="540" y="5326"/>
                  <a:pt x="540" y="5326"/>
                  <a:pt x="540" y="5326"/>
                </a:cubicBezTo>
                <a:cubicBezTo>
                  <a:pt x="270" y="5326"/>
                  <a:pt x="0" y="5474"/>
                  <a:pt x="0" y="5918"/>
                </a:cubicBezTo>
                <a:cubicBezTo>
                  <a:pt x="0" y="21008"/>
                  <a:pt x="0" y="21008"/>
                  <a:pt x="0" y="21008"/>
                </a:cubicBezTo>
                <a:cubicBezTo>
                  <a:pt x="0" y="21452"/>
                  <a:pt x="270" y="21600"/>
                  <a:pt x="54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65" name="Freeform 43"/>
          <p:cNvSpPr/>
          <p:nvPr/>
        </p:nvSpPr>
        <p:spPr>
          <a:xfrm>
            <a:off x="8836025" y="10639425"/>
            <a:ext cx="9779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14985"/>
                </a:moveTo>
                <a:cubicBezTo>
                  <a:pt x="9969" y="15120"/>
                  <a:pt x="10120" y="15255"/>
                  <a:pt x="10422" y="15120"/>
                </a:cubicBezTo>
                <a:cubicBezTo>
                  <a:pt x="10573" y="14985"/>
                  <a:pt x="10724" y="14850"/>
                  <a:pt x="10724" y="14580"/>
                </a:cubicBezTo>
                <a:cubicBezTo>
                  <a:pt x="10724" y="10935"/>
                  <a:pt x="10724" y="10935"/>
                  <a:pt x="10724" y="10935"/>
                </a:cubicBezTo>
                <a:cubicBezTo>
                  <a:pt x="14652" y="10935"/>
                  <a:pt x="17220" y="11205"/>
                  <a:pt x="20392" y="16335"/>
                </a:cubicBezTo>
                <a:cubicBezTo>
                  <a:pt x="20543" y="16470"/>
                  <a:pt x="20845" y="16605"/>
                  <a:pt x="20996" y="16605"/>
                </a:cubicBezTo>
                <a:cubicBezTo>
                  <a:pt x="20996" y="16605"/>
                  <a:pt x="21147" y="16605"/>
                  <a:pt x="21147" y="16470"/>
                </a:cubicBezTo>
                <a:cubicBezTo>
                  <a:pt x="21449" y="16470"/>
                  <a:pt x="21600" y="16200"/>
                  <a:pt x="21600" y="16065"/>
                </a:cubicBezTo>
                <a:cubicBezTo>
                  <a:pt x="21600" y="15525"/>
                  <a:pt x="21600" y="15525"/>
                  <a:pt x="21600" y="15525"/>
                </a:cubicBezTo>
                <a:cubicBezTo>
                  <a:pt x="21600" y="12015"/>
                  <a:pt x="21600" y="4590"/>
                  <a:pt x="10724" y="4185"/>
                </a:cubicBezTo>
                <a:cubicBezTo>
                  <a:pt x="10724" y="540"/>
                  <a:pt x="10724" y="540"/>
                  <a:pt x="10724" y="540"/>
                </a:cubicBezTo>
                <a:cubicBezTo>
                  <a:pt x="10724" y="270"/>
                  <a:pt x="10573" y="135"/>
                  <a:pt x="10422" y="0"/>
                </a:cubicBezTo>
                <a:cubicBezTo>
                  <a:pt x="10120" y="0"/>
                  <a:pt x="9969" y="0"/>
                  <a:pt x="9818" y="135"/>
                </a:cubicBezTo>
                <a:cubicBezTo>
                  <a:pt x="151" y="7155"/>
                  <a:pt x="151" y="7155"/>
                  <a:pt x="151" y="7155"/>
                </a:cubicBezTo>
                <a:cubicBezTo>
                  <a:pt x="151" y="7290"/>
                  <a:pt x="0" y="7425"/>
                  <a:pt x="0" y="7560"/>
                </a:cubicBezTo>
                <a:cubicBezTo>
                  <a:pt x="0" y="7695"/>
                  <a:pt x="151" y="7830"/>
                  <a:pt x="151" y="7965"/>
                </a:cubicBezTo>
                <a:lnTo>
                  <a:pt x="9818" y="14985"/>
                </a:lnTo>
                <a:close/>
                <a:moveTo>
                  <a:pt x="9516" y="1620"/>
                </a:moveTo>
                <a:cubicBezTo>
                  <a:pt x="9516" y="4725"/>
                  <a:pt x="9516" y="4725"/>
                  <a:pt x="9516" y="4725"/>
                </a:cubicBezTo>
                <a:cubicBezTo>
                  <a:pt x="9516" y="4995"/>
                  <a:pt x="9818" y="5265"/>
                  <a:pt x="10120" y="5265"/>
                </a:cubicBezTo>
                <a:cubicBezTo>
                  <a:pt x="14652" y="5400"/>
                  <a:pt x="17673" y="6615"/>
                  <a:pt x="19183" y="9045"/>
                </a:cubicBezTo>
                <a:cubicBezTo>
                  <a:pt x="20090" y="10665"/>
                  <a:pt x="20392" y="12555"/>
                  <a:pt x="20392" y="14040"/>
                </a:cubicBezTo>
                <a:cubicBezTo>
                  <a:pt x="17220" y="10125"/>
                  <a:pt x="14350" y="9855"/>
                  <a:pt x="10120" y="9855"/>
                </a:cubicBezTo>
                <a:cubicBezTo>
                  <a:pt x="10120" y="9855"/>
                  <a:pt x="10120" y="9855"/>
                  <a:pt x="10120" y="9855"/>
                </a:cubicBezTo>
                <a:cubicBezTo>
                  <a:pt x="9969" y="9855"/>
                  <a:pt x="9818" y="9855"/>
                  <a:pt x="9667" y="9990"/>
                </a:cubicBezTo>
                <a:cubicBezTo>
                  <a:pt x="9516" y="10125"/>
                  <a:pt x="9516" y="10260"/>
                  <a:pt x="9516" y="10395"/>
                </a:cubicBezTo>
                <a:cubicBezTo>
                  <a:pt x="9516" y="13500"/>
                  <a:pt x="9516" y="13500"/>
                  <a:pt x="9516" y="13500"/>
                </a:cubicBezTo>
                <a:cubicBezTo>
                  <a:pt x="1510" y="7560"/>
                  <a:pt x="1510" y="7560"/>
                  <a:pt x="1510" y="7560"/>
                </a:cubicBezTo>
                <a:lnTo>
                  <a:pt x="9516" y="1620"/>
                </a:lnTo>
                <a:close/>
                <a:moveTo>
                  <a:pt x="21600" y="21060"/>
                </a:moveTo>
                <a:cubicBezTo>
                  <a:pt x="21600" y="18630"/>
                  <a:pt x="21600" y="18630"/>
                  <a:pt x="21600" y="18630"/>
                </a:cubicBezTo>
                <a:cubicBezTo>
                  <a:pt x="21600" y="18360"/>
                  <a:pt x="21298" y="18090"/>
                  <a:pt x="20996" y="18090"/>
                </a:cubicBezTo>
                <a:cubicBezTo>
                  <a:pt x="20694" y="18090"/>
                  <a:pt x="20392" y="18360"/>
                  <a:pt x="20392" y="18630"/>
                </a:cubicBezTo>
                <a:cubicBezTo>
                  <a:pt x="20392" y="20520"/>
                  <a:pt x="20392" y="20520"/>
                  <a:pt x="20392" y="20520"/>
                </a:cubicBezTo>
                <a:cubicBezTo>
                  <a:pt x="1359" y="20520"/>
                  <a:pt x="1359" y="20520"/>
                  <a:pt x="1359" y="20520"/>
                </a:cubicBezTo>
                <a:cubicBezTo>
                  <a:pt x="1359" y="11070"/>
                  <a:pt x="1359" y="11070"/>
                  <a:pt x="1359" y="11070"/>
                </a:cubicBezTo>
                <a:cubicBezTo>
                  <a:pt x="1359" y="10800"/>
                  <a:pt x="1057" y="10530"/>
                  <a:pt x="755" y="10530"/>
                </a:cubicBezTo>
                <a:cubicBezTo>
                  <a:pt x="453" y="10530"/>
                  <a:pt x="151" y="10800"/>
                  <a:pt x="151" y="11070"/>
                </a:cubicBezTo>
                <a:cubicBezTo>
                  <a:pt x="151" y="21060"/>
                  <a:pt x="151" y="21060"/>
                  <a:pt x="151" y="21060"/>
                </a:cubicBezTo>
                <a:cubicBezTo>
                  <a:pt x="151" y="21330"/>
                  <a:pt x="453" y="21600"/>
                  <a:pt x="755" y="21600"/>
                </a:cubicBezTo>
                <a:cubicBezTo>
                  <a:pt x="20996" y="21600"/>
                  <a:pt x="20996" y="21600"/>
                  <a:pt x="20996" y="21600"/>
                </a:cubicBezTo>
                <a:cubicBezTo>
                  <a:pt x="21298" y="21600"/>
                  <a:pt x="21600" y="21330"/>
                  <a:pt x="21600" y="210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66" name="Freeform 44"/>
          <p:cNvSpPr/>
          <p:nvPr/>
        </p:nvSpPr>
        <p:spPr>
          <a:xfrm>
            <a:off x="8782050" y="118776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10260"/>
                </a:moveTo>
                <a:cubicBezTo>
                  <a:pt x="6480" y="10260"/>
                  <a:pt x="6480" y="10260"/>
                  <a:pt x="6480" y="10260"/>
                </a:cubicBezTo>
                <a:cubicBezTo>
                  <a:pt x="8910" y="7695"/>
                  <a:pt x="8910" y="7695"/>
                  <a:pt x="8910" y="7695"/>
                </a:cubicBezTo>
                <a:cubicBezTo>
                  <a:pt x="9180" y="7560"/>
                  <a:pt x="9180" y="7155"/>
                  <a:pt x="8910" y="7020"/>
                </a:cubicBezTo>
                <a:cubicBezTo>
                  <a:pt x="8775" y="6750"/>
                  <a:pt x="8370" y="6750"/>
                  <a:pt x="8235" y="7020"/>
                </a:cubicBezTo>
                <a:cubicBezTo>
                  <a:pt x="4860" y="10395"/>
                  <a:pt x="4860" y="10395"/>
                  <a:pt x="4860" y="10395"/>
                </a:cubicBezTo>
                <a:cubicBezTo>
                  <a:pt x="4590" y="10665"/>
                  <a:pt x="4590" y="10935"/>
                  <a:pt x="4860" y="11205"/>
                </a:cubicBezTo>
                <a:cubicBezTo>
                  <a:pt x="8235" y="14580"/>
                  <a:pt x="8235" y="14580"/>
                  <a:pt x="8235" y="14580"/>
                </a:cubicBezTo>
                <a:cubicBezTo>
                  <a:pt x="8370" y="14580"/>
                  <a:pt x="8505" y="14715"/>
                  <a:pt x="8640" y="14715"/>
                </a:cubicBezTo>
                <a:cubicBezTo>
                  <a:pt x="8775" y="14715"/>
                  <a:pt x="8910" y="14580"/>
                  <a:pt x="8910" y="14580"/>
                </a:cubicBezTo>
                <a:cubicBezTo>
                  <a:pt x="9180" y="14310"/>
                  <a:pt x="9180" y="14040"/>
                  <a:pt x="8910" y="13770"/>
                </a:cubicBezTo>
                <a:cubicBezTo>
                  <a:pt x="6480" y="11340"/>
                  <a:pt x="6480" y="11340"/>
                  <a:pt x="6480" y="11340"/>
                </a:cubicBezTo>
                <a:cubicBezTo>
                  <a:pt x="21060" y="11340"/>
                  <a:pt x="21060" y="11340"/>
                  <a:pt x="21060" y="11340"/>
                </a:cubicBezTo>
                <a:cubicBezTo>
                  <a:pt x="21330" y="11340"/>
                  <a:pt x="21600" y="11070"/>
                  <a:pt x="21600" y="10800"/>
                </a:cubicBezTo>
                <a:cubicBezTo>
                  <a:pt x="21600" y="10530"/>
                  <a:pt x="21330" y="10260"/>
                  <a:pt x="21060" y="10260"/>
                </a:cubicBezTo>
                <a:close/>
                <a:moveTo>
                  <a:pt x="1080" y="20925"/>
                </a:moveTo>
                <a:cubicBezTo>
                  <a:pt x="1080" y="540"/>
                  <a:pt x="1080" y="540"/>
                  <a:pt x="1080" y="540"/>
                </a:cubicBezTo>
                <a:cubicBezTo>
                  <a:pt x="1080" y="270"/>
                  <a:pt x="810" y="0"/>
                  <a:pt x="540" y="0"/>
                </a:cubicBezTo>
                <a:cubicBezTo>
                  <a:pt x="270" y="0"/>
                  <a:pt x="0" y="270"/>
                  <a:pt x="0" y="540"/>
                </a:cubicBezTo>
                <a:cubicBezTo>
                  <a:pt x="0" y="20925"/>
                  <a:pt x="0" y="20925"/>
                  <a:pt x="0" y="20925"/>
                </a:cubicBezTo>
                <a:cubicBezTo>
                  <a:pt x="0" y="21330"/>
                  <a:pt x="270" y="21600"/>
                  <a:pt x="540" y="21600"/>
                </a:cubicBezTo>
                <a:cubicBezTo>
                  <a:pt x="810" y="21600"/>
                  <a:pt x="1080" y="21330"/>
                  <a:pt x="108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67" name="Freeform 45"/>
          <p:cNvSpPr/>
          <p:nvPr/>
        </p:nvSpPr>
        <p:spPr>
          <a:xfrm>
            <a:off x="106934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lose/>
                <a:moveTo>
                  <a:pt x="10800" y="1080"/>
                </a:moveTo>
                <a:cubicBezTo>
                  <a:pt x="16200" y="1080"/>
                  <a:pt x="20520" y="5400"/>
                  <a:pt x="20520" y="10800"/>
                </a:cubicBezTo>
                <a:cubicBezTo>
                  <a:pt x="20520" y="16200"/>
                  <a:pt x="16200" y="20520"/>
                  <a:pt x="10800" y="20520"/>
                </a:cubicBezTo>
                <a:cubicBezTo>
                  <a:pt x="5400" y="20520"/>
                  <a:pt x="1080" y="16200"/>
                  <a:pt x="1080" y="10800"/>
                </a:cubicBezTo>
                <a:cubicBezTo>
                  <a:pt x="1080" y="5400"/>
                  <a:pt x="5400" y="1080"/>
                  <a:pt x="10800" y="1080"/>
                </a:cubicBezTo>
                <a:close/>
                <a:moveTo>
                  <a:pt x="8775" y="14175"/>
                </a:moveTo>
                <a:cubicBezTo>
                  <a:pt x="8910" y="14310"/>
                  <a:pt x="9045" y="14310"/>
                  <a:pt x="9180" y="14310"/>
                </a:cubicBezTo>
                <a:cubicBezTo>
                  <a:pt x="9315" y="14310"/>
                  <a:pt x="9450" y="14310"/>
                  <a:pt x="9585" y="14175"/>
                </a:cubicBezTo>
                <a:cubicBezTo>
                  <a:pt x="9720" y="14040"/>
                  <a:pt x="9720" y="13635"/>
                  <a:pt x="9585" y="13500"/>
                </a:cubicBezTo>
                <a:cubicBezTo>
                  <a:pt x="7425" y="11340"/>
                  <a:pt x="7425" y="11340"/>
                  <a:pt x="7425" y="11340"/>
                </a:cubicBezTo>
                <a:cubicBezTo>
                  <a:pt x="15525" y="11340"/>
                  <a:pt x="15525" y="11340"/>
                  <a:pt x="15525" y="11340"/>
                </a:cubicBezTo>
                <a:cubicBezTo>
                  <a:pt x="15795" y="11340"/>
                  <a:pt x="16065" y="11070"/>
                  <a:pt x="16065" y="10800"/>
                </a:cubicBezTo>
                <a:cubicBezTo>
                  <a:pt x="16065" y="10530"/>
                  <a:pt x="15795" y="10260"/>
                  <a:pt x="15525" y="10260"/>
                </a:cubicBezTo>
                <a:cubicBezTo>
                  <a:pt x="7425" y="10260"/>
                  <a:pt x="7425" y="10260"/>
                  <a:pt x="7425" y="10260"/>
                </a:cubicBezTo>
                <a:cubicBezTo>
                  <a:pt x="9585" y="8100"/>
                  <a:pt x="9585" y="8100"/>
                  <a:pt x="9585" y="8100"/>
                </a:cubicBezTo>
                <a:cubicBezTo>
                  <a:pt x="9720" y="7965"/>
                  <a:pt x="9720" y="7560"/>
                  <a:pt x="9585" y="7425"/>
                </a:cubicBezTo>
                <a:cubicBezTo>
                  <a:pt x="9315" y="7155"/>
                  <a:pt x="8910" y="7155"/>
                  <a:pt x="8775" y="7425"/>
                </a:cubicBezTo>
                <a:cubicBezTo>
                  <a:pt x="5670" y="10395"/>
                  <a:pt x="5670" y="10395"/>
                  <a:pt x="5670" y="10395"/>
                </a:cubicBezTo>
                <a:cubicBezTo>
                  <a:pt x="5535" y="10665"/>
                  <a:pt x="5535" y="10935"/>
                  <a:pt x="5670" y="11205"/>
                </a:cubicBezTo>
                <a:lnTo>
                  <a:pt x="8775" y="141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68" name="Freeform 46"/>
          <p:cNvSpPr/>
          <p:nvPr/>
        </p:nvSpPr>
        <p:spPr>
          <a:xfrm>
            <a:off x="1069340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0"/>
                </a:moveTo>
                <a:cubicBezTo>
                  <a:pt x="2295" y="0"/>
                  <a:pt x="2295" y="0"/>
                  <a:pt x="2295" y="0"/>
                </a:cubicBezTo>
                <a:cubicBezTo>
                  <a:pt x="1080" y="0"/>
                  <a:pt x="0" y="1080"/>
                  <a:pt x="0" y="2295"/>
                </a:cubicBezTo>
                <a:cubicBezTo>
                  <a:pt x="0" y="19305"/>
                  <a:pt x="0" y="19305"/>
                  <a:pt x="0" y="19305"/>
                </a:cubicBezTo>
                <a:cubicBezTo>
                  <a:pt x="0" y="20520"/>
                  <a:pt x="1080" y="21600"/>
                  <a:pt x="229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20520" y="21600"/>
                  <a:pt x="21600" y="20520"/>
                  <a:pt x="21600" y="19305"/>
                </a:cubicBezTo>
                <a:cubicBezTo>
                  <a:pt x="21600" y="2295"/>
                  <a:pt x="21600" y="2295"/>
                  <a:pt x="21600" y="2295"/>
                </a:cubicBezTo>
                <a:cubicBezTo>
                  <a:pt x="21600" y="1080"/>
                  <a:pt x="20520" y="0"/>
                  <a:pt x="19305" y="0"/>
                </a:cubicBezTo>
                <a:close/>
                <a:moveTo>
                  <a:pt x="20520" y="19305"/>
                </a:moveTo>
                <a:cubicBezTo>
                  <a:pt x="20520" y="19980"/>
                  <a:pt x="19980" y="20520"/>
                  <a:pt x="19305" y="20520"/>
                </a:cubicBezTo>
                <a:cubicBezTo>
                  <a:pt x="2295" y="20520"/>
                  <a:pt x="2295" y="20520"/>
                  <a:pt x="2295" y="20520"/>
                </a:cubicBezTo>
                <a:cubicBezTo>
                  <a:pt x="1620" y="20520"/>
                  <a:pt x="1080" y="19980"/>
                  <a:pt x="1080" y="19305"/>
                </a:cubicBezTo>
                <a:cubicBezTo>
                  <a:pt x="1080" y="2295"/>
                  <a:pt x="1080" y="2295"/>
                  <a:pt x="1080" y="2295"/>
                </a:cubicBezTo>
                <a:cubicBezTo>
                  <a:pt x="1080" y="1620"/>
                  <a:pt x="1620" y="1080"/>
                  <a:pt x="2295" y="1080"/>
                </a:cubicBezTo>
                <a:cubicBezTo>
                  <a:pt x="19305" y="1080"/>
                  <a:pt x="19305" y="1080"/>
                  <a:pt x="19305" y="1080"/>
                </a:cubicBezTo>
                <a:cubicBezTo>
                  <a:pt x="19980" y="1080"/>
                  <a:pt x="20520" y="1620"/>
                  <a:pt x="20520" y="2295"/>
                </a:cubicBezTo>
                <a:lnTo>
                  <a:pt x="20520" y="19305"/>
                </a:lnTo>
                <a:close/>
                <a:moveTo>
                  <a:pt x="11340" y="4995"/>
                </a:moveTo>
                <a:cubicBezTo>
                  <a:pt x="11340" y="4995"/>
                  <a:pt x="11340" y="4995"/>
                  <a:pt x="11340" y="4995"/>
                </a:cubicBezTo>
                <a:cubicBezTo>
                  <a:pt x="11340" y="4995"/>
                  <a:pt x="11340" y="4860"/>
                  <a:pt x="11205" y="4860"/>
                </a:cubicBezTo>
                <a:cubicBezTo>
                  <a:pt x="11205" y="4860"/>
                  <a:pt x="11205" y="4860"/>
                  <a:pt x="11205" y="4860"/>
                </a:cubicBezTo>
                <a:cubicBezTo>
                  <a:pt x="11205" y="4860"/>
                  <a:pt x="11205" y="4860"/>
                  <a:pt x="11205" y="4860"/>
                </a:cubicBezTo>
                <a:cubicBezTo>
                  <a:pt x="11205" y="4860"/>
                  <a:pt x="11205" y="4860"/>
                  <a:pt x="11205" y="4725"/>
                </a:cubicBezTo>
                <a:cubicBezTo>
                  <a:pt x="11205" y="4725"/>
                  <a:pt x="11205" y="4725"/>
                  <a:pt x="11205" y="4725"/>
                </a:cubicBezTo>
                <a:cubicBezTo>
                  <a:pt x="11070" y="4725"/>
                  <a:pt x="11070" y="4725"/>
                  <a:pt x="11070" y="4725"/>
                </a:cubicBezTo>
                <a:cubicBezTo>
                  <a:pt x="11070" y="4725"/>
                  <a:pt x="11070" y="4725"/>
                  <a:pt x="11070" y="4725"/>
                </a:cubicBezTo>
                <a:cubicBezTo>
                  <a:pt x="11070" y="4725"/>
                  <a:pt x="11070" y="4725"/>
                  <a:pt x="11070" y="4725"/>
                </a:cubicBezTo>
                <a:cubicBezTo>
                  <a:pt x="10935" y="4725"/>
                  <a:pt x="10935" y="4725"/>
                  <a:pt x="10935" y="4725"/>
                </a:cubicBezTo>
                <a:cubicBezTo>
                  <a:pt x="10935" y="4590"/>
                  <a:pt x="10935" y="4590"/>
                  <a:pt x="10935" y="4590"/>
                </a:cubicBezTo>
                <a:cubicBezTo>
                  <a:pt x="10935" y="4590"/>
                  <a:pt x="10935" y="4590"/>
                  <a:pt x="10935" y="4590"/>
                </a:cubicBezTo>
                <a:cubicBezTo>
                  <a:pt x="10935" y="4590"/>
                  <a:pt x="10800" y="4590"/>
                  <a:pt x="10800" y="4590"/>
                </a:cubicBezTo>
                <a:cubicBezTo>
                  <a:pt x="10800" y="4590"/>
                  <a:pt x="10800" y="4590"/>
                  <a:pt x="10800" y="4590"/>
                </a:cubicBezTo>
                <a:cubicBezTo>
                  <a:pt x="10800" y="4590"/>
                  <a:pt x="10800" y="4590"/>
                  <a:pt x="10800" y="4590"/>
                </a:cubicBezTo>
                <a:cubicBezTo>
                  <a:pt x="10665" y="4590"/>
                  <a:pt x="10665" y="4590"/>
                  <a:pt x="10665" y="4590"/>
                </a:cubicBezTo>
                <a:cubicBezTo>
                  <a:pt x="10665" y="4590"/>
                  <a:pt x="10665" y="4590"/>
                  <a:pt x="10665" y="4590"/>
                </a:cubicBezTo>
                <a:cubicBezTo>
                  <a:pt x="10665" y="4725"/>
                  <a:pt x="10665" y="4725"/>
                  <a:pt x="10665" y="4725"/>
                </a:cubicBezTo>
                <a:cubicBezTo>
                  <a:pt x="10665" y="4725"/>
                  <a:pt x="10665" y="4725"/>
                  <a:pt x="10530" y="4725"/>
                </a:cubicBezTo>
                <a:cubicBezTo>
                  <a:pt x="10530" y="4725"/>
                  <a:pt x="10530" y="4725"/>
                  <a:pt x="10530" y="4725"/>
                </a:cubicBezTo>
                <a:cubicBezTo>
                  <a:pt x="10530" y="4725"/>
                  <a:pt x="10530" y="4725"/>
                  <a:pt x="10530" y="4725"/>
                </a:cubicBezTo>
                <a:cubicBezTo>
                  <a:pt x="10530" y="4725"/>
                  <a:pt x="10530" y="4725"/>
                  <a:pt x="10395" y="4725"/>
                </a:cubicBezTo>
                <a:cubicBezTo>
                  <a:pt x="10395" y="4725"/>
                  <a:pt x="10395" y="4725"/>
                  <a:pt x="10395" y="4725"/>
                </a:cubicBezTo>
                <a:cubicBezTo>
                  <a:pt x="10395" y="4860"/>
                  <a:pt x="10395" y="4860"/>
                  <a:pt x="10395" y="4860"/>
                </a:cubicBezTo>
                <a:cubicBezTo>
                  <a:pt x="10395" y="4860"/>
                  <a:pt x="10395" y="4860"/>
                  <a:pt x="10395" y="4860"/>
                </a:cubicBezTo>
                <a:cubicBezTo>
                  <a:pt x="10395" y="4860"/>
                  <a:pt x="10395" y="4860"/>
                  <a:pt x="10395" y="4860"/>
                </a:cubicBezTo>
                <a:cubicBezTo>
                  <a:pt x="10260" y="4860"/>
                  <a:pt x="10260" y="4995"/>
                  <a:pt x="10260" y="4995"/>
                </a:cubicBezTo>
                <a:cubicBezTo>
                  <a:pt x="10260" y="4995"/>
                  <a:pt x="10260" y="4995"/>
                  <a:pt x="10260" y="4995"/>
                </a:cubicBezTo>
                <a:cubicBezTo>
                  <a:pt x="6210" y="16200"/>
                  <a:pt x="6210" y="16200"/>
                  <a:pt x="6210" y="16200"/>
                </a:cubicBezTo>
                <a:cubicBezTo>
                  <a:pt x="6210" y="16605"/>
                  <a:pt x="6345" y="16875"/>
                  <a:pt x="6615" y="17010"/>
                </a:cubicBezTo>
                <a:cubicBezTo>
                  <a:pt x="6615" y="17010"/>
                  <a:pt x="6750" y="17010"/>
                  <a:pt x="6750" y="17010"/>
                </a:cubicBezTo>
                <a:cubicBezTo>
                  <a:pt x="7020" y="17010"/>
                  <a:pt x="7155" y="16875"/>
                  <a:pt x="7290" y="16605"/>
                </a:cubicBezTo>
                <a:cubicBezTo>
                  <a:pt x="8370" y="13365"/>
                  <a:pt x="8370" y="13365"/>
                  <a:pt x="8370" y="13365"/>
                </a:cubicBezTo>
                <a:cubicBezTo>
                  <a:pt x="13095" y="13365"/>
                  <a:pt x="13095" y="13365"/>
                  <a:pt x="13095" y="13365"/>
                </a:cubicBezTo>
                <a:cubicBezTo>
                  <a:pt x="13095" y="13365"/>
                  <a:pt x="13095" y="13365"/>
                  <a:pt x="13095" y="13365"/>
                </a:cubicBezTo>
                <a:cubicBezTo>
                  <a:pt x="14310" y="16605"/>
                  <a:pt x="14310" y="16605"/>
                  <a:pt x="14310" y="16605"/>
                </a:cubicBezTo>
                <a:cubicBezTo>
                  <a:pt x="14445" y="16875"/>
                  <a:pt x="14580" y="17010"/>
                  <a:pt x="14850" y="17010"/>
                </a:cubicBezTo>
                <a:cubicBezTo>
                  <a:pt x="14850" y="17010"/>
                  <a:pt x="14985" y="17010"/>
                  <a:pt x="14985" y="17010"/>
                </a:cubicBezTo>
                <a:cubicBezTo>
                  <a:pt x="15255" y="16875"/>
                  <a:pt x="15390" y="16605"/>
                  <a:pt x="15390" y="16200"/>
                </a:cubicBezTo>
                <a:lnTo>
                  <a:pt x="11340" y="4995"/>
                </a:lnTo>
                <a:close/>
                <a:moveTo>
                  <a:pt x="8775" y="12285"/>
                </a:moveTo>
                <a:cubicBezTo>
                  <a:pt x="10800" y="6750"/>
                  <a:pt x="10800" y="6750"/>
                  <a:pt x="10800" y="6750"/>
                </a:cubicBezTo>
                <a:cubicBezTo>
                  <a:pt x="12825" y="12285"/>
                  <a:pt x="12825" y="12285"/>
                  <a:pt x="12825" y="12285"/>
                </a:cubicBezTo>
                <a:lnTo>
                  <a:pt x="8775" y="122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69" name="Freeform 47"/>
          <p:cNvSpPr/>
          <p:nvPr/>
        </p:nvSpPr>
        <p:spPr>
          <a:xfrm>
            <a:off x="10721975" y="3206750"/>
            <a:ext cx="10223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44" y="0"/>
                </a:moveTo>
                <a:cubicBezTo>
                  <a:pt x="16416" y="0"/>
                  <a:pt x="14976" y="1215"/>
                  <a:pt x="14832" y="2700"/>
                </a:cubicBezTo>
                <a:cubicBezTo>
                  <a:pt x="576" y="2700"/>
                  <a:pt x="576" y="2700"/>
                  <a:pt x="576" y="2700"/>
                </a:cubicBezTo>
                <a:cubicBezTo>
                  <a:pt x="288" y="2700"/>
                  <a:pt x="0" y="2970"/>
                  <a:pt x="0" y="3240"/>
                </a:cubicBezTo>
                <a:cubicBezTo>
                  <a:pt x="0" y="3510"/>
                  <a:pt x="288" y="3780"/>
                  <a:pt x="576" y="3780"/>
                </a:cubicBezTo>
                <a:cubicBezTo>
                  <a:pt x="14832" y="3780"/>
                  <a:pt x="14832" y="3780"/>
                  <a:pt x="14832" y="3780"/>
                </a:cubicBezTo>
                <a:cubicBezTo>
                  <a:pt x="14976" y="5265"/>
                  <a:pt x="16416" y="6480"/>
                  <a:pt x="18144" y="6480"/>
                </a:cubicBezTo>
                <a:cubicBezTo>
                  <a:pt x="20016" y="6480"/>
                  <a:pt x="21600" y="4995"/>
                  <a:pt x="21600" y="3240"/>
                </a:cubicBezTo>
                <a:cubicBezTo>
                  <a:pt x="21600" y="1485"/>
                  <a:pt x="20016" y="0"/>
                  <a:pt x="18144" y="0"/>
                </a:cubicBezTo>
                <a:close/>
                <a:moveTo>
                  <a:pt x="18144" y="5400"/>
                </a:moveTo>
                <a:cubicBezTo>
                  <a:pt x="16848" y="5400"/>
                  <a:pt x="15840" y="4455"/>
                  <a:pt x="15840" y="3240"/>
                </a:cubicBezTo>
                <a:cubicBezTo>
                  <a:pt x="15840" y="2025"/>
                  <a:pt x="16848" y="1080"/>
                  <a:pt x="18144" y="1080"/>
                </a:cubicBezTo>
                <a:cubicBezTo>
                  <a:pt x="19440" y="1080"/>
                  <a:pt x="20448" y="2025"/>
                  <a:pt x="20448" y="3240"/>
                </a:cubicBezTo>
                <a:cubicBezTo>
                  <a:pt x="20448" y="4455"/>
                  <a:pt x="19440" y="5400"/>
                  <a:pt x="18144" y="5400"/>
                </a:cubicBezTo>
                <a:close/>
                <a:moveTo>
                  <a:pt x="21024" y="10260"/>
                </a:moveTo>
                <a:cubicBezTo>
                  <a:pt x="6768" y="10260"/>
                  <a:pt x="6768" y="10260"/>
                  <a:pt x="6768" y="10260"/>
                </a:cubicBezTo>
                <a:cubicBezTo>
                  <a:pt x="6480" y="8775"/>
                  <a:pt x="5184" y="7560"/>
                  <a:pt x="3456" y="7560"/>
                </a:cubicBezTo>
                <a:cubicBezTo>
                  <a:pt x="1584" y="7560"/>
                  <a:pt x="0" y="9045"/>
                  <a:pt x="0" y="10800"/>
                </a:cubicBezTo>
                <a:cubicBezTo>
                  <a:pt x="0" y="12555"/>
                  <a:pt x="1584" y="14040"/>
                  <a:pt x="3456" y="14040"/>
                </a:cubicBezTo>
                <a:cubicBezTo>
                  <a:pt x="5184" y="14040"/>
                  <a:pt x="6480" y="12825"/>
                  <a:pt x="6768" y="11340"/>
                </a:cubicBezTo>
                <a:cubicBezTo>
                  <a:pt x="21024" y="11340"/>
                  <a:pt x="21024" y="11340"/>
                  <a:pt x="21024" y="11340"/>
                </a:cubicBezTo>
                <a:cubicBezTo>
                  <a:pt x="21312" y="11340"/>
                  <a:pt x="21600" y="11070"/>
                  <a:pt x="21600" y="10800"/>
                </a:cubicBezTo>
                <a:cubicBezTo>
                  <a:pt x="21600" y="10530"/>
                  <a:pt x="21312" y="10260"/>
                  <a:pt x="21024" y="10260"/>
                </a:cubicBezTo>
                <a:close/>
                <a:moveTo>
                  <a:pt x="3456" y="12960"/>
                </a:moveTo>
                <a:cubicBezTo>
                  <a:pt x="2160" y="12960"/>
                  <a:pt x="1152" y="11880"/>
                  <a:pt x="1152" y="10800"/>
                </a:cubicBezTo>
                <a:cubicBezTo>
                  <a:pt x="1152" y="9585"/>
                  <a:pt x="2160" y="8640"/>
                  <a:pt x="3456" y="8640"/>
                </a:cubicBezTo>
                <a:cubicBezTo>
                  <a:pt x="4752" y="8640"/>
                  <a:pt x="5760" y="9585"/>
                  <a:pt x="5760" y="10800"/>
                </a:cubicBezTo>
                <a:cubicBezTo>
                  <a:pt x="5760" y="11880"/>
                  <a:pt x="4752" y="12960"/>
                  <a:pt x="3456" y="12960"/>
                </a:cubicBezTo>
                <a:close/>
                <a:moveTo>
                  <a:pt x="18144" y="15120"/>
                </a:moveTo>
                <a:cubicBezTo>
                  <a:pt x="16416" y="15120"/>
                  <a:pt x="14976" y="16335"/>
                  <a:pt x="14832" y="17820"/>
                </a:cubicBezTo>
                <a:cubicBezTo>
                  <a:pt x="576" y="17820"/>
                  <a:pt x="576" y="17820"/>
                  <a:pt x="576" y="17820"/>
                </a:cubicBezTo>
                <a:cubicBezTo>
                  <a:pt x="288" y="17820"/>
                  <a:pt x="0" y="18090"/>
                  <a:pt x="0" y="18360"/>
                </a:cubicBezTo>
                <a:cubicBezTo>
                  <a:pt x="0" y="18630"/>
                  <a:pt x="288" y="18900"/>
                  <a:pt x="576" y="18900"/>
                </a:cubicBezTo>
                <a:cubicBezTo>
                  <a:pt x="14832" y="18900"/>
                  <a:pt x="14832" y="18900"/>
                  <a:pt x="14832" y="18900"/>
                </a:cubicBezTo>
                <a:cubicBezTo>
                  <a:pt x="14976" y="20385"/>
                  <a:pt x="16416" y="21600"/>
                  <a:pt x="18144" y="21600"/>
                </a:cubicBezTo>
                <a:cubicBezTo>
                  <a:pt x="20016" y="21600"/>
                  <a:pt x="21600" y="20115"/>
                  <a:pt x="21600" y="18360"/>
                </a:cubicBezTo>
                <a:cubicBezTo>
                  <a:pt x="21600" y="16605"/>
                  <a:pt x="20016" y="15120"/>
                  <a:pt x="18144" y="15120"/>
                </a:cubicBezTo>
                <a:close/>
                <a:moveTo>
                  <a:pt x="18144" y="20520"/>
                </a:moveTo>
                <a:cubicBezTo>
                  <a:pt x="16848" y="20520"/>
                  <a:pt x="15840" y="19575"/>
                  <a:pt x="15840" y="18360"/>
                </a:cubicBezTo>
                <a:cubicBezTo>
                  <a:pt x="15840" y="17145"/>
                  <a:pt x="16848" y="16200"/>
                  <a:pt x="18144" y="16200"/>
                </a:cubicBezTo>
                <a:cubicBezTo>
                  <a:pt x="19440" y="16200"/>
                  <a:pt x="20448" y="17145"/>
                  <a:pt x="20448" y="18360"/>
                </a:cubicBezTo>
                <a:cubicBezTo>
                  <a:pt x="20448" y="19575"/>
                  <a:pt x="19440" y="20520"/>
                  <a:pt x="18144" y="205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70" name="Freeform 48"/>
          <p:cNvSpPr/>
          <p:nvPr/>
        </p:nvSpPr>
        <p:spPr>
          <a:xfrm>
            <a:off x="10693400" y="4473576"/>
            <a:ext cx="1092200" cy="1031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700" y="21024"/>
                </a:moveTo>
                <a:cubicBezTo>
                  <a:pt x="2700" y="21312"/>
                  <a:pt x="2970" y="21600"/>
                  <a:pt x="3240" y="21600"/>
                </a:cubicBezTo>
                <a:cubicBezTo>
                  <a:pt x="3510" y="21600"/>
                  <a:pt x="3780" y="21312"/>
                  <a:pt x="3780" y="21024"/>
                </a:cubicBezTo>
                <a:cubicBezTo>
                  <a:pt x="3780" y="6768"/>
                  <a:pt x="3780" y="6768"/>
                  <a:pt x="3780" y="6768"/>
                </a:cubicBezTo>
                <a:cubicBezTo>
                  <a:pt x="5265" y="6480"/>
                  <a:pt x="6480" y="5184"/>
                  <a:pt x="6480" y="3456"/>
                </a:cubicBezTo>
                <a:cubicBezTo>
                  <a:pt x="6480" y="1584"/>
                  <a:pt x="4995" y="0"/>
                  <a:pt x="3240" y="0"/>
                </a:cubicBezTo>
                <a:cubicBezTo>
                  <a:pt x="1485" y="0"/>
                  <a:pt x="0" y="1584"/>
                  <a:pt x="0" y="3456"/>
                </a:cubicBezTo>
                <a:cubicBezTo>
                  <a:pt x="0" y="5184"/>
                  <a:pt x="1215" y="6480"/>
                  <a:pt x="2700" y="6768"/>
                </a:cubicBezTo>
                <a:cubicBezTo>
                  <a:pt x="2700" y="21024"/>
                  <a:pt x="2700" y="21024"/>
                  <a:pt x="2700" y="21024"/>
                </a:cubicBezTo>
                <a:close/>
                <a:moveTo>
                  <a:pt x="1080" y="3456"/>
                </a:moveTo>
                <a:cubicBezTo>
                  <a:pt x="1080" y="2160"/>
                  <a:pt x="2025" y="1152"/>
                  <a:pt x="3240" y="1152"/>
                </a:cubicBezTo>
                <a:cubicBezTo>
                  <a:pt x="4455" y="1152"/>
                  <a:pt x="5400" y="2160"/>
                  <a:pt x="5400" y="3456"/>
                </a:cubicBezTo>
                <a:cubicBezTo>
                  <a:pt x="5400" y="4752"/>
                  <a:pt x="4455" y="5760"/>
                  <a:pt x="3240" y="5760"/>
                </a:cubicBezTo>
                <a:cubicBezTo>
                  <a:pt x="2025" y="5760"/>
                  <a:pt x="1080" y="4752"/>
                  <a:pt x="1080" y="3456"/>
                </a:cubicBezTo>
                <a:close/>
                <a:moveTo>
                  <a:pt x="14040" y="18144"/>
                </a:moveTo>
                <a:cubicBezTo>
                  <a:pt x="14040" y="16416"/>
                  <a:pt x="12825" y="14976"/>
                  <a:pt x="11340" y="14832"/>
                </a:cubicBezTo>
                <a:cubicBezTo>
                  <a:pt x="11340" y="576"/>
                  <a:pt x="11340" y="576"/>
                  <a:pt x="11340" y="576"/>
                </a:cubicBezTo>
                <a:cubicBezTo>
                  <a:pt x="11340" y="288"/>
                  <a:pt x="11070" y="0"/>
                  <a:pt x="10800" y="0"/>
                </a:cubicBezTo>
                <a:cubicBezTo>
                  <a:pt x="10530" y="0"/>
                  <a:pt x="10260" y="288"/>
                  <a:pt x="10260" y="576"/>
                </a:cubicBezTo>
                <a:cubicBezTo>
                  <a:pt x="10260" y="14832"/>
                  <a:pt x="10260" y="14832"/>
                  <a:pt x="10260" y="14832"/>
                </a:cubicBezTo>
                <a:cubicBezTo>
                  <a:pt x="8640" y="14976"/>
                  <a:pt x="7560" y="16416"/>
                  <a:pt x="7560" y="18144"/>
                </a:cubicBezTo>
                <a:cubicBezTo>
                  <a:pt x="7560" y="20016"/>
                  <a:pt x="9045" y="21600"/>
                  <a:pt x="10800" y="21600"/>
                </a:cubicBezTo>
                <a:cubicBezTo>
                  <a:pt x="12555" y="21600"/>
                  <a:pt x="14040" y="20016"/>
                  <a:pt x="14040" y="18144"/>
                </a:cubicBezTo>
                <a:close/>
                <a:moveTo>
                  <a:pt x="8640" y="18144"/>
                </a:moveTo>
                <a:cubicBezTo>
                  <a:pt x="8640" y="16848"/>
                  <a:pt x="9585" y="15840"/>
                  <a:pt x="10800" y="15840"/>
                </a:cubicBezTo>
                <a:cubicBezTo>
                  <a:pt x="11880" y="15840"/>
                  <a:pt x="12960" y="16848"/>
                  <a:pt x="12960" y="18144"/>
                </a:cubicBezTo>
                <a:cubicBezTo>
                  <a:pt x="12960" y="19440"/>
                  <a:pt x="11880" y="20448"/>
                  <a:pt x="10800" y="20448"/>
                </a:cubicBezTo>
                <a:cubicBezTo>
                  <a:pt x="9585" y="20448"/>
                  <a:pt x="8640" y="19440"/>
                  <a:pt x="8640" y="18144"/>
                </a:cubicBezTo>
                <a:close/>
                <a:moveTo>
                  <a:pt x="18360" y="21600"/>
                </a:moveTo>
                <a:cubicBezTo>
                  <a:pt x="18630" y="21600"/>
                  <a:pt x="18900" y="21312"/>
                  <a:pt x="18900" y="21024"/>
                </a:cubicBezTo>
                <a:cubicBezTo>
                  <a:pt x="18900" y="6768"/>
                  <a:pt x="18900" y="6768"/>
                  <a:pt x="18900" y="6768"/>
                </a:cubicBezTo>
                <a:cubicBezTo>
                  <a:pt x="20385" y="6480"/>
                  <a:pt x="21600" y="5184"/>
                  <a:pt x="21600" y="3456"/>
                </a:cubicBezTo>
                <a:cubicBezTo>
                  <a:pt x="21600" y="1584"/>
                  <a:pt x="20115" y="0"/>
                  <a:pt x="18360" y="0"/>
                </a:cubicBezTo>
                <a:cubicBezTo>
                  <a:pt x="16605" y="0"/>
                  <a:pt x="15120" y="1584"/>
                  <a:pt x="15120" y="3456"/>
                </a:cubicBezTo>
                <a:cubicBezTo>
                  <a:pt x="15120" y="5184"/>
                  <a:pt x="16335" y="6480"/>
                  <a:pt x="17820" y="6768"/>
                </a:cubicBezTo>
                <a:cubicBezTo>
                  <a:pt x="17820" y="21024"/>
                  <a:pt x="17820" y="21024"/>
                  <a:pt x="17820" y="21024"/>
                </a:cubicBezTo>
                <a:cubicBezTo>
                  <a:pt x="17820" y="21312"/>
                  <a:pt x="18090" y="21600"/>
                  <a:pt x="18360" y="21600"/>
                </a:cubicBezTo>
                <a:close/>
                <a:moveTo>
                  <a:pt x="16200" y="3456"/>
                </a:moveTo>
                <a:cubicBezTo>
                  <a:pt x="16200" y="2160"/>
                  <a:pt x="17145" y="1152"/>
                  <a:pt x="18360" y="1152"/>
                </a:cubicBezTo>
                <a:cubicBezTo>
                  <a:pt x="19575" y="1152"/>
                  <a:pt x="20520" y="2160"/>
                  <a:pt x="20520" y="3456"/>
                </a:cubicBezTo>
                <a:cubicBezTo>
                  <a:pt x="20520" y="4752"/>
                  <a:pt x="19575" y="5760"/>
                  <a:pt x="18360" y="5760"/>
                </a:cubicBezTo>
                <a:cubicBezTo>
                  <a:pt x="17145" y="5760"/>
                  <a:pt x="16200" y="4752"/>
                  <a:pt x="16200" y="34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71" name="Freeform 49"/>
          <p:cNvSpPr/>
          <p:nvPr/>
        </p:nvSpPr>
        <p:spPr>
          <a:xfrm>
            <a:off x="10693400" y="5683870"/>
            <a:ext cx="1092200" cy="10661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09" extrusionOk="0">
                <a:moveTo>
                  <a:pt x="8910" y="566"/>
                </a:moveTo>
                <a:cubicBezTo>
                  <a:pt x="8100" y="1250"/>
                  <a:pt x="7695" y="2206"/>
                  <a:pt x="7695" y="3710"/>
                </a:cubicBezTo>
                <a:cubicBezTo>
                  <a:pt x="7695" y="7128"/>
                  <a:pt x="7695" y="7128"/>
                  <a:pt x="7695" y="7128"/>
                </a:cubicBezTo>
                <a:cubicBezTo>
                  <a:pt x="2970" y="7128"/>
                  <a:pt x="2970" y="7128"/>
                  <a:pt x="2970" y="7128"/>
                </a:cubicBezTo>
                <a:cubicBezTo>
                  <a:pt x="1350" y="7128"/>
                  <a:pt x="0" y="8495"/>
                  <a:pt x="0" y="10136"/>
                </a:cubicBezTo>
                <a:cubicBezTo>
                  <a:pt x="0" y="10272"/>
                  <a:pt x="0" y="10272"/>
                  <a:pt x="0" y="10272"/>
                </a:cubicBezTo>
                <a:cubicBezTo>
                  <a:pt x="0" y="10272"/>
                  <a:pt x="0" y="10272"/>
                  <a:pt x="0" y="10272"/>
                </a:cubicBezTo>
                <a:cubicBezTo>
                  <a:pt x="1215" y="18201"/>
                  <a:pt x="1215" y="18201"/>
                  <a:pt x="1215" y="18201"/>
                </a:cubicBezTo>
                <a:cubicBezTo>
                  <a:pt x="1485" y="20115"/>
                  <a:pt x="2835" y="21209"/>
                  <a:pt x="4860" y="21209"/>
                </a:cubicBezTo>
                <a:cubicBezTo>
                  <a:pt x="14040" y="21209"/>
                  <a:pt x="14040" y="21209"/>
                  <a:pt x="14040" y="21209"/>
                </a:cubicBezTo>
                <a:cubicBezTo>
                  <a:pt x="15660" y="21209"/>
                  <a:pt x="17010" y="19842"/>
                  <a:pt x="17010" y="18065"/>
                </a:cubicBezTo>
                <a:cubicBezTo>
                  <a:pt x="17010" y="9315"/>
                  <a:pt x="17010" y="9315"/>
                  <a:pt x="17010" y="9315"/>
                </a:cubicBezTo>
                <a:cubicBezTo>
                  <a:pt x="17010" y="9042"/>
                  <a:pt x="17280" y="8905"/>
                  <a:pt x="17550" y="8905"/>
                </a:cubicBezTo>
                <a:cubicBezTo>
                  <a:pt x="20115" y="8905"/>
                  <a:pt x="20115" y="8905"/>
                  <a:pt x="20115" y="8905"/>
                </a:cubicBezTo>
                <a:cubicBezTo>
                  <a:pt x="20250" y="8905"/>
                  <a:pt x="20520" y="9042"/>
                  <a:pt x="20520" y="9315"/>
                </a:cubicBezTo>
                <a:cubicBezTo>
                  <a:pt x="20520" y="18612"/>
                  <a:pt x="20520" y="18612"/>
                  <a:pt x="20520" y="18612"/>
                </a:cubicBezTo>
                <a:cubicBezTo>
                  <a:pt x="20520" y="18885"/>
                  <a:pt x="20250" y="19158"/>
                  <a:pt x="20115" y="19158"/>
                </a:cubicBezTo>
                <a:cubicBezTo>
                  <a:pt x="18630" y="19158"/>
                  <a:pt x="18630" y="19158"/>
                  <a:pt x="18630" y="19158"/>
                </a:cubicBezTo>
                <a:cubicBezTo>
                  <a:pt x="18225" y="19158"/>
                  <a:pt x="18090" y="19295"/>
                  <a:pt x="18090" y="19705"/>
                </a:cubicBezTo>
                <a:cubicBezTo>
                  <a:pt x="18090" y="19979"/>
                  <a:pt x="18225" y="20252"/>
                  <a:pt x="18630" y="20252"/>
                </a:cubicBezTo>
                <a:cubicBezTo>
                  <a:pt x="20115" y="20252"/>
                  <a:pt x="20115" y="20252"/>
                  <a:pt x="20115" y="20252"/>
                </a:cubicBezTo>
                <a:cubicBezTo>
                  <a:pt x="20925" y="20252"/>
                  <a:pt x="21600" y="19568"/>
                  <a:pt x="21600" y="18612"/>
                </a:cubicBezTo>
                <a:cubicBezTo>
                  <a:pt x="21600" y="9315"/>
                  <a:pt x="21600" y="9315"/>
                  <a:pt x="21600" y="9315"/>
                </a:cubicBezTo>
                <a:cubicBezTo>
                  <a:pt x="21600" y="8495"/>
                  <a:pt x="20925" y="7812"/>
                  <a:pt x="20115" y="7812"/>
                </a:cubicBezTo>
                <a:cubicBezTo>
                  <a:pt x="17550" y="7812"/>
                  <a:pt x="17550" y="7812"/>
                  <a:pt x="17550" y="7812"/>
                </a:cubicBezTo>
                <a:cubicBezTo>
                  <a:pt x="16875" y="7812"/>
                  <a:pt x="16335" y="8085"/>
                  <a:pt x="16065" y="8632"/>
                </a:cubicBezTo>
                <a:cubicBezTo>
                  <a:pt x="16065" y="8632"/>
                  <a:pt x="16065" y="8632"/>
                  <a:pt x="16065" y="8632"/>
                </a:cubicBezTo>
                <a:cubicBezTo>
                  <a:pt x="15930" y="8632"/>
                  <a:pt x="12420" y="7538"/>
                  <a:pt x="12420" y="4531"/>
                </a:cubicBezTo>
                <a:cubicBezTo>
                  <a:pt x="12420" y="703"/>
                  <a:pt x="12420" y="703"/>
                  <a:pt x="12420" y="703"/>
                </a:cubicBezTo>
                <a:cubicBezTo>
                  <a:pt x="12420" y="429"/>
                  <a:pt x="12285" y="293"/>
                  <a:pt x="12015" y="156"/>
                </a:cubicBezTo>
                <a:cubicBezTo>
                  <a:pt x="12015" y="156"/>
                  <a:pt x="10260" y="-391"/>
                  <a:pt x="8910" y="566"/>
                </a:cubicBezTo>
                <a:close/>
                <a:moveTo>
                  <a:pt x="15660" y="9589"/>
                </a:moveTo>
                <a:cubicBezTo>
                  <a:pt x="15795" y="9725"/>
                  <a:pt x="15930" y="9725"/>
                  <a:pt x="15930" y="9725"/>
                </a:cubicBezTo>
                <a:cubicBezTo>
                  <a:pt x="15930" y="18065"/>
                  <a:pt x="15930" y="18065"/>
                  <a:pt x="15930" y="18065"/>
                </a:cubicBezTo>
                <a:cubicBezTo>
                  <a:pt x="15930" y="19158"/>
                  <a:pt x="15120" y="20115"/>
                  <a:pt x="14040" y="20115"/>
                </a:cubicBezTo>
                <a:cubicBezTo>
                  <a:pt x="11070" y="20115"/>
                  <a:pt x="11070" y="20115"/>
                  <a:pt x="11070" y="20115"/>
                </a:cubicBezTo>
                <a:cubicBezTo>
                  <a:pt x="4860" y="20115"/>
                  <a:pt x="4860" y="20115"/>
                  <a:pt x="4860" y="20115"/>
                </a:cubicBezTo>
                <a:cubicBezTo>
                  <a:pt x="3375" y="20115"/>
                  <a:pt x="2430" y="19432"/>
                  <a:pt x="2295" y="18065"/>
                </a:cubicBezTo>
                <a:cubicBezTo>
                  <a:pt x="1080" y="10136"/>
                  <a:pt x="1080" y="10136"/>
                  <a:pt x="1080" y="10136"/>
                </a:cubicBezTo>
                <a:cubicBezTo>
                  <a:pt x="1080" y="10136"/>
                  <a:pt x="1080" y="10136"/>
                  <a:pt x="1080" y="10136"/>
                </a:cubicBezTo>
                <a:cubicBezTo>
                  <a:pt x="1080" y="9042"/>
                  <a:pt x="1890" y="8222"/>
                  <a:pt x="2970" y="8222"/>
                </a:cubicBezTo>
                <a:cubicBezTo>
                  <a:pt x="8235" y="8222"/>
                  <a:pt x="8235" y="8222"/>
                  <a:pt x="8235" y="8222"/>
                </a:cubicBezTo>
                <a:cubicBezTo>
                  <a:pt x="8505" y="8222"/>
                  <a:pt x="8775" y="7948"/>
                  <a:pt x="8775" y="7675"/>
                </a:cubicBezTo>
                <a:cubicBezTo>
                  <a:pt x="8775" y="3710"/>
                  <a:pt x="8775" y="3710"/>
                  <a:pt x="8775" y="3710"/>
                </a:cubicBezTo>
                <a:cubicBezTo>
                  <a:pt x="8775" y="2617"/>
                  <a:pt x="9045" y="1796"/>
                  <a:pt x="9585" y="1523"/>
                </a:cubicBezTo>
                <a:cubicBezTo>
                  <a:pt x="10125" y="976"/>
                  <a:pt x="10935" y="1113"/>
                  <a:pt x="11340" y="1113"/>
                </a:cubicBezTo>
                <a:cubicBezTo>
                  <a:pt x="11340" y="4531"/>
                  <a:pt x="11340" y="4531"/>
                  <a:pt x="11340" y="4531"/>
                </a:cubicBezTo>
                <a:cubicBezTo>
                  <a:pt x="11340" y="8358"/>
                  <a:pt x="15525" y="9589"/>
                  <a:pt x="15660" y="95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72" name="Freeform 50"/>
          <p:cNvSpPr/>
          <p:nvPr/>
        </p:nvSpPr>
        <p:spPr>
          <a:xfrm>
            <a:off x="10693400" y="6922178"/>
            <a:ext cx="1092200" cy="10692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09" extrusionOk="0">
                <a:moveTo>
                  <a:pt x="21600" y="10136"/>
                </a:moveTo>
                <a:cubicBezTo>
                  <a:pt x="21600" y="8495"/>
                  <a:pt x="20250" y="7128"/>
                  <a:pt x="18630" y="7128"/>
                </a:cubicBezTo>
                <a:cubicBezTo>
                  <a:pt x="13905" y="7128"/>
                  <a:pt x="13905" y="7128"/>
                  <a:pt x="13905" y="7128"/>
                </a:cubicBezTo>
                <a:cubicBezTo>
                  <a:pt x="13905" y="3710"/>
                  <a:pt x="13905" y="3710"/>
                  <a:pt x="13905" y="3710"/>
                </a:cubicBezTo>
                <a:cubicBezTo>
                  <a:pt x="13905" y="2206"/>
                  <a:pt x="13500" y="1250"/>
                  <a:pt x="12690" y="566"/>
                </a:cubicBezTo>
                <a:cubicBezTo>
                  <a:pt x="11340" y="-391"/>
                  <a:pt x="9585" y="156"/>
                  <a:pt x="9585" y="156"/>
                </a:cubicBezTo>
                <a:cubicBezTo>
                  <a:pt x="9315" y="293"/>
                  <a:pt x="9180" y="429"/>
                  <a:pt x="9180" y="703"/>
                </a:cubicBezTo>
                <a:cubicBezTo>
                  <a:pt x="9180" y="4531"/>
                  <a:pt x="9180" y="4531"/>
                  <a:pt x="9180" y="4531"/>
                </a:cubicBezTo>
                <a:cubicBezTo>
                  <a:pt x="9180" y="7538"/>
                  <a:pt x="5670" y="8495"/>
                  <a:pt x="5535" y="8632"/>
                </a:cubicBezTo>
                <a:cubicBezTo>
                  <a:pt x="5535" y="8632"/>
                  <a:pt x="5535" y="8632"/>
                  <a:pt x="5400" y="8632"/>
                </a:cubicBezTo>
                <a:cubicBezTo>
                  <a:pt x="5265" y="8085"/>
                  <a:pt x="4725" y="7812"/>
                  <a:pt x="4050" y="7812"/>
                </a:cubicBezTo>
                <a:cubicBezTo>
                  <a:pt x="1485" y="7812"/>
                  <a:pt x="1485" y="7812"/>
                  <a:pt x="1485" y="7812"/>
                </a:cubicBezTo>
                <a:cubicBezTo>
                  <a:pt x="675" y="7812"/>
                  <a:pt x="0" y="8495"/>
                  <a:pt x="0" y="9315"/>
                </a:cubicBezTo>
                <a:cubicBezTo>
                  <a:pt x="0" y="18612"/>
                  <a:pt x="0" y="18612"/>
                  <a:pt x="0" y="18612"/>
                </a:cubicBezTo>
                <a:cubicBezTo>
                  <a:pt x="0" y="19432"/>
                  <a:pt x="675" y="20252"/>
                  <a:pt x="1485" y="20252"/>
                </a:cubicBezTo>
                <a:cubicBezTo>
                  <a:pt x="2970" y="20252"/>
                  <a:pt x="2970" y="20252"/>
                  <a:pt x="2970" y="20252"/>
                </a:cubicBezTo>
                <a:cubicBezTo>
                  <a:pt x="3375" y="20252"/>
                  <a:pt x="3510" y="19979"/>
                  <a:pt x="3510" y="19705"/>
                </a:cubicBezTo>
                <a:cubicBezTo>
                  <a:pt x="3510" y="19295"/>
                  <a:pt x="3240" y="19158"/>
                  <a:pt x="2970" y="19158"/>
                </a:cubicBezTo>
                <a:cubicBezTo>
                  <a:pt x="1485" y="19158"/>
                  <a:pt x="1485" y="19158"/>
                  <a:pt x="1485" y="19158"/>
                </a:cubicBezTo>
                <a:cubicBezTo>
                  <a:pt x="1350" y="19158"/>
                  <a:pt x="1080" y="18885"/>
                  <a:pt x="1080" y="18612"/>
                </a:cubicBezTo>
                <a:cubicBezTo>
                  <a:pt x="1080" y="9315"/>
                  <a:pt x="1080" y="9315"/>
                  <a:pt x="1080" y="9315"/>
                </a:cubicBezTo>
                <a:cubicBezTo>
                  <a:pt x="1080" y="9042"/>
                  <a:pt x="1350" y="8905"/>
                  <a:pt x="1485" y="8905"/>
                </a:cubicBezTo>
                <a:cubicBezTo>
                  <a:pt x="4050" y="8905"/>
                  <a:pt x="4050" y="8905"/>
                  <a:pt x="4050" y="8905"/>
                </a:cubicBezTo>
                <a:cubicBezTo>
                  <a:pt x="4320" y="8905"/>
                  <a:pt x="4590" y="9042"/>
                  <a:pt x="4590" y="9315"/>
                </a:cubicBezTo>
                <a:cubicBezTo>
                  <a:pt x="4590" y="18065"/>
                  <a:pt x="4590" y="18065"/>
                  <a:pt x="4590" y="18065"/>
                </a:cubicBezTo>
                <a:cubicBezTo>
                  <a:pt x="4590" y="19842"/>
                  <a:pt x="5940" y="21209"/>
                  <a:pt x="7560" y="21209"/>
                </a:cubicBezTo>
                <a:cubicBezTo>
                  <a:pt x="16740" y="21209"/>
                  <a:pt x="16740" y="21209"/>
                  <a:pt x="16740" y="21209"/>
                </a:cubicBezTo>
                <a:cubicBezTo>
                  <a:pt x="18765" y="21209"/>
                  <a:pt x="20115" y="20115"/>
                  <a:pt x="20385" y="18201"/>
                </a:cubicBezTo>
                <a:cubicBezTo>
                  <a:pt x="21600" y="10272"/>
                  <a:pt x="21600" y="10272"/>
                  <a:pt x="21600" y="10272"/>
                </a:cubicBezTo>
                <a:cubicBezTo>
                  <a:pt x="21600" y="10272"/>
                  <a:pt x="21600" y="10272"/>
                  <a:pt x="21600" y="10272"/>
                </a:cubicBezTo>
                <a:cubicBezTo>
                  <a:pt x="21600" y="10136"/>
                  <a:pt x="21600" y="10136"/>
                  <a:pt x="21600" y="10136"/>
                </a:cubicBezTo>
                <a:close/>
                <a:moveTo>
                  <a:pt x="20520" y="10136"/>
                </a:moveTo>
                <a:cubicBezTo>
                  <a:pt x="19305" y="18065"/>
                  <a:pt x="19305" y="18065"/>
                  <a:pt x="19305" y="18065"/>
                </a:cubicBezTo>
                <a:cubicBezTo>
                  <a:pt x="19170" y="19432"/>
                  <a:pt x="18225" y="20115"/>
                  <a:pt x="16740" y="20115"/>
                </a:cubicBezTo>
                <a:cubicBezTo>
                  <a:pt x="16470" y="20115"/>
                  <a:pt x="16470" y="20115"/>
                  <a:pt x="16470" y="20115"/>
                </a:cubicBezTo>
                <a:cubicBezTo>
                  <a:pt x="7560" y="20115"/>
                  <a:pt x="7560" y="20115"/>
                  <a:pt x="7560" y="20115"/>
                </a:cubicBezTo>
                <a:cubicBezTo>
                  <a:pt x="6480" y="20115"/>
                  <a:pt x="5670" y="19158"/>
                  <a:pt x="5670" y="18065"/>
                </a:cubicBezTo>
                <a:cubicBezTo>
                  <a:pt x="5670" y="9725"/>
                  <a:pt x="5670" y="9725"/>
                  <a:pt x="5670" y="9725"/>
                </a:cubicBezTo>
                <a:cubicBezTo>
                  <a:pt x="5670" y="9725"/>
                  <a:pt x="5805" y="9725"/>
                  <a:pt x="5940" y="9589"/>
                </a:cubicBezTo>
                <a:cubicBezTo>
                  <a:pt x="6075" y="9589"/>
                  <a:pt x="10260" y="8358"/>
                  <a:pt x="10260" y="4531"/>
                </a:cubicBezTo>
                <a:cubicBezTo>
                  <a:pt x="10260" y="1113"/>
                  <a:pt x="10260" y="1113"/>
                  <a:pt x="10260" y="1113"/>
                </a:cubicBezTo>
                <a:cubicBezTo>
                  <a:pt x="10665" y="1113"/>
                  <a:pt x="11475" y="1113"/>
                  <a:pt x="12015" y="1523"/>
                </a:cubicBezTo>
                <a:cubicBezTo>
                  <a:pt x="12555" y="1796"/>
                  <a:pt x="12825" y="2617"/>
                  <a:pt x="12825" y="3710"/>
                </a:cubicBezTo>
                <a:cubicBezTo>
                  <a:pt x="12825" y="7675"/>
                  <a:pt x="12825" y="7675"/>
                  <a:pt x="12825" y="7675"/>
                </a:cubicBezTo>
                <a:cubicBezTo>
                  <a:pt x="12825" y="7948"/>
                  <a:pt x="13095" y="8222"/>
                  <a:pt x="13365" y="8222"/>
                </a:cubicBezTo>
                <a:cubicBezTo>
                  <a:pt x="18630" y="8222"/>
                  <a:pt x="18630" y="8222"/>
                  <a:pt x="18630" y="8222"/>
                </a:cubicBezTo>
                <a:cubicBezTo>
                  <a:pt x="19710" y="8222"/>
                  <a:pt x="20520" y="9042"/>
                  <a:pt x="20520" y="10136"/>
                </a:cubicBezTo>
                <a:cubicBezTo>
                  <a:pt x="20520" y="10136"/>
                  <a:pt x="20520" y="10136"/>
                  <a:pt x="20520" y="1013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73" name="Freeform 51"/>
          <p:cNvSpPr/>
          <p:nvPr/>
        </p:nvSpPr>
        <p:spPr>
          <a:xfrm>
            <a:off x="1069340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" y="6210"/>
                </a:moveTo>
                <a:cubicBezTo>
                  <a:pt x="4860" y="6210"/>
                  <a:pt x="4860" y="6210"/>
                  <a:pt x="4860" y="6210"/>
                </a:cubicBezTo>
                <a:cubicBezTo>
                  <a:pt x="5535" y="6210"/>
                  <a:pt x="6210" y="5535"/>
                  <a:pt x="6210" y="4860"/>
                </a:cubicBezTo>
                <a:cubicBezTo>
                  <a:pt x="6210" y="1350"/>
                  <a:pt x="6210" y="1350"/>
                  <a:pt x="6210" y="1350"/>
                </a:cubicBezTo>
                <a:cubicBezTo>
                  <a:pt x="6210" y="675"/>
                  <a:pt x="5535" y="0"/>
                  <a:pt x="4860" y="0"/>
                </a:cubicBezTo>
                <a:cubicBezTo>
                  <a:pt x="1350" y="0"/>
                  <a:pt x="1350" y="0"/>
                  <a:pt x="1350" y="0"/>
                </a:cubicBezTo>
                <a:cubicBezTo>
                  <a:pt x="675" y="0"/>
                  <a:pt x="0" y="675"/>
                  <a:pt x="0" y="1350"/>
                </a:cubicBezTo>
                <a:cubicBezTo>
                  <a:pt x="0" y="4860"/>
                  <a:pt x="0" y="4860"/>
                  <a:pt x="0" y="4860"/>
                </a:cubicBezTo>
                <a:cubicBezTo>
                  <a:pt x="0" y="5535"/>
                  <a:pt x="675" y="6210"/>
                  <a:pt x="1350" y="6210"/>
                </a:cubicBezTo>
                <a:close/>
                <a:moveTo>
                  <a:pt x="1080" y="1350"/>
                </a:moveTo>
                <a:cubicBezTo>
                  <a:pt x="1080" y="1215"/>
                  <a:pt x="1215" y="1080"/>
                  <a:pt x="1350" y="1080"/>
                </a:cubicBezTo>
                <a:cubicBezTo>
                  <a:pt x="4860" y="1080"/>
                  <a:pt x="4860" y="1080"/>
                  <a:pt x="4860" y="1080"/>
                </a:cubicBezTo>
                <a:cubicBezTo>
                  <a:pt x="4995" y="1080"/>
                  <a:pt x="5130" y="1215"/>
                  <a:pt x="5130" y="1350"/>
                </a:cubicBezTo>
                <a:cubicBezTo>
                  <a:pt x="5130" y="4860"/>
                  <a:pt x="5130" y="4860"/>
                  <a:pt x="5130" y="4860"/>
                </a:cubicBezTo>
                <a:cubicBezTo>
                  <a:pt x="5130" y="4995"/>
                  <a:pt x="4995" y="5130"/>
                  <a:pt x="4860" y="5130"/>
                </a:cubicBezTo>
                <a:cubicBezTo>
                  <a:pt x="1350" y="5130"/>
                  <a:pt x="1350" y="5130"/>
                  <a:pt x="1350" y="5130"/>
                </a:cubicBezTo>
                <a:cubicBezTo>
                  <a:pt x="1215" y="5130"/>
                  <a:pt x="1080" y="4995"/>
                  <a:pt x="1080" y="4860"/>
                </a:cubicBezTo>
                <a:lnTo>
                  <a:pt x="1080" y="1350"/>
                </a:lnTo>
                <a:close/>
                <a:moveTo>
                  <a:pt x="0" y="12420"/>
                </a:moveTo>
                <a:cubicBezTo>
                  <a:pt x="0" y="13230"/>
                  <a:pt x="675" y="13905"/>
                  <a:pt x="1350" y="13905"/>
                </a:cubicBezTo>
                <a:cubicBezTo>
                  <a:pt x="4860" y="13905"/>
                  <a:pt x="4860" y="13905"/>
                  <a:pt x="4860" y="13905"/>
                </a:cubicBezTo>
                <a:cubicBezTo>
                  <a:pt x="5535" y="13905"/>
                  <a:pt x="6210" y="13230"/>
                  <a:pt x="6210" y="12420"/>
                </a:cubicBezTo>
                <a:cubicBezTo>
                  <a:pt x="6210" y="9045"/>
                  <a:pt x="6210" y="9045"/>
                  <a:pt x="6210" y="9045"/>
                </a:cubicBezTo>
                <a:cubicBezTo>
                  <a:pt x="6210" y="8370"/>
                  <a:pt x="5535" y="7695"/>
                  <a:pt x="4860" y="7695"/>
                </a:cubicBezTo>
                <a:cubicBezTo>
                  <a:pt x="1350" y="7695"/>
                  <a:pt x="1350" y="7695"/>
                  <a:pt x="1350" y="7695"/>
                </a:cubicBezTo>
                <a:cubicBezTo>
                  <a:pt x="675" y="7695"/>
                  <a:pt x="0" y="8370"/>
                  <a:pt x="0" y="9045"/>
                </a:cubicBezTo>
                <a:lnTo>
                  <a:pt x="0" y="12420"/>
                </a:lnTo>
                <a:close/>
                <a:moveTo>
                  <a:pt x="1080" y="9045"/>
                </a:moveTo>
                <a:cubicBezTo>
                  <a:pt x="1080" y="8910"/>
                  <a:pt x="1215" y="8775"/>
                  <a:pt x="1350" y="8775"/>
                </a:cubicBezTo>
                <a:cubicBezTo>
                  <a:pt x="4860" y="8775"/>
                  <a:pt x="4860" y="8775"/>
                  <a:pt x="4860" y="8775"/>
                </a:cubicBezTo>
                <a:cubicBezTo>
                  <a:pt x="4995" y="8775"/>
                  <a:pt x="5130" y="8910"/>
                  <a:pt x="5130" y="9045"/>
                </a:cubicBezTo>
                <a:cubicBezTo>
                  <a:pt x="5130" y="12420"/>
                  <a:pt x="5130" y="12420"/>
                  <a:pt x="5130" y="12420"/>
                </a:cubicBezTo>
                <a:cubicBezTo>
                  <a:pt x="5130" y="12690"/>
                  <a:pt x="4995" y="12825"/>
                  <a:pt x="4860" y="12825"/>
                </a:cubicBezTo>
                <a:cubicBezTo>
                  <a:pt x="1350" y="12825"/>
                  <a:pt x="1350" y="12825"/>
                  <a:pt x="1350" y="12825"/>
                </a:cubicBezTo>
                <a:cubicBezTo>
                  <a:pt x="1215" y="12825"/>
                  <a:pt x="1080" y="12690"/>
                  <a:pt x="1080" y="12420"/>
                </a:cubicBezTo>
                <a:lnTo>
                  <a:pt x="1080" y="9045"/>
                </a:lnTo>
                <a:close/>
                <a:moveTo>
                  <a:pt x="0" y="20115"/>
                </a:moveTo>
                <a:cubicBezTo>
                  <a:pt x="0" y="20925"/>
                  <a:pt x="675" y="21600"/>
                  <a:pt x="1350" y="21600"/>
                </a:cubicBezTo>
                <a:cubicBezTo>
                  <a:pt x="4860" y="21600"/>
                  <a:pt x="4860" y="21600"/>
                  <a:pt x="4860" y="21600"/>
                </a:cubicBezTo>
                <a:cubicBezTo>
                  <a:pt x="5535" y="21600"/>
                  <a:pt x="6210" y="20925"/>
                  <a:pt x="6210" y="20115"/>
                </a:cubicBezTo>
                <a:cubicBezTo>
                  <a:pt x="6210" y="16740"/>
                  <a:pt x="6210" y="16740"/>
                  <a:pt x="6210" y="16740"/>
                </a:cubicBezTo>
                <a:cubicBezTo>
                  <a:pt x="6210" y="16065"/>
                  <a:pt x="5535" y="15390"/>
                  <a:pt x="4860" y="15390"/>
                </a:cubicBezTo>
                <a:cubicBezTo>
                  <a:pt x="1350" y="15390"/>
                  <a:pt x="1350" y="15390"/>
                  <a:pt x="1350" y="15390"/>
                </a:cubicBezTo>
                <a:cubicBezTo>
                  <a:pt x="675" y="15390"/>
                  <a:pt x="0" y="16065"/>
                  <a:pt x="0" y="16740"/>
                </a:cubicBezTo>
                <a:lnTo>
                  <a:pt x="0" y="20115"/>
                </a:lnTo>
                <a:close/>
                <a:moveTo>
                  <a:pt x="1080" y="16740"/>
                </a:moveTo>
                <a:cubicBezTo>
                  <a:pt x="1080" y="16605"/>
                  <a:pt x="1215" y="16470"/>
                  <a:pt x="1350" y="16470"/>
                </a:cubicBezTo>
                <a:cubicBezTo>
                  <a:pt x="4860" y="16470"/>
                  <a:pt x="4860" y="16470"/>
                  <a:pt x="4860" y="16470"/>
                </a:cubicBezTo>
                <a:cubicBezTo>
                  <a:pt x="4995" y="16470"/>
                  <a:pt x="5130" y="16605"/>
                  <a:pt x="5130" y="16740"/>
                </a:cubicBezTo>
                <a:cubicBezTo>
                  <a:pt x="5130" y="20115"/>
                  <a:pt x="5130" y="20115"/>
                  <a:pt x="5130" y="20115"/>
                </a:cubicBezTo>
                <a:cubicBezTo>
                  <a:pt x="5130" y="20385"/>
                  <a:pt x="4995" y="20520"/>
                  <a:pt x="4860" y="20520"/>
                </a:cubicBezTo>
                <a:cubicBezTo>
                  <a:pt x="1350" y="20520"/>
                  <a:pt x="1350" y="20520"/>
                  <a:pt x="1350" y="20520"/>
                </a:cubicBezTo>
                <a:cubicBezTo>
                  <a:pt x="1215" y="20520"/>
                  <a:pt x="1080" y="20385"/>
                  <a:pt x="1080" y="20115"/>
                </a:cubicBezTo>
                <a:lnTo>
                  <a:pt x="1080" y="16740"/>
                </a:lnTo>
                <a:close/>
                <a:moveTo>
                  <a:pt x="21060" y="1350"/>
                </a:moveTo>
                <a:cubicBezTo>
                  <a:pt x="8910" y="1350"/>
                  <a:pt x="8910" y="1350"/>
                  <a:pt x="8910" y="1350"/>
                </a:cubicBezTo>
                <a:cubicBezTo>
                  <a:pt x="8640" y="1350"/>
                  <a:pt x="8370" y="1620"/>
                  <a:pt x="8370" y="1890"/>
                </a:cubicBezTo>
                <a:cubicBezTo>
                  <a:pt x="8370" y="2295"/>
                  <a:pt x="8640" y="2430"/>
                  <a:pt x="8910" y="2430"/>
                </a:cubicBezTo>
                <a:cubicBezTo>
                  <a:pt x="21060" y="2430"/>
                  <a:pt x="21060" y="2430"/>
                  <a:pt x="21060" y="2430"/>
                </a:cubicBezTo>
                <a:cubicBezTo>
                  <a:pt x="21330" y="2430"/>
                  <a:pt x="21600" y="2295"/>
                  <a:pt x="21600" y="1890"/>
                </a:cubicBezTo>
                <a:cubicBezTo>
                  <a:pt x="21600" y="1620"/>
                  <a:pt x="21330" y="1350"/>
                  <a:pt x="21060" y="1350"/>
                </a:cubicBezTo>
                <a:close/>
                <a:moveTo>
                  <a:pt x="21060" y="3780"/>
                </a:moveTo>
                <a:cubicBezTo>
                  <a:pt x="8910" y="3780"/>
                  <a:pt x="8910" y="3780"/>
                  <a:pt x="8910" y="3780"/>
                </a:cubicBezTo>
                <a:cubicBezTo>
                  <a:pt x="8640" y="3780"/>
                  <a:pt x="8370" y="4050"/>
                  <a:pt x="8370" y="4320"/>
                </a:cubicBezTo>
                <a:cubicBezTo>
                  <a:pt x="8370" y="4590"/>
                  <a:pt x="8640" y="4860"/>
                  <a:pt x="8910" y="4860"/>
                </a:cubicBezTo>
                <a:cubicBezTo>
                  <a:pt x="21060" y="4860"/>
                  <a:pt x="21060" y="4860"/>
                  <a:pt x="21060" y="4860"/>
                </a:cubicBezTo>
                <a:cubicBezTo>
                  <a:pt x="21330" y="4860"/>
                  <a:pt x="21600" y="4590"/>
                  <a:pt x="21600" y="4320"/>
                </a:cubicBezTo>
                <a:cubicBezTo>
                  <a:pt x="21600" y="4050"/>
                  <a:pt x="21330" y="3780"/>
                  <a:pt x="21060" y="3780"/>
                </a:cubicBezTo>
                <a:close/>
                <a:moveTo>
                  <a:pt x="21060" y="9045"/>
                </a:moveTo>
                <a:cubicBezTo>
                  <a:pt x="8910" y="9045"/>
                  <a:pt x="8910" y="9045"/>
                  <a:pt x="8910" y="9045"/>
                </a:cubicBezTo>
                <a:cubicBezTo>
                  <a:pt x="8640" y="9045"/>
                  <a:pt x="8370" y="9315"/>
                  <a:pt x="8370" y="9585"/>
                </a:cubicBezTo>
                <a:cubicBezTo>
                  <a:pt x="8370" y="9855"/>
                  <a:pt x="8640" y="10125"/>
                  <a:pt x="8910" y="10125"/>
                </a:cubicBezTo>
                <a:cubicBezTo>
                  <a:pt x="21060" y="10125"/>
                  <a:pt x="21060" y="10125"/>
                  <a:pt x="21060" y="10125"/>
                </a:cubicBezTo>
                <a:cubicBezTo>
                  <a:pt x="21330" y="10125"/>
                  <a:pt x="21600" y="9855"/>
                  <a:pt x="21600" y="9585"/>
                </a:cubicBezTo>
                <a:cubicBezTo>
                  <a:pt x="21600" y="9315"/>
                  <a:pt x="21330" y="9045"/>
                  <a:pt x="21060" y="9045"/>
                </a:cubicBezTo>
                <a:close/>
                <a:moveTo>
                  <a:pt x="21060" y="11475"/>
                </a:moveTo>
                <a:cubicBezTo>
                  <a:pt x="8910" y="11475"/>
                  <a:pt x="8910" y="11475"/>
                  <a:pt x="8910" y="11475"/>
                </a:cubicBezTo>
                <a:cubicBezTo>
                  <a:pt x="8640" y="11475"/>
                  <a:pt x="8370" y="11610"/>
                  <a:pt x="8370" y="12015"/>
                </a:cubicBezTo>
                <a:cubicBezTo>
                  <a:pt x="8370" y="12285"/>
                  <a:pt x="8640" y="12555"/>
                  <a:pt x="8910" y="12555"/>
                </a:cubicBezTo>
                <a:cubicBezTo>
                  <a:pt x="21060" y="12555"/>
                  <a:pt x="21060" y="12555"/>
                  <a:pt x="21060" y="12555"/>
                </a:cubicBezTo>
                <a:cubicBezTo>
                  <a:pt x="21330" y="12555"/>
                  <a:pt x="21600" y="12285"/>
                  <a:pt x="21600" y="12015"/>
                </a:cubicBezTo>
                <a:cubicBezTo>
                  <a:pt x="21600" y="11610"/>
                  <a:pt x="21330" y="11475"/>
                  <a:pt x="21060" y="11475"/>
                </a:cubicBezTo>
                <a:close/>
                <a:moveTo>
                  <a:pt x="21060" y="16740"/>
                </a:moveTo>
                <a:cubicBezTo>
                  <a:pt x="8910" y="16740"/>
                  <a:pt x="8910" y="16740"/>
                  <a:pt x="8910" y="16740"/>
                </a:cubicBezTo>
                <a:cubicBezTo>
                  <a:pt x="8640" y="16740"/>
                  <a:pt x="8370" y="17010"/>
                  <a:pt x="8370" y="17280"/>
                </a:cubicBezTo>
                <a:cubicBezTo>
                  <a:pt x="8370" y="17550"/>
                  <a:pt x="8640" y="17820"/>
                  <a:pt x="8910" y="17820"/>
                </a:cubicBezTo>
                <a:cubicBezTo>
                  <a:pt x="21060" y="17820"/>
                  <a:pt x="21060" y="17820"/>
                  <a:pt x="21060" y="17820"/>
                </a:cubicBezTo>
                <a:cubicBezTo>
                  <a:pt x="21330" y="17820"/>
                  <a:pt x="21600" y="17550"/>
                  <a:pt x="21600" y="17280"/>
                </a:cubicBezTo>
                <a:cubicBezTo>
                  <a:pt x="21600" y="17010"/>
                  <a:pt x="21330" y="16740"/>
                  <a:pt x="21060" y="16740"/>
                </a:cubicBezTo>
                <a:close/>
                <a:moveTo>
                  <a:pt x="21600" y="19710"/>
                </a:moveTo>
                <a:cubicBezTo>
                  <a:pt x="21600" y="19305"/>
                  <a:pt x="21330" y="19170"/>
                  <a:pt x="21060" y="19170"/>
                </a:cubicBezTo>
                <a:cubicBezTo>
                  <a:pt x="8910" y="19170"/>
                  <a:pt x="8910" y="19170"/>
                  <a:pt x="8910" y="19170"/>
                </a:cubicBezTo>
                <a:cubicBezTo>
                  <a:pt x="8640" y="19170"/>
                  <a:pt x="8370" y="19305"/>
                  <a:pt x="8370" y="19710"/>
                </a:cubicBezTo>
                <a:cubicBezTo>
                  <a:pt x="8370" y="19980"/>
                  <a:pt x="8640" y="20250"/>
                  <a:pt x="8910" y="20250"/>
                </a:cubicBezTo>
                <a:cubicBezTo>
                  <a:pt x="21060" y="20250"/>
                  <a:pt x="21060" y="20250"/>
                  <a:pt x="21060" y="20250"/>
                </a:cubicBezTo>
                <a:cubicBezTo>
                  <a:pt x="21330" y="20250"/>
                  <a:pt x="21600" y="19980"/>
                  <a:pt x="21600" y="197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74" name="Freeform 52"/>
          <p:cNvSpPr/>
          <p:nvPr/>
        </p:nvSpPr>
        <p:spPr>
          <a:xfrm>
            <a:off x="10695106" y="9456873"/>
            <a:ext cx="1090495" cy="9634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1" extrusionOk="0">
                <a:moveTo>
                  <a:pt x="6311" y="115"/>
                </a:moveTo>
                <a:cubicBezTo>
                  <a:pt x="6176" y="-39"/>
                  <a:pt x="5771" y="-39"/>
                  <a:pt x="5501" y="115"/>
                </a:cubicBezTo>
                <a:cubicBezTo>
                  <a:pt x="2126" y="4127"/>
                  <a:pt x="2126" y="4127"/>
                  <a:pt x="2126" y="4127"/>
                </a:cubicBezTo>
                <a:cubicBezTo>
                  <a:pt x="911" y="2584"/>
                  <a:pt x="911" y="2584"/>
                  <a:pt x="911" y="2584"/>
                </a:cubicBezTo>
                <a:cubicBezTo>
                  <a:pt x="641" y="2430"/>
                  <a:pt x="371" y="2430"/>
                  <a:pt x="101" y="2584"/>
                </a:cubicBezTo>
                <a:cubicBezTo>
                  <a:pt x="-34" y="2892"/>
                  <a:pt x="-34" y="3355"/>
                  <a:pt x="101" y="3510"/>
                </a:cubicBezTo>
                <a:cubicBezTo>
                  <a:pt x="1721" y="5361"/>
                  <a:pt x="1721" y="5361"/>
                  <a:pt x="1721" y="5361"/>
                </a:cubicBezTo>
                <a:cubicBezTo>
                  <a:pt x="1856" y="5515"/>
                  <a:pt x="1991" y="5515"/>
                  <a:pt x="2126" y="5515"/>
                </a:cubicBezTo>
                <a:cubicBezTo>
                  <a:pt x="2261" y="5515"/>
                  <a:pt x="2396" y="5515"/>
                  <a:pt x="2531" y="5361"/>
                </a:cubicBezTo>
                <a:cubicBezTo>
                  <a:pt x="6311" y="1041"/>
                  <a:pt x="6311" y="1041"/>
                  <a:pt x="6311" y="1041"/>
                </a:cubicBezTo>
                <a:cubicBezTo>
                  <a:pt x="6581" y="732"/>
                  <a:pt x="6581" y="424"/>
                  <a:pt x="6311" y="115"/>
                </a:cubicBezTo>
                <a:close/>
                <a:moveTo>
                  <a:pt x="3206" y="7984"/>
                </a:moveTo>
                <a:cubicBezTo>
                  <a:pt x="1856" y="7984"/>
                  <a:pt x="776" y="9218"/>
                  <a:pt x="776" y="10761"/>
                </a:cubicBezTo>
                <a:cubicBezTo>
                  <a:pt x="776" y="12304"/>
                  <a:pt x="1856" y="13538"/>
                  <a:pt x="3206" y="13538"/>
                </a:cubicBezTo>
                <a:cubicBezTo>
                  <a:pt x="4556" y="13538"/>
                  <a:pt x="5636" y="12304"/>
                  <a:pt x="5636" y="10761"/>
                </a:cubicBezTo>
                <a:cubicBezTo>
                  <a:pt x="5636" y="9218"/>
                  <a:pt x="4556" y="7984"/>
                  <a:pt x="3206" y="7984"/>
                </a:cubicBezTo>
                <a:close/>
                <a:moveTo>
                  <a:pt x="3206" y="12304"/>
                </a:moveTo>
                <a:cubicBezTo>
                  <a:pt x="3206" y="12304"/>
                  <a:pt x="3206" y="12304"/>
                  <a:pt x="3206" y="12304"/>
                </a:cubicBezTo>
                <a:cubicBezTo>
                  <a:pt x="2531" y="12304"/>
                  <a:pt x="1856" y="11687"/>
                  <a:pt x="1856" y="10761"/>
                </a:cubicBezTo>
                <a:cubicBezTo>
                  <a:pt x="1856" y="9990"/>
                  <a:pt x="2531" y="9218"/>
                  <a:pt x="3206" y="9218"/>
                </a:cubicBezTo>
                <a:cubicBezTo>
                  <a:pt x="4016" y="9218"/>
                  <a:pt x="4556" y="9990"/>
                  <a:pt x="4556" y="10761"/>
                </a:cubicBezTo>
                <a:cubicBezTo>
                  <a:pt x="4556" y="11687"/>
                  <a:pt x="4016" y="12304"/>
                  <a:pt x="3206" y="12304"/>
                </a:cubicBezTo>
                <a:close/>
                <a:moveTo>
                  <a:pt x="3206" y="16007"/>
                </a:moveTo>
                <a:cubicBezTo>
                  <a:pt x="1856" y="16007"/>
                  <a:pt x="776" y="17241"/>
                  <a:pt x="776" y="18784"/>
                </a:cubicBezTo>
                <a:cubicBezTo>
                  <a:pt x="776" y="20327"/>
                  <a:pt x="1856" y="21561"/>
                  <a:pt x="3206" y="21561"/>
                </a:cubicBezTo>
                <a:cubicBezTo>
                  <a:pt x="4556" y="21561"/>
                  <a:pt x="5636" y="20327"/>
                  <a:pt x="5636" y="18784"/>
                </a:cubicBezTo>
                <a:cubicBezTo>
                  <a:pt x="5636" y="17241"/>
                  <a:pt x="4556" y="16007"/>
                  <a:pt x="3206" y="16007"/>
                </a:cubicBezTo>
                <a:close/>
                <a:moveTo>
                  <a:pt x="3206" y="20327"/>
                </a:moveTo>
                <a:cubicBezTo>
                  <a:pt x="3206" y="20327"/>
                  <a:pt x="3206" y="20327"/>
                  <a:pt x="3206" y="20327"/>
                </a:cubicBezTo>
                <a:cubicBezTo>
                  <a:pt x="2531" y="20327"/>
                  <a:pt x="1856" y="19710"/>
                  <a:pt x="1856" y="18784"/>
                </a:cubicBezTo>
                <a:cubicBezTo>
                  <a:pt x="1856" y="18012"/>
                  <a:pt x="2531" y="17241"/>
                  <a:pt x="3206" y="17241"/>
                </a:cubicBezTo>
                <a:cubicBezTo>
                  <a:pt x="4016" y="17241"/>
                  <a:pt x="4556" y="18012"/>
                  <a:pt x="4556" y="18784"/>
                </a:cubicBezTo>
                <a:cubicBezTo>
                  <a:pt x="4556" y="19710"/>
                  <a:pt x="4016" y="20327"/>
                  <a:pt x="3206" y="20327"/>
                </a:cubicBezTo>
                <a:close/>
                <a:moveTo>
                  <a:pt x="21026" y="8910"/>
                </a:moveTo>
                <a:cubicBezTo>
                  <a:pt x="8336" y="8910"/>
                  <a:pt x="8336" y="8910"/>
                  <a:pt x="8336" y="8910"/>
                </a:cubicBezTo>
                <a:cubicBezTo>
                  <a:pt x="8066" y="8910"/>
                  <a:pt x="7796" y="9218"/>
                  <a:pt x="7796" y="9527"/>
                </a:cubicBezTo>
                <a:cubicBezTo>
                  <a:pt x="7796" y="9990"/>
                  <a:pt x="8066" y="10144"/>
                  <a:pt x="8336" y="10144"/>
                </a:cubicBezTo>
                <a:cubicBezTo>
                  <a:pt x="21026" y="10144"/>
                  <a:pt x="21026" y="10144"/>
                  <a:pt x="21026" y="10144"/>
                </a:cubicBezTo>
                <a:cubicBezTo>
                  <a:pt x="21296" y="10144"/>
                  <a:pt x="21566" y="9990"/>
                  <a:pt x="21566" y="9527"/>
                </a:cubicBezTo>
                <a:cubicBezTo>
                  <a:pt x="21566" y="9218"/>
                  <a:pt x="21296" y="8910"/>
                  <a:pt x="21026" y="8910"/>
                </a:cubicBezTo>
                <a:close/>
                <a:moveTo>
                  <a:pt x="21026" y="11378"/>
                </a:moveTo>
                <a:cubicBezTo>
                  <a:pt x="8336" y="11378"/>
                  <a:pt x="8336" y="11378"/>
                  <a:pt x="8336" y="11378"/>
                </a:cubicBezTo>
                <a:cubicBezTo>
                  <a:pt x="8066" y="11378"/>
                  <a:pt x="7796" y="11687"/>
                  <a:pt x="7796" y="11995"/>
                </a:cubicBezTo>
                <a:cubicBezTo>
                  <a:pt x="7796" y="12304"/>
                  <a:pt x="8066" y="12612"/>
                  <a:pt x="8336" y="12612"/>
                </a:cubicBezTo>
                <a:cubicBezTo>
                  <a:pt x="21026" y="12612"/>
                  <a:pt x="21026" y="12612"/>
                  <a:pt x="21026" y="12612"/>
                </a:cubicBezTo>
                <a:cubicBezTo>
                  <a:pt x="21296" y="12612"/>
                  <a:pt x="21566" y="12304"/>
                  <a:pt x="21566" y="11995"/>
                </a:cubicBezTo>
                <a:cubicBezTo>
                  <a:pt x="21566" y="11687"/>
                  <a:pt x="21296" y="11378"/>
                  <a:pt x="21026" y="11378"/>
                </a:cubicBezTo>
                <a:close/>
                <a:moveTo>
                  <a:pt x="8336" y="18167"/>
                </a:moveTo>
                <a:cubicBezTo>
                  <a:pt x="21026" y="18167"/>
                  <a:pt x="21026" y="18167"/>
                  <a:pt x="21026" y="18167"/>
                </a:cubicBezTo>
                <a:cubicBezTo>
                  <a:pt x="21296" y="18167"/>
                  <a:pt x="21566" y="18012"/>
                  <a:pt x="21566" y="17550"/>
                </a:cubicBezTo>
                <a:cubicBezTo>
                  <a:pt x="21566" y="17241"/>
                  <a:pt x="21296" y="16932"/>
                  <a:pt x="21026" y="16932"/>
                </a:cubicBezTo>
                <a:cubicBezTo>
                  <a:pt x="8336" y="16932"/>
                  <a:pt x="8336" y="16932"/>
                  <a:pt x="8336" y="16932"/>
                </a:cubicBezTo>
                <a:cubicBezTo>
                  <a:pt x="8066" y="16932"/>
                  <a:pt x="7796" y="17241"/>
                  <a:pt x="7796" y="17550"/>
                </a:cubicBezTo>
                <a:cubicBezTo>
                  <a:pt x="7796" y="18012"/>
                  <a:pt x="8066" y="18167"/>
                  <a:pt x="8336" y="18167"/>
                </a:cubicBezTo>
                <a:close/>
                <a:moveTo>
                  <a:pt x="21026" y="20635"/>
                </a:moveTo>
                <a:cubicBezTo>
                  <a:pt x="21296" y="20635"/>
                  <a:pt x="21566" y="20327"/>
                  <a:pt x="21566" y="20018"/>
                </a:cubicBezTo>
                <a:cubicBezTo>
                  <a:pt x="21566" y="19710"/>
                  <a:pt x="21296" y="19401"/>
                  <a:pt x="21026" y="19401"/>
                </a:cubicBezTo>
                <a:cubicBezTo>
                  <a:pt x="8336" y="19401"/>
                  <a:pt x="8336" y="19401"/>
                  <a:pt x="8336" y="19401"/>
                </a:cubicBezTo>
                <a:cubicBezTo>
                  <a:pt x="8066" y="19401"/>
                  <a:pt x="7796" y="19710"/>
                  <a:pt x="7796" y="20018"/>
                </a:cubicBezTo>
                <a:cubicBezTo>
                  <a:pt x="7796" y="20327"/>
                  <a:pt x="8066" y="20635"/>
                  <a:pt x="8336" y="20635"/>
                </a:cubicBezTo>
                <a:lnTo>
                  <a:pt x="21026" y="20635"/>
                </a:lnTo>
                <a:close/>
                <a:moveTo>
                  <a:pt x="7796" y="1504"/>
                </a:moveTo>
                <a:cubicBezTo>
                  <a:pt x="7796" y="1967"/>
                  <a:pt x="8066" y="2121"/>
                  <a:pt x="8336" y="2121"/>
                </a:cubicBezTo>
                <a:cubicBezTo>
                  <a:pt x="21026" y="2121"/>
                  <a:pt x="21026" y="2121"/>
                  <a:pt x="21026" y="2121"/>
                </a:cubicBezTo>
                <a:cubicBezTo>
                  <a:pt x="21296" y="2121"/>
                  <a:pt x="21566" y="1967"/>
                  <a:pt x="21566" y="1504"/>
                </a:cubicBezTo>
                <a:cubicBezTo>
                  <a:pt x="21566" y="1195"/>
                  <a:pt x="21296" y="887"/>
                  <a:pt x="21026" y="887"/>
                </a:cubicBezTo>
                <a:cubicBezTo>
                  <a:pt x="8336" y="887"/>
                  <a:pt x="8336" y="887"/>
                  <a:pt x="8336" y="887"/>
                </a:cubicBezTo>
                <a:cubicBezTo>
                  <a:pt x="8066" y="887"/>
                  <a:pt x="7796" y="1195"/>
                  <a:pt x="7796" y="1504"/>
                </a:cubicBezTo>
                <a:close/>
                <a:moveTo>
                  <a:pt x="21026" y="3355"/>
                </a:moveTo>
                <a:cubicBezTo>
                  <a:pt x="8336" y="3355"/>
                  <a:pt x="8336" y="3355"/>
                  <a:pt x="8336" y="3355"/>
                </a:cubicBezTo>
                <a:cubicBezTo>
                  <a:pt x="8066" y="3355"/>
                  <a:pt x="7796" y="3664"/>
                  <a:pt x="7796" y="3972"/>
                </a:cubicBezTo>
                <a:cubicBezTo>
                  <a:pt x="7796" y="4281"/>
                  <a:pt x="8066" y="4590"/>
                  <a:pt x="8336" y="4590"/>
                </a:cubicBezTo>
                <a:cubicBezTo>
                  <a:pt x="21026" y="4590"/>
                  <a:pt x="21026" y="4590"/>
                  <a:pt x="21026" y="4590"/>
                </a:cubicBezTo>
                <a:cubicBezTo>
                  <a:pt x="21296" y="4590"/>
                  <a:pt x="21566" y="4281"/>
                  <a:pt x="21566" y="3972"/>
                </a:cubicBezTo>
                <a:cubicBezTo>
                  <a:pt x="21566" y="3664"/>
                  <a:pt x="21296" y="3355"/>
                  <a:pt x="21026" y="33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75" name="Freeform 53"/>
          <p:cNvSpPr/>
          <p:nvPr/>
        </p:nvSpPr>
        <p:spPr>
          <a:xfrm>
            <a:off x="10747375" y="10641147"/>
            <a:ext cx="990601" cy="1100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830" y="2801"/>
                </a:moveTo>
                <a:cubicBezTo>
                  <a:pt x="2532" y="2531"/>
                  <a:pt x="2234" y="2531"/>
                  <a:pt x="1937" y="2801"/>
                </a:cubicBezTo>
                <a:cubicBezTo>
                  <a:pt x="1788" y="2936"/>
                  <a:pt x="1788" y="3341"/>
                  <a:pt x="1937" y="3476"/>
                </a:cubicBezTo>
                <a:cubicBezTo>
                  <a:pt x="3426" y="4826"/>
                  <a:pt x="3426" y="4826"/>
                  <a:pt x="3426" y="4826"/>
                </a:cubicBezTo>
                <a:cubicBezTo>
                  <a:pt x="3575" y="4961"/>
                  <a:pt x="3724" y="4961"/>
                  <a:pt x="3873" y="4961"/>
                </a:cubicBezTo>
                <a:cubicBezTo>
                  <a:pt x="3873" y="4961"/>
                  <a:pt x="3873" y="4961"/>
                  <a:pt x="3873" y="4961"/>
                </a:cubicBezTo>
                <a:cubicBezTo>
                  <a:pt x="4022" y="4961"/>
                  <a:pt x="4171" y="4961"/>
                  <a:pt x="4320" y="4826"/>
                </a:cubicBezTo>
                <a:cubicBezTo>
                  <a:pt x="8640" y="911"/>
                  <a:pt x="8640" y="911"/>
                  <a:pt x="8640" y="911"/>
                </a:cubicBezTo>
                <a:cubicBezTo>
                  <a:pt x="8789" y="641"/>
                  <a:pt x="8789" y="371"/>
                  <a:pt x="8640" y="101"/>
                </a:cubicBezTo>
                <a:cubicBezTo>
                  <a:pt x="8342" y="-34"/>
                  <a:pt x="8044" y="-34"/>
                  <a:pt x="7746" y="101"/>
                </a:cubicBezTo>
                <a:cubicBezTo>
                  <a:pt x="6406" y="1316"/>
                  <a:pt x="6406" y="1316"/>
                  <a:pt x="6406" y="1316"/>
                </a:cubicBezTo>
                <a:cubicBezTo>
                  <a:pt x="5810" y="641"/>
                  <a:pt x="4767" y="236"/>
                  <a:pt x="3724" y="236"/>
                </a:cubicBezTo>
                <a:cubicBezTo>
                  <a:pt x="1639" y="236"/>
                  <a:pt x="0" y="1856"/>
                  <a:pt x="0" y="3611"/>
                </a:cubicBezTo>
                <a:cubicBezTo>
                  <a:pt x="0" y="5501"/>
                  <a:pt x="1639" y="7121"/>
                  <a:pt x="3724" y="7121"/>
                </a:cubicBezTo>
                <a:cubicBezTo>
                  <a:pt x="5363" y="7121"/>
                  <a:pt x="6852" y="6041"/>
                  <a:pt x="7299" y="4691"/>
                </a:cubicBezTo>
                <a:cubicBezTo>
                  <a:pt x="7448" y="4421"/>
                  <a:pt x="7299" y="4016"/>
                  <a:pt x="7001" y="4016"/>
                </a:cubicBezTo>
                <a:cubicBezTo>
                  <a:pt x="6554" y="3881"/>
                  <a:pt x="6257" y="4016"/>
                  <a:pt x="6257" y="4286"/>
                </a:cubicBezTo>
                <a:cubicBezTo>
                  <a:pt x="5810" y="5366"/>
                  <a:pt x="4916" y="6041"/>
                  <a:pt x="3724" y="6041"/>
                </a:cubicBezTo>
                <a:cubicBezTo>
                  <a:pt x="2383" y="6041"/>
                  <a:pt x="1192" y="4961"/>
                  <a:pt x="1192" y="3611"/>
                </a:cubicBezTo>
                <a:cubicBezTo>
                  <a:pt x="1192" y="2396"/>
                  <a:pt x="2383" y="1316"/>
                  <a:pt x="3724" y="1316"/>
                </a:cubicBezTo>
                <a:cubicBezTo>
                  <a:pt x="4469" y="1316"/>
                  <a:pt x="5065" y="1586"/>
                  <a:pt x="5661" y="2126"/>
                </a:cubicBezTo>
                <a:cubicBezTo>
                  <a:pt x="3873" y="3611"/>
                  <a:pt x="3873" y="3611"/>
                  <a:pt x="3873" y="3611"/>
                </a:cubicBezTo>
                <a:lnTo>
                  <a:pt x="2830" y="2801"/>
                </a:lnTo>
                <a:close/>
                <a:moveTo>
                  <a:pt x="3724" y="7526"/>
                </a:moveTo>
                <a:cubicBezTo>
                  <a:pt x="1639" y="7526"/>
                  <a:pt x="0" y="9011"/>
                  <a:pt x="0" y="10901"/>
                </a:cubicBezTo>
                <a:cubicBezTo>
                  <a:pt x="0" y="12791"/>
                  <a:pt x="1639" y="14276"/>
                  <a:pt x="3724" y="14276"/>
                </a:cubicBezTo>
                <a:cubicBezTo>
                  <a:pt x="5810" y="14276"/>
                  <a:pt x="7448" y="12791"/>
                  <a:pt x="7448" y="10901"/>
                </a:cubicBezTo>
                <a:cubicBezTo>
                  <a:pt x="7448" y="9011"/>
                  <a:pt x="5810" y="7526"/>
                  <a:pt x="3724" y="7526"/>
                </a:cubicBezTo>
                <a:close/>
                <a:moveTo>
                  <a:pt x="3724" y="13196"/>
                </a:moveTo>
                <a:cubicBezTo>
                  <a:pt x="2383" y="13196"/>
                  <a:pt x="1192" y="12251"/>
                  <a:pt x="1192" y="10901"/>
                </a:cubicBezTo>
                <a:cubicBezTo>
                  <a:pt x="1192" y="9686"/>
                  <a:pt x="2383" y="8606"/>
                  <a:pt x="3724" y="8606"/>
                </a:cubicBezTo>
                <a:cubicBezTo>
                  <a:pt x="5214" y="8606"/>
                  <a:pt x="6257" y="9686"/>
                  <a:pt x="6257" y="10901"/>
                </a:cubicBezTo>
                <a:cubicBezTo>
                  <a:pt x="6257" y="12251"/>
                  <a:pt x="5214" y="13196"/>
                  <a:pt x="3724" y="13196"/>
                </a:cubicBezTo>
                <a:close/>
                <a:moveTo>
                  <a:pt x="7448" y="18191"/>
                </a:moveTo>
                <a:cubicBezTo>
                  <a:pt x="7448" y="16301"/>
                  <a:pt x="5810" y="14816"/>
                  <a:pt x="3724" y="14816"/>
                </a:cubicBezTo>
                <a:cubicBezTo>
                  <a:pt x="1639" y="14816"/>
                  <a:pt x="0" y="16301"/>
                  <a:pt x="0" y="18191"/>
                </a:cubicBezTo>
                <a:cubicBezTo>
                  <a:pt x="0" y="20081"/>
                  <a:pt x="1639" y="21566"/>
                  <a:pt x="3724" y="21566"/>
                </a:cubicBezTo>
                <a:cubicBezTo>
                  <a:pt x="5810" y="21566"/>
                  <a:pt x="7448" y="20081"/>
                  <a:pt x="7448" y="18191"/>
                </a:cubicBezTo>
                <a:close/>
                <a:moveTo>
                  <a:pt x="3724" y="20486"/>
                </a:moveTo>
                <a:cubicBezTo>
                  <a:pt x="2383" y="20486"/>
                  <a:pt x="1192" y="19406"/>
                  <a:pt x="1192" y="18191"/>
                </a:cubicBezTo>
                <a:cubicBezTo>
                  <a:pt x="1192" y="16841"/>
                  <a:pt x="2383" y="15896"/>
                  <a:pt x="3724" y="15896"/>
                </a:cubicBezTo>
                <a:cubicBezTo>
                  <a:pt x="5214" y="15896"/>
                  <a:pt x="6257" y="16841"/>
                  <a:pt x="6257" y="18191"/>
                </a:cubicBezTo>
                <a:cubicBezTo>
                  <a:pt x="6257" y="19406"/>
                  <a:pt x="5214" y="20486"/>
                  <a:pt x="3724" y="20486"/>
                </a:cubicBezTo>
                <a:close/>
                <a:moveTo>
                  <a:pt x="21004" y="10361"/>
                </a:moveTo>
                <a:cubicBezTo>
                  <a:pt x="9385" y="10361"/>
                  <a:pt x="9385" y="10361"/>
                  <a:pt x="9385" y="10361"/>
                </a:cubicBezTo>
                <a:cubicBezTo>
                  <a:pt x="9087" y="10361"/>
                  <a:pt x="8789" y="10631"/>
                  <a:pt x="8789" y="10901"/>
                </a:cubicBezTo>
                <a:cubicBezTo>
                  <a:pt x="8789" y="11171"/>
                  <a:pt x="9087" y="11441"/>
                  <a:pt x="9385" y="11441"/>
                </a:cubicBezTo>
                <a:cubicBezTo>
                  <a:pt x="21004" y="11441"/>
                  <a:pt x="21004" y="11441"/>
                  <a:pt x="21004" y="11441"/>
                </a:cubicBezTo>
                <a:cubicBezTo>
                  <a:pt x="21451" y="11441"/>
                  <a:pt x="21600" y="11171"/>
                  <a:pt x="21600" y="10901"/>
                </a:cubicBezTo>
                <a:cubicBezTo>
                  <a:pt x="21600" y="10631"/>
                  <a:pt x="21451" y="10361"/>
                  <a:pt x="21004" y="10361"/>
                </a:cubicBezTo>
                <a:close/>
                <a:moveTo>
                  <a:pt x="21004" y="3071"/>
                </a:moveTo>
                <a:cubicBezTo>
                  <a:pt x="9385" y="3071"/>
                  <a:pt x="9385" y="3071"/>
                  <a:pt x="9385" y="3071"/>
                </a:cubicBezTo>
                <a:cubicBezTo>
                  <a:pt x="9087" y="3071"/>
                  <a:pt x="8789" y="3341"/>
                  <a:pt x="8789" y="3611"/>
                </a:cubicBezTo>
                <a:cubicBezTo>
                  <a:pt x="8789" y="4016"/>
                  <a:pt x="9087" y="4286"/>
                  <a:pt x="9385" y="4286"/>
                </a:cubicBezTo>
                <a:cubicBezTo>
                  <a:pt x="21004" y="4286"/>
                  <a:pt x="21004" y="4286"/>
                  <a:pt x="21004" y="4286"/>
                </a:cubicBezTo>
                <a:cubicBezTo>
                  <a:pt x="21451" y="4286"/>
                  <a:pt x="21600" y="4016"/>
                  <a:pt x="21600" y="3611"/>
                </a:cubicBezTo>
                <a:cubicBezTo>
                  <a:pt x="21600" y="3341"/>
                  <a:pt x="21451" y="3071"/>
                  <a:pt x="21004" y="3071"/>
                </a:cubicBezTo>
                <a:close/>
                <a:moveTo>
                  <a:pt x="21004" y="17651"/>
                </a:moveTo>
                <a:cubicBezTo>
                  <a:pt x="9385" y="17651"/>
                  <a:pt x="9385" y="17651"/>
                  <a:pt x="9385" y="17651"/>
                </a:cubicBezTo>
                <a:cubicBezTo>
                  <a:pt x="9087" y="17651"/>
                  <a:pt x="8789" y="17921"/>
                  <a:pt x="8789" y="18191"/>
                </a:cubicBezTo>
                <a:cubicBezTo>
                  <a:pt x="8789" y="18461"/>
                  <a:pt x="9087" y="18731"/>
                  <a:pt x="9385" y="18731"/>
                </a:cubicBezTo>
                <a:cubicBezTo>
                  <a:pt x="21004" y="18731"/>
                  <a:pt x="21004" y="18731"/>
                  <a:pt x="21004" y="18731"/>
                </a:cubicBezTo>
                <a:cubicBezTo>
                  <a:pt x="21451" y="18731"/>
                  <a:pt x="21600" y="18461"/>
                  <a:pt x="21600" y="18191"/>
                </a:cubicBezTo>
                <a:cubicBezTo>
                  <a:pt x="21600" y="17921"/>
                  <a:pt x="21451" y="17651"/>
                  <a:pt x="21004" y="1765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76" name="Freeform 54"/>
          <p:cNvSpPr/>
          <p:nvPr/>
        </p:nvSpPr>
        <p:spPr>
          <a:xfrm>
            <a:off x="10693400" y="11934825"/>
            <a:ext cx="1092200" cy="968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95" y="5209"/>
                </a:moveTo>
                <a:cubicBezTo>
                  <a:pt x="3645" y="5209"/>
                  <a:pt x="4590" y="4136"/>
                  <a:pt x="4590" y="2604"/>
                </a:cubicBezTo>
                <a:cubicBezTo>
                  <a:pt x="4590" y="1226"/>
                  <a:pt x="3645" y="0"/>
                  <a:pt x="2295" y="0"/>
                </a:cubicBezTo>
                <a:cubicBezTo>
                  <a:pt x="1080" y="0"/>
                  <a:pt x="0" y="1226"/>
                  <a:pt x="0" y="2604"/>
                </a:cubicBezTo>
                <a:cubicBezTo>
                  <a:pt x="0" y="4136"/>
                  <a:pt x="1080" y="5209"/>
                  <a:pt x="2295" y="5209"/>
                </a:cubicBezTo>
                <a:close/>
                <a:moveTo>
                  <a:pt x="2295" y="1226"/>
                </a:moveTo>
                <a:cubicBezTo>
                  <a:pt x="2970" y="1226"/>
                  <a:pt x="3510" y="1838"/>
                  <a:pt x="3510" y="2604"/>
                </a:cubicBezTo>
                <a:cubicBezTo>
                  <a:pt x="3510" y="3370"/>
                  <a:pt x="2970" y="3983"/>
                  <a:pt x="2295" y="3983"/>
                </a:cubicBezTo>
                <a:cubicBezTo>
                  <a:pt x="1620" y="3983"/>
                  <a:pt x="1080" y="3370"/>
                  <a:pt x="1080" y="2604"/>
                </a:cubicBezTo>
                <a:cubicBezTo>
                  <a:pt x="1080" y="1838"/>
                  <a:pt x="1620" y="1226"/>
                  <a:pt x="2295" y="1226"/>
                </a:cubicBezTo>
                <a:close/>
                <a:moveTo>
                  <a:pt x="2295" y="13481"/>
                </a:moveTo>
                <a:cubicBezTo>
                  <a:pt x="3645" y="13481"/>
                  <a:pt x="4590" y="12255"/>
                  <a:pt x="4590" y="10723"/>
                </a:cubicBezTo>
                <a:cubicBezTo>
                  <a:pt x="4590" y="9345"/>
                  <a:pt x="3645" y="8119"/>
                  <a:pt x="2295" y="8119"/>
                </a:cubicBezTo>
                <a:cubicBezTo>
                  <a:pt x="1080" y="8119"/>
                  <a:pt x="0" y="9345"/>
                  <a:pt x="0" y="10723"/>
                </a:cubicBezTo>
                <a:cubicBezTo>
                  <a:pt x="0" y="12255"/>
                  <a:pt x="1080" y="13481"/>
                  <a:pt x="2295" y="13481"/>
                </a:cubicBezTo>
                <a:close/>
                <a:moveTo>
                  <a:pt x="2295" y="9345"/>
                </a:moveTo>
                <a:cubicBezTo>
                  <a:pt x="2970" y="9345"/>
                  <a:pt x="3510" y="9957"/>
                  <a:pt x="3510" y="10723"/>
                </a:cubicBezTo>
                <a:cubicBezTo>
                  <a:pt x="3510" y="11643"/>
                  <a:pt x="2970" y="12255"/>
                  <a:pt x="2295" y="12255"/>
                </a:cubicBezTo>
                <a:cubicBezTo>
                  <a:pt x="1620" y="12255"/>
                  <a:pt x="1080" y="11643"/>
                  <a:pt x="1080" y="10723"/>
                </a:cubicBezTo>
                <a:cubicBezTo>
                  <a:pt x="1080" y="9957"/>
                  <a:pt x="1620" y="9345"/>
                  <a:pt x="2295" y="9345"/>
                </a:cubicBezTo>
                <a:close/>
                <a:moveTo>
                  <a:pt x="2295" y="21600"/>
                </a:moveTo>
                <a:cubicBezTo>
                  <a:pt x="3645" y="21600"/>
                  <a:pt x="4590" y="20374"/>
                  <a:pt x="4590" y="18996"/>
                </a:cubicBezTo>
                <a:cubicBezTo>
                  <a:pt x="4590" y="17464"/>
                  <a:pt x="3645" y="16238"/>
                  <a:pt x="2295" y="16238"/>
                </a:cubicBezTo>
                <a:cubicBezTo>
                  <a:pt x="1080" y="16238"/>
                  <a:pt x="0" y="17464"/>
                  <a:pt x="0" y="18996"/>
                </a:cubicBezTo>
                <a:cubicBezTo>
                  <a:pt x="0" y="20374"/>
                  <a:pt x="1080" y="21600"/>
                  <a:pt x="2295" y="21600"/>
                </a:cubicBezTo>
                <a:close/>
                <a:moveTo>
                  <a:pt x="2295" y="17464"/>
                </a:moveTo>
                <a:cubicBezTo>
                  <a:pt x="2970" y="17464"/>
                  <a:pt x="3510" y="18230"/>
                  <a:pt x="3510" y="18996"/>
                </a:cubicBezTo>
                <a:cubicBezTo>
                  <a:pt x="3510" y="19762"/>
                  <a:pt x="2970" y="20374"/>
                  <a:pt x="2295" y="20374"/>
                </a:cubicBezTo>
                <a:cubicBezTo>
                  <a:pt x="1620" y="20374"/>
                  <a:pt x="1080" y="19762"/>
                  <a:pt x="1080" y="18996"/>
                </a:cubicBezTo>
                <a:cubicBezTo>
                  <a:pt x="1080" y="18230"/>
                  <a:pt x="1620" y="17464"/>
                  <a:pt x="2295" y="17464"/>
                </a:cubicBezTo>
                <a:close/>
                <a:moveTo>
                  <a:pt x="7695" y="3217"/>
                </a:moveTo>
                <a:cubicBezTo>
                  <a:pt x="21060" y="3217"/>
                  <a:pt x="21060" y="3217"/>
                  <a:pt x="21060" y="3217"/>
                </a:cubicBezTo>
                <a:cubicBezTo>
                  <a:pt x="21330" y="3217"/>
                  <a:pt x="21600" y="2911"/>
                  <a:pt x="21600" y="2604"/>
                </a:cubicBezTo>
                <a:cubicBezTo>
                  <a:pt x="21600" y="2298"/>
                  <a:pt x="21330" y="1991"/>
                  <a:pt x="21060" y="1991"/>
                </a:cubicBezTo>
                <a:cubicBezTo>
                  <a:pt x="7695" y="1991"/>
                  <a:pt x="7695" y="1991"/>
                  <a:pt x="7695" y="1991"/>
                </a:cubicBezTo>
                <a:cubicBezTo>
                  <a:pt x="7425" y="1991"/>
                  <a:pt x="7155" y="2298"/>
                  <a:pt x="7155" y="2604"/>
                </a:cubicBezTo>
                <a:cubicBezTo>
                  <a:pt x="7155" y="2911"/>
                  <a:pt x="7425" y="3217"/>
                  <a:pt x="7695" y="3217"/>
                </a:cubicBezTo>
                <a:close/>
                <a:moveTo>
                  <a:pt x="7695" y="11336"/>
                </a:moveTo>
                <a:cubicBezTo>
                  <a:pt x="21060" y="11336"/>
                  <a:pt x="21060" y="11336"/>
                  <a:pt x="21060" y="11336"/>
                </a:cubicBezTo>
                <a:cubicBezTo>
                  <a:pt x="21330" y="11336"/>
                  <a:pt x="21600" y="11183"/>
                  <a:pt x="21600" y="10723"/>
                </a:cubicBezTo>
                <a:cubicBezTo>
                  <a:pt x="21600" y="10417"/>
                  <a:pt x="21330" y="10111"/>
                  <a:pt x="21060" y="10111"/>
                </a:cubicBezTo>
                <a:cubicBezTo>
                  <a:pt x="7695" y="10111"/>
                  <a:pt x="7695" y="10111"/>
                  <a:pt x="7695" y="10111"/>
                </a:cubicBezTo>
                <a:cubicBezTo>
                  <a:pt x="7425" y="10111"/>
                  <a:pt x="7155" y="10417"/>
                  <a:pt x="7155" y="10723"/>
                </a:cubicBezTo>
                <a:cubicBezTo>
                  <a:pt x="7155" y="11183"/>
                  <a:pt x="7425" y="11336"/>
                  <a:pt x="7695" y="11336"/>
                </a:cubicBezTo>
                <a:close/>
                <a:moveTo>
                  <a:pt x="7695" y="19609"/>
                </a:moveTo>
                <a:cubicBezTo>
                  <a:pt x="21060" y="19609"/>
                  <a:pt x="21060" y="19609"/>
                  <a:pt x="21060" y="19609"/>
                </a:cubicBezTo>
                <a:cubicBezTo>
                  <a:pt x="21330" y="19609"/>
                  <a:pt x="21600" y="19302"/>
                  <a:pt x="21600" y="18996"/>
                </a:cubicBezTo>
                <a:cubicBezTo>
                  <a:pt x="21600" y="18536"/>
                  <a:pt x="21330" y="18383"/>
                  <a:pt x="21060" y="18383"/>
                </a:cubicBezTo>
                <a:cubicBezTo>
                  <a:pt x="7695" y="18383"/>
                  <a:pt x="7695" y="18383"/>
                  <a:pt x="7695" y="18383"/>
                </a:cubicBezTo>
                <a:cubicBezTo>
                  <a:pt x="7425" y="18383"/>
                  <a:pt x="7155" y="18536"/>
                  <a:pt x="7155" y="18996"/>
                </a:cubicBezTo>
                <a:cubicBezTo>
                  <a:pt x="7155" y="19302"/>
                  <a:pt x="7425" y="19609"/>
                  <a:pt x="7695" y="1960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77" name="Freeform 55"/>
          <p:cNvSpPr/>
          <p:nvPr/>
        </p:nvSpPr>
        <p:spPr>
          <a:xfrm>
            <a:off x="1260475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60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675"/>
                  <a:pt x="0" y="1350"/>
                </a:cubicBezTo>
                <a:cubicBezTo>
                  <a:pt x="0" y="4860"/>
                  <a:pt x="0" y="4860"/>
                  <a:pt x="0" y="4860"/>
                </a:cubicBezTo>
                <a:cubicBezTo>
                  <a:pt x="0" y="5535"/>
                  <a:pt x="675" y="6210"/>
                  <a:pt x="1485" y="6210"/>
                </a:cubicBezTo>
                <a:cubicBezTo>
                  <a:pt x="4860" y="6210"/>
                  <a:pt x="4860" y="6210"/>
                  <a:pt x="4860" y="6210"/>
                </a:cubicBezTo>
                <a:cubicBezTo>
                  <a:pt x="5535" y="6210"/>
                  <a:pt x="6210" y="5535"/>
                  <a:pt x="6210" y="4860"/>
                </a:cubicBezTo>
                <a:cubicBezTo>
                  <a:pt x="6210" y="1350"/>
                  <a:pt x="6210" y="1350"/>
                  <a:pt x="6210" y="1350"/>
                </a:cubicBezTo>
                <a:cubicBezTo>
                  <a:pt x="6210" y="675"/>
                  <a:pt x="5535" y="0"/>
                  <a:pt x="4860" y="0"/>
                </a:cubicBezTo>
                <a:close/>
                <a:moveTo>
                  <a:pt x="5130" y="4860"/>
                </a:moveTo>
                <a:cubicBezTo>
                  <a:pt x="5130" y="4995"/>
                  <a:pt x="4995" y="5130"/>
                  <a:pt x="4860" y="5130"/>
                </a:cubicBezTo>
                <a:cubicBezTo>
                  <a:pt x="1485" y="5130"/>
                  <a:pt x="1485" y="5130"/>
                  <a:pt x="1485" y="5130"/>
                </a:cubicBezTo>
                <a:cubicBezTo>
                  <a:pt x="1215" y="5130"/>
                  <a:pt x="1080" y="4995"/>
                  <a:pt x="1080" y="4860"/>
                </a:cubicBezTo>
                <a:cubicBezTo>
                  <a:pt x="1080" y="1350"/>
                  <a:pt x="1080" y="1350"/>
                  <a:pt x="1080" y="1350"/>
                </a:cubicBezTo>
                <a:cubicBezTo>
                  <a:pt x="1080" y="1215"/>
                  <a:pt x="1215" y="1080"/>
                  <a:pt x="1485" y="1080"/>
                </a:cubicBezTo>
                <a:cubicBezTo>
                  <a:pt x="4860" y="1080"/>
                  <a:pt x="4860" y="1080"/>
                  <a:pt x="4860" y="1080"/>
                </a:cubicBezTo>
                <a:cubicBezTo>
                  <a:pt x="4995" y="1080"/>
                  <a:pt x="5130" y="1215"/>
                  <a:pt x="5130" y="1350"/>
                </a:cubicBezTo>
                <a:lnTo>
                  <a:pt x="5130" y="4860"/>
                </a:lnTo>
                <a:close/>
                <a:moveTo>
                  <a:pt x="0" y="12420"/>
                </a:moveTo>
                <a:cubicBezTo>
                  <a:pt x="0" y="13230"/>
                  <a:pt x="675" y="13905"/>
                  <a:pt x="1350" y="13905"/>
                </a:cubicBezTo>
                <a:cubicBezTo>
                  <a:pt x="4860" y="13905"/>
                  <a:pt x="4860" y="13905"/>
                  <a:pt x="4860" y="13905"/>
                </a:cubicBezTo>
                <a:cubicBezTo>
                  <a:pt x="5535" y="13905"/>
                  <a:pt x="6210" y="13230"/>
                  <a:pt x="6210" y="12420"/>
                </a:cubicBezTo>
                <a:cubicBezTo>
                  <a:pt x="6210" y="9045"/>
                  <a:pt x="6210" y="9045"/>
                  <a:pt x="6210" y="9045"/>
                </a:cubicBezTo>
                <a:cubicBezTo>
                  <a:pt x="6210" y="8370"/>
                  <a:pt x="5535" y="7695"/>
                  <a:pt x="4860" y="7695"/>
                </a:cubicBezTo>
                <a:cubicBezTo>
                  <a:pt x="1485" y="7695"/>
                  <a:pt x="1485" y="7695"/>
                  <a:pt x="1485" y="7695"/>
                </a:cubicBezTo>
                <a:cubicBezTo>
                  <a:pt x="675" y="7695"/>
                  <a:pt x="0" y="8370"/>
                  <a:pt x="0" y="9045"/>
                </a:cubicBezTo>
                <a:cubicBezTo>
                  <a:pt x="0" y="12420"/>
                  <a:pt x="0" y="12420"/>
                  <a:pt x="0" y="12420"/>
                </a:cubicBezTo>
                <a:close/>
                <a:moveTo>
                  <a:pt x="1080" y="9045"/>
                </a:moveTo>
                <a:cubicBezTo>
                  <a:pt x="1080" y="8910"/>
                  <a:pt x="1215" y="8775"/>
                  <a:pt x="1350" y="8775"/>
                </a:cubicBezTo>
                <a:cubicBezTo>
                  <a:pt x="4860" y="8775"/>
                  <a:pt x="4860" y="8775"/>
                  <a:pt x="4860" y="8775"/>
                </a:cubicBezTo>
                <a:cubicBezTo>
                  <a:pt x="4995" y="8775"/>
                  <a:pt x="5130" y="8910"/>
                  <a:pt x="5130" y="9045"/>
                </a:cubicBezTo>
                <a:cubicBezTo>
                  <a:pt x="5130" y="12420"/>
                  <a:pt x="5130" y="12420"/>
                  <a:pt x="5130" y="12420"/>
                </a:cubicBezTo>
                <a:cubicBezTo>
                  <a:pt x="5130" y="12690"/>
                  <a:pt x="4995" y="12825"/>
                  <a:pt x="4860" y="12825"/>
                </a:cubicBezTo>
                <a:cubicBezTo>
                  <a:pt x="1485" y="12825"/>
                  <a:pt x="1485" y="12825"/>
                  <a:pt x="1485" y="12825"/>
                </a:cubicBezTo>
                <a:cubicBezTo>
                  <a:pt x="1215" y="12825"/>
                  <a:pt x="1080" y="12690"/>
                  <a:pt x="1080" y="12420"/>
                </a:cubicBezTo>
                <a:cubicBezTo>
                  <a:pt x="1080" y="9045"/>
                  <a:pt x="1080" y="9045"/>
                  <a:pt x="1080" y="9045"/>
                </a:cubicBezTo>
                <a:close/>
                <a:moveTo>
                  <a:pt x="0" y="20115"/>
                </a:moveTo>
                <a:cubicBezTo>
                  <a:pt x="0" y="20925"/>
                  <a:pt x="675" y="21600"/>
                  <a:pt x="1350" y="21600"/>
                </a:cubicBezTo>
                <a:cubicBezTo>
                  <a:pt x="4860" y="21600"/>
                  <a:pt x="4860" y="21600"/>
                  <a:pt x="4860" y="21600"/>
                </a:cubicBezTo>
                <a:cubicBezTo>
                  <a:pt x="5535" y="21600"/>
                  <a:pt x="6210" y="20925"/>
                  <a:pt x="6210" y="20115"/>
                </a:cubicBezTo>
                <a:cubicBezTo>
                  <a:pt x="6210" y="16740"/>
                  <a:pt x="6210" y="16740"/>
                  <a:pt x="6210" y="16740"/>
                </a:cubicBezTo>
                <a:cubicBezTo>
                  <a:pt x="6210" y="16065"/>
                  <a:pt x="5535" y="15390"/>
                  <a:pt x="4860" y="15390"/>
                </a:cubicBezTo>
                <a:cubicBezTo>
                  <a:pt x="1485" y="15390"/>
                  <a:pt x="1485" y="15390"/>
                  <a:pt x="1485" y="15390"/>
                </a:cubicBezTo>
                <a:cubicBezTo>
                  <a:pt x="675" y="15390"/>
                  <a:pt x="0" y="16065"/>
                  <a:pt x="0" y="16740"/>
                </a:cubicBezTo>
                <a:cubicBezTo>
                  <a:pt x="0" y="20115"/>
                  <a:pt x="0" y="20115"/>
                  <a:pt x="0" y="20115"/>
                </a:cubicBezTo>
                <a:close/>
                <a:moveTo>
                  <a:pt x="1080" y="16740"/>
                </a:moveTo>
                <a:cubicBezTo>
                  <a:pt x="1080" y="16605"/>
                  <a:pt x="1215" y="16470"/>
                  <a:pt x="1350" y="16470"/>
                </a:cubicBezTo>
                <a:cubicBezTo>
                  <a:pt x="4860" y="16470"/>
                  <a:pt x="4860" y="16470"/>
                  <a:pt x="4860" y="16470"/>
                </a:cubicBezTo>
                <a:cubicBezTo>
                  <a:pt x="4995" y="16470"/>
                  <a:pt x="5130" y="16605"/>
                  <a:pt x="5130" y="16740"/>
                </a:cubicBezTo>
                <a:cubicBezTo>
                  <a:pt x="5130" y="20115"/>
                  <a:pt x="5130" y="20115"/>
                  <a:pt x="5130" y="20115"/>
                </a:cubicBezTo>
                <a:cubicBezTo>
                  <a:pt x="5130" y="20385"/>
                  <a:pt x="4995" y="20520"/>
                  <a:pt x="4860" y="20520"/>
                </a:cubicBezTo>
                <a:cubicBezTo>
                  <a:pt x="1485" y="20520"/>
                  <a:pt x="1485" y="20520"/>
                  <a:pt x="1485" y="20520"/>
                </a:cubicBezTo>
                <a:cubicBezTo>
                  <a:pt x="1215" y="20520"/>
                  <a:pt x="1080" y="20385"/>
                  <a:pt x="1080" y="20115"/>
                </a:cubicBezTo>
                <a:cubicBezTo>
                  <a:pt x="1080" y="16740"/>
                  <a:pt x="1080" y="16740"/>
                  <a:pt x="1080" y="16740"/>
                </a:cubicBezTo>
                <a:close/>
                <a:moveTo>
                  <a:pt x="8910" y="3645"/>
                </a:moveTo>
                <a:cubicBezTo>
                  <a:pt x="21060" y="3645"/>
                  <a:pt x="21060" y="3645"/>
                  <a:pt x="21060" y="3645"/>
                </a:cubicBezTo>
                <a:cubicBezTo>
                  <a:pt x="21330" y="3645"/>
                  <a:pt x="21600" y="3375"/>
                  <a:pt x="21600" y="3105"/>
                </a:cubicBezTo>
                <a:cubicBezTo>
                  <a:pt x="21600" y="2835"/>
                  <a:pt x="21330" y="2565"/>
                  <a:pt x="21060" y="2565"/>
                </a:cubicBezTo>
                <a:cubicBezTo>
                  <a:pt x="8910" y="2565"/>
                  <a:pt x="8910" y="2565"/>
                  <a:pt x="8910" y="2565"/>
                </a:cubicBezTo>
                <a:cubicBezTo>
                  <a:pt x="8640" y="2565"/>
                  <a:pt x="8370" y="2835"/>
                  <a:pt x="8370" y="3105"/>
                </a:cubicBezTo>
                <a:cubicBezTo>
                  <a:pt x="8370" y="3375"/>
                  <a:pt x="8640" y="3645"/>
                  <a:pt x="8910" y="3645"/>
                </a:cubicBezTo>
                <a:close/>
                <a:moveTo>
                  <a:pt x="8910" y="11340"/>
                </a:moveTo>
                <a:cubicBezTo>
                  <a:pt x="21060" y="11340"/>
                  <a:pt x="21060" y="11340"/>
                  <a:pt x="21060" y="11340"/>
                </a:cubicBezTo>
                <a:cubicBezTo>
                  <a:pt x="21330" y="11340"/>
                  <a:pt x="21600" y="11070"/>
                  <a:pt x="21600" y="10800"/>
                </a:cubicBezTo>
                <a:cubicBezTo>
                  <a:pt x="21600" y="10530"/>
                  <a:pt x="21330" y="10260"/>
                  <a:pt x="21060" y="10260"/>
                </a:cubicBezTo>
                <a:cubicBezTo>
                  <a:pt x="8910" y="10260"/>
                  <a:pt x="8910" y="10260"/>
                  <a:pt x="8910" y="10260"/>
                </a:cubicBezTo>
                <a:cubicBezTo>
                  <a:pt x="8640" y="10260"/>
                  <a:pt x="8370" y="10530"/>
                  <a:pt x="8370" y="10800"/>
                </a:cubicBezTo>
                <a:cubicBezTo>
                  <a:pt x="8370" y="11070"/>
                  <a:pt x="8640" y="11340"/>
                  <a:pt x="8910" y="11340"/>
                </a:cubicBezTo>
                <a:close/>
                <a:moveTo>
                  <a:pt x="8910" y="19035"/>
                </a:moveTo>
                <a:cubicBezTo>
                  <a:pt x="21060" y="19035"/>
                  <a:pt x="21060" y="19035"/>
                  <a:pt x="21060" y="19035"/>
                </a:cubicBezTo>
                <a:cubicBezTo>
                  <a:pt x="21330" y="19035"/>
                  <a:pt x="21600" y="18765"/>
                  <a:pt x="21600" y="18495"/>
                </a:cubicBezTo>
                <a:cubicBezTo>
                  <a:pt x="21600" y="18225"/>
                  <a:pt x="21330" y="17955"/>
                  <a:pt x="21060" y="17955"/>
                </a:cubicBezTo>
                <a:cubicBezTo>
                  <a:pt x="8910" y="17955"/>
                  <a:pt x="8910" y="17955"/>
                  <a:pt x="8910" y="17955"/>
                </a:cubicBezTo>
                <a:cubicBezTo>
                  <a:pt x="8640" y="17955"/>
                  <a:pt x="8370" y="18225"/>
                  <a:pt x="8370" y="18495"/>
                </a:cubicBezTo>
                <a:cubicBezTo>
                  <a:pt x="8370" y="18765"/>
                  <a:pt x="8640" y="19035"/>
                  <a:pt x="8910" y="190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78" name="Freeform 56"/>
          <p:cNvSpPr/>
          <p:nvPr/>
        </p:nvSpPr>
        <p:spPr>
          <a:xfrm>
            <a:off x="12606456" y="2079625"/>
            <a:ext cx="1090495" cy="838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21566" y="17882"/>
                </a:moveTo>
                <a:cubicBezTo>
                  <a:pt x="21566" y="3541"/>
                  <a:pt x="21566" y="3541"/>
                  <a:pt x="21566" y="3541"/>
                </a:cubicBezTo>
                <a:cubicBezTo>
                  <a:pt x="21566" y="1593"/>
                  <a:pt x="20351" y="0"/>
                  <a:pt x="18866" y="0"/>
                </a:cubicBezTo>
                <a:cubicBezTo>
                  <a:pt x="9956" y="0"/>
                  <a:pt x="9956" y="0"/>
                  <a:pt x="9956" y="0"/>
                </a:cubicBezTo>
                <a:cubicBezTo>
                  <a:pt x="8471" y="0"/>
                  <a:pt x="7256" y="1593"/>
                  <a:pt x="7256" y="3541"/>
                </a:cubicBezTo>
                <a:cubicBezTo>
                  <a:pt x="7256" y="5843"/>
                  <a:pt x="7256" y="5843"/>
                  <a:pt x="7256" y="5843"/>
                </a:cubicBezTo>
                <a:cubicBezTo>
                  <a:pt x="7256" y="6374"/>
                  <a:pt x="7526" y="6551"/>
                  <a:pt x="7796" y="6551"/>
                </a:cubicBezTo>
                <a:cubicBezTo>
                  <a:pt x="8066" y="6551"/>
                  <a:pt x="8336" y="6374"/>
                  <a:pt x="8336" y="5843"/>
                </a:cubicBezTo>
                <a:cubicBezTo>
                  <a:pt x="8336" y="3541"/>
                  <a:pt x="8336" y="3541"/>
                  <a:pt x="8336" y="3541"/>
                </a:cubicBezTo>
                <a:cubicBezTo>
                  <a:pt x="8336" y="2479"/>
                  <a:pt x="9146" y="1416"/>
                  <a:pt x="9956" y="1416"/>
                </a:cubicBezTo>
                <a:cubicBezTo>
                  <a:pt x="18866" y="1416"/>
                  <a:pt x="18866" y="1416"/>
                  <a:pt x="18866" y="1416"/>
                </a:cubicBezTo>
                <a:cubicBezTo>
                  <a:pt x="19676" y="1416"/>
                  <a:pt x="20486" y="2479"/>
                  <a:pt x="20486" y="3541"/>
                </a:cubicBezTo>
                <a:cubicBezTo>
                  <a:pt x="20486" y="17882"/>
                  <a:pt x="20486" y="17882"/>
                  <a:pt x="20486" y="17882"/>
                </a:cubicBezTo>
                <a:cubicBezTo>
                  <a:pt x="20486" y="19121"/>
                  <a:pt x="19676" y="20184"/>
                  <a:pt x="18866" y="20184"/>
                </a:cubicBezTo>
                <a:cubicBezTo>
                  <a:pt x="9956" y="20184"/>
                  <a:pt x="9956" y="20184"/>
                  <a:pt x="9956" y="20184"/>
                </a:cubicBezTo>
                <a:cubicBezTo>
                  <a:pt x="9146" y="20184"/>
                  <a:pt x="8336" y="19121"/>
                  <a:pt x="8336" y="17882"/>
                </a:cubicBezTo>
                <a:cubicBezTo>
                  <a:pt x="8336" y="15580"/>
                  <a:pt x="8336" y="15580"/>
                  <a:pt x="8336" y="15580"/>
                </a:cubicBezTo>
                <a:cubicBezTo>
                  <a:pt x="8336" y="15226"/>
                  <a:pt x="8066" y="14872"/>
                  <a:pt x="7796" y="14872"/>
                </a:cubicBezTo>
                <a:cubicBezTo>
                  <a:pt x="7526" y="14872"/>
                  <a:pt x="7256" y="15226"/>
                  <a:pt x="7256" y="15580"/>
                </a:cubicBezTo>
                <a:cubicBezTo>
                  <a:pt x="7256" y="17882"/>
                  <a:pt x="7256" y="17882"/>
                  <a:pt x="7256" y="17882"/>
                </a:cubicBezTo>
                <a:cubicBezTo>
                  <a:pt x="7256" y="19830"/>
                  <a:pt x="8471" y="21600"/>
                  <a:pt x="9956" y="21600"/>
                </a:cubicBezTo>
                <a:cubicBezTo>
                  <a:pt x="18866" y="21600"/>
                  <a:pt x="18866" y="21600"/>
                  <a:pt x="18866" y="21600"/>
                </a:cubicBezTo>
                <a:cubicBezTo>
                  <a:pt x="20351" y="21600"/>
                  <a:pt x="21566" y="19830"/>
                  <a:pt x="21566" y="17882"/>
                </a:cubicBezTo>
                <a:close/>
                <a:moveTo>
                  <a:pt x="101" y="11331"/>
                </a:moveTo>
                <a:cubicBezTo>
                  <a:pt x="3881" y="16111"/>
                  <a:pt x="3881" y="16111"/>
                  <a:pt x="3881" y="16111"/>
                </a:cubicBezTo>
                <a:cubicBezTo>
                  <a:pt x="3881" y="16289"/>
                  <a:pt x="4016" y="16289"/>
                  <a:pt x="4151" y="16289"/>
                </a:cubicBezTo>
                <a:cubicBezTo>
                  <a:pt x="4286" y="16289"/>
                  <a:pt x="4421" y="16289"/>
                  <a:pt x="4556" y="16111"/>
                </a:cubicBezTo>
                <a:cubicBezTo>
                  <a:pt x="4826" y="15757"/>
                  <a:pt x="4826" y="15403"/>
                  <a:pt x="4556" y="15049"/>
                </a:cubicBezTo>
                <a:cubicBezTo>
                  <a:pt x="1856" y="11508"/>
                  <a:pt x="1856" y="11508"/>
                  <a:pt x="1856" y="11508"/>
                </a:cubicBezTo>
                <a:cubicBezTo>
                  <a:pt x="11981" y="11508"/>
                  <a:pt x="11981" y="11508"/>
                  <a:pt x="11981" y="11508"/>
                </a:cubicBezTo>
                <a:cubicBezTo>
                  <a:pt x="12251" y="11508"/>
                  <a:pt x="12521" y="11154"/>
                  <a:pt x="12521" y="10800"/>
                </a:cubicBezTo>
                <a:cubicBezTo>
                  <a:pt x="12521" y="10446"/>
                  <a:pt x="12251" y="10092"/>
                  <a:pt x="11981" y="10092"/>
                </a:cubicBezTo>
                <a:cubicBezTo>
                  <a:pt x="1856" y="10092"/>
                  <a:pt x="1856" y="10092"/>
                  <a:pt x="1856" y="10092"/>
                </a:cubicBezTo>
                <a:cubicBezTo>
                  <a:pt x="4556" y="6374"/>
                  <a:pt x="4556" y="6374"/>
                  <a:pt x="4556" y="6374"/>
                </a:cubicBezTo>
                <a:cubicBezTo>
                  <a:pt x="4826" y="6197"/>
                  <a:pt x="4826" y="5666"/>
                  <a:pt x="4556" y="5489"/>
                </a:cubicBezTo>
                <a:cubicBezTo>
                  <a:pt x="4421" y="5134"/>
                  <a:pt x="4016" y="5134"/>
                  <a:pt x="3881" y="5489"/>
                </a:cubicBezTo>
                <a:cubicBezTo>
                  <a:pt x="101" y="10269"/>
                  <a:pt x="101" y="10269"/>
                  <a:pt x="101" y="10269"/>
                </a:cubicBezTo>
                <a:cubicBezTo>
                  <a:pt x="-34" y="10623"/>
                  <a:pt x="-34" y="10977"/>
                  <a:pt x="101" y="1133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79" name="Freeform 57"/>
          <p:cNvSpPr/>
          <p:nvPr/>
        </p:nvSpPr>
        <p:spPr>
          <a:xfrm>
            <a:off x="12604749" y="3317876"/>
            <a:ext cx="1090495" cy="838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0" y="3541"/>
                </a:moveTo>
                <a:cubicBezTo>
                  <a:pt x="0" y="17882"/>
                  <a:pt x="0" y="17882"/>
                  <a:pt x="0" y="17882"/>
                </a:cubicBezTo>
                <a:cubicBezTo>
                  <a:pt x="0" y="19830"/>
                  <a:pt x="1215" y="21600"/>
                  <a:pt x="2700" y="21600"/>
                </a:cubicBezTo>
                <a:cubicBezTo>
                  <a:pt x="11610" y="21600"/>
                  <a:pt x="11610" y="21600"/>
                  <a:pt x="11610" y="21600"/>
                </a:cubicBezTo>
                <a:cubicBezTo>
                  <a:pt x="13095" y="21600"/>
                  <a:pt x="14310" y="19830"/>
                  <a:pt x="14310" y="17882"/>
                </a:cubicBezTo>
                <a:cubicBezTo>
                  <a:pt x="14310" y="15580"/>
                  <a:pt x="14310" y="15580"/>
                  <a:pt x="14310" y="15580"/>
                </a:cubicBezTo>
                <a:cubicBezTo>
                  <a:pt x="14310" y="15226"/>
                  <a:pt x="14040" y="14872"/>
                  <a:pt x="13770" y="14872"/>
                </a:cubicBezTo>
                <a:cubicBezTo>
                  <a:pt x="13500" y="14872"/>
                  <a:pt x="13230" y="15226"/>
                  <a:pt x="13230" y="15580"/>
                </a:cubicBezTo>
                <a:cubicBezTo>
                  <a:pt x="13230" y="17882"/>
                  <a:pt x="13230" y="17882"/>
                  <a:pt x="13230" y="17882"/>
                </a:cubicBezTo>
                <a:cubicBezTo>
                  <a:pt x="13230" y="19121"/>
                  <a:pt x="12420" y="20184"/>
                  <a:pt x="11610" y="20184"/>
                </a:cubicBezTo>
                <a:cubicBezTo>
                  <a:pt x="2700" y="20184"/>
                  <a:pt x="2700" y="20184"/>
                  <a:pt x="2700" y="20184"/>
                </a:cubicBezTo>
                <a:cubicBezTo>
                  <a:pt x="1890" y="20184"/>
                  <a:pt x="1080" y="19121"/>
                  <a:pt x="1080" y="17882"/>
                </a:cubicBezTo>
                <a:cubicBezTo>
                  <a:pt x="1080" y="3541"/>
                  <a:pt x="1080" y="3541"/>
                  <a:pt x="1080" y="3541"/>
                </a:cubicBezTo>
                <a:cubicBezTo>
                  <a:pt x="1080" y="2479"/>
                  <a:pt x="1890" y="1416"/>
                  <a:pt x="2700" y="1416"/>
                </a:cubicBezTo>
                <a:cubicBezTo>
                  <a:pt x="11610" y="1416"/>
                  <a:pt x="11610" y="1416"/>
                  <a:pt x="11610" y="1416"/>
                </a:cubicBezTo>
                <a:cubicBezTo>
                  <a:pt x="12420" y="1416"/>
                  <a:pt x="13230" y="2479"/>
                  <a:pt x="13230" y="3541"/>
                </a:cubicBezTo>
                <a:cubicBezTo>
                  <a:pt x="13230" y="5843"/>
                  <a:pt x="13230" y="5843"/>
                  <a:pt x="13230" y="5843"/>
                </a:cubicBezTo>
                <a:cubicBezTo>
                  <a:pt x="13230" y="6374"/>
                  <a:pt x="13500" y="6551"/>
                  <a:pt x="13770" y="6551"/>
                </a:cubicBezTo>
                <a:cubicBezTo>
                  <a:pt x="14040" y="6551"/>
                  <a:pt x="14310" y="6374"/>
                  <a:pt x="14310" y="5843"/>
                </a:cubicBezTo>
                <a:cubicBezTo>
                  <a:pt x="14310" y="3541"/>
                  <a:pt x="14310" y="3541"/>
                  <a:pt x="14310" y="3541"/>
                </a:cubicBezTo>
                <a:cubicBezTo>
                  <a:pt x="14310" y="1593"/>
                  <a:pt x="13095" y="0"/>
                  <a:pt x="11610" y="0"/>
                </a:cubicBezTo>
                <a:cubicBezTo>
                  <a:pt x="2700" y="0"/>
                  <a:pt x="2700" y="0"/>
                  <a:pt x="2700" y="0"/>
                </a:cubicBezTo>
                <a:cubicBezTo>
                  <a:pt x="1215" y="0"/>
                  <a:pt x="0" y="1593"/>
                  <a:pt x="0" y="3541"/>
                </a:cubicBezTo>
                <a:close/>
                <a:moveTo>
                  <a:pt x="17010" y="16111"/>
                </a:moveTo>
                <a:cubicBezTo>
                  <a:pt x="17145" y="16289"/>
                  <a:pt x="17280" y="16289"/>
                  <a:pt x="17415" y="16289"/>
                </a:cubicBezTo>
                <a:cubicBezTo>
                  <a:pt x="17550" y="16289"/>
                  <a:pt x="17685" y="16289"/>
                  <a:pt x="17685" y="16111"/>
                </a:cubicBezTo>
                <a:cubicBezTo>
                  <a:pt x="21465" y="11331"/>
                  <a:pt x="21465" y="11331"/>
                  <a:pt x="21465" y="11331"/>
                </a:cubicBezTo>
                <a:cubicBezTo>
                  <a:pt x="21600" y="10977"/>
                  <a:pt x="21600" y="10446"/>
                  <a:pt x="21465" y="10269"/>
                </a:cubicBezTo>
                <a:cubicBezTo>
                  <a:pt x="17685" y="5489"/>
                  <a:pt x="17685" y="5489"/>
                  <a:pt x="17685" y="5489"/>
                </a:cubicBezTo>
                <a:cubicBezTo>
                  <a:pt x="17550" y="5134"/>
                  <a:pt x="17145" y="5134"/>
                  <a:pt x="17010" y="5489"/>
                </a:cubicBezTo>
                <a:cubicBezTo>
                  <a:pt x="16740" y="5666"/>
                  <a:pt x="16740" y="6197"/>
                  <a:pt x="17010" y="6374"/>
                </a:cubicBezTo>
                <a:cubicBezTo>
                  <a:pt x="19710" y="10092"/>
                  <a:pt x="19710" y="10092"/>
                  <a:pt x="19710" y="10092"/>
                </a:cubicBezTo>
                <a:cubicBezTo>
                  <a:pt x="9585" y="10092"/>
                  <a:pt x="9585" y="10092"/>
                  <a:pt x="9585" y="10092"/>
                </a:cubicBezTo>
                <a:cubicBezTo>
                  <a:pt x="9315" y="10092"/>
                  <a:pt x="9045" y="10446"/>
                  <a:pt x="9045" y="10800"/>
                </a:cubicBezTo>
                <a:cubicBezTo>
                  <a:pt x="9045" y="11154"/>
                  <a:pt x="9315" y="11508"/>
                  <a:pt x="9585" y="11508"/>
                </a:cubicBezTo>
                <a:cubicBezTo>
                  <a:pt x="19710" y="11508"/>
                  <a:pt x="19710" y="11508"/>
                  <a:pt x="19710" y="11508"/>
                </a:cubicBezTo>
                <a:cubicBezTo>
                  <a:pt x="17010" y="15049"/>
                  <a:pt x="17010" y="15049"/>
                  <a:pt x="17010" y="15049"/>
                </a:cubicBezTo>
                <a:cubicBezTo>
                  <a:pt x="16740" y="15403"/>
                  <a:pt x="16740" y="15757"/>
                  <a:pt x="17010" y="1611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80" name="Freeform 58"/>
          <p:cNvSpPr/>
          <p:nvPr/>
        </p:nvSpPr>
        <p:spPr>
          <a:xfrm>
            <a:off x="12604750" y="4556126"/>
            <a:ext cx="1092200" cy="825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95" y="5940"/>
                </a:moveTo>
                <a:cubicBezTo>
                  <a:pt x="15795" y="720"/>
                  <a:pt x="15795" y="720"/>
                  <a:pt x="15795" y="720"/>
                </a:cubicBezTo>
                <a:cubicBezTo>
                  <a:pt x="15795" y="360"/>
                  <a:pt x="15660" y="180"/>
                  <a:pt x="15525" y="0"/>
                </a:cubicBezTo>
                <a:cubicBezTo>
                  <a:pt x="15390" y="0"/>
                  <a:pt x="15120" y="0"/>
                  <a:pt x="14985" y="180"/>
                </a:cubicBezTo>
                <a:cubicBezTo>
                  <a:pt x="11070" y="3780"/>
                  <a:pt x="8910" y="4140"/>
                  <a:pt x="7425" y="4140"/>
                </a:cubicBezTo>
                <a:cubicBezTo>
                  <a:pt x="3105" y="4140"/>
                  <a:pt x="3105" y="4140"/>
                  <a:pt x="3105" y="4140"/>
                </a:cubicBezTo>
                <a:cubicBezTo>
                  <a:pt x="1350" y="4140"/>
                  <a:pt x="0" y="5940"/>
                  <a:pt x="0" y="8280"/>
                </a:cubicBezTo>
                <a:cubicBezTo>
                  <a:pt x="0" y="9720"/>
                  <a:pt x="0" y="9720"/>
                  <a:pt x="0" y="9720"/>
                </a:cubicBezTo>
                <a:cubicBezTo>
                  <a:pt x="0" y="12060"/>
                  <a:pt x="1350" y="13860"/>
                  <a:pt x="3105" y="13860"/>
                </a:cubicBezTo>
                <a:cubicBezTo>
                  <a:pt x="5130" y="13860"/>
                  <a:pt x="5130" y="13860"/>
                  <a:pt x="5130" y="13860"/>
                </a:cubicBezTo>
                <a:cubicBezTo>
                  <a:pt x="7425" y="21240"/>
                  <a:pt x="7425" y="21240"/>
                  <a:pt x="7425" y="21240"/>
                </a:cubicBezTo>
                <a:cubicBezTo>
                  <a:pt x="7425" y="21420"/>
                  <a:pt x="7695" y="21600"/>
                  <a:pt x="7830" y="21600"/>
                </a:cubicBezTo>
                <a:cubicBezTo>
                  <a:pt x="7965" y="21600"/>
                  <a:pt x="7965" y="21600"/>
                  <a:pt x="8100" y="21600"/>
                </a:cubicBezTo>
                <a:cubicBezTo>
                  <a:pt x="8370" y="21420"/>
                  <a:pt x="8505" y="21060"/>
                  <a:pt x="8370" y="20520"/>
                </a:cubicBezTo>
                <a:cubicBezTo>
                  <a:pt x="6345" y="13860"/>
                  <a:pt x="6345" y="13860"/>
                  <a:pt x="6345" y="13860"/>
                </a:cubicBezTo>
                <a:cubicBezTo>
                  <a:pt x="7425" y="13860"/>
                  <a:pt x="7425" y="13860"/>
                  <a:pt x="7425" y="13860"/>
                </a:cubicBezTo>
                <a:cubicBezTo>
                  <a:pt x="12555" y="13860"/>
                  <a:pt x="14715" y="17640"/>
                  <a:pt x="14850" y="17820"/>
                </a:cubicBezTo>
                <a:cubicBezTo>
                  <a:pt x="14985" y="18000"/>
                  <a:pt x="15120" y="18000"/>
                  <a:pt x="15255" y="18000"/>
                </a:cubicBezTo>
                <a:cubicBezTo>
                  <a:pt x="15390" y="18000"/>
                  <a:pt x="15390" y="18000"/>
                  <a:pt x="15525" y="18000"/>
                </a:cubicBezTo>
                <a:cubicBezTo>
                  <a:pt x="15660" y="18000"/>
                  <a:pt x="15795" y="17640"/>
                  <a:pt x="15795" y="17280"/>
                </a:cubicBezTo>
                <a:cubicBezTo>
                  <a:pt x="15795" y="12240"/>
                  <a:pt x="15795" y="12240"/>
                  <a:pt x="15795" y="12240"/>
                </a:cubicBezTo>
                <a:cubicBezTo>
                  <a:pt x="16875" y="11880"/>
                  <a:pt x="17685" y="10620"/>
                  <a:pt x="17685" y="9000"/>
                </a:cubicBezTo>
                <a:cubicBezTo>
                  <a:pt x="17685" y="7560"/>
                  <a:pt x="16875" y="6300"/>
                  <a:pt x="15795" y="5940"/>
                </a:cubicBezTo>
                <a:close/>
                <a:moveTo>
                  <a:pt x="1080" y="9720"/>
                </a:moveTo>
                <a:cubicBezTo>
                  <a:pt x="1080" y="8280"/>
                  <a:pt x="1080" y="8280"/>
                  <a:pt x="1080" y="8280"/>
                </a:cubicBezTo>
                <a:cubicBezTo>
                  <a:pt x="1080" y="6840"/>
                  <a:pt x="2025" y="5580"/>
                  <a:pt x="3105" y="5580"/>
                </a:cubicBezTo>
                <a:cubicBezTo>
                  <a:pt x="4995" y="5580"/>
                  <a:pt x="4995" y="5580"/>
                  <a:pt x="4995" y="5580"/>
                </a:cubicBezTo>
                <a:cubicBezTo>
                  <a:pt x="4995" y="12420"/>
                  <a:pt x="4995" y="12420"/>
                  <a:pt x="4995" y="12420"/>
                </a:cubicBezTo>
                <a:cubicBezTo>
                  <a:pt x="3105" y="12420"/>
                  <a:pt x="3105" y="12420"/>
                  <a:pt x="3105" y="12420"/>
                </a:cubicBezTo>
                <a:cubicBezTo>
                  <a:pt x="2025" y="12420"/>
                  <a:pt x="1080" y="11340"/>
                  <a:pt x="1080" y="9720"/>
                </a:cubicBezTo>
                <a:close/>
                <a:moveTo>
                  <a:pt x="14715" y="15660"/>
                </a:moveTo>
                <a:cubicBezTo>
                  <a:pt x="13500" y="14400"/>
                  <a:pt x="11205" y="12420"/>
                  <a:pt x="7425" y="12420"/>
                </a:cubicBezTo>
                <a:cubicBezTo>
                  <a:pt x="6075" y="12420"/>
                  <a:pt x="6075" y="12420"/>
                  <a:pt x="6075" y="12420"/>
                </a:cubicBezTo>
                <a:cubicBezTo>
                  <a:pt x="6075" y="5580"/>
                  <a:pt x="6075" y="5580"/>
                  <a:pt x="6075" y="5580"/>
                </a:cubicBezTo>
                <a:cubicBezTo>
                  <a:pt x="7425" y="5580"/>
                  <a:pt x="7425" y="5580"/>
                  <a:pt x="7425" y="5580"/>
                </a:cubicBezTo>
                <a:cubicBezTo>
                  <a:pt x="8910" y="5580"/>
                  <a:pt x="11205" y="5220"/>
                  <a:pt x="14715" y="1980"/>
                </a:cubicBezTo>
                <a:lnTo>
                  <a:pt x="14715" y="15660"/>
                </a:lnTo>
                <a:close/>
                <a:moveTo>
                  <a:pt x="15795" y="10620"/>
                </a:moveTo>
                <a:cubicBezTo>
                  <a:pt x="15795" y="7380"/>
                  <a:pt x="15795" y="7380"/>
                  <a:pt x="15795" y="7380"/>
                </a:cubicBezTo>
                <a:cubicBezTo>
                  <a:pt x="16335" y="7740"/>
                  <a:pt x="16605" y="8280"/>
                  <a:pt x="16605" y="9000"/>
                </a:cubicBezTo>
                <a:cubicBezTo>
                  <a:pt x="16605" y="9720"/>
                  <a:pt x="16335" y="10440"/>
                  <a:pt x="15795" y="10620"/>
                </a:cubicBezTo>
                <a:close/>
                <a:moveTo>
                  <a:pt x="21060" y="8280"/>
                </a:moveTo>
                <a:cubicBezTo>
                  <a:pt x="18900" y="8280"/>
                  <a:pt x="18900" y="8280"/>
                  <a:pt x="18900" y="8280"/>
                </a:cubicBezTo>
                <a:cubicBezTo>
                  <a:pt x="18630" y="8280"/>
                  <a:pt x="18360" y="8640"/>
                  <a:pt x="18360" y="9000"/>
                </a:cubicBezTo>
                <a:cubicBezTo>
                  <a:pt x="18360" y="9360"/>
                  <a:pt x="18630" y="9720"/>
                  <a:pt x="18900" y="9720"/>
                </a:cubicBezTo>
                <a:cubicBezTo>
                  <a:pt x="21060" y="9720"/>
                  <a:pt x="21060" y="9720"/>
                  <a:pt x="21060" y="9720"/>
                </a:cubicBezTo>
                <a:cubicBezTo>
                  <a:pt x="21330" y="9720"/>
                  <a:pt x="21600" y="9360"/>
                  <a:pt x="21600" y="9000"/>
                </a:cubicBezTo>
                <a:cubicBezTo>
                  <a:pt x="21600" y="8640"/>
                  <a:pt x="21330" y="8280"/>
                  <a:pt x="21060" y="8280"/>
                </a:cubicBezTo>
                <a:close/>
                <a:moveTo>
                  <a:pt x="18225" y="6840"/>
                </a:moveTo>
                <a:cubicBezTo>
                  <a:pt x="18225" y="7020"/>
                  <a:pt x="18495" y="7200"/>
                  <a:pt x="18765" y="7200"/>
                </a:cubicBezTo>
                <a:cubicBezTo>
                  <a:pt x="18765" y="7200"/>
                  <a:pt x="18765" y="7200"/>
                  <a:pt x="18900" y="7200"/>
                </a:cubicBezTo>
                <a:cubicBezTo>
                  <a:pt x="20925" y="6120"/>
                  <a:pt x="20925" y="6120"/>
                  <a:pt x="20925" y="6120"/>
                </a:cubicBezTo>
                <a:cubicBezTo>
                  <a:pt x="21195" y="5940"/>
                  <a:pt x="21330" y="5580"/>
                  <a:pt x="21195" y="5220"/>
                </a:cubicBezTo>
                <a:cubicBezTo>
                  <a:pt x="21195" y="4860"/>
                  <a:pt x="20790" y="4680"/>
                  <a:pt x="20520" y="4860"/>
                </a:cubicBezTo>
                <a:cubicBezTo>
                  <a:pt x="18495" y="5940"/>
                  <a:pt x="18495" y="5940"/>
                  <a:pt x="18495" y="5940"/>
                </a:cubicBezTo>
                <a:cubicBezTo>
                  <a:pt x="18225" y="5940"/>
                  <a:pt x="18090" y="6480"/>
                  <a:pt x="18225" y="6840"/>
                </a:cubicBezTo>
                <a:close/>
                <a:moveTo>
                  <a:pt x="20925" y="11880"/>
                </a:moveTo>
                <a:cubicBezTo>
                  <a:pt x="18900" y="10800"/>
                  <a:pt x="18900" y="10800"/>
                  <a:pt x="18900" y="10800"/>
                </a:cubicBezTo>
                <a:cubicBezTo>
                  <a:pt x="18630" y="10800"/>
                  <a:pt x="18360" y="10980"/>
                  <a:pt x="18225" y="11340"/>
                </a:cubicBezTo>
                <a:cubicBezTo>
                  <a:pt x="18090" y="11700"/>
                  <a:pt x="18225" y="12060"/>
                  <a:pt x="18495" y="12240"/>
                </a:cubicBezTo>
                <a:cubicBezTo>
                  <a:pt x="20520" y="13320"/>
                  <a:pt x="20520" y="13320"/>
                  <a:pt x="20520" y="13320"/>
                </a:cubicBezTo>
                <a:cubicBezTo>
                  <a:pt x="20655" y="13320"/>
                  <a:pt x="20655" y="13320"/>
                  <a:pt x="20790" y="13320"/>
                </a:cubicBezTo>
                <a:cubicBezTo>
                  <a:pt x="20925" y="13320"/>
                  <a:pt x="21195" y="13140"/>
                  <a:pt x="21195" y="12780"/>
                </a:cubicBezTo>
                <a:cubicBezTo>
                  <a:pt x="21330" y="12420"/>
                  <a:pt x="21195" y="12060"/>
                  <a:pt x="20925" y="118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81" name="Freeform 59"/>
          <p:cNvSpPr/>
          <p:nvPr/>
        </p:nvSpPr>
        <p:spPr>
          <a:xfrm>
            <a:off x="12604750" y="5683250"/>
            <a:ext cx="1092200" cy="1066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9315" y="0"/>
                  <a:pt x="8235" y="1254"/>
                  <a:pt x="8235" y="2648"/>
                </a:cubicBezTo>
                <a:cubicBezTo>
                  <a:pt x="8235" y="4181"/>
                  <a:pt x="9315" y="5435"/>
                  <a:pt x="10800" y="5435"/>
                </a:cubicBezTo>
                <a:cubicBezTo>
                  <a:pt x="12285" y="5435"/>
                  <a:pt x="13365" y="4181"/>
                  <a:pt x="13365" y="2648"/>
                </a:cubicBezTo>
                <a:cubicBezTo>
                  <a:pt x="13365" y="1254"/>
                  <a:pt x="12285" y="0"/>
                  <a:pt x="10800" y="0"/>
                </a:cubicBezTo>
                <a:close/>
                <a:moveTo>
                  <a:pt x="10800" y="4320"/>
                </a:moveTo>
                <a:cubicBezTo>
                  <a:pt x="9990" y="4320"/>
                  <a:pt x="9315" y="3623"/>
                  <a:pt x="9315" y="2648"/>
                </a:cubicBezTo>
                <a:cubicBezTo>
                  <a:pt x="9315" y="1812"/>
                  <a:pt x="9990" y="1115"/>
                  <a:pt x="10800" y="1115"/>
                </a:cubicBezTo>
                <a:cubicBezTo>
                  <a:pt x="11610" y="1115"/>
                  <a:pt x="12285" y="1812"/>
                  <a:pt x="12285" y="2648"/>
                </a:cubicBezTo>
                <a:cubicBezTo>
                  <a:pt x="12285" y="3623"/>
                  <a:pt x="11610" y="4320"/>
                  <a:pt x="10800" y="4320"/>
                </a:cubicBezTo>
                <a:close/>
                <a:moveTo>
                  <a:pt x="19035" y="0"/>
                </a:moveTo>
                <a:cubicBezTo>
                  <a:pt x="17550" y="0"/>
                  <a:pt x="16335" y="1254"/>
                  <a:pt x="16335" y="2648"/>
                </a:cubicBezTo>
                <a:cubicBezTo>
                  <a:pt x="16335" y="4181"/>
                  <a:pt x="17550" y="5435"/>
                  <a:pt x="19035" y="5435"/>
                </a:cubicBezTo>
                <a:cubicBezTo>
                  <a:pt x="20385" y="5435"/>
                  <a:pt x="21600" y="4181"/>
                  <a:pt x="21600" y="2648"/>
                </a:cubicBezTo>
                <a:cubicBezTo>
                  <a:pt x="21600" y="1254"/>
                  <a:pt x="20385" y="0"/>
                  <a:pt x="19035" y="0"/>
                </a:cubicBezTo>
                <a:close/>
                <a:moveTo>
                  <a:pt x="19035" y="4320"/>
                </a:moveTo>
                <a:cubicBezTo>
                  <a:pt x="18090" y="4320"/>
                  <a:pt x="17415" y="3623"/>
                  <a:pt x="17415" y="2648"/>
                </a:cubicBezTo>
                <a:cubicBezTo>
                  <a:pt x="17415" y="1812"/>
                  <a:pt x="18090" y="1115"/>
                  <a:pt x="19035" y="1115"/>
                </a:cubicBezTo>
                <a:cubicBezTo>
                  <a:pt x="19845" y="1115"/>
                  <a:pt x="20520" y="1812"/>
                  <a:pt x="20520" y="2648"/>
                </a:cubicBezTo>
                <a:cubicBezTo>
                  <a:pt x="20520" y="3623"/>
                  <a:pt x="19845" y="4320"/>
                  <a:pt x="19035" y="4320"/>
                </a:cubicBezTo>
                <a:close/>
                <a:moveTo>
                  <a:pt x="2565" y="0"/>
                </a:moveTo>
                <a:cubicBezTo>
                  <a:pt x="1215" y="0"/>
                  <a:pt x="0" y="1254"/>
                  <a:pt x="0" y="2648"/>
                </a:cubicBezTo>
                <a:cubicBezTo>
                  <a:pt x="0" y="4181"/>
                  <a:pt x="1215" y="5435"/>
                  <a:pt x="2565" y="5435"/>
                </a:cubicBezTo>
                <a:cubicBezTo>
                  <a:pt x="4050" y="5435"/>
                  <a:pt x="5265" y="4181"/>
                  <a:pt x="5265" y="2648"/>
                </a:cubicBezTo>
                <a:cubicBezTo>
                  <a:pt x="5265" y="1254"/>
                  <a:pt x="4050" y="0"/>
                  <a:pt x="2565" y="0"/>
                </a:cubicBezTo>
                <a:close/>
                <a:moveTo>
                  <a:pt x="2565" y="4320"/>
                </a:moveTo>
                <a:cubicBezTo>
                  <a:pt x="1755" y="4320"/>
                  <a:pt x="1080" y="3623"/>
                  <a:pt x="1080" y="2648"/>
                </a:cubicBezTo>
                <a:cubicBezTo>
                  <a:pt x="1080" y="1812"/>
                  <a:pt x="1755" y="1115"/>
                  <a:pt x="2565" y="1115"/>
                </a:cubicBezTo>
                <a:cubicBezTo>
                  <a:pt x="3510" y="1115"/>
                  <a:pt x="4185" y="1812"/>
                  <a:pt x="4185" y="2648"/>
                </a:cubicBezTo>
                <a:cubicBezTo>
                  <a:pt x="4185" y="3623"/>
                  <a:pt x="3510" y="4320"/>
                  <a:pt x="2565" y="4320"/>
                </a:cubicBezTo>
                <a:close/>
                <a:moveTo>
                  <a:pt x="10800" y="8083"/>
                </a:moveTo>
                <a:cubicBezTo>
                  <a:pt x="9315" y="8083"/>
                  <a:pt x="8235" y="9337"/>
                  <a:pt x="8235" y="10730"/>
                </a:cubicBezTo>
                <a:cubicBezTo>
                  <a:pt x="8235" y="12263"/>
                  <a:pt x="9315" y="13517"/>
                  <a:pt x="10800" y="13517"/>
                </a:cubicBezTo>
                <a:cubicBezTo>
                  <a:pt x="12285" y="13517"/>
                  <a:pt x="13365" y="12263"/>
                  <a:pt x="13365" y="10730"/>
                </a:cubicBezTo>
                <a:cubicBezTo>
                  <a:pt x="13365" y="9337"/>
                  <a:pt x="12285" y="8083"/>
                  <a:pt x="10800" y="8083"/>
                </a:cubicBezTo>
                <a:close/>
                <a:moveTo>
                  <a:pt x="10800" y="12403"/>
                </a:moveTo>
                <a:cubicBezTo>
                  <a:pt x="9990" y="12403"/>
                  <a:pt x="9315" y="11706"/>
                  <a:pt x="9315" y="10730"/>
                </a:cubicBezTo>
                <a:cubicBezTo>
                  <a:pt x="9315" y="9894"/>
                  <a:pt x="9990" y="9197"/>
                  <a:pt x="10800" y="9197"/>
                </a:cubicBezTo>
                <a:cubicBezTo>
                  <a:pt x="11610" y="9197"/>
                  <a:pt x="12285" y="9894"/>
                  <a:pt x="12285" y="10730"/>
                </a:cubicBezTo>
                <a:cubicBezTo>
                  <a:pt x="12285" y="11706"/>
                  <a:pt x="11610" y="12403"/>
                  <a:pt x="10800" y="12403"/>
                </a:cubicBezTo>
                <a:close/>
                <a:moveTo>
                  <a:pt x="19035" y="8083"/>
                </a:moveTo>
                <a:cubicBezTo>
                  <a:pt x="17550" y="8083"/>
                  <a:pt x="16335" y="9337"/>
                  <a:pt x="16335" y="10730"/>
                </a:cubicBezTo>
                <a:cubicBezTo>
                  <a:pt x="16335" y="12263"/>
                  <a:pt x="17550" y="13517"/>
                  <a:pt x="19035" y="13517"/>
                </a:cubicBezTo>
                <a:cubicBezTo>
                  <a:pt x="20385" y="13517"/>
                  <a:pt x="21600" y="12263"/>
                  <a:pt x="21600" y="10730"/>
                </a:cubicBezTo>
                <a:cubicBezTo>
                  <a:pt x="21600" y="9337"/>
                  <a:pt x="20385" y="8083"/>
                  <a:pt x="19035" y="8083"/>
                </a:cubicBezTo>
                <a:close/>
                <a:moveTo>
                  <a:pt x="19035" y="12403"/>
                </a:moveTo>
                <a:cubicBezTo>
                  <a:pt x="18090" y="12403"/>
                  <a:pt x="17415" y="11706"/>
                  <a:pt x="17415" y="10730"/>
                </a:cubicBezTo>
                <a:cubicBezTo>
                  <a:pt x="17415" y="9894"/>
                  <a:pt x="18090" y="9197"/>
                  <a:pt x="19035" y="9197"/>
                </a:cubicBezTo>
                <a:cubicBezTo>
                  <a:pt x="19845" y="9197"/>
                  <a:pt x="20520" y="9894"/>
                  <a:pt x="20520" y="10730"/>
                </a:cubicBezTo>
                <a:cubicBezTo>
                  <a:pt x="20520" y="11706"/>
                  <a:pt x="19845" y="12403"/>
                  <a:pt x="19035" y="12403"/>
                </a:cubicBezTo>
                <a:close/>
                <a:moveTo>
                  <a:pt x="2565" y="8083"/>
                </a:moveTo>
                <a:cubicBezTo>
                  <a:pt x="1215" y="8083"/>
                  <a:pt x="0" y="9337"/>
                  <a:pt x="0" y="10730"/>
                </a:cubicBezTo>
                <a:cubicBezTo>
                  <a:pt x="0" y="12263"/>
                  <a:pt x="1215" y="13517"/>
                  <a:pt x="2565" y="13517"/>
                </a:cubicBezTo>
                <a:cubicBezTo>
                  <a:pt x="4050" y="13517"/>
                  <a:pt x="5265" y="12263"/>
                  <a:pt x="5265" y="10730"/>
                </a:cubicBezTo>
                <a:cubicBezTo>
                  <a:pt x="5265" y="9337"/>
                  <a:pt x="4050" y="8083"/>
                  <a:pt x="2565" y="8083"/>
                </a:cubicBezTo>
                <a:close/>
                <a:moveTo>
                  <a:pt x="2565" y="12403"/>
                </a:moveTo>
                <a:cubicBezTo>
                  <a:pt x="1755" y="12403"/>
                  <a:pt x="1080" y="11706"/>
                  <a:pt x="1080" y="10730"/>
                </a:cubicBezTo>
                <a:cubicBezTo>
                  <a:pt x="1080" y="9894"/>
                  <a:pt x="1755" y="9197"/>
                  <a:pt x="2565" y="9197"/>
                </a:cubicBezTo>
                <a:cubicBezTo>
                  <a:pt x="3510" y="9197"/>
                  <a:pt x="4185" y="9894"/>
                  <a:pt x="4185" y="10730"/>
                </a:cubicBezTo>
                <a:cubicBezTo>
                  <a:pt x="4185" y="11706"/>
                  <a:pt x="3510" y="12403"/>
                  <a:pt x="2565" y="12403"/>
                </a:cubicBezTo>
                <a:close/>
                <a:moveTo>
                  <a:pt x="10800" y="16165"/>
                </a:moveTo>
                <a:cubicBezTo>
                  <a:pt x="9315" y="16165"/>
                  <a:pt x="8235" y="17419"/>
                  <a:pt x="8235" y="18813"/>
                </a:cubicBezTo>
                <a:cubicBezTo>
                  <a:pt x="8235" y="20346"/>
                  <a:pt x="9315" y="21600"/>
                  <a:pt x="10800" y="21600"/>
                </a:cubicBezTo>
                <a:cubicBezTo>
                  <a:pt x="12285" y="21600"/>
                  <a:pt x="13365" y="20346"/>
                  <a:pt x="13365" y="18813"/>
                </a:cubicBezTo>
                <a:cubicBezTo>
                  <a:pt x="13365" y="17419"/>
                  <a:pt x="12285" y="16165"/>
                  <a:pt x="10800" y="16165"/>
                </a:cubicBezTo>
                <a:close/>
                <a:moveTo>
                  <a:pt x="10800" y="20485"/>
                </a:moveTo>
                <a:cubicBezTo>
                  <a:pt x="9990" y="20485"/>
                  <a:pt x="9315" y="19788"/>
                  <a:pt x="9315" y="18813"/>
                </a:cubicBezTo>
                <a:cubicBezTo>
                  <a:pt x="9315" y="17977"/>
                  <a:pt x="9990" y="17280"/>
                  <a:pt x="10800" y="17280"/>
                </a:cubicBezTo>
                <a:cubicBezTo>
                  <a:pt x="11610" y="17280"/>
                  <a:pt x="12285" y="17977"/>
                  <a:pt x="12285" y="18813"/>
                </a:cubicBezTo>
                <a:cubicBezTo>
                  <a:pt x="12285" y="19788"/>
                  <a:pt x="11610" y="20485"/>
                  <a:pt x="10800" y="20485"/>
                </a:cubicBezTo>
                <a:close/>
                <a:moveTo>
                  <a:pt x="19035" y="16165"/>
                </a:moveTo>
                <a:cubicBezTo>
                  <a:pt x="17550" y="16165"/>
                  <a:pt x="16335" y="17419"/>
                  <a:pt x="16335" y="18813"/>
                </a:cubicBezTo>
                <a:cubicBezTo>
                  <a:pt x="16335" y="20346"/>
                  <a:pt x="17550" y="21600"/>
                  <a:pt x="19035" y="21600"/>
                </a:cubicBezTo>
                <a:cubicBezTo>
                  <a:pt x="20385" y="21600"/>
                  <a:pt x="21600" y="20346"/>
                  <a:pt x="21600" y="18813"/>
                </a:cubicBezTo>
                <a:cubicBezTo>
                  <a:pt x="21600" y="17419"/>
                  <a:pt x="20385" y="16165"/>
                  <a:pt x="19035" y="16165"/>
                </a:cubicBezTo>
                <a:close/>
                <a:moveTo>
                  <a:pt x="19035" y="20485"/>
                </a:moveTo>
                <a:cubicBezTo>
                  <a:pt x="18090" y="20485"/>
                  <a:pt x="17415" y="19788"/>
                  <a:pt x="17415" y="18813"/>
                </a:cubicBezTo>
                <a:cubicBezTo>
                  <a:pt x="17415" y="17977"/>
                  <a:pt x="18090" y="17280"/>
                  <a:pt x="19035" y="17280"/>
                </a:cubicBezTo>
                <a:cubicBezTo>
                  <a:pt x="19845" y="17280"/>
                  <a:pt x="20520" y="17977"/>
                  <a:pt x="20520" y="18813"/>
                </a:cubicBezTo>
                <a:cubicBezTo>
                  <a:pt x="20520" y="19788"/>
                  <a:pt x="19845" y="20485"/>
                  <a:pt x="19035" y="20485"/>
                </a:cubicBezTo>
                <a:close/>
                <a:moveTo>
                  <a:pt x="2565" y="16165"/>
                </a:moveTo>
                <a:cubicBezTo>
                  <a:pt x="1215" y="16165"/>
                  <a:pt x="0" y="17419"/>
                  <a:pt x="0" y="18813"/>
                </a:cubicBezTo>
                <a:cubicBezTo>
                  <a:pt x="0" y="20346"/>
                  <a:pt x="1215" y="21600"/>
                  <a:pt x="2565" y="21600"/>
                </a:cubicBezTo>
                <a:cubicBezTo>
                  <a:pt x="4050" y="21600"/>
                  <a:pt x="5265" y="20346"/>
                  <a:pt x="5265" y="18813"/>
                </a:cubicBezTo>
                <a:cubicBezTo>
                  <a:pt x="5265" y="17419"/>
                  <a:pt x="4050" y="16165"/>
                  <a:pt x="2565" y="16165"/>
                </a:cubicBezTo>
                <a:close/>
                <a:moveTo>
                  <a:pt x="2565" y="20485"/>
                </a:moveTo>
                <a:cubicBezTo>
                  <a:pt x="1755" y="20485"/>
                  <a:pt x="1080" y="19788"/>
                  <a:pt x="1080" y="18813"/>
                </a:cubicBezTo>
                <a:cubicBezTo>
                  <a:pt x="1080" y="17977"/>
                  <a:pt x="1755" y="17280"/>
                  <a:pt x="2565" y="17280"/>
                </a:cubicBezTo>
                <a:cubicBezTo>
                  <a:pt x="3510" y="17280"/>
                  <a:pt x="4185" y="17977"/>
                  <a:pt x="4185" y="18813"/>
                </a:cubicBezTo>
                <a:cubicBezTo>
                  <a:pt x="4185" y="19788"/>
                  <a:pt x="3510" y="20485"/>
                  <a:pt x="2565" y="204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82" name="Freeform 60"/>
          <p:cNvSpPr/>
          <p:nvPr/>
        </p:nvSpPr>
        <p:spPr>
          <a:xfrm>
            <a:off x="1260475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" y="9045"/>
                </a:moveTo>
                <a:cubicBezTo>
                  <a:pt x="7155" y="9045"/>
                  <a:pt x="7155" y="9045"/>
                  <a:pt x="7155" y="9045"/>
                </a:cubicBezTo>
                <a:cubicBezTo>
                  <a:pt x="8235" y="9045"/>
                  <a:pt x="9045" y="8235"/>
                  <a:pt x="9045" y="7155"/>
                </a:cubicBezTo>
                <a:cubicBezTo>
                  <a:pt x="9045" y="1890"/>
                  <a:pt x="9045" y="1890"/>
                  <a:pt x="9045" y="1890"/>
                </a:cubicBezTo>
                <a:cubicBezTo>
                  <a:pt x="9045" y="810"/>
                  <a:pt x="8235" y="0"/>
                  <a:pt x="7155" y="0"/>
                </a:cubicBezTo>
                <a:cubicBezTo>
                  <a:pt x="1890" y="0"/>
                  <a:pt x="1890" y="0"/>
                  <a:pt x="1890" y="0"/>
                </a:cubicBezTo>
                <a:cubicBezTo>
                  <a:pt x="810" y="0"/>
                  <a:pt x="0" y="810"/>
                  <a:pt x="0" y="1890"/>
                </a:cubicBezTo>
                <a:cubicBezTo>
                  <a:pt x="0" y="7155"/>
                  <a:pt x="0" y="7155"/>
                  <a:pt x="0" y="7155"/>
                </a:cubicBezTo>
                <a:cubicBezTo>
                  <a:pt x="0" y="8235"/>
                  <a:pt x="810" y="9045"/>
                  <a:pt x="1890" y="9045"/>
                </a:cubicBezTo>
                <a:close/>
                <a:moveTo>
                  <a:pt x="1080" y="1890"/>
                </a:moveTo>
                <a:cubicBezTo>
                  <a:pt x="1080" y="1485"/>
                  <a:pt x="1485" y="1080"/>
                  <a:pt x="1890" y="1080"/>
                </a:cubicBezTo>
                <a:cubicBezTo>
                  <a:pt x="7155" y="1080"/>
                  <a:pt x="7155" y="1080"/>
                  <a:pt x="7155" y="1080"/>
                </a:cubicBezTo>
                <a:cubicBezTo>
                  <a:pt x="7560" y="1080"/>
                  <a:pt x="7965" y="1485"/>
                  <a:pt x="7965" y="1890"/>
                </a:cubicBezTo>
                <a:cubicBezTo>
                  <a:pt x="7965" y="7155"/>
                  <a:pt x="7965" y="7155"/>
                  <a:pt x="7965" y="7155"/>
                </a:cubicBezTo>
                <a:cubicBezTo>
                  <a:pt x="7965" y="7560"/>
                  <a:pt x="7560" y="7965"/>
                  <a:pt x="7155" y="7965"/>
                </a:cubicBezTo>
                <a:cubicBezTo>
                  <a:pt x="1890" y="7965"/>
                  <a:pt x="1890" y="7965"/>
                  <a:pt x="1890" y="7965"/>
                </a:cubicBezTo>
                <a:cubicBezTo>
                  <a:pt x="1485" y="7965"/>
                  <a:pt x="1080" y="7560"/>
                  <a:pt x="1080" y="7155"/>
                </a:cubicBezTo>
                <a:lnTo>
                  <a:pt x="1080" y="1890"/>
                </a:lnTo>
                <a:close/>
                <a:moveTo>
                  <a:pt x="15390" y="4860"/>
                </a:moveTo>
                <a:cubicBezTo>
                  <a:pt x="15390" y="4050"/>
                  <a:pt x="14715" y="3510"/>
                  <a:pt x="14040" y="3510"/>
                </a:cubicBezTo>
                <a:cubicBezTo>
                  <a:pt x="11070" y="3510"/>
                  <a:pt x="11070" y="3510"/>
                  <a:pt x="11070" y="3510"/>
                </a:cubicBezTo>
                <a:cubicBezTo>
                  <a:pt x="10395" y="3510"/>
                  <a:pt x="9720" y="4050"/>
                  <a:pt x="9720" y="4860"/>
                </a:cubicBezTo>
                <a:cubicBezTo>
                  <a:pt x="9720" y="7695"/>
                  <a:pt x="9720" y="7695"/>
                  <a:pt x="9720" y="7695"/>
                </a:cubicBezTo>
                <a:cubicBezTo>
                  <a:pt x="9720" y="8505"/>
                  <a:pt x="10395" y="9045"/>
                  <a:pt x="11070" y="9045"/>
                </a:cubicBezTo>
                <a:cubicBezTo>
                  <a:pt x="14040" y="9045"/>
                  <a:pt x="14040" y="9045"/>
                  <a:pt x="14040" y="9045"/>
                </a:cubicBezTo>
                <a:cubicBezTo>
                  <a:pt x="14715" y="9045"/>
                  <a:pt x="15390" y="8505"/>
                  <a:pt x="15390" y="7695"/>
                </a:cubicBezTo>
                <a:lnTo>
                  <a:pt x="15390" y="4860"/>
                </a:lnTo>
                <a:close/>
                <a:moveTo>
                  <a:pt x="14310" y="7695"/>
                </a:moveTo>
                <a:cubicBezTo>
                  <a:pt x="14310" y="7830"/>
                  <a:pt x="14175" y="7965"/>
                  <a:pt x="14040" y="7965"/>
                </a:cubicBezTo>
                <a:cubicBezTo>
                  <a:pt x="11070" y="7965"/>
                  <a:pt x="11070" y="7965"/>
                  <a:pt x="11070" y="7965"/>
                </a:cubicBezTo>
                <a:cubicBezTo>
                  <a:pt x="10935" y="7965"/>
                  <a:pt x="10800" y="7830"/>
                  <a:pt x="10800" y="7695"/>
                </a:cubicBezTo>
                <a:cubicBezTo>
                  <a:pt x="10800" y="4860"/>
                  <a:pt x="10800" y="4860"/>
                  <a:pt x="10800" y="4860"/>
                </a:cubicBezTo>
                <a:cubicBezTo>
                  <a:pt x="10800" y="4725"/>
                  <a:pt x="10935" y="4590"/>
                  <a:pt x="11070" y="4590"/>
                </a:cubicBezTo>
                <a:cubicBezTo>
                  <a:pt x="14040" y="4590"/>
                  <a:pt x="14040" y="4590"/>
                  <a:pt x="14040" y="4590"/>
                </a:cubicBezTo>
                <a:cubicBezTo>
                  <a:pt x="14175" y="4590"/>
                  <a:pt x="14310" y="4725"/>
                  <a:pt x="14310" y="4860"/>
                </a:cubicBezTo>
                <a:lnTo>
                  <a:pt x="14310" y="7695"/>
                </a:lnTo>
                <a:close/>
                <a:moveTo>
                  <a:pt x="21600" y="4860"/>
                </a:moveTo>
                <a:cubicBezTo>
                  <a:pt x="21600" y="4050"/>
                  <a:pt x="21060" y="3510"/>
                  <a:pt x="20250" y="3510"/>
                </a:cubicBezTo>
                <a:cubicBezTo>
                  <a:pt x="17415" y="3510"/>
                  <a:pt x="17415" y="3510"/>
                  <a:pt x="17415" y="3510"/>
                </a:cubicBezTo>
                <a:cubicBezTo>
                  <a:pt x="16605" y="3510"/>
                  <a:pt x="16065" y="4050"/>
                  <a:pt x="16065" y="4860"/>
                </a:cubicBezTo>
                <a:cubicBezTo>
                  <a:pt x="16065" y="7695"/>
                  <a:pt x="16065" y="7695"/>
                  <a:pt x="16065" y="7695"/>
                </a:cubicBezTo>
                <a:cubicBezTo>
                  <a:pt x="16065" y="8505"/>
                  <a:pt x="16605" y="9045"/>
                  <a:pt x="17415" y="9045"/>
                </a:cubicBezTo>
                <a:cubicBezTo>
                  <a:pt x="20250" y="9045"/>
                  <a:pt x="20250" y="9045"/>
                  <a:pt x="20250" y="9045"/>
                </a:cubicBezTo>
                <a:cubicBezTo>
                  <a:pt x="21060" y="9045"/>
                  <a:pt x="21600" y="8505"/>
                  <a:pt x="21600" y="7695"/>
                </a:cubicBezTo>
                <a:lnTo>
                  <a:pt x="21600" y="4860"/>
                </a:lnTo>
                <a:close/>
                <a:moveTo>
                  <a:pt x="20520" y="7695"/>
                </a:moveTo>
                <a:cubicBezTo>
                  <a:pt x="20520" y="7830"/>
                  <a:pt x="20385" y="7965"/>
                  <a:pt x="20250" y="7965"/>
                </a:cubicBezTo>
                <a:cubicBezTo>
                  <a:pt x="17415" y="7965"/>
                  <a:pt x="17415" y="7965"/>
                  <a:pt x="17415" y="7965"/>
                </a:cubicBezTo>
                <a:cubicBezTo>
                  <a:pt x="17280" y="7965"/>
                  <a:pt x="17145" y="7830"/>
                  <a:pt x="17145" y="7695"/>
                </a:cubicBezTo>
                <a:cubicBezTo>
                  <a:pt x="17145" y="4860"/>
                  <a:pt x="17145" y="4860"/>
                  <a:pt x="17145" y="4860"/>
                </a:cubicBezTo>
                <a:cubicBezTo>
                  <a:pt x="17145" y="4725"/>
                  <a:pt x="17280" y="4590"/>
                  <a:pt x="17415" y="4590"/>
                </a:cubicBezTo>
                <a:cubicBezTo>
                  <a:pt x="20250" y="4590"/>
                  <a:pt x="20250" y="4590"/>
                  <a:pt x="20250" y="4590"/>
                </a:cubicBezTo>
                <a:cubicBezTo>
                  <a:pt x="20385" y="4590"/>
                  <a:pt x="20520" y="4725"/>
                  <a:pt x="20520" y="4860"/>
                </a:cubicBezTo>
                <a:lnTo>
                  <a:pt x="20520" y="7695"/>
                </a:lnTo>
                <a:close/>
                <a:moveTo>
                  <a:pt x="15390" y="11070"/>
                </a:moveTo>
                <a:cubicBezTo>
                  <a:pt x="15390" y="10395"/>
                  <a:pt x="14715" y="9855"/>
                  <a:pt x="14040" y="9855"/>
                </a:cubicBezTo>
                <a:cubicBezTo>
                  <a:pt x="11070" y="9855"/>
                  <a:pt x="11070" y="9855"/>
                  <a:pt x="11070" y="9855"/>
                </a:cubicBezTo>
                <a:cubicBezTo>
                  <a:pt x="10395" y="9855"/>
                  <a:pt x="9720" y="10395"/>
                  <a:pt x="9720" y="11070"/>
                </a:cubicBezTo>
                <a:cubicBezTo>
                  <a:pt x="9720" y="14040"/>
                  <a:pt x="9720" y="14040"/>
                  <a:pt x="9720" y="14040"/>
                </a:cubicBezTo>
                <a:cubicBezTo>
                  <a:pt x="9720" y="14715"/>
                  <a:pt x="10395" y="15390"/>
                  <a:pt x="11070" y="15390"/>
                </a:cubicBezTo>
                <a:cubicBezTo>
                  <a:pt x="14040" y="15390"/>
                  <a:pt x="14040" y="15390"/>
                  <a:pt x="14040" y="15390"/>
                </a:cubicBezTo>
                <a:cubicBezTo>
                  <a:pt x="14715" y="15390"/>
                  <a:pt x="15390" y="14715"/>
                  <a:pt x="15390" y="14040"/>
                </a:cubicBezTo>
                <a:lnTo>
                  <a:pt x="15390" y="11070"/>
                </a:lnTo>
                <a:close/>
                <a:moveTo>
                  <a:pt x="14310" y="14040"/>
                </a:moveTo>
                <a:cubicBezTo>
                  <a:pt x="14310" y="14175"/>
                  <a:pt x="14175" y="14310"/>
                  <a:pt x="14040" y="14310"/>
                </a:cubicBezTo>
                <a:cubicBezTo>
                  <a:pt x="11070" y="14310"/>
                  <a:pt x="11070" y="14310"/>
                  <a:pt x="11070" y="14310"/>
                </a:cubicBezTo>
                <a:cubicBezTo>
                  <a:pt x="10935" y="14310"/>
                  <a:pt x="10800" y="14175"/>
                  <a:pt x="10800" y="14040"/>
                </a:cubicBezTo>
                <a:cubicBezTo>
                  <a:pt x="10800" y="11070"/>
                  <a:pt x="10800" y="11070"/>
                  <a:pt x="10800" y="11070"/>
                </a:cubicBezTo>
                <a:cubicBezTo>
                  <a:pt x="10800" y="10935"/>
                  <a:pt x="10935" y="10935"/>
                  <a:pt x="11070" y="10935"/>
                </a:cubicBezTo>
                <a:cubicBezTo>
                  <a:pt x="14040" y="10935"/>
                  <a:pt x="14040" y="10935"/>
                  <a:pt x="14040" y="10935"/>
                </a:cubicBezTo>
                <a:cubicBezTo>
                  <a:pt x="14175" y="10935"/>
                  <a:pt x="14310" y="10935"/>
                  <a:pt x="14310" y="11070"/>
                </a:cubicBezTo>
                <a:lnTo>
                  <a:pt x="14310" y="14040"/>
                </a:lnTo>
                <a:close/>
                <a:moveTo>
                  <a:pt x="21600" y="11070"/>
                </a:moveTo>
                <a:cubicBezTo>
                  <a:pt x="21600" y="10395"/>
                  <a:pt x="21060" y="9855"/>
                  <a:pt x="20250" y="9855"/>
                </a:cubicBezTo>
                <a:cubicBezTo>
                  <a:pt x="17415" y="9855"/>
                  <a:pt x="17415" y="9855"/>
                  <a:pt x="17415" y="9855"/>
                </a:cubicBezTo>
                <a:cubicBezTo>
                  <a:pt x="16605" y="9855"/>
                  <a:pt x="16065" y="10395"/>
                  <a:pt x="16065" y="11070"/>
                </a:cubicBezTo>
                <a:cubicBezTo>
                  <a:pt x="16065" y="14040"/>
                  <a:pt x="16065" y="14040"/>
                  <a:pt x="16065" y="14040"/>
                </a:cubicBezTo>
                <a:cubicBezTo>
                  <a:pt x="16065" y="14715"/>
                  <a:pt x="16605" y="15390"/>
                  <a:pt x="17415" y="15390"/>
                </a:cubicBezTo>
                <a:cubicBezTo>
                  <a:pt x="20250" y="15390"/>
                  <a:pt x="20250" y="15390"/>
                  <a:pt x="20250" y="15390"/>
                </a:cubicBezTo>
                <a:cubicBezTo>
                  <a:pt x="21060" y="15390"/>
                  <a:pt x="21600" y="14715"/>
                  <a:pt x="21600" y="14040"/>
                </a:cubicBezTo>
                <a:lnTo>
                  <a:pt x="21600" y="11070"/>
                </a:lnTo>
                <a:close/>
                <a:moveTo>
                  <a:pt x="20520" y="14040"/>
                </a:moveTo>
                <a:cubicBezTo>
                  <a:pt x="20520" y="14175"/>
                  <a:pt x="20385" y="14310"/>
                  <a:pt x="20250" y="14310"/>
                </a:cubicBezTo>
                <a:cubicBezTo>
                  <a:pt x="17415" y="14310"/>
                  <a:pt x="17415" y="14310"/>
                  <a:pt x="17415" y="14310"/>
                </a:cubicBezTo>
                <a:cubicBezTo>
                  <a:pt x="17280" y="14310"/>
                  <a:pt x="17145" y="14175"/>
                  <a:pt x="17145" y="14040"/>
                </a:cubicBezTo>
                <a:cubicBezTo>
                  <a:pt x="17145" y="11070"/>
                  <a:pt x="17145" y="11070"/>
                  <a:pt x="17145" y="11070"/>
                </a:cubicBezTo>
                <a:cubicBezTo>
                  <a:pt x="17145" y="10935"/>
                  <a:pt x="17280" y="10935"/>
                  <a:pt x="17415" y="10935"/>
                </a:cubicBezTo>
                <a:cubicBezTo>
                  <a:pt x="20250" y="10935"/>
                  <a:pt x="20250" y="10935"/>
                  <a:pt x="20250" y="10935"/>
                </a:cubicBezTo>
                <a:cubicBezTo>
                  <a:pt x="20385" y="10935"/>
                  <a:pt x="20520" y="10935"/>
                  <a:pt x="20520" y="11070"/>
                </a:cubicBezTo>
                <a:lnTo>
                  <a:pt x="20520" y="14040"/>
                </a:lnTo>
                <a:close/>
                <a:moveTo>
                  <a:pt x="4860" y="9855"/>
                </a:moveTo>
                <a:cubicBezTo>
                  <a:pt x="4050" y="9855"/>
                  <a:pt x="3510" y="10395"/>
                  <a:pt x="3510" y="11070"/>
                </a:cubicBezTo>
                <a:cubicBezTo>
                  <a:pt x="3510" y="14040"/>
                  <a:pt x="3510" y="14040"/>
                  <a:pt x="3510" y="14040"/>
                </a:cubicBezTo>
                <a:cubicBezTo>
                  <a:pt x="3510" y="14715"/>
                  <a:pt x="4050" y="15390"/>
                  <a:pt x="4860" y="15390"/>
                </a:cubicBezTo>
                <a:cubicBezTo>
                  <a:pt x="7695" y="15390"/>
                  <a:pt x="7695" y="15390"/>
                  <a:pt x="7695" y="15390"/>
                </a:cubicBezTo>
                <a:cubicBezTo>
                  <a:pt x="8505" y="15390"/>
                  <a:pt x="9045" y="14715"/>
                  <a:pt x="9045" y="14040"/>
                </a:cubicBezTo>
                <a:cubicBezTo>
                  <a:pt x="9045" y="11070"/>
                  <a:pt x="9045" y="11070"/>
                  <a:pt x="9045" y="11070"/>
                </a:cubicBezTo>
                <a:cubicBezTo>
                  <a:pt x="9045" y="10395"/>
                  <a:pt x="8505" y="9855"/>
                  <a:pt x="7695" y="9855"/>
                </a:cubicBezTo>
                <a:lnTo>
                  <a:pt x="4860" y="9855"/>
                </a:lnTo>
                <a:close/>
                <a:moveTo>
                  <a:pt x="7965" y="11070"/>
                </a:moveTo>
                <a:cubicBezTo>
                  <a:pt x="7965" y="14040"/>
                  <a:pt x="7965" y="14040"/>
                  <a:pt x="7965" y="14040"/>
                </a:cubicBezTo>
                <a:cubicBezTo>
                  <a:pt x="7965" y="14175"/>
                  <a:pt x="7830" y="14310"/>
                  <a:pt x="7695" y="14310"/>
                </a:cubicBezTo>
                <a:cubicBezTo>
                  <a:pt x="4860" y="14310"/>
                  <a:pt x="4860" y="14310"/>
                  <a:pt x="4860" y="14310"/>
                </a:cubicBezTo>
                <a:cubicBezTo>
                  <a:pt x="4725" y="14310"/>
                  <a:pt x="4590" y="14175"/>
                  <a:pt x="4590" y="14040"/>
                </a:cubicBezTo>
                <a:cubicBezTo>
                  <a:pt x="4590" y="11070"/>
                  <a:pt x="4590" y="11070"/>
                  <a:pt x="4590" y="11070"/>
                </a:cubicBezTo>
                <a:cubicBezTo>
                  <a:pt x="4590" y="10935"/>
                  <a:pt x="4725" y="10935"/>
                  <a:pt x="4860" y="10935"/>
                </a:cubicBezTo>
                <a:cubicBezTo>
                  <a:pt x="7695" y="10935"/>
                  <a:pt x="7695" y="10935"/>
                  <a:pt x="7695" y="10935"/>
                </a:cubicBezTo>
                <a:cubicBezTo>
                  <a:pt x="7830" y="10935"/>
                  <a:pt x="7965" y="10935"/>
                  <a:pt x="7965" y="11070"/>
                </a:cubicBezTo>
                <a:close/>
                <a:moveTo>
                  <a:pt x="14040" y="16065"/>
                </a:moveTo>
                <a:cubicBezTo>
                  <a:pt x="11070" y="16065"/>
                  <a:pt x="11070" y="16065"/>
                  <a:pt x="11070" y="16065"/>
                </a:cubicBezTo>
                <a:cubicBezTo>
                  <a:pt x="10395" y="16065"/>
                  <a:pt x="9720" y="16605"/>
                  <a:pt x="9720" y="17415"/>
                </a:cubicBezTo>
                <a:cubicBezTo>
                  <a:pt x="9720" y="20250"/>
                  <a:pt x="9720" y="20250"/>
                  <a:pt x="9720" y="20250"/>
                </a:cubicBezTo>
                <a:cubicBezTo>
                  <a:pt x="9720" y="21060"/>
                  <a:pt x="10395" y="21600"/>
                  <a:pt x="11070" y="21600"/>
                </a:cubicBezTo>
                <a:cubicBezTo>
                  <a:pt x="14040" y="21600"/>
                  <a:pt x="14040" y="21600"/>
                  <a:pt x="14040" y="21600"/>
                </a:cubicBezTo>
                <a:cubicBezTo>
                  <a:pt x="14715" y="21600"/>
                  <a:pt x="15390" y="21060"/>
                  <a:pt x="15390" y="20250"/>
                </a:cubicBezTo>
                <a:cubicBezTo>
                  <a:pt x="15390" y="17415"/>
                  <a:pt x="15390" y="17415"/>
                  <a:pt x="15390" y="17415"/>
                </a:cubicBezTo>
                <a:cubicBezTo>
                  <a:pt x="15390" y="16605"/>
                  <a:pt x="14715" y="16065"/>
                  <a:pt x="14040" y="16065"/>
                </a:cubicBezTo>
                <a:close/>
                <a:moveTo>
                  <a:pt x="14310" y="20250"/>
                </a:moveTo>
                <a:cubicBezTo>
                  <a:pt x="14310" y="20385"/>
                  <a:pt x="14175" y="20520"/>
                  <a:pt x="14040" y="20520"/>
                </a:cubicBezTo>
                <a:cubicBezTo>
                  <a:pt x="11070" y="20520"/>
                  <a:pt x="11070" y="20520"/>
                  <a:pt x="11070" y="20520"/>
                </a:cubicBezTo>
                <a:cubicBezTo>
                  <a:pt x="10935" y="20520"/>
                  <a:pt x="10800" y="20385"/>
                  <a:pt x="10800" y="20250"/>
                </a:cubicBezTo>
                <a:cubicBezTo>
                  <a:pt x="10800" y="17415"/>
                  <a:pt x="10800" y="17415"/>
                  <a:pt x="10800" y="17415"/>
                </a:cubicBezTo>
                <a:cubicBezTo>
                  <a:pt x="10800" y="17280"/>
                  <a:pt x="10935" y="17145"/>
                  <a:pt x="11070" y="17145"/>
                </a:cubicBezTo>
                <a:cubicBezTo>
                  <a:pt x="14040" y="17145"/>
                  <a:pt x="14040" y="17145"/>
                  <a:pt x="14040" y="17145"/>
                </a:cubicBezTo>
                <a:cubicBezTo>
                  <a:pt x="14175" y="17145"/>
                  <a:pt x="14310" y="17280"/>
                  <a:pt x="14310" y="17415"/>
                </a:cubicBezTo>
                <a:lnTo>
                  <a:pt x="14310" y="20250"/>
                </a:lnTo>
                <a:close/>
                <a:moveTo>
                  <a:pt x="20250" y="16065"/>
                </a:moveTo>
                <a:cubicBezTo>
                  <a:pt x="17415" y="16065"/>
                  <a:pt x="17415" y="16065"/>
                  <a:pt x="17415" y="16065"/>
                </a:cubicBezTo>
                <a:cubicBezTo>
                  <a:pt x="16605" y="16065"/>
                  <a:pt x="16065" y="16605"/>
                  <a:pt x="16065" y="17415"/>
                </a:cubicBezTo>
                <a:cubicBezTo>
                  <a:pt x="16065" y="20250"/>
                  <a:pt x="16065" y="20250"/>
                  <a:pt x="16065" y="20250"/>
                </a:cubicBezTo>
                <a:cubicBezTo>
                  <a:pt x="16065" y="21060"/>
                  <a:pt x="16605" y="21600"/>
                  <a:pt x="17415" y="21600"/>
                </a:cubicBezTo>
                <a:cubicBezTo>
                  <a:pt x="20250" y="21600"/>
                  <a:pt x="20250" y="21600"/>
                  <a:pt x="20250" y="21600"/>
                </a:cubicBezTo>
                <a:cubicBezTo>
                  <a:pt x="21060" y="21600"/>
                  <a:pt x="21600" y="21060"/>
                  <a:pt x="21600" y="20250"/>
                </a:cubicBezTo>
                <a:cubicBezTo>
                  <a:pt x="21600" y="17415"/>
                  <a:pt x="21600" y="17415"/>
                  <a:pt x="21600" y="17415"/>
                </a:cubicBezTo>
                <a:cubicBezTo>
                  <a:pt x="21600" y="16605"/>
                  <a:pt x="21060" y="16065"/>
                  <a:pt x="20250" y="16065"/>
                </a:cubicBezTo>
                <a:close/>
                <a:moveTo>
                  <a:pt x="20520" y="20250"/>
                </a:moveTo>
                <a:cubicBezTo>
                  <a:pt x="20520" y="20385"/>
                  <a:pt x="20385" y="20520"/>
                  <a:pt x="20250" y="20520"/>
                </a:cubicBezTo>
                <a:cubicBezTo>
                  <a:pt x="17415" y="20520"/>
                  <a:pt x="17415" y="20520"/>
                  <a:pt x="17415" y="20520"/>
                </a:cubicBezTo>
                <a:cubicBezTo>
                  <a:pt x="17280" y="20520"/>
                  <a:pt x="17145" y="20385"/>
                  <a:pt x="17145" y="20250"/>
                </a:cubicBezTo>
                <a:cubicBezTo>
                  <a:pt x="17145" y="17415"/>
                  <a:pt x="17145" y="17415"/>
                  <a:pt x="17145" y="17415"/>
                </a:cubicBezTo>
                <a:cubicBezTo>
                  <a:pt x="17145" y="17280"/>
                  <a:pt x="17280" y="17145"/>
                  <a:pt x="17415" y="17145"/>
                </a:cubicBezTo>
                <a:cubicBezTo>
                  <a:pt x="20250" y="17145"/>
                  <a:pt x="20250" y="17145"/>
                  <a:pt x="20250" y="17145"/>
                </a:cubicBezTo>
                <a:cubicBezTo>
                  <a:pt x="20385" y="17145"/>
                  <a:pt x="20520" y="17280"/>
                  <a:pt x="20520" y="17415"/>
                </a:cubicBezTo>
                <a:lnTo>
                  <a:pt x="20520" y="20250"/>
                </a:lnTo>
                <a:close/>
                <a:moveTo>
                  <a:pt x="4860" y="21600"/>
                </a:moveTo>
                <a:cubicBezTo>
                  <a:pt x="7695" y="21600"/>
                  <a:pt x="7695" y="21600"/>
                  <a:pt x="7695" y="21600"/>
                </a:cubicBezTo>
                <a:cubicBezTo>
                  <a:pt x="8505" y="21600"/>
                  <a:pt x="9045" y="21060"/>
                  <a:pt x="9045" y="20250"/>
                </a:cubicBezTo>
                <a:cubicBezTo>
                  <a:pt x="9045" y="17415"/>
                  <a:pt x="9045" y="17415"/>
                  <a:pt x="9045" y="17415"/>
                </a:cubicBezTo>
                <a:cubicBezTo>
                  <a:pt x="9045" y="16605"/>
                  <a:pt x="8505" y="16065"/>
                  <a:pt x="7695" y="16065"/>
                </a:cubicBezTo>
                <a:cubicBezTo>
                  <a:pt x="4860" y="16065"/>
                  <a:pt x="4860" y="16065"/>
                  <a:pt x="4860" y="16065"/>
                </a:cubicBezTo>
                <a:cubicBezTo>
                  <a:pt x="4050" y="16065"/>
                  <a:pt x="3510" y="16605"/>
                  <a:pt x="3510" y="17415"/>
                </a:cubicBezTo>
                <a:cubicBezTo>
                  <a:pt x="3510" y="20250"/>
                  <a:pt x="3510" y="20250"/>
                  <a:pt x="3510" y="20250"/>
                </a:cubicBezTo>
                <a:cubicBezTo>
                  <a:pt x="3510" y="21060"/>
                  <a:pt x="4050" y="21600"/>
                  <a:pt x="4860" y="21600"/>
                </a:cubicBezTo>
                <a:close/>
                <a:moveTo>
                  <a:pt x="4590" y="17415"/>
                </a:moveTo>
                <a:cubicBezTo>
                  <a:pt x="4590" y="17280"/>
                  <a:pt x="4725" y="17145"/>
                  <a:pt x="4860" y="17145"/>
                </a:cubicBezTo>
                <a:cubicBezTo>
                  <a:pt x="7695" y="17145"/>
                  <a:pt x="7695" y="17145"/>
                  <a:pt x="7695" y="17145"/>
                </a:cubicBezTo>
                <a:cubicBezTo>
                  <a:pt x="7830" y="17145"/>
                  <a:pt x="7965" y="17280"/>
                  <a:pt x="7965" y="17415"/>
                </a:cubicBezTo>
                <a:cubicBezTo>
                  <a:pt x="7965" y="20250"/>
                  <a:pt x="7965" y="20250"/>
                  <a:pt x="7965" y="20250"/>
                </a:cubicBezTo>
                <a:cubicBezTo>
                  <a:pt x="7965" y="20385"/>
                  <a:pt x="7830" y="20520"/>
                  <a:pt x="7695" y="20520"/>
                </a:cubicBezTo>
                <a:cubicBezTo>
                  <a:pt x="4860" y="20520"/>
                  <a:pt x="4860" y="20520"/>
                  <a:pt x="4860" y="20520"/>
                </a:cubicBezTo>
                <a:cubicBezTo>
                  <a:pt x="4725" y="20520"/>
                  <a:pt x="4590" y="20385"/>
                  <a:pt x="4590" y="20250"/>
                </a:cubicBezTo>
                <a:lnTo>
                  <a:pt x="4590" y="174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83" name="Freeform 61"/>
          <p:cNvSpPr/>
          <p:nvPr/>
        </p:nvSpPr>
        <p:spPr>
          <a:xfrm>
            <a:off x="1260475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210" y="1485"/>
                </a:moveTo>
                <a:cubicBezTo>
                  <a:pt x="6210" y="675"/>
                  <a:pt x="5535" y="0"/>
                  <a:pt x="4860" y="0"/>
                </a:cubicBez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675"/>
                  <a:pt x="0" y="1485"/>
                </a:cubicBezTo>
                <a:cubicBezTo>
                  <a:pt x="0" y="4860"/>
                  <a:pt x="0" y="4860"/>
                  <a:pt x="0" y="4860"/>
                </a:cubicBezTo>
                <a:cubicBezTo>
                  <a:pt x="0" y="5535"/>
                  <a:pt x="675" y="6210"/>
                  <a:pt x="1485" y="6210"/>
                </a:cubicBezTo>
                <a:cubicBezTo>
                  <a:pt x="4860" y="6210"/>
                  <a:pt x="4860" y="6210"/>
                  <a:pt x="4860" y="6210"/>
                </a:cubicBezTo>
                <a:cubicBezTo>
                  <a:pt x="5535" y="6210"/>
                  <a:pt x="6210" y="5535"/>
                  <a:pt x="6210" y="4860"/>
                </a:cubicBezTo>
                <a:cubicBezTo>
                  <a:pt x="6210" y="1485"/>
                  <a:pt x="6210" y="1485"/>
                  <a:pt x="6210" y="1485"/>
                </a:cubicBezTo>
                <a:close/>
                <a:moveTo>
                  <a:pt x="5130" y="4860"/>
                </a:moveTo>
                <a:cubicBezTo>
                  <a:pt x="5130" y="4995"/>
                  <a:pt x="4995" y="5130"/>
                  <a:pt x="4860" y="5130"/>
                </a:cubicBezTo>
                <a:cubicBezTo>
                  <a:pt x="1485" y="5130"/>
                  <a:pt x="1485" y="5130"/>
                  <a:pt x="1485" y="5130"/>
                </a:cubicBezTo>
                <a:cubicBezTo>
                  <a:pt x="1215" y="5130"/>
                  <a:pt x="1080" y="4995"/>
                  <a:pt x="1080" y="4860"/>
                </a:cubicBezTo>
                <a:cubicBezTo>
                  <a:pt x="1080" y="1485"/>
                  <a:pt x="1080" y="1485"/>
                  <a:pt x="1080" y="1485"/>
                </a:cubicBezTo>
                <a:cubicBezTo>
                  <a:pt x="1080" y="1215"/>
                  <a:pt x="1215" y="1080"/>
                  <a:pt x="1485" y="1080"/>
                </a:cubicBezTo>
                <a:cubicBezTo>
                  <a:pt x="4860" y="1080"/>
                  <a:pt x="4860" y="1080"/>
                  <a:pt x="4860" y="1080"/>
                </a:cubicBezTo>
                <a:cubicBezTo>
                  <a:pt x="4995" y="1080"/>
                  <a:pt x="5130" y="1215"/>
                  <a:pt x="5130" y="1485"/>
                </a:cubicBezTo>
                <a:cubicBezTo>
                  <a:pt x="5130" y="4860"/>
                  <a:pt x="5130" y="4860"/>
                  <a:pt x="5130" y="4860"/>
                </a:cubicBezTo>
                <a:close/>
                <a:moveTo>
                  <a:pt x="6210" y="9045"/>
                </a:moveTo>
                <a:cubicBezTo>
                  <a:pt x="6210" y="8370"/>
                  <a:pt x="5535" y="7695"/>
                  <a:pt x="4860" y="7695"/>
                </a:cubicBezTo>
                <a:cubicBezTo>
                  <a:pt x="1485" y="7695"/>
                  <a:pt x="1485" y="7695"/>
                  <a:pt x="1485" y="7695"/>
                </a:cubicBezTo>
                <a:cubicBezTo>
                  <a:pt x="675" y="7695"/>
                  <a:pt x="0" y="8370"/>
                  <a:pt x="0" y="9045"/>
                </a:cubicBezTo>
                <a:cubicBezTo>
                  <a:pt x="0" y="12555"/>
                  <a:pt x="0" y="12555"/>
                  <a:pt x="0" y="12555"/>
                </a:cubicBezTo>
                <a:cubicBezTo>
                  <a:pt x="0" y="13230"/>
                  <a:pt x="675" y="13905"/>
                  <a:pt x="1485" y="13905"/>
                </a:cubicBezTo>
                <a:cubicBezTo>
                  <a:pt x="4860" y="13905"/>
                  <a:pt x="4860" y="13905"/>
                  <a:pt x="4860" y="13905"/>
                </a:cubicBezTo>
                <a:cubicBezTo>
                  <a:pt x="5535" y="13905"/>
                  <a:pt x="6210" y="13230"/>
                  <a:pt x="6210" y="12555"/>
                </a:cubicBezTo>
                <a:cubicBezTo>
                  <a:pt x="6210" y="9045"/>
                  <a:pt x="6210" y="9045"/>
                  <a:pt x="6210" y="9045"/>
                </a:cubicBezTo>
                <a:close/>
                <a:moveTo>
                  <a:pt x="5130" y="12555"/>
                </a:moveTo>
                <a:cubicBezTo>
                  <a:pt x="5130" y="12690"/>
                  <a:pt x="4995" y="12825"/>
                  <a:pt x="4860" y="12825"/>
                </a:cubicBezTo>
                <a:cubicBezTo>
                  <a:pt x="1485" y="12825"/>
                  <a:pt x="1485" y="12825"/>
                  <a:pt x="1485" y="12825"/>
                </a:cubicBezTo>
                <a:cubicBezTo>
                  <a:pt x="1215" y="12825"/>
                  <a:pt x="1080" y="12690"/>
                  <a:pt x="1080" y="12555"/>
                </a:cubicBezTo>
                <a:cubicBezTo>
                  <a:pt x="1080" y="9045"/>
                  <a:pt x="1080" y="9045"/>
                  <a:pt x="1080" y="9045"/>
                </a:cubicBezTo>
                <a:cubicBezTo>
                  <a:pt x="1080" y="8910"/>
                  <a:pt x="1215" y="8775"/>
                  <a:pt x="1485" y="8775"/>
                </a:cubicBezTo>
                <a:cubicBezTo>
                  <a:pt x="4860" y="8775"/>
                  <a:pt x="4860" y="8775"/>
                  <a:pt x="4860" y="8775"/>
                </a:cubicBezTo>
                <a:cubicBezTo>
                  <a:pt x="4995" y="8775"/>
                  <a:pt x="5130" y="8910"/>
                  <a:pt x="5130" y="9045"/>
                </a:cubicBezTo>
                <a:cubicBezTo>
                  <a:pt x="5130" y="12555"/>
                  <a:pt x="5130" y="12555"/>
                  <a:pt x="5130" y="12555"/>
                </a:cubicBezTo>
                <a:close/>
                <a:moveTo>
                  <a:pt x="4860" y="15390"/>
                </a:moveTo>
                <a:cubicBezTo>
                  <a:pt x="1485" y="15390"/>
                  <a:pt x="1485" y="15390"/>
                  <a:pt x="1485" y="15390"/>
                </a:cubicBezTo>
                <a:cubicBezTo>
                  <a:pt x="675" y="15390"/>
                  <a:pt x="0" y="16065"/>
                  <a:pt x="0" y="16740"/>
                </a:cubicBezTo>
                <a:cubicBezTo>
                  <a:pt x="0" y="20115"/>
                  <a:pt x="0" y="20115"/>
                  <a:pt x="0" y="20115"/>
                </a:cubicBezTo>
                <a:cubicBezTo>
                  <a:pt x="0" y="20925"/>
                  <a:pt x="675" y="21600"/>
                  <a:pt x="1485" y="21600"/>
                </a:cubicBezTo>
                <a:cubicBezTo>
                  <a:pt x="4860" y="21600"/>
                  <a:pt x="4860" y="21600"/>
                  <a:pt x="4860" y="21600"/>
                </a:cubicBezTo>
                <a:cubicBezTo>
                  <a:pt x="5535" y="21600"/>
                  <a:pt x="6210" y="20925"/>
                  <a:pt x="6210" y="20115"/>
                </a:cubicBezTo>
                <a:cubicBezTo>
                  <a:pt x="6210" y="16740"/>
                  <a:pt x="6210" y="16740"/>
                  <a:pt x="6210" y="16740"/>
                </a:cubicBezTo>
                <a:cubicBezTo>
                  <a:pt x="6210" y="16065"/>
                  <a:pt x="5535" y="15390"/>
                  <a:pt x="4860" y="15390"/>
                </a:cubicBezTo>
                <a:close/>
                <a:moveTo>
                  <a:pt x="5130" y="20115"/>
                </a:moveTo>
                <a:cubicBezTo>
                  <a:pt x="5130" y="20385"/>
                  <a:pt x="4995" y="20520"/>
                  <a:pt x="4860" y="20520"/>
                </a:cubicBezTo>
                <a:cubicBezTo>
                  <a:pt x="1485" y="20520"/>
                  <a:pt x="1485" y="20520"/>
                  <a:pt x="1485" y="20520"/>
                </a:cubicBezTo>
                <a:cubicBezTo>
                  <a:pt x="1215" y="20520"/>
                  <a:pt x="1080" y="20385"/>
                  <a:pt x="1080" y="20115"/>
                </a:cubicBezTo>
                <a:cubicBezTo>
                  <a:pt x="1080" y="16740"/>
                  <a:pt x="1080" y="16740"/>
                  <a:pt x="1080" y="16740"/>
                </a:cubicBezTo>
                <a:cubicBezTo>
                  <a:pt x="1080" y="16605"/>
                  <a:pt x="1215" y="16470"/>
                  <a:pt x="1485" y="16470"/>
                </a:cubicBezTo>
                <a:cubicBezTo>
                  <a:pt x="4860" y="16470"/>
                  <a:pt x="4860" y="16470"/>
                  <a:pt x="4860" y="16470"/>
                </a:cubicBezTo>
                <a:cubicBezTo>
                  <a:pt x="4995" y="16470"/>
                  <a:pt x="5130" y="16605"/>
                  <a:pt x="5130" y="16740"/>
                </a:cubicBezTo>
                <a:cubicBezTo>
                  <a:pt x="5130" y="20115"/>
                  <a:pt x="5130" y="20115"/>
                  <a:pt x="5130" y="20115"/>
                </a:cubicBezTo>
                <a:close/>
                <a:moveTo>
                  <a:pt x="7695" y="12555"/>
                </a:moveTo>
                <a:cubicBezTo>
                  <a:pt x="7695" y="13230"/>
                  <a:pt x="8370" y="13905"/>
                  <a:pt x="9045" y="13905"/>
                </a:cubicBezTo>
                <a:cubicBezTo>
                  <a:pt x="12555" y="13905"/>
                  <a:pt x="12555" y="13905"/>
                  <a:pt x="12555" y="13905"/>
                </a:cubicBezTo>
                <a:cubicBezTo>
                  <a:pt x="13230" y="13905"/>
                  <a:pt x="13905" y="13230"/>
                  <a:pt x="13905" y="12555"/>
                </a:cubicBezTo>
                <a:cubicBezTo>
                  <a:pt x="13905" y="9045"/>
                  <a:pt x="13905" y="9045"/>
                  <a:pt x="13905" y="9045"/>
                </a:cubicBezTo>
                <a:cubicBezTo>
                  <a:pt x="13905" y="8370"/>
                  <a:pt x="13230" y="7695"/>
                  <a:pt x="12555" y="7695"/>
                </a:cubicBezTo>
                <a:cubicBezTo>
                  <a:pt x="9045" y="7695"/>
                  <a:pt x="9045" y="7695"/>
                  <a:pt x="9045" y="7695"/>
                </a:cubicBezTo>
                <a:cubicBezTo>
                  <a:pt x="8370" y="7695"/>
                  <a:pt x="7695" y="8370"/>
                  <a:pt x="7695" y="9045"/>
                </a:cubicBezTo>
                <a:cubicBezTo>
                  <a:pt x="7695" y="12555"/>
                  <a:pt x="7695" y="12555"/>
                  <a:pt x="7695" y="12555"/>
                </a:cubicBezTo>
                <a:close/>
                <a:moveTo>
                  <a:pt x="8775" y="9045"/>
                </a:moveTo>
                <a:cubicBezTo>
                  <a:pt x="8775" y="8910"/>
                  <a:pt x="8910" y="8775"/>
                  <a:pt x="9045" y="8775"/>
                </a:cubicBezTo>
                <a:cubicBezTo>
                  <a:pt x="12555" y="8775"/>
                  <a:pt x="12555" y="8775"/>
                  <a:pt x="12555" y="8775"/>
                </a:cubicBezTo>
                <a:cubicBezTo>
                  <a:pt x="12690" y="8775"/>
                  <a:pt x="12825" y="8910"/>
                  <a:pt x="12825" y="9045"/>
                </a:cubicBezTo>
                <a:cubicBezTo>
                  <a:pt x="12825" y="12555"/>
                  <a:pt x="12825" y="12555"/>
                  <a:pt x="12825" y="12555"/>
                </a:cubicBezTo>
                <a:cubicBezTo>
                  <a:pt x="12825" y="12690"/>
                  <a:pt x="12690" y="12825"/>
                  <a:pt x="12555" y="12825"/>
                </a:cubicBezTo>
                <a:cubicBezTo>
                  <a:pt x="9045" y="12825"/>
                  <a:pt x="9045" y="12825"/>
                  <a:pt x="9045" y="12825"/>
                </a:cubicBezTo>
                <a:cubicBezTo>
                  <a:pt x="8910" y="12825"/>
                  <a:pt x="8775" y="12690"/>
                  <a:pt x="8775" y="12555"/>
                </a:cubicBezTo>
                <a:cubicBezTo>
                  <a:pt x="8775" y="9045"/>
                  <a:pt x="8775" y="9045"/>
                  <a:pt x="8775" y="9045"/>
                </a:cubicBezTo>
                <a:close/>
                <a:moveTo>
                  <a:pt x="7695" y="20115"/>
                </a:moveTo>
                <a:cubicBezTo>
                  <a:pt x="7695" y="20925"/>
                  <a:pt x="8370" y="21600"/>
                  <a:pt x="9045" y="21600"/>
                </a:cubicBezTo>
                <a:cubicBezTo>
                  <a:pt x="12555" y="21600"/>
                  <a:pt x="12555" y="21600"/>
                  <a:pt x="12555" y="21600"/>
                </a:cubicBezTo>
                <a:cubicBezTo>
                  <a:pt x="13230" y="21600"/>
                  <a:pt x="13905" y="20925"/>
                  <a:pt x="13905" y="20115"/>
                </a:cubicBezTo>
                <a:cubicBezTo>
                  <a:pt x="13905" y="16740"/>
                  <a:pt x="13905" y="16740"/>
                  <a:pt x="13905" y="16740"/>
                </a:cubicBezTo>
                <a:cubicBezTo>
                  <a:pt x="13905" y="16065"/>
                  <a:pt x="13230" y="15390"/>
                  <a:pt x="12555" y="15390"/>
                </a:cubicBezTo>
                <a:cubicBezTo>
                  <a:pt x="9045" y="15390"/>
                  <a:pt x="9045" y="15390"/>
                  <a:pt x="9045" y="15390"/>
                </a:cubicBezTo>
                <a:cubicBezTo>
                  <a:pt x="8370" y="15390"/>
                  <a:pt x="7695" y="16065"/>
                  <a:pt x="7695" y="16740"/>
                </a:cubicBezTo>
                <a:cubicBezTo>
                  <a:pt x="7695" y="20115"/>
                  <a:pt x="7695" y="20115"/>
                  <a:pt x="7695" y="20115"/>
                </a:cubicBezTo>
                <a:close/>
                <a:moveTo>
                  <a:pt x="8775" y="16740"/>
                </a:moveTo>
                <a:cubicBezTo>
                  <a:pt x="8775" y="16605"/>
                  <a:pt x="8910" y="16470"/>
                  <a:pt x="9045" y="16470"/>
                </a:cubicBezTo>
                <a:cubicBezTo>
                  <a:pt x="12555" y="16470"/>
                  <a:pt x="12555" y="16470"/>
                  <a:pt x="12555" y="16470"/>
                </a:cubicBezTo>
                <a:cubicBezTo>
                  <a:pt x="12690" y="16470"/>
                  <a:pt x="12825" y="16605"/>
                  <a:pt x="12825" y="16740"/>
                </a:cubicBezTo>
                <a:cubicBezTo>
                  <a:pt x="12825" y="20115"/>
                  <a:pt x="12825" y="20115"/>
                  <a:pt x="12825" y="20115"/>
                </a:cubicBezTo>
                <a:cubicBezTo>
                  <a:pt x="12825" y="20385"/>
                  <a:pt x="12690" y="20520"/>
                  <a:pt x="12555" y="20520"/>
                </a:cubicBezTo>
                <a:cubicBezTo>
                  <a:pt x="9045" y="20520"/>
                  <a:pt x="9045" y="20520"/>
                  <a:pt x="9045" y="20520"/>
                </a:cubicBezTo>
                <a:cubicBezTo>
                  <a:pt x="8910" y="20520"/>
                  <a:pt x="8775" y="20385"/>
                  <a:pt x="8775" y="20115"/>
                </a:cubicBezTo>
                <a:cubicBezTo>
                  <a:pt x="8775" y="16740"/>
                  <a:pt x="8775" y="16740"/>
                  <a:pt x="8775" y="16740"/>
                </a:cubicBezTo>
                <a:close/>
                <a:moveTo>
                  <a:pt x="15390" y="12555"/>
                </a:moveTo>
                <a:cubicBezTo>
                  <a:pt x="15390" y="13230"/>
                  <a:pt x="16065" y="13905"/>
                  <a:pt x="16740" y="13905"/>
                </a:cubicBezTo>
                <a:cubicBezTo>
                  <a:pt x="20115" y="13905"/>
                  <a:pt x="20115" y="13905"/>
                  <a:pt x="20115" y="13905"/>
                </a:cubicBezTo>
                <a:cubicBezTo>
                  <a:pt x="20925" y="13905"/>
                  <a:pt x="21600" y="13230"/>
                  <a:pt x="21600" y="12555"/>
                </a:cubicBezTo>
                <a:cubicBezTo>
                  <a:pt x="21600" y="9045"/>
                  <a:pt x="21600" y="9045"/>
                  <a:pt x="21600" y="9045"/>
                </a:cubicBezTo>
                <a:cubicBezTo>
                  <a:pt x="21600" y="8370"/>
                  <a:pt x="20925" y="7695"/>
                  <a:pt x="20115" y="7695"/>
                </a:cubicBezTo>
                <a:cubicBezTo>
                  <a:pt x="16740" y="7695"/>
                  <a:pt x="16740" y="7695"/>
                  <a:pt x="16740" y="7695"/>
                </a:cubicBezTo>
                <a:cubicBezTo>
                  <a:pt x="16065" y="7695"/>
                  <a:pt x="15390" y="8370"/>
                  <a:pt x="15390" y="9045"/>
                </a:cubicBezTo>
                <a:cubicBezTo>
                  <a:pt x="15390" y="12555"/>
                  <a:pt x="15390" y="12555"/>
                  <a:pt x="15390" y="12555"/>
                </a:cubicBezTo>
                <a:close/>
                <a:moveTo>
                  <a:pt x="16470" y="9045"/>
                </a:moveTo>
                <a:cubicBezTo>
                  <a:pt x="16470" y="8910"/>
                  <a:pt x="16605" y="8775"/>
                  <a:pt x="16740" y="8775"/>
                </a:cubicBezTo>
                <a:cubicBezTo>
                  <a:pt x="20115" y="8775"/>
                  <a:pt x="20115" y="8775"/>
                  <a:pt x="20115" y="8775"/>
                </a:cubicBezTo>
                <a:cubicBezTo>
                  <a:pt x="20385" y="8775"/>
                  <a:pt x="20520" y="8910"/>
                  <a:pt x="20520" y="9045"/>
                </a:cubicBezTo>
                <a:cubicBezTo>
                  <a:pt x="20520" y="12555"/>
                  <a:pt x="20520" y="12555"/>
                  <a:pt x="20520" y="12555"/>
                </a:cubicBezTo>
                <a:cubicBezTo>
                  <a:pt x="20520" y="12690"/>
                  <a:pt x="20385" y="12825"/>
                  <a:pt x="20115" y="12825"/>
                </a:cubicBezTo>
                <a:cubicBezTo>
                  <a:pt x="16740" y="12825"/>
                  <a:pt x="16740" y="12825"/>
                  <a:pt x="16740" y="12825"/>
                </a:cubicBezTo>
                <a:cubicBezTo>
                  <a:pt x="16605" y="12825"/>
                  <a:pt x="16470" y="12690"/>
                  <a:pt x="16470" y="12555"/>
                </a:cubicBezTo>
                <a:cubicBezTo>
                  <a:pt x="16470" y="9045"/>
                  <a:pt x="16470" y="9045"/>
                  <a:pt x="16470" y="9045"/>
                </a:cubicBezTo>
                <a:close/>
                <a:moveTo>
                  <a:pt x="15390" y="20115"/>
                </a:moveTo>
                <a:cubicBezTo>
                  <a:pt x="15390" y="20925"/>
                  <a:pt x="16065" y="21600"/>
                  <a:pt x="16740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925"/>
                  <a:pt x="21600" y="20115"/>
                </a:cubicBezTo>
                <a:cubicBezTo>
                  <a:pt x="21600" y="16740"/>
                  <a:pt x="21600" y="16740"/>
                  <a:pt x="21600" y="16740"/>
                </a:cubicBezTo>
                <a:cubicBezTo>
                  <a:pt x="21600" y="16065"/>
                  <a:pt x="20925" y="15390"/>
                  <a:pt x="20115" y="15390"/>
                </a:cubicBezTo>
                <a:cubicBezTo>
                  <a:pt x="16740" y="15390"/>
                  <a:pt x="16740" y="15390"/>
                  <a:pt x="16740" y="15390"/>
                </a:cubicBezTo>
                <a:cubicBezTo>
                  <a:pt x="16065" y="15390"/>
                  <a:pt x="15390" y="16065"/>
                  <a:pt x="15390" y="16740"/>
                </a:cubicBezTo>
                <a:cubicBezTo>
                  <a:pt x="15390" y="20115"/>
                  <a:pt x="15390" y="20115"/>
                  <a:pt x="15390" y="20115"/>
                </a:cubicBezTo>
                <a:close/>
                <a:moveTo>
                  <a:pt x="16470" y="16740"/>
                </a:moveTo>
                <a:cubicBezTo>
                  <a:pt x="16470" y="16605"/>
                  <a:pt x="16605" y="16470"/>
                  <a:pt x="16740" y="16470"/>
                </a:cubicBezTo>
                <a:cubicBezTo>
                  <a:pt x="20115" y="16470"/>
                  <a:pt x="20115" y="16470"/>
                  <a:pt x="20115" y="16470"/>
                </a:cubicBezTo>
                <a:cubicBezTo>
                  <a:pt x="20385" y="16470"/>
                  <a:pt x="20520" y="16605"/>
                  <a:pt x="20520" y="16740"/>
                </a:cubicBezTo>
                <a:cubicBezTo>
                  <a:pt x="20520" y="20115"/>
                  <a:pt x="20520" y="20115"/>
                  <a:pt x="20520" y="20115"/>
                </a:cubicBezTo>
                <a:cubicBezTo>
                  <a:pt x="20520" y="20385"/>
                  <a:pt x="20385" y="20520"/>
                  <a:pt x="20115" y="20520"/>
                </a:cubicBezTo>
                <a:cubicBezTo>
                  <a:pt x="16740" y="20520"/>
                  <a:pt x="16740" y="20520"/>
                  <a:pt x="16740" y="20520"/>
                </a:cubicBezTo>
                <a:cubicBezTo>
                  <a:pt x="16605" y="20520"/>
                  <a:pt x="16470" y="20385"/>
                  <a:pt x="16470" y="20115"/>
                </a:cubicBezTo>
                <a:cubicBezTo>
                  <a:pt x="16470" y="16740"/>
                  <a:pt x="16470" y="16740"/>
                  <a:pt x="16470" y="16740"/>
                </a:cubicBezTo>
                <a:close/>
                <a:moveTo>
                  <a:pt x="7695" y="1485"/>
                </a:moveTo>
                <a:cubicBezTo>
                  <a:pt x="7695" y="4860"/>
                  <a:pt x="7695" y="4860"/>
                  <a:pt x="7695" y="4860"/>
                </a:cubicBezTo>
                <a:cubicBezTo>
                  <a:pt x="7695" y="5535"/>
                  <a:pt x="8370" y="6210"/>
                  <a:pt x="9045" y="6210"/>
                </a:cubicBezTo>
                <a:cubicBezTo>
                  <a:pt x="12555" y="6210"/>
                  <a:pt x="12555" y="6210"/>
                  <a:pt x="12555" y="6210"/>
                </a:cubicBezTo>
                <a:cubicBezTo>
                  <a:pt x="13230" y="6210"/>
                  <a:pt x="13905" y="5535"/>
                  <a:pt x="13905" y="4860"/>
                </a:cubicBezTo>
                <a:cubicBezTo>
                  <a:pt x="13905" y="1485"/>
                  <a:pt x="13905" y="1485"/>
                  <a:pt x="13905" y="1485"/>
                </a:cubicBezTo>
                <a:cubicBezTo>
                  <a:pt x="13905" y="675"/>
                  <a:pt x="13230" y="0"/>
                  <a:pt x="12555" y="0"/>
                </a:cubicBezTo>
                <a:cubicBezTo>
                  <a:pt x="9045" y="0"/>
                  <a:pt x="9045" y="0"/>
                  <a:pt x="9045" y="0"/>
                </a:cubicBezTo>
                <a:cubicBezTo>
                  <a:pt x="8370" y="0"/>
                  <a:pt x="7695" y="675"/>
                  <a:pt x="7695" y="1485"/>
                </a:cubicBezTo>
                <a:close/>
                <a:moveTo>
                  <a:pt x="8775" y="1485"/>
                </a:moveTo>
                <a:cubicBezTo>
                  <a:pt x="8775" y="1215"/>
                  <a:pt x="8910" y="1080"/>
                  <a:pt x="9045" y="1080"/>
                </a:cubicBezTo>
                <a:cubicBezTo>
                  <a:pt x="12555" y="1080"/>
                  <a:pt x="12555" y="1080"/>
                  <a:pt x="12555" y="1080"/>
                </a:cubicBezTo>
                <a:cubicBezTo>
                  <a:pt x="12690" y="1080"/>
                  <a:pt x="12825" y="1215"/>
                  <a:pt x="12825" y="1485"/>
                </a:cubicBezTo>
                <a:cubicBezTo>
                  <a:pt x="12825" y="4860"/>
                  <a:pt x="12825" y="4860"/>
                  <a:pt x="12825" y="4860"/>
                </a:cubicBezTo>
                <a:cubicBezTo>
                  <a:pt x="12825" y="4995"/>
                  <a:pt x="12690" y="5130"/>
                  <a:pt x="12555" y="5130"/>
                </a:cubicBezTo>
                <a:cubicBezTo>
                  <a:pt x="9045" y="5130"/>
                  <a:pt x="9045" y="5130"/>
                  <a:pt x="9045" y="5130"/>
                </a:cubicBezTo>
                <a:cubicBezTo>
                  <a:pt x="8910" y="5130"/>
                  <a:pt x="8775" y="4995"/>
                  <a:pt x="8775" y="4860"/>
                </a:cubicBezTo>
                <a:cubicBezTo>
                  <a:pt x="8775" y="1485"/>
                  <a:pt x="8775" y="1485"/>
                  <a:pt x="8775" y="1485"/>
                </a:cubicBezTo>
                <a:close/>
                <a:moveTo>
                  <a:pt x="16740" y="6210"/>
                </a:moveTo>
                <a:cubicBezTo>
                  <a:pt x="20115" y="6210"/>
                  <a:pt x="20115" y="6210"/>
                  <a:pt x="20115" y="6210"/>
                </a:cubicBezTo>
                <a:cubicBezTo>
                  <a:pt x="20925" y="6210"/>
                  <a:pt x="21600" y="5535"/>
                  <a:pt x="21600" y="4860"/>
                </a:cubicBezTo>
                <a:cubicBezTo>
                  <a:pt x="21600" y="1485"/>
                  <a:pt x="21600" y="1485"/>
                  <a:pt x="21600" y="1485"/>
                </a:cubicBezTo>
                <a:cubicBezTo>
                  <a:pt x="21600" y="675"/>
                  <a:pt x="20925" y="0"/>
                  <a:pt x="20115" y="0"/>
                </a:cubicBezTo>
                <a:cubicBezTo>
                  <a:pt x="16740" y="0"/>
                  <a:pt x="16740" y="0"/>
                  <a:pt x="16740" y="0"/>
                </a:cubicBezTo>
                <a:cubicBezTo>
                  <a:pt x="16065" y="0"/>
                  <a:pt x="15390" y="675"/>
                  <a:pt x="15390" y="1485"/>
                </a:cubicBezTo>
                <a:cubicBezTo>
                  <a:pt x="15390" y="4860"/>
                  <a:pt x="15390" y="4860"/>
                  <a:pt x="15390" y="4860"/>
                </a:cubicBezTo>
                <a:cubicBezTo>
                  <a:pt x="15390" y="5535"/>
                  <a:pt x="16065" y="6210"/>
                  <a:pt x="16740" y="6210"/>
                </a:cubicBezTo>
                <a:close/>
                <a:moveTo>
                  <a:pt x="16470" y="1485"/>
                </a:moveTo>
                <a:cubicBezTo>
                  <a:pt x="16470" y="1215"/>
                  <a:pt x="16605" y="1080"/>
                  <a:pt x="16740" y="1080"/>
                </a:cubicBezTo>
                <a:cubicBezTo>
                  <a:pt x="20115" y="1080"/>
                  <a:pt x="20115" y="1080"/>
                  <a:pt x="20115" y="1080"/>
                </a:cubicBezTo>
                <a:cubicBezTo>
                  <a:pt x="20385" y="1080"/>
                  <a:pt x="20520" y="1215"/>
                  <a:pt x="20520" y="1485"/>
                </a:cubicBezTo>
                <a:cubicBezTo>
                  <a:pt x="20520" y="4860"/>
                  <a:pt x="20520" y="4860"/>
                  <a:pt x="20520" y="4860"/>
                </a:cubicBezTo>
                <a:cubicBezTo>
                  <a:pt x="20520" y="4995"/>
                  <a:pt x="20385" y="5130"/>
                  <a:pt x="20115" y="5130"/>
                </a:cubicBezTo>
                <a:cubicBezTo>
                  <a:pt x="16740" y="5130"/>
                  <a:pt x="16740" y="5130"/>
                  <a:pt x="16740" y="5130"/>
                </a:cubicBezTo>
                <a:cubicBezTo>
                  <a:pt x="16605" y="5130"/>
                  <a:pt x="16470" y="4995"/>
                  <a:pt x="16470" y="4860"/>
                </a:cubicBezTo>
                <a:cubicBezTo>
                  <a:pt x="16470" y="1485"/>
                  <a:pt x="16470" y="1485"/>
                  <a:pt x="16470" y="14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84" name="Freeform 62"/>
          <p:cNvSpPr/>
          <p:nvPr/>
        </p:nvSpPr>
        <p:spPr>
          <a:xfrm>
            <a:off x="12795250" y="9401175"/>
            <a:ext cx="7239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4175"/>
                </a:moveTo>
                <a:cubicBezTo>
                  <a:pt x="14468" y="14175"/>
                  <a:pt x="17321" y="12285"/>
                  <a:pt x="17321" y="9990"/>
                </a:cubicBezTo>
                <a:cubicBezTo>
                  <a:pt x="17321" y="4185"/>
                  <a:pt x="17321" y="4185"/>
                  <a:pt x="17321" y="4185"/>
                </a:cubicBezTo>
                <a:cubicBezTo>
                  <a:pt x="17321" y="1890"/>
                  <a:pt x="14468" y="0"/>
                  <a:pt x="10800" y="0"/>
                </a:cubicBezTo>
                <a:cubicBezTo>
                  <a:pt x="7336" y="0"/>
                  <a:pt x="4483" y="1890"/>
                  <a:pt x="4483" y="4185"/>
                </a:cubicBezTo>
                <a:cubicBezTo>
                  <a:pt x="4483" y="9990"/>
                  <a:pt x="4483" y="9990"/>
                  <a:pt x="4483" y="9990"/>
                </a:cubicBezTo>
                <a:cubicBezTo>
                  <a:pt x="4483" y="12285"/>
                  <a:pt x="7336" y="14175"/>
                  <a:pt x="10800" y="14175"/>
                </a:cubicBezTo>
                <a:close/>
                <a:moveTo>
                  <a:pt x="6113" y="4185"/>
                </a:moveTo>
                <a:cubicBezTo>
                  <a:pt x="6113" y="2430"/>
                  <a:pt x="8151" y="1080"/>
                  <a:pt x="10800" y="1080"/>
                </a:cubicBezTo>
                <a:cubicBezTo>
                  <a:pt x="13449" y="1080"/>
                  <a:pt x="15691" y="2430"/>
                  <a:pt x="15691" y="4185"/>
                </a:cubicBezTo>
                <a:cubicBezTo>
                  <a:pt x="15691" y="9990"/>
                  <a:pt x="15691" y="9990"/>
                  <a:pt x="15691" y="9990"/>
                </a:cubicBezTo>
                <a:cubicBezTo>
                  <a:pt x="15691" y="11745"/>
                  <a:pt x="13449" y="13095"/>
                  <a:pt x="10800" y="13095"/>
                </a:cubicBezTo>
                <a:cubicBezTo>
                  <a:pt x="8151" y="13095"/>
                  <a:pt x="6113" y="11745"/>
                  <a:pt x="6113" y="9990"/>
                </a:cubicBezTo>
                <a:lnTo>
                  <a:pt x="6113" y="4185"/>
                </a:lnTo>
                <a:close/>
                <a:moveTo>
                  <a:pt x="815" y="9450"/>
                </a:moveTo>
                <a:cubicBezTo>
                  <a:pt x="408" y="9450"/>
                  <a:pt x="0" y="9720"/>
                  <a:pt x="0" y="9990"/>
                </a:cubicBezTo>
                <a:cubicBezTo>
                  <a:pt x="0" y="13770"/>
                  <a:pt x="4483" y="16875"/>
                  <a:pt x="9985" y="17145"/>
                </a:cubicBezTo>
                <a:cubicBezTo>
                  <a:pt x="9985" y="20520"/>
                  <a:pt x="9985" y="20520"/>
                  <a:pt x="9985" y="20520"/>
                </a:cubicBezTo>
                <a:cubicBezTo>
                  <a:pt x="5706" y="20520"/>
                  <a:pt x="5706" y="20520"/>
                  <a:pt x="5706" y="20520"/>
                </a:cubicBezTo>
                <a:cubicBezTo>
                  <a:pt x="5298" y="20520"/>
                  <a:pt x="4891" y="20790"/>
                  <a:pt x="4891" y="21060"/>
                </a:cubicBezTo>
                <a:cubicBezTo>
                  <a:pt x="4891" y="21330"/>
                  <a:pt x="5298" y="21600"/>
                  <a:pt x="5706" y="21600"/>
                </a:cubicBezTo>
                <a:cubicBezTo>
                  <a:pt x="15894" y="21600"/>
                  <a:pt x="15894" y="21600"/>
                  <a:pt x="15894" y="21600"/>
                </a:cubicBezTo>
                <a:cubicBezTo>
                  <a:pt x="16302" y="21600"/>
                  <a:pt x="16709" y="21330"/>
                  <a:pt x="16709" y="21060"/>
                </a:cubicBezTo>
                <a:cubicBezTo>
                  <a:pt x="16709" y="20790"/>
                  <a:pt x="16302" y="20520"/>
                  <a:pt x="15894" y="20520"/>
                </a:cubicBezTo>
                <a:cubicBezTo>
                  <a:pt x="11615" y="20520"/>
                  <a:pt x="11615" y="20520"/>
                  <a:pt x="11615" y="20520"/>
                </a:cubicBezTo>
                <a:cubicBezTo>
                  <a:pt x="11615" y="17145"/>
                  <a:pt x="11615" y="17145"/>
                  <a:pt x="11615" y="17145"/>
                </a:cubicBezTo>
                <a:cubicBezTo>
                  <a:pt x="17321" y="16875"/>
                  <a:pt x="21600" y="13770"/>
                  <a:pt x="21600" y="9990"/>
                </a:cubicBezTo>
                <a:cubicBezTo>
                  <a:pt x="21600" y="9720"/>
                  <a:pt x="21396" y="9450"/>
                  <a:pt x="20785" y="9450"/>
                </a:cubicBezTo>
                <a:cubicBezTo>
                  <a:pt x="20377" y="9450"/>
                  <a:pt x="19970" y="9720"/>
                  <a:pt x="19970" y="9990"/>
                </a:cubicBezTo>
                <a:cubicBezTo>
                  <a:pt x="19970" y="13365"/>
                  <a:pt x="15894" y="16065"/>
                  <a:pt x="10800" y="16065"/>
                </a:cubicBezTo>
                <a:cubicBezTo>
                  <a:pt x="5706" y="16065"/>
                  <a:pt x="1630" y="13365"/>
                  <a:pt x="1630" y="9990"/>
                </a:cubicBezTo>
                <a:cubicBezTo>
                  <a:pt x="1630" y="9720"/>
                  <a:pt x="1223" y="9450"/>
                  <a:pt x="815" y="94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85" name="Freeform 63"/>
          <p:cNvSpPr/>
          <p:nvPr/>
        </p:nvSpPr>
        <p:spPr>
          <a:xfrm>
            <a:off x="126047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540"/>
                </a:move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70" y="21600"/>
                  <a:pt x="540" y="21600"/>
                </a:cubicBezTo>
                <a:cubicBezTo>
                  <a:pt x="10395" y="21600"/>
                  <a:pt x="10395" y="21600"/>
                  <a:pt x="10395" y="21600"/>
                </a:cubicBezTo>
                <a:cubicBezTo>
                  <a:pt x="10665" y="21600"/>
                  <a:pt x="10935" y="21330"/>
                  <a:pt x="10935" y="21060"/>
                </a:cubicBezTo>
                <a:cubicBezTo>
                  <a:pt x="10935" y="20790"/>
                  <a:pt x="10665" y="20520"/>
                  <a:pt x="10395" y="20520"/>
                </a:cubicBezTo>
                <a:cubicBezTo>
                  <a:pt x="1080" y="20520"/>
                  <a:pt x="1080" y="20520"/>
                  <a:pt x="1080" y="20520"/>
                </a:cubicBezTo>
                <a:cubicBezTo>
                  <a:pt x="1080" y="1080"/>
                  <a:pt x="1080" y="1080"/>
                  <a:pt x="1080" y="1080"/>
                </a:cubicBezTo>
                <a:cubicBezTo>
                  <a:pt x="20520" y="1080"/>
                  <a:pt x="20520" y="1080"/>
                  <a:pt x="20520" y="1080"/>
                </a:cubicBezTo>
                <a:cubicBezTo>
                  <a:pt x="20520" y="10395"/>
                  <a:pt x="20520" y="10395"/>
                  <a:pt x="20520" y="10395"/>
                </a:cubicBezTo>
                <a:cubicBezTo>
                  <a:pt x="20520" y="10665"/>
                  <a:pt x="20790" y="10935"/>
                  <a:pt x="21060" y="10935"/>
                </a:cubicBezTo>
                <a:cubicBezTo>
                  <a:pt x="21330" y="10935"/>
                  <a:pt x="21600" y="10665"/>
                  <a:pt x="21600" y="10395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330" y="0"/>
                  <a:pt x="21060" y="0"/>
                </a:cubicBez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270"/>
                  <a:pt x="0" y="540"/>
                </a:cubicBezTo>
                <a:close/>
                <a:moveTo>
                  <a:pt x="21060" y="21600"/>
                </a:moveTo>
                <a:cubicBezTo>
                  <a:pt x="21330" y="21600"/>
                  <a:pt x="21600" y="21330"/>
                  <a:pt x="21600" y="21060"/>
                </a:cubicBezTo>
                <a:cubicBezTo>
                  <a:pt x="21600" y="13500"/>
                  <a:pt x="21600" y="13500"/>
                  <a:pt x="21600" y="13500"/>
                </a:cubicBezTo>
                <a:cubicBezTo>
                  <a:pt x="21600" y="13230"/>
                  <a:pt x="21330" y="12960"/>
                  <a:pt x="21060" y="12960"/>
                </a:cubicBezTo>
                <a:cubicBezTo>
                  <a:pt x="13500" y="12960"/>
                  <a:pt x="13500" y="12960"/>
                  <a:pt x="13500" y="12960"/>
                </a:cubicBezTo>
                <a:cubicBezTo>
                  <a:pt x="13230" y="12960"/>
                  <a:pt x="12960" y="13230"/>
                  <a:pt x="12960" y="13500"/>
                </a:cubicBezTo>
                <a:cubicBezTo>
                  <a:pt x="12960" y="21060"/>
                  <a:pt x="12960" y="21060"/>
                  <a:pt x="12960" y="21060"/>
                </a:cubicBezTo>
                <a:cubicBezTo>
                  <a:pt x="12960" y="21330"/>
                  <a:pt x="13230" y="21600"/>
                  <a:pt x="13500" y="21600"/>
                </a:cubicBezTo>
                <a:cubicBezTo>
                  <a:pt x="21060" y="21600"/>
                  <a:pt x="21060" y="21600"/>
                  <a:pt x="21060" y="21600"/>
                </a:cubicBezTo>
                <a:close/>
                <a:moveTo>
                  <a:pt x="14040" y="14040"/>
                </a:moveTo>
                <a:cubicBezTo>
                  <a:pt x="20520" y="14040"/>
                  <a:pt x="20520" y="14040"/>
                  <a:pt x="20520" y="14040"/>
                </a:cubicBezTo>
                <a:cubicBezTo>
                  <a:pt x="20520" y="20520"/>
                  <a:pt x="20520" y="20520"/>
                  <a:pt x="20520" y="20520"/>
                </a:cubicBezTo>
                <a:cubicBezTo>
                  <a:pt x="14040" y="20520"/>
                  <a:pt x="14040" y="20520"/>
                  <a:pt x="14040" y="20520"/>
                </a:cubicBezTo>
                <a:lnTo>
                  <a:pt x="14040" y="14040"/>
                </a:lnTo>
                <a:close/>
                <a:moveTo>
                  <a:pt x="5940" y="11340"/>
                </a:moveTo>
                <a:cubicBezTo>
                  <a:pt x="5940" y="11610"/>
                  <a:pt x="6210" y="11880"/>
                  <a:pt x="6480" y="11880"/>
                </a:cubicBezTo>
                <a:cubicBezTo>
                  <a:pt x="11340" y="11880"/>
                  <a:pt x="11340" y="11880"/>
                  <a:pt x="11340" y="11880"/>
                </a:cubicBezTo>
                <a:cubicBezTo>
                  <a:pt x="11610" y="11880"/>
                  <a:pt x="11880" y="11610"/>
                  <a:pt x="11880" y="11340"/>
                </a:cubicBezTo>
                <a:cubicBezTo>
                  <a:pt x="11880" y="6480"/>
                  <a:pt x="11880" y="6480"/>
                  <a:pt x="11880" y="6480"/>
                </a:cubicBezTo>
                <a:cubicBezTo>
                  <a:pt x="11880" y="6210"/>
                  <a:pt x="11610" y="5940"/>
                  <a:pt x="11340" y="5940"/>
                </a:cubicBezTo>
                <a:cubicBezTo>
                  <a:pt x="11070" y="5940"/>
                  <a:pt x="10800" y="6210"/>
                  <a:pt x="10800" y="6480"/>
                </a:cubicBezTo>
                <a:cubicBezTo>
                  <a:pt x="10800" y="10125"/>
                  <a:pt x="10800" y="10125"/>
                  <a:pt x="10800" y="10125"/>
                </a:cubicBezTo>
                <a:cubicBezTo>
                  <a:pt x="4725" y="3915"/>
                  <a:pt x="4725" y="3915"/>
                  <a:pt x="4725" y="3915"/>
                </a:cubicBezTo>
                <a:cubicBezTo>
                  <a:pt x="4455" y="3780"/>
                  <a:pt x="4185" y="3780"/>
                  <a:pt x="3915" y="3915"/>
                </a:cubicBezTo>
                <a:cubicBezTo>
                  <a:pt x="3780" y="4185"/>
                  <a:pt x="3780" y="4455"/>
                  <a:pt x="3915" y="4725"/>
                </a:cubicBezTo>
                <a:cubicBezTo>
                  <a:pt x="10125" y="10800"/>
                  <a:pt x="10125" y="10800"/>
                  <a:pt x="10125" y="10800"/>
                </a:cubicBezTo>
                <a:cubicBezTo>
                  <a:pt x="6480" y="10800"/>
                  <a:pt x="6480" y="10800"/>
                  <a:pt x="6480" y="10800"/>
                </a:cubicBezTo>
                <a:cubicBezTo>
                  <a:pt x="6210" y="10800"/>
                  <a:pt x="5940" y="11070"/>
                  <a:pt x="5940" y="113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86" name="Freeform 64"/>
          <p:cNvSpPr/>
          <p:nvPr/>
        </p:nvSpPr>
        <p:spPr>
          <a:xfrm>
            <a:off x="12606456" y="11879397"/>
            <a:ext cx="1088788" cy="1100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566" extrusionOk="0">
                <a:moveTo>
                  <a:pt x="13061" y="3476"/>
                </a:moveTo>
                <a:cubicBezTo>
                  <a:pt x="13061" y="3206"/>
                  <a:pt x="12791" y="2936"/>
                  <a:pt x="12521" y="2936"/>
                </a:cubicBezTo>
                <a:cubicBezTo>
                  <a:pt x="12116" y="2936"/>
                  <a:pt x="11981" y="3206"/>
                  <a:pt x="11981" y="3476"/>
                </a:cubicBezTo>
                <a:cubicBezTo>
                  <a:pt x="11981" y="9011"/>
                  <a:pt x="11981" y="9011"/>
                  <a:pt x="11981" y="9011"/>
                </a:cubicBezTo>
                <a:cubicBezTo>
                  <a:pt x="11981" y="9416"/>
                  <a:pt x="12116" y="9551"/>
                  <a:pt x="12521" y="9551"/>
                </a:cubicBezTo>
                <a:cubicBezTo>
                  <a:pt x="18056" y="9551"/>
                  <a:pt x="18056" y="9551"/>
                  <a:pt x="18056" y="9551"/>
                </a:cubicBezTo>
                <a:cubicBezTo>
                  <a:pt x="18326" y="9551"/>
                  <a:pt x="18596" y="9416"/>
                  <a:pt x="18596" y="9011"/>
                </a:cubicBezTo>
                <a:cubicBezTo>
                  <a:pt x="18596" y="8741"/>
                  <a:pt x="18326" y="8471"/>
                  <a:pt x="18056" y="8471"/>
                </a:cubicBezTo>
                <a:cubicBezTo>
                  <a:pt x="13736" y="8471"/>
                  <a:pt x="13736" y="8471"/>
                  <a:pt x="13736" y="8471"/>
                </a:cubicBezTo>
                <a:cubicBezTo>
                  <a:pt x="21431" y="911"/>
                  <a:pt x="21431" y="911"/>
                  <a:pt x="21431" y="911"/>
                </a:cubicBezTo>
                <a:cubicBezTo>
                  <a:pt x="21566" y="641"/>
                  <a:pt x="21566" y="371"/>
                  <a:pt x="21431" y="101"/>
                </a:cubicBezTo>
                <a:cubicBezTo>
                  <a:pt x="21161" y="-34"/>
                  <a:pt x="20891" y="-34"/>
                  <a:pt x="20621" y="101"/>
                </a:cubicBezTo>
                <a:cubicBezTo>
                  <a:pt x="13061" y="7796"/>
                  <a:pt x="13061" y="7796"/>
                  <a:pt x="13061" y="7796"/>
                </a:cubicBezTo>
                <a:cubicBezTo>
                  <a:pt x="13061" y="3476"/>
                  <a:pt x="13061" y="3476"/>
                  <a:pt x="13061" y="3476"/>
                </a:cubicBezTo>
                <a:close/>
                <a:moveTo>
                  <a:pt x="911" y="21431"/>
                </a:moveTo>
                <a:cubicBezTo>
                  <a:pt x="8471" y="13736"/>
                  <a:pt x="8471" y="13736"/>
                  <a:pt x="8471" y="13736"/>
                </a:cubicBezTo>
                <a:cubicBezTo>
                  <a:pt x="8471" y="18056"/>
                  <a:pt x="8471" y="18056"/>
                  <a:pt x="8471" y="18056"/>
                </a:cubicBezTo>
                <a:cubicBezTo>
                  <a:pt x="8471" y="18326"/>
                  <a:pt x="8741" y="18596"/>
                  <a:pt x="9011" y="18596"/>
                </a:cubicBezTo>
                <a:cubicBezTo>
                  <a:pt x="9416" y="18596"/>
                  <a:pt x="9551" y="18326"/>
                  <a:pt x="9551" y="18056"/>
                </a:cubicBezTo>
                <a:cubicBezTo>
                  <a:pt x="9551" y="12521"/>
                  <a:pt x="9551" y="12521"/>
                  <a:pt x="9551" y="12521"/>
                </a:cubicBezTo>
                <a:cubicBezTo>
                  <a:pt x="9551" y="12116"/>
                  <a:pt x="9416" y="11981"/>
                  <a:pt x="9011" y="11981"/>
                </a:cubicBezTo>
                <a:cubicBezTo>
                  <a:pt x="3476" y="11981"/>
                  <a:pt x="3476" y="11981"/>
                  <a:pt x="3476" y="11981"/>
                </a:cubicBezTo>
                <a:cubicBezTo>
                  <a:pt x="3206" y="11981"/>
                  <a:pt x="2936" y="12116"/>
                  <a:pt x="2936" y="12521"/>
                </a:cubicBezTo>
                <a:cubicBezTo>
                  <a:pt x="2936" y="12791"/>
                  <a:pt x="3206" y="13061"/>
                  <a:pt x="3476" y="13061"/>
                </a:cubicBezTo>
                <a:cubicBezTo>
                  <a:pt x="7796" y="13061"/>
                  <a:pt x="7796" y="13061"/>
                  <a:pt x="7796" y="13061"/>
                </a:cubicBezTo>
                <a:cubicBezTo>
                  <a:pt x="101" y="20621"/>
                  <a:pt x="101" y="20621"/>
                  <a:pt x="101" y="20621"/>
                </a:cubicBezTo>
                <a:cubicBezTo>
                  <a:pt x="-34" y="20891"/>
                  <a:pt x="-34" y="21161"/>
                  <a:pt x="101" y="21431"/>
                </a:cubicBezTo>
                <a:cubicBezTo>
                  <a:pt x="236" y="21566"/>
                  <a:pt x="371" y="21566"/>
                  <a:pt x="506" y="21566"/>
                </a:cubicBezTo>
                <a:cubicBezTo>
                  <a:pt x="641" y="21566"/>
                  <a:pt x="776" y="21566"/>
                  <a:pt x="911" y="21431"/>
                </a:cubicBezTo>
                <a:close/>
                <a:moveTo>
                  <a:pt x="9011" y="2936"/>
                </a:moveTo>
                <a:cubicBezTo>
                  <a:pt x="8741" y="2936"/>
                  <a:pt x="8471" y="3206"/>
                  <a:pt x="8471" y="3476"/>
                </a:cubicBezTo>
                <a:cubicBezTo>
                  <a:pt x="8471" y="7796"/>
                  <a:pt x="8471" y="7796"/>
                  <a:pt x="8471" y="7796"/>
                </a:cubicBezTo>
                <a:cubicBezTo>
                  <a:pt x="911" y="101"/>
                  <a:pt x="911" y="101"/>
                  <a:pt x="911" y="101"/>
                </a:cubicBezTo>
                <a:cubicBezTo>
                  <a:pt x="641" y="-34"/>
                  <a:pt x="371" y="-34"/>
                  <a:pt x="101" y="101"/>
                </a:cubicBezTo>
                <a:cubicBezTo>
                  <a:pt x="-34" y="371"/>
                  <a:pt x="-34" y="641"/>
                  <a:pt x="101" y="911"/>
                </a:cubicBezTo>
                <a:cubicBezTo>
                  <a:pt x="7796" y="8471"/>
                  <a:pt x="7796" y="8471"/>
                  <a:pt x="7796" y="8471"/>
                </a:cubicBezTo>
                <a:cubicBezTo>
                  <a:pt x="3476" y="8471"/>
                  <a:pt x="3476" y="8471"/>
                  <a:pt x="3476" y="8471"/>
                </a:cubicBezTo>
                <a:cubicBezTo>
                  <a:pt x="3206" y="8471"/>
                  <a:pt x="2936" y="8741"/>
                  <a:pt x="2936" y="9011"/>
                </a:cubicBezTo>
                <a:cubicBezTo>
                  <a:pt x="2936" y="9416"/>
                  <a:pt x="3206" y="9551"/>
                  <a:pt x="3476" y="9551"/>
                </a:cubicBezTo>
                <a:cubicBezTo>
                  <a:pt x="9011" y="9551"/>
                  <a:pt x="9011" y="9551"/>
                  <a:pt x="9011" y="9551"/>
                </a:cubicBezTo>
                <a:cubicBezTo>
                  <a:pt x="9416" y="9551"/>
                  <a:pt x="9551" y="9416"/>
                  <a:pt x="9551" y="9011"/>
                </a:cubicBezTo>
                <a:cubicBezTo>
                  <a:pt x="9551" y="3476"/>
                  <a:pt x="9551" y="3476"/>
                  <a:pt x="9551" y="3476"/>
                </a:cubicBezTo>
                <a:cubicBezTo>
                  <a:pt x="9551" y="3206"/>
                  <a:pt x="9416" y="2936"/>
                  <a:pt x="9011" y="2936"/>
                </a:cubicBezTo>
                <a:close/>
                <a:moveTo>
                  <a:pt x="18596" y="12521"/>
                </a:moveTo>
                <a:cubicBezTo>
                  <a:pt x="18596" y="12116"/>
                  <a:pt x="18326" y="11981"/>
                  <a:pt x="18056" y="11981"/>
                </a:cubicBezTo>
                <a:cubicBezTo>
                  <a:pt x="12521" y="11981"/>
                  <a:pt x="12521" y="11981"/>
                  <a:pt x="12521" y="11981"/>
                </a:cubicBezTo>
                <a:cubicBezTo>
                  <a:pt x="12116" y="11981"/>
                  <a:pt x="11981" y="12116"/>
                  <a:pt x="11981" y="12521"/>
                </a:cubicBezTo>
                <a:cubicBezTo>
                  <a:pt x="11981" y="18056"/>
                  <a:pt x="11981" y="18056"/>
                  <a:pt x="11981" y="18056"/>
                </a:cubicBezTo>
                <a:cubicBezTo>
                  <a:pt x="11981" y="18326"/>
                  <a:pt x="12116" y="18596"/>
                  <a:pt x="12521" y="18596"/>
                </a:cubicBezTo>
                <a:cubicBezTo>
                  <a:pt x="12791" y="18596"/>
                  <a:pt x="13061" y="18326"/>
                  <a:pt x="13061" y="18056"/>
                </a:cubicBezTo>
                <a:cubicBezTo>
                  <a:pt x="13061" y="13736"/>
                  <a:pt x="13061" y="13736"/>
                  <a:pt x="13061" y="13736"/>
                </a:cubicBezTo>
                <a:cubicBezTo>
                  <a:pt x="20621" y="21431"/>
                  <a:pt x="20621" y="21431"/>
                  <a:pt x="20621" y="21431"/>
                </a:cubicBezTo>
                <a:cubicBezTo>
                  <a:pt x="20756" y="21566"/>
                  <a:pt x="20891" y="21566"/>
                  <a:pt x="21026" y="21566"/>
                </a:cubicBezTo>
                <a:cubicBezTo>
                  <a:pt x="21161" y="21566"/>
                  <a:pt x="21296" y="21566"/>
                  <a:pt x="21431" y="21431"/>
                </a:cubicBezTo>
                <a:cubicBezTo>
                  <a:pt x="21566" y="21161"/>
                  <a:pt x="21566" y="20891"/>
                  <a:pt x="21431" y="20621"/>
                </a:cubicBezTo>
                <a:cubicBezTo>
                  <a:pt x="13736" y="13061"/>
                  <a:pt x="13736" y="13061"/>
                  <a:pt x="13736" y="13061"/>
                </a:cubicBezTo>
                <a:cubicBezTo>
                  <a:pt x="18056" y="13061"/>
                  <a:pt x="18056" y="13061"/>
                  <a:pt x="18056" y="13061"/>
                </a:cubicBezTo>
                <a:cubicBezTo>
                  <a:pt x="18326" y="13061"/>
                  <a:pt x="18596" y="12791"/>
                  <a:pt x="18596" y="1252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87" name="Freeform 65"/>
          <p:cNvSpPr/>
          <p:nvPr/>
        </p:nvSpPr>
        <p:spPr>
          <a:xfrm>
            <a:off x="145161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60" y="7695"/>
                </a:moveTo>
                <a:cubicBezTo>
                  <a:pt x="15390" y="7425"/>
                  <a:pt x="15120" y="7425"/>
                  <a:pt x="14850" y="7695"/>
                </a:cubicBezTo>
                <a:cubicBezTo>
                  <a:pt x="12150" y="10395"/>
                  <a:pt x="12150" y="10395"/>
                  <a:pt x="12150" y="10395"/>
                </a:cubicBezTo>
                <a:cubicBezTo>
                  <a:pt x="12015" y="10530"/>
                  <a:pt x="12015" y="10665"/>
                  <a:pt x="12015" y="10800"/>
                </a:cubicBezTo>
                <a:cubicBezTo>
                  <a:pt x="12015" y="10935"/>
                  <a:pt x="12015" y="11070"/>
                  <a:pt x="12150" y="11205"/>
                </a:cubicBezTo>
                <a:cubicBezTo>
                  <a:pt x="14850" y="13905"/>
                  <a:pt x="14850" y="13905"/>
                  <a:pt x="14850" y="13905"/>
                </a:cubicBezTo>
                <a:cubicBezTo>
                  <a:pt x="14985" y="14040"/>
                  <a:pt x="15120" y="14040"/>
                  <a:pt x="15255" y="14040"/>
                </a:cubicBezTo>
                <a:cubicBezTo>
                  <a:pt x="15390" y="14040"/>
                  <a:pt x="15525" y="14040"/>
                  <a:pt x="15660" y="13905"/>
                </a:cubicBezTo>
                <a:cubicBezTo>
                  <a:pt x="15930" y="13770"/>
                  <a:pt x="15930" y="13365"/>
                  <a:pt x="15660" y="13230"/>
                </a:cubicBezTo>
                <a:cubicBezTo>
                  <a:pt x="13770" y="11340"/>
                  <a:pt x="13770" y="11340"/>
                  <a:pt x="13770" y="11340"/>
                </a:cubicBezTo>
                <a:cubicBezTo>
                  <a:pt x="21060" y="11340"/>
                  <a:pt x="21060" y="11340"/>
                  <a:pt x="21060" y="11340"/>
                </a:cubicBezTo>
                <a:cubicBezTo>
                  <a:pt x="21330" y="11340"/>
                  <a:pt x="21600" y="11070"/>
                  <a:pt x="21600" y="10800"/>
                </a:cubicBezTo>
                <a:cubicBezTo>
                  <a:pt x="21600" y="10530"/>
                  <a:pt x="21330" y="10260"/>
                  <a:pt x="21060" y="10260"/>
                </a:cubicBezTo>
                <a:cubicBezTo>
                  <a:pt x="13770" y="10260"/>
                  <a:pt x="13770" y="10260"/>
                  <a:pt x="13770" y="10260"/>
                </a:cubicBezTo>
                <a:cubicBezTo>
                  <a:pt x="15660" y="8370"/>
                  <a:pt x="15660" y="8370"/>
                  <a:pt x="15660" y="8370"/>
                </a:cubicBezTo>
                <a:cubicBezTo>
                  <a:pt x="15930" y="8235"/>
                  <a:pt x="15930" y="7830"/>
                  <a:pt x="15660" y="7695"/>
                </a:cubicBezTo>
                <a:close/>
                <a:moveTo>
                  <a:pt x="0" y="10800"/>
                </a:moveTo>
                <a:cubicBezTo>
                  <a:pt x="0" y="11070"/>
                  <a:pt x="270" y="11340"/>
                  <a:pt x="540" y="11340"/>
                </a:cubicBezTo>
                <a:cubicBezTo>
                  <a:pt x="7830" y="11340"/>
                  <a:pt x="7830" y="11340"/>
                  <a:pt x="7830" y="11340"/>
                </a:cubicBezTo>
                <a:cubicBezTo>
                  <a:pt x="5940" y="13230"/>
                  <a:pt x="5940" y="13230"/>
                  <a:pt x="5940" y="13230"/>
                </a:cubicBezTo>
                <a:cubicBezTo>
                  <a:pt x="5670" y="13365"/>
                  <a:pt x="5670" y="13770"/>
                  <a:pt x="5940" y="13905"/>
                </a:cubicBezTo>
                <a:cubicBezTo>
                  <a:pt x="6075" y="14040"/>
                  <a:pt x="6210" y="14040"/>
                  <a:pt x="6345" y="14040"/>
                </a:cubicBezTo>
                <a:cubicBezTo>
                  <a:pt x="6480" y="14040"/>
                  <a:pt x="6615" y="14040"/>
                  <a:pt x="6750" y="13905"/>
                </a:cubicBezTo>
                <a:cubicBezTo>
                  <a:pt x="9450" y="11205"/>
                  <a:pt x="9450" y="11205"/>
                  <a:pt x="9450" y="11205"/>
                </a:cubicBezTo>
                <a:cubicBezTo>
                  <a:pt x="9585" y="11070"/>
                  <a:pt x="9585" y="10935"/>
                  <a:pt x="9585" y="10800"/>
                </a:cubicBezTo>
                <a:cubicBezTo>
                  <a:pt x="9585" y="10665"/>
                  <a:pt x="9585" y="10530"/>
                  <a:pt x="9450" y="10395"/>
                </a:cubicBezTo>
                <a:cubicBezTo>
                  <a:pt x="6750" y="7695"/>
                  <a:pt x="6750" y="7695"/>
                  <a:pt x="6750" y="7695"/>
                </a:cubicBezTo>
                <a:cubicBezTo>
                  <a:pt x="6480" y="7425"/>
                  <a:pt x="6210" y="7425"/>
                  <a:pt x="5940" y="7695"/>
                </a:cubicBezTo>
                <a:cubicBezTo>
                  <a:pt x="5670" y="7830"/>
                  <a:pt x="5670" y="8235"/>
                  <a:pt x="5940" y="8370"/>
                </a:cubicBezTo>
                <a:cubicBezTo>
                  <a:pt x="7830" y="10260"/>
                  <a:pt x="7830" y="10260"/>
                  <a:pt x="7830" y="10260"/>
                </a:cubicBezTo>
                <a:cubicBezTo>
                  <a:pt x="540" y="10260"/>
                  <a:pt x="540" y="10260"/>
                  <a:pt x="540" y="10260"/>
                </a:cubicBezTo>
                <a:cubicBezTo>
                  <a:pt x="270" y="10260"/>
                  <a:pt x="0" y="10530"/>
                  <a:pt x="0" y="10800"/>
                </a:cubicBezTo>
                <a:close/>
                <a:moveTo>
                  <a:pt x="7695" y="6750"/>
                </a:moveTo>
                <a:cubicBezTo>
                  <a:pt x="10395" y="9450"/>
                  <a:pt x="10395" y="9450"/>
                  <a:pt x="10395" y="9450"/>
                </a:cubicBezTo>
                <a:cubicBezTo>
                  <a:pt x="10530" y="9585"/>
                  <a:pt x="10665" y="9585"/>
                  <a:pt x="10800" y="9585"/>
                </a:cubicBezTo>
                <a:cubicBezTo>
                  <a:pt x="10935" y="9585"/>
                  <a:pt x="11070" y="9585"/>
                  <a:pt x="11205" y="9450"/>
                </a:cubicBezTo>
                <a:cubicBezTo>
                  <a:pt x="13905" y="6750"/>
                  <a:pt x="13905" y="6750"/>
                  <a:pt x="13905" y="6750"/>
                </a:cubicBezTo>
                <a:cubicBezTo>
                  <a:pt x="14175" y="6480"/>
                  <a:pt x="14175" y="6210"/>
                  <a:pt x="13905" y="5940"/>
                </a:cubicBezTo>
                <a:cubicBezTo>
                  <a:pt x="13770" y="5670"/>
                  <a:pt x="13365" y="5670"/>
                  <a:pt x="13230" y="5940"/>
                </a:cubicBezTo>
                <a:cubicBezTo>
                  <a:pt x="11340" y="7830"/>
                  <a:pt x="11340" y="7830"/>
                  <a:pt x="11340" y="7830"/>
                </a:cubicBezTo>
                <a:cubicBezTo>
                  <a:pt x="11340" y="540"/>
                  <a:pt x="11340" y="540"/>
                  <a:pt x="11340" y="540"/>
                </a:cubicBezTo>
                <a:cubicBezTo>
                  <a:pt x="11340" y="270"/>
                  <a:pt x="11070" y="0"/>
                  <a:pt x="10800" y="0"/>
                </a:cubicBezTo>
                <a:cubicBezTo>
                  <a:pt x="10530" y="0"/>
                  <a:pt x="10260" y="270"/>
                  <a:pt x="10260" y="540"/>
                </a:cubicBezTo>
                <a:cubicBezTo>
                  <a:pt x="10260" y="7830"/>
                  <a:pt x="10260" y="7830"/>
                  <a:pt x="10260" y="7830"/>
                </a:cubicBezTo>
                <a:cubicBezTo>
                  <a:pt x="8370" y="5940"/>
                  <a:pt x="8370" y="5940"/>
                  <a:pt x="8370" y="5940"/>
                </a:cubicBezTo>
                <a:cubicBezTo>
                  <a:pt x="8235" y="5670"/>
                  <a:pt x="7830" y="5670"/>
                  <a:pt x="7695" y="5940"/>
                </a:cubicBezTo>
                <a:cubicBezTo>
                  <a:pt x="7425" y="6210"/>
                  <a:pt x="7425" y="6480"/>
                  <a:pt x="7695" y="6750"/>
                </a:cubicBezTo>
                <a:close/>
                <a:moveTo>
                  <a:pt x="10395" y="12150"/>
                </a:moveTo>
                <a:cubicBezTo>
                  <a:pt x="7695" y="14850"/>
                  <a:pt x="7695" y="14850"/>
                  <a:pt x="7695" y="14850"/>
                </a:cubicBezTo>
                <a:cubicBezTo>
                  <a:pt x="7425" y="15120"/>
                  <a:pt x="7425" y="15390"/>
                  <a:pt x="7695" y="15660"/>
                </a:cubicBezTo>
                <a:cubicBezTo>
                  <a:pt x="7830" y="15930"/>
                  <a:pt x="8235" y="15930"/>
                  <a:pt x="8370" y="15660"/>
                </a:cubicBezTo>
                <a:cubicBezTo>
                  <a:pt x="10260" y="13770"/>
                  <a:pt x="10260" y="13770"/>
                  <a:pt x="10260" y="13770"/>
                </a:cubicBezTo>
                <a:cubicBezTo>
                  <a:pt x="10260" y="21060"/>
                  <a:pt x="10260" y="21060"/>
                  <a:pt x="10260" y="21060"/>
                </a:cubicBezTo>
                <a:cubicBezTo>
                  <a:pt x="10260" y="21330"/>
                  <a:pt x="10530" y="21600"/>
                  <a:pt x="10800" y="21600"/>
                </a:cubicBezTo>
                <a:cubicBezTo>
                  <a:pt x="11070" y="21600"/>
                  <a:pt x="11340" y="21330"/>
                  <a:pt x="11340" y="21060"/>
                </a:cubicBezTo>
                <a:cubicBezTo>
                  <a:pt x="11340" y="13770"/>
                  <a:pt x="11340" y="13770"/>
                  <a:pt x="11340" y="13770"/>
                </a:cubicBezTo>
                <a:cubicBezTo>
                  <a:pt x="13230" y="15660"/>
                  <a:pt x="13230" y="15660"/>
                  <a:pt x="13230" y="15660"/>
                </a:cubicBezTo>
                <a:cubicBezTo>
                  <a:pt x="13230" y="15795"/>
                  <a:pt x="13365" y="15795"/>
                  <a:pt x="13500" y="15795"/>
                </a:cubicBezTo>
                <a:cubicBezTo>
                  <a:pt x="13770" y="15795"/>
                  <a:pt x="13905" y="15795"/>
                  <a:pt x="13905" y="15660"/>
                </a:cubicBezTo>
                <a:cubicBezTo>
                  <a:pt x="14175" y="15390"/>
                  <a:pt x="14175" y="15120"/>
                  <a:pt x="13905" y="14850"/>
                </a:cubicBezTo>
                <a:cubicBezTo>
                  <a:pt x="11205" y="12150"/>
                  <a:pt x="11205" y="12150"/>
                  <a:pt x="11205" y="12150"/>
                </a:cubicBezTo>
                <a:cubicBezTo>
                  <a:pt x="10935" y="11880"/>
                  <a:pt x="10665" y="11880"/>
                  <a:pt x="10395" y="121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88" name="Freeform 66"/>
          <p:cNvSpPr/>
          <p:nvPr/>
        </p:nvSpPr>
        <p:spPr>
          <a:xfrm>
            <a:off x="14516100" y="196850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540"/>
                </a:moveTo>
                <a:cubicBezTo>
                  <a:pt x="0" y="10395"/>
                  <a:pt x="0" y="10395"/>
                  <a:pt x="0" y="10395"/>
                </a:cubicBezTo>
                <a:cubicBezTo>
                  <a:pt x="0" y="10665"/>
                  <a:pt x="270" y="10935"/>
                  <a:pt x="540" y="10935"/>
                </a:cubicBezTo>
                <a:cubicBezTo>
                  <a:pt x="810" y="10935"/>
                  <a:pt x="1080" y="10665"/>
                  <a:pt x="1080" y="10395"/>
                </a:cubicBezTo>
                <a:cubicBezTo>
                  <a:pt x="1080" y="1080"/>
                  <a:pt x="1080" y="1080"/>
                  <a:pt x="1080" y="1080"/>
                </a:cubicBezTo>
                <a:cubicBezTo>
                  <a:pt x="20520" y="1080"/>
                  <a:pt x="20520" y="1080"/>
                  <a:pt x="20520" y="1080"/>
                </a:cubicBezTo>
                <a:cubicBezTo>
                  <a:pt x="20520" y="20520"/>
                  <a:pt x="20520" y="20520"/>
                  <a:pt x="20520" y="20520"/>
                </a:cubicBezTo>
                <a:cubicBezTo>
                  <a:pt x="11205" y="20520"/>
                  <a:pt x="11205" y="20520"/>
                  <a:pt x="11205" y="20520"/>
                </a:cubicBezTo>
                <a:cubicBezTo>
                  <a:pt x="10800" y="20520"/>
                  <a:pt x="10665" y="20790"/>
                  <a:pt x="10665" y="21060"/>
                </a:cubicBezTo>
                <a:cubicBezTo>
                  <a:pt x="10665" y="21330"/>
                  <a:pt x="10800" y="21600"/>
                  <a:pt x="11205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600" y="21330"/>
                  <a:pt x="21600" y="21060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330" y="0"/>
                  <a:pt x="21060" y="0"/>
                </a:cubicBez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270"/>
                  <a:pt x="0" y="540"/>
                </a:cubicBezTo>
                <a:close/>
                <a:moveTo>
                  <a:pt x="0" y="21060"/>
                </a:moveTo>
                <a:cubicBezTo>
                  <a:pt x="0" y="21330"/>
                  <a:pt x="270" y="21600"/>
                  <a:pt x="540" y="21600"/>
                </a:cubicBezTo>
                <a:cubicBezTo>
                  <a:pt x="8100" y="21600"/>
                  <a:pt x="8100" y="21600"/>
                  <a:pt x="8100" y="21600"/>
                </a:cubicBezTo>
                <a:cubicBezTo>
                  <a:pt x="8370" y="21600"/>
                  <a:pt x="8640" y="21330"/>
                  <a:pt x="8640" y="21060"/>
                </a:cubicBezTo>
                <a:cubicBezTo>
                  <a:pt x="8640" y="13500"/>
                  <a:pt x="8640" y="13500"/>
                  <a:pt x="8640" y="13500"/>
                </a:cubicBezTo>
                <a:cubicBezTo>
                  <a:pt x="8640" y="13230"/>
                  <a:pt x="8370" y="12960"/>
                  <a:pt x="8100" y="12960"/>
                </a:cubicBezTo>
                <a:cubicBezTo>
                  <a:pt x="540" y="12960"/>
                  <a:pt x="540" y="12960"/>
                  <a:pt x="540" y="12960"/>
                </a:cubicBezTo>
                <a:cubicBezTo>
                  <a:pt x="270" y="12960"/>
                  <a:pt x="0" y="13230"/>
                  <a:pt x="0" y="13500"/>
                </a:cubicBezTo>
                <a:lnTo>
                  <a:pt x="0" y="21060"/>
                </a:lnTo>
                <a:close/>
                <a:moveTo>
                  <a:pt x="1080" y="14040"/>
                </a:moveTo>
                <a:cubicBezTo>
                  <a:pt x="7560" y="14040"/>
                  <a:pt x="7560" y="14040"/>
                  <a:pt x="7560" y="14040"/>
                </a:cubicBezTo>
                <a:cubicBezTo>
                  <a:pt x="7560" y="20520"/>
                  <a:pt x="7560" y="20520"/>
                  <a:pt x="7560" y="20520"/>
                </a:cubicBezTo>
                <a:cubicBezTo>
                  <a:pt x="1080" y="20520"/>
                  <a:pt x="1080" y="20520"/>
                  <a:pt x="1080" y="20520"/>
                </a:cubicBezTo>
                <a:lnTo>
                  <a:pt x="1080" y="14040"/>
                </a:lnTo>
                <a:close/>
                <a:moveTo>
                  <a:pt x="10260" y="5940"/>
                </a:moveTo>
                <a:cubicBezTo>
                  <a:pt x="9855" y="5940"/>
                  <a:pt x="9720" y="6210"/>
                  <a:pt x="9720" y="6480"/>
                </a:cubicBezTo>
                <a:cubicBezTo>
                  <a:pt x="9720" y="11340"/>
                  <a:pt x="9720" y="11340"/>
                  <a:pt x="9720" y="11340"/>
                </a:cubicBezTo>
                <a:cubicBezTo>
                  <a:pt x="9720" y="11610"/>
                  <a:pt x="9855" y="11880"/>
                  <a:pt x="10260" y="11880"/>
                </a:cubicBezTo>
                <a:cubicBezTo>
                  <a:pt x="15120" y="11880"/>
                  <a:pt x="15120" y="11880"/>
                  <a:pt x="15120" y="11880"/>
                </a:cubicBezTo>
                <a:cubicBezTo>
                  <a:pt x="15390" y="11880"/>
                  <a:pt x="15660" y="11610"/>
                  <a:pt x="15660" y="11340"/>
                </a:cubicBezTo>
                <a:cubicBezTo>
                  <a:pt x="15660" y="11070"/>
                  <a:pt x="15390" y="10800"/>
                  <a:pt x="15120" y="10800"/>
                </a:cubicBezTo>
                <a:cubicBezTo>
                  <a:pt x="11475" y="10800"/>
                  <a:pt x="11475" y="10800"/>
                  <a:pt x="11475" y="10800"/>
                </a:cubicBezTo>
                <a:cubicBezTo>
                  <a:pt x="17685" y="4725"/>
                  <a:pt x="17685" y="4725"/>
                  <a:pt x="17685" y="4725"/>
                </a:cubicBezTo>
                <a:cubicBezTo>
                  <a:pt x="17820" y="4455"/>
                  <a:pt x="17820" y="4185"/>
                  <a:pt x="17685" y="3915"/>
                </a:cubicBezTo>
                <a:cubicBezTo>
                  <a:pt x="17415" y="3780"/>
                  <a:pt x="17145" y="3780"/>
                  <a:pt x="16875" y="3915"/>
                </a:cubicBezTo>
                <a:cubicBezTo>
                  <a:pt x="10800" y="10125"/>
                  <a:pt x="10800" y="10125"/>
                  <a:pt x="10800" y="10125"/>
                </a:cubicBezTo>
                <a:cubicBezTo>
                  <a:pt x="10800" y="6480"/>
                  <a:pt x="10800" y="6480"/>
                  <a:pt x="10800" y="6480"/>
                </a:cubicBezTo>
                <a:cubicBezTo>
                  <a:pt x="10800" y="6210"/>
                  <a:pt x="10530" y="5940"/>
                  <a:pt x="10260" y="59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89" name="Freeform 67"/>
          <p:cNvSpPr/>
          <p:nvPr/>
        </p:nvSpPr>
        <p:spPr>
          <a:xfrm>
            <a:off x="14925676" y="3206750"/>
            <a:ext cx="2667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23" y="8235"/>
                </a:moveTo>
                <a:cubicBezTo>
                  <a:pt x="4985" y="8235"/>
                  <a:pt x="0" y="9315"/>
                  <a:pt x="0" y="10800"/>
                </a:cubicBezTo>
                <a:cubicBezTo>
                  <a:pt x="0" y="12285"/>
                  <a:pt x="4985" y="13365"/>
                  <a:pt x="10523" y="13365"/>
                </a:cubicBezTo>
                <a:cubicBezTo>
                  <a:pt x="16615" y="13365"/>
                  <a:pt x="21600" y="12285"/>
                  <a:pt x="21600" y="10800"/>
                </a:cubicBezTo>
                <a:cubicBezTo>
                  <a:pt x="21600" y="9315"/>
                  <a:pt x="16615" y="8235"/>
                  <a:pt x="10523" y="8235"/>
                </a:cubicBezTo>
                <a:close/>
                <a:moveTo>
                  <a:pt x="17169" y="10800"/>
                </a:moveTo>
                <a:cubicBezTo>
                  <a:pt x="17169" y="11610"/>
                  <a:pt x="14400" y="12285"/>
                  <a:pt x="10523" y="12285"/>
                </a:cubicBezTo>
                <a:cubicBezTo>
                  <a:pt x="7200" y="12285"/>
                  <a:pt x="4431" y="11610"/>
                  <a:pt x="4431" y="10800"/>
                </a:cubicBezTo>
                <a:cubicBezTo>
                  <a:pt x="4431" y="9990"/>
                  <a:pt x="7200" y="9315"/>
                  <a:pt x="10523" y="9315"/>
                </a:cubicBezTo>
                <a:cubicBezTo>
                  <a:pt x="14400" y="9315"/>
                  <a:pt x="17169" y="9990"/>
                  <a:pt x="17169" y="10800"/>
                </a:cubicBezTo>
                <a:close/>
                <a:moveTo>
                  <a:pt x="0" y="19035"/>
                </a:moveTo>
                <a:cubicBezTo>
                  <a:pt x="0" y="20385"/>
                  <a:pt x="4985" y="21600"/>
                  <a:pt x="10523" y="21600"/>
                </a:cubicBezTo>
                <a:cubicBezTo>
                  <a:pt x="16615" y="21600"/>
                  <a:pt x="21600" y="20385"/>
                  <a:pt x="21600" y="19035"/>
                </a:cubicBezTo>
                <a:cubicBezTo>
                  <a:pt x="21600" y="17550"/>
                  <a:pt x="16615" y="16335"/>
                  <a:pt x="10523" y="16335"/>
                </a:cubicBezTo>
                <a:cubicBezTo>
                  <a:pt x="4985" y="16335"/>
                  <a:pt x="0" y="17550"/>
                  <a:pt x="0" y="19035"/>
                </a:cubicBezTo>
                <a:close/>
                <a:moveTo>
                  <a:pt x="17169" y="19035"/>
                </a:moveTo>
                <a:cubicBezTo>
                  <a:pt x="17169" y="19845"/>
                  <a:pt x="14400" y="20520"/>
                  <a:pt x="10523" y="20520"/>
                </a:cubicBezTo>
                <a:cubicBezTo>
                  <a:pt x="7200" y="20520"/>
                  <a:pt x="4431" y="19845"/>
                  <a:pt x="4431" y="19035"/>
                </a:cubicBezTo>
                <a:cubicBezTo>
                  <a:pt x="4431" y="18090"/>
                  <a:pt x="7200" y="17415"/>
                  <a:pt x="10523" y="17415"/>
                </a:cubicBezTo>
                <a:cubicBezTo>
                  <a:pt x="14400" y="17415"/>
                  <a:pt x="17169" y="18090"/>
                  <a:pt x="17169" y="19035"/>
                </a:cubicBezTo>
                <a:close/>
                <a:moveTo>
                  <a:pt x="0" y="2565"/>
                </a:moveTo>
                <a:cubicBezTo>
                  <a:pt x="0" y="4050"/>
                  <a:pt x="4985" y="5265"/>
                  <a:pt x="10523" y="5265"/>
                </a:cubicBezTo>
                <a:cubicBezTo>
                  <a:pt x="16615" y="5265"/>
                  <a:pt x="21600" y="4050"/>
                  <a:pt x="21600" y="2565"/>
                </a:cubicBezTo>
                <a:cubicBezTo>
                  <a:pt x="21600" y="1215"/>
                  <a:pt x="16615" y="0"/>
                  <a:pt x="10523" y="0"/>
                </a:cubicBezTo>
                <a:cubicBezTo>
                  <a:pt x="4985" y="0"/>
                  <a:pt x="0" y="1215"/>
                  <a:pt x="0" y="2565"/>
                </a:cubicBezTo>
                <a:close/>
                <a:moveTo>
                  <a:pt x="17169" y="2565"/>
                </a:moveTo>
                <a:cubicBezTo>
                  <a:pt x="17169" y="3510"/>
                  <a:pt x="14400" y="4185"/>
                  <a:pt x="10523" y="4185"/>
                </a:cubicBezTo>
                <a:cubicBezTo>
                  <a:pt x="7200" y="4185"/>
                  <a:pt x="4431" y="3510"/>
                  <a:pt x="4431" y="2565"/>
                </a:cubicBezTo>
                <a:cubicBezTo>
                  <a:pt x="4431" y="1755"/>
                  <a:pt x="7200" y="1080"/>
                  <a:pt x="10523" y="1080"/>
                </a:cubicBezTo>
                <a:cubicBezTo>
                  <a:pt x="14400" y="1080"/>
                  <a:pt x="17169" y="1755"/>
                  <a:pt x="17169" y="25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90" name="Freeform 68"/>
          <p:cNvSpPr/>
          <p:nvPr/>
        </p:nvSpPr>
        <p:spPr>
          <a:xfrm>
            <a:off x="14516100" y="4857750"/>
            <a:ext cx="1092200" cy="269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65" y="10523"/>
                </a:moveTo>
                <a:cubicBezTo>
                  <a:pt x="13365" y="4985"/>
                  <a:pt x="12285" y="0"/>
                  <a:pt x="10800" y="0"/>
                </a:cubicBezTo>
                <a:cubicBezTo>
                  <a:pt x="9315" y="0"/>
                  <a:pt x="8235" y="4985"/>
                  <a:pt x="8235" y="10523"/>
                </a:cubicBezTo>
                <a:cubicBezTo>
                  <a:pt x="8235" y="16615"/>
                  <a:pt x="9315" y="21600"/>
                  <a:pt x="10800" y="21600"/>
                </a:cubicBezTo>
                <a:cubicBezTo>
                  <a:pt x="12285" y="21600"/>
                  <a:pt x="13365" y="16615"/>
                  <a:pt x="13365" y="10523"/>
                </a:cubicBezTo>
                <a:close/>
                <a:moveTo>
                  <a:pt x="10800" y="17169"/>
                </a:moveTo>
                <a:cubicBezTo>
                  <a:pt x="9990" y="17169"/>
                  <a:pt x="9315" y="14400"/>
                  <a:pt x="9315" y="10523"/>
                </a:cubicBezTo>
                <a:cubicBezTo>
                  <a:pt x="9315" y="7200"/>
                  <a:pt x="9990" y="4431"/>
                  <a:pt x="10800" y="4431"/>
                </a:cubicBezTo>
                <a:cubicBezTo>
                  <a:pt x="11610" y="4431"/>
                  <a:pt x="12285" y="7200"/>
                  <a:pt x="12285" y="10523"/>
                </a:cubicBezTo>
                <a:cubicBezTo>
                  <a:pt x="12285" y="14400"/>
                  <a:pt x="11610" y="17169"/>
                  <a:pt x="10800" y="17169"/>
                </a:cubicBezTo>
                <a:close/>
                <a:moveTo>
                  <a:pt x="2565" y="0"/>
                </a:moveTo>
                <a:cubicBezTo>
                  <a:pt x="1215" y="0"/>
                  <a:pt x="0" y="4985"/>
                  <a:pt x="0" y="10523"/>
                </a:cubicBezTo>
                <a:cubicBezTo>
                  <a:pt x="0" y="16615"/>
                  <a:pt x="1215" y="21600"/>
                  <a:pt x="2565" y="21600"/>
                </a:cubicBezTo>
                <a:cubicBezTo>
                  <a:pt x="4050" y="21600"/>
                  <a:pt x="5265" y="16615"/>
                  <a:pt x="5265" y="10523"/>
                </a:cubicBezTo>
                <a:cubicBezTo>
                  <a:pt x="5265" y="4985"/>
                  <a:pt x="4050" y="0"/>
                  <a:pt x="2565" y="0"/>
                </a:cubicBezTo>
                <a:close/>
                <a:moveTo>
                  <a:pt x="2565" y="17169"/>
                </a:moveTo>
                <a:cubicBezTo>
                  <a:pt x="1755" y="17169"/>
                  <a:pt x="1080" y="14400"/>
                  <a:pt x="1080" y="10523"/>
                </a:cubicBezTo>
                <a:cubicBezTo>
                  <a:pt x="1080" y="7200"/>
                  <a:pt x="1755" y="4431"/>
                  <a:pt x="2565" y="4431"/>
                </a:cubicBezTo>
                <a:cubicBezTo>
                  <a:pt x="3510" y="4431"/>
                  <a:pt x="4185" y="7200"/>
                  <a:pt x="4185" y="10523"/>
                </a:cubicBezTo>
                <a:cubicBezTo>
                  <a:pt x="4185" y="14400"/>
                  <a:pt x="3510" y="17169"/>
                  <a:pt x="2565" y="17169"/>
                </a:cubicBezTo>
                <a:close/>
                <a:moveTo>
                  <a:pt x="19035" y="0"/>
                </a:moveTo>
                <a:cubicBezTo>
                  <a:pt x="17550" y="0"/>
                  <a:pt x="16335" y="4985"/>
                  <a:pt x="16335" y="10523"/>
                </a:cubicBezTo>
                <a:cubicBezTo>
                  <a:pt x="16335" y="16615"/>
                  <a:pt x="17550" y="21600"/>
                  <a:pt x="19035" y="21600"/>
                </a:cubicBezTo>
                <a:cubicBezTo>
                  <a:pt x="20385" y="21600"/>
                  <a:pt x="21600" y="16615"/>
                  <a:pt x="21600" y="10523"/>
                </a:cubicBezTo>
                <a:cubicBezTo>
                  <a:pt x="21600" y="4985"/>
                  <a:pt x="20385" y="0"/>
                  <a:pt x="19035" y="0"/>
                </a:cubicBezTo>
                <a:close/>
                <a:moveTo>
                  <a:pt x="19035" y="17169"/>
                </a:moveTo>
                <a:cubicBezTo>
                  <a:pt x="18090" y="17169"/>
                  <a:pt x="17415" y="14400"/>
                  <a:pt x="17415" y="10523"/>
                </a:cubicBezTo>
                <a:cubicBezTo>
                  <a:pt x="17415" y="7200"/>
                  <a:pt x="18090" y="4431"/>
                  <a:pt x="19035" y="4431"/>
                </a:cubicBezTo>
                <a:cubicBezTo>
                  <a:pt x="19845" y="4431"/>
                  <a:pt x="20520" y="7200"/>
                  <a:pt x="20520" y="10523"/>
                </a:cubicBezTo>
                <a:cubicBezTo>
                  <a:pt x="20520" y="14400"/>
                  <a:pt x="19845" y="17169"/>
                  <a:pt x="19035" y="1716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91" name="Freeform 69"/>
          <p:cNvSpPr/>
          <p:nvPr/>
        </p:nvSpPr>
        <p:spPr>
          <a:xfrm>
            <a:off x="14517806" y="5684971"/>
            <a:ext cx="1088788" cy="11000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566" extrusionOk="0">
                <a:moveTo>
                  <a:pt x="19676" y="10226"/>
                </a:moveTo>
                <a:cubicBezTo>
                  <a:pt x="12521" y="10226"/>
                  <a:pt x="12521" y="10226"/>
                  <a:pt x="12521" y="10226"/>
                </a:cubicBezTo>
                <a:cubicBezTo>
                  <a:pt x="12116" y="10226"/>
                  <a:pt x="11981" y="10496"/>
                  <a:pt x="11981" y="10766"/>
                </a:cubicBezTo>
                <a:cubicBezTo>
                  <a:pt x="11981" y="11036"/>
                  <a:pt x="12116" y="11306"/>
                  <a:pt x="12521" y="11306"/>
                </a:cubicBezTo>
                <a:cubicBezTo>
                  <a:pt x="19676" y="11306"/>
                  <a:pt x="19676" y="11306"/>
                  <a:pt x="19676" y="11306"/>
                </a:cubicBezTo>
                <a:cubicBezTo>
                  <a:pt x="17921" y="13196"/>
                  <a:pt x="17921" y="13196"/>
                  <a:pt x="17921" y="13196"/>
                </a:cubicBezTo>
                <a:cubicBezTo>
                  <a:pt x="17651" y="13331"/>
                  <a:pt x="17651" y="13736"/>
                  <a:pt x="17921" y="13871"/>
                </a:cubicBezTo>
                <a:cubicBezTo>
                  <a:pt x="17921" y="14006"/>
                  <a:pt x="18056" y="14006"/>
                  <a:pt x="18326" y="14006"/>
                </a:cubicBezTo>
                <a:cubicBezTo>
                  <a:pt x="18461" y="14006"/>
                  <a:pt x="18596" y="14006"/>
                  <a:pt x="18596" y="13871"/>
                </a:cubicBezTo>
                <a:cubicBezTo>
                  <a:pt x="21431" y="11171"/>
                  <a:pt x="21431" y="11171"/>
                  <a:pt x="21431" y="11171"/>
                </a:cubicBezTo>
                <a:cubicBezTo>
                  <a:pt x="21566" y="10901"/>
                  <a:pt x="21566" y="10631"/>
                  <a:pt x="21431" y="10361"/>
                </a:cubicBezTo>
                <a:cubicBezTo>
                  <a:pt x="18596" y="7661"/>
                  <a:pt x="18596" y="7661"/>
                  <a:pt x="18596" y="7661"/>
                </a:cubicBezTo>
                <a:cubicBezTo>
                  <a:pt x="18461" y="7391"/>
                  <a:pt x="18056" y="7391"/>
                  <a:pt x="17921" y="7661"/>
                </a:cubicBezTo>
                <a:cubicBezTo>
                  <a:pt x="17651" y="7796"/>
                  <a:pt x="17651" y="8201"/>
                  <a:pt x="17921" y="8336"/>
                </a:cubicBezTo>
                <a:lnTo>
                  <a:pt x="19676" y="10226"/>
                </a:lnTo>
                <a:close/>
                <a:moveTo>
                  <a:pt x="2936" y="13871"/>
                </a:moveTo>
                <a:cubicBezTo>
                  <a:pt x="2936" y="14006"/>
                  <a:pt x="3071" y="14006"/>
                  <a:pt x="3206" y="14006"/>
                </a:cubicBezTo>
                <a:cubicBezTo>
                  <a:pt x="3476" y="14006"/>
                  <a:pt x="3611" y="14006"/>
                  <a:pt x="3611" y="13871"/>
                </a:cubicBezTo>
                <a:cubicBezTo>
                  <a:pt x="3881" y="13736"/>
                  <a:pt x="3881" y="13331"/>
                  <a:pt x="3611" y="13196"/>
                </a:cubicBezTo>
                <a:cubicBezTo>
                  <a:pt x="1856" y="11306"/>
                  <a:pt x="1856" y="11306"/>
                  <a:pt x="1856" y="11306"/>
                </a:cubicBezTo>
                <a:cubicBezTo>
                  <a:pt x="9011" y="11306"/>
                  <a:pt x="9011" y="11306"/>
                  <a:pt x="9011" y="11306"/>
                </a:cubicBezTo>
                <a:cubicBezTo>
                  <a:pt x="9416" y="11306"/>
                  <a:pt x="9551" y="11036"/>
                  <a:pt x="9551" y="10766"/>
                </a:cubicBezTo>
                <a:cubicBezTo>
                  <a:pt x="9551" y="10496"/>
                  <a:pt x="9416" y="10226"/>
                  <a:pt x="9011" y="10226"/>
                </a:cubicBezTo>
                <a:cubicBezTo>
                  <a:pt x="1856" y="10226"/>
                  <a:pt x="1856" y="10226"/>
                  <a:pt x="1856" y="10226"/>
                </a:cubicBezTo>
                <a:cubicBezTo>
                  <a:pt x="3611" y="8336"/>
                  <a:pt x="3611" y="8336"/>
                  <a:pt x="3611" y="8336"/>
                </a:cubicBezTo>
                <a:cubicBezTo>
                  <a:pt x="3881" y="8201"/>
                  <a:pt x="3881" y="7796"/>
                  <a:pt x="3611" y="7661"/>
                </a:cubicBezTo>
                <a:cubicBezTo>
                  <a:pt x="3476" y="7391"/>
                  <a:pt x="3071" y="7391"/>
                  <a:pt x="2936" y="7661"/>
                </a:cubicBezTo>
                <a:cubicBezTo>
                  <a:pt x="101" y="10361"/>
                  <a:pt x="101" y="10361"/>
                  <a:pt x="101" y="10361"/>
                </a:cubicBezTo>
                <a:cubicBezTo>
                  <a:pt x="-34" y="10631"/>
                  <a:pt x="-34" y="10901"/>
                  <a:pt x="101" y="11171"/>
                </a:cubicBezTo>
                <a:lnTo>
                  <a:pt x="2936" y="13871"/>
                </a:lnTo>
                <a:close/>
                <a:moveTo>
                  <a:pt x="8336" y="3611"/>
                </a:moveTo>
                <a:cubicBezTo>
                  <a:pt x="10226" y="1856"/>
                  <a:pt x="10226" y="1856"/>
                  <a:pt x="10226" y="1856"/>
                </a:cubicBezTo>
                <a:cubicBezTo>
                  <a:pt x="10226" y="9011"/>
                  <a:pt x="10226" y="9011"/>
                  <a:pt x="10226" y="9011"/>
                </a:cubicBezTo>
                <a:cubicBezTo>
                  <a:pt x="10226" y="9281"/>
                  <a:pt x="10496" y="9551"/>
                  <a:pt x="10766" y="9551"/>
                </a:cubicBezTo>
                <a:cubicBezTo>
                  <a:pt x="11036" y="9551"/>
                  <a:pt x="11306" y="9281"/>
                  <a:pt x="11306" y="9011"/>
                </a:cubicBezTo>
                <a:cubicBezTo>
                  <a:pt x="11306" y="1856"/>
                  <a:pt x="11306" y="1856"/>
                  <a:pt x="11306" y="1856"/>
                </a:cubicBezTo>
                <a:cubicBezTo>
                  <a:pt x="13196" y="3611"/>
                  <a:pt x="13196" y="3611"/>
                  <a:pt x="13196" y="3611"/>
                </a:cubicBezTo>
                <a:cubicBezTo>
                  <a:pt x="13196" y="3746"/>
                  <a:pt x="13331" y="3746"/>
                  <a:pt x="13466" y="3746"/>
                </a:cubicBezTo>
                <a:cubicBezTo>
                  <a:pt x="13736" y="3746"/>
                  <a:pt x="13871" y="3746"/>
                  <a:pt x="13871" y="3611"/>
                </a:cubicBezTo>
                <a:cubicBezTo>
                  <a:pt x="14141" y="3476"/>
                  <a:pt x="14141" y="3071"/>
                  <a:pt x="13871" y="2936"/>
                </a:cubicBezTo>
                <a:cubicBezTo>
                  <a:pt x="11171" y="101"/>
                  <a:pt x="11171" y="101"/>
                  <a:pt x="11171" y="101"/>
                </a:cubicBezTo>
                <a:cubicBezTo>
                  <a:pt x="10901" y="-34"/>
                  <a:pt x="10631" y="-34"/>
                  <a:pt x="10361" y="101"/>
                </a:cubicBezTo>
                <a:cubicBezTo>
                  <a:pt x="7661" y="2936"/>
                  <a:pt x="7661" y="2936"/>
                  <a:pt x="7661" y="2936"/>
                </a:cubicBezTo>
                <a:cubicBezTo>
                  <a:pt x="7391" y="3071"/>
                  <a:pt x="7391" y="3476"/>
                  <a:pt x="7661" y="3611"/>
                </a:cubicBezTo>
                <a:cubicBezTo>
                  <a:pt x="7796" y="3881"/>
                  <a:pt x="8201" y="3881"/>
                  <a:pt x="8336" y="3611"/>
                </a:cubicBezTo>
                <a:close/>
                <a:moveTo>
                  <a:pt x="10766" y="11981"/>
                </a:moveTo>
                <a:cubicBezTo>
                  <a:pt x="10496" y="11981"/>
                  <a:pt x="10226" y="12116"/>
                  <a:pt x="10226" y="12521"/>
                </a:cubicBezTo>
                <a:cubicBezTo>
                  <a:pt x="10226" y="19676"/>
                  <a:pt x="10226" y="19676"/>
                  <a:pt x="10226" y="19676"/>
                </a:cubicBezTo>
                <a:cubicBezTo>
                  <a:pt x="8336" y="17921"/>
                  <a:pt x="8336" y="17921"/>
                  <a:pt x="8336" y="17921"/>
                </a:cubicBezTo>
                <a:cubicBezTo>
                  <a:pt x="8201" y="17651"/>
                  <a:pt x="7796" y="17651"/>
                  <a:pt x="7661" y="17921"/>
                </a:cubicBezTo>
                <a:cubicBezTo>
                  <a:pt x="7391" y="18056"/>
                  <a:pt x="7391" y="18461"/>
                  <a:pt x="7661" y="18596"/>
                </a:cubicBezTo>
                <a:cubicBezTo>
                  <a:pt x="10361" y="21431"/>
                  <a:pt x="10361" y="21431"/>
                  <a:pt x="10361" y="21431"/>
                </a:cubicBezTo>
                <a:cubicBezTo>
                  <a:pt x="10496" y="21431"/>
                  <a:pt x="10631" y="21566"/>
                  <a:pt x="10766" y="21566"/>
                </a:cubicBezTo>
                <a:cubicBezTo>
                  <a:pt x="10901" y="21566"/>
                  <a:pt x="11036" y="21431"/>
                  <a:pt x="11171" y="21431"/>
                </a:cubicBezTo>
                <a:cubicBezTo>
                  <a:pt x="13871" y="18596"/>
                  <a:pt x="13871" y="18596"/>
                  <a:pt x="13871" y="18596"/>
                </a:cubicBezTo>
                <a:cubicBezTo>
                  <a:pt x="14141" y="18461"/>
                  <a:pt x="14141" y="18056"/>
                  <a:pt x="13871" y="17921"/>
                </a:cubicBezTo>
                <a:cubicBezTo>
                  <a:pt x="13736" y="17651"/>
                  <a:pt x="13331" y="17651"/>
                  <a:pt x="13196" y="17921"/>
                </a:cubicBezTo>
                <a:cubicBezTo>
                  <a:pt x="11306" y="19676"/>
                  <a:pt x="11306" y="19676"/>
                  <a:pt x="11306" y="19676"/>
                </a:cubicBezTo>
                <a:cubicBezTo>
                  <a:pt x="11306" y="12521"/>
                  <a:pt x="11306" y="12521"/>
                  <a:pt x="11306" y="12521"/>
                </a:cubicBezTo>
                <a:cubicBezTo>
                  <a:pt x="11306" y="12116"/>
                  <a:pt x="11036" y="11981"/>
                  <a:pt x="10766" y="1198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92" name="Freeform 70"/>
          <p:cNvSpPr/>
          <p:nvPr/>
        </p:nvSpPr>
        <p:spPr>
          <a:xfrm>
            <a:off x="14517806" y="6924675"/>
            <a:ext cx="1090495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17921" y="7695"/>
                </a:moveTo>
                <a:cubicBezTo>
                  <a:pt x="17651" y="7830"/>
                  <a:pt x="17651" y="8235"/>
                  <a:pt x="17921" y="8370"/>
                </a:cubicBezTo>
                <a:cubicBezTo>
                  <a:pt x="19676" y="10260"/>
                  <a:pt x="19676" y="10260"/>
                  <a:pt x="19676" y="10260"/>
                </a:cubicBezTo>
                <a:cubicBezTo>
                  <a:pt x="14681" y="10260"/>
                  <a:pt x="14681" y="10260"/>
                  <a:pt x="14681" y="10260"/>
                </a:cubicBezTo>
                <a:cubicBezTo>
                  <a:pt x="14681" y="7425"/>
                  <a:pt x="14681" y="7425"/>
                  <a:pt x="14681" y="7425"/>
                </a:cubicBezTo>
                <a:cubicBezTo>
                  <a:pt x="14681" y="7155"/>
                  <a:pt x="14411" y="6885"/>
                  <a:pt x="14141" y="6885"/>
                </a:cubicBezTo>
                <a:cubicBezTo>
                  <a:pt x="11306" y="6885"/>
                  <a:pt x="11306" y="6885"/>
                  <a:pt x="11306" y="6885"/>
                </a:cubicBezTo>
                <a:cubicBezTo>
                  <a:pt x="11306" y="1890"/>
                  <a:pt x="11306" y="1890"/>
                  <a:pt x="11306" y="1890"/>
                </a:cubicBezTo>
                <a:cubicBezTo>
                  <a:pt x="13196" y="3645"/>
                  <a:pt x="13196" y="3645"/>
                  <a:pt x="13196" y="3645"/>
                </a:cubicBezTo>
                <a:cubicBezTo>
                  <a:pt x="13196" y="3780"/>
                  <a:pt x="13331" y="3780"/>
                  <a:pt x="13466" y="3780"/>
                </a:cubicBezTo>
                <a:cubicBezTo>
                  <a:pt x="13736" y="3780"/>
                  <a:pt x="13871" y="3780"/>
                  <a:pt x="13871" y="3645"/>
                </a:cubicBezTo>
                <a:cubicBezTo>
                  <a:pt x="14141" y="3510"/>
                  <a:pt x="14141" y="3105"/>
                  <a:pt x="13871" y="2970"/>
                </a:cubicBezTo>
                <a:cubicBezTo>
                  <a:pt x="11171" y="135"/>
                  <a:pt x="11171" y="135"/>
                  <a:pt x="11171" y="135"/>
                </a:cubicBezTo>
                <a:cubicBezTo>
                  <a:pt x="11036" y="0"/>
                  <a:pt x="10901" y="0"/>
                  <a:pt x="10766" y="0"/>
                </a:cubicBezTo>
                <a:cubicBezTo>
                  <a:pt x="10631" y="0"/>
                  <a:pt x="10496" y="0"/>
                  <a:pt x="10361" y="135"/>
                </a:cubicBezTo>
                <a:cubicBezTo>
                  <a:pt x="7661" y="2970"/>
                  <a:pt x="7661" y="2970"/>
                  <a:pt x="7661" y="2970"/>
                </a:cubicBezTo>
                <a:cubicBezTo>
                  <a:pt x="7391" y="3105"/>
                  <a:pt x="7391" y="3510"/>
                  <a:pt x="7661" y="3645"/>
                </a:cubicBezTo>
                <a:cubicBezTo>
                  <a:pt x="7796" y="3915"/>
                  <a:pt x="8201" y="3915"/>
                  <a:pt x="8336" y="3645"/>
                </a:cubicBezTo>
                <a:cubicBezTo>
                  <a:pt x="10226" y="1890"/>
                  <a:pt x="10226" y="1890"/>
                  <a:pt x="10226" y="1890"/>
                </a:cubicBezTo>
                <a:cubicBezTo>
                  <a:pt x="10226" y="6885"/>
                  <a:pt x="10226" y="6885"/>
                  <a:pt x="10226" y="6885"/>
                </a:cubicBezTo>
                <a:cubicBezTo>
                  <a:pt x="7391" y="6885"/>
                  <a:pt x="7391" y="6885"/>
                  <a:pt x="7391" y="6885"/>
                </a:cubicBezTo>
                <a:cubicBezTo>
                  <a:pt x="7121" y="6885"/>
                  <a:pt x="6851" y="7155"/>
                  <a:pt x="6851" y="7425"/>
                </a:cubicBezTo>
                <a:cubicBezTo>
                  <a:pt x="6851" y="10260"/>
                  <a:pt x="6851" y="10260"/>
                  <a:pt x="6851" y="10260"/>
                </a:cubicBezTo>
                <a:cubicBezTo>
                  <a:pt x="1856" y="10260"/>
                  <a:pt x="1856" y="10260"/>
                  <a:pt x="1856" y="10260"/>
                </a:cubicBezTo>
                <a:cubicBezTo>
                  <a:pt x="3611" y="8370"/>
                  <a:pt x="3611" y="8370"/>
                  <a:pt x="3611" y="8370"/>
                </a:cubicBezTo>
                <a:cubicBezTo>
                  <a:pt x="3881" y="8235"/>
                  <a:pt x="3881" y="7830"/>
                  <a:pt x="3611" y="7695"/>
                </a:cubicBezTo>
                <a:cubicBezTo>
                  <a:pt x="3476" y="7425"/>
                  <a:pt x="3071" y="7425"/>
                  <a:pt x="2936" y="7695"/>
                </a:cubicBezTo>
                <a:cubicBezTo>
                  <a:pt x="101" y="10395"/>
                  <a:pt x="101" y="10395"/>
                  <a:pt x="101" y="10395"/>
                </a:cubicBezTo>
                <a:cubicBezTo>
                  <a:pt x="-34" y="10665"/>
                  <a:pt x="-34" y="10935"/>
                  <a:pt x="101" y="11205"/>
                </a:cubicBezTo>
                <a:cubicBezTo>
                  <a:pt x="2936" y="13905"/>
                  <a:pt x="2936" y="13905"/>
                  <a:pt x="2936" y="13905"/>
                </a:cubicBezTo>
                <a:cubicBezTo>
                  <a:pt x="2936" y="14040"/>
                  <a:pt x="3071" y="14040"/>
                  <a:pt x="3206" y="14040"/>
                </a:cubicBezTo>
                <a:cubicBezTo>
                  <a:pt x="3476" y="14040"/>
                  <a:pt x="3611" y="14040"/>
                  <a:pt x="3611" y="13905"/>
                </a:cubicBezTo>
                <a:cubicBezTo>
                  <a:pt x="3881" y="13770"/>
                  <a:pt x="3881" y="13365"/>
                  <a:pt x="3611" y="13230"/>
                </a:cubicBezTo>
                <a:cubicBezTo>
                  <a:pt x="1856" y="11340"/>
                  <a:pt x="1856" y="11340"/>
                  <a:pt x="1856" y="11340"/>
                </a:cubicBezTo>
                <a:cubicBezTo>
                  <a:pt x="6851" y="11340"/>
                  <a:pt x="6851" y="11340"/>
                  <a:pt x="6851" y="11340"/>
                </a:cubicBezTo>
                <a:cubicBezTo>
                  <a:pt x="6851" y="14175"/>
                  <a:pt x="6851" y="14175"/>
                  <a:pt x="6851" y="14175"/>
                </a:cubicBezTo>
                <a:cubicBezTo>
                  <a:pt x="6851" y="14445"/>
                  <a:pt x="7121" y="14715"/>
                  <a:pt x="7391" y="14715"/>
                </a:cubicBezTo>
                <a:cubicBezTo>
                  <a:pt x="10226" y="14715"/>
                  <a:pt x="10226" y="14715"/>
                  <a:pt x="10226" y="14715"/>
                </a:cubicBezTo>
                <a:cubicBezTo>
                  <a:pt x="10226" y="19710"/>
                  <a:pt x="10226" y="19710"/>
                  <a:pt x="10226" y="19710"/>
                </a:cubicBezTo>
                <a:cubicBezTo>
                  <a:pt x="8336" y="17955"/>
                  <a:pt x="8336" y="17955"/>
                  <a:pt x="8336" y="17955"/>
                </a:cubicBezTo>
                <a:cubicBezTo>
                  <a:pt x="8201" y="17685"/>
                  <a:pt x="7796" y="17685"/>
                  <a:pt x="7661" y="17955"/>
                </a:cubicBezTo>
                <a:cubicBezTo>
                  <a:pt x="7391" y="18090"/>
                  <a:pt x="7391" y="18495"/>
                  <a:pt x="7661" y="18630"/>
                </a:cubicBezTo>
                <a:cubicBezTo>
                  <a:pt x="10361" y="21465"/>
                  <a:pt x="10361" y="21465"/>
                  <a:pt x="10361" y="21465"/>
                </a:cubicBezTo>
                <a:cubicBezTo>
                  <a:pt x="10496" y="21600"/>
                  <a:pt x="10631" y="21600"/>
                  <a:pt x="10766" y="21600"/>
                </a:cubicBezTo>
                <a:cubicBezTo>
                  <a:pt x="10901" y="21600"/>
                  <a:pt x="11036" y="21600"/>
                  <a:pt x="11171" y="21465"/>
                </a:cubicBezTo>
                <a:cubicBezTo>
                  <a:pt x="13871" y="18630"/>
                  <a:pt x="13871" y="18630"/>
                  <a:pt x="13871" y="18630"/>
                </a:cubicBezTo>
                <a:cubicBezTo>
                  <a:pt x="14141" y="18495"/>
                  <a:pt x="14141" y="18090"/>
                  <a:pt x="13871" y="17955"/>
                </a:cubicBezTo>
                <a:cubicBezTo>
                  <a:pt x="13736" y="17685"/>
                  <a:pt x="13331" y="17685"/>
                  <a:pt x="13196" y="17955"/>
                </a:cubicBezTo>
                <a:cubicBezTo>
                  <a:pt x="11306" y="19710"/>
                  <a:pt x="11306" y="19710"/>
                  <a:pt x="11306" y="19710"/>
                </a:cubicBezTo>
                <a:cubicBezTo>
                  <a:pt x="11306" y="14715"/>
                  <a:pt x="11306" y="14715"/>
                  <a:pt x="11306" y="14715"/>
                </a:cubicBezTo>
                <a:cubicBezTo>
                  <a:pt x="14141" y="14715"/>
                  <a:pt x="14141" y="14715"/>
                  <a:pt x="14141" y="14715"/>
                </a:cubicBezTo>
                <a:cubicBezTo>
                  <a:pt x="14411" y="14715"/>
                  <a:pt x="14681" y="14445"/>
                  <a:pt x="14681" y="14175"/>
                </a:cubicBezTo>
                <a:cubicBezTo>
                  <a:pt x="14681" y="11340"/>
                  <a:pt x="14681" y="11340"/>
                  <a:pt x="14681" y="11340"/>
                </a:cubicBezTo>
                <a:cubicBezTo>
                  <a:pt x="19676" y="11340"/>
                  <a:pt x="19676" y="11340"/>
                  <a:pt x="19676" y="11340"/>
                </a:cubicBezTo>
                <a:cubicBezTo>
                  <a:pt x="17921" y="13230"/>
                  <a:pt x="17921" y="13230"/>
                  <a:pt x="17921" y="13230"/>
                </a:cubicBezTo>
                <a:cubicBezTo>
                  <a:pt x="17651" y="13365"/>
                  <a:pt x="17651" y="13770"/>
                  <a:pt x="17921" y="13905"/>
                </a:cubicBezTo>
                <a:cubicBezTo>
                  <a:pt x="17921" y="14040"/>
                  <a:pt x="18056" y="14040"/>
                  <a:pt x="18326" y="14040"/>
                </a:cubicBezTo>
                <a:cubicBezTo>
                  <a:pt x="18461" y="14040"/>
                  <a:pt x="18596" y="14040"/>
                  <a:pt x="18596" y="13905"/>
                </a:cubicBezTo>
                <a:cubicBezTo>
                  <a:pt x="21431" y="11205"/>
                  <a:pt x="21431" y="11205"/>
                  <a:pt x="21431" y="11205"/>
                </a:cubicBezTo>
                <a:cubicBezTo>
                  <a:pt x="21566" y="11070"/>
                  <a:pt x="21566" y="10935"/>
                  <a:pt x="21566" y="10800"/>
                </a:cubicBezTo>
                <a:cubicBezTo>
                  <a:pt x="21566" y="10665"/>
                  <a:pt x="21566" y="10530"/>
                  <a:pt x="21431" y="10395"/>
                </a:cubicBezTo>
                <a:cubicBezTo>
                  <a:pt x="18596" y="7695"/>
                  <a:pt x="18596" y="7695"/>
                  <a:pt x="18596" y="7695"/>
                </a:cubicBezTo>
                <a:cubicBezTo>
                  <a:pt x="18461" y="7425"/>
                  <a:pt x="18056" y="7425"/>
                  <a:pt x="17921" y="7695"/>
                </a:cubicBezTo>
                <a:close/>
                <a:moveTo>
                  <a:pt x="13601" y="13635"/>
                </a:moveTo>
                <a:cubicBezTo>
                  <a:pt x="7931" y="13635"/>
                  <a:pt x="7931" y="13635"/>
                  <a:pt x="7931" y="13635"/>
                </a:cubicBezTo>
                <a:cubicBezTo>
                  <a:pt x="7931" y="7965"/>
                  <a:pt x="7931" y="7965"/>
                  <a:pt x="7931" y="7965"/>
                </a:cubicBezTo>
                <a:cubicBezTo>
                  <a:pt x="13601" y="7965"/>
                  <a:pt x="13601" y="7965"/>
                  <a:pt x="13601" y="7965"/>
                </a:cubicBezTo>
                <a:cubicBezTo>
                  <a:pt x="13601" y="13635"/>
                  <a:pt x="13601" y="13635"/>
                  <a:pt x="13601" y="136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93" name="Freeform 71"/>
          <p:cNvSpPr/>
          <p:nvPr/>
        </p:nvSpPr>
        <p:spPr>
          <a:xfrm>
            <a:off x="14516100" y="8299450"/>
            <a:ext cx="1090494" cy="784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11880" y="0"/>
                </a:moveTo>
                <a:cubicBezTo>
                  <a:pt x="11610" y="0"/>
                  <a:pt x="11475" y="0"/>
                  <a:pt x="11205" y="189"/>
                </a:cubicBezTo>
                <a:cubicBezTo>
                  <a:pt x="11205" y="189"/>
                  <a:pt x="11205" y="189"/>
                  <a:pt x="11205" y="189"/>
                </a:cubicBezTo>
                <a:cubicBezTo>
                  <a:pt x="6750" y="4547"/>
                  <a:pt x="6750" y="4547"/>
                  <a:pt x="6750" y="4547"/>
                </a:cubicBezTo>
                <a:cubicBezTo>
                  <a:pt x="3240" y="4547"/>
                  <a:pt x="3240" y="4547"/>
                  <a:pt x="3240" y="4547"/>
                </a:cubicBezTo>
                <a:cubicBezTo>
                  <a:pt x="1485" y="4547"/>
                  <a:pt x="0" y="6632"/>
                  <a:pt x="0" y="9095"/>
                </a:cubicBezTo>
                <a:cubicBezTo>
                  <a:pt x="0" y="12505"/>
                  <a:pt x="0" y="12505"/>
                  <a:pt x="0" y="12505"/>
                </a:cubicBezTo>
                <a:cubicBezTo>
                  <a:pt x="0" y="14968"/>
                  <a:pt x="1485" y="17053"/>
                  <a:pt x="3240" y="17053"/>
                </a:cubicBezTo>
                <a:cubicBezTo>
                  <a:pt x="7020" y="17053"/>
                  <a:pt x="7020" y="17053"/>
                  <a:pt x="7020" y="17053"/>
                </a:cubicBezTo>
                <a:cubicBezTo>
                  <a:pt x="11205" y="21411"/>
                  <a:pt x="11205" y="21411"/>
                  <a:pt x="11205" y="21411"/>
                </a:cubicBezTo>
                <a:cubicBezTo>
                  <a:pt x="11205" y="21411"/>
                  <a:pt x="11205" y="21411"/>
                  <a:pt x="11205" y="21411"/>
                </a:cubicBezTo>
                <a:cubicBezTo>
                  <a:pt x="11475" y="21600"/>
                  <a:pt x="11610" y="21600"/>
                  <a:pt x="11880" y="2160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2150" y="21600"/>
                  <a:pt x="12555" y="21411"/>
                  <a:pt x="12690" y="21221"/>
                </a:cubicBezTo>
                <a:cubicBezTo>
                  <a:pt x="12960" y="20842"/>
                  <a:pt x="13095" y="20274"/>
                  <a:pt x="13095" y="19895"/>
                </a:cubicBezTo>
                <a:cubicBezTo>
                  <a:pt x="13095" y="1705"/>
                  <a:pt x="13095" y="1705"/>
                  <a:pt x="13095" y="1705"/>
                </a:cubicBezTo>
                <a:cubicBezTo>
                  <a:pt x="13095" y="758"/>
                  <a:pt x="12555" y="0"/>
                  <a:pt x="11880" y="0"/>
                </a:cubicBezTo>
                <a:close/>
                <a:moveTo>
                  <a:pt x="12015" y="19895"/>
                </a:moveTo>
                <a:cubicBezTo>
                  <a:pt x="12015" y="19895"/>
                  <a:pt x="12015" y="19895"/>
                  <a:pt x="12015" y="20084"/>
                </a:cubicBezTo>
                <a:cubicBezTo>
                  <a:pt x="12015" y="20084"/>
                  <a:pt x="11880" y="20084"/>
                  <a:pt x="11880" y="20084"/>
                </a:cubicBezTo>
                <a:cubicBezTo>
                  <a:pt x="11880" y="20084"/>
                  <a:pt x="11880" y="20084"/>
                  <a:pt x="11745" y="20084"/>
                </a:cubicBezTo>
                <a:cubicBezTo>
                  <a:pt x="7425" y="15726"/>
                  <a:pt x="7425" y="15726"/>
                  <a:pt x="7425" y="15726"/>
                </a:cubicBezTo>
                <a:cubicBezTo>
                  <a:pt x="7425" y="15537"/>
                  <a:pt x="7290" y="15537"/>
                  <a:pt x="7155" y="15537"/>
                </a:cubicBezTo>
                <a:cubicBezTo>
                  <a:pt x="3240" y="15537"/>
                  <a:pt x="3240" y="15537"/>
                  <a:pt x="3240" y="15537"/>
                </a:cubicBezTo>
                <a:cubicBezTo>
                  <a:pt x="2025" y="15537"/>
                  <a:pt x="1080" y="14211"/>
                  <a:pt x="1080" y="12505"/>
                </a:cubicBezTo>
                <a:cubicBezTo>
                  <a:pt x="1080" y="9095"/>
                  <a:pt x="1080" y="9095"/>
                  <a:pt x="1080" y="9095"/>
                </a:cubicBezTo>
                <a:cubicBezTo>
                  <a:pt x="1080" y="7389"/>
                  <a:pt x="2025" y="6063"/>
                  <a:pt x="3240" y="6063"/>
                </a:cubicBezTo>
                <a:cubicBezTo>
                  <a:pt x="6885" y="6063"/>
                  <a:pt x="6885" y="6063"/>
                  <a:pt x="6885" y="6063"/>
                </a:cubicBezTo>
                <a:cubicBezTo>
                  <a:pt x="7020" y="6063"/>
                  <a:pt x="7155" y="6063"/>
                  <a:pt x="7290" y="5874"/>
                </a:cubicBezTo>
                <a:cubicBezTo>
                  <a:pt x="11745" y="1516"/>
                  <a:pt x="11745" y="1516"/>
                  <a:pt x="11745" y="1516"/>
                </a:cubicBezTo>
                <a:cubicBezTo>
                  <a:pt x="11745" y="1516"/>
                  <a:pt x="11880" y="1516"/>
                  <a:pt x="11880" y="1516"/>
                </a:cubicBezTo>
                <a:cubicBezTo>
                  <a:pt x="11880" y="1516"/>
                  <a:pt x="12015" y="1516"/>
                  <a:pt x="12015" y="1705"/>
                </a:cubicBezTo>
                <a:lnTo>
                  <a:pt x="12015" y="19895"/>
                </a:lnTo>
                <a:close/>
                <a:moveTo>
                  <a:pt x="21465" y="6253"/>
                </a:moveTo>
                <a:cubicBezTo>
                  <a:pt x="21195" y="5874"/>
                  <a:pt x="20925" y="5874"/>
                  <a:pt x="20655" y="6253"/>
                </a:cubicBezTo>
                <a:cubicBezTo>
                  <a:pt x="18225" y="9663"/>
                  <a:pt x="18225" y="9663"/>
                  <a:pt x="18225" y="9663"/>
                </a:cubicBezTo>
                <a:cubicBezTo>
                  <a:pt x="15660" y="6253"/>
                  <a:pt x="15660" y="6253"/>
                  <a:pt x="15660" y="6253"/>
                </a:cubicBezTo>
                <a:cubicBezTo>
                  <a:pt x="15525" y="5874"/>
                  <a:pt x="15120" y="5874"/>
                  <a:pt x="14985" y="6253"/>
                </a:cubicBezTo>
                <a:cubicBezTo>
                  <a:pt x="14715" y="6632"/>
                  <a:pt x="14715" y="7011"/>
                  <a:pt x="14985" y="7389"/>
                </a:cubicBezTo>
                <a:cubicBezTo>
                  <a:pt x="17415" y="10800"/>
                  <a:pt x="17415" y="10800"/>
                  <a:pt x="17415" y="10800"/>
                </a:cubicBezTo>
                <a:cubicBezTo>
                  <a:pt x="14985" y="14211"/>
                  <a:pt x="14985" y="14211"/>
                  <a:pt x="14985" y="14211"/>
                </a:cubicBezTo>
                <a:cubicBezTo>
                  <a:pt x="14715" y="14589"/>
                  <a:pt x="14715" y="15158"/>
                  <a:pt x="14985" y="15347"/>
                </a:cubicBezTo>
                <a:cubicBezTo>
                  <a:pt x="14985" y="15537"/>
                  <a:pt x="15120" y="15537"/>
                  <a:pt x="15390" y="15537"/>
                </a:cubicBezTo>
                <a:cubicBezTo>
                  <a:pt x="15525" y="15537"/>
                  <a:pt x="15660" y="15537"/>
                  <a:pt x="15660" y="15347"/>
                </a:cubicBezTo>
                <a:cubicBezTo>
                  <a:pt x="18225" y="11937"/>
                  <a:pt x="18225" y="11937"/>
                  <a:pt x="18225" y="11937"/>
                </a:cubicBezTo>
                <a:cubicBezTo>
                  <a:pt x="20655" y="15347"/>
                  <a:pt x="20655" y="15347"/>
                  <a:pt x="20655" y="15347"/>
                </a:cubicBezTo>
                <a:cubicBezTo>
                  <a:pt x="20790" y="15537"/>
                  <a:pt x="20925" y="15537"/>
                  <a:pt x="21060" y="15537"/>
                </a:cubicBezTo>
                <a:cubicBezTo>
                  <a:pt x="21195" y="15537"/>
                  <a:pt x="21330" y="15537"/>
                  <a:pt x="21465" y="15347"/>
                </a:cubicBezTo>
                <a:cubicBezTo>
                  <a:pt x="21600" y="15158"/>
                  <a:pt x="21600" y="14589"/>
                  <a:pt x="21465" y="14211"/>
                </a:cubicBezTo>
                <a:cubicBezTo>
                  <a:pt x="18900" y="10800"/>
                  <a:pt x="18900" y="10800"/>
                  <a:pt x="18900" y="10800"/>
                </a:cubicBezTo>
                <a:cubicBezTo>
                  <a:pt x="21465" y="7389"/>
                  <a:pt x="21465" y="7389"/>
                  <a:pt x="21465" y="7389"/>
                </a:cubicBezTo>
                <a:cubicBezTo>
                  <a:pt x="21600" y="7011"/>
                  <a:pt x="21600" y="6632"/>
                  <a:pt x="21465" y="62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94" name="Freeform 72"/>
          <p:cNvSpPr/>
          <p:nvPr/>
        </p:nvSpPr>
        <p:spPr>
          <a:xfrm>
            <a:off x="14516100" y="9429750"/>
            <a:ext cx="1092200" cy="10445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75" y="9663"/>
                </a:moveTo>
                <a:cubicBezTo>
                  <a:pt x="16470" y="9663"/>
                  <a:pt x="16335" y="9947"/>
                  <a:pt x="16335" y="10232"/>
                </a:cubicBezTo>
                <a:cubicBezTo>
                  <a:pt x="16335" y="13500"/>
                  <a:pt x="16335" y="13500"/>
                  <a:pt x="16335" y="13500"/>
                </a:cubicBezTo>
                <a:cubicBezTo>
                  <a:pt x="16335" y="13784"/>
                  <a:pt x="16470" y="14068"/>
                  <a:pt x="16875" y="14068"/>
                </a:cubicBezTo>
                <a:cubicBezTo>
                  <a:pt x="21060" y="14068"/>
                  <a:pt x="21060" y="14068"/>
                  <a:pt x="21060" y="14068"/>
                </a:cubicBezTo>
                <a:cubicBezTo>
                  <a:pt x="21330" y="14068"/>
                  <a:pt x="21600" y="13784"/>
                  <a:pt x="21600" y="13500"/>
                </a:cubicBezTo>
                <a:cubicBezTo>
                  <a:pt x="21600" y="10232"/>
                  <a:pt x="21600" y="10232"/>
                  <a:pt x="21600" y="10232"/>
                </a:cubicBezTo>
                <a:cubicBezTo>
                  <a:pt x="21600" y="9947"/>
                  <a:pt x="21330" y="9663"/>
                  <a:pt x="21060" y="9663"/>
                </a:cubicBezTo>
                <a:cubicBezTo>
                  <a:pt x="19440" y="9663"/>
                  <a:pt x="19440" y="9663"/>
                  <a:pt x="19440" y="9663"/>
                </a:cubicBezTo>
                <a:cubicBezTo>
                  <a:pt x="19440" y="7532"/>
                  <a:pt x="19440" y="7532"/>
                  <a:pt x="19440" y="7532"/>
                </a:cubicBezTo>
                <a:cubicBezTo>
                  <a:pt x="19440" y="7247"/>
                  <a:pt x="19305" y="6963"/>
                  <a:pt x="18900" y="6963"/>
                </a:cubicBezTo>
                <a:cubicBezTo>
                  <a:pt x="11340" y="6963"/>
                  <a:pt x="11340" y="6963"/>
                  <a:pt x="11340" y="6963"/>
                </a:cubicBezTo>
                <a:cubicBezTo>
                  <a:pt x="11340" y="5258"/>
                  <a:pt x="11340" y="5258"/>
                  <a:pt x="11340" y="5258"/>
                </a:cubicBezTo>
                <a:cubicBezTo>
                  <a:pt x="13365" y="5258"/>
                  <a:pt x="13365" y="5258"/>
                  <a:pt x="13365" y="5258"/>
                </a:cubicBezTo>
                <a:cubicBezTo>
                  <a:pt x="13635" y="5258"/>
                  <a:pt x="13905" y="4974"/>
                  <a:pt x="13905" y="4689"/>
                </a:cubicBezTo>
                <a:cubicBezTo>
                  <a:pt x="13905" y="568"/>
                  <a:pt x="13905" y="568"/>
                  <a:pt x="13905" y="568"/>
                </a:cubicBezTo>
                <a:cubicBezTo>
                  <a:pt x="13905" y="284"/>
                  <a:pt x="13635" y="0"/>
                  <a:pt x="13365" y="0"/>
                </a:cubicBezTo>
                <a:cubicBezTo>
                  <a:pt x="8235" y="0"/>
                  <a:pt x="8235" y="0"/>
                  <a:pt x="8235" y="0"/>
                </a:cubicBezTo>
                <a:cubicBezTo>
                  <a:pt x="7965" y="0"/>
                  <a:pt x="7695" y="284"/>
                  <a:pt x="7695" y="568"/>
                </a:cubicBezTo>
                <a:cubicBezTo>
                  <a:pt x="7695" y="4689"/>
                  <a:pt x="7695" y="4689"/>
                  <a:pt x="7695" y="4689"/>
                </a:cubicBezTo>
                <a:cubicBezTo>
                  <a:pt x="7695" y="4974"/>
                  <a:pt x="7965" y="5258"/>
                  <a:pt x="8235" y="5258"/>
                </a:cubicBezTo>
                <a:cubicBezTo>
                  <a:pt x="10260" y="5258"/>
                  <a:pt x="10260" y="5258"/>
                  <a:pt x="10260" y="5258"/>
                </a:cubicBezTo>
                <a:cubicBezTo>
                  <a:pt x="10260" y="6963"/>
                  <a:pt x="10260" y="6963"/>
                  <a:pt x="10260" y="6963"/>
                </a:cubicBezTo>
                <a:cubicBezTo>
                  <a:pt x="2700" y="6963"/>
                  <a:pt x="2700" y="6963"/>
                  <a:pt x="2700" y="6963"/>
                </a:cubicBezTo>
                <a:cubicBezTo>
                  <a:pt x="2295" y="6963"/>
                  <a:pt x="2160" y="7247"/>
                  <a:pt x="2160" y="7532"/>
                </a:cubicBezTo>
                <a:cubicBezTo>
                  <a:pt x="2160" y="9663"/>
                  <a:pt x="2160" y="9663"/>
                  <a:pt x="2160" y="9663"/>
                </a:cubicBezTo>
                <a:cubicBezTo>
                  <a:pt x="540" y="9663"/>
                  <a:pt x="540" y="9663"/>
                  <a:pt x="540" y="9663"/>
                </a:cubicBezTo>
                <a:cubicBezTo>
                  <a:pt x="270" y="9663"/>
                  <a:pt x="0" y="9947"/>
                  <a:pt x="0" y="10232"/>
                </a:cubicBezTo>
                <a:cubicBezTo>
                  <a:pt x="0" y="13500"/>
                  <a:pt x="0" y="13500"/>
                  <a:pt x="0" y="13500"/>
                </a:cubicBezTo>
                <a:cubicBezTo>
                  <a:pt x="0" y="13784"/>
                  <a:pt x="270" y="14068"/>
                  <a:pt x="540" y="14068"/>
                </a:cubicBezTo>
                <a:cubicBezTo>
                  <a:pt x="4725" y="14068"/>
                  <a:pt x="4725" y="14068"/>
                  <a:pt x="4725" y="14068"/>
                </a:cubicBezTo>
                <a:cubicBezTo>
                  <a:pt x="5130" y="14068"/>
                  <a:pt x="5265" y="13784"/>
                  <a:pt x="5265" y="13500"/>
                </a:cubicBezTo>
                <a:cubicBezTo>
                  <a:pt x="5265" y="10232"/>
                  <a:pt x="5265" y="10232"/>
                  <a:pt x="5265" y="10232"/>
                </a:cubicBezTo>
                <a:cubicBezTo>
                  <a:pt x="5265" y="9947"/>
                  <a:pt x="5130" y="9663"/>
                  <a:pt x="4725" y="9663"/>
                </a:cubicBezTo>
                <a:cubicBezTo>
                  <a:pt x="3240" y="9663"/>
                  <a:pt x="3240" y="9663"/>
                  <a:pt x="3240" y="9663"/>
                </a:cubicBezTo>
                <a:cubicBezTo>
                  <a:pt x="3240" y="8100"/>
                  <a:pt x="3240" y="8100"/>
                  <a:pt x="3240" y="8100"/>
                </a:cubicBezTo>
                <a:cubicBezTo>
                  <a:pt x="10260" y="8100"/>
                  <a:pt x="10260" y="8100"/>
                  <a:pt x="10260" y="8100"/>
                </a:cubicBezTo>
                <a:cubicBezTo>
                  <a:pt x="10260" y="9663"/>
                  <a:pt x="10260" y="9663"/>
                  <a:pt x="10260" y="9663"/>
                </a:cubicBezTo>
                <a:cubicBezTo>
                  <a:pt x="8640" y="9663"/>
                  <a:pt x="8640" y="9663"/>
                  <a:pt x="8640" y="9663"/>
                </a:cubicBezTo>
                <a:cubicBezTo>
                  <a:pt x="8370" y="9663"/>
                  <a:pt x="8100" y="9947"/>
                  <a:pt x="8100" y="10232"/>
                </a:cubicBezTo>
                <a:cubicBezTo>
                  <a:pt x="8100" y="13500"/>
                  <a:pt x="8100" y="13500"/>
                  <a:pt x="8100" y="13500"/>
                </a:cubicBezTo>
                <a:cubicBezTo>
                  <a:pt x="8100" y="13784"/>
                  <a:pt x="8370" y="14068"/>
                  <a:pt x="8640" y="14068"/>
                </a:cubicBezTo>
                <a:cubicBezTo>
                  <a:pt x="10260" y="14068"/>
                  <a:pt x="10260" y="14068"/>
                  <a:pt x="10260" y="14068"/>
                </a:cubicBezTo>
                <a:cubicBezTo>
                  <a:pt x="10260" y="15347"/>
                  <a:pt x="10260" y="15347"/>
                  <a:pt x="10260" y="15347"/>
                </a:cubicBezTo>
                <a:cubicBezTo>
                  <a:pt x="4725" y="15347"/>
                  <a:pt x="4725" y="15347"/>
                  <a:pt x="4725" y="15347"/>
                </a:cubicBezTo>
                <a:cubicBezTo>
                  <a:pt x="4455" y="15347"/>
                  <a:pt x="4185" y="15632"/>
                  <a:pt x="4185" y="15916"/>
                </a:cubicBezTo>
                <a:cubicBezTo>
                  <a:pt x="4185" y="17763"/>
                  <a:pt x="4185" y="17763"/>
                  <a:pt x="4185" y="17763"/>
                </a:cubicBezTo>
                <a:cubicBezTo>
                  <a:pt x="3240" y="17763"/>
                  <a:pt x="3240" y="17763"/>
                  <a:pt x="3240" y="17763"/>
                </a:cubicBezTo>
                <a:cubicBezTo>
                  <a:pt x="2970" y="17763"/>
                  <a:pt x="2700" y="18047"/>
                  <a:pt x="2700" y="18332"/>
                </a:cubicBezTo>
                <a:cubicBezTo>
                  <a:pt x="2700" y="21032"/>
                  <a:pt x="2700" y="21032"/>
                  <a:pt x="2700" y="21032"/>
                </a:cubicBezTo>
                <a:cubicBezTo>
                  <a:pt x="2700" y="21316"/>
                  <a:pt x="2970" y="21600"/>
                  <a:pt x="3240" y="21600"/>
                </a:cubicBezTo>
                <a:cubicBezTo>
                  <a:pt x="6210" y="21600"/>
                  <a:pt x="6210" y="21600"/>
                  <a:pt x="6210" y="21600"/>
                </a:cubicBezTo>
                <a:cubicBezTo>
                  <a:pt x="6615" y="21600"/>
                  <a:pt x="6885" y="21316"/>
                  <a:pt x="6885" y="21032"/>
                </a:cubicBezTo>
                <a:cubicBezTo>
                  <a:pt x="6885" y="18332"/>
                  <a:pt x="6885" y="18332"/>
                  <a:pt x="6885" y="18332"/>
                </a:cubicBezTo>
                <a:cubicBezTo>
                  <a:pt x="6885" y="18047"/>
                  <a:pt x="6615" y="17763"/>
                  <a:pt x="6210" y="17763"/>
                </a:cubicBezTo>
                <a:cubicBezTo>
                  <a:pt x="5265" y="17763"/>
                  <a:pt x="5265" y="17763"/>
                  <a:pt x="5265" y="17763"/>
                </a:cubicBezTo>
                <a:cubicBezTo>
                  <a:pt x="5265" y="16484"/>
                  <a:pt x="5265" y="16484"/>
                  <a:pt x="5265" y="16484"/>
                </a:cubicBezTo>
                <a:cubicBezTo>
                  <a:pt x="10260" y="16484"/>
                  <a:pt x="10260" y="16484"/>
                  <a:pt x="10260" y="16484"/>
                </a:cubicBezTo>
                <a:cubicBezTo>
                  <a:pt x="10260" y="17763"/>
                  <a:pt x="10260" y="17763"/>
                  <a:pt x="10260" y="17763"/>
                </a:cubicBezTo>
                <a:cubicBezTo>
                  <a:pt x="10260" y="17763"/>
                  <a:pt x="10260" y="17763"/>
                  <a:pt x="10260" y="17763"/>
                </a:cubicBezTo>
                <a:cubicBezTo>
                  <a:pt x="9315" y="17763"/>
                  <a:pt x="9315" y="17763"/>
                  <a:pt x="9315" y="17763"/>
                </a:cubicBezTo>
                <a:cubicBezTo>
                  <a:pt x="9045" y="17763"/>
                  <a:pt x="8775" y="18047"/>
                  <a:pt x="8775" y="18332"/>
                </a:cubicBezTo>
                <a:cubicBezTo>
                  <a:pt x="8775" y="21032"/>
                  <a:pt x="8775" y="21032"/>
                  <a:pt x="8775" y="21032"/>
                </a:cubicBezTo>
                <a:cubicBezTo>
                  <a:pt x="8775" y="21316"/>
                  <a:pt x="9045" y="21600"/>
                  <a:pt x="9315" y="21600"/>
                </a:cubicBezTo>
                <a:cubicBezTo>
                  <a:pt x="12285" y="21600"/>
                  <a:pt x="12285" y="21600"/>
                  <a:pt x="12285" y="21600"/>
                </a:cubicBezTo>
                <a:cubicBezTo>
                  <a:pt x="12555" y="21600"/>
                  <a:pt x="12825" y="21316"/>
                  <a:pt x="12825" y="21032"/>
                </a:cubicBezTo>
                <a:cubicBezTo>
                  <a:pt x="12825" y="18332"/>
                  <a:pt x="12825" y="18332"/>
                  <a:pt x="12825" y="18332"/>
                </a:cubicBezTo>
                <a:cubicBezTo>
                  <a:pt x="12825" y="18047"/>
                  <a:pt x="12555" y="17763"/>
                  <a:pt x="12285" y="17763"/>
                </a:cubicBezTo>
                <a:cubicBezTo>
                  <a:pt x="11340" y="17763"/>
                  <a:pt x="11340" y="17763"/>
                  <a:pt x="11340" y="17763"/>
                </a:cubicBezTo>
                <a:cubicBezTo>
                  <a:pt x="11340" y="17763"/>
                  <a:pt x="11340" y="17763"/>
                  <a:pt x="11340" y="17763"/>
                </a:cubicBezTo>
                <a:cubicBezTo>
                  <a:pt x="11340" y="16484"/>
                  <a:pt x="11340" y="16484"/>
                  <a:pt x="11340" y="16484"/>
                </a:cubicBezTo>
                <a:cubicBezTo>
                  <a:pt x="16335" y="16484"/>
                  <a:pt x="16335" y="16484"/>
                  <a:pt x="16335" y="16484"/>
                </a:cubicBezTo>
                <a:cubicBezTo>
                  <a:pt x="16335" y="17763"/>
                  <a:pt x="16335" y="17763"/>
                  <a:pt x="16335" y="17763"/>
                </a:cubicBezTo>
                <a:cubicBezTo>
                  <a:pt x="15255" y="17763"/>
                  <a:pt x="15255" y="17763"/>
                  <a:pt x="15255" y="17763"/>
                </a:cubicBezTo>
                <a:cubicBezTo>
                  <a:pt x="14985" y="17763"/>
                  <a:pt x="14715" y="18047"/>
                  <a:pt x="14715" y="18332"/>
                </a:cubicBezTo>
                <a:cubicBezTo>
                  <a:pt x="14715" y="21032"/>
                  <a:pt x="14715" y="21032"/>
                  <a:pt x="14715" y="21032"/>
                </a:cubicBezTo>
                <a:cubicBezTo>
                  <a:pt x="14715" y="21316"/>
                  <a:pt x="14985" y="21600"/>
                  <a:pt x="15255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630" y="21600"/>
                  <a:pt x="18900" y="21316"/>
                  <a:pt x="18900" y="21032"/>
                </a:cubicBezTo>
                <a:cubicBezTo>
                  <a:pt x="18900" y="18332"/>
                  <a:pt x="18900" y="18332"/>
                  <a:pt x="18900" y="18332"/>
                </a:cubicBezTo>
                <a:cubicBezTo>
                  <a:pt x="18900" y="18047"/>
                  <a:pt x="18630" y="17763"/>
                  <a:pt x="18360" y="17763"/>
                </a:cubicBezTo>
                <a:cubicBezTo>
                  <a:pt x="17415" y="17763"/>
                  <a:pt x="17415" y="17763"/>
                  <a:pt x="17415" y="17763"/>
                </a:cubicBezTo>
                <a:cubicBezTo>
                  <a:pt x="17415" y="15916"/>
                  <a:pt x="17415" y="15916"/>
                  <a:pt x="17415" y="15916"/>
                </a:cubicBezTo>
                <a:cubicBezTo>
                  <a:pt x="17415" y="15632"/>
                  <a:pt x="17145" y="15347"/>
                  <a:pt x="16875" y="15347"/>
                </a:cubicBezTo>
                <a:cubicBezTo>
                  <a:pt x="11340" y="15347"/>
                  <a:pt x="11340" y="15347"/>
                  <a:pt x="11340" y="15347"/>
                </a:cubicBezTo>
                <a:cubicBezTo>
                  <a:pt x="11340" y="14068"/>
                  <a:pt x="11340" y="14068"/>
                  <a:pt x="11340" y="14068"/>
                </a:cubicBezTo>
                <a:cubicBezTo>
                  <a:pt x="12960" y="14068"/>
                  <a:pt x="12960" y="14068"/>
                  <a:pt x="12960" y="14068"/>
                </a:cubicBezTo>
                <a:cubicBezTo>
                  <a:pt x="13230" y="14068"/>
                  <a:pt x="13500" y="13784"/>
                  <a:pt x="13500" y="13500"/>
                </a:cubicBezTo>
                <a:cubicBezTo>
                  <a:pt x="13500" y="10232"/>
                  <a:pt x="13500" y="10232"/>
                  <a:pt x="13500" y="10232"/>
                </a:cubicBezTo>
                <a:cubicBezTo>
                  <a:pt x="13500" y="9947"/>
                  <a:pt x="13230" y="9663"/>
                  <a:pt x="12960" y="9663"/>
                </a:cubicBezTo>
                <a:cubicBezTo>
                  <a:pt x="11340" y="9663"/>
                  <a:pt x="11340" y="9663"/>
                  <a:pt x="11340" y="9663"/>
                </a:cubicBezTo>
                <a:cubicBezTo>
                  <a:pt x="11340" y="8100"/>
                  <a:pt x="11340" y="8100"/>
                  <a:pt x="11340" y="8100"/>
                </a:cubicBezTo>
                <a:cubicBezTo>
                  <a:pt x="18360" y="8100"/>
                  <a:pt x="18360" y="8100"/>
                  <a:pt x="18360" y="8100"/>
                </a:cubicBezTo>
                <a:cubicBezTo>
                  <a:pt x="18360" y="9663"/>
                  <a:pt x="18360" y="9663"/>
                  <a:pt x="18360" y="9663"/>
                </a:cubicBezTo>
                <a:cubicBezTo>
                  <a:pt x="16875" y="9663"/>
                  <a:pt x="16875" y="9663"/>
                  <a:pt x="16875" y="9663"/>
                </a:cubicBezTo>
                <a:close/>
                <a:moveTo>
                  <a:pt x="8775" y="1137"/>
                </a:moveTo>
                <a:cubicBezTo>
                  <a:pt x="12825" y="1137"/>
                  <a:pt x="12825" y="1137"/>
                  <a:pt x="12825" y="1137"/>
                </a:cubicBezTo>
                <a:cubicBezTo>
                  <a:pt x="12825" y="4121"/>
                  <a:pt x="12825" y="4121"/>
                  <a:pt x="12825" y="4121"/>
                </a:cubicBezTo>
                <a:cubicBezTo>
                  <a:pt x="8775" y="4121"/>
                  <a:pt x="8775" y="4121"/>
                  <a:pt x="8775" y="4121"/>
                </a:cubicBezTo>
                <a:cubicBezTo>
                  <a:pt x="8775" y="1137"/>
                  <a:pt x="8775" y="1137"/>
                  <a:pt x="8775" y="1137"/>
                </a:cubicBezTo>
                <a:close/>
                <a:moveTo>
                  <a:pt x="4185" y="12932"/>
                </a:moveTo>
                <a:cubicBezTo>
                  <a:pt x="1080" y="12932"/>
                  <a:pt x="1080" y="12932"/>
                  <a:pt x="1080" y="12932"/>
                </a:cubicBezTo>
                <a:cubicBezTo>
                  <a:pt x="1080" y="10800"/>
                  <a:pt x="1080" y="10800"/>
                  <a:pt x="1080" y="10800"/>
                </a:cubicBezTo>
                <a:cubicBezTo>
                  <a:pt x="4185" y="10800"/>
                  <a:pt x="4185" y="10800"/>
                  <a:pt x="4185" y="10800"/>
                </a:cubicBezTo>
                <a:lnTo>
                  <a:pt x="4185" y="12932"/>
                </a:lnTo>
                <a:close/>
                <a:moveTo>
                  <a:pt x="5805" y="20463"/>
                </a:moveTo>
                <a:cubicBezTo>
                  <a:pt x="3780" y="20463"/>
                  <a:pt x="3780" y="20463"/>
                  <a:pt x="3780" y="20463"/>
                </a:cubicBezTo>
                <a:cubicBezTo>
                  <a:pt x="3780" y="18900"/>
                  <a:pt x="3780" y="18900"/>
                  <a:pt x="3780" y="18900"/>
                </a:cubicBezTo>
                <a:cubicBezTo>
                  <a:pt x="5670" y="18900"/>
                  <a:pt x="5670" y="18900"/>
                  <a:pt x="5670" y="18900"/>
                </a:cubicBezTo>
                <a:cubicBezTo>
                  <a:pt x="5670" y="20463"/>
                  <a:pt x="5670" y="20463"/>
                  <a:pt x="5670" y="20463"/>
                </a:cubicBezTo>
                <a:lnTo>
                  <a:pt x="5805" y="20463"/>
                </a:lnTo>
                <a:close/>
                <a:moveTo>
                  <a:pt x="11745" y="20463"/>
                </a:moveTo>
                <a:cubicBezTo>
                  <a:pt x="9855" y="20463"/>
                  <a:pt x="9855" y="20463"/>
                  <a:pt x="9855" y="20463"/>
                </a:cubicBezTo>
                <a:cubicBezTo>
                  <a:pt x="9855" y="18900"/>
                  <a:pt x="9855" y="18900"/>
                  <a:pt x="9855" y="18900"/>
                </a:cubicBezTo>
                <a:cubicBezTo>
                  <a:pt x="11745" y="18900"/>
                  <a:pt x="11745" y="18900"/>
                  <a:pt x="11745" y="18900"/>
                </a:cubicBezTo>
                <a:lnTo>
                  <a:pt x="11745" y="20463"/>
                </a:lnTo>
                <a:close/>
                <a:moveTo>
                  <a:pt x="17820" y="20463"/>
                </a:moveTo>
                <a:cubicBezTo>
                  <a:pt x="15930" y="20463"/>
                  <a:pt x="15930" y="20463"/>
                  <a:pt x="15930" y="20463"/>
                </a:cubicBezTo>
                <a:cubicBezTo>
                  <a:pt x="15930" y="18900"/>
                  <a:pt x="15930" y="18900"/>
                  <a:pt x="15930" y="18900"/>
                </a:cubicBezTo>
                <a:cubicBezTo>
                  <a:pt x="17820" y="18900"/>
                  <a:pt x="17820" y="18900"/>
                  <a:pt x="17820" y="18900"/>
                </a:cubicBezTo>
                <a:lnTo>
                  <a:pt x="17820" y="20463"/>
                </a:lnTo>
                <a:close/>
                <a:moveTo>
                  <a:pt x="12420" y="12932"/>
                </a:moveTo>
                <a:cubicBezTo>
                  <a:pt x="9180" y="12932"/>
                  <a:pt x="9180" y="12932"/>
                  <a:pt x="9180" y="12932"/>
                </a:cubicBezTo>
                <a:cubicBezTo>
                  <a:pt x="9180" y="10800"/>
                  <a:pt x="9180" y="10800"/>
                  <a:pt x="9180" y="10800"/>
                </a:cubicBezTo>
                <a:cubicBezTo>
                  <a:pt x="12420" y="10800"/>
                  <a:pt x="12420" y="10800"/>
                  <a:pt x="12420" y="10800"/>
                </a:cubicBezTo>
                <a:lnTo>
                  <a:pt x="12420" y="12932"/>
                </a:lnTo>
                <a:close/>
                <a:moveTo>
                  <a:pt x="20520" y="12932"/>
                </a:moveTo>
                <a:cubicBezTo>
                  <a:pt x="17415" y="12932"/>
                  <a:pt x="17415" y="12932"/>
                  <a:pt x="17415" y="12932"/>
                </a:cubicBezTo>
                <a:cubicBezTo>
                  <a:pt x="17415" y="10800"/>
                  <a:pt x="17415" y="10800"/>
                  <a:pt x="17415" y="10800"/>
                </a:cubicBezTo>
                <a:cubicBezTo>
                  <a:pt x="20520" y="10800"/>
                  <a:pt x="20520" y="10800"/>
                  <a:pt x="20520" y="10800"/>
                </a:cubicBezTo>
                <a:cubicBezTo>
                  <a:pt x="20520" y="12932"/>
                  <a:pt x="20520" y="12932"/>
                  <a:pt x="20520" y="129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95" name="Freeform 73"/>
          <p:cNvSpPr/>
          <p:nvPr/>
        </p:nvSpPr>
        <p:spPr>
          <a:xfrm>
            <a:off x="14516100" y="10775950"/>
            <a:ext cx="1092200" cy="812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11166"/>
                </a:moveTo>
                <a:cubicBezTo>
                  <a:pt x="13230" y="2014"/>
                  <a:pt x="13230" y="2014"/>
                  <a:pt x="13230" y="2014"/>
                </a:cubicBezTo>
                <a:cubicBezTo>
                  <a:pt x="13095" y="1831"/>
                  <a:pt x="12825" y="1831"/>
                  <a:pt x="12690" y="1831"/>
                </a:cubicBezTo>
                <a:cubicBezTo>
                  <a:pt x="12420" y="2014"/>
                  <a:pt x="12285" y="2197"/>
                  <a:pt x="12285" y="2563"/>
                </a:cubicBezTo>
                <a:cubicBezTo>
                  <a:pt x="12285" y="7322"/>
                  <a:pt x="12285" y="7322"/>
                  <a:pt x="12285" y="7322"/>
                </a:cubicBezTo>
                <a:cubicBezTo>
                  <a:pt x="8910" y="7322"/>
                  <a:pt x="3780" y="6956"/>
                  <a:pt x="945" y="366"/>
                </a:cubicBezTo>
                <a:cubicBezTo>
                  <a:pt x="945" y="0"/>
                  <a:pt x="675" y="0"/>
                  <a:pt x="405" y="0"/>
                </a:cubicBezTo>
                <a:cubicBezTo>
                  <a:pt x="135" y="183"/>
                  <a:pt x="0" y="366"/>
                  <a:pt x="0" y="732"/>
                </a:cubicBezTo>
                <a:cubicBezTo>
                  <a:pt x="0" y="3112"/>
                  <a:pt x="675" y="6956"/>
                  <a:pt x="2700" y="10251"/>
                </a:cubicBezTo>
                <a:cubicBezTo>
                  <a:pt x="4185" y="12814"/>
                  <a:pt x="7155" y="15742"/>
                  <a:pt x="12285" y="16108"/>
                </a:cubicBezTo>
                <a:cubicBezTo>
                  <a:pt x="12285" y="20868"/>
                  <a:pt x="12285" y="20868"/>
                  <a:pt x="12285" y="20868"/>
                </a:cubicBezTo>
                <a:cubicBezTo>
                  <a:pt x="12285" y="21234"/>
                  <a:pt x="12420" y="21417"/>
                  <a:pt x="12690" y="21600"/>
                </a:cubicBezTo>
                <a:cubicBezTo>
                  <a:pt x="12690" y="21600"/>
                  <a:pt x="12825" y="21600"/>
                  <a:pt x="12825" y="21600"/>
                </a:cubicBezTo>
                <a:cubicBezTo>
                  <a:pt x="12960" y="21600"/>
                  <a:pt x="13095" y="21600"/>
                  <a:pt x="13230" y="21417"/>
                </a:cubicBezTo>
                <a:cubicBezTo>
                  <a:pt x="21465" y="12264"/>
                  <a:pt x="21465" y="12264"/>
                  <a:pt x="21465" y="12264"/>
                </a:cubicBezTo>
                <a:cubicBezTo>
                  <a:pt x="21465" y="12081"/>
                  <a:pt x="21600" y="11898"/>
                  <a:pt x="21600" y="11715"/>
                </a:cubicBezTo>
                <a:cubicBezTo>
                  <a:pt x="21600" y="11532"/>
                  <a:pt x="21465" y="11349"/>
                  <a:pt x="21465" y="11166"/>
                </a:cubicBezTo>
                <a:close/>
                <a:moveTo>
                  <a:pt x="13365" y="19220"/>
                </a:moveTo>
                <a:cubicBezTo>
                  <a:pt x="13365" y="15376"/>
                  <a:pt x="13365" y="15376"/>
                  <a:pt x="13365" y="15376"/>
                </a:cubicBezTo>
                <a:cubicBezTo>
                  <a:pt x="13365" y="15010"/>
                  <a:pt x="13230" y="14644"/>
                  <a:pt x="12825" y="14644"/>
                </a:cubicBezTo>
                <a:cubicBezTo>
                  <a:pt x="5130" y="14461"/>
                  <a:pt x="2160" y="8054"/>
                  <a:pt x="1350" y="3661"/>
                </a:cubicBezTo>
                <a:cubicBezTo>
                  <a:pt x="4725" y="8786"/>
                  <a:pt x="9720" y="8786"/>
                  <a:pt x="12825" y="8786"/>
                </a:cubicBezTo>
                <a:cubicBezTo>
                  <a:pt x="12825" y="8786"/>
                  <a:pt x="12825" y="8786"/>
                  <a:pt x="12825" y="8786"/>
                </a:cubicBezTo>
                <a:cubicBezTo>
                  <a:pt x="12960" y="8786"/>
                  <a:pt x="13230" y="8786"/>
                  <a:pt x="13230" y="8603"/>
                </a:cubicBezTo>
                <a:cubicBezTo>
                  <a:pt x="13365" y="8420"/>
                  <a:pt x="13365" y="8237"/>
                  <a:pt x="13365" y="8054"/>
                </a:cubicBezTo>
                <a:cubicBezTo>
                  <a:pt x="13365" y="4027"/>
                  <a:pt x="13365" y="4027"/>
                  <a:pt x="13365" y="4027"/>
                </a:cubicBezTo>
                <a:cubicBezTo>
                  <a:pt x="20250" y="11715"/>
                  <a:pt x="20250" y="11715"/>
                  <a:pt x="20250" y="11715"/>
                </a:cubicBezTo>
                <a:lnTo>
                  <a:pt x="13365" y="192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96" name="Freeform 74"/>
          <p:cNvSpPr/>
          <p:nvPr/>
        </p:nvSpPr>
        <p:spPr>
          <a:xfrm>
            <a:off x="14516100" y="12017375"/>
            <a:ext cx="1092200" cy="809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700" y="11349"/>
                </a:moveTo>
                <a:cubicBezTo>
                  <a:pt x="675" y="14644"/>
                  <a:pt x="0" y="18488"/>
                  <a:pt x="0" y="20868"/>
                </a:cubicBezTo>
                <a:cubicBezTo>
                  <a:pt x="0" y="21234"/>
                  <a:pt x="135" y="21417"/>
                  <a:pt x="405" y="21600"/>
                </a:cubicBezTo>
                <a:cubicBezTo>
                  <a:pt x="405" y="21600"/>
                  <a:pt x="540" y="21600"/>
                  <a:pt x="540" y="21600"/>
                </a:cubicBezTo>
                <a:cubicBezTo>
                  <a:pt x="675" y="21600"/>
                  <a:pt x="945" y="21417"/>
                  <a:pt x="945" y="21234"/>
                </a:cubicBezTo>
                <a:cubicBezTo>
                  <a:pt x="3780" y="14644"/>
                  <a:pt x="8910" y="14278"/>
                  <a:pt x="12285" y="14278"/>
                </a:cubicBezTo>
                <a:cubicBezTo>
                  <a:pt x="12285" y="19037"/>
                  <a:pt x="12285" y="19037"/>
                  <a:pt x="12285" y="19037"/>
                </a:cubicBezTo>
                <a:cubicBezTo>
                  <a:pt x="12285" y="19403"/>
                  <a:pt x="12420" y="19586"/>
                  <a:pt x="12690" y="19769"/>
                </a:cubicBezTo>
                <a:cubicBezTo>
                  <a:pt x="12825" y="19769"/>
                  <a:pt x="13095" y="19769"/>
                  <a:pt x="13230" y="19586"/>
                </a:cubicBezTo>
                <a:cubicBezTo>
                  <a:pt x="21465" y="10434"/>
                  <a:pt x="21465" y="10434"/>
                  <a:pt x="21465" y="10434"/>
                </a:cubicBezTo>
                <a:cubicBezTo>
                  <a:pt x="21465" y="10251"/>
                  <a:pt x="21600" y="10068"/>
                  <a:pt x="21600" y="9885"/>
                </a:cubicBezTo>
                <a:cubicBezTo>
                  <a:pt x="21600" y="9702"/>
                  <a:pt x="21465" y="9519"/>
                  <a:pt x="21465" y="9336"/>
                </a:cubicBezTo>
                <a:cubicBezTo>
                  <a:pt x="13230" y="183"/>
                  <a:pt x="13230" y="183"/>
                  <a:pt x="13230" y="183"/>
                </a:cubicBezTo>
                <a:cubicBezTo>
                  <a:pt x="13095" y="0"/>
                  <a:pt x="12825" y="0"/>
                  <a:pt x="12690" y="0"/>
                </a:cubicBezTo>
                <a:cubicBezTo>
                  <a:pt x="12420" y="183"/>
                  <a:pt x="12285" y="366"/>
                  <a:pt x="12285" y="732"/>
                </a:cubicBezTo>
                <a:cubicBezTo>
                  <a:pt x="12285" y="5492"/>
                  <a:pt x="12285" y="5492"/>
                  <a:pt x="12285" y="5492"/>
                </a:cubicBezTo>
                <a:cubicBezTo>
                  <a:pt x="7155" y="5858"/>
                  <a:pt x="4185" y="8786"/>
                  <a:pt x="2700" y="11349"/>
                </a:cubicBezTo>
                <a:close/>
                <a:moveTo>
                  <a:pt x="12825" y="6956"/>
                </a:moveTo>
                <a:cubicBezTo>
                  <a:pt x="13230" y="6956"/>
                  <a:pt x="13365" y="6590"/>
                  <a:pt x="13365" y="6224"/>
                </a:cubicBezTo>
                <a:cubicBezTo>
                  <a:pt x="13365" y="2380"/>
                  <a:pt x="13365" y="2380"/>
                  <a:pt x="13365" y="2380"/>
                </a:cubicBezTo>
                <a:cubicBezTo>
                  <a:pt x="20250" y="9885"/>
                  <a:pt x="20250" y="9885"/>
                  <a:pt x="20250" y="9885"/>
                </a:cubicBezTo>
                <a:cubicBezTo>
                  <a:pt x="13365" y="17573"/>
                  <a:pt x="13365" y="17573"/>
                  <a:pt x="13365" y="17573"/>
                </a:cubicBezTo>
                <a:cubicBezTo>
                  <a:pt x="13365" y="13546"/>
                  <a:pt x="13365" y="13546"/>
                  <a:pt x="13365" y="13546"/>
                </a:cubicBezTo>
                <a:cubicBezTo>
                  <a:pt x="13365" y="13363"/>
                  <a:pt x="13365" y="13180"/>
                  <a:pt x="13230" y="12997"/>
                </a:cubicBezTo>
                <a:cubicBezTo>
                  <a:pt x="13230" y="12814"/>
                  <a:pt x="12960" y="12814"/>
                  <a:pt x="12825" y="12814"/>
                </a:cubicBezTo>
                <a:cubicBezTo>
                  <a:pt x="9720" y="12814"/>
                  <a:pt x="4725" y="12814"/>
                  <a:pt x="1350" y="17939"/>
                </a:cubicBezTo>
                <a:cubicBezTo>
                  <a:pt x="2160" y="13546"/>
                  <a:pt x="5130" y="7139"/>
                  <a:pt x="12825" y="69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97" name="Freeform 75"/>
          <p:cNvSpPr/>
          <p:nvPr/>
        </p:nvSpPr>
        <p:spPr>
          <a:xfrm>
            <a:off x="16427450" y="866775"/>
            <a:ext cx="1092200" cy="812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30" y="732"/>
                </a:moveTo>
                <a:cubicBezTo>
                  <a:pt x="7830" y="7322"/>
                  <a:pt x="7830" y="7322"/>
                  <a:pt x="7830" y="7322"/>
                </a:cubicBezTo>
                <a:cubicBezTo>
                  <a:pt x="7830" y="7688"/>
                  <a:pt x="8100" y="8054"/>
                  <a:pt x="8370" y="8054"/>
                </a:cubicBezTo>
                <a:cubicBezTo>
                  <a:pt x="10260" y="8054"/>
                  <a:pt x="10260" y="8054"/>
                  <a:pt x="10260" y="8054"/>
                </a:cubicBezTo>
                <a:cubicBezTo>
                  <a:pt x="10260" y="10068"/>
                  <a:pt x="10260" y="10068"/>
                  <a:pt x="10260" y="10068"/>
                </a:cubicBezTo>
                <a:cubicBezTo>
                  <a:pt x="2970" y="10068"/>
                  <a:pt x="2970" y="10068"/>
                  <a:pt x="2970" y="10068"/>
                </a:cubicBezTo>
                <a:cubicBezTo>
                  <a:pt x="2700" y="10068"/>
                  <a:pt x="2430" y="10434"/>
                  <a:pt x="2430" y="10800"/>
                </a:cubicBezTo>
                <a:cubicBezTo>
                  <a:pt x="2430" y="13546"/>
                  <a:pt x="2430" y="13546"/>
                  <a:pt x="2430" y="13546"/>
                </a:cubicBezTo>
                <a:cubicBezTo>
                  <a:pt x="540" y="13546"/>
                  <a:pt x="540" y="13546"/>
                  <a:pt x="540" y="13546"/>
                </a:cubicBezTo>
                <a:cubicBezTo>
                  <a:pt x="270" y="13546"/>
                  <a:pt x="0" y="13729"/>
                  <a:pt x="0" y="14278"/>
                </a:cubicBezTo>
                <a:cubicBezTo>
                  <a:pt x="0" y="20868"/>
                  <a:pt x="0" y="20868"/>
                  <a:pt x="0" y="20868"/>
                </a:cubicBezTo>
                <a:cubicBezTo>
                  <a:pt x="0" y="21234"/>
                  <a:pt x="270" y="21600"/>
                  <a:pt x="540" y="21600"/>
                </a:cubicBezTo>
                <a:cubicBezTo>
                  <a:pt x="5400" y="21600"/>
                  <a:pt x="5400" y="21600"/>
                  <a:pt x="5400" y="21600"/>
                </a:cubicBezTo>
                <a:cubicBezTo>
                  <a:pt x="5670" y="21600"/>
                  <a:pt x="5940" y="21234"/>
                  <a:pt x="5940" y="20868"/>
                </a:cubicBezTo>
                <a:cubicBezTo>
                  <a:pt x="5940" y="14278"/>
                  <a:pt x="5940" y="14278"/>
                  <a:pt x="5940" y="14278"/>
                </a:cubicBezTo>
                <a:cubicBezTo>
                  <a:pt x="5940" y="13729"/>
                  <a:pt x="5670" y="13546"/>
                  <a:pt x="5400" y="13546"/>
                </a:cubicBezTo>
                <a:cubicBezTo>
                  <a:pt x="3510" y="13546"/>
                  <a:pt x="3510" y="13546"/>
                  <a:pt x="3510" y="13546"/>
                </a:cubicBezTo>
                <a:cubicBezTo>
                  <a:pt x="3510" y="11532"/>
                  <a:pt x="3510" y="11532"/>
                  <a:pt x="3510" y="11532"/>
                </a:cubicBezTo>
                <a:cubicBezTo>
                  <a:pt x="10260" y="11532"/>
                  <a:pt x="10260" y="11532"/>
                  <a:pt x="10260" y="11532"/>
                </a:cubicBezTo>
                <a:cubicBezTo>
                  <a:pt x="10260" y="13546"/>
                  <a:pt x="10260" y="13546"/>
                  <a:pt x="10260" y="13546"/>
                </a:cubicBezTo>
                <a:cubicBezTo>
                  <a:pt x="8370" y="13546"/>
                  <a:pt x="8370" y="13546"/>
                  <a:pt x="8370" y="13546"/>
                </a:cubicBezTo>
                <a:cubicBezTo>
                  <a:pt x="8100" y="13546"/>
                  <a:pt x="7830" y="13729"/>
                  <a:pt x="7830" y="14278"/>
                </a:cubicBezTo>
                <a:cubicBezTo>
                  <a:pt x="7830" y="20868"/>
                  <a:pt x="7830" y="20868"/>
                  <a:pt x="7830" y="20868"/>
                </a:cubicBezTo>
                <a:cubicBezTo>
                  <a:pt x="7830" y="21234"/>
                  <a:pt x="8100" y="21600"/>
                  <a:pt x="8370" y="21600"/>
                </a:cubicBezTo>
                <a:cubicBezTo>
                  <a:pt x="13230" y="21600"/>
                  <a:pt x="13230" y="21600"/>
                  <a:pt x="13230" y="21600"/>
                </a:cubicBezTo>
                <a:cubicBezTo>
                  <a:pt x="13500" y="21600"/>
                  <a:pt x="13770" y="21234"/>
                  <a:pt x="13770" y="20868"/>
                </a:cubicBezTo>
                <a:cubicBezTo>
                  <a:pt x="13770" y="14278"/>
                  <a:pt x="13770" y="14278"/>
                  <a:pt x="13770" y="14278"/>
                </a:cubicBezTo>
                <a:cubicBezTo>
                  <a:pt x="13770" y="13729"/>
                  <a:pt x="13500" y="13546"/>
                  <a:pt x="13230" y="13546"/>
                </a:cubicBezTo>
                <a:cubicBezTo>
                  <a:pt x="11340" y="13546"/>
                  <a:pt x="11340" y="13546"/>
                  <a:pt x="11340" y="13546"/>
                </a:cubicBezTo>
                <a:cubicBezTo>
                  <a:pt x="11340" y="11532"/>
                  <a:pt x="11340" y="11532"/>
                  <a:pt x="11340" y="11532"/>
                </a:cubicBezTo>
                <a:cubicBezTo>
                  <a:pt x="18090" y="11532"/>
                  <a:pt x="18090" y="11532"/>
                  <a:pt x="18090" y="11532"/>
                </a:cubicBezTo>
                <a:cubicBezTo>
                  <a:pt x="18090" y="13546"/>
                  <a:pt x="18090" y="13546"/>
                  <a:pt x="18090" y="13546"/>
                </a:cubicBezTo>
                <a:cubicBezTo>
                  <a:pt x="16200" y="13546"/>
                  <a:pt x="16200" y="13546"/>
                  <a:pt x="16200" y="13546"/>
                </a:cubicBezTo>
                <a:cubicBezTo>
                  <a:pt x="15930" y="13546"/>
                  <a:pt x="15660" y="13729"/>
                  <a:pt x="15660" y="14278"/>
                </a:cubicBezTo>
                <a:cubicBezTo>
                  <a:pt x="15660" y="20868"/>
                  <a:pt x="15660" y="20868"/>
                  <a:pt x="15660" y="20868"/>
                </a:cubicBezTo>
                <a:cubicBezTo>
                  <a:pt x="15660" y="21234"/>
                  <a:pt x="15930" y="21600"/>
                  <a:pt x="16200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600" y="21234"/>
                  <a:pt x="21600" y="20868"/>
                </a:cubicBezTo>
                <a:cubicBezTo>
                  <a:pt x="21600" y="14278"/>
                  <a:pt x="21600" y="14278"/>
                  <a:pt x="21600" y="14278"/>
                </a:cubicBezTo>
                <a:cubicBezTo>
                  <a:pt x="21600" y="13729"/>
                  <a:pt x="21330" y="13546"/>
                  <a:pt x="21060" y="13546"/>
                </a:cubicBezTo>
                <a:cubicBezTo>
                  <a:pt x="19170" y="13546"/>
                  <a:pt x="19170" y="13546"/>
                  <a:pt x="19170" y="13546"/>
                </a:cubicBezTo>
                <a:cubicBezTo>
                  <a:pt x="19170" y="10800"/>
                  <a:pt x="19170" y="10800"/>
                  <a:pt x="19170" y="10800"/>
                </a:cubicBezTo>
                <a:cubicBezTo>
                  <a:pt x="19170" y="10434"/>
                  <a:pt x="18900" y="10068"/>
                  <a:pt x="18630" y="10068"/>
                </a:cubicBezTo>
                <a:cubicBezTo>
                  <a:pt x="11340" y="10068"/>
                  <a:pt x="11340" y="10068"/>
                  <a:pt x="11340" y="10068"/>
                </a:cubicBezTo>
                <a:cubicBezTo>
                  <a:pt x="11340" y="8054"/>
                  <a:pt x="11340" y="8054"/>
                  <a:pt x="11340" y="8054"/>
                </a:cubicBezTo>
                <a:cubicBezTo>
                  <a:pt x="13230" y="8054"/>
                  <a:pt x="13230" y="8054"/>
                  <a:pt x="13230" y="8054"/>
                </a:cubicBezTo>
                <a:cubicBezTo>
                  <a:pt x="13500" y="8054"/>
                  <a:pt x="13770" y="7688"/>
                  <a:pt x="13770" y="7322"/>
                </a:cubicBezTo>
                <a:cubicBezTo>
                  <a:pt x="13770" y="732"/>
                  <a:pt x="13770" y="732"/>
                  <a:pt x="13770" y="732"/>
                </a:cubicBezTo>
                <a:cubicBezTo>
                  <a:pt x="13770" y="366"/>
                  <a:pt x="13500" y="0"/>
                  <a:pt x="13230" y="0"/>
                </a:cubicBezTo>
                <a:cubicBezTo>
                  <a:pt x="8370" y="0"/>
                  <a:pt x="8370" y="0"/>
                  <a:pt x="8370" y="0"/>
                </a:cubicBezTo>
                <a:cubicBezTo>
                  <a:pt x="8100" y="0"/>
                  <a:pt x="7830" y="366"/>
                  <a:pt x="7830" y="732"/>
                </a:cubicBezTo>
                <a:close/>
                <a:moveTo>
                  <a:pt x="4860" y="20136"/>
                </a:moveTo>
                <a:cubicBezTo>
                  <a:pt x="1080" y="20136"/>
                  <a:pt x="1080" y="20136"/>
                  <a:pt x="1080" y="20136"/>
                </a:cubicBezTo>
                <a:cubicBezTo>
                  <a:pt x="1080" y="14827"/>
                  <a:pt x="1080" y="14827"/>
                  <a:pt x="1080" y="14827"/>
                </a:cubicBezTo>
                <a:cubicBezTo>
                  <a:pt x="4860" y="14827"/>
                  <a:pt x="4860" y="14827"/>
                  <a:pt x="4860" y="14827"/>
                </a:cubicBezTo>
                <a:lnTo>
                  <a:pt x="4860" y="20136"/>
                </a:lnTo>
                <a:close/>
                <a:moveTo>
                  <a:pt x="12690" y="20136"/>
                </a:moveTo>
                <a:cubicBezTo>
                  <a:pt x="8910" y="20136"/>
                  <a:pt x="8910" y="20136"/>
                  <a:pt x="8910" y="20136"/>
                </a:cubicBezTo>
                <a:cubicBezTo>
                  <a:pt x="8910" y="14827"/>
                  <a:pt x="8910" y="14827"/>
                  <a:pt x="8910" y="14827"/>
                </a:cubicBezTo>
                <a:cubicBezTo>
                  <a:pt x="12690" y="14827"/>
                  <a:pt x="12690" y="14827"/>
                  <a:pt x="12690" y="14827"/>
                </a:cubicBezTo>
                <a:lnTo>
                  <a:pt x="12690" y="20136"/>
                </a:lnTo>
                <a:close/>
                <a:moveTo>
                  <a:pt x="20520" y="20136"/>
                </a:moveTo>
                <a:cubicBezTo>
                  <a:pt x="16740" y="20136"/>
                  <a:pt x="16740" y="20136"/>
                  <a:pt x="16740" y="20136"/>
                </a:cubicBezTo>
                <a:cubicBezTo>
                  <a:pt x="16740" y="14827"/>
                  <a:pt x="16740" y="14827"/>
                  <a:pt x="16740" y="14827"/>
                </a:cubicBezTo>
                <a:cubicBezTo>
                  <a:pt x="20520" y="14827"/>
                  <a:pt x="20520" y="14827"/>
                  <a:pt x="20520" y="14827"/>
                </a:cubicBezTo>
                <a:cubicBezTo>
                  <a:pt x="20520" y="20136"/>
                  <a:pt x="20520" y="20136"/>
                  <a:pt x="20520" y="20136"/>
                </a:cubicBezTo>
                <a:close/>
                <a:moveTo>
                  <a:pt x="8910" y="1464"/>
                </a:moveTo>
                <a:cubicBezTo>
                  <a:pt x="12690" y="1464"/>
                  <a:pt x="12690" y="1464"/>
                  <a:pt x="12690" y="1464"/>
                </a:cubicBezTo>
                <a:cubicBezTo>
                  <a:pt x="12690" y="6590"/>
                  <a:pt x="12690" y="6590"/>
                  <a:pt x="12690" y="6590"/>
                </a:cubicBezTo>
                <a:cubicBezTo>
                  <a:pt x="8910" y="6590"/>
                  <a:pt x="8910" y="6590"/>
                  <a:pt x="8910" y="6590"/>
                </a:cubicBezTo>
                <a:cubicBezTo>
                  <a:pt x="8910" y="1464"/>
                  <a:pt x="8910" y="1464"/>
                  <a:pt x="8910" y="146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98" name="Freeform 76"/>
          <p:cNvSpPr/>
          <p:nvPr/>
        </p:nvSpPr>
        <p:spPr>
          <a:xfrm>
            <a:off x="16429155" y="1968500"/>
            <a:ext cx="109063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4" h="21600" extrusionOk="0">
                <a:moveTo>
                  <a:pt x="21164" y="675"/>
                </a:moveTo>
                <a:cubicBezTo>
                  <a:pt x="20895" y="270"/>
                  <a:pt x="20493" y="0"/>
                  <a:pt x="19956" y="0"/>
                </a:cubicBezTo>
                <a:cubicBezTo>
                  <a:pt x="19688" y="0"/>
                  <a:pt x="19554" y="0"/>
                  <a:pt x="19285" y="135"/>
                </a:cubicBezTo>
                <a:cubicBezTo>
                  <a:pt x="5735" y="5805"/>
                  <a:pt x="5735" y="5805"/>
                  <a:pt x="5735" y="5805"/>
                </a:cubicBezTo>
                <a:cubicBezTo>
                  <a:pt x="5064" y="6075"/>
                  <a:pt x="4796" y="6615"/>
                  <a:pt x="4796" y="7155"/>
                </a:cubicBezTo>
                <a:cubicBezTo>
                  <a:pt x="4796" y="7830"/>
                  <a:pt x="5198" y="8370"/>
                  <a:pt x="5735" y="8640"/>
                </a:cubicBezTo>
                <a:cubicBezTo>
                  <a:pt x="11101" y="10395"/>
                  <a:pt x="11101" y="10395"/>
                  <a:pt x="11101" y="10395"/>
                </a:cubicBezTo>
                <a:cubicBezTo>
                  <a:pt x="12846" y="15795"/>
                  <a:pt x="12846" y="15795"/>
                  <a:pt x="12846" y="15795"/>
                </a:cubicBezTo>
                <a:cubicBezTo>
                  <a:pt x="13114" y="16335"/>
                  <a:pt x="13650" y="16740"/>
                  <a:pt x="14321" y="16740"/>
                </a:cubicBezTo>
                <a:cubicBezTo>
                  <a:pt x="14992" y="16740"/>
                  <a:pt x="15529" y="16470"/>
                  <a:pt x="15663" y="15795"/>
                </a:cubicBezTo>
                <a:cubicBezTo>
                  <a:pt x="21298" y="2160"/>
                  <a:pt x="21298" y="2160"/>
                  <a:pt x="21298" y="2160"/>
                </a:cubicBezTo>
                <a:cubicBezTo>
                  <a:pt x="21566" y="1620"/>
                  <a:pt x="21432" y="1080"/>
                  <a:pt x="21164" y="675"/>
                </a:cubicBezTo>
                <a:close/>
                <a:moveTo>
                  <a:pt x="20359" y="1620"/>
                </a:moveTo>
                <a:cubicBezTo>
                  <a:pt x="14724" y="15390"/>
                  <a:pt x="14724" y="15390"/>
                  <a:pt x="14724" y="15390"/>
                </a:cubicBezTo>
                <a:cubicBezTo>
                  <a:pt x="14590" y="15660"/>
                  <a:pt x="14455" y="15660"/>
                  <a:pt x="14321" y="15660"/>
                </a:cubicBezTo>
                <a:cubicBezTo>
                  <a:pt x="14187" y="15660"/>
                  <a:pt x="13919" y="15660"/>
                  <a:pt x="13919" y="15390"/>
                </a:cubicBezTo>
                <a:cubicBezTo>
                  <a:pt x="12041" y="9855"/>
                  <a:pt x="12041" y="9855"/>
                  <a:pt x="12041" y="9855"/>
                </a:cubicBezTo>
                <a:cubicBezTo>
                  <a:pt x="11906" y="9720"/>
                  <a:pt x="11772" y="9585"/>
                  <a:pt x="11638" y="9450"/>
                </a:cubicBezTo>
                <a:cubicBezTo>
                  <a:pt x="6137" y="7560"/>
                  <a:pt x="6137" y="7560"/>
                  <a:pt x="6137" y="7560"/>
                </a:cubicBezTo>
                <a:cubicBezTo>
                  <a:pt x="5869" y="7560"/>
                  <a:pt x="5869" y="7290"/>
                  <a:pt x="5869" y="7155"/>
                </a:cubicBezTo>
                <a:cubicBezTo>
                  <a:pt x="5869" y="7155"/>
                  <a:pt x="5869" y="6885"/>
                  <a:pt x="6137" y="6750"/>
                </a:cubicBezTo>
                <a:cubicBezTo>
                  <a:pt x="19822" y="1080"/>
                  <a:pt x="19822" y="1080"/>
                  <a:pt x="19822" y="1080"/>
                </a:cubicBezTo>
                <a:cubicBezTo>
                  <a:pt x="19822" y="1080"/>
                  <a:pt x="19822" y="1080"/>
                  <a:pt x="19956" y="1080"/>
                </a:cubicBezTo>
                <a:cubicBezTo>
                  <a:pt x="20090" y="1080"/>
                  <a:pt x="20224" y="1215"/>
                  <a:pt x="20224" y="1350"/>
                </a:cubicBezTo>
                <a:cubicBezTo>
                  <a:pt x="20359" y="1350"/>
                  <a:pt x="20359" y="1485"/>
                  <a:pt x="20359" y="1620"/>
                </a:cubicBezTo>
                <a:close/>
                <a:moveTo>
                  <a:pt x="8016" y="12690"/>
                </a:moveTo>
                <a:cubicBezTo>
                  <a:pt x="503" y="20250"/>
                  <a:pt x="503" y="20250"/>
                  <a:pt x="503" y="20250"/>
                </a:cubicBezTo>
                <a:cubicBezTo>
                  <a:pt x="368" y="20520"/>
                  <a:pt x="368" y="20790"/>
                  <a:pt x="503" y="21060"/>
                </a:cubicBezTo>
                <a:cubicBezTo>
                  <a:pt x="637" y="21195"/>
                  <a:pt x="771" y="21195"/>
                  <a:pt x="905" y="21195"/>
                </a:cubicBezTo>
                <a:cubicBezTo>
                  <a:pt x="1039" y="21195"/>
                  <a:pt x="1173" y="21195"/>
                  <a:pt x="1308" y="21060"/>
                </a:cubicBezTo>
                <a:cubicBezTo>
                  <a:pt x="8821" y="13500"/>
                  <a:pt x="8821" y="13500"/>
                  <a:pt x="8821" y="13500"/>
                </a:cubicBezTo>
                <a:cubicBezTo>
                  <a:pt x="8955" y="13230"/>
                  <a:pt x="8955" y="12960"/>
                  <a:pt x="8821" y="12690"/>
                </a:cubicBezTo>
                <a:cubicBezTo>
                  <a:pt x="8552" y="12555"/>
                  <a:pt x="8284" y="12555"/>
                  <a:pt x="8016" y="12690"/>
                </a:cubicBezTo>
                <a:close/>
                <a:moveTo>
                  <a:pt x="100" y="14445"/>
                </a:moveTo>
                <a:cubicBezTo>
                  <a:pt x="-34" y="14580"/>
                  <a:pt x="-34" y="14985"/>
                  <a:pt x="100" y="15120"/>
                </a:cubicBezTo>
                <a:cubicBezTo>
                  <a:pt x="234" y="15255"/>
                  <a:pt x="368" y="15390"/>
                  <a:pt x="503" y="15390"/>
                </a:cubicBezTo>
                <a:cubicBezTo>
                  <a:pt x="637" y="15390"/>
                  <a:pt x="771" y="15255"/>
                  <a:pt x="905" y="15120"/>
                </a:cubicBezTo>
                <a:cubicBezTo>
                  <a:pt x="3588" y="12420"/>
                  <a:pt x="3588" y="12420"/>
                  <a:pt x="3588" y="12420"/>
                </a:cubicBezTo>
                <a:cubicBezTo>
                  <a:pt x="3857" y="12285"/>
                  <a:pt x="3857" y="11880"/>
                  <a:pt x="3588" y="11745"/>
                </a:cubicBezTo>
                <a:cubicBezTo>
                  <a:pt x="3454" y="11475"/>
                  <a:pt x="3052" y="11475"/>
                  <a:pt x="2783" y="11745"/>
                </a:cubicBezTo>
                <a:lnTo>
                  <a:pt x="100" y="14445"/>
                </a:lnTo>
                <a:close/>
                <a:moveTo>
                  <a:pt x="6406" y="21465"/>
                </a:moveTo>
                <a:cubicBezTo>
                  <a:pt x="6406" y="21600"/>
                  <a:pt x="6540" y="21600"/>
                  <a:pt x="6674" y="21600"/>
                </a:cubicBezTo>
                <a:cubicBezTo>
                  <a:pt x="6808" y="21600"/>
                  <a:pt x="6942" y="21600"/>
                  <a:pt x="7077" y="21465"/>
                </a:cubicBezTo>
                <a:cubicBezTo>
                  <a:pt x="9760" y="18765"/>
                  <a:pt x="9760" y="18765"/>
                  <a:pt x="9760" y="18765"/>
                </a:cubicBezTo>
                <a:cubicBezTo>
                  <a:pt x="10028" y="18495"/>
                  <a:pt x="10028" y="18090"/>
                  <a:pt x="9760" y="17955"/>
                </a:cubicBezTo>
                <a:cubicBezTo>
                  <a:pt x="9626" y="17685"/>
                  <a:pt x="9223" y="17685"/>
                  <a:pt x="9089" y="17955"/>
                </a:cubicBezTo>
                <a:cubicBezTo>
                  <a:pt x="6406" y="20655"/>
                  <a:pt x="6406" y="20655"/>
                  <a:pt x="6406" y="20655"/>
                </a:cubicBezTo>
                <a:cubicBezTo>
                  <a:pt x="6137" y="20925"/>
                  <a:pt x="6137" y="21195"/>
                  <a:pt x="6406" y="214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899" name="Freeform 77"/>
          <p:cNvSpPr/>
          <p:nvPr/>
        </p:nvSpPr>
        <p:spPr>
          <a:xfrm>
            <a:off x="16538576" y="3206750"/>
            <a:ext cx="8858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4" y="21600"/>
                </a:moveTo>
                <a:cubicBezTo>
                  <a:pt x="19606" y="21600"/>
                  <a:pt x="19606" y="21600"/>
                  <a:pt x="19606" y="21600"/>
                </a:cubicBezTo>
                <a:cubicBezTo>
                  <a:pt x="20769" y="21600"/>
                  <a:pt x="21600" y="20925"/>
                  <a:pt x="21600" y="19980"/>
                </a:cubicBezTo>
                <a:cubicBezTo>
                  <a:pt x="21600" y="11475"/>
                  <a:pt x="21600" y="11475"/>
                  <a:pt x="21600" y="11475"/>
                </a:cubicBezTo>
                <a:cubicBezTo>
                  <a:pt x="21600" y="10530"/>
                  <a:pt x="20769" y="9855"/>
                  <a:pt x="19606" y="9855"/>
                </a:cubicBezTo>
                <a:cubicBezTo>
                  <a:pt x="18277" y="9855"/>
                  <a:pt x="18277" y="9855"/>
                  <a:pt x="18277" y="9855"/>
                </a:cubicBezTo>
                <a:cubicBezTo>
                  <a:pt x="18277" y="6075"/>
                  <a:pt x="18277" y="6075"/>
                  <a:pt x="18277" y="6075"/>
                </a:cubicBezTo>
                <a:cubicBezTo>
                  <a:pt x="18277" y="2700"/>
                  <a:pt x="14954" y="0"/>
                  <a:pt x="10800" y="0"/>
                </a:cubicBezTo>
                <a:cubicBezTo>
                  <a:pt x="6646" y="0"/>
                  <a:pt x="3323" y="2700"/>
                  <a:pt x="3323" y="6075"/>
                </a:cubicBezTo>
                <a:cubicBezTo>
                  <a:pt x="3323" y="9855"/>
                  <a:pt x="3323" y="9855"/>
                  <a:pt x="3323" y="9855"/>
                </a:cubicBezTo>
                <a:cubicBezTo>
                  <a:pt x="1994" y="9855"/>
                  <a:pt x="1994" y="9855"/>
                  <a:pt x="1994" y="9855"/>
                </a:cubicBezTo>
                <a:cubicBezTo>
                  <a:pt x="831" y="9855"/>
                  <a:pt x="0" y="10530"/>
                  <a:pt x="0" y="11475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831" y="21600"/>
                  <a:pt x="1994" y="21600"/>
                </a:cubicBezTo>
                <a:close/>
                <a:moveTo>
                  <a:pt x="4652" y="6075"/>
                </a:moveTo>
                <a:cubicBezTo>
                  <a:pt x="4652" y="3375"/>
                  <a:pt x="7477" y="1080"/>
                  <a:pt x="10800" y="1080"/>
                </a:cubicBezTo>
                <a:cubicBezTo>
                  <a:pt x="14123" y="1080"/>
                  <a:pt x="16948" y="3375"/>
                  <a:pt x="16948" y="6075"/>
                </a:cubicBezTo>
                <a:cubicBezTo>
                  <a:pt x="16948" y="9855"/>
                  <a:pt x="16948" y="9855"/>
                  <a:pt x="16948" y="9855"/>
                </a:cubicBezTo>
                <a:cubicBezTo>
                  <a:pt x="4652" y="9855"/>
                  <a:pt x="4652" y="9855"/>
                  <a:pt x="4652" y="9855"/>
                </a:cubicBezTo>
                <a:lnTo>
                  <a:pt x="4652" y="6075"/>
                </a:lnTo>
                <a:close/>
                <a:moveTo>
                  <a:pt x="1329" y="11475"/>
                </a:moveTo>
                <a:cubicBezTo>
                  <a:pt x="1329" y="11205"/>
                  <a:pt x="1662" y="10935"/>
                  <a:pt x="1994" y="10935"/>
                </a:cubicBezTo>
                <a:cubicBezTo>
                  <a:pt x="19606" y="10935"/>
                  <a:pt x="19606" y="10935"/>
                  <a:pt x="19606" y="10935"/>
                </a:cubicBezTo>
                <a:cubicBezTo>
                  <a:pt x="19938" y="10935"/>
                  <a:pt x="20271" y="11205"/>
                  <a:pt x="20271" y="11475"/>
                </a:cubicBezTo>
                <a:cubicBezTo>
                  <a:pt x="20271" y="19980"/>
                  <a:pt x="20271" y="19980"/>
                  <a:pt x="20271" y="19980"/>
                </a:cubicBezTo>
                <a:cubicBezTo>
                  <a:pt x="20271" y="20250"/>
                  <a:pt x="19938" y="20520"/>
                  <a:pt x="19606" y="20520"/>
                </a:cubicBezTo>
                <a:cubicBezTo>
                  <a:pt x="1994" y="20520"/>
                  <a:pt x="1994" y="20520"/>
                  <a:pt x="1994" y="20520"/>
                </a:cubicBezTo>
                <a:cubicBezTo>
                  <a:pt x="1662" y="20520"/>
                  <a:pt x="1329" y="20250"/>
                  <a:pt x="1329" y="19980"/>
                </a:cubicBezTo>
                <a:lnTo>
                  <a:pt x="1329" y="11475"/>
                </a:lnTo>
                <a:close/>
                <a:moveTo>
                  <a:pt x="10800" y="17955"/>
                </a:moveTo>
                <a:cubicBezTo>
                  <a:pt x="12295" y="17955"/>
                  <a:pt x="13458" y="16875"/>
                  <a:pt x="13458" y="15660"/>
                </a:cubicBezTo>
                <a:cubicBezTo>
                  <a:pt x="13458" y="14445"/>
                  <a:pt x="12295" y="13500"/>
                  <a:pt x="10800" y="13500"/>
                </a:cubicBezTo>
                <a:cubicBezTo>
                  <a:pt x="9305" y="13500"/>
                  <a:pt x="8142" y="14445"/>
                  <a:pt x="8142" y="15660"/>
                </a:cubicBezTo>
                <a:cubicBezTo>
                  <a:pt x="8142" y="16875"/>
                  <a:pt x="9305" y="17955"/>
                  <a:pt x="10800" y="17955"/>
                </a:cubicBezTo>
                <a:close/>
                <a:moveTo>
                  <a:pt x="10800" y="14580"/>
                </a:moveTo>
                <a:cubicBezTo>
                  <a:pt x="11631" y="14580"/>
                  <a:pt x="12129" y="15120"/>
                  <a:pt x="12129" y="15660"/>
                </a:cubicBezTo>
                <a:cubicBezTo>
                  <a:pt x="12129" y="16335"/>
                  <a:pt x="11631" y="16875"/>
                  <a:pt x="10800" y="16875"/>
                </a:cubicBezTo>
                <a:cubicBezTo>
                  <a:pt x="9969" y="16875"/>
                  <a:pt x="9471" y="16335"/>
                  <a:pt x="9471" y="15660"/>
                </a:cubicBezTo>
                <a:cubicBezTo>
                  <a:pt x="9471" y="15120"/>
                  <a:pt x="9969" y="14580"/>
                  <a:pt x="10800" y="145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00" name="Freeform 78"/>
          <p:cNvSpPr/>
          <p:nvPr/>
        </p:nvSpPr>
        <p:spPr>
          <a:xfrm>
            <a:off x="16538576" y="4445000"/>
            <a:ext cx="8858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475"/>
                </a:move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831" y="21600"/>
                  <a:pt x="1994" y="21600"/>
                </a:cubicBezTo>
                <a:cubicBezTo>
                  <a:pt x="19606" y="21600"/>
                  <a:pt x="19606" y="21600"/>
                  <a:pt x="19606" y="21600"/>
                </a:cubicBezTo>
                <a:cubicBezTo>
                  <a:pt x="20769" y="21600"/>
                  <a:pt x="21600" y="20925"/>
                  <a:pt x="21600" y="19980"/>
                </a:cubicBezTo>
                <a:cubicBezTo>
                  <a:pt x="21600" y="11475"/>
                  <a:pt x="21600" y="11475"/>
                  <a:pt x="21600" y="11475"/>
                </a:cubicBezTo>
                <a:cubicBezTo>
                  <a:pt x="21600" y="10530"/>
                  <a:pt x="20769" y="9855"/>
                  <a:pt x="19606" y="9855"/>
                </a:cubicBezTo>
                <a:cubicBezTo>
                  <a:pt x="18277" y="9855"/>
                  <a:pt x="18277" y="9855"/>
                  <a:pt x="18277" y="9855"/>
                </a:cubicBezTo>
                <a:cubicBezTo>
                  <a:pt x="18277" y="6075"/>
                  <a:pt x="18277" y="6075"/>
                  <a:pt x="18277" y="6075"/>
                </a:cubicBezTo>
                <a:cubicBezTo>
                  <a:pt x="18277" y="2700"/>
                  <a:pt x="14954" y="0"/>
                  <a:pt x="10800" y="0"/>
                </a:cubicBezTo>
                <a:cubicBezTo>
                  <a:pt x="6646" y="0"/>
                  <a:pt x="3323" y="2700"/>
                  <a:pt x="3323" y="6075"/>
                </a:cubicBezTo>
                <a:cubicBezTo>
                  <a:pt x="3323" y="6345"/>
                  <a:pt x="3655" y="6615"/>
                  <a:pt x="3988" y="6615"/>
                </a:cubicBezTo>
                <a:cubicBezTo>
                  <a:pt x="4320" y="6615"/>
                  <a:pt x="4652" y="6345"/>
                  <a:pt x="4652" y="6075"/>
                </a:cubicBezTo>
                <a:cubicBezTo>
                  <a:pt x="4652" y="3375"/>
                  <a:pt x="7477" y="1080"/>
                  <a:pt x="10800" y="1080"/>
                </a:cubicBezTo>
                <a:cubicBezTo>
                  <a:pt x="14123" y="1080"/>
                  <a:pt x="16948" y="3375"/>
                  <a:pt x="16948" y="6075"/>
                </a:cubicBezTo>
                <a:cubicBezTo>
                  <a:pt x="16948" y="9855"/>
                  <a:pt x="16948" y="9855"/>
                  <a:pt x="16948" y="9855"/>
                </a:cubicBezTo>
                <a:cubicBezTo>
                  <a:pt x="1994" y="9855"/>
                  <a:pt x="1994" y="9855"/>
                  <a:pt x="1994" y="9855"/>
                </a:cubicBezTo>
                <a:cubicBezTo>
                  <a:pt x="831" y="9855"/>
                  <a:pt x="0" y="10530"/>
                  <a:pt x="0" y="11475"/>
                </a:cubicBezTo>
                <a:close/>
                <a:moveTo>
                  <a:pt x="20271" y="11475"/>
                </a:moveTo>
                <a:cubicBezTo>
                  <a:pt x="20271" y="19980"/>
                  <a:pt x="20271" y="19980"/>
                  <a:pt x="20271" y="19980"/>
                </a:cubicBezTo>
                <a:cubicBezTo>
                  <a:pt x="20271" y="20250"/>
                  <a:pt x="19938" y="20520"/>
                  <a:pt x="19606" y="20520"/>
                </a:cubicBezTo>
                <a:cubicBezTo>
                  <a:pt x="1994" y="20520"/>
                  <a:pt x="1994" y="20520"/>
                  <a:pt x="1994" y="20520"/>
                </a:cubicBezTo>
                <a:cubicBezTo>
                  <a:pt x="1662" y="20520"/>
                  <a:pt x="1329" y="20250"/>
                  <a:pt x="1329" y="19980"/>
                </a:cubicBezTo>
                <a:cubicBezTo>
                  <a:pt x="1329" y="11475"/>
                  <a:pt x="1329" y="11475"/>
                  <a:pt x="1329" y="11475"/>
                </a:cubicBezTo>
                <a:cubicBezTo>
                  <a:pt x="1329" y="11205"/>
                  <a:pt x="1662" y="10935"/>
                  <a:pt x="1994" y="10935"/>
                </a:cubicBezTo>
                <a:cubicBezTo>
                  <a:pt x="19606" y="10935"/>
                  <a:pt x="19606" y="10935"/>
                  <a:pt x="19606" y="10935"/>
                </a:cubicBezTo>
                <a:cubicBezTo>
                  <a:pt x="19938" y="10935"/>
                  <a:pt x="20271" y="11205"/>
                  <a:pt x="20271" y="11475"/>
                </a:cubicBezTo>
                <a:close/>
                <a:moveTo>
                  <a:pt x="10800" y="17955"/>
                </a:moveTo>
                <a:cubicBezTo>
                  <a:pt x="12295" y="17955"/>
                  <a:pt x="13458" y="16875"/>
                  <a:pt x="13458" y="15660"/>
                </a:cubicBezTo>
                <a:cubicBezTo>
                  <a:pt x="13458" y="14445"/>
                  <a:pt x="12295" y="13500"/>
                  <a:pt x="10800" y="13500"/>
                </a:cubicBezTo>
                <a:cubicBezTo>
                  <a:pt x="9305" y="13500"/>
                  <a:pt x="8142" y="14445"/>
                  <a:pt x="8142" y="15660"/>
                </a:cubicBezTo>
                <a:cubicBezTo>
                  <a:pt x="8142" y="16875"/>
                  <a:pt x="9305" y="17955"/>
                  <a:pt x="10800" y="17955"/>
                </a:cubicBezTo>
                <a:close/>
                <a:moveTo>
                  <a:pt x="10800" y="14580"/>
                </a:moveTo>
                <a:cubicBezTo>
                  <a:pt x="11631" y="14580"/>
                  <a:pt x="12129" y="15120"/>
                  <a:pt x="12129" y="15660"/>
                </a:cubicBezTo>
                <a:cubicBezTo>
                  <a:pt x="12129" y="16335"/>
                  <a:pt x="11631" y="16875"/>
                  <a:pt x="10800" y="16875"/>
                </a:cubicBezTo>
                <a:cubicBezTo>
                  <a:pt x="9969" y="16875"/>
                  <a:pt x="9471" y="16335"/>
                  <a:pt x="9471" y="15660"/>
                </a:cubicBezTo>
                <a:cubicBezTo>
                  <a:pt x="9471" y="15120"/>
                  <a:pt x="9969" y="14580"/>
                  <a:pt x="10800" y="145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01" name="Freeform 79"/>
          <p:cNvSpPr/>
          <p:nvPr/>
        </p:nvSpPr>
        <p:spPr>
          <a:xfrm>
            <a:off x="16427450" y="5740400"/>
            <a:ext cx="1092200" cy="949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800"/>
                </a:moveTo>
                <a:cubicBezTo>
                  <a:pt x="0" y="11270"/>
                  <a:pt x="270" y="11739"/>
                  <a:pt x="810" y="11896"/>
                </a:cubicBezTo>
                <a:cubicBezTo>
                  <a:pt x="8640" y="14713"/>
                  <a:pt x="8640" y="14713"/>
                  <a:pt x="8640" y="14713"/>
                </a:cubicBezTo>
                <a:cubicBezTo>
                  <a:pt x="8910" y="20974"/>
                  <a:pt x="8910" y="20974"/>
                  <a:pt x="8910" y="20974"/>
                </a:cubicBezTo>
                <a:cubicBezTo>
                  <a:pt x="8910" y="21287"/>
                  <a:pt x="9180" y="21443"/>
                  <a:pt x="9315" y="21600"/>
                </a:cubicBezTo>
                <a:cubicBezTo>
                  <a:pt x="9315" y="21600"/>
                  <a:pt x="9450" y="21600"/>
                  <a:pt x="9450" y="21600"/>
                </a:cubicBezTo>
                <a:cubicBezTo>
                  <a:pt x="9585" y="21600"/>
                  <a:pt x="9855" y="21443"/>
                  <a:pt x="9855" y="21287"/>
                </a:cubicBezTo>
                <a:cubicBezTo>
                  <a:pt x="12690" y="17843"/>
                  <a:pt x="12690" y="17843"/>
                  <a:pt x="12690" y="17843"/>
                </a:cubicBezTo>
                <a:cubicBezTo>
                  <a:pt x="16605" y="20974"/>
                  <a:pt x="16605" y="20974"/>
                  <a:pt x="16605" y="20974"/>
                </a:cubicBezTo>
                <a:cubicBezTo>
                  <a:pt x="16875" y="21130"/>
                  <a:pt x="17010" y="21130"/>
                  <a:pt x="17280" y="21130"/>
                </a:cubicBezTo>
                <a:cubicBezTo>
                  <a:pt x="17820" y="21130"/>
                  <a:pt x="18225" y="20817"/>
                  <a:pt x="18360" y="20191"/>
                </a:cubicBezTo>
                <a:cubicBezTo>
                  <a:pt x="21600" y="783"/>
                  <a:pt x="21600" y="783"/>
                  <a:pt x="21600" y="783"/>
                </a:cubicBezTo>
                <a:cubicBezTo>
                  <a:pt x="21600" y="470"/>
                  <a:pt x="21600" y="313"/>
                  <a:pt x="21465" y="157"/>
                </a:cubicBezTo>
                <a:cubicBezTo>
                  <a:pt x="21195" y="0"/>
                  <a:pt x="21060" y="0"/>
                  <a:pt x="20925" y="0"/>
                </a:cubicBezTo>
                <a:cubicBezTo>
                  <a:pt x="675" y="9548"/>
                  <a:pt x="675" y="9548"/>
                  <a:pt x="675" y="9548"/>
                </a:cubicBezTo>
                <a:cubicBezTo>
                  <a:pt x="270" y="9861"/>
                  <a:pt x="0" y="10330"/>
                  <a:pt x="0" y="10800"/>
                </a:cubicBezTo>
                <a:close/>
                <a:moveTo>
                  <a:pt x="9990" y="19409"/>
                </a:moveTo>
                <a:cubicBezTo>
                  <a:pt x="9720" y="15496"/>
                  <a:pt x="9720" y="15496"/>
                  <a:pt x="9720" y="15496"/>
                </a:cubicBezTo>
                <a:cubicBezTo>
                  <a:pt x="11745" y="17061"/>
                  <a:pt x="11745" y="17061"/>
                  <a:pt x="11745" y="17061"/>
                </a:cubicBezTo>
                <a:lnTo>
                  <a:pt x="9990" y="19409"/>
                </a:lnTo>
                <a:close/>
                <a:moveTo>
                  <a:pt x="17280" y="19878"/>
                </a:moveTo>
                <a:cubicBezTo>
                  <a:pt x="9990" y="14087"/>
                  <a:pt x="9990" y="14087"/>
                  <a:pt x="9990" y="14087"/>
                </a:cubicBezTo>
                <a:cubicBezTo>
                  <a:pt x="20115" y="2817"/>
                  <a:pt x="20115" y="2817"/>
                  <a:pt x="20115" y="2817"/>
                </a:cubicBezTo>
                <a:lnTo>
                  <a:pt x="17280" y="19878"/>
                </a:lnTo>
                <a:close/>
                <a:moveTo>
                  <a:pt x="19035" y="2191"/>
                </a:moveTo>
                <a:cubicBezTo>
                  <a:pt x="9045" y="13461"/>
                  <a:pt x="9045" y="13461"/>
                  <a:pt x="9045" y="13461"/>
                </a:cubicBezTo>
                <a:cubicBezTo>
                  <a:pt x="1080" y="10643"/>
                  <a:pt x="1080" y="10643"/>
                  <a:pt x="1080" y="10643"/>
                </a:cubicBezTo>
                <a:lnTo>
                  <a:pt x="19035" y="219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02" name="Freeform 80"/>
          <p:cNvSpPr/>
          <p:nvPr/>
        </p:nvSpPr>
        <p:spPr>
          <a:xfrm>
            <a:off x="16481426" y="6924675"/>
            <a:ext cx="973623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30" h="21600" extrusionOk="0">
                <a:moveTo>
                  <a:pt x="8938" y="8775"/>
                </a:moveTo>
                <a:cubicBezTo>
                  <a:pt x="8938" y="11475"/>
                  <a:pt x="8938" y="11475"/>
                  <a:pt x="8938" y="11475"/>
                </a:cubicBezTo>
                <a:cubicBezTo>
                  <a:pt x="8789" y="17955"/>
                  <a:pt x="8789" y="17955"/>
                  <a:pt x="8789" y="17955"/>
                </a:cubicBezTo>
                <a:cubicBezTo>
                  <a:pt x="8044" y="17550"/>
                  <a:pt x="8044" y="17550"/>
                  <a:pt x="8044" y="17550"/>
                </a:cubicBezTo>
                <a:cubicBezTo>
                  <a:pt x="7150" y="16740"/>
                  <a:pt x="4916" y="15795"/>
                  <a:pt x="3277" y="17550"/>
                </a:cubicBezTo>
                <a:cubicBezTo>
                  <a:pt x="2979" y="17820"/>
                  <a:pt x="2979" y="18090"/>
                  <a:pt x="3128" y="18225"/>
                </a:cubicBezTo>
                <a:cubicBezTo>
                  <a:pt x="3277" y="18360"/>
                  <a:pt x="4469" y="19845"/>
                  <a:pt x="6257" y="21465"/>
                </a:cubicBezTo>
                <a:cubicBezTo>
                  <a:pt x="6554" y="21600"/>
                  <a:pt x="6852" y="21600"/>
                  <a:pt x="7150" y="21465"/>
                </a:cubicBezTo>
                <a:cubicBezTo>
                  <a:pt x="7299" y="21195"/>
                  <a:pt x="7299" y="20925"/>
                  <a:pt x="7150" y="20655"/>
                </a:cubicBezTo>
                <a:cubicBezTo>
                  <a:pt x="5810" y="19575"/>
                  <a:pt x="4916" y="18495"/>
                  <a:pt x="4469" y="18090"/>
                </a:cubicBezTo>
                <a:cubicBezTo>
                  <a:pt x="5810" y="17145"/>
                  <a:pt x="7150" y="18225"/>
                  <a:pt x="7299" y="18360"/>
                </a:cubicBezTo>
                <a:cubicBezTo>
                  <a:pt x="7299" y="18360"/>
                  <a:pt x="7299" y="18360"/>
                  <a:pt x="7299" y="18360"/>
                </a:cubicBezTo>
                <a:cubicBezTo>
                  <a:pt x="9087" y="19575"/>
                  <a:pt x="9087" y="19575"/>
                  <a:pt x="9087" y="19575"/>
                </a:cubicBezTo>
                <a:cubicBezTo>
                  <a:pt x="9236" y="19710"/>
                  <a:pt x="9534" y="19710"/>
                  <a:pt x="9683" y="19575"/>
                </a:cubicBezTo>
                <a:cubicBezTo>
                  <a:pt x="9832" y="19440"/>
                  <a:pt x="9981" y="19305"/>
                  <a:pt x="9981" y="19170"/>
                </a:cubicBezTo>
                <a:cubicBezTo>
                  <a:pt x="10130" y="11475"/>
                  <a:pt x="10130" y="11475"/>
                  <a:pt x="10130" y="11475"/>
                </a:cubicBezTo>
                <a:cubicBezTo>
                  <a:pt x="10130" y="8910"/>
                  <a:pt x="10130" y="8910"/>
                  <a:pt x="10130" y="8910"/>
                </a:cubicBezTo>
                <a:cubicBezTo>
                  <a:pt x="10130" y="8910"/>
                  <a:pt x="10130" y="8910"/>
                  <a:pt x="10130" y="8910"/>
                </a:cubicBezTo>
                <a:cubicBezTo>
                  <a:pt x="10130" y="8370"/>
                  <a:pt x="10428" y="8100"/>
                  <a:pt x="10874" y="8100"/>
                </a:cubicBezTo>
                <a:cubicBezTo>
                  <a:pt x="11470" y="8100"/>
                  <a:pt x="11768" y="8505"/>
                  <a:pt x="11768" y="8910"/>
                </a:cubicBezTo>
                <a:cubicBezTo>
                  <a:pt x="11768" y="8910"/>
                  <a:pt x="11768" y="8910"/>
                  <a:pt x="11768" y="8910"/>
                </a:cubicBezTo>
                <a:cubicBezTo>
                  <a:pt x="12513" y="13905"/>
                  <a:pt x="12513" y="13905"/>
                  <a:pt x="12513" y="13905"/>
                </a:cubicBezTo>
                <a:cubicBezTo>
                  <a:pt x="12513" y="14175"/>
                  <a:pt x="12662" y="14310"/>
                  <a:pt x="12960" y="14310"/>
                </a:cubicBezTo>
                <a:cubicBezTo>
                  <a:pt x="12960" y="14310"/>
                  <a:pt x="16982" y="14985"/>
                  <a:pt x="19961" y="16740"/>
                </a:cubicBezTo>
                <a:cubicBezTo>
                  <a:pt x="19961" y="17280"/>
                  <a:pt x="20259" y="19170"/>
                  <a:pt x="19812" y="20925"/>
                </a:cubicBezTo>
                <a:cubicBezTo>
                  <a:pt x="19663" y="21195"/>
                  <a:pt x="19812" y="21465"/>
                  <a:pt x="20259" y="21600"/>
                </a:cubicBezTo>
                <a:cubicBezTo>
                  <a:pt x="20259" y="21600"/>
                  <a:pt x="20259" y="21600"/>
                  <a:pt x="20408" y="21600"/>
                </a:cubicBezTo>
                <a:cubicBezTo>
                  <a:pt x="20557" y="21600"/>
                  <a:pt x="20855" y="21465"/>
                  <a:pt x="20855" y="21195"/>
                </a:cubicBezTo>
                <a:cubicBezTo>
                  <a:pt x="21600" y="18900"/>
                  <a:pt x="21004" y="16335"/>
                  <a:pt x="21004" y="16200"/>
                </a:cubicBezTo>
                <a:cubicBezTo>
                  <a:pt x="21004" y="16065"/>
                  <a:pt x="20855" y="15930"/>
                  <a:pt x="20706" y="15930"/>
                </a:cubicBezTo>
                <a:cubicBezTo>
                  <a:pt x="18174" y="14310"/>
                  <a:pt x="14748" y="13635"/>
                  <a:pt x="13556" y="13365"/>
                </a:cubicBezTo>
                <a:cubicBezTo>
                  <a:pt x="12960" y="8910"/>
                  <a:pt x="12960" y="8910"/>
                  <a:pt x="12960" y="8910"/>
                </a:cubicBezTo>
                <a:cubicBezTo>
                  <a:pt x="12960" y="7830"/>
                  <a:pt x="12066" y="7020"/>
                  <a:pt x="10874" y="7020"/>
                </a:cubicBezTo>
                <a:cubicBezTo>
                  <a:pt x="9832" y="7020"/>
                  <a:pt x="8938" y="7830"/>
                  <a:pt x="8938" y="8775"/>
                </a:cubicBezTo>
                <a:cubicBezTo>
                  <a:pt x="8938" y="8775"/>
                  <a:pt x="8938" y="8775"/>
                  <a:pt x="8938" y="8775"/>
                </a:cubicBezTo>
                <a:close/>
                <a:moveTo>
                  <a:pt x="5065" y="1080"/>
                </a:moveTo>
                <a:cubicBezTo>
                  <a:pt x="6703" y="1080"/>
                  <a:pt x="6703" y="1080"/>
                  <a:pt x="6703" y="1080"/>
                </a:cubicBezTo>
                <a:cubicBezTo>
                  <a:pt x="7001" y="1080"/>
                  <a:pt x="7299" y="810"/>
                  <a:pt x="7299" y="540"/>
                </a:cubicBezTo>
                <a:cubicBezTo>
                  <a:pt x="7299" y="270"/>
                  <a:pt x="7001" y="0"/>
                  <a:pt x="6703" y="0"/>
                </a:cubicBezTo>
                <a:cubicBezTo>
                  <a:pt x="5065" y="0"/>
                  <a:pt x="5065" y="0"/>
                  <a:pt x="5065" y="0"/>
                </a:cubicBezTo>
                <a:cubicBezTo>
                  <a:pt x="4767" y="0"/>
                  <a:pt x="4469" y="270"/>
                  <a:pt x="4469" y="540"/>
                </a:cubicBezTo>
                <a:cubicBezTo>
                  <a:pt x="4469" y="810"/>
                  <a:pt x="4767" y="1080"/>
                  <a:pt x="5065" y="1080"/>
                </a:cubicBezTo>
                <a:close/>
                <a:moveTo>
                  <a:pt x="5065" y="5130"/>
                </a:moveTo>
                <a:cubicBezTo>
                  <a:pt x="6703" y="5130"/>
                  <a:pt x="6703" y="5130"/>
                  <a:pt x="6703" y="5130"/>
                </a:cubicBezTo>
                <a:cubicBezTo>
                  <a:pt x="7001" y="5130"/>
                  <a:pt x="7299" y="4860"/>
                  <a:pt x="7299" y="4590"/>
                </a:cubicBezTo>
                <a:cubicBezTo>
                  <a:pt x="7299" y="4320"/>
                  <a:pt x="7001" y="4050"/>
                  <a:pt x="6703" y="4050"/>
                </a:cubicBezTo>
                <a:cubicBezTo>
                  <a:pt x="5065" y="4050"/>
                  <a:pt x="5065" y="4050"/>
                  <a:pt x="5065" y="4050"/>
                </a:cubicBezTo>
                <a:cubicBezTo>
                  <a:pt x="4767" y="4050"/>
                  <a:pt x="4469" y="4320"/>
                  <a:pt x="4469" y="4590"/>
                </a:cubicBezTo>
                <a:cubicBezTo>
                  <a:pt x="4469" y="4860"/>
                  <a:pt x="4767" y="5130"/>
                  <a:pt x="5065" y="5130"/>
                </a:cubicBezTo>
                <a:close/>
                <a:moveTo>
                  <a:pt x="5065" y="9180"/>
                </a:moveTo>
                <a:cubicBezTo>
                  <a:pt x="6703" y="9180"/>
                  <a:pt x="6703" y="9180"/>
                  <a:pt x="6703" y="9180"/>
                </a:cubicBezTo>
                <a:cubicBezTo>
                  <a:pt x="7001" y="9180"/>
                  <a:pt x="7299" y="9045"/>
                  <a:pt x="7299" y="8640"/>
                </a:cubicBezTo>
                <a:cubicBezTo>
                  <a:pt x="7299" y="8370"/>
                  <a:pt x="7001" y="8100"/>
                  <a:pt x="6703" y="8100"/>
                </a:cubicBezTo>
                <a:cubicBezTo>
                  <a:pt x="5065" y="8100"/>
                  <a:pt x="5065" y="8100"/>
                  <a:pt x="5065" y="8100"/>
                </a:cubicBezTo>
                <a:cubicBezTo>
                  <a:pt x="4767" y="8100"/>
                  <a:pt x="4469" y="8370"/>
                  <a:pt x="4469" y="8640"/>
                </a:cubicBezTo>
                <a:cubicBezTo>
                  <a:pt x="4469" y="9045"/>
                  <a:pt x="4767" y="9180"/>
                  <a:pt x="5065" y="9180"/>
                </a:cubicBezTo>
                <a:close/>
                <a:moveTo>
                  <a:pt x="5065" y="13230"/>
                </a:moveTo>
                <a:cubicBezTo>
                  <a:pt x="6703" y="13230"/>
                  <a:pt x="6703" y="13230"/>
                  <a:pt x="6703" y="13230"/>
                </a:cubicBezTo>
                <a:cubicBezTo>
                  <a:pt x="7001" y="13230"/>
                  <a:pt x="7299" y="13095"/>
                  <a:pt x="7299" y="12690"/>
                </a:cubicBezTo>
                <a:cubicBezTo>
                  <a:pt x="7299" y="12420"/>
                  <a:pt x="7001" y="12150"/>
                  <a:pt x="6703" y="12150"/>
                </a:cubicBezTo>
                <a:cubicBezTo>
                  <a:pt x="5065" y="12150"/>
                  <a:pt x="5065" y="12150"/>
                  <a:pt x="5065" y="12150"/>
                </a:cubicBezTo>
                <a:cubicBezTo>
                  <a:pt x="4767" y="12150"/>
                  <a:pt x="4469" y="12420"/>
                  <a:pt x="4469" y="12690"/>
                </a:cubicBezTo>
                <a:cubicBezTo>
                  <a:pt x="4469" y="13095"/>
                  <a:pt x="4767" y="13230"/>
                  <a:pt x="5065" y="13230"/>
                </a:cubicBezTo>
                <a:close/>
                <a:moveTo>
                  <a:pt x="596" y="1080"/>
                </a:moveTo>
                <a:cubicBezTo>
                  <a:pt x="2234" y="1080"/>
                  <a:pt x="2234" y="1080"/>
                  <a:pt x="2234" y="1080"/>
                </a:cubicBezTo>
                <a:cubicBezTo>
                  <a:pt x="2532" y="1080"/>
                  <a:pt x="2830" y="810"/>
                  <a:pt x="2830" y="540"/>
                </a:cubicBezTo>
                <a:cubicBezTo>
                  <a:pt x="2830" y="270"/>
                  <a:pt x="2532" y="0"/>
                  <a:pt x="2234" y="0"/>
                </a:cubicBezTo>
                <a:cubicBezTo>
                  <a:pt x="596" y="0"/>
                  <a:pt x="596" y="0"/>
                  <a:pt x="596" y="0"/>
                </a:cubicBezTo>
                <a:cubicBezTo>
                  <a:pt x="298" y="0"/>
                  <a:pt x="0" y="270"/>
                  <a:pt x="0" y="540"/>
                </a:cubicBezTo>
                <a:cubicBezTo>
                  <a:pt x="0" y="810"/>
                  <a:pt x="298" y="1080"/>
                  <a:pt x="596" y="1080"/>
                </a:cubicBezTo>
                <a:close/>
                <a:moveTo>
                  <a:pt x="596" y="5130"/>
                </a:moveTo>
                <a:cubicBezTo>
                  <a:pt x="2234" y="5130"/>
                  <a:pt x="2234" y="5130"/>
                  <a:pt x="2234" y="5130"/>
                </a:cubicBezTo>
                <a:cubicBezTo>
                  <a:pt x="2532" y="5130"/>
                  <a:pt x="2830" y="4860"/>
                  <a:pt x="2830" y="4590"/>
                </a:cubicBezTo>
                <a:cubicBezTo>
                  <a:pt x="2830" y="4320"/>
                  <a:pt x="2532" y="4050"/>
                  <a:pt x="2234" y="4050"/>
                </a:cubicBezTo>
                <a:cubicBezTo>
                  <a:pt x="596" y="4050"/>
                  <a:pt x="596" y="4050"/>
                  <a:pt x="596" y="4050"/>
                </a:cubicBezTo>
                <a:cubicBezTo>
                  <a:pt x="298" y="4050"/>
                  <a:pt x="0" y="4320"/>
                  <a:pt x="0" y="4590"/>
                </a:cubicBezTo>
                <a:cubicBezTo>
                  <a:pt x="0" y="4860"/>
                  <a:pt x="298" y="5130"/>
                  <a:pt x="596" y="5130"/>
                </a:cubicBezTo>
                <a:close/>
                <a:moveTo>
                  <a:pt x="596" y="9180"/>
                </a:moveTo>
                <a:cubicBezTo>
                  <a:pt x="2234" y="9180"/>
                  <a:pt x="2234" y="9180"/>
                  <a:pt x="2234" y="9180"/>
                </a:cubicBezTo>
                <a:cubicBezTo>
                  <a:pt x="2532" y="9180"/>
                  <a:pt x="2830" y="9045"/>
                  <a:pt x="2830" y="8640"/>
                </a:cubicBezTo>
                <a:cubicBezTo>
                  <a:pt x="2830" y="8370"/>
                  <a:pt x="2532" y="8100"/>
                  <a:pt x="2234" y="8100"/>
                </a:cubicBezTo>
                <a:cubicBezTo>
                  <a:pt x="596" y="8100"/>
                  <a:pt x="596" y="8100"/>
                  <a:pt x="596" y="8100"/>
                </a:cubicBezTo>
                <a:cubicBezTo>
                  <a:pt x="298" y="8100"/>
                  <a:pt x="0" y="8370"/>
                  <a:pt x="0" y="8640"/>
                </a:cubicBezTo>
                <a:cubicBezTo>
                  <a:pt x="0" y="9045"/>
                  <a:pt x="298" y="9180"/>
                  <a:pt x="596" y="9180"/>
                </a:cubicBezTo>
                <a:close/>
                <a:moveTo>
                  <a:pt x="9534" y="1080"/>
                </a:moveTo>
                <a:cubicBezTo>
                  <a:pt x="11172" y="1080"/>
                  <a:pt x="11172" y="1080"/>
                  <a:pt x="11172" y="1080"/>
                </a:cubicBezTo>
                <a:cubicBezTo>
                  <a:pt x="11470" y="1080"/>
                  <a:pt x="11768" y="810"/>
                  <a:pt x="11768" y="540"/>
                </a:cubicBezTo>
                <a:cubicBezTo>
                  <a:pt x="11768" y="270"/>
                  <a:pt x="11470" y="0"/>
                  <a:pt x="11172" y="0"/>
                </a:cubicBezTo>
                <a:cubicBezTo>
                  <a:pt x="9534" y="0"/>
                  <a:pt x="9534" y="0"/>
                  <a:pt x="9534" y="0"/>
                </a:cubicBezTo>
                <a:cubicBezTo>
                  <a:pt x="9236" y="0"/>
                  <a:pt x="8938" y="270"/>
                  <a:pt x="8938" y="540"/>
                </a:cubicBezTo>
                <a:cubicBezTo>
                  <a:pt x="8938" y="810"/>
                  <a:pt x="9236" y="1080"/>
                  <a:pt x="9534" y="1080"/>
                </a:cubicBezTo>
                <a:close/>
                <a:moveTo>
                  <a:pt x="9534" y="5130"/>
                </a:moveTo>
                <a:cubicBezTo>
                  <a:pt x="11172" y="5130"/>
                  <a:pt x="11172" y="5130"/>
                  <a:pt x="11172" y="5130"/>
                </a:cubicBezTo>
                <a:cubicBezTo>
                  <a:pt x="11470" y="5130"/>
                  <a:pt x="11768" y="4860"/>
                  <a:pt x="11768" y="4590"/>
                </a:cubicBezTo>
                <a:cubicBezTo>
                  <a:pt x="11768" y="4320"/>
                  <a:pt x="11470" y="4050"/>
                  <a:pt x="11172" y="4050"/>
                </a:cubicBezTo>
                <a:cubicBezTo>
                  <a:pt x="9534" y="4050"/>
                  <a:pt x="9534" y="4050"/>
                  <a:pt x="9534" y="4050"/>
                </a:cubicBezTo>
                <a:cubicBezTo>
                  <a:pt x="9236" y="4050"/>
                  <a:pt x="8938" y="4320"/>
                  <a:pt x="8938" y="4590"/>
                </a:cubicBezTo>
                <a:cubicBezTo>
                  <a:pt x="8938" y="4860"/>
                  <a:pt x="9236" y="5130"/>
                  <a:pt x="9534" y="51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03" name="Freeform 81"/>
          <p:cNvSpPr/>
          <p:nvPr/>
        </p:nvSpPr>
        <p:spPr>
          <a:xfrm>
            <a:off x="16427450" y="8245475"/>
            <a:ext cx="1092200" cy="892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6646"/>
                </a:moveTo>
                <a:cubicBezTo>
                  <a:pt x="0" y="18277"/>
                  <a:pt x="0" y="18277"/>
                  <a:pt x="0" y="18277"/>
                </a:cubicBezTo>
                <a:cubicBezTo>
                  <a:pt x="0" y="20105"/>
                  <a:pt x="1215" y="21600"/>
                  <a:pt x="2700" y="21600"/>
                </a:cubicBezTo>
                <a:cubicBezTo>
                  <a:pt x="18900" y="21600"/>
                  <a:pt x="18900" y="21600"/>
                  <a:pt x="18900" y="21600"/>
                </a:cubicBezTo>
                <a:cubicBezTo>
                  <a:pt x="20385" y="21600"/>
                  <a:pt x="21600" y="20105"/>
                  <a:pt x="21600" y="18277"/>
                </a:cubicBezTo>
                <a:cubicBezTo>
                  <a:pt x="21600" y="6646"/>
                  <a:pt x="21600" y="6646"/>
                  <a:pt x="21600" y="6646"/>
                </a:cubicBezTo>
                <a:cubicBezTo>
                  <a:pt x="21600" y="4818"/>
                  <a:pt x="20520" y="3489"/>
                  <a:pt x="19035" y="3489"/>
                </a:cubicBezTo>
                <a:cubicBezTo>
                  <a:pt x="15525" y="3489"/>
                  <a:pt x="15525" y="3489"/>
                  <a:pt x="15525" y="3489"/>
                </a:cubicBezTo>
                <a:cubicBezTo>
                  <a:pt x="15525" y="2991"/>
                  <a:pt x="15525" y="2991"/>
                  <a:pt x="15525" y="2991"/>
                </a:cubicBezTo>
                <a:cubicBezTo>
                  <a:pt x="15120" y="1329"/>
                  <a:pt x="13905" y="0"/>
                  <a:pt x="12420" y="0"/>
                </a:cubicBezTo>
                <a:cubicBezTo>
                  <a:pt x="9180" y="0"/>
                  <a:pt x="9180" y="0"/>
                  <a:pt x="9180" y="0"/>
                </a:cubicBezTo>
                <a:cubicBezTo>
                  <a:pt x="7695" y="0"/>
                  <a:pt x="6480" y="1329"/>
                  <a:pt x="6075" y="2991"/>
                </a:cubicBezTo>
                <a:cubicBezTo>
                  <a:pt x="6075" y="3489"/>
                  <a:pt x="6075" y="3489"/>
                  <a:pt x="6075" y="3489"/>
                </a:cubicBezTo>
                <a:cubicBezTo>
                  <a:pt x="2565" y="3489"/>
                  <a:pt x="2565" y="3489"/>
                  <a:pt x="2565" y="3489"/>
                </a:cubicBezTo>
                <a:cubicBezTo>
                  <a:pt x="1080" y="3489"/>
                  <a:pt x="0" y="4985"/>
                  <a:pt x="0" y="6646"/>
                </a:cubicBezTo>
                <a:close/>
                <a:moveTo>
                  <a:pt x="6480" y="4818"/>
                </a:moveTo>
                <a:cubicBezTo>
                  <a:pt x="6750" y="4818"/>
                  <a:pt x="6885" y="4652"/>
                  <a:pt x="7020" y="4320"/>
                </a:cubicBezTo>
                <a:cubicBezTo>
                  <a:pt x="7155" y="3323"/>
                  <a:pt x="7155" y="3323"/>
                  <a:pt x="7155" y="3323"/>
                </a:cubicBezTo>
                <a:cubicBezTo>
                  <a:pt x="7425" y="2160"/>
                  <a:pt x="8235" y="1329"/>
                  <a:pt x="9180" y="1329"/>
                </a:cubicBezTo>
                <a:cubicBezTo>
                  <a:pt x="12420" y="1329"/>
                  <a:pt x="12420" y="1329"/>
                  <a:pt x="12420" y="1329"/>
                </a:cubicBezTo>
                <a:cubicBezTo>
                  <a:pt x="13365" y="1329"/>
                  <a:pt x="14175" y="2160"/>
                  <a:pt x="14445" y="3323"/>
                </a:cubicBezTo>
                <a:cubicBezTo>
                  <a:pt x="14580" y="4320"/>
                  <a:pt x="14580" y="4320"/>
                  <a:pt x="14580" y="4320"/>
                </a:cubicBezTo>
                <a:cubicBezTo>
                  <a:pt x="14715" y="4652"/>
                  <a:pt x="14850" y="4818"/>
                  <a:pt x="15120" y="4818"/>
                </a:cubicBezTo>
                <a:cubicBezTo>
                  <a:pt x="19035" y="4818"/>
                  <a:pt x="19035" y="4818"/>
                  <a:pt x="19035" y="4818"/>
                </a:cubicBezTo>
                <a:cubicBezTo>
                  <a:pt x="19845" y="4818"/>
                  <a:pt x="20520" y="5649"/>
                  <a:pt x="20520" y="6646"/>
                </a:cubicBezTo>
                <a:cubicBezTo>
                  <a:pt x="20520" y="18277"/>
                  <a:pt x="20520" y="18277"/>
                  <a:pt x="20520" y="18277"/>
                </a:cubicBezTo>
                <a:cubicBezTo>
                  <a:pt x="20520" y="19440"/>
                  <a:pt x="19845" y="20271"/>
                  <a:pt x="18900" y="20271"/>
                </a:cubicBezTo>
                <a:cubicBezTo>
                  <a:pt x="2700" y="20271"/>
                  <a:pt x="2700" y="20271"/>
                  <a:pt x="2700" y="20271"/>
                </a:cubicBezTo>
                <a:cubicBezTo>
                  <a:pt x="1755" y="20271"/>
                  <a:pt x="1080" y="19440"/>
                  <a:pt x="1080" y="18277"/>
                </a:cubicBezTo>
                <a:cubicBezTo>
                  <a:pt x="1080" y="6646"/>
                  <a:pt x="1080" y="6646"/>
                  <a:pt x="1080" y="6646"/>
                </a:cubicBezTo>
                <a:cubicBezTo>
                  <a:pt x="1080" y="5649"/>
                  <a:pt x="1755" y="4818"/>
                  <a:pt x="2565" y="4818"/>
                </a:cubicBezTo>
                <a:lnTo>
                  <a:pt x="6480" y="4818"/>
                </a:lnTo>
                <a:close/>
                <a:moveTo>
                  <a:pt x="3645" y="6812"/>
                </a:moveTo>
                <a:cubicBezTo>
                  <a:pt x="4050" y="6812"/>
                  <a:pt x="4320" y="7145"/>
                  <a:pt x="4320" y="7643"/>
                </a:cubicBezTo>
                <a:cubicBezTo>
                  <a:pt x="4320" y="8142"/>
                  <a:pt x="4050" y="8640"/>
                  <a:pt x="3645" y="8640"/>
                </a:cubicBezTo>
                <a:cubicBezTo>
                  <a:pt x="3240" y="8640"/>
                  <a:pt x="2970" y="8142"/>
                  <a:pt x="2970" y="7643"/>
                </a:cubicBezTo>
                <a:cubicBezTo>
                  <a:pt x="2970" y="7145"/>
                  <a:pt x="3240" y="6812"/>
                  <a:pt x="3645" y="6812"/>
                </a:cubicBezTo>
                <a:close/>
                <a:moveTo>
                  <a:pt x="10800" y="18111"/>
                </a:moveTo>
                <a:cubicBezTo>
                  <a:pt x="13365" y="18111"/>
                  <a:pt x="15390" y="15618"/>
                  <a:pt x="15390" y="12628"/>
                </a:cubicBezTo>
                <a:cubicBezTo>
                  <a:pt x="15390" y="9471"/>
                  <a:pt x="13365" y="6978"/>
                  <a:pt x="10800" y="6978"/>
                </a:cubicBezTo>
                <a:cubicBezTo>
                  <a:pt x="8235" y="6978"/>
                  <a:pt x="6210" y="9471"/>
                  <a:pt x="6210" y="12628"/>
                </a:cubicBezTo>
                <a:cubicBezTo>
                  <a:pt x="6210" y="15618"/>
                  <a:pt x="8235" y="18111"/>
                  <a:pt x="10800" y="18111"/>
                </a:cubicBezTo>
                <a:close/>
                <a:moveTo>
                  <a:pt x="10800" y="8308"/>
                </a:moveTo>
                <a:cubicBezTo>
                  <a:pt x="12690" y="8308"/>
                  <a:pt x="14310" y="10302"/>
                  <a:pt x="14310" y="12628"/>
                </a:cubicBezTo>
                <a:cubicBezTo>
                  <a:pt x="14310" y="14954"/>
                  <a:pt x="12690" y="16782"/>
                  <a:pt x="10800" y="16782"/>
                </a:cubicBezTo>
                <a:cubicBezTo>
                  <a:pt x="8910" y="16782"/>
                  <a:pt x="7290" y="14954"/>
                  <a:pt x="7290" y="12628"/>
                </a:cubicBezTo>
                <a:cubicBezTo>
                  <a:pt x="7290" y="10302"/>
                  <a:pt x="8910" y="8308"/>
                  <a:pt x="10800" y="83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04" name="Freeform 82"/>
          <p:cNvSpPr/>
          <p:nvPr/>
        </p:nvSpPr>
        <p:spPr>
          <a:xfrm>
            <a:off x="1642745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9305"/>
                </a:moveTo>
                <a:cubicBezTo>
                  <a:pt x="0" y="20520"/>
                  <a:pt x="1080" y="21600"/>
                  <a:pt x="229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20520" y="21600"/>
                  <a:pt x="21600" y="20520"/>
                  <a:pt x="21600" y="19305"/>
                </a:cubicBezTo>
                <a:cubicBezTo>
                  <a:pt x="21600" y="2295"/>
                  <a:pt x="21600" y="2295"/>
                  <a:pt x="21600" y="2295"/>
                </a:cubicBezTo>
                <a:cubicBezTo>
                  <a:pt x="21600" y="1080"/>
                  <a:pt x="20520" y="0"/>
                  <a:pt x="19305" y="0"/>
                </a:cubicBezTo>
                <a:cubicBezTo>
                  <a:pt x="2295" y="0"/>
                  <a:pt x="2295" y="0"/>
                  <a:pt x="2295" y="0"/>
                </a:cubicBezTo>
                <a:cubicBezTo>
                  <a:pt x="1080" y="0"/>
                  <a:pt x="0" y="1080"/>
                  <a:pt x="0" y="2295"/>
                </a:cubicBezTo>
                <a:lnTo>
                  <a:pt x="0" y="19305"/>
                </a:lnTo>
                <a:close/>
                <a:moveTo>
                  <a:pt x="19305" y="20520"/>
                </a:moveTo>
                <a:cubicBezTo>
                  <a:pt x="2295" y="20520"/>
                  <a:pt x="2295" y="20520"/>
                  <a:pt x="2295" y="20520"/>
                </a:cubicBezTo>
                <a:cubicBezTo>
                  <a:pt x="1620" y="20520"/>
                  <a:pt x="1080" y="19980"/>
                  <a:pt x="1080" y="19305"/>
                </a:cubicBezTo>
                <a:cubicBezTo>
                  <a:pt x="1080" y="16470"/>
                  <a:pt x="1080" y="16470"/>
                  <a:pt x="1080" y="16470"/>
                </a:cubicBezTo>
                <a:cubicBezTo>
                  <a:pt x="5130" y="12420"/>
                  <a:pt x="5130" y="12420"/>
                  <a:pt x="5130" y="12420"/>
                </a:cubicBezTo>
                <a:cubicBezTo>
                  <a:pt x="8640" y="15930"/>
                  <a:pt x="8640" y="15930"/>
                  <a:pt x="8640" y="15930"/>
                </a:cubicBezTo>
                <a:cubicBezTo>
                  <a:pt x="8910" y="16065"/>
                  <a:pt x="9180" y="16065"/>
                  <a:pt x="9450" y="15930"/>
                </a:cubicBezTo>
                <a:cubicBezTo>
                  <a:pt x="15795" y="9585"/>
                  <a:pt x="15795" y="9585"/>
                  <a:pt x="15795" y="9585"/>
                </a:cubicBezTo>
                <a:cubicBezTo>
                  <a:pt x="20520" y="14310"/>
                  <a:pt x="20520" y="14310"/>
                  <a:pt x="20520" y="14310"/>
                </a:cubicBezTo>
                <a:cubicBezTo>
                  <a:pt x="20520" y="19305"/>
                  <a:pt x="20520" y="19305"/>
                  <a:pt x="20520" y="19305"/>
                </a:cubicBezTo>
                <a:cubicBezTo>
                  <a:pt x="20520" y="19980"/>
                  <a:pt x="19980" y="20520"/>
                  <a:pt x="19305" y="20520"/>
                </a:cubicBezTo>
                <a:close/>
                <a:moveTo>
                  <a:pt x="2295" y="1080"/>
                </a:moveTo>
                <a:cubicBezTo>
                  <a:pt x="19305" y="1080"/>
                  <a:pt x="19305" y="1080"/>
                  <a:pt x="19305" y="1080"/>
                </a:cubicBezTo>
                <a:cubicBezTo>
                  <a:pt x="19980" y="1080"/>
                  <a:pt x="20520" y="1620"/>
                  <a:pt x="20520" y="2295"/>
                </a:cubicBezTo>
                <a:cubicBezTo>
                  <a:pt x="20520" y="12825"/>
                  <a:pt x="20520" y="12825"/>
                  <a:pt x="20520" y="12825"/>
                </a:cubicBezTo>
                <a:cubicBezTo>
                  <a:pt x="16200" y="8370"/>
                  <a:pt x="16200" y="8370"/>
                  <a:pt x="16200" y="8370"/>
                </a:cubicBezTo>
                <a:cubicBezTo>
                  <a:pt x="15930" y="8235"/>
                  <a:pt x="15525" y="8235"/>
                  <a:pt x="15390" y="8370"/>
                </a:cubicBezTo>
                <a:cubicBezTo>
                  <a:pt x="9045" y="14715"/>
                  <a:pt x="9045" y="14715"/>
                  <a:pt x="9045" y="14715"/>
                </a:cubicBezTo>
                <a:cubicBezTo>
                  <a:pt x="5535" y="11205"/>
                  <a:pt x="5535" y="11205"/>
                  <a:pt x="5535" y="11205"/>
                </a:cubicBezTo>
                <a:cubicBezTo>
                  <a:pt x="5400" y="11070"/>
                  <a:pt x="4995" y="11070"/>
                  <a:pt x="4860" y="11205"/>
                </a:cubicBezTo>
                <a:cubicBezTo>
                  <a:pt x="1080" y="14985"/>
                  <a:pt x="1080" y="14985"/>
                  <a:pt x="1080" y="14985"/>
                </a:cubicBezTo>
                <a:cubicBezTo>
                  <a:pt x="1080" y="2295"/>
                  <a:pt x="1080" y="2295"/>
                  <a:pt x="1080" y="2295"/>
                </a:cubicBezTo>
                <a:cubicBezTo>
                  <a:pt x="1080" y="1620"/>
                  <a:pt x="1620" y="1080"/>
                  <a:pt x="2295" y="1080"/>
                </a:cubicBezTo>
                <a:close/>
                <a:moveTo>
                  <a:pt x="6750" y="8640"/>
                </a:moveTo>
                <a:cubicBezTo>
                  <a:pt x="8235" y="8640"/>
                  <a:pt x="9450" y="7425"/>
                  <a:pt x="9450" y="5940"/>
                </a:cubicBezTo>
                <a:cubicBezTo>
                  <a:pt x="9450" y="4455"/>
                  <a:pt x="8235" y="3105"/>
                  <a:pt x="6750" y="3105"/>
                </a:cubicBezTo>
                <a:cubicBezTo>
                  <a:pt x="5130" y="3105"/>
                  <a:pt x="3915" y="4455"/>
                  <a:pt x="3915" y="5940"/>
                </a:cubicBezTo>
                <a:cubicBezTo>
                  <a:pt x="3915" y="7425"/>
                  <a:pt x="5130" y="8640"/>
                  <a:pt x="6750" y="8640"/>
                </a:cubicBezTo>
                <a:close/>
                <a:moveTo>
                  <a:pt x="6750" y="4185"/>
                </a:moveTo>
                <a:cubicBezTo>
                  <a:pt x="7560" y="4185"/>
                  <a:pt x="8370" y="4995"/>
                  <a:pt x="8370" y="5940"/>
                </a:cubicBezTo>
                <a:cubicBezTo>
                  <a:pt x="8370" y="6885"/>
                  <a:pt x="7560" y="7560"/>
                  <a:pt x="6750" y="7560"/>
                </a:cubicBezTo>
                <a:cubicBezTo>
                  <a:pt x="5805" y="7560"/>
                  <a:pt x="4995" y="6885"/>
                  <a:pt x="4995" y="5940"/>
                </a:cubicBezTo>
                <a:cubicBezTo>
                  <a:pt x="4995" y="4995"/>
                  <a:pt x="5805" y="4185"/>
                  <a:pt x="6750" y="41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05" name="Freeform 83"/>
          <p:cNvSpPr/>
          <p:nvPr/>
        </p:nvSpPr>
        <p:spPr>
          <a:xfrm>
            <a:off x="16427450" y="106394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" y="9585"/>
                </a:moveTo>
                <a:cubicBezTo>
                  <a:pt x="9045" y="9585"/>
                  <a:pt x="9045" y="9585"/>
                  <a:pt x="9045" y="9585"/>
                </a:cubicBezTo>
                <a:cubicBezTo>
                  <a:pt x="9315" y="9585"/>
                  <a:pt x="9585" y="9315"/>
                  <a:pt x="9585" y="9045"/>
                </a:cubicBezTo>
                <a:cubicBezTo>
                  <a:pt x="9585" y="540"/>
                  <a:pt x="9585" y="540"/>
                  <a:pt x="9585" y="540"/>
                </a:cubicBezTo>
                <a:cubicBezTo>
                  <a:pt x="9585" y="270"/>
                  <a:pt x="9315" y="0"/>
                  <a:pt x="9045" y="0"/>
                </a:cubicBezTo>
                <a:cubicBezTo>
                  <a:pt x="4050" y="0"/>
                  <a:pt x="0" y="4050"/>
                  <a:pt x="0" y="9045"/>
                </a:cubicBezTo>
                <a:cubicBezTo>
                  <a:pt x="0" y="9315"/>
                  <a:pt x="270" y="9585"/>
                  <a:pt x="540" y="9585"/>
                </a:cubicBezTo>
                <a:close/>
                <a:moveTo>
                  <a:pt x="8505" y="1080"/>
                </a:moveTo>
                <a:cubicBezTo>
                  <a:pt x="8505" y="8505"/>
                  <a:pt x="8505" y="8505"/>
                  <a:pt x="8505" y="8505"/>
                </a:cubicBezTo>
                <a:cubicBezTo>
                  <a:pt x="1080" y="8505"/>
                  <a:pt x="1080" y="8505"/>
                  <a:pt x="1080" y="8505"/>
                </a:cubicBezTo>
                <a:cubicBezTo>
                  <a:pt x="1350" y="4455"/>
                  <a:pt x="4455" y="1350"/>
                  <a:pt x="8505" y="1080"/>
                </a:cubicBezTo>
                <a:close/>
                <a:moveTo>
                  <a:pt x="2025" y="11745"/>
                </a:moveTo>
                <a:cubicBezTo>
                  <a:pt x="2025" y="17145"/>
                  <a:pt x="6345" y="21600"/>
                  <a:pt x="11745" y="21600"/>
                </a:cubicBezTo>
                <a:cubicBezTo>
                  <a:pt x="17145" y="21600"/>
                  <a:pt x="21600" y="17145"/>
                  <a:pt x="21600" y="11745"/>
                </a:cubicBezTo>
                <a:cubicBezTo>
                  <a:pt x="21600" y="6345"/>
                  <a:pt x="17145" y="2025"/>
                  <a:pt x="11745" y="2025"/>
                </a:cubicBezTo>
                <a:cubicBezTo>
                  <a:pt x="11475" y="2025"/>
                  <a:pt x="11205" y="2160"/>
                  <a:pt x="11205" y="2565"/>
                </a:cubicBezTo>
                <a:cubicBezTo>
                  <a:pt x="11205" y="11205"/>
                  <a:pt x="11205" y="11205"/>
                  <a:pt x="11205" y="11205"/>
                </a:cubicBezTo>
                <a:cubicBezTo>
                  <a:pt x="2565" y="11205"/>
                  <a:pt x="2565" y="11205"/>
                  <a:pt x="2565" y="11205"/>
                </a:cubicBezTo>
                <a:cubicBezTo>
                  <a:pt x="2160" y="11205"/>
                  <a:pt x="2025" y="11475"/>
                  <a:pt x="2025" y="11745"/>
                </a:cubicBezTo>
                <a:close/>
                <a:moveTo>
                  <a:pt x="11745" y="12285"/>
                </a:moveTo>
                <a:cubicBezTo>
                  <a:pt x="12015" y="12285"/>
                  <a:pt x="12285" y="12150"/>
                  <a:pt x="12285" y="11745"/>
                </a:cubicBezTo>
                <a:cubicBezTo>
                  <a:pt x="12285" y="3105"/>
                  <a:pt x="12285" y="3105"/>
                  <a:pt x="12285" y="3105"/>
                </a:cubicBezTo>
                <a:cubicBezTo>
                  <a:pt x="16875" y="3375"/>
                  <a:pt x="20520" y="7155"/>
                  <a:pt x="20520" y="11745"/>
                </a:cubicBezTo>
                <a:cubicBezTo>
                  <a:pt x="20520" y="16605"/>
                  <a:pt x="16605" y="20520"/>
                  <a:pt x="11745" y="20520"/>
                </a:cubicBezTo>
                <a:cubicBezTo>
                  <a:pt x="7155" y="20520"/>
                  <a:pt x="3375" y="16875"/>
                  <a:pt x="3105" y="12285"/>
                </a:cubicBezTo>
                <a:lnTo>
                  <a:pt x="11745" y="122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06" name="Freeform 84"/>
          <p:cNvSpPr/>
          <p:nvPr/>
        </p:nvSpPr>
        <p:spPr>
          <a:xfrm>
            <a:off x="16427450" y="11877675"/>
            <a:ext cx="1092200" cy="1095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50" y="0"/>
                </a:moveTo>
                <a:cubicBezTo>
                  <a:pt x="12015" y="0"/>
                  <a:pt x="11880" y="0"/>
                  <a:pt x="11745" y="136"/>
                </a:cubicBezTo>
                <a:cubicBezTo>
                  <a:pt x="11610" y="272"/>
                  <a:pt x="11610" y="408"/>
                  <a:pt x="11610" y="543"/>
                </a:cubicBezTo>
                <a:cubicBezTo>
                  <a:pt x="11610" y="5570"/>
                  <a:pt x="11610" y="5570"/>
                  <a:pt x="11610" y="5570"/>
                </a:cubicBezTo>
                <a:cubicBezTo>
                  <a:pt x="11610" y="5706"/>
                  <a:pt x="11745" y="5977"/>
                  <a:pt x="12015" y="5977"/>
                </a:cubicBezTo>
                <a:cubicBezTo>
                  <a:pt x="14175" y="6521"/>
                  <a:pt x="15660" y="8558"/>
                  <a:pt x="15660" y="10732"/>
                </a:cubicBezTo>
                <a:cubicBezTo>
                  <a:pt x="15660" y="11140"/>
                  <a:pt x="15660" y="11411"/>
                  <a:pt x="15525" y="11683"/>
                </a:cubicBezTo>
                <a:cubicBezTo>
                  <a:pt x="15525" y="11955"/>
                  <a:pt x="15660" y="12226"/>
                  <a:pt x="15930" y="12362"/>
                </a:cubicBezTo>
                <a:cubicBezTo>
                  <a:pt x="20385" y="14400"/>
                  <a:pt x="20385" y="14400"/>
                  <a:pt x="20385" y="14400"/>
                </a:cubicBezTo>
                <a:cubicBezTo>
                  <a:pt x="20385" y="14536"/>
                  <a:pt x="20520" y="14536"/>
                  <a:pt x="20520" y="14536"/>
                </a:cubicBezTo>
                <a:cubicBezTo>
                  <a:pt x="20655" y="14536"/>
                  <a:pt x="20655" y="14536"/>
                  <a:pt x="20790" y="14536"/>
                </a:cubicBezTo>
                <a:cubicBezTo>
                  <a:pt x="20925" y="14400"/>
                  <a:pt x="21060" y="14264"/>
                  <a:pt x="21060" y="14128"/>
                </a:cubicBezTo>
                <a:cubicBezTo>
                  <a:pt x="21465" y="13042"/>
                  <a:pt x="21600" y="11955"/>
                  <a:pt x="21600" y="10732"/>
                </a:cubicBezTo>
                <a:cubicBezTo>
                  <a:pt x="21600" y="5298"/>
                  <a:pt x="17550" y="679"/>
                  <a:pt x="12150" y="0"/>
                </a:cubicBezTo>
                <a:close/>
                <a:moveTo>
                  <a:pt x="20250" y="13177"/>
                </a:moveTo>
                <a:cubicBezTo>
                  <a:pt x="16740" y="11547"/>
                  <a:pt x="16740" y="11547"/>
                  <a:pt x="16740" y="11547"/>
                </a:cubicBezTo>
                <a:cubicBezTo>
                  <a:pt x="16740" y="11275"/>
                  <a:pt x="16740" y="11004"/>
                  <a:pt x="16740" y="10732"/>
                </a:cubicBezTo>
                <a:cubicBezTo>
                  <a:pt x="16740" y="8151"/>
                  <a:pt x="15120" y="5842"/>
                  <a:pt x="12690" y="5162"/>
                </a:cubicBezTo>
                <a:cubicBezTo>
                  <a:pt x="12690" y="1223"/>
                  <a:pt x="12690" y="1223"/>
                  <a:pt x="12690" y="1223"/>
                </a:cubicBezTo>
                <a:cubicBezTo>
                  <a:pt x="17145" y="2038"/>
                  <a:pt x="20520" y="6113"/>
                  <a:pt x="20520" y="10732"/>
                </a:cubicBezTo>
                <a:cubicBezTo>
                  <a:pt x="20520" y="11547"/>
                  <a:pt x="20385" y="12362"/>
                  <a:pt x="20250" y="13177"/>
                </a:cubicBezTo>
                <a:close/>
                <a:moveTo>
                  <a:pt x="9450" y="0"/>
                </a:moveTo>
                <a:cubicBezTo>
                  <a:pt x="4050" y="679"/>
                  <a:pt x="0" y="5298"/>
                  <a:pt x="0" y="10732"/>
                </a:cubicBezTo>
                <a:cubicBezTo>
                  <a:pt x="0" y="16166"/>
                  <a:pt x="4050" y="20921"/>
                  <a:pt x="9450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9585" y="21600"/>
                  <a:pt x="9720" y="21464"/>
                  <a:pt x="9855" y="21464"/>
                </a:cubicBezTo>
                <a:cubicBezTo>
                  <a:pt x="9990" y="21328"/>
                  <a:pt x="9990" y="21192"/>
                  <a:pt x="9990" y="21057"/>
                </a:cubicBezTo>
                <a:cubicBezTo>
                  <a:pt x="9990" y="16030"/>
                  <a:pt x="9990" y="16030"/>
                  <a:pt x="9990" y="16030"/>
                </a:cubicBezTo>
                <a:cubicBezTo>
                  <a:pt x="9990" y="15758"/>
                  <a:pt x="9855" y="15623"/>
                  <a:pt x="9585" y="15487"/>
                </a:cubicBezTo>
                <a:cubicBezTo>
                  <a:pt x="7425" y="14943"/>
                  <a:pt x="5940" y="13042"/>
                  <a:pt x="5940" y="10732"/>
                </a:cubicBezTo>
                <a:cubicBezTo>
                  <a:pt x="5940" y="8558"/>
                  <a:pt x="7425" y="6521"/>
                  <a:pt x="9585" y="5977"/>
                </a:cubicBezTo>
                <a:cubicBezTo>
                  <a:pt x="9855" y="5977"/>
                  <a:pt x="9990" y="5706"/>
                  <a:pt x="9990" y="5434"/>
                </a:cubicBezTo>
                <a:cubicBezTo>
                  <a:pt x="9990" y="543"/>
                  <a:pt x="9990" y="543"/>
                  <a:pt x="9990" y="543"/>
                </a:cubicBezTo>
                <a:cubicBezTo>
                  <a:pt x="9990" y="408"/>
                  <a:pt x="9990" y="272"/>
                  <a:pt x="9855" y="136"/>
                </a:cubicBezTo>
                <a:cubicBezTo>
                  <a:pt x="9720" y="0"/>
                  <a:pt x="9585" y="0"/>
                  <a:pt x="9450" y="0"/>
                </a:cubicBezTo>
                <a:close/>
                <a:moveTo>
                  <a:pt x="8910" y="5162"/>
                </a:moveTo>
                <a:cubicBezTo>
                  <a:pt x="6480" y="5842"/>
                  <a:pt x="4860" y="8151"/>
                  <a:pt x="4860" y="10732"/>
                </a:cubicBezTo>
                <a:cubicBezTo>
                  <a:pt x="4860" y="13449"/>
                  <a:pt x="6480" y="15623"/>
                  <a:pt x="8910" y="16438"/>
                </a:cubicBezTo>
                <a:cubicBezTo>
                  <a:pt x="8910" y="20377"/>
                  <a:pt x="8910" y="20377"/>
                  <a:pt x="8910" y="20377"/>
                </a:cubicBezTo>
                <a:cubicBezTo>
                  <a:pt x="4455" y="19426"/>
                  <a:pt x="1080" y="15487"/>
                  <a:pt x="1080" y="10732"/>
                </a:cubicBezTo>
                <a:cubicBezTo>
                  <a:pt x="1080" y="6113"/>
                  <a:pt x="4455" y="2038"/>
                  <a:pt x="8910" y="1223"/>
                </a:cubicBezTo>
                <a:lnTo>
                  <a:pt x="8910" y="5162"/>
                </a:lnTo>
                <a:close/>
                <a:moveTo>
                  <a:pt x="19710" y="15894"/>
                </a:moveTo>
                <a:cubicBezTo>
                  <a:pt x="15255" y="13721"/>
                  <a:pt x="15255" y="13721"/>
                  <a:pt x="15255" y="13721"/>
                </a:cubicBezTo>
                <a:cubicBezTo>
                  <a:pt x="14985" y="13585"/>
                  <a:pt x="14715" y="13721"/>
                  <a:pt x="14580" y="13857"/>
                </a:cubicBezTo>
                <a:cubicBezTo>
                  <a:pt x="13905" y="14672"/>
                  <a:pt x="12960" y="15215"/>
                  <a:pt x="12015" y="15487"/>
                </a:cubicBezTo>
                <a:cubicBezTo>
                  <a:pt x="11745" y="15623"/>
                  <a:pt x="11610" y="15758"/>
                  <a:pt x="11610" y="16030"/>
                </a:cubicBezTo>
                <a:cubicBezTo>
                  <a:pt x="11610" y="21057"/>
                  <a:pt x="11610" y="21057"/>
                  <a:pt x="11610" y="21057"/>
                </a:cubicBezTo>
                <a:cubicBezTo>
                  <a:pt x="11610" y="21192"/>
                  <a:pt x="11610" y="21328"/>
                  <a:pt x="11745" y="21464"/>
                </a:cubicBezTo>
                <a:cubicBezTo>
                  <a:pt x="11880" y="21464"/>
                  <a:pt x="12015" y="21600"/>
                  <a:pt x="12150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5390" y="21192"/>
                  <a:pt x="18090" y="19426"/>
                  <a:pt x="19845" y="16709"/>
                </a:cubicBezTo>
                <a:cubicBezTo>
                  <a:pt x="19980" y="16574"/>
                  <a:pt x="19980" y="16438"/>
                  <a:pt x="19980" y="16302"/>
                </a:cubicBezTo>
                <a:cubicBezTo>
                  <a:pt x="19845" y="16030"/>
                  <a:pt x="19845" y="15894"/>
                  <a:pt x="19710" y="15894"/>
                </a:cubicBezTo>
                <a:close/>
                <a:moveTo>
                  <a:pt x="12690" y="20377"/>
                </a:moveTo>
                <a:cubicBezTo>
                  <a:pt x="12690" y="16438"/>
                  <a:pt x="12690" y="16438"/>
                  <a:pt x="12690" y="16438"/>
                </a:cubicBezTo>
                <a:cubicBezTo>
                  <a:pt x="13635" y="16166"/>
                  <a:pt x="14445" y="15623"/>
                  <a:pt x="15120" y="14943"/>
                </a:cubicBezTo>
                <a:cubicBezTo>
                  <a:pt x="18630" y="16574"/>
                  <a:pt x="18630" y="16574"/>
                  <a:pt x="18630" y="16574"/>
                </a:cubicBezTo>
                <a:cubicBezTo>
                  <a:pt x="17145" y="18611"/>
                  <a:pt x="14985" y="19970"/>
                  <a:pt x="12690" y="2037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07" name="Freeform 85"/>
          <p:cNvSpPr/>
          <p:nvPr/>
        </p:nvSpPr>
        <p:spPr>
          <a:xfrm>
            <a:off x="18338800" y="7302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55" y="9585"/>
                </a:moveTo>
                <a:cubicBezTo>
                  <a:pt x="21060" y="9585"/>
                  <a:pt x="21060" y="9585"/>
                  <a:pt x="21060" y="9585"/>
                </a:cubicBezTo>
                <a:cubicBezTo>
                  <a:pt x="21330" y="9585"/>
                  <a:pt x="21600" y="9315"/>
                  <a:pt x="21600" y="9045"/>
                </a:cubicBezTo>
                <a:cubicBezTo>
                  <a:pt x="21600" y="4050"/>
                  <a:pt x="17550" y="0"/>
                  <a:pt x="12555" y="0"/>
                </a:cubicBezTo>
                <a:cubicBezTo>
                  <a:pt x="12285" y="0"/>
                  <a:pt x="12015" y="270"/>
                  <a:pt x="12015" y="540"/>
                </a:cubicBezTo>
                <a:cubicBezTo>
                  <a:pt x="12015" y="9045"/>
                  <a:pt x="12015" y="9045"/>
                  <a:pt x="12015" y="9045"/>
                </a:cubicBezTo>
                <a:cubicBezTo>
                  <a:pt x="12015" y="9315"/>
                  <a:pt x="12285" y="9585"/>
                  <a:pt x="12555" y="9585"/>
                </a:cubicBezTo>
                <a:close/>
                <a:moveTo>
                  <a:pt x="13095" y="1080"/>
                </a:moveTo>
                <a:cubicBezTo>
                  <a:pt x="17145" y="1350"/>
                  <a:pt x="20250" y="4455"/>
                  <a:pt x="20520" y="8505"/>
                </a:cubicBezTo>
                <a:cubicBezTo>
                  <a:pt x="13095" y="8505"/>
                  <a:pt x="13095" y="8505"/>
                  <a:pt x="13095" y="8505"/>
                </a:cubicBezTo>
                <a:lnTo>
                  <a:pt x="13095" y="1080"/>
                </a:lnTo>
                <a:close/>
                <a:moveTo>
                  <a:pt x="9855" y="21600"/>
                </a:moveTo>
                <a:cubicBezTo>
                  <a:pt x="15255" y="21600"/>
                  <a:pt x="19575" y="17145"/>
                  <a:pt x="19575" y="11745"/>
                </a:cubicBezTo>
                <a:cubicBezTo>
                  <a:pt x="19575" y="11475"/>
                  <a:pt x="19440" y="11205"/>
                  <a:pt x="19035" y="11205"/>
                </a:cubicBezTo>
                <a:cubicBezTo>
                  <a:pt x="10395" y="11205"/>
                  <a:pt x="10395" y="11205"/>
                  <a:pt x="10395" y="11205"/>
                </a:cubicBezTo>
                <a:cubicBezTo>
                  <a:pt x="10395" y="2565"/>
                  <a:pt x="10395" y="2565"/>
                  <a:pt x="10395" y="2565"/>
                </a:cubicBezTo>
                <a:cubicBezTo>
                  <a:pt x="10395" y="2160"/>
                  <a:pt x="10125" y="2025"/>
                  <a:pt x="9855" y="2025"/>
                </a:cubicBezTo>
                <a:cubicBezTo>
                  <a:pt x="4455" y="2025"/>
                  <a:pt x="0" y="6345"/>
                  <a:pt x="0" y="11745"/>
                </a:cubicBezTo>
                <a:cubicBezTo>
                  <a:pt x="0" y="17145"/>
                  <a:pt x="4455" y="21600"/>
                  <a:pt x="9855" y="21600"/>
                </a:cubicBezTo>
                <a:close/>
                <a:moveTo>
                  <a:pt x="9315" y="3105"/>
                </a:moveTo>
                <a:cubicBezTo>
                  <a:pt x="9315" y="11745"/>
                  <a:pt x="9315" y="11745"/>
                  <a:pt x="9315" y="11745"/>
                </a:cubicBezTo>
                <a:cubicBezTo>
                  <a:pt x="9315" y="12015"/>
                  <a:pt x="9585" y="12285"/>
                  <a:pt x="9855" y="12285"/>
                </a:cubicBezTo>
                <a:cubicBezTo>
                  <a:pt x="18495" y="12285"/>
                  <a:pt x="18495" y="12285"/>
                  <a:pt x="18495" y="12285"/>
                </a:cubicBezTo>
                <a:cubicBezTo>
                  <a:pt x="18225" y="16875"/>
                  <a:pt x="14445" y="20520"/>
                  <a:pt x="9855" y="20520"/>
                </a:cubicBezTo>
                <a:cubicBezTo>
                  <a:pt x="4995" y="20520"/>
                  <a:pt x="1080" y="16605"/>
                  <a:pt x="1080" y="11745"/>
                </a:cubicBezTo>
                <a:cubicBezTo>
                  <a:pt x="1080" y="7155"/>
                  <a:pt x="4725" y="3375"/>
                  <a:pt x="9315" y="31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08" name="Freeform 86"/>
          <p:cNvSpPr/>
          <p:nvPr/>
        </p:nvSpPr>
        <p:spPr>
          <a:xfrm>
            <a:off x="18449926" y="1968500"/>
            <a:ext cx="8794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84" y="4320"/>
                </a:moveTo>
                <a:cubicBezTo>
                  <a:pt x="7702" y="4320"/>
                  <a:pt x="5191" y="6345"/>
                  <a:pt x="5191" y="8775"/>
                </a:cubicBezTo>
                <a:cubicBezTo>
                  <a:pt x="5191" y="11340"/>
                  <a:pt x="7702" y="13365"/>
                  <a:pt x="10884" y="13365"/>
                </a:cubicBezTo>
                <a:cubicBezTo>
                  <a:pt x="13898" y="13365"/>
                  <a:pt x="16409" y="11340"/>
                  <a:pt x="16409" y="8775"/>
                </a:cubicBezTo>
                <a:cubicBezTo>
                  <a:pt x="16409" y="6345"/>
                  <a:pt x="13898" y="4320"/>
                  <a:pt x="10884" y="4320"/>
                </a:cubicBezTo>
                <a:close/>
                <a:moveTo>
                  <a:pt x="10884" y="12285"/>
                </a:moveTo>
                <a:cubicBezTo>
                  <a:pt x="8540" y="12285"/>
                  <a:pt x="6530" y="10665"/>
                  <a:pt x="6530" y="8775"/>
                </a:cubicBezTo>
                <a:cubicBezTo>
                  <a:pt x="6530" y="6885"/>
                  <a:pt x="8540" y="5400"/>
                  <a:pt x="10884" y="5400"/>
                </a:cubicBezTo>
                <a:cubicBezTo>
                  <a:pt x="13228" y="5400"/>
                  <a:pt x="15070" y="6885"/>
                  <a:pt x="15070" y="8775"/>
                </a:cubicBezTo>
                <a:cubicBezTo>
                  <a:pt x="15070" y="10665"/>
                  <a:pt x="13228" y="12285"/>
                  <a:pt x="10884" y="12285"/>
                </a:cubicBezTo>
                <a:close/>
                <a:moveTo>
                  <a:pt x="10884" y="0"/>
                </a:moveTo>
                <a:cubicBezTo>
                  <a:pt x="10716" y="0"/>
                  <a:pt x="10549" y="0"/>
                  <a:pt x="10381" y="0"/>
                </a:cubicBezTo>
                <a:cubicBezTo>
                  <a:pt x="5023" y="135"/>
                  <a:pt x="502" y="3510"/>
                  <a:pt x="0" y="7830"/>
                </a:cubicBezTo>
                <a:cubicBezTo>
                  <a:pt x="0" y="8775"/>
                  <a:pt x="0" y="9585"/>
                  <a:pt x="167" y="10395"/>
                </a:cubicBezTo>
                <a:cubicBezTo>
                  <a:pt x="167" y="10395"/>
                  <a:pt x="167" y="10530"/>
                  <a:pt x="335" y="10665"/>
                </a:cubicBezTo>
                <a:cubicBezTo>
                  <a:pt x="502" y="11205"/>
                  <a:pt x="670" y="11880"/>
                  <a:pt x="1005" y="12420"/>
                </a:cubicBezTo>
                <a:cubicBezTo>
                  <a:pt x="2177" y="14445"/>
                  <a:pt x="4521" y="17820"/>
                  <a:pt x="9879" y="21330"/>
                </a:cubicBezTo>
                <a:cubicBezTo>
                  <a:pt x="10047" y="21465"/>
                  <a:pt x="10549" y="21600"/>
                  <a:pt x="10884" y="21600"/>
                </a:cubicBezTo>
                <a:cubicBezTo>
                  <a:pt x="11219" y="21600"/>
                  <a:pt x="11553" y="21465"/>
                  <a:pt x="11888" y="21330"/>
                </a:cubicBezTo>
                <a:cubicBezTo>
                  <a:pt x="17079" y="17820"/>
                  <a:pt x="19591" y="14445"/>
                  <a:pt x="20595" y="12420"/>
                </a:cubicBezTo>
                <a:cubicBezTo>
                  <a:pt x="20930" y="11880"/>
                  <a:pt x="21265" y="11205"/>
                  <a:pt x="21433" y="10665"/>
                </a:cubicBezTo>
                <a:cubicBezTo>
                  <a:pt x="21433" y="10530"/>
                  <a:pt x="21433" y="10530"/>
                  <a:pt x="21433" y="10395"/>
                </a:cubicBezTo>
                <a:cubicBezTo>
                  <a:pt x="21600" y="9855"/>
                  <a:pt x="21600" y="9315"/>
                  <a:pt x="21600" y="8775"/>
                </a:cubicBezTo>
                <a:cubicBezTo>
                  <a:pt x="21600" y="3915"/>
                  <a:pt x="16744" y="0"/>
                  <a:pt x="10884" y="0"/>
                </a:cubicBezTo>
                <a:close/>
                <a:moveTo>
                  <a:pt x="20093" y="10260"/>
                </a:moveTo>
                <a:cubicBezTo>
                  <a:pt x="20093" y="10260"/>
                  <a:pt x="20093" y="10260"/>
                  <a:pt x="20093" y="10395"/>
                </a:cubicBezTo>
                <a:cubicBezTo>
                  <a:pt x="19926" y="10935"/>
                  <a:pt x="19758" y="11475"/>
                  <a:pt x="19423" y="12015"/>
                </a:cubicBezTo>
                <a:cubicBezTo>
                  <a:pt x="18419" y="13905"/>
                  <a:pt x="16074" y="17145"/>
                  <a:pt x="10884" y="20520"/>
                </a:cubicBezTo>
                <a:cubicBezTo>
                  <a:pt x="10884" y="20520"/>
                  <a:pt x="10884" y="20520"/>
                  <a:pt x="10884" y="20520"/>
                </a:cubicBezTo>
                <a:cubicBezTo>
                  <a:pt x="10716" y="20520"/>
                  <a:pt x="10716" y="20520"/>
                  <a:pt x="10716" y="20520"/>
                </a:cubicBezTo>
                <a:cubicBezTo>
                  <a:pt x="5526" y="17010"/>
                  <a:pt x="3349" y="13905"/>
                  <a:pt x="2177" y="11880"/>
                </a:cubicBezTo>
                <a:cubicBezTo>
                  <a:pt x="2009" y="11475"/>
                  <a:pt x="1674" y="10935"/>
                  <a:pt x="1507" y="10395"/>
                </a:cubicBezTo>
                <a:cubicBezTo>
                  <a:pt x="1507" y="10260"/>
                  <a:pt x="1507" y="10260"/>
                  <a:pt x="1507" y="10260"/>
                </a:cubicBezTo>
                <a:cubicBezTo>
                  <a:pt x="1507" y="10260"/>
                  <a:pt x="1507" y="10125"/>
                  <a:pt x="1507" y="10125"/>
                </a:cubicBezTo>
                <a:cubicBezTo>
                  <a:pt x="1340" y="9450"/>
                  <a:pt x="1340" y="8775"/>
                  <a:pt x="1340" y="7965"/>
                </a:cubicBezTo>
                <a:cubicBezTo>
                  <a:pt x="1842" y="4185"/>
                  <a:pt x="5693" y="1215"/>
                  <a:pt x="10549" y="1080"/>
                </a:cubicBezTo>
                <a:cubicBezTo>
                  <a:pt x="15907" y="945"/>
                  <a:pt x="20260" y="4455"/>
                  <a:pt x="20260" y="8775"/>
                </a:cubicBezTo>
                <a:cubicBezTo>
                  <a:pt x="20260" y="9180"/>
                  <a:pt x="20260" y="9720"/>
                  <a:pt x="20093" y="102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09" name="Freeform 87"/>
          <p:cNvSpPr/>
          <p:nvPr/>
        </p:nvSpPr>
        <p:spPr>
          <a:xfrm>
            <a:off x="18337674" y="3177606"/>
            <a:ext cx="1094456" cy="110603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98" h="19698" extrusionOk="0">
                <a:moveTo>
                  <a:pt x="16844" y="16844"/>
                </a:moveTo>
                <a:cubicBezTo>
                  <a:pt x="20649" y="12917"/>
                  <a:pt x="20649" y="6781"/>
                  <a:pt x="16844" y="2854"/>
                </a:cubicBezTo>
                <a:cubicBezTo>
                  <a:pt x="12917" y="-951"/>
                  <a:pt x="6781" y="-951"/>
                  <a:pt x="2854" y="2854"/>
                </a:cubicBezTo>
                <a:cubicBezTo>
                  <a:pt x="-951" y="6781"/>
                  <a:pt x="-951" y="12917"/>
                  <a:pt x="2854" y="16844"/>
                </a:cubicBezTo>
                <a:cubicBezTo>
                  <a:pt x="6781" y="20649"/>
                  <a:pt x="12917" y="20649"/>
                  <a:pt x="16844" y="16844"/>
                </a:cubicBezTo>
                <a:close/>
                <a:moveTo>
                  <a:pt x="3590" y="3590"/>
                </a:moveTo>
                <a:cubicBezTo>
                  <a:pt x="7026" y="154"/>
                  <a:pt x="12672" y="154"/>
                  <a:pt x="16108" y="3590"/>
                </a:cubicBezTo>
                <a:cubicBezTo>
                  <a:pt x="19544" y="7026"/>
                  <a:pt x="19544" y="12672"/>
                  <a:pt x="16108" y="16108"/>
                </a:cubicBezTo>
                <a:cubicBezTo>
                  <a:pt x="12672" y="19544"/>
                  <a:pt x="7026" y="19544"/>
                  <a:pt x="3590" y="16108"/>
                </a:cubicBezTo>
                <a:cubicBezTo>
                  <a:pt x="154" y="12672"/>
                  <a:pt x="154" y="7026"/>
                  <a:pt x="3590" y="3590"/>
                </a:cubicBezTo>
                <a:close/>
                <a:moveTo>
                  <a:pt x="9849" y="13531"/>
                </a:moveTo>
                <a:cubicBezTo>
                  <a:pt x="9972" y="13531"/>
                  <a:pt x="10094" y="13531"/>
                  <a:pt x="10217" y="13408"/>
                </a:cubicBezTo>
                <a:cubicBezTo>
                  <a:pt x="10340" y="13285"/>
                  <a:pt x="10340" y="13163"/>
                  <a:pt x="10340" y="13040"/>
                </a:cubicBezTo>
                <a:cubicBezTo>
                  <a:pt x="10340" y="10340"/>
                  <a:pt x="10340" y="10340"/>
                  <a:pt x="10340" y="10340"/>
                </a:cubicBezTo>
                <a:cubicBezTo>
                  <a:pt x="13040" y="10340"/>
                  <a:pt x="13040" y="10340"/>
                  <a:pt x="13040" y="10340"/>
                </a:cubicBezTo>
                <a:cubicBezTo>
                  <a:pt x="13163" y="10340"/>
                  <a:pt x="13285" y="10340"/>
                  <a:pt x="13408" y="10217"/>
                </a:cubicBezTo>
                <a:cubicBezTo>
                  <a:pt x="13531" y="10094"/>
                  <a:pt x="13531" y="9972"/>
                  <a:pt x="13531" y="9849"/>
                </a:cubicBezTo>
                <a:cubicBezTo>
                  <a:pt x="13531" y="9604"/>
                  <a:pt x="13285" y="9358"/>
                  <a:pt x="13040" y="9358"/>
                </a:cubicBezTo>
                <a:cubicBezTo>
                  <a:pt x="10340" y="9358"/>
                  <a:pt x="10340" y="9358"/>
                  <a:pt x="10340" y="9358"/>
                </a:cubicBezTo>
                <a:cubicBezTo>
                  <a:pt x="10340" y="6658"/>
                  <a:pt x="10340" y="6658"/>
                  <a:pt x="10340" y="6658"/>
                </a:cubicBezTo>
                <a:cubicBezTo>
                  <a:pt x="10340" y="6413"/>
                  <a:pt x="10094" y="6167"/>
                  <a:pt x="9849" y="6167"/>
                </a:cubicBezTo>
                <a:cubicBezTo>
                  <a:pt x="9604" y="6167"/>
                  <a:pt x="9358" y="6413"/>
                  <a:pt x="9358" y="6658"/>
                </a:cubicBezTo>
                <a:cubicBezTo>
                  <a:pt x="9358" y="9358"/>
                  <a:pt x="9358" y="9358"/>
                  <a:pt x="9358" y="9358"/>
                </a:cubicBezTo>
                <a:cubicBezTo>
                  <a:pt x="6658" y="9358"/>
                  <a:pt x="6658" y="9358"/>
                  <a:pt x="6658" y="9358"/>
                </a:cubicBezTo>
                <a:cubicBezTo>
                  <a:pt x="6413" y="9358"/>
                  <a:pt x="6167" y="9604"/>
                  <a:pt x="6167" y="9849"/>
                </a:cubicBezTo>
                <a:cubicBezTo>
                  <a:pt x="6167" y="10094"/>
                  <a:pt x="6413" y="10340"/>
                  <a:pt x="6658" y="10340"/>
                </a:cubicBezTo>
                <a:cubicBezTo>
                  <a:pt x="9358" y="10340"/>
                  <a:pt x="9358" y="10340"/>
                  <a:pt x="9358" y="10340"/>
                </a:cubicBezTo>
                <a:cubicBezTo>
                  <a:pt x="9358" y="13040"/>
                  <a:pt x="9358" y="13040"/>
                  <a:pt x="9358" y="13040"/>
                </a:cubicBezTo>
                <a:cubicBezTo>
                  <a:pt x="9358" y="13285"/>
                  <a:pt x="9604" y="13531"/>
                  <a:pt x="9849" y="1353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10" name="Freeform 88"/>
          <p:cNvSpPr/>
          <p:nvPr/>
        </p:nvSpPr>
        <p:spPr>
          <a:xfrm>
            <a:off x="18338800" y="4584700"/>
            <a:ext cx="1092200" cy="809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20925" y="0"/>
                  <a:pt x="20655" y="0"/>
                  <a:pt x="20655" y="366"/>
                </a:cubicBezTo>
                <a:cubicBezTo>
                  <a:pt x="17820" y="6956"/>
                  <a:pt x="12690" y="7322"/>
                  <a:pt x="9315" y="7322"/>
                </a:cubicBezTo>
                <a:cubicBezTo>
                  <a:pt x="9315" y="2563"/>
                  <a:pt x="9315" y="2563"/>
                  <a:pt x="9315" y="2563"/>
                </a:cubicBezTo>
                <a:cubicBezTo>
                  <a:pt x="9315" y="2197"/>
                  <a:pt x="9180" y="2014"/>
                  <a:pt x="8910" y="1831"/>
                </a:cubicBezTo>
                <a:cubicBezTo>
                  <a:pt x="8775" y="1831"/>
                  <a:pt x="8505" y="1831"/>
                  <a:pt x="8370" y="2014"/>
                </a:cubicBezTo>
                <a:cubicBezTo>
                  <a:pt x="135" y="11166"/>
                  <a:pt x="135" y="11166"/>
                  <a:pt x="135" y="11166"/>
                </a:cubicBezTo>
                <a:cubicBezTo>
                  <a:pt x="135" y="11349"/>
                  <a:pt x="0" y="11532"/>
                  <a:pt x="0" y="11715"/>
                </a:cubicBezTo>
                <a:cubicBezTo>
                  <a:pt x="0" y="11898"/>
                  <a:pt x="135" y="12081"/>
                  <a:pt x="135" y="12264"/>
                </a:cubicBezTo>
                <a:cubicBezTo>
                  <a:pt x="8370" y="21417"/>
                  <a:pt x="8370" y="21417"/>
                  <a:pt x="8370" y="21417"/>
                </a:cubicBezTo>
                <a:cubicBezTo>
                  <a:pt x="8505" y="21600"/>
                  <a:pt x="8640" y="21600"/>
                  <a:pt x="8775" y="21600"/>
                </a:cubicBezTo>
                <a:cubicBezTo>
                  <a:pt x="8775" y="21600"/>
                  <a:pt x="8910" y="21600"/>
                  <a:pt x="8910" y="21600"/>
                </a:cubicBezTo>
                <a:cubicBezTo>
                  <a:pt x="9180" y="21417"/>
                  <a:pt x="9315" y="21234"/>
                  <a:pt x="9315" y="20868"/>
                </a:cubicBezTo>
                <a:cubicBezTo>
                  <a:pt x="9315" y="16108"/>
                  <a:pt x="9315" y="16108"/>
                  <a:pt x="9315" y="16108"/>
                </a:cubicBezTo>
                <a:cubicBezTo>
                  <a:pt x="14445" y="15742"/>
                  <a:pt x="17415" y="12814"/>
                  <a:pt x="18900" y="10251"/>
                </a:cubicBezTo>
                <a:cubicBezTo>
                  <a:pt x="20925" y="6956"/>
                  <a:pt x="21600" y="3112"/>
                  <a:pt x="21600" y="732"/>
                </a:cubicBezTo>
                <a:cubicBezTo>
                  <a:pt x="21600" y="366"/>
                  <a:pt x="21465" y="183"/>
                  <a:pt x="21195" y="0"/>
                </a:cubicBezTo>
                <a:close/>
                <a:moveTo>
                  <a:pt x="8775" y="14644"/>
                </a:moveTo>
                <a:cubicBezTo>
                  <a:pt x="8370" y="14644"/>
                  <a:pt x="8235" y="15010"/>
                  <a:pt x="8235" y="15376"/>
                </a:cubicBezTo>
                <a:cubicBezTo>
                  <a:pt x="8235" y="19403"/>
                  <a:pt x="8235" y="19403"/>
                  <a:pt x="8235" y="19403"/>
                </a:cubicBezTo>
                <a:cubicBezTo>
                  <a:pt x="1350" y="11715"/>
                  <a:pt x="1350" y="11715"/>
                  <a:pt x="1350" y="11715"/>
                </a:cubicBezTo>
                <a:cubicBezTo>
                  <a:pt x="8235" y="4027"/>
                  <a:pt x="8235" y="4027"/>
                  <a:pt x="8235" y="4027"/>
                </a:cubicBezTo>
                <a:cubicBezTo>
                  <a:pt x="8235" y="8054"/>
                  <a:pt x="8235" y="8054"/>
                  <a:pt x="8235" y="8054"/>
                </a:cubicBezTo>
                <a:cubicBezTo>
                  <a:pt x="8235" y="8237"/>
                  <a:pt x="8235" y="8420"/>
                  <a:pt x="8370" y="8603"/>
                </a:cubicBezTo>
                <a:cubicBezTo>
                  <a:pt x="8505" y="8786"/>
                  <a:pt x="8640" y="8786"/>
                  <a:pt x="8775" y="8786"/>
                </a:cubicBezTo>
                <a:cubicBezTo>
                  <a:pt x="11880" y="8786"/>
                  <a:pt x="16875" y="8786"/>
                  <a:pt x="20250" y="3661"/>
                </a:cubicBezTo>
                <a:cubicBezTo>
                  <a:pt x="19440" y="8054"/>
                  <a:pt x="16470" y="14461"/>
                  <a:pt x="8775" y="1464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11" name="Freeform 89"/>
          <p:cNvSpPr/>
          <p:nvPr/>
        </p:nvSpPr>
        <p:spPr>
          <a:xfrm>
            <a:off x="18338800" y="5822950"/>
            <a:ext cx="1092200" cy="812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35" y="11349"/>
                </a:moveTo>
                <a:cubicBezTo>
                  <a:pt x="17415" y="8786"/>
                  <a:pt x="14445" y="5858"/>
                  <a:pt x="9315" y="5492"/>
                </a:cubicBezTo>
                <a:cubicBezTo>
                  <a:pt x="9315" y="732"/>
                  <a:pt x="9315" y="732"/>
                  <a:pt x="9315" y="732"/>
                </a:cubicBezTo>
                <a:cubicBezTo>
                  <a:pt x="9315" y="366"/>
                  <a:pt x="9180" y="183"/>
                  <a:pt x="8910" y="0"/>
                </a:cubicBezTo>
                <a:cubicBezTo>
                  <a:pt x="8775" y="0"/>
                  <a:pt x="8505" y="0"/>
                  <a:pt x="8370" y="183"/>
                </a:cubicBezTo>
                <a:cubicBezTo>
                  <a:pt x="135" y="9336"/>
                  <a:pt x="135" y="9336"/>
                  <a:pt x="135" y="9336"/>
                </a:cubicBezTo>
                <a:cubicBezTo>
                  <a:pt x="135" y="9519"/>
                  <a:pt x="0" y="9702"/>
                  <a:pt x="0" y="9885"/>
                </a:cubicBezTo>
                <a:cubicBezTo>
                  <a:pt x="0" y="10068"/>
                  <a:pt x="135" y="10251"/>
                  <a:pt x="135" y="10434"/>
                </a:cubicBezTo>
                <a:cubicBezTo>
                  <a:pt x="8370" y="19586"/>
                  <a:pt x="8370" y="19586"/>
                  <a:pt x="8370" y="19586"/>
                </a:cubicBezTo>
                <a:cubicBezTo>
                  <a:pt x="8505" y="19769"/>
                  <a:pt x="8775" y="19769"/>
                  <a:pt x="8910" y="19769"/>
                </a:cubicBezTo>
                <a:cubicBezTo>
                  <a:pt x="9180" y="19586"/>
                  <a:pt x="9315" y="19403"/>
                  <a:pt x="9315" y="19037"/>
                </a:cubicBezTo>
                <a:cubicBezTo>
                  <a:pt x="9315" y="14278"/>
                  <a:pt x="9315" y="14278"/>
                  <a:pt x="9315" y="14278"/>
                </a:cubicBezTo>
                <a:cubicBezTo>
                  <a:pt x="12690" y="14278"/>
                  <a:pt x="17820" y="14644"/>
                  <a:pt x="20655" y="21234"/>
                </a:cubicBezTo>
                <a:cubicBezTo>
                  <a:pt x="20655" y="21417"/>
                  <a:pt x="20925" y="21600"/>
                  <a:pt x="21060" y="21600"/>
                </a:cubicBezTo>
                <a:cubicBezTo>
                  <a:pt x="21060" y="21600"/>
                  <a:pt x="21195" y="21600"/>
                  <a:pt x="21195" y="21600"/>
                </a:cubicBezTo>
                <a:cubicBezTo>
                  <a:pt x="21465" y="21417"/>
                  <a:pt x="21600" y="21234"/>
                  <a:pt x="21600" y="20868"/>
                </a:cubicBezTo>
                <a:cubicBezTo>
                  <a:pt x="21600" y="18488"/>
                  <a:pt x="20925" y="14644"/>
                  <a:pt x="19035" y="11349"/>
                </a:cubicBezTo>
                <a:close/>
                <a:moveTo>
                  <a:pt x="8775" y="12814"/>
                </a:moveTo>
                <a:cubicBezTo>
                  <a:pt x="8775" y="12814"/>
                  <a:pt x="8775" y="12814"/>
                  <a:pt x="8775" y="12814"/>
                </a:cubicBezTo>
                <a:cubicBezTo>
                  <a:pt x="8640" y="12814"/>
                  <a:pt x="8370" y="12814"/>
                  <a:pt x="8370" y="12997"/>
                </a:cubicBezTo>
                <a:cubicBezTo>
                  <a:pt x="8235" y="13180"/>
                  <a:pt x="8235" y="13363"/>
                  <a:pt x="8235" y="13546"/>
                </a:cubicBezTo>
                <a:cubicBezTo>
                  <a:pt x="8235" y="17573"/>
                  <a:pt x="8235" y="17573"/>
                  <a:pt x="8235" y="17573"/>
                </a:cubicBezTo>
                <a:cubicBezTo>
                  <a:pt x="1350" y="9885"/>
                  <a:pt x="1350" y="9885"/>
                  <a:pt x="1350" y="9885"/>
                </a:cubicBezTo>
                <a:cubicBezTo>
                  <a:pt x="8235" y="2380"/>
                  <a:pt x="8235" y="2380"/>
                  <a:pt x="8235" y="2380"/>
                </a:cubicBezTo>
                <a:cubicBezTo>
                  <a:pt x="8235" y="6224"/>
                  <a:pt x="8235" y="6224"/>
                  <a:pt x="8235" y="6224"/>
                </a:cubicBezTo>
                <a:cubicBezTo>
                  <a:pt x="8235" y="6590"/>
                  <a:pt x="8370" y="6956"/>
                  <a:pt x="8775" y="6956"/>
                </a:cubicBezTo>
                <a:cubicBezTo>
                  <a:pt x="16470" y="7139"/>
                  <a:pt x="19440" y="13546"/>
                  <a:pt x="20250" y="17939"/>
                </a:cubicBezTo>
                <a:cubicBezTo>
                  <a:pt x="16875" y="12814"/>
                  <a:pt x="11880" y="12814"/>
                  <a:pt x="8775" y="1281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12" name="Freeform 90"/>
          <p:cNvSpPr/>
          <p:nvPr/>
        </p:nvSpPr>
        <p:spPr>
          <a:xfrm>
            <a:off x="18367376" y="6897821"/>
            <a:ext cx="1028701" cy="11000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19168" y="18191"/>
                </a:moveTo>
                <a:cubicBezTo>
                  <a:pt x="17595" y="18191"/>
                  <a:pt x="17595" y="18191"/>
                  <a:pt x="17595" y="18191"/>
                </a:cubicBezTo>
                <a:cubicBezTo>
                  <a:pt x="17309" y="18191"/>
                  <a:pt x="17023" y="18326"/>
                  <a:pt x="17023" y="18731"/>
                </a:cubicBezTo>
                <a:cubicBezTo>
                  <a:pt x="17023" y="19001"/>
                  <a:pt x="17309" y="19271"/>
                  <a:pt x="17595" y="19271"/>
                </a:cubicBezTo>
                <a:cubicBezTo>
                  <a:pt x="19168" y="19271"/>
                  <a:pt x="19168" y="19271"/>
                  <a:pt x="19168" y="19271"/>
                </a:cubicBezTo>
                <a:cubicBezTo>
                  <a:pt x="20456" y="19271"/>
                  <a:pt x="21600" y="18191"/>
                  <a:pt x="21600" y="16976"/>
                </a:cubicBezTo>
                <a:cubicBezTo>
                  <a:pt x="21600" y="4556"/>
                  <a:pt x="21600" y="4556"/>
                  <a:pt x="21600" y="4556"/>
                </a:cubicBezTo>
                <a:cubicBezTo>
                  <a:pt x="21600" y="3341"/>
                  <a:pt x="20456" y="2261"/>
                  <a:pt x="19168" y="2261"/>
                </a:cubicBezTo>
                <a:cubicBezTo>
                  <a:pt x="8297" y="2261"/>
                  <a:pt x="8297" y="2261"/>
                  <a:pt x="8297" y="2261"/>
                </a:cubicBezTo>
                <a:cubicBezTo>
                  <a:pt x="9870" y="911"/>
                  <a:pt x="9870" y="911"/>
                  <a:pt x="9870" y="911"/>
                </a:cubicBezTo>
                <a:cubicBezTo>
                  <a:pt x="10013" y="641"/>
                  <a:pt x="10013" y="371"/>
                  <a:pt x="9870" y="101"/>
                </a:cubicBezTo>
                <a:cubicBezTo>
                  <a:pt x="9584" y="-34"/>
                  <a:pt x="9155" y="-34"/>
                  <a:pt x="9012" y="101"/>
                </a:cubicBezTo>
                <a:cubicBezTo>
                  <a:pt x="6437" y="2531"/>
                  <a:pt x="6437" y="2531"/>
                  <a:pt x="6437" y="2531"/>
                </a:cubicBezTo>
                <a:cubicBezTo>
                  <a:pt x="6437" y="2531"/>
                  <a:pt x="6294" y="2666"/>
                  <a:pt x="6294" y="2801"/>
                </a:cubicBezTo>
                <a:cubicBezTo>
                  <a:pt x="6294" y="2936"/>
                  <a:pt x="6437" y="3206"/>
                  <a:pt x="6437" y="3206"/>
                </a:cubicBezTo>
                <a:cubicBezTo>
                  <a:pt x="9012" y="5636"/>
                  <a:pt x="9012" y="5636"/>
                  <a:pt x="9012" y="5636"/>
                </a:cubicBezTo>
                <a:cubicBezTo>
                  <a:pt x="9155" y="5636"/>
                  <a:pt x="9298" y="5771"/>
                  <a:pt x="9441" y="5771"/>
                </a:cubicBezTo>
                <a:cubicBezTo>
                  <a:pt x="9584" y="5771"/>
                  <a:pt x="9727" y="5636"/>
                  <a:pt x="9870" y="5636"/>
                </a:cubicBezTo>
                <a:cubicBezTo>
                  <a:pt x="10013" y="5366"/>
                  <a:pt x="10013" y="5096"/>
                  <a:pt x="9870" y="4826"/>
                </a:cubicBezTo>
                <a:cubicBezTo>
                  <a:pt x="8297" y="3341"/>
                  <a:pt x="8297" y="3341"/>
                  <a:pt x="8297" y="3341"/>
                </a:cubicBezTo>
                <a:cubicBezTo>
                  <a:pt x="19168" y="3341"/>
                  <a:pt x="19168" y="3341"/>
                  <a:pt x="19168" y="3341"/>
                </a:cubicBezTo>
                <a:cubicBezTo>
                  <a:pt x="19883" y="3341"/>
                  <a:pt x="20456" y="3881"/>
                  <a:pt x="20456" y="4556"/>
                </a:cubicBezTo>
                <a:cubicBezTo>
                  <a:pt x="20456" y="16976"/>
                  <a:pt x="20456" y="16976"/>
                  <a:pt x="20456" y="16976"/>
                </a:cubicBezTo>
                <a:cubicBezTo>
                  <a:pt x="20456" y="17651"/>
                  <a:pt x="19883" y="18191"/>
                  <a:pt x="19168" y="18191"/>
                </a:cubicBezTo>
                <a:close/>
                <a:moveTo>
                  <a:pt x="12588" y="15896"/>
                </a:moveTo>
                <a:cubicBezTo>
                  <a:pt x="12302" y="15761"/>
                  <a:pt x="12016" y="15761"/>
                  <a:pt x="11730" y="15896"/>
                </a:cubicBezTo>
                <a:cubicBezTo>
                  <a:pt x="11587" y="16166"/>
                  <a:pt x="11587" y="16436"/>
                  <a:pt x="11730" y="16706"/>
                </a:cubicBezTo>
                <a:cubicBezTo>
                  <a:pt x="13303" y="18191"/>
                  <a:pt x="13303" y="18191"/>
                  <a:pt x="13303" y="18191"/>
                </a:cubicBezTo>
                <a:cubicBezTo>
                  <a:pt x="2432" y="18191"/>
                  <a:pt x="2432" y="18191"/>
                  <a:pt x="2432" y="18191"/>
                </a:cubicBezTo>
                <a:cubicBezTo>
                  <a:pt x="1717" y="18191"/>
                  <a:pt x="1144" y="17651"/>
                  <a:pt x="1144" y="16976"/>
                </a:cubicBezTo>
                <a:cubicBezTo>
                  <a:pt x="1144" y="4556"/>
                  <a:pt x="1144" y="4556"/>
                  <a:pt x="1144" y="4556"/>
                </a:cubicBezTo>
                <a:cubicBezTo>
                  <a:pt x="1144" y="3881"/>
                  <a:pt x="1717" y="3341"/>
                  <a:pt x="2432" y="3341"/>
                </a:cubicBezTo>
                <a:cubicBezTo>
                  <a:pt x="4005" y="3341"/>
                  <a:pt x="4005" y="3341"/>
                  <a:pt x="4005" y="3341"/>
                </a:cubicBezTo>
                <a:cubicBezTo>
                  <a:pt x="4291" y="3341"/>
                  <a:pt x="4577" y="3206"/>
                  <a:pt x="4577" y="2801"/>
                </a:cubicBezTo>
                <a:cubicBezTo>
                  <a:pt x="4577" y="2531"/>
                  <a:pt x="4291" y="2261"/>
                  <a:pt x="4005" y="2261"/>
                </a:cubicBezTo>
                <a:cubicBezTo>
                  <a:pt x="2432" y="2261"/>
                  <a:pt x="2432" y="2261"/>
                  <a:pt x="2432" y="2261"/>
                </a:cubicBezTo>
                <a:cubicBezTo>
                  <a:pt x="1001" y="2261"/>
                  <a:pt x="0" y="3341"/>
                  <a:pt x="0" y="4556"/>
                </a:cubicBezTo>
                <a:cubicBezTo>
                  <a:pt x="0" y="16976"/>
                  <a:pt x="0" y="16976"/>
                  <a:pt x="0" y="16976"/>
                </a:cubicBezTo>
                <a:cubicBezTo>
                  <a:pt x="0" y="18191"/>
                  <a:pt x="1001" y="19271"/>
                  <a:pt x="2432" y="19271"/>
                </a:cubicBezTo>
                <a:cubicBezTo>
                  <a:pt x="13303" y="19271"/>
                  <a:pt x="13303" y="19271"/>
                  <a:pt x="13303" y="19271"/>
                </a:cubicBezTo>
                <a:cubicBezTo>
                  <a:pt x="11730" y="20621"/>
                  <a:pt x="11730" y="20621"/>
                  <a:pt x="11730" y="20621"/>
                </a:cubicBezTo>
                <a:cubicBezTo>
                  <a:pt x="11587" y="20891"/>
                  <a:pt x="11587" y="21161"/>
                  <a:pt x="11730" y="21431"/>
                </a:cubicBezTo>
                <a:cubicBezTo>
                  <a:pt x="11873" y="21566"/>
                  <a:pt x="12016" y="21566"/>
                  <a:pt x="12159" y="21566"/>
                </a:cubicBezTo>
                <a:cubicBezTo>
                  <a:pt x="12302" y="21566"/>
                  <a:pt x="12445" y="21566"/>
                  <a:pt x="12588" y="21431"/>
                </a:cubicBezTo>
                <a:cubicBezTo>
                  <a:pt x="15020" y="19001"/>
                  <a:pt x="15020" y="19001"/>
                  <a:pt x="15020" y="19001"/>
                </a:cubicBezTo>
                <a:cubicBezTo>
                  <a:pt x="15163" y="19001"/>
                  <a:pt x="15163" y="18866"/>
                  <a:pt x="15163" y="18731"/>
                </a:cubicBezTo>
                <a:cubicBezTo>
                  <a:pt x="15163" y="18596"/>
                  <a:pt x="15163" y="18461"/>
                  <a:pt x="15020" y="18326"/>
                </a:cubicBezTo>
                <a:lnTo>
                  <a:pt x="12588" y="15896"/>
                </a:lnTo>
                <a:close/>
                <a:moveTo>
                  <a:pt x="10728" y="10091"/>
                </a:moveTo>
                <a:cubicBezTo>
                  <a:pt x="11158" y="10091"/>
                  <a:pt x="11587" y="10361"/>
                  <a:pt x="11587" y="10766"/>
                </a:cubicBezTo>
                <a:cubicBezTo>
                  <a:pt x="11587" y="11171"/>
                  <a:pt x="11158" y="11441"/>
                  <a:pt x="10728" y="11441"/>
                </a:cubicBezTo>
                <a:cubicBezTo>
                  <a:pt x="10442" y="11441"/>
                  <a:pt x="10013" y="11171"/>
                  <a:pt x="10013" y="10766"/>
                </a:cubicBezTo>
                <a:cubicBezTo>
                  <a:pt x="10013" y="10361"/>
                  <a:pt x="10442" y="10091"/>
                  <a:pt x="10728" y="10091"/>
                </a:cubicBezTo>
                <a:close/>
                <a:moveTo>
                  <a:pt x="7581" y="10091"/>
                </a:moveTo>
                <a:cubicBezTo>
                  <a:pt x="8011" y="10091"/>
                  <a:pt x="8297" y="10361"/>
                  <a:pt x="8297" y="10766"/>
                </a:cubicBezTo>
                <a:cubicBezTo>
                  <a:pt x="8297" y="11171"/>
                  <a:pt x="8011" y="11441"/>
                  <a:pt x="7581" y="11441"/>
                </a:cubicBezTo>
                <a:cubicBezTo>
                  <a:pt x="7295" y="11441"/>
                  <a:pt x="6866" y="11171"/>
                  <a:pt x="6866" y="10766"/>
                </a:cubicBezTo>
                <a:cubicBezTo>
                  <a:pt x="6866" y="10361"/>
                  <a:pt x="7295" y="10091"/>
                  <a:pt x="7581" y="10091"/>
                </a:cubicBezTo>
                <a:close/>
                <a:moveTo>
                  <a:pt x="13875" y="10091"/>
                </a:moveTo>
                <a:cubicBezTo>
                  <a:pt x="14305" y="10091"/>
                  <a:pt x="14734" y="10361"/>
                  <a:pt x="14734" y="10766"/>
                </a:cubicBezTo>
                <a:cubicBezTo>
                  <a:pt x="14734" y="11171"/>
                  <a:pt x="14305" y="11441"/>
                  <a:pt x="13875" y="11441"/>
                </a:cubicBezTo>
                <a:cubicBezTo>
                  <a:pt x="13589" y="11441"/>
                  <a:pt x="13160" y="11171"/>
                  <a:pt x="13160" y="10766"/>
                </a:cubicBezTo>
                <a:cubicBezTo>
                  <a:pt x="13160" y="10361"/>
                  <a:pt x="13589" y="10091"/>
                  <a:pt x="13875" y="100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13" name="Freeform 91"/>
          <p:cNvSpPr/>
          <p:nvPr/>
        </p:nvSpPr>
        <p:spPr>
          <a:xfrm>
            <a:off x="18367376" y="8164647"/>
            <a:ext cx="1028701" cy="1100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19168" y="18191"/>
                </a:moveTo>
                <a:cubicBezTo>
                  <a:pt x="8297" y="18191"/>
                  <a:pt x="8297" y="18191"/>
                  <a:pt x="8297" y="18191"/>
                </a:cubicBezTo>
                <a:cubicBezTo>
                  <a:pt x="9727" y="16706"/>
                  <a:pt x="9727" y="16706"/>
                  <a:pt x="9727" y="16706"/>
                </a:cubicBezTo>
                <a:cubicBezTo>
                  <a:pt x="10013" y="16571"/>
                  <a:pt x="10013" y="16166"/>
                  <a:pt x="9727" y="15896"/>
                </a:cubicBezTo>
                <a:cubicBezTo>
                  <a:pt x="9584" y="15761"/>
                  <a:pt x="9155" y="15761"/>
                  <a:pt x="9012" y="15896"/>
                </a:cubicBezTo>
                <a:cubicBezTo>
                  <a:pt x="6437" y="18326"/>
                  <a:pt x="6437" y="18326"/>
                  <a:pt x="6437" y="18326"/>
                </a:cubicBezTo>
                <a:cubicBezTo>
                  <a:pt x="6294" y="18461"/>
                  <a:pt x="6294" y="18866"/>
                  <a:pt x="6437" y="19001"/>
                </a:cubicBezTo>
                <a:cubicBezTo>
                  <a:pt x="9012" y="21431"/>
                  <a:pt x="9012" y="21431"/>
                  <a:pt x="9012" y="21431"/>
                </a:cubicBezTo>
                <a:cubicBezTo>
                  <a:pt x="9155" y="21566"/>
                  <a:pt x="9298" y="21566"/>
                  <a:pt x="9441" y="21566"/>
                </a:cubicBezTo>
                <a:cubicBezTo>
                  <a:pt x="9584" y="21566"/>
                  <a:pt x="9727" y="21566"/>
                  <a:pt x="9870" y="21431"/>
                </a:cubicBezTo>
                <a:cubicBezTo>
                  <a:pt x="10013" y="21161"/>
                  <a:pt x="10013" y="20891"/>
                  <a:pt x="9870" y="20621"/>
                </a:cubicBezTo>
                <a:cubicBezTo>
                  <a:pt x="8297" y="19271"/>
                  <a:pt x="8297" y="19271"/>
                  <a:pt x="8297" y="19271"/>
                </a:cubicBezTo>
                <a:cubicBezTo>
                  <a:pt x="19168" y="19271"/>
                  <a:pt x="19168" y="19271"/>
                  <a:pt x="19168" y="19271"/>
                </a:cubicBezTo>
                <a:cubicBezTo>
                  <a:pt x="20456" y="19271"/>
                  <a:pt x="21600" y="18191"/>
                  <a:pt x="21600" y="16976"/>
                </a:cubicBezTo>
                <a:cubicBezTo>
                  <a:pt x="21600" y="4556"/>
                  <a:pt x="21600" y="4556"/>
                  <a:pt x="21600" y="4556"/>
                </a:cubicBezTo>
                <a:cubicBezTo>
                  <a:pt x="21600" y="3341"/>
                  <a:pt x="20456" y="2261"/>
                  <a:pt x="19168" y="2261"/>
                </a:cubicBezTo>
                <a:cubicBezTo>
                  <a:pt x="17595" y="2261"/>
                  <a:pt x="17595" y="2261"/>
                  <a:pt x="17595" y="2261"/>
                </a:cubicBezTo>
                <a:cubicBezTo>
                  <a:pt x="17309" y="2261"/>
                  <a:pt x="17023" y="2531"/>
                  <a:pt x="17023" y="2801"/>
                </a:cubicBezTo>
                <a:cubicBezTo>
                  <a:pt x="17023" y="3206"/>
                  <a:pt x="17309" y="3341"/>
                  <a:pt x="17595" y="3341"/>
                </a:cubicBezTo>
                <a:cubicBezTo>
                  <a:pt x="19168" y="3341"/>
                  <a:pt x="19168" y="3341"/>
                  <a:pt x="19168" y="3341"/>
                </a:cubicBezTo>
                <a:cubicBezTo>
                  <a:pt x="19883" y="3341"/>
                  <a:pt x="20456" y="3881"/>
                  <a:pt x="20456" y="4556"/>
                </a:cubicBezTo>
                <a:cubicBezTo>
                  <a:pt x="20456" y="16976"/>
                  <a:pt x="20456" y="16976"/>
                  <a:pt x="20456" y="16976"/>
                </a:cubicBezTo>
                <a:cubicBezTo>
                  <a:pt x="20456" y="17651"/>
                  <a:pt x="19883" y="18191"/>
                  <a:pt x="19168" y="18191"/>
                </a:cubicBezTo>
                <a:close/>
                <a:moveTo>
                  <a:pt x="12588" y="101"/>
                </a:moveTo>
                <a:cubicBezTo>
                  <a:pt x="12302" y="-34"/>
                  <a:pt x="12016" y="-34"/>
                  <a:pt x="11730" y="101"/>
                </a:cubicBezTo>
                <a:cubicBezTo>
                  <a:pt x="11587" y="371"/>
                  <a:pt x="11587" y="641"/>
                  <a:pt x="11730" y="911"/>
                </a:cubicBezTo>
                <a:cubicBezTo>
                  <a:pt x="13303" y="2261"/>
                  <a:pt x="13303" y="2261"/>
                  <a:pt x="13303" y="2261"/>
                </a:cubicBezTo>
                <a:cubicBezTo>
                  <a:pt x="2432" y="2261"/>
                  <a:pt x="2432" y="2261"/>
                  <a:pt x="2432" y="2261"/>
                </a:cubicBezTo>
                <a:cubicBezTo>
                  <a:pt x="1001" y="2261"/>
                  <a:pt x="0" y="3341"/>
                  <a:pt x="0" y="4556"/>
                </a:cubicBezTo>
                <a:cubicBezTo>
                  <a:pt x="0" y="16976"/>
                  <a:pt x="0" y="16976"/>
                  <a:pt x="0" y="16976"/>
                </a:cubicBezTo>
                <a:cubicBezTo>
                  <a:pt x="0" y="18191"/>
                  <a:pt x="1001" y="19271"/>
                  <a:pt x="2432" y="19271"/>
                </a:cubicBezTo>
                <a:cubicBezTo>
                  <a:pt x="4005" y="19271"/>
                  <a:pt x="4005" y="19271"/>
                  <a:pt x="4005" y="19271"/>
                </a:cubicBezTo>
                <a:cubicBezTo>
                  <a:pt x="4291" y="19271"/>
                  <a:pt x="4577" y="19001"/>
                  <a:pt x="4577" y="18731"/>
                </a:cubicBezTo>
                <a:cubicBezTo>
                  <a:pt x="4577" y="18326"/>
                  <a:pt x="4291" y="18191"/>
                  <a:pt x="4005" y="18191"/>
                </a:cubicBezTo>
                <a:cubicBezTo>
                  <a:pt x="2432" y="18191"/>
                  <a:pt x="2432" y="18191"/>
                  <a:pt x="2432" y="18191"/>
                </a:cubicBezTo>
                <a:cubicBezTo>
                  <a:pt x="1717" y="18191"/>
                  <a:pt x="1144" y="17651"/>
                  <a:pt x="1144" y="16976"/>
                </a:cubicBezTo>
                <a:cubicBezTo>
                  <a:pt x="1144" y="4556"/>
                  <a:pt x="1144" y="4556"/>
                  <a:pt x="1144" y="4556"/>
                </a:cubicBezTo>
                <a:cubicBezTo>
                  <a:pt x="1144" y="3881"/>
                  <a:pt x="1717" y="3341"/>
                  <a:pt x="2432" y="3341"/>
                </a:cubicBezTo>
                <a:cubicBezTo>
                  <a:pt x="13303" y="3341"/>
                  <a:pt x="13303" y="3341"/>
                  <a:pt x="13303" y="3341"/>
                </a:cubicBezTo>
                <a:cubicBezTo>
                  <a:pt x="11730" y="4826"/>
                  <a:pt x="11730" y="4826"/>
                  <a:pt x="11730" y="4826"/>
                </a:cubicBezTo>
                <a:cubicBezTo>
                  <a:pt x="11587" y="4961"/>
                  <a:pt x="11587" y="5366"/>
                  <a:pt x="11730" y="5636"/>
                </a:cubicBezTo>
                <a:cubicBezTo>
                  <a:pt x="11873" y="5636"/>
                  <a:pt x="12016" y="5771"/>
                  <a:pt x="12159" y="5771"/>
                </a:cubicBezTo>
                <a:cubicBezTo>
                  <a:pt x="12302" y="5771"/>
                  <a:pt x="12445" y="5636"/>
                  <a:pt x="12588" y="5636"/>
                </a:cubicBezTo>
                <a:cubicBezTo>
                  <a:pt x="15020" y="3206"/>
                  <a:pt x="15020" y="3206"/>
                  <a:pt x="15020" y="3206"/>
                </a:cubicBezTo>
                <a:cubicBezTo>
                  <a:pt x="15163" y="3071"/>
                  <a:pt x="15163" y="2936"/>
                  <a:pt x="15163" y="2801"/>
                </a:cubicBezTo>
                <a:cubicBezTo>
                  <a:pt x="15163" y="2666"/>
                  <a:pt x="15163" y="2531"/>
                  <a:pt x="15020" y="2531"/>
                </a:cubicBezTo>
                <a:lnTo>
                  <a:pt x="12588" y="10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14" name="Freeform 92"/>
          <p:cNvSpPr/>
          <p:nvPr/>
        </p:nvSpPr>
        <p:spPr>
          <a:xfrm>
            <a:off x="18367376" y="9402897"/>
            <a:ext cx="1028701" cy="1100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19168" y="18191"/>
                </a:moveTo>
                <a:cubicBezTo>
                  <a:pt x="17595" y="18191"/>
                  <a:pt x="17595" y="18191"/>
                  <a:pt x="17595" y="18191"/>
                </a:cubicBezTo>
                <a:cubicBezTo>
                  <a:pt x="17309" y="18191"/>
                  <a:pt x="17023" y="18326"/>
                  <a:pt x="17023" y="18731"/>
                </a:cubicBezTo>
                <a:cubicBezTo>
                  <a:pt x="17023" y="19001"/>
                  <a:pt x="17309" y="19271"/>
                  <a:pt x="17595" y="19271"/>
                </a:cubicBezTo>
                <a:cubicBezTo>
                  <a:pt x="19168" y="19271"/>
                  <a:pt x="19168" y="19271"/>
                  <a:pt x="19168" y="19271"/>
                </a:cubicBezTo>
                <a:cubicBezTo>
                  <a:pt x="20456" y="19271"/>
                  <a:pt x="21600" y="18191"/>
                  <a:pt x="21600" y="16976"/>
                </a:cubicBezTo>
                <a:cubicBezTo>
                  <a:pt x="21600" y="4556"/>
                  <a:pt x="21600" y="4556"/>
                  <a:pt x="21600" y="4556"/>
                </a:cubicBezTo>
                <a:cubicBezTo>
                  <a:pt x="21600" y="3341"/>
                  <a:pt x="20456" y="2261"/>
                  <a:pt x="19168" y="2261"/>
                </a:cubicBezTo>
                <a:cubicBezTo>
                  <a:pt x="8297" y="2261"/>
                  <a:pt x="8297" y="2261"/>
                  <a:pt x="8297" y="2261"/>
                </a:cubicBezTo>
                <a:cubicBezTo>
                  <a:pt x="9727" y="911"/>
                  <a:pt x="9727" y="911"/>
                  <a:pt x="9727" y="911"/>
                </a:cubicBezTo>
                <a:cubicBezTo>
                  <a:pt x="10013" y="641"/>
                  <a:pt x="10013" y="371"/>
                  <a:pt x="9727" y="101"/>
                </a:cubicBezTo>
                <a:cubicBezTo>
                  <a:pt x="9584" y="-34"/>
                  <a:pt x="9155" y="-34"/>
                  <a:pt x="9012" y="101"/>
                </a:cubicBezTo>
                <a:cubicBezTo>
                  <a:pt x="6437" y="2531"/>
                  <a:pt x="6437" y="2531"/>
                  <a:pt x="6437" y="2531"/>
                </a:cubicBezTo>
                <a:cubicBezTo>
                  <a:pt x="6294" y="2666"/>
                  <a:pt x="6294" y="3071"/>
                  <a:pt x="6437" y="3206"/>
                </a:cubicBezTo>
                <a:cubicBezTo>
                  <a:pt x="9012" y="5636"/>
                  <a:pt x="9012" y="5636"/>
                  <a:pt x="9012" y="5636"/>
                </a:cubicBezTo>
                <a:cubicBezTo>
                  <a:pt x="9155" y="5636"/>
                  <a:pt x="9298" y="5771"/>
                  <a:pt x="9441" y="5771"/>
                </a:cubicBezTo>
                <a:cubicBezTo>
                  <a:pt x="9584" y="5771"/>
                  <a:pt x="9727" y="5636"/>
                  <a:pt x="9870" y="5636"/>
                </a:cubicBezTo>
                <a:cubicBezTo>
                  <a:pt x="10013" y="5366"/>
                  <a:pt x="10013" y="4961"/>
                  <a:pt x="9870" y="4826"/>
                </a:cubicBezTo>
                <a:cubicBezTo>
                  <a:pt x="8297" y="3341"/>
                  <a:pt x="8297" y="3341"/>
                  <a:pt x="8297" y="3341"/>
                </a:cubicBezTo>
                <a:cubicBezTo>
                  <a:pt x="19168" y="3341"/>
                  <a:pt x="19168" y="3341"/>
                  <a:pt x="19168" y="3341"/>
                </a:cubicBezTo>
                <a:cubicBezTo>
                  <a:pt x="19883" y="3341"/>
                  <a:pt x="20456" y="3881"/>
                  <a:pt x="20456" y="4556"/>
                </a:cubicBezTo>
                <a:cubicBezTo>
                  <a:pt x="20456" y="16976"/>
                  <a:pt x="20456" y="16976"/>
                  <a:pt x="20456" y="16976"/>
                </a:cubicBezTo>
                <a:cubicBezTo>
                  <a:pt x="20456" y="17651"/>
                  <a:pt x="19883" y="18191"/>
                  <a:pt x="19168" y="18191"/>
                </a:cubicBezTo>
                <a:close/>
                <a:moveTo>
                  <a:pt x="11730" y="21431"/>
                </a:moveTo>
                <a:cubicBezTo>
                  <a:pt x="11873" y="21566"/>
                  <a:pt x="12016" y="21566"/>
                  <a:pt x="12159" y="21566"/>
                </a:cubicBezTo>
                <a:cubicBezTo>
                  <a:pt x="12302" y="21566"/>
                  <a:pt x="12445" y="21566"/>
                  <a:pt x="12588" y="21431"/>
                </a:cubicBezTo>
                <a:cubicBezTo>
                  <a:pt x="15020" y="19001"/>
                  <a:pt x="15020" y="19001"/>
                  <a:pt x="15020" y="19001"/>
                </a:cubicBezTo>
                <a:cubicBezTo>
                  <a:pt x="15306" y="18866"/>
                  <a:pt x="15306" y="18461"/>
                  <a:pt x="15020" y="18326"/>
                </a:cubicBezTo>
                <a:cubicBezTo>
                  <a:pt x="12588" y="15896"/>
                  <a:pt x="12588" y="15896"/>
                  <a:pt x="12588" y="15896"/>
                </a:cubicBezTo>
                <a:cubicBezTo>
                  <a:pt x="12302" y="15761"/>
                  <a:pt x="12016" y="15761"/>
                  <a:pt x="11730" y="15896"/>
                </a:cubicBezTo>
                <a:cubicBezTo>
                  <a:pt x="11587" y="16166"/>
                  <a:pt x="11587" y="16571"/>
                  <a:pt x="11730" y="16706"/>
                </a:cubicBezTo>
                <a:cubicBezTo>
                  <a:pt x="13303" y="18191"/>
                  <a:pt x="13303" y="18191"/>
                  <a:pt x="13303" y="18191"/>
                </a:cubicBezTo>
                <a:cubicBezTo>
                  <a:pt x="2432" y="18191"/>
                  <a:pt x="2432" y="18191"/>
                  <a:pt x="2432" y="18191"/>
                </a:cubicBezTo>
                <a:cubicBezTo>
                  <a:pt x="1717" y="18191"/>
                  <a:pt x="1144" y="17651"/>
                  <a:pt x="1144" y="16976"/>
                </a:cubicBezTo>
                <a:cubicBezTo>
                  <a:pt x="1144" y="4556"/>
                  <a:pt x="1144" y="4556"/>
                  <a:pt x="1144" y="4556"/>
                </a:cubicBezTo>
                <a:cubicBezTo>
                  <a:pt x="1144" y="3881"/>
                  <a:pt x="1717" y="3341"/>
                  <a:pt x="2432" y="3341"/>
                </a:cubicBezTo>
                <a:cubicBezTo>
                  <a:pt x="4005" y="3341"/>
                  <a:pt x="4005" y="3341"/>
                  <a:pt x="4005" y="3341"/>
                </a:cubicBezTo>
                <a:cubicBezTo>
                  <a:pt x="4291" y="3341"/>
                  <a:pt x="4577" y="3206"/>
                  <a:pt x="4577" y="2801"/>
                </a:cubicBezTo>
                <a:cubicBezTo>
                  <a:pt x="4577" y="2531"/>
                  <a:pt x="4291" y="2261"/>
                  <a:pt x="4005" y="2261"/>
                </a:cubicBezTo>
                <a:cubicBezTo>
                  <a:pt x="2432" y="2261"/>
                  <a:pt x="2432" y="2261"/>
                  <a:pt x="2432" y="2261"/>
                </a:cubicBezTo>
                <a:cubicBezTo>
                  <a:pt x="1001" y="2261"/>
                  <a:pt x="0" y="3341"/>
                  <a:pt x="0" y="4556"/>
                </a:cubicBezTo>
                <a:cubicBezTo>
                  <a:pt x="0" y="16976"/>
                  <a:pt x="0" y="16976"/>
                  <a:pt x="0" y="16976"/>
                </a:cubicBezTo>
                <a:cubicBezTo>
                  <a:pt x="0" y="18191"/>
                  <a:pt x="1001" y="19271"/>
                  <a:pt x="2432" y="19271"/>
                </a:cubicBezTo>
                <a:cubicBezTo>
                  <a:pt x="13303" y="19271"/>
                  <a:pt x="13303" y="19271"/>
                  <a:pt x="13303" y="19271"/>
                </a:cubicBezTo>
                <a:cubicBezTo>
                  <a:pt x="11730" y="20621"/>
                  <a:pt x="11730" y="20621"/>
                  <a:pt x="11730" y="20621"/>
                </a:cubicBezTo>
                <a:cubicBezTo>
                  <a:pt x="11587" y="20891"/>
                  <a:pt x="11587" y="21161"/>
                  <a:pt x="11730" y="2143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15" name="Freeform 93"/>
          <p:cNvSpPr/>
          <p:nvPr/>
        </p:nvSpPr>
        <p:spPr>
          <a:xfrm>
            <a:off x="18338800" y="10723697"/>
            <a:ext cx="1092200" cy="8936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58" extrusionOk="0">
                <a:moveTo>
                  <a:pt x="2430" y="21558"/>
                </a:moveTo>
                <a:cubicBezTo>
                  <a:pt x="19170" y="21558"/>
                  <a:pt x="19170" y="21558"/>
                  <a:pt x="19170" y="21558"/>
                </a:cubicBezTo>
                <a:cubicBezTo>
                  <a:pt x="20520" y="21558"/>
                  <a:pt x="21600" y="20229"/>
                  <a:pt x="21600" y="18567"/>
                </a:cubicBezTo>
                <a:cubicBezTo>
                  <a:pt x="21600" y="6272"/>
                  <a:pt x="21600" y="6272"/>
                  <a:pt x="21600" y="6272"/>
                </a:cubicBezTo>
                <a:cubicBezTo>
                  <a:pt x="21600" y="4610"/>
                  <a:pt x="20520" y="3281"/>
                  <a:pt x="19170" y="3281"/>
                </a:cubicBezTo>
                <a:cubicBezTo>
                  <a:pt x="14310" y="3281"/>
                  <a:pt x="14310" y="3281"/>
                  <a:pt x="14310" y="3281"/>
                </a:cubicBezTo>
                <a:cubicBezTo>
                  <a:pt x="14040" y="3281"/>
                  <a:pt x="13770" y="3613"/>
                  <a:pt x="13770" y="3946"/>
                </a:cubicBezTo>
                <a:cubicBezTo>
                  <a:pt x="13770" y="4278"/>
                  <a:pt x="14040" y="4610"/>
                  <a:pt x="14310" y="4610"/>
                </a:cubicBezTo>
                <a:cubicBezTo>
                  <a:pt x="19170" y="4610"/>
                  <a:pt x="19170" y="4610"/>
                  <a:pt x="19170" y="4610"/>
                </a:cubicBezTo>
                <a:cubicBezTo>
                  <a:pt x="19980" y="4610"/>
                  <a:pt x="20520" y="5441"/>
                  <a:pt x="20520" y="6272"/>
                </a:cubicBezTo>
                <a:cubicBezTo>
                  <a:pt x="20520" y="18733"/>
                  <a:pt x="20520" y="18733"/>
                  <a:pt x="20520" y="18733"/>
                </a:cubicBezTo>
                <a:cubicBezTo>
                  <a:pt x="20520" y="19564"/>
                  <a:pt x="19980" y="20229"/>
                  <a:pt x="19170" y="20229"/>
                </a:cubicBezTo>
                <a:cubicBezTo>
                  <a:pt x="2430" y="20229"/>
                  <a:pt x="2430" y="20229"/>
                  <a:pt x="2430" y="20229"/>
                </a:cubicBezTo>
                <a:cubicBezTo>
                  <a:pt x="1620" y="20229"/>
                  <a:pt x="1080" y="19564"/>
                  <a:pt x="1080" y="18733"/>
                </a:cubicBezTo>
                <a:cubicBezTo>
                  <a:pt x="1080" y="6272"/>
                  <a:pt x="1080" y="6272"/>
                  <a:pt x="1080" y="6272"/>
                </a:cubicBezTo>
                <a:cubicBezTo>
                  <a:pt x="1080" y="5441"/>
                  <a:pt x="1620" y="4610"/>
                  <a:pt x="2430" y="4610"/>
                </a:cubicBezTo>
                <a:cubicBezTo>
                  <a:pt x="9450" y="4610"/>
                  <a:pt x="9450" y="4610"/>
                  <a:pt x="9450" y="4610"/>
                </a:cubicBezTo>
                <a:cubicBezTo>
                  <a:pt x="7695" y="6936"/>
                  <a:pt x="7695" y="6936"/>
                  <a:pt x="7695" y="6936"/>
                </a:cubicBezTo>
                <a:cubicBezTo>
                  <a:pt x="7425" y="7103"/>
                  <a:pt x="7425" y="7601"/>
                  <a:pt x="7695" y="7767"/>
                </a:cubicBezTo>
                <a:cubicBezTo>
                  <a:pt x="7830" y="7933"/>
                  <a:pt x="7965" y="7933"/>
                  <a:pt x="8100" y="7933"/>
                </a:cubicBezTo>
                <a:cubicBezTo>
                  <a:pt x="8235" y="7933"/>
                  <a:pt x="8370" y="7933"/>
                  <a:pt x="8505" y="7767"/>
                </a:cubicBezTo>
                <a:cubicBezTo>
                  <a:pt x="11205" y="4444"/>
                  <a:pt x="11205" y="4444"/>
                  <a:pt x="11205" y="4444"/>
                </a:cubicBezTo>
                <a:cubicBezTo>
                  <a:pt x="11340" y="4278"/>
                  <a:pt x="11340" y="3780"/>
                  <a:pt x="11205" y="3447"/>
                </a:cubicBezTo>
                <a:cubicBezTo>
                  <a:pt x="8505" y="124"/>
                  <a:pt x="8505" y="124"/>
                  <a:pt x="8505" y="124"/>
                </a:cubicBezTo>
                <a:cubicBezTo>
                  <a:pt x="8235" y="-42"/>
                  <a:pt x="7965" y="-42"/>
                  <a:pt x="7695" y="124"/>
                </a:cubicBezTo>
                <a:cubicBezTo>
                  <a:pt x="7425" y="456"/>
                  <a:pt x="7425" y="789"/>
                  <a:pt x="7695" y="1121"/>
                </a:cubicBezTo>
                <a:cubicBezTo>
                  <a:pt x="9450" y="3281"/>
                  <a:pt x="9450" y="3281"/>
                  <a:pt x="9450" y="3281"/>
                </a:cubicBezTo>
                <a:cubicBezTo>
                  <a:pt x="2430" y="3281"/>
                  <a:pt x="2430" y="3281"/>
                  <a:pt x="2430" y="3281"/>
                </a:cubicBezTo>
                <a:cubicBezTo>
                  <a:pt x="1080" y="3281"/>
                  <a:pt x="0" y="4610"/>
                  <a:pt x="0" y="6272"/>
                </a:cubicBezTo>
                <a:cubicBezTo>
                  <a:pt x="0" y="18567"/>
                  <a:pt x="0" y="18567"/>
                  <a:pt x="0" y="18567"/>
                </a:cubicBezTo>
                <a:cubicBezTo>
                  <a:pt x="0" y="20229"/>
                  <a:pt x="1080" y="21558"/>
                  <a:pt x="2430" y="2155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16" name="Freeform 94"/>
          <p:cNvSpPr/>
          <p:nvPr/>
        </p:nvSpPr>
        <p:spPr>
          <a:xfrm>
            <a:off x="18338800" y="11961947"/>
            <a:ext cx="1092200" cy="8936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58" extrusionOk="0">
                <a:moveTo>
                  <a:pt x="19170" y="21558"/>
                </a:moveTo>
                <a:cubicBezTo>
                  <a:pt x="2430" y="21558"/>
                  <a:pt x="2430" y="21558"/>
                  <a:pt x="2430" y="21558"/>
                </a:cubicBezTo>
                <a:cubicBezTo>
                  <a:pt x="1080" y="21558"/>
                  <a:pt x="0" y="20229"/>
                  <a:pt x="0" y="18733"/>
                </a:cubicBezTo>
                <a:cubicBezTo>
                  <a:pt x="0" y="6272"/>
                  <a:pt x="0" y="6272"/>
                  <a:pt x="0" y="6272"/>
                </a:cubicBezTo>
                <a:cubicBezTo>
                  <a:pt x="0" y="4610"/>
                  <a:pt x="1080" y="3281"/>
                  <a:pt x="2430" y="3281"/>
                </a:cubicBezTo>
                <a:cubicBezTo>
                  <a:pt x="7290" y="3281"/>
                  <a:pt x="7290" y="3281"/>
                  <a:pt x="7290" y="3281"/>
                </a:cubicBezTo>
                <a:cubicBezTo>
                  <a:pt x="7560" y="3281"/>
                  <a:pt x="7830" y="3613"/>
                  <a:pt x="7830" y="3946"/>
                </a:cubicBezTo>
                <a:cubicBezTo>
                  <a:pt x="7830" y="4278"/>
                  <a:pt x="7560" y="4610"/>
                  <a:pt x="7290" y="4610"/>
                </a:cubicBezTo>
                <a:cubicBezTo>
                  <a:pt x="2430" y="4610"/>
                  <a:pt x="2430" y="4610"/>
                  <a:pt x="2430" y="4610"/>
                </a:cubicBezTo>
                <a:cubicBezTo>
                  <a:pt x="1620" y="4610"/>
                  <a:pt x="1080" y="5441"/>
                  <a:pt x="1080" y="6272"/>
                </a:cubicBezTo>
                <a:cubicBezTo>
                  <a:pt x="1080" y="18733"/>
                  <a:pt x="1080" y="18733"/>
                  <a:pt x="1080" y="18733"/>
                </a:cubicBezTo>
                <a:cubicBezTo>
                  <a:pt x="1080" y="19564"/>
                  <a:pt x="1620" y="20229"/>
                  <a:pt x="2430" y="20229"/>
                </a:cubicBezTo>
                <a:cubicBezTo>
                  <a:pt x="19170" y="20229"/>
                  <a:pt x="19170" y="20229"/>
                  <a:pt x="19170" y="20229"/>
                </a:cubicBezTo>
                <a:cubicBezTo>
                  <a:pt x="19980" y="20229"/>
                  <a:pt x="20520" y="19564"/>
                  <a:pt x="20520" y="18733"/>
                </a:cubicBezTo>
                <a:cubicBezTo>
                  <a:pt x="20520" y="6272"/>
                  <a:pt x="20520" y="6272"/>
                  <a:pt x="20520" y="6272"/>
                </a:cubicBezTo>
                <a:cubicBezTo>
                  <a:pt x="20520" y="5441"/>
                  <a:pt x="19980" y="4610"/>
                  <a:pt x="19170" y="4610"/>
                </a:cubicBezTo>
                <a:cubicBezTo>
                  <a:pt x="12150" y="4610"/>
                  <a:pt x="12150" y="4610"/>
                  <a:pt x="12150" y="4610"/>
                </a:cubicBezTo>
                <a:cubicBezTo>
                  <a:pt x="13905" y="6936"/>
                  <a:pt x="13905" y="6936"/>
                  <a:pt x="13905" y="6936"/>
                </a:cubicBezTo>
                <a:cubicBezTo>
                  <a:pt x="14175" y="7103"/>
                  <a:pt x="14175" y="7601"/>
                  <a:pt x="13905" y="7767"/>
                </a:cubicBezTo>
                <a:cubicBezTo>
                  <a:pt x="13770" y="7933"/>
                  <a:pt x="13635" y="8100"/>
                  <a:pt x="13500" y="8100"/>
                </a:cubicBezTo>
                <a:cubicBezTo>
                  <a:pt x="13365" y="8100"/>
                  <a:pt x="13230" y="7933"/>
                  <a:pt x="13095" y="7767"/>
                </a:cubicBezTo>
                <a:cubicBezTo>
                  <a:pt x="10395" y="4444"/>
                  <a:pt x="10395" y="4444"/>
                  <a:pt x="10395" y="4444"/>
                </a:cubicBezTo>
                <a:cubicBezTo>
                  <a:pt x="10260" y="4278"/>
                  <a:pt x="10260" y="3780"/>
                  <a:pt x="10395" y="3447"/>
                </a:cubicBezTo>
                <a:cubicBezTo>
                  <a:pt x="13095" y="124"/>
                  <a:pt x="13095" y="124"/>
                  <a:pt x="13095" y="124"/>
                </a:cubicBezTo>
                <a:cubicBezTo>
                  <a:pt x="13365" y="-42"/>
                  <a:pt x="13770" y="-42"/>
                  <a:pt x="13905" y="124"/>
                </a:cubicBezTo>
                <a:cubicBezTo>
                  <a:pt x="14175" y="456"/>
                  <a:pt x="14175" y="789"/>
                  <a:pt x="13905" y="1121"/>
                </a:cubicBezTo>
                <a:cubicBezTo>
                  <a:pt x="12150" y="3281"/>
                  <a:pt x="12150" y="3281"/>
                  <a:pt x="12150" y="3281"/>
                </a:cubicBezTo>
                <a:cubicBezTo>
                  <a:pt x="19170" y="3281"/>
                  <a:pt x="19170" y="3281"/>
                  <a:pt x="19170" y="3281"/>
                </a:cubicBezTo>
                <a:cubicBezTo>
                  <a:pt x="20520" y="3281"/>
                  <a:pt x="21600" y="4610"/>
                  <a:pt x="21600" y="6272"/>
                </a:cubicBezTo>
                <a:cubicBezTo>
                  <a:pt x="21600" y="18733"/>
                  <a:pt x="21600" y="18733"/>
                  <a:pt x="21600" y="18733"/>
                </a:cubicBezTo>
                <a:cubicBezTo>
                  <a:pt x="21600" y="20229"/>
                  <a:pt x="20520" y="21558"/>
                  <a:pt x="19170" y="2155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17" name="Freeform 95"/>
          <p:cNvSpPr/>
          <p:nvPr/>
        </p:nvSpPr>
        <p:spPr>
          <a:xfrm>
            <a:off x="20250150" y="812800"/>
            <a:ext cx="1092200" cy="8936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58" extrusionOk="0">
                <a:moveTo>
                  <a:pt x="19170" y="0"/>
                </a:moveTo>
                <a:cubicBezTo>
                  <a:pt x="2430" y="0"/>
                  <a:pt x="2430" y="0"/>
                  <a:pt x="2430" y="0"/>
                </a:cubicBezTo>
                <a:cubicBezTo>
                  <a:pt x="1080" y="0"/>
                  <a:pt x="0" y="1329"/>
                  <a:pt x="0" y="2991"/>
                </a:cubicBezTo>
                <a:cubicBezTo>
                  <a:pt x="0" y="15286"/>
                  <a:pt x="0" y="15286"/>
                  <a:pt x="0" y="15286"/>
                </a:cubicBezTo>
                <a:cubicBezTo>
                  <a:pt x="0" y="16948"/>
                  <a:pt x="1080" y="18277"/>
                  <a:pt x="2430" y="18277"/>
                </a:cubicBezTo>
                <a:cubicBezTo>
                  <a:pt x="7290" y="18277"/>
                  <a:pt x="7290" y="18277"/>
                  <a:pt x="7290" y="18277"/>
                </a:cubicBezTo>
                <a:cubicBezTo>
                  <a:pt x="7560" y="18277"/>
                  <a:pt x="7830" y="17945"/>
                  <a:pt x="7830" y="17612"/>
                </a:cubicBezTo>
                <a:cubicBezTo>
                  <a:pt x="7830" y="17280"/>
                  <a:pt x="7560" y="16948"/>
                  <a:pt x="7290" y="16948"/>
                </a:cubicBezTo>
                <a:cubicBezTo>
                  <a:pt x="2430" y="16948"/>
                  <a:pt x="2430" y="16948"/>
                  <a:pt x="2430" y="16948"/>
                </a:cubicBezTo>
                <a:cubicBezTo>
                  <a:pt x="1620" y="16948"/>
                  <a:pt x="1080" y="16283"/>
                  <a:pt x="1080" y="15286"/>
                </a:cubicBezTo>
                <a:cubicBezTo>
                  <a:pt x="1080" y="2991"/>
                  <a:pt x="1080" y="2991"/>
                  <a:pt x="1080" y="2991"/>
                </a:cubicBezTo>
                <a:cubicBezTo>
                  <a:pt x="1080" y="1994"/>
                  <a:pt x="1620" y="1329"/>
                  <a:pt x="2430" y="1329"/>
                </a:cubicBezTo>
                <a:cubicBezTo>
                  <a:pt x="19170" y="1329"/>
                  <a:pt x="19170" y="1329"/>
                  <a:pt x="19170" y="1329"/>
                </a:cubicBezTo>
                <a:cubicBezTo>
                  <a:pt x="19980" y="1329"/>
                  <a:pt x="20520" y="1994"/>
                  <a:pt x="20520" y="2991"/>
                </a:cubicBezTo>
                <a:cubicBezTo>
                  <a:pt x="20520" y="15286"/>
                  <a:pt x="20520" y="15286"/>
                  <a:pt x="20520" y="15286"/>
                </a:cubicBezTo>
                <a:cubicBezTo>
                  <a:pt x="20520" y="16283"/>
                  <a:pt x="19980" y="16948"/>
                  <a:pt x="19170" y="16948"/>
                </a:cubicBezTo>
                <a:cubicBezTo>
                  <a:pt x="12150" y="16948"/>
                  <a:pt x="12150" y="16948"/>
                  <a:pt x="12150" y="16948"/>
                </a:cubicBezTo>
                <a:cubicBezTo>
                  <a:pt x="13905" y="14622"/>
                  <a:pt x="13905" y="14622"/>
                  <a:pt x="13905" y="14622"/>
                </a:cubicBezTo>
                <a:cubicBezTo>
                  <a:pt x="14175" y="14455"/>
                  <a:pt x="14175" y="13957"/>
                  <a:pt x="13905" y="13791"/>
                </a:cubicBezTo>
                <a:cubicBezTo>
                  <a:pt x="13770" y="13625"/>
                  <a:pt x="13635" y="13625"/>
                  <a:pt x="13500" y="13625"/>
                </a:cubicBezTo>
                <a:cubicBezTo>
                  <a:pt x="13365" y="13625"/>
                  <a:pt x="13230" y="13625"/>
                  <a:pt x="13095" y="13791"/>
                </a:cubicBezTo>
                <a:cubicBezTo>
                  <a:pt x="10395" y="17114"/>
                  <a:pt x="10395" y="17114"/>
                  <a:pt x="10395" y="17114"/>
                </a:cubicBezTo>
                <a:cubicBezTo>
                  <a:pt x="10260" y="17446"/>
                  <a:pt x="10260" y="17778"/>
                  <a:pt x="10395" y="18111"/>
                </a:cubicBezTo>
                <a:cubicBezTo>
                  <a:pt x="13095" y="21434"/>
                  <a:pt x="13095" y="21434"/>
                  <a:pt x="13095" y="21434"/>
                </a:cubicBezTo>
                <a:cubicBezTo>
                  <a:pt x="13365" y="21600"/>
                  <a:pt x="13770" y="21600"/>
                  <a:pt x="13905" y="21434"/>
                </a:cubicBezTo>
                <a:cubicBezTo>
                  <a:pt x="14175" y="21102"/>
                  <a:pt x="14175" y="20769"/>
                  <a:pt x="13905" y="20437"/>
                </a:cubicBezTo>
                <a:cubicBezTo>
                  <a:pt x="12150" y="18277"/>
                  <a:pt x="12150" y="18277"/>
                  <a:pt x="12150" y="18277"/>
                </a:cubicBezTo>
                <a:cubicBezTo>
                  <a:pt x="19170" y="18277"/>
                  <a:pt x="19170" y="18277"/>
                  <a:pt x="19170" y="18277"/>
                </a:cubicBezTo>
                <a:cubicBezTo>
                  <a:pt x="20520" y="18277"/>
                  <a:pt x="21600" y="16948"/>
                  <a:pt x="21600" y="15286"/>
                </a:cubicBezTo>
                <a:cubicBezTo>
                  <a:pt x="21600" y="2991"/>
                  <a:pt x="21600" y="2991"/>
                  <a:pt x="21600" y="2991"/>
                </a:cubicBezTo>
                <a:cubicBezTo>
                  <a:pt x="21600" y="1329"/>
                  <a:pt x="20520" y="0"/>
                  <a:pt x="1917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18" name="Freeform 96"/>
          <p:cNvSpPr/>
          <p:nvPr/>
        </p:nvSpPr>
        <p:spPr>
          <a:xfrm>
            <a:off x="20250150" y="2051050"/>
            <a:ext cx="1092200" cy="8936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58" extrusionOk="0">
                <a:moveTo>
                  <a:pt x="2430" y="0"/>
                </a:moveTo>
                <a:cubicBezTo>
                  <a:pt x="19170" y="0"/>
                  <a:pt x="19170" y="0"/>
                  <a:pt x="19170" y="0"/>
                </a:cubicBezTo>
                <a:cubicBezTo>
                  <a:pt x="20520" y="0"/>
                  <a:pt x="21600" y="1329"/>
                  <a:pt x="21600" y="2991"/>
                </a:cubicBezTo>
                <a:cubicBezTo>
                  <a:pt x="21600" y="15286"/>
                  <a:pt x="21600" y="15286"/>
                  <a:pt x="21600" y="15286"/>
                </a:cubicBezTo>
                <a:cubicBezTo>
                  <a:pt x="21600" y="16948"/>
                  <a:pt x="20520" y="18277"/>
                  <a:pt x="19170" y="18277"/>
                </a:cubicBezTo>
                <a:cubicBezTo>
                  <a:pt x="14310" y="18277"/>
                  <a:pt x="14310" y="18277"/>
                  <a:pt x="14310" y="18277"/>
                </a:cubicBezTo>
                <a:cubicBezTo>
                  <a:pt x="14040" y="18277"/>
                  <a:pt x="13770" y="17945"/>
                  <a:pt x="13770" y="17612"/>
                </a:cubicBezTo>
                <a:cubicBezTo>
                  <a:pt x="13770" y="17280"/>
                  <a:pt x="14040" y="16948"/>
                  <a:pt x="14310" y="16948"/>
                </a:cubicBezTo>
                <a:cubicBezTo>
                  <a:pt x="19170" y="16948"/>
                  <a:pt x="19170" y="16948"/>
                  <a:pt x="19170" y="16948"/>
                </a:cubicBezTo>
                <a:cubicBezTo>
                  <a:pt x="19980" y="16948"/>
                  <a:pt x="20520" y="16283"/>
                  <a:pt x="20520" y="15286"/>
                </a:cubicBezTo>
                <a:cubicBezTo>
                  <a:pt x="20520" y="2991"/>
                  <a:pt x="20520" y="2991"/>
                  <a:pt x="20520" y="2991"/>
                </a:cubicBezTo>
                <a:cubicBezTo>
                  <a:pt x="20520" y="1994"/>
                  <a:pt x="19980" y="1329"/>
                  <a:pt x="19170" y="1329"/>
                </a:cubicBezTo>
                <a:cubicBezTo>
                  <a:pt x="2430" y="1329"/>
                  <a:pt x="2430" y="1329"/>
                  <a:pt x="2430" y="1329"/>
                </a:cubicBezTo>
                <a:cubicBezTo>
                  <a:pt x="1620" y="1329"/>
                  <a:pt x="1080" y="1994"/>
                  <a:pt x="1080" y="2991"/>
                </a:cubicBezTo>
                <a:cubicBezTo>
                  <a:pt x="1080" y="15286"/>
                  <a:pt x="1080" y="15286"/>
                  <a:pt x="1080" y="15286"/>
                </a:cubicBezTo>
                <a:cubicBezTo>
                  <a:pt x="1080" y="16283"/>
                  <a:pt x="1620" y="16948"/>
                  <a:pt x="2430" y="16948"/>
                </a:cubicBezTo>
                <a:cubicBezTo>
                  <a:pt x="9450" y="16948"/>
                  <a:pt x="9450" y="16948"/>
                  <a:pt x="9450" y="16948"/>
                </a:cubicBezTo>
                <a:cubicBezTo>
                  <a:pt x="7695" y="14622"/>
                  <a:pt x="7695" y="14622"/>
                  <a:pt x="7695" y="14622"/>
                </a:cubicBezTo>
                <a:cubicBezTo>
                  <a:pt x="7425" y="14455"/>
                  <a:pt x="7425" y="13957"/>
                  <a:pt x="7695" y="13791"/>
                </a:cubicBezTo>
                <a:cubicBezTo>
                  <a:pt x="7830" y="13625"/>
                  <a:pt x="7965" y="13625"/>
                  <a:pt x="8100" y="13625"/>
                </a:cubicBezTo>
                <a:cubicBezTo>
                  <a:pt x="8235" y="13625"/>
                  <a:pt x="8370" y="13625"/>
                  <a:pt x="8505" y="13791"/>
                </a:cubicBezTo>
                <a:cubicBezTo>
                  <a:pt x="11205" y="17114"/>
                  <a:pt x="11205" y="17114"/>
                  <a:pt x="11205" y="17114"/>
                </a:cubicBezTo>
                <a:cubicBezTo>
                  <a:pt x="11340" y="17446"/>
                  <a:pt x="11340" y="17778"/>
                  <a:pt x="11205" y="18111"/>
                </a:cubicBezTo>
                <a:cubicBezTo>
                  <a:pt x="8505" y="21434"/>
                  <a:pt x="8505" y="21434"/>
                  <a:pt x="8505" y="21434"/>
                </a:cubicBezTo>
                <a:cubicBezTo>
                  <a:pt x="8235" y="21600"/>
                  <a:pt x="7965" y="21600"/>
                  <a:pt x="7695" y="21434"/>
                </a:cubicBezTo>
                <a:cubicBezTo>
                  <a:pt x="7425" y="21102"/>
                  <a:pt x="7425" y="20769"/>
                  <a:pt x="7695" y="20437"/>
                </a:cubicBezTo>
                <a:cubicBezTo>
                  <a:pt x="9450" y="18277"/>
                  <a:pt x="9450" y="18277"/>
                  <a:pt x="9450" y="18277"/>
                </a:cubicBezTo>
                <a:cubicBezTo>
                  <a:pt x="2430" y="18277"/>
                  <a:pt x="2430" y="18277"/>
                  <a:pt x="2430" y="18277"/>
                </a:cubicBezTo>
                <a:cubicBezTo>
                  <a:pt x="1080" y="18277"/>
                  <a:pt x="0" y="16948"/>
                  <a:pt x="0" y="15286"/>
                </a:cubicBezTo>
                <a:cubicBezTo>
                  <a:pt x="0" y="2991"/>
                  <a:pt x="0" y="2991"/>
                  <a:pt x="0" y="2991"/>
                </a:cubicBezTo>
                <a:cubicBezTo>
                  <a:pt x="0" y="1329"/>
                  <a:pt x="1080" y="0"/>
                  <a:pt x="243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19" name="Freeform 97"/>
          <p:cNvSpPr/>
          <p:nvPr/>
        </p:nvSpPr>
        <p:spPr>
          <a:xfrm>
            <a:off x="20251856" y="3235325"/>
            <a:ext cx="1088788" cy="1038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600" extrusionOk="0">
                <a:moveTo>
                  <a:pt x="16706" y="11730"/>
                </a:moveTo>
                <a:cubicBezTo>
                  <a:pt x="16436" y="11587"/>
                  <a:pt x="16166" y="11587"/>
                  <a:pt x="15896" y="11730"/>
                </a:cubicBezTo>
                <a:cubicBezTo>
                  <a:pt x="15761" y="12016"/>
                  <a:pt x="15761" y="12302"/>
                  <a:pt x="15896" y="12588"/>
                </a:cubicBezTo>
                <a:cubicBezTo>
                  <a:pt x="18326" y="15020"/>
                  <a:pt x="18326" y="15020"/>
                  <a:pt x="18326" y="15020"/>
                </a:cubicBezTo>
                <a:cubicBezTo>
                  <a:pt x="18461" y="15163"/>
                  <a:pt x="18596" y="15163"/>
                  <a:pt x="18731" y="15163"/>
                </a:cubicBezTo>
                <a:cubicBezTo>
                  <a:pt x="18866" y="15163"/>
                  <a:pt x="19001" y="15163"/>
                  <a:pt x="19001" y="15020"/>
                </a:cubicBezTo>
                <a:cubicBezTo>
                  <a:pt x="21431" y="12588"/>
                  <a:pt x="21431" y="12588"/>
                  <a:pt x="21431" y="12588"/>
                </a:cubicBezTo>
                <a:cubicBezTo>
                  <a:pt x="21566" y="12302"/>
                  <a:pt x="21566" y="12016"/>
                  <a:pt x="21431" y="11730"/>
                </a:cubicBezTo>
                <a:cubicBezTo>
                  <a:pt x="21161" y="11587"/>
                  <a:pt x="20891" y="11587"/>
                  <a:pt x="20621" y="11730"/>
                </a:cubicBezTo>
                <a:cubicBezTo>
                  <a:pt x="19271" y="13303"/>
                  <a:pt x="19271" y="13303"/>
                  <a:pt x="19271" y="13303"/>
                </a:cubicBezTo>
                <a:cubicBezTo>
                  <a:pt x="19271" y="2432"/>
                  <a:pt x="19271" y="2432"/>
                  <a:pt x="19271" y="2432"/>
                </a:cubicBezTo>
                <a:cubicBezTo>
                  <a:pt x="19271" y="1001"/>
                  <a:pt x="18191" y="0"/>
                  <a:pt x="16976" y="0"/>
                </a:cubicBezTo>
                <a:cubicBezTo>
                  <a:pt x="4556" y="0"/>
                  <a:pt x="4556" y="0"/>
                  <a:pt x="4556" y="0"/>
                </a:cubicBezTo>
                <a:cubicBezTo>
                  <a:pt x="3341" y="0"/>
                  <a:pt x="2261" y="1001"/>
                  <a:pt x="2261" y="2432"/>
                </a:cubicBezTo>
                <a:cubicBezTo>
                  <a:pt x="2261" y="4005"/>
                  <a:pt x="2261" y="4005"/>
                  <a:pt x="2261" y="4005"/>
                </a:cubicBezTo>
                <a:cubicBezTo>
                  <a:pt x="2261" y="4291"/>
                  <a:pt x="2531" y="4577"/>
                  <a:pt x="2801" y="4577"/>
                </a:cubicBezTo>
                <a:cubicBezTo>
                  <a:pt x="3206" y="4577"/>
                  <a:pt x="3341" y="4291"/>
                  <a:pt x="3341" y="4005"/>
                </a:cubicBezTo>
                <a:cubicBezTo>
                  <a:pt x="3341" y="2432"/>
                  <a:pt x="3341" y="2432"/>
                  <a:pt x="3341" y="2432"/>
                </a:cubicBezTo>
                <a:cubicBezTo>
                  <a:pt x="3341" y="1717"/>
                  <a:pt x="3881" y="1144"/>
                  <a:pt x="4556" y="1144"/>
                </a:cubicBezTo>
                <a:cubicBezTo>
                  <a:pt x="16976" y="1144"/>
                  <a:pt x="16976" y="1144"/>
                  <a:pt x="16976" y="1144"/>
                </a:cubicBezTo>
                <a:cubicBezTo>
                  <a:pt x="17651" y="1144"/>
                  <a:pt x="18191" y="1717"/>
                  <a:pt x="18191" y="2432"/>
                </a:cubicBezTo>
                <a:cubicBezTo>
                  <a:pt x="18191" y="13303"/>
                  <a:pt x="18191" y="13303"/>
                  <a:pt x="18191" y="13303"/>
                </a:cubicBezTo>
                <a:lnTo>
                  <a:pt x="16706" y="11730"/>
                </a:lnTo>
                <a:close/>
                <a:moveTo>
                  <a:pt x="911" y="9870"/>
                </a:moveTo>
                <a:cubicBezTo>
                  <a:pt x="2261" y="8297"/>
                  <a:pt x="2261" y="8297"/>
                  <a:pt x="2261" y="8297"/>
                </a:cubicBezTo>
                <a:cubicBezTo>
                  <a:pt x="2261" y="19168"/>
                  <a:pt x="2261" y="19168"/>
                  <a:pt x="2261" y="19168"/>
                </a:cubicBezTo>
                <a:cubicBezTo>
                  <a:pt x="2261" y="20456"/>
                  <a:pt x="3341" y="21600"/>
                  <a:pt x="4556" y="21600"/>
                </a:cubicBezTo>
                <a:cubicBezTo>
                  <a:pt x="16976" y="21600"/>
                  <a:pt x="16976" y="21600"/>
                  <a:pt x="16976" y="21600"/>
                </a:cubicBezTo>
                <a:cubicBezTo>
                  <a:pt x="18191" y="21600"/>
                  <a:pt x="19271" y="20456"/>
                  <a:pt x="19271" y="19168"/>
                </a:cubicBezTo>
                <a:cubicBezTo>
                  <a:pt x="19271" y="17595"/>
                  <a:pt x="19271" y="17595"/>
                  <a:pt x="19271" y="17595"/>
                </a:cubicBezTo>
                <a:cubicBezTo>
                  <a:pt x="19271" y="17309"/>
                  <a:pt x="19001" y="17023"/>
                  <a:pt x="18731" y="17023"/>
                </a:cubicBezTo>
                <a:cubicBezTo>
                  <a:pt x="18326" y="17023"/>
                  <a:pt x="18191" y="17309"/>
                  <a:pt x="18191" y="17595"/>
                </a:cubicBezTo>
                <a:cubicBezTo>
                  <a:pt x="18191" y="19168"/>
                  <a:pt x="18191" y="19168"/>
                  <a:pt x="18191" y="19168"/>
                </a:cubicBezTo>
                <a:cubicBezTo>
                  <a:pt x="18191" y="19883"/>
                  <a:pt x="17651" y="20456"/>
                  <a:pt x="16976" y="20456"/>
                </a:cubicBezTo>
                <a:cubicBezTo>
                  <a:pt x="4556" y="20456"/>
                  <a:pt x="4556" y="20456"/>
                  <a:pt x="4556" y="20456"/>
                </a:cubicBezTo>
                <a:cubicBezTo>
                  <a:pt x="3881" y="20456"/>
                  <a:pt x="3341" y="19883"/>
                  <a:pt x="3341" y="19168"/>
                </a:cubicBezTo>
                <a:cubicBezTo>
                  <a:pt x="3341" y="8297"/>
                  <a:pt x="3341" y="8297"/>
                  <a:pt x="3341" y="8297"/>
                </a:cubicBezTo>
                <a:cubicBezTo>
                  <a:pt x="4826" y="9727"/>
                  <a:pt x="4826" y="9727"/>
                  <a:pt x="4826" y="9727"/>
                </a:cubicBezTo>
                <a:cubicBezTo>
                  <a:pt x="4961" y="9870"/>
                  <a:pt x="5096" y="10013"/>
                  <a:pt x="5231" y="10013"/>
                </a:cubicBezTo>
                <a:cubicBezTo>
                  <a:pt x="5366" y="10013"/>
                  <a:pt x="5501" y="9870"/>
                  <a:pt x="5636" y="9727"/>
                </a:cubicBezTo>
                <a:cubicBezTo>
                  <a:pt x="5771" y="9584"/>
                  <a:pt x="5771" y="9155"/>
                  <a:pt x="5636" y="9012"/>
                </a:cubicBezTo>
                <a:cubicBezTo>
                  <a:pt x="3206" y="6437"/>
                  <a:pt x="3206" y="6437"/>
                  <a:pt x="3206" y="6437"/>
                </a:cubicBezTo>
                <a:cubicBezTo>
                  <a:pt x="3071" y="6437"/>
                  <a:pt x="2936" y="6294"/>
                  <a:pt x="2801" y="6294"/>
                </a:cubicBezTo>
                <a:cubicBezTo>
                  <a:pt x="2666" y="6294"/>
                  <a:pt x="2531" y="6437"/>
                  <a:pt x="2531" y="6437"/>
                </a:cubicBezTo>
                <a:cubicBezTo>
                  <a:pt x="101" y="9012"/>
                  <a:pt x="101" y="9012"/>
                  <a:pt x="101" y="9012"/>
                </a:cubicBezTo>
                <a:cubicBezTo>
                  <a:pt x="-34" y="9155"/>
                  <a:pt x="-34" y="9584"/>
                  <a:pt x="101" y="9727"/>
                </a:cubicBezTo>
                <a:cubicBezTo>
                  <a:pt x="371" y="10013"/>
                  <a:pt x="641" y="10013"/>
                  <a:pt x="911" y="98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20" name="Freeform 98"/>
          <p:cNvSpPr/>
          <p:nvPr/>
        </p:nvSpPr>
        <p:spPr>
          <a:xfrm>
            <a:off x="20251856" y="4473576"/>
            <a:ext cx="1088788" cy="1038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600" extrusionOk="0">
                <a:moveTo>
                  <a:pt x="2801" y="17023"/>
                </a:moveTo>
                <a:cubicBezTo>
                  <a:pt x="2531" y="17023"/>
                  <a:pt x="2261" y="17309"/>
                  <a:pt x="2261" y="17595"/>
                </a:cubicBezTo>
                <a:cubicBezTo>
                  <a:pt x="2261" y="19168"/>
                  <a:pt x="2261" y="19168"/>
                  <a:pt x="2261" y="19168"/>
                </a:cubicBezTo>
                <a:cubicBezTo>
                  <a:pt x="2261" y="20456"/>
                  <a:pt x="3341" y="21600"/>
                  <a:pt x="4556" y="21600"/>
                </a:cubicBezTo>
                <a:cubicBezTo>
                  <a:pt x="16976" y="21600"/>
                  <a:pt x="16976" y="21600"/>
                  <a:pt x="16976" y="21600"/>
                </a:cubicBezTo>
                <a:cubicBezTo>
                  <a:pt x="18191" y="21600"/>
                  <a:pt x="19271" y="20456"/>
                  <a:pt x="19271" y="19168"/>
                </a:cubicBezTo>
                <a:cubicBezTo>
                  <a:pt x="19271" y="8297"/>
                  <a:pt x="19271" y="8297"/>
                  <a:pt x="19271" y="8297"/>
                </a:cubicBezTo>
                <a:cubicBezTo>
                  <a:pt x="20621" y="9727"/>
                  <a:pt x="20621" y="9727"/>
                  <a:pt x="20621" y="9727"/>
                </a:cubicBezTo>
                <a:cubicBezTo>
                  <a:pt x="20756" y="9870"/>
                  <a:pt x="20891" y="10013"/>
                  <a:pt x="21026" y="10013"/>
                </a:cubicBezTo>
                <a:cubicBezTo>
                  <a:pt x="21161" y="10013"/>
                  <a:pt x="21296" y="9870"/>
                  <a:pt x="21431" y="9727"/>
                </a:cubicBezTo>
                <a:cubicBezTo>
                  <a:pt x="21566" y="9584"/>
                  <a:pt x="21566" y="9155"/>
                  <a:pt x="21431" y="9012"/>
                </a:cubicBezTo>
                <a:cubicBezTo>
                  <a:pt x="19001" y="6437"/>
                  <a:pt x="19001" y="6437"/>
                  <a:pt x="19001" y="6437"/>
                </a:cubicBezTo>
                <a:cubicBezTo>
                  <a:pt x="18866" y="6294"/>
                  <a:pt x="18461" y="6294"/>
                  <a:pt x="18326" y="6437"/>
                </a:cubicBezTo>
                <a:cubicBezTo>
                  <a:pt x="15896" y="9012"/>
                  <a:pt x="15896" y="9012"/>
                  <a:pt x="15896" y="9012"/>
                </a:cubicBezTo>
                <a:cubicBezTo>
                  <a:pt x="15761" y="9155"/>
                  <a:pt x="15761" y="9584"/>
                  <a:pt x="15896" y="9727"/>
                </a:cubicBezTo>
                <a:cubicBezTo>
                  <a:pt x="16166" y="10013"/>
                  <a:pt x="16571" y="10013"/>
                  <a:pt x="16706" y="9727"/>
                </a:cubicBezTo>
                <a:cubicBezTo>
                  <a:pt x="18191" y="8297"/>
                  <a:pt x="18191" y="8297"/>
                  <a:pt x="18191" y="8297"/>
                </a:cubicBezTo>
                <a:cubicBezTo>
                  <a:pt x="18191" y="19168"/>
                  <a:pt x="18191" y="19168"/>
                  <a:pt x="18191" y="19168"/>
                </a:cubicBezTo>
                <a:cubicBezTo>
                  <a:pt x="18191" y="19883"/>
                  <a:pt x="17651" y="20456"/>
                  <a:pt x="16976" y="20456"/>
                </a:cubicBezTo>
                <a:cubicBezTo>
                  <a:pt x="4556" y="20456"/>
                  <a:pt x="4556" y="20456"/>
                  <a:pt x="4556" y="20456"/>
                </a:cubicBezTo>
                <a:cubicBezTo>
                  <a:pt x="3881" y="20456"/>
                  <a:pt x="3341" y="19883"/>
                  <a:pt x="3341" y="19168"/>
                </a:cubicBezTo>
                <a:cubicBezTo>
                  <a:pt x="3341" y="17595"/>
                  <a:pt x="3341" y="17595"/>
                  <a:pt x="3341" y="17595"/>
                </a:cubicBezTo>
                <a:cubicBezTo>
                  <a:pt x="3341" y="17309"/>
                  <a:pt x="3206" y="17023"/>
                  <a:pt x="2801" y="17023"/>
                </a:cubicBezTo>
                <a:close/>
                <a:moveTo>
                  <a:pt x="2801" y="15163"/>
                </a:moveTo>
                <a:cubicBezTo>
                  <a:pt x="2936" y="15163"/>
                  <a:pt x="3071" y="15163"/>
                  <a:pt x="3206" y="15020"/>
                </a:cubicBezTo>
                <a:cubicBezTo>
                  <a:pt x="5636" y="12588"/>
                  <a:pt x="5636" y="12588"/>
                  <a:pt x="5636" y="12588"/>
                </a:cubicBezTo>
                <a:cubicBezTo>
                  <a:pt x="5771" y="12302"/>
                  <a:pt x="5771" y="12016"/>
                  <a:pt x="5636" y="11730"/>
                </a:cubicBezTo>
                <a:cubicBezTo>
                  <a:pt x="5366" y="11587"/>
                  <a:pt x="5096" y="11587"/>
                  <a:pt x="4826" y="11730"/>
                </a:cubicBezTo>
                <a:cubicBezTo>
                  <a:pt x="3341" y="13303"/>
                  <a:pt x="3341" y="13303"/>
                  <a:pt x="3341" y="13303"/>
                </a:cubicBezTo>
                <a:cubicBezTo>
                  <a:pt x="3341" y="2432"/>
                  <a:pt x="3341" y="2432"/>
                  <a:pt x="3341" y="2432"/>
                </a:cubicBezTo>
                <a:cubicBezTo>
                  <a:pt x="3341" y="1717"/>
                  <a:pt x="3881" y="1144"/>
                  <a:pt x="4556" y="1144"/>
                </a:cubicBezTo>
                <a:cubicBezTo>
                  <a:pt x="16976" y="1144"/>
                  <a:pt x="16976" y="1144"/>
                  <a:pt x="16976" y="1144"/>
                </a:cubicBezTo>
                <a:cubicBezTo>
                  <a:pt x="17651" y="1144"/>
                  <a:pt x="18191" y="1717"/>
                  <a:pt x="18191" y="2432"/>
                </a:cubicBezTo>
                <a:cubicBezTo>
                  <a:pt x="18191" y="4005"/>
                  <a:pt x="18191" y="4005"/>
                  <a:pt x="18191" y="4005"/>
                </a:cubicBezTo>
                <a:cubicBezTo>
                  <a:pt x="18191" y="4291"/>
                  <a:pt x="18326" y="4577"/>
                  <a:pt x="18731" y="4577"/>
                </a:cubicBezTo>
                <a:cubicBezTo>
                  <a:pt x="19001" y="4577"/>
                  <a:pt x="19271" y="4291"/>
                  <a:pt x="19271" y="4005"/>
                </a:cubicBezTo>
                <a:cubicBezTo>
                  <a:pt x="19271" y="2432"/>
                  <a:pt x="19271" y="2432"/>
                  <a:pt x="19271" y="2432"/>
                </a:cubicBezTo>
                <a:cubicBezTo>
                  <a:pt x="19271" y="1001"/>
                  <a:pt x="18191" y="0"/>
                  <a:pt x="16976" y="0"/>
                </a:cubicBezTo>
                <a:cubicBezTo>
                  <a:pt x="4556" y="0"/>
                  <a:pt x="4556" y="0"/>
                  <a:pt x="4556" y="0"/>
                </a:cubicBezTo>
                <a:cubicBezTo>
                  <a:pt x="3341" y="0"/>
                  <a:pt x="2261" y="1001"/>
                  <a:pt x="2261" y="2432"/>
                </a:cubicBezTo>
                <a:cubicBezTo>
                  <a:pt x="2261" y="13303"/>
                  <a:pt x="2261" y="13303"/>
                  <a:pt x="2261" y="13303"/>
                </a:cubicBezTo>
                <a:cubicBezTo>
                  <a:pt x="911" y="11730"/>
                  <a:pt x="911" y="11730"/>
                  <a:pt x="911" y="11730"/>
                </a:cubicBezTo>
                <a:cubicBezTo>
                  <a:pt x="641" y="11587"/>
                  <a:pt x="371" y="11587"/>
                  <a:pt x="101" y="11730"/>
                </a:cubicBezTo>
                <a:cubicBezTo>
                  <a:pt x="-34" y="12016"/>
                  <a:pt x="-34" y="12302"/>
                  <a:pt x="101" y="12588"/>
                </a:cubicBezTo>
                <a:cubicBezTo>
                  <a:pt x="2531" y="15020"/>
                  <a:pt x="2531" y="15020"/>
                  <a:pt x="2531" y="15020"/>
                </a:cubicBezTo>
                <a:cubicBezTo>
                  <a:pt x="2531" y="15163"/>
                  <a:pt x="2666" y="15163"/>
                  <a:pt x="2801" y="1516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21" name="Freeform 99"/>
          <p:cNvSpPr/>
          <p:nvPr/>
        </p:nvSpPr>
        <p:spPr>
          <a:xfrm>
            <a:off x="20278726" y="5659571"/>
            <a:ext cx="1028701" cy="11000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1600" y="16976"/>
                </a:moveTo>
                <a:cubicBezTo>
                  <a:pt x="21600" y="4556"/>
                  <a:pt x="21600" y="4556"/>
                  <a:pt x="21600" y="4556"/>
                </a:cubicBezTo>
                <a:cubicBezTo>
                  <a:pt x="21600" y="3341"/>
                  <a:pt x="20456" y="2261"/>
                  <a:pt x="19168" y="2261"/>
                </a:cubicBezTo>
                <a:cubicBezTo>
                  <a:pt x="17595" y="2261"/>
                  <a:pt x="17595" y="2261"/>
                  <a:pt x="17595" y="2261"/>
                </a:cubicBezTo>
                <a:cubicBezTo>
                  <a:pt x="17309" y="2261"/>
                  <a:pt x="17023" y="2531"/>
                  <a:pt x="17023" y="2801"/>
                </a:cubicBezTo>
                <a:cubicBezTo>
                  <a:pt x="17023" y="3206"/>
                  <a:pt x="17309" y="3341"/>
                  <a:pt x="17595" y="3341"/>
                </a:cubicBezTo>
                <a:cubicBezTo>
                  <a:pt x="19168" y="3341"/>
                  <a:pt x="19168" y="3341"/>
                  <a:pt x="19168" y="3341"/>
                </a:cubicBezTo>
                <a:cubicBezTo>
                  <a:pt x="19883" y="3341"/>
                  <a:pt x="20456" y="3881"/>
                  <a:pt x="20456" y="4556"/>
                </a:cubicBezTo>
                <a:cubicBezTo>
                  <a:pt x="20456" y="16976"/>
                  <a:pt x="20456" y="16976"/>
                  <a:pt x="20456" y="16976"/>
                </a:cubicBezTo>
                <a:cubicBezTo>
                  <a:pt x="20456" y="17651"/>
                  <a:pt x="19883" y="18191"/>
                  <a:pt x="19168" y="18191"/>
                </a:cubicBezTo>
                <a:cubicBezTo>
                  <a:pt x="8297" y="18191"/>
                  <a:pt x="8297" y="18191"/>
                  <a:pt x="8297" y="18191"/>
                </a:cubicBezTo>
                <a:cubicBezTo>
                  <a:pt x="9727" y="16706"/>
                  <a:pt x="9727" y="16706"/>
                  <a:pt x="9727" y="16706"/>
                </a:cubicBezTo>
                <a:cubicBezTo>
                  <a:pt x="10013" y="16571"/>
                  <a:pt x="10013" y="16166"/>
                  <a:pt x="9727" y="15896"/>
                </a:cubicBezTo>
                <a:cubicBezTo>
                  <a:pt x="9584" y="15761"/>
                  <a:pt x="9155" y="15761"/>
                  <a:pt x="9012" y="15896"/>
                </a:cubicBezTo>
                <a:cubicBezTo>
                  <a:pt x="6437" y="18326"/>
                  <a:pt x="6437" y="18326"/>
                  <a:pt x="6437" y="18326"/>
                </a:cubicBezTo>
                <a:cubicBezTo>
                  <a:pt x="6294" y="18461"/>
                  <a:pt x="6294" y="18866"/>
                  <a:pt x="6437" y="19001"/>
                </a:cubicBezTo>
                <a:cubicBezTo>
                  <a:pt x="9012" y="21431"/>
                  <a:pt x="9012" y="21431"/>
                  <a:pt x="9012" y="21431"/>
                </a:cubicBezTo>
                <a:cubicBezTo>
                  <a:pt x="9155" y="21566"/>
                  <a:pt x="9298" y="21566"/>
                  <a:pt x="9441" y="21566"/>
                </a:cubicBezTo>
                <a:cubicBezTo>
                  <a:pt x="9584" y="21566"/>
                  <a:pt x="9727" y="21566"/>
                  <a:pt x="9870" y="21431"/>
                </a:cubicBezTo>
                <a:cubicBezTo>
                  <a:pt x="10013" y="21161"/>
                  <a:pt x="10013" y="20891"/>
                  <a:pt x="9870" y="20621"/>
                </a:cubicBezTo>
                <a:cubicBezTo>
                  <a:pt x="8297" y="19271"/>
                  <a:pt x="8297" y="19271"/>
                  <a:pt x="8297" y="19271"/>
                </a:cubicBezTo>
                <a:cubicBezTo>
                  <a:pt x="19168" y="19271"/>
                  <a:pt x="19168" y="19271"/>
                  <a:pt x="19168" y="19271"/>
                </a:cubicBezTo>
                <a:cubicBezTo>
                  <a:pt x="20456" y="19271"/>
                  <a:pt x="21600" y="18191"/>
                  <a:pt x="21600" y="16976"/>
                </a:cubicBezTo>
                <a:close/>
                <a:moveTo>
                  <a:pt x="15020" y="2531"/>
                </a:moveTo>
                <a:cubicBezTo>
                  <a:pt x="12588" y="101"/>
                  <a:pt x="12588" y="101"/>
                  <a:pt x="12588" y="101"/>
                </a:cubicBezTo>
                <a:cubicBezTo>
                  <a:pt x="12302" y="-34"/>
                  <a:pt x="12016" y="-34"/>
                  <a:pt x="11730" y="101"/>
                </a:cubicBezTo>
                <a:cubicBezTo>
                  <a:pt x="11587" y="371"/>
                  <a:pt x="11587" y="641"/>
                  <a:pt x="11730" y="911"/>
                </a:cubicBezTo>
                <a:cubicBezTo>
                  <a:pt x="13303" y="2261"/>
                  <a:pt x="13303" y="2261"/>
                  <a:pt x="13303" y="2261"/>
                </a:cubicBezTo>
                <a:cubicBezTo>
                  <a:pt x="2432" y="2261"/>
                  <a:pt x="2432" y="2261"/>
                  <a:pt x="2432" y="2261"/>
                </a:cubicBezTo>
                <a:cubicBezTo>
                  <a:pt x="1001" y="2261"/>
                  <a:pt x="0" y="3341"/>
                  <a:pt x="0" y="4556"/>
                </a:cubicBezTo>
                <a:cubicBezTo>
                  <a:pt x="0" y="16976"/>
                  <a:pt x="0" y="16976"/>
                  <a:pt x="0" y="16976"/>
                </a:cubicBezTo>
                <a:cubicBezTo>
                  <a:pt x="0" y="18191"/>
                  <a:pt x="1001" y="19271"/>
                  <a:pt x="2432" y="19271"/>
                </a:cubicBezTo>
                <a:cubicBezTo>
                  <a:pt x="4005" y="19271"/>
                  <a:pt x="4005" y="19271"/>
                  <a:pt x="4005" y="19271"/>
                </a:cubicBezTo>
                <a:cubicBezTo>
                  <a:pt x="4291" y="19271"/>
                  <a:pt x="4577" y="19001"/>
                  <a:pt x="4577" y="18731"/>
                </a:cubicBezTo>
                <a:cubicBezTo>
                  <a:pt x="4577" y="18326"/>
                  <a:pt x="4291" y="18191"/>
                  <a:pt x="4005" y="18191"/>
                </a:cubicBezTo>
                <a:cubicBezTo>
                  <a:pt x="2432" y="18191"/>
                  <a:pt x="2432" y="18191"/>
                  <a:pt x="2432" y="18191"/>
                </a:cubicBezTo>
                <a:cubicBezTo>
                  <a:pt x="1717" y="18191"/>
                  <a:pt x="1144" y="17651"/>
                  <a:pt x="1144" y="16976"/>
                </a:cubicBezTo>
                <a:cubicBezTo>
                  <a:pt x="1144" y="4556"/>
                  <a:pt x="1144" y="4556"/>
                  <a:pt x="1144" y="4556"/>
                </a:cubicBezTo>
                <a:cubicBezTo>
                  <a:pt x="1144" y="3881"/>
                  <a:pt x="1717" y="3341"/>
                  <a:pt x="2432" y="3341"/>
                </a:cubicBezTo>
                <a:cubicBezTo>
                  <a:pt x="13303" y="3341"/>
                  <a:pt x="13303" y="3341"/>
                  <a:pt x="13303" y="3341"/>
                </a:cubicBezTo>
                <a:cubicBezTo>
                  <a:pt x="11730" y="4826"/>
                  <a:pt x="11730" y="4826"/>
                  <a:pt x="11730" y="4826"/>
                </a:cubicBezTo>
                <a:cubicBezTo>
                  <a:pt x="11587" y="4961"/>
                  <a:pt x="11587" y="5366"/>
                  <a:pt x="11730" y="5636"/>
                </a:cubicBezTo>
                <a:cubicBezTo>
                  <a:pt x="11873" y="5636"/>
                  <a:pt x="12016" y="5771"/>
                  <a:pt x="12159" y="5771"/>
                </a:cubicBezTo>
                <a:cubicBezTo>
                  <a:pt x="12302" y="5771"/>
                  <a:pt x="12445" y="5636"/>
                  <a:pt x="12588" y="5636"/>
                </a:cubicBezTo>
                <a:cubicBezTo>
                  <a:pt x="15020" y="3206"/>
                  <a:pt x="15020" y="3206"/>
                  <a:pt x="15020" y="3206"/>
                </a:cubicBezTo>
                <a:cubicBezTo>
                  <a:pt x="15306" y="3071"/>
                  <a:pt x="15306" y="2666"/>
                  <a:pt x="15020" y="2531"/>
                </a:cubicBezTo>
                <a:close/>
                <a:moveTo>
                  <a:pt x="10728" y="10091"/>
                </a:moveTo>
                <a:cubicBezTo>
                  <a:pt x="11158" y="10091"/>
                  <a:pt x="11444" y="10361"/>
                  <a:pt x="11444" y="10766"/>
                </a:cubicBezTo>
                <a:cubicBezTo>
                  <a:pt x="11444" y="11171"/>
                  <a:pt x="11158" y="11441"/>
                  <a:pt x="10728" y="11441"/>
                </a:cubicBezTo>
                <a:cubicBezTo>
                  <a:pt x="10442" y="11441"/>
                  <a:pt x="10013" y="11171"/>
                  <a:pt x="10013" y="10766"/>
                </a:cubicBezTo>
                <a:cubicBezTo>
                  <a:pt x="10013" y="10361"/>
                  <a:pt x="10442" y="10091"/>
                  <a:pt x="10728" y="10091"/>
                </a:cubicBezTo>
                <a:close/>
                <a:moveTo>
                  <a:pt x="13875" y="10091"/>
                </a:moveTo>
                <a:cubicBezTo>
                  <a:pt x="14305" y="10091"/>
                  <a:pt x="14591" y="10361"/>
                  <a:pt x="14591" y="10766"/>
                </a:cubicBezTo>
                <a:cubicBezTo>
                  <a:pt x="14591" y="11171"/>
                  <a:pt x="14305" y="11441"/>
                  <a:pt x="13875" y="11441"/>
                </a:cubicBezTo>
                <a:cubicBezTo>
                  <a:pt x="13589" y="11441"/>
                  <a:pt x="13160" y="11171"/>
                  <a:pt x="13160" y="10766"/>
                </a:cubicBezTo>
                <a:cubicBezTo>
                  <a:pt x="13160" y="10361"/>
                  <a:pt x="13589" y="10091"/>
                  <a:pt x="13875" y="10091"/>
                </a:cubicBezTo>
                <a:close/>
                <a:moveTo>
                  <a:pt x="7581" y="10091"/>
                </a:moveTo>
                <a:cubicBezTo>
                  <a:pt x="8011" y="10091"/>
                  <a:pt x="8297" y="10361"/>
                  <a:pt x="8297" y="10766"/>
                </a:cubicBezTo>
                <a:cubicBezTo>
                  <a:pt x="8297" y="11171"/>
                  <a:pt x="8011" y="11441"/>
                  <a:pt x="7581" y="11441"/>
                </a:cubicBezTo>
                <a:cubicBezTo>
                  <a:pt x="7152" y="11441"/>
                  <a:pt x="6866" y="11171"/>
                  <a:pt x="6866" y="10766"/>
                </a:cubicBezTo>
                <a:cubicBezTo>
                  <a:pt x="6866" y="10361"/>
                  <a:pt x="7152" y="10091"/>
                  <a:pt x="7581" y="100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22" name="Freeform 100"/>
          <p:cNvSpPr/>
          <p:nvPr/>
        </p:nvSpPr>
        <p:spPr>
          <a:xfrm>
            <a:off x="20250150" y="692467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65" y="7020"/>
                </a:moveTo>
                <a:cubicBezTo>
                  <a:pt x="13230" y="6750"/>
                  <a:pt x="12825" y="6750"/>
                  <a:pt x="12690" y="7020"/>
                </a:cubicBezTo>
                <a:cubicBezTo>
                  <a:pt x="12420" y="7155"/>
                  <a:pt x="12420" y="7560"/>
                  <a:pt x="12690" y="7830"/>
                </a:cubicBezTo>
                <a:cubicBezTo>
                  <a:pt x="15120" y="10260"/>
                  <a:pt x="15120" y="10260"/>
                  <a:pt x="15120" y="10260"/>
                </a:cubicBezTo>
                <a:cubicBezTo>
                  <a:pt x="540" y="10260"/>
                  <a:pt x="540" y="10260"/>
                  <a:pt x="540" y="10260"/>
                </a:cubicBezTo>
                <a:cubicBezTo>
                  <a:pt x="270" y="10260"/>
                  <a:pt x="0" y="10530"/>
                  <a:pt x="0" y="10800"/>
                </a:cubicBezTo>
                <a:cubicBezTo>
                  <a:pt x="0" y="11070"/>
                  <a:pt x="270" y="11340"/>
                  <a:pt x="540" y="11340"/>
                </a:cubicBezTo>
                <a:cubicBezTo>
                  <a:pt x="15120" y="11340"/>
                  <a:pt x="15120" y="11340"/>
                  <a:pt x="15120" y="11340"/>
                </a:cubicBezTo>
                <a:cubicBezTo>
                  <a:pt x="12690" y="13770"/>
                  <a:pt x="12690" y="13770"/>
                  <a:pt x="12690" y="13770"/>
                </a:cubicBezTo>
                <a:cubicBezTo>
                  <a:pt x="12420" y="14040"/>
                  <a:pt x="12420" y="14310"/>
                  <a:pt x="12690" y="14580"/>
                </a:cubicBezTo>
                <a:cubicBezTo>
                  <a:pt x="12690" y="14715"/>
                  <a:pt x="12825" y="14715"/>
                  <a:pt x="12960" y="14715"/>
                </a:cubicBezTo>
                <a:cubicBezTo>
                  <a:pt x="13095" y="14715"/>
                  <a:pt x="13230" y="14715"/>
                  <a:pt x="13365" y="14580"/>
                </a:cubicBezTo>
                <a:cubicBezTo>
                  <a:pt x="16740" y="11205"/>
                  <a:pt x="16740" y="11205"/>
                  <a:pt x="16740" y="11205"/>
                </a:cubicBezTo>
                <a:cubicBezTo>
                  <a:pt x="16875" y="11070"/>
                  <a:pt x="17010" y="10935"/>
                  <a:pt x="17010" y="10800"/>
                </a:cubicBezTo>
                <a:cubicBezTo>
                  <a:pt x="17010" y="10665"/>
                  <a:pt x="16875" y="10530"/>
                  <a:pt x="16740" y="10395"/>
                </a:cubicBezTo>
                <a:lnTo>
                  <a:pt x="13365" y="7020"/>
                </a:lnTo>
                <a:close/>
                <a:moveTo>
                  <a:pt x="21600" y="21060"/>
                </a:move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330" y="0"/>
                  <a:pt x="21060" y="0"/>
                </a:cubicBezTo>
                <a:cubicBezTo>
                  <a:pt x="20790" y="0"/>
                  <a:pt x="20520" y="270"/>
                  <a:pt x="20520" y="540"/>
                </a:cubicBezTo>
                <a:cubicBezTo>
                  <a:pt x="20520" y="21060"/>
                  <a:pt x="20520" y="21060"/>
                  <a:pt x="20520" y="21060"/>
                </a:cubicBezTo>
                <a:cubicBezTo>
                  <a:pt x="20520" y="21330"/>
                  <a:pt x="20790" y="21600"/>
                  <a:pt x="21060" y="21600"/>
                </a:cubicBezTo>
                <a:cubicBezTo>
                  <a:pt x="21330" y="21600"/>
                  <a:pt x="21600" y="21330"/>
                  <a:pt x="21600" y="210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23" name="Freeform 101"/>
          <p:cNvSpPr/>
          <p:nvPr/>
        </p:nvSpPr>
        <p:spPr>
          <a:xfrm>
            <a:off x="20250150" y="81629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lose/>
                <a:moveTo>
                  <a:pt x="10800" y="1080"/>
                </a:moveTo>
                <a:cubicBezTo>
                  <a:pt x="16200" y="1080"/>
                  <a:pt x="20520" y="5400"/>
                  <a:pt x="20520" y="10800"/>
                </a:cubicBezTo>
                <a:cubicBezTo>
                  <a:pt x="20520" y="16200"/>
                  <a:pt x="16200" y="20520"/>
                  <a:pt x="10800" y="20520"/>
                </a:cubicBezTo>
                <a:cubicBezTo>
                  <a:pt x="5400" y="20520"/>
                  <a:pt x="1080" y="16200"/>
                  <a:pt x="1080" y="10800"/>
                </a:cubicBezTo>
                <a:cubicBezTo>
                  <a:pt x="1080" y="5400"/>
                  <a:pt x="5400" y="1080"/>
                  <a:pt x="10800" y="1080"/>
                </a:cubicBezTo>
                <a:close/>
                <a:moveTo>
                  <a:pt x="6075" y="11340"/>
                </a:moveTo>
                <a:cubicBezTo>
                  <a:pt x="14175" y="11340"/>
                  <a:pt x="14175" y="11340"/>
                  <a:pt x="14175" y="11340"/>
                </a:cubicBezTo>
                <a:cubicBezTo>
                  <a:pt x="12015" y="13500"/>
                  <a:pt x="12015" y="13500"/>
                  <a:pt x="12015" y="13500"/>
                </a:cubicBezTo>
                <a:cubicBezTo>
                  <a:pt x="11880" y="13635"/>
                  <a:pt x="11880" y="14040"/>
                  <a:pt x="12015" y="14175"/>
                </a:cubicBezTo>
                <a:cubicBezTo>
                  <a:pt x="12150" y="14310"/>
                  <a:pt x="12285" y="14310"/>
                  <a:pt x="12420" y="14310"/>
                </a:cubicBezTo>
                <a:cubicBezTo>
                  <a:pt x="12555" y="14310"/>
                  <a:pt x="12690" y="14310"/>
                  <a:pt x="12825" y="14175"/>
                </a:cubicBezTo>
                <a:cubicBezTo>
                  <a:pt x="15930" y="11205"/>
                  <a:pt x="15930" y="11205"/>
                  <a:pt x="15930" y="11205"/>
                </a:cubicBezTo>
                <a:cubicBezTo>
                  <a:pt x="16065" y="10935"/>
                  <a:pt x="16065" y="10665"/>
                  <a:pt x="15930" y="10395"/>
                </a:cubicBezTo>
                <a:cubicBezTo>
                  <a:pt x="12825" y="7425"/>
                  <a:pt x="12825" y="7425"/>
                  <a:pt x="12825" y="7425"/>
                </a:cubicBezTo>
                <a:cubicBezTo>
                  <a:pt x="12690" y="7155"/>
                  <a:pt x="12285" y="7155"/>
                  <a:pt x="12015" y="7425"/>
                </a:cubicBezTo>
                <a:cubicBezTo>
                  <a:pt x="11880" y="7560"/>
                  <a:pt x="11880" y="7965"/>
                  <a:pt x="12015" y="8100"/>
                </a:cubicBezTo>
                <a:cubicBezTo>
                  <a:pt x="14175" y="10260"/>
                  <a:pt x="14175" y="10260"/>
                  <a:pt x="14175" y="10260"/>
                </a:cubicBezTo>
                <a:cubicBezTo>
                  <a:pt x="6075" y="10260"/>
                  <a:pt x="6075" y="10260"/>
                  <a:pt x="6075" y="10260"/>
                </a:cubicBezTo>
                <a:cubicBezTo>
                  <a:pt x="5805" y="10260"/>
                  <a:pt x="5535" y="10530"/>
                  <a:pt x="5535" y="10800"/>
                </a:cubicBezTo>
                <a:cubicBezTo>
                  <a:pt x="5535" y="11070"/>
                  <a:pt x="5805" y="11340"/>
                  <a:pt x="6075" y="113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24" name="Freeform 102"/>
          <p:cNvSpPr/>
          <p:nvPr/>
        </p:nvSpPr>
        <p:spPr>
          <a:xfrm>
            <a:off x="20250150" y="94011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21600"/>
                </a:moveTo>
                <a:cubicBezTo>
                  <a:pt x="21330" y="21600"/>
                  <a:pt x="21600" y="21330"/>
                  <a:pt x="21600" y="21060"/>
                </a:cubicBezTo>
                <a:cubicBezTo>
                  <a:pt x="21600" y="4995"/>
                  <a:pt x="21600" y="4995"/>
                  <a:pt x="21600" y="4995"/>
                </a:cubicBezTo>
                <a:cubicBezTo>
                  <a:pt x="21600" y="4860"/>
                  <a:pt x="21465" y="4725"/>
                  <a:pt x="21465" y="4590"/>
                </a:cubicBezTo>
                <a:cubicBezTo>
                  <a:pt x="16200" y="135"/>
                  <a:pt x="16200" y="135"/>
                  <a:pt x="16200" y="135"/>
                </a:cubicBezTo>
                <a:cubicBezTo>
                  <a:pt x="16065" y="135"/>
                  <a:pt x="16065" y="135"/>
                  <a:pt x="16065" y="135"/>
                </a:cubicBezTo>
                <a:cubicBezTo>
                  <a:pt x="16065" y="135"/>
                  <a:pt x="16065" y="135"/>
                  <a:pt x="16065" y="135"/>
                </a:cubicBezTo>
                <a:cubicBezTo>
                  <a:pt x="16065" y="135"/>
                  <a:pt x="16065" y="0"/>
                  <a:pt x="16065" y="0"/>
                </a:cubicBezTo>
                <a:cubicBezTo>
                  <a:pt x="16065" y="0"/>
                  <a:pt x="15930" y="0"/>
                  <a:pt x="15930" y="0"/>
                </a:cubicBezTo>
                <a:cubicBezTo>
                  <a:pt x="15930" y="0"/>
                  <a:pt x="15930" y="0"/>
                  <a:pt x="15930" y="0"/>
                </a:cubicBezTo>
                <a:cubicBezTo>
                  <a:pt x="15930" y="0"/>
                  <a:pt x="15930" y="0"/>
                  <a:pt x="15930" y="0"/>
                </a:cubicBezTo>
                <a:cubicBezTo>
                  <a:pt x="15795" y="0"/>
                  <a:pt x="15795" y="0"/>
                  <a:pt x="15795" y="0"/>
                </a:cubicBez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270"/>
                  <a:pt x="0" y="54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70" y="21600"/>
                  <a:pt x="540" y="21600"/>
                </a:cubicBezTo>
                <a:cubicBezTo>
                  <a:pt x="21060" y="21600"/>
                  <a:pt x="21060" y="21600"/>
                  <a:pt x="21060" y="21600"/>
                </a:cubicBezTo>
                <a:close/>
                <a:moveTo>
                  <a:pt x="17145" y="20520"/>
                </a:moveTo>
                <a:cubicBezTo>
                  <a:pt x="4455" y="20520"/>
                  <a:pt x="4455" y="20520"/>
                  <a:pt x="4455" y="20520"/>
                </a:cubicBezTo>
                <a:cubicBezTo>
                  <a:pt x="4455" y="12285"/>
                  <a:pt x="4455" y="12285"/>
                  <a:pt x="4455" y="12285"/>
                </a:cubicBezTo>
                <a:cubicBezTo>
                  <a:pt x="4455" y="12150"/>
                  <a:pt x="4590" y="12015"/>
                  <a:pt x="4860" y="12015"/>
                </a:cubicBezTo>
                <a:cubicBezTo>
                  <a:pt x="16740" y="12015"/>
                  <a:pt x="16740" y="12015"/>
                  <a:pt x="16740" y="12015"/>
                </a:cubicBezTo>
                <a:cubicBezTo>
                  <a:pt x="17010" y="12015"/>
                  <a:pt x="17145" y="12150"/>
                  <a:pt x="17145" y="12285"/>
                </a:cubicBezTo>
                <a:lnTo>
                  <a:pt x="17145" y="20520"/>
                </a:lnTo>
                <a:close/>
                <a:moveTo>
                  <a:pt x="7155" y="1080"/>
                </a:moveTo>
                <a:cubicBezTo>
                  <a:pt x="15255" y="1080"/>
                  <a:pt x="15255" y="1080"/>
                  <a:pt x="15255" y="1080"/>
                </a:cubicBezTo>
                <a:cubicBezTo>
                  <a:pt x="15255" y="6750"/>
                  <a:pt x="15255" y="6750"/>
                  <a:pt x="15255" y="6750"/>
                </a:cubicBezTo>
                <a:cubicBezTo>
                  <a:pt x="15255" y="6750"/>
                  <a:pt x="15255" y="6885"/>
                  <a:pt x="15120" y="6885"/>
                </a:cubicBezTo>
                <a:cubicBezTo>
                  <a:pt x="7290" y="6885"/>
                  <a:pt x="7290" y="6885"/>
                  <a:pt x="7290" y="6885"/>
                </a:cubicBezTo>
                <a:cubicBezTo>
                  <a:pt x="7155" y="6885"/>
                  <a:pt x="7155" y="6750"/>
                  <a:pt x="7155" y="6750"/>
                </a:cubicBezTo>
                <a:cubicBezTo>
                  <a:pt x="7155" y="1080"/>
                  <a:pt x="7155" y="1080"/>
                  <a:pt x="7155" y="1080"/>
                </a:cubicBezTo>
                <a:close/>
                <a:moveTo>
                  <a:pt x="1080" y="1080"/>
                </a:moveTo>
                <a:cubicBezTo>
                  <a:pt x="6075" y="1080"/>
                  <a:pt x="6075" y="1080"/>
                  <a:pt x="6075" y="1080"/>
                </a:cubicBezTo>
                <a:cubicBezTo>
                  <a:pt x="6075" y="6750"/>
                  <a:pt x="6075" y="6750"/>
                  <a:pt x="6075" y="6750"/>
                </a:cubicBezTo>
                <a:cubicBezTo>
                  <a:pt x="6075" y="7425"/>
                  <a:pt x="6615" y="7965"/>
                  <a:pt x="7290" y="7965"/>
                </a:cubicBezTo>
                <a:cubicBezTo>
                  <a:pt x="15120" y="7965"/>
                  <a:pt x="15120" y="7965"/>
                  <a:pt x="15120" y="7965"/>
                </a:cubicBezTo>
                <a:cubicBezTo>
                  <a:pt x="15795" y="7965"/>
                  <a:pt x="16335" y="7425"/>
                  <a:pt x="16335" y="6750"/>
                </a:cubicBezTo>
                <a:cubicBezTo>
                  <a:pt x="16335" y="1755"/>
                  <a:pt x="16335" y="1755"/>
                  <a:pt x="16335" y="1755"/>
                </a:cubicBezTo>
                <a:cubicBezTo>
                  <a:pt x="20520" y="5265"/>
                  <a:pt x="20520" y="5265"/>
                  <a:pt x="20520" y="5265"/>
                </a:cubicBezTo>
                <a:cubicBezTo>
                  <a:pt x="20520" y="20520"/>
                  <a:pt x="20520" y="20520"/>
                  <a:pt x="20520" y="20520"/>
                </a:cubicBezTo>
                <a:cubicBezTo>
                  <a:pt x="18225" y="20520"/>
                  <a:pt x="18225" y="20520"/>
                  <a:pt x="18225" y="20520"/>
                </a:cubicBezTo>
                <a:cubicBezTo>
                  <a:pt x="18225" y="12285"/>
                  <a:pt x="18225" y="12285"/>
                  <a:pt x="18225" y="12285"/>
                </a:cubicBezTo>
                <a:cubicBezTo>
                  <a:pt x="18225" y="11610"/>
                  <a:pt x="17550" y="10935"/>
                  <a:pt x="16740" y="10935"/>
                </a:cubicBezTo>
                <a:cubicBezTo>
                  <a:pt x="4860" y="10935"/>
                  <a:pt x="4860" y="10935"/>
                  <a:pt x="4860" y="10935"/>
                </a:cubicBezTo>
                <a:cubicBezTo>
                  <a:pt x="4050" y="10935"/>
                  <a:pt x="3375" y="11610"/>
                  <a:pt x="3375" y="12285"/>
                </a:cubicBezTo>
                <a:cubicBezTo>
                  <a:pt x="3375" y="20520"/>
                  <a:pt x="3375" y="20520"/>
                  <a:pt x="3375" y="20520"/>
                </a:cubicBezTo>
                <a:cubicBezTo>
                  <a:pt x="1080" y="20520"/>
                  <a:pt x="1080" y="20520"/>
                  <a:pt x="1080" y="20520"/>
                </a:cubicBezTo>
                <a:lnTo>
                  <a:pt x="1080" y="1080"/>
                </a:lnTo>
                <a:close/>
                <a:moveTo>
                  <a:pt x="10125" y="3510"/>
                </a:moveTo>
                <a:cubicBezTo>
                  <a:pt x="12555" y="3510"/>
                  <a:pt x="12555" y="3510"/>
                  <a:pt x="12555" y="3510"/>
                </a:cubicBezTo>
                <a:cubicBezTo>
                  <a:pt x="12555" y="4860"/>
                  <a:pt x="12555" y="4860"/>
                  <a:pt x="12555" y="4860"/>
                </a:cubicBezTo>
                <a:cubicBezTo>
                  <a:pt x="12555" y="5265"/>
                  <a:pt x="12690" y="5400"/>
                  <a:pt x="13095" y="5400"/>
                </a:cubicBezTo>
                <a:cubicBezTo>
                  <a:pt x="13365" y="5400"/>
                  <a:pt x="13635" y="5265"/>
                  <a:pt x="13635" y="4860"/>
                </a:cubicBezTo>
                <a:cubicBezTo>
                  <a:pt x="13635" y="2970"/>
                  <a:pt x="13635" y="2970"/>
                  <a:pt x="13635" y="2970"/>
                </a:cubicBezTo>
                <a:cubicBezTo>
                  <a:pt x="13635" y="2565"/>
                  <a:pt x="13365" y="2295"/>
                  <a:pt x="13095" y="2295"/>
                </a:cubicBezTo>
                <a:cubicBezTo>
                  <a:pt x="10125" y="2295"/>
                  <a:pt x="10125" y="2295"/>
                  <a:pt x="10125" y="2295"/>
                </a:cubicBezTo>
                <a:cubicBezTo>
                  <a:pt x="9855" y="2295"/>
                  <a:pt x="9585" y="2565"/>
                  <a:pt x="9585" y="2970"/>
                </a:cubicBezTo>
                <a:cubicBezTo>
                  <a:pt x="9585" y="3240"/>
                  <a:pt x="9855" y="3510"/>
                  <a:pt x="10125" y="3510"/>
                </a:cubicBezTo>
                <a:close/>
                <a:moveTo>
                  <a:pt x="13500" y="14310"/>
                </a:moveTo>
                <a:cubicBezTo>
                  <a:pt x="8100" y="14310"/>
                  <a:pt x="8100" y="14310"/>
                  <a:pt x="8100" y="14310"/>
                </a:cubicBezTo>
                <a:cubicBezTo>
                  <a:pt x="7830" y="14310"/>
                  <a:pt x="7560" y="14580"/>
                  <a:pt x="7560" y="14850"/>
                </a:cubicBezTo>
                <a:cubicBezTo>
                  <a:pt x="7560" y="15255"/>
                  <a:pt x="7830" y="15390"/>
                  <a:pt x="8100" y="15390"/>
                </a:cubicBezTo>
                <a:cubicBezTo>
                  <a:pt x="13500" y="15390"/>
                  <a:pt x="13500" y="15390"/>
                  <a:pt x="13500" y="15390"/>
                </a:cubicBezTo>
                <a:cubicBezTo>
                  <a:pt x="13770" y="15390"/>
                  <a:pt x="14040" y="15255"/>
                  <a:pt x="14040" y="14850"/>
                </a:cubicBezTo>
                <a:cubicBezTo>
                  <a:pt x="14040" y="14580"/>
                  <a:pt x="13770" y="14310"/>
                  <a:pt x="13500" y="14310"/>
                </a:cubicBezTo>
                <a:close/>
                <a:moveTo>
                  <a:pt x="13500" y="17280"/>
                </a:moveTo>
                <a:cubicBezTo>
                  <a:pt x="8100" y="17280"/>
                  <a:pt x="8100" y="17280"/>
                  <a:pt x="8100" y="17280"/>
                </a:cubicBezTo>
                <a:cubicBezTo>
                  <a:pt x="7830" y="17280"/>
                  <a:pt x="7560" y="17415"/>
                  <a:pt x="7560" y="17820"/>
                </a:cubicBezTo>
                <a:cubicBezTo>
                  <a:pt x="7560" y="18090"/>
                  <a:pt x="7830" y="18360"/>
                  <a:pt x="8100" y="18360"/>
                </a:cubicBezTo>
                <a:cubicBezTo>
                  <a:pt x="13500" y="18360"/>
                  <a:pt x="13500" y="18360"/>
                  <a:pt x="13500" y="18360"/>
                </a:cubicBezTo>
                <a:cubicBezTo>
                  <a:pt x="13770" y="18360"/>
                  <a:pt x="14040" y="18090"/>
                  <a:pt x="14040" y="17820"/>
                </a:cubicBezTo>
                <a:cubicBezTo>
                  <a:pt x="14040" y="17415"/>
                  <a:pt x="13770" y="17280"/>
                  <a:pt x="13500" y="172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25" name="Freeform 103"/>
          <p:cNvSpPr/>
          <p:nvPr/>
        </p:nvSpPr>
        <p:spPr>
          <a:xfrm>
            <a:off x="20250150" y="10639425"/>
            <a:ext cx="1090494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0" y="9045"/>
                </a:moveTo>
                <a:cubicBezTo>
                  <a:pt x="0" y="13905"/>
                  <a:pt x="4050" y="17955"/>
                  <a:pt x="9045" y="17955"/>
                </a:cubicBezTo>
                <a:cubicBezTo>
                  <a:pt x="11205" y="17955"/>
                  <a:pt x="13365" y="17145"/>
                  <a:pt x="14985" y="15660"/>
                </a:cubicBezTo>
                <a:cubicBezTo>
                  <a:pt x="20655" y="21465"/>
                  <a:pt x="20655" y="21465"/>
                  <a:pt x="20655" y="21465"/>
                </a:cubicBezTo>
                <a:cubicBezTo>
                  <a:pt x="20790" y="21600"/>
                  <a:pt x="20925" y="21600"/>
                  <a:pt x="21060" y="21600"/>
                </a:cubicBezTo>
                <a:cubicBezTo>
                  <a:pt x="21195" y="21600"/>
                  <a:pt x="21330" y="21600"/>
                  <a:pt x="21465" y="21465"/>
                </a:cubicBezTo>
                <a:cubicBezTo>
                  <a:pt x="21600" y="21195"/>
                  <a:pt x="21600" y="20925"/>
                  <a:pt x="21465" y="20655"/>
                </a:cubicBezTo>
                <a:cubicBezTo>
                  <a:pt x="15660" y="14985"/>
                  <a:pt x="15660" y="14985"/>
                  <a:pt x="15660" y="14985"/>
                </a:cubicBezTo>
                <a:cubicBezTo>
                  <a:pt x="17145" y="13365"/>
                  <a:pt x="17955" y="11340"/>
                  <a:pt x="17955" y="9045"/>
                </a:cubicBezTo>
                <a:cubicBezTo>
                  <a:pt x="17955" y="4050"/>
                  <a:pt x="13905" y="0"/>
                  <a:pt x="9045" y="0"/>
                </a:cubicBezTo>
                <a:cubicBezTo>
                  <a:pt x="4050" y="0"/>
                  <a:pt x="0" y="4050"/>
                  <a:pt x="0" y="9045"/>
                </a:cubicBezTo>
                <a:close/>
                <a:moveTo>
                  <a:pt x="16875" y="9045"/>
                </a:moveTo>
                <a:cubicBezTo>
                  <a:pt x="16875" y="13365"/>
                  <a:pt x="13365" y="16875"/>
                  <a:pt x="9045" y="16875"/>
                </a:cubicBezTo>
                <a:cubicBezTo>
                  <a:pt x="4590" y="16875"/>
                  <a:pt x="1080" y="13365"/>
                  <a:pt x="1080" y="9045"/>
                </a:cubicBezTo>
                <a:cubicBezTo>
                  <a:pt x="1080" y="4590"/>
                  <a:pt x="4590" y="1080"/>
                  <a:pt x="9045" y="1080"/>
                </a:cubicBezTo>
                <a:cubicBezTo>
                  <a:pt x="13365" y="1080"/>
                  <a:pt x="16875" y="4590"/>
                  <a:pt x="16875" y="90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26" name="Freeform 104"/>
          <p:cNvSpPr/>
          <p:nvPr/>
        </p:nvSpPr>
        <p:spPr>
          <a:xfrm>
            <a:off x="20250150" y="11936541"/>
            <a:ext cx="1090494" cy="9793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2" extrusionOk="0">
                <a:moveTo>
                  <a:pt x="8505" y="14765"/>
                </a:moveTo>
                <a:cubicBezTo>
                  <a:pt x="9180" y="13556"/>
                  <a:pt x="9180" y="13556"/>
                  <a:pt x="9180" y="13556"/>
                </a:cubicBezTo>
                <a:cubicBezTo>
                  <a:pt x="9450" y="13254"/>
                  <a:pt x="9315" y="12801"/>
                  <a:pt x="9045" y="12650"/>
                </a:cubicBezTo>
                <a:cubicBezTo>
                  <a:pt x="8775" y="12499"/>
                  <a:pt x="8505" y="12650"/>
                  <a:pt x="8370" y="12801"/>
                </a:cubicBezTo>
                <a:cubicBezTo>
                  <a:pt x="7695" y="14010"/>
                  <a:pt x="7695" y="14010"/>
                  <a:pt x="7695" y="14010"/>
                </a:cubicBezTo>
                <a:cubicBezTo>
                  <a:pt x="6480" y="16275"/>
                  <a:pt x="4725" y="17484"/>
                  <a:pt x="2970" y="17484"/>
                </a:cubicBezTo>
                <a:cubicBezTo>
                  <a:pt x="540" y="17484"/>
                  <a:pt x="540" y="17484"/>
                  <a:pt x="540" y="17484"/>
                </a:cubicBezTo>
                <a:cubicBezTo>
                  <a:pt x="270" y="17484"/>
                  <a:pt x="0" y="17786"/>
                  <a:pt x="0" y="18088"/>
                </a:cubicBezTo>
                <a:cubicBezTo>
                  <a:pt x="0" y="18390"/>
                  <a:pt x="270" y="18692"/>
                  <a:pt x="540" y="18692"/>
                </a:cubicBezTo>
                <a:cubicBezTo>
                  <a:pt x="2970" y="18692"/>
                  <a:pt x="2970" y="18692"/>
                  <a:pt x="2970" y="18692"/>
                </a:cubicBezTo>
                <a:cubicBezTo>
                  <a:pt x="5130" y="18692"/>
                  <a:pt x="7155" y="17182"/>
                  <a:pt x="8505" y="14765"/>
                </a:cubicBezTo>
                <a:close/>
                <a:moveTo>
                  <a:pt x="21465" y="3134"/>
                </a:moveTo>
                <a:cubicBezTo>
                  <a:pt x="18765" y="113"/>
                  <a:pt x="18765" y="113"/>
                  <a:pt x="18765" y="113"/>
                </a:cubicBezTo>
                <a:cubicBezTo>
                  <a:pt x="18630" y="-38"/>
                  <a:pt x="18225" y="-38"/>
                  <a:pt x="18090" y="113"/>
                </a:cubicBezTo>
                <a:cubicBezTo>
                  <a:pt x="17820" y="415"/>
                  <a:pt x="17820" y="717"/>
                  <a:pt x="18090" y="1019"/>
                </a:cubicBezTo>
                <a:cubicBezTo>
                  <a:pt x="19710" y="2832"/>
                  <a:pt x="19710" y="2832"/>
                  <a:pt x="19710" y="2832"/>
                </a:cubicBezTo>
                <a:cubicBezTo>
                  <a:pt x="19710" y="2832"/>
                  <a:pt x="19710" y="2832"/>
                  <a:pt x="19710" y="2832"/>
                </a:cubicBezTo>
                <a:cubicBezTo>
                  <a:pt x="17280" y="2832"/>
                  <a:pt x="17280" y="2832"/>
                  <a:pt x="17280" y="2832"/>
                </a:cubicBezTo>
                <a:cubicBezTo>
                  <a:pt x="15120" y="2832"/>
                  <a:pt x="13095" y="4342"/>
                  <a:pt x="11610" y="6910"/>
                </a:cubicBezTo>
                <a:cubicBezTo>
                  <a:pt x="11205" y="7665"/>
                  <a:pt x="11205" y="7665"/>
                  <a:pt x="11205" y="7665"/>
                </a:cubicBezTo>
                <a:cubicBezTo>
                  <a:pt x="11070" y="7968"/>
                  <a:pt x="11205" y="8270"/>
                  <a:pt x="11340" y="8421"/>
                </a:cubicBezTo>
                <a:cubicBezTo>
                  <a:pt x="11475" y="8572"/>
                  <a:pt x="11610" y="8572"/>
                  <a:pt x="11745" y="8572"/>
                </a:cubicBezTo>
                <a:cubicBezTo>
                  <a:pt x="11880" y="8572"/>
                  <a:pt x="12015" y="8421"/>
                  <a:pt x="12150" y="8270"/>
                </a:cubicBezTo>
                <a:cubicBezTo>
                  <a:pt x="12555" y="7514"/>
                  <a:pt x="12555" y="7514"/>
                  <a:pt x="12555" y="7514"/>
                </a:cubicBezTo>
                <a:cubicBezTo>
                  <a:pt x="13770" y="5400"/>
                  <a:pt x="15525" y="4040"/>
                  <a:pt x="17280" y="4040"/>
                </a:cubicBezTo>
                <a:cubicBezTo>
                  <a:pt x="19710" y="4040"/>
                  <a:pt x="19710" y="4040"/>
                  <a:pt x="19710" y="4040"/>
                </a:cubicBezTo>
                <a:cubicBezTo>
                  <a:pt x="19710" y="4040"/>
                  <a:pt x="19710" y="4040"/>
                  <a:pt x="19710" y="4040"/>
                </a:cubicBezTo>
                <a:cubicBezTo>
                  <a:pt x="18090" y="6004"/>
                  <a:pt x="18090" y="6004"/>
                  <a:pt x="18090" y="6004"/>
                </a:cubicBezTo>
                <a:cubicBezTo>
                  <a:pt x="17820" y="6306"/>
                  <a:pt x="17820" y="6608"/>
                  <a:pt x="18090" y="6910"/>
                </a:cubicBezTo>
                <a:cubicBezTo>
                  <a:pt x="18225" y="6910"/>
                  <a:pt x="18360" y="7061"/>
                  <a:pt x="18495" y="7061"/>
                </a:cubicBezTo>
                <a:cubicBezTo>
                  <a:pt x="18630" y="7061"/>
                  <a:pt x="18765" y="6910"/>
                  <a:pt x="18765" y="6910"/>
                </a:cubicBezTo>
                <a:cubicBezTo>
                  <a:pt x="21465" y="3889"/>
                  <a:pt x="21465" y="3889"/>
                  <a:pt x="21465" y="3889"/>
                </a:cubicBezTo>
                <a:cubicBezTo>
                  <a:pt x="21600" y="3738"/>
                  <a:pt x="21600" y="3285"/>
                  <a:pt x="21465" y="3134"/>
                </a:cubicBezTo>
                <a:close/>
                <a:moveTo>
                  <a:pt x="20250" y="3436"/>
                </a:moveTo>
                <a:cubicBezTo>
                  <a:pt x="20250" y="3436"/>
                  <a:pt x="20250" y="3436"/>
                  <a:pt x="20250" y="3436"/>
                </a:cubicBezTo>
                <a:cubicBezTo>
                  <a:pt x="20250" y="3436"/>
                  <a:pt x="20250" y="3436"/>
                  <a:pt x="20250" y="3436"/>
                </a:cubicBezTo>
                <a:cubicBezTo>
                  <a:pt x="20250" y="3436"/>
                  <a:pt x="20250" y="3436"/>
                  <a:pt x="20250" y="3436"/>
                </a:cubicBezTo>
                <a:close/>
                <a:moveTo>
                  <a:pt x="18090" y="21411"/>
                </a:moveTo>
                <a:cubicBezTo>
                  <a:pt x="18225" y="21562"/>
                  <a:pt x="18360" y="21562"/>
                  <a:pt x="18495" y="21562"/>
                </a:cubicBezTo>
                <a:cubicBezTo>
                  <a:pt x="18630" y="21562"/>
                  <a:pt x="18765" y="21562"/>
                  <a:pt x="18765" y="21411"/>
                </a:cubicBezTo>
                <a:cubicBezTo>
                  <a:pt x="21465" y="18541"/>
                  <a:pt x="21465" y="18541"/>
                  <a:pt x="21465" y="18541"/>
                </a:cubicBezTo>
                <a:cubicBezTo>
                  <a:pt x="21600" y="18239"/>
                  <a:pt x="21600" y="17937"/>
                  <a:pt x="21465" y="17635"/>
                </a:cubicBezTo>
                <a:cubicBezTo>
                  <a:pt x="18765" y="14765"/>
                  <a:pt x="18765" y="14765"/>
                  <a:pt x="18765" y="14765"/>
                </a:cubicBezTo>
                <a:cubicBezTo>
                  <a:pt x="18630" y="14463"/>
                  <a:pt x="18225" y="14463"/>
                  <a:pt x="18090" y="14765"/>
                </a:cubicBezTo>
                <a:cubicBezTo>
                  <a:pt x="17820" y="14916"/>
                  <a:pt x="17820" y="15369"/>
                  <a:pt x="18090" y="15520"/>
                </a:cubicBezTo>
                <a:cubicBezTo>
                  <a:pt x="19710" y="17484"/>
                  <a:pt x="19710" y="17484"/>
                  <a:pt x="19710" y="17484"/>
                </a:cubicBezTo>
                <a:cubicBezTo>
                  <a:pt x="19710" y="17484"/>
                  <a:pt x="19710" y="17484"/>
                  <a:pt x="19710" y="17484"/>
                </a:cubicBezTo>
                <a:cubicBezTo>
                  <a:pt x="17280" y="17484"/>
                  <a:pt x="17280" y="17484"/>
                  <a:pt x="17280" y="17484"/>
                </a:cubicBezTo>
                <a:cubicBezTo>
                  <a:pt x="15525" y="17484"/>
                  <a:pt x="13770" y="16275"/>
                  <a:pt x="12690" y="14010"/>
                </a:cubicBezTo>
                <a:cubicBezTo>
                  <a:pt x="8640" y="6910"/>
                  <a:pt x="8640" y="6910"/>
                  <a:pt x="8640" y="6910"/>
                </a:cubicBezTo>
                <a:cubicBezTo>
                  <a:pt x="7290" y="4342"/>
                  <a:pt x="5265" y="2832"/>
                  <a:pt x="3105" y="2832"/>
                </a:cubicBezTo>
                <a:cubicBezTo>
                  <a:pt x="540" y="2832"/>
                  <a:pt x="540" y="2832"/>
                  <a:pt x="540" y="2832"/>
                </a:cubicBezTo>
                <a:cubicBezTo>
                  <a:pt x="270" y="2832"/>
                  <a:pt x="0" y="3134"/>
                  <a:pt x="0" y="3436"/>
                </a:cubicBezTo>
                <a:cubicBezTo>
                  <a:pt x="0" y="3889"/>
                  <a:pt x="270" y="4040"/>
                  <a:pt x="540" y="4040"/>
                </a:cubicBezTo>
                <a:cubicBezTo>
                  <a:pt x="2970" y="4040"/>
                  <a:pt x="2970" y="4040"/>
                  <a:pt x="2970" y="4040"/>
                </a:cubicBezTo>
                <a:cubicBezTo>
                  <a:pt x="4860" y="4040"/>
                  <a:pt x="6480" y="5400"/>
                  <a:pt x="7695" y="7514"/>
                </a:cubicBezTo>
                <a:cubicBezTo>
                  <a:pt x="11745" y="14765"/>
                  <a:pt x="11745" y="14765"/>
                  <a:pt x="11745" y="14765"/>
                </a:cubicBezTo>
                <a:cubicBezTo>
                  <a:pt x="13095" y="17182"/>
                  <a:pt x="15120" y="18692"/>
                  <a:pt x="17280" y="18692"/>
                </a:cubicBezTo>
                <a:cubicBezTo>
                  <a:pt x="19710" y="18692"/>
                  <a:pt x="19710" y="18692"/>
                  <a:pt x="19710" y="18692"/>
                </a:cubicBezTo>
                <a:cubicBezTo>
                  <a:pt x="19710" y="18692"/>
                  <a:pt x="19710" y="18692"/>
                  <a:pt x="19710" y="18692"/>
                </a:cubicBezTo>
                <a:cubicBezTo>
                  <a:pt x="18090" y="20505"/>
                  <a:pt x="18090" y="20505"/>
                  <a:pt x="18090" y="20505"/>
                </a:cubicBezTo>
                <a:cubicBezTo>
                  <a:pt x="17820" y="20807"/>
                  <a:pt x="17820" y="21260"/>
                  <a:pt x="18090" y="21411"/>
                </a:cubicBezTo>
                <a:close/>
                <a:moveTo>
                  <a:pt x="20250" y="18088"/>
                </a:moveTo>
                <a:cubicBezTo>
                  <a:pt x="20250" y="18088"/>
                  <a:pt x="20250" y="18088"/>
                  <a:pt x="20250" y="18088"/>
                </a:cubicBezTo>
                <a:cubicBezTo>
                  <a:pt x="20250" y="18088"/>
                  <a:pt x="20250" y="18088"/>
                  <a:pt x="20250" y="18088"/>
                </a:cubicBezTo>
                <a:cubicBezTo>
                  <a:pt x="20250" y="18088"/>
                  <a:pt x="20250" y="18088"/>
                  <a:pt x="20250" y="18088"/>
                </a:cubicBezTo>
                <a:cubicBezTo>
                  <a:pt x="20250" y="18088"/>
                  <a:pt x="20250" y="18088"/>
                  <a:pt x="20250" y="1808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Freeform 5"/>
          <p:cNvSpPr/>
          <p:nvPr/>
        </p:nvSpPr>
        <p:spPr>
          <a:xfrm>
            <a:off x="5219700" y="1403350"/>
            <a:ext cx="650877" cy="1092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980"/>
                </a:moveTo>
                <a:cubicBezTo>
                  <a:pt x="21600" y="1620"/>
                  <a:pt x="21600" y="1620"/>
                  <a:pt x="21600" y="1620"/>
                </a:cubicBezTo>
                <a:cubicBezTo>
                  <a:pt x="21600" y="810"/>
                  <a:pt x="20475" y="0"/>
                  <a:pt x="18900" y="0"/>
                </a:cubicBezTo>
                <a:cubicBezTo>
                  <a:pt x="2700" y="0"/>
                  <a:pt x="2700" y="0"/>
                  <a:pt x="2700" y="0"/>
                </a:cubicBezTo>
                <a:cubicBezTo>
                  <a:pt x="1350" y="0"/>
                  <a:pt x="0" y="810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790"/>
                  <a:pt x="1350" y="21600"/>
                  <a:pt x="2700" y="21600"/>
                </a:cubicBezTo>
                <a:cubicBezTo>
                  <a:pt x="18900" y="21600"/>
                  <a:pt x="18900" y="21600"/>
                  <a:pt x="18900" y="21600"/>
                </a:cubicBezTo>
                <a:cubicBezTo>
                  <a:pt x="20475" y="21600"/>
                  <a:pt x="21600" y="20790"/>
                  <a:pt x="21600" y="19980"/>
                </a:cubicBezTo>
                <a:close/>
                <a:moveTo>
                  <a:pt x="1800" y="3915"/>
                </a:moveTo>
                <a:cubicBezTo>
                  <a:pt x="19800" y="3915"/>
                  <a:pt x="19800" y="3915"/>
                  <a:pt x="19800" y="3915"/>
                </a:cubicBezTo>
                <a:cubicBezTo>
                  <a:pt x="19800" y="16200"/>
                  <a:pt x="19800" y="16200"/>
                  <a:pt x="19800" y="16200"/>
                </a:cubicBezTo>
                <a:cubicBezTo>
                  <a:pt x="1800" y="16200"/>
                  <a:pt x="1800" y="16200"/>
                  <a:pt x="1800" y="16200"/>
                </a:cubicBezTo>
                <a:lnTo>
                  <a:pt x="1800" y="3915"/>
                </a:lnTo>
                <a:close/>
                <a:moveTo>
                  <a:pt x="2700" y="1080"/>
                </a:moveTo>
                <a:cubicBezTo>
                  <a:pt x="18900" y="1080"/>
                  <a:pt x="18900" y="1080"/>
                  <a:pt x="18900" y="1080"/>
                </a:cubicBezTo>
                <a:cubicBezTo>
                  <a:pt x="19350" y="1080"/>
                  <a:pt x="19800" y="1350"/>
                  <a:pt x="19800" y="1620"/>
                </a:cubicBezTo>
                <a:cubicBezTo>
                  <a:pt x="19800" y="2835"/>
                  <a:pt x="19800" y="2835"/>
                  <a:pt x="19800" y="2835"/>
                </a:cubicBezTo>
                <a:cubicBezTo>
                  <a:pt x="1800" y="2835"/>
                  <a:pt x="1800" y="2835"/>
                  <a:pt x="1800" y="2835"/>
                </a:cubicBezTo>
                <a:cubicBezTo>
                  <a:pt x="1800" y="1620"/>
                  <a:pt x="1800" y="1620"/>
                  <a:pt x="1800" y="1620"/>
                </a:cubicBezTo>
                <a:cubicBezTo>
                  <a:pt x="1800" y="1350"/>
                  <a:pt x="2250" y="1080"/>
                  <a:pt x="2700" y="1080"/>
                </a:cubicBezTo>
                <a:close/>
                <a:moveTo>
                  <a:pt x="1800" y="19980"/>
                </a:moveTo>
                <a:cubicBezTo>
                  <a:pt x="1800" y="17280"/>
                  <a:pt x="1800" y="17280"/>
                  <a:pt x="1800" y="17280"/>
                </a:cubicBezTo>
                <a:cubicBezTo>
                  <a:pt x="19800" y="17280"/>
                  <a:pt x="19800" y="17280"/>
                  <a:pt x="19800" y="17280"/>
                </a:cubicBezTo>
                <a:cubicBezTo>
                  <a:pt x="19800" y="19980"/>
                  <a:pt x="19800" y="19980"/>
                  <a:pt x="19800" y="19980"/>
                </a:cubicBezTo>
                <a:cubicBezTo>
                  <a:pt x="19800" y="20250"/>
                  <a:pt x="19350" y="20520"/>
                  <a:pt x="18900" y="20520"/>
                </a:cubicBezTo>
                <a:cubicBezTo>
                  <a:pt x="2700" y="20520"/>
                  <a:pt x="2700" y="20520"/>
                  <a:pt x="2700" y="20520"/>
                </a:cubicBezTo>
                <a:cubicBezTo>
                  <a:pt x="2250" y="20520"/>
                  <a:pt x="1800" y="20250"/>
                  <a:pt x="1800" y="19980"/>
                </a:cubicBezTo>
                <a:close/>
                <a:moveTo>
                  <a:pt x="12600" y="18360"/>
                </a:moveTo>
                <a:cubicBezTo>
                  <a:pt x="9000" y="18360"/>
                  <a:pt x="9000" y="18360"/>
                  <a:pt x="9000" y="18360"/>
                </a:cubicBezTo>
                <a:cubicBezTo>
                  <a:pt x="8550" y="18360"/>
                  <a:pt x="8100" y="18630"/>
                  <a:pt x="8100" y="18900"/>
                </a:cubicBezTo>
                <a:cubicBezTo>
                  <a:pt x="8100" y="19170"/>
                  <a:pt x="8550" y="19440"/>
                  <a:pt x="9000" y="19440"/>
                </a:cubicBezTo>
                <a:cubicBezTo>
                  <a:pt x="12600" y="19440"/>
                  <a:pt x="12600" y="19440"/>
                  <a:pt x="12600" y="19440"/>
                </a:cubicBezTo>
                <a:cubicBezTo>
                  <a:pt x="13275" y="19440"/>
                  <a:pt x="13500" y="19170"/>
                  <a:pt x="13500" y="18900"/>
                </a:cubicBezTo>
                <a:cubicBezTo>
                  <a:pt x="13500" y="18630"/>
                  <a:pt x="13275" y="18360"/>
                  <a:pt x="12600" y="183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29" name="Freeform 6"/>
          <p:cNvSpPr/>
          <p:nvPr/>
        </p:nvSpPr>
        <p:spPr>
          <a:xfrm>
            <a:off x="5003800" y="2660650"/>
            <a:ext cx="1085850" cy="990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480" y="21600"/>
                </a:moveTo>
                <a:cubicBezTo>
                  <a:pt x="15120" y="21600"/>
                  <a:pt x="15120" y="21600"/>
                  <a:pt x="15120" y="21600"/>
                </a:cubicBezTo>
                <a:cubicBezTo>
                  <a:pt x="16065" y="21600"/>
                  <a:pt x="16740" y="20855"/>
                  <a:pt x="16740" y="19812"/>
                </a:cubicBezTo>
                <a:cubicBezTo>
                  <a:pt x="16740" y="1788"/>
                  <a:pt x="16740" y="1788"/>
                  <a:pt x="16740" y="1788"/>
                </a:cubicBezTo>
                <a:cubicBezTo>
                  <a:pt x="16740" y="745"/>
                  <a:pt x="16065" y="0"/>
                  <a:pt x="15120" y="0"/>
                </a:cubicBezTo>
                <a:cubicBezTo>
                  <a:pt x="6480" y="0"/>
                  <a:pt x="6480" y="0"/>
                  <a:pt x="6480" y="0"/>
                </a:cubicBezTo>
                <a:cubicBezTo>
                  <a:pt x="5535" y="0"/>
                  <a:pt x="4860" y="745"/>
                  <a:pt x="4860" y="1788"/>
                </a:cubicBezTo>
                <a:cubicBezTo>
                  <a:pt x="4860" y="19812"/>
                  <a:pt x="4860" y="19812"/>
                  <a:pt x="4860" y="19812"/>
                </a:cubicBezTo>
                <a:cubicBezTo>
                  <a:pt x="4860" y="20855"/>
                  <a:pt x="5535" y="21600"/>
                  <a:pt x="6480" y="21600"/>
                </a:cubicBezTo>
                <a:close/>
                <a:moveTo>
                  <a:pt x="15660" y="16535"/>
                </a:moveTo>
                <a:cubicBezTo>
                  <a:pt x="5940" y="16535"/>
                  <a:pt x="5940" y="16535"/>
                  <a:pt x="5940" y="16535"/>
                </a:cubicBezTo>
                <a:cubicBezTo>
                  <a:pt x="5940" y="4022"/>
                  <a:pt x="5940" y="4022"/>
                  <a:pt x="5940" y="4022"/>
                </a:cubicBezTo>
                <a:cubicBezTo>
                  <a:pt x="15660" y="4022"/>
                  <a:pt x="15660" y="4022"/>
                  <a:pt x="15660" y="4022"/>
                </a:cubicBezTo>
                <a:lnTo>
                  <a:pt x="15660" y="16535"/>
                </a:lnTo>
                <a:close/>
                <a:moveTo>
                  <a:pt x="15120" y="20408"/>
                </a:moveTo>
                <a:cubicBezTo>
                  <a:pt x="6480" y="20408"/>
                  <a:pt x="6480" y="20408"/>
                  <a:pt x="6480" y="20408"/>
                </a:cubicBezTo>
                <a:cubicBezTo>
                  <a:pt x="6210" y="20408"/>
                  <a:pt x="5940" y="20110"/>
                  <a:pt x="5940" y="19812"/>
                </a:cubicBezTo>
                <a:cubicBezTo>
                  <a:pt x="5940" y="17727"/>
                  <a:pt x="5940" y="17727"/>
                  <a:pt x="5940" y="17727"/>
                </a:cubicBezTo>
                <a:cubicBezTo>
                  <a:pt x="15660" y="17727"/>
                  <a:pt x="15660" y="17727"/>
                  <a:pt x="15660" y="17727"/>
                </a:cubicBezTo>
                <a:cubicBezTo>
                  <a:pt x="15660" y="19812"/>
                  <a:pt x="15660" y="19812"/>
                  <a:pt x="15660" y="19812"/>
                </a:cubicBezTo>
                <a:cubicBezTo>
                  <a:pt x="15660" y="20110"/>
                  <a:pt x="15390" y="20408"/>
                  <a:pt x="15120" y="20408"/>
                </a:cubicBezTo>
                <a:close/>
                <a:moveTo>
                  <a:pt x="6480" y="1192"/>
                </a:moveTo>
                <a:cubicBezTo>
                  <a:pt x="15120" y="1192"/>
                  <a:pt x="15120" y="1192"/>
                  <a:pt x="15120" y="1192"/>
                </a:cubicBezTo>
                <a:cubicBezTo>
                  <a:pt x="15390" y="1192"/>
                  <a:pt x="15660" y="1490"/>
                  <a:pt x="15660" y="1788"/>
                </a:cubicBezTo>
                <a:cubicBezTo>
                  <a:pt x="15660" y="2830"/>
                  <a:pt x="15660" y="2830"/>
                  <a:pt x="15660" y="2830"/>
                </a:cubicBezTo>
                <a:cubicBezTo>
                  <a:pt x="5940" y="2830"/>
                  <a:pt x="5940" y="2830"/>
                  <a:pt x="5940" y="2830"/>
                </a:cubicBezTo>
                <a:cubicBezTo>
                  <a:pt x="5940" y="1788"/>
                  <a:pt x="5940" y="1788"/>
                  <a:pt x="5940" y="1788"/>
                </a:cubicBezTo>
                <a:cubicBezTo>
                  <a:pt x="5940" y="1490"/>
                  <a:pt x="6210" y="1192"/>
                  <a:pt x="6480" y="1192"/>
                </a:cubicBezTo>
                <a:close/>
                <a:moveTo>
                  <a:pt x="11880" y="18472"/>
                </a:moveTo>
                <a:cubicBezTo>
                  <a:pt x="9720" y="18472"/>
                  <a:pt x="9720" y="18472"/>
                  <a:pt x="9720" y="18472"/>
                </a:cubicBezTo>
                <a:cubicBezTo>
                  <a:pt x="9450" y="18472"/>
                  <a:pt x="9180" y="18770"/>
                  <a:pt x="9180" y="19068"/>
                </a:cubicBezTo>
                <a:cubicBezTo>
                  <a:pt x="9180" y="19366"/>
                  <a:pt x="9450" y="19663"/>
                  <a:pt x="9720" y="19663"/>
                </a:cubicBezTo>
                <a:cubicBezTo>
                  <a:pt x="11880" y="19663"/>
                  <a:pt x="11880" y="19663"/>
                  <a:pt x="11880" y="19663"/>
                </a:cubicBezTo>
                <a:cubicBezTo>
                  <a:pt x="12150" y="19663"/>
                  <a:pt x="12420" y="19366"/>
                  <a:pt x="12420" y="19068"/>
                </a:cubicBezTo>
                <a:cubicBezTo>
                  <a:pt x="12420" y="18770"/>
                  <a:pt x="12150" y="18472"/>
                  <a:pt x="11880" y="18472"/>
                </a:cubicBezTo>
                <a:close/>
                <a:moveTo>
                  <a:pt x="19710" y="18472"/>
                </a:moveTo>
                <a:cubicBezTo>
                  <a:pt x="18225" y="18472"/>
                  <a:pt x="18225" y="18472"/>
                  <a:pt x="18225" y="18472"/>
                </a:cubicBezTo>
                <a:cubicBezTo>
                  <a:pt x="17955" y="18472"/>
                  <a:pt x="17685" y="18770"/>
                  <a:pt x="17685" y="19068"/>
                </a:cubicBezTo>
                <a:cubicBezTo>
                  <a:pt x="17685" y="19366"/>
                  <a:pt x="17955" y="19663"/>
                  <a:pt x="18225" y="19663"/>
                </a:cubicBezTo>
                <a:cubicBezTo>
                  <a:pt x="19710" y="19663"/>
                  <a:pt x="19710" y="19663"/>
                  <a:pt x="19710" y="19663"/>
                </a:cubicBezTo>
                <a:cubicBezTo>
                  <a:pt x="20790" y="19663"/>
                  <a:pt x="21600" y="18770"/>
                  <a:pt x="21600" y="17578"/>
                </a:cubicBezTo>
                <a:cubicBezTo>
                  <a:pt x="21600" y="4022"/>
                  <a:pt x="21600" y="4022"/>
                  <a:pt x="21600" y="4022"/>
                </a:cubicBezTo>
                <a:cubicBezTo>
                  <a:pt x="21600" y="2830"/>
                  <a:pt x="20790" y="1937"/>
                  <a:pt x="19710" y="1937"/>
                </a:cubicBezTo>
                <a:cubicBezTo>
                  <a:pt x="18225" y="1937"/>
                  <a:pt x="18225" y="1937"/>
                  <a:pt x="18225" y="1937"/>
                </a:cubicBezTo>
                <a:cubicBezTo>
                  <a:pt x="17955" y="1937"/>
                  <a:pt x="17685" y="2234"/>
                  <a:pt x="17685" y="2532"/>
                </a:cubicBezTo>
                <a:cubicBezTo>
                  <a:pt x="17685" y="2830"/>
                  <a:pt x="17955" y="3128"/>
                  <a:pt x="18225" y="3128"/>
                </a:cubicBezTo>
                <a:cubicBezTo>
                  <a:pt x="19710" y="3128"/>
                  <a:pt x="19710" y="3128"/>
                  <a:pt x="19710" y="3128"/>
                </a:cubicBezTo>
                <a:cubicBezTo>
                  <a:pt x="20115" y="3128"/>
                  <a:pt x="20520" y="3575"/>
                  <a:pt x="20520" y="4022"/>
                </a:cubicBezTo>
                <a:cubicBezTo>
                  <a:pt x="20520" y="17578"/>
                  <a:pt x="20520" y="17578"/>
                  <a:pt x="20520" y="17578"/>
                </a:cubicBezTo>
                <a:cubicBezTo>
                  <a:pt x="20520" y="18025"/>
                  <a:pt x="20115" y="18472"/>
                  <a:pt x="19710" y="18472"/>
                </a:cubicBezTo>
                <a:close/>
                <a:moveTo>
                  <a:pt x="1890" y="19663"/>
                </a:moveTo>
                <a:cubicBezTo>
                  <a:pt x="3375" y="19663"/>
                  <a:pt x="3375" y="19663"/>
                  <a:pt x="3375" y="19663"/>
                </a:cubicBezTo>
                <a:cubicBezTo>
                  <a:pt x="3645" y="19663"/>
                  <a:pt x="3915" y="19366"/>
                  <a:pt x="3915" y="19068"/>
                </a:cubicBezTo>
                <a:cubicBezTo>
                  <a:pt x="3915" y="18770"/>
                  <a:pt x="3645" y="18472"/>
                  <a:pt x="3375" y="18472"/>
                </a:cubicBezTo>
                <a:cubicBezTo>
                  <a:pt x="1890" y="18472"/>
                  <a:pt x="1890" y="18472"/>
                  <a:pt x="1890" y="18472"/>
                </a:cubicBezTo>
                <a:cubicBezTo>
                  <a:pt x="1485" y="18472"/>
                  <a:pt x="1080" y="18025"/>
                  <a:pt x="1080" y="17578"/>
                </a:cubicBezTo>
                <a:cubicBezTo>
                  <a:pt x="1080" y="4022"/>
                  <a:pt x="1080" y="4022"/>
                  <a:pt x="1080" y="4022"/>
                </a:cubicBezTo>
                <a:cubicBezTo>
                  <a:pt x="1080" y="3575"/>
                  <a:pt x="1485" y="3128"/>
                  <a:pt x="1890" y="3128"/>
                </a:cubicBezTo>
                <a:cubicBezTo>
                  <a:pt x="3375" y="3128"/>
                  <a:pt x="3375" y="3128"/>
                  <a:pt x="3375" y="3128"/>
                </a:cubicBezTo>
                <a:cubicBezTo>
                  <a:pt x="3645" y="3128"/>
                  <a:pt x="3915" y="2830"/>
                  <a:pt x="3915" y="2532"/>
                </a:cubicBezTo>
                <a:cubicBezTo>
                  <a:pt x="3915" y="2234"/>
                  <a:pt x="3645" y="1937"/>
                  <a:pt x="3375" y="1937"/>
                </a:cubicBezTo>
                <a:cubicBezTo>
                  <a:pt x="1890" y="1937"/>
                  <a:pt x="1890" y="1937"/>
                  <a:pt x="1890" y="1937"/>
                </a:cubicBezTo>
                <a:cubicBezTo>
                  <a:pt x="810" y="1937"/>
                  <a:pt x="0" y="2830"/>
                  <a:pt x="0" y="4022"/>
                </a:cubicBezTo>
                <a:cubicBezTo>
                  <a:pt x="0" y="17578"/>
                  <a:pt x="0" y="17578"/>
                  <a:pt x="0" y="17578"/>
                </a:cubicBezTo>
                <a:cubicBezTo>
                  <a:pt x="0" y="18770"/>
                  <a:pt x="810" y="19663"/>
                  <a:pt x="1890" y="1966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30" name="Freeform 7"/>
          <p:cNvSpPr/>
          <p:nvPr/>
        </p:nvSpPr>
        <p:spPr>
          <a:xfrm>
            <a:off x="5615101" y="3865684"/>
            <a:ext cx="472849" cy="10587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6" h="21565" extrusionOk="0">
                <a:moveTo>
                  <a:pt x="9489" y="21008"/>
                </a:moveTo>
                <a:cubicBezTo>
                  <a:pt x="9489" y="21286"/>
                  <a:pt x="10106" y="21565"/>
                  <a:pt x="10723" y="21565"/>
                </a:cubicBezTo>
                <a:cubicBezTo>
                  <a:pt x="11340" y="21565"/>
                  <a:pt x="11957" y="21286"/>
                  <a:pt x="11957" y="21008"/>
                </a:cubicBezTo>
                <a:cubicBezTo>
                  <a:pt x="11957" y="1916"/>
                  <a:pt x="11957" y="1916"/>
                  <a:pt x="11957" y="1916"/>
                </a:cubicBezTo>
                <a:cubicBezTo>
                  <a:pt x="19363" y="5260"/>
                  <a:pt x="19363" y="5260"/>
                  <a:pt x="19363" y="5260"/>
                </a:cubicBezTo>
                <a:cubicBezTo>
                  <a:pt x="19672" y="5400"/>
                  <a:pt x="19980" y="5400"/>
                  <a:pt x="20289" y="5400"/>
                </a:cubicBezTo>
                <a:cubicBezTo>
                  <a:pt x="20597" y="5400"/>
                  <a:pt x="20906" y="5400"/>
                  <a:pt x="21214" y="5260"/>
                </a:cubicBezTo>
                <a:cubicBezTo>
                  <a:pt x="21523" y="4982"/>
                  <a:pt x="21523" y="4703"/>
                  <a:pt x="21214" y="4424"/>
                </a:cubicBezTo>
                <a:cubicBezTo>
                  <a:pt x="11649" y="104"/>
                  <a:pt x="11649" y="104"/>
                  <a:pt x="11649" y="104"/>
                </a:cubicBezTo>
                <a:cubicBezTo>
                  <a:pt x="11032" y="-35"/>
                  <a:pt x="10414" y="-35"/>
                  <a:pt x="9797" y="104"/>
                </a:cubicBezTo>
                <a:cubicBezTo>
                  <a:pt x="232" y="4424"/>
                  <a:pt x="232" y="4424"/>
                  <a:pt x="232" y="4424"/>
                </a:cubicBezTo>
                <a:cubicBezTo>
                  <a:pt x="-77" y="4703"/>
                  <a:pt x="-77" y="4982"/>
                  <a:pt x="232" y="5260"/>
                </a:cubicBezTo>
                <a:cubicBezTo>
                  <a:pt x="849" y="5400"/>
                  <a:pt x="1466" y="5400"/>
                  <a:pt x="2083" y="5260"/>
                </a:cubicBezTo>
                <a:cubicBezTo>
                  <a:pt x="9489" y="1916"/>
                  <a:pt x="9489" y="1916"/>
                  <a:pt x="9489" y="1916"/>
                </a:cubicBezTo>
                <a:cubicBezTo>
                  <a:pt x="9489" y="21008"/>
                  <a:pt x="9489" y="21008"/>
                  <a:pt x="9489" y="210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31" name="Freeform 8"/>
          <p:cNvSpPr/>
          <p:nvPr/>
        </p:nvSpPr>
        <p:spPr>
          <a:xfrm>
            <a:off x="5005501" y="3863973"/>
            <a:ext cx="472849" cy="1060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6" h="21600" extrusionOk="0">
                <a:moveTo>
                  <a:pt x="21214" y="16305"/>
                </a:moveTo>
                <a:cubicBezTo>
                  <a:pt x="20597" y="16026"/>
                  <a:pt x="19980" y="16026"/>
                  <a:pt x="19363" y="16305"/>
                </a:cubicBezTo>
                <a:cubicBezTo>
                  <a:pt x="11957" y="19649"/>
                  <a:pt x="11957" y="19649"/>
                  <a:pt x="11957" y="19649"/>
                </a:cubicBezTo>
                <a:cubicBezTo>
                  <a:pt x="11957" y="557"/>
                  <a:pt x="11957" y="557"/>
                  <a:pt x="11957" y="557"/>
                </a:cubicBezTo>
                <a:cubicBezTo>
                  <a:pt x="11957" y="279"/>
                  <a:pt x="11340" y="0"/>
                  <a:pt x="10723" y="0"/>
                </a:cubicBezTo>
                <a:cubicBezTo>
                  <a:pt x="10106" y="0"/>
                  <a:pt x="9489" y="279"/>
                  <a:pt x="9489" y="557"/>
                </a:cubicBezTo>
                <a:cubicBezTo>
                  <a:pt x="9489" y="19649"/>
                  <a:pt x="9489" y="19649"/>
                  <a:pt x="9489" y="19649"/>
                </a:cubicBezTo>
                <a:cubicBezTo>
                  <a:pt x="2083" y="16305"/>
                  <a:pt x="2083" y="16305"/>
                  <a:pt x="2083" y="16305"/>
                </a:cubicBezTo>
                <a:cubicBezTo>
                  <a:pt x="1466" y="16026"/>
                  <a:pt x="849" y="16026"/>
                  <a:pt x="232" y="16305"/>
                </a:cubicBezTo>
                <a:cubicBezTo>
                  <a:pt x="-77" y="16444"/>
                  <a:pt x="-77" y="16862"/>
                  <a:pt x="232" y="17141"/>
                </a:cubicBezTo>
                <a:cubicBezTo>
                  <a:pt x="9797" y="21321"/>
                  <a:pt x="9797" y="21321"/>
                  <a:pt x="9797" y="21321"/>
                </a:cubicBezTo>
                <a:cubicBezTo>
                  <a:pt x="10106" y="21461"/>
                  <a:pt x="10414" y="21600"/>
                  <a:pt x="10723" y="21600"/>
                </a:cubicBezTo>
                <a:cubicBezTo>
                  <a:pt x="11032" y="21600"/>
                  <a:pt x="11340" y="21461"/>
                  <a:pt x="11649" y="21321"/>
                </a:cubicBezTo>
                <a:cubicBezTo>
                  <a:pt x="21214" y="17141"/>
                  <a:pt x="21214" y="17141"/>
                  <a:pt x="21214" y="17141"/>
                </a:cubicBezTo>
                <a:cubicBezTo>
                  <a:pt x="21523" y="16862"/>
                  <a:pt x="21523" y="16444"/>
                  <a:pt x="21214" y="163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32" name="Freeform 9"/>
          <p:cNvSpPr/>
          <p:nvPr/>
        </p:nvSpPr>
        <p:spPr>
          <a:xfrm>
            <a:off x="5005496" y="5095873"/>
            <a:ext cx="1082458" cy="1057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600" extrusionOk="0">
                <a:moveTo>
                  <a:pt x="5231" y="21043"/>
                </a:moveTo>
                <a:cubicBezTo>
                  <a:pt x="5231" y="1951"/>
                  <a:pt x="5231" y="1951"/>
                  <a:pt x="5231" y="1951"/>
                </a:cubicBezTo>
                <a:cubicBezTo>
                  <a:pt x="8471" y="5295"/>
                  <a:pt x="8471" y="5295"/>
                  <a:pt x="8471" y="5295"/>
                </a:cubicBezTo>
                <a:cubicBezTo>
                  <a:pt x="8606" y="5435"/>
                  <a:pt x="8741" y="5435"/>
                  <a:pt x="8876" y="5435"/>
                </a:cubicBezTo>
                <a:cubicBezTo>
                  <a:pt x="9011" y="5435"/>
                  <a:pt x="9146" y="5435"/>
                  <a:pt x="9281" y="5295"/>
                </a:cubicBezTo>
                <a:cubicBezTo>
                  <a:pt x="9416" y="5017"/>
                  <a:pt x="9416" y="4738"/>
                  <a:pt x="9281" y="4459"/>
                </a:cubicBezTo>
                <a:cubicBezTo>
                  <a:pt x="5096" y="139"/>
                  <a:pt x="5096" y="139"/>
                  <a:pt x="5096" y="139"/>
                </a:cubicBezTo>
                <a:cubicBezTo>
                  <a:pt x="4826" y="0"/>
                  <a:pt x="4556" y="0"/>
                  <a:pt x="4286" y="139"/>
                </a:cubicBezTo>
                <a:cubicBezTo>
                  <a:pt x="101" y="4459"/>
                  <a:pt x="101" y="4459"/>
                  <a:pt x="101" y="4459"/>
                </a:cubicBezTo>
                <a:cubicBezTo>
                  <a:pt x="-34" y="4738"/>
                  <a:pt x="-34" y="5017"/>
                  <a:pt x="101" y="5295"/>
                </a:cubicBezTo>
                <a:cubicBezTo>
                  <a:pt x="371" y="5435"/>
                  <a:pt x="641" y="5435"/>
                  <a:pt x="911" y="5295"/>
                </a:cubicBezTo>
                <a:cubicBezTo>
                  <a:pt x="4151" y="1951"/>
                  <a:pt x="4151" y="1951"/>
                  <a:pt x="4151" y="1951"/>
                </a:cubicBezTo>
                <a:cubicBezTo>
                  <a:pt x="4151" y="21043"/>
                  <a:pt x="4151" y="21043"/>
                  <a:pt x="4151" y="21043"/>
                </a:cubicBezTo>
                <a:cubicBezTo>
                  <a:pt x="4151" y="21321"/>
                  <a:pt x="4421" y="21600"/>
                  <a:pt x="4691" y="21600"/>
                </a:cubicBezTo>
                <a:cubicBezTo>
                  <a:pt x="4961" y="21600"/>
                  <a:pt x="5231" y="21321"/>
                  <a:pt x="5231" y="21043"/>
                </a:cubicBezTo>
                <a:close/>
                <a:moveTo>
                  <a:pt x="16436" y="21321"/>
                </a:moveTo>
                <a:cubicBezTo>
                  <a:pt x="16571" y="21461"/>
                  <a:pt x="16706" y="21600"/>
                  <a:pt x="16841" y="21600"/>
                </a:cubicBezTo>
                <a:cubicBezTo>
                  <a:pt x="16976" y="21600"/>
                  <a:pt x="17111" y="21461"/>
                  <a:pt x="17246" y="21321"/>
                </a:cubicBezTo>
                <a:cubicBezTo>
                  <a:pt x="21431" y="17141"/>
                  <a:pt x="21431" y="17141"/>
                  <a:pt x="21431" y="17141"/>
                </a:cubicBezTo>
                <a:cubicBezTo>
                  <a:pt x="21566" y="16862"/>
                  <a:pt x="21566" y="16444"/>
                  <a:pt x="21431" y="16305"/>
                </a:cubicBezTo>
                <a:cubicBezTo>
                  <a:pt x="21161" y="16026"/>
                  <a:pt x="20891" y="16026"/>
                  <a:pt x="20621" y="16305"/>
                </a:cubicBezTo>
                <a:cubicBezTo>
                  <a:pt x="17381" y="19649"/>
                  <a:pt x="17381" y="19649"/>
                  <a:pt x="17381" y="19649"/>
                </a:cubicBezTo>
                <a:cubicBezTo>
                  <a:pt x="17381" y="557"/>
                  <a:pt x="17381" y="557"/>
                  <a:pt x="17381" y="557"/>
                </a:cubicBezTo>
                <a:cubicBezTo>
                  <a:pt x="17381" y="279"/>
                  <a:pt x="17111" y="0"/>
                  <a:pt x="16841" y="0"/>
                </a:cubicBezTo>
                <a:cubicBezTo>
                  <a:pt x="16571" y="0"/>
                  <a:pt x="16301" y="279"/>
                  <a:pt x="16301" y="557"/>
                </a:cubicBezTo>
                <a:cubicBezTo>
                  <a:pt x="16301" y="19649"/>
                  <a:pt x="16301" y="19649"/>
                  <a:pt x="16301" y="19649"/>
                </a:cubicBezTo>
                <a:cubicBezTo>
                  <a:pt x="13061" y="16305"/>
                  <a:pt x="13061" y="16305"/>
                  <a:pt x="13061" y="16305"/>
                </a:cubicBezTo>
                <a:cubicBezTo>
                  <a:pt x="12791" y="16026"/>
                  <a:pt x="12521" y="16026"/>
                  <a:pt x="12251" y="16305"/>
                </a:cubicBezTo>
                <a:cubicBezTo>
                  <a:pt x="12116" y="16444"/>
                  <a:pt x="12116" y="16862"/>
                  <a:pt x="12251" y="17141"/>
                </a:cubicBezTo>
                <a:lnTo>
                  <a:pt x="16436" y="2132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33" name="Freeform 10"/>
          <p:cNvSpPr/>
          <p:nvPr/>
        </p:nvSpPr>
        <p:spPr>
          <a:xfrm>
            <a:off x="5793507" y="6638810"/>
            <a:ext cx="111994" cy="4255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4" h="21288" extrusionOk="0">
                <a:moveTo>
                  <a:pt x="2105" y="20945"/>
                </a:moveTo>
                <a:cubicBezTo>
                  <a:pt x="3376" y="21288"/>
                  <a:pt x="4646" y="21288"/>
                  <a:pt x="4646" y="21288"/>
                </a:cubicBezTo>
                <a:cubicBezTo>
                  <a:pt x="7188" y="21288"/>
                  <a:pt x="8458" y="21288"/>
                  <a:pt x="9729" y="20602"/>
                </a:cubicBezTo>
                <a:cubicBezTo>
                  <a:pt x="17352" y="17859"/>
                  <a:pt x="21164" y="14431"/>
                  <a:pt x="21164" y="10659"/>
                </a:cubicBezTo>
                <a:cubicBezTo>
                  <a:pt x="21164" y="6888"/>
                  <a:pt x="17352" y="3459"/>
                  <a:pt x="9729" y="717"/>
                </a:cubicBezTo>
                <a:cubicBezTo>
                  <a:pt x="7188" y="31"/>
                  <a:pt x="4646" y="-312"/>
                  <a:pt x="2105" y="374"/>
                </a:cubicBezTo>
                <a:cubicBezTo>
                  <a:pt x="-436" y="717"/>
                  <a:pt x="-436" y="1745"/>
                  <a:pt x="835" y="2088"/>
                </a:cubicBezTo>
                <a:cubicBezTo>
                  <a:pt x="7188" y="4831"/>
                  <a:pt x="10999" y="7574"/>
                  <a:pt x="10999" y="10659"/>
                </a:cubicBezTo>
                <a:cubicBezTo>
                  <a:pt x="10999" y="13745"/>
                  <a:pt x="7188" y="16831"/>
                  <a:pt x="835" y="19231"/>
                </a:cubicBezTo>
                <a:cubicBezTo>
                  <a:pt x="-436" y="19917"/>
                  <a:pt x="-436" y="20602"/>
                  <a:pt x="2105" y="209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34" name="Freeform 11"/>
          <p:cNvSpPr/>
          <p:nvPr/>
        </p:nvSpPr>
        <p:spPr>
          <a:xfrm>
            <a:off x="5936397" y="6508635"/>
            <a:ext cx="153256" cy="6859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8" h="21405" extrusionOk="0">
                <a:moveTo>
                  <a:pt x="1556" y="21405"/>
                </a:moveTo>
                <a:cubicBezTo>
                  <a:pt x="2495" y="21405"/>
                  <a:pt x="3435" y="21405"/>
                  <a:pt x="3435" y="21405"/>
                </a:cubicBezTo>
                <a:cubicBezTo>
                  <a:pt x="5313" y="21405"/>
                  <a:pt x="6252" y="21405"/>
                  <a:pt x="7191" y="21191"/>
                </a:cubicBezTo>
                <a:cubicBezTo>
                  <a:pt x="16582" y="17983"/>
                  <a:pt x="21278" y="14561"/>
                  <a:pt x="21278" y="10712"/>
                </a:cubicBezTo>
                <a:cubicBezTo>
                  <a:pt x="21278" y="7076"/>
                  <a:pt x="16582" y="3441"/>
                  <a:pt x="7191" y="447"/>
                </a:cubicBezTo>
                <a:cubicBezTo>
                  <a:pt x="5313" y="19"/>
                  <a:pt x="3435" y="-195"/>
                  <a:pt x="1556" y="233"/>
                </a:cubicBezTo>
                <a:cubicBezTo>
                  <a:pt x="-322" y="447"/>
                  <a:pt x="-322" y="874"/>
                  <a:pt x="617" y="1302"/>
                </a:cubicBezTo>
                <a:cubicBezTo>
                  <a:pt x="9069" y="4082"/>
                  <a:pt x="13765" y="7290"/>
                  <a:pt x="13765" y="10712"/>
                </a:cubicBezTo>
                <a:cubicBezTo>
                  <a:pt x="13765" y="14134"/>
                  <a:pt x="9069" y="17342"/>
                  <a:pt x="617" y="20122"/>
                </a:cubicBezTo>
                <a:cubicBezTo>
                  <a:pt x="-322" y="20550"/>
                  <a:pt x="-322" y="20977"/>
                  <a:pt x="1556" y="214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35" name="Freeform 12"/>
          <p:cNvSpPr/>
          <p:nvPr/>
        </p:nvSpPr>
        <p:spPr>
          <a:xfrm>
            <a:off x="5003800" y="6461123"/>
            <a:ext cx="657227" cy="7810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82" y="21411"/>
                </a:moveTo>
                <a:cubicBezTo>
                  <a:pt x="18928" y="21600"/>
                  <a:pt x="19151" y="21600"/>
                  <a:pt x="19596" y="21600"/>
                </a:cubicBezTo>
                <a:cubicBezTo>
                  <a:pt x="19596" y="21600"/>
                  <a:pt x="19596" y="21600"/>
                  <a:pt x="19596" y="21600"/>
                </a:cubicBezTo>
                <a:cubicBezTo>
                  <a:pt x="20041" y="21600"/>
                  <a:pt x="20709" y="21411"/>
                  <a:pt x="20932" y="21221"/>
                </a:cubicBezTo>
                <a:cubicBezTo>
                  <a:pt x="21377" y="20842"/>
                  <a:pt x="21600" y="20274"/>
                  <a:pt x="21600" y="19895"/>
                </a:cubicBezTo>
                <a:cubicBezTo>
                  <a:pt x="21600" y="1705"/>
                  <a:pt x="21600" y="1705"/>
                  <a:pt x="21600" y="1705"/>
                </a:cubicBezTo>
                <a:cubicBezTo>
                  <a:pt x="21600" y="758"/>
                  <a:pt x="20709" y="0"/>
                  <a:pt x="19596" y="0"/>
                </a:cubicBezTo>
                <a:cubicBezTo>
                  <a:pt x="19151" y="0"/>
                  <a:pt x="18928" y="0"/>
                  <a:pt x="18482" y="189"/>
                </a:cubicBezTo>
                <a:cubicBezTo>
                  <a:pt x="18482" y="189"/>
                  <a:pt x="18482" y="189"/>
                  <a:pt x="18482" y="189"/>
                </a:cubicBezTo>
                <a:cubicBezTo>
                  <a:pt x="11134" y="4547"/>
                  <a:pt x="11134" y="4547"/>
                  <a:pt x="11134" y="4547"/>
                </a:cubicBezTo>
                <a:cubicBezTo>
                  <a:pt x="5344" y="4547"/>
                  <a:pt x="5344" y="4547"/>
                  <a:pt x="5344" y="4547"/>
                </a:cubicBezTo>
                <a:cubicBezTo>
                  <a:pt x="2449" y="4547"/>
                  <a:pt x="0" y="6632"/>
                  <a:pt x="0" y="9095"/>
                </a:cubicBezTo>
                <a:cubicBezTo>
                  <a:pt x="0" y="12505"/>
                  <a:pt x="0" y="12505"/>
                  <a:pt x="0" y="12505"/>
                </a:cubicBezTo>
                <a:cubicBezTo>
                  <a:pt x="0" y="14968"/>
                  <a:pt x="2449" y="17053"/>
                  <a:pt x="5344" y="17053"/>
                </a:cubicBezTo>
                <a:cubicBezTo>
                  <a:pt x="11579" y="17053"/>
                  <a:pt x="11579" y="17053"/>
                  <a:pt x="11579" y="17053"/>
                </a:cubicBezTo>
                <a:cubicBezTo>
                  <a:pt x="18482" y="21411"/>
                  <a:pt x="18482" y="21411"/>
                  <a:pt x="18482" y="21411"/>
                </a:cubicBezTo>
                <a:cubicBezTo>
                  <a:pt x="18482" y="21411"/>
                  <a:pt x="18482" y="21411"/>
                  <a:pt x="18482" y="21411"/>
                </a:cubicBezTo>
                <a:close/>
                <a:moveTo>
                  <a:pt x="11802" y="15537"/>
                </a:moveTo>
                <a:cubicBezTo>
                  <a:pt x="5344" y="15537"/>
                  <a:pt x="5344" y="15537"/>
                  <a:pt x="5344" y="15537"/>
                </a:cubicBezTo>
                <a:cubicBezTo>
                  <a:pt x="3340" y="15537"/>
                  <a:pt x="1781" y="14211"/>
                  <a:pt x="1781" y="12505"/>
                </a:cubicBezTo>
                <a:cubicBezTo>
                  <a:pt x="1781" y="9095"/>
                  <a:pt x="1781" y="9095"/>
                  <a:pt x="1781" y="9095"/>
                </a:cubicBezTo>
                <a:cubicBezTo>
                  <a:pt x="1781" y="7389"/>
                  <a:pt x="3340" y="6063"/>
                  <a:pt x="5344" y="6063"/>
                </a:cubicBezTo>
                <a:cubicBezTo>
                  <a:pt x="11579" y="6063"/>
                  <a:pt x="11579" y="6063"/>
                  <a:pt x="11579" y="6063"/>
                </a:cubicBezTo>
                <a:cubicBezTo>
                  <a:pt x="11579" y="6063"/>
                  <a:pt x="11802" y="6063"/>
                  <a:pt x="12025" y="5874"/>
                </a:cubicBezTo>
                <a:cubicBezTo>
                  <a:pt x="19373" y="1516"/>
                  <a:pt x="19373" y="1516"/>
                  <a:pt x="19373" y="1516"/>
                </a:cubicBezTo>
                <a:cubicBezTo>
                  <a:pt x="19596" y="1516"/>
                  <a:pt x="19596" y="1516"/>
                  <a:pt x="19596" y="1516"/>
                </a:cubicBezTo>
                <a:cubicBezTo>
                  <a:pt x="19596" y="1516"/>
                  <a:pt x="19819" y="1516"/>
                  <a:pt x="19819" y="1705"/>
                </a:cubicBezTo>
                <a:cubicBezTo>
                  <a:pt x="19819" y="19895"/>
                  <a:pt x="19819" y="19895"/>
                  <a:pt x="19819" y="19895"/>
                </a:cubicBezTo>
                <a:cubicBezTo>
                  <a:pt x="19819" y="19895"/>
                  <a:pt x="19819" y="20084"/>
                  <a:pt x="19819" y="20084"/>
                </a:cubicBezTo>
                <a:cubicBezTo>
                  <a:pt x="19819" y="20084"/>
                  <a:pt x="19596" y="20084"/>
                  <a:pt x="19596" y="20084"/>
                </a:cubicBezTo>
                <a:cubicBezTo>
                  <a:pt x="19596" y="20084"/>
                  <a:pt x="19596" y="20084"/>
                  <a:pt x="19373" y="20084"/>
                </a:cubicBezTo>
                <a:cubicBezTo>
                  <a:pt x="12247" y="15726"/>
                  <a:pt x="12247" y="15726"/>
                  <a:pt x="12247" y="15726"/>
                </a:cubicBezTo>
                <a:cubicBezTo>
                  <a:pt x="12247" y="15537"/>
                  <a:pt x="12025" y="15537"/>
                  <a:pt x="11802" y="1553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36" name="Freeform 13"/>
          <p:cNvSpPr/>
          <p:nvPr/>
        </p:nvSpPr>
        <p:spPr>
          <a:xfrm>
            <a:off x="5003800" y="7639050"/>
            <a:ext cx="1085850" cy="9207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45" y="17280"/>
                </a:moveTo>
                <a:cubicBezTo>
                  <a:pt x="12015" y="17280"/>
                  <a:pt x="12285" y="16960"/>
                  <a:pt x="12285" y="16640"/>
                </a:cubicBezTo>
                <a:cubicBezTo>
                  <a:pt x="12285" y="16320"/>
                  <a:pt x="12015" y="16000"/>
                  <a:pt x="11745" y="16000"/>
                </a:cubicBezTo>
                <a:cubicBezTo>
                  <a:pt x="1755" y="16000"/>
                  <a:pt x="1755" y="16000"/>
                  <a:pt x="1755" y="16000"/>
                </a:cubicBezTo>
                <a:cubicBezTo>
                  <a:pt x="1350" y="16000"/>
                  <a:pt x="1080" y="15680"/>
                  <a:pt x="1080" y="15200"/>
                </a:cubicBezTo>
                <a:cubicBezTo>
                  <a:pt x="1080" y="2080"/>
                  <a:pt x="1080" y="2080"/>
                  <a:pt x="1080" y="2080"/>
                </a:cubicBezTo>
                <a:cubicBezTo>
                  <a:pt x="1080" y="1600"/>
                  <a:pt x="1350" y="1280"/>
                  <a:pt x="1755" y="1280"/>
                </a:cubicBezTo>
                <a:cubicBezTo>
                  <a:pt x="19845" y="1280"/>
                  <a:pt x="19845" y="1280"/>
                  <a:pt x="19845" y="1280"/>
                </a:cubicBezTo>
                <a:cubicBezTo>
                  <a:pt x="20250" y="1280"/>
                  <a:pt x="20520" y="1600"/>
                  <a:pt x="20520" y="2080"/>
                </a:cubicBezTo>
                <a:cubicBezTo>
                  <a:pt x="20520" y="15200"/>
                  <a:pt x="20520" y="15200"/>
                  <a:pt x="20520" y="15200"/>
                </a:cubicBezTo>
                <a:cubicBezTo>
                  <a:pt x="20520" y="15680"/>
                  <a:pt x="20250" y="16000"/>
                  <a:pt x="19845" y="16000"/>
                </a:cubicBezTo>
                <a:cubicBezTo>
                  <a:pt x="18630" y="16000"/>
                  <a:pt x="18630" y="16000"/>
                  <a:pt x="18630" y="16000"/>
                </a:cubicBezTo>
                <a:cubicBezTo>
                  <a:pt x="18225" y="16000"/>
                  <a:pt x="18090" y="16320"/>
                  <a:pt x="18090" y="16640"/>
                </a:cubicBezTo>
                <a:cubicBezTo>
                  <a:pt x="18090" y="19840"/>
                  <a:pt x="18090" y="19840"/>
                  <a:pt x="18090" y="19840"/>
                </a:cubicBezTo>
                <a:cubicBezTo>
                  <a:pt x="14985" y="16160"/>
                  <a:pt x="14985" y="16160"/>
                  <a:pt x="14985" y="16160"/>
                </a:cubicBezTo>
                <a:cubicBezTo>
                  <a:pt x="14715" y="16000"/>
                  <a:pt x="14445" y="16000"/>
                  <a:pt x="14175" y="16160"/>
                </a:cubicBezTo>
                <a:cubicBezTo>
                  <a:pt x="14040" y="16480"/>
                  <a:pt x="14040" y="16800"/>
                  <a:pt x="14175" y="17120"/>
                </a:cubicBezTo>
                <a:cubicBezTo>
                  <a:pt x="17685" y="21280"/>
                  <a:pt x="17685" y="21280"/>
                  <a:pt x="17685" y="21280"/>
                </a:cubicBezTo>
                <a:cubicBezTo>
                  <a:pt x="17820" y="21440"/>
                  <a:pt x="18090" y="21600"/>
                  <a:pt x="18225" y="21600"/>
                </a:cubicBezTo>
                <a:cubicBezTo>
                  <a:pt x="18360" y="21600"/>
                  <a:pt x="18495" y="21440"/>
                  <a:pt x="18630" y="21440"/>
                </a:cubicBezTo>
                <a:cubicBezTo>
                  <a:pt x="18900" y="21280"/>
                  <a:pt x="19170" y="20960"/>
                  <a:pt x="19170" y="20480"/>
                </a:cubicBezTo>
                <a:cubicBezTo>
                  <a:pt x="19170" y="17280"/>
                  <a:pt x="19170" y="17280"/>
                  <a:pt x="19170" y="17280"/>
                </a:cubicBezTo>
                <a:cubicBezTo>
                  <a:pt x="19845" y="17280"/>
                  <a:pt x="19845" y="17280"/>
                  <a:pt x="19845" y="17280"/>
                </a:cubicBezTo>
                <a:cubicBezTo>
                  <a:pt x="20790" y="17280"/>
                  <a:pt x="21600" y="16320"/>
                  <a:pt x="21600" y="15360"/>
                </a:cubicBezTo>
                <a:cubicBezTo>
                  <a:pt x="21600" y="2080"/>
                  <a:pt x="21600" y="2080"/>
                  <a:pt x="21600" y="2080"/>
                </a:cubicBezTo>
                <a:cubicBezTo>
                  <a:pt x="21600" y="960"/>
                  <a:pt x="20790" y="0"/>
                  <a:pt x="19845" y="0"/>
                </a:cubicBez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960"/>
                  <a:pt x="0" y="2080"/>
                </a:cubicBezTo>
                <a:cubicBezTo>
                  <a:pt x="0" y="15200"/>
                  <a:pt x="0" y="15200"/>
                  <a:pt x="0" y="15200"/>
                </a:cubicBezTo>
                <a:cubicBezTo>
                  <a:pt x="0" y="16320"/>
                  <a:pt x="810" y="17280"/>
                  <a:pt x="1755" y="17280"/>
                </a:cubicBezTo>
                <a:cubicBezTo>
                  <a:pt x="11745" y="17280"/>
                  <a:pt x="11745" y="17280"/>
                  <a:pt x="11745" y="172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37" name="Freeform 14"/>
          <p:cNvSpPr/>
          <p:nvPr/>
        </p:nvSpPr>
        <p:spPr>
          <a:xfrm>
            <a:off x="5172076" y="7835900"/>
            <a:ext cx="746127" cy="539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" y="21600"/>
                </a:moveTo>
                <a:cubicBezTo>
                  <a:pt x="20815" y="21600"/>
                  <a:pt x="20815" y="21600"/>
                  <a:pt x="20815" y="21600"/>
                </a:cubicBezTo>
                <a:cubicBezTo>
                  <a:pt x="21207" y="21600"/>
                  <a:pt x="21600" y="16200"/>
                  <a:pt x="21600" y="10800"/>
                </a:cubicBezTo>
                <a:cubicBezTo>
                  <a:pt x="21600" y="5400"/>
                  <a:pt x="21207" y="0"/>
                  <a:pt x="20815" y="0"/>
                </a:cubicBezTo>
                <a:cubicBezTo>
                  <a:pt x="785" y="0"/>
                  <a:pt x="785" y="0"/>
                  <a:pt x="785" y="0"/>
                </a:cubicBezTo>
                <a:cubicBezTo>
                  <a:pt x="393" y="0"/>
                  <a:pt x="0" y="5400"/>
                  <a:pt x="0" y="10800"/>
                </a:cubicBezTo>
                <a:cubicBezTo>
                  <a:pt x="0" y="16200"/>
                  <a:pt x="393" y="21600"/>
                  <a:pt x="785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38" name="Freeform 15"/>
          <p:cNvSpPr/>
          <p:nvPr/>
        </p:nvSpPr>
        <p:spPr>
          <a:xfrm>
            <a:off x="5172076" y="7985124"/>
            <a:ext cx="746127" cy="57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" y="21600"/>
                </a:moveTo>
                <a:cubicBezTo>
                  <a:pt x="20815" y="21600"/>
                  <a:pt x="20815" y="21600"/>
                  <a:pt x="20815" y="21600"/>
                </a:cubicBezTo>
                <a:cubicBezTo>
                  <a:pt x="21207" y="21600"/>
                  <a:pt x="21600" y="16200"/>
                  <a:pt x="21600" y="10800"/>
                </a:cubicBezTo>
                <a:cubicBezTo>
                  <a:pt x="21600" y="5400"/>
                  <a:pt x="21207" y="0"/>
                  <a:pt x="20815" y="0"/>
                </a:cubicBezTo>
                <a:cubicBezTo>
                  <a:pt x="785" y="0"/>
                  <a:pt x="785" y="0"/>
                  <a:pt x="785" y="0"/>
                </a:cubicBezTo>
                <a:cubicBezTo>
                  <a:pt x="393" y="0"/>
                  <a:pt x="0" y="5400"/>
                  <a:pt x="0" y="10800"/>
                </a:cubicBezTo>
                <a:cubicBezTo>
                  <a:pt x="0" y="16200"/>
                  <a:pt x="393" y="21600"/>
                  <a:pt x="785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39" name="Freeform 16"/>
          <p:cNvSpPr/>
          <p:nvPr/>
        </p:nvSpPr>
        <p:spPr>
          <a:xfrm>
            <a:off x="5518150" y="8131174"/>
            <a:ext cx="400050" cy="53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64" y="21600"/>
                </a:moveTo>
                <a:cubicBezTo>
                  <a:pt x="20136" y="21600"/>
                  <a:pt x="20136" y="21600"/>
                  <a:pt x="20136" y="21600"/>
                </a:cubicBezTo>
                <a:cubicBezTo>
                  <a:pt x="20868" y="21600"/>
                  <a:pt x="21600" y="18900"/>
                  <a:pt x="21600" y="10800"/>
                </a:cubicBezTo>
                <a:cubicBezTo>
                  <a:pt x="21600" y="5400"/>
                  <a:pt x="20868" y="0"/>
                  <a:pt x="20136" y="0"/>
                </a:cubicBezTo>
                <a:cubicBezTo>
                  <a:pt x="1464" y="0"/>
                  <a:pt x="1464" y="0"/>
                  <a:pt x="1464" y="0"/>
                </a:cubicBezTo>
                <a:cubicBezTo>
                  <a:pt x="732" y="0"/>
                  <a:pt x="0" y="5400"/>
                  <a:pt x="0" y="10800"/>
                </a:cubicBezTo>
                <a:cubicBezTo>
                  <a:pt x="0" y="18900"/>
                  <a:pt x="732" y="21600"/>
                  <a:pt x="1464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40" name="Freeform 17"/>
          <p:cNvSpPr/>
          <p:nvPr/>
        </p:nvSpPr>
        <p:spPr>
          <a:xfrm>
            <a:off x="5003800" y="8842374"/>
            <a:ext cx="1085850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902"/>
                  <a:pt x="0" y="10877"/>
                </a:cubicBezTo>
                <a:cubicBezTo>
                  <a:pt x="0" y="13174"/>
                  <a:pt x="810" y="15472"/>
                  <a:pt x="2160" y="17311"/>
                </a:cubicBezTo>
                <a:cubicBezTo>
                  <a:pt x="1890" y="18077"/>
                  <a:pt x="1485" y="18689"/>
                  <a:pt x="945" y="19149"/>
                </a:cubicBezTo>
                <a:cubicBezTo>
                  <a:pt x="675" y="19302"/>
                  <a:pt x="405" y="19762"/>
                  <a:pt x="540" y="20068"/>
                </a:cubicBezTo>
                <a:cubicBezTo>
                  <a:pt x="675" y="20528"/>
                  <a:pt x="945" y="20681"/>
                  <a:pt x="1215" y="20834"/>
                </a:cubicBezTo>
                <a:cubicBezTo>
                  <a:pt x="1620" y="20834"/>
                  <a:pt x="1890" y="20834"/>
                  <a:pt x="2295" y="20834"/>
                </a:cubicBezTo>
                <a:cubicBezTo>
                  <a:pt x="3375" y="20834"/>
                  <a:pt x="4320" y="20681"/>
                  <a:pt x="5265" y="20068"/>
                </a:cubicBezTo>
                <a:cubicBezTo>
                  <a:pt x="6885" y="21140"/>
                  <a:pt x="8775" y="21600"/>
                  <a:pt x="10800" y="21600"/>
                </a:cubicBezTo>
                <a:cubicBezTo>
                  <a:pt x="16740" y="21600"/>
                  <a:pt x="21600" y="16851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lose/>
                <a:moveTo>
                  <a:pt x="10800" y="20374"/>
                </a:moveTo>
                <a:cubicBezTo>
                  <a:pt x="8910" y="20374"/>
                  <a:pt x="7020" y="19915"/>
                  <a:pt x="5535" y="18843"/>
                </a:cubicBezTo>
                <a:cubicBezTo>
                  <a:pt x="5400" y="18843"/>
                  <a:pt x="5265" y="18843"/>
                  <a:pt x="5265" y="18843"/>
                </a:cubicBezTo>
                <a:cubicBezTo>
                  <a:pt x="5130" y="18843"/>
                  <a:pt x="4995" y="18843"/>
                  <a:pt x="4995" y="18843"/>
                </a:cubicBezTo>
                <a:cubicBezTo>
                  <a:pt x="4185" y="19455"/>
                  <a:pt x="3105" y="19762"/>
                  <a:pt x="2025" y="19609"/>
                </a:cubicBezTo>
                <a:cubicBezTo>
                  <a:pt x="2565" y="18996"/>
                  <a:pt x="3105" y="18383"/>
                  <a:pt x="3375" y="17464"/>
                </a:cubicBezTo>
                <a:cubicBezTo>
                  <a:pt x="3375" y="17157"/>
                  <a:pt x="3375" y="17004"/>
                  <a:pt x="3240" y="16851"/>
                </a:cubicBezTo>
                <a:cubicBezTo>
                  <a:pt x="1755" y="15166"/>
                  <a:pt x="1080" y="13021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6085"/>
                  <a:pt x="16200" y="20374"/>
                  <a:pt x="10800" y="2037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41" name="Freeform 18"/>
          <p:cNvSpPr/>
          <p:nvPr/>
        </p:nvSpPr>
        <p:spPr>
          <a:xfrm>
            <a:off x="5357927" y="9183803"/>
            <a:ext cx="377599" cy="27769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7" h="21468" extrusionOk="0">
                <a:moveTo>
                  <a:pt x="18804" y="395"/>
                </a:moveTo>
                <a:cubicBezTo>
                  <a:pt x="6847" y="16727"/>
                  <a:pt x="6847" y="16727"/>
                  <a:pt x="6847" y="16727"/>
                </a:cubicBezTo>
                <a:cubicBezTo>
                  <a:pt x="2604" y="10405"/>
                  <a:pt x="2604" y="10405"/>
                  <a:pt x="2604" y="10405"/>
                </a:cubicBezTo>
                <a:cubicBezTo>
                  <a:pt x="2218" y="9878"/>
                  <a:pt x="1061" y="9878"/>
                  <a:pt x="290" y="10405"/>
                </a:cubicBezTo>
                <a:cubicBezTo>
                  <a:pt x="-96" y="11458"/>
                  <a:pt x="-96" y="12512"/>
                  <a:pt x="290" y="13566"/>
                </a:cubicBezTo>
                <a:cubicBezTo>
                  <a:pt x="5690" y="20941"/>
                  <a:pt x="5690" y="20941"/>
                  <a:pt x="5690" y="20941"/>
                </a:cubicBezTo>
                <a:cubicBezTo>
                  <a:pt x="6075" y="21468"/>
                  <a:pt x="6461" y="21468"/>
                  <a:pt x="6847" y="21468"/>
                </a:cubicBezTo>
                <a:cubicBezTo>
                  <a:pt x="7233" y="21468"/>
                  <a:pt x="7618" y="21468"/>
                  <a:pt x="8004" y="20941"/>
                </a:cubicBezTo>
                <a:cubicBezTo>
                  <a:pt x="21118" y="3556"/>
                  <a:pt x="21118" y="3556"/>
                  <a:pt x="21118" y="3556"/>
                </a:cubicBezTo>
                <a:cubicBezTo>
                  <a:pt x="21504" y="2502"/>
                  <a:pt x="21504" y="1448"/>
                  <a:pt x="21118" y="395"/>
                </a:cubicBezTo>
                <a:cubicBezTo>
                  <a:pt x="20347" y="-132"/>
                  <a:pt x="19575" y="-132"/>
                  <a:pt x="18804" y="3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42" name="Freeform 19"/>
          <p:cNvSpPr/>
          <p:nvPr/>
        </p:nvSpPr>
        <p:spPr>
          <a:xfrm>
            <a:off x="5003800" y="10071100"/>
            <a:ext cx="1085850" cy="965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265" y="20068"/>
                </a:moveTo>
                <a:cubicBezTo>
                  <a:pt x="6885" y="21140"/>
                  <a:pt x="8775" y="21600"/>
                  <a:pt x="10800" y="21600"/>
                </a:cubicBezTo>
                <a:cubicBezTo>
                  <a:pt x="16740" y="21600"/>
                  <a:pt x="21600" y="16851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ubicBezTo>
                  <a:pt x="0" y="13174"/>
                  <a:pt x="810" y="15472"/>
                  <a:pt x="2160" y="17311"/>
                </a:cubicBezTo>
                <a:cubicBezTo>
                  <a:pt x="1890" y="18077"/>
                  <a:pt x="1485" y="18689"/>
                  <a:pt x="945" y="19149"/>
                </a:cubicBezTo>
                <a:cubicBezTo>
                  <a:pt x="675" y="19302"/>
                  <a:pt x="405" y="19762"/>
                  <a:pt x="540" y="20068"/>
                </a:cubicBezTo>
                <a:cubicBezTo>
                  <a:pt x="675" y="20528"/>
                  <a:pt x="945" y="20681"/>
                  <a:pt x="1215" y="20834"/>
                </a:cubicBezTo>
                <a:cubicBezTo>
                  <a:pt x="1620" y="20834"/>
                  <a:pt x="1890" y="20834"/>
                  <a:pt x="2295" y="20834"/>
                </a:cubicBezTo>
                <a:cubicBezTo>
                  <a:pt x="3375" y="20834"/>
                  <a:pt x="4320" y="20681"/>
                  <a:pt x="5265" y="20068"/>
                </a:cubicBezTo>
                <a:close/>
                <a:moveTo>
                  <a:pt x="3375" y="17464"/>
                </a:moveTo>
                <a:cubicBezTo>
                  <a:pt x="3375" y="17157"/>
                  <a:pt x="3375" y="17004"/>
                  <a:pt x="3240" y="16851"/>
                </a:cubicBezTo>
                <a:cubicBezTo>
                  <a:pt x="1755" y="15166"/>
                  <a:pt x="1080" y="13021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6085"/>
                  <a:pt x="16200" y="20374"/>
                  <a:pt x="10800" y="20374"/>
                </a:cubicBezTo>
                <a:cubicBezTo>
                  <a:pt x="8910" y="20374"/>
                  <a:pt x="7020" y="19915"/>
                  <a:pt x="5535" y="18843"/>
                </a:cubicBezTo>
                <a:cubicBezTo>
                  <a:pt x="5400" y="18843"/>
                  <a:pt x="5265" y="18843"/>
                  <a:pt x="5265" y="18843"/>
                </a:cubicBezTo>
                <a:cubicBezTo>
                  <a:pt x="5130" y="18843"/>
                  <a:pt x="4995" y="18843"/>
                  <a:pt x="4995" y="18843"/>
                </a:cubicBezTo>
                <a:cubicBezTo>
                  <a:pt x="4185" y="19455"/>
                  <a:pt x="3240" y="19609"/>
                  <a:pt x="2295" y="19609"/>
                </a:cubicBezTo>
                <a:cubicBezTo>
                  <a:pt x="2160" y="19609"/>
                  <a:pt x="2160" y="19609"/>
                  <a:pt x="2025" y="19609"/>
                </a:cubicBezTo>
                <a:cubicBezTo>
                  <a:pt x="2565" y="18996"/>
                  <a:pt x="3105" y="18383"/>
                  <a:pt x="3375" y="17464"/>
                </a:cubicBezTo>
                <a:close/>
                <a:moveTo>
                  <a:pt x="7695" y="11489"/>
                </a:moveTo>
                <a:cubicBezTo>
                  <a:pt x="10260" y="11489"/>
                  <a:pt x="10260" y="11489"/>
                  <a:pt x="10260" y="11489"/>
                </a:cubicBezTo>
                <a:cubicBezTo>
                  <a:pt x="10260" y="14400"/>
                  <a:pt x="10260" y="14400"/>
                  <a:pt x="10260" y="14400"/>
                </a:cubicBezTo>
                <a:cubicBezTo>
                  <a:pt x="10260" y="14706"/>
                  <a:pt x="10530" y="15013"/>
                  <a:pt x="10800" y="15013"/>
                </a:cubicBezTo>
                <a:cubicBezTo>
                  <a:pt x="11070" y="15013"/>
                  <a:pt x="11340" y="14706"/>
                  <a:pt x="11340" y="14400"/>
                </a:cubicBezTo>
                <a:cubicBezTo>
                  <a:pt x="11340" y="11489"/>
                  <a:pt x="11340" y="11489"/>
                  <a:pt x="11340" y="11489"/>
                </a:cubicBezTo>
                <a:cubicBezTo>
                  <a:pt x="13905" y="11489"/>
                  <a:pt x="13905" y="11489"/>
                  <a:pt x="13905" y="11489"/>
                </a:cubicBezTo>
                <a:cubicBezTo>
                  <a:pt x="14175" y="11489"/>
                  <a:pt x="14445" y="11183"/>
                  <a:pt x="14445" y="10877"/>
                </a:cubicBezTo>
                <a:cubicBezTo>
                  <a:pt x="14445" y="10417"/>
                  <a:pt x="14175" y="10264"/>
                  <a:pt x="13905" y="10264"/>
                </a:cubicBezTo>
                <a:cubicBezTo>
                  <a:pt x="11340" y="10264"/>
                  <a:pt x="11340" y="10264"/>
                  <a:pt x="11340" y="10264"/>
                </a:cubicBezTo>
                <a:cubicBezTo>
                  <a:pt x="11340" y="7200"/>
                  <a:pt x="11340" y="7200"/>
                  <a:pt x="11340" y="7200"/>
                </a:cubicBezTo>
                <a:cubicBezTo>
                  <a:pt x="11340" y="6894"/>
                  <a:pt x="11070" y="6587"/>
                  <a:pt x="10800" y="6587"/>
                </a:cubicBezTo>
                <a:cubicBezTo>
                  <a:pt x="10530" y="6587"/>
                  <a:pt x="10260" y="6894"/>
                  <a:pt x="10260" y="7200"/>
                </a:cubicBezTo>
                <a:cubicBezTo>
                  <a:pt x="10260" y="10264"/>
                  <a:pt x="10260" y="10264"/>
                  <a:pt x="10260" y="10264"/>
                </a:cubicBezTo>
                <a:cubicBezTo>
                  <a:pt x="7695" y="10264"/>
                  <a:pt x="7695" y="10264"/>
                  <a:pt x="7695" y="10264"/>
                </a:cubicBezTo>
                <a:cubicBezTo>
                  <a:pt x="7425" y="10264"/>
                  <a:pt x="7155" y="10417"/>
                  <a:pt x="7155" y="10877"/>
                </a:cubicBezTo>
                <a:cubicBezTo>
                  <a:pt x="7155" y="11183"/>
                  <a:pt x="7425" y="11489"/>
                  <a:pt x="7695" y="114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43" name="Freeform 20"/>
          <p:cNvSpPr/>
          <p:nvPr/>
        </p:nvSpPr>
        <p:spPr>
          <a:xfrm>
            <a:off x="5003800" y="11303000"/>
            <a:ext cx="1085850" cy="962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902"/>
                  <a:pt x="0" y="10877"/>
                </a:cubicBezTo>
                <a:cubicBezTo>
                  <a:pt x="0" y="13174"/>
                  <a:pt x="810" y="15472"/>
                  <a:pt x="2160" y="17311"/>
                </a:cubicBezTo>
                <a:cubicBezTo>
                  <a:pt x="1890" y="18077"/>
                  <a:pt x="1485" y="18689"/>
                  <a:pt x="945" y="19149"/>
                </a:cubicBezTo>
                <a:cubicBezTo>
                  <a:pt x="675" y="19302"/>
                  <a:pt x="405" y="19762"/>
                  <a:pt x="540" y="20068"/>
                </a:cubicBezTo>
                <a:cubicBezTo>
                  <a:pt x="675" y="20528"/>
                  <a:pt x="945" y="20681"/>
                  <a:pt x="1215" y="20834"/>
                </a:cubicBezTo>
                <a:cubicBezTo>
                  <a:pt x="1620" y="20834"/>
                  <a:pt x="1890" y="20834"/>
                  <a:pt x="2295" y="20834"/>
                </a:cubicBezTo>
                <a:cubicBezTo>
                  <a:pt x="3375" y="20834"/>
                  <a:pt x="4320" y="20681"/>
                  <a:pt x="5265" y="20068"/>
                </a:cubicBezTo>
                <a:cubicBezTo>
                  <a:pt x="6885" y="21140"/>
                  <a:pt x="8775" y="21600"/>
                  <a:pt x="10800" y="21600"/>
                </a:cubicBezTo>
                <a:cubicBezTo>
                  <a:pt x="16740" y="21600"/>
                  <a:pt x="21600" y="16851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lose/>
                <a:moveTo>
                  <a:pt x="10800" y="20374"/>
                </a:moveTo>
                <a:cubicBezTo>
                  <a:pt x="8910" y="20374"/>
                  <a:pt x="7020" y="19915"/>
                  <a:pt x="5535" y="18843"/>
                </a:cubicBezTo>
                <a:cubicBezTo>
                  <a:pt x="5400" y="18843"/>
                  <a:pt x="5265" y="18843"/>
                  <a:pt x="5265" y="18843"/>
                </a:cubicBezTo>
                <a:cubicBezTo>
                  <a:pt x="5130" y="18843"/>
                  <a:pt x="4995" y="18843"/>
                  <a:pt x="4995" y="18843"/>
                </a:cubicBezTo>
                <a:cubicBezTo>
                  <a:pt x="4185" y="19455"/>
                  <a:pt x="3105" y="19762"/>
                  <a:pt x="2025" y="19609"/>
                </a:cubicBezTo>
                <a:cubicBezTo>
                  <a:pt x="2565" y="18996"/>
                  <a:pt x="3105" y="18383"/>
                  <a:pt x="3375" y="17464"/>
                </a:cubicBezTo>
                <a:cubicBezTo>
                  <a:pt x="3375" y="17157"/>
                  <a:pt x="3375" y="17004"/>
                  <a:pt x="3240" y="16851"/>
                </a:cubicBezTo>
                <a:cubicBezTo>
                  <a:pt x="1755" y="15166"/>
                  <a:pt x="1080" y="13021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6085"/>
                  <a:pt x="16200" y="20374"/>
                  <a:pt x="10800" y="20374"/>
                </a:cubicBezTo>
                <a:close/>
                <a:moveTo>
                  <a:pt x="10800" y="10111"/>
                </a:moveTo>
                <a:cubicBezTo>
                  <a:pt x="11205" y="10111"/>
                  <a:pt x="11475" y="10417"/>
                  <a:pt x="11475" y="10877"/>
                </a:cubicBezTo>
                <a:cubicBezTo>
                  <a:pt x="11475" y="11183"/>
                  <a:pt x="11205" y="11643"/>
                  <a:pt x="10800" y="11643"/>
                </a:cubicBezTo>
                <a:cubicBezTo>
                  <a:pt x="10395" y="11643"/>
                  <a:pt x="10125" y="11183"/>
                  <a:pt x="10125" y="10877"/>
                </a:cubicBezTo>
                <a:cubicBezTo>
                  <a:pt x="10125" y="10417"/>
                  <a:pt x="10395" y="10111"/>
                  <a:pt x="10800" y="10111"/>
                </a:cubicBezTo>
                <a:close/>
                <a:moveTo>
                  <a:pt x="7830" y="10111"/>
                </a:moveTo>
                <a:cubicBezTo>
                  <a:pt x="8235" y="10111"/>
                  <a:pt x="8505" y="10417"/>
                  <a:pt x="8505" y="10877"/>
                </a:cubicBezTo>
                <a:cubicBezTo>
                  <a:pt x="8505" y="11183"/>
                  <a:pt x="8235" y="11643"/>
                  <a:pt x="7830" y="11643"/>
                </a:cubicBezTo>
                <a:cubicBezTo>
                  <a:pt x="7425" y="11643"/>
                  <a:pt x="7155" y="11183"/>
                  <a:pt x="7155" y="10877"/>
                </a:cubicBezTo>
                <a:cubicBezTo>
                  <a:pt x="7155" y="10417"/>
                  <a:pt x="7425" y="10111"/>
                  <a:pt x="7830" y="10111"/>
                </a:cubicBezTo>
                <a:close/>
                <a:moveTo>
                  <a:pt x="13770" y="10111"/>
                </a:moveTo>
                <a:cubicBezTo>
                  <a:pt x="14175" y="10111"/>
                  <a:pt x="14445" y="10417"/>
                  <a:pt x="14445" y="10877"/>
                </a:cubicBezTo>
                <a:cubicBezTo>
                  <a:pt x="14445" y="11183"/>
                  <a:pt x="14175" y="11643"/>
                  <a:pt x="13770" y="11643"/>
                </a:cubicBezTo>
                <a:cubicBezTo>
                  <a:pt x="13365" y="11643"/>
                  <a:pt x="13095" y="11183"/>
                  <a:pt x="13095" y="10877"/>
                </a:cubicBezTo>
                <a:cubicBezTo>
                  <a:pt x="13095" y="10417"/>
                  <a:pt x="13365" y="10111"/>
                  <a:pt x="13770" y="1011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44" name="Freeform 21"/>
          <p:cNvSpPr/>
          <p:nvPr/>
        </p:nvSpPr>
        <p:spPr>
          <a:xfrm>
            <a:off x="6902450" y="1511300"/>
            <a:ext cx="1085850" cy="863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10" y="18171"/>
                </a:moveTo>
                <a:cubicBezTo>
                  <a:pt x="540" y="18514"/>
                  <a:pt x="405" y="18857"/>
                  <a:pt x="405" y="19371"/>
                </a:cubicBezTo>
                <a:cubicBezTo>
                  <a:pt x="540" y="19714"/>
                  <a:pt x="810" y="20057"/>
                  <a:pt x="1080" y="20057"/>
                </a:cubicBezTo>
                <a:cubicBezTo>
                  <a:pt x="1890" y="20229"/>
                  <a:pt x="3240" y="20229"/>
                  <a:pt x="4590" y="19371"/>
                </a:cubicBezTo>
                <a:cubicBezTo>
                  <a:pt x="5940" y="20400"/>
                  <a:pt x="7560" y="20914"/>
                  <a:pt x="9315" y="20914"/>
                </a:cubicBezTo>
                <a:cubicBezTo>
                  <a:pt x="10260" y="20914"/>
                  <a:pt x="11205" y="20743"/>
                  <a:pt x="12150" y="20400"/>
                </a:cubicBezTo>
                <a:cubicBezTo>
                  <a:pt x="12285" y="20400"/>
                  <a:pt x="12285" y="20229"/>
                  <a:pt x="12420" y="20229"/>
                </a:cubicBezTo>
                <a:cubicBezTo>
                  <a:pt x="13365" y="21086"/>
                  <a:pt x="14580" y="21600"/>
                  <a:pt x="15795" y="21600"/>
                </a:cubicBezTo>
                <a:cubicBezTo>
                  <a:pt x="19035" y="21600"/>
                  <a:pt x="21600" y="18171"/>
                  <a:pt x="21600" y="14057"/>
                </a:cubicBezTo>
                <a:cubicBezTo>
                  <a:pt x="21600" y="11143"/>
                  <a:pt x="20250" y="8571"/>
                  <a:pt x="18225" y="7371"/>
                </a:cubicBezTo>
                <a:cubicBezTo>
                  <a:pt x="18225" y="7371"/>
                  <a:pt x="18225" y="7371"/>
                  <a:pt x="18225" y="7371"/>
                </a:cubicBezTo>
                <a:cubicBezTo>
                  <a:pt x="16875" y="2914"/>
                  <a:pt x="13365" y="0"/>
                  <a:pt x="9315" y="0"/>
                </a:cubicBezTo>
                <a:cubicBezTo>
                  <a:pt x="4185" y="0"/>
                  <a:pt x="0" y="4629"/>
                  <a:pt x="0" y="10457"/>
                </a:cubicBezTo>
                <a:cubicBezTo>
                  <a:pt x="0" y="12686"/>
                  <a:pt x="675" y="14914"/>
                  <a:pt x="1890" y="16629"/>
                </a:cubicBezTo>
                <a:cubicBezTo>
                  <a:pt x="1620" y="17314"/>
                  <a:pt x="1215" y="17829"/>
                  <a:pt x="810" y="18171"/>
                </a:cubicBezTo>
                <a:close/>
                <a:moveTo>
                  <a:pt x="20520" y="14229"/>
                </a:moveTo>
                <a:cubicBezTo>
                  <a:pt x="20520" y="17486"/>
                  <a:pt x="18360" y="20229"/>
                  <a:pt x="15795" y="20229"/>
                </a:cubicBezTo>
                <a:cubicBezTo>
                  <a:pt x="13095" y="20229"/>
                  <a:pt x="11070" y="17486"/>
                  <a:pt x="11070" y="14229"/>
                </a:cubicBezTo>
                <a:cubicBezTo>
                  <a:pt x="11070" y="10800"/>
                  <a:pt x="13095" y="8057"/>
                  <a:pt x="15795" y="8057"/>
                </a:cubicBezTo>
                <a:cubicBezTo>
                  <a:pt x="18360" y="8057"/>
                  <a:pt x="20520" y="10800"/>
                  <a:pt x="20520" y="14229"/>
                </a:cubicBezTo>
                <a:close/>
                <a:moveTo>
                  <a:pt x="1080" y="10457"/>
                </a:moveTo>
                <a:cubicBezTo>
                  <a:pt x="1080" y="5486"/>
                  <a:pt x="4725" y="1371"/>
                  <a:pt x="9315" y="1371"/>
                </a:cubicBezTo>
                <a:cubicBezTo>
                  <a:pt x="12690" y="1371"/>
                  <a:pt x="15525" y="3600"/>
                  <a:pt x="16875" y="6857"/>
                </a:cubicBezTo>
                <a:cubicBezTo>
                  <a:pt x="16470" y="6857"/>
                  <a:pt x="16200" y="6686"/>
                  <a:pt x="15795" y="6686"/>
                </a:cubicBezTo>
                <a:cubicBezTo>
                  <a:pt x="12555" y="6686"/>
                  <a:pt x="9990" y="10114"/>
                  <a:pt x="9990" y="14229"/>
                </a:cubicBezTo>
                <a:cubicBezTo>
                  <a:pt x="9990" y="16114"/>
                  <a:pt x="10530" y="17829"/>
                  <a:pt x="11475" y="19200"/>
                </a:cubicBezTo>
                <a:cubicBezTo>
                  <a:pt x="10800" y="19371"/>
                  <a:pt x="9990" y="19543"/>
                  <a:pt x="9315" y="19543"/>
                </a:cubicBezTo>
                <a:cubicBezTo>
                  <a:pt x="7695" y="19543"/>
                  <a:pt x="6075" y="19029"/>
                  <a:pt x="4860" y="18000"/>
                </a:cubicBezTo>
                <a:cubicBezTo>
                  <a:pt x="4590" y="17829"/>
                  <a:pt x="4455" y="17829"/>
                  <a:pt x="4320" y="18000"/>
                </a:cubicBezTo>
                <a:cubicBezTo>
                  <a:pt x="3510" y="18686"/>
                  <a:pt x="2700" y="18686"/>
                  <a:pt x="2025" y="18686"/>
                </a:cubicBezTo>
                <a:cubicBezTo>
                  <a:pt x="2430" y="18171"/>
                  <a:pt x="2700" y="17486"/>
                  <a:pt x="2970" y="16800"/>
                </a:cubicBezTo>
                <a:cubicBezTo>
                  <a:pt x="3105" y="16629"/>
                  <a:pt x="2970" y="16286"/>
                  <a:pt x="2835" y="16114"/>
                </a:cubicBezTo>
                <a:cubicBezTo>
                  <a:pt x="1755" y="14400"/>
                  <a:pt x="1080" y="12514"/>
                  <a:pt x="1080" y="1045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45" name="Freeform 22"/>
          <p:cNvSpPr/>
          <p:nvPr/>
        </p:nvSpPr>
        <p:spPr>
          <a:xfrm>
            <a:off x="7575550" y="1955800"/>
            <a:ext cx="241300" cy="241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400" y="2469"/>
                </a:moveTo>
                <a:cubicBezTo>
                  <a:pt x="8400" y="8640"/>
                  <a:pt x="8400" y="8640"/>
                  <a:pt x="8400" y="8640"/>
                </a:cubicBezTo>
                <a:cubicBezTo>
                  <a:pt x="2400" y="8640"/>
                  <a:pt x="2400" y="8640"/>
                  <a:pt x="2400" y="8640"/>
                </a:cubicBezTo>
                <a:cubicBezTo>
                  <a:pt x="1200" y="8640"/>
                  <a:pt x="0" y="9257"/>
                  <a:pt x="0" y="11109"/>
                </a:cubicBezTo>
                <a:cubicBezTo>
                  <a:pt x="0" y="12343"/>
                  <a:pt x="1200" y="13577"/>
                  <a:pt x="2400" y="13577"/>
                </a:cubicBezTo>
                <a:cubicBezTo>
                  <a:pt x="8400" y="13577"/>
                  <a:pt x="8400" y="13577"/>
                  <a:pt x="8400" y="13577"/>
                </a:cubicBezTo>
                <a:cubicBezTo>
                  <a:pt x="8400" y="19131"/>
                  <a:pt x="8400" y="19131"/>
                  <a:pt x="8400" y="19131"/>
                </a:cubicBezTo>
                <a:cubicBezTo>
                  <a:pt x="8400" y="20983"/>
                  <a:pt x="9600" y="21600"/>
                  <a:pt x="10800" y="21600"/>
                </a:cubicBezTo>
                <a:cubicBezTo>
                  <a:pt x="12000" y="21600"/>
                  <a:pt x="13200" y="20983"/>
                  <a:pt x="13200" y="19131"/>
                </a:cubicBezTo>
                <a:cubicBezTo>
                  <a:pt x="13200" y="13577"/>
                  <a:pt x="13200" y="13577"/>
                  <a:pt x="13200" y="13577"/>
                </a:cubicBezTo>
                <a:cubicBezTo>
                  <a:pt x="19200" y="13577"/>
                  <a:pt x="19200" y="13577"/>
                  <a:pt x="19200" y="13577"/>
                </a:cubicBezTo>
                <a:cubicBezTo>
                  <a:pt x="20400" y="13577"/>
                  <a:pt x="21600" y="12343"/>
                  <a:pt x="21600" y="11109"/>
                </a:cubicBezTo>
                <a:cubicBezTo>
                  <a:pt x="21600" y="9257"/>
                  <a:pt x="20400" y="8640"/>
                  <a:pt x="19200" y="8640"/>
                </a:cubicBezTo>
                <a:cubicBezTo>
                  <a:pt x="13200" y="8640"/>
                  <a:pt x="13200" y="8640"/>
                  <a:pt x="13200" y="8640"/>
                </a:cubicBezTo>
                <a:cubicBezTo>
                  <a:pt x="13200" y="2469"/>
                  <a:pt x="13200" y="2469"/>
                  <a:pt x="13200" y="2469"/>
                </a:cubicBezTo>
                <a:cubicBezTo>
                  <a:pt x="13200" y="1234"/>
                  <a:pt x="12000" y="0"/>
                  <a:pt x="10800" y="0"/>
                </a:cubicBezTo>
                <a:cubicBezTo>
                  <a:pt x="9600" y="0"/>
                  <a:pt x="8400" y="1234"/>
                  <a:pt x="8400" y="246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46" name="Freeform 23"/>
          <p:cNvSpPr/>
          <p:nvPr/>
        </p:nvSpPr>
        <p:spPr>
          <a:xfrm>
            <a:off x="6902450" y="2743200"/>
            <a:ext cx="1082453" cy="8604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0" h="21600" extrusionOk="0">
                <a:moveTo>
                  <a:pt x="11854" y="20400"/>
                </a:moveTo>
                <a:cubicBezTo>
                  <a:pt x="11985" y="20400"/>
                  <a:pt x="11985" y="20229"/>
                  <a:pt x="12117" y="20229"/>
                </a:cubicBezTo>
                <a:cubicBezTo>
                  <a:pt x="13039" y="21086"/>
                  <a:pt x="14224" y="21600"/>
                  <a:pt x="15410" y="21600"/>
                </a:cubicBezTo>
                <a:cubicBezTo>
                  <a:pt x="16859" y="21600"/>
                  <a:pt x="18307" y="20743"/>
                  <a:pt x="19361" y="19371"/>
                </a:cubicBezTo>
                <a:cubicBezTo>
                  <a:pt x="21600" y="16457"/>
                  <a:pt x="21600" y="11829"/>
                  <a:pt x="19361" y="8914"/>
                </a:cubicBezTo>
                <a:cubicBezTo>
                  <a:pt x="18966" y="8229"/>
                  <a:pt x="18307" y="7714"/>
                  <a:pt x="17780" y="7371"/>
                </a:cubicBezTo>
                <a:cubicBezTo>
                  <a:pt x="17780" y="7371"/>
                  <a:pt x="17780" y="7371"/>
                  <a:pt x="17780" y="7371"/>
                </a:cubicBezTo>
                <a:cubicBezTo>
                  <a:pt x="16595" y="2914"/>
                  <a:pt x="13039" y="0"/>
                  <a:pt x="9088" y="0"/>
                </a:cubicBezTo>
                <a:cubicBezTo>
                  <a:pt x="4083" y="0"/>
                  <a:pt x="0" y="4629"/>
                  <a:pt x="0" y="10457"/>
                </a:cubicBezTo>
                <a:cubicBezTo>
                  <a:pt x="0" y="12686"/>
                  <a:pt x="659" y="14914"/>
                  <a:pt x="1844" y="16629"/>
                </a:cubicBezTo>
                <a:cubicBezTo>
                  <a:pt x="1580" y="17314"/>
                  <a:pt x="1185" y="17829"/>
                  <a:pt x="790" y="18343"/>
                </a:cubicBezTo>
                <a:cubicBezTo>
                  <a:pt x="527" y="18514"/>
                  <a:pt x="395" y="18857"/>
                  <a:pt x="395" y="19371"/>
                </a:cubicBezTo>
                <a:cubicBezTo>
                  <a:pt x="527" y="19714"/>
                  <a:pt x="790" y="20057"/>
                  <a:pt x="1054" y="20057"/>
                </a:cubicBezTo>
                <a:cubicBezTo>
                  <a:pt x="1844" y="20229"/>
                  <a:pt x="3161" y="20229"/>
                  <a:pt x="4478" y="19371"/>
                </a:cubicBezTo>
                <a:cubicBezTo>
                  <a:pt x="5795" y="20400"/>
                  <a:pt x="7376" y="20914"/>
                  <a:pt x="9088" y="20914"/>
                </a:cubicBezTo>
                <a:cubicBezTo>
                  <a:pt x="10010" y="20914"/>
                  <a:pt x="10932" y="20743"/>
                  <a:pt x="11854" y="20400"/>
                </a:cubicBezTo>
                <a:close/>
                <a:moveTo>
                  <a:pt x="18702" y="18343"/>
                </a:moveTo>
                <a:cubicBezTo>
                  <a:pt x="17780" y="19543"/>
                  <a:pt x="16595" y="20229"/>
                  <a:pt x="15410" y="20229"/>
                </a:cubicBezTo>
                <a:cubicBezTo>
                  <a:pt x="14093" y="20229"/>
                  <a:pt x="13039" y="19543"/>
                  <a:pt x="12117" y="18343"/>
                </a:cubicBezTo>
                <a:cubicBezTo>
                  <a:pt x="11195" y="17314"/>
                  <a:pt x="10800" y="15771"/>
                  <a:pt x="10800" y="14229"/>
                </a:cubicBezTo>
                <a:cubicBezTo>
                  <a:pt x="10800" y="12514"/>
                  <a:pt x="11195" y="10971"/>
                  <a:pt x="12117" y="9943"/>
                </a:cubicBezTo>
                <a:cubicBezTo>
                  <a:pt x="13039" y="8743"/>
                  <a:pt x="14093" y="8057"/>
                  <a:pt x="15410" y="8057"/>
                </a:cubicBezTo>
                <a:cubicBezTo>
                  <a:pt x="16595" y="8057"/>
                  <a:pt x="17780" y="8743"/>
                  <a:pt x="18702" y="9943"/>
                </a:cubicBezTo>
                <a:cubicBezTo>
                  <a:pt x="20415" y="12171"/>
                  <a:pt x="20415" y="16114"/>
                  <a:pt x="18702" y="18343"/>
                </a:cubicBezTo>
                <a:close/>
                <a:moveTo>
                  <a:pt x="4215" y="18000"/>
                </a:moveTo>
                <a:cubicBezTo>
                  <a:pt x="3424" y="18686"/>
                  <a:pt x="2634" y="18857"/>
                  <a:pt x="1976" y="18857"/>
                </a:cubicBezTo>
                <a:cubicBezTo>
                  <a:pt x="2371" y="18171"/>
                  <a:pt x="2766" y="17657"/>
                  <a:pt x="2898" y="16800"/>
                </a:cubicBezTo>
                <a:cubicBezTo>
                  <a:pt x="3029" y="16629"/>
                  <a:pt x="2898" y="16286"/>
                  <a:pt x="2766" y="16114"/>
                </a:cubicBezTo>
                <a:cubicBezTo>
                  <a:pt x="1712" y="14400"/>
                  <a:pt x="1054" y="12514"/>
                  <a:pt x="1054" y="10457"/>
                </a:cubicBezTo>
                <a:cubicBezTo>
                  <a:pt x="1054" y="5486"/>
                  <a:pt x="4610" y="1371"/>
                  <a:pt x="9088" y="1371"/>
                </a:cubicBezTo>
                <a:cubicBezTo>
                  <a:pt x="12380" y="1371"/>
                  <a:pt x="15146" y="3600"/>
                  <a:pt x="16463" y="6857"/>
                </a:cubicBezTo>
                <a:cubicBezTo>
                  <a:pt x="16068" y="6857"/>
                  <a:pt x="15805" y="6686"/>
                  <a:pt x="15410" y="6686"/>
                </a:cubicBezTo>
                <a:cubicBezTo>
                  <a:pt x="13829" y="6686"/>
                  <a:pt x="12380" y="7543"/>
                  <a:pt x="11327" y="8914"/>
                </a:cubicBezTo>
                <a:cubicBezTo>
                  <a:pt x="10273" y="10286"/>
                  <a:pt x="9746" y="12171"/>
                  <a:pt x="9746" y="14229"/>
                </a:cubicBezTo>
                <a:cubicBezTo>
                  <a:pt x="9746" y="16114"/>
                  <a:pt x="10273" y="17829"/>
                  <a:pt x="11195" y="19200"/>
                </a:cubicBezTo>
                <a:cubicBezTo>
                  <a:pt x="10537" y="19371"/>
                  <a:pt x="9746" y="19543"/>
                  <a:pt x="9088" y="19543"/>
                </a:cubicBezTo>
                <a:cubicBezTo>
                  <a:pt x="7507" y="19543"/>
                  <a:pt x="6059" y="19029"/>
                  <a:pt x="4741" y="18000"/>
                </a:cubicBezTo>
                <a:cubicBezTo>
                  <a:pt x="4478" y="17829"/>
                  <a:pt x="4346" y="17829"/>
                  <a:pt x="4215" y="180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47" name="Freeform 24"/>
          <p:cNvSpPr/>
          <p:nvPr/>
        </p:nvSpPr>
        <p:spPr>
          <a:xfrm>
            <a:off x="7602650" y="3210208"/>
            <a:ext cx="187099" cy="1902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14" h="21214" extrusionOk="0">
                <a:moveTo>
                  <a:pt x="5207" y="1157"/>
                </a:moveTo>
                <a:cubicBezTo>
                  <a:pt x="3664" y="-386"/>
                  <a:pt x="2121" y="-386"/>
                  <a:pt x="578" y="1157"/>
                </a:cubicBezTo>
                <a:cubicBezTo>
                  <a:pt x="-193" y="2700"/>
                  <a:pt x="-193" y="4243"/>
                  <a:pt x="578" y="5785"/>
                </a:cubicBezTo>
                <a:cubicBezTo>
                  <a:pt x="5978" y="11185"/>
                  <a:pt x="5978" y="11185"/>
                  <a:pt x="5978" y="11185"/>
                </a:cubicBezTo>
                <a:cubicBezTo>
                  <a:pt x="578" y="15814"/>
                  <a:pt x="578" y="15814"/>
                  <a:pt x="578" y="15814"/>
                </a:cubicBezTo>
                <a:cubicBezTo>
                  <a:pt x="-193" y="17357"/>
                  <a:pt x="-193" y="19671"/>
                  <a:pt x="578" y="20443"/>
                </a:cubicBezTo>
                <a:cubicBezTo>
                  <a:pt x="1350" y="21214"/>
                  <a:pt x="2121" y="21214"/>
                  <a:pt x="2893" y="21214"/>
                </a:cubicBezTo>
                <a:cubicBezTo>
                  <a:pt x="3664" y="21214"/>
                  <a:pt x="4436" y="21214"/>
                  <a:pt x="5207" y="20443"/>
                </a:cubicBezTo>
                <a:cubicBezTo>
                  <a:pt x="10607" y="15043"/>
                  <a:pt x="10607" y="15043"/>
                  <a:pt x="10607" y="15043"/>
                </a:cubicBezTo>
                <a:cubicBezTo>
                  <a:pt x="16007" y="20443"/>
                  <a:pt x="16007" y="20443"/>
                  <a:pt x="16007" y="20443"/>
                </a:cubicBezTo>
                <a:cubicBezTo>
                  <a:pt x="16778" y="21214"/>
                  <a:pt x="17550" y="21214"/>
                  <a:pt x="18321" y="21214"/>
                </a:cubicBezTo>
                <a:cubicBezTo>
                  <a:pt x="19093" y="21214"/>
                  <a:pt x="19864" y="21214"/>
                  <a:pt x="20636" y="20443"/>
                </a:cubicBezTo>
                <a:cubicBezTo>
                  <a:pt x="21407" y="19671"/>
                  <a:pt x="21407" y="17357"/>
                  <a:pt x="20636" y="15814"/>
                </a:cubicBezTo>
                <a:cubicBezTo>
                  <a:pt x="15236" y="11185"/>
                  <a:pt x="15236" y="11185"/>
                  <a:pt x="15236" y="11185"/>
                </a:cubicBezTo>
                <a:cubicBezTo>
                  <a:pt x="20636" y="5785"/>
                  <a:pt x="20636" y="5785"/>
                  <a:pt x="20636" y="5785"/>
                </a:cubicBezTo>
                <a:cubicBezTo>
                  <a:pt x="21407" y="4243"/>
                  <a:pt x="21407" y="2700"/>
                  <a:pt x="20636" y="1157"/>
                </a:cubicBezTo>
                <a:cubicBezTo>
                  <a:pt x="19093" y="-386"/>
                  <a:pt x="16778" y="-386"/>
                  <a:pt x="16007" y="1157"/>
                </a:cubicBezTo>
                <a:cubicBezTo>
                  <a:pt x="10607" y="6557"/>
                  <a:pt x="10607" y="6557"/>
                  <a:pt x="10607" y="6557"/>
                </a:cubicBezTo>
                <a:lnTo>
                  <a:pt x="5207" y="115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48" name="Freeform 25"/>
          <p:cNvSpPr/>
          <p:nvPr/>
        </p:nvSpPr>
        <p:spPr>
          <a:xfrm>
            <a:off x="6902450" y="3971923"/>
            <a:ext cx="1085850" cy="863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420" y="20229"/>
                </a:moveTo>
                <a:cubicBezTo>
                  <a:pt x="13365" y="21086"/>
                  <a:pt x="14580" y="21600"/>
                  <a:pt x="15795" y="21600"/>
                </a:cubicBezTo>
                <a:cubicBezTo>
                  <a:pt x="17280" y="21600"/>
                  <a:pt x="18765" y="20743"/>
                  <a:pt x="19845" y="19371"/>
                </a:cubicBezTo>
                <a:cubicBezTo>
                  <a:pt x="20925" y="18000"/>
                  <a:pt x="21600" y="16114"/>
                  <a:pt x="21600" y="14229"/>
                </a:cubicBezTo>
                <a:cubicBezTo>
                  <a:pt x="21600" y="12171"/>
                  <a:pt x="21060" y="10286"/>
                  <a:pt x="19845" y="8914"/>
                </a:cubicBezTo>
                <a:cubicBezTo>
                  <a:pt x="19440" y="8229"/>
                  <a:pt x="18765" y="7714"/>
                  <a:pt x="18225" y="7371"/>
                </a:cubicBezTo>
                <a:cubicBezTo>
                  <a:pt x="18225" y="7371"/>
                  <a:pt x="18225" y="7371"/>
                  <a:pt x="18225" y="7371"/>
                </a:cubicBezTo>
                <a:cubicBezTo>
                  <a:pt x="17010" y="2914"/>
                  <a:pt x="13365" y="0"/>
                  <a:pt x="9315" y="0"/>
                </a:cubicBezTo>
                <a:cubicBezTo>
                  <a:pt x="4185" y="0"/>
                  <a:pt x="0" y="4629"/>
                  <a:pt x="0" y="10457"/>
                </a:cubicBezTo>
                <a:cubicBezTo>
                  <a:pt x="0" y="12686"/>
                  <a:pt x="675" y="14914"/>
                  <a:pt x="1890" y="16629"/>
                </a:cubicBezTo>
                <a:cubicBezTo>
                  <a:pt x="1620" y="17314"/>
                  <a:pt x="1215" y="17829"/>
                  <a:pt x="810" y="18171"/>
                </a:cubicBezTo>
                <a:cubicBezTo>
                  <a:pt x="540" y="18514"/>
                  <a:pt x="405" y="18857"/>
                  <a:pt x="405" y="19371"/>
                </a:cubicBezTo>
                <a:cubicBezTo>
                  <a:pt x="540" y="19714"/>
                  <a:pt x="810" y="20057"/>
                  <a:pt x="1080" y="20057"/>
                </a:cubicBezTo>
                <a:cubicBezTo>
                  <a:pt x="1890" y="20229"/>
                  <a:pt x="3240" y="20229"/>
                  <a:pt x="4590" y="19371"/>
                </a:cubicBezTo>
                <a:cubicBezTo>
                  <a:pt x="5940" y="20400"/>
                  <a:pt x="7560" y="20914"/>
                  <a:pt x="9315" y="20914"/>
                </a:cubicBezTo>
                <a:cubicBezTo>
                  <a:pt x="10260" y="20914"/>
                  <a:pt x="11205" y="20743"/>
                  <a:pt x="12150" y="20400"/>
                </a:cubicBezTo>
                <a:cubicBezTo>
                  <a:pt x="12285" y="20400"/>
                  <a:pt x="12285" y="20229"/>
                  <a:pt x="12420" y="20229"/>
                </a:cubicBezTo>
                <a:close/>
                <a:moveTo>
                  <a:pt x="20520" y="14229"/>
                </a:moveTo>
                <a:cubicBezTo>
                  <a:pt x="20520" y="15771"/>
                  <a:pt x="19980" y="17314"/>
                  <a:pt x="19170" y="18343"/>
                </a:cubicBezTo>
                <a:cubicBezTo>
                  <a:pt x="18225" y="19543"/>
                  <a:pt x="17010" y="20229"/>
                  <a:pt x="15795" y="20229"/>
                </a:cubicBezTo>
                <a:cubicBezTo>
                  <a:pt x="14445" y="20229"/>
                  <a:pt x="13365" y="19543"/>
                  <a:pt x="12420" y="18343"/>
                </a:cubicBezTo>
                <a:cubicBezTo>
                  <a:pt x="10530" y="16114"/>
                  <a:pt x="10530" y="12171"/>
                  <a:pt x="12420" y="9943"/>
                </a:cubicBezTo>
                <a:cubicBezTo>
                  <a:pt x="13365" y="8743"/>
                  <a:pt x="14445" y="8057"/>
                  <a:pt x="15795" y="8057"/>
                </a:cubicBezTo>
                <a:cubicBezTo>
                  <a:pt x="17010" y="8057"/>
                  <a:pt x="18225" y="8743"/>
                  <a:pt x="19170" y="9943"/>
                </a:cubicBezTo>
                <a:cubicBezTo>
                  <a:pt x="19980" y="10971"/>
                  <a:pt x="20520" y="12514"/>
                  <a:pt x="20520" y="14229"/>
                </a:cubicBezTo>
                <a:close/>
                <a:moveTo>
                  <a:pt x="4860" y="18000"/>
                </a:moveTo>
                <a:cubicBezTo>
                  <a:pt x="4590" y="17829"/>
                  <a:pt x="4455" y="17829"/>
                  <a:pt x="4320" y="18000"/>
                </a:cubicBezTo>
                <a:cubicBezTo>
                  <a:pt x="3510" y="18686"/>
                  <a:pt x="2700" y="18686"/>
                  <a:pt x="2025" y="18857"/>
                </a:cubicBezTo>
                <a:cubicBezTo>
                  <a:pt x="2430" y="18171"/>
                  <a:pt x="2700" y="17657"/>
                  <a:pt x="2970" y="16800"/>
                </a:cubicBezTo>
                <a:cubicBezTo>
                  <a:pt x="3105" y="16629"/>
                  <a:pt x="2970" y="16286"/>
                  <a:pt x="2835" y="16114"/>
                </a:cubicBezTo>
                <a:cubicBezTo>
                  <a:pt x="1755" y="14400"/>
                  <a:pt x="1080" y="12514"/>
                  <a:pt x="1080" y="10457"/>
                </a:cubicBezTo>
                <a:cubicBezTo>
                  <a:pt x="1080" y="5486"/>
                  <a:pt x="4725" y="1371"/>
                  <a:pt x="9315" y="1371"/>
                </a:cubicBezTo>
                <a:cubicBezTo>
                  <a:pt x="12690" y="1371"/>
                  <a:pt x="15525" y="3600"/>
                  <a:pt x="16875" y="6857"/>
                </a:cubicBezTo>
                <a:cubicBezTo>
                  <a:pt x="16470" y="6857"/>
                  <a:pt x="16065" y="6686"/>
                  <a:pt x="15795" y="6686"/>
                </a:cubicBezTo>
                <a:cubicBezTo>
                  <a:pt x="14175" y="6686"/>
                  <a:pt x="12690" y="7543"/>
                  <a:pt x="11610" y="8914"/>
                </a:cubicBezTo>
                <a:cubicBezTo>
                  <a:pt x="9450" y="11657"/>
                  <a:pt x="9315" y="16286"/>
                  <a:pt x="11475" y="19200"/>
                </a:cubicBezTo>
                <a:cubicBezTo>
                  <a:pt x="10800" y="19371"/>
                  <a:pt x="9990" y="19543"/>
                  <a:pt x="9315" y="19543"/>
                </a:cubicBezTo>
                <a:cubicBezTo>
                  <a:pt x="7695" y="19543"/>
                  <a:pt x="6210" y="19029"/>
                  <a:pt x="4860" y="18000"/>
                </a:cubicBezTo>
                <a:close/>
                <a:moveTo>
                  <a:pt x="13905" y="14229"/>
                </a:moveTo>
                <a:cubicBezTo>
                  <a:pt x="13905" y="14571"/>
                  <a:pt x="14175" y="14914"/>
                  <a:pt x="14445" y="14914"/>
                </a:cubicBezTo>
                <a:cubicBezTo>
                  <a:pt x="17145" y="14914"/>
                  <a:pt x="17145" y="14914"/>
                  <a:pt x="17145" y="14914"/>
                </a:cubicBezTo>
                <a:cubicBezTo>
                  <a:pt x="17415" y="14914"/>
                  <a:pt x="17685" y="14571"/>
                  <a:pt x="17685" y="14229"/>
                </a:cubicBezTo>
                <a:cubicBezTo>
                  <a:pt x="17685" y="13714"/>
                  <a:pt x="17415" y="13543"/>
                  <a:pt x="17145" y="13543"/>
                </a:cubicBezTo>
                <a:cubicBezTo>
                  <a:pt x="14445" y="13543"/>
                  <a:pt x="14445" y="13543"/>
                  <a:pt x="14445" y="13543"/>
                </a:cubicBezTo>
                <a:cubicBezTo>
                  <a:pt x="14175" y="13543"/>
                  <a:pt x="13905" y="13714"/>
                  <a:pt x="13905" y="142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49" name="Freeform 26"/>
          <p:cNvSpPr/>
          <p:nvPr/>
        </p:nvSpPr>
        <p:spPr>
          <a:xfrm>
            <a:off x="6902450" y="5203823"/>
            <a:ext cx="1086028" cy="841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8" h="21600" extrusionOk="0">
                <a:moveTo>
                  <a:pt x="805" y="18088"/>
                </a:moveTo>
                <a:cubicBezTo>
                  <a:pt x="537" y="18263"/>
                  <a:pt x="402" y="18790"/>
                  <a:pt x="402" y="19141"/>
                </a:cubicBezTo>
                <a:cubicBezTo>
                  <a:pt x="537" y="19668"/>
                  <a:pt x="805" y="19844"/>
                  <a:pt x="1073" y="20020"/>
                </a:cubicBezTo>
                <a:cubicBezTo>
                  <a:pt x="1744" y="20020"/>
                  <a:pt x="3086" y="20195"/>
                  <a:pt x="4427" y="19317"/>
                </a:cubicBezTo>
                <a:cubicBezTo>
                  <a:pt x="5769" y="20195"/>
                  <a:pt x="7379" y="20722"/>
                  <a:pt x="8989" y="20722"/>
                </a:cubicBezTo>
                <a:cubicBezTo>
                  <a:pt x="9928" y="20722"/>
                  <a:pt x="10867" y="20546"/>
                  <a:pt x="11672" y="20195"/>
                </a:cubicBezTo>
                <a:cubicBezTo>
                  <a:pt x="11940" y="20195"/>
                  <a:pt x="12209" y="19668"/>
                  <a:pt x="12075" y="19317"/>
                </a:cubicBezTo>
                <a:cubicBezTo>
                  <a:pt x="11940" y="18966"/>
                  <a:pt x="11672" y="18790"/>
                  <a:pt x="11404" y="18966"/>
                </a:cubicBezTo>
                <a:cubicBezTo>
                  <a:pt x="10599" y="19141"/>
                  <a:pt x="9794" y="19317"/>
                  <a:pt x="8989" y="19317"/>
                </a:cubicBezTo>
                <a:cubicBezTo>
                  <a:pt x="7379" y="19317"/>
                  <a:pt x="5903" y="18790"/>
                  <a:pt x="4696" y="17912"/>
                </a:cubicBezTo>
                <a:cubicBezTo>
                  <a:pt x="4427" y="17737"/>
                  <a:pt x="4293" y="17737"/>
                  <a:pt x="4159" y="17912"/>
                </a:cubicBezTo>
                <a:cubicBezTo>
                  <a:pt x="3354" y="18439"/>
                  <a:pt x="2549" y="18615"/>
                  <a:pt x="2012" y="18615"/>
                </a:cubicBezTo>
                <a:cubicBezTo>
                  <a:pt x="2415" y="18088"/>
                  <a:pt x="2683" y="17385"/>
                  <a:pt x="2952" y="16683"/>
                </a:cubicBezTo>
                <a:cubicBezTo>
                  <a:pt x="2952" y="16507"/>
                  <a:pt x="2952" y="16156"/>
                  <a:pt x="2817" y="15980"/>
                </a:cubicBezTo>
                <a:cubicBezTo>
                  <a:pt x="1610" y="14400"/>
                  <a:pt x="1073" y="12468"/>
                  <a:pt x="1073" y="10361"/>
                </a:cubicBezTo>
                <a:cubicBezTo>
                  <a:pt x="1073" y="5444"/>
                  <a:pt x="4561" y="1405"/>
                  <a:pt x="8989" y="1405"/>
                </a:cubicBezTo>
                <a:cubicBezTo>
                  <a:pt x="13014" y="1405"/>
                  <a:pt x="16368" y="4917"/>
                  <a:pt x="16770" y="9307"/>
                </a:cubicBezTo>
                <a:cubicBezTo>
                  <a:pt x="16770" y="9834"/>
                  <a:pt x="17039" y="10010"/>
                  <a:pt x="17441" y="10010"/>
                </a:cubicBezTo>
                <a:cubicBezTo>
                  <a:pt x="17709" y="10010"/>
                  <a:pt x="17843" y="9659"/>
                  <a:pt x="17843" y="9132"/>
                </a:cubicBezTo>
                <a:cubicBezTo>
                  <a:pt x="17307" y="4039"/>
                  <a:pt x="13550" y="0"/>
                  <a:pt x="8989" y="0"/>
                </a:cubicBezTo>
                <a:cubicBezTo>
                  <a:pt x="4025" y="0"/>
                  <a:pt x="0" y="4741"/>
                  <a:pt x="0" y="10361"/>
                </a:cubicBezTo>
                <a:cubicBezTo>
                  <a:pt x="0" y="12644"/>
                  <a:pt x="671" y="14751"/>
                  <a:pt x="1744" y="16507"/>
                </a:cubicBezTo>
                <a:cubicBezTo>
                  <a:pt x="1610" y="17210"/>
                  <a:pt x="1207" y="17737"/>
                  <a:pt x="805" y="18088"/>
                </a:cubicBezTo>
                <a:close/>
                <a:moveTo>
                  <a:pt x="8989" y="9659"/>
                </a:moveTo>
                <a:cubicBezTo>
                  <a:pt x="9257" y="9659"/>
                  <a:pt x="9525" y="10010"/>
                  <a:pt x="9525" y="10361"/>
                </a:cubicBezTo>
                <a:cubicBezTo>
                  <a:pt x="9525" y="10712"/>
                  <a:pt x="9257" y="11063"/>
                  <a:pt x="8989" y="11063"/>
                </a:cubicBezTo>
                <a:cubicBezTo>
                  <a:pt x="8586" y="11063"/>
                  <a:pt x="8318" y="10712"/>
                  <a:pt x="8318" y="10361"/>
                </a:cubicBezTo>
                <a:cubicBezTo>
                  <a:pt x="8318" y="10010"/>
                  <a:pt x="8586" y="9659"/>
                  <a:pt x="8989" y="9659"/>
                </a:cubicBezTo>
                <a:close/>
                <a:moveTo>
                  <a:pt x="6440" y="9659"/>
                </a:moveTo>
                <a:cubicBezTo>
                  <a:pt x="6842" y="9659"/>
                  <a:pt x="7111" y="10010"/>
                  <a:pt x="7111" y="10361"/>
                </a:cubicBezTo>
                <a:cubicBezTo>
                  <a:pt x="7111" y="10712"/>
                  <a:pt x="6842" y="11063"/>
                  <a:pt x="6440" y="11063"/>
                </a:cubicBezTo>
                <a:cubicBezTo>
                  <a:pt x="6171" y="11063"/>
                  <a:pt x="5903" y="10712"/>
                  <a:pt x="5903" y="10361"/>
                </a:cubicBezTo>
                <a:cubicBezTo>
                  <a:pt x="5903" y="10010"/>
                  <a:pt x="6171" y="9659"/>
                  <a:pt x="6440" y="9659"/>
                </a:cubicBezTo>
                <a:close/>
                <a:moveTo>
                  <a:pt x="11404" y="9659"/>
                </a:moveTo>
                <a:cubicBezTo>
                  <a:pt x="11672" y="9659"/>
                  <a:pt x="11940" y="10010"/>
                  <a:pt x="11940" y="10361"/>
                </a:cubicBezTo>
                <a:cubicBezTo>
                  <a:pt x="11940" y="10712"/>
                  <a:pt x="11672" y="11063"/>
                  <a:pt x="11404" y="11063"/>
                </a:cubicBezTo>
                <a:cubicBezTo>
                  <a:pt x="11135" y="11063"/>
                  <a:pt x="10867" y="10712"/>
                  <a:pt x="10867" y="10361"/>
                </a:cubicBezTo>
                <a:cubicBezTo>
                  <a:pt x="10867" y="10010"/>
                  <a:pt x="11135" y="9659"/>
                  <a:pt x="11404" y="9659"/>
                </a:cubicBezTo>
                <a:close/>
                <a:moveTo>
                  <a:pt x="16234" y="21600"/>
                </a:moveTo>
                <a:cubicBezTo>
                  <a:pt x="18246" y="21600"/>
                  <a:pt x="19990" y="19668"/>
                  <a:pt x="20258" y="17034"/>
                </a:cubicBezTo>
                <a:cubicBezTo>
                  <a:pt x="20527" y="17561"/>
                  <a:pt x="20527" y="17561"/>
                  <a:pt x="20527" y="17561"/>
                </a:cubicBezTo>
                <a:cubicBezTo>
                  <a:pt x="20527" y="17737"/>
                  <a:pt x="20795" y="17737"/>
                  <a:pt x="20929" y="17737"/>
                </a:cubicBezTo>
                <a:cubicBezTo>
                  <a:pt x="21063" y="17737"/>
                  <a:pt x="21198" y="17737"/>
                  <a:pt x="21198" y="17737"/>
                </a:cubicBezTo>
                <a:cubicBezTo>
                  <a:pt x="21466" y="17385"/>
                  <a:pt x="21600" y="17034"/>
                  <a:pt x="21332" y="16683"/>
                </a:cubicBezTo>
                <a:cubicBezTo>
                  <a:pt x="20393" y="14751"/>
                  <a:pt x="20393" y="14751"/>
                  <a:pt x="20393" y="14751"/>
                </a:cubicBezTo>
                <a:cubicBezTo>
                  <a:pt x="20258" y="14576"/>
                  <a:pt x="20124" y="14400"/>
                  <a:pt x="19990" y="14400"/>
                </a:cubicBezTo>
                <a:cubicBezTo>
                  <a:pt x="19856" y="14400"/>
                  <a:pt x="19588" y="14400"/>
                  <a:pt x="19588" y="14576"/>
                </a:cubicBezTo>
                <a:cubicBezTo>
                  <a:pt x="18112" y="16156"/>
                  <a:pt x="18112" y="16156"/>
                  <a:pt x="18112" y="16156"/>
                </a:cubicBezTo>
                <a:cubicBezTo>
                  <a:pt x="17978" y="16507"/>
                  <a:pt x="17978" y="16859"/>
                  <a:pt x="18112" y="17210"/>
                </a:cubicBezTo>
                <a:cubicBezTo>
                  <a:pt x="18246" y="17385"/>
                  <a:pt x="18648" y="17385"/>
                  <a:pt x="18917" y="17210"/>
                </a:cubicBezTo>
                <a:cubicBezTo>
                  <a:pt x="19185" y="16683"/>
                  <a:pt x="19185" y="16683"/>
                  <a:pt x="19185" y="16683"/>
                </a:cubicBezTo>
                <a:cubicBezTo>
                  <a:pt x="19051" y="18615"/>
                  <a:pt x="17709" y="20195"/>
                  <a:pt x="16234" y="20195"/>
                </a:cubicBezTo>
                <a:cubicBezTo>
                  <a:pt x="15429" y="20195"/>
                  <a:pt x="14624" y="19668"/>
                  <a:pt x="14087" y="18966"/>
                </a:cubicBezTo>
                <a:cubicBezTo>
                  <a:pt x="13819" y="18615"/>
                  <a:pt x="13550" y="18615"/>
                  <a:pt x="13282" y="18966"/>
                </a:cubicBezTo>
                <a:cubicBezTo>
                  <a:pt x="13148" y="19317"/>
                  <a:pt x="13148" y="19668"/>
                  <a:pt x="13282" y="20020"/>
                </a:cubicBezTo>
                <a:cubicBezTo>
                  <a:pt x="14087" y="21073"/>
                  <a:pt x="15160" y="21600"/>
                  <a:pt x="16234" y="21600"/>
                </a:cubicBezTo>
                <a:close/>
                <a:moveTo>
                  <a:pt x="12611" y="17737"/>
                </a:moveTo>
                <a:cubicBezTo>
                  <a:pt x="12611" y="17737"/>
                  <a:pt x="12611" y="17737"/>
                  <a:pt x="12611" y="17737"/>
                </a:cubicBezTo>
                <a:cubicBezTo>
                  <a:pt x="12745" y="17737"/>
                  <a:pt x="12880" y="17561"/>
                  <a:pt x="13014" y="17561"/>
                </a:cubicBezTo>
                <a:cubicBezTo>
                  <a:pt x="14355" y="15805"/>
                  <a:pt x="14355" y="15805"/>
                  <a:pt x="14355" y="15805"/>
                </a:cubicBezTo>
                <a:cubicBezTo>
                  <a:pt x="14624" y="15629"/>
                  <a:pt x="14624" y="15102"/>
                  <a:pt x="14355" y="14927"/>
                </a:cubicBezTo>
                <a:cubicBezTo>
                  <a:pt x="14221" y="14576"/>
                  <a:pt x="13819" y="14576"/>
                  <a:pt x="13684" y="14751"/>
                </a:cubicBezTo>
                <a:cubicBezTo>
                  <a:pt x="13282" y="15278"/>
                  <a:pt x="13282" y="15278"/>
                  <a:pt x="13282" y="15278"/>
                </a:cubicBezTo>
                <a:cubicBezTo>
                  <a:pt x="13550" y="13522"/>
                  <a:pt x="14758" y="12117"/>
                  <a:pt x="16234" y="12117"/>
                </a:cubicBezTo>
                <a:cubicBezTo>
                  <a:pt x="17039" y="12117"/>
                  <a:pt x="17843" y="12644"/>
                  <a:pt x="18380" y="13346"/>
                </a:cubicBezTo>
                <a:cubicBezTo>
                  <a:pt x="18648" y="13522"/>
                  <a:pt x="18917" y="13522"/>
                  <a:pt x="19185" y="13346"/>
                </a:cubicBezTo>
                <a:cubicBezTo>
                  <a:pt x="19319" y="12995"/>
                  <a:pt x="19319" y="12644"/>
                  <a:pt x="19185" y="12293"/>
                </a:cubicBezTo>
                <a:cubicBezTo>
                  <a:pt x="18380" y="11239"/>
                  <a:pt x="17307" y="10712"/>
                  <a:pt x="16234" y="10712"/>
                </a:cubicBezTo>
                <a:cubicBezTo>
                  <a:pt x="14221" y="10712"/>
                  <a:pt x="12611" y="12468"/>
                  <a:pt x="12209" y="14927"/>
                </a:cubicBezTo>
                <a:cubicBezTo>
                  <a:pt x="12075" y="14576"/>
                  <a:pt x="12075" y="14576"/>
                  <a:pt x="12075" y="14576"/>
                </a:cubicBezTo>
                <a:cubicBezTo>
                  <a:pt x="11806" y="14224"/>
                  <a:pt x="11538" y="14049"/>
                  <a:pt x="11270" y="14400"/>
                </a:cubicBezTo>
                <a:cubicBezTo>
                  <a:pt x="11001" y="14576"/>
                  <a:pt x="11001" y="14927"/>
                  <a:pt x="11135" y="15278"/>
                </a:cubicBezTo>
                <a:cubicBezTo>
                  <a:pt x="12209" y="17385"/>
                  <a:pt x="12209" y="17385"/>
                  <a:pt x="12209" y="17385"/>
                </a:cubicBezTo>
                <a:cubicBezTo>
                  <a:pt x="12209" y="17561"/>
                  <a:pt x="12343" y="17561"/>
                  <a:pt x="12611" y="1773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50" name="Freeform 27"/>
          <p:cNvSpPr/>
          <p:nvPr/>
        </p:nvSpPr>
        <p:spPr>
          <a:xfrm>
            <a:off x="7112000" y="6378573"/>
            <a:ext cx="876300" cy="768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12" y="0"/>
                </a:moveTo>
                <a:cubicBezTo>
                  <a:pt x="1172" y="0"/>
                  <a:pt x="0" y="1350"/>
                  <a:pt x="0" y="2893"/>
                </a:cubicBezTo>
                <a:cubicBezTo>
                  <a:pt x="0" y="14271"/>
                  <a:pt x="0" y="14271"/>
                  <a:pt x="0" y="14271"/>
                </a:cubicBezTo>
                <a:cubicBezTo>
                  <a:pt x="0" y="15814"/>
                  <a:pt x="1172" y="16971"/>
                  <a:pt x="2512" y="16971"/>
                </a:cubicBezTo>
                <a:cubicBezTo>
                  <a:pt x="13563" y="16971"/>
                  <a:pt x="13563" y="16971"/>
                  <a:pt x="13563" y="16971"/>
                </a:cubicBezTo>
                <a:cubicBezTo>
                  <a:pt x="16744" y="21214"/>
                  <a:pt x="16744" y="21214"/>
                  <a:pt x="16744" y="21214"/>
                </a:cubicBezTo>
                <a:cubicBezTo>
                  <a:pt x="16912" y="21407"/>
                  <a:pt x="17079" y="21600"/>
                  <a:pt x="17414" y="21600"/>
                </a:cubicBezTo>
                <a:cubicBezTo>
                  <a:pt x="17916" y="21600"/>
                  <a:pt x="18419" y="21021"/>
                  <a:pt x="18419" y="20443"/>
                </a:cubicBezTo>
                <a:cubicBezTo>
                  <a:pt x="18419" y="16971"/>
                  <a:pt x="18419" y="16971"/>
                  <a:pt x="18419" y="16971"/>
                </a:cubicBezTo>
                <a:cubicBezTo>
                  <a:pt x="19088" y="16971"/>
                  <a:pt x="19088" y="16971"/>
                  <a:pt x="19088" y="16971"/>
                </a:cubicBezTo>
                <a:cubicBezTo>
                  <a:pt x="20428" y="16971"/>
                  <a:pt x="21600" y="15814"/>
                  <a:pt x="21600" y="14271"/>
                </a:cubicBezTo>
                <a:cubicBezTo>
                  <a:pt x="21600" y="2893"/>
                  <a:pt x="21600" y="2893"/>
                  <a:pt x="21600" y="2893"/>
                </a:cubicBezTo>
                <a:cubicBezTo>
                  <a:pt x="21600" y="1350"/>
                  <a:pt x="20428" y="0"/>
                  <a:pt x="19088" y="0"/>
                </a:cubicBezTo>
                <a:lnTo>
                  <a:pt x="2512" y="0"/>
                </a:lnTo>
                <a:close/>
                <a:moveTo>
                  <a:pt x="20260" y="2893"/>
                </a:moveTo>
                <a:cubicBezTo>
                  <a:pt x="20260" y="14271"/>
                  <a:pt x="20260" y="14271"/>
                  <a:pt x="20260" y="14271"/>
                </a:cubicBezTo>
                <a:cubicBezTo>
                  <a:pt x="20260" y="14850"/>
                  <a:pt x="19758" y="15429"/>
                  <a:pt x="19088" y="15429"/>
                </a:cubicBezTo>
                <a:cubicBezTo>
                  <a:pt x="17749" y="15429"/>
                  <a:pt x="17749" y="15429"/>
                  <a:pt x="17749" y="15429"/>
                </a:cubicBezTo>
                <a:cubicBezTo>
                  <a:pt x="17414" y="15429"/>
                  <a:pt x="17079" y="15814"/>
                  <a:pt x="17079" y="16200"/>
                </a:cubicBezTo>
                <a:cubicBezTo>
                  <a:pt x="17079" y="19286"/>
                  <a:pt x="17079" y="19286"/>
                  <a:pt x="17079" y="19286"/>
                </a:cubicBezTo>
                <a:cubicBezTo>
                  <a:pt x="14400" y="15814"/>
                  <a:pt x="14400" y="15814"/>
                  <a:pt x="14400" y="15814"/>
                </a:cubicBezTo>
                <a:cubicBezTo>
                  <a:pt x="14233" y="15621"/>
                  <a:pt x="14065" y="15429"/>
                  <a:pt x="13898" y="15429"/>
                </a:cubicBezTo>
                <a:cubicBezTo>
                  <a:pt x="2512" y="15429"/>
                  <a:pt x="2512" y="15429"/>
                  <a:pt x="2512" y="15429"/>
                </a:cubicBezTo>
                <a:cubicBezTo>
                  <a:pt x="1842" y="15429"/>
                  <a:pt x="1340" y="14850"/>
                  <a:pt x="1340" y="14271"/>
                </a:cubicBezTo>
                <a:cubicBezTo>
                  <a:pt x="1340" y="2893"/>
                  <a:pt x="1340" y="2893"/>
                  <a:pt x="1340" y="2893"/>
                </a:cubicBezTo>
                <a:cubicBezTo>
                  <a:pt x="1340" y="2121"/>
                  <a:pt x="1842" y="1543"/>
                  <a:pt x="2512" y="1543"/>
                </a:cubicBezTo>
                <a:cubicBezTo>
                  <a:pt x="19088" y="1543"/>
                  <a:pt x="19088" y="1543"/>
                  <a:pt x="19088" y="1543"/>
                </a:cubicBezTo>
                <a:cubicBezTo>
                  <a:pt x="19758" y="1543"/>
                  <a:pt x="20260" y="2121"/>
                  <a:pt x="20260" y="289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51" name="Freeform 28"/>
          <p:cNvSpPr/>
          <p:nvPr/>
        </p:nvSpPr>
        <p:spPr>
          <a:xfrm>
            <a:off x="6902450" y="6543674"/>
            <a:ext cx="746127" cy="765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516" y="21600"/>
                </a:moveTo>
                <a:cubicBezTo>
                  <a:pt x="4713" y="21600"/>
                  <a:pt x="4713" y="21600"/>
                  <a:pt x="4909" y="21600"/>
                </a:cubicBezTo>
                <a:cubicBezTo>
                  <a:pt x="5302" y="21600"/>
                  <a:pt x="5498" y="21407"/>
                  <a:pt x="5695" y="21214"/>
                </a:cubicBezTo>
                <a:cubicBezTo>
                  <a:pt x="9425" y="16971"/>
                  <a:pt x="9425" y="16971"/>
                  <a:pt x="9425" y="16971"/>
                </a:cubicBezTo>
                <a:cubicBezTo>
                  <a:pt x="20815" y="16971"/>
                  <a:pt x="20815" y="16971"/>
                  <a:pt x="20815" y="16971"/>
                </a:cubicBezTo>
                <a:cubicBezTo>
                  <a:pt x="21404" y="16971"/>
                  <a:pt x="21600" y="16779"/>
                  <a:pt x="21600" y="16200"/>
                </a:cubicBezTo>
                <a:cubicBezTo>
                  <a:pt x="21600" y="15814"/>
                  <a:pt x="21404" y="15429"/>
                  <a:pt x="20815" y="15429"/>
                </a:cubicBezTo>
                <a:cubicBezTo>
                  <a:pt x="9033" y="15429"/>
                  <a:pt x="9033" y="15429"/>
                  <a:pt x="9033" y="15429"/>
                </a:cubicBezTo>
                <a:cubicBezTo>
                  <a:pt x="8836" y="15429"/>
                  <a:pt x="8640" y="15621"/>
                  <a:pt x="8444" y="15814"/>
                </a:cubicBezTo>
                <a:cubicBezTo>
                  <a:pt x="5302" y="19479"/>
                  <a:pt x="5302" y="19479"/>
                  <a:pt x="5302" y="19479"/>
                </a:cubicBezTo>
                <a:cubicBezTo>
                  <a:pt x="5302" y="16200"/>
                  <a:pt x="5302" y="16200"/>
                  <a:pt x="5302" y="16200"/>
                </a:cubicBezTo>
                <a:cubicBezTo>
                  <a:pt x="5302" y="15814"/>
                  <a:pt x="4909" y="15429"/>
                  <a:pt x="4516" y="15429"/>
                </a:cubicBezTo>
                <a:cubicBezTo>
                  <a:pt x="2945" y="15429"/>
                  <a:pt x="2945" y="15429"/>
                  <a:pt x="2945" y="15429"/>
                </a:cubicBezTo>
                <a:cubicBezTo>
                  <a:pt x="2160" y="15429"/>
                  <a:pt x="1571" y="14850"/>
                  <a:pt x="1571" y="14271"/>
                </a:cubicBezTo>
                <a:cubicBezTo>
                  <a:pt x="1571" y="2893"/>
                  <a:pt x="1571" y="2893"/>
                  <a:pt x="1571" y="2893"/>
                </a:cubicBezTo>
                <a:cubicBezTo>
                  <a:pt x="1571" y="2121"/>
                  <a:pt x="2160" y="1543"/>
                  <a:pt x="2945" y="1543"/>
                </a:cubicBezTo>
                <a:cubicBezTo>
                  <a:pt x="3338" y="1543"/>
                  <a:pt x="3731" y="1157"/>
                  <a:pt x="3731" y="771"/>
                </a:cubicBezTo>
                <a:cubicBezTo>
                  <a:pt x="3731" y="386"/>
                  <a:pt x="3338" y="0"/>
                  <a:pt x="2945" y="0"/>
                </a:cubicBezTo>
                <a:cubicBezTo>
                  <a:pt x="1375" y="0"/>
                  <a:pt x="0" y="1350"/>
                  <a:pt x="0" y="2893"/>
                </a:cubicBezTo>
                <a:cubicBezTo>
                  <a:pt x="0" y="14271"/>
                  <a:pt x="0" y="14271"/>
                  <a:pt x="0" y="14271"/>
                </a:cubicBezTo>
                <a:cubicBezTo>
                  <a:pt x="0" y="15814"/>
                  <a:pt x="1375" y="16971"/>
                  <a:pt x="2945" y="16971"/>
                </a:cubicBezTo>
                <a:cubicBezTo>
                  <a:pt x="3731" y="16971"/>
                  <a:pt x="3731" y="16971"/>
                  <a:pt x="3731" y="16971"/>
                </a:cubicBezTo>
                <a:cubicBezTo>
                  <a:pt x="3731" y="20443"/>
                  <a:pt x="3731" y="20443"/>
                  <a:pt x="3731" y="20443"/>
                </a:cubicBezTo>
                <a:cubicBezTo>
                  <a:pt x="3731" y="21021"/>
                  <a:pt x="3927" y="21407"/>
                  <a:pt x="4516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52" name="Oval 29"/>
          <p:cNvSpPr/>
          <p:nvPr/>
        </p:nvSpPr>
        <p:spPr>
          <a:xfrm>
            <a:off x="7518400" y="6661150"/>
            <a:ext cx="63500" cy="60329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53" name="Oval 30"/>
          <p:cNvSpPr/>
          <p:nvPr/>
        </p:nvSpPr>
        <p:spPr>
          <a:xfrm>
            <a:off x="7410450" y="6661150"/>
            <a:ext cx="63500" cy="60329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54" name="Oval 31"/>
          <p:cNvSpPr/>
          <p:nvPr/>
        </p:nvSpPr>
        <p:spPr>
          <a:xfrm>
            <a:off x="7629525" y="6661150"/>
            <a:ext cx="60329" cy="60329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55" name="Freeform 32"/>
          <p:cNvSpPr/>
          <p:nvPr/>
        </p:nvSpPr>
        <p:spPr>
          <a:xfrm>
            <a:off x="6902450" y="7610474"/>
            <a:ext cx="1085850" cy="930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15" y="11753"/>
                </a:moveTo>
                <a:cubicBezTo>
                  <a:pt x="17415" y="2382"/>
                  <a:pt x="17415" y="2382"/>
                  <a:pt x="17415" y="2382"/>
                </a:cubicBezTo>
                <a:cubicBezTo>
                  <a:pt x="17415" y="1112"/>
                  <a:pt x="16470" y="0"/>
                  <a:pt x="15390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945" y="0"/>
                  <a:pt x="0" y="1112"/>
                  <a:pt x="0" y="2382"/>
                </a:cubicBezTo>
                <a:cubicBezTo>
                  <a:pt x="0" y="11753"/>
                  <a:pt x="0" y="11753"/>
                  <a:pt x="0" y="11753"/>
                </a:cubicBezTo>
                <a:cubicBezTo>
                  <a:pt x="0" y="13024"/>
                  <a:pt x="945" y="13976"/>
                  <a:pt x="2025" y="13976"/>
                </a:cubicBezTo>
                <a:cubicBezTo>
                  <a:pt x="2565" y="13976"/>
                  <a:pt x="2565" y="13976"/>
                  <a:pt x="2565" y="13976"/>
                </a:cubicBezTo>
                <a:cubicBezTo>
                  <a:pt x="2565" y="16835"/>
                  <a:pt x="2565" y="16835"/>
                  <a:pt x="2565" y="16835"/>
                </a:cubicBezTo>
                <a:cubicBezTo>
                  <a:pt x="2565" y="17312"/>
                  <a:pt x="2970" y="17788"/>
                  <a:pt x="3375" y="17788"/>
                </a:cubicBezTo>
                <a:cubicBezTo>
                  <a:pt x="3375" y="17788"/>
                  <a:pt x="3375" y="17788"/>
                  <a:pt x="3375" y="17788"/>
                </a:cubicBezTo>
                <a:cubicBezTo>
                  <a:pt x="3645" y="17788"/>
                  <a:pt x="3780" y="17629"/>
                  <a:pt x="3915" y="17471"/>
                </a:cubicBezTo>
                <a:cubicBezTo>
                  <a:pt x="6480" y="13976"/>
                  <a:pt x="6480" y="13976"/>
                  <a:pt x="6480" y="13976"/>
                </a:cubicBezTo>
                <a:cubicBezTo>
                  <a:pt x="15390" y="13976"/>
                  <a:pt x="15390" y="13976"/>
                  <a:pt x="15390" y="13976"/>
                </a:cubicBezTo>
                <a:cubicBezTo>
                  <a:pt x="16470" y="13976"/>
                  <a:pt x="17415" y="13024"/>
                  <a:pt x="17415" y="11753"/>
                </a:cubicBezTo>
                <a:close/>
                <a:moveTo>
                  <a:pt x="6210" y="12706"/>
                </a:moveTo>
                <a:cubicBezTo>
                  <a:pt x="6075" y="12706"/>
                  <a:pt x="5940" y="12865"/>
                  <a:pt x="5805" y="13024"/>
                </a:cubicBezTo>
                <a:cubicBezTo>
                  <a:pt x="3645" y="15882"/>
                  <a:pt x="3645" y="15882"/>
                  <a:pt x="3645" y="15882"/>
                </a:cubicBezTo>
                <a:cubicBezTo>
                  <a:pt x="3645" y="13341"/>
                  <a:pt x="3645" y="13341"/>
                  <a:pt x="3645" y="13341"/>
                </a:cubicBezTo>
                <a:cubicBezTo>
                  <a:pt x="3645" y="13024"/>
                  <a:pt x="3375" y="12706"/>
                  <a:pt x="3105" y="12706"/>
                </a:cubicBezTo>
                <a:cubicBezTo>
                  <a:pt x="2025" y="12706"/>
                  <a:pt x="2025" y="12706"/>
                  <a:pt x="2025" y="12706"/>
                </a:cubicBezTo>
                <a:cubicBezTo>
                  <a:pt x="1485" y="12706"/>
                  <a:pt x="1080" y="12229"/>
                  <a:pt x="1080" y="11753"/>
                </a:cubicBezTo>
                <a:cubicBezTo>
                  <a:pt x="1080" y="2382"/>
                  <a:pt x="1080" y="2382"/>
                  <a:pt x="1080" y="2382"/>
                </a:cubicBezTo>
                <a:cubicBezTo>
                  <a:pt x="1080" y="1747"/>
                  <a:pt x="1485" y="1271"/>
                  <a:pt x="2025" y="1271"/>
                </a:cubicBezTo>
                <a:cubicBezTo>
                  <a:pt x="15390" y="1271"/>
                  <a:pt x="15390" y="1271"/>
                  <a:pt x="15390" y="1271"/>
                </a:cubicBezTo>
                <a:cubicBezTo>
                  <a:pt x="15930" y="1271"/>
                  <a:pt x="16335" y="1747"/>
                  <a:pt x="16335" y="2382"/>
                </a:cubicBezTo>
                <a:cubicBezTo>
                  <a:pt x="16335" y="11753"/>
                  <a:pt x="16335" y="11753"/>
                  <a:pt x="16335" y="11753"/>
                </a:cubicBezTo>
                <a:cubicBezTo>
                  <a:pt x="16335" y="12229"/>
                  <a:pt x="15930" y="12706"/>
                  <a:pt x="15390" y="12706"/>
                </a:cubicBezTo>
                <a:cubicBezTo>
                  <a:pt x="6210" y="12706"/>
                  <a:pt x="6210" y="12706"/>
                  <a:pt x="6210" y="12706"/>
                </a:cubicBezTo>
                <a:close/>
                <a:moveTo>
                  <a:pt x="17685" y="21282"/>
                </a:moveTo>
                <a:cubicBezTo>
                  <a:pt x="17820" y="21441"/>
                  <a:pt x="17955" y="21600"/>
                  <a:pt x="18225" y="21600"/>
                </a:cubicBezTo>
                <a:cubicBezTo>
                  <a:pt x="18360" y="21600"/>
                  <a:pt x="18360" y="21600"/>
                  <a:pt x="18495" y="21600"/>
                </a:cubicBezTo>
                <a:cubicBezTo>
                  <a:pt x="18900" y="21441"/>
                  <a:pt x="19035" y="21124"/>
                  <a:pt x="19035" y="20647"/>
                </a:cubicBezTo>
                <a:cubicBezTo>
                  <a:pt x="19035" y="17788"/>
                  <a:pt x="19035" y="17788"/>
                  <a:pt x="19035" y="17788"/>
                </a:cubicBezTo>
                <a:cubicBezTo>
                  <a:pt x="19575" y="17788"/>
                  <a:pt x="19575" y="17788"/>
                  <a:pt x="19575" y="17788"/>
                </a:cubicBezTo>
                <a:cubicBezTo>
                  <a:pt x="20655" y="17788"/>
                  <a:pt x="21600" y="16835"/>
                  <a:pt x="21600" y="15565"/>
                </a:cubicBezTo>
                <a:cubicBezTo>
                  <a:pt x="21600" y="6194"/>
                  <a:pt x="21600" y="6194"/>
                  <a:pt x="21600" y="6194"/>
                </a:cubicBezTo>
                <a:cubicBezTo>
                  <a:pt x="21600" y="4924"/>
                  <a:pt x="20655" y="3812"/>
                  <a:pt x="19575" y="3812"/>
                </a:cubicBezTo>
                <a:cubicBezTo>
                  <a:pt x="19305" y="3812"/>
                  <a:pt x="19035" y="4129"/>
                  <a:pt x="19035" y="4447"/>
                </a:cubicBezTo>
                <a:cubicBezTo>
                  <a:pt x="19035" y="4765"/>
                  <a:pt x="19305" y="5082"/>
                  <a:pt x="19575" y="5082"/>
                </a:cubicBezTo>
                <a:cubicBezTo>
                  <a:pt x="20115" y="5082"/>
                  <a:pt x="20520" y="5559"/>
                  <a:pt x="20520" y="6194"/>
                </a:cubicBezTo>
                <a:cubicBezTo>
                  <a:pt x="20520" y="15565"/>
                  <a:pt x="20520" y="15565"/>
                  <a:pt x="20520" y="15565"/>
                </a:cubicBezTo>
                <a:cubicBezTo>
                  <a:pt x="20520" y="16041"/>
                  <a:pt x="20115" y="16518"/>
                  <a:pt x="19575" y="16518"/>
                </a:cubicBezTo>
                <a:cubicBezTo>
                  <a:pt x="18495" y="16518"/>
                  <a:pt x="18495" y="16518"/>
                  <a:pt x="18495" y="16518"/>
                </a:cubicBezTo>
                <a:cubicBezTo>
                  <a:pt x="18225" y="16518"/>
                  <a:pt x="17955" y="16835"/>
                  <a:pt x="17955" y="17312"/>
                </a:cubicBezTo>
                <a:cubicBezTo>
                  <a:pt x="17955" y="19853"/>
                  <a:pt x="17955" y="19853"/>
                  <a:pt x="17955" y="19853"/>
                </a:cubicBezTo>
                <a:cubicBezTo>
                  <a:pt x="15795" y="16835"/>
                  <a:pt x="15795" y="16835"/>
                  <a:pt x="15795" y="16835"/>
                </a:cubicBezTo>
                <a:cubicBezTo>
                  <a:pt x="15660" y="16676"/>
                  <a:pt x="15525" y="16676"/>
                  <a:pt x="15390" y="16676"/>
                </a:cubicBezTo>
                <a:cubicBezTo>
                  <a:pt x="7290" y="16676"/>
                  <a:pt x="7290" y="16676"/>
                  <a:pt x="7290" y="16676"/>
                </a:cubicBezTo>
                <a:cubicBezTo>
                  <a:pt x="6885" y="16676"/>
                  <a:pt x="6750" y="16835"/>
                  <a:pt x="6750" y="17312"/>
                </a:cubicBezTo>
                <a:cubicBezTo>
                  <a:pt x="6750" y="17629"/>
                  <a:pt x="6885" y="17947"/>
                  <a:pt x="7290" y="17947"/>
                </a:cubicBezTo>
                <a:cubicBezTo>
                  <a:pt x="15120" y="17947"/>
                  <a:pt x="15120" y="17947"/>
                  <a:pt x="15120" y="17947"/>
                </a:cubicBezTo>
                <a:lnTo>
                  <a:pt x="17685" y="21282"/>
                </a:lnTo>
                <a:close/>
                <a:moveTo>
                  <a:pt x="8775" y="6512"/>
                </a:moveTo>
                <a:cubicBezTo>
                  <a:pt x="9045" y="6512"/>
                  <a:pt x="9315" y="6829"/>
                  <a:pt x="9315" y="7306"/>
                </a:cubicBezTo>
                <a:cubicBezTo>
                  <a:pt x="9315" y="7624"/>
                  <a:pt x="9045" y="7941"/>
                  <a:pt x="8775" y="7941"/>
                </a:cubicBezTo>
                <a:cubicBezTo>
                  <a:pt x="8370" y="7941"/>
                  <a:pt x="8100" y="7624"/>
                  <a:pt x="8100" y="7306"/>
                </a:cubicBezTo>
                <a:cubicBezTo>
                  <a:pt x="8100" y="6829"/>
                  <a:pt x="8370" y="6512"/>
                  <a:pt x="8775" y="6512"/>
                </a:cubicBezTo>
                <a:close/>
                <a:moveTo>
                  <a:pt x="10800" y="6512"/>
                </a:moveTo>
                <a:cubicBezTo>
                  <a:pt x="11205" y="6512"/>
                  <a:pt x="11475" y="6829"/>
                  <a:pt x="11475" y="7306"/>
                </a:cubicBezTo>
                <a:cubicBezTo>
                  <a:pt x="11475" y="7624"/>
                  <a:pt x="11205" y="7941"/>
                  <a:pt x="10800" y="7941"/>
                </a:cubicBezTo>
                <a:cubicBezTo>
                  <a:pt x="10530" y="7941"/>
                  <a:pt x="10260" y="7624"/>
                  <a:pt x="10260" y="7306"/>
                </a:cubicBezTo>
                <a:cubicBezTo>
                  <a:pt x="10260" y="6829"/>
                  <a:pt x="10530" y="6512"/>
                  <a:pt x="10800" y="6512"/>
                </a:cubicBezTo>
                <a:close/>
                <a:moveTo>
                  <a:pt x="6615" y="6512"/>
                </a:moveTo>
                <a:cubicBezTo>
                  <a:pt x="6885" y="6512"/>
                  <a:pt x="7155" y="6829"/>
                  <a:pt x="7155" y="7306"/>
                </a:cubicBezTo>
                <a:cubicBezTo>
                  <a:pt x="7155" y="7624"/>
                  <a:pt x="6885" y="7941"/>
                  <a:pt x="6615" y="7941"/>
                </a:cubicBezTo>
                <a:cubicBezTo>
                  <a:pt x="6210" y="7941"/>
                  <a:pt x="5940" y="7624"/>
                  <a:pt x="5940" y="7306"/>
                </a:cubicBezTo>
                <a:cubicBezTo>
                  <a:pt x="5940" y="6829"/>
                  <a:pt x="6210" y="6512"/>
                  <a:pt x="6615" y="65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56" name="Freeform 33"/>
          <p:cNvSpPr/>
          <p:nvPr/>
        </p:nvSpPr>
        <p:spPr>
          <a:xfrm>
            <a:off x="6902450" y="8842374"/>
            <a:ext cx="1085850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635" y="21294"/>
                </a:moveTo>
                <a:cubicBezTo>
                  <a:pt x="14040" y="21140"/>
                  <a:pt x="14175" y="20834"/>
                  <a:pt x="14040" y="20528"/>
                </a:cubicBezTo>
                <a:cubicBezTo>
                  <a:pt x="14040" y="20221"/>
                  <a:pt x="13770" y="19915"/>
                  <a:pt x="13500" y="20068"/>
                </a:cubicBezTo>
                <a:cubicBezTo>
                  <a:pt x="12555" y="20221"/>
                  <a:pt x="11745" y="20374"/>
                  <a:pt x="10800" y="20374"/>
                </a:cubicBezTo>
                <a:cubicBezTo>
                  <a:pt x="5400" y="20374"/>
                  <a:pt x="1080" y="16085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3021"/>
                  <a:pt x="19845" y="15166"/>
                  <a:pt x="18360" y="16851"/>
                </a:cubicBezTo>
                <a:cubicBezTo>
                  <a:pt x="18225" y="17004"/>
                  <a:pt x="18225" y="17157"/>
                  <a:pt x="18225" y="17464"/>
                </a:cubicBezTo>
                <a:cubicBezTo>
                  <a:pt x="18630" y="18383"/>
                  <a:pt x="19035" y="19149"/>
                  <a:pt x="19575" y="19609"/>
                </a:cubicBezTo>
                <a:cubicBezTo>
                  <a:pt x="18765" y="19762"/>
                  <a:pt x="17685" y="19609"/>
                  <a:pt x="16605" y="18843"/>
                </a:cubicBezTo>
                <a:cubicBezTo>
                  <a:pt x="16335" y="18689"/>
                  <a:pt x="16065" y="18843"/>
                  <a:pt x="15930" y="19149"/>
                </a:cubicBezTo>
                <a:cubicBezTo>
                  <a:pt x="15795" y="19302"/>
                  <a:pt x="15795" y="19762"/>
                  <a:pt x="16065" y="19915"/>
                </a:cubicBezTo>
                <a:cubicBezTo>
                  <a:pt x="17685" y="20987"/>
                  <a:pt x="19440" y="20987"/>
                  <a:pt x="20385" y="20834"/>
                </a:cubicBezTo>
                <a:cubicBezTo>
                  <a:pt x="20655" y="20681"/>
                  <a:pt x="20925" y="20528"/>
                  <a:pt x="21060" y="20068"/>
                </a:cubicBezTo>
                <a:cubicBezTo>
                  <a:pt x="21195" y="19762"/>
                  <a:pt x="21060" y="19302"/>
                  <a:pt x="20655" y="19149"/>
                </a:cubicBezTo>
                <a:cubicBezTo>
                  <a:pt x="20115" y="18689"/>
                  <a:pt x="19710" y="18077"/>
                  <a:pt x="19440" y="17311"/>
                </a:cubicBezTo>
                <a:cubicBezTo>
                  <a:pt x="20790" y="15472"/>
                  <a:pt x="21600" y="13174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ubicBezTo>
                  <a:pt x="0" y="16851"/>
                  <a:pt x="4860" y="21600"/>
                  <a:pt x="10800" y="21600"/>
                </a:cubicBezTo>
                <a:cubicBezTo>
                  <a:pt x="11745" y="21600"/>
                  <a:pt x="12825" y="21447"/>
                  <a:pt x="13635" y="212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57" name="Oval 34"/>
          <p:cNvSpPr/>
          <p:nvPr/>
        </p:nvSpPr>
        <p:spPr>
          <a:xfrm>
            <a:off x="7410450" y="9293224"/>
            <a:ext cx="69852" cy="66677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58" name="Oval 35"/>
          <p:cNvSpPr/>
          <p:nvPr/>
        </p:nvSpPr>
        <p:spPr>
          <a:xfrm>
            <a:off x="7559675" y="9293224"/>
            <a:ext cx="69853" cy="66677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59" name="Oval 36"/>
          <p:cNvSpPr/>
          <p:nvPr/>
        </p:nvSpPr>
        <p:spPr>
          <a:xfrm>
            <a:off x="7261225" y="9293224"/>
            <a:ext cx="69853" cy="66677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60" name="Freeform 37"/>
          <p:cNvSpPr/>
          <p:nvPr/>
        </p:nvSpPr>
        <p:spPr>
          <a:xfrm>
            <a:off x="6902450" y="10044237"/>
            <a:ext cx="1084154" cy="9920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3" extrusionOk="0">
                <a:moveTo>
                  <a:pt x="14985" y="2942"/>
                </a:moveTo>
                <a:cubicBezTo>
                  <a:pt x="14850" y="2793"/>
                  <a:pt x="14445" y="2793"/>
                  <a:pt x="14310" y="2942"/>
                </a:cubicBezTo>
                <a:cubicBezTo>
                  <a:pt x="14040" y="3240"/>
                  <a:pt x="14040" y="3538"/>
                  <a:pt x="14310" y="3836"/>
                </a:cubicBezTo>
                <a:cubicBezTo>
                  <a:pt x="16200" y="5922"/>
                  <a:pt x="16200" y="5922"/>
                  <a:pt x="16200" y="5922"/>
                </a:cubicBezTo>
                <a:cubicBezTo>
                  <a:pt x="16200" y="6071"/>
                  <a:pt x="16335" y="6071"/>
                  <a:pt x="16605" y="6071"/>
                </a:cubicBezTo>
                <a:cubicBezTo>
                  <a:pt x="16740" y="6071"/>
                  <a:pt x="16875" y="6071"/>
                  <a:pt x="16875" y="5922"/>
                </a:cubicBezTo>
                <a:cubicBezTo>
                  <a:pt x="21465" y="1006"/>
                  <a:pt x="21465" y="1006"/>
                  <a:pt x="21465" y="1006"/>
                </a:cubicBezTo>
                <a:cubicBezTo>
                  <a:pt x="21600" y="708"/>
                  <a:pt x="21600" y="410"/>
                  <a:pt x="21465" y="112"/>
                </a:cubicBezTo>
                <a:cubicBezTo>
                  <a:pt x="21195" y="-37"/>
                  <a:pt x="20925" y="-37"/>
                  <a:pt x="20655" y="112"/>
                </a:cubicBezTo>
                <a:cubicBezTo>
                  <a:pt x="16605" y="4730"/>
                  <a:pt x="16605" y="4730"/>
                  <a:pt x="16605" y="4730"/>
                </a:cubicBezTo>
                <a:lnTo>
                  <a:pt x="14985" y="2942"/>
                </a:lnTo>
                <a:close/>
                <a:moveTo>
                  <a:pt x="2835" y="21414"/>
                </a:moveTo>
                <a:cubicBezTo>
                  <a:pt x="2970" y="21563"/>
                  <a:pt x="3105" y="21563"/>
                  <a:pt x="3240" y="21563"/>
                </a:cubicBezTo>
                <a:cubicBezTo>
                  <a:pt x="3375" y="21563"/>
                  <a:pt x="3645" y="21414"/>
                  <a:pt x="3780" y="21265"/>
                </a:cubicBezTo>
                <a:cubicBezTo>
                  <a:pt x="6885" y="17839"/>
                  <a:pt x="6885" y="17839"/>
                  <a:pt x="6885" y="17839"/>
                </a:cubicBezTo>
                <a:cubicBezTo>
                  <a:pt x="17145" y="17839"/>
                  <a:pt x="17145" y="17839"/>
                  <a:pt x="17145" y="17839"/>
                </a:cubicBezTo>
                <a:cubicBezTo>
                  <a:pt x="18495" y="17839"/>
                  <a:pt x="19710" y="16498"/>
                  <a:pt x="19710" y="15009"/>
                </a:cubicBezTo>
                <a:cubicBezTo>
                  <a:pt x="19710" y="8752"/>
                  <a:pt x="19710" y="8752"/>
                  <a:pt x="19710" y="8752"/>
                </a:cubicBezTo>
                <a:cubicBezTo>
                  <a:pt x="19710" y="8454"/>
                  <a:pt x="19440" y="8156"/>
                  <a:pt x="19170" y="8156"/>
                </a:cubicBezTo>
                <a:cubicBezTo>
                  <a:pt x="18765" y="8156"/>
                  <a:pt x="18630" y="8454"/>
                  <a:pt x="18630" y="8752"/>
                </a:cubicBezTo>
                <a:cubicBezTo>
                  <a:pt x="18630" y="15009"/>
                  <a:pt x="18630" y="15009"/>
                  <a:pt x="18630" y="15009"/>
                </a:cubicBezTo>
                <a:cubicBezTo>
                  <a:pt x="18630" y="15902"/>
                  <a:pt x="17955" y="16647"/>
                  <a:pt x="17145" y="16647"/>
                </a:cubicBezTo>
                <a:cubicBezTo>
                  <a:pt x="6615" y="16647"/>
                  <a:pt x="6615" y="16647"/>
                  <a:pt x="6615" y="16647"/>
                </a:cubicBezTo>
                <a:cubicBezTo>
                  <a:pt x="6480" y="16647"/>
                  <a:pt x="6345" y="16647"/>
                  <a:pt x="6345" y="16796"/>
                </a:cubicBezTo>
                <a:cubicBezTo>
                  <a:pt x="3375" y="19924"/>
                  <a:pt x="3375" y="19924"/>
                  <a:pt x="3375" y="19924"/>
                </a:cubicBezTo>
                <a:cubicBezTo>
                  <a:pt x="3375" y="17243"/>
                  <a:pt x="3375" y="17243"/>
                  <a:pt x="3375" y="17243"/>
                </a:cubicBezTo>
                <a:cubicBezTo>
                  <a:pt x="3375" y="16796"/>
                  <a:pt x="3240" y="16647"/>
                  <a:pt x="2835" y="16647"/>
                </a:cubicBezTo>
                <a:cubicBezTo>
                  <a:pt x="2430" y="16647"/>
                  <a:pt x="2430" y="16647"/>
                  <a:pt x="2430" y="16647"/>
                </a:cubicBezTo>
                <a:cubicBezTo>
                  <a:pt x="1755" y="16647"/>
                  <a:pt x="1080" y="15902"/>
                  <a:pt x="1080" y="15009"/>
                </a:cubicBezTo>
                <a:cubicBezTo>
                  <a:pt x="1080" y="3389"/>
                  <a:pt x="1080" y="3389"/>
                  <a:pt x="1080" y="3389"/>
                </a:cubicBezTo>
                <a:cubicBezTo>
                  <a:pt x="1080" y="2644"/>
                  <a:pt x="1755" y="1900"/>
                  <a:pt x="2430" y="1900"/>
                </a:cubicBezTo>
                <a:cubicBezTo>
                  <a:pt x="12420" y="1900"/>
                  <a:pt x="12420" y="1900"/>
                  <a:pt x="12420" y="1900"/>
                </a:cubicBezTo>
                <a:cubicBezTo>
                  <a:pt x="12825" y="1900"/>
                  <a:pt x="12960" y="1602"/>
                  <a:pt x="12960" y="1304"/>
                </a:cubicBezTo>
                <a:cubicBezTo>
                  <a:pt x="12960" y="1006"/>
                  <a:pt x="12825" y="708"/>
                  <a:pt x="12420" y="708"/>
                </a:cubicBezTo>
                <a:cubicBezTo>
                  <a:pt x="2430" y="708"/>
                  <a:pt x="2430" y="708"/>
                  <a:pt x="2430" y="708"/>
                </a:cubicBezTo>
                <a:cubicBezTo>
                  <a:pt x="1080" y="708"/>
                  <a:pt x="0" y="1900"/>
                  <a:pt x="0" y="3389"/>
                </a:cubicBezTo>
                <a:cubicBezTo>
                  <a:pt x="0" y="15009"/>
                  <a:pt x="0" y="15009"/>
                  <a:pt x="0" y="15009"/>
                </a:cubicBezTo>
                <a:cubicBezTo>
                  <a:pt x="0" y="16498"/>
                  <a:pt x="1080" y="17690"/>
                  <a:pt x="2295" y="17839"/>
                </a:cubicBezTo>
                <a:cubicBezTo>
                  <a:pt x="2295" y="20669"/>
                  <a:pt x="2295" y="20669"/>
                  <a:pt x="2295" y="20669"/>
                </a:cubicBezTo>
                <a:cubicBezTo>
                  <a:pt x="2295" y="20967"/>
                  <a:pt x="2565" y="21265"/>
                  <a:pt x="2835" y="2141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61" name="Freeform 38"/>
          <p:cNvSpPr/>
          <p:nvPr/>
        </p:nvSpPr>
        <p:spPr>
          <a:xfrm>
            <a:off x="6902450" y="11303000"/>
            <a:ext cx="1085850" cy="962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" y="17311"/>
                </a:moveTo>
                <a:cubicBezTo>
                  <a:pt x="1890" y="18077"/>
                  <a:pt x="1485" y="18689"/>
                  <a:pt x="945" y="19149"/>
                </a:cubicBezTo>
                <a:cubicBezTo>
                  <a:pt x="675" y="19302"/>
                  <a:pt x="405" y="19762"/>
                  <a:pt x="540" y="20068"/>
                </a:cubicBezTo>
                <a:cubicBezTo>
                  <a:pt x="675" y="20528"/>
                  <a:pt x="945" y="20681"/>
                  <a:pt x="1215" y="20834"/>
                </a:cubicBezTo>
                <a:cubicBezTo>
                  <a:pt x="2160" y="20987"/>
                  <a:pt x="3915" y="20987"/>
                  <a:pt x="5535" y="19915"/>
                </a:cubicBezTo>
                <a:cubicBezTo>
                  <a:pt x="5805" y="19762"/>
                  <a:pt x="5805" y="19302"/>
                  <a:pt x="5670" y="19149"/>
                </a:cubicBezTo>
                <a:cubicBezTo>
                  <a:pt x="5535" y="18843"/>
                  <a:pt x="5265" y="18689"/>
                  <a:pt x="4995" y="18843"/>
                </a:cubicBezTo>
                <a:cubicBezTo>
                  <a:pt x="3915" y="19609"/>
                  <a:pt x="2835" y="19762"/>
                  <a:pt x="2025" y="19609"/>
                </a:cubicBezTo>
                <a:cubicBezTo>
                  <a:pt x="2565" y="19149"/>
                  <a:pt x="2970" y="18383"/>
                  <a:pt x="3375" y="17464"/>
                </a:cubicBezTo>
                <a:cubicBezTo>
                  <a:pt x="3375" y="17311"/>
                  <a:pt x="3375" y="17004"/>
                  <a:pt x="3240" y="16851"/>
                </a:cubicBezTo>
                <a:cubicBezTo>
                  <a:pt x="1755" y="15166"/>
                  <a:pt x="1080" y="13021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6085"/>
                  <a:pt x="16200" y="20374"/>
                  <a:pt x="10800" y="20374"/>
                </a:cubicBezTo>
                <a:cubicBezTo>
                  <a:pt x="9855" y="20374"/>
                  <a:pt x="9045" y="20221"/>
                  <a:pt x="8100" y="20068"/>
                </a:cubicBezTo>
                <a:cubicBezTo>
                  <a:pt x="7830" y="19915"/>
                  <a:pt x="7560" y="20221"/>
                  <a:pt x="7560" y="20528"/>
                </a:cubicBezTo>
                <a:cubicBezTo>
                  <a:pt x="7425" y="20834"/>
                  <a:pt x="7560" y="21140"/>
                  <a:pt x="7965" y="21294"/>
                </a:cubicBezTo>
                <a:cubicBezTo>
                  <a:pt x="8775" y="21447"/>
                  <a:pt x="9855" y="21600"/>
                  <a:pt x="10800" y="21600"/>
                </a:cubicBezTo>
                <a:cubicBezTo>
                  <a:pt x="16740" y="21600"/>
                  <a:pt x="21600" y="16851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ubicBezTo>
                  <a:pt x="0" y="13174"/>
                  <a:pt x="810" y="15472"/>
                  <a:pt x="2160" y="17311"/>
                </a:cubicBezTo>
                <a:close/>
                <a:moveTo>
                  <a:pt x="10800" y="15472"/>
                </a:moveTo>
                <a:cubicBezTo>
                  <a:pt x="12285" y="15472"/>
                  <a:pt x="13635" y="14553"/>
                  <a:pt x="14310" y="13174"/>
                </a:cubicBezTo>
                <a:cubicBezTo>
                  <a:pt x="14445" y="12868"/>
                  <a:pt x="14445" y="12562"/>
                  <a:pt x="14175" y="12409"/>
                </a:cubicBezTo>
                <a:cubicBezTo>
                  <a:pt x="13905" y="12255"/>
                  <a:pt x="13500" y="12255"/>
                  <a:pt x="13365" y="12562"/>
                </a:cubicBezTo>
                <a:cubicBezTo>
                  <a:pt x="12960" y="13634"/>
                  <a:pt x="11880" y="14247"/>
                  <a:pt x="10800" y="14247"/>
                </a:cubicBezTo>
                <a:cubicBezTo>
                  <a:pt x="9720" y="14247"/>
                  <a:pt x="8640" y="13634"/>
                  <a:pt x="8235" y="12562"/>
                </a:cubicBezTo>
                <a:cubicBezTo>
                  <a:pt x="8100" y="12409"/>
                  <a:pt x="7695" y="12255"/>
                  <a:pt x="7425" y="12409"/>
                </a:cubicBezTo>
                <a:cubicBezTo>
                  <a:pt x="7155" y="12562"/>
                  <a:pt x="7155" y="13021"/>
                  <a:pt x="7290" y="13174"/>
                </a:cubicBezTo>
                <a:cubicBezTo>
                  <a:pt x="7965" y="14553"/>
                  <a:pt x="9315" y="15472"/>
                  <a:pt x="10800" y="15472"/>
                </a:cubicBezTo>
                <a:close/>
                <a:moveTo>
                  <a:pt x="6480" y="10570"/>
                </a:moveTo>
                <a:cubicBezTo>
                  <a:pt x="6480" y="10877"/>
                  <a:pt x="6750" y="10877"/>
                  <a:pt x="6885" y="10877"/>
                </a:cubicBezTo>
                <a:cubicBezTo>
                  <a:pt x="7020" y="10877"/>
                  <a:pt x="7155" y="10877"/>
                  <a:pt x="7155" y="10877"/>
                </a:cubicBezTo>
                <a:cubicBezTo>
                  <a:pt x="9720" y="9191"/>
                  <a:pt x="9720" y="9191"/>
                  <a:pt x="9720" y="9191"/>
                </a:cubicBezTo>
                <a:cubicBezTo>
                  <a:pt x="9855" y="9038"/>
                  <a:pt x="9990" y="8732"/>
                  <a:pt x="9855" y="8579"/>
                </a:cubicBezTo>
                <a:cubicBezTo>
                  <a:pt x="9855" y="8272"/>
                  <a:pt x="9720" y="8119"/>
                  <a:pt x="9585" y="8119"/>
                </a:cubicBezTo>
                <a:cubicBezTo>
                  <a:pt x="7020" y="6740"/>
                  <a:pt x="7020" y="6740"/>
                  <a:pt x="7020" y="6740"/>
                </a:cubicBezTo>
                <a:cubicBezTo>
                  <a:pt x="6750" y="6587"/>
                  <a:pt x="6480" y="6740"/>
                  <a:pt x="6345" y="7047"/>
                </a:cubicBezTo>
                <a:cubicBezTo>
                  <a:pt x="6210" y="7353"/>
                  <a:pt x="6345" y="7813"/>
                  <a:pt x="6615" y="7966"/>
                </a:cubicBezTo>
                <a:cubicBezTo>
                  <a:pt x="8235" y="8732"/>
                  <a:pt x="8235" y="8732"/>
                  <a:pt x="8235" y="8732"/>
                </a:cubicBezTo>
                <a:cubicBezTo>
                  <a:pt x="6615" y="9804"/>
                  <a:pt x="6615" y="9804"/>
                  <a:pt x="6615" y="9804"/>
                </a:cubicBezTo>
                <a:cubicBezTo>
                  <a:pt x="6345" y="9957"/>
                  <a:pt x="6345" y="10264"/>
                  <a:pt x="6480" y="10570"/>
                </a:cubicBezTo>
                <a:close/>
                <a:moveTo>
                  <a:pt x="15255" y="7047"/>
                </a:moveTo>
                <a:cubicBezTo>
                  <a:pt x="15120" y="6740"/>
                  <a:pt x="14850" y="6587"/>
                  <a:pt x="14580" y="6740"/>
                </a:cubicBezTo>
                <a:cubicBezTo>
                  <a:pt x="12015" y="8119"/>
                  <a:pt x="12015" y="8119"/>
                  <a:pt x="12015" y="8119"/>
                </a:cubicBezTo>
                <a:cubicBezTo>
                  <a:pt x="11880" y="8119"/>
                  <a:pt x="11745" y="8272"/>
                  <a:pt x="11745" y="8579"/>
                </a:cubicBezTo>
                <a:cubicBezTo>
                  <a:pt x="11610" y="8732"/>
                  <a:pt x="11745" y="9038"/>
                  <a:pt x="11880" y="9191"/>
                </a:cubicBezTo>
                <a:cubicBezTo>
                  <a:pt x="14445" y="10877"/>
                  <a:pt x="14445" y="10877"/>
                  <a:pt x="14445" y="10877"/>
                </a:cubicBezTo>
                <a:cubicBezTo>
                  <a:pt x="14445" y="10877"/>
                  <a:pt x="14580" y="10877"/>
                  <a:pt x="14715" y="10877"/>
                </a:cubicBezTo>
                <a:cubicBezTo>
                  <a:pt x="14850" y="10877"/>
                  <a:pt x="15120" y="10877"/>
                  <a:pt x="15120" y="10570"/>
                </a:cubicBezTo>
                <a:cubicBezTo>
                  <a:pt x="15255" y="10264"/>
                  <a:pt x="15255" y="9957"/>
                  <a:pt x="14985" y="9804"/>
                </a:cubicBezTo>
                <a:cubicBezTo>
                  <a:pt x="13365" y="8732"/>
                  <a:pt x="13365" y="8732"/>
                  <a:pt x="13365" y="8732"/>
                </a:cubicBezTo>
                <a:cubicBezTo>
                  <a:pt x="14985" y="7966"/>
                  <a:pt x="14985" y="7966"/>
                  <a:pt x="14985" y="7966"/>
                </a:cubicBezTo>
                <a:cubicBezTo>
                  <a:pt x="15255" y="7813"/>
                  <a:pt x="15390" y="7353"/>
                  <a:pt x="15255" y="70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62" name="Freeform 39"/>
          <p:cNvSpPr/>
          <p:nvPr/>
        </p:nvSpPr>
        <p:spPr>
          <a:xfrm>
            <a:off x="8801100" y="1457324"/>
            <a:ext cx="1085850" cy="965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21294"/>
                </a:moveTo>
                <a:cubicBezTo>
                  <a:pt x="8775" y="21447"/>
                  <a:pt x="9855" y="21600"/>
                  <a:pt x="10800" y="21600"/>
                </a:cubicBezTo>
                <a:cubicBezTo>
                  <a:pt x="16740" y="21600"/>
                  <a:pt x="21600" y="16851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ubicBezTo>
                  <a:pt x="0" y="13174"/>
                  <a:pt x="810" y="15472"/>
                  <a:pt x="2160" y="17311"/>
                </a:cubicBezTo>
                <a:cubicBezTo>
                  <a:pt x="1890" y="18077"/>
                  <a:pt x="1485" y="18689"/>
                  <a:pt x="945" y="19149"/>
                </a:cubicBezTo>
                <a:cubicBezTo>
                  <a:pt x="675" y="19302"/>
                  <a:pt x="405" y="19762"/>
                  <a:pt x="540" y="20068"/>
                </a:cubicBezTo>
                <a:cubicBezTo>
                  <a:pt x="675" y="20528"/>
                  <a:pt x="945" y="20681"/>
                  <a:pt x="1215" y="20834"/>
                </a:cubicBezTo>
                <a:cubicBezTo>
                  <a:pt x="2160" y="20987"/>
                  <a:pt x="3915" y="20987"/>
                  <a:pt x="5535" y="19915"/>
                </a:cubicBezTo>
                <a:cubicBezTo>
                  <a:pt x="5805" y="19762"/>
                  <a:pt x="5805" y="19302"/>
                  <a:pt x="5670" y="19149"/>
                </a:cubicBezTo>
                <a:cubicBezTo>
                  <a:pt x="5535" y="18843"/>
                  <a:pt x="5265" y="18689"/>
                  <a:pt x="4995" y="18843"/>
                </a:cubicBezTo>
                <a:cubicBezTo>
                  <a:pt x="3915" y="19609"/>
                  <a:pt x="2835" y="19762"/>
                  <a:pt x="2025" y="19609"/>
                </a:cubicBezTo>
                <a:cubicBezTo>
                  <a:pt x="2565" y="19149"/>
                  <a:pt x="2970" y="18383"/>
                  <a:pt x="3375" y="17464"/>
                </a:cubicBezTo>
                <a:cubicBezTo>
                  <a:pt x="3375" y="17311"/>
                  <a:pt x="3375" y="17004"/>
                  <a:pt x="3240" y="16851"/>
                </a:cubicBezTo>
                <a:cubicBezTo>
                  <a:pt x="1755" y="15166"/>
                  <a:pt x="1080" y="13021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6085"/>
                  <a:pt x="16200" y="20374"/>
                  <a:pt x="10800" y="20374"/>
                </a:cubicBezTo>
                <a:cubicBezTo>
                  <a:pt x="9855" y="20374"/>
                  <a:pt x="9045" y="20221"/>
                  <a:pt x="8100" y="20068"/>
                </a:cubicBezTo>
                <a:cubicBezTo>
                  <a:pt x="7830" y="19915"/>
                  <a:pt x="7560" y="20221"/>
                  <a:pt x="7560" y="20528"/>
                </a:cubicBezTo>
                <a:cubicBezTo>
                  <a:pt x="7425" y="20834"/>
                  <a:pt x="7560" y="21140"/>
                  <a:pt x="7965" y="212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63" name="Freeform 40"/>
          <p:cNvSpPr/>
          <p:nvPr/>
        </p:nvSpPr>
        <p:spPr>
          <a:xfrm>
            <a:off x="9163870" y="2003424"/>
            <a:ext cx="361966" cy="1460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8" h="21600" extrusionOk="0">
                <a:moveTo>
                  <a:pt x="566" y="20571"/>
                </a:moveTo>
                <a:cubicBezTo>
                  <a:pt x="966" y="20571"/>
                  <a:pt x="1366" y="21600"/>
                  <a:pt x="1366" y="21600"/>
                </a:cubicBezTo>
                <a:cubicBezTo>
                  <a:pt x="2166" y="21600"/>
                  <a:pt x="2566" y="20571"/>
                  <a:pt x="2966" y="19543"/>
                </a:cubicBezTo>
                <a:cubicBezTo>
                  <a:pt x="4166" y="12343"/>
                  <a:pt x="7366" y="8229"/>
                  <a:pt x="10566" y="8229"/>
                </a:cubicBezTo>
                <a:cubicBezTo>
                  <a:pt x="13766" y="8229"/>
                  <a:pt x="16966" y="12343"/>
                  <a:pt x="18166" y="18514"/>
                </a:cubicBezTo>
                <a:cubicBezTo>
                  <a:pt x="18566" y="20571"/>
                  <a:pt x="19766" y="21600"/>
                  <a:pt x="20566" y="20571"/>
                </a:cubicBezTo>
                <a:cubicBezTo>
                  <a:pt x="21366" y="19543"/>
                  <a:pt x="21366" y="16457"/>
                  <a:pt x="20966" y="14400"/>
                </a:cubicBezTo>
                <a:cubicBezTo>
                  <a:pt x="18966" y="6171"/>
                  <a:pt x="14966" y="0"/>
                  <a:pt x="10566" y="0"/>
                </a:cubicBezTo>
                <a:cubicBezTo>
                  <a:pt x="6166" y="0"/>
                  <a:pt x="2166" y="6171"/>
                  <a:pt x="166" y="15429"/>
                </a:cubicBezTo>
                <a:cubicBezTo>
                  <a:pt x="-234" y="17486"/>
                  <a:pt x="166" y="19543"/>
                  <a:pt x="566" y="205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64" name="Freeform 41"/>
          <p:cNvSpPr/>
          <p:nvPr/>
        </p:nvSpPr>
        <p:spPr>
          <a:xfrm>
            <a:off x="9116384" y="1756734"/>
            <a:ext cx="186367" cy="1863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1" h="21131" extrusionOk="0">
                <a:moveTo>
                  <a:pt x="1074" y="19588"/>
                </a:moveTo>
                <a:cubicBezTo>
                  <a:pt x="1074" y="21131"/>
                  <a:pt x="2617" y="21131"/>
                  <a:pt x="3388" y="21131"/>
                </a:cubicBezTo>
                <a:cubicBezTo>
                  <a:pt x="4160" y="21131"/>
                  <a:pt x="4931" y="21131"/>
                  <a:pt x="4931" y="21131"/>
                </a:cubicBezTo>
                <a:cubicBezTo>
                  <a:pt x="19588" y="12645"/>
                  <a:pt x="19588" y="12645"/>
                  <a:pt x="19588" y="12645"/>
                </a:cubicBezTo>
                <a:cubicBezTo>
                  <a:pt x="20360" y="11874"/>
                  <a:pt x="21131" y="10331"/>
                  <a:pt x="21131" y="9560"/>
                </a:cubicBezTo>
                <a:cubicBezTo>
                  <a:pt x="20360" y="8017"/>
                  <a:pt x="19588" y="7245"/>
                  <a:pt x="18817" y="7245"/>
                </a:cubicBezTo>
                <a:cubicBezTo>
                  <a:pt x="4160" y="302"/>
                  <a:pt x="4160" y="302"/>
                  <a:pt x="4160" y="302"/>
                </a:cubicBezTo>
                <a:cubicBezTo>
                  <a:pt x="2617" y="-469"/>
                  <a:pt x="1074" y="302"/>
                  <a:pt x="302" y="1845"/>
                </a:cubicBezTo>
                <a:cubicBezTo>
                  <a:pt x="-469" y="3388"/>
                  <a:pt x="302" y="5702"/>
                  <a:pt x="1845" y="6474"/>
                </a:cubicBezTo>
                <a:cubicBezTo>
                  <a:pt x="11102" y="10331"/>
                  <a:pt x="11102" y="10331"/>
                  <a:pt x="11102" y="10331"/>
                </a:cubicBezTo>
                <a:cubicBezTo>
                  <a:pt x="1845" y="15731"/>
                  <a:pt x="1845" y="15731"/>
                  <a:pt x="1845" y="15731"/>
                </a:cubicBezTo>
                <a:cubicBezTo>
                  <a:pt x="302" y="16502"/>
                  <a:pt x="302" y="18045"/>
                  <a:pt x="1074" y="1958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65" name="Freeform 42"/>
          <p:cNvSpPr/>
          <p:nvPr/>
        </p:nvSpPr>
        <p:spPr>
          <a:xfrm>
            <a:off x="9389285" y="1756734"/>
            <a:ext cx="182381" cy="1863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79" h="21131" extrusionOk="0">
                <a:moveTo>
                  <a:pt x="20377" y="1845"/>
                </a:moveTo>
                <a:cubicBezTo>
                  <a:pt x="19605" y="302"/>
                  <a:pt x="18062" y="-469"/>
                  <a:pt x="16519" y="302"/>
                </a:cubicBezTo>
                <a:cubicBezTo>
                  <a:pt x="1862" y="7245"/>
                  <a:pt x="1862" y="7245"/>
                  <a:pt x="1862" y="7245"/>
                </a:cubicBezTo>
                <a:cubicBezTo>
                  <a:pt x="1091" y="7245"/>
                  <a:pt x="319" y="8017"/>
                  <a:pt x="319" y="9560"/>
                </a:cubicBezTo>
                <a:cubicBezTo>
                  <a:pt x="-452" y="10331"/>
                  <a:pt x="319" y="11874"/>
                  <a:pt x="1091" y="12645"/>
                </a:cubicBezTo>
                <a:cubicBezTo>
                  <a:pt x="15748" y="21131"/>
                  <a:pt x="15748" y="21131"/>
                  <a:pt x="15748" y="21131"/>
                </a:cubicBezTo>
                <a:cubicBezTo>
                  <a:pt x="16519" y="21131"/>
                  <a:pt x="16519" y="21131"/>
                  <a:pt x="17291" y="21131"/>
                </a:cubicBezTo>
                <a:cubicBezTo>
                  <a:pt x="18062" y="21131"/>
                  <a:pt x="19605" y="21131"/>
                  <a:pt x="19605" y="19588"/>
                </a:cubicBezTo>
                <a:cubicBezTo>
                  <a:pt x="20377" y="18045"/>
                  <a:pt x="20377" y="16502"/>
                  <a:pt x="18834" y="15731"/>
                </a:cubicBezTo>
                <a:cubicBezTo>
                  <a:pt x="9577" y="10331"/>
                  <a:pt x="9577" y="10331"/>
                  <a:pt x="9577" y="10331"/>
                </a:cubicBezTo>
                <a:cubicBezTo>
                  <a:pt x="18834" y="6474"/>
                  <a:pt x="18834" y="6474"/>
                  <a:pt x="18834" y="6474"/>
                </a:cubicBezTo>
                <a:cubicBezTo>
                  <a:pt x="20377" y="5702"/>
                  <a:pt x="21148" y="3388"/>
                  <a:pt x="20377" y="1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66" name="Freeform 43"/>
          <p:cNvSpPr/>
          <p:nvPr/>
        </p:nvSpPr>
        <p:spPr>
          <a:xfrm>
            <a:off x="8801100" y="2689224"/>
            <a:ext cx="1085850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902"/>
                  <a:pt x="0" y="10877"/>
                </a:cubicBezTo>
                <a:cubicBezTo>
                  <a:pt x="0" y="13174"/>
                  <a:pt x="810" y="15472"/>
                  <a:pt x="2160" y="17311"/>
                </a:cubicBezTo>
                <a:cubicBezTo>
                  <a:pt x="1890" y="18077"/>
                  <a:pt x="1485" y="18689"/>
                  <a:pt x="945" y="19149"/>
                </a:cubicBezTo>
                <a:cubicBezTo>
                  <a:pt x="675" y="19302"/>
                  <a:pt x="405" y="19762"/>
                  <a:pt x="540" y="20068"/>
                </a:cubicBezTo>
                <a:cubicBezTo>
                  <a:pt x="675" y="20528"/>
                  <a:pt x="945" y="20681"/>
                  <a:pt x="1215" y="20834"/>
                </a:cubicBezTo>
                <a:cubicBezTo>
                  <a:pt x="2160" y="20987"/>
                  <a:pt x="3915" y="20987"/>
                  <a:pt x="5535" y="19915"/>
                </a:cubicBezTo>
                <a:cubicBezTo>
                  <a:pt x="5805" y="19762"/>
                  <a:pt x="5805" y="19302"/>
                  <a:pt x="5670" y="19149"/>
                </a:cubicBezTo>
                <a:cubicBezTo>
                  <a:pt x="5535" y="18843"/>
                  <a:pt x="5265" y="18689"/>
                  <a:pt x="4995" y="18843"/>
                </a:cubicBezTo>
                <a:cubicBezTo>
                  <a:pt x="3915" y="19609"/>
                  <a:pt x="2835" y="19762"/>
                  <a:pt x="2025" y="19609"/>
                </a:cubicBezTo>
                <a:cubicBezTo>
                  <a:pt x="2565" y="19149"/>
                  <a:pt x="2970" y="18383"/>
                  <a:pt x="3375" y="17464"/>
                </a:cubicBezTo>
                <a:cubicBezTo>
                  <a:pt x="3375" y="17311"/>
                  <a:pt x="3375" y="17004"/>
                  <a:pt x="3240" y="16851"/>
                </a:cubicBezTo>
                <a:cubicBezTo>
                  <a:pt x="1755" y="15166"/>
                  <a:pt x="1080" y="13021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6085"/>
                  <a:pt x="16200" y="20374"/>
                  <a:pt x="10800" y="20374"/>
                </a:cubicBezTo>
                <a:cubicBezTo>
                  <a:pt x="9855" y="20374"/>
                  <a:pt x="9045" y="20221"/>
                  <a:pt x="8100" y="20068"/>
                </a:cubicBezTo>
                <a:cubicBezTo>
                  <a:pt x="7830" y="19915"/>
                  <a:pt x="7560" y="20221"/>
                  <a:pt x="7560" y="20528"/>
                </a:cubicBezTo>
                <a:cubicBezTo>
                  <a:pt x="7425" y="20834"/>
                  <a:pt x="7560" y="21140"/>
                  <a:pt x="7965" y="21294"/>
                </a:cubicBezTo>
                <a:cubicBezTo>
                  <a:pt x="8775" y="21447"/>
                  <a:pt x="9855" y="21600"/>
                  <a:pt x="10800" y="21600"/>
                </a:cubicBezTo>
                <a:cubicBezTo>
                  <a:pt x="16740" y="21600"/>
                  <a:pt x="21600" y="16851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lose/>
                <a:moveTo>
                  <a:pt x="10800" y="9957"/>
                </a:moveTo>
                <a:cubicBezTo>
                  <a:pt x="11205" y="9957"/>
                  <a:pt x="11475" y="10417"/>
                  <a:pt x="11475" y="10877"/>
                </a:cubicBezTo>
                <a:cubicBezTo>
                  <a:pt x="11475" y="11183"/>
                  <a:pt x="11205" y="11643"/>
                  <a:pt x="10800" y="11643"/>
                </a:cubicBezTo>
                <a:cubicBezTo>
                  <a:pt x="10395" y="11643"/>
                  <a:pt x="10125" y="11183"/>
                  <a:pt x="10125" y="10877"/>
                </a:cubicBezTo>
                <a:cubicBezTo>
                  <a:pt x="10125" y="10417"/>
                  <a:pt x="10395" y="9957"/>
                  <a:pt x="10800" y="9957"/>
                </a:cubicBezTo>
                <a:close/>
                <a:moveTo>
                  <a:pt x="7830" y="9957"/>
                </a:moveTo>
                <a:cubicBezTo>
                  <a:pt x="8235" y="9957"/>
                  <a:pt x="8505" y="10417"/>
                  <a:pt x="8505" y="10877"/>
                </a:cubicBezTo>
                <a:cubicBezTo>
                  <a:pt x="8505" y="11183"/>
                  <a:pt x="8235" y="11643"/>
                  <a:pt x="7830" y="11643"/>
                </a:cubicBezTo>
                <a:cubicBezTo>
                  <a:pt x="7425" y="11643"/>
                  <a:pt x="7155" y="11183"/>
                  <a:pt x="7155" y="10877"/>
                </a:cubicBezTo>
                <a:cubicBezTo>
                  <a:pt x="7155" y="10417"/>
                  <a:pt x="7425" y="9957"/>
                  <a:pt x="7830" y="9957"/>
                </a:cubicBezTo>
                <a:close/>
                <a:moveTo>
                  <a:pt x="13770" y="9957"/>
                </a:moveTo>
                <a:cubicBezTo>
                  <a:pt x="14175" y="9957"/>
                  <a:pt x="14445" y="10417"/>
                  <a:pt x="14445" y="10877"/>
                </a:cubicBezTo>
                <a:cubicBezTo>
                  <a:pt x="14445" y="11183"/>
                  <a:pt x="14175" y="11643"/>
                  <a:pt x="13770" y="11643"/>
                </a:cubicBezTo>
                <a:cubicBezTo>
                  <a:pt x="13365" y="11643"/>
                  <a:pt x="13095" y="11183"/>
                  <a:pt x="13095" y="10877"/>
                </a:cubicBezTo>
                <a:cubicBezTo>
                  <a:pt x="13095" y="10417"/>
                  <a:pt x="13365" y="9957"/>
                  <a:pt x="13770" y="995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67" name="Freeform 44"/>
          <p:cNvSpPr/>
          <p:nvPr/>
        </p:nvSpPr>
        <p:spPr>
          <a:xfrm>
            <a:off x="8801100" y="3917950"/>
            <a:ext cx="1085850" cy="965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877"/>
                </a:moveTo>
                <a:cubicBezTo>
                  <a:pt x="0" y="13174"/>
                  <a:pt x="810" y="15472"/>
                  <a:pt x="2160" y="17311"/>
                </a:cubicBezTo>
                <a:cubicBezTo>
                  <a:pt x="1890" y="18077"/>
                  <a:pt x="1485" y="18689"/>
                  <a:pt x="945" y="19149"/>
                </a:cubicBezTo>
                <a:cubicBezTo>
                  <a:pt x="675" y="19302"/>
                  <a:pt x="405" y="19762"/>
                  <a:pt x="540" y="20068"/>
                </a:cubicBezTo>
                <a:cubicBezTo>
                  <a:pt x="675" y="20528"/>
                  <a:pt x="945" y="20681"/>
                  <a:pt x="1215" y="20834"/>
                </a:cubicBezTo>
                <a:cubicBezTo>
                  <a:pt x="2160" y="20987"/>
                  <a:pt x="3915" y="20987"/>
                  <a:pt x="5535" y="19915"/>
                </a:cubicBezTo>
                <a:cubicBezTo>
                  <a:pt x="5805" y="19762"/>
                  <a:pt x="5805" y="19302"/>
                  <a:pt x="5670" y="18996"/>
                </a:cubicBezTo>
                <a:cubicBezTo>
                  <a:pt x="5535" y="18843"/>
                  <a:pt x="5265" y="18689"/>
                  <a:pt x="4995" y="18843"/>
                </a:cubicBezTo>
                <a:cubicBezTo>
                  <a:pt x="3915" y="19609"/>
                  <a:pt x="2835" y="19609"/>
                  <a:pt x="2025" y="19609"/>
                </a:cubicBezTo>
                <a:cubicBezTo>
                  <a:pt x="2565" y="18996"/>
                  <a:pt x="2970" y="18383"/>
                  <a:pt x="3375" y="17464"/>
                </a:cubicBezTo>
                <a:cubicBezTo>
                  <a:pt x="3375" y="17311"/>
                  <a:pt x="3375" y="17004"/>
                  <a:pt x="3240" y="16851"/>
                </a:cubicBezTo>
                <a:cubicBezTo>
                  <a:pt x="1755" y="15166"/>
                  <a:pt x="1080" y="13021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6085"/>
                  <a:pt x="16200" y="20374"/>
                  <a:pt x="10800" y="20374"/>
                </a:cubicBezTo>
                <a:cubicBezTo>
                  <a:pt x="9855" y="20374"/>
                  <a:pt x="9045" y="20221"/>
                  <a:pt x="8100" y="20068"/>
                </a:cubicBezTo>
                <a:cubicBezTo>
                  <a:pt x="7830" y="19915"/>
                  <a:pt x="7560" y="20221"/>
                  <a:pt x="7560" y="20528"/>
                </a:cubicBezTo>
                <a:cubicBezTo>
                  <a:pt x="7425" y="20834"/>
                  <a:pt x="7560" y="21140"/>
                  <a:pt x="7965" y="21294"/>
                </a:cubicBezTo>
                <a:cubicBezTo>
                  <a:pt x="8775" y="21447"/>
                  <a:pt x="9855" y="21600"/>
                  <a:pt x="10800" y="21600"/>
                </a:cubicBezTo>
                <a:cubicBezTo>
                  <a:pt x="16740" y="21600"/>
                  <a:pt x="21600" y="16851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68" name="Freeform 45"/>
          <p:cNvSpPr/>
          <p:nvPr/>
        </p:nvSpPr>
        <p:spPr>
          <a:xfrm>
            <a:off x="9207500" y="4143373"/>
            <a:ext cx="273050" cy="520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9720" y="0"/>
                  <a:pt x="8640" y="284"/>
                  <a:pt x="8640" y="1137"/>
                </a:cubicBezTo>
                <a:cubicBezTo>
                  <a:pt x="8640" y="3126"/>
                  <a:pt x="8640" y="3126"/>
                  <a:pt x="8640" y="3126"/>
                </a:cubicBezTo>
                <a:cubicBezTo>
                  <a:pt x="8100" y="3126"/>
                  <a:pt x="8100" y="3126"/>
                  <a:pt x="8100" y="3126"/>
                </a:cubicBezTo>
                <a:cubicBezTo>
                  <a:pt x="3780" y="3126"/>
                  <a:pt x="0" y="5116"/>
                  <a:pt x="0" y="7389"/>
                </a:cubicBezTo>
                <a:cubicBezTo>
                  <a:pt x="0" y="9947"/>
                  <a:pt x="3780" y="11937"/>
                  <a:pt x="8100" y="11937"/>
                </a:cubicBezTo>
                <a:cubicBezTo>
                  <a:pt x="13500" y="11937"/>
                  <a:pt x="13500" y="11937"/>
                  <a:pt x="13500" y="11937"/>
                </a:cubicBezTo>
                <a:cubicBezTo>
                  <a:pt x="15660" y="11937"/>
                  <a:pt x="17280" y="12789"/>
                  <a:pt x="17280" y="13926"/>
                </a:cubicBezTo>
                <a:cubicBezTo>
                  <a:pt x="17280" y="15063"/>
                  <a:pt x="15120" y="16200"/>
                  <a:pt x="13500" y="16200"/>
                </a:cubicBezTo>
                <a:cubicBezTo>
                  <a:pt x="3780" y="16200"/>
                  <a:pt x="3780" y="16200"/>
                  <a:pt x="3780" y="16200"/>
                </a:cubicBezTo>
                <a:cubicBezTo>
                  <a:pt x="2700" y="16200"/>
                  <a:pt x="1620" y="16484"/>
                  <a:pt x="1620" y="17337"/>
                </a:cubicBezTo>
                <a:cubicBezTo>
                  <a:pt x="1620" y="17905"/>
                  <a:pt x="2700" y="18474"/>
                  <a:pt x="3780" y="18474"/>
                </a:cubicBezTo>
                <a:cubicBezTo>
                  <a:pt x="8640" y="18474"/>
                  <a:pt x="8640" y="18474"/>
                  <a:pt x="8640" y="18474"/>
                </a:cubicBezTo>
                <a:cubicBezTo>
                  <a:pt x="8640" y="20463"/>
                  <a:pt x="8640" y="20463"/>
                  <a:pt x="8640" y="20463"/>
                </a:cubicBezTo>
                <a:cubicBezTo>
                  <a:pt x="8640" y="21032"/>
                  <a:pt x="9720" y="21600"/>
                  <a:pt x="10800" y="21600"/>
                </a:cubicBezTo>
                <a:cubicBezTo>
                  <a:pt x="11880" y="21600"/>
                  <a:pt x="12960" y="21032"/>
                  <a:pt x="12960" y="20463"/>
                </a:cubicBezTo>
                <a:cubicBezTo>
                  <a:pt x="12960" y="18474"/>
                  <a:pt x="12960" y="18474"/>
                  <a:pt x="12960" y="18474"/>
                </a:cubicBezTo>
                <a:cubicBezTo>
                  <a:pt x="13500" y="18474"/>
                  <a:pt x="13500" y="18474"/>
                  <a:pt x="13500" y="18474"/>
                </a:cubicBezTo>
                <a:cubicBezTo>
                  <a:pt x="13500" y="18474"/>
                  <a:pt x="13500" y="18474"/>
                  <a:pt x="13500" y="18474"/>
                </a:cubicBezTo>
                <a:cubicBezTo>
                  <a:pt x="17820" y="18189"/>
                  <a:pt x="21600" y="16484"/>
                  <a:pt x="21600" y="13926"/>
                </a:cubicBezTo>
                <a:cubicBezTo>
                  <a:pt x="21600" y="11653"/>
                  <a:pt x="17820" y="9663"/>
                  <a:pt x="13500" y="9663"/>
                </a:cubicBezTo>
                <a:cubicBezTo>
                  <a:pt x="8100" y="9663"/>
                  <a:pt x="8100" y="9663"/>
                  <a:pt x="8100" y="9663"/>
                </a:cubicBezTo>
                <a:cubicBezTo>
                  <a:pt x="5940" y="9663"/>
                  <a:pt x="4320" y="8526"/>
                  <a:pt x="4320" y="7389"/>
                </a:cubicBezTo>
                <a:cubicBezTo>
                  <a:pt x="4320" y="6253"/>
                  <a:pt x="5940" y="5400"/>
                  <a:pt x="8100" y="5400"/>
                </a:cubicBezTo>
                <a:cubicBezTo>
                  <a:pt x="17280" y="5400"/>
                  <a:pt x="17280" y="5400"/>
                  <a:pt x="17280" y="5400"/>
                </a:cubicBezTo>
                <a:cubicBezTo>
                  <a:pt x="18900" y="5400"/>
                  <a:pt x="19440" y="4832"/>
                  <a:pt x="19440" y="4263"/>
                </a:cubicBezTo>
                <a:cubicBezTo>
                  <a:pt x="19440" y="3411"/>
                  <a:pt x="18900" y="3126"/>
                  <a:pt x="17280" y="3126"/>
                </a:cubicBezTo>
                <a:cubicBezTo>
                  <a:pt x="12960" y="3126"/>
                  <a:pt x="12960" y="3126"/>
                  <a:pt x="12960" y="3126"/>
                </a:cubicBezTo>
                <a:cubicBezTo>
                  <a:pt x="12960" y="1137"/>
                  <a:pt x="12960" y="1137"/>
                  <a:pt x="12960" y="1137"/>
                </a:cubicBezTo>
                <a:cubicBezTo>
                  <a:pt x="12960" y="284"/>
                  <a:pt x="11880" y="0"/>
                  <a:pt x="1080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69" name="Freeform 46"/>
          <p:cNvSpPr/>
          <p:nvPr/>
        </p:nvSpPr>
        <p:spPr>
          <a:xfrm>
            <a:off x="8801100" y="5095873"/>
            <a:ext cx="1085850" cy="1050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" y="17673"/>
                </a:moveTo>
                <a:cubicBezTo>
                  <a:pt x="7560" y="17673"/>
                  <a:pt x="7560" y="17673"/>
                  <a:pt x="7560" y="17673"/>
                </a:cubicBezTo>
                <a:cubicBezTo>
                  <a:pt x="10260" y="21460"/>
                  <a:pt x="10260" y="21460"/>
                  <a:pt x="10260" y="21460"/>
                </a:cubicBezTo>
                <a:cubicBezTo>
                  <a:pt x="10395" y="21600"/>
                  <a:pt x="10530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935" y="21600"/>
                  <a:pt x="11070" y="21600"/>
                  <a:pt x="11205" y="21460"/>
                </a:cubicBezTo>
                <a:cubicBezTo>
                  <a:pt x="14040" y="17673"/>
                  <a:pt x="14040" y="17673"/>
                  <a:pt x="14040" y="17673"/>
                </a:cubicBezTo>
                <a:cubicBezTo>
                  <a:pt x="21060" y="17673"/>
                  <a:pt x="21060" y="17673"/>
                  <a:pt x="21060" y="17673"/>
                </a:cubicBezTo>
                <a:cubicBezTo>
                  <a:pt x="21330" y="17673"/>
                  <a:pt x="21600" y="17392"/>
                  <a:pt x="21600" y="17112"/>
                </a:cubicBezTo>
                <a:cubicBezTo>
                  <a:pt x="21600" y="561"/>
                  <a:pt x="21600" y="561"/>
                  <a:pt x="21600" y="561"/>
                </a:cubicBezTo>
                <a:cubicBezTo>
                  <a:pt x="21600" y="281"/>
                  <a:pt x="21330" y="0"/>
                  <a:pt x="21060" y="0"/>
                </a:cubicBez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281"/>
                  <a:pt x="0" y="561"/>
                </a:cubicBezTo>
                <a:cubicBezTo>
                  <a:pt x="0" y="17112"/>
                  <a:pt x="0" y="17112"/>
                  <a:pt x="0" y="17112"/>
                </a:cubicBezTo>
                <a:cubicBezTo>
                  <a:pt x="0" y="17392"/>
                  <a:pt x="270" y="17673"/>
                  <a:pt x="540" y="17673"/>
                </a:cubicBezTo>
                <a:close/>
                <a:moveTo>
                  <a:pt x="1080" y="1122"/>
                </a:moveTo>
                <a:cubicBezTo>
                  <a:pt x="20520" y="1122"/>
                  <a:pt x="20520" y="1122"/>
                  <a:pt x="20520" y="1122"/>
                </a:cubicBezTo>
                <a:cubicBezTo>
                  <a:pt x="20520" y="16551"/>
                  <a:pt x="20520" y="16551"/>
                  <a:pt x="20520" y="16551"/>
                </a:cubicBezTo>
                <a:cubicBezTo>
                  <a:pt x="13905" y="16551"/>
                  <a:pt x="13905" y="16551"/>
                  <a:pt x="13905" y="16551"/>
                </a:cubicBezTo>
                <a:cubicBezTo>
                  <a:pt x="13635" y="16551"/>
                  <a:pt x="13500" y="16551"/>
                  <a:pt x="13365" y="16691"/>
                </a:cubicBezTo>
                <a:cubicBezTo>
                  <a:pt x="10665" y="20197"/>
                  <a:pt x="10665" y="20197"/>
                  <a:pt x="10665" y="20197"/>
                </a:cubicBezTo>
                <a:cubicBezTo>
                  <a:pt x="8235" y="16691"/>
                  <a:pt x="8235" y="16691"/>
                  <a:pt x="8235" y="16691"/>
                </a:cubicBezTo>
                <a:cubicBezTo>
                  <a:pt x="8100" y="16551"/>
                  <a:pt x="7965" y="16551"/>
                  <a:pt x="7830" y="16551"/>
                </a:cubicBezTo>
                <a:cubicBezTo>
                  <a:pt x="1080" y="16551"/>
                  <a:pt x="1080" y="16551"/>
                  <a:pt x="1080" y="16551"/>
                </a:cubicBezTo>
                <a:lnTo>
                  <a:pt x="1080" y="1122"/>
                </a:lnTo>
                <a:close/>
                <a:moveTo>
                  <a:pt x="3510" y="4769"/>
                </a:moveTo>
                <a:cubicBezTo>
                  <a:pt x="18090" y="4769"/>
                  <a:pt x="18090" y="4769"/>
                  <a:pt x="18090" y="4769"/>
                </a:cubicBezTo>
                <a:cubicBezTo>
                  <a:pt x="18495" y="4769"/>
                  <a:pt x="18630" y="4488"/>
                  <a:pt x="18630" y="4208"/>
                </a:cubicBezTo>
                <a:cubicBezTo>
                  <a:pt x="18630" y="3927"/>
                  <a:pt x="18495" y="3647"/>
                  <a:pt x="18090" y="3647"/>
                </a:cubicBezTo>
                <a:cubicBezTo>
                  <a:pt x="3510" y="3647"/>
                  <a:pt x="3510" y="3647"/>
                  <a:pt x="3510" y="3647"/>
                </a:cubicBezTo>
                <a:cubicBezTo>
                  <a:pt x="3105" y="3647"/>
                  <a:pt x="2970" y="3927"/>
                  <a:pt x="2970" y="4208"/>
                </a:cubicBezTo>
                <a:cubicBezTo>
                  <a:pt x="2970" y="4488"/>
                  <a:pt x="3105" y="4769"/>
                  <a:pt x="3510" y="4769"/>
                </a:cubicBezTo>
                <a:close/>
                <a:moveTo>
                  <a:pt x="3510" y="7855"/>
                </a:moveTo>
                <a:cubicBezTo>
                  <a:pt x="18090" y="7855"/>
                  <a:pt x="18090" y="7855"/>
                  <a:pt x="18090" y="7855"/>
                </a:cubicBezTo>
                <a:cubicBezTo>
                  <a:pt x="18495" y="7855"/>
                  <a:pt x="18630" y="7574"/>
                  <a:pt x="18630" y="7294"/>
                </a:cubicBezTo>
                <a:cubicBezTo>
                  <a:pt x="18630" y="7013"/>
                  <a:pt x="18495" y="6732"/>
                  <a:pt x="18090" y="6732"/>
                </a:cubicBezTo>
                <a:cubicBezTo>
                  <a:pt x="3510" y="6732"/>
                  <a:pt x="3510" y="6732"/>
                  <a:pt x="3510" y="6732"/>
                </a:cubicBezTo>
                <a:cubicBezTo>
                  <a:pt x="3105" y="6732"/>
                  <a:pt x="2970" y="7013"/>
                  <a:pt x="2970" y="7294"/>
                </a:cubicBezTo>
                <a:cubicBezTo>
                  <a:pt x="2970" y="7574"/>
                  <a:pt x="3105" y="7855"/>
                  <a:pt x="3510" y="7855"/>
                </a:cubicBezTo>
                <a:close/>
                <a:moveTo>
                  <a:pt x="3510" y="10940"/>
                </a:moveTo>
                <a:cubicBezTo>
                  <a:pt x="18090" y="10940"/>
                  <a:pt x="18090" y="10940"/>
                  <a:pt x="18090" y="10940"/>
                </a:cubicBezTo>
                <a:cubicBezTo>
                  <a:pt x="18495" y="10940"/>
                  <a:pt x="18630" y="10660"/>
                  <a:pt x="18630" y="10379"/>
                </a:cubicBezTo>
                <a:cubicBezTo>
                  <a:pt x="18630" y="10099"/>
                  <a:pt x="18495" y="9818"/>
                  <a:pt x="18090" y="9818"/>
                </a:cubicBezTo>
                <a:cubicBezTo>
                  <a:pt x="3510" y="9818"/>
                  <a:pt x="3510" y="9818"/>
                  <a:pt x="3510" y="9818"/>
                </a:cubicBezTo>
                <a:cubicBezTo>
                  <a:pt x="3105" y="9818"/>
                  <a:pt x="2970" y="10099"/>
                  <a:pt x="2970" y="10379"/>
                </a:cubicBezTo>
                <a:cubicBezTo>
                  <a:pt x="2970" y="10660"/>
                  <a:pt x="3105" y="10940"/>
                  <a:pt x="3510" y="10940"/>
                </a:cubicBezTo>
                <a:close/>
                <a:moveTo>
                  <a:pt x="11340" y="13465"/>
                </a:moveTo>
                <a:cubicBezTo>
                  <a:pt x="11340" y="13044"/>
                  <a:pt x="11070" y="12904"/>
                  <a:pt x="10800" y="12904"/>
                </a:cubicBezTo>
                <a:cubicBezTo>
                  <a:pt x="3510" y="12904"/>
                  <a:pt x="3510" y="12904"/>
                  <a:pt x="3510" y="12904"/>
                </a:cubicBezTo>
                <a:cubicBezTo>
                  <a:pt x="3105" y="12904"/>
                  <a:pt x="2970" y="13044"/>
                  <a:pt x="2970" y="13465"/>
                </a:cubicBezTo>
                <a:cubicBezTo>
                  <a:pt x="2970" y="13745"/>
                  <a:pt x="3105" y="14026"/>
                  <a:pt x="3510" y="14026"/>
                </a:cubicBezTo>
                <a:cubicBezTo>
                  <a:pt x="10800" y="14026"/>
                  <a:pt x="10800" y="14026"/>
                  <a:pt x="10800" y="14026"/>
                </a:cubicBezTo>
                <a:cubicBezTo>
                  <a:pt x="11070" y="14026"/>
                  <a:pt x="11340" y="13745"/>
                  <a:pt x="11340" y="134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70" name="Freeform 47"/>
          <p:cNvSpPr/>
          <p:nvPr/>
        </p:nvSpPr>
        <p:spPr>
          <a:xfrm>
            <a:off x="8801100" y="6407150"/>
            <a:ext cx="1085850" cy="882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85" y="9377"/>
                </a:moveTo>
                <a:cubicBezTo>
                  <a:pt x="17820" y="9712"/>
                  <a:pt x="18090" y="10047"/>
                  <a:pt x="18360" y="9879"/>
                </a:cubicBezTo>
                <a:cubicBezTo>
                  <a:pt x="18630" y="9879"/>
                  <a:pt x="18900" y="9544"/>
                  <a:pt x="18765" y="9209"/>
                </a:cubicBezTo>
                <a:cubicBezTo>
                  <a:pt x="18225" y="4019"/>
                  <a:pt x="14175" y="0"/>
                  <a:pt x="9450" y="0"/>
                </a:cubicBezTo>
                <a:cubicBezTo>
                  <a:pt x="4185" y="0"/>
                  <a:pt x="0" y="4688"/>
                  <a:pt x="0" y="10381"/>
                </a:cubicBezTo>
                <a:cubicBezTo>
                  <a:pt x="0" y="12558"/>
                  <a:pt x="675" y="14735"/>
                  <a:pt x="1890" y="16577"/>
                </a:cubicBezTo>
                <a:cubicBezTo>
                  <a:pt x="1620" y="17247"/>
                  <a:pt x="1215" y="17749"/>
                  <a:pt x="810" y="18084"/>
                </a:cubicBezTo>
                <a:cubicBezTo>
                  <a:pt x="540" y="18251"/>
                  <a:pt x="405" y="18753"/>
                  <a:pt x="405" y="19088"/>
                </a:cubicBezTo>
                <a:cubicBezTo>
                  <a:pt x="540" y="19591"/>
                  <a:pt x="810" y="19758"/>
                  <a:pt x="1080" y="19926"/>
                </a:cubicBezTo>
                <a:cubicBezTo>
                  <a:pt x="1890" y="19926"/>
                  <a:pt x="3240" y="20093"/>
                  <a:pt x="4590" y="19256"/>
                </a:cubicBezTo>
                <a:cubicBezTo>
                  <a:pt x="6075" y="20093"/>
                  <a:pt x="7695" y="20595"/>
                  <a:pt x="9450" y="20595"/>
                </a:cubicBezTo>
                <a:cubicBezTo>
                  <a:pt x="10395" y="20595"/>
                  <a:pt x="11340" y="20428"/>
                  <a:pt x="12285" y="20093"/>
                </a:cubicBezTo>
                <a:cubicBezTo>
                  <a:pt x="12555" y="20093"/>
                  <a:pt x="12825" y="19758"/>
                  <a:pt x="12690" y="19423"/>
                </a:cubicBezTo>
                <a:cubicBezTo>
                  <a:pt x="12555" y="18921"/>
                  <a:pt x="12285" y="18753"/>
                  <a:pt x="12015" y="18921"/>
                </a:cubicBezTo>
                <a:cubicBezTo>
                  <a:pt x="11205" y="19256"/>
                  <a:pt x="10260" y="19256"/>
                  <a:pt x="9450" y="19256"/>
                </a:cubicBezTo>
                <a:cubicBezTo>
                  <a:pt x="7830" y="19256"/>
                  <a:pt x="6210" y="18753"/>
                  <a:pt x="4860" y="17916"/>
                </a:cubicBezTo>
                <a:cubicBezTo>
                  <a:pt x="4725" y="17749"/>
                  <a:pt x="4455" y="17749"/>
                  <a:pt x="4320" y="17916"/>
                </a:cubicBezTo>
                <a:cubicBezTo>
                  <a:pt x="3510" y="18419"/>
                  <a:pt x="2700" y="18586"/>
                  <a:pt x="2025" y="18586"/>
                </a:cubicBezTo>
                <a:cubicBezTo>
                  <a:pt x="2025" y="18586"/>
                  <a:pt x="2025" y="18586"/>
                  <a:pt x="2025" y="18586"/>
                </a:cubicBezTo>
                <a:cubicBezTo>
                  <a:pt x="2430" y="18084"/>
                  <a:pt x="2835" y="17414"/>
                  <a:pt x="2970" y="16577"/>
                </a:cubicBezTo>
                <a:cubicBezTo>
                  <a:pt x="3105" y="16409"/>
                  <a:pt x="3105" y="16074"/>
                  <a:pt x="2970" y="15907"/>
                </a:cubicBezTo>
                <a:cubicBezTo>
                  <a:pt x="1755" y="14400"/>
                  <a:pt x="1080" y="12391"/>
                  <a:pt x="1080" y="10381"/>
                </a:cubicBezTo>
                <a:cubicBezTo>
                  <a:pt x="1080" y="5358"/>
                  <a:pt x="4860" y="1340"/>
                  <a:pt x="9450" y="1340"/>
                </a:cubicBezTo>
                <a:cubicBezTo>
                  <a:pt x="13635" y="1340"/>
                  <a:pt x="17280" y="4856"/>
                  <a:pt x="17685" y="9377"/>
                </a:cubicBezTo>
                <a:close/>
                <a:moveTo>
                  <a:pt x="9450" y="9544"/>
                </a:moveTo>
                <a:cubicBezTo>
                  <a:pt x="9720" y="9544"/>
                  <a:pt x="9990" y="9879"/>
                  <a:pt x="9990" y="10381"/>
                </a:cubicBezTo>
                <a:cubicBezTo>
                  <a:pt x="9990" y="10716"/>
                  <a:pt x="9720" y="11051"/>
                  <a:pt x="9450" y="11051"/>
                </a:cubicBezTo>
                <a:cubicBezTo>
                  <a:pt x="9045" y="11051"/>
                  <a:pt x="8775" y="10716"/>
                  <a:pt x="8775" y="10381"/>
                </a:cubicBezTo>
                <a:cubicBezTo>
                  <a:pt x="8775" y="9879"/>
                  <a:pt x="9045" y="9544"/>
                  <a:pt x="9450" y="9544"/>
                </a:cubicBezTo>
                <a:close/>
                <a:moveTo>
                  <a:pt x="6885" y="9544"/>
                </a:moveTo>
                <a:cubicBezTo>
                  <a:pt x="7155" y="9544"/>
                  <a:pt x="7425" y="9879"/>
                  <a:pt x="7425" y="10381"/>
                </a:cubicBezTo>
                <a:cubicBezTo>
                  <a:pt x="7425" y="10716"/>
                  <a:pt x="7155" y="11051"/>
                  <a:pt x="6885" y="11051"/>
                </a:cubicBezTo>
                <a:cubicBezTo>
                  <a:pt x="6480" y="11051"/>
                  <a:pt x="6210" y="10716"/>
                  <a:pt x="6210" y="10381"/>
                </a:cubicBezTo>
                <a:cubicBezTo>
                  <a:pt x="6210" y="9879"/>
                  <a:pt x="6480" y="9544"/>
                  <a:pt x="6885" y="9544"/>
                </a:cubicBezTo>
                <a:close/>
                <a:moveTo>
                  <a:pt x="12015" y="9544"/>
                </a:moveTo>
                <a:cubicBezTo>
                  <a:pt x="12285" y="9544"/>
                  <a:pt x="12555" y="9879"/>
                  <a:pt x="12555" y="10381"/>
                </a:cubicBezTo>
                <a:cubicBezTo>
                  <a:pt x="12555" y="10716"/>
                  <a:pt x="12285" y="11051"/>
                  <a:pt x="12015" y="11051"/>
                </a:cubicBezTo>
                <a:cubicBezTo>
                  <a:pt x="11610" y="11051"/>
                  <a:pt x="11340" y="10716"/>
                  <a:pt x="11340" y="10381"/>
                </a:cubicBezTo>
                <a:cubicBezTo>
                  <a:pt x="11340" y="9879"/>
                  <a:pt x="11610" y="9544"/>
                  <a:pt x="12015" y="9544"/>
                </a:cubicBezTo>
                <a:close/>
                <a:moveTo>
                  <a:pt x="17145" y="10549"/>
                </a:moveTo>
                <a:cubicBezTo>
                  <a:pt x="14715" y="10549"/>
                  <a:pt x="12690" y="13060"/>
                  <a:pt x="12690" y="16074"/>
                </a:cubicBezTo>
                <a:cubicBezTo>
                  <a:pt x="12690" y="19088"/>
                  <a:pt x="14715" y="21600"/>
                  <a:pt x="17145" y="21600"/>
                </a:cubicBezTo>
                <a:cubicBezTo>
                  <a:pt x="19575" y="21600"/>
                  <a:pt x="21600" y="19088"/>
                  <a:pt x="21600" y="16074"/>
                </a:cubicBezTo>
                <a:cubicBezTo>
                  <a:pt x="21600" y="13060"/>
                  <a:pt x="19575" y="10549"/>
                  <a:pt x="17145" y="10549"/>
                </a:cubicBezTo>
                <a:close/>
                <a:moveTo>
                  <a:pt x="17145" y="20260"/>
                </a:moveTo>
                <a:cubicBezTo>
                  <a:pt x="15255" y="20260"/>
                  <a:pt x="13770" y="18419"/>
                  <a:pt x="13770" y="16074"/>
                </a:cubicBezTo>
                <a:cubicBezTo>
                  <a:pt x="13770" y="13730"/>
                  <a:pt x="15255" y="11888"/>
                  <a:pt x="17145" y="11888"/>
                </a:cubicBezTo>
                <a:cubicBezTo>
                  <a:pt x="19035" y="11888"/>
                  <a:pt x="20520" y="13730"/>
                  <a:pt x="20520" y="16074"/>
                </a:cubicBezTo>
                <a:cubicBezTo>
                  <a:pt x="20520" y="18419"/>
                  <a:pt x="19035" y="20260"/>
                  <a:pt x="17145" y="20260"/>
                </a:cubicBezTo>
                <a:close/>
                <a:moveTo>
                  <a:pt x="18495" y="15405"/>
                </a:moveTo>
                <a:cubicBezTo>
                  <a:pt x="17685" y="15405"/>
                  <a:pt x="17685" y="15405"/>
                  <a:pt x="17685" y="15405"/>
                </a:cubicBezTo>
                <a:cubicBezTo>
                  <a:pt x="17685" y="14400"/>
                  <a:pt x="17685" y="14400"/>
                  <a:pt x="17685" y="14400"/>
                </a:cubicBezTo>
                <a:cubicBezTo>
                  <a:pt x="17685" y="14065"/>
                  <a:pt x="17415" y="13730"/>
                  <a:pt x="17145" y="13730"/>
                </a:cubicBezTo>
                <a:cubicBezTo>
                  <a:pt x="16875" y="13730"/>
                  <a:pt x="16605" y="14065"/>
                  <a:pt x="16605" y="14400"/>
                </a:cubicBezTo>
                <a:cubicBezTo>
                  <a:pt x="16605" y="15405"/>
                  <a:pt x="16605" y="15405"/>
                  <a:pt x="16605" y="15405"/>
                </a:cubicBezTo>
                <a:cubicBezTo>
                  <a:pt x="15795" y="15405"/>
                  <a:pt x="15795" y="15405"/>
                  <a:pt x="15795" y="15405"/>
                </a:cubicBezTo>
                <a:cubicBezTo>
                  <a:pt x="15390" y="15405"/>
                  <a:pt x="15255" y="15740"/>
                  <a:pt x="15255" y="16074"/>
                </a:cubicBezTo>
                <a:cubicBezTo>
                  <a:pt x="15255" y="16409"/>
                  <a:pt x="15390" y="16744"/>
                  <a:pt x="15795" y="16744"/>
                </a:cubicBezTo>
                <a:cubicBezTo>
                  <a:pt x="16605" y="16744"/>
                  <a:pt x="16605" y="16744"/>
                  <a:pt x="16605" y="16744"/>
                </a:cubicBezTo>
                <a:cubicBezTo>
                  <a:pt x="16605" y="17749"/>
                  <a:pt x="16605" y="17749"/>
                  <a:pt x="16605" y="17749"/>
                </a:cubicBezTo>
                <a:cubicBezTo>
                  <a:pt x="16605" y="18251"/>
                  <a:pt x="16875" y="18586"/>
                  <a:pt x="17145" y="18586"/>
                </a:cubicBezTo>
                <a:cubicBezTo>
                  <a:pt x="17415" y="18586"/>
                  <a:pt x="17685" y="18251"/>
                  <a:pt x="17685" y="17749"/>
                </a:cubicBezTo>
                <a:cubicBezTo>
                  <a:pt x="17685" y="16744"/>
                  <a:pt x="17685" y="16744"/>
                  <a:pt x="17685" y="16744"/>
                </a:cubicBezTo>
                <a:cubicBezTo>
                  <a:pt x="18495" y="16744"/>
                  <a:pt x="18495" y="16744"/>
                  <a:pt x="18495" y="16744"/>
                </a:cubicBezTo>
                <a:cubicBezTo>
                  <a:pt x="18765" y="16744"/>
                  <a:pt x="19035" y="16409"/>
                  <a:pt x="19035" y="16074"/>
                </a:cubicBezTo>
                <a:cubicBezTo>
                  <a:pt x="19035" y="15740"/>
                  <a:pt x="18765" y="15405"/>
                  <a:pt x="18495" y="154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71" name="Freeform 48"/>
          <p:cNvSpPr/>
          <p:nvPr/>
        </p:nvSpPr>
        <p:spPr>
          <a:xfrm>
            <a:off x="8801100" y="7664450"/>
            <a:ext cx="1085850" cy="8604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15" y="20914"/>
                </a:moveTo>
                <a:cubicBezTo>
                  <a:pt x="10260" y="20914"/>
                  <a:pt x="11205" y="20743"/>
                  <a:pt x="12150" y="20400"/>
                </a:cubicBezTo>
                <a:cubicBezTo>
                  <a:pt x="12285" y="20400"/>
                  <a:pt x="12285" y="20229"/>
                  <a:pt x="12420" y="20229"/>
                </a:cubicBezTo>
                <a:cubicBezTo>
                  <a:pt x="13365" y="21086"/>
                  <a:pt x="14580" y="21600"/>
                  <a:pt x="15795" y="21600"/>
                </a:cubicBezTo>
                <a:cubicBezTo>
                  <a:pt x="17280" y="21600"/>
                  <a:pt x="18765" y="20743"/>
                  <a:pt x="19845" y="19371"/>
                </a:cubicBezTo>
                <a:cubicBezTo>
                  <a:pt x="20925" y="18000"/>
                  <a:pt x="21600" y="16114"/>
                  <a:pt x="21600" y="14229"/>
                </a:cubicBezTo>
                <a:cubicBezTo>
                  <a:pt x="21600" y="12171"/>
                  <a:pt x="21060" y="10286"/>
                  <a:pt x="19845" y="8914"/>
                </a:cubicBezTo>
                <a:cubicBezTo>
                  <a:pt x="19440" y="8229"/>
                  <a:pt x="18765" y="7714"/>
                  <a:pt x="18225" y="7371"/>
                </a:cubicBezTo>
                <a:cubicBezTo>
                  <a:pt x="18225" y="7371"/>
                  <a:pt x="18225" y="7371"/>
                  <a:pt x="18225" y="7371"/>
                </a:cubicBezTo>
                <a:cubicBezTo>
                  <a:pt x="17010" y="2914"/>
                  <a:pt x="13365" y="0"/>
                  <a:pt x="9315" y="0"/>
                </a:cubicBezTo>
                <a:cubicBezTo>
                  <a:pt x="4185" y="0"/>
                  <a:pt x="0" y="4629"/>
                  <a:pt x="0" y="10457"/>
                </a:cubicBezTo>
                <a:cubicBezTo>
                  <a:pt x="0" y="12686"/>
                  <a:pt x="675" y="14914"/>
                  <a:pt x="1890" y="16629"/>
                </a:cubicBezTo>
                <a:cubicBezTo>
                  <a:pt x="1620" y="17314"/>
                  <a:pt x="1215" y="17829"/>
                  <a:pt x="810" y="18171"/>
                </a:cubicBezTo>
                <a:cubicBezTo>
                  <a:pt x="540" y="18514"/>
                  <a:pt x="405" y="18857"/>
                  <a:pt x="405" y="19371"/>
                </a:cubicBezTo>
                <a:cubicBezTo>
                  <a:pt x="540" y="19714"/>
                  <a:pt x="810" y="20057"/>
                  <a:pt x="1080" y="20057"/>
                </a:cubicBezTo>
                <a:cubicBezTo>
                  <a:pt x="1890" y="20229"/>
                  <a:pt x="3240" y="20229"/>
                  <a:pt x="4590" y="19371"/>
                </a:cubicBezTo>
                <a:cubicBezTo>
                  <a:pt x="5940" y="20400"/>
                  <a:pt x="7560" y="20914"/>
                  <a:pt x="9315" y="20914"/>
                </a:cubicBezTo>
                <a:close/>
                <a:moveTo>
                  <a:pt x="20520" y="14229"/>
                </a:moveTo>
                <a:cubicBezTo>
                  <a:pt x="20520" y="15771"/>
                  <a:pt x="19980" y="17314"/>
                  <a:pt x="19170" y="18343"/>
                </a:cubicBezTo>
                <a:cubicBezTo>
                  <a:pt x="18225" y="19543"/>
                  <a:pt x="17010" y="20229"/>
                  <a:pt x="15795" y="20229"/>
                </a:cubicBezTo>
                <a:cubicBezTo>
                  <a:pt x="14445" y="20229"/>
                  <a:pt x="13365" y="19543"/>
                  <a:pt x="12420" y="18343"/>
                </a:cubicBezTo>
                <a:cubicBezTo>
                  <a:pt x="10530" y="16114"/>
                  <a:pt x="10530" y="12171"/>
                  <a:pt x="12420" y="9943"/>
                </a:cubicBezTo>
                <a:cubicBezTo>
                  <a:pt x="13365" y="8743"/>
                  <a:pt x="14445" y="8057"/>
                  <a:pt x="15795" y="8057"/>
                </a:cubicBezTo>
                <a:cubicBezTo>
                  <a:pt x="17010" y="8057"/>
                  <a:pt x="18225" y="8743"/>
                  <a:pt x="19170" y="9943"/>
                </a:cubicBezTo>
                <a:cubicBezTo>
                  <a:pt x="19980" y="10971"/>
                  <a:pt x="20520" y="12514"/>
                  <a:pt x="20520" y="14229"/>
                </a:cubicBezTo>
                <a:close/>
                <a:moveTo>
                  <a:pt x="4320" y="18000"/>
                </a:moveTo>
                <a:cubicBezTo>
                  <a:pt x="3510" y="18686"/>
                  <a:pt x="2700" y="18857"/>
                  <a:pt x="2025" y="18857"/>
                </a:cubicBezTo>
                <a:cubicBezTo>
                  <a:pt x="2430" y="18171"/>
                  <a:pt x="2700" y="17657"/>
                  <a:pt x="2970" y="16800"/>
                </a:cubicBezTo>
                <a:cubicBezTo>
                  <a:pt x="3105" y="16629"/>
                  <a:pt x="2970" y="16286"/>
                  <a:pt x="2835" y="16114"/>
                </a:cubicBezTo>
                <a:cubicBezTo>
                  <a:pt x="1755" y="14400"/>
                  <a:pt x="1080" y="12514"/>
                  <a:pt x="1080" y="10457"/>
                </a:cubicBezTo>
                <a:cubicBezTo>
                  <a:pt x="1080" y="5486"/>
                  <a:pt x="4725" y="1371"/>
                  <a:pt x="9315" y="1371"/>
                </a:cubicBezTo>
                <a:cubicBezTo>
                  <a:pt x="12690" y="1371"/>
                  <a:pt x="15525" y="3600"/>
                  <a:pt x="16875" y="6857"/>
                </a:cubicBezTo>
                <a:cubicBezTo>
                  <a:pt x="16470" y="6857"/>
                  <a:pt x="16200" y="6686"/>
                  <a:pt x="15795" y="6686"/>
                </a:cubicBezTo>
                <a:cubicBezTo>
                  <a:pt x="14175" y="6686"/>
                  <a:pt x="12690" y="7543"/>
                  <a:pt x="11610" y="8914"/>
                </a:cubicBezTo>
                <a:cubicBezTo>
                  <a:pt x="9450" y="11657"/>
                  <a:pt x="9315" y="16286"/>
                  <a:pt x="11475" y="19200"/>
                </a:cubicBezTo>
                <a:cubicBezTo>
                  <a:pt x="10800" y="19371"/>
                  <a:pt x="9990" y="19543"/>
                  <a:pt x="9315" y="19543"/>
                </a:cubicBezTo>
                <a:cubicBezTo>
                  <a:pt x="7695" y="19543"/>
                  <a:pt x="6075" y="19029"/>
                  <a:pt x="4860" y="18000"/>
                </a:cubicBezTo>
                <a:cubicBezTo>
                  <a:pt x="4590" y="17829"/>
                  <a:pt x="4455" y="17829"/>
                  <a:pt x="4320" y="18000"/>
                </a:cubicBezTo>
                <a:close/>
                <a:moveTo>
                  <a:pt x="14445" y="13886"/>
                </a:moveTo>
                <a:cubicBezTo>
                  <a:pt x="14310" y="13714"/>
                  <a:pt x="13905" y="13714"/>
                  <a:pt x="13635" y="13886"/>
                </a:cubicBezTo>
                <a:cubicBezTo>
                  <a:pt x="13500" y="14229"/>
                  <a:pt x="13500" y="14571"/>
                  <a:pt x="13635" y="14914"/>
                </a:cubicBezTo>
                <a:cubicBezTo>
                  <a:pt x="14715" y="16114"/>
                  <a:pt x="14715" y="16114"/>
                  <a:pt x="14715" y="16114"/>
                </a:cubicBezTo>
                <a:cubicBezTo>
                  <a:pt x="14850" y="16286"/>
                  <a:pt x="14985" y="16286"/>
                  <a:pt x="15120" y="16286"/>
                </a:cubicBezTo>
                <a:cubicBezTo>
                  <a:pt x="15255" y="16286"/>
                  <a:pt x="15390" y="16286"/>
                  <a:pt x="15525" y="16114"/>
                </a:cubicBezTo>
                <a:cubicBezTo>
                  <a:pt x="17820" y="13200"/>
                  <a:pt x="17820" y="13200"/>
                  <a:pt x="17820" y="13200"/>
                </a:cubicBezTo>
                <a:cubicBezTo>
                  <a:pt x="18090" y="12857"/>
                  <a:pt x="18090" y="12514"/>
                  <a:pt x="17820" y="12171"/>
                </a:cubicBezTo>
                <a:cubicBezTo>
                  <a:pt x="17685" y="11829"/>
                  <a:pt x="17280" y="11829"/>
                  <a:pt x="17145" y="12171"/>
                </a:cubicBezTo>
                <a:cubicBezTo>
                  <a:pt x="15120" y="14743"/>
                  <a:pt x="15120" y="14743"/>
                  <a:pt x="15120" y="14743"/>
                </a:cubicBezTo>
                <a:lnTo>
                  <a:pt x="14445" y="1388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72" name="Freeform 49"/>
          <p:cNvSpPr/>
          <p:nvPr/>
        </p:nvSpPr>
        <p:spPr>
          <a:xfrm>
            <a:off x="8801100" y="8842374"/>
            <a:ext cx="1085850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2825" y="21600"/>
                  <a:pt x="14715" y="21140"/>
                  <a:pt x="16335" y="20068"/>
                </a:cubicBezTo>
                <a:cubicBezTo>
                  <a:pt x="17280" y="20681"/>
                  <a:pt x="18225" y="20834"/>
                  <a:pt x="19305" y="20834"/>
                </a:cubicBezTo>
                <a:cubicBezTo>
                  <a:pt x="19710" y="20834"/>
                  <a:pt x="19980" y="20834"/>
                  <a:pt x="20385" y="20834"/>
                </a:cubicBezTo>
                <a:cubicBezTo>
                  <a:pt x="20655" y="20681"/>
                  <a:pt x="20925" y="20528"/>
                  <a:pt x="21060" y="20068"/>
                </a:cubicBezTo>
                <a:cubicBezTo>
                  <a:pt x="21195" y="19762"/>
                  <a:pt x="21060" y="19302"/>
                  <a:pt x="20655" y="19149"/>
                </a:cubicBezTo>
                <a:cubicBezTo>
                  <a:pt x="20115" y="18689"/>
                  <a:pt x="19710" y="18077"/>
                  <a:pt x="19440" y="17311"/>
                </a:cubicBezTo>
                <a:cubicBezTo>
                  <a:pt x="20790" y="15472"/>
                  <a:pt x="21600" y="13174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ubicBezTo>
                  <a:pt x="0" y="16851"/>
                  <a:pt x="4860" y="21600"/>
                  <a:pt x="10800" y="21600"/>
                </a:cubicBezTo>
                <a:close/>
                <a:moveTo>
                  <a:pt x="1080" y="10877"/>
                </a:move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3021"/>
                  <a:pt x="19845" y="15166"/>
                  <a:pt x="18360" y="16851"/>
                </a:cubicBezTo>
                <a:cubicBezTo>
                  <a:pt x="18225" y="17004"/>
                  <a:pt x="18225" y="17311"/>
                  <a:pt x="18225" y="17464"/>
                </a:cubicBezTo>
                <a:cubicBezTo>
                  <a:pt x="18630" y="18383"/>
                  <a:pt x="19035" y="19149"/>
                  <a:pt x="19575" y="19609"/>
                </a:cubicBezTo>
                <a:cubicBezTo>
                  <a:pt x="18495" y="19762"/>
                  <a:pt x="17550" y="19455"/>
                  <a:pt x="16605" y="18843"/>
                </a:cubicBezTo>
                <a:cubicBezTo>
                  <a:pt x="16605" y="18843"/>
                  <a:pt x="16470" y="18843"/>
                  <a:pt x="16335" y="18843"/>
                </a:cubicBezTo>
                <a:cubicBezTo>
                  <a:pt x="16335" y="18843"/>
                  <a:pt x="16200" y="18843"/>
                  <a:pt x="16065" y="18843"/>
                </a:cubicBezTo>
                <a:cubicBezTo>
                  <a:pt x="14580" y="19915"/>
                  <a:pt x="12690" y="20374"/>
                  <a:pt x="10800" y="20374"/>
                </a:cubicBezTo>
                <a:cubicBezTo>
                  <a:pt x="5400" y="20374"/>
                  <a:pt x="1080" y="16085"/>
                  <a:pt x="1080" y="10877"/>
                </a:cubicBezTo>
                <a:close/>
                <a:moveTo>
                  <a:pt x="6615" y="7353"/>
                </a:moveTo>
                <a:cubicBezTo>
                  <a:pt x="6075" y="7966"/>
                  <a:pt x="5670" y="8885"/>
                  <a:pt x="5670" y="9804"/>
                </a:cubicBezTo>
                <a:cubicBezTo>
                  <a:pt x="5670" y="10723"/>
                  <a:pt x="6075" y="11643"/>
                  <a:pt x="6615" y="12255"/>
                </a:cubicBezTo>
                <a:cubicBezTo>
                  <a:pt x="10125" y="16238"/>
                  <a:pt x="10125" y="16238"/>
                  <a:pt x="10125" y="16238"/>
                </a:cubicBezTo>
                <a:cubicBezTo>
                  <a:pt x="10260" y="16545"/>
                  <a:pt x="10530" y="16698"/>
                  <a:pt x="10800" y="16698"/>
                </a:cubicBezTo>
                <a:cubicBezTo>
                  <a:pt x="11070" y="16698"/>
                  <a:pt x="11340" y="16545"/>
                  <a:pt x="11475" y="16238"/>
                </a:cubicBezTo>
                <a:cubicBezTo>
                  <a:pt x="14985" y="12255"/>
                  <a:pt x="14985" y="12255"/>
                  <a:pt x="14985" y="12255"/>
                </a:cubicBezTo>
                <a:cubicBezTo>
                  <a:pt x="15525" y="11643"/>
                  <a:pt x="15930" y="10723"/>
                  <a:pt x="15930" y="9804"/>
                </a:cubicBezTo>
                <a:cubicBezTo>
                  <a:pt x="15930" y="8885"/>
                  <a:pt x="15525" y="7966"/>
                  <a:pt x="14985" y="7353"/>
                </a:cubicBezTo>
                <a:cubicBezTo>
                  <a:pt x="14445" y="6587"/>
                  <a:pt x="13635" y="6281"/>
                  <a:pt x="12825" y="6281"/>
                </a:cubicBezTo>
                <a:cubicBezTo>
                  <a:pt x="12015" y="6281"/>
                  <a:pt x="11340" y="6587"/>
                  <a:pt x="10800" y="7047"/>
                </a:cubicBezTo>
                <a:cubicBezTo>
                  <a:pt x="10260" y="6587"/>
                  <a:pt x="9585" y="6281"/>
                  <a:pt x="8775" y="6281"/>
                </a:cubicBezTo>
                <a:cubicBezTo>
                  <a:pt x="7965" y="6281"/>
                  <a:pt x="7155" y="6587"/>
                  <a:pt x="6615" y="7353"/>
                </a:cubicBezTo>
                <a:close/>
                <a:moveTo>
                  <a:pt x="6750" y="9804"/>
                </a:moveTo>
                <a:cubicBezTo>
                  <a:pt x="6750" y="9191"/>
                  <a:pt x="7020" y="8579"/>
                  <a:pt x="7425" y="8119"/>
                </a:cubicBezTo>
                <a:cubicBezTo>
                  <a:pt x="7830" y="7660"/>
                  <a:pt x="8235" y="7506"/>
                  <a:pt x="8775" y="7506"/>
                </a:cubicBezTo>
                <a:cubicBezTo>
                  <a:pt x="9315" y="7506"/>
                  <a:pt x="9855" y="7660"/>
                  <a:pt x="10260" y="8119"/>
                </a:cubicBezTo>
                <a:cubicBezTo>
                  <a:pt x="10395" y="8272"/>
                  <a:pt x="10395" y="8272"/>
                  <a:pt x="10395" y="8272"/>
                </a:cubicBezTo>
                <a:cubicBezTo>
                  <a:pt x="10530" y="8426"/>
                  <a:pt x="10665" y="8579"/>
                  <a:pt x="10800" y="8579"/>
                </a:cubicBezTo>
                <a:cubicBezTo>
                  <a:pt x="10935" y="8579"/>
                  <a:pt x="11070" y="8426"/>
                  <a:pt x="11205" y="8272"/>
                </a:cubicBezTo>
                <a:cubicBezTo>
                  <a:pt x="11340" y="8119"/>
                  <a:pt x="11340" y="8119"/>
                  <a:pt x="11340" y="8119"/>
                </a:cubicBezTo>
                <a:cubicBezTo>
                  <a:pt x="11745" y="7660"/>
                  <a:pt x="12285" y="7506"/>
                  <a:pt x="12825" y="7506"/>
                </a:cubicBezTo>
                <a:cubicBezTo>
                  <a:pt x="13365" y="7506"/>
                  <a:pt x="13905" y="7660"/>
                  <a:pt x="14175" y="8119"/>
                </a:cubicBezTo>
                <a:cubicBezTo>
                  <a:pt x="14580" y="8579"/>
                  <a:pt x="14850" y="9191"/>
                  <a:pt x="14850" y="9804"/>
                </a:cubicBezTo>
                <a:cubicBezTo>
                  <a:pt x="14850" y="10417"/>
                  <a:pt x="14580" y="11030"/>
                  <a:pt x="14175" y="11489"/>
                </a:cubicBezTo>
                <a:cubicBezTo>
                  <a:pt x="10800" y="15319"/>
                  <a:pt x="10800" y="15319"/>
                  <a:pt x="10800" y="15319"/>
                </a:cubicBezTo>
                <a:cubicBezTo>
                  <a:pt x="7425" y="11489"/>
                  <a:pt x="7425" y="11489"/>
                  <a:pt x="7425" y="11489"/>
                </a:cubicBezTo>
                <a:cubicBezTo>
                  <a:pt x="7020" y="11030"/>
                  <a:pt x="6750" y="10417"/>
                  <a:pt x="6750" y="980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73" name="Freeform 50"/>
          <p:cNvSpPr/>
          <p:nvPr/>
        </p:nvSpPr>
        <p:spPr>
          <a:xfrm>
            <a:off x="8801100" y="10071100"/>
            <a:ext cx="1085850" cy="965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19149"/>
                </a:moveTo>
                <a:cubicBezTo>
                  <a:pt x="20115" y="18689"/>
                  <a:pt x="19710" y="18077"/>
                  <a:pt x="19440" y="17311"/>
                </a:cubicBezTo>
                <a:cubicBezTo>
                  <a:pt x="20790" y="15472"/>
                  <a:pt x="21600" y="13174"/>
                  <a:pt x="21600" y="10877"/>
                </a:cubicBezTo>
                <a:cubicBezTo>
                  <a:pt x="21600" y="7966"/>
                  <a:pt x="20520" y="5209"/>
                  <a:pt x="18360" y="3217"/>
                </a:cubicBezTo>
                <a:cubicBezTo>
                  <a:pt x="16335" y="1072"/>
                  <a:pt x="13635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ubicBezTo>
                  <a:pt x="0" y="16698"/>
                  <a:pt x="486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2825" y="21600"/>
                  <a:pt x="14715" y="21140"/>
                  <a:pt x="16335" y="20068"/>
                </a:cubicBezTo>
                <a:cubicBezTo>
                  <a:pt x="17280" y="20681"/>
                  <a:pt x="18225" y="20834"/>
                  <a:pt x="19305" y="20834"/>
                </a:cubicBezTo>
                <a:cubicBezTo>
                  <a:pt x="19710" y="20834"/>
                  <a:pt x="19980" y="20834"/>
                  <a:pt x="20385" y="20834"/>
                </a:cubicBezTo>
                <a:cubicBezTo>
                  <a:pt x="20655" y="20834"/>
                  <a:pt x="20925" y="20528"/>
                  <a:pt x="21060" y="20068"/>
                </a:cubicBezTo>
                <a:cubicBezTo>
                  <a:pt x="21060" y="19762"/>
                  <a:pt x="20925" y="19302"/>
                  <a:pt x="20655" y="19149"/>
                </a:cubicBezTo>
                <a:close/>
                <a:moveTo>
                  <a:pt x="16605" y="18843"/>
                </a:moveTo>
                <a:cubicBezTo>
                  <a:pt x="16605" y="18843"/>
                  <a:pt x="16470" y="18843"/>
                  <a:pt x="16335" y="18843"/>
                </a:cubicBezTo>
                <a:cubicBezTo>
                  <a:pt x="16335" y="18843"/>
                  <a:pt x="16200" y="18843"/>
                  <a:pt x="16065" y="18843"/>
                </a:cubicBezTo>
                <a:cubicBezTo>
                  <a:pt x="14580" y="19915"/>
                  <a:pt x="12690" y="20374"/>
                  <a:pt x="10800" y="20374"/>
                </a:cubicBezTo>
                <a:cubicBezTo>
                  <a:pt x="10800" y="20374"/>
                  <a:pt x="10800" y="20374"/>
                  <a:pt x="10800" y="20374"/>
                </a:cubicBezTo>
                <a:cubicBezTo>
                  <a:pt x="5400" y="20374"/>
                  <a:pt x="1080" y="16085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3365" y="1226"/>
                  <a:pt x="15930" y="2298"/>
                  <a:pt x="17685" y="4136"/>
                </a:cubicBezTo>
                <a:cubicBezTo>
                  <a:pt x="19575" y="5821"/>
                  <a:pt x="20520" y="8272"/>
                  <a:pt x="20520" y="10877"/>
                </a:cubicBezTo>
                <a:cubicBezTo>
                  <a:pt x="20520" y="13021"/>
                  <a:pt x="19710" y="15166"/>
                  <a:pt x="18360" y="16851"/>
                </a:cubicBezTo>
                <a:cubicBezTo>
                  <a:pt x="18225" y="17004"/>
                  <a:pt x="18225" y="17311"/>
                  <a:pt x="18225" y="17464"/>
                </a:cubicBezTo>
                <a:cubicBezTo>
                  <a:pt x="18495" y="18383"/>
                  <a:pt x="19035" y="19149"/>
                  <a:pt x="19575" y="19609"/>
                </a:cubicBezTo>
                <a:cubicBezTo>
                  <a:pt x="18495" y="19762"/>
                  <a:pt x="17415" y="19455"/>
                  <a:pt x="16605" y="18843"/>
                </a:cubicBezTo>
                <a:close/>
                <a:moveTo>
                  <a:pt x="13365" y="7813"/>
                </a:moveTo>
                <a:cubicBezTo>
                  <a:pt x="13230" y="7660"/>
                  <a:pt x="12825" y="7660"/>
                  <a:pt x="12690" y="7813"/>
                </a:cubicBezTo>
                <a:cubicBezTo>
                  <a:pt x="10800" y="9957"/>
                  <a:pt x="10800" y="9957"/>
                  <a:pt x="10800" y="9957"/>
                </a:cubicBezTo>
                <a:cubicBezTo>
                  <a:pt x="8910" y="7813"/>
                  <a:pt x="8910" y="7813"/>
                  <a:pt x="8910" y="7813"/>
                </a:cubicBezTo>
                <a:cubicBezTo>
                  <a:pt x="8775" y="7660"/>
                  <a:pt x="8370" y="7660"/>
                  <a:pt x="8235" y="7813"/>
                </a:cubicBezTo>
                <a:cubicBezTo>
                  <a:pt x="7965" y="8119"/>
                  <a:pt x="7965" y="8426"/>
                  <a:pt x="8235" y="8732"/>
                </a:cubicBezTo>
                <a:cubicBezTo>
                  <a:pt x="9990" y="10877"/>
                  <a:pt x="9990" y="10877"/>
                  <a:pt x="9990" y="10877"/>
                </a:cubicBezTo>
                <a:cubicBezTo>
                  <a:pt x="8235" y="12868"/>
                  <a:pt x="8235" y="12868"/>
                  <a:pt x="8235" y="12868"/>
                </a:cubicBezTo>
                <a:cubicBezTo>
                  <a:pt x="7965" y="13174"/>
                  <a:pt x="7965" y="13481"/>
                  <a:pt x="8235" y="13787"/>
                </a:cubicBezTo>
                <a:cubicBezTo>
                  <a:pt x="8370" y="13940"/>
                  <a:pt x="8505" y="13940"/>
                  <a:pt x="8640" y="13940"/>
                </a:cubicBezTo>
                <a:cubicBezTo>
                  <a:pt x="8775" y="13940"/>
                  <a:pt x="8910" y="13940"/>
                  <a:pt x="8910" y="13787"/>
                </a:cubicBezTo>
                <a:cubicBezTo>
                  <a:pt x="10800" y="11643"/>
                  <a:pt x="10800" y="11643"/>
                  <a:pt x="10800" y="11643"/>
                </a:cubicBezTo>
                <a:cubicBezTo>
                  <a:pt x="12690" y="13787"/>
                  <a:pt x="12690" y="13787"/>
                  <a:pt x="12690" y="13787"/>
                </a:cubicBezTo>
                <a:cubicBezTo>
                  <a:pt x="12690" y="13940"/>
                  <a:pt x="12825" y="13940"/>
                  <a:pt x="12960" y="13940"/>
                </a:cubicBezTo>
                <a:cubicBezTo>
                  <a:pt x="13095" y="13940"/>
                  <a:pt x="13230" y="13940"/>
                  <a:pt x="13365" y="13787"/>
                </a:cubicBezTo>
                <a:cubicBezTo>
                  <a:pt x="13635" y="13481"/>
                  <a:pt x="13635" y="13174"/>
                  <a:pt x="13365" y="12868"/>
                </a:cubicBezTo>
                <a:cubicBezTo>
                  <a:pt x="11610" y="10877"/>
                  <a:pt x="11610" y="10877"/>
                  <a:pt x="11610" y="10877"/>
                </a:cubicBezTo>
                <a:cubicBezTo>
                  <a:pt x="13365" y="8732"/>
                  <a:pt x="13365" y="8732"/>
                  <a:pt x="13365" y="8732"/>
                </a:cubicBezTo>
                <a:cubicBezTo>
                  <a:pt x="13635" y="8579"/>
                  <a:pt x="13635" y="8119"/>
                  <a:pt x="13365" y="781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74" name="Freeform 51"/>
          <p:cNvSpPr/>
          <p:nvPr/>
        </p:nvSpPr>
        <p:spPr>
          <a:xfrm>
            <a:off x="8801100" y="11276132"/>
            <a:ext cx="1084154" cy="10301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4" extrusionOk="0">
                <a:moveTo>
                  <a:pt x="2430" y="17988"/>
                </a:moveTo>
                <a:cubicBezTo>
                  <a:pt x="2430" y="20706"/>
                  <a:pt x="2430" y="20706"/>
                  <a:pt x="2430" y="20706"/>
                </a:cubicBezTo>
                <a:cubicBezTo>
                  <a:pt x="2430" y="21135"/>
                  <a:pt x="2700" y="21421"/>
                  <a:pt x="2970" y="21564"/>
                </a:cubicBezTo>
                <a:cubicBezTo>
                  <a:pt x="3105" y="21564"/>
                  <a:pt x="3105" y="21564"/>
                  <a:pt x="3240" y="21564"/>
                </a:cubicBezTo>
                <a:cubicBezTo>
                  <a:pt x="3510" y="21564"/>
                  <a:pt x="3645" y="21564"/>
                  <a:pt x="3915" y="21421"/>
                </a:cubicBezTo>
                <a:cubicBezTo>
                  <a:pt x="7155" y="17988"/>
                  <a:pt x="7155" y="17988"/>
                  <a:pt x="7155" y="17988"/>
                </a:cubicBezTo>
                <a:cubicBezTo>
                  <a:pt x="17820" y="17988"/>
                  <a:pt x="17820" y="17988"/>
                  <a:pt x="17820" y="17988"/>
                </a:cubicBezTo>
                <a:cubicBezTo>
                  <a:pt x="19170" y="17988"/>
                  <a:pt x="20385" y="16700"/>
                  <a:pt x="20385" y="15270"/>
                </a:cubicBezTo>
                <a:cubicBezTo>
                  <a:pt x="20385" y="8976"/>
                  <a:pt x="20385" y="8976"/>
                  <a:pt x="20385" y="8976"/>
                </a:cubicBezTo>
                <a:cubicBezTo>
                  <a:pt x="20385" y="8690"/>
                  <a:pt x="20115" y="8404"/>
                  <a:pt x="19845" y="8404"/>
                </a:cubicBezTo>
                <a:cubicBezTo>
                  <a:pt x="19440" y="8404"/>
                  <a:pt x="19305" y="8690"/>
                  <a:pt x="19305" y="8976"/>
                </a:cubicBezTo>
                <a:cubicBezTo>
                  <a:pt x="19305" y="15270"/>
                  <a:pt x="19305" y="15270"/>
                  <a:pt x="19305" y="15270"/>
                </a:cubicBezTo>
                <a:cubicBezTo>
                  <a:pt x="19305" y="16128"/>
                  <a:pt x="18630" y="16843"/>
                  <a:pt x="17820" y="16843"/>
                </a:cubicBezTo>
                <a:cubicBezTo>
                  <a:pt x="6885" y="16843"/>
                  <a:pt x="6885" y="16843"/>
                  <a:pt x="6885" y="16843"/>
                </a:cubicBezTo>
                <a:cubicBezTo>
                  <a:pt x="6750" y="16843"/>
                  <a:pt x="6615" y="16843"/>
                  <a:pt x="6480" y="16987"/>
                </a:cubicBezTo>
                <a:cubicBezTo>
                  <a:pt x="3510" y="20134"/>
                  <a:pt x="3510" y="20134"/>
                  <a:pt x="3510" y="20134"/>
                </a:cubicBezTo>
                <a:cubicBezTo>
                  <a:pt x="3510" y="17416"/>
                  <a:pt x="3510" y="17416"/>
                  <a:pt x="3510" y="17416"/>
                </a:cubicBezTo>
                <a:cubicBezTo>
                  <a:pt x="3510" y="16987"/>
                  <a:pt x="3240" y="16843"/>
                  <a:pt x="2970" y="16843"/>
                </a:cubicBezTo>
                <a:cubicBezTo>
                  <a:pt x="2565" y="16843"/>
                  <a:pt x="2565" y="16843"/>
                  <a:pt x="2565" y="16843"/>
                </a:cubicBezTo>
                <a:cubicBezTo>
                  <a:pt x="1755" y="16843"/>
                  <a:pt x="1080" y="16128"/>
                  <a:pt x="1080" y="15270"/>
                </a:cubicBezTo>
                <a:cubicBezTo>
                  <a:pt x="1080" y="3683"/>
                  <a:pt x="1080" y="3683"/>
                  <a:pt x="1080" y="3683"/>
                </a:cubicBezTo>
                <a:cubicBezTo>
                  <a:pt x="1080" y="2825"/>
                  <a:pt x="1755" y="2110"/>
                  <a:pt x="2565" y="2110"/>
                </a:cubicBezTo>
                <a:cubicBezTo>
                  <a:pt x="12960" y="2110"/>
                  <a:pt x="12960" y="2110"/>
                  <a:pt x="12960" y="2110"/>
                </a:cubicBezTo>
                <a:cubicBezTo>
                  <a:pt x="13230" y="2110"/>
                  <a:pt x="13500" y="1824"/>
                  <a:pt x="13500" y="1538"/>
                </a:cubicBezTo>
                <a:cubicBezTo>
                  <a:pt x="13500" y="1251"/>
                  <a:pt x="13230" y="965"/>
                  <a:pt x="12960" y="965"/>
                </a:cubicBezTo>
                <a:cubicBezTo>
                  <a:pt x="2565" y="965"/>
                  <a:pt x="2565" y="965"/>
                  <a:pt x="2565" y="965"/>
                </a:cubicBezTo>
                <a:cubicBezTo>
                  <a:pt x="1080" y="965"/>
                  <a:pt x="0" y="2253"/>
                  <a:pt x="0" y="3683"/>
                </a:cubicBezTo>
                <a:cubicBezTo>
                  <a:pt x="0" y="15270"/>
                  <a:pt x="0" y="15270"/>
                  <a:pt x="0" y="15270"/>
                </a:cubicBezTo>
                <a:cubicBezTo>
                  <a:pt x="0" y="16700"/>
                  <a:pt x="1080" y="17845"/>
                  <a:pt x="2430" y="17988"/>
                </a:cubicBezTo>
                <a:close/>
                <a:moveTo>
                  <a:pt x="15525" y="6401"/>
                </a:moveTo>
                <a:cubicBezTo>
                  <a:pt x="15660" y="6544"/>
                  <a:pt x="15795" y="6544"/>
                  <a:pt x="15930" y="6544"/>
                </a:cubicBezTo>
                <a:cubicBezTo>
                  <a:pt x="16065" y="6544"/>
                  <a:pt x="16200" y="6544"/>
                  <a:pt x="16335" y="6401"/>
                </a:cubicBezTo>
                <a:cubicBezTo>
                  <a:pt x="18495" y="4112"/>
                  <a:pt x="18495" y="4112"/>
                  <a:pt x="18495" y="4112"/>
                </a:cubicBezTo>
                <a:cubicBezTo>
                  <a:pt x="20655" y="6401"/>
                  <a:pt x="20655" y="6401"/>
                  <a:pt x="20655" y="6401"/>
                </a:cubicBezTo>
                <a:cubicBezTo>
                  <a:pt x="20790" y="6544"/>
                  <a:pt x="20925" y="6544"/>
                  <a:pt x="21060" y="6544"/>
                </a:cubicBezTo>
                <a:cubicBezTo>
                  <a:pt x="21195" y="6544"/>
                  <a:pt x="21330" y="6544"/>
                  <a:pt x="21465" y="6401"/>
                </a:cubicBezTo>
                <a:cubicBezTo>
                  <a:pt x="21600" y="6115"/>
                  <a:pt x="21600" y="5829"/>
                  <a:pt x="21465" y="5543"/>
                </a:cubicBezTo>
                <a:cubicBezTo>
                  <a:pt x="19305" y="3254"/>
                  <a:pt x="19305" y="3254"/>
                  <a:pt x="19305" y="3254"/>
                </a:cubicBezTo>
                <a:cubicBezTo>
                  <a:pt x="21465" y="965"/>
                  <a:pt x="21465" y="965"/>
                  <a:pt x="21465" y="965"/>
                </a:cubicBezTo>
                <a:cubicBezTo>
                  <a:pt x="21600" y="679"/>
                  <a:pt x="21600" y="393"/>
                  <a:pt x="21465" y="107"/>
                </a:cubicBezTo>
                <a:cubicBezTo>
                  <a:pt x="21195" y="-36"/>
                  <a:pt x="20925" y="-36"/>
                  <a:pt x="20655" y="107"/>
                </a:cubicBezTo>
                <a:cubicBezTo>
                  <a:pt x="18495" y="2396"/>
                  <a:pt x="18495" y="2396"/>
                  <a:pt x="18495" y="2396"/>
                </a:cubicBezTo>
                <a:cubicBezTo>
                  <a:pt x="16335" y="107"/>
                  <a:pt x="16335" y="107"/>
                  <a:pt x="16335" y="107"/>
                </a:cubicBezTo>
                <a:cubicBezTo>
                  <a:pt x="16065" y="-36"/>
                  <a:pt x="15795" y="-36"/>
                  <a:pt x="15525" y="107"/>
                </a:cubicBezTo>
                <a:cubicBezTo>
                  <a:pt x="15255" y="393"/>
                  <a:pt x="15255" y="679"/>
                  <a:pt x="15525" y="965"/>
                </a:cubicBezTo>
                <a:cubicBezTo>
                  <a:pt x="17685" y="3254"/>
                  <a:pt x="17685" y="3254"/>
                  <a:pt x="17685" y="3254"/>
                </a:cubicBezTo>
                <a:cubicBezTo>
                  <a:pt x="15525" y="5543"/>
                  <a:pt x="15525" y="5543"/>
                  <a:pt x="15525" y="5543"/>
                </a:cubicBezTo>
                <a:cubicBezTo>
                  <a:pt x="15255" y="5829"/>
                  <a:pt x="15255" y="6115"/>
                  <a:pt x="15525" y="640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75" name="Freeform 52"/>
          <p:cNvSpPr/>
          <p:nvPr/>
        </p:nvSpPr>
        <p:spPr>
          <a:xfrm>
            <a:off x="10699750" y="1403350"/>
            <a:ext cx="1085850" cy="1050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95" y="18094"/>
                </a:moveTo>
                <a:cubicBezTo>
                  <a:pt x="2295" y="20758"/>
                  <a:pt x="2295" y="20758"/>
                  <a:pt x="2295" y="20758"/>
                </a:cubicBezTo>
                <a:cubicBezTo>
                  <a:pt x="2295" y="21039"/>
                  <a:pt x="2565" y="21319"/>
                  <a:pt x="2835" y="21460"/>
                </a:cubicBezTo>
                <a:cubicBezTo>
                  <a:pt x="2970" y="21600"/>
                  <a:pt x="3105" y="21600"/>
                  <a:pt x="3240" y="21600"/>
                </a:cubicBezTo>
                <a:cubicBezTo>
                  <a:pt x="3375" y="21600"/>
                  <a:pt x="3645" y="21460"/>
                  <a:pt x="3780" y="21319"/>
                </a:cubicBezTo>
                <a:cubicBezTo>
                  <a:pt x="6885" y="18094"/>
                  <a:pt x="6885" y="18094"/>
                  <a:pt x="6885" y="18094"/>
                </a:cubicBezTo>
                <a:cubicBezTo>
                  <a:pt x="17280" y="18094"/>
                  <a:pt x="17280" y="18094"/>
                  <a:pt x="17280" y="18094"/>
                </a:cubicBezTo>
                <a:cubicBezTo>
                  <a:pt x="18630" y="18094"/>
                  <a:pt x="19710" y="16971"/>
                  <a:pt x="19710" y="15429"/>
                </a:cubicBezTo>
                <a:cubicBezTo>
                  <a:pt x="19710" y="9538"/>
                  <a:pt x="19710" y="9538"/>
                  <a:pt x="19710" y="9538"/>
                </a:cubicBezTo>
                <a:cubicBezTo>
                  <a:pt x="19710" y="9257"/>
                  <a:pt x="19440" y="8977"/>
                  <a:pt x="19170" y="8977"/>
                </a:cubicBezTo>
                <a:cubicBezTo>
                  <a:pt x="18900" y="8977"/>
                  <a:pt x="18630" y="9257"/>
                  <a:pt x="18630" y="9538"/>
                </a:cubicBezTo>
                <a:cubicBezTo>
                  <a:pt x="18630" y="15569"/>
                  <a:pt x="18630" y="15569"/>
                  <a:pt x="18630" y="15569"/>
                </a:cubicBezTo>
                <a:cubicBezTo>
                  <a:pt x="18630" y="16270"/>
                  <a:pt x="17955" y="16971"/>
                  <a:pt x="17280" y="16971"/>
                </a:cubicBezTo>
                <a:cubicBezTo>
                  <a:pt x="6615" y="16971"/>
                  <a:pt x="6615" y="16971"/>
                  <a:pt x="6615" y="16971"/>
                </a:cubicBezTo>
                <a:cubicBezTo>
                  <a:pt x="6480" y="16971"/>
                  <a:pt x="6345" y="16971"/>
                  <a:pt x="6345" y="17112"/>
                </a:cubicBezTo>
                <a:cubicBezTo>
                  <a:pt x="3375" y="20057"/>
                  <a:pt x="3375" y="20057"/>
                  <a:pt x="3375" y="20057"/>
                </a:cubicBezTo>
                <a:cubicBezTo>
                  <a:pt x="3375" y="17532"/>
                  <a:pt x="3375" y="17532"/>
                  <a:pt x="3375" y="17532"/>
                </a:cubicBezTo>
                <a:cubicBezTo>
                  <a:pt x="3375" y="17252"/>
                  <a:pt x="3240" y="16971"/>
                  <a:pt x="2835" y="16971"/>
                </a:cubicBezTo>
                <a:cubicBezTo>
                  <a:pt x="2430" y="16971"/>
                  <a:pt x="2430" y="16971"/>
                  <a:pt x="2430" y="16971"/>
                </a:cubicBezTo>
                <a:cubicBezTo>
                  <a:pt x="1755" y="16971"/>
                  <a:pt x="1080" y="16270"/>
                  <a:pt x="1080" y="15569"/>
                </a:cubicBezTo>
                <a:cubicBezTo>
                  <a:pt x="1080" y="4488"/>
                  <a:pt x="1080" y="4488"/>
                  <a:pt x="1080" y="4488"/>
                </a:cubicBezTo>
                <a:cubicBezTo>
                  <a:pt x="1080" y="3787"/>
                  <a:pt x="1755" y="3086"/>
                  <a:pt x="2430" y="3086"/>
                </a:cubicBezTo>
                <a:cubicBezTo>
                  <a:pt x="12420" y="3086"/>
                  <a:pt x="12420" y="3086"/>
                  <a:pt x="12420" y="3086"/>
                </a:cubicBezTo>
                <a:cubicBezTo>
                  <a:pt x="12825" y="3086"/>
                  <a:pt x="12960" y="2805"/>
                  <a:pt x="12960" y="2525"/>
                </a:cubicBezTo>
                <a:cubicBezTo>
                  <a:pt x="12960" y="2244"/>
                  <a:pt x="12825" y="1964"/>
                  <a:pt x="12420" y="1964"/>
                </a:cubicBezTo>
                <a:cubicBezTo>
                  <a:pt x="2430" y="1964"/>
                  <a:pt x="2430" y="1964"/>
                  <a:pt x="2430" y="1964"/>
                </a:cubicBezTo>
                <a:cubicBezTo>
                  <a:pt x="1080" y="1964"/>
                  <a:pt x="0" y="3086"/>
                  <a:pt x="0" y="4488"/>
                </a:cubicBezTo>
                <a:cubicBezTo>
                  <a:pt x="0" y="15569"/>
                  <a:pt x="0" y="15569"/>
                  <a:pt x="0" y="15569"/>
                </a:cubicBezTo>
                <a:cubicBezTo>
                  <a:pt x="0" y="16831"/>
                  <a:pt x="1080" y="17953"/>
                  <a:pt x="2295" y="18094"/>
                </a:cubicBezTo>
                <a:close/>
                <a:moveTo>
                  <a:pt x="17820" y="7995"/>
                </a:moveTo>
                <a:cubicBezTo>
                  <a:pt x="18090" y="7995"/>
                  <a:pt x="18360" y="7714"/>
                  <a:pt x="18360" y="7434"/>
                </a:cubicBezTo>
                <a:cubicBezTo>
                  <a:pt x="18360" y="4488"/>
                  <a:pt x="18360" y="4488"/>
                  <a:pt x="18360" y="4488"/>
                </a:cubicBezTo>
                <a:cubicBezTo>
                  <a:pt x="21060" y="4488"/>
                  <a:pt x="21060" y="4488"/>
                  <a:pt x="21060" y="4488"/>
                </a:cubicBezTo>
                <a:cubicBezTo>
                  <a:pt x="21330" y="4488"/>
                  <a:pt x="21600" y="4348"/>
                  <a:pt x="21600" y="3927"/>
                </a:cubicBezTo>
                <a:cubicBezTo>
                  <a:pt x="21600" y="3647"/>
                  <a:pt x="21330" y="3366"/>
                  <a:pt x="21060" y="3366"/>
                </a:cubicBezTo>
                <a:cubicBezTo>
                  <a:pt x="18360" y="3366"/>
                  <a:pt x="18360" y="3366"/>
                  <a:pt x="18360" y="3366"/>
                </a:cubicBezTo>
                <a:cubicBezTo>
                  <a:pt x="18360" y="561"/>
                  <a:pt x="18360" y="561"/>
                  <a:pt x="18360" y="561"/>
                </a:cubicBezTo>
                <a:cubicBezTo>
                  <a:pt x="18360" y="281"/>
                  <a:pt x="18090" y="0"/>
                  <a:pt x="17820" y="0"/>
                </a:cubicBezTo>
                <a:cubicBezTo>
                  <a:pt x="17415" y="0"/>
                  <a:pt x="17280" y="281"/>
                  <a:pt x="17280" y="561"/>
                </a:cubicBezTo>
                <a:cubicBezTo>
                  <a:pt x="17280" y="3366"/>
                  <a:pt x="17280" y="3366"/>
                  <a:pt x="17280" y="3366"/>
                </a:cubicBezTo>
                <a:cubicBezTo>
                  <a:pt x="14445" y="3366"/>
                  <a:pt x="14445" y="3366"/>
                  <a:pt x="14445" y="3366"/>
                </a:cubicBezTo>
                <a:cubicBezTo>
                  <a:pt x="14175" y="3366"/>
                  <a:pt x="13905" y="3647"/>
                  <a:pt x="13905" y="3927"/>
                </a:cubicBezTo>
                <a:cubicBezTo>
                  <a:pt x="13905" y="4348"/>
                  <a:pt x="14175" y="4488"/>
                  <a:pt x="14445" y="4488"/>
                </a:cubicBezTo>
                <a:cubicBezTo>
                  <a:pt x="17280" y="4488"/>
                  <a:pt x="17280" y="4488"/>
                  <a:pt x="17280" y="4488"/>
                </a:cubicBezTo>
                <a:cubicBezTo>
                  <a:pt x="17280" y="7434"/>
                  <a:pt x="17280" y="7434"/>
                  <a:pt x="17280" y="7434"/>
                </a:cubicBezTo>
                <a:cubicBezTo>
                  <a:pt x="17280" y="7714"/>
                  <a:pt x="17415" y="7995"/>
                  <a:pt x="17820" y="79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76" name="Freeform 53"/>
          <p:cNvSpPr/>
          <p:nvPr/>
        </p:nvSpPr>
        <p:spPr>
          <a:xfrm>
            <a:off x="10699750" y="2714624"/>
            <a:ext cx="1085850" cy="901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825" y="19800"/>
                </a:moveTo>
                <a:cubicBezTo>
                  <a:pt x="12015" y="20127"/>
                  <a:pt x="11070" y="20291"/>
                  <a:pt x="10125" y="20291"/>
                </a:cubicBezTo>
                <a:cubicBezTo>
                  <a:pt x="8370" y="20291"/>
                  <a:pt x="6615" y="19800"/>
                  <a:pt x="5130" y="18655"/>
                </a:cubicBezTo>
                <a:cubicBezTo>
                  <a:pt x="4995" y="18655"/>
                  <a:pt x="4725" y="18655"/>
                  <a:pt x="4590" y="18655"/>
                </a:cubicBezTo>
                <a:cubicBezTo>
                  <a:pt x="3780" y="19309"/>
                  <a:pt x="2700" y="19473"/>
                  <a:pt x="2025" y="19473"/>
                </a:cubicBezTo>
                <a:cubicBezTo>
                  <a:pt x="2565" y="18982"/>
                  <a:pt x="2835" y="18164"/>
                  <a:pt x="3105" y="17345"/>
                </a:cubicBezTo>
                <a:cubicBezTo>
                  <a:pt x="3240" y="17182"/>
                  <a:pt x="3240" y="16855"/>
                  <a:pt x="3105" y="16691"/>
                </a:cubicBezTo>
                <a:cubicBezTo>
                  <a:pt x="1755" y="15055"/>
                  <a:pt x="1080" y="12927"/>
                  <a:pt x="1080" y="10800"/>
                </a:cubicBezTo>
                <a:cubicBezTo>
                  <a:pt x="1080" y="5564"/>
                  <a:pt x="5130" y="1309"/>
                  <a:pt x="10125" y="1309"/>
                </a:cubicBezTo>
                <a:cubicBezTo>
                  <a:pt x="14715" y="1309"/>
                  <a:pt x="18495" y="4909"/>
                  <a:pt x="19035" y="9818"/>
                </a:cubicBezTo>
                <a:cubicBezTo>
                  <a:pt x="19035" y="10145"/>
                  <a:pt x="19305" y="10309"/>
                  <a:pt x="19575" y="10309"/>
                </a:cubicBezTo>
                <a:cubicBezTo>
                  <a:pt x="19845" y="10309"/>
                  <a:pt x="20115" y="9982"/>
                  <a:pt x="20115" y="9491"/>
                </a:cubicBezTo>
                <a:cubicBezTo>
                  <a:pt x="19575" y="4091"/>
                  <a:pt x="15255" y="0"/>
                  <a:pt x="10125" y="0"/>
                </a:cubicBezTo>
                <a:cubicBezTo>
                  <a:pt x="4455" y="0"/>
                  <a:pt x="0" y="4909"/>
                  <a:pt x="0" y="10800"/>
                </a:cubicBezTo>
                <a:cubicBezTo>
                  <a:pt x="0" y="13091"/>
                  <a:pt x="675" y="15382"/>
                  <a:pt x="2025" y="17345"/>
                </a:cubicBezTo>
                <a:cubicBezTo>
                  <a:pt x="1755" y="18000"/>
                  <a:pt x="1350" y="18491"/>
                  <a:pt x="810" y="18982"/>
                </a:cubicBezTo>
                <a:cubicBezTo>
                  <a:pt x="540" y="19145"/>
                  <a:pt x="405" y="19636"/>
                  <a:pt x="540" y="19964"/>
                </a:cubicBezTo>
                <a:cubicBezTo>
                  <a:pt x="540" y="20455"/>
                  <a:pt x="810" y="20618"/>
                  <a:pt x="1215" y="20782"/>
                </a:cubicBezTo>
                <a:cubicBezTo>
                  <a:pt x="2025" y="20945"/>
                  <a:pt x="3510" y="20945"/>
                  <a:pt x="4860" y="19964"/>
                </a:cubicBezTo>
                <a:cubicBezTo>
                  <a:pt x="6480" y="21109"/>
                  <a:pt x="8235" y="21600"/>
                  <a:pt x="10125" y="21600"/>
                </a:cubicBezTo>
                <a:cubicBezTo>
                  <a:pt x="11070" y="21600"/>
                  <a:pt x="12150" y="21436"/>
                  <a:pt x="13095" y="21109"/>
                </a:cubicBezTo>
                <a:cubicBezTo>
                  <a:pt x="13500" y="20945"/>
                  <a:pt x="13635" y="20618"/>
                  <a:pt x="13500" y="20291"/>
                </a:cubicBezTo>
                <a:cubicBezTo>
                  <a:pt x="13500" y="19964"/>
                  <a:pt x="13095" y="19636"/>
                  <a:pt x="12825" y="19800"/>
                </a:cubicBezTo>
                <a:close/>
                <a:moveTo>
                  <a:pt x="10125" y="9982"/>
                </a:moveTo>
                <a:cubicBezTo>
                  <a:pt x="10395" y="9982"/>
                  <a:pt x="10665" y="10309"/>
                  <a:pt x="10665" y="10800"/>
                </a:cubicBezTo>
                <a:cubicBezTo>
                  <a:pt x="10665" y="11291"/>
                  <a:pt x="10395" y="11618"/>
                  <a:pt x="10125" y="11618"/>
                </a:cubicBezTo>
                <a:cubicBezTo>
                  <a:pt x="9720" y="11618"/>
                  <a:pt x="9450" y="11291"/>
                  <a:pt x="9450" y="10800"/>
                </a:cubicBezTo>
                <a:cubicBezTo>
                  <a:pt x="9450" y="10309"/>
                  <a:pt x="9720" y="9982"/>
                  <a:pt x="10125" y="9982"/>
                </a:cubicBezTo>
                <a:close/>
                <a:moveTo>
                  <a:pt x="7290" y="9982"/>
                </a:moveTo>
                <a:cubicBezTo>
                  <a:pt x="7695" y="9982"/>
                  <a:pt x="7965" y="10309"/>
                  <a:pt x="7965" y="10800"/>
                </a:cubicBezTo>
                <a:cubicBezTo>
                  <a:pt x="7965" y="11291"/>
                  <a:pt x="7695" y="11618"/>
                  <a:pt x="7290" y="11618"/>
                </a:cubicBezTo>
                <a:cubicBezTo>
                  <a:pt x="6885" y="11618"/>
                  <a:pt x="6615" y="11291"/>
                  <a:pt x="6615" y="10800"/>
                </a:cubicBezTo>
                <a:cubicBezTo>
                  <a:pt x="6615" y="10309"/>
                  <a:pt x="6885" y="9982"/>
                  <a:pt x="7290" y="9982"/>
                </a:cubicBezTo>
                <a:close/>
                <a:moveTo>
                  <a:pt x="12825" y="9982"/>
                </a:moveTo>
                <a:cubicBezTo>
                  <a:pt x="13230" y="9982"/>
                  <a:pt x="13500" y="10309"/>
                  <a:pt x="13500" y="10800"/>
                </a:cubicBezTo>
                <a:cubicBezTo>
                  <a:pt x="13500" y="11291"/>
                  <a:pt x="13230" y="11618"/>
                  <a:pt x="12825" y="11618"/>
                </a:cubicBezTo>
                <a:cubicBezTo>
                  <a:pt x="12420" y="11618"/>
                  <a:pt x="12150" y="11291"/>
                  <a:pt x="12150" y="10800"/>
                </a:cubicBezTo>
                <a:cubicBezTo>
                  <a:pt x="12150" y="10309"/>
                  <a:pt x="12420" y="9982"/>
                  <a:pt x="12825" y="9982"/>
                </a:cubicBezTo>
                <a:close/>
                <a:moveTo>
                  <a:pt x="20655" y="15545"/>
                </a:moveTo>
                <a:cubicBezTo>
                  <a:pt x="20655" y="14400"/>
                  <a:pt x="20655" y="14400"/>
                  <a:pt x="20655" y="14400"/>
                </a:cubicBezTo>
                <a:cubicBezTo>
                  <a:pt x="20655" y="12600"/>
                  <a:pt x="19440" y="11291"/>
                  <a:pt x="18090" y="11291"/>
                </a:cubicBezTo>
                <a:cubicBezTo>
                  <a:pt x="16740" y="11291"/>
                  <a:pt x="15525" y="12600"/>
                  <a:pt x="15525" y="14400"/>
                </a:cubicBezTo>
                <a:cubicBezTo>
                  <a:pt x="15525" y="15545"/>
                  <a:pt x="15525" y="15545"/>
                  <a:pt x="15525" y="15545"/>
                </a:cubicBezTo>
                <a:cubicBezTo>
                  <a:pt x="14985" y="15709"/>
                  <a:pt x="14580" y="16200"/>
                  <a:pt x="14580" y="16855"/>
                </a:cubicBezTo>
                <a:cubicBezTo>
                  <a:pt x="14580" y="20291"/>
                  <a:pt x="14580" y="20291"/>
                  <a:pt x="14580" y="20291"/>
                </a:cubicBezTo>
                <a:cubicBezTo>
                  <a:pt x="14580" y="20945"/>
                  <a:pt x="14985" y="21600"/>
                  <a:pt x="1566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0945"/>
                  <a:pt x="21600" y="20291"/>
                </a:cubicBezTo>
                <a:cubicBezTo>
                  <a:pt x="21600" y="16855"/>
                  <a:pt x="21600" y="16855"/>
                  <a:pt x="21600" y="16855"/>
                </a:cubicBezTo>
                <a:cubicBezTo>
                  <a:pt x="21600" y="16200"/>
                  <a:pt x="21195" y="15709"/>
                  <a:pt x="20655" y="15545"/>
                </a:cubicBezTo>
                <a:close/>
                <a:moveTo>
                  <a:pt x="18090" y="12600"/>
                </a:moveTo>
                <a:cubicBezTo>
                  <a:pt x="18900" y="12600"/>
                  <a:pt x="19575" y="13418"/>
                  <a:pt x="19575" y="14400"/>
                </a:cubicBezTo>
                <a:cubicBezTo>
                  <a:pt x="19575" y="15545"/>
                  <a:pt x="19575" y="15545"/>
                  <a:pt x="19575" y="15545"/>
                </a:cubicBezTo>
                <a:cubicBezTo>
                  <a:pt x="16605" y="15545"/>
                  <a:pt x="16605" y="15545"/>
                  <a:pt x="16605" y="15545"/>
                </a:cubicBezTo>
                <a:cubicBezTo>
                  <a:pt x="16605" y="14400"/>
                  <a:pt x="16605" y="14400"/>
                  <a:pt x="16605" y="14400"/>
                </a:cubicBezTo>
                <a:cubicBezTo>
                  <a:pt x="16605" y="13418"/>
                  <a:pt x="17280" y="12600"/>
                  <a:pt x="18090" y="12600"/>
                </a:cubicBezTo>
                <a:close/>
                <a:moveTo>
                  <a:pt x="20520" y="20291"/>
                </a:moveTo>
                <a:cubicBezTo>
                  <a:pt x="15660" y="20291"/>
                  <a:pt x="15660" y="20291"/>
                  <a:pt x="15660" y="20291"/>
                </a:cubicBezTo>
                <a:cubicBezTo>
                  <a:pt x="15660" y="16855"/>
                  <a:pt x="15660" y="16855"/>
                  <a:pt x="15660" y="16855"/>
                </a:cubicBezTo>
                <a:cubicBezTo>
                  <a:pt x="20520" y="16855"/>
                  <a:pt x="20520" y="16855"/>
                  <a:pt x="20520" y="16855"/>
                </a:cubicBezTo>
                <a:cubicBezTo>
                  <a:pt x="20520" y="20291"/>
                  <a:pt x="20520" y="20291"/>
                  <a:pt x="20520" y="202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77" name="Freeform 54"/>
          <p:cNvSpPr/>
          <p:nvPr/>
        </p:nvSpPr>
        <p:spPr>
          <a:xfrm>
            <a:off x="10699750" y="3946523"/>
            <a:ext cx="1085850" cy="901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825" y="19800"/>
                </a:moveTo>
                <a:cubicBezTo>
                  <a:pt x="12015" y="20127"/>
                  <a:pt x="11070" y="20291"/>
                  <a:pt x="10125" y="20291"/>
                </a:cubicBezTo>
                <a:cubicBezTo>
                  <a:pt x="8370" y="20291"/>
                  <a:pt x="6615" y="19800"/>
                  <a:pt x="5130" y="18655"/>
                </a:cubicBezTo>
                <a:cubicBezTo>
                  <a:pt x="4995" y="18655"/>
                  <a:pt x="4725" y="18655"/>
                  <a:pt x="4590" y="18655"/>
                </a:cubicBezTo>
                <a:cubicBezTo>
                  <a:pt x="3780" y="19309"/>
                  <a:pt x="2700" y="19473"/>
                  <a:pt x="2025" y="19473"/>
                </a:cubicBezTo>
                <a:cubicBezTo>
                  <a:pt x="2565" y="18982"/>
                  <a:pt x="2835" y="18164"/>
                  <a:pt x="3105" y="17345"/>
                </a:cubicBezTo>
                <a:cubicBezTo>
                  <a:pt x="3240" y="17182"/>
                  <a:pt x="3240" y="16855"/>
                  <a:pt x="3105" y="16691"/>
                </a:cubicBezTo>
                <a:cubicBezTo>
                  <a:pt x="1755" y="15055"/>
                  <a:pt x="1080" y="12927"/>
                  <a:pt x="1080" y="10800"/>
                </a:cubicBezTo>
                <a:cubicBezTo>
                  <a:pt x="1080" y="5564"/>
                  <a:pt x="5130" y="1309"/>
                  <a:pt x="10125" y="1309"/>
                </a:cubicBezTo>
                <a:cubicBezTo>
                  <a:pt x="14715" y="1309"/>
                  <a:pt x="18495" y="4909"/>
                  <a:pt x="19035" y="9818"/>
                </a:cubicBezTo>
                <a:cubicBezTo>
                  <a:pt x="19035" y="10145"/>
                  <a:pt x="19305" y="10309"/>
                  <a:pt x="19575" y="10309"/>
                </a:cubicBezTo>
                <a:cubicBezTo>
                  <a:pt x="19845" y="10309"/>
                  <a:pt x="20115" y="9982"/>
                  <a:pt x="20115" y="9655"/>
                </a:cubicBezTo>
                <a:cubicBezTo>
                  <a:pt x="19575" y="4091"/>
                  <a:pt x="15255" y="0"/>
                  <a:pt x="10125" y="0"/>
                </a:cubicBezTo>
                <a:cubicBezTo>
                  <a:pt x="4455" y="0"/>
                  <a:pt x="0" y="4909"/>
                  <a:pt x="0" y="10800"/>
                </a:cubicBezTo>
                <a:cubicBezTo>
                  <a:pt x="0" y="13091"/>
                  <a:pt x="675" y="15382"/>
                  <a:pt x="2025" y="17345"/>
                </a:cubicBezTo>
                <a:cubicBezTo>
                  <a:pt x="1755" y="18000"/>
                  <a:pt x="1350" y="18491"/>
                  <a:pt x="810" y="18982"/>
                </a:cubicBezTo>
                <a:cubicBezTo>
                  <a:pt x="540" y="19145"/>
                  <a:pt x="405" y="19636"/>
                  <a:pt x="540" y="19964"/>
                </a:cubicBezTo>
                <a:cubicBezTo>
                  <a:pt x="540" y="20455"/>
                  <a:pt x="810" y="20618"/>
                  <a:pt x="1215" y="20782"/>
                </a:cubicBezTo>
                <a:cubicBezTo>
                  <a:pt x="2025" y="20945"/>
                  <a:pt x="3510" y="20945"/>
                  <a:pt x="4860" y="19964"/>
                </a:cubicBezTo>
                <a:cubicBezTo>
                  <a:pt x="6480" y="21109"/>
                  <a:pt x="8235" y="21600"/>
                  <a:pt x="10125" y="21600"/>
                </a:cubicBezTo>
                <a:cubicBezTo>
                  <a:pt x="11070" y="21600"/>
                  <a:pt x="12150" y="21436"/>
                  <a:pt x="13095" y="21109"/>
                </a:cubicBezTo>
                <a:cubicBezTo>
                  <a:pt x="13500" y="20945"/>
                  <a:pt x="13635" y="20618"/>
                  <a:pt x="13500" y="20291"/>
                </a:cubicBezTo>
                <a:cubicBezTo>
                  <a:pt x="13500" y="19964"/>
                  <a:pt x="13095" y="19636"/>
                  <a:pt x="12825" y="19800"/>
                </a:cubicBezTo>
                <a:close/>
                <a:moveTo>
                  <a:pt x="10125" y="9982"/>
                </a:moveTo>
                <a:cubicBezTo>
                  <a:pt x="10395" y="9982"/>
                  <a:pt x="10665" y="10309"/>
                  <a:pt x="10665" y="10800"/>
                </a:cubicBezTo>
                <a:cubicBezTo>
                  <a:pt x="10665" y="11291"/>
                  <a:pt x="10395" y="11618"/>
                  <a:pt x="10125" y="11618"/>
                </a:cubicBezTo>
                <a:cubicBezTo>
                  <a:pt x="9720" y="11618"/>
                  <a:pt x="9450" y="11291"/>
                  <a:pt x="9450" y="10800"/>
                </a:cubicBezTo>
                <a:cubicBezTo>
                  <a:pt x="9450" y="10309"/>
                  <a:pt x="9720" y="9982"/>
                  <a:pt x="10125" y="9982"/>
                </a:cubicBezTo>
                <a:close/>
                <a:moveTo>
                  <a:pt x="7290" y="9982"/>
                </a:moveTo>
                <a:cubicBezTo>
                  <a:pt x="7695" y="9982"/>
                  <a:pt x="7965" y="10309"/>
                  <a:pt x="7965" y="10800"/>
                </a:cubicBezTo>
                <a:cubicBezTo>
                  <a:pt x="7965" y="11291"/>
                  <a:pt x="7695" y="11618"/>
                  <a:pt x="7290" y="11618"/>
                </a:cubicBezTo>
                <a:cubicBezTo>
                  <a:pt x="6885" y="11618"/>
                  <a:pt x="6615" y="11291"/>
                  <a:pt x="6615" y="10800"/>
                </a:cubicBezTo>
                <a:cubicBezTo>
                  <a:pt x="6615" y="10309"/>
                  <a:pt x="6885" y="9982"/>
                  <a:pt x="7290" y="9982"/>
                </a:cubicBezTo>
                <a:close/>
                <a:moveTo>
                  <a:pt x="12825" y="9982"/>
                </a:moveTo>
                <a:cubicBezTo>
                  <a:pt x="13230" y="9982"/>
                  <a:pt x="13500" y="10309"/>
                  <a:pt x="13500" y="10800"/>
                </a:cubicBezTo>
                <a:cubicBezTo>
                  <a:pt x="13500" y="11291"/>
                  <a:pt x="13230" y="11618"/>
                  <a:pt x="12825" y="11618"/>
                </a:cubicBezTo>
                <a:cubicBezTo>
                  <a:pt x="12420" y="11618"/>
                  <a:pt x="12150" y="11291"/>
                  <a:pt x="12150" y="10800"/>
                </a:cubicBezTo>
                <a:cubicBezTo>
                  <a:pt x="12150" y="10309"/>
                  <a:pt x="12420" y="9982"/>
                  <a:pt x="12825" y="9982"/>
                </a:cubicBezTo>
                <a:close/>
                <a:moveTo>
                  <a:pt x="20655" y="15545"/>
                </a:moveTo>
                <a:cubicBezTo>
                  <a:pt x="20655" y="14400"/>
                  <a:pt x="20655" y="14400"/>
                  <a:pt x="20655" y="14400"/>
                </a:cubicBezTo>
                <a:cubicBezTo>
                  <a:pt x="20655" y="12600"/>
                  <a:pt x="19440" y="11291"/>
                  <a:pt x="18090" y="11291"/>
                </a:cubicBezTo>
                <a:cubicBezTo>
                  <a:pt x="17010" y="11291"/>
                  <a:pt x="15930" y="12109"/>
                  <a:pt x="15660" y="13418"/>
                </a:cubicBezTo>
                <a:cubicBezTo>
                  <a:pt x="15525" y="13909"/>
                  <a:pt x="15795" y="14236"/>
                  <a:pt x="16065" y="14236"/>
                </a:cubicBezTo>
                <a:cubicBezTo>
                  <a:pt x="16335" y="14400"/>
                  <a:pt x="16605" y="14236"/>
                  <a:pt x="16740" y="13909"/>
                </a:cubicBezTo>
                <a:cubicBezTo>
                  <a:pt x="16875" y="13091"/>
                  <a:pt x="17415" y="12600"/>
                  <a:pt x="18090" y="12600"/>
                </a:cubicBezTo>
                <a:cubicBezTo>
                  <a:pt x="18900" y="12600"/>
                  <a:pt x="19575" y="13418"/>
                  <a:pt x="19575" y="14400"/>
                </a:cubicBezTo>
                <a:cubicBezTo>
                  <a:pt x="19575" y="15545"/>
                  <a:pt x="19575" y="15545"/>
                  <a:pt x="19575" y="15545"/>
                </a:cubicBezTo>
                <a:cubicBezTo>
                  <a:pt x="15660" y="15545"/>
                  <a:pt x="15660" y="15545"/>
                  <a:pt x="15660" y="15545"/>
                </a:cubicBezTo>
                <a:cubicBezTo>
                  <a:pt x="14985" y="15545"/>
                  <a:pt x="14580" y="16200"/>
                  <a:pt x="14580" y="16855"/>
                </a:cubicBezTo>
                <a:cubicBezTo>
                  <a:pt x="14580" y="20291"/>
                  <a:pt x="14580" y="20291"/>
                  <a:pt x="14580" y="20291"/>
                </a:cubicBezTo>
                <a:cubicBezTo>
                  <a:pt x="14580" y="20945"/>
                  <a:pt x="14985" y="21600"/>
                  <a:pt x="1566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0945"/>
                  <a:pt x="21600" y="20291"/>
                </a:cubicBezTo>
                <a:cubicBezTo>
                  <a:pt x="21600" y="16855"/>
                  <a:pt x="21600" y="16855"/>
                  <a:pt x="21600" y="16855"/>
                </a:cubicBezTo>
                <a:cubicBezTo>
                  <a:pt x="21600" y="16200"/>
                  <a:pt x="21195" y="15709"/>
                  <a:pt x="20655" y="15545"/>
                </a:cubicBezTo>
                <a:close/>
                <a:moveTo>
                  <a:pt x="20520" y="20291"/>
                </a:moveTo>
                <a:cubicBezTo>
                  <a:pt x="15660" y="20291"/>
                  <a:pt x="15660" y="20291"/>
                  <a:pt x="15660" y="20291"/>
                </a:cubicBezTo>
                <a:cubicBezTo>
                  <a:pt x="15660" y="16855"/>
                  <a:pt x="15660" y="16855"/>
                  <a:pt x="15660" y="16855"/>
                </a:cubicBezTo>
                <a:cubicBezTo>
                  <a:pt x="20520" y="16855"/>
                  <a:pt x="20520" y="16855"/>
                  <a:pt x="20520" y="16855"/>
                </a:cubicBezTo>
                <a:cubicBezTo>
                  <a:pt x="20520" y="20291"/>
                  <a:pt x="20520" y="20291"/>
                  <a:pt x="20520" y="202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78" name="Freeform 55"/>
          <p:cNvSpPr/>
          <p:nvPr/>
        </p:nvSpPr>
        <p:spPr>
          <a:xfrm>
            <a:off x="10699750" y="5149850"/>
            <a:ext cx="1085850" cy="962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" y="17311"/>
                </a:moveTo>
                <a:cubicBezTo>
                  <a:pt x="1890" y="18077"/>
                  <a:pt x="1485" y="18689"/>
                  <a:pt x="945" y="19149"/>
                </a:cubicBezTo>
                <a:cubicBezTo>
                  <a:pt x="675" y="19302"/>
                  <a:pt x="405" y="19762"/>
                  <a:pt x="540" y="20068"/>
                </a:cubicBezTo>
                <a:cubicBezTo>
                  <a:pt x="675" y="20528"/>
                  <a:pt x="945" y="20681"/>
                  <a:pt x="1215" y="20834"/>
                </a:cubicBezTo>
                <a:cubicBezTo>
                  <a:pt x="1620" y="20834"/>
                  <a:pt x="1890" y="20834"/>
                  <a:pt x="2295" y="20834"/>
                </a:cubicBezTo>
                <a:cubicBezTo>
                  <a:pt x="3375" y="20834"/>
                  <a:pt x="4320" y="20681"/>
                  <a:pt x="5265" y="20068"/>
                </a:cubicBezTo>
                <a:cubicBezTo>
                  <a:pt x="6885" y="21140"/>
                  <a:pt x="8775" y="21600"/>
                  <a:pt x="10800" y="21600"/>
                </a:cubicBezTo>
                <a:cubicBezTo>
                  <a:pt x="16740" y="21600"/>
                  <a:pt x="21600" y="16851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ubicBezTo>
                  <a:pt x="0" y="13174"/>
                  <a:pt x="810" y="15472"/>
                  <a:pt x="2160" y="17311"/>
                </a:cubicBezTo>
                <a:close/>
                <a:moveTo>
                  <a:pt x="10800" y="1226"/>
                </a:moveTo>
                <a:cubicBezTo>
                  <a:pt x="16200" y="1226"/>
                  <a:pt x="20520" y="5515"/>
                  <a:pt x="20520" y="10877"/>
                </a:cubicBezTo>
                <a:cubicBezTo>
                  <a:pt x="20520" y="16085"/>
                  <a:pt x="16200" y="20374"/>
                  <a:pt x="10800" y="20374"/>
                </a:cubicBezTo>
                <a:cubicBezTo>
                  <a:pt x="8910" y="20374"/>
                  <a:pt x="7020" y="19915"/>
                  <a:pt x="5535" y="18843"/>
                </a:cubicBezTo>
                <a:cubicBezTo>
                  <a:pt x="5400" y="18843"/>
                  <a:pt x="5265" y="18843"/>
                  <a:pt x="5265" y="18843"/>
                </a:cubicBezTo>
                <a:cubicBezTo>
                  <a:pt x="5130" y="18843"/>
                  <a:pt x="4995" y="18843"/>
                  <a:pt x="4995" y="18843"/>
                </a:cubicBezTo>
                <a:cubicBezTo>
                  <a:pt x="4185" y="19455"/>
                  <a:pt x="3105" y="19762"/>
                  <a:pt x="2025" y="19609"/>
                </a:cubicBezTo>
                <a:cubicBezTo>
                  <a:pt x="2565" y="18996"/>
                  <a:pt x="3105" y="18383"/>
                  <a:pt x="3375" y="17464"/>
                </a:cubicBezTo>
                <a:cubicBezTo>
                  <a:pt x="3375" y="17157"/>
                  <a:pt x="3375" y="17004"/>
                  <a:pt x="3240" y="16851"/>
                </a:cubicBezTo>
                <a:cubicBezTo>
                  <a:pt x="1755" y="15166"/>
                  <a:pt x="1080" y="13021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lose/>
                <a:moveTo>
                  <a:pt x="10125" y="11489"/>
                </a:moveTo>
                <a:cubicBezTo>
                  <a:pt x="11475" y="11489"/>
                  <a:pt x="11475" y="11489"/>
                  <a:pt x="11475" y="11489"/>
                </a:cubicBezTo>
                <a:cubicBezTo>
                  <a:pt x="12015" y="11489"/>
                  <a:pt x="12420" y="11949"/>
                  <a:pt x="12420" y="12562"/>
                </a:cubicBezTo>
                <a:cubicBezTo>
                  <a:pt x="12420" y="13328"/>
                  <a:pt x="12015" y="13787"/>
                  <a:pt x="11475" y="13787"/>
                </a:cubicBezTo>
                <a:cubicBezTo>
                  <a:pt x="9045" y="13787"/>
                  <a:pt x="9045" y="13787"/>
                  <a:pt x="9045" y="13787"/>
                </a:cubicBezTo>
                <a:cubicBezTo>
                  <a:pt x="8775" y="13787"/>
                  <a:pt x="8505" y="14094"/>
                  <a:pt x="8505" y="14400"/>
                </a:cubicBezTo>
                <a:cubicBezTo>
                  <a:pt x="8505" y="14706"/>
                  <a:pt x="8775" y="15013"/>
                  <a:pt x="9045" y="15013"/>
                </a:cubicBezTo>
                <a:cubicBezTo>
                  <a:pt x="10260" y="15013"/>
                  <a:pt x="10260" y="15013"/>
                  <a:pt x="10260" y="15013"/>
                </a:cubicBezTo>
                <a:cubicBezTo>
                  <a:pt x="10260" y="16238"/>
                  <a:pt x="10260" y="16238"/>
                  <a:pt x="10260" y="16238"/>
                </a:cubicBezTo>
                <a:cubicBezTo>
                  <a:pt x="10260" y="16545"/>
                  <a:pt x="10530" y="16851"/>
                  <a:pt x="10800" y="16851"/>
                </a:cubicBezTo>
                <a:cubicBezTo>
                  <a:pt x="11070" y="16851"/>
                  <a:pt x="11340" y="16545"/>
                  <a:pt x="11340" y="16238"/>
                </a:cubicBezTo>
                <a:cubicBezTo>
                  <a:pt x="11340" y="15013"/>
                  <a:pt x="11340" y="15013"/>
                  <a:pt x="11340" y="15013"/>
                </a:cubicBezTo>
                <a:cubicBezTo>
                  <a:pt x="11475" y="15013"/>
                  <a:pt x="11475" y="15013"/>
                  <a:pt x="11475" y="15013"/>
                </a:cubicBezTo>
                <a:cubicBezTo>
                  <a:pt x="11475" y="15013"/>
                  <a:pt x="11475" y="15013"/>
                  <a:pt x="11475" y="15013"/>
                </a:cubicBezTo>
                <a:cubicBezTo>
                  <a:pt x="12555" y="15013"/>
                  <a:pt x="13500" y="13940"/>
                  <a:pt x="13500" y="12562"/>
                </a:cubicBezTo>
                <a:cubicBezTo>
                  <a:pt x="13500" y="11336"/>
                  <a:pt x="12555" y="10264"/>
                  <a:pt x="11475" y="10264"/>
                </a:cubicBezTo>
                <a:cubicBezTo>
                  <a:pt x="10125" y="10264"/>
                  <a:pt x="10125" y="10264"/>
                  <a:pt x="10125" y="10264"/>
                </a:cubicBezTo>
                <a:cubicBezTo>
                  <a:pt x="9585" y="10264"/>
                  <a:pt x="9180" y="9651"/>
                  <a:pt x="9180" y="9038"/>
                </a:cubicBezTo>
                <a:cubicBezTo>
                  <a:pt x="9180" y="8272"/>
                  <a:pt x="9585" y="7813"/>
                  <a:pt x="10125" y="7813"/>
                </a:cubicBezTo>
                <a:cubicBezTo>
                  <a:pt x="12555" y="7813"/>
                  <a:pt x="12555" y="7813"/>
                  <a:pt x="12555" y="7813"/>
                </a:cubicBezTo>
                <a:cubicBezTo>
                  <a:pt x="12825" y="7813"/>
                  <a:pt x="13095" y="7506"/>
                  <a:pt x="13095" y="7200"/>
                </a:cubicBezTo>
                <a:cubicBezTo>
                  <a:pt x="13095" y="6894"/>
                  <a:pt x="12825" y="6587"/>
                  <a:pt x="12555" y="6587"/>
                </a:cubicBezTo>
                <a:cubicBezTo>
                  <a:pt x="11340" y="6587"/>
                  <a:pt x="11340" y="6587"/>
                  <a:pt x="11340" y="6587"/>
                </a:cubicBezTo>
                <a:cubicBezTo>
                  <a:pt x="11340" y="5515"/>
                  <a:pt x="11340" y="5515"/>
                  <a:pt x="11340" y="5515"/>
                </a:cubicBezTo>
                <a:cubicBezTo>
                  <a:pt x="11340" y="5055"/>
                  <a:pt x="11070" y="4902"/>
                  <a:pt x="10800" y="4902"/>
                </a:cubicBezTo>
                <a:cubicBezTo>
                  <a:pt x="10530" y="4902"/>
                  <a:pt x="10260" y="5055"/>
                  <a:pt x="10260" y="5515"/>
                </a:cubicBezTo>
                <a:cubicBezTo>
                  <a:pt x="10260" y="6587"/>
                  <a:pt x="10260" y="6587"/>
                  <a:pt x="10260" y="6587"/>
                </a:cubicBezTo>
                <a:cubicBezTo>
                  <a:pt x="10125" y="6587"/>
                  <a:pt x="10125" y="6587"/>
                  <a:pt x="10125" y="6587"/>
                </a:cubicBezTo>
                <a:cubicBezTo>
                  <a:pt x="9045" y="6587"/>
                  <a:pt x="8100" y="7660"/>
                  <a:pt x="8100" y="9038"/>
                </a:cubicBezTo>
                <a:cubicBezTo>
                  <a:pt x="8100" y="10417"/>
                  <a:pt x="9045" y="11489"/>
                  <a:pt x="10125" y="114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79" name="Freeform 56"/>
          <p:cNvSpPr/>
          <p:nvPr/>
        </p:nvSpPr>
        <p:spPr>
          <a:xfrm>
            <a:off x="10699750" y="6378573"/>
            <a:ext cx="1085850" cy="965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7965" y="0"/>
                  <a:pt x="5265" y="1072"/>
                  <a:pt x="3240" y="3217"/>
                </a:cubicBezTo>
                <a:cubicBezTo>
                  <a:pt x="1080" y="5209"/>
                  <a:pt x="0" y="7966"/>
                  <a:pt x="0" y="10877"/>
                </a:cubicBezTo>
                <a:cubicBezTo>
                  <a:pt x="0" y="13174"/>
                  <a:pt x="810" y="15472"/>
                  <a:pt x="2160" y="17311"/>
                </a:cubicBezTo>
                <a:cubicBezTo>
                  <a:pt x="1890" y="18077"/>
                  <a:pt x="1485" y="18689"/>
                  <a:pt x="945" y="19149"/>
                </a:cubicBezTo>
                <a:cubicBezTo>
                  <a:pt x="675" y="19302"/>
                  <a:pt x="540" y="19762"/>
                  <a:pt x="540" y="20068"/>
                </a:cubicBezTo>
                <a:cubicBezTo>
                  <a:pt x="675" y="20528"/>
                  <a:pt x="945" y="20834"/>
                  <a:pt x="1215" y="20834"/>
                </a:cubicBezTo>
                <a:cubicBezTo>
                  <a:pt x="1620" y="20834"/>
                  <a:pt x="1890" y="20834"/>
                  <a:pt x="2295" y="20834"/>
                </a:cubicBezTo>
                <a:cubicBezTo>
                  <a:pt x="3375" y="20834"/>
                  <a:pt x="4320" y="20681"/>
                  <a:pt x="5265" y="20068"/>
                </a:cubicBezTo>
                <a:cubicBezTo>
                  <a:pt x="6885" y="21140"/>
                  <a:pt x="8775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6740" y="21600"/>
                  <a:pt x="21600" y="16698"/>
                  <a:pt x="21600" y="10877"/>
                </a:cubicBezTo>
                <a:cubicBezTo>
                  <a:pt x="21600" y="4902"/>
                  <a:pt x="16740" y="0"/>
                  <a:pt x="10800" y="0"/>
                </a:cubicBezTo>
                <a:close/>
                <a:moveTo>
                  <a:pt x="10800" y="20374"/>
                </a:moveTo>
                <a:cubicBezTo>
                  <a:pt x="10800" y="20374"/>
                  <a:pt x="10800" y="20374"/>
                  <a:pt x="10800" y="20374"/>
                </a:cubicBezTo>
                <a:cubicBezTo>
                  <a:pt x="8910" y="20374"/>
                  <a:pt x="7155" y="19915"/>
                  <a:pt x="5535" y="18843"/>
                </a:cubicBezTo>
                <a:cubicBezTo>
                  <a:pt x="5400" y="18843"/>
                  <a:pt x="5400" y="18843"/>
                  <a:pt x="5265" y="18843"/>
                </a:cubicBezTo>
                <a:cubicBezTo>
                  <a:pt x="5130" y="18843"/>
                  <a:pt x="4995" y="18843"/>
                  <a:pt x="4995" y="18843"/>
                </a:cubicBezTo>
                <a:cubicBezTo>
                  <a:pt x="4185" y="19455"/>
                  <a:pt x="3105" y="19762"/>
                  <a:pt x="2025" y="19609"/>
                </a:cubicBezTo>
                <a:cubicBezTo>
                  <a:pt x="2565" y="19149"/>
                  <a:pt x="3105" y="18383"/>
                  <a:pt x="3375" y="17464"/>
                </a:cubicBezTo>
                <a:cubicBezTo>
                  <a:pt x="3375" y="17311"/>
                  <a:pt x="3375" y="17004"/>
                  <a:pt x="3240" y="16851"/>
                </a:cubicBezTo>
                <a:cubicBezTo>
                  <a:pt x="1890" y="15166"/>
                  <a:pt x="1080" y="13021"/>
                  <a:pt x="1080" y="10877"/>
                </a:cubicBezTo>
                <a:cubicBezTo>
                  <a:pt x="1080" y="8272"/>
                  <a:pt x="2025" y="5821"/>
                  <a:pt x="3915" y="4136"/>
                </a:cubicBezTo>
                <a:cubicBezTo>
                  <a:pt x="5670" y="2298"/>
                  <a:pt x="8235" y="1226"/>
                  <a:pt x="10800" y="1226"/>
                </a:cubicBezTo>
                <a:cubicBezTo>
                  <a:pt x="16200" y="1226"/>
                  <a:pt x="20520" y="5515"/>
                  <a:pt x="20520" y="10723"/>
                </a:cubicBezTo>
                <a:cubicBezTo>
                  <a:pt x="20520" y="16085"/>
                  <a:pt x="16200" y="20374"/>
                  <a:pt x="10800" y="20374"/>
                </a:cubicBezTo>
                <a:close/>
                <a:moveTo>
                  <a:pt x="11610" y="10877"/>
                </a:moveTo>
                <a:cubicBezTo>
                  <a:pt x="13365" y="8732"/>
                  <a:pt x="13365" y="8732"/>
                  <a:pt x="13365" y="8732"/>
                </a:cubicBezTo>
                <a:cubicBezTo>
                  <a:pt x="13635" y="8426"/>
                  <a:pt x="13635" y="8119"/>
                  <a:pt x="13365" y="7813"/>
                </a:cubicBezTo>
                <a:cubicBezTo>
                  <a:pt x="13230" y="7660"/>
                  <a:pt x="12825" y="7660"/>
                  <a:pt x="12690" y="7813"/>
                </a:cubicBezTo>
                <a:cubicBezTo>
                  <a:pt x="10800" y="9957"/>
                  <a:pt x="10800" y="9957"/>
                  <a:pt x="10800" y="9957"/>
                </a:cubicBezTo>
                <a:cubicBezTo>
                  <a:pt x="8910" y="7813"/>
                  <a:pt x="8910" y="7813"/>
                  <a:pt x="8910" y="7813"/>
                </a:cubicBezTo>
                <a:cubicBezTo>
                  <a:pt x="8775" y="7660"/>
                  <a:pt x="8370" y="7660"/>
                  <a:pt x="8235" y="7813"/>
                </a:cubicBezTo>
                <a:cubicBezTo>
                  <a:pt x="7965" y="8119"/>
                  <a:pt x="7965" y="8426"/>
                  <a:pt x="8235" y="8732"/>
                </a:cubicBezTo>
                <a:cubicBezTo>
                  <a:pt x="9990" y="10877"/>
                  <a:pt x="9990" y="10877"/>
                  <a:pt x="9990" y="10877"/>
                </a:cubicBezTo>
                <a:cubicBezTo>
                  <a:pt x="8235" y="12868"/>
                  <a:pt x="8235" y="12868"/>
                  <a:pt x="8235" y="12868"/>
                </a:cubicBezTo>
                <a:cubicBezTo>
                  <a:pt x="7965" y="13174"/>
                  <a:pt x="7965" y="13481"/>
                  <a:pt x="8235" y="13787"/>
                </a:cubicBezTo>
                <a:cubicBezTo>
                  <a:pt x="8370" y="13940"/>
                  <a:pt x="8505" y="13940"/>
                  <a:pt x="8640" y="13940"/>
                </a:cubicBezTo>
                <a:cubicBezTo>
                  <a:pt x="8775" y="13940"/>
                  <a:pt x="8910" y="13940"/>
                  <a:pt x="8910" y="13787"/>
                </a:cubicBezTo>
                <a:cubicBezTo>
                  <a:pt x="10800" y="11643"/>
                  <a:pt x="10800" y="11643"/>
                  <a:pt x="10800" y="11643"/>
                </a:cubicBezTo>
                <a:cubicBezTo>
                  <a:pt x="12690" y="13787"/>
                  <a:pt x="12690" y="13787"/>
                  <a:pt x="12690" y="13787"/>
                </a:cubicBezTo>
                <a:cubicBezTo>
                  <a:pt x="12690" y="13940"/>
                  <a:pt x="12825" y="13940"/>
                  <a:pt x="12960" y="13940"/>
                </a:cubicBezTo>
                <a:cubicBezTo>
                  <a:pt x="13095" y="13940"/>
                  <a:pt x="13230" y="13940"/>
                  <a:pt x="13365" y="13787"/>
                </a:cubicBezTo>
                <a:cubicBezTo>
                  <a:pt x="13635" y="13481"/>
                  <a:pt x="13635" y="13174"/>
                  <a:pt x="13365" y="12868"/>
                </a:cubicBezTo>
                <a:lnTo>
                  <a:pt x="11610" y="1087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80" name="Freeform 57"/>
          <p:cNvSpPr/>
          <p:nvPr/>
        </p:nvSpPr>
        <p:spPr>
          <a:xfrm>
            <a:off x="10699750" y="7610474"/>
            <a:ext cx="1085850" cy="965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77"/>
                </a:moveTo>
                <a:cubicBezTo>
                  <a:pt x="21600" y="4902"/>
                  <a:pt x="16740" y="0"/>
                  <a:pt x="10800" y="0"/>
                </a:cubicBezTo>
                <a:cubicBezTo>
                  <a:pt x="4860" y="0"/>
                  <a:pt x="0" y="4902"/>
                  <a:pt x="0" y="10877"/>
                </a:cubicBezTo>
                <a:cubicBezTo>
                  <a:pt x="0" y="13174"/>
                  <a:pt x="810" y="15472"/>
                  <a:pt x="2160" y="17311"/>
                </a:cubicBezTo>
                <a:cubicBezTo>
                  <a:pt x="1890" y="18077"/>
                  <a:pt x="1485" y="18689"/>
                  <a:pt x="945" y="19149"/>
                </a:cubicBezTo>
                <a:cubicBezTo>
                  <a:pt x="675" y="19302"/>
                  <a:pt x="405" y="19762"/>
                  <a:pt x="540" y="20068"/>
                </a:cubicBezTo>
                <a:cubicBezTo>
                  <a:pt x="675" y="20528"/>
                  <a:pt x="945" y="20681"/>
                  <a:pt x="1215" y="20834"/>
                </a:cubicBezTo>
                <a:cubicBezTo>
                  <a:pt x="1620" y="20834"/>
                  <a:pt x="1890" y="20834"/>
                  <a:pt x="2295" y="20834"/>
                </a:cubicBezTo>
                <a:cubicBezTo>
                  <a:pt x="3375" y="20834"/>
                  <a:pt x="4320" y="20681"/>
                  <a:pt x="5265" y="20068"/>
                </a:cubicBezTo>
                <a:cubicBezTo>
                  <a:pt x="6885" y="21140"/>
                  <a:pt x="8775" y="21600"/>
                  <a:pt x="10800" y="21600"/>
                </a:cubicBezTo>
                <a:cubicBezTo>
                  <a:pt x="16740" y="21600"/>
                  <a:pt x="21600" y="16851"/>
                  <a:pt x="21600" y="10877"/>
                </a:cubicBezTo>
                <a:close/>
                <a:moveTo>
                  <a:pt x="10800" y="20374"/>
                </a:moveTo>
                <a:cubicBezTo>
                  <a:pt x="8910" y="20374"/>
                  <a:pt x="7020" y="19915"/>
                  <a:pt x="5535" y="18843"/>
                </a:cubicBezTo>
                <a:cubicBezTo>
                  <a:pt x="5400" y="18843"/>
                  <a:pt x="5265" y="18843"/>
                  <a:pt x="5265" y="18843"/>
                </a:cubicBezTo>
                <a:cubicBezTo>
                  <a:pt x="5130" y="18843"/>
                  <a:pt x="4995" y="18843"/>
                  <a:pt x="4995" y="18843"/>
                </a:cubicBezTo>
                <a:cubicBezTo>
                  <a:pt x="4185" y="19455"/>
                  <a:pt x="3105" y="19762"/>
                  <a:pt x="2025" y="19609"/>
                </a:cubicBezTo>
                <a:cubicBezTo>
                  <a:pt x="2565" y="18996"/>
                  <a:pt x="2970" y="18383"/>
                  <a:pt x="3375" y="17464"/>
                </a:cubicBezTo>
                <a:cubicBezTo>
                  <a:pt x="3375" y="17157"/>
                  <a:pt x="3375" y="17004"/>
                  <a:pt x="3240" y="16851"/>
                </a:cubicBezTo>
                <a:cubicBezTo>
                  <a:pt x="1755" y="15166"/>
                  <a:pt x="1080" y="13021"/>
                  <a:pt x="1080" y="10877"/>
                </a:cubicBezTo>
                <a:cubicBezTo>
                  <a:pt x="1080" y="5515"/>
                  <a:pt x="5400" y="1226"/>
                  <a:pt x="10800" y="1226"/>
                </a:cubicBezTo>
                <a:cubicBezTo>
                  <a:pt x="16200" y="1226"/>
                  <a:pt x="20520" y="5515"/>
                  <a:pt x="20520" y="10877"/>
                </a:cubicBezTo>
                <a:cubicBezTo>
                  <a:pt x="20520" y="16085"/>
                  <a:pt x="16200" y="20374"/>
                  <a:pt x="10800" y="20374"/>
                </a:cubicBezTo>
                <a:close/>
                <a:moveTo>
                  <a:pt x="12825" y="6281"/>
                </a:moveTo>
                <a:cubicBezTo>
                  <a:pt x="12015" y="6281"/>
                  <a:pt x="11340" y="6587"/>
                  <a:pt x="10800" y="7047"/>
                </a:cubicBezTo>
                <a:cubicBezTo>
                  <a:pt x="10260" y="6587"/>
                  <a:pt x="9585" y="6281"/>
                  <a:pt x="8775" y="6281"/>
                </a:cubicBezTo>
                <a:cubicBezTo>
                  <a:pt x="7965" y="6281"/>
                  <a:pt x="7155" y="6587"/>
                  <a:pt x="6615" y="7353"/>
                </a:cubicBezTo>
                <a:cubicBezTo>
                  <a:pt x="6075" y="7966"/>
                  <a:pt x="5670" y="8885"/>
                  <a:pt x="5670" y="9804"/>
                </a:cubicBezTo>
                <a:cubicBezTo>
                  <a:pt x="5670" y="10723"/>
                  <a:pt x="6075" y="11643"/>
                  <a:pt x="6615" y="12255"/>
                </a:cubicBezTo>
                <a:cubicBezTo>
                  <a:pt x="10125" y="16391"/>
                  <a:pt x="10125" y="16391"/>
                  <a:pt x="10125" y="16391"/>
                </a:cubicBezTo>
                <a:cubicBezTo>
                  <a:pt x="10260" y="16545"/>
                  <a:pt x="10530" y="16698"/>
                  <a:pt x="10800" y="16698"/>
                </a:cubicBezTo>
                <a:cubicBezTo>
                  <a:pt x="11070" y="16698"/>
                  <a:pt x="11340" y="16545"/>
                  <a:pt x="11475" y="16391"/>
                </a:cubicBezTo>
                <a:cubicBezTo>
                  <a:pt x="14985" y="12255"/>
                  <a:pt x="14985" y="12255"/>
                  <a:pt x="14985" y="12255"/>
                </a:cubicBezTo>
                <a:cubicBezTo>
                  <a:pt x="15525" y="11643"/>
                  <a:pt x="15930" y="10723"/>
                  <a:pt x="15930" y="9804"/>
                </a:cubicBezTo>
                <a:cubicBezTo>
                  <a:pt x="15930" y="8885"/>
                  <a:pt x="15525" y="7966"/>
                  <a:pt x="14985" y="7353"/>
                </a:cubicBezTo>
                <a:cubicBezTo>
                  <a:pt x="14445" y="6587"/>
                  <a:pt x="13635" y="6281"/>
                  <a:pt x="12825" y="6281"/>
                </a:cubicBezTo>
                <a:close/>
                <a:moveTo>
                  <a:pt x="14175" y="11489"/>
                </a:moveTo>
                <a:cubicBezTo>
                  <a:pt x="10800" y="15319"/>
                  <a:pt x="10800" y="15319"/>
                  <a:pt x="10800" y="15319"/>
                </a:cubicBezTo>
                <a:cubicBezTo>
                  <a:pt x="7425" y="11489"/>
                  <a:pt x="7425" y="11489"/>
                  <a:pt x="7425" y="11489"/>
                </a:cubicBezTo>
                <a:cubicBezTo>
                  <a:pt x="7020" y="11030"/>
                  <a:pt x="6750" y="10417"/>
                  <a:pt x="6750" y="9804"/>
                </a:cubicBezTo>
                <a:cubicBezTo>
                  <a:pt x="6750" y="9191"/>
                  <a:pt x="7020" y="8579"/>
                  <a:pt x="7425" y="8119"/>
                </a:cubicBezTo>
                <a:cubicBezTo>
                  <a:pt x="7830" y="7660"/>
                  <a:pt x="8235" y="7506"/>
                  <a:pt x="8775" y="7506"/>
                </a:cubicBezTo>
                <a:cubicBezTo>
                  <a:pt x="9315" y="7506"/>
                  <a:pt x="9855" y="7660"/>
                  <a:pt x="10260" y="8119"/>
                </a:cubicBezTo>
                <a:cubicBezTo>
                  <a:pt x="10395" y="8272"/>
                  <a:pt x="10395" y="8272"/>
                  <a:pt x="10395" y="8272"/>
                </a:cubicBezTo>
                <a:cubicBezTo>
                  <a:pt x="10530" y="8426"/>
                  <a:pt x="10665" y="8579"/>
                  <a:pt x="10800" y="8579"/>
                </a:cubicBezTo>
                <a:cubicBezTo>
                  <a:pt x="10935" y="8579"/>
                  <a:pt x="11070" y="8426"/>
                  <a:pt x="11205" y="8272"/>
                </a:cubicBezTo>
                <a:cubicBezTo>
                  <a:pt x="11340" y="8119"/>
                  <a:pt x="11340" y="8119"/>
                  <a:pt x="11340" y="8119"/>
                </a:cubicBezTo>
                <a:cubicBezTo>
                  <a:pt x="11745" y="7660"/>
                  <a:pt x="12285" y="7506"/>
                  <a:pt x="12825" y="7506"/>
                </a:cubicBezTo>
                <a:cubicBezTo>
                  <a:pt x="13365" y="7506"/>
                  <a:pt x="13905" y="7660"/>
                  <a:pt x="14175" y="8119"/>
                </a:cubicBezTo>
                <a:cubicBezTo>
                  <a:pt x="14580" y="8579"/>
                  <a:pt x="14850" y="9191"/>
                  <a:pt x="14850" y="9804"/>
                </a:cubicBezTo>
                <a:cubicBezTo>
                  <a:pt x="14850" y="10417"/>
                  <a:pt x="14580" y="11030"/>
                  <a:pt x="14175" y="114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81" name="Freeform 58"/>
          <p:cNvSpPr/>
          <p:nvPr/>
        </p:nvSpPr>
        <p:spPr>
          <a:xfrm>
            <a:off x="10699750" y="8867774"/>
            <a:ext cx="1085850" cy="917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55" y="17409"/>
                </a:moveTo>
                <a:cubicBezTo>
                  <a:pt x="19845" y="17409"/>
                  <a:pt x="19845" y="17409"/>
                  <a:pt x="19845" y="17409"/>
                </a:cubicBezTo>
                <a:cubicBezTo>
                  <a:pt x="20790" y="17409"/>
                  <a:pt x="21600" y="16442"/>
                  <a:pt x="21600" y="15313"/>
                </a:cubicBezTo>
                <a:cubicBezTo>
                  <a:pt x="21600" y="2096"/>
                  <a:pt x="21600" y="2096"/>
                  <a:pt x="21600" y="2096"/>
                </a:cubicBezTo>
                <a:cubicBezTo>
                  <a:pt x="21600" y="967"/>
                  <a:pt x="20790" y="0"/>
                  <a:pt x="19845" y="0"/>
                </a:cubicBez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967"/>
                  <a:pt x="0" y="2096"/>
                </a:cubicBezTo>
                <a:cubicBezTo>
                  <a:pt x="0" y="15313"/>
                  <a:pt x="0" y="15313"/>
                  <a:pt x="0" y="15313"/>
                </a:cubicBezTo>
                <a:cubicBezTo>
                  <a:pt x="0" y="16442"/>
                  <a:pt x="810" y="17409"/>
                  <a:pt x="1755" y="17409"/>
                </a:cubicBezTo>
                <a:cubicBezTo>
                  <a:pt x="2430" y="17409"/>
                  <a:pt x="2430" y="17409"/>
                  <a:pt x="2430" y="17409"/>
                </a:cubicBezTo>
                <a:cubicBezTo>
                  <a:pt x="2430" y="20633"/>
                  <a:pt x="2430" y="20633"/>
                  <a:pt x="2430" y="20633"/>
                </a:cubicBezTo>
                <a:cubicBezTo>
                  <a:pt x="2430" y="21116"/>
                  <a:pt x="2700" y="21439"/>
                  <a:pt x="2970" y="21600"/>
                </a:cubicBezTo>
                <a:cubicBezTo>
                  <a:pt x="3105" y="21600"/>
                  <a:pt x="3240" y="21600"/>
                  <a:pt x="3375" y="21600"/>
                </a:cubicBezTo>
                <a:cubicBezTo>
                  <a:pt x="3510" y="21600"/>
                  <a:pt x="3780" y="21600"/>
                  <a:pt x="3915" y="21439"/>
                </a:cubicBezTo>
                <a:cubicBezTo>
                  <a:pt x="7425" y="17248"/>
                  <a:pt x="7425" y="17248"/>
                  <a:pt x="7425" y="17248"/>
                </a:cubicBezTo>
                <a:cubicBezTo>
                  <a:pt x="7560" y="16925"/>
                  <a:pt x="7560" y="16603"/>
                  <a:pt x="7425" y="16281"/>
                </a:cubicBezTo>
                <a:cubicBezTo>
                  <a:pt x="7155" y="16119"/>
                  <a:pt x="6885" y="16119"/>
                  <a:pt x="6615" y="16281"/>
                </a:cubicBezTo>
                <a:cubicBezTo>
                  <a:pt x="3510" y="19988"/>
                  <a:pt x="3510" y="19988"/>
                  <a:pt x="3510" y="19988"/>
                </a:cubicBezTo>
                <a:cubicBezTo>
                  <a:pt x="3510" y="16764"/>
                  <a:pt x="3510" y="16764"/>
                  <a:pt x="3510" y="16764"/>
                </a:cubicBezTo>
                <a:cubicBezTo>
                  <a:pt x="3510" y="16442"/>
                  <a:pt x="3375" y="16119"/>
                  <a:pt x="2970" y="16119"/>
                </a:cubicBezTo>
                <a:cubicBezTo>
                  <a:pt x="1755" y="16119"/>
                  <a:pt x="1755" y="16119"/>
                  <a:pt x="1755" y="16119"/>
                </a:cubicBezTo>
                <a:cubicBezTo>
                  <a:pt x="1350" y="16119"/>
                  <a:pt x="1080" y="15797"/>
                  <a:pt x="1080" y="15313"/>
                </a:cubicBezTo>
                <a:cubicBezTo>
                  <a:pt x="1080" y="2096"/>
                  <a:pt x="1080" y="2096"/>
                  <a:pt x="1080" y="2096"/>
                </a:cubicBezTo>
                <a:cubicBezTo>
                  <a:pt x="1080" y="1612"/>
                  <a:pt x="1350" y="1290"/>
                  <a:pt x="1755" y="1290"/>
                </a:cubicBezTo>
                <a:cubicBezTo>
                  <a:pt x="19845" y="1290"/>
                  <a:pt x="19845" y="1290"/>
                  <a:pt x="19845" y="1290"/>
                </a:cubicBezTo>
                <a:cubicBezTo>
                  <a:pt x="20250" y="1290"/>
                  <a:pt x="20520" y="1612"/>
                  <a:pt x="20520" y="2096"/>
                </a:cubicBezTo>
                <a:cubicBezTo>
                  <a:pt x="20520" y="15313"/>
                  <a:pt x="20520" y="15313"/>
                  <a:pt x="20520" y="15313"/>
                </a:cubicBezTo>
                <a:cubicBezTo>
                  <a:pt x="20520" y="15797"/>
                  <a:pt x="20250" y="16119"/>
                  <a:pt x="19845" y="16119"/>
                </a:cubicBezTo>
                <a:cubicBezTo>
                  <a:pt x="9855" y="16119"/>
                  <a:pt x="9855" y="16119"/>
                  <a:pt x="9855" y="16119"/>
                </a:cubicBezTo>
                <a:cubicBezTo>
                  <a:pt x="9585" y="16119"/>
                  <a:pt x="9315" y="16442"/>
                  <a:pt x="9315" y="16764"/>
                </a:cubicBezTo>
                <a:cubicBezTo>
                  <a:pt x="9315" y="17087"/>
                  <a:pt x="9585" y="17409"/>
                  <a:pt x="9855" y="17409"/>
                </a:cubicBezTo>
                <a:close/>
                <a:moveTo>
                  <a:pt x="3915" y="5964"/>
                </a:moveTo>
                <a:cubicBezTo>
                  <a:pt x="17685" y="5964"/>
                  <a:pt x="17685" y="5964"/>
                  <a:pt x="17685" y="5964"/>
                </a:cubicBezTo>
                <a:cubicBezTo>
                  <a:pt x="17955" y="5964"/>
                  <a:pt x="18225" y="5642"/>
                  <a:pt x="18225" y="5319"/>
                </a:cubicBezTo>
                <a:cubicBezTo>
                  <a:pt x="18225" y="4997"/>
                  <a:pt x="17955" y="4675"/>
                  <a:pt x="17685" y="4675"/>
                </a:cubicBezTo>
                <a:cubicBezTo>
                  <a:pt x="3915" y="4675"/>
                  <a:pt x="3915" y="4675"/>
                  <a:pt x="3915" y="4675"/>
                </a:cubicBezTo>
                <a:cubicBezTo>
                  <a:pt x="3645" y="4675"/>
                  <a:pt x="3375" y="4997"/>
                  <a:pt x="3375" y="5319"/>
                </a:cubicBezTo>
                <a:cubicBezTo>
                  <a:pt x="3375" y="5642"/>
                  <a:pt x="3645" y="5964"/>
                  <a:pt x="3915" y="5964"/>
                </a:cubicBezTo>
                <a:close/>
                <a:moveTo>
                  <a:pt x="3915" y="9510"/>
                </a:moveTo>
                <a:cubicBezTo>
                  <a:pt x="17685" y="9510"/>
                  <a:pt x="17685" y="9510"/>
                  <a:pt x="17685" y="9510"/>
                </a:cubicBezTo>
                <a:cubicBezTo>
                  <a:pt x="17955" y="9510"/>
                  <a:pt x="18225" y="9188"/>
                  <a:pt x="18225" y="8866"/>
                </a:cubicBezTo>
                <a:cubicBezTo>
                  <a:pt x="18225" y="8543"/>
                  <a:pt x="17955" y="8221"/>
                  <a:pt x="17685" y="8221"/>
                </a:cubicBezTo>
                <a:cubicBezTo>
                  <a:pt x="3915" y="8221"/>
                  <a:pt x="3915" y="8221"/>
                  <a:pt x="3915" y="8221"/>
                </a:cubicBezTo>
                <a:cubicBezTo>
                  <a:pt x="3645" y="8221"/>
                  <a:pt x="3375" y="8543"/>
                  <a:pt x="3375" y="8866"/>
                </a:cubicBezTo>
                <a:cubicBezTo>
                  <a:pt x="3375" y="9188"/>
                  <a:pt x="3645" y="9510"/>
                  <a:pt x="3915" y="9510"/>
                </a:cubicBezTo>
                <a:close/>
                <a:moveTo>
                  <a:pt x="3915" y="12896"/>
                </a:moveTo>
                <a:cubicBezTo>
                  <a:pt x="10800" y="12896"/>
                  <a:pt x="10800" y="12896"/>
                  <a:pt x="10800" y="12896"/>
                </a:cubicBezTo>
                <a:cubicBezTo>
                  <a:pt x="11070" y="12896"/>
                  <a:pt x="11340" y="12734"/>
                  <a:pt x="11340" y="12251"/>
                </a:cubicBezTo>
                <a:cubicBezTo>
                  <a:pt x="11340" y="11928"/>
                  <a:pt x="11070" y="11606"/>
                  <a:pt x="10800" y="11606"/>
                </a:cubicBezTo>
                <a:cubicBezTo>
                  <a:pt x="3915" y="11606"/>
                  <a:pt x="3915" y="11606"/>
                  <a:pt x="3915" y="11606"/>
                </a:cubicBezTo>
                <a:cubicBezTo>
                  <a:pt x="3645" y="11606"/>
                  <a:pt x="3375" y="11928"/>
                  <a:pt x="3375" y="12251"/>
                </a:cubicBezTo>
                <a:cubicBezTo>
                  <a:pt x="3375" y="12734"/>
                  <a:pt x="3645" y="12896"/>
                  <a:pt x="3915" y="1289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82" name="Freeform 59"/>
          <p:cNvSpPr/>
          <p:nvPr/>
        </p:nvSpPr>
        <p:spPr>
          <a:xfrm>
            <a:off x="10700413" y="10017124"/>
            <a:ext cx="1084524" cy="1038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24" h="21600" extrusionOk="0">
                <a:moveTo>
                  <a:pt x="19729" y="6821"/>
                </a:moveTo>
                <a:cubicBezTo>
                  <a:pt x="14529" y="6537"/>
                  <a:pt x="14529" y="6537"/>
                  <a:pt x="14529" y="6537"/>
                </a:cubicBezTo>
                <a:cubicBezTo>
                  <a:pt x="14395" y="6537"/>
                  <a:pt x="14262" y="6395"/>
                  <a:pt x="14262" y="6253"/>
                </a:cubicBezTo>
                <a:cubicBezTo>
                  <a:pt x="12262" y="1137"/>
                  <a:pt x="12262" y="1137"/>
                  <a:pt x="12262" y="1137"/>
                </a:cubicBezTo>
                <a:cubicBezTo>
                  <a:pt x="11995" y="426"/>
                  <a:pt x="11329" y="0"/>
                  <a:pt x="10662" y="0"/>
                </a:cubicBezTo>
                <a:cubicBezTo>
                  <a:pt x="9995" y="0"/>
                  <a:pt x="9329" y="426"/>
                  <a:pt x="9062" y="1137"/>
                </a:cubicBezTo>
                <a:cubicBezTo>
                  <a:pt x="7062" y="6253"/>
                  <a:pt x="7062" y="6253"/>
                  <a:pt x="7062" y="6253"/>
                </a:cubicBezTo>
                <a:cubicBezTo>
                  <a:pt x="7062" y="6395"/>
                  <a:pt x="6929" y="6537"/>
                  <a:pt x="6795" y="6537"/>
                </a:cubicBezTo>
                <a:cubicBezTo>
                  <a:pt x="1595" y="6821"/>
                  <a:pt x="1595" y="6821"/>
                  <a:pt x="1595" y="6821"/>
                </a:cubicBezTo>
                <a:cubicBezTo>
                  <a:pt x="929" y="6963"/>
                  <a:pt x="262" y="7389"/>
                  <a:pt x="129" y="8100"/>
                </a:cubicBezTo>
                <a:cubicBezTo>
                  <a:pt x="-138" y="8811"/>
                  <a:pt x="-5" y="9663"/>
                  <a:pt x="662" y="10089"/>
                </a:cubicBezTo>
                <a:cubicBezTo>
                  <a:pt x="4662" y="13642"/>
                  <a:pt x="4662" y="13642"/>
                  <a:pt x="4662" y="13642"/>
                </a:cubicBezTo>
                <a:cubicBezTo>
                  <a:pt x="4662" y="13784"/>
                  <a:pt x="4795" y="13926"/>
                  <a:pt x="4662" y="13926"/>
                </a:cubicBezTo>
                <a:cubicBezTo>
                  <a:pt x="3462" y="19326"/>
                  <a:pt x="3462" y="19326"/>
                  <a:pt x="3462" y="19326"/>
                </a:cubicBezTo>
                <a:cubicBezTo>
                  <a:pt x="3329" y="19895"/>
                  <a:pt x="3462" y="20463"/>
                  <a:pt x="3729" y="20889"/>
                </a:cubicBezTo>
                <a:cubicBezTo>
                  <a:pt x="4129" y="21316"/>
                  <a:pt x="4662" y="21600"/>
                  <a:pt x="5195" y="21600"/>
                </a:cubicBezTo>
                <a:cubicBezTo>
                  <a:pt x="5462" y="21600"/>
                  <a:pt x="5862" y="21600"/>
                  <a:pt x="5995" y="21316"/>
                </a:cubicBezTo>
                <a:cubicBezTo>
                  <a:pt x="10395" y="18474"/>
                  <a:pt x="10395" y="18474"/>
                  <a:pt x="10395" y="18474"/>
                </a:cubicBezTo>
                <a:cubicBezTo>
                  <a:pt x="10529" y="18332"/>
                  <a:pt x="10662" y="18332"/>
                  <a:pt x="10795" y="18474"/>
                </a:cubicBezTo>
                <a:cubicBezTo>
                  <a:pt x="15195" y="21316"/>
                  <a:pt x="15195" y="21316"/>
                  <a:pt x="15195" y="21316"/>
                </a:cubicBezTo>
                <a:cubicBezTo>
                  <a:pt x="15462" y="21600"/>
                  <a:pt x="15862" y="21600"/>
                  <a:pt x="16129" y="21600"/>
                </a:cubicBezTo>
                <a:cubicBezTo>
                  <a:pt x="16662" y="21600"/>
                  <a:pt x="17062" y="21458"/>
                  <a:pt x="17462" y="21032"/>
                </a:cubicBezTo>
                <a:cubicBezTo>
                  <a:pt x="17729" y="20463"/>
                  <a:pt x="17862" y="19895"/>
                  <a:pt x="17729" y="19326"/>
                </a:cubicBezTo>
                <a:cubicBezTo>
                  <a:pt x="16529" y="14068"/>
                  <a:pt x="16529" y="14068"/>
                  <a:pt x="16529" y="14068"/>
                </a:cubicBezTo>
                <a:cubicBezTo>
                  <a:pt x="16529" y="13926"/>
                  <a:pt x="16529" y="13784"/>
                  <a:pt x="16662" y="13642"/>
                </a:cubicBezTo>
                <a:cubicBezTo>
                  <a:pt x="20662" y="10089"/>
                  <a:pt x="20662" y="10089"/>
                  <a:pt x="20662" y="10089"/>
                </a:cubicBezTo>
                <a:cubicBezTo>
                  <a:pt x="21329" y="9663"/>
                  <a:pt x="21462" y="8811"/>
                  <a:pt x="21195" y="8100"/>
                </a:cubicBezTo>
                <a:cubicBezTo>
                  <a:pt x="21062" y="7389"/>
                  <a:pt x="20395" y="6963"/>
                  <a:pt x="19729" y="6821"/>
                </a:cubicBezTo>
                <a:close/>
                <a:moveTo>
                  <a:pt x="19995" y="9237"/>
                </a:moveTo>
                <a:cubicBezTo>
                  <a:pt x="15995" y="12789"/>
                  <a:pt x="15995" y="12789"/>
                  <a:pt x="15995" y="12789"/>
                </a:cubicBezTo>
                <a:cubicBezTo>
                  <a:pt x="15595" y="13216"/>
                  <a:pt x="15329" y="13784"/>
                  <a:pt x="15462" y="14211"/>
                </a:cubicBezTo>
                <a:cubicBezTo>
                  <a:pt x="16795" y="19611"/>
                  <a:pt x="16795" y="19611"/>
                  <a:pt x="16795" y="19611"/>
                </a:cubicBezTo>
                <a:cubicBezTo>
                  <a:pt x="16795" y="19895"/>
                  <a:pt x="16662" y="20179"/>
                  <a:pt x="16662" y="20321"/>
                </a:cubicBezTo>
                <a:cubicBezTo>
                  <a:pt x="16529" y="20463"/>
                  <a:pt x="16262" y="20463"/>
                  <a:pt x="16129" y="20463"/>
                </a:cubicBezTo>
                <a:cubicBezTo>
                  <a:pt x="15995" y="20463"/>
                  <a:pt x="15862" y="20463"/>
                  <a:pt x="15729" y="20463"/>
                </a:cubicBezTo>
                <a:cubicBezTo>
                  <a:pt x="11329" y="17479"/>
                  <a:pt x="11329" y="17479"/>
                  <a:pt x="11329" y="17479"/>
                </a:cubicBezTo>
                <a:cubicBezTo>
                  <a:pt x="11062" y="17337"/>
                  <a:pt x="10929" y="17195"/>
                  <a:pt x="10662" y="17195"/>
                </a:cubicBezTo>
                <a:cubicBezTo>
                  <a:pt x="10395" y="17195"/>
                  <a:pt x="10129" y="17337"/>
                  <a:pt x="9862" y="17479"/>
                </a:cubicBezTo>
                <a:cubicBezTo>
                  <a:pt x="5462" y="20463"/>
                  <a:pt x="5462" y="20463"/>
                  <a:pt x="5462" y="20463"/>
                </a:cubicBezTo>
                <a:cubicBezTo>
                  <a:pt x="5195" y="20605"/>
                  <a:pt x="4795" y="20463"/>
                  <a:pt x="4662" y="20179"/>
                </a:cubicBezTo>
                <a:cubicBezTo>
                  <a:pt x="4529" y="20179"/>
                  <a:pt x="4395" y="19895"/>
                  <a:pt x="4529" y="19611"/>
                </a:cubicBezTo>
                <a:cubicBezTo>
                  <a:pt x="5729" y="14211"/>
                  <a:pt x="5729" y="14211"/>
                  <a:pt x="5729" y="14211"/>
                </a:cubicBezTo>
                <a:cubicBezTo>
                  <a:pt x="5862" y="13784"/>
                  <a:pt x="5729" y="13216"/>
                  <a:pt x="5329" y="12789"/>
                </a:cubicBezTo>
                <a:cubicBezTo>
                  <a:pt x="1329" y="9237"/>
                  <a:pt x="1329" y="9237"/>
                  <a:pt x="1329" y="9237"/>
                </a:cubicBezTo>
                <a:cubicBezTo>
                  <a:pt x="929" y="8953"/>
                  <a:pt x="1062" y="8668"/>
                  <a:pt x="1062" y="8526"/>
                </a:cubicBezTo>
                <a:cubicBezTo>
                  <a:pt x="1195" y="8384"/>
                  <a:pt x="1329" y="8100"/>
                  <a:pt x="1729" y="7958"/>
                </a:cubicBezTo>
                <a:cubicBezTo>
                  <a:pt x="6929" y="7674"/>
                  <a:pt x="6929" y="7674"/>
                  <a:pt x="6929" y="7674"/>
                </a:cubicBezTo>
                <a:cubicBezTo>
                  <a:pt x="7462" y="7532"/>
                  <a:pt x="7862" y="7247"/>
                  <a:pt x="7995" y="6679"/>
                </a:cubicBezTo>
                <a:cubicBezTo>
                  <a:pt x="9995" y="1563"/>
                  <a:pt x="9995" y="1563"/>
                  <a:pt x="9995" y="1563"/>
                </a:cubicBezTo>
                <a:cubicBezTo>
                  <a:pt x="10262" y="1137"/>
                  <a:pt x="10529" y="1137"/>
                  <a:pt x="10662" y="1137"/>
                </a:cubicBezTo>
                <a:cubicBezTo>
                  <a:pt x="10795" y="1137"/>
                  <a:pt x="11195" y="1137"/>
                  <a:pt x="11329" y="1563"/>
                </a:cubicBezTo>
                <a:cubicBezTo>
                  <a:pt x="13329" y="6679"/>
                  <a:pt x="13329" y="6679"/>
                  <a:pt x="13329" y="6679"/>
                </a:cubicBezTo>
                <a:cubicBezTo>
                  <a:pt x="13462" y="7247"/>
                  <a:pt x="13862" y="7532"/>
                  <a:pt x="14395" y="7674"/>
                </a:cubicBezTo>
                <a:cubicBezTo>
                  <a:pt x="19595" y="7958"/>
                  <a:pt x="19595" y="7958"/>
                  <a:pt x="19595" y="7958"/>
                </a:cubicBezTo>
                <a:cubicBezTo>
                  <a:pt x="19995" y="8100"/>
                  <a:pt x="20262" y="8384"/>
                  <a:pt x="20262" y="8526"/>
                </a:cubicBezTo>
                <a:cubicBezTo>
                  <a:pt x="20262" y="8668"/>
                  <a:pt x="20395" y="8953"/>
                  <a:pt x="19995" y="923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83" name="Freeform 60"/>
          <p:cNvSpPr/>
          <p:nvPr/>
        </p:nvSpPr>
        <p:spPr>
          <a:xfrm>
            <a:off x="10998200" y="11245850"/>
            <a:ext cx="488950" cy="1095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00" y="2835"/>
                </a:moveTo>
                <a:cubicBezTo>
                  <a:pt x="4800" y="4320"/>
                  <a:pt x="7500" y="5535"/>
                  <a:pt x="10800" y="5535"/>
                </a:cubicBezTo>
                <a:cubicBezTo>
                  <a:pt x="14100" y="5535"/>
                  <a:pt x="17100" y="4320"/>
                  <a:pt x="17100" y="2835"/>
                </a:cubicBezTo>
                <a:cubicBezTo>
                  <a:pt x="17100" y="1215"/>
                  <a:pt x="14100" y="0"/>
                  <a:pt x="10800" y="0"/>
                </a:cubicBezTo>
                <a:cubicBezTo>
                  <a:pt x="7500" y="0"/>
                  <a:pt x="4800" y="1215"/>
                  <a:pt x="4800" y="2835"/>
                </a:cubicBezTo>
                <a:close/>
                <a:moveTo>
                  <a:pt x="10800" y="1080"/>
                </a:moveTo>
                <a:cubicBezTo>
                  <a:pt x="12900" y="1080"/>
                  <a:pt x="14700" y="1890"/>
                  <a:pt x="14700" y="2835"/>
                </a:cubicBezTo>
                <a:cubicBezTo>
                  <a:pt x="14700" y="3645"/>
                  <a:pt x="12900" y="4455"/>
                  <a:pt x="10800" y="4455"/>
                </a:cubicBezTo>
                <a:cubicBezTo>
                  <a:pt x="8700" y="4455"/>
                  <a:pt x="7200" y="3645"/>
                  <a:pt x="7200" y="2835"/>
                </a:cubicBezTo>
                <a:cubicBezTo>
                  <a:pt x="7200" y="1890"/>
                  <a:pt x="8700" y="1080"/>
                  <a:pt x="10800" y="1080"/>
                </a:cubicBezTo>
                <a:close/>
                <a:moveTo>
                  <a:pt x="6000" y="6075"/>
                </a:moveTo>
                <a:cubicBezTo>
                  <a:pt x="2700" y="6075"/>
                  <a:pt x="0" y="7290"/>
                  <a:pt x="0" y="8910"/>
                </a:cubicBezTo>
                <a:cubicBezTo>
                  <a:pt x="0" y="12420"/>
                  <a:pt x="0" y="12420"/>
                  <a:pt x="0" y="12420"/>
                </a:cubicBezTo>
                <a:cubicBezTo>
                  <a:pt x="0" y="13365"/>
                  <a:pt x="1200" y="14310"/>
                  <a:pt x="3300" y="14850"/>
                </a:cubicBezTo>
                <a:cubicBezTo>
                  <a:pt x="3300" y="19440"/>
                  <a:pt x="3300" y="19440"/>
                  <a:pt x="3300" y="19440"/>
                </a:cubicBezTo>
                <a:cubicBezTo>
                  <a:pt x="3300" y="20655"/>
                  <a:pt x="5400" y="21600"/>
                  <a:pt x="8100" y="21600"/>
                </a:cubicBezTo>
                <a:cubicBezTo>
                  <a:pt x="13500" y="21600"/>
                  <a:pt x="13500" y="21600"/>
                  <a:pt x="13500" y="21600"/>
                </a:cubicBezTo>
                <a:cubicBezTo>
                  <a:pt x="16200" y="21600"/>
                  <a:pt x="18600" y="20655"/>
                  <a:pt x="18600" y="19440"/>
                </a:cubicBezTo>
                <a:cubicBezTo>
                  <a:pt x="18600" y="14850"/>
                  <a:pt x="18600" y="14850"/>
                  <a:pt x="18600" y="14850"/>
                </a:cubicBezTo>
                <a:cubicBezTo>
                  <a:pt x="20400" y="14310"/>
                  <a:pt x="21600" y="13365"/>
                  <a:pt x="21600" y="12420"/>
                </a:cubicBezTo>
                <a:cubicBezTo>
                  <a:pt x="21600" y="8910"/>
                  <a:pt x="21600" y="8910"/>
                  <a:pt x="21600" y="8910"/>
                </a:cubicBezTo>
                <a:cubicBezTo>
                  <a:pt x="21600" y="7290"/>
                  <a:pt x="18900" y="6075"/>
                  <a:pt x="15600" y="6075"/>
                </a:cubicBezTo>
                <a:cubicBezTo>
                  <a:pt x="6000" y="6075"/>
                  <a:pt x="6000" y="6075"/>
                  <a:pt x="6000" y="6075"/>
                </a:cubicBezTo>
                <a:close/>
                <a:moveTo>
                  <a:pt x="19200" y="8910"/>
                </a:moveTo>
                <a:cubicBezTo>
                  <a:pt x="19200" y="12420"/>
                  <a:pt x="19200" y="12420"/>
                  <a:pt x="19200" y="12420"/>
                </a:cubicBezTo>
                <a:cubicBezTo>
                  <a:pt x="19200" y="13095"/>
                  <a:pt x="18300" y="13635"/>
                  <a:pt x="16800" y="13905"/>
                </a:cubicBezTo>
                <a:cubicBezTo>
                  <a:pt x="16500" y="14040"/>
                  <a:pt x="16200" y="14175"/>
                  <a:pt x="16200" y="14445"/>
                </a:cubicBezTo>
                <a:cubicBezTo>
                  <a:pt x="16200" y="19440"/>
                  <a:pt x="16200" y="19440"/>
                  <a:pt x="16200" y="19440"/>
                </a:cubicBezTo>
                <a:cubicBezTo>
                  <a:pt x="16200" y="19980"/>
                  <a:pt x="15000" y="20520"/>
                  <a:pt x="13500" y="20520"/>
                </a:cubicBezTo>
                <a:cubicBezTo>
                  <a:pt x="8100" y="20520"/>
                  <a:pt x="8100" y="20520"/>
                  <a:pt x="8100" y="20520"/>
                </a:cubicBezTo>
                <a:cubicBezTo>
                  <a:pt x="6600" y="20520"/>
                  <a:pt x="5700" y="19980"/>
                  <a:pt x="5700" y="19440"/>
                </a:cubicBezTo>
                <a:cubicBezTo>
                  <a:pt x="5700" y="14445"/>
                  <a:pt x="5700" y="14445"/>
                  <a:pt x="5700" y="14445"/>
                </a:cubicBezTo>
                <a:cubicBezTo>
                  <a:pt x="5700" y="14175"/>
                  <a:pt x="5400" y="14040"/>
                  <a:pt x="4800" y="13905"/>
                </a:cubicBezTo>
                <a:cubicBezTo>
                  <a:pt x="3300" y="13635"/>
                  <a:pt x="2400" y="13095"/>
                  <a:pt x="2400" y="12420"/>
                </a:cubicBezTo>
                <a:cubicBezTo>
                  <a:pt x="2400" y="8910"/>
                  <a:pt x="2400" y="8910"/>
                  <a:pt x="2400" y="8910"/>
                </a:cubicBezTo>
                <a:cubicBezTo>
                  <a:pt x="2400" y="7965"/>
                  <a:pt x="4200" y="7155"/>
                  <a:pt x="6000" y="7155"/>
                </a:cubicBezTo>
                <a:cubicBezTo>
                  <a:pt x="15600" y="7155"/>
                  <a:pt x="15600" y="7155"/>
                  <a:pt x="15600" y="7155"/>
                </a:cubicBezTo>
                <a:cubicBezTo>
                  <a:pt x="17700" y="7155"/>
                  <a:pt x="19200" y="7965"/>
                  <a:pt x="19200" y="89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84" name="Freeform 61"/>
          <p:cNvSpPr/>
          <p:nvPr/>
        </p:nvSpPr>
        <p:spPr>
          <a:xfrm>
            <a:off x="12598400" y="1403350"/>
            <a:ext cx="1085850" cy="10731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10" y="0"/>
                </a:moveTo>
                <a:cubicBezTo>
                  <a:pt x="15525" y="0"/>
                  <a:pt x="14310" y="1238"/>
                  <a:pt x="14310" y="2752"/>
                </a:cubicBezTo>
                <a:cubicBezTo>
                  <a:pt x="14310" y="4265"/>
                  <a:pt x="15525" y="5503"/>
                  <a:pt x="17010" y="5503"/>
                </a:cubicBezTo>
                <a:cubicBezTo>
                  <a:pt x="18630" y="5503"/>
                  <a:pt x="19845" y="4265"/>
                  <a:pt x="19845" y="2752"/>
                </a:cubicBezTo>
                <a:cubicBezTo>
                  <a:pt x="19845" y="1238"/>
                  <a:pt x="18630" y="0"/>
                  <a:pt x="17010" y="0"/>
                </a:cubicBezTo>
                <a:close/>
                <a:moveTo>
                  <a:pt x="17010" y="4403"/>
                </a:moveTo>
                <a:cubicBezTo>
                  <a:pt x="16200" y="4403"/>
                  <a:pt x="15390" y="3715"/>
                  <a:pt x="15390" y="2752"/>
                </a:cubicBezTo>
                <a:cubicBezTo>
                  <a:pt x="15390" y="1789"/>
                  <a:pt x="16200" y="1101"/>
                  <a:pt x="17010" y="1101"/>
                </a:cubicBezTo>
                <a:cubicBezTo>
                  <a:pt x="17955" y="1101"/>
                  <a:pt x="18765" y="1789"/>
                  <a:pt x="18765" y="2752"/>
                </a:cubicBezTo>
                <a:cubicBezTo>
                  <a:pt x="18765" y="3715"/>
                  <a:pt x="17955" y="4403"/>
                  <a:pt x="17010" y="4403"/>
                </a:cubicBezTo>
                <a:close/>
                <a:moveTo>
                  <a:pt x="10800" y="5503"/>
                </a:moveTo>
                <a:cubicBezTo>
                  <a:pt x="12285" y="5503"/>
                  <a:pt x="13500" y="4265"/>
                  <a:pt x="13500" y="2752"/>
                </a:cubicBezTo>
                <a:cubicBezTo>
                  <a:pt x="13500" y="1238"/>
                  <a:pt x="12285" y="0"/>
                  <a:pt x="10800" y="0"/>
                </a:cubicBezTo>
                <a:cubicBezTo>
                  <a:pt x="9315" y="0"/>
                  <a:pt x="8100" y="1238"/>
                  <a:pt x="8100" y="2752"/>
                </a:cubicBezTo>
                <a:cubicBezTo>
                  <a:pt x="8100" y="4265"/>
                  <a:pt x="9315" y="5503"/>
                  <a:pt x="10800" y="5503"/>
                </a:cubicBezTo>
                <a:close/>
                <a:moveTo>
                  <a:pt x="10800" y="1101"/>
                </a:moveTo>
                <a:cubicBezTo>
                  <a:pt x="11745" y="1101"/>
                  <a:pt x="12420" y="1789"/>
                  <a:pt x="12420" y="2752"/>
                </a:cubicBezTo>
                <a:cubicBezTo>
                  <a:pt x="12420" y="3715"/>
                  <a:pt x="11745" y="4403"/>
                  <a:pt x="10800" y="4403"/>
                </a:cubicBezTo>
                <a:cubicBezTo>
                  <a:pt x="9855" y="4403"/>
                  <a:pt x="9180" y="3715"/>
                  <a:pt x="9180" y="2752"/>
                </a:cubicBezTo>
                <a:cubicBezTo>
                  <a:pt x="9180" y="1789"/>
                  <a:pt x="9855" y="1101"/>
                  <a:pt x="10800" y="1101"/>
                </a:cubicBezTo>
                <a:close/>
                <a:moveTo>
                  <a:pt x="18900" y="6054"/>
                </a:moveTo>
                <a:cubicBezTo>
                  <a:pt x="16605" y="6054"/>
                  <a:pt x="16605" y="6054"/>
                  <a:pt x="16605" y="6054"/>
                </a:cubicBezTo>
                <a:cubicBezTo>
                  <a:pt x="16335" y="6054"/>
                  <a:pt x="16065" y="6329"/>
                  <a:pt x="16065" y="6604"/>
                </a:cubicBezTo>
                <a:cubicBezTo>
                  <a:pt x="16065" y="7017"/>
                  <a:pt x="16335" y="7292"/>
                  <a:pt x="16605" y="7292"/>
                </a:cubicBezTo>
                <a:cubicBezTo>
                  <a:pt x="18900" y="7292"/>
                  <a:pt x="18900" y="7292"/>
                  <a:pt x="18900" y="7292"/>
                </a:cubicBezTo>
                <a:cubicBezTo>
                  <a:pt x="19845" y="7292"/>
                  <a:pt x="20520" y="7980"/>
                  <a:pt x="20520" y="8943"/>
                </a:cubicBezTo>
                <a:cubicBezTo>
                  <a:pt x="20520" y="12382"/>
                  <a:pt x="20520" y="12382"/>
                  <a:pt x="20520" y="12382"/>
                </a:cubicBezTo>
                <a:cubicBezTo>
                  <a:pt x="20520" y="13070"/>
                  <a:pt x="20115" y="13758"/>
                  <a:pt x="19440" y="13896"/>
                </a:cubicBezTo>
                <a:cubicBezTo>
                  <a:pt x="19305" y="14033"/>
                  <a:pt x="19035" y="14171"/>
                  <a:pt x="19035" y="14446"/>
                </a:cubicBezTo>
                <a:cubicBezTo>
                  <a:pt x="19035" y="19399"/>
                  <a:pt x="19035" y="19399"/>
                  <a:pt x="19035" y="19399"/>
                </a:cubicBezTo>
                <a:cubicBezTo>
                  <a:pt x="19035" y="20087"/>
                  <a:pt x="18630" y="20499"/>
                  <a:pt x="18090" y="20499"/>
                </a:cubicBezTo>
                <a:cubicBezTo>
                  <a:pt x="15525" y="20499"/>
                  <a:pt x="15525" y="20499"/>
                  <a:pt x="15525" y="20499"/>
                </a:cubicBezTo>
                <a:cubicBezTo>
                  <a:pt x="15255" y="20499"/>
                  <a:pt x="14985" y="20775"/>
                  <a:pt x="14985" y="21050"/>
                </a:cubicBezTo>
                <a:cubicBezTo>
                  <a:pt x="14985" y="21325"/>
                  <a:pt x="15255" y="21600"/>
                  <a:pt x="15525" y="21600"/>
                </a:cubicBezTo>
                <a:cubicBezTo>
                  <a:pt x="18090" y="21600"/>
                  <a:pt x="18090" y="21600"/>
                  <a:pt x="18090" y="21600"/>
                </a:cubicBezTo>
                <a:cubicBezTo>
                  <a:pt x="19170" y="21600"/>
                  <a:pt x="20115" y="20637"/>
                  <a:pt x="20115" y="19399"/>
                </a:cubicBezTo>
                <a:cubicBezTo>
                  <a:pt x="20115" y="14859"/>
                  <a:pt x="20115" y="14859"/>
                  <a:pt x="20115" y="14859"/>
                </a:cubicBezTo>
                <a:cubicBezTo>
                  <a:pt x="21060" y="14308"/>
                  <a:pt x="21600" y="13345"/>
                  <a:pt x="21600" y="12382"/>
                </a:cubicBezTo>
                <a:cubicBezTo>
                  <a:pt x="21600" y="8805"/>
                  <a:pt x="21600" y="8805"/>
                  <a:pt x="21600" y="8805"/>
                </a:cubicBezTo>
                <a:cubicBezTo>
                  <a:pt x="21600" y="7292"/>
                  <a:pt x="20385" y="6054"/>
                  <a:pt x="18900" y="6054"/>
                </a:cubicBezTo>
                <a:close/>
                <a:moveTo>
                  <a:pt x="9585" y="21600"/>
                </a:moveTo>
                <a:cubicBezTo>
                  <a:pt x="12015" y="21600"/>
                  <a:pt x="12015" y="21600"/>
                  <a:pt x="12015" y="21600"/>
                </a:cubicBezTo>
                <a:cubicBezTo>
                  <a:pt x="13230" y="21600"/>
                  <a:pt x="14175" y="20637"/>
                  <a:pt x="14175" y="19399"/>
                </a:cubicBezTo>
                <a:cubicBezTo>
                  <a:pt x="14175" y="14859"/>
                  <a:pt x="14175" y="14859"/>
                  <a:pt x="14175" y="14859"/>
                </a:cubicBezTo>
                <a:cubicBezTo>
                  <a:pt x="14985" y="14308"/>
                  <a:pt x="15660" y="13345"/>
                  <a:pt x="15660" y="12382"/>
                </a:cubicBezTo>
                <a:cubicBezTo>
                  <a:pt x="15660" y="8805"/>
                  <a:pt x="15660" y="8805"/>
                  <a:pt x="15660" y="8805"/>
                </a:cubicBezTo>
                <a:cubicBezTo>
                  <a:pt x="15660" y="7292"/>
                  <a:pt x="14445" y="6054"/>
                  <a:pt x="12960" y="6054"/>
                </a:cubicBezTo>
                <a:cubicBezTo>
                  <a:pt x="8640" y="6054"/>
                  <a:pt x="8640" y="6054"/>
                  <a:pt x="8640" y="6054"/>
                </a:cubicBezTo>
                <a:cubicBezTo>
                  <a:pt x="7155" y="6054"/>
                  <a:pt x="5940" y="7292"/>
                  <a:pt x="5940" y="8805"/>
                </a:cubicBezTo>
                <a:cubicBezTo>
                  <a:pt x="5940" y="12382"/>
                  <a:pt x="5940" y="12382"/>
                  <a:pt x="5940" y="12382"/>
                </a:cubicBezTo>
                <a:cubicBezTo>
                  <a:pt x="5940" y="13345"/>
                  <a:pt x="6615" y="14308"/>
                  <a:pt x="7425" y="14859"/>
                </a:cubicBezTo>
                <a:cubicBezTo>
                  <a:pt x="7425" y="19399"/>
                  <a:pt x="7425" y="19399"/>
                  <a:pt x="7425" y="19399"/>
                </a:cubicBezTo>
                <a:cubicBezTo>
                  <a:pt x="7425" y="20637"/>
                  <a:pt x="8370" y="21600"/>
                  <a:pt x="9585" y="21600"/>
                </a:cubicBezTo>
                <a:close/>
                <a:moveTo>
                  <a:pt x="7020" y="12382"/>
                </a:moveTo>
                <a:cubicBezTo>
                  <a:pt x="7020" y="8805"/>
                  <a:pt x="7020" y="8805"/>
                  <a:pt x="7020" y="8805"/>
                </a:cubicBezTo>
                <a:cubicBezTo>
                  <a:pt x="7020" y="7980"/>
                  <a:pt x="7830" y="7154"/>
                  <a:pt x="8640" y="7154"/>
                </a:cubicBezTo>
                <a:cubicBezTo>
                  <a:pt x="12960" y="7154"/>
                  <a:pt x="12960" y="7154"/>
                  <a:pt x="12960" y="7154"/>
                </a:cubicBezTo>
                <a:cubicBezTo>
                  <a:pt x="13770" y="7154"/>
                  <a:pt x="14580" y="7980"/>
                  <a:pt x="14580" y="8805"/>
                </a:cubicBezTo>
                <a:cubicBezTo>
                  <a:pt x="14580" y="12382"/>
                  <a:pt x="14580" y="12382"/>
                  <a:pt x="14580" y="12382"/>
                </a:cubicBezTo>
                <a:cubicBezTo>
                  <a:pt x="14580" y="13070"/>
                  <a:pt x="14040" y="13758"/>
                  <a:pt x="13500" y="13896"/>
                </a:cubicBezTo>
                <a:cubicBezTo>
                  <a:pt x="13230" y="14033"/>
                  <a:pt x="13095" y="14171"/>
                  <a:pt x="13095" y="14446"/>
                </a:cubicBezTo>
                <a:cubicBezTo>
                  <a:pt x="13095" y="19399"/>
                  <a:pt x="13095" y="19399"/>
                  <a:pt x="13095" y="19399"/>
                </a:cubicBezTo>
                <a:cubicBezTo>
                  <a:pt x="13095" y="20087"/>
                  <a:pt x="12690" y="20499"/>
                  <a:pt x="12015" y="20499"/>
                </a:cubicBezTo>
                <a:cubicBezTo>
                  <a:pt x="9585" y="20499"/>
                  <a:pt x="9585" y="20499"/>
                  <a:pt x="9585" y="20499"/>
                </a:cubicBezTo>
                <a:cubicBezTo>
                  <a:pt x="9045" y="20499"/>
                  <a:pt x="8505" y="20087"/>
                  <a:pt x="8505" y="19399"/>
                </a:cubicBezTo>
                <a:cubicBezTo>
                  <a:pt x="8505" y="14446"/>
                  <a:pt x="8505" y="14446"/>
                  <a:pt x="8505" y="14446"/>
                </a:cubicBezTo>
                <a:cubicBezTo>
                  <a:pt x="8505" y="14171"/>
                  <a:pt x="8370" y="14033"/>
                  <a:pt x="8100" y="13896"/>
                </a:cubicBezTo>
                <a:cubicBezTo>
                  <a:pt x="7560" y="13758"/>
                  <a:pt x="7020" y="13070"/>
                  <a:pt x="7020" y="12382"/>
                </a:cubicBezTo>
                <a:close/>
                <a:moveTo>
                  <a:pt x="7290" y="2752"/>
                </a:moveTo>
                <a:cubicBezTo>
                  <a:pt x="7290" y="1238"/>
                  <a:pt x="6075" y="0"/>
                  <a:pt x="4590" y="0"/>
                </a:cubicBezTo>
                <a:cubicBezTo>
                  <a:pt x="2970" y="0"/>
                  <a:pt x="1755" y="1238"/>
                  <a:pt x="1755" y="2752"/>
                </a:cubicBezTo>
                <a:cubicBezTo>
                  <a:pt x="1755" y="4265"/>
                  <a:pt x="2970" y="5503"/>
                  <a:pt x="4590" y="5503"/>
                </a:cubicBezTo>
                <a:cubicBezTo>
                  <a:pt x="6075" y="5503"/>
                  <a:pt x="7290" y="4265"/>
                  <a:pt x="7290" y="2752"/>
                </a:cubicBezTo>
                <a:close/>
                <a:moveTo>
                  <a:pt x="2835" y="2752"/>
                </a:moveTo>
                <a:cubicBezTo>
                  <a:pt x="2835" y="1789"/>
                  <a:pt x="3645" y="1101"/>
                  <a:pt x="4590" y="1101"/>
                </a:cubicBezTo>
                <a:cubicBezTo>
                  <a:pt x="5400" y="1101"/>
                  <a:pt x="6210" y="1789"/>
                  <a:pt x="6210" y="2752"/>
                </a:cubicBezTo>
                <a:cubicBezTo>
                  <a:pt x="6210" y="3715"/>
                  <a:pt x="5400" y="4403"/>
                  <a:pt x="4590" y="4403"/>
                </a:cubicBezTo>
                <a:cubicBezTo>
                  <a:pt x="3645" y="4403"/>
                  <a:pt x="2835" y="3715"/>
                  <a:pt x="2835" y="2752"/>
                </a:cubicBezTo>
                <a:close/>
                <a:moveTo>
                  <a:pt x="3510" y="21600"/>
                </a:moveTo>
                <a:cubicBezTo>
                  <a:pt x="6075" y="21600"/>
                  <a:pt x="6075" y="21600"/>
                  <a:pt x="6075" y="21600"/>
                </a:cubicBezTo>
                <a:cubicBezTo>
                  <a:pt x="6345" y="21600"/>
                  <a:pt x="6615" y="21325"/>
                  <a:pt x="6615" y="21050"/>
                </a:cubicBezTo>
                <a:cubicBezTo>
                  <a:pt x="6615" y="20775"/>
                  <a:pt x="6345" y="20499"/>
                  <a:pt x="6075" y="20499"/>
                </a:cubicBezTo>
                <a:cubicBezTo>
                  <a:pt x="3510" y="20499"/>
                  <a:pt x="3510" y="20499"/>
                  <a:pt x="3510" y="20499"/>
                </a:cubicBezTo>
                <a:cubicBezTo>
                  <a:pt x="2970" y="20499"/>
                  <a:pt x="2565" y="20087"/>
                  <a:pt x="2565" y="19399"/>
                </a:cubicBezTo>
                <a:cubicBezTo>
                  <a:pt x="2565" y="14446"/>
                  <a:pt x="2565" y="14446"/>
                  <a:pt x="2565" y="14446"/>
                </a:cubicBezTo>
                <a:cubicBezTo>
                  <a:pt x="2565" y="14171"/>
                  <a:pt x="2295" y="14033"/>
                  <a:pt x="2160" y="13896"/>
                </a:cubicBezTo>
                <a:cubicBezTo>
                  <a:pt x="1485" y="13758"/>
                  <a:pt x="1080" y="13070"/>
                  <a:pt x="1080" y="12382"/>
                </a:cubicBezTo>
                <a:cubicBezTo>
                  <a:pt x="1080" y="8805"/>
                  <a:pt x="1080" y="8805"/>
                  <a:pt x="1080" y="8805"/>
                </a:cubicBezTo>
                <a:cubicBezTo>
                  <a:pt x="1080" y="7980"/>
                  <a:pt x="1755" y="7154"/>
                  <a:pt x="2700" y="7154"/>
                </a:cubicBezTo>
                <a:cubicBezTo>
                  <a:pt x="4995" y="7154"/>
                  <a:pt x="4995" y="7154"/>
                  <a:pt x="4995" y="7154"/>
                </a:cubicBezTo>
                <a:cubicBezTo>
                  <a:pt x="5265" y="7154"/>
                  <a:pt x="5535" y="7017"/>
                  <a:pt x="5535" y="6604"/>
                </a:cubicBezTo>
                <a:cubicBezTo>
                  <a:pt x="5535" y="6329"/>
                  <a:pt x="5265" y="6054"/>
                  <a:pt x="4995" y="6054"/>
                </a:cubicBezTo>
                <a:cubicBezTo>
                  <a:pt x="2700" y="6054"/>
                  <a:pt x="2700" y="6054"/>
                  <a:pt x="2700" y="6054"/>
                </a:cubicBezTo>
                <a:cubicBezTo>
                  <a:pt x="1215" y="6054"/>
                  <a:pt x="0" y="7292"/>
                  <a:pt x="0" y="8805"/>
                </a:cubicBezTo>
                <a:cubicBezTo>
                  <a:pt x="0" y="12382"/>
                  <a:pt x="0" y="12382"/>
                  <a:pt x="0" y="12382"/>
                </a:cubicBezTo>
                <a:cubicBezTo>
                  <a:pt x="0" y="13345"/>
                  <a:pt x="540" y="14308"/>
                  <a:pt x="1485" y="14859"/>
                </a:cubicBezTo>
                <a:cubicBezTo>
                  <a:pt x="1485" y="19399"/>
                  <a:pt x="1485" y="19399"/>
                  <a:pt x="1485" y="19399"/>
                </a:cubicBezTo>
                <a:cubicBezTo>
                  <a:pt x="1485" y="20637"/>
                  <a:pt x="2430" y="21600"/>
                  <a:pt x="351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85" name="Freeform 62"/>
          <p:cNvSpPr/>
          <p:nvPr/>
        </p:nvSpPr>
        <p:spPr>
          <a:xfrm>
            <a:off x="12734925" y="2632074"/>
            <a:ext cx="800101" cy="1095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224" y="0"/>
                </a:moveTo>
                <a:cubicBezTo>
                  <a:pt x="4210" y="0"/>
                  <a:pt x="2563" y="1215"/>
                  <a:pt x="2563" y="2835"/>
                </a:cubicBezTo>
                <a:cubicBezTo>
                  <a:pt x="2563" y="4320"/>
                  <a:pt x="4210" y="5535"/>
                  <a:pt x="6224" y="5535"/>
                </a:cubicBezTo>
                <a:cubicBezTo>
                  <a:pt x="8237" y="5535"/>
                  <a:pt x="10068" y="4320"/>
                  <a:pt x="10068" y="2835"/>
                </a:cubicBezTo>
                <a:cubicBezTo>
                  <a:pt x="10068" y="1215"/>
                  <a:pt x="8237" y="0"/>
                  <a:pt x="6224" y="0"/>
                </a:cubicBezTo>
                <a:close/>
                <a:moveTo>
                  <a:pt x="6224" y="4455"/>
                </a:moveTo>
                <a:cubicBezTo>
                  <a:pt x="4942" y="4455"/>
                  <a:pt x="4027" y="3645"/>
                  <a:pt x="4027" y="2835"/>
                </a:cubicBezTo>
                <a:cubicBezTo>
                  <a:pt x="4027" y="1890"/>
                  <a:pt x="4942" y="1080"/>
                  <a:pt x="6224" y="1080"/>
                </a:cubicBezTo>
                <a:cubicBezTo>
                  <a:pt x="7505" y="1080"/>
                  <a:pt x="8603" y="1890"/>
                  <a:pt x="8603" y="2835"/>
                </a:cubicBezTo>
                <a:cubicBezTo>
                  <a:pt x="8603" y="3645"/>
                  <a:pt x="7505" y="4455"/>
                  <a:pt x="6224" y="4455"/>
                </a:cubicBezTo>
                <a:close/>
                <a:moveTo>
                  <a:pt x="14827" y="5535"/>
                </a:moveTo>
                <a:cubicBezTo>
                  <a:pt x="17024" y="5535"/>
                  <a:pt x="18671" y="4320"/>
                  <a:pt x="18671" y="2835"/>
                </a:cubicBezTo>
                <a:cubicBezTo>
                  <a:pt x="18671" y="1215"/>
                  <a:pt x="17024" y="0"/>
                  <a:pt x="14827" y="0"/>
                </a:cubicBezTo>
                <a:cubicBezTo>
                  <a:pt x="12814" y="0"/>
                  <a:pt x="11166" y="1215"/>
                  <a:pt x="11166" y="2835"/>
                </a:cubicBezTo>
                <a:cubicBezTo>
                  <a:pt x="11166" y="4320"/>
                  <a:pt x="12814" y="5535"/>
                  <a:pt x="14827" y="5535"/>
                </a:cubicBezTo>
                <a:close/>
                <a:moveTo>
                  <a:pt x="14827" y="1080"/>
                </a:moveTo>
                <a:cubicBezTo>
                  <a:pt x="16108" y="1080"/>
                  <a:pt x="17207" y="1890"/>
                  <a:pt x="17207" y="2835"/>
                </a:cubicBezTo>
                <a:cubicBezTo>
                  <a:pt x="17207" y="3645"/>
                  <a:pt x="16108" y="4455"/>
                  <a:pt x="14827" y="4455"/>
                </a:cubicBezTo>
                <a:cubicBezTo>
                  <a:pt x="13729" y="4455"/>
                  <a:pt x="12631" y="3645"/>
                  <a:pt x="12631" y="2835"/>
                </a:cubicBezTo>
                <a:cubicBezTo>
                  <a:pt x="12631" y="1890"/>
                  <a:pt x="13729" y="1080"/>
                  <a:pt x="14827" y="1080"/>
                </a:cubicBezTo>
                <a:close/>
                <a:moveTo>
                  <a:pt x="0" y="8910"/>
                </a:moveTo>
                <a:cubicBezTo>
                  <a:pt x="0" y="12420"/>
                  <a:pt x="0" y="12420"/>
                  <a:pt x="0" y="12420"/>
                </a:cubicBezTo>
                <a:cubicBezTo>
                  <a:pt x="0" y="13365"/>
                  <a:pt x="732" y="14310"/>
                  <a:pt x="2014" y="14850"/>
                </a:cubicBezTo>
                <a:cubicBezTo>
                  <a:pt x="2014" y="19440"/>
                  <a:pt x="2014" y="19440"/>
                  <a:pt x="2014" y="19440"/>
                </a:cubicBezTo>
                <a:cubicBezTo>
                  <a:pt x="2014" y="20655"/>
                  <a:pt x="3295" y="21600"/>
                  <a:pt x="4942" y="21600"/>
                </a:cubicBezTo>
                <a:cubicBezTo>
                  <a:pt x="8237" y="21600"/>
                  <a:pt x="8237" y="21600"/>
                  <a:pt x="8237" y="21600"/>
                </a:cubicBezTo>
                <a:cubicBezTo>
                  <a:pt x="8786" y="21600"/>
                  <a:pt x="8969" y="21330"/>
                  <a:pt x="8969" y="21060"/>
                </a:cubicBezTo>
                <a:cubicBezTo>
                  <a:pt x="8969" y="20790"/>
                  <a:pt x="8786" y="20520"/>
                  <a:pt x="8237" y="20520"/>
                </a:cubicBezTo>
                <a:cubicBezTo>
                  <a:pt x="4942" y="20520"/>
                  <a:pt x="4942" y="20520"/>
                  <a:pt x="4942" y="20520"/>
                </a:cubicBezTo>
                <a:cubicBezTo>
                  <a:pt x="4027" y="20520"/>
                  <a:pt x="3478" y="19980"/>
                  <a:pt x="3478" y="19440"/>
                </a:cubicBezTo>
                <a:cubicBezTo>
                  <a:pt x="3478" y="14445"/>
                  <a:pt x="3478" y="14445"/>
                  <a:pt x="3478" y="14445"/>
                </a:cubicBezTo>
                <a:cubicBezTo>
                  <a:pt x="3478" y="14175"/>
                  <a:pt x="3295" y="14040"/>
                  <a:pt x="2929" y="13905"/>
                </a:cubicBezTo>
                <a:cubicBezTo>
                  <a:pt x="2014" y="13635"/>
                  <a:pt x="1464" y="13095"/>
                  <a:pt x="1464" y="12420"/>
                </a:cubicBezTo>
                <a:cubicBezTo>
                  <a:pt x="1464" y="8910"/>
                  <a:pt x="1464" y="8910"/>
                  <a:pt x="1464" y="8910"/>
                </a:cubicBezTo>
                <a:cubicBezTo>
                  <a:pt x="1464" y="7965"/>
                  <a:pt x="2563" y="7155"/>
                  <a:pt x="3661" y="7155"/>
                </a:cubicBezTo>
                <a:cubicBezTo>
                  <a:pt x="6956" y="7155"/>
                  <a:pt x="6956" y="7155"/>
                  <a:pt x="6956" y="7155"/>
                </a:cubicBezTo>
                <a:cubicBezTo>
                  <a:pt x="7322" y="7155"/>
                  <a:pt x="7688" y="6885"/>
                  <a:pt x="7688" y="6615"/>
                </a:cubicBezTo>
                <a:cubicBezTo>
                  <a:pt x="7688" y="6345"/>
                  <a:pt x="7322" y="6075"/>
                  <a:pt x="6956" y="6075"/>
                </a:cubicBezTo>
                <a:cubicBezTo>
                  <a:pt x="3661" y="6075"/>
                  <a:pt x="3661" y="6075"/>
                  <a:pt x="3661" y="6075"/>
                </a:cubicBezTo>
                <a:cubicBezTo>
                  <a:pt x="1647" y="6075"/>
                  <a:pt x="0" y="7290"/>
                  <a:pt x="0" y="8910"/>
                </a:cubicBezTo>
                <a:close/>
                <a:moveTo>
                  <a:pt x="8237" y="8910"/>
                </a:moveTo>
                <a:cubicBezTo>
                  <a:pt x="8237" y="12420"/>
                  <a:pt x="8237" y="12420"/>
                  <a:pt x="8237" y="12420"/>
                </a:cubicBezTo>
                <a:cubicBezTo>
                  <a:pt x="8237" y="13365"/>
                  <a:pt x="9153" y="14310"/>
                  <a:pt x="10251" y="14850"/>
                </a:cubicBezTo>
                <a:cubicBezTo>
                  <a:pt x="10251" y="19440"/>
                  <a:pt x="10251" y="19440"/>
                  <a:pt x="10251" y="19440"/>
                </a:cubicBezTo>
                <a:cubicBezTo>
                  <a:pt x="10251" y="20655"/>
                  <a:pt x="11532" y="21600"/>
                  <a:pt x="13180" y="21600"/>
                </a:cubicBezTo>
                <a:cubicBezTo>
                  <a:pt x="16658" y="21600"/>
                  <a:pt x="16658" y="21600"/>
                  <a:pt x="16658" y="21600"/>
                </a:cubicBezTo>
                <a:cubicBezTo>
                  <a:pt x="18305" y="21600"/>
                  <a:pt x="19586" y="20655"/>
                  <a:pt x="19586" y="19440"/>
                </a:cubicBezTo>
                <a:cubicBezTo>
                  <a:pt x="19586" y="14850"/>
                  <a:pt x="19586" y="14850"/>
                  <a:pt x="19586" y="14850"/>
                </a:cubicBezTo>
                <a:cubicBezTo>
                  <a:pt x="20685" y="14310"/>
                  <a:pt x="21600" y="13365"/>
                  <a:pt x="21600" y="12420"/>
                </a:cubicBezTo>
                <a:cubicBezTo>
                  <a:pt x="21600" y="8910"/>
                  <a:pt x="21600" y="8910"/>
                  <a:pt x="21600" y="8910"/>
                </a:cubicBezTo>
                <a:cubicBezTo>
                  <a:pt x="21600" y="7290"/>
                  <a:pt x="19953" y="6075"/>
                  <a:pt x="17756" y="6075"/>
                </a:cubicBezTo>
                <a:cubicBezTo>
                  <a:pt x="12081" y="6075"/>
                  <a:pt x="12081" y="6075"/>
                  <a:pt x="12081" y="6075"/>
                </a:cubicBezTo>
                <a:cubicBezTo>
                  <a:pt x="9885" y="6075"/>
                  <a:pt x="8237" y="7290"/>
                  <a:pt x="8237" y="8910"/>
                </a:cubicBezTo>
                <a:close/>
                <a:moveTo>
                  <a:pt x="9702" y="8910"/>
                </a:moveTo>
                <a:cubicBezTo>
                  <a:pt x="9702" y="7965"/>
                  <a:pt x="10800" y="7155"/>
                  <a:pt x="12081" y="7155"/>
                </a:cubicBezTo>
                <a:cubicBezTo>
                  <a:pt x="17756" y="7155"/>
                  <a:pt x="17756" y="7155"/>
                  <a:pt x="17756" y="7155"/>
                </a:cubicBezTo>
                <a:cubicBezTo>
                  <a:pt x="19037" y="7155"/>
                  <a:pt x="20136" y="7965"/>
                  <a:pt x="20136" y="8910"/>
                </a:cubicBezTo>
                <a:cubicBezTo>
                  <a:pt x="20136" y="12420"/>
                  <a:pt x="20136" y="12420"/>
                  <a:pt x="20136" y="12420"/>
                </a:cubicBezTo>
                <a:cubicBezTo>
                  <a:pt x="20136" y="13095"/>
                  <a:pt x="19403" y="13635"/>
                  <a:pt x="18671" y="13905"/>
                </a:cubicBezTo>
                <a:cubicBezTo>
                  <a:pt x="18305" y="14040"/>
                  <a:pt x="18122" y="14175"/>
                  <a:pt x="18122" y="14445"/>
                </a:cubicBezTo>
                <a:cubicBezTo>
                  <a:pt x="18122" y="19440"/>
                  <a:pt x="18122" y="19440"/>
                  <a:pt x="18122" y="19440"/>
                </a:cubicBezTo>
                <a:cubicBezTo>
                  <a:pt x="18122" y="19980"/>
                  <a:pt x="17390" y="20520"/>
                  <a:pt x="16658" y="20520"/>
                </a:cubicBezTo>
                <a:cubicBezTo>
                  <a:pt x="13180" y="20520"/>
                  <a:pt x="13180" y="20520"/>
                  <a:pt x="13180" y="20520"/>
                </a:cubicBezTo>
                <a:cubicBezTo>
                  <a:pt x="12447" y="20520"/>
                  <a:pt x="11715" y="19980"/>
                  <a:pt x="11715" y="19440"/>
                </a:cubicBezTo>
                <a:cubicBezTo>
                  <a:pt x="11715" y="14445"/>
                  <a:pt x="11715" y="14445"/>
                  <a:pt x="11715" y="14445"/>
                </a:cubicBezTo>
                <a:cubicBezTo>
                  <a:pt x="11715" y="14175"/>
                  <a:pt x="11532" y="14040"/>
                  <a:pt x="11166" y="13905"/>
                </a:cubicBezTo>
                <a:cubicBezTo>
                  <a:pt x="10434" y="13635"/>
                  <a:pt x="9702" y="13095"/>
                  <a:pt x="9702" y="12420"/>
                </a:cubicBezTo>
                <a:cubicBezTo>
                  <a:pt x="9702" y="8910"/>
                  <a:pt x="9702" y="8910"/>
                  <a:pt x="9702" y="89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86" name="Freeform 63"/>
          <p:cNvSpPr/>
          <p:nvPr/>
        </p:nvSpPr>
        <p:spPr>
          <a:xfrm>
            <a:off x="12734925" y="3863973"/>
            <a:ext cx="800101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32" y="2835"/>
                </a:moveTo>
                <a:cubicBezTo>
                  <a:pt x="11532" y="4320"/>
                  <a:pt x="13180" y="5535"/>
                  <a:pt x="15193" y="5535"/>
                </a:cubicBezTo>
                <a:cubicBezTo>
                  <a:pt x="17390" y="5535"/>
                  <a:pt x="19037" y="4320"/>
                  <a:pt x="19037" y="2835"/>
                </a:cubicBezTo>
                <a:cubicBezTo>
                  <a:pt x="19037" y="1215"/>
                  <a:pt x="17390" y="0"/>
                  <a:pt x="15193" y="0"/>
                </a:cubicBezTo>
                <a:cubicBezTo>
                  <a:pt x="13180" y="0"/>
                  <a:pt x="11532" y="1215"/>
                  <a:pt x="11532" y="2835"/>
                </a:cubicBezTo>
                <a:close/>
                <a:moveTo>
                  <a:pt x="12997" y="2835"/>
                </a:moveTo>
                <a:cubicBezTo>
                  <a:pt x="12997" y="1890"/>
                  <a:pt x="14095" y="1080"/>
                  <a:pt x="15193" y="1080"/>
                </a:cubicBezTo>
                <a:cubicBezTo>
                  <a:pt x="16475" y="1080"/>
                  <a:pt x="17573" y="1890"/>
                  <a:pt x="17573" y="2835"/>
                </a:cubicBezTo>
                <a:cubicBezTo>
                  <a:pt x="17573" y="3645"/>
                  <a:pt x="16475" y="4455"/>
                  <a:pt x="15193" y="4455"/>
                </a:cubicBezTo>
                <a:cubicBezTo>
                  <a:pt x="14095" y="4455"/>
                  <a:pt x="12997" y="3645"/>
                  <a:pt x="12997" y="2835"/>
                </a:cubicBezTo>
                <a:close/>
                <a:moveTo>
                  <a:pt x="10434" y="2835"/>
                </a:moveTo>
                <a:cubicBezTo>
                  <a:pt x="10434" y="1215"/>
                  <a:pt x="8603" y="0"/>
                  <a:pt x="6590" y="0"/>
                </a:cubicBezTo>
                <a:cubicBezTo>
                  <a:pt x="4576" y="0"/>
                  <a:pt x="2929" y="1215"/>
                  <a:pt x="2929" y="2835"/>
                </a:cubicBezTo>
                <a:cubicBezTo>
                  <a:pt x="2929" y="4320"/>
                  <a:pt x="4576" y="5535"/>
                  <a:pt x="6590" y="5535"/>
                </a:cubicBezTo>
                <a:cubicBezTo>
                  <a:pt x="8603" y="5535"/>
                  <a:pt x="10434" y="4320"/>
                  <a:pt x="10434" y="2835"/>
                </a:cubicBezTo>
                <a:close/>
                <a:moveTo>
                  <a:pt x="8969" y="2835"/>
                </a:moveTo>
                <a:cubicBezTo>
                  <a:pt x="8969" y="3645"/>
                  <a:pt x="7871" y="4455"/>
                  <a:pt x="6590" y="4455"/>
                </a:cubicBezTo>
                <a:cubicBezTo>
                  <a:pt x="5308" y="4455"/>
                  <a:pt x="4393" y="3645"/>
                  <a:pt x="4393" y="2835"/>
                </a:cubicBezTo>
                <a:cubicBezTo>
                  <a:pt x="4393" y="1890"/>
                  <a:pt x="5308" y="1080"/>
                  <a:pt x="6590" y="1080"/>
                </a:cubicBezTo>
                <a:cubicBezTo>
                  <a:pt x="7871" y="1080"/>
                  <a:pt x="8969" y="1890"/>
                  <a:pt x="8969" y="2835"/>
                </a:cubicBezTo>
                <a:close/>
                <a:moveTo>
                  <a:pt x="21600" y="8910"/>
                </a:moveTo>
                <a:cubicBezTo>
                  <a:pt x="21600" y="12420"/>
                  <a:pt x="21600" y="12420"/>
                  <a:pt x="21600" y="12420"/>
                </a:cubicBezTo>
                <a:cubicBezTo>
                  <a:pt x="21600" y="13365"/>
                  <a:pt x="20685" y="14310"/>
                  <a:pt x="19586" y="14850"/>
                </a:cubicBezTo>
                <a:cubicBezTo>
                  <a:pt x="19586" y="19440"/>
                  <a:pt x="19586" y="19440"/>
                  <a:pt x="19586" y="19440"/>
                </a:cubicBezTo>
                <a:cubicBezTo>
                  <a:pt x="19586" y="20655"/>
                  <a:pt x="18305" y="21600"/>
                  <a:pt x="16658" y="21600"/>
                </a:cubicBezTo>
                <a:cubicBezTo>
                  <a:pt x="13180" y="21600"/>
                  <a:pt x="13180" y="21600"/>
                  <a:pt x="13180" y="21600"/>
                </a:cubicBezTo>
                <a:cubicBezTo>
                  <a:pt x="12814" y="21600"/>
                  <a:pt x="12447" y="21330"/>
                  <a:pt x="12447" y="21060"/>
                </a:cubicBezTo>
                <a:cubicBezTo>
                  <a:pt x="12447" y="20790"/>
                  <a:pt x="12814" y="20520"/>
                  <a:pt x="13180" y="20520"/>
                </a:cubicBezTo>
                <a:cubicBezTo>
                  <a:pt x="16658" y="20520"/>
                  <a:pt x="16658" y="20520"/>
                  <a:pt x="16658" y="20520"/>
                </a:cubicBezTo>
                <a:cubicBezTo>
                  <a:pt x="17390" y="20520"/>
                  <a:pt x="18122" y="19980"/>
                  <a:pt x="18122" y="19440"/>
                </a:cubicBezTo>
                <a:cubicBezTo>
                  <a:pt x="18122" y="14445"/>
                  <a:pt x="18122" y="14445"/>
                  <a:pt x="18122" y="14445"/>
                </a:cubicBezTo>
                <a:cubicBezTo>
                  <a:pt x="18122" y="14175"/>
                  <a:pt x="18305" y="14040"/>
                  <a:pt x="18488" y="13905"/>
                </a:cubicBezTo>
                <a:cubicBezTo>
                  <a:pt x="19403" y="13635"/>
                  <a:pt x="20136" y="13095"/>
                  <a:pt x="20136" y="12420"/>
                </a:cubicBezTo>
                <a:cubicBezTo>
                  <a:pt x="20136" y="8910"/>
                  <a:pt x="20136" y="8910"/>
                  <a:pt x="20136" y="8910"/>
                </a:cubicBezTo>
                <a:cubicBezTo>
                  <a:pt x="20136" y="7965"/>
                  <a:pt x="19037" y="7155"/>
                  <a:pt x="17756" y="7155"/>
                </a:cubicBezTo>
                <a:cubicBezTo>
                  <a:pt x="14644" y="7155"/>
                  <a:pt x="14644" y="7155"/>
                  <a:pt x="14644" y="7155"/>
                </a:cubicBezTo>
                <a:cubicBezTo>
                  <a:pt x="14278" y="7155"/>
                  <a:pt x="13912" y="6885"/>
                  <a:pt x="13912" y="6615"/>
                </a:cubicBezTo>
                <a:cubicBezTo>
                  <a:pt x="13912" y="6345"/>
                  <a:pt x="14278" y="6075"/>
                  <a:pt x="14644" y="6075"/>
                </a:cubicBezTo>
                <a:cubicBezTo>
                  <a:pt x="17756" y="6075"/>
                  <a:pt x="17756" y="6075"/>
                  <a:pt x="17756" y="6075"/>
                </a:cubicBezTo>
                <a:cubicBezTo>
                  <a:pt x="19769" y="6075"/>
                  <a:pt x="21600" y="7290"/>
                  <a:pt x="21600" y="8910"/>
                </a:cubicBezTo>
                <a:close/>
                <a:moveTo>
                  <a:pt x="9519" y="6075"/>
                </a:moveTo>
                <a:cubicBezTo>
                  <a:pt x="3661" y="6075"/>
                  <a:pt x="3661" y="6075"/>
                  <a:pt x="3661" y="6075"/>
                </a:cubicBezTo>
                <a:cubicBezTo>
                  <a:pt x="1647" y="6075"/>
                  <a:pt x="0" y="7290"/>
                  <a:pt x="0" y="8910"/>
                </a:cubicBezTo>
                <a:cubicBezTo>
                  <a:pt x="0" y="12420"/>
                  <a:pt x="0" y="12420"/>
                  <a:pt x="0" y="12420"/>
                </a:cubicBezTo>
                <a:cubicBezTo>
                  <a:pt x="0" y="13365"/>
                  <a:pt x="732" y="14310"/>
                  <a:pt x="2014" y="14850"/>
                </a:cubicBezTo>
                <a:cubicBezTo>
                  <a:pt x="2014" y="19440"/>
                  <a:pt x="2014" y="19440"/>
                  <a:pt x="2014" y="19440"/>
                </a:cubicBezTo>
                <a:cubicBezTo>
                  <a:pt x="2014" y="20655"/>
                  <a:pt x="3295" y="21600"/>
                  <a:pt x="4942" y="21600"/>
                </a:cubicBezTo>
                <a:cubicBezTo>
                  <a:pt x="8237" y="21600"/>
                  <a:pt x="8237" y="21600"/>
                  <a:pt x="8237" y="21600"/>
                </a:cubicBezTo>
                <a:cubicBezTo>
                  <a:pt x="9885" y="21600"/>
                  <a:pt x="11349" y="20655"/>
                  <a:pt x="11349" y="19440"/>
                </a:cubicBezTo>
                <a:cubicBezTo>
                  <a:pt x="11349" y="14850"/>
                  <a:pt x="11349" y="14850"/>
                  <a:pt x="11349" y="14850"/>
                </a:cubicBezTo>
                <a:cubicBezTo>
                  <a:pt x="12447" y="14310"/>
                  <a:pt x="13180" y="13365"/>
                  <a:pt x="13180" y="12420"/>
                </a:cubicBezTo>
                <a:cubicBezTo>
                  <a:pt x="13180" y="8910"/>
                  <a:pt x="13180" y="8910"/>
                  <a:pt x="13180" y="8910"/>
                </a:cubicBezTo>
                <a:cubicBezTo>
                  <a:pt x="13180" y="7290"/>
                  <a:pt x="11532" y="6075"/>
                  <a:pt x="9519" y="6075"/>
                </a:cubicBezTo>
                <a:close/>
                <a:moveTo>
                  <a:pt x="11715" y="12420"/>
                </a:moveTo>
                <a:cubicBezTo>
                  <a:pt x="11715" y="13095"/>
                  <a:pt x="11166" y="13635"/>
                  <a:pt x="10251" y="13905"/>
                </a:cubicBezTo>
                <a:cubicBezTo>
                  <a:pt x="10068" y="14040"/>
                  <a:pt x="9885" y="14175"/>
                  <a:pt x="9885" y="14445"/>
                </a:cubicBezTo>
                <a:cubicBezTo>
                  <a:pt x="9885" y="19440"/>
                  <a:pt x="9885" y="19440"/>
                  <a:pt x="9885" y="19440"/>
                </a:cubicBezTo>
                <a:cubicBezTo>
                  <a:pt x="9885" y="19980"/>
                  <a:pt x="9153" y="20520"/>
                  <a:pt x="8237" y="20520"/>
                </a:cubicBezTo>
                <a:cubicBezTo>
                  <a:pt x="4942" y="20520"/>
                  <a:pt x="4942" y="20520"/>
                  <a:pt x="4942" y="20520"/>
                </a:cubicBezTo>
                <a:cubicBezTo>
                  <a:pt x="4027" y="20520"/>
                  <a:pt x="3478" y="19980"/>
                  <a:pt x="3478" y="19440"/>
                </a:cubicBezTo>
                <a:cubicBezTo>
                  <a:pt x="3478" y="14445"/>
                  <a:pt x="3478" y="14445"/>
                  <a:pt x="3478" y="14445"/>
                </a:cubicBezTo>
                <a:cubicBezTo>
                  <a:pt x="3478" y="14175"/>
                  <a:pt x="3295" y="14040"/>
                  <a:pt x="2929" y="13905"/>
                </a:cubicBezTo>
                <a:cubicBezTo>
                  <a:pt x="2014" y="13635"/>
                  <a:pt x="1464" y="13095"/>
                  <a:pt x="1464" y="12420"/>
                </a:cubicBezTo>
                <a:cubicBezTo>
                  <a:pt x="1464" y="8910"/>
                  <a:pt x="1464" y="8910"/>
                  <a:pt x="1464" y="8910"/>
                </a:cubicBezTo>
                <a:cubicBezTo>
                  <a:pt x="1464" y="7965"/>
                  <a:pt x="2563" y="7155"/>
                  <a:pt x="3661" y="7155"/>
                </a:cubicBezTo>
                <a:cubicBezTo>
                  <a:pt x="9519" y="7155"/>
                  <a:pt x="9519" y="7155"/>
                  <a:pt x="9519" y="7155"/>
                </a:cubicBezTo>
                <a:cubicBezTo>
                  <a:pt x="10800" y="7155"/>
                  <a:pt x="11715" y="7965"/>
                  <a:pt x="11715" y="8910"/>
                </a:cubicBezTo>
                <a:cubicBezTo>
                  <a:pt x="11715" y="12420"/>
                  <a:pt x="11715" y="12420"/>
                  <a:pt x="11715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87" name="Freeform 64"/>
          <p:cNvSpPr/>
          <p:nvPr/>
        </p:nvSpPr>
        <p:spPr>
          <a:xfrm>
            <a:off x="12734925" y="5095873"/>
            <a:ext cx="800101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193" y="5535"/>
                </a:moveTo>
                <a:cubicBezTo>
                  <a:pt x="17390" y="5535"/>
                  <a:pt x="19037" y="4320"/>
                  <a:pt x="19037" y="2700"/>
                </a:cubicBezTo>
                <a:cubicBezTo>
                  <a:pt x="19037" y="1215"/>
                  <a:pt x="17390" y="0"/>
                  <a:pt x="15193" y="0"/>
                </a:cubicBezTo>
                <a:cubicBezTo>
                  <a:pt x="13180" y="0"/>
                  <a:pt x="11532" y="1215"/>
                  <a:pt x="11532" y="2700"/>
                </a:cubicBezTo>
                <a:cubicBezTo>
                  <a:pt x="11532" y="4320"/>
                  <a:pt x="13180" y="5535"/>
                  <a:pt x="15193" y="5535"/>
                </a:cubicBezTo>
                <a:close/>
                <a:moveTo>
                  <a:pt x="15193" y="1080"/>
                </a:moveTo>
                <a:cubicBezTo>
                  <a:pt x="16475" y="1080"/>
                  <a:pt x="17573" y="1890"/>
                  <a:pt x="17573" y="2700"/>
                </a:cubicBezTo>
                <a:cubicBezTo>
                  <a:pt x="17573" y="3645"/>
                  <a:pt x="16475" y="4455"/>
                  <a:pt x="15193" y="4455"/>
                </a:cubicBezTo>
                <a:cubicBezTo>
                  <a:pt x="14095" y="4455"/>
                  <a:pt x="12997" y="3645"/>
                  <a:pt x="12997" y="2700"/>
                </a:cubicBezTo>
                <a:cubicBezTo>
                  <a:pt x="12997" y="1890"/>
                  <a:pt x="14095" y="1080"/>
                  <a:pt x="15193" y="1080"/>
                </a:cubicBezTo>
                <a:close/>
                <a:moveTo>
                  <a:pt x="6590" y="5535"/>
                </a:moveTo>
                <a:cubicBezTo>
                  <a:pt x="8786" y="5535"/>
                  <a:pt x="10434" y="4320"/>
                  <a:pt x="10434" y="2700"/>
                </a:cubicBezTo>
                <a:cubicBezTo>
                  <a:pt x="10434" y="1215"/>
                  <a:pt x="8786" y="0"/>
                  <a:pt x="6590" y="0"/>
                </a:cubicBezTo>
                <a:cubicBezTo>
                  <a:pt x="4576" y="0"/>
                  <a:pt x="2929" y="1215"/>
                  <a:pt x="2929" y="2700"/>
                </a:cubicBezTo>
                <a:cubicBezTo>
                  <a:pt x="2929" y="4320"/>
                  <a:pt x="4576" y="5535"/>
                  <a:pt x="6590" y="5535"/>
                </a:cubicBezTo>
                <a:close/>
                <a:moveTo>
                  <a:pt x="6590" y="1080"/>
                </a:moveTo>
                <a:cubicBezTo>
                  <a:pt x="7871" y="1080"/>
                  <a:pt x="8969" y="1890"/>
                  <a:pt x="8969" y="2700"/>
                </a:cubicBezTo>
                <a:cubicBezTo>
                  <a:pt x="8969" y="3645"/>
                  <a:pt x="7871" y="4455"/>
                  <a:pt x="6590" y="4455"/>
                </a:cubicBezTo>
                <a:cubicBezTo>
                  <a:pt x="5308" y="4455"/>
                  <a:pt x="4393" y="3645"/>
                  <a:pt x="4393" y="2700"/>
                </a:cubicBezTo>
                <a:cubicBezTo>
                  <a:pt x="4393" y="1890"/>
                  <a:pt x="5308" y="1080"/>
                  <a:pt x="6590" y="1080"/>
                </a:cubicBezTo>
                <a:close/>
                <a:moveTo>
                  <a:pt x="19586" y="19440"/>
                </a:moveTo>
                <a:cubicBezTo>
                  <a:pt x="19586" y="14850"/>
                  <a:pt x="19586" y="14850"/>
                  <a:pt x="19586" y="14850"/>
                </a:cubicBezTo>
                <a:cubicBezTo>
                  <a:pt x="20685" y="14310"/>
                  <a:pt x="21600" y="13365"/>
                  <a:pt x="21600" y="12420"/>
                </a:cubicBezTo>
                <a:cubicBezTo>
                  <a:pt x="21600" y="8910"/>
                  <a:pt x="21600" y="8910"/>
                  <a:pt x="21600" y="8910"/>
                </a:cubicBezTo>
                <a:cubicBezTo>
                  <a:pt x="21600" y="7290"/>
                  <a:pt x="19769" y="6075"/>
                  <a:pt x="17756" y="6075"/>
                </a:cubicBezTo>
                <a:cubicBezTo>
                  <a:pt x="14644" y="6075"/>
                  <a:pt x="14644" y="6075"/>
                  <a:pt x="14644" y="6075"/>
                </a:cubicBezTo>
                <a:cubicBezTo>
                  <a:pt x="14278" y="6075"/>
                  <a:pt x="13912" y="6345"/>
                  <a:pt x="13912" y="6615"/>
                </a:cubicBezTo>
                <a:cubicBezTo>
                  <a:pt x="13912" y="6885"/>
                  <a:pt x="14278" y="7155"/>
                  <a:pt x="14644" y="7155"/>
                </a:cubicBezTo>
                <a:cubicBezTo>
                  <a:pt x="17756" y="7155"/>
                  <a:pt x="17756" y="7155"/>
                  <a:pt x="17756" y="7155"/>
                </a:cubicBezTo>
                <a:cubicBezTo>
                  <a:pt x="19037" y="7155"/>
                  <a:pt x="20136" y="7965"/>
                  <a:pt x="20136" y="8910"/>
                </a:cubicBezTo>
                <a:cubicBezTo>
                  <a:pt x="20136" y="12420"/>
                  <a:pt x="20136" y="12420"/>
                  <a:pt x="20136" y="12420"/>
                </a:cubicBezTo>
                <a:cubicBezTo>
                  <a:pt x="20136" y="13095"/>
                  <a:pt x="19403" y="13635"/>
                  <a:pt x="18671" y="13905"/>
                </a:cubicBezTo>
                <a:cubicBezTo>
                  <a:pt x="18305" y="14040"/>
                  <a:pt x="18122" y="14175"/>
                  <a:pt x="18122" y="14445"/>
                </a:cubicBezTo>
                <a:cubicBezTo>
                  <a:pt x="18122" y="19440"/>
                  <a:pt x="18122" y="19440"/>
                  <a:pt x="18122" y="19440"/>
                </a:cubicBezTo>
                <a:cubicBezTo>
                  <a:pt x="18122" y="19980"/>
                  <a:pt x="17390" y="20520"/>
                  <a:pt x="16658" y="20520"/>
                </a:cubicBezTo>
                <a:cubicBezTo>
                  <a:pt x="13180" y="20520"/>
                  <a:pt x="13180" y="20520"/>
                  <a:pt x="13180" y="20520"/>
                </a:cubicBezTo>
                <a:cubicBezTo>
                  <a:pt x="12814" y="20520"/>
                  <a:pt x="12447" y="20790"/>
                  <a:pt x="12447" y="21060"/>
                </a:cubicBezTo>
                <a:cubicBezTo>
                  <a:pt x="12447" y="21330"/>
                  <a:pt x="12814" y="21600"/>
                  <a:pt x="13180" y="21600"/>
                </a:cubicBezTo>
                <a:cubicBezTo>
                  <a:pt x="16658" y="21600"/>
                  <a:pt x="16658" y="21600"/>
                  <a:pt x="16658" y="21600"/>
                </a:cubicBezTo>
                <a:cubicBezTo>
                  <a:pt x="18305" y="21600"/>
                  <a:pt x="19586" y="20655"/>
                  <a:pt x="19586" y="19440"/>
                </a:cubicBezTo>
                <a:close/>
                <a:moveTo>
                  <a:pt x="13180" y="8910"/>
                </a:moveTo>
                <a:cubicBezTo>
                  <a:pt x="13180" y="7290"/>
                  <a:pt x="11532" y="6075"/>
                  <a:pt x="9519" y="6075"/>
                </a:cubicBezTo>
                <a:cubicBezTo>
                  <a:pt x="3661" y="6075"/>
                  <a:pt x="3661" y="6075"/>
                  <a:pt x="3661" y="6075"/>
                </a:cubicBezTo>
                <a:cubicBezTo>
                  <a:pt x="1647" y="6075"/>
                  <a:pt x="0" y="7290"/>
                  <a:pt x="0" y="8910"/>
                </a:cubicBezTo>
                <a:cubicBezTo>
                  <a:pt x="0" y="12420"/>
                  <a:pt x="0" y="12420"/>
                  <a:pt x="0" y="12420"/>
                </a:cubicBezTo>
                <a:cubicBezTo>
                  <a:pt x="0" y="13365"/>
                  <a:pt x="732" y="14310"/>
                  <a:pt x="2014" y="14850"/>
                </a:cubicBezTo>
                <a:cubicBezTo>
                  <a:pt x="2014" y="19440"/>
                  <a:pt x="2014" y="19440"/>
                  <a:pt x="2014" y="19440"/>
                </a:cubicBezTo>
                <a:cubicBezTo>
                  <a:pt x="2014" y="20655"/>
                  <a:pt x="3295" y="21600"/>
                  <a:pt x="4942" y="21600"/>
                </a:cubicBezTo>
                <a:cubicBezTo>
                  <a:pt x="8237" y="21600"/>
                  <a:pt x="8237" y="21600"/>
                  <a:pt x="8237" y="21600"/>
                </a:cubicBezTo>
                <a:cubicBezTo>
                  <a:pt x="9885" y="21600"/>
                  <a:pt x="11349" y="20655"/>
                  <a:pt x="11349" y="19440"/>
                </a:cubicBezTo>
                <a:cubicBezTo>
                  <a:pt x="11349" y="14850"/>
                  <a:pt x="11349" y="14850"/>
                  <a:pt x="11349" y="14850"/>
                </a:cubicBezTo>
                <a:cubicBezTo>
                  <a:pt x="12447" y="14310"/>
                  <a:pt x="13180" y="13365"/>
                  <a:pt x="13180" y="12420"/>
                </a:cubicBezTo>
                <a:lnTo>
                  <a:pt x="13180" y="8910"/>
                </a:lnTo>
                <a:close/>
                <a:moveTo>
                  <a:pt x="11715" y="12420"/>
                </a:moveTo>
                <a:cubicBezTo>
                  <a:pt x="11715" y="13095"/>
                  <a:pt x="11166" y="13635"/>
                  <a:pt x="10251" y="13905"/>
                </a:cubicBezTo>
                <a:cubicBezTo>
                  <a:pt x="10068" y="14040"/>
                  <a:pt x="9885" y="14175"/>
                  <a:pt x="9885" y="14445"/>
                </a:cubicBezTo>
                <a:cubicBezTo>
                  <a:pt x="9885" y="19440"/>
                  <a:pt x="9885" y="19440"/>
                  <a:pt x="9885" y="19440"/>
                </a:cubicBezTo>
                <a:cubicBezTo>
                  <a:pt x="9885" y="19980"/>
                  <a:pt x="9153" y="20520"/>
                  <a:pt x="8237" y="20520"/>
                </a:cubicBezTo>
                <a:cubicBezTo>
                  <a:pt x="4942" y="20520"/>
                  <a:pt x="4942" y="20520"/>
                  <a:pt x="4942" y="20520"/>
                </a:cubicBezTo>
                <a:cubicBezTo>
                  <a:pt x="4027" y="20520"/>
                  <a:pt x="3478" y="19980"/>
                  <a:pt x="3478" y="19440"/>
                </a:cubicBezTo>
                <a:cubicBezTo>
                  <a:pt x="3478" y="14445"/>
                  <a:pt x="3478" y="14445"/>
                  <a:pt x="3478" y="14445"/>
                </a:cubicBezTo>
                <a:cubicBezTo>
                  <a:pt x="3478" y="14175"/>
                  <a:pt x="3295" y="14040"/>
                  <a:pt x="2929" y="13905"/>
                </a:cubicBezTo>
                <a:cubicBezTo>
                  <a:pt x="2014" y="13635"/>
                  <a:pt x="1464" y="13095"/>
                  <a:pt x="1464" y="12420"/>
                </a:cubicBezTo>
                <a:cubicBezTo>
                  <a:pt x="1464" y="8910"/>
                  <a:pt x="1464" y="8910"/>
                  <a:pt x="1464" y="8910"/>
                </a:cubicBezTo>
                <a:cubicBezTo>
                  <a:pt x="1464" y="7965"/>
                  <a:pt x="2563" y="7155"/>
                  <a:pt x="3661" y="7155"/>
                </a:cubicBezTo>
                <a:cubicBezTo>
                  <a:pt x="9519" y="7155"/>
                  <a:pt x="9519" y="7155"/>
                  <a:pt x="9519" y="7155"/>
                </a:cubicBezTo>
                <a:cubicBezTo>
                  <a:pt x="10800" y="7155"/>
                  <a:pt x="11715" y="7965"/>
                  <a:pt x="11715" y="8910"/>
                </a:cubicBezTo>
                <a:cubicBezTo>
                  <a:pt x="11715" y="12420"/>
                  <a:pt x="11715" y="12420"/>
                  <a:pt x="11715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88" name="Freeform 65"/>
          <p:cNvSpPr/>
          <p:nvPr/>
        </p:nvSpPr>
        <p:spPr>
          <a:xfrm>
            <a:off x="12596294" y="6324600"/>
            <a:ext cx="1064779" cy="1095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1" h="21600" extrusionOk="0">
                <a:moveTo>
                  <a:pt x="21105" y="11610"/>
                </a:moveTo>
                <a:cubicBezTo>
                  <a:pt x="20695" y="11205"/>
                  <a:pt x="20695" y="11205"/>
                  <a:pt x="20695" y="11205"/>
                </a:cubicBezTo>
                <a:cubicBezTo>
                  <a:pt x="20558" y="10935"/>
                  <a:pt x="20558" y="10530"/>
                  <a:pt x="20695" y="10260"/>
                </a:cubicBezTo>
                <a:cubicBezTo>
                  <a:pt x="21105" y="9720"/>
                  <a:pt x="21105" y="9720"/>
                  <a:pt x="21105" y="9720"/>
                </a:cubicBezTo>
                <a:cubicBezTo>
                  <a:pt x="21378" y="9315"/>
                  <a:pt x="21515" y="8775"/>
                  <a:pt x="21378" y="8370"/>
                </a:cubicBezTo>
                <a:cubicBezTo>
                  <a:pt x="21242" y="7830"/>
                  <a:pt x="20968" y="7425"/>
                  <a:pt x="20558" y="7155"/>
                </a:cubicBezTo>
                <a:cubicBezTo>
                  <a:pt x="19874" y="6885"/>
                  <a:pt x="19874" y="6885"/>
                  <a:pt x="19874" y="6885"/>
                </a:cubicBezTo>
                <a:cubicBezTo>
                  <a:pt x="19601" y="6615"/>
                  <a:pt x="19464" y="6345"/>
                  <a:pt x="19464" y="6075"/>
                </a:cubicBezTo>
                <a:cubicBezTo>
                  <a:pt x="19601" y="5400"/>
                  <a:pt x="19601" y="5400"/>
                  <a:pt x="19601" y="5400"/>
                </a:cubicBezTo>
                <a:cubicBezTo>
                  <a:pt x="19738" y="4860"/>
                  <a:pt x="19601" y="4455"/>
                  <a:pt x="19328" y="4050"/>
                </a:cubicBezTo>
                <a:cubicBezTo>
                  <a:pt x="18918" y="3645"/>
                  <a:pt x="18507" y="3375"/>
                  <a:pt x="17961" y="3375"/>
                </a:cubicBezTo>
                <a:cubicBezTo>
                  <a:pt x="17277" y="3375"/>
                  <a:pt x="17277" y="3375"/>
                  <a:pt x="17277" y="3375"/>
                </a:cubicBezTo>
                <a:cubicBezTo>
                  <a:pt x="17004" y="3240"/>
                  <a:pt x="16730" y="3105"/>
                  <a:pt x="16593" y="2835"/>
                </a:cubicBezTo>
                <a:cubicBezTo>
                  <a:pt x="16457" y="2160"/>
                  <a:pt x="16457" y="2160"/>
                  <a:pt x="16457" y="2160"/>
                </a:cubicBezTo>
                <a:cubicBezTo>
                  <a:pt x="16183" y="1350"/>
                  <a:pt x="15500" y="810"/>
                  <a:pt x="14680" y="810"/>
                </a:cubicBezTo>
                <a:cubicBezTo>
                  <a:pt x="14406" y="810"/>
                  <a:pt x="14133" y="945"/>
                  <a:pt x="13996" y="945"/>
                </a:cubicBezTo>
                <a:cubicBezTo>
                  <a:pt x="13312" y="1215"/>
                  <a:pt x="13312" y="1215"/>
                  <a:pt x="13312" y="1215"/>
                </a:cubicBezTo>
                <a:cubicBezTo>
                  <a:pt x="13039" y="1350"/>
                  <a:pt x="12629" y="1350"/>
                  <a:pt x="12492" y="1080"/>
                </a:cubicBezTo>
                <a:cubicBezTo>
                  <a:pt x="12082" y="540"/>
                  <a:pt x="12082" y="540"/>
                  <a:pt x="12082" y="540"/>
                </a:cubicBezTo>
                <a:cubicBezTo>
                  <a:pt x="11672" y="270"/>
                  <a:pt x="11262" y="0"/>
                  <a:pt x="10715" y="0"/>
                </a:cubicBezTo>
                <a:cubicBezTo>
                  <a:pt x="10168" y="0"/>
                  <a:pt x="9621" y="270"/>
                  <a:pt x="9348" y="675"/>
                </a:cubicBezTo>
                <a:cubicBezTo>
                  <a:pt x="8938" y="1080"/>
                  <a:pt x="8938" y="1080"/>
                  <a:pt x="8938" y="1080"/>
                </a:cubicBezTo>
                <a:cubicBezTo>
                  <a:pt x="8664" y="1350"/>
                  <a:pt x="8391" y="1485"/>
                  <a:pt x="8118" y="1350"/>
                </a:cubicBezTo>
                <a:cubicBezTo>
                  <a:pt x="7434" y="1080"/>
                  <a:pt x="7434" y="1080"/>
                  <a:pt x="7434" y="1080"/>
                </a:cubicBezTo>
                <a:cubicBezTo>
                  <a:pt x="7161" y="945"/>
                  <a:pt x="7024" y="945"/>
                  <a:pt x="6750" y="945"/>
                </a:cubicBezTo>
                <a:cubicBezTo>
                  <a:pt x="5930" y="945"/>
                  <a:pt x="5247" y="1485"/>
                  <a:pt x="4973" y="2295"/>
                </a:cubicBezTo>
                <a:cubicBezTo>
                  <a:pt x="4837" y="2835"/>
                  <a:pt x="4837" y="2835"/>
                  <a:pt x="4837" y="2835"/>
                </a:cubicBezTo>
                <a:cubicBezTo>
                  <a:pt x="4700" y="3240"/>
                  <a:pt x="4426" y="3375"/>
                  <a:pt x="4153" y="3375"/>
                </a:cubicBezTo>
                <a:cubicBezTo>
                  <a:pt x="3469" y="3510"/>
                  <a:pt x="3469" y="3510"/>
                  <a:pt x="3469" y="3510"/>
                </a:cubicBezTo>
                <a:cubicBezTo>
                  <a:pt x="2923" y="3510"/>
                  <a:pt x="2512" y="3780"/>
                  <a:pt x="2102" y="4185"/>
                </a:cubicBezTo>
                <a:cubicBezTo>
                  <a:pt x="1829" y="4590"/>
                  <a:pt x="1692" y="4995"/>
                  <a:pt x="1829" y="5535"/>
                </a:cubicBezTo>
                <a:cubicBezTo>
                  <a:pt x="1966" y="6210"/>
                  <a:pt x="1966" y="6210"/>
                  <a:pt x="1966" y="6210"/>
                </a:cubicBezTo>
                <a:cubicBezTo>
                  <a:pt x="1966" y="6480"/>
                  <a:pt x="1829" y="6885"/>
                  <a:pt x="1556" y="7020"/>
                </a:cubicBezTo>
                <a:cubicBezTo>
                  <a:pt x="1009" y="7290"/>
                  <a:pt x="1009" y="7290"/>
                  <a:pt x="1009" y="7290"/>
                </a:cubicBezTo>
                <a:cubicBezTo>
                  <a:pt x="599" y="7560"/>
                  <a:pt x="188" y="7965"/>
                  <a:pt x="52" y="8505"/>
                </a:cubicBezTo>
                <a:cubicBezTo>
                  <a:pt x="-85" y="9045"/>
                  <a:pt x="52" y="9450"/>
                  <a:pt x="462" y="9990"/>
                </a:cubicBezTo>
                <a:cubicBezTo>
                  <a:pt x="735" y="10395"/>
                  <a:pt x="735" y="10395"/>
                  <a:pt x="735" y="10395"/>
                </a:cubicBezTo>
                <a:cubicBezTo>
                  <a:pt x="1009" y="10665"/>
                  <a:pt x="1009" y="11070"/>
                  <a:pt x="735" y="11340"/>
                </a:cubicBezTo>
                <a:cubicBezTo>
                  <a:pt x="462" y="11880"/>
                  <a:pt x="462" y="11880"/>
                  <a:pt x="462" y="11880"/>
                </a:cubicBezTo>
                <a:cubicBezTo>
                  <a:pt x="52" y="12285"/>
                  <a:pt x="52" y="12825"/>
                  <a:pt x="188" y="13230"/>
                </a:cubicBezTo>
                <a:cubicBezTo>
                  <a:pt x="188" y="13770"/>
                  <a:pt x="599" y="14175"/>
                  <a:pt x="1009" y="14445"/>
                </a:cubicBezTo>
                <a:cubicBezTo>
                  <a:pt x="1692" y="14715"/>
                  <a:pt x="1692" y="14715"/>
                  <a:pt x="1692" y="14715"/>
                </a:cubicBezTo>
                <a:cubicBezTo>
                  <a:pt x="1966" y="14850"/>
                  <a:pt x="2102" y="15255"/>
                  <a:pt x="1966" y="15525"/>
                </a:cubicBezTo>
                <a:cubicBezTo>
                  <a:pt x="1829" y="16200"/>
                  <a:pt x="1829" y="16200"/>
                  <a:pt x="1829" y="16200"/>
                </a:cubicBezTo>
                <a:cubicBezTo>
                  <a:pt x="1829" y="16740"/>
                  <a:pt x="1966" y="17145"/>
                  <a:pt x="2239" y="17550"/>
                </a:cubicBezTo>
                <a:cubicBezTo>
                  <a:pt x="2649" y="17955"/>
                  <a:pt x="3059" y="18225"/>
                  <a:pt x="3606" y="18225"/>
                </a:cubicBezTo>
                <a:cubicBezTo>
                  <a:pt x="4290" y="18360"/>
                  <a:pt x="4290" y="18360"/>
                  <a:pt x="4290" y="18360"/>
                </a:cubicBezTo>
                <a:cubicBezTo>
                  <a:pt x="4563" y="18360"/>
                  <a:pt x="4837" y="18495"/>
                  <a:pt x="4973" y="18765"/>
                </a:cubicBezTo>
                <a:cubicBezTo>
                  <a:pt x="5110" y="19440"/>
                  <a:pt x="5110" y="19440"/>
                  <a:pt x="5110" y="19440"/>
                </a:cubicBezTo>
                <a:cubicBezTo>
                  <a:pt x="5383" y="20250"/>
                  <a:pt x="6067" y="20790"/>
                  <a:pt x="6887" y="20790"/>
                </a:cubicBezTo>
                <a:cubicBezTo>
                  <a:pt x="7161" y="20790"/>
                  <a:pt x="7434" y="20655"/>
                  <a:pt x="7571" y="20655"/>
                </a:cubicBezTo>
                <a:cubicBezTo>
                  <a:pt x="8254" y="20385"/>
                  <a:pt x="8254" y="20385"/>
                  <a:pt x="8254" y="20385"/>
                </a:cubicBezTo>
                <a:cubicBezTo>
                  <a:pt x="8528" y="20250"/>
                  <a:pt x="8801" y="20250"/>
                  <a:pt x="9074" y="20520"/>
                </a:cubicBezTo>
                <a:cubicBezTo>
                  <a:pt x="9485" y="21060"/>
                  <a:pt x="9485" y="21060"/>
                  <a:pt x="9485" y="21060"/>
                </a:cubicBezTo>
                <a:cubicBezTo>
                  <a:pt x="9758" y="21330"/>
                  <a:pt x="10305" y="21600"/>
                  <a:pt x="10852" y="21600"/>
                </a:cubicBezTo>
                <a:cubicBezTo>
                  <a:pt x="11399" y="21600"/>
                  <a:pt x="11809" y="21330"/>
                  <a:pt x="12219" y="20925"/>
                </a:cubicBezTo>
                <a:cubicBezTo>
                  <a:pt x="12629" y="20520"/>
                  <a:pt x="12629" y="20520"/>
                  <a:pt x="12629" y="20520"/>
                </a:cubicBezTo>
                <a:cubicBezTo>
                  <a:pt x="12902" y="20250"/>
                  <a:pt x="13176" y="20115"/>
                  <a:pt x="13449" y="20250"/>
                </a:cubicBezTo>
                <a:cubicBezTo>
                  <a:pt x="14133" y="20520"/>
                  <a:pt x="14133" y="20520"/>
                  <a:pt x="14133" y="20520"/>
                </a:cubicBezTo>
                <a:cubicBezTo>
                  <a:pt x="14269" y="20655"/>
                  <a:pt x="14543" y="20655"/>
                  <a:pt x="14816" y="20655"/>
                </a:cubicBezTo>
                <a:cubicBezTo>
                  <a:pt x="14816" y="20655"/>
                  <a:pt x="14816" y="20655"/>
                  <a:pt x="14816" y="20655"/>
                </a:cubicBezTo>
                <a:cubicBezTo>
                  <a:pt x="15637" y="20655"/>
                  <a:pt x="16320" y="20115"/>
                  <a:pt x="16593" y="19305"/>
                </a:cubicBezTo>
                <a:cubicBezTo>
                  <a:pt x="16730" y="18765"/>
                  <a:pt x="16730" y="18765"/>
                  <a:pt x="16730" y="18765"/>
                </a:cubicBezTo>
                <a:cubicBezTo>
                  <a:pt x="16730" y="18360"/>
                  <a:pt x="17004" y="18225"/>
                  <a:pt x="17414" y="18225"/>
                </a:cubicBezTo>
                <a:cubicBezTo>
                  <a:pt x="17961" y="18090"/>
                  <a:pt x="17961" y="18090"/>
                  <a:pt x="17961" y="18090"/>
                </a:cubicBezTo>
                <a:cubicBezTo>
                  <a:pt x="18507" y="18090"/>
                  <a:pt x="19054" y="17820"/>
                  <a:pt x="19328" y="17415"/>
                </a:cubicBezTo>
                <a:cubicBezTo>
                  <a:pt x="19738" y="17010"/>
                  <a:pt x="19874" y="16470"/>
                  <a:pt x="19738" y="16065"/>
                </a:cubicBezTo>
                <a:cubicBezTo>
                  <a:pt x="19601" y="15390"/>
                  <a:pt x="19601" y="15390"/>
                  <a:pt x="19601" y="15390"/>
                </a:cubicBezTo>
                <a:cubicBezTo>
                  <a:pt x="19601" y="15120"/>
                  <a:pt x="19738" y="14715"/>
                  <a:pt x="20011" y="14580"/>
                </a:cubicBezTo>
                <a:cubicBezTo>
                  <a:pt x="20558" y="14310"/>
                  <a:pt x="20558" y="14310"/>
                  <a:pt x="20558" y="14310"/>
                </a:cubicBezTo>
                <a:cubicBezTo>
                  <a:pt x="20968" y="14040"/>
                  <a:pt x="21378" y="13635"/>
                  <a:pt x="21378" y="13095"/>
                </a:cubicBezTo>
                <a:cubicBezTo>
                  <a:pt x="21515" y="12555"/>
                  <a:pt x="21378" y="12150"/>
                  <a:pt x="21105" y="11610"/>
                </a:cubicBezTo>
                <a:close/>
                <a:moveTo>
                  <a:pt x="20421" y="12825"/>
                </a:moveTo>
                <a:cubicBezTo>
                  <a:pt x="20285" y="13095"/>
                  <a:pt x="20148" y="13230"/>
                  <a:pt x="20011" y="13365"/>
                </a:cubicBezTo>
                <a:cubicBezTo>
                  <a:pt x="19464" y="13635"/>
                  <a:pt x="19464" y="13635"/>
                  <a:pt x="19464" y="13635"/>
                </a:cubicBezTo>
                <a:cubicBezTo>
                  <a:pt x="18781" y="14040"/>
                  <a:pt x="18371" y="14850"/>
                  <a:pt x="18507" y="15525"/>
                </a:cubicBezTo>
                <a:cubicBezTo>
                  <a:pt x="18644" y="16200"/>
                  <a:pt x="18644" y="16200"/>
                  <a:pt x="18644" y="16200"/>
                </a:cubicBezTo>
                <a:cubicBezTo>
                  <a:pt x="18644" y="16470"/>
                  <a:pt x="18644" y="16605"/>
                  <a:pt x="18507" y="16740"/>
                </a:cubicBezTo>
                <a:cubicBezTo>
                  <a:pt x="18371" y="17010"/>
                  <a:pt x="18234" y="17010"/>
                  <a:pt x="17961" y="17010"/>
                </a:cubicBezTo>
                <a:cubicBezTo>
                  <a:pt x="17277" y="17145"/>
                  <a:pt x="17277" y="17145"/>
                  <a:pt x="17277" y="17145"/>
                </a:cubicBezTo>
                <a:cubicBezTo>
                  <a:pt x="16593" y="17145"/>
                  <a:pt x="15910" y="17685"/>
                  <a:pt x="15637" y="18495"/>
                </a:cubicBezTo>
                <a:cubicBezTo>
                  <a:pt x="15500" y="19035"/>
                  <a:pt x="15500" y="19035"/>
                  <a:pt x="15500" y="19035"/>
                </a:cubicBezTo>
                <a:cubicBezTo>
                  <a:pt x="15363" y="19440"/>
                  <a:pt x="15090" y="19575"/>
                  <a:pt x="14816" y="19575"/>
                </a:cubicBezTo>
                <a:cubicBezTo>
                  <a:pt x="14680" y="19575"/>
                  <a:pt x="14543" y="19575"/>
                  <a:pt x="14543" y="19575"/>
                </a:cubicBezTo>
                <a:cubicBezTo>
                  <a:pt x="13859" y="19305"/>
                  <a:pt x="13859" y="19305"/>
                  <a:pt x="13859" y="19305"/>
                </a:cubicBezTo>
                <a:cubicBezTo>
                  <a:pt x="13723" y="19170"/>
                  <a:pt x="13449" y="19170"/>
                  <a:pt x="13176" y="19170"/>
                </a:cubicBezTo>
                <a:cubicBezTo>
                  <a:pt x="12629" y="19170"/>
                  <a:pt x="12219" y="19440"/>
                  <a:pt x="11809" y="19845"/>
                </a:cubicBezTo>
                <a:cubicBezTo>
                  <a:pt x="11399" y="20250"/>
                  <a:pt x="11399" y="20250"/>
                  <a:pt x="11399" y="20250"/>
                </a:cubicBezTo>
                <a:cubicBezTo>
                  <a:pt x="11262" y="20385"/>
                  <a:pt x="10988" y="20520"/>
                  <a:pt x="10852" y="20520"/>
                </a:cubicBezTo>
                <a:cubicBezTo>
                  <a:pt x="10578" y="20520"/>
                  <a:pt x="10442" y="20385"/>
                  <a:pt x="10305" y="20250"/>
                </a:cubicBezTo>
                <a:cubicBezTo>
                  <a:pt x="9895" y="19845"/>
                  <a:pt x="9895" y="19845"/>
                  <a:pt x="9895" y="19845"/>
                </a:cubicBezTo>
                <a:cubicBezTo>
                  <a:pt x="9485" y="19440"/>
                  <a:pt x="9074" y="19170"/>
                  <a:pt x="8528" y="19170"/>
                </a:cubicBezTo>
                <a:cubicBezTo>
                  <a:pt x="8254" y="19170"/>
                  <a:pt x="7981" y="19305"/>
                  <a:pt x="7707" y="19305"/>
                </a:cubicBezTo>
                <a:cubicBezTo>
                  <a:pt x="7161" y="19575"/>
                  <a:pt x="7161" y="19575"/>
                  <a:pt x="7161" y="19575"/>
                </a:cubicBezTo>
                <a:cubicBezTo>
                  <a:pt x="7024" y="19575"/>
                  <a:pt x="7024" y="19710"/>
                  <a:pt x="6887" y="19710"/>
                </a:cubicBezTo>
                <a:cubicBezTo>
                  <a:pt x="6614" y="19710"/>
                  <a:pt x="6204" y="19440"/>
                  <a:pt x="6204" y="19170"/>
                </a:cubicBezTo>
                <a:cubicBezTo>
                  <a:pt x="5930" y="18495"/>
                  <a:pt x="5930" y="18495"/>
                  <a:pt x="5930" y="18495"/>
                </a:cubicBezTo>
                <a:cubicBezTo>
                  <a:pt x="5793" y="17820"/>
                  <a:pt x="5110" y="17280"/>
                  <a:pt x="4290" y="17145"/>
                </a:cubicBezTo>
                <a:cubicBezTo>
                  <a:pt x="3606" y="17145"/>
                  <a:pt x="3606" y="17145"/>
                  <a:pt x="3606" y="17145"/>
                </a:cubicBezTo>
                <a:cubicBezTo>
                  <a:pt x="3469" y="17145"/>
                  <a:pt x="3196" y="17010"/>
                  <a:pt x="3059" y="16875"/>
                </a:cubicBezTo>
                <a:cubicBezTo>
                  <a:pt x="3059" y="16740"/>
                  <a:pt x="2923" y="16605"/>
                  <a:pt x="2923" y="16335"/>
                </a:cubicBezTo>
                <a:cubicBezTo>
                  <a:pt x="3059" y="15660"/>
                  <a:pt x="3059" y="15660"/>
                  <a:pt x="3059" y="15660"/>
                </a:cubicBezTo>
                <a:cubicBezTo>
                  <a:pt x="3196" y="14985"/>
                  <a:pt x="2786" y="14175"/>
                  <a:pt x="2102" y="13770"/>
                </a:cubicBezTo>
                <a:cubicBezTo>
                  <a:pt x="1556" y="13500"/>
                  <a:pt x="1556" y="13500"/>
                  <a:pt x="1556" y="13500"/>
                </a:cubicBezTo>
                <a:cubicBezTo>
                  <a:pt x="1419" y="13365"/>
                  <a:pt x="1282" y="13230"/>
                  <a:pt x="1145" y="13095"/>
                </a:cubicBezTo>
                <a:cubicBezTo>
                  <a:pt x="1145" y="12825"/>
                  <a:pt x="1145" y="12555"/>
                  <a:pt x="1282" y="12420"/>
                </a:cubicBezTo>
                <a:cubicBezTo>
                  <a:pt x="1692" y="11880"/>
                  <a:pt x="1692" y="11880"/>
                  <a:pt x="1692" y="11880"/>
                </a:cubicBezTo>
                <a:cubicBezTo>
                  <a:pt x="2102" y="11340"/>
                  <a:pt x="2102" y="10395"/>
                  <a:pt x="1692" y="9855"/>
                </a:cubicBezTo>
                <a:cubicBezTo>
                  <a:pt x="1282" y="9315"/>
                  <a:pt x="1282" y="9315"/>
                  <a:pt x="1282" y="9315"/>
                </a:cubicBezTo>
                <a:cubicBezTo>
                  <a:pt x="1145" y="9180"/>
                  <a:pt x="1145" y="8910"/>
                  <a:pt x="1145" y="8640"/>
                </a:cubicBezTo>
                <a:cubicBezTo>
                  <a:pt x="1145" y="8505"/>
                  <a:pt x="1282" y="8370"/>
                  <a:pt x="1556" y="8235"/>
                </a:cubicBezTo>
                <a:cubicBezTo>
                  <a:pt x="2102" y="7965"/>
                  <a:pt x="2102" y="7965"/>
                  <a:pt x="2102" y="7965"/>
                </a:cubicBezTo>
                <a:cubicBezTo>
                  <a:pt x="2786" y="7560"/>
                  <a:pt x="3196" y="6750"/>
                  <a:pt x="3059" y="6075"/>
                </a:cubicBezTo>
                <a:cubicBezTo>
                  <a:pt x="2923" y="5400"/>
                  <a:pt x="2923" y="5400"/>
                  <a:pt x="2923" y="5400"/>
                </a:cubicBezTo>
                <a:cubicBezTo>
                  <a:pt x="2786" y="5130"/>
                  <a:pt x="2923" y="4995"/>
                  <a:pt x="3059" y="4860"/>
                </a:cubicBezTo>
                <a:cubicBezTo>
                  <a:pt x="3196" y="4590"/>
                  <a:pt x="3333" y="4590"/>
                  <a:pt x="3606" y="4590"/>
                </a:cubicBezTo>
                <a:cubicBezTo>
                  <a:pt x="4153" y="4455"/>
                  <a:pt x="4153" y="4455"/>
                  <a:pt x="4153" y="4455"/>
                </a:cubicBezTo>
                <a:cubicBezTo>
                  <a:pt x="4973" y="4455"/>
                  <a:pt x="5657" y="3915"/>
                  <a:pt x="5930" y="3105"/>
                </a:cubicBezTo>
                <a:cubicBezTo>
                  <a:pt x="6067" y="2565"/>
                  <a:pt x="6067" y="2565"/>
                  <a:pt x="6067" y="2565"/>
                </a:cubicBezTo>
                <a:cubicBezTo>
                  <a:pt x="6067" y="2160"/>
                  <a:pt x="6477" y="2025"/>
                  <a:pt x="6750" y="2025"/>
                </a:cubicBezTo>
                <a:cubicBezTo>
                  <a:pt x="6887" y="2025"/>
                  <a:pt x="6887" y="2025"/>
                  <a:pt x="7024" y="2025"/>
                </a:cubicBezTo>
                <a:cubicBezTo>
                  <a:pt x="7571" y="2295"/>
                  <a:pt x="7571" y="2295"/>
                  <a:pt x="7571" y="2295"/>
                </a:cubicBezTo>
                <a:cubicBezTo>
                  <a:pt x="7844" y="2430"/>
                  <a:pt x="8118" y="2430"/>
                  <a:pt x="8391" y="2430"/>
                </a:cubicBezTo>
                <a:cubicBezTo>
                  <a:pt x="8801" y="2430"/>
                  <a:pt x="9348" y="2160"/>
                  <a:pt x="9758" y="1755"/>
                </a:cubicBezTo>
                <a:cubicBezTo>
                  <a:pt x="10168" y="1350"/>
                  <a:pt x="10168" y="1350"/>
                  <a:pt x="10168" y="1350"/>
                </a:cubicBezTo>
                <a:cubicBezTo>
                  <a:pt x="10305" y="1215"/>
                  <a:pt x="10442" y="1080"/>
                  <a:pt x="10715" y="1080"/>
                </a:cubicBezTo>
                <a:cubicBezTo>
                  <a:pt x="10852" y="1080"/>
                  <a:pt x="11125" y="1215"/>
                  <a:pt x="11262" y="1350"/>
                </a:cubicBezTo>
                <a:cubicBezTo>
                  <a:pt x="11672" y="1755"/>
                  <a:pt x="11672" y="1755"/>
                  <a:pt x="11672" y="1755"/>
                </a:cubicBezTo>
                <a:cubicBezTo>
                  <a:pt x="12082" y="2160"/>
                  <a:pt x="12492" y="2430"/>
                  <a:pt x="13039" y="2430"/>
                </a:cubicBezTo>
                <a:cubicBezTo>
                  <a:pt x="13312" y="2430"/>
                  <a:pt x="13586" y="2295"/>
                  <a:pt x="13723" y="2295"/>
                </a:cubicBezTo>
                <a:cubicBezTo>
                  <a:pt x="14406" y="2025"/>
                  <a:pt x="14406" y="2025"/>
                  <a:pt x="14406" y="2025"/>
                </a:cubicBezTo>
                <a:cubicBezTo>
                  <a:pt x="14406" y="2025"/>
                  <a:pt x="14543" y="1890"/>
                  <a:pt x="14680" y="1890"/>
                </a:cubicBezTo>
                <a:cubicBezTo>
                  <a:pt x="14953" y="1890"/>
                  <a:pt x="15226" y="2160"/>
                  <a:pt x="15363" y="2430"/>
                </a:cubicBezTo>
                <a:cubicBezTo>
                  <a:pt x="15500" y="3105"/>
                  <a:pt x="15500" y="3105"/>
                  <a:pt x="15500" y="3105"/>
                </a:cubicBezTo>
                <a:cubicBezTo>
                  <a:pt x="15773" y="3780"/>
                  <a:pt x="16457" y="4320"/>
                  <a:pt x="17277" y="4455"/>
                </a:cubicBezTo>
                <a:cubicBezTo>
                  <a:pt x="17824" y="4455"/>
                  <a:pt x="17824" y="4455"/>
                  <a:pt x="17824" y="4455"/>
                </a:cubicBezTo>
                <a:cubicBezTo>
                  <a:pt x="18097" y="4455"/>
                  <a:pt x="18234" y="4455"/>
                  <a:pt x="18371" y="4725"/>
                </a:cubicBezTo>
                <a:cubicBezTo>
                  <a:pt x="18507" y="4860"/>
                  <a:pt x="18644" y="4995"/>
                  <a:pt x="18507" y="5265"/>
                </a:cubicBezTo>
                <a:cubicBezTo>
                  <a:pt x="18507" y="5940"/>
                  <a:pt x="18507" y="5940"/>
                  <a:pt x="18507" y="5940"/>
                </a:cubicBezTo>
                <a:cubicBezTo>
                  <a:pt x="18371" y="6615"/>
                  <a:pt x="18644" y="7425"/>
                  <a:pt x="19328" y="7830"/>
                </a:cubicBezTo>
                <a:cubicBezTo>
                  <a:pt x="20011" y="8100"/>
                  <a:pt x="20011" y="8100"/>
                  <a:pt x="20011" y="8100"/>
                </a:cubicBezTo>
                <a:cubicBezTo>
                  <a:pt x="20148" y="8235"/>
                  <a:pt x="20285" y="8370"/>
                  <a:pt x="20285" y="8505"/>
                </a:cubicBezTo>
                <a:cubicBezTo>
                  <a:pt x="20421" y="8775"/>
                  <a:pt x="20285" y="8910"/>
                  <a:pt x="20285" y="9180"/>
                </a:cubicBezTo>
                <a:cubicBezTo>
                  <a:pt x="19874" y="9720"/>
                  <a:pt x="19874" y="9720"/>
                  <a:pt x="19874" y="9720"/>
                </a:cubicBezTo>
                <a:cubicBezTo>
                  <a:pt x="19464" y="10260"/>
                  <a:pt x="19464" y="11205"/>
                  <a:pt x="19874" y="11745"/>
                </a:cubicBezTo>
                <a:cubicBezTo>
                  <a:pt x="20285" y="12285"/>
                  <a:pt x="20285" y="12285"/>
                  <a:pt x="20285" y="12285"/>
                </a:cubicBezTo>
                <a:cubicBezTo>
                  <a:pt x="20421" y="12420"/>
                  <a:pt x="20421" y="12690"/>
                  <a:pt x="20421" y="12825"/>
                </a:cubicBezTo>
                <a:close/>
                <a:moveTo>
                  <a:pt x="10715" y="4455"/>
                </a:moveTo>
                <a:cubicBezTo>
                  <a:pt x="9074" y="4455"/>
                  <a:pt x="7434" y="5130"/>
                  <a:pt x="6204" y="6345"/>
                </a:cubicBezTo>
                <a:cubicBezTo>
                  <a:pt x="3743" y="8775"/>
                  <a:pt x="3743" y="12825"/>
                  <a:pt x="6204" y="15255"/>
                </a:cubicBezTo>
                <a:cubicBezTo>
                  <a:pt x="7434" y="16470"/>
                  <a:pt x="9074" y="17145"/>
                  <a:pt x="10715" y="17145"/>
                </a:cubicBezTo>
                <a:cubicBezTo>
                  <a:pt x="12492" y="17145"/>
                  <a:pt x="14133" y="16470"/>
                  <a:pt x="15363" y="15255"/>
                </a:cubicBezTo>
                <a:cubicBezTo>
                  <a:pt x="16593" y="14040"/>
                  <a:pt x="17277" y="12555"/>
                  <a:pt x="17277" y="10800"/>
                </a:cubicBezTo>
                <a:cubicBezTo>
                  <a:pt x="17277" y="9045"/>
                  <a:pt x="16593" y="7425"/>
                  <a:pt x="15363" y="6345"/>
                </a:cubicBezTo>
                <a:cubicBezTo>
                  <a:pt x="14133" y="5130"/>
                  <a:pt x="12492" y="4455"/>
                  <a:pt x="10715" y="4455"/>
                </a:cubicBezTo>
                <a:close/>
                <a:moveTo>
                  <a:pt x="7024" y="14580"/>
                </a:moveTo>
                <a:cubicBezTo>
                  <a:pt x="4973" y="12555"/>
                  <a:pt x="4837" y="9585"/>
                  <a:pt x="6614" y="7425"/>
                </a:cubicBezTo>
                <a:cubicBezTo>
                  <a:pt x="14133" y="14850"/>
                  <a:pt x="14133" y="14850"/>
                  <a:pt x="14133" y="14850"/>
                </a:cubicBezTo>
                <a:cubicBezTo>
                  <a:pt x="13176" y="15660"/>
                  <a:pt x="12082" y="16065"/>
                  <a:pt x="10715" y="16065"/>
                </a:cubicBezTo>
                <a:cubicBezTo>
                  <a:pt x="9348" y="16065"/>
                  <a:pt x="7981" y="15525"/>
                  <a:pt x="7024" y="14580"/>
                </a:cubicBezTo>
                <a:close/>
                <a:moveTo>
                  <a:pt x="14953" y="14175"/>
                </a:moveTo>
                <a:cubicBezTo>
                  <a:pt x="7434" y="6750"/>
                  <a:pt x="7434" y="6750"/>
                  <a:pt x="7434" y="6750"/>
                </a:cubicBezTo>
                <a:cubicBezTo>
                  <a:pt x="8391" y="5940"/>
                  <a:pt x="9485" y="5535"/>
                  <a:pt x="10715" y="5535"/>
                </a:cubicBezTo>
                <a:cubicBezTo>
                  <a:pt x="12219" y="5535"/>
                  <a:pt x="13586" y="6075"/>
                  <a:pt x="14543" y="7020"/>
                </a:cubicBezTo>
                <a:cubicBezTo>
                  <a:pt x="15500" y="8100"/>
                  <a:pt x="16183" y="9450"/>
                  <a:pt x="16183" y="10800"/>
                </a:cubicBezTo>
                <a:cubicBezTo>
                  <a:pt x="16183" y="12015"/>
                  <a:pt x="15637" y="13230"/>
                  <a:pt x="14953" y="141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89" name="Freeform 66"/>
          <p:cNvSpPr/>
          <p:nvPr/>
        </p:nvSpPr>
        <p:spPr>
          <a:xfrm>
            <a:off x="12596294" y="7556500"/>
            <a:ext cx="1064779" cy="1092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1" h="21600" extrusionOk="0">
                <a:moveTo>
                  <a:pt x="20695" y="11205"/>
                </a:moveTo>
                <a:cubicBezTo>
                  <a:pt x="20558" y="10935"/>
                  <a:pt x="20558" y="10530"/>
                  <a:pt x="20695" y="10260"/>
                </a:cubicBezTo>
                <a:cubicBezTo>
                  <a:pt x="21105" y="9720"/>
                  <a:pt x="21105" y="9720"/>
                  <a:pt x="21105" y="9720"/>
                </a:cubicBezTo>
                <a:cubicBezTo>
                  <a:pt x="21378" y="9315"/>
                  <a:pt x="21515" y="8775"/>
                  <a:pt x="21378" y="8370"/>
                </a:cubicBezTo>
                <a:cubicBezTo>
                  <a:pt x="21242" y="7830"/>
                  <a:pt x="20968" y="7425"/>
                  <a:pt x="20421" y="7155"/>
                </a:cubicBezTo>
                <a:cubicBezTo>
                  <a:pt x="19874" y="6885"/>
                  <a:pt x="19874" y="6885"/>
                  <a:pt x="19874" y="6885"/>
                </a:cubicBezTo>
                <a:cubicBezTo>
                  <a:pt x="19601" y="6750"/>
                  <a:pt x="19464" y="6345"/>
                  <a:pt x="19464" y="6075"/>
                </a:cubicBezTo>
                <a:cubicBezTo>
                  <a:pt x="19601" y="5400"/>
                  <a:pt x="19601" y="5400"/>
                  <a:pt x="19601" y="5400"/>
                </a:cubicBezTo>
                <a:cubicBezTo>
                  <a:pt x="19738" y="4860"/>
                  <a:pt x="19601" y="4455"/>
                  <a:pt x="19191" y="4050"/>
                </a:cubicBezTo>
                <a:cubicBezTo>
                  <a:pt x="18918" y="3645"/>
                  <a:pt x="18507" y="3375"/>
                  <a:pt x="17961" y="3375"/>
                </a:cubicBezTo>
                <a:cubicBezTo>
                  <a:pt x="17277" y="3375"/>
                  <a:pt x="17277" y="3375"/>
                  <a:pt x="17277" y="3375"/>
                </a:cubicBezTo>
                <a:cubicBezTo>
                  <a:pt x="17004" y="3240"/>
                  <a:pt x="16730" y="3105"/>
                  <a:pt x="16593" y="2835"/>
                </a:cubicBezTo>
                <a:cubicBezTo>
                  <a:pt x="16457" y="2160"/>
                  <a:pt x="16457" y="2160"/>
                  <a:pt x="16457" y="2160"/>
                </a:cubicBezTo>
                <a:cubicBezTo>
                  <a:pt x="16183" y="1350"/>
                  <a:pt x="15500" y="810"/>
                  <a:pt x="14680" y="810"/>
                </a:cubicBezTo>
                <a:cubicBezTo>
                  <a:pt x="14406" y="810"/>
                  <a:pt x="14133" y="945"/>
                  <a:pt x="13859" y="1080"/>
                </a:cubicBezTo>
                <a:cubicBezTo>
                  <a:pt x="13312" y="1215"/>
                  <a:pt x="13312" y="1215"/>
                  <a:pt x="13312" y="1215"/>
                </a:cubicBezTo>
                <a:cubicBezTo>
                  <a:pt x="13039" y="1350"/>
                  <a:pt x="12629" y="1350"/>
                  <a:pt x="12492" y="1080"/>
                </a:cubicBezTo>
                <a:cubicBezTo>
                  <a:pt x="12082" y="540"/>
                  <a:pt x="12082" y="540"/>
                  <a:pt x="12082" y="540"/>
                </a:cubicBezTo>
                <a:cubicBezTo>
                  <a:pt x="11672" y="270"/>
                  <a:pt x="11262" y="0"/>
                  <a:pt x="10715" y="0"/>
                </a:cubicBezTo>
                <a:cubicBezTo>
                  <a:pt x="10168" y="0"/>
                  <a:pt x="9621" y="270"/>
                  <a:pt x="9348" y="675"/>
                </a:cubicBezTo>
                <a:cubicBezTo>
                  <a:pt x="8938" y="1080"/>
                  <a:pt x="8938" y="1080"/>
                  <a:pt x="8938" y="1080"/>
                </a:cubicBezTo>
                <a:cubicBezTo>
                  <a:pt x="8664" y="1350"/>
                  <a:pt x="8391" y="1485"/>
                  <a:pt x="8118" y="1350"/>
                </a:cubicBezTo>
                <a:cubicBezTo>
                  <a:pt x="7434" y="1080"/>
                  <a:pt x="7434" y="1080"/>
                  <a:pt x="7434" y="1080"/>
                </a:cubicBezTo>
                <a:cubicBezTo>
                  <a:pt x="7161" y="945"/>
                  <a:pt x="7024" y="945"/>
                  <a:pt x="6750" y="945"/>
                </a:cubicBezTo>
                <a:cubicBezTo>
                  <a:pt x="5930" y="945"/>
                  <a:pt x="5247" y="1485"/>
                  <a:pt x="4973" y="2295"/>
                </a:cubicBezTo>
                <a:cubicBezTo>
                  <a:pt x="4837" y="2835"/>
                  <a:pt x="4837" y="2835"/>
                  <a:pt x="4837" y="2835"/>
                </a:cubicBezTo>
                <a:cubicBezTo>
                  <a:pt x="4700" y="3240"/>
                  <a:pt x="4426" y="3375"/>
                  <a:pt x="4153" y="3375"/>
                </a:cubicBezTo>
                <a:cubicBezTo>
                  <a:pt x="3469" y="3510"/>
                  <a:pt x="3469" y="3510"/>
                  <a:pt x="3469" y="3510"/>
                </a:cubicBezTo>
                <a:cubicBezTo>
                  <a:pt x="2923" y="3510"/>
                  <a:pt x="2512" y="3780"/>
                  <a:pt x="2102" y="4185"/>
                </a:cubicBezTo>
                <a:cubicBezTo>
                  <a:pt x="1829" y="4590"/>
                  <a:pt x="1692" y="4995"/>
                  <a:pt x="1829" y="5535"/>
                </a:cubicBezTo>
                <a:cubicBezTo>
                  <a:pt x="1966" y="6210"/>
                  <a:pt x="1966" y="6210"/>
                  <a:pt x="1966" y="6210"/>
                </a:cubicBezTo>
                <a:cubicBezTo>
                  <a:pt x="1966" y="6480"/>
                  <a:pt x="1829" y="6885"/>
                  <a:pt x="1556" y="7020"/>
                </a:cubicBezTo>
                <a:cubicBezTo>
                  <a:pt x="1009" y="7290"/>
                  <a:pt x="1009" y="7290"/>
                  <a:pt x="1009" y="7290"/>
                </a:cubicBezTo>
                <a:cubicBezTo>
                  <a:pt x="599" y="7560"/>
                  <a:pt x="188" y="7965"/>
                  <a:pt x="52" y="8505"/>
                </a:cubicBezTo>
                <a:cubicBezTo>
                  <a:pt x="-85" y="9045"/>
                  <a:pt x="52" y="9450"/>
                  <a:pt x="462" y="9990"/>
                </a:cubicBezTo>
                <a:cubicBezTo>
                  <a:pt x="735" y="10395"/>
                  <a:pt x="735" y="10395"/>
                  <a:pt x="735" y="10395"/>
                </a:cubicBezTo>
                <a:cubicBezTo>
                  <a:pt x="1009" y="10665"/>
                  <a:pt x="1009" y="11070"/>
                  <a:pt x="735" y="11340"/>
                </a:cubicBezTo>
                <a:cubicBezTo>
                  <a:pt x="462" y="11880"/>
                  <a:pt x="462" y="11880"/>
                  <a:pt x="462" y="11880"/>
                </a:cubicBezTo>
                <a:cubicBezTo>
                  <a:pt x="52" y="12285"/>
                  <a:pt x="52" y="12825"/>
                  <a:pt x="188" y="13230"/>
                </a:cubicBezTo>
                <a:cubicBezTo>
                  <a:pt x="188" y="13770"/>
                  <a:pt x="599" y="14175"/>
                  <a:pt x="1009" y="14445"/>
                </a:cubicBezTo>
                <a:cubicBezTo>
                  <a:pt x="1692" y="14715"/>
                  <a:pt x="1692" y="14715"/>
                  <a:pt x="1692" y="14715"/>
                </a:cubicBezTo>
                <a:cubicBezTo>
                  <a:pt x="1966" y="14850"/>
                  <a:pt x="2102" y="15255"/>
                  <a:pt x="1966" y="15525"/>
                </a:cubicBezTo>
                <a:cubicBezTo>
                  <a:pt x="1829" y="16200"/>
                  <a:pt x="1829" y="16200"/>
                  <a:pt x="1829" y="16200"/>
                </a:cubicBezTo>
                <a:cubicBezTo>
                  <a:pt x="1829" y="16740"/>
                  <a:pt x="1966" y="17145"/>
                  <a:pt x="2239" y="17550"/>
                </a:cubicBezTo>
                <a:cubicBezTo>
                  <a:pt x="2649" y="17955"/>
                  <a:pt x="3059" y="18225"/>
                  <a:pt x="3606" y="18225"/>
                </a:cubicBezTo>
                <a:cubicBezTo>
                  <a:pt x="4290" y="18360"/>
                  <a:pt x="4290" y="18360"/>
                  <a:pt x="4290" y="18360"/>
                </a:cubicBezTo>
                <a:cubicBezTo>
                  <a:pt x="4563" y="18360"/>
                  <a:pt x="4837" y="18495"/>
                  <a:pt x="4973" y="18765"/>
                </a:cubicBezTo>
                <a:cubicBezTo>
                  <a:pt x="5110" y="19440"/>
                  <a:pt x="5110" y="19440"/>
                  <a:pt x="5110" y="19440"/>
                </a:cubicBezTo>
                <a:cubicBezTo>
                  <a:pt x="5383" y="20250"/>
                  <a:pt x="6067" y="20790"/>
                  <a:pt x="6887" y="20790"/>
                </a:cubicBezTo>
                <a:cubicBezTo>
                  <a:pt x="7161" y="20790"/>
                  <a:pt x="7434" y="20655"/>
                  <a:pt x="7571" y="20655"/>
                </a:cubicBezTo>
                <a:cubicBezTo>
                  <a:pt x="8254" y="20385"/>
                  <a:pt x="8254" y="20385"/>
                  <a:pt x="8254" y="20385"/>
                </a:cubicBezTo>
                <a:cubicBezTo>
                  <a:pt x="8528" y="20250"/>
                  <a:pt x="8801" y="20250"/>
                  <a:pt x="9074" y="20520"/>
                </a:cubicBezTo>
                <a:cubicBezTo>
                  <a:pt x="9485" y="21060"/>
                  <a:pt x="9485" y="21060"/>
                  <a:pt x="9485" y="21060"/>
                </a:cubicBezTo>
                <a:cubicBezTo>
                  <a:pt x="9758" y="21330"/>
                  <a:pt x="10305" y="21600"/>
                  <a:pt x="10852" y="21600"/>
                </a:cubicBezTo>
                <a:cubicBezTo>
                  <a:pt x="11399" y="21600"/>
                  <a:pt x="11809" y="21330"/>
                  <a:pt x="12219" y="20925"/>
                </a:cubicBezTo>
                <a:cubicBezTo>
                  <a:pt x="12629" y="20520"/>
                  <a:pt x="12629" y="20520"/>
                  <a:pt x="12629" y="20520"/>
                </a:cubicBezTo>
                <a:cubicBezTo>
                  <a:pt x="12902" y="20250"/>
                  <a:pt x="13176" y="20115"/>
                  <a:pt x="13449" y="20250"/>
                </a:cubicBezTo>
                <a:cubicBezTo>
                  <a:pt x="14133" y="20520"/>
                  <a:pt x="14133" y="20520"/>
                  <a:pt x="14133" y="20520"/>
                </a:cubicBezTo>
                <a:cubicBezTo>
                  <a:pt x="14269" y="20655"/>
                  <a:pt x="14543" y="20655"/>
                  <a:pt x="14816" y="20655"/>
                </a:cubicBezTo>
                <a:cubicBezTo>
                  <a:pt x="14816" y="20655"/>
                  <a:pt x="14816" y="20655"/>
                  <a:pt x="14816" y="20655"/>
                </a:cubicBezTo>
                <a:cubicBezTo>
                  <a:pt x="15637" y="20655"/>
                  <a:pt x="16320" y="20115"/>
                  <a:pt x="16593" y="19305"/>
                </a:cubicBezTo>
                <a:cubicBezTo>
                  <a:pt x="16730" y="18765"/>
                  <a:pt x="16730" y="18765"/>
                  <a:pt x="16730" y="18765"/>
                </a:cubicBezTo>
                <a:cubicBezTo>
                  <a:pt x="16730" y="18360"/>
                  <a:pt x="17004" y="18225"/>
                  <a:pt x="17414" y="18225"/>
                </a:cubicBezTo>
                <a:cubicBezTo>
                  <a:pt x="17961" y="18090"/>
                  <a:pt x="17961" y="18090"/>
                  <a:pt x="17961" y="18090"/>
                </a:cubicBezTo>
                <a:cubicBezTo>
                  <a:pt x="18507" y="18090"/>
                  <a:pt x="19054" y="17820"/>
                  <a:pt x="19328" y="17415"/>
                </a:cubicBezTo>
                <a:cubicBezTo>
                  <a:pt x="19738" y="17010"/>
                  <a:pt x="19874" y="16605"/>
                  <a:pt x="19738" y="16065"/>
                </a:cubicBezTo>
                <a:cubicBezTo>
                  <a:pt x="19601" y="15390"/>
                  <a:pt x="19601" y="15390"/>
                  <a:pt x="19601" y="15390"/>
                </a:cubicBezTo>
                <a:cubicBezTo>
                  <a:pt x="19601" y="15120"/>
                  <a:pt x="19738" y="14850"/>
                  <a:pt x="20011" y="14580"/>
                </a:cubicBezTo>
                <a:cubicBezTo>
                  <a:pt x="20558" y="14310"/>
                  <a:pt x="20558" y="14310"/>
                  <a:pt x="20558" y="14310"/>
                </a:cubicBezTo>
                <a:cubicBezTo>
                  <a:pt x="20968" y="14040"/>
                  <a:pt x="21378" y="13635"/>
                  <a:pt x="21378" y="13095"/>
                </a:cubicBezTo>
                <a:cubicBezTo>
                  <a:pt x="21515" y="12690"/>
                  <a:pt x="21378" y="12150"/>
                  <a:pt x="21105" y="11745"/>
                </a:cubicBezTo>
                <a:lnTo>
                  <a:pt x="20695" y="11205"/>
                </a:lnTo>
                <a:close/>
                <a:moveTo>
                  <a:pt x="20421" y="12825"/>
                </a:moveTo>
                <a:cubicBezTo>
                  <a:pt x="20285" y="13095"/>
                  <a:pt x="20148" y="13230"/>
                  <a:pt x="20011" y="13365"/>
                </a:cubicBezTo>
                <a:cubicBezTo>
                  <a:pt x="19464" y="13635"/>
                  <a:pt x="19464" y="13635"/>
                  <a:pt x="19464" y="13635"/>
                </a:cubicBezTo>
                <a:cubicBezTo>
                  <a:pt x="18781" y="14040"/>
                  <a:pt x="18371" y="14850"/>
                  <a:pt x="18507" y="15525"/>
                </a:cubicBezTo>
                <a:cubicBezTo>
                  <a:pt x="18644" y="16200"/>
                  <a:pt x="18644" y="16200"/>
                  <a:pt x="18644" y="16200"/>
                </a:cubicBezTo>
                <a:cubicBezTo>
                  <a:pt x="18644" y="16470"/>
                  <a:pt x="18644" y="16605"/>
                  <a:pt x="18507" y="16740"/>
                </a:cubicBezTo>
                <a:cubicBezTo>
                  <a:pt x="18371" y="17010"/>
                  <a:pt x="18234" y="17010"/>
                  <a:pt x="17961" y="17010"/>
                </a:cubicBezTo>
                <a:cubicBezTo>
                  <a:pt x="17277" y="17145"/>
                  <a:pt x="17277" y="17145"/>
                  <a:pt x="17277" y="17145"/>
                </a:cubicBezTo>
                <a:cubicBezTo>
                  <a:pt x="16593" y="17145"/>
                  <a:pt x="15910" y="17685"/>
                  <a:pt x="15637" y="18495"/>
                </a:cubicBezTo>
                <a:cubicBezTo>
                  <a:pt x="15500" y="19035"/>
                  <a:pt x="15500" y="19035"/>
                  <a:pt x="15500" y="19035"/>
                </a:cubicBezTo>
                <a:cubicBezTo>
                  <a:pt x="15363" y="19305"/>
                  <a:pt x="15090" y="19575"/>
                  <a:pt x="14816" y="19575"/>
                </a:cubicBezTo>
                <a:cubicBezTo>
                  <a:pt x="14680" y="19575"/>
                  <a:pt x="14543" y="19575"/>
                  <a:pt x="14543" y="19575"/>
                </a:cubicBezTo>
                <a:cubicBezTo>
                  <a:pt x="13859" y="19305"/>
                  <a:pt x="13859" y="19305"/>
                  <a:pt x="13859" y="19305"/>
                </a:cubicBezTo>
                <a:cubicBezTo>
                  <a:pt x="13723" y="19170"/>
                  <a:pt x="13449" y="19170"/>
                  <a:pt x="13176" y="19170"/>
                </a:cubicBezTo>
                <a:cubicBezTo>
                  <a:pt x="12629" y="19170"/>
                  <a:pt x="12219" y="19440"/>
                  <a:pt x="11809" y="19710"/>
                </a:cubicBezTo>
                <a:cubicBezTo>
                  <a:pt x="11399" y="20250"/>
                  <a:pt x="11399" y="20250"/>
                  <a:pt x="11399" y="20250"/>
                </a:cubicBezTo>
                <a:cubicBezTo>
                  <a:pt x="11262" y="20385"/>
                  <a:pt x="10988" y="20520"/>
                  <a:pt x="10852" y="20520"/>
                </a:cubicBezTo>
                <a:cubicBezTo>
                  <a:pt x="10578" y="20520"/>
                  <a:pt x="10442" y="20385"/>
                  <a:pt x="10305" y="20250"/>
                </a:cubicBezTo>
                <a:cubicBezTo>
                  <a:pt x="9895" y="19845"/>
                  <a:pt x="9895" y="19845"/>
                  <a:pt x="9895" y="19845"/>
                </a:cubicBezTo>
                <a:cubicBezTo>
                  <a:pt x="9485" y="19440"/>
                  <a:pt x="8938" y="19170"/>
                  <a:pt x="8528" y="19170"/>
                </a:cubicBezTo>
                <a:cubicBezTo>
                  <a:pt x="8254" y="19170"/>
                  <a:pt x="7981" y="19170"/>
                  <a:pt x="7707" y="19305"/>
                </a:cubicBezTo>
                <a:cubicBezTo>
                  <a:pt x="7161" y="19575"/>
                  <a:pt x="7161" y="19575"/>
                  <a:pt x="7161" y="19575"/>
                </a:cubicBezTo>
                <a:cubicBezTo>
                  <a:pt x="7024" y="19575"/>
                  <a:pt x="7024" y="19575"/>
                  <a:pt x="6887" y="19575"/>
                </a:cubicBezTo>
                <a:cubicBezTo>
                  <a:pt x="6477" y="19575"/>
                  <a:pt x="6204" y="19440"/>
                  <a:pt x="6204" y="19170"/>
                </a:cubicBezTo>
                <a:cubicBezTo>
                  <a:pt x="5930" y="18495"/>
                  <a:pt x="5930" y="18495"/>
                  <a:pt x="5930" y="18495"/>
                </a:cubicBezTo>
                <a:cubicBezTo>
                  <a:pt x="5793" y="17820"/>
                  <a:pt x="5110" y="17280"/>
                  <a:pt x="4290" y="17145"/>
                </a:cubicBezTo>
                <a:cubicBezTo>
                  <a:pt x="3606" y="17145"/>
                  <a:pt x="3606" y="17145"/>
                  <a:pt x="3606" y="17145"/>
                </a:cubicBezTo>
                <a:cubicBezTo>
                  <a:pt x="3469" y="17145"/>
                  <a:pt x="3196" y="17010"/>
                  <a:pt x="3059" y="16875"/>
                </a:cubicBezTo>
                <a:cubicBezTo>
                  <a:pt x="2923" y="16740"/>
                  <a:pt x="2923" y="16605"/>
                  <a:pt x="2923" y="16335"/>
                </a:cubicBezTo>
                <a:cubicBezTo>
                  <a:pt x="3059" y="15660"/>
                  <a:pt x="3059" y="15660"/>
                  <a:pt x="3059" y="15660"/>
                </a:cubicBezTo>
                <a:cubicBezTo>
                  <a:pt x="3196" y="14985"/>
                  <a:pt x="2786" y="14175"/>
                  <a:pt x="2102" y="13770"/>
                </a:cubicBezTo>
                <a:cubicBezTo>
                  <a:pt x="1556" y="13500"/>
                  <a:pt x="1556" y="13500"/>
                  <a:pt x="1556" y="13500"/>
                </a:cubicBezTo>
                <a:cubicBezTo>
                  <a:pt x="1419" y="13365"/>
                  <a:pt x="1282" y="13230"/>
                  <a:pt x="1145" y="12960"/>
                </a:cubicBezTo>
                <a:cubicBezTo>
                  <a:pt x="1145" y="12825"/>
                  <a:pt x="1145" y="12555"/>
                  <a:pt x="1282" y="12420"/>
                </a:cubicBezTo>
                <a:cubicBezTo>
                  <a:pt x="1692" y="11880"/>
                  <a:pt x="1692" y="11880"/>
                  <a:pt x="1692" y="11880"/>
                </a:cubicBezTo>
                <a:cubicBezTo>
                  <a:pt x="2102" y="11340"/>
                  <a:pt x="2102" y="10395"/>
                  <a:pt x="1692" y="9855"/>
                </a:cubicBezTo>
                <a:cubicBezTo>
                  <a:pt x="1282" y="9315"/>
                  <a:pt x="1282" y="9315"/>
                  <a:pt x="1282" y="9315"/>
                </a:cubicBezTo>
                <a:cubicBezTo>
                  <a:pt x="1145" y="9045"/>
                  <a:pt x="1145" y="8910"/>
                  <a:pt x="1145" y="8640"/>
                </a:cubicBezTo>
                <a:cubicBezTo>
                  <a:pt x="1145" y="8505"/>
                  <a:pt x="1282" y="8370"/>
                  <a:pt x="1556" y="8235"/>
                </a:cubicBezTo>
                <a:cubicBezTo>
                  <a:pt x="2102" y="7965"/>
                  <a:pt x="2102" y="7965"/>
                  <a:pt x="2102" y="7965"/>
                </a:cubicBezTo>
                <a:cubicBezTo>
                  <a:pt x="2786" y="7560"/>
                  <a:pt x="3196" y="6750"/>
                  <a:pt x="3059" y="6075"/>
                </a:cubicBezTo>
                <a:cubicBezTo>
                  <a:pt x="2923" y="5400"/>
                  <a:pt x="2923" y="5400"/>
                  <a:pt x="2923" y="5400"/>
                </a:cubicBezTo>
                <a:cubicBezTo>
                  <a:pt x="2786" y="5130"/>
                  <a:pt x="2923" y="4995"/>
                  <a:pt x="3059" y="4860"/>
                </a:cubicBezTo>
                <a:cubicBezTo>
                  <a:pt x="3196" y="4590"/>
                  <a:pt x="3333" y="4590"/>
                  <a:pt x="3606" y="4590"/>
                </a:cubicBezTo>
                <a:cubicBezTo>
                  <a:pt x="4153" y="4455"/>
                  <a:pt x="4153" y="4455"/>
                  <a:pt x="4153" y="4455"/>
                </a:cubicBezTo>
                <a:cubicBezTo>
                  <a:pt x="4973" y="4455"/>
                  <a:pt x="5657" y="3915"/>
                  <a:pt x="5930" y="3105"/>
                </a:cubicBezTo>
                <a:cubicBezTo>
                  <a:pt x="6067" y="2565"/>
                  <a:pt x="6067" y="2565"/>
                  <a:pt x="6067" y="2565"/>
                </a:cubicBezTo>
                <a:cubicBezTo>
                  <a:pt x="6067" y="2160"/>
                  <a:pt x="6477" y="2025"/>
                  <a:pt x="6750" y="2025"/>
                </a:cubicBezTo>
                <a:cubicBezTo>
                  <a:pt x="6887" y="2025"/>
                  <a:pt x="6887" y="2025"/>
                  <a:pt x="7024" y="2025"/>
                </a:cubicBezTo>
                <a:cubicBezTo>
                  <a:pt x="7571" y="2295"/>
                  <a:pt x="7571" y="2295"/>
                  <a:pt x="7571" y="2295"/>
                </a:cubicBezTo>
                <a:cubicBezTo>
                  <a:pt x="7844" y="2430"/>
                  <a:pt x="8118" y="2430"/>
                  <a:pt x="8391" y="2430"/>
                </a:cubicBezTo>
                <a:cubicBezTo>
                  <a:pt x="8801" y="2430"/>
                  <a:pt x="9348" y="2160"/>
                  <a:pt x="9758" y="1755"/>
                </a:cubicBezTo>
                <a:cubicBezTo>
                  <a:pt x="10168" y="1350"/>
                  <a:pt x="10168" y="1350"/>
                  <a:pt x="10168" y="1350"/>
                </a:cubicBezTo>
                <a:cubicBezTo>
                  <a:pt x="10305" y="1215"/>
                  <a:pt x="10442" y="1080"/>
                  <a:pt x="10715" y="1080"/>
                </a:cubicBezTo>
                <a:cubicBezTo>
                  <a:pt x="10852" y="1080"/>
                  <a:pt x="11125" y="1215"/>
                  <a:pt x="11262" y="1350"/>
                </a:cubicBezTo>
                <a:cubicBezTo>
                  <a:pt x="11672" y="1755"/>
                  <a:pt x="11672" y="1755"/>
                  <a:pt x="11672" y="1755"/>
                </a:cubicBezTo>
                <a:cubicBezTo>
                  <a:pt x="12082" y="2160"/>
                  <a:pt x="12492" y="2430"/>
                  <a:pt x="13039" y="2430"/>
                </a:cubicBezTo>
                <a:cubicBezTo>
                  <a:pt x="13312" y="2430"/>
                  <a:pt x="13586" y="2295"/>
                  <a:pt x="13723" y="2295"/>
                </a:cubicBezTo>
                <a:cubicBezTo>
                  <a:pt x="14406" y="2025"/>
                  <a:pt x="14406" y="2025"/>
                  <a:pt x="14406" y="2025"/>
                </a:cubicBezTo>
                <a:cubicBezTo>
                  <a:pt x="14406" y="2025"/>
                  <a:pt x="14543" y="1890"/>
                  <a:pt x="14680" y="1890"/>
                </a:cubicBezTo>
                <a:cubicBezTo>
                  <a:pt x="14953" y="1890"/>
                  <a:pt x="15226" y="2160"/>
                  <a:pt x="15363" y="2430"/>
                </a:cubicBezTo>
                <a:cubicBezTo>
                  <a:pt x="15500" y="3105"/>
                  <a:pt x="15500" y="3105"/>
                  <a:pt x="15500" y="3105"/>
                </a:cubicBezTo>
                <a:cubicBezTo>
                  <a:pt x="15773" y="3780"/>
                  <a:pt x="16457" y="4320"/>
                  <a:pt x="17277" y="4455"/>
                </a:cubicBezTo>
                <a:cubicBezTo>
                  <a:pt x="17824" y="4455"/>
                  <a:pt x="17824" y="4455"/>
                  <a:pt x="17824" y="4455"/>
                </a:cubicBezTo>
                <a:cubicBezTo>
                  <a:pt x="18097" y="4455"/>
                  <a:pt x="18234" y="4590"/>
                  <a:pt x="18371" y="4725"/>
                </a:cubicBezTo>
                <a:cubicBezTo>
                  <a:pt x="18507" y="4860"/>
                  <a:pt x="18644" y="4995"/>
                  <a:pt x="18507" y="5265"/>
                </a:cubicBezTo>
                <a:cubicBezTo>
                  <a:pt x="18507" y="5940"/>
                  <a:pt x="18507" y="5940"/>
                  <a:pt x="18507" y="5940"/>
                </a:cubicBezTo>
                <a:cubicBezTo>
                  <a:pt x="18371" y="6615"/>
                  <a:pt x="18644" y="7425"/>
                  <a:pt x="19328" y="7830"/>
                </a:cubicBezTo>
                <a:cubicBezTo>
                  <a:pt x="20011" y="8100"/>
                  <a:pt x="20011" y="8100"/>
                  <a:pt x="20011" y="8100"/>
                </a:cubicBezTo>
                <a:cubicBezTo>
                  <a:pt x="20148" y="8235"/>
                  <a:pt x="20285" y="8370"/>
                  <a:pt x="20285" y="8505"/>
                </a:cubicBezTo>
                <a:cubicBezTo>
                  <a:pt x="20421" y="8775"/>
                  <a:pt x="20285" y="9045"/>
                  <a:pt x="20285" y="9180"/>
                </a:cubicBezTo>
                <a:cubicBezTo>
                  <a:pt x="19874" y="9720"/>
                  <a:pt x="19874" y="9720"/>
                  <a:pt x="19874" y="9720"/>
                </a:cubicBezTo>
                <a:cubicBezTo>
                  <a:pt x="19464" y="10260"/>
                  <a:pt x="19464" y="11205"/>
                  <a:pt x="19874" y="11745"/>
                </a:cubicBezTo>
                <a:cubicBezTo>
                  <a:pt x="20285" y="12285"/>
                  <a:pt x="20285" y="12285"/>
                  <a:pt x="20285" y="12285"/>
                </a:cubicBezTo>
                <a:cubicBezTo>
                  <a:pt x="20421" y="12420"/>
                  <a:pt x="20421" y="12690"/>
                  <a:pt x="20421" y="12825"/>
                </a:cubicBezTo>
                <a:close/>
                <a:moveTo>
                  <a:pt x="10715" y="4185"/>
                </a:moveTo>
                <a:cubicBezTo>
                  <a:pt x="7024" y="4185"/>
                  <a:pt x="4016" y="7155"/>
                  <a:pt x="4016" y="10800"/>
                </a:cubicBezTo>
                <a:cubicBezTo>
                  <a:pt x="4016" y="14445"/>
                  <a:pt x="7024" y="17415"/>
                  <a:pt x="10715" y="17415"/>
                </a:cubicBezTo>
                <a:cubicBezTo>
                  <a:pt x="14543" y="17415"/>
                  <a:pt x="17550" y="14445"/>
                  <a:pt x="17550" y="10800"/>
                </a:cubicBezTo>
                <a:cubicBezTo>
                  <a:pt x="17550" y="7155"/>
                  <a:pt x="14543" y="4185"/>
                  <a:pt x="10715" y="4185"/>
                </a:cubicBezTo>
                <a:close/>
                <a:moveTo>
                  <a:pt x="10715" y="16335"/>
                </a:moveTo>
                <a:cubicBezTo>
                  <a:pt x="7707" y="16335"/>
                  <a:pt x="5110" y="13905"/>
                  <a:pt x="5110" y="10800"/>
                </a:cubicBezTo>
                <a:cubicBezTo>
                  <a:pt x="5110" y="7695"/>
                  <a:pt x="7707" y="5265"/>
                  <a:pt x="10715" y="5265"/>
                </a:cubicBezTo>
                <a:cubicBezTo>
                  <a:pt x="13859" y="5265"/>
                  <a:pt x="16457" y="7695"/>
                  <a:pt x="16457" y="10800"/>
                </a:cubicBezTo>
                <a:cubicBezTo>
                  <a:pt x="16457" y="13905"/>
                  <a:pt x="13859" y="16335"/>
                  <a:pt x="10715" y="16335"/>
                </a:cubicBezTo>
                <a:close/>
                <a:moveTo>
                  <a:pt x="11262" y="10260"/>
                </a:moveTo>
                <a:cubicBezTo>
                  <a:pt x="10305" y="10260"/>
                  <a:pt x="10305" y="10260"/>
                  <a:pt x="10305" y="10260"/>
                </a:cubicBezTo>
                <a:cubicBezTo>
                  <a:pt x="9895" y="10260"/>
                  <a:pt x="9621" y="9990"/>
                  <a:pt x="9621" y="9585"/>
                </a:cubicBezTo>
                <a:cubicBezTo>
                  <a:pt x="9621" y="9180"/>
                  <a:pt x="9895" y="8910"/>
                  <a:pt x="10305" y="8910"/>
                </a:cubicBezTo>
                <a:cubicBezTo>
                  <a:pt x="12082" y="8910"/>
                  <a:pt x="12082" y="8910"/>
                  <a:pt x="12082" y="8910"/>
                </a:cubicBezTo>
                <a:cubicBezTo>
                  <a:pt x="12356" y="8910"/>
                  <a:pt x="12629" y="8640"/>
                  <a:pt x="12629" y="8370"/>
                </a:cubicBezTo>
                <a:cubicBezTo>
                  <a:pt x="12629" y="8100"/>
                  <a:pt x="12356" y="7830"/>
                  <a:pt x="12082" y="7830"/>
                </a:cubicBezTo>
                <a:cubicBezTo>
                  <a:pt x="11262" y="7830"/>
                  <a:pt x="11262" y="7830"/>
                  <a:pt x="11262" y="7830"/>
                </a:cubicBezTo>
                <a:cubicBezTo>
                  <a:pt x="11262" y="7290"/>
                  <a:pt x="11262" y="7290"/>
                  <a:pt x="11262" y="7290"/>
                </a:cubicBezTo>
                <a:cubicBezTo>
                  <a:pt x="11262" y="6885"/>
                  <a:pt x="11125" y="6750"/>
                  <a:pt x="10715" y="6750"/>
                </a:cubicBezTo>
                <a:cubicBezTo>
                  <a:pt x="10442" y="6750"/>
                  <a:pt x="10168" y="6885"/>
                  <a:pt x="10168" y="7290"/>
                </a:cubicBezTo>
                <a:cubicBezTo>
                  <a:pt x="10168" y="7830"/>
                  <a:pt x="10168" y="7830"/>
                  <a:pt x="10168" y="7830"/>
                </a:cubicBezTo>
                <a:cubicBezTo>
                  <a:pt x="9348" y="7830"/>
                  <a:pt x="8528" y="8640"/>
                  <a:pt x="8528" y="9585"/>
                </a:cubicBezTo>
                <a:cubicBezTo>
                  <a:pt x="8528" y="10530"/>
                  <a:pt x="9348" y="11340"/>
                  <a:pt x="10305" y="11340"/>
                </a:cubicBezTo>
                <a:cubicBezTo>
                  <a:pt x="11262" y="11340"/>
                  <a:pt x="11262" y="11340"/>
                  <a:pt x="11262" y="11340"/>
                </a:cubicBezTo>
                <a:cubicBezTo>
                  <a:pt x="11672" y="11340"/>
                  <a:pt x="11809" y="11610"/>
                  <a:pt x="11809" y="12015"/>
                </a:cubicBezTo>
                <a:cubicBezTo>
                  <a:pt x="11809" y="12420"/>
                  <a:pt x="11672" y="12690"/>
                  <a:pt x="11262" y="12690"/>
                </a:cubicBezTo>
                <a:cubicBezTo>
                  <a:pt x="9348" y="12690"/>
                  <a:pt x="9348" y="12690"/>
                  <a:pt x="9348" y="12690"/>
                </a:cubicBezTo>
                <a:cubicBezTo>
                  <a:pt x="9074" y="12690"/>
                  <a:pt x="8801" y="12960"/>
                  <a:pt x="8801" y="13230"/>
                </a:cubicBezTo>
                <a:cubicBezTo>
                  <a:pt x="8801" y="13500"/>
                  <a:pt x="9074" y="13770"/>
                  <a:pt x="9348" y="13770"/>
                </a:cubicBezTo>
                <a:cubicBezTo>
                  <a:pt x="10168" y="13770"/>
                  <a:pt x="10168" y="13770"/>
                  <a:pt x="10168" y="13770"/>
                </a:cubicBezTo>
                <a:cubicBezTo>
                  <a:pt x="10168" y="14310"/>
                  <a:pt x="10168" y="14310"/>
                  <a:pt x="10168" y="14310"/>
                </a:cubicBezTo>
                <a:cubicBezTo>
                  <a:pt x="10168" y="14715"/>
                  <a:pt x="10442" y="14850"/>
                  <a:pt x="10715" y="14850"/>
                </a:cubicBezTo>
                <a:cubicBezTo>
                  <a:pt x="11125" y="14850"/>
                  <a:pt x="11262" y="14715"/>
                  <a:pt x="11262" y="14310"/>
                </a:cubicBezTo>
                <a:cubicBezTo>
                  <a:pt x="11262" y="13770"/>
                  <a:pt x="11262" y="13770"/>
                  <a:pt x="11262" y="13770"/>
                </a:cubicBezTo>
                <a:cubicBezTo>
                  <a:pt x="12219" y="13770"/>
                  <a:pt x="12902" y="12960"/>
                  <a:pt x="12902" y="12015"/>
                </a:cubicBezTo>
                <a:cubicBezTo>
                  <a:pt x="12902" y="11070"/>
                  <a:pt x="12219" y="10260"/>
                  <a:pt x="11262" y="102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90" name="Freeform 67"/>
          <p:cNvSpPr/>
          <p:nvPr/>
        </p:nvSpPr>
        <p:spPr>
          <a:xfrm>
            <a:off x="12596294" y="8785224"/>
            <a:ext cx="1064779" cy="1095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1" h="21600" extrusionOk="0">
                <a:moveTo>
                  <a:pt x="14680" y="8640"/>
                </a:moveTo>
                <a:cubicBezTo>
                  <a:pt x="12492" y="8370"/>
                  <a:pt x="12492" y="8370"/>
                  <a:pt x="12492" y="8370"/>
                </a:cubicBezTo>
                <a:cubicBezTo>
                  <a:pt x="11809" y="6480"/>
                  <a:pt x="11809" y="6480"/>
                  <a:pt x="11809" y="6480"/>
                </a:cubicBezTo>
                <a:cubicBezTo>
                  <a:pt x="11535" y="6075"/>
                  <a:pt x="11262" y="5805"/>
                  <a:pt x="10715" y="5805"/>
                </a:cubicBezTo>
                <a:cubicBezTo>
                  <a:pt x="10305" y="5805"/>
                  <a:pt x="9895" y="6075"/>
                  <a:pt x="9758" y="6480"/>
                </a:cubicBezTo>
                <a:cubicBezTo>
                  <a:pt x="8938" y="8370"/>
                  <a:pt x="8938" y="8370"/>
                  <a:pt x="8938" y="8370"/>
                </a:cubicBezTo>
                <a:cubicBezTo>
                  <a:pt x="6887" y="8640"/>
                  <a:pt x="6887" y="8640"/>
                  <a:pt x="6887" y="8640"/>
                </a:cubicBezTo>
                <a:cubicBezTo>
                  <a:pt x="6477" y="8640"/>
                  <a:pt x="6067" y="8910"/>
                  <a:pt x="5930" y="9315"/>
                </a:cubicBezTo>
                <a:cubicBezTo>
                  <a:pt x="5793" y="9720"/>
                  <a:pt x="5930" y="10125"/>
                  <a:pt x="6340" y="10395"/>
                </a:cubicBezTo>
                <a:cubicBezTo>
                  <a:pt x="7844" y="11745"/>
                  <a:pt x="7844" y="11745"/>
                  <a:pt x="7844" y="11745"/>
                </a:cubicBezTo>
                <a:cubicBezTo>
                  <a:pt x="7434" y="13770"/>
                  <a:pt x="7434" y="13770"/>
                  <a:pt x="7434" y="13770"/>
                </a:cubicBezTo>
                <a:cubicBezTo>
                  <a:pt x="7297" y="14040"/>
                  <a:pt x="7434" y="14445"/>
                  <a:pt x="7571" y="14715"/>
                </a:cubicBezTo>
                <a:cubicBezTo>
                  <a:pt x="7844" y="14985"/>
                  <a:pt x="8118" y="15120"/>
                  <a:pt x="8391" y="15120"/>
                </a:cubicBezTo>
                <a:cubicBezTo>
                  <a:pt x="8664" y="15120"/>
                  <a:pt x="8801" y="14985"/>
                  <a:pt x="8938" y="14985"/>
                </a:cubicBezTo>
                <a:cubicBezTo>
                  <a:pt x="10715" y="13770"/>
                  <a:pt x="10715" y="13770"/>
                  <a:pt x="10715" y="13770"/>
                </a:cubicBezTo>
                <a:cubicBezTo>
                  <a:pt x="12492" y="14985"/>
                  <a:pt x="12492" y="14985"/>
                  <a:pt x="12492" y="14985"/>
                </a:cubicBezTo>
                <a:cubicBezTo>
                  <a:pt x="12766" y="14985"/>
                  <a:pt x="12902" y="15120"/>
                  <a:pt x="13176" y="15120"/>
                </a:cubicBezTo>
                <a:cubicBezTo>
                  <a:pt x="13449" y="15120"/>
                  <a:pt x="13723" y="14985"/>
                  <a:pt x="13996" y="14715"/>
                </a:cubicBezTo>
                <a:cubicBezTo>
                  <a:pt x="14133" y="14445"/>
                  <a:pt x="14269" y="14040"/>
                  <a:pt x="14133" y="13770"/>
                </a:cubicBezTo>
                <a:cubicBezTo>
                  <a:pt x="13586" y="11745"/>
                  <a:pt x="13586" y="11745"/>
                  <a:pt x="13586" y="11745"/>
                </a:cubicBezTo>
                <a:cubicBezTo>
                  <a:pt x="15226" y="10395"/>
                  <a:pt x="15226" y="10395"/>
                  <a:pt x="15226" y="10395"/>
                </a:cubicBezTo>
                <a:cubicBezTo>
                  <a:pt x="15637" y="10125"/>
                  <a:pt x="15637" y="9720"/>
                  <a:pt x="15637" y="9315"/>
                </a:cubicBezTo>
                <a:cubicBezTo>
                  <a:pt x="15500" y="8910"/>
                  <a:pt x="15090" y="8640"/>
                  <a:pt x="14680" y="8640"/>
                </a:cubicBezTo>
                <a:close/>
                <a:moveTo>
                  <a:pt x="12629" y="11205"/>
                </a:moveTo>
                <a:cubicBezTo>
                  <a:pt x="12492" y="11340"/>
                  <a:pt x="12492" y="11475"/>
                  <a:pt x="12492" y="11745"/>
                </a:cubicBezTo>
                <a:cubicBezTo>
                  <a:pt x="13039" y="13905"/>
                  <a:pt x="13039" y="13905"/>
                  <a:pt x="13039" y="13905"/>
                </a:cubicBezTo>
                <a:cubicBezTo>
                  <a:pt x="10988" y="12690"/>
                  <a:pt x="10988" y="12690"/>
                  <a:pt x="10988" y="12690"/>
                </a:cubicBezTo>
                <a:cubicBezTo>
                  <a:pt x="10852" y="12690"/>
                  <a:pt x="10715" y="12690"/>
                  <a:pt x="10442" y="12690"/>
                </a:cubicBezTo>
                <a:cubicBezTo>
                  <a:pt x="8528" y="14040"/>
                  <a:pt x="8528" y="14040"/>
                  <a:pt x="8528" y="14040"/>
                </a:cubicBezTo>
                <a:cubicBezTo>
                  <a:pt x="9074" y="11745"/>
                  <a:pt x="9074" y="11745"/>
                  <a:pt x="9074" y="11745"/>
                </a:cubicBezTo>
                <a:cubicBezTo>
                  <a:pt x="9074" y="11475"/>
                  <a:pt x="9074" y="11340"/>
                  <a:pt x="8801" y="11205"/>
                </a:cubicBezTo>
                <a:cubicBezTo>
                  <a:pt x="7024" y="9720"/>
                  <a:pt x="7024" y="9720"/>
                  <a:pt x="7024" y="9720"/>
                </a:cubicBezTo>
                <a:cubicBezTo>
                  <a:pt x="9348" y="9450"/>
                  <a:pt x="9348" y="9450"/>
                  <a:pt x="9348" y="9450"/>
                </a:cubicBezTo>
                <a:cubicBezTo>
                  <a:pt x="9621" y="9450"/>
                  <a:pt x="9758" y="9315"/>
                  <a:pt x="9895" y="9180"/>
                </a:cubicBezTo>
                <a:cubicBezTo>
                  <a:pt x="10715" y="7020"/>
                  <a:pt x="10715" y="7020"/>
                  <a:pt x="10715" y="7020"/>
                </a:cubicBezTo>
                <a:cubicBezTo>
                  <a:pt x="11672" y="9180"/>
                  <a:pt x="11672" y="9180"/>
                  <a:pt x="11672" y="9180"/>
                </a:cubicBezTo>
                <a:cubicBezTo>
                  <a:pt x="11672" y="9315"/>
                  <a:pt x="11945" y="9450"/>
                  <a:pt x="12082" y="9450"/>
                </a:cubicBezTo>
                <a:cubicBezTo>
                  <a:pt x="14406" y="9720"/>
                  <a:pt x="14406" y="9720"/>
                  <a:pt x="14406" y="9720"/>
                </a:cubicBezTo>
                <a:lnTo>
                  <a:pt x="12629" y="11205"/>
                </a:lnTo>
                <a:close/>
                <a:moveTo>
                  <a:pt x="20695" y="11205"/>
                </a:moveTo>
                <a:cubicBezTo>
                  <a:pt x="20558" y="10935"/>
                  <a:pt x="20558" y="10530"/>
                  <a:pt x="20695" y="10260"/>
                </a:cubicBezTo>
                <a:cubicBezTo>
                  <a:pt x="21105" y="9720"/>
                  <a:pt x="21105" y="9720"/>
                  <a:pt x="21105" y="9720"/>
                </a:cubicBezTo>
                <a:cubicBezTo>
                  <a:pt x="21378" y="9315"/>
                  <a:pt x="21515" y="8775"/>
                  <a:pt x="21378" y="8370"/>
                </a:cubicBezTo>
                <a:cubicBezTo>
                  <a:pt x="21242" y="7830"/>
                  <a:pt x="20968" y="7425"/>
                  <a:pt x="20421" y="7155"/>
                </a:cubicBezTo>
                <a:cubicBezTo>
                  <a:pt x="19874" y="6885"/>
                  <a:pt x="19874" y="6885"/>
                  <a:pt x="19874" y="6885"/>
                </a:cubicBezTo>
                <a:cubicBezTo>
                  <a:pt x="19601" y="6750"/>
                  <a:pt x="19464" y="6345"/>
                  <a:pt x="19464" y="6075"/>
                </a:cubicBezTo>
                <a:cubicBezTo>
                  <a:pt x="19601" y="5400"/>
                  <a:pt x="19601" y="5400"/>
                  <a:pt x="19601" y="5400"/>
                </a:cubicBezTo>
                <a:cubicBezTo>
                  <a:pt x="19738" y="4860"/>
                  <a:pt x="19601" y="4455"/>
                  <a:pt x="19191" y="4050"/>
                </a:cubicBezTo>
                <a:cubicBezTo>
                  <a:pt x="18918" y="3645"/>
                  <a:pt x="18507" y="3375"/>
                  <a:pt x="17961" y="3375"/>
                </a:cubicBezTo>
                <a:cubicBezTo>
                  <a:pt x="17277" y="3375"/>
                  <a:pt x="17277" y="3375"/>
                  <a:pt x="17277" y="3375"/>
                </a:cubicBezTo>
                <a:cubicBezTo>
                  <a:pt x="17004" y="3240"/>
                  <a:pt x="16730" y="3105"/>
                  <a:pt x="16593" y="2835"/>
                </a:cubicBezTo>
                <a:cubicBezTo>
                  <a:pt x="16457" y="2160"/>
                  <a:pt x="16457" y="2160"/>
                  <a:pt x="16457" y="2160"/>
                </a:cubicBezTo>
                <a:cubicBezTo>
                  <a:pt x="16183" y="1350"/>
                  <a:pt x="15500" y="810"/>
                  <a:pt x="14680" y="810"/>
                </a:cubicBezTo>
                <a:cubicBezTo>
                  <a:pt x="14406" y="810"/>
                  <a:pt x="14133" y="945"/>
                  <a:pt x="13859" y="1080"/>
                </a:cubicBezTo>
                <a:cubicBezTo>
                  <a:pt x="13312" y="1215"/>
                  <a:pt x="13312" y="1215"/>
                  <a:pt x="13312" y="1215"/>
                </a:cubicBezTo>
                <a:cubicBezTo>
                  <a:pt x="13039" y="1350"/>
                  <a:pt x="12629" y="1350"/>
                  <a:pt x="12492" y="1080"/>
                </a:cubicBezTo>
                <a:cubicBezTo>
                  <a:pt x="12082" y="540"/>
                  <a:pt x="12082" y="540"/>
                  <a:pt x="12082" y="540"/>
                </a:cubicBezTo>
                <a:cubicBezTo>
                  <a:pt x="11672" y="270"/>
                  <a:pt x="11262" y="0"/>
                  <a:pt x="10715" y="0"/>
                </a:cubicBezTo>
                <a:cubicBezTo>
                  <a:pt x="10168" y="0"/>
                  <a:pt x="9621" y="270"/>
                  <a:pt x="9348" y="675"/>
                </a:cubicBezTo>
                <a:cubicBezTo>
                  <a:pt x="8938" y="1080"/>
                  <a:pt x="8938" y="1080"/>
                  <a:pt x="8938" y="1080"/>
                </a:cubicBezTo>
                <a:cubicBezTo>
                  <a:pt x="8664" y="1350"/>
                  <a:pt x="8391" y="1485"/>
                  <a:pt x="8118" y="1350"/>
                </a:cubicBezTo>
                <a:cubicBezTo>
                  <a:pt x="7434" y="1080"/>
                  <a:pt x="7434" y="1080"/>
                  <a:pt x="7434" y="1080"/>
                </a:cubicBezTo>
                <a:cubicBezTo>
                  <a:pt x="7161" y="945"/>
                  <a:pt x="7024" y="945"/>
                  <a:pt x="6750" y="945"/>
                </a:cubicBezTo>
                <a:cubicBezTo>
                  <a:pt x="5930" y="945"/>
                  <a:pt x="5247" y="1485"/>
                  <a:pt x="4973" y="2295"/>
                </a:cubicBezTo>
                <a:cubicBezTo>
                  <a:pt x="4837" y="2835"/>
                  <a:pt x="4837" y="2835"/>
                  <a:pt x="4837" y="2835"/>
                </a:cubicBezTo>
                <a:cubicBezTo>
                  <a:pt x="4700" y="3240"/>
                  <a:pt x="4426" y="3375"/>
                  <a:pt x="4153" y="3375"/>
                </a:cubicBezTo>
                <a:cubicBezTo>
                  <a:pt x="3469" y="3510"/>
                  <a:pt x="3469" y="3510"/>
                  <a:pt x="3469" y="3510"/>
                </a:cubicBezTo>
                <a:cubicBezTo>
                  <a:pt x="2923" y="3510"/>
                  <a:pt x="2512" y="3780"/>
                  <a:pt x="2102" y="4185"/>
                </a:cubicBezTo>
                <a:cubicBezTo>
                  <a:pt x="1829" y="4590"/>
                  <a:pt x="1692" y="4995"/>
                  <a:pt x="1829" y="5535"/>
                </a:cubicBezTo>
                <a:cubicBezTo>
                  <a:pt x="1966" y="6210"/>
                  <a:pt x="1966" y="6210"/>
                  <a:pt x="1966" y="6210"/>
                </a:cubicBezTo>
                <a:cubicBezTo>
                  <a:pt x="1966" y="6480"/>
                  <a:pt x="1829" y="6885"/>
                  <a:pt x="1556" y="7020"/>
                </a:cubicBezTo>
                <a:cubicBezTo>
                  <a:pt x="1009" y="7290"/>
                  <a:pt x="1009" y="7290"/>
                  <a:pt x="1009" y="7290"/>
                </a:cubicBezTo>
                <a:cubicBezTo>
                  <a:pt x="599" y="7560"/>
                  <a:pt x="188" y="7965"/>
                  <a:pt x="52" y="8505"/>
                </a:cubicBezTo>
                <a:cubicBezTo>
                  <a:pt x="-85" y="9045"/>
                  <a:pt x="52" y="9450"/>
                  <a:pt x="462" y="9990"/>
                </a:cubicBezTo>
                <a:cubicBezTo>
                  <a:pt x="735" y="10395"/>
                  <a:pt x="735" y="10395"/>
                  <a:pt x="735" y="10395"/>
                </a:cubicBezTo>
                <a:cubicBezTo>
                  <a:pt x="1009" y="10665"/>
                  <a:pt x="1009" y="11070"/>
                  <a:pt x="735" y="11340"/>
                </a:cubicBezTo>
                <a:cubicBezTo>
                  <a:pt x="462" y="11880"/>
                  <a:pt x="462" y="11880"/>
                  <a:pt x="462" y="11880"/>
                </a:cubicBezTo>
                <a:cubicBezTo>
                  <a:pt x="52" y="12285"/>
                  <a:pt x="52" y="12825"/>
                  <a:pt x="188" y="13230"/>
                </a:cubicBezTo>
                <a:cubicBezTo>
                  <a:pt x="188" y="13770"/>
                  <a:pt x="599" y="14175"/>
                  <a:pt x="1009" y="14445"/>
                </a:cubicBezTo>
                <a:cubicBezTo>
                  <a:pt x="1692" y="14715"/>
                  <a:pt x="1692" y="14715"/>
                  <a:pt x="1692" y="14715"/>
                </a:cubicBezTo>
                <a:cubicBezTo>
                  <a:pt x="1966" y="14850"/>
                  <a:pt x="2102" y="15255"/>
                  <a:pt x="1966" y="15525"/>
                </a:cubicBezTo>
                <a:cubicBezTo>
                  <a:pt x="1829" y="16200"/>
                  <a:pt x="1829" y="16200"/>
                  <a:pt x="1829" y="16200"/>
                </a:cubicBezTo>
                <a:cubicBezTo>
                  <a:pt x="1829" y="16740"/>
                  <a:pt x="1966" y="17145"/>
                  <a:pt x="2239" y="17550"/>
                </a:cubicBezTo>
                <a:cubicBezTo>
                  <a:pt x="2649" y="17955"/>
                  <a:pt x="3059" y="18225"/>
                  <a:pt x="3606" y="18225"/>
                </a:cubicBezTo>
                <a:cubicBezTo>
                  <a:pt x="4290" y="18360"/>
                  <a:pt x="4290" y="18360"/>
                  <a:pt x="4290" y="18360"/>
                </a:cubicBezTo>
                <a:cubicBezTo>
                  <a:pt x="4563" y="18360"/>
                  <a:pt x="4837" y="18495"/>
                  <a:pt x="4973" y="18765"/>
                </a:cubicBezTo>
                <a:cubicBezTo>
                  <a:pt x="5110" y="19440"/>
                  <a:pt x="5110" y="19440"/>
                  <a:pt x="5110" y="19440"/>
                </a:cubicBezTo>
                <a:cubicBezTo>
                  <a:pt x="5383" y="20250"/>
                  <a:pt x="6067" y="20790"/>
                  <a:pt x="6887" y="20790"/>
                </a:cubicBezTo>
                <a:cubicBezTo>
                  <a:pt x="6887" y="20790"/>
                  <a:pt x="6887" y="20790"/>
                  <a:pt x="6887" y="20790"/>
                </a:cubicBezTo>
                <a:cubicBezTo>
                  <a:pt x="7161" y="20790"/>
                  <a:pt x="7434" y="20655"/>
                  <a:pt x="7571" y="20655"/>
                </a:cubicBezTo>
                <a:cubicBezTo>
                  <a:pt x="8254" y="20385"/>
                  <a:pt x="8254" y="20385"/>
                  <a:pt x="8254" y="20385"/>
                </a:cubicBezTo>
                <a:cubicBezTo>
                  <a:pt x="8528" y="20250"/>
                  <a:pt x="8801" y="20250"/>
                  <a:pt x="9074" y="20520"/>
                </a:cubicBezTo>
                <a:cubicBezTo>
                  <a:pt x="9485" y="21060"/>
                  <a:pt x="9485" y="21060"/>
                  <a:pt x="9485" y="21060"/>
                </a:cubicBezTo>
                <a:cubicBezTo>
                  <a:pt x="9758" y="21330"/>
                  <a:pt x="10305" y="21600"/>
                  <a:pt x="10852" y="21600"/>
                </a:cubicBezTo>
                <a:cubicBezTo>
                  <a:pt x="11399" y="21600"/>
                  <a:pt x="11809" y="21330"/>
                  <a:pt x="12219" y="20925"/>
                </a:cubicBezTo>
                <a:cubicBezTo>
                  <a:pt x="12629" y="20520"/>
                  <a:pt x="12629" y="20520"/>
                  <a:pt x="12629" y="20520"/>
                </a:cubicBezTo>
                <a:cubicBezTo>
                  <a:pt x="12902" y="20250"/>
                  <a:pt x="13176" y="20115"/>
                  <a:pt x="13449" y="20250"/>
                </a:cubicBezTo>
                <a:cubicBezTo>
                  <a:pt x="14133" y="20520"/>
                  <a:pt x="14133" y="20520"/>
                  <a:pt x="14133" y="20520"/>
                </a:cubicBezTo>
                <a:cubicBezTo>
                  <a:pt x="14269" y="20655"/>
                  <a:pt x="14543" y="20655"/>
                  <a:pt x="14816" y="20655"/>
                </a:cubicBezTo>
                <a:cubicBezTo>
                  <a:pt x="15637" y="20655"/>
                  <a:pt x="16320" y="20115"/>
                  <a:pt x="16593" y="19305"/>
                </a:cubicBezTo>
                <a:cubicBezTo>
                  <a:pt x="16730" y="18765"/>
                  <a:pt x="16730" y="18765"/>
                  <a:pt x="16730" y="18765"/>
                </a:cubicBezTo>
                <a:cubicBezTo>
                  <a:pt x="16730" y="18360"/>
                  <a:pt x="17004" y="18225"/>
                  <a:pt x="17414" y="18225"/>
                </a:cubicBezTo>
                <a:cubicBezTo>
                  <a:pt x="17961" y="18090"/>
                  <a:pt x="17961" y="18090"/>
                  <a:pt x="17961" y="18090"/>
                </a:cubicBezTo>
                <a:cubicBezTo>
                  <a:pt x="18507" y="18090"/>
                  <a:pt x="19054" y="17820"/>
                  <a:pt x="19328" y="17415"/>
                </a:cubicBezTo>
                <a:cubicBezTo>
                  <a:pt x="19738" y="17010"/>
                  <a:pt x="19874" y="16605"/>
                  <a:pt x="19738" y="16065"/>
                </a:cubicBezTo>
                <a:cubicBezTo>
                  <a:pt x="19601" y="15390"/>
                  <a:pt x="19601" y="15390"/>
                  <a:pt x="19601" y="15390"/>
                </a:cubicBezTo>
                <a:cubicBezTo>
                  <a:pt x="19601" y="15120"/>
                  <a:pt x="19738" y="14850"/>
                  <a:pt x="20011" y="14580"/>
                </a:cubicBezTo>
                <a:cubicBezTo>
                  <a:pt x="20558" y="14310"/>
                  <a:pt x="20558" y="14310"/>
                  <a:pt x="20558" y="14310"/>
                </a:cubicBezTo>
                <a:cubicBezTo>
                  <a:pt x="20968" y="14040"/>
                  <a:pt x="21378" y="13635"/>
                  <a:pt x="21378" y="13095"/>
                </a:cubicBezTo>
                <a:cubicBezTo>
                  <a:pt x="21515" y="12690"/>
                  <a:pt x="21378" y="12150"/>
                  <a:pt x="21105" y="11745"/>
                </a:cubicBezTo>
                <a:lnTo>
                  <a:pt x="20695" y="11205"/>
                </a:lnTo>
                <a:close/>
                <a:moveTo>
                  <a:pt x="20421" y="12825"/>
                </a:moveTo>
                <a:cubicBezTo>
                  <a:pt x="20285" y="13095"/>
                  <a:pt x="20148" y="13230"/>
                  <a:pt x="20011" y="13365"/>
                </a:cubicBezTo>
                <a:cubicBezTo>
                  <a:pt x="19464" y="13635"/>
                  <a:pt x="19464" y="13635"/>
                  <a:pt x="19464" y="13635"/>
                </a:cubicBezTo>
                <a:cubicBezTo>
                  <a:pt x="18781" y="14040"/>
                  <a:pt x="18371" y="14850"/>
                  <a:pt x="18507" y="15525"/>
                </a:cubicBezTo>
                <a:cubicBezTo>
                  <a:pt x="18644" y="16200"/>
                  <a:pt x="18644" y="16200"/>
                  <a:pt x="18644" y="16200"/>
                </a:cubicBezTo>
                <a:cubicBezTo>
                  <a:pt x="18644" y="16470"/>
                  <a:pt x="18644" y="16605"/>
                  <a:pt x="18507" y="16740"/>
                </a:cubicBezTo>
                <a:cubicBezTo>
                  <a:pt x="18371" y="17010"/>
                  <a:pt x="18234" y="17010"/>
                  <a:pt x="17961" y="17010"/>
                </a:cubicBezTo>
                <a:cubicBezTo>
                  <a:pt x="17277" y="17145"/>
                  <a:pt x="17277" y="17145"/>
                  <a:pt x="17277" y="17145"/>
                </a:cubicBezTo>
                <a:cubicBezTo>
                  <a:pt x="16593" y="17145"/>
                  <a:pt x="15910" y="17685"/>
                  <a:pt x="15637" y="18495"/>
                </a:cubicBezTo>
                <a:cubicBezTo>
                  <a:pt x="15500" y="19035"/>
                  <a:pt x="15500" y="19035"/>
                  <a:pt x="15500" y="19035"/>
                </a:cubicBezTo>
                <a:cubicBezTo>
                  <a:pt x="15363" y="19305"/>
                  <a:pt x="15090" y="19575"/>
                  <a:pt x="14816" y="19575"/>
                </a:cubicBezTo>
                <a:cubicBezTo>
                  <a:pt x="14680" y="19575"/>
                  <a:pt x="14543" y="19575"/>
                  <a:pt x="14543" y="19575"/>
                </a:cubicBezTo>
                <a:cubicBezTo>
                  <a:pt x="13859" y="19305"/>
                  <a:pt x="13859" y="19305"/>
                  <a:pt x="13859" y="19305"/>
                </a:cubicBezTo>
                <a:cubicBezTo>
                  <a:pt x="13723" y="19170"/>
                  <a:pt x="13449" y="19170"/>
                  <a:pt x="13176" y="19170"/>
                </a:cubicBezTo>
                <a:cubicBezTo>
                  <a:pt x="12629" y="19170"/>
                  <a:pt x="12219" y="19440"/>
                  <a:pt x="11809" y="19710"/>
                </a:cubicBezTo>
                <a:cubicBezTo>
                  <a:pt x="11399" y="20250"/>
                  <a:pt x="11399" y="20250"/>
                  <a:pt x="11399" y="20250"/>
                </a:cubicBezTo>
                <a:cubicBezTo>
                  <a:pt x="11262" y="20385"/>
                  <a:pt x="10988" y="20520"/>
                  <a:pt x="10852" y="20520"/>
                </a:cubicBezTo>
                <a:cubicBezTo>
                  <a:pt x="10578" y="20520"/>
                  <a:pt x="10442" y="20385"/>
                  <a:pt x="10305" y="20250"/>
                </a:cubicBezTo>
                <a:cubicBezTo>
                  <a:pt x="9895" y="19845"/>
                  <a:pt x="9895" y="19845"/>
                  <a:pt x="9895" y="19845"/>
                </a:cubicBezTo>
                <a:cubicBezTo>
                  <a:pt x="9485" y="19440"/>
                  <a:pt x="8938" y="19170"/>
                  <a:pt x="8528" y="19170"/>
                </a:cubicBezTo>
                <a:cubicBezTo>
                  <a:pt x="8254" y="19170"/>
                  <a:pt x="7981" y="19170"/>
                  <a:pt x="7707" y="19305"/>
                </a:cubicBezTo>
                <a:cubicBezTo>
                  <a:pt x="7161" y="19575"/>
                  <a:pt x="7161" y="19575"/>
                  <a:pt x="7161" y="19575"/>
                </a:cubicBezTo>
                <a:cubicBezTo>
                  <a:pt x="7024" y="19575"/>
                  <a:pt x="7024" y="19575"/>
                  <a:pt x="6887" y="19575"/>
                </a:cubicBezTo>
                <a:cubicBezTo>
                  <a:pt x="6477" y="19575"/>
                  <a:pt x="6204" y="19440"/>
                  <a:pt x="6204" y="19170"/>
                </a:cubicBezTo>
                <a:cubicBezTo>
                  <a:pt x="5930" y="18495"/>
                  <a:pt x="5930" y="18495"/>
                  <a:pt x="5930" y="18495"/>
                </a:cubicBezTo>
                <a:cubicBezTo>
                  <a:pt x="5793" y="17820"/>
                  <a:pt x="5110" y="17280"/>
                  <a:pt x="4290" y="17145"/>
                </a:cubicBezTo>
                <a:cubicBezTo>
                  <a:pt x="3606" y="17145"/>
                  <a:pt x="3606" y="17145"/>
                  <a:pt x="3606" y="17145"/>
                </a:cubicBezTo>
                <a:cubicBezTo>
                  <a:pt x="3469" y="17145"/>
                  <a:pt x="3196" y="17010"/>
                  <a:pt x="3059" y="16875"/>
                </a:cubicBezTo>
                <a:cubicBezTo>
                  <a:pt x="2923" y="16740"/>
                  <a:pt x="2923" y="16605"/>
                  <a:pt x="2923" y="16335"/>
                </a:cubicBezTo>
                <a:cubicBezTo>
                  <a:pt x="3059" y="15660"/>
                  <a:pt x="3059" y="15660"/>
                  <a:pt x="3059" y="15660"/>
                </a:cubicBezTo>
                <a:cubicBezTo>
                  <a:pt x="3196" y="14985"/>
                  <a:pt x="2786" y="14175"/>
                  <a:pt x="2102" y="13770"/>
                </a:cubicBezTo>
                <a:cubicBezTo>
                  <a:pt x="1556" y="13500"/>
                  <a:pt x="1556" y="13500"/>
                  <a:pt x="1556" y="13500"/>
                </a:cubicBezTo>
                <a:cubicBezTo>
                  <a:pt x="1419" y="13365"/>
                  <a:pt x="1282" y="13230"/>
                  <a:pt x="1145" y="12960"/>
                </a:cubicBezTo>
                <a:cubicBezTo>
                  <a:pt x="1145" y="12825"/>
                  <a:pt x="1145" y="12555"/>
                  <a:pt x="1282" y="12420"/>
                </a:cubicBezTo>
                <a:cubicBezTo>
                  <a:pt x="1692" y="11880"/>
                  <a:pt x="1692" y="11880"/>
                  <a:pt x="1692" y="11880"/>
                </a:cubicBezTo>
                <a:cubicBezTo>
                  <a:pt x="2102" y="11340"/>
                  <a:pt x="2102" y="10395"/>
                  <a:pt x="1692" y="9855"/>
                </a:cubicBezTo>
                <a:cubicBezTo>
                  <a:pt x="1282" y="9315"/>
                  <a:pt x="1282" y="9315"/>
                  <a:pt x="1282" y="9315"/>
                </a:cubicBezTo>
                <a:cubicBezTo>
                  <a:pt x="1145" y="9045"/>
                  <a:pt x="1145" y="8910"/>
                  <a:pt x="1145" y="8640"/>
                </a:cubicBezTo>
                <a:cubicBezTo>
                  <a:pt x="1145" y="8505"/>
                  <a:pt x="1282" y="8370"/>
                  <a:pt x="1556" y="8235"/>
                </a:cubicBezTo>
                <a:cubicBezTo>
                  <a:pt x="2102" y="7965"/>
                  <a:pt x="2102" y="7965"/>
                  <a:pt x="2102" y="7965"/>
                </a:cubicBezTo>
                <a:cubicBezTo>
                  <a:pt x="2786" y="7560"/>
                  <a:pt x="3196" y="6750"/>
                  <a:pt x="3059" y="6075"/>
                </a:cubicBezTo>
                <a:cubicBezTo>
                  <a:pt x="2923" y="5400"/>
                  <a:pt x="2923" y="5400"/>
                  <a:pt x="2923" y="5400"/>
                </a:cubicBezTo>
                <a:cubicBezTo>
                  <a:pt x="2786" y="5130"/>
                  <a:pt x="2923" y="4995"/>
                  <a:pt x="3059" y="4860"/>
                </a:cubicBezTo>
                <a:cubicBezTo>
                  <a:pt x="3196" y="4590"/>
                  <a:pt x="3333" y="4590"/>
                  <a:pt x="3606" y="4590"/>
                </a:cubicBezTo>
                <a:cubicBezTo>
                  <a:pt x="4153" y="4455"/>
                  <a:pt x="4153" y="4455"/>
                  <a:pt x="4153" y="4455"/>
                </a:cubicBezTo>
                <a:cubicBezTo>
                  <a:pt x="4973" y="4455"/>
                  <a:pt x="5657" y="3915"/>
                  <a:pt x="5930" y="3105"/>
                </a:cubicBezTo>
                <a:cubicBezTo>
                  <a:pt x="6067" y="2565"/>
                  <a:pt x="6067" y="2565"/>
                  <a:pt x="6067" y="2565"/>
                </a:cubicBezTo>
                <a:cubicBezTo>
                  <a:pt x="6067" y="2160"/>
                  <a:pt x="6477" y="2025"/>
                  <a:pt x="6750" y="2025"/>
                </a:cubicBezTo>
                <a:cubicBezTo>
                  <a:pt x="6887" y="2025"/>
                  <a:pt x="6887" y="2025"/>
                  <a:pt x="7024" y="2025"/>
                </a:cubicBezTo>
                <a:cubicBezTo>
                  <a:pt x="7571" y="2295"/>
                  <a:pt x="7571" y="2295"/>
                  <a:pt x="7571" y="2295"/>
                </a:cubicBezTo>
                <a:cubicBezTo>
                  <a:pt x="7844" y="2430"/>
                  <a:pt x="8118" y="2430"/>
                  <a:pt x="8391" y="2430"/>
                </a:cubicBezTo>
                <a:cubicBezTo>
                  <a:pt x="8801" y="2430"/>
                  <a:pt x="9348" y="2160"/>
                  <a:pt x="9758" y="1890"/>
                </a:cubicBezTo>
                <a:cubicBezTo>
                  <a:pt x="10168" y="1350"/>
                  <a:pt x="10168" y="1350"/>
                  <a:pt x="10168" y="1350"/>
                </a:cubicBezTo>
                <a:cubicBezTo>
                  <a:pt x="10305" y="1215"/>
                  <a:pt x="10442" y="1080"/>
                  <a:pt x="10715" y="1080"/>
                </a:cubicBezTo>
                <a:cubicBezTo>
                  <a:pt x="10852" y="1080"/>
                  <a:pt x="11125" y="1215"/>
                  <a:pt x="11262" y="1350"/>
                </a:cubicBezTo>
                <a:cubicBezTo>
                  <a:pt x="11672" y="1755"/>
                  <a:pt x="11672" y="1755"/>
                  <a:pt x="11672" y="1755"/>
                </a:cubicBezTo>
                <a:cubicBezTo>
                  <a:pt x="12082" y="2160"/>
                  <a:pt x="12492" y="2430"/>
                  <a:pt x="13039" y="2430"/>
                </a:cubicBezTo>
                <a:cubicBezTo>
                  <a:pt x="13312" y="2430"/>
                  <a:pt x="13586" y="2430"/>
                  <a:pt x="13723" y="2295"/>
                </a:cubicBezTo>
                <a:cubicBezTo>
                  <a:pt x="14406" y="2025"/>
                  <a:pt x="14406" y="2025"/>
                  <a:pt x="14406" y="2025"/>
                </a:cubicBezTo>
                <a:cubicBezTo>
                  <a:pt x="14406" y="2025"/>
                  <a:pt x="14543" y="1890"/>
                  <a:pt x="14680" y="1890"/>
                </a:cubicBezTo>
                <a:cubicBezTo>
                  <a:pt x="14953" y="1890"/>
                  <a:pt x="15226" y="2160"/>
                  <a:pt x="15363" y="2430"/>
                </a:cubicBezTo>
                <a:cubicBezTo>
                  <a:pt x="15500" y="3105"/>
                  <a:pt x="15500" y="3105"/>
                  <a:pt x="15500" y="3105"/>
                </a:cubicBezTo>
                <a:cubicBezTo>
                  <a:pt x="15773" y="3780"/>
                  <a:pt x="16457" y="4320"/>
                  <a:pt x="17277" y="4455"/>
                </a:cubicBezTo>
                <a:cubicBezTo>
                  <a:pt x="17824" y="4455"/>
                  <a:pt x="17824" y="4455"/>
                  <a:pt x="17824" y="4455"/>
                </a:cubicBezTo>
                <a:cubicBezTo>
                  <a:pt x="18097" y="4455"/>
                  <a:pt x="18234" y="4590"/>
                  <a:pt x="18371" y="4725"/>
                </a:cubicBezTo>
                <a:cubicBezTo>
                  <a:pt x="18507" y="4860"/>
                  <a:pt x="18644" y="4995"/>
                  <a:pt x="18507" y="5265"/>
                </a:cubicBezTo>
                <a:cubicBezTo>
                  <a:pt x="18507" y="5940"/>
                  <a:pt x="18507" y="5940"/>
                  <a:pt x="18507" y="5940"/>
                </a:cubicBezTo>
                <a:cubicBezTo>
                  <a:pt x="18371" y="6615"/>
                  <a:pt x="18644" y="7425"/>
                  <a:pt x="19328" y="7830"/>
                </a:cubicBezTo>
                <a:cubicBezTo>
                  <a:pt x="20011" y="8100"/>
                  <a:pt x="20011" y="8100"/>
                  <a:pt x="20011" y="8100"/>
                </a:cubicBezTo>
                <a:cubicBezTo>
                  <a:pt x="20148" y="8235"/>
                  <a:pt x="20285" y="8370"/>
                  <a:pt x="20285" y="8505"/>
                </a:cubicBezTo>
                <a:cubicBezTo>
                  <a:pt x="20421" y="8775"/>
                  <a:pt x="20285" y="9045"/>
                  <a:pt x="20285" y="9180"/>
                </a:cubicBezTo>
                <a:cubicBezTo>
                  <a:pt x="19874" y="9720"/>
                  <a:pt x="19874" y="9720"/>
                  <a:pt x="19874" y="9720"/>
                </a:cubicBezTo>
                <a:cubicBezTo>
                  <a:pt x="19464" y="10260"/>
                  <a:pt x="19464" y="11205"/>
                  <a:pt x="19874" y="11745"/>
                </a:cubicBezTo>
                <a:cubicBezTo>
                  <a:pt x="20285" y="12285"/>
                  <a:pt x="20285" y="12285"/>
                  <a:pt x="20285" y="12285"/>
                </a:cubicBezTo>
                <a:cubicBezTo>
                  <a:pt x="20421" y="12420"/>
                  <a:pt x="20421" y="12690"/>
                  <a:pt x="20421" y="128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91" name="Freeform 68"/>
          <p:cNvSpPr/>
          <p:nvPr/>
        </p:nvSpPr>
        <p:spPr>
          <a:xfrm>
            <a:off x="12596294" y="10017124"/>
            <a:ext cx="1064779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1" h="21600" extrusionOk="0">
                <a:moveTo>
                  <a:pt x="10715" y="4455"/>
                </a:moveTo>
                <a:cubicBezTo>
                  <a:pt x="7161" y="4455"/>
                  <a:pt x="4290" y="7290"/>
                  <a:pt x="4290" y="10800"/>
                </a:cubicBezTo>
                <a:cubicBezTo>
                  <a:pt x="4290" y="14310"/>
                  <a:pt x="7161" y="17145"/>
                  <a:pt x="10715" y="17145"/>
                </a:cubicBezTo>
                <a:cubicBezTo>
                  <a:pt x="14269" y="17145"/>
                  <a:pt x="17277" y="14310"/>
                  <a:pt x="17277" y="10800"/>
                </a:cubicBezTo>
                <a:cubicBezTo>
                  <a:pt x="17277" y="7290"/>
                  <a:pt x="14269" y="4455"/>
                  <a:pt x="10715" y="4455"/>
                </a:cubicBezTo>
                <a:close/>
                <a:moveTo>
                  <a:pt x="10715" y="16065"/>
                </a:moveTo>
                <a:cubicBezTo>
                  <a:pt x="7844" y="16065"/>
                  <a:pt x="5383" y="13770"/>
                  <a:pt x="5383" y="10800"/>
                </a:cubicBezTo>
                <a:cubicBezTo>
                  <a:pt x="5383" y="7830"/>
                  <a:pt x="7844" y="5535"/>
                  <a:pt x="10715" y="5535"/>
                </a:cubicBezTo>
                <a:cubicBezTo>
                  <a:pt x="13723" y="5535"/>
                  <a:pt x="16183" y="7830"/>
                  <a:pt x="16183" y="10800"/>
                </a:cubicBezTo>
                <a:cubicBezTo>
                  <a:pt x="16183" y="13770"/>
                  <a:pt x="13723" y="16065"/>
                  <a:pt x="10715" y="16065"/>
                </a:cubicBezTo>
                <a:close/>
                <a:moveTo>
                  <a:pt x="20695" y="11205"/>
                </a:moveTo>
                <a:cubicBezTo>
                  <a:pt x="20558" y="10935"/>
                  <a:pt x="20558" y="10530"/>
                  <a:pt x="20695" y="10260"/>
                </a:cubicBezTo>
                <a:cubicBezTo>
                  <a:pt x="21105" y="9720"/>
                  <a:pt x="21105" y="9720"/>
                  <a:pt x="21105" y="9720"/>
                </a:cubicBezTo>
                <a:cubicBezTo>
                  <a:pt x="21378" y="9315"/>
                  <a:pt x="21515" y="8775"/>
                  <a:pt x="21378" y="8370"/>
                </a:cubicBezTo>
                <a:cubicBezTo>
                  <a:pt x="21242" y="7830"/>
                  <a:pt x="20968" y="7425"/>
                  <a:pt x="20558" y="7155"/>
                </a:cubicBezTo>
                <a:cubicBezTo>
                  <a:pt x="19874" y="6885"/>
                  <a:pt x="19874" y="6885"/>
                  <a:pt x="19874" y="6885"/>
                </a:cubicBezTo>
                <a:cubicBezTo>
                  <a:pt x="19601" y="6750"/>
                  <a:pt x="19464" y="6345"/>
                  <a:pt x="19601" y="6075"/>
                </a:cubicBezTo>
                <a:cubicBezTo>
                  <a:pt x="19601" y="5400"/>
                  <a:pt x="19601" y="5400"/>
                  <a:pt x="19601" y="5400"/>
                </a:cubicBezTo>
                <a:cubicBezTo>
                  <a:pt x="19738" y="4860"/>
                  <a:pt x="19601" y="4455"/>
                  <a:pt x="19328" y="4050"/>
                </a:cubicBezTo>
                <a:cubicBezTo>
                  <a:pt x="18918" y="3645"/>
                  <a:pt x="18507" y="3375"/>
                  <a:pt x="17961" y="3375"/>
                </a:cubicBezTo>
                <a:cubicBezTo>
                  <a:pt x="17277" y="3240"/>
                  <a:pt x="17277" y="3240"/>
                  <a:pt x="17277" y="3240"/>
                </a:cubicBezTo>
                <a:cubicBezTo>
                  <a:pt x="17004" y="3240"/>
                  <a:pt x="16730" y="3105"/>
                  <a:pt x="16593" y="2835"/>
                </a:cubicBezTo>
                <a:cubicBezTo>
                  <a:pt x="16457" y="2160"/>
                  <a:pt x="16457" y="2160"/>
                  <a:pt x="16457" y="2160"/>
                </a:cubicBezTo>
                <a:cubicBezTo>
                  <a:pt x="16183" y="1350"/>
                  <a:pt x="15500" y="810"/>
                  <a:pt x="14680" y="810"/>
                </a:cubicBezTo>
                <a:cubicBezTo>
                  <a:pt x="14406" y="810"/>
                  <a:pt x="14133" y="945"/>
                  <a:pt x="13996" y="945"/>
                </a:cubicBezTo>
                <a:cubicBezTo>
                  <a:pt x="13312" y="1215"/>
                  <a:pt x="13312" y="1215"/>
                  <a:pt x="13312" y="1215"/>
                </a:cubicBezTo>
                <a:cubicBezTo>
                  <a:pt x="13039" y="1350"/>
                  <a:pt x="12629" y="1350"/>
                  <a:pt x="12492" y="1080"/>
                </a:cubicBezTo>
                <a:cubicBezTo>
                  <a:pt x="12082" y="540"/>
                  <a:pt x="12082" y="540"/>
                  <a:pt x="12082" y="540"/>
                </a:cubicBezTo>
                <a:cubicBezTo>
                  <a:pt x="11672" y="270"/>
                  <a:pt x="11262" y="0"/>
                  <a:pt x="10715" y="0"/>
                </a:cubicBezTo>
                <a:cubicBezTo>
                  <a:pt x="10168" y="0"/>
                  <a:pt x="9621" y="270"/>
                  <a:pt x="9348" y="675"/>
                </a:cubicBezTo>
                <a:cubicBezTo>
                  <a:pt x="8938" y="1080"/>
                  <a:pt x="8938" y="1080"/>
                  <a:pt x="8938" y="1080"/>
                </a:cubicBezTo>
                <a:cubicBezTo>
                  <a:pt x="8664" y="1350"/>
                  <a:pt x="8391" y="1485"/>
                  <a:pt x="8118" y="1350"/>
                </a:cubicBezTo>
                <a:cubicBezTo>
                  <a:pt x="7434" y="1080"/>
                  <a:pt x="7434" y="1080"/>
                  <a:pt x="7434" y="1080"/>
                </a:cubicBezTo>
                <a:cubicBezTo>
                  <a:pt x="7161" y="945"/>
                  <a:pt x="7024" y="945"/>
                  <a:pt x="6750" y="945"/>
                </a:cubicBezTo>
                <a:cubicBezTo>
                  <a:pt x="5930" y="945"/>
                  <a:pt x="5247" y="1485"/>
                  <a:pt x="4973" y="2295"/>
                </a:cubicBezTo>
                <a:cubicBezTo>
                  <a:pt x="4837" y="2835"/>
                  <a:pt x="4837" y="2835"/>
                  <a:pt x="4837" y="2835"/>
                </a:cubicBezTo>
                <a:cubicBezTo>
                  <a:pt x="4700" y="3240"/>
                  <a:pt x="4426" y="3375"/>
                  <a:pt x="4153" y="3375"/>
                </a:cubicBezTo>
                <a:cubicBezTo>
                  <a:pt x="3469" y="3510"/>
                  <a:pt x="3469" y="3510"/>
                  <a:pt x="3469" y="3510"/>
                </a:cubicBezTo>
                <a:cubicBezTo>
                  <a:pt x="2923" y="3510"/>
                  <a:pt x="2512" y="3780"/>
                  <a:pt x="2102" y="4185"/>
                </a:cubicBezTo>
                <a:cubicBezTo>
                  <a:pt x="1829" y="4590"/>
                  <a:pt x="1692" y="5130"/>
                  <a:pt x="1829" y="5535"/>
                </a:cubicBezTo>
                <a:cubicBezTo>
                  <a:pt x="1966" y="6210"/>
                  <a:pt x="1966" y="6210"/>
                  <a:pt x="1966" y="6210"/>
                </a:cubicBezTo>
                <a:cubicBezTo>
                  <a:pt x="1966" y="6480"/>
                  <a:pt x="1829" y="6885"/>
                  <a:pt x="1556" y="7020"/>
                </a:cubicBezTo>
                <a:cubicBezTo>
                  <a:pt x="1009" y="7290"/>
                  <a:pt x="1009" y="7290"/>
                  <a:pt x="1009" y="7290"/>
                </a:cubicBezTo>
                <a:cubicBezTo>
                  <a:pt x="599" y="7560"/>
                  <a:pt x="188" y="7965"/>
                  <a:pt x="52" y="8505"/>
                </a:cubicBezTo>
                <a:cubicBezTo>
                  <a:pt x="-85" y="9045"/>
                  <a:pt x="52" y="9450"/>
                  <a:pt x="462" y="9990"/>
                </a:cubicBezTo>
                <a:cubicBezTo>
                  <a:pt x="735" y="10395"/>
                  <a:pt x="735" y="10395"/>
                  <a:pt x="735" y="10395"/>
                </a:cubicBezTo>
                <a:cubicBezTo>
                  <a:pt x="1009" y="10665"/>
                  <a:pt x="1009" y="11070"/>
                  <a:pt x="735" y="11340"/>
                </a:cubicBezTo>
                <a:cubicBezTo>
                  <a:pt x="462" y="11880"/>
                  <a:pt x="462" y="11880"/>
                  <a:pt x="462" y="11880"/>
                </a:cubicBezTo>
                <a:cubicBezTo>
                  <a:pt x="52" y="12285"/>
                  <a:pt x="52" y="12825"/>
                  <a:pt x="188" y="13230"/>
                </a:cubicBezTo>
                <a:cubicBezTo>
                  <a:pt x="188" y="13770"/>
                  <a:pt x="599" y="14175"/>
                  <a:pt x="1009" y="14445"/>
                </a:cubicBezTo>
                <a:cubicBezTo>
                  <a:pt x="1692" y="14715"/>
                  <a:pt x="1692" y="14715"/>
                  <a:pt x="1692" y="14715"/>
                </a:cubicBezTo>
                <a:cubicBezTo>
                  <a:pt x="1966" y="14850"/>
                  <a:pt x="2102" y="15255"/>
                  <a:pt x="1966" y="15525"/>
                </a:cubicBezTo>
                <a:cubicBezTo>
                  <a:pt x="1829" y="16200"/>
                  <a:pt x="1829" y="16200"/>
                  <a:pt x="1829" y="16200"/>
                </a:cubicBezTo>
                <a:cubicBezTo>
                  <a:pt x="1829" y="16605"/>
                  <a:pt x="1966" y="17145"/>
                  <a:pt x="2239" y="17550"/>
                </a:cubicBezTo>
                <a:cubicBezTo>
                  <a:pt x="2649" y="17955"/>
                  <a:pt x="3059" y="18225"/>
                  <a:pt x="3606" y="18225"/>
                </a:cubicBezTo>
                <a:cubicBezTo>
                  <a:pt x="4290" y="18225"/>
                  <a:pt x="4290" y="18225"/>
                  <a:pt x="4290" y="18225"/>
                </a:cubicBezTo>
                <a:cubicBezTo>
                  <a:pt x="4563" y="18360"/>
                  <a:pt x="4837" y="18495"/>
                  <a:pt x="4973" y="18765"/>
                </a:cubicBezTo>
                <a:cubicBezTo>
                  <a:pt x="5110" y="19440"/>
                  <a:pt x="5110" y="19440"/>
                  <a:pt x="5110" y="19440"/>
                </a:cubicBezTo>
                <a:cubicBezTo>
                  <a:pt x="5383" y="20250"/>
                  <a:pt x="6067" y="20790"/>
                  <a:pt x="6887" y="20790"/>
                </a:cubicBezTo>
                <a:cubicBezTo>
                  <a:pt x="7161" y="20790"/>
                  <a:pt x="7434" y="20655"/>
                  <a:pt x="7571" y="20655"/>
                </a:cubicBezTo>
                <a:cubicBezTo>
                  <a:pt x="8254" y="20385"/>
                  <a:pt x="8254" y="20385"/>
                  <a:pt x="8254" y="20385"/>
                </a:cubicBezTo>
                <a:cubicBezTo>
                  <a:pt x="8528" y="20250"/>
                  <a:pt x="8801" y="20250"/>
                  <a:pt x="9074" y="20520"/>
                </a:cubicBezTo>
                <a:cubicBezTo>
                  <a:pt x="9485" y="21060"/>
                  <a:pt x="9485" y="21060"/>
                  <a:pt x="9485" y="21060"/>
                </a:cubicBezTo>
                <a:cubicBezTo>
                  <a:pt x="9758" y="21330"/>
                  <a:pt x="10305" y="21600"/>
                  <a:pt x="10852" y="21600"/>
                </a:cubicBezTo>
                <a:cubicBezTo>
                  <a:pt x="11399" y="21600"/>
                  <a:pt x="11809" y="21330"/>
                  <a:pt x="12219" y="20925"/>
                </a:cubicBezTo>
                <a:cubicBezTo>
                  <a:pt x="12629" y="20520"/>
                  <a:pt x="12629" y="20520"/>
                  <a:pt x="12629" y="20520"/>
                </a:cubicBezTo>
                <a:cubicBezTo>
                  <a:pt x="12902" y="20250"/>
                  <a:pt x="13176" y="20115"/>
                  <a:pt x="13449" y="20250"/>
                </a:cubicBezTo>
                <a:cubicBezTo>
                  <a:pt x="14133" y="20520"/>
                  <a:pt x="14133" y="20520"/>
                  <a:pt x="14133" y="20520"/>
                </a:cubicBezTo>
                <a:cubicBezTo>
                  <a:pt x="14269" y="20655"/>
                  <a:pt x="14543" y="20655"/>
                  <a:pt x="14816" y="20655"/>
                </a:cubicBezTo>
                <a:cubicBezTo>
                  <a:pt x="15637" y="20655"/>
                  <a:pt x="16320" y="20115"/>
                  <a:pt x="16593" y="19305"/>
                </a:cubicBezTo>
                <a:cubicBezTo>
                  <a:pt x="16730" y="18765"/>
                  <a:pt x="16730" y="18765"/>
                  <a:pt x="16730" y="18765"/>
                </a:cubicBezTo>
                <a:cubicBezTo>
                  <a:pt x="16730" y="18360"/>
                  <a:pt x="17004" y="18225"/>
                  <a:pt x="17414" y="18225"/>
                </a:cubicBezTo>
                <a:cubicBezTo>
                  <a:pt x="18097" y="18090"/>
                  <a:pt x="18097" y="18090"/>
                  <a:pt x="18097" y="18090"/>
                </a:cubicBezTo>
                <a:cubicBezTo>
                  <a:pt x="18507" y="18090"/>
                  <a:pt x="19054" y="17820"/>
                  <a:pt x="19328" y="17415"/>
                </a:cubicBezTo>
                <a:cubicBezTo>
                  <a:pt x="19738" y="17010"/>
                  <a:pt x="19874" y="16605"/>
                  <a:pt x="19738" y="16065"/>
                </a:cubicBezTo>
                <a:cubicBezTo>
                  <a:pt x="19601" y="15390"/>
                  <a:pt x="19601" y="15390"/>
                  <a:pt x="19601" y="15390"/>
                </a:cubicBezTo>
                <a:cubicBezTo>
                  <a:pt x="19601" y="15120"/>
                  <a:pt x="19738" y="14715"/>
                  <a:pt x="20011" y="14580"/>
                </a:cubicBezTo>
                <a:cubicBezTo>
                  <a:pt x="20558" y="14310"/>
                  <a:pt x="20558" y="14310"/>
                  <a:pt x="20558" y="14310"/>
                </a:cubicBezTo>
                <a:cubicBezTo>
                  <a:pt x="20968" y="14040"/>
                  <a:pt x="21378" y="13635"/>
                  <a:pt x="21378" y="13095"/>
                </a:cubicBezTo>
                <a:cubicBezTo>
                  <a:pt x="21515" y="12555"/>
                  <a:pt x="21378" y="12150"/>
                  <a:pt x="21105" y="11610"/>
                </a:cubicBezTo>
                <a:lnTo>
                  <a:pt x="20695" y="11205"/>
                </a:lnTo>
                <a:close/>
                <a:moveTo>
                  <a:pt x="20421" y="12825"/>
                </a:moveTo>
                <a:cubicBezTo>
                  <a:pt x="20285" y="13095"/>
                  <a:pt x="20148" y="13230"/>
                  <a:pt x="20011" y="13365"/>
                </a:cubicBezTo>
                <a:cubicBezTo>
                  <a:pt x="19464" y="13635"/>
                  <a:pt x="19464" y="13635"/>
                  <a:pt x="19464" y="13635"/>
                </a:cubicBezTo>
                <a:cubicBezTo>
                  <a:pt x="18781" y="14040"/>
                  <a:pt x="18371" y="14850"/>
                  <a:pt x="18507" y="15525"/>
                </a:cubicBezTo>
                <a:cubicBezTo>
                  <a:pt x="18644" y="16200"/>
                  <a:pt x="18644" y="16200"/>
                  <a:pt x="18644" y="16200"/>
                </a:cubicBezTo>
                <a:cubicBezTo>
                  <a:pt x="18644" y="16470"/>
                  <a:pt x="18644" y="16605"/>
                  <a:pt x="18507" y="16740"/>
                </a:cubicBezTo>
                <a:cubicBezTo>
                  <a:pt x="18371" y="17010"/>
                  <a:pt x="18234" y="17010"/>
                  <a:pt x="17961" y="17010"/>
                </a:cubicBezTo>
                <a:cubicBezTo>
                  <a:pt x="17277" y="17145"/>
                  <a:pt x="17277" y="17145"/>
                  <a:pt x="17277" y="17145"/>
                </a:cubicBezTo>
                <a:cubicBezTo>
                  <a:pt x="16593" y="17145"/>
                  <a:pt x="15910" y="17685"/>
                  <a:pt x="15637" y="18495"/>
                </a:cubicBezTo>
                <a:cubicBezTo>
                  <a:pt x="15500" y="19035"/>
                  <a:pt x="15500" y="19035"/>
                  <a:pt x="15500" y="19035"/>
                </a:cubicBezTo>
                <a:cubicBezTo>
                  <a:pt x="15363" y="19440"/>
                  <a:pt x="15090" y="19575"/>
                  <a:pt x="14816" y="19575"/>
                </a:cubicBezTo>
                <a:cubicBezTo>
                  <a:pt x="14680" y="19575"/>
                  <a:pt x="14543" y="19575"/>
                  <a:pt x="14543" y="19575"/>
                </a:cubicBezTo>
                <a:cubicBezTo>
                  <a:pt x="13859" y="19305"/>
                  <a:pt x="13859" y="19305"/>
                  <a:pt x="13859" y="19305"/>
                </a:cubicBezTo>
                <a:cubicBezTo>
                  <a:pt x="13723" y="19170"/>
                  <a:pt x="13449" y="19170"/>
                  <a:pt x="13176" y="19170"/>
                </a:cubicBezTo>
                <a:cubicBezTo>
                  <a:pt x="12629" y="19170"/>
                  <a:pt x="12219" y="19440"/>
                  <a:pt x="11809" y="19710"/>
                </a:cubicBezTo>
                <a:cubicBezTo>
                  <a:pt x="11399" y="20250"/>
                  <a:pt x="11399" y="20250"/>
                  <a:pt x="11399" y="20250"/>
                </a:cubicBezTo>
                <a:cubicBezTo>
                  <a:pt x="11262" y="20385"/>
                  <a:pt x="10988" y="20520"/>
                  <a:pt x="10852" y="20520"/>
                </a:cubicBezTo>
                <a:cubicBezTo>
                  <a:pt x="10578" y="20520"/>
                  <a:pt x="10442" y="20385"/>
                  <a:pt x="10305" y="20250"/>
                </a:cubicBezTo>
                <a:cubicBezTo>
                  <a:pt x="9895" y="19845"/>
                  <a:pt x="9895" y="19845"/>
                  <a:pt x="9895" y="19845"/>
                </a:cubicBezTo>
                <a:cubicBezTo>
                  <a:pt x="9485" y="19440"/>
                  <a:pt x="8938" y="19170"/>
                  <a:pt x="8528" y="19170"/>
                </a:cubicBezTo>
                <a:cubicBezTo>
                  <a:pt x="8254" y="19170"/>
                  <a:pt x="7981" y="19170"/>
                  <a:pt x="7707" y="19305"/>
                </a:cubicBezTo>
                <a:cubicBezTo>
                  <a:pt x="7161" y="19575"/>
                  <a:pt x="7161" y="19575"/>
                  <a:pt x="7161" y="19575"/>
                </a:cubicBezTo>
                <a:cubicBezTo>
                  <a:pt x="7024" y="19575"/>
                  <a:pt x="7024" y="19575"/>
                  <a:pt x="6887" y="19575"/>
                </a:cubicBezTo>
                <a:cubicBezTo>
                  <a:pt x="6614" y="19575"/>
                  <a:pt x="6204" y="19440"/>
                  <a:pt x="6204" y="19170"/>
                </a:cubicBezTo>
                <a:cubicBezTo>
                  <a:pt x="5930" y="18495"/>
                  <a:pt x="5930" y="18495"/>
                  <a:pt x="5930" y="18495"/>
                </a:cubicBezTo>
                <a:cubicBezTo>
                  <a:pt x="5793" y="17820"/>
                  <a:pt x="5110" y="17280"/>
                  <a:pt x="4290" y="17145"/>
                </a:cubicBezTo>
                <a:cubicBezTo>
                  <a:pt x="3606" y="17145"/>
                  <a:pt x="3606" y="17145"/>
                  <a:pt x="3606" y="17145"/>
                </a:cubicBezTo>
                <a:cubicBezTo>
                  <a:pt x="3469" y="17145"/>
                  <a:pt x="3196" y="17010"/>
                  <a:pt x="3059" y="16875"/>
                </a:cubicBezTo>
                <a:cubicBezTo>
                  <a:pt x="2923" y="16740"/>
                  <a:pt x="2923" y="16605"/>
                  <a:pt x="2923" y="16335"/>
                </a:cubicBezTo>
                <a:cubicBezTo>
                  <a:pt x="3059" y="15660"/>
                  <a:pt x="3059" y="15660"/>
                  <a:pt x="3059" y="15660"/>
                </a:cubicBezTo>
                <a:cubicBezTo>
                  <a:pt x="3196" y="14985"/>
                  <a:pt x="2786" y="14175"/>
                  <a:pt x="2102" y="13770"/>
                </a:cubicBezTo>
                <a:cubicBezTo>
                  <a:pt x="1556" y="13500"/>
                  <a:pt x="1556" y="13500"/>
                  <a:pt x="1556" y="13500"/>
                </a:cubicBezTo>
                <a:cubicBezTo>
                  <a:pt x="1419" y="13365"/>
                  <a:pt x="1282" y="13230"/>
                  <a:pt x="1145" y="12960"/>
                </a:cubicBezTo>
                <a:cubicBezTo>
                  <a:pt x="1145" y="12825"/>
                  <a:pt x="1145" y="12555"/>
                  <a:pt x="1282" y="12420"/>
                </a:cubicBezTo>
                <a:cubicBezTo>
                  <a:pt x="1692" y="11880"/>
                  <a:pt x="1692" y="11880"/>
                  <a:pt x="1692" y="11880"/>
                </a:cubicBezTo>
                <a:cubicBezTo>
                  <a:pt x="2102" y="11340"/>
                  <a:pt x="2102" y="10395"/>
                  <a:pt x="1692" y="9855"/>
                </a:cubicBezTo>
                <a:cubicBezTo>
                  <a:pt x="1282" y="9315"/>
                  <a:pt x="1282" y="9315"/>
                  <a:pt x="1282" y="9315"/>
                </a:cubicBezTo>
                <a:cubicBezTo>
                  <a:pt x="1145" y="9180"/>
                  <a:pt x="1145" y="8910"/>
                  <a:pt x="1145" y="8640"/>
                </a:cubicBezTo>
                <a:cubicBezTo>
                  <a:pt x="1145" y="8505"/>
                  <a:pt x="1282" y="8370"/>
                  <a:pt x="1556" y="8235"/>
                </a:cubicBezTo>
                <a:cubicBezTo>
                  <a:pt x="2102" y="7965"/>
                  <a:pt x="2102" y="7965"/>
                  <a:pt x="2102" y="7965"/>
                </a:cubicBezTo>
                <a:cubicBezTo>
                  <a:pt x="2786" y="7560"/>
                  <a:pt x="3196" y="6750"/>
                  <a:pt x="3059" y="6075"/>
                </a:cubicBezTo>
                <a:cubicBezTo>
                  <a:pt x="2923" y="5400"/>
                  <a:pt x="2923" y="5400"/>
                  <a:pt x="2923" y="5400"/>
                </a:cubicBezTo>
                <a:cubicBezTo>
                  <a:pt x="2786" y="5130"/>
                  <a:pt x="2923" y="4995"/>
                  <a:pt x="3059" y="4860"/>
                </a:cubicBezTo>
                <a:cubicBezTo>
                  <a:pt x="3196" y="4590"/>
                  <a:pt x="3333" y="4590"/>
                  <a:pt x="3606" y="4590"/>
                </a:cubicBezTo>
                <a:cubicBezTo>
                  <a:pt x="4153" y="4455"/>
                  <a:pt x="4153" y="4455"/>
                  <a:pt x="4153" y="4455"/>
                </a:cubicBezTo>
                <a:cubicBezTo>
                  <a:pt x="4973" y="4455"/>
                  <a:pt x="5657" y="3915"/>
                  <a:pt x="5930" y="3105"/>
                </a:cubicBezTo>
                <a:cubicBezTo>
                  <a:pt x="6067" y="2565"/>
                  <a:pt x="6067" y="2565"/>
                  <a:pt x="6067" y="2565"/>
                </a:cubicBezTo>
                <a:cubicBezTo>
                  <a:pt x="6204" y="2160"/>
                  <a:pt x="6477" y="2025"/>
                  <a:pt x="6750" y="2025"/>
                </a:cubicBezTo>
                <a:cubicBezTo>
                  <a:pt x="6887" y="2025"/>
                  <a:pt x="6887" y="2025"/>
                  <a:pt x="7024" y="2025"/>
                </a:cubicBezTo>
                <a:cubicBezTo>
                  <a:pt x="7707" y="2295"/>
                  <a:pt x="7707" y="2295"/>
                  <a:pt x="7707" y="2295"/>
                </a:cubicBezTo>
                <a:cubicBezTo>
                  <a:pt x="7844" y="2430"/>
                  <a:pt x="8118" y="2430"/>
                  <a:pt x="8391" y="2430"/>
                </a:cubicBezTo>
                <a:cubicBezTo>
                  <a:pt x="8801" y="2430"/>
                  <a:pt x="9348" y="2160"/>
                  <a:pt x="9758" y="1755"/>
                </a:cubicBezTo>
                <a:cubicBezTo>
                  <a:pt x="10168" y="1350"/>
                  <a:pt x="10168" y="1350"/>
                  <a:pt x="10168" y="1350"/>
                </a:cubicBezTo>
                <a:cubicBezTo>
                  <a:pt x="10305" y="1215"/>
                  <a:pt x="10442" y="1080"/>
                  <a:pt x="10715" y="1080"/>
                </a:cubicBezTo>
                <a:cubicBezTo>
                  <a:pt x="10852" y="1080"/>
                  <a:pt x="11125" y="1215"/>
                  <a:pt x="11262" y="1350"/>
                </a:cubicBezTo>
                <a:cubicBezTo>
                  <a:pt x="11672" y="1755"/>
                  <a:pt x="11672" y="1755"/>
                  <a:pt x="11672" y="1755"/>
                </a:cubicBezTo>
                <a:cubicBezTo>
                  <a:pt x="12082" y="2160"/>
                  <a:pt x="12492" y="2430"/>
                  <a:pt x="13039" y="2430"/>
                </a:cubicBezTo>
                <a:cubicBezTo>
                  <a:pt x="13312" y="2430"/>
                  <a:pt x="13586" y="2295"/>
                  <a:pt x="13723" y="2295"/>
                </a:cubicBezTo>
                <a:cubicBezTo>
                  <a:pt x="14406" y="2025"/>
                  <a:pt x="14406" y="2025"/>
                  <a:pt x="14406" y="2025"/>
                </a:cubicBezTo>
                <a:cubicBezTo>
                  <a:pt x="14406" y="2025"/>
                  <a:pt x="14543" y="1890"/>
                  <a:pt x="14680" y="1890"/>
                </a:cubicBezTo>
                <a:cubicBezTo>
                  <a:pt x="14953" y="1890"/>
                  <a:pt x="15226" y="2160"/>
                  <a:pt x="15363" y="2430"/>
                </a:cubicBezTo>
                <a:cubicBezTo>
                  <a:pt x="15500" y="3105"/>
                  <a:pt x="15500" y="3105"/>
                  <a:pt x="15500" y="3105"/>
                </a:cubicBezTo>
                <a:cubicBezTo>
                  <a:pt x="15773" y="3780"/>
                  <a:pt x="16457" y="4320"/>
                  <a:pt x="17277" y="4455"/>
                </a:cubicBezTo>
                <a:cubicBezTo>
                  <a:pt x="17824" y="4455"/>
                  <a:pt x="17824" y="4455"/>
                  <a:pt x="17824" y="4455"/>
                </a:cubicBezTo>
                <a:cubicBezTo>
                  <a:pt x="18097" y="4455"/>
                  <a:pt x="18234" y="4455"/>
                  <a:pt x="18371" y="4725"/>
                </a:cubicBezTo>
                <a:cubicBezTo>
                  <a:pt x="18507" y="4860"/>
                  <a:pt x="18644" y="4995"/>
                  <a:pt x="18507" y="5265"/>
                </a:cubicBezTo>
                <a:cubicBezTo>
                  <a:pt x="18507" y="5940"/>
                  <a:pt x="18507" y="5940"/>
                  <a:pt x="18507" y="5940"/>
                </a:cubicBezTo>
                <a:cubicBezTo>
                  <a:pt x="18371" y="6615"/>
                  <a:pt x="18644" y="7425"/>
                  <a:pt x="19464" y="7830"/>
                </a:cubicBezTo>
                <a:cubicBezTo>
                  <a:pt x="20011" y="8100"/>
                  <a:pt x="20011" y="8100"/>
                  <a:pt x="20011" y="8100"/>
                </a:cubicBezTo>
                <a:cubicBezTo>
                  <a:pt x="20148" y="8235"/>
                  <a:pt x="20285" y="8370"/>
                  <a:pt x="20285" y="8505"/>
                </a:cubicBezTo>
                <a:cubicBezTo>
                  <a:pt x="20421" y="8775"/>
                  <a:pt x="20421" y="8910"/>
                  <a:pt x="20285" y="9180"/>
                </a:cubicBezTo>
                <a:cubicBezTo>
                  <a:pt x="19874" y="9720"/>
                  <a:pt x="19874" y="9720"/>
                  <a:pt x="19874" y="9720"/>
                </a:cubicBezTo>
                <a:cubicBezTo>
                  <a:pt x="19464" y="10260"/>
                  <a:pt x="19464" y="11205"/>
                  <a:pt x="19874" y="11745"/>
                </a:cubicBezTo>
                <a:cubicBezTo>
                  <a:pt x="20285" y="12285"/>
                  <a:pt x="20285" y="12285"/>
                  <a:pt x="20285" y="12285"/>
                </a:cubicBezTo>
                <a:cubicBezTo>
                  <a:pt x="20421" y="12420"/>
                  <a:pt x="20421" y="12690"/>
                  <a:pt x="20421" y="12825"/>
                </a:cubicBezTo>
                <a:close/>
                <a:moveTo>
                  <a:pt x="12356" y="9045"/>
                </a:moveTo>
                <a:cubicBezTo>
                  <a:pt x="9895" y="11340"/>
                  <a:pt x="9895" y="11340"/>
                  <a:pt x="9895" y="11340"/>
                </a:cubicBezTo>
                <a:cubicBezTo>
                  <a:pt x="9211" y="10665"/>
                  <a:pt x="9211" y="10665"/>
                  <a:pt x="9211" y="10665"/>
                </a:cubicBezTo>
                <a:cubicBezTo>
                  <a:pt x="8938" y="10395"/>
                  <a:pt x="8664" y="10395"/>
                  <a:pt x="8391" y="10665"/>
                </a:cubicBezTo>
                <a:cubicBezTo>
                  <a:pt x="8254" y="10800"/>
                  <a:pt x="8254" y="11205"/>
                  <a:pt x="8391" y="11340"/>
                </a:cubicBezTo>
                <a:cubicBezTo>
                  <a:pt x="9621" y="12555"/>
                  <a:pt x="9621" y="12555"/>
                  <a:pt x="9621" y="12555"/>
                </a:cubicBezTo>
                <a:cubicBezTo>
                  <a:pt x="9621" y="12690"/>
                  <a:pt x="9758" y="12690"/>
                  <a:pt x="9895" y="12690"/>
                </a:cubicBezTo>
                <a:cubicBezTo>
                  <a:pt x="9895" y="12690"/>
                  <a:pt x="9895" y="12690"/>
                  <a:pt x="9895" y="12690"/>
                </a:cubicBezTo>
                <a:cubicBezTo>
                  <a:pt x="10031" y="12690"/>
                  <a:pt x="10305" y="12690"/>
                  <a:pt x="10305" y="12555"/>
                </a:cubicBezTo>
                <a:cubicBezTo>
                  <a:pt x="13176" y="9855"/>
                  <a:pt x="13176" y="9855"/>
                  <a:pt x="13176" y="9855"/>
                </a:cubicBezTo>
                <a:cubicBezTo>
                  <a:pt x="13312" y="9585"/>
                  <a:pt x="13312" y="9315"/>
                  <a:pt x="13176" y="9045"/>
                </a:cubicBezTo>
                <a:cubicBezTo>
                  <a:pt x="12902" y="8775"/>
                  <a:pt x="12629" y="8775"/>
                  <a:pt x="12356" y="90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92" name="Freeform 69"/>
          <p:cNvSpPr/>
          <p:nvPr/>
        </p:nvSpPr>
        <p:spPr>
          <a:xfrm>
            <a:off x="12596294" y="11245850"/>
            <a:ext cx="1064779" cy="1095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1" h="21600" extrusionOk="0">
                <a:moveTo>
                  <a:pt x="20695" y="11205"/>
                </a:moveTo>
                <a:cubicBezTo>
                  <a:pt x="20558" y="10935"/>
                  <a:pt x="20558" y="10530"/>
                  <a:pt x="20695" y="10260"/>
                </a:cubicBezTo>
                <a:cubicBezTo>
                  <a:pt x="21105" y="9720"/>
                  <a:pt x="21105" y="9720"/>
                  <a:pt x="21105" y="9720"/>
                </a:cubicBezTo>
                <a:cubicBezTo>
                  <a:pt x="21378" y="9315"/>
                  <a:pt x="21515" y="8775"/>
                  <a:pt x="21378" y="8370"/>
                </a:cubicBezTo>
                <a:cubicBezTo>
                  <a:pt x="21242" y="7830"/>
                  <a:pt x="20968" y="7425"/>
                  <a:pt x="20421" y="7155"/>
                </a:cubicBezTo>
                <a:cubicBezTo>
                  <a:pt x="19874" y="6885"/>
                  <a:pt x="19874" y="6885"/>
                  <a:pt x="19874" y="6885"/>
                </a:cubicBezTo>
                <a:cubicBezTo>
                  <a:pt x="19601" y="6750"/>
                  <a:pt x="19464" y="6345"/>
                  <a:pt x="19464" y="6075"/>
                </a:cubicBezTo>
                <a:cubicBezTo>
                  <a:pt x="19601" y="5400"/>
                  <a:pt x="19601" y="5400"/>
                  <a:pt x="19601" y="5400"/>
                </a:cubicBezTo>
                <a:cubicBezTo>
                  <a:pt x="19738" y="4860"/>
                  <a:pt x="19601" y="4455"/>
                  <a:pt x="19191" y="4050"/>
                </a:cubicBezTo>
                <a:cubicBezTo>
                  <a:pt x="18918" y="3645"/>
                  <a:pt x="18371" y="3375"/>
                  <a:pt x="17961" y="3375"/>
                </a:cubicBezTo>
                <a:cubicBezTo>
                  <a:pt x="17277" y="3375"/>
                  <a:pt x="17277" y="3375"/>
                  <a:pt x="17277" y="3375"/>
                </a:cubicBezTo>
                <a:cubicBezTo>
                  <a:pt x="17004" y="3240"/>
                  <a:pt x="16730" y="3105"/>
                  <a:pt x="16593" y="2835"/>
                </a:cubicBezTo>
                <a:cubicBezTo>
                  <a:pt x="16457" y="2160"/>
                  <a:pt x="16457" y="2160"/>
                  <a:pt x="16457" y="2160"/>
                </a:cubicBezTo>
                <a:cubicBezTo>
                  <a:pt x="16183" y="1350"/>
                  <a:pt x="15500" y="810"/>
                  <a:pt x="14680" y="810"/>
                </a:cubicBezTo>
                <a:cubicBezTo>
                  <a:pt x="14406" y="810"/>
                  <a:pt x="14133" y="945"/>
                  <a:pt x="13859" y="1080"/>
                </a:cubicBezTo>
                <a:cubicBezTo>
                  <a:pt x="13312" y="1215"/>
                  <a:pt x="13312" y="1215"/>
                  <a:pt x="13312" y="1215"/>
                </a:cubicBezTo>
                <a:cubicBezTo>
                  <a:pt x="13039" y="1350"/>
                  <a:pt x="12629" y="1350"/>
                  <a:pt x="12492" y="1080"/>
                </a:cubicBezTo>
                <a:cubicBezTo>
                  <a:pt x="12082" y="540"/>
                  <a:pt x="12082" y="540"/>
                  <a:pt x="12082" y="540"/>
                </a:cubicBezTo>
                <a:cubicBezTo>
                  <a:pt x="11672" y="270"/>
                  <a:pt x="11262" y="0"/>
                  <a:pt x="10715" y="0"/>
                </a:cubicBezTo>
                <a:cubicBezTo>
                  <a:pt x="10168" y="0"/>
                  <a:pt x="9621" y="270"/>
                  <a:pt x="9348" y="675"/>
                </a:cubicBezTo>
                <a:cubicBezTo>
                  <a:pt x="8938" y="1080"/>
                  <a:pt x="8938" y="1080"/>
                  <a:pt x="8938" y="1080"/>
                </a:cubicBezTo>
                <a:cubicBezTo>
                  <a:pt x="8664" y="1350"/>
                  <a:pt x="8391" y="1485"/>
                  <a:pt x="8118" y="1350"/>
                </a:cubicBezTo>
                <a:cubicBezTo>
                  <a:pt x="7434" y="1080"/>
                  <a:pt x="7434" y="1080"/>
                  <a:pt x="7434" y="1080"/>
                </a:cubicBezTo>
                <a:cubicBezTo>
                  <a:pt x="7161" y="945"/>
                  <a:pt x="7024" y="945"/>
                  <a:pt x="6750" y="945"/>
                </a:cubicBezTo>
                <a:cubicBezTo>
                  <a:pt x="5930" y="945"/>
                  <a:pt x="5247" y="1485"/>
                  <a:pt x="4973" y="2295"/>
                </a:cubicBezTo>
                <a:cubicBezTo>
                  <a:pt x="4837" y="2835"/>
                  <a:pt x="4837" y="2835"/>
                  <a:pt x="4837" y="2835"/>
                </a:cubicBezTo>
                <a:cubicBezTo>
                  <a:pt x="4700" y="3240"/>
                  <a:pt x="4426" y="3375"/>
                  <a:pt x="4153" y="3375"/>
                </a:cubicBezTo>
                <a:cubicBezTo>
                  <a:pt x="3469" y="3510"/>
                  <a:pt x="3469" y="3510"/>
                  <a:pt x="3469" y="3510"/>
                </a:cubicBezTo>
                <a:cubicBezTo>
                  <a:pt x="2923" y="3510"/>
                  <a:pt x="2512" y="3780"/>
                  <a:pt x="2102" y="4185"/>
                </a:cubicBezTo>
                <a:cubicBezTo>
                  <a:pt x="1829" y="4590"/>
                  <a:pt x="1692" y="4995"/>
                  <a:pt x="1829" y="5535"/>
                </a:cubicBezTo>
                <a:cubicBezTo>
                  <a:pt x="1966" y="6210"/>
                  <a:pt x="1966" y="6210"/>
                  <a:pt x="1966" y="6210"/>
                </a:cubicBezTo>
                <a:cubicBezTo>
                  <a:pt x="1966" y="6480"/>
                  <a:pt x="1829" y="6885"/>
                  <a:pt x="1556" y="7020"/>
                </a:cubicBezTo>
                <a:cubicBezTo>
                  <a:pt x="1009" y="7290"/>
                  <a:pt x="1009" y="7290"/>
                  <a:pt x="1009" y="7290"/>
                </a:cubicBezTo>
                <a:cubicBezTo>
                  <a:pt x="599" y="7560"/>
                  <a:pt x="188" y="7965"/>
                  <a:pt x="52" y="8505"/>
                </a:cubicBezTo>
                <a:cubicBezTo>
                  <a:pt x="-85" y="9045"/>
                  <a:pt x="52" y="9450"/>
                  <a:pt x="462" y="9990"/>
                </a:cubicBezTo>
                <a:cubicBezTo>
                  <a:pt x="735" y="10395"/>
                  <a:pt x="735" y="10395"/>
                  <a:pt x="735" y="10395"/>
                </a:cubicBezTo>
                <a:cubicBezTo>
                  <a:pt x="1009" y="10665"/>
                  <a:pt x="1009" y="11070"/>
                  <a:pt x="735" y="11340"/>
                </a:cubicBezTo>
                <a:cubicBezTo>
                  <a:pt x="462" y="11880"/>
                  <a:pt x="462" y="11880"/>
                  <a:pt x="462" y="11880"/>
                </a:cubicBezTo>
                <a:cubicBezTo>
                  <a:pt x="52" y="12285"/>
                  <a:pt x="52" y="12825"/>
                  <a:pt x="188" y="13230"/>
                </a:cubicBezTo>
                <a:cubicBezTo>
                  <a:pt x="188" y="13770"/>
                  <a:pt x="599" y="14175"/>
                  <a:pt x="1009" y="14445"/>
                </a:cubicBezTo>
                <a:cubicBezTo>
                  <a:pt x="1692" y="14715"/>
                  <a:pt x="1692" y="14715"/>
                  <a:pt x="1692" y="14715"/>
                </a:cubicBezTo>
                <a:cubicBezTo>
                  <a:pt x="1966" y="14850"/>
                  <a:pt x="2102" y="15255"/>
                  <a:pt x="1966" y="15525"/>
                </a:cubicBezTo>
                <a:cubicBezTo>
                  <a:pt x="1829" y="16200"/>
                  <a:pt x="1829" y="16200"/>
                  <a:pt x="1829" y="16200"/>
                </a:cubicBezTo>
                <a:cubicBezTo>
                  <a:pt x="1829" y="16740"/>
                  <a:pt x="1966" y="17145"/>
                  <a:pt x="2239" y="17550"/>
                </a:cubicBezTo>
                <a:cubicBezTo>
                  <a:pt x="2649" y="17955"/>
                  <a:pt x="3059" y="18225"/>
                  <a:pt x="3606" y="18225"/>
                </a:cubicBezTo>
                <a:cubicBezTo>
                  <a:pt x="4290" y="18360"/>
                  <a:pt x="4290" y="18360"/>
                  <a:pt x="4290" y="18360"/>
                </a:cubicBezTo>
                <a:cubicBezTo>
                  <a:pt x="4563" y="18360"/>
                  <a:pt x="4837" y="18495"/>
                  <a:pt x="4973" y="18765"/>
                </a:cubicBezTo>
                <a:cubicBezTo>
                  <a:pt x="5110" y="19440"/>
                  <a:pt x="5110" y="19440"/>
                  <a:pt x="5110" y="19440"/>
                </a:cubicBezTo>
                <a:cubicBezTo>
                  <a:pt x="5383" y="20250"/>
                  <a:pt x="6067" y="20790"/>
                  <a:pt x="6887" y="20790"/>
                </a:cubicBezTo>
                <a:cubicBezTo>
                  <a:pt x="6887" y="20790"/>
                  <a:pt x="6887" y="20790"/>
                  <a:pt x="6887" y="20790"/>
                </a:cubicBezTo>
                <a:cubicBezTo>
                  <a:pt x="7161" y="20790"/>
                  <a:pt x="7434" y="20655"/>
                  <a:pt x="7571" y="20655"/>
                </a:cubicBezTo>
                <a:cubicBezTo>
                  <a:pt x="8254" y="20385"/>
                  <a:pt x="8254" y="20385"/>
                  <a:pt x="8254" y="20385"/>
                </a:cubicBezTo>
                <a:cubicBezTo>
                  <a:pt x="8528" y="20250"/>
                  <a:pt x="8801" y="20250"/>
                  <a:pt x="9074" y="20520"/>
                </a:cubicBezTo>
                <a:cubicBezTo>
                  <a:pt x="9485" y="21060"/>
                  <a:pt x="9485" y="21060"/>
                  <a:pt x="9485" y="21060"/>
                </a:cubicBezTo>
                <a:cubicBezTo>
                  <a:pt x="9758" y="21330"/>
                  <a:pt x="10305" y="21600"/>
                  <a:pt x="10852" y="21600"/>
                </a:cubicBezTo>
                <a:cubicBezTo>
                  <a:pt x="11399" y="21600"/>
                  <a:pt x="11809" y="21330"/>
                  <a:pt x="12219" y="20925"/>
                </a:cubicBezTo>
                <a:cubicBezTo>
                  <a:pt x="12629" y="20520"/>
                  <a:pt x="12629" y="20520"/>
                  <a:pt x="12629" y="20520"/>
                </a:cubicBezTo>
                <a:cubicBezTo>
                  <a:pt x="12902" y="20250"/>
                  <a:pt x="13176" y="20115"/>
                  <a:pt x="13449" y="20250"/>
                </a:cubicBezTo>
                <a:cubicBezTo>
                  <a:pt x="14133" y="20520"/>
                  <a:pt x="14133" y="20520"/>
                  <a:pt x="14133" y="20520"/>
                </a:cubicBezTo>
                <a:cubicBezTo>
                  <a:pt x="14269" y="20655"/>
                  <a:pt x="14543" y="20655"/>
                  <a:pt x="14816" y="20655"/>
                </a:cubicBezTo>
                <a:cubicBezTo>
                  <a:pt x="15637" y="20655"/>
                  <a:pt x="16320" y="20115"/>
                  <a:pt x="16593" y="19305"/>
                </a:cubicBezTo>
                <a:cubicBezTo>
                  <a:pt x="16730" y="18765"/>
                  <a:pt x="16730" y="18765"/>
                  <a:pt x="16730" y="18765"/>
                </a:cubicBezTo>
                <a:cubicBezTo>
                  <a:pt x="16730" y="18360"/>
                  <a:pt x="17004" y="18225"/>
                  <a:pt x="17414" y="18225"/>
                </a:cubicBezTo>
                <a:cubicBezTo>
                  <a:pt x="17961" y="18090"/>
                  <a:pt x="17961" y="18090"/>
                  <a:pt x="17961" y="18090"/>
                </a:cubicBezTo>
                <a:cubicBezTo>
                  <a:pt x="18507" y="18090"/>
                  <a:pt x="19054" y="17820"/>
                  <a:pt x="19328" y="17415"/>
                </a:cubicBezTo>
                <a:cubicBezTo>
                  <a:pt x="19738" y="17010"/>
                  <a:pt x="19874" y="16605"/>
                  <a:pt x="19738" y="16065"/>
                </a:cubicBezTo>
                <a:cubicBezTo>
                  <a:pt x="19601" y="15390"/>
                  <a:pt x="19601" y="15390"/>
                  <a:pt x="19601" y="15390"/>
                </a:cubicBezTo>
                <a:cubicBezTo>
                  <a:pt x="19601" y="15120"/>
                  <a:pt x="19738" y="14850"/>
                  <a:pt x="20011" y="14580"/>
                </a:cubicBezTo>
                <a:cubicBezTo>
                  <a:pt x="20558" y="14310"/>
                  <a:pt x="20558" y="14310"/>
                  <a:pt x="20558" y="14310"/>
                </a:cubicBezTo>
                <a:cubicBezTo>
                  <a:pt x="20968" y="14040"/>
                  <a:pt x="21378" y="13635"/>
                  <a:pt x="21378" y="13095"/>
                </a:cubicBezTo>
                <a:cubicBezTo>
                  <a:pt x="21515" y="12690"/>
                  <a:pt x="21378" y="12150"/>
                  <a:pt x="21105" y="11745"/>
                </a:cubicBezTo>
                <a:lnTo>
                  <a:pt x="20695" y="11205"/>
                </a:lnTo>
                <a:close/>
                <a:moveTo>
                  <a:pt x="20421" y="12825"/>
                </a:moveTo>
                <a:cubicBezTo>
                  <a:pt x="20285" y="13095"/>
                  <a:pt x="20148" y="13230"/>
                  <a:pt x="20011" y="13365"/>
                </a:cubicBezTo>
                <a:cubicBezTo>
                  <a:pt x="19464" y="13635"/>
                  <a:pt x="19464" y="13635"/>
                  <a:pt x="19464" y="13635"/>
                </a:cubicBezTo>
                <a:cubicBezTo>
                  <a:pt x="18781" y="14040"/>
                  <a:pt x="18371" y="14850"/>
                  <a:pt x="18507" y="15525"/>
                </a:cubicBezTo>
                <a:cubicBezTo>
                  <a:pt x="18644" y="16200"/>
                  <a:pt x="18644" y="16200"/>
                  <a:pt x="18644" y="16200"/>
                </a:cubicBezTo>
                <a:cubicBezTo>
                  <a:pt x="18644" y="16470"/>
                  <a:pt x="18644" y="16605"/>
                  <a:pt x="18507" y="16740"/>
                </a:cubicBezTo>
                <a:cubicBezTo>
                  <a:pt x="18371" y="17010"/>
                  <a:pt x="18234" y="17010"/>
                  <a:pt x="17961" y="17010"/>
                </a:cubicBezTo>
                <a:cubicBezTo>
                  <a:pt x="17277" y="17145"/>
                  <a:pt x="17277" y="17145"/>
                  <a:pt x="17277" y="17145"/>
                </a:cubicBezTo>
                <a:cubicBezTo>
                  <a:pt x="16593" y="17145"/>
                  <a:pt x="15910" y="17685"/>
                  <a:pt x="15637" y="18495"/>
                </a:cubicBezTo>
                <a:cubicBezTo>
                  <a:pt x="15500" y="19035"/>
                  <a:pt x="15500" y="19035"/>
                  <a:pt x="15500" y="19035"/>
                </a:cubicBezTo>
                <a:cubicBezTo>
                  <a:pt x="15363" y="19305"/>
                  <a:pt x="15090" y="19575"/>
                  <a:pt x="14816" y="19575"/>
                </a:cubicBezTo>
                <a:cubicBezTo>
                  <a:pt x="14680" y="19575"/>
                  <a:pt x="14543" y="19575"/>
                  <a:pt x="14543" y="19575"/>
                </a:cubicBezTo>
                <a:cubicBezTo>
                  <a:pt x="13859" y="19305"/>
                  <a:pt x="13859" y="19305"/>
                  <a:pt x="13859" y="19305"/>
                </a:cubicBezTo>
                <a:cubicBezTo>
                  <a:pt x="13723" y="19170"/>
                  <a:pt x="13449" y="19170"/>
                  <a:pt x="13176" y="19170"/>
                </a:cubicBezTo>
                <a:cubicBezTo>
                  <a:pt x="12629" y="19170"/>
                  <a:pt x="12219" y="19440"/>
                  <a:pt x="11809" y="19710"/>
                </a:cubicBezTo>
                <a:cubicBezTo>
                  <a:pt x="11399" y="20250"/>
                  <a:pt x="11399" y="20250"/>
                  <a:pt x="11399" y="20250"/>
                </a:cubicBezTo>
                <a:cubicBezTo>
                  <a:pt x="11262" y="20385"/>
                  <a:pt x="10988" y="20520"/>
                  <a:pt x="10852" y="20520"/>
                </a:cubicBezTo>
                <a:cubicBezTo>
                  <a:pt x="10578" y="20520"/>
                  <a:pt x="10442" y="20385"/>
                  <a:pt x="10305" y="20250"/>
                </a:cubicBezTo>
                <a:cubicBezTo>
                  <a:pt x="9895" y="19845"/>
                  <a:pt x="9895" y="19845"/>
                  <a:pt x="9895" y="19845"/>
                </a:cubicBezTo>
                <a:cubicBezTo>
                  <a:pt x="9485" y="19440"/>
                  <a:pt x="8938" y="19170"/>
                  <a:pt x="8528" y="19170"/>
                </a:cubicBezTo>
                <a:cubicBezTo>
                  <a:pt x="8254" y="19170"/>
                  <a:pt x="7981" y="19170"/>
                  <a:pt x="7707" y="19305"/>
                </a:cubicBezTo>
                <a:cubicBezTo>
                  <a:pt x="7161" y="19575"/>
                  <a:pt x="7161" y="19575"/>
                  <a:pt x="7161" y="19575"/>
                </a:cubicBezTo>
                <a:cubicBezTo>
                  <a:pt x="7024" y="19575"/>
                  <a:pt x="7024" y="19575"/>
                  <a:pt x="6887" y="19575"/>
                </a:cubicBezTo>
                <a:cubicBezTo>
                  <a:pt x="6477" y="19575"/>
                  <a:pt x="6204" y="19440"/>
                  <a:pt x="6204" y="19170"/>
                </a:cubicBezTo>
                <a:cubicBezTo>
                  <a:pt x="5930" y="18495"/>
                  <a:pt x="5930" y="18495"/>
                  <a:pt x="5930" y="18495"/>
                </a:cubicBezTo>
                <a:cubicBezTo>
                  <a:pt x="5793" y="17820"/>
                  <a:pt x="5110" y="17280"/>
                  <a:pt x="4290" y="17145"/>
                </a:cubicBezTo>
                <a:cubicBezTo>
                  <a:pt x="3606" y="17145"/>
                  <a:pt x="3606" y="17145"/>
                  <a:pt x="3606" y="17145"/>
                </a:cubicBezTo>
                <a:cubicBezTo>
                  <a:pt x="3469" y="17145"/>
                  <a:pt x="3196" y="17010"/>
                  <a:pt x="3059" y="16875"/>
                </a:cubicBezTo>
                <a:cubicBezTo>
                  <a:pt x="2923" y="16740"/>
                  <a:pt x="2923" y="16605"/>
                  <a:pt x="2923" y="16335"/>
                </a:cubicBezTo>
                <a:cubicBezTo>
                  <a:pt x="3059" y="15660"/>
                  <a:pt x="3059" y="15660"/>
                  <a:pt x="3059" y="15660"/>
                </a:cubicBezTo>
                <a:cubicBezTo>
                  <a:pt x="3196" y="14985"/>
                  <a:pt x="2786" y="14175"/>
                  <a:pt x="2102" y="13770"/>
                </a:cubicBezTo>
                <a:cubicBezTo>
                  <a:pt x="1556" y="13500"/>
                  <a:pt x="1556" y="13500"/>
                  <a:pt x="1556" y="13500"/>
                </a:cubicBezTo>
                <a:cubicBezTo>
                  <a:pt x="1419" y="13365"/>
                  <a:pt x="1282" y="13230"/>
                  <a:pt x="1145" y="12960"/>
                </a:cubicBezTo>
                <a:cubicBezTo>
                  <a:pt x="1145" y="12825"/>
                  <a:pt x="1145" y="12555"/>
                  <a:pt x="1282" y="12420"/>
                </a:cubicBezTo>
                <a:cubicBezTo>
                  <a:pt x="1692" y="11880"/>
                  <a:pt x="1692" y="11880"/>
                  <a:pt x="1692" y="11880"/>
                </a:cubicBezTo>
                <a:cubicBezTo>
                  <a:pt x="2102" y="11340"/>
                  <a:pt x="2102" y="10395"/>
                  <a:pt x="1692" y="9855"/>
                </a:cubicBezTo>
                <a:cubicBezTo>
                  <a:pt x="1282" y="9315"/>
                  <a:pt x="1282" y="9315"/>
                  <a:pt x="1282" y="9315"/>
                </a:cubicBezTo>
                <a:cubicBezTo>
                  <a:pt x="1145" y="9045"/>
                  <a:pt x="1145" y="8910"/>
                  <a:pt x="1145" y="8640"/>
                </a:cubicBezTo>
                <a:cubicBezTo>
                  <a:pt x="1145" y="8505"/>
                  <a:pt x="1282" y="8370"/>
                  <a:pt x="1556" y="8235"/>
                </a:cubicBezTo>
                <a:cubicBezTo>
                  <a:pt x="2102" y="7965"/>
                  <a:pt x="2102" y="7965"/>
                  <a:pt x="2102" y="7965"/>
                </a:cubicBezTo>
                <a:cubicBezTo>
                  <a:pt x="2786" y="7560"/>
                  <a:pt x="3196" y="6750"/>
                  <a:pt x="3059" y="6075"/>
                </a:cubicBezTo>
                <a:cubicBezTo>
                  <a:pt x="2923" y="5400"/>
                  <a:pt x="2923" y="5400"/>
                  <a:pt x="2923" y="5400"/>
                </a:cubicBezTo>
                <a:cubicBezTo>
                  <a:pt x="2786" y="5130"/>
                  <a:pt x="2923" y="4995"/>
                  <a:pt x="3059" y="4860"/>
                </a:cubicBezTo>
                <a:cubicBezTo>
                  <a:pt x="3196" y="4590"/>
                  <a:pt x="3333" y="4590"/>
                  <a:pt x="3606" y="4590"/>
                </a:cubicBezTo>
                <a:cubicBezTo>
                  <a:pt x="4153" y="4455"/>
                  <a:pt x="4153" y="4455"/>
                  <a:pt x="4153" y="4455"/>
                </a:cubicBezTo>
                <a:cubicBezTo>
                  <a:pt x="4973" y="4455"/>
                  <a:pt x="5657" y="3915"/>
                  <a:pt x="5930" y="3105"/>
                </a:cubicBezTo>
                <a:cubicBezTo>
                  <a:pt x="6067" y="2565"/>
                  <a:pt x="6067" y="2565"/>
                  <a:pt x="6067" y="2565"/>
                </a:cubicBezTo>
                <a:cubicBezTo>
                  <a:pt x="6067" y="2160"/>
                  <a:pt x="6477" y="2025"/>
                  <a:pt x="6750" y="2025"/>
                </a:cubicBezTo>
                <a:cubicBezTo>
                  <a:pt x="6887" y="2025"/>
                  <a:pt x="6887" y="2025"/>
                  <a:pt x="7024" y="2025"/>
                </a:cubicBezTo>
                <a:cubicBezTo>
                  <a:pt x="7571" y="2295"/>
                  <a:pt x="7571" y="2295"/>
                  <a:pt x="7571" y="2295"/>
                </a:cubicBezTo>
                <a:cubicBezTo>
                  <a:pt x="7844" y="2430"/>
                  <a:pt x="8118" y="2430"/>
                  <a:pt x="8391" y="2430"/>
                </a:cubicBezTo>
                <a:cubicBezTo>
                  <a:pt x="8801" y="2430"/>
                  <a:pt x="9348" y="2160"/>
                  <a:pt x="9758" y="1755"/>
                </a:cubicBezTo>
                <a:cubicBezTo>
                  <a:pt x="10168" y="1350"/>
                  <a:pt x="10168" y="1350"/>
                  <a:pt x="10168" y="1350"/>
                </a:cubicBezTo>
                <a:cubicBezTo>
                  <a:pt x="10305" y="1215"/>
                  <a:pt x="10442" y="1080"/>
                  <a:pt x="10715" y="1080"/>
                </a:cubicBezTo>
                <a:cubicBezTo>
                  <a:pt x="10852" y="1080"/>
                  <a:pt x="11125" y="1215"/>
                  <a:pt x="11262" y="1350"/>
                </a:cubicBezTo>
                <a:cubicBezTo>
                  <a:pt x="11672" y="1755"/>
                  <a:pt x="11672" y="1755"/>
                  <a:pt x="11672" y="1755"/>
                </a:cubicBezTo>
                <a:cubicBezTo>
                  <a:pt x="12082" y="2160"/>
                  <a:pt x="12492" y="2430"/>
                  <a:pt x="13039" y="2430"/>
                </a:cubicBezTo>
                <a:cubicBezTo>
                  <a:pt x="13312" y="2430"/>
                  <a:pt x="13586" y="2295"/>
                  <a:pt x="13723" y="2295"/>
                </a:cubicBezTo>
                <a:cubicBezTo>
                  <a:pt x="14406" y="2025"/>
                  <a:pt x="14406" y="2025"/>
                  <a:pt x="14406" y="2025"/>
                </a:cubicBezTo>
                <a:cubicBezTo>
                  <a:pt x="14406" y="2025"/>
                  <a:pt x="14543" y="1890"/>
                  <a:pt x="14680" y="1890"/>
                </a:cubicBezTo>
                <a:cubicBezTo>
                  <a:pt x="14953" y="1890"/>
                  <a:pt x="15226" y="2160"/>
                  <a:pt x="15363" y="2430"/>
                </a:cubicBezTo>
                <a:cubicBezTo>
                  <a:pt x="15500" y="3105"/>
                  <a:pt x="15500" y="3105"/>
                  <a:pt x="15500" y="3105"/>
                </a:cubicBezTo>
                <a:cubicBezTo>
                  <a:pt x="15773" y="3780"/>
                  <a:pt x="16457" y="4320"/>
                  <a:pt x="17277" y="4455"/>
                </a:cubicBezTo>
                <a:cubicBezTo>
                  <a:pt x="17824" y="4455"/>
                  <a:pt x="17824" y="4455"/>
                  <a:pt x="17824" y="4455"/>
                </a:cubicBezTo>
                <a:cubicBezTo>
                  <a:pt x="18097" y="4455"/>
                  <a:pt x="18234" y="4590"/>
                  <a:pt x="18371" y="4725"/>
                </a:cubicBezTo>
                <a:cubicBezTo>
                  <a:pt x="18507" y="4860"/>
                  <a:pt x="18644" y="4995"/>
                  <a:pt x="18507" y="5265"/>
                </a:cubicBezTo>
                <a:cubicBezTo>
                  <a:pt x="18507" y="5940"/>
                  <a:pt x="18507" y="5940"/>
                  <a:pt x="18507" y="5940"/>
                </a:cubicBezTo>
                <a:cubicBezTo>
                  <a:pt x="18371" y="6615"/>
                  <a:pt x="18644" y="7425"/>
                  <a:pt x="19328" y="7830"/>
                </a:cubicBezTo>
                <a:cubicBezTo>
                  <a:pt x="20011" y="8100"/>
                  <a:pt x="20011" y="8100"/>
                  <a:pt x="20011" y="8100"/>
                </a:cubicBezTo>
                <a:cubicBezTo>
                  <a:pt x="20148" y="8235"/>
                  <a:pt x="20285" y="8370"/>
                  <a:pt x="20285" y="8505"/>
                </a:cubicBezTo>
                <a:cubicBezTo>
                  <a:pt x="20421" y="8775"/>
                  <a:pt x="20285" y="9045"/>
                  <a:pt x="20285" y="9180"/>
                </a:cubicBezTo>
                <a:cubicBezTo>
                  <a:pt x="19874" y="9720"/>
                  <a:pt x="19874" y="9720"/>
                  <a:pt x="19874" y="9720"/>
                </a:cubicBezTo>
                <a:cubicBezTo>
                  <a:pt x="19464" y="10260"/>
                  <a:pt x="19464" y="11205"/>
                  <a:pt x="19874" y="11745"/>
                </a:cubicBezTo>
                <a:cubicBezTo>
                  <a:pt x="20285" y="12285"/>
                  <a:pt x="20285" y="12285"/>
                  <a:pt x="20285" y="12285"/>
                </a:cubicBezTo>
                <a:cubicBezTo>
                  <a:pt x="20421" y="12420"/>
                  <a:pt x="20421" y="12690"/>
                  <a:pt x="20421" y="12825"/>
                </a:cubicBezTo>
                <a:close/>
                <a:moveTo>
                  <a:pt x="12766" y="7155"/>
                </a:moveTo>
                <a:cubicBezTo>
                  <a:pt x="11945" y="7155"/>
                  <a:pt x="11262" y="7425"/>
                  <a:pt x="10715" y="7830"/>
                </a:cubicBezTo>
                <a:cubicBezTo>
                  <a:pt x="10168" y="7425"/>
                  <a:pt x="9485" y="7155"/>
                  <a:pt x="8801" y="7155"/>
                </a:cubicBezTo>
                <a:cubicBezTo>
                  <a:pt x="7981" y="7155"/>
                  <a:pt x="7161" y="7560"/>
                  <a:pt x="6614" y="8100"/>
                </a:cubicBezTo>
                <a:cubicBezTo>
                  <a:pt x="6067" y="8640"/>
                  <a:pt x="5793" y="9450"/>
                  <a:pt x="5793" y="10260"/>
                </a:cubicBezTo>
                <a:cubicBezTo>
                  <a:pt x="5793" y="11070"/>
                  <a:pt x="6067" y="11880"/>
                  <a:pt x="6614" y="12420"/>
                </a:cubicBezTo>
                <a:cubicBezTo>
                  <a:pt x="10168" y="15795"/>
                  <a:pt x="10168" y="15795"/>
                  <a:pt x="10168" y="15795"/>
                </a:cubicBezTo>
                <a:cubicBezTo>
                  <a:pt x="10305" y="15930"/>
                  <a:pt x="10578" y="16065"/>
                  <a:pt x="10715" y="16065"/>
                </a:cubicBezTo>
                <a:cubicBezTo>
                  <a:pt x="10988" y="16065"/>
                  <a:pt x="11262" y="15930"/>
                  <a:pt x="11399" y="15795"/>
                </a:cubicBezTo>
                <a:cubicBezTo>
                  <a:pt x="14816" y="12420"/>
                  <a:pt x="14816" y="12420"/>
                  <a:pt x="14816" y="12420"/>
                </a:cubicBezTo>
                <a:cubicBezTo>
                  <a:pt x="15500" y="11880"/>
                  <a:pt x="15773" y="11070"/>
                  <a:pt x="15773" y="10260"/>
                </a:cubicBezTo>
                <a:cubicBezTo>
                  <a:pt x="15773" y="9450"/>
                  <a:pt x="15500" y="8640"/>
                  <a:pt x="14953" y="8100"/>
                </a:cubicBezTo>
                <a:cubicBezTo>
                  <a:pt x="14269" y="7560"/>
                  <a:pt x="13586" y="7155"/>
                  <a:pt x="12766" y="7155"/>
                </a:cubicBezTo>
                <a:close/>
                <a:moveTo>
                  <a:pt x="14133" y="11610"/>
                </a:moveTo>
                <a:cubicBezTo>
                  <a:pt x="10715" y="14985"/>
                  <a:pt x="10715" y="14985"/>
                  <a:pt x="10715" y="14985"/>
                </a:cubicBezTo>
                <a:cubicBezTo>
                  <a:pt x="7434" y="11610"/>
                  <a:pt x="7434" y="11610"/>
                  <a:pt x="7434" y="11610"/>
                </a:cubicBezTo>
                <a:cubicBezTo>
                  <a:pt x="7024" y="11205"/>
                  <a:pt x="6887" y="10800"/>
                  <a:pt x="6887" y="10260"/>
                </a:cubicBezTo>
                <a:cubicBezTo>
                  <a:pt x="6887" y="9720"/>
                  <a:pt x="7024" y="9180"/>
                  <a:pt x="7434" y="8910"/>
                </a:cubicBezTo>
                <a:cubicBezTo>
                  <a:pt x="7844" y="8505"/>
                  <a:pt x="8254" y="8235"/>
                  <a:pt x="8801" y="8235"/>
                </a:cubicBezTo>
                <a:cubicBezTo>
                  <a:pt x="9348" y="8235"/>
                  <a:pt x="9895" y="8505"/>
                  <a:pt x="10168" y="8910"/>
                </a:cubicBezTo>
                <a:cubicBezTo>
                  <a:pt x="10305" y="9045"/>
                  <a:pt x="10305" y="9045"/>
                  <a:pt x="10305" y="9045"/>
                </a:cubicBezTo>
                <a:cubicBezTo>
                  <a:pt x="10578" y="9180"/>
                  <a:pt x="10988" y="9180"/>
                  <a:pt x="11125" y="9045"/>
                </a:cubicBezTo>
                <a:cubicBezTo>
                  <a:pt x="11262" y="8910"/>
                  <a:pt x="11262" y="8910"/>
                  <a:pt x="11262" y="8910"/>
                </a:cubicBezTo>
                <a:cubicBezTo>
                  <a:pt x="11672" y="8505"/>
                  <a:pt x="12219" y="8235"/>
                  <a:pt x="12629" y="8235"/>
                </a:cubicBezTo>
                <a:cubicBezTo>
                  <a:pt x="13176" y="8235"/>
                  <a:pt x="13723" y="8505"/>
                  <a:pt x="14133" y="8910"/>
                </a:cubicBezTo>
                <a:cubicBezTo>
                  <a:pt x="14543" y="9180"/>
                  <a:pt x="14680" y="9720"/>
                  <a:pt x="14680" y="10260"/>
                </a:cubicBezTo>
                <a:cubicBezTo>
                  <a:pt x="14680" y="10800"/>
                  <a:pt x="14543" y="11205"/>
                  <a:pt x="14133" y="116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93" name="Freeform 70"/>
          <p:cNvSpPr/>
          <p:nvPr/>
        </p:nvSpPr>
        <p:spPr>
          <a:xfrm>
            <a:off x="14497050" y="1459034"/>
            <a:ext cx="1085531" cy="9664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4" h="21486" extrusionOk="0">
                <a:moveTo>
                  <a:pt x="20933" y="15021"/>
                </a:moveTo>
                <a:cubicBezTo>
                  <a:pt x="18667" y="13196"/>
                  <a:pt x="15600" y="12435"/>
                  <a:pt x="14533" y="12131"/>
                </a:cubicBezTo>
                <a:cubicBezTo>
                  <a:pt x="14000" y="7111"/>
                  <a:pt x="14000" y="7111"/>
                  <a:pt x="14000" y="7111"/>
                </a:cubicBezTo>
                <a:cubicBezTo>
                  <a:pt x="14000" y="5894"/>
                  <a:pt x="13067" y="4982"/>
                  <a:pt x="12133" y="4982"/>
                </a:cubicBezTo>
                <a:cubicBezTo>
                  <a:pt x="11067" y="4982"/>
                  <a:pt x="10267" y="5894"/>
                  <a:pt x="10267" y="6959"/>
                </a:cubicBezTo>
                <a:cubicBezTo>
                  <a:pt x="10267" y="7111"/>
                  <a:pt x="10267" y="7111"/>
                  <a:pt x="10267" y="7111"/>
                </a:cubicBezTo>
                <a:cubicBezTo>
                  <a:pt x="10267" y="10154"/>
                  <a:pt x="10267" y="10154"/>
                  <a:pt x="10267" y="10154"/>
                </a:cubicBezTo>
                <a:cubicBezTo>
                  <a:pt x="10267" y="17455"/>
                  <a:pt x="10267" y="17455"/>
                  <a:pt x="10267" y="17455"/>
                </a:cubicBezTo>
                <a:cubicBezTo>
                  <a:pt x="9600" y="16847"/>
                  <a:pt x="9600" y="16847"/>
                  <a:pt x="9600" y="16847"/>
                </a:cubicBezTo>
                <a:cubicBezTo>
                  <a:pt x="8667" y="15934"/>
                  <a:pt x="6800" y="15021"/>
                  <a:pt x="5200" y="16999"/>
                </a:cubicBezTo>
                <a:cubicBezTo>
                  <a:pt x="5067" y="17151"/>
                  <a:pt x="5067" y="17455"/>
                  <a:pt x="5200" y="17759"/>
                </a:cubicBezTo>
                <a:cubicBezTo>
                  <a:pt x="5200" y="17759"/>
                  <a:pt x="6267" y="19432"/>
                  <a:pt x="8000" y="21258"/>
                </a:cubicBezTo>
                <a:cubicBezTo>
                  <a:pt x="8133" y="21562"/>
                  <a:pt x="8533" y="21562"/>
                  <a:pt x="8667" y="21258"/>
                </a:cubicBezTo>
                <a:cubicBezTo>
                  <a:pt x="8933" y="20954"/>
                  <a:pt x="8933" y="20649"/>
                  <a:pt x="8667" y="20345"/>
                </a:cubicBezTo>
                <a:cubicBezTo>
                  <a:pt x="7600" y="19128"/>
                  <a:pt x="6667" y="18063"/>
                  <a:pt x="6267" y="17455"/>
                </a:cubicBezTo>
                <a:cubicBezTo>
                  <a:pt x="7467" y="16390"/>
                  <a:pt x="8667" y="17607"/>
                  <a:pt x="8800" y="17759"/>
                </a:cubicBezTo>
                <a:cubicBezTo>
                  <a:pt x="8800" y="17759"/>
                  <a:pt x="8933" y="17759"/>
                  <a:pt x="8933" y="17759"/>
                </a:cubicBezTo>
                <a:cubicBezTo>
                  <a:pt x="10400" y="19128"/>
                  <a:pt x="10400" y="19128"/>
                  <a:pt x="10400" y="19128"/>
                </a:cubicBezTo>
                <a:cubicBezTo>
                  <a:pt x="10533" y="19280"/>
                  <a:pt x="10800" y="19280"/>
                  <a:pt x="10933" y="19128"/>
                </a:cubicBezTo>
                <a:cubicBezTo>
                  <a:pt x="11200" y="19128"/>
                  <a:pt x="11333" y="18824"/>
                  <a:pt x="11333" y="18672"/>
                </a:cubicBezTo>
                <a:cubicBezTo>
                  <a:pt x="11333" y="10154"/>
                  <a:pt x="11333" y="10154"/>
                  <a:pt x="11333" y="10154"/>
                </a:cubicBezTo>
                <a:cubicBezTo>
                  <a:pt x="11333" y="7111"/>
                  <a:pt x="11333" y="7111"/>
                  <a:pt x="11333" y="7111"/>
                </a:cubicBezTo>
                <a:cubicBezTo>
                  <a:pt x="11333" y="7111"/>
                  <a:pt x="11333" y="7111"/>
                  <a:pt x="11333" y="7111"/>
                </a:cubicBezTo>
                <a:cubicBezTo>
                  <a:pt x="11333" y="6655"/>
                  <a:pt x="11733" y="6199"/>
                  <a:pt x="12133" y="6199"/>
                </a:cubicBezTo>
                <a:cubicBezTo>
                  <a:pt x="12533" y="6199"/>
                  <a:pt x="12933" y="6655"/>
                  <a:pt x="12933" y="7111"/>
                </a:cubicBezTo>
                <a:cubicBezTo>
                  <a:pt x="12933" y="7111"/>
                  <a:pt x="12933" y="7111"/>
                  <a:pt x="12933" y="7263"/>
                </a:cubicBezTo>
                <a:cubicBezTo>
                  <a:pt x="13467" y="12739"/>
                  <a:pt x="13467" y="12739"/>
                  <a:pt x="13467" y="12739"/>
                </a:cubicBezTo>
                <a:cubicBezTo>
                  <a:pt x="13467" y="13044"/>
                  <a:pt x="13733" y="13196"/>
                  <a:pt x="13867" y="13348"/>
                </a:cubicBezTo>
                <a:cubicBezTo>
                  <a:pt x="14000" y="13348"/>
                  <a:pt x="17600" y="13956"/>
                  <a:pt x="20133" y="15934"/>
                </a:cubicBezTo>
                <a:cubicBezTo>
                  <a:pt x="20267" y="16542"/>
                  <a:pt x="20400" y="18672"/>
                  <a:pt x="20000" y="20649"/>
                </a:cubicBezTo>
                <a:cubicBezTo>
                  <a:pt x="19867" y="20954"/>
                  <a:pt x="20133" y="21410"/>
                  <a:pt x="20400" y="21410"/>
                </a:cubicBezTo>
                <a:cubicBezTo>
                  <a:pt x="20400" y="21410"/>
                  <a:pt x="20533" y="21410"/>
                  <a:pt x="20533" y="21410"/>
                </a:cubicBezTo>
                <a:cubicBezTo>
                  <a:pt x="20800" y="21410"/>
                  <a:pt x="20933" y="21258"/>
                  <a:pt x="21067" y="20954"/>
                </a:cubicBezTo>
                <a:cubicBezTo>
                  <a:pt x="21600" y="18368"/>
                  <a:pt x="21200" y="15477"/>
                  <a:pt x="21200" y="15477"/>
                </a:cubicBezTo>
                <a:cubicBezTo>
                  <a:pt x="21067" y="15325"/>
                  <a:pt x="21067" y="15173"/>
                  <a:pt x="20933" y="15021"/>
                </a:cubicBezTo>
                <a:close/>
                <a:moveTo>
                  <a:pt x="4533" y="418"/>
                </a:moveTo>
                <a:cubicBezTo>
                  <a:pt x="2000" y="418"/>
                  <a:pt x="0" y="2852"/>
                  <a:pt x="0" y="5590"/>
                </a:cubicBezTo>
                <a:cubicBezTo>
                  <a:pt x="0" y="8480"/>
                  <a:pt x="2000" y="10762"/>
                  <a:pt x="4533" y="10762"/>
                </a:cubicBezTo>
                <a:cubicBezTo>
                  <a:pt x="6800" y="10762"/>
                  <a:pt x="8667" y="8937"/>
                  <a:pt x="9067" y="6503"/>
                </a:cubicBezTo>
                <a:cubicBezTo>
                  <a:pt x="9067" y="6199"/>
                  <a:pt x="9067" y="5894"/>
                  <a:pt x="9067" y="5590"/>
                </a:cubicBezTo>
                <a:cubicBezTo>
                  <a:pt x="9067" y="5286"/>
                  <a:pt x="8800" y="4982"/>
                  <a:pt x="8533" y="4982"/>
                </a:cubicBezTo>
                <a:cubicBezTo>
                  <a:pt x="8267" y="4982"/>
                  <a:pt x="8000" y="5286"/>
                  <a:pt x="8000" y="5590"/>
                </a:cubicBezTo>
                <a:cubicBezTo>
                  <a:pt x="8000" y="5894"/>
                  <a:pt x="8000" y="6047"/>
                  <a:pt x="8000" y="6199"/>
                </a:cubicBezTo>
                <a:cubicBezTo>
                  <a:pt x="7733" y="8176"/>
                  <a:pt x="6267" y="9545"/>
                  <a:pt x="4533" y="9545"/>
                </a:cubicBezTo>
                <a:cubicBezTo>
                  <a:pt x="2667" y="9545"/>
                  <a:pt x="1067" y="7872"/>
                  <a:pt x="1067" y="5590"/>
                </a:cubicBezTo>
                <a:cubicBezTo>
                  <a:pt x="1067" y="3461"/>
                  <a:pt x="2667" y="1635"/>
                  <a:pt x="4533" y="1635"/>
                </a:cubicBezTo>
                <a:cubicBezTo>
                  <a:pt x="5600" y="1635"/>
                  <a:pt x="6533" y="2244"/>
                  <a:pt x="7200" y="3156"/>
                </a:cubicBezTo>
                <a:cubicBezTo>
                  <a:pt x="4667" y="6047"/>
                  <a:pt x="4667" y="6047"/>
                  <a:pt x="4667" y="6047"/>
                </a:cubicBezTo>
                <a:cubicBezTo>
                  <a:pt x="3200" y="4373"/>
                  <a:pt x="3200" y="4373"/>
                  <a:pt x="3200" y="4373"/>
                </a:cubicBezTo>
                <a:cubicBezTo>
                  <a:pt x="3067" y="4069"/>
                  <a:pt x="2667" y="4069"/>
                  <a:pt x="2400" y="4373"/>
                </a:cubicBezTo>
                <a:cubicBezTo>
                  <a:pt x="2267" y="4525"/>
                  <a:pt x="2267" y="4982"/>
                  <a:pt x="2400" y="5134"/>
                </a:cubicBezTo>
                <a:cubicBezTo>
                  <a:pt x="4267" y="7263"/>
                  <a:pt x="4267" y="7263"/>
                  <a:pt x="4267" y="7263"/>
                </a:cubicBezTo>
                <a:cubicBezTo>
                  <a:pt x="4400" y="7416"/>
                  <a:pt x="4533" y="7416"/>
                  <a:pt x="4667" y="7416"/>
                </a:cubicBezTo>
                <a:cubicBezTo>
                  <a:pt x="4667" y="7416"/>
                  <a:pt x="4667" y="7416"/>
                  <a:pt x="4667" y="7416"/>
                </a:cubicBezTo>
                <a:cubicBezTo>
                  <a:pt x="4800" y="7416"/>
                  <a:pt x="4933" y="7416"/>
                  <a:pt x="5067" y="7263"/>
                </a:cubicBezTo>
                <a:cubicBezTo>
                  <a:pt x="10533" y="1027"/>
                  <a:pt x="10533" y="1027"/>
                  <a:pt x="10533" y="1027"/>
                </a:cubicBezTo>
                <a:cubicBezTo>
                  <a:pt x="10800" y="723"/>
                  <a:pt x="10800" y="418"/>
                  <a:pt x="10533" y="114"/>
                </a:cubicBezTo>
                <a:cubicBezTo>
                  <a:pt x="10400" y="-38"/>
                  <a:pt x="10000" y="-38"/>
                  <a:pt x="9733" y="114"/>
                </a:cubicBezTo>
                <a:cubicBezTo>
                  <a:pt x="8000" y="2244"/>
                  <a:pt x="8000" y="2244"/>
                  <a:pt x="8000" y="2244"/>
                </a:cubicBezTo>
                <a:cubicBezTo>
                  <a:pt x="7067" y="1179"/>
                  <a:pt x="5867" y="418"/>
                  <a:pt x="4533" y="41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94" name="Freeform 71"/>
          <p:cNvSpPr/>
          <p:nvPr/>
        </p:nvSpPr>
        <p:spPr>
          <a:xfrm>
            <a:off x="14496118" y="2660650"/>
            <a:ext cx="1086782" cy="10255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3" h="21600" extrusionOk="0">
                <a:moveTo>
                  <a:pt x="12907" y="14976"/>
                </a:moveTo>
                <a:cubicBezTo>
                  <a:pt x="12504" y="14544"/>
                  <a:pt x="12102" y="14400"/>
                  <a:pt x="11699" y="14400"/>
                </a:cubicBezTo>
                <a:cubicBezTo>
                  <a:pt x="11297" y="14400"/>
                  <a:pt x="10760" y="14544"/>
                  <a:pt x="10492" y="14976"/>
                </a:cubicBezTo>
                <a:cubicBezTo>
                  <a:pt x="9418" y="15984"/>
                  <a:pt x="9418" y="15984"/>
                  <a:pt x="9418" y="15984"/>
                </a:cubicBezTo>
                <a:cubicBezTo>
                  <a:pt x="9418" y="15984"/>
                  <a:pt x="9284" y="15984"/>
                  <a:pt x="9150" y="15984"/>
                </a:cubicBezTo>
                <a:cubicBezTo>
                  <a:pt x="9150" y="15840"/>
                  <a:pt x="9016" y="15840"/>
                  <a:pt x="8882" y="15696"/>
                </a:cubicBezTo>
                <a:cubicBezTo>
                  <a:pt x="7943" y="15120"/>
                  <a:pt x="7004" y="14112"/>
                  <a:pt x="6064" y="12960"/>
                </a:cubicBezTo>
                <a:cubicBezTo>
                  <a:pt x="5662" y="12384"/>
                  <a:pt x="5394" y="11952"/>
                  <a:pt x="5259" y="11520"/>
                </a:cubicBezTo>
                <a:cubicBezTo>
                  <a:pt x="5528" y="11232"/>
                  <a:pt x="5662" y="10944"/>
                  <a:pt x="5930" y="10800"/>
                </a:cubicBezTo>
                <a:cubicBezTo>
                  <a:pt x="6064" y="10656"/>
                  <a:pt x="6199" y="10512"/>
                  <a:pt x="6199" y="10368"/>
                </a:cubicBezTo>
                <a:cubicBezTo>
                  <a:pt x="7004" y="9648"/>
                  <a:pt x="7004" y="8640"/>
                  <a:pt x="6199" y="7776"/>
                </a:cubicBezTo>
                <a:cubicBezTo>
                  <a:pt x="5259" y="6768"/>
                  <a:pt x="5259" y="6768"/>
                  <a:pt x="5259" y="6768"/>
                </a:cubicBezTo>
                <a:cubicBezTo>
                  <a:pt x="5259" y="6624"/>
                  <a:pt x="5125" y="6624"/>
                  <a:pt x="4991" y="6480"/>
                </a:cubicBezTo>
                <a:cubicBezTo>
                  <a:pt x="4857" y="6192"/>
                  <a:pt x="4589" y="6048"/>
                  <a:pt x="4320" y="5760"/>
                </a:cubicBezTo>
                <a:cubicBezTo>
                  <a:pt x="4052" y="5328"/>
                  <a:pt x="3650" y="5184"/>
                  <a:pt x="3113" y="5184"/>
                </a:cubicBezTo>
                <a:cubicBezTo>
                  <a:pt x="2710" y="5184"/>
                  <a:pt x="2308" y="5328"/>
                  <a:pt x="1905" y="5760"/>
                </a:cubicBezTo>
                <a:cubicBezTo>
                  <a:pt x="832" y="7056"/>
                  <a:pt x="832" y="7056"/>
                  <a:pt x="832" y="7056"/>
                </a:cubicBezTo>
                <a:cubicBezTo>
                  <a:pt x="295" y="7488"/>
                  <a:pt x="27" y="8064"/>
                  <a:pt x="27" y="8784"/>
                </a:cubicBezTo>
                <a:cubicBezTo>
                  <a:pt x="-107" y="9792"/>
                  <a:pt x="295" y="10800"/>
                  <a:pt x="430" y="11520"/>
                </a:cubicBezTo>
                <a:cubicBezTo>
                  <a:pt x="1100" y="13104"/>
                  <a:pt x="1905" y="14544"/>
                  <a:pt x="3113" y="16128"/>
                </a:cubicBezTo>
                <a:cubicBezTo>
                  <a:pt x="4589" y="18144"/>
                  <a:pt x="6333" y="19584"/>
                  <a:pt x="8479" y="20736"/>
                </a:cubicBezTo>
                <a:cubicBezTo>
                  <a:pt x="9284" y="21024"/>
                  <a:pt x="10358" y="21600"/>
                  <a:pt x="11431" y="21600"/>
                </a:cubicBezTo>
                <a:cubicBezTo>
                  <a:pt x="11565" y="21600"/>
                  <a:pt x="11565" y="21600"/>
                  <a:pt x="11699" y="21600"/>
                </a:cubicBezTo>
                <a:cubicBezTo>
                  <a:pt x="12504" y="21600"/>
                  <a:pt x="13175" y="21312"/>
                  <a:pt x="13712" y="20736"/>
                </a:cubicBezTo>
                <a:cubicBezTo>
                  <a:pt x="13712" y="20736"/>
                  <a:pt x="13712" y="20736"/>
                  <a:pt x="13712" y="20736"/>
                </a:cubicBezTo>
                <a:cubicBezTo>
                  <a:pt x="13846" y="20448"/>
                  <a:pt x="14114" y="20304"/>
                  <a:pt x="14248" y="20016"/>
                </a:cubicBezTo>
                <a:cubicBezTo>
                  <a:pt x="14517" y="19872"/>
                  <a:pt x="14651" y="19728"/>
                  <a:pt x="14785" y="19584"/>
                </a:cubicBezTo>
                <a:cubicBezTo>
                  <a:pt x="15456" y="18720"/>
                  <a:pt x="15456" y="17712"/>
                  <a:pt x="14785" y="16992"/>
                </a:cubicBezTo>
                <a:lnTo>
                  <a:pt x="12907" y="14976"/>
                </a:lnTo>
                <a:close/>
                <a:moveTo>
                  <a:pt x="13980" y="18720"/>
                </a:moveTo>
                <a:cubicBezTo>
                  <a:pt x="13846" y="18864"/>
                  <a:pt x="13712" y="19008"/>
                  <a:pt x="13577" y="19152"/>
                </a:cubicBezTo>
                <a:cubicBezTo>
                  <a:pt x="13309" y="19440"/>
                  <a:pt x="13175" y="19728"/>
                  <a:pt x="12907" y="20016"/>
                </a:cubicBezTo>
                <a:cubicBezTo>
                  <a:pt x="12638" y="20304"/>
                  <a:pt x="12236" y="20448"/>
                  <a:pt x="11699" y="20448"/>
                </a:cubicBezTo>
                <a:cubicBezTo>
                  <a:pt x="11699" y="20448"/>
                  <a:pt x="11565" y="20448"/>
                  <a:pt x="11565" y="20448"/>
                </a:cubicBezTo>
                <a:cubicBezTo>
                  <a:pt x="10492" y="20448"/>
                  <a:pt x="9553" y="20016"/>
                  <a:pt x="8882" y="19584"/>
                </a:cubicBezTo>
                <a:cubicBezTo>
                  <a:pt x="7004" y="18720"/>
                  <a:pt x="5259" y="17280"/>
                  <a:pt x="3918" y="15408"/>
                </a:cubicBezTo>
                <a:cubicBezTo>
                  <a:pt x="2710" y="13968"/>
                  <a:pt x="2040" y="12528"/>
                  <a:pt x="1503" y="11088"/>
                </a:cubicBezTo>
                <a:cubicBezTo>
                  <a:pt x="1235" y="10224"/>
                  <a:pt x="1100" y="9504"/>
                  <a:pt x="1100" y="8928"/>
                </a:cubicBezTo>
                <a:cubicBezTo>
                  <a:pt x="1100" y="8496"/>
                  <a:pt x="1235" y="8064"/>
                  <a:pt x="1503" y="7776"/>
                </a:cubicBezTo>
                <a:cubicBezTo>
                  <a:pt x="2710" y="6624"/>
                  <a:pt x="2710" y="6624"/>
                  <a:pt x="2710" y="6624"/>
                </a:cubicBezTo>
                <a:cubicBezTo>
                  <a:pt x="2845" y="6480"/>
                  <a:pt x="2979" y="6336"/>
                  <a:pt x="3247" y="6336"/>
                </a:cubicBezTo>
                <a:cubicBezTo>
                  <a:pt x="3381" y="6336"/>
                  <a:pt x="3515" y="6480"/>
                  <a:pt x="3650" y="6624"/>
                </a:cubicBezTo>
                <a:cubicBezTo>
                  <a:pt x="3784" y="6768"/>
                  <a:pt x="4052" y="7056"/>
                  <a:pt x="4186" y="7200"/>
                </a:cubicBezTo>
                <a:cubicBezTo>
                  <a:pt x="4320" y="7344"/>
                  <a:pt x="4454" y="7488"/>
                  <a:pt x="4589" y="7632"/>
                </a:cubicBezTo>
                <a:cubicBezTo>
                  <a:pt x="5528" y="8640"/>
                  <a:pt x="5528" y="8640"/>
                  <a:pt x="5528" y="8640"/>
                </a:cubicBezTo>
                <a:cubicBezTo>
                  <a:pt x="5796" y="8928"/>
                  <a:pt x="5796" y="9216"/>
                  <a:pt x="5528" y="9648"/>
                </a:cubicBezTo>
                <a:cubicBezTo>
                  <a:pt x="5394" y="9648"/>
                  <a:pt x="5259" y="9792"/>
                  <a:pt x="5259" y="9936"/>
                </a:cubicBezTo>
                <a:cubicBezTo>
                  <a:pt x="4857" y="10224"/>
                  <a:pt x="4589" y="10512"/>
                  <a:pt x="4320" y="10800"/>
                </a:cubicBezTo>
                <a:cubicBezTo>
                  <a:pt x="4320" y="10800"/>
                  <a:pt x="4320" y="10800"/>
                  <a:pt x="4320" y="10800"/>
                </a:cubicBezTo>
                <a:cubicBezTo>
                  <a:pt x="4052" y="11232"/>
                  <a:pt x="4052" y="11520"/>
                  <a:pt x="4186" y="11808"/>
                </a:cubicBezTo>
                <a:cubicBezTo>
                  <a:pt x="4186" y="11808"/>
                  <a:pt x="4186" y="11808"/>
                  <a:pt x="4186" y="11808"/>
                </a:cubicBezTo>
                <a:cubicBezTo>
                  <a:pt x="4454" y="12384"/>
                  <a:pt x="4723" y="12960"/>
                  <a:pt x="5259" y="13680"/>
                </a:cubicBezTo>
                <a:cubicBezTo>
                  <a:pt x="6199" y="14976"/>
                  <a:pt x="7272" y="15984"/>
                  <a:pt x="8345" y="16704"/>
                </a:cubicBezTo>
                <a:cubicBezTo>
                  <a:pt x="8479" y="16848"/>
                  <a:pt x="8613" y="16848"/>
                  <a:pt x="8748" y="16992"/>
                </a:cubicBezTo>
                <a:cubicBezTo>
                  <a:pt x="8882" y="16992"/>
                  <a:pt x="9016" y="17136"/>
                  <a:pt x="9016" y="17136"/>
                </a:cubicBezTo>
                <a:cubicBezTo>
                  <a:pt x="9016" y="17136"/>
                  <a:pt x="9150" y="17136"/>
                  <a:pt x="9150" y="17136"/>
                </a:cubicBezTo>
                <a:cubicBezTo>
                  <a:pt x="9418" y="17280"/>
                  <a:pt x="9821" y="17280"/>
                  <a:pt x="10089" y="16992"/>
                </a:cubicBezTo>
                <a:cubicBezTo>
                  <a:pt x="11163" y="15696"/>
                  <a:pt x="11163" y="15696"/>
                  <a:pt x="11163" y="15696"/>
                </a:cubicBezTo>
                <a:cubicBezTo>
                  <a:pt x="11297" y="15696"/>
                  <a:pt x="11431" y="15552"/>
                  <a:pt x="11699" y="15552"/>
                </a:cubicBezTo>
                <a:cubicBezTo>
                  <a:pt x="11833" y="15552"/>
                  <a:pt x="11968" y="15696"/>
                  <a:pt x="12102" y="15696"/>
                </a:cubicBezTo>
                <a:cubicBezTo>
                  <a:pt x="13980" y="17712"/>
                  <a:pt x="13980" y="17712"/>
                  <a:pt x="13980" y="17712"/>
                </a:cubicBezTo>
                <a:cubicBezTo>
                  <a:pt x="14248" y="18144"/>
                  <a:pt x="14248" y="18432"/>
                  <a:pt x="13980" y="18720"/>
                </a:cubicBezTo>
                <a:close/>
                <a:moveTo>
                  <a:pt x="14785" y="0"/>
                </a:moveTo>
                <a:cubicBezTo>
                  <a:pt x="11028" y="0"/>
                  <a:pt x="8077" y="2880"/>
                  <a:pt x="8077" y="6480"/>
                </a:cubicBezTo>
                <a:cubicBezTo>
                  <a:pt x="8077" y="7776"/>
                  <a:pt x="8479" y="9072"/>
                  <a:pt x="9284" y="10224"/>
                </a:cubicBezTo>
                <a:cubicBezTo>
                  <a:pt x="9150" y="10512"/>
                  <a:pt x="8882" y="10800"/>
                  <a:pt x="8613" y="10944"/>
                </a:cubicBezTo>
                <a:cubicBezTo>
                  <a:pt x="8345" y="11088"/>
                  <a:pt x="8345" y="11520"/>
                  <a:pt x="8345" y="11808"/>
                </a:cubicBezTo>
                <a:cubicBezTo>
                  <a:pt x="8479" y="12096"/>
                  <a:pt x="8613" y="12240"/>
                  <a:pt x="8882" y="12384"/>
                </a:cubicBezTo>
                <a:cubicBezTo>
                  <a:pt x="9553" y="12384"/>
                  <a:pt x="10626" y="12528"/>
                  <a:pt x="11699" y="11808"/>
                </a:cubicBezTo>
                <a:cubicBezTo>
                  <a:pt x="11968" y="11664"/>
                  <a:pt x="11968" y="11232"/>
                  <a:pt x="11833" y="10944"/>
                </a:cubicBezTo>
                <a:cubicBezTo>
                  <a:pt x="11699" y="10800"/>
                  <a:pt x="11297" y="10656"/>
                  <a:pt x="11163" y="10800"/>
                </a:cubicBezTo>
                <a:cubicBezTo>
                  <a:pt x="10760" y="11088"/>
                  <a:pt x="10358" y="11232"/>
                  <a:pt x="9955" y="11232"/>
                </a:cubicBezTo>
                <a:cubicBezTo>
                  <a:pt x="10089" y="10944"/>
                  <a:pt x="10358" y="10656"/>
                  <a:pt x="10492" y="10224"/>
                </a:cubicBezTo>
                <a:cubicBezTo>
                  <a:pt x="10492" y="10080"/>
                  <a:pt x="10492" y="9792"/>
                  <a:pt x="10358" y="9648"/>
                </a:cubicBezTo>
                <a:cubicBezTo>
                  <a:pt x="9553" y="8784"/>
                  <a:pt x="9150" y="7632"/>
                  <a:pt x="9150" y="6480"/>
                </a:cubicBezTo>
                <a:cubicBezTo>
                  <a:pt x="9150" y="3456"/>
                  <a:pt x="11565" y="1152"/>
                  <a:pt x="14785" y="1152"/>
                </a:cubicBezTo>
                <a:cubicBezTo>
                  <a:pt x="17871" y="1152"/>
                  <a:pt x="20420" y="3456"/>
                  <a:pt x="20420" y="6480"/>
                </a:cubicBezTo>
                <a:cubicBezTo>
                  <a:pt x="20420" y="9360"/>
                  <a:pt x="17871" y="11664"/>
                  <a:pt x="14785" y="11664"/>
                </a:cubicBezTo>
                <a:cubicBezTo>
                  <a:pt x="14248" y="11664"/>
                  <a:pt x="13712" y="11664"/>
                  <a:pt x="13175" y="11520"/>
                </a:cubicBezTo>
                <a:cubicBezTo>
                  <a:pt x="12907" y="11376"/>
                  <a:pt x="12638" y="11664"/>
                  <a:pt x="12504" y="11952"/>
                </a:cubicBezTo>
                <a:cubicBezTo>
                  <a:pt x="12504" y="12240"/>
                  <a:pt x="12638" y="12528"/>
                  <a:pt x="12907" y="12528"/>
                </a:cubicBezTo>
                <a:cubicBezTo>
                  <a:pt x="13577" y="12816"/>
                  <a:pt x="14114" y="12816"/>
                  <a:pt x="14785" y="12816"/>
                </a:cubicBezTo>
                <a:cubicBezTo>
                  <a:pt x="18407" y="12816"/>
                  <a:pt x="21493" y="9936"/>
                  <a:pt x="21493" y="6480"/>
                </a:cubicBezTo>
                <a:cubicBezTo>
                  <a:pt x="21493" y="2880"/>
                  <a:pt x="18541" y="0"/>
                  <a:pt x="14785" y="0"/>
                </a:cubicBezTo>
                <a:close/>
                <a:moveTo>
                  <a:pt x="11431" y="6480"/>
                </a:moveTo>
                <a:cubicBezTo>
                  <a:pt x="11431" y="6768"/>
                  <a:pt x="11699" y="7056"/>
                  <a:pt x="11968" y="7056"/>
                </a:cubicBezTo>
                <a:cubicBezTo>
                  <a:pt x="17468" y="7056"/>
                  <a:pt x="17468" y="7056"/>
                  <a:pt x="17468" y="7056"/>
                </a:cubicBezTo>
                <a:cubicBezTo>
                  <a:pt x="17871" y="7056"/>
                  <a:pt x="18005" y="6768"/>
                  <a:pt x="18005" y="6480"/>
                </a:cubicBezTo>
                <a:cubicBezTo>
                  <a:pt x="18005" y="6048"/>
                  <a:pt x="17871" y="5904"/>
                  <a:pt x="17468" y="5904"/>
                </a:cubicBezTo>
                <a:cubicBezTo>
                  <a:pt x="11968" y="5904"/>
                  <a:pt x="11968" y="5904"/>
                  <a:pt x="11968" y="5904"/>
                </a:cubicBezTo>
                <a:cubicBezTo>
                  <a:pt x="11699" y="5904"/>
                  <a:pt x="11431" y="6048"/>
                  <a:pt x="11431" y="6480"/>
                </a:cubicBezTo>
                <a:close/>
                <a:moveTo>
                  <a:pt x="12504" y="4896"/>
                </a:moveTo>
                <a:cubicBezTo>
                  <a:pt x="17066" y="4896"/>
                  <a:pt x="17066" y="4896"/>
                  <a:pt x="17066" y="4896"/>
                </a:cubicBezTo>
                <a:cubicBezTo>
                  <a:pt x="17334" y="4896"/>
                  <a:pt x="17602" y="4608"/>
                  <a:pt x="17602" y="4320"/>
                </a:cubicBezTo>
                <a:cubicBezTo>
                  <a:pt x="17602" y="4032"/>
                  <a:pt x="17334" y="3744"/>
                  <a:pt x="17066" y="3744"/>
                </a:cubicBezTo>
                <a:cubicBezTo>
                  <a:pt x="12504" y="3744"/>
                  <a:pt x="12504" y="3744"/>
                  <a:pt x="12504" y="3744"/>
                </a:cubicBezTo>
                <a:cubicBezTo>
                  <a:pt x="12102" y="3744"/>
                  <a:pt x="11968" y="4032"/>
                  <a:pt x="11968" y="4320"/>
                </a:cubicBezTo>
                <a:cubicBezTo>
                  <a:pt x="11968" y="4608"/>
                  <a:pt x="12102" y="4896"/>
                  <a:pt x="12504" y="4896"/>
                </a:cubicBezTo>
                <a:close/>
                <a:moveTo>
                  <a:pt x="12504" y="9072"/>
                </a:moveTo>
                <a:cubicBezTo>
                  <a:pt x="17066" y="9072"/>
                  <a:pt x="17066" y="9072"/>
                  <a:pt x="17066" y="9072"/>
                </a:cubicBezTo>
                <a:cubicBezTo>
                  <a:pt x="17334" y="9072"/>
                  <a:pt x="17602" y="8928"/>
                  <a:pt x="17602" y="8496"/>
                </a:cubicBezTo>
                <a:cubicBezTo>
                  <a:pt x="17602" y="8208"/>
                  <a:pt x="17334" y="7920"/>
                  <a:pt x="17066" y="7920"/>
                </a:cubicBezTo>
                <a:cubicBezTo>
                  <a:pt x="12504" y="7920"/>
                  <a:pt x="12504" y="7920"/>
                  <a:pt x="12504" y="7920"/>
                </a:cubicBezTo>
                <a:cubicBezTo>
                  <a:pt x="12102" y="7920"/>
                  <a:pt x="11968" y="8208"/>
                  <a:pt x="11968" y="8496"/>
                </a:cubicBezTo>
                <a:cubicBezTo>
                  <a:pt x="11968" y="8928"/>
                  <a:pt x="12102" y="9072"/>
                  <a:pt x="12504" y="907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95" name="Freeform 72"/>
          <p:cNvSpPr/>
          <p:nvPr/>
        </p:nvSpPr>
        <p:spPr>
          <a:xfrm>
            <a:off x="14551026" y="3837603"/>
            <a:ext cx="990601" cy="10931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2" extrusionOk="0">
                <a:moveTo>
                  <a:pt x="18493" y="8418"/>
                </a:moveTo>
                <a:cubicBezTo>
                  <a:pt x="18789" y="8418"/>
                  <a:pt x="18937" y="8418"/>
                  <a:pt x="19085" y="8418"/>
                </a:cubicBezTo>
                <a:cubicBezTo>
                  <a:pt x="19233" y="8418"/>
                  <a:pt x="19381" y="8418"/>
                  <a:pt x="19677" y="8418"/>
                </a:cubicBezTo>
                <a:cubicBezTo>
                  <a:pt x="20712" y="8418"/>
                  <a:pt x="21600" y="7613"/>
                  <a:pt x="21600" y="6540"/>
                </a:cubicBezTo>
                <a:cubicBezTo>
                  <a:pt x="21600" y="4796"/>
                  <a:pt x="21600" y="4796"/>
                  <a:pt x="21600" y="4796"/>
                </a:cubicBezTo>
                <a:cubicBezTo>
                  <a:pt x="21600" y="4125"/>
                  <a:pt x="21304" y="3454"/>
                  <a:pt x="20860" y="3052"/>
                </a:cubicBezTo>
                <a:cubicBezTo>
                  <a:pt x="20121" y="2113"/>
                  <a:pt x="19085" y="1710"/>
                  <a:pt x="18345" y="1442"/>
                </a:cubicBezTo>
                <a:cubicBezTo>
                  <a:pt x="16570" y="637"/>
                  <a:pt x="14795" y="234"/>
                  <a:pt x="12427" y="100"/>
                </a:cubicBezTo>
                <a:cubicBezTo>
                  <a:pt x="9764" y="-168"/>
                  <a:pt x="6953" y="100"/>
                  <a:pt x="4438" y="905"/>
                </a:cubicBezTo>
                <a:cubicBezTo>
                  <a:pt x="3403" y="1174"/>
                  <a:pt x="2219" y="1710"/>
                  <a:pt x="1184" y="2515"/>
                </a:cubicBezTo>
                <a:cubicBezTo>
                  <a:pt x="296" y="3186"/>
                  <a:pt x="0" y="3991"/>
                  <a:pt x="0" y="4930"/>
                </a:cubicBezTo>
                <a:cubicBezTo>
                  <a:pt x="0" y="4930"/>
                  <a:pt x="0" y="4930"/>
                  <a:pt x="0" y="4930"/>
                </a:cubicBezTo>
                <a:cubicBezTo>
                  <a:pt x="0" y="5198"/>
                  <a:pt x="0" y="5467"/>
                  <a:pt x="0" y="5869"/>
                </a:cubicBezTo>
                <a:cubicBezTo>
                  <a:pt x="0" y="6003"/>
                  <a:pt x="0" y="6272"/>
                  <a:pt x="0" y="6540"/>
                </a:cubicBezTo>
                <a:cubicBezTo>
                  <a:pt x="0" y="7613"/>
                  <a:pt x="888" y="8284"/>
                  <a:pt x="2071" y="8284"/>
                </a:cubicBezTo>
                <a:cubicBezTo>
                  <a:pt x="5178" y="8284"/>
                  <a:pt x="5178" y="8284"/>
                  <a:pt x="5178" y="8284"/>
                </a:cubicBezTo>
                <a:cubicBezTo>
                  <a:pt x="5326" y="8284"/>
                  <a:pt x="5326" y="8284"/>
                  <a:pt x="5326" y="8284"/>
                </a:cubicBezTo>
                <a:cubicBezTo>
                  <a:pt x="6362" y="8284"/>
                  <a:pt x="7249" y="7613"/>
                  <a:pt x="7249" y="6540"/>
                </a:cubicBezTo>
                <a:cubicBezTo>
                  <a:pt x="7249" y="4930"/>
                  <a:pt x="7249" y="4930"/>
                  <a:pt x="7249" y="4930"/>
                </a:cubicBezTo>
                <a:cubicBezTo>
                  <a:pt x="7397" y="4930"/>
                  <a:pt x="7397" y="4930"/>
                  <a:pt x="7545" y="4796"/>
                </a:cubicBezTo>
                <a:cubicBezTo>
                  <a:pt x="7693" y="4796"/>
                  <a:pt x="7841" y="4796"/>
                  <a:pt x="7989" y="4662"/>
                </a:cubicBezTo>
                <a:cubicBezTo>
                  <a:pt x="8877" y="4528"/>
                  <a:pt x="9764" y="4393"/>
                  <a:pt x="10800" y="4393"/>
                </a:cubicBezTo>
                <a:cubicBezTo>
                  <a:pt x="11244" y="4393"/>
                  <a:pt x="11836" y="4528"/>
                  <a:pt x="12427" y="4528"/>
                </a:cubicBezTo>
                <a:cubicBezTo>
                  <a:pt x="13315" y="4662"/>
                  <a:pt x="13907" y="4796"/>
                  <a:pt x="14351" y="4930"/>
                </a:cubicBezTo>
                <a:cubicBezTo>
                  <a:pt x="14351" y="5333"/>
                  <a:pt x="14351" y="5735"/>
                  <a:pt x="14351" y="6138"/>
                </a:cubicBezTo>
                <a:cubicBezTo>
                  <a:pt x="14351" y="6272"/>
                  <a:pt x="14351" y="6406"/>
                  <a:pt x="14351" y="6540"/>
                </a:cubicBezTo>
                <a:cubicBezTo>
                  <a:pt x="14351" y="7613"/>
                  <a:pt x="15238" y="8418"/>
                  <a:pt x="16422" y="8418"/>
                </a:cubicBezTo>
                <a:cubicBezTo>
                  <a:pt x="18049" y="8418"/>
                  <a:pt x="18049" y="8418"/>
                  <a:pt x="18049" y="8418"/>
                </a:cubicBezTo>
                <a:cubicBezTo>
                  <a:pt x="18197" y="8418"/>
                  <a:pt x="18345" y="8418"/>
                  <a:pt x="18493" y="8418"/>
                </a:cubicBezTo>
                <a:close/>
                <a:moveTo>
                  <a:pt x="15534" y="6540"/>
                </a:moveTo>
                <a:cubicBezTo>
                  <a:pt x="15534" y="6406"/>
                  <a:pt x="15534" y="6272"/>
                  <a:pt x="15534" y="6138"/>
                </a:cubicBezTo>
                <a:cubicBezTo>
                  <a:pt x="15534" y="5601"/>
                  <a:pt x="15534" y="5198"/>
                  <a:pt x="15682" y="4796"/>
                </a:cubicBezTo>
                <a:cubicBezTo>
                  <a:pt x="15682" y="4796"/>
                  <a:pt x="15682" y="4796"/>
                  <a:pt x="15682" y="4796"/>
                </a:cubicBezTo>
                <a:cubicBezTo>
                  <a:pt x="15682" y="4259"/>
                  <a:pt x="15238" y="4125"/>
                  <a:pt x="15090" y="3991"/>
                </a:cubicBezTo>
                <a:cubicBezTo>
                  <a:pt x="15090" y="3991"/>
                  <a:pt x="15090" y="3991"/>
                  <a:pt x="15090" y="3991"/>
                </a:cubicBezTo>
                <a:cubicBezTo>
                  <a:pt x="14351" y="3723"/>
                  <a:pt x="13611" y="3589"/>
                  <a:pt x="12575" y="3454"/>
                </a:cubicBezTo>
                <a:cubicBezTo>
                  <a:pt x="11984" y="3454"/>
                  <a:pt x="11392" y="3320"/>
                  <a:pt x="10800" y="3320"/>
                </a:cubicBezTo>
                <a:cubicBezTo>
                  <a:pt x="9616" y="3320"/>
                  <a:pt x="8729" y="3454"/>
                  <a:pt x="7693" y="3723"/>
                </a:cubicBezTo>
                <a:cubicBezTo>
                  <a:pt x="7545" y="3723"/>
                  <a:pt x="7397" y="3723"/>
                  <a:pt x="7101" y="3857"/>
                </a:cubicBezTo>
                <a:cubicBezTo>
                  <a:pt x="6953" y="3857"/>
                  <a:pt x="6805" y="3857"/>
                  <a:pt x="6658" y="3991"/>
                </a:cubicBezTo>
                <a:cubicBezTo>
                  <a:pt x="6658" y="3991"/>
                  <a:pt x="6658" y="3991"/>
                  <a:pt x="6658" y="3991"/>
                </a:cubicBezTo>
                <a:cubicBezTo>
                  <a:pt x="6362" y="3991"/>
                  <a:pt x="6066" y="4259"/>
                  <a:pt x="6066" y="4796"/>
                </a:cubicBezTo>
                <a:cubicBezTo>
                  <a:pt x="6066" y="6540"/>
                  <a:pt x="6066" y="6540"/>
                  <a:pt x="6066" y="6540"/>
                </a:cubicBezTo>
                <a:cubicBezTo>
                  <a:pt x="6066" y="6808"/>
                  <a:pt x="5918" y="7211"/>
                  <a:pt x="5326" y="7211"/>
                </a:cubicBezTo>
                <a:cubicBezTo>
                  <a:pt x="2071" y="7211"/>
                  <a:pt x="2071" y="7211"/>
                  <a:pt x="2071" y="7211"/>
                </a:cubicBezTo>
                <a:cubicBezTo>
                  <a:pt x="1479" y="7211"/>
                  <a:pt x="1184" y="6943"/>
                  <a:pt x="1184" y="6540"/>
                </a:cubicBezTo>
                <a:cubicBezTo>
                  <a:pt x="1184" y="6272"/>
                  <a:pt x="1184" y="6138"/>
                  <a:pt x="1184" y="5869"/>
                </a:cubicBezTo>
                <a:cubicBezTo>
                  <a:pt x="1184" y="5467"/>
                  <a:pt x="1184" y="5198"/>
                  <a:pt x="1184" y="4796"/>
                </a:cubicBezTo>
                <a:cubicBezTo>
                  <a:pt x="1184" y="4259"/>
                  <a:pt x="1332" y="3723"/>
                  <a:pt x="1923" y="3320"/>
                </a:cubicBezTo>
                <a:cubicBezTo>
                  <a:pt x="2811" y="2649"/>
                  <a:pt x="3995" y="2247"/>
                  <a:pt x="4882" y="1979"/>
                </a:cubicBezTo>
                <a:cubicBezTo>
                  <a:pt x="7249" y="1174"/>
                  <a:pt x="9764" y="905"/>
                  <a:pt x="12427" y="1174"/>
                </a:cubicBezTo>
                <a:cubicBezTo>
                  <a:pt x="14499" y="1308"/>
                  <a:pt x="16274" y="1710"/>
                  <a:pt x="17901" y="2381"/>
                </a:cubicBezTo>
                <a:cubicBezTo>
                  <a:pt x="18789" y="2784"/>
                  <a:pt x="19529" y="3186"/>
                  <a:pt x="19973" y="3723"/>
                </a:cubicBezTo>
                <a:cubicBezTo>
                  <a:pt x="20268" y="3991"/>
                  <a:pt x="20416" y="4393"/>
                  <a:pt x="20416" y="4796"/>
                </a:cubicBezTo>
                <a:cubicBezTo>
                  <a:pt x="20416" y="6540"/>
                  <a:pt x="20416" y="6540"/>
                  <a:pt x="20416" y="6540"/>
                </a:cubicBezTo>
                <a:cubicBezTo>
                  <a:pt x="20416" y="7077"/>
                  <a:pt x="20121" y="7345"/>
                  <a:pt x="19529" y="7345"/>
                </a:cubicBezTo>
                <a:cubicBezTo>
                  <a:pt x="19233" y="7345"/>
                  <a:pt x="18937" y="7345"/>
                  <a:pt x="18493" y="7345"/>
                </a:cubicBezTo>
                <a:cubicBezTo>
                  <a:pt x="18345" y="7345"/>
                  <a:pt x="18197" y="7345"/>
                  <a:pt x="18049" y="7345"/>
                </a:cubicBezTo>
                <a:cubicBezTo>
                  <a:pt x="16422" y="7345"/>
                  <a:pt x="16422" y="7345"/>
                  <a:pt x="16422" y="7345"/>
                </a:cubicBezTo>
                <a:cubicBezTo>
                  <a:pt x="15830" y="7345"/>
                  <a:pt x="15534" y="7077"/>
                  <a:pt x="15534" y="6540"/>
                </a:cubicBezTo>
                <a:close/>
                <a:moveTo>
                  <a:pt x="10948" y="9492"/>
                </a:moveTo>
                <a:cubicBezTo>
                  <a:pt x="9912" y="9492"/>
                  <a:pt x="9025" y="10297"/>
                  <a:pt x="9025" y="11236"/>
                </a:cubicBezTo>
                <a:cubicBezTo>
                  <a:pt x="9025" y="12175"/>
                  <a:pt x="9912" y="12846"/>
                  <a:pt x="10948" y="12846"/>
                </a:cubicBezTo>
                <a:cubicBezTo>
                  <a:pt x="11836" y="12846"/>
                  <a:pt x="12723" y="12175"/>
                  <a:pt x="12723" y="11236"/>
                </a:cubicBezTo>
                <a:cubicBezTo>
                  <a:pt x="12723" y="10297"/>
                  <a:pt x="11836" y="9492"/>
                  <a:pt x="10948" y="9492"/>
                </a:cubicBezTo>
                <a:close/>
                <a:moveTo>
                  <a:pt x="10948" y="11772"/>
                </a:moveTo>
                <a:cubicBezTo>
                  <a:pt x="10504" y="11772"/>
                  <a:pt x="10208" y="11504"/>
                  <a:pt x="10208" y="11236"/>
                </a:cubicBezTo>
                <a:cubicBezTo>
                  <a:pt x="10208" y="10833"/>
                  <a:pt x="10504" y="10565"/>
                  <a:pt x="10948" y="10565"/>
                </a:cubicBezTo>
                <a:cubicBezTo>
                  <a:pt x="11244" y="10565"/>
                  <a:pt x="11540" y="10833"/>
                  <a:pt x="11540" y="11236"/>
                </a:cubicBezTo>
                <a:cubicBezTo>
                  <a:pt x="11540" y="11504"/>
                  <a:pt x="11244" y="11772"/>
                  <a:pt x="10948" y="11772"/>
                </a:cubicBezTo>
                <a:close/>
                <a:moveTo>
                  <a:pt x="15830" y="9492"/>
                </a:moveTo>
                <a:cubicBezTo>
                  <a:pt x="14795" y="9492"/>
                  <a:pt x="13907" y="10297"/>
                  <a:pt x="13907" y="11236"/>
                </a:cubicBezTo>
                <a:cubicBezTo>
                  <a:pt x="13907" y="12175"/>
                  <a:pt x="14795" y="12846"/>
                  <a:pt x="15830" y="12846"/>
                </a:cubicBezTo>
                <a:cubicBezTo>
                  <a:pt x="16866" y="12846"/>
                  <a:pt x="17605" y="12175"/>
                  <a:pt x="17605" y="11236"/>
                </a:cubicBezTo>
                <a:cubicBezTo>
                  <a:pt x="17605" y="10297"/>
                  <a:pt x="16866" y="9492"/>
                  <a:pt x="15830" y="9492"/>
                </a:cubicBezTo>
                <a:close/>
                <a:moveTo>
                  <a:pt x="15830" y="11772"/>
                </a:moveTo>
                <a:cubicBezTo>
                  <a:pt x="15386" y="11772"/>
                  <a:pt x="15090" y="11504"/>
                  <a:pt x="15090" y="11236"/>
                </a:cubicBezTo>
                <a:cubicBezTo>
                  <a:pt x="15090" y="10833"/>
                  <a:pt x="15534" y="10565"/>
                  <a:pt x="15830" y="10565"/>
                </a:cubicBezTo>
                <a:cubicBezTo>
                  <a:pt x="16126" y="10565"/>
                  <a:pt x="16422" y="10833"/>
                  <a:pt x="16422" y="11236"/>
                </a:cubicBezTo>
                <a:cubicBezTo>
                  <a:pt x="16422" y="11504"/>
                  <a:pt x="16126" y="11772"/>
                  <a:pt x="15830" y="11772"/>
                </a:cubicBezTo>
                <a:close/>
                <a:moveTo>
                  <a:pt x="5918" y="9492"/>
                </a:moveTo>
                <a:cubicBezTo>
                  <a:pt x="4882" y="9492"/>
                  <a:pt x="4142" y="10297"/>
                  <a:pt x="4142" y="11236"/>
                </a:cubicBezTo>
                <a:cubicBezTo>
                  <a:pt x="4142" y="12175"/>
                  <a:pt x="4882" y="12846"/>
                  <a:pt x="5918" y="12846"/>
                </a:cubicBezTo>
                <a:cubicBezTo>
                  <a:pt x="6953" y="12846"/>
                  <a:pt x="7841" y="12175"/>
                  <a:pt x="7841" y="11236"/>
                </a:cubicBezTo>
                <a:cubicBezTo>
                  <a:pt x="7841" y="10297"/>
                  <a:pt x="6953" y="9492"/>
                  <a:pt x="5918" y="9492"/>
                </a:cubicBezTo>
                <a:close/>
                <a:moveTo>
                  <a:pt x="5918" y="11772"/>
                </a:moveTo>
                <a:cubicBezTo>
                  <a:pt x="5622" y="11772"/>
                  <a:pt x="5326" y="11504"/>
                  <a:pt x="5326" y="11236"/>
                </a:cubicBezTo>
                <a:cubicBezTo>
                  <a:pt x="5326" y="10833"/>
                  <a:pt x="5622" y="10565"/>
                  <a:pt x="5918" y="10565"/>
                </a:cubicBezTo>
                <a:cubicBezTo>
                  <a:pt x="6362" y="10565"/>
                  <a:pt x="6658" y="10833"/>
                  <a:pt x="6658" y="11236"/>
                </a:cubicBezTo>
                <a:cubicBezTo>
                  <a:pt x="6658" y="11504"/>
                  <a:pt x="6362" y="11772"/>
                  <a:pt x="5918" y="11772"/>
                </a:cubicBezTo>
                <a:close/>
                <a:moveTo>
                  <a:pt x="10948" y="13785"/>
                </a:moveTo>
                <a:cubicBezTo>
                  <a:pt x="9912" y="13785"/>
                  <a:pt x="9025" y="14590"/>
                  <a:pt x="9025" y="15529"/>
                </a:cubicBezTo>
                <a:cubicBezTo>
                  <a:pt x="9025" y="16334"/>
                  <a:pt x="9912" y="17139"/>
                  <a:pt x="10948" y="17139"/>
                </a:cubicBezTo>
                <a:cubicBezTo>
                  <a:pt x="11836" y="17139"/>
                  <a:pt x="12723" y="16334"/>
                  <a:pt x="12723" y="15529"/>
                </a:cubicBezTo>
                <a:cubicBezTo>
                  <a:pt x="12723" y="14590"/>
                  <a:pt x="11836" y="13785"/>
                  <a:pt x="10948" y="13785"/>
                </a:cubicBezTo>
                <a:close/>
                <a:moveTo>
                  <a:pt x="10948" y="16066"/>
                </a:moveTo>
                <a:cubicBezTo>
                  <a:pt x="10504" y="16066"/>
                  <a:pt x="10208" y="15797"/>
                  <a:pt x="10208" y="15529"/>
                </a:cubicBezTo>
                <a:cubicBezTo>
                  <a:pt x="10208" y="15126"/>
                  <a:pt x="10504" y="14858"/>
                  <a:pt x="10948" y="14858"/>
                </a:cubicBezTo>
                <a:cubicBezTo>
                  <a:pt x="11244" y="14858"/>
                  <a:pt x="11540" y="15126"/>
                  <a:pt x="11540" y="15529"/>
                </a:cubicBezTo>
                <a:cubicBezTo>
                  <a:pt x="11540" y="15797"/>
                  <a:pt x="11244" y="16066"/>
                  <a:pt x="10948" y="16066"/>
                </a:cubicBezTo>
                <a:close/>
                <a:moveTo>
                  <a:pt x="15830" y="13785"/>
                </a:moveTo>
                <a:cubicBezTo>
                  <a:pt x="14795" y="13785"/>
                  <a:pt x="13907" y="14590"/>
                  <a:pt x="13907" y="15529"/>
                </a:cubicBezTo>
                <a:cubicBezTo>
                  <a:pt x="13907" y="16334"/>
                  <a:pt x="14795" y="17139"/>
                  <a:pt x="15830" y="17139"/>
                </a:cubicBezTo>
                <a:cubicBezTo>
                  <a:pt x="16866" y="17139"/>
                  <a:pt x="17605" y="16334"/>
                  <a:pt x="17605" y="15529"/>
                </a:cubicBezTo>
                <a:cubicBezTo>
                  <a:pt x="17605" y="14590"/>
                  <a:pt x="16866" y="13785"/>
                  <a:pt x="15830" y="13785"/>
                </a:cubicBezTo>
                <a:close/>
                <a:moveTo>
                  <a:pt x="15830" y="16066"/>
                </a:moveTo>
                <a:cubicBezTo>
                  <a:pt x="15386" y="16066"/>
                  <a:pt x="15090" y="15797"/>
                  <a:pt x="15090" y="15529"/>
                </a:cubicBezTo>
                <a:cubicBezTo>
                  <a:pt x="15090" y="15126"/>
                  <a:pt x="15534" y="14858"/>
                  <a:pt x="15830" y="14858"/>
                </a:cubicBezTo>
                <a:cubicBezTo>
                  <a:pt x="16126" y="14858"/>
                  <a:pt x="16422" y="15126"/>
                  <a:pt x="16422" y="15529"/>
                </a:cubicBezTo>
                <a:cubicBezTo>
                  <a:pt x="16422" y="15797"/>
                  <a:pt x="16126" y="16066"/>
                  <a:pt x="15830" y="16066"/>
                </a:cubicBezTo>
                <a:close/>
                <a:moveTo>
                  <a:pt x="5918" y="13785"/>
                </a:moveTo>
                <a:cubicBezTo>
                  <a:pt x="4882" y="13785"/>
                  <a:pt x="4142" y="14590"/>
                  <a:pt x="4142" y="15529"/>
                </a:cubicBezTo>
                <a:cubicBezTo>
                  <a:pt x="4142" y="16334"/>
                  <a:pt x="4882" y="17139"/>
                  <a:pt x="5918" y="17139"/>
                </a:cubicBezTo>
                <a:cubicBezTo>
                  <a:pt x="6953" y="17139"/>
                  <a:pt x="7841" y="16334"/>
                  <a:pt x="7841" y="15529"/>
                </a:cubicBezTo>
                <a:cubicBezTo>
                  <a:pt x="7841" y="14590"/>
                  <a:pt x="6953" y="13785"/>
                  <a:pt x="5918" y="13785"/>
                </a:cubicBezTo>
                <a:close/>
                <a:moveTo>
                  <a:pt x="5918" y="16066"/>
                </a:moveTo>
                <a:cubicBezTo>
                  <a:pt x="5622" y="16066"/>
                  <a:pt x="5326" y="15797"/>
                  <a:pt x="5326" y="15529"/>
                </a:cubicBezTo>
                <a:cubicBezTo>
                  <a:pt x="5326" y="15126"/>
                  <a:pt x="5622" y="14858"/>
                  <a:pt x="5918" y="14858"/>
                </a:cubicBezTo>
                <a:cubicBezTo>
                  <a:pt x="6362" y="14858"/>
                  <a:pt x="6658" y="15126"/>
                  <a:pt x="6658" y="15529"/>
                </a:cubicBezTo>
                <a:cubicBezTo>
                  <a:pt x="6658" y="15797"/>
                  <a:pt x="6362" y="16066"/>
                  <a:pt x="5918" y="16066"/>
                </a:cubicBezTo>
                <a:close/>
                <a:moveTo>
                  <a:pt x="10948" y="18078"/>
                </a:moveTo>
                <a:cubicBezTo>
                  <a:pt x="9912" y="18078"/>
                  <a:pt x="9025" y="18883"/>
                  <a:pt x="9025" y="19822"/>
                </a:cubicBezTo>
                <a:cubicBezTo>
                  <a:pt x="9025" y="20627"/>
                  <a:pt x="9912" y="21432"/>
                  <a:pt x="10948" y="21432"/>
                </a:cubicBezTo>
                <a:cubicBezTo>
                  <a:pt x="11836" y="21432"/>
                  <a:pt x="12723" y="20627"/>
                  <a:pt x="12723" y="19822"/>
                </a:cubicBezTo>
                <a:cubicBezTo>
                  <a:pt x="12723" y="18883"/>
                  <a:pt x="11836" y="18078"/>
                  <a:pt x="10948" y="18078"/>
                </a:cubicBezTo>
                <a:close/>
                <a:moveTo>
                  <a:pt x="10948" y="20359"/>
                </a:moveTo>
                <a:cubicBezTo>
                  <a:pt x="10504" y="20359"/>
                  <a:pt x="10208" y="20090"/>
                  <a:pt x="10208" y="19822"/>
                </a:cubicBezTo>
                <a:cubicBezTo>
                  <a:pt x="10208" y="19420"/>
                  <a:pt x="10504" y="19151"/>
                  <a:pt x="10948" y="19151"/>
                </a:cubicBezTo>
                <a:cubicBezTo>
                  <a:pt x="11244" y="19151"/>
                  <a:pt x="11540" y="19420"/>
                  <a:pt x="11540" y="19822"/>
                </a:cubicBezTo>
                <a:cubicBezTo>
                  <a:pt x="11540" y="20090"/>
                  <a:pt x="11244" y="20359"/>
                  <a:pt x="10948" y="20359"/>
                </a:cubicBezTo>
                <a:close/>
                <a:moveTo>
                  <a:pt x="15830" y="18078"/>
                </a:moveTo>
                <a:cubicBezTo>
                  <a:pt x="14795" y="18078"/>
                  <a:pt x="13907" y="18883"/>
                  <a:pt x="13907" y="19822"/>
                </a:cubicBezTo>
                <a:cubicBezTo>
                  <a:pt x="13907" y="20627"/>
                  <a:pt x="14795" y="21432"/>
                  <a:pt x="15830" y="21432"/>
                </a:cubicBezTo>
                <a:cubicBezTo>
                  <a:pt x="16866" y="21432"/>
                  <a:pt x="17605" y="20627"/>
                  <a:pt x="17605" y="19822"/>
                </a:cubicBezTo>
                <a:cubicBezTo>
                  <a:pt x="17605" y="18883"/>
                  <a:pt x="16866" y="18078"/>
                  <a:pt x="15830" y="18078"/>
                </a:cubicBezTo>
                <a:close/>
                <a:moveTo>
                  <a:pt x="15830" y="20359"/>
                </a:moveTo>
                <a:cubicBezTo>
                  <a:pt x="15386" y="20359"/>
                  <a:pt x="15090" y="20090"/>
                  <a:pt x="15090" y="19822"/>
                </a:cubicBezTo>
                <a:cubicBezTo>
                  <a:pt x="15090" y="19420"/>
                  <a:pt x="15534" y="19151"/>
                  <a:pt x="15830" y="19151"/>
                </a:cubicBezTo>
                <a:cubicBezTo>
                  <a:pt x="16126" y="19151"/>
                  <a:pt x="16422" y="19420"/>
                  <a:pt x="16422" y="19822"/>
                </a:cubicBezTo>
                <a:cubicBezTo>
                  <a:pt x="16422" y="20090"/>
                  <a:pt x="16126" y="20359"/>
                  <a:pt x="15830" y="20359"/>
                </a:cubicBezTo>
                <a:close/>
                <a:moveTo>
                  <a:pt x="5918" y="18078"/>
                </a:moveTo>
                <a:cubicBezTo>
                  <a:pt x="4882" y="18078"/>
                  <a:pt x="4142" y="18883"/>
                  <a:pt x="4142" y="19822"/>
                </a:cubicBezTo>
                <a:cubicBezTo>
                  <a:pt x="4142" y="20627"/>
                  <a:pt x="4882" y="21432"/>
                  <a:pt x="5918" y="21432"/>
                </a:cubicBezTo>
                <a:cubicBezTo>
                  <a:pt x="6953" y="21432"/>
                  <a:pt x="7841" y="20627"/>
                  <a:pt x="7841" y="19822"/>
                </a:cubicBezTo>
                <a:cubicBezTo>
                  <a:pt x="7841" y="18883"/>
                  <a:pt x="6953" y="18078"/>
                  <a:pt x="5918" y="18078"/>
                </a:cubicBezTo>
                <a:close/>
                <a:moveTo>
                  <a:pt x="5918" y="20359"/>
                </a:moveTo>
                <a:cubicBezTo>
                  <a:pt x="5622" y="20359"/>
                  <a:pt x="5326" y="20090"/>
                  <a:pt x="5326" y="19822"/>
                </a:cubicBezTo>
                <a:cubicBezTo>
                  <a:pt x="5326" y="19420"/>
                  <a:pt x="5622" y="19151"/>
                  <a:pt x="5918" y="19151"/>
                </a:cubicBezTo>
                <a:cubicBezTo>
                  <a:pt x="6362" y="19151"/>
                  <a:pt x="6658" y="19420"/>
                  <a:pt x="6658" y="19822"/>
                </a:cubicBezTo>
                <a:cubicBezTo>
                  <a:pt x="6658" y="20090"/>
                  <a:pt x="6362" y="20359"/>
                  <a:pt x="5918" y="2035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96" name="Freeform 73"/>
          <p:cNvSpPr/>
          <p:nvPr/>
        </p:nvSpPr>
        <p:spPr>
          <a:xfrm>
            <a:off x="14497050" y="5095873"/>
            <a:ext cx="1080329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5" h="21600" extrusionOk="0">
                <a:moveTo>
                  <a:pt x="4293" y="14310"/>
                </a:moveTo>
                <a:cubicBezTo>
                  <a:pt x="6440" y="16875"/>
                  <a:pt x="8989" y="18900"/>
                  <a:pt x="11940" y="20385"/>
                </a:cubicBezTo>
                <a:cubicBezTo>
                  <a:pt x="13014" y="20790"/>
                  <a:pt x="14489" y="21465"/>
                  <a:pt x="16099" y="21600"/>
                </a:cubicBezTo>
                <a:cubicBezTo>
                  <a:pt x="16234" y="21600"/>
                  <a:pt x="16368" y="21600"/>
                  <a:pt x="16502" y="21600"/>
                </a:cubicBezTo>
                <a:cubicBezTo>
                  <a:pt x="17575" y="21600"/>
                  <a:pt x="18514" y="21195"/>
                  <a:pt x="19185" y="20385"/>
                </a:cubicBezTo>
                <a:cubicBezTo>
                  <a:pt x="19185" y="20385"/>
                  <a:pt x="19185" y="20385"/>
                  <a:pt x="19185" y="20385"/>
                </a:cubicBezTo>
                <a:cubicBezTo>
                  <a:pt x="19453" y="20115"/>
                  <a:pt x="19722" y="19845"/>
                  <a:pt x="19990" y="19440"/>
                </a:cubicBezTo>
                <a:cubicBezTo>
                  <a:pt x="20258" y="19305"/>
                  <a:pt x="20527" y="19035"/>
                  <a:pt x="20661" y="18900"/>
                </a:cubicBezTo>
                <a:cubicBezTo>
                  <a:pt x="21600" y="17820"/>
                  <a:pt x="21600" y="16605"/>
                  <a:pt x="20661" y="15660"/>
                </a:cubicBezTo>
                <a:cubicBezTo>
                  <a:pt x="17978" y="12960"/>
                  <a:pt x="17978" y="12960"/>
                  <a:pt x="17978" y="12960"/>
                </a:cubicBezTo>
                <a:cubicBezTo>
                  <a:pt x="17575" y="12555"/>
                  <a:pt x="17039" y="12285"/>
                  <a:pt x="16368" y="12285"/>
                </a:cubicBezTo>
                <a:cubicBezTo>
                  <a:pt x="15831" y="12285"/>
                  <a:pt x="15294" y="12555"/>
                  <a:pt x="14892" y="12960"/>
                </a:cubicBezTo>
                <a:cubicBezTo>
                  <a:pt x="13282" y="14580"/>
                  <a:pt x="13282" y="14580"/>
                  <a:pt x="13282" y="14580"/>
                </a:cubicBezTo>
                <a:cubicBezTo>
                  <a:pt x="13148" y="14445"/>
                  <a:pt x="13014" y="14445"/>
                  <a:pt x="12745" y="14310"/>
                </a:cubicBezTo>
                <a:cubicBezTo>
                  <a:pt x="12611" y="14310"/>
                  <a:pt x="12477" y="14175"/>
                  <a:pt x="12343" y="14040"/>
                </a:cubicBezTo>
                <a:cubicBezTo>
                  <a:pt x="10867" y="13095"/>
                  <a:pt x="9525" y="11880"/>
                  <a:pt x="8318" y="10395"/>
                </a:cubicBezTo>
                <a:cubicBezTo>
                  <a:pt x="7647" y="9585"/>
                  <a:pt x="7245" y="8910"/>
                  <a:pt x="6976" y="8235"/>
                </a:cubicBezTo>
                <a:cubicBezTo>
                  <a:pt x="7379" y="7830"/>
                  <a:pt x="7781" y="7425"/>
                  <a:pt x="8184" y="7020"/>
                </a:cubicBezTo>
                <a:cubicBezTo>
                  <a:pt x="8318" y="6885"/>
                  <a:pt x="8452" y="6750"/>
                  <a:pt x="8586" y="6615"/>
                </a:cubicBezTo>
                <a:cubicBezTo>
                  <a:pt x="8989" y="6075"/>
                  <a:pt x="9257" y="5535"/>
                  <a:pt x="9257" y="4995"/>
                </a:cubicBezTo>
                <a:cubicBezTo>
                  <a:pt x="9257" y="4455"/>
                  <a:pt x="8989" y="3915"/>
                  <a:pt x="8586" y="3375"/>
                </a:cubicBezTo>
                <a:cubicBezTo>
                  <a:pt x="7245" y="2025"/>
                  <a:pt x="7245" y="2025"/>
                  <a:pt x="7245" y="2025"/>
                </a:cubicBezTo>
                <a:cubicBezTo>
                  <a:pt x="7111" y="1890"/>
                  <a:pt x="6842" y="1755"/>
                  <a:pt x="6708" y="1620"/>
                </a:cubicBezTo>
                <a:cubicBezTo>
                  <a:pt x="6440" y="1350"/>
                  <a:pt x="6171" y="945"/>
                  <a:pt x="5903" y="675"/>
                </a:cubicBezTo>
                <a:cubicBezTo>
                  <a:pt x="5366" y="270"/>
                  <a:pt x="4830" y="0"/>
                  <a:pt x="4293" y="0"/>
                </a:cubicBezTo>
                <a:cubicBezTo>
                  <a:pt x="3757" y="0"/>
                  <a:pt x="3220" y="270"/>
                  <a:pt x="2683" y="675"/>
                </a:cubicBezTo>
                <a:cubicBezTo>
                  <a:pt x="1073" y="2430"/>
                  <a:pt x="1073" y="2430"/>
                  <a:pt x="1073" y="2430"/>
                </a:cubicBezTo>
                <a:cubicBezTo>
                  <a:pt x="402" y="2970"/>
                  <a:pt x="134" y="3780"/>
                  <a:pt x="0" y="4590"/>
                </a:cubicBezTo>
                <a:cubicBezTo>
                  <a:pt x="0" y="5670"/>
                  <a:pt x="134" y="6750"/>
                  <a:pt x="671" y="8100"/>
                </a:cubicBezTo>
                <a:cubicBezTo>
                  <a:pt x="1476" y="10260"/>
                  <a:pt x="2549" y="12285"/>
                  <a:pt x="4293" y="14310"/>
                </a:cubicBezTo>
                <a:close/>
                <a:moveTo>
                  <a:pt x="1073" y="4725"/>
                </a:moveTo>
                <a:cubicBezTo>
                  <a:pt x="1207" y="4050"/>
                  <a:pt x="1342" y="3510"/>
                  <a:pt x="1878" y="3105"/>
                </a:cubicBezTo>
                <a:cubicBezTo>
                  <a:pt x="3488" y="1485"/>
                  <a:pt x="3488" y="1485"/>
                  <a:pt x="3488" y="1485"/>
                </a:cubicBezTo>
                <a:cubicBezTo>
                  <a:pt x="3757" y="1215"/>
                  <a:pt x="4025" y="1080"/>
                  <a:pt x="4293" y="1080"/>
                </a:cubicBezTo>
                <a:cubicBezTo>
                  <a:pt x="4561" y="1080"/>
                  <a:pt x="4830" y="1215"/>
                  <a:pt x="5098" y="1485"/>
                </a:cubicBezTo>
                <a:cubicBezTo>
                  <a:pt x="5366" y="1755"/>
                  <a:pt x="5635" y="2025"/>
                  <a:pt x="5903" y="2430"/>
                </a:cubicBezTo>
                <a:cubicBezTo>
                  <a:pt x="6171" y="2565"/>
                  <a:pt x="6306" y="2700"/>
                  <a:pt x="6440" y="2835"/>
                </a:cubicBezTo>
                <a:cubicBezTo>
                  <a:pt x="7781" y="4185"/>
                  <a:pt x="7781" y="4185"/>
                  <a:pt x="7781" y="4185"/>
                </a:cubicBezTo>
                <a:cubicBezTo>
                  <a:pt x="8050" y="4455"/>
                  <a:pt x="8184" y="4725"/>
                  <a:pt x="8184" y="4995"/>
                </a:cubicBezTo>
                <a:cubicBezTo>
                  <a:pt x="8184" y="5265"/>
                  <a:pt x="8050" y="5535"/>
                  <a:pt x="7781" y="5805"/>
                </a:cubicBezTo>
                <a:cubicBezTo>
                  <a:pt x="7647" y="5940"/>
                  <a:pt x="7513" y="6075"/>
                  <a:pt x="7379" y="6210"/>
                </a:cubicBezTo>
                <a:cubicBezTo>
                  <a:pt x="6976" y="6750"/>
                  <a:pt x="6574" y="7020"/>
                  <a:pt x="6171" y="7425"/>
                </a:cubicBezTo>
                <a:cubicBezTo>
                  <a:pt x="6037" y="7425"/>
                  <a:pt x="6037" y="7425"/>
                  <a:pt x="6037" y="7425"/>
                </a:cubicBezTo>
                <a:cubicBezTo>
                  <a:pt x="5769" y="7830"/>
                  <a:pt x="5769" y="8235"/>
                  <a:pt x="5903" y="8505"/>
                </a:cubicBezTo>
                <a:cubicBezTo>
                  <a:pt x="5903" y="8505"/>
                  <a:pt x="5903" y="8505"/>
                  <a:pt x="5903" y="8505"/>
                </a:cubicBezTo>
                <a:cubicBezTo>
                  <a:pt x="6171" y="9315"/>
                  <a:pt x="6708" y="10125"/>
                  <a:pt x="7379" y="11070"/>
                </a:cubicBezTo>
                <a:cubicBezTo>
                  <a:pt x="8720" y="12690"/>
                  <a:pt x="10196" y="14040"/>
                  <a:pt x="11672" y="14985"/>
                </a:cubicBezTo>
                <a:cubicBezTo>
                  <a:pt x="11940" y="15120"/>
                  <a:pt x="12075" y="15255"/>
                  <a:pt x="12343" y="15390"/>
                </a:cubicBezTo>
                <a:cubicBezTo>
                  <a:pt x="12477" y="15390"/>
                  <a:pt x="12611" y="15525"/>
                  <a:pt x="12745" y="15660"/>
                </a:cubicBezTo>
                <a:cubicBezTo>
                  <a:pt x="12880" y="15660"/>
                  <a:pt x="12880" y="15660"/>
                  <a:pt x="12880" y="15660"/>
                </a:cubicBezTo>
                <a:cubicBezTo>
                  <a:pt x="13014" y="15660"/>
                  <a:pt x="13148" y="15795"/>
                  <a:pt x="13282" y="15795"/>
                </a:cubicBezTo>
                <a:cubicBezTo>
                  <a:pt x="13684" y="15795"/>
                  <a:pt x="13819" y="15525"/>
                  <a:pt x="13953" y="15390"/>
                </a:cubicBezTo>
                <a:cubicBezTo>
                  <a:pt x="15563" y="13770"/>
                  <a:pt x="15563" y="13770"/>
                  <a:pt x="15563" y="13770"/>
                </a:cubicBezTo>
                <a:cubicBezTo>
                  <a:pt x="15831" y="13500"/>
                  <a:pt x="16099" y="13365"/>
                  <a:pt x="16368" y="13365"/>
                </a:cubicBezTo>
                <a:cubicBezTo>
                  <a:pt x="16770" y="13365"/>
                  <a:pt x="17039" y="13500"/>
                  <a:pt x="17173" y="13770"/>
                </a:cubicBezTo>
                <a:cubicBezTo>
                  <a:pt x="19856" y="16470"/>
                  <a:pt x="19856" y="16470"/>
                  <a:pt x="19856" y="16470"/>
                </a:cubicBezTo>
                <a:cubicBezTo>
                  <a:pt x="20393" y="17010"/>
                  <a:pt x="20393" y="17550"/>
                  <a:pt x="19856" y="18090"/>
                </a:cubicBezTo>
                <a:cubicBezTo>
                  <a:pt x="19722" y="18360"/>
                  <a:pt x="19453" y="18495"/>
                  <a:pt x="19319" y="18765"/>
                </a:cubicBezTo>
                <a:cubicBezTo>
                  <a:pt x="18917" y="19035"/>
                  <a:pt x="18648" y="19305"/>
                  <a:pt x="18380" y="19710"/>
                </a:cubicBezTo>
                <a:cubicBezTo>
                  <a:pt x="17843" y="20250"/>
                  <a:pt x="17307" y="20520"/>
                  <a:pt x="16502" y="20520"/>
                </a:cubicBezTo>
                <a:cubicBezTo>
                  <a:pt x="16368" y="20520"/>
                  <a:pt x="16234" y="20520"/>
                  <a:pt x="16234" y="20520"/>
                </a:cubicBezTo>
                <a:cubicBezTo>
                  <a:pt x="14758" y="20385"/>
                  <a:pt x="13416" y="19845"/>
                  <a:pt x="12343" y="19305"/>
                </a:cubicBezTo>
                <a:cubicBezTo>
                  <a:pt x="9660" y="17955"/>
                  <a:pt x="7245" y="16065"/>
                  <a:pt x="5232" y="13635"/>
                </a:cubicBezTo>
                <a:cubicBezTo>
                  <a:pt x="3488" y="11610"/>
                  <a:pt x="2415" y="9855"/>
                  <a:pt x="1610" y="7830"/>
                </a:cubicBezTo>
                <a:cubicBezTo>
                  <a:pt x="1207" y="6615"/>
                  <a:pt x="1073" y="5535"/>
                  <a:pt x="1073" y="47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97" name="Freeform 74"/>
          <p:cNvSpPr/>
          <p:nvPr/>
        </p:nvSpPr>
        <p:spPr>
          <a:xfrm>
            <a:off x="14495752" y="6324600"/>
            <a:ext cx="1081631" cy="1095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7" h="21600" extrusionOk="0">
                <a:moveTo>
                  <a:pt x="4301" y="14310"/>
                </a:moveTo>
                <a:cubicBezTo>
                  <a:pt x="6434" y="16875"/>
                  <a:pt x="8968" y="18900"/>
                  <a:pt x="11901" y="20385"/>
                </a:cubicBezTo>
                <a:cubicBezTo>
                  <a:pt x="12968" y="20925"/>
                  <a:pt x="14434" y="21465"/>
                  <a:pt x="16034" y="21600"/>
                </a:cubicBezTo>
                <a:cubicBezTo>
                  <a:pt x="16168" y="21600"/>
                  <a:pt x="16301" y="21600"/>
                  <a:pt x="16434" y="21600"/>
                </a:cubicBezTo>
                <a:cubicBezTo>
                  <a:pt x="17501" y="21600"/>
                  <a:pt x="18301" y="21195"/>
                  <a:pt x="19101" y="20385"/>
                </a:cubicBezTo>
                <a:cubicBezTo>
                  <a:pt x="19101" y="20385"/>
                  <a:pt x="19101" y="20385"/>
                  <a:pt x="19101" y="20385"/>
                </a:cubicBezTo>
                <a:cubicBezTo>
                  <a:pt x="19368" y="20115"/>
                  <a:pt x="19634" y="19845"/>
                  <a:pt x="19901" y="19575"/>
                </a:cubicBezTo>
                <a:cubicBezTo>
                  <a:pt x="20168" y="19305"/>
                  <a:pt x="20301" y="19035"/>
                  <a:pt x="20568" y="18900"/>
                </a:cubicBezTo>
                <a:cubicBezTo>
                  <a:pt x="21501" y="17955"/>
                  <a:pt x="21501" y="16605"/>
                  <a:pt x="20568" y="15660"/>
                </a:cubicBezTo>
                <a:cubicBezTo>
                  <a:pt x="17901" y="12960"/>
                  <a:pt x="17901" y="12960"/>
                  <a:pt x="17901" y="12960"/>
                </a:cubicBezTo>
                <a:cubicBezTo>
                  <a:pt x="17501" y="12555"/>
                  <a:pt x="16968" y="12285"/>
                  <a:pt x="16301" y="12285"/>
                </a:cubicBezTo>
                <a:cubicBezTo>
                  <a:pt x="15768" y="12285"/>
                  <a:pt x="15234" y="12555"/>
                  <a:pt x="14834" y="12960"/>
                </a:cubicBezTo>
                <a:cubicBezTo>
                  <a:pt x="13234" y="14580"/>
                  <a:pt x="13234" y="14580"/>
                  <a:pt x="13234" y="14580"/>
                </a:cubicBezTo>
                <a:cubicBezTo>
                  <a:pt x="13101" y="14445"/>
                  <a:pt x="12968" y="14445"/>
                  <a:pt x="12701" y="14310"/>
                </a:cubicBezTo>
                <a:cubicBezTo>
                  <a:pt x="12568" y="14310"/>
                  <a:pt x="12434" y="14175"/>
                  <a:pt x="12301" y="14040"/>
                </a:cubicBezTo>
                <a:cubicBezTo>
                  <a:pt x="10834" y="13095"/>
                  <a:pt x="9501" y="11880"/>
                  <a:pt x="8301" y="10395"/>
                </a:cubicBezTo>
                <a:cubicBezTo>
                  <a:pt x="7634" y="9585"/>
                  <a:pt x="7234" y="8910"/>
                  <a:pt x="6968" y="8235"/>
                </a:cubicBezTo>
                <a:cubicBezTo>
                  <a:pt x="7368" y="7830"/>
                  <a:pt x="7768" y="7425"/>
                  <a:pt x="8034" y="7020"/>
                </a:cubicBezTo>
                <a:cubicBezTo>
                  <a:pt x="8168" y="6885"/>
                  <a:pt x="8301" y="6750"/>
                  <a:pt x="8434" y="6615"/>
                </a:cubicBezTo>
                <a:cubicBezTo>
                  <a:pt x="9501" y="5670"/>
                  <a:pt x="9501" y="4320"/>
                  <a:pt x="8434" y="3375"/>
                </a:cubicBezTo>
                <a:cubicBezTo>
                  <a:pt x="7234" y="2025"/>
                  <a:pt x="7234" y="2025"/>
                  <a:pt x="7234" y="2025"/>
                </a:cubicBezTo>
                <a:cubicBezTo>
                  <a:pt x="6968" y="1890"/>
                  <a:pt x="6834" y="1755"/>
                  <a:pt x="6701" y="1620"/>
                </a:cubicBezTo>
                <a:cubicBezTo>
                  <a:pt x="6434" y="1350"/>
                  <a:pt x="6168" y="945"/>
                  <a:pt x="5768" y="675"/>
                </a:cubicBezTo>
                <a:cubicBezTo>
                  <a:pt x="5368" y="270"/>
                  <a:pt x="4834" y="0"/>
                  <a:pt x="4301" y="0"/>
                </a:cubicBezTo>
                <a:cubicBezTo>
                  <a:pt x="3768" y="0"/>
                  <a:pt x="3234" y="270"/>
                  <a:pt x="2701" y="675"/>
                </a:cubicBezTo>
                <a:cubicBezTo>
                  <a:pt x="1101" y="2430"/>
                  <a:pt x="1101" y="2430"/>
                  <a:pt x="1101" y="2430"/>
                </a:cubicBezTo>
                <a:cubicBezTo>
                  <a:pt x="434" y="2970"/>
                  <a:pt x="168" y="3780"/>
                  <a:pt x="34" y="4590"/>
                </a:cubicBezTo>
                <a:cubicBezTo>
                  <a:pt x="-99" y="5670"/>
                  <a:pt x="168" y="6750"/>
                  <a:pt x="701" y="8100"/>
                </a:cubicBezTo>
                <a:cubicBezTo>
                  <a:pt x="1501" y="10260"/>
                  <a:pt x="2568" y="12285"/>
                  <a:pt x="4301" y="14310"/>
                </a:cubicBezTo>
                <a:close/>
                <a:moveTo>
                  <a:pt x="1101" y="4725"/>
                </a:moveTo>
                <a:cubicBezTo>
                  <a:pt x="1234" y="4050"/>
                  <a:pt x="1368" y="3510"/>
                  <a:pt x="1768" y="3105"/>
                </a:cubicBezTo>
                <a:cubicBezTo>
                  <a:pt x="3501" y="1485"/>
                  <a:pt x="3501" y="1485"/>
                  <a:pt x="3501" y="1485"/>
                </a:cubicBezTo>
                <a:cubicBezTo>
                  <a:pt x="3768" y="1215"/>
                  <a:pt x="4034" y="1080"/>
                  <a:pt x="4301" y="1080"/>
                </a:cubicBezTo>
                <a:cubicBezTo>
                  <a:pt x="4568" y="1080"/>
                  <a:pt x="4834" y="1215"/>
                  <a:pt x="5101" y="1485"/>
                </a:cubicBezTo>
                <a:cubicBezTo>
                  <a:pt x="5368" y="1755"/>
                  <a:pt x="5634" y="2025"/>
                  <a:pt x="6034" y="2295"/>
                </a:cubicBezTo>
                <a:cubicBezTo>
                  <a:pt x="6168" y="2565"/>
                  <a:pt x="6301" y="2700"/>
                  <a:pt x="6434" y="2835"/>
                </a:cubicBezTo>
                <a:cubicBezTo>
                  <a:pt x="7768" y="4185"/>
                  <a:pt x="7768" y="4185"/>
                  <a:pt x="7768" y="4185"/>
                </a:cubicBezTo>
                <a:cubicBezTo>
                  <a:pt x="8301" y="4725"/>
                  <a:pt x="8301" y="5265"/>
                  <a:pt x="7768" y="5805"/>
                </a:cubicBezTo>
                <a:cubicBezTo>
                  <a:pt x="7634" y="5940"/>
                  <a:pt x="7501" y="6075"/>
                  <a:pt x="7368" y="6210"/>
                </a:cubicBezTo>
                <a:cubicBezTo>
                  <a:pt x="6968" y="6615"/>
                  <a:pt x="6568" y="7020"/>
                  <a:pt x="6168" y="7425"/>
                </a:cubicBezTo>
                <a:cubicBezTo>
                  <a:pt x="6168" y="7425"/>
                  <a:pt x="6034" y="7425"/>
                  <a:pt x="6034" y="7425"/>
                </a:cubicBezTo>
                <a:cubicBezTo>
                  <a:pt x="5768" y="7830"/>
                  <a:pt x="5768" y="8235"/>
                  <a:pt x="5901" y="8505"/>
                </a:cubicBezTo>
                <a:cubicBezTo>
                  <a:pt x="5901" y="8505"/>
                  <a:pt x="5901" y="8505"/>
                  <a:pt x="5901" y="8505"/>
                </a:cubicBezTo>
                <a:cubicBezTo>
                  <a:pt x="6168" y="9315"/>
                  <a:pt x="6701" y="10125"/>
                  <a:pt x="7368" y="11070"/>
                </a:cubicBezTo>
                <a:cubicBezTo>
                  <a:pt x="8701" y="12690"/>
                  <a:pt x="10168" y="14040"/>
                  <a:pt x="11634" y="14985"/>
                </a:cubicBezTo>
                <a:cubicBezTo>
                  <a:pt x="11901" y="15120"/>
                  <a:pt x="12034" y="15255"/>
                  <a:pt x="12301" y="15255"/>
                </a:cubicBezTo>
                <a:cubicBezTo>
                  <a:pt x="12434" y="15390"/>
                  <a:pt x="12568" y="15525"/>
                  <a:pt x="12834" y="15525"/>
                </a:cubicBezTo>
                <a:cubicBezTo>
                  <a:pt x="12834" y="15525"/>
                  <a:pt x="12834" y="15525"/>
                  <a:pt x="12834" y="15660"/>
                </a:cubicBezTo>
                <a:cubicBezTo>
                  <a:pt x="12968" y="15660"/>
                  <a:pt x="13101" y="15660"/>
                  <a:pt x="13234" y="15660"/>
                </a:cubicBezTo>
                <a:cubicBezTo>
                  <a:pt x="13634" y="15660"/>
                  <a:pt x="13768" y="15525"/>
                  <a:pt x="13901" y="15390"/>
                </a:cubicBezTo>
                <a:cubicBezTo>
                  <a:pt x="15501" y="13770"/>
                  <a:pt x="15501" y="13770"/>
                  <a:pt x="15501" y="13770"/>
                </a:cubicBezTo>
                <a:cubicBezTo>
                  <a:pt x="16034" y="13230"/>
                  <a:pt x="16701" y="13230"/>
                  <a:pt x="17101" y="13770"/>
                </a:cubicBezTo>
                <a:cubicBezTo>
                  <a:pt x="19768" y="16470"/>
                  <a:pt x="19768" y="16470"/>
                  <a:pt x="19768" y="16470"/>
                </a:cubicBezTo>
                <a:cubicBezTo>
                  <a:pt x="20301" y="17010"/>
                  <a:pt x="20301" y="17550"/>
                  <a:pt x="19768" y="18090"/>
                </a:cubicBezTo>
                <a:cubicBezTo>
                  <a:pt x="19634" y="18360"/>
                  <a:pt x="19368" y="18495"/>
                  <a:pt x="19234" y="18765"/>
                </a:cubicBezTo>
                <a:cubicBezTo>
                  <a:pt x="18834" y="19035"/>
                  <a:pt x="18568" y="19305"/>
                  <a:pt x="18301" y="19710"/>
                </a:cubicBezTo>
                <a:cubicBezTo>
                  <a:pt x="17768" y="20250"/>
                  <a:pt x="17234" y="20520"/>
                  <a:pt x="16434" y="20520"/>
                </a:cubicBezTo>
                <a:cubicBezTo>
                  <a:pt x="16301" y="20520"/>
                  <a:pt x="16168" y="20520"/>
                  <a:pt x="16168" y="20520"/>
                </a:cubicBezTo>
                <a:cubicBezTo>
                  <a:pt x="14701" y="20385"/>
                  <a:pt x="13368" y="19845"/>
                  <a:pt x="12301" y="19305"/>
                </a:cubicBezTo>
                <a:cubicBezTo>
                  <a:pt x="9634" y="17955"/>
                  <a:pt x="7234" y="16065"/>
                  <a:pt x="5101" y="13635"/>
                </a:cubicBezTo>
                <a:cubicBezTo>
                  <a:pt x="3501" y="11610"/>
                  <a:pt x="2434" y="9720"/>
                  <a:pt x="1634" y="7695"/>
                </a:cubicBezTo>
                <a:cubicBezTo>
                  <a:pt x="1234" y="6615"/>
                  <a:pt x="1101" y="5535"/>
                  <a:pt x="1101" y="4725"/>
                </a:cubicBezTo>
                <a:close/>
                <a:moveTo>
                  <a:pt x="12968" y="8505"/>
                </a:moveTo>
                <a:cubicBezTo>
                  <a:pt x="13101" y="8640"/>
                  <a:pt x="13234" y="8640"/>
                  <a:pt x="13368" y="8640"/>
                </a:cubicBezTo>
                <a:cubicBezTo>
                  <a:pt x="13501" y="8640"/>
                  <a:pt x="13634" y="8640"/>
                  <a:pt x="13634" y="8505"/>
                </a:cubicBezTo>
                <a:cubicBezTo>
                  <a:pt x="16034" y="6075"/>
                  <a:pt x="16034" y="6075"/>
                  <a:pt x="16034" y="6075"/>
                </a:cubicBezTo>
                <a:cubicBezTo>
                  <a:pt x="18434" y="8505"/>
                  <a:pt x="18434" y="8505"/>
                  <a:pt x="18434" y="8505"/>
                </a:cubicBezTo>
                <a:cubicBezTo>
                  <a:pt x="18568" y="8640"/>
                  <a:pt x="18701" y="8640"/>
                  <a:pt x="18834" y="8640"/>
                </a:cubicBezTo>
                <a:cubicBezTo>
                  <a:pt x="18968" y="8640"/>
                  <a:pt x="19101" y="8640"/>
                  <a:pt x="19101" y="8505"/>
                </a:cubicBezTo>
                <a:cubicBezTo>
                  <a:pt x="19368" y="8235"/>
                  <a:pt x="19368" y="7965"/>
                  <a:pt x="19101" y="7695"/>
                </a:cubicBezTo>
                <a:cubicBezTo>
                  <a:pt x="16834" y="5400"/>
                  <a:pt x="16834" y="5400"/>
                  <a:pt x="16834" y="5400"/>
                </a:cubicBezTo>
                <a:cubicBezTo>
                  <a:pt x="19101" y="2970"/>
                  <a:pt x="19101" y="2970"/>
                  <a:pt x="19101" y="2970"/>
                </a:cubicBezTo>
                <a:cubicBezTo>
                  <a:pt x="19368" y="2700"/>
                  <a:pt x="19368" y="2430"/>
                  <a:pt x="19101" y="2160"/>
                </a:cubicBezTo>
                <a:cubicBezTo>
                  <a:pt x="18968" y="2025"/>
                  <a:pt x="18568" y="2025"/>
                  <a:pt x="18434" y="2160"/>
                </a:cubicBezTo>
                <a:cubicBezTo>
                  <a:pt x="16034" y="4590"/>
                  <a:pt x="16034" y="4590"/>
                  <a:pt x="16034" y="4590"/>
                </a:cubicBezTo>
                <a:cubicBezTo>
                  <a:pt x="13634" y="2160"/>
                  <a:pt x="13634" y="2160"/>
                  <a:pt x="13634" y="2160"/>
                </a:cubicBezTo>
                <a:cubicBezTo>
                  <a:pt x="13501" y="2025"/>
                  <a:pt x="13101" y="2025"/>
                  <a:pt x="12968" y="2160"/>
                </a:cubicBezTo>
                <a:cubicBezTo>
                  <a:pt x="12701" y="2430"/>
                  <a:pt x="12701" y="2700"/>
                  <a:pt x="12968" y="2970"/>
                </a:cubicBezTo>
                <a:cubicBezTo>
                  <a:pt x="15234" y="5400"/>
                  <a:pt x="15234" y="5400"/>
                  <a:pt x="15234" y="5400"/>
                </a:cubicBezTo>
                <a:cubicBezTo>
                  <a:pt x="12968" y="7695"/>
                  <a:pt x="12968" y="7695"/>
                  <a:pt x="12968" y="7695"/>
                </a:cubicBezTo>
                <a:cubicBezTo>
                  <a:pt x="12701" y="7965"/>
                  <a:pt x="12701" y="8235"/>
                  <a:pt x="12968" y="85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98" name="Freeform 75"/>
          <p:cNvSpPr/>
          <p:nvPr/>
        </p:nvSpPr>
        <p:spPr>
          <a:xfrm>
            <a:off x="14495752" y="7556500"/>
            <a:ext cx="1081631" cy="1092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7" h="21600" extrusionOk="0">
                <a:moveTo>
                  <a:pt x="4301" y="14310"/>
                </a:moveTo>
                <a:cubicBezTo>
                  <a:pt x="6434" y="16875"/>
                  <a:pt x="8968" y="18900"/>
                  <a:pt x="11901" y="20385"/>
                </a:cubicBezTo>
                <a:cubicBezTo>
                  <a:pt x="12968" y="20925"/>
                  <a:pt x="14434" y="21465"/>
                  <a:pt x="16034" y="21600"/>
                </a:cubicBezTo>
                <a:cubicBezTo>
                  <a:pt x="16168" y="21600"/>
                  <a:pt x="16301" y="21600"/>
                  <a:pt x="16434" y="21600"/>
                </a:cubicBezTo>
                <a:cubicBezTo>
                  <a:pt x="17501" y="21600"/>
                  <a:pt x="18301" y="21195"/>
                  <a:pt x="19101" y="20385"/>
                </a:cubicBezTo>
                <a:cubicBezTo>
                  <a:pt x="19101" y="20385"/>
                  <a:pt x="19101" y="20385"/>
                  <a:pt x="19101" y="20385"/>
                </a:cubicBezTo>
                <a:cubicBezTo>
                  <a:pt x="19368" y="20115"/>
                  <a:pt x="19634" y="19845"/>
                  <a:pt x="19901" y="19440"/>
                </a:cubicBezTo>
                <a:cubicBezTo>
                  <a:pt x="20168" y="19305"/>
                  <a:pt x="20434" y="19035"/>
                  <a:pt x="20568" y="18900"/>
                </a:cubicBezTo>
                <a:cubicBezTo>
                  <a:pt x="21501" y="17820"/>
                  <a:pt x="21501" y="16605"/>
                  <a:pt x="20568" y="15660"/>
                </a:cubicBezTo>
                <a:cubicBezTo>
                  <a:pt x="17901" y="12960"/>
                  <a:pt x="17901" y="12960"/>
                  <a:pt x="17901" y="12960"/>
                </a:cubicBezTo>
                <a:cubicBezTo>
                  <a:pt x="17501" y="12555"/>
                  <a:pt x="16968" y="12285"/>
                  <a:pt x="16301" y="12285"/>
                </a:cubicBezTo>
                <a:cubicBezTo>
                  <a:pt x="15768" y="12285"/>
                  <a:pt x="15234" y="12555"/>
                  <a:pt x="14834" y="12960"/>
                </a:cubicBezTo>
                <a:cubicBezTo>
                  <a:pt x="13234" y="14580"/>
                  <a:pt x="13234" y="14580"/>
                  <a:pt x="13234" y="14580"/>
                </a:cubicBezTo>
                <a:cubicBezTo>
                  <a:pt x="13101" y="14445"/>
                  <a:pt x="12968" y="14445"/>
                  <a:pt x="12701" y="14310"/>
                </a:cubicBezTo>
                <a:cubicBezTo>
                  <a:pt x="12568" y="14310"/>
                  <a:pt x="12434" y="14175"/>
                  <a:pt x="12301" y="14040"/>
                </a:cubicBezTo>
                <a:cubicBezTo>
                  <a:pt x="10834" y="13095"/>
                  <a:pt x="9501" y="11880"/>
                  <a:pt x="8301" y="10395"/>
                </a:cubicBezTo>
                <a:cubicBezTo>
                  <a:pt x="7634" y="9585"/>
                  <a:pt x="7234" y="8910"/>
                  <a:pt x="6968" y="8235"/>
                </a:cubicBezTo>
                <a:cubicBezTo>
                  <a:pt x="7368" y="7830"/>
                  <a:pt x="7768" y="7425"/>
                  <a:pt x="8034" y="7020"/>
                </a:cubicBezTo>
                <a:cubicBezTo>
                  <a:pt x="8168" y="6885"/>
                  <a:pt x="8301" y="6750"/>
                  <a:pt x="8434" y="6615"/>
                </a:cubicBezTo>
                <a:cubicBezTo>
                  <a:pt x="8968" y="6075"/>
                  <a:pt x="9234" y="5535"/>
                  <a:pt x="9234" y="4995"/>
                </a:cubicBezTo>
                <a:cubicBezTo>
                  <a:pt x="9234" y="4455"/>
                  <a:pt x="8968" y="3915"/>
                  <a:pt x="8434" y="3375"/>
                </a:cubicBezTo>
                <a:cubicBezTo>
                  <a:pt x="7234" y="2025"/>
                  <a:pt x="7234" y="2025"/>
                  <a:pt x="7234" y="2025"/>
                </a:cubicBezTo>
                <a:cubicBezTo>
                  <a:pt x="6968" y="1890"/>
                  <a:pt x="6834" y="1755"/>
                  <a:pt x="6701" y="1620"/>
                </a:cubicBezTo>
                <a:cubicBezTo>
                  <a:pt x="6434" y="1350"/>
                  <a:pt x="6168" y="945"/>
                  <a:pt x="5901" y="675"/>
                </a:cubicBezTo>
                <a:cubicBezTo>
                  <a:pt x="5368" y="270"/>
                  <a:pt x="4834" y="0"/>
                  <a:pt x="4301" y="0"/>
                </a:cubicBezTo>
                <a:cubicBezTo>
                  <a:pt x="3768" y="0"/>
                  <a:pt x="3234" y="270"/>
                  <a:pt x="2701" y="675"/>
                </a:cubicBezTo>
                <a:cubicBezTo>
                  <a:pt x="1101" y="2430"/>
                  <a:pt x="1101" y="2430"/>
                  <a:pt x="1101" y="2430"/>
                </a:cubicBezTo>
                <a:cubicBezTo>
                  <a:pt x="434" y="2970"/>
                  <a:pt x="168" y="3780"/>
                  <a:pt x="34" y="4590"/>
                </a:cubicBezTo>
                <a:cubicBezTo>
                  <a:pt x="-99" y="5670"/>
                  <a:pt x="168" y="6750"/>
                  <a:pt x="701" y="8100"/>
                </a:cubicBezTo>
                <a:cubicBezTo>
                  <a:pt x="1501" y="10260"/>
                  <a:pt x="2568" y="12285"/>
                  <a:pt x="4301" y="14310"/>
                </a:cubicBezTo>
                <a:close/>
                <a:moveTo>
                  <a:pt x="1101" y="4725"/>
                </a:moveTo>
                <a:cubicBezTo>
                  <a:pt x="1234" y="4050"/>
                  <a:pt x="1368" y="3510"/>
                  <a:pt x="1768" y="3105"/>
                </a:cubicBezTo>
                <a:cubicBezTo>
                  <a:pt x="3501" y="1485"/>
                  <a:pt x="3501" y="1485"/>
                  <a:pt x="3501" y="1485"/>
                </a:cubicBezTo>
                <a:cubicBezTo>
                  <a:pt x="3768" y="1215"/>
                  <a:pt x="4034" y="1080"/>
                  <a:pt x="4301" y="1080"/>
                </a:cubicBezTo>
                <a:cubicBezTo>
                  <a:pt x="4568" y="1080"/>
                  <a:pt x="4834" y="1215"/>
                  <a:pt x="5101" y="1485"/>
                </a:cubicBezTo>
                <a:cubicBezTo>
                  <a:pt x="5368" y="1755"/>
                  <a:pt x="5634" y="2025"/>
                  <a:pt x="5901" y="2295"/>
                </a:cubicBezTo>
                <a:cubicBezTo>
                  <a:pt x="6168" y="2565"/>
                  <a:pt x="6301" y="2700"/>
                  <a:pt x="6434" y="2835"/>
                </a:cubicBezTo>
                <a:cubicBezTo>
                  <a:pt x="7768" y="4185"/>
                  <a:pt x="7768" y="4185"/>
                  <a:pt x="7768" y="4185"/>
                </a:cubicBezTo>
                <a:cubicBezTo>
                  <a:pt x="8034" y="4455"/>
                  <a:pt x="8168" y="4725"/>
                  <a:pt x="8168" y="4995"/>
                </a:cubicBezTo>
                <a:cubicBezTo>
                  <a:pt x="8168" y="5265"/>
                  <a:pt x="8034" y="5535"/>
                  <a:pt x="7768" y="5805"/>
                </a:cubicBezTo>
                <a:cubicBezTo>
                  <a:pt x="7634" y="5940"/>
                  <a:pt x="7501" y="6075"/>
                  <a:pt x="7368" y="6210"/>
                </a:cubicBezTo>
                <a:cubicBezTo>
                  <a:pt x="6968" y="6750"/>
                  <a:pt x="6568" y="7020"/>
                  <a:pt x="6168" y="7425"/>
                </a:cubicBezTo>
                <a:cubicBezTo>
                  <a:pt x="6168" y="7425"/>
                  <a:pt x="6034" y="7425"/>
                  <a:pt x="6034" y="7425"/>
                </a:cubicBezTo>
                <a:cubicBezTo>
                  <a:pt x="5768" y="7830"/>
                  <a:pt x="5768" y="8235"/>
                  <a:pt x="5901" y="8505"/>
                </a:cubicBezTo>
                <a:cubicBezTo>
                  <a:pt x="5901" y="8505"/>
                  <a:pt x="5901" y="8505"/>
                  <a:pt x="5901" y="8505"/>
                </a:cubicBezTo>
                <a:cubicBezTo>
                  <a:pt x="6168" y="9315"/>
                  <a:pt x="6701" y="10125"/>
                  <a:pt x="7368" y="11070"/>
                </a:cubicBezTo>
                <a:cubicBezTo>
                  <a:pt x="8701" y="12690"/>
                  <a:pt x="10168" y="14040"/>
                  <a:pt x="11634" y="14985"/>
                </a:cubicBezTo>
                <a:cubicBezTo>
                  <a:pt x="11901" y="15120"/>
                  <a:pt x="12034" y="15255"/>
                  <a:pt x="12301" y="15255"/>
                </a:cubicBezTo>
                <a:cubicBezTo>
                  <a:pt x="12434" y="15390"/>
                  <a:pt x="12568" y="15525"/>
                  <a:pt x="12701" y="15525"/>
                </a:cubicBezTo>
                <a:cubicBezTo>
                  <a:pt x="12834" y="15660"/>
                  <a:pt x="12834" y="15660"/>
                  <a:pt x="12834" y="15660"/>
                </a:cubicBezTo>
                <a:cubicBezTo>
                  <a:pt x="12968" y="15660"/>
                  <a:pt x="13101" y="15660"/>
                  <a:pt x="13234" y="15660"/>
                </a:cubicBezTo>
                <a:cubicBezTo>
                  <a:pt x="13634" y="15660"/>
                  <a:pt x="13768" y="15525"/>
                  <a:pt x="13901" y="15390"/>
                </a:cubicBezTo>
                <a:cubicBezTo>
                  <a:pt x="15501" y="13770"/>
                  <a:pt x="15501" y="13770"/>
                  <a:pt x="15501" y="13770"/>
                </a:cubicBezTo>
                <a:cubicBezTo>
                  <a:pt x="16034" y="13230"/>
                  <a:pt x="16701" y="13230"/>
                  <a:pt x="17101" y="13770"/>
                </a:cubicBezTo>
                <a:cubicBezTo>
                  <a:pt x="19768" y="16470"/>
                  <a:pt x="19768" y="16470"/>
                  <a:pt x="19768" y="16470"/>
                </a:cubicBezTo>
                <a:cubicBezTo>
                  <a:pt x="20301" y="17010"/>
                  <a:pt x="20301" y="17550"/>
                  <a:pt x="19768" y="18090"/>
                </a:cubicBezTo>
                <a:cubicBezTo>
                  <a:pt x="19634" y="18360"/>
                  <a:pt x="19368" y="18495"/>
                  <a:pt x="19234" y="18765"/>
                </a:cubicBezTo>
                <a:cubicBezTo>
                  <a:pt x="18834" y="19035"/>
                  <a:pt x="18568" y="19305"/>
                  <a:pt x="18301" y="19710"/>
                </a:cubicBezTo>
                <a:cubicBezTo>
                  <a:pt x="17768" y="20250"/>
                  <a:pt x="17101" y="20520"/>
                  <a:pt x="16434" y="20520"/>
                </a:cubicBezTo>
                <a:cubicBezTo>
                  <a:pt x="16301" y="20520"/>
                  <a:pt x="16168" y="20520"/>
                  <a:pt x="16168" y="20520"/>
                </a:cubicBezTo>
                <a:cubicBezTo>
                  <a:pt x="14701" y="20385"/>
                  <a:pt x="13368" y="19845"/>
                  <a:pt x="12301" y="19305"/>
                </a:cubicBezTo>
                <a:cubicBezTo>
                  <a:pt x="9634" y="17955"/>
                  <a:pt x="7234" y="16065"/>
                  <a:pt x="5101" y="13635"/>
                </a:cubicBezTo>
                <a:cubicBezTo>
                  <a:pt x="3501" y="11610"/>
                  <a:pt x="2434" y="9720"/>
                  <a:pt x="1634" y="7830"/>
                </a:cubicBezTo>
                <a:cubicBezTo>
                  <a:pt x="1234" y="6615"/>
                  <a:pt x="1101" y="5535"/>
                  <a:pt x="1101" y="4725"/>
                </a:cubicBezTo>
                <a:close/>
                <a:moveTo>
                  <a:pt x="12168" y="5940"/>
                </a:moveTo>
                <a:cubicBezTo>
                  <a:pt x="15501" y="5940"/>
                  <a:pt x="15501" y="5940"/>
                  <a:pt x="15501" y="5940"/>
                </a:cubicBezTo>
                <a:cubicBezTo>
                  <a:pt x="15501" y="9315"/>
                  <a:pt x="15501" y="9315"/>
                  <a:pt x="15501" y="9315"/>
                </a:cubicBezTo>
                <a:cubicBezTo>
                  <a:pt x="15501" y="9585"/>
                  <a:pt x="15768" y="9855"/>
                  <a:pt x="16034" y="9855"/>
                </a:cubicBezTo>
                <a:cubicBezTo>
                  <a:pt x="16301" y="9855"/>
                  <a:pt x="16568" y="9585"/>
                  <a:pt x="16568" y="9315"/>
                </a:cubicBezTo>
                <a:cubicBezTo>
                  <a:pt x="16568" y="5940"/>
                  <a:pt x="16568" y="5940"/>
                  <a:pt x="16568" y="5940"/>
                </a:cubicBezTo>
                <a:cubicBezTo>
                  <a:pt x="19901" y="5940"/>
                  <a:pt x="19901" y="5940"/>
                  <a:pt x="19901" y="5940"/>
                </a:cubicBezTo>
                <a:cubicBezTo>
                  <a:pt x="20168" y="5940"/>
                  <a:pt x="20434" y="5670"/>
                  <a:pt x="20434" y="5400"/>
                </a:cubicBezTo>
                <a:cubicBezTo>
                  <a:pt x="20434" y="4995"/>
                  <a:pt x="20168" y="4860"/>
                  <a:pt x="19901" y="4860"/>
                </a:cubicBezTo>
                <a:cubicBezTo>
                  <a:pt x="16568" y="4860"/>
                  <a:pt x="16568" y="4860"/>
                  <a:pt x="16568" y="4860"/>
                </a:cubicBezTo>
                <a:cubicBezTo>
                  <a:pt x="16568" y="1485"/>
                  <a:pt x="16568" y="1485"/>
                  <a:pt x="16568" y="1485"/>
                </a:cubicBezTo>
                <a:cubicBezTo>
                  <a:pt x="16568" y="1080"/>
                  <a:pt x="16301" y="945"/>
                  <a:pt x="16034" y="945"/>
                </a:cubicBezTo>
                <a:cubicBezTo>
                  <a:pt x="15768" y="945"/>
                  <a:pt x="15501" y="1080"/>
                  <a:pt x="15501" y="1485"/>
                </a:cubicBezTo>
                <a:cubicBezTo>
                  <a:pt x="15501" y="4860"/>
                  <a:pt x="15501" y="4860"/>
                  <a:pt x="15501" y="4860"/>
                </a:cubicBezTo>
                <a:cubicBezTo>
                  <a:pt x="12168" y="4860"/>
                  <a:pt x="12168" y="4860"/>
                  <a:pt x="12168" y="4860"/>
                </a:cubicBezTo>
                <a:cubicBezTo>
                  <a:pt x="11901" y="4860"/>
                  <a:pt x="11634" y="4995"/>
                  <a:pt x="11634" y="5400"/>
                </a:cubicBezTo>
                <a:cubicBezTo>
                  <a:pt x="11634" y="5670"/>
                  <a:pt x="11901" y="5940"/>
                  <a:pt x="12168" y="59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1999" name="Freeform 76"/>
          <p:cNvSpPr/>
          <p:nvPr/>
        </p:nvSpPr>
        <p:spPr>
          <a:xfrm>
            <a:off x="14497050" y="8785224"/>
            <a:ext cx="1085417" cy="1095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6" h="21600" extrusionOk="0">
                <a:moveTo>
                  <a:pt x="8184" y="7020"/>
                </a:moveTo>
                <a:cubicBezTo>
                  <a:pt x="8318" y="6885"/>
                  <a:pt x="8452" y="6750"/>
                  <a:pt x="8586" y="6615"/>
                </a:cubicBezTo>
                <a:cubicBezTo>
                  <a:pt x="8989" y="6075"/>
                  <a:pt x="9257" y="5535"/>
                  <a:pt x="9257" y="4995"/>
                </a:cubicBezTo>
                <a:cubicBezTo>
                  <a:pt x="9257" y="4455"/>
                  <a:pt x="8989" y="3915"/>
                  <a:pt x="8586" y="3375"/>
                </a:cubicBezTo>
                <a:cubicBezTo>
                  <a:pt x="7245" y="2025"/>
                  <a:pt x="7245" y="2025"/>
                  <a:pt x="7245" y="2025"/>
                </a:cubicBezTo>
                <a:cubicBezTo>
                  <a:pt x="7111" y="1890"/>
                  <a:pt x="6842" y="1755"/>
                  <a:pt x="6708" y="1620"/>
                </a:cubicBezTo>
                <a:cubicBezTo>
                  <a:pt x="6440" y="1350"/>
                  <a:pt x="6171" y="945"/>
                  <a:pt x="5903" y="675"/>
                </a:cubicBezTo>
                <a:cubicBezTo>
                  <a:pt x="5366" y="270"/>
                  <a:pt x="4830" y="0"/>
                  <a:pt x="4293" y="0"/>
                </a:cubicBezTo>
                <a:cubicBezTo>
                  <a:pt x="3757" y="0"/>
                  <a:pt x="3220" y="270"/>
                  <a:pt x="2683" y="675"/>
                </a:cubicBezTo>
                <a:cubicBezTo>
                  <a:pt x="1073" y="2430"/>
                  <a:pt x="1073" y="2430"/>
                  <a:pt x="1073" y="2430"/>
                </a:cubicBezTo>
                <a:cubicBezTo>
                  <a:pt x="402" y="2970"/>
                  <a:pt x="134" y="3780"/>
                  <a:pt x="0" y="4590"/>
                </a:cubicBezTo>
                <a:cubicBezTo>
                  <a:pt x="0" y="5670"/>
                  <a:pt x="134" y="6750"/>
                  <a:pt x="671" y="8100"/>
                </a:cubicBezTo>
                <a:cubicBezTo>
                  <a:pt x="1476" y="10260"/>
                  <a:pt x="2549" y="12285"/>
                  <a:pt x="4293" y="14310"/>
                </a:cubicBezTo>
                <a:cubicBezTo>
                  <a:pt x="6440" y="16875"/>
                  <a:pt x="8989" y="18900"/>
                  <a:pt x="11940" y="20385"/>
                </a:cubicBezTo>
                <a:cubicBezTo>
                  <a:pt x="13014" y="20925"/>
                  <a:pt x="14489" y="21465"/>
                  <a:pt x="16099" y="21600"/>
                </a:cubicBezTo>
                <a:cubicBezTo>
                  <a:pt x="16234" y="21600"/>
                  <a:pt x="16368" y="21600"/>
                  <a:pt x="16502" y="21600"/>
                </a:cubicBezTo>
                <a:cubicBezTo>
                  <a:pt x="17575" y="21600"/>
                  <a:pt x="18380" y="21195"/>
                  <a:pt x="19185" y="20385"/>
                </a:cubicBezTo>
                <a:cubicBezTo>
                  <a:pt x="19185" y="20385"/>
                  <a:pt x="19185" y="20385"/>
                  <a:pt x="19185" y="20385"/>
                </a:cubicBezTo>
                <a:cubicBezTo>
                  <a:pt x="19453" y="20115"/>
                  <a:pt x="19722" y="19845"/>
                  <a:pt x="19990" y="19575"/>
                </a:cubicBezTo>
                <a:cubicBezTo>
                  <a:pt x="20258" y="19305"/>
                  <a:pt x="20393" y="19035"/>
                  <a:pt x="20661" y="18900"/>
                </a:cubicBezTo>
                <a:cubicBezTo>
                  <a:pt x="21600" y="17820"/>
                  <a:pt x="21600" y="16605"/>
                  <a:pt x="20661" y="15660"/>
                </a:cubicBezTo>
                <a:cubicBezTo>
                  <a:pt x="17978" y="12960"/>
                  <a:pt x="17978" y="12960"/>
                  <a:pt x="17978" y="12960"/>
                </a:cubicBezTo>
                <a:cubicBezTo>
                  <a:pt x="17575" y="12555"/>
                  <a:pt x="17039" y="12285"/>
                  <a:pt x="16368" y="12285"/>
                </a:cubicBezTo>
                <a:cubicBezTo>
                  <a:pt x="15831" y="12285"/>
                  <a:pt x="15294" y="12420"/>
                  <a:pt x="14892" y="12960"/>
                </a:cubicBezTo>
                <a:cubicBezTo>
                  <a:pt x="13282" y="14580"/>
                  <a:pt x="13282" y="14580"/>
                  <a:pt x="13282" y="14580"/>
                </a:cubicBezTo>
                <a:cubicBezTo>
                  <a:pt x="13148" y="14445"/>
                  <a:pt x="13014" y="14445"/>
                  <a:pt x="12745" y="14310"/>
                </a:cubicBezTo>
                <a:cubicBezTo>
                  <a:pt x="12611" y="14175"/>
                  <a:pt x="12477" y="14175"/>
                  <a:pt x="12343" y="14040"/>
                </a:cubicBezTo>
                <a:cubicBezTo>
                  <a:pt x="10867" y="13095"/>
                  <a:pt x="9525" y="11880"/>
                  <a:pt x="8318" y="10395"/>
                </a:cubicBezTo>
                <a:cubicBezTo>
                  <a:pt x="7647" y="9585"/>
                  <a:pt x="7245" y="8910"/>
                  <a:pt x="6976" y="8235"/>
                </a:cubicBezTo>
                <a:cubicBezTo>
                  <a:pt x="7379" y="7830"/>
                  <a:pt x="7781" y="7425"/>
                  <a:pt x="8184" y="7020"/>
                </a:cubicBezTo>
                <a:close/>
                <a:moveTo>
                  <a:pt x="6171" y="7425"/>
                </a:moveTo>
                <a:cubicBezTo>
                  <a:pt x="6037" y="7425"/>
                  <a:pt x="6037" y="7425"/>
                  <a:pt x="6037" y="7425"/>
                </a:cubicBezTo>
                <a:cubicBezTo>
                  <a:pt x="5769" y="7830"/>
                  <a:pt x="5769" y="8235"/>
                  <a:pt x="5903" y="8505"/>
                </a:cubicBezTo>
                <a:cubicBezTo>
                  <a:pt x="5903" y="8505"/>
                  <a:pt x="5903" y="8505"/>
                  <a:pt x="5903" y="8505"/>
                </a:cubicBezTo>
                <a:cubicBezTo>
                  <a:pt x="6171" y="9315"/>
                  <a:pt x="6708" y="10125"/>
                  <a:pt x="7379" y="11070"/>
                </a:cubicBezTo>
                <a:cubicBezTo>
                  <a:pt x="8720" y="12690"/>
                  <a:pt x="10196" y="14040"/>
                  <a:pt x="11672" y="14985"/>
                </a:cubicBezTo>
                <a:cubicBezTo>
                  <a:pt x="11940" y="15120"/>
                  <a:pt x="12075" y="15255"/>
                  <a:pt x="12343" y="15390"/>
                </a:cubicBezTo>
                <a:cubicBezTo>
                  <a:pt x="12477" y="15390"/>
                  <a:pt x="12611" y="15525"/>
                  <a:pt x="12745" y="15525"/>
                </a:cubicBezTo>
                <a:cubicBezTo>
                  <a:pt x="12880" y="15660"/>
                  <a:pt x="12880" y="15660"/>
                  <a:pt x="12880" y="15660"/>
                </a:cubicBezTo>
                <a:cubicBezTo>
                  <a:pt x="13014" y="15660"/>
                  <a:pt x="13148" y="15795"/>
                  <a:pt x="13282" y="15795"/>
                </a:cubicBezTo>
                <a:cubicBezTo>
                  <a:pt x="13684" y="15795"/>
                  <a:pt x="13819" y="15525"/>
                  <a:pt x="13953" y="15390"/>
                </a:cubicBezTo>
                <a:cubicBezTo>
                  <a:pt x="15563" y="13770"/>
                  <a:pt x="15563" y="13770"/>
                  <a:pt x="15563" y="13770"/>
                </a:cubicBezTo>
                <a:cubicBezTo>
                  <a:pt x="15831" y="13500"/>
                  <a:pt x="16099" y="13365"/>
                  <a:pt x="16368" y="13365"/>
                </a:cubicBezTo>
                <a:cubicBezTo>
                  <a:pt x="16770" y="13365"/>
                  <a:pt x="17039" y="13500"/>
                  <a:pt x="17173" y="13770"/>
                </a:cubicBezTo>
                <a:cubicBezTo>
                  <a:pt x="19856" y="16470"/>
                  <a:pt x="19856" y="16470"/>
                  <a:pt x="19856" y="16470"/>
                </a:cubicBezTo>
                <a:cubicBezTo>
                  <a:pt x="20393" y="17010"/>
                  <a:pt x="20393" y="17550"/>
                  <a:pt x="19856" y="18090"/>
                </a:cubicBezTo>
                <a:cubicBezTo>
                  <a:pt x="19722" y="18360"/>
                  <a:pt x="19453" y="18495"/>
                  <a:pt x="19319" y="18765"/>
                </a:cubicBezTo>
                <a:cubicBezTo>
                  <a:pt x="18917" y="19035"/>
                  <a:pt x="18648" y="19305"/>
                  <a:pt x="18380" y="19710"/>
                </a:cubicBezTo>
                <a:cubicBezTo>
                  <a:pt x="17843" y="20250"/>
                  <a:pt x="17173" y="20520"/>
                  <a:pt x="16502" y="20520"/>
                </a:cubicBezTo>
                <a:cubicBezTo>
                  <a:pt x="16368" y="20520"/>
                  <a:pt x="16234" y="20520"/>
                  <a:pt x="16234" y="20520"/>
                </a:cubicBezTo>
                <a:cubicBezTo>
                  <a:pt x="14758" y="20385"/>
                  <a:pt x="13416" y="19845"/>
                  <a:pt x="12343" y="19305"/>
                </a:cubicBezTo>
                <a:cubicBezTo>
                  <a:pt x="9660" y="17955"/>
                  <a:pt x="7245" y="16065"/>
                  <a:pt x="5232" y="13635"/>
                </a:cubicBezTo>
                <a:cubicBezTo>
                  <a:pt x="3488" y="11610"/>
                  <a:pt x="2415" y="9720"/>
                  <a:pt x="1610" y="7830"/>
                </a:cubicBezTo>
                <a:cubicBezTo>
                  <a:pt x="1207" y="6615"/>
                  <a:pt x="1073" y="5535"/>
                  <a:pt x="1073" y="4725"/>
                </a:cubicBezTo>
                <a:cubicBezTo>
                  <a:pt x="1207" y="4050"/>
                  <a:pt x="1342" y="3645"/>
                  <a:pt x="1878" y="3105"/>
                </a:cubicBezTo>
                <a:cubicBezTo>
                  <a:pt x="3488" y="1485"/>
                  <a:pt x="3488" y="1485"/>
                  <a:pt x="3488" y="1485"/>
                </a:cubicBezTo>
                <a:cubicBezTo>
                  <a:pt x="3757" y="1215"/>
                  <a:pt x="4025" y="1080"/>
                  <a:pt x="4293" y="1080"/>
                </a:cubicBezTo>
                <a:cubicBezTo>
                  <a:pt x="4561" y="1080"/>
                  <a:pt x="4830" y="1215"/>
                  <a:pt x="5098" y="1485"/>
                </a:cubicBezTo>
                <a:cubicBezTo>
                  <a:pt x="5366" y="1755"/>
                  <a:pt x="5635" y="2025"/>
                  <a:pt x="5903" y="2430"/>
                </a:cubicBezTo>
                <a:cubicBezTo>
                  <a:pt x="6171" y="2565"/>
                  <a:pt x="6306" y="2700"/>
                  <a:pt x="6440" y="2835"/>
                </a:cubicBezTo>
                <a:cubicBezTo>
                  <a:pt x="7781" y="4185"/>
                  <a:pt x="7781" y="4185"/>
                  <a:pt x="7781" y="4185"/>
                </a:cubicBezTo>
                <a:cubicBezTo>
                  <a:pt x="8050" y="4455"/>
                  <a:pt x="8184" y="4725"/>
                  <a:pt x="8184" y="4995"/>
                </a:cubicBezTo>
                <a:cubicBezTo>
                  <a:pt x="8184" y="5265"/>
                  <a:pt x="8050" y="5535"/>
                  <a:pt x="7781" y="5805"/>
                </a:cubicBezTo>
                <a:cubicBezTo>
                  <a:pt x="7647" y="5940"/>
                  <a:pt x="7513" y="6075"/>
                  <a:pt x="7379" y="6210"/>
                </a:cubicBezTo>
                <a:cubicBezTo>
                  <a:pt x="6976" y="6615"/>
                  <a:pt x="6574" y="7020"/>
                  <a:pt x="6171" y="7425"/>
                </a:cubicBezTo>
                <a:close/>
                <a:moveTo>
                  <a:pt x="12209" y="9180"/>
                </a:moveTo>
                <a:cubicBezTo>
                  <a:pt x="12343" y="9315"/>
                  <a:pt x="12477" y="9450"/>
                  <a:pt x="12611" y="9450"/>
                </a:cubicBezTo>
                <a:cubicBezTo>
                  <a:pt x="12745" y="9450"/>
                  <a:pt x="12880" y="9315"/>
                  <a:pt x="13014" y="9180"/>
                </a:cubicBezTo>
                <a:cubicBezTo>
                  <a:pt x="20258" y="1890"/>
                  <a:pt x="20258" y="1890"/>
                  <a:pt x="20258" y="1890"/>
                </a:cubicBezTo>
                <a:cubicBezTo>
                  <a:pt x="20258" y="6210"/>
                  <a:pt x="20258" y="6210"/>
                  <a:pt x="20258" y="6210"/>
                </a:cubicBezTo>
                <a:cubicBezTo>
                  <a:pt x="20258" y="6615"/>
                  <a:pt x="20527" y="6750"/>
                  <a:pt x="20795" y="6750"/>
                </a:cubicBezTo>
                <a:cubicBezTo>
                  <a:pt x="21198" y="6750"/>
                  <a:pt x="21466" y="6615"/>
                  <a:pt x="21466" y="6210"/>
                </a:cubicBezTo>
                <a:cubicBezTo>
                  <a:pt x="21466" y="540"/>
                  <a:pt x="21466" y="540"/>
                  <a:pt x="21466" y="540"/>
                </a:cubicBezTo>
                <a:cubicBezTo>
                  <a:pt x="21466" y="270"/>
                  <a:pt x="21198" y="0"/>
                  <a:pt x="20795" y="0"/>
                </a:cubicBezTo>
                <a:cubicBezTo>
                  <a:pt x="15160" y="0"/>
                  <a:pt x="15160" y="0"/>
                  <a:pt x="15160" y="0"/>
                </a:cubicBezTo>
                <a:cubicBezTo>
                  <a:pt x="14892" y="0"/>
                  <a:pt x="14624" y="270"/>
                  <a:pt x="14624" y="540"/>
                </a:cubicBezTo>
                <a:cubicBezTo>
                  <a:pt x="14624" y="945"/>
                  <a:pt x="14892" y="1080"/>
                  <a:pt x="15160" y="1080"/>
                </a:cubicBezTo>
                <a:cubicBezTo>
                  <a:pt x="19453" y="1080"/>
                  <a:pt x="19453" y="1080"/>
                  <a:pt x="19453" y="1080"/>
                </a:cubicBezTo>
                <a:cubicBezTo>
                  <a:pt x="12209" y="8505"/>
                  <a:pt x="12209" y="8505"/>
                  <a:pt x="12209" y="8505"/>
                </a:cubicBezTo>
                <a:cubicBezTo>
                  <a:pt x="12075" y="8640"/>
                  <a:pt x="12075" y="9045"/>
                  <a:pt x="12209" y="91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00" name="Freeform 77"/>
          <p:cNvSpPr/>
          <p:nvPr/>
        </p:nvSpPr>
        <p:spPr>
          <a:xfrm>
            <a:off x="14497050" y="9990261"/>
            <a:ext cx="1084154" cy="10936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16065" y="21566"/>
                </a:moveTo>
                <a:cubicBezTo>
                  <a:pt x="17145" y="21566"/>
                  <a:pt x="17955" y="21161"/>
                  <a:pt x="18630" y="20486"/>
                </a:cubicBezTo>
                <a:cubicBezTo>
                  <a:pt x="18630" y="20486"/>
                  <a:pt x="18630" y="20351"/>
                  <a:pt x="18765" y="20351"/>
                </a:cubicBezTo>
                <a:cubicBezTo>
                  <a:pt x="18900" y="20081"/>
                  <a:pt x="19170" y="19811"/>
                  <a:pt x="19575" y="19541"/>
                </a:cubicBezTo>
                <a:cubicBezTo>
                  <a:pt x="19710" y="19406"/>
                  <a:pt x="19980" y="19136"/>
                  <a:pt x="20115" y="19001"/>
                </a:cubicBezTo>
                <a:cubicBezTo>
                  <a:pt x="21060" y="17921"/>
                  <a:pt x="21060" y="16706"/>
                  <a:pt x="20115" y="15761"/>
                </a:cubicBezTo>
                <a:cubicBezTo>
                  <a:pt x="17550" y="13196"/>
                  <a:pt x="17550" y="13196"/>
                  <a:pt x="17550" y="13196"/>
                </a:cubicBezTo>
                <a:cubicBezTo>
                  <a:pt x="17145" y="12791"/>
                  <a:pt x="16605" y="12521"/>
                  <a:pt x="16065" y="12521"/>
                </a:cubicBezTo>
                <a:cubicBezTo>
                  <a:pt x="15390" y="12521"/>
                  <a:pt x="14850" y="12791"/>
                  <a:pt x="14445" y="13196"/>
                </a:cubicBezTo>
                <a:cubicBezTo>
                  <a:pt x="12960" y="14816"/>
                  <a:pt x="12960" y="14816"/>
                  <a:pt x="12960" y="14816"/>
                </a:cubicBezTo>
                <a:cubicBezTo>
                  <a:pt x="12825" y="14681"/>
                  <a:pt x="12555" y="14546"/>
                  <a:pt x="12420" y="14546"/>
                </a:cubicBezTo>
                <a:cubicBezTo>
                  <a:pt x="12285" y="14411"/>
                  <a:pt x="12150" y="14411"/>
                  <a:pt x="12015" y="14276"/>
                </a:cubicBezTo>
                <a:cubicBezTo>
                  <a:pt x="10530" y="13331"/>
                  <a:pt x="9315" y="12251"/>
                  <a:pt x="8100" y="10766"/>
                </a:cubicBezTo>
                <a:cubicBezTo>
                  <a:pt x="7425" y="9956"/>
                  <a:pt x="7020" y="9281"/>
                  <a:pt x="6750" y="8606"/>
                </a:cubicBezTo>
                <a:cubicBezTo>
                  <a:pt x="7155" y="8201"/>
                  <a:pt x="7560" y="7796"/>
                  <a:pt x="7965" y="7526"/>
                </a:cubicBezTo>
                <a:cubicBezTo>
                  <a:pt x="8100" y="7391"/>
                  <a:pt x="8235" y="7256"/>
                  <a:pt x="8370" y="7121"/>
                </a:cubicBezTo>
                <a:cubicBezTo>
                  <a:pt x="8775" y="6581"/>
                  <a:pt x="9045" y="6041"/>
                  <a:pt x="9045" y="5501"/>
                </a:cubicBezTo>
                <a:cubicBezTo>
                  <a:pt x="9045" y="4961"/>
                  <a:pt x="8775" y="4421"/>
                  <a:pt x="8370" y="3881"/>
                </a:cubicBezTo>
                <a:cubicBezTo>
                  <a:pt x="7020" y="2666"/>
                  <a:pt x="7020" y="2666"/>
                  <a:pt x="7020" y="2666"/>
                </a:cubicBezTo>
                <a:cubicBezTo>
                  <a:pt x="6885" y="2531"/>
                  <a:pt x="6750" y="2396"/>
                  <a:pt x="6615" y="2261"/>
                </a:cubicBezTo>
                <a:cubicBezTo>
                  <a:pt x="6345" y="1856"/>
                  <a:pt x="5940" y="1586"/>
                  <a:pt x="5670" y="1316"/>
                </a:cubicBezTo>
                <a:cubicBezTo>
                  <a:pt x="5265" y="911"/>
                  <a:pt x="4725" y="641"/>
                  <a:pt x="4185" y="641"/>
                </a:cubicBezTo>
                <a:cubicBezTo>
                  <a:pt x="3645" y="641"/>
                  <a:pt x="3105" y="911"/>
                  <a:pt x="2700" y="1316"/>
                </a:cubicBezTo>
                <a:cubicBezTo>
                  <a:pt x="1080" y="2936"/>
                  <a:pt x="1080" y="2936"/>
                  <a:pt x="1080" y="2936"/>
                </a:cubicBezTo>
                <a:cubicBezTo>
                  <a:pt x="405" y="3476"/>
                  <a:pt x="135" y="4286"/>
                  <a:pt x="0" y="5096"/>
                </a:cubicBezTo>
                <a:cubicBezTo>
                  <a:pt x="0" y="6176"/>
                  <a:pt x="135" y="7256"/>
                  <a:pt x="675" y="8606"/>
                </a:cubicBezTo>
                <a:cubicBezTo>
                  <a:pt x="1350" y="10631"/>
                  <a:pt x="2565" y="12521"/>
                  <a:pt x="4185" y="14546"/>
                </a:cubicBezTo>
                <a:cubicBezTo>
                  <a:pt x="6345" y="16976"/>
                  <a:pt x="8775" y="19001"/>
                  <a:pt x="11610" y="20351"/>
                </a:cubicBezTo>
                <a:cubicBezTo>
                  <a:pt x="12690" y="20891"/>
                  <a:pt x="14175" y="21431"/>
                  <a:pt x="15795" y="21566"/>
                </a:cubicBezTo>
                <a:cubicBezTo>
                  <a:pt x="15795" y="21566"/>
                  <a:pt x="15930" y="21566"/>
                  <a:pt x="16065" y="21566"/>
                </a:cubicBezTo>
                <a:close/>
                <a:moveTo>
                  <a:pt x="4995" y="13871"/>
                </a:moveTo>
                <a:cubicBezTo>
                  <a:pt x="3375" y="11981"/>
                  <a:pt x="2295" y="10091"/>
                  <a:pt x="1620" y="8201"/>
                </a:cubicBezTo>
                <a:cubicBezTo>
                  <a:pt x="1215" y="6986"/>
                  <a:pt x="1080" y="6041"/>
                  <a:pt x="1080" y="5231"/>
                </a:cubicBezTo>
                <a:cubicBezTo>
                  <a:pt x="1080" y="4556"/>
                  <a:pt x="1350" y="4151"/>
                  <a:pt x="1755" y="3746"/>
                </a:cubicBezTo>
                <a:cubicBezTo>
                  <a:pt x="3375" y="2126"/>
                  <a:pt x="3375" y="2126"/>
                  <a:pt x="3375" y="2126"/>
                </a:cubicBezTo>
                <a:cubicBezTo>
                  <a:pt x="3645" y="1856"/>
                  <a:pt x="3915" y="1721"/>
                  <a:pt x="4185" y="1721"/>
                </a:cubicBezTo>
                <a:cubicBezTo>
                  <a:pt x="4455" y="1721"/>
                  <a:pt x="4725" y="1856"/>
                  <a:pt x="4995" y="2126"/>
                </a:cubicBezTo>
                <a:cubicBezTo>
                  <a:pt x="5265" y="2396"/>
                  <a:pt x="5535" y="2666"/>
                  <a:pt x="5805" y="2936"/>
                </a:cubicBezTo>
                <a:cubicBezTo>
                  <a:pt x="5940" y="3071"/>
                  <a:pt x="6075" y="3206"/>
                  <a:pt x="6210" y="3341"/>
                </a:cubicBezTo>
                <a:cubicBezTo>
                  <a:pt x="7560" y="4691"/>
                  <a:pt x="7560" y="4691"/>
                  <a:pt x="7560" y="4691"/>
                </a:cubicBezTo>
                <a:cubicBezTo>
                  <a:pt x="7830" y="4961"/>
                  <a:pt x="7965" y="5231"/>
                  <a:pt x="7965" y="5501"/>
                </a:cubicBezTo>
                <a:cubicBezTo>
                  <a:pt x="7965" y="5771"/>
                  <a:pt x="7830" y="6041"/>
                  <a:pt x="7560" y="6311"/>
                </a:cubicBezTo>
                <a:cubicBezTo>
                  <a:pt x="7425" y="6446"/>
                  <a:pt x="7290" y="6581"/>
                  <a:pt x="7155" y="6716"/>
                </a:cubicBezTo>
                <a:cubicBezTo>
                  <a:pt x="6750" y="7121"/>
                  <a:pt x="6345" y="7526"/>
                  <a:pt x="5940" y="7931"/>
                </a:cubicBezTo>
                <a:cubicBezTo>
                  <a:pt x="5940" y="7931"/>
                  <a:pt x="5940" y="7931"/>
                  <a:pt x="5940" y="7931"/>
                </a:cubicBezTo>
                <a:cubicBezTo>
                  <a:pt x="5535" y="8201"/>
                  <a:pt x="5670" y="8606"/>
                  <a:pt x="5670" y="8876"/>
                </a:cubicBezTo>
                <a:cubicBezTo>
                  <a:pt x="5670" y="8876"/>
                  <a:pt x="5670" y="8876"/>
                  <a:pt x="5670" y="8876"/>
                </a:cubicBezTo>
                <a:cubicBezTo>
                  <a:pt x="6075" y="9686"/>
                  <a:pt x="6480" y="10496"/>
                  <a:pt x="7290" y="11306"/>
                </a:cubicBezTo>
                <a:cubicBezTo>
                  <a:pt x="8505" y="12926"/>
                  <a:pt x="9855" y="14276"/>
                  <a:pt x="11475" y="15221"/>
                </a:cubicBezTo>
                <a:cubicBezTo>
                  <a:pt x="11610" y="15356"/>
                  <a:pt x="11745" y="15356"/>
                  <a:pt x="12015" y="15491"/>
                </a:cubicBezTo>
                <a:cubicBezTo>
                  <a:pt x="12150" y="15626"/>
                  <a:pt x="12285" y="15626"/>
                  <a:pt x="12420" y="15761"/>
                </a:cubicBezTo>
                <a:cubicBezTo>
                  <a:pt x="12555" y="15761"/>
                  <a:pt x="12555" y="15761"/>
                  <a:pt x="12555" y="15761"/>
                </a:cubicBezTo>
                <a:cubicBezTo>
                  <a:pt x="12690" y="15896"/>
                  <a:pt x="12825" y="15896"/>
                  <a:pt x="12960" y="15896"/>
                </a:cubicBezTo>
                <a:cubicBezTo>
                  <a:pt x="13230" y="15896"/>
                  <a:pt x="13500" y="15626"/>
                  <a:pt x="13635" y="15626"/>
                </a:cubicBezTo>
                <a:cubicBezTo>
                  <a:pt x="15255" y="14006"/>
                  <a:pt x="15255" y="14006"/>
                  <a:pt x="15255" y="14006"/>
                </a:cubicBezTo>
                <a:cubicBezTo>
                  <a:pt x="15525" y="13736"/>
                  <a:pt x="15795" y="13601"/>
                  <a:pt x="15930" y="13601"/>
                </a:cubicBezTo>
                <a:cubicBezTo>
                  <a:pt x="16335" y="13601"/>
                  <a:pt x="16605" y="13736"/>
                  <a:pt x="16740" y="14006"/>
                </a:cubicBezTo>
                <a:cubicBezTo>
                  <a:pt x="19305" y="16571"/>
                  <a:pt x="19305" y="16571"/>
                  <a:pt x="19305" y="16571"/>
                </a:cubicBezTo>
                <a:cubicBezTo>
                  <a:pt x="19845" y="17111"/>
                  <a:pt x="19845" y="17651"/>
                  <a:pt x="19305" y="18191"/>
                </a:cubicBezTo>
                <a:cubicBezTo>
                  <a:pt x="19170" y="18326"/>
                  <a:pt x="19035" y="18596"/>
                  <a:pt x="18765" y="18731"/>
                </a:cubicBezTo>
                <a:cubicBezTo>
                  <a:pt x="18495" y="19001"/>
                  <a:pt x="18225" y="19406"/>
                  <a:pt x="17820" y="19676"/>
                </a:cubicBezTo>
                <a:cubicBezTo>
                  <a:pt x="17415" y="20216"/>
                  <a:pt x="16740" y="20486"/>
                  <a:pt x="16065" y="20486"/>
                </a:cubicBezTo>
                <a:cubicBezTo>
                  <a:pt x="15930" y="20486"/>
                  <a:pt x="15930" y="20486"/>
                  <a:pt x="15795" y="20486"/>
                </a:cubicBezTo>
                <a:cubicBezTo>
                  <a:pt x="14310" y="20351"/>
                  <a:pt x="13095" y="19811"/>
                  <a:pt x="12015" y="19406"/>
                </a:cubicBezTo>
                <a:cubicBezTo>
                  <a:pt x="9315" y="18056"/>
                  <a:pt x="7020" y="16166"/>
                  <a:pt x="4995" y="13871"/>
                </a:cubicBezTo>
                <a:close/>
                <a:moveTo>
                  <a:pt x="13095" y="2531"/>
                </a:moveTo>
                <a:cubicBezTo>
                  <a:pt x="12690" y="2531"/>
                  <a:pt x="12555" y="2666"/>
                  <a:pt x="12555" y="3071"/>
                </a:cubicBezTo>
                <a:cubicBezTo>
                  <a:pt x="12555" y="8471"/>
                  <a:pt x="12555" y="8471"/>
                  <a:pt x="12555" y="8471"/>
                </a:cubicBezTo>
                <a:cubicBezTo>
                  <a:pt x="12555" y="8741"/>
                  <a:pt x="12690" y="9011"/>
                  <a:pt x="13095" y="9011"/>
                </a:cubicBezTo>
                <a:cubicBezTo>
                  <a:pt x="18495" y="9011"/>
                  <a:pt x="18495" y="9011"/>
                  <a:pt x="18495" y="9011"/>
                </a:cubicBezTo>
                <a:cubicBezTo>
                  <a:pt x="18765" y="9011"/>
                  <a:pt x="19035" y="8741"/>
                  <a:pt x="19035" y="8471"/>
                </a:cubicBezTo>
                <a:cubicBezTo>
                  <a:pt x="19035" y="8201"/>
                  <a:pt x="18765" y="7931"/>
                  <a:pt x="18495" y="7931"/>
                </a:cubicBezTo>
                <a:cubicBezTo>
                  <a:pt x="14310" y="7931"/>
                  <a:pt x="14310" y="7931"/>
                  <a:pt x="14310" y="7931"/>
                </a:cubicBezTo>
                <a:cubicBezTo>
                  <a:pt x="21465" y="911"/>
                  <a:pt x="21465" y="911"/>
                  <a:pt x="21465" y="911"/>
                </a:cubicBezTo>
                <a:cubicBezTo>
                  <a:pt x="21600" y="641"/>
                  <a:pt x="21600" y="371"/>
                  <a:pt x="21465" y="101"/>
                </a:cubicBezTo>
                <a:cubicBezTo>
                  <a:pt x="21195" y="-34"/>
                  <a:pt x="20925" y="-34"/>
                  <a:pt x="20655" y="101"/>
                </a:cubicBezTo>
                <a:cubicBezTo>
                  <a:pt x="13635" y="7256"/>
                  <a:pt x="13635" y="7256"/>
                  <a:pt x="13635" y="7256"/>
                </a:cubicBezTo>
                <a:cubicBezTo>
                  <a:pt x="13635" y="3071"/>
                  <a:pt x="13635" y="3071"/>
                  <a:pt x="13635" y="3071"/>
                </a:cubicBezTo>
                <a:cubicBezTo>
                  <a:pt x="13635" y="2666"/>
                  <a:pt x="13365" y="2531"/>
                  <a:pt x="13095" y="253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01" name="Freeform 78"/>
          <p:cNvSpPr/>
          <p:nvPr/>
        </p:nvSpPr>
        <p:spPr>
          <a:xfrm>
            <a:off x="14497050" y="11245850"/>
            <a:ext cx="1085850" cy="1095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255" y="21600"/>
                </a:moveTo>
                <a:cubicBezTo>
                  <a:pt x="15390" y="21600"/>
                  <a:pt x="15525" y="21600"/>
                  <a:pt x="15525" y="21600"/>
                </a:cubicBezTo>
                <a:cubicBezTo>
                  <a:pt x="16605" y="21600"/>
                  <a:pt x="17550" y="21195"/>
                  <a:pt x="18225" y="20520"/>
                </a:cubicBezTo>
                <a:cubicBezTo>
                  <a:pt x="18225" y="20520"/>
                  <a:pt x="18225" y="20520"/>
                  <a:pt x="18225" y="20520"/>
                </a:cubicBezTo>
                <a:cubicBezTo>
                  <a:pt x="18360" y="20115"/>
                  <a:pt x="18765" y="19845"/>
                  <a:pt x="19035" y="19575"/>
                </a:cubicBezTo>
                <a:cubicBezTo>
                  <a:pt x="19170" y="19440"/>
                  <a:pt x="19440" y="19305"/>
                  <a:pt x="19575" y="19035"/>
                </a:cubicBezTo>
                <a:cubicBezTo>
                  <a:pt x="20520" y="18090"/>
                  <a:pt x="20520" y="16875"/>
                  <a:pt x="19575" y="15930"/>
                </a:cubicBezTo>
                <a:cubicBezTo>
                  <a:pt x="17010" y="13500"/>
                  <a:pt x="17010" y="13500"/>
                  <a:pt x="17010" y="13500"/>
                </a:cubicBezTo>
                <a:cubicBezTo>
                  <a:pt x="16605" y="12960"/>
                  <a:pt x="16065" y="12825"/>
                  <a:pt x="15525" y="12825"/>
                </a:cubicBezTo>
                <a:cubicBezTo>
                  <a:pt x="14985" y="12825"/>
                  <a:pt x="14445" y="12960"/>
                  <a:pt x="14040" y="13500"/>
                </a:cubicBezTo>
                <a:cubicBezTo>
                  <a:pt x="12555" y="14985"/>
                  <a:pt x="12555" y="14985"/>
                  <a:pt x="12555" y="14985"/>
                </a:cubicBezTo>
                <a:cubicBezTo>
                  <a:pt x="12420" y="14850"/>
                  <a:pt x="12285" y="14850"/>
                  <a:pt x="12150" y="14715"/>
                </a:cubicBezTo>
                <a:cubicBezTo>
                  <a:pt x="12015" y="14715"/>
                  <a:pt x="11880" y="14580"/>
                  <a:pt x="11745" y="14445"/>
                </a:cubicBezTo>
                <a:cubicBezTo>
                  <a:pt x="10260" y="13635"/>
                  <a:pt x="9045" y="12420"/>
                  <a:pt x="7830" y="11070"/>
                </a:cubicBezTo>
                <a:cubicBezTo>
                  <a:pt x="7290" y="10260"/>
                  <a:pt x="6885" y="9585"/>
                  <a:pt x="6615" y="9045"/>
                </a:cubicBezTo>
                <a:cubicBezTo>
                  <a:pt x="7020" y="8640"/>
                  <a:pt x="7425" y="8235"/>
                  <a:pt x="7695" y="7965"/>
                </a:cubicBezTo>
                <a:cubicBezTo>
                  <a:pt x="7830" y="7830"/>
                  <a:pt x="7965" y="7695"/>
                  <a:pt x="8100" y="7560"/>
                </a:cubicBezTo>
                <a:cubicBezTo>
                  <a:pt x="9045" y="6615"/>
                  <a:pt x="9045" y="5400"/>
                  <a:pt x="8100" y="4455"/>
                </a:cubicBezTo>
                <a:cubicBezTo>
                  <a:pt x="6885" y="3240"/>
                  <a:pt x="6885" y="3240"/>
                  <a:pt x="6885" y="3240"/>
                </a:cubicBezTo>
                <a:cubicBezTo>
                  <a:pt x="6750" y="3105"/>
                  <a:pt x="6615" y="2970"/>
                  <a:pt x="6480" y="2835"/>
                </a:cubicBezTo>
                <a:cubicBezTo>
                  <a:pt x="6210" y="2430"/>
                  <a:pt x="5805" y="2160"/>
                  <a:pt x="5535" y="1890"/>
                </a:cubicBezTo>
                <a:cubicBezTo>
                  <a:pt x="5130" y="1485"/>
                  <a:pt x="4590" y="1215"/>
                  <a:pt x="4050" y="1215"/>
                </a:cubicBezTo>
                <a:cubicBezTo>
                  <a:pt x="3510" y="1215"/>
                  <a:pt x="2970" y="1485"/>
                  <a:pt x="2565" y="1890"/>
                </a:cubicBezTo>
                <a:cubicBezTo>
                  <a:pt x="945" y="3510"/>
                  <a:pt x="945" y="3510"/>
                  <a:pt x="945" y="3510"/>
                </a:cubicBezTo>
                <a:cubicBezTo>
                  <a:pt x="405" y="4050"/>
                  <a:pt x="135" y="4725"/>
                  <a:pt x="0" y="5535"/>
                </a:cubicBezTo>
                <a:cubicBezTo>
                  <a:pt x="0" y="6615"/>
                  <a:pt x="135" y="7695"/>
                  <a:pt x="540" y="8910"/>
                </a:cubicBezTo>
                <a:cubicBezTo>
                  <a:pt x="1350" y="10935"/>
                  <a:pt x="2430" y="12825"/>
                  <a:pt x="4050" y="14850"/>
                </a:cubicBezTo>
                <a:cubicBezTo>
                  <a:pt x="6075" y="17145"/>
                  <a:pt x="8505" y="19035"/>
                  <a:pt x="11205" y="20385"/>
                </a:cubicBezTo>
                <a:cubicBezTo>
                  <a:pt x="12285" y="20925"/>
                  <a:pt x="13770" y="21465"/>
                  <a:pt x="15255" y="21600"/>
                </a:cubicBezTo>
                <a:close/>
                <a:moveTo>
                  <a:pt x="4995" y="14040"/>
                </a:moveTo>
                <a:cubicBezTo>
                  <a:pt x="3375" y="12150"/>
                  <a:pt x="2295" y="10395"/>
                  <a:pt x="1620" y="8640"/>
                </a:cubicBezTo>
                <a:cubicBezTo>
                  <a:pt x="1215" y="7425"/>
                  <a:pt x="1080" y="6480"/>
                  <a:pt x="1080" y="5670"/>
                </a:cubicBezTo>
                <a:cubicBezTo>
                  <a:pt x="1215" y="5130"/>
                  <a:pt x="1350" y="4590"/>
                  <a:pt x="1755" y="4320"/>
                </a:cubicBezTo>
                <a:cubicBezTo>
                  <a:pt x="3375" y="2700"/>
                  <a:pt x="3375" y="2700"/>
                  <a:pt x="3375" y="2700"/>
                </a:cubicBezTo>
                <a:cubicBezTo>
                  <a:pt x="3510" y="2430"/>
                  <a:pt x="3780" y="2295"/>
                  <a:pt x="4050" y="2295"/>
                </a:cubicBezTo>
                <a:cubicBezTo>
                  <a:pt x="4320" y="2295"/>
                  <a:pt x="4590" y="2430"/>
                  <a:pt x="4860" y="2700"/>
                </a:cubicBezTo>
                <a:cubicBezTo>
                  <a:pt x="5130" y="2970"/>
                  <a:pt x="5400" y="3240"/>
                  <a:pt x="5670" y="3510"/>
                </a:cubicBezTo>
                <a:cubicBezTo>
                  <a:pt x="5805" y="3645"/>
                  <a:pt x="5940" y="3780"/>
                  <a:pt x="6075" y="3915"/>
                </a:cubicBezTo>
                <a:cubicBezTo>
                  <a:pt x="7290" y="5265"/>
                  <a:pt x="7290" y="5265"/>
                  <a:pt x="7290" y="5265"/>
                </a:cubicBezTo>
                <a:cubicBezTo>
                  <a:pt x="7830" y="5670"/>
                  <a:pt x="7830" y="6210"/>
                  <a:pt x="7290" y="6750"/>
                </a:cubicBezTo>
                <a:cubicBezTo>
                  <a:pt x="7155" y="6885"/>
                  <a:pt x="7020" y="7020"/>
                  <a:pt x="7020" y="7155"/>
                </a:cubicBezTo>
                <a:cubicBezTo>
                  <a:pt x="6615" y="7560"/>
                  <a:pt x="6210" y="7965"/>
                  <a:pt x="5805" y="8235"/>
                </a:cubicBezTo>
                <a:cubicBezTo>
                  <a:pt x="5805" y="8235"/>
                  <a:pt x="5805" y="8235"/>
                  <a:pt x="5805" y="8235"/>
                </a:cubicBezTo>
                <a:cubicBezTo>
                  <a:pt x="5400" y="8640"/>
                  <a:pt x="5535" y="9045"/>
                  <a:pt x="5535" y="9315"/>
                </a:cubicBezTo>
                <a:cubicBezTo>
                  <a:pt x="5535" y="9315"/>
                  <a:pt x="5535" y="9315"/>
                  <a:pt x="5535" y="9315"/>
                </a:cubicBezTo>
                <a:cubicBezTo>
                  <a:pt x="5940" y="10125"/>
                  <a:pt x="6345" y="10800"/>
                  <a:pt x="7020" y="11745"/>
                </a:cubicBezTo>
                <a:cubicBezTo>
                  <a:pt x="8370" y="13230"/>
                  <a:pt x="9585" y="14445"/>
                  <a:pt x="11070" y="15390"/>
                </a:cubicBezTo>
                <a:cubicBezTo>
                  <a:pt x="11340" y="15525"/>
                  <a:pt x="11475" y="15660"/>
                  <a:pt x="11610" y="15660"/>
                </a:cubicBezTo>
                <a:cubicBezTo>
                  <a:pt x="11880" y="15795"/>
                  <a:pt x="12015" y="15930"/>
                  <a:pt x="12150" y="15930"/>
                </a:cubicBezTo>
                <a:cubicBezTo>
                  <a:pt x="12150" y="15930"/>
                  <a:pt x="12150" y="15930"/>
                  <a:pt x="12150" y="15930"/>
                </a:cubicBezTo>
                <a:cubicBezTo>
                  <a:pt x="12285" y="16065"/>
                  <a:pt x="12420" y="16065"/>
                  <a:pt x="12555" y="16065"/>
                </a:cubicBezTo>
                <a:cubicBezTo>
                  <a:pt x="12960" y="16065"/>
                  <a:pt x="13230" y="15795"/>
                  <a:pt x="13230" y="15795"/>
                </a:cubicBezTo>
                <a:cubicBezTo>
                  <a:pt x="14850" y="14175"/>
                  <a:pt x="14850" y="14175"/>
                  <a:pt x="14850" y="14175"/>
                </a:cubicBezTo>
                <a:cubicBezTo>
                  <a:pt x="14985" y="14040"/>
                  <a:pt x="15255" y="13905"/>
                  <a:pt x="15525" y="13905"/>
                </a:cubicBezTo>
                <a:cubicBezTo>
                  <a:pt x="15930" y="13905"/>
                  <a:pt x="16065" y="14040"/>
                  <a:pt x="16335" y="14175"/>
                </a:cubicBezTo>
                <a:cubicBezTo>
                  <a:pt x="18765" y="16740"/>
                  <a:pt x="18765" y="16740"/>
                  <a:pt x="18765" y="16740"/>
                </a:cubicBezTo>
                <a:cubicBezTo>
                  <a:pt x="19440" y="17415"/>
                  <a:pt x="19170" y="17955"/>
                  <a:pt x="18765" y="18225"/>
                </a:cubicBezTo>
                <a:cubicBezTo>
                  <a:pt x="18630" y="18495"/>
                  <a:pt x="18495" y="18630"/>
                  <a:pt x="18225" y="18900"/>
                </a:cubicBezTo>
                <a:cubicBezTo>
                  <a:pt x="17955" y="19170"/>
                  <a:pt x="17685" y="19440"/>
                  <a:pt x="17415" y="19710"/>
                </a:cubicBezTo>
                <a:cubicBezTo>
                  <a:pt x="16875" y="20250"/>
                  <a:pt x="16335" y="20520"/>
                  <a:pt x="15525" y="20520"/>
                </a:cubicBezTo>
                <a:cubicBezTo>
                  <a:pt x="15525" y="20520"/>
                  <a:pt x="15390" y="20520"/>
                  <a:pt x="15390" y="20520"/>
                </a:cubicBezTo>
                <a:cubicBezTo>
                  <a:pt x="14040" y="20385"/>
                  <a:pt x="12690" y="19845"/>
                  <a:pt x="11745" y="19440"/>
                </a:cubicBezTo>
                <a:cubicBezTo>
                  <a:pt x="9180" y="18225"/>
                  <a:pt x="6885" y="16335"/>
                  <a:pt x="4995" y="14040"/>
                </a:cubicBezTo>
                <a:close/>
                <a:moveTo>
                  <a:pt x="11880" y="3915"/>
                </a:moveTo>
                <a:cubicBezTo>
                  <a:pt x="11610" y="3915"/>
                  <a:pt x="11340" y="4050"/>
                  <a:pt x="11205" y="4455"/>
                </a:cubicBezTo>
                <a:cubicBezTo>
                  <a:pt x="11205" y="4725"/>
                  <a:pt x="11340" y="4995"/>
                  <a:pt x="11745" y="4995"/>
                </a:cubicBezTo>
                <a:cubicBezTo>
                  <a:pt x="12960" y="5265"/>
                  <a:pt x="14040" y="5805"/>
                  <a:pt x="14850" y="6750"/>
                </a:cubicBezTo>
                <a:cubicBezTo>
                  <a:pt x="15795" y="7560"/>
                  <a:pt x="16335" y="8640"/>
                  <a:pt x="16605" y="9855"/>
                </a:cubicBezTo>
                <a:cubicBezTo>
                  <a:pt x="16605" y="10125"/>
                  <a:pt x="16875" y="10395"/>
                  <a:pt x="17145" y="10395"/>
                </a:cubicBezTo>
                <a:cubicBezTo>
                  <a:pt x="17145" y="10395"/>
                  <a:pt x="17145" y="10395"/>
                  <a:pt x="17145" y="10395"/>
                </a:cubicBezTo>
                <a:cubicBezTo>
                  <a:pt x="17415" y="10260"/>
                  <a:pt x="17685" y="9990"/>
                  <a:pt x="17685" y="9720"/>
                </a:cubicBezTo>
                <a:cubicBezTo>
                  <a:pt x="17415" y="8235"/>
                  <a:pt x="16740" y="7020"/>
                  <a:pt x="15660" y="5940"/>
                </a:cubicBezTo>
                <a:cubicBezTo>
                  <a:pt x="14580" y="4860"/>
                  <a:pt x="13365" y="4185"/>
                  <a:pt x="11880" y="3915"/>
                </a:cubicBezTo>
                <a:close/>
                <a:moveTo>
                  <a:pt x="21060" y="10125"/>
                </a:moveTo>
                <a:cubicBezTo>
                  <a:pt x="21060" y="10125"/>
                  <a:pt x="21060" y="10125"/>
                  <a:pt x="21060" y="10125"/>
                </a:cubicBezTo>
                <a:cubicBezTo>
                  <a:pt x="21465" y="10125"/>
                  <a:pt x="21600" y="9855"/>
                  <a:pt x="21600" y="9585"/>
                </a:cubicBezTo>
                <a:cubicBezTo>
                  <a:pt x="21195" y="7155"/>
                  <a:pt x="19980" y="4995"/>
                  <a:pt x="18360" y="3240"/>
                </a:cubicBezTo>
                <a:cubicBezTo>
                  <a:pt x="16605" y="1485"/>
                  <a:pt x="14445" y="405"/>
                  <a:pt x="12015" y="0"/>
                </a:cubicBezTo>
                <a:cubicBezTo>
                  <a:pt x="11745" y="0"/>
                  <a:pt x="11475" y="135"/>
                  <a:pt x="11475" y="405"/>
                </a:cubicBezTo>
                <a:cubicBezTo>
                  <a:pt x="11340" y="810"/>
                  <a:pt x="11610" y="1080"/>
                  <a:pt x="11880" y="1080"/>
                </a:cubicBezTo>
                <a:cubicBezTo>
                  <a:pt x="14040" y="1485"/>
                  <a:pt x="15930" y="2430"/>
                  <a:pt x="17550" y="4050"/>
                </a:cubicBezTo>
                <a:cubicBezTo>
                  <a:pt x="19170" y="5535"/>
                  <a:pt x="20115" y="7560"/>
                  <a:pt x="20520" y="9720"/>
                </a:cubicBezTo>
                <a:cubicBezTo>
                  <a:pt x="20520" y="9990"/>
                  <a:pt x="20790" y="10125"/>
                  <a:pt x="21060" y="101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02" name="Freeform 79"/>
          <p:cNvSpPr/>
          <p:nvPr/>
        </p:nvSpPr>
        <p:spPr>
          <a:xfrm>
            <a:off x="16394768" y="1428750"/>
            <a:ext cx="1086782" cy="10255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3" h="21600" extrusionOk="0">
                <a:moveTo>
                  <a:pt x="11431" y="21600"/>
                </a:moveTo>
                <a:cubicBezTo>
                  <a:pt x="11565" y="21600"/>
                  <a:pt x="11565" y="21600"/>
                  <a:pt x="11699" y="21600"/>
                </a:cubicBezTo>
                <a:cubicBezTo>
                  <a:pt x="12504" y="21600"/>
                  <a:pt x="13175" y="21312"/>
                  <a:pt x="13712" y="20736"/>
                </a:cubicBezTo>
                <a:cubicBezTo>
                  <a:pt x="13712" y="20736"/>
                  <a:pt x="13712" y="20736"/>
                  <a:pt x="13712" y="20736"/>
                </a:cubicBezTo>
                <a:cubicBezTo>
                  <a:pt x="13846" y="20448"/>
                  <a:pt x="14114" y="20304"/>
                  <a:pt x="14248" y="20016"/>
                </a:cubicBezTo>
                <a:cubicBezTo>
                  <a:pt x="14517" y="19872"/>
                  <a:pt x="14651" y="19728"/>
                  <a:pt x="14785" y="19584"/>
                </a:cubicBezTo>
                <a:cubicBezTo>
                  <a:pt x="15456" y="18720"/>
                  <a:pt x="15456" y="17712"/>
                  <a:pt x="14785" y="16992"/>
                </a:cubicBezTo>
                <a:cubicBezTo>
                  <a:pt x="12907" y="14976"/>
                  <a:pt x="12907" y="14976"/>
                  <a:pt x="12907" y="14976"/>
                </a:cubicBezTo>
                <a:cubicBezTo>
                  <a:pt x="12504" y="14544"/>
                  <a:pt x="12102" y="14400"/>
                  <a:pt x="11699" y="14400"/>
                </a:cubicBezTo>
                <a:cubicBezTo>
                  <a:pt x="11297" y="14400"/>
                  <a:pt x="10760" y="14544"/>
                  <a:pt x="10492" y="14976"/>
                </a:cubicBezTo>
                <a:cubicBezTo>
                  <a:pt x="9418" y="15984"/>
                  <a:pt x="9418" y="15984"/>
                  <a:pt x="9418" y="15984"/>
                </a:cubicBezTo>
                <a:cubicBezTo>
                  <a:pt x="9284" y="15984"/>
                  <a:pt x="9284" y="15984"/>
                  <a:pt x="9150" y="15984"/>
                </a:cubicBezTo>
                <a:cubicBezTo>
                  <a:pt x="9150" y="15840"/>
                  <a:pt x="9016" y="15840"/>
                  <a:pt x="8882" y="15696"/>
                </a:cubicBezTo>
                <a:cubicBezTo>
                  <a:pt x="7943" y="14976"/>
                  <a:pt x="7004" y="14112"/>
                  <a:pt x="6064" y="12960"/>
                </a:cubicBezTo>
                <a:cubicBezTo>
                  <a:pt x="5662" y="12384"/>
                  <a:pt x="5394" y="11952"/>
                  <a:pt x="5259" y="11520"/>
                </a:cubicBezTo>
                <a:cubicBezTo>
                  <a:pt x="5528" y="11232"/>
                  <a:pt x="5662" y="10944"/>
                  <a:pt x="5930" y="10800"/>
                </a:cubicBezTo>
                <a:cubicBezTo>
                  <a:pt x="6064" y="10656"/>
                  <a:pt x="6199" y="10512"/>
                  <a:pt x="6199" y="10368"/>
                </a:cubicBezTo>
                <a:cubicBezTo>
                  <a:pt x="6601" y="10080"/>
                  <a:pt x="6869" y="9504"/>
                  <a:pt x="6869" y="9072"/>
                </a:cubicBezTo>
                <a:cubicBezTo>
                  <a:pt x="6869" y="8640"/>
                  <a:pt x="6601" y="8208"/>
                  <a:pt x="6199" y="7776"/>
                </a:cubicBezTo>
                <a:cubicBezTo>
                  <a:pt x="5259" y="6768"/>
                  <a:pt x="5259" y="6768"/>
                  <a:pt x="5259" y="6768"/>
                </a:cubicBezTo>
                <a:cubicBezTo>
                  <a:pt x="5259" y="6624"/>
                  <a:pt x="5125" y="6624"/>
                  <a:pt x="4991" y="6480"/>
                </a:cubicBezTo>
                <a:cubicBezTo>
                  <a:pt x="4857" y="6192"/>
                  <a:pt x="4589" y="6048"/>
                  <a:pt x="4320" y="5760"/>
                </a:cubicBezTo>
                <a:cubicBezTo>
                  <a:pt x="4052" y="5328"/>
                  <a:pt x="3650" y="5184"/>
                  <a:pt x="3113" y="5184"/>
                </a:cubicBezTo>
                <a:cubicBezTo>
                  <a:pt x="2710" y="5184"/>
                  <a:pt x="2308" y="5328"/>
                  <a:pt x="1905" y="5760"/>
                </a:cubicBezTo>
                <a:cubicBezTo>
                  <a:pt x="832" y="7056"/>
                  <a:pt x="832" y="7056"/>
                  <a:pt x="832" y="7056"/>
                </a:cubicBezTo>
                <a:cubicBezTo>
                  <a:pt x="295" y="7488"/>
                  <a:pt x="27" y="8064"/>
                  <a:pt x="27" y="8784"/>
                </a:cubicBezTo>
                <a:cubicBezTo>
                  <a:pt x="-107" y="9792"/>
                  <a:pt x="295" y="10800"/>
                  <a:pt x="430" y="11520"/>
                </a:cubicBezTo>
                <a:cubicBezTo>
                  <a:pt x="1100" y="13104"/>
                  <a:pt x="1905" y="14544"/>
                  <a:pt x="3113" y="16128"/>
                </a:cubicBezTo>
                <a:cubicBezTo>
                  <a:pt x="4589" y="18144"/>
                  <a:pt x="6333" y="19584"/>
                  <a:pt x="8479" y="20736"/>
                </a:cubicBezTo>
                <a:cubicBezTo>
                  <a:pt x="9284" y="21024"/>
                  <a:pt x="10223" y="21600"/>
                  <a:pt x="11431" y="21600"/>
                </a:cubicBezTo>
                <a:close/>
                <a:moveTo>
                  <a:pt x="3918" y="15408"/>
                </a:moveTo>
                <a:cubicBezTo>
                  <a:pt x="2710" y="13968"/>
                  <a:pt x="2040" y="12528"/>
                  <a:pt x="1503" y="11088"/>
                </a:cubicBezTo>
                <a:cubicBezTo>
                  <a:pt x="1235" y="10224"/>
                  <a:pt x="1100" y="9504"/>
                  <a:pt x="1100" y="8784"/>
                </a:cubicBezTo>
                <a:cubicBezTo>
                  <a:pt x="1100" y="8496"/>
                  <a:pt x="1235" y="8064"/>
                  <a:pt x="1503" y="7776"/>
                </a:cubicBezTo>
                <a:cubicBezTo>
                  <a:pt x="2710" y="6624"/>
                  <a:pt x="2710" y="6624"/>
                  <a:pt x="2710" y="6624"/>
                </a:cubicBezTo>
                <a:cubicBezTo>
                  <a:pt x="2845" y="6480"/>
                  <a:pt x="2979" y="6336"/>
                  <a:pt x="3113" y="6336"/>
                </a:cubicBezTo>
                <a:cubicBezTo>
                  <a:pt x="3381" y="6336"/>
                  <a:pt x="3515" y="6480"/>
                  <a:pt x="3650" y="6624"/>
                </a:cubicBezTo>
                <a:cubicBezTo>
                  <a:pt x="3784" y="6768"/>
                  <a:pt x="4052" y="7056"/>
                  <a:pt x="4186" y="7200"/>
                </a:cubicBezTo>
                <a:cubicBezTo>
                  <a:pt x="4320" y="7344"/>
                  <a:pt x="4454" y="7488"/>
                  <a:pt x="4589" y="7632"/>
                </a:cubicBezTo>
                <a:cubicBezTo>
                  <a:pt x="5528" y="8640"/>
                  <a:pt x="5528" y="8640"/>
                  <a:pt x="5528" y="8640"/>
                </a:cubicBezTo>
                <a:cubicBezTo>
                  <a:pt x="5662" y="8640"/>
                  <a:pt x="5796" y="8928"/>
                  <a:pt x="5796" y="9072"/>
                </a:cubicBezTo>
                <a:cubicBezTo>
                  <a:pt x="5796" y="9360"/>
                  <a:pt x="5662" y="9504"/>
                  <a:pt x="5528" y="9648"/>
                </a:cubicBezTo>
                <a:cubicBezTo>
                  <a:pt x="5394" y="9648"/>
                  <a:pt x="5259" y="9792"/>
                  <a:pt x="5259" y="9936"/>
                </a:cubicBezTo>
                <a:cubicBezTo>
                  <a:pt x="4857" y="10224"/>
                  <a:pt x="4589" y="10512"/>
                  <a:pt x="4320" y="10800"/>
                </a:cubicBezTo>
                <a:cubicBezTo>
                  <a:pt x="4320" y="10800"/>
                  <a:pt x="4320" y="10800"/>
                  <a:pt x="4320" y="10800"/>
                </a:cubicBezTo>
                <a:cubicBezTo>
                  <a:pt x="4052" y="11232"/>
                  <a:pt x="4052" y="11520"/>
                  <a:pt x="4186" y="11808"/>
                </a:cubicBezTo>
                <a:cubicBezTo>
                  <a:pt x="4186" y="11808"/>
                  <a:pt x="4186" y="11808"/>
                  <a:pt x="4186" y="11808"/>
                </a:cubicBezTo>
                <a:cubicBezTo>
                  <a:pt x="4454" y="12384"/>
                  <a:pt x="4723" y="12960"/>
                  <a:pt x="5259" y="13680"/>
                </a:cubicBezTo>
                <a:cubicBezTo>
                  <a:pt x="6199" y="14976"/>
                  <a:pt x="7272" y="15984"/>
                  <a:pt x="8345" y="16704"/>
                </a:cubicBezTo>
                <a:cubicBezTo>
                  <a:pt x="8479" y="16848"/>
                  <a:pt x="8613" y="16848"/>
                  <a:pt x="8748" y="16992"/>
                </a:cubicBezTo>
                <a:cubicBezTo>
                  <a:pt x="8882" y="16992"/>
                  <a:pt x="9016" y="17136"/>
                  <a:pt x="9016" y="17136"/>
                </a:cubicBezTo>
                <a:cubicBezTo>
                  <a:pt x="9016" y="17136"/>
                  <a:pt x="9150" y="17136"/>
                  <a:pt x="9150" y="17136"/>
                </a:cubicBezTo>
                <a:cubicBezTo>
                  <a:pt x="9418" y="17280"/>
                  <a:pt x="9821" y="17280"/>
                  <a:pt x="10089" y="16992"/>
                </a:cubicBezTo>
                <a:cubicBezTo>
                  <a:pt x="11163" y="15696"/>
                  <a:pt x="11163" y="15696"/>
                  <a:pt x="11163" y="15696"/>
                </a:cubicBezTo>
                <a:cubicBezTo>
                  <a:pt x="11297" y="15696"/>
                  <a:pt x="11431" y="15552"/>
                  <a:pt x="11699" y="15552"/>
                </a:cubicBezTo>
                <a:cubicBezTo>
                  <a:pt x="11833" y="15552"/>
                  <a:pt x="11968" y="15552"/>
                  <a:pt x="12102" y="15696"/>
                </a:cubicBezTo>
                <a:cubicBezTo>
                  <a:pt x="13980" y="17712"/>
                  <a:pt x="13980" y="17712"/>
                  <a:pt x="13980" y="17712"/>
                </a:cubicBezTo>
                <a:cubicBezTo>
                  <a:pt x="14248" y="18144"/>
                  <a:pt x="14248" y="18432"/>
                  <a:pt x="13980" y="18720"/>
                </a:cubicBezTo>
                <a:cubicBezTo>
                  <a:pt x="13846" y="18864"/>
                  <a:pt x="13712" y="19008"/>
                  <a:pt x="13577" y="19152"/>
                </a:cubicBezTo>
                <a:cubicBezTo>
                  <a:pt x="13309" y="19440"/>
                  <a:pt x="13175" y="19728"/>
                  <a:pt x="12907" y="20016"/>
                </a:cubicBezTo>
                <a:cubicBezTo>
                  <a:pt x="12638" y="20304"/>
                  <a:pt x="12236" y="20448"/>
                  <a:pt x="11699" y="20448"/>
                </a:cubicBezTo>
                <a:cubicBezTo>
                  <a:pt x="11565" y="20448"/>
                  <a:pt x="11565" y="20448"/>
                  <a:pt x="11565" y="20448"/>
                </a:cubicBezTo>
                <a:cubicBezTo>
                  <a:pt x="10492" y="20448"/>
                  <a:pt x="9553" y="20016"/>
                  <a:pt x="8882" y="19584"/>
                </a:cubicBezTo>
                <a:cubicBezTo>
                  <a:pt x="7004" y="18720"/>
                  <a:pt x="5259" y="17280"/>
                  <a:pt x="3918" y="15408"/>
                </a:cubicBezTo>
                <a:close/>
                <a:moveTo>
                  <a:pt x="12907" y="12528"/>
                </a:moveTo>
                <a:cubicBezTo>
                  <a:pt x="13577" y="12816"/>
                  <a:pt x="14114" y="12816"/>
                  <a:pt x="14785" y="12816"/>
                </a:cubicBezTo>
                <a:cubicBezTo>
                  <a:pt x="18407" y="12816"/>
                  <a:pt x="21493" y="9936"/>
                  <a:pt x="21493" y="6480"/>
                </a:cubicBezTo>
                <a:cubicBezTo>
                  <a:pt x="21493" y="2880"/>
                  <a:pt x="18407" y="0"/>
                  <a:pt x="14785" y="0"/>
                </a:cubicBezTo>
                <a:cubicBezTo>
                  <a:pt x="11028" y="0"/>
                  <a:pt x="8077" y="2880"/>
                  <a:pt x="8077" y="6480"/>
                </a:cubicBezTo>
                <a:cubicBezTo>
                  <a:pt x="8077" y="7776"/>
                  <a:pt x="8479" y="9072"/>
                  <a:pt x="9284" y="10224"/>
                </a:cubicBezTo>
                <a:cubicBezTo>
                  <a:pt x="9150" y="10512"/>
                  <a:pt x="8882" y="10800"/>
                  <a:pt x="8613" y="10944"/>
                </a:cubicBezTo>
                <a:cubicBezTo>
                  <a:pt x="8345" y="11088"/>
                  <a:pt x="8345" y="11520"/>
                  <a:pt x="8345" y="11808"/>
                </a:cubicBezTo>
                <a:cubicBezTo>
                  <a:pt x="8479" y="12096"/>
                  <a:pt x="8613" y="12240"/>
                  <a:pt x="8882" y="12384"/>
                </a:cubicBezTo>
                <a:cubicBezTo>
                  <a:pt x="9553" y="12384"/>
                  <a:pt x="10626" y="12528"/>
                  <a:pt x="11699" y="11808"/>
                </a:cubicBezTo>
                <a:cubicBezTo>
                  <a:pt x="11968" y="11664"/>
                  <a:pt x="11968" y="11232"/>
                  <a:pt x="11833" y="10944"/>
                </a:cubicBezTo>
                <a:cubicBezTo>
                  <a:pt x="11699" y="10800"/>
                  <a:pt x="11297" y="10656"/>
                  <a:pt x="11163" y="10800"/>
                </a:cubicBezTo>
                <a:cubicBezTo>
                  <a:pt x="10760" y="11088"/>
                  <a:pt x="10358" y="11232"/>
                  <a:pt x="9955" y="11232"/>
                </a:cubicBezTo>
                <a:cubicBezTo>
                  <a:pt x="10089" y="10944"/>
                  <a:pt x="10358" y="10656"/>
                  <a:pt x="10492" y="10224"/>
                </a:cubicBezTo>
                <a:cubicBezTo>
                  <a:pt x="10492" y="10080"/>
                  <a:pt x="10492" y="9792"/>
                  <a:pt x="10358" y="9648"/>
                </a:cubicBezTo>
                <a:cubicBezTo>
                  <a:pt x="9553" y="8784"/>
                  <a:pt x="9150" y="7632"/>
                  <a:pt x="9150" y="6480"/>
                </a:cubicBezTo>
                <a:cubicBezTo>
                  <a:pt x="9150" y="3456"/>
                  <a:pt x="11565" y="1152"/>
                  <a:pt x="14785" y="1152"/>
                </a:cubicBezTo>
                <a:cubicBezTo>
                  <a:pt x="17871" y="1152"/>
                  <a:pt x="20420" y="3456"/>
                  <a:pt x="20420" y="6480"/>
                </a:cubicBezTo>
                <a:cubicBezTo>
                  <a:pt x="20420" y="9360"/>
                  <a:pt x="17871" y="11664"/>
                  <a:pt x="14785" y="11664"/>
                </a:cubicBezTo>
                <a:cubicBezTo>
                  <a:pt x="14248" y="11664"/>
                  <a:pt x="13712" y="11664"/>
                  <a:pt x="13175" y="11520"/>
                </a:cubicBezTo>
                <a:cubicBezTo>
                  <a:pt x="12907" y="11376"/>
                  <a:pt x="12638" y="11520"/>
                  <a:pt x="12504" y="11952"/>
                </a:cubicBezTo>
                <a:cubicBezTo>
                  <a:pt x="12504" y="12240"/>
                  <a:pt x="12638" y="12528"/>
                  <a:pt x="12907" y="12528"/>
                </a:cubicBezTo>
                <a:close/>
                <a:moveTo>
                  <a:pt x="14785" y="5760"/>
                </a:moveTo>
                <a:cubicBezTo>
                  <a:pt x="15053" y="5760"/>
                  <a:pt x="15322" y="6048"/>
                  <a:pt x="15322" y="6480"/>
                </a:cubicBezTo>
                <a:cubicBezTo>
                  <a:pt x="15322" y="6768"/>
                  <a:pt x="15053" y="7056"/>
                  <a:pt x="14785" y="7056"/>
                </a:cubicBezTo>
                <a:cubicBezTo>
                  <a:pt x="14382" y="7056"/>
                  <a:pt x="14248" y="6768"/>
                  <a:pt x="14248" y="6480"/>
                </a:cubicBezTo>
                <a:cubicBezTo>
                  <a:pt x="14248" y="6048"/>
                  <a:pt x="14382" y="5760"/>
                  <a:pt x="14785" y="5760"/>
                </a:cubicBezTo>
                <a:close/>
                <a:moveTo>
                  <a:pt x="16797" y="5760"/>
                </a:moveTo>
                <a:cubicBezTo>
                  <a:pt x="17066" y="5760"/>
                  <a:pt x="17334" y="6048"/>
                  <a:pt x="17334" y="6480"/>
                </a:cubicBezTo>
                <a:cubicBezTo>
                  <a:pt x="17334" y="6768"/>
                  <a:pt x="17066" y="7056"/>
                  <a:pt x="16797" y="7056"/>
                </a:cubicBezTo>
                <a:cubicBezTo>
                  <a:pt x="16529" y="7056"/>
                  <a:pt x="16261" y="6768"/>
                  <a:pt x="16261" y="6480"/>
                </a:cubicBezTo>
                <a:cubicBezTo>
                  <a:pt x="16261" y="6048"/>
                  <a:pt x="16529" y="5760"/>
                  <a:pt x="16797" y="5760"/>
                </a:cubicBezTo>
                <a:close/>
                <a:moveTo>
                  <a:pt x="12773" y="5760"/>
                </a:moveTo>
                <a:cubicBezTo>
                  <a:pt x="13041" y="5760"/>
                  <a:pt x="13309" y="6048"/>
                  <a:pt x="13309" y="6480"/>
                </a:cubicBezTo>
                <a:cubicBezTo>
                  <a:pt x="13309" y="6768"/>
                  <a:pt x="13041" y="7056"/>
                  <a:pt x="12773" y="7056"/>
                </a:cubicBezTo>
                <a:cubicBezTo>
                  <a:pt x="12370" y="7056"/>
                  <a:pt x="12102" y="6768"/>
                  <a:pt x="12102" y="6480"/>
                </a:cubicBezTo>
                <a:cubicBezTo>
                  <a:pt x="12102" y="6048"/>
                  <a:pt x="12370" y="5760"/>
                  <a:pt x="12773" y="57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03" name="Freeform 80"/>
          <p:cNvSpPr/>
          <p:nvPr/>
        </p:nvSpPr>
        <p:spPr>
          <a:xfrm>
            <a:off x="16395700" y="2632074"/>
            <a:ext cx="1085850" cy="1095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5805"/>
                </a:moveTo>
                <a:cubicBezTo>
                  <a:pt x="0" y="7830"/>
                  <a:pt x="0" y="7830"/>
                  <a:pt x="0" y="7830"/>
                </a:cubicBezTo>
                <a:cubicBezTo>
                  <a:pt x="0" y="8100"/>
                  <a:pt x="270" y="8370"/>
                  <a:pt x="540" y="8370"/>
                </a:cubicBezTo>
                <a:cubicBezTo>
                  <a:pt x="810" y="8370"/>
                  <a:pt x="1080" y="8100"/>
                  <a:pt x="1080" y="7830"/>
                </a:cubicBezTo>
                <a:cubicBezTo>
                  <a:pt x="1080" y="5805"/>
                  <a:pt x="1080" y="5805"/>
                  <a:pt x="1080" y="5805"/>
                </a:cubicBezTo>
                <a:cubicBezTo>
                  <a:pt x="1080" y="4185"/>
                  <a:pt x="2430" y="2700"/>
                  <a:pt x="4185" y="2700"/>
                </a:cubicBezTo>
                <a:cubicBezTo>
                  <a:pt x="7020" y="2700"/>
                  <a:pt x="7020" y="2700"/>
                  <a:pt x="7020" y="2700"/>
                </a:cubicBezTo>
                <a:cubicBezTo>
                  <a:pt x="6210" y="3375"/>
                  <a:pt x="6210" y="3375"/>
                  <a:pt x="6210" y="3375"/>
                </a:cubicBezTo>
                <a:cubicBezTo>
                  <a:pt x="6075" y="3645"/>
                  <a:pt x="6075" y="4050"/>
                  <a:pt x="6210" y="4185"/>
                </a:cubicBezTo>
                <a:cubicBezTo>
                  <a:pt x="6345" y="4320"/>
                  <a:pt x="6480" y="4320"/>
                  <a:pt x="6615" y="4320"/>
                </a:cubicBezTo>
                <a:cubicBezTo>
                  <a:pt x="6750" y="4320"/>
                  <a:pt x="6885" y="4320"/>
                  <a:pt x="7020" y="4185"/>
                </a:cubicBezTo>
                <a:cubicBezTo>
                  <a:pt x="8640" y="2565"/>
                  <a:pt x="8640" y="2565"/>
                  <a:pt x="8640" y="2565"/>
                </a:cubicBezTo>
                <a:cubicBezTo>
                  <a:pt x="8775" y="2430"/>
                  <a:pt x="8775" y="2295"/>
                  <a:pt x="8775" y="2160"/>
                </a:cubicBezTo>
                <a:cubicBezTo>
                  <a:pt x="8775" y="2025"/>
                  <a:pt x="8775" y="1890"/>
                  <a:pt x="8640" y="1755"/>
                </a:cubicBezTo>
                <a:cubicBezTo>
                  <a:pt x="7020" y="135"/>
                  <a:pt x="7020" y="135"/>
                  <a:pt x="7020" y="135"/>
                </a:cubicBezTo>
                <a:cubicBezTo>
                  <a:pt x="6750" y="0"/>
                  <a:pt x="6480" y="0"/>
                  <a:pt x="6210" y="135"/>
                </a:cubicBezTo>
                <a:cubicBezTo>
                  <a:pt x="6075" y="405"/>
                  <a:pt x="6075" y="675"/>
                  <a:pt x="6210" y="945"/>
                </a:cubicBezTo>
                <a:cubicBezTo>
                  <a:pt x="7020" y="1620"/>
                  <a:pt x="7020" y="1620"/>
                  <a:pt x="7020" y="1620"/>
                </a:cubicBezTo>
                <a:cubicBezTo>
                  <a:pt x="4185" y="1620"/>
                  <a:pt x="4185" y="1620"/>
                  <a:pt x="4185" y="1620"/>
                </a:cubicBezTo>
                <a:cubicBezTo>
                  <a:pt x="1890" y="1620"/>
                  <a:pt x="0" y="3510"/>
                  <a:pt x="0" y="5805"/>
                </a:cubicBezTo>
                <a:close/>
                <a:moveTo>
                  <a:pt x="9990" y="11070"/>
                </a:moveTo>
                <a:cubicBezTo>
                  <a:pt x="540" y="11070"/>
                  <a:pt x="540" y="11070"/>
                  <a:pt x="540" y="11070"/>
                </a:cubicBezTo>
                <a:cubicBezTo>
                  <a:pt x="270" y="11070"/>
                  <a:pt x="0" y="11340"/>
                  <a:pt x="0" y="1161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70" y="21600"/>
                  <a:pt x="540" y="21600"/>
                </a:cubicBezTo>
                <a:cubicBezTo>
                  <a:pt x="9990" y="21600"/>
                  <a:pt x="9990" y="21600"/>
                  <a:pt x="9990" y="21600"/>
                </a:cubicBezTo>
                <a:cubicBezTo>
                  <a:pt x="10395" y="21600"/>
                  <a:pt x="10530" y="21330"/>
                  <a:pt x="10530" y="21060"/>
                </a:cubicBezTo>
                <a:cubicBezTo>
                  <a:pt x="10530" y="11610"/>
                  <a:pt x="10530" y="11610"/>
                  <a:pt x="10530" y="11610"/>
                </a:cubicBezTo>
                <a:cubicBezTo>
                  <a:pt x="10530" y="11340"/>
                  <a:pt x="10260" y="11070"/>
                  <a:pt x="9990" y="11070"/>
                </a:cubicBezTo>
                <a:close/>
                <a:moveTo>
                  <a:pt x="9450" y="20520"/>
                </a:moveTo>
                <a:cubicBezTo>
                  <a:pt x="1080" y="20520"/>
                  <a:pt x="1080" y="20520"/>
                  <a:pt x="1080" y="20520"/>
                </a:cubicBezTo>
                <a:cubicBezTo>
                  <a:pt x="1080" y="12150"/>
                  <a:pt x="1080" y="12150"/>
                  <a:pt x="1080" y="12150"/>
                </a:cubicBezTo>
                <a:cubicBezTo>
                  <a:pt x="9450" y="12150"/>
                  <a:pt x="9450" y="12150"/>
                  <a:pt x="9450" y="12150"/>
                </a:cubicBezTo>
                <a:cubicBezTo>
                  <a:pt x="9450" y="20520"/>
                  <a:pt x="9450" y="20520"/>
                  <a:pt x="9450" y="20520"/>
                </a:cubicBezTo>
                <a:close/>
                <a:moveTo>
                  <a:pt x="21060" y="13230"/>
                </a:moveTo>
                <a:cubicBezTo>
                  <a:pt x="20655" y="13230"/>
                  <a:pt x="20520" y="13500"/>
                  <a:pt x="20520" y="13770"/>
                </a:cubicBezTo>
                <a:cubicBezTo>
                  <a:pt x="20520" y="15795"/>
                  <a:pt x="20520" y="15795"/>
                  <a:pt x="20520" y="15795"/>
                </a:cubicBezTo>
                <a:cubicBezTo>
                  <a:pt x="20520" y="17415"/>
                  <a:pt x="19035" y="18900"/>
                  <a:pt x="17280" y="18900"/>
                </a:cubicBezTo>
                <a:cubicBezTo>
                  <a:pt x="14580" y="18900"/>
                  <a:pt x="14580" y="18900"/>
                  <a:pt x="14580" y="18900"/>
                </a:cubicBezTo>
                <a:cubicBezTo>
                  <a:pt x="15255" y="18225"/>
                  <a:pt x="15255" y="18225"/>
                  <a:pt x="15255" y="18225"/>
                </a:cubicBezTo>
                <a:cubicBezTo>
                  <a:pt x="15525" y="17955"/>
                  <a:pt x="15525" y="17550"/>
                  <a:pt x="15255" y="17415"/>
                </a:cubicBezTo>
                <a:cubicBezTo>
                  <a:pt x="15120" y="17145"/>
                  <a:pt x="14715" y="17145"/>
                  <a:pt x="14580" y="17415"/>
                </a:cubicBezTo>
                <a:cubicBezTo>
                  <a:pt x="12960" y="19035"/>
                  <a:pt x="12960" y="19035"/>
                  <a:pt x="12960" y="19035"/>
                </a:cubicBezTo>
                <a:cubicBezTo>
                  <a:pt x="12825" y="19170"/>
                  <a:pt x="12690" y="19305"/>
                  <a:pt x="12690" y="19440"/>
                </a:cubicBezTo>
                <a:cubicBezTo>
                  <a:pt x="12690" y="19575"/>
                  <a:pt x="12825" y="19710"/>
                  <a:pt x="12960" y="19845"/>
                </a:cubicBezTo>
                <a:cubicBezTo>
                  <a:pt x="14580" y="21465"/>
                  <a:pt x="14580" y="21465"/>
                  <a:pt x="14580" y="21465"/>
                </a:cubicBezTo>
                <a:cubicBezTo>
                  <a:pt x="14715" y="21600"/>
                  <a:pt x="14850" y="21600"/>
                  <a:pt x="14985" y="21600"/>
                </a:cubicBezTo>
                <a:cubicBezTo>
                  <a:pt x="15120" y="21600"/>
                  <a:pt x="15255" y="21600"/>
                  <a:pt x="15255" y="21465"/>
                </a:cubicBezTo>
                <a:cubicBezTo>
                  <a:pt x="15525" y="21195"/>
                  <a:pt x="15525" y="20925"/>
                  <a:pt x="15255" y="20655"/>
                </a:cubicBezTo>
                <a:cubicBezTo>
                  <a:pt x="14580" y="19980"/>
                  <a:pt x="14580" y="19980"/>
                  <a:pt x="14580" y="19980"/>
                </a:cubicBezTo>
                <a:cubicBezTo>
                  <a:pt x="17280" y="19980"/>
                  <a:pt x="17280" y="19980"/>
                  <a:pt x="17280" y="19980"/>
                </a:cubicBezTo>
                <a:cubicBezTo>
                  <a:pt x="19710" y="19980"/>
                  <a:pt x="21600" y="18090"/>
                  <a:pt x="21600" y="15795"/>
                </a:cubicBezTo>
                <a:cubicBezTo>
                  <a:pt x="21600" y="13770"/>
                  <a:pt x="21600" y="13770"/>
                  <a:pt x="21600" y="13770"/>
                </a:cubicBezTo>
                <a:cubicBezTo>
                  <a:pt x="21600" y="13500"/>
                  <a:pt x="21330" y="13230"/>
                  <a:pt x="21060" y="13230"/>
                </a:cubicBezTo>
                <a:close/>
                <a:moveTo>
                  <a:pt x="20925" y="0"/>
                </a:moveTo>
                <a:cubicBezTo>
                  <a:pt x="11475" y="0"/>
                  <a:pt x="11475" y="0"/>
                  <a:pt x="11475" y="0"/>
                </a:cubicBezTo>
                <a:cubicBezTo>
                  <a:pt x="11205" y="0"/>
                  <a:pt x="10935" y="270"/>
                  <a:pt x="10935" y="540"/>
                </a:cubicBezTo>
                <a:cubicBezTo>
                  <a:pt x="10935" y="9990"/>
                  <a:pt x="10935" y="9990"/>
                  <a:pt x="10935" y="9990"/>
                </a:cubicBezTo>
                <a:cubicBezTo>
                  <a:pt x="10935" y="10260"/>
                  <a:pt x="11205" y="10530"/>
                  <a:pt x="11475" y="10530"/>
                </a:cubicBezTo>
                <a:cubicBezTo>
                  <a:pt x="20925" y="10530"/>
                  <a:pt x="20925" y="10530"/>
                  <a:pt x="20925" y="10530"/>
                </a:cubicBezTo>
                <a:cubicBezTo>
                  <a:pt x="21330" y="10530"/>
                  <a:pt x="21465" y="10260"/>
                  <a:pt x="21465" y="9990"/>
                </a:cubicBezTo>
                <a:cubicBezTo>
                  <a:pt x="21465" y="540"/>
                  <a:pt x="21465" y="540"/>
                  <a:pt x="21465" y="540"/>
                </a:cubicBezTo>
                <a:cubicBezTo>
                  <a:pt x="21465" y="270"/>
                  <a:pt x="21330" y="0"/>
                  <a:pt x="20925" y="0"/>
                </a:cubicBezTo>
                <a:close/>
                <a:moveTo>
                  <a:pt x="20385" y="9450"/>
                </a:moveTo>
                <a:cubicBezTo>
                  <a:pt x="12015" y="9450"/>
                  <a:pt x="12015" y="9450"/>
                  <a:pt x="12015" y="9450"/>
                </a:cubicBezTo>
                <a:cubicBezTo>
                  <a:pt x="12015" y="1080"/>
                  <a:pt x="12015" y="1080"/>
                  <a:pt x="12015" y="1080"/>
                </a:cubicBezTo>
                <a:cubicBezTo>
                  <a:pt x="20385" y="1080"/>
                  <a:pt x="20385" y="1080"/>
                  <a:pt x="20385" y="1080"/>
                </a:cubicBezTo>
                <a:lnTo>
                  <a:pt x="20385" y="94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04" name="Freeform 81"/>
          <p:cNvSpPr/>
          <p:nvPr/>
        </p:nvSpPr>
        <p:spPr>
          <a:xfrm>
            <a:off x="16397396" y="3892550"/>
            <a:ext cx="1082457" cy="1031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600" extrusionOk="0">
                <a:moveTo>
                  <a:pt x="16976" y="0"/>
                </a:moveTo>
                <a:cubicBezTo>
                  <a:pt x="4556" y="0"/>
                  <a:pt x="4556" y="0"/>
                  <a:pt x="4556" y="0"/>
                </a:cubicBezTo>
                <a:cubicBezTo>
                  <a:pt x="3341" y="0"/>
                  <a:pt x="2261" y="1001"/>
                  <a:pt x="2261" y="2432"/>
                </a:cubicBezTo>
                <a:cubicBezTo>
                  <a:pt x="2261" y="13303"/>
                  <a:pt x="2261" y="13303"/>
                  <a:pt x="2261" y="13303"/>
                </a:cubicBezTo>
                <a:cubicBezTo>
                  <a:pt x="911" y="11730"/>
                  <a:pt x="911" y="11730"/>
                  <a:pt x="911" y="11730"/>
                </a:cubicBezTo>
                <a:cubicBezTo>
                  <a:pt x="641" y="11587"/>
                  <a:pt x="371" y="11587"/>
                  <a:pt x="101" y="11730"/>
                </a:cubicBezTo>
                <a:cubicBezTo>
                  <a:pt x="-34" y="12016"/>
                  <a:pt x="-34" y="12302"/>
                  <a:pt x="101" y="12588"/>
                </a:cubicBezTo>
                <a:cubicBezTo>
                  <a:pt x="2531" y="15020"/>
                  <a:pt x="2531" y="15020"/>
                  <a:pt x="2531" y="15020"/>
                </a:cubicBezTo>
                <a:cubicBezTo>
                  <a:pt x="2531" y="15163"/>
                  <a:pt x="2666" y="15163"/>
                  <a:pt x="2801" y="15163"/>
                </a:cubicBezTo>
                <a:cubicBezTo>
                  <a:pt x="2936" y="15163"/>
                  <a:pt x="3071" y="15163"/>
                  <a:pt x="3206" y="15020"/>
                </a:cubicBezTo>
                <a:cubicBezTo>
                  <a:pt x="5636" y="12588"/>
                  <a:pt x="5636" y="12588"/>
                  <a:pt x="5636" y="12588"/>
                </a:cubicBezTo>
                <a:cubicBezTo>
                  <a:pt x="5771" y="12302"/>
                  <a:pt x="5771" y="12016"/>
                  <a:pt x="5636" y="11730"/>
                </a:cubicBezTo>
                <a:cubicBezTo>
                  <a:pt x="5366" y="11587"/>
                  <a:pt x="5096" y="11587"/>
                  <a:pt x="4826" y="11730"/>
                </a:cubicBezTo>
                <a:cubicBezTo>
                  <a:pt x="3341" y="13303"/>
                  <a:pt x="3341" y="13303"/>
                  <a:pt x="3341" y="13303"/>
                </a:cubicBezTo>
                <a:cubicBezTo>
                  <a:pt x="3341" y="2432"/>
                  <a:pt x="3341" y="2432"/>
                  <a:pt x="3341" y="2432"/>
                </a:cubicBezTo>
                <a:cubicBezTo>
                  <a:pt x="3341" y="1717"/>
                  <a:pt x="3881" y="1144"/>
                  <a:pt x="4556" y="1144"/>
                </a:cubicBezTo>
                <a:cubicBezTo>
                  <a:pt x="16976" y="1144"/>
                  <a:pt x="16976" y="1144"/>
                  <a:pt x="16976" y="1144"/>
                </a:cubicBezTo>
                <a:cubicBezTo>
                  <a:pt x="17651" y="1144"/>
                  <a:pt x="18191" y="1717"/>
                  <a:pt x="18191" y="2432"/>
                </a:cubicBezTo>
                <a:cubicBezTo>
                  <a:pt x="18191" y="4005"/>
                  <a:pt x="18191" y="4005"/>
                  <a:pt x="18191" y="4005"/>
                </a:cubicBezTo>
                <a:cubicBezTo>
                  <a:pt x="18191" y="4291"/>
                  <a:pt x="18326" y="4577"/>
                  <a:pt x="18731" y="4577"/>
                </a:cubicBezTo>
                <a:cubicBezTo>
                  <a:pt x="19001" y="4577"/>
                  <a:pt x="19271" y="4291"/>
                  <a:pt x="19271" y="4005"/>
                </a:cubicBezTo>
                <a:cubicBezTo>
                  <a:pt x="19271" y="2432"/>
                  <a:pt x="19271" y="2432"/>
                  <a:pt x="19271" y="2432"/>
                </a:cubicBezTo>
                <a:cubicBezTo>
                  <a:pt x="19271" y="1144"/>
                  <a:pt x="18191" y="0"/>
                  <a:pt x="16976" y="0"/>
                </a:cubicBezTo>
                <a:close/>
                <a:moveTo>
                  <a:pt x="18326" y="6437"/>
                </a:moveTo>
                <a:cubicBezTo>
                  <a:pt x="15896" y="9012"/>
                  <a:pt x="15896" y="9012"/>
                  <a:pt x="15896" y="9012"/>
                </a:cubicBezTo>
                <a:cubicBezTo>
                  <a:pt x="15761" y="9155"/>
                  <a:pt x="15761" y="9584"/>
                  <a:pt x="15896" y="9870"/>
                </a:cubicBezTo>
                <a:cubicBezTo>
                  <a:pt x="16031" y="9870"/>
                  <a:pt x="16166" y="10013"/>
                  <a:pt x="16301" y="10013"/>
                </a:cubicBezTo>
                <a:cubicBezTo>
                  <a:pt x="16436" y="10013"/>
                  <a:pt x="16571" y="9870"/>
                  <a:pt x="16706" y="9870"/>
                </a:cubicBezTo>
                <a:cubicBezTo>
                  <a:pt x="18191" y="8297"/>
                  <a:pt x="18191" y="8297"/>
                  <a:pt x="18191" y="8297"/>
                </a:cubicBezTo>
                <a:cubicBezTo>
                  <a:pt x="18191" y="19168"/>
                  <a:pt x="18191" y="19168"/>
                  <a:pt x="18191" y="19168"/>
                </a:cubicBezTo>
                <a:cubicBezTo>
                  <a:pt x="18191" y="19883"/>
                  <a:pt x="17651" y="20456"/>
                  <a:pt x="16976" y="20456"/>
                </a:cubicBezTo>
                <a:cubicBezTo>
                  <a:pt x="4556" y="20456"/>
                  <a:pt x="4556" y="20456"/>
                  <a:pt x="4556" y="20456"/>
                </a:cubicBezTo>
                <a:cubicBezTo>
                  <a:pt x="3881" y="20456"/>
                  <a:pt x="3341" y="19883"/>
                  <a:pt x="3341" y="19168"/>
                </a:cubicBezTo>
                <a:cubicBezTo>
                  <a:pt x="3341" y="17595"/>
                  <a:pt x="3341" y="17595"/>
                  <a:pt x="3341" y="17595"/>
                </a:cubicBezTo>
                <a:cubicBezTo>
                  <a:pt x="3341" y="17309"/>
                  <a:pt x="3206" y="17023"/>
                  <a:pt x="2801" y="17023"/>
                </a:cubicBezTo>
                <a:cubicBezTo>
                  <a:pt x="2531" y="17023"/>
                  <a:pt x="2261" y="17309"/>
                  <a:pt x="2261" y="17595"/>
                </a:cubicBezTo>
                <a:cubicBezTo>
                  <a:pt x="2261" y="19168"/>
                  <a:pt x="2261" y="19168"/>
                  <a:pt x="2261" y="19168"/>
                </a:cubicBezTo>
                <a:cubicBezTo>
                  <a:pt x="2261" y="20456"/>
                  <a:pt x="3341" y="21600"/>
                  <a:pt x="4556" y="21600"/>
                </a:cubicBezTo>
                <a:cubicBezTo>
                  <a:pt x="16976" y="21600"/>
                  <a:pt x="16976" y="21600"/>
                  <a:pt x="16976" y="21600"/>
                </a:cubicBezTo>
                <a:cubicBezTo>
                  <a:pt x="18191" y="21600"/>
                  <a:pt x="19271" y="20456"/>
                  <a:pt x="19271" y="19168"/>
                </a:cubicBezTo>
                <a:cubicBezTo>
                  <a:pt x="19271" y="8297"/>
                  <a:pt x="19271" y="8297"/>
                  <a:pt x="19271" y="8297"/>
                </a:cubicBezTo>
                <a:cubicBezTo>
                  <a:pt x="20621" y="9870"/>
                  <a:pt x="20621" y="9870"/>
                  <a:pt x="20621" y="9870"/>
                </a:cubicBezTo>
                <a:cubicBezTo>
                  <a:pt x="20891" y="10013"/>
                  <a:pt x="21161" y="10013"/>
                  <a:pt x="21431" y="9870"/>
                </a:cubicBezTo>
                <a:cubicBezTo>
                  <a:pt x="21566" y="9584"/>
                  <a:pt x="21566" y="9155"/>
                  <a:pt x="21431" y="9012"/>
                </a:cubicBezTo>
                <a:cubicBezTo>
                  <a:pt x="19001" y="6437"/>
                  <a:pt x="19001" y="6437"/>
                  <a:pt x="19001" y="6437"/>
                </a:cubicBezTo>
                <a:cubicBezTo>
                  <a:pt x="18866" y="6294"/>
                  <a:pt x="18461" y="6294"/>
                  <a:pt x="18326" y="6437"/>
                </a:cubicBezTo>
                <a:close/>
                <a:moveTo>
                  <a:pt x="10766" y="5722"/>
                </a:moveTo>
                <a:cubicBezTo>
                  <a:pt x="10496" y="5722"/>
                  <a:pt x="10226" y="6008"/>
                  <a:pt x="10226" y="6294"/>
                </a:cubicBezTo>
                <a:cubicBezTo>
                  <a:pt x="10226" y="7152"/>
                  <a:pt x="10226" y="7152"/>
                  <a:pt x="10226" y="7152"/>
                </a:cubicBezTo>
                <a:cubicBezTo>
                  <a:pt x="10091" y="7152"/>
                  <a:pt x="10091" y="7152"/>
                  <a:pt x="10091" y="7152"/>
                </a:cubicBezTo>
                <a:cubicBezTo>
                  <a:pt x="9146" y="7152"/>
                  <a:pt x="8336" y="8154"/>
                  <a:pt x="8336" y="9298"/>
                </a:cubicBezTo>
                <a:cubicBezTo>
                  <a:pt x="8336" y="10442"/>
                  <a:pt x="9146" y="11301"/>
                  <a:pt x="10091" y="11301"/>
                </a:cubicBezTo>
                <a:cubicBezTo>
                  <a:pt x="11306" y="11301"/>
                  <a:pt x="11306" y="11301"/>
                  <a:pt x="11306" y="11301"/>
                </a:cubicBezTo>
                <a:cubicBezTo>
                  <a:pt x="11846" y="11301"/>
                  <a:pt x="12116" y="11730"/>
                  <a:pt x="12116" y="12302"/>
                </a:cubicBezTo>
                <a:cubicBezTo>
                  <a:pt x="12116" y="12874"/>
                  <a:pt x="11846" y="13303"/>
                  <a:pt x="11306" y="13303"/>
                </a:cubicBezTo>
                <a:cubicBezTo>
                  <a:pt x="9146" y="13303"/>
                  <a:pt x="9146" y="13303"/>
                  <a:pt x="9146" y="13303"/>
                </a:cubicBezTo>
                <a:cubicBezTo>
                  <a:pt x="8876" y="13303"/>
                  <a:pt x="8606" y="13446"/>
                  <a:pt x="8606" y="13875"/>
                </a:cubicBezTo>
                <a:cubicBezTo>
                  <a:pt x="8606" y="14162"/>
                  <a:pt x="8876" y="14448"/>
                  <a:pt x="9146" y="14448"/>
                </a:cubicBezTo>
                <a:cubicBezTo>
                  <a:pt x="10226" y="14448"/>
                  <a:pt x="10226" y="14448"/>
                  <a:pt x="10226" y="14448"/>
                </a:cubicBezTo>
                <a:cubicBezTo>
                  <a:pt x="10226" y="15306"/>
                  <a:pt x="10226" y="15306"/>
                  <a:pt x="10226" y="15306"/>
                </a:cubicBezTo>
                <a:cubicBezTo>
                  <a:pt x="10226" y="15592"/>
                  <a:pt x="10496" y="15878"/>
                  <a:pt x="10766" y="15878"/>
                </a:cubicBezTo>
                <a:cubicBezTo>
                  <a:pt x="11036" y="15878"/>
                  <a:pt x="11306" y="15592"/>
                  <a:pt x="11306" y="15306"/>
                </a:cubicBezTo>
                <a:cubicBezTo>
                  <a:pt x="11306" y="14448"/>
                  <a:pt x="11306" y="14448"/>
                  <a:pt x="11306" y="14448"/>
                </a:cubicBezTo>
                <a:cubicBezTo>
                  <a:pt x="11441" y="14448"/>
                  <a:pt x="11441" y="14448"/>
                  <a:pt x="11441" y="14448"/>
                </a:cubicBezTo>
                <a:cubicBezTo>
                  <a:pt x="11441" y="14448"/>
                  <a:pt x="11441" y="14448"/>
                  <a:pt x="11441" y="14448"/>
                </a:cubicBezTo>
                <a:cubicBezTo>
                  <a:pt x="12386" y="14305"/>
                  <a:pt x="13196" y="13446"/>
                  <a:pt x="13196" y="12302"/>
                </a:cubicBezTo>
                <a:cubicBezTo>
                  <a:pt x="13196" y="11158"/>
                  <a:pt x="12386" y="10156"/>
                  <a:pt x="11441" y="10156"/>
                </a:cubicBezTo>
                <a:cubicBezTo>
                  <a:pt x="10226" y="10156"/>
                  <a:pt x="10226" y="10156"/>
                  <a:pt x="10226" y="10156"/>
                </a:cubicBezTo>
                <a:cubicBezTo>
                  <a:pt x="9686" y="10156"/>
                  <a:pt x="9416" y="9727"/>
                  <a:pt x="9416" y="9298"/>
                </a:cubicBezTo>
                <a:cubicBezTo>
                  <a:pt x="9416" y="8726"/>
                  <a:pt x="9686" y="8297"/>
                  <a:pt x="10226" y="8297"/>
                </a:cubicBezTo>
                <a:cubicBezTo>
                  <a:pt x="12251" y="8297"/>
                  <a:pt x="12251" y="8297"/>
                  <a:pt x="12251" y="8297"/>
                </a:cubicBezTo>
                <a:cubicBezTo>
                  <a:pt x="12656" y="8297"/>
                  <a:pt x="12791" y="8011"/>
                  <a:pt x="12791" y="7725"/>
                </a:cubicBezTo>
                <a:cubicBezTo>
                  <a:pt x="12791" y="7438"/>
                  <a:pt x="12656" y="7152"/>
                  <a:pt x="12251" y="7152"/>
                </a:cubicBezTo>
                <a:cubicBezTo>
                  <a:pt x="11306" y="7152"/>
                  <a:pt x="11306" y="7152"/>
                  <a:pt x="11306" y="7152"/>
                </a:cubicBezTo>
                <a:cubicBezTo>
                  <a:pt x="11306" y="6294"/>
                  <a:pt x="11306" y="6294"/>
                  <a:pt x="11306" y="6294"/>
                </a:cubicBezTo>
                <a:cubicBezTo>
                  <a:pt x="11306" y="6008"/>
                  <a:pt x="11036" y="5722"/>
                  <a:pt x="10766" y="572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05" name="Freeform 82"/>
          <p:cNvSpPr/>
          <p:nvPr/>
        </p:nvSpPr>
        <p:spPr>
          <a:xfrm>
            <a:off x="16395700" y="5095873"/>
            <a:ext cx="1085850" cy="1063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800"/>
                </a:moveTo>
                <a:cubicBezTo>
                  <a:pt x="21600" y="13292"/>
                  <a:pt x="21600" y="13292"/>
                  <a:pt x="21600" y="13292"/>
                </a:cubicBezTo>
                <a:cubicBezTo>
                  <a:pt x="21600" y="12323"/>
                  <a:pt x="20790" y="11492"/>
                  <a:pt x="19845" y="11492"/>
                </a:cubicBezTo>
                <a:cubicBezTo>
                  <a:pt x="13500" y="11492"/>
                  <a:pt x="13500" y="11492"/>
                  <a:pt x="13500" y="11492"/>
                </a:cubicBezTo>
                <a:cubicBezTo>
                  <a:pt x="12555" y="11492"/>
                  <a:pt x="11745" y="12323"/>
                  <a:pt x="11745" y="13292"/>
                </a:cubicBezTo>
                <a:cubicBezTo>
                  <a:pt x="11745" y="19800"/>
                  <a:pt x="11745" y="19800"/>
                  <a:pt x="11745" y="19800"/>
                </a:cubicBezTo>
                <a:cubicBezTo>
                  <a:pt x="11745" y="20769"/>
                  <a:pt x="12555" y="21600"/>
                  <a:pt x="13500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769"/>
                  <a:pt x="21600" y="19800"/>
                </a:cubicBezTo>
                <a:close/>
                <a:moveTo>
                  <a:pt x="20520" y="19800"/>
                </a:moveTo>
                <a:cubicBezTo>
                  <a:pt x="20520" y="20077"/>
                  <a:pt x="20250" y="20492"/>
                  <a:pt x="19845" y="20492"/>
                </a:cubicBezTo>
                <a:cubicBezTo>
                  <a:pt x="13500" y="20492"/>
                  <a:pt x="13500" y="20492"/>
                  <a:pt x="13500" y="20492"/>
                </a:cubicBezTo>
                <a:cubicBezTo>
                  <a:pt x="13095" y="20492"/>
                  <a:pt x="12825" y="20077"/>
                  <a:pt x="12825" y="19800"/>
                </a:cubicBezTo>
                <a:cubicBezTo>
                  <a:pt x="12825" y="13292"/>
                  <a:pt x="12825" y="13292"/>
                  <a:pt x="12825" y="13292"/>
                </a:cubicBezTo>
                <a:cubicBezTo>
                  <a:pt x="12825" y="12877"/>
                  <a:pt x="13095" y="12600"/>
                  <a:pt x="13500" y="12600"/>
                </a:cubicBezTo>
                <a:cubicBezTo>
                  <a:pt x="19845" y="12600"/>
                  <a:pt x="19845" y="12600"/>
                  <a:pt x="19845" y="12600"/>
                </a:cubicBezTo>
                <a:cubicBezTo>
                  <a:pt x="20250" y="12600"/>
                  <a:pt x="20520" y="12877"/>
                  <a:pt x="20520" y="13292"/>
                </a:cubicBezTo>
                <a:lnTo>
                  <a:pt x="20520" y="19800"/>
                </a:lnTo>
                <a:close/>
                <a:moveTo>
                  <a:pt x="12825" y="4569"/>
                </a:moveTo>
                <a:cubicBezTo>
                  <a:pt x="12960" y="4708"/>
                  <a:pt x="13365" y="4708"/>
                  <a:pt x="13500" y="4569"/>
                </a:cubicBezTo>
                <a:cubicBezTo>
                  <a:pt x="16065" y="1938"/>
                  <a:pt x="16065" y="1938"/>
                  <a:pt x="16065" y="1938"/>
                </a:cubicBezTo>
                <a:cubicBezTo>
                  <a:pt x="16065" y="9692"/>
                  <a:pt x="16065" y="9692"/>
                  <a:pt x="16065" y="9692"/>
                </a:cubicBezTo>
                <a:cubicBezTo>
                  <a:pt x="16065" y="9969"/>
                  <a:pt x="16335" y="10246"/>
                  <a:pt x="16605" y="10246"/>
                </a:cubicBezTo>
                <a:cubicBezTo>
                  <a:pt x="17010" y="10246"/>
                  <a:pt x="17145" y="9969"/>
                  <a:pt x="17145" y="9692"/>
                </a:cubicBezTo>
                <a:cubicBezTo>
                  <a:pt x="17145" y="1938"/>
                  <a:pt x="17145" y="1938"/>
                  <a:pt x="17145" y="1938"/>
                </a:cubicBezTo>
                <a:cubicBezTo>
                  <a:pt x="19845" y="4569"/>
                  <a:pt x="19845" y="4569"/>
                  <a:pt x="19845" y="4569"/>
                </a:cubicBezTo>
                <a:cubicBezTo>
                  <a:pt x="19845" y="4708"/>
                  <a:pt x="19980" y="4708"/>
                  <a:pt x="20115" y="4708"/>
                </a:cubicBezTo>
                <a:cubicBezTo>
                  <a:pt x="20385" y="4708"/>
                  <a:pt x="20520" y="4708"/>
                  <a:pt x="20520" y="4569"/>
                </a:cubicBezTo>
                <a:cubicBezTo>
                  <a:pt x="20790" y="4292"/>
                  <a:pt x="20790" y="4015"/>
                  <a:pt x="20520" y="3738"/>
                </a:cubicBezTo>
                <a:cubicBezTo>
                  <a:pt x="17010" y="138"/>
                  <a:pt x="17010" y="138"/>
                  <a:pt x="17010" y="138"/>
                </a:cubicBezTo>
                <a:cubicBezTo>
                  <a:pt x="16875" y="0"/>
                  <a:pt x="16470" y="0"/>
                  <a:pt x="16335" y="138"/>
                </a:cubicBezTo>
                <a:cubicBezTo>
                  <a:pt x="12825" y="3738"/>
                  <a:pt x="12825" y="3738"/>
                  <a:pt x="12825" y="3738"/>
                </a:cubicBezTo>
                <a:cubicBezTo>
                  <a:pt x="12555" y="4015"/>
                  <a:pt x="12555" y="4292"/>
                  <a:pt x="12825" y="4569"/>
                </a:cubicBezTo>
                <a:close/>
                <a:moveTo>
                  <a:pt x="9855" y="1800"/>
                </a:moveTo>
                <a:cubicBezTo>
                  <a:pt x="9855" y="831"/>
                  <a:pt x="9045" y="0"/>
                  <a:pt x="8100" y="0"/>
                </a:cubicBez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831"/>
                  <a:pt x="0" y="1800"/>
                </a:cubicBezTo>
                <a:cubicBezTo>
                  <a:pt x="0" y="8308"/>
                  <a:pt x="0" y="8308"/>
                  <a:pt x="0" y="8308"/>
                </a:cubicBezTo>
                <a:cubicBezTo>
                  <a:pt x="0" y="9277"/>
                  <a:pt x="810" y="10108"/>
                  <a:pt x="1755" y="10108"/>
                </a:cubicBezTo>
                <a:cubicBezTo>
                  <a:pt x="8100" y="10108"/>
                  <a:pt x="8100" y="10108"/>
                  <a:pt x="8100" y="10108"/>
                </a:cubicBezTo>
                <a:cubicBezTo>
                  <a:pt x="9045" y="10108"/>
                  <a:pt x="9855" y="9277"/>
                  <a:pt x="9855" y="8308"/>
                </a:cubicBezTo>
                <a:cubicBezTo>
                  <a:pt x="9855" y="1800"/>
                  <a:pt x="9855" y="1800"/>
                  <a:pt x="9855" y="1800"/>
                </a:cubicBezTo>
                <a:close/>
                <a:moveTo>
                  <a:pt x="8775" y="8308"/>
                </a:moveTo>
                <a:cubicBezTo>
                  <a:pt x="8775" y="8723"/>
                  <a:pt x="8505" y="9000"/>
                  <a:pt x="8100" y="9000"/>
                </a:cubicBezTo>
                <a:cubicBezTo>
                  <a:pt x="1755" y="9000"/>
                  <a:pt x="1755" y="9000"/>
                  <a:pt x="1755" y="9000"/>
                </a:cubicBezTo>
                <a:cubicBezTo>
                  <a:pt x="1350" y="9000"/>
                  <a:pt x="1080" y="8723"/>
                  <a:pt x="1080" y="8308"/>
                </a:cubicBezTo>
                <a:cubicBezTo>
                  <a:pt x="1080" y="1800"/>
                  <a:pt x="1080" y="1800"/>
                  <a:pt x="1080" y="1800"/>
                </a:cubicBezTo>
                <a:cubicBezTo>
                  <a:pt x="1080" y="1385"/>
                  <a:pt x="1350" y="1108"/>
                  <a:pt x="1755" y="1108"/>
                </a:cubicBezTo>
                <a:cubicBezTo>
                  <a:pt x="8100" y="1108"/>
                  <a:pt x="8100" y="1108"/>
                  <a:pt x="8100" y="1108"/>
                </a:cubicBezTo>
                <a:cubicBezTo>
                  <a:pt x="8505" y="1108"/>
                  <a:pt x="8775" y="1385"/>
                  <a:pt x="8775" y="1800"/>
                </a:cubicBezTo>
                <a:cubicBezTo>
                  <a:pt x="8775" y="8308"/>
                  <a:pt x="8775" y="8308"/>
                  <a:pt x="8775" y="8308"/>
                </a:cubicBezTo>
                <a:close/>
                <a:moveTo>
                  <a:pt x="4995" y="11354"/>
                </a:moveTo>
                <a:cubicBezTo>
                  <a:pt x="4590" y="11354"/>
                  <a:pt x="4455" y="11631"/>
                  <a:pt x="4455" y="11908"/>
                </a:cubicBezTo>
                <a:cubicBezTo>
                  <a:pt x="4455" y="19662"/>
                  <a:pt x="4455" y="19662"/>
                  <a:pt x="4455" y="19662"/>
                </a:cubicBezTo>
                <a:cubicBezTo>
                  <a:pt x="1755" y="17031"/>
                  <a:pt x="1755" y="17031"/>
                  <a:pt x="1755" y="17031"/>
                </a:cubicBezTo>
                <a:cubicBezTo>
                  <a:pt x="1620" y="16754"/>
                  <a:pt x="1215" y="16754"/>
                  <a:pt x="1080" y="17031"/>
                </a:cubicBezTo>
                <a:cubicBezTo>
                  <a:pt x="810" y="17308"/>
                  <a:pt x="810" y="17585"/>
                  <a:pt x="1080" y="17862"/>
                </a:cubicBezTo>
                <a:cubicBezTo>
                  <a:pt x="4590" y="21462"/>
                  <a:pt x="4590" y="21462"/>
                  <a:pt x="4590" y="21462"/>
                </a:cubicBezTo>
                <a:cubicBezTo>
                  <a:pt x="4590" y="21462"/>
                  <a:pt x="4860" y="21600"/>
                  <a:pt x="4995" y="21600"/>
                </a:cubicBezTo>
                <a:cubicBezTo>
                  <a:pt x="5130" y="21600"/>
                  <a:pt x="5265" y="21462"/>
                  <a:pt x="5265" y="21462"/>
                </a:cubicBezTo>
                <a:cubicBezTo>
                  <a:pt x="8775" y="17862"/>
                  <a:pt x="8775" y="17862"/>
                  <a:pt x="8775" y="17862"/>
                </a:cubicBezTo>
                <a:cubicBezTo>
                  <a:pt x="9045" y="17585"/>
                  <a:pt x="9045" y="17308"/>
                  <a:pt x="8775" y="17031"/>
                </a:cubicBezTo>
                <a:cubicBezTo>
                  <a:pt x="8640" y="16754"/>
                  <a:pt x="8235" y="16754"/>
                  <a:pt x="8100" y="17031"/>
                </a:cubicBezTo>
                <a:cubicBezTo>
                  <a:pt x="5535" y="19662"/>
                  <a:pt x="5535" y="19662"/>
                  <a:pt x="5535" y="19662"/>
                </a:cubicBezTo>
                <a:cubicBezTo>
                  <a:pt x="5535" y="11908"/>
                  <a:pt x="5535" y="11908"/>
                  <a:pt x="5535" y="11908"/>
                </a:cubicBezTo>
                <a:cubicBezTo>
                  <a:pt x="5535" y="11631"/>
                  <a:pt x="5265" y="11354"/>
                  <a:pt x="4995" y="1135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06" name="Freeform 83"/>
          <p:cNvSpPr/>
          <p:nvPr/>
        </p:nvSpPr>
        <p:spPr>
          <a:xfrm>
            <a:off x="16424276" y="6324600"/>
            <a:ext cx="1057277" cy="1095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92" y="9855"/>
                </a:moveTo>
                <a:cubicBezTo>
                  <a:pt x="19800" y="9855"/>
                  <a:pt x="19800" y="9855"/>
                  <a:pt x="19800" y="9855"/>
                </a:cubicBezTo>
                <a:cubicBezTo>
                  <a:pt x="20769" y="9855"/>
                  <a:pt x="21600" y="9045"/>
                  <a:pt x="21600" y="8100"/>
                </a:cubicBezTo>
                <a:cubicBezTo>
                  <a:pt x="21600" y="1755"/>
                  <a:pt x="21600" y="1755"/>
                  <a:pt x="21600" y="1755"/>
                </a:cubicBezTo>
                <a:cubicBezTo>
                  <a:pt x="21600" y="810"/>
                  <a:pt x="20769" y="0"/>
                  <a:pt x="19800" y="0"/>
                </a:cubicBezTo>
                <a:cubicBezTo>
                  <a:pt x="13292" y="0"/>
                  <a:pt x="13292" y="0"/>
                  <a:pt x="13292" y="0"/>
                </a:cubicBezTo>
                <a:cubicBezTo>
                  <a:pt x="12323" y="0"/>
                  <a:pt x="11492" y="810"/>
                  <a:pt x="11492" y="1755"/>
                </a:cubicBezTo>
                <a:cubicBezTo>
                  <a:pt x="11492" y="8100"/>
                  <a:pt x="11492" y="8100"/>
                  <a:pt x="11492" y="8100"/>
                </a:cubicBezTo>
                <a:cubicBezTo>
                  <a:pt x="11492" y="9045"/>
                  <a:pt x="12323" y="9855"/>
                  <a:pt x="13292" y="9855"/>
                </a:cubicBezTo>
                <a:close/>
                <a:moveTo>
                  <a:pt x="12600" y="1755"/>
                </a:moveTo>
                <a:cubicBezTo>
                  <a:pt x="12600" y="1350"/>
                  <a:pt x="12877" y="1080"/>
                  <a:pt x="13292" y="1080"/>
                </a:cubicBezTo>
                <a:cubicBezTo>
                  <a:pt x="19800" y="1080"/>
                  <a:pt x="19800" y="1080"/>
                  <a:pt x="19800" y="1080"/>
                </a:cubicBezTo>
                <a:cubicBezTo>
                  <a:pt x="20077" y="1080"/>
                  <a:pt x="20492" y="1350"/>
                  <a:pt x="20492" y="1755"/>
                </a:cubicBezTo>
                <a:cubicBezTo>
                  <a:pt x="20492" y="8100"/>
                  <a:pt x="20492" y="8100"/>
                  <a:pt x="20492" y="8100"/>
                </a:cubicBezTo>
                <a:cubicBezTo>
                  <a:pt x="20492" y="8505"/>
                  <a:pt x="20077" y="8775"/>
                  <a:pt x="19800" y="8775"/>
                </a:cubicBezTo>
                <a:cubicBezTo>
                  <a:pt x="13292" y="8775"/>
                  <a:pt x="13292" y="8775"/>
                  <a:pt x="13292" y="8775"/>
                </a:cubicBezTo>
                <a:cubicBezTo>
                  <a:pt x="12877" y="8775"/>
                  <a:pt x="12600" y="8505"/>
                  <a:pt x="12600" y="8100"/>
                </a:cubicBezTo>
                <a:lnTo>
                  <a:pt x="12600" y="1755"/>
                </a:lnTo>
                <a:close/>
                <a:moveTo>
                  <a:pt x="4569" y="1080"/>
                </a:moveTo>
                <a:cubicBezTo>
                  <a:pt x="4292" y="810"/>
                  <a:pt x="4015" y="810"/>
                  <a:pt x="3738" y="1080"/>
                </a:cubicBezTo>
                <a:cubicBezTo>
                  <a:pt x="138" y="4590"/>
                  <a:pt x="138" y="4590"/>
                  <a:pt x="138" y="4590"/>
                </a:cubicBezTo>
                <a:cubicBezTo>
                  <a:pt x="0" y="4725"/>
                  <a:pt x="0" y="5130"/>
                  <a:pt x="138" y="5265"/>
                </a:cubicBezTo>
                <a:cubicBezTo>
                  <a:pt x="3738" y="8775"/>
                  <a:pt x="3738" y="8775"/>
                  <a:pt x="3738" y="8775"/>
                </a:cubicBezTo>
                <a:cubicBezTo>
                  <a:pt x="3877" y="8910"/>
                  <a:pt x="4015" y="9045"/>
                  <a:pt x="4154" y="9045"/>
                </a:cubicBezTo>
                <a:cubicBezTo>
                  <a:pt x="4292" y="9045"/>
                  <a:pt x="4431" y="8910"/>
                  <a:pt x="4569" y="8775"/>
                </a:cubicBezTo>
                <a:cubicBezTo>
                  <a:pt x="4708" y="8640"/>
                  <a:pt x="4708" y="8235"/>
                  <a:pt x="4569" y="8100"/>
                </a:cubicBezTo>
                <a:cubicBezTo>
                  <a:pt x="1938" y="5535"/>
                  <a:pt x="1938" y="5535"/>
                  <a:pt x="1938" y="5535"/>
                </a:cubicBezTo>
                <a:cubicBezTo>
                  <a:pt x="9692" y="5535"/>
                  <a:pt x="9692" y="5535"/>
                  <a:pt x="9692" y="5535"/>
                </a:cubicBezTo>
                <a:cubicBezTo>
                  <a:pt x="9969" y="5535"/>
                  <a:pt x="10246" y="5265"/>
                  <a:pt x="10246" y="4995"/>
                </a:cubicBezTo>
                <a:cubicBezTo>
                  <a:pt x="10246" y="4590"/>
                  <a:pt x="9969" y="4455"/>
                  <a:pt x="9692" y="4455"/>
                </a:cubicBezTo>
                <a:cubicBezTo>
                  <a:pt x="1938" y="4455"/>
                  <a:pt x="1938" y="4455"/>
                  <a:pt x="1938" y="4455"/>
                </a:cubicBezTo>
                <a:cubicBezTo>
                  <a:pt x="4569" y="1755"/>
                  <a:pt x="4569" y="1755"/>
                  <a:pt x="4569" y="1755"/>
                </a:cubicBezTo>
                <a:cubicBezTo>
                  <a:pt x="4708" y="1620"/>
                  <a:pt x="4708" y="1215"/>
                  <a:pt x="4569" y="1080"/>
                </a:cubicBezTo>
                <a:close/>
                <a:moveTo>
                  <a:pt x="0" y="19845"/>
                </a:moveTo>
                <a:cubicBezTo>
                  <a:pt x="0" y="20790"/>
                  <a:pt x="831" y="21600"/>
                  <a:pt x="1800" y="21600"/>
                </a:cubicBezTo>
                <a:cubicBezTo>
                  <a:pt x="8308" y="21600"/>
                  <a:pt x="8308" y="21600"/>
                  <a:pt x="8308" y="21600"/>
                </a:cubicBezTo>
                <a:cubicBezTo>
                  <a:pt x="9277" y="21600"/>
                  <a:pt x="10108" y="20790"/>
                  <a:pt x="10108" y="19845"/>
                </a:cubicBezTo>
                <a:cubicBezTo>
                  <a:pt x="10108" y="13500"/>
                  <a:pt x="10108" y="13500"/>
                  <a:pt x="10108" y="13500"/>
                </a:cubicBezTo>
                <a:cubicBezTo>
                  <a:pt x="10108" y="12555"/>
                  <a:pt x="9277" y="11745"/>
                  <a:pt x="8308" y="11745"/>
                </a:cubicBezTo>
                <a:cubicBezTo>
                  <a:pt x="1800" y="11745"/>
                  <a:pt x="1800" y="11745"/>
                  <a:pt x="1800" y="11745"/>
                </a:cubicBezTo>
                <a:cubicBezTo>
                  <a:pt x="831" y="11745"/>
                  <a:pt x="0" y="12555"/>
                  <a:pt x="0" y="13500"/>
                </a:cubicBezTo>
                <a:cubicBezTo>
                  <a:pt x="0" y="19845"/>
                  <a:pt x="0" y="19845"/>
                  <a:pt x="0" y="19845"/>
                </a:cubicBezTo>
                <a:close/>
                <a:moveTo>
                  <a:pt x="1108" y="13500"/>
                </a:moveTo>
                <a:cubicBezTo>
                  <a:pt x="1108" y="13095"/>
                  <a:pt x="1385" y="12825"/>
                  <a:pt x="1800" y="12825"/>
                </a:cubicBezTo>
                <a:cubicBezTo>
                  <a:pt x="8308" y="12825"/>
                  <a:pt x="8308" y="12825"/>
                  <a:pt x="8308" y="12825"/>
                </a:cubicBezTo>
                <a:cubicBezTo>
                  <a:pt x="8723" y="12825"/>
                  <a:pt x="9000" y="13095"/>
                  <a:pt x="9000" y="13500"/>
                </a:cubicBezTo>
                <a:cubicBezTo>
                  <a:pt x="9000" y="19845"/>
                  <a:pt x="9000" y="19845"/>
                  <a:pt x="9000" y="19845"/>
                </a:cubicBezTo>
                <a:cubicBezTo>
                  <a:pt x="9000" y="20250"/>
                  <a:pt x="8723" y="20520"/>
                  <a:pt x="8308" y="20520"/>
                </a:cubicBezTo>
                <a:cubicBezTo>
                  <a:pt x="1800" y="20520"/>
                  <a:pt x="1800" y="20520"/>
                  <a:pt x="1800" y="20520"/>
                </a:cubicBezTo>
                <a:cubicBezTo>
                  <a:pt x="1385" y="20520"/>
                  <a:pt x="1108" y="20250"/>
                  <a:pt x="1108" y="19845"/>
                </a:cubicBezTo>
                <a:cubicBezTo>
                  <a:pt x="1108" y="13500"/>
                  <a:pt x="1108" y="13500"/>
                  <a:pt x="1108" y="13500"/>
                </a:cubicBezTo>
                <a:close/>
                <a:moveTo>
                  <a:pt x="11908" y="17145"/>
                </a:moveTo>
                <a:cubicBezTo>
                  <a:pt x="19662" y="17145"/>
                  <a:pt x="19662" y="17145"/>
                  <a:pt x="19662" y="17145"/>
                </a:cubicBezTo>
                <a:cubicBezTo>
                  <a:pt x="17031" y="19845"/>
                  <a:pt x="17031" y="19845"/>
                  <a:pt x="17031" y="19845"/>
                </a:cubicBezTo>
                <a:cubicBezTo>
                  <a:pt x="16754" y="19980"/>
                  <a:pt x="16754" y="20385"/>
                  <a:pt x="17031" y="20520"/>
                </a:cubicBezTo>
                <a:cubicBezTo>
                  <a:pt x="17169" y="20655"/>
                  <a:pt x="17308" y="20655"/>
                  <a:pt x="17446" y="20655"/>
                </a:cubicBezTo>
                <a:cubicBezTo>
                  <a:pt x="17585" y="20655"/>
                  <a:pt x="17723" y="20655"/>
                  <a:pt x="17862" y="20520"/>
                </a:cubicBezTo>
                <a:cubicBezTo>
                  <a:pt x="21462" y="17010"/>
                  <a:pt x="21462" y="17010"/>
                  <a:pt x="21462" y="17010"/>
                </a:cubicBezTo>
                <a:cubicBezTo>
                  <a:pt x="21462" y="17010"/>
                  <a:pt x="21600" y="16875"/>
                  <a:pt x="21600" y="16605"/>
                </a:cubicBezTo>
                <a:cubicBezTo>
                  <a:pt x="21600" y="16470"/>
                  <a:pt x="21462" y="16335"/>
                  <a:pt x="21462" y="16335"/>
                </a:cubicBezTo>
                <a:cubicBezTo>
                  <a:pt x="17862" y="12825"/>
                  <a:pt x="17862" y="12825"/>
                  <a:pt x="17862" y="12825"/>
                </a:cubicBezTo>
                <a:cubicBezTo>
                  <a:pt x="17585" y="12555"/>
                  <a:pt x="17308" y="12555"/>
                  <a:pt x="17031" y="12825"/>
                </a:cubicBezTo>
                <a:cubicBezTo>
                  <a:pt x="16754" y="12960"/>
                  <a:pt x="16754" y="13365"/>
                  <a:pt x="17031" y="13500"/>
                </a:cubicBezTo>
                <a:cubicBezTo>
                  <a:pt x="19662" y="16065"/>
                  <a:pt x="19662" y="16065"/>
                  <a:pt x="19662" y="16065"/>
                </a:cubicBezTo>
                <a:cubicBezTo>
                  <a:pt x="11908" y="16065"/>
                  <a:pt x="11908" y="16065"/>
                  <a:pt x="11908" y="16065"/>
                </a:cubicBezTo>
                <a:cubicBezTo>
                  <a:pt x="11631" y="16065"/>
                  <a:pt x="11354" y="16335"/>
                  <a:pt x="11354" y="16605"/>
                </a:cubicBezTo>
                <a:cubicBezTo>
                  <a:pt x="11354" y="17010"/>
                  <a:pt x="11631" y="17145"/>
                  <a:pt x="11908" y="171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07" name="Freeform 84"/>
          <p:cNvSpPr/>
          <p:nvPr/>
        </p:nvSpPr>
        <p:spPr>
          <a:xfrm>
            <a:off x="16395700" y="7556500"/>
            <a:ext cx="1085850" cy="1066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3292"/>
                </a:moveTo>
                <a:cubicBezTo>
                  <a:pt x="0" y="19800"/>
                  <a:pt x="0" y="19800"/>
                  <a:pt x="0" y="19800"/>
                </a:cubicBezTo>
                <a:cubicBezTo>
                  <a:pt x="0" y="20769"/>
                  <a:pt x="810" y="21600"/>
                  <a:pt x="1755" y="21600"/>
                </a:cubicBezTo>
                <a:cubicBezTo>
                  <a:pt x="8100" y="21600"/>
                  <a:pt x="8100" y="21600"/>
                  <a:pt x="8100" y="21600"/>
                </a:cubicBezTo>
                <a:cubicBezTo>
                  <a:pt x="9045" y="21600"/>
                  <a:pt x="9855" y="20769"/>
                  <a:pt x="9855" y="19800"/>
                </a:cubicBezTo>
                <a:cubicBezTo>
                  <a:pt x="9855" y="13292"/>
                  <a:pt x="9855" y="13292"/>
                  <a:pt x="9855" y="13292"/>
                </a:cubicBezTo>
                <a:cubicBezTo>
                  <a:pt x="9855" y="12323"/>
                  <a:pt x="9045" y="11492"/>
                  <a:pt x="8100" y="11492"/>
                </a:cubicBezTo>
                <a:cubicBezTo>
                  <a:pt x="1755" y="11492"/>
                  <a:pt x="1755" y="11492"/>
                  <a:pt x="1755" y="11492"/>
                </a:cubicBezTo>
                <a:cubicBezTo>
                  <a:pt x="810" y="11492"/>
                  <a:pt x="0" y="12323"/>
                  <a:pt x="0" y="13292"/>
                </a:cubicBezTo>
                <a:close/>
                <a:moveTo>
                  <a:pt x="1080" y="13292"/>
                </a:moveTo>
                <a:cubicBezTo>
                  <a:pt x="1080" y="12877"/>
                  <a:pt x="1350" y="12600"/>
                  <a:pt x="1755" y="12600"/>
                </a:cubicBezTo>
                <a:cubicBezTo>
                  <a:pt x="8100" y="12600"/>
                  <a:pt x="8100" y="12600"/>
                  <a:pt x="8100" y="12600"/>
                </a:cubicBezTo>
                <a:cubicBezTo>
                  <a:pt x="8505" y="12600"/>
                  <a:pt x="8775" y="12877"/>
                  <a:pt x="8775" y="13292"/>
                </a:cubicBezTo>
                <a:cubicBezTo>
                  <a:pt x="8775" y="19800"/>
                  <a:pt x="8775" y="19800"/>
                  <a:pt x="8775" y="19800"/>
                </a:cubicBezTo>
                <a:cubicBezTo>
                  <a:pt x="8775" y="20077"/>
                  <a:pt x="8505" y="20492"/>
                  <a:pt x="8100" y="20492"/>
                </a:cubicBezTo>
                <a:cubicBezTo>
                  <a:pt x="1755" y="20492"/>
                  <a:pt x="1755" y="20492"/>
                  <a:pt x="1755" y="20492"/>
                </a:cubicBezTo>
                <a:cubicBezTo>
                  <a:pt x="1350" y="20492"/>
                  <a:pt x="1080" y="20077"/>
                  <a:pt x="1080" y="19800"/>
                </a:cubicBezTo>
                <a:lnTo>
                  <a:pt x="1080" y="13292"/>
                </a:lnTo>
                <a:close/>
                <a:moveTo>
                  <a:pt x="4995" y="10246"/>
                </a:moveTo>
                <a:cubicBezTo>
                  <a:pt x="5265" y="10246"/>
                  <a:pt x="5535" y="9969"/>
                  <a:pt x="5535" y="9692"/>
                </a:cubicBezTo>
                <a:cubicBezTo>
                  <a:pt x="5535" y="1938"/>
                  <a:pt x="5535" y="1938"/>
                  <a:pt x="5535" y="1938"/>
                </a:cubicBezTo>
                <a:cubicBezTo>
                  <a:pt x="8100" y="4569"/>
                  <a:pt x="8100" y="4569"/>
                  <a:pt x="8100" y="4569"/>
                </a:cubicBezTo>
                <a:cubicBezTo>
                  <a:pt x="8235" y="4708"/>
                  <a:pt x="8370" y="4708"/>
                  <a:pt x="8505" y="4708"/>
                </a:cubicBezTo>
                <a:cubicBezTo>
                  <a:pt x="8640" y="4708"/>
                  <a:pt x="8775" y="4708"/>
                  <a:pt x="8775" y="4569"/>
                </a:cubicBezTo>
                <a:cubicBezTo>
                  <a:pt x="9045" y="4292"/>
                  <a:pt x="9045" y="4015"/>
                  <a:pt x="8775" y="3738"/>
                </a:cubicBezTo>
                <a:cubicBezTo>
                  <a:pt x="5265" y="138"/>
                  <a:pt x="5265" y="138"/>
                  <a:pt x="5265" y="138"/>
                </a:cubicBezTo>
                <a:cubicBezTo>
                  <a:pt x="5130" y="0"/>
                  <a:pt x="4725" y="0"/>
                  <a:pt x="4590" y="138"/>
                </a:cubicBezTo>
                <a:cubicBezTo>
                  <a:pt x="1080" y="3738"/>
                  <a:pt x="1080" y="3738"/>
                  <a:pt x="1080" y="3738"/>
                </a:cubicBezTo>
                <a:cubicBezTo>
                  <a:pt x="810" y="4015"/>
                  <a:pt x="810" y="4292"/>
                  <a:pt x="1080" y="4569"/>
                </a:cubicBezTo>
                <a:cubicBezTo>
                  <a:pt x="1215" y="4708"/>
                  <a:pt x="1620" y="4708"/>
                  <a:pt x="1755" y="4569"/>
                </a:cubicBezTo>
                <a:cubicBezTo>
                  <a:pt x="4455" y="1938"/>
                  <a:pt x="4455" y="1938"/>
                  <a:pt x="4455" y="1938"/>
                </a:cubicBezTo>
                <a:cubicBezTo>
                  <a:pt x="4455" y="9692"/>
                  <a:pt x="4455" y="9692"/>
                  <a:pt x="4455" y="9692"/>
                </a:cubicBezTo>
                <a:cubicBezTo>
                  <a:pt x="4455" y="9969"/>
                  <a:pt x="4590" y="10246"/>
                  <a:pt x="4995" y="10246"/>
                </a:cubicBezTo>
                <a:close/>
                <a:moveTo>
                  <a:pt x="21600" y="8308"/>
                </a:moveTo>
                <a:cubicBezTo>
                  <a:pt x="21600" y="1800"/>
                  <a:pt x="21600" y="1800"/>
                  <a:pt x="21600" y="1800"/>
                </a:cubicBezTo>
                <a:cubicBezTo>
                  <a:pt x="21600" y="831"/>
                  <a:pt x="20790" y="0"/>
                  <a:pt x="19845" y="0"/>
                </a:cubicBezTo>
                <a:cubicBezTo>
                  <a:pt x="13500" y="0"/>
                  <a:pt x="13500" y="0"/>
                  <a:pt x="13500" y="0"/>
                </a:cubicBezTo>
                <a:cubicBezTo>
                  <a:pt x="12555" y="0"/>
                  <a:pt x="11745" y="831"/>
                  <a:pt x="11745" y="1800"/>
                </a:cubicBezTo>
                <a:cubicBezTo>
                  <a:pt x="11745" y="8308"/>
                  <a:pt x="11745" y="8308"/>
                  <a:pt x="11745" y="8308"/>
                </a:cubicBezTo>
                <a:cubicBezTo>
                  <a:pt x="11745" y="9277"/>
                  <a:pt x="12555" y="10108"/>
                  <a:pt x="13500" y="10108"/>
                </a:cubicBezTo>
                <a:cubicBezTo>
                  <a:pt x="19845" y="10108"/>
                  <a:pt x="19845" y="10108"/>
                  <a:pt x="19845" y="10108"/>
                </a:cubicBezTo>
                <a:cubicBezTo>
                  <a:pt x="20790" y="10108"/>
                  <a:pt x="21600" y="9277"/>
                  <a:pt x="21600" y="8308"/>
                </a:cubicBezTo>
                <a:close/>
                <a:moveTo>
                  <a:pt x="20520" y="8308"/>
                </a:moveTo>
                <a:cubicBezTo>
                  <a:pt x="20520" y="8723"/>
                  <a:pt x="20250" y="9000"/>
                  <a:pt x="19845" y="9000"/>
                </a:cubicBezTo>
                <a:cubicBezTo>
                  <a:pt x="13500" y="9000"/>
                  <a:pt x="13500" y="9000"/>
                  <a:pt x="13500" y="9000"/>
                </a:cubicBezTo>
                <a:cubicBezTo>
                  <a:pt x="13095" y="9000"/>
                  <a:pt x="12825" y="8723"/>
                  <a:pt x="12825" y="8308"/>
                </a:cubicBezTo>
                <a:cubicBezTo>
                  <a:pt x="12825" y="1800"/>
                  <a:pt x="12825" y="1800"/>
                  <a:pt x="12825" y="1800"/>
                </a:cubicBezTo>
                <a:cubicBezTo>
                  <a:pt x="12825" y="1385"/>
                  <a:pt x="13095" y="1108"/>
                  <a:pt x="13500" y="1108"/>
                </a:cubicBezTo>
                <a:cubicBezTo>
                  <a:pt x="19845" y="1108"/>
                  <a:pt x="19845" y="1108"/>
                  <a:pt x="19845" y="1108"/>
                </a:cubicBezTo>
                <a:cubicBezTo>
                  <a:pt x="20250" y="1108"/>
                  <a:pt x="20520" y="1385"/>
                  <a:pt x="20520" y="1800"/>
                </a:cubicBezTo>
                <a:lnTo>
                  <a:pt x="20520" y="8308"/>
                </a:lnTo>
                <a:close/>
                <a:moveTo>
                  <a:pt x="16605" y="11354"/>
                </a:moveTo>
                <a:cubicBezTo>
                  <a:pt x="16335" y="11354"/>
                  <a:pt x="16065" y="11631"/>
                  <a:pt x="16065" y="11908"/>
                </a:cubicBezTo>
                <a:cubicBezTo>
                  <a:pt x="16065" y="19662"/>
                  <a:pt x="16065" y="19662"/>
                  <a:pt x="16065" y="19662"/>
                </a:cubicBezTo>
                <a:cubicBezTo>
                  <a:pt x="13500" y="17031"/>
                  <a:pt x="13500" y="17031"/>
                  <a:pt x="13500" y="17031"/>
                </a:cubicBezTo>
                <a:cubicBezTo>
                  <a:pt x="13365" y="16754"/>
                  <a:pt x="12960" y="16754"/>
                  <a:pt x="12825" y="17031"/>
                </a:cubicBezTo>
                <a:cubicBezTo>
                  <a:pt x="12555" y="17308"/>
                  <a:pt x="12555" y="17585"/>
                  <a:pt x="12825" y="17862"/>
                </a:cubicBezTo>
                <a:cubicBezTo>
                  <a:pt x="16335" y="21462"/>
                  <a:pt x="16335" y="21462"/>
                  <a:pt x="16335" y="21462"/>
                </a:cubicBezTo>
                <a:cubicBezTo>
                  <a:pt x="16335" y="21462"/>
                  <a:pt x="16470" y="21600"/>
                  <a:pt x="16605" y="21600"/>
                </a:cubicBezTo>
                <a:cubicBezTo>
                  <a:pt x="16740" y="21600"/>
                  <a:pt x="16875" y="21462"/>
                  <a:pt x="17010" y="21462"/>
                </a:cubicBezTo>
                <a:cubicBezTo>
                  <a:pt x="20520" y="17862"/>
                  <a:pt x="20520" y="17862"/>
                  <a:pt x="20520" y="17862"/>
                </a:cubicBezTo>
                <a:cubicBezTo>
                  <a:pt x="20790" y="17585"/>
                  <a:pt x="20790" y="17308"/>
                  <a:pt x="20520" y="17031"/>
                </a:cubicBezTo>
                <a:cubicBezTo>
                  <a:pt x="20385" y="16754"/>
                  <a:pt x="19980" y="16754"/>
                  <a:pt x="19845" y="17031"/>
                </a:cubicBezTo>
                <a:cubicBezTo>
                  <a:pt x="17145" y="19662"/>
                  <a:pt x="17145" y="19662"/>
                  <a:pt x="17145" y="19662"/>
                </a:cubicBezTo>
                <a:cubicBezTo>
                  <a:pt x="17145" y="11908"/>
                  <a:pt x="17145" y="11908"/>
                  <a:pt x="17145" y="11908"/>
                </a:cubicBezTo>
                <a:cubicBezTo>
                  <a:pt x="17145" y="11631"/>
                  <a:pt x="17010" y="11354"/>
                  <a:pt x="16605" y="1135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08" name="Freeform 85"/>
          <p:cNvSpPr/>
          <p:nvPr/>
        </p:nvSpPr>
        <p:spPr>
          <a:xfrm>
            <a:off x="16424276" y="8785224"/>
            <a:ext cx="1057277" cy="1095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0" y="9855"/>
                </a:moveTo>
                <a:cubicBezTo>
                  <a:pt x="8308" y="9855"/>
                  <a:pt x="8308" y="9855"/>
                  <a:pt x="8308" y="9855"/>
                </a:cubicBezTo>
                <a:cubicBezTo>
                  <a:pt x="9277" y="9855"/>
                  <a:pt x="10108" y="9045"/>
                  <a:pt x="10108" y="8100"/>
                </a:cubicBezTo>
                <a:cubicBezTo>
                  <a:pt x="10108" y="1755"/>
                  <a:pt x="10108" y="1755"/>
                  <a:pt x="10108" y="1755"/>
                </a:cubicBezTo>
                <a:cubicBezTo>
                  <a:pt x="10108" y="810"/>
                  <a:pt x="9277" y="0"/>
                  <a:pt x="8308" y="0"/>
                </a:cubicBezTo>
                <a:cubicBezTo>
                  <a:pt x="1800" y="0"/>
                  <a:pt x="1800" y="0"/>
                  <a:pt x="1800" y="0"/>
                </a:cubicBezTo>
                <a:cubicBezTo>
                  <a:pt x="831" y="0"/>
                  <a:pt x="0" y="810"/>
                  <a:pt x="0" y="1755"/>
                </a:cubicBezTo>
                <a:cubicBezTo>
                  <a:pt x="0" y="8100"/>
                  <a:pt x="0" y="8100"/>
                  <a:pt x="0" y="8100"/>
                </a:cubicBezTo>
                <a:cubicBezTo>
                  <a:pt x="0" y="9045"/>
                  <a:pt x="831" y="9855"/>
                  <a:pt x="1800" y="9855"/>
                </a:cubicBezTo>
                <a:close/>
                <a:moveTo>
                  <a:pt x="1108" y="1755"/>
                </a:moveTo>
                <a:cubicBezTo>
                  <a:pt x="1108" y="1350"/>
                  <a:pt x="1385" y="1080"/>
                  <a:pt x="1800" y="1080"/>
                </a:cubicBezTo>
                <a:cubicBezTo>
                  <a:pt x="8308" y="1080"/>
                  <a:pt x="8308" y="1080"/>
                  <a:pt x="8308" y="1080"/>
                </a:cubicBezTo>
                <a:cubicBezTo>
                  <a:pt x="8723" y="1080"/>
                  <a:pt x="9000" y="1350"/>
                  <a:pt x="9000" y="1755"/>
                </a:cubicBezTo>
                <a:cubicBezTo>
                  <a:pt x="9000" y="8100"/>
                  <a:pt x="9000" y="8100"/>
                  <a:pt x="9000" y="8100"/>
                </a:cubicBezTo>
                <a:cubicBezTo>
                  <a:pt x="9000" y="8505"/>
                  <a:pt x="8723" y="8775"/>
                  <a:pt x="8308" y="8775"/>
                </a:cubicBezTo>
                <a:cubicBezTo>
                  <a:pt x="1800" y="8775"/>
                  <a:pt x="1800" y="8775"/>
                  <a:pt x="1800" y="8775"/>
                </a:cubicBezTo>
                <a:cubicBezTo>
                  <a:pt x="1385" y="8775"/>
                  <a:pt x="1108" y="8505"/>
                  <a:pt x="1108" y="8100"/>
                </a:cubicBezTo>
                <a:cubicBezTo>
                  <a:pt x="1108" y="1755"/>
                  <a:pt x="1108" y="1755"/>
                  <a:pt x="1108" y="1755"/>
                </a:cubicBezTo>
                <a:close/>
                <a:moveTo>
                  <a:pt x="21462" y="4590"/>
                </a:moveTo>
                <a:cubicBezTo>
                  <a:pt x="17862" y="1080"/>
                  <a:pt x="17862" y="1080"/>
                  <a:pt x="17862" y="1080"/>
                </a:cubicBezTo>
                <a:cubicBezTo>
                  <a:pt x="17585" y="810"/>
                  <a:pt x="17308" y="810"/>
                  <a:pt x="17031" y="1080"/>
                </a:cubicBezTo>
                <a:cubicBezTo>
                  <a:pt x="16754" y="1215"/>
                  <a:pt x="16754" y="1620"/>
                  <a:pt x="17031" y="1755"/>
                </a:cubicBezTo>
                <a:cubicBezTo>
                  <a:pt x="19662" y="4455"/>
                  <a:pt x="19662" y="4455"/>
                  <a:pt x="19662" y="4455"/>
                </a:cubicBezTo>
                <a:cubicBezTo>
                  <a:pt x="11908" y="4455"/>
                  <a:pt x="11908" y="4455"/>
                  <a:pt x="11908" y="4455"/>
                </a:cubicBezTo>
                <a:cubicBezTo>
                  <a:pt x="11631" y="4455"/>
                  <a:pt x="11354" y="4590"/>
                  <a:pt x="11354" y="4995"/>
                </a:cubicBezTo>
                <a:cubicBezTo>
                  <a:pt x="11354" y="5265"/>
                  <a:pt x="11631" y="5535"/>
                  <a:pt x="11908" y="5535"/>
                </a:cubicBezTo>
                <a:cubicBezTo>
                  <a:pt x="19662" y="5535"/>
                  <a:pt x="19662" y="5535"/>
                  <a:pt x="19662" y="5535"/>
                </a:cubicBezTo>
                <a:cubicBezTo>
                  <a:pt x="17031" y="8100"/>
                  <a:pt x="17031" y="8100"/>
                  <a:pt x="17031" y="8100"/>
                </a:cubicBezTo>
                <a:cubicBezTo>
                  <a:pt x="16754" y="8235"/>
                  <a:pt x="16754" y="8640"/>
                  <a:pt x="17031" y="8775"/>
                </a:cubicBezTo>
                <a:cubicBezTo>
                  <a:pt x="17169" y="8910"/>
                  <a:pt x="17308" y="9045"/>
                  <a:pt x="17446" y="9045"/>
                </a:cubicBezTo>
                <a:cubicBezTo>
                  <a:pt x="17585" y="9045"/>
                  <a:pt x="17723" y="8910"/>
                  <a:pt x="17862" y="8775"/>
                </a:cubicBezTo>
                <a:cubicBezTo>
                  <a:pt x="21462" y="5265"/>
                  <a:pt x="21462" y="5265"/>
                  <a:pt x="21462" y="5265"/>
                </a:cubicBezTo>
                <a:cubicBezTo>
                  <a:pt x="21600" y="5130"/>
                  <a:pt x="21600" y="4725"/>
                  <a:pt x="21462" y="4590"/>
                </a:cubicBezTo>
                <a:close/>
                <a:moveTo>
                  <a:pt x="21600" y="19845"/>
                </a:moveTo>
                <a:cubicBezTo>
                  <a:pt x="21600" y="13500"/>
                  <a:pt x="21600" y="13500"/>
                  <a:pt x="21600" y="13500"/>
                </a:cubicBezTo>
                <a:cubicBezTo>
                  <a:pt x="21600" y="12555"/>
                  <a:pt x="20769" y="11745"/>
                  <a:pt x="19800" y="11745"/>
                </a:cubicBezTo>
                <a:cubicBezTo>
                  <a:pt x="13292" y="11745"/>
                  <a:pt x="13292" y="11745"/>
                  <a:pt x="13292" y="11745"/>
                </a:cubicBezTo>
                <a:cubicBezTo>
                  <a:pt x="12323" y="11745"/>
                  <a:pt x="11492" y="12555"/>
                  <a:pt x="11492" y="13500"/>
                </a:cubicBezTo>
                <a:cubicBezTo>
                  <a:pt x="11492" y="19845"/>
                  <a:pt x="11492" y="19845"/>
                  <a:pt x="11492" y="19845"/>
                </a:cubicBezTo>
                <a:cubicBezTo>
                  <a:pt x="11492" y="20790"/>
                  <a:pt x="12323" y="21600"/>
                  <a:pt x="13292" y="21600"/>
                </a:cubicBezTo>
                <a:cubicBezTo>
                  <a:pt x="19800" y="21600"/>
                  <a:pt x="19800" y="21600"/>
                  <a:pt x="19800" y="21600"/>
                </a:cubicBezTo>
                <a:cubicBezTo>
                  <a:pt x="20769" y="21600"/>
                  <a:pt x="21600" y="20790"/>
                  <a:pt x="21600" y="19845"/>
                </a:cubicBezTo>
                <a:close/>
                <a:moveTo>
                  <a:pt x="20492" y="19845"/>
                </a:moveTo>
                <a:cubicBezTo>
                  <a:pt x="20492" y="20250"/>
                  <a:pt x="20077" y="20520"/>
                  <a:pt x="19800" y="20520"/>
                </a:cubicBezTo>
                <a:cubicBezTo>
                  <a:pt x="13292" y="20520"/>
                  <a:pt x="13292" y="20520"/>
                  <a:pt x="13292" y="20520"/>
                </a:cubicBezTo>
                <a:cubicBezTo>
                  <a:pt x="12877" y="20520"/>
                  <a:pt x="12600" y="20250"/>
                  <a:pt x="12600" y="19845"/>
                </a:cubicBezTo>
                <a:cubicBezTo>
                  <a:pt x="12600" y="13500"/>
                  <a:pt x="12600" y="13500"/>
                  <a:pt x="12600" y="13500"/>
                </a:cubicBezTo>
                <a:cubicBezTo>
                  <a:pt x="12600" y="13095"/>
                  <a:pt x="12877" y="12825"/>
                  <a:pt x="13292" y="12825"/>
                </a:cubicBezTo>
                <a:cubicBezTo>
                  <a:pt x="19800" y="12825"/>
                  <a:pt x="19800" y="12825"/>
                  <a:pt x="19800" y="12825"/>
                </a:cubicBezTo>
                <a:cubicBezTo>
                  <a:pt x="20077" y="12825"/>
                  <a:pt x="20492" y="13095"/>
                  <a:pt x="20492" y="13500"/>
                </a:cubicBezTo>
                <a:cubicBezTo>
                  <a:pt x="20492" y="19845"/>
                  <a:pt x="20492" y="19845"/>
                  <a:pt x="20492" y="19845"/>
                </a:cubicBezTo>
                <a:close/>
                <a:moveTo>
                  <a:pt x="4154" y="20655"/>
                </a:moveTo>
                <a:cubicBezTo>
                  <a:pt x="4292" y="20655"/>
                  <a:pt x="4431" y="20655"/>
                  <a:pt x="4569" y="20520"/>
                </a:cubicBezTo>
                <a:cubicBezTo>
                  <a:pt x="4708" y="20385"/>
                  <a:pt x="4708" y="19980"/>
                  <a:pt x="4569" y="19845"/>
                </a:cubicBezTo>
                <a:cubicBezTo>
                  <a:pt x="1938" y="17145"/>
                  <a:pt x="1938" y="17145"/>
                  <a:pt x="1938" y="17145"/>
                </a:cubicBezTo>
                <a:cubicBezTo>
                  <a:pt x="9692" y="17145"/>
                  <a:pt x="9692" y="17145"/>
                  <a:pt x="9692" y="17145"/>
                </a:cubicBezTo>
                <a:cubicBezTo>
                  <a:pt x="9969" y="17145"/>
                  <a:pt x="10246" y="17010"/>
                  <a:pt x="10246" y="16605"/>
                </a:cubicBezTo>
                <a:cubicBezTo>
                  <a:pt x="10246" y="16335"/>
                  <a:pt x="9969" y="16065"/>
                  <a:pt x="9692" y="16065"/>
                </a:cubicBezTo>
                <a:cubicBezTo>
                  <a:pt x="1938" y="16065"/>
                  <a:pt x="1938" y="16065"/>
                  <a:pt x="1938" y="16065"/>
                </a:cubicBezTo>
                <a:cubicBezTo>
                  <a:pt x="4569" y="13500"/>
                  <a:pt x="4569" y="13500"/>
                  <a:pt x="4569" y="13500"/>
                </a:cubicBezTo>
                <a:cubicBezTo>
                  <a:pt x="4708" y="13365"/>
                  <a:pt x="4708" y="12960"/>
                  <a:pt x="4569" y="12825"/>
                </a:cubicBezTo>
                <a:cubicBezTo>
                  <a:pt x="4292" y="12555"/>
                  <a:pt x="4015" y="12555"/>
                  <a:pt x="3738" y="12825"/>
                </a:cubicBezTo>
                <a:cubicBezTo>
                  <a:pt x="138" y="16335"/>
                  <a:pt x="138" y="16335"/>
                  <a:pt x="138" y="16335"/>
                </a:cubicBezTo>
                <a:cubicBezTo>
                  <a:pt x="0" y="16470"/>
                  <a:pt x="0" y="16875"/>
                  <a:pt x="138" y="17010"/>
                </a:cubicBezTo>
                <a:cubicBezTo>
                  <a:pt x="3738" y="20520"/>
                  <a:pt x="3738" y="20520"/>
                  <a:pt x="3738" y="20520"/>
                </a:cubicBezTo>
                <a:cubicBezTo>
                  <a:pt x="3877" y="20655"/>
                  <a:pt x="4015" y="20655"/>
                  <a:pt x="4154" y="206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09" name="Freeform 86"/>
          <p:cNvSpPr/>
          <p:nvPr/>
        </p:nvSpPr>
        <p:spPr>
          <a:xfrm>
            <a:off x="16395700" y="10017124"/>
            <a:ext cx="1085850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30" y="0"/>
                </a:moveTo>
                <a:cubicBezTo>
                  <a:pt x="5805" y="0"/>
                  <a:pt x="5805" y="0"/>
                  <a:pt x="5805" y="0"/>
                </a:cubicBezTo>
                <a:cubicBezTo>
                  <a:pt x="3510" y="0"/>
                  <a:pt x="1620" y="1890"/>
                  <a:pt x="1620" y="4185"/>
                </a:cubicBezTo>
                <a:cubicBezTo>
                  <a:pt x="1620" y="7020"/>
                  <a:pt x="1620" y="7020"/>
                  <a:pt x="1620" y="7020"/>
                </a:cubicBezTo>
                <a:cubicBezTo>
                  <a:pt x="945" y="6210"/>
                  <a:pt x="945" y="6210"/>
                  <a:pt x="945" y="6210"/>
                </a:cubicBezTo>
                <a:cubicBezTo>
                  <a:pt x="675" y="6075"/>
                  <a:pt x="405" y="6075"/>
                  <a:pt x="135" y="6210"/>
                </a:cubicBezTo>
                <a:cubicBezTo>
                  <a:pt x="0" y="6480"/>
                  <a:pt x="0" y="6750"/>
                  <a:pt x="135" y="7020"/>
                </a:cubicBezTo>
                <a:cubicBezTo>
                  <a:pt x="1755" y="8640"/>
                  <a:pt x="1755" y="8640"/>
                  <a:pt x="1755" y="8640"/>
                </a:cubicBezTo>
                <a:cubicBezTo>
                  <a:pt x="1890" y="8775"/>
                  <a:pt x="2025" y="8775"/>
                  <a:pt x="2160" y="8775"/>
                </a:cubicBezTo>
                <a:cubicBezTo>
                  <a:pt x="2295" y="8775"/>
                  <a:pt x="2430" y="8775"/>
                  <a:pt x="2565" y="8640"/>
                </a:cubicBezTo>
                <a:cubicBezTo>
                  <a:pt x="4185" y="7020"/>
                  <a:pt x="4185" y="7020"/>
                  <a:pt x="4185" y="7020"/>
                </a:cubicBezTo>
                <a:cubicBezTo>
                  <a:pt x="4455" y="6750"/>
                  <a:pt x="4455" y="6480"/>
                  <a:pt x="4185" y="6210"/>
                </a:cubicBezTo>
                <a:cubicBezTo>
                  <a:pt x="4050" y="6075"/>
                  <a:pt x="3645" y="6075"/>
                  <a:pt x="3375" y="6210"/>
                </a:cubicBezTo>
                <a:cubicBezTo>
                  <a:pt x="2700" y="7020"/>
                  <a:pt x="2700" y="7020"/>
                  <a:pt x="2700" y="7020"/>
                </a:cubicBezTo>
                <a:cubicBezTo>
                  <a:pt x="2700" y="4185"/>
                  <a:pt x="2700" y="4185"/>
                  <a:pt x="2700" y="4185"/>
                </a:cubicBezTo>
                <a:cubicBezTo>
                  <a:pt x="2700" y="2430"/>
                  <a:pt x="4185" y="1080"/>
                  <a:pt x="5940" y="1080"/>
                </a:cubicBezTo>
                <a:cubicBezTo>
                  <a:pt x="7830" y="1080"/>
                  <a:pt x="7830" y="1080"/>
                  <a:pt x="7830" y="1080"/>
                </a:cubicBezTo>
                <a:cubicBezTo>
                  <a:pt x="8100" y="1080"/>
                  <a:pt x="8370" y="810"/>
                  <a:pt x="8370" y="540"/>
                </a:cubicBezTo>
                <a:cubicBezTo>
                  <a:pt x="8370" y="270"/>
                  <a:pt x="8100" y="0"/>
                  <a:pt x="7830" y="0"/>
                </a:cubicBezTo>
                <a:close/>
                <a:moveTo>
                  <a:pt x="11070" y="540"/>
                </a:moveTo>
                <a:cubicBezTo>
                  <a:pt x="11070" y="9990"/>
                  <a:pt x="11070" y="9990"/>
                  <a:pt x="11070" y="9990"/>
                </a:cubicBezTo>
                <a:cubicBezTo>
                  <a:pt x="11070" y="10395"/>
                  <a:pt x="11340" y="10530"/>
                  <a:pt x="11610" y="10530"/>
                </a:cubicBezTo>
                <a:cubicBezTo>
                  <a:pt x="21060" y="10530"/>
                  <a:pt x="21060" y="10530"/>
                  <a:pt x="21060" y="10530"/>
                </a:cubicBezTo>
                <a:cubicBezTo>
                  <a:pt x="21330" y="10530"/>
                  <a:pt x="21600" y="10395"/>
                  <a:pt x="21600" y="9990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330" y="0"/>
                  <a:pt x="21060" y="0"/>
                </a:cubicBezTo>
                <a:cubicBezTo>
                  <a:pt x="11610" y="0"/>
                  <a:pt x="11610" y="0"/>
                  <a:pt x="11610" y="0"/>
                </a:cubicBezTo>
                <a:cubicBezTo>
                  <a:pt x="11340" y="0"/>
                  <a:pt x="11070" y="270"/>
                  <a:pt x="11070" y="540"/>
                </a:cubicBezTo>
                <a:close/>
                <a:moveTo>
                  <a:pt x="12150" y="1080"/>
                </a:moveTo>
                <a:cubicBezTo>
                  <a:pt x="20520" y="1080"/>
                  <a:pt x="20520" y="1080"/>
                  <a:pt x="20520" y="1080"/>
                </a:cubicBezTo>
                <a:cubicBezTo>
                  <a:pt x="20520" y="9450"/>
                  <a:pt x="20520" y="9450"/>
                  <a:pt x="20520" y="9450"/>
                </a:cubicBezTo>
                <a:cubicBezTo>
                  <a:pt x="12150" y="9450"/>
                  <a:pt x="12150" y="9450"/>
                  <a:pt x="12150" y="9450"/>
                </a:cubicBezTo>
                <a:lnTo>
                  <a:pt x="12150" y="1080"/>
                </a:lnTo>
                <a:close/>
                <a:moveTo>
                  <a:pt x="15660" y="20520"/>
                </a:moveTo>
                <a:cubicBezTo>
                  <a:pt x="13770" y="20520"/>
                  <a:pt x="13770" y="20520"/>
                  <a:pt x="13770" y="20520"/>
                </a:cubicBezTo>
                <a:cubicBezTo>
                  <a:pt x="13500" y="20520"/>
                  <a:pt x="13230" y="20790"/>
                  <a:pt x="13230" y="21060"/>
                </a:cubicBezTo>
                <a:cubicBezTo>
                  <a:pt x="13230" y="21330"/>
                  <a:pt x="13500" y="21600"/>
                  <a:pt x="13770" y="21600"/>
                </a:cubicBezTo>
                <a:cubicBezTo>
                  <a:pt x="15660" y="21600"/>
                  <a:pt x="15660" y="21600"/>
                  <a:pt x="15660" y="21600"/>
                </a:cubicBezTo>
                <a:cubicBezTo>
                  <a:pt x="18090" y="21600"/>
                  <a:pt x="19980" y="19710"/>
                  <a:pt x="19980" y="17280"/>
                </a:cubicBezTo>
                <a:cubicBezTo>
                  <a:pt x="19980" y="14580"/>
                  <a:pt x="19980" y="14580"/>
                  <a:pt x="19980" y="14580"/>
                </a:cubicBezTo>
                <a:cubicBezTo>
                  <a:pt x="20655" y="15255"/>
                  <a:pt x="20655" y="15255"/>
                  <a:pt x="20655" y="15255"/>
                </a:cubicBezTo>
                <a:cubicBezTo>
                  <a:pt x="20790" y="15390"/>
                  <a:pt x="20925" y="15525"/>
                  <a:pt x="21060" y="15525"/>
                </a:cubicBezTo>
                <a:cubicBezTo>
                  <a:pt x="21195" y="15525"/>
                  <a:pt x="21330" y="15390"/>
                  <a:pt x="21465" y="15255"/>
                </a:cubicBezTo>
                <a:cubicBezTo>
                  <a:pt x="21600" y="15120"/>
                  <a:pt x="21600" y="14715"/>
                  <a:pt x="21465" y="14580"/>
                </a:cubicBezTo>
                <a:cubicBezTo>
                  <a:pt x="19845" y="12960"/>
                  <a:pt x="19845" y="12960"/>
                  <a:pt x="19845" y="12960"/>
                </a:cubicBezTo>
                <a:cubicBezTo>
                  <a:pt x="19575" y="12690"/>
                  <a:pt x="19305" y="12690"/>
                  <a:pt x="19035" y="12960"/>
                </a:cubicBezTo>
                <a:cubicBezTo>
                  <a:pt x="17415" y="14580"/>
                  <a:pt x="17415" y="14580"/>
                  <a:pt x="17415" y="14580"/>
                </a:cubicBezTo>
                <a:cubicBezTo>
                  <a:pt x="17145" y="14715"/>
                  <a:pt x="17145" y="15120"/>
                  <a:pt x="17415" y="15255"/>
                </a:cubicBezTo>
                <a:cubicBezTo>
                  <a:pt x="17685" y="15525"/>
                  <a:pt x="17955" y="15525"/>
                  <a:pt x="18225" y="15255"/>
                </a:cubicBezTo>
                <a:cubicBezTo>
                  <a:pt x="18900" y="14580"/>
                  <a:pt x="18900" y="14580"/>
                  <a:pt x="18900" y="14580"/>
                </a:cubicBezTo>
                <a:cubicBezTo>
                  <a:pt x="18900" y="17280"/>
                  <a:pt x="18900" y="17280"/>
                  <a:pt x="18900" y="17280"/>
                </a:cubicBezTo>
                <a:cubicBezTo>
                  <a:pt x="18900" y="19035"/>
                  <a:pt x="17415" y="20520"/>
                  <a:pt x="15660" y="20520"/>
                </a:cubicBezTo>
                <a:close/>
                <a:moveTo>
                  <a:pt x="9990" y="10935"/>
                </a:moveTo>
                <a:cubicBezTo>
                  <a:pt x="540" y="10935"/>
                  <a:pt x="540" y="10935"/>
                  <a:pt x="540" y="10935"/>
                </a:cubicBezTo>
                <a:cubicBezTo>
                  <a:pt x="270" y="10935"/>
                  <a:pt x="0" y="11205"/>
                  <a:pt x="0" y="11475"/>
                </a:cubicBezTo>
                <a:cubicBezTo>
                  <a:pt x="0" y="20925"/>
                  <a:pt x="0" y="20925"/>
                  <a:pt x="0" y="20925"/>
                </a:cubicBezTo>
                <a:cubicBezTo>
                  <a:pt x="0" y="21330"/>
                  <a:pt x="270" y="21465"/>
                  <a:pt x="540" y="21465"/>
                </a:cubicBezTo>
                <a:cubicBezTo>
                  <a:pt x="9990" y="21465"/>
                  <a:pt x="9990" y="21465"/>
                  <a:pt x="9990" y="21465"/>
                </a:cubicBezTo>
                <a:cubicBezTo>
                  <a:pt x="10260" y="21465"/>
                  <a:pt x="10530" y="21330"/>
                  <a:pt x="10530" y="20925"/>
                </a:cubicBezTo>
                <a:cubicBezTo>
                  <a:pt x="10530" y="11475"/>
                  <a:pt x="10530" y="11475"/>
                  <a:pt x="10530" y="11475"/>
                </a:cubicBezTo>
                <a:cubicBezTo>
                  <a:pt x="10530" y="11205"/>
                  <a:pt x="10260" y="10935"/>
                  <a:pt x="9990" y="10935"/>
                </a:cubicBezTo>
                <a:close/>
                <a:moveTo>
                  <a:pt x="9450" y="20385"/>
                </a:moveTo>
                <a:cubicBezTo>
                  <a:pt x="1080" y="20385"/>
                  <a:pt x="1080" y="20385"/>
                  <a:pt x="1080" y="20385"/>
                </a:cubicBezTo>
                <a:cubicBezTo>
                  <a:pt x="1080" y="12015"/>
                  <a:pt x="1080" y="12015"/>
                  <a:pt x="1080" y="12015"/>
                </a:cubicBezTo>
                <a:cubicBezTo>
                  <a:pt x="9450" y="12015"/>
                  <a:pt x="9450" y="12015"/>
                  <a:pt x="9450" y="12015"/>
                </a:cubicBezTo>
                <a:lnTo>
                  <a:pt x="9450" y="203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10" name="Freeform 87"/>
          <p:cNvSpPr/>
          <p:nvPr/>
        </p:nvSpPr>
        <p:spPr>
          <a:xfrm>
            <a:off x="16395700" y="11245850"/>
            <a:ext cx="1085850" cy="1095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60" y="0"/>
                </a:moveTo>
                <a:cubicBezTo>
                  <a:pt x="13770" y="0"/>
                  <a:pt x="13770" y="0"/>
                  <a:pt x="13770" y="0"/>
                </a:cubicBezTo>
                <a:cubicBezTo>
                  <a:pt x="13500" y="0"/>
                  <a:pt x="13230" y="270"/>
                  <a:pt x="13230" y="540"/>
                </a:cubicBezTo>
                <a:cubicBezTo>
                  <a:pt x="13230" y="810"/>
                  <a:pt x="13500" y="1080"/>
                  <a:pt x="13770" y="1080"/>
                </a:cubicBezTo>
                <a:cubicBezTo>
                  <a:pt x="15660" y="1080"/>
                  <a:pt x="15660" y="1080"/>
                  <a:pt x="15660" y="1080"/>
                </a:cubicBezTo>
                <a:cubicBezTo>
                  <a:pt x="17415" y="1080"/>
                  <a:pt x="18900" y="2430"/>
                  <a:pt x="18900" y="4185"/>
                </a:cubicBezTo>
                <a:cubicBezTo>
                  <a:pt x="18900" y="7020"/>
                  <a:pt x="18900" y="7020"/>
                  <a:pt x="18900" y="7020"/>
                </a:cubicBezTo>
                <a:cubicBezTo>
                  <a:pt x="18225" y="6210"/>
                  <a:pt x="18225" y="6210"/>
                  <a:pt x="18225" y="6210"/>
                </a:cubicBezTo>
                <a:cubicBezTo>
                  <a:pt x="17955" y="6075"/>
                  <a:pt x="17550" y="6075"/>
                  <a:pt x="17415" y="6210"/>
                </a:cubicBezTo>
                <a:cubicBezTo>
                  <a:pt x="17145" y="6480"/>
                  <a:pt x="17145" y="6750"/>
                  <a:pt x="17415" y="7020"/>
                </a:cubicBezTo>
                <a:cubicBezTo>
                  <a:pt x="19035" y="8640"/>
                  <a:pt x="19035" y="8640"/>
                  <a:pt x="19035" y="8640"/>
                </a:cubicBezTo>
                <a:cubicBezTo>
                  <a:pt x="19170" y="8775"/>
                  <a:pt x="19305" y="8775"/>
                  <a:pt x="19440" y="8775"/>
                </a:cubicBezTo>
                <a:cubicBezTo>
                  <a:pt x="19575" y="8775"/>
                  <a:pt x="19710" y="8775"/>
                  <a:pt x="19845" y="8640"/>
                </a:cubicBezTo>
                <a:cubicBezTo>
                  <a:pt x="21465" y="7020"/>
                  <a:pt x="21465" y="7020"/>
                  <a:pt x="21465" y="7020"/>
                </a:cubicBezTo>
                <a:cubicBezTo>
                  <a:pt x="21600" y="6750"/>
                  <a:pt x="21600" y="6480"/>
                  <a:pt x="21465" y="6210"/>
                </a:cubicBezTo>
                <a:cubicBezTo>
                  <a:pt x="21195" y="6075"/>
                  <a:pt x="20925" y="6075"/>
                  <a:pt x="20655" y="6210"/>
                </a:cubicBezTo>
                <a:cubicBezTo>
                  <a:pt x="19980" y="7020"/>
                  <a:pt x="19980" y="7020"/>
                  <a:pt x="19980" y="7020"/>
                </a:cubicBezTo>
                <a:cubicBezTo>
                  <a:pt x="19980" y="4185"/>
                  <a:pt x="19980" y="4185"/>
                  <a:pt x="19980" y="4185"/>
                </a:cubicBezTo>
                <a:cubicBezTo>
                  <a:pt x="19980" y="1890"/>
                  <a:pt x="18090" y="0"/>
                  <a:pt x="15660" y="0"/>
                </a:cubicBezTo>
                <a:close/>
                <a:moveTo>
                  <a:pt x="10530" y="9990"/>
                </a:moveTo>
                <a:cubicBezTo>
                  <a:pt x="10530" y="540"/>
                  <a:pt x="10530" y="540"/>
                  <a:pt x="10530" y="540"/>
                </a:cubicBezTo>
                <a:cubicBezTo>
                  <a:pt x="10530" y="270"/>
                  <a:pt x="10260" y="0"/>
                  <a:pt x="9990" y="0"/>
                </a:cubicBez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270"/>
                  <a:pt x="0" y="540"/>
                </a:cubicBezTo>
                <a:cubicBezTo>
                  <a:pt x="0" y="9990"/>
                  <a:pt x="0" y="9990"/>
                  <a:pt x="0" y="9990"/>
                </a:cubicBezTo>
                <a:cubicBezTo>
                  <a:pt x="0" y="10395"/>
                  <a:pt x="270" y="10530"/>
                  <a:pt x="540" y="10530"/>
                </a:cubicBezTo>
                <a:cubicBezTo>
                  <a:pt x="9990" y="10530"/>
                  <a:pt x="9990" y="10530"/>
                  <a:pt x="9990" y="10530"/>
                </a:cubicBezTo>
                <a:cubicBezTo>
                  <a:pt x="10260" y="10530"/>
                  <a:pt x="10530" y="10260"/>
                  <a:pt x="10530" y="9990"/>
                </a:cubicBezTo>
                <a:close/>
                <a:moveTo>
                  <a:pt x="9450" y="9450"/>
                </a:moveTo>
                <a:cubicBezTo>
                  <a:pt x="1080" y="9450"/>
                  <a:pt x="1080" y="9450"/>
                  <a:pt x="1080" y="9450"/>
                </a:cubicBezTo>
                <a:cubicBezTo>
                  <a:pt x="1080" y="1080"/>
                  <a:pt x="1080" y="1080"/>
                  <a:pt x="1080" y="1080"/>
                </a:cubicBezTo>
                <a:cubicBezTo>
                  <a:pt x="9450" y="1080"/>
                  <a:pt x="9450" y="1080"/>
                  <a:pt x="9450" y="1080"/>
                </a:cubicBezTo>
                <a:lnTo>
                  <a:pt x="9450" y="9450"/>
                </a:lnTo>
                <a:close/>
                <a:moveTo>
                  <a:pt x="5805" y="21600"/>
                </a:moveTo>
                <a:cubicBezTo>
                  <a:pt x="7830" y="21600"/>
                  <a:pt x="7830" y="21600"/>
                  <a:pt x="7830" y="21600"/>
                </a:cubicBezTo>
                <a:cubicBezTo>
                  <a:pt x="8100" y="21600"/>
                  <a:pt x="8370" y="21330"/>
                  <a:pt x="8370" y="21060"/>
                </a:cubicBezTo>
                <a:cubicBezTo>
                  <a:pt x="8370" y="20655"/>
                  <a:pt x="8100" y="20520"/>
                  <a:pt x="7830" y="20520"/>
                </a:cubicBezTo>
                <a:cubicBezTo>
                  <a:pt x="5805" y="20520"/>
                  <a:pt x="5805" y="20520"/>
                  <a:pt x="5805" y="20520"/>
                </a:cubicBezTo>
                <a:cubicBezTo>
                  <a:pt x="4185" y="20520"/>
                  <a:pt x="2700" y="19035"/>
                  <a:pt x="2700" y="17280"/>
                </a:cubicBezTo>
                <a:cubicBezTo>
                  <a:pt x="2700" y="14580"/>
                  <a:pt x="2700" y="14580"/>
                  <a:pt x="2700" y="14580"/>
                </a:cubicBezTo>
                <a:cubicBezTo>
                  <a:pt x="3375" y="15255"/>
                  <a:pt x="3375" y="15255"/>
                  <a:pt x="3375" y="15255"/>
                </a:cubicBezTo>
                <a:cubicBezTo>
                  <a:pt x="3510" y="15390"/>
                  <a:pt x="3645" y="15525"/>
                  <a:pt x="3780" y="15525"/>
                </a:cubicBezTo>
                <a:cubicBezTo>
                  <a:pt x="3915" y="15525"/>
                  <a:pt x="4050" y="15390"/>
                  <a:pt x="4185" y="15255"/>
                </a:cubicBezTo>
                <a:cubicBezTo>
                  <a:pt x="4455" y="15120"/>
                  <a:pt x="4455" y="14715"/>
                  <a:pt x="4185" y="14580"/>
                </a:cubicBezTo>
                <a:cubicBezTo>
                  <a:pt x="2565" y="12960"/>
                  <a:pt x="2565" y="12960"/>
                  <a:pt x="2565" y="12960"/>
                </a:cubicBezTo>
                <a:cubicBezTo>
                  <a:pt x="2430" y="12825"/>
                  <a:pt x="2295" y="12690"/>
                  <a:pt x="2160" y="12690"/>
                </a:cubicBezTo>
                <a:cubicBezTo>
                  <a:pt x="2025" y="12690"/>
                  <a:pt x="1890" y="12825"/>
                  <a:pt x="1755" y="12960"/>
                </a:cubicBezTo>
                <a:cubicBezTo>
                  <a:pt x="135" y="14580"/>
                  <a:pt x="135" y="14580"/>
                  <a:pt x="135" y="14580"/>
                </a:cubicBezTo>
                <a:cubicBezTo>
                  <a:pt x="0" y="14715"/>
                  <a:pt x="0" y="15120"/>
                  <a:pt x="135" y="15255"/>
                </a:cubicBezTo>
                <a:cubicBezTo>
                  <a:pt x="405" y="15525"/>
                  <a:pt x="675" y="15525"/>
                  <a:pt x="945" y="15255"/>
                </a:cubicBezTo>
                <a:cubicBezTo>
                  <a:pt x="1620" y="14580"/>
                  <a:pt x="1620" y="14580"/>
                  <a:pt x="1620" y="14580"/>
                </a:cubicBezTo>
                <a:cubicBezTo>
                  <a:pt x="1620" y="17280"/>
                  <a:pt x="1620" y="17280"/>
                  <a:pt x="1620" y="17280"/>
                </a:cubicBezTo>
                <a:cubicBezTo>
                  <a:pt x="1620" y="19710"/>
                  <a:pt x="3510" y="21600"/>
                  <a:pt x="5805" y="21600"/>
                </a:cubicBezTo>
                <a:close/>
                <a:moveTo>
                  <a:pt x="11610" y="21465"/>
                </a:moveTo>
                <a:cubicBezTo>
                  <a:pt x="21060" y="21465"/>
                  <a:pt x="21060" y="21465"/>
                  <a:pt x="21060" y="21465"/>
                </a:cubicBezTo>
                <a:cubicBezTo>
                  <a:pt x="21330" y="21465"/>
                  <a:pt x="21600" y="21330"/>
                  <a:pt x="21600" y="20925"/>
                </a:cubicBezTo>
                <a:cubicBezTo>
                  <a:pt x="21600" y="11475"/>
                  <a:pt x="21600" y="11475"/>
                  <a:pt x="21600" y="11475"/>
                </a:cubicBezTo>
                <a:cubicBezTo>
                  <a:pt x="21600" y="11205"/>
                  <a:pt x="21330" y="10935"/>
                  <a:pt x="21060" y="10935"/>
                </a:cubicBezTo>
                <a:cubicBezTo>
                  <a:pt x="11610" y="10935"/>
                  <a:pt x="11610" y="10935"/>
                  <a:pt x="11610" y="10935"/>
                </a:cubicBezTo>
                <a:cubicBezTo>
                  <a:pt x="11340" y="10935"/>
                  <a:pt x="11070" y="11205"/>
                  <a:pt x="11070" y="11475"/>
                </a:cubicBezTo>
                <a:cubicBezTo>
                  <a:pt x="11070" y="20925"/>
                  <a:pt x="11070" y="20925"/>
                  <a:pt x="11070" y="20925"/>
                </a:cubicBezTo>
                <a:cubicBezTo>
                  <a:pt x="11070" y="21330"/>
                  <a:pt x="11340" y="21465"/>
                  <a:pt x="11610" y="21465"/>
                </a:cubicBezTo>
                <a:close/>
                <a:moveTo>
                  <a:pt x="12150" y="12015"/>
                </a:moveTo>
                <a:cubicBezTo>
                  <a:pt x="20520" y="12015"/>
                  <a:pt x="20520" y="12015"/>
                  <a:pt x="20520" y="12015"/>
                </a:cubicBezTo>
                <a:cubicBezTo>
                  <a:pt x="20520" y="20385"/>
                  <a:pt x="20520" y="20385"/>
                  <a:pt x="20520" y="20385"/>
                </a:cubicBezTo>
                <a:cubicBezTo>
                  <a:pt x="12150" y="20385"/>
                  <a:pt x="12150" y="20385"/>
                  <a:pt x="12150" y="20385"/>
                </a:cubicBezTo>
                <a:lnTo>
                  <a:pt x="12150" y="120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11" name="Freeform 88"/>
          <p:cNvSpPr/>
          <p:nvPr/>
        </p:nvSpPr>
        <p:spPr>
          <a:xfrm>
            <a:off x="18322926" y="1376485"/>
            <a:ext cx="1050927" cy="10936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1600" y="16841"/>
                </a:moveTo>
                <a:cubicBezTo>
                  <a:pt x="21600" y="16571"/>
                  <a:pt x="21321" y="16301"/>
                  <a:pt x="21043" y="16301"/>
                </a:cubicBezTo>
                <a:cubicBezTo>
                  <a:pt x="1951" y="16301"/>
                  <a:pt x="1951" y="16301"/>
                  <a:pt x="1951" y="16301"/>
                </a:cubicBezTo>
                <a:cubicBezTo>
                  <a:pt x="5295" y="13061"/>
                  <a:pt x="5295" y="13061"/>
                  <a:pt x="5295" y="13061"/>
                </a:cubicBezTo>
                <a:cubicBezTo>
                  <a:pt x="5435" y="12791"/>
                  <a:pt x="5435" y="12521"/>
                  <a:pt x="5295" y="12251"/>
                </a:cubicBezTo>
                <a:cubicBezTo>
                  <a:pt x="5017" y="12116"/>
                  <a:pt x="4738" y="12116"/>
                  <a:pt x="4459" y="12251"/>
                </a:cubicBezTo>
                <a:cubicBezTo>
                  <a:pt x="139" y="16436"/>
                  <a:pt x="139" y="16436"/>
                  <a:pt x="139" y="16436"/>
                </a:cubicBezTo>
                <a:cubicBezTo>
                  <a:pt x="0" y="16706"/>
                  <a:pt x="0" y="16976"/>
                  <a:pt x="139" y="17246"/>
                </a:cubicBezTo>
                <a:cubicBezTo>
                  <a:pt x="4459" y="21431"/>
                  <a:pt x="4459" y="21431"/>
                  <a:pt x="4459" y="21431"/>
                </a:cubicBezTo>
                <a:cubicBezTo>
                  <a:pt x="4599" y="21566"/>
                  <a:pt x="4738" y="21566"/>
                  <a:pt x="4877" y="21566"/>
                </a:cubicBezTo>
                <a:cubicBezTo>
                  <a:pt x="5017" y="21566"/>
                  <a:pt x="5156" y="21566"/>
                  <a:pt x="5295" y="21431"/>
                </a:cubicBezTo>
                <a:cubicBezTo>
                  <a:pt x="5435" y="21161"/>
                  <a:pt x="5435" y="20891"/>
                  <a:pt x="5295" y="20621"/>
                </a:cubicBezTo>
                <a:cubicBezTo>
                  <a:pt x="1951" y="17381"/>
                  <a:pt x="1951" y="17381"/>
                  <a:pt x="1951" y="17381"/>
                </a:cubicBezTo>
                <a:cubicBezTo>
                  <a:pt x="21043" y="17381"/>
                  <a:pt x="21043" y="17381"/>
                  <a:pt x="21043" y="17381"/>
                </a:cubicBezTo>
                <a:cubicBezTo>
                  <a:pt x="21321" y="17381"/>
                  <a:pt x="21600" y="17111"/>
                  <a:pt x="21600" y="16841"/>
                </a:cubicBezTo>
                <a:close/>
                <a:moveTo>
                  <a:pt x="21321" y="4286"/>
                </a:moveTo>
                <a:cubicBezTo>
                  <a:pt x="17141" y="101"/>
                  <a:pt x="17141" y="101"/>
                  <a:pt x="17141" y="101"/>
                </a:cubicBezTo>
                <a:cubicBezTo>
                  <a:pt x="16862" y="-34"/>
                  <a:pt x="16444" y="-34"/>
                  <a:pt x="16305" y="101"/>
                </a:cubicBezTo>
                <a:cubicBezTo>
                  <a:pt x="16026" y="371"/>
                  <a:pt x="16026" y="641"/>
                  <a:pt x="16305" y="911"/>
                </a:cubicBezTo>
                <a:cubicBezTo>
                  <a:pt x="19649" y="4151"/>
                  <a:pt x="19649" y="4151"/>
                  <a:pt x="19649" y="4151"/>
                </a:cubicBezTo>
                <a:cubicBezTo>
                  <a:pt x="557" y="4151"/>
                  <a:pt x="557" y="4151"/>
                  <a:pt x="557" y="4151"/>
                </a:cubicBezTo>
                <a:cubicBezTo>
                  <a:pt x="279" y="4151"/>
                  <a:pt x="0" y="4421"/>
                  <a:pt x="0" y="4691"/>
                </a:cubicBezTo>
                <a:cubicBezTo>
                  <a:pt x="0" y="4961"/>
                  <a:pt x="279" y="5231"/>
                  <a:pt x="557" y="5231"/>
                </a:cubicBezTo>
                <a:cubicBezTo>
                  <a:pt x="19649" y="5231"/>
                  <a:pt x="19649" y="5231"/>
                  <a:pt x="19649" y="5231"/>
                </a:cubicBezTo>
                <a:cubicBezTo>
                  <a:pt x="16305" y="8471"/>
                  <a:pt x="16305" y="8471"/>
                  <a:pt x="16305" y="8471"/>
                </a:cubicBezTo>
                <a:cubicBezTo>
                  <a:pt x="16026" y="8741"/>
                  <a:pt x="16026" y="9011"/>
                  <a:pt x="16305" y="9281"/>
                </a:cubicBezTo>
                <a:cubicBezTo>
                  <a:pt x="16444" y="9281"/>
                  <a:pt x="16583" y="9416"/>
                  <a:pt x="16723" y="9416"/>
                </a:cubicBezTo>
                <a:cubicBezTo>
                  <a:pt x="16862" y="9416"/>
                  <a:pt x="17001" y="9281"/>
                  <a:pt x="17141" y="9281"/>
                </a:cubicBezTo>
                <a:cubicBezTo>
                  <a:pt x="21461" y="5096"/>
                  <a:pt x="21461" y="5096"/>
                  <a:pt x="21461" y="5096"/>
                </a:cubicBezTo>
                <a:cubicBezTo>
                  <a:pt x="21600" y="4826"/>
                  <a:pt x="21600" y="4556"/>
                  <a:pt x="21321" y="428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12" name="Freeform 89"/>
          <p:cNvSpPr/>
          <p:nvPr/>
        </p:nvSpPr>
        <p:spPr>
          <a:xfrm>
            <a:off x="18322926" y="2608380"/>
            <a:ext cx="1050927" cy="10904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16305" y="21431"/>
                </a:moveTo>
                <a:cubicBezTo>
                  <a:pt x="16444" y="21566"/>
                  <a:pt x="16583" y="21566"/>
                  <a:pt x="16723" y="21566"/>
                </a:cubicBezTo>
                <a:cubicBezTo>
                  <a:pt x="16862" y="21566"/>
                  <a:pt x="17001" y="21566"/>
                  <a:pt x="17141" y="21431"/>
                </a:cubicBezTo>
                <a:cubicBezTo>
                  <a:pt x="21461" y="17246"/>
                  <a:pt x="21461" y="17246"/>
                  <a:pt x="21461" y="17246"/>
                </a:cubicBezTo>
                <a:cubicBezTo>
                  <a:pt x="21600" y="16976"/>
                  <a:pt x="21600" y="16706"/>
                  <a:pt x="21461" y="16436"/>
                </a:cubicBezTo>
                <a:cubicBezTo>
                  <a:pt x="17141" y="12251"/>
                  <a:pt x="17141" y="12251"/>
                  <a:pt x="17141" y="12251"/>
                </a:cubicBezTo>
                <a:cubicBezTo>
                  <a:pt x="16862" y="12116"/>
                  <a:pt x="16583" y="12116"/>
                  <a:pt x="16305" y="12251"/>
                </a:cubicBezTo>
                <a:cubicBezTo>
                  <a:pt x="16026" y="12521"/>
                  <a:pt x="16026" y="12791"/>
                  <a:pt x="16305" y="13061"/>
                </a:cubicBezTo>
                <a:cubicBezTo>
                  <a:pt x="19649" y="16301"/>
                  <a:pt x="19649" y="16301"/>
                  <a:pt x="19649" y="16301"/>
                </a:cubicBezTo>
                <a:cubicBezTo>
                  <a:pt x="557" y="16301"/>
                  <a:pt x="557" y="16301"/>
                  <a:pt x="557" y="16301"/>
                </a:cubicBezTo>
                <a:cubicBezTo>
                  <a:pt x="279" y="16301"/>
                  <a:pt x="0" y="16571"/>
                  <a:pt x="0" y="16841"/>
                </a:cubicBezTo>
                <a:cubicBezTo>
                  <a:pt x="0" y="17111"/>
                  <a:pt x="279" y="17381"/>
                  <a:pt x="557" y="17381"/>
                </a:cubicBezTo>
                <a:cubicBezTo>
                  <a:pt x="19649" y="17381"/>
                  <a:pt x="19649" y="17381"/>
                  <a:pt x="19649" y="17381"/>
                </a:cubicBezTo>
                <a:cubicBezTo>
                  <a:pt x="16305" y="20621"/>
                  <a:pt x="16305" y="20621"/>
                  <a:pt x="16305" y="20621"/>
                </a:cubicBezTo>
                <a:cubicBezTo>
                  <a:pt x="16026" y="20891"/>
                  <a:pt x="16026" y="21161"/>
                  <a:pt x="16305" y="21431"/>
                </a:cubicBezTo>
                <a:close/>
                <a:moveTo>
                  <a:pt x="4459" y="101"/>
                </a:moveTo>
                <a:cubicBezTo>
                  <a:pt x="139" y="4286"/>
                  <a:pt x="139" y="4286"/>
                  <a:pt x="139" y="4286"/>
                </a:cubicBezTo>
                <a:cubicBezTo>
                  <a:pt x="0" y="4556"/>
                  <a:pt x="0" y="4826"/>
                  <a:pt x="139" y="5096"/>
                </a:cubicBezTo>
                <a:cubicBezTo>
                  <a:pt x="4459" y="9281"/>
                  <a:pt x="4459" y="9281"/>
                  <a:pt x="4459" y="9281"/>
                </a:cubicBezTo>
                <a:cubicBezTo>
                  <a:pt x="4599" y="9281"/>
                  <a:pt x="4738" y="9416"/>
                  <a:pt x="4877" y="9416"/>
                </a:cubicBezTo>
                <a:cubicBezTo>
                  <a:pt x="5017" y="9416"/>
                  <a:pt x="5156" y="9281"/>
                  <a:pt x="5295" y="9281"/>
                </a:cubicBezTo>
                <a:cubicBezTo>
                  <a:pt x="5435" y="9011"/>
                  <a:pt x="5435" y="8741"/>
                  <a:pt x="5295" y="8471"/>
                </a:cubicBezTo>
                <a:cubicBezTo>
                  <a:pt x="1951" y="5231"/>
                  <a:pt x="1951" y="5231"/>
                  <a:pt x="1951" y="5231"/>
                </a:cubicBezTo>
                <a:cubicBezTo>
                  <a:pt x="21043" y="5231"/>
                  <a:pt x="21043" y="5231"/>
                  <a:pt x="21043" y="5231"/>
                </a:cubicBezTo>
                <a:cubicBezTo>
                  <a:pt x="21321" y="5231"/>
                  <a:pt x="21600" y="4961"/>
                  <a:pt x="21600" y="4691"/>
                </a:cubicBezTo>
                <a:cubicBezTo>
                  <a:pt x="21600" y="4421"/>
                  <a:pt x="21321" y="4151"/>
                  <a:pt x="21043" y="4151"/>
                </a:cubicBezTo>
                <a:cubicBezTo>
                  <a:pt x="1951" y="4151"/>
                  <a:pt x="1951" y="4151"/>
                  <a:pt x="1951" y="4151"/>
                </a:cubicBezTo>
                <a:cubicBezTo>
                  <a:pt x="5295" y="911"/>
                  <a:pt x="5295" y="911"/>
                  <a:pt x="5295" y="911"/>
                </a:cubicBezTo>
                <a:cubicBezTo>
                  <a:pt x="5435" y="641"/>
                  <a:pt x="5435" y="371"/>
                  <a:pt x="5295" y="101"/>
                </a:cubicBezTo>
                <a:cubicBezTo>
                  <a:pt x="5017" y="-34"/>
                  <a:pt x="4738" y="-34"/>
                  <a:pt x="4459" y="10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13" name="Freeform 90"/>
          <p:cNvSpPr/>
          <p:nvPr/>
        </p:nvSpPr>
        <p:spPr>
          <a:xfrm>
            <a:off x="18297526" y="3863973"/>
            <a:ext cx="1082677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255" y="135"/>
                </a:moveTo>
                <a:cubicBezTo>
                  <a:pt x="15120" y="0"/>
                  <a:pt x="14715" y="0"/>
                  <a:pt x="14580" y="135"/>
                </a:cubicBezTo>
                <a:cubicBezTo>
                  <a:pt x="12960" y="1755"/>
                  <a:pt x="12960" y="1755"/>
                  <a:pt x="12960" y="1755"/>
                </a:cubicBezTo>
                <a:cubicBezTo>
                  <a:pt x="12690" y="2025"/>
                  <a:pt x="12690" y="2295"/>
                  <a:pt x="12960" y="2565"/>
                </a:cubicBezTo>
                <a:cubicBezTo>
                  <a:pt x="14580" y="4185"/>
                  <a:pt x="14580" y="4185"/>
                  <a:pt x="14580" y="4185"/>
                </a:cubicBezTo>
                <a:cubicBezTo>
                  <a:pt x="14715" y="4320"/>
                  <a:pt x="14850" y="4320"/>
                  <a:pt x="14985" y="4320"/>
                </a:cubicBezTo>
                <a:cubicBezTo>
                  <a:pt x="15120" y="4320"/>
                  <a:pt x="15255" y="4320"/>
                  <a:pt x="15255" y="4185"/>
                </a:cubicBezTo>
                <a:cubicBezTo>
                  <a:pt x="15525" y="4050"/>
                  <a:pt x="15525" y="3645"/>
                  <a:pt x="15255" y="3375"/>
                </a:cubicBezTo>
                <a:cubicBezTo>
                  <a:pt x="14580" y="2700"/>
                  <a:pt x="14580" y="2700"/>
                  <a:pt x="14580" y="2700"/>
                </a:cubicBezTo>
                <a:cubicBezTo>
                  <a:pt x="17280" y="2700"/>
                  <a:pt x="17280" y="2700"/>
                  <a:pt x="17280" y="2700"/>
                </a:cubicBezTo>
                <a:cubicBezTo>
                  <a:pt x="19035" y="2700"/>
                  <a:pt x="20520" y="4185"/>
                  <a:pt x="20520" y="5805"/>
                </a:cubicBezTo>
                <a:cubicBezTo>
                  <a:pt x="20520" y="7830"/>
                  <a:pt x="20520" y="7830"/>
                  <a:pt x="20520" y="7830"/>
                </a:cubicBezTo>
                <a:cubicBezTo>
                  <a:pt x="20520" y="8100"/>
                  <a:pt x="20790" y="8370"/>
                  <a:pt x="21060" y="8370"/>
                </a:cubicBezTo>
                <a:cubicBezTo>
                  <a:pt x="21330" y="8370"/>
                  <a:pt x="21600" y="8100"/>
                  <a:pt x="21600" y="7830"/>
                </a:cubicBezTo>
                <a:cubicBezTo>
                  <a:pt x="21600" y="5805"/>
                  <a:pt x="21600" y="5805"/>
                  <a:pt x="21600" y="5805"/>
                </a:cubicBezTo>
                <a:cubicBezTo>
                  <a:pt x="21600" y="3510"/>
                  <a:pt x="19710" y="1620"/>
                  <a:pt x="17280" y="1620"/>
                </a:cubicBezTo>
                <a:cubicBezTo>
                  <a:pt x="14580" y="1620"/>
                  <a:pt x="14580" y="1620"/>
                  <a:pt x="14580" y="1620"/>
                </a:cubicBezTo>
                <a:cubicBezTo>
                  <a:pt x="15390" y="945"/>
                  <a:pt x="15390" y="945"/>
                  <a:pt x="15390" y="945"/>
                </a:cubicBezTo>
                <a:cubicBezTo>
                  <a:pt x="15525" y="675"/>
                  <a:pt x="15525" y="405"/>
                  <a:pt x="15255" y="135"/>
                </a:cubicBezTo>
                <a:close/>
                <a:moveTo>
                  <a:pt x="10935" y="11610"/>
                </a:moveTo>
                <a:cubicBezTo>
                  <a:pt x="10935" y="21060"/>
                  <a:pt x="10935" y="21060"/>
                  <a:pt x="10935" y="21060"/>
                </a:cubicBezTo>
                <a:cubicBezTo>
                  <a:pt x="10935" y="21330"/>
                  <a:pt x="11205" y="21600"/>
                  <a:pt x="11475" y="21600"/>
                </a:cubicBezTo>
                <a:cubicBezTo>
                  <a:pt x="20925" y="21600"/>
                  <a:pt x="20925" y="21600"/>
                  <a:pt x="20925" y="21600"/>
                </a:cubicBezTo>
                <a:cubicBezTo>
                  <a:pt x="21330" y="21600"/>
                  <a:pt x="21465" y="21330"/>
                  <a:pt x="21465" y="21060"/>
                </a:cubicBezTo>
                <a:cubicBezTo>
                  <a:pt x="21465" y="11610"/>
                  <a:pt x="21465" y="11610"/>
                  <a:pt x="21465" y="11610"/>
                </a:cubicBezTo>
                <a:cubicBezTo>
                  <a:pt x="21465" y="11340"/>
                  <a:pt x="21330" y="11070"/>
                  <a:pt x="20925" y="11070"/>
                </a:cubicBezTo>
                <a:cubicBezTo>
                  <a:pt x="11475" y="11070"/>
                  <a:pt x="11475" y="11070"/>
                  <a:pt x="11475" y="11070"/>
                </a:cubicBezTo>
                <a:cubicBezTo>
                  <a:pt x="11205" y="11070"/>
                  <a:pt x="10935" y="11340"/>
                  <a:pt x="10935" y="11610"/>
                </a:cubicBezTo>
                <a:close/>
                <a:moveTo>
                  <a:pt x="12015" y="12150"/>
                </a:moveTo>
                <a:cubicBezTo>
                  <a:pt x="20385" y="12150"/>
                  <a:pt x="20385" y="12150"/>
                  <a:pt x="20385" y="12150"/>
                </a:cubicBezTo>
                <a:cubicBezTo>
                  <a:pt x="20385" y="20520"/>
                  <a:pt x="20385" y="20520"/>
                  <a:pt x="20385" y="20520"/>
                </a:cubicBezTo>
                <a:cubicBezTo>
                  <a:pt x="12015" y="20520"/>
                  <a:pt x="12015" y="20520"/>
                  <a:pt x="12015" y="20520"/>
                </a:cubicBezTo>
                <a:lnTo>
                  <a:pt x="12015" y="12150"/>
                </a:lnTo>
                <a:close/>
                <a:moveTo>
                  <a:pt x="0" y="15795"/>
                </a:moveTo>
                <a:cubicBezTo>
                  <a:pt x="0" y="18090"/>
                  <a:pt x="1890" y="19980"/>
                  <a:pt x="4185" y="19980"/>
                </a:cubicBezTo>
                <a:cubicBezTo>
                  <a:pt x="7020" y="19980"/>
                  <a:pt x="7020" y="19980"/>
                  <a:pt x="7020" y="19980"/>
                </a:cubicBezTo>
                <a:cubicBezTo>
                  <a:pt x="6210" y="20655"/>
                  <a:pt x="6210" y="20655"/>
                  <a:pt x="6210" y="20655"/>
                </a:cubicBezTo>
                <a:cubicBezTo>
                  <a:pt x="6075" y="20925"/>
                  <a:pt x="6075" y="21195"/>
                  <a:pt x="6210" y="21465"/>
                </a:cubicBezTo>
                <a:cubicBezTo>
                  <a:pt x="6345" y="21600"/>
                  <a:pt x="6480" y="21600"/>
                  <a:pt x="6615" y="21600"/>
                </a:cubicBezTo>
                <a:cubicBezTo>
                  <a:pt x="6750" y="21600"/>
                  <a:pt x="6885" y="21600"/>
                  <a:pt x="7020" y="21465"/>
                </a:cubicBezTo>
                <a:cubicBezTo>
                  <a:pt x="8640" y="19845"/>
                  <a:pt x="8640" y="19845"/>
                  <a:pt x="8640" y="19845"/>
                </a:cubicBezTo>
                <a:cubicBezTo>
                  <a:pt x="8775" y="19710"/>
                  <a:pt x="8775" y="19575"/>
                  <a:pt x="8775" y="19440"/>
                </a:cubicBezTo>
                <a:cubicBezTo>
                  <a:pt x="8775" y="19305"/>
                  <a:pt x="8775" y="19170"/>
                  <a:pt x="8640" y="19035"/>
                </a:cubicBezTo>
                <a:cubicBezTo>
                  <a:pt x="7020" y="17415"/>
                  <a:pt x="7020" y="17415"/>
                  <a:pt x="7020" y="17415"/>
                </a:cubicBezTo>
                <a:cubicBezTo>
                  <a:pt x="6750" y="17145"/>
                  <a:pt x="6480" y="17145"/>
                  <a:pt x="6210" y="17415"/>
                </a:cubicBezTo>
                <a:cubicBezTo>
                  <a:pt x="6075" y="17550"/>
                  <a:pt x="6075" y="17955"/>
                  <a:pt x="6210" y="18225"/>
                </a:cubicBezTo>
                <a:cubicBezTo>
                  <a:pt x="7020" y="18900"/>
                  <a:pt x="7020" y="18900"/>
                  <a:pt x="7020" y="18900"/>
                </a:cubicBezTo>
                <a:cubicBezTo>
                  <a:pt x="4185" y="18900"/>
                  <a:pt x="4185" y="18900"/>
                  <a:pt x="4185" y="18900"/>
                </a:cubicBezTo>
                <a:cubicBezTo>
                  <a:pt x="2565" y="18900"/>
                  <a:pt x="1080" y="17415"/>
                  <a:pt x="1080" y="15660"/>
                </a:cubicBezTo>
                <a:cubicBezTo>
                  <a:pt x="1080" y="13770"/>
                  <a:pt x="1080" y="13770"/>
                  <a:pt x="1080" y="13770"/>
                </a:cubicBezTo>
                <a:cubicBezTo>
                  <a:pt x="1080" y="13500"/>
                  <a:pt x="810" y="13230"/>
                  <a:pt x="540" y="13230"/>
                </a:cubicBezTo>
                <a:cubicBezTo>
                  <a:pt x="270" y="13230"/>
                  <a:pt x="0" y="13500"/>
                  <a:pt x="0" y="13770"/>
                </a:cubicBezTo>
                <a:cubicBezTo>
                  <a:pt x="0" y="15795"/>
                  <a:pt x="0" y="15795"/>
                  <a:pt x="0" y="15795"/>
                </a:cubicBezTo>
                <a:close/>
                <a:moveTo>
                  <a:pt x="9990" y="0"/>
                </a:move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270"/>
                  <a:pt x="0" y="540"/>
                </a:cubicBezTo>
                <a:cubicBezTo>
                  <a:pt x="0" y="9990"/>
                  <a:pt x="0" y="9990"/>
                  <a:pt x="0" y="9990"/>
                </a:cubicBezTo>
                <a:cubicBezTo>
                  <a:pt x="0" y="10260"/>
                  <a:pt x="270" y="10530"/>
                  <a:pt x="540" y="10530"/>
                </a:cubicBezTo>
                <a:cubicBezTo>
                  <a:pt x="9990" y="10530"/>
                  <a:pt x="9990" y="10530"/>
                  <a:pt x="9990" y="10530"/>
                </a:cubicBezTo>
                <a:cubicBezTo>
                  <a:pt x="10395" y="10530"/>
                  <a:pt x="10530" y="10260"/>
                  <a:pt x="10530" y="9990"/>
                </a:cubicBezTo>
                <a:cubicBezTo>
                  <a:pt x="10530" y="540"/>
                  <a:pt x="10530" y="540"/>
                  <a:pt x="10530" y="540"/>
                </a:cubicBezTo>
                <a:cubicBezTo>
                  <a:pt x="10530" y="270"/>
                  <a:pt x="10395" y="0"/>
                  <a:pt x="9990" y="0"/>
                </a:cubicBezTo>
                <a:close/>
                <a:moveTo>
                  <a:pt x="9450" y="9450"/>
                </a:moveTo>
                <a:cubicBezTo>
                  <a:pt x="1080" y="9450"/>
                  <a:pt x="1080" y="9450"/>
                  <a:pt x="1080" y="9450"/>
                </a:cubicBezTo>
                <a:cubicBezTo>
                  <a:pt x="1080" y="1080"/>
                  <a:pt x="1080" y="1080"/>
                  <a:pt x="1080" y="1080"/>
                </a:cubicBezTo>
                <a:cubicBezTo>
                  <a:pt x="9450" y="1080"/>
                  <a:pt x="9450" y="1080"/>
                  <a:pt x="9450" y="1080"/>
                </a:cubicBezTo>
                <a:cubicBezTo>
                  <a:pt x="9450" y="9450"/>
                  <a:pt x="9450" y="9450"/>
                  <a:pt x="9450" y="94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14" name="Freeform 91"/>
          <p:cNvSpPr/>
          <p:nvPr/>
        </p:nvSpPr>
        <p:spPr>
          <a:xfrm>
            <a:off x="18297526" y="5095873"/>
            <a:ext cx="1082677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lose/>
                <a:moveTo>
                  <a:pt x="10800" y="1080"/>
                </a:moveTo>
                <a:cubicBezTo>
                  <a:pt x="16200" y="1080"/>
                  <a:pt x="20520" y="5400"/>
                  <a:pt x="20520" y="10800"/>
                </a:cubicBezTo>
                <a:cubicBezTo>
                  <a:pt x="20520" y="16200"/>
                  <a:pt x="16200" y="20520"/>
                  <a:pt x="10800" y="20520"/>
                </a:cubicBezTo>
                <a:cubicBezTo>
                  <a:pt x="5400" y="20520"/>
                  <a:pt x="1080" y="16200"/>
                  <a:pt x="1080" y="10800"/>
                </a:cubicBezTo>
                <a:cubicBezTo>
                  <a:pt x="1080" y="5400"/>
                  <a:pt x="5400" y="1080"/>
                  <a:pt x="10800" y="1080"/>
                </a:cubicBezTo>
                <a:close/>
                <a:moveTo>
                  <a:pt x="8100" y="9585"/>
                </a:moveTo>
                <a:cubicBezTo>
                  <a:pt x="10260" y="7425"/>
                  <a:pt x="10260" y="7425"/>
                  <a:pt x="10260" y="7425"/>
                </a:cubicBezTo>
                <a:cubicBezTo>
                  <a:pt x="10260" y="15525"/>
                  <a:pt x="10260" y="15525"/>
                  <a:pt x="10260" y="15525"/>
                </a:cubicBezTo>
                <a:cubicBezTo>
                  <a:pt x="10260" y="15795"/>
                  <a:pt x="10530" y="16065"/>
                  <a:pt x="10800" y="16065"/>
                </a:cubicBezTo>
                <a:cubicBezTo>
                  <a:pt x="11070" y="16065"/>
                  <a:pt x="11340" y="15795"/>
                  <a:pt x="11340" y="15525"/>
                </a:cubicBezTo>
                <a:cubicBezTo>
                  <a:pt x="11340" y="7425"/>
                  <a:pt x="11340" y="7425"/>
                  <a:pt x="11340" y="7425"/>
                </a:cubicBezTo>
                <a:cubicBezTo>
                  <a:pt x="13500" y="9585"/>
                  <a:pt x="13500" y="9585"/>
                  <a:pt x="13500" y="9585"/>
                </a:cubicBezTo>
                <a:cubicBezTo>
                  <a:pt x="13500" y="9585"/>
                  <a:pt x="13770" y="9720"/>
                  <a:pt x="13905" y="9720"/>
                </a:cubicBezTo>
                <a:cubicBezTo>
                  <a:pt x="14040" y="9720"/>
                  <a:pt x="14175" y="9585"/>
                  <a:pt x="14175" y="9585"/>
                </a:cubicBezTo>
                <a:cubicBezTo>
                  <a:pt x="14445" y="9315"/>
                  <a:pt x="14445" y="8910"/>
                  <a:pt x="14175" y="8775"/>
                </a:cubicBezTo>
                <a:cubicBezTo>
                  <a:pt x="11205" y="5670"/>
                  <a:pt x="11205" y="5670"/>
                  <a:pt x="11205" y="5670"/>
                </a:cubicBezTo>
                <a:cubicBezTo>
                  <a:pt x="10935" y="5535"/>
                  <a:pt x="10665" y="5535"/>
                  <a:pt x="10395" y="5670"/>
                </a:cubicBezTo>
                <a:cubicBezTo>
                  <a:pt x="7425" y="8775"/>
                  <a:pt x="7425" y="8775"/>
                  <a:pt x="7425" y="8775"/>
                </a:cubicBezTo>
                <a:cubicBezTo>
                  <a:pt x="7155" y="8910"/>
                  <a:pt x="7155" y="9315"/>
                  <a:pt x="7425" y="9585"/>
                </a:cubicBezTo>
                <a:cubicBezTo>
                  <a:pt x="7560" y="9720"/>
                  <a:pt x="7965" y="9720"/>
                  <a:pt x="8100" y="95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15" name="Freeform 92"/>
          <p:cNvSpPr/>
          <p:nvPr/>
        </p:nvSpPr>
        <p:spPr>
          <a:xfrm>
            <a:off x="18430876" y="6326311"/>
            <a:ext cx="828677" cy="10936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1600" y="18866"/>
                </a:moveTo>
                <a:cubicBezTo>
                  <a:pt x="21600" y="9956"/>
                  <a:pt x="21600" y="9956"/>
                  <a:pt x="21600" y="9956"/>
                </a:cubicBezTo>
                <a:cubicBezTo>
                  <a:pt x="21600" y="8471"/>
                  <a:pt x="20007" y="7256"/>
                  <a:pt x="17882" y="7256"/>
                </a:cubicBezTo>
                <a:cubicBezTo>
                  <a:pt x="15580" y="7256"/>
                  <a:pt x="15580" y="7256"/>
                  <a:pt x="15580" y="7256"/>
                </a:cubicBezTo>
                <a:cubicBezTo>
                  <a:pt x="15226" y="7256"/>
                  <a:pt x="14872" y="7526"/>
                  <a:pt x="14872" y="7796"/>
                </a:cubicBezTo>
                <a:cubicBezTo>
                  <a:pt x="14872" y="8066"/>
                  <a:pt x="15226" y="8336"/>
                  <a:pt x="15580" y="8336"/>
                </a:cubicBezTo>
                <a:cubicBezTo>
                  <a:pt x="17882" y="8336"/>
                  <a:pt x="17882" y="8336"/>
                  <a:pt x="17882" y="8336"/>
                </a:cubicBezTo>
                <a:cubicBezTo>
                  <a:pt x="19121" y="8336"/>
                  <a:pt x="20184" y="9146"/>
                  <a:pt x="20184" y="9956"/>
                </a:cubicBezTo>
                <a:cubicBezTo>
                  <a:pt x="20184" y="18866"/>
                  <a:pt x="20184" y="18866"/>
                  <a:pt x="20184" y="18866"/>
                </a:cubicBezTo>
                <a:cubicBezTo>
                  <a:pt x="20184" y="19811"/>
                  <a:pt x="19121" y="20486"/>
                  <a:pt x="17882" y="20486"/>
                </a:cubicBezTo>
                <a:cubicBezTo>
                  <a:pt x="3541" y="20486"/>
                  <a:pt x="3541" y="20486"/>
                  <a:pt x="3541" y="20486"/>
                </a:cubicBezTo>
                <a:cubicBezTo>
                  <a:pt x="2479" y="20486"/>
                  <a:pt x="1416" y="19811"/>
                  <a:pt x="1416" y="18866"/>
                </a:cubicBezTo>
                <a:cubicBezTo>
                  <a:pt x="1416" y="9956"/>
                  <a:pt x="1416" y="9956"/>
                  <a:pt x="1416" y="9956"/>
                </a:cubicBezTo>
                <a:cubicBezTo>
                  <a:pt x="1416" y="9011"/>
                  <a:pt x="2479" y="8336"/>
                  <a:pt x="3541" y="8336"/>
                </a:cubicBezTo>
                <a:cubicBezTo>
                  <a:pt x="5843" y="8336"/>
                  <a:pt x="5843" y="8336"/>
                  <a:pt x="5843" y="8336"/>
                </a:cubicBezTo>
                <a:cubicBezTo>
                  <a:pt x="6374" y="8336"/>
                  <a:pt x="6551" y="8066"/>
                  <a:pt x="6551" y="7796"/>
                </a:cubicBezTo>
                <a:cubicBezTo>
                  <a:pt x="6551" y="7526"/>
                  <a:pt x="6374" y="7256"/>
                  <a:pt x="5843" y="7256"/>
                </a:cubicBezTo>
                <a:cubicBezTo>
                  <a:pt x="3541" y="7256"/>
                  <a:pt x="3541" y="7256"/>
                  <a:pt x="3541" y="7256"/>
                </a:cubicBezTo>
                <a:cubicBezTo>
                  <a:pt x="1593" y="7256"/>
                  <a:pt x="0" y="8471"/>
                  <a:pt x="0" y="9956"/>
                </a:cubicBezTo>
                <a:cubicBezTo>
                  <a:pt x="0" y="18866"/>
                  <a:pt x="0" y="18866"/>
                  <a:pt x="0" y="18866"/>
                </a:cubicBezTo>
                <a:cubicBezTo>
                  <a:pt x="0" y="20351"/>
                  <a:pt x="1593" y="21566"/>
                  <a:pt x="3541" y="21566"/>
                </a:cubicBezTo>
                <a:cubicBezTo>
                  <a:pt x="17882" y="21566"/>
                  <a:pt x="17882" y="21566"/>
                  <a:pt x="17882" y="21566"/>
                </a:cubicBezTo>
                <a:cubicBezTo>
                  <a:pt x="20007" y="21566"/>
                  <a:pt x="21600" y="20351"/>
                  <a:pt x="21600" y="18866"/>
                </a:cubicBezTo>
                <a:close/>
                <a:moveTo>
                  <a:pt x="5489" y="4556"/>
                </a:moveTo>
                <a:cubicBezTo>
                  <a:pt x="5666" y="4826"/>
                  <a:pt x="6197" y="4826"/>
                  <a:pt x="6374" y="4556"/>
                </a:cubicBezTo>
                <a:cubicBezTo>
                  <a:pt x="10092" y="1856"/>
                  <a:pt x="10092" y="1856"/>
                  <a:pt x="10092" y="1856"/>
                </a:cubicBezTo>
                <a:cubicBezTo>
                  <a:pt x="10092" y="11981"/>
                  <a:pt x="10092" y="11981"/>
                  <a:pt x="10092" y="11981"/>
                </a:cubicBezTo>
                <a:cubicBezTo>
                  <a:pt x="10092" y="12251"/>
                  <a:pt x="10446" y="12521"/>
                  <a:pt x="10800" y="12521"/>
                </a:cubicBezTo>
                <a:cubicBezTo>
                  <a:pt x="11154" y="12521"/>
                  <a:pt x="11508" y="12251"/>
                  <a:pt x="11508" y="11981"/>
                </a:cubicBezTo>
                <a:cubicBezTo>
                  <a:pt x="11508" y="1856"/>
                  <a:pt x="11508" y="1856"/>
                  <a:pt x="11508" y="1856"/>
                </a:cubicBezTo>
                <a:cubicBezTo>
                  <a:pt x="15049" y="4556"/>
                  <a:pt x="15049" y="4556"/>
                  <a:pt x="15049" y="4556"/>
                </a:cubicBezTo>
                <a:cubicBezTo>
                  <a:pt x="15226" y="4691"/>
                  <a:pt x="15403" y="4691"/>
                  <a:pt x="15580" y="4691"/>
                </a:cubicBezTo>
                <a:cubicBezTo>
                  <a:pt x="15757" y="4691"/>
                  <a:pt x="15934" y="4691"/>
                  <a:pt x="16111" y="4556"/>
                </a:cubicBezTo>
                <a:cubicBezTo>
                  <a:pt x="16466" y="4421"/>
                  <a:pt x="16466" y="4016"/>
                  <a:pt x="16111" y="3881"/>
                </a:cubicBezTo>
                <a:cubicBezTo>
                  <a:pt x="11331" y="101"/>
                  <a:pt x="11331" y="101"/>
                  <a:pt x="11331" y="101"/>
                </a:cubicBezTo>
                <a:cubicBezTo>
                  <a:pt x="10977" y="-34"/>
                  <a:pt x="10623" y="-34"/>
                  <a:pt x="10269" y="101"/>
                </a:cubicBezTo>
                <a:cubicBezTo>
                  <a:pt x="5489" y="3881"/>
                  <a:pt x="5489" y="3881"/>
                  <a:pt x="5489" y="3881"/>
                </a:cubicBezTo>
                <a:cubicBezTo>
                  <a:pt x="5134" y="4016"/>
                  <a:pt x="5134" y="4421"/>
                  <a:pt x="5489" y="45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16" name="Freeform 93"/>
          <p:cNvSpPr/>
          <p:nvPr/>
        </p:nvSpPr>
        <p:spPr>
          <a:xfrm>
            <a:off x="18297526" y="7556500"/>
            <a:ext cx="1082677" cy="1092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1070" y="21600"/>
                  <a:pt x="11340" y="21330"/>
                  <a:pt x="11340" y="21060"/>
                </a:cubicBezTo>
                <a:cubicBezTo>
                  <a:pt x="11340" y="6480"/>
                  <a:pt x="11340" y="6480"/>
                  <a:pt x="11340" y="6480"/>
                </a:cubicBezTo>
                <a:cubicBezTo>
                  <a:pt x="13770" y="8910"/>
                  <a:pt x="13770" y="8910"/>
                  <a:pt x="13770" y="8910"/>
                </a:cubicBezTo>
                <a:cubicBezTo>
                  <a:pt x="13905" y="9045"/>
                  <a:pt x="14040" y="9180"/>
                  <a:pt x="14175" y="9180"/>
                </a:cubicBezTo>
                <a:cubicBezTo>
                  <a:pt x="14310" y="9180"/>
                  <a:pt x="14445" y="9045"/>
                  <a:pt x="14580" y="8910"/>
                </a:cubicBezTo>
                <a:cubicBezTo>
                  <a:pt x="14715" y="8775"/>
                  <a:pt x="14715" y="8370"/>
                  <a:pt x="14580" y="8235"/>
                </a:cubicBezTo>
                <a:cubicBezTo>
                  <a:pt x="11205" y="4860"/>
                  <a:pt x="11205" y="4860"/>
                  <a:pt x="11205" y="4860"/>
                </a:cubicBezTo>
                <a:cubicBezTo>
                  <a:pt x="10935" y="4590"/>
                  <a:pt x="10665" y="4590"/>
                  <a:pt x="10395" y="4860"/>
                </a:cubicBezTo>
                <a:cubicBezTo>
                  <a:pt x="7020" y="8235"/>
                  <a:pt x="7020" y="8235"/>
                  <a:pt x="7020" y="8235"/>
                </a:cubicBezTo>
                <a:cubicBezTo>
                  <a:pt x="6750" y="8370"/>
                  <a:pt x="6750" y="8775"/>
                  <a:pt x="7020" y="8910"/>
                </a:cubicBezTo>
                <a:cubicBezTo>
                  <a:pt x="7155" y="9180"/>
                  <a:pt x="7560" y="9180"/>
                  <a:pt x="7830" y="8910"/>
                </a:cubicBezTo>
                <a:cubicBezTo>
                  <a:pt x="10260" y="6480"/>
                  <a:pt x="10260" y="6480"/>
                  <a:pt x="10260" y="6480"/>
                </a:cubicBezTo>
                <a:cubicBezTo>
                  <a:pt x="10260" y="21060"/>
                  <a:pt x="10260" y="21060"/>
                  <a:pt x="10260" y="21060"/>
                </a:cubicBezTo>
                <a:cubicBezTo>
                  <a:pt x="10260" y="21330"/>
                  <a:pt x="10530" y="21600"/>
                  <a:pt x="10800" y="21600"/>
                </a:cubicBezTo>
                <a:close/>
                <a:moveTo>
                  <a:pt x="21600" y="540"/>
                </a:moveTo>
                <a:cubicBezTo>
                  <a:pt x="21600" y="270"/>
                  <a:pt x="21330" y="0"/>
                  <a:pt x="21060" y="0"/>
                </a:cubicBezTo>
                <a:cubicBezTo>
                  <a:pt x="540" y="0"/>
                  <a:pt x="540" y="0"/>
                  <a:pt x="540" y="0"/>
                </a:cubicBezTo>
                <a:cubicBezTo>
                  <a:pt x="270" y="0"/>
                  <a:pt x="0" y="270"/>
                  <a:pt x="0" y="540"/>
                </a:cubicBezTo>
                <a:cubicBezTo>
                  <a:pt x="0" y="810"/>
                  <a:pt x="270" y="1080"/>
                  <a:pt x="540" y="1080"/>
                </a:cubicBezTo>
                <a:cubicBezTo>
                  <a:pt x="21060" y="1080"/>
                  <a:pt x="21060" y="1080"/>
                  <a:pt x="21060" y="1080"/>
                </a:cubicBezTo>
                <a:cubicBezTo>
                  <a:pt x="21330" y="1080"/>
                  <a:pt x="21600" y="810"/>
                  <a:pt x="21600" y="5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17" name="Freeform 94"/>
          <p:cNvSpPr/>
          <p:nvPr/>
        </p:nvSpPr>
        <p:spPr>
          <a:xfrm>
            <a:off x="18297526" y="8786933"/>
            <a:ext cx="1082677" cy="10714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0" y="15512"/>
                </a:moveTo>
                <a:cubicBezTo>
                  <a:pt x="0" y="19227"/>
                  <a:pt x="0" y="19227"/>
                  <a:pt x="0" y="19227"/>
                </a:cubicBezTo>
                <a:cubicBezTo>
                  <a:pt x="0" y="20603"/>
                  <a:pt x="1080" y="21566"/>
                  <a:pt x="2295" y="21566"/>
                </a:cubicBezTo>
                <a:cubicBezTo>
                  <a:pt x="19305" y="21566"/>
                  <a:pt x="19305" y="21566"/>
                  <a:pt x="19305" y="21566"/>
                </a:cubicBezTo>
                <a:cubicBezTo>
                  <a:pt x="20520" y="21566"/>
                  <a:pt x="21600" y="20603"/>
                  <a:pt x="21600" y="19227"/>
                </a:cubicBezTo>
                <a:cubicBezTo>
                  <a:pt x="21600" y="15512"/>
                  <a:pt x="21600" y="15512"/>
                  <a:pt x="21600" y="15512"/>
                </a:cubicBezTo>
                <a:cubicBezTo>
                  <a:pt x="21600" y="14137"/>
                  <a:pt x="20520" y="13036"/>
                  <a:pt x="19305" y="13036"/>
                </a:cubicBezTo>
                <a:cubicBezTo>
                  <a:pt x="14580" y="13036"/>
                  <a:pt x="14580" y="13036"/>
                  <a:pt x="14580" y="13036"/>
                </a:cubicBezTo>
                <a:cubicBezTo>
                  <a:pt x="14175" y="13036"/>
                  <a:pt x="13770" y="13449"/>
                  <a:pt x="13635" y="13999"/>
                </a:cubicBezTo>
                <a:cubicBezTo>
                  <a:pt x="13500" y="15512"/>
                  <a:pt x="12285" y="16613"/>
                  <a:pt x="10800" y="16613"/>
                </a:cubicBezTo>
                <a:cubicBezTo>
                  <a:pt x="9315" y="16613"/>
                  <a:pt x="8100" y="15512"/>
                  <a:pt x="7965" y="13999"/>
                </a:cubicBezTo>
                <a:cubicBezTo>
                  <a:pt x="7830" y="13449"/>
                  <a:pt x="7425" y="13036"/>
                  <a:pt x="7020" y="13036"/>
                </a:cubicBezTo>
                <a:cubicBezTo>
                  <a:pt x="2295" y="13036"/>
                  <a:pt x="2295" y="13036"/>
                  <a:pt x="2295" y="13036"/>
                </a:cubicBezTo>
                <a:cubicBezTo>
                  <a:pt x="1080" y="13036"/>
                  <a:pt x="0" y="14137"/>
                  <a:pt x="0" y="15512"/>
                </a:cubicBezTo>
                <a:close/>
                <a:moveTo>
                  <a:pt x="10800" y="17714"/>
                </a:moveTo>
                <a:cubicBezTo>
                  <a:pt x="12825" y="17714"/>
                  <a:pt x="14445" y="16200"/>
                  <a:pt x="14715" y="14274"/>
                </a:cubicBezTo>
                <a:cubicBezTo>
                  <a:pt x="19305" y="14274"/>
                  <a:pt x="19305" y="14274"/>
                  <a:pt x="19305" y="14274"/>
                </a:cubicBezTo>
                <a:cubicBezTo>
                  <a:pt x="19980" y="14274"/>
                  <a:pt x="20520" y="14825"/>
                  <a:pt x="20520" y="15512"/>
                </a:cubicBezTo>
                <a:cubicBezTo>
                  <a:pt x="20520" y="19227"/>
                  <a:pt x="20520" y="19227"/>
                  <a:pt x="20520" y="19227"/>
                </a:cubicBezTo>
                <a:cubicBezTo>
                  <a:pt x="20520" y="19915"/>
                  <a:pt x="19980" y="20465"/>
                  <a:pt x="19305" y="20465"/>
                </a:cubicBezTo>
                <a:cubicBezTo>
                  <a:pt x="2295" y="20465"/>
                  <a:pt x="2295" y="20465"/>
                  <a:pt x="2295" y="20465"/>
                </a:cubicBezTo>
                <a:cubicBezTo>
                  <a:pt x="1620" y="20465"/>
                  <a:pt x="1080" y="19915"/>
                  <a:pt x="1080" y="19227"/>
                </a:cubicBezTo>
                <a:cubicBezTo>
                  <a:pt x="1080" y="15512"/>
                  <a:pt x="1080" y="15512"/>
                  <a:pt x="1080" y="15512"/>
                </a:cubicBezTo>
                <a:cubicBezTo>
                  <a:pt x="1080" y="14825"/>
                  <a:pt x="1620" y="14274"/>
                  <a:pt x="2295" y="14274"/>
                </a:cubicBezTo>
                <a:cubicBezTo>
                  <a:pt x="6885" y="14274"/>
                  <a:pt x="6885" y="14274"/>
                  <a:pt x="6885" y="14274"/>
                </a:cubicBezTo>
                <a:cubicBezTo>
                  <a:pt x="7155" y="16200"/>
                  <a:pt x="8775" y="17714"/>
                  <a:pt x="10800" y="17714"/>
                </a:cubicBezTo>
                <a:close/>
                <a:moveTo>
                  <a:pt x="10800" y="11798"/>
                </a:moveTo>
                <a:cubicBezTo>
                  <a:pt x="11070" y="11798"/>
                  <a:pt x="11340" y="11523"/>
                  <a:pt x="11340" y="11248"/>
                </a:cubicBezTo>
                <a:cubicBezTo>
                  <a:pt x="11340" y="1892"/>
                  <a:pt x="11340" y="1892"/>
                  <a:pt x="11340" y="1892"/>
                </a:cubicBezTo>
                <a:cubicBezTo>
                  <a:pt x="13905" y="4506"/>
                  <a:pt x="13905" y="4506"/>
                  <a:pt x="13905" y="4506"/>
                </a:cubicBezTo>
                <a:cubicBezTo>
                  <a:pt x="14040" y="4644"/>
                  <a:pt x="14175" y="4644"/>
                  <a:pt x="14310" y="4644"/>
                </a:cubicBezTo>
                <a:cubicBezTo>
                  <a:pt x="14445" y="4644"/>
                  <a:pt x="14580" y="4644"/>
                  <a:pt x="14715" y="4506"/>
                </a:cubicBezTo>
                <a:cubicBezTo>
                  <a:pt x="14985" y="4231"/>
                  <a:pt x="14985" y="3956"/>
                  <a:pt x="14715" y="3681"/>
                </a:cubicBezTo>
                <a:cubicBezTo>
                  <a:pt x="11205" y="104"/>
                  <a:pt x="11205" y="104"/>
                  <a:pt x="11205" y="104"/>
                </a:cubicBezTo>
                <a:cubicBezTo>
                  <a:pt x="10935" y="-34"/>
                  <a:pt x="10665" y="-34"/>
                  <a:pt x="10395" y="104"/>
                </a:cubicBezTo>
                <a:cubicBezTo>
                  <a:pt x="6885" y="3681"/>
                  <a:pt x="6885" y="3681"/>
                  <a:pt x="6885" y="3681"/>
                </a:cubicBezTo>
                <a:cubicBezTo>
                  <a:pt x="6615" y="3956"/>
                  <a:pt x="6615" y="4231"/>
                  <a:pt x="6885" y="4506"/>
                </a:cubicBezTo>
                <a:cubicBezTo>
                  <a:pt x="7155" y="4781"/>
                  <a:pt x="7425" y="4781"/>
                  <a:pt x="7695" y="4506"/>
                </a:cubicBezTo>
                <a:cubicBezTo>
                  <a:pt x="10260" y="1892"/>
                  <a:pt x="10260" y="1892"/>
                  <a:pt x="10260" y="1892"/>
                </a:cubicBezTo>
                <a:cubicBezTo>
                  <a:pt x="10260" y="11248"/>
                  <a:pt x="10260" y="11248"/>
                  <a:pt x="10260" y="11248"/>
                </a:cubicBezTo>
                <a:cubicBezTo>
                  <a:pt x="10260" y="11523"/>
                  <a:pt x="10530" y="11798"/>
                  <a:pt x="10800" y="1179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18" name="Freeform 95"/>
          <p:cNvSpPr/>
          <p:nvPr/>
        </p:nvSpPr>
        <p:spPr>
          <a:xfrm>
            <a:off x="18297526" y="10017124"/>
            <a:ext cx="1082677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800"/>
                </a:move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lose/>
                <a:moveTo>
                  <a:pt x="4455" y="18225"/>
                </a:moveTo>
                <a:cubicBezTo>
                  <a:pt x="6075" y="17145"/>
                  <a:pt x="7425" y="16470"/>
                  <a:pt x="7830" y="16200"/>
                </a:cubicBezTo>
                <a:cubicBezTo>
                  <a:pt x="8100" y="16065"/>
                  <a:pt x="8235" y="15930"/>
                  <a:pt x="8235" y="15660"/>
                </a:cubicBezTo>
                <a:cubicBezTo>
                  <a:pt x="8235" y="14175"/>
                  <a:pt x="8235" y="14175"/>
                  <a:pt x="8235" y="14175"/>
                </a:cubicBezTo>
                <a:cubicBezTo>
                  <a:pt x="8235" y="14175"/>
                  <a:pt x="8235" y="14040"/>
                  <a:pt x="8235" y="13905"/>
                </a:cubicBezTo>
                <a:cubicBezTo>
                  <a:pt x="7965" y="13500"/>
                  <a:pt x="7695" y="12960"/>
                  <a:pt x="7695" y="12285"/>
                </a:cubicBezTo>
                <a:cubicBezTo>
                  <a:pt x="7560" y="12150"/>
                  <a:pt x="7425" y="11880"/>
                  <a:pt x="7290" y="11880"/>
                </a:cubicBezTo>
                <a:cubicBezTo>
                  <a:pt x="7155" y="11745"/>
                  <a:pt x="7020" y="11610"/>
                  <a:pt x="6885" y="10935"/>
                </a:cubicBezTo>
                <a:cubicBezTo>
                  <a:pt x="6750" y="10395"/>
                  <a:pt x="6750" y="10125"/>
                  <a:pt x="6750" y="9990"/>
                </a:cubicBezTo>
                <a:cubicBezTo>
                  <a:pt x="6885" y="9990"/>
                  <a:pt x="7020" y="9990"/>
                  <a:pt x="7155" y="9855"/>
                </a:cubicBezTo>
                <a:cubicBezTo>
                  <a:pt x="7290" y="9585"/>
                  <a:pt x="7290" y="9450"/>
                  <a:pt x="7290" y="9315"/>
                </a:cubicBezTo>
                <a:cubicBezTo>
                  <a:pt x="7020" y="8640"/>
                  <a:pt x="7020" y="8100"/>
                  <a:pt x="7155" y="7425"/>
                </a:cubicBezTo>
                <a:cubicBezTo>
                  <a:pt x="7290" y="6885"/>
                  <a:pt x="7560" y="6210"/>
                  <a:pt x="8100" y="5805"/>
                </a:cubicBezTo>
                <a:cubicBezTo>
                  <a:pt x="8370" y="5400"/>
                  <a:pt x="8640" y="5265"/>
                  <a:pt x="9045" y="4995"/>
                </a:cubicBezTo>
                <a:cubicBezTo>
                  <a:pt x="9045" y="4995"/>
                  <a:pt x="9045" y="4995"/>
                  <a:pt x="9045" y="4995"/>
                </a:cubicBezTo>
                <a:cubicBezTo>
                  <a:pt x="9315" y="4725"/>
                  <a:pt x="9585" y="4590"/>
                  <a:pt x="9855" y="4590"/>
                </a:cubicBezTo>
                <a:cubicBezTo>
                  <a:pt x="9855" y="4590"/>
                  <a:pt x="9855" y="4590"/>
                  <a:pt x="9855" y="4590"/>
                </a:cubicBezTo>
                <a:cubicBezTo>
                  <a:pt x="10125" y="4455"/>
                  <a:pt x="10395" y="4455"/>
                  <a:pt x="10665" y="4455"/>
                </a:cubicBezTo>
                <a:cubicBezTo>
                  <a:pt x="11340" y="4320"/>
                  <a:pt x="12015" y="4455"/>
                  <a:pt x="12690" y="4860"/>
                </a:cubicBezTo>
                <a:cubicBezTo>
                  <a:pt x="13230" y="5130"/>
                  <a:pt x="13500" y="5670"/>
                  <a:pt x="13500" y="5670"/>
                </a:cubicBezTo>
                <a:cubicBezTo>
                  <a:pt x="13635" y="5805"/>
                  <a:pt x="13770" y="5940"/>
                  <a:pt x="13905" y="5940"/>
                </a:cubicBezTo>
                <a:cubicBezTo>
                  <a:pt x="13905" y="5940"/>
                  <a:pt x="14175" y="5940"/>
                  <a:pt x="14445" y="6210"/>
                </a:cubicBezTo>
                <a:cubicBezTo>
                  <a:pt x="14715" y="6615"/>
                  <a:pt x="14985" y="7425"/>
                  <a:pt x="14580" y="9585"/>
                </a:cubicBezTo>
                <a:cubicBezTo>
                  <a:pt x="14580" y="9855"/>
                  <a:pt x="14715" y="10125"/>
                  <a:pt x="14850" y="10260"/>
                </a:cubicBezTo>
                <a:cubicBezTo>
                  <a:pt x="14850" y="10260"/>
                  <a:pt x="14850" y="10530"/>
                  <a:pt x="14715" y="11070"/>
                </a:cubicBezTo>
                <a:cubicBezTo>
                  <a:pt x="14580" y="11610"/>
                  <a:pt x="14445" y="11880"/>
                  <a:pt x="14445" y="12015"/>
                </a:cubicBezTo>
                <a:cubicBezTo>
                  <a:pt x="14310" y="12015"/>
                  <a:pt x="14175" y="12015"/>
                  <a:pt x="14175" y="12015"/>
                </a:cubicBezTo>
                <a:cubicBezTo>
                  <a:pt x="13905" y="12150"/>
                  <a:pt x="13770" y="12285"/>
                  <a:pt x="13770" y="12420"/>
                </a:cubicBezTo>
                <a:cubicBezTo>
                  <a:pt x="13635" y="12960"/>
                  <a:pt x="13500" y="13365"/>
                  <a:pt x="13365" y="13770"/>
                </a:cubicBezTo>
                <a:cubicBezTo>
                  <a:pt x="13365" y="13905"/>
                  <a:pt x="13365" y="13905"/>
                  <a:pt x="13365" y="14040"/>
                </a:cubicBezTo>
                <a:cubicBezTo>
                  <a:pt x="13365" y="15660"/>
                  <a:pt x="13365" y="15660"/>
                  <a:pt x="13365" y="15660"/>
                </a:cubicBezTo>
                <a:cubicBezTo>
                  <a:pt x="13365" y="15930"/>
                  <a:pt x="13500" y="16065"/>
                  <a:pt x="13770" y="16200"/>
                </a:cubicBezTo>
                <a:cubicBezTo>
                  <a:pt x="14175" y="16470"/>
                  <a:pt x="15525" y="17145"/>
                  <a:pt x="17145" y="18225"/>
                </a:cubicBezTo>
                <a:cubicBezTo>
                  <a:pt x="15390" y="19710"/>
                  <a:pt x="13230" y="20520"/>
                  <a:pt x="10800" y="20520"/>
                </a:cubicBezTo>
                <a:cubicBezTo>
                  <a:pt x="8370" y="20520"/>
                  <a:pt x="6210" y="19575"/>
                  <a:pt x="4455" y="18225"/>
                </a:cubicBezTo>
                <a:close/>
                <a:moveTo>
                  <a:pt x="10800" y="1080"/>
                </a:moveTo>
                <a:cubicBezTo>
                  <a:pt x="16200" y="1080"/>
                  <a:pt x="20520" y="5400"/>
                  <a:pt x="20520" y="10800"/>
                </a:cubicBezTo>
                <a:cubicBezTo>
                  <a:pt x="20520" y="13365"/>
                  <a:pt x="19575" y="15660"/>
                  <a:pt x="17955" y="17415"/>
                </a:cubicBezTo>
                <a:cubicBezTo>
                  <a:pt x="16335" y="16335"/>
                  <a:pt x="14985" y="15660"/>
                  <a:pt x="14445" y="15390"/>
                </a:cubicBezTo>
                <a:cubicBezTo>
                  <a:pt x="14445" y="14175"/>
                  <a:pt x="14445" y="14175"/>
                  <a:pt x="14445" y="14175"/>
                </a:cubicBezTo>
                <a:cubicBezTo>
                  <a:pt x="14580" y="13770"/>
                  <a:pt x="14715" y="13500"/>
                  <a:pt x="14715" y="13095"/>
                </a:cubicBezTo>
                <a:cubicBezTo>
                  <a:pt x="15255" y="12960"/>
                  <a:pt x="15525" y="12420"/>
                  <a:pt x="15795" y="11475"/>
                </a:cubicBezTo>
                <a:cubicBezTo>
                  <a:pt x="16065" y="10530"/>
                  <a:pt x="16065" y="9855"/>
                  <a:pt x="15660" y="9450"/>
                </a:cubicBezTo>
                <a:cubicBezTo>
                  <a:pt x="16065" y="7695"/>
                  <a:pt x="15930" y="6345"/>
                  <a:pt x="15255" y="5535"/>
                </a:cubicBezTo>
                <a:cubicBezTo>
                  <a:pt x="14985" y="5130"/>
                  <a:pt x="14580" y="4995"/>
                  <a:pt x="14310" y="4860"/>
                </a:cubicBezTo>
                <a:cubicBezTo>
                  <a:pt x="14175" y="4590"/>
                  <a:pt x="13770" y="4185"/>
                  <a:pt x="13230" y="3915"/>
                </a:cubicBezTo>
                <a:cubicBezTo>
                  <a:pt x="12420" y="3375"/>
                  <a:pt x="11610" y="3240"/>
                  <a:pt x="10665" y="3375"/>
                </a:cubicBezTo>
                <a:cubicBezTo>
                  <a:pt x="10260" y="3375"/>
                  <a:pt x="9855" y="3375"/>
                  <a:pt x="9585" y="3510"/>
                </a:cubicBezTo>
                <a:cubicBezTo>
                  <a:pt x="9585" y="3510"/>
                  <a:pt x="9585" y="3510"/>
                  <a:pt x="9585" y="3510"/>
                </a:cubicBezTo>
                <a:cubicBezTo>
                  <a:pt x="9180" y="3645"/>
                  <a:pt x="8775" y="3780"/>
                  <a:pt x="8505" y="4050"/>
                </a:cubicBezTo>
                <a:cubicBezTo>
                  <a:pt x="8100" y="4320"/>
                  <a:pt x="7695" y="4590"/>
                  <a:pt x="7290" y="4995"/>
                </a:cubicBezTo>
                <a:cubicBezTo>
                  <a:pt x="6750" y="5670"/>
                  <a:pt x="6345" y="6345"/>
                  <a:pt x="6075" y="7155"/>
                </a:cubicBezTo>
                <a:cubicBezTo>
                  <a:pt x="5940" y="7830"/>
                  <a:pt x="5940" y="8505"/>
                  <a:pt x="6075" y="9045"/>
                </a:cubicBezTo>
                <a:cubicBezTo>
                  <a:pt x="5940" y="9180"/>
                  <a:pt x="5940" y="9180"/>
                  <a:pt x="5940" y="9315"/>
                </a:cubicBezTo>
                <a:cubicBezTo>
                  <a:pt x="5535" y="9585"/>
                  <a:pt x="5535" y="10260"/>
                  <a:pt x="5805" y="11205"/>
                </a:cubicBezTo>
                <a:cubicBezTo>
                  <a:pt x="5940" y="11880"/>
                  <a:pt x="6210" y="12420"/>
                  <a:pt x="6615" y="12825"/>
                </a:cubicBezTo>
                <a:cubicBezTo>
                  <a:pt x="6750" y="13365"/>
                  <a:pt x="6885" y="13905"/>
                  <a:pt x="7155" y="14445"/>
                </a:cubicBezTo>
                <a:cubicBezTo>
                  <a:pt x="7155" y="15390"/>
                  <a:pt x="7155" y="15390"/>
                  <a:pt x="7155" y="15390"/>
                </a:cubicBezTo>
                <a:cubicBezTo>
                  <a:pt x="6615" y="15660"/>
                  <a:pt x="5265" y="16335"/>
                  <a:pt x="3645" y="17415"/>
                </a:cubicBezTo>
                <a:cubicBezTo>
                  <a:pt x="2025" y="15660"/>
                  <a:pt x="1080" y="13365"/>
                  <a:pt x="1080" y="10800"/>
                </a:cubicBezTo>
                <a:cubicBezTo>
                  <a:pt x="1080" y="5400"/>
                  <a:pt x="5400" y="1080"/>
                  <a:pt x="10800" y="10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19" name="Freeform 96"/>
          <p:cNvSpPr/>
          <p:nvPr/>
        </p:nvSpPr>
        <p:spPr>
          <a:xfrm>
            <a:off x="18405476" y="11245850"/>
            <a:ext cx="847727" cy="1095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060"/>
                </a:moveTo>
                <a:cubicBezTo>
                  <a:pt x="21600" y="17955"/>
                  <a:pt x="21600" y="17955"/>
                  <a:pt x="21600" y="17955"/>
                </a:cubicBezTo>
                <a:cubicBezTo>
                  <a:pt x="21600" y="14310"/>
                  <a:pt x="18490" y="11070"/>
                  <a:pt x="14170" y="9990"/>
                </a:cubicBezTo>
                <a:cubicBezTo>
                  <a:pt x="16243" y="9045"/>
                  <a:pt x="17626" y="7290"/>
                  <a:pt x="17626" y="5400"/>
                </a:cubicBezTo>
                <a:cubicBezTo>
                  <a:pt x="17626" y="2430"/>
                  <a:pt x="14515" y="0"/>
                  <a:pt x="10886" y="0"/>
                </a:cubicBezTo>
                <a:cubicBezTo>
                  <a:pt x="7085" y="0"/>
                  <a:pt x="3974" y="2430"/>
                  <a:pt x="3974" y="5400"/>
                </a:cubicBezTo>
                <a:cubicBezTo>
                  <a:pt x="3974" y="7290"/>
                  <a:pt x="5357" y="9045"/>
                  <a:pt x="7430" y="9990"/>
                </a:cubicBezTo>
                <a:cubicBezTo>
                  <a:pt x="3110" y="11070"/>
                  <a:pt x="0" y="14310"/>
                  <a:pt x="0" y="17955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346" y="21600"/>
                  <a:pt x="691" y="21600"/>
                </a:cubicBezTo>
                <a:cubicBezTo>
                  <a:pt x="20909" y="21600"/>
                  <a:pt x="20909" y="21600"/>
                  <a:pt x="20909" y="21600"/>
                </a:cubicBezTo>
                <a:cubicBezTo>
                  <a:pt x="21254" y="21600"/>
                  <a:pt x="21600" y="21330"/>
                  <a:pt x="21600" y="21060"/>
                </a:cubicBezTo>
                <a:close/>
                <a:moveTo>
                  <a:pt x="5357" y="5400"/>
                </a:moveTo>
                <a:cubicBezTo>
                  <a:pt x="5357" y="2970"/>
                  <a:pt x="7776" y="1080"/>
                  <a:pt x="10886" y="1080"/>
                </a:cubicBezTo>
                <a:cubicBezTo>
                  <a:pt x="13824" y="1080"/>
                  <a:pt x="16243" y="2970"/>
                  <a:pt x="16243" y="5400"/>
                </a:cubicBezTo>
                <a:cubicBezTo>
                  <a:pt x="16243" y="7695"/>
                  <a:pt x="13824" y="9585"/>
                  <a:pt x="10886" y="9585"/>
                </a:cubicBezTo>
                <a:cubicBezTo>
                  <a:pt x="7776" y="9585"/>
                  <a:pt x="5357" y="7695"/>
                  <a:pt x="5357" y="5400"/>
                </a:cubicBezTo>
                <a:close/>
                <a:moveTo>
                  <a:pt x="20218" y="20520"/>
                </a:moveTo>
                <a:cubicBezTo>
                  <a:pt x="1382" y="20520"/>
                  <a:pt x="1382" y="20520"/>
                  <a:pt x="1382" y="20520"/>
                </a:cubicBezTo>
                <a:cubicBezTo>
                  <a:pt x="1382" y="17955"/>
                  <a:pt x="1382" y="17955"/>
                  <a:pt x="1382" y="17955"/>
                </a:cubicBezTo>
                <a:cubicBezTo>
                  <a:pt x="1382" y="13905"/>
                  <a:pt x="5530" y="10665"/>
                  <a:pt x="10886" y="10665"/>
                </a:cubicBezTo>
                <a:cubicBezTo>
                  <a:pt x="16070" y="10665"/>
                  <a:pt x="20218" y="13905"/>
                  <a:pt x="20218" y="17955"/>
                </a:cubicBezTo>
                <a:lnTo>
                  <a:pt x="20218" y="205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1" name="Freeform 5"/>
          <p:cNvSpPr/>
          <p:nvPr/>
        </p:nvSpPr>
        <p:spPr>
          <a:xfrm>
            <a:off x="3076575" y="752476"/>
            <a:ext cx="10572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06" y="4185"/>
                </a:moveTo>
                <a:cubicBezTo>
                  <a:pt x="19092" y="0"/>
                  <a:pt x="19092" y="0"/>
                  <a:pt x="19092" y="0"/>
                </a:cubicBezTo>
                <a:cubicBezTo>
                  <a:pt x="2508" y="4050"/>
                  <a:pt x="2508" y="4050"/>
                  <a:pt x="2508" y="4050"/>
                </a:cubicBezTo>
                <a:cubicBezTo>
                  <a:pt x="2090" y="4050"/>
                  <a:pt x="2090" y="4050"/>
                  <a:pt x="2090" y="4050"/>
                </a:cubicBezTo>
                <a:cubicBezTo>
                  <a:pt x="975" y="4050"/>
                  <a:pt x="0" y="4995"/>
                  <a:pt x="0" y="6075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20655"/>
                  <a:pt x="975" y="21600"/>
                  <a:pt x="2090" y="21600"/>
                </a:cubicBezTo>
                <a:cubicBezTo>
                  <a:pt x="19510" y="21600"/>
                  <a:pt x="19510" y="21600"/>
                  <a:pt x="19510" y="21600"/>
                </a:cubicBezTo>
                <a:cubicBezTo>
                  <a:pt x="20625" y="21600"/>
                  <a:pt x="21600" y="20655"/>
                  <a:pt x="21600" y="19575"/>
                </a:cubicBezTo>
                <a:cubicBezTo>
                  <a:pt x="21600" y="17415"/>
                  <a:pt x="21600" y="17415"/>
                  <a:pt x="21600" y="17415"/>
                </a:cubicBezTo>
                <a:cubicBezTo>
                  <a:pt x="21600" y="8370"/>
                  <a:pt x="21600" y="8370"/>
                  <a:pt x="21600" y="8370"/>
                </a:cubicBezTo>
                <a:cubicBezTo>
                  <a:pt x="21600" y="6075"/>
                  <a:pt x="21600" y="6075"/>
                  <a:pt x="21600" y="6075"/>
                </a:cubicBezTo>
                <a:cubicBezTo>
                  <a:pt x="21600" y="5130"/>
                  <a:pt x="21043" y="4455"/>
                  <a:pt x="20206" y="4185"/>
                </a:cubicBezTo>
                <a:close/>
                <a:moveTo>
                  <a:pt x="17837" y="2025"/>
                </a:moveTo>
                <a:cubicBezTo>
                  <a:pt x="18395" y="4050"/>
                  <a:pt x="18395" y="4050"/>
                  <a:pt x="18395" y="4050"/>
                </a:cubicBezTo>
                <a:cubicBezTo>
                  <a:pt x="9615" y="4050"/>
                  <a:pt x="9615" y="4050"/>
                  <a:pt x="9615" y="4050"/>
                </a:cubicBezTo>
                <a:lnTo>
                  <a:pt x="17837" y="2025"/>
                </a:lnTo>
                <a:close/>
                <a:moveTo>
                  <a:pt x="19788" y="15660"/>
                </a:moveTo>
                <a:cubicBezTo>
                  <a:pt x="10730" y="15660"/>
                  <a:pt x="10730" y="15660"/>
                  <a:pt x="10730" y="15660"/>
                </a:cubicBezTo>
                <a:cubicBezTo>
                  <a:pt x="9197" y="15660"/>
                  <a:pt x="7943" y="14445"/>
                  <a:pt x="7943" y="12825"/>
                </a:cubicBezTo>
                <a:cubicBezTo>
                  <a:pt x="7943" y="11340"/>
                  <a:pt x="9197" y="9990"/>
                  <a:pt x="10730" y="9990"/>
                </a:cubicBezTo>
                <a:cubicBezTo>
                  <a:pt x="19788" y="9990"/>
                  <a:pt x="19788" y="9990"/>
                  <a:pt x="19788" y="9990"/>
                </a:cubicBezTo>
                <a:lnTo>
                  <a:pt x="19788" y="15660"/>
                </a:lnTo>
                <a:close/>
                <a:moveTo>
                  <a:pt x="19788" y="8370"/>
                </a:moveTo>
                <a:cubicBezTo>
                  <a:pt x="10730" y="8370"/>
                  <a:pt x="10730" y="8370"/>
                  <a:pt x="10730" y="8370"/>
                </a:cubicBezTo>
                <a:cubicBezTo>
                  <a:pt x="8222" y="8370"/>
                  <a:pt x="6132" y="10395"/>
                  <a:pt x="6132" y="12825"/>
                </a:cubicBezTo>
                <a:cubicBezTo>
                  <a:pt x="6132" y="15390"/>
                  <a:pt x="8222" y="17415"/>
                  <a:pt x="10730" y="17415"/>
                </a:cubicBezTo>
                <a:cubicBezTo>
                  <a:pt x="19788" y="17415"/>
                  <a:pt x="19788" y="17415"/>
                  <a:pt x="19788" y="17415"/>
                </a:cubicBezTo>
                <a:cubicBezTo>
                  <a:pt x="19788" y="19575"/>
                  <a:pt x="19788" y="19575"/>
                  <a:pt x="19788" y="19575"/>
                </a:cubicBezTo>
                <a:cubicBezTo>
                  <a:pt x="19788" y="19710"/>
                  <a:pt x="19649" y="19845"/>
                  <a:pt x="19510" y="19845"/>
                </a:cubicBezTo>
                <a:cubicBezTo>
                  <a:pt x="2090" y="19845"/>
                  <a:pt x="2090" y="19845"/>
                  <a:pt x="2090" y="19845"/>
                </a:cubicBezTo>
                <a:cubicBezTo>
                  <a:pt x="1951" y="19845"/>
                  <a:pt x="1812" y="19710"/>
                  <a:pt x="1812" y="19575"/>
                </a:cubicBezTo>
                <a:cubicBezTo>
                  <a:pt x="1812" y="6075"/>
                  <a:pt x="1812" y="6075"/>
                  <a:pt x="1812" y="6075"/>
                </a:cubicBezTo>
                <a:cubicBezTo>
                  <a:pt x="1812" y="5940"/>
                  <a:pt x="1951" y="5805"/>
                  <a:pt x="2090" y="5805"/>
                </a:cubicBezTo>
                <a:cubicBezTo>
                  <a:pt x="19510" y="5805"/>
                  <a:pt x="19510" y="5805"/>
                  <a:pt x="19510" y="5805"/>
                </a:cubicBezTo>
                <a:cubicBezTo>
                  <a:pt x="19649" y="5805"/>
                  <a:pt x="19788" y="5940"/>
                  <a:pt x="19788" y="6075"/>
                </a:cubicBezTo>
                <a:cubicBezTo>
                  <a:pt x="19788" y="8370"/>
                  <a:pt x="19788" y="8370"/>
                  <a:pt x="19788" y="8370"/>
                </a:cubicBezTo>
                <a:close/>
                <a:moveTo>
                  <a:pt x="10730" y="11745"/>
                </a:moveTo>
                <a:cubicBezTo>
                  <a:pt x="10173" y="11745"/>
                  <a:pt x="9615" y="12150"/>
                  <a:pt x="9615" y="12825"/>
                </a:cubicBezTo>
                <a:cubicBezTo>
                  <a:pt x="9615" y="13500"/>
                  <a:pt x="10173" y="13905"/>
                  <a:pt x="10730" y="13905"/>
                </a:cubicBezTo>
                <a:cubicBezTo>
                  <a:pt x="11427" y="13905"/>
                  <a:pt x="11985" y="13500"/>
                  <a:pt x="11985" y="12825"/>
                </a:cubicBezTo>
                <a:cubicBezTo>
                  <a:pt x="11985" y="12150"/>
                  <a:pt x="11427" y="11745"/>
                  <a:pt x="10730" y="117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22" name="Freeform 6"/>
          <p:cNvSpPr/>
          <p:nvPr/>
        </p:nvSpPr>
        <p:spPr>
          <a:xfrm>
            <a:off x="3429000" y="1990725"/>
            <a:ext cx="3206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92" y="3610"/>
                </a:moveTo>
                <a:lnTo>
                  <a:pt x="20317" y="0"/>
                </a:lnTo>
                <a:lnTo>
                  <a:pt x="1497" y="0"/>
                </a:lnTo>
                <a:lnTo>
                  <a:pt x="3208" y="3610"/>
                </a:lnTo>
                <a:lnTo>
                  <a:pt x="0" y="18986"/>
                </a:lnTo>
                <a:lnTo>
                  <a:pt x="11121" y="21600"/>
                </a:lnTo>
                <a:lnTo>
                  <a:pt x="21600" y="18986"/>
                </a:lnTo>
                <a:lnTo>
                  <a:pt x="18392" y="3610"/>
                </a:lnTo>
                <a:close/>
                <a:moveTo>
                  <a:pt x="14756" y="1494"/>
                </a:moveTo>
                <a:lnTo>
                  <a:pt x="13901" y="2988"/>
                </a:lnTo>
                <a:lnTo>
                  <a:pt x="7913" y="2988"/>
                </a:lnTo>
                <a:lnTo>
                  <a:pt x="7485" y="1494"/>
                </a:lnTo>
                <a:lnTo>
                  <a:pt x="14756" y="1494"/>
                </a:lnTo>
                <a:close/>
                <a:moveTo>
                  <a:pt x="11121" y="19670"/>
                </a:moveTo>
                <a:lnTo>
                  <a:pt x="5133" y="18363"/>
                </a:lnTo>
                <a:lnTo>
                  <a:pt x="8341" y="4295"/>
                </a:lnTo>
                <a:lnTo>
                  <a:pt x="13473" y="4295"/>
                </a:lnTo>
                <a:lnTo>
                  <a:pt x="16681" y="18363"/>
                </a:lnTo>
                <a:lnTo>
                  <a:pt x="11121" y="196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23" name="Freeform 7"/>
          <p:cNvSpPr/>
          <p:nvPr/>
        </p:nvSpPr>
        <p:spPr>
          <a:xfrm>
            <a:off x="3048000" y="3311526"/>
            <a:ext cx="1092200" cy="927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50" y="8480"/>
                </a:moveTo>
                <a:cubicBezTo>
                  <a:pt x="14850" y="8480"/>
                  <a:pt x="14850" y="8480"/>
                  <a:pt x="14850" y="8480"/>
                </a:cubicBezTo>
                <a:cubicBezTo>
                  <a:pt x="14850" y="6560"/>
                  <a:pt x="14040" y="5120"/>
                  <a:pt x="12690" y="4320"/>
                </a:cubicBezTo>
                <a:cubicBezTo>
                  <a:pt x="12960" y="3840"/>
                  <a:pt x="13095" y="3360"/>
                  <a:pt x="13095" y="2720"/>
                </a:cubicBezTo>
                <a:cubicBezTo>
                  <a:pt x="13095" y="1280"/>
                  <a:pt x="12015" y="0"/>
                  <a:pt x="10800" y="0"/>
                </a:cubicBezTo>
                <a:cubicBezTo>
                  <a:pt x="9585" y="0"/>
                  <a:pt x="8505" y="1280"/>
                  <a:pt x="8505" y="2720"/>
                </a:cubicBezTo>
                <a:cubicBezTo>
                  <a:pt x="8505" y="3360"/>
                  <a:pt x="8640" y="3840"/>
                  <a:pt x="8910" y="4320"/>
                </a:cubicBezTo>
                <a:cubicBezTo>
                  <a:pt x="7560" y="5120"/>
                  <a:pt x="6750" y="6560"/>
                  <a:pt x="6750" y="8480"/>
                </a:cubicBezTo>
                <a:cubicBezTo>
                  <a:pt x="6750" y="8480"/>
                  <a:pt x="6750" y="8480"/>
                  <a:pt x="6750" y="8480"/>
                </a:cubicBezTo>
                <a:cubicBezTo>
                  <a:pt x="0" y="8480"/>
                  <a:pt x="0" y="8480"/>
                  <a:pt x="0" y="8480"/>
                </a:cubicBezTo>
                <a:cubicBezTo>
                  <a:pt x="0" y="10400"/>
                  <a:pt x="0" y="10400"/>
                  <a:pt x="0" y="10400"/>
                </a:cubicBezTo>
                <a:cubicBezTo>
                  <a:pt x="1350" y="10400"/>
                  <a:pt x="1350" y="10400"/>
                  <a:pt x="1350" y="10400"/>
                </a:cubicBezTo>
                <a:cubicBezTo>
                  <a:pt x="1350" y="21600"/>
                  <a:pt x="1350" y="21600"/>
                  <a:pt x="1350" y="21600"/>
                </a:cubicBezTo>
                <a:cubicBezTo>
                  <a:pt x="2835" y="21600"/>
                  <a:pt x="2835" y="21600"/>
                  <a:pt x="2835" y="21600"/>
                </a:cubicBezTo>
                <a:cubicBezTo>
                  <a:pt x="2835" y="19520"/>
                  <a:pt x="2835" y="19520"/>
                  <a:pt x="2835" y="19520"/>
                </a:cubicBezTo>
                <a:cubicBezTo>
                  <a:pt x="18765" y="19520"/>
                  <a:pt x="18765" y="19520"/>
                  <a:pt x="18765" y="19520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20250" y="21600"/>
                  <a:pt x="20250" y="21600"/>
                  <a:pt x="20250" y="21600"/>
                </a:cubicBezTo>
                <a:cubicBezTo>
                  <a:pt x="20250" y="10400"/>
                  <a:pt x="20250" y="10400"/>
                  <a:pt x="20250" y="10400"/>
                </a:cubicBezTo>
                <a:cubicBezTo>
                  <a:pt x="21600" y="10400"/>
                  <a:pt x="21600" y="10400"/>
                  <a:pt x="21600" y="10400"/>
                </a:cubicBezTo>
                <a:cubicBezTo>
                  <a:pt x="21600" y="8480"/>
                  <a:pt x="21600" y="8480"/>
                  <a:pt x="21600" y="8480"/>
                </a:cubicBezTo>
                <a:lnTo>
                  <a:pt x="14850" y="8480"/>
                </a:lnTo>
                <a:close/>
                <a:moveTo>
                  <a:pt x="10800" y="1760"/>
                </a:moveTo>
                <a:cubicBezTo>
                  <a:pt x="11205" y="1760"/>
                  <a:pt x="11610" y="2240"/>
                  <a:pt x="11610" y="2720"/>
                </a:cubicBezTo>
                <a:cubicBezTo>
                  <a:pt x="11610" y="3200"/>
                  <a:pt x="11205" y="3680"/>
                  <a:pt x="10800" y="3680"/>
                </a:cubicBezTo>
                <a:cubicBezTo>
                  <a:pt x="10395" y="3680"/>
                  <a:pt x="9990" y="3200"/>
                  <a:pt x="9990" y="2720"/>
                </a:cubicBezTo>
                <a:cubicBezTo>
                  <a:pt x="9990" y="2240"/>
                  <a:pt x="10395" y="1760"/>
                  <a:pt x="10800" y="1760"/>
                </a:cubicBezTo>
                <a:close/>
                <a:moveTo>
                  <a:pt x="10800" y="5440"/>
                </a:moveTo>
                <a:cubicBezTo>
                  <a:pt x="12150" y="5440"/>
                  <a:pt x="13230" y="6880"/>
                  <a:pt x="13230" y="8480"/>
                </a:cubicBezTo>
                <a:cubicBezTo>
                  <a:pt x="13230" y="8480"/>
                  <a:pt x="13230" y="8480"/>
                  <a:pt x="13230" y="8480"/>
                </a:cubicBezTo>
                <a:cubicBezTo>
                  <a:pt x="8370" y="8480"/>
                  <a:pt x="8370" y="8480"/>
                  <a:pt x="8370" y="8480"/>
                </a:cubicBezTo>
                <a:cubicBezTo>
                  <a:pt x="8370" y="8480"/>
                  <a:pt x="8370" y="8480"/>
                  <a:pt x="8370" y="8480"/>
                </a:cubicBezTo>
                <a:cubicBezTo>
                  <a:pt x="8370" y="6880"/>
                  <a:pt x="9450" y="5440"/>
                  <a:pt x="10800" y="5440"/>
                </a:cubicBezTo>
                <a:close/>
                <a:moveTo>
                  <a:pt x="18765" y="17600"/>
                </a:moveTo>
                <a:cubicBezTo>
                  <a:pt x="2835" y="17600"/>
                  <a:pt x="2835" y="17600"/>
                  <a:pt x="2835" y="17600"/>
                </a:cubicBezTo>
                <a:cubicBezTo>
                  <a:pt x="2835" y="10400"/>
                  <a:pt x="2835" y="10400"/>
                  <a:pt x="2835" y="10400"/>
                </a:cubicBezTo>
                <a:cubicBezTo>
                  <a:pt x="8370" y="10400"/>
                  <a:pt x="8370" y="10400"/>
                  <a:pt x="8370" y="10400"/>
                </a:cubicBezTo>
                <a:cubicBezTo>
                  <a:pt x="13230" y="10400"/>
                  <a:pt x="13230" y="10400"/>
                  <a:pt x="13230" y="10400"/>
                </a:cubicBezTo>
                <a:cubicBezTo>
                  <a:pt x="18765" y="10400"/>
                  <a:pt x="18765" y="10400"/>
                  <a:pt x="18765" y="10400"/>
                </a:cubicBezTo>
                <a:cubicBezTo>
                  <a:pt x="18765" y="17600"/>
                  <a:pt x="18765" y="17600"/>
                  <a:pt x="18765" y="17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24" name="Freeform 8"/>
          <p:cNvSpPr/>
          <p:nvPr/>
        </p:nvSpPr>
        <p:spPr>
          <a:xfrm>
            <a:off x="3184525" y="4467226"/>
            <a:ext cx="8191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20385"/>
                  <a:pt x="0" y="20385"/>
                  <a:pt x="0" y="20385"/>
                </a:cubicBezTo>
                <a:cubicBezTo>
                  <a:pt x="10440" y="20385"/>
                  <a:pt x="10440" y="20385"/>
                  <a:pt x="10440" y="20385"/>
                </a:cubicBezTo>
                <a:cubicBezTo>
                  <a:pt x="10440" y="18765"/>
                  <a:pt x="10440" y="18765"/>
                  <a:pt x="10440" y="18765"/>
                </a:cubicBezTo>
                <a:cubicBezTo>
                  <a:pt x="2160" y="18765"/>
                  <a:pt x="2160" y="18765"/>
                  <a:pt x="2160" y="18765"/>
                </a:cubicBezTo>
                <a:cubicBezTo>
                  <a:pt x="2160" y="1620"/>
                  <a:pt x="2160" y="1620"/>
                  <a:pt x="2160" y="1620"/>
                </a:cubicBezTo>
                <a:cubicBezTo>
                  <a:pt x="19440" y="1620"/>
                  <a:pt x="19440" y="1620"/>
                  <a:pt x="19440" y="1620"/>
                </a:cubicBezTo>
                <a:cubicBezTo>
                  <a:pt x="19440" y="18765"/>
                  <a:pt x="19440" y="18765"/>
                  <a:pt x="19440" y="18765"/>
                </a:cubicBezTo>
                <a:cubicBezTo>
                  <a:pt x="18000" y="18765"/>
                  <a:pt x="18000" y="18765"/>
                  <a:pt x="18000" y="18765"/>
                </a:cubicBezTo>
                <a:cubicBezTo>
                  <a:pt x="18000" y="20385"/>
                  <a:pt x="18000" y="20385"/>
                  <a:pt x="18000" y="20385"/>
                </a:cubicBezTo>
                <a:cubicBezTo>
                  <a:pt x="21600" y="20385"/>
                  <a:pt x="21600" y="20385"/>
                  <a:pt x="21600" y="20385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4140" y="3105"/>
                </a:moveTo>
                <a:cubicBezTo>
                  <a:pt x="17460" y="3105"/>
                  <a:pt x="17460" y="3105"/>
                  <a:pt x="17460" y="3105"/>
                </a:cubicBezTo>
                <a:cubicBezTo>
                  <a:pt x="17460" y="4725"/>
                  <a:pt x="17460" y="4725"/>
                  <a:pt x="17460" y="4725"/>
                </a:cubicBezTo>
                <a:cubicBezTo>
                  <a:pt x="4140" y="4725"/>
                  <a:pt x="4140" y="4725"/>
                  <a:pt x="4140" y="4725"/>
                </a:cubicBezTo>
                <a:lnTo>
                  <a:pt x="4140" y="3105"/>
                </a:lnTo>
                <a:close/>
                <a:moveTo>
                  <a:pt x="4140" y="6210"/>
                </a:moveTo>
                <a:cubicBezTo>
                  <a:pt x="17460" y="6210"/>
                  <a:pt x="17460" y="6210"/>
                  <a:pt x="17460" y="6210"/>
                </a:cubicBezTo>
                <a:cubicBezTo>
                  <a:pt x="17460" y="7830"/>
                  <a:pt x="17460" y="7830"/>
                  <a:pt x="17460" y="7830"/>
                </a:cubicBezTo>
                <a:cubicBezTo>
                  <a:pt x="4140" y="7830"/>
                  <a:pt x="4140" y="7830"/>
                  <a:pt x="4140" y="7830"/>
                </a:cubicBezTo>
                <a:lnTo>
                  <a:pt x="4140" y="6210"/>
                </a:lnTo>
                <a:close/>
                <a:moveTo>
                  <a:pt x="4140" y="9450"/>
                </a:moveTo>
                <a:cubicBezTo>
                  <a:pt x="10800" y="9450"/>
                  <a:pt x="10800" y="9450"/>
                  <a:pt x="10800" y="9450"/>
                </a:cubicBezTo>
                <a:cubicBezTo>
                  <a:pt x="10800" y="10935"/>
                  <a:pt x="10800" y="10935"/>
                  <a:pt x="10800" y="10935"/>
                </a:cubicBezTo>
                <a:cubicBezTo>
                  <a:pt x="4140" y="10935"/>
                  <a:pt x="4140" y="10935"/>
                  <a:pt x="4140" y="10935"/>
                </a:cubicBezTo>
                <a:lnTo>
                  <a:pt x="4140" y="9450"/>
                </a:lnTo>
                <a:close/>
                <a:moveTo>
                  <a:pt x="14220" y="13095"/>
                </a:moveTo>
                <a:cubicBezTo>
                  <a:pt x="12600" y="13095"/>
                  <a:pt x="11160" y="14040"/>
                  <a:pt x="11160" y="15390"/>
                </a:cubicBezTo>
                <a:cubicBezTo>
                  <a:pt x="11160" y="16200"/>
                  <a:pt x="11700" y="16875"/>
                  <a:pt x="12600" y="17280"/>
                </a:cubicBezTo>
                <a:cubicBezTo>
                  <a:pt x="12600" y="21600"/>
                  <a:pt x="12600" y="21600"/>
                  <a:pt x="12600" y="21600"/>
                </a:cubicBezTo>
                <a:cubicBezTo>
                  <a:pt x="14220" y="20925"/>
                  <a:pt x="14220" y="20925"/>
                  <a:pt x="14220" y="20925"/>
                </a:cubicBezTo>
                <a:cubicBezTo>
                  <a:pt x="16020" y="21600"/>
                  <a:pt x="16020" y="21600"/>
                  <a:pt x="16020" y="21600"/>
                </a:cubicBezTo>
                <a:cubicBezTo>
                  <a:pt x="16020" y="17280"/>
                  <a:pt x="16020" y="17280"/>
                  <a:pt x="16020" y="17280"/>
                </a:cubicBezTo>
                <a:cubicBezTo>
                  <a:pt x="16740" y="16875"/>
                  <a:pt x="17460" y="16200"/>
                  <a:pt x="17460" y="15390"/>
                </a:cubicBezTo>
                <a:cubicBezTo>
                  <a:pt x="17460" y="14040"/>
                  <a:pt x="16020" y="13095"/>
                  <a:pt x="14220" y="13095"/>
                </a:cubicBezTo>
                <a:close/>
                <a:moveTo>
                  <a:pt x="14220" y="16200"/>
                </a:moveTo>
                <a:cubicBezTo>
                  <a:pt x="13680" y="16200"/>
                  <a:pt x="13140" y="15795"/>
                  <a:pt x="13140" y="15390"/>
                </a:cubicBezTo>
                <a:cubicBezTo>
                  <a:pt x="13140" y="14985"/>
                  <a:pt x="13680" y="14580"/>
                  <a:pt x="14220" y="14580"/>
                </a:cubicBezTo>
                <a:cubicBezTo>
                  <a:pt x="14760" y="14580"/>
                  <a:pt x="15300" y="14985"/>
                  <a:pt x="15300" y="15390"/>
                </a:cubicBezTo>
                <a:cubicBezTo>
                  <a:pt x="15300" y="15795"/>
                  <a:pt x="14760" y="16200"/>
                  <a:pt x="14220" y="16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25" name="Freeform 9"/>
          <p:cNvSpPr/>
          <p:nvPr/>
        </p:nvSpPr>
        <p:spPr>
          <a:xfrm>
            <a:off x="3048000" y="5705476"/>
            <a:ext cx="1092200" cy="1044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0" y="3874"/>
                </a:lnTo>
                <a:lnTo>
                  <a:pt x="0" y="8272"/>
                </a:lnTo>
                <a:lnTo>
                  <a:pt x="1633" y="8272"/>
                </a:lnTo>
                <a:lnTo>
                  <a:pt x="1633" y="16348"/>
                </a:lnTo>
                <a:lnTo>
                  <a:pt x="0" y="16348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6348"/>
                </a:lnTo>
                <a:lnTo>
                  <a:pt x="19967" y="16348"/>
                </a:lnTo>
                <a:lnTo>
                  <a:pt x="19967" y="8272"/>
                </a:lnTo>
                <a:lnTo>
                  <a:pt x="21600" y="8272"/>
                </a:lnTo>
                <a:lnTo>
                  <a:pt x="21600" y="3874"/>
                </a:lnTo>
                <a:lnTo>
                  <a:pt x="10800" y="0"/>
                </a:lnTo>
                <a:close/>
                <a:moveTo>
                  <a:pt x="19967" y="19893"/>
                </a:moveTo>
                <a:lnTo>
                  <a:pt x="1633" y="19893"/>
                </a:lnTo>
                <a:lnTo>
                  <a:pt x="1633" y="18186"/>
                </a:lnTo>
                <a:lnTo>
                  <a:pt x="19967" y="18186"/>
                </a:lnTo>
                <a:lnTo>
                  <a:pt x="19967" y="19893"/>
                </a:lnTo>
                <a:close/>
                <a:moveTo>
                  <a:pt x="3391" y="16348"/>
                </a:moveTo>
                <a:lnTo>
                  <a:pt x="3391" y="8272"/>
                </a:lnTo>
                <a:lnTo>
                  <a:pt x="5023" y="8272"/>
                </a:lnTo>
                <a:lnTo>
                  <a:pt x="5023" y="16348"/>
                </a:lnTo>
                <a:lnTo>
                  <a:pt x="3391" y="16348"/>
                </a:lnTo>
                <a:close/>
                <a:moveTo>
                  <a:pt x="6593" y="16348"/>
                </a:moveTo>
                <a:lnTo>
                  <a:pt x="6593" y="8272"/>
                </a:lnTo>
                <a:lnTo>
                  <a:pt x="8351" y="8272"/>
                </a:lnTo>
                <a:lnTo>
                  <a:pt x="8351" y="16348"/>
                </a:lnTo>
                <a:lnTo>
                  <a:pt x="6593" y="16348"/>
                </a:lnTo>
                <a:close/>
                <a:moveTo>
                  <a:pt x="9984" y="16348"/>
                </a:moveTo>
                <a:lnTo>
                  <a:pt x="9984" y="8272"/>
                </a:lnTo>
                <a:lnTo>
                  <a:pt x="11616" y="8272"/>
                </a:lnTo>
                <a:lnTo>
                  <a:pt x="11616" y="16348"/>
                </a:lnTo>
                <a:lnTo>
                  <a:pt x="9984" y="16348"/>
                </a:lnTo>
                <a:close/>
                <a:moveTo>
                  <a:pt x="13249" y="16348"/>
                </a:moveTo>
                <a:lnTo>
                  <a:pt x="13249" y="8272"/>
                </a:lnTo>
                <a:lnTo>
                  <a:pt x="15007" y="8272"/>
                </a:lnTo>
                <a:lnTo>
                  <a:pt x="15007" y="16348"/>
                </a:lnTo>
                <a:lnTo>
                  <a:pt x="13249" y="16348"/>
                </a:lnTo>
                <a:close/>
                <a:moveTo>
                  <a:pt x="16577" y="16348"/>
                </a:moveTo>
                <a:lnTo>
                  <a:pt x="16577" y="8272"/>
                </a:lnTo>
                <a:lnTo>
                  <a:pt x="18209" y="8272"/>
                </a:lnTo>
                <a:lnTo>
                  <a:pt x="18209" y="16348"/>
                </a:lnTo>
                <a:lnTo>
                  <a:pt x="16577" y="16348"/>
                </a:lnTo>
                <a:close/>
                <a:moveTo>
                  <a:pt x="19967" y="6434"/>
                </a:moveTo>
                <a:lnTo>
                  <a:pt x="1633" y="6434"/>
                </a:lnTo>
                <a:lnTo>
                  <a:pt x="1633" y="5121"/>
                </a:lnTo>
                <a:lnTo>
                  <a:pt x="10800" y="1838"/>
                </a:lnTo>
                <a:lnTo>
                  <a:pt x="19967" y="5121"/>
                </a:lnTo>
                <a:lnTo>
                  <a:pt x="19967" y="643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26" name="Freeform 10"/>
          <p:cNvSpPr/>
          <p:nvPr/>
        </p:nvSpPr>
        <p:spPr>
          <a:xfrm>
            <a:off x="3155950" y="6943725"/>
            <a:ext cx="8667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85" y="7695"/>
                </a:moveTo>
                <a:cubicBezTo>
                  <a:pt x="7143" y="7695"/>
                  <a:pt x="4252" y="10125"/>
                  <a:pt x="4252" y="12960"/>
                </a:cubicBezTo>
                <a:cubicBezTo>
                  <a:pt x="4252" y="14175"/>
                  <a:pt x="4592" y="15255"/>
                  <a:pt x="5443" y="16065"/>
                </a:cubicBezTo>
                <a:cubicBezTo>
                  <a:pt x="340" y="20115"/>
                  <a:pt x="340" y="20115"/>
                  <a:pt x="340" y="20115"/>
                </a:cubicBezTo>
                <a:cubicBezTo>
                  <a:pt x="1871" y="21330"/>
                  <a:pt x="1871" y="21330"/>
                  <a:pt x="1871" y="21330"/>
                </a:cubicBezTo>
                <a:cubicBezTo>
                  <a:pt x="6973" y="17280"/>
                  <a:pt x="6973" y="17280"/>
                  <a:pt x="6973" y="17280"/>
                </a:cubicBezTo>
                <a:cubicBezTo>
                  <a:pt x="7994" y="17955"/>
                  <a:pt x="9354" y="18225"/>
                  <a:pt x="10885" y="18225"/>
                </a:cubicBezTo>
                <a:cubicBezTo>
                  <a:pt x="14457" y="18225"/>
                  <a:pt x="17518" y="15930"/>
                  <a:pt x="17518" y="12960"/>
                </a:cubicBezTo>
                <a:cubicBezTo>
                  <a:pt x="17518" y="10125"/>
                  <a:pt x="14457" y="7695"/>
                  <a:pt x="10885" y="7695"/>
                </a:cubicBezTo>
                <a:close/>
                <a:moveTo>
                  <a:pt x="10885" y="16605"/>
                </a:moveTo>
                <a:cubicBezTo>
                  <a:pt x="8334" y="16605"/>
                  <a:pt x="6293" y="14985"/>
                  <a:pt x="6293" y="12960"/>
                </a:cubicBezTo>
                <a:cubicBezTo>
                  <a:pt x="6293" y="11070"/>
                  <a:pt x="8334" y="9450"/>
                  <a:pt x="10885" y="9450"/>
                </a:cubicBezTo>
                <a:cubicBezTo>
                  <a:pt x="13266" y="9450"/>
                  <a:pt x="15307" y="11070"/>
                  <a:pt x="15307" y="12960"/>
                </a:cubicBezTo>
                <a:cubicBezTo>
                  <a:pt x="15307" y="14985"/>
                  <a:pt x="13266" y="16605"/>
                  <a:pt x="10885" y="16605"/>
                </a:cubicBezTo>
                <a:close/>
                <a:moveTo>
                  <a:pt x="1547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8090"/>
                  <a:pt x="0" y="18090"/>
                  <a:pt x="0" y="18090"/>
                </a:cubicBezTo>
                <a:cubicBezTo>
                  <a:pt x="2041" y="16470"/>
                  <a:pt x="2041" y="16470"/>
                  <a:pt x="2041" y="16470"/>
                </a:cubicBezTo>
                <a:cubicBezTo>
                  <a:pt x="2041" y="1620"/>
                  <a:pt x="2041" y="1620"/>
                  <a:pt x="2041" y="1620"/>
                </a:cubicBezTo>
                <a:cubicBezTo>
                  <a:pt x="13946" y="1620"/>
                  <a:pt x="13946" y="1620"/>
                  <a:pt x="13946" y="1620"/>
                </a:cubicBezTo>
                <a:cubicBezTo>
                  <a:pt x="13946" y="6075"/>
                  <a:pt x="13946" y="6075"/>
                  <a:pt x="13946" y="6075"/>
                </a:cubicBezTo>
                <a:cubicBezTo>
                  <a:pt x="19559" y="6075"/>
                  <a:pt x="19559" y="6075"/>
                  <a:pt x="19559" y="6075"/>
                </a:cubicBezTo>
                <a:cubicBezTo>
                  <a:pt x="19559" y="19980"/>
                  <a:pt x="19559" y="19980"/>
                  <a:pt x="19559" y="19980"/>
                </a:cubicBezTo>
                <a:cubicBezTo>
                  <a:pt x="6463" y="19980"/>
                  <a:pt x="6463" y="19980"/>
                  <a:pt x="6463" y="19980"/>
                </a:cubicBezTo>
                <a:cubicBezTo>
                  <a:pt x="4422" y="21600"/>
                  <a:pt x="4422" y="21600"/>
                  <a:pt x="4422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4860"/>
                  <a:pt x="21600" y="4860"/>
                  <a:pt x="21600" y="4860"/>
                </a:cubicBezTo>
                <a:lnTo>
                  <a:pt x="15477" y="0"/>
                </a:lnTo>
                <a:close/>
                <a:moveTo>
                  <a:pt x="15987" y="4455"/>
                </a:moveTo>
                <a:cubicBezTo>
                  <a:pt x="15987" y="2835"/>
                  <a:pt x="15987" y="2835"/>
                  <a:pt x="15987" y="2835"/>
                </a:cubicBezTo>
                <a:cubicBezTo>
                  <a:pt x="18028" y="4455"/>
                  <a:pt x="18028" y="4455"/>
                  <a:pt x="18028" y="4455"/>
                </a:cubicBezTo>
                <a:cubicBezTo>
                  <a:pt x="15987" y="4455"/>
                  <a:pt x="15987" y="4455"/>
                  <a:pt x="15987" y="44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27" name="Freeform 11"/>
          <p:cNvSpPr/>
          <p:nvPr/>
        </p:nvSpPr>
        <p:spPr>
          <a:xfrm>
            <a:off x="3048433" y="8210550"/>
            <a:ext cx="1090344" cy="10382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62" h="21600" extrusionOk="0">
                <a:moveTo>
                  <a:pt x="19498" y="2575"/>
                </a:moveTo>
                <a:cubicBezTo>
                  <a:pt x="17816" y="858"/>
                  <a:pt x="15230" y="858"/>
                  <a:pt x="13678" y="2575"/>
                </a:cubicBezTo>
                <a:cubicBezTo>
                  <a:pt x="3977" y="13303"/>
                  <a:pt x="3977" y="13303"/>
                  <a:pt x="3977" y="13303"/>
                </a:cubicBezTo>
                <a:cubicBezTo>
                  <a:pt x="3460" y="13732"/>
                  <a:pt x="3201" y="14448"/>
                  <a:pt x="3201" y="15163"/>
                </a:cubicBezTo>
                <a:cubicBezTo>
                  <a:pt x="3201" y="15878"/>
                  <a:pt x="3460" y="16593"/>
                  <a:pt x="3977" y="17166"/>
                </a:cubicBezTo>
                <a:cubicBezTo>
                  <a:pt x="4882" y="18167"/>
                  <a:pt x="6434" y="18167"/>
                  <a:pt x="7469" y="17166"/>
                </a:cubicBezTo>
                <a:cubicBezTo>
                  <a:pt x="15230" y="8583"/>
                  <a:pt x="15230" y="8583"/>
                  <a:pt x="15230" y="8583"/>
                </a:cubicBezTo>
                <a:cubicBezTo>
                  <a:pt x="14066" y="7295"/>
                  <a:pt x="14066" y="7295"/>
                  <a:pt x="14066" y="7295"/>
                </a:cubicBezTo>
                <a:cubicBezTo>
                  <a:pt x="6305" y="15878"/>
                  <a:pt x="6305" y="15878"/>
                  <a:pt x="6305" y="15878"/>
                </a:cubicBezTo>
                <a:cubicBezTo>
                  <a:pt x="5917" y="16164"/>
                  <a:pt x="5400" y="16164"/>
                  <a:pt x="5141" y="15878"/>
                </a:cubicBezTo>
                <a:cubicBezTo>
                  <a:pt x="5012" y="15735"/>
                  <a:pt x="4882" y="15449"/>
                  <a:pt x="4882" y="15163"/>
                </a:cubicBezTo>
                <a:cubicBezTo>
                  <a:pt x="4882" y="15020"/>
                  <a:pt x="5012" y="14734"/>
                  <a:pt x="5141" y="14591"/>
                </a:cubicBezTo>
                <a:cubicBezTo>
                  <a:pt x="14842" y="3862"/>
                  <a:pt x="14842" y="3862"/>
                  <a:pt x="14842" y="3862"/>
                </a:cubicBezTo>
                <a:cubicBezTo>
                  <a:pt x="15747" y="2861"/>
                  <a:pt x="17299" y="2861"/>
                  <a:pt x="18334" y="3862"/>
                </a:cubicBezTo>
                <a:cubicBezTo>
                  <a:pt x="19239" y="4864"/>
                  <a:pt x="19239" y="6580"/>
                  <a:pt x="18334" y="7725"/>
                </a:cubicBezTo>
                <a:cubicBezTo>
                  <a:pt x="8633" y="18453"/>
                  <a:pt x="8633" y="18453"/>
                  <a:pt x="8633" y="18453"/>
                </a:cubicBezTo>
                <a:cubicBezTo>
                  <a:pt x="7081" y="20170"/>
                  <a:pt x="4365" y="20170"/>
                  <a:pt x="2813" y="18453"/>
                </a:cubicBezTo>
                <a:cubicBezTo>
                  <a:pt x="1261" y="16593"/>
                  <a:pt x="1261" y="13732"/>
                  <a:pt x="2813" y="12016"/>
                </a:cubicBezTo>
                <a:cubicBezTo>
                  <a:pt x="12513" y="1287"/>
                  <a:pt x="12513" y="1287"/>
                  <a:pt x="12513" y="1287"/>
                </a:cubicBezTo>
                <a:cubicBezTo>
                  <a:pt x="11349" y="0"/>
                  <a:pt x="11349" y="0"/>
                  <a:pt x="11349" y="0"/>
                </a:cubicBezTo>
                <a:cubicBezTo>
                  <a:pt x="1649" y="10728"/>
                  <a:pt x="1649" y="10728"/>
                  <a:pt x="1649" y="10728"/>
                </a:cubicBezTo>
                <a:cubicBezTo>
                  <a:pt x="-550" y="13160"/>
                  <a:pt x="-550" y="17166"/>
                  <a:pt x="1649" y="19740"/>
                </a:cubicBezTo>
                <a:cubicBezTo>
                  <a:pt x="2813" y="20885"/>
                  <a:pt x="4236" y="21600"/>
                  <a:pt x="5658" y="21600"/>
                </a:cubicBezTo>
                <a:cubicBezTo>
                  <a:pt x="7210" y="21600"/>
                  <a:pt x="8633" y="20885"/>
                  <a:pt x="9797" y="19740"/>
                </a:cubicBezTo>
                <a:cubicBezTo>
                  <a:pt x="19498" y="9012"/>
                  <a:pt x="19498" y="9012"/>
                  <a:pt x="19498" y="9012"/>
                </a:cubicBezTo>
                <a:cubicBezTo>
                  <a:pt x="21050" y="7152"/>
                  <a:pt x="21050" y="4291"/>
                  <a:pt x="19498" y="25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28" name="Freeform 12"/>
          <p:cNvSpPr/>
          <p:nvPr/>
        </p:nvSpPr>
        <p:spPr>
          <a:xfrm>
            <a:off x="3048000" y="9448800"/>
            <a:ext cx="1092200" cy="1009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45" y="4849"/>
                </a:moveTo>
                <a:cubicBezTo>
                  <a:pt x="17145" y="1910"/>
                  <a:pt x="17145" y="1910"/>
                  <a:pt x="17145" y="1910"/>
                </a:cubicBezTo>
                <a:cubicBezTo>
                  <a:pt x="17145" y="882"/>
                  <a:pt x="16335" y="0"/>
                  <a:pt x="15255" y="0"/>
                </a:cubicBezTo>
                <a:cubicBezTo>
                  <a:pt x="14310" y="0"/>
                  <a:pt x="14310" y="0"/>
                  <a:pt x="14310" y="0"/>
                </a:cubicBezTo>
                <a:cubicBezTo>
                  <a:pt x="13365" y="0"/>
                  <a:pt x="12555" y="882"/>
                  <a:pt x="12555" y="1910"/>
                </a:cubicBezTo>
                <a:cubicBezTo>
                  <a:pt x="12555" y="4849"/>
                  <a:pt x="12555" y="4849"/>
                  <a:pt x="12555" y="4849"/>
                </a:cubicBezTo>
                <a:cubicBezTo>
                  <a:pt x="0" y="4849"/>
                  <a:pt x="0" y="4849"/>
                  <a:pt x="0" y="4849"/>
                </a:cubicBezTo>
                <a:cubicBezTo>
                  <a:pt x="0" y="16457"/>
                  <a:pt x="0" y="16457"/>
                  <a:pt x="0" y="16457"/>
                </a:cubicBezTo>
                <a:cubicBezTo>
                  <a:pt x="12555" y="16457"/>
                  <a:pt x="12555" y="16457"/>
                  <a:pt x="12555" y="16457"/>
                </a:cubicBezTo>
                <a:cubicBezTo>
                  <a:pt x="12555" y="19249"/>
                  <a:pt x="12555" y="19249"/>
                  <a:pt x="12555" y="19249"/>
                </a:cubicBezTo>
                <a:cubicBezTo>
                  <a:pt x="14850" y="21600"/>
                  <a:pt x="14850" y="21600"/>
                  <a:pt x="14850" y="21600"/>
                </a:cubicBezTo>
                <a:cubicBezTo>
                  <a:pt x="17145" y="19249"/>
                  <a:pt x="17145" y="19249"/>
                  <a:pt x="17145" y="19249"/>
                </a:cubicBezTo>
                <a:cubicBezTo>
                  <a:pt x="17145" y="16457"/>
                  <a:pt x="17145" y="16457"/>
                  <a:pt x="17145" y="16457"/>
                </a:cubicBezTo>
                <a:cubicBezTo>
                  <a:pt x="21600" y="16457"/>
                  <a:pt x="21600" y="16457"/>
                  <a:pt x="21600" y="16457"/>
                </a:cubicBezTo>
                <a:cubicBezTo>
                  <a:pt x="21600" y="4849"/>
                  <a:pt x="21600" y="4849"/>
                  <a:pt x="21600" y="4849"/>
                </a:cubicBezTo>
                <a:lnTo>
                  <a:pt x="17145" y="4849"/>
                </a:lnTo>
                <a:close/>
                <a:moveTo>
                  <a:pt x="12555" y="14694"/>
                </a:moveTo>
                <a:cubicBezTo>
                  <a:pt x="1485" y="14694"/>
                  <a:pt x="1485" y="14694"/>
                  <a:pt x="1485" y="14694"/>
                </a:cubicBezTo>
                <a:cubicBezTo>
                  <a:pt x="1485" y="6612"/>
                  <a:pt x="1485" y="6612"/>
                  <a:pt x="1485" y="6612"/>
                </a:cubicBezTo>
                <a:cubicBezTo>
                  <a:pt x="12555" y="6612"/>
                  <a:pt x="12555" y="6612"/>
                  <a:pt x="12555" y="6612"/>
                </a:cubicBezTo>
                <a:lnTo>
                  <a:pt x="12555" y="14694"/>
                </a:lnTo>
                <a:close/>
                <a:moveTo>
                  <a:pt x="15525" y="18514"/>
                </a:moveTo>
                <a:cubicBezTo>
                  <a:pt x="14850" y="19396"/>
                  <a:pt x="14850" y="19396"/>
                  <a:pt x="14850" y="19396"/>
                </a:cubicBezTo>
                <a:cubicBezTo>
                  <a:pt x="14040" y="18514"/>
                  <a:pt x="14040" y="18514"/>
                  <a:pt x="14040" y="18514"/>
                </a:cubicBezTo>
                <a:cubicBezTo>
                  <a:pt x="14040" y="4849"/>
                  <a:pt x="14040" y="4849"/>
                  <a:pt x="14040" y="4849"/>
                </a:cubicBezTo>
                <a:cubicBezTo>
                  <a:pt x="15525" y="4849"/>
                  <a:pt x="15525" y="4849"/>
                  <a:pt x="15525" y="4849"/>
                </a:cubicBezTo>
                <a:cubicBezTo>
                  <a:pt x="15525" y="18514"/>
                  <a:pt x="15525" y="18514"/>
                  <a:pt x="15525" y="18514"/>
                </a:cubicBezTo>
                <a:close/>
                <a:moveTo>
                  <a:pt x="15525" y="3233"/>
                </a:moveTo>
                <a:cubicBezTo>
                  <a:pt x="14040" y="3233"/>
                  <a:pt x="14040" y="3233"/>
                  <a:pt x="14040" y="3233"/>
                </a:cubicBezTo>
                <a:cubicBezTo>
                  <a:pt x="14040" y="1910"/>
                  <a:pt x="14040" y="1910"/>
                  <a:pt x="14040" y="1910"/>
                </a:cubicBezTo>
                <a:cubicBezTo>
                  <a:pt x="14040" y="1763"/>
                  <a:pt x="14175" y="1616"/>
                  <a:pt x="14310" y="1616"/>
                </a:cubicBezTo>
                <a:cubicBezTo>
                  <a:pt x="15255" y="1616"/>
                  <a:pt x="15255" y="1616"/>
                  <a:pt x="15255" y="1616"/>
                </a:cubicBezTo>
                <a:cubicBezTo>
                  <a:pt x="15525" y="1616"/>
                  <a:pt x="15525" y="1763"/>
                  <a:pt x="15525" y="1910"/>
                </a:cubicBezTo>
                <a:cubicBezTo>
                  <a:pt x="15525" y="3233"/>
                  <a:pt x="15525" y="3233"/>
                  <a:pt x="15525" y="3233"/>
                </a:cubicBezTo>
                <a:close/>
                <a:moveTo>
                  <a:pt x="20115" y="14694"/>
                </a:moveTo>
                <a:cubicBezTo>
                  <a:pt x="17145" y="14694"/>
                  <a:pt x="17145" y="14694"/>
                  <a:pt x="17145" y="14694"/>
                </a:cubicBezTo>
                <a:cubicBezTo>
                  <a:pt x="17145" y="6612"/>
                  <a:pt x="17145" y="6612"/>
                  <a:pt x="17145" y="6612"/>
                </a:cubicBezTo>
                <a:cubicBezTo>
                  <a:pt x="20115" y="6612"/>
                  <a:pt x="20115" y="6612"/>
                  <a:pt x="20115" y="6612"/>
                </a:cubicBezTo>
                <a:lnTo>
                  <a:pt x="20115" y="14694"/>
                </a:lnTo>
                <a:close/>
                <a:moveTo>
                  <a:pt x="2970" y="8229"/>
                </a:moveTo>
                <a:cubicBezTo>
                  <a:pt x="8505" y="8229"/>
                  <a:pt x="8505" y="8229"/>
                  <a:pt x="8505" y="8229"/>
                </a:cubicBezTo>
                <a:cubicBezTo>
                  <a:pt x="8505" y="9845"/>
                  <a:pt x="8505" y="9845"/>
                  <a:pt x="8505" y="9845"/>
                </a:cubicBezTo>
                <a:cubicBezTo>
                  <a:pt x="2970" y="9845"/>
                  <a:pt x="2970" y="9845"/>
                  <a:pt x="2970" y="9845"/>
                </a:cubicBezTo>
                <a:lnTo>
                  <a:pt x="2970" y="8229"/>
                </a:lnTo>
                <a:close/>
                <a:moveTo>
                  <a:pt x="2970" y="11461"/>
                </a:moveTo>
                <a:cubicBezTo>
                  <a:pt x="7020" y="11461"/>
                  <a:pt x="7020" y="11461"/>
                  <a:pt x="7020" y="11461"/>
                </a:cubicBezTo>
                <a:cubicBezTo>
                  <a:pt x="7020" y="13078"/>
                  <a:pt x="7020" y="13078"/>
                  <a:pt x="7020" y="13078"/>
                </a:cubicBezTo>
                <a:cubicBezTo>
                  <a:pt x="2970" y="13078"/>
                  <a:pt x="2970" y="13078"/>
                  <a:pt x="2970" y="13078"/>
                </a:cubicBezTo>
                <a:lnTo>
                  <a:pt x="2970" y="1146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29" name="Freeform 13"/>
          <p:cNvSpPr/>
          <p:nvPr/>
        </p:nvSpPr>
        <p:spPr>
          <a:xfrm>
            <a:off x="3048000" y="106584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19980"/>
                </a:moveTo>
                <a:cubicBezTo>
                  <a:pt x="5805" y="19980"/>
                  <a:pt x="1620" y="15795"/>
                  <a:pt x="1620" y="10800"/>
                </a:cubicBezTo>
                <a:cubicBezTo>
                  <a:pt x="1620" y="5805"/>
                  <a:pt x="5805" y="1620"/>
                  <a:pt x="10800" y="1620"/>
                </a:cubicBezTo>
                <a:cubicBezTo>
                  <a:pt x="15795" y="1620"/>
                  <a:pt x="19980" y="5805"/>
                  <a:pt x="19980" y="10800"/>
                </a:cubicBezTo>
                <a:cubicBezTo>
                  <a:pt x="19980" y="15795"/>
                  <a:pt x="15795" y="19980"/>
                  <a:pt x="10800" y="19980"/>
                </a:cubicBezTo>
                <a:close/>
                <a:moveTo>
                  <a:pt x="6750" y="13770"/>
                </a:moveTo>
                <a:cubicBezTo>
                  <a:pt x="13770" y="6750"/>
                  <a:pt x="13770" y="6750"/>
                  <a:pt x="13770" y="6750"/>
                </a:cubicBezTo>
                <a:cubicBezTo>
                  <a:pt x="14850" y="7830"/>
                  <a:pt x="14850" y="7830"/>
                  <a:pt x="14850" y="7830"/>
                </a:cubicBezTo>
                <a:cubicBezTo>
                  <a:pt x="7830" y="14850"/>
                  <a:pt x="7830" y="14850"/>
                  <a:pt x="7830" y="14850"/>
                </a:cubicBezTo>
                <a:lnTo>
                  <a:pt x="6750" y="13770"/>
                </a:lnTo>
                <a:close/>
                <a:moveTo>
                  <a:pt x="8235" y="7155"/>
                </a:moveTo>
                <a:cubicBezTo>
                  <a:pt x="8910" y="7155"/>
                  <a:pt x="9315" y="7695"/>
                  <a:pt x="9315" y="8235"/>
                </a:cubicBezTo>
                <a:cubicBezTo>
                  <a:pt x="9315" y="8910"/>
                  <a:pt x="8910" y="9315"/>
                  <a:pt x="8235" y="9315"/>
                </a:cubicBezTo>
                <a:cubicBezTo>
                  <a:pt x="7695" y="9315"/>
                  <a:pt x="7155" y="8910"/>
                  <a:pt x="7155" y="8235"/>
                </a:cubicBezTo>
                <a:cubicBezTo>
                  <a:pt x="7155" y="7695"/>
                  <a:pt x="7695" y="7155"/>
                  <a:pt x="8235" y="7155"/>
                </a:cubicBezTo>
                <a:close/>
                <a:moveTo>
                  <a:pt x="13365" y="12285"/>
                </a:moveTo>
                <a:cubicBezTo>
                  <a:pt x="13905" y="12285"/>
                  <a:pt x="14445" y="12690"/>
                  <a:pt x="14445" y="13365"/>
                </a:cubicBezTo>
                <a:cubicBezTo>
                  <a:pt x="14445" y="13905"/>
                  <a:pt x="13905" y="14445"/>
                  <a:pt x="13365" y="14445"/>
                </a:cubicBezTo>
                <a:cubicBezTo>
                  <a:pt x="12690" y="14445"/>
                  <a:pt x="12285" y="13905"/>
                  <a:pt x="12285" y="13365"/>
                </a:cubicBezTo>
                <a:cubicBezTo>
                  <a:pt x="12285" y="12690"/>
                  <a:pt x="12690" y="12285"/>
                  <a:pt x="13365" y="122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30" name="Freeform 14"/>
          <p:cNvSpPr/>
          <p:nvPr/>
        </p:nvSpPr>
        <p:spPr>
          <a:xfrm>
            <a:off x="3048000" y="11925300"/>
            <a:ext cx="1092200" cy="996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0"/>
                </a:moveTo>
                <a:cubicBezTo>
                  <a:pt x="1350" y="0"/>
                  <a:pt x="1350" y="0"/>
                  <a:pt x="135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39"/>
                  <a:pt x="0" y="1639"/>
                  <a:pt x="0" y="1639"/>
                </a:cubicBezTo>
                <a:cubicBezTo>
                  <a:pt x="1350" y="1639"/>
                  <a:pt x="1350" y="1639"/>
                  <a:pt x="1350" y="1639"/>
                </a:cubicBezTo>
                <a:cubicBezTo>
                  <a:pt x="1350" y="17578"/>
                  <a:pt x="1350" y="17578"/>
                  <a:pt x="1350" y="17578"/>
                </a:cubicBezTo>
                <a:cubicBezTo>
                  <a:pt x="9990" y="17578"/>
                  <a:pt x="9990" y="17578"/>
                  <a:pt x="9990" y="17578"/>
                </a:cubicBezTo>
                <a:cubicBezTo>
                  <a:pt x="9990" y="19663"/>
                  <a:pt x="9990" y="19663"/>
                  <a:pt x="9990" y="19663"/>
                </a:cubicBezTo>
                <a:cubicBezTo>
                  <a:pt x="9855" y="19812"/>
                  <a:pt x="9720" y="20110"/>
                  <a:pt x="9720" y="20408"/>
                </a:cubicBezTo>
                <a:cubicBezTo>
                  <a:pt x="9720" y="21004"/>
                  <a:pt x="10260" y="21600"/>
                  <a:pt x="10800" y="21600"/>
                </a:cubicBezTo>
                <a:cubicBezTo>
                  <a:pt x="11340" y="21600"/>
                  <a:pt x="11880" y="21004"/>
                  <a:pt x="11880" y="20408"/>
                </a:cubicBezTo>
                <a:cubicBezTo>
                  <a:pt x="11880" y="20110"/>
                  <a:pt x="11745" y="19812"/>
                  <a:pt x="11610" y="19663"/>
                </a:cubicBezTo>
                <a:cubicBezTo>
                  <a:pt x="11610" y="17578"/>
                  <a:pt x="11610" y="17578"/>
                  <a:pt x="11610" y="17578"/>
                </a:cubicBezTo>
                <a:cubicBezTo>
                  <a:pt x="20250" y="17578"/>
                  <a:pt x="20250" y="17578"/>
                  <a:pt x="20250" y="17578"/>
                </a:cubicBezTo>
                <a:cubicBezTo>
                  <a:pt x="20250" y="1639"/>
                  <a:pt x="20250" y="1639"/>
                  <a:pt x="20250" y="1639"/>
                </a:cubicBezTo>
                <a:cubicBezTo>
                  <a:pt x="21600" y="1639"/>
                  <a:pt x="21600" y="1639"/>
                  <a:pt x="21600" y="1639"/>
                </a:cubicBezTo>
                <a:cubicBezTo>
                  <a:pt x="21600" y="0"/>
                  <a:pt x="21600" y="0"/>
                  <a:pt x="21600" y="0"/>
                </a:cubicBezTo>
                <a:lnTo>
                  <a:pt x="20250" y="0"/>
                </a:lnTo>
                <a:close/>
                <a:moveTo>
                  <a:pt x="18765" y="15939"/>
                </a:moveTo>
                <a:cubicBezTo>
                  <a:pt x="2835" y="15939"/>
                  <a:pt x="2835" y="15939"/>
                  <a:pt x="2835" y="15939"/>
                </a:cubicBezTo>
                <a:cubicBezTo>
                  <a:pt x="2835" y="1639"/>
                  <a:pt x="2835" y="1639"/>
                  <a:pt x="2835" y="1639"/>
                </a:cubicBezTo>
                <a:cubicBezTo>
                  <a:pt x="18765" y="1639"/>
                  <a:pt x="18765" y="1639"/>
                  <a:pt x="18765" y="1639"/>
                </a:cubicBezTo>
                <a:cubicBezTo>
                  <a:pt x="18765" y="15939"/>
                  <a:pt x="18765" y="15939"/>
                  <a:pt x="18765" y="15939"/>
                </a:cubicBezTo>
                <a:close/>
                <a:moveTo>
                  <a:pt x="10800" y="4022"/>
                </a:moveTo>
                <a:cubicBezTo>
                  <a:pt x="8370" y="4022"/>
                  <a:pt x="6480" y="6108"/>
                  <a:pt x="6480" y="8789"/>
                </a:cubicBezTo>
                <a:cubicBezTo>
                  <a:pt x="6480" y="11470"/>
                  <a:pt x="8370" y="13556"/>
                  <a:pt x="10800" y="13556"/>
                </a:cubicBezTo>
                <a:cubicBezTo>
                  <a:pt x="13230" y="13556"/>
                  <a:pt x="15120" y="11470"/>
                  <a:pt x="15120" y="8789"/>
                </a:cubicBezTo>
                <a:cubicBezTo>
                  <a:pt x="15120" y="6108"/>
                  <a:pt x="13230" y="4022"/>
                  <a:pt x="10800" y="4022"/>
                </a:cubicBezTo>
                <a:close/>
                <a:moveTo>
                  <a:pt x="10800" y="11917"/>
                </a:moveTo>
                <a:cubicBezTo>
                  <a:pt x="9180" y="11917"/>
                  <a:pt x="7965" y="10577"/>
                  <a:pt x="7965" y="8789"/>
                </a:cubicBezTo>
                <a:cubicBezTo>
                  <a:pt x="7965" y="7299"/>
                  <a:pt x="8910" y="6108"/>
                  <a:pt x="9990" y="5810"/>
                </a:cubicBezTo>
                <a:cubicBezTo>
                  <a:pt x="9990" y="9683"/>
                  <a:pt x="9990" y="9683"/>
                  <a:pt x="9990" y="9683"/>
                </a:cubicBezTo>
                <a:cubicBezTo>
                  <a:pt x="13500" y="9683"/>
                  <a:pt x="13500" y="9683"/>
                  <a:pt x="13500" y="9683"/>
                </a:cubicBezTo>
                <a:cubicBezTo>
                  <a:pt x="13230" y="11023"/>
                  <a:pt x="12150" y="11917"/>
                  <a:pt x="10800" y="11917"/>
                </a:cubicBezTo>
                <a:close/>
                <a:moveTo>
                  <a:pt x="11610" y="7895"/>
                </a:moveTo>
                <a:cubicBezTo>
                  <a:pt x="11610" y="5810"/>
                  <a:pt x="11610" y="5810"/>
                  <a:pt x="11610" y="5810"/>
                </a:cubicBezTo>
                <a:cubicBezTo>
                  <a:pt x="12555" y="6108"/>
                  <a:pt x="13230" y="6852"/>
                  <a:pt x="13500" y="7895"/>
                </a:cubicBezTo>
                <a:lnTo>
                  <a:pt x="11610" y="78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31" name="Freeform 15"/>
          <p:cNvSpPr/>
          <p:nvPr/>
        </p:nvSpPr>
        <p:spPr>
          <a:xfrm>
            <a:off x="4959350" y="781050"/>
            <a:ext cx="1092200" cy="996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0"/>
                </a:moveTo>
                <a:cubicBezTo>
                  <a:pt x="1350" y="0"/>
                  <a:pt x="1350" y="0"/>
                  <a:pt x="135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39"/>
                  <a:pt x="0" y="1639"/>
                  <a:pt x="0" y="1639"/>
                </a:cubicBezTo>
                <a:cubicBezTo>
                  <a:pt x="1350" y="1639"/>
                  <a:pt x="1350" y="1639"/>
                  <a:pt x="1350" y="1639"/>
                </a:cubicBezTo>
                <a:cubicBezTo>
                  <a:pt x="1350" y="17578"/>
                  <a:pt x="1350" y="17578"/>
                  <a:pt x="1350" y="17578"/>
                </a:cubicBezTo>
                <a:cubicBezTo>
                  <a:pt x="9990" y="17578"/>
                  <a:pt x="9990" y="17578"/>
                  <a:pt x="9990" y="17578"/>
                </a:cubicBezTo>
                <a:cubicBezTo>
                  <a:pt x="9990" y="19663"/>
                  <a:pt x="9990" y="19663"/>
                  <a:pt x="9990" y="19663"/>
                </a:cubicBezTo>
                <a:cubicBezTo>
                  <a:pt x="9855" y="19812"/>
                  <a:pt x="9720" y="20110"/>
                  <a:pt x="9720" y="20408"/>
                </a:cubicBezTo>
                <a:cubicBezTo>
                  <a:pt x="9720" y="21004"/>
                  <a:pt x="10260" y="21600"/>
                  <a:pt x="10800" y="21600"/>
                </a:cubicBezTo>
                <a:cubicBezTo>
                  <a:pt x="11340" y="21600"/>
                  <a:pt x="11880" y="21004"/>
                  <a:pt x="11880" y="20408"/>
                </a:cubicBezTo>
                <a:cubicBezTo>
                  <a:pt x="11880" y="20110"/>
                  <a:pt x="11745" y="19812"/>
                  <a:pt x="11610" y="19663"/>
                </a:cubicBezTo>
                <a:cubicBezTo>
                  <a:pt x="11610" y="17578"/>
                  <a:pt x="11610" y="17578"/>
                  <a:pt x="11610" y="17578"/>
                </a:cubicBezTo>
                <a:cubicBezTo>
                  <a:pt x="20250" y="17578"/>
                  <a:pt x="20250" y="17578"/>
                  <a:pt x="20250" y="17578"/>
                </a:cubicBezTo>
                <a:cubicBezTo>
                  <a:pt x="20250" y="1639"/>
                  <a:pt x="20250" y="1639"/>
                  <a:pt x="20250" y="1639"/>
                </a:cubicBezTo>
                <a:cubicBezTo>
                  <a:pt x="21600" y="1639"/>
                  <a:pt x="21600" y="1639"/>
                  <a:pt x="21600" y="1639"/>
                </a:cubicBezTo>
                <a:cubicBezTo>
                  <a:pt x="21600" y="0"/>
                  <a:pt x="21600" y="0"/>
                  <a:pt x="21600" y="0"/>
                </a:cubicBezTo>
                <a:lnTo>
                  <a:pt x="20250" y="0"/>
                </a:lnTo>
                <a:close/>
                <a:moveTo>
                  <a:pt x="18765" y="15939"/>
                </a:moveTo>
                <a:cubicBezTo>
                  <a:pt x="2835" y="15939"/>
                  <a:pt x="2835" y="15939"/>
                  <a:pt x="2835" y="15939"/>
                </a:cubicBezTo>
                <a:cubicBezTo>
                  <a:pt x="2835" y="1639"/>
                  <a:pt x="2835" y="1639"/>
                  <a:pt x="2835" y="1639"/>
                </a:cubicBezTo>
                <a:cubicBezTo>
                  <a:pt x="18765" y="1639"/>
                  <a:pt x="18765" y="1639"/>
                  <a:pt x="18765" y="1639"/>
                </a:cubicBezTo>
                <a:cubicBezTo>
                  <a:pt x="18765" y="15939"/>
                  <a:pt x="18765" y="15939"/>
                  <a:pt x="18765" y="15939"/>
                </a:cubicBezTo>
                <a:close/>
                <a:moveTo>
                  <a:pt x="10800" y="4022"/>
                </a:moveTo>
                <a:cubicBezTo>
                  <a:pt x="8370" y="4022"/>
                  <a:pt x="6480" y="6108"/>
                  <a:pt x="6480" y="8789"/>
                </a:cubicBezTo>
                <a:cubicBezTo>
                  <a:pt x="6480" y="11470"/>
                  <a:pt x="8370" y="13556"/>
                  <a:pt x="10800" y="13556"/>
                </a:cubicBezTo>
                <a:cubicBezTo>
                  <a:pt x="13230" y="13556"/>
                  <a:pt x="15120" y="11470"/>
                  <a:pt x="15120" y="8789"/>
                </a:cubicBezTo>
                <a:cubicBezTo>
                  <a:pt x="15120" y="6108"/>
                  <a:pt x="13230" y="4022"/>
                  <a:pt x="10800" y="4022"/>
                </a:cubicBezTo>
                <a:close/>
                <a:moveTo>
                  <a:pt x="10800" y="11917"/>
                </a:moveTo>
                <a:cubicBezTo>
                  <a:pt x="9180" y="11917"/>
                  <a:pt x="7965" y="10577"/>
                  <a:pt x="7965" y="8789"/>
                </a:cubicBezTo>
                <a:cubicBezTo>
                  <a:pt x="7965" y="7299"/>
                  <a:pt x="8910" y="6108"/>
                  <a:pt x="9990" y="5810"/>
                </a:cubicBezTo>
                <a:cubicBezTo>
                  <a:pt x="9990" y="9683"/>
                  <a:pt x="9990" y="9683"/>
                  <a:pt x="9990" y="9683"/>
                </a:cubicBezTo>
                <a:cubicBezTo>
                  <a:pt x="13500" y="9683"/>
                  <a:pt x="13500" y="9683"/>
                  <a:pt x="13500" y="9683"/>
                </a:cubicBezTo>
                <a:cubicBezTo>
                  <a:pt x="13230" y="11023"/>
                  <a:pt x="12150" y="11917"/>
                  <a:pt x="10800" y="11917"/>
                </a:cubicBezTo>
                <a:close/>
                <a:moveTo>
                  <a:pt x="11610" y="7895"/>
                </a:moveTo>
                <a:cubicBezTo>
                  <a:pt x="11610" y="5810"/>
                  <a:pt x="11610" y="5810"/>
                  <a:pt x="11610" y="5810"/>
                </a:cubicBezTo>
                <a:cubicBezTo>
                  <a:pt x="12555" y="6108"/>
                  <a:pt x="13230" y="6852"/>
                  <a:pt x="13500" y="7895"/>
                </a:cubicBezTo>
                <a:lnTo>
                  <a:pt x="11610" y="78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32" name="Freeform 16"/>
          <p:cNvSpPr/>
          <p:nvPr/>
        </p:nvSpPr>
        <p:spPr>
          <a:xfrm>
            <a:off x="4959350" y="2127250"/>
            <a:ext cx="1092200" cy="771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07" y="19467"/>
                </a:moveTo>
                <a:lnTo>
                  <a:pt x="1507" y="0"/>
                </a:ln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9467"/>
                </a:lnTo>
                <a:lnTo>
                  <a:pt x="1507" y="19467"/>
                </a:lnTo>
                <a:close/>
                <a:moveTo>
                  <a:pt x="3077" y="7733"/>
                </a:moveTo>
                <a:lnTo>
                  <a:pt x="3077" y="17333"/>
                </a:lnTo>
                <a:lnTo>
                  <a:pt x="7723" y="17333"/>
                </a:lnTo>
                <a:lnTo>
                  <a:pt x="7723" y="7733"/>
                </a:lnTo>
                <a:lnTo>
                  <a:pt x="3077" y="7733"/>
                </a:lnTo>
                <a:close/>
                <a:moveTo>
                  <a:pt x="6216" y="15022"/>
                </a:moveTo>
                <a:lnTo>
                  <a:pt x="4584" y="15022"/>
                </a:lnTo>
                <a:lnTo>
                  <a:pt x="4584" y="9867"/>
                </a:lnTo>
                <a:lnTo>
                  <a:pt x="6216" y="9867"/>
                </a:lnTo>
                <a:lnTo>
                  <a:pt x="6216" y="15022"/>
                </a:lnTo>
                <a:close/>
                <a:moveTo>
                  <a:pt x="9293" y="9244"/>
                </a:moveTo>
                <a:lnTo>
                  <a:pt x="9293" y="17333"/>
                </a:lnTo>
                <a:lnTo>
                  <a:pt x="13877" y="17333"/>
                </a:lnTo>
                <a:lnTo>
                  <a:pt x="13877" y="9244"/>
                </a:lnTo>
                <a:lnTo>
                  <a:pt x="9293" y="9244"/>
                </a:lnTo>
                <a:close/>
                <a:moveTo>
                  <a:pt x="12307" y="15022"/>
                </a:moveTo>
                <a:lnTo>
                  <a:pt x="10800" y="15022"/>
                </a:lnTo>
                <a:lnTo>
                  <a:pt x="10800" y="11378"/>
                </a:lnTo>
                <a:lnTo>
                  <a:pt x="12307" y="11378"/>
                </a:lnTo>
                <a:lnTo>
                  <a:pt x="12307" y="15022"/>
                </a:lnTo>
                <a:close/>
                <a:moveTo>
                  <a:pt x="15384" y="4800"/>
                </a:moveTo>
                <a:lnTo>
                  <a:pt x="15384" y="17333"/>
                </a:lnTo>
                <a:lnTo>
                  <a:pt x="20093" y="17333"/>
                </a:lnTo>
                <a:lnTo>
                  <a:pt x="20093" y="4800"/>
                </a:lnTo>
                <a:lnTo>
                  <a:pt x="15384" y="4800"/>
                </a:lnTo>
                <a:close/>
                <a:moveTo>
                  <a:pt x="18523" y="15022"/>
                </a:moveTo>
                <a:lnTo>
                  <a:pt x="17016" y="15022"/>
                </a:lnTo>
                <a:lnTo>
                  <a:pt x="17016" y="6933"/>
                </a:lnTo>
                <a:lnTo>
                  <a:pt x="18523" y="6933"/>
                </a:lnTo>
                <a:lnTo>
                  <a:pt x="18523" y="1502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33" name="Freeform 17"/>
          <p:cNvSpPr/>
          <p:nvPr/>
        </p:nvSpPr>
        <p:spPr>
          <a:xfrm>
            <a:off x="5041900" y="3228975"/>
            <a:ext cx="9207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0" y="9990"/>
                </a:moveTo>
                <a:cubicBezTo>
                  <a:pt x="16320" y="9045"/>
                  <a:pt x="17440" y="7425"/>
                  <a:pt x="17440" y="5535"/>
                </a:cubicBezTo>
                <a:cubicBezTo>
                  <a:pt x="17440" y="2430"/>
                  <a:pt x="14400" y="0"/>
                  <a:pt x="10880" y="0"/>
                </a:cubicBezTo>
                <a:cubicBezTo>
                  <a:pt x="7200" y="0"/>
                  <a:pt x="4320" y="2430"/>
                  <a:pt x="4320" y="5535"/>
                </a:cubicBezTo>
                <a:cubicBezTo>
                  <a:pt x="4320" y="7425"/>
                  <a:pt x="5280" y="9045"/>
                  <a:pt x="7040" y="9990"/>
                </a:cubicBezTo>
                <a:cubicBezTo>
                  <a:pt x="2880" y="11340"/>
                  <a:pt x="0" y="14715"/>
                  <a:pt x="0" y="18495"/>
                </a:cubicBezTo>
                <a:cubicBezTo>
                  <a:pt x="0" y="20250"/>
                  <a:pt x="1600" y="21600"/>
                  <a:pt x="3680" y="21600"/>
                </a:cubicBezTo>
                <a:cubicBezTo>
                  <a:pt x="18080" y="21600"/>
                  <a:pt x="18080" y="21600"/>
                  <a:pt x="18080" y="21600"/>
                </a:cubicBezTo>
                <a:cubicBezTo>
                  <a:pt x="20000" y="21600"/>
                  <a:pt x="21600" y="20250"/>
                  <a:pt x="21600" y="18495"/>
                </a:cubicBezTo>
                <a:cubicBezTo>
                  <a:pt x="21600" y="14715"/>
                  <a:pt x="18720" y="11340"/>
                  <a:pt x="14720" y="9990"/>
                </a:cubicBezTo>
                <a:close/>
                <a:moveTo>
                  <a:pt x="6240" y="5535"/>
                </a:moveTo>
                <a:cubicBezTo>
                  <a:pt x="6240" y="3375"/>
                  <a:pt x="8320" y="1620"/>
                  <a:pt x="10880" y="1620"/>
                </a:cubicBezTo>
                <a:cubicBezTo>
                  <a:pt x="13440" y="1620"/>
                  <a:pt x="15360" y="3375"/>
                  <a:pt x="15360" y="5535"/>
                </a:cubicBezTo>
                <a:cubicBezTo>
                  <a:pt x="15360" y="7695"/>
                  <a:pt x="13440" y="9450"/>
                  <a:pt x="10880" y="9450"/>
                </a:cubicBezTo>
                <a:cubicBezTo>
                  <a:pt x="8320" y="9450"/>
                  <a:pt x="6240" y="7695"/>
                  <a:pt x="6240" y="5535"/>
                </a:cubicBezTo>
                <a:close/>
                <a:moveTo>
                  <a:pt x="8000" y="19980"/>
                </a:moveTo>
                <a:cubicBezTo>
                  <a:pt x="3680" y="19980"/>
                  <a:pt x="3680" y="19980"/>
                  <a:pt x="3680" y="19980"/>
                </a:cubicBezTo>
                <a:cubicBezTo>
                  <a:pt x="2720" y="19980"/>
                  <a:pt x="1920" y="19305"/>
                  <a:pt x="1920" y="18495"/>
                </a:cubicBezTo>
                <a:cubicBezTo>
                  <a:pt x="1920" y="15255"/>
                  <a:pt x="4480" y="12555"/>
                  <a:pt x="8000" y="11475"/>
                </a:cubicBezTo>
                <a:cubicBezTo>
                  <a:pt x="7840" y="12150"/>
                  <a:pt x="8000" y="12825"/>
                  <a:pt x="8480" y="13500"/>
                </a:cubicBezTo>
                <a:lnTo>
                  <a:pt x="8000" y="19980"/>
                </a:lnTo>
                <a:close/>
                <a:moveTo>
                  <a:pt x="9920" y="19980"/>
                </a:moveTo>
                <a:cubicBezTo>
                  <a:pt x="10400" y="14310"/>
                  <a:pt x="10400" y="14310"/>
                  <a:pt x="10400" y="14310"/>
                </a:cubicBezTo>
                <a:cubicBezTo>
                  <a:pt x="10720" y="14445"/>
                  <a:pt x="11040" y="14445"/>
                  <a:pt x="11200" y="14310"/>
                </a:cubicBezTo>
                <a:cubicBezTo>
                  <a:pt x="11680" y="19980"/>
                  <a:pt x="11680" y="19980"/>
                  <a:pt x="11680" y="19980"/>
                </a:cubicBezTo>
                <a:lnTo>
                  <a:pt x="9920" y="19980"/>
                </a:lnTo>
                <a:close/>
                <a:moveTo>
                  <a:pt x="11520" y="12555"/>
                </a:moveTo>
                <a:cubicBezTo>
                  <a:pt x="11200" y="12825"/>
                  <a:pt x="10560" y="12825"/>
                  <a:pt x="10080" y="12555"/>
                </a:cubicBezTo>
                <a:cubicBezTo>
                  <a:pt x="9760" y="12150"/>
                  <a:pt x="9760" y="11610"/>
                  <a:pt x="10080" y="11340"/>
                </a:cubicBezTo>
                <a:cubicBezTo>
                  <a:pt x="10560" y="10935"/>
                  <a:pt x="11200" y="10935"/>
                  <a:pt x="11520" y="11340"/>
                </a:cubicBezTo>
                <a:cubicBezTo>
                  <a:pt x="11840" y="11610"/>
                  <a:pt x="11840" y="12150"/>
                  <a:pt x="11520" y="12555"/>
                </a:cubicBezTo>
                <a:close/>
                <a:moveTo>
                  <a:pt x="18080" y="19980"/>
                </a:moveTo>
                <a:cubicBezTo>
                  <a:pt x="13760" y="19980"/>
                  <a:pt x="13760" y="19980"/>
                  <a:pt x="13760" y="19980"/>
                </a:cubicBezTo>
                <a:cubicBezTo>
                  <a:pt x="13120" y="13500"/>
                  <a:pt x="13120" y="13500"/>
                  <a:pt x="13120" y="13500"/>
                </a:cubicBezTo>
                <a:cubicBezTo>
                  <a:pt x="13760" y="12825"/>
                  <a:pt x="13920" y="12150"/>
                  <a:pt x="13760" y="11475"/>
                </a:cubicBezTo>
                <a:cubicBezTo>
                  <a:pt x="17280" y="12555"/>
                  <a:pt x="19680" y="15255"/>
                  <a:pt x="19680" y="18495"/>
                </a:cubicBezTo>
                <a:cubicBezTo>
                  <a:pt x="19680" y="19305"/>
                  <a:pt x="18880" y="19980"/>
                  <a:pt x="18080" y="199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34" name="Freeform 18"/>
          <p:cNvSpPr/>
          <p:nvPr/>
        </p:nvSpPr>
        <p:spPr>
          <a:xfrm>
            <a:off x="5095876" y="4467226"/>
            <a:ext cx="8191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80" y="17145"/>
                </a:moveTo>
                <a:cubicBezTo>
                  <a:pt x="1260" y="17145"/>
                  <a:pt x="0" y="18225"/>
                  <a:pt x="0" y="19440"/>
                </a:cubicBezTo>
                <a:cubicBezTo>
                  <a:pt x="0" y="20655"/>
                  <a:pt x="1260" y="21600"/>
                  <a:pt x="2880" y="21600"/>
                </a:cubicBezTo>
                <a:cubicBezTo>
                  <a:pt x="4500" y="21600"/>
                  <a:pt x="5940" y="20655"/>
                  <a:pt x="5940" y="19440"/>
                </a:cubicBezTo>
                <a:cubicBezTo>
                  <a:pt x="5940" y="18225"/>
                  <a:pt x="4500" y="17145"/>
                  <a:pt x="2880" y="17145"/>
                </a:cubicBezTo>
                <a:close/>
                <a:moveTo>
                  <a:pt x="2880" y="20115"/>
                </a:moveTo>
                <a:cubicBezTo>
                  <a:pt x="2340" y="20115"/>
                  <a:pt x="1980" y="19845"/>
                  <a:pt x="1980" y="19440"/>
                </a:cubicBezTo>
                <a:cubicBezTo>
                  <a:pt x="1980" y="19035"/>
                  <a:pt x="2340" y="18630"/>
                  <a:pt x="2880" y="18630"/>
                </a:cubicBezTo>
                <a:cubicBezTo>
                  <a:pt x="3420" y="18630"/>
                  <a:pt x="3960" y="19035"/>
                  <a:pt x="3960" y="19440"/>
                </a:cubicBezTo>
                <a:cubicBezTo>
                  <a:pt x="3960" y="19845"/>
                  <a:pt x="3420" y="20115"/>
                  <a:pt x="2880" y="20115"/>
                </a:cubicBezTo>
                <a:close/>
                <a:moveTo>
                  <a:pt x="10800" y="17145"/>
                </a:moveTo>
                <a:cubicBezTo>
                  <a:pt x="9180" y="17145"/>
                  <a:pt x="7920" y="18225"/>
                  <a:pt x="7920" y="19440"/>
                </a:cubicBezTo>
                <a:cubicBezTo>
                  <a:pt x="7920" y="20655"/>
                  <a:pt x="9180" y="21600"/>
                  <a:pt x="10800" y="21600"/>
                </a:cubicBezTo>
                <a:cubicBezTo>
                  <a:pt x="12420" y="21600"/>
                  <a:pt x="13680" y="20655"/>
                  <a:pt x="13680" y="19440"/>
                </a:cubicBezTo>
                <a:cubicBezTo>
                  <a:pt x="13680" y="18225"/>
                  <a:pt x="12420" y="17145"/>
                  <a:pt x="10800" y="17145"/>
                </a:cubicBezTo>
                <a:close/>
                <a:moveTo>
                  <a:pt x="10800" y="20115"/>
                </a:moveTo>
                <a:cubicBezTo>
                  <a:pt x="10260" y="20115"/>
                  <a:pt x="9900" y="19845"/>
                  <a:pt x="9900" y="19440"/>
                </a:cubicBezTo>
                <a:cubicBezTo>
                  <a:pt x="9900" y="19035"/>
                  <a:pt x="10260" y="18630"/>
                  <a:pt x="10800" y="18630"/>
                </a:cubicBezTo>
                <a:cubicBezTo>
                  <a:pt x="11340" y="18630"/>
                  <a:pt x="11700" y="19035"/>
                  <a:pt x="11700" y="19440"/>
                </a:cubicBezTo>
                <a:cubicBezTo>
                  <a:pt x="11700" y="19845"/>
                  <a:pt x="11340" y="20115"/>
                  <a:pt x="10800" y="20115"/>
                </a:cubicBezTo>
                <a:close/>
                <a:moveTo>
                  <a:pt x="18720" y="17145"/>
                </a:moveTo>
                <a:cubicBezTo>
                  <a:pt x="17100" y="17145"/>
                  <a:pt x="15660" y="18225"/>
                  <a:pt x="15660" y="19440"/>
                </a:cubicBezTo>
                <a:cubicBezTo>
                  <a:pt x="15660" y="20655"/>
                  <a:pt x="17100" y="21600"/>
                  <a:pt x="18720" y="21600"/>
                </a:cubicBezTo>
                <a:cubicBezTo>
                  <a:pt x="20340" y="21600"/>
                  <a:pt x="21600" y="20655"/>
                  <a:pt x="21600" y="19440"/>
                </a:cubicBezTo>
                <a:cubicBezTo>
                  <a:pt x="21600" y="18225"/>
                  <a:pt x="20340" y="17145"/>
                  <a:pt x="18720" y="17145"/>
                </a:cubicBezTo>
                <a:close/>
                <a:moveTo>
                  <a:pt x="18720" y="20115"/>
                </a:moveTo>
                <a:cubicBezTo>
                  <a:pt x="18180" y="20115"/>
                  <a:pt x="17640" y="19845"/>
                  <a:pt x="17640" y="19440"/>
                </a:cubicBezTo>
                <a:cubicBezTo>
                  <a:pt x="17640" y="19035"/>
                  <a:pt x="18180" y="18630"/>
                  <a:pt x="18720" y="18630"/>
                </a:cubicBezTo>
                <a:cubicBezTo>
                  <a:pt x="19260" y="18630"/>
                  <a:pt x="19620" y="19035"/>
                  <a:pt x="19620" y="19440"/>
                </a:cubicBezTo>
                <a:cubicBezTo>
                  <a:pt x="19620" y="19845"/>
                  <a:pt x="19260" y="20115"/>
                  <a:pt x="18720" y="20115"/>
                </a:cubicBezTo>
                <a:close/>
                <a:moveTo>
                  <a:pt x="11700" y="10260"/>
                </a:moveTo>
                <a:cubicBezTo>
                  <a:pt x="11700" y="7425"/>
                  <a:pt x="11700" y="7425"/>
                  <a:pt x="11700" y="7425"/>
                </a:cubicBezTo>
                <a:cubicBezTo>
                  <a:pt x="9900" y="7425"/>
                  <a:pt x="9900" y="7425"/>
                  <a:pt x="9900" y="7425"/>
                </a:cubicBezTo>
                <a:cubicBezTo>
                  <a:pt x="9900" y="10260"/>
                  <a:pt x="9900" y="10260"/>
                  <a:pt x="9900" y="10260"/>
                </a:cubicBezTo>
                <a:cubicBezTo>
                  <a:pt x="1980" y="10260"/>
                  <a:pt x="1980" y="10260"/>
                  <a:pt x="1980" y="10260"/>
                </a:cubicBezTo>
                <a:cubicBezTo>
                  <a:pt x="1980" y="15660"/>
                  <a:pt x="1980" y="15660"/>
                  <a:pt x="1980" y="15660"/>
                </a:cubicBezTo>
                <a:cubicBezTo>
                  <a:pt x="3960" y="15660"/>
                  <a:pt x="3960" y="15660"/>
                  <a:pt x="3960" y="15660"/>
                </a:cubicBezTo>
                <a:cubicBezTo>
                  <a:pt x="3960" y="11745"/>
                  <a:pt x="3960" y="11745"/>
                  <a:pt x="3960" y="11745"/>
                </a:cubicBezTo>
                <a:cubicBezTo>
                  <a:pt x="9900" y="11745"/>
                  <a:pt x="9900" y="11745"/>
                  <a:pt x="9900" y="11745"/>
                </a:cubicBezTo>
                <a:cubicBezTo>
                  <a:pt x="9900" y="15660"/>
                  <a:pt x="9900" y="15660"/>
                  <a:pt x="9900" y="15660"/>
                </a:cubicBezTo>
                <a:cubicBezTo>
                  <a:pt x="11700" y="15660"/>
                  <a:pt x="11700" y="15660"/>
                  <a:pt x="11700" y="15660"/>
                </a:cubicBezTo>
                <a:cubicBezTo>
                  <a:pt x="11700" y="11745"/>
                  <a:pt x="11700" y="11745"/>
                  <a:pt x="11700" y="11745"/>
                </a:cubicBezTo>
                <a:cubicBezTo>
                  <a:pt x="17640" y="11745"/>
                  <a:pt x="17640" y="11745"/>
                  <a:pt x="17640" y="11745"/>
                </a:cubicBezTo>
                <a:cubicBezTo>
                  <a:pt x="17640" y="15660"/>
                  <a:pt x="17640" y="15660"/>
                  <a:pt x="17640" y="15660"/>
                </a:cubicBezTo>
                <a:cubicBezTo>
                  <a:pt x="19620" y="15660"/>
                  <a:pt x="19620" y="15660"/>
                  <a:pt x="19620" y="15660"/>
                </a:cubicBezTo>
                <a:cubicBezTo>
                  <a:pt x="19620" y="10260"/>
                  <a:pt x="19620" y="10260"/>
                  <a:pt x="19620" y="10260"/>
                </a:cubicBezTo>
                <a:lnTo>
                  <a:pt x="11700" y="10260"/>
                </a:lnTo>
                <a:close/>
                <a:moveTo>
                  <a:pt x="10800" y="0"/>
                </a:moveTo>
                <a:cubicBezTo>
                  <a:pt x="9900" y="0"/>
                  <a:pt x="9180" y="540"/>
                  <a:pt x="9180" y="1215"/>
                </a:cubicBezTo>
                <a:cubicBezTo>
                  <a:pt x="9180" y="1890"/>
                  <a:pt x="9900" y="2430"/>
                  <a:pt x="10800" y="2430"/>
                </a:cubicBezTo>
                <a:cubicBezTo>
                  <a:pt x="11700" y="2430"/>
                  <a:pt x="12420" y="1890"/>
                  <a:pt x="12420" y="1215"/>
                </a:cubicBezTo>
                <a:cubicBezTo>
                  <a:pt x="12420" y="540"/>
                  <a:pt x="11700" y="0"/>
                  <a:pt x="10800" y="0"/>
                </a:cubicBezTo>
                <a:close/>
                <a:moveTo>
                  <a:pt x="10800" y="2430"/>
                </a:moveTo>
                <a:cubicBezTo>
                  <a:pt x="9180" y="2430"/>
                  <a:pt x="7920" y="3510"/>
                  <a:pt x="7920" y="4725"/>
                </a:cubicBezTo>
                <a:cubicBezTo>
                  <a:pt x="7920" y="5400"/>
                  <a:pt x="8640" y="5940"/>
                  <a:pt x="9540" y="5940"/>
                </a:cubicBezTo>
                <a:cubicBezTo>
                  <a:pt x="12060" y="5940"/>
                  <a:pt x="12060" y="5940"/>
                  <a:pt x="12060" y="5940"/>
                </a:cubicBezTo>
                <a:cubicBezTo>
                  <a:pt x="12960" y="5940"/>
                  <a:pt x="13680" y="5400"/>
                  <a:pt x="13680" y="4725"/>
                </a:cubicBezTo>
                <a:cubicBezTo>
                  <a:pt x="13680" y="3510"/>
                  <a:pt x="12420" y="2430"/>
                  <a:pt x="10800" y="24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35" name="Freeform 19"/>
          <p:cNvSpPr/>
          <p:nvPr/>
        </p:nvSpPr>
        <p:spPr>
          <a:xfrm>
            <a:off x="4959350" y="5705476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6345"/>
                </a:moveTo>
                <a:cubicBezTo>
                  <a:pt x="9990" y="6345"/>
                  <a:pt x="9180" y="7020"/>
                  <a:pt x="9180" y="7965"/>
                </a:cubicBezTo>
                <a:cubicBezTo>
                  <a:pt x="9180" y="8775"/>
                  <a:pt x="9990" y="9585"/>
                  <a:pt x="10800" y="9585"/>
                </a:cubicBezTo>
                <a:cubicBezTo>
                  <a:pt x="11610" y="9585"/>
                  <a:pt x="12420" y="8775"/>
                  <a:pt x="12420" y="7965"/>
                </a:cubicBezTo>
                <a:cubicBezTo>
                  <a:pt x="12420" y="7020"/>
                  <a:pt x="11610" y="6345"/>
                  <a:pt x="10800" y="6345"/>
                </a:cubicBezTo>
                <a:close/>
                <a:moveTo>
                  <a:pt x="10800" y="9585"/>
                </a:moveTo>
                <a:cubicBezTo>
                  <a:pt x="9180" y="9585"/>
                  <a:pt x="7965" y="10800"/>
                  <a:pt x="7965" y="12420"/>
                </a:cubicBezTo>
                <a:cubicBezTo>
                  <a:pt x="7965" y="13230"/>
                  <a:pt x="8640" y="14040"/>
                  <a:pt x="9585" y="14040"/>
                </a:cubicBezTo>
                <a:cubicBezTo>
                  <a:pt x="12015" y="14040"/>
                  <a:pt x="12015" y="14040"/>
                  <a:pt x="12015" y="14040"/>
                </a:cubicBezTo>
                <a:cubicBezTo>
                  <a:pt x="12960" y="14040"/>
                  <a:pt x="13635" y="13230"/>
                  <a:pt x="13635" y="12420"/>
                </a:cubicBezTo>
                <a:cubicBezTo>
                  <a:pt x="13635" y="10800"/>
                  <a:pt x="12420" y="9585"/>
                  <a:pt x="10800" y="9585"/>
                </a:cubicBezTo>
                <a:close/>
                <a:moveTo>
                  <a:pt x="21600" y="0"/>
                </a:moveTo>
                <a:cubicBezTo>
                  <a:pt x="17550" y="0"/>
                  <a:pt x="17550" y="0"/>
                  <a:pt x="17550" y="0"/>
                </a:cubicBezTo>
                <a:cubicBezTo>
                  <a:pt x="18900" y="1350"/>
                  <a:pt x="18900" y="1350"/>
                  <a:pt x="18900" y="1350"/>
                </a:cubicBezTo>
                <a:cubicBezTo>
                  <a:pt x="13905" y="6345"/>
                  <a:pt x="13905" y="6345"/>
                  <a:pt x="13905" y="6345"/>
                </a:cubicBezTo>
                <a:cubicBezTo>
                  <a:pt x="14175" y="6885"/>
                  <a:pt x="14310" y="7425"/>
                  <a:pt x="14310" y="7965"/>
                </a:cubicBezTo>
                <a:cubicBezTo>
                  <a:pt x="14310" y="8235"/>
                  <a:pt x="14310" y="8505"/>
                  <a:pt x="14175" y="8775"/>
                </a:cubicBezTo>
                <a:cubicBezTo>
                  <a:pt x="20250" y="2700"/>
                  <a:pt x="20250" y="2700"/>
                  <a:pt x="20250" y="2700"/>
                </a:cubicBezTo>
                <a:cubicBezTo>
                  <a:pt x="21600" y="4050"/>
                  <a:pt x="21600" y="4050"/>
                  <a:pt x="21600" y="4050"/>
                </a:cubicBezTo>
                <a:lnTo>
                  <a:pt x="21600" y="0"/>
                </a:lnTo>
                <a:close/>
                <a:moveTo>
                  <a:pt x="7695" y="6345"/>
                </a:moveTo>
                <a:cubicBezTo>
                  <a:pt x="2700" y="1350"/>
                  <a:pt x="2700" y="1350"/>
                  <a:pt x="2700" y="1350"/>
                </a:cubicBezTo>
                <a:cubicBezTo>
                  <a:pt x="4050" y="0"/>
                  <a:pt x="4050" y="0"/>
                  <a:pt x="405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050"/>
                  <a:pt x="0" y="4050"/>
                  <a:pt x="0" y="4050"/>
                </a:cubicBezTo>
                <a:cubicBezTo>
                  <a:pt x="1350" y="2700"/>
                  <a:pt x="1350" y="2700"/>
                  <a:pt x="1350" y="2700"/>
                </a:cubicBezTo>
                <a:cubicBezTo>
                  <a:pt x="7425" y="8775"/>
                  <a:pt x="7425" y="8775"/>
                  <a:pt x="7425" y="8775"/>
                </a:cubicBezTo>
                <a:cubicBezTo>
                  <a:pt x="7290" y="8505"/>
                  <a:pt x="7290" y="8235"/>
                  <a:pt x="7290" y="7965"/>
                </a:cubicBezTo>
                <a:cubicBezTo>
                  <a:pt x="7290" y="7425"/>
                  <a:pt x="7425" y="6885"/>
                  <a:pt x="7695" y="6345"/>
                </a:cubicBezTo>
                <a:close/>
                <a:moveTo>
                  <a:pt x="20250" y="18900"/>
                </a:moveTo>
                <a:cubicBezTo>
                  <a:pt x="15255" y="13905"/>
                  <a:pt x="15255" y="13905"/>
                  <a:pt x="15255" y="13905"/>
                </a:cubicBezTo>
                <a:cubicBezTo>
                  <a:pt x="14985" y="14445"/>
                  <a:pt x="14445" y="14985"/>
                  <a:pt x="13905" y="15255"/>
                </a:cubicBezTo>
                <a:cubicBezTo>
                  <a:pt x="18900" y="20250"/>
                  <a:pt x="18900" y="20250"/>
                  <a:pt x="18900" y="2025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7550"/>
                  <a:pt x="21600" y="17550"/>
                  <a:pt x="21600" y="17550"/>
                </a:cubicBezTo>
                <a:lnTo>
                  <a:pt x="20250" y="18900"/>
                </a:lnTo>
                <a:close/>
                <a:moveTo>
                  <a:pt x="7695" y="15255"/>
                </a:moveTo>
                <a:cubicBezTo>
                  <a:pt x="7155" y="14985"/>
                  <a:pt x="6615" y="14445"/>
                  <a:pt x="6345" y="13905"/>
                </a:cubicBezTo>
                <a:cubicBezTo>
                  <a:pt x="1350" y="18900"/>
                  <a:pt x="1350" y="18900"/>
                  <a:pt x="1350" y="18900"/>
                </a:cubicBezTo>
                <a:cubicBezTo>
                  <a:pt x="0" y="17550"/>
                  <a:pt x="0" y="17550"/>
                  <a:pt x="0" y="1755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4050" y="21600"/>
                  <a:pt x="4050" y="21600"/>
                  <a:pt x="4050" y="21600"/>
                </a:cubicBezTo>
                <a:cubicBezTo>
                  <a:pt x="2700" y="20250"/>
                  <a:pt x="2700" y="20250"/>
                  <a:pt x="2700" y="20250"/>
                </a:cubicBezTo>
                <a:lnTo>
                  <a:pt x="7695" y="152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36" name="Freeform 20"/>
          <p:cNvSpPr/>
          <p:nvPr/>
        </p:nvSpPr>
        <p:spPr>
          <a:xfrm>
            <a:off x="4959350" y="7026275"/>
            <a:ext cx="1092200" cy="9080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85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0" y="1800"/>
                  <a:pt x="270" y="1800"/>
                  <a:pt x="270" y="1800"/>
                </a:cubicBezTo>
                <a:cubicBezTo>
                  <a:pt x="1485" y="1800"/>
                  <a:pt x="1485" y="1800"/>
                  <a:pt x="1485" y="1800"/>
                </a:cubicBezTo>
                <a:cubicBezTo>
                  <a:pt x="1485" y="12436"/>
                  <a:pt x="1485" y="12436"/>
                  <a:pt x="1485" y="12436"/>
                </a:cubicBezTo>
                <a:cubicBezTo>
                  <a:pt x="1755" y="12436"/>
                  <a:pt x="2025" y="12273"/>
                  <a:pt x="2295" y="12273"/>
                </a:cubicBezTo>
                <a:cubicBezTo>
                  <a:pt x="2565" y="12273"/>
                  <a:pt x="2835" y="12436"/>
                  <a:pt x="3105" y="12436"/>
                </a:cubicBezTo>
                <a:cubicBezTo>
                  <a:pt x="3105" y="1800"/>
                  <a:pt x="3105" y="1800"/>
                  <a:pt x="3105" y="1800"/>
                </a:cubicBezTo>
                <a:cubicBezTo>
                  <a:pt x="18765" y="1800"/>
                  <a:pt x="18765" y="1800"/>
                  <a:pt x="18765" y="1800"/>
                </a:cubicBezTo>
                <a:cubicBezTo>
                  <a:pt x="18765" y="17182"/>
                  <a:pt x="18765" y="17182"/>
                  <a:pt x="18765" y="17182"/>
                </a:cubicBezTo>
                <a:cubicBezTo>
                  <a:pt x="5400" y="17182"/>
                  <a:pt x="5400" y="17182"/>
                  <a:pt x="5400" y="17182"/>
                </a:cubicBezTo>
                <a:cubicBezTo>
                  <a:pt x="5670" y="17836"/>
                  <a:pt x="5940" y="18491"/>
                  <a:pt x="6075" y="19145"/>
                </a:cubicBezTo>
                <a:cubicBezTo>
                  <a:pt x="20385" y="19145"/>
                  <a:pt x="20385" y="19145"/>
                  <a:pt x="20385" y="19145"/>
                </a:cubicBezTo>
                <a:cubicBezTo>
                  <a:pt x="20385" y="1800"/>
                  <a:pt x="20385" y="1800"/>
                  <a:pt x="20385" y="1800"/>
                </a:cubicBezTo>
                <a:cubicBezTo>
                  <a:pt x="21600" y="1800"/>
                  <a:pt x="21600" y="1800"/>
                  <a:pt x="21600" y="1800"/>
                </a:cubicBezTo>
                <a:cubicBezTo>
                  <a:pt x="21600" y="0"/>
                  <a:pt x="21600" y="0"/>
                  <a:pt x="21600" y="0"/>
                </a:cubicBezTo>
                <a:lnTo>
                  <a:pt x="20385" y="0"/>
                </a:lnTo>
                <a:close/>
                <a:moveTo>
                  <a:pt x="10935" y="4255"/>
                </a:moveTo>
                <a:cubicBezTo>
                  <a:pt x="8505" y="4255"/>
                  <a:pt x="6615" y="6709"/>
                  <a:pt x="6615" y="9491"/>
                </a:cubicBezTo>
                <a:cubicBezTo>
                  <a:pt x="6615" y="12436"/>
                  <a:pt x="8505" y="14727"/>
                  <a:pt x="10935" y="14727"/>
                </a:cubicBezTo>
                <a:cubicBezTo>
                  <a:pt x="13365" y="14727"/>
                  <a:pt x="15255" y="12436"/>
                  <a:pt x="15255" y="9491"/>
                </a:cubicBezTo>
                <a:cubicBezTo>
                  <a:pt x="15255" y="6709"/>
                  <a:pt x="13365" y="4255"/>
                  <a:pt x="10935" y="4255"/>
                </a:cubicBezTo>
                <a:close/>
                <a:moveTo>
                  <a:pt x="10935" y="12927"/>
                </a:moveTo>
                <a:cubicBezTo>
                  <a:pt x="9450" y="12927"/>
                  <a:pt x="8100" y="11455"/>
                  <a:pt x="8100" y="9491"/>
                </a:cubicBezTo>
                <a:cubicBezTo>
                  <a:pt x="8100" y="8018"/>
                  <a:pt x="9045" y="6709"/>
                  <a:pt x="10125" y="6218"/>
                </a:cubicBezTo>
                <a:cubicBezTo>
                  <a:pt x="10125" y="10473"/>
                  <a:pt x="10125" y="10473"/>
                  <a:pt x="10125" y="10473"/>
                </a:cubicBezTo>
                <a:cubicBezTo>
                  <a:pt x="13635" y="10473"/>
                  <a:pt x="13635" y="10473"/>
                  <a:pt x="13635" y="10473"/>
                </a:cubicBezTo>
                <a:cubicBezTo>
                  <a:pt x="13230" y="11945"/>
                  <a:pt x="12150" y="12927"/>
                  <a:pt x="10935" y="12927"/>
                </a:cubicBezTo>
                <a:close/>
                <a:moveTo>
                  <a:pt x="11745" y="8673"/>
                </a:moveTo>
                <a:cubicBezTo>
                  <a:pt x="11745" y="6218"/>
                  <a:pt x="11745" y="6218"/>
                  <a:pt x="11745" y="6218"/>
                </a:cubicBezTo>
                <a:cubicBezTo>
                  <a:pt x="12555" y="6545"/>
                  <a:pt x="13365" y="7527"/>
                  <a:pt x="13635" y="8673"/>
                </a:cubicBezTo>
                <a:lnTo>
                  <a:pt x="11745" y="8673"/>
                </a:lnTo>
                <a:close/>
                <a:moveTo>
                  <a:pt x="2295" y="14236"/>
                </a:moveTo>
                <a:cubicBezTo>
                  <a:pt x="1620" y="14236"/>
                  <a:pt x="1080" y="14891"/>
                  <a:pt x="1080" y="15709"/>
                </a:cubicBezTo>
                <a:cubicBezTo>
                  <a:pt x="1080" y="16527"/>
                  <a:pt x="1620" y="17182"/>
                  <a:pt x="2295" y="17182"/>
                </a:cubicBezTo>
                <a:cubicBezTo>
                  <a:pt x="2970" y="17182"/>
                  <a:pt x="3510" y="16527"/>
                  <a:pt x="3510" y="15709"/>
                </a:cubicBezTo>
                <a:cubicBezTo>
                  <a:pt x="3510" y="14891"/>
                  <a:pt x="2970" y="14236"/>
                  <a:pt x="2295" y="14236"/>
                </a:cubicBezTo>
                <a:close/>
                <a:moveTo>
                  <a:pt x="2295" y="17182"/>
                </a:moveTo>
                <a:cubicBezTo>
                  <a:pt x="1080" y="17182"/>
                  <a:pt x="0" y="18491"/>
                  <a:pt x="0" y="19964"/>
                </a:cubicBezTo>
                <a:cubicBezTo>
                  <a:pt x="0" y="20945"/>
                  <a:pt x="540" y="21600"/>
                  <a:pt x="1215" y="21600"/>
                </a:cubicBezTo>
                <a:cubicBezTo>
                  <a:pt x="3240" y="21600"/>
                  <a:pt x="3240" y="21600"/>
                  <a:pt x="3240" y="21600"/>
                </a:cubicBezTo>
                <a:cubicBezTo>
                  <a:pt x="4050" y="21600"/>
                  <a:pt x="4590" y="20945"/>
                  <a:pt x="4590" y="19964"/>
                </a:cubicBezTo>
                <a:cubicBezTo>
                  <a:pt x="4590" y="18491"/>
                  <a:pt x="3510" y="17182"/>
                  <a:pt x="2295" y="1718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37" name="Freeform 21"/>
          <p:cNvSpPr/>
          <p:nvPr/>
        </p:nvSpPr>
        <p:spPr>
          <a:xfrm>
            <a:off x="5013326" y="8181975"/>
            <a:ext cx="9715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11" y="2835"/>
                </a:moveTo>
                <a:cubicBezTo>
                  <a:pt x="3499" y="2835"/>
                  <a:pt x="2890" y="3375"/>
                  <a:pt x="2890" y="4050"/>
                </a:cubicBezTo>
                <a:cubicBezTo>
                  <a:pt x="2890" y="4725"/>
                  <a:pt x="3499" y="5400"/>
                  <a:pt x="4411" y="5400"/>
                </a:cubicBezTo>
                <a:cubicBezTo>
                  <a:pt x="5172" y="5400"/>
                  <a:pt x="5780" y="4725"/>
                  <a:pt x="5780" y="4050"/>
                </a:cubicBezTo>
                <a:cubicBezTo>
                  <a:pt x="5780" y="3375"/>
                  <a:pt x="5172" y="2835"/>
                  <a:pt x="4411" y="2835"/>
                </a:cubicBezTo>
                <a:close/>
                <a:moveTo>
                  <a:pt x="4411" y="5400"/>
                </a:moveTo>
                <a:cubicBezTo>
                  <a:pt x="2890" y="5400"/>
                  <a:pt x="1825" y="6345"/>
                  <a:pt x="1825" y="7695"/>
                </a:cubicBezTo>
                <a:cubicBezTo>
                  <a:pt x="1825" y="8370"/>
                  <a:pt x="2434" y="9045"/>
                  <a:pt x="3194" y="9045"/>
                </a:cubicBezTo>
                <a:cubicBezTo>
                  <a:pt x="5476" y="9045"/>
                  <a:pt x="5476" y="9045"/>
                  <a:pt x="5476" y="9045"/>
                </a:cubicBezTo>
                <a:cubicBezTo>
                  <a:pt x="6389" y="9045"/>
                  <a:pt x="6997" y="8370"/>
                  <a:pt x="6997" y="7695"/>
                </a:cubicBezTo>
                <a:cubicBezTo>
                  <a:pt x="6997" y="6345"/>
                  <a:pt x="5780" y="5400"/>
                  <a:pt x="4411" y="5400"/>
                </a:cubicBezTo>
                <a:close/>
                <a:moveTo>
                  <a:pt x="17189" y="12555"/>
                </a:moveTo>
                <a:cubicBezTo>
                  <a:pt x="16428" y="12555"/>
                  <a:pt x="15820" y="13230"/>
                  <a:pt x="15820" y="13905"/>
                </a:cubicBezTo>
                <a:cubicBezTo>
                  <a:pt x="15820" y="14580"/>
                  <a:pt x="16428" y="15255"/>
                  <a:pt x="17189" y="15255"/>
                </a:cubicBezTo>
                <a:cubicBezTo>
                  <a:pt x="17949" y="15255"/>
                  <a:pt x="18710" y="14580"/>
                  <a:pt x="18710" y="13905"/>
                </a:cubicBezTo>
                <a:cubicBezTo>
                  <a:pt x="18710" y="13230"/>
                  <a:pt x="17949" y="12555"/>
                  <a:pt x="17189" y="12555"/>
                </a:cubicBezTo>
                <a:close/>
                <a:moveTo>
                  <a:pt x="17189" y="15255"/>
                </a:moveTo>
                <a:cubicBezTo>
                  <a:pt x="15820" y="15255"/>
                  <a:pt x="14603" y="16200"/>
                  <a:pt x="14603" y="17550"/>
                </a:cubicBezTo>
                <a:cubicBezTo>
                  <a:pt x="14603" y="18225"/>
                  <a:pt x="15211" y="18765"/>
                  <a:pt x="15972" y="18765"/>
                </a:cubicBezTo>
                <a:cubicBezTo>
                  <a:pt x="18406" y="18765"/>
                  <a:pt x="18406" y="18765"/>
                  <a:pt x="18406" y="18765"/>
                </a:cubicBezTo>
                <a:cubicBezTo>
                  <a:pt x="19166" y="18765"/>
                  <a:pt x="19775" y="18225"/>
                  <a:pt x="19775" y="17550"/>
                </a:cubicBezTo>
                <a:cubicBezTo>
                  <a:pt x="19775" y="16200"/>
                  <a:pt x="18710" y="15255"/>
                  <a:pt x="17189" y="15255"/>
                </a:cubicBezTo>
                <a:close/>
                <a:moveTo>
                  <a:pt x="9735" y="19575"/>
                </a:moveTo>
                <a:cubicBezTo>
                  <a:pt x="7606" y="16875"/>
                  <a:pt x="7606" y="16875"/>
                  <a:pt x="7606" y="16875"/>
                </a:cubicBezTo>
                <a:cubicBezTo>
                  <a:pt x="7301" y="18495"/>
                  <a:pt x="7301" y="18495"/>
                  <a:pt x="7301" y="18495"/>
                </a:cubicBezTo>
                <a:cubicBezTo>
                  <a:pt x="3955" y="17550"/>
                  <a:pt x="1825" y="14850"/>
                  <a:pt x="1825" y="11745"/>
                </a:cubicBezTo>
                <a:cubicBezTo>
                  <a:pt x="0" y="11745"/>
                  <a:pt x="0" y="11745"/>
                  <a:pt x="0" y="11745"/>
                </a:cubicBezTo>
                <a:cubicBezTo>
                  <a:pt x="0" y="15525"/>
                  <a:pt x="2890" y="18900"/>
                  <a:pt x="6997" y="19980"/>
                </a:cubicBezTo>
                <a:cubicBezTo>
                  <a:pt x="6845" y="21600"/>
                  <a:pt x="6845" y="21600"/>
                  <a:pt x="6845" y="21600"/>
                </a:cubicBezTo>
                <a:lnTo>
                  <a:pt x="9735" y="19575"/>
                </a:lnTo>
                <a:close/>
                <a:moveTo>
                  <a:pt x="14603" y="1620"/>
                </a:moveTo>
                <a:cubicBezTo>
                  <a:pt x="14755" y="0"/>
                  <a:pt x="14755" y="0"/>
                  <a:pt x="14755" y="0"/>
                </a:cubicBezTo>
                <a:cubicBezTo>
                  <a:pt x="11713" y="2025"/>
                  <a:pt x="11713" y="2025"/>
                  <a:pt x="11713" y="2025"/>
                </a:cubicBezTo>
                <a:cubicBezTo>
                  <a:pt x="13994" y="4725"/>
                  <a:pt x="13994" y="4725"/>
                  <a:pt x="13994" y="4725"/>
                </a:cubicBezTo>
                <a:cubicBezTo>
                  <a:pt x="14299" y="3105"/>
                  <a:pt x="14299" y="3105"/>
                  <a:pt x="14299" y="3105"/>
                </a:cubicBezTo>
                <a:cubicBezTo>
                  <a:pt x="17645" y="4050"/>
                  <a:pt x="19775" y="6750"/>
                  <a:pt x="19775" y="9855"/>
                </a:cubicBezTo>
                <a:cubicBezTo>
                  <a:pt x="21600" y="9855"/>
                  <a:pt x="21600" y="9855"/>
                  <a:pt x="21600" y="9855"/>
                </a:cubicBezTo>
                <a:cubicBezTo>
                  <a:pt x="21600" y="6075"/>
                  <a:pt x="18710" y="2700"/>
                  <a:pt x="14603" y="16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38" name="Freeform 22"/>
          <p:cNvSpPr/>
          <p:nvPr/>
        </p:nvSpPr>
        <p:spPr>
          <a:xfrm>
            <a:off x="5124450" y="9420225"/>
            <a:ext cx="7493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909" y="0"/>
                  <a:pt x="0" y="3375"/>
                  <a:pt x="0" y="7425"/>
                </a:cubicBezTo>
                <a:cubicBezTo>
                  <a:pt x="0" y="9450"/>
                  <a:pt x="1178" y="11475"/>
                  <a:pt x="3338" y="12825"/>
                </a:cubicBezTo>
                <a:cubicBezTo>
                  <a:pt x="5695" y="14445"/>
                  <a:pt x="7069" y="15930"/>
                  <a:pt x="7069" y="17010"/>
                </a:cubicBezTo>
                <a:cubicBezTo>
                  <a:pt x="7069" y="18900"/>
                  <a:pt x="7069" y="18900"/>
                  <a:pt x="7069" y="18900"/>
                </a:cubicBezTo>
                <a:cubicBezTo>
                  <a:pt x="7069" y="20385"/>
                  <a:pt x="8640" y="21600"/>
                  <a:pt x="10800" y="21600"/>
                </a:cubicBezTo>
                <a:cubicBezTo>
                  <a:pt x="12960" y="21600"/>
                  <a:pt x="14727" y="20385"/>
                  <a:pt x="14727" y="18900"/>
                </a:cubicBezTo>
                <a:cubicBezTo>
                  <a:pt x="14727" y="17010"/>
                  <a:pt x="14727" y="17010"/>
                  <a:pt x="14727" y="17010"/>
                </a:cubicBezTo>
                <a:cubicBezTo>
                  <a:pt x="14727" y="15930"/>
                  <a:pt x="15905" y="14445"/>
                  <a:pt x="18262" y="12825"/>
                </a:cubicBezTo>
                <a:cubicBezTo>
                  <a:pt x="20422" y="11475"/>
                  <a:pt x="21600" y="9450"/>
                  <a:pt x="21600" y="7425"/>
                </a:cubicBezTo>
                <a:cubicBezTo>
                  <a:pt x="21600" y="3375"/>
                  <a:pt x="16887" y="0"/>
                  <a:pt x="10800" y="0"/>
                </a:cubicBezTo>
                <a:close/>
                <a:moveTo>
                  <a:pt x="12567" y="18900"/>
                </a:moveTo>
                <a:cubicBezTo>
                  <a:pt x="12567" y="19575"/>
                  <a:pt x="11782" y="20115"/>
                  <a:pt x="10800" y="20115"/>
                </a:cubicBezTo>
                <a:cubicBezTo>
                  <a:pt x="9818" y="20115"/>
                  <a:pt x="9033" y="19575"/>
                  <a:pt x="9033" y="18900"/>
                </a:cubicBezTo>
                <a:cubicBezTo>
                  <a:pt x="9033" y="17820"/>
                  <a:pt x="9033" y="17820"/>
                  <a:pt x="9033" y="17820"/>
                </a:cubicBezTo>
                <a:cubicBezTo>
                  <a:pt x="12567" y="17820"/>
                  <a:pt x="12567" y="17820"/>
                  <a:pt x="12567" y="17820"/>
                </a:cubicBezTo>
                <a:cubicBezTo>
                  <a:pt x="12567" y="18900"/>
                  <a:pt x="12567" y="18900"/>
                  <a:pt x="12567" y="18900"/>
                </a:cubicBezTo>
                <a:close/>
                <a:moveTo>
                  <a:pt x="16887" y="11745"/>
                </a:moveTo>
                <a:cubicBezTo>
                  <a:pt x="16691" y="11880"/>
                  <a:pt x="16691" y="11880"/>
                  <a:pt x="16691" y="11880"/>
                </a:cubicBezTo>
                <a:cubicBezTo>
                  <a:pt x="15709" y="12555"/>
                  <a:pt x="13156" y="14445"/>
                  <a:pt x="12764" y="16335"/>
                </a:cubicBezTo>
                <a:cubicBezTo>
                  <a:pt x="11782" y="16335"/>
                  <a:pt x="11782" y="16335"/>
                  <a:pt x="11782" y="16335"/>
                </a:cubicBezTo>
                <a:cubicBezTo>
                  <a:pt x="11782" y="10665"/>
                  <a:pt x="11782" y="10665"/>
                  <a:pt x="11782" y="10665"/>
                </a:cubicBezTo>
                <a:cubicBezTo>
                  <a:pt x="16102" y="7830"/>
                  <a:pt x="16102" y="7830"/>
                  <a:pt x="16102" y="7830"/>
                </a:cubicBezTo>
                <a:cubicBezTo>
                  <a:pt x="14531" y="6750"/>
                  <a:pt x="14531" y="6750"/>
                  <a:pt x="14531" y="6750"/>
                </a:cubicBezTo>
                <a:cubicBezTo>
                  <a:pt x="10800" y="9315"/>
                  <a:pt x="10800" y="9315"/>
                  <a:pt x="10800" y="9315"/>
                </a:cubicBezTo>
                <a:cubicBezTo>
                  <a:pt x="7069" y="6750"/>
                  <a:pt x="7069" y="6750"/>
                  <a:pt x="7069" y="6750"/>
                </a:cubicBezTo>
                <a:cubicBezTo>
                  <a:pt x="5695" y="7830"/>
                  <a:pt x="5695" y="7830"/>
                  <a:pt x="5695" y="7830"/>
                </a:cubicBezTo>
                <a:cubicBezTo>
                  <a:pt x="9818" y="10665"/>
                  <a:pt x="9818" y="10665"/>
                  <a:pt x="9818" y="10665"/>
                </a:cubicBezTo>
                <a:cubicBezTo>
                  <a:pt x="9818" y="16335"/>
                  <a:pt x="9818" y="16335"/>
                  <a:pt x="9818" y="16335"/>
                </a:cubicBezTo>
                <a:cubicBezTo>
                  <a:pt x="9033" y="16335"/>
                  <a:pt x="9033" y="16335"/>
                  <a:pt x="9033" y="16335"/>
                </a:cubicBezTo>
                <a:cubicBezTo>
                  <a:pt x="8444" y="14445"/>
                  <a:pt x="5891" y="12555"/>
                  <a:pt x="4909" y="11880"/>
                </a:cubicBezTo>
                <a:cubicBezTo>
                  <a:pt x="4909" y="11745"/>
                  <a:pt x="4909" y="11745"/>
                  <a:pt x="4909" y="11745"/>
                </a:cubicBezTo>
                <a:cubicBezTo>
                  <a:pt x="3142" y="10665"/>
                  <a:pt x="2160" y="9180"/>
                  <a:pt x="2160" y="7425"/>
                </a:cubicBezTo>
                <a:cubicBezTo>
                  <a:pt x="2160" y="4185"/>
                  <a:pt x="6087" y="1485"/>
                  <a:pt x="10800" y="1485"/>
                </a:cubicBezTo>
                <a:cubicBezTo>
                  <a:pt x="15709" y="1485"/>
                  <a:pt x="19636" y="4185"/>
                  <a:pt x="19636" y="7425"/>
                </a:cubicBezTo>
                <a:cubicBezTo>
                  <a:pt x="19636" y="9180"/>
                  <a:pt x="18655" y="10665"/>
                  <a:pt x="16887" y="117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39" name="Freeform 23"/>
          <p:cNvSpPr/>
          <p:nvPr/>
        </p:nvSpPr>
        <p:spPr>
          <a:xfrm>
            <a:off x="4959350" y="106584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75" y="0"/>
                </a:moveTo>
                <a:cubicBezTo>
                  <a:pt x="2025" y="0"/>
                  <a:pt x="2025" y="0"/>
                  <a:pt x="2025" y="0"/>
                </a:cubicBezTo>
                <a:cubicBezTo>
                  <a:pt x="945" y="0"/>
                  <a:pt x="0" y="945"/>
                  <a:pt x="0" y="2025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20655"/>
                  <a:pt x="945" y="21600"/>
                  <a:pt x="2025" y="2160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20655" y="21600"/>
                  <a:pt x="21600" y="20655"/>
                  <a:pt x="21600" y="19575"/>
                </a:cubicBezTo>
                <a:cubicBezTo>
                  <a:pt x="21600" y="2025"/>
                  <a:pt x="21600" y="2025"/>
                  <a:pt x="21600" y="2025"/>
                </a:cubicBezTo>
                <a:cubicBezTo>
                  <a:pt x="21600" y="945"/>
                  <a:pt x="20655" y="0"/>
                  <a:pt x="19575" y="0"/>
                </a:cubicBezTo>
                <a:close/>
                <a:moveTo>
                  <a:pt x="9990" y="19845"/>
                </a:moveTo>
                <a:cubicBezTo>
                  <a:pt x="2025" y="19845"/>
                  <a:pt x="2025" y="19845"/>
                  <a:pt x="2025" y="19845"/>
                </a:cubicBezTo>
                <a:cubicBezTo>
                  <a:pt x="1890" y="19845"/>
                  <a:pt x="1755" y="19710"/>
                  <a:pt x="1755" y="19575"/>
                </a:cubicBezTo>
                <a:cubicBezTo>
                  <a:pt x="1755" y="11610"/>
                  <a:pt x="1755" y="11610"/>
                  <a:pt x="1755" y="11610"/>
                </a:cubicBezTo>
                <a:cubicBezTo>
                  <a:pt x="9990" y="11610"/>
                  <a:pt x="9990" y="11610"/>
                  <a:pt x="9990" y="11610"/>
                </a:cubicBezTo>
                <a:lnTo>
                  <a:pt x="9990" y="19845"/>
                </a:lnTo>
                <a:close/>
                <a:moveTo>
                  <a:pt x="9990" y="9990"/>
                </a:moveTo>
                <a:cubicBezTo>
                  <a:pt x="1755" y="9990"/>
                  <a:pt x="1755" y="9990"/>
                  <a:pt x="1755" y="9990"/>
                </a:cubicBezTo>
                <a:cubicBezTo>
                  <a:pt x="1755" y="2025"/>
                  <a:pt x="1755" y="2025"/>
                  <a:pt x="1755" y="2025"/>
                </a:cubicBezTo>
                <a:cubicBezTo>
                  <a:pt x="1755" y="1890"/>
                  <a:pt x="1890" y="1755"/>
                  <a:pt x="2025" y="1755"/>
                </a:cubicBezTo>
                <a:cubicBezTo>
                  <a:pt x="9990" y="1755"/>
                  <a:pt x="9990" y="1755"/>
                  <a:pt x="9990" y="1755"/>
                </a:cubicBezTo>
                <a:lnTo>
                  <a:pt x="9990" y="9990"/>
                </a:lnTo>
                <a:close/>
                <a:moveTo>
                  <a:pt x="19845" y="19575"/>
                </a:moveTo>
                <a:cubicBezTo>
                  <a:pt x="19845" y="19710"/>
                  <a:pt x="19710" y="19845"/>
                  <a:pt x="19575" y="19845"/>
                </a:cubicBezTo>
                <a:cubicBezTo>
                  <a:pt x="11610" y="19845"/>
                  <a:pt x="11610" y="19845"/>
                  <a:pt x="11610" y="19845"/>
                </a:cubicBezTo>
                <a:cubicBezTo>
                  <a:pt x="11610" y="11610"/>
                  <a:pt x="11610" y="11610"/>
                  <a:pt x="11610" y="11610"/>
                </a:cubicBezTo>
                <a:cubicBezTo>
                  <a:pt x="19845" y="11610"/>
                  <a:pt x="19845" y="11610"/>
                  <a:pt x="19845" y="11610"/>
                </a:cubicBezTo>
                <a:lnTo>
                  <a:pt x="19845" y="19575"/>
                </a:lnTo>
                <a:close/>
                <a:moveTo>
                  <a:pt x="19845" y="9990"/>
                </a:moveTo>
                <a:cubicBezTo>
                  <a:pt x="11610" y="9990"/>
                  <a:pt x="11610" y="9990"/>
                  <a:pt x="11610" y="9990"/>
                </a:cubicBezTo>
                <a:cubicBezTo>
                  <a:pt x="11610" y="1755"/>
                  <a:pt x="11610" y="1755"/>
                  <a:pt x="11610" y="1755"/>
                </a:cubicBezTo>
                <a:cubicBezTo>
                  <a:pt x="19575" y="1755"/>
                  <a:pt x="19575" y="1755"/>
                  <a:pt x="19575" y="1755"/>
                </a:cubicBezTo>
                <a:cubicBezTo>
                  <a:pt x="19710" y="1755"/>
                  <a:pt x="19845" y="1890"/>
                  <a:pt x="19845" y="2025"/>
                </a:cubicBezTo>
                <a:lnTo>
                  <a:pt x="19845" y="9990"/>
                </a:lnTo>
                <a:close/>
                <a:moveTo>
                  <a:pt x="13770" y="13365"/>
                </a:moveTo>
                <a:cubicBezTo>
                  <a:pt x="17820" y="13365"/>
                  <a:pt x="17820" y="13365"/>
                  <a:pt x="17820" y="13365"/>
                </a:cubicBezTo>
                <a:cubicBezTo>
                  <a:pt x="17820" y="15120"/>
                  <a:pt x="17820" y="15120"/>
                  <a:pt x="17820" y="15120"/>
                </a:cubicBezTo>
                <a:cubicBezTo>
                  <a:pt x="13770" y="15120"/>
                  <a:pt x="13770" y="15120"/>
                  <a:pt x="13770" y="15120"/>
                </a:cubicBezTo>
                <a:lnTo>
                  <a:pt x="13770" y="13365"/>
                </a:lnTo>
                <a:close/>
                <a:moveTo>
                  <a:pt x="13770" y="4995"/>
                </a:moveTo>
                <a:cubicBezTo>
                  <a:pt x="17820" y="4995"/>
                  <a:pt x="17820" y="4995"/>
                  <a:pt x="17820" y="4995"/>
                </a:cubicBezTo>
                <a:cubicBezTo>
                  <a:pt x="17820" y="6750"/>
                  <a:pt x="17820" y="6750"/>
                  <a:pt x="17820" y="6750"/>
                </a:cubicBezTo>
                <a:cubicBezTo>
                  <a:pt x="13770" y="6750"/>
                  <a:pt x="13770" y="6750"/>
                  <a:pt x="13770" y="6750"/>
                </a:cubicBezTo>
                <a:lnTo>
                  <a:pt x="13770" y="4995"/>
                </a:lnTo>
                <a:close/>
                <a:moveTo>
                  <a:pt x="13770" y="16335"/>
                </a:moveTo>
                <a:cubicBezTo>
                  <a:pt x="17820" y="16335"/>
                  <a:pt x="17820" y="16335"/>
                  <a:pt x="17820" y="16335"/>
                </a:cubicBezTo>
                <a:cubicBezTo>
                  <a:pt x="17820" y="18090"/>
                  <a:pt x="17820" y="18090"/>
                  <a:pt x="17820" y="18090"/>
                </a:cubicBezTo>
                <a:cubicBezTo>
                  <a:pt x="13770" y="18090"/>
                  <a:pt x="13770" y="18090"/>
                  <a:pt x="13770" y="18090"/>
                </a:cubicBezTo>
                <a:lnTo>
                  <a:pt x="13770" y="16335"/>
                </a:lnTo>
                <a:close/>
                <a:moveTo>
                  <a:pt x="8235" y="14580"/>
                </a:moveTo>
                <a:cubicBezTo>
                  <a:pt x="7020" y="13365"/>
                  <a:pt x="7020" y="13365"/>
                  <a:pt x="7020" y="13365"/>
                </a:cubicBezTo>
                <a:cubicBezTo>
                  <a:pt x="5805" y="14580"/>
                  <a:pt x="5805" y="14580"/>
                  <a:pt x="5805" y="14580"/>
                </a:cubicBezTo>
                <a:cubicBezTo>
                  <a:pt x="4725" y="13365"/>
                  <a:pt x="4725" y="13365"/>
                  <a:pt x="4725" y="13365"/>
                </a:cubicBezTo>
                <a:cubicBezTo>
                  <a:pt x="3510" y="14580"/>
                  <a:pt x="3510" y="14580"/>
                  <a:pt x="3510" y="14580"/>
                </a:cubicBezTo>
                <a:cubicBezTo>
                  <a:pt x="4590" y="15795"/>
                  <a:pt x="4590" y="15795"/>
                  <a:pt x="4590" y="15795"/>
                </a:cubicBezTo>
                <a:cubicBezTo>
                  <a:pt x="3510" y="16875"/>
                  <a:pt x="3510" y="16875"/>
                  <a:pt x="3510" y="16875"/>
                </a:cubicBezTo>
                <a:cubicBezTo>
                  <a:pt x="4725" y="18090"/>
                  <a:pt x="4725" y="18090"/>
                  <a:pt x="4725" y="18090"/>
                </a:cubicBezTo>
                <a:cubicBezTo>
                  <a:pt x="5805" y="17010"/>
                  <a:pt x="5805" y="17010"/>
                  <a:pt x="5805" y="17010"/>
                </a:cubicBezTo>
                <a:cubicBezTo>
                  <a:pt x="7020" y="18090"/>
                  <a:pt x="7020" y="18090"/>
                  <a:pt x="7020" y="18090"/>
                </a:cubicBezTo>
                <a:cubicBezTo>
                  <a:pt x="8235" y="16875"/>
                  <a:pt x="8235" y="16875"/>
                  <a:pt x="8235" y="16875"/>
                </a:cubicBezTo>
                <a:cubicBezTo>
                  <a:pt x="7020" y="15795"/>
                  <a:pt x="7020" y="15795"/>
                  <a:pt x="7020" y="15795"/>
                </a:cubicBezTo>
                <a:lnTo>
                  <a:pt x="8235" y="14580"/>
                </a:lnTo>
                <a:close/>
                <a:moveTo>
                  <a:pt x="6750" y="4995"/>
                </a:moveTo>
                <a:cubicBezTo>
                  <a:pt x="6750" y="3510"/>
                  <a:pt x="6750" y="3510"/>
                  <a:pt x="6750" y="3510"/>
                </a:cubicBezTo>
                <a:cubicBezTo>
                  <a:pt x="4995" y="3510"/>
                  <a:pt x="4995" y="3510"/>
                  <a:pt x="4995" y="3510"/>
                </a:cubicBezTo>
                <a:cubicBezTo>
                  <a:pt x="4995" y="4995"/>
                  <a:pt x="4995" y="4995"/>
                  <a:pt x="4995" y="4995"/>
                </a:cubicBezTo>
                <a:cubicBezTo>
                  <a:pt x="3510" y="4995"/>
                  <a:pt x="3510" y="4995"/>
                  <a:pt x="3510" y="4995"/>
                </a:cubicBezTo>
                <a:cubicBezTo>
                  <a:pt x="3510" y="6750"/>
                  <a:pt x="3510" y="6750"/>
                  <a:pt x="3510" y="6750"/>
                </a:cubicBezTo>
                <a:cubicBezTo>
                  <a:pt x="4995" y="6750"/>
                  <a:pt x="4995" y="6750"/>
                  <a:pt x="4995" y="6750"/>
                </a:cubicBezTo>
                <a:cubicBezTo>
                  <a:pt x="4995" y="8100"/>
                  <a:pt x="4995" y="8100"/>
                  <a:pt x="4995" y="8100"/>
                </a:cubicBezTo>
                <a:cubicBezTo>
                  <a:pt x="6750" y="8100"/>
                  <a:pt x="6750" y="8100"/>
                  <a:pt x="6750" y="8100"/>
                </a:cubicBezTo>
                <a:cubicBezTo>
                  <a:pt x="6750" y="6750"/>
                  <a:pt x="6750" y="6750"/>
                  <a:pt x="6750" y="6750"/>
                </a:cubicBezTo>
                <a:cubicBezTo>
                  <a:pt x="8100" y="6750"/>
                  <a:pt x="8100" y="6750"/>
                  <a:pt x="8100" y="6750"/>
                </a:cubicBezTo>
                <a:cubicBezTo>
                  <a:pt x="8100" y="4995"/>
                  <a:pt x="8100" y="4995"/>
                  <a:pt x="8100" y="4995"/>
                </a:cubicBezTo>
                <a:lnTo>
                  <a:pt x="6750" y="49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40" name="Freeform 24"/>
          <p:cNvSpPr/>
          <p:nvPr/>
        </p:nvSpPr>
        <p:spPr>
          <a:xfrm>
            <a:off x="5067300" y="11896725"/>
            <a:ext cx="8667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19622" y="19982"/>
                </a:moveTo>
                <a:lnTo>
                  <a:pt x="2057" y="19982"/>
                </a:lnTo>
                <a:lnTo>
                  <a:pt x="2057" y="1618"/>
                </a:lnTo>
                <a:lnTo>
                  <a:pt x="19622" y="1618"/>
                </a:lnTo>
                <a:lnTo>
                  <a:pt x="19622" y="19982"/>
                </a:lnTo>
                <a:close/>
                <a:moveTo>
                  <a:pt x="4273" y="3361"/>
                </a:moveTo>
                <a:lnTo>
                  <a:pt x="4273" y="8403"/>
                </a:lnTo>
                <a:lnTo>
                  <a:pt x="17565" y="8403"/>
                </a:lnTo>
                <a:lnTo>
                  <a:pt x="17565" y="3361"/>
                </a:lnTo>
                <a:lnTo>
                  <a:pt x="4273" y="3361"/>
                </a:lnTo>
                <a:close/>
                <a:moveTo>
                  <a:pt x="15349" y="6598"/>
                </a:moveTo>
                <a:lnTo>
                  <a:pt x="6330" y="6598"/>
                </a:lnTo>
                <a:lnTo>
                  <a:pt x="6330" y="4980"/>
                </a:lnTo>
                <a:lnTo>
                  <a:pt x="15349" y="4980"/>
                </a:lnTo>
                <a:lnTo>
                  <a:pt x="15349" y="6598"/>
                </a:lnTo>
                <a:close/>
                <a:moveTo>
                  <a:pt x="5618" y="10022"/>
                </a:moveTo>
                <a:lnTo>
                  <a:pt x="7675" y="10022"/>
                </a:lnTo>
                <a:lnTo>
                  <a:pt x="7675" y="11640"/>
                </a:lnTo>
                <a:lnTo>
                  <a:pt x="5618" y="11640"/>
                </a:lnTo>
                <a:lnTo>
                  <a:pt x="5618" y="10022"/>
                </a:lnTo>
                <a:close/>
                <a:moveTo>
                  <a:pt x="9732" y="10022"/>
                </a:moveTo>
                <a:lnTo>
                  <a:pt x="11947" y="10022"/>
                </a:lnTo>
                <a:lnTo>
                  <a:pt x="11947" y="11640"/>
                </a:lnTo>
                <a:lnTo>
                  <a:pt x="9732" y="11640"/>
                </a:lnTo>
                <a:lnTo>
                  <a:pt x="9732" y="10022"/>
                </a:lnTo>
                <a:close/>
                <a:moveTo>
                  <a:pt x="5618" y="13259"/>
                </a:moveTo>
                <a:lnTo>
                  <a:pt x="7675" y="13259"/>
                </a:lnTo>
                <a:lnTo>
                  <a:pt x="7675" y="15002"/>
                </a:lnTo>
                <a:lnTo>
                  <a:pt x="5618" y="15002"/>
                </a:lnTo>
                <a:lnTo>
                  <a:pt x="5618" y="13259"/>
                </a:lnTo>
                <a:close/>
                <a:moveTo>
                  <a:pt x="9732" y="13259"/>
                </a:moveTo>
                <a:lnTo>
                  <a:pt x="11947" y="13259"/>
                </a:lnTo>
                <a:lnTo>
                  <a:pt x="11947" y="15002"/>
                </a:lnTo>
                <a:lnTo>
                  <a:pt x="9732" y="15002"/>
                </a:lnTo>
                <a:lnTo>
                  <a:pt x="9732" y="13259"/>
                </a:lnTo>
                <a:close/>
                <a:moveTo>
                  <a:pt x="5618" y="16620"/>
                </a:moveTo>
                <a:lnTo>
                  <a:pt x="7675" y="16620"/>
                </a:lnTo>
                <a:lnTo>
                  <a:pt x="7675" y="18239"/>
                </a:lnTo>
                <a:lnTo>
                  <a:pt x="5618" y="18239"/>
                </a:lnTo>
                <a:lnTo>
                  <a:pt x="5618" y="16620"/>
                </a:lnTo>
                <a:close/>
                <a:moveTo>
                  <a:pt x="9732" y="16620"/>
                </a:moveTo>
                <a:lnTo>
                  <a:pt x="11947" y="16620"/>
                </a:lnTo>
                <a:lnTo>
                  <a:pt x="11947" y="18239"/>
                </a:lnTo>
                <a:lnTo>
                  <a:pt x="9732" y="18239"/>
                </a:lnTo>
                <a:lnTo>
                  <a:pt x="9732" y="16620"/>
                </a:lnTo>
                <a:close/>
                <a:moveTo>
                  <a:pt x="14004" y="10022"/>
                </a:moveTo>
                <a:lnTo>
                  <a:pt x="16062" y="10022"/>
                </a:lnTo>
                <a:lnTo>
                  <a:pt x="16062" y="11640"/>
                </a:lnTo>
                <a:lnTo>
                  <a:pt x="14004" y="11640"/>
                </a:lnTo>
                <a:lnTo>
                  <a:pt x="14004" y="10022"/>
                </a:lnTo>
                <a:close/>
                <a:moveTo>
                  <a:pt x="14004" y="13259"/>
                </a:moveTo>
                <a:lnTo>
                  <a:pt x="16062" y="13259"/>
                </a:lnTo>
                <a:lnTo>
                  <a:pt x="16062" y="15002"/>
                </a:lnTo>
                <a:lnTo>
                  <a:pt x="14004" y="15002"/>
                </a:lnTo>
                <a:lnTo>
                  <a:pt x="14004" y="13259"/>
                </a:lnTo>
                <a:close/>
                <a:moveTo>
                  <a:pt x="14004" y="16620"/>
                </a:moveTo>
                <a:lnTo>
                  <a:pt x="16062" y="16620"/>
                </a:lnTo>
                <a:lnTo>
                  <a:pt x="16062" y="18239"/>
                </a:lnTo>
                <a:lnTo>
                  <a:pt x="14004" y="18239"/>
                </a:lnTo>
                <a:lnTo>
                  <a:pt x="14004" y="166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41" name="Freeform 25"/>
          <p:cNvSpPr/>
          <p:nvPr/>
        </p:nvSpPr>
        <p:spPr>
          <a:xfrm>
            <a:off x="6953250" y="752476"/>
            <a:ext cx="94297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83" y="15525"/>
                </a:moveTo>
                <a:cubicBezTo>
                  <a:pt x="3600" y="15525"/>
                  <a:pt x="2974" y="16200"/>
                  <a:pt x="2974" y="16875"/>
                </a:cubicBezTo>
                <a:cubicBezTo>
                  <a:pt x="2974" y="17550"/>
                  <a:pt x="3600" y="18090"/>
                  <a:pt x="4383" y="18090"/>
                </a:cubicBezTo>
                <a:cubicBezTo>
                  <a:pt x="5165" y="18090"/>
                  <a:pt x="5791" y="17550"/>
                  <a:pt x="5791" y="16875"/>
                </a:cubicBezTo>
                <a:cubicBezTo>
                  <a:pt x="5791" y="16200"/>
                  <a:pt x="5165" y="15525"/>
                  <a:pt x="4383" y="15525"/>
                </a:cubicBezTo>
                <a:close/>
                <a:moveTo>
                  <a:pt x="4383" y="18090"/>
                </a:moveTo>
                <a:cubicBezTo>
                  <a:pt x="2974" y="18090"/>
                  <a:pt x="1722" y="19035"/>
                  <a:pt x="1722" y="20385"/>
                </a:cubicBezTo>
                <a:cubicBezTo>
                  <a:pt x="1722" y="21060"/>
                  <a:pt x="2348" y="21600"/>
                  <a:pt x="3130" y="21600"/>
                </a:cubicBezTo>
                <a:cubicBezTo>
                  <a:pt x="5478" y="21600"/>
                  <a:pt x="5478" y="21600"/>
                  <a:pt x="5478" y="21600"/>
                </a:cubicBezTo>
                <a:cubicBezTo>
                  <a:pt x="6261" y="21600"/>
                  <a:pt x="7043" y="21060"/>
                  <a:pt x="7043" y="20385"/>
                </a:cubicBezTo>
                <a:cubicBezTo>
                  <a:pt x="7043" y="19035"/>
                  <a:pt x="5791" y="18090"/>
                  <a:pt x="4383" y="18090"/>
                </a:cubicBezTo>
                <a:close/>
                <a:moveTo>
                  <a:pt x="17217" y="15525"/>
                </a:moveTo>
                <a:cubicBezTo>
                  <a:pt x="16435" y="15525"/>
                  <a:pt x="15652" y="16200"/>
                  <a:pt x="15652" y="16875"/>
                </a:cubicBezTo>
                <a:cubicBezTo>
                  <a:pt x="15652" y="17550"/>
                  <a:pt x="16435" y="18090"/>
                  <a:pt x="17217" y="18090"/>
                </a:cubicBezTo>
                <a:cubicBezTo>
                  <a:pt x="18000" y="18090"/>
                  <a:pt x="18626" y="17550"/>
                  <a:pt x="18626" y="16875"/>
                </a:cubicBezTo>
                <a:cubicBezTo>
                  <a:pt x="18626" y="16200"/>
                  <a:pt x="18000" y="15525"/>
                  <a:pt x="17217" y="15525"/>
                </a:cubicBezTo>
                <a:close/>
                <a:moveTo>
                  <a:pt x="17217" y="18090"/>
                </a:moveTo>
                <a:cubicBezTo>
                  <a:pt x="15809" y="18090"/>
                  <a:pt x="14557" y="19035"/>
                  <a:pt x="14557" y="20385"/>
                </a:cubicBezTo>
                <a:cubicBezTo>
                  <a:pt x="14557" y="21060"/>
                  <a:pt x="15183" y="21600"/>
                  <a:pt x="15965" y="21600"/>
                </a:cubicBezTo>
                <a:cubicBezTo>
                  <a:pt x="18313" y="21600"/>
                  <a:pt x="18313" y="21600"/>
                  <a:pt x="18313" y="21600"/>
                </a:cubicBezTo>
                <a:cubicBezTo>
                  <a:pt x="19096" y="21600"/>
                  <a:pt x="19878" y="21060"/>
                  <a:pt x="19878" y="20385"/>
                </a:cubicBezTo>
                <a:cubicBezTo>
                  <a:pt x="19878" y="19035"/>
                  <a:pt x="18626" y="18090"/>
                  <a:pt x="17217" y="18090"/>
                </a:cubicBezTo>
                <a:close/>
                <a:moveTo>
                  <a:pt x="18939" y="0"/>
                </a:moveTo>
                <a:cubicBezTo>
                  <a:pt x="2661" y="0"/>
                  <a:pt x="2661" y="0"/>
                  <a:pt x="2661" y="0"/>
                </a:cubicBezTo>
                <a:cubicBezTo>
                  <a:pt x="1252" y="0"/>
                  <a:pt x="0" y="1080"/>
                  <a:pt x="0" y="2295"/>
                </a:cubicBezTo>
                <a:cubicBezTo>
                  <a:pt x="0" y="9315"/>
                  <a:pt x="0" y="9315"/>
                  <a:pt x="0" y="9315"/>
                </a:cubicBezTo>
                <a:cubicBezTo>
                  <a:pt x="0" y="10530"/>
                  <a:pt x="1252" y="11610"/>
                  <a:pt x="2661" y="11610"/>
                </a:cubicBezTo>
                <a:cubicBezTo>
                  <a:pt x="4070" y="11610"/>
                  <a:pt x="4070" y="11610"/>
                  <a:pt x="4070" y="11610"/>
                </a:cubicBezTo>
                <a:cubicBezTo>
                  <a:pt x="4070" y="14310"/>
                  <a:pt x="4070" y="14310"/>
                  <a:pt x="4070" y="14310"/>
                </a:cubicBezTo>
                <a:cubicBezTo>
                  <a:pt x="8296" y="11610"/>
                  <a:pt x="8296" y="11610"/>
                  <a:pt x="8296" y="11610"/>
                </a:cubicBezTo>
                <a:cubicBezTo>
                  <a:pt x="13148" y="11610"/>
                  <a:pt x="13148" y="11610"/>
                  <a:pt x="13148" y="11610"/>
                </a:cubicBezTo>
                <a:cubicBezTo>
                  <a:pt x="17530" y="14310"/>
                  <a:pt x="17530" y="14310"/>
                  <a:pt x="17530" y="14310"/>
                </a:cubicBezTo>
                <a:cubicBezTo>
                  <a:pt x="17530" y="11610"/>
                  <a:pt x="17530" y="11610"/>
                  <a:pt x="17530" y="11610"/>
                </a:cubicBezTo>
                <a:cubicBezTo>
                  <a:pt x="18939" y="11610"/>
                  <a:pt x="18939" y="11610"/>
                  <a:pt x="18939" y="11610"/>
                </a:cubicBezTo>
                <a:cubicBezTo>
                  <a:pt x="20348" y="11610"/>
                  <a:pt x="21600" y="10530"/>
                  <a:pt x="21600" y="9315"/>
                </a:cubicBezTo>
                <a:cubicBezTo>
                  <a:pt x="21600" y="2295"/>
                  <a:pt x="21600" y="2295"/>
                  <a:pt x="21600" y="2295"/>
                </a:cubicBezTo>
                <a:cubicBezTo>
                  <a:pt x="21600" y="1080"/>
                  <a:pt x="20348" y="0"/>
                  <a:pt x="18939" y="0"/>
                </a:cubicBezTo>
                <a:close/>
                <a:moveTo>
                  <a:pt x="19878" y="9315"/>
                </a:moveTo>
                <a:cubicBezTo>
                  <a:pt x="19878" y="9720"/>
                  <a:pt x="19409" y="9990"/>
                  <a:pt x="18939" y="9990"/>
                </a:cubicBezTo>
                <a:cubicBezTo>
                  <a:pt x="15652" y="9990"/>
                  <a:pt x="15652" y="9990"/>
                  <a:pt x="15652" y="9990"/>
                </a:cubicBezTo>
                <a:cubicBezTo>
                  <a:pt x="15652" y="11340"/>
                  <a:pt x="15652" y="11340"/>
                  <a:pt x="15652" y="11340"/>
                </a:cubicBezTo>
                <a:cubicBezTo>
                  <a:pt x="13774" y="9990"/>
                  <a:pt x="13774" y="9990"/>
                  <a:pt x="13774" y="9990"/>
                </a:cubicBezTo>
                <a:cubicBezTo>
                  <a:pt x="7826" y="9990"/>
                  <a:pt x="7826" y="9990"/>
                  <a:pt x="7826" y="9990"/>
                </a:cubicBezTo>
                <a:cubicBezTo>
                  <a:pt x="5791" y="11340"/>
                  <a:pt x="5791" y="11340"/>
                  <a:pt x="5791" y="11340"/>
                </a:cubicBezTo>
                <a:cubicBezTo>
                  <a:pt x="5791" y="9990"/>
                  <a:pt x="5791" y="9990"/>
                  <a:pt x="5791" y="9990"/>
                </a:cubicBezTo>
                <a:cubicBezTo>
                  <a:pt x="2661" y="9990"/>
                  <a:pt x="2661" y="9990"/>
                  <a:pt x="2661" y="9990"/>
                </a:cubicBezTo>
                <a:cubicBezTo>
                  <a:pt x="2191" y="9990"/>
                  <a:pt x="1722" y="9720"/>
                  <a:pt x="1722" y="9315"/>
                </a:cubicBezTo>
                <a:cubicBezTo>
                  <a:pt x="1722" y="2295"/>
                  <a:pt x="1722" y="2295"/>
                  <a:pt x="1722" y="2295"/>
                </a:cubicBezTo>
                <a:cubicBezTo>
                  <a:pt x="1722" y="1890"/>
                  <a:pt x="2191" y="1485"/>
                  <a:pt x="2661" y="1485"/>
                </a:cubicBezTo>
                <a:cubicBezTo>
                  <a:pt x="18939" y="1485"/>
                  <a:pt x="18939" y="1485"/>
                  <a:pt x="18939" y="1485"/>
                </a:cubicBezTo>
                <a:cubicBezTo>
                  <a:pt x="19409" y="1485"/>
                  <a:pt x="19878" y="1890"/>
                  <a:pt x="19878" y="2295"/>
                </a:cubicBezTo>
                <a:cubicBezTo>
                  <a:pt x="19878" y="9315"/>
                  <a:pt x="19878" y="9315"/>
                  <a:pt x="19878" y="93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42" name="Freeform 26"/>
          <p:cNvSpPr/>
          <p:nvPr/>
        </p:nvSpPr>
        <p:spPr>
          <a:xfrm>
            <a:off x="6870700" y="2266950"/>
            <a:ext cx="1092200" cy="536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51" y="6007"/>
                </a:moveTo>
                <a:lnTo>
                  <a:pt x="2951" y="15465"/>
                </a:lnTo>
                <a:lnTo>
                  <a:pt x="7535" y="15465"/>
                </a:lnTo>
                <a:lnTo>
                  <a:pt x="7535" y="6007"/>
                </a:lnTo>
                <a:lnTo>
                  <a:pt x="2951" y="6007"/>
                </a:lnTo>
                <a:close/>
                <a:moveTo>
                  <a:pt x="6091" y="12398"/>
                </a:moveTo>
                <a:lnTo>
                  <a:pt x="4458" y="12398"/>
                </a:lnTo>
                <a:lnTo>
                  <a:pt x="4458" y="9075"/>
                </a:lnTo>
                <a:lnTo>
                  <a:pt x="6091" y="9075"/>
                </a:lnTo>
                <a:lnTo>
                  <a:pt x="6091" y="12398"/>
                </a:lnTo>
                <a:close/>
                <a:moveTo>
                  <a:pt x="9042" y="6007"/>
                </a:moveTo>
                <a:lnTo>
                  <a:pt x="18649" y="6007"/>
                </a:lnTo>
                <a:lnTo>
                  <a:pt x="18649" y="9075"/>
                </a:lnTo>
                <a:lnTo>
                  <a:pt x="9042" y="9075"/>
                </a:lnTo>
                <a:lnTo>
                  <a:pt x="9042" y="6007"/>
                </a:lnTo>
                <a:close/>
                <a:moveTo>
                  <a:pt x="9042" y="12398"/>
                </a:moveTo>
                <a:lnTo>
                  <a:pt x="15823" y="12398"/>
                </a:lnTo>
                <a:lnTo>
                  <a:pt x="15823" y="15465"/>
                </a:lnTo>
                <a:lnTo>
                  <a:pt x="9042" y="15465"/>
                </a:lnTo>
                <a:lnTo>
                  <a:pt x="9042" y="12398"/>
                </a:lnTo>
                <a:close/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20093" y="18533"/>
                </a:moveTo>
                <a:lnTo>
                  <a:pt x="1507" y="18533"/>
                </a:lnTo>
                <a:lnTo>
                  <a:pt x="1507" y="2940"/>
                </a:lnTo>
                <a:lnTo>
                  <a:pt x="20093" y="2940"/>
                </a:lnTo>
                <a:lnTo>
                  <a:pt x="20093" y="1853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43" name="Freeform 27"/>
          <p:cNvSpPr/>
          <p:nvPr/>
        </p:nvSpPr>
        <p:spPr>
          <a:xfrm>
            <a:off x="7007225" y="3228975"/>
            <a:ext cx="8191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40" y="3375"/>
                </a:moveTo>
                <a:cubicBezTo>
                  <a:pt x="17640" y="2025"/>
                  <a:pt x="17640" y="2025"/>
                  <a:pt x="17640" y="2025"/>
                </a:cubicBezTo>
                <a:cubicBezTo>
                  <a:pt x="14220" y="2025"/>
                  <a:pt x="14220" y="2025"/>
                  <a:pt x="14220" y="2025"/>
                </a:cubicBezTo>
                <a:cubicBezTo>
                  <a:pt x="13860" y="810"/>
                  <a:pt x="12420" y="0"/>
                  <a:pt x="10800" y="0"/>
                </a:cubicBezTo>
                <a:cubicBezTo>
                  <a:pt x="9180" y="0"/>
                  <a:pt x="7740" y="810"/>
                  <a:pt x="7380" y="2025"/>
                </a:cubicBezTo>
                <a:cubicBezTo>
                  <a:pt x="3960" y="2025"/>
                  <a:pt x="3960" y="2025"/>
                  <a:pt x="3960" y="2025"/>
                </a:cubicBezTo>
                <a:cubicBezTo>
                  <a:pt x="3960" y="3375"/>
                  <a:pt x="3960" y="3375"/>
                  <a:pt x="3960" y="3375"/>
                </a:cubicBezTo>
                <a:cubicBezTo>
                  <a:pt x="0" y="3375"/>
                  <a:pt x="0" y="3375"/>
                  <a:pt x="0" y="337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3375"/>
                  <a:pt x="21600" y="3375"/>
                  <a:pt x="21600" y="3375"/>
                </a:cubicBezTo>
                <a:lnTo>
                  <a:pt x="17640" y="3375"/>
                </a:lnTo>
                <a:close/>
                <a:moveTo>
                  <a:pt x="5940" y="3375"/>
                </a:moveTo>
                <a:cubicBezTo>
                  <a:pt x="9180" y="3375"/>
                  <a:pt x="9180" y="3375"/>
                  <a:pt x="9180" y="3375"/>
                </a:cubicBezTo>
                <a:cubicBezTo>
                  <a:pt x="9180" y="2700"/>
                  <a:pt x="9180" y="2700"/>
                  <a:pt x="9180" y="2700"/>
                </a:cubicBezTo>
                <a:cubicBezTo>
                  <a:pt x="9180" y="2025"/>
                  <a:pt x="9900" y="1485"/>
                  <a:pt x="10800" y="1485"/>
                </a:cubicBezTo>
                <a:cubicBezTo>
                  <a:pt x="11700" y="1485"/>
                  <a:pt x="12420" y="2025"/>
                  <a:pt x="12420" y="2700"/>
                </a:cubicBezTo>
                <a:cubicBezTo>
                  <a:pt x="12420" y="3375"/>
                  <a:pt x="12420" y="3375"/>
                  <a:pt x="12420" y="3375"/>
                </a:cubicBezTo>
                <a:cubicBezTo>
                  <a:pt x="15660" y="3375"/>
                  <a:pt x="15660" y="3375"/>
                  <a:pt x="15660" y="3375"/>
                </a:cubicBezTo>
                <a:cubicBezTo>
                  <a:pt x="15660" y="4860"/>
                  <a:pt x="15660" y="4860"/>
                  <a:pt x="15660" y="4860"/>
                </a:cubicBezTo>
                <a:cubicBezTo>
                  <a:pt x="5940" y="4860"/>
                  <a:pt x="5940" y="4860"/>
                  <a:pt x="5940" y="4860"/>
                </a:cubicBezTo>
                <a:lnTo>
                  <a:pt x="5940" y="3375"/>
                </a:lnTo>
                <a:close/>
                <a:moveTo>
                  <a:pt x="19620" y="20115"/>
                </a:moveTo>
                <a:cubicBezTo>
                  <a:pt x="1980" y="20115"/>
                  <a:pt x="1980" y="20115"/>
                  <a:pt x="1980" y="20115"/>
                </a:cubicBezTo>
                <a:cubicBezTo>
                  <a:pt x="1980" y="4860"/>
                  <a:pt x="1980" y="4860"/>
                  <a:pt x="1980" y="4860"/>
                </a:cubicBezTo>
                <a:cubicBezTo>
                  <a:pt x="3960" y="4860"/>
                  <a:pt x="3960" y="4860"/>
                  <a:pt x="3960" y="4860"/>
                </a:cubicBezTo>
                <a:cubicBezTo>
                  <a:pt x="3960" y="6345"/>
                  <a:pt x="3960" y="6345"/>
                  <a:pt x="3960" y="6345"/>
                </a:cubicBezTo>
                <a:cubicBezTo>
                  <a:pt x="17640" y="6345"/>
                  <a:pt x="17640" y="6345"/>
                  <a:pt x="17640" y="6345"/>
                </a:cubicBezTo>
                <a:cubicBezTo>
                  <a:pt x="17640" y="4860"/>
                  <a:pt x="17640" y="4860"/>
                  <a:pt x="17640" y="4860"/>
                </a:cubicBezTo>
                <a:cubicBezTo>
                  <a:pt x="19620" y="4860"/>
                  <a:pt x="19620" y="4860"/>
                  <a:pt x="19620" y="4860"/>
                </a:cubicBezTo>
                <a:lnTo>
                  <a:pt x="19620" y="20115"/>
                </a:lnTo>
                <a:close/>
                <a:moveTo>
                  <a:pt x="5220" y="8775"/>
                </a:moveTo>
                <a:cubicBezTo>
                  <a:pt x="4500" y="8775"/>
                  <a:pt x="3960" y="9315"/>
                  <a:pt x="3960" y="9855"/>
                </a:cubicBezTo>
                <a:cubicBezTo>
                  <a:pt x="3960" y="10395"/>
                  <a:pt x="4500" y="10800"/>
                  <a:pt x="5220" y="10800"/>
                </a:cubicBezTo>
                <a:cubicBezTo>
                  <a:pt x="5940" y="10800"/>
                  <a:pt x="6480" y="10395"/>
                  <a:pt x="6480" y="9855"/>
                </a:cubicBezTo>
                <a:cubicBezTo>
                  <a:pt x="6480" y="9315"/>
                  <a:pt x="5940" y="8775"/>
                  <a:pt x="5220" y="8775"/>
                </a:cubicBezTo>
                <a:close/>
                <a:moveTo>
                  <a:pt x="5220" y="12285"/>
                </a:moveTo>
                <a:cubicBezTo>
                  <a:pt x="4500" y="12285"/>
                  <a:pt x="3960" y="12690"/>
                  <a:pt x="3960" y="13230"/>
                </a:cubicBezTo>
                <a:cubicBezTo>
                  <a:pt x="3960" y="13770"/>
                  <a:pt x="4500" y="14175"/>
                  <a:pt x="5220" y="14175"/>
                </a:cubicBezTo>
                <a:cubicBezTo>
                  <a:pt x="5940" y="14175"/>
                  <a:pt x="6480" y="13770"/>
                  <a:pt x="6480" y="13230"/>
                </a:cubicBezTo>
                <a:cubicBezTo>
                  <a:pt x="6480" y="12690"/>
                  <a:pt x="5940" y="12285"/>
                  <a:pt x="5220" y="12285"/>
                </a:cubicBezTo>
                <a:close/>
                <a:moveTo>
                  <a:pt x="5220" y="15660"/>
                </a:moveTo>
                <a:cubicBezTo>
                  <a:pt x="4500" y="15660"/>
                  <a:pt x="3960" y="16200"/>
                  <a:pt x="3960" y="16740"/>
                </a:cubicBezTo>
                <a:cubicBezTo>
                  <a:pt x="3960" y="17280"/>
                  <a:pt x="4500" y="17685"/>
                  <a:pt x="5220" y="17685"/>
                </a:cubicBezTo>
                <a:cubicBezTo>
                  <a:pt x="5940" y="17685"/>
                  <a:pt x="6480" y="17280"/>
                  <a:pt x="6480" y="16740"/>
                </a:cubicBezTo>
                <a:cubicBezTo>
                  <a:pt x="6480" y="16200"/>
                  <a:pt x="5940" y="15660"/>
                  <a:pt x="5220" y="15660"/>
                </a:cubicBezTo>
                <a:close/>
                <a:moveTo>
                  <a:pt x="8460" y="9045"/>
                </a:moveTo>
                <a:cubicBezTo>
                  <a:pt x="17640" y="9045"/>
                  <a:pt x="17640" y="9045"/>
                  <a:pt x="17640" y="9045"/>
                </a:cubicBezTo>
                <a:cubicBezTo>
                  <a:pt x="17640" y="10530"/>
                  <a:pt x="17640" y="10530"/>
                  <a:pt x="17640" y="10530"/>
                </a:cubicBezTo>
                <a:cubicBezTo>
                  <a:pt x="8460" y="10530"/>
                  <a:pt x="8460" y="10530"/>
                  <a:pt x="8460" y="10530"/>
                </a:cubicBezTo>
                <a:lnTo>
                  <a:pt x="8460" y="9045"/>
                </a:lnTo>
                <a:close/>
                <a:moveTo>
                  <a:pt x="8460" y="12555"/>
                </a:moveTo>
                <a:cubicBezTo>
                  <a:pt x="17640" y="12555"/>
                  <a:pt x="17640" y="12555"/>
                  <a:pt x="17640" y="12555"/>
                </a:cubicBezTo>
                <a:cubicBezTo>
                  <a:pt x="17640" y="14040"/>
                  <a:pt x="17640" y="14040"/>
                  <a:pt x="17640" y="14040"/>
                </a:cubicBezTo>
                <a:cubicBezTo>
                  <a:pt x="8460" y="14040"/>
                  <a:pt x="8460" y="14040"/>
                  <a:pt x="8460" y="14040"/>
                </a:cubicBezTo>
                <a:lnTo>
                  <a:pt x="8460" y="12555"/>
                </a:lnTo>
                <a:close/>
                <a:moveTo>
                  <a:pt x="8460" y="15930"/>
                </a:moveTo>
                <a:cubicBezTo>
                  <a:pt x="17640" y="15930"/>
                  <a:pt x="17640" y="15930"/>
                  <a:pt x="17640" y="15930"/>
                </a:cubicBezTo>
                <a:cubicBezTo>
                  <a:pt x="17640" y="17415"/>
                  <a:pt x="17640" y="17415"/>
                  <a:pt x="17640" y="17415"/>
                </a:cubicBezTo>
                <a:cubicBezTo>
                  <a:pt x="8460" y="17415"/>
                  <a:pt x="8460" y="17415"/>
                  <a:pt x="8460" y="17415"/>
                </a:cubicBezTo>
                <a:lnTo>
                  <a:pt x="8460" y="159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44" name="Freeform 28"/>
          <p:cNvSpPr/>
          <p:nvPr/>
        </p:nvSpPr>
        <p:spPr>
          <a:xfrm>
            <a:off x="6870700" y="4467226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19980"/>
                </a:moveTo>
                <a:cubicBezTo>
                  <a:pt x="5805" y="19980"/>
                  <a:pt x="1620" y="15795"/>
                  <a:pt x="1620" y="10800"/>
                </a:cubicBezTo>
                <a:cubicBezTo>
                  <a:pt x="1620" y="5805"/>
                  <a:pt x="5805" y="1620"/>
                  <a:pt x="10800" y="1620"/>
                </a:cubicBezTo>
                <a:cubicBezTo>
                  <a:pt x="15795" y="1620"/>
                  <a:pt x="19980" y="5805"/>
                  <a:pt x="19980" y="10800"/>
                </a:cubicBezTo>
                <a:cubicBezTo>
                  <a:pt x="19980" y="15795"/>
                  <a:pt x="15795" y="19980"/>
                  <a:pt x="10800" y="19980"/>
                </a:cubicBezTo>
                <a:close/>
                <a:moveTo>
                  <a:pt x="11340" y="10260"/>
                </a:moveTo>
                <a:cubicBezTo>
                  <a:pt x="11340" y="3915"/>
                  <a:pt x="11340" y="3915"/>
                  <a:pt x="11340" y="3915"/>
                </a:cubicBezTo>
                <a:cubicBezTo>
                  <a:pt x="9720" y="3915"/>
                  <a:pt x="9720" y="3915"/>
                  <a:pt x="9720" y="3915"/>
                </a:cubicBezTo>
                <a:cubicBezTo>
                  <a:pt x="9720" y="10800"/>
                  <a:pt x="9720" y="10800"/>
                  <a:pt x="9720" y="10800"/>
                </a:cubicBezTo>
                <a:cubicBezTo>
                  <a:pt x="6885" y="13500"/>
                  <a:pt x="6885" y="13500"/>
                  <a:pt x="6885" y="13500"/>
                </a:cubicBezTo>
                <a:cubicBezTo>
                  <a:pt x="8100" y="14715"/>
                  <a:pt x="8100" y="14715"/>
                  <a:pt x="8100" y="14715"/>
                </a:cubicBezTo>
                <a:cubicBezTo>
                  <a:pt x="10935" y="11880"/>
                  <a:pt x="10935" y="11880"/>
                  <a:pt x="10935" y="11880"/>
                </a:cubicBezTo>
                <a:cubicBezTo>
                  <a:pt x="17685" y="11880"/>
                  <a:pt x="17685" y="11880"/>
                  <a:pt x="17685" y="11880"/>
                </a:cubicBezTo>
                <a:cubicBezTo>
                  <a:pt x="17685" y="10260"/>
                  <a:pt x="17685" y="10260"/>
                  <a:pt x="17685" y="10260"/>
                </a:cubicBezTo>
                <a:lnTo>
                  <a:pt x="11340" y="102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45" name="Freeform 29"/>
          <p:cNvSpPr/>
          <p:nvPr/>
        </p:nvSpPr>
        <p:spPr>
          <a:xfrm>
            <a:off x="6953250" y="5705476"/>
            <a:ext cx="9144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8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85"/>
                  <a:pt x="0" y="1485"/>
                  <a:pt x="0" y="1485"/>
                </a:cubicBezTo>
                <a:cubicBezTo>
                  <a:pt x="1451" y="1485"/>
                  <a:pt x="1451" y="1485"/>
                  <a:pt x="1451" y="1485"/>
                </a:cubicBezTo>
                <a:cubicBezTo>
                  <a:pt x="1451" y="20115"/>
                  <a:pt x="1451" y="20115"/>
                  <a:pt x="1451" y="20115"/>
                </a:cubicBezTo>
                <a:cubicBezTo>
                  <a:pt x="0" y="20115"/>
                  <a:pt x="0" y="20115"/>
                  <a:pt x="0" y="2011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0115"/>
                  <a:pt x="21600" y="20115"/>
                  <a:pt x="21600" y="20115"/>
                </a:cubicBezTo>
                <a:cubicBezTo>
                  <a:pt x="20149" y="20115"/>
                  <a:pt x="20149" y="20115"/>
                  <a:pt x="20149" y="20115"/>
                </a:cubicBezTo>
                <a:cubicBezTo>
                  <a:pt x="20149" y="1485"/>
                  <a:pt x="20149" y="1485"/>
                  <a:pt x="20149" y="1485"/>
                </a:cubicBezTo>
                <a:lnTo>
                  <a:pt x="21600" y="1485"/>
                </a:lnTo>
                <a:close/>
                <a:moveTo>
                  <a:pt x="18215" y="20115"/>
                </a:moveTo>
                <a:cubicBezTo>
                  <a:pt x="3224" y="20115"/>
                  <a:pt x="3224" y="20115"/>
                  <a:pt x="3224" y="20115"/>
                </a:cubicBezTo>
                <a:cubicBezTo>
                  <a:pt x="3224" y="1485"/>
                  <a:pt x="3224" y="1485"/>
                  <a:pt x="3224" y="1485"/>
                </a:cubicBezTo>
                <a:cubicBezTo>
                  <a:pt x="18215" y="1485"/>
                  <a:pt x="18215" y="1485"/>
                  <a:pt x="18215" y="1485"/>
                </a:cubicBezTo>
                <a:lnTo>
                  <a:pt x="18215" y="20115"/>
                </a:lnTo>
                <a:close/>
                <a:moveTo>
                  <a:pt x="10800" y="3510"/>
                </a:moveTo>
                <a:cubicBezTo>
                  <a:pt x="8060" y="3510"/>
                  <a:pt x="5642" y="5400"/>
                  <a:pt x="5642" y="7830"/>
                </a:cubicBezTo>
                <a:cubicBezTo>
                  <a:pt x="5642" y="10125"/>
                  <a:pt x="8060" y="12015"/>
                  <a:pt x="10800" y="12015"/>
                </a:cubicBezTo>
                <a:cubicBezTo>
                  <a:pt x="13540" y="12015"/>
                  <a:pt x="15958" y="10125"/>
                  <a:pt x="15958" y="7830"/>
                </a:cubicBezTo>
                <a:cubicBezTo>
                  <a:pt x="15958" y="5400"/>
                  <a:pt x="13540" y="3510"/>
                  <a:pt x="10800" y="3510"/>
                </a:cubicBezTo>
                <a:close/>
                <a:moveTo>
                  <a:pt x="10800" y="10530"/>
                </a:moveTo>
                <a:cubicBezTo>
                  <a:pt x="9027" y="10530"/>
                  <a:pt x="7576" y="9315"/>
                  <a:pt x="7576" y="7830"/>
                </a:cubicBezTo>
                <a:cubicBezTo>
                  <a:pt x="7576" y="6480"/>
                  <a:pt x="8543" y="5400"/>
                  <a:pt x="9833" y="5130"/>
                </a:cubicBezTo>
                <a:cubicBezTo>
                  <a:pt x="9833" y="8505"/>
                  <a:pt x="9833" y="8505"/>
                  <a:pt x="9833" y="8505"/>
                </a:cubicBezTo>
                <a:cubicBezTo>
                  <a:pt x="14024" y="8505"/>
                  <a:pt x="14024" y="8505"/>
                  <a:pt x="14024" y="8505"/>
                </a:cubicBezTo>
                <a:cubicBezTo>
                  <a:pt x="13540" y="9720"/>
                  <a:pt x="12251" y="10530"/>
                  <a:pt x="10800" y="10530"/>
                </a:cubicBezTo>
                <a:close/>
                <a:moveTo>
                  <a:pt x="11767" y="7020"/>
                </a:moveTo>
                <a:cubicBezTo>
                  <a:pt x="11767" y="5130"/>
                  <a:pt x="11767" y="5130"/>
                  <a:pt x="11767" y="5130"/>
                </a:cubicBezTo>
                <a:cubicBezTo>
                  <a:pt x="12734" y="5400"/>
                  <a:pt x="13701" y="6075"/>
                  <a:pt x="14024" y="7020"/>
                </a:cubicBezTo>
                <a:lnTo>
                  <a:pt x="11767" y="7020"/>
                </a:lnTo>
                <a:close/>
                <a:moveTo>
                  <a:pt x="5158" y="13500"/>
                </a:moveTo>
                <a:cubicBezTo>
                  <a:pt x="16442" y="13500"/>
                  <a:pt x="16442" y="13500"/>
                  <a:pt x="16442" y="13500"/>
                </a:cubicBezTo>
                <a:cubicBezTo>
                  <a:pt x="16442" y="15120"/>
                  <a:pt x="16442" y="15120"/>
                  <a:pt x="16442" y="15120"/>
                </a:cubicBezTo>
                <a:cubicBezTo>
                  <a:pt x="5158" y="15120"/>
                  <a:pt x="5158" y="15120"/>
                  <a:pt x="5158" y="15120"/>
                </a:cubicBezTo>
                <a:lnTo>
                  <a:pt x="5158" y="13500"/>
                </a:lnTo>
                <a:close/>
                <a:moveTo>
                  <a:pt x="5158" y="16605"/>
                </a:moveTo>
                <a:cubicBezTo>
                  <a:pt x="10800" y="16605"/>
                  <a:pt x="10800" y="16605"/>
                  <a:pt x="10800" y="16605"/>
                </a:cubicBezTo>
                <a:cubicBezTo>
                  <a:pt x="10800" y="18090"/>
                  <a:pt x="10800" y="18090"/>
                  <a:pt x="10800" y="18090"/>
                </a:cubicBezTo>
                <a:cubicBezTo>
                  <a:pt x="5158" y="18090"/>
                  <a:pt x="5158" y="18090"/>
                  <a:pt x="5158" y="18090"/>
                </a:cubicBezTo>
                <a:lnTo>
                  <a:pt x="5158" y="166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46" name="Freeform 30"/>
          <p:cNvSpPr/>
          <p:nvPr/>
        </p:nvSpPr>
        <p:spPr>
          <a:xfrm>
            <a:off x="6870700" y="69437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5130"/>
                </a:moveTo>
                <a:cubicBezTo>
                  <a:pt x="7695" y="5130"/>
                  <a:pt x="5130" y="7695"/>
                  <a:pt x="5130" y="10800"/>
                </a:cubicBezTo>
                <a:cubicBezTo>
                  <a:pt x="5130" y="13905"/>
                  <a:pt x="7695" y="16470"/>
                  <a:pt x="10800" y="16470"/>
                </a:cubicBezTo>
                <a:cubicBezTo>
                  <a:pt x="13905" y="16470"/>
                  <a:pt x="16470" y="13905"/>
                  <a:pt x="16470" y="10800"/>
                </a:cubicBezTo>
                <a:cubicBezTo>
                  <a:pt x="16470" y="7695"/>
                  <a:pt x="13905" y="5130"/>
                  <a:pt x="10800" y="5130"/>
                </a:cubicBezTo>
                <a:close/>
                <a:moveTo>
                  <a:pt x="10800" y="14850"/>
                </a:moveTo>
                <a:cubicBezTo>
                  <a:pt x="8505" y="14850"/>
                  <a:pt x="6750" y="13095"/>
                  <a:pt x="6750" y="10800"/>
                </a:cubicBezTo>
                <a:cubicBezTo>
                  <a:pt x="6750" y="8505"/>
                  <a:pt x="8505" y="6750"/>
                  <a:pt x="10800" y="6750"/>
                </a:cubicBezTo>
                <a:cubicBezTo>
                  <a:pt x="13095" y="6750"/>
                  <a:pt x="14850" y="8505"/>
                  <a:pt x="14850" y="10800"/>
                </a:cubicBezTo>
                <a:cubicBezTo>
                  <a:pt x="14850" y="13095"/>
                  <a:pt x="13095" y="14850"/>
                  <a:pt x="10800" y="14850"/>
                </a:cubicBezTo>
                <a:close/>
                <a:moveTo>
                  <a:pt x="21600" y="9990"/>
                </a:moveTo>
                <a:cubicBezTo>
                  <a:pt x="19710" y="9990"/>
                  <a:pt x="19710" y="9990"/>
                  <a:pt x="19710" y="9990"/>
                </a:cubicBezTo>
                <a:cubicBezTo>
                  <a:pt x="19305" y="5670"/>
                  <a:pt x="15930" y="2295"/>
                  <a:pt x="11610" y="1890"/>
                </a:cubicBezTo>
                <a:cubicBezTo>
                  <a:pt x="11610" y="0"/>
                  <a:pt x="11610" y="0"/>
                  <a:pt x="11610" y="0"/>
                </a:cubicBezTo>
                <a:cubicBezTo>
                  <a:pt x="9990" y="0"/>
                  <a:pt x="9990" y="0"/>
                  <a:pt x="9990" y="0"/>
                </a:cubicBezTo>
                <a:cubicBezTo>
                  <a:pt x="9990" y="1890"/>
                  <a:pt x="9990" y="1890"/>
                  <a:pt x="9990" y="1890"/>
                </a:cubicBezTo>
                <a:cubicBezTo>
                  <a:pt x="5670" y="2295"/>
                  <a:pt x="2295" y="5670"/>
                  <a:pt x="1890" y="9990"/>
                </a:cubicBezTo>
                <a:cubicBezTo>
                  <a:pt x="0" y="9990"/>
                  <a:pt x="0" y="9990"/>
                  <a:pt x="0" y="9990"/>
                </a:cubicBezTo>
                <a:cubicBezTo>
                  <a:pt x="0" y="11610"/>
                  <a:pt x="0" y="11610"/>
                  <a:pt x="0" y="11610"/>
                </a:cubicBezTo>
                <a:cubicBezTo>
                  <a:pt x="1890" y="11610"/>
                  <a:pt x="1890" y="11610"/>
                  <a:pt x="1890" y="11610"/>
                </a:cubicBezTo>
                <a:cubicBezTo>
                  <a:pt x="2295" y="15930"/>
                  <a:pt x="5670" y="19305"/>
                  <a:pt x="9990" y="19710"/>
                </a:cubicBezTo>
                <a:cubicBezTo>
                  <a:pt x="9990" y="21600"/>
                  <a:pt x="9990" y="21600"/>
                  <a:pt x="9990" y="21600"/>
                </a:cubicBezTo>
                <a:cubicBezTo>
                  <a:pt x="11610" y="21600"/>
                  <a:pt x="11610" y="21600"/>
                  <a:pt x="11610" y="21600"/>
                </a:cubicBezTo>
                <a:cubicBezTo>
                  <a:pt x="11610" y="19710"/>
                  <a:pt x="11610" y="19710"/>
                  <a:pt x="11610" y="19710"/>
                </a:cubicBezTo>
                <a:cubicBezTo>
                  <a:pt x="15930" y="19305"/>
                  <a:pt x="19305" y="15930"/>
                  <a:pt x="19710" y="11610"/>
                </a:cubicBezTo>
                <a:cubicBezTo>
                  <a:pt x="21600" y="11610"/>
                  <a:pt x="21600" y="11610"/>
                  <a:pt x="21600" y="11610"/>
                </a:cubicBezTo>
                <a:cubicBezTo>
                  <a:pt x="21600" y="9990"/>
                  <a:pt x="21600" y="9990"/>
                  <a:pt x="21600" y="9990"/>
                </a:cubicBezTo>
                <a:close/>
                <a:moveTo>
                  <a:pt x="10800" y="18090"/>
                </a:moveTo>
                <a:cubicBezTo>
                  <a:pt x="6750" y="18090"/>
                  <a:pt x="3510" y="14850"/>
                  <a:pt x="3510" y="10800"/>
                </a:cubicBezTo>
                <a:cubicBezTo>
                  <a:pt x="3510" y="6750"/>
                  <a:pt x="6750" y="3510"/>
                  <a:pt x="10800" y="3510"/>
                </a:cubicBezTo>
                <a:cubicBezTo>
                  <a:pt x="14850" y="3510"/>
                  <a:pt x="18090" y="6750"/>
                  <a:pt x="18090" y="10800"/>
                </a:cubicBezTo>
                <a:cubicBezTo>
                  <a:pt x="18090" y="14850"/>
                  <a:pt x="14850" y="18090"/>
                  <a:pt x="10800" y="18090"/>
                </a:cubicBezTo>
                <a:close/>
                <a:moveTo>
                  <a:pt x="12960" y="9855"/>
                </a:moveTo>
                <a:cubicBezTo>
                  <a:pt x="11745" y="8640"/>
                  <a:pt x="11745" y="8640"/>
                  <a:pt x="11745" y="8640"/>
                </a:cubicBezTo>
                <a:cubicBezTo>
                  <a:pt x="10800" y="9720"/>
                  <a:pt x="10800" y="9720"/>
                  <a:pt x="10800" y="9720"/>
                </a:cubicBezTo>
                <a:cubicBezTo>
                  <a:pt x="9855" y="8640"/>
                  <a:pt x="9855" y="8640"/>
                  <a:pt x="9855" y="8640"/>
                </a:cubicBezTo>
                <a:cubicBezTo>
                  <a:pt x="8640" y="9855"/>
                  <a:pt x="8640" y="9855"/>
                  <a:pt x="8640" y="9855"/>
                </a:cubicBezTo>
                <a:cubicBezTo>
                  <a:pt x="9720" y="10800"/>
                  <a:pt x="9720" y="10800"/>
                  <a:pt x="9720" y="10800"/>
                </a:cubicBezTo>
                <a:cubicBezTo>
                  <a:pt x="8640" y="11745"/>
                  <a:pt x="8640" y="11745"/>
                  <a:pt x="8640" y="11745"/>
                </a:cubicBezTo>
                <a:cubicBezTo>
                  <a:pt x="9855" y="12960"/>
                  <a:pt x="9855" y="12960"/>
                  <a:pt x="9855" y="12960"/>
                </a:cubicBezTo>
                <a:cubicBezTo>
                  <a:pt x="10800" y="11880"/>
                  <a:pt x="10800" y="11880"/>
                  <a:pt x="10800" y="11880"/>
                </a:cubicBezTo>
                <a:cubicBezTo>
                  <a:pt x="11745" y="12960"/>
                  <a:pt x="11745" y="12960"/>
                  <a:pt x="11745" y="12960"/>
                </a:cubicBezTo>
                <a:cubicBezTo>
                  <a:pt x="12960" y="11745"/>
                  <a:pt x="12960" y="11745"/>
                  <a:pt x="12960" y="11745"/>
                </a:cubicBezTo>
                <a:cubicBezTo>
                  <a:pt x="11880" y="10800"/>
                  <a:pt x="11880" y="10800"/>
                  <a:pt x="11880" y="10800"/>
                </a:cubicBezTo>
                <a:lnTo>
                  <a:pt x="12960" y="98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47" name="Freeform 31"/>
          <p:cNvSpPr/>
          <p:nvPr/>
        </p:nvSpPr>
        <p:spPr>
          <a:xfrm>
            <a:off x="6870700" y="81819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5130"/>
                </a:moveTo>
                <a:cubicBezTo>
                  <a:pt x="7695" y="5130"/>
                  <a:pt x="5130" y="7695"/>
                  <a:pt x="5130" y="10800"/>
                </a:cubicBezTo>
                <a:cubicBezTo>
                  <a:pt x="5130" y="13905"/>
                  <a:pt x="7695" y="16470"/>
                  <a:pt x="10800" y="16470"/>
                </a:cubicBezTo>
                <a:cubicBezTo>
                  <a:pt x="13905" y="16470"/>
                  <a:pt x="16470" y="13905"/>
                  <a:pt x="16470" y="10800"/>
                </a:cubicBezTo>
                <a:cubicBezTo>
                  <a:pt x="16470" y="7695"/>
                  <a:pt x="13905" y="5130"/>
                  <a:pt x="10800" y="5130"/>
                </a:cubicBezTo>
                <a:close/>
                <a:moveTo>
                  <a:pt x="10800" y="14850"/>
                </a:moveTo>
                <a:cubicBezTo>
                  <a:pt x="8505" y="14850"/>
                  <a:pt x="6750" y="13095"/>
                  <a:pt x="6750" y="10800"/>
                </a:cubicBezTo>
                <a:cubicBezTo>
                  <a:pt x="6750" y="8505"/>
                  <a:pt x="8505" y="6750"/>
                  <a:pt x="10800" y="6750"/>
                </a:cubicBezTo>
                <a:cubicBezTo>
                  <a:pt x="13095" y="6750"/>
                  <a:pt x="14850" y="8505"/>
                  <a:pt x="14850" y="10800"/>
                </a:cubicBezTo>
                <a:cubicBezTo>
                  <a:pt x="14850" y="13095"/>
                  <a:pt x="13095" y="14850"/>
                  <a:pt x="10800" y="14850"/>
                </a:cubicBezTo>
                <a:close/>
                <a:moveTo>
                  <a:pt x="21600" y="9990"/>
                </a:moveTo>
                <a:cubicBezTo>
                  <a:pt x="19710" y="9990"/>
                  <a:pt x="19710" y="9990"/>
                  <a:pt x="19710" y="9990"/>
                </a:cubicBezTo>
                <a:cubicBezTo>
                  <a:pt x="19305" y="5670"/>
                  <a:pt x="15930" y="2295"/>
                  <a:pt x="11610" y="1890"/>
                </a:cubicBezTo>
                <a:cubicBezTo>
                  <a:pt x="11610" y="0"/>
                  <a:pt x="11610" y="0"/>
                  <a:pt x="11610" y="0"/>
                </a:cubicBezTo>
                <a:cubicBezTo>
                  <a:pt x="9990" y="0"/>
                  <a:pt x="9990" y="0"/>
                  <a:pt x="9990" y="0"/>
                </a:cubicBezTo>
                <a:cubicBezTo>
                  <a:pt x="9990" y="1890"/>
                  <a:pt x="9990" y="1890"/>
                  <a:pt x="9990" y="1890"/>
                </a:cubicBezTo>
                <a:cubicBezTo>
                  <a:pt x="5670" y="2295"/>
                  <a:pt x="2295" y="5670"/>
                  <a:pt x="1890" y="9990"/>
                </a:cubicBezTo>
                <a:cubicBezTo>
                  <a:pt x="0" y="9990"/>
                  <a:pt x="0" y="9990"/>
                  <a:pt x="0" y="9990"/>
                </a:cubicBezTo>
                <a:cubicBezTo>
                  <a:pt x="0" y="11610"/>
                  <a:pt x="0" y="11610"/>
                  <a:pt x="0" y="11610"/>
                </a:cubicBezTo>
                <a:cubicBezTo>
                  <a:pt x="1890" y="11610"/>
                  <a:pt x="1890" y="11610"/>
                  <a:pt x="1890" y="11610"/>
                </a:cubicBezTo>
                <a:cubicBezTo>
                  <a:pt x="2295" y="15930"/>
                  <a:pt x="5670" y="19305"/>
                  <a:pt x="9990" y="19710"/>
                </a:cubicBezTo>
                <a:cubicBezTo>
                  <a:pt x="9990" y="21600"/>
                  <a:pt x="9990" y="21600"/>
                  <a:pt x="9990" y="21600"/>
                </a:cubicBezTo>
                <a:cubicBezTo>
                  <a:pt x="11610" y="21600"/>
                  <a:pt x="11610" y="21600"/>
                  <a:pt x="11610" y="21600"/>
                </a:cubicBezTo>
                <a:cubicBezTo>
                  <a:pt x="11610" y="19710"/>
                  <a:pt x="11610" y="19710"/>
                  <a:pt x="11610" y="19710"/>
                </a:cubicBezTo>
                <a:cubicBezTo>
                  <a:pt x="15930" y="19305"/>
                  <a:pt x="19305" y="15930"/>
                  <a:pt x="19710" y="11610"/>
                </a:cubicBezTo>
                <a:cubicBezTo>
                  <a:pt x="21600" y="11610"/>
                  <a:pt x="21600" y="11610"/>
                  <a:pt x="21600" y="11610"/>
                </a:cubicBezTo>
                <a:cubicBezTo>
                  <a:pt x="21600" y="9990"/>
                  <a:pt x="21600" y="9990"/>
                  <a:pt x="21600" y="9990"/>
                </a:cubicBezTo>
                <a:close/>
                <a:moveTo>
                  <a:pt x="10800" y="18090"/>
                </a:moveTo>
                <a:cubicBezTo>
                  <a:pt x="6750" y="18090"/>
                  <a:pt x="3510" y="14850"/>
                  <a:pt x="3510" y="10800"/>
                </a:cubicBezTo>
                <a:cubicBezTo>
                  <a:pt x="3510" y="6750"/>
                  <a:pt x="6750" y="3510"/>
                  <a:pt x="10800" y="3510"/>
                </a:cubicBezTo>
                <a:cubicBezTo>
                  <a:pt x="14850" y="3510"/>
                  <a:pt x="18090" y="6750"/>
                  <a:pt x="18090" y="10800"/>
                </a:cubicBezTo>
                <a:cubicBezTo>
                  <a:pt x="18090" y="14850"/>
                  <a:pt x="14850" y="18090"/>
                  <a:pt x="10800" y="18090"/>
                </a:cubicBezTo>
                <a:close/>
                <a:moveTo>
                  <a:pt x="12960" y="9855"/>
                </a:moveTo>
                <a:cubicBezTo>
                  <a:pt x="11745" y="8640"/>
                  <a:pt x="11745" y="8640"/>
                  <a:pt x="11745" y="8640"/>
                </a:cubicBezTo>
                <a:cubicBezTo>
                  <a:pt x="10800" y="9720"/>
                  <a:pt x="10800" y="9720"/>
                  <a:pt x="10800" y="9720"/>
                </a:cubicBezTo>
                <a:cubicBezTo>
                  <a:pt x="9855" y="8640"/>
                  <a:pt x="9855" y="8640"/>
                  <a:pt x="9855" y="8640"/>
                </a:cubicBezTo>
                <a:cubicBezTo>
                  <a:pt x="8640" y="9855"/>
                  <a:pt x="8640" y="9855"/>
                  <a:pt x="8640" y="9855"/>
                </a:cubicBezTo>
                <a:cubicBezTo>
                  <a:pt x="9720" y="10800"/>
                  <a:pt x="9720" y="10800"/>
                  <a:pt x="9720" y="10800"/>
                </a:cubicBezTo>
                <a:cubicBezTo>
                  <a:pt x="8640" y="11745"/>
                  <a:pt x="8640" y="11745"/>
                  <a:pt x="8640" y="11745"/>
                </a:cubicBezTo>
                <a:cubicBezTo>
                  <a:pt x="9855" y="12960"/>
                  <a:pt x="9855" y="12960"/>
                  <a:pt x="9855" y="12960"/>
                </a:cubicBezTo>
                <a:cubicBezTo>
                  <a:pt x="10800" y="11880"/>
                  <a:pt x="10800" y="11880"/>
                  <a:pt x="10800" y="11880"/>
                </a:cubicBezTo>
                <a:cubicBezTo>
                  <a:pt x="11745" y="12960"/>
                  <a:pt x="11745" y="12960"/>
                  <a:pt x="11745" y="12960"/>
                </a:cubicBezTo>
                <a:cubicBezTo>
                  <a:pt x="12960" y="11745"/>
                  <a:pt x="12960" y="11745"/>
                  <a:pt x="12960" y="11745"/>
                </a:cubicBezTo>
                <a:cubicBezTo>
                  <a:pt x="11880" y="10800"/>
                  <a:pt x="11880" y="10800"/>
                  <a:pt x="11880" y="10800"/>
                </a:cubicBezTo>
                <a:lnTo>
                  <a:pt x="12960" y="98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48" name="Freeform 32"/>
          <p:cNvSpPr/>
          <p:nvPr/>
        </p:nvSpPr>
        <p:spPr>
          <a:xfrm>
            <a:off x="6899275" y="9420225"/>
            <a:ext cx="10636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69" y="1755"/>
                </a:moveTo>
                <a:cubicBezTo>
                  <a:pt x="15508" y="1755"/>
                  <a:pt x="15508" y="1755"/>
                  <a:pt x="15508" y="1755"/>
                </a:cubicBezTo>
                <a:cubicBezTo>
                  <a:pt x="14954" y="0"/>
                  <a:pt x="14954" y="0"/>
                  <a:pt x="14954" y="0"/>
                </a:cubicBezTo>
                <a:cubicBezTo>
                  <a:pt x="6646" y="0"/>
                  <a:pt x="6646" y="0"/>
                  <a:pt x="6646" y="0"/>
                </a:cubicBezTo>
                <a:cubicBezTo>
                  <a:pt x="6092" y="1755"/>
                  <a:pt x="6092" y="1755"/>
                  <a:pt x="6092" y="1755"/>
                </a:cubicBezTo>
                <a:cubicBezTo>
                  <a:pt x="2631" y="1755"/>
                  <a:pt x="2631" y="1755"/>
                  <a:pt x="2631" y="1755"/>
                </a:cubicBezTo>
                <a:cubicBezTo>
                  <a:pt x="1246" y="1755"/>
                  <a:pt x="0" y="2835"/>
                  <a:pt x="0" y="4320"/>
                </a:cubicBezTo>
                <a:cubicBezTo>
                  <a:pt x="0" y="19035"/>
                  <a:pt x="0" y="19035"/>
                  <a:pt x="0" y="19035"/>
                </a:cubicBezTo>
                <a:cubicBezTo>
                  <a:pt x="0" y="20520"/>
                  <a:pt x="1246" y="21600"/>
                  <a:pt x="2631" y="21600"/>
                </a:cubicBezTo>
                <a:cubicBezTo>
                  <a:pt x="18969" y="21600"/>
                  <a:pt x="18969" y="21600"/>
                  <a:pt x="18969" y="21600"/>
                </a:cubicBezTo>
                <a:cubicBezTo>
                  <a:pt x="20354" y="21600"/>
                  <a:pt x="21600" y="20520"/>
                  <a:pt x="21600" y="19035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2835"/>
                  <a:pt x="20354" y="1755"/>
                  <a:pt x="18969" y="1755"/>
                </a:cubicBezTo>
                <a:close/>
                <a:moveTo>
                  <a:pt x="12185" y="1755"/>
                </a:moveTo>
                <a:cubicBezTo>
                  <a:pt x="10800" y="3105"/>
                  <a:pt x="10800" y="3105"/>
                  <a:pt x="10800" y="3105"/>
                </a:cubicBezTo>
                <a:cubicBezTo>
                  <a:pt x="9415" y="1755"/>
                  <a:pt x="9415" y="1755"/>
                  <a:pt x="9415" y="1755"/>
                </a:cubicBezTo>
                <a:lnTo>
                  <a:pt x="12185" y="1755"/>
                </a:lnTo>
                <a:close/>
                <a:moveTo>
                  <a:pt x="8862" y="8640"/>
                </a:moveTo>
                <a:cubicBezTo>
                  <a:pt x="8031" y="9585"/>
                  <a:pt x="7892" y="11070"/>
                  <a:pt x="8723" y="12150"/>
                </a:cubicBezTo>
                <a:cubicBezTo>
                  <a:pt x="8169" y="19845"/>
                  <a:pt x="8169" y="19845"/>
                  <a:pt x="8169" y="19845"/>
                </a:cubicBezTo>
                <a:cubicBezTo>
                  <a:pt x="2631" y="19845"/>
                  <a:pt x="2631" y="19845"/>
                  <a:pt x="2631" y="19845"/>
                </a:cubicBezTo>
                <a:cubicBezTo>
                  <a:pt x="2077" y="19845"/>
                  <a:pt x="1800" y="19575"/>
                  <a:pt x="1800" y="19035"/>
                </a:cubicBezTo>
                <a:cubicBezTo>
                  <a:pt x="1800" y="4320"/>
                  <a:pt x="1800" y="4320"/>
                  <a:pt x="1800" y="4320"/>
                </a:cubicBezTo>
                <a:cubicBezTo>
                  <a:pt x="1800" y="3780"/>
                  <a:pt x="2077" y="3375"/>
                  <a:pt x="2631" y="3375"/>
                </a:cubicBezTo>
                <a:cubicBezTo>
                  <a:pt x="5538" y="3375"/>
                  <a:pt x="5538" y="3375"/>
                  <a:pt x="5538" y="3375"/>
                </a:cubicBezTo>
                <a:cubicBezTo>
                  <a:pt x="5123" y="4455"/>
                  <a:pt x="5123" y="4455"/>
                  <a:pt x="5123" y="4455"/>
                </a:cubicBezTo>
                <a:cubicBezTo>
                  <a:pt x="9138" y="8505"/>
                  <a:pt x="9138" y="8505"/>
                  <a:pt x="9138" y="8505"/>
                </a:cubicBezTo>
                <a:cubicBezTo>
                  <a:pt x="9138" y="8505"/>
                  <a:pt x="9000" y="8640"/>
                  <a:pt x="8862" y="8640"/>
                </a:cubicBezTo>
                <a:close/>
                <a:moveTo>
                  <a:pt x="9969" y="6750"/>
                </a:moveTo>
                <a:cubicBezTo>
                  <a:pt x="7062" y="4050"/>
                  <a:pt x="7062" y="4050"/>
                  <a:pt x="7062" y="4050"/>
                </a:cubicBezTo>
                <a:cubicBezTo>
                  <a:pt x="7615" y="2430"/>
                  <a:pt x="7615" y="2430"/>
                  <a:pt x="7615" y="2430"/>
                </a:cubicBezTo>
                <a:cubicBezTo>
                  <a:pt x="9969" y="4590"/>
                  <a:pt x="9969" y="4590"/>
                  <a:pt x="9969" y="4590"/>
                </a:cubicBezTo>
                <a:cubicBezTo>
                  <a:pt x="9969" y="6750"/>
                  <a:pt x="9969" y="6750"/>
                  <a:pt x="9969" y="6750"/>
                </a:cubicBezTo>
                <a:close/>
                <a:moveTo>
                  <a:pt x="9969" y="19845"/>
                </a:moveTo>
                <a:cubicBezTo>
                  <a:pt x="10385" y="13095"/>
                  <a:pt x="10385" y="13095"/>
                  <a:pt x="10385" y="13095"/>
                </a:cubicBezTo>
                <a:cubicBezTo>
                  <a:pt x="10662" y="13095"/>
                  <a:pt x="10938" y="13095"/>
                  <a:pt x="11215" y="13095"/>
                </a:cubicBezTo>
                <a:cubicBezTo>
                  <a:pt x="11631" y="19845"/>
                  <a:pt x="11631" y="19845"/>
                  <a:pt x="11631" y="19845"/>
                </a:cubicBezTo>
                <a:lnTo>
                  <a:pt x="9969" y="19845"/>
                </a:lnTo>
                <a:close/>
                <a:moveTo>
                  <a:pt x="11354" y="11070"/>
                </a:moveTo>
                <a:cubicBezTo>
                  <a:pt x="11077" y="11475"/>
                  <a:pt x="10523" y="11475"/>
                  <a:pt x="10108" y="11070"/>
                </a:cubicBezTo>
                <a:cubicBezTo>
                  <a:pt x="9831" y="10800"/>
                  <a:pt x="9831" y="10260"/>
                  <a:pt x="10108" y="9855"/>
                </a:cubicBezTo>
                <a:cubicBezTo>
                  <a:pt x="10523" y="9585"/>
                  <a:pt x="11077" y="9585"/>
                  <a:pt x="11354" y="9855"/>
                </a:cubicBezTo>
                <a:cubicBezTo>
                  <a:pt x="11769" y="10260"/>
                  <a:pt x="11769" y="10800"/>
                  <a:pt x="11354" y="11070"/>
                </a:cubicBezTo>
                <a:close/>
                <a:moveTo>
                  <a:pt x="11631" y="4590"/>
                </a:moveTo>
                <a:cubicBezTo>
                  <a:pt x="13846" y="2430"/>
                  <a:pt x="13846" y="2430"/>
                  <a:pt x="13846" y="2430"/>
                </a:cubicBezTo>
                <a:cubicBezTo>
                  <a:pt x="14400" y="4050"/>
                  <a:pt x="14400" y="4050"/>
                  <a:pt x="14400" y="4050"/>
                </a:cubicBezTo>
                <a:cubicBezTo>
                  <a:pt x="11631" y="6750"/>
                  <a:pt x="11631" y="6750"/>
                  <a:pt x="11631" y="6750"/>
                </a:cubicBezTo>
                <a:lnTo>
                  <a:pt x="11631" y="4590"/>
                </a:lnTo>
                <a:close/>
                <a:moveTo>
                  <a:pt x="19800" y="19035"/>
                </a:moveTo>
                <a:cubicBezTo>
                  <a:pt x="19800" y="19575"/>
                  <a:pt x="19385" y="19845"/>
                  <a:pt x="18969" y="19845"/>
                </a:cubicBezTo>
                <a:cubicBezTo>
                  <a:pt x="13292" y="19845"/>
                  <a:pt x="13292" y="19845"/>
                  <a:pt x="13292" y="19845"/>
                </a:cubicBezTo>
                <a:cubicBezTo>
                  <a:pt x="12877" y="12150"/>
                  <a:pt x="12877" y="12150"/>
                  <a:pt x="12877" y="12150"/>
                </a:cubicBezTo>
                <a:cubicBezTo>
                  <a:pt x="13708" y="11070"/>
                  <a:pt x="13569" y="9585"/>
                  <a:pt x="12600" y="8640"/>
                </a:cubicBezTo>
                <a:cubicBezTo>
                  <a:pt x="12600" y="8640"/>
                  <a:pt x="12462" y="8505"/>
                  <a:pt x="12323" y="8505"/>
                </a:cubicBezTo>
                <a:cubicBezTo>
                  <a:pt x="16477" y="4455"/>
                  <a:pt x="16477" y="4455"/>
                  <a:pt x="16477" y="4455"/>
                </a:cubicBezTo>
                <a:cubicBezTo>
                  <a:pt x="16062" y="3375"/>
                  <a:pt x="16062" y="3375"/>
                  <a:pt x="16062" y="3375"/>
                </a:cubicBezTo>
                <a:cubicBezTo>
                  <a:pt x="18969" y="3375"/>
                  <a:pt x="18969" y="3375"/>
                  <a:pt x="18969" y="3375"/>
                </a:cubicBezTo>
                <a:cubicBezTo>
                  <a:pt x="19385" y="3375"/>
                  <a:pt x="19800" y="3780"/>
                  <a:pt x="19800" y="4320"/>
                </a:cubicBezTo>
                <a:cubicBezTo>
                  <a:pt x="19800" y="19035"/>
                  <a:pt x="19800" y="19035"/>
                  <a:pt x="19800" y="19035"/>
                </a:cubicBezTo>
                <a:close/>
                <a:moveTo>
                  <a:pt x="15092" y="9720"/>
                </a:moveTo>
                <a:cubicBezTo>
                  <a:pt x="18138" y="9720"/>
                  <a:pt x="18138" y="9720"/>
                  <a:pt x="18138" y="9720"/>
                </a:cubicBezTo>
                <a:cubicBezTo>
                  <a:pt x="18138" y="11340"/>
                  <a:pt x="18138" y="11340"/>
                  <a:pt x="18138" y="11340"/>
                </a:cubicBezTo>
                <a:cubicBezTo>
                  <a:pt x="15092" y="11340"/>
                  <a:pt x="15092" y="11340"/>
                  <a:pt x="15092" y="11340"/>
                </a:cubicBezTo>
                <a:lnTo>
                  <a:pt x="15092" y="97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49" name="Freeform 33"/>
          <p:cNvSpPr/>
          <p:nvPr/>
        </p:nvSpPr>
        <p:spPr>
          <a:xfrm>
            <a:off x="6870700" y="106584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9990" y="0"/>
                  <a:pt x="9315" y="675"/>
                  <a:pt x="9315" y="1485"/>
                </a:cubicBezTo>
                <a:cubicBezTo>
                  <a:pt x="9315" y="2430"/>
                  <a:pt x="9990" y="3105"/>
                  <a:pt x="10800" y="3105"/>
                </a:cubicBezTo>
                <a:cubicBezTo>
                  <a:pt x="11610" y="3105"/>
                  <a:pt x="12285" y="2430"/>
                  <a:pt x="12285" y="1485"/>
                </a:cubicBezTo>
                <a:cubicBezTo>
                  <a:pt x="12285" y="675"/>
                  <a:pt x="11610" y="0"/>
                  <a:pt x="10800" y="0"/>
                </a:cubicBezTo>
                <a:close/>
                <a:moveTo>
                  <a:pt x="10800" y="3105"/>
                </a:moveTo>
                <a:cubicBezTo>
                  <a:pt x="9315" y="3105"/>
                  <a:pt x="7965" y="4320"/>
                  <a:pt x="7965" y="5805"/>
                </a:cubicBezTo>
                <a:cubicBezTo>
                  <a:pt x="7965" y="6750"/>
                  <a:pt x="8775" y="7425"/>
                  <a:pt x="9585" y="7425"/>
                </a:cubicBezTo>
                <a:cubicBezTo>
                  <a:pt x="12015" y="7425"/>
                  <a:pt x="12015" y="7425"/>
                  <a:pt x="12015" y="7425"/>
                </a:cubicBezTo>
                <a:cubicBezTo>
                  <a:pt x="12825" y="7425"/>
                  <a:pt x="13635" y="6750"/>
                  <a:pt x="13635" y="5805"/>
                </a:cubicBezTo>
                <a:cubicBezTo>
                  <a:pt x="13635" y="4320"/>
                  <a:pt x="12285" y="3105"/>
                  <a:pt x="10800" y="3105"/>
                </a:cubicBezTo>
                <a:close/>
                <a:moveTo>
                  <a:pt x="18765" y="14175"/>
                </a:moveTo>
                <a:cubicBezTo>
                  <a:pt x="17955" y="14175"/>
                  <a:pt x="17280" y="14850"/>
                  <a:pt x="17280" y="15795"/>
                </a:cubicBezTo>
                <a:cubicBezTo>
                  <a:pt x="17280" y="16605"/>
                  <a:pt x="17955" y="17280"/>
                  <a:pt x="18765" y="17280"/>
                </a:cubicBezTo>
                <a:cubicBezTo>
                  <a:pt x="19710" y="17280"/>
                  <a:pt x="20385" y="16605"/>
                  <a:pt x="20385" y="15795"/>
                </a:cubicBezTo>
                <a:cubicBezTo>
                  <a:pt x="20385" y="14850"/>
                  <a:pt x="19710" y="14175"/>
                  <a:pt x="18765" y="14175"/>
                </a:cubicBezTo>
                <a:close/>
                <a:moveTo>
                  <a:pt x="18765" y="17280"/>
                </a:moveTo>
                <a:cubicBezTo>
                  <a:pt x="17280" y="17280"/>
                  <a:pt x="16065" y="18495"/>
                  <a:pt x="16065" y="20115"/>
                </a:cubicBezTo>
                <a:cubicBezTo>
                  <a:pt x="16065" y="20925"/>
                  <a:pt x="16740" y="21600"/>
                  <a:pt x="17550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925"/>
                  <a:pt x="21600" y="20115"/>
                </a:cubicBezTo>
                <a:cubicBezTo>
                  <a:pt x="21600" y="18495"/>
                  <a:pt x="20385" y="17280"/>
                  <a:pt x="18765" y="17280"/>
                </a:cubicBezTo>
                <a:close/>
                <a:moveTo>
                  <a:pt x="2835" y="13905"/>
                </a:moveTo>
                <a:cubicBezTo>
                  <a:pt x="1890" y="13905"/>
                  <a:pt x="1215" y="14580"/>
                  <a:pt x="1215" y="15390"/>
                </a:cubicBezTo>
                <a:cubicBezTo>
                  <a:pt x="1215" y="16335"/>
                  <a:pt x="1890" y="17010"/>
                  <a:pt x="2835" y="17010"/>
                </a:cubicBezTo>
                <a:cubicBezTo>
                  <a:pt x="3645" y="17010"/>
                  <a:pt x="4320" y="16335"/>
                  <a:pt x="4320" y="15390"/>
                </a:cubicBezTo>
                <a:cubicBezTo>
                  <a:pt x="4320" y="14580"/>
                  <a:pt x="3645" y="13905"/>
                  <a:pt x="2835" y="13905"/>
                </a:cubicBezTo>
                <a:close/>
                <a:moveTo>
                  <a:pt x="2835" y="17010"/>
                </a:moveTo>
                <a:cubicBezTo>
                  <a:pt x="1215" y="17010"/>
                  <a:pt x="0" y="18225"/>
                  <a:pt x="0" y="19710"/>
                </a:cubicBezTo>
                <a:cubicBezTo>
                  <a:pt x="0" y="20655"/>
                  <a:pt x="675" y="21330"/>
                  <a:pt x="1485" y="21330"/>
                </a:cubicBezTo>
                <a:cubicBezTo>
                  <a:pt x="4050" y="21330"/>
                  <a:pt x="4050" y="21330"/>
                  <a:pt x="4050" y="21330"/>
                </a:cubicBezTo>
                <a:cubicBezTo>
                  <a:pt x="4860" y="21330"/>
                  <a:pt x="5535" y="20655"/>
                  <a:pt x="5535" y="19710"/>
                </a:cubicBezTo>
                <a:cubicBezTo>
                  <a:pt x="5535" y="18225"/>
                  <a:pt x="4320" y="17010"/>
                  <a:pt x="2835" y="17010"/>
                </a:cubicBezTo>
                <a:close/>
                <a:moveTo>
                  <a:pt x="15390" y="15795"/>
                </a:moveTo>
                <a:cubicBezTo>
                  <a:pt x="15390" y="15660"/>
                  <a:pt x="15390" y="15660"/>
                  <a:pt x="15390" y="15660"/>
                </a:cubicBezTo>
                <a:cubicBezTo>
                  <a:pt x="11745" y="13095"/>
                  <a:pt x="11745" y="13095"/>
                  <a:pt x="11745" y="13095"/>
                </a:cubicBezTo>
                <a:cubicBezTo>
                  <a:pt x="11745" y="9315"/>
                  <a:pt x="11745" y="9315"/>
                  <a:pt x="11745" y="9315"/>
                </a:cubicBezTo>
                <a:cubicBezTo>
                  <a:pt x="9855" y="9315"/>
                  <a:pt x="9855" y="9315"/>
                  <a:pt x="9855" y="9315"/>
                </a:cubicBezTo>
                <a:cubicBezTo>
                  <a:pt x="9855" y="13095"/>
                  <a:pt x="9855" y="13095"/>
                  <a:pt x="9855" y="13095"/>
                </a:cubicBezTo>
                <a:cubicBezTo>
                  <a:pt x="6210" y="15660"/>
                  <a:pt x="6210" y="15660"/>
                  <a:pt x="6210" y="15660"/>
                </a:cubicBezTo>
                <a:cubicBezTo>
                  <a:pt x="6210" y="15930"/>
                  <a:pt x="6075" y="16200"/>
                  <a:pt x="6075" y="16470"/>
                </a:cubicBezTo>
                <a:cubicBezTo>
                  <a:pt x="6345" y="16740"/>
                  <a:pt x="6615" y="17010"/>
                  <a:pt x="6750" y="17415"/>
                </a:cubicBezTo>
                <a:cubicBezTo>
                  <a:pt x="10800" y="14715"/>
                  <a:pt x="10800" y="14715"/>
                  <a:pt x="10800" y="14715"/>
                </a:cubicBezTo>
                <a:cubicBezTo>
                  <a:pt x="14985" y="17550"/>
                  <a:pt x="14985" y="17550"/>
                  <a:pt x="14985" y="17550"/>
                </a:cubicBezTo>
                <a:cubicBezTo>
                  <a:pt x="15120" y="17280"/>
                  <a:pt x="15390" y="17010"/>
                  <a:pt x="15525" y="16740"/>
                </a:cubicBezTo>
                <a:cubicBezTo>
                  <a:pt x="15525" y="16470"/>
                  <a:pt x="15390" y="16065"/>
                  <a:pt x="15390" y="157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50" name="Freeform 34"/>
          <p:cNvSpPr/>
          <p:nvPr/>
        </p:nvSpPr>
        <p:spPr>
          <a:xfrm>
            <a:off x="6870700" y="11896725"/>
            <a:ext cx="106362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262" y="19575"/>
                </a:moveTo>
                <a:cubicBezTo>
                  <a:pt x="4708" y="19575"/>
                  <a:pt x="4154" y="19980"/>
                  <a:pt x="4154" y="20520"/>
                </a:cubicBezTo>
                <a:cubicBezTo>
                  <a:pt x="4154" y="21195"/>
                  <a:pt x="4708" y="21600"/>
                  <a:pt x="5262" y="21600"/>
                </a:cubicBezTo>
                <a:cubicBezTo>
                  <a:pt x="5815" y="21600"/>
                  <a:pt x="6369" y="21195"/>
                  <a:pt x="6369" y="20520"/>
                </a:cubicBezTo>
                <a:cubicBezTo>
                  <a:pt x="6369" y="19980"/>
                  <a:pt x="5815" y="19575"/>
                  <a:pt x="5262" y="19575"/>
                </a:cubicBezTo>
                <a:close/>
                <a:moveTo>
                  <a:pt x="16338" y="19575"/>
                </a:moveTo>
                <a:cubicBezTo>
                  <a:pt x="15785" y="19575"/>
                  <a:pt x="15231" y="19980"/>
                  <a:pt x="15231" y="20520"/>
                </a:cubicBezTo>
                <a:cubicBezTo>
                  <a:pt x="15231" y="21195"/>
                  <a:pt x="15785" y="21600"/>
                  <a:pt x="16338" y="21600"/>
                </a:cubicBezTo>
                <a:cubicBezTo>
                  <a:pt x="16892" y="21600"/>
                  <a:pt x="17446" y="21195"/>
                  <a:pt x="17446" y="20520"/>
                </a:cubicBezTo>
                <a:cubicBezTo>
                  <a:pt x="17446" y="19980"/>
                  <a:pt x="16892" y="19575"/>
                  <a:pt x="16338" y="19575"/>
                </a:cubicBezTo>
                <a:close/>
                <a:moveTo>
                  <a:pt x="10800" y="19575"/>
                </a:moveTo>
                <a:cubicBezTo>
                  <a:pt x="10246" y="19575"/>
                  <a:pt x="9692" y="19980"/>
                  <a:pt x="9692" y="20520"/>
                </a:cubicBezTo>
                <a:cubicBezTo>
                  <a:pt x="9692" y="21195"/>
                  <a:pt x="10246" y="21600"/>
                  <a:pt x="10800" y="21600"/>
                </a:cubicBezTo>
                <a:cubicBezTo>
                  <a:pt x="11354" y="21600"/>
                  <a:pt x="11908" y="21195"/>
                  <a:pt x="11908" y="20520"/>
                </a:cubicBezTo>
                <a:cubicBezTo>
                  <a:pt x="11908" y="19980"/>
                  <a:pt x="11354" y="19575"/>
                  <a:pt x="10800" y="19575"/>
                </a:cubicBezTo>
                <a:close/>
                <a:moveTo>
                  <a:pt x="18969" y="9720"/>
                </a:moveTo>
                <a:cubicBezTo>
                  <a:pt x="18969" y="11340"/>
                  <a:pt x="18969" y="11340"/>
                  <a:pt x="18969" y="11340"/>
                </a:cubicBezTo>
                <a:cubicBezTo>
                  <a:pt x="19385" y="11340"/>
                  <a:pt x="19385" y="11340"/>
                  <a:pt x="19385" y="11340"/>
                </a:cubicBezTo>
                <a:cubicBezTo>
                  <a:pt x="19108" y="12285"/>
                  <a:pt x="18415" y="12960"/>
                  <a:pt x="17446" y="13230"/>
                </a:cubicBezTo>
                <a:cubicBezTo>
                  <a:pt x="17446" y="11880"/>
                  <a:pt x="17446" y="11880"/>
                  <a:pt x="17446" y="11880"/>
                </a:cubicBezTo>
                <a:cubicBezTo>
                  <a:pt x="11631" y="11880"/>
                  <a:pt x="11631" y="11880"/>
                  <a:pt x="11631" y="11880"/>
                </a:cubicBezTo>
                <a:cubicBezTo>
                  <a:pt x="11631" y="10260"/>
                  <a:pt x="11631" y="10260"/>
                  <a:pt x="11631" y="10260"/>
                </a:cubicBezTo>
                <a:cubicBezTo>
                  <a:pt x="17446" y="10260"/>
                  <a:pt x="17446" y="10260"/>
                  <a:pt x="17446" y="10260"/>
                </a:cubicBezTo>
                <a:cubicBezTo>
                  <a:pt x="17446" y="6480"/>
                  <a:pt x="17446" y="6480"/>
                  <a:pt x="17446" y="6480"/>
                </a:cubicBezTo>
                <a:cubicBezTo>
                  <a:pt x="17446" y="2835"/>
                  <a:pt x="14400" y="0"/>
                  <a:pt x="10800" y="0"/>
                </a:cubicBezTo>
                <a:cubicBezTo>
                  <a:pt x="7200" y="0"/>
                  <a:pt x="4154" y="2835"/>
                  <a:pt x="4154" y="6480"/>
                </a:cubicBezTo>
                <a:cubicBezTo>
                  <a:pt x="4154" y="10260"/>
                  <a:pt x="4154" y="10260"/>
                  <a:pt x="4154" y="10260"/>
                </a:cubicBezTo>
                <a:cubicBezTo>
                  <a:pt x="9969" y="10260"/>
                  <a:pt x="9969" y="10260"/>
                  <a:pt x="9969" y="10260"/>
                </a:cubicBezTo>
                <a:cubicBezTo>
                  <a:pt x="9969" y="11880"/>
                  <a:pt x="9969" y="11880"/>
                  <a:pt x="9969" y="11880"/>
                </a:cubicBezTo>
                <a:cubicBezTo>
                  <a:pt x="4154" y="11880"/>
                  <a:pt x="4154" y="11880"/>
                  <a:pt x="4154" y="11880"/>
                </a:cubicBezTo>
                <a:cubicBezTo>
                  <a:pt x="4154" y="13230"/>
                  <a:pt x="4154" y="13230"/>
                  <a:pt x="4154" y="13230"/>
                </a:cubicBezTo>
                <a:cubicBezTo>
                  <a:pt x="3323" y="12960"/>
                  <a:pt x="2492" y="12285"/>
                  <a:pt x="2215" y="11340"/>
                </a:cubicBezTo>
                <a:cubicBezTo>
                  <a:pt x="2631" y="11340"/>
                  <a:pt x="2631" y="11340"/>
                  <a:pt x="2631" y="11340"/>
                </a:cubicBezTo>
                <a:cubicBezTo>
                  <a:pt x="2631" y="9720"/>
                  <a:pt x="2631" y="9720"/>
                  <a:pt x="2631" y="9720"/>
                </a:cubicBezTo>
                <a:cubicBezTo>
                  <a:pt x="0" y="9720"/>
                  <a:pt x="0" y="9720"/>
                  <a:pt x="0" y="9720"/>
                </a:cubicBezTo>
                <a:cubicBezTo>
                  <a:pt x="0" y="11340"/>
                  <a:pt x="0" y="11340"/>
                  <a:pt x="0" y="11340"/>
                </a:cubicBezTo>
                <a:cubicBezTo>
                  <a:pt x="554" y="11340"/>
                  <a:pt x="554" y="11340"/>
                  <a:pt x="554" y="11340"/>
                </a:cubicBezTo>
                <a:cubicBezTo>
                  <a:pt x="969" y="13095"/>
                  <a:pt x="2354" y="14580"/>
                  <a:pt x="4154" y="14850"/>
                </a:cubicBezTo>
                <a:cubicBezTo>
                  <a:pt x="4154" y="16470"/>
                  <a:pt x="4154" y="16470"/>
                  <a:pt x="4154" y="16470"/>
                </a:cubicBezTo>
                <a:cubicBezTo>
                  <a:pt x="9969" y="16470"/>
                  <a:pt x="9969" y="16470"/>
                  <a:pt x="9969" y="16470"/>
                </a:cubicBezTo>
                <a:cubicBezTo>
                  <a:pt x="9969" y="17955"/>
                  <a:pt x="9969" y="17955"/>
                  <a:pt x="9969" y="17955"/>
                </a:cubicBezTo>
                <a:cubicBezTo>
                  <a:pt x="4154" y="17955"/>
                  <a:pt x="4154" y="17955"/>
                  <a:pt x="4154" y="17955"/>
                </a:cubicBezTo>
                <a:cubicBezTo>
                  <a:pt x="4154" y="19575"/>
                  <a:pt x="4154" y="19575"/>
                  <a:pt x="4154" y="19575"/>
                </a:cubicBezTo>
                <a:cubicBezTo>
                  <a:pt x="5262" y="19575"/>
                  <a:pt x="5262" y="19575"/>
                  <a:pt x="5262" y="19575"/>
                </a:cubicBezTo>
                <a:cubicBezTo>
                  <a:pt x="10800" y="19575"/>
                  <a:pt x="10800" y="19575"/>
                  <a:pt x="10800" y="19575"/>
                </a:cubicBezTo>
                <a:cubicBezTo>
                  <a:pt x="16338" y="19575"/>
                  <a:pt x="16338" y="19575"/>
                  <a:pt x="16338" y="19575"/>
                </a:cubicBezTo>
                <a:cubicBezTo>
                  <a:pt x="17446" y="19575"/>
                  <a:pt x="17446" y="19575"/>
                  <a:pt x="17446" y="19575"/>
                </a:cubicBezTo>
                <a:cubicBezTo>
                  <a:pt x="17446" y="17955"/>
                  <a:pt x="17446" y="17955"/>
                  <a:pt x="17446" y="17955"/>
                </a:cubicBezTo>
                <a:cubicBezTo>
                  <a:pt x="11631" y="17955"/>
                  <a:pt x="11631" y="17955"/>
                  <a:pt x="11631" y="17955"/>
                </a:cubicBezTo>
                <a:cubicBezTo>
                  <a:pt x="11631" y="16470"/>
                  <a:pt x="11631" y="16470"/>
                  <a:pt x="11631" y="16470"/>
                </a:cubicBezTo>
                <a:cubicBezTo>
                  <a:pt x="17446" y="16470"/>
                  <a:pt x="17446" y="16470"/>
                  <a:pt x="17446" y="16470"/>
                </a:cubicBezTo>
                <a:cubicBezTo>
                  <a:pt x="17446" y="14850"/>
                  <a:pt x="17446" y="14850"/>
                  <a:pt x="17446" y="14850"/>
                </a:cubicBezTo>
                <a:cubicBezTo>
                  <a:pt x="19246" y="14580"/>
                  <a:pt x="20631" y="13095"/>
                  <a:pt x="21046" y="11340"/>
                </a:cubicBezTo>
                <a:cubicBezTo>
                  <a:pt x="21600" y="11340"/>
                  <a:pt x="21600" y="11340"/>
                  <a:pt x="21600" y="11340"/>
                </a:cubicBezTo>
                <a:cubicBezTo>
                  <a:pt x="21600" y="9720"/>
                  <a:pt x="21600" y="9720"/>
                  <a:pt x="21600" y="9720"/>
                </a:cubicBezTo>
                <a:lnTo>
                  <a:pt x="18969" y="9720"/>
                </a:lnTo>
                <a:close/>
                <a:moveTo>
                  <a:pt x="5815" y="8775"/>
                </a:moveTo>
                <a:cubicBezTo>
                  <a:pt x="5815" y="6480"/>
                  <a:pt x="5815" y="6480"/>
                  <a:pt x="5815" y="6480"/>
                </a:cubicBezTo>
                <a:cubicBezTo>
                  <a:pt x="5815" y="3780"/>
                  <a:pt x="8031" y="1485"/>
                  <a:pt x="10800" y="1485"/>
                </a:cubicBezTo>
                <a:cubicBezTo>
                  <a:pt x="13569" y="1485"/>
                  <a:pt x="15785" y="3780"/>
                  <a:pt x="15785" y="6480"/>
                </a:cubicBezTo>
                <a:cubicBezTo>
                  <a:pt x="15785" y="8775"/>
                  <a:pt x="15785" y="8775"/>
                  <a:pt x="15785" y="8775"/>
                </a:cubicBezTo>
                <a:lnTo>
                  <a:pt x="5815" y="8775"/>
                </a:lnTo>
                <a:close/>
                <a:moveTo>
                  <a:pt x="15785" y="14850"/>
                </a:moveTo>
                <a:cubicBezTo>
                  <a:pt x="5815" y="14850"/>
                  <a:pt x="5815" y="14850"/>
                  <a:pt x="5815" y="14850"/>
                </a:cubicBezTo>
                <a:cubicBezTo>
                  <a:pt x="5815" y="13365"/>
                  <a:pt x="5815" y="13365"/>
                  <a:pt x="5815" y="13365"/>
                </a:cubicBezTo>
                <a:cubicBezTo>
                  <a:pt x="15785" y="13365"/>
                  <a:pt x="15785" y="13365"/>
                  <a:pt x="15785" y="13365"/>
                </a:cubicBezTo>
                <a:lnTo>
                  <a:pt x="15785" y="148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51" name="Freeform 35"/>
          <p:cNvSpPr/>
          <p:nvPr/>
        </p:nvSpPr>
        <p:spPr>
          <a:xfrm>
            <a:off x="8918575" y="752476"/>
            <a:ext cx="8191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40" y="3375"/>
                </a:moveTo>
                <a:cubicBezTo>
                  <a:pt x="17640" y="2025"/>
                  <a:pt x="17640" y="2025"/>
                  <a:pt x="17640" y="2025"/>
                </a:cubicBezTo>
                <a:cubicBezTo>
                  <a:pt x="14220" y="2025"/>
                  <a:pt x="14220" y="2025"/>
                  <a:pt x="14220" y="2025"/>
                </a:cubicBezTo>
                <a:cubicBezTo>
                  <a:pt x="13860" y="810"/>
                  <a:pt x="12420" y="0"/>
                  <a:pt x="10800" y="0"/>
                </a:cubicBezTo>
                <a:cubicBezTo>
                  <a:pt x="9180" y="0"/>
                  <a:pt x="7740" y="810"/>
                  <a:pt x="7380" y="2025"/>
                </a:cubicBezTo>
                <a:cubicBezTo>
                  <a:pt x="3960" y="2025"/>
                  <a:pt x="3960" y="2025"/>
                  <a:pt x="3960" y="2025"/>
                </a:cubicBezTo>
                <a:cubicBezTo>
                  <a:pt x="3960" y="3375"/>
                  <a:pt x="3960" y="3375"/>
                  <a:pt x="3960" y="3375"/>
                </a:cubicBezTo>
                <a:cubicBezTo>
                  <a:pt x="0" y="3375"/>
                  <a:pt x="0" y="3375"/>
                  <a:pt x="0" y="337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3375"/>
                  <a:pt x="21600" y="3375"/>
                  <a:pt x="21600" y="3375"/>
                </a:cubicBezTo>
                <a:lnTo>
                  <a:pt x="17640" y="3375"/>
                </a:lnTo>
                <a:close/>
                <a:moveTo>
                  <a:pt x="5940" y="3375"/>
                </a:moveTo>
                <a:cubicBezTo>
                  <a:pt x="9180" y="3375"/>
                  <a:pt x="9180" y="3375"/>
                  <a:pt x="9180" y="3375"/>
                </a:cubicBezTo>
                <a:cubicBezTo>
                  <a:pt x="9180" y="2700"/>
                  <a:pt x="9180" y="2700"/>
                  <a:pt x="9180" y="2700"/>
                </a:cubicBezTo>
                <a:cubicBezTo>
                  <a:pt x="9180" y="2025"/>
                  <a:pt x="9900" y="1485"/>
                  <a:pt x="10800" y="1485"/>
                </a:cubicBezTo>
                <a:cubicBezTo>
                  <a:pt x="11700" y="1485"/>
                  <a:pt x="12420" y="2025"/>
                  <a:pt x="12420" y="2700"/>
                </a:cubicBezTo>
                <a:cubicBezTo>
                  <a:pt x="12420" y="3375"/>
                  <a:pt x="12420" y="3375"/>
                  <a:pt x="12420" y="3375"/>
                </a:cubicBezTo>
                <a:cubicBezTo>
                  <a:pt x="15660" y="3375"/>
                  <a:pt x="15660" y="3375"/>
                  <a:pt x="15660" y="3375"/>
                </a:cubicBezTo>
                <a:cubicBezTo>
                  <a:pt x="15660" y="4860"/>
                  <a:pt x="15660" y="4860"/>
                  <a:pt x="15660" y="4860"/>
                </a:cubicBezTo>
                <a:cubicBezTo>
                  <a:pt x="5940" y="4860"/>
                  <a:pt x="5940" y="4860"/>
                  <a:pt x="5940" y="4860"/>
                </a:cubicBezTo>
                <a:lnTo>
                  <a:pt x="5940" y="3375"/>
                </a:lnTo>
                <a:close/>
                <a:moveTo>
                  <a:pt x="19620" y="20115"/>
                </a:moveTo>
                <a:cubicBezTo>
                  <a:pt x="1980" y="20115"/>
                  <a:pt x="1980" y="20115"/>
                  <a:pt x="1980" y="20115"/>
                </a:cubicBezTo>
                <a:cubicBezTo>
                  <a:pt x="1980" y="4860"/>
                  <a:pt x="1980" y="4860"/>
                  <a:pt x="1980" y="4860"/>
                </a:cubicBezTo>
                <a:cubicBezTo>
                  <a:pt x="3960" y="4860"/>
                  <a:pt x="3960" y="4860"/>
                  <a:pt x="3960" y="4860"/>
                </a:cubicBezTo>
                <a:cubicBezTo>
                  <a:pt x="3960" y="6345"/>
                  <a:pt x="3960" y="6345"/>
                  <a:pt x="3960" y="6345"/>
                </a:cubicBezTo>
                <a:cubicBezTo>
                  <a:pt x="17640" y="6345"/>
                  <a:pt x="17640" y="6345"/>
                  <a:pt x="17640" y="6345"/>
                </a:cubicBezTo>
                <a:cubicBezTo>
                  <a:pt x="17640" y="4860"/>
                  <a:pt x="17640" y="4860"/>
                  <a:pt x="17640" y="4860"/>
                </a:cubicBezTo>
                <a:cubicBezTo>
                  <a:pt x="19620" y="4860"/>
                  <a:pt x="19620" y="4860"/>
                  <a:pt x="19620" y="4860"/>
                </a:cubicBezTo>
                <a:lnTo>
                  <a:pt x="19620" y="20115"/>
                </a:lnTo>
                <a:close/>
                <a:moveTo>
                  <a:pt x="3960" y="7830"/>
                </a:moveTo>
                <a:cubicBezTo>
                  <a:pt x="17640" y="7830"/>
                  <a:pt x="17640" y="7830"/>
                  <a:pt x="17640" y="7830"/>
                </a:cubicBezTo>
                <a:cubicBezTo>
                  <a:pt x="17640" y="9315"/>
                  <a:pt x="17640" y="9315"/>
                  <a:pt x="17640" y="9315"/>
                </a:cubicBezTo>
                <a:cubicBezTo>
                  <a:pt x="3960" y="9315"/>
                  <a:pt x="3960" y="9315"/>
                  <a:pt x="3960" y="9315"/>
                </a:cubicBezTo>
                <a:lnTo>
                  <a:pt x="3960" y="7830"/>
                </a:lnTo>
                <a:close/>
                <a:moveTo>
                  <a:pt x="3960" y="10800"/>
                </a:moveTo>
                <a:cubicBezTo>
                  <a:pt x="17640" y="10800"/>
                  <a:pt x="17640" y="10800"/>
                  <a:pt x="17640" y="10800"/>
                </a:cubicBezTo>
                <a:cubicBezTo>
                  <a:pt x="17640" y="12285"/>
                  <a:pt x="17640" y="12285"/>
                  <a:pt x="17640" y="12285"/>
                </a:cubicBezTo>
                <a:cubicBezTo>
                  <a:pt x="3960" y="12285"/>
                  <a:pt x="3960" y="12285"/>
                  <a:pt x="3960" y="12285"/>
                </a:cubicBezTo>
                <a:lnTo>
                  <a:pt x="3960" y="10800"/>
                </a:lnTo>
                <a:close/>
                <a:moveTo>
                  <a:pt x="3960" y="13770"/>
                </a:moveTo>
                <a:cubicBezTo>
                  <a:pt x="10800" y="13770"/>
                  <a:pt x="10800" y="13770"/>
                  <a:pt x="10800" y="13770"/>
                </a:cubicBezTo>
                <a:cubicBezTo>
                  <a:pt x="10800" y="15255"/>
                  <a:pt x="10800" y="15255"/>
                  <a:pt x="10800" y="15255"/>
                </a:cubicBezTo>
                <a:cubicBezTo>
                  <a:pt x="3960" y="15255"/>
                  <a:pt x="3960" y="15255"/>
                  <a:pt x="3960" y="15255"/>
                </a:cubicBezTo>
                <a:lnTo>
                  <a:pt x="3960" y="13770"/>
                </a:lnTo>
                <a:close/>
                <a:moveTo>
                  <a:pt x="10800" y="17145"/>
                </a:moveTo>
                <a:cubicBezTo>
                  <a:pt x="17640" y="17145"/>
                  <a:pt x="17640" y="17145"/>
                  <a:pt x="17640" y="17145"/>
                </a:cubicBezTo>
                <a:cubicBezTo>
                  <a:pt x="17640" y="18630"/>
                  <a:pt x="17640" y="18630"/>
                  <a:pt x="17640" y="18630"/>
                </a:cubicBezTo>
                <a:cubicBezTo>
                  <a:pt x="10800" y="18630"/>
                  <a:pt x="10800" y="18630"/>
                  <a:pt x="10800" y="18630"/>
                </a:cubicBezTo>
                <a:lnTo>
                  <a:pt x="10800" y="171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52" name="Freeform 36"/>
          <p:cNvSpPr/>
          <p:nvPr/>
        </p:nvSpPr>
        <p:spPr>
          <a:xfrm>
            <a:off x="8782050" y="2019300"/>
            <a:ext cx="1092200" cy="10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70" y="0"/>
                </a:moveTo>
                <a:cubicBezTo>
                  <a:pt x="2430" y="0"/>
                  <a:pt x="2430" y="0"/>
                  <a:pt x="2430" y="0"/>
                </a:cubicBezTo>
                <a:cubicBezTo>
                  <a:pt x="1080" y="0"/>
                  <a:pt x="0" y="1168"/>
                  <a:pt x="0" y="2627"/>
                </a:cubicBezTo>
                <a:cubicBezTo>
                  <a:pt x="0" y="18827"/>
                  <a:pt x="0" y="18827"/>
                  <a:pt x="0" y="18827"/>
                </a:cubicBezTo>
                <a:cubicBezTo>
                  <a:pt x="0" y="20286"/>
                  <a:pt x="1080" y="21600"/>
                  <a:pt x="2430" y="21600"/>
                </a:cubicBezTo>
                <a:cubicBezTo>
                  <a:pt x="19170" y="21600"/>
                  <a:pt x="19170" y="21600"/>
                  <a:pt x="19170" y="21600"/>
                </a:cubicBezTo>
                <a:cubicBezTo>
                  <a:pt x="20520" y="21600"/>
                  <a:pt x="21600" y="20286"/>
                  <a:pt x="21600" y="18827"/>
                </a:cubicBezTo>
                <a:cubicBezTo>
                  <a:pt x="21600" y="2627"/>
                  <a:pt x="21600" y="2627"/>
                  <a:pt x="21600" y="2627"/>
                </a:cubicBezTo>
                <a:cubicBezTo>
                  <a:pt x="21600" y="1168"/>
                  <a:pt x="20520" y="0"/>
                  <a:pt x="19170" y="0"/>
                </a:cubicBezTo>
                <a:close/>
                <a:moveTo>
                  <a:pt x="4455" y="19703"/>
                </a:moveTo>
                <a:cubicBezTo>
                  <a:pt x="2430" y="19703"/>
                  <a:pt x="2430" y="19703"/>
                  <a:pt x="2430" y="19703"/>
                </a:cubicBezTo>
                <a:cubicBezTo>
                  <a:pt x="2025" y="19703"/>
                  <a:pt x="1620" y="19411"/>
                  <a:pt x="1620" y="18827"/>
                </a:cubicBezTo>
                <a:cubicBezTo>
                  <a:pt x="1620" y="7151"/>
                  <a:pt x="1620" y="7151"/>
                  <a:pt x="1620" y="7151"/>
                </a:cubicBezTo>
                <a:cubicBezTo>
                  <a:pt x="4455" y="7151"/>
                  <a:pt x="4455" y="7151"/>
                  <a:pt x="4455" y="7151"/>
                </a:cubicBezTo>
                <a:lnTo>
                  <a:pt x="4455" y="19703"/>
                </a:lnTo>
                <a:close/>
                <a:moveTo>
                  <a:pt x="19980" y="18827"/>
                </a:moveTo>
                <a:cubicBezTo>
                  <a:pt x="19980" y="19411"/>
                  <a:pt x="19575" y="19703"/>
                  <a:pt x="19170" y="19703"/>
                </a:cubicBezTo>
                <a:cubicBezTo>
                  <a:pt x="6075" y="19703"/>
                  <a:pt x="6075" y="19703"/>
                  <a:pt x="6075" y="19703"/>
                </a:cubicBezTo>
                <a:cubicBezTo>
                  <a:pt x="6075" y="7151"/>
                  <a:pt x="6075" y="7151"/>
                  <a:pt x="6075" y="7151"/>
                </a:cubicBezTo>
                <a:cubicBezTo>
                  <a:pt x="19980" y="7151"/>
                  <a:pt x="19980" y="7151"/>
                  <a:pt x="19980" y="7151"/>
                </a:cubicBezTo>
                <a:lnTo>
                  <a:pt x="19980" y="18827"/>
                </a:lnTo>
                <a:close/>
                <a:moveTo>
                  <a:pt x="19980" y="5400"/>
                </a:moveTo>
                <a:cubicBezTo>
                  <a:pt x="1620" y="5400"/>
                  <a:pt x="1620" y="5400"/>
                  <a:pt x="1620" y="5400"/>
                </a:cubicBezTo>
                <a:cubicBezTo>
                  <a:pt x="1620" y="2627"/>
                  <a:pt x="1620" y="2627"/>
                  <a:pt x="1620" y="2627"/>
                </a:cubicBezTo>
                <a:cubicBezTo>
                  <a:pt x="1620" y="2189"/>
                  <a:pt x="2025" y="1751"/>
                  <a:pt x="2430" y="1751"/>
                </a:cubicBezTo>
                <a:cubicBezTo>
                  <a:pt x="19170" y="1751"/>
                  <a:pt x="19170" y="1751"/>
                  <a:pt x="19170" y="1751"/>
                </a:cubicBezTo>
                <a:cubicBezTo>
                  <a:pt x="19575" y="1751"/>
                  <a:pt x="19980" y="2189"/>
                  <a:pt x="19980" y="2627"/>
                </a:cubicBezTo>
                <a:lnTo>
                  <a:pt x="19980" y="5400"/>
                </a:lnTo>
                <a:close/>
                <a:moveTo>
                  <a:pt x="10800" y="2627"/>
                </a:moveTo>
                <a:cubicBezTo>
                  <a:pt x="19170" y="2627"/>
                  <a:pt x="19170" y="2627"/>
                  <a:pt x="19170" y="2627"/>
                </a:cubicBezTo>
                <a:cubicBezTo>
                  <a:pt x="19170" y="4524"/>
                  <a:pt x="19170" y="4524"/>
                  <a:pt x="19170" y="4524"/>
                </a:cubicBezTo>
                <a:cubicBezTo>
                  <a:pt x="10800" y="4524"/>
                  <a:pt x="10800" y="4524"/>
                  <a:pt x="10800" y="4524"/>
                </a:cubicBezTo>
                <a:lnTo>
                  <a:pt x="10800" y="2627"/>
                </a:lnTo>
                <a:close/>
                <a:moveTo>
                  <a:pt x="7695" y="9049"/>
                </a:moveTo>
                <a:cubicBezTo>
                  <a:pt x="18225" y="9049"/>
                  <a:pt x="18225" y="9049"/>
                  <a:pt x="18225" y="9049"/>
                </a:cubicBezTo>
                <a:cubicBezTo>
                  <a:pt x="18225" y="10800"/>
                  <a:pt x="18225" y="10800"/>
                  <a:pt x="18225" y="10800"/>
                </a:cubicBezTo>
                <a:cubicBezTo>
                  <a:pt x="7695" y="10800"/>
                  <a:pt x="7695" y="10800"/>
                  <a:pt x="7695" y="10800"/>
                </a:cubicBezTo>
                <a:lnTo>
                  <a:pt x="7695" y="9049"/>
                </a:lnTo>
                <a:close/>
                <a:moveTo>
                  <a:pt x="7695" y="12551"/>
                </a:moveTo>
                <a:cubicBezTo>
                  <a:pt x="18225" y="12551"/>
                  <a:pt x="18225" y="12551"/>
                  <a:pt x="18225" y="12551"/>
                </a:cubicBezTo>
                <a:cubicBezTo>
                  <a:pt x="18225" y="14303"/>
                  <a:pt x="18225" y="14303"/>
                  <a:pt x="18225" y="14303"/>
                </a:cubicBezTo>
                <a:cubicBezTo>
                  <a:pt x="7695" y="14303"/>
                  <a:pt x="7695" y="14303"/>
                  <a:pt x="7695" y="14303"/>
                </a:cubicBezTo>
                <a:lnTo>
                  <a:pt x="7695" y="12551"/>
                </a:lnTo>
                <a:close/>
                <a:moveTo>
                  <a:pt x="7695" y="16200"/>
                </a:moveTo>
                <a:cubicBezTo>
                  <a:pt x="12960" y="16200"/>
                  <a:pt x="12960" y="16200"/>
                  <a:pt x="12960" y="16200"/>
                </a:cubicBezTo>
                <a:cubicBezTo>
                  <a:pt x="12960" y="17951"/>
                  <a:pt x="12960" y="17951"/>
                  <a:pt x="12960" y="17951"/>
                </a:cubicBezTo>
                <a:cubicBezTo>
                  <a:pt x="7695" y="17951"/>
                  <a:pt x="7695" y="17951"/>
                  <a:pt x="7695" y="17951"/>
                </a:cubicBezTo>
                <a:lnTo>
                  <a:pt x="7695" y="16200"/>
                </a:lnTo>
                <a:close/>
                <a:moveTo>
                  <a:pt x="3375" y="2335"/>
                </a:moveTo>
                <a:cubicBezTo>
                  <a:pt x="2700" y="2335"/>
                  <a:pt x="2160" y="2919"/>
                  <a:pt x="2160" y="3649"/>
                </a:cubicBezTo>
                <a:cubicBezTo>
                  <a:pt x="2160" y="4232"/>
                  <a:pt x="2700" y="4816"/>
                  <a:pt x="3375" y="4816"/>
                </a:cubicBezTo>
                <a:cubicBezTo>
                  <a:pt x="3915" y="4816"/>
                  <a:pt x="4455" y="4232"/>
                  <a:pt x="4455" y="3649"/>
                </a:cubicBezTo>
                <a:cubicBezTo>
                  <a:pt x="4455" y="2919"/>
                  <a:pt x="3915" y="2335"/>
                  <a:pt x="3375" y="23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53" name="Freeform 37"/>
          <p:cNvSpPr/>
          <p:nvPr/>
        </p:nvSpPr>
        <p:spPr>
          <a:xfrm>
            <a:off x="8890000" y="3228975"/>
            <a:ext cx="86995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77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4860"/>
                  <a:pt x="21600" y="4860"/>
                  <a:pt x="21600" y="4860"/>
                </a:cubicBezTo>
                <a:lnTo>
                  <a:pt x="15477" y="0"/>
                </a:lnTo>
                <a:close/>
                <a:moveTo>
                  <a:pt x="15987" y="2835"/>
                </a:moveTo>
                <a:cubicBezTo>
                  <a:pt x="18028" y="4455"/>
                  <a:pt x="18028" y="4455"/>
                  <a:pt x="18028" y="4455"/>
                </a:cubicBezTo>
                <a:cubicBezTo>
                  <a:pt x="15987" y="4455"/>
                  <a:pt x="15987" y="4455"/>
                  <a:pt x="15987" y="4455"/>
                </a:cubicBezTo>
                <a:lnTo>
                  <a:pt x="15987" y="2835"/>
                </a:lnTo>
                <a:close/>
                <a:moveTo>
                  <a:pt x="19559" y="19980"/>
                </a:moveTo>
                <a:cubicBezTo>
                  <a:pt x="2041" y="19980"/>
                  <a:pt x="2041" y="19980"/>
                  <a:pt x="2041" y="19980"/>
                </a:cubicBezTo>
                <a:cubicBezTo>
                  <a:pt x="2041" y="1620"/>
                  <a:pt x="2041" y="1620"/>
                  <a:pt x="2041" y="1620"/>
                </a:cubicBezTo>
                <a:cubicBezTo>
                  <a:pt x="13946" y="1620"/>
                  <a:pt x="13946" y="1620"/>
                  <a:pt x="13946" y="1620"/>
                </a:cubicBezTo>
                <a:cubicBezTo>
                  <a:pt x="13946" y="6075"/>
                  <a:pt x="13946" y="6075"/>
                  <a:pt x="13946" y="6075"/>
                </a:cubicBezTo>
                <a:cubicBezTo>
                  <a:pt x="19559" y="6075"/>
                  <a:pt x="19559" y="6075"/>
                  <a:pt x="19559" y="6075"/>
                </a:cubicBezTo>
                <a:cubicBezTo>
                  <a:pt x="19559" y="19980"/>
                  <a:pt x="19559" y="19980"/>
                  <a:pt x="19559" y="19980"/>
                </a:cubicBezTo>
                <a:close/>
                <a:moveTo>
                  <a:pt x="4252" y="13230"/>
                </a:moveTo>
                <a:cubicBezTo>
                  <a:pt x="17518" y="13230"/>
                  <a:pt x="17518" y="13230"/>
                  <a:pt x="17518" y="13230"/>
                </a:cubicBezTo>
                <a:cubicBezTo>
                  <a:pt x="17518" y="14985"/>
                  <a:pt x="17518" y="14985"/>
                  <a:pt x="17518" y="14985"/>
                </a:cubicBezTo>
                <a:cubicBezTo>
                  <a:pt x="4252" y="14985"/>
                  <a:pt x="4252" y="14985"/>
                  <a:pt x="4252" y="14985"/>
                </a:cubicBezTo>
                <a:lnTo>
                  <a:pt x="4252" y="13230"/>
                </a:lnTo>
                <a:close/>
                <a:moveTo>
                  <a:pt x="4252" y="16605"/>
                </a:moveTo>
                <a:cubicBezTo>
                  <a:pt x="10885" y="16605"/>
                  <a:pt x="10885" y="16605"/>
                  <a:pt x="10885" y="16605"/>
                </a:cubicBezTo>
                <a:cubicBezTo>
                  <a:pt x="10885" y="18225"/>
                  <a:pt x="10885" y="18225"/>
                  <a:pt x="10885" y="18225"/>
                </a:cubicBezTo>
                <a:cubicBezTo>
                  <a:pt x="4252" y="18225"/>
                  <a:pt x="4252" y="18225"/>
                  <a:pt x="4252" y="18225"/>
                </a:cubicBezTo>
                <a:lnTo>
                  <a:pt x="4252" y="16605"/>
                </a:lnTo>
                <a:close/>
                <a:moveTo>
                  <a:pt x="4252" y="9990"/>
                </a:moveTo>
                <a:cubicBezTo>
                  <a:pt x="17518" y="9990"/>
                  <a:pt x="17518" y="9990"/>
                  <a:pt x="17518" y="9990"/>
                </a:cubicBezTo>
                <a:cubicBezTo>
                  <a:pt x="17518" y="11610"/>
                  <a:pt x="17518" y="11610"/>
                  <a:pt x="17518" y="11610"/>
                </a:cubicBezTo>
                <a:cubicBezTo>
                  <a:pt x="4252" y="11610"/>
                  <a:pt x="4252" y="11610"/>
                  <a:pt x="4252" y="11610"/>
                </a:cubicBezTo>
                <a:lnTo>
                  <a:pt x="4252" y="9990"/>
                </a:lnTo>
                <a:close/>
                <a:moveTo>
                  <a:pt x="7313" y="3375"/>
                </a:moveTo>
                <a:cubicBezTo>
                  <a:pt x="5613" y="3375"/>
                  <a:pt x="4252" y="4455"/>
                  <a:pt x="4252" y="5805"/>
                </a:cubicBezTo>
                <a:cubicBezTo>
                  <a:pt x="4252" y="7155"/>
                  <a:pt x="5613" y="8370"/>
                  <a:pt x="7313" y="8370"/>
                </a:cubicBezTo>
                <a:cubicBezTo>
                  <a:pt x="9014" y="8370"/>
                  <a:pt x="10545" y="7155"/>
                  <a:pt x="10545" y="5805"/>
                </a:cubicBezTo>
                <a:cubicBezTo>
                  <a:pt x="10545" y="4455"/>
                  <a:pt x="9014" y="3375"/>
                  <a:pt x="7313" y="3375"/>
                </a:cubicBezTo>
                <a:close/>
                <a:moveTo>
                  <a:pt x="7313" y="6615"/>
                </a:moveTo>
                <a:cubicBezTo>
                  <a:pt x="6803" y="6615"/>
                  <a:pt x="6293" y="6210"/>
                  <a:pt x="6293" y="5805"/>
                </a:cubicBezTo>
                <a:cubicBezTo>
                  <a:pt x="6293" y="5400"/>
                  <a:pt x="6803" y="4995"/>
                  <a:pt x="7313" y="4995"/>
                </a:cubicBezTo>
                <a:cubicBezTo>
                  <a:pt x="7824" y="4995"/>
                  <a:pt x="8334" y="5400"/>
                  <a:pt x="8334" y="5805"/>
                </a:cubicBezTo>
                <a:cubicBezTo>
                  <a:pt x="8334" y="6210"/>
                  <a:pt x="7824" y="6615"/>
                  <a:pt x="7313" y="66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54" name="Freeform 38"/>
          <p:cNvSpPr/>
          <p:nvPr/>
        </p:nvSpPr>
        <p:spPr>
          <a:xfrm>
            <a:off x="8782050" y="4467226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19980"/>
                </a:moveTo>
                <a:cubicBezTo>
                  <a:pt x="5805" y="19980"/>
                  <a:pt x="1620" y="15795"/>
                  <a:pt x="1620" y="10800"/>
                </a:cubicBezTo>
                <a:cubicBezTo>
                  <a:pt x="1620" y="5805"/>
                  <a:pt x="5805" y="1620"/>
                  <a:pt x="10800" y="1620"/>
                </a:cubicBezTo>
                <a:cubicBezTo>
                  <a:pt x="15795" y="1620"/>
                  <a:pt x="19980" y="5805"/>
                  <a:pt x="19980" y="10800"/>
                </a:cubicBezTo>
                <a:cubicBezTo>
                  <a:pt x="19980" y="15795"/>
                  <a:pt x="15795" y="19980"/>
                  <a:pt x="10800" y="19980"/>
                </a:cubicBezTo>
                <a:close/>
                <a:moveTo>
                  <a:pt x="9990" y="9720"/>
                </a:moveTo>
                <a:cubicBezTo>
                  <a:pt x="11610" y="9720"/>
                  <a:pt x="11610" y="9720"/>
                  <a:pt x="11610" y="9720"/>
                </a:cubicBezTo>
                <a:cubicBezTo>
                  <a:pt x="11610" y="15255"/>
                  <a:pt x="11610" y="15255"/>
                  <a:pt x="11610" y="15255"/>
                </a:cubicBezTo>
                <a:cubicBezTo>
                  <a:pt x="9990" y="15255"/>
                  <a:pt x="9990" y="15255"/>
                  <a:pt x="9990" y="15255"/>
                </a:cubicBezTo>
                <a:lnTo>
                  <a:pt x="9990" y="9720"/>
                </a:lnTo>
                <a:close/>
                <a:moveTo>
                  <a:pt x="10800" y="6075"/>
                </a:moveTo>
                <a:cubicBezTo>
                  <a:pt x="10125" y="6075"/>
                  <a:pt x="9720" y="6615"/>
                  <a:pt x="9720" y="7155"/>
                </a:cubicBezTo>
                <a:cubicBezTo>
                  <a:pt x="9720" y="7830"/>
                  <a:pt x="10125" y="8370"/>
                  <a:pt x="10800" y="8370"/>
                </a:cubicBezTo>
                <a:cubicBezTo>
                  <a:pt x="11475" y="8370"/>
                  <a:pt x="11880" y="7830"/>
                  <a:pt x="11880" y="7155"/>
                </a:cubicBezTo>
                <a:cubicBezTo>
                  <a:pt x="11880" y="6615"/>
                  <a:pt x="11475" y="6075"/>
                  <a:pt x="10800" y="60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55" name="Freeform 39"/>
          <p:cNvSpPr/>
          <p:nvPr/>
        </p:nvSpPr>
        <p:spPr>
          <a:xfrm>
            <a:off x="8890000" y="5705476"/>
            <a:ext cx="9017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1340"/>
                </a:moveTo>
                <a:cubicBezTo>
                  <a:pt x="15545" y="10530"/>
                  <a:pt x="16364" y="9180"/>
                  <a:pt x="16364" y="7830"/>
                </a:cubicBezTo>
                <a:cubicBezTo>
                  <a:pt x="16364" y="5265"/>
                  <a:pt x="13909" y="3240"/>
                  <a:pt x="10800" y="3240"/>
                </a:cubicBezTo>
                <a:cubicBezTo>
                  <a:pt x="7691" y="3240"/>
                  <a:pt x="5236" y="5265"/>
                  <a:pt x="5236" y="7830"/>
                </a:cubicBezTo>
                <a:cubicBezTo>
                  <a:pt x="5236" y="9180"/>
                  <a:pt x="6055" y="10530"/>
                  <a:pt x="7200" y="11340"/>
                </a:cubicBezTo>
                <a:cubicBezTo>
                  <a:pt x="3600" y="12555"/>
                  <a:pt x="982" y="15390"/>
                  <a:pt x="982" y="18900"/>
                </a:cubicBezTo>
                <a:cubicBezTo>
                  <a:pt x="982" y="20385"/>
                  <a:pt x="2455" y="21600"/>
                  <a:pt x="4418" y="21600"/>
                </a:cubicBezTo>
                <a:cubicBezTo>
                  <a:pt x="17182" y="21600"/>
                  <a:pt x="17182" y="21600"/>
                  <a:pt x="17182" y="21600"/>
                </a:cubicBezTo>
                <a:cubicBezTo>
                  <a:pt x="19145" y="21600"/>
                  <a:pt x="20618" y="20385"/>
                  <a:pt x="20618" y="18900"/>
                </a:cubicBezTo>
                <a:cubicBezTo>
                  <a:pt x="20618" y="15390"/>
                  <a:pt x="18000" y="12555"/>
                  <a:pt x="14400" y="11340"/>
                </a:cubicBezTo>
                <a:close/>
                <a:moveTo>
                  <a:pt x="7200" y="7830"/>
                </a:moveTo>
                <a:cubicBezTo>
                  <a:pt x="7200" y="6210"/>
                  <a:pt x="8836" y="4860"/>
                  <a:pt x="10800" y="4860"/>
                </a:cubicBezTo>
                <a:cubicBezTo>
                  <a:pt x="12764" y="4860"/>
                  <a:pt x="14236" y="6075"/>
                  <a:pt x="14400" y="7695"/>
                </a:cubicBezTo>
                <a:cubicBezTo>
                  <a:pt x="14073" y="7830"/>
                  <a:pt x="12927" y="8235"/>
                  <a:pt x="11291" y="8370"/>
                </a:cubicBezTo>
                <a:cubicBezTo>
                  <a:pt x="11127" y="8235"/>
                  <a:pt x="10800" y="8100"/>
                  <a:pt x="10473" y="8100"/>
                </a:cubicBezTo>
                <a:cubicBezTo>
                  <a:pt x="9818" y="8100"/>
                  <a:pt x="9164" y="8640"/>
                  <a:pt x="9164" y="9180"/>
                </a:cubicBezTo>
                <a:cubicBezTo>
                  <a:pt x="9164" y="9720"/>
                  <a:pt x="9818" y="10260"/>
                  <a:pt x="10473" y="10260"/>
                </a:cubicBezTo>
                <a:cubicBezTo>
                  <a:pt x="10800" y="10260"/>
                  <a:pt x="11127" y="10125"/>
                  <a:pt x="11291" y="9990"/>
                </a:cubicBezTo>
                <a:cubicBezTo>
                  <a:pt x="12109" y="9990"/>
                  <a:pt x="12927" y="9855"/>
                  <a:pt x="13582" y="9720"/>
                </a:cubicBezTo>
                <a:cubicBezTo>
                  <a:pt x="12927" y="10395"/>
                  <a:pt x="11945" y="10800"/>
                  <a:pt x="10800" y="10800"/>
                </a:cubicBezTo>
                <a:cubicBezTo>
                  <a:pt x="8836" y="10800"/>
                  <a:pt x="7200" y="9450"/>
                  <a:pt x="7200" y="7830"/>
                </a:cubicBezTo>
                <a:close/>
                <a:moveTo>
                  <a:pt x="17182" y="19980"/>
                </a:moveTo>
                <a:cubicBezTo>
                  <a:pt x="4418" y="19980"/>
                  <a:pt x="4418" y="19980"/>
                  <a:pt x="4418" y="19980"/>
                </a:cubicBezTo>
                <a:cubicBezTo>
                  <a:pt x="3600" y="19980"/>
                  <a:pt x="2945" y="19440"/>
                  <a:pt x="2945" y="18900"/>
                </a:cubicBezTo>
                <a:cubicBezTo>
                  <a:pt x="2945" y="15255"/>
                  <a:pt x="6545" y="12420"/>
                  <a:pt x="10800" y="12420"/>
                </a:cubicBezTo>
                <a:cubicBezTo>
                  <a:pt x="15055" y="12420"/>
                  <a:pt x="18655" y="15255"/>
                  <a:pt x="18655" y="18900"/>
                </a:cubicBezTo>
                <a:cubicBezTo>
                  <a:pt x="18655" y="19440"/>
                  <a:pt x="18000" y="19980"/>
                  <a:pt x="17182" y="19980"/>
                </a:cubicBezTo>
                <a:close/>
                <a:moveTo>
                  <a:pt x="19964" y="6075"/>
                </a:moveTo>
                <a:cubicBezTo>
                  <a:pt x="18982" y="2565"/>
                  <a:pt x="15218" y="0"/>
                  <a:pt x="10800" y="0"/>
                </a:cubicBezTo>
                <a:cubicBezTo>
                  <a:pt x="6382" y="0"/>
                  <a:pt x="2618" y="2565"/>
                  <a:pt x="1636" y="6075"/>
                </a:cubicBezTo>
                <a:cubicBezTo>
                  <a:pt x="655" y="6345"/>
                  <a:pt x="0" y="7020"/>
                  <a:pt x="0" y="7830"/>
                </a:cubicBezTo>
                <a:cubicBezTo>
                  <a:pt x="0" y="8910"/>
                  <a:pt x="982" y="9720"/>
                  <a:pt x="2291" y="9720"/>
                </a:cubicBezTo>
                <a:cubicBezTo>
                  <a:pt x="3273" y="9720"/>
                  <a:pt x="3273" y="9720"/>
                  <a:pt x="3273" y="9720"/>
                </a:cubicBezTo>
                <a:cubicBezTo>
                  <a:pt x="3273" y="7830"/>
                  <a:pt x="3273" y="7830"/>
                  <a:pt x="3273" y="7830"/>
                </a:cubicBezTo>
                <a:cubicBezTo>
                  <a:pt x="3273" y="4455"/>
                  <a:pt x="6709" y="1620"/>
                  <a:pt x="10800" y="1620"/>
                </a:cubicBezTo>
                <a:cubicBezTo>
                  <a:pt x="14891" y="1620"/>
                  <a:pt x="18327" y="4455"/>
                  <a:pt x="18327" y="7830"/>
                </a:cubicBezTo>
                <a:cubicBezTo>
                  <a:pt x="18327" y="9720"/>
                  <a:pt x="18327" y="9720"/>
                  <a:pt x="18327" y="9720"/>
                </a:cubicBezTo>
                <a:cubicBezTo>
                  <a:pt x="19309" y="9720"/>
                  <a:pt x="19309" y="9720"/>
                  <a:pt x="19309" y="9720"/>
                </a:cubicBezTo>
                <a:cubicBezTo>
                  <a:pt x="20618" y="9720"/>
                  <a:pt x="21600" y="8910"/>
                  <a:pt x="21600" y="7830"/>
                </a:cubicBezTo>
                <a:cubicBezTo>
                  <a:pt x="21600" y="7020"/>
                  <a:pt x="20945" y="6345"/>
                  <a:pt x="19964" y="60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56" name="Freeform 40"/>
          <p:cNvSpPr/>
          <p:nvPr/>
        </p:nvSpPr>
        <p:spPr>
          <a:xfrm>
            <a:off x="8782050" y="7162800"/>
            <a:ext cx="1092200" cy="619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75" y="0"/>
                </a:moveTo>
                <a:cubicBezTo>
                  <a:pt x="8370" y="0"/>
                  <a:pt x="8370" y="0"/>
                  <a:pt x="8370" y="0"/>
                </a:cubicBezTo>
                <a:cubicBezTo>
                  <a:pt x="7560" y="0"/>
                  <a:pt x="6885" y="720"/>
                  <a:pt x="6480" y="1680"/>
                </a:cubicBezTo>
                <a:cubicBezTo>
                  <a:pt x="0" y="1680"/>
                  <a:pt x="0" y="1680"/>
                  <a:pt x="0" y="1680"/>
                </a:cubicBezTo>
                <a:cubicBezTo>
                  <a:pt x="0" y="19920"/>
                  <a:pt x="0" y="19920"/>
                  <a:pt x="0" y="19920"/>
                </a:cubicBezTo>
                <a:cubicBezTo>
                  <a:pt x="6480" y="19920"/>
                  <a:pt x="6480" y="19920"/>
                  <a:pt x="6480" y="19920"/>
                </a:cubicBezTo>
                <a:cubicBezTo>
                  <a:pt x="6885" y="20880"/>
                  <a:pt x="7560" y="21600"/>
                  <a:pt x="8370" y="21600"/>
                </a:cubicBezTo>
                <a:cubicBezTo>
                  <a:pt x="12825" y="21600"/>
                  <a:pt x="12825" y="21600"/>
                  <a:pt x="12825" y="21600"/>
                </a:cubicBezTo>
                <a:cubicBezTo>
                  <a:pt x="13905" y="21600"/>
                  <a:pt x="14850" y="19920"/>
                  <a:pt x="14850" y="18000"/>
                </a:cubicBezTo>
                <a:cubicBezTo>
                  <a:pt x="14850" y="17520"/>
                  <a:pt x="14715" y="16800"/>
                  <a:pt x="14580" y="16320"/>
                </a:cubicBezTo>
                <a:cubicBezTo>
                  <a:pt x="15255" y="15840"/>
                  <a:pt x="15795" y="14640"/>
                  <a:pt x="15795" y="13200"/>
                </a:cubicBezTo>
                <a:cubicBezTo>
                  <a:pt x="15795" y="12720"/>
                  <a:pt x="15660" y="12000"/>
                  <a:pt x="15525" y="11520"/>
                </a:cubicBezTo>
                <a:cubicBezTo>
                  <a:pt x="16200" y="11040"/>
                  <a:pt x="16605" y="9840"/>
                  <a:pt x="16605" y="8400"/>
                </a:cubicBezTo>
                <a:cubicBezTo>
                  <a:pt x="16605" y="7920"/>
                  <a:pt x="16605" y="7680"/>
                  <a:pt x="16470" y="7200"/>
                </a:cubicBezTo>
                <a:cubicBezTo>
                  <a:pt x="19575" y="7200"/>
                  <a:pt x="19575" y="7200"/>
                  <a:pt x="19575" y="7200"/>
                </a:cubicBezTo>
                <a:cubicBezTo>
                  <a:pt x="20655" y="7200"/>
                  <a:pt x="21600" y="5520"/>
                  <a:pt x="21600" y="3600"/>
                </a:cubicBezTo>
                <a:cubicBezTo>
                  <a:pt x="21600" y="1680"/>
                  <a:pt x="20655" y="0"/>
                  <a:pt x="19575" y="0"/>
                </a:cubicBezTo>
                <a:close/>
                <a:moveTo>
                  <a:pt x="5805" y="4320"/>
                </a:moveTo>
                <a:cubicBezTo>
                  <a:pt x="5805" y="17280"/>
                  <a:pt x="5805" y="17280"/>
                  <a:pt x="5805" y="17280"/>
                </a:cubicBezTo>
                <a:cubicBezTo>
                  <a:pt x="5805" y="17520"/>
                  <a:pt x="5805" y="17520"/>
                  <a:pt x="5805" y="17520"/>
                </a:cubicBezTo>
                <a:cubicBezTo>
                  <a:pt x="1350" y="17520"/>
                  <a:pt x="1350" y="17520"/>
                  <a:pt x="1350" y="17520"/>
                </a:cubicBezTo>
                <a:cubicBezTo>
                  <a:pt x="1350" y="4080"/>
                  <a:pt x="1350" y="4080"/>
                  <a:pt x="1350" y="4080"/>
                </a:cubicBezTo>
                <a:cubicBezTo>
                  <a:pt x="5805" y="4080"/>
                  <a:pt x="5805" y="4080"/>
                  <a:pt x="5805" y="4080"/>
                </a:cubicBezTo>
                <a:lnTo>
                  <a:pt x="5805" y="4320"/>
                </a:lnTo>
                <a:close/>
                <a:moveTo>
                  <a:pt x="19575" y="4800"/>
                </a:moveTo>
                <a:cubicBezTo>
                  <a:pt x="14580" y="4800"/>
                  <a:pt x="14580" y="4800"/>
                  <a:pt x="14580" y="4800"/>
                </a:cubicBezTo>
                <a:cubicBezTo>
                  <a:pt x="14580" y="7200"/>
                  <a:pt x="14580" y="7200"/>
                  <a:pt x="14580" y="7200"/>
                </a:cubicBezTo>
                <a:cubicBezTo>
                  <a:pt x="14985" y="7200"/>
                  <a:pt x="15255" y="7680"/>
                  <a:pt x="15255" y="8400"/>
                </a:cubicBezTo>
                <a:cubicBezTo>
                  <a:pt x="15255" y="9120"/>
                  <a:pt x="14985" y="9600"/>
                  <a:pt x="14580" y="9600"/>
                </a:cubicBezTo>
                <a:cubicBezTo>
                  <a:pt x="13770" y="9600"/>
                  <a:pt x="13770" y="9600"/>
                  <a:pt x="13770" y="9600"/>
                </a:cubicBezTo>
                <a:cubicBezTo>
                  <a:pt x="13770" y="12000"/>
                  <a:pt x="13770" y="12000"/>
                  <a:pt x="13770" y="12000"/>
                </a:cubicBezTo>
                <a:cubicBezTo>
                  <a:pt x="14040" y="12000"/>
                  <a:pt x="14445" y="12480"/>
                  <a:pt x="14445" y="13200"/>
                </a:cubicBezTo>
                <a:cubicBezTo>
                  <a:pt x="14445" y="13920"/>
                  <a:pt x="14040" y="14400"/>
                  <a:pt x="13770" y="14400"/>
                </a:cubicBezTo>
                <a:cubicBezTo>
                  <a:pt x="12825" y="14400"/>
                  <a:pt x="12825" y="14400"/>
                  <a:pt x="12825" y="14400"/>
                </a:cubicBezTo>
                <a:cubicBezTo>
                  <a:pt x="12825" y="16800"/>
                  <a:pt x="12825" y="16800"/>
                  <a:pt x="12825" y="16800"/>
                </a:cubicBezTo>
                <a:cubicBezTo>
                  <a:pt x="13230" y="16800"/>
                  <a:pt x="13500" y="17280"/>
                  <a:pt x="13500" y="18000"/>
                </a:cubicBezTo>
                <a:cubicBezTo>
                  <a:pt x="13500" y="18720"/>
                  <a:pt x="13230" y="19200"/>
                  <a:pt x="12825" y="19200"/>
                </a:cubicBezTo>
                <a:cubicBezTo>
                  <a:pt x="8370" y="19200"/>
                  <a:pt x="8370" y="19200"/>
                  <a:pt x="8370" y="19200"/>
                </a:cubicBezTo>
                <a:cubicBezTo>
                  <a:pt x="7695" y="19200"/>
                  <a:pt x="7155" y="18240"/>
                  <a:pt x="7155" y="17280"/>
                </a:cubicBezTo>
                <a:cubicBezTo>
                  <a:pt x="7155" y="4320"/>
                  <a:pt x="7155" y="4320"/>
                  <a:pt x="7155" y="4320"/>
                </a:cubicBezTo>
                <a:cubicBezTo>
                  <a:pt x="7155" y="3360"/>
                  <a:pt x="7695" y="2400"/>
                  <a:pt x="8370" y="2400"/>
                </a:cubicBezTo>
                <a:cubicBezTo>
                  <a:pt x="19575" y="2400"/>
                  <a:pt x="19575" y="2400"/>
                  <a:pt x="19575" y="2400"/>
                </a:cubicBezTo>
                <a:cubicBezTo>
                  <a:pt x="19980" y="2400"/>
                  <a:pt x="20250" y="2880"/>
                  <a:pt x="20250" y="3600"/>
                </a:cubicBezTo>
                <a:cubicBezTo>
                  <a:pt x="20250" y="4320"/>
                  <a:pt x="19980" y="4800"/>
                  <a:pt x="19575" y="4800"/>
                </a:cubicBezTo>
                <a:close/>
                <a:moveTo>
                  <a:pt x="3645" y="9120"/>
                </a:moveTo>
                <a:cubicBezTo>
                  <a:pt x="3105" y="9120"/>
                  <a:pt x="2700" y="9840"/>
                  <a:pt x="2700" y="10800"/>
                </a:cubicBezTo>
                <a:cubicBezTo>
                  <a:pt x="2700" y="11760"/>
                  <a:pt x="3105" y="12480"/>
                  <a:pt x="3645" y="12480"/>
                </a:cubicBezTo>
                <a:cubicBezTo>
                  <a:pt x="4050" y="12480"/>
                  <a:pt x="4455" y="11760"/>
                  <a:pt x="4455" y="10800"/>
                </a:cubicBezTo>
                <a:cubicBezTo>
                  <a:pt x="4455" y="9840"/>
                  <a:pt x="4050" y="9120"/>
                  <a:pt x="3645" y="91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57" name="Freeform 41"/>
          <p:cNvSpPr/>
          <p:nvPr/>
        </p:nvSpPr>
        <p:spPr>
          <a:xfrm>
            <a:off x="8782050" y="81819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420" y="9990"/>
                </a:moveTo>
                <a:cubicBezTo>
                  <a:pt x="11610" y="9990"/>
                  <a:pt x="11610" y="9990"/>
                  <a:pt x="11610" y="9990"/>
                </a:cubicBezTo>
                <a:cubicBezTo>
                  <a:pt x="11610" y="8370"/>
                  <a:pt x="11610" y="8370"/>
                  <a:pt x="11610" y="8370"/>
                </a:cubicBezTo>
                <a:cubicBezTo>
                  <a:pt x="12420" y="8370"/>
                  <a:pt x="12420" y="8370"/>
                  <a:pt x="12420" y="8370"/>
                </a:cubicBezTo>
                <a:cubicBezTo>
                  <a:pt x="12825" y="8370"/>
                  <a:pt x="13230" y="8505"/>
                  <a:pt x="13635" y="8640"/>
                </a:cubicBezTo>
                <a:cubicBezTo>
                  <a:pt x="14175" y="7155"/>
                  <a:pt x="14175" y="7155"/>
                  <a:pt x="14175" y="7155"/>
                </a:cubicBezTo>
                <a:cubicBezTo>
                  <a:pt x="13635" y="7020"/>
                  <a:pt x="12960" y="6885"/>
                  <a:pt x="12420" y="6885"/>
                </a:cubicBezTo>
                <a:cubicBezTo>
                  <a:pt x="11610" y="6885"/>
                  <a:pt x="11610" y="6885"/>
                  <a:pt x="11610" y="6885"/>
                </a:cubicBezTo>
                <a:cubicBezTo>
                  <a:pt x="11610" y="5535"/>
                  <a:pt x="11610" y="5535"/>
                  <a:pt x="11610" y="5535"/>
                </a:cubicBezTo>
                <a:cubicBezTo>
                  <a:pt x="9990" y="5535"/>
                  <a:pt x="9990" y="5535"/>
                  <a:pt x="9990" y="5535"/>
                </a:cubicBezTo>
                <a:cubicBezTo>
                  <a:pt x="9990" y="6885"/>
                  <a:pt x="9990" y="6885"/>
                  <a:pt x="9990" y="6885"/>
                </a:cubicBezTo>
                <a:cubicBezTo>
                  <a:pt x="9180" y="6885"/>
                  <a:pt x="9180" y="6885"/>
                  <a:pt x="9180" y="6885"/>
                </a:cubicBezTo>
                <a:cubicBezTo>
                  <a:pt x="7965" y="6885"/>
                  <a:pt x="6885" y="7965"/>
                  <a:pt x="6885" y="9180"/>
                </a:cubicBezTo>
                <a:cubicBezTo>
                  <a:pt x="6885" y="10530"/>
                  <a:pt x="7965" y="11610"/>
                  <a:pt x="9180" y="11610"/>
                </a:cubicBezTo>
                <a:cubicBezTo>
                  <a:pt x="9990" y="11610"/>
                  <a:pt x="9990" y="11610"/>
                  <a:pt x="9990" y="11610"/>
                </a:cubicBezTo>
                <a:cubicBezTo>
                  <a:pt x="9990" y="13230"/>
                  <a:pt x="9990" y="13230"/>
                  <a:pt x="9990" y="13230"/>
                </a:cubicBezTo>
                <a:cubicBezTo>
                  <a:pt x="9180" y="13230"/>
                  <a:pt x="9180" y="13230"/>
                  <a:pt x="9180" y="13230"/>
                </a:cubicBezTo>
                <a:cubicBezTo>
                  <a:pt x="8775" y="13230"/>
                  <a:pt x="8370" y="13095"/>
                  <a:pt x="7965" y="12960"/>
                </a:cubicBezTo>
                <a:cubicBezTo>
                  <a:pt x="7425" y="14445"/>
                  <a:pt x="7425" y="14445"/>
                  <a:pt x="7425" y="14445"/>
                </a:cubicBezTo>
                <a:cubicBezTo>
                  <a:pt x="7965" y="14580"/>
                  <a:pt x="8640" y="14715"/>
                  <a:pt x="9180" y="14715"/>
                </a:cubicBezTo>
                <a:cubicBezTo>
                  <a:pt x="9990" y="14715"/>
                  <a:pt x="9990" y="14715"/>
                  <a:pt x="9990" y="14715"/>
                </a:cubicBezTo>
                <a:cubicBezTo>
                  <a:pt x="9990" y="16065"/>
                  <a:pt x="9990" y="16065"/>
                  <a:pt x="9990" y="16065"/>
                </a:cubicBezTo>
                <a:cubicBezTo>
                  <a:pt x="11610" y="16065"/>
                  <a:pt x="11610" y="16065"/>
                  <a:pt x="11610" y="16065"/>
                </a:cubicBezTo>
                <a:cubicBezTo>
                  <a:pt x="11610" y="14715"/>
                  <a:pt x="11610" y="14715"/>
                  <a:pt x="11610" y="14715"/>
                </a:cubicBezTo>
                <a:cubicBezTo>
                  <a:pt x="12420" y="14715"/>
                  <a:pt x="12420" y="14715"/>
                  <a:pt x="12420" y="14715"/>
                </a:cubicBezTo>
                <a:cubicBezTo>
                  <a:pt x="13635" y="14715"/>
                  <a:pt x="14715" y="13635"/>
                  <a:pt x="14715" y="12420"/>
                </a:cubicBezTo>
                <a:cubicBezTo>
                  <a:pt x="14715" y="11070"/>
                  <a:pt x="13635" y="9990"/>
                  <a:pt x="12420" y="9990"/>
                </a:cubicBezTo>
                <a:close/>
                <a:moveTo>
                  <a:pt x="9990" y="9990"/>
                </a:moveTo>
                <a:cubicBezTo>
                  <a:pt x="9180" y="9990"/>
                  <a:pt x="9180" y="9990"/>
                  <a:pt x="9180" y="9990"/>
                </a:cubicBezTo>
                <a:cubicBezTo>
                  <a:pt x="8775" y="9990"/>
                  <a:pt x="8370" y="9720"/>
                  <a:pt x="8370" y="9180"/>
                </a:cubicBezTo>
                <a:cubicBezTo>
                  <a:pt x="8370" y="8775"/>
                  <a:pt x="8775" y="8370"/>
                  <a:pt x="9180" y="8370"/>
                </a:cubicBezTo>
                <a:cubicBezTo>
                  <a:pt x="9990" y="8370"/>
                  <a:pt x="9990" y="8370"/>
                  <a:pt x="9990" y="8370"/>
                </a:cubicBezTo>
                <a:lnTo>
                  <a:pt x="9990" y="9990"/>
                </a:lnTo>
                <a:close/>
                <a:moveTo>
                  <a:pt x="12420" y="13230"/>
                </a:moveTo>
                <a:cubicBezTo>
                  <a:pt x="11610" y="13230"/>
                  <a:pt x="11610" y="13230"/>
                  <a:pt x="11610" y="13230"/>
                </a:cubicBezTo>
                <a:cubicBezTo>
                  <a:pt x="11610" y="11610"/>
                  <a:pt x="11610" y="11610"/>
                  <a:pt x="11610" y="11610"/>
                </a:cubicBezTo>
                <a:cubicBezTo>
                  <a:pt x="12420" y="11610"/>
                  <a:pt x="12420" y="11610"/>
                  <a:pt x="12420" y="11610"/>
                </a:cubicBezTo>
                <a:cubicBezTo>
                  <a:pt x="12825" y="11610"/>
                  <a:pt x="13230" y="11880"/>
                  <a:pt x="13230" y="12420"/>
                </a:cubicBezTo>
                <a:cubicBezTo>
                  <a:pt x="13230" y="12825"/>
                  <a:pt x="12825" y="13230"/>
                  <a:pt x="12420" y="13230"/>
                </a:cubicBezTo>
                <a:close/>
                <a:moveTo>
                  <a:pt x="20250" y="8370"/>
                </a:moveTo>
                <a:cubicBezTo>
                  <a:pt x="19980" y="7560"/>
                  <a:pt x="19710" y="6615"/>
                  <a:pt x="19170" y="5805"/>
                </a:cubicBezTo>
                <a:cubicBezTo>
                  <a:pt x="20115" y="4860"/>
                  <a:pt x="20115" y="4860"/>
                  <a:pt x="20115" y="4860"/>
                </a:cubicBezTo>
                <a:cubicBezTo>
                  <a:pt x="16740" y="1485"/>
                  <a:pt x="16740" y="1485"/>
                  <a:pt x="16740" y="1485"/>
                </a:cubicBezTo>
                <a:cubicBezTo>
                  <a:pt x="15795" y="2430"/>
                  <a:pt x="15795" y="2430"/>
                  <a:pt x="15795" y="2430"/>
                </a:cubicBezTo>
                <a:cubicBezTo>
                  <a:pt x="14985" y="1890"/>
                  <a:pt x="14040" y="1620"/>
                  <a:pt x="13230" y="1350"/>
                </a:cubicBezTo>
                <a:cubicBezTo>
                  <a:pt x="13230" y="0"/>
                  <a:pt x="13230" y="0"/>
                  <a:pt x="13230" y="0"/>
                </a:cubicBezTo>
                <a:cubicBezTo>
                  <a:pt x="8370" y="0"/>
                  <a:pt x="8370" y="0"/>
                  <a:pt x="8370" y="0"/>
                </a:cubicBezTo>
                <a:cubicBezTo>
                  <a:pt x="8370" y="1350"/>
                  <a:pt x="8370" y="1350"/>
                  <a:pt x="8370" y="1350"/>
                </a:cubicBezTo>
                <a:cubicBezTo>
                  <a:pt x="7560" y="1620"/>
                  <a:pt x="6615" y="1890"/>
                  <a:pt x="5805" y="2430"/>
                </a:cubicBezTo>
                <a:cubicBezTo>
                  <a:pt x="4860" y="1485"/>
                  <a:pt x="4860" y="1485"/>
                  <a:pt x="4860" y="1485"/>
                </a:cubicBezTo>
                <a:cubicBezTo>
                  <a:pt x="1485" y="4860"/>
                  <a:pt x="1485" y="4860"/>
                  <a:pt x="1485" y="4860"/>
                </a:cubicBezTo>
                <a:cubicBezTo>
                  <a:pt x="2430" y="5805"/>
                  <a:pt x="2430" y="5805"/>
                  <a:pt x="2430" y="5805"/>
                </a:cubicBezTo>
                <a:cubicBezTo>
                  <a:pt x="1890" y="6615"/>
                  <a:pt x="1620" y="7560"/>
                  <a:pt x="1350" y="8370"/>
                </a:cubicBezTo>
                <a:cubicBezTo>
                  <a:pt x="0" y="8370"/>
                  <a:pt x="0" y="8370"/>
                  <a:pt x="0" y="8370"/>
                </a:cubicBezTo>
                <a:cubicBezTo>
                  <a:pt x="0" y="13230"/>
                  <a:pt x="0" y="13230"/>
                  <a:pt x="0" y="13230"/>
                </a:cubicBezTo>
                <a:cubicBezTo>
                  <a:pt x="1350" y="13230"/>
                  <a:pt x="1350" y="13230"/>
                  <a:pt x="1350" y="13230"/>
                </a:cubicBezTo>
                <a:cubicBezTo>
                  <a:pt x="1620" y="14040"/>
                  <a:pt x="1890" y="14985"/>
                  <a:pt x="2430" y="15795"/>
                </a:cubicBezTo>
                <a:cubicBezTo>
                  <a:pt x="1485" y="16740"/>
                  <a:pt x="1485" y="16740"/>
                  <a:pt x="1485" y="16740"/>
                </a:cubicBezTo>
                <a:cubicBezTo>
                  <a:pt x="4860" y="20115"/>
                  <a:pt x="4860" y="20115"/>
                  <a:pt x="4860" y="20115"/>
                </a:cubicBezTo>
                <a:cubicBezTo>
                  <a:pt x="5805" y="19170"/>
                  <a:pt x="5805" y="19170"/>
                  <a:pt x="5805" y="19170"/>
                </a:cubicBezTo>
                <a:cubicBezTo>
                  <a:pt x="6615" y="19710"/>
                  <a:pt x="7560" y="19980"/>
                  <a:pt x="8370" y="20250"/>
                </a:cubicBezTo>
                <a:cubicBezTo>
                  <a:pt x="8370" y="21600"/>
                  <a:pt x="8370" y="21600"/>
                  <a:pt x="8370" y="21600"/>
                </a:cubicBezTo>
                <a:cubicBezTo>
                  <a:pt x="13230" y="21600"/>
                  <a:pt x="13230" y="21600"/>
                  <a:pt x="13230" y="21600"/>
                </a:cubicBezTo>
                <a:cubicBezTo>
                  <a:pt x="13230" y="20250"/>
                  <a:pt x="13230" y="20250"/>
                  <a:pt x="13230" y="20250"/>
                </a:cubicBezTo>
                <a:cubicBezTo>
                  <a:pt x="14040" y="19980"/>
                  <a:pt x="14985" y="19710"/>
                  <a:pt x="15795" y="19170"/>
                </a:cubicBezTo>
                <a:cubicBezTo>
                  <a:pt x="16740" y="20115"/>
                  <a:pt x="16740" y="20115"/>
                  <a:pt x="16740" y="20115"/>
                </a:cubicBezTo>
                <a:cubicBezTo>
                  <a:pt x="20115" y="16740"/>
                  <a:pt x="20115" y="16740"/>
                  <a:pt x="20115" y="16740"/>
                </a:cubicBezTo>
                <a:cubicBezTo>
                  <a:pt x="19170" y="15795"/>
                  <a:pt x="19170" y="15795"/>
                  <a:pt x="19170" y="15795"/>
                </a:cubicBezTo>
                <a:cubicBezTo>
                  <a:pt x="19710" y="14985"/>
                  <a:pt x="19980" y="14040"/>
                  <a:pt x="20250" y="13230"/>
                </a:cubicBezTo>
                <a:cubicBezTo>
                  <a:pt x="21600" y="13230"/>
                  <a:pt x="21600" y="13230"/>
                  <a:pt x="21600" y="13230"/>
                </a:cubicBezTo>
                <a:cubicBezTo>
                  <a:pt x="21600" y="8370"/>
                  <a:pt x="21600" y="8370"/>
                  <a:pt x="21600" y="8370"/>
                </a:cubicBezTo>
                <a:lnTo>
                  <a:pt x="20250" y="8370"/>
                </a:lnTo>
                <a:close/>
                <a:moveTo>
                  <a:pt x="19980" y="11610"/>
                </a:moveTo>
                <a:cubicBezTo>
                  <a:pt x="18900" y="11610"/>
                  <a:pt x="18900" y="11610"/>
                  <a:pt x="18900" y="11610"/>
                </a:cubicBezTo>
                <a:cubicBezTo>
                  <a:pt x="18900" y="12285"/>
                  <a:pt x="18900" y="12285"/>
                  <a:pt x="18900" y="12285"/>
                </a:cubicBezTo>
                <a:cubicBezTo>
                  <a:pt x="18630" y="13365"/>
                  <a:pt x="18225" y="14445"/>
                  <a:pt x="17550" y="15525"/>
                </a:cubicBezTo>
                <a:cubicBezTo>
                  <a:pt x="17145" y="16065"/>
                  <a:pt x="17145" y="16065"/>
                  <a:pt x="17145" y="16065"/>
                </a:cubicBezTo>
                <a:cubicBezTo>
                  <a:pt x="17820" y="16740"/>
                  <a:pt x="17820" y="16740"/>
                  <a:pt x="17820" y="16740"/>
                </a:cubicBezTo>
                <a:cubicBezTo>
                  <a:pt x="16740" y="17820"/>
                  <a:pt x="16740" y="17820"/>
                  <a:pt x="16740" y="17820"/>
                </a:cubicBezTo>
                <a:cubicBezTo>
                  <a:pt x="16065" y="17145"/>
                  <a:pt x="16065" y="17145"/>
                  <a:pt x="16065" y="17145"/>
                </a:cubicBezTo>
                <a:cubicBezTo>
                  <a:pt x="15525" y="17550"/>
                  <a:pt x="15525" y="17550"/>
                  <a:pt x="15525" y="17550"/>
                </a:cubicBezTo>
                <a:cubicBezTo>
                  <a:pt x="14445" y="18225"/>
                  <a:pt x="13365" y="18630"/>
                  <a:pt x="12285" y="18900"/>
                </a:cubicBezTo>
                <a:cubicBezTo>
                  <a:pt x="11610" y="18900"/>
                  <a:pt x="11610" y="18900"/>
                  <a:pt x="11610" y="18900"/>
                </a:cubicBezTo>
                <a:cubicBezTo>
                  <a:pt x="11610" y="19980"/>
                  <a:pt x="11610" y="19980"/>
                  <a:pt x="11610" y="19980"/>
                </a:cubicBezTo>
                <a:cubicBezTo>
                  <a:pt x="9990" y="19980"/>
                  <a:pt x="9990" y="19980"/>
                  <a:pt x="9990" y="19980"/>
                </a:cubicBezTo>
                <a:cubicBezTo>
                  <a:pt x="9990" y="18900"/>
                  <a:pt x="9990" y="18900"/>
                  <a:pt x="9990" y="18900"/>
                </a:cubicBezTo>
                <a:cubicBezTo>
                  <a:pt x="9315" y="18900"/>
                  <a:pt x="9315" y="18900"/>
                  <a:pt x="9315" y="18900"/>
                </a:cubicBezTo>
                <a:cubicBezTo>
                  <a:pt x="8235" y="18630"/>
                  <a:pt x="7155" y="18225"/>
                  <a:pt x="6075" y="17550"/>
                </a:cubicBezTo>
                <a:cubicBezTo>
                  <a:pt x="5535" y="17145"/>
                  <a:pt x="5535" y="17145"/>
                  <a:pt x="5535" y="17145"/>
                </a:cubicBezTo>
                <a:cubicBezTo>
                  <a:pt x="4860" y="17820"/>
                  <a:pt x="4860" y="17820"/>
                  <a:pt x="4860" y="17820"/>
                </a:cubicBezTo>
                <a:cubicBezTo>
                  <a:pt x="3780" y="16740"/>
                  <a:pt x="3780" y="16740"/>
                  <a:pt x="3780" y="16740"/>
                </a:cubicBezTo>
                <a:cubicBezTo>
                  <a:pt x="4455" y="16065"/>
                  <a:pt x="4455" y="16065"/>
                  <a:pt x="4455" y="16065"/>
                </a:cubicBezTo>
                <a:cubicBezTo>
                  <a:pt x="4050" y="15525"/>
                  <a:pt x="4050" y="15525"/>
                  <a:pt x="4050" y="15525"/>
                </a:cubicBezTo>
                <a:cubicBezTo>
                  <a:pt x="3375" y="14445"/>
                  <a:pt x="2970" y="13365"/>
                  <a:pt x="2700" y="12285"/>
                </a:cubicBezTo>
                <a:cubicBezTo>
                  <a:pt x="2700" y="11610"/>
                  <a:pt x="2700" y="11610"/>
                  <a:pt x="2700" y="11610"/>
                </a:cubicBezTo>
                <a:cubicBezTo>
                  <a:pt x="1620" y="11610"/>
                  <a:pt x="1620" y="11610"/>
                  <a:pt x="1620" y="11610"/>
                </a:cubicBezTo>
                <a:cubicBezTo>
                  <a:pt x="1620" y="9990"/>
                  <a:pt x="1620" y="9990"/>
                  <a:pt x="1620" y="9990"/>
                </a:cubicBezTo>
                <a:cubicBezTo>
                  <a:pt x="2700" y="9990"/>
                  <a:pt x="2700" y="9990"/>
                  <a:pt x="2700" y="9990"/>
                </a:cubicBezTo>
                <a:cubicBezTo>
                  <a:pt x="2700" y="9315"/>
                  <a:pt x="2700" y="9315"/>
                  <a:pt x="2700" y="9315"/>
                </a:cubicBezTo>
                <a:cubicBezTo>
                  <a:pt x="2970" y="8235"/>
                  <a:pt x="3375" y="7155"/>
                  <a:pt x="4050" y="6075"/>
                </a:cubicBezTo>
                <a:cubicBezTo>
                  <a:pt x="4455" y="5535"/>
                  <a:pt x="4455" y="5535"/>
                  <a:pt x="4455" y="5535"/>
                </a:cubicBezTo>
                <a:cubicBezTo>
                  <a:pt x="3780" y="4860"/>
                  <a:pt x="3780" y="4860"/>
                  <a:pt x="3780" y="4860"/>
                </a:cubicBezTo>
                <a:cubicBezTo>
                  <a:pt x="4860" y="3780"/>
                  <a:pt x="4860" y="3780"/>
                  <a:pt x="4860" y="3780"/>
                </a:cubicBezTo>
                <a:cubicBezTo>
                  <a:pt x="5535" y="4455"/>
                  <a:pt x="5535" y="4455"/>
                  <a:pt x="5535" y="4455"/>
                </a:cubicBezTo>
                <a:cubicBezTo>
                  <a:pt x="6075" y="4050"/>
                  <a:pt x="6075" y="4050"/>
                  <a:pt x="6075" y="4050"/>
                </a:cubicBezTo>
                <a:cubicBezTo>
                  <a:pt x="7155" y="3375"/>
                  <a:pt x="8235" y="2970"/>
                  <a:pt x="9315" y="2700"/>
                </a:cubicBezTo>
                <a:cubicBezTo>
                  <a:pt x="9990" y="2700"/>
                  <a:pt x="9990" y="2700"/>
                  <a:pt x="9990" y="2700"/>
                </a:cubicBezTo>
                <a:cubicBezTo>
                  <a:pt x="9990" y="1620"/>
                  <a:pt x="9990" y="1620"/>
                  <a:pt x="9990" y="1620"/>
                </a:cubicBezTo>
                <a:cubicBezTo>
                  <a:pt x="11610" y="1620"/>
                  <a:pt x="11610" y="1620"/>
                  <a:pt x="11610" y="1620"/>
                </a:cubicBezTo>
                <a:cubicBezTo>
                  <a:pt x="11610" y="2700"/>
                  <a:pt x="11610" y="2700"/>
                  <a:pt x="11610" y="2700"/>
                </a:cubicBezTo>
                <a:cubicBezTo>
                  <a:pt x="12285" y="2700"/>
                  <a:pt x="12285" y="2700"/>
                  <a:pt x="12285" y="2700"/>
                </a:cubicBezTo>
                <a:cubicBezTo>
                  <a:pt x="13365" y="2970"/>
                  <a:pt x="14445" y="3375"/>
                  <a:pt x="15525" y="4050"/>
                </a:cubicBezTo>
                <a:cubicBezTo>
                  <a:pt x="16065" y="4455"/>
                  <a:pt x="16065" y="4455"/>
                  <a:pt x="16065" y="4455"/>
                </a:cubicBezTo>
                <a:cubicBezTo>
                  <a:pt x="16740" y="3780"/>
                  <a:pt x="16740" y="3780"/>
                  <a:pt x="16740" y="3780"/>
                </a:cubicBezTo>
                <a:cubicBezTo>
                  <a:pt x="17820" y="4860"/>
                  <a:pt x="17820" y="4860"/>
                  <a:pt x="17820" y="4860"/>
                </a:cubicBezTo>
                <a:cubicBezTo>
                  <a:pt x="17145" y="5535"/>
                  <a:pt x="17145" y="5535"/>
                  <a:pt x="17145" y="5535"/>
                </a:cubicBezTo>
                <a:cubicBezTo>
                  <a:pt x="17550" y="6075"/>
                  <a:pt x="17550" y="6075"/>
                  <a:pt x="17550" y="6075"/>
                </a:cubicBezTo>
                <a:cubicBezTo>
                  <a:pt x="18225" y="7155"/>
                  <a:pt x="18630" y="8235"/>
                  <a:pt x="18900" y="9315"/>
                </a:cubicBezTo>
                <a:cubicBezTo>
                  <a:pt x="18900" y="9990"/>
                  <a:pt x="18900" y="9990"/>
                  <a:pt x="18900" y="9990"/>
                </a:cubicBezTo>
                <a:cubicBezTo>
                  <a:pt x="19980" y="9990"/>
                  <a:pt x="19980" y="9990"/>
                  <a:pt x="19980" y="9990"/>
                </a:cubicBezTo>
                <a:lnTo>
                  <a:pt x="19980" y="1161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58" name="Freeform 42"/>
          <p:cNvSpPr/>
          <p:nvPr/>
        </p:nvSpPr>
        <p:spPr>
          <a:xfrm>
            <a:off x="8918575" y="9420225"/>
            <a:ext cx="8255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853" y="12690"/>
                </a:moveTo>
                <a:cubicBezTo>
                  <a:pt x="11782" y="12690"/>
                  <a:pt x="11782" y="12690"/>
                  <a:pt x="11782" y="12690"/>
                </a:cubicBezTo>
                <a:cubicBezTo>
                  <a:pt x="11782" y="11070"/>
                  <a:pt x="11782" y="11070"/>
                  <a:pt x="11782" y="11070"/>
                </a:cubicBezTo>
                <a:cubicBezTo>
                  <a:pt x="12853" y="11070"/>
                  <a:pt x="12853" y="11070"/>
                  <a:pt x="12853" y="11070"/>
                </a:cubicBezTo>
                <a:cubicBezTo>
                  <a:pt x="13567" y="11070"/>
                  <a:pt x="14102" y="11205"/>
                  <a:pt x="14638" y="11340"/>
                </a:cubicBezTo>
                <a:cubicBezTo>
                  <a:pt x="15352" y="9855"/>
                  <a:pt x="15352" y="9855"/>
                  <a:pt x="15352" y="9855"/>
                </a:cubicBezTo>
                <a:cubicBezTo>
                  <a:pt x="14460" y="9585"/>
                  <a:pt x="13745" y="9450"/>
                  <a:pt x="12853" y="9450"/>
                </a:cubicBezTo>
                <a:cubicBezTo>
                  <a:pt x="11782" y="9450"/>
                  <a:pt x="11782" y="9450"/>
                  <a:pt x="11782" y="9450"/>
                </a:cubicBezTo>
                <a:cubicBezTo>
                  <a:pt x="11782" y="8100"/>
                  <a:pt x="11782" y="8100"/>
                  <a:pt x="11782" y="8100"/>
                </a:cubicBezTo>
                <a:cubicBezTo>
                  <a:pt x="9818" y="8100"/>
                  <a:pt x="9818" y="8100"/>
                  <a:pt x="9818" y="8100"/>
                </a:cubicBezTo>
                <a:cubicBezTo>
                  <a:pt x="9818" y="9450"/>
                  <a:pt x="9818" y="9450"/>
                  <a:pt x="9818" y="9450"/>
                </a:cubicBezTo>
                <a:cubicBezTo>
                  <a:pt x="8747" y="9450"/>
                  <a:pt x="8747" y="9450"/>
                  <a:pt x="8747" y="9450"/>
                </a:cubicBezTo>
                <a:cubicBezTo>
                  <a:pt x="6962" y="9450"/>
                  <a:pt x="5534" y="10530"/>
                  <a:pt x="5534" y="11880"/>
                </a:cubicBezTo>
                <a:cubicBezTo>
                  <a:pt x="5534" y="13095"/>
                  <a:pt x="6962" y="14175"/>
                  <a:pt x="8747" y="14175"/>
                </a:cubicBezTo>
                <a:cubicBezTo>
                  <a:pt x="9818" y="14175"/>
                  <a:pt x="9818" y="14175"/>
                  <a:pt x="9818" y="14175"/>
                </a:cubicBezTo>
                <a:cubicBezTo>
                  <a:pt x="9818" y="15795"/>
                  <a:pt x="9818" y="15795"/>
                  <a:pt x="9818" y="15795"/>
                </a:cubicBezTo>
                <a:cubicBezTo>
                  <a:pt x="8747" y="15795"/>
                  <a:pt x="8747" y="15795"/>
                  <a:pt x="8747" y="15795"/>
                </a:cubicBezTo>
                <a:cubicBezTo>
                  <a:pt x="8033" y="15795"/>
                  <a:pt x="7498" y="15795"/>
                  <a:pt x="6962" y="15525"/>
                </a:cubicBezTo>
                <a:cubicBezTo>
                  <a:pt x="6248" y="17010"/>
                  <a:pt x="6248" y="17010"/>
                  <a:pt x="6248" y="17010"/>
                </a:cubicBezTo>
                <a:cubicBezTo>
                  <a:pt x="7140" y="17280"/>
                  <a:pt x="7855" y="17415"/>
                  <a:pt x="8747" y="17415"/>
                </a:cubicBezTo>
                <a:cubicBezTo>
                  <a:pt x="9818" y="17415"/>
                  <a:pt x="9818" y="17415"/>
                  <a:pt x="9818" y="17415"/>
                </a:cubicBezTo>
                <a:cubicBezTo>
                  <a:pt x="9818" y="18765"/>
                  <a:pt x="9818" y="18765"/>
                  <a:pt x="9818" y="18765"/>
                </a:cubicBezTo>
                <a:cubicBezTo>
                  <a:pt x="11782" y="18765"/>
                  <a:pt x="11782" y="18765"/>
                  <a:pt x="11782" y="18765"/>
                </a:cubicBezTo>
                <a:cubicBezTo>
                  <a:pt x="11782" y="17415"/>
                  <a:pt x="11782" y="17415"/>
                  <a:pt x="11782" y="17415"/>
                </a:cubicBezTo>
                <a:cubicBezTo>
                  <a:pt x="12853" y="17415"/>
                  <a:pt x="12853" y="17415"/>
                  <a:pt x="12853" y="17415"/>
                </a:cubicBezTo>
                <a:cubicBezTo>
                  <a:pt x="14638" y="17415"/>
                  <a:pt x="16066" y="16335"/>
                  <a:pt x="16066" y="14985"/>
                </a:cubicBezTo>
                <a:cubicBezTo>
                  <a:pt x="16066" y="13770"/>
                  <a:pt x="14638" y="12690"/>
                  <a:pt x="12853" y="12690"/>
                </a:cubicBezTo>
                <a:close/>
                <a:moveTo>
                  <a:pt x="9818" y="12690"/>
                </a:moveTo>
                <a:cubicBezTo>
                  <a:pt x="8747" y="12690"/>
                  <a:pt x="8747" y="12690"/>
                  <a:pt x="8747" y="12690"/>
                </a:cubicBezTo>
                <a:cubicBezTo>
                  <a:pt x="8212" y="12690"/>
                  <a:pt x="7676" y="12285"/>
                  <a:pt x="7676" y="11880"/>
                </a:cubicBezTo>
                <a:cubicBezTo>
                  <a:pt x="7676" y="11475"/>
                  <a:pt x="8212" y="11070"/>
                  <a:pt x="8747" y="11070"/>
                </a:cubicBezTo>
                <a:cubicBezTo>
                  <a:pt x="9818" y="11070"/>
                  <a:pt x="9818" y="11070"/>
                  <a:pt x="9818" y="11070"/>
                </a:cubicBezTo>
                <a:lnTo>
                  <a:pt x="9818" y="12690"/>
                </a:lnTo>
                <a:close/>
                <a:moveTo>
                  <a:pt x="12853" y="15795"/>
                </a:moveTo>
                <a:cubicBezTo>
                  <a:pt x="11782" y="15795"/>
                  <a:pt x="11782" y="15795"/>
                  <a:pt x="11782" y="15795"/>
                </a:cubicBezTo>
                <a:cubicBezTo>
                  <a:pt x="11782" y="14175"/>
                  <a:pt x="11782" y="14175"/>
                  <a:pt x="11782" y="14175"/>
                </a:cubicBezTo>
                <a:cubicBezTo>
                  <a:pt x="12853" y="14175"/>
                  <a:pt x="12853" y="14175"/>
                  <a:pt x="12853" y="14175"/>
                </a:cubicBezTo>
                <a:cubicBezTo>
                  <a:pt x="13388" y="14175"/>
                  <a:pt x="13924" y="14580"/>
                  <a:pt x="13924" y="14985"/>
                </a:cubicBezTo>
                <a:cubicBezTo>
                  <a:pt x="13924" y="15390"/>
                  <a:pt x="13388" y="15795"/>
                  <a:pt x="12853" y="15795"/>
                </a:cubicBezTo>
                <a:close/>
                <a:moveTo>
                  <a:pt x="18387" y="7695"/>
                </a:moveTo>
                <a:cubicBezTo>
                  <a:pt x="15352" y="5400"/>
                  <a:pt x="15352" y="5400"/>
                  <a:pt x="15352" y="5400"/>
                </a:cubicBezTo>
                <a:cubicBezTo>
                  <a:pt x="15531" y="4995"/>
                  <a:pt x="15888" y="4725"/>
                  <a:pt x="16423" y="4725"/>
                </a:cubicBezTo>
                <a:cubicBezTo>
                  <a:pt x="18030" y="4725"/>
                  <a:pt x="19458" y="3645"/>
                  <a:pt x="19458" y="2430"/>
                </a:cubicBezTo>
                <a:cubicBezTo>
                  <a:pt x="19458" y="1080"/>
                  <a:pt x="18030" y="0"/>
                  <a:pt x="16423" y="0"/>
                </a:cubicBezTo>
                <a:cubicBezTo>
                  <a:pt x="14460" y="0"/>
                  <a:pt x="14281" y="1080"/>
                  <a:pt x="13567" y="1080"/>
                </a:cubicBezTo>
                <a:cubicBezTo>
                  <a:pt x="12853" y="1080"/>
                  <a:pt x="12674" y="0"/>
                  <a:pt x="10711" y="0"/>
                </a:cubicBezTo>
                <a:cubicBezTo>
                  <a:pt x="8926" y="0"/>
                  <a:pt x="8747" y="1080"/>
                  <a:pt x="8033" y="1080"/>
                </a:cubicBezTo>
                <a:cubicBezTo>
                  <a:pt x="7140" y="1080"/>
                  <a:pt x="7140" y="0"/>
                  <a:pt x="5177" y="0"/>
                </a:cubicBezTo>
                <a:cubicBezTo>
                  <a:pt x="3570" y="0"/>
                  <a:pt x="2142" y="1080"/>
                  <a:pt x="2142" y="2430"/>
                </a:cubicBezTo>
                <a:cubicBezTo>
                  <a:pt x="2142" y="3645"/>
                  <a:pt x="3570" y="4725"/>
                  <a:pt x="5177" y="4725"/>
                </a:cubicBezTo>
                <a:cubicBezTo>
                  <a:pt x="5712" y="4725"/>
                  <a:pt x="6069" y="4995"/>
                  <a:pt x="6248" y="5400"/>
                </a:cubicBezTo>
                <a:cubicBezTo>
                  <a:pt x="3213" y="7695"/>
                  <a:pt x="3213" y="7695"/>
                  <a:pt x="3213" y="7695"/>
                </a:cubicBezTo>
                <a:cubicBezTo>
                  <a:pt x="1071" y="9180"/>
                  <a:pt x="0" y="11205"/>
                  <a:pt x="0" y="13500"/>
                </a:cubicBezTo>
                <a:cubicBezTo>
                  <a:pt x="0" y="17955"/>
                  <a:pt x="4820" y="21600"/>
                  <a:pt x="10711" y="21600"/>
                </a:cubicBezTo>
                <a:cubicBezTo>
                  <a:pt x="16780" y="21600"/>
                  <a:pt x="21600" y="17955"/>
                  <a:pt x="21600" y="13500"/>
                </a:cubicBezTo>
                <a:cubicBezTo>
                  <a:pt x="21600" y="11205"/>
                  <a:pt x="20529" y="9180"/>
                  <a:pt x="18387" y="7695"/>
                </a:cubicBezTo>
                <a:close/>
                <a:moveTo>
                  <a:pt x="5177" y="3105"/>
                </a:moveTo>
                <a:cubicBezTo>
                  <a:pt x="4641" y="3105"/>
                  <a:pt x="4106" y="2835"/>
                  <a:pt x="4106" y="2430"/>
                </a:cubicBezTo>
                <a:cubicBezTo>
                  <a:pt x="4106" y="1890"/>
                  <a:pt x="4641" y="1620"/>
                  <a:pt x="5177" y="1620"/>
                </a:cubicBezTo>
                <a:cubicBezTo>
                  <a:pt x="5891" y="1620"/>
                  <a:pt x="6248" y="2700"/>
                  <a:pt x="8033" y="2700"/>
                </a:cubicBezTo>
                <a:cubicBezTo>
                  <a:pt x="9818" y="2700"/>
                  <a:pt x="9997" y="1620"/>
                  <a:pt x="10711" y="1620"/>
                </a:cubicBezTo>
                <a:cubicBezTo>
                  <a:pt x="11603" y="1620"/>
                  <a:pt x="11603" y="2700"/>
                  <a:pt x="13567" y="2700"/>
                </a:cubicBezTo>
                <a:cubicBezTo>
                  <a:pt x="15352" y="2700"/>
                  <a:pt x="15709" y="1620"/>
                  <a:pt x="16423" y="1620"/>
                </a:cubicBezTo>
                <a:cubicBezTo>
                  <a:pt x="16959" y="1620"/>
                  <a:pt x="17494" y="1890"/>
                  <a:pt x="17494" y="2430"/>
                </a:cubicBezTo>
                <a:cubicBezTo>
                  <a:pt x="17494" y="2835"/>
                  <a:pt x="16959" y="3105"/>
                  <a:pt x="16423" y="3105"/>
                </a:cubicBezTo>
                <a:cubicBezTo>
                  <a:pt x="14995" y="3105"/>
                  <a:pt x="13924" y="3780"/>
                  <a:pt x="13388" y="4725"/>
                </a:cubicBezTo>
                <a:cubicBezTo>
                  <a:pt x="8212" y="4725"/>
                  <a:pt x="8212" y="4725"/>
                  <a:pt x="8212" y="4725"/>
                </a:cubicBezTo>
                <a:cubicBezTo>
                  <a:pt x="7676" y="3780"/>
                  <a:pt x="6605" y="3105"/>
                  <a:pt x="5177" y="3105"/>
                </a:cubicBezTo>
                <a:close/>
                <a:moveTo>
                  <a:pt x="10711" y="19980"/>
                </a:moveTo>
                <a:cubicBezTo>
                  <a:pt x="6069" y="19980"/>
                  <a:pt x="2142" y="17010"/>
                  <a:pt x="2142" y="13500"/>
                </a:cubicBezTo>
                <a:cubicBezTo>
                  <a:pt x="2142" y="11610"/>
                  <a:pt x="3035" y="9990"/>
                  <a:pt x="4641" y="8775"/>
                </a:cubicBezTo>
                <a:cubicBezTo>
                  <a:pt x="7855" y="6345"/>
                  <a:pt x="7855" y="6345"/>
                  <a:pt x="7855" y="6345"/>
                </a:cubicBezTo>
                <a:cubicBezTo>
                  <a:pt x="13745" y="6345"/>
                  <a:pt x="13745" y="6345"/>
                  <a:pt x="13745" y="6345"/>
                </a:cubicBezTo>
                <a:cubicBezTo>
                  <a:pt x="16959" y="8775"/>
                  <a:pt x="16959" y="8775"/>
                  <a:pt x="16959" y="8775"/>
                </a:cubicBezTo>
                <a:cubicBezTo>
                  <a:pt x="18565" y="9990"/>
                  <a:pt x="19458" y="11610"/>
                  <a:pt x="19458" y="13500"/>
                </a:cubicBezTo>
                <a:cubicBezTo>
                  <a:pt x="19458" y="17010"/>
                  <a:pt x="15531" y="19980"/>
                  <a:pt x="10711" y="199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59" name="Freeform 43"/>
          <p:cNvSpPr/>
          <p:nvPr/>
        </p:nvSpPr>
        <p:spPr>
          <a:xfrm>
            <a:off x="8810625" y="10658475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483" y="9855"/>
                </a:moveTo>
                <a:cubicBezTo>
                  <a:pt x="11642" y="9855"/>
                  <a:pt x="11642" y="9855"/>
                  <a:pt x="11642" y="9855"/>
                </a:cubicBezTo>
                <a:cubicBezTo>
                  <a:pt x="11642" y="8100"/>
                  <a:pt x="11642" y="8100"/>
                  <a:pt x="11642" y="8100"/>
                </a:cubicBezTo>
                <a:cubicBezTo>
                  <a:pt x="12483" y="8100"/>
                  <a:pt x="12483" y="8100"/>
                  <a:pt x="12483" y="8100"/>
                </a:cubicBezTo>
                <a:cubicBezTo>
                  <a:pt x="12483" y="8100"/>
                  <a:pt x="12483" y="8100"/>
                  <a:pt x="12483" y="8100"/>
                </a:cubicBezTo>
                <a:cubicBezTo>
                  <a:pt x="13044" y="8100"/>
                  <a:pt x="13465" y="8235"/>
                  <a:pt x="14026" y="8370"/>
                </a:cubicBezTo>
                <a:cubicBezTo>
                  <a:pt x="14587" y="6750"/>
                  <a:pt x="14587" y="6750"/>
                  <a:pt x="14587" y="6750"/>
                </a:cubicBezTo>
                <a:cubicBezTo>
                  <a:pt x="13886" y="6615"/>
                  <a:pt x="13184" y="6480"/>
                  <a:pt x="12483" y="6480"/>
                </a:cubicBezTo>
                <a:cubicBezTo>
                  <a:pt x="11642" y="6480"/>
                  <a:pt x="11642" y="6480"/>
                  <a:pt x="11642" y="6480"/>
                </a:cubicBezTo>
                <a:cubicBezTo>
                  <a:pt x="11642" y="4995"/>
                  <a:pt x="11642" y="4995"/>
                  <a:pt x="11642" y="4995"/>
                </a:cubicBezTo>
                <a:cubicBezTo>
                  <a:pt x="9958" y="4995"/>
                  <a:pt x="9958" y="4995"/>
                  <a:pt x="9958" y="4995"/>
                </a:cubicBezTo>
                <a:cubicBezTo>
                  <a:pt x="9958" y="6480"/>
                  <a:pt x="9958" y="6480"/>
                  <a:pt x="9958" y="6480"/>
                </a:cubicBezTo>
                <a:cubicBezTo>
                  <a:pt x="8977" y="6480"/>
                  <a:pt x="8977" y="6480"/>
                  <a:pt x="8977" y="6480"/>
                </a:cubicBezTo>
                <a:cubicBezTo>
                  <a:pt x="7574" y="6480"/>
                  <a:pt x="6452" y="7560"/>
                  <a:pt x="6452" y="8910"/>
                </a:cubicBezTo>
                <a:cubicBezTo>
                  <a:pt x="6452" y="10395"/>
                  <a:pt x="7574" y="11475"/>
                  <a:pt x="8977" y="11475"/>
                </a:cubicBezTo>
                <a:cubicBezTo>
                  <a:pt x="9958" y="11475"/>
                  <a:pt x="9958" y="11475"/>
                  <a:pt x="9958" y="11475"/>
                </a:cubicBezTo>
                <a:cubicBezTo>
                  <a:pt x="9958" y="13230"/>
                  <a:pt x="9958" y="13230"/>
                  <a:pt x="9958" y="13230"/>
                </a:cubicBezTo>
                <a:cubicBezTo>
                  <a:pt x="8977" y="13230"/>
                  <a:pt x="8977" y="13230"/>
                  <a:pt x="8977" y="13230"/>
                </a:cubicBezTo>
                <a:cubicBezTo>
                  <a:pt x="8556" y="13230"/>
                  <a:pt x="7995" y="13095"/>
                  <a:pt x="7574" y="12960"/>
                </a:cubicBezTo>
                <a:cubicBezTo>
                  <a:pt x="7013" y="14580"/>
                  <a:pt x="7013" y="14580"/>
                  <a:pt x="7013" y="14580"/>
                </a:cubicBezTo>
                <a:cubicBezTo>
                  <a:pt x="7574" y="14715"/>
                  <a:pt x="8275" y="14850"/>
                  <a:pt x="8977" y="14850"/>
                </a:cubicBezTo>
                <a:cubicBezTo>
                  <a:pt x="9958" y="14850"/>
                  <a:pt x="9958" y="14850"/>
                  <a:pt x="9958" y="14850"/>
                </a:cubicBezTo>
                <a:cubicBezTo>
                  <a:pt x="9958" y="16200"/>
                  <a:pt x="9958" y="16200"/>
                  <a:pt x="9958" y="16200"/>
                </a:cubicBezTo>
                <a:cubicBezTo>
                  <a:pt x="11642" y="16200"/>
                  <a:pt x="11642" y="16200"/>
                  <a:pt x="11642" y="16200"/>
                </a:cubicBezTo>
                <a:cubicBezTo>
                  <a:pt x="11642" y="14850"/>
                  <a:pt x="11642" y="14850"/>
                  <a:pt x="11642" y="14850"/>
                </a:cubicBezTo>
                <a:cubicBezTo>
                  <a:pt x="12483" y="14850"/>
                  <a:pt x="12483" y="14850"/>
                  <a:pt x="12483" y="14850"/>
                </a:cubicBezTo>
                <a:cubicBezTo>
                  <a:pt x="14026" y="14850"/>
                  <a:pt x="15148" y="13770"/>
                  <a:pt x="15148" y="12285"/>
                </a:cubicBezTo>
                <a:cubicBezTo>
                  <a:pt x="15148" y="10935"/>
                  <a:pt x="14026" y="9855"/>
                  <a:pt x="12483" y="9855"/>
                </a:cubicBezTo>
                <a:close/>
                <a:moveTo>
                  <a:pt x="9958" y="9855"/>
                </a:moveTo>
                <a:cubicBezTo>
                  <a:pt x="8977" y="9855"/>
                  <a:pt x="8977" y="9855"/>
                  <a:pt x="8977" y="9855"/>
                </a:cubicBezTo>
                <a:cubicBezTo>
                  <a:pt x="8556" y="9855"/>
                  <a:pt x="8135" y="9450"/>
                  <a:pt x="8135" y="8910"/>
                </a:cubicBezTo>
                <a:cubicBezTo>
                  <a:pt x="8135" y="8505"/>
                  <a:pt x="8556" y="8100"/>
                  <a:pt x="8977" y="8100"/>
                </a:cubicBezTo>
                <a:cubicBezTo>
                  <a:pt x="9958" y="8100"/>
                  <a:pt x="9958" y="8100"/>
                  <a:pt x="9958" y="8100"/>
                </a:cubicBezTo>
                <a:lnTo>
                  <a:pt x="9958" y="9855"/>
                </a:lnTo>
                <a:close/>
                <a:moveTo>
                  <a:pt x="12483" y="13230"/>
                </a:moveTo>
                <a:cubicBezTo>
                  <a:pt x="11642" y="13230"/>
                  <a:pt x="11642" y="13230"/>
                  <a:pt x="11642" y="13230"/>
                </a:cubicBezTo>
                <a:cubicBezTo>
                  <a:pt x="11642" y="11475"/>
                  <a:pt x="11642" y="11475"/>
                  <a:pt x="11642" y="11475"/>
                </a:cubicBezTo>
                <a:cubicBezTo>
                  <a:pt x="12483" y="11475"/>
                  <a:pt x="12483" y="11475"/>
                  <a:pt x="12483" y="11475"/>
                </a:cubicBezTo>
                <a:cubicBezTo>
                  <a:pt x="13044" y="11475"/>
                  <a:pt x="13465" y="11880"/>
                  <a:pt x="13465" y="12285"/>
                </a:cubicBezTo>
                <a:cubicBezTo>
                  <a:pt x="13465" y="12825"/>
                  <a:pt x="13044" y="13230"/>
                  <a:pt x="12483" y="13230"/>
                </a:cubicBezTo>
                <a:close/>
                <a:moveTo>
                  <a:pt x="20618" y="3105"/>
                </a:moveTo>
                <a:cubicBezTo>
                  <a:pt x="15148" y="3105"/>
                  <a:pt x="11642" y="1350"/>
                  <a:pt x="11642" y="0"/>
                </a:cubicBezTo>
                <a:cubicBezTo>
                  <a:pt x="9958" y="0"/>
                  <a:pt x="9958" y="0"/>
                  <a:pt x="9958" y="0"/>
                </a:cubicBezTo>
                <a:cubicBezTo>
                  <a:pt x="9958" y="1350"/>
                  <a:pt x="6452" y="3105"/>
                  <a:pt x="842" y="3105"/>
                </a:cubicBezTo>
                <a:cubicBezTo>
                  <a:pt x="0" y="3105"/>
                  <a:pt x="0" y="3105"/>
                  <a:pt x="0" y="3105"/>
                </a:cubicBezTo>
                <a:cubicBezTo>
                  <a:pt x="0" y="3915"/>
                  <a:pt x="0" y="3915"/>
                  <a:pt x="0" y="3915"/>
                </a:cubicBezTo>
                <a:cubicBezTo>
                  <a:pt x="0" y="7965"/>
                  <a:pt x="982" y="11745"/>
                  <a:pt x="2945" y="14985"/>
                </a:cubicBezTo>
                <a:cubicBezTo>
                  <a:pt x="4769" y="18090"/>
                  <a:pt x="7434" y="20520"/>
                  <a:pt x="10519" y="21465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1081" y="21465"/>
                  <a:pt x="11081" y="21465"/>
                  <a:pt x="11081" y="21465"/>
                </a:cubicBezTo>
                <a:cubicBezTo>
                  <a:pt x="14026" y="20520"/>
                  <a:pt x="16691" y="18090"/>
                  <a:pt x="18655" y="14985"/>
                </a:cubicBezTo>
                <a:cubicBezTo>
                  <a:pt x="20478" y="11745"/>
                  <a:pt x="21600" y="7965"/>
                  <a:pt x="21600" y="3915"/>
                </a:cubicBezTo>
                <a:cubicBezTo>
                  <a:pt x="21600" y="3105"/>
                  <a:pt x="21600" y="3105"/>
                  <a:pt x="21600" y="3105"/>
                </a:cubicBezTo>
                <a:lnTo>
                  <a:pt x="20618" y="3105"/>
                </a:lnTo>
                <a:close/>
                <a:moveTo>
                  <a:pt x="10800" y="19845"/>
                </a:moveTo>
                <a:cubicBezTo>
                  <a:pt x="5610" y="17820"/>
                  <a:pt x="1964" y="11745"/>
                  <a:pt x="1823" y="4725"/>
                </a:cubicBezTo>
                <a:cubicBezTo>
                  <a:pt x="4208" y="4725"/>
                  <a:pt x="6452" y="4185"/>
                  <a:pt x="8275" y="3510"/>
                </a:cubicBezTo>
                <a:cubicBezTo>
                  <a:pt x="9397" y="3105"/>
                  <a:pt x="10239" y="2565"/>
                  <a:pt x="10800" y="2025"/>
                </a:cubicBezTo>
                <a:cubicBezTo>
                  <a:pt x="11361" y="2565"/>
                  <a:pt x="12203" y="3105"/>
                  <a:pt x="13325" y="3510"/>
                </a:cubicBezTo>
                <a:cubicBezTo>
                  <a:pt x="15148" y="4185"/>
                  <a:pt x="17392" y="4725"/>
                  <a:pt x="19777" y="4725"/>
                </a:cubicBezTo>
                <a:cubicBezTo>
                  <a:pt x="19496" y="11745"/>
                  <a:pt x="15849" y="17820"/>
                  <a:pt x="10800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60" name="Freeform 44"/>
          <p:cNvSpPr/>
          <p:nvPr/>
        </p:nvSpPr>
        <p:spPr>
          <a:xfrm>
            <a:off x="8782050" y="11925300"/>
            <a:ext cx="1092200" cy="1009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30" y="0"/>
                </a:moveTo>
                <a:cubicBezTo>
                  <a:pt x="9315" y="0"/>
                  <a:pt x="8370" y="1029"/>
                  <a:pt x="8370" y="2351"/>
                </a:cubicBezTo>
                <a:cubicBezTo>
                  <a:pt x="8370" y="3673"/>
                  <a:pt x="9315" y="4849"/>
                  <a:pt x="10530" y="4849"/>
                </a:cubicBezTo>
                <a:cubicBezTo>
                  <a:pt x="11745" y="4849"/>
                  <a:pt x="12825" y="3673"/>
                  <a:pt x="12825" y="2351"/>
                </a:cubicBezTo>
                <a:cubicBezTo>
                  <a:pt x="12825" y="1029"/>
                  <a:pt x="11745" y="0"/>
                  <a:pt x="10530" y="0"/>
                </a:cubicBezTo>
                <a:close/>
                <a:moveTo>
                  <a:pt x="10530" y="3233"/>
                </a:moveTo>
                <a:cubicBezTo>
                  <a:pt x="10125" y="3233"/>
                  <a:pt x="9855" y="2792"/>
                  <a:pt x="9855" y="2351"/>
                </a:cubicBezTo>
                <a:cubicBezTo>
                  <a:pt x="9855" y="1910"/>
                  <a:pt x="10125" y="1616"/>
                  <a:pt x="10530" y="1616"/>
                </a:cubicBezTo>
                <a:cubicBezTo>
                  <a:pt x="10935" y="1616"/>
                  <a:pt x="11340" y="1910"/>
                  <a:pt x="11340" y="2351"/>
                </a:cubicBezTo>
                <a:cubicBezTo>
                  <a:pt x="11340" y="2792"/>
                  <a:pt x="10935" y="3233"/>
                  <a:pt x="10530" y="3233"/>
                </a:cubicBezTo>
                <a:close/>
                <a:moveTo>
                  <a:pt x="20115" y="8229"/>
                </a:moveTo>
                <a:cubicBezTo>
                  <a:pt x="20115" y="9110"/>
                  <a:pt x="19710" y="9698"/>
                  <a:pt x="19035" y="9992"/>
                </a:cubicBezTo>
                <a:cubicBezTo>
                  <a:pt x="18630" y="8229"/>
                  <a:pt x="17145" y="6906"/>
                  <a:pt x="15525" y="6906"/>
                </a:cubicBezTo>
                <a:cubicBezTo>
                  <a:pt x="9180" y="6906"/>
                  <a:pt x="9180" y="6906"/>
                  <a:pt x="9180" y="6906"/>
                </a:cubicBezTo>
                <a:cubicBezTo>
                  <a:pt x="8640" y="5437"/>
                  <a:pt x="7290" y="4261"/>
                  <a:pt x="5670" y="4261"/>
                </a:cubicBezTo>
                <a:cubicBezTo>
                  <a:pt x="4860" y="4261"/>
                  <a:pt x="4860" y="4261"/>
                  <a:pt x="4860" y="4261"/>
                </a:cubicBezTo>
                <a:cubicBezTo>
                  <a:pt x="4860" y="7053"/>
                  <a:pt x="4860" y="7053"/>
                  <a:pt x="4860" y="7053"/>
                </a:cubicBezTo>
                <a:cubicBezTo>
                  <a:pt x="3510" y="7347"/>
                  <a:pt x="2295" y="8522"/>
                  <a:pt x="2025" y="10139"/>
                </a:cubicBezTo>
                <a:cubicBezTo>
                  <a:pt x="0" y="10139"/>
                  <a:pt x="0" y="10139"/>
                  <a:pt x="0" y="10139"/>
                </a:cubicBezTo>
                <a:cubicBezTo>
                  <a:pt x="0" y="16604"/>
                  <a:pt x="0" y="16604"/>
                  <a:pt x="0" y="16604"/>
                </a:cubicBezTo>
                <a:cubicBezTo>
                  <a:pt x="2025" y="16604"/>
                  <a:pt x="2025" y="16604"/>
                  <a:pt x="2025" y="16604"/>
                </a:cubicBezTo>
                <a:cubicBezTo>
                  <a:pt x="2295" y="17927"/>
                  <a:pt x="3240" y="19102"/>
                  <a:pt x="4455" y="19543"/>
                </a:cubicBezTo>
                <a:cubicBezTo>
                  <a:pt x="4455" y="21600"/>
                  <a:pt x="4455" y="21600"/>
                  <a:pt x="4455" y="21600"/>
                </a:cubicBezTo>
                <a:cubicBezTo>
                  <a:pt x="5940" y="21600"/>
                  <a:pt x="5940" y="21600"/>
                  <a:pt x="5940" y="21600"/>
                </a:cubicBezTo>
                <a:cubicBezTo>
                  <a:pt x="5940" y="19837"/>
                  <a:pt x="5940" y="19837"/>
                  <a:pt x="5940" y="19837"/>
                </a:cubicBezTo>
                <a:cubicBezTo>
                  <a:pt x="7425" y="19837"/>
                  <a:pt x="7425" y="19837"/>
                  <a:pt x="7425" y="19837"/>
                </a:cubicBezTo>
                <a:cubicBezTo>
                  <a:pt x="7425" y="21600"/>
                  <a:pt x="7425" y="21600"/>
                  <a:pt x="7425" y="21600"/>
                </a:cubicBezTo>
                <a:cubicBezTo>
                  <a:pt x="8775" y="21600"/>
                  <a:pt x="8775" y="21600"/>
                  <a:pt x="8775" y="21600"/>
                </a:cubicBezTo>
                <a:cubicBezTo>
                  <a:pt x="8775" y="19837"/>
                  <a:pt x="8775" y="19837"/>
                  <a:pt x="8775" y="19837"/>
                </a:cubicBezTo>
                <a:cubicBezTo>
                  <a:pt x="12285" y="19837"/>
                  <a:pt x="12285" y="19837"/>
                  <a:pt x="12285" y="19837"/>
                </a:cubicBezTo>
                <a:cubicBezTo>
                  <a:pt x="12285" y="21600"/>
                  <a:pt x="12285" y="21600"/>
                  <a:pt x="12285" y="21600"/>
                </a:cubicBezTo>
                <a:cubicBezTo>
                  <a:pt x="13770" y="21600"/>
                  <a:pt x="13770" y="21600"/>
                  <a:pt x="13770" y="21600"/>
                </a:cubicBezTo>
                <a:cubicBezTo>
                  <a:pt x="13770" y="19837"/>
                  <a:pt x="13770" y="19837"/>
                  <a:pt x="13770" y="19837"/>
                </a:cubicBezTo>
                <a:cubicBezTo>
                  <a:pt x="15255" y="19837"/>
                  <a:pt x="15255" y="19837"/>
                  <a:pt x="15255" y="19837"/>
                </a:cubicBezTo>
                <a:cubicBezTo>
                  <a:pt x="15255" y="21600"/>
                  <a:pt x="15255" y="21600"/>
                  <a:pt x="15255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16740" y="19543"/>
                  <a:pt x="16740" y="19543"/>
                  <a:pt x="16740" y="19543"/>
                </a:cubicBezTo>
                <a:cubicBezTo>
                  <a:pt x="18090" y="18955"/>
                  <a:pt x="19170" y="17486"/>
                  <a:pt x="19170" y="15722"/>
                </a:cubicBezTo>
                <a:cubicBezTo>
                  <a:pt x="19170" y="11608"/>
                  <a:pt x="19170" y="11608"/>
                  <a:pt x="19170" y="11608"/>
                </a:cubicBezTo>
                <a:cubicBezTo>
                  <a:pt x="20520" y="11314"/>
                  <a:pt x="21600" y="9992"/>
                  <a:pt x="21600" y="8229"/>
                </a:cubicBezTo>
                <a:lnTo>
                  <a:pt x="20115" y="8229"/>
                </a:lnTo>
                <a:close/>
                <a:moveTo>
                  <a:pt x="17685" y="15722"/>
                </a:moveTo>
                <a:cubicBezTo>
                  <a:pt x="17685" y="17045"/>
                  <a:pt x="16740" y="18220"/>
                  <a:pt x="15525" y="18220"/>
                </a:cubicBezTo>
                <a:cubicBezTo>
                  <a:pt x="5670" y="18220"/>
                  <a:pt x="5670" y="18220"/>
                  <a:pt x="5670" y="18220"/>
                </a:cubicBezTo>
                <a:cubicBezTo>
                  <a:pt x="4455" y="18220"/>
                  <a:pt x="3375" y="17045"/>
                  <a:pt x="3375" y="15722"/>
                </a:cubicBezTo>
                <a:cubicBezTo>
                  <a:pt x="3375" y="14988"/>
                  <a:pt x="3375" y="14988"/>
                  <a:pt x="3375" y="14988"/>
                </a:cubicBezTo>
                <a:cubicBezTo>
                  <a:pt x="1485" y="14988"/>
                  <a:pt x="1485" y="14988"/>
                  <a:pt x="1485" y="14988"/>
                </a:cubicBezTo>
                <a:cubicBezTo>
                  <a:pt x="1485" y="11755"/>
                  <a:pt x="1485" y="11755"/>
                  <a:pt x="1485" y="11755"/>
                </a:cubicBezTo>
                <a:cubicBezTo>
                  <a:pt x="3375" y="11755"/>
                  <a:pt x="3375" y="11755"/>
                  <a:pt x="3375" y="11755"/>
                </a:cubicBezTo>
                <a:cubicBezTo>
                  <a:pt x="3375" y="11020"/>
                  <a:pt x="3375" y="11020"/>
                  <a:pt x="3375" y="11020"/>
                </a:cubicBezTo>
                <a:cubicBezTo>
                  <a:pt x="3375" y="9698"/>
                  <a:pt x="4455" y="8522"/>
                  <a:pt x="5670" y="8522"/>
                </a:cubicBezTo>
                <a:cubicBezTo>
                  <a:pt x="6345" y="8522"/>
                  <a:pt x="6345" y="8522"/>
                  <a:pt x="6345" y="8522"/>
                </a:cubicBezTo>
                <a:cubicBezTo>
                  <a:pt x="6345" y="6024"/>
                  <a:pt x="6345" y="6024"/>
                  <a:pt x="6345" y="6024"/>
                </a:cubicBezTo>
                <a:cubicBezTo>
                  <a:pt x="7155" y="6318"/>
                  <a:pt x="7695" y="7053"/>
                  <a:pt x="7830" y="7935"/>
                </a:cubicBezTo>
                <a:cubicBezTo>
                  <a:pt x="7965" y="8522"/>
                  <a:pt x="7965" y="8522"/>
                  <a:pt x="7965" y="8522"/>
                </a:cubicBezTo>
                <a:cubicBezTo>
                  <a:pt x="15525" y="8522"/>
                  <a:pt x="15525" y="8522"/>
                  <a:pt x="15525" y="8522"/>
                </a:cubicBezTo>
                <a:cubicBezTo>
                  <a:pt x="16740" y="8522"/>
                  <a:pt x="17685" y="9698"/>
                  <a:pt x="17685" y="11020"/>
                </a:cubicBezTo>
                <a:lnTo>
                  <a:pt x="17685" y="15722"/>
                </a:lnTo>
                <a:close/>
                <a:moveTo>
                  <a:pt x="8640" y="10139"/>
                </a:moveTo>
                <a:cubicBezTo>
                  <a:pt x="12555" y="10139"/>
                  <a:pt x="12555" y="10139"/>
                  <a:pt x="12555" y="10139"/>
                </a:cubicBezTo>
                <a:cubicBezTo>
                  <a:pt x="12555" y="11755"/>
                  <a:pt x="12555" y="11755"/>
                  <a:pt x="12555" y="11755"/>
                </a:cubicBezTo>
                <a:cubicBezTo>
                  <a:pt x="8640" y="11755"/>
                  <a:pt x="8640" y="11755"/>
                  <a:pt x="8640" y="11755"/>
                </a:cubicBezTo>
                <a:lnTo>
                  <a:pt x="8640" y="1013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61" name="Freeform 45"/>
          <p:cNvSpPr/>
          <p:nvPr/>
        </p:nvSpPr>
        <p:spPr>
          <a:xfrm>
            <a:off x="10693400" y="752476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990" y="11610"/>
                </a:moveTo>
                <a:cubicBezTo>
                  <a:pt x="9990" y="3375"/>
                  <a:pt x="9990" y="3375"/>
                  <a:pt x="9990" y="3375"/>
                </a:cubicBezTo>
                <a:cubicBezTo>
                  <a:pt x="9180" y="3375"/>
                  <a:pt x="9180" y="3375"/>
                  <a:pt x="9180" y="3375"/>
                </a:cubicBezTo>
                <a:cubicBezTo>
                  <a:pt x="4050" y="3375"/>
                  <a:pt x="0" y="7425"/>
                  <a:pt x="0" y="12420"/>
                </a:cubicBezTo>
                <a:cubicBezTo>
                  <a:pt x="0" y="17550"/>
                  <a:pt x="4050" y="21600"/>
                  <a:pt x="9180" y="21600"/>
                </a:cubicBezTo>
                <a:cubicBezTo>
                  <a:pt x="14175" y="21600"/>
                  <a:pt x="18225" y="17550"/>
                  <a:pt x="18225" y="12420"/>
                </a:cubicBezTo>
                <a:cubicBezTo>
                  <a:pt x="18225" y="11610"/>
                  <a:pt x="18225" y="11610"/>
                  <a:pt x="18225" y="11610"/>
                </a:cubicBezTo>
                <a:cubicBezTo>
                  <a:pt x="9990" y="11610"/>
                  <a:pt x="9990" y="11610"/>
                  <a:pt x="9990" y="11610"/>
                </a:cubicBezTo>
                <a:close/>
                <a:moveTo>
                  <a:pt x="8370" y="19845"/>
                </a:moveTo>
                <a:cubicBezTo>
                  <a:pt x="4590" y="19440"/>
                  <a:pt x="1620" y="16335"/>
                  <a:pt x="1620" y="12420"/>
                </a:cubicBezTo>
                <a:cubicBezTo>
                  <a:pt x="1620" y="8640"/>
                  <a:pt x="4590" y="5400"/>
                  <a:pt x="8370" y="4995"/>
                </a:cubicBezTo>
                <a:lnTo>
                  <a:pt x="8370" y="19845"/>
                </a:lnTo>
                <a:close/>
                <a:moveTo>
                  <a:pt x="9990" y="19845"/>
                </a:moveTo>
                <a:cubicBezTo>
                  <a:pt x="9990" y="13230"/>
                  <a:pt x="9990" y="13230"/>
                  <a:pt x="9990" y="13230"/>
                </a:cubicBezTo>
                <a:cubicBezTo>
                  <a:pt x="16605" y="13230"/>
                  <a:pt x="16605" y="13230"/>
                  <a:pt x="16605" y="13230"/>
                </a:cubicBezTo>
                <a:cubicBezTo>
                  <a:pt x="16200" y="16740"/>
                  <a:pt x="13365" y="19440"/>
                  <a:pt x="9990" y="19845"/>
                </a:cubicBezTo>
                <a:close/>
                <a:moveTo>
                  <a:pt x="12420" y="0"/>
                </a:moveTo>
                <a:cubicBezTo>
                  <a:pt x="11610" y="0"/>
                  <a:pt x="11610" y="0"/>
                  <a:pt x="11610" y="0"/>
                </a:cubicBezTo>
                <a:cubicBezTo>
                  <a:pt x="11610" y="9990"/>
                  <a:pt x="11610" y="9990"/>
                  <a:pt x="11610" y="9990"/>
                </a:cubicBezTo>
                <a:cubicBezTo>
                  <a:pt x="21600" y="9990"/>
                  <a:pt x="21600" y="9990"/>
                  <a:pt x="21600" y="9990"/>
                </a:cubicBezTo>
                <a:cubicBezTo>
                  <a:pt x="21600" y="9180"/>
                  <a:pt x="21600" y="9180"/>
                  <a:pt x="21600" y="9180"/>
                </a:cubicBezTo>
                <a:cubicBezTo>
                  <a:pt x="21600" y="4050"/>
                  <a:pt x="17550" y="0"/>
                  <a:pt x="12420" y="0"/>
                </a:cubicBezTo>
                <a:close/>
                <a:moveTo>
                  <a:pt x="13230" y="8370"/>
                </a:moveTo>
                <a:cubicBezTo>
                  <a:pt x="13230" y="1755"/>
                  <a:pt x="13230" y="1755"/>
                  <a:pt x="13230" y="1755"/>
                </a:cubicBezTo>
                <a:cubicBezTo>
                  <a:pt x="16740" y="2025"/>
                  <a:pt x="19575" y="4860"/>
                  <a:pt x="19845" y="8370"/>
                </a:cubicBezTo>
                <a:lnTo>
                  <a:pt x="13230" y="83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62" name="Freeform 46"/>
          <p:cNvSpPr/>
          <p:nvPr/>
        </p:nvSpPr>
        <p:spPr>
          <a:xfrm>
            <a:off x="10883900" y="1990725"/>
            <a:ext cx="7397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211" y="7034"/>
                </a:moveTo>
                <a:lnTo>
                  <a:pt x="15389" y="7034"/>
                </a:lnTo>
                <a:lnTo>
                  <a:pt x="15389" y="8466"/>
                </a:lnTo>
                <a:lnTo>
                  <a:pt x="6211" y="8466"/>
                </a:lnTo>
                <a:lnTo>
                  <a:pt x="6211" y="7034"/>
                </a:lnTo>
                <a:close/>
                <a:moveTo>
                  <a:pt x="6211" y="9960"/>
                </a:moveTo>
                <a:lnTo>
                  <a:pt x="15389" y="9960"/>
                </a:lnTo>
                <a:lnTo>
                  <a:pt x="15389" y="11329"/>
                </a:lnTo>
                <a:lnTo>
                  <a:pt x="6211" y="11329"/>
                </a:lnTo>
                <a:lnTo>
                  <a:pt x="6211" y="9960"/>
                </a:lnTo>
                <a:close/>
                <a:moveTo>
                  <a:pt x="6211" y="12823"/>
                </a:moveTo>
                <a:lnTo>
                  <a:pt x="15389" y="12823"/>
                </a:lnTo>
                <a:lnTo>
                  <a:pt x="15389" y="14317"/>
                </a:lnTo>
                <a:lnTo>
                  <a:pt x="6211" y="14317"/>
                </a:lnTo>
                <a:lnTo>
                  <a:pt x="6211" y="12823"/>
                </a:lnTo>
                <a:close/>
                <a:moveTo>
                  <a:pt x="6211" y="15749"/>
                </a:moveTo>
                <a:lnTo>
                  <a:pt x="15389" y="15749"/>
                </a:lnTo>
                <a:lnTo>
                  <a:pt x="15389" y="17243"/>
                </a:lnTo>
                <a:lnTo>
                  <a:pt x="6211" y="17243"/>
                </a:lnTo>
                <a:lnTo>
                  <a:pt x="6211" y="15749"/>
                </a:lnTo>
                <a:close/>
                <a:moveTo>
                  <a:pt x="19746" y="20106"/>
                </a:moveTo>
                <a:lnTo>
                  <a:pt x="19746" y="4171"/>
                </a:lnTo>
                <a:lnTo>
                  <a:pt x="11773" y="4171"/>
                </a:lnTo>
                <a:lnTo>
                  <a:pt x="11773" y="0"/>
                </a:lnTo>
                <a:lnTo>
                  <a:pt x="9827" y="0"/>
                </a:lnTo>
                <a:lnTo>
                  <a:pt x="9827" y="4171"/>
                </a:lnTo>
                <a:lnTo>
                  <a:pt x="1854" y="4171"/>
                </a:lnTo>
                <a:lnTo>
                  <a:pt x="1854" y="20106"/>
                </a:lnTo>
                <a:lnTo>
                  <a:pt x="0" y="20106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0106"/>
                </a:lnTo>
                <a:lnTo>
                  <a:pt x="19746" y="20106"/>
                </a:lnTo>
                <a:close/>
                <a:moveTo>
                  <a:pt x="17614" y="20106"/>
                </a:moveTo>
                <a:lnTo>
                  <a:pt x="13349" y="20106"/>
                </a:lnTo>
                <a:lnTo>
                  <a:pt x="13349" y="18612"/>
                </a:lnTo>
                <a:lnTo>
                  <a:pt x="8158" y="18612"/>
                </a:lnTo>
                <a:lnTo>
                  <a:pt x="8158" y="20106"/>
                </a:lnTo>
                <a:lnTo>
                  <a:pt x="3986" y="20106"/>
                </a:lnTo>
                <a:lnTo>
                  <a:pt x="3986" y="5540"/>
                </a:lnTo>
                <a:lnTo>
                  <a:pt x="17614" y="5540"/>
                </a:lnTo>
                <a:lnTo>
                  <a:pt x="17614" y="2010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63" name="Freeform 47"/>
          <p:cNvSpPr/>
          <p:nvPr/>
        </p:nvSpPr>
        <p:spPr>
          <a:xfrm>
            <a:off x="10693400" y="3228975"/>
            <a:ext cx="10795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61" y="11745"/>
                </a:moveTo>
                <a:cubicBezTo>
                  <a:pt x="14901" y="11745"/>
                  <a:pt x="14901" y="11745"/>
                  <a:pt x="14901" y="11745"/>
                </a:cubicBezTo>
                <a:cubicBezTo>
                  <a:pt x="14901" y="18360"/>
                  <a:pt x="14901" y="18360"/>
                  <a:pt x="14901" y="18360"/>
                </a:cubicBezTo>
                <a:cubicBezTo>
                  <a:pt x="13261" y="18360"/>
                  <a:pt x="13261" y="18360"/>
                  <a:pt x="13261" y="18360"/>
                </a:cubicBezTo>
                <a:lnTo>
                  <a:pt x="13261" y="11745"/>
                </a:lnTo>
                <a:close/>
                <a:moveTo>
                  <a:pt x="16678" y="11745"/>
                </a:moveTo>
                <a:cubicBezTo>
                  <a:pt x="18319" y="11745"/>
                  <a:pt x="18319" y="11745"/>
                  <a:pt x="18319" y="11745"/>
                </a:cubicBezTo>
                <a:cubicBezTo>
                  <a:pt x="18319" y="18360"/>
                  <a:pt x="18319" y="18360"/>
                  <a:pt x="18319" y="18360"/>
                </a:cubicBezTo>
                <a:cubicBezTo>
                  <a:pt x="16678" y="18360"/>
                  <a:pt x="16678" y="18360"/>
                  <a:pt x="16678" y="18360"/>
                </a:cubicBezTo>
                <a:lnTo>
                  <a:pt x="16678" y="11745"/>
                </a:lnTo>
                <a:close/>
                <a:moveTo>
                  <a:pt x="6699" y="11745"/>
                </a:moveTo>
                <a:cubicBezTo>
                  <a:pt x="8339" y="11745"/>
                  <a:pt x="8339" y="11745"/>
                  <a:pt x="8339" y="11745"/>
                </a:cubicBezTo>
                <a:cubicBezTo>
                  <a:pt x="8339" y="18360"/>
                  <a:pt x="8339" y="18360"/>
                  <a:pt x="8339" y="18360"/>
                </a:cubicBezTo>
                <a:cubicBezTo>
                  <a:pt x="6699" y="18360"/>
                  <a:pt x="6699" y="18360"/>
                  <a:pt x="6699" y="18360"/>
                </a:cubicBezTo>
                <a:lnTo>
                  <a:pt x="6699" y="11745"/>
                </a:lnTo>
                <a:close/>
                <a:moveTo>
                  <a:pt x="3281" y="11745"/>
                </a:moveTo>
                <a:cubicBezTo>
                  <a:pt x="4922" y="11745"/>
                  <a:pt x="4922" y="11745"/>
                  <a:pt x="4922" y="11745"/>
                </a:cubicBezTo>
                <a:cubicBezTo>
                  <a:pt x="4922" y="18360"/>
                  <a:pt x="4922" y="18360"/>
                  <a:pt x="4922" y="18360"/>
                </a:cubicBezTo>
                <a:cubicBezTo>
                  <a:pt x="3281" y="18360"/>
                  <a:pt x="3281" y="18360"/>
                  <a:pt x="3281" y="18360"/>
                </a:cubicBezTo>
                <a:lnTo>
                  <a:pt x="3281" y="11745"/>
                </a:lnTo>
                <a:close/>
                <a:moveTo>
                  <a:pt x="9980" y="11745"/>
                </a:moveTo>
                <a:cubicBezTo>
                  <a:pt x="11620" y="11745"/>
                  <a:pt x="11620" y="11745"/>
                  <a:pt x="11620" y="11745"/>
                </a:cubicBezTo>
                <a:cubicBezTo>
                  <a:pt x="11620" y="18360"/>
                  <a:pt x="11620" y="18360"/>
                  <a:pt x="11620" y="18360"/>
                </a:cubicBezTo>
                <a:cubicBezTo>
                  <a:pt x="9980" y="18360"/>
                  <a:pt x="9980" y="18360"/>
                  <a:pt x="9980" y="18360"/>
                </a:cubicBezTo>
                <a:lnTo>
                  <a:pt x="9980" y="11745"/>
                </a:lnTo>
                <a:close/>
                <a:moveTo>
                  <a:pt x="11620" y="2025"/>
                </a:moveTo>
                <a:cubicBezTo>
                  <a:pt x="11620" y="0"/>
                  <a:pt x="11620" y="0"/>
                  <a:pt x="11620" y="0"/>
                </a:cubicBezTo>
                <a:cubicBezTo>
                  <a:pt x="9980" y="0"/>
                  <a:pt x="9980" y="0"/>
                  <a:pt x="9980" y="0"/>
                </a:cubicBezTo>
                <a:cubicBezTo>
                  <a:pt x="9980" y="3510"/>
                  <a:pt x="9980" y="3510"/>
                  <a:pt x="9980" y="3510"/>
                </a:cubicBezTo>
                <a:cubicBezTo>
                  <a:pt x="10800" y="3510"/>
                  <a:pt x="10800" y="3510"/>
                  <a:pt x="10800" y="3510"/>
                </a:cubicBezTo>
                <a:cubicBezTo>
                  <a:pt x="10800" y="3510"/>
                  <a:pt x="10800" y="3510"/>
                  <a:pt x="10800" y="3510"/>
                </a:cubicBezTo>
                <a:cubicBezTo>
                  <a:pt x="11210" y="3510"/>
                  <a:pt x="11620" y="3915"/>
                  <a:pt x="11620" y="4320"/>
                </a:cubicBezTo>
                <a:cubicBezTo>
                  <a:pt x="11620" y="4860"/>
                  <a:pt x="11210" y="5130"/>
                  <a:pt x="10800" y="5130"/>
                </a:cubicBezTo>
                <a:cubicBezTo>
                  <a:pt x="10390" y="5130"/>
                  <a:pt x="9980" y="4860"/>
                  <a:pt x="9980" y="4320"/>
                </a:cubicBezTo>
                <a:cubicBezTo>
                  <a:pt x="8339" y="4320"/>
                  <a:pt x="8339" y="4320"/>
                  <a:pt x="8339" y="4320"/>
                </a:cubicBezTo>
                <a:cubicBezTo>
                  <a:pt x="8339" y="5670"/>
                  <a:pt x="9433" y="6885"/>
                  <a:pt x="10800" y="6885"/>
                </a:cubicBezTo>
                <a:cubicBezTo>
                  <a:pt x="12167" y="6885"/>
                  <a:pt x="13261" y="5670"/>
                  <a:pt x="13261" y="4320"/>
                </a:cubicBezTo>
                <a:cubicBezTo>
                  <a:pt x="13261" y="3240"/>
                  <a:pt x="12577" y="2430"/>
                  <a:pt x="11620" y="2025"/>
                </a:cubicBezTo>
                <a:close/>
                <a:moveTo>
                  <a:pt x="14628" y="6075"/>
                </a:moveTo>
                <a:cubicBezTo>
                  <a:pt x="14354" y="6615"/>
                  <a:pt x="13944" y="7020"/>
                  <a:pt x="13534" y="7425"/>
                </a:cubicBezTo>
                <a:cubicBezTo>
                  <a:pt x="16405" y="8505"/>
                  <a:pt x="16405" y="8505"/>
                  <a:pt x="16405" y="8505"/>
                </a:cubicBezTo>
                <a:cubicBezTo>
                  <a:pt x="5195" y="8505"/>
                  <a:pt x="5195" y="8505"/>
                  <a:pt x="5195" y="8505"/>
                </a:cubicBezTo>
                <a:cubicBezTo>
                  <a:pt x="8066" y="7425"/>
                  <a:pt x="8066" y="7425"/>
                  <a:pt x="8066" y="7425"/>
                </a:cubicBezTo>
                <a:cubicBezTo>
                  <a:pt x="7656" y="7020"/>
                  <a:pt x="7246" y="6615"/>
                  <a:pt x="6972" y="6075"/>
                </a:cubicBezTo>
                <a:cubicBezTo>
                  <a:pt x="0" y="8775"/>
                  <a:pt x="0" y="8775"/>
                  <a:pt x="0" y="877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8775"/>
                  <a:pt x="21600" y="8775"/>
                  <a:pt x="21600" y="8775"/>
                </a:cubicBezTo>
                <a:lnTo>
                  <a:pt x="14628" y="6075"/>
                </a:lnTo>
                <a:close/>
                <a:moveTo>
                  <a:pt x="19959" y="19980"/>
                </a:moveTo>
                <a:cubicBezTo>
                  <a:pt x="1641" y="19980"/>
                  <a:pt x="1641" y="19980"/>
                  <a:pt x="1641" y="19980"/>
                </a:cubicBezTo>
                <a:cubicBezTo>
                  <a:pt x="1641" y="10125"/>
                  <a:pt x="1641" y="10125"/>
                  <a:pt x="1641" y="10125"/>
                </a:cubicBezTo>
                <a:cubicBezTo>
                  <a:pt x="19959" y="10125"/>
                  <a:pt x="19959" y="10125"/>
                  <a:pt x="19959" y="10125"/>
                </a:cubicBezTo>
                <a:cubicBezTo>
                  <a:pt x="19959" y="19980"/>
                  <a:pt x="19959" y="19980"/>
                  <a:pt x="19959" y="199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64" name="Freeform 48"/>
          <p:cNvSpPr/>
          <p:nvPr/>
        </p:nvSpPr>
        <p:spPr>
          <a:xfrm>
            <a:off x="10858500" y="4467226"/>
            <a:ext cx="7842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68" y="9585"/>
                </a:moveTo>
                <a:cubicBezTo>
                  <a:pt x="17468" y="8100"/>
                  <a:pt x="17468" y="8100"/>
                  <a:pt x="17468" y="8100"/>
                </a:cubicBezTo>
                <a:cubicBezTo>
                  <a:pt x="0" y="8100"/>
                  <a:pt x="0" y="8100"/>
                  <a:pt x="0" y="8100"/>
                </a:cubicBezTo>
                <a:cubicBezTo>
                  <a:pt x="0" y="15255"/>
                  <a:pt x="0" y="15255"/>
                  <a:pt x="0" y="15255"/>
                </a:cubicBezTo>
                <a:cubicBezTo>
                  <a:pt x="0" y="18765"/>
                  <a:pt x="3944" y="21600"/>
                  <a:pt x="8828" y="21600"/>
                </a:cubicBezTo>
                <a:cubicBezTo>
                  <a:pt x="12772" y="21600"/>
                  <a:pt x="16153" y="19710"/>
                  <a:pt x="17092" y="17010"/>
                </a:cubicBezTo>
                <a:cubicBezTo>
                  <a:pt x="19722" y="16740"/>
                  <a:pt x="21600" y="15255"/>
                  <a:pt x="21600" y="13365"/>
                </a:cubicBezTo>
                <a:cubicBezTo>
                  <a:pt x="21600" y="11475"/>
                  <a:pt x="19910" y="9990"/>
                  <a:pt x="17468" y="9585"/>
                </a:cubicBezTo>
                <a:close/>
                <a:moveTo>
                  <a:pt x="9767" y="13230"/>
                </a:moveTo>
                <a:cubicBezTo>
                  <a:pt x="9767" y="14580"/>
                  <a:pt x="9767" y="14580"/>
                  <a:pt x="9767" y="14580"/>
                </a:cubicBezTo>
                <a:cubicBezTo>
                  <a:pt x="7701" y="14580"/>
                  <a:pt x="7701" y="14580"/>
                  <a:pt x="7701" y="14580"/>
                </a:cubicBezTo>
                <a:cubicBezTo>
                  <a:pt x="7701" y="13230"/>
                  <a:pt x="7701" y="13230"/>
                  <a:pt x="7701" y="13230"/>
                </a:cubicBezTo>
                <a:cubicBezTo>
                  <a:pt x="8828" y="12690"/>
                  <a:pt x="8828" y="12690"/>
                  <a:pt x="8828" y="12690"/>
                </a:cubicBezTo>
                <a:lnTo>
                  <a:pt x="9767" y="13230"/>
                </a:lnTo>
                <a:close/>
                <a:moveTo>
                  <a:pt x="15402" y="15255"/>
                </a:moveTo>
                <a:cubicBezTo>
                  <a:pt x="15402" y="17955"/>
                  <a:pt x="12397" y="20115"/>
                  <a:pt x="8828" y="20115"/>
                </a:cubicBezTo>
                <a:cubicBezTo>
                  <a:pt x="5071" y="20115"/>
                  <a:pt x="2066" y="17955"/>
                  <a:pt x="2066" y="15255"/>
                </a:cubicBezTo>
                <a:cubicBezTo>
                  <a:pt x="2066" y="9585"/>
                  <a:pt x="2066" y="9585"/>
                  <a:pt x="2066" y="9585"/>
                </a:cubicBezTo>
                <a:cubicBezTo>
                  <a:pt x="7701" y="9585"/>
                  <a:pt x="7701" y="9585"/>
                  <a:pt x="7701" y="9585"/>
                </a:cubicBezTo>
                <a:cubicBezTo>
                  <a:pt x="7701" y="11340"/>
                  <a:pt x="7701" y="11340"/>
                  <a:pt x="7701" y="11340"/>
                </a:cubicBezTo>
                <a:cubicBezTo>
                  <a:pt x="5635" y="12420"/>
                  <a:pt x="5635" y="12420"/>
                  <a:pt x="5635" y="12420"/>
                </a:cubicBezTo>
                <a:cubicBezTo>
                  <a:pt x="5635" y="16065"/>
                  <a:pt x="5635" y="16065"/>
                  <a:pt x="5635" y="16065"/>
                </a:cubicBezTo>
                <a:cubicBezTo>
                  <a:pt x="11833" y="16065"/>
                  <a:pt x="11833" y="16065"/>
                  <a:pt x="11833" y="16065"/>
                </a:cubicBezTo>
                <a:cubicBezTo>
                  <a:pt x="11833" y="12420"/>
                  <a:pt x="11833" y="12420"/>
                  <a:pt x="11833" y="12420"/>
                </a:cubicBezTo>
                <a:cubicBezTo>
                  <a:pt x="9767" y="11340"/>
                  <a:pt x="9767" y="11340"/>
                  <a:pt x="9767" y="11340"/>
                </a:cubicBezTo>
                <a:cubicBezTo>
                  <a:pt x="9767" y="9585"/>
                  <a:pt x="9767" y="9585"/>
                  <a:pt x="9767" y="9585"/>
                </a:cubicBezTo>
                <a:cubicBezTo>
                  <a:pt x="15402" y="9585"/>
                  <a:pt x="15402" y="9585"/>
                  <a:pt x="15402" y="9585"/>
                </a:cubicBezTo>
                <a:lnTo>
                  <a:pt x="15402" y="15255"/>
                </a:lnTo>
                <a:close/>
                <a:moveTo>
                  <a:pt x="17468" y="15390"/>
                </a:moveTo>
                <a:cubicBezTo>
                  <a:pt x="17468" y="15390"/>
                  <a:pt x="17468" y="15390"/>
                  <a:pt x="17468" y="15255"/>
                </a:cubicBezTo>
                <a:cubicBezTo>
                  <a:pt x="17468" y="11205"/>
                  <a:pt x="17468" y="11205"/>
                  <a:pt x="17468" y="11205"/>
                </a:cubicBezTo>
                <a:cubicBezTo>
                  <a:pt x="18783" y="11475"/>
                  <a:pt x="19534" y="12285"/>
                  <a:pt x="19534" y="13365"/>
                </a:cubicBezTo>
                <a:cubicBezTo>
                  <a:pt x="19534" y="14310"/>
                  <a:pt x="18783" y="15120"/>
                  <a:pt x="17468" y="15390"/>
                </a:cubicBezTo>
                <a:close/>
                <a:moveTo>
                  <a:pt x="13336" y="0"/>
                </a:moveTo>
                <a:cubicBezTo>
                  <a:pt x="11270" y="0"/>
                  <a:pt x="11270" y="0"/>
                  <a:pt x="11270" y="0"/>
                </a:cubicBezTo>
                <a:cubicBezTo>
                  <a:pt x="11270" y="675"/>
                  <a:pt x="9767" y="810"/>
                  <a:pt x="9767" y="2160"/>
                </a:cubicBezTo>
                <a:cubicBezTo>
                  <a:pt x="9767" y="3510"/>
                  <a:pt x="11270" y="3780"/>
                  <a:pt x="11270" y="4320"/>
                </a:cubicBezTo>
                <a:cubicBezTo>
                  <a:pt x="11270" y="4995"/>
                  <a:pt x="9767" y="5130"/>
                  <a:pt x="9767" y="6480"/>
                </a:cubicBezTo>
                <a:cubicBezTo>
                  <a:pt x="11833" y="6480"/>
                  <a:pt x="11833" y="6480"/>
                  <a:pt x="11833" y="6480"/>
                </a:cubicBezTo>
                <a:cubicBezTo>
                  <a:pt x="11833" y="5940"/>
                  <a:pt x="13336" y="5670"/>
                  <a:pt x="13336" y="4320"/>
                </a:cubicBezTo>
                <a:cubicBezTo>
                  <a:pt x="13336" y="2970"/>
                  <a:pt x="11833" y="2835"/>
                  <a:pt x="11833" y="2160"/>
                </a:cubicBezTo>
                <a:cubicBezTo>
                  <a:pt x="11833" y="1485"/>
                  <a:pt x="13336" y="1350"/>
                  <a:pt x="13336" y="0"/>
                </a:cubicBezTo>
                <a:close/>
                <a:moveTo>
                  <a:pt x="7701" y="0"/>
                </a:moveTo>
                <a:cubicBezTo>
                  <a:pt x="5635" y="0"/>
                  <a:pt x="5635" y="0"/>
                  <a:pt x="5635" y="0"/>
                </a:cubicBezTo>
                <a:cubicBezTo>
                  <a:pt x="5635" y="675"/>
                  <a:pt x="4132" y="810"/>
                  <a:pt x="4132" y="2160"/>
                </a:cubicBezTo>
                <a:cubicBezTo>
                  <a:pt x="4132" y="3510"/>
                  <a:pt x="5635" y="3780"/>
                  <a:pt x="5635" y="4320"/>
                </a:cubicBezTo>
                <a:cubicBezTo>
                  <a:pt x="5635" y="4995"/>
                  <a:pt x="4132" y="5130"/>
                  <a:pt x="4132" y="6480"/>
                </a:cubicBezTo>
                <a:cubicBezTo>
                  <a:pt x="6198" y="6480"/>
                  <a:pt x="6198" y="6480"/>
                  <a:pt x="6198" y="6480"/>
                </a:cubicBezTo>
                <a:cubicBezTo>
                  <a:pt x="6198" y="5940"/>
                  <a:pt x="7701" y="5670"/>
                  <a:pt x="7701" y="4320"/>
                </a:cubicBezTo>
                <a:cubicBezTo>
                  <a:pt x="7701" y="2970"/>
                  <a:pt x="6198" y="2835"/>
                  <a:pt x="6198" y="2160"/>
                </a:cubicBezTo>
                <a:cubicBezTo>
                  <a:pt x="6198" y="1485"/>
                  <a:pt x="7701" y="1350"/>
                  <a:pt x="7701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65" name="Freeform 49"/>
          <p:cNvSpPr/>
          <p:nvPr/>
        </p:nvSpPr>
        <p:spPr>
          <a:xfrm>
            <a:off x="10693400" y="5788026"/>
            <a:ext cx="1092200" cy="895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480" y="10302"/>
                </a:moveTo>
                <a:cubicBezTo>
                  <a:pt x="4995" y="10302"/>
                  <a:pt x="3645" y="11797"/>
                  <a:pt x="3645" y="13625"/>
                </a:cubicBezTo>
                <a:cubicBezTo>
                  <a:pt x="3645" y="15618"/>
                  <a:pt x="4995" y="17114"/>
                  <a:pt x="6480" y="17114"/>
                </a:cubicBezTo>
                <a:cubicBezTo>
                  <a:pt x="7965" y="17114"/>
                  <a:pt x="9315" y="15618"/>
                  <a:pt x="9315" y="13625"/>
                </a:cubicBezTo>
                <a:cubicBezTo>
                  <a:pt x="9315" y="11797"/>
                  <a:pt x="7965" y="10302"/>
                  <a:pt x="6480" y="10302"/>
                </a:cubicBezTo>
                <a:close/>
                <a:moveTo>
                  <a:pt x="6480" y="14788"/>
                </a:moveTo>
                <a:cubicBezTo>
                  <a:pt x="5940" y="14788"/>
                  <a:pt x="5535" y="14289"/>
                  <a:pt x="5535" y="13625"/>
                </a:cubicBezTo>
                <a:cubicBezTo>
                  <a:pt x="5535" y="13126"/>
                  <a:pt x="5940" y="12462"/>
                  <a:pt x="6480" y="12462"/>
                </a:cubicBezTo>
                <a:cubicBezTo>
                  <a:pt x="7020" y="12462"/>
                  <a:pt x="7425" y="13126"/>
                  <a:pt x="7425" y="13625"/>
                </a:cubicBezTo>
                <a:cubicBezTo>
                  <a:pt x="7425" y="14289"/>
                  <a:pt x="7020" y="14788"/>
                  <a:pt x="6480" y="14788"/>
                </a:cubicBezTo>
                <a:close/>
                <a:moveTo>
                  <a:pt x="11745" y="5649"/>
                </a:moveTo>
                <a:cubicBezTo>
                  <a:pt x="11745" y="2492"/>
                  <a:pt x="11745" y="2492"/>
                  <a:pt x="11745" y="2492"/>
                </a:cubicBezTo>
                <a:cubicBezTo>
                  <a:pt x="11880" y="2326"/>
                  <a:pt x="12015" y="1828"/>
                  <a:pt x="12015" y="1495"/>
                </a:cubicBezTo>
                <a:cubicBezTo>
                  <a:pt x="12015" y="665"/>
                  <a:pt x="11475" y="0"/>
                  <a:pt x="10800" y="0"/>
                </a:cubicBezTo>
                <a:cubicBezTo>
                  <a:pt x="10125" y="0"/>
                  <a:pt x="9585" y="665"/>
                  <a:pt x="9585" y="1495"/>
                </a:cubicBezTo>
                <a:cubicBezTo>
                  <a:pt x="9585" y="1828"/>
                  <a:pt x="9720" y="2326"/>
                  <a:pt x="9855" y="2492"/>
                </a:cubicBezTo>
                <a:cubicBezTo>
                  <a:pt x="9855" y="5649"/>
                  <a:pt x="9855" y="5649"/>
                  <a:pt x="9855" y="5649"/>
                </a:cubicBezTo>
                <a:cubicBezTo>
                  <a:pt x="0" y="5649"/>
                  <a:pt x="0" y="5649"/>
                  <a:pt x="0" y="5649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5649"/>
                  <a:pt x="21600" y="5649"/>
                  <a:pt x="21600" y="5649"/>
                </a:cubicBezTo>
                <a:lnTo>
                  <a:pt x="11745" y="5649"/>
                </a:lnTo>
                <a:close/>
                <a:moveTo>
                  <a:pt x="19710" y="19440"/>
                </a:moveTo>
                <a:cubicBezTo>
                  <a:pt x="1890" y="19440"/>
                  <a:pt x="1890" y="19440"/>
                  <a:pt x="1890" y="19440"/>
                </a:cubicBezTo>
                <a:cubicBezTo>
                  <a:pt x="1890" y="7975"/>
                  <a:pt x="1890" y="7975"/>
                  <a:pt x="1890" y="7975"/>
                </a:cubicBezTo>
                <a:cubicBezTo>
                  <a:pt x="19710" y="7975"/>
                  <a:pt x="19710" y="7975"/>
                  <a:pt x="19710" y="7975"/>
                </a:cubicBezTo>
                <a:cubicBezTo>
                  <a:pt x="19710" y="19440"/>
                  <a:pt x="19710" y="19440"/>
                  <a:pt x="19710" y="19440"/>
                </a:cubicBezTo>
                <a:close/>
                <a:moveTo>
                  <a:pt x="11070" y="10302"/>
                </a:moveTo>
                <a:cubicBezTo>
                  <a:pt x="17955" y="10302"/>
                  <a:pt x="17955" y="10302"/>
                  <a:pt x="17955" y="10302"/>
                </a:cubicBezTo>
                <a:cubicBezTo>
                  <a:pt x="17955" y="12462"/>
                  <a:pt x="17955" y="12462"/>
                  <a:pt x="17955" y="12462"/>
                </a:cubicBezTo>
                <a:cubicBezTo>
                  <a:pt x="11070" y="12462"/>
                  <a:pt x="11070" y="12462"/>
                  <a:pt x="11070" y="12462"/>
                </a:cubicBezTo>
                <a:lnTo>
                  <a:pt x="11070" y="10302"/>
                </a:lnTo>
                <a:close/>
                <a:moveTo>
                  <a:pt x="11070" y="14788"/>
                </a:moveTo>
                <a:cubicBezTo>
                  <a:pt x="15390" y="14788"/>
                  <a:pt x="15390" y="14788"/>
                  <a:pt x="15390" y="14788"/>
                </a:cubicBezTo>
                <a:cubicBezTo>
                  <a:pt x="15390" y="17114"/>
                  <a:pt x="15390" y="17114"/>
                  <a:pt x="15390" y="17114"/>
                </a:cubicBezTo>
                <a:cubicBezTo>
                  <a:pt x="11070" y="17114"/>
                  <a:pt x="11070" y="17114"/>
                  <a:pt x="11070" y="17114"/>
                </a:cubicBezTo>
                <a:lnTo>
                  <a:pt x="11070" y="1478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66" name="Freeform 50"/>
          <p:cNvSpPr/>
          <p:nvPr/>
        </p:nvSpPr>
        <p:spPr>
          <a:xfrm>
            <a:off x="10858500" y="6943725"/>
            <a:ext cx="7493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60" y="6750"/>
                </a:moveTo>
                <a:cubicBezTo>
                  <a:pt x="11782" y="6750"/>
                  <a:pt x="11782" y="6750"/>
                  <a:pt x="11782" y="6750"/>
                </a:cubicBezTo>
                <a:cubicBezTo>
                  <a:pt x="11782" y="5265"/>
                  <a:pt x="11782" y="5265"/>
                  <a:pt x="11782" y="5265"/>
                </a:cubicBezTo>
                <a:cubicBezTo>
                  <a:pt x="12960" y="5265"/>
                  <a:pt x="12960" y="5265"/>
                  <a:pt x="12960" y="5265"/>
                </a:cubicBezTo>
                <a:cubicBezTo>
                  <a:pt x="13549" y="5265"/>
                  <a:pt x="14138" y="5400"/>
                  <a:pt x="14727" y="5535"/>
                </a:cubicBezTo>
                <a:cubicBezTo>
                  <a:pt x="15316" y="4185"/>
                  <a:pt x="15316" y="4185"/>
                  <a:pt x="15316" y="4185"/>
                </a:cubicBezTo>
                <a:cubicBezTo>
                  <a:pt x="14531" y="3915"/>
                  <a:pt x="13745" y="3780"/>
                  <a:pt x="12960" y="3780"/>
                </a:cubicBezTo>
                <a:cubicBezTo>
                  <a:pt x="11782" y="3780"/>
                  <a:pt x="11782" y="3780"/>
                  <a:pt x="11782" y="3780"/>
                </a:cubicBezTo>
                <a:cubicBezTo>
                  <a:pt x="11782" y="2700"/>
                  <a:pt x="11782" y="2700"/>
                  <a:pt x="11782" y="2700"/>
                </a:cubicBezTo>
                <a:cubicBezTo>
                  <a:pt x="9818" y="2700"/>
                  <a:pt x="9818" y="2700"/>
                  <a:pt x="9818" y="2700"/>
                </a:cubicBezTo>
                <a:cubicBezTo>
                  <a:pt x="9818" y="3780"/>
                  <a:pt x="9818" y="3780"/>
                  <a:pt x="9818" y="3780"/>
                </a:cubicBezTo>
                <a:cubicBezTo>
                  <a:pt x="8640" y="3780"/>
                  <a:pt x="8640" y="3780"/>
                  <a:pt x="8640" y="3780"/>
                </a:cubicBezTo>
                <a:cubicBezTo>
                  <a:pt x="7069" y="3780"/>
                  <a:pt x="5498" y="4860"/>
                  <a:pt x="5498" y="5940"/>
                </a:cubicBezTo>
                <a:cubicBezTo>
                  <a:pt x="5498" y="7155"/>
                  <a:pt x="7069" y="8100"/>
                  <a:pt x="8640" y="8100"/>
                </a:cubicBezTo>
                <a:cubicBezTo>
                  <a:pt x="9818" y="8100"/>
                  <a:pt x="9818" y="8100"/>
                  <a:pt x="9818" y="8100"/>
                </a:cubicBezTo>
                <a:cubicBezTo>
                  <a:pt x="9818" y="9585"/>
                  <a:pt x="9818" y="9585"/>
                  <a:pt x="9818" y="9585"/>
                </a:cubicBezTo>
                <a:cubicBezTo>
                  <a:pt x="8640" y="9585"/>
                  <a:pt x="8640" y="9585"/>
                  <a:pt x="8640" y="9585"/>
                </a:cubicBezTo>
                <a:cubicBezTo>
                  <a:pt x="8051" y="9585"/>
                  <a:pt x="7462" y="9585"/>
                  <a:pt x="7069" y="9450"/>
                </a:cubicBezTo>
                <a:cubicBezTo>
                  <a:pt x="6284" y="10800"/>
                  <a:pt x="6284" y="10800"/>
                  <a:pt x="6284" y="10800"/>
                </a:cubicBezTo>
                <a:cubicBezTo>
                  <a:pt x="7069" y="10935"/>
                  <a:pt x="7855" y="11070"/>
                  <a:pt x="8640" y="11070"/>
                </a:cubicBezTo>
                <a:cubicBezTo>
                  <a:pt x="9818" y="11070"/>
                  <a:pt x="9818" y="11070"/>
                  <a:pt x="9818" y="11070"/>
                </a:cubicBezTo>
                <a:cubicBezTo>
                  <a:pt x="9818" y="12285"/>
                  <a:pt x="9818" y="12285"/>
                  <a:pt x="9818" y="12285"/>
                </a:cubicBezTo>
                <a:cubicBezTo>
                  <a:pt x="11782" y="12285"/>
                  <a:pt x="11782" y="12285"/>
                  <a:pt x="11782" y="12285"/>
                </a:cubicBezTo>
                <a:cubicBezTo>
                  <a:pt x="11782" y="11070"/>
                  <a:pt x="11782" y="11070"/>
                  <a:pt x="11782" y="11070"/>
                </a:cubicBezTo>
                <a:cubicBezTo>
                  <a:pt x="12960" y="11070"/>
                  <a:pt x="12960" y="11070"/>
                  <a:pt x="12960" y="11070"/>
                </a:cubicBezTo>
                <a:cubicBezTo>
                  <a:pt x="14727" y="11070"/>
                  <a:pt x="16102" y="10125"/>
                  <a:pt x="16102" y="8910"/>
                </a:cubicBezTo>
                <a:cubicBezTo>
                  <a:pt x="16102" y="7695"/>
                  <a:pt x="14727" y="6750"/>
                  <a:pt x="12960" y="6750"/>
                </a:cubicBezTo>
                <a:close/>
                <a:moveTo>
                  <a:pt x="9818" y="6750"/>
                </a:moveTo>
                <a:cubicBezTo>
                  <a:pt x="8640" y="6750"/>
                  <a:pt x="8640" y="6750"/>
                  <a:pt x="8640" y="6750"/>
                </a:cubicBezTo>
                <a:cubicBezTo>
                  <a:pt x="8247" y="6750"/>
                  <a:pt x="7658" y="6345"/>
                  <a:pt x="7658" y="5940"/>
                </a:cubicBezTo>
                <a:cubicBezTo>
                  <a:pt x="7658" y="5670"/>
                  <a:pt x="8247" y="5265"/>
                  <a:pt x="8640" y="5265"/>
                </a:cubicBezTo>
                <a:cubicBezTo>
                  <a:pt x="9818" y="5265"/>
                  <a:pt x="9818" y="5265"/>
                  <a:pt x="9818" y="5265"/>
                </a:cubicBezTo>
                <a:lnTo>
                  <a:pt x="9818" y="6750"/>
                </a:lnTo>
                <a:close/>
                <a:moveTo>
                  <a:pt x="12960" y="9585"/>
                </a:moveTo>
                <a:cubicBezTo>
                  <a:pt x="11782" y="9585"/>
                  <a:pt x="11782" y="9585"/>
                  <a:pt x="11782" y="9585"/>
                </a:cubicBezTo>
                <a:cubicBezTo>
                  <a:pt x="11782" y="8100"/>
                  <a:pt x="11782" y="8100"/>
                  <a:pt x="11782" y="8100"/>
                </a:cubicBezTo>
                <a:cubicBezTo>
                  <a:pt x="12960" y="8100"/>
                  <a:pt x="12960" y="8100"/>
                  <a:pt x="12960" y="8100"/>
                </a:cubicBezTo>
                <a:cubicBezTo>
                  <a:pt x="13549" y="8100"/>
                  <a:pt x="13942" y="8505"/>
                  <a:pt x="13942" y="8910"/>
                </a:cubicBezTo>
                <a:cubicBezTo>
                  <a:pt x="13942" y="9315"/>
                  <a:pt x="13549" y="9585"/>
                  <a:pt x="12960" y="9585"/>
                </a:cubicBezTo>
                <a:close/>
                <a:moveTo>
                  <a:pt x="10800" y="0"/>
                </a:moveTo>
                <a:cubicBezTo>
                  <a:pt x="4909" y="0"/>
                  <a:pt x="0" y="3375"/>
                  <a:pt x="0" y="7425"/>
                </a:cubicBezTo>
                <a:cubicBezTo>
                  <a:pt x="0" y="9450"/>
                  <a:pt x="1178" y="11475"/>
                  <a:pt x="3338" y="12825"/>
                </a:cubicBezTo>
                <a:cubicBezTo>
                  <a:pt x="5695" y="14445"/>
                  <a:pt x="7069" y="15930"/>
                  <a:pt x="7069" y="17010"/>
                </a:cubicBezTo>
                <a:cubicBezTo>
                  <a:pt x="7069" y="18900"/>
                  <a:pt x="7069" y="18900"/>
                  <a:pt x="7069" y="18900"/>
                </a:cubicBezTo>
                <a:cubicBezTo>
                  <a:pt x="7069" y="20385"/>
                  <a:pt x="8640" y="21600"/>
                  <a:pt x="10800" y="21600"/>
                </a:cubicBezTo>
                <a:cubicBezTo>
                  <a:pt x="12960" y="21600"/>
                  <a:pt x="14727" y="20385"/>
                  <a:pt x="14727" y="18900"/>
                </a:cubicBezTo>
                <a:cubicBezTo>
                  <a:pt x="14727" y="17010"/>
                  <a:pt x="14727" y="17010"/>
                  <a:pt x="14727" y="17010"/>
                </a:cubicBezTo>
                <a:cubicBezTo>
                  <a:pt x="14727" y="15930"/>
                  <a:pt x="15905" y="14445"/>
                  <a:pt x="18262" y="12825"/>
                </a:cubicBezTo>
                <a:cubicBezTo>
                  <a:pt x="20422" y="11475"/>
                  <a:pt x="21600" y="9450"/>
                  <a:pt x="21600" y="7425"/>
                </a:cubicBezTo>
                <a:cubicBezTo>
                  <a:pt x="21600" y="3375"/>
                  <a:pt x="16887" y="0"/>
                  <a:pt x="10800" y="0"/>
                </a:cubicBezTo>
                <a:close/>
                <a:moveTo>
                  <a:pt x="12567" y="18900"/>
                </a:moveTo>
                <a:cubicBezTo>
                  <a:pt x="12567" y="19575"/>
                  <a:pt x="11782" y="20115"/>
                  <a:pt x="10800" y="20115"/>
                </a:cubicBezTo>
                <a:cubicBezTo>
                  <a:pt x="9818" y="20115"/>
                  <a:pt x="9033" y="19575"/>
                  <a:pt x="9033" y="18900"/>
                </a:cubicBezTo>
                <a:cubicBezTo>
                  <a:pt x="9033" y="17820"/>
                  <a:pt x="9033" y="17820"/>
                  <a:pt x="9033" y="17820"/>
                </a:cubicBezTo>
                <a:cubicBezTo>
                  <a:pt x="12567" y="17820"/>
                  <a:pt x="12567" y="17820"/>
                  <a:pt x="12567" y="17820"/>
                </a:cubicBezTo>
                <a:cubicBezTo>
                  <a:pt x="12567" y="18900"/>
                  <a:pt x="12567" y="18900"/>
                  <a:pt x="12567" y="18900"/>
                </a:cubicBezTo>
                <a:close/>
                <a:moveTo>
                  <a:pt x="16887" y="11745"/>
                </a:moveTo>
                <a:cubicBezTo>
                  <a:pt x="16691" y="11880"/>
                  <a:pt x="16691" y="11880"/>
                  <a:pt x="16691" y="11880"/>
                </a:cubicBezTo>
                <a:cubicBezTo>
                  <a:pt x="15709" y="12555"/>
                  <a:pt x="13156" y="14445"/>
                  <a:pt x="12764" y="16335"/>
                </a:cubicBezTo>
                <a:cubicBezTo>
                  <a:pt x="11782" y="16335"/>
                  <a:pt x="11782" y="16335"/>
                  <a:pt x="11782" y="16335"/>
                </a:cubicBezTo>
                <a:cubicBezTo>
                  <a:pt x="11782" y="14175"/>
                  <a:pt x="11782" y="14175"/>
                  <a:pt x="11782" y="14175"/>
                </a:cubicBezTo>
                <a:cubicBezTo>
                  <a:pt x="9818" y="14175"/>
                  <a:pt x="9818" y="14175"/>
                  <a:pt x="9818" y="14175"/>
                </a:cubicBezTo>
                <a:cubicBezTo>
                  <a:pt x="9818" y="16335"/>
                  <a:pt x="9818" y="16335"/>
                  <a:pt x="9818" y="16335"/>
                </a:cubicBezTo>
                <a:cubicBezTo>
                  <a:pt x="9033" y="16335"/>
                  <a:pt x="9033" y="16335"/>
                  <a:pt x="9033" y="16335"/>
                </a:cubicBezTo>
                <a:cubicBezTo>
                  <a:pt x="8444" y="14445"/>
                  <a:pt x="5891" y="12555"/>
                  <a:pt x="4909" y="11880"/>
                </a:cubicBezTo>
                <a:cubicBezTo>
                  <a:pt x="4909" y="11745"/>
                  <a:pt x="4909" y="11745"/>
                  <a:pt x="4909" y="11745"/>
                </a:cubicBezTo>
                <a:cubicBezTo>
                  <a:pt x="3142" y="10665"/>
                  <a:pt x="2160" y="9180"/>
                  <a:pt x="2160" y="7425"/>
                </a:cubicBezTo>
                <a:cubicBezTo>
                  <a:pt x="2160" y="4185"/>
                  <a:pt x="6087" y="1485"/>
                  <a:pt x="10800" y="1485"/>
                </a:cubicBezTo>
                <a:cubicBezTo>
                  <a:pt x="15709" y="1485"/>
                  <a:pt x="19636" y="4185"/>
                  <a:pt x="19636" y="7425"/>
                </a:cubicBezTo>
                <a:cubicBezTo>
                  <a:pt x="19636" y="9180"/>
                  <a:pt x="18655" y="10665"/>
                  <a:pt x="16887" y="117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67" name="Freeform 51"/>
          <p:cNvSpPr/>
          <p:nvPr/>
        </p:nvSpPr>
        <p:spPr>
          <a:xfrm>
            <a:off x="10693400" y="8181975"/>
            <a:ext cx="107315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82" y="16605"/>
                </a:moveTo>
                <a:cubicBezTo>
                  <a:pt x="825" y="16605"/>
                  <a:pt x="825" y="16605"/>
                  <a:pt x="825" y="1660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2107" y="21600"/>
                  <a:pt x="12107" y="21600"/>
                  <a:pt x="12107" y="21600"/>
                </a:cubicBezTo>
                <a:lnTo>
                  <a:pt x="11282" y="16605"/>
                </a:lnTo>
                <a:close/>
                <a:moveTo>
                  <a:pt x="2064" y="19980"/>
                </a:moveTo>
                <a:cubicBezTo>
                  <a:pt x="2339" y="18225"/>
                  <a:pt x="2339" y="18225"/>
                  <a:pt x="2339" y="18225"/>
                </a:cubicBezTo>
                <a:cubicBezTo>
                  <a:pt x="9906" y="18225"/>
                  <a:pt x="9906" y="18225"/>
                  <a:pt x="9906" y="18225"/>
                </a:cubicBezTo>
                <a:cubicBezTo>
                  <a:pt x="10181" y="19980"/>
                  <a:pt x="10181" y="19980"/>
                  <a:pt x="10181" y="19980"/>
                </a:cubicBezTo>
                <a:lnTo>
                  <a:pt x="2064" y="19980"/>
                </a:lnTo>
                <a:close/>
                <a:moveTo>
                  <a:pt x="21600" y="9990"/>
                </a:moveTo>
                <a:cubicBezTo>
                  <a:pt x="21600" y="4995"/>
                  <a:pt x="21600" y="4995"/>
                  <a:pt x="21600" y="4995"/>
                </a:cubicBezTo>
                <a:cubicBezTo>
                  <a:pt x="9768" y="4995"/>
                  <a:pt x="9768" y="4995"/>
                  <a:pt x="9768" y="4995"/>
                </a:cubicBezTo>
                <a:cubicBezTo>
                  <a:pt x="9768" y="4860"/>
                  <a:pt x="9768" y="4860"/>
                  <a:pt x="9768" y="4860"/>
                </a:cubicBezTo>
                <a:cubicBezTo>
                  <a:pt x="10456" y="4455"/>
                  <a:pt x="10869" y="3780"/>
                  <a:pt x="10869" y="3105"/>
                </a:cubicBezTo>
                <a:cubicBezTo>
                  <a:pt x="10869" y="1890"/>
                  <a:pt x="10869" y="1890"/>
                  <a:pt x="10869" y="1890"/>
                </a:cubicBezTo>
                <a:cubicBezTo>
                  <a:pt x="10869" y="810"/>
                  <a:pt x="10043" y="0"/>
                  <a:pt x="8943" y="0"/>
                </a:cubicBezTo>
                <a:cubicBezTo>
                  <a:pt x="3302" y="0"/>
                  <a:pt x="3302" y="0"/>
                  <a:pt x="3302" y="0"/>
                </a:cubicBezTo>
                <a:cubicBezTo>
                  <a:pt x="2201" y="0"/>
                  <a:pt x="1238" y="810"/>
                  <a:pt x="1238" y="1890"/>
                </a:cubicBezTo>
                <a:cubicBezTo>
                  <a:pt x="1238" y="3105"/>
                  <a:pt x="1238" y="3105"/>
                  <a:pt x="1238" y="3105"/>
                </a:cubicBezTo>
                <a:cubicBezTo>
                  <a:pt x="1238" y="3780"/>
                  <a:pt x="1789" y="4455"/>
                  <a:pt x="2476" y="4860"/>
                </a:cubicBezTo>
                <a:cubicBezTo>
                  <a:pt x="2476" y="10125"/>
                  <a:pt x="2476" y="10125"/>
                  <a:pt x="2476" y="10125"/>
                </a:cubicBezTo>
                <a:cubicBezTo>
                  <a:pt x="1789" y="10530"/>
                  <a:pt x="1238" y="11070"/>
                  <a:pt x="1238" y="11880"/>
                </a:cubicBezTo>
                <a:cubicBezTo>
                  <a:pt x="1238" y="12960"/>
                  <a:pt x="1238" y="12960"/>
                  <a:pt x="1238" y="12960"/>
                </a:cubicBezTo>
                <a:cubicBezTo>
                  <a:pt x="1238" y="14040"/>
                  <a:pt x="2201" y="14985"/>
                  <a:pt x="3302" y="14985"/>
                </a:cubicBezTo>
                <a:cubicBezTo>
                  <a:pt x="8943" y="14985"/>
                  <a:pt x="8943" y="14985"/>
                  <a:pt x="8943" y="14985"/>
                </a:cubicBezTo>
                <a:cubicBezTo>
                  <a:pt x="10043" y="14985"/>
                  <a:pt x="10869" y="14040"/>
                  <a:pt x="10869" y="12960"/>
                </a:cubicBezTo>
                <a:cubicBezTo>
                  <a:pt x="10869" y="11880"/>
                  <a:pt x="10869" y="11880"/>
                  <a:pt x="10869" y="11880"/>
                </a:cubicBezTo>
                <a:cubicBezTo>
                  <a:pt x="10869" y="11070"/>
                  <a:pt x="10456" y="10530"/>
                  <a:pt x="9768" y="10125"/>
                </a:cubicBezTo>
                <a:cubicBezTo>
                  <a:pt x="9768" y="9990"/>
                  <a:pt x="9768" y="9990"/>
                  <a:pt x="9768" y="9990"/>
                </a:cubicBezTo>
                <a:lnTo>
                  <a:pt x="21600" y="9990"/>
                </a:lnTo>
                <a:close/>
                <a:moveTo>
                  <a:pt x="9768" y="6615"/>
                </a:moveTo>
                <a:cubicBezTo>
                  <a:pt x="19949" y="6615"/>
                  <a:pt x="19949" y="6615"/>
                  <a:pt x="19949" y="6615"/>
                </a:cubicBezTo>
                <a:cubicBezTo>
                  <a:pt x="19949" y="8370"/>
                  <a:pt x="19949" y="8370"/>
                  <a:pt x="19949" y="8370"/>
                </a:cubicBezTo>
                <a:cubicBezTo>
                  <a:pt x="9768" y="8370"/>
                  <a:pt x="9768" y="8370"/>
                  <a:pt x="9768" y="8370"/>
                </a:cubicBezTo>
                <a:lnTo>
                  <a:pt x="9768" y="6615"/>
                </a:lnTo>
                <a:close/>
                <a:moveTo>
                  <a:pt x="8943" y="13230"/>
                </a:moveTo>
                <a:cubicBezTo>
                  <a:pt x="3302" y="13230"/>
                  <a:pt x="3302" y="13230"/>
                  <a:pt x="3302" y="13230"/>
                </a:cubicBezTo>
                <a:cubicBezTo>
                  <a:pt x="3164" y="13230"/>
                  <a:pt x="3027" y="13230"/>
                  <a:pt x="3027" y="12960"/>
                </a:cubicBezTo>
                <a:cubicBezTo>
                  <a:pt x="3027" y="11880"/>
                  <a:pt x="3027" y="11880"/>
                  <a:pt x="3027" y="11880"/>
                </a:cubicBezTo>
                <a:cubicBezTo>
                  <a:pt x="3027" y="11745"/>
                  <a:pt x="3164" y="11610"/>
                  <a:pt x="3302" y="11610"/>
                </a:cubicBezTo>
                <a:cubicBezTo>
                  <a:pt x="8943" y="11610"/>
                  <a:pt x="8943" y="11610"/>
                  <a:pt x="8943" y="11610"/>
                </a:cubicBezTo>
                <a:cubicBezTo>
                  <a:pt x="9080" y="11610"/>
                  <a:pt x="9218" y="11745"/>
                  <a:pt x="9218" y="11880"/>
                </a:cubicBezTo>
                <a:cubicBezTo>
                  <a:pt x="9218" y="12960"/>
                  <a:pt x="9218" y="12960"/>
                  <a:pt x="9218" y="12960"/>
                </a:cubicBezTo>
                <a:cubicBezTo>
                  <a:pt x="9218" y="12960"/>
                  <a:pt x="9218" y="12960"/>
                  <a:pt x="9218" y="12960"/>
                </a:cubicBezTo>
                <a:cubicBezTo>
                  <a:pt x="9218" y="13230"/>
                  <a:pt x="9080" y="13230"/>
                  <a:pt x="8943" y="13230"/>
                </a:cubicBezTo>
                <a:close/>
                <a:moveTo>
                  <a:pt x="4127" y="9990"/>
                </a:moveTo>
                <a:cubicBezTo>
                  <a:pt x="4127" y="4995"/>
                  <a:pt x="4127" y="4995"/>
                  <a:pt x="4127" y="4995"/>
                </a:cubicBezTo>
                <a:cubicBezTo>
                  <a:pt x="8117" y="4995"/>
                  <a:pt x="8117" y="4995"/>
                  <a:pt x="8117" y="4995"/>
                </a:cubicBezTo>
                <a:cubicBezTo>
                  <a:pt x="8117" y="9990"/>
                  <a:pt x="8117" y="9990"/>
                  <a:pt x="8117" y="9990"/>
                </a:cubicBezTo>
                <a:lnTo>
                  <a:pt x="4127" y="9990"/>
                </a:lnTo>
                <a:close/>
                <a:moveTo>
                  <a:pt x="9218" y="3105"/>
                </a:moveTo>
                <a:cubicBezTo>
                  <a:pt x="9218" y="3240"/>
                  <a:pt x="9080" y="3375"/>
                  <a:pt x="8943" y="3375"/>
                </a:cubicBezTo>
                <a:cubicBezTo>
                  <a:pt x="3302" y="3375"/>
                  <a:pt x="3302" y="3375"/>
                  <a:pt x="3302" y="3375"/>
                </a:cubicBezTo>
                <a:cubicBezTo>
                  <a:pt x="3164" y="3375"/>
                  <a:pt x="3027" y="3240"/>
                  <a:pt x="3027" y="3105"/>
                </a:cubicBezTo>
                <a:cubicBezTo>
                  <a:pt x="3027" y="1890"/>
                  <a:pt x="3027" y="1890"/>
                  <a:pt x="3027" y="1890"/>
                </a:cubicBezTo>
                <a:cubicBezTo>
                  <a:pt x="3027" y="1755"/>
                  <a:pt x="3164" y="1620"/>
                  <a:pt x="3302" y="1620"/>
                </a:cubicBezTo>
                <a:cubicBezTo>
                  <a:pt x="8943" y="1620"/>
                  <a:pt x="8943" y="1620"/>
                  <a:pt x="8943" y="1620"/>
                </a:cubicBezTo>
                <a:cubicBezTo>
                  <a:pt x="9080" y="1620"/>
                  <a:pt x="9218" y="1755"/>
                  <a:pt x="9218" y="1890"/>
                </a:cubicBezTo>
                <a:lnTo>
                  <a:pt x="9218" y="31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68" name="Freeform 52"/>
          <p:cNvSpPr/>
          <p:nvPr/>
        </p:nvSpPr>
        <p:spPr>
          <a:xfrm>
            <a:off x="10693400" y="9559925"/>
            <a:ext cx="1092200" cy="768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10" y="15814"/>
                </a:moveTo>
                <a:cubicBezTo>
                  <a:pt x="19710" y="0"/>
                  <a:pt x="19710" y="0"/>
                  <a:pt x="19710" y="0"/>
                </a:cubicBezTo>
                <a:cubicBezTo>
                  <a:pt x="1890" y="0"/>
                  <a:pt x="1890" y="0"/>
                  <a:pt x="1890" y="0"/>
                </a:cubicBezTo>
                <a:cubicBezTo>
                  <a:pt x="1890" y="15814"/>
                  <a:pt x="1890" y="15814"/>
                  <a:pt x="1890" y="15814"/>
                </a:cubicBezTo>
                <a:cubicBezTo>
                  <a:pt x="0" y="15814"/>
                  <a:pt x="0" y="15814"/>
                  <a:pt x="0" y="15814"/>
                </a:cubicBezTo>
                <a:cubicBezTo>
                  <a:pt x="0" y="18707"/>
                  <a:pt x="0" y="18707"/>
                  <a:pt x="0" y="18707"/>
                </a:cubicBezTo>
                <a:cubicBezTo>
                  <a:pt x="0" y="20250"/>
                  <a:pt x="945" y="21600"/>
                  <a:pt x="2025" y="2160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20655" y="21600"/>
                  <a:pt x="21600" y="20250"/>
                  <a:pt x="21600" y="18707"/>
                </a:cubicBezTo>
                <a:cubicBezTo>
                  <a:pt x="21600" y="15814"/>
                  <a:pt x="21600" y="15814"/>
                  <a:pt x="21600" y="15814"/>
                </a:cubicBezTo>
                <a:lnTo>
                  <a:pt x="19710" y="15814"/>
                </a:lnTo>
                <a:close/>
                <a:moveTo>
                  <a:pt x="3240" y="1929"/>
                </a:moveTo>
                <a:cubicBezTo>
                  <a:pt x="18360" y="1929"/>
                  <a:pt x="18360" y="1929"/>
                  <a:pt x="18360" y="1929"/>
                </a:cubicBezTo>
                <a:cubicBezTo>
                  <a:pt x="18360" y="15814"/>
                  <a:pt x="18360" y="15814"/>
                  <a:pt x="18360" y="15814"/>
                </a:cubicBezTo>
                <a:cubicBezTo>
                  <a:pt x="3240" y="15814"/>
                  <a:pt x="3240" y="15814"/>
                  <a:pt x="3240" y="15814"/>
                </a:cubicBezTo>
                <a:lnTo>
                  <a:pt x="3240" y="1929"/>
                </a:lnTo>
                <a:close/>
                <a:moveTo>
                  <a:pt x="20250" y="18707"/>
                </a:moveTo>
                <a:cubicBezTo>
                  <a:pt x="20250" y="19286"/>
                  <a:pt x="19845" y="19671"/>
                  <a:pt x="19575" y="19671"/>
                </a:cubicBezTo>
                <a:cubicBezTo>
                  <a:pt x="2025" y="19671"/>
                  <a:pt x="2025" y="19671"/>
                  <a:pt x="2025" y="19671"/>
                </a:cubicBezTo>
                <a:cubicBezTo>
                  <a:pt x="1755" y="19671"/>
                  <a:pt x="1350" y="19286"/>
                  <a:pt x="1350" y="18707"/>
                </a:cubicBezTo>
                <a:cubicBezTo>
                  <a:pt x="1350" y="17743"/>
                  <a:pt x="1350" y="17743"/>
                  <a:pt x="1350" y="17743"/>
                </a:cubicBezTo>
                <a:cubicBezTo>
                  <a:pt x="20250" y="17743"/>
                  <a:pt x="20250" y="17743"/>
                  <a:pt x="20250" y="17743"/>
                </a:cubicBezTo>
                <a:lnTo>
                  <a:pt x="20250" y="18707"/>
                </a:lnTo>
                <a:close/>
                <a:moveTo>
                  <a:pt x="12960" y="5593"/>
                </a:moveTo>
                <a:cubicBezTo>
                  <a:pt x="13905" y="6943"/>
                  <a:pt x="13905" y="6943"/>
                  <a:pt x="13905" y="6943"/>
                </a:cubicBezTo>
                <a:cubicBezTo>
                  <a:pt x="11745" y="10029"/>
                  <a:pt x="11745" y="10029"/>
                  <a:pt x="11745" y="10029"/>
                </a:cubicBezTo>
                <a:cubicBezTo>
                  <a:pt x="8910" y="6171"/>
                  <a:pt x="8910" y="6171"/>
                  <a:pt x="8910" y="6171"/>
                </a:cubicBezTo>
                <a:cubicBezTo>
                  <a:pt x="5265" y="11379"/>
                  <a:pt x="5265" y="11379"/>
                  <a:pt x="5265" y="11379"/>
                </a:cubicBezTo>
                <a:cubicBezTo>
                  <a:pt x="6210" y="12921"/>
                  <a:pt x="6210" y="12921"/>
                  <a:pt x="6210" y="12921"/>
                </a:cubicBezTo>
                <a:cubicBezTo>
                  <a:pt x="8910" y="8871"/>
                  <a:pt x="8910" y="8871"/>
                  <a:pt x="8910" y="8871"/>
                </a:cubicBezTo>
                <a:cubicBezTo>
                  <a:pt x="11610" y="12921"/>
                  <a:pt x="11610" y="12921"/>
                  <a:pt x="11610" y="12921"/>
                </a:cubicBezTo>
                <a:cubicBezTo>
                  <a:pt x="14850" y="8293"/>
                  <a:pt x="14850" y="8293"/>
                  <a:pt x="14850" y="8293"/>
                </a:cubicBezTo>
                <a:cubicBezTo>
                  <a:pt x="15795" y="9836"/>
                  <a:pt x="15795" y="9836"/>
                  <a:pt x="15795" y="9836"/>
                </a:cubicBezTo>
                <a:cubicBezTo>
                  <a:pt x="15795" y="5593"/>
                  <a:pt x="15795" y="5593"/>
                  <a:pt x="15795" y="5593"/>
                </a:cubicBezTo>
                <a:lnTo>
                  <a:pt x="12960" y="559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69" name="Freeform 53"/>
          <p:cNvSpPr/>
          <p:nvPr/>
        </p:nvSpPr>
        <p:spPr>
          <a:xfrm>
            <a:off x="10693400" y="10798175"/>
            <a:ext cx="1092200" cy="768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5" y="19479"/>
                </a:moveTo>
                <a:cubicBezTo>
                  <a:pt x="1485" y="0"/>
                  <a:pt x="1485" y="0"/>
                  <a:pt x="148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9479"/>
                  <a:pt x="21600" y="19479"/>
                  <a:pt x="21600" y="19479"/>
                </a:cubicBezTo>
                <a:lnTo>
                  <a:pt x="1485" y="19479"/>
                </a:lnTo>
                <a:close/>
                <a:moveTo>
                  <a:pt x="19575" y="1929"/>
                </a:moveTo>
                <a:cubicBezTo>
                  <a:pt x="19035" y="1929"/>
                  <a:pt x="18495" y="2507"/>
                  <a:pt x="18495" y="3279"/>
                </a:cubicBezTo>
                <a:cubicBezTo>
                  <a:pt x="18495" y="3279"/>
                  <a:pt x="18495" y="3279"/>
                  <a:pt x="18495" y="3471"/>
                </a:cubicBezTo>
                <a:cubicBezTo>
                  <a:pt x="14310" y="11186"/>
                  <a:pt x="14310" y="11186"/>
                  <a:pt x="14310" y="11186"/>
                </a:cubicBezTo>
                <a:cubicBezTo>
                  <a:pt x="10260" y="6171"/>
                  <a:pt x="10260" y="6171"/>
                  <a:pt x="10260" y="6171"/>
                </a:cubicBezTo>
                <a:cubicBezTo>
                  <a:pt x="10260" y="5400"/>
                  <a:pt x="9720" y="4821"/>
                  <a:pt x="9315" y="4821"/>
                </a:cubicBezTo>
                <a:cubicBezTo>
                  <a:pt x="8640" y="4821"/>
                  <a:pt x="8235" y="5400"/>
                  <a:pt x="8235" y="6171"/>
                </a:cubicBezTo>
                <a:cubicBezTo>
                  <a:pt x="8235" y="6364"/>
                  <a:pt x="8235" y="6364"/>
                  <a:pt x="8235" y="6364"/>
                </a:cubicBezTo>
                <a:cubicBezTo>
                  <a:pt x="3915" y="14271"/>
                  <a:pt x="3915" y="14271"/>
                  <a:pt x="3915" y="14271"/>
                </a:cubicBezTo>
                <a:cubicBezTo>
                  <a:pt x="3510" y="14464"/>
                  <a:pt x="3105" y="15043"/>
                  <a:pt x="3105" y="15814"/>
                </a:cubicBezTo>
                <a:cubicBezTo>
                  <a:pt x="3105" y="16586"/>
                  <a:pt x="3510" y="17357"/>
                  <a:pt x="4050" y="17357"/>
                </a:cubicBezTo>
                <a:cubicBezTo>
                  <a:pt x="4725" y="17357"/>
                  <a:pt x="5130" y="16586"/>
                  <a:pt x="5130" y="15814"/>
                </a:cubicBezTo>
                <a:cubicBezTo>
                  <a:pt x="5130" y="15814"/>
                  <a:pt x="5130" y="15814"/>
                  <a:pt x="5130" y="15621"/>
                </a:cubicBezTo>
                <a:cubicBezTo>
                  <a:pt x="9315" y="7907"/>
                  <a:pt x="9315" y="7907"/>
                  <a:pt x="9315" y="7907"/>
                </a:cubicBezTo>
                <a:cubicBezTo>
                  <a:pt x="13365" y="13114"/>
                  <a:pt x="13365" y="13114"/>
                  <a:pt x="13365" y="13114"/>
                </a:cubicBezTo>
                <a:cubicBezTo>
                  <a:pt x="13500" y="13693"/>
                  <a:pt x="13905" y="14271"/>
                  <a:pt x="14445" y="14271"/>
                </a:cubicBezTo>
                <a:cubicBezTo>
                  <a:pt x="14985" y="14271"/>
                  <a:pt x="15390" y="13693"/>
                  <a:pt x="15390" y="12921"/>
                </a:cubicBezTo>
                <a:cubicBezTo>
                  <a:pt x="15390" y="12921"/>
                  <a:pt x="15390" y="12729"/>
                  <a:pt x="15390" y="12729"/>
                </a:cubicBezTo>
                <a:cubicBezTo>
                  <a:pt x="19710" y="4821"/>
                  <a:pt x="19710" y="4821"/>
                  <a:pt x="19710" y="4821"/>
                </a:cubicBezTo>
                <a:cubicBezTo>
                  <a:pt x="20250" y="4629"/>
                  <a:pt x="20520" y="4050"/>
                  <a:pt x="20520" y="3279"/>
                </a:cubicBezTo>
                <a:cubicBezTo>
                  <a:pt x="20520" y="2507"/>
                  <a:pt x="20115" y="1929"/>
                  <a:pt x="19575" y="19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70" name="Freeform 54"/>
          <p:cNvSpPr/>
          <p:nvPr/>
        </p:nvSpPr>
        <p:spPr>
          <a:xfrm>
            <a:off x="10693400" y="12036425"/>
            <a:ext cx="1092200" cy="768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07" y="19458"/>
                </a:moveTo>
                <a:lnTo>
                  <a:pt x="1507" y="0"/>
                </a:ln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19458"/>
                </a:lnTo>
                <a:lnTo>
                  <a:pt x="1507" y="19458"/>
                </a:lnTo>
                <a:close/>
                <a:moveTo>
                  <a:pt x="19026" y="4017"/>
                </a:moveTo>
                <a:lnTo>
                  <a:pt x="15823" y="4641"/>
                </a:lnTo>
                <a:lnTo>
                  <a:pt x="17016" y="5980"/>
                </a:lnTo>
                <a:lnTo>
                  <a:pt x="14191" y="11336"/>
                </a:lnTo>
                <a:lnTo>
                  <a:pt x="8665" y="5355"/>
                </a:lnTo>
                <a:lnTo>
                  <a:pt x="3516" y="15084"/>
                </a:lnTo>
                <a:lnTo>
                  <a:pt x="4709" y="16423"/>
                </a:lnTo>
                <a:lnTo>
                  <a:pt x="8916" y="8479"/>
                </a:lnTo>
                <a:lnTo>
                  <a:pt x="14567" y="14460"/>
                </a:lnTo>
                <a:lnTo>
                  <a:pt x="18209" y="7319"/>
                </a:lnTo>
                <a:lnTo>
                  <a:pt x="19465" y="8658"/>
                </a:lnTo>
                <a:lnTo>
                  <a:pt x="19026" y="401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71" name="Freeform 55"/>
          <p:cNvSpPr/>
          <p:nvPr/>
        </p:nvSpPr>
        <p:spPr>
          <a:xfrm>
            <a:off x="12604750" y="781050"/>
            <a:ext cx="1092200" cy="10033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14647"/>
                </a:moveTo>
                <a:cubicBezTo>
                  <a:pt x="21465" y="14647"/>
                  <a:pt x="21465" y="14647"/>
                  <a:pt x="21465" y="14647"/>
                </a:cubicBezTo>
                <a:cubicBezTo>
                  <a:pt x="18090" y="1184"/>
                  <a:pt x="18090" y="1184"/>
                  <a:pt x="18090" y="1184"/>
                </a:cubicBezTo>
                <a:cubicBezTo>
                  <a:pt x="16335" y="1184"/>
                  <a:pt x="16335" y="1184"/>
                  <a:pt x="16335" y="1184"/>
                </a:cubicBezTo>
                <a:cubicBezTo>
                  <a:pt x="16335" y="0"/>
                  <a:pt x="16335" y="0"/>
                  <a:pt x="16335" y="0"/>
                </a:cubicBezTo>
                <a:cubicBezTo>
                  <a:pt x="14175" y="0"/>
                  <a:pt x="14175" y="0"/>
                  <a:pt x="14175" y="0"/>
                </a:cubicBezTo>
                <a:cubicBezTo>
                  <a:pt x="14175" y="1184"/>
                  <a:pt x="14175" y="1184"/>
                  <a:pt x="14175" y="1184"/>
                </a:cubicBezTo>
                <a:cubicBezTo>
                  <a:pt x="7425" y="1184"/>
                  <a:pt x="7425" y="1184"/>
                  <a:pt x="7425" y="1184"/>
                </a:cubicBezTo>
                <a:cubicBezTo>
                  <a:pt x="7425" y="0"/>
                  <a:pt x="7425" y="0"/>
                  <a:pt x="7425" y="0"/>
                </a:cubicBezTo>
                <a:cubicBezTo>
                  <a:pt x="5265" y="0"/>
                  <a:pt x="5265" y="0"/>
                  <a:pt x="5265" y="0"/>
                </a:cubicBezTo>
                <a:cubicBezTo>
                  <a:pt x="5265" y="1184"/>
                  <a:pt x="5265" y="1184"/>
                  <a:pt x="5265" y="1184"/>
                </a:cubicBezTo>
                <a:cubicBezTo>
                  <a:pt x="3510" y="1184"/>
                  <a:pt x="3510" y="1184"/>
                  <a:pt x="3510" y="1184"/>
                </a:cubicBezTo>
                <a:cubicBezTo>
                  <a:pt x="135" y="14647"/>
                  <a:pt x="135" y="14647"/>
                  <a:pt x="135" y="14647"/>
                </a:cubicBezTo>
                <a:cubicBezTo>
                  <a:pt x="135" y="14647"/>
                  <a:pt x="135" y="14647"/>
                  <a:pt x="135" y="14647"/>
                </a:cubicBezTo>
                <a:cubicBezTo>
                  <a:pt x="0" y="15090"/>
                  <a:pt x="0" y="15534"/>
                  <a:pt x="0" y="16126"/>
                </a:cubicBezTo>
                <a:cubicBezTo>
                  <a:pt x="0" y="19085"/>
                  <a:pt x="2295" y="21600"/>
                  <a:pt x="4995" y="21600"/>
                </a:cubicBezTo>
                <a:cubicBezTo>
                  <a:pt x="7020" y="21600"/>
                  <a:pt x="8640" y="20268"/>
                  <a:pt x="9450" y="18345"/>
                </a:cubicBezTo>
                <a:cubicBezTo>
                  <a:pt x="9855" y="18641"/>
                  <a:pt x="10260" y="18789"/>
                  <a:pt x="10800" y="18789"/>
                </a:cubicBezTo>
                <a:cubicBezTo>
                  <a:pt x="11340" y="18789"/>
                  <a:pt x="11745" y="18641"/>
                  <a:pt x="12150" y="18345"/>
                </a:cubicBezTo>
                <a:cubicBezTo>
                  <a:pt x="12960" y="20268"/>
                  <a:pt x="14580" y="21600"/>
                  <a:pt x="16605" y="21600"/>
                </a:cubicBezTo>
                <a:cubicBezTo>
                  <a:pt x="19305" y="21600"/>
                  <a:pt x="21600" y="19085"/>
                  <a:pt x="21600" y="16126"/>
                </a:cubicBezTo>
                <a:cubicBezTo>
                  <a:pt x="21600" y="15534"/>
                  <a:pt x="21600" y="15090"/>
                  <a:pt x="21465" y="14647"/>
                </a:cubicBezTo>
                <a:close/>
                <a:moveTo>
                  <a:pt x="4995" y="19677"/>
                </a:moveTo>
                <a:cubicBezTo>
                  <a:pt x="3105" y="19677"/>
                  <a:pt x="1620" y="18049"/>
                  <a:pt x="1620" y="16126"/>
                </a:cubicBezTo>
                <a:cubicBezTo>
                  <a:pt x="1620" y="14055"/>
                  <a:pt x="3105" y="12427"/>
                  <a:pt x="4995" y="12427"/>
                </a:cubicBezTo>
                <a:cubicBezTo>
                  <a:pt x="6750" y="12427"/>
                  <a:pt x="8370" y="14055"/>
                  <a:pt x="8370" y="16126"/>
                </a:cubicBezTo>
                <a:cubicBezTo>
                  <a:pt x="8370" y="18049"/>
                  <a:pt x="6750" y="19677"/>
                  <a:pt x="4995" y="19677"/>
                </a:cubicBezTo>
                <a:close/>
                <a:moveTo>
                  <a:pt x="8370" y="11984"/>
                </a:moveTo>
                <a:cubicBezTo>
                  <a:pt x="7425" y="11096"/>
                  <a:pt x="6210" y="10652"/>
                  <a:pt x="4995" y="10652"/>
                </a:cubicBezTo>
                <a:cubicBezTo>
                  <a:pt x="4185" y="10652"/>
                  <a:pt x="3375" y="10800"/>
                  <a:pt x="2700" y="11244"/>
                </a:cubicBezTo>
                <a:cubicBezTo>
                  <a:pt x="4725" y="3107"/>
                  <a:pt x="4725" y="3107"/>
                  <a:pt x="4725" y="3107"/>
                </a:cubicBezTo>
                <a:cubicBezTo>
                  <a:pt x="8370" y="3107"/>
                  <a:pt x="8370" y="3107"/>
                  <a:pt x="8370" y="3107"/>
                </a:cubicBezTo>
                <a:lnTo>
                  <a:pt x="8370" y="11984"/>
                </a:lnTo>
                <a:close/>
                <a:moveTo>
                  <a:pt x="10800" y="17014"/>
                </a:moveTo>
                <a:cubicBezTo>
                  <a:pt x="10395" y="17014"/>
                  <a:pt x="9990" y="16570"/>
                  <a:pt x="9990" y="16126"/>
                </a:cubicBezTo>
                <a:cubicBezTo>
                  <a:pt x="9990" y="15534"/>
                  <a:pt x="10395" y="15238"/>
                  <a:pt x="10800" y="15238"/>
                </a:cubicBezTo>
                <a:cubicBezTo>
                  <a:pt x="11205" y="15238"/>
                  <a:pt x="11610" y="15534"/>
                  <a:pt x="11610" y="16126"/>
                </a:cubicBezTo>
                <a:cubicBezTo>
                  <a:pt x="11610" y="16570"/>
                  <a:pt x="11205" y="17014"/>
                  <a:pt x="10800" y="17014"/>
                </a:cubicBezTo>
                <a:close/>
                <a:moveTo>
                  <a:pt x="11610" y="13463"/>
                </a:moveTo>
                <a:cubicBezTo>
                  <a:pt x="11340" y="13463"/>
                  <a:pt x="11070" y="13315"/>
                  <a:pt x="10800" y="13315"/>
                </a:cubicBezTo>
                <a:cubicBezTo>
                  <a:pt x="10530" y="13315"/>
                  <a:pt x="10260" y="13463"/>
                  <a:pt x="9990" y="13463"/>
                </a:cubicBezTo>
                <a:cubicBezTo>
                  <a:pt x="9990" y="3995"/>
                  <a:pt x="9990" y="3995"/>
                  <a:pt x="9990" y="3995"/>
                </a:cubicBezTo>
                <a:cubicBezTo>
                  <a:pt x="9990" y="3403"/>
                  <a:pt x="10395" y="3107"/>
                  <a:pt x="10800" y="3107"/>
                </a:cubicBezTo>
                <a:cubicBezTo>
                  <a:pt x="11205" y="3107"/>
                  <a:pt x="11610" y="3403"/>
                  <a:pt x="11610" y="3995"/>
                </a:cubicBezTo>
                <a:lnTo>
                  <a:pt x="11610" y="13463"/>
                </a:lnTo>
                <a:close/>
                <a:moveTo>
                  <a:pt x="13230" y="3107"/>
                </a:moveTo>
                <a:cubicBezTo>
                  <a:pt x="16875" y="3107"/>
                  <a:pt x="16875" y="3107"/>
                  <a:pt x="16875" y="3107"/>
                </a:cubicBezTo>
                <a:cubicBezTo>
                  <a:pt x="18900" y="11244"/>
                  <a:pt x="18900" y="11244"/>
                  <a:pt x="18900" y="11244"/>
                </a:cubicBezTo>
                <a:cubicBezTo>
                  <a:pt x="18225" y="10800"/>
                  <a:pt x="17415" y="10652"/>
                  <a:pt x="16605" y="10652"/>
                </a:cubicBezTo>
                <a:cubicBezTo>
                  <a:pt x="15390" y="10652"/>
                  <a:pt x="14175" y="11096"/>
                  <a:pt x="13230" y="11984"/>
                </a:cubicBezTo>
                <a:cubicBezTo>
                  <a:pt x="13230" y="3107"/>
                  <a:pt x="13230" y="3107"/>
                  <a:pt x="13230" y="3107"/>
                </a:cubicBezTo>
                <a:close/>
                <a:moveTo>
                  <a:pt x="16605" y="19677"/>
                </a:moveTo>
                <a:cubicBezTo>
                  <a:pt x="14850" y="19677"/>
                  <a:pt x="13230" y="18049"/>
                  <a:pt x="13230" y="16126"/>
                </a:cubicBezTo>
                <a:cubicBezTo>
                  <a:pt x="13230" y="14055"/>
                  <a:pt x="14850" y="12427"/>
                  <a:pt x="16605" y="12427"/>
                </a:cubicBezTo>
                <a:cubicBezTo>
                  <a:pt x="18495" y="12427"/>
                  <a:pt x="19980" y="14055"/>
                  <a:pt x="19980" y="16126"/>
                </a:cubicBezTo>
                <a:cubicBezTo>
                  <a:pt x="19980" y="18049"/>
                  <a:pt x="18495" y="19677"/>
                  <a:pt x="16605" y="1967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72" name="Freeform 56"/>
          <p:cNvSpPr/>
          <p:nvPr/>
        </p:nvSpPr>
        <p:spPr>
          <a:xfrm>
            <a:off x="12604750" y="2044700"/>
            <a:ext cx="1092200" cy="965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109"/>
                </a:moveTo>
                <a:cubicBezTo>
                  <a:pt x="21600" y="3549"/>
                  <a:pt x="21600" y="3549"/>
                  <a:pt x="21600" y="3549"/>
                </a:cubicBezTo>
                <a:cubicBezTo>
                  <a:pt x="14715" y="3549"/>
                  <a:pt x="14715" y="3549"/>
                  <a:pt x="14715" y="3549"/>
                </a:cubicBezTo>
                <a:cubicBezTo>
                  <a:pt x="14715" y="2160"/>
                  <a:pt x="14715" y="2160"/>
                  <a:pt x="14715" y="2160"/>
                </a:cubicBezTo>
                <a:cubicBezTo>
                  <a:pt x="14715" y="926"/>
                  <a:pt x="13905" y="0"/>
                  <a:pt x="12960" y="0"/>
                </a:cubicBezTo>
                <a:cubicBezTo>
                  <a:pt x="8640" y="0"/>
                  <a:pt x="8640" y="0"/>
                  <a:pt x="8640" y="0"/>
                </a:cubicBezTo>
                <a:cubicBezTo>
                  <a:pt x="7695" y="0"/>
                  <a:pt x="6885" y="926"/>
                  <a:pt x="6885" y="2160"/>
                </a:cubicBezTo>
                <a:cubicBezTo>
                  <a:pt x="6885" y="3549"/>
                  <a:pt x="6885" y="3549"/>
                  <a:pt x="6885" y="3549"/>
                </a:cubicBezTo>
                <a:cubicBezTo>
                  <a:pt x="0" y="3549"/>
                  <a:pt x="0" y="3549"/>
                  <a:pt x="0" y="3549"/>
                </a:cubicBezTo>
                <a:cubicBezTo>
                  <a:pt x="0" y="11109"/>
                  <a:pt x="0" y="11109"/>
                  <a:pt x="0" y="11109"/>
                </a:cubicBezTo>
                <a:cubicBezTo>
                  <a:pt x="0" y="12034"/>
                  <a:pt x="405" y="12651"/>
                  <a:pt x="945" y="1296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0655" y="12960"/>
                  <a:pt x="20655" y="12960"/>
                  <a:pt x="20655" y="12960"/>
                </a:cubicBezTo>
                <a:cubicBezTo>
                  <a:pt x="21195" y="12651"/>
                  <a:pt x="21600" y="12034"/>
                  <a:pt x="21600" y="11109"/>
                </a:cubicBezTo>
                <a:close/>
                <a:moveTo>
                  <a:pt x="8370" y="2160"/>
                </a:moveTo>
                <a:cubicBezTo>
                  <a:pt x="8370" y="2006"/>
                  <a:pt x="8505" y="1851"/>
                  <a:pt x="8640" y="1851"/>
                </a:cubicBezTo>
                <a:cubicBezTo>
                  <a:pt x="12960" y="1851"/>
                  <a:pt x="12960" y="1851"/>
                  <a:pt x="12960" y="1851"/>
                </a:cubicBezTo>
                <a:cubicBezTo>
                  <a:pt x="13095" y="1851"/>
                  <a:pt x="13230" y="2006"/>
                  <a:pt x="13230" y="2160"/>
                </a:cubicBezTo>
                <a:cubicBezTo>
                  <a:pt x="13230" y="3549"/>
                  <a:pt x="13230" y="3549"/>
                  <a:pt x="13230" y="3549"/>
                </a:cubicBezTo>
                <a:cubicBezTo>
                  <a:pt x="8370" y="3549"/>
                  <a:pt x="8370" y="3549"/>
                  <a:pt x="8370" y="3549"/>
                </a:cubicBezTo>
                <a:lnTo>
                  <a:pt x="8370" y="2160"/>
                </a:lnTo>
                <a:close/>
                <a:moveTo>
                  <a:pt x="2160" y="19903"/>
                </a:moveTo>
                <a:cubicBezTo>
                  <a:pt x="2565" y="13269"/>
                  <a:pt x="2565" y="13269"/>
                  <a:pt x="2565" y="13269"/>
                </a:cubicBezTo>
                <a:cubicBezTo>
                  <a:pt x="9990" y="13269"/>
                  <a:pt x="9990" y="13269"/>
                  <a:pt x="9990" y="13269"/>
                </a:cubicBezTo>
                <a:cubicBezTo>
                  <a:pt x="9990" y="14811"/>
                  <a:pt x="9990" y="14811"/>
                  <a:pt x="9990" y="14811"/>
                </a:cubicBezTo>
                <a:cubicBezTo>
                  <a:pt x="11610" y="14811"/>
                  <a:pt x="11610" y="14811"/>
                  <a:pt x="11610" y="14811"/>
                </a:cubicBezTo>
                <a:cubicBezTo>
                  <a:pt x="11610" y="13269"/>
                  <a:pt x="11610" y="13269"/>
                  <a:pt x="11610" y="13269"/>
                </a:cubicBezTo>
                <a:cubicBezTo>
                  <a:pt x="19035" y="13269"/>
                  <a:pt x="19035" y="13269"/>
                  <a:pt x="19035" y="13269"/>
                </a:cubicBezTo>
                <a:cubicBezTo>
                  <a:pt x="19440" y="19903"/>
                  <a:pt x="19440" y="19903"/>
                  <a:pt x="19440" y="19903"/>
                </a:cubicBezTo>
                <a:lnTo>
                  <a:pt x="2160" y="19903"/>
                </a:lnTo>
                <a:close/>
                <a:moveTo>
                  <a:pt x="19980" y="11109"/>
                </a:moveTo>
                <a:cubicBezTo>
                  <a:pt x="19980" y="11263"/>
                  <a:pt x="19845" y="11417"/>
                  <a:pt x="19710" y="11417"/>
                </a:cubicBezTo>
                <a:cubicBezTo>
                  <a:pt x="11610" y="11417"/>
                  <a:pt x="11610" y="11417"/>
                  <a:pt x="11610" y="11417"/>
                </a:cubicBezTo>
                <a:cubicBezTo>
                  <a:pt x="11610" y="9874"/>
                  <a:pt x="11610" y="9874"/>
                  <a:pt x="11610" y="9874"/>
                </a:cubicBezTo>
                <a:cubicBezTo>
                  <a:pt x="9990" y="9874"/>
                  <a:pt x="9990" y="9874"/>
                  <a:pt x="9990" y="9874"/>
                </a:cubicBezTo>
                <a:cubicBezTo>
                  <a:pt x="9990" y="11417"/>
                  <a:pt x="9990" y="11417"/>
                  <a:pt x="9990" y="11417"/>
                </a:cubicBezTo>
                <a:cubicBezTo>
                  <a:pt x="1890" y="11417"/>
                  <a:pt x="1890" y="11417"/>
                  <a:pt x="1890" y="11417"/>
                </a:cubicBezTo>
                <a:cubicBezTo>
                  <a:pt x="1755" y="11417"/>
                  <a:pt x="1620" y="11263"/>
                  <a:pt x="1620" y="11109"/>
                </a:cubicBezTo>
                <a:cubicBezTo>
                  <a:pt x="1620" y="5400"/>
                  <a:pt x="1620" y="5400"/>
                  <a:pt x="1620" y="5400"/>
                </a:cubicBezTo>
                <a:cubicBezTo>
                  <a:pt x="19980" y="5400"/>
                  <a:pt x="19980" y="5400"/>
                  <a:pt x="19980" y="5400"/>
                </a:cubicBezTo>
                <a:cubicBezTo>
                  <a:pt x="19980" y="11109"/>
                  <a:pt x="19980" y="11109"/>
                  <a:pt x="19980" y="1110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73" name="Freeform 57"/>
          <p:cNvSpPr/>
          <p:nvPr/>
        </p:nvSpPr>
        <p:spPr>
          <a:xfrm>
            <a:off x="12795250" y="3228975"/>
            <a:ext cx="6826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3780"/>
                </a:moveTo>
                <a:cubicBezTo>
                  <a:pt x="9936" y="3780"/>
                  <a:pt x="9288" y="4185"/>
                  <a:pt x="9288" y="4725"/>
                </a:cubicBezTo>
                <a:cubicBezTo>
                  <a:pt x="9288" y="5265"/>
                  <a:pt x="9936" y="5805"/>
                  <a:pt x="10800" y="5805"/>
                </a:cubicBezTo>
                <a:cubicBezTo>
                  <a:pt x="11664" y="5805"/>
                  <a:pt x="12528" y="5265"/>
                  <a:pt x="12528" y="4725"/>
                </a:cubicBezTo>
                <a:cubicBezTo>
                  <a:pt x="12528" y="4185"/>
                  <a:pt x="11664" y="3780"/>
                  <a:pt x="10800" y="3780"/>
                </a:cubicBezTo>
                <a:close/>
                <a:moveTo>
                  <a:pt x="19440" y="10800"/>
                </a:moveTo>
                <a:cubicBezTo>
                  <a:pt x="18576" y="9990"/>
                  <a:pt x="17280" y="9315"/>
                  <a:pt x="15768" y="8775"/>
                </a:cubicBezTo>
                <a:cubicBezTo>
                  <a:pt x="15984" y="8640"/>
                  <a:pt x="16200" y="8505"/>
                  <a:pt x="16416" y="8370"/>
                </a:cubicBezTo>
                <a:cubicBezTo>
                  <a:pt x="17928" y="7425"/>
                  <a:pt x="18576" y="6210"/>
                  <a:pt x="18576" y="4725"/>
                </a:cubicBezTo>
                <a:cubicBezTo>
                  <a:pt x="18576" y="2160"/>
                  <a:pt x="15120" y="0"/>
                  <a:pt x="10800" y="0"/>
                </a:cubicBezTo>
                <a:cubicBezTo>
                  <a:pt x="6696" y="0"/>
                  <a:pt x="3240" y="2160"/>
                  <a:pt x="3240" y="4725"/>
                </a:cubicBezTo>
                <a:cubicBezTo>
                  <a:pt x="3240" y="6210"/>
                  <a:pt x="3888" y="7425"/>
                  <a:pt x="5184" y="8370"/>
                </a:cubicBezTo>
                <a:cubicBezTo>
                  <a:pt x="5400" y="8505"/>
                  <a:pt x="5616" y="8640"/>
                  <a:pt x="5832" y="8775"/>
                </a:cubicBezTo>
                <a:cubicBezTo>
                  <a:pt x="4320" y="9315"/>
                  <a:pt x="3240" y="9990"/>
                  <a:pt x="2160" y="10800"/>
                </a:cubicBezTo>
                <a:cubicBezTo>
                  <a:pt x="648" y="11880"/>
                  <a:pt x="0" y="13365"/>
                  <a:pt x="0" y="14850"/>
                </a:cubicBezTo>
                <a:cubicBezTo>
                  <a:pt x="0" y="18495"/>
                  <a:pt x="4968" y="21600"/>
                  <a:pt x="10800" y="21600"/>
                </a:cubicBezTo>
                <a:cubicBezTo>
                  <a:pt x="16848" y="21600"/>
                  <a:pt x="21600" y="18495"/>
                  <a:pt x="21600" y="14850"/>
                </a:cubicBezTo>
                <a:cubicBezTo>
                  <a:pt x="21600" y="13365"/>
                  <a:pt x="20952" y="11880"/>
                  <a:pt x="19440" y="10800"/>
                </a:cubicBezTo>
                <a:close/>
                <a:moveTo>
                  <a:pt x="16416" y="10800"/>
                </a:moveTo>
                <a:cubicBezTo>
                  <a:pt x="15984" y="10935"/>
                  <a:pt x="15768" y="11070"/>
                  <a:pt x="15336" y="11205"/>
                </a:cubicBezTo>
                <a:cubicBezTo>
                  <a:pt x="15120" y="10800"/>
                  <a:pt x="14904" y="10530"/>
                  <a:pt x="14688" y="10125"/>
                </a:cubicBezTo>
                <a:cubicBezTo>
                  <a:pt x="15336" y="10260"/>
                  <a:pt x="15768" y="10530"/>
                  <a:pt x="16416" y="10800"/>
                </a:cubicBezTo>
                <a:close/>
                <a:moveTo>
                  <a:pt x="6912" y="10125"/>
                </a:moveTo>
                <a:cubicBezTo>
                  <a:pt x="6696" y="10530"/>
                  <a:pt x="6480" y="10800"/>
                  <a:pt x="6264" y="11205"/>
                </a:cubicBezTo>
                <a:cubicBezTo>
                  <a:pt x="6048" y="11070"/>
                  <a:pt x="5616" y="10935"/>
                  <a:pt x="5400" y="10800"/>
                </a:cubicBezTo>
                <a:cubicBezTo>
                  <a:pt x="5832" y="10530"/>
                  <a:pt x="6480" y="10260"/>
                  <a:pt x="6912" y="10125"/>
                </a:cubicBezTo>
                <a:close/>
                <a:moveTo>
                  <a:pt x="2376" y="14850"/>
                </a:moveTo>
                <a:cubicBezTo>
                  <a:pt x="2376" y="13770"/>
                  <a:pt x="3024" y="12825"/>
                  <a:pt x="3888" y="11880"/>
                </a:cubicBezTo>
                <a:cubicBezTo>
                  <a:pt x="4536" y="12285"/>
                  <a:pt x="5184" y="12555"/>
                  <a:pt x="5832" y="12825"/>
                </a:cubicBezTo>
                <a:cubicBezTo>
                  <a:pt x="5616" y="13500"/>
                  <a:pt x="5616" y="14175"/>
                  <a:pt x="5616" y="14850"/>
                </a:cubicBezTo>
                <a:cubicBezTo>
                  <a:pt x="5616" y="15525"/>
                  <a:pt x="5616" y="16200"/>
                  <a:pt x="5832" y="16875"/>
                </a:cubicBezTo>
                <a:cubicBezTo>
                  <a:pt x="5184" y="17145"/>
                  <a:pt x="4320" y="17415"/>
                  <a:pt x="3888" y="17685"/>
                </a:cubicBezTo>
                <a:cubicBezTo>
                  <a:pt x="3024" y="16875"/>
                  <a:pt x="2376" y="15930"/>
                  <a:pt x="2376" y="14850"/>
                </a:cubicBezTo>
                <a:close/>
                <a:moveTo>
                  <a:pt x="5400" y="18900"/>
                </a:moveTo>
                <a:cubicBezTo>
                  <a:pt x="5616" y="18630"/>
                  <a:pt x="6048" y="18495"/>
                  <a:pt x="6264" y="18360"/>
                </a:cubicBezTo>
                <a:cubicBezTo>
                  <a:pt x="6480" y="18765"/>
                  <a:pt x="6696" y="19035"/>
                  <a:pt x="6912" y="19305"/>
                </a:cubicBezTo>
                <a:cubicBezTo>
                  <a:pt x="6912" y="19440"/>
                  <a:pt x="6912" y="19440"/>
                  <a:pt x="6912" y="19575"/>
                </a:cubicBezTo>
                <a:cubicBezTo>
                  <a:pt x="6480" y="19305"/>
                  <a:pt x="5832" y="19035"/>
                  <a:pt x="5400" y="18900"/>
                </a:cubicBezTo>
                <a:close/>
                <a:moveTo>
                  <a:pt x="10800" y="20115"/>
                </a:moveTo>
                <a:cubicBezTo>
                  <a:pt x="10152" y="20115"/>
                  <a:pt x="9288" y="19305"/>
                  <a:pt x="8640" y="17820"/>
                </a:cubicBezTo>
                <a:cubicBezTo>
                  <a:pt x="9288" y="17685"/>
                  <a:pt x="10152" y="17550"/>
                  <a:pt x="10800" y="17550"/>
                </a:cubicBezTo>
                <a:cubicBezTo>
                  <a:pt x="11664" y="17550"/>
                  <a:pt x="12312" y="17685"/>
                  <a:pt x="13176" y="17820"/>
                </a:cubicBezTo>
                <a:cubicBezTo>
                  <a:pt x="12528" y="19305"/>
                  <a:pt x="11448" y="20115"/>
                  <a:pt x="10800" y="20115"/>
                </a:cubicBezTo>
                <a:close/>
                <a:moveTo>
                  <a:pt x="13608" y="16335"/>
                </a:moveTo>
                <a:cubicBezTo>
                  <a:pt x="12744" y="16200"/>
                  <a:pt x="11664" y="16065"/>
                  <a:pt x="10800" y="16065"/>
                </a:cubicBezTo>
                <a:cubicBezTo>
                  <a:pt x="9936" y="16065"/>
                  <a:pt x="9072" y="16200"/>
                  <a:pt x="8208" y="16335"/>
                </a:cubicBezTo>
                <a:cubicBezTo>
                  <a:pt x="7992" y="15795"/>
                  <a:pt x="7992" y="15390"/>
                  <a:pt x="7992" y="14850"/>
                </a:cubicBezTo>
                <a:cubicBezTo>
                  <a:pt x="7992" y="14310"/>
                  <a:pt x="7992" y="13770"/>
                  <a:pt x="8208" y="13365"/>
                </a:cubicBezTo>
                <a:cubicBezTo>
                  <a:pt x="9072" y="13500"/>
                  <a:pt x="9936" y="13500"/>
                  <a:pt x="10800" y="13500"/>
                </a:cubicBezTo>
                <a:cubicBezTo>
                  <a:pt x="11664" y="13500"/>
                  <a:pt x="12744" y="13500"/>
                  <a:pt x="13608" y="13365"/>
                </a:cubicBezTo>
                <a:cubicBezTo>
                  <a:pt x="13608" y="13770"/>
                  <a:pt x="13608" y="14310"/>
                  <a:pt x="13608" y="14850"/>
                </a:cubicBezTo>
                <a:cubicBezTo>
                  <a:pt x="13608" y="15390"/>
                  <a:pt x="13608" y="15795"/>
                  <a:pt x="13608" y="16335"/>
                </a:cubicBezTo>
                <a:close/>
                <a:moveTo>
                  <a:pt x="8640" y="11880"/>
                </a:moveTo>
                <a:cubicBezTo>
                  <a:pt x="8856" y="11340"/>
                  <a:pt x="9072" y="10935"/>
                  <a:pt x="9288" y="10530"/>
                </a:cubicBezTo>
                <a:cubicBezTo>
                  <a:pt x="9504" y="10665"/>
                  <a:pt x="9936" y="10800"/>
                  <a:pt x="10152" y="10935"/>
                </a:cubicBezTo>
                <a:cubicBezTo>
                  <a:pt x="10800" y="11205"/>
                  <a:pt x="10800" y="11205"/>
                  <a:pt x="10800" y="11205"/>
                </a:cubicBezTo>
                <a:cubicBezTo>
                  <a:pt x="11448" y="10935"/>
                  <a:pt x="11448" y="10935"/>
                  <a:pt x="11448" y="10935"/>
                </a:cubicBezTo>
                <a:cubicBezTo>
                  <a:pt x="11880" y="10800"/>
                  <a:pt x="12096" y="10665"/>
                  <a:pt x="12312" y="10530"/>
                </a:cubicBezTo>
                <a:cubicBezTo>
                  <a:pt x="12744" y="10935"/>
                  <a:pt x="12960" y="11340"/>
                  <a:pt x="13176" y="11880"/>
                </a:cubicBezTo>
                <a:cubicBezTo>
                  <a:pt x="12312" y="12015"/>
                  <a:pt x="11664" y="12015"/>
                  <a:pt x="10800" y="12015"/>
                </a:cubicBezTo>
                <a:cubicBezTo>
                  <a:pt x="10152" y="12015"/>
                  <a:pt x="9288" y="12015"/>
                  <a:pt x="8640" y="11880"/>
                </a:cubicBezTo>
                <a:close/>
                <a:moveTo>
                  <a:pt x="10800" y="9450"/>
                </a:moveTo>
                <a:cubicBezTo>
                  <a:pt x="7560" y="7965"/>
                  <a:pt x="5616" y="6885"/>
                  <a:pt x="5616" y="4725"/>
                </a:cubicBezTo>
                <a:cubicBezTo>
                  <a:pt x="5616" y="2970"/>
                  <a:pt x="7992" y="1485"/>
                  <a:pt x="10800" y="1485"/>
                </a:cubicBezTo>
                <a:cubicBezTo>
                  <a:pt x="13824" y="1485"/>
                  <a:pt x="15984" y="2970"/>
                  <a:pt x="15984" y="4725"/>
                </a:cubicBezTo>
                <a:cubicBezTo>
                  <a:pt x="15984" y="6885"/>
                  <a:pt x="14040" y="7965"/>
                  <a:pt x="10800" y="9450"/>
                </a:cubicBezTo>
                <a:close/>
                <a:moveTo>
                  <a:pt x="14688" y="19575"/>
                </a:moveTo>
                <a:cubicBezTo>
                  <a:pt x="14688" y="19440"/>
                  <a:pt x="14688" y="19440"/>
                  <a:pt x="14904" y="19305"/>
                </a:cubicBezTo>
                <a:cubicBezTo>
                  <a:pt x="14904" y="19035"/>
                  <a:pt x="15120" y="18765"/>
                  <a:pt x="15336" y="18360"/>
                </a:cubicBezTo>
                <a:cubicBezTo>
                  <a:pt x="15768" y="18495"/>
                  <a:pt x="15984" y="18630"/>
                  <a:pt x="16416" y="18900"/>
                </a:cubicBezTo>
                <a:cubicBezTo>
                  <a:pt x="15768" y="19035"/>
                  <a:pt x="15336" y="19305"/>
                  <a:pt x="14688" y="19575"/>
                </a:cubicBezTo>
                <a:close/>
                <a:moveTo>
                  <a:pt x="17928" y="17685"/>
                </a:moveTo>
                <a:cubicBezTo>
                  <a:pt x="17280" y="17415"/>
                  <a:pt x="16632" y="17145"/>
                  <a:pt x="15768" y="16875"/>
                </a:cubicBezTo>
                <a:cubicBezTo>
                  <a:pt x="15984" y="16200"/>
                  <a:pt x="15984" y="15525"/>
                  <a:pt x="15984" y="14850"/>
                </a:cubicBezTo>
                <a:cubicBezTo>
                  <a:pt x="15984" y="14175"/>
                  <a:pt x="15984" y="13500"/>
                  <a:pt x="15768" y="12825"/>
                </a:cubicBezTo>
                <a:cubicBezTo>
                  <a:pt x="16632" y="12555"/>
                  <a:pt x="17280" y="12285"/>
                  <a:pt x="17928" y="11880"/>
                </a:cubicBezTo>
                <a:cubicBezTo>
                  <a:pt x="18792" y="12825"/>
                  <a:pt x="19224" y="13770"/>
                  <a:pt x="19224" y="14850"/>
                </a:cubicBezTo>
                <a:cubicBezTo>
                  <a:pt x="19224" y="15930"/>
                  <a:pt x="18792" y="16875"/>
                  <a:pt x="17928" y="176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74" name="Freeform 58"/>
          <p:cNvSpPr/>
          <p:nvPr/>
        </p:nvSpPr>
        <p:spPr>
          <a:xfrm>
            <a:off x="12604750" y="4521200"/>
            <a:ext cx="1092200" cy="977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330"/>
                </a:moveTo>
                <a:lnTo>
                  <a:pt x="12998" y="5330"/>
                </a:lnTo>
                <a:lnTo>
                  <a:pt x="12998" y="1823"/>
                </a:lnTo>
                <a:lnTo>
                  <a:pt x="4709" y="1823"/>
                </a:lnTo>
                <a:lnTo>
                  <a:pt x="4709" y="0"/>
                </a:lnTo>
                <a:lnTo>
                  <a:pt x="0" y="0"/>
                </a:lnTo>
                <a:lnTo>
                  <a:pt x="0" y="21600"/>
                </a:lnTo>
                <a:lnTo>
                  <a:pt x="4709" y="21600"/>
                </a:lnTo>
                <a:lnTo>
                  <a:pt x="4709" y="13395"/>
                </a:lnTo>
                <a:lnTo>
                  <a:pt x="11491" y="13395"/>
                </a:lnTo>
                <a:lnTo>
                  <a:pt x="11491" y="16901"/>
                </a:lnTo>
                <a:lnTo>
                  <a:pt x="21600" y="16901"/>
                </a:lnTo>
                <a:lnTo>
                  <a:pt x="19716" y="11151"/>
                </a:lnTo>
                <a:lnTo>
                  <a:pt x="21600" y="5330"/>
                </a:lnTo>
                <a:close/>
                <a:moveTo>
                  <a:pt x="3140" y="19917"/>
                </a:moveTo>
                <a:lnTo>
                  <a:pt x="1633" y="19917"/>
                </a:lnTo>
                <a:lnTo>
                  <a:pt x="1633" y="1823"/>
                </a:lnTo>
                <a:lnTo>
                  <a:pt x="3140" y="1823"/>
                </a:lnTo>
                <a:lnTo>
                  <a:pt x="3140" y="19917"/>
                </a:lnTo>
                <a:close/>
                <a:moveTo>
                  <a:pt x="11491" y="11712"/>
                </a:moveTo>
                <a:lnTo>
                  <a:pt x="4709" y="11712"/>
                </a:lnTo>
                <a:lnTo>
                  <a:pt x="4709" y="3506"/>
                </a:lnTo>
                <a:lnTo>
                  <a:pt x="11491" y="3506"/>
                </a:lnTo>
                <a:lnTo>
                  <a:pt x="11491" y="11712"/>
                </a:lnTo>
                <a:close/>
                <a:moveTo>
                  <a:pt x="19465" y="15218"/>
                </a:moveTo>
                <a:lnTo>
                  <a:pt x="12998" y="15218"/>
                </a:lnTo>
                <a:lnTo>
                  <a:pt x="12998" y="7013"/>
                </a:lnTo>
                <a:lnTo>
                  <a:pt x="19465" y="7013"/>
                </a:lnTo>
                <a:lnTo>
                  <a:pt x="18084" y="11151"/>
                </a:lnTo>
                <a:lnTo>
                  <a:pt x="19465" y="1521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75" name="Freeform 59"/>
          <p:cNvSpPr/>
          <p:nvPr/>
        </p:nvSpPr>
        <p:spPr>
          <a:xfrm>
            <a:off x="12604750" y="5705476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19980"/>
                </a:moveTo>
                <a:cubicBezTo>
                  <a:pt x="5805" y="19980"/>
                  <a:pt x="1620" y="15795"/>
                  <a:pt x="1620" y="10800"/>
                </a:cubicBezTo>
                <a:cubicBezTo>
                  <a:pt x="1620" y="5805"/>
                  <a:pt x="5805" y="1620"/>
                  <a:pt x="10800" y="1620"/>
                </a:cubicBezTo>
                <a:cubicBezTo>
                  <a:pt x="15795" y="1620"/>
                  <a:pt x="19980" y="5805"/>
                  <a:pt x="19980" y="10800"/>
                </a:cubicBezTo>
                <a:cubicBezTo>
                  <a:pt x="19980" y="15795"/>
                  <a:pt x="15795" y="19980"/>
                  <a:pt x="10800" y="19980"/>
                </a:cubicBezTo>
                <a:close/>
                <a:moveTo>
                  <a:pt x="14580" y="7425"/>
                </a:moveTo>
                <a:cubicBezTo>
                  <a:pt x="9180" y="12960"/>
                  <a:pt x="9180" y="12960"/>
                  <a:pt x="9180" y="12960"/>
                </a:cubicBezTo>
                <a:cubicBezTo>
                  <a:pt x="7020" y="10800"/>
                  <a:pt x="7020" y="10800"/>
                  <a:pt x="7020" y="10800"/>
                </a:cubicBezTo>
                <a:cubicBezTo>
                  <a:pt x="5805" y="11880"/>
                  <a:pt x="5805" y="11880"/>
                  <a:pt x="5805" y="11880"/>
                </a:cubicBezTo>
                <a:cubicBezTo>
                  <a:pt x="9180" y="15255"/>
                  <a:pt x="9180" y="15255"/>
                  <a:pt x="9180" y="15255"/>
                </a:cubicBezTo>
                <a:cubicBezTo>
                  <a:pt x="15795" y="8640"/>
                  <a:pt x="15795" y="8640"/>
                  <a:pt x="15795" y="8640"/>
                </a:cubicBezTo>
                <a:lnTo>
                  <a:pt x="14580" y="74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76" name="Freeform 60"/>
          <p:cNvSpPr/>
          <p:nvPr/>
        </p:nvSpPr>
        <p:spPr>
          <a:xfrm>
            <a:off x="12604750" y="69437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5265"/>
                </a:moveTo>
                <a:cubicBezTo>
                  <a:pt x="7695" y="5265"/>
                  <a:pt x="5265" y="7695"/>
                  <a:pt x="5265" y="10800"/>
                </a:cubicBezTo>
                <a:cubicBezTo>
                  <a:pt x="5265" y="12015"/>
                  <a:pt x="5670" y="13095"/>
                  <a:pt x="6345" y="14040"/>
                </a:cubicBezTo>
                <a:cubicBezTo>
                  <a:pt x="1485" y="18900"/>
                  <a:pt x="1485" y="18900"/>
                  <a:pt x="1485" y="18900"/>
                </a:cubicBezTo>
                <a:cubicBezTo>
                  <a:pt x="2700" y="20115"/>
                  <a:pt x="2700" y="20115"/>
                  <a:pt x="2700" y="20115"/>
                </a:cubicBezTo>
                <a:cubicBezTo>
                  <a:pt x="7560" y="15255"/>
                  <a:pt x="7560" y="15255"/>
                  <a:pt x="7560" y="15255"/>
                </a:cubicBezTo>
                <a:cubicBezTo>
                  <a:pt x="8505" y="15930"/>
                  <a:pt x="9585" y="16335"/>
                  <a:pt x="10800" y="16335"/>
                </a:cubicBezTo>
                <a:cubicBezTo>
                  <a:pt x="13905" y="16335"/>
                  <a:pt x="16335" y="13905"/>
                  <a:pt x="16335" y="10800"/>
                </a:cubicBezTo>
                <a:cubicBezTo>
                  <a:pt x="16335" y="7695"/>
                  <a:pt x="13905" y="5265"/>
                  <a:pt x="10800" y="5265"/>
                </a:cubicBezTo>
                <a:close/>
                <a:moveTo>
                  <a:pt x="10800" y="14580"/>
                </a:moveTo>
                <a:cubicBezTo>
                  <a:pt x="8775" y="14580"/>
                  <a:pt x="7020" y="12960"/>
                  <a:pt x="7020" y="10800"/>
                </a:cubicBezTo>
                <a:cubicBezTo>
                  <a:pt x="7020" y="8775"/>
                  <a:pt x="8775" y="7020"/>
                  <a:pt x="10800" y="7020"/>
                </a:cubicBezTo>
                <a:cubicBezTo>
                  <a:pt x="12960" y="7020"/>
                  <a:pt x="14580" y="8775"/>
                  <a:pt x="14580" y="10800"/>
                </a:cubicBezTo>
                <a:cubicBezTo>
                  <a:pt x="14580" y="12960"/>
                  <a:pt x="12960" y="14580"/>
                  <a:pt x="10800" y="14580"/>
                </a:cubicBez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2825"/>
                  <a:pt x="540" y="14715"/>
                  <a:pt x="1485" y="16335"/>
                </a:cubicBezTo>
                <a:cubicBezTo>
                  <a:pt x="2835" y="15120"/>
                  <a:pt x="2835" y="15120"/>
                  <a:pt x="2835" y="15120"/>
                </a:cubicBezTo>
                <a:cubicBezTo>
                  <a:pt x="2160" y="13770"/>
                  <a:pt x="1755" y="12285"/>
                  <a:pt x="1755" y="10800"/>
                </a:cubicBezTo>
                <a:cubicBezTo>
                  <a:pt x="1755" y="5805"/>
                  <a:pt x="5805" y="1755"/>
                  <a:pt x="10800" y="1755"/>
                </a:cubicBezTo>
                <a:cubicBezTo>
                  <a:pt x="15795" y="1755"/>
                  <a:pt x="19845" y="5805"/>
                  <a:pt x="19845" y="10800"/>
                </a:cubicBezTo>
                <a:cubicBezTo>
                  <a:pt x="19845" y="15795"/>
                  <a:pt x="15795" y="19845"/>
                  <a:pt x="10800" y="19845"/>
                </a:cubicBezTo>
                <a:cubicBezTo>
                  <a:pt x="9315" y="19845"/>
                  <a:pt x="7830" y="19440"/>
                  <a:pt x="6480" y="18765"/>
                </a:cubicBezTo>
                <a:cubicBezTo>
                  <a:pt x="5265" y="20115"/>
                  <a:pt x="5265" y="20115"/>
                  <a:pt x="5265" y="20115"/>
                </a:cubicBezTo>
                <a:cubicBezTo>
                  <a:pt x="6885" y="21060"/>
                  <a:pt x="8775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77" name="Freeform 61"/>
          <p:cNvSpPr/>
          <p:nvPr/>
        </p:nvSpPr>
        <p:spPr>
          <a:xfrm>
            <a:off x="12604750" y="8235950"/>
            <a:ext cx="1092200" cy="9842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35" y="4229"/>
                </a:moveTo>
                <a:cubicBezTo>
                  <a:pt x="19845" y="4229"/>
                  <a:pt x="19845" y="4229"/>
                  <a:pt x="19845" y="4229"/>
                </a:cubicBezTo>
                <a:cubicBezTo>
                  <a:pt x="19845" y="2568"/>
                  <a:pt x="19845" y="2568"/>
                  <a:pt x="19845" y="2568"/>
                </a:cubicBezTo>
                <a:cubicBezTo>
                  <a:pt x="11610" y="2568"/>
                  <a:pt x="11610" y="2568"/>
                  <a:pt x="11610" y="2568"/>
                </a:cubicBezTo>
                <a:cubicBezTo>
                  <a:pt x="11610" y="0"/>
                  <a:pt x="11610" y="0"/>
                  <a:pt x="11610" y="0"/>
                </a:cubicBezTo>
                <a:cubicBezTo>
                  <a:pt x="9990" y="0"/>
                  <a:pt x="9990" y="0"/>
                  <a:pt x="9990" y="0"/>
                </a:cubicBezTo>
                <a:cubicBezTo>
                  <a:pt x="9990" y="2568"/>
                  <a:pt x="9990" y="2568"/>
                  <a:pt x="9990" y="2568"/>
                </a:cubicBezTo>
                <a:cubicBezTo>
                  <a:pt x="1755" y="2568"/>
                  <a:pt x="1755" y="2568"/>
                  <a:pt x="1755" y="2568"/>
                </a:cubicBezTo>
                <a:cubicBezTo>
                  <a:pt x="1755" y="4229"/>
                  <a:pt x="1755" y="4229"/>
                  <a:pt x="1755" y="4229"/>
                </a:cubicBezTo>
                <a:cubicBezTo>
                  <a:pt x="2565" y="4229"/>
                  <a:pt x="2565" y="4229"/>
                  <a:pt x="2565" y="4229"/>
                </a:cubicBezTo>
                <a:cubicBezTo>
                  <a:pt x="0" y="11027"/>
                  <a:pt x="0" y="11027"/>
                  <a:pt x="0" y="11027"/>
                </a:cubicBezTo>
                <a:cubicBezTo>
                  <a:pt x="0" y="11178"/>
                  <a:pt x="0" y="11178"/>
                  <a:pt x="0" y="11178"/>
                </a:cubicBezTo>
                <a:cubicBezTo>
                  <a:pt x="0" y="13594"/>
                  <a:pt x="1755" y="15407"/>
                  <a:pt x="3780" y="15407"/>
                </a:cubicBezTo>
                <a:cubicBezTo>
                  <a:pt x="5805" y="15407"/>
                  <a:pt x="7560" y="13594"/>
                  <a:pt x="7560" y="11178"/>
                </a:cubicBezTo>
                <a:cubicBezTo>
                  <a:pt x="7560" y="11027"/>
                  <a:pt x="7560" y="11027"/>
                  <a:pt x="7560" y="11027"/>
                </a:cubicBezTo>
                <a:cubicBezTo>
                  <a:pt x="4860" y="4229"/>
                  <a:pt x="4860" y="4229"/>
                  <a:pt x="4860" y="4229"/>
                </a:cubicBezTo>
                <a:cubicBezTo>
                  <a:pt x="9990" y="4229"/>
                  <a:pt x="9990" y="4229"/>
                  <a:pt x="9990" y="4229"/>
                </a:cubicBezTo>
                <a:cubicBezTo>
                  <a:pt x="9990" y="16011"/>
                  <a:pt x="9990" y="16011"/>
                  <a:pt x="9990" y="16011"/>
                </a:cubicBezTo>
                <a:cubicBezTo>
                  <a:pt x="7695" y="16011"/>
                  <a:pt x="7695" y="16011"/>
                  <a:pt x="7695" y="16011"/>
                </a:cubicBezTo>
                <a:cubicBezTo>
                  <a:pt x="6345" y="21600"/>
                  <a:pt x="6345" y="21600"/>
                  <a:pt x="6345" y="21600"/>
                </a:cubicBezTo>
                <a:cubicBezTo>
                  <a:pt x="15255" y="21600"/>
                  <a:pt x="15255" y="21600"/>
                  <a:pt x="15255" y="21600"/>
                </a:cubicBezTo>
                <a:cubicBezTo>
                  <a:pt x="13905" y="16011"/>
                  <a:pt x="13905" y="16011"/>
                  <a:pt x="13905" y="16011"/>
                </a:cubicBezTo>
                <a:cubicBezTo>
                  <a:pt x="11610" y="16011"/>
                  <a:pt x="11610" y="16011"/>
                  <a:pt x="11610" y="16011"/>
                </a:cubicBezTo>
                <a:cubicBezTo>
                  <a:pt x="11610" y="4229"/>
                  <a:pt x="11610" y="4229"/>
                  <a:pt x="11610" y="4229"/>
                </a:cubicBezTo>
                <a:cubicBezTo>
                  <a:pt x="16740" y="4229"/>
                  <a:pt x="16740" y="4229"/>
                  <a:pt x="16740" y="4229"/>
                </a:cubicBezTo>
                <a:cubicBezTo>
                  <a:pt x="14040" y="11027"/>
                  <a:pt x="14040" y="11027"/>
                  <a:pt x="14040" y="11027"/>
                </a:cubicBezTo>
                <a:cubicBezTo>
                  <a:pt x="14040" y="11178"/>
                  <a:pt x="14040" y="11178"/>
                  <a:pt x="14040" y="11178"/>
                </a:cubicBezTo>
                <a:cubicBezTo>
                  <a:pt x="14040" y="13594"/>
                  <a:pt x="15795" y="15407"/>
                  <a:pt x="17820" y="15407"/>
                </a:cubicBezTo>
                <a:cubicBezTo>
                  <a:pt x="19845" y="15407"/>
                  <a:pt x="21600" y="13594"/>
                  <a:pt x="21600" y="11178"/>
                </a:cubicBezTo>
                <a:cubicBezTo>
                  <a:pt x="21600" y="11027"/>
                  <a:pt x="21600" y="11027"/>
                  <a:pt x="21600" y="11027"/>
                </a:cubicBezTo>
                <a:lnTo>
                  <a:pt x="19035" y="4229"/>
                </a:lnTo>
                <a:close/>
                <a:moveTo>
                  <a:pt x="3780" y="13745"/>
                </a:moveTo>
                <a:cubicBezTo>
                  <a:pt x="2835" y="13745"/>
                  <a:pt x="1890" y="12990"/>
                  <a:pt x="1620" y="12084"/>
                </a:cubicBezTo>
                <a:cubicBezTo>
                  <a:pt x="5940" y="12084"/>
                  <a:pt x="5940" y="12084"/>
                  <a:pt x="5940" y="12084"/>
                </a:cubicBezTo>
                <a:cubicBezTo>
                  <a:pt x="5535" y="12990"/>
                  <a:pt x="4725" y="13745"/>
                  <a:pt x="3780" y="13745"/>
                </a:cubicBezTo>
                <a:close/>
                <a:moveTo>
                  <a:pt x="5670" y="10422"/>
                </a:moveTo>
                <a:cubicBezTo>
                  <a:pt x="1890" y="10422"/>
                  <a:pt x="1890" y="10422"/>
                  <a:pt x="1890" y="10422"/>
                </a:cubicBezTo>
                <a:cubicBezTo>
                  <a:pt x="3780" y="5438"/>
                  <a:pt x="3780" y="5438"/>
                  <a:pt x="3780" y="5438"/>
                </a:cubicBezTo>
                <a:lnTo>
                  <a:pt x="5670" y="10422"/>
                </a:lnTo>
                <a:close/>
                <a:moveTo>
                  <a:pt x="12690" y="17673"/>
                </a:moveTo>
                <a:cubicBezTo>
                  <a:pt x="13365" y="19938"/>
                  <a:pt x="13365" y="19938"/>
                  <a:pt x="13365" y="19938"/>
                </a:cubicBezTo>
                <a:cubicBezTo>
                  <a:pt x="8235" y="19938"/>
                  <a:pt x="8235" y="19938"/>
                  <a:pt x="8235" y="19938"/>
                </a:cubicBezTo>
                <a:cubicBezTo>
                  <a:pt x="8910" y="17673"/>
                  <a:pt x="8910" y="17673"/>
                  <a:pt x="8910" y="17673"/>
                </a:cubicBezTo>
                <a:lnTo>
                  <a:pt x="12690" y="17673"/>
                </a:lnTo>
                <a:close/>
                <a:moveTo>
                  <a:pt x="17820" y="5438"/>
                </a:moveTo>
                <a:cubicBezTo>
                  <a:pt x="19710" y="10422"/>
                  <a:pt x="19710" y="10422"/>
                  <a:pt x="19710" y="10422"/>
                </a:cubicBezTo>
                <a:cubicBezTo>
                  <a:pt x="15930" y="10422"/>
                  <a:pt x="15930" y="10422"/>
                  <a:pt x="15930" y="10422"/>
                </a:cubicBezTo>
                <a:lnTo>
                  <a:pt x="17820" y="5438"/>
                </a:lnTo>
                <a:close/>
                <a:moveTo>
                  <a:pt x="17820" y="13745"/>
                </a:moveTo>
                <a:cubicBezTo>
                  <a:pt x="16875" y="13745"/>
                  <a:pt x="16065" y="12990"/>
                  <a:pt x="15660" y="12084"/>
                </a:cubicBezTo>
                <a:cubicBezTo>
                  <a:pt x="19980" y="12084"/>
                  <a:pt x="19980" y="12084"/>
                  <a:pt x="19980" y="12084"/>
                </a:cubicBezTo>
                <a:cubicBezTo>
                  <a:pt x="19710" y="12990"/>
                  <a:pt x="18765" y="13745"/>
                  <a:pt x="17820" y="137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78" name="Freeform 62"/>
          <p:cNvSpPr/>
          <p:nvPr/>
        </p:nvSpPr>
        <p:spPr>
          <a:xfrm>
            <a:off x="12604750" y="94202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8370"/>
                </a:moveTo>
                <a:cubicBezTo>
                  <a:pt x="19980" y="7560"/>
                  <a:pt x="19710" y="6615"/>
                  <a:pt x="19170" y="5805"/>
                </a:cubicBezTo>
                <a:cubicBezTo>
                  <a:pt x="20115" y="4860"/>
                  <a:pt x="20115" y="4860"/>
                  <a:pt x="20115" y="4860"/>
                </a:cubicBezTo>
                <a:cubicBezTo>
                  <a:pt x="16740" y="1485"/>
                  <a:pt x="16740" y="1485"/>
                  <a:pt x="16740" y="1485"/>
                </a:cubicBezTo>
                <a:cubicBezTo>
                  <a:pt x="15795" y="2430"/>
                  <a:pt x="15795" y="2430"/>
                  <a:pt x="15795" y="2430"/>
                </a:cubicBezTo>
                <a:cubicBezTo>
                  <a:pt x="14985" y="1890"/>
                  <a:pt x="14040" y="1620"/>
                  <a:pt x="13230" y="1350"/>
                </a:cubicBezTo>
                <a:cubicBezTo>
                  <a:pt x="13230" y="0"/>
                  <a:pt x="13230" y="0"/>
                  <a:pt x="13230" y="0"/>
                </a:cubicBezTo>
                <a:cubicBezTo>
                  <a:pt x="8370" y="0"/>
                  <a:pt x="8370" y="0"/>
                  <a:pt x="8370" y="0"/>
                </a:cubicBezTo>
                <a:cubicBezTo>
                  <a:pt x="8370" y="1350"/>
                  <a:pt x="8370" y="1350"/>
                  <a:pt x="8370" y="1350"/>
                </a:cubicBezTo>
                <a:cubicBezTo>
                  <a:pt x="7560" y="1620"/>
                  <a:pt x="6615" y="1890"/>
                  <a:pt x="5805" y="2430"/>
                </a:cubicBezTo>
                <a:cubicBezTo>
                  <a:pt x="4860" y="1485"/>
                  <a:pt x="4860" y="1485"/>
                  <a:pt x="4860" y="1485"/>
                </a:cubicBezTo>
                <a:cubicBezTo>
                  <a:pt x="1485" y="4860"/>
                  <a:pt x="1485" y="4860"/>
                  <a:pt x="1485" y="4860"/>
                </a:cubicBezTo>
                <a:cubicBezTo>
                  <a:pt x="2430" y="5805"/>
                  <a:pt x="2430" y="5805"/>
                  <a:pt x="2430" y="5805"/>
                </a:cubicBezTo>
                <a:cubicBezTo>
                  <a:pt x="1890" y="6615"/>
                  <a:pt x="1620" y="7560"/>
                  <a:pt x="1350" y="8370"/>
                </a:cubicBezTo>
                <a:cubicBezTo>
                  <a:pt x="0" y="8370"/>
                  <a:pt x="0" y="8370"/>
                  <a:pt x="0" y="8370"/>
                </a:cubicBezTo>
                <a:cubicBezTo>
                  <a:pt x="0" y="13230"/>
                  <a:pt x="0" y="13230"/>
                  <a:pt x="0" y="13230"/>
                </a:cubicBezTo>
                <a:cubicBezTo>
                  <a:pt x="1350" y="13230"/>
                  <a:pt x="1350" y="13230"/>
                  <a:pt x="1350" y="13230"/>
                </a:cubicBezTo>
                <a:cubicBezTo>
                  <a:pt x="1620" y="14040"/>
                  <a:pt x="1890" y="14985"/>
                  <a:pt x="2430" y="15795"/>
                </a:cubicBezTo>
                <a:cubicBezTo>
                  <a:pt x="1485" y="16740"/>
                  <a:pt x="1485" y="16740"/>
                  <a:pt x="1485" y="16740"/>
                </a:cubicBezTo>
                <a:cubicBezTo>
                  <a:pt x="4860" y="20115"/>
                  <a:pt x="4860" y="20115"/>
                  <a:pt x="4860" y="20115"/>
                </a:cubicBezTo>
                <a:cubicBezTo>
                  <a:pt x="5805" y="19170"/>
                  <a:pt x="5805" y="19170"/>
                  <a:pt x="5805" y="19170"/>
                </a:cubicBezTo>
                <a:cubicBezTo>
                  <a:pt x="6615" y="19710"/>
                  <a:pt x="7560" y="19980"/>
                  <a:pt x="8370" y="20250"/>
                </a:cubicBezTo>
                <a:cubicBezTo>
                  <a:pt x="8370" y="21600"/>
                  <a:pt x="8370" y="21600"/>
                  <a:pt x="8370" y="21600"/>
                </a:cubicBezTo>
                <a:cubicBezTo>
                  <a:pt x="13230" y="21600"/>
                  <a:pt x="13230" y="21600"/>
                  <a:pt x="13230" y="21600"/>
                </a:cubicBezTo>
                <a:cubicBezTo>
                  <a:pt x="13230" y="20250"/>
                  <a:pt x="13230" y="20250"/>
                  <a:pt x="13230" y="20250"/>
                </a:cubicBezTo>
                <a:cubicBezTo>
                  <a:pt x="14040" y="19980"/>
                  <a:pt x="14985" y="19710"/>
                  <a:pt x="15795" y="19170"/>
                </a:cubicBezTo>
                <a:cubicBezTo>
                  <a:pt x="16740" y="20115"/>
                  <a:pt x="16740" y="20115"/>
                  <a:pt x="16740" y="20115"/>
                </a:cubicBezTo>
                <a:cubicBezTo>
                  <a:pt x="20115" y="16740"/>
                  <a:pt x="20115" y="16740"/>
                  <a:pt x="20115" y="16740"/>
                </a:cubicBezTo>
                <a:cubicBezTo>
                  <a:pt x="19170" y="15795"/>
                  <a:pt x="19170" y="15795"/>
                  <a:pt x="19170" y="15795"/>
                </a:cubicBezTo>
                <a:cubicBezTo>
                  <a:pt x="19710" y="14985"/>
                  <a:pt x="19980" y="14040"/>
                  <a:pt x="20250" y="13230"/>
                </a:cubicBezTo>
                <a:cubicBezTo>
                  <a:pt x="21600" y="13230"/>
                  <a:pt x="21600" y="13230"/>
                  <a:pt x="21600" y="13230"/>
                </a:cubicBezTo>
                <a:cubicBezTo>
                  <a:pt x="21600" y="8370"/>
                  <a:pt x="21600" y="8370"/>
                  <a:pt x="21600" y="8370"/>
                </a:cubicBezTo>
                <a:lnTo>
                  <a:pt x="20250" y="8370"/>
                </a:lnTo>
                <a:close/>
                <a:moveTo>
                  <a:pt x="19980" y="11610"/>
                </a:moveTo>
                <a:cubicBezTo>
                  <a:pt x="18900" y="11610"/>
                  <a:pt x="18900" y="11610"/>
                  <a:pt x="18900" y="11610"/>
                </a:cubicBezTo>
                <a:cubicBezTo>
                  <a:pt x="18900" y="12285"/>
                  <a:pt x="18900" y="12285"/>
                  <a:pt x="18900" y="12285"/>
                </a:cubicBezTo>
                <a:cubicBezTo>
                  <a:pt x="18630" y="13365"/>
                  <a:pt x="18225" y="14445"/>
                  <a:pt x="17550" y="15525"/>
                </a:cubicBezTo>
                <a:cubicBezTo>
                  <a:pt x="17145" y="16065"/>
                  <a:pt x="17145" y="16065"/>
                  <a:pt x="17145" y="16065"/>
                </a:cubicBezTo>
                <a:cubicBezTo>
                  <a:pt x="17820" y="16740"/>
                  <a:pt x="17820" y="16740"/>
                  <a:pt x="17820" y="16740"/>
                </a:cubicBezTo>
                <a:cubicBezTo>
                  <a:pt x="16740" y="17820"/>
                  <a:pt x="16740" y="17820"/>
                  <a:pt x="16740" y="17820"/>
                </a:cubicBezTo>
                <a:cubicBezTo>
                  <a:pt x="16065" y="17145"/>
                  <a:pt x="16065" y="17145"/>
                  <a:pt x="16065" y="17145"/>
                </a:cubicBezTo>
                <a:cubicBezTo>
                  <a:pt x="15525" y="17550"/>
                  <a:pt x="15525" y="17550"/>
                  <a:pt x="15525" y="17550"/>
                </a:cubicBezTo>
                <a:cubicBezTo>
                  <a:pt x="14445" y="18225"/>
                  <a:pt x="13365" y="18630"/>
                  <a:pt x="12285" y="18900"/>
                </a:cubicBezTo>
                <a:cubicBezTo>
                  <a:pt x="11610" y="18900"/>
                  <a:pt x="11610" y="18900"/>
                  <a:pt x="11610" y="18900"/>
                </a:cubicBezTo>
                <a:cubicBezTo>
                  <a:pt x="11610" y="19980"/>
                  <a:pt x="11610" y="19980"/>
                  <a:pt x="11610" y="19980"/>
                </a:cubicBezTo>
                <a:cubicBezTo>
                  <a:pt x="9990" y="19980"/>
                  <a:pt x="9990" y="19980"/>
                  <a:pt x="9990" y="19980"/>
                </a:cubicBezTo>
                <a:cubicBezTo>
                  <a:pt x="9990" y="18900"/>
                  <a:pt x="9990" y="18900"/>
                  <a:pt x="9990" y="18900"/>
                </a:cubicBezTo>
                <a:cubicBezTo>
                  <a:pt x="9315" y="18900"/>
                  <a:pt x="9315" y="18900"/>
                  <a:pt x="9315" y="18900"/>
                </a:cubicBezTo>
                <a:cubicBezTo>
                  <a:pt x="8235" y="18630"/>
                  <a:pt x="7155" y="18225"/>
                  <a:pt x="6075" y="17550"/>
                </a:cubicBezTo>
                <a:cubicBezTo>
                  <a:pt x="5535" y="17145"/>
                  <a:pt x="5535" y="17145"/>
                  <a:pt x="5535" y="17145"/>
                </a:cubicBezTo>
                <a:cubicBezTo>
                  <a:pt x="4860" y="17820"/>
                  <a:pt x="4860" y="17820"/>
                  <a:pt x="4860" y="17820"/>
                </a:cubicBezTo>
                <a:cubicBezTo>
                  <a:pt x="3780" y="16740"/>
                  <a:pt x="3780" y="16740"/>
                  <a:pt x="3780" y="16740"/>
                </a:cubicBezTo>
                <a:cubicBezTo>
                  <a:pt x="4455" y="16065"/>
                  <a:pt x="4455" y="16065"/>
                  <a:pt x="4455" y="16065"/>
                </a:cubicBezTo>
                <a:cubicBezTo>
                  <a:pt x="4050" y="15525"/>
                  <a:pt x="4050" y="15525"/>
                  <a:pt x="4050" y="15525"/>
                </a:cubicBezTo>
                <a:cubicBezTo>
                  <a:pt x="3375" y="14445"/>
                  <a:pt x="2970" y="13365"/>
                  <a:pt x="2700" y="12285"/>
                </a:cubicBezTo>
                <a:cubicBezTo>
                  <a:pt x="2700" y="11610"/>
                  <a:pt x="2700" y="11610"/>
                  <a:pt x="2700" y="11610"/>
                </a:cubicBezTo>
                <a:cubicBezTo>
                  <a:pt x="1620" y="11610"/>
                  <a:pt x="1620" y="11610"/>
                  <a:pt x="1620" y="11610"/>
                </a:cubicBezTo>
                <a:cubicBezTo>
                  <a:pt x="1620" y="9990"/>
                  <a:pt x="1620" y="9990"/>
                  <a:pt x="1620" y="9990"/>
                </a:cubicBezTo>
                <a:cubicBezTo>
                  <a:pt x="2700" y="9990"/>
                  <a:pt x="2700" y="9990"/>
                  <a:pt x="2700" y="9990"/>
                </a:cubicBezTo>
                <a:cubicBezTo>
                  <a:pt x="2700" y="9315"/>
                  <a:pt x="2700" y="9315"/>
                  <a:pt x="2700" y="9315"/>
                </a:cubicBezTo>
                <a:cubicBezTo>
                  <a:pt x="2970" y="8235"/>
                  <a:pt x="3375" y="7155"/>
                  <a:pt x="4050" y="6075"/>
                </a:cubicBezTo>
                <a:cubicBezTo>
                  <a:pt x="4455" y="5535"/>
                  <a:pt x="4455" y="5535"/>
                  <a:pt x="4455" y="5535"/>
                </a:cubicBezTo>
                <a:cubicBezTo>
                  <a:pt x="3780" y="4860"/>
                  <a:pt x="3780" y="4860"/>
                  <a:pt x="3780" y="4860"/>
                </a:cubicBezTo>
                <a:cubicBezTo>
                  <a:pt x="4860" y="3780"/>
                  <a:pt x="4860" y="3780"/>
                  <a:pt x="4860" y="3780"/>
                </a:cubicBezTo>
                <a:cubicBezTo>
                  <a:pt x="5535" y="4455"/>
                  <a:pt x="5535" y="4455"/>
                  <a:pt x="5535" y="4455"/>
                </a:cubicBezTo>
                <a:cubicBezTo>
                  <a:pt x="6075" y="4050"/>
                  <a:pt x="6075" y="4050"/>
                  <a:pt x="6075" y="4050"/>
                </a:cubicBezTo>
                <a:cubicBezTo>
                  <a:pt x="7155" y="3375"/>
                  <a:pt x="8235" y="2970"/>
                  <a:pt x="9315" y="2700"/>
                </a:cubicBezTo>
                <a:cubicBezTo>
                  <a:pt x="9990" y="2700"/>
                  <a:pt x="9990" y="2700"/>
                  <a:pt x="9990" y="2700"/>
                </a:cubicBezTo>
                <a:cubicBezTo>
                  <a:pt x="9990" y="1620"/>
                  <a:pt x="9990" y="1620"/>
                  <a:pt x="9990" y="1620"/>
                </a:cubicBezTo>
                <a:cubicBezTo>
                  <a:pt x="11610" y="1620"/>
                  <a:pt x="11610" y="1620"/>
                  <a:pt x="11610" y="1620"/>
                </a:cubicBezTo>
                <a:cubicBezTo>
                  <a:pt x="11610" y="2700"/>
                  <a:pt x="11610" y="2700"/>
                  <a:pt x="11610" y="2700"/>
                </a:cubicBezTo>
                <a:cubicBezTo>
                  <a:pt x="12285" y="2700"/>
                  <a:pt x="12285" y="2700"/>
                  <a:pt x="12285" y="2700"/>
                </a:cubicBezTo>
                <a:cubicBezTo>
                  <a:pt x="13365" y="2970"/>
                  <a:pt x="14445" y="3375"/>
                  <a:pt x="15525" y="4050"/>
                </a:cubicBezTo>
                <a:cubicBezTo>
                  <a:pt x="16065" y="4455"/>
                  <a:pt x="16065" y="4455"/>
                  <a:pt x="16065" y="4455"/>
                </a:cubicBezTo>
                <a:cubicBezTo>
                  <a:pt x="16740" y="3780"/>
                  <a:pt x="16740" y="3780"/>
                  <a:pt x="16740" y="3780"/>
                </a:cubicBezTo>
                <a:cubicBezTo>
                  <a:pt x="17820" y="4860"/>
                  <a:pt x="17820" y="4860"/>
                  <a:pt x="17820" y="4860"/>
                </a:cubicBezTo>
                <a:cubicBezTo>
                  <a:pt x="17145" y="5535"/>
                  <a:pt x="17145" y="5535"/>
                  <a:pt x="17145" y="5535"/>
                </a:cubicBezTo>
                <a:cubicBezTo>
                  <a:pt x="17550" y="6075"/>
                  <a:pt x="17550" y="6075"/>
                  <a:pt x="17550" y="6075"/>
                </a:cubicBezTo>
                <a:cubicBezTo>
                  <a:pt x="18225" y="7155"/>
                  <a:pt x="18630" y="8235"/>
                  <a:pt x="18900" y="9315"/>
                </a:cubicBezTo>
                <a:cubicBezTo>
                  <a:pt x="18900" y="9990"/>
                  <a:pt x="18900" y="9990"/>
                  <a:pt x="18900" y="9990"/>
                </a:cubicBezTo>
                <a:cubicBezTo>
                  <a:pt x="19980" y="9990"/>
                  <a:pt x="19980" y="9990"/>
                  <a:pt x="19980" y="9990"/>
                </a:cubicBezTo>
                <a:lnTo>
                  <a:pt x="19980" y="11610"/>
                </a:lnTo>
                <a:close/>
                <a:moveTo>
                  <a:pt x="10800" y="4725"/>
                </a:moveTo>
                <a:cubicBezTo>
                  <a:pt x="7425" y="4725"/>
                  <a:pt x="4725" y="7425"/>
                  <a:pt x="4725" y="10800"/>
                </a:cubicBezTo>
                <a:cubicBezTo>
                  <a:pt x="4725" y="14175"/>
                  <a:pt x="7425" y="16875"/>
                  <a:pt x="10800" y="16875"/>
                </a:cubicBezTo>
                <a:cubicBezTo>
                  <a:pt x="14175" y="16875"/>
                  <a:pt x="16875" y="14175"/>
                  <a:pt x="16875" y="10800"/>
                </a:cubicBezTo>
                <a:cubicBezTo>
                  <a:pt x="16875" y="7425"/>
                  <a:pt x="14175" y="4725"/>
                  <a:pt x="10800" y="4725"/>
                </a:cubicBezTo>
                <a:close/>
                <a:moveTo>
                  <a:pt x="10800" y="15255"/>
                </a:moveTo>
                <a:cubicBezTo>
                  <a:pt x="8370" y="15255"/>
                  <a:pt x="6345" y="13230"/>
                  <a:pt x="6345" y="10800"/>
                </a:cubicBezTo>
                <a:cubicBezTo>
                  <a:pt x="6345" y="8370"/>
                  <a:pt x="8370" y="6345"/>
                  <a:pt x="10800" y="6345"/>
                </a:cubicBezTo>
                <a:cubicBezTo>
                  <a:pt x="13230" y="6345"/>
                  <a:pt x="15255" y="8370"/>
                  <a:pt x="15255" y="10800"/>
                </a:cubicBezTo>
                <a:cubicBezTo>
                  <a:pt x="15255" y="13230"/>
                  <a:pt x="13230" y="15255"/>
                  <a:pt x="10800" y="152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79" name="Freeform 63"/>
          <p:cNvSpPr/>
          <p:nvPr/>
        </p:nvSpPr>
        <p:spPr>
          <a:xfrm>
            <a:off x="12604750" y="10852150"/>
            <a:ext cx="1092200" cy="688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180" y="0"/>
                </a:moveTo>
                <a:cubicBezTo>
                  <a:pt x="8775" y="0"/>
                  <a:pt x="8505" y="216"/>
                  <a:pt x="8370" y="432"/>
                </a:cubicBezTo>
                <a:cubicBezTo>
                  <a:pt x="0" y="432"/>
                  <a:pt x="0" y="432"/>
                  <a:pt x="0" y="432"/>
                </a:cubicBezTo>
                <a:cubicBezTo>
                  <a:pt x="0" y="3024"/>
                  <a:pt x="0" y="3024"/>
                  <a:pt x="0" y="3024"/>
                </a:cubicBezTo>
                <a:cubicBezTo>
                  <a:pt x="8505" y="3024"/>
                  <a:pt x="8505" y="3024"/>
                  <a:pt x="8505" y="3024"/>
                </a:cubicBezTo>
                <a:cubicBezTo>
                  <a:pt x="8640" y="3240"/>
                  <a:pt x="8910" y="3456"/>
                  <a:pt x="9180" y="3456"/>
                </a:cubicBezTo>
                <a:cubicBezTo>
                  <a:pt x="9720" y="3456"/>
                  <a:pt x="10260" y="2592"/>
                  <a:pt x="10260" y="1728"/>
                </a:cubicBezTo>
                <a:cubicBezTo>
                  <a:pt x="10260" y="864"/>
                  <a:pt x="9720" y="0"/>
                  <a:pt x="9180" y="0"/>
                </a:cubicBezTo>
                <a:close/>
                <a:moveTo>
                  <a:pt x="12960" y="6048"/>
                </a:moveTo>
                <a:cubicBezTo>
                  <a:pt x="12555" y="6048"/>
                  <a:pt x="12285" y="6264"/>
                  <a:pt x="12150" y="6480"/>
                </a:cubicBezTo>
                <a:cubicBezTo>
                  <a:pt x="0" y="6480"/>
                  <a:pt x="0" y="6480"/>
                  <a:pt x="0" y="6480"/>
                </a:cubicBezTo>
                <a:cubicBezTo>
                  <a:pt x="0" y="9072"/>
                  <a:pt x="0" y="9072"/>
                  <a:pt x="0" y="9072"/>
                </a:cubicBezTo>
                <a:cubicBezTo>
                  <a:pt x="12285" y="9072"/>
                  <a:pt x="12285" y="9072"/>
                  <a:pt x="12285" y="9072"/>
                </a:cubicBezTo>
                <a:cubicBezTo>
                  <a:pt x="12420" y="9288"/>
                  <a:pt x="12690" y="9504"/>
                  <a:pt x="12960" y="9504"/>
                </a:cubicBezTo>
                <a:cubicBezTo>
                  <a:pt x="13500" y="9504"/>
                  <a:pt x="14040" y="8640"/>
                  <a:pt x="14040" y="7776"/>
                </a:cubicBezTo>
                <a:cubicBezTo>
                  <a:pt x="14040" y="6912"/>
                  <a:pt x="13500" y="6048"/>
                  <a:pt x="12960" y="6048"/>
                </a:cubicBezTo>
                <a:close/>
                <a:moveTo>
                  <a:pt x="9180" y="12096"/>
                </a:moveTo>
                <a:cubicBezTo>
                  <a:pt x="8775" y="12096"/>
                  <a:pt x="8505" y="12312"/>
                  <a:pt x="8370" y="12528"/>
                </a:cubicBezTo>
                <a:cubicBezTo>
                  <a:pt x="0" y="12528"/>
                  <a:pt x="0" y="12528"/>
                  <a:pt x="0" y="12528"/>
                </a:cubicBezTo>
                <a:cubicBezTo>
                  <a:pt x="0" y="15120"/>
                  <a:pt x="0" y="15120"/>
                  <a:pt x="0" y="15120"/>
                </a:cubicBezTo>
                <a:cubicBezTo>
                  <a:pt x="8505" y="15120"/>
                  <a:pt x="8505" y="15120"/>
                  <a:pt x="8505" y="15120"/>
                </a:cubicBezTo>
                <a:cubicBezTo>
                  <a:pt x="8640" y="15336"/>
                  <a:pt x="8910" y="15552"/>
                  <a:pt x="9180" y="15552"/>
                </a:cubicBezTo>
                <a:cubicBezTo>
                  <a:pt x="9720" y="15552"/>
                  <a:pt x="10260" y="14688"/>
                  <a:pt x="10260" y="13824"/>
                </a:cubicBezTo>
                <a:cubicBezTo>
                  <a:pt x="10260" y="12960"/>
                  <a:pt x="9720" y="12096"/>
                  <a:pt x="9180" y="12096"/>
                </a:cubicBezTo>
                <a:close/>
                <a:moveTo>
                  <a:pt x="12960" y="18144"/>
                </a:moveTo>
                <a:cubicBezTo>
                  <a:pt x="12555" y="18144"/>
                  <a:pt x="12285" y="18360"/>
                  <a:pt x="12150" y="18576"/>
                </a:cubicBezTo>
                <a:cubicBezTo>
                  <a:pt x="0" y="18576"/>
                  <a:pt x="0" y="18576"/>
                  <a:pt x="0" y="18576"/>
                </a:cubicBezTo>
                <a:cubicBezTo>
                  <a:pt x="0" y="21168"/>
                  <a:pt x="0" y="21168"/>
                  <a:pt x="0" y="21168"/>
                </a:cubicBezTo>
                <a:cubicBezTo>
                  <a:pt x="12285" y="21168"/>
                  <a:pt x="12285" y="21168"/>
                  <a:pt x="12285" y="21168"/>
                </a:cubicBezTo>
                <a:cubicBezTo>
                  <a:pt x="12420" y="21384"/>
                  <a:pt x="12690" y="21600"/>
                  <a:pt x="12960" y="21600"/>
                </a:cubicBezTo>
                <a:cubicBezTo>
                  <a:pt x="13500" y="21600"/>
                  <a:pt x="14040" y="20736"/>
                  <a:pt x="14040" y="19872"/>
                </a:cubicBezTo>
                <a:cubicBezTo>
                  <a:pt x="14040" y="19008"/>
                  <a:pt x="13500" y="18144"/>
                  <a:pt x="12960" y="18144"/>
                </a:cubicBezTo>
                <a:close/>
                <a:moveTo>
                  <a:pt x="15525" y="18576"/>
                </a:moveTo>
                <a:cubicBezTo>
                  <a:pt x="15525" y="19008"/>
                  <a:pt x="15660" y="19440"/>
                  <a:pt x="15660" y="19872"/>
                </a:cubicBezTo>
                <a:cubicBezTo>
                  <a:pt x="15660" y="20304"/>
                  <a:pt x="15525" y="20736"/>
                  <a:pt x="15525" y="21168"/>
                </a:cubicBezTo>
                <a:cubicBezTo>
                  <a:pt x="21600" y="21168"/>
                  <a:pt x="21600" y="21168"/>
                  <a:pt x="21600" y="21168"/>
                </a:cubicBezTo>
                <a:cubicBezTo>
                  <a:pt x="21600" y="18576"/>
                  <a:pt x="21600" y="18576"/>
                  <a:pt x="21600" y="18576"/>
                </a:cubicBezTo>
                <a:lnTo>
                  <a:pt x="15525" y="18576"/>
                </a:lnTo>
                <a:close/>
                <a:moveTo>
                  <a:pt x="11745" y="12528"/>
                </a:moveTo>
                <a:cubicBezTo>
                  <a:pt x="11745" y="12960"/>
                  <a:pt x="11880" y="13392"/>
                  <a:pt x="11880" y="13824"/>
                </a:cubicBezTo>
                <a:cubicBezTo>
                  <a:pt x="11880" y="14256"/>
                  <a:pt x="11745" y="14688"/>
                  <a:pt x="11745" y="15120"/>
                </a:cubicBezTo>
                <a:cubicBezTo>
                  <a:pt x="21600" y="15120"/>
                  <a:pt x="21600" y="15120"/>
                  <a:pt x="21600" y="15120"/>
                </a:cubicBezTo>
                <a:cubicBezTo>
                  <a:pt x="21600" y="12528"/>
                  <a:pt x="21600" y="12528"/>
                  <a:pt x="21600" y="12528"/>
                </a:cubicBezTo>
                <a:lnTo>
                  <a:pt x="11745" y="12528"/>
                </a:lnTo>
                <a:close/>
                <a:moveTo>
                  <a:pt x="11745" y="432"/>
                </a:moveTo>
                <a:cubicBezTo>
                  <a:pt x="11745" y="864"/>
                  <a:pt x="11880" y="1296"/>
                  <a:pt x="11880" y="1728"/>
                </a:cubicBezTo>
                <a:cubicBezTo>
                  <a:pt x="11880" y="2160"/>
                  <a:pt x="11745" y="2592"/>
                  <a:pt x="11745" y="3024"/>
                </a:cubicBezTo>
                <a:cubicBezTo>
                  <a:pt x="21600" y="3024"/>
                  <a:pt x="21600" y="3024"/>
                  <a:pt x="21600" y="3024"/>
                </a:cubicBezTo>
                <a:cubicBezTo>
                  <a:pt x="21600" y="432"/>
                  <a:pt x="21600" y="432"/>
                  <a:pt x="21600" y="432"/>
                </a:cubicBezTo>
                <a:lnTo>
                  <a:pt x="11745" y="432"/>
                </a:lnTo>
                <a:close/>
                <a:moveTo>
                  <a:pt x="15525" y="6480"/>
                </a:moveTo>
                <a:cubicBezTo>
                  <a:pt x="15525" y="6912"/>
                  <a:pt x="15660" y="7344"/>
                  <a:pt x="15660" y="7776"/>
                </a:cubicBezTo>
                <a:cubicBezTo>
                  <a:pt x="15660" y="8208"/>
                  <a:pt x="15525" y="8640"/>
                  <a:pt x="15525" y="9072"/>
                </a:cubicBezTo>
                <a:cubicBezTo>
                  <a:pt x="21600" y="9072"/>
                  <a:pt x="21600" y="9072"/>
                  <a:pt x="21600" y="9072"/>
                </a:cubicBezTo>
                <a:cubicBezTo>
                  <a:pt x="21600" y="6480"/>
                  <a:pt x="21600" y="6480"/>
                  <a:pt x="21600" y="6480"/>
                </a:cubicBezTo>
                <a:lnTo>
                  <a:pt x="15525" y="64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80" name="Freeform 64"/>
          <p:cNvSpPr/>
          <p:nvPr/>
        </p:nvSpPr>
        <p:spPr>
          <a:xfrm>
            <a:off x="12633325" y="11896725"/>
            <a:ext cx="10160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64" y="10260"/>
                </a:moveTo>
                <a:cubicBezTo>
                  <a:pt x="2464" y="10260"/>
                  <a:pt x="2464" y="10260"/>
                  <a:pt x="2464" y="10260"/>
                </a:cubicBezTo>
                <a:cubicBezTo>
                  <a:pt x="1160" y="10260"/>
                  <a:pt x="0" y="11340"/>
                  <a:pt x="0" y="12555"/>
                </a:cubicBezTo>
                <a:cubicBezTo>
                  <a:pt x="0" y="13230"/>
                  <a:pt x="580" y="13770"/>
                  <a:pt x="1305" y="13770"/>
                </a:cubicBezTo>
                <a:cubicBezTo>
                  <a:pt x="3479" y="13770"/>
                  <a:pt x="3479" y="13770"/>
                  <a:pt x="3479" y="13770"/>
                </a:cubicBezTo>
                <a:cubicBezTo>
                  <a:pt x="4204" y="13770"/>
                  <a:pt x="4784" y="13230"/>
                  <a:pt x="4784" y="12555"/>
                </a:cubicBezTo>
                <a:cubicBezTo>
                  <a:pt x="4784" y="11340"/>
                  <a:pt x="3769" y="10260"/>
                  <a:pt x="2464" y="10260"/>
                </a:cubicBezTo>
                <a:close/>
                <a:moveTo>
                  <a:pt x="2464" y="7830"/>
                </a:moveTo>
                <a:cubicBezTo>
                  <a:pt x="3189" y="7830"/>
                  <a:pt x="3769" y="8370"/>
                  <a:pt x="3769" y="9045"/>
                </a:cubicBezTo>
                <a:cubicBezTo>
                  <a:pt x="3769" y="9720"/>
                  <a:pt x="3189" y="10260"/>
                  <a:pt x="2464" y="10260"/>
                </a:cubicBezTo>
                <a:cubicBezTo>
                  <a:pt x="1740" y="10260"/>
                  <a:pt x="1015" y="9720"/>
                  <a:pt x="1015" y="9045"/>
                </a:cubicBezTo>
                <a:cubicBezTo>
                  <a:pt x="1015" y="8370"/>
                  <a:pt x="1740" y="7830"/>
                  <a:pt x="2464" y="7830"/>
                </a:cubicBezTo>
                <a:close/>
                <a:moveTo>
                  <a:pt x="10728" y="18090"/>
                </a:moveTo>
                <a:cubicBezTo>
                  <a:pt x="10728" y="18090"/>
                  <a:pt x="10728" y="18090"/>
                  <a:pt x="10728" y="18090"/>
                </a:cubicBezTo>
                <a:cubicBezTo>
                  <a:pt x="9423" y="18090"/>
                  <a:pt x="8408" y="19035"/>
                  <a:pt x="8408" y="20385"/>
                </a:cubicBezTo>
                <a:cubicBezTo>
                  <a:pt x="8408" y="21060"/>
                  <a:pt x="8988" y="21600"/>
                  <a:pt x="9713" y="21600"/>
                </a:cubicBezTo>
                <a:cubicBezTo>
                  <a:pt x="11887" y="21600"/>
                  <a:pt x="11887" y="21600"/>
                  <a:pt x="11887" y="21600"/>
                </a:cubicBezTo>
                <a:cubicBezTo>
                  <a:pt x="12612" y="21600"/>
                  <a:pt x="13192" y="21060"/>
                  <a:pt x="13192" y="20385"/>
                </a:cubicBezTo>
                <a:cubicBezTo>
                  <a:pt x="13192" y="19035"/>
                  <a:pt x="12177" y="18090"/>
                  <a:pt x="10728" y="18090"/>
                </a:cubicBezTo>
                <a:close/>
                <a:moveTo>
                  <a:pt x="10728" y="15525"/>
                </a:moveTo>
                <a:cubicBezTo>
                  <a:pt x="11597" y="15525"/>
                  <a:pt x="12177" y="16200"/>
                  <a:pt x="12177" y="16875"/>
                </a:cubicBezTo>
                <a:cubicBezTo>
                  <a:pt x="12177" y="17550"/>
                  <a:pt x="11597" y="18090"/>
                  <a:pt x="10728" y="18090"/>
                </a:cubicBezTo>
                <a:cubicBezTo>
                  <a:pt x="10003" y="18090"/>
                  <a:pt x="9423" y="17550"/>
                  <a:pt x="9423" y="16875"/>
                </a:cubicBezTo>
                <a:cubicBezTo>
                  <a:pt x="9423" y="16200"/>
                  <a:pt x="10003" y="15525"/>
                  <a:pt x="10728" y="15525"/>
                </a:cubicBezTo>
                <a:close/>
                <a:moveTo>
                  <a:pt x="19136" y="10260"/>
                </a:moveTo>
                <a:cubicBezTo>
                  <a:pt x="19136" y="10260"/>
                  <a:pt x="19136" y="10260"/>
                  <a:pt x="19136" y="10260"/>
                </a:cubicBezTo>
                <a:cubicBezTo>
                  <a:pt x="17831" y="10260"/>
                  <a:pt x="16671" y="11340"/>
                  <a:pt x="16671" y="12555"/>
                </a:cubicBezTo>
                <a:cubicBezTo>
                  <a:pt x="16671" y="13230"/>
                  <a:pt x="17396" y="13770"/>
                  <a:pt x="18121" y="13770"/>
                </a:cubicBezTo>
                <a:cubicBezTo>
                  <a:pt x="20295" y="13770"/>
                  <a:pt x="20295" y="13770"/>
                  <a:pt x="20295" y="13770"/>
                </a:cubicBezTo>
                <a:cubicBezTo>
                  <a:pt x="21020" y="13770"/>
                  <a:pt x="21600" y="13230"/>
                  <a:pt x="21600" y="12555"/>
                </a:cubicBezTo>
                <a:cubicBezTo>
                  <a:pt x="21600" y="11340"/>
                  <a:pt x="20440" y="10260"/>
                  <a:pt x="19136" y="10260"/>
                </a:cubicBezTo>
                <a:close/>
                <a:moveTo>
                  <a:pt x="19136" y="7830"/>
                </a:moveTo>
                <a:cubicBezTo>
                  <a:pt x="19860" y="7830"/>
                  <a:pt x="20440" y="8370"/>
                  <a:pt x="20440" y="9045"/>
                </a:cubicBezTo>
                <a:cubicBezTo>
                  <a:pt x="20440" y="9720"/>
                  <a:pt x="19860" y="10260"/>
                  <a:pt x="19136" y="10260"/>
                </a:cubicBezTo>
                <a:cubicBezTo>
                  <a:pt x="18411" y="10260"/>
                  <a:pt x="17831" y="9720"/>
                  <a:pt x="17831" y="9045"/>
                </a:cubicBezTo>
                <a:cubicBezTo>
                  <a:pt x="17831" y="8370"/>
                  <a:pt x="18411" y="7830"/>
                  <a:pt x="19136" y="7830"/>
                </a:cubicBezTo>
                <a:close/>
                <a:moveTo>
                  <a:pt x="10728" y="2565"/>
                </a:moveTo>
                <a:cubicBezTo>
                  <a:pt x="10728" y="2565"/>
                  <a:pt x="10728" y="2565"/>
                  <a:pt x="10728" y="2565"/>
                </a:cubicBezTo>
                <a:cubicBezTo>
                  <a:pt x="9423" y="2565"/>
                  <a:pt x="8408" y="3510"/>
                  <a:pt x="8408" y="4725"/>
                </a:cubicBezTo>
                <a:cubicBezTo>
                  <a:pt x="8408" y="5400"/>
                  <a:pt x="8988" y="6075"/>
                  <a:pt x="9713" y="6075"/>
                </a:cubicBezTo>
                <a:cubicBezTo>
                  <a:pt x="11887" y="6075"/>
                  <a:pt x="11887" y="6075"/>
                  <a:pt x="11887" y="6075"/>
                </a:cubicBezTo>
                <a:cubicBezTo>
                  <a:pt x="12612" y="6075"/>
                  <a:pt x="13192" y="5400"/>
                  <a:pt x="13192" y="4725"/>
                </a:cubicBezTo>
                <a:cubicBezTo>
                  <a:pt x="13192" y="3510"/>
                  <a:pt x="12177" y="2565"/>
                  <a:pt x="10728" y="2565"/>
                </a:cubicBezTo>
                <a:close/>
                <a:moveTo>
                  <a:pt x="10728" y="0"/>
                </a:moveTo>
                <a:cubicBezTo>
                  <a:pt x="11597" y="0"/>
                  <a:pt x="12177" y="540"/>
                  <a:pt x="12177" y="1215"/>
                </a:cubicBezTo>
                <a:cubicBezTo>
                  <a:pt x="12177" y="1890"/>
                  <a:pt x="11597" y="2565"/>
                  <a:pt x="10728" y="2565"/>
                </a:cubicBezTo>
                <a:cubicBezTo>
                  <a:pt x="10003" y="2565"/>
                  <a:pt x="9423" y="1890"/>
                  <a:pt x="9423" y="1215"/>
                </a:cubicBezTo>
                <a:cubicBezTo>
                  <a:pt x="9423" y="540"/>
                  <a:pt x="10003" y="0"/>
                  <a:pt x="10728" y="0"/>
                </a:cubicBezTo>
                <a:close/>
                <a:moveTo>
                  <a:pt x="14497" y="3240"/>
                </a:moveTo>
                <a:cubicBezTo>
                  <a:pt x="14642" y="3780"/>
                  <a:pt x="14787" y="4185"/>
                  <a:pt x="14787" y="4725"/>
                </a:cubicBezTo>
                <a:cubicBezTo>
                  <a:pt x="14787" y="4860"/>
                  <a:pt x="14787" y="4995"/>
                  <a:pt x="14787" y="5130"/>
                </a:cubicBezTo>
                <a:cubicBezTo>
                  <a:pt x="15656" y="5670"/>
                  <a:pt x="16381" y="6345"/>
                  <a:pt x="16961" y="7155"/>
                </a:cubicBezTo>
                <a:cubicBezTo>
                  <a:pt x="17251" y="6750"/>
                  <a:pt x="17831" y="6480"/>
                  <a:pt x="18266" y="6345"/>
                </a:cubicBezTo>
                <a:cubicBezTo>
                  <a:pt x="17396" y="4995"/>
                  <a:pt x="16091" y="3915"/>
                  <a:pt x="14497" y="3240"/>
                </a:cubicBezTo>
                <a:close/>
                <a:moveTo>
                  <a:pt x="7828" y="17010"/>
                </a:moveTo>
                <a:cubicBezTo>
                  <a:pt x="6668" y="16470"/>
                  <a:pt x="5799" y="15795"/>
                  <a:pt x="5074" y="14985"/>
                </a:cubicBezTo>
                <a:cubicBezTo>
                  <a:pt x="4639" y="15120"/>
                  <a:pt x="4059" y="15255"/>
                  <a:pt x="3479" y="15255"/>
                </a:cubicBezTo>
                <a:cubicBezTo>
                  <a:pt x="3334" y="15255"/>
                  <a:pt x="3334" y="15255"/>
                  <a:pt x="3334" y="15255"/>
                </a:cubicBezTo>
                <a:cubicBezTo>
                  <a:pt x="4349" y="16740"/>
                  <a:pt x="5654" y="17820"/>
                  <a:pt x="7248" y="18495"/>
                </a:cubicBezTo>
                <a:cubicBezTo>
                  <a:pt x="7538" y="18090"/>
                  <a:pt x="7683" y="17820"/>
                  <a:pt x="7973" y="17685"/>
                </a:cubicBezTo>
                <a:cubicBezTo>
                  <a:pt x="7828" y="17415"/>
                  <a:pt x="7828" y="17280"/>
                  <a:pt x="7828" y="17010"/>
                </a:cubicBezTo>
                <a:close/>
                <a:moveTo>
                  <a:pt x="7103" y="3240"/>
                </a:moveTo>
                <a:cubicBezTo>
                  <a:pt x="5509" y="3915"/>
                  <a:pt x="4204" y="4995"/>
                  <a:pt x="3189" y="6345"/>
                </a:cubicBezTo>
                <a:cubicBezTo>
                  <a:pt x="3769" y="6480"/>
                  <a:pt x="4204" y="6750"/>
                  <a:pt x="4639" y="7155"/>
                </a:cubicBezTo>
                <a:cubicBezTo>
                  <a:pt x="5219" y="6345"/>
                  <a:pt x="5944" y="5670"/>
                  <a:pt x="6813" y="5130"/>
                </a:cubicBezTo>
                <a:cubicBezTo>
                  <a:pt x="6813" y="4995"/>
                  <a:pt x="6813" y="4860"/>
                  <a:pt x="6813" y="4725"/>
                </a:cubicBezTo>
                <a:cubicBezTo>
                  <a:pt x="6813" y="4185"/>
                  <a:pt x="6813" y="3780"/>
                  <a:pt x="7103" y="3240"/>
                </a:cubicBezTo>
                <a:close/>
                <a:moveTo>
                  <a:pt x="18121" y="15255"/>
                </a:moveTo>
                <a:cubicBezTo>
                  <a:pt x="18121" y="15255"/>
                  <a:pt x="18121" y="15255"/>
                  <a:pt x="18121" y="15255"/>
                </a:cubicBezTo>
                <a:cubicBezTo>
                  <a:pt x="17541" y="15255"/>
                  <a:pt x="16961" y="15120"/>
                  <a:pt x="16526" y="14985"/>
                </a:cubicBezTo>
                <a:cubicBezTo>
                  <a:pt x="15801" y="15795"/>
                  <a:pt x="14932" y="16470"/>
                  <a:pt x="13772" y="17010"/>
                </a:cubicBezTo>
                <a:cubicBezTo>
                  <a:pt x="13772" y="17280"/>
                  <a:pt x="13627" y="17415"/>
                  <a:pt x="13627" y="17685"/>
                </a:cubicBezTo>
                <a:cubicBezTo>
                  <a:pt x="13917" y="17820"/>
                  <a:pt x="14062" y="18090"/>
                  <a:pt x="14207" y="18495"/>
                </a:cubicBezTo>
                <a:cubicBezTo>
                  <a:pt x="15946" y="17820"/>
                  <a:pt x="17251" y="16740"/>
                  <a:pt x="18266" y="15255"/>
                </a:cubicBezTo>
                <a:lnTo>
                  <a:pt x="18121" y="152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81" name="Freeform 65"/>
          <p:cNvSpPr/>
          <p:nvPr/>
        </p:nvSpPr>
        <p:spPr>
          <a:xfrm>
            <a:off x="14516100" y="889000"/>
            <a:ext cx="1092200" cy="777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0" y="7646"/>
                </a:moveTo>
                <a:cubicBezTo>
                  <a:pt x="18900" y="6881"/>
                  <a:pt x="19170" y="5926"/>
                  <a:pt x="19170" y="4779"/>
                </a:cubicBezTo>
                <a:cubicBezTo>
                  <a:pt x="19170" y="2485"/>
                  <a:pt x="17955" y="573"/>
                  <a:pt x="16335" y="573"/>
                </a:cubicBezTo>
                <a:cubicBezTo>
                  <a:pt x="15390" y="573"/>
                  <a:pt x="14445" y="1338"/>
                  <a:pt x="13905" y="2294"/>
                </a:cubicBezTo>
                <a:cubicBezTo>
                  <a:pt x="13230" y="956"/>
                  <a:pt x="12150" y="0"/>
                  <a:pt x="10800" y="0"/>
                </a:cubicBezTo>
                <a:cubicBezTo>
                  <a:pt x="9450" y="0"/>
                  <a:pt x="8370" y="956"/>
                  <a:pt x="7695" y="2294"/>
                </a:cubicBezTo>
                <a:cubicBezTo>
                  <a:pt x="7155" y="1338"/>
                  <a:pt x="6210" y="573"/>
                  <a:pt x="5265" y="573"/>
                </a:cubicBezTo>
                <a:cubicBezTo>
                  <a:pt x="3645" y="573"/>
                  <a:pt x="2430" y="2485"/>
                  <a:pt x="2430" y="4779"/>
                </a:cubicBezTo>
                <a:cubicBezTo>
                  <a:pt x="2430" y="5926"/>
                  <a:pt x="2700" y="6881"/>
                  <a:pt x="3240" y="7646"/>
                </a:cubicBezTo>
                <a:cubicBezTo>
                  <a:pt x="1350" y="8793"/>
                  <a:pt x="0" y="11469"/>
                  <a:pt x="0" y="14527"/>
                </a:cubicBezTo>
                <a:cubicBezTo>
                  <a:pt x="0" y="16057"/>
                  <a:pt x="810" y="17204"/>
                  <a:pt x="1890" y="17204"/>
                </a:cubicBezTo>
                <a:cubicBezTo>
                  <a:pt x="4185" y="17204"/>
                  <a:pt x="4185" y="17204"/>
                  <a:pt x="4185" y="17204"/>
                </a:cubicBezTo>
                <a:cubicBezTo>
                  <a:pt x="4050" y="17586"/>
                  <a:pt x="4050" y="17968"/>
                  <a:pt x="4050" y="18350"/>
                </a:cubicBezTo>
                <a:cubicBezTo>
                  <a:pt x="4050" y="20262"/>
                  <a:pt x="5130" y="21600"/>
                  <a:pt x="6345" y="21600"/>
                </a:cubicBezTo>
                <a:cubicBezTo>
                  <a:pt x="15255" y="21600"/>
                  <a:pt x="15255" y="21600"/>
                  <a:pt x="15255" y="21600"/>
                </a:cubicBezTo>
                <a:cubicBezTo>
                  <a:pt x="16470" y="21600"/>
                  <a:pt x="17550" y="20262"/>
                  <a:pt x="17550" y="18350"/>
                </a:cubicBezTo>
                <a:cubicBezTo>
                  <a:pt x="17550" y="17968"/>
                  <a:pt x="17550" y="17586"/>
                  <a:pt x="17415" y="17204"/>
                </a:cubicBezTo>
                <a:cubicBezTo>
                  <a:pt x="19710" y="17204"/>
                  <a:pt x="19710" y="17204"/>
                  <a:pt x="19710" y="17204"/>
                </a:cubicBezTo>
                <a:cubicBezTo>
                  <a:pt x="20790" y="17204"/>
                  <a:pt x="21600" y="16057"/>
                  <a:pt x="21600" y="14527"/>
                </a:cubicBezTo>
                <a:cubicBezTo>
                  <a:pt x="21600" y="11469"/>
                  <a:pt x="20250" y="8793"/>
                  <a:pt x="18360" y="7646"/>
                </a:cubicBezTo>
                <a:close/>
                <a:moveTo>
                  <a:pt x="16335" y="2485"/>
                </a:moveTo>
                <a:cubicBezTo>
                  <a:pt x="17145" y="2485"/>
                  <a:pt x="17820" y="3632"/>
                  <a:pt x="17820" y="4779"/>
                </a:cubicBezTo>
                <a:cubicBezTo>
                  <a:pt x="17820" y="5926"/>
                  <a:pt x="17145" y="7073"/>
                  <a:pt x="16335" y="7073"/>
                </a:cubicBezTo>
                <a:cubicBezTo>
                  <a:pt x="15390" y="7073"/>
                  <a:pt x="14715" y="5926"/>
                  <a:pt x="14715" y="4779"/>
                </a:cubicBezTo>
                <a:cubicBezTo>
                  <a:pt x="14715" y="3632"/>
                  <a:pt x="15390" y="2485"/>
                  <a:pt x="16335" y="2485"/>
                </a:cubicBezTo>
                <a:close/>
                <a:moveTo>
                  <a:pt x="10800" y="1912"/>
                </a:moveTo>
                <a:cubicBezTo>
                  <a:pt x="12150" y="1912"/>
                  <a:pt x="13230" y="3441"/>
                  <a:pt x="13230" y="5352"/>
                </a:cubicBezTo>
                <a:cubicBezTo>
                  <a:pt x="13230" y="7264"/>
                  <a:pt x="12150" y="8984"/>
                  <a:pt x="10800" y="8984"/>
                </a:cubicBezTo>
                <a:cubicBezTo>
                  <a:pt x="9450" y="8984"/>
                  <a:pt x="8370" y="7264"/>
                  <a:pt x="8370" y="5352"/>
                </a:cubicBezTo>
                <a:cubicBezTo>
                  <a:pt x="8370" y="3441"/>
                  <a:pt x="9450" y="1912"/>
                  <a:pt x="10800" y="1912"/>
                </a:cubicBezTo>
                <a:close/>
                <a:moveTo>
                  <a:pt x="5265" y="2485"/>
                </a:moveTo>
                <a:cubicBezTo>
                  <a:pt x="6210" y="2485"/>
                  <a:pt x="6885" y="3632"/>
                  <a:pt x="6885" y="4779"/>
                </a:cubicBezTo>
                <a:cubicBezTo>
                  <a:pt x="6885" y="5926"/>
                  <a:pt x="6210" y="7073"/>
                  <a:pt x="5265" y="7073"/>
                </a:cubicBezTo>
                <a:cubicBezTo>
                  <a:pt x="4455" y="7073"/>
                  <a:pt x="3780" y="5926"/>
                  <a:pt x="3780" y="4779"/>
                </a:cubicBezTo>
                <a:cubicBezTo>
                  <a:pt x="3780" y="3632"/>
                  <a:pt x="4455" y="2485"/>
                  <a:pt x="5265" y="2485"/>
                </a:cubicBezTo>
                <a:close/>
                <a:moveTo>
                  <a:pt x="4455" y="15292"/>
                </a:moveTo>
                <a:cubicBezTo>
                  <a:pt x="1890" y="15292"/>
                  <a:pt x="1890" y="15292"/>
                  <a:pt x="1890" y="15292"/>
                </a:cubicBezTo>
                <a:cubicBezTo>
                  <a:pt x="1620" y="15292"/>
                  <a:pt x="1350" y="14910"/>
                  <a:pt x="1350" y="14527"/>
                </a:cubicBezTo>
                <a:cubicBezTo>
                  <a:pt x="1350" y="11469"/>
                  <a:pt x="3105" y="8984"/>
                  <a:pt x="5265" y="8984"/>
                </a:cubicBezTo>
                <a:cubicBezTo>
                  <a:pt x="6210" y="8984"/>
                  <a:pt x="7020" y="9366"/>
                  <a:pt x="7695" y="9940"/>
                </a:cubicBezTo>
                <a:cubicBezTo>
                  <a:pt x="6210" y="11087"/>
                  <a:pt x="4995" y="12998"/>
                  <a:pt x="4455" y="15292"/>
                </a:cubicBezTo>
                <a:close/>
                <a:moveTo>
                  <a:pt x="15255" y="19688"/>
                </a:moveTo>
                <a:cubicBezTo>
                  <a:pt x="6345" y="19688"/>
                  <a:pt x="6345" y="19688"/>
                  <a:pt x="6345" y="19688"/>
                </a:cubicBezTo>
                <a:cubicBezTo>
                  <a:pt x="5805" y="19688"/>
                  <a:pt x="5400" y="19115"/>
                  <a:pt x="5400" y="18350"/>
                </a:cubicBezTo>
                <a:cubicBezTo>
                  <a:pt x="5400" y="14145"/>
                  <a:pt x="7830" y="10896"/>
                  <a:pt x="10800" y="10896"/>
                </a:cubicBezTo>
                <a:cubicBezTo>
                  <a:pt x="13770" y="10896"/>
                  <a:pt x="16200" y="14145"/>
                  <a:pt x="16200" y="18350"/>
                </a:cubicBezTo>
                <a:cubicBezTo>
                  <a:pt x="16200" y="19115"/>
                  <a:pt x="15795" y="19688"/>
                  <a:pt x="15255" y="19688"/>
                </a:cubicBezTo>
                <a:close/>
                <a:moveTo>
                  <a:pt x="19710" y="15292"/>
                </a:moveTo>
                <a:cubicBezTo>
                  <a:pt x="17145" y="15292"/>
                  <a:pt x="17145" y="15292"/>
                  <a:pt x="17145" y="15292"/>
                </a:cubicBezTo>
                <a:cubicBezTo>
                  <a:pt x="16605" y="12998"/>
                  <a:pt x="15390" y="11087"/>
                  <a:pt x="13905" y="9940"/>
                </a:cubicBezTo>
                <a:cubicBezTo>
                  <a:pt x="14580" y="9366"/>
                  <a:pt x="15390" y="8984"/>
                  <a:pt x="16335" y="8984"/>
                </a:cubicBezTo>
                <a:cubicBezTo>
                  <a:pt x="18495" y="8984"/>
                  <a:pt x="20250" y="11469"/>
                  <a:pt x="20250" y="14527"/>
                </a:cubicBezTo>
                <a:cubicBezTo>
                  <a:pt x="20250" y="14910"/>
                  <a:pt x="19980" y="15292"/>
                  <a:pt x="19710" y="1529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82" name="Freeform 66"/>
          <p:cNvSpPr/>
          <p:nvPr/>
        </p:nvSpPr>
        <p:spPr>
          <a:xfrm>
            <a:off x="14516100" y="2073275"/>
            <a:ext cx="1092200" cy="927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6615" y="19680"/>
                </a:moveTo>
                <a:cubicBezTo>
                  <a:pt x="1620" y="19680"/>
                  <a:pt x="1620" y="19680"/>
                  <a:pt x="1620" y="19680"/>
                </a:cubicBezTo>
                <a:cubicBezTo>
                  <a:pt x="1620" y="1920"/>
                  <a:pt x="1620" y="1920"/>
                  <a:pt x="1620" y="1920"/>
                </a:cubicBezTo>
                <a:cubicBezTo>
                  <a:pt x="6615" y="1920"/>
                  <a:pt x="6615" y="1920"/>
                  <a:pt x="6615" y="1920"/>
                </a:cubicBezTo>
                <a:cubicBezTo>
                  <a:pt x="6615" y="19680"/>
                  <a:pt x="6615" y="19680"/>
                  <a:pt x="6615" y="19680"/>
                </a:cubicBezTo>
                <a:close/>
                <a:moveTo>
                  <a:pt x="13230" y="19680"/>
                </a:moveTo>
                <a:cubicBezTo>
                  <a:pt x="8370" y="19680"/>
                  <a:pt x="8370" y="19680"/>
                  <a:pt x="8370" y="19680"/>
                </a:cubicBezTo>
                <a:cubicBezTo>
                  <a:pt x="8370" y="1920"/>
                  <a:pt x="8370" y="1920"/>
                  <a:pt x="8370" y="1920"/>
                </a:cubicBezTo>
                <a:cubicBezTo>
                  <a:pt x="13230" y="1920"/>
                  <a:pt x="13230" y="1920"/>
                  <a:pt x="13230" y="1920"/>
                </a:cubicBezTo>
                <a:cubicBezTo>
                  <a:pt x="13230" y="19680"/>
                  <a:pt x="13230" y="19680"/>
                  <a:pt x="13230" y="19680"/>
                </a:cubicBezTo>
                <a:close/>
                <a:moveTo>
                  <a:pt x="19980" y="19680"/>
                </a:moveTo>
                <a:cubicBezTo>
                  <a:pt x="14985" y="19680"/>
                  <a:pt x="14985" y="19680"/>
                  <a:pt x="14985" y="19680"/>
                </a:cubicBezTo>
                <a:cubicBezTo>
                  <a:pt x="14985" y="1920"/>
                  <a:pt x="14985" y="1920"/>
                  <a:pt x="14985" y="1920"/>
                </a:cubicBezTo>
                <a:cubicBezTo>
                  <a:pt x="19980" y="1920"/>
                  <a:pt x="19980" y="1920"/>
                  <a:pt x="19980" y="1920"/>
                </a:cubicBezTo>
                <a:cubicBezTo>
                  <a:pt x="19980" y="19680"/>
                  <a:pt x="19980" y="19680"/>
                  <a:pt x="19980" y="19680"/>
                </a:cubicBezTo>
                <a:close/>
                <a:moveTo>
                  <a:pt x="3375" y="4320"/>
                </a:moveTo>
                <a:cubicBezTo>
                  <a:pt x="4995" y="4320"/>
                  <a:pt x="4995" y="4320"/>
                  <a:pt x="4995" y="4320"/>
                </a:cubicBezTo>
                <a:cubicBezTo>
                  <a:pt x="4995" y="10880"/>
                  <a:pt x="4995" y="10880"/>
                  <a:pt x="4995" y="10880"/>
                </a:cubicBezTo>
                <a:cubicBezTo>
                  <a:pt x="3375" y="10880"/>
                  <a:pt x="3375" y="10880"/>
                  <a:pt x="3375" y="10880"/>
                </a:cubicBezTo>
                <a:lnTo>
                  <a:pt x="3375" y="4320"/>
                </a:lnTo>
                <a:close/>
                <a:moveTo>
                  <a:pt x="9990" y="4320"/>
                </a:moveTo>
                <a:cubicBezTo>
                  <a:pt x="11610" y="4320"/>
                  <a:pt x="11610" y="4320"/>
                  <a:pt x="11610" y="4320"/>
                </a:cubicBezTo>
                <a:cubicBezTo>
                  <a:pt x="11610" y="10880"/>
                  <a:pt x="11610" y="10880"/>
                  <a:pt x="11610" y="10880"/>
                </a:cubicBezTo>
                <a:cubicBezTo>
                  <a:pt x="9990" y="10880"/>
                  <a:pt x="9990" y="10880"/>
                  <a:pt x="9990" y="10880"/>
                </a:cubicBezTo>
                <a:lnTo>
                  <a:pt x="9990" y="4320"/>
                </a:lnTo>
                <a:close/>
                <a:moveTo>
                  <a:pt x="16605" y="4320"/>
                </a:moveTo>
                <a:cubicBezTo>
                  <a:pt x="18225" y="4320"/>
                  <a:pt x="18225" y="4320"/>
                  <a:pt x="18225" y="4320"/>
                </a:cubicBezTo>
                <a:cubicBezTo>
                  <a:pt x="18225" y="10880"/>
                  <a:pt x="18225" y="10880"/>
                  <a:pt x="18225" y="10880"/>
                </a:cubicBezTo>
                <a:cubicBezTo>
                  <a:pt x="16605" y="10880"/>
                  <a:pt x="16605" y="10880"/>
                  <a:pt x="16605" y="10880"/>
                </a:cubicBezTo>
                <a:lnTo>
                  <a:pt x="16605" y="4320"/>
                </a:lnTo>
                <a:close/>
                <a:moveTo>
                  <a:pt x="4185" y="15040"/>
                </a:moveTo>
                <a:cubicBezTo>
                  <a:pt x="3510" y="15040"/>
                  <a:pt x="3105" y="15680"/>
                  <a:pt x="3105" y="16480"/>
                </a:cubicBezTo>
                <a:cubicBezTo>
                  <a:pt x="3105" y="17120"/>
                  <a:pt x="3510" y="17760"/>
                  <a:pt x="4185" y="17760"/>
                </a:cubicBezTo>
                <a:cubicBezTo>
                  <a:pt x="4725" y="17760"/>
                  <a:pt x="5265" y="17120"/>
                  <a:pt x="5265" y="16480"/>
                </a:cubicBezTo>
                <a:cubicBezTo>
                  <a:pt x="5265" y="15680"/>
                  <a:pt x="4725" y="15040"/>
                  <a:pt x="4185" y="15040"/>
                </a:cubicBezTo>
                <a:close/>
                <a:moveTo>
                  <a:pt x="10800" y="15040"/>
                </a:moveTo>
                <a:cubicBezTo>
                  <a:pt x="10125" y="15040"/>
                  <a:pt x="9720" y="15680"/>
                  <a:pt x="9720" y="16480"/>
                </a:cubicBezTo>
                <a:cubicBezTo>
                  <a:pt x="9720" y="17120"/>
                  <a:pt x="10125" y="17760"/>
                  <a:pt x="10800" y="17760"/>
                </a:cubicBezTo>
                <a:cubicBezTo>
                  <a:pt x="11475" y="17760"/>
                  <a:pt x="11880" y="17120"/>
                  <a:pt x="11880" y="16480"/>
                </a:cubicBezTo>
                <a:cubicBezTo>
                  <a:pt x="11880" y="15680"/>
                  <a:pt x="11475" y="15040"/>
                  <a:pt x="10800" y="15040"/>
                </a:cubicBezTo>
                <a:close/>
                <a:moveTo>
                  <a:pt x="17415" y="15040"/>
                </a:moveTo>
                <a:cubicBezTo>
                  <a:pt x="16875" y="15040"/>
                  <a:pt x="16335" y="15680"/>
                  <a:pt x="16335" y="16480"/>
                </a:cubicBezTo>
                <a:cubicBezTo>
                  <a:pt x="16335" y="17120"/>
                  <a:pt x="16875" y="17760"/>
                  <a:pt x="17415" y="17760"/>
                </a:cubicBezTo>
                <a:cubicBezTo>
                  <a:pt x="18090" y="17760"/>
                  <a:pt x="18495" y="17120"/>
                  <a:pt x="18495" y="16480"/>
                </a:cubicBezTo>
                <a:cubicBezTo>
                  <a:pt x="18495" y="15680"/>
                  <a:pt x="18090" y="15040"/>
                  <a:pt x="17415" y="150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83" name="Freeform 67"/>
          <p:cNvSpPr/>
          <p:nvPr/>
        </p:nvSpPr>
        <p:spPr>
          <a:xfrm>
            <a:off x="14516100" y="3340100"/>
            <a:ext cx="1092200" cy="831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6426"/>
                </a:moveTo>
                <a:cubicBezTo>
                  <a:pt x="0" y="21600"/>
                  <a:pt x="0" y="21600"/>
                  <a:pt x="0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16740" y="6426"/>
                  <a:pt x="16740" y="6426"/>
                  <a:pt x="16740" y="6426"/>
                </a:cubicBezTo>
                <a:lnTo>
                  <a:pt x="0" y="6426"/>
                </a:lnTo>
                <a:close/>
                <a:moveTo>
                  <a:pt x="15390" y="19636"/>
                </a:moveTo>
                <a:cubicBezTo>
                  <a:pt x="1485" y="19636"/>
                  <a:pt x="1485" y="19636"/>
                  <a:pt x="1485" y="19636"/>
                </a:cubicBezTo>
                <a:cubicBezTo>
                  <a:pt x="1485" y="8212"/>
                  <a:pt x="1485" y="8212"/>
                  <a:pt x="1485" y="8212"/>
                </a:cubicBezTo>
                <a:cubicBezTo>
                  <a:pt x="15390" y="8212"/>
                  <a:pt x="15390" y="8212"/>
                  <a:pt x="15390" y="8212"/>
                </a:cubicBezTo>
                <a:lnTo>
                  <a:pt x="15390" y="19636"/>
                </a:lnTo>
                <a:close/>
                <a:moveTo>
                  <a:pt x="3105" y="3213"/>
                </a:moveTo>
                <a:cubicBezTo>
                  <a:pt x="3105" y="4998"/>
                  <a:pt x="3105" y="4998"/>
                  <a:pt x="3105" y="4998"/>
                </a:cubicBezTo>
                <a:cubicBezTo>
                  <a:pt x="17820" y="4998"/>
                  <a:pt x="17820" y="4998"/>
                  <a:pt x="17820" y="4998"/>
                </a:cubicBezTo>
                <a:cubicBezTo>
                  <a:pt x="17820" y="17494"/>
                  <a:pt x="17820" y="17494"/>
                  <a:pt x="17820" y="17494"/>
                </a:cubicBezTo>
                <a:cubicBezTo>
                  <a:pt x="19170" y="17494"/>
                  <a:pt x="19170" y="17494"/>
                  <a:pt x="19170" y="17494"/>
                </a:cubicBezTo>
                <a:cubicBezTo>
                  <a:pt x="19170" y="3213"/>
                  <a:pt x="19170" y="3213"/>
                  <a:pt x="19170" y="3213"/>
                </a:cubicBezTo>
                <a:lnTo>
                  <a:pt x="3105" y="3213"/>
                </a:lnTo>
                <a:close/>
                <a:moveTo>
                  <a:pt x="5535" y="0"/>
                </a:moveTo>
                <a:cubicBezTo>
                  <a:pt x="5535" y="1964"/>
                  <a:pt x="5535" y="1964"/>
                  <a:pt x="5535" y="1964"/>
                </a:cubicBezTo>
                <a:cubicBezTo>
                  <a:pt x="20115" y="1964"/>
                  <a:pt x="20115" y="1964"/>
                  <a:pt x="20115" y="1964"/>
                </a:cubicBezTo>
                <a:cubicBezTo>
                  <a:pt x="20115" y="14281"/>
                  <a:pt x="20115" y="14281"/>
                  <a:pt x="20115" y="14281"/>
                </a:cubicBezTo>
                <a:cubicBezTo>
                  <a:pt x="21600" y="14281"/>
                  <a:pt x="21600" y="14281"/>
                  <a:pt x="21600" y="14281"/>
                </a:cubicBezTo>
                <a:cubicBezTo>
                  <a:pt x="21600" y="0"/>
                  <a:pt x="21600" y="0"/>
                  <a:pt x="21600" y="0"/>
                </a:cubicBezTo>
                <a:lnTo>
                  <a:pt x="5535" y="0"/>
                </a:lnTo>
                <a:close/>
                <a:moveTo>
                  <a:pt x="8370" y="11068"/>
                </a:moveTo>
                <a:cubicBezTo>
                  <a:pt x="7155" y="11068"/>
                  <a:pt x="6210" y="12317"/>
                  <a:pt x="6210" y="13924"/>
                </a:cubicBezTo>
                <a:cubicBezTo>
                  <a:pt x="6210" y="15531"/>
                  <a:pt x="7155" y="16780"/>
                  <a:pt x="8370" y="16780"/>
                </a:cubicBezTo>
                <a:cubicBezTo>
                  <a:pt x="9585" y="16780"/>
                  <a:pt x="10530" y="15531"/>
                  <a:pt x="10530" y="13924"/>
                </a:cubicBezTo>
                <a:cubicBezTo>
                  <a:pt x="10530" y="12317"/>
                  <a:pt x="9585" y="11068"/>
                  <a:pt x="8370" y="11068"/>
                </a:cubicBezTo>
                <a:close/>
                <a:moveTo>
                  <a:pt x="8370" y="14995"/>
                </a:moveTo>
                <a:cubicBezTo>
                  <a:pt x="7965" y="14995"/>
                  <a:pt x="7695" y="14460"/>
                  <a:pt x="7695" y="13924"/>
                </a:cubicBezTo>
                <a:cubicBezTo>
                  <a:pt x="7695" y="13388"/>
                  <a:pt x="7965" y="13031"/>
                  <a:pt x="8370" y="13031"/>
                </a:cubicBezTo>
                <a:cubicBezTo>
                  <a:pt x="8775" y="13031"/>
                  <a:pt x="9180" y="13388"/>
                  <a:pt x="9180" y="13924"/>
                </a:cubicBezTo>
                <a:cubicBezTo>
                  <a:pt x="9180" y="14460"/>
                  <a:pt x="8775" y="14995"/>
                  <a:pt x="8370" y="14995"/>
                </a:cubicBezTo>
                <a:close/>
                <a:moveTo>
                  <a:pt x="12285" y="10175"/>
                </a:moveTo>
                <a:cubicBezTo>
                  <a:pt x="12285" y="11425"/>
                  <a:pt x="12960" y="12317"/>
                  <a:pt x="13905" y="12317"/>
                </a:cubicBezTo>
                <a:cubicBezTo>
                  <a:pt x="13905" y="10175"/>
                  <a:pt x="13905" y="10175"/>
                  <a:pt x="13905" y="10175"/>
                </a:cubicBezTo>
                <a:lnTo>
                  <a:pt x="12285" y="10175"/>
                </a:lnTo>
                <a:close/>
                <a:moveTo>
                  <a:pt x="12285" y="17851"/>
                </a:moveTo>
                <a:cubicBezTo>
                  <a:pt x="13905" y="17851"/>
                  <a:pt x="13905" y="17851"/>
                  <a:pt x="13905" y="17851"/>
                </a:cubicBezTo>
                <a:cubicBezTo>
                  <a:pt x="13905" y="15531"/>
                  <a:pt x="13905" y="15531"/>
                  <a:pt x="13905" y="15531"/>
                </a:cubicBezTo>
                <a:cubicBezTo>
                  <a:pt x="12960" y="15531"/>
                  <a:pt x="12285" y="16602"/>
                  <a:pt x="12285" y="17851"/>
                </a:cubicBezTo>
                <a:close/>
                <a:moveTo>
                  <a:pt x="2835" y="15531"/>
                </a:moveTo>
                <a:cubicBezTo>
                  <a:pt x="2835" y="17851"/>
                  <a:pt x="2835" y="17851"/>
                  <a:pt x="2835" y="17851"/>
                </a:cubicBezTo>
                <a:cubicBezTo>
                  <a:pt x="4590" y="17851"/>
                  <a:pt x="4590" y="17851"/>
                  <a:pt x="4590" y="17851"/>
                </a:cubicBezTo>
                <a:cubicBezTo>
                  <a:pt x="4590" y="16602"/>
                  <a:pt x="3780" y="15531"/>
                  <a:pt x="2835" y="15531"/>
                </a:cubicBezTo>
                <a:close/>
                <a:moveTo>
                  <a:pt x="2835" y="10175"/>
                </a:moveTo>
                <a:cubicBezTo>
                  <a:pt x="2835" y="12317"/>
                  <a:pt x="2835" y="12317"/>
                  <a:pt x="2835" y="12317"/>
                </a:cubicBezTo>
                <a:cubicBezTo>
                  <a:pt x="3780" y="12317"/>
                  <a:pt x="4590" y="11425"/>
                  <a:pt x="4590" y="10175"/>
                </a:cubicBezTo>
                <a:lnTo>
                  <a:pt x="2835" y="101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84" name="Freeform 68"/>
          <p:cNvSpPr/>
          <p:nvPr/>
        </p:nvSpPr>
        <p:spPr>
          <a:xfrm>
            <a:off x="14627226" y="4467226"/>
            <a:ext cx="8667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29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4855"/>
                </a:lnTo>
                <a:lnTo>
                  <a:pt x="15429" y="0"/>
                </a:lnTo>
                <a:close/>
                <a:moveTo>
                  <a:pt x="15982" y="2801"/>
                </a:moveTo>
                <a:lnTo>
                  <a:pt x="17960" y="4420"/>
                </a:lnTo>
                <a:lnTo>
                  <a:pt x="15982" y="4420"/>
                </a:lnTo>
                <a:lnTo>
                  <a:pt x="15982" y="2801"/>
                </a:lnTo>
                <a:close/>
                <a:moveTo>
                  <a:pt x="19543" y="19982"/>
                </a:moveTo>
                <a:lnTo>
                  <a:pt x="1978" y="19982"/>
                </a:lnTo>
                <a:lnTo>
                  <a:pt x="1978" y="1618"/>
                </a:lnTo>
                <a:lnTo>
                  <a:pt x="13925" y="1618"/>
                </a:lnTo>
                <a:lnTo>
                  <a:pt x="13925" y="6100"/>
                </a:lnTo>
                <a:lnTo>
                  <a:pt x="19543" y="6100"/>
                </a:lnTo>
                <a:lnTo>
                  <a:pt x="19543" y="19982"/>
                </a:lnTo>
                <a:close/>
                <a:moveTo>
                  <a:pt x="4193" y="3361"/>
                </a:moveTo>
                <a:lnTo>
                  <a:pt x="11868" y="3361"/>
                </a:lnTo>
                <a:lnTo>
                  <a:pt x="11868" y="4980"/>
                </a:lnTo>
                <a:lnTo>
                  <a:pt x="4193" y="4980"/>
                </a:lnTo>
                <a:lnTo>
                  <a:pt x="4193" y="3361"/>
                </a:lnTo>
                <a:close/>
                <a:moveTo>
                  <a:pt x="4589" y="8901"/>
                </a:moveTo>
                <a:lnTo>
                  <a:pt x="7279" y="8901"/>
                </a:lnTo>
                <a:lnTo>
                  <a:pt x="7279" y="10520"/>
                </a:lnTo>
                <a:lnTo>
                  <a:pt x="4589" y="10520"/>
                </a:lnTo>
                <a:lnTo>
                  <a:pt x="4589" y="8901"/>
                </a:lnTo>
                <a:close/>
                <a:moveTo>
                  <a:pt x="9336" y="8901"/>
                </a:moveTo>
                <a:lnTo>
                  <a:pt x="12185" y="8901"/>
                </a:lnTo>
                <a:lnTo>
                  <a:pt x="12185" y="10520"/>
                </a:lnTo>
                <a:lnTo>
                  <a:pt x="9336" y="10520"/>
                </a:lnTo>
                <a:lnTo>
                  <a:pt x="9336" y="8901"/>
                </a:lnTo>
                <a:close/>
                <a:moveTo>
                  <a:pt x="4589" y="12138"/>
                </a:moveTo>
                <a:lnTo>
                  <a:pt x="7279" y="12138"/>
                </a:lnTo>
                <a:lnTo>
                  <a:pt x="7279" y="13881"/>
                </a:lnTo>
                <a:lnTo>
                  <a:pt x="4589" y="13881"/>
                </a:lnTo>
                <a:lnTo>
                  <a:pt x="4589" y="12138"/>
                </a:lnTo>
                <a:close/>
                <a:moveTo>
                  <a:pt x="9336" y="12138"/>
                </a:moveTo>
                <a:lnTo>
                  <a:pt x="12185" y="12138"/>
                </a:lnTo>
                <a:lnTo>
                  <a:pt x="12185" y="13881"/>
                </a:lnTo>
                <a:lnTo>
                  <a:pt x="9336" y="13881"/>
                </a:lnTo>
                <a:lnTo>
                  <a:pt x="9336" y="12138"/>
                </a:lnTo>
                <a:close/>
                <a:moveTo>
                  <a:pt x="4589" y="15500"/>
                </a:moveTo>
                <a:lnTo>
                  <a:pt x="7279" y="15500"/>
                </a:lnTo>
                <a:lnTo>
                  <a:pt x="7279" y="17118"/>
                </a:lnTo>
                <a:lnTo>
                  <a:pt x="4589" y="17118"/>
                </a:lnTo>
                <a:lnTo>
                  <a:pt x="4589" y="15500"/>
                </a:lnTo>
                <a:close/>
                <a:moveTo>
                  <a:pt x="9336" y="15500"/>
                </a:moveTo>
                <a:lnTo>
                  <a:pt x="12185" y="15500"/>
                </a:lnTo>
                <a:lnTo>
                  <a:pt x="12185" y="17118"/>
                </a:lnTo>
                <a:lnTo>
                  <a:pt x="9336" y="17118"/>
                </a:lnTo>
                <a:lnTo>
                  <a:pt x="9336" y="15500"/>
                </a:lnTo>
                <a:close/>
                <a:moveTo>
                  <a:pt x="14242" y="8901"/>
                </a:moveTo>
                <a:lnTo>
                  <a:pt x="17169" y="8901"/>
                </a:lnTo>
                <a:lnTo>
                  <a:pt x="17169" y="10520"/>
                </a:lnTo>
                <a:lnTo>
                  <a:pt x="14242" y="10520"/>
                </a:lnTo>
                <a:lnTo>
                  <a:pt x="14242" y="8901"/>
                </a:lnTo>
                <a:close/>
                <a:moveTo>
                  <a:pt x="14242" y="12138"/>
                </a:moveTo>
                <a:lnTo>
                  <a:pt x="17169" y="12138"/>
                </a:lnTo>
                <a:lnTo>
                  <a:pt x="17169" y="13881"/>
                </a:lnTo>
                <a:lnTo>
                  <a:pt x="14242" y="13881"/>
                </a:lnTo>
                <a:lnTo>
                  <a:pt x="14242" y="12138"/>
                </a:lnTo>
                <a:close/>
                <a:moveTo>
                  <a:pt x="14242" y="15500"/>
                </a:moveTo>
                <a:lnTo>
                  <a:pt x="17169" y="15500"/>
                </a:lnTo>
                <a:lnTo>
                  <a:pt x="17169" y="17118"/>
                </a:lnTo>
                <a:lnTo>
                  <a:pt x="14242" y="17118"/>
                </a:lnTo>
                <a:lnTo>
                  <a:pt x="14242" y="155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85" name="Freeform 69"/>
          <p:cNvSpPr/>
          <p:nvPr/>
        </p:nvSpPr>
        <p:spPr>
          <a:xfrm>
            <a:off x="14570076" y="5705476"/>
            <a:ext cx="9842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822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1500" y="18225"/>
                  <a:pt x="1500" y="18225"/>
                  <a:pt x="1500" y="18225"/>
                </a:cubicBezTo>
                <a:cubicBezTo>
                  <a:pt x="1500" y="19710"/>
                  <a:pt x="1500" y="19710"/>
                  <a:pt x="1500" y="19710"/>
                </a:cubicBezTo>
                <a:cubicBezTo>
                  <a:pt x="1350" y="19980"/>
                  <a:pt x="1200" y="20250"/>
                  <a:pt x="1200" y="20520"/>
                </a:cubicBezTo>
                <a:cubicBezTo>
                  <a:pt x="1200" y="21060"/>
                  <a:pt x="1800" y="21600"/>
                  <a:pt x="2400" y="21600"/>
                </a:cubicBezTo>
                <a:cubicBezTo>
                  <a:pt x="3150" y="21600"/>
                  <a:pt x="3750" y="21060"/>
                  <a:pt x="3750" y="20520"/>
                </a:cubicBezTo>
                <a:cubicBezTo>
                  <a:pt x="3750" y="20250"/>
                  <a:pt x="3600" y="19980"/>
                  <a:pt x="3450" y="19710"/>
                </a:cubicBezTo>
                <a:cubicBezTo>
                  <a:pt x="3450" y="18225"/>
                  <a:pt x="3450" y="18225"/>
                  <a:pt x="3450" y="18225"/>
                </a:cubicBezTo>
                <a:cubicBezTo>
                  <a:pt x="18150" y="18225"/>
                  <a:pt x="18150" y="18225"/>
                  <a:pt x="18150" y="18225"/>
                </a:cubicBezTo>
                <a:cubicBezTo>
                  <a:pt x="18150" y="19710"/>
                  <a:pt x="18150" y="19710"/>
                  <a:pt x="18150" y="19710"/>
                </a:cubicBezTo>
                <a:cubicBezTo>
                  <a:pt x="18000" y="19980"/>
                  <a:pt x="17850" y="20250"/>
                  <a:pt x="17850" y="20520"/>
                </a:cubicBezTo>
                <a:cubicBezTo>
                  <a:pt x="17850" y="21060"/>
                  <a:pt x="18450" y="21600"/>
                  <a:pt x="19050" y="21600"/>
                </a:cubicBezTo>
                <a:cubicBezTo>
                  <a:pt x="19800" y="21600"/>
                  <a:pt x="20250" y="21060"/>
                  <a:pt x="20250" y="20520"/>
                </a:cubicBezTo>
                <a:cubicBezTo>
                  <a:pt x="20250" y="20250"/>
                  <a:pt x="20250" y="19980"/>
                  <a:pt x="19950" y="19710"/>
                </a:cubicBezTo>
                <a:cubicBezTo>
                  <a:pt x="19950" y="18225"/>
                  <a:pt x="19950" y="18225"/>
                  <a:pt x="19950" y="18225"/>
                </a:cubicBezTo>
                <a:lnTo>
                  <a:pt x="21600" y="18225"/>
                </a:lnTo>
                <a:close/>
                <a:moveTo>
                  <a:pt x="19650" y="16605"/>
                </a:moveTo>
                <a:cubicBezTo>
                  <a:pt x="1800" y="16605"/>
                  <a:pt x="1800" y="16605"/>
                  <a:pt x="1800" y="16605"/>
                </a:cubicBezTo>
                <a:cubicBezTo>
                  <a:pt x="1800" y="1620"/>
                  <a:pt x="1800" y="1620"/>
                  <a:pt x="1800" y="1620"/>
                </a:cubicBezTo>
                <a:cubicBezTo>
                  <a:pt x="19650" y="1620"/>
                  <a:pt x="19650" y="1620"/>
                  <a:pt x="19650" y="1620"/>
                </a:cubicBezTo>
                <a:lnTo>
                  <a:pt x="19650" y="16605"/>
                </a:lnTo>
                <a:close/>
                <a:moveTo>
                  <a:pt x="11700" y="3375"/>
                </a:moveTo>
                <a:cubicBezTo>
                  <a:pt x="11400" y="3645"/>
                  <a:pt x="11400" y="3645"/>
                  <a:pt x="11400" y="3645"/>
                </a:cubicBezTo>
                <a:cubicBezTo>
                  <a:pt x="11250" y="3780"/>
                  <a:pt x="11100" y="3915"/>
                  <a:pt x="10800" y="3915"/>
                </a:cubicBezTo>
                <a:cubicBezTo>
                  <a:pt x="10500" y="3915"/>
                  <a:pt x="10200" y="3780"/>
                  <a:pt x="10050" y="3645"/>
                </a:cubicBezTo>
                <a:cubicBezTo>
                  <a:pt x="9750" y="3375"/>
                  <a:pt x="9750" y="3375"/>
                  <a:pt x="9750" y="3375"/>
                </a:cubicBezTo>
                <a:cubicBezTo>
                  <a:pt x="3750" y="3375"/>
                  <a:pt x="3750" y="3375"/>
                  <a:pt x="3750" y="3375"/>
                </a:cubicBezTo>
                <a:cubicBezTo>
                  <a:pt x="3750" y="8370"/>
                  <a:pt x="3750" y="8370"/>
                  <a:pt x="3750" y="8370"/>
                </a:cubicBezTo>
                <a:cubicBezTo>
                  <a:pt x="17850" y="8370"/>
                  <a:pt x="17850" y="8370"/>
                  <a:pt x="17850" y="8370"/>
                </a:cubicBezTo>
                <a:cubicBezTo>
                  <a:pt x="17850" y="3375"/>
                  <a:pt x="17850" y="3375"/>
                  <a:pt x="17850" y="3375"/>
                </a:cubicBezTo>
                <a:lnTo>
                  <a:pt x="11700" y="3375"/>
                </a:lnTo>
                <a:close/>
                <a:moveTo>
                  <a:pt x="16050" y="6615"/>
                </a:moveTo>
                <a:cubicBezTo>
                  <a:pt x="5550" y="6615"/>
                  <a:pt x="5550" y="6615"/>
                  <a:pt x="5550" y="6615"/>
                </a:cubicBezTo>
                <a:cubicBezTo>
                  <a:pt x="5550" y="4995"/>
                  <a:pt x="5550" y="4995"/>
                  <a:pt x="5550" y="4995"/>
                </a:cubicBezTo>
                <a:cubicBezTo>
                  <a:pt x="9000" y="4995"/>
                  <a:pt x="9000" y="4995"/>
                  <a:pt x="9000" y="4995"/>
                </a:cubicBezTo>
                <a:cubicBezTo>
                  <a:pt x="9450" y="5400"/>
                  <a:pt x="10200" y="5535"/>
                  <a:pt x="10800" y="5535"/>
                </a:cubicBezTo>
                <a:cubicBezTo>
                  <a:pt x="11400" y="5535"/>
                  <a:pt x="12000" y="5400"/>
                  <a:pt x="12450" y="4995"/>
                </a:cubicBezTo>
                <a:cubicBezTo>
                  <a:pt x="16050" y="4995"/>
                  <a:pt x="16050" y="4995"/>
                  <a:pt x="16050" y="4995"/>
                </a:cubicBezTo>
                <a:lnTo>
                  <a:pt x="16050" y="6615"/>
                </a:lnTo>
                <a:close/>
                <a:moveTo>
                  <a:pt x="11700" y="9990"/>
                </a:moveTo>
                <a:cubicBezTo>
                  <a:pt x="11400" y="10260"/>
                  <a:pt x="11400" y="10260"/>
                  <a:pt x="11400" y="10260"/>
                </a:cubicBezTo>
                <a:cubicBezTo>
                  <a:pt x="11250" y="10395"/>
                  <a:pt x="11100" y="10530"/>
                  <a:pt x="10800" y="10530"/>
                </a:cubicBezTo>
                <a:cubicBezTo>
                  <a:pt x="10500" y="10530"/>
                  <a:pt x="10200" y="10395"/>
                  <a:pt x="10050" y="10260"/>
                </a:cubicBezTo>
                <a:cubicBezTo>
                  <a:pt x="9750" y="9990"/>
                  <a:pt x="9750" y="9990"/>
                  <a:pt x="9750" y="9990"/>
                </a:cubicBezTo>
                <a:cubicBezTo>
                  <a:pt x="3750" y="9990"/>
                  <a:pt x="3750" y="9990"/>
                  <a:pt x="3750" y="9990"/>
                </a:cubicBezTo>
                <a:cubicBezTo>
                  <a:pt x="3750" y="14985"/>
                  <a:pt x="3750" y="14985"/>
                  <a:pt x="3750" y="14985"/>
                </a:cubicBezTo>
                <a:cubicBezTo>
                  <a:pt x="17850" y="14985"/>
                  <a:pt x="17850" y="14985"/>
                  <a:pt x="17850" y="14985"/>
                </a:cubicBezTo>
                <a:cubicBezTo>
                  <a:pt x="17850" y="9990"/>
                  <a:pt x="17850" y="9990"/>
                  <a:pt x="17850" y="9990"/>
                </a:cubicBezTo>
                <a:lnTo>
                  <a:pt x="11700" y="9990"/>
                </a:lnTo>
                <a:close/>
                <a:moveTo>
                  <a:pt x="16050" y="13230"/>
                </a:moveTo>
                <a:cubicBezTo>
                  <a:pt x="5550" y="13230"/>
                  <a:pt x="5550" y="13230"/>
                  <a:pt x="5550" y="13230"/>
                </a:cubicBezTo>
                <a:cubicBezTo>
                  <a:pt x="5550" y="11610"/>
                  <a:pt x="5550" y="11610"/>
                  <a:pt x="5550" y="11610"/>
                </a:cubicBezTo>
                <a:cubicBezTo>
                  <a:pt x="9000" y="11610"/>
                  <a:pt x="9000" y="11610"/>
                  <a:pt x="9000" y="11610"/>
                </a:cubicBezTo>
                <a:cubicBezTo>
                  <a:pt x="9450" y="12015"/>
                  <a:pt x="10200" y="12150"/>
                  <a:pt x="10800" y="12150"/>
                </a:cubicBezTo>
                <a:cubicBezTo>
                  <a:pt x="11400" y="12150"/>
                  <a:pt x="12000" y="12015"/>
                  <a:pt x="12450" y="11610"/>
                </a:cubicBezTo>
                <a:cubicBezTo>
                  <a:pt x="16050" y="11610"/>
                  <a:pt x="16050" y="11610"/>
                  <a:pt x="16050" y="11610"/>
                </a:cubicBezTo>
                <a:cubicBezTo>
                  <a:pt x="16050" y="13230"/>
                  <a:pt x="16050" y="13230"/>
                  <a:pt x="16050" y="132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86" name="Freeform 70"/>
          <p:cNvSpPr/>
          <p:nvPr/>
        </p:nvSpPr>
        <p:spPr>
          <a:xfrm>
            <a:off x="14652626" y="6943725"/>
            <a:ext cx="8255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035" y="17145"/>
                </a:moveTo>
                <a:cubicBezTo>
                  <a:pt x="1250" y="17145"/>
                  <a:pt x="0" y="18090"/>
                  <a:pt x="0" y="19305"/>
                </a:cubicBezTo>
                <a:cubicBezTo>
                  <a:pt x="0" y="20655"/>
                  <a:pt x="1250" y="21600"/>
                  <a:pt x="3035" y="21600"/>
                </a:cubicBezTo>
                <a:cubicBezTo>
                  <a:pt x="4641" y="21600"/>
                  <a:pt x="5891" y="20655"/>
                  <a:pt x="5891" y="19305"/>
                </a:cubicBezTo>
                <a:cubicBezTo>
                  <a:pt x="5891" y="18090"/>
                  <a:pt x="4641" y="17145"/>
                  <a:pt x="3035" y="17145"/>
                </a:cubicBezTo>
                <a:close/>
                <a:moveTo>
                  <a:pt x="3035" y="20115"/>
                </a:moveTo>
                <a:cubicBezTo>
                  <a:pt x="2499" y="20115"/>
                  <a:pt x="1964" y="19710"/>
                  <a:pt x="1964" y="19305"/>
                </a:cubicBezTo>
                <a:cubicBezTo>
                  <a:pt x="1964" y="18900"/>
                  <a:pt x="2499" y="18630"/>
                  <a:pt x="3035" y="18630"/>
                </a:cubicBezTo>
                <a:cubicBezTo>
                  <a:pt x="3570" y="18630"/>
                  <a:pt x="3927" y="18900"/>
                  <a:pt x="3927" y="19305"/>
                </a:cubicBezTo>
                <a:cubicBezTo>
                  <a:pt x="3927" y="19710"/>
                  <a:pt x="3570" y="20115"/>
                  <a:pt x="3035" y="20115"/>
                </a:cubicBezTo>
                <a:close/>
                <a:moveTo>
                  <a:pt x="10889" y="17145"/>
                </a:moveTo>
                <a:cubicBezTo>
                  <a:pt x="9283" y="17145"/>
                  <a:pt x="7855" y="18090"/>
                  <a:pt x="7855" y="19305"/>
                </a:cubicBezTo>
                <a:cubicBezTo>
                  <a:pt x="7855" y="20655"/>
                  <a:pt x="9283" y="21600"/>
                  <a:pt x="10889" y="21600"/>
                </a:cubicBezTo>
                <a:cubicBezTo>
                  <a:pt x="12496" y="21600"/>
                  <a:pt x="13745" y="20655"/>
                  <a:pt x="13745" y="19305"/>
                </a:cubicBezTo>
                <a:cubicBezTo>
                  <a:pt x="13745" y="18090"/>
                  <a:pt x="12496" y="17145"/>
                  <a:pt x="10889" y="17145"/>
                </a:cubicBezTo>
                <a:close/>
                <a:moveTo>
                  <a:pt x="10889" y="20115"/>
                </a:moveTo>
                <a:cubicBezTo>
                  <a:pt x="10354" y="20115"/>
                  <a:pt x="9818" y="19710"/>
                  <a:pt x="9818" y="19305"/>
                </a:cubicBezTo>
                <a:cubicBezTo>
                  <a:pt x="9818" y="18900"/>
                  <a:pt x="10354" y="18630"/>
                  <a:pt x="10889" y="18630"/>
                </a:cubicBezTo>
                <a:cubicBezTo>
                  <a:pt x="11425" y="18630"/>
                  <a:pt x="11782" y="18900"/>
                  <a:pt x="11782" y="19305"/>
                </a:cubicBezTo>
                <a:cubicBezTo>
                  <a:pt x="11782" y="19710"/>
                  <a:pt x="11425" y="20115"/>
                  <a:pt x="10889" y="20115"/>
                </a:cubicBezTo>
                <a:close/>
                <a:moveTo>
                  <a:pt x="18744" y="17145"/>
                </a:moveTo>
                <a:cubicBezTo>
                  <a:pt x="17137" y="17145"/>
                  <a:pt x="15709" y="18090"/>
                  <a:pt x="15709" y="19305"/>
                </a:cubicBezTo>
                <a:cubicBezTo>
                  <a:pt x="15709" y="20655"/>
                  <a:pt x="17137" y="21600"/>
                  <a:pt x="18744" y="21600"/>
                </a:cubicBezTo>
                <a:cubicBezTo>
                  <a:pt x="20350" y="21600"/>
                  <a:pt x="21600" y="20655"/>
                  <a:pt x="21600" y="19305"/>
                </a:cubicBezTo>
                <a:cubicBezTo>
                  <a:pt x="21600" y="18090"/>
                  <a:pt x="20350" y="17145"/>
                  <a:pt x="18744" y="17145"/>
                </a:cubicBezTo>
                <a:close/>
                <a:moveTo>
                  <a:pt x="18744" y="20115"/>
                </a:moveTo>
                <a:cubicBezTo>
                  <a:pt x="18208" y="20115"/>
                  <a:pt x="17673" y="19710"/>
                  <a:pt x="17673" y="19305"/>
                </a:cubicBezTo>
                <a:cubicBezTo>
                  <a:pt x="17673" y="18900"/>
                  <a:pt x="18208" y="18630"/>
                  <a:pt x="18744" y="18630"/>
                </a:cubicBezTo>
                <a:cubicBezTo>
                  <a:pt x="19279" y="18630"/>
                  <a:pt x="19636" y="18900"/>
                  <a:pt x="19636" y="19305"/>
                </a:cubicBezTo>
                <a:cubicBezTo>
                  <a:pt x="19636" y="19710"/>
                  <a:pt x="19279" y="20115"/>
                  <a:pt x="18744" y="20115"/>
                </a:cubicBezTo>
                <a:close/>
                <a:moveTo>
                  <a:pt x="11782" y="12690"/>
                </a:moveTo>
                <a:cubicBezTo>
                  <a:pt x="11782" y="11205"/>
                  <a:pt x="11782" y="11205"/>
                  <a:pt x="11782" y="11205"/>
                </a:cubicBezTo>
                <a:cubicBezTo>
                  <a:pt x="9818" y="11205"/>
                  <a:pt x="9818" y="11205"/>
                  <a:pt x="9818" y="11205"/>
                </a:cubicBezTo>
                <a:cubicBezTo>
                  <a:pt x="9818" y="12690"/>
                  <a:pt x="9818" y="12690"/>
                  <a:pt x="9818" y="12690"/>
                </a:cubicBezTo>
                <a:cubicBezTo>
                  <a:pt x="1964" y="12690"/>
                  <a:pt x="1964" y="12690"/>
                  <a:pt x="1964" y="12690"/>
                </a:cubicBezTo>
                <a:cubicBezTo>
                  <a:pt x="1964" y="15660"/>
                  <a:pt x="1964" y="15660"/>
                  <a:pt x="1964" y="15660"/>
                </a:cubicBezTo>
                <a:cubicBezTo>
                  <a:pt x="3927" y="15660"/>
                  <a:pt x="3927" y="15660"/>
                  <a:pt x="3927" y="15660"/>
                </a:cubicBezTo>
                <a:cubicBezTo>
                  <a:pt x="3927" y="14175"/>
                  <a:pt x="3927" y="14175"/>
                  <a:pt x="3927" y="14175"/>
                </a:cubicBezTo>
                <a:cubicBezTo>
                  <a:pt x="9818" y="14175"/>
                  <a:pt x="9818" y="14175"/>
                  <a:pt x="9818" y="14175"/>
                </a:cubicBezTo>
                <a:cubicBezTo>
                  <a:pt x="9818" y="15660"/>
                  <a:pt x="9818" y="15660"/>
                  <a:pt x="9818" y="15660"/>
                </a:cubicBezTo>
                <a:cubicBezTo>
                  <a:pt x="11782" y="15660"/>
                  <a:pt x="11782" y="15660"/>
                  <a:pt x="11782" y="15660"/>
                </a:cubicBezTo>
                <a:cubicBezTo>
                  <a:pt x="11782" y="14175"/>
                  <a:pt x="11782" y="14175"/>
                  <a:pt x="11782" y="14175"/>
                </a:cubicBezTo>
                <a:cubicBezTo>
                  <a:pt x="17673" y="14175"/>
                  <a:pt x="17673" y="14175"/>
                  <a:pt x="17673" y="14175"/>
                </a:cubicBezTo>
                <a:cubicBezTo>
                  <a:pt x="17673" y="15660"/>
                  <a:pt x="17673" y="15660"/>
                  <a:pt x="17673" y="15660"/>
                </a:cubicBezTo>
                <a:cubicBezTo>
                  <a:pt x="19636" y="15660"/>
                  <a:pt x="19636" y="15660"/>
                  <a:pt x="19636" y="15660"/>
                </a:cubicBezTo>
                <a:cubicBezTo>
                  <a:pt x="19636" y="12690"/>
                  <a:pt x="19636" y="12690"/>
                  <a:pt x="19636" y="12690"/>
                </a:cubicBezTo>
                <a:lnTo>
                  <a:pt x="11782" y="12690"/>
                </a:lnTo>
                <a:close/>
                <a:moveTo>
                  <a:pt x="11782" y="1215"/>
                </a:moveTo>
                <a:cubicBezTo>
                  <a:pt x="11782" y="0"/>
                  <a:pt x="11782" y="0"/>
                  <a:pt x="11782" y="0"/>
                </a:cubicBezTo>
                <a:cubicBezTo>
                  <a:pt x="9818" y="0"/>
                  <a:pt x="9818" y="0"/>
                  <a:pt x="9818" y="0"/>
                </a:cubicBezTo>
                <a:cubicBezTo>
                  <a:pt x="9818" y="1215"/>
                  <a:pt x="9818" y="1215"/>
                  <a:pt x="9818" y="1215"/>
                </a:cubicBezTo>
                <a:cubicBezTo>
                  <a:pt x="5891" y="1215"/>
                  <a:pt x="5891" y="1215"/>
                  <a:pt x="5891" y="1215"/>
                </a:cubicBezTo>
                <a:cubicBezTo>
                  <a:pt x="5891" y="9720"/>
                  <a:pt x="5891" y="9720"/>
                  <a:pt x="5891" y="9720"/>
                </a:cubicBezTo>
                <a:cubicBezTo>
                  <a:pt x="15709" y="9720"/>
                  <a:pt x="15709" y="9720"/>
                  <a:pt x="15709" y="9720"/>
                </a:cubicBezTo>
                <a:cubicBezTo>
                  <a:pt x="15709" y="1215"/>
                  <a:pt x="15709" y="1215"/>
                  <a:pt x="15709" y="1215"/>
                </a:cubicBezTo>
                <a:lnTo>
                  <a:pt x="11782" y="1215"/>
                </a:lnTo>
                <a:close/>
                <a:moveTo>
                  <a:pt x="13745" y="8235"/>
                </a:moveTo>
                <a:cubicBezTo>
                  <a:pt x="11782" y="8235"/>
                  <a:pt x="11782" y="8235"/>
                  <a:pt x="11782" y="8235"/>
                </a:cubicBezTo>
                <a:cubicBezTo>
                  <a:pt x="11782" y="6885"/>
                  <a:pt x="11782" y="6885"/>
                  <a:pt x="11782" y="6885"/>
                </a:cubicBezTo>
                <a:cubicBezTo>
                  <a:pt x="9818" y="6885"/>
                  <a:pt x="9818" y="6885"/>
                  <a:pt x="9818" y="6885"/>
                </a:cubicBezTo>
                <a:cubicBezTo>
                  <a:pt x="9818" y="8235"/>
                  <a:pt x="9818" y="8235"/>
                  <a:pt x="9818" y="8235"/>
                </a:cubicBezTo>
                <a:cubicBezTo>
                  <a:pt x="7855" y="8235"/>
                  <a:pt x="7855" y="8235"/>
                  <a:pt x="7855" y="8235"/>
                </a:cubicBezTo>
                <a:cubicBezTo>
                  <a:pt x="7855" y="2700"/>
                  <a:pt x="7855" y="2700"/>
                  <a:pt x="7855" y="2700"/>
                </a:cubicBezTo>
                <a:cubicBezTo>
                  <a:pt x="13745" y="2700"/>
                  <a:pt x="13745" y="2700"/>
                  <a:pt x="13745" y="2700"/>
                </a:cubicBezTo>
                <a:cubicBezTo>
                  <a:pt x="13745" y="8235"/>
                  <a:pt x="13745" y="8235"/>
                  <a:pt x="13745" y="82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87" name="Freeform 71"/>
          <p:cNvSpPr/>
          <p:nvPr/>
        </p:nvSpPr>
        <p:spPr>
          <a:xfrm>
            <a:off x="14516100" y="8235950"/>
            <a:ext cx="1092200" cy="965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6017"/>
                </a:moveTo>
                <a:cubicBezTo>
                  <a:pt x="11610" y="6017"/>
                  <a:pt x="11610" y="6017"/>
                  <a:pt x="11610" y="6017"/>
                </a:cubicBezTo>
                <a:cubicBezTo>
                  <a:pt x="11610" y="0"/>
                  <a:pt x="11610" y="0"/>
                  <a:pt x="11610" y="0"/>
                </a:cubicBezTo>
                <a:cubicBezTo>
                  <a:pt x="10125" y="0"/>
                  <a:pt x="10125" y="0"/>
                  <a:pt x="10125" y="0"/>
                </a:cubicBezTo>
                <a:cubicBezTo>
                  <a:pt x="10125" y="6017"/>
                  <a:pt x="10125" y="6017"/>
                  <a:pt x="10125" y="6017"/>
                </a:cubicBezTo>
                <a:cubicBezTo>
                  <a:pt x="1755" y="6017"/>
                  <a:pt x="1755" y="6017"/>
                  <a:pt x="1755" y="6017"/>
                </a:cubicBezTo>
                <a:cubicBezTo>
                  <a:pt x="810" y="6017"/>
                  <a:pt x="0" y="6943"/>
                  <a:pt x="0" y="8023"/>
                </a:cubicBezTo>
                <a:cubicBezTo>
                  <a:pt x="0" y="10337"/>
                  <a:pt x="0" y="10337"/>
                  <a:pt x="0" y="10337"/>
                </a:cubicBezTo>
                <a:cubicBezTo>
                  <a:pt x="0" y="11417"/>
                  <a:pt x="675" y="12343"/>
                  <a:pt x="1620" y="12343"/>
                </a:cubicBezTo>
                <a:cubicBezTo>
                  <a:pt x="3105" y="19131"/>
                  <a:pt x="3105" y="19131"/>
                  <a:pt x="3105" y="19131"/>
                </a:cubicBezTo>
                <a:cubicBezTo>
                  <a:pt x="3105" y="19131"/>
                  <a:pt x="3105" y="19131"/>
                  <a:pt x="3105" y="19131"/>
                </a:cubicBezTo>
                <a:cubicBezTo>
                  <a:pt x="3375" y="20520"/>
                  <a:pt x="4455" y="21600"/>
                  <a:pt x="5535" y="21600"/>
                </a:cubicBezTo>
                <a:cubicBezTo>
                  <a:pt x="16065" y="21600"/>
                  <a:pt x="16065" y="21600"/>
                  <a:pt x="16065" y="21600"/>
                </a:cubicBezTo>
                <a:cubicBezTo>
                  <a:pt x="17145" y="21600"/>
                  <a:pt x="18225" y="20520"/>
                  <a:pt x="18495" y="19131"/>
                </a:cubicBezTo>
                <a:cubicBezTo>
                  <a:pt x="19980" y="12343"/>
                  <a:pt x="19980" y="12343"/>
                  <a:pt x="19980" y="12343"/>
                </a:cubicBezTo>
                <a:cubicBezTo>
                  <a:pt x="20925" y="12343"/>
                  <a:pt x="21600" y="11417"/>
                  <a:pt x="21600" y="10337"/>
                </a:cubicBezTo>
                <a:cubicBezTo>
                  <a:pt x="21600" y="8023"/>
                  <a:pt x="21600" y="8023"/>
                  <a:pt x="21600" y="8023"/>
                </a:cubicBezTo>
                <a:cubicBezTo>
                  <a:pt x="21600" y="6943"/>
                  <a:pt x="20790" y="6017"/>
                  <a:pt x="19845" y="6017"/>
                </a:cubicBezTo>
                <a:close/>
                <a:moveTo>
                  <a:pt x="17010" y="18669"/>
                </a:moveTo>
                <a:cubicBezTo>
                  <a:pt x="16875" y="19286"/>
                  <a:pt x="16470" y="19749"/>
                  <a:pt x="16065" y="19749"/>
                </a:cubicBezTo>
                <a:cubicBezTo>
                  <a:pt x="5535" y="19749"/>
                  <a:pt x="5535" y="19749"/>
                  <a:pt x="5535" y="19749"/>
                </a:cubicBezTo>
                <a:cubicBezTo>
                  <a:pt x="5535" y="19749"/>
                  <a:pt x="5535" y="19749"/>
                  <a:pt x="5535" y="19749"/>
                </a:cubicBezTo>
                <a:cubicBezTo>
                  <a:pt x="5130" y="19749"/>
                  <a:pt x="4725" y="19286"/>
                  <a:pt x="4590" y="18669"/>
                </a:cubicBezTo>
                <a:cubicBezTo>
                  <a:pt x="3240" y="12343"/>
                  <a:pt x="3240" y="12343"/>
                  <a:pt x="3240" y="12343"/>
                </a:cubicBezTo>
                <a:cubicBezTo>
                  <a:pt x="18360" y="12343"/>
                  <a:pt x="18360" y="12343"/>
                  <a:pt x="18360" y="12343"/>
                </a:cubicBezTo>
                <a:lnTo>
                  <a:pt x="17010" y="18669"/>
                </a:lnTo>
                <a:close/>
                <a:moveTo>
                  <a:pt x="20115" y="10337"/>
                </a:moveTo>
                <a:cubicBezTo>
                  <a:pt x="20115" y="10491"/>
                  <a:pt x="19980" y="10646"/>
                  <a:pt x="19845" y="10646"/>
                </a:cubicBezTo>
                <a:cubicBezTo>
                  <a:pt x="1755" y="10646"/>
                  <a:pt x="1755" y="10646"/>
                  <a:pt x="1755" y="10646"/>
                </a:cubicBezTo>
                <a:cubicBezTo>
                  <a:pt x="1620" y="10646"/>
                  <a:pt x="1485" y="10491"/>
                  <a:pt x="1485" y="10337"/>
                </a:cubicBezTo>
                <a:cubicBezTo>
                  <a:pt x="1485" y="8023"/>
                  <a:pt x="1485" y="8023"/>
                  <a:pt x="1485" y="8023"/>
                </a:cubicBezTo>
                <a:cubicBezTo>
                  <a:pt x="1485" y="7869"/>
                  <a:pt x="1620" y="7714"/>
                  <a:pt x="1755" y="7714"/>
                </a:cubicBezTo>
                <a:cubicBezTo>
                  <a:pt x="9855" y="7714"/>
                  <a:pt x="9855" y="7714"/>
                  <a:pt x="9855" y="7714"/>
                </a:cubicBezTo>
                <a:cubicBezTo>
                  <a:pt x="9720" y="8023"/>
                  <a:pt x="9585" y="8331"/>
                  <a:pt x="9585" y="8640"/>
                </a:cubicBezTo>
                <a:cubicBezTo>
                  <a:pt x="9585" y="9411"/>
                  <a:pt x="10125" y="10029"/>
                  <a:pt x="10800" y="10029"/>
                </a:cubicBezTo>
                <a:cubicBezTo>
                  <a:pt x="11475" y="10029"/>
                  <a:pt x="12015" y="9411"/>
                  <a:pt x="12015" y="8640"/>
                </a:cubicBezTo>
                <a:cubicBezTo>
                  <a:pt x="12015" y="8331"/>
                  <a:pt x="12015" y="8023"/>
                  <a:pt x="11745" y="7714"/>
                </a:cubicBezTo>
                <a:cubicBezTo>
                  <a:pt x="19845" y="7714"/>
                  <a:pt x="19845" y="7714"/>
                  <a:pt x="19845" y="7714"/>
                </a:cubicBezTo>
                <a:cubicBezTo>
                  <a:pt x="19980" y="7714"/>
                  <a:pt x="20115" y="7869"/>
                  <a:pt x="20115" y="8023"/>
                </a:cubicBezTo>
                <a:cubicBezTo>
                  <a:pt x="20115" y="10337"/>
                  <a:pt x="20115" y="10337"/>
                  <a:pt x="20115" y="10337"/>
                </a:cubicBezTo>
                <a:close/>
                <a:moveTo>
                  <a:pt x="9990" y="14040"/>
                </a:moveTo>
                <a:cubicBezTo>
                  <a:pt x="11610" y="14040"/>
                  <a:pt x="11610" y="14040"/>
                  <a:pt x="11610" y="14040"/>
                </a:cubicBezTo>
                <a:cubicBezTo>
                  <a:pt x="11610" y="18051"/>
                  <a:pt x="11610" y="18051"/>
                  <a:pt x="11610" y="18051"/>
                </a:cubicBezTo>
                <a:cubicBezTo>
                  <a:pt x="9990" y="18051"/>
                  <a:pt x="9990" y="18051"/>
                  <a:pt x="9990" y="18051"/>
                </a:cubicBezTo>
                <a:lnTo>
                  <a:pt x="9990" y="14040"/>
                </a:lnTo>
                <a:close/>
                <a:moveTo>
                  <a:pt x="7020" y="14040"/>
                </a:moveTo>
                <a:cubicBezTo>
                  <a:pt x="8505" y="14040"/>
                  <a:pt x="8505" y="14040"/>
                  <a:pt x="8505" y="14040"/>
                </a:cubicBezTo>
                <a:cubicBezTo>
                  <a:pt x="8505" y="18051"/>
                  <a:pt x="8505" y="18051"/>
                  <a:pt x="8505" y="18051"/>
                </a:cubicBezTo>
                <a:cubicBezTo>
                  <a:pt x="7020" y="18051"/>
                  <a:pt x="7020" y="18051"/>
                  <a:pt x="7020" y="18051"/>
                </a:cubicBezTo>
                <a:lnTo>
                  <a:pt x="7020" y="14040"/>
                </a:lnTo>
                <a:close/>
                <a:moveTo>
                  <a:pt x="13095" y="14040"/>
                </a:moveTo>
                <a:cubicBezTo>
                  <a:pt x="14580" y="14040"/>
                  <a:pt x="14580" y="14040"/>
                  <a:pt x="14580" y="14040"/>
                </a:cubicBezTo>
                <a:cubicBezTo>
                  <a:pt x="14580" y="18051"/>
                  <a:pt x="14580" y="18051"/>
                  <a:pt x="14580" y="18051"/>
                </a:cubicBezTo>
                <a:cubicBezTo>
                  <a:pt x="13095" y="18051"/>
                  <a:pt x="13095" y="18051"/>
                  <a:pt x="13095" y="18051"/>
                </a:cubicBezTo>
                <a:lnTo>
                  <a:pt x="13095" y="140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88" name="Freeform 72"/>
          <p:cNvSpPr/>
          <p:nvPr/>
        </p:nvSpPr>
        <p:spPr>
          <a:xfrm>
            <a:off x="14516100" y="9448800"/>
            <a:ext cx="1092200" cy="990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10" y="0"/>
                </a:moveTo>
                <a:cubicBezTo>
                  <a:pt x="4590" y="0"/>
                  <a:pt x="4590" y="0"/>
                  <a:pt x="4590" y="0"/>
                </a:cubicBezTo>
                <a:cubicBezTo>
                  <a:pt x="0" y="5850"/>
                  <a:pt x="0" y="5850"/>
                  <a:pt x="0" y="5850"/>
                </a:cubicBezTo>
                <a:cubicBezTo>
                  <a:pt x="0" y="7950"/>
                  <a:pt x="0" y="7950"/>
                  <a:pt x="0" y="7950"/>
                </a:cubicBezTo>
                <a:cubicBezTo>
                  <a:pt x="0" y="8850"/>
                  <a:pt x="405" y="9750"/>
                  <a:pt x="1080" y="10350"/>
                </a:cubicBezTo>
                <a:cubicBezTo>
                  <a:pt x="1080" y="21600"/>
                  <a:pt x="1080" y="21600"/>
                  <a:pt x="10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0520" y="10350"/>
                  <a:pt x="20520" y="10350"/>
                  <a:pt x="20520" y="10350"/>
                </a:cubicBezTo>
                <a:cubicBezTo>
                  <a:pt x="21195" y="9750"/>
                  <a:pt x="21600" y="8850"/>
                  <a:pt x="21600" y="7950"/>
                </a:cubicBezTo>
                <a:cubicBezTo>
                  <a:pt x="21600" y="5850"/>
                  <a:pt x="21600" y="5850"/>
                  <a:pt x="21600" y="5850"/>
                </a:cubicBezTo>
                <a:lnTo>
                  <a:pt x="17010" y="0"/>
                </a:lnTo>
                <a:close/>
                <a:moveTo>
                  <a:pt x="5400" y="1800"/>
                </a:moveTo>
                <a:cubicBezTo>
                  <a:pt x="16200" y="1800"/>
                  <a:pt x="16200" y="1800"/>
                  <a:pt x="16200" y="1800"/>
                </a:cubicBezTo>
                <a:cubicBezTo>
                  <a:pt x="19035" y="5250"/>
                  <a:pt x="19035" y="5250"/>
                  <a:pt x="19035" y="5250"/>
                </a:cubicBezTo>
                <a:cubicBezTo>
                  <a:pt x="2565" y="5250"/>
                  <a:pt x="2565" y="5250"/>
                  <a:pt x="2565" y="5250"/>
                </a:cubicBezTo>
                <a:lnTo>
                  <a:pt x="5400" y="1800"/>
                </a:lnTo>
                <a:close/>
                <a:moveTo>
                  <a:pt x="15795" y="19950"/>
                </a:moveTo>
                <a:cubicBezTo>
                  <a:pt x="14175" y="19950"/>
                  <a:pt x="14175" y="19950"/>
                  <a:pt x="14175" y="19950"/>
                </a:cubicBezTo>
                <a:cubicBezTo>
                  <a:pt x="14175" y="14700"/>
                  <a:pt x="14175" y="14700"/>
                  <a:pt x="14175" y="14700"/>
                </a:cubicBezTo>
                <a:cubicBezTo>
                  <a:pt x="15795" y="14700"/>
                  <a:pt x="15795" y="14700"/>
                  <a:pt x="15795" y="14700"/>
                </a:cubicBezTo>
                <a:lnTo>
                  <a:pt x="15795" y="19950"/>
                </a:lnTo>
                <a:close/>
                <a:moveTo>
                  <a:pt x="18900" y="19950"/>
                </a:moveTo>
                <a:cubicBezTo>
                  <a:pt x="17415" y="19950"/>
                  <a:pt x="17415" y="19950"/>
                  <a:pt x="17415" y="19950"/>
                </a:cubicBezTo>
                <a:cubicBezTo>
                  <a:pt x="17415" y="12900"/>
                  <a:pt x="17415" y="12900"/>
                  <a:pt x="17415" y="12900"/>
                </a:cubicBezTo>
                <a:cubicBezTo>
                  <a:pt x="12690" y="12900"/>
                  <a:pt x="12690" y="12900"/>
                  <a:pt x="12690" y="12900"/>
                </a:cubicBezTo>
                <a:cubicBezTo>
                  <a:pt x="12690" y="19950"/>
                  <a:pt x="12690" y="19950"/>
                  <a:pt x="12690" y="19950"/>
                </a:cubicBezTo>
                <a:cubicBezTo>
                  <a:pt x="2700" y="19950"/>
                  <a:pt x="2700" y="19950"/>
                  <a:pt x="2700" y="19950"/>
                </a:cubicBezTo>
                <a:cubicBezTo>
                  <a:pt x="2700" y="11100"/>
                  <a:pt x="2700" y="11100"/>
                  <a:pt x="2700" y="11100"/>
                </a:cubicBezTo>
                <a:cubicBezTo>
                  <a:pt x="2700" y="11100"/>
                  <a:pt x="2835" y="11100"/>
                  <a:pt x="2835" y="11100"/>
                </a:cubicBezTo>
                <a:cubicBezTo>
                  <a:pt x="3510" y="11100"/>
                  <a:pt x="4050" y="10950"/>
                  <a:pt x="4455" y="10650"/>
                </a:cubicBezTo>
                <a:cubicBezTo>
                  <a:pt x="4995" y="10950"/>
                  <a:pt x="5535" y="11100"/>
                  <a:pt x="6075" y="11100"/>
                </a:cubicBezTo>
                <a:cubicBezTo>
                  <a:pt x="6615" y="11100"/>
                  <a:pt x="7155" y="10950"/>
                  <a:pt x="7695" y="10650"/>
                </a:cubicBezTo>
                <a:cubicBezTo>
                  <a:pt x="8100" y="10950"/>
                  <a:pt x="8640" y="11100"/>
                  <a:pt x="9180" y="11100"/>
                </a:cubicBezTo>
                <a:cubicBezTo>
                  <a:pt x="9720" y="11100"/>
                  <a:pt x="10395" y="10950"/>
                  <a:pt x="10800" y="10650"/>
                </a:cubicBezTo>
                <a:cubicBezTo>
                  <a:pt x="11205" y="10950"/>
                  <a:pt x="11880" y="11100"/>
                  <a:pt x="12420" y="11100"/>
                </a:cubicBezTo>
                <a:cubicBezTo>
                  <a:pt x="12960" y="11100"/>
                  <a:pt x="13500" y="10950"/>
                  <a:pt x="13905" y="10650"/>
                </a:cubicBezTo>
                <a:cubicBezTo>
                  <a:pt x="14445" y="10950"/>
                  <a:pt x="14985" y="11100"/>
                  <a:pt x="15525" y="11100"/>
                </a:cubicBezTo>
                <a:cubicBezTo>
                  <a:pt x="16065" y="11100"/>
                  <a:pt x="16605" y="10950"/>
                  <a:pt x="17145" y="10650"/>
                </a:cubicBezTo>
                <a:cubicBezTo>
                  <a:pt x="17550" y="10950"/>
                  <a:pt x="18090" y="11100"/>
                  <a:pt x="18765" y="11100"/>
                </a:cubicBezTo>
                <a:cubicBezTo>
                  <a:pt x="18765" y="11100"/>
                  <a:pt x="18900" y="11100"/>
                  <a:pt x="18900" y="11100"/>
                </a:cubicBezTo>
                <a:cubicBezTo>
                  <a:pt x="18900" y="19950"/>
                  <a:pt x="18900" y="19950"/>
                  <a:pt x="18900" y="19950"/>
                </a:cubicBezTo>
                <a:close/>
                <a:moveTo>
                  <a:pt x="19980" y="7950"/>
                </a:moveTo>
                <a:cubicBezTo>
                  <a:pt x="19980" y="8700"/>
                  <a:pt x="19440" y="9300"/>
                  <a:pt x="18765" y="9300"/>
                </a:cubicBezTo>
                <a:cubicBezTo>
                  <a:pt x="18360" y="9300"/>
                  <a:pt x="17955" y="9150"/>
                  <a:pt x="17685" y="8850"/>
                </a:cubicBezTo>
                <a:cubicBezTo>
                  <a:pt x="17145" y="8100"/>
                  <a:pt x="17145" y="8100"/>
                  <a:pt x="17145" y="8100"/>
                </a:cubicBezTo>
                <a:cubicBezTo>
                  <a:pt x="16470" y="8850"/>
                  <a:pt x="16470" y="8850"/>
                  <a:pt x="16470" y="8850"/>
                </a:cubicBezTo>
                <a:cubicBezTo>
                  <a:pt x="16335" y="9150"/>
                  <a:pt x="15930" y="9300"/>
                  <a:pt x="15525" y="9300"/>
                </a:cubicBezTo>
                <a:cubicBezTo>
                  <a:pt x="15120" y="9300"/>
                  <a:pt x="14850" y="9150"/>
                  <a:pt x="14580" y="8850"/>
                </a:cubicBezTo>
                <a:cubicBezTo>
                  <a:pt x="13905" y="8100"/>
                  <a:pt x="13905" y="8100"/>
                  <a:pt x="13905" y="8100"/>
                </a:cubicBezTo>
                <a:cubicBezTo>
                  <a:pt x="13365" y="8850"/>
                  <a:pt x="13365" y="8850"/>
                  <a:pt x="13365" y="8850"/>
                </a:cubicBezTo>
                <a:cubicBezTo>
                  <a:pt x="13095" y="9150"/>
                  <a:pt x="12825" y="9300"/>
                  <a:pt x="12420" y="9300"/>
                </a:cubicBezTo>
                <a:cubicBezTo>
                  <a:pt x="12015" y="9300"/>
                  <a:pt x="11610" y="9150"/>
                  <a:pt x="11340" y="8850"/>
                </a:cubicBezTo>
                <a:cubicBezTo>
                  <a:pt x="10800" y="8100"/>
                  <a:pt x="10800" y="8100"/>
                  <a:pt x="10800" y="8100"/>
                </a:cubicBezTo>
                <a:cubicBezTo>
                  <a:pt x="10260" y="8850"/>
                  <a:pt x="10260" y="8850"/>
                  <a:pt x="10260" y="8850"/>
                </a:cubicBezTo>
                <a:cubicBezTo>
                  <a:pt x="9990" y="9150"/>
                  <a:pt x="9585" y="9300"/>
                  <a:pt x="9180" y="9300"/>
                </a:cubicBezTo>
                <a:cubicBezTo>
                  <a:pt x="8910" y="9300"/>
                  <a:pt x="8505" y="9150"/>
                  <a:pt x="8235" y="8850"/>
                </a:cubicBezTo>
                <a:cubicBezTo>
                  <a:pt x="7695" y="8100"/>
                  <a:pt x="7695" y="8100"/>
                  <a:pt x="7695" y="8100"/>
                </a:cubicBezTo>
                <a:cubicBezTo>
                  <a:pt x="7020" y="8850"/>
                  <a:pt x="7020" y="8850"/>
                  <a:pt x="7020" y="8850"/>
                </a:cubicBezTo>
                <a:cubicBezTo>
                  <a:pt x="6750" y="9150"/>
                  <a:pt x="6480" y="9300"/>
                  <a:pt x="6075" y="9300"/>
                </a:cubicBezTo>
                <a:cubicBezTo>
                  <a:pt x="5670" y="9300"/>
                  <a:pt x="5265" y="9150"/>
                  <a:pt x="5130" y="8850"/>
                </a:cubicBezTo>
                <a:cubicBezTo>
                  <a:pt x="4455" y="8100"/>
                  <a:pt x="4455" y="8100"/>
                  <a:pt x="4455" y="8100"/>
                </a:cubicBezTo>
                <a:cubicBezTo>
                  <a:pt x="3915" y="8850"/>
                  <a:pt x="3915" y="8850"/>
                  <a:pt x="3915" y="8850"/>
                </a:cubicBezTo>
                <a:cubicBezTo>
                  <a:pt x="3645" y="9150"/>
                  <a:pt x="3240" y="9300"/>
                  <a:pt x="2835" y="9300"/>
                </a:cubicBezTo>
                <a:cubicBezTo>
                  <a:pt x="2160" y="9300"/>
                  <a:pt x="1620" y="8700"/>
                  <a:pt x="1620" y="7950"/>
                </a:cubicBezTo>
                <a:cubicBezTo>
                  <a:pt x="1620" y="7050"/>
                  <a:pt x="1620" y="7050"/>
                  <a:pt x="1620" y="7050"/>
                </a:cubicBezTo>
                <a:cubicBezTo>
                  <a:pt x="19980" y="7050"/>
                  <a:pt x="19980" y="7050"/>
                  <a:pt x="19980" y="7050"/>
                </a:cubicBezTo>
                <a:cubicBezTo>
                  <a:pt x="19980" y="7950"/>
                  <a:pt x="19980" y="7950"/>
                  <a:pt x="19980" y="7950"/>
                </a:cubicBezTo>
                <a:close/>
                <a:moveTo>
                  <a:pt x="4185" y="12900"/>
                </a:moveTo>
                <a:cubicBezTo>
                  <a:pt x="4185" y="18150"/>
                  <a:pt x="4185" y="18150"/>
                  <a:pt x="4185" y="18150"/>
                </a:cubicBezTo>
                <a:cubicBezTo>
                  <a:pt x="11070" y="18150"/>
                  <a:pt x="11070" y="18150"/>
                  <a:pt x="11070" y="18150"/>
                </a:cubicBezTo>
                <a:cubicBezTo>
                  <a:pt x="11070" y="12900"/>
                  <a:pt x="11070" y="12900"/>
                  <a:pt x="11070" y="12900"/>
                </a:cubicBezTo>
                <a:lnTo>
                  <a:pt x="4185" y="12900"/>
                </a:lnTo>
                <a:close/>
                <a:moveTo>
                  <a:pt x="9450" y="16350"/>
                </a:moveTo>
                <a:cubicBezTo>
                  <a:pt x="5805" y="16350"/>
                  <a:pt x="5805" y="16350"/>
                  <a:pt x="5805" y="16350"/>
                </a:cubicBezTo>
                <a:cubicBezTo>
                  <a:pt x="5805" y="14700"/>
                  <a:pt x="5805" y="14700"/>
                  <a:pt x="5805" y="14700"/>
                </a:cubicBezTo>
                <a:cubicBezTo>
                  <a:pt x="9450" y="14700"/>
                  <a:pt x="9450" y="14700"/>
                  <a:pt x="9450" y="14700"/>
                </a:cubicBezTo>
                <a:lnTo>
                  <a:pt x="9450" y="163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89" name="Freeform 73"/>
          <p:cNvSpPr/>
          <p:nvPr/>
        </p:nvSpPr>
        <p:spPr>
          <a:xfrm>
            <a:off x="14516100" y="10715625"/>
            <a:ext cx="1092200" cy="94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45" y="19096"/>
                </a:moveTo>
                <a:cubicBezTo>
                  <a:pt x="5670" y="19096"/>
                  <a:pt x="5130" y="19565"/>
                  <a:pt x="5130" y="20348"/>
                </a:cubicBezTo>
                <a:cubicBezTo>
                  <a:pt x="5130" y="20974"/>
                  <a:pt x="5670" y="21600"/>
                  <a:pt x="6345" y="21600"/>
                </a:cubicBezTo>
                <a:cubicBezTo>
                  <a:pt x="6885" y="21600"/>
                  <a:pt x="7425" y="20974"/>
                  <a:pt x="7425" y="20348"/>
                </a:cubicBezTo>
                <a:cubicBezTo>
                  <a:pt x="7425" y="19565"/>
                  <a:pt x="6885" y="19096"/>
                  <a:pt x="6345" y="19096"/>
                </a:cubicBezTo>
                <a:close/>
                <a:moveTo>
                  <a:pt x="15525" y="19096"/>
                </a:moveTo>
                <a:cubicBezTo>
                  <a:pt x="14985" y="19096"/>
                  <a:pt x="14445" y="19565"/>
                  <a:pt x="14445" y="20348"/>
                </a:cubicBezTo>
                <a:cubicBezTo>
                  <a:pt x="14445" y="20974"/>
                  <a:pt x="14985" y="21600"/>
                  <a:pt x="15525" y="21600"/>
                </a:cubicBezTo>
                <a:cubicBezTo>
                  <a:pt x="16200" y="21600"/>
                  <a:pt x="16740" y="20974"/>
                  <a:pt x="16740" y="20348"/>
                </a:cubicBezTo>
                <a:cubicBezTo>
                  <a:pt x="16740" y="19565"/>
                  <a:pt x="16200" y="19096"/>
                  <a:pt x="15525" y="19096"/>
                </a:cubicBezTo>
                <a:close/>
                <a:moveTo>
                  <a:pt x="4050" y="3130"/>
                </a:moveTo>
                <a:cubicBezTo>
                  <a:pt x="4050" y="2817"/>
                  <a:pt x="4050" y="2817"/>
                  <a:pt x="4050" y="2817"/>
                </a:cubicBezTo>
                <a:cubicBezTo>
                  <a:pt x="4050" y="1252"/>
                  <a:pt x="2970" y="0"/>
                  <a:pt x="16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78"/>
                  <a:pt x="0" y="1878"/>
                  <a:pt x="0" y="1878"/>
                </a:cubicBezTo>
                <a:cubicBezTo>
                  <a:pt x="1620" y="1878"/>
                  <a:pt x="1620" y="1878"/>
                  <a:pt x="1620" y="1878"/>
                </a:cubicBezTo>
                <a:cubicBezTo>
                  <a:pt x="2160" y="1878"/>
                  <a:pt x="2430" y="2348"/>
                  <a:pt x="2430" y="2817"/>
                </a:cubicBezTo>
                <a:cubicBezTo>
                  <a:pt x="2430" y="16122"/>
                  <a:pt x="2430" y="16122"/>
                  <a:pt x="2430" y="16122"/>
                </a:cubicBezTo>
                <a:cubicBezTo>
                  <a:pt x="2430" y="17687"/>
                  <a:pt x="3510" y="19096"/>
                  <a:pt x="4860" y="19096"/>
                </a:cubicBezTo>
                <a:cubicBezTo>
                  <a:pt x="6345" y="19096"/>
                  <a:pt x="6345" y="19096"/>
                  <a:pt x="6345" y="19096"/>
                </a:cubicBezTo>
                <a:cubicBezTo>
                  <a:pt x="15525" y="19096"/>
                  <a:pt x="15525" y="19096"/>
                  <a:pt x="15525" y="19096"/>
                </a:cubicBezTo>
                <a:cubicBezTo>
                  <a:pt x="18630" y="19096"/>
                  <a:pt x="18630" y="19096"/>
                  <a:pt x="18630" y="19096"/>
                </a:cubicBezTo>
                <a:cubicBezTo>
                  <a:pt x="18630" y="17061"/>
                  <a:pt x="18630" y="17061"/>
                  <a:pt x="18630" y="17061"/>
                </a:cubicBezTo>
                <a:cubicBezTo>
                  <a:pt x="4860" y="17061"/>
                  <a:pt x="4860" y="17061"/>
                  <a:pt x="4860" y="17061"/>
                </a:cubicBezTo>
                <a:cubicBezTo>
                  <a:pt x="4455" y="17061"/>
                  <a:pt x="4050" y="16748"/>
                  <a:pt x="4050" y="16122"/>
                </a:cubicBezTo>
                <a:cubicBezTo>
                  <a:pt x="4050" y="15183"/>
                  <a:pt x="4050" y="15183"/>
                  <a:pt x="4050" y="15183"/>
                </a:cubicBezTo>
                <a:cubicBezTo>
                  <a:pt x="15255" y="15183"/>
                  <a:pt x="15255" y="15183"/>
                  <a:pt x="15255" y="15183"/>
                </a:cubicBezTo>
                <a:cubicBezTo>
                  <a:pt x="17010" y="15183"/>
                  <a:pt x="18630" y="13930"/>
                  <a:pt x="19845" y="11739"/>
                </a:cubicBezTo>
                <a:cubicBezTo>
                  <a:pt x="20925" y="9704"/>
                  <a:pt x="21600" y="7043"/>
                  <a:pt x="21600" y="4070"/>
                </a:cubicBezTo>
                <a:cubicBezTo>
                  <a:pt x="21600" y="3130"/>
                  <a:pt x="21600" y="3130"/>
                  <a:pt x="21600" y="3130"/>
                </a:cubicBezTo>
                <a:lnTo>
                  <a:pt x="4050" y="3130"/>
                </a:lnTo>
                <a:close/>
                <a:moveTo>
                  <a:pt x="18495" y="10800"/>
                </a:moveTo>
                <a:cubicBezTo>
                  <a:pt x="17550" y="12365"/>
                  <a:pt x="16470" y="13304"/>
                  <a:pt x="15255" y="13304"/>
                </a:cubicBezTo>
                <a:cubicBezTo>
                  <a:pt x="4050" y="13304"/>
                  <a:pt x="4050" y="13304"/>
                  <a:pt x="4050" y="13304"/>
                </a:cubicBezTo>
                <a:cubicBezTo>
                  <a:pt x="4050" y="5009"/>
                  <a:pt x="4050" y="5009"/>
                  <a:pt x="4050" y="5009"/>
                </a:cubicBezTo>
                <a:cubicBezTo>
                  <a:pt x="19980" y="5009"/>
                  <a:pt x="19980" y="5009"/>
                  <a:pt x="19980" y="5009"/>
                </a:cubicBezTo>
                <a:cubicBezTo>
                  <a:pt x="19845" y="7200"/>
                  <a:pt x="19305" y="9235"/>
                  <a:pt x="1849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90" name="Freeform 74"/>
          <p:cNvSpPr/>
          <p:nvPr/>
        </p:nvSpPr>
        <p:spPr>
          <a:xfrm>
            <a:off x="14516100" y="11979275"/>
            <a:ext cx="1092200" cy="889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6885" y="19591"/>
                </a:moveTo>
                <a:cubicBezTo>
                  <a:pt x="1620" y="19591"/>
                  <a:pt x="1620" y="19591"/>
                  <a:pt x="1620" y="19591"/>
                </a:cubicBezTo>
                <a:cubicBezTo>
                  <a:pt x="1620" y="2009"/>
                  <a:pt x="1620" y="2009"/>
                  <a:pt x="1620" y="2009"/>
                </a:cubicBezTo>
                <a:cubicBezTo>
                  <a:pt x="6885" y="2009"/>
                  <a:pt x="6885" y="2009"/>
                  <a:pt x="6885" y="2009"/>
                </a:cubicBezTo>
                <a:lnTo>
                  <a:pt x="6885" y="19591"/>
                </a:lnTo>
                <a:close/>
                <a:moveTo>
                  <a:pt x="13230" y="19591"/>
                </a:moveTo>
                <a:cubicBezTo>
                  <a:pt x="8370" y="19591"/>
                  <a:pt x="8370" y="19591"/>
                  <a:pt x="8370" y="19591"/>
                </a:cubicBezTo>
                <a:cubicBezTo>
                  <a:pt x="8370" y="15070"/>
                  <a:pt x="8370" y="15070"/>
                  <a:pt x="8370" y="15070"/>
                </a:cubicBezTo>
                <a:cubicBezTo>
                  <a:pt x="13230" y="15070"/>
                  <a:pt x="13230" y="15070"/>
                  <a:pt x="13230" y="15070"/>
                </a:cubicBezTo>
                <a:lnTo>
                  <a:pt x="13230" y="19591"/>
                </a:lnTo>
                <a:close/>
                <a:moveTo>
                  <a:pt x="13230" y="13060"/>
                </a:moveTo>
                <a:cubicBezTo>
                  <a:pt x="8370" y="13060"/>
                  <a:pt x="8370" y="13060"/>
                  <a:pt x="8370" y="13060"/>
                </a:cubicBezTo>
                <a:cubicBezTo>
                  <a:pt x="8370" y="8540"/>
                  <a:pt x="8370" y="8540"/>
                  <a:pt x="8370" y="8540"/>
                </a:cubicBezTo>
                <a:cubicBezTo>
                  <a:pt x="13230" y="8540"/>
                  <a:pt x="13230" y="8540"/>
                  <a:pt x="13230" y="8540"/>
                </a:cubicBezTo>
                <a:lnTo>
                  <a:pt x="13230" y="13060"/>
                </a:lnTo>
                <a:close/>
                <a:moveTo>
                  <a:pt x="13230" y="6530"/>
                </a:moveTo>
                <a:cubicBezTo>
                  <a:pt x="8370" y="6530"/>
                  <a:pt x="8370" y="6530"/>
                  <a:pt x="8370" y="6530"/>
                </a:cubicBezTo>
                <a:cubicBezTo>
                  <a:pt x="8370" y="2009"/>
                  <a:pt x="8370" y="2009"/>
                  <a:pt x="8370" y="2009"/>
                </a:cubicBezTo>
                <a:cubicBezTo>
                  <a:pt x="13230" y="2009"/>
                  <a:pt x="13230" y="2009"/>
                  <a:pt x="13230" y="2009"/>
                </a:cubicBezTo>
                <a:lnTo>
                  <a:pt x="13230" y="6530"/>
                </a:lnTo>
                <a:close/>
                <a:moveTo>
                  <a:pt x="19980" y="19591"/>
                </a:moveTo>
                <a:cubicBezTo>
                  <a:pt x="14715" y="19591"/>
                  <a:pt x="14715" y="19591"/>
                  <a:pt x="14715" y="19591"/>
                </a:cubicBezTo>
                <a:cubicBezTo>
                  <a:pt x="14715" y="2009"/>
                  <a:pt x="14715" y="2009"/>
                  <a:pt x="14715" y="2009"/>
                </a:cubicBezTo>
                <a:cubicBezTo>
                  <a:pt x="19980" y="2009"/>
                  <a:pt x="19980" y="2009"/>
                  <a:pt x="19980" y="2009"/>
                </a:cubicBezTo>
                <a:lnTo>
                  <a:pt x="19980" y="19591"/>
                </a:lnTo>
                <a:close/>
                <a:moveTo>
                  <a:pt x="4185" y="3851"/>
                </a:moveTo>
                <a:cubicBezTo>
                  <a:pt x="3645" y="3851"/>
                  <a:pt x="3105" y="4521"/>
                  <a:pt x="3105" y="5191"/>
                </a:cubicBezTo>
                <a:cubicBezTo>
                  <a:pt x="3105" y="6028"/>
                  <a:pt x="3645" y="6530"/>
                  <a:pt x="4185" y="6530"/>
                </a:cubicBezTo>
                <a:cubicBezTo>
                  <a:pt x="4860" y="6530"/>
                  <a:pt x="5265" y="6028"/>
                  <a:pt x="5265" y="5191"/>
                </a:cubicBezTo>
                <a:cubicBezTo>
                  <a:pt x="5265" y="4521"/>
                  <a:pt x="4860" y="3851"/>
                  <a:pt x="4185" y="3851"/>
                </a:cubicBezTo>
                <a:close/>
                <a:moveTo>
                  <a:pt x="4185" y="15070"/>
                </a:moveTo>
                <a:cubicBezTo>
                  <a:pt x="3645" y="15070"/>
                  <a:pt x="3105" y="15572"/>
                  <a:pt x="3105" y="16409"/>
                </a:cubicBezTo>
                <a:cubicBezTo>
                  <a:pt x="3105" y="17079"/>
                  <a:pt x="3645" y="17581"/>
                  <a:pt x="4185" y="17581"/>
                </a:cubicBezTo>
                <a:cubicBezTo>
                  <a:pt x="4860" y="17581"/>
                  <a:pt x="5265" y="17079"/>
                  <a:pt x="5265" y="16409"/>
                </a:cubicBezTo>
                <a:cubicBezTo>
                  <a:pt x="5265" y="15572"/>
                  <a:pt x="4860" y="15070"/>
                  <a:pt x="4185" y="15070"/>
                </a:cubicBezTo>
                <a:close/>
                <a:moveTo>
                  <a:pt x="17415" y="3851"/>
                </a:moveTo>
                <a:cubicBezTo>
                  <a:pt x="16740" y="3851"/>
                  <a:pt x="16335" y="4521"/>
                  <a:pt x="16335" y="5191"/>
                </a:cubicBezTo>
                <a:cubicBezTo>
                  <a:pt x="16335" y="6028"/>
                  <a:pt x="16740" y="6530"/>
                  <a:pt x="17415" y="6530"/>
                </a:cubicBezTo>
                <a:cubicBezTo>
                  <a:pt x="17955" y="6530"/>
                  <a:pt x="18495" y="6028"/>
                  <a:pt x="18495" y="5191"/>
                </a:cubicBezTo>
                <a:cubicBezTo>
                  <a:pt x="18495" y="4521"/>
                  <a:pt x="17955" y="3851"/>
                  <a:pt x="17415" y="3851"/>
                </a:cubicBezTo>
                <a:close/>
                <a:moveTo>
                  <a:pt x="17415" y="15070"/>
                </a:moveTo>
                <a:cubicBezTo>
                  <a:pt x="16740" y="15070"/>
                  <a:pt x="16335" y="15572"/>
                  <a:pt x="16335" y="16409"/>
                </a:cubicBezTo>
                <a:cubicBezTo>
                  <a:pt x="16335" y="17079"/>
                  <a:pt x="16740" y="17581"/>
                  <a:pt x="17415" y="17581"/>
                </a:cubicBezTo>
                <a:cubicBezTo>
                  <a:pt x="17955" y="17581"/>
                  <a:pt x="18495" y="17079"/>
                  <a:pt x="18495" y="16409"/>
                </a:cubicBezTo>
                <a:cubicBezTo>
                  <a:pt x="18495" y="15572"/>
                  <a:pt x="17955" y="15070"/>
                  <a:pt x="17415" y="15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91" name="Freeform 75"/>
          <p:cNvSpPr/>
          <p:nvPr/>
        </p:nvSpPr>
        <p:spPr>
          <a:xfrm>
            <a:off x="16456026" y="723900"/>
            <a:ext cx="1028701" cy="11006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20170" y="16667"/>
                </a:moveTo>
                <a:cubicBezTo>
                  <a:pt x="20170" y="16667"/>
                  <a:pt x="20170" y="16667"/>
                  <a:pt x="20170" y="16667"/>
                </a:cubicBezTo>
                <a:cubicBezTo>
                  <a:pt x="20170" y="6933"/>
                  <a:pt x="20170" y="6933"/>
                  <a:pt x="20170" y="6933"/>
                </a:cubicBezTo>
                <a:cubicBezTo>
                  <a:pt x="18596" y="6933"/>
                  <a:pt x="18596" y="6933"/>
                  <a:pt x="18596" y="6933"/>
                </a:cubicBezTo>
                <a:cubicBezTo>
                  <a:pt x="18596" y="0"/>
                  <a:pt x="18596" y="0"/>
                  <a:pt x="18596" y="0"/>
                </a:cubicBezTo>
                <a:cubicBezTo>
                  <a:pt x="9298" y="0"/>
                  <a:pt x="9298" y="0"/>
                  <a:pt x="9298" y="0"/>
                </a:cubicBezTo>
                <a:cubicBezTo>
                  <a:pt x="9298" y="6933"/>
                  <a:pt x="9298" y="6933"/>
                  <a:pt x="9298" y="6933"/>
                </a:cubicBezTo>
                <a:cubicBezTo>
                  <a:pt x="7725" y="6933"/>
                  <a:pt x="7725" y="6933"/>
                  <a:pt x="7725" y="6933"/>
                </a:cubicBezTo>
                <a:cubicBezTo>
                  <a:pt x="7725" y="16667"/>
                  <a:pt x="7725" y="16667"/>
                  <a:pt x="7725" y="16667"/>
                </a:cubicBezTo>
                <a:cubicBezTo>
                  <a:pt x="6866" y="16667"/>
                  <a:pt x="6866" y="16667"/>
                  <a:pt x="6866" y="16667"/>
                </a:cubicBezTo>
                <a:cubicBezTo>
                  <a:pt x="6294" y="16667"/>
                  <a:pt x="5865" y="16267"/>
                  <a:pt x="5865" y="15867"/>
                </a:cubicBezTo>
                <a:cubicBezTo>
                  <a:pt x="5865" y="2533"/>
                  <a:pt x="5865" y="2533"/>
                  <a:pt x="5865" y="2533"/>
                </a:cubicBezTo>
                <a:cubicBezTo>
                  <a:pt x="5865" y="1200"/>
                  <a:pt x="4577" y="0"/>
                  <a:pt x="314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33"/>
                  <a:pt x="0" y="1733"/>
                  <a:pt x="0" y="1733"/>
                </a:cubicBezTo>
                <a:cubicBezTo>
                  <a:pt x="3147" y="1733"/>
                  <a:pt x="3147" y="1733"/>
                  <a:pt x="3147" y="1733"/>
                </a:cubicBezTo>
                <a:cubicBezTo>
                  <a:pt x="3576" y="1733"/>
                  <a:pt x="4005" y="2133"/>
                  <a:pt x="4005" y="2533"/>
                </a:cubicBezTo>
                <a:cubicBezTo>
                  <a:pt x="4005" y="15867"/>
                  <a:pt x="4005" y="15867"/>
                  <a:pt x="4005" y="15867"/>
                </a:cubicBezTo>
                <a:cubicBezTo>
                  <a:pt x="4005" y="16000"/>
                  <a:pt x="4005" y="16000"/>
                  <a:pt x="4005" y="16133"/>
                </a:cubicBezTo>
                <a:cubicBezTo>
                  <a:pt x="3290" y="16133"/>
                  <a:pt x="2432" y="16267"/>
                  <a:pt x="1717" y="16933"/>
                </a:cubicBezTo>
                <a:cubicBezTo>
                  <a:pt x="715" y="17867"/>
                  <a:pt x="715" y="19600"/>
                  <a:pt x="1717" y="20533"/>
                </a:cubicBezTo>
                <a:cubicBezTo>
                  <a:pt x="2861" y="21600"/>
                  <a:pt x="4577" y="21600"/>
                  <a:pt x="5722" y="20533"/>
                </a:cubicBezTo>
                <a:cubicBezTo>
                  <a:pt x="6294" y="20000"/>
                  <a:pt x="6580" y="19200"/>
                  <a:pt x="6437" y="18400"/>
                </a:cubicBezTo>
                <a:cubicBezTo>
                  <a:pt x="6580" y="18400"/>
                  <a:pt x="6723" y="18400"/>
                  <a:pt x="6866" y="18400"/>
                </a:cubicBezTo>
                <a:cubicBezTo>
                  <a:pt x="7725" y="18400"/>
                  <a:pt x="7725" y="18400"/>
                  <a:pt x="7725" y="18400"/>
                </a:cubicBezTo>
                <a:cubicBezTo>
                  <a:pt x="21600" y="18400"/>
                  <a:pt x="21600" y="18400"/>
                  <a:pt x="21600" y="18400"/>
                </a:cubicBezTo>
                <a:cubicBezTo>
                  <a:pt x="21600" y="16667"/>
                  <a:pt x="21600" y="16667"/>
                  <a:pt x="21600" y="16667"/>
                </a:cubicBezTo>
                <a:lnTo>
                  <a:pt x="20170" y="16667"/>
                </a:lnTo>
                <a:close/>
                <a:moveTo>
                  <a:pt x="4434" y="19333"/>
                </a:moveTo>
                <a:cubicBezTo>
                  <a:pt x="4005" y="19733"/>
                  <a:pt x="3433" y="19733"/>
                  <a:pt x="3004" y="19333"/>
                </a:cubicBezTo>
                <a:cubicBezTo>
                  <a:pt x="2718" y="19067"/>
                  <a:pt x="2718" y="18400"/>
                  <a:pt x="3004" y="18133"/>
                </a:cubicBezTo>
                <a:cubicBezTo>
                  <a:pt x="3433" y="17733"/>
                  <a:pt x="4005" y="17733"/>
                  <a:pt x="4434" y="18133"/>
                </a:cubicBezTo>
                <a:cubicBezTo>
                  <a:pt x="4721" y="18400"/>
                  <a:pt x="4721" y="19067"/>
                  <a:pt x="4434" y="19333"/>
                </a:cubicBezTo>
                <a:close/>
                <a:moveTo>
                  <a:pt x="11158" y="1733"/>
                </a:moveTo>
                <a:cubicBezTo>
                  <a:pt x="13017" y="1733"/>
                  <a:pt x="13017" y="1733"/>
                  <a:pt x="13017" y="1733"/>
                </a:cubicBezTo>
                <a:cubicBezTo>
                  <a:pt x="13017" y="3200"/>
                  <a:pt x="13017" y="3200"/>
                  <a:pt x="13017" y="3200"/>
                </a:cubicBezTo>
                <a:cubicBezTo>
                  <a:pt x="14877" y="3200"/>
                  <a:pt x="14877" y="3200"/>
                  <a:pt x="14877" y="3200"/>
                </a:cubicBezTo>
                <a:cubicBezTo>
                  <a:pt x="14877" y="1733"/>
                  <a:pt x="14877" y="1733"/>
                  <a:pt x="14877" y="1733"/>
                </a:cubicBezTo>
                <a:cubicBezTo>
                  <a:pt x="16736" y="1733"/>
                  <a:pt x="16736" y="1733"/>
                  <a:pt x="16736" y="1733"/>
                </a:cubicBezTo>
                <a:cubicBezTo>
                  <a:pt x="16736" y="6933"/>
                  <a:pt x="16736" y="6933"/>
                  <a:pt x="16736" y="6933"/>
                </a:cubicBezTo>
                <a:cubicBezTo>
                  <a:pt x="11158" y="6933"/>
                  <a:pt x="11158" y="6933"/>
                  <a:pt x="11158" y="6933"/>
                </a:cubicBezTo>
                <a:lnTo>
                  <a:pt x="11158" y="1733"/>
                </a:lnTo>
                <a:close/>
                <a:moveTo>
                  <a:pt x="18310" y="16667"/>
                </a:moveTo>
                <a:cubicBezTo>
                  <a:pt x="9584" y="16667"/>
                  <a:pt x="9584" y="16667"/>
                  <a:pt x="9584" y="16667"/>
                </a:cubicBezTo>
                <a:cubicBezTo>
                  <a:pt x="9584" y="8667"/>
                  <a:pt x="9584" y="8667"/>
                  <a:pt x="9584" y="8667"/>
                </a:cubicBezTo>
                <a:cubicBezTo>
                  <a:pt x="13017" y="8667"/>
                  <a:pt x="13017" y="8667"/>
                  <a:pt x="13017" y="8667"/>
                </a:cubicBezTo>
                <a:cubicBezTo>
                  <a:pt x="13017" y="10133"/>
                  <a:pt x="13017" y="10133"/>
                  <a:pt x="13017" y="10133"/>
                </a:cubicBezTo>
                <a:cubicBezTo>
                  <a:pt x="14877" y="10133"/>
                  <a:pt x="14877" y="10133"/>
                  <a:pt x="14877" y="10133"/>
                </a:cubicBezTo>
                <a:cubicBezTo>
                  <a:pt x="14877" y="8667"/>
                  <a:pt x="14877" y="8667"/>
                  <a:pt x="14877" y="8667"/>
                </a:cubicBezTo>
                <a:cubicBezTo>
                  <a:pt x="18310" y="8667"/>
                  <a:pt x="18310" y="8667"/>
                  <a:pt x="18310" y="8667"/>
                </a:cubicBezTo>
                <a:cubicBezTo>
                  <a:pt x="18310" y="16667"/>
                  <a:pt x="18310" y="16667"/>
                  <a:pt x="18310" y="1666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92" name="Freeform 76"/>
          <p:cNvSpPr/>
          <p:nvPr/>
        </p:nvSpPr>
        <p:spPr>
          <a:xfrm>
            <a:off x="16427450" y="2155825"/>
            <a:ext cx="1092200" cy="771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lnTo>
                  <a:pt x="13249" y="0"/>
                </a:lnTo>
                <a:lnTo>
                  <a:pt x="11742" y="5600"/>
                </a:lnTo>
                <a:lnTo>
                  <a:pt x="9858" y="5600"/>
                </a:lnTo>
                <a:lnTo>
                  <a:pt x="8351" y="0"/>
                </a:lnTo>
                <a:lnTo>
                  <a:pt x="0" y="0"/>
                </a:lnTo>
                <a:lnTo>
                  <a:pt x="1758" y="6578"/>
                </a:lnTo>
                <a:lnTo>
                  <a:pt x="0" y="13244"/>
                </a:lnTo>
                <a:lnTo>
                  <a:pt x="1758" y="13244"/>
                </a:lnTo>
                <a:lnTo>
                  <a:pt x="1758" y="21600"/>
                </a:lnTo>
                <a:lnTo>
                  <a:pt x="19842" y="21600"/>
                </a:lnTo>
                <a:lnTo>
                  <a:pt x="19842" y="13244"/>
                </a:lnTo>
                <a:lnTo>
                  <a:pt x="21600" y="13244"/>
                </a:lnTo>
                <a:lnTo>
                  <a:pt x="19842" y="6578"/>
                </a:lnTo>
                <a:lnTo>
                  <a:pt x="21600" y="0"/>
                </a:lnTo>
                <a:close/>
                <a:moveTo>
                  <a:pt x="7409" y="2133"/>
                </a:moveTo>
                <a:lnTo>
                  <a:pt x="8226" y="5600"/>
                </a:lnTo>
                <a:lnTo>
                  <a:pt x="2951" y="5600"/>
                </a:lnTo>
                <a:lnTo>
                  <a:pt x="2198" y="2133"/>
                </a:lnTo>
                <a:lnTo>
                  <a:pt x="7409" y="2133"/>
                </a:lnTo>
                <a:close/>
                <a:moveTo>
                  <a:pt x="2951" y="7733"/>
                </a:moveTo>
                <a:lnTo>
                  <a:pt x="10674" y="7733"/>
                </a:lnTo>
                <a:lnTo>
                  <a:pt x="9858" y="11200"/>
                </a:lnTo>
                <a:lnTo>
                  <a:pt x="2198" y="11200"/>
                </a:lnTo>
                <a:lnTo>
                  <a:pt x="2951" y="7733"/>
                </a:lnTo>
                <a:close/>
                <a:moveTo>
                  <a:pt x="11491" y="19467"/>
                </a:moveTo>
                <a:lnTo>
                  <a:pt x="3265" y="19467"/>
                </a:lnTo>
                <a:lnTo>
                  <a:pt x="3265" y="13244"/>
                </a:lnTo>
                <a:lnTo>
                  <a:pt x="10800" y="13244"/>
                </a:lnTo>
                <a:lnTo>
                  <a:pt x="11491" y="10578"/>
                </a:lnTo>
                <a:lnTo>
                  <a:pt x="11491" y="19467"/>
                </a:lnTo>
                <a:close/>
                <a:moveTo>
                  <a:pt x="18398" y="19467"/>
                </a:moveTo>
                <a:lnTo>
                  <a:pt x="12998" y="19467"/>
                </a:lnTo>
                <a:lnTo>
                  <a:pt x="12998" y="7733"/>
                </a:lnTo>
                <a:lnTo>
                  <a:pt x="18398" y="7733"/>
                </a:lnTo>
                <a:lnTo>
                  <a:pt x="18398" y="19467"/>
                </a:lnTo>
                <a:close/>
                <a:moveTo>
                  <a:pt x="18649" y="5600"/>
                </a:moveTo>
                <a:lnTo>
                  <a:pt x="13374" y="5600"/>
                </a:lnTo>
                <a:lnTo>
                  <a:pt x="14191" y="2133"/>
                </a:lnTo>
                <a:lnTo>
                  <a:pt x="19465" y="2133"/>
                </a:lnTo>
                <a:lnTo>
                  <a:pt x="18649" y="5600"/>
                </a:lnTo>
                <a:close/>
                <a:moveTo>
                  <a:pt x="14756" y="9778"/>
                </a:moveTo>
                <a:lnTo>
                  <a:pt x="16640" y="9778"/>
                </a:lnTo>
                <a:lnTo>
                  <a:pt x="16640" y="11733"/>
                </a:lnTo>
                <a:lnTo>
                  <a:pt x="14756" y="11733"/>
                </a:lnTo>
                <a:lnTo>
                  <a:pt x="14756" y="977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93" name="Freeform 77"/>
          <p:cNvSpPr/>
          <p:nvPr/>
        </p:nvSpPr>
        <p:spPr>
          <a:xfrm>
            <a:off x="16427450" y="3257550"/>
            <a:ext cx="1092200" cy="10382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6143"/>
                </a:lnTo>
                <a:lnTo>
                  <a:pt x="1256" y="6143"/>
                </a:lnTo>
                <a:lnTo>
                  <a:pt x="1256" y="21600"/>
                </a:lnTo>
                <a:lnTo>
                  <a:pt x="20407" y="21600"/>
                </a:lnTo>
                <a:lnTo>
                  <a:pt x="20407" y="6143"/>
                </a:lnTo>
                <a:lnTo>
                  <a:pt x="21600" y="6143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18649" y="19750"/>
                </a:moveTo>
                <a:lnTo>
                  <a:pt x="2951" y="19750"/>
                </a:lnTo>
                <a:lnTo>
                  <a:pt x="2951" y="6143"/>
                </a:lnTo>
                <a:lnTo>
                  <a:pt x="18649" y="6143"/>
                </a:lnTo>
                <a:lnTo>
                  <a:pt x="18649" y="19750"/>
                </a:lnTo>
                <a:close/>
                <a:moveTo>
                  <a:pt x="19842" y="4294"/>
                </a:moveTo>
                <a:lnTo>
                  <a:pt x="1758" y="4294"/>
                </a:lnTo>
                <a:lnTo>
                  <a:pt x="1758" y="1850"/>
                </a:lnTo>
                <a:lnTo>
                  <a:pt x="19842" y="1850"/>
                </a:lnTo>
                <a:lnTo>
                  <a:pt x="19842" y="4294"/>
                </a:lnTo>
                <a:close/>
                <a:moveTo>
                  <a:pt x="8540" y="7993"/>
                </a:moveTo>
                <a:lnTo>
                  <a:pt x="13123" y="7993"/>
                </a:lnTo>
                <a:lnTo>
                  <a:pt x="13123" y="9842"/>
                </a:lnTo>
                <a:lnTo>
                  <a:pt x="8540" y="9842"/>
                </a:lnTo>
                <a:lnTo>
                  <a:pt x="8540" y="799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94" name="Freeform 78"/>
          <p:cNvSpPr/>
          <p:nvPr/>
        </p:nvSpPr>
        <p:spPr>
          <a:xfrm>
            <a:off x="16510000" y="4467226"/>
            <a:ext cx="93662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7" y="0"/>
                </a:moveTo>
                <a:cubicBezTo>
                  <a:pt x="1577" y="1620"/>
                  <a:pt x="1577" y="1620"/>
                  <a:pt x="1577" y="1620"/>
                </a:cubicBezTo>
                <a:cubicBezTo>
                  <a:pt x="0" y="1620"/>
                  <a:pt x="0" y="1620"/>
                  <a:pt x="0" y="1620"/>
                </a:cubicBezTo>
                <a:cubicBezTo>
                  <a:pt x="0" y="3375"/>
                  <a:pt x="0" y="3375"/>
                  <a:pt x="0" y="3375"/>
                </a:cubicBezTo>
                <a:cubicBezTo>
                  <a:pt x="1577" y="3375"/>
                  <a:pt x="1577" y="3375"/>
                  <a:pt x="1577" y="3375"/>
                </a:cubicBezTo>
                <a:cubicBezTo>
                  <a:pt x="1577" y="4995"/>
                  <a:pt x="1577" y="4995"/>
                  <a:pt x="1577" y="4995"/>
                </a:cubicBezTo>
                <a:cubicBezTo>
                  <a:pt x="0" y="4995"/>
                  <a:pt x="0" y="4995"/>
                  <a:pt x="0" y="4995"/>
                </a:cubicBezTo>
                <a:cubicBezTo>
                  <a:pt x="0" y="6615"/>
                  <a:pt x="0" y="6615"/>
                  <a:pt x="0" y="6615"/>
                </a:cubicBezTo>
                <a:cubicBezTo>
                  <a:pt x="1577" y="6615"/>
                  <a:pt x="1577" y="6615"/>
                  <a:pt x="1577" y="6615"/>
                </a:cubicBezTo>
                <a:cubicBezTo>
                  <a:pt x="1577" y="8370"/>
                  <a:pt x="1577" y="8370"/>
                  <a:pt x="1577" y="8370"/>
                </a:cubicBezTo>
                <a:cubicBezTo>
                  <a:pt x="0" y="8370"/>
                  <a:pt x="0" y="8370"/>
                  <a:pt x="0" y="8370"/>
                </a:cubicBezTo>
                <a:cubicBezTo>
                  <a:pt x="0" y="9990"/>
                  <a:pt x="0" y="9990"/>
                  <a:pt x="0" y="9990"/>
                </a:cubicBezTo>
                <a:cubicBezTo>
                  <a:pt x="1577" y="9990"/>
                  <a:pt x="1577" y="9990"/>
                  <a:pt x="1577" y="9990"/>
                </a:cubicBezTo>
                <a:cubicBezTo>
                  <a:pt x="1577" y="11610"/>
                  <a:pt x="1577" y="11610"/>
                  <a:pt x="1577" y="11610"/>
                </a:cubicBezTo>
                <a:cubicBezTo>
                  <a:pt x="0" y="11610"/>
                  <a:pt x="0" y="11610"/>
                  <a:pt x="0" y="11610"/>
                </a:cubicBezTo>
                <a:cubicBezTo>
                  <a:pt x="0" y="13230"/>
                  <a:pt x="0" y="13230"/>
                  <a:pt x="0" y="13230"/>
                </a:cubicBezTo>
                <a:cubicBezTo>
                  <a:pt x="1577" y="13230"/>
                  <a:pt x="1577" y="13230"/>
                  <a:pt x="1577" y="13230"/>
                </a:cubicBezTo>
                <a:cubicBezTo>
                  <a:pt x="1577" y="14985"/>
                  <a:pt x="1577" y="14985"/>
                  <a:pt x="1577" y="14985"/>
                </a:cubicBezTo>
                <a:cubicBezTo>
                  <a:pt x="0" y="14985"/>
                  <a:pt x="0" y="14985"/>
                  <a:pt x="0" y="1498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1577" y="16605"/>
                  <a:pt x="1577" y="16605"/>
                  <a:pt x="1577" y="16605"/>
                </a:cubicBezTo>
                <a:cubicBezTo>
                  <a:pt x="1577" y="18225"/>
                  <a:pt x="1577" y="18225"/>
                  <a:pt x="1577" y="1822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1577" y="19980"/>
                  <a:pt x="1577" y="19980"/>
                  <a:pt x="1577" y="19980"/>
                </a:cubicBezTo>
                <a:cubicBezTo>
                  <a:pt x="1577" y="21600"/>
                  <a:pt x="1577" y="21600"/>
                  <a:pt x="1577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1577" y="0"/>
                </a:lnTo>
                <a:close/>
                <a:moveTo>
                  <a:pt x="19708" y="19980"/>
                </a:moveTo>
                <a:cubicBezTo>
                  <a:pt x="3626" y="19980"/>
                  <a:pt x="3626" y="19980"/>
                  <a:pt x="3626" y="19980"/>
                </a:cubicBezTo>
                <a:cubicBezTo>
                  <a:pt x="3626" y="1620"/>
                  <a:pt x="3626" y="1620"/>
                  <a:pt x="3626" y="1620"/>
                </a:cubicBezTo>
                <a:cubicBezTo>
                  <a:pt x="19708" y="1620"/>
                  <a:pt x="19708" y="1620"/>
                  <a:pt x="19708" y="1620"/>
                </a:cubicBezTo>
                <a:lnTo>
                  <a:pt x="19708" y="19980"/>
                </a:lnTo>
                <a:close/>
                <a:moveTo>
                  <a:pt x="14190" y="11340"/>
                </a:moveTo>
                <a:cubicBezTo>
                  <a:pt x="13086" y="12285"/>
                  <a:pt x="13086" y="12285"/>
                  <a:pt x="13086" y="12285"/>
                </a:cubicBezTo>
                <a:cubicBezTo>
                  <a:pt x="9933" y="9585"/>
                  <a:pt x="9933" y="9585"/>
                  <a:pt x="9933" y="9585"/>
                </a:cubicBezTo>
                <a:cubicBezTo>
                  <a:pt x="11036" y="8640"/>
                  <a:pt x="11036" y="8640"/>
                  <a:pt x="11036" y="8640"/>
                </a:cubicBezTo>
                <a:cubicBezTo>
                  <a:pt x="8199" y="6210"/>
                  <a:pt x="8199" y="6210"/>
                  <a:pt x="8199" y="6210"/>
                </a:cubicBezTo>
                <a:cubicBezTo>
                  <a:pt x="7568" y="6885"/>
                  <a:pt x="7568" y="6885"/>
                  <a:pt x="7568" y="6885"/>
                </a:cubicBezTo>
                <a:cubicBezTo>
                  <a:pt x="6464" y="7830"/>
                  <a:pt x="6464" y="9450"/>
                  <a:pt x="7568" y="10395"/>
                </a:cubicBezTo>
                <a:cubicBezTo>
                  <a:pt x="12140" y="14310"/>
                  <a:pt x="12140" y="14310"/>
                  <a:pt x="12140" y="14310"/>
                </a:cubicBezTo>
                <a:cubicBezTo>
                  <a:pt x="12771" y="14715"/>
                  <a:pt x="13401" y="14985"/>
                  <a:pt x="14190" y="14985"/>
                </a:cubicBezTo>
                <a:cubicBezTo>
                  <a:pt x="14190" y="14985"/>
                  <a:pt x="14190" y="14985"/>
                  <a:pt x="14190" y="14985"/>
                </a:cubicBezTo>
                <a:cubicBezTo>
                  <a:pt x="14978" y="14985"/>
                  <a:pt x="15766" y="14715"/>
                  <a:pt x="16239" y="14310"/>
                </a:cubicBezTo>
                <a:cubicBezTo>
                  <a:pt x="17028" y="13635"/>
                  <a:pt x="17028" y="13635"/>
                  <a:pt x="17028" y="13635"/>
                </a:cubicBezTo>
                <a:lnTo>
                  <a:pt x="14190" y="113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95" name="Freeform 79"/>
          <p:cNvSpPr/>
          <p:nvPr/>
        </p:nvSpPr>
        <p:spPr>
          <a:xfrm>
            <a:off x="16592550" y="5705476"/>
            <a:ext cx="7778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89" y="17145"/>
                </a:moveTo>
                <a:cubicBezTo>
                  <a:pt x="18189" y="5265"/>
                  <a:pt x="18189" y="5265"/>
                  <a:pt x="18189" y="5265"/>
                </a:cubicBezTo>
                <a:cubicBezTo>
                  <a:pt x="19895" y="5265"/>
                  <a:pt x="19895" y="5265"/>
                  <a:pt x="19895" y="5265"/>
                </a:cubicBezTo>
                <a:cubicBezTo>
                  <a:pt x="19895" y="3780"/>
                  <a:pt x="19895" y="3780"/>
                  <a:pt x="19895" y="3780"/>
                </a:cubicBezTo>
                <a:cubicBezTo>
                  <a:pt x="11937" y="3780"/>
                  <a:pt x="11937" y="3780"/>
                  <a:pt x="11937" y="3780"/>
                </a:cubicBezTo>
                <a:cubicBezTo>
                  <a:pt x="11937" y="1620"/>
                  <a:pt x="11937" y="1620"/>
                  <a:pt x="11937" y="1620"/>
                </a:cubicBezTo>
                <a:cubicBezTo>
                  <a:pt x="12126" y="1485"/>
                  <a:pt x="12126" y="1215"/>
                  <a:pt x="12126" y="945"/>
                </a:cubicBezTo>
                <a:cubicBezTo>
                  <a:pt x="12126" y="405"/>
                  <a:pt x="11558" y="0"/>
                  <a:pt x="10800" y="0"/>
                </a:cubicBezTo>
                <a:cubicBezTo>
                  <a:pt x="10042" y="0"/>
                  <a:pt x="9474" y="405"/>
                  <a:pt x="9474" y="945"/>
                </a:cubicBezTo>
                <a:cubicBezTo>
                  <a:pt x="9474" y="1215"/>
                  <a:pt x="9474" y="1485"/>
                  <a:pt x="9663" y="1620"/>
                </a:cubicBezTo>
                <a:cubicBezTo>
                  <a:pt x="9663" y="3780"/>
                  <a:pt x="9663" y="3780"/>
                  <a:pt x="9663" y="3780"/>
                </a:cubicBezTo>
                <a:cubicBezTo>
                  <a:pt x="1705" y="3780"/>
                  <a:pt x="1705" y="3780"/>
                  <a:pt x="1705" y="3780"/>
                </a:cubicBezTo>
                <a:cubicBezTo>
                  <a:pt x="1705" y="5265"/>
                  <a:pt x="1705" y="5265"/>
                  <a:pt x="1705" y="5265"/>
                </a:cubicBezTo>
                <a:cubicBezTo>
                  <a:pt x="3411" y="5265"/>
                  <a:pt x="3411" y="5265"/>
                  <a:pt x="3411" y="5265"/>
                </a:cubicBezTo>
                <a:cubicBezTo>
                  <a:pt x="3411" y="17145"/>
                  <a:pt x="3411" y="17145"/>
                  <a:pt x="3411" y="17145"/>
                </a:cubicBezTo>
                <a:cubicBezTo>
                  <a:pt x="0" y="17145"/>
                  <a:pt x="0" y="17145"/>
                  <a:pt x="0" y="17145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7145"/>
                  <a:pt x="21600" y="17145"/>
                  <a:pt x="21600" y="17145"/>
                </a:cubicBezTo>
                <a:lnTo>
                  <a:pt x="18189" y="17145"/>
                </a:lnTo>
                <a:close/>
                <a:moveTo>
                  <a:pt x="5495" y="5265"/>
                </a:moveTo>
                <a:cubicBezTo>
                  <a:pt x="16105" y="5265"/>
                  <a:pt x="16105" y="5265"/>
                  <a:pt x="16105" y="5265"/>
                </a:cubicBezTo>
                <a:cubicBezTo>
                  <a:pt x="16105" y="17145"/>
                  <a:pt x="16105" y="17145"/>
                  <a:pt x="16105" y="17145"/>
                </a:cubicBezTo>
                <a:cubicBezTo>
                  <a:pt x="5495" y="17145"/>
                  <a:pt x="5495" y="17145"/>
                  <a:pt x="5495" y="17145"/>
                </a:cubicBezTo>
                <a:lnTo>
                  <a:pt x="5495" y="5265"/>
                </a:lnTo>
                <a:close/>
                <a:moveTo>
                  <a:pt x="19516" y="20115"/>
                </a:moveTo>
                <a:cubicBezTo>
                  <a:pt x="2084" y="20115"/>
                  <a:pt x="2084" y="20115"/>
                  <a:pt x="2084" y="20115"/>
                </a:cubicBezTo>
                <a:cubicBezTo>
                  <a:pt x="2084" y="18630"/>
                  <a:pt x="2084" y="18630"/>
                  <a:pt x="2084" y="18630"/>
                </a:cubicBezTo>
                <a:cubicBezTo>
                  <a:pt x="19516" y="18630"/>
                  <a:pt x="19516" y="18630"/>
                  <a:pt x="19516" y="18630"/>
                </a:cubicBezTo>
                <a:cubicBezTo>
                  <a:pt x="19516" y="20115"/>
                  <a:pt x="19516" y="20115"/>
                  <a:pt x="19516" y="20115"/>
                </a:cubicBezTo>
                <a:close/>
                <a:moveTo>
                  <a:pt x="7579" y="6750"/>
                </a:moveTo>
                <a:cubicBezTo>
                  <a:pt x="7579" y="11205"/>
                  <a:pt x="7579" y="11205"/>
                  <a:pt x="7579" y="11205"/>
                </a:cubicBezTo>
                <a:cubicBezTo>
                  <a:pt x="14021" y="11205"/>
                  <a:pt x="14021" y="11205"/>
                  <a:pt x="14021" y="11205"/>
                </a:cubicBezTo>
                <a:cubicBezTo>
                  <a:pt x="14021" y="6750"/>
                  <a:pt x="14021" y="6750"/>
                  <a:pt x="14021" y="6750"/>
                </a:cubicBezTo>
                <a:lnTo>
                  <a:pt x="7579" y="6750"/>
                </a:lnTo>
                <a:close/>
                <a:moveTo>
                  <a:pt x="11937" y="9720"/>
                </a:moveTo>
                <a:cubicBezTo>
                  <a:pt x="9663" y="9720"/>
                  <a:pt x="9663" y="9720"/>
                  <a:pt x="9663" y="9720"/>
                </a:cubicBezTo>
                <a:cubicBezTo>
                  <a:pt x="9663" y="8235"/>
                  <a:pt x="9663" y="8235"/>
                  <a:pt x="9663" y="8235"/>
                </a:cubicBezTo>
                <a:cubicBezTo>
                  <a:pt x="11937" y="8235"/>
                  <a:pt x="11937" y="8235"/>
                  <a:pt x="11937" y="8235"/>
                </a:cubicBezTo>
                <a:lnTo>
                  <a:pt x="11937" y="97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96" name="Freeform 80"/>
          <p:cNvSpPr/>
          <p:nvPr/>
        </p:nvSpPr>
        <p:spPr>
          <a:xfrm>
            <a:off x="16427450" y="6943725"/>
            <a:ext cx="1092200" cy="1044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85" y="3126"/>
                </a:moveTo>
                <a:cubicBezTo>
                  <a:pt x="19440" y="1137"/>
                  <a:pt x="18360" y="0"/>
                  <a:pt x="17145" y="0"/>
                </a:cubicBezTo>
                <a:cubicBezTo>
                  <a:pt x="16335" y="0"/>
                  <a:pt x="16335" y="0"/>
                  <a:pt x="16335" y="0"/>
                </a:cubicBezTo>
                <a:cubicBezTo>
                  <a:pt x="16335" y="853"/>
                  <a:pt x="16335" y="853"/>
                  <a:pt x="16335" y="853"/>
                </a:cubicBezTo>
                <a:cubicBezTo>
                  <a:pt x="16335" y="2558"/>
                  <a:pt x="14985" y="3837"/>
                  <a:pt x="13500" y="3837"/>
                </a:cubicBezTo>
                <a:cubicBezTo>
                  <a:pt x="2430" y="3837"/>
                  <a:pt x="2430" y="3837"/>
                  <a:pt x="2430" y="3837"/>
                </a:cubicBezTo>
                <a:cubicBezTo>
                  <a:pt x="1080" y="3837"/>
                  <a:pt x="0" y="4974"/>
                  <a:pt x="0" y="6395"/>
                </a:cubicBezTo>
                <a:cubicBezTo>
                  <a:pt x="0" y="11937"/>
                  <a:pt x="0" y="11937"/>
                  <a:pt x="0" y="11937"/>
                </a:cubicBezTo>
                <a:cubicBezTo>
                  <a:pt x="0" y="13216"/>
                  <a:pt x="945" y="14353"/>
                  <a:pt x="2160" y="14353"/>
                </a:cubicBezTo>
                <a:cubicBezTo>
                  <a:pt x="3240" y="21600"/>
                  <a:pt x="3240" y="21600"/>
                  <a:pt x="3240" y="21600"/>
                </a:cubicBezTo>
                <a:cubicBezTo>
                  <a:pt x="8100" y="21600"/>
                  <a:pt x="8100" y="21600"/>
                  <a:pt x="8100" y="21600"/>
                </a:cubicBezTo>
                <a:cubicBezTo>
                  <a:pt x="7020" y="14353"/>
                  <a:pt x="7020" y="14353"/>
                  <a:pt x="7020" y="14353"/>
                </a:cubicBezTo>
                <a:cubicBezTo>
                  <a:pt x="13500" y="14353"/>
                  <a:pt x="13500" y="14353"/>
                  <a:pt x="13500" y="14353"/>
                </a:cubicBezTo>
                <a:cubicBezTo>
                  <a:pt x="14985" y="14353"/>
                  <a:pt x="16335" y="15774"/>
                  <a:pt x="16335" y="17479"/>
                </a:cubicBezTo>
                <a:cubicBezTo>
                  <a:pt x="16335" y="18332"/>
                  <a:pt x="16335" y="18332"/>
                  <a:pt x="16335" y="18332"/>
                </a:cubicBezTo>
                <a:cubicBezTo>
                  <a:pt x="17145" y="18332"/>
                  <a:pt x="17145" y="18332"/>
                  <a:pt x="17145" y="18332"/>
                </a:cubicBezTo>
                <a:cubicBezTo>
                  <a:pt x="18360" y="18332"/>
                  <a:pt x="19440" y="17195"/>
                  <a:pt x="20385" y="15205"/>
                </a:cubicBezTo>
                <a:cubicBezTo>
                  <a:pt x="21195" y="13358"/>
                  <a:pt x="21600" y="11226"/>
                  <a:pt x="21600" y="9095"/>
                </a:cubicBezTo>
                <a:cubicBezTo>
                  <a:pt x="21600" y="7105"/>
                  <a:pt x="21195" y="4974"/>
                  <a:pt x="20385" y="3126"/>
                </a:cubicBezTo>
                <a:close/>
                <a:moveTo>
                  <a:pt x="3645" y="12789"/>
                </a:moveTo>
                <a:cubicBezTo>
                  <a:pt x="2430" y="12789"/>
                  <a:pt x="2430" y="12789"/>
                  <a:pt x="2430" y="12789"/>
                </a:cubicBezTo>
                <a:cubicBezTo>
                  <a:pt x="1890" y="12789"/>
                  <a:pt x="1620" y="12363"/>
                  <a:pt x="1620" y="11937"/>
                </a:cubicBezTo>
                <a:cubicBezTo>
                  <a:pt x="1620" y="6395"/>
                  <a:pt x="1620" y="6395"/>
                  <a:pt x="1620" y="6395"/>
                </a:cubicBezTo>
                <a:cubicBezTo>
                  <a:pt x="1620" y="5968"/>
                  <a:pt x="1890" y="5542"/>
                  <a:pt x="2430" y="5542"/>
                </a:cubicBezTo>
                <a:cubicBezTo>
                  <a:pt x="3645" y="5542"/>
                  <a:pt x="3645" y="5542"/>
                  <a:pt x="3645" y="5542"/>
                </a:cubicBezTo>
                <a:cubicBezTo>
                  <a:pt x="3645" y="12789"/>
                  <a:pt x="3645" y="12789"/>
                  <a:pt x="3645" y="12789"/>
                </a:cubicBezTo>
                <a:close/>
                <a:moveTo>
                  <a:pt x="4590" y="19895"/>
                </a:moveTo>
                <a:cubicBezTo>
                  <a:pt x="3780" y="14353"/>
                  <a:pt x="3780" y="14353"/>
                  <a:pt x="3780" y="14353"/>
                </a:cubicBezTo>
                <a:cubicBezTo>
                  <a:pt x="5265" y="14353"/>
                  <a:pt x="5265" y="14353"/>
                  <a:pt x="5265" y="14353"/>
                </a:cubicBezTo>
                <a:cubicBezTo>
                  <a:pt x="5400" y="14353"/>
                  <a:pt x="5400" y="14353"/>
                  <a:pt x="5400" y="14353"/>
                </a:cubicBezTo>
                <a:cubicBezTo>
                  <a:pt x="6210" y="19895"/>
                  <a:pt x="6210" y="19895"/>
                  <a:pt x="6210" y="19895"/>
                </a:cubicBezTo>
                <a:lnTo>
                  <a:pt x="4590" y="19895"/>
                </a:lnTo>
                <a:close/>
                <a:moveTo>
                  <a:pt x="11070" y="12789"/>
                </a:moveTo>
                <a:cubicBezTo>
                  <a:pt x="5265" y="12789"/>
                  <a:pt x="5265" y="12789"/>
                  <a:pt x="5265" y="12789"/>
                </a:cubicBezTo>
                <a:cubicBezTo>
                  <a:pt x="5265" y="5542"/>
                  <a:pt x="5265" y="5542"/>
                  <a:pt x="5265" y="5542"/>
                </a:cubicBezTo>
                <a:cubicBezTo>
                  <a:pt x="11070" y="5542"/>
                  <a:pt x="11070" y="5542"/>
                  <a:pt x="11070" y="5542"/>
                </a:cubicBezTo>
                <a:lnTo>
                  <a:pt x="11070" y="12789"/>
                </a:lnTo>
                <a:close/>
                <a:moveTo>
                  <a:pt x="18900" y="14495"/>
                </a:moveTo>
                <a:cubicBezTo>
                  <a:pt x="18495" y="15347"/>
                  <a:pt x="18090" y="15916"/>
                  <a:pt x="17820" y="16200"/>
                </a:cubicBezTo>
                <a:cubicBezTo>
                  <a:pt x="17280" y="14211"/>
                  <a:pt x="15525" y="12789"/>
                  <a:pt x="13500" y="12789"/>
                </a:cubicBezTo>
                <a:cubicBezTo>
                  <a:pt x="12690" y="12789"/>
                  <a:pt x="12690" y="12789"/>
                  <a:pt x="12690" y="12789"/>
                </a:cubicBezTo>
                <a:cubicBezTo>
                  <a:pt x="12690" y="5542"/>
                  <a:pt x="12690" y="5542"/>
                  <a:pt x="12690" y="5542"/>
                </a:cubicBezTo>
                <a:cubicBezTo>
                  <a:pt x="13500" y="5542"/>
                  <a:pt x="13500" y="5542"/>
                  <a:pt x="13500" y="5542"/>
                </a:cubicBezTo>
                <a:cubicBezTo>
                  <a:pt x="15525" y="5542"/>
                  <a:pt x="17280" y="4121"/>
                  <a:pt x="17820" y="1989"/>
                </a:cubicBezTo>
                <a:cubicBezTo>
                  <a:pt x="18090" y="2416"/>
                  <a:pt x="18495" y="2984"/>
                  <a:pt x="18900" y="3837"/>
                </a:cubicBezTo>
                <a:cubicBezTo>
                  <a:pt x="19575" y="5400"/>
                  <a:pt x="19980" y="7389"/>
                  <a:pt x="19980" y="9095"/>
                </a:cubicBezTo>
                <a:cubicBezTo>
                  <a:pt x="19980" y="10942"/>
                  <a:pt x="19575" y="12932"/>
                  <a:pt x="18900" y="144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97" name="Freeform 81"/>
          <p:cNvSpPr/>
          <p:nvPr/>
        </p:nvSpPr>
        <p:spPr>
          <a:xfrm>
            <a:off x="16675100" y="8181975"/>
            <a:ext cx="6254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83" y="10935"/>
                </a:moveTo>
                <a:cubicBezTo>
                  <a:pt x="17374" y="4455"/>
                  <a:pt x="17374" y="4455"/>
                  <a:pt x="17374" y="4455"/>
                </a:cubicBezTo>
                <a:cubicBezTo>
                  <a:pt x="18783" y="4320"/>
                  <a:pt x="19957" y="3510"/>
                  <a:pt x="19957" y="2700"/>
                </a:cubicBezTo>
                <a:cubicBezTo>
                  <a:pt x="19957" y="1755"/>
                  <a:pt x="19957" y="1755"/>
                  <a:pt x="19957" y="1755"/>
                </a:cubicBezTo>
                <a:cubicBezTo>
                  <a:pt x="19957" y="810"/>
                  <a:pt x="18548" y="0"/>
                  <a:pt x="16904" y="0"/>
                </a:cubicBezTo>
                <a:cubicBezTo>
                  <a:pt x="4696" y="0"/>
                  <a:pt x="4696" y="0"/>
                  <a:pt x="4696" y="0"/>
                </a:cubicBezTo>
                <a:cubicBezTo>
                  <a:pt x="3052" y="0"/>
                  <a:pt x="1643" y="810"/>
                  <a:pt x="1643" y="1755"/>
                </a:cubicBezTo>
                <a:cubicBezTo>
                  <a:pt x="1643" y="2700"/>
                  <a:pt x="1643" y="2700"/>
                  <a:pt x="1643" y="2700"/>
                </a:cubicBezTo>
                <a:cubicBezTo>
                  <a:pt x="1643" y="3510"/>
                  <a:pt x="2817" y="4320"/>
                  <a:pt x="4226" y="4455"/>
                </a:cubicBezTo>
                <a:cubicBezTo>
                  <a:pt x="2817" y="10935"/>
                  <a:pt x="2817" y="10935"/>
                  <a:pt x="2817" y="10935"/>
                </a:cubicBezTo>
                <a:cubicBezTo>
                  <a:pt x="1174" y="11070"/>
                  <a:pt x="0" y="11745"/>
                  <a:pt x="0" y="12690"/>
                </a:cubicBezTo>
                <a:cubicBezTo>
                  <a:pt x="0" y="13635"/>
                  <a:pt x="0" y="13635"/>
                  <a:pt x="0" y="13635"/>
                </a:cubicBezTo>
                <a:cubicBezTo>
                  <a:pt x="0" y="14580"/>
                  <a:pt x="1409" y="15390"/>
                  <a:pt x="3052" y="15390"/>
                </a:cubicBezTo>
                <a:cubicBezTo>
                  <a:pt x="9391" y="15390"/>
                  <a:pt x="9391" y="15390"/>
                  <a:pt x="9391" y="15390"/>
                </a:cubicBezTo>
                <a:cubicBezTo>
                  <a:pt x="9391" y="21600"/>
                  <a:pt x="9391" y="21600"/>
                  <a:pt x="9391" y="21600"/>
                </a:cubicBezTo>
                <a:cubicBezTo>
                  <a:pt x="11974" y="21600"/>
                  <a:pt x="11974" y="21600"/>
                  <a:pt x="11974" y="21600"/>
                </a:cubicBezTo>
                <a:cubicBezTo>
                  <a:pt x="11974" y="15390"/>
                  <a:pt x="11974" y="15390"/>
                  <a:pt x="11974" y="15390"/>
                </a:cubicBezTo>
                <a:cubicBezTo>
                  <a:pt x="18548" y="15390"/>
                  <a:pt x="18548" y="15390"/>
                  <a:pt x="18548" y="15390"/>
                </a:cubicBezTo>
                <a:cubicBezTo>
                  <a:pt x="20191" y="15390"/>
                  <a:pt x="21600" y="14580"/>
                  <a:pt x="21600" y="13635"/>
                </a:cubicBezTo>
                <a:cubicBezTo>
                  <a:pt x="21600" y="12690"/>
                  <a:pt x="21600" y="12690"/>
                  <a:pt x="21600" y="12690"/>
                </a:cubicBezTo>
                <a:cubicBezTo>
                  <a:pt x="21600" y="11745"/>
                  <a:pt x="20426" y="11070"/>
                  <a:pt x="18783" y="10935"/>
                </a:cubicBezTo>
                <a:close/>
                <a:moveTo>
                  <a:pt x="4226" y="1755"/>
                </a:moveTo>
                <a:cubicBezTo>
                  <a:pt x="4226" y="1620"/>
                  <a:pt x="4461" y="1485"/>
                  <a:pt x="4696" y="1485"/>
                </a:cubicBezTo>
                <a:cubicBezTo>
                  <a:pt x="16904" y="1485"/>
                  <a:pt x="16904" y="1485"/>
                  <a:pt x="16904" y="1485"/>
                </a:cubicBezTo>
                <a:cubicBezTo>
                  <a:pt x="17139" y="1485"/>
                  <a:pt x="17374" y="1620"/>
                  <a:pt x="17374" y="1755"/>
                </a:cubicBezTo>
                <a:cubicBezTo>
                  <a:pt x="17374" y="2700"/>
                  <a:pt x="17374" y="2700"/>
                  <a:pt x="17374" y="2700"/>
                </a:cubicBezTo>
                <a:cubicBezTo>
                  <a:pt x="17374" y="2835"/>
                  <a:pt x="17139" y="2970"/>
                  <a:pt x="16904" y="2970"/>
                </a:cubicBezTo>
                <a:cubicBezTo>
                  <a:pt x="4696" y="2970"/>
                  <a:pt x="4696" y="2970"/>
                  <a:pt x="4696" y="2970"/>
                </a:cubicBezTo>
                <a:cubicBezTo>
                  <a:pt x="4461" y="2970"/>
                  <a:pt x="4226" y="2835"/>
                  <a:pt x="4226" y="2700"/>
                </a:cubicBezTo>
                <a:lnTo>
                  <a:pt x="4226" y="1755"/>
                </a:lnTo>
                <a:close/>
                <a:moveTo>
                  <a:pt x="16200" y="10935"/>
                </a:moveTo>
                <a:cubicBezTo>
                  <a:pt x="5400" y="10935"/>
                  <a:pt x="5400" y="10935"/>
                  <a:pt x="5400" y="10935"/>
                </a:cubicBezTo>
                <a:cubicBezTo>
                  <a:pt x="6809" y="4455"/>
                  <a:pt x="6809" y="4455"/>
                  <a:pt x="6809" y="4455"/>
                </a:cubicBezTo>
                <a:cubicBezTo>
                  <a:pt x="14791" y="4455"/>
                  <a:pt x="14791" y="4455"/>
                  <a:pt x="14791" y="4455"/>
                </a:cubicBezTo>
                <a:lnTo>
                  <a:pt x="16200" y="10935"/>
                </a:lnTo>
                <a:close/>
                <a:moveTo>
                  <a:pt x="19017" y="13635"/>
                </a:moveTo>
                <a:cubicBezTo>
                  <a:pt x="19017" y="13770"/>
                  <a:pt x="18783" y="13905"/>
                  <a:pt x="18548" y="13905"/>
                </a:cubicBezTo>
                <a:cubicBezTo>
                  <a:pt x="3052" y="13905"/>
                  <a:pt x="3052" y="13905"/>
                  <a:pt x="3052" y="13905"/>
                </a:cubicBezTo>
                <a:cubicBezTo>
                  <a:pt x="2817" y="13905"/>
                  <a:pt x="2583" y="13770"/>
                  <a:pt x="2583" y="13635"/>
                </a:cubicBezTo>
                <a:cubicBezTo>
                  <a:pt x="2583" y="12690"/>
                  <a:pt x="2583" y="12690"/>
                  <a:pt x="2583" y="12690"/>
                </a:cubicBezTo>
                <a:cubicBezTo>
                  <a:pt x="2583" y="12555"/>
                  <a:pt x="2817" y="12420"/>
                  <a:pt x="3052" y="12420"/>
                </a:cubicBezTo>
                <a:cubicBezTo>
                  <a:pt x="18548" y="12420"/>
                  <a:pt x="18548" y="12420"/>
                  <a:pt x="18548" y="12420"/>
                </a:cubicBezTo>
                <a:cubicBezTo>
                  <a:pt x="18783" y="12420"/>
                  <a:pt x="19017" y="12555"/>
                  <a:pt x="19017" y="12690"/>
                </a:cubicBezTo>
                <a:cubicBezTo>
                  <a:pt x="19017" y="13635"/>
                  <a:pt x="19017" y="13635"/>
                  <a:pt x="19017" y="136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98" name="Freeform 82"/>
          <p:cNvSpPr/>
          <p:nvPr/>
        </p:nvSpPr>
        <p:spPr>
          <a:xfrm>
            <a:off x="16510000" y="9420225"/>
            <a:ext cx="94932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91" y="5535"/>
                </a:moveTo>
                <a:cubicBezTo>
                  <a:pt x="20512" y="6075"/>
                  <a:pt x="20512" y="6075"/>
                  <a:pt x="20512" y="6075"/>
                </a:cubicBezTo>
                <a:cubicBezTo>
                  <a:pt x="21600" y="4995"/>
                  <a:pt x="21600" y="4995"/>
                  <a:pt x="21600" y="4995"/>
                </a:cubicBezTo>
                <a:cubicBezTo>
                  <a:pt x="19269" y="2835"/>
                  <a:pt x="19269" y="2835"/>
                  <a:pt x="19269" y="2835"/>
                </a:cubicBezTo>
                <a:cubicBezTo>
                  <a:pt x="18026" y="3915"/>
                  <a:pt x="18026" y="3915"/>
                  <a:pt x="18026" y="3915"/>
                </a:cubicBezTo>
                <a:cubicBezTo>
                  <a:pt x="18647" y="4455"/>
                  <a:pt x="18647" y="4455"/>
                  <a:pt x="18647" y="4455"/>
                </a:cubicBezTo>
                <a:cubicBezTo>
                  <a:pt x="17715" y="5265"/>
                  <a:pt x="17715" y="5265"/>
                  <a:pt x="17715" y="5265"/>
                </a:cubicBezTo>
                <a:cubicBezTo>
                  <a:pt x="16472" y="4320"/>
                  <a:pt x="14918" y="3510"/>
                  <a:pt x="13209" y="3240"/>
                </a:cubicBezTo>
                <a:cubicBezTo>
                  <a:pt x="13364" y="2970"/>
                  <a:pt x="13364" y="2565"/>
                  <a:pt x="13364" y="2295"/>
                </a:cubicBezTo>
                <a:cubicBezTo>
                  <a:pt x="13364" y="1080"/>
                  <a:pt x="12276" y="0"/>
                  <a:pt x="10878" y="0"/>
                </a:cubicBezTo>
                <a:cubicBezTo>
                  <a:pt x="9324" y="0"/>
                  <a:pt x="8236" y="1080"/>
                  <a:pt x="8236" y="2295"/>
                </a:cubicBezTo>
                <a:cubicBezTo>
                  <a:pt x="8236" y="2565"/>
                  <a:pt x="8391" y="2970"/>
                  <a:pt x="8547" y="3240"/>
                </a:cubicBezTo>
                <a:cubicBezTo>
                  <a:pt x="6837" y="3510"/>
                  <a:pt x="5283" y="4320"/>
                  <a:pt x="3885" y="5265"/>
                </a:cubicBezTo>
                <a:cubicBezTo>
                  <a:pt x="3108" y="4455"/>
                  <a:pt x="3108" y="4455"/>
                  <a:pt x="3108" y="4455"/>
                </a:cubicBezTo>
                <a:cubicBezTo>
                  <a:pt x="3729" y="3915"/>
                  <a:pt x="3729" y="3915"/>
                  <a:pt x="3729" y="3915"/>
                </a:cubicBezTo>
                <a:cubicBezTo>
                  <a:pt x="2486" y="2835"/>
                  <a:pt x="2486" y="2835"/>
                  <a:pt x="2486" y="2835"/>
                </a:cubicBezTo>
                <a:cubicBezTo>
                  <a:pt x="0" y="4995"/>
                  <a:pt x="0" y="4995"/>
                  <a:pt x="0" y="4995"/>
                </a:cubicBezTo>
                <a:cubicBezTo>
                  <a:pt x="1243" y="6075"/>
                  <a:pt x="1243" y="6075"/>
                  <a:pt x="1243" y="6075"/>
                </a:cubicBezTo>
                <a:cubicBezTo>
                  <a:pt x="1865" y="5535"/>
                  <a:pt x="1865" y="5535"/>
                  <a:pt x="1865" y="5535"/>
                </a:cubicBezTo>
                <a:cubicBezTo>
                  <a:pt x="2642" y="6345"/>
                  <a:pt x="2642" y="6345"/>
                  <a:pt x="2642" y="6345"/>
                </a:cubicBezTo>
                <a:cubicBezTo>
                  <a:pt x="1088" y="7965"/>
                  <a:pt x="155" y="9990"/>
                  <a:pt x="155" y="12285"/>
                </a:cubicBezTo>
                <a:cubicBezTo>
                  <a:pt x="155" y="17415"/>
                  <a:pt x="4973" y="21600"/>
                  <a:pt x="10878" y="21600"/>
                </a:cubicBezTo>
                <a:cubicBezTo>
                  <a:pt x="16783" y="21600"/>
                  <a:pt x="21600" y="17415"/>
                  <a:pt x="21600" y="12285"/>
                </a:cubicBezTo>
                <a:cubicBezTo>
                  <a:pt x="21600" y="9990"/>
                  <a:pt x="20512" y="7965"/>
                  <a:pt x="18958" y="6345"/>
                </a:cubicBezTo>
                <a:lnTo>
                  <a:pt x="19891" y="5535"/>
                </a:lnTo>
                <a:close/>
                <a:moveTo>
                  <a:pt x="10878" y="1485"/>
                </a:moveTo>
                <a:cubicBezTo>
                  <a:pt x="11344" y="1485"/>
                  <a:pt x="11655" y="1890"/>
                  <a:pt x="11655" y="2295"/>
                </a:cubicBezTo>
                <a:cubicBezTo>
                  <a:pt x="11655" y="2700"/>
                  <a:pt x="11344" y="2970"/>
                  <a:pt x="10878" y="2970"/>
                </a:cubicBezTo>
                <a:cubicBezTo>
                  <a:pt x="10412" y="2970"/>
                  <a:pt x="9945" y="2700"/>
                  <a:pt x="9945" y="2295"/>
                </a:cubicBezTo>
                <a:cubicBezTo>
                  <a:pt x="9945" y="1890"/>
                  <a:pt x="10412" y="1485"/>
                  <a:pt x="10878" y="1485"/>
                </a:cubicBezTo>
                <a:close/>
                <a:moveTo>
                  <a:pt x="19735" y="12285"/>
                </a:moveTo>
                <a:cubicBezTo>
                  <a:pt x="19735" y="16605"/>
                  <a:pt x="15850" y="20115"/>
                  <a:pt x="10878" y="20115"/>
                </a:cubicBezTo>
                <a:cubicBezTo>
                  <a:pt x="5905" y="20115"/>
                  <a:pt x="1865" y="16605"/>
                  <a:pt x="1865" y="12285"/>
                </a:cubicBezTo>
                <a:cubicBezTo>
                  <a:pt x="1865" y="7965"/>
                  <a:pt x="5905" y="4455"/>
                  <a:pt x="10878" y="4455"/>
                </a:cubicBezTo>
                <a:cubicBezTo>
                  <a:pt x="15850" y="4455"/>
                  <a:pt x="19735" y="7965"/>
                  <a:pt x="19735" y="12285"/>
                </a:cubicBezTo>
                <a:close/>
                <a:moveTo>
                  <a:pt x="11655" y="11610"/>
                </a:moveTo>
                <a:cubicBezTo>
                  <a:pt x="11655" y="6075"/>
                  <a:pt x="11655" y="6075"/>
                  <a:pt x="11655" y="6075"/>
                </a:cubicBezTo>
                <a:cubicBezTo>
                  <a:pt x="9945" y="6075"/>
                  <a:pt x="9945" y="6075"/>
                  <a:pt x="9945" y="6075"/>
                </a:cubicBezTo>
                <a:cubicBezTo>
                  <a:pt x="9945" y="11610"/>
                  <a:pt x="9945" y="11610"/>
                  <a:pt x="9945" y="11610"/>
                </a:cubicBezTo>
                <a:cubicBezTo>
                  <a:pt x="9635" y="11745"/>
                  <a:pt x="9479" y="12150"/>
                  <a:pt x="9479" y="12555"/>
                </a:cubicBezTo>
                <a:cubicBezTo>
                  <a:pt x="9479" y="13230"/>
                  <a:pt x="10101" y="13770"/>
                  <a:pt x="10878" y="13770"/>
                </a:cubicBezTo>
                <a:cubicBezTo>
                  <a:pt x="11655" y="13770"/>
                  <a:pt x="12276" y="13230"/>
                  <a:pt x="12276" y="12555"/>
                </a:cubicBezTo>
                <a:cubicBezTo>
                  <a:pt x="12276" y="12150"/>
                  <a:pt x="11965" y="11745"/>
                  <a:pt x="11655" y="116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099" name="Freeform 83"/>
          <p:cNvSpPr/>
          <p:nvPr/>
        </p:nvSpPr>
        <p:spPr>
          <a:xfrm>
            <a:off x="16427450" y="10798175"/>
            <a:ext cx="1092200" cy="790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11270"/>
                </a:moveTo>
                <a:cubicBezTo>
                  <a:pt x="14310" y="11270"/>
                  <a:pt x="14310" y="11270"/>
                  <a:pt x="14310" y="11270"/>
                </a:cubicBezTo>
                <a:cubicBezTo>
                  <a:pt x="13365" y="11270"/>
                  <a:pt x="12555" y="12021"/>
                  <a:pt x="12285" y="13148"/>
                </a:cubicBezTo>
                <a:cubicBezTo>
                  <a:pt x="11745" y="12772"/>
                  <a:pt x="11340" y="12584"/>
                  <a:pt x="10800" y="12584"/>
                </a:cubicBezTo>
                <a:cubicBezTo>
                  <a:pt x="10260" y="12584"/>
                  <a:pt x="9855" y="12772"/>
                  <a:pt x="9315" y="13148"/>
                </a:cubicBezTo>
                <a:cubicBezTo>
                  <a:pt x="9045" y="12021"/>
                  <a:pt x="8235" y="11270"/>
                  <a:pt x="7290" y="11270"/>
                </a:cubicBezTo>
                <a:cubicBezTo>
                  <a:pt x="2295" y="11270"/>
                  <a:pt x="2295" y="11270"/>
                  <a:pt x="2295" y="11270"/>
                </a:cubicBezTo>
                <a:cubicBezTo>
                  <a:pt x="1080" y="11270"/>
                  <a:pt x="0" y="12584"/>
                  <a:pt x="0" y="14275"/>
                </a:cubicBezTo>
                <a:cubicBezTo>
                  <a:pt x="0" y="18595"/>
                  <a:pt x="0" y="18595"/>
                  <a:pt x="0" y="18595"/>
                </a:cubicBezTo>
                <a:cubicBezTo>
                  <a:pt x="0" y="20285"/>
                  <a:pt x="1080" y="21600"/>
                  <a:pt x="2295" y="21600"/>
                </a:cubicBezTo>
                <a:cubicBezTo>
                  <a:pt x="7290" y="21600"/>
                  <a:pt x="7290" y="21600"/>
                  <a:pt x="7290" y="21600"/>
                </a:cubicBezTo>
                <a:cubicBezTo>
                  <a:pt x="8505" y="21600"/>
                  <a:pt x="9585" y="20285"/>
                  <a:pt x="9585" y="18595"/>
                </a:cubicBezTo>
                <a:cubicBezTo>
                  <a:pt x="9585" y="16341"/>
                  <a:pt x="9585" y="16341"/>
                  <a:pt x="9585" y="16341"/>
                </a:cubicBezTo>
                <a:cubicBezTo>
                  <a:pt x="9585" y="15402"/>
                  <a:pt x="10125" y="14650"/>
                  <a:pt x="10800" y="14650"/>
                </a:cubicBezTo>
                <a:cubicBezTo>
                  <a:pt x="11475" y="14650"/>
                  <a:pt x="12015" y="15402"/>
                  <a:pt x="12015" y="16341"/>
                </a:cubicBezTo>
                <a:cubicBezTo>
                  <a:pt x="12015" y="18595"/>
                  <a:pt x="12015" y="18595"/>
                  <a:pt x="12015" y="18595"/>
                </a:cubicBezTo>
                <a:cubicBezTo>
                  <a:pt x="12015" y="20285"/>
                  <a:pt x="13095" y="21600"/>
                  <a:pt x="14310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20520" y="21600"/>
                  <a:pt x="21600" y="20285"/>
                  <a:pt x="21600" y="18595"/>
                </a:cubicBezTo>
                <a:cubicBezTo>
                  <a:pt x="21600" y="14275"/>
                  <a:pt x="21600" y="14275"/>
                  <a:pt x="21600" y="14275"/>
                </a:cubicBezTo>
                <a:cubicBezTo>
                  <a:pt x="21600" y="12584"/>
                  <a:pt x="20520" y="11270"/>
                  <a:pt x="19305" y="11270"/>
                </a:cubicBezTo>
                <a:close/>
                <a:moveTo>
                  <a:pt x="8100" y="18595"/>
                </a:moveTo>
                <a:cubicBezTo>
                  <a:pt x="8100" y="19158"/>
                  <a:pt x="7695" y="19534"/>
                  <a:pt x="7290" y="19534"/>
                </a:cubicBezTo>
                <a:cubicBezTo>
                  <a:pt x="2295" y="19534"/>
                  <a:pt x="2295" y="19534"/>
                  <a:pt x="2295" y="19534"/>
                </a:cubicBezTo>
                <a:cubicBezTo>
                  <a:pt x="1890" y="19534"/>
                  <a:pt x="1485" y="19158"/>
                  <a:pt x="1485" y="18595"/>
                </a:cubicBezTo>
                <a:cubicBezTo>
                  <a:pt x="1485" y="14275"/>
                  <a:pt x="1485" y="14275"/>
                  <a:pt x="1485" y="14275"/>
                </a:cubicBezTo>
                <a:cubicBezTo>
                  <a:pt x="1485" y="13711"/>
                  <a:pt x="1890" y="13336"/>
                  <a:pt x="2295" y="13336"/>
                </a:cubicBezTo>
                <a:cubicBezTo>
                  <a:pt x="7290" y="13336"/>
                  <a:pt x="7290" y="13336"/>
                  <a:pt x="7290" y="13336"/>
                </a:cubicBezTo>
                <a:cubicBezTo>
                  <a:pt x="7695" y="13336"/>
                  <a:pt x="8100" y="13711"/>
                  <a:pt x="8100" y="14275"/>
                </a:cubicBezTo>
                <a:cubicBezTo>
                  <a:pt x="8100" y="18595"/>
                  <a:pt x="8100" y="18595"/>
                  <a:pt x="8100" y="18595"/>
                </a:cubicBezTo>
                <a:close/>
                <a:moveTo>
                  <a:pt x="20115" y="18595"/>
                </a:moveTo>
                <a:cubicBezTo>
                  <a:pt x="20115" y="19158"/>
                  <a:pt x="19710" y="19534"/>
                  <a:pt x="19305" y="19534"/>
                </a:cubicBezTo>
                <a:cubicBezTo>
                  <a:pt x="14310" y="19534"/>
                  <a:pt x="14310" y="19534"/>
                  <a:pt x="14310" y="19534"/>
                </a:cubicBezTo>
                <a:cubicBezTo>
                  <a:pt x="13905" y="19534"/>
                  <a:pt x="13500" y="19158"/>
                  <a:pt x="13500" y="18595"/>
                </a:cubicBezTo>
                <a:cubicBezTo>
                  <a:pt x="13500" y="14275"/>
                  <a:pt x="13500" y="14275"/>
                  <a:pt x="13500" y="14275"/>
                </a:cubicBezTo>
                <a:cubicBezTo>
                  <a:pt x="13500" y="13711"/>
                  <a:pt x="13905" y="13336"/>
                  <a:pt x="14310" y="13336"/>
                </a:cubicBezTo>
                <a:cubicBezTo>
                  <a:pt x="19305" y="13336"/>
                  <a:pt x="19305" y="13336"/>
                  <a:pt x="19305" y="13336"/>
                </a:cubicBezTo>
                <a:cubicBezTo>
                  <a:pt x="19710" y="13336"/>
                  <a:pt x="20115" y="13711"/>
                  <a:pt x="20115" y="14275"/>
                </a:cubicBezTo>
                <a:lnTo>
                  <a:pt x="20115" y="18595"/>
                </a:lnTo>
                <a:close/>
                <a:moveTo>
                  <a:pt x="15660" y="0"/>
                </a:moveTo>
                <a:cubicBezTo>
                  <a:pt x="12285" y="0"/>
                  <a:pt x="12285" y="0"/>
                  <a:pt x="12285" y="0"/>
                </a:cubicBezTo>
                <a:cubicBezTo>
                  <a:pt x="12285" y="2066"/>
                  <a:pt x="12285" y="2066"/>
                  <a:pt x="12285" y="2066"/>
                </a:cubicBezTo>
                <a:cubicBezTo>
                  <a:pt x="14985" y="2066"/>
                  <a:pt x="14985" y="2066"/>
                  <a:pt x="14985" y="2066"/>
                </a:cubicBezTo>
                <a:cubicBezTo>
                  <a:pt x="18900" y="9016"/>
                  <a:pt x="18900" y="9016"/>
                  <a:pt x="18900" y="9016"/>
                </a:cubicBezTo>
                <a:cubicBezTo>
                  <a:pt x="19305" y="9016"/>
                  <a:pt x="19305" y="9016"/>
                  <a:pt x="19305" y="9016"/>
                </a:cubicBezTo>
                <a:cubicBezTo>
                  <a:pt x="19980" y="9016"/>
                  <a:pt x="20655" y="9391"/>
                  <a:pt x="21195" y="9767"/>
                </a:cubicBezTo>
                <a:lnTo>
                  <a:pt x="15660" y="0"/>
                </a:lnTo>
                <a:close/>
                <a:moveTo>
                  <a:pt x="5940" y="0"/>
                </a:moveTo>
                <a:cubicBezTo>
                  <a:pt x="405" y="9767"/>
                  <a:pt x="405" y="9767"/>
                  <a:pt x="405" y="9767"/>
                </a:cubicBezTo>
                <a:cubicBezTo>
                  <a:pt x="945" y="9391"/>
                  <a:pt x="1620" y="9016"/>
                  <a:pt x="2295" y="9016"/>
                </a:cubicBezTo>
                <a:cubicBezTo>
                  <a:pt x="2700" y="9016"/>
                  <a:pt x="2700" y="9016"/>
                  <a:pt x="2700" y="9016"/>
                </a:cubicBezTo>
                <a:cubicBezTo>
                  <a:pt x="6615" y="2066"/>
                  <a:pt x="6615" y="2066"/>
                  <a:pt x="6615" y="2066"/>
                </a:cubicBezTo>
                <a:cubicBezTo>
                  <a:pt x="9315" y="2066"/>
                  <a:pt x="9315" y="2066"/>
                  <a:pt x="9315" y="2066"/>
                </a:cubicBezTo>
                <a:cubicBezTo>
                  <a:pt x="9315" y="0"/>
                  <a:pt x="9315" y="0"/>
                  <a:pt x="9315" y="0"/>
                </a:cubicBezTo>
                <a:lnTo>
                  <a:pt x="5940" y="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00" name="Freeform 84"/>
          <p:cNvSpPr/>
          <p:nvPr/>
        </p:nvSpPr>
        <p:spPr>
          <a:xfrm>
            <a:off x="16427450" y="12090400"/>
            <a:ext cx="1092200" cy="688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05" y="6480"/>
                </a:moveTo>
                <a:cubicBezTo>
                  <a:pt x="4320" y="6480"/>
                  <a:pt x="2970" y="8424"/>
                  <a:pt x="2970" y="10800"/>
                </a:cubicBezTo>
                <a:cubicBezTo>
                  <a:pt x="2970" y="13392"/>
                  <a:pt x="4320" y="15336"/>
                  <a:pt x="5805" y="15336"/>
                </a:cubicBezTo>
                <a:cubicBezTo>
                  <a:pt x="7290" y="15336"/>
                  <a:pt x="8505" y="13392"/>
                  <a:pt x="8505" y="10800"/>
                </a:cubicBezTo>
                <a:cubicBezTo>
                  <a:pt x="8505" y="8424"/>
                  <a:pt x="7290" y="6480"/>
                  <a:pt x="5805" y="6480"/>
                </a:cubicBezTo>
                <a:close/>
                <a:moveTo>
                  <a:pt x="5805" y="12960"/>
                </a:moveTo>
                <a:cubicBezTo>
                  <a:pt x="5130" y="12960"/>
                  <a:pt x="4455" y="11880"/>
                  <a:pt x="4455" y="10800"/>
                </a:cubicBezTo>
                <a:cubicBezTo>
                  <a:pt x="4455" y="9720"/>
                  <a:pt x="5130" y="8856"/>
                  <a:pt x="5805" y="8856"/>
                </a:cubicBezTo>
                <a:cubicBezTo>
                  <a:pt x="6480" y="8856"/>
                  <a:pt x="7020" y="9720"/>
                  <a:pt x="7020" y="10800"/>
                </a:cubicBezTo>
                <a:cubicBezTo>
                  <a:pt x="7020" y="11880"/>
                  <a:pt x="6480" y="12960"/>
                  <a:pt x="5805" y="12960"/>
                </a:cubicBezTo>
                <a:close/>
                <a:moveTo>
                  <a:pt x="0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20115" y="19224"/>
                </a:moveTo>
                <a:cubicBezTo>
                  <a:pt x="1485" y="19224"/>
                  <a:pt x="1485" y="19224"/>
                  <a:pt x="1485" y="19224"/>
                </a:cubicBezTo>
                <a:cubicBezTo>
                  <a:pt x="1485" y="2376"/>
                  <a:pt x="1485" y="2376"/>
                  <a:pt x="1485" y="2376"/>
                </a:cubicBezTo>
                <a:cubicBezTo>
                  <a:pt x="20115" y="2376"/>
                  <a:pt x="20115" y="2376"/>
                  <a:pt x="20115" y="2376"/>
                </a:cubicBezTo>
                <a:lnTo>
                  <a:pt x="20115" y="19224"/>
                </a:lnTo>
                <a:close/>
                <a:moveTo>
                  <a:pt x="9990" y="4752"/>
                </a:moveTo>
                <a:cubicBezTo>
                  <a:pt x="18630" y="4752"/>
                  <a:pt x="18630" y="4752"/>
                  <a:pt x="18630" y="4752"/>
                </a:cubicBezTo>
                <a:cubicBezTo>
                  <a:pt x="18630" y="7128"/>
                  <a:pt x="18630" y="7128"/>
                  <a:pt x="18630" y="7128"/>
                </a:cubicBezTo>
                <a:cubicBezTo>
                  <a:pt x="9990" y="7128"/>
                  <a:pt x="9990" y="7128"/>
                  <a:pt x="9990" y="7128"/>
                </a:cubicBezTo>
                <a:lnTo>
                  <a:pt x="9990" y="4752"/>
                </a:lnTo>
                <a:close/>
                <a:moveTo>
                  <a:pt x="9990" y="9720"/>
                </a:moveTo>
                <a:cubicBezTo>
                  <a:pt x="15120" y="9720"/>
                  <a:pt x="15120" y="9720"/>
                  <a:pt x="15120" y="9720"/>
                </a:cubicBezTo>
                <a:cubicBezTo>
                  <a:pt x="15120" y="12096"/>
                  <a:pt x="15120" y="12096"/>
                  <a:pt x="15120" y="12096"/>
                </a:cubicBezTo>
                <a:cubicBezTo>
                  <a:pt x="9990" y="12096"/>
                  <a:pt x="9990" y="12096"/>
                  <a:pt x="9990" y="12096"/>
                </a:cubicBezTo>
                <a:lnTo>
                  <a:pt x="9990" y="9720"/>
                </a:lnTo>
                <a:close/>
                <a:moveTo>
                  <a:pt x="9990" y="14472"/>
                </a:moveTo>
                <a:cubicBezTo>
                  <a:pt x="16605" y="14472"/>
                  <a:pt x="16605" y="14472"/>
                  <a:pt x="16605" y="14472"/>
                </a:cubicBezTo>
                <a:cubicBezTo>
                  <a:pt x="16605" y="16848"/>
                  <a:pt x="16605" y="16848"/>
                  <a:pt x="16605" y="16848"/>
                </a:cubicBezTo>
                <a:cubicBezTo>
                  <a:pt x="9990" y="16848"/>
                  <a:pt x="9990" y="16848"/>
                  <a:pt x="9990" y="16848"/>
                </a:cubicBezTo>
                <a:lnTo>
                  <a:pt x="9990" y="1447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01" name="Freeform 85"/>
          <p:cNvSpPr/>
          <p:nvPr/>
        </p:nvSpPr>
        <p:spPr>
          <a:xfrm>
            <a:off x="18640426" y="752476"/>
            <a:ext cx="5111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44" y="2700"/>
                </a:moveTo>
                <a:cubicBezTo>
                  <a:pt x="8352" y="2700"/>
                  <a:pt x="6624" y="3510"/>
                  <a:pt x="6624" y="4590"/>
                </a:cubicBezTo>
                <a:cubicBezTo>
                  <a:pt x="9504" y="4590"/>
                  <a:pt x="9504" y="4590"/>
                  <a:pt x="9504" y="4590"/>
                </a:cubicBezTo>
                <a:cubicBezTo>
                  <a:pt x="9504" y="4320"/>
                  <a:pt x="10080" y="3915"/>
                  <a:pt x="10944" y="3915"/>
                </a:cubicBezTo>
                <a:cubicBezTo>
                  <a:pt x="11520" y="3915"/>
                  <a:pt x="12096" y="4320"/>
                  <a:pt x="12096" y="4590"/>
                </a:cubicBezTo>
                <a:cubicBezTo>
                  <a:pt x="14976" y="4590"/>
                  <a:pt x="14976" y="4590"/>
                  <a:pt x="14976" y="4590"/>
                </a:cubicBezTo>
                <a:cubicBezTo>
                  <a:pt x="14976" y="3510"/>
                  <a:pt x="13248" y="2700"/>
                  <a:pt x="10944" y="2700"/>
                </a:cubicBezTo>
                <a:close/>
                <a:moveTo>
                  <a:pt x="10944" y="0"/>
                </a:moveTo>
                <a:cubicBezTo>
                  <a:pt x="5472" y="0"/>
                  <a:pt x="864" y="2025"/>
                  <a:pt x="864" y="4590"/>
                </a:cubicBezTo>
                <a:cubicBezTo>
                  <a:pt x="3744" y="4590"/>
                  <a:pt x="3744" y="4590"/>
                  <a:pt x="3744" y="4590"/>
                </a:cubicBezTo>
                <a:cubicBezTo>
                  <a:pt x="3744" y="2835"/>
                  <a:pt x="6912" y="1350"/>
                  <a:pt x="10944" y="1350"/>
                </a:cubicBezTo>
                <a:cubicBezTo>
                  <a:pt x="14688" y="1350"/>
                  <a:pt x="17856" y="2835"/>
                  <a:pt x="17856" y="4590"/>
                </a:cubicBezTo>
                <a:cubicBezTo>
                  <a:pt x="20736" y="4590"/>
                  <a:pt x="20736" y="4590"/>
                  <a:pt x="20736" y="4590"/>
                </a:cubicBezTo>
                <a:cubicBezTo>
                  <a:pt x="20736" y="2025"/>
                  <a:pt x="16128" y="0"/>
                  <a:pt x="10944" y="0"/>
                </a:cubicBezTo>
                <a:close/>
                <a:moveTo>
                  <a:pt x="18432" y="6210"/>
                </a:moveTo>
                <a:cubicBezTo>
                  <a:pt x="3168" y="6210"/>
                  <a:pt x="3168" y="6210"/>
                  <a:pt x="3168" y="6210"/>
                </a:cubicBezTo>
                <a:cubicBezTo>
                  <a:pt x="1440" y="6210"/>
                  <a:pt x="0" y="6885"/>
                  <a:pt x="0" y="7695"/>
                </a:cubicBezTo>
                <a:cubicBezTo>
                  <a:pt x="0" y="20115"/>
                  <a:pt x="0" y="20115"/>
                  <a:pt x="0" y="20115"/>
                </a:cubicBezTo>
                <a:cubicBezTo>
                  <a:pt x="0" y="20925"/>
                  <a:pt x="1440" y="21600"/>
                  <a:pt x="3168" y="21600"/>
                </a:cubicBezTo>
                <a:cubicBezTo>
                  <a:pt x="18432" y="21600"/>
                  <a:pt x="18432" y="21600"/>
                  <a:pt x="18432" y="21600"/>
                </a:cubicBezTo>
                <a:cubicBezTo>
                  <a:pt x="20160" y="21600"/>
                  <a:pt x="21600" y="20925"/>
                  <a:pt x="21600" y="20115"/>
                </a:cubicBezTo>
                <a:cubicBezTo>
                  <a:pt x="21600" y="7695"/>
                  <a:pt x="21600" y="7695"/>
                  <a:pt x="21600" y="7695"/>
                </a:cubicBezTo>
                <a:cubicBezTo>
                  <a:pt x="21600" y="6885"/>
                  <a:pt x="20160" y="6210"/>
                  <a:pt x="18432" y="6210"/>
                </a:cubicBezTo>
                <a:close/>
                <a:moveTo>
                  <a:pt x="18720" y="20115"/>
                </a:moveTo>
                <a:cubicBezTo>
                  <a:pt x="18720" y="20115"/>
                  <a:pt x="18720" y="20250"/>
                  <a:pt x="18432" y="20250"/>
                </a:cubicBezTo>
                <a:cubicBezTo>
                  <a:pt x="3168" y="20250"/>
                  <a:pt x="3168" y="20250"/>
                  <a:pt x="3168" y="20250"/>
                </a:cubicBezTo>
                <a:cubicBezTo>
                  <a:pt x="3168" y="20250"/>
                  <a:pt x="2880" y="20115"/>
                  <a:pt x="2880" y="20115"/>
                </a:cubicBezTo>
                <a:cubicBezTo>
                  <a:pt x="2880" y="18900"/>
                  <a:pt x="2880" y="18900"/>
                  <a:pt x="2880" y="18900"/>
                </a:cubicBezTo>
                <a:cubicBezTo>
                  <a:pt x="18720" y="18900"/>
                  <a:pt x="18720" y="18900"/>
                  <a:pt x="18720" y="18900"/>
                </a:cubicBezTo>
                <a:cubicBezTo>
                  <a:pt x="18720" y="20115"/>
                  <a:pt x="18720" y="20115"/>
                  <a:pt x="18720" y="20115"/>
                </a:cubicBezTo>
                <a:close/>
                <a:moveTo>
                  <a:pt x="18720" y="17685"/>
                </a:moveTo>
                <a:cubicBezTo>
                  <a:pt x="2880" y="17685"/>
                  <a:pt x="2880" y="17685"/>
                  <a:pt x="2880" y="17685"/>
                </a:cubicBezTo>
                <a:cubicBezTo>
                  <a:pt x="2880" y="10125"/>
                  <a:pt x="2880" y="10125"/>
                  <a:pt x="2880" y="10125"/>
                </a:cubicBezTo>
                <a:cubicBezTo>
                  <a:pt x="18720" y="10125"/>
                  <a:pt x="18720" y="10125"/>
                  <a:pt x="18720" y="10125"/>
                </a:cubicBezTo>
                <a:cubicBezTo>
                  <a:pt x="18720" y="17685"/>
                  <a:pt x="18720" y="17685"/>
                  <a:pt x="18720" y="17685"/>
                </a:cubicBezTo>
                <a:close/>
                <a:moveTo>
                  <a:pt x="18720" y="8775"/>
                </a:moveTo>
                <a:cubicBezTo>
                  <a:pt x="2880" y="8775"/>
                  <a:pt x="2880" y="8775"/>
                  <a:pt x="2880" y="8775"/>
                </a:cubicBezTo>
                <a:cubicBezTo>
                  <a:pt x="2880" y="7695"/>
                  <a:pt x="2880" y="7695"/>
                  <a:pt x="2880" y="7695"/>
                </a:cubicBezTo>
                <a:cubicBezTo>
                  <a:pt x="2880" y="7560"/>
                  <a:pt x="3168" y="7560"/>
                  <a:pt x="3168" y="7560"/>
                </a:cubicBezTo>
                <a:cubicBezTo>
                  <a:pt x="18432" y="7560"/>
                  <a:pt x="18432" y="7560"/>
                  <a:pt x="18432" y="7560"/>
                </a:cubicBezTo>
                <a:cubicBezTo>
                  <a:pt x="18720" y="7560"/>
                  <a:pt x="18720" y="7560"/>
                  <a:pt x="18720" y="7695"/>
                </a:cubicBezTo>
                <a:lnTo>
                  <a:pt x="18720" y="8775"/>
                </a:lnTo>
                <a:close/>
                <a:moveTo>
                  <a:pt x="10944" y="11205"/>
                </a:moveTo>
                <a:cubicBezTo>
                  <a:pt x="9504" y="11205"/>
                  <a:pt x="8352" y="11745"/>
                  <a:pt x="8352" y="12285"/>
                </a:cubicBezTo>
                <a:cubicBezTo>
                  <a:pt x="8352" y="12960"/>
                  <a:pt x="9504" y="13500"/>
                  <a:pt x="10944" y="13500"/>
                </a:cubicBezTo>
                <a:cubicBezTo>
                  <a:pt x="12096" y="13500"/>
                  <a:pt x="13248" y="12960"/>
                  <a:pt x="13248" y="12285"/>
                </a:cubicBezTo>
                <a:cubicBezTo>
                  <a:pt x="13248" y="11745"/>
                  <a:pt x="12096" y="11205"/>
                  <a:pt x="10944" y="11205"/>
                </a:cubicBezTo>
                <a:close/>
                <a:moveTo>
                  <a:pt x="10944" y="13500"/>
                </a:moveTo>
                <a:cubicBezTo>
                  <a:pt x="8352" y="13500"/>
                  <a:pt x="6624" y="14310"/>
                  <a:pt x="6624" y="15390"/>
                </a:cubicBezTo>
                <a:cubicBezTo>
                  <a:pt x="6624" y="16065"/>
                  <a:pt x="7776" y="16470"/>
                  <a:pt x="8928" y="16470"/>
                </a:cubicBezTo>
                <a:cubicBezTo>
                  <a:pt x="12672" y="16470"/>
                  <a:pt x="12672" y="16470"/>
                  <a:pt x="12672" y="16470"/>
                </a:cubicBezTo>
                <a:cubicBezTo>
                  <a:pt x="14112" y="16470"/>
                  <a:pt x="14976" y="16065"/>
                  <a:pt x="14976" y="15390"/>
                </a:cubicBezTo>
                <a:cubicBezTo>
                  <a:pt x="14976" y="14310"/>
                  <a:pt x="13248" y="13500"/>
                  <a:pt x="10944" y="13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02" name="Freeform 86"/>
          <p:cNvSpPr/>
          <p:nvPr/>
        </p:nvSpPr>
        <p:spPr>
          <a:xfrm>
            <a:off x="18338800" y="2044700"/>
            <a:ext cx="1092200" cy="965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9720"/>
                </a:moveTo>
                <a:cubicBezTo>
                  <a:pt x="20385" y="9720"/>
                  <a:pt x="20115" y="9874"/>
                  <a:pt x="19980" y="10029"/>
                </a:cubicBezTo>
                <a:cubicBezTo>
                  <a:pt x="18225" y="10029"/>
                  <a:pt x="18225" y="10029"/>
                  <a:pt x="18225" y="10029"/>
                </a:cubicBezTo>
                <a:cubicBezTo>
                  <a:pt x="17955" y="7560"/>
                  <a:pt x="16875" y="5246"/>
                  <a:pt x="15120" y="3857"/>
                </a:cubicBezTo>
                <a:cubicBezTo>
                  <a:pt x="16065" y="2160"/>
                  <a:pt x="16065" y="2160"/>
                  <a:pt x="16065" y="2160"/>
                </a:cubicBezTo>
                <a:cubicBezTo>
                  <a:pt x="16470" y="2006"/>
                  <a:pt x="16740" y="1543"/>
                  <a:pt x="16740" y="1080"/>
                </a:cubicBezTo>
                <a:cubicBezTo>
                  <a:pt x="16740" y="463"/>
                  <a:pt x="16200" y="0"/>
                  <a:pt x="15660" y="0"/>
                </a:cubicBezTo>
                <a:cubicBezTo>
                  <a:pt x="15255" y="0"/>
                  <a:pt x="14715" y="463"/>
                  <a:pt x="14715" y="1080"/>
                </a:cubicBezTo>
                <a:cubicBezTo>
                  <a:pt x="14715" y="1234"/>
                  <a:pt x="14715" y="1234"/>
                  <a:pt x="14715" y="1389"/>
                </a:cubicBezTo>
                <a:cubicBezTo>
                  <a:pt x="13905" y="3086"/>
                  <a:pt x="13905" y="3086"/>
                  <a:pt x="13905" y="3086"/>
                </a:cubicBezTo>
                <a:cubicBezTo>
                  <a:pt x="12960" y="2623"/>
                  <a:pt x="11880" y="2314"/>
                  <a:pt x="10800" y="2314"/>
                </a:cubicBezTo>
                <a:cubicBezTo>
                  <a:pt x="9720" y="2314"/>
                  <a:pt x="8640" y="2623"/>
                  <a:pt x="7695" y="3086"/>
                </a:cubicBezTo>
                <a:cubicBezTo>
                  <a:pt x="6885" y="1389"/>
                  <a:pt x="6885" y="1389"/>
                  <a:pt x="6885" y="1389"/>
                </a:cubicBezTo>
                <a:cubicBezTo>
                  <a:pt x="6885" y="1234"/>
                  <a:pt x="6885" y="1234"/>
                  <a:pt x="6885" y="1080"/>
                </a:cubicBezTo>
                <a:cubicBezTo>
                  <a:pt x="6885" y="463"/>
                  <a:pt x="6345" y="0"/>
                  <a:pt x="5940" y="0"/>
                </a:cubicBezTo>
                <a:cubicBezTo>
                  <a:pt x="5400" y="0"/>
                  <a:pt x="4860" y="463"/>
                  <a:pt x="4860" y="1080"/>
                </a:cubicBezTo>
                <a:cubicBezTo>
                  <a:pt x="4860" y="1543"/>
                  <a:pt x="5130" y="2006"/>
                  <a:pt x="5535" y="2160"/>
                </a:cubicBezTo>
                <a:cubicBezTo>
                  <a:pt x="6480" y="3857"/>
                  <a:pt x="6480" y="3857"/>
                  <a:pt x="6480" y="3857"/>
                </a:cubicBezTo>
                <a:cubicBezTo>
                  <a:pt x="4725" y="5246"/>
                  <a:pt x="3645" y="7560"/>
                  <a:pt x="3375" y="10029"/>
                </a:cubicBezTo>
                <a:cubicBezTo>
                  <a:pt x="1620" y="10029"/>
                  <a:pt x="1620" y="10029"/>
                  <a:pt x="1620" y="10029"/>
                </a:cubicBezTo>
                <a:cubicBezTo>
                  <a:pt x="1485" y="9874"/>
                  <a:pt x="1215" y="9720"/>
                  <a:pt x="945" y="9720"/>
                </a:cubicBezTo>
                <a:cubicBezTo>
                  <a:pt x="405" y="9720"/>
                  <a:pt x="0" y="10183"/>
                  <a:pt x="0" y="10800"/>
                </a:cubicBezTo>
                <a:cubicBezTo>
                  <a:pt x="0" y="11417"/>
                  <a:pt x="405" y="11880"/>
                  <a:pt x="945" y="11880"/>
                </a:cubicBezTo>
                <a:cubicBezTo>
                  <a:pt x="1215" y="11880"/>
                  <a:pt x="1485" y="11880"/>
                  <a:pt x="1620" y="11726"/>
                </a:cubicBezTo>
                <a:cubicBezTo>
                  <a:pt x="3375" y="11726"/>
                  <a:pt x="3375" y="11726"/>
                  <a:pt x="3375" y="11726"/>
                </a:cubicBezTo>
                <a:cubicBezTo>
                  <a:pt x="3645" y="14194"/>
                  <a:pt x="4725" y="16354"/>
                  <a:pt x="6480" y="17743"/>
                </a:cubicBezTo>
                <a:cubicBezTo>
                  <a:pt x="5535" y="19594"/>
                  <a:pt x="5535" y="19594"/>
                  <a:pt x="5535" y="19594"/>
                </a:cubicBezTo>
                <a:cubicBezTo>
                  <a:pt x="5130" y="19749"/>
                  <a:pt x="4860" y="20057"/>
                  <a:pt x="4860" y="20520"/>
                </a:cubicBezTo>
                <a:cubicBezTo>
                  <a:pt x="4860" y="21137"/>
                  <a:pt x="5400" y="21600"/>
                  <a:pt x="5940" y="21600"/>
                </a:cubicBezTo>
                <a:cubicBezTo>
                  <a:pt x="6345" y="21600"/>
                  <a:pt x="6885" y="21137"/>
                  <a:pt x="6885" y="20520"/>
                </a:cubicBezTo>
                <a:cubicBezTo>
                  <a:pt x="6885" y="20520"/>
                  <a:pt x="6885" y="20366"/>
                  <a:pt x="6885" y="20366"/>
                </a:cubicBezTo>
                <a:cubicBezTo>
                  <a:pt x="7695" y="18514"/>
                  <a:pt x="7695" y="18514"/>
                  <a:pt x="7695" y="18514"/>
                </a:cubicBezTo>
                <a:cubicBezTo>
                  <a:pt x="8640" y="19131"/>
                  <a:pt x="9720" y="19286"/>
                  <a:pt x="10800" y="19286"/>
                </a:cubicBezTo>
                <a:cubicBezTo>
                  <a:pt x="11880" y="19286"/>
                  <a:pt x="12960" y="19131"/>
                  <a:pt x="13905" y="18514"/>
                </a:cubicBezTo>
                <a:cubicBezTo>
                  <a:pt x="14715" y="20366"/>
                  <a:pt x="14715" y="20366"/>
                  <a:pt x="14715" y="20366"/>
                </a:cubicBezTo>
                <a:cubicBezTo>
                  <a:pt x="14715" y="20366"/>
                  <a:pt x="14715" y="20520"/>
                  <a:pt x="14715" y="20520"/>
                </a:cubicBezTo>
                <a:cubicBezTo>
                  <a:pt x="14715" y="21137"/>
                  <a:pt x="15255" y="21600"/>
                  <a:pt x="15660" y="21600"/>
                </a:cubicBezTo>
                <a:cubicBezTo>
                  <a:pt x="16200" y="21600"/>
                  <a:pt x="16740" y="21137"/>
                  <a:pt x="16740" y="20520"/>
                </a:cubicBezTo>
                <a:cubicBezTo>
                  <a:pt x="16740" y="20057"/>
                  <a:pt x="16470" y="19749"/>
                  <a:pt x="16065" y="19594"/>
                </a:cubicBezTo>
                <a:cubicBezTo>
                  <a:pt x="15120" y="17743"/>
                  <a:pt x="15120" y="17743"/>
                  <a:pt x="15120" y="17743"/>
                </a:cubicBezTo>
                <a:cubicBezTo>
                  <a:pt x="16875" y="16354"/>
                  <a:pt x="17955" y="14194"/>
                  <a:pt x="18225" y="11726"/>
                </a:cubicBezTo>
                <a:cubicBezTo>
                  <a:pt x="19980" y="11726"/>
                  <a:pt x="19980" y="11726"/>
                  <a:pt x="19980" y="11726"/>
                </a:cubicBezTo>
                <a:cubicBezTo>
                  <a:pt x="20115" y="11880"/>
                  <a:pt x="20385" y="11880"/>
                  <a:pt x="20655" y="11880"/>
                </a:cubicBezTo>
                <a:cubicBezTo>
                  <a:pt x="21195" y="11880"/>
                  <a:pt x="21600" y="11417"/>
                  <a:pt x="21600" y="10800"/>
                </a:cubicBezTo>
                <a:cubicBezTo>
                  <a:pt x="21600" y="10183"/>
                  <a:pt x="21195" y="9720"/>
                  <a:pt x="20655" y="9720"/>
                </a:cubicBezTo>
                <a:close/>
                <a:moveTo>
                  <a:pt x="10800" y="4011"/>
                </a:moveTo>
                <a:cubicBezTo>
                  <a:pt x="11610" y="4011"/>
                  <a:pt x="12420" y="4166"/>
                  <a:pt x="13095" y="4474"/>
                </a:cubicBezTo>
                <a:cubicBezTo>
                  <a:pt x="11205" y="8486"/>
                  <a:pt x="11205" y="8486"/>
                  <a:pt x="11205" y="8486"/>
                </a:cubicBezTo>
                <a:cubicBezTo>
                  <a:pt x="11070" y="8331"/>
                  <a:pt x="10935" y="8331"/>
                  <a:pt x="10800" y="8331"/>
                </a:cubicBezTo>
                <a:cubicBezTo>
                  <a:pt x="10665" y="8331"/>
                  <a:pt x="10530" y="8331"/>
                  <a:pt x="10395" y="8486"/>
                </a:cubicBezTo>
                <a:cubicBezTo>
                  <a:pt x="8505" y="4474"/>
                  <a:pt x="8505" y="4474"/>
                  <a:pt x="8505" y="4474"/>
                </a:cubicBezTo>
                <a:cubicBezTo>
                  <a:pt x="9180" y="4166"/>
                  <a:pt x="9990" y="4011"/>
                  <a:pt x="10800" y="4011"/>
                </a:cubicBezTo>
                <a:close/>
                <a:moveTo>
                  <a:pt x="11475" y="10800"/>
                </a:moveTo>
                <a:cubicBezTo>
                  <a:pt x="11475" y="11263"/>
                  <a:pt x="11205" y="11726"/>
                  <a:pt x="10800" y="11726"/>
                </a:cubicBezTo>
                <a:cubicBezTo>
                  <a:pt x="10395" y="11726"/>
                  <a:pt x="10125" y="11263"/>
                  <a:pt x="10125" y="10800"/>
                </a:cubicBezTo>
                <a:cubicBezTo>
                  <a:pt x="10125" y="10337"/>
                  <a:pt x="10395" y="10029"/>
                  <a:pt x="10800" y="10029"/>
                </a:cubicBezTo>
                <a:cubicBezTo>
                  <a:pt x="11205" y="10029"/>
                  <a:pt x="11475" y="10337"/>
                  <a:pt x="11475" y="10800"/>
                </a:cubicBezTo>
                <a:close/>
                <a:moveTo>
                  <a:pt x="7155" y="5400"/>
                </a:moveTo>
                <a:cubicBezTo>
                  <a:pt x="9180" y="9257"/>
                  <a:pt x="9180" y="9257"/>
                  <a:pt x="9180" y="9257"/>
                </a:cubicBezTo>
                <a:cubicBezTo>
                  <a:pt x="9045" y="9411"/>
                  <a:pt x="8910" y="9720"/>
                  <a:pt x="8775" y="10029"/>
                </a:cubicBezTo>
                <a:cubicBezTo>
                  <a:pt x="4860" y="10029"/>
                  <a:pt x="4860" y="10029"/>
                  <a:pt x="4860" y="10029"/>
                </a:cubicBezTo>
                <a:cubicBezTo>
                  <a:pt x="4995" y="8177"/>
                  <a:pt x="5940" y="6480"/>
                  <a:pt x="7155" y="5400"/>
                </a:cubicBezTo>
                <a:close/>
                <a:moveTo>
                  <a:pt x="7155" y="16354"/>
                </a:moveTo>
                <a:cubicBezTo>
                  <a:pt x="5940" y="15274"/>
                  <a:pt x="4995" y="13577"/>
                  <a:pt x="4860" y="11726"/>
                </a:cubicBezTo>
                <a:cubicBezTo>
                  <a:pt x="8775" y="11726"/>
                  <a:pt x="8775" y="11726"/>
                  <a:pt x="8775" y="11726"/>
                </a:cubicBezTo>
                <a:cubicBezTo>
                  <a:pt x="8910" y="11880"/>
                  <a:pt x="9045" y="12189"/>
                  <a:pt x="9180" y="12497"/>
                </a:cubicBezTo>
                <a:lnTo>
                  <a:pt x="7155" y="16354"/>
                </a:lnTo>
                <a:close/>
                <a:moveTo>
                  <a:pt x="10800" y="17743"/>
                </a:moveTo>
                <a:cubicBezTo>
                  <a:pt x="9990" y="17743"/>
                  <a:pt x="9180" y="17434"/>
                  <a:pt x="8505" y="17126"/>
                </a:cubicBezTo>
                <a:cubicBezTo>
                  <a:pt x="10395" y="13269"/>
                  <a:pt x="10395" y="13269"/>
                  <a:pt x="10395" y="13269"/>
                </a:cubicBezTo>
                <a:cubicBezTo>
                  <a:pt x="10530" y="13269"/>
                  <a:pt x="10665" y="13269"/>
                  <a:pt x="10800" y="13269"/>
                </a:cubicBezTo>
                <a:cubicBezTo>
                  <a:pt x="10935" y="13269"/>
                  <a:pt x="11070" y="13269"/>
                  <a:pt x="11205" y="13269"/>
                </a:cubicBezTo>
                <a:cubicBezTo>
                  <a:pt x="13095" y="17126"/>
                  <a:pt x="13095" y="17126"/>
                  <a:pt x="13095" y="17126"/>
                </a:cubicBezTo>
                <a:cubicBezTo>
                  <a:pt x="12420" y="17434"/>
                  <a:pt x="11610" y="17743"/>
                  <a:pt x="10800" y="17743"/>
                </a:cubicBezTo>
                <a:close/>
                <a:moveTo>
                  <a:pt x="14445" y="16354"/>
                </a:moveTo>
                <a:cubicBezTo>
                  <a:pt x="12420" y="12497"/>
                  <a:pt x="12420" y="12497"/>
                  <a:pt x="12420" y="12497"/>
                </a:cubicBezTo>
                <a:cubicBezTo>
                  <a:pt x="12555" y="12189"/>
                  <a:pt x="12690" y="11880"/>
                  <a:pt x="12825" y="11726"/>
                </a:cubicBezTo>
                <a:cubicBezTo>
                  <a:pt x="16740" y="11726"/>
                  <a:pt x="16740" y="11726"/>
                  <a:pt x="16740" y="11726"/>
                </a:cubicBezTo>
                <a:cubicBezTo>
                  <a:pt x="16605" y="13577"/>
                  <a:pt x="15660" y="15274"/>
                  <a:pt x="14445" y="16354"/>
                </a:cubicBezTo>
                <a:close/>
                <a:moveTo>
                  <a:pt x="12825" y="10029"/>
                </a:moveTo>
                <a:cubicBezTo>
                  <a:pt x="12690" y="9720"/>
                  <a:pt x="12555" y="9411"/>
                  <a:pt x="12420" y="9257"/>
                </a:cubicBezTo>
                <a:cubicBezTo>
                  <a:pt x="14445" y="5400"/>
                  <a:pt x="14445" y="5400"/>
                  <a:pt x="14445" y="5400"/>
                </a:cubicBezTo>
                <a:cubicBezTo>
                  <a:pt x="15660" y="6480"/>
                  <a:pt x="16605" y="8177"/>
                  <a:pt x="16740" y="10029"/>
                </a:cubicBezTo>
                <a:lnTo>
                  <a:pt x="12825" y="1002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03" name="Freeform 87"/>
          <p:cNvSpPr/>
          <p:nvPr/>
        </p:nvSpPr>
        <p:spPr>
          <a:xfrm>
            <a:off x="18449926" y="3228975"/>
            <a:ext cx="8667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061" y="18225"/>
                </a:moveTo>
                <a:cubicBezTo>
                  <a:pt x="21600" y="18225"/>
                  <a:pt x="21600" y="18225"/>
                  <a:pt x="21600" y="18225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3061" y="0"/>
                  <a:pt x="3061" y="0"/>
                  <a:pt x="3061" y="0"/>
                </a:cubicBezTo>
                <a:cubicBezTo>
                  <a:pt x="1361" y="0"/>
                  <a:pt x="0" y="1080"/>
                  <a:pt x="0" y="2430"/>
                </a:cubicBezTo>
                <a:cubicBezTo>
                  <a:pt x="0" y="19170"/>
                  <a:pt x="0" y="19170"/>
                  <a:pt x="0" y="19170"/>
                </a:cubicBezTo>
                <a:cubicBezTo>
                  <a:pt x="0" y="20520"/>
                  <a:pt x="1361" y="21600"/>
                  <a:pt x="3061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9980"/>
                  <a:pt x="21600" y="19980"/>
                  <a:pt x="21600" y="19980"/>
                </a:cubicBezTo>
                <a:cubicBezTo>
                  <a:pt x="3061" y="19980"/>
                  <a:pt x="3061" y="19980"/>
                  <a:pt x="3061" y="19980"/>
                </a:cubicBezTo>
                <a:cubicBezTo>
                  <a:pt x="2551" y="19980"/>
                  <a:pt x="2041" y="19575"/>
                  <a:pt x="2041" y="19170"/>
                </a:cubicBezTo>
                <a:cubicBezTo>
                  <a:pt x="2041" y="18630"/>
                  <a:pt x="2551" y="18225"/>
                  <a:pt x="3061" y="18225"/>
                </a:cubicBezTo>
                <a:close/>
                <a:moveTo>
                  <a:pt x="6293" y="1620"/>
                </a:moveTo>
                <a:cubicBezTo>
                  <a:pt x="8334" y="1620"/>
                  <a:pt x="8334" y="1620"/>
                  <a:pt x="8334" y="1620"/>
                </a:cubicBezTo>
                <a:cubicBezTo>
                  <a:pt x="8334" y="5265"/>
                  <a:pt x="8334" y="5265"/>
                  <a:pt x="8334" y="5265"/>
                </a:cubicBezTo>
                <a:cubicBezTo>
                  <a:pt x="7313" y="4995"/>
                  <a:pt x="7313" y="4995"/>
                  <a:pt x="7313" y="4995"/>
                </a:cubicBezTo>
                <a:cubicBezTo>
                  <a:pt x="6293" y="5265"/>
                  <a:pt x="6293" y="5265"/>
                  <a:pt x="6293" y="5265"/>
                </a:cubicBezTo>
                <a:cubicBezTo>
                  <a:pt x="6293" y="1620"/>
                  <a:pt x="6293" y="1620"/>
                  <a:pt x="6293" y="1620"/>
                </a:cubicBezTo>
                <a:close/>
                <a:moveTo>
                  <a:pt x="2041" y="2430"/>
                </a:moveTo>
                <a:cubicBezTo>
                  <a:pt x="2041" y="2025"/>
                  <a:pt x="2551" y="1620"/>
                  <a:pt x="3061" y="1620"/>
                </a:cubicBezTo>
                <a:cubicBezTo>
                  <a:pt x="4252" y="1620"/>
                  <a:pt x="4252" y="1620"/>
                  <a:pt x="4252" y="1620"/>
                </a:cubicBezTo>
                <a:cubicBezTo>
                  <a:pt x="4252" y="7560"/>
                  <a:pt x="4252" y="7560"/>
                  <a:pt x="4252" y="7560"/>
                </a:cubicBezTo>
                <a:cubicBezTo>
                  <a:pt x="7313" y="6750"/>
                  <a:pt x="7313" y="6750"/>
                  <a:pt x="7313" y="6750"/>
                </a:cubicBezTo>
                <a:cubicBezTo>
                  <a:pt x="10545" y="7560"/>
                  <a:pt x="10545" y="7560"/>
                  <a:pt x="10545" y="7560"/>
                </a:cubicBezTo>
                <a:cubicBezTo>
                  <a:pt x="10545" y="1620"/>
                  <a:pt x="10545" y="1620"/>
                  <a:pt x="10545" y="1620"/>
                </a:cubicBezTo>
                <a:cubicBezTo>
                  <a:pt x="19559" y="1620"/>
                  <a:pt x="19559" y="1620"/>
                  <a:pt x="19559" y="1620"/>
                </a:cubicBezTo>
                <a:cubicBezTo>
                  <a:pt x="19559" y="16605"/>
                  <a:pt x="19559" y="16605"/>
                  <a:pt x="19559" y="16605"/>
                </a:cubicBezTo>
                <a:cubicBezTo>
                  <a:pt x="3061" y="16605"/>
                  <a:pt x="3061" y="16605"/>
                  <a:pt x="3061" y="16605"/>
                </a:cubicBezTo>
                <a:cubicBezTo>
                  <a:pt x="2721" y="16605"/>
                  <a:pt x="2381" y="16605"/>
                  <a:pt x="2041" y="16740"/>
                </a:cubicBezTo>
                <a:cubicBezTo>
                  <a:pt x="2041" y="2430"/>
                  <a:pt x="2041" y="2430"/>
                  <a:pt x="2041" y="24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04" name="Freeform 88"/>
          <p:cNvSpPr/>
          <p:nvPr/>
        </p:nvSpPr>
        <p:spPr>
          <a:xfrm>
            <a:off x="18367376" y="4467226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63" y="2552"/>
                </a:moveTo>
                <a:lnTo>
                  <a:pt x="18663" y="0"/>
                </a:lnTo>
                <a:lnTo>
                  <a:pt x="16967" y="0"/>
                </a:lnTo>
                <a:lnTo>
                  <a:pt x="16967" y="2552"/>
                </a:lnTo>
                <a:lnTo>
                  <a:pt x="15140" y="2552"/>
                </a:lnTo>
                <a:lnTo>
                  <a:pt x="15140" y="0"/>
                </a:lnTo>
                <a:lnTo>
                  <a:pt x="13443" y="0"/>
                </a:lnTo>
                <a:lnTo>
                  <a:pt x="13443" y="2552"/>
                </a:lnTo>
                <a:lnTo>
                  <a:pt x="11616" y="2552"/>
                </a:lnTo>
                <a:lnTo>
                  <a:pt x="11616" y="0"/>
                </a:lnTo>
                <a:lnTo>
                  <a:pt x="9919" y="0"/>
                </a:lnTo>
                <a:lnTo>
                  <a:pt x="9919" y="2552"/>
                </a:lnTo>
                <a:lnTo>
                  <a:pt x="8092" y="2552"/>
                </a:lnTo>
                <a:lnTo>
                  <a:pt x="8092" y="0"/>
                </a:lnTo>
                <a:lnTo>
                  <a:pt x="6460" y="0"/>
                </a:lnTo>
                <a:lnTo>
                  <a:pt x="6460" y="2552"/>
                </a:lnTo>
                <a:lnTo>
                  <a:pt x="4633" y="2552"/>
                </a:lnTo>
                <a:lnTo>
                  <a:pt x="4633" y="0"/>
                </a:lnTo>
                <a:lnTo>
                  <a:pt x="2937" y="0"/>
                </a:lnTo>
                <a:lnTo>
                  <a:pt x="2937" y="2552"/>
                </a:lnTo>
                <a:lnTo>
                  <a:pt x="0" y="255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552"/>
                </a:lnTo>
                <a:lnTo>
                  <a:pt x="18663" y="2552"/>
                </a:lnTo>
                <a:close/>
                <a:moveTo>
                  <a:pt x="19773" y="19982"/>
                </a:moveTo>
                <a:lnTo>
                  <a:pt x="1697" y="19982"/>
                </a:lnTo>
                <a:lnTo>
                  <a:pt x="1697" y="4171"/>
                </a:lnTo>
                <a:lnTo>
                  <a:pt x="19773" y="4171"/>
                </a:lnTo>
                <a:lnTo>
                  <a:pt x="19773" y="19982"/>
                </a:lnTo>
                <a:close/>
                <a:moveTo>
                  <a:pt x="4894" y="6225"/>
                </a:moveTo>
                <a:lnTo>
                  <a:pt x="16510" y="6225"/>
                </a:lnTo>
                <a:lnTo>
                  <a:pt x="16510" y="7843"/>
                </a:lnTo>
                <a:lnTo>
                  <a:pt x="4894" y="7843"/>
                </a:lnTo>
                <a:lnTo>
                  <a:pt x="4894" y="6225"/>
                </a:lnTo>
                <a:close/>
                <a:moveTo>
                  <a:pt x="4894" y="9586"/>
                </a:moveTo>
                <a:lnTo>
                  <a:pt x="16510" y="9586"/>
                </a:lnTo>
                <a:lnTo>
                  <a:pt x="16510" y="11205"/>
                </a:lnTo>
                <a:lnTo>
                  <a:pt x="4894" y="11205"/>
                </a:lnTo>
                <a:lnTo>
                  <a:pt x="4894" y="9586"/>
                </a:lnTo>
                <a:close/>
                <a:moveTo>
                  <a:pt x="4894" y="12948"/>
                </a:moveTo>
                <a:lnTo>
                  <a:pt x="16510" y="12948"/>
                </a:lnTo>
                <a:lnTo>
                  <a:pt x="16510" y="14566"/>
                </a:lnTo>
                <a:lnTo>
                  <a:pt x="4894" y="14566"/>
                </a:lnTo>
                <a:lnTo>
                  <a:pt x="4894" y="12948"/>
                </a:lnTo>
                <a:close/>
                <a:moveTo>
                  <a:pt x="4894" y="16309"/>
                </a:moveTo>
                <a:lnTo>
                  <a:pt x="10767" y="16309"/>
                </a:lnTo>
                <a:lnTo>
                  <a:pt x="10767" y="17927"/>
                </a:lnTo>
                <a:lnTo>
                  <a:pt x="4894" y="17927"/>
                </a:lnTo>
                <a:lnTo>
                  <a:pt x="4894" y="1630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05" name="Freeform 89"/>
          <p:cNvSpPr/>
          <p:nvPr/>
        </p:nvSpPr>
        <p:spPr>
          <a:xfrm>
            <a:off x="18338800" y="5842000"/>
            <a:ext cx="1092200" cy="793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0"/>
                </a:moveTo>
                <a:cubicBezTo>
                  <a:pt x="5805" y="0"/>
                  <a:pt x="5805" y="0"/>
                  <a:pt x="5805" y="0"/>
                </a:cubicBezTo>
                <a:cubicBezTo>
                  <a:pt x="4860" y="0"/>
                  <a:pt x="4050" y="1127"/>
                  <a:pt x="4050" y="2442"/>
                </a:cubicBezTo>
                <a:cubicBezTo>
                  <a:pt x="4050" y="4883"/>
                  <a:pt x="4050" y="4883"/>
                  <a:pt x="4050" y="4883"/>
                </a:cubicBezTo>
                <a:cubicBezTo>
                  <a:pt x="1755" y="4883"/>
                  <a:pt x="1755" y="4883"/>
                  <a:pt x="1755" y="4883"/>
                </a:cubicBezTo>
                <a:cubicBezTo>
                  <a:pt x="810" y="4883"/>
                  <a:pt x="0" y="6010"/>
                  <a:pt x="0" y="7325"/>
                </a:cubicBezTo>
                <a:cubicBezTo>
                  <a:pt x="0" y="19158"/>
                  <a:pt x="0" y="19158"/>
                  <a:pt x="0" y="19158"/>
                </a:cubicBezTo>
                <a:cubicBezTo>
                  <a:pt x="0" y="20661"/>
                  <a:pt x="810" y="21600"/>
                  <a:pt x="1755" y="21600"/>
                </a:cubicBezTo>
                <a:cubicBezTo>
                  <a:pt x="15795" y="21600"/>
                  <a:pt x="15795" y="21600"/>
                  <a:pt x="15795" y="21600"/>
                </a:cubicBezTo>
                <a:cubicBezTo>
                  <a:pt x="16740" y="21600"/>
                  <a:pt x="17550" y="20661"/>
                  <a:pt x="17550" y="19158"/>
                </a:cubicBezTo>
                <a:cubicBezTo>
                  <a:pt x="17550" y="16717"/>
                  <a:pt x="17550" y="16717"/>
                  <a:pt x="17550" y="16717"/>
                </a:cubicBezTo>
                <a:cubicBezTo>
                  <a:pt x="19845" y="16717"/>
                  <a:pt x="19845" y="16717"/>
                  <a:pt x="19845" y="16717"/>
                </a:cubicBezTo>
                <a:cubicBezTo>
                  <a:pt x="20790" y="16717"/>
                  <a:pt x="21600" y="15590"/>
                  <a:pt x="21600" y="14275"/>
                </a:cubicBezTo>
                <a:cubicBezTo>
                  <a:pt x="21600" y="2442"/>
                  <a:pt x="21600" y="2442"/>
                  <a:pt x="21600" y="2442"/>
                </a:cubicBezTo>
                <a:cubicBezTo>
                  <a:pt x="21600" y="1127"/>
                  <a:pt x="20790" y="0"/>
                  <a:pt x="19845" y="0"/>
                </a:cubicBezTo>
                <a:close/>
                <a:moveTo>
                  <a:pt x="16065" y="19158"/>
                </a:moveTo>
                <a:cubicBezTo>
                  <a:pt x="16065" y="19346"/>
                  <a:pt x="15930" y="19534"/>
                  <a:pt x="15795" y="19534"/>
                </a:cubicBezTo>
                <a:cubicBezTo>
                  <a:pt x="1755" y="19534"/>
                  <a:pt x="1755" y="19534"/>
                  <a:pt x="1755" y="19534"/>
                </a:cubicBezTo>
                <a:cubicBezTo>
                  <a:pt x="1620" y="19534"/>
                  <a:pt x="1485" y="19346"/>
                  <a:pt x="1485" y="19158"/>
                </a:cubicBezTo>
                <a:cubicBezTo>
                  <a:pt x="1485" y="11270"/>
                  <a:pt x="1485" y="11270"/>
                  <a:pt x="1485" y="11270"/>
                </a:cubicBezTo>
                <a:cubicBezTo>
                  <a:pt x="16065" y="11270"/>
                  <a:pt x="16065" y="11270"/>
                  <a:pt x="16065" y="11270"/>
                </a:cubicBezTo>
                <a:lnTo>
                  <a:pt x="16065" y="19158"/>
                </a:lnTo>
                <a:close/>
                <a:moveTo>
                  <a:pt x="16065" y="9016"/>
                </a:moveTo>
                <a:cubicBezTo>
                  <a:pt x="1485" y="9016"/>
                  <a:pt x="1485" y="9016"/>
                  <a:pt x="1485" y="9016"/>
                </a:cubicBezTo>
                <a:cubicBezTo>
                  <a:pt x="1485" y="7325"/>
                  <a:pt x="1485" y="7325"/>
                  <a:pt x="1485" y="7325"/>
                </a:cubicBezTo>
                <a:cubicBezTo>
                  <a:pt x="1485" y="7137"/>
                  <a:pt x="1620" y="6950"/>
                  <a:pt x="1755" y="6950"/>
                </a:cubicBezTo>
                <a:cubicBezTo>
                  <a:pt x="15795" y="6950"/>
                  <a:pt x="15795" y="6950"/>
                  <a:pt x="15795" y="6950"/>
                </a:cubicBezTo>
                <a:cubicBezTo>
                  <a:pt x="15930" y="6950"/>
                  <a:pt x="16065" y="7137"/>
                  <a:pt x="16065" y="7325"/>
                </a:cubicBezTo>
                <a:lnTo>
                  <a:pt x="16065" y="9016"/>
                </a:lnTo>
                <a:close/>
                <a:moveTo>
                  <a:pt x="20115" y="14275"/>
                </a:moveTo>
                <a:cubicBezTo>
                  <a:pt x="20115" y="14463"/>
                  <a:pt x="19980" y="14650"/>
                  <a:pt x="19845" y="14650"/>
                </a:cubicBezTo>
                <a:cubicBezTo>
                  <a:pt x="17550" y="14650"/>
                  <a:pt x="17550" y="14650"/>
                  <a:pt x="17550" y="14650"/>
                </a:cubicBezTo>
                <a:cubicBezTo>
                  <a:pt x="17550" y="7325"/>
                  <a:pt x="17550" y="7325"/>
                  <a:pt x="17550" y="7325"/>
                </a:cubicBezTo>
                <a:cubicBezTo>
                  <a:pt x="17550" y="6010"/>
                  <a:pt x="16740" y="4883"/>
                  <a:pt x="15795" y="4883"/>
                </a:cubicBezTo>
                <a:cubicBezTo>
                  <a:pt x="5535" y="4883"/>
                  <a:pt x="5535" y="4883"/>
                  <a:pt x="5535" y="4883"/>
                </a:cubicBezTo>
                <a:cubicBezTo>
                  <a:pt x="5535" y="2442"/>
                  <a:pt x="5535" y="2442"/>
                  <a:pt x="5535" y="2442"/>
                </a:cubicBezTo>
                <a:cubicBezTo>
                  <a:pt x="5535" y="2254"/>
                  <a:pt x="5670" y="2066"/>
                  <a:pt x="5805" y="2066"/>
                </a:cubicBezTo>
                <a:cubicBezTo>
                  <a:pt x="19845" y="2066"/>
                  <a:pt x="19845" y="2066"/>
                  <a:pt x="19845" y="2066"/>
                </a:cubicBezTo>
                <a:cubicBezTo>
                  <a:pt x="19980" y="2066"/>
                  <a:pt x="20115" y="2254"/>
                  <a:pt x="20115" y="2442"/>
                </a:cubicBezTo>
                <a:cubicBezTo>
                  <a:pt x="20115" y="14275"/>
                  <a:pt x="20115" y="14275"/>
                  <a:pt x="20115" y="14275"/>
                </a:cubicBezTo>
                <a:close/>
                <a:moveTo>
                  <a:pt x="4050" y="14650"/>
                </a:moveTo>
                <a:cubicBezTo>
                  <a:pt x="3510" y="14650"/>
                  <a:pt x="2970" y="15214"/>
                  <a:pt x="2970" y="16153"/>
                </a:cubicBezTo>
                <a:cubicBezTo>
                  <a:pt x="2970" y="16904"/>
                  <a:pt x="3510" y="17468"/>
                  <a:pt x="4050" y="17468"/>
                </a:cubicBezTo>
                <a:cubicBezTo>
                  <a:pt x="4590" y="17468"/>
                  <a:pt x="4995" y="16904"/>
                  <a:pt x="4995" y="16153"/>
                </a:cubicBezTo>
                <a:cubicBezTo>
                  <a:pt x="4995" y="15214"/>
                  <a:pt x="4590" y="14650"/>
                  <a:pt x="4050" y="14650"/>
                </a:cubicBezTo>
                <a:close/>
                <a:moveTo>
                  <a:pt x="6075" y="14650"/>
                </a:moveTo>
                <a:cubicBezTo>
                  <a:pt x="5535" y="14650"/>
                  <a:pt x="4995" y="15214"/>
                  <a:pt x="4995" y="16153"/>
                </a:cubicBezTo>
                <a:cubicBezTo>
                  <a:pt x="4995" y="16904"/>
                  <a:pt x="5535" y="17468"/>
                  <a:pt x="6075" y="17468"/>
                </a:cubicBezTo>
                <a:cubicBezTo>
                  <a:pt x="6615" y="17468"/>
                  <a:pt x="7020" y="16904"/>
                  <a:pt x="7020" y="16153"/>
                </a:cubicBezTo>
                <a:cubicBezTo>
                  <a:pt x="7020" y="15214"/>
                  <a:pt x="6615" y="14650"/>
                  <a:pt x="6075" y="146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06" name="Freeform 90"/>
          <p:cNvSpPr/>
          <p:nvPr/>
        </p:nvSpPr>
        <p:spPr>
          <a:xfrm>
            <a:off x="18338800" y="6972300"/>
            <a:ext cx="1092200" cy="10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70" y="0"/>
                </a:moveTo>
                <a:cubicBezTo>
                  <a:pt x="2430" y="0"/>
                  <a:pt x="2430" y="0"/>
                  <a:pt x="2430" y="0"/>
                </a:cubicBezTo>
                <a:cubicBezTo>
                  <a:pt x="1080" y="0"/>
                  <a:pt x="0" y="1168"/>
                  <a:pt x="0" y="2627"/>
                </a:cubicBezTo>
                <a:cubicBezTo>
                  <a:pt x="0" y="18827"/>
                  <a:pt x="0" y="18827"/>
                  <a:pt x="0" y="18827"/>
                </a:cubicBezTo>
                <a:cubicBezTo>
                  <a:pt x="0" y="20286"/>
                  <a:pt x="1080" y="21600"/>
                  <a:pt x="2430" y="21600"/>
                </a:cubicBezTo>
                <a:cubicBezTo>
                  <a:pt x="19170" y="21600"/>
                  <a:pt x="19170" y="21600"/>
                  <a:pt x="19170" y="21600"/>
                </a:cubicBezTo>
                <a:cubicBezTo>
                  <a:pt x="20520" y="21600"/>
                  <a:pt x="21600" y="20286"/>
                  <a:pt x="21600" y="18827"/>
                </a:cubicBezTo>
                <a:cubicBezTo>
                  <a:pt x="21600" y="2627"/>
                  <a:pt x="21600" y="2627"/>
                  <a:pt x="21600" y="2627"/>
                </a:cubicBezTo>
                <a:cubicBezTo>
                  <a:pt x="21600" y="1168"/>
                  <a:pt x="20520" y="0"/>
                  <a:pt x="19170" y="0"/>
                </a:cubicBezTo>
                <a:close/>
                <a:moveTo>
                  <a:pt x="19980" y="18827"/>
                </a:moveTo>
                <a:cubicBezTo>
                  <a:pt x="19980" y="19411"/>
                  <a:pt x="19575" y="19703"/>
                  <a:pt x="19170" y="19703"/>
                </a:cubicBezTo>
                <a:cubicBezTo>
                  <a:pt x="2430" y="19703"/>
                  <a:pt x="2430" y="19703"/>
                  <a:pt x="2430" y="19703"/>
                </a:cubicBezTo>
                <a:cubicBezTo>
                  <a:pt x="2025" y="19703"/>
                  <a:pt x="1620" y="19411"/>
                  <a:pt x="1620" y="18827"/>
                </a:cubicBezTo>
                <a:cubicBezTo>
                  <a:pt x="1620" y="7151"/>
                  <a:pt x="1620" y="7151"/>
                  <a:pt x="1620" y="7151"/>
                </a:cubicBezTo>
                <a:cubicBezTo>
                  <a:pt x="19980" y="7151"/>
                  <a:pt x="19980" y="7151"/>
                  <a:pt x="19980" y="7151"/>
                </a:cubicBezTo>
                <a:cubicBezTo>
                  <a:pt x="19980" y="18827"/>
                  <a:pt x="19980" y="18827"/>
                  <a:pt x="19980" y="18827"/>
                </a:cubicBezTo>
                <a:close/>
                <a:moveTo>
                  <a:pt x="19980" y="5400"/>
                </a:moveTo>
                <a:cubicBezTo>
                  <a:pt x="1620" y="5400"/>
                  <a:pt x="1620" y="5400"/>
                  <a:pt x="1620" y="5400"/>
                </a:cubicBezTo>
                <a:cubicBezTo>
                  <a:pt x="1620" y="2627"/>
                  <a:pt x="1620" y="2627"/>
                  <a:pt x="1620" y="2627"/>
                </a:cubicBezTo>
                <a:cubicBezTo>
                  <a:pt x="1620" y="2189"/>
                  <a:pt x="2025" y="1751"/>
                  <a:pt x="2430" y="1751"/>
                </a:cubicBezTo>
                <a:cubicBezTo>
                  <a:pt x="19170" y="1751"/>
                  <a:pt x="19170" y="1751"/>
                  <a:pt x="19170" y="1751"/>
                </a:cubicBezTo>
                <a:cubicBezTo>
                  <a:pt x="19575" y="1751"/>
                  <a:pt x="19980" y="2189"/>
                  <a:pt x="19980" y="2627"/>
                </a:cubicBezTo>
                <a:lnTo>
                  <a:pt x="19980" y="5400"/>
                </a:lnTo>
                <a:close/>
                <a:moveTo>
                  <a:pt x="10800" y="2627"/>
                </a:moveTo>
                <a:cubicBezTo>
                  <a:pt x="19170" y="2627"/>
                  <a:pt x="19170" y="2627"/>
                  <a:pt x="19170" y="2627"/>
                </a:cubicBezTo>
                <a:cubicBezTo>
                  <a:pt x="19170" y="4524"/>
                  <a:pt x="19170" y="4524"/>
                  <a:pt x="19170" y="4524"/>
                </a:cubicBezTo>
                <a:cubicBezTo>
                  <a:pt x="10800" y="4524"/>
                  <a:pt x="10800" y="4524"/>
                  <a:pt x="10800" y="4524"/>
                </a:cubicBezTo>
                <a:lnTo>
                  <a:pt x="10800" y="2627"/>
                </a:lnTo>
                <a:close/>
                <a:moveTo>
                  <a:pt x="4995" y="9049"/>
                </a:moveTo>
                <a:cubicBezTo>
                  <a:pt x="6615" y="9049"/>
                  <a:pt x="6615" y="9049"/>
                  <a:pt x="6615" y="9049"/>
                </a:cubicBezTo>
                <a:cubicBezTo>
                  <a:pt x="6615" y="10800"/>
                  <a:pt x="6615" y="10800"/>
                  <a:pt x="6615" y="10800"/>
                </a:cubicBezTo>
                <a:cubicBezTo>
                  <a:pt x="4995" y="10800"/>
                  <a:pt x="4995" y="10800"/>
                  <a:pt x="4995" y="10800"/>
                </a:cubicBezTo>
                <a:lnTo>
                  <a:pt x="4995" y="9049"/>
                </a:lnTo>
                <a:close/>
                <a:moveTo>
                  <a:pt x="8370" y="9049"/>
                </a:moveTo>
                <a:cubicBezTo>
                  <a:pt x="9990" y="9049"/>
                  <a:pt x="9990" y="9049"/>
                  <a:pt x="9990" y="9049"/>
                </a:cubicBezTo>
                <a:cubicBezTo>
                  <a:pt x="9990" y="10800"/>
                  <a:pt x="9990" y="10800"/>
                  <a:pt x="9990" y="10800"/>
                </a:cubicBezTo>
                <a:cubicBezTo>
                  <a:pt x="8370" y="10800"/>
                  <a:pt x="8370" y="10800"/>
                  <a:pt x="8370" y="10800"/>
                </a:cubicBezTo>
                <a:lnTo>
                  <a:pt x="8370" y="9049"/>
                </a:lnTo>
                <a:close/>
                <a:moveTo>
                  <a:pt x="4995" y="12551"/>
                </a:moveTo>
                <a:cubicBezTo>
                  <a:pt x="6615" y="12551"/>
                  <a:pt x="6615" y="12551"/>
                  <a:pt x="6615" y="12551"/>
                </a:cubicBezTo>
                <a:cubicBezTo>
                  <a:pt x="6615" y="14303"/>
                  <a:pt x="6615" y="14303"/>
                  <a:pt x="6615" y="14303"/>
                </a:cubicBezTo>
                <a:cubicBezTo>
                  <a:pt x="4995" y="14303"/>
                  <a:pt x="4995" y="14303"/>
                  <a:pt x="4995" y="14303"/>
                </a:cubicBezTo>
                <a:lnTo>
                  <a:pt x="4995" y="12551"/>
                </a:lnTo>
                <a:close/>
                <a:moveTo>
                  <a:pt x="8370" y="12551"/>
                </a:moveTo>
                <a:cubicBezTo>
                  <a:pt x="9990" y="12551"/>
                  <a:pt x="9990" y="12551"/>
                  <a:pt x="9990" y="12551"/>
                </a:cubicBezTo>
                <a:cubicBezTo>
                  <a:pt x="9990" y="14303"/>
                  <a:pt x="9990" y="14303"/>
                  <a:pt x="9990" y="14303"/>
                </a:cubicBezTo>
                <a:cubicBezTo>
                  <a:pt x="8370" y="14303"/>
                  <a:pt x="8370" y="14303"/>
                  <a:pt x="8370" y="14303"/>
                </a:cubicBezTo>
                <a:lnTo>
                  <a:pt x="8370" y="12551"/>
                </a:lnTo>
                <a:close/>
                <a:moveTo>
                  <a:pt x="4995" y="16200"/>
                </a:moveTo>
                <a:cubicBezTo>
                  <a:pt x="6615" y="16200"/>
                  <a:pt x="6615" y="16200"/>
                  <a:pt x="6615" y="16200"/>
                </a:cubicBezTo>
                <a:cubicBezTo>
                  <a:pt x="6615" y="17951"/>
                  <a:pt x="6615" y="17951"/>
                  <a:pt x="6615" y="17951"/>
                </a:cubicBezTo>
                <a:cubicBezTo>
                  <a:pt x="4995" y="17951"/>
                  <a:pt x="4995" y="17951"/>
                  <a:pt x="4995" y="17951"/>
                </a:cubicBezTo>
                <a:lnTo>
                  <a:pt x="4995" y="16200"/>
                </a:lnTo>
                <a:close/>
                <a:moveTo>
                  <a:pt x="8370" y="16200"/>
                </a:moveTo>
                <a:cubicBezTo>
                  <a:pt x="9990" y="16200"/>
                  <a:pt x="9990" y="16200"/>
                  <a:pt x="9990" y="16200"/>
                </a:cubicBezTo>
                <a:cubicBezTo>
                  <a:pt x="9990" y="17951"/>
                  <a:pt x="9990" y="17951"/>
                  <a:pt x="9990" y="17951"/>
                </a:cubicBezTo>
                <a:cubicBezTo>
                  <a:pt x="8370" y="17951"/>
                  <a:pt x="8370" y="17951"/>
                  <a:pt x="8370" y="17951"/>
                </a:cubicBezTo>
                <a:lnTo>
                  <a:pt x="8370" y="16200"/>
                </a:lnTo>
                <a:close/>
                <a:moveTo>
                  <a:pt x="11610" y="9049"/>
                </a:moveTo>
                <a:cubicBezTo>
                  <a:pt x="13230" y="9049"/>
                  <a:pt x="13230" y="9049"/>
                  <a:pt x="13230" y="9049"/>
                </a:cubicBezTo>
                <a:cubicBezTo>
                  <a:pt x="13230" y="10800"/>
                  <a:pt x="13230" y="10800"/>
                  <a:pt x="13230" y="10800"/>
                </a:cubicBezTo>
                <a:cubicBezTo>
                  <a:pt x="11610" y="10800"/>
                  <a:pt x="11610" y="10800"/>
                  <a:pt x="11610" y="10800"/>
                </a:cubicBezTo>
                <a:lnTo>
                  <a:pt x="11610" y="9049"/>
                </a:lnTo>
                <a:close/>
                <a:moveTo>
                  <a:pt x="11610" y="12551"/>
                </a:moveTo>
                <a:cubicBezTo>
                  <a:pt x="13230" y="12551"/>
                  <a:pt x="13230" y="12551"/>
                  <a:pt x="13230" y="12551"/>
                </a:cubicBezTo>
                <a:cubicBezTo>
                  <a:pt x="13230" y="14303"/>
                  <a:pt x="13230" y="14303"/>
                  <a:pt x="13230" y="14303"/>
                </a:cubicBezTo>
                <a:cubicBezTo>
                  <a:pt x="11610" y="14303"/>
                  <a:pt x="11610" y="14303"/>
                  <a:pt x="11610" y="14303"/>
                </a:cubicBezTo>
                <a:lnTo>
                  <a:pt x="11610" y="12551"/>
                </a:lnTo>
                <a:close/>
                <a:moveTo>
                  <a:pt x="11610" y="16200"/>
                </a:moveTo>
                <a:cubicBezTo>
                  <a:pt x="13230" y="16200"/>
                  <a:pt x="13230" y="16200"/>
                  <a:pt x="13230" y="16200"/>
                </a:cubicBezTo>
                <a:cubicBezTo>
                  <a:pt x="13230" y="17951"/>
                  <a:pt x="13230" y="17951"/>
                  <a:pt x="13230" y="17951"/>
                </a:cubicBezTo>
                <a:cubicBezTo>
                  <a:pt x="11610" y="17951"/>
                  <a:pt x="11610" y="17951"/>
                  <a:pt x="11610" y="17951"/>
                </a:cubicBezTo>
                <a:lnTo>
                  <a:pt x="11610" y="16200"/>
                </a:lnTo>
                <a:close/>
                <a:moveTo>
                  <a:pt x="14985" y="9049"/>
                </a:moveTo>
                <a:cubicBezTo>
                  <a:pt x="16605" y="9049"/>
                  <a:pt x="16605" y="9049"/>
                  <a:pt x="16605" y="9049"/>
                </a:cubicBezTo>
                <a:cubicBezTo>
                  <a:pt x="16605" y="10800"/>
                  <a:pt x="16605" y="10800"/>
                  <a:pt x="16605" y="10800"/>
                </a:cubicBezTo>
                <a:cubicBezTo>
                  <a:pt x="14985" y="10800"/>
                  <a:pt x="14985" y="10800"/>
                  <a:pt x="14985" y="10800"/>
                </a:cubicBezTo>
                <a:lnTo>
                  <a:pt x="14985" y="9049"/>
                </a:lnTo>
                <a:close/>
                <a:moveTo>
                  <a:pt x="14985" y="12551"/>
                </a:moveTo>
                <a:cubicBezTo>
                  <a:pt x="16605" y="12551"/>
                  <a:pt x="16605" y="12551"/>
                  <a:pt x="16605" y="12551"/>
                </a:cubicBezTo>
                <a:cubicBezTo>
                  <a:pt x="16605" y="14303"/>
                  <a:pt x="16605" y="14303"/>
                  <a:pt x="16605" y="14303"/>
                </a:cubicBezTo>
                <a:cubicBezTo>
                  <a:pt x="14985" y="14303"/>
                  <a:pt x="14985" y="14303"/>
                  <a:pt x="14985" y="14303"/>
                </a:cubicBezTo>
                <a:lnTo>
                  <a:pt x="14985" y="12551"/>
                </a:lnTo>
                <a:close/>
                <a:moveTo>
                  <a:pt x="14985" y="16200"/>
                </a:moveTo>
                <a:cubicBezTo>
                  <a:pt x="16605" y="16200"/>
                  <a:pt x="16605" y="16200"/>
                  <a:pt x="16605" y="16200"/>
                </a:cubicBezTo>
                <a:cubicBezTo>
                  <a:pt x="16605" y="17951"/>
                  <a:pt x="16605" y="17951"/>
                  <a:pt x="16605" y="17951"/>
                </a:cubicBezTo>
                <a:cubicBezTo>
                  <a:pt x="14985" y="17951"/>
                  <a:pt x="14985" y="17951"/>
                  <a:pt x="14985" y="17951"/>
                </a:cubicBezTo>
                <a:lnTo>
                  <a:pt x="14985" y="16200"/>
                </a:lnTo>
                <a:close/>
                <a:moveTo>
                  <a:pt x="3375" y="2335"/>
                </a:moveTo>
                <a:cubicBezTo>
                  <a:pt x="2700" y="2335"/>
                  <a:pt x="2160" y="2919"/>
                  <a:pt x="2160" y="3649"/>
                </a:cubicBezTo>
                <a:cubicBezTo>
                  <a:pt x="2160" y="4232"/>
                  <a:pt x="2700" y="4816"/>
                  <a:pt x="3375" y="4816"/>
                </a:cubicBezTo>
                <a:cubicBezTo>
                  <a:pt x="3915" y="4816"/>
                  <a:pt x="4455" y="4232"/>
                  <a:pt x="4455" y="3649"/>
                </a:cubicBezTo>
                <a:cubicBezTo>
                  <a:pt x="4455" y="2919"/>
                  <a:pt x="3915" y="2335"/>
                  <a:pt x="3375" y="23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07" name="Freeform 91"/>
          <p:cNvSpPr/>
          <p:nvPr/>
        </p:nvSpPr>
        <p:spPr>
          <a:xfrm>
            <a:off x="18338800" y="8235950"/>
            <a:ext cx="1092200" cy="958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10800" y="0"/>
                </a:lnTo>
                <a:close/>
                <a:moveTo>
                  <a:pt x="10800" y="3576"/>
                </a:moveTo>
                <a:lnTo>
                  <a:pt x="12684" y="7295"/>
                </a:lnTo>
                <a:lnTo>
                  <a:pt x="8916" y="7295"/>
                </a:lnTo>
                <a:lnTo>
                  <a:pt x="10800" y="3576"/>
                </a:lnTo>
                <a:close/>
                <a:moveTo>
                  <a:pt x="7974" y="9155"/>
                </a:moveTo>
                <a:lnTo>
                  <a:pt x="13626" y="9155"/>
                </a:lnTo>
                <a:lnTo>
                  <a:pt x="14881" y="11515"/>
                </a:lnTo>
                <a:lnTo>
                  <a:pt x="6781" y="11515"/>
                </a:lnTo>
                <a:lnTo>
                  <a:pt x="7974" y="9155"/>
                </a:lnTo>
                <a:close/>
                <a:moveTo>
                  <a:pt x="5965" y="13232"/>
                </a:moveTo>
                <a:lnTo>
                  <a:pt x="15698" y="13232"/>
                </a:lnTo>
                <a:lnTo>
                  <a:pt x="16891" y="15664"/>
                </a:lnTo>
                <a:lnTo>
                  <a:pt x="4709" y="15664"/>
                </a:lnTo>
                <a:lnTo>
                  <a:pt x="5965" y="13232"/>
                </a:lnTo>
                <a:close/>
                <a:moveTo>
                  <a:pt x="3767" y="17380"/>
                </a:moveTo>
                <a:lnTo>
                  <a:pt x="17833" y="17380"/>
                </a:lnTo>
                <a:lnTo>
                  <a:pt x="18900" y="19740"/>
                </a:lnTo>
                <a:lnTo>
                  <a:pt x="2700" y="19740"/>
                </a:lnTo>
                <a:lnTo>
                  <a:pt x="3767" y="173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08" name="Freeform 92"/>
          <p:cNvSpPr/>
          <p:nvPr/>
        </p:nvSpPr>
        <p:spPr>
          <a:xfrm>
            <a:off x="18338800" y="9502775"/>
            <a:ext cx="1092200" cy="9080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70" y="0"/>
                </a:moveTo>
                <a:cubicBezTo>
                  <a:pt x="270" y="1800"/>
                  <a:pt x="270" y="1800"/>
                  <a:pt x="270" y="1800"/>
                </a:cubicBezTo>
                <a:cubicBezTo>
                  <a:pt x="1485" y="1800"/>
                  <a:pt x="1485" y="1800"/>
                  <a:pt x="1485" y="1800"/>
                </a:cubicBezTo>
                <a:cubicBezTo>
                  <a:pt x="1485" y="12436"/>
                  <a:pt x="1485" y="12436"/>
                  <a:pt x="1485" y="12436"/>
                </a:cubicBezTo>
                <a:cubicBezTo>
                  <a:pt x="1755" y="12436"/>
                  <a:pt x="2025" y="12273"/>
                  <a:pt x="2295" y="12273"/>
                </a:cubicBezTo>
                <a:cubicBezTo>
                  <a:pt x="2565" y="12273"/>
                  <a:pt x="2835" y="12436"/>
                  <a:pt x="3105" y="12436"/>
                </a:cubicBezTo>
                <a:cubicBezTo>
                  <a:pt x="3105" y="1800"/>
                  <a:pt x="3105" y="1800"/>
                  <a:pt x="3105" y="1800"/>
                </a:cubicBezTo>
                <a:cubicBezTo>
                  <a:pt x="18765" y="1800"/>
                  <a:pt x="18765" y="1800"/>
                  <a:pt x="18765" y="1800"/>
                </a:cubicBezTo>
                <a:cubicBezTo>
                  <a:pt x="18765" y="17182"/>
                  <a:pt x="18765" y="17182"/>
                  <a:pt x="18765" y="17182"/>
                </a:cubicBezTo>
                <a:cubicBezTo>
                  <a:pt x="5400" y="17182"/>
                  <a:pt x="5400" y="17182"/>
                  <a:pt x="5400" y="17182"/>
                </a:cubicBezTo>
                <a:cubicBezTo>
                  <a:pt x="5670" y="17836"/>
                  <a:pt x="5940" y="18491"/>
                  <a:pt x="6075" y="19145"/>
                </a:cubicBezTo>
                <a:cubicBezTo>
                  <a:pt x="20385" y="19145"/>
                  <a:pt x="20385" y="19145"/>
                  <a:pt x="20385" y="19145"/>
                </a:cubicBezTo>
                <a:cubicBezTo>
                  <a:pt x="20385" y="1800"/>
                  <a:pt x="20385" y="1800"/>
                  <a:pt x="20385" y="1800"/>
                </a:cubicBezTo>
                <a:cubicBezTo>
                  <a:pt x="21600" y="1800"/>
                  <a:pt x="21600" y="1800"/>
                  <a:pt x="21600" y="1800"/>
                </a:cubicBezTo>
                <a:cubicBezTo>
                  <a:pt x="21600" y="0"/>
                  <a:pt x="21600" y="0"/>
                  <a:pt x="21600" y="0"/>
                </a:cubicBezTo>
                <a:lnTo>
                  <a:pt x="270" y="0"/>
                </a:lnTo>
                <a:close/>
                <a:moveTo>
                  <a:pt x="2295" y="14236"/>
                </a:moveTo>
                <a:cubicBezTo>
                  <a:pt x="1620" y="14236"/>
                  <a:pt x="1080" y="14891"/>
                  <a:pt x="1080" y="15709"/>
                </a:cubicBezTo>
                <a:cubicBezTo>
                  <a:pt x="1080" y="16527"/>
                  <a:pt x="1620" y="17182"/>
                  <a:pt x="2295" y="17182"/>
                </a:cubicBezTo>
                <a:cubicBezTo>
                  <a:pt x="2970" y="17182"/>
                  <a:pt x="3510" y="16527"/>
                  <a:pt x="3510" y="15709"/>
                </a:cubicBezTo>
                <a:cubicBezTo>
                  <a:pt x="3510" y="14891"/>
                  <a:pt x="2970" y="14236"/>
                  <a:pt x="2295" y="14236"/>
                </a:cubicBezTo>
                <a:close/>
                <a:moveTo>
                  <a:pt x="2295" y="17182"/>
                </a:moveTo>
                <a:cubicBezTo>
                  <a:pt x="1080" y="17182"/>
                  <a:pt x="0" y="18491"/>
                  <a:pt x="0" y="19964"/>
                </a:cubicBezTo>
                <a:cubicBezTo>
                  <a:pt x="0" y="20945"/>
                  <a:pt x="540" y="21600"/>
                  <a:pt x="1215" y="21600"/>
                </a:cubicBezTo>
                <a:cubicBezTo>
                  <a:pt x="3240" y="21600"/>
                  <a:pt x="3240" y="21600"/>
                  <a:pt x="3240" y="21600"/>
                </a:cubicBezTo>
                <a:cubicBezTo>
                  <a:pt x="4050" y="21600"/>
                  <a:pt x="4590" y="20945"/>
                  <a:pt x="4590" y="19964"/>
                </a:cubicBezTo>
                <a:cubicBezTo>
                  <a:pt x="4590" y="18491"/>
                  <a:pt x="3510" y="17182"/>
                  <a:pt x="2295" y="17182"/>
                </a:cubicBezTo>
                <a:close/>
                <a:moveTo>
                  <a:pt x="11880" y="6055"/>
                </a:moveTo>
                <a:cubicBezTo>
                  <a:pt x="12555" y="7691"/>
                  <a:pt x="12555" y="7691"/>
                  <a:pt x="12555" y="7691"/>
                </a:cubicBezTo>
                <a:cubicBezTo>
                  <a:pt x="7020" y="11782"/>
                  <a:pt x="7020" y="11782"/>
                  <a:pt x="7020" y="11782"/>
                </a:cubicBezTo>
                <a:cubicBezTo>
                  <a:pt x="7695" y="13418"/>
                  <a:pt x="7695" y="13418"/>
                  <a:pt x="7695" y="13418"/>
                </a:cubicBezTo>
                <a:cubicBezTo>
                  <a:pt x="13365" y="9327"/>
                  <a:pt x="13365" y="9327"/>
                  <a:pt x="13365" y="9327"/>
                </a:cubicBezTo>
                <a:cubicBezTo>
                  <a:pt x="14175" y="10964"/>
                  <a:pt x="14175" y="10964"/>
                  <a:pt x="14175" y="10964"/>
                </a:cubicBezTo>
                <a:cubicBezTo>
                  <a:pt x="14985" y="7036"/>
                  <a:pt x="14985" y="7036"/>
                  <a:pt x="14985" y="7036"/>
                </a:cubicBezTo>
                <a:lnTo>
                  <a:pt x="11880" y="60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09" name="Freeform 93"/>
          <p:cNvSpPr/>
          <p:nvPr/>
        </p:nvSpPr>
        <p:spPr>
          <a:xfrm>
            <a:off x="18338800" y="10741025"/>
            <a:ext cx="1092200" cy="901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98" y="8746"/>
                </a:moveTo>
                <a:lnTo>
                  <a:pt x="15698" y="6921"/>
                </a:lnTo>
                <a:lnTo>
                  <a:pt x="18774" y="6921"/>
                </a:lnTo>
                <a:lnTo>
                  <a:pt x="18774" y="0"/>
                </a:lnTo>
                <a:lnTo>
                  <a:pt x="11051" y="0"/>
                </a:lnTo>
                <a:lnTo>
                  <a:pt x="11051" y="6921"/>
                </a:lnTo>
                <a:lnTo>
                  <a:pt x="14191" y="6921"/>
                </a:lnTo>
                <a:lnTo>
                  <a:pt x="14191" y="8746"/>
                </a:lnTo>
                <a:lnTo>
                  <a:pt x="9481" y="8746"/>
                </a:lnTo>
                <a:lnTo>
                  <a:pt x="9481" y="4944"/>
                </a:lnTo>
                <a:lnTo>
                  <a:pt x="2826" y="4944"/>
                </a:lnTo>
                <a:lnTo>
                  <a:pt x="2826" y="8746"/>
                </a:lnTo>
                <a:lnTo>
                  <a:pt x="0" y="8746"/>
                </a:lnTo>
                <a:lnTo>
                  <a:pt x="0" y="10724"/>
                </a:lnTo>
                <a:lnTo>
                  <a:pt x="1381" y="10724"/>
                </a:lnTo>
                <a:lnTo>
                  <a:pt x="1381" y="21600"/>
                </a:lnTo>
                <a:lnTo>
                  <a:pt x="7409" y="21600"/>
                </a:lnTo>
                <a:lnTo>
                  <a:pt x="7409" y="10724"/>
                </a:lnTo>
                <a:lnTo>
                  <a:pt x="18774" y="10724"/>
                </a:lnTo>
                <a:lnTo>
                  <a:pt x="18774" y="21600"/>
                </a:lnTo>
                <a:lnTo>
                  <a:pt x="20281" y="21600"/>
                </a:lnTo>
                <a:lnTo>
                  <a:pt x="20281" y="10724"/>
                </a:lnTo>
                <a:lnTo>
                  <a:pt x="21600" y="10724"/>
                </a:lnTo>
                <a:lnTo>
                  <a:pt x="21600" y="8746"/>
                </a:lnTo>
                <a:lnTo>
                  <a:pt x="15698" y="8746"/>
                </a:lnTo>
                <a:close/>
                <a:moveTo>
                  <a:pt x="5965" y="19775"/>
                </a:moveTo>
                <a:lnTo>
                  <a:pt x="2826" y="19775"/>
                </a:lnTo>
                <a:lnTo>
                  <a:pt x="2826" y="10724"/>
                </a:lnTo>
                <a:lnTo>
                  <a:pt x="5965" y="10724"/>
                </a:lnTo>
                <a:lnTo>
                  <a:pt x="5965" y="19775"/>
                </a:lnTo>
                <a:close/>
                <a:moveTo>
                  <a:pt x="7974" y="8746"/>
                </a:moveTo>
                <a:lnTo>
                  <a:pt x="4333" y="8746"/>
                </a:lnTo>
                <a:lnTo>
                  <a:pt x="4333" y="6921"/>
                </a:lnTo>
                <a:lnTo>
                  <a:pt x="7974" y="6921"/>
                </a:lnTo>
                <a:lnTo>
                  <a:pt x="7974" y="8746"/>
                </a:lnTo>
                <a:close/>
                <a:moveTo>
                  <a:pt x="12558" y="4944"/>
                </a:moveTo>
                <a:lnTo>
                  <a:pt x="12558" y="1825"/>
                </a:lnTo>
                <a:lnTo>
                  <a:pt x="17267" y="1825"/>
                </a:lnTo>
                <a:lnTo>
                  <a:pt x="17267" y="4944"/>
                </a:lnTo>
                <a:lnTo>
                  <a:pt x="12558" y="494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10" name="Freeform 94"/>
          <p:cNvSpPr/>
          <p:nvPr/>
        </p:nvSpPr>
        <p:spPr>
          <a:xfrm>
            <a:off x="18338800" y="118967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7560"/>
                </a:moveTo>
                <a:cubicBezTo>
                  <a:pt x="19035" y="7560"/>
                  <a:pt x="18630" y="7560"/>
                  <a:pt x="18360" y="7695"/>
                </a:cubicBezTo>
                <a:cubicBezTo>
                  <a:pt x="14580" y="3915"/>
                  <a:pt x="14580" y="3915"/>
                  <a:pt x="14580" y="3915"/>
                </a:cubicBezTo>
                <a:cubicBezTo>
                  <a:pt x="14580" y="2295"/>
                  <a:pt x="14580" y="2295"/>
                  <a:pt x="14580" y="2295"/>
                </a:cubicBezTo>
                <a:cubicBezTo>
                  <a:pt x="10665" y="2295"/>
                  <a:pt x="10665" y="2295"/>
                  <a:pt x="10665" y="2295"/>
                </a:cubicBezTo>
                <a:cubicBezTo>
                  <a:pt x="9585" y="945"/>
                  <a:pt x="7965" y="0"/>
                  <a:pt x="6075" y="0"/>
                </a:cubicBezTo>
                <a:cubicBezTo>
                  <a:pt x="2700" y="0"/>
                  <a:pt x="0" y="2700"/>
                  <a:pt x="0" y="6075"/>
                </a:cubicBezTo>
                <a:cubicBezTo>
                  <a:pt x="0" y="6750"/>
                  <a:pt x="0" y="6750"/>
                  <a:pt x="0" y="6750"/>
                </a:cubicBezTo>
                <a:cubicBezTo>
                  <a:pt x="14580" y="6750"/>
                  <a:pt x="14580" y="6750"/>
                  <a:pt x="14580" y="6750"/>
                </a:cubicBezTo>
                <a:cubicBezTo>
                  <a:pt x="14580" y="6075"/>
                  <a:pt x="14580" y="6075"/>
                  <a:pt x="14580" y="6075"/>
                </a:cubicBezTo>
                <a:cubicBezTo>
                  <a:pt x="17280" y="8775"/>
                  <a:pt x="17280" y="8775"/>
                  <a:pt x="17280" y="8775"/>
                </a:cubicBezTo>
                <a:cubicBezTo>
                  <a:pt x="17145" y="9180"/>
                  <a:pt x="17145" y="9450"/>
                  <a:pt x="17145" y="9855"/>
                </a:cubicBezTo>
                <a:cubicBezTo>
                  <a:pt x="17145" y="10125"/>
                  <a:pt x="17145" y="10530"/>
                  <a:pt x="17280" y="10800"/>
                </a:cubicBezTo>
                <a:cubicBezTo>
                  <a:pt x="13230" y="14850"/>
                  <a:pt x="13230" y="14850"/>
                  <a:pt x="13230" y="14850"/>
                </a:cubicBezTo>
                <a:cubicBezTo>
                  <a:pt x="12690" y="14850"/>
                  <a:pt x="12285" y="15255"/>
                  <a:pt x="12285" y="15795"/>
                </a:cubicBezTo>
                <a:cubicBezTo>
                  <a:pt x="12285" y="16065"/>
                  <a:pt x="12420" y="16335"/>
                  <a:pt x="12555" y="16470"/>
                </a:cubicBezTo>
                <a:cubicBezTo>
                  <a:pt x="12555" y="17145"/>
                  <a:pt x="12555" y="17145"/>
                  <a:pt x="12555" y="17145"/>
                </a:cubicBezTo>
                <a:cubicBezTo>
                  <a:pt x="4995" y="17145"/>
                  <a:pt x="4995" y="17145"/>
                  <a:pt x="4995" y="17145"/>
                </a:cubicBezTo>
                <a:cubicBezTo>
                  <a:pt x="4995" y="21600"/>
                  <a:pt x="4995" y="21600"/>
                  <a:pt x="499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6605" y="17145"/>
                  <a:pt x="16605" y="17145"/>
                  <a:pt x="16605" y="17145"/>
                </a:cubicBezTo>
                <a:cubicBezTo>
                  <a:pt x="14040" y="17145"/>
                  <a:pt x="14040" y="17145"/>
                  <a:pt x="14040" y="17145"/>
                </a:cubicBezTo>
                <a:cubicBezTo>
                  <a:pt x="14040" y="16470"/>
                  <a:pt x="14040" y="16470"/>
                  <a:pt x="14040" y="16470"/>
                </a:cubicBezTo>
                <a:cubicBezTo>
                  <a:pt x="14175" y="16335"/>
                  <a:pt x="14310" y="16065"/>
                  <a:pt x="14310" y="15930"/>
                </a:cubicBezTo>
                <a:cubicBezTo>
                  <a:pt x="18360" y="11880"/>
                  <a:pt x="18360" y="11880"/>
                  <a:pt x="18360" y="11880"/>
                </a:cubicBezTo>
                <a:cubicBezTo>
                  <a:pt x="18630" y="12015"/>
                  <a:pt x="19035" y="12015"/>
                  <a:pt x="19305" y="12015"/>
                </a:cubicBezTo>
                <a:cubicBezTo>
                  <a:pt x="20520" y="12015"/>
                  <a:pt x="21600" y="11070"/>
                  <a:pt x="21600" y="9855"/>
                </a:cubicBezTo>
                <a:cubicBezTo>
                  <a:pt x="21600" y="8505"/>
                  <a:pt x="20520" y="7560"/>
                  <a:pt x="19305" y="7560"/>
                </a:cubicBezTo>
                <a:close/>
                <a:moveTo>
                  <a:pt x="1620" y="5265"/>
                </a:moveTo>
                <a:cubicBezTo>
                  <a:pt x="1890" y="3105"/>
                  <a:pt x="3780" y="1485"/>
                  <a:pt x="6075" y="1485"/>
                </a:cubicBezTo>
                <a:cubicBezTo>
                  <a:pt x="8235" y="1485"/>
                  <a:pt x="10125" y="3105"/>
                  <a:pt x="10530" y="5265"/>
                </a:cubicBezTo>
                <a:lnTo>
                  <a:pt x="1620" y="5265"/>
                </a:lnTo>
                <a:close/>
                <a:moveTo>
                  <a:pt x="13095" y="5265"/>
                </a:moveTo>
                <a:cubicBezTo>
                  <a:pt x="12015" y="5265"/>
                  <a:pt x="12015" y="5265"/>
                  <a:pt x="12015" y="5265"/>
                </a:cubicBezTo>
                <a:cubicBezTo>
                  <a:pt x="11880" y="4725"/>
                  <a:pt x="11745" y="4185"/>
                  <a:pt x="11610" y="3780"/>
                </a:cubicBezTo>
                <a:cubicBezTo>
                  <a:pt x="13095" y="3780"/>
                  <a:pt x="13095" y="3780"/>
                  <a:pt x="13095" y="3780"/>
                </a:cubicBezTo>
                <a:cubicBezTo>
                  <a:pt x="13095" y="5265"/>
                  <a:pt x="13095" y="5265"/>
                  <a:pt x="13095" y="5265"/>
                </a:cubicBezTo>
                <a:close/>
                <a:moveTo>
                  <a:pt x="15120" y="18630"/>
                </a:moveTo>
                <a:cubicBezTo>
                  <a:pt x="15120" y="20115"/>
                  <a:pt x="15120" y="20115"/>
                  <a:pt x="15120" y="20115"/>
                </a:cubicBezTo>
                <a:cubicBezTo>
                  <a:pt x="6480" y="20115"/>
                  <a:pt x="6480" y="20115"/>
                  <a:pt x="6480" y="20115"/>
                </a:cubicBezTo>
                <a:cubicBezTo>
                  <a:pt x="6480" y="18630"/>
                  <a:pt x="6480" y="18630"/>
                  <a:pt x="6480" y="18630"/>
                </a:cubicBezTo>
                <a:lnTo>
                  <a:pt x="15120" y="18630"/>
                </a:lnTo>
                <a:close/>
                <a:moveTo>
                  <a:pt x="19305" y="10530"/>
                </a:moveTo>
                <a:cubicBezTo>
                  <a:pt x="18900" y="10530"/>
                  <a:pt x="18630" y="10260"/>
                  <a:pt x="18630" y="9855"/>
                </a:cubicBezTo>
                <a:cubicBezTo>
                  <a:pt x="18630" y="9315"/>
                  <a:pt x="18900" y="9045"/>
                  <a:pt x="19305" y="9045"/>
                </a:cubicBezTo>
                <a:cubicBezTo>
                  <a:pt x="19710" y="9045"/>
                  <a:pt x="20115" y="9315"/>
                  <a:pt x="20115" y="9855"/>
                </a:cubicBezTo>
                <a:cubicBezTo>
                  <a:pt x="20115" y="10260"/>
                  <a:pt x="19710" y="10530"/>
                  <a:pt x="19305" y="105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11" name="Freeform 95"/>
          <p:cNvSpPr/>
          <p:nvPr/>
        </p:nvSpPr>
        <p:spPr>
          <a:xfrm>
            <a:off x="20361276" y="752476"/>
            <a:ext cx="8604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906" y="0"/>
                </a:moveTo>
                <a:lnTo>
                  <a:pt x="3906" y="3112"/>
                </a:lnTo>
                <a:lnTo>
                  <a:pt x="0" y="3112"/>
                </a:lnTo>
                <a:lnTo>
                  <a:pt x="0" y="21600"/>
                </a:lnTo>
                <a:lnTo>
                  <a:pt x="17615" y="21600"/>
                </a:lnTo>
                <a:lnTo>
                  <a:pt x="17615" y="18612"/>
                </a:lnTo>
                <a:lnTo>
                  <a:pt x="21600" y="18612"/>
                </a:lnTo>
                <a:lnTo>
                  <a:pt x="21600" y="0"/>
                </a:lnTo>
                <a:lnTo>
                  <a:pt x="3906" y="0"/>
                </a:lnTo>
                <a:close/>
                <a:moveTo>
                  <a:pt x="15542" y="20106"/>
                </a:moveTo>
                <a:lnTo>
                  <a:pt x="1833" y="20106"/>
                </a:lnTo>
                <a:lnTo>
                  <a:pt x="1833" y="4606"/>
                </a:lnTo>
                <a:lnTo>
                  <a:pt x="3906" y="4606"/>
                </a:lnTo>
                <a:lnTo>
                  <a:pt x="3906" y="18612"/>
                </a:lnTo>
                <a:lnTo>
                  <a:pt x="15542" y="18612"/>
                </a:lnTo>
                <a:lnTo>
                  <a:pt x="15542" y="20106"/>
                </a:lnTo>
                <a:close/>
                <a:moveTo>
                  <a:pt x="19528" y="16994"/>
                </a:moveTo>
                <a:lnTo>
                  <a:pt x="5818" y="16994"/>
                </a:lnTo>
                <a:lnTo>
                  <a:pt x="5818" y="1494"/>
                </a:lnTo>
                <a:lnTo>
                  <a:pt x="19528" y="1494"/>
                </a:lnTo>
                <a:lnTo>
                  <a:pt x="19528" y="16994"/>
                </a:lnTo>
                <a:close/>
                <a:moveTo>
                  <a:pt x="7891" y="3797"/>
                </a:moveTo>
                <a:lnTo>
                  <a:pt x="17615" y="3797"/>
                </a:lnTo>
                <a:lnTo>
                  <a:pt x="17615" y="5416"/>
                </a:lnTo>
                <a:lnTo>
                  <a:pt x="7891" y="5416"/>
                </a:lnTo>
                <a:lnTo>
                  <a:pt x="7891" y="3797"/>
                </a:lnTo>
                <a:close/>
                <a:moveTo>
                  <a:pt x="7891" y="6847"/>
                </a:moveTo>
                <a:lnTo>
                  <a:pt x="17615" y="6847"/>
                </a:lnTo>
                <a:lnTo>
                  <a:pt x="17615" y="8341"/>
                </a:lnTo>
                <a:lnTo>
                  <a:pt x="7891" y="8341"/>
                </a:lnTo>
                <a:lnTo>
                  <a:pt x="7891" y="6847"/>
                </a:lnTo>
                <a:close/>
                <a:moveTo>
                  <a:pt x="7891" y="9960"/>
                </a:moveTo>
                <a:lnTo>
                  <a:pt x="17615" y="9960"/>
                </a:lnTo>
                <a:lnTo>
                  <a:pt x="17615" y="11454"/>
                </a:lnTo>
                <a:lnTo>
                  <a:pt x="7891" y="11454"/>
                </a:lnTo>
                <a:lnTo>
                  <a:pt x="7891" y="9960"/>
                </a:lnTo>
                <a:close/>
                <a:moveTo>
                  <a:pt x="7891" y="13072"/>
                </a:moveTo>
                <a:lnTo>
                  <a:pt x="12673" y="13072"/>
                </a:lnTo>
                <a:lnTo>
                  <a:pt x="12673" y="14566"/>
                </a:lnTo>
                <a:lnTo>
                  <a:pt x="7891" y="14566"/>
                </a:lnTo>
                <a:lnTo>
                  <a:pt x="7891" y="1307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12" name="Freeform 96"/>
          <p:cNvSpPr/>
          <p:nvPr/>
        </p:nvSpPr>
        <p:spPr>
          <a:xfrm>
            <a:off x="20250150" y="2127250"/>
            <a:ext cx="1092200" cy="790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7020" y="0"/>
                  <a:pt x="7020" y="0"/>
                  <a:pt x="7020" y="0"/>
                </a:cubicBezTo>
                <a:cubicBezTo>
                  <a:pt x="7020" y="2817"/>
                  <a:pt x="7020" y="2817"/>
                  <a:pt x="7020" y="2817"/>
                </a:cubicBezTo>
                <a:cubicBezTo>
                  <a:pt x="3510" y="2817"/>
                  <a:pt x="3510" y="2817"/>
                  <a:pt x="3510" y="2817"/>
                </a:cubicBezTo>
                <a:cubicBezTo>
                  <a:pt x="0" y="7513"/>
                  <a:pt x="0" y="7513"/>
                  <a:pt x="0" y="7513"/>
                </a:cubicBezTo>
                <a:cubicBezTo>
                  <a:pt x="0" y="17468"/>
                  <a:pt x="0" y="17468"/>
                  <a:pt x="0" y="17468"/>
                </a:cubicBezTo>
                <a:cubicBezTo>
                  <a:pt x="3105" y="17468"/>
                  <a:pt x="3105" y="17468"/>
                  <a:pt x="3105" y="17468"/>
                </a:cubicBezTo>
                <a:cubicBezTo>
                  <a:pt x="3105" y="17843"/>
                  <a:pt x="2970" y="18219"/>
                  <a:pt x="2970" y="18595"/>
                </a:cubicBezTo>
                <a:cubicBezTo>
                  <a:pt x="2970" y="20285"/>
                  <a:pt x="4050" y="21600"/>
                  <a:pt x="5265" y="21600"/>
                </a:cubicBezTo>
                <a:cubicBezTo>
                  <a:pt x="6480" y="21600"/>
                  <a:pt x="7560" y="20285"/>
                  <a:pt x="7560" y="18595"/>
                </a:cubicBezTo>
                <a:cubicBezTo>
                  <a:pt x="7560" y="18219"/>
                  <a:pt x="7425" y="17843"/>
                  <a:pt x="7425" y="17468"/>
                </a:cubicBezTo>
                <a:cubicBezTo>
                  <a:pt x="8505" y="17468"/>
                  <a:pt x="8505" y="17468"/>
                  <a:pt x="8505" y="17468"/>
                </a:cubicBezTo>
                <a:cubicBezTo>
                  <a:pt x="14175" y="17468"/>
                  <a:pt x="14175" y="17468"/>
                  <a:pt x="14175" y="17468"/>
                </a:cubicBezTo>
                <a:cubicBezTo>
                  <a:pt x="14175" y="17843"/>
                  <a:pt x="14040" y="18219"/>
                  <a:pt x="14040" y="18595"/>
                </a:cubicBezTo>
                <a:cubicBezTo>
                  <a:pt x="14040" y="20285"/>
                  <a:pt x="15120" y="21600"/>
                  <a:pt x="16335" y="21600"/>
                </a:cubicBezTo>
                <a:cubicBezTo>
                  <a:pt x="17550" y="21600"/>
                  <a:pt x="18630" y="20285"/>
                  <a:pt x="18630" y="18595"/>
                </a:cubicBezTo>
                <a:cubicBezTo>
                  <a:pt x="18630" y="18219"/>
                  <a:pt x="18495" y="17843"/>
                  <a:pt x="18495" y="17468"/>
                </a:cubicBezTo>
                <a:cubicBezTo>
                  <a:pt x="21600" y="17468"/>
                  <a:pt x="21600" y="17468"/>
                  <a:pt x="21600" y="17468"/>
                </a:cubicBezTo>
                <a:lnTo>
                  <a:pt x="21600" y="0"/>
                </a:lnTo>
                <a:close/>
                <a:moveTo>
                  <a:pt x="1485" y="8452"/>
                </a:moveTo>
                <a:cubicBezTo>
                  <a:pt x="4050" y="4883"/>
                  <a:pt x="4050" y="4883"/>
                  <a:pt x="4050" y="4883"/>
                </a:cubicBezTo>
                <a:cubicBezTo>
                  <a:pt x="4050" y="9767"/>
                  <a:pt x="4050" y="9767"/>
                  <a:pt x="4050" y="9767"/>
                </a:cubicBezTo>
                <a:cubicBezTo>
                  <a:pt x="1485" y="9767"/>
                  <a:pt x="1485" y="9767"/>
                  <a:pt x="1485" y="9767"/>
                </a:cubicBezTo>
                <a:lnTo>
                  <a:pt x="1485" y="8452"/>
                </a:lnTo>
                <a:close/>
                <a:moveTo>
                  <a:pt x="5265" y="19534"/>
                </a:moveTo>
                <a:cubicBezTo>
                  <a:pt x="4860" y="19534"/>
                  <a:pt x="4455" y="19158"/>
                  <a:pt x="4455" y="18595"/>
                </a:cubicBezTo>
                <a:cubicBezTo>
                  <a:pt x="4455" y="18031"/>
                  <a:pt x="4860" y="17468"/>
                  <a:pt x="5265" y="17468"/>
                </a:cubicBezTo>
                <a:cubicBezTo>
                  <a:pt x="5265" y="17468"/>
                  <a:pt x="5265" y="17468"/>
                  <a:pt x="5265" y="17468"/>
                </a:cubicBezTo>
                <a:cubicBezTo>
                  <a:pt x="5670" y="17468"/>
                  <a:pt x="6075" y="18031"/>
                  <a:pt x="6075" y="18595"/>
                </a:cubicBezTo>
                <a:cubicBezTo>
                  <a:pt x="6075" y="19158"/>
                  <a:pt x="5670" y="19534"/>
                  <a:pt x="5265" y="19534"/>
                </a:cubicBezTo>
                <a:close/>
                <a:moveTo>
                  <a:pt x="7020" y="15402"/>
                </a:moveTo>
                <a:cubicBezTo>
                  <a:pt x="1485" y="15402"/>
                  <a:pt x="1485" y="15402"/>
                  <a:pt x="1485" y="15402"/>
                </a:cubicBezTo>
                <a:cubicBezTo>
                  <a:pt x="1485" y="11833"/>
                  <a:pt x="1485" y="11833"/>
                  <a:pt x="1485" y="11833"/>
                </a:cubicBezTo>
                <a:cubicBezTo>
                  <a:pt x="5535" y="11833"/>
                  <a:pt x="5535" y="11833"/>
                  <a:pt x="5535" y="11833"/>
                </a:cubicBezTo>
                <a:cubicBezTo>
                  <a:pt x="5535" y="4883"/>
                  <a:pt x="5535" y="4883"/>
                  <a:pt x="5535" y="4883"/>
                </a:cubicBezTo>
                <a:cubicBezTo>
                  <a:pt x="7020" y="4883"/>
                  <a:pt x="7020" y="4883"/>
                  <a:pt x="7020" y="4883"/>
                </a:cubicBezTo>
                <a:lnTo>
                  <a:pt x="7020" y="15402"/>
                </a:lnTo>
                <a:close/>
                <a:moveTo>
                  <a:pt x="16335" y="19534"/>
                </a:moveTo>
                <a:cubicBezTo>
                  <a:pt x="15930" y="19534"/>
                  <a:pt x="15525" y="19158"/>
                  <a:pt x="15525" y="18595"/>
                </a:cubicBezTo>
                <a:cubicBezTo>
                  <a:pt x="15525" y="18031"/>
                  <a:pt x="15930" y="17468"/>
                  <a:pt x="16335" y="17468"/>
                </a:cubicBezTo>
                <a:cubicBezTo>
                  <a:pt x="16335" y="17468"/>
                  <a:pt x="16335" y="17468"/>
                  <a:pt x="16335" y="17468"/>
                </a:cubicBezTo>
                <a:cubicBezTo>
                  <a:pt x="16740" y="17468"/>
                  <a:pt x="17145" y="18031"/>
                  <a:pt x="17145" y="18595"/>
                </a:cubicBezTo>
                <a:cubicBezTo>
                  <a:pt x="17145" y="19158"/>
                  <a:pt x="16740" y="19534"/>
                  <a:pt x="16335" y="19534"/>
                </a:cubicBezTo>
                <a:close/>
                <a:moveTo>
                  <a:pt x="20115" y="15402"/>
                </a:moveTo>
                <a:cubicBezTo>
                  <a:pt x="8505" y="15402"/>
                  <a:pt x="8505" y="15402"/>
                  <a:pt x="8505" y="15402"/>
                </a:cubicBezTo>
                <a:cubicBezTo>
                  <a:pt x="8505" y="2066"/>
                  <a:pt x="8505" y="2066"/>
                  <a:pt x="8505" y="2066"/>
                </a:cubicBezTo>
                <a:cubicBezTo>
                  <a:pt x="20115" y="2066"/>
                  <a:pt x="20115" y="2066"/>
                  <a:pt x="20115" y="2066"/>
                </a:cubicBezTo>
                <a:lnTo>
                  <a:pt x="20115" y="1540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13" name="Freeform 97"/>
          <p:cNvSpPr/>
          <p:nvPr/>
        </p:nvSpPr>
        <p:spPr>
          <a:xfrm>
            <a:off x="20250150" y="3282950"/>
            <a:ext cx="1092200" cy="965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15" y="3549"/>
                </a:moveTo>
                <a:cubicBezTo>
                  <a:pt x="14715" y="2160"/>
                  <a:pt x="14715" y="2160"/>
                  <a:pt x="14715" y="2160"/>
                </a:cubicBezTo>
                <a:cubicBezTo>
                  <a:pt x="14715" y="926"/>
                  <a:pt x="13905" y="0"/>
                  <a:pt x="12960" y="0"/>
                </a:cubicBezTo>
                <a:cubicBezTo>
                  <a:pt x="8640" y="0"/>
                  <a:pt x="8640" y="0"/>
                  <a:pt x="8640" y="0"/>
                </a:cubicBezTo>
                <a:cubicBezTo>
                  <a:pt x="7695" y="0"/>
                  <a:pt x="6885" y="926"/>
                  <a:pt x="6885" y="2160"/>
                </a:cubicBezTo>
                <a:cubicBezTo>
                  <a:pt x="6885" y="3549"/>
                  <a:pt x="6885" y="3549"/>
                  <a:pt x="6885" y="3549"/>
                </a:cubicBezTo>
                <a:cubicBezTo>
                  <a:pt x="0" y="3549"/>
                  <a:pt x="0" y="3549"/>
                  <a:pt x="0" y="3549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3549"/>
                  <a:pt x="21600" y="3549"/>
                  <a:pt x="21600" y="3549"/>
                </a:cubicBezTo>
                <a:lnTo>
                  <a:pt x="14715" y="3549"/>
                </a:lnTo>
                <a:close/>
                <a:moveTo>
                  <a:pt x="8370" y="2160"/>
                </a:moveTo>
                <a:cubicBezTo>
                  <a:pt x="8370" y="2006"/>
                  <a:pt x="8505" y="1851"/>
                  <a:pt x="8640" y="1851"/>
                </a:cubicBezTo>
                <a:cubicBezTo>
                  <a:pt x="12960" y="1851"/>
                  <a:pt x="12960" y="1851"/>
                  <a:pt x="12960" y="1851"/>
                </a:cubicBezTo>
                <a:cubicBezTo>
                  <a:pt x="13095" y="1851"/>
                  <a:pt x="13230" y="2006"/>
                  <a:pt x="13230" y="2160"/>
                </a:cubicBezTo>
                <a:cubicBezTo>
                  <a:pt x="13230" y="3549"/>
                  <a:pt x="13230" y="3549"/>
                  <a:pt x="13230" y="3549"/>
                </a:cubicBezTo>
                <a:cubicBezTo>
                  <a:pt x="8370" y="3549"/>
                  <a:pt x="8370" y="3549"/>
                  <a:pt x="8370" y="3549"/>
                </a:cubicBezTo>
                <a:lnTo>
                  <a:pt x="8370" y="2160"/>
                </a:lnTo>
                <a:close/>
                <a:moveTo>
                  <a:pt x="1620" y="5400"/>
                </a:moveTo>
                <a:cubicBezTo>
                  <a:pt x="4185" y="5400"/>
                  <a:pt x="4185" y="5400"/>
                  <a:pt x="4185" y="5400"/>
                </a:cubicBezTo>
                <a:cubicBezTo>
                  <a:pt x="3780" y="6789"/>
                  <a:pt x="2835" y="8023"/>
                  <a:pt x="1620" y="8331"/>
                </a:cubicBezTo>
                <a:lnTo>
                  <a:pt x="1620" y="5400"/>
                </a:lnTo>
                <a:close/>
                <a:moveTo>
                  <a:pt x="1620" y="19903"/>
                </a:moveTo>
                <a:cubicBezTo>
                  <a:pt x="1620" y="16971"/>
                  <a:pt x="1620" y="16971"/>
                  <a:pt x="1620" y="16971"/>
                </a:cubicBezTo>
                <a:cubicBezTo>
                  <a:pt x="2835" y="17280"/>
                  <a:pt x="3780" y="18360"/>
                  <a:pt x="4185" y="19903"/>
                </a:cubicBezTo>
                <a:lnTo>
                  <a:pt x="1620" y="19903"/>
                </a:lnTo>
                <a:close/>
                <a:moveTo>
                  <a:pt x="19980" y="19903"/>
                </a:moveTo>
                <a:cubicBezTo>
                  <a:pt x="17415" y="19903"/>
                  <a:pt x="17415" y="19903"/>
                  <a:pt x="17415" y="19903"/>
                </a:cubicBezTo>
                <a:cubicBezTo>
                  <a:pt x="17820" y="18360"/>
                  <a:pt x="18765" y="17280"/>
                  <a:pt x="19980" y="16971"/>
                </a:cubicBezTo>
                <a:lnTo>
                  <a:pt x="19980" y="19903"/>
                </a:lnTo>
                <a:close/>
                <a:moveTo>
                  <a:pt x="19980" y="15120"/>
                </a:moveTo>
                <a:cubicBezTo>
                  <a:pt x="17955" y="15583"/>
                  <a:pt x="16200" y="17434"/>
                  <a:pt x="15930" y="19903"/>
                </a:cubicBezTo>
                <a:cubicBezTo>
                  <a:pt x="5670" y="19903"/>
                  <a:pt x="5670" y="19903"/>
                  <a:pt x="5670" y="19903"/>
                </a:cubicBezTo>
                <a:cubicBezTo>
                  <a:pt x="5400" y="17434"/>
                  <a:pt x="3645" y="15583"/>
                  <a:pt x="1620" y="15120"/>
                </a:cubicBezTo>
                <a:cubicBezTo>
                  <a:pt x="1620" y="10183"/>
                  <a:pt x="1620" y="10183"/>
                  <a:pt x="1620" y="10183"/>
                </a:cubicBezTo>
                <a:cubicBezTo>
                  <a:pt x="3645" y="9720"/>
                  <a:pt x="5400" y="7869"/>
                  <a:pt x="5670" y="5400"/>
                </a:cubicBezTo>
                <a:cubicBezTo>
                  <a:pt x="15930" y="5400"/>
                  <a:pt x="15930" y="5400"/>
                  <a:pt x="15930" y="5400"/>
                </a:cubicBezTo>
                <a:cubicBezTo>
                  <a:pt x="16200" y="7869"/>
                  <a:pt x="17955" y="9720"/>
                  <a:pt x="19980" y="10183"/>
                </a:cubicBezTo>
                <a:lnTo>
                  <a:pt x="19980" y="15120"/>
                </a:lnTo>
                <a:close/>
                <a:moveTo>
                  <a:pt x="19980" y="8331"/>
                </a:moveTo>
                <a:cubicBezTo>
                  <a:pt x="18765" y="8023"/>
                  <a:pt x="17820" y="6789"/>
                  <a:pt x="17415" y="5400"/>
                </a:cubicBezTo>
                <a:cubicBezTo>
                  <a:pt x="19980" y="5400"/>
                  <a:pt x="19980" y="5400"/>
                  <a:pt x="19980" y="5400"/>
                </a:cubicBezTo>
                <a:lnTo>
                  <a:pt x="19980" y="833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14" name="Freeform 98"/>
          <p:cNvSpPr/>
          <p:nvPr/>
        </p:nvSpPr>
        <p:spPr>
          <a:xfrm>
            <a:off x="20415250" y="4467226"/>
            <a:ext cx="7715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057" y="8505"/>
                </a:moveTo>
                <a:cubicBezTo>
                  <a:pt x="17395" y="7830"/>
                  <a:pt x="19115" y="7020"/>
                  <a:pt x="19306" y="4725"/>
                </a:cubicBezTo>
                <a:cubicBezTo>
                  <a:pt x="20644" y="4590"/>
                  <a:pt x="21600" y="3780"/>
                  <a:pt x="21600" y="2835"/>
                </a:cubicBezTo>
                <a:cubicBezTo>
                  <a:pt x="21600" y="1890"/>
                  <a:pt x="21600" y="1890"/>
                  <a:pt x="21600" y="1890"/>
                </a:cubicBezTo>
                <a:cubicBezTo>
                  <a:pt x="21600" y="810"/>
                  <a:pt x="20453" y="0"/>
                  <a:pt x="19115" y="0"/>
                </a:cubicBezTo>
                <a:cubicBezTo>
                  <a:pt x="2676" y="0"/>
                  <a:pt x="2676" y="0"/>
                  <a:pt x="2676" y="0"/>
                </a:cubicBezTo>
                <a:cubicBezTo>
                  <a:pt x="1147" y="0"/>
                  <a:pt x="0" y="810"/>
                  <a:pt x="0" y="1890"/>
                </a:cubicBezTo>
                <a:cubicBezTo>
                  <a:pt x="0" y="2835"/>
                  <a:pt x="0" y="2835"/>
                  <a:pt x="0" y="2835"/>
                </a:cubicBezTo>
                <a:cubicBezTo>
                  <a:pt x="0" y="3780"/>
                  <a:pt x="956" y="4590"/>
                  <a:pt x="2294" y="4725"/>
                </a:cubicBezTo>
                <a:cubicBezTo>
                  <a:pt x="2676" y="7020"/>
                  <a:pt x="4205" y="7830"/>
                  <a:pt x="5543" y="8505"/>
                </a:cubicBezTo>
                <a:cubicBezTo>
                  <a:pt x="6690" y="9045"/>
                  <a:pt x="7455" y="9450"/>
                  <a:pt x="7455" y="10800"/>
                </a:cubicBezTo>
                <a:cubicBezTo>
                  <a:pt x="7455" y="12150"/>
                  <a:pt x="6690" y="12555"/>
                  <a:pt x="5543" y="13095"/>
                </a:cubicBezTo>
                <a:cubicBezTo>
                  <a:pt x="4205" y="13770"/>
                  <a:pt x="2676" y="14580"/>
                  <a:pt x="2294" y="16875"/>
                </a:cubicBezTo>
                <a:cubicBezTo>
                  <a:pt x="956" y="17010"/>
                  <a:pt x="0" y="17820"/>
                  <a:pt x="0" y="18765"/>
                </a:cubicBezTo>
                <a:cubicBezTo>
                  <a:pt x="0" y="19710"/>
                  <a:pt x="0" y="19710"/>
                  <a:pt x="0" y="19710"/>
                </a:cubicBezTo>
                <a:cubicBezTo>
                  <a:pt x="0" y="20790"/>
                  <a:pt x="1147" y="21600"/>
                  <a:pt x="2676" y="21600"/>
                </a:cubicBezTo>
                <a:cubicBezTo>
                  <a:pt x="19115" y="21600"/>
                  <a:pt x="19115" y="21600"/>
                  <a:pt x="19115" y="21600"/>
                </a:cubicBezTo>
                <a:cubicBezTo>
                  <a:pt x="20453" y="21600"/>
                  <a:pt x="21600" y="20790"/>
                  <a:pt x="21600" y="19710"/>
                </a:cubicBezTo>
                <a:cubicBezTo>
                  <a:pt x="21600" y="18765"/>
                  <a:pt x="21600" y="18765"/>
                  <a:pt x="21600" y="18765"/>
                </a:cubicBezTo>
                <a:cubicBezTo>
                  <a:pt x="21600" y="17820"/>
                  <a:pt x="20644" y="17010"/>
                  <a:pt x="19306" y="16875"/>
                </a:cubicBezTo>
                <a:cubicBezTo>
                  <a:pt x="19115" y="14580"/>
                  <a:pt x="17395" y="13770"/>
                  <a:pt x="16057" y="13095"/>
                </a:cubicBezTo>
                <a:cubicBezTo>
                  <a:pt x="14910" y="12555"/>
                  <a:pt x="14145" y="12150"/>
                  <a:pt x="14145" y="10800"/>
                </a:cubicBezTo>
                <a:cubicBezTo>
                  <a:pt x="14145" y="9450"/>
                  <a:pt x="14910" y="9045"/>
                  <a:pt x="16057" y="8505"/>
                </a:cubicBezTo>
                <a:close/>
                <a:moveTo>
                  <a:pt x="2676" y="3105"/>
                </a:moveTo>
                <a:cubicBezTo>
                  <a:pt x="2485" y="3105"/>
                  <a:pt x="2294" y="3105"/>
                  <a:pt x="2294" y="2835"/>
                </a:cubicBezTo>
                <a:cubicBezTo>
                  <a:pt x="2294" y="1890"/>
                  <a:pt x="2294" y="1890"/>
                  <a:pt x="2294" y="1890"/>
                </a:cubicBezTo>
                <a:cubicBezTo>
                  <a:pt x="2294" y="1755"/>
                  <a:pt x="2485" y="1620"/>
                  <a:pt x="2676" y="1620"/>
                </a:cubicBezTo>
                <a:cubicBezTo>
                  <a:pt x="19115" y="1620"/>
                  <a:pt x="19115" y="1620"/>
                  <a:pt x="19115" y="1620"/>
                </a:cubicBezTo>
                <a:cubicBezTo>
                  <a:pt x="19306" y="1620"/>
                  <a:pt x="19306" y="1755"/>
                  <a:pt x="19306" y="1890"/>
                </a:cubicBezTo>
                <a:cubicBezTo>
                  <a:pt x="19306" y="2835"/>
                  <a:pt x="19306" y="2835"/>
                  <a:pt x="19306" y="2835"/>
                </a:cubicBezTo>
                <a:cubicBezTo>
                  <a:pt x="19306" y="3105"/>
                  <a:pt x="19306" y="3105"/>
                  <a:pt x="19115" y="3105"/>
                </a:cubicBezTo>
                <a:lnTo>
                  <a:pt x="2676" y="3105"/>
                </a:lnTo>
                <a:close/>
                <a:moveTo>
                  <a:pt x="19115" y="18495"/>
                </a:moveTo>
                <a:cubicBezTo>
                  <a:pt x="19306" y="18495"/>
                  <a:pt x="19306" y="18495"/>
                  <a:pt x="19306" y="18765"/>
                </a:cubicBezTo>
                <a:cubicBezTo>
                  <a:pt x="19306" y="19710"/>
                  <a:pt x="19306" y="19710"/>
                  <a:pt x="19306" y="19710"/>
                </a:cubicBezTo>
                <a:cubicBezTo>
                  <a:pt x="19306" y="19845"/>
                  <a:pt x="19306" y="19980"/>
                  <a:pt x="19115" y="19980"/>
                </a:cubicBezTo>
                <a:cubicBezTo>
                  <a:pt x="2676" y="19980"/>
                  <a:pt x="2676" y="19980"/>
                  <a:pt x="2676" y="19980"/>
                </a:cubicBezTo>
                <a:cubicBezTo>
                  <a:pt x="2485" y="19980"/>
                  <a:pt x="2294" y="19845"/>
                  <a:pt x="2294" y="19710"/>
                </a:cubicBezTo>
                <a:cubicBezTo>
                  <a:pt x="2294" y="18765"/>
                  <a:pt x="2294" y="18765"/>
                  <a:pt x="2294" y="18765"/>
                </a:cubicBezTo>
                <a:cubicBezTo>
                  <a:pt x="2294" y="18495"/>
                  <a:pt x="2485" y="18495"/>
                  <a:pt x="2676" y="18495"/>
                </a:cubicBezTo>
                <a:lnTo>
                  <a:pt x="19115" y="18495"/>
                </a:lnTo>
                <a:close/>
                <a:moveTo>
                  <a:pt x="11851" y="10800"/>
                </a:moveTo>
                <a:cubicBezTo>
                  <a:pt x="11851" y="12960"/>
                  <a:pt x="13572" y="13770"/>
                  <a:pt x="14719" y="14310"/>
                </a:cubicBezTo>
                <a:cubicBezTo>
                  <a:pt x="15865" y="14985"/>
                  <a:pt x="16821" y="15390"/>
                  <a:pt x="17012" y="16875"/>
                </a:cubicBezTo>
                <a:cubicBezTo>
                  <a:pt x="11851" y="16875"/>
                  <a:pt x="11851" y="16875"/>
                  <a:pt x="11851" y="16875"/>
                </a:cubicBezTo>
                <a:cubicBezTo>
                  <a:pt x="11851" y="10800"/>
                  <a:pt x="11851" y="10800"/>
                  <a:pt x="11851" y="10800"/>
                </a:cubicBezTo>
                <a:cubicBezTo>
                  <a:pt x="9749" y="10800"/>
                  <a:pt x="9749" y="10800"/>
                  <a:pt x="9749" y="10800"/>
                </a:cubicBezTo>
                <a:cubicBezTo>
                  <a:pt x="9749" y="16875"/>
                  <a:pt x="9749" y="16875"/>
                  <a:pt x="9749" y="16875"/>
                </a:cubicBezTo>
                <a:cubicBezTo>
                  <a:pt x="4588" y="16875"/>
                  <a:pt x="4588" y="16875"/>
                  <a:pt x="4588" y="16875"/>
                </a:cubicBezTo>
                <a:cubicBezTo>
                  <a:pt x="4779" y="15390"/>
                  <a:pt x="5735" y="14985"/>
                  <a:pt x="6881" y="14310"/>
                </a:cubicBezTo>
                <a:cubicBezTo>
                  <a:pt x="8028" y="13770"/>
                  <a:pt x="9749" y="12960"/>
                  <a:pt x="9749" y="10800"/>
                </a:cubicBezTo>
                <a:cubicBezTo>
                  <a:pt x="9749" y="8640"/>
                  <a:pt x="8028" y="7830"/>
                  <a:pt x="6881" y="7290"/>
                </a:cubicBezTo>
                <a:cubicBezTo>
                  <a:pt x="5735" y="6615"/>
                  <a:pt x="4779" y="6210"/>
                  <a:pt x="4588" y="4725"/>
                </a:cubicBezTo>
                <a:cubicBezTo>
                  <a:pt x="17012" y="4725"/>
                  <a:pt x="17012" y="4725"/>
                  <a:pt x="17012" y="4725"/>
                </a:cubicBezTo>
                <a:cubicBezTo>
                  <a:pt x="16821" y="6210"/>
                  <a:pt x="15865" y="6615"/>
                  <a:pt x="14719" y="7290"/>
                </a:cubicBezTo>
                <a:cubicBezTo>
                  <a:pt x="13572" y="7830"/>
                  <a:pt x="11851" y="8640"/>
                  <a:pt x="11851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15" name="Freeform 99"/>
          <p:cNvSpPr/>
          <p:nvPr/>
        </p:nvSpPr>
        <p:spPr>
          <a:xfrm>
            <a:off x="20278726" y="5705476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130" y="15255"/>
                </a:moveTo>
                <a:cubicBezTo>
                  <a:pt x="16130" y="13230"/>
                  <a:pt x="16130" y="13230"/>
                  <a:pt x="16130" y="13230"/>
                </a:cubicBezTo>
                <a:cubicBezTo>
                  <a:pt x="14587" y="13230"/>
                  <a:pt x="14587" y="13230"/>
                  <a:pt x="14587" y="13230"/>
                </a:cubicBezTo>
                <a:cubicBezTo>
                  <a:pt x="14587" y="16740"/>
                  <a:pt x="14587" y="16740"/>
                  <a:pt x="14587" y="16740"/>
                </a:cubicBezTo>
                <a:cubicBezTo>
                  <a:pt x="18234" y="16740"/>
                  <a:pt x="18234" y="16740"/>
                  <a:pt x="18234" y="16740"/>
                </a:cubicBezTo>
                <a:cubicBezTo>
                  <a:pt x="18234" y="15255"/>
                  <a:pt x="18234" y="15255"/>
                  <a:pt x="18234" y="15255"/>
                </a:cubicBezTo>
                <a:lnTo>
                  <a:pt x="16130" y="15255"/>
                </a:lnTo>
                <a:close/>
                <a:moveTo>
                  <a:pt x="4208" y="8910"/>
                </a:moveTo>
                <a:cubicBezTo>
                  <a:pt x="5751" y="8910"/>
                  <a:pt x="5751" y="8910"/>
                  <a:pt x="5751" y="8910"/>
                </a:cubicBezTo>
                <a:cubicBezTo>
                  <a:pt x="5751" y="10395"/>
                  <a:pt x="5751" y="10395"/>
                  <a:pt x="5751" y="10395"/>
                </a:cubicBezTo>
                <a:cubicBezTo>
                  <a:pt x="4208" y="10395"/>
                  <a:pt x="4208" y="10395"/>
                  <a:pt x="4208" y="10395"/>
                </a:cubicBezTo>
                <a:lnTo>
                  <a:pt x="4208" y="8910"/>
                </a:lnTo>
                <a:close/>
                <a:moveTo>
                  <a:pt x="7434" y="8910"/>
                </a:moveTo>
                <a:cubicBezTo>
                  <a:pt x="8977" y="8910"/>
                  <a:pt x="8977" y="8910"/>
                  <a:pt x="8977" y="8910"/>
                </a:cubicBezTo>
                <a:cubicBezTo>
                  <a:pt x="8977" y="10395"/>
                  <a:pt x="8977" y="10395"/>
                  <a:pt x="8977" y="10395"/>
                </a:cubicBezTo>
                <a:cubicBezTo>
                  <a:pt x="7434" y="10395"/>
                  <a:pt x="7434" y="10395"/>
                  <a:pt x="7434" y="10395"/>
                </a:cubicBezTo>
                <a:lnTo>
                  <a:pt x="7434" y="8910"/>
                </a:lnTo>
                <a:close/>
                <a:moveTo>
                  <a:pt x="10519" y="8910"/>
                </a:moveTo>
                <a:cubicBezTo>
                  <a:pt x="12203" y="8910"/>
                  <a:pt x="12203" y="8910"/>
                  <a:pt x="12203" y="8910"/>
                </a:cubicBezTo>
                <a:cubicBezTo>
                  <a:pt x="12203" y="10395"/>
                  <a:pt x="12203" y="10395"/>
                  <a:pt x="12203" y="10395"/>
                </a:cubicBezTo>
                <a:cubicBezTo>
                  <a:pt x="10519" y="10395"/>
                  <a:pt x="10519" y="10395"/>
                  <a:pt x="10519" y="10395"/>
                </a:cubicBezTo>
                <a:lnTo>
                  <a:pt x="10519" y="8910"/>
                </a:lnTo>
                <a:close/>
                <a:moveTo>
                  <a:pt x="4208" y="11880"/>
                </a:moveTo>
                <a:cubicBezTo>
                  <a:pt x="5751" y="11880"/>
                  <a:pt x="5751" y="11880"/>
                  <a:pt x="5751" y="11880"/>
                </a:cubicBezTo>
                <a:cubicBezTo>
                  <a:pt x="5751" y="13500"/>
                  <a:pt x="5751" y="13500"/>
                  <a:pt x="5751" y="13500"/>
                </a:cubicBezTo>
                <a:cubicBezTo>
                  <a:pt x="4208" y="13500"/>
                  <a:pt x="4208" y="13500"/>
                  <a:pt x="4208" y="13500"/>
                </a:cubicBezTo>
                <a:lnTo>
                  <a:pt x="4208" y="11880"/>
                </a:lnTo>
                <a:close/>
                <a:moveTo>
                  <a:pt x="7434" y="11880"/>
                </a:moveTo>
                <a:cubicBezTo>
                  <a:pt x="8977" y="11880"/>
                  <a:pt x="8977" y="11880"/>
                  <a:pt x="8977" y="11880"/>
                </a:cubicBezTo>
                <a:cubicBezTo>
                  <a:pt x="8977" y="13500"/>
                  <a:pt x="8977" y="13500"/>
                  <a:pt x="8977" y="13500"/>
                </a:cubicBezTo>
                <a:cubicBezTo>
                  <a:pt x="7434" y="13500"/>
                  <a:pt x="7434" y="13500"/>
                  <a:pt x="7434" y="13500"/>
                </a:cubicBezTo>
                <a:lnTo>
                  <a:pt x="7434" y="11880"/>
                </a:lnTo>
                <a:close/>
                <a:moveTo>
                  <a:pt x="16410" y="9990"/>
                </a:moveTo>
                <a:cubicBezTo>
                  <a:pt x="16410" y="2295"/>
                  <a:pt x="16410" y="2295"/>
                  <a:pt x="16410" y="2295"/>
                </a:cubicBezTo>
                <a:cubicBezTo>
                  <a:pt x="13745" y="2295"/>
                  <a:pt x="13745" y="2295"/>
                  <a:pt x="13745" y="2295"/>
                </a:cubicBezTo>
                <a:cubicBezTo>
                  <a:pt x="13745" y="0"/>
                  <a:pt x="13745" y="0"/>
                  <a:pt x="13745" y="0"/>
                </a:cubicBezTo>
                <a:cubicBezTo>
                  <a:pt x="12203" y="0"/>
                  <a:pt x="12203" y="0"/>
                  <a:pt x="12203" y="0"/>
                </a:cubicBezTo>
                <a:cubicBezTo>
                  <a:pt x="12203" y="2295"/>
                  <a:pt x="12203" y="2295"/>
                  <a:pt x="12203" y="2295"/>
                </a:cubicBezTo>
                <a:cubicBezTo>
                  <a:pt x="10519" y="2295"/>
                  <a:pt x="10519" y="2295"/>
                  <a:pt x="10519" y="2295"/>
                </a:cubicBezTo>
                <a:cubicBezTo>
                  <a:pt x="10519" y="0"/>
                  <a:pt x="10519" y="0"/>
                  <a:pt x="10519" y="0"/>
                </a:cubicBezTo>
                <a:cubicBezTo>
                  <a:pt x="8977" y="0"/>
                  <a:pt x="8977" y="0"/>
                  <a:pt x="8977" y="0"/>
                </a:cubicBezTo>
                <a:cubicBezTo>
                  <a:pt x="8977" y="2295"/>
                  <a:pt x="8977" y="2295"/>
                  <a:pt x="8977" y="2295"/>
                </a:cubicBezTo>
                <a:cubicBezTo>
                  <a:pt x="7434" y="2295"/>
                  <a:pt x="7434" y="2295"/>
                  <a:pt x="7434" y="2295"/>
                </a:cubicBezTo>
                <a:cubicBezTo>
                  <a:pt x="7434" y="0"/>
                  <a:pt x="7434" y="0"/>
                  <a:pt x="7434" y="0"/>
                </a:cubicBezTo>
                <a:cubicBezTo>
                  <a:pt x="5751" y="0"/>
                  <a:pt x="5751" y="0"/>
                  <a:pt x="5751" y="0"/>
                </a:cubicBezTo>
                <a:cubicBezTo>
                  <a:pt x="5751" y="2295"/>
                  <a:pt x="5751" y="2295"/>
                  <a:pt x="5751" y="2295"/>
                </a:cubicBezTo>
                <a:cubicBezTo>
                  <a:pt x="4208" y="2295"/>
                  <a:pt x="4208" y="2295"/>
                  <a:pt x="4208" y="2295"/>
                </a:cubicBezTo>
                <a:cubicBezTo>
                  <a:pt x="4208" y="0"/>
                  <a:pt x="4208" y="0"/>
                  <a:pt x="4208" y="0"/>
                </a:cubicBezTo>
                <a:cubicBezTo>
                  <a:pt x="2665" y="0"/>
                  <a:pt x="2665" y="0"/>
                  <a:pt x="2665" y="0"/>
                </a:cubicBezTo>
                <a:cubicBezTo>
                  <a:pt x="2665" y="2295"/>
                  <a:pt x="2665" y="2295"/>
                  <a:pt x="2665" y="2295"/>
                </a:cubicBezTo>
                <a:cubicBezTo>
                  <a:pt x="0" y="2295"/>
                  <a:pt x="0" y="2295"/>
                  <a:pt x="0" y="2295"/>
                </a:cubicBezTo>
                <a:cubicBezTo>
                  <a:pt x="0" y="16470"/>
                  <a:pt x="0" y="16470"/>
                  <a:pt x="0" y="16470"/>
                </a:cubicBezTo>
                <a:cubicBezTo>
                  <a:pt x="9538" y="16470"/>
                  <a:pt x="9538" y="16470"/>
                  <a:pt x="9538" y="16470"/>
                </a:cubicBezTo>
                <a:cubicBezTo>
                  <a:pt x="9958" y="19440"/>
                  <a:pt x="12483" y="21600"/>
                  <a:pt x="15569" y="21600"/>
                </a:cubicBezTo>
                <a:cubicBezTo>
                  <a:pt x="18935" y="21600"/>
                  <a:pt x="21600" y="19035"/>
                  <a:pt x="21600" y="15795"/>
                </a:cubicBezTo>
                <a:cubicBezTo>
                  <a:pt x="21600" y="12825"/>
                  <a:pt x="19356" y="10395"/>
                  <a:pt x="16410" y="9990"/>
                </a:cubicBezTo>
                <a:close/>
                <a:moveTo>
                  <a:pt x="1543" y="3780"/>
                </a:moveTo>
                <a:cubicBezTo>
                  <a:pt x="14727" y="3780"/>
                  <a:pt x="14727" y="3780"/>
                  <a:pt x="14727" y="3780"/>
                </a:cubicBezTo>
                <a:cubicBezTo>
                  <a:pt x="14727" y="5805"/>
                  <a:pt x="14727" y="5805"/>
                  <a:pt x="14727" y="5805"/>
                </a:cubicBezTo>
                <a:cubicBezTo>
                  <a:pt x="1543" y="5805"/>
                  <a:pt x="1543" y="5805"/>
                  <a:pt x="1543" y="5805"/>
                </a:cubicBezTo>
                <a:lnTo>
                  <a:pt x="1543" y="3780"/>
                </a:lnTo>
                <a:close/>
                <a:moveTo>
                  <a:pt x="1543" y="14985"/>
                </a:moveTo>
                <a:cubicBezTo>
                  <a:pt x="1543" y="7425"/>
                  <a:pt x="1543" y="7425"/>
                  <a:pt x="1543" y="7425"/>
                </a:cubicBezTo>
                <a:cubicBezTo>
                  <a:pt x="14727" y="7425"/>
                  <a:pt x="14727" y="7425"/>
                  <a:pt x="14727" y="7425"/>
                </a:cubicBezTo>
                <a:cubicBezTo>
                  <a:pt x="14727" y="9990"/>
                  <a:pt x="14727" y="9990"/>
                  <a:pt x="14727" y="9990"/>
                </a:cubicBezTo>
                <a:cubicBezTo>
                  <a:pt x="12062" y="10260"/>
                  <a:pt x="9958" y="12420"/>
                  <a:pt x="9538" y="14985"/>
                </a:cubicBezTo>
                <a:lnTo>
                  <a:pt x="1543" y="14985"/>
                </a:lnTo>
                <a:close/>
                <a:moveTo>
                  <a:pt x="15569" y="20115"/>
                </a:moveTo>
                <a:cubicBezTo>
                  <a:pt x="13044" y="20115"/>
                  <a:pt x="11081" y="18090"/>
                  <a:pt x="11081" y="15795"/>
                </a:cubicBezTo>
                <a:cubicBezTo>
                  <a:pt x="11081" y="13365"/>
                  <a:pt x="13044" y="11475"/>
                  <a:pt x="15569" y="11475"/>
                </a:cubicBezTo>
                <a:cubicBezTo>
                  <a:pt x="18094" y="11475"/>
                  <a:pt x="20057" y="13365"/>
                  <a:pt x="20057" y="15795"/>
                </a:cubicBezTo>
                <a:cubicBezTo>
                  <a:pt x="20057" y="18090"/>
                  <a:pt x="18094" y="20115"/>
                  <a:pt x="15569" y="201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16" name="Freeform 100"/>
          <p:cNvSpPr/>
          <p:nvPr/>
        </p:nvSpPr>
        <p:spPr>
          <a:xfrm>
            <a:off x="20497800" y="6943725"/>
            <a:ext cx="6064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02" y="6345"/>
                </a:moveTo>
                <a:cubicBezTo>
                  <a:pt x="18202" y="0"/>
                  <a:pt x="18202" y="0"/>
                  <a:pt x="18202" y="0"/>
                </a:cubicBezTo>
                <a:cubicBezTo>
                  <a:pt x="3398" y="0"/>
                  <a:pt x="3398" y="0"/>
                  <a:pt x="3398" y="0"/>
                </a:cubicBezTo>
                <a:cubicBezTo>
                  <a:pt x="3398" y="6345"/>
                  <a:pt x="3398" y="6345"/>
                  <a:pt x="3398" y="6345"/>
                </a:cubicBezTo>
                <a:cubicBezTo>
                  <a:pt x="1213" y="7560"/>
                  <a:pt x="0" y="9045"/>
                  <a:pt x="0" y="10800"/>
                </a:cubicBezTo>
                <a:cubicBezTo>
                  <a:pt x="0" y="12555"/>
                  <a:pt x="1213" y="14040"/>
                  <a:pt x="3398" y="15255"/>
                </a:cubicBezTo>
                <a:cubicBezTo>
                  <a:pt x="3398" y="21600"/>
                  <a:pt x="3398" y="21600"/>
                  <a:pt x="3398" y="21600"/>
                </a:cubicBezTo>
                <a:cubicBezTo>
                  <a:pt x="18202" y="21600"/>
                  <a:pt x="18202" y="21600"/>
                  <a:pt x="18202" y="21600"/>
                </a:cubicBezTo>
                <a:cubicBezTo>
                  <a:pt x="18202" y="15255"/>
                  <a:pt x="18202" y="15255"/>
                  <a:pt x="18202" y="15255"/>
                </a:cubicBezTo>
                <a:cubicBezTo>
                  <a:pt x="20144" y="14040"/>
                  <a:pt x="21600" y="12555"/>
                  <a:pt x="21600" y="10800"/>
                </a:cubicBezTo>
                <a:cubicBezTo>
                  <a:pt x="21600" y="9045"/>
                  <a:pt x="20144" y="7560"/>
                  <a:pt x="18202" y="6345"/>
                </a:cubicBezTo>
                <a:close/>
                <a:moveTo>
                  <a:pt x="6067" y="1485"/>
                </a:moveTo>
                <a:cubicBezTo>
                  <a:pt x="15533" y="1485"/>
                  <a:pt x="15533" y="1485"/>
                  <a:pt x="15533" y="1485"/>
                </a:cubicBezTo>
                <a:cubicBezTo>
                  <a:pt x="15533" y="5400"/>
                  <a:pt x="15533" y="5400"/>
                  <a:pt x="15533" y="5400"/>
                </a:cubicBezTo>
                <a:cubicBezTo>
                  <a:pt x="14076" y="4995"/>
                  <a:pt x="12378" y="4860"/>
                  <a:pt x="10679" y="4860"/>
                </a:cubicBezTo>
                <a:cubicBezTo>
                  <a:pt x="8980" y="4860"/>
                  <a:pt x="7524" y="4995"/>
                  <a:pt x="6067" y="5400"/>
                </a:cubicBezTo>
                <a:lnTo>
                  <a:pt x="6067" y="1485"/>
                </a:lnTo>
                <a:close/>
                <a:moveTo>
                  <a:pt x="15533" y="20115"/>
                </a:moveTo>
                <a:cubicBezTo>
                  <a:pt x="6067" y="20115"/>
                  <a:pt x="6067" y="20115"/>
                  <a:pt x="6067" y="20115"/>
                </a:cubicBezTo>
                <a:cubicBezTo>
                  <a:pt x="6067" y="16200"/>
                  <a:pt x="6067" y="16200"/>
                  <a:pt x="6067" y="16200"/>
                </a:cubicBezTo>
                <a:cubicBezTo>
                  <a:pt x="7524" y="16605"/>
                  <a:pt x="8980" y="16740"/>
                  <a:pt x="10679" y="16740"/>
                </a:cubicBezTo>
                <a:cubicBezTo>
                  <a:pt x="12378" y="16740"/>
                  <a:pt x="14076" y="16605"/>
                  <a:pt x="15533" y="16200"/>
                </a:cubicBezTo>
                <a:lnTo>
                  <a:pt x="15533" y="20115"/>
                </a:lnTo>
                <a:close/>
                <a:moveTo>
                  <a:pt x="10679" y="15390"/>
                </a:moveTo>
                <a:cubicBezTo>
                  <a:pt x="6310" y="15390"/>
                  <a:pt x="2670" y="13365"/>
                  <a:pt x="2670" y="10800"/>
                </a:cubicBezTo>
                <a:cubicBezTo>
                  <a:pt x="2670" y="8235"/>
                  <a:pt x="6310" y="6210"/>
                  <a:pt x="10679" y="6210"/>
                </a:cubicBezTo>
                <a:cubicBezTo>
                  <a:pt x="15290" y="6210"/>
                  <a:pt x="18930" y="8235"/>
                  <a:pt x="18930" y="10800"/>
                </a:cubicBezTo>
                <a:cubicBezTo>
                  <a:pt x="18930" y="13365"/>
                  <a:pt x="15290" y="15390"/>
                  <a:pt x="10679" y="15390"/>
                </a:cubicBezTo>
                <a:close/>
                <a:moveTo>
                  <a:pt x="11649" y="10260"/>
                </a:moveTo>
                <a:cubicBezTo>
                  <a:pt x="11649" y="8100"/>
                  <a:pt x="11649" y="8100"/>
                  <a:pt x="11649" y="8100"/>
                </a:cubicBezTo>
                <a:cubicBezTo>
                  <a:pt x="8980" y="8100"/>
                  <a:pt x="8980" y="8100"/>
                  <a:pt x="8980" y="8100"/>
                </a:cubicBezTo>
                <a:cubicBezTo>
                  <a:pt x="8980" y="11745"/>
                  <a:pt x="8980" y="11745"/>
                  <a:pt x="8980" y="11745"/>
                </a:cubicBezTo>
                <a:cubicBezTo>
                  <a:pt x="15533" y="11745"/>
                  <a:pt x="15533" y="11745"/>
                  <a:pt x="15533" y="11745"/>
                </a:cubicBezTo>
                <a:cubicBezTo>
                  <a:pt x="15533" y="10260"/>
                  <a:pt x="15533" y="10260"/>
                  <a:pt x="15533" y="10260"/>
                </a:cubicBezTo>
                <a:lnTo>
                  <a:pt x="11649" y="102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17" name="Freeform 101"/>
          <p:cNvSpPr/>
          <p:nvPr/>
        </p:nvSpPr>
        <p:spPr>
          <a:xfrm>
            <a:off x="20278726" y="8181975"/>
            <a:ext cx="10509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63" y="2552"/>
                </a:moveTo>
                <a:lnTo>
                  <a:pt x="18663" y="0"/>
                </a:lnTo>
                <a:lnTo>
                  <a:pt x="16967" y="0"/>
                </a:lnTo>
                <a:lnTo>
                  <a:pt x="16967" y="2552"/>
                </a:lnTo>
                <a:lnTo>
                  <a:pt x="15140" y="2552"/>
                </a:lnTo>
                <a:lnTo>
                  <a:pt x="15140" y="0"/>
                </a:lnTo>
                <a:lnTo>
                  <a:pt x="13443" y="0"/>
                </a:lnTo>
                <a:lnTo>
                  <a:pt x="13443" y="2552"/>
                </a:lnTo>
                <a:lnTo>
                  <a:pt x="11616" y="2552"/>
                </a:lnTo>
                <a:lnTo>
                  <a:pt x="11616" y="0"/>
                </a:lnTo>
                <a:lnTo>
                  <a:pt x="9919" y="0"/>
                </a:lnTo>
                <a:lnTo>
                  <a:pt x="9919" y="2552"/>
                </a:lnTo>
                <a:lnTo>
                  <a:pt x="8157" y="2552"/>
                </a:lnTo>
                <a:lnTo>
                  <a:pt x="8157" y="0"/>
                </a:lnTo>
                <a:lnTo>
                  <a:pt x="6460" y="0"/>
                </a:lnTo>
                <a:lnTo>
                  <a:pt x="6460" y="2552"/>
                </a:lnTo>
                <a:lnTo>
                  <a:pt x="4633" y="2552"/>
                </a:lnTo>
                <a:lnTo>
                  <a:pt x="4633" y="0"/>
                </a:lnTo>
                <a:lnTo>
                  <a:pt x="2937" y="0"/>
                </a:lnTo>
                <a:lnTo>
                  <a:pt x="2937" y="2552"/>
                </a:lnTo>
                <a:lnTo>
                  <a:pt x="0" y="2552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552"/>
                </a:lnTo>
                <a:lnTo>
                  <a:pt x="18663" y="2552"/>
                </a:lnTo>
                <a:close/>
                <a:moveTo>
                  <a:pt x="19773" y="19982"/>
                </a:moveTo>
                <a:lnTo>
                  <a:pt x="1697" y="19982"/>
                </a:lnTo>
                <a:lnTo>
                  <a:pt x="1697" y="8092"/>
                </a:lnTo>
                <a:lnTo>
                  <a:pt x="19773" y="8092"/>
                </a:lnTo>
                <a:lnTo>
                  <a:pt x="19773" y="19982"/>
                </a:lnTo>
                <a:close/>
                <a:moveTo>
                  <a:pt x="19773" y="6474"/>
                </a:moveTo>
                <a:lnTo>
                  <a:pt x="1697" y="6474"/>
                </a:lnTo>
                <a:lnTo>
                  <a:pt x="1697" y="4171"/>
                </a:lnTo>
                <a:lnTo>
                  <a:pt x="19773" y="4171"/>
                </a:lnTo>
                <a:lnTo>
                  <a:pt x="19773" y="6474"/>
                </a:lnTo>
                <a:close/>
                <a:moveTo>
                  <a:pt x="4633" y="9835"/>
                </a:moveTo>
                <a:lnTo>
                  <a:pt x="6460" y="9835"/>
                </a:lnTo>
                <a:lnTo>
                  <a:pt x="6460" y="11454"/>
                </a:lnTo>
                <a:lnTo>
                  <a:pt x="4633" y="11454"/>
                </a:lnTo>
                <a:lnTo>
                  <a:pt x="4633" y="9835"/>
                </a:lnTo>
                <a:close/>
                <a:moveTo>
                  <a:pt x="8157" y="9835"/>
                </a:moveTo>
                <a:lnTo>
                  <a:pt x="9919" y="9835"/>
                </a:lnTo>
                <a:lnTo>
                  <a:pt x="9919" y="11454"/>
                </a:lnTo>
                <a:lnTo>
                  <a:pt x="8157" y="11454"/>
                </a:lnTo>
                <a:lnTo>
                  <a:pt x="8157" y="9835"/>
                </a:lnTo>
                <a:close/>
                <a:moveTo>
                  <a:pt x="4633" y="13197"/>
                </a:moveTo>
                <a:lnTo>
                  <a:pt x="6460" y="13197"/>
                </a:lnTo>
                <a:lnTo>
                  <a:pt x="6460" y="14815"/>
                </a:lnTo>
                <a:lnTo>
                  <a:pt x="4633" y="14815"/>
                </a:lnTo>
                <a:lnTo>
                  <a:pt x="4633" y="13197"/>
                </a:lnTo>
                <a:close/>
                <a:moveTo>
                  <a:pt x="8157" y="13197"/>
                </a:moveTo>
                <a:lnTo>
                  <a:pt x="9919" y="13197"/>
                </a:lnTo>
                <a:lnTo>
                  <a:pt x="9919" y="14815"/>
                </a:lnTo>
                <a:lnTo>
                  <a:pt x="8157" y="14815"/>
                </a:lnTo>
                <a:lnTo>
                  <a:pt x="8157" y="13197"/>
                </a:lnTo>
                <a:close/>
                <a:moveTo>
                  <a:pt x="4633" y="16620"/>
                </a:moveTo>
                <a:lnTo>
                  <a:pt x="6460" y="16620"/>
                </a:lnTo>
                <a:lnTo>
                  <a:pt x="6460" y="18239"/>
                </a:lnTo>
                <a:lnTo>
                  <a:pt x="4633" y="18239"/>
                </a:lnTo>
                <a:lnTo>
                  <a:pt x="4633" y="16620"/>
                </a:lnTo>
                <a:close/>
                <a:moveTo>
                  <a:pt x="8157" y="16620"/>
                </a:moveTo>
                <a:lnTo>
                  <a:pt x="9919" y="16620"/>
                </a:lnTo>
                <a:lnTo>
                  <a:pt x="9919" y="18239"/>
                </a:lnTo>
                <a:lnTo>
                  <a:pt x="8157" y="18239"/>
                </a:lnTo>
                <a:lnTo>
                  <a:pt x="8157" y="16620"/>
                </a:lnTo>
                <a:close/>
                <a:moveTo>
                  <a:pt x="11616" y="9835"/>
                </a:moveTo>
                <a:lnTo>
                  <a:pt x="13443" y="9835"/>
                </a:lnTo>
                <a:lnTo>
                  <a:pt x="13443" y="11454"/>
                </a:lnTo>
                <a:lnTo>
                  <a:pt x="11616" y="11454"/>
                </a:lnTo>
                <a:lnTo>
                  <a:pt x="11616" y="9835"/>
                </a:lnTo>
                <a:close/>
                <a:moveTo>
                  <a:pt x="11616" y="13197"/>
                </a:moveTo>
                <a:lnTo>
                  <a:pt x="13443" y="13197"/>
                </a:lnTo>
                <a:lnTo>
                  <a:pt x="13443" y="14815"/>
                </a:lnTo>
                <a:lnTo>
                  <a:pt x="11616" y="14815"/>
                </a:lnTo>
                <a:lnTo>
                  <a:pt x="11616" y="13197"/>
                </a:lnTo>
                <a:close/>
                <a:moveTo>
                  <a:pt x="11616" y="16620"/>
                </a:moveTo>
                <a:lnTo>
                  <a:pt x="13443" y="16620"/>
                </a:lnTo>
                <a:lnTo>
                  <a:pt x="13443" y="18239"/>
                </a:lnTo>
                <a:lnTo>
                  <a:pt x="11616" y="18239"/>
                </a:lnTo>
                <a:lnTo>
                  <a:pt x="11616" y="16620"/>
                </a:lnTo>
                <a:close/>
                <a:moveTo>
                  <a:pt x="15140" y="9835"/>
                </a:moveTo>
                <a:lnTo>
                  <a:pt x="16967" y="9835"/>
                </a:lnTo>
                <a:lnTo>
                  <a:pt x="16967" y="11454"/>
                </a:lnTo>
                <a:lnTo>
                  <a:pt x="15140" y="11454"/>
                </a:lnTo>
                <a:lnTo>
                  <a:pt x="15140" y="9835"/>
                </a:lnTo>
                <a:close/>
                <a:moveTo>
                  <a:pt x="15140" y="13197"/>
                </a:moveTo>
                <a:lnTo>
                  <a:pt x="16967" y="13197"/>
                </a:lnTo>
                <a:lnTo>
                  <a:pt x="16967" y="14815"/>
                </a:lnTo>
                <a:lnTo>
                  <a:pt x="15140" y="14815"/>
                </a:lnTo>
                <a:lnTo>
                  <a:pt x="15140" y="1319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18" name="Freeform 102"/>
          <p:cNvSpPr/>
          <p:nvPr/>
        </p:nvSpPr>
        <p:spPr>
          <a:xfrm>
            <a:off x="20361276" y="9420225"/>
            <a:ext cx="8667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29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4855"/>
                </a:lnTo>
                <a:lnTo>
                  <a:pt x="15429" y="0"/>
                </a:lnTo>
                <a:close/>
                <a:moveTo>
                  <a:pt x="15982" y="2863"/>
                </a:moveTo>
                <a:lnTo>
                  <a:pt x="18040" y="4482"/>
                </a:lnTo>
                <a:lnTo>
                  <a:pt x="15982" y="4482"/>
                </a:lnTo>
                <a:lnTo>
                  <a:pt x="15982" y="2863"/>
                </a:lnTo>
                <a:close/>
                <a:moveTo>
                  <a:pt x="19543" y="19982"/>
                </a:moveTo>
                <a:lnTo>
                  <a:pt x="1978" y="19982"/>
                </a:lnTo>
                <a:lnTo>
                  <a:pt x="1978" y="1618"/>
                </a:lnTo>
                <a:lnTo>
                  <a:pt x="13925" y="1618"/>
                </a:lnTo>
                <a:lnTo>
                  <a:pt x="13925" y="6100"/>
                </a:lnTo>
                <a:lnTo>
                  <a:pt x="19543" y="6100"/>
                </a:lnTo>
                <a:lnTo>
                  <a:pt x="19543" y="19982"/>
                </a:lnTo>
                <a:close/>
                <a:moveTo>
                  <a:pt x="4193" y="11640"/>
                </a:moveTo>
                <a:lnTo>
                  <a:pt x="17486" y="11640"/>
                </a:lnTo>
                <a:lnTo>
                  <a:pt x="17486" y="13259"/>
                </a:lnTo>
                <a:lnTo>
                  <a:pt x="4193" y="13259"/>
                </a:lnTo>
                <a:lnTo>
                  <a:pt x="4193" y="11640"/>
                </a:lnTo>
                <a:close/>
                <a:moveTo>
                  <a:pt x="4193" y="15002"/>
                </a:moveTo>
                <a:lnTo>
                  <a:pt x="10840" y="15002"/>
                </a:lnTo>
                <a:lnTo>
                  <a:pt x="10840" y="16620"/>
                </a:lnTo>
                <a:lnTo>
                  <a:pt x="4193" y="16620"/>
                </a:lnTo>
                <a:lnTo>
                  <a:pt x="4193" y="15002"/>
                </a:lnTo>
                <a:close/>
                <a:moveTo>
                  <a:pt x="4193" y="8403"/>
                </a:moveTo>
                <a:lnTo>
                  <a:pt x="17486" y="8403"/>
                </a:lnTo>
                <a:lnTo>
                  <a:pt x="17486" y="10022"/>
                </a:lnTo>
                <a:lnTo>
                  <a:pt x="4193" y="10022"/>
                </a:lnTo>
                <a:lnTo>
                  <a:pt x="4193" y="840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19" name="Freeform 103"/>
          <p:cNvSpPr/>
          <p:nvPr/>
        </p:nvSpPr>
        <p:spPr>
          <a:xfrm>
            <a:off x="20250150" y="106584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635" y="6075"/>
                </a:moveTo>
                <a:cubicBezTo>
                  <a:pt x="13365" y="5940"/>
                  <a:pt x="13095" y="5805"/>
                  <a:pt x="12690" y="5805"/>
                </a:cubicBezTo>
                <a:cubicBezTo>
                  <a:pt x="12015" y="5805"/>
                  <a:pt x="11475" y="6345"/>
                  <a:pt x="11475" y="7020"/>
                </a:cubicBezTo>
                <a:cubicBezTo>
                  <a:pt x="11475" y="7830"/>
                  <a:pt x="12015" y="8370"/>
                  <a:pt x="12690" y="8370"/>
                </a:cubicBezTo>
                <a:cubicBezTo>
                  <a:pt x="12690" y="8370"/>
                  <a:pt x="12690" y="8370"/>
                  <a:pt x="12690" y="8370"/>
                </a:cubicBezTo>
                <a:cubicBezTo>
                  <a:pt x="13095" y="8370"/>
                  <a:pt x="13365" y="8235"/>
                  <a:pt x="13635" y="7965"/>
                </a:cubicBezTo>
                <a:cubicBezTo>
                  <a:pt x="13905" y="7695"/>
                  <a:pt x="14040" y="7425"/>
                  <a:pt x="14040" y="7020"/>
                </a:cubicBezTo>
                <a:cubicBezTo>
                  <a:pt x="14040" y="6750"/>
                  <a:pt x="13905" y="6345"/>
                  <a:pt x="13635" y="6075"/>
                </a:cubicBezTo>
                <a:close/>
                <a:moveTo>
                  <a:pt x="12690" y="8370"/>
                </a:moveTo>
                <a:cubicBezTo>
                  <a:pt x="11475" y="8370"/>
                  <a:pt x="10395" y="9450"/>
                  <a:pt x="10395" y="10665"/>
                </a:cubicBezTo>
                <a:cubicBezTo>
                  <a:pt x="10395" y="11475"/>
                  <a:pt x="10935" y="12015"/>
                  <a:pt x="11745" y="12015"/>
                </a:cubicBezTo>
                <a:cubicBezTo>
                  <a:pt x="11745" y="12015"/>
                  <a:pt x="11745" y="12015"/>
                  <a:pt x="11745" y="12015"/>
                </a:cubicBezTo>
                <a:cubicBezTo>
                  <a:pt x="13770" y="12015"/>
                  <a:pt x="13770" y="12015"/>
                  <a:pt x="13770" y="12015"/>
                </a:cubicBezTo>
                <a:cubicBezTo>
                  <a:pt x="14445" y="12015"/>
                  <a:pt x="15120" y="11475"/>
                  <a:pt x="15120" y="10665"/>
                </a:cubicBezTo>
                <a:cubicBezTo>
                  <a:pt x="15120" y="9450"/>
                  <a:pt x="14040" y="8370"/>
                  <a:pt x="12690" y="8370"/>
                </a:cubicBezTo>
                <a:close/>
                <a:moveTo>
                  <a:pt x="19035" y="2565"/>
                </a:moveTo>
                <a:cubicBezTo>
                  <a:pt x="17280" y="945"/>
                  <a:pt x="15120" y="0"/>
                  <a:pt x="12690" y="0"/>
                </a:cubicBezTo>
                <a:cubicBezTo>
                  <a:pt x="12690" y="0"/>
                  <a:pt x="12690" y="0"/>
                  <a:pt x="12690" y="0"/>
                </a:cubicBezTo>
                <a:cubicBezTo>
                  <a:pt x="10395" y="0"/>
                  <a:pt x="8100" y="945"/>
                  <a:pt x="6480" y="2565"/>
                </a:cubicBezTo>
                <a:cubicBezTo>
                  <a:pt x="4725" y="4320"/>
                  <a:pt x="3915" y="6480"/>
                  <a:pt x="3915" y="8910"/>
                </a:cubicBezTo>
                <a:cubicBezTo>
                  <a:pt x="3915" y="10395"/>
                  <a:pt x="4320" y="11880"/>
                  <a:pt x="4995" y="13230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3375" y="21600"/>
                  <a:pt x="3375" y="21600"/>
                  <a:pt x="3375" y="21600"/>
                </a:cubicBezTo>
                <a:cubicBezTo>
                  <a:pt x="8370" y="16605"/>
                  <a:pt x="8370" y="16605"/>
                  <a:pt x="8370" y="16605"/>
                </a:cubicBezTo>
                <a:cubicBezTo>
                  <a:pt x="9720" y="17280"/>
                  <a:pt x="11205" y="17685"/>
                  <a:pt x="12690" y="17685"/>
                </a:cubicBezTo>
                <a:cubicBezTo>
                  <a:pt x="17685" y="17685"/>
                  <a:pt x="21600" y="13770"/>
                  <a:pt x="21600" y="8910"/>
                </a:cubicBezTo>
                <a:cubicBezTo>
                  <a:pt x="21600" y="6480"/>
                  <a:pt x="20655" y="4320"/>
                  <a:pt x="19035" y="2565"/>
                </a:cubicBezTo>
                <a:close/>
                <a:moveTo>
                  <a:pt x="3375" y="19440"/>
                </a:moveTo>
                <a:cubicBezTo>
                  <a:pt x="2160" y="18225"/>
                  <a:pt x="2160" y="18225"/>
                  <a:pt x="2160" y="18225"/>
                </a:cubicBezTo>
                <a:cubicBezTo>
                  <a:pt x="5940" y="14580"/>
                  <a:pt x="5940" y="14580"/>
                  <a:pt x="5940" y="14580"/>
                </a:cubicBezTo>
                <a:cubicBezTo>
                  <a:pt x="6075" y="14715"/>
                  <a:pt x="6210" y="14985"/>
                  <a:pt x="6480" y="15120"/>
                </a:cubicBezTo>
                <a:cubicBezTo>
                  <a:pt x="6615" y="15390"/>
                  <a:pt x="6885" y="15525"/>
                  <a:pt x="7020" y="15660"/>
                </a:cubicBezTo>
                <a:lnTo>
                  <a:pt x="3375" y="19440"/>
                </a:lnTo>
                <a:close/>
                <a:moveTo>
                  <a:pt x="12690" y="16200"/>
                </a:moveTo>
                <a:cubicBezTo>
                  <a:pt x="10800" y="16200"/>
                  <a:pt x="8910" y="15390"/>
                  <a:pt x="7560" y="14040"/>
                </a:cubicBezTo>
                <a:cubicBezTo>
                  <a:pt x="6210" y="12690"/>
                  <a:pt x="5400" y="10800"/>
                  <a:pt x="5400" y="8910"/>
                </a:cubicBezTo>
                <a:cubicBezTo>
                  <a:pt x="5400" y="6885"/>
                  <a:pt x="6210" y="5130"/>
                  <a:pt x="7560" y="3645"/>
                </a:cubicBezTo>
                <a:cubicBezTo>
                  <a:pt x="8910" y="2295"/>
                  <a:pt x="10800" y="1620"/>
                  <a:pt x="12690" y="1620"/>
                </a:cubicBezTo>
                <a:cubicBezTo>
                  <a:pt x="14715" y="1620"/>
                  <a:pt x="16470" y="2295"/>
                  <a:pt x="17955" y="3645"/>
                </a:cubicBezTo>
                <a:cubicBezTo>
                  <a:pt x="19305" y="5130"/>
                  <a:pt x="19980" y="6885"/>
                  <a:pt x="19980" y="8910"/>
                </a:cubicBezTo>
                <a:cubicBezTo>
                  <a:pt x="19980" y="12960"/>
                  <a:pt x="16740" y="16200"/>
                  <a:pt x="12690" y="16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20" name="Freeform 104"/>
          <p:cNvSpPr/>
          <p:nvPr/>
        </p:nvSpPr>
        <p:spPr>
          <a:xfrm>
            <a:off x="20440650" y="11896725"/>
            <a:ext cx="73025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267" y="0"/>
                </a:moveTo>
                <a:cubicBezTo>
                  <a:pt x="3230" y="0"/>
                  <a:pt x="3230" y="0"/>
                  <a:pt x="3230" y="0"/>
                </a:cubicBezTo>
                <a:cubicBezTo>
                  <a:pt x="1413" y="0"/>
                  <a:pt x="0" y="945"/>
                  <a:pt x="0" y="2160"/>
                </a:cubicBezTo>
                <a:cubicBezTo>
                  <a:pt x="0" y="17280"/>
                  <a:pt x="0" y="17280"/>
                  <a:pt x="0" y="17280"/>
                </a:cubicBezTo>
                <a:cubicBezTo>
                  <a:pt x="5249" y="21600"/>
                  <a:pt x="5249" y="21600"/>
                  <a:pt x="5249" y="21600"/>
                </a:cubicBezTo>
                <a:cubicBezTo>
                  <a:pt x="10497" y="17280"/>
                  <a:pt x="10497" y="17280"/>
                  <a:pt x="10497" y="17280"/>
                </a:cubicBezTo>
                <a:cubicBezTo>
                  <a:pt x="10497" y="2160"/>
                  <a:pt x="10497" y="2160"/>
                  <a:pt x="10497" y="2160"/>
                </a:cubicBezTo>
                <a:cubicBezTo>
                  <a:pt x="10497" y="945"/>
                  <a:pt x="9084" y="0"/>
                  <a:pt x="7267" y="0"/>
                </a:cubicBezTo>
                <a:close/>
                <a:moveTo>
                  <a:pt x="2019" y="4455"/>
                </a:moveTo>
                <a:cubicBezTo>
                  <a:pt x="4239" y="4455"/>
                  <a:pt x="4239" y="4455"/>
                  <a:pt x="4239" y="4455"/>
                </a:cubicBezTo>
                <a:cubicBezTo>
                  <a:pt x="4239" y="16335"/>
                  <a:pt x="4239" y="16335"/>
                  <a:pt x="4239" y="16335"/>
                </a:cubicBezTo>
                <a:cubicBezTo>
                  <a:pt x="2019" y="16335"/>
                  <a:pt x="2019" y="16335"/>
                  <a:pt x="2019" y="16335"/>
                </a:cubicBezTo>
                <a:lnTo>
                  <a:pt x="2019" y="4455"/>
                </a:lnTo>
                <a:close/>
                <a:moveTo>
                  <a:pt x="5249" y="19305"/>
                </a:moveTo>
                <a:cubicBezTo>
                  <a:pt x="3230" y="17685"/>
                  <a:pt x="3230" y="17685"/>
                  <a:pt x="3230" y="17685"/>
                </a:cubicBezTo>
                <a:cubicBezTo>
                  <a:pt x="7267" y="17685"/>
                  <a:pt x="7267" y="17685"/>
                  <a:pt x="7267" y="17685"/>
                </a:cubicBezTo>
                <a:lnTo>
                  <a:pt x="5249" y="19305"/>
                </a:lnTo>
                <a:close/>
                <a:moveTo>
                  <a:pt x="8277" y="16335"/>
                </a:moveTo>
                <a:cubicBezTo>
                  <a:pt x="6258" y="16335"/>
                  <a:pt x="6258" y="16335"/>
                  <a:pt x="6258" y="16335"/>
                </a:cubicBezTo>
                <a:cubicBezTo>
                  <a:pt x="6258" y="4455"/>
                  <a:pt x="6258" y="4455"/>
                  <a:pt x="6258" y="4455"/>
                </a:cubicBezTo>
                <a:cubicBezTo>
                  <a:pt x="8277" y="4455"/>
                  <a:pt x="8277" y="4455"/>
                  <a:pt x="8277" y="4455"/>
                </a:cubicBezTo>
                <a:lnTo>
                  <a:pt x="8277" y="16335"/>
                </a:lnTo>
                <a:close/>
                <a:moveTo>
                  <a:pt x="8277" y="3105"/>
                </a:moveTo>
                <a:cubicBezTo>
                  <a:pt x="2019" y="3105"/>
                  <a:pt x="2019" y="3105"/>
                  <a:pt x="2019" y="3105"/>
                </a:cubicBezTo>
                <a:cubicBezTo>
                  <a:pt x="2019" y="3105"/>
                  <a:pt x="2019" y="3105"/>
                  <a:pt x="2019" y="3105"/>
                </a:cubicBezTo>
                <a:cubicBezTo>
                  <a:pt x="2019" y="2160"/>
                  <a:pt x="2019" y="2160"/>
                  <a:pt x="2019" y="2160"/>
                </a:cubicBezTo>
                <a:cubicBezTo>
                  <a:pt x="2019" y="1755"/>
                  <a:pt x="2624" y="1350"/>
                  <a:pt x="3230" y="1350"/>
                </a:cubicBezTo>
                <a:cubicBezTo>
                  <a:pt x="7267" y="1350"/>
                  <a:pt x="7267" y="1350"/>
                  <a:pt x="7267" y="1350"/>
                </a:cubicBezTo>
                <a:cubicBezTo>
                  <a:pt x="7873" y="1350"/>
                  <a:pt x="8277" y="1755"/>
                  <a:pt x="8277" y="2160"/>
                </a:cubicBezTo>
                <a:cubicBezTo>
                  <a:pt x="8277" y="3105"/>
                  <a:pt x="8277" y="3105"/>
                  <a:pt x="8277" y="3105"/>
                </a:cubicBezTo>
                <a:close/>
                <a:moveTo>
                  <a:pt x="19178" y="5535"/>
                </a:moveTo>
                <a:cubicBezTo>
                  <a:pt x="14938" y="5535"/>
                  <a:pt x="14938" y="5535"/>
                  <a:pt x="14938" y="5535"/>
                </a:cubicBezTo>
                <a:cubicBezTo>
                  <a:pt x="13525" y="5535"/>
                  <a:pt x="12516" y="6345"/>
                  <a:pt x="12516" y="7155"/>
                </a:cubicBezTo>
                <a:cubicBezTo>
                  <a:pt x="12516" y="14715"/>
                  <a:pt x="12516" y="14715"/>
                  <a:pt x="12516" y="14715"/>
                </a:cubicBezTo>
                <a:cubicBezTo>
                  <a:pt x="12516" y="15525"/>
                  <a:pt x="13525" y="16335"/>
                  <a:pt x="14938" y="16335"/>
                </a:cubicBezTo>
                <a:cubicBezTo>
                  <a:pt x="19178" y="16335"/>
                  <a:pt x="19178" y="16335"/>
                  <a:pt x="19178" y="16335"/>
                </a:cubicBezTo>
                <a:cubicBezTo>
                  <a:pt x="20389" y="16335"/>
                  <a:pt x="21600" y="15525"/>
                  <a:pt x="21600" y="14715"/>
                </a:cubicBezTo>
                <a:cubicBezTo>
                  <a:pt x="21600" y="7155"/>
                  <a:pt x="21600" y="7155"/>
                  <a:pt x="21600" y="7155"/>
                </a:cubicBezTo>
                <a:cubicBezTo>
                  <a:pt x="21600" y="6345"/>
                  <a:pt x="20389" y="5535"/>
                  <a:pt x="19178" y="5535"/>
                </a:cubicBezTo>
                <a:close/>
                <a:moveTo>
                  <a:pt x="19379" y="14715"/>
                </a:moveTo>
                <a:cubicBezTo>
                  <a:pt x="19379" y="14850"/>
                  <a:pt x="19379" y="14850"/>
                  <a:pt x="19178" y="14850"/>
                </a:cubicBezTo>
                <a:cubicBezTo>
                  <a:pt x="14938" y="14850"/>
                  <a:pt x="14938" y="14850"/>
                  <a:pt x="14938" y="14850"/>
                </a:cubicBezTo>
                <a:cubicBezTo>
                  <a:pt x="14736" y="14850"/>
                  <a:pt x="14535" y="14850"/>
                  <a:pt x="14535" y="14715"/>
                </a:cubicBezTo>
                <a:cubicBezTo>
                  <a:pt x="14535" y="11610"/>
                  <a:pt x="14535" y="11610"/>
                  <a:pt x="14535" y="11610"/>
                </a:cubicBezTo>
                <a:cubicBezTo>
                  <a:pt x="19379" y="11610"/>
                  <a:pt x="19379" y="11610"/>
                  <a:pt x="19379" y="11610"/>
                </a:cubicBezTo>
                <a:lnTo>
                  <a:pt x="19379" y="14715"/>
                </a:lnTo>
                <a:close/>
                <a:moveTo>
                  <a:pt x="19379" y="10260"/>
                </a:moveTo>
                <a:cubicBezTo>
                  <a:pt x="14535" y="10260"/>
                  <a:pt x="14535" y="10260"/>
                  <a:pt x="14535" y="10260"/>
                </a:cubicBezTo>
                <a:cubicBezTo>
                  <a:pt x="14535" y="7155"/>
                  <a:pt x="14535" y="7155"/>
                  <a:pt x="14535" y="7155"/>
                </a:cubicBezTo>
                <a:cubicBezTo>
                  <a:pt x="14535" y="7020"/>
                  <a:pt x="14736" y="7020"/>
                  <a:pt x="14938" y="7020"/>
                </a:cubicBezTo>
                <a:cubicBezTo>
                  <a:pt x="19178" y="7020"/>
                  <a:pt x="19178" y="7020"/>
                  <a:pt x="19178" y="7020"/>
                </a:cubicBezTo>
                <a:cubicBezTo>
                  <a:pt x="19379" y="7020"/>
                  <a:pt x="19379" y="7020"/>
                  <a:pt x="19379" y="7155"/>
                </a:cubicBezTo>
                <a:lnTo>
                  <a:pt x="19379" y="102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2" name="Freeform 5"/>
          <p:cNvSpPr/>
          <p:nvPr/>
        </p:nvSpPr>
        <p:spPr>
          <a:xfrm>
            <a:off x="3104736" y="726852"/>
            <a:ext cx="974866" cy="109877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97" h="21176" extrusionOk="0">
                <a:moveTo>
                  <a:pt x="12355" y="9912"/>
                </a:moveTo>
                <a:cubicBezTo>
                  <a:pt x="12211" y="9780"/>
                  <a:pt x="11923" y="9780"/>
                  <a:pt x="11635" y="9912"/>
                </a:cubicBezTo>
                <a:cubicBezTo>
                  <a:pt x="10771" y="10840"/>
                  <a:pt x="10771" y="10840"/>
                  <a:pt x="10771" y="10840"/>
                </a:cubicBezTo>
                <a:cubicBezTo>
                  <a:pt x="10627" y="10707"/>
                  <a:pt x="10483" y="10707"/>
                  <a:pt x="10339" y="10707"/>
                </a:cubicBezTo>
                <a:cubicBezTo>
                  <a:pt x="10195" y="10707"/>
                  <a:pt x="10051" y="10707"/>
                  <a:pt x="9907" y="10840"/>
                </a:cubicBezTo>
                <a:cubicBezTo>
                  <a:pt x="7891" y="8985"/>
                  <a:pt x="7891" y="8985"/>
                  <a:pt x="7891" y="8985"/>
                </a:cubicBezTo>
                <a:cubicBezTo>
                  <a:pt x="7747" y="8720"/>
                  <a:pt x="7315" y="8720"/>
                  <a:pt x="7171" y="8985"/>
                </a:cubicBezTo>
                <a:cubicBezTo>
                  <a:pt x="7027" y="9117"/>
                  <a:pt x="7027" y="9515"/>
                  <a:pt x="7171" y="9647"/>
                </a:cubicBezTo>
                <a:cubicBezTo>
                  <a:pt x="9187" y="11502"/>
                  <a:pt x="9187" y="11502"/>
                  <a:pt x="9187" y="11502"/>
                </a:cubicBezTo>
                <a:cubicBezTo>
                  <a:pt x="9043" y="11635"/>
                  <a:pt x="9043" y="11635"/>
                  <a:pt x="9043" y="11900"/>
                </a:cubicBezTo>
                <a:cubicBezTo>
                  <a:pt x="9043" y="12430"/>
                  <a:pt x="9619" y="12960"/>
                  <a:pt x="10339" y="12960"/>
                </a:cubicBezTo>
                <a:cubicBezTo>
                  <a:pt x="10915" y="12960"/>
                  <a:pt x="11491" y="12430"/>
                  <a:pt x="11491" y="11900"/>
                </a:cubicBezTo>
                <a:cubicBezTo>
                  <a:pt x="11491" y="11635"/>
                  <a:pt x="11491" y="11635"/>
                  <a:pt x="11491" y="11502"/>
                </a:cubicBezTo>
                <a:cubicBezTo>
                  <a:pt x="12355" y="10575"/>
                  <a:pt x="12355" y="10575"/>
                  <a:pt x="12355" y="10575"/>
                </a:cubicBezTo>
                <a:cubicBezTo>
                  <a:pt x="12643" y="10442"/>
                  <a:pt x="12643" y="10045"/>
                  <a:pt x="12355" y="9912"/>
                </a:cubicBezTo>
                <a:close/>
                <a:moveTo>
                  <a:pt x="10339" y="12165"/>
                </a:moveTo>
                <a:cubicBezTo>
                  <a:pt x="10051" y="12165"/>
                  <a:pt x="9907" y="12032"/>
                  <a:pt x="9907" y="11900"/>
                </a:cubicBezTo>
                <a:cubicBezTo>
                  <a:pt x="9907" y="11635"/>
                  <a:pt x="10051" y="11502"/>
                  <a:pt x="10339" y="11502"/>
                </a:cubicBezTo>
                <a:cubicBezTo>
                  <a:pt x="10483" y="11502"/>
                  <a:pt x="10627" y="11635"/>
                  <a:pt x="10627" y="11900"/>
                </a:cubicBezTo>
                <a:cubicBezTo>
                  <a:pt x="10627" y="12032"/>
                  <a:pt x="10483" y="12165"/>
                  <a:pt x="10339" y="12165"/>
                </a:cubicBezTo>
                <a:close/>
                <a:moveTo>
                  <a:pt x="16243" y="4744"/>
                </a:moveTo>
                <a:cubicBezTo>
                  <a:pt x="16819" y="3949"/>
                  <a:pt x="16819" y="3949"/>
                  <a:pt x="16819" y="3949"/>
                </a:cubicBezTo>
                <a:cubicBezTo>
                  <a:pt x="19267" y="5407"/>
                  <a:pt x="19267" y="5407"/>
                  <a:pt x="19267" y="5407"/>
                </a:cubicBezTo>
                <a:cubicBezTo>
                  <a:pt x="19267" y="5539"/>
                  <a:pt x="19411" y="5539"/>
                  <a:pt x="19555" y="5539"/>
                </a:cubicBezTo>
                <a:cubicBezTo>
                  <a:pt x="19555" y="5539"/>
                  <a:pt x="19555" y="5539"/>
                  <a:pt x="19555" y="5539"/>
                </a:cubicBezTo>
                <a:cubicBezTo>
                  <a:pt x="19699" y="5539"/>
                  <a:pt x="19843" y="5407"/>
                  <a:pt x="19843" y="5274"/>
                </a:cubicBezTo>
                <a:cubicBezTo>
                  <a:pt x="21139" y="3816"/>
                  <a:pt x="20707" y="1696"/>
                  <a:pt x="18979" y="636"/>
                </a:cubicBezTo>
                <a:cubicBezTo>
                  <a:pt x="17395" y="-424"/>
                  <a:pt x="15091" y="-159"/>
                  <a:pt x="13795" y="1431"/>
                </a:cubicBezTo>
                <a:cubicBezTo>
                  <a:pt x="13651" y="1696"/>
                  <a:pt x="13795" y="1961"/>
                  <a:pt x="13939" y="2094"/>
                </a:cubicBezTo>
                <a:cubicBezTo>
                  <a:pt x="16099" y="3419"/>
                  <a:pt x="16099" y="3419"/>
                  <a:pt x="16099" y="3419"/>
                </a:cubicBezTo>
                <a:cubicBezTo>
                  <a:pt x="15523" y="4214"/>
                  <a:pt x="15523" y="4214"/>
                  <a:pt x="15523" y="4214"/>
                </a:cubicBezTo>
                <a:cubicBezTo>
                  <a:pt x="13939" y="3286"/>
                  <a:pt x="12211" y="2756"/>
                  <a:pt x="10339" y="2756"/>
                </a:cubicBezTo>
                <a:cubicBezTo>
                  <a:pt x="8323" y="2756"/>
                  <a:pt x="6595" y="3286"/>
                  <a:pt x="5155" y="4214"/>
                </a:cubicBezTo>
                <a:cubicBezTo>
                  <a:pt x="4435" y="3419"/>
                  <a:pt x="4435" y="3419"/>
                  <a:pt x="4435" y="3419"/>
                </a:cubicBezTo>
                <a:cubicBezTo>
                  <a:pt x="6595" y="2094"/>
                  <a:pt x="6595" y="2094"/>
                  <a:pt x="6595" y="2094"/>
                </a:cubicBezTo>
                <a:cubicBezTo>
                  <a:pt x="6739" y="1961"/>
                  <a:pt x="6883" y="1696"/>
                  <a:pt x="6739" y="1431"/>
                </a:cubicBezTo>
                <a:cubicBezTo>
                  <a:pt x="5587" y="-159"/>
                  <a:pt x="3283" y="-424"/>
                  <a:pt x="1555" y="636"/>
                </a:cubicBezTo>
                <a:cubicBezTo>
                  <a:pt x="-173" y="1696"/>
                  <a:pt x="-461" y="3816"/>
                  <a:pt x="691" y="5274"/>
                </a:cubicBezTo>
                <a:cubicBezTo>
                  <a:pt x="691" y="5407"/>
                  <a:pt x="835" y="5539"/>
                  <a:pt x="979" y="5539"/>
                </a:cubicBezTo>
                <a:cubicBezTo>
                  <a:pt x="979" y="5539"/>
                  <a:pt x="979" y="5539"/>
                  <a:pt x="1123" y="5539"/>
                </a:cubicBezTo>
                <a:cubicBezTo>
                  <a:pt x="1123" y="5539"/>
                  <a:pt x="1267" y="5539"/>
                  <a:pt x="1411" y="5407"/>
                </a:cubicBezTo>
                <a:cubicBezTo>
                  <a:pt x="3715" y="3949"/>
                  <a:pt x="3715" y="3949"/>
                  <a:pt x="3715" y="3949"/>
                </a:cubicBezTo>
                <a:cubicBezTo>
                  <a:pt x="4291" y="4744"/>
                  <a:pt x="4291" y="4744"/>
                  <a:pt x="4291" y="4744"/>
                </a:cubicBezTo>
                <a:cubicBezTo>
                  <a:pt x="1987" y="6334"/>
                  <a:pt x="403" y="8985"/>
                  <a:pt x="403" y="11900"/>
                </a:cubicBezTo>
                <a:cubicBezTo>
                  <a:pt x="403" y="14948"/>
                  <a:pt x="2275" y="17731"/>
                  <a:pt x="4867" y="19321"/>
                </a:cubicBezTo>
                <a:cubicBezTo>
                  <a:pt x="4003" y="20381"/>
                  <a:pt x="4003" y="20381"/>
                  <a:pt x="4003" y="20381"/>
                </a:cubicBezTo>
                <a:cubicBezTo>
                  <a:pt x="3859" y="20646"/>
                  <a:pt x="4003" y="20911"/>
                  <a:pt x="4147" y="21043"/>
                </a:cubicBezTo>
                <a:cubicBezTo>
                  <a:pt x="4291" y="21176"/>
                  <a:pt x="4435" y="21176"/>
                  <a:pt x="4435" y="21176"/>
                </a:cubicBezTo>
                <a:cubicBezTo>
                  <a:pt x="4579" y="21176"/>
                  <a:pt x="4867" y="21043"/>
                  <a:pt x="4867" y="20911"/>
                </a:cubicBezTo>
                <a:cubicBezTo>
                  <a:pt x="5731" y="19851"/>
                  <a:pt x="5731" y="19851"/>
                  <a:pt x="5731" y="19851"/>
                </a:cubicBezTo>
                <a:cubicBezTo>
                  <a:pt x="7171" y="20513"/>
                  <a:pt x="8611" y="20911"/>
                  <a:pt x="10339" y="20911"/>
                </a:cubicBezTo>
                <a:cubicBezTo>
                  <a:pt x="11923" y="20911"/>
                  <a:pt x="13507" y="20513"/>
                  <a:pt x="14803" y="19851"/>
                </a:cubicBezTo>
                <a:cubicBezTo>
                  <a:pt x="15667" y="20911"/>
                  <a:pt x="15667" y="20911"/>
                  <a:pt x="15667" y="20911"/>
                </a:cubicBezTo>
                <a:cubicBezTo>
                  <a:pt x="15811" y="21043"/>
                  <a:pt x="15955" y="21176"/>
                  <a:pt x="16099" y="21176"/>
                </a:cubicBezTo>
                <a:cubicBezTo>
                  <a:pt x="16243" y="21176"/>
                  <a:pt x="16243" y="21176"/>
                  <a:pt x="16387" y="21043"/>
                </a:cubicBezTo>
                <a:cubicBezTo>
                  <a:pt x="16531" y="20911"/>
                  <a:pt x="16675" y="20646"/>
                  <a:pt x="16531" y="20381"/>
                </a:cubicBezTo>
                <a:cubicBezTo>
                  <a:pt x="15667" y="19321"/>
                  <a:pt x="15667" y="19321"/>
                  <a:pt x="15667" y="19321"/>
                </a:cubicBezTo>
                <a:cubicBezTo>
                  <a:pt x="18403" y="17731"/>
                  <a:pt x="20131" y="14948"/>
                  <a:pt x="20131" y="11900"/>
                </a:cubicBezTo>
                <a:cubicBezTo>
                  <a:pt x="20131" y="8985"/>
                  <a:pt x="18547" y="6334"/>
                  <a:pt x="16243" y="4744"/>
                </a:cubicBezTo>
                <a:close/>
                <a:moveTo>
                  <a:pt x="14947" y="1564"/>
                </a:moveTo>
                <a:cubicBezTo>
                  <a:pt x="15955" y="769"/>
                  <a:pt x="17395" y="636"/>
                  <a:pt x="18403" y="1299"/>
                </a:cubicBezTo>
                <a:cubicBezTo>
                  <a:pt x="19555" y="2094"/>
                  <a:pt x="19843" y="3286"/>
                  <a:pt x="19267" y="4347"/>
                </a:cubicBezTo>
                <a:lnTo>
                  <a:pt x="14947" y="1564"/>
                </a:lnTo>
                <a:close/>
                <a:moveTo>
                  <a:pt x="1267" y="4347"/>
                </a:moveTo>
                <a:cubicBezTo>
                  <a:pt x="691" y="3286"/>
                  <a:pt x="1123" y="2094"/>
                  <a:pt x="2131" y="1299"/>
                </a:cubicBezTo>
                <a:cubicBezTo>
                  <a:pt x="2563" y="1034"/>
                  <a:pt x="3139" y="901"/>
                  <a:pt x="3715" y="901"/>
                </a:cubicBezTo>
                <a:cubicBezTo>
                  <a:pt x="4291" y="901"/>
                  <a:pt x="5011" y="1166"/>
                  <a:pt x="5587" y="1564"/>
                </a:cubicBezTo>
                <a:lnTo>
                  <a:pt x="1267" y="4347"/>
                </a:lnTo>
                <a:close/>
                <a:moveTo>
                  <a:pt x="10339" y="19983"/>
                </a:moveTo>
                <a:cubicBezTo>
                  <a:pt x="5443" y="19983"/>
                  <a:pt x="1411" y="16273"/>
                  <a:pt x="1411" y="11900"/>
                </a:cubicBezTo>
                <a:cubicBezTo>
                  <a:pt x="1411" y="7394"/>
                  <a:pt x="5443" y="3684"/>
                  <a:pt x="10339" y="3684"/>
                </a:cubicBezTo>
                <a:cubicBezTo>
                  <a:pt x="15091" y="3684"/>
                  <a:pt x="19123" y="7394"/>
                  <a:pt x="19123" y="11900"/>
                </a:cubicBezTo>
                <a:cubicBezTo>
                  <a:pt x="19123" y="16273"/>
                  <a:pt x="15091" y="19983"/>
                  <a:pt x="10339" y="19983"/>
                </a:cubicBezTo>
                <a:close/>
                <a:moveTo>
                  <a:pt x="10339" y="5142"/>
                </a:moveTo>
                <a:cubicBezTo>
                  <a:pt x="6307" y="5142"/>
                  <a:pt x="2995" y="8189"/>
                  <a:pt x="2995" y="11900"/>
                </a:cubicBezTo>
                <a:cubicBezTo>
                  <a:pt x="2995" y="15478"/>
                  <a:pt x="6307" y="18526"/>
                  <a:pt x="10339" y="18526"/>
                </a:cubicBezTo>
                <a:cubicBezTo>
                  <a:pt x="14227" y="18526"/>
                  <a:pt x="17539" y="15478"/>
                  <a:pt x="17539" y="11900"/>
                </a:cubicBezTo>
                <a:cubicBezTo>
                  <a:pt x="17539" y="8189"/>
                  <a:pt x="14227" y="5142"/>
                  <a:pt x="10339" y="5142"/>
                </a:cubicBezTo>
                <a:close/>
                <a:moveTo>
                  <a:pt x="15091" y="15610"/>
                </a:moveTo>
                <a:cubicBezTo>
                  <a:pt x="14659" y="15213"/>
                  <a:pt x="14659" y="15213"/>
                  <a:pt x="14659" y="15213"/>
                </a:cubicBezTo>
                <a:cubicBezTo>
                  <a:pt x="14515" y="15080"/>
                  <a:pt x="14227" y="15080"/>
                  <a:pt x="13939" y="15213"/>
                </a:cubicBezTo>
                <a:cubicBezTo>
                  <a:pt x="13795" y="15478"/>
                  <a:pt x="13795" y="15743"/>
                  <a:pt x="13939" y="15875"/>
                </a:cubicBezTo>
                <a:cubicBezTo>
                  <a:pt x="14371" y="16273"/>
                  <a:pt x="14371" y="16273"/>
                  <a:pt x="14371" y="16273"/>
                </a:cubicBezTo>
                <a:cubicBezTo>
                  <a:pt x="13363" y="17068"/>
                  <a:pt x="12211" y="17466"/>
                  <a:pt x="10771" y="17598"/>
                </a:cubicBezTo>
                <a:cubicBezTo>
                  <a:pt x="10771" y="17201"/>
                  <a:pt x="10771" y="17201"/>
                  <a:pt x="10771" y="17201"/>
                </a:cubicBezTo>
                <a:cubicBezTo>
                  <a:pt x="10771" y="16936"/>
                  <a:pt x="10627" y="16670"/>
                  <a:pt x="10339" y="16670"/>
                </a:cubicBezTo>
                <a:cubicBezTo>
                  <a:pt x="10051" y="16670"/>
                  <a:pt x="9763" y="16936"/>
                  <a:pt x="9763" y="17201"/>
                </a:cubicBezTo>
                <a:cubicBezTo>
                  <a:pt x="9763" y="17598"/>
                  <a:pt x="9763" y="17598"/>
                  <a:pt x="9763" y="17598"/>
                </a:cubicBezTo>
                <a:cubicBezTo>
                  <a:pt x="8467" y="17466"/>
                  <a:pt x="7171" y="17068"/>
                  <a:pt x="6163" y="16273"/>
                </a:cubicBezTo>
                <a:cubicBezTo>
                  <a:pt x="6595" y="15875"/>
                  <a:pt x="6595" y="15875"/>
                  <a:pt x="6595" y="15875"/>
                </a:cubicBezTo>
                <a:cubicBezTo>
                  <a:pt x="6739" y="15743"/>
                  <a:pt x="6739" y="15478"/>
                  <a:pt x="6595" y="15213"/>
                </a:cubicBezTo>
                <a:cubicBezTo>
                  <a:pt x="6307" y="15080"/>
                  <a:pt x="6019" y="15080"/>
                  <a:pt x="5875" y="15213"/>
                </a:cubicBezTo>
                <a:cubicBezTo>
                  <a:pt x="5443" y="15610"/>
                  <a:pt x="5443" y="15610"/>
                  <a:pt x="5443" y="15610"/>
                </a:cubicBezTo>
                <a:cubicBezTo>
                  <a:pt x="4579" y="14683"/>
                  <a:pt x="4147" y="13490"/>
                  <a:pt x="4003" y="12297"/>
                </a:cubicBezTo>
                <a:cubicBezTo>
                  <a:pt x="4435" y="12297"/>
                  <a:pt x="4435" y="12297"/>
                  <a:pt x="4435" y="12297"/>
                </a:cubicBezTo>
                <a:cubicBezTo>
                  <a:pt x="4723" y="12297"/>
                  <a:pt x="5011" y="12032"/>
                  <a:pt x="5011" y="11900"/>
                </a:cubicBezTo>
                <a:cubicBezTo>
                  <a:pt x="5011" y="11635"/>
                  <a:pt x="4723" y="11370"/>
                  <a:pt x="4435" y="11370"/>
                </a:cubicBezTo>
                <a:cubicBezTo>
                  <a:pt x="4003" y="11370"/>
                  <a:pt x="4003" y="11370"/>
                  <a:pt x="4003" y="11370"/>
                </a:cubicBezTo>
                <a:cubicBezTo>
                  <a:pt x="4147" y="10177"/>
                  <a:pt x="4579" y="8985"/>
                  <a:pt x="5443" y="8057"/>
                </a:cubicBezTo>
                <a:cubicBezTo>
                  <a:pt x="5875" y="8455"/>
                  <a:pt x="5875" y="8455"/>
                  <a:pt x="5875" y="8455"/>
                </a:cubicBezTo>
                <a:cubicBezTo>
                  <a:pt x="5875" y="8455"/>
                  <a:pt x="6019" y="8587"/>
                  <a:pt x="6163" y="8587"/>
                </a:cubicBezTo>
                <a:cubicBezTo>
                  <a:pt x="6307" y="8587"/>
                  <a:pt x="6451" y="8455"/>
                  <a:pt x="6595" y="8455"/>
                </a:cubicBezTo>
                <a:cubicBezTo>
                  <a:pt x="6739" y="8189"/>
                  <a:pt x="6739" y="7924"/>
                  <a:pt x="6595" y="7792"/>
                </a:cubicBezTo>
                <a:cubicBezTo>
                  <a:pt x="6163" y="7394"/>
                  <a:pt x="6163" y="7394"/>
                  <a:pt x="6163" y="7394"/>
                </a:cubicBezTo>
                <a:cubicBezTo>
                  <a:pt x="7171" y="6599"/>
                  <a:pt x="8467" y="6202"/>
                  <a:pt x="9763" y="6069"/>
                </a:cubicBezTo>
                <a:cubicBezTo>
                  <a:pt x="9763" y="6467"/>
                  <a:pt x="9763" y="6467"/>
                  <a:pt x="9763" y="6467"/>
                </a:cubicBezTo>
                <a:cubicBezTo>
                  <a:pt x="9763" y="6732"/>
                  <a:pt x="10051" y="6997"/>
                  <a:pt x="10339" y="6997"/>
                </a:cubicBezTo>
                <a:cubicBezTo>
                  <a:pt x="10627" y="6997"/>
                  <a:pt x="10771" y="6732"/>
                  <a:pt x="10771" y="6467"/>
                </a:cubicBezTo>
                <a:cubicBezTo>
                  <a:pt x="10771" y="6069"/>
                  <a:pt x="10771" y="6069"/>
                  <a:pt x="10771" y="6069"/>
                </a:cubicBezTo>
                <a:cubicBezTo>
                  <a:pt x="12211" y="6202"/>
                  <a:pt x="13363" y="6599"/>
                  <a:pt x="14371" y="7394"/>
                </a:cubicBezTo>
                <a:cubicBezTo>
                  <a:pt x="13939" y="7792"/>
                  <a:pt x="13939" y="7792"/>
                  <a:pt x="13939" y="7792"/>
                </a:cubicBezTo>
                <a:cubicBezTo>
                  <a:pt x="13795" y="7924"/>
                  <a:pt x="13795" y="8189"/>
                  <a:pt x="13939" y="8455"/>
                </a:cubicBezTo>
                <a:cubicBezTo>
                  <a:pt x="14083" y="8455"/>
                  <a:pt x="14227" y="8587"/>
                  <a:pt x="14371" y="8587"/>
                </a:cubicBezTo>
                <a:cubicBezTo>
                  <a:pt x="14515" y="8587"/>
                  <a:pt x="14659" y="8455"/>
                  <a:pt x="14659" y="8455"/>
                </a:cubicBezTo>
                <a:cubicBezTo>
                  <a:pt x="15091" y="8057"/>
                  <a:pt x="15091" y="8057"/>
                  <a:pt x="15091" y="8057"/>
                </a:cubicBezTo>
                <a:cubicBezTo>
                  <a:pt x="15955" y="8985"/>
                  <a:pt x="16387" y="10177"/>
                  <a:pt x="16531" y="11370"/>
                </a:cubicBezTo>
                <a:cubicBezTo>
                  <a:pt x="16099" y="11370"/>
                  <a:pt x="16099" y="11370"/>
                  <a:pt x="16099" y="11370"/>
                </a:cubicBezTo>
                <a:cubicBezTo>
                  <a:pt x="15811" y="11370"/>
                  <a:pt x="15523" y="11635"/>
                  <a:pt x="15523" y="11900"/>
                </a:cubicBezTo>
                <a:cubicBezTo>
                  <a:pt x="15523" y="12032"/>
                  <a:pt x="15811" y="12297"/>
                  <a:pt x="16099" y="12297"/>
                </a:cubicBezTo>
                <a:cubicBezTo>
                  <a:pt x="16531" y="12297"/>
                  <a:pt x="16531" y="12297"/>
                  <a:pt x="16531" y="12297"/>
                </a:cubicBezTo>
                <a:cubicBezTo>
                  <a:pt x="16387" y="13490"/>
                  <a:pt x="15955" y="14683"/>
                  <a:pt x="15091" y="156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23" name="Freeform 6"/>
          <p:cNvSpPr/>
          <p:nvPr/>
        </p:nvSpPr>
        <p:spPr>
          <a:xfrm>
            <a:off x="3486150" y="2416175"/>
            <a:ext cx="279400" cy="282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37" y="0"/>
                </a:moveTo>
                <a:cubicBezTo>
                  <a:pt x="4741" y="0"/>
                  <a:pt x="0" y="4741"/>
                  <a:pt x="0" y="11063"/>
                </a:cubicBezTo>
                <a:cubicBezTo>
                  <a:pt x="0" y="16859"/>
                  <a:pt x="4741" y="21600"/>
                  <a:pt x="10537" y="21600"/>
                </a:cubicBezTo>
                <a:cubicBezTo>
                  <a:pt x="16859" y="21600"/>
                  <a:pt x="21600" y="16859"/>
                  <a:pt x="21600" y="11063"/>
                </a:cubicBezTo>
                <a:cubicBezTo>
                  <a:pt x="21600" y="4741"/>
                  <a:pt x="16859" y="0"/>
                  <a:pt x="10537" y="0"/>
                </a:cubicBezTo>
                <a:close/>
                <a:moveTo>
                  <a:pt x="10537" y="17912"/>
                </a:moveTo>
                <a:cubicBezTo>
                  <a:pt x="6849" y="17912"/>
                  <a:pt x="3688" y="14751"/>
                  <a:pt x="3688" y="11063"/>
                </a:cubicBezTo>
                <a:cubicBezTo>
                  <a:pt x="3688" y="7376"/>
                  <a:pt x="6849" y="4215"/>
                  <a:pt x="10537" y="4215"/>
                </a:cubicBezTo>
                <a:cubicBezTo>
                  <a:pt x="14224" y="4215"/>
                  <a:pt x="17385" y="7376"/>
                  <a:pt x="17385" y="11063"/>
                </a:cubicBezTo>
                <a:cubicBezTo>
                  <a:pt x="17385" y="14751"/>
                  <a:pt x="14224" y="17912"/>
                  <a:pt x="10537" y="179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24" name="Freeform 7"/>
          <p:cNvSpPr/>
          <p:nvPr/>
        </p:nvSpPr>
        <p:spPr>
          <a:xfrm>
            <a:off x="3048000" y="1990725"/>
            <a:ext cx="1094836" cy="10922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81" h="21600" extrusionOk="0">
                <a:moveTo>
                  <a:pt x="20815" y="6385"/>
                </a:moveTo>
                <a:cubicBezTo>
                  <a:pt x="21076" y="4891"/>
                  <a:pt x="20815" y="3668"/>
                  <a:pt x="20160" y="2717"/>
                </a:cubicBezTo>
                <a:cubicBezTo>
                  <a:pt x="20291" y="2445"/>
                  <a:pt x="20422" y="2174"/>
                  <a:pt x="20422" y="1902"/>
                </a:cubicBezTo>
                <a:cubicBezTo>
                  <a:pt x="20422" y="815"/>
                  <a:pt x="19505" y="0"/>
                  <a:pt x="18589" y="0"/>
                </a:cubicBezTo>
                <a:cubicBezTo>
                  <a:pt x="17935" y="0"/>
                  <a:pt x="17280" y="408"/>
                  <a:pt x="17018" y="951"/>
                </a:cubicBezTo>
                <a:cubicBezTo>
                  <a:pt x="15316" y="815"/>
                  <a:pt x="13222" y="1494"/>
                  <a:pt x="10996" y="2853"/>
                </a:cubicBezTo>
                <a:cubicBezTo>
                  <a:pt x="7331" y="543"/>
                  <a:pt x="3927" y="272"/>
                  <a:pt x="2225" y="2174"/>
                </a:cubicBezTo>
                <a:cubicBezTo>
                  <a:pt x="1440" y="2853"/>
                  <a:pt x="1047" y="4075"/>
                  <a:pt x="1047" y="5434"/>
                </a:cubicBezTo>
                <a:cubicBezTo>
                  <a:pt x="393" y="5706"/>
                  <a:pt x="0" y="6385"/>
                  <a:pt x="0" y="7064"/>
                </a:cubicBezTo>
                <a:cubicBezTo>
                  <a:pt x="0" y="8151"/>
                  <a:pt x="785" y="8966"/>
                  <a:pt x="1833" y="8966"/>
                </a:cubicBezTo>
                <a:cubicBezTo>
                  <a:pt x="1833" y="8966"/>
                  <a:pt x="1833" y="8966"/>
                  <a:pt x="1833" y="8966"/>
                </a:cubicBezTo>
                <a:cubicBezTo>
                  <a:pt x="2095" y="9781"/>
                  <a:pt x="2487" y="10460"/>
                  <a:pt x="2880" y="11275"/>
                </a:cubicBezTo>
                <a:cubicBezTo>
                  <a:pt x="785" y="15079"/>
                  <a:pt x="524" y="18611"/>
                  <a:pt x="2225" y="20377"/>
                </a:cubicBezTo>
                <a:cubicBezTo>
                  <a:pt x="3011" y="21192"/>
                  <a:pt x="4058" y="21600"/>
                  <a:pt x="5367" y="21600"/>
                </a:cubicBezTo>
                <a:cubicBezTo>
                  <a:pt x="6938" y="21600"/>
                  <a:pt x="8902" y="20921"/>
                  <a:pt x="10996" y="19698"/>
                </a:cubicBezTo>
                <a:cubicBezTo>
                  <a:pt x="13091" y="20921"/>
                  <a:pt x="15055" y="21600"/>
                  <a:pt x="16625" y="21600"/>
                </a:cubicBezTo>
                <a:cubicBezTo>
                  <a:pt x="17935" y="21600"/>
                  <a:pt x="18982" y="21192"/>
                  <a:pt x="19767" y="20377"/>
                </a:cubicBezTo>
                <a:cubicBezTo>
                  <a:pt x="21600" y="18611"/>
                  <a:pt x="21338" y="15079"/>
                  <a:pt x="19113" y="11275"/>
                </a:cubicBezTo>
                <a:cubicBezTo>
                  <a:pt x="20029" y="9509"/>
                  <a:pt x="20684" y="7879"/>
                  <a:pt x="20815" y="6385"/>
                </a:cubicBezTo>
                <a:close/>
                <a:moveTo>
                  <a:pt x="18589" y="1087"/>
                </a:moveTo>
                <a:cubicBezTo>
                  <a:pt x="18982" y="1087"/>
                  <a:pt x="19375" y="1494"/>
                  <a:pt x="19375" y="1902"/>
                </a:cubicBezTo>
                <a:cubicBezTo>
                  <a:pt x="19375" y="2309"/>
                  <a:pt x="18982" y="2717"/>
                  <a:pt x="18589" y="2717"/>
                </a:cubicBezTo>
                <a:cubicBezTo>
                  <a:pt x="18065" y="2717"/>
                  <a:pt x="17804" y="2309"/>
                  <a:pt x="17804" y="1902"/>
                </a:cubicBezTo>
                <a:cubicBezTo>
                  <a:pt x="17804" y="1494"/>
                  <a:pt x="18065" y="1087"/>
                  <a:pt x="18589" y="1087"/>
                </a:cubicBezTo>
                <a:close/>
                <a:moveTo>
                  <a:pt x="16756" y="2038"/>
                </a:moveTo>
                <a:cubicBezTo>
                  <a:pt x="16756" y="2989"/>
                  <a:pt x="17542" y="3804"/>
                  <a:pt x="18589" y="3804"/>
                </a:cubicBezTo>
                <a:cubicBezTo>
                  <a:pt x="18851" y="3804"/>
                  <a:pt x="19244" y="3668"/>
                  <a:pt x="19505" y="3532"/>
                </a:cubicBezTo>
                <a:cubicBezTo>
                  <a:pt x="19898" y="4211"/>
                  <a:pt x="20029" y="5162"/>
                  <a:pt x="19898" y="6249"/>
                </a:cubicBezTo>
                <a:cubicBezTo>
                  <a:pt x="19767" y="7472"/>
                  <a:pt x="19244" y="8830"/>
                  <a:pt x="18589" y="10189"/>
                </a:cubicBezTo>
                <a:cubicBezTo>
                  <a:pt x="17673" y="8966"/>
                  <a:pt x="16756" y="7743"/>
                  <a:pt x="15578" y="6521"/>
                </a:cubicBezTo>
                <a:cubicBezTo>
                  <a:pt x="14400" y="5298"/>
                  <a:pt x="13222" y="4347"/>
                  <a:pt x="12044" y="3396"/>
                </a:cubicBezTo>
                <a:cubicBezTo>
                  <a:pt x="13745" y="2445"/>
                  <a:pt x="15447" y="2038"/>
                  <a:pt x="16756" y="2038"/>
                </a:cubicBezTo>
                <a:close/>
                <a:moveTo>
                  <a:pt x="1833" y="7879"/>
                </a:moveTo>
                <a:cubicBezTo>
                  <a:pt x="1440" y="7879"/>
                  <a:pt x="1047" y="7608"/>
                  <a:pt x="1047" y="7064"/>
                </a:cubicBezTo>
                <a:cubicBezTo>
                  <a:pt x="1047" y="6657"/>
                  <a:pt x="1440" y="6249"/>
                  <a:pt x="1833" y="6249"/>
                </a:cubicBezTo>
                <a:cubicBezTo>
                  <a:pt x="2225" y="6249"/>
                  <a:pt x="2618" y="6657"/>
                  <a:pt x="2618" y="7064"/>
                </a:cubicBezTo>
                <a:cubicBezTo>
                  <a:pt x="2618" y="7608"/>
                  <a:pt x="2225" y="7879"/>
                  <a:pt x="1833" y="7879"/>
                </a:cubicBezTo>
                <a:close/>
                <a:moveTo>
                  <a:pt x="2880" y="8694"/>
                </a:moveTo>
                <a:cubicBezTo>
                  <a:pt x="3273" y="8287"/>
                  <a:pt x="3665" y="7743"/>
                  <a:pt x="3665" y="7064"/>
                </a:cubicBezTo>
                <a:cubicBezTo>
                  <a:pt x="3665" y="6249"/>
                  <a:pt x="3011" y="5434"/>
                  <a:pt x="2095" y="5298"/>
                </a:cubicBezTo>
                <a:cubicBezTo>
                  <a:pt x="2095" y="4211"/>
                  <a:pt x="2487" y="3396"/>
                  <a:pt x="3011" y="2853"/>
                </a:cubicBezTo>
                <a:cubicBezTo>
                  <a:pt x="4320" y="1494"/>
                  <a:pt x="6938" y="1766"/>
                  <a:pt x="10080" y="3396"/>
                </a:cubicBezTo>
                <a:cubicBezTo>
                  <a:pt x="8771" y="4347"/>
                  <a:pt x="7593" y="5298"/>
                  <a:pt x="6415" y="6521"/>
                </a:cubicBezTo>
                <a:cubicBezTo>
                  <a:pt x="5367" y="7743"/>
                  <a:pt x="4320" y="8966"/>
                  <a:pt x="3535" y="10189"/>
                </a:cubicBezTo>
                <a:cubicBezTo>
                  <a:pt x="3273" y="9645"/>
                  <a:pt x="3011" y="9238"/>
                  <a:pt x="2880" y="8694"/>
                </a:cubicBezTo>
                <a:close/>
                <a:moveTo>
                  <a:pt x="3011" y="19562"/>
                </a:moveTo>
                <a:cubicBezTo>
                  <a:pt x="1702" y="18204"/>
                  <a:pt x="1833" y="15487"/>
                  <a:pt x="3535" y="12226"/>
                </a:cubicBezTo>
                <a:cubicBezTo>
                  <a:pt x="4320" y="13585"/>
                  <a:pt x="5367" y="14808"/>
                  <a:pt x="6415" y="16030"/>
                </a:cubicBezTo>
                <a:cubicBezTo>
                  <a:pt x="7593" y="17117"/>
                  <a:pt x="8771" y="18204"/>
                  <a:pt x="10080" y="19019"/>
                </a:cubicBezTo>
                <a:cubicBezTo>
                  <a:pt x="6938" y="20785"/>
                  <a:pt x="4320" y="20921"/>
                  <a:pt x="3011" y="19562"/>
                </a:cubicBezTo>
                <a:close/>
                <a:moveTo>
                  <a:pt x="7200" y="15215"/>
                </a:moveTo>
                <a:cubicBezTo>
                  <a:pt x="6022" y="13992"/>
                  <a:pt x="4975" y="12634"/>
                  <a:pt x="4058" y="11275"/>
                </a:cubicBezTo>
                <a:cubicBezTo>
                  <a:pt x="4975" y="9917"/>
                  <a:pt x="6022" y="8558"/>
                  <a:pt x="7200" y="7200"/>
                </a:cubicBezTo>
                <a:cubicBezTo>
                  <a:pt x="8378" y="5977"/>
                  <a:pt x="9687" y="4891"/>
                  <a:pt x="10996" y="4075"/>
                </a:cubicBezTo>
                <a:cubicBezTo>
                  <a:pt x="12305" y="4891"/>
                  <a:pt x="13615" y="5977"/>
                  <a:pt x="14924" y="7200"/>
                </a:cubicBezTo>
                <a:cubicBezTo>
                  <a:pt x="16102" y="8558"/>
                  <a:pt x="17149" y="9917"/>
                  <a:pt x="17935" y="11275"/>
                </a:cubicBezTo>
                <a:cubicBezTo>
                  <a:pt x="17149" y="12634"/>
                  <a:pt x="16102" y="13992"/>
                  <a:pt x="14924" y="15215"/>
                </a:cubicBezTo>
                <a:cubicBezTo>
                  <a:pt x="13615" y="16438"/>
                  <a:pt x="12305" y="17525"/>
                  <a:pt x="10996" y="18475"/>
                </a:cubicBezTo>
                <a:cubicBezTo>
                  <a:pt x="9687" y="17525"/>
                  <a:pt x="8378" y="16438"/>
                  <a:pt x="7200" y="15215"/>
                </a:cubicBezTo>
                <a:close/>
                <a:moveTo>
                  <a:pt x="19113" y="19562"/>
                </a:moveTo>
                <a:cubicBezTo>
                  <a:pt x="17804" y="20921"/>
                  <a:pt x="15055" y="20785"/>
                  <a:pt x="12044" y="19019"/>
                </a:cubicBezTo>
                <a:cubicBezTo>
                  <a:pt x="13222" y="18204"/>
                  <a:pt x="14400" y="17117"/>
                  <a:pt x="15578" y="16030"/>
                </a:cubicBezTo>
                <a:cubicBezTo>
                  <a:pt x="16756" y="14808"/>
                  <a:pt x="17673" y="13585"/>
                  <a:pt x="18589" y="12226"/>
                </a:cubicBezTo>
                <a:cubicBezTo>
                  <a:pt x="20160" y="15487"/>
                  <a:pt x="20422" y="18204"/>
                  <a:pt x="19113" y="1956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25" name="Freeform 8"/>
          <p:cNvSpPr/>
          <p:nvPr/>
        </p:nvSpPr>
        <p:spPr>
          <a:xfrm>
            <a:off x="3048000" y="3282950"/>
            <a:ext cx="1092200" cy="971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20374"/>
                </a:moveTo>
                <a:cubicBezTo>
                  <a:pt x="540" y="20374"/>
                  <a:pt x="540" y="20374"/>
                  <a:pt x="540" y="20374"/>
                </a:cubicBezTo>
                <a:cubicBezTo>
                  <a:pt x="270" y="20374"/>
                  <a:pt x="0" y="20681"/>
                  <a:pt x="0" y="20987"/>
                </a:cubicBezTo>
                <a:cubicBezTo>
                  <a:pt x="0" y="21294"/>
                  <a:pt x="270" y="21600"/>
                  <a:pt x="540" y="21600"/>
                </a:cubicBezTo>
                <a:cubicBezTo>
                  <a:pt x="21060" y="21600"/>
                  <a:pt x="21060" y="21600"/>
                  <a:pt x="21060" y="21600"/>
                </a:cubicBezTo>
                <a:cubicBezTo>
                  <a:pt x="21330" y="21600"/>
                  <a:pt x="21600" y="21294"/>
                  <a:pt x="21600" y="20987"/>
                </a:cubicBezTo>
                <a:cubicBezTo>
                  <a:pt x="21600" y="20681"/>
                  <a:pt x="21330" y="20374"/>
                  <a:pt x="21060" y="20374"/>
                </a:cubicBezTo>
                <a:close/>
                <a:moveTo>
                  <a:pt x="19710" y="2757"/>
                </a:moveTo>
                <a:cubicBezTo>
                  <a:pt x="16200" y="2757"/>
                  <a:pt x="16200" y="2757"/>
                  <a:pt x="16200" y="2757"/>
                </a:cubicBezTo>
                <a:cubicBezTo>
                  <a:pt x="15930" y="2757"/>
                  <a:pt x="15660" y="3064"/>
                  <a:pt x="15660" y="3370"/>
                </a:cubicBezTo>
                <a:cubicBezTo>
                  <a:pt x="15660" y="7200"/>
                  <a:pt x="15660" y="7200"/>
                  <a:pt x="15660" y="7200"/>
                </a:cubicBezTo>
                <a:cubicBezTo>
                  <a:pt x="13095" y="7200"/>
                  <a:pt x="13095" y="7200"/>
                  <a:pt x="13095" y="7200"/>
                </a:cubicBezTo>
                <a:cubicBezTo>
                  <a:pt x="13095" y="613"/>
                  <a:pt x="13095" y="613"/>
                  <a:pt x="13095" y="613"/>
                </a:cubicBezTo>
                <a:cubicBezTo>
                  <a:pt x="13095" y="306"/>
                  <a:pt x="12825" y="0"/>
                  <a:pt x="12555" y="0"/>
                </a:cubicBezTo>
                <a:cubicBezTo>
                  <a:pt x="9045" y="0"/>
                  <a:pt x="9045" y="0"/>
                  <a:pt x="9045" y="0"/>
                </a:cubicBezTo>
                <a:cubicBezTo>
                  <a:pt x="8775" y="0"/>
                  <a:pt x="8505" y="306"/>
                  <a:pt x="8505" y="613"/>
                </a:cubicBezTo>
                <a:cubicBezTo>
                  <a:pt x="8505" y="11489"/>
                  <a:pt x="8505" y="11489"/>
                  <a:pt x="8505" y="11489"/>
                </a:cubicBezTo>
                <a:cubicBezTo>
                  <a:pt x="5940" y="11489"/>
                  <a:pt x="5940" y="11489"/>
                  <a:pt x="5940" y="11489"/>
                </a:cubicBezTo>
                <a:cubicBezTo>
                  <a:pt x="5940" y="6587"/>
                  <a:pt x="5940" y="6587"/>
                  <a:pt x="5940" y="6587"/>
                </a:cubicBezTo>
                <a:cubicBezTo>
                  <a:pt x="5940" y="6281"/>
                  <a:pt x="5670" y="5974"/>
                  <a:pt x="5400" y="5974"/>
                </a:cubicBezTo>
                <a:cubicBezTo>
                  <a:pt x="1890" y="5974"/>
                  <a:pt x="1890" y="5974"/>
                  <a:pt x="1890" y="5974"/>
                </a:cubicBezTo>
                <a:cubicBezTo>
                  <a:pt x="1620" y="5974"/>
                  <a:pt x="1350" y="6281"/>
                  <a:pt x="1350" y="6587"/>
                </a:cubicBezTo>
                <a:cubicBezTo>
                  <a:pt x="1350" y="17770"/>
                  <a:pt x="1350" y="17770"/>
                  <a:pt x="1350" y="17770"/>
                </a:cubicBezTo>
                <a:cubicBezTo>
                  <a:pt x="1350" y="18077"/>
                  <a:pt x="1620" y="18230"/>
                  <a:pt x="1890" y="18230"/>
                </a:cubicBezTo>
                <a:cubicBezTo>
                  <a:pt x="5400" y="18230"/>
                  <a:pt x="5400" y="18230"/>
                  <a:pt x="5400" y="18230"/>
                </a:cubicBezTo>
                <a:cubicBezTo>
                  <a:pt x="9045" y="18230"/>
                  <a:pt x="9045" y="18230"/>
                  <a:pt x="9045" y="18230"/>
                </a:cubicBezTo>
                <a:cubicBezTo>
                  <a:pt x="12555" y="18230"/>
                  <a:pt x="12555" y="18230"/>
                  <a:pt x="12555" y="18230"/>
                </a:cubicBezTo>
                <a:cubicBezTo>
                  <a:pt x="16200" y="18230"/>
                  <a:pt x="16200" y="18230"/>
                  <a:pt x="16200" y="18230"/>
                </a:cubicBezTo>
                <a:cubicBezTo>
                  <a:pt x="19710" y="18230"/>
                  <a:pt x="19710" y="18230"/>
                  <a:pt x="19710" y="18230"/>
                </a:cubicBezTo>
                <a:cubicBezTo>
                  <a:pt x="19980" y="18230"/>
                  <a:pt x="20250" y="18077"/>
                  <a:pt x="20250" y="17770"/>
                </a:cubicBezTo>
                <a:cubicBezTo>
                  <a:pt x="20250" y="3370"/>
                  <a:pt x="20250" y="3370"/>
                  <a:pt x="20250" y="3370"/>
                </a:cubicBezTo>
                <a:cubicBezTo>
                  <a:pt x="20250" y="3064"/>
                  <a:pt x="19980" y="2757"/>
                  <a:pt x="19710" y="2757"/>
                </a:cubicBezTo>
                <a:close/>
                <a:moveTo>
                  <a:pt x="4860" y="17157"/>
                </a:moveTo>
                <a:cubicBezTo>
                  <a:pt x="2295" y="17157"/>
                  <a:pt x="2295" y="17157"/>
                  <a:pt x="2295" y="17157"/>
                </a:cubicBezTo>
                <a:cubicBezTo>
                  <a:pt x="2295" y="7200"/>
                  <a:pt x="2295" y="7200"/>
                  <a:pt x="2295" y="7200"/>
                </a:cubicBezTo>
                <a:cubicBezTo>
                  <a:pt x="4860" y="7200"/>
                  <a:pt x="4860" y="7200"/>
                  <a:pt x="4860" y="7200"/>
                </a:cubicBezTo>
                <a:lnTo>
                  <a:pt x="4860" y="17157"/>
                </a:lnTo>
                <a:close/>
                <a:moveTo>
                  <a:pt x="8505" y="17157"/>
                </a:moveTo>
                <a:cubicBezTo>
                  <a:pt x="5940" y="17157"/>
                  <a:pt x="5940" y="17157"/>
                  <a:pt x="5940" y="17157"/>
                </a:cubicBezTo>
                <a:cubicBezTo>
                  <a:pt x="5940" y="12715"/>
                  <a:pt x="5940" y="12715"/>
                  <a:pt x="5940" y="12715"/>
                </a:cubicBezTo>
                <a:cubicBezTo>
                  <a:pt x="8505" y="12715"/>
                  <a:pt x="8505" y="12715"/>
                  <a:pt x="8505" y="12715"/>
                </a:cubicBezTo>
                <a:lnTo>
                  <a:pt x="8505" y="17157"/>
                </a:lnTo>
                <a:close/>
                <a:moveTo>
                  <a:pt x="12015" y="7813"/>
                </a:moveTo>
                <a:cubicBezTo>
                  <a:pt x="12015" y="17157"/>
                  <a:pt x="12015" y="17157"/>
                  <a:pt x="12015" y="17157"/>
                </a:cubicBezTo>
                <a:cubicBezTo>
                  <a:pt x="9585" y="17157"/>
                  <a:pt x="9585" y="17157"/>
                  <a:pt x="9585" y="17157"/>
                </a:cubicBezTo>
                <a:cubicBezTo>
                  <a:pt x="9585" y="1226"/>
                  <a:pt x="9585" y="1226"/>
                  <a:pt x="9585" y="1226"/>
                </a:cubicBezTo>
                <a:cubicBezTo>
                  <a:pt x="12015" y="1226"/>
                  <a:pt x="12015" y="1226"/>
                  <a:pt x="12015" y="1226"/>
                </a:cubicBezTo>
                <a:lnTo>
                  <a:pt x="12015" y="7813"/>
                </a:lnTo>
                <a:close/>
                <a:moveTo>
                  <a:pt x="15660" y="17157"/>
                </a:moveTo>
                <a:cubicBezTo>
                  <a:pt x="13095" y="17157"/>
                  <a:pt x="13095" y="17157"/>
                  <a:pt x="13095" y="17157"/>
                </a:cubicBezTo>
                <a:cubicBezTo>
                  <a:pt x="13095" y="8426"/>
                  <a:pt x="13095" y="8426"/>
                  <a:pt x="13095" y="8426"/>
                </a:cubicBezTo>
                <a:cubicBezTo>
                  <a:pt x="15660" y="8426"/>
                  <a:pt x="15660" y="8426"/>
                  <a:pt x="15660" y="8426"/>
                </a:cubicBezTo>
                <a:lnTo>
                  <a:pt x="15660" y="17157"/>
                </a:lnTo>
                <a:close/>
                <a:moveTo>
                  <a:pt x="19305" y="17157"/>
                </a:moveTo>
                <a:cubicBezTo>
                  <a:pt x="16740" y="17157"/>
                  <a:pt x="16740" y="17157"/>
                  <a:pt x="16740" y="17157"/>
                </a:cubicBezTo>
                <a:cubicBezTo>
                  <a:pt x="16740" y="7813"/>
                  <a:pt x="16740" y="7813"/>
                  <a:pt x="16740" y="7813"/>
                </a:cubicBezTo>
                <a:cubicBezTo>
                  <a:pt x="16740" y="3830"/>
                  <a:pt x="16740" y="3830"/>
                  <a:pt x="16740" y="3830"/>
                </a:cubicBezTo>
                <a:cubicBezTo>
                  <a:pt x="19305" y="3830"/>
                  <a:pt x="19305" y="3830"/>
                  <a:pt x="19305" y="3830"/>
                </a:cubicBezTo>
                <a:cubicBezTo>
                  <a:pt x="19305" y="17157"/>
                  <a:pt x="19305" y="17157"/>
                  <a:pt x="19305" y="1715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26" name="Freeform 9"/>
          <p:cNvSpPr/>
          <p:nvPr/>
        </p:nvSpPr>
        <p:spPr>
          <a:xfrm>
            <a:off x="3048000" y="4714876"/>
            <a:ext cx="1092200" cy="571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5986"/>
                </a:moveTo>
                <a:cubicBezTo>
                  <a:pt x="19575" y="5986"/>
                  <a:pt x="19575" y="5986"/>
                  <a:pt x="19575" y="5986"/>
                </a:cubicBezTo>
                <a:cubicBezTo>
                  <a:pt x="19575" y="2602"/>
                  <a:pt x="19575" y="2602"/>
                  <a:pt x="19575" y="2602"/>
                </a:cubicBezTo>
                <a:cubicBezTo>
                  <a:pt x="19575" y="1301"/>
                  <a:pt x="18900" y="0"/>
                  <a:pt x="18090" y="0"/>
                </a:cubicBezTo>
                <a:cubicBezTo>
                  <a:pt x="1350" y="0"/>
                  <a:pt x="1350" y="0"/>
                  <a:pt x="1350" y="0"/>
                </a:cubicBezTo>
                <a:cubicBezTo>
                  <a:pt x="675" y="0"/>
                  <a:pt x="0" y="1301"/>
                  <a:pt x="0" y="2602"/>
                </a:cubicBezTo>
                <a:cubicBezTo>
                  <a:pt x="0" y="18998"/>
                  <a:pt x="0" y="18998"/>
                  <a:pt x="0" y="18998"/>
                </a:cubicBezTo>
                <a:cubicBezTo>
                  <a:pt x="0" y="20299"/>
                  <a:pt x="675" y="21600"/>
                  <a:pt x="1350" y="21600"/>
                </a:cubicBezTo>
                <a:cubicBezTo>
                  <a:pt x="18090" y="21600"/>
                  <a:pt x="18090" y="21600"/>
                  <a:pt x="18090" y="21600"/>
                </a:cubicBezTo>
                <a:cubicBezTo>
                  <a:pt x="18900" y="21600"/>
                  <a:pt x="19575" y="20299"/>
                  <a:pt x="19575" y="18998"/>
                </a:cubicBezTo>
                <a:cubicBezTo>
                  <a:pt x="19575" y="15614"/>
                  <a:pt x="19575" y="15614"/>
                  <a:pt x="19575" y="15614"/>
                </a:cubicBezTo>
                <a:cubicBezTo>
                  <a:pt x="20655" y="15614"/>
                  <a:pt x="20655" y="15614"/>
                  <a:pt x="20655" y="15614"/>
                </a:cubicBezTo>
                <a:cubicBezTo>
                  <a:pt x="21195" y="15614"/>
                  <a:pt x="21600" y="14834"/>
                  <a:pt x="21600" y="13793"/>
                </a:cubicBezTo>
                <a:cubicBezTo>
                  <a:pt x="21600" y="7807"/>
                  <a:pt x="21600" y="7807"/>
                  <a:pt x="21600" y="7807"/>
                </a:cubicBezTo>
                <a:cubicBezTo>
                  <a:pt x="21600" y="6766"/>
                  <a:pt x="21195" y="5986"/>
                  <a:pt x="20655" y="5986"/>
                </a:cubicBezTo>
                <a:close/>
                <a:moveTo>
                  <a:pt x="14850" y="19778"/>
                </a:moveTo>
                <a:cubicBezTo>
                  <a:pt x="1350" y="19778"/>
                  <a:pt x="1350" y="19778"/>
                  <a:pt x="1350" y="19778"/>
                </a:cubicBezTo>
                <a:cubicBezTo>
                  <a:pt x="1215" y="19778"/>
                  <a:pt x="945" y="19518"/>
                  <a:pt x="945" y="18998"/>
                </a:cubicBezTo>
                <a:cubicBezTo>
                  <a:pt x="945" y="2602"/>
                  <a:pt x="945" y="2602"/>
                  <a:pt x="945" y="2602"/>
                </a:cubicBezTo>
                <a:cubicBezTo>
                  <a:pt x="945" y="2342"/>
                  <a:pt x="1215" y="1822"/>
                  <a:pt x="1350" y="1822"/>
                </a:cubicBezTo>
                <a:cubicBezTo>
                  <a:pt x="14850" y="1822"/>
                  <a:pt x="14850" y="1822"/>
                  <a:pt x="14850" y="1822"/>
                </a:cubicBezTo>
                <a:lnTo>
                  <a:pt x="14850" y="19778"/>
                </a:lnTo>
                <a:close/>
                <a:moveTo>
                  <a:pt x="18090" y="19778"/>
                </a:moveTo>
                <a:cubicBezTo>
                  <a:pt x="15795" y="19778"/>
                  <a:pt x="15795" y="19778"/>
                  <a:pt x="15795" y="19778"/>
                </a:cubicBezTo>
                <a:cubicBezTo>
                  <a:pt x="15795" y="1822"/>
                  <a:pt x="15795" y="1822"/>
                  <a:pt x="15795" y="1822"/>
                </a:cubicBezTo>
                <a:cubicBezTo>
                  <a:pt x="18090" y="1822"/>
                  <a:pt x="18090" y="1822"/>
                  <a:pt x="18090" y="1822"/>
                </a:cubicBezTo>
                <a:cubicBezTo>
                  <a:pt x="18360" y="1822"/>
                  <a:pt x="18630" y="2342"/>
                  <a:pt x="18630" y="2602"/>
                </a:cubicBezTo>
                <a:cubicBezTo>
                  <a:pt x="18630" y="6766"/>
                  <a:pt x="18630" y="6766"/>
                  <a:pt x="18630" y="6766"/>
                </a:cubicBezTo>
                <a:cubicBezTo>
                  <a:pt x="18630" y="14834"/>
                  <a:pt x="18630" y="14834"/>
                  <a:pt x="18630" y="14834"/>
                </a:cubicBezTo>
                <a:cubicBezTo>
                  <a:pt x="18630" y="18998"/>
                  <a:pt x="18630" y="18998"/>
                  <a:pt x="18630" y="18998"/>
                </a:cubicBezTo>
                <a:cubicBezTo>
                  <a:pt x="18630" y="18998"/>
                  <a:pt x="18630" y="18998"/>
                  <a:pt x="18630" y="18998"/>
                </a:cubicBezTo>
                <a:cubicBezTo>
                  <a:pt x="18630" y="19518"/>
                  <a:pt x="18360" y="19778"/>
                  <a:pt x="18090" y="19778"/>
                </a:cubicBezTo>
                <a:close/>
                <a:moveTo>
                  <a:pt x="20655" y="13793"/>
                </a:moveTo>
                <a:cubicBezTo>
                  <a:pt x="19575" y="13793"/>
                  <a:pt x="19575" y="13793"/>
                  <a:pt x="19575" y="13793"/>
                </a:cubicBezTo>
                <a:cubicBezTo>
                  <a:pt x="19575" y="7807"/>
                  <a:pt x="19575" y="7807"/>
                  <a:pt x="19575" y="7807"/>
                </a:cubicBezTo>
                <a:cubicBezTo>
                  <a:pt x="20655" y="7807"/>
                  <a:pt x="20655" y="7807"/>
                  <a:pt x="20655" y="7807"/>
                </a:cubicBezTo>
                <a:cubicBezTo>
                  <a:pt x="20655" y="13793"/>
                  <a:pt x="20655" y="13793"/>
                  <a:pt x="20655" y="13793"/>
                </a:cubicBezTo>
                <a:cubicBezTo>
                  <a:pt x="20655" y="13793"/>
                  <a:pt x="20655" y="13793"/>
                  <a:pt x="20655" y="1379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27" name="Freeform 10"/>
          <p:cNvSpPr/>
          <p:nvPr/>
        </p:nvSpPr>
        <p:spPr>
          <a:xfrm>
            <a:off x="3048000" y="5953126"/>
            <a:ext cx="1092200" cy="571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5986"/>
                </a:moveTo>
                <a:cubicBezTo>
                  <a:pt x="19575" y="5986"/>
                  <a:pt x="19575" y="5986"/>
                  <a:pt x="19575" y="5986"/>
                </a:cubicBezTo>
                <a:cubicBezTo>
                  <a:pt x="19575" y="2602"/>
                  <a:pt x="19575" y="2602"/>
                  <a:pt x="19575" y="2602"/>
                </a:cubicBezTo>
                <a:cubicBezTo>
                  <a:pt x="19575" y="1301"/>
                  <a:pt x="18900" y="0"/>
                  <a:pt x="18090" y="0"/>
                </a:cubicBezTo>
                <a:cubicBezTo>
                  <a:pt x="1350" y="0"/>
                  <a:pt x="1350" y="0"/>
                  <a:pt x="1350" y="0"/>
                </a:cubicBezTo>
                <a:cubicBezTo>
                  <a:pt x="675" y="0"/>
                  <a:pt x="0" y="1301"/>
                  <a:pt x="0" y="2602"/>
                </a:cubicBezTo>
                <a:cubicBezTo>
                  <a:pt x="0" y="18998"/>
                  <a:pt x="0" y="18998"/>
                  <a:pt x="0" y="18998"/>
                </a:cubicBezTo>
                <a:cubicBezTo>
                  <a:pt x="0" y="20299"/>
                  <a:pt x="675" y="21600"/>
                  <a:pt x="1350" y="21600"/>
                </a:cubicBezTo>
                <a:cubicBezTo>
                  <a:pt x="18090" y="21600"/>
                  <a:pt x="18090" y="21600"/>
                  <a:pt x="18090" y="21600"/>
                </a:cubicBezTo>
                <a:cubicBezTo>
                  <a:pt x="18900" y="21600"/>
                  <a:pt x="19575" y="20299"/>
                  <a:pt x="19575" y="18998"/>
                </a:cubicBezTo>
                <a:cubicBezTo>
                  <a:pt x="19575" y="15614"/>
                  <a:pt x="19575" y="15614"/>
                  <a:pt x="19575" y="15614"/>
                </a:cubicBezTo>
                <a:cubicBezTo>
                  <a:pt x="20655" y="15614"/>
                  <a:pt x="20655" y="15614"/>
                  <a:pt x="20655" y="15614"/>
                </a:cubicBezTo>
                <a:cubicBezTo>
                  <a:pt x="21195" y="15614"/>
                  <a:pt x="21600" y="14834"/>
                  <a:pt x="21600" y="13793"/>
                </a:cubicBezTo>
                <a:cubicBezTo>
                  <a:pt x="21600" y="7807"/>
                  <a:pt x="21600" y="7807"/>
                  <a:pt x="21600" y="7807"/>
                </a:cubicBezTo>
                <a:cubicBezTo>
                  <a:pt x="21600" y="6766"/>
                  <a:pt x="21195" y="5986"/>
                  <a:pt x="20655" y="5986"/>
                </a:cubicBezTo>
                <a:close/>
                <a:moveTo>
                  <a:pt x="4725" y="19778"/>
                </a:moveTo>
                <a:cubicBezTo>
                  <a:pt x="1350" y="19778"/>
                  <a:pt x="1350" y="19778"/>
                  <a:pt x="1350" y="19778"/>
                </a:cubicBezTo>
                <a:cubicBezTo>
                  <a:pt x="1215" y="19778"/>
                  <a:pt x="945" y="19518"/>
                  <a:pt x="945" y="18998"/>
                </a:cubicBezTo>
                <a:cubicBezTo>
                  <a:pt x="945" y="2602"/>
                  <a:pt x="945" y="2602"/>
                  <a:pt x="945" y="2602"/>
                </a:cubicBezTo>
                <a:cubicBezTo>
                  <a:pt x="945" y="2342"/>
                  <a:pt x="1215" y="1822"/>
                  <a:pt x="1350" y="1822"/>
                </a:cubicBezTo>
                <a:cubicBezTo>
                  <a:pt x="4725" y="1822"/>
                  <a:pt x="4725" y="1822"/>
                  <a:pt x="4725" y="1822"/>
                </a:cubicBezTo>
                <a:lnTo>
                  <a:pt x="4725" y="19778"/>
                </a:lnTo>
                <a:close/>
                <a:moveTo>
                  <a:pt x="18630" y="18998"/>
                </a:moveTo>
                <a:cubicBezTo>
                  <a:pt x="18630" y="19518"/>
                  <a:pt x="18360" y="19778"/>
                  <a:pt x="18090" y="19778"/>
                </a:cubicBezTo>
                <a:cubicBezTo>
                  <a:pt x="5670" y="19778"/>
                  <a:pt x="5670" y="19778"/>
                  <a:pt x="5670" y="19778"/>
                </a:cubicBezTo>
                <a:cubicBezTo>
                  <a:pt x="5670" y="1822"/>
                  <a:pt x="5670" y="1822"/>
                  <a:pt x="5670" y="1822"/>
                </a:cubicBezTo>
                <a:cubicBezTo>
                  <a:pt x="18090" y="1822"/>
                  <a:pt x="18090" y="1822"/>
                  <a:pt x="18090" y="1822"/>
                </a:cubicBezTo>
                <a:cubicBezTo>
                  <a:pt x="18360" y="1822"/>
                  <a:pt x="18630" y="2342"/>
                  <a:pt x="18630" y="2602"/>
                </a:cubicBezTo>
                <a:cubicBezTo>
                  <a:pt x="18630" y="18998"/>
                  <a:pt x="18630" y="18998"/>
                  <a:pt x="18630" y="18998"/>
                </a:cubicBezTo>
                <a:close/>
                <a:moveTo>
                  <a:pt x="20655" y="13793"/>
                </a:moveTo>
                <a:cubicBezTo>
                  <a:pt x="19575" y="13793"/>
                  <a:pt x="19575" y="13793"/>
                  <a:pt x="19575" y="13793"/>
                </a:cubicBezTo>
                <a:cubicBezTo>
                  <a:pt x="19575" y="7807"/>
                  <a:pt x="19575" y="7807"/>
                  <a:pt x="19575" y="7807"/>
                </a:cubicBezTo>
                <a:cubicBezTo>
                  <a:pt x="20655" y="7807"/>
                  <a:pt x="20655" y="7807"/>
                  <a:pt x="20655" y="7807"/>
                </a:cubicBezTo>
                <a:cubicBezTo>
                  <a:pt x="20655" y="13793"/>
                  <a:pt x="20655" y="13793"/>
                  <a:pt x="20655" y="13793"/>
                </a:cubicBezTo>
                <a:cubicBezTo>
                  <a:pt x="20655" y="13793"/>
                  <a:pt x="20655" y="13793"/>
                  <a:pt x="20655" y="1379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28" name="Freeform 11"/>
          <p:cNvSpPr/>
          <p:nvPr/>
        </p:nvSpPr>
        <p:spPr>
          <a:xfrm>
            <a:off x="3501184" y="6146800"/>
            <a:ext cx="327057" cy="184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91" h="21600" extrusionOk="0">
                <a:moveTo>
                  <a:pt x="21008" y="7200"/>
                </a:moveTo>
                <a:cubicBezTo>
                  <a:pt x="20567" y="5600"/>
                  <a:pt x="19245" y="5600"/>
                  <a:pt x="18804" y="6400"/>
                </a:cubicBezTo>
                <a:cubicBezTo>
                  <a:pt x="12192" y="14400"/>
                  <a:pt x="12192" y="14400"/>
                  <a:pt x="12192" y="14400"/>
                </a:cubicBezTo>
                <a:cubicBezTo>
                  <a:pt x="12192" y="2400"/>
                  <a:pt x="12192" y="2400"/>
                  <a:pt x="12192" y="2400"/>
                </a:cubicBezTo>
                <a:cubicBezTo>
                  <a:pt x="12192" y="1600"/>
                  <a:pt x="11751" y="800"/>
                  <a:pt x="11310" y="0"/>
                </a:cubicBezTo>
                <a:cubicBezTo>
                  <a:pt x="10869" y="0"/>
                  <a:pt x="9988" y="0"/>
                  <a:pt x="9547" y="0"/>
                </a:cubicBezTo>
                <a:cubicBezTo>
                  <a:pt x="731" y="10400"/>
                  <a:pt x="731" y="10400"/>
                  <a:pt x="731" y="10400"/>
                </a:cubicBezTo>
                <a:cubicBezTo>
                  <a:pt x="-151" y="11200"/>
                  <a:pt x="-151" y="13600"/>
                  <a:pt x="290" y="14400"/>
                </a:cubicBezTo>
                <a:cubicBezTo>
                  <a:pt x="731" y="16000"/>
                  <a:pt x="1612" y="16000"/>
                  <a:pt x="2053" y="15200"/>
                </a:cubicBezTo>
                <a:cubicBezTo>
                  <a:pt x="9106" y="8000"/>
                  <a:pt x="9106" y="8000"/>
                  <a:pt x="9106" y="8000"/>
                </a:cubicBezTo>
                <a:cubicBezTo>
                  <a:pt x="9106" y="19200"/>
                  <a:pt x="9106" y="19200"/>
                  <a:pt x="9106" y="19200"/>
                </a:cubicBezTo>
                <a:cubicBezTo>
                  <a:pt x="9106" y="20000"/>
                  <a:pt x="9106" y="20800"/>
                  <a:pt x="9547" y="21600"/>
                </a:cubicBezTo>
                <a:cubicBezTo>
                  <a:pt x="9988" y="21600"/>
                  <a:pt x="10429" y="21600"/>
                  <a:pt x="10429" y="21600"/>
                </a:cubicBezTo>
                <a:cubicBezTo>
                  <a:pt x="10869" y="21600"/>
                  <a:pt x="10869" y="21600"/>
                  <a:pt x="11310" y="21600"/>
                </a:cubicBezTo>
                <a:cubicBezTo>
                  <a:pt x="20567" y="11200"/>
                  <a:pt x="20567" y="11200"/>
                  <a:pt x="20567" y="11200"/>
                </a:cubicBezTo>
                <a:cubicBezTo>
                  <a:pt x="21008" y="10400"/>
                  <a:pt x="21449" y="8800"/>
                  <a:pt x="21008" y="7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29" name="Freeform 12"/>
          <p:cNvSpPr/>
          <p:nvPr/>
        </p:nvSpPr>
        <p:spPr>
          <a:xfrm>
            <a:off x="3186229" y="6943725"/>
            <a:ext cx="78717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7" h="21600" extrusionOk="0">
                <a:moveTo>
                  <a:pt x="21367" y="17550"/>
                </a:moveTo>
                <a:cubicBezTo>
                  <a:pt x="19877" y="15525"/>
                  <a:pt x="19877" y="15525"/>
                  <a:pt x="19877" y="15525"/>
                </a:cubicBezTo>
                <a:cubicBezTo>
                  <a:pt x="19877" y="10665"/>
                  <a:pt x="19877" y="10665"/>
                  <a:pt x="19877" y="10665"/>
                </a:cubicBezTo>
                <a:cubicBezTo>
                  <a:pt x="19877" y="7695"/>
                  <a:pt x="17084" y="5130"/>
                  <a:pt x="13360" y="4320"/>
                </a:cubicBezTo>
                <a:cubicBezTo>
                  <a:pt x="13360" y="1890"/>
                  <a:pt x="13360" y="1890"/>
                  <a:pt x="13360" y="1890"/>
                </a:cubicBezTo>
                <a:cubicBezTo>
                  <a:pt x="13360" y="810"/>
                  <a:pt x="12243" y="0"/>
                  <a:pt x="10753" y="0"/>
                </a:cubicBezTo>
                <a:cubicBezTo>
                  <a:pt x="9263" y="0"/>
                  <a:pt x="8146" y="810"/>
                  <a:pt x="8146" y="1890"/>
                </a:cubicBezTo>
                <a:cubicBezTo>
                  <a:pt x="8146" y="4320"/>
                  <a:pt x="8146" y="4320"/>
                  <a:pt x="8146" y="4320"/>
                </a:cubicBezTo>
                <a:cubicBezTo>
                  <a:pt x="4422" y="5130"/>
                  <a:pt x="1629" y="7695"/>
                  <a:pt x="1629" y="10665"/>
                </a:cubicBezTo>
                <a:cubicBezTo>
                  <a:pt x="1629" y="15525"/>
                  <a:pt x="1629" y="15525"/>
                  <a:pt x="1629" y="15525"/>
                </a:cubicBezTo>
                <a:cubicBezTo>
                  <a:pt x="139" y="17550"/>
                  <a:pt x="139" y="17550"/>
                  <a:pt x="139" y="17550"/>
                </a:cubicBezTo>
                <a:cubicBezTo>
                  <a:pt x="-47" y="17955"/>
                  <a:pt x="-47" y="18360"/>
                  <a:pt x="139" y="18765"/>
                </a:cubicBezTo>
                <a:cubicBezTo>
                  <a:pt x="512" y="19035"/>
                  <a:pt x="1070" y="19305"/>
                  <a:pt x="1629" y="19305"/>
                </a:cubicBezTo>
                <a:cubicBezTo>
                  <a:pt x="7401" y="19305"/>
                  <a:pt x="7401" y="19305"/>
                  <a:pt x="7401" y="19305"/>
                </a:cubicBezTo>
                <a:cubicBezTo>
                  <a:pt x="7587" y="20520"/>
                  <a:pt x="8891" y="21600"/>
                  <a:pt x="10753" y="21600"/>
                </a:cubicBezTo>
                <a:cubicBezTo>
                  <a:pt x="12615" y="21600"/>
                  <a:pt x="13919" y="20520"/>
                  <a:pt x="14105" y="19305"/>
                </a:cubicBezTo>
                <a:cubicBezTo>
                  <a:pt x="19877" y="19305"/>
                  <a:pt x="19877" y="19305"/>
                  <a:pt x="19877" y="19305"/>
                </a:cubicBezTo>
                <a:cubicBezTo>
                  <a:pt x="20436" y="19305"/>
                  <a:pt x="20994" y="19035"/>
                  <a:pt x="21367" y="18765"/>
                </a:cubicBezTo>
                <a:cubicBezTo>
                  <a:pt x="21553" y="18360"/>
                  <a:pt x="21553" y="17955"/>
                  <a:pt x="21367" y="17550"/>
                </a:cubicBezTo>
                <a:close/>
                <a:moveTo>
                  <a:pt x="9636" y="1890"/>
                </a:moveTo>
                <a:cubicBezTo>
                  <a:pt x="9636" y="1350"/>
                  <a:pt x="10008" y="945"/>
                  <a:pt x="10753" y="945"/>
                </a:cubicBezTo>
                <a:cubicBezTo>
                  <a:pt x="11498" y="945"/>
                  <a:pt x="11870" y="1350"/>
                  <a:pt x="11870" y="1890"/>
                </a:cubicBezTo>
                <a:cubicBezTo>
                  <a:pt x="11870" y="4050"/>
                  <a:pt x="11870" y="4050"/>
                  <a:pt x="11870" y="4050"/>
                </a:cubicBezTo>
                <a:cubicBezTo>
                  <a:pt x="11498" y="4050"/>
                  <a:pt x="11125" y="4050"/>
                  <a:pt x="10753" y="4050"/>
                </a:cubicBezTo>
                <a:cubicBezTo>
                  <a:pt x="10381" y="4050"/>
                  <a:pt x="10008" y="4050"/>
                  <a:pt x="9636" y="4050"/>
                </a:cubicBezTo>
                <a:lnTo>
                  <a:pt x="9636" y="1890"/>
                </a:lnTo>
                <a:close/>
                <a:moveTo>
                  <a:pt x="2932" y="10665"/>
                </a:moveTo>
                <a:cubicBezTo>
                  <a:pt x="2932" y="7560"/>
                  <a:pt x="6470" y="4995"/>
                  <a:pt x="10753" y="4995"/>
                </a:cubicBezTo>
                <a:cubicBezTo>
                  <a:pt x="15036" y="4995"/>
                  <a:pt x="18574" y="7560"/>
                  <a:pt x="18574" y="10665"/>
                </a:cubicBezTo>
                <a:cubicBezTo>
                  <a:pt x="18574" y="15120"/>
                  <a:pt x="18574" y="15120"/>
                  <a:pt x="18574" y="15120"/>
                </a:cubicBezTo>
                <a:cubicBezTo>
                  <a:pt x="2932" y="15120"/>
                  <a:pt x="2932" y="15120"/>
                  <a:pt x="2932" y="15120"/>
                </a:cubicBezTo>
                <a:lnTo>
                  <a:pt x="2932" y="10665"/>
                </a:lnTo>
                <a:close/>
                <a:moveTo>
                  <a:pt x="10753" y="20655"/>
                </a:moveTo>
                <a:cubicBezTo>
                  <a:pt x="9636" y="20655"/>
                  <a:pt x="8891" y="19980"/>
                  <a:pt x="8705" y="19305"/>
                </a:cubicBezTo>
                <a:cubicBezTo>
                  <a:pt x="12801" y="19305"/>
                  <a:pt x="12801" y="19305"/>
                  <a:pt x="12801" y="19305"/>
                </a:cubicBezTo>
                <a:cubicBezTo>
                  <a:pt x="12615" y="19980"/>
                  <a:pt x="11870" y="20655"/>
                  <a:pt x="10753" y="20655"/>
                </a:cubicBezTo>
                <a:close/>
                <a:moveTo>
                  <a:pt x="20250" y="18225"/>
                </a:moveTo>
                <a:cubicBezTo>
                  <a:pt x="20063" y="18225"/>
                  <a:pt x="20063" y="18360"/>
                  <a:pt x="19877" y="18360"/>
                </a:cubicBezTo>
                <a:cubicBezTo>
                  <a:pt x="1629" y="18360"/>
                  <a:pt x="1629" y="18360"/>
                  <a:pt x="1629" y="18360"/>
                </a:cubicBezTo>
                <a:cubicBezTo>
                  <a:pt x="1443" y="18360"/>
                  <a:pt x="1443" y="18225"/>
                  <a:pt x="1256" y="18225"/>
                </a:cubicBezTo>
                <a:cubicBezTo>
                  <a:pt x="1256" y="18225"/>
                  <a:pt x="1256" y="18090"/>
                  <a:pt x="1256" y="17955"/>
                </a:cubicBezTo>
                <a:cubicBezTo>
                  <a:pt x="2746" y="16065"/>
                  <a:pt x="2746" y="16065"/>
                  <a:pt x="2746" y="16065"/>
                </a:cubicBezTo>
                <a:cubicBezTo>
                  <a:pt x="18760" y="16065"/>
                  <a:pt x="18760" y="16065"/>
                  <a:pt x="18760" y="16065"/>
                </a:cubicBezTo>
                <a:cubicBezTo>
                  <a:pt x="20250" y="17955"/>
                  <a:pt x="20250" y="17955"/>
                  <a:pt x="20250" y="17955"/>
                </a:cubicBezTo>
                <a:cubicBezTo>
                  <a:pt x="20250" y="18090"/>
                  <a:pt x="20250" y="18225"/>
                  <a:pt x="20250" y="182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30" name="Freeform 13"/>
          <p:cNvSpPr/>
          <p:nvPr/>
        </p:nvSpPr>
        <p:spPr>
          <a:xfrm>
            <a:off x="3362326" y="7267575"/>
            <a:ext cx="244477" cy="247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00" y="0"/>
                </a:moveTo>
                <a:cubicBezTo>
                  <a:pt x="8400" y="0"/>
                  <a:pt x="0" y="8400"/>
                  <a:pt x="0" y="19200"/>
                </a:cubicBezTo>
                <a:cubicBezTo>
                  <a:pt x="0" y="20400"/>
                  <a:pt x="600" y="21600"/>
                  <a:pt x="1800" y="21600"/>
                </a:cubicBezTo>
                <a:cubicBezTo>
                  <a:pt x="3000" y="21600"/>
                  <a:pt x="4200" y="20400"/>
                  <a:pt x="4200" y="19200"/>
                </a:cubicBezTo>
                <a:cubicBezTo>
                  <a:pt x="4200" y="10800"/>
                  <a:pt x="10800" y="4200"/>
                  <a:pt x="19200" y="4200"/>
                </a:cubicBezTo>
                <a:cubicBezTo>
                  <a:pt x="20400" y="4200"/>
                  <a:pt x="21600" y="3000"/>
                  <a:pt x="21600" y="1800"/>
                </a:cubicBezTo>
                <a:cubicBezTo>
                  <a:pt x="21600" y="600"/>
                  <a:pt x="20400" y="0"/>
                  <a:pt x="1920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31" name="Freeform 14"/>
          <p:cNvSpPr/>
          <p:nvPr/>
        </p:nvSpPr>
        <p:spPr>
          <a:xfrm>
            <a:off x="3377377" y="8353425"/>
            <a:ext cx="429450" cy="758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2" h="21600" extrusionOk="0">
                <a:moveTo>
                  <a:pt x="20796" y="15316"/>
                </a:moveTo>
                <a:cubicBezTo>
                  <a:pt x="11539" y="10800"/>
                  <a:pt x="11539" y="10800"/>
                  <a:pt x="11539" y="10800"/>
                </a:cubicBezTo>
                <a:cubicBezTo>
                  <a:pt x="20796" y="6284"/>
                  <a:pt x="20796" y="6284"/>
                  <a:pt x="20796" y="6284"/>
                </a:cubicBezTo>
                <a:cubicBezTo>
                  <a:pt x="21139" y="6087"/>
                  <a:pt x="21482" y="5891"/>
                  <a:pt x="21482" y="5695"/>
                </a:cubicBezTo>
                <a:cubicBezTo>
                  <a:pt x="21482" y="5302"/>
                  <a:pt x="21139" y="5105"/>
                  <a:pt x="20796" y="4909"/>
                </a:cubicBezTo>
                <a:cubicBezTo>
                  <a:pt x="10853" y="196"/>
                  <a:pt x="10853" y="196"/>
                  <a:pt x="10853" y="196"/>
                </a:cubicBezTo>
                <a:cubicBezTo>
                  <a:pt x="10511" y="0"/>
                  <a:pt x="9825" y="0"/>
                  <a:pt x="9139" y="0"/>
                </a:cubicBezTo>
                <a:cubicBezTo>
                  <a:pt x="8796" y="196"/>
                  <a:pt x="8453" y="589"/>
                  <a:pt x="8453" y="785"/>
                </a:cubicBezTo>
                <a:cubicBezTo>
                  <a:pt x="8453" y="9229"/>
                  <a:pt x="8453" y="9229"/>
                  <a:pt x="8453" y="9229"/>
                </a:cubicBezTo>
                <a:cubicBezTo>
                  <a:pt x="1939" y="6087"/>
                  <a:pt x="1939" y="6087"/>
                  <a:pt x="1939" y="6087"/>
                </a:cubicBezTo>
                <a:cubicBezTo>
                  <a:pt x="1596" y="5891"/>
                  <a:pt x="911" y="5891"/>
                  <a:pt x="568" y="6284"/>
                </a:cubicBezTo>
                <a:cubicBezTo>
                  <a:pt x="-118" y="6480"/>
                  <a:pt x="-118" y="6873"/>
                  <a:pt x="568" y="7265"/>
                </a:cubicBezTo>
                <a:cubicBezTo>
                  <a:pt x="7768" y="10604"/>
                  <a:pt x="7768" y="10604"/>
                  <a:pt x="7768" y="10604"/>
                </a:cubicBezTo>
                <a:cubicBezTo>
                  <a:pt x="568" y="14138"/>
                  <a:pt x="568" y="14138"/>
                  <a:pt x="568" y="14138"/>
                </a:cubicBezTo>
                <a:cubicBezTo>
                  <a:pt x="-118" y="14335"/>
                  <a:pt x="-118" y="14727"/>
                  <a:pt x="225" y="15120"/>
                </a:cubicBezTo>
                <a:cubicBezTo>
                  <a:pt x="911" y="15316"/>
                  <a:pt x="1596" y="15316"/>
                  <a:pt x="1939" y="15120"/>
                </a:cubicBezTo>
                <a:cubicBezTo>
                  <a:pt x="8453" y="12175"/>
                  <a:pt x="8453" y="12175"/>
                  <a:pt x="8453" y="12175"/>
                </a:cubicBezTo>
                <a:cubicBezTo>
                  <a:pt x="8453" y="20815"/>
                  <a:pt x="8453" y="20815"/>
                  <a:pt x="8453" y="20815"/>
                </a:cubicBezTo>
                <a:cubicBezTo>
                  <a:pt x="8453" y="21011"/>
                  <a:pt x="8796" y="21404"/>
                  <a:pt x="9139" y="21600"/>
                </a:cubicBezTo>
                <a:cubicBezTo>
                  <a:pt x="9482" y="21600"/>
                  <a:pt x="9825" y="21600"/>
                  <a:pt x="9825" y="21600"/>
                </a:cubicBezTo>
                <a:cubicBezTo>
                  <a:pt x="10168" y="21600"/>
                  <a:pt x="10511" y="21600"/>
                  <a:pt x="10853" y="21404"/>
                </a:cubicBezTo>
                <a:cubicBezTo>
                  <a:pt x="20796" y="16691"/>
                  <a:pt x="20796" y="16691"/>
                  <a:pt x="20796" y="16691"/>
                </a:cubicBezTo>
                <a:cubicBezTo>
                  <a:pt x="21139" y="16495"/>
                  <a:pt x="21482" y="16298"/>
                  <a:pt x="21482" y="15905"/>
                </a:cubicBezTo>
                <a:cubicBezTo>
                  <a:pt x="21482" y="15709"/>
                  <a:pt x="21139" y="15513"/>
                  <a:pt x="20796" y="15316"/>
                </a:cubicBezTo>
                <a:close/>
                <a:moveTo>
                  <a:pt x="10853" y="1964"/>
                </a:moveTo>
                <a:cubicBezTo>
                  <a:pt x="18396" y="5695"/>
                  <a:pt x="18396" y="5695"/>
                  <a:pt x="18396" y="5695"/>
                </a:cubicBezTo>
                <a:cubicBezTo>
                  <a:pt x="10853" y="9229"/>
                  <a:pt x="10853" y="9229"/>
                  <a:pt x="10853" y="9229"/>
                </a:cubicBezTo>
                <a:lnTo>
                  <a:pt x="10853" y="1964"/>
                </a:lnTo>
                <a:close/>
                <a:moveTo>
                  <a:pt x="10853" y="19636"/>
                </a:moveTo>
                <a:cubicBezTo>
                  <a:pt x="10853" y="12175"/>
                  <a:pt x="10853" y="12175"/>
                  <a:pt x="10853" y="12175"/>
                </a:cubicBezTo>
                <a:cubicBezTo>
                  <a:pt x="18739" y="15905"/>
                  <a:pt x="18739" y="15905"/>
                  <a:pt x="18739" y="15905"/>
                </a:cubicBezTo>
                <a:lnTo>
                  <a:pt x="10853" y="1963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32" name="Freeform 15"/>
          <p:cNvSpPr/>
          <p:nvPr/>
        </p:nvSpPr>
        <p:spPr>
          <a:xfrm>
            <a:off x="3048000" y="81819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20655"/>
                </a:moveTo>
                <a:cubicBezTo>
                  <a:pt x="5400" y="20655"/>
                  <a:pt x="945" y="16200"/>
                  <a:pt x="945" y="10800"/>
                </a:cubicBezTo>
                <a:cubicBezTo>
                  <a:pt x="945" y="5400"/>
                  <a:pt x="5400" y="945"/>
                  <a:pt x="10800" y="945"/>
                </a:cubicBezTo>
                <a:cubicBezTo>
                  <a:pt x="16200" y="945"/>
                  <a:pt x="20655" y="5400"/>
                  <a:pt x="20655" y="10800"/>
                </a:cubicBezTo>
                <a:cubicBezTo>
                  <a:pt x="20655" y="16200"/>
                  <a:pt x="16200" y="20655"/>
                  <a:pt x="10800" y="206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33" name="Freeform 16"/>
          <p:cNvSpPr/>
          <p:nvPr/>
        </p:nvSpPr>
        <p:spPr>
          <a:xfrm>
            <a:off x="3184525" y="9420225"/>
            <a:ext cx="790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41" y="0"/>
                </a:moveTo>
                <a:cubicBezTo>
                  <a:pt x="3724" y="0"/>
                  <a:pt x="3724" y="0"/>
                  <a:pt x="3724" y="0"/>
                </a:cubicBezTo>
                <a:cubicBezTo>
                  <a:pt x="1676" y="0"/>
                  <a:pt x="0" y="1215"/>
                  <a:pt x="0" y="2700"/>
                </a:cubicBezTo>
                <a:cubicBezTo>
                  <a:pt x="0" y="18900"/>
                  <a:pt x="0" y="18900"/>
                  <a:pt x="0" y="18900"/>
                </a:cubicBezTo>
                <a:cubicBezTo>
                  <a:pt x="0" y="20385"/>
                  <a:pt x="1676" y="21600"/>
                  <a:pt x="3724" y="21600"/>
                </a:cubicBezTo>
                <a:cubicBezTo>
                  <a:pt x="21041" y="21600"/>
                  <a:pt x="21041" y="21600"/>
                  <a:pt x="21041" y="21600"/>
                </a:cubicBezTo>
                <a:cubicBezTo>
                  <a:pt x="21414" y="21600"/>
                  <a:pt x="21600" y="21330"/>
                  <a:pt x="21600" y="21060"/>
                </a:cubicBezTo>
                <a:cubicBezTo>
                  <a:pt x="21600" y="21060"/>
                  <a:pt x="21600" y="21060"/>
                  <a:pt x="21600" y="21060"/>
                </a:cubicBezTo>
                <a:cubicBezTo>
                  <a:pt x="21600" y="21060"/>
                  <a:pt x="21600" y="21060"/>
                  <a:pt x="21600" y="21060"/>
                </a:cubicBezTo>
                <a:cubicBezTo>
                  <a:pt x="21600" y="4860"/>
                  <a:pt x="21600" y="4860"/>
                  <a:pt x="21600" y="4860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414" y="0"/>
                  <a:pt x="21041" y="0"/>
                </a:cubicBezTo>
                <a:close/>
                <a:moveTo>
                  <a:pt x="2979" y="20520"/>
                </a:moveTo>
                <a:cubicBezTo>
                  <a:pt x="2048" y="20385"/>
                  <a:pt x="1303" y="19710"/>
                  <a:pt x="1303" y="18900"/>
                </a:cubicBezTo>
                <a:cubicBezTo>
                  <a:pt x="1303" y="4725"/>
                  <a:pt x="1303" y="4725"/>
                  <a:pt x="1303" y="4725"/>
                </a:cubicBezTo>
                <a:cubicBezTo>
                  <a:pt x="1862" y="4995"/>
                  <a:pt x="2421" y="5265"/>
                  <a:pt x="2979" y="5265"/>
                </a:cubicBezTo>
                <a:lnTo>
                  <a:pt x="2979" y="20520"/>
                </a:lnTo>
                <a:close/>
                <a:moveTo>
                  <a:pt x="3724" y="4455"/>
                </a:moveTo>
                <a:cubicBezTo>
                  <a:pt x="2421" y="4455"/>
                  <a:pt x="1303" y="3645"/>
                  <a:pt x="1303" y="2700"/>
                </a:cubicBezTo>
                <a:cubicBezTo>
                  <a:pt x="1303" y="1755"/>
                  <a:pt x="2421" y="945"/>
                  <a:pt x="3724" y="945"/>
                </a:cubicBezTo>
                <a:cubicBezTo>
                  <a:pt x="18062" y="945"/>
                  <a:pt x="18062" y="945"/>
                  <a:pt x="18062" y="945"/>
                </a:cubicBezTo>
                <a:cubicBezTo>
                  <a:pt x="17690" y="1485"/>
                  <a:pt x="17317" y="2025"/>
                  <a:pt x="17317" y="2700"/>
                </a:cubicBezTo>
                <a:cubicBezTo>
                  <a:pt x="17317" y="3375"/>
                  <a:pt x="17690" y="3915"/>
                  <a:pt x="18062" y="4455"/>
                </a:cubicBezTo>
                <a:cubicBezTo>
                  <a:pt x="16572" y="4455"/>
                  <a:pt x="16572" y="4455"/>
                  <a:pt x="16572" y="4455"/>
                </a:cubicBezTo>
                <a:cubicBezTo>
                  <a:pt x="13034" y="4455"/>
                  <a:pt x="13034" y="4455"/>
                  <a:pt x="13034" y="4455"/>
                </a:cubicBezTo>
                <a:lnTo>
                  <a:pt x="3724" y="4455"/>
                </a:lnTo>
                <a:close/>
                <a:moveTo>
                  <a:pt x="16014" y="5400"/>
                </a:moveTo>
                <a:cubicBezTo>
                  <a:pt x="16014" y="8235"/>
                  <a:pt x="16014" y="8235"/>
                  <a:pt x="16014" y="8235"/>
                </a:cubicBezTo>
                <a:cubicBezTo>
                  <a:pt x="15269" y="7695"/>
                  <a:pt x="15269" y="7695"/>
                  <a:pt x="15269" y="7695"/>
                </a:cubicBezTo>
                <a:cubicBezTo>
                  <a:pt x="14897" y="7560"/>
                  <a:pt x="14710" y="7560"/>
                  <a:pt x="14338" y="7695"/>
                </a:cubicBezTo>
                <a:cubicBezTo>
                  <a:pt x="13593" y="8235"/>
                  <a:pt x="13593" y="8235"/>
                  <a:pt x="13593" y="8235"/>
                </a:cubicBezTo>
                <a:cubicBezTo>
                  <a:pt x="13593" y="5400"/>
                  <a:pt x="13593" y="5400"/>
                  <a:pt x="13593" y="5400"/>
                </a:cubicBezTo>
                <a:lnTo>
                  <a:pt x="16014" y="5400"/>
                </a:lnTo>
                <a:close/>
                <a:moveTo>
                  <a:pt x="20297" y="20655"/>
                </a:moveTo>
                <a:cubicBezTo>
                  <a:pt x="4283" y="20655"/>
                  <a:pt x="4283" y="20655"/>
                  <a:pt x="4283" y="20655"/>
                </a:cubicBezTo>
                <a:cubicBezTo>
                  <a:pt x="4283" y="5400"/>
                  <a:pt x="4283" y="5400"/>
                  <a:pt x="4283" y="5400"/>
                </a:cubicBezTo>
                <a:cubicBezTo>
                  <a:pt x="12290" y="5400"/>
                  <a:pt x="12290" y="5400"/>
                  <a:pt x="12290" y="5400"/>
                </a:cubicBezTo>
                <a:cubicBezTo>
                  <a:pt x="12290" y="9180"/>
                  <a:pt x="12290" y="9180"/>
                  <a:pt x="12290" y="9180"/>
                </a:cubicBezTo>
                <a:cubicBezTo>
                  <a:pt x="12290" y="9315"/>
                  <a:pt x="12476" y="9450"/>
                  <a:pt x="12662" y="9585"/>
                </a:cubicBezTo>
                <a:cubicBezTo>
                  <a:pt x="12848" y="9585"/>
                  <a:pt x="12848" y="9585"/>
                  <a:pt x="13034" y="9585"/>
                </a:cubicBezTo>
                <a:cubicBezTo>
                  <a:pt x="13034" y="9585"/>
                  <a:pt x="13221" y="9585"/>
                  <a:pt x="13407" y="9585"/>
                </a:cubicBezTo>
                <a:cubicBezTo>
                  <a:pt x="14897" y="8775"/>
                  <a:pt x="14897" y="8775"/>
                  <a:pt x="14897" y="8775"/>
                </a:cubicBezTo>
                <a:cubicBezTo>
                  <a:pt x="16200" y="9450"/>
                  <a:pt x="16200" y="9450"/>
                  <a:pt x="16200" y="9450"/>
                </a:cubicBezTo>
                <a:cubicBezTo>
                  <a:pt x="16386" y="9585"/>
                  <a:pt x="16759" y="9585"/>
                  <a:pt x="16945" y="9585"/>
                </a:cubicBezTo>
                <a:cubicBezTo>
                  <a:pt x="17131" y="9450"/>
                  <a:pt x="17317" y="9315"/>
                  <a:pt x="17317" y="9180"/>
                </a:cubicBezTo>
                <a:cubicBezTo>
                  <a:pt x="17317" y="5400"/>
                  <a:pt x="17317" y="5400"/>
                  <a:pt x="17317" y="5400"/>
                </a:cubicBezTo>
                <a:cubicBezTo>
                  <a:pt x="20297" y="5400"/>
                  <a:pt x="20297" y="5400"/>
                  <a:pt x="20297" y="5400"/>
                </a:cubicBezTo>
                <a:lnTo>
                  <a:pt x="20297" y="20655"/>
                </a:lnTo>
                <a:close/>
                <a:moveTo>
                  <a:pt x="20297" y="4320"/>
                </a:moveTo>
                <a:cubicBezTo>
                  <a:pt x="19366" y="4185"/>
                  <a:pt x="18621" y="3510"/>
                  <a:pt x="18621" y="2700"/>
                </a:cubicBezTo>
                <a:cubicBezTo>
                  <a:pt x="18621" y="1890"/>
                  <a:pt x="19366" y="1215"/>
                  <a:pt x="20297" y="1080"/>
                </a:cubicBezTo>
                <a:cubicBezTo>
                  <a:pt x="20297" y="4320"/>
                  <a:pt x="20297" y="4320"/>
                  <a:pt x="20297" y="43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34" name="Freeform 17"/>
          <p:cNvSpPr/>
          <p:nvPr/>
        </p:nvSpPr>
        <p:spPr>
          <a:xfrm>
            <a:off x="3492500" y="10004425"/>
            <a:ext cx="285750" cy="50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57" y="0"/>
                </a:moveTo>
                <a:cubicBezTo>
                  <a:pt x="2057" y="0"/>
                  <a:pt x="2057" y="0"/>
                  <a:pt x="2057" y="0"/>
                </a:cubicBezTo>
                <a:cubicBezTo>
                  <a:pt x="1029" y="0"/>
                  <a:pt x="0" y="6171"/>
                  <a:pt x="0" y="12343"/>
                </a:cubicBezTo>
                <a:cubicBezTo>
                  <a:pt x="0" y="18514"/>
                  <a:pt x="1029" y="21600"/>
                  <a:pt x="2057" y="21600"/>
                </a:cubicBezTo>
                <a:cubicBezTo>
                  <a:pt x="20057" y="21600"/>
                  <a:pt x="20057" y="21600"/>
                  <a:pt x="20057" y="21600"/>
                </a:cubicBezTo>
                <a:cubicBezTo>
                  <a:pt x="21086" y="21600"/>
                  <a:pt x="21600" y="18514"/>
                  <a:pt x="21600" y="12343"/>
                </a:cubicBezTo>
                <a:cubicBezTo>
                  <a:pt x="21600" y="6171"/>
                  <a:pt x="21086" y="0"/>
                  <a:pt x="20057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35" name="Freeform 18"/>
          <p:cNvSpPr/>
          <p:nvPr/>
        </p:nvSpPr>
        <p:spPr>
          <a:xfrm>
            <a:off x="3422650" y="10156825"/>
            <a:ext cx="425450" cy="53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55" y="0"/>
                </a:moveTo>
                <a:cubicBezTo>
                  <a:pt x="1394" y="0"/>
                  <a:pt x="1394" y="0"/>
                  <a:pt x="1394" y="0"/>
                </a:cubicBezTo>
                <a:cubicBezTo>
                  <a:pt x="697" y="0"/>
                  <a:pt x="0" y="5400"/>
                  <a:pt x="0" y="10800"/>
                </a:cubicBezTo>
                <a:cubicBezTo>
                  <a:pt x="0" y="16200"/>
                  <a:pt x="697" y="21600"/>
                  <a:pt x="1394" y="21600"/>
                </a:cubicBezTo>
                <a:cubicBezTo>
                  <a:pt x="20555" y="21600"/>
                  <a:pt x="20555" y="21600"/>
                  <a:pt x="20555" y="21600"/>
                </a:cubicBezTo>
                <a:cubicBezTo>
                  <a:pt x="21252" y="21600"/>
                  <a:pt x="21600" y="16200"/>
                  <a:pt x="21600" y="10800"/>
                </a:cubicBezTo>
                <a:cubicBezTo>
                  <a:pt x="21600" y="5400"/>
                  <a:pt x="21252" y="0"/>
                  <a:pt x="20555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36" name="Freeform 19"/>
          <p:cNvSpPr/>
          <p:nvPr/>
        </p:nvSpPr>
        <p:spPr>
          <a:xfrm>
            <a:off x="3048000" y="10769600"/>
            <a:ext cx="1092200" cy="873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0"/>
                </a:moveTo>
                <a:cubicBezTo>
                  <a:pt x="945" y="0"/>
                  <a:pt x="945" y="0"/>
                  <a:pt x="945" y="0"/>
                </a:cubicBezTo>
                <a:cubicBezTo>
                  <a:pt x="405" y="0"/>
                  <a:pt x="0" y="510"/>
                  <a:pt x="0" y="1191"/>
                </a:cubicBezTo>
                <a:cubicBezTo>
                  <a:pt x="0" y="3912"/>
                  <a:pt x="0" y="3912"/>
                  <a:pt x="0" y="3912"/>
                </a:cubicBezTo>
                <a:cubicBezTo>
                  <a:pt x="0" y="4592"/>
                  <a:pt x="405" y="5102"/>
                  <a:pt x="945" y="5102"/>
                </a:cubicBezTo>
                <a:cubicBezTo>
                  <a:pt x="1215" y="5102"/>
                  <a:pt x="1215" y="5102"/>
                  <a:pt x="1215" y="5102"/>
                </a:cubicBezTo>
                <a:cubicBezTo>
                  <a:pt x="1215" y="20409"/>
                  <a:pt x="1215" y="20409"/>
                  <a:pt x="1215" y="20409"/>
                </a:cubicBezTo>
                <a:cubicBezTo>
                  <a:pt x="1215" y="21090"/>
                  <a:pt x="1620" y="21600"/>
                  <a:pt x="2160" y="21600"/>
                </a:cubicBezTo>
                <a:cubicBezTo>
                  <a:pt x="19440" y="21600"/>
                  <a:pt x="19440" y="21600"/>
                  <a:pt x="19440" y="21600"/>
                </a:cubicBezTo>
                <a:cubicBezTo>
                  <a:pt x="19980" y="21600"/>
                  <a:pt x="20385" y="21090"/>
                  <a:pt x="20385" y="20409"/>
                </a:cubicBezTo>
                <a:cubicBezTo>
                  <a:pt x="20385" y="5102"/>
                  <a:pt x="20385" y="5102"/>
                  <a:pt x="20385" y="5102"/>
                </a:cubicBezTo>
                <a:cubicBezTo>
                  <a:pt x="20655" y="5102"/>
                  <a:pt x="20655" y="5102"/>
                  <a:pt x="20655" y="5102"/>
                </a:cubicBezTo>
                <a:cubicBezTo>
                  <a:pt x="21195" y="5102"/>
                  <a:pt x="21600" y="4592"/>
                  <a:pt x="21600" y="3912"/>
                </a:cubicBezTo>
                <a:cubicBezTo>
                  <a:pt x="21600" y="1191"/>
                  <a:pt x="21600" y="1191"/>
                  <a:pt x="21600" y="1191"/>
                </a:cubicBezTo>
                <a:cubicBezTo>
                  <a:pt x="21600" y="510"/>
                  <a:pt x="21195" y="0"/>
                  <a:pt x="20655" y="0"/>
                </a:cubicBezTo>
                <a:close/>
                <a:moveTo>
                  <a:pt x="19440" y="20409"/>
                </a:moveTo>
                <a:cubicBezTo>
                  <a:pt x="2160" y="20409"/>
                  <a:pt x="2160" y="20409"/>
                  <a:pt x="2160" y="20409"/>
                </a:cubicBezTo>
                <a:cubicBezTo>
                  <a:pt x="2160" y="5102"/>
                  <a:pt x="2160" y="5102"/>
                  <a:pt x="2160" y="5102"/>
                </a:cubicBezTo>
                <a:cubicBezTo>
                  <a:pt x="19440" y="5102"/>
                  <a:pt x="19440" y="5102"/>
                  <a:pt x="19440" y="5102"/>
                </a:cubicBezTo>
                <a:cubicBezTo>
                  <a:pt x="19440" y="20409"/>
                  <a:pt x="19440" y="20409"/>
                  <a:pt x="19440" y="20409"/>
                </a:cubicBezTo>
                <a:cubicBezTo>
                  <a:pt x="19440" y="20409"/>
                  <a:pt x="19440" y="20409"/>
                  <a:pt x="19440" y="20409"/>
                </a:cubicBezTo>
                <a:close/>
                <a:moveTo>
                  <a:pt x="20655" y="3912"/>
                </a:moveTo>
                <a:cubicBezTo>
                  <a:pt x="19980" y="3912"/>
                  <a:pt x="19980" y="3912"/>
                  <a:pt x="19980" y="3912"/>
                </a:cubicBezTo>
                <a:cubicBezTo>
                  <a:pt x="1620" y="3912"/>
                  <a:pt x="1620" y="3912"/>
                  <a:pt x="1620" y="3912"/>
                </a:cubicBezTo>
                <a:cubicBezTo>
                  <a:pt x="945" y="3912"/>
                  <a:pt x="945" y="3912"/>
                  <a:pt x="945" y="3912"/>
                </a:cubicBezTo>
                <a:cubicBezTo>
                  <a:pt x="945" y="1191"/>
                  <a:pt x="945" y="1191"/>
                  <a:pt x="945" y="1191"/>
                </a:cubicBezTo>
                <a:cubicBezTo>
                  <a:pt x="20655" y="1191"/>
                  <a:pt x="20655" y="1191"/>
                  <a:pt x="20655" y="1191"/>
                </a:cubicBezTo>
                <a:cubicBezTo>
                  <a:pt x="20655" y="3912"/>
                  <a:pt x="20655" y="3912"/>
                  <a:pt x="20655" y="3912"/>
                </a:cubicBezTo>
                <a:cubicBezTo>
                  <a:pt x="20655" y="3912"/>
                  <a:pt x="20655" y="3912"/>
                  <a:pt x="20655" y="3912"/>
                </a:cubicBezTo>
                <a:close/>
                <a:moveTo>
                  <a:pt x="12420" y="13096"/>
                </a:moveTo>
                <a:cubicBezTo>
                  <a:pt x="12420" y="11735"/>
                  <a:pt x="12420" y="11735"/>
                  <a:pt x="12420" y="11735"/>
                </a:cubicBezTo>
                <a:cubicBezTo>
                  <a:pt x="12420" y="10545"/>
                  <a:pt x="11745" y="9694"/>
                  <a:pt x="10800" y="9694"/>
                </a:cubicBezTo>
                <a:cubicBezTo>
                  <a:pt x="9855" y="9694"/>
                  <a:pt x="9180" y="10545"/>
                  <a:pt x="9180" y="11735"/>
                </a:cubicBezTo>
                <a:cubicBezTo>
                  <a:pt x="9180" y="13096"/>
                  <a:pt x="9180" y="13096"/>
                  <a:pt x="9180" y="13096"/>
                </a:cubicBezTo>
                <a:cubicBezTo>
                  <a:pt x="8640" y="13266"/>
                  <a:pt x="8100" y="13946"/>
                  <a:pt x="8100" y="14797"/>
                </a:cubicBezTo>
                <a:cubicBezTo>
                  <a:pt x="8100" y="16838"/>
                  <a:pt x="8100" y="16838"/>
                  <a:pt x="8100" y="16838"/>
                </a:cubicBezTo>
                <a:cubicBezTo>
                  <a:pt x="8100" y="17688"/>
                  <a:pt x="8775" y="18539"/>
                  <a:pt x="9585" y="18539"/>
                </a:cubicBezTo>
                <a:cubicBezTo>
                  <a:pt x="12015" y="18539"/>
                  <a:pt x="12015" y="18539"/>
                  <a:pt x="12015" y="18539"/>
                </a:cubicBezTo>
                <a:cubicBezTo>
                  <a:pt x="12825" y="18539"/>
                  <a:pt x="13500" y="17688"/>
                  <a:pt x="13500" y="16838"/>
                </a:cubicBezTo>
                <a:cubicBezTo>
                  <a:pt x="13500" y="14797"/>
                  <a:pt x="13500" y="14797"/>
                  <a:pt x="13500" y="14797"/>
                </a:cubicBezTo>
                <a:cubicBezTo>
                  <a:pt x="13500" y="13946"/>
                  <a:pt x="12960" y="13266"/>
                  <a:pt x="12420" y="13096"/>
                </a:cubicBezTo>
                <a:close/>
                <a:moveTo>
                  <a:pt x="10125" y="11735"/>
                </a:moveTo>
                <a:cubicBezTo>
                  <a:pt x="10125" y="11225"/>
                  <a:pt x="10395" y="10715"/>
                  <a:pt x="10800" y="10715"/>
                </a:cubicBezTo>
                <a:cubicBezTo>
                  <a:pt x="11205" y="10715"/>
                  <a:pt x="11475" y="11225"/>
                  <a:pt x="11475" y="11735"/>
                </a:cubicBezTo>
                <a:cubicBezTo>
                  <a:pt x="11475" y="12926"/>
                  <a:pt x="11475" y="12926"/>
                  <a:pt x="11475" y="12926"/>
                </a:cubicBezTo>
                <a:cubicBezTo>
                  <a:pt x="10125" y="12926"/>
                  <a:pt x="10125" y="12926"/>
                  <a:pt x="10125" y="12926"/>
                </a:cubicBezTo>
                <a:cubicBezTo>
                  <a:pt x="10125" y="11735"/>
                  <a:pt x="10125" y="11735"/>
                  <a:pt x="10125" y="11735"/>
                </a:cubicBezTo>
                <a:close/>
                <a:moveTo>
                  <a:pt x="12555" y="16838"/>
                </a:moveTo>
                <a:cubicBezTo>
                  <a:pt x="12555" y="17178"/>
                  <a:pt x="12420" y="17518"/>
                  <a:pt x="12015" y="17518"/>
                </a:cubicBezTo>
                <a:cubicBezTo>
                  <a:pt x="9585" y="17518"/>
                  <a:pt x="9585" y="17518"/>
                  <a:pt x="9585" y="17518"/>
                </a:cubicBezTo>
                <a:cubicBezTo>
                  <a:pt x="9180" y="17518"/>
                  <a:pt x="9045" y="17178"/>
                  <a:pt x="9045" y="16838"/>
                </a:cubicBezTo>
                <a:cubicBezTo>
                  <a:pt x="9045" y="14797"/>
                  <a:pt x="9045" y="14797"/>
                  <a:pt x="9045" y="14797"/>
                </a:cubicBezTo>
                <a:cubicBezTo>
                  <a:pt x="9045" y="14287"/>
                  <a:pt x="9180" y="14117"/>
                  <a:pt x="9585" y="14117"/>
                </a:cubicBezTo>
                <a:cubicBezTo>
                  <a:pt x="12015" y="14117"/>
                  <a:pt x="12015" y="14117"/>
                  <a:pt x="12015" y="14117"/>
                </a:cubicBezTo>
                <a:cubicBezTo>
                  <a:pt x="12420" y="14117"/>
                  <a:pt x="12555" y="14287"/>
                  <a:pt x="12555" y="14797"/>
                </a:cubicBezTo>
                <a:lnTo>
                  <a:pt x="12555" y="16838"/>
                </a:lnTo>
                <a:close/>
                <a:moveTo>
                  <a:pt x="8100" y="6973"/>
                </a:moveTo>
                <a:cubicBezTo>
                  <a:pt x="3915" y="6973"/>
                  <a:pt x="3915" y="6973"/>
                  <a:pt x="3915" y="6973"/>
                </a:cubicBezTo>
                <a:cubicBezTo>
                  <a:pt x="3645" y="6973"/>
                  <a:pt x="3510" y="7143"/>
                  <a:pt x="3510" y="7483"/>
                </a:cubicBezTo>
                <a:cubicBezTo>
                  <a:pt x="3510" y="7824"/>
                  <a:pt x="3645" y="7994"/>
                  <a:pt x="3915" y="7994"/>
                </a:cubicBezTo>
                <a:cubicBezTo>
                  <a:pt x="8100" y="7994"/>
                  <a:pt x="8100" y="7994"/>
                  <a:pt x="8100" y="7994"/>
                </a:cubicBezTo>
                <a:cubicBezTo>
                  <a:pt x="8235" y="7994"/>
                  <a:pt x="8505" y="7824"/>
                  <a:pt x="8505" y="7483"/>
                </a:cubicBezTo>
                <a:cubicBezTo>
                  <a:pt x="8505" y="7143"/>
                  <a:pt x="8235" y="6973"/>
                  <a:pt x="8100" y="6973"/>
                </a:cubicBezTo>
                <a:close/>
                <a:moveTo>
                  <a:pt x="5940" y="9354"/>
                </a:moveTo>
                <a:cubicBezTo>
                  <a:pt x="3915" y="9354"/>
                  <a:pt x="3915" y="9354"/>
                  <a:pt x="3915" y="9354"/>
                </a:cubicBezTo>
                <a:cubicBezTo>
                  <a:pt x="3645" y="9354"/>
                  <a:pt x="3510" y="9524"/>
                  <a:pt x="3510" y="9865"/>
                </a:cubicBezTo>
                <a:cubicBezTo>
                  <a:pt x="3510" y="10205"/>
                  <a:pt x="3645" y="10375"/>
                  <a:pt x="3915" y="10375"/>
                </a:cubicBezTo>
                <a:cubicBezTo>
                  <a:pt x="5940" y="10375"/>
                  <a:pt x="5940" y="10375"/>
                  <a:pt x="5940" y="10375"/>
                </a:cubicBezTo>
                <a:cubicBezTo>
                  <a:pt x="6210" y="10375"/>
                  <a:pt x="6345" y="10205"/>
                  <a:pt x="6345" y="9865"/>
                </a:cubicBezTo>
                <a:cubicBezTo>
                  <a:pt x="6345" y="9524"/>
                  <a:pt x="6210" y="9354"/>
                  <a:pt x="5940" y="935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37" name="Freeform 20"/>
          <p:cNvSpPr/>
          <p:nvPr/>
        </p:nvSpPr>
        <p:spPr>
          <a:xfrm>
            <a:off x="3130550" y="11896725"/>
            <a:ext cx="9556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57" y="0"/>
                </a:moveTo>
                <a:cubicBezTo>
                  <a:pt x="1389" y="0"/>
                  <a:pt x="1389" y="0"/>
                  <a:pt x="1389" y="0"/>
                </a:cubicBezTo>
                <a:cubicBezTo>
                  <a:pt x="617" y="0"/>
                  <a:pt x="0" y="540"/>
                  <a:pt x="0" y="1215"/>
                </a:cubicBezTo>
                <a:cubicBezTo>
                  <a:pt x="0" y="20385"/>
                  <a:pt x="0" y="20385"/>
                  <a:pt x="0" y="20385"/>
                </a:cubicBezTo>
                <a:cubicBezTo>
                  <a:pt x="0" y="21060"/>
                  <a:pt x="617" y="21600"/>
                  <a:pt x="1389" y="21600"/>
                </a:cubicBezTo>
                <a:cubicBezTo>
                  <a:pt x="20057" y="21600"/>
                  <a:pt x="20057" y="21600"/>
                  <a:pt x="20057" y="21600"/>
                </a:cubicBezTo>
                <a:cubicBezTo>
                  <a:pt x="20983" y="21600"/>
                  <a:pt x="21600" y="21060"/>
                  <a:pt x="21600" y="20385"/>
                </a:cubicBezTo>
                <a:cubicBezTo>
                  <a:pt x="21600" y="1215"/>
                  <a:pt x="21600" y="1215"/>
                  <a:pt x="21600" y="1215"/>
                </a:cubicBezTo>
                <a:cubicBezTo>
                  <a:pt x="21600" y="540"/>
                  <a:pt x="20983" y="0"/>
                  <a:pt x="20057" y="0"/>
                </a:cubicBezTo>
                <a:close/>
                <a:moveTo>
                  <a:pt x="1234" y="1215"/>
                </a:moveTo>
                <a:cubicBezTo>
                  <a:pt x="1234" y="1080"/>
                  <a:pt x="1234" y="1080"/>
                  <a:pt x="1389" y="1080"/>
                </a:cubicBezTo>
                <a:cubicBezTo>
                  <a:pt x="20057" y="1080"/>
                  <a:pt x="20057" y="1080"/>
                  <a:pt x="20057" y="1080"/>
                </a:cubicBezTo>
                <a:cubicBezTo>
                  <a:pt x="20211" y="1080"/>
                  <a:pt x="20366" y="1080"/>
                  <a:pt x="20366" y="1215"/>
                </a:cubicBezTo>
                <a:cubicBezTo>
                  <a:pt x="20366" y="5670"/>
                  <a:pt x="20366" y="5670"/>
                  <a:pt x="20366" y="5670"/>
                </a:cubicBezTo>
                <a:cubicBezTo>
                  <a:pt x="1234" y="5670"/>
                  <a:pt x="1234" y="5670"/>
                  <a:pt x="1234" y="5670"/>
                </a:cubicBezTo>
                <a:lnTo>
                  <a:pt x="1234" y="1215"/>
                </a:lnTo>
                <a:close/>
                <a:moveTo>
                  <a:pt x="6789" y="20520"/>
                </a:moveTo>
                <a:cubicBezTo>
                  <a:pt x="1389" y="20520"/>
                  <a:pt x="1389" y="20520"/>
                  <a:pt x="1389" y="20520"/>
                </a:cubicBezTo>
                <a:cubicBezTo>
                  <a:pt x="1234" y="20520"/>
                  <a:pt x="1234" y="20520"/>
                  <a:pt x="1234" y="20385"/>
                </a:cubicBezTo>
                <a:cubicBezTo>
                  <a:pt x="1234" y="14175"/>
                  <a:pt x="1234" y="14175"/>
                  <a:pt x="1234" y="14175"/>
                </a:cubicBezTo>
                <a:cubicBezTo>
                  <a:pt x="6789" y="14175"/>
                  <a:pt x="6789" y="14175"/>
                  <a:pt x="6789" y="14175"/>
                </a:cubicBezTo>
                <a:lnTo>
                  <a:pt x="6789" y="20520"/>
                </a:lnTo>
                <a:close/>
                <a:moveTo>
                  <a:pt x="6789" y="13095"/>
                </a:moveTo>
                <a:cubicBezTo>
                  <a:pt x="1234" y="13095"/>
                  <a:pt x="1234" y="13095"/>
                  <a:pt x="1234" y="13095"/>
                </a:cubicBezTo>
                <a:cubicBezTo>
                  <a:pt x="1234" y="6750"/>
                  <a:pt x="1234" y="6750"/>
                  <a:pt x="1234" y="6750"/>
                </a:cubicBezTo>
                <a:cubicBezTo>
                  <a:pt x="6789" y="6750"/>
                  <a:pt x="6789" y="6750"/>
                  <a:pt x="6789" y="6750"/>
                </a:cubicBezTo>
                <a:lnTo>
                  <a:pt x="6789" y="13095"/>
                </a:lnTo>
                <a:close/>
                <a:moveTo>
                  <a:pt x="13577" y="20520"/>
                </a:moveTo>
                <a:cubicBezTo>
                  <a:pt x="8023" y="20520"/>
                  <a:pt x="8023" y="20520"/>
                  <a:pt x="8023" y="20520"/>
                </a:cubicBezTo>
                <a:cubicBezTo>
                  <a:pt x="8023" y="14175"/>
                  <a:pt x="8023" y="14175"/>
                  <a:pt x="8023" y="14175"/>
                </a:cubicBezTo>
                <a:cubicBezTo>
                  <a:pt x="13577" y="14175"/>
                  <a:pt x="13577" y="14175"/>
                  <a:pt x="13577" y="14175"/>
                </a:cubicBezTo>
                <a:lnTo>
                  <a:pt x="13577" y="20520"/>
                </a:lnTo>
                <a:close/>
                <a:moveTo>
                  <a:pt x="13577" y="13095"/>
                </a:moveTo>
                <a:cubicBezTo>
                  <a:pt x="8023" y="13095"/>
                  <a:pt x="8023" y="13095"/>
                  <a:pt x="8023" y="13095"/>
                </a:cubicBezTo>
                <a:cubicBezTo>
                  <a:pt x="8023" y="6750"/>
                  <a:pt x="8023" y="6750"/>
                  <a:pt x="8023" y="6750"/>
                </a:cubicBezTo>
                <a:cubicBezTo>
                  <a:pt x="13577" y="6750"/>
                  <a:pt x="13577" y="6750"/>
                  <a:pt x="13577" y="6750"/>
                </a:cubicBezTo>
                <a:lnTo>
                  <a:pt x="13577" y="13095"/>
                </a:lnTo>
                <a:close/>
                <a:moveTo>
                  <a:pt x="20366" y="20385"/>
                </a:moveTo>
                <a:cubicBezTo>
                  <a:pt x="20366" y="20520"/>
                  <a:pt x="20211" y="20520"/>
                  <a:pt x="20057" y="20520"/>
                </a:cubicBezTo>
                <a:cubicBezTo>
                  <a:pt x="14811" y="20520"/>
                  <a:pt x="14811" y="20520"/>
                  <a:pt x="14811" y="20520"/>
                </a:cubicBezTo>
                <a:cubicBezTo>
                  <a:pt x="14811" y="6750"/>
                  <a:pt x="14811" y="6750"/>
                  <a:pt x="14811" y="6750"/>
                </a:cubicBezTo>
                <a:cubicBezTo>
                  <a:pt x="20366" y="6750"/>
                  <a:pt x="20366" y="6750"/>
                  <a:pt x="20366" y="6750"/>
                </a:cubicBezTo>
                <a:lnTo>
                  <a:pt x="20366" y="20385"/>
                </a:lnTo>
                <a:close/>
                <a:moveTo>
                  <a:pt x="5400" y="9450"/>
                </a:moveTo>
                <a:cubicBezTo>
                  <a:pt x="4629" y="9450"/>
                  <a:pt x="4629" y="9450"/>
                  <a:pt x="4629" y="9450"/>
                </a:cubicBezTo>
                <a:cubicBezTo>
                  <a:pt x="4629" y="8640"/>
                  <a:pt x="4629" y="8640"/>
                  <a:pt x="4629" y="8640"/>
                </a:cubicBezTo>
                <a:cubicBezTo>
                  <a:pt x="4629" y="8370"/>
                  <a:pt x="4320" y="8100"/>
                  <a:pt x="4011" y="8100"/>
                </a:cubicBezTo>
                <a:cubicBezTo>
                  <a:pt x="3703" y="8100"/>
                  <a:pt x="3394" y="8370"/>
                  <a:pt x="3394" y="8640"/>
                </a:cubicBezTo>
                <a:cubicBezTo>
                  <a:pt x="3394" y="9450"/>
                  <a:pt x="3394" y="9450"/>
                  <a:pt x="3394" y="9450"/>
                </a:cubicBezTo>
                <a:cubicBezTo>
                  <a:pt x="2469" y="9450"/>
                  <a:pt x="2469" y="9450"/>
                  <a:pt x="2469" y="9450"/>
                </a:cubicBezTo>
                <a:cubicBezTo>
                  <a:pt x="2160" y="9450"/>
                  <a:pt x="2006" y="9720"/>
                  <a:pt x="2006" y="9990"/>
                </a:cubicBezTo>
                <a:cubicBezTo>
                  <a:pt x="2006" y="10260"/>
                  <a:pt x="2160" y="10395"/>
                  <a:pt x="2469" y="10395"/>
                </a:cubicBezTo>
                <a:cubicBezTo>
                  <a:pt x="3394" y="10395"/>
                  <a:pt x="3394" y="10395"/>
                  <a:pt x="3394" y="10395"/>
                </a:cubicBezTo>
                <a:cubicBezTo>
                  <a:pt x="3394" y="11205"/>
                  <a:pt x="3394" y="11205"/>
                  <a:pt x="3394" y="11205"/>
                </a:cubicBezTo>
                <a:cubicBezTo>
                  <a:pt x="3394" y="11475"/>
                  <a:pt x="3703" y="11745"/>
                  <a:pt x="4011" y="11745"/>
                </a:cubicBezTo>
                <a:cubicBezTo>
                  <a:pt x="4320" y="11745"/>
                  <a:pt x="4629" y="11475"/>
                  <a:pt x="4629" y="11205"/>
                </a:cubicBezTo>
                <a:cubicBezTo>
                  <a:pt x="4629" y="10395"/>
                  <a:pt x="4629" y="10395"/>
                  <a:pt x="4629" y="10395"/>
                </a:cubicBezTo>
                <a:cubicBezTo>
                  <a:pt x="5400" y="10395"/>
                  <a:pt x="5400" y="10395"/>
                  <a:pt x="5400" y="10395"/>
                </a:cubicBezTo>
                <a:cubicBezTo>
                  <a:pt x="5709" y="10395"/>
                  <a:pt x="6017" y="10260"/>
                  <a:pt x="6017" y="9990"/>
                </a:cubicBezTo>
                <a:cubicBezTo>
                  <a:pt x="6017" y="9720"/>
                  <a:pt x="5709" y="9450"/>
                  <a:pt x="5400" y="9450"/>
                </a:cubicBezTo>
                <a:close/>
                <a:moveTo>
                  <a:pt x="12189" y="9450"/>
                </a:moveTo>
                <a:cubicBezTo>
                  <a:pt x="9257" y="9450"/>
                  <a:pt x="9257" y="9450"/>
                  <a:pt x="9257" y="9450"/>
                </a:cubicBezTo>
                <a:cubicBezTo>
                  <a:pt x="8949" y="9450"/>
                  <a:pt x="8794" y="9720"/>
                  <a:pt x="8794" y="9990"/>
                </a:cubicBezTo>
                <a:cubicBezTo>
                  <a:pt x="8794" y="10260"/>
                  <a:pt x="8949" y="10395"/>
                  <a:pt x="9257" y="10395"/>
                </a:cubicBezTo>
                <a:cubicBezTo>
                  <a:pt x="12189" y="10395"/>
                  <a:pt x="12189" y="10395"/>
                  <a:pt x="12189" y="10395"/>
                </a:cubicBezTo>
                <a:cubicBezTo>
                  <a:pt x="12651" y="10395"/>
                  <a:pt x="12806" y="10260"/>
                  <a:pt x="12806" y="9990"/>
                </a:cubicBezTo>
                <a:cubicBezTo>
                  <a:pt x="12806" y="9720"/>
                  <a:pt x="12651" y="9450"/>
                  <a:pt x="12189" y="9450"/>
                </a:cubicBezTo>
                <a:close/>
                <a:moveTo>
                  <a:pt x="4783" y="17415"/>
                </a:moveTo>
                <a:cubicBezTo>
                  <a:pt x="5554" y="16740"/>
                  <a:pt x="5554" y="16740"/>
                  <a:pt x="5554" y="16740"/>
                </a:cubicBezTo>
                <a:cubicBezTo>
                  <a:pt x="5709" y="16605"/>
                  <a:pt x="5709" y="16200"/>
                  <a:pt x="5554" y="16065"/>
                </a:cubicBezTo>
                <a:cubicBezTo>
                  <a:pt x="5246" y="15795"/>
                  <a:pt x="4937" y="15795"/>
                  <a:pt x="4629" y="16065"/>
                </a:cubicBezTo>
                <a:cubicBezTo>
                  <a:pt x="4011" y="16605"/>
                  <a:pt x="4011" y="16605"/>
                  <a:pt x="4011" y="16605"/>
                </a:cubicBezTo>
                <a:cubicBezTo>
                  <a:pt x="3240" y="16065"/>
                  <a:pt x="3240" y="16065"/>
                  <a:pt x="3240" y="16065"/>
                </a:cubicBezTo>
                <a:cubicBezTo>
                  <a:pt x="3086" y="15795"/>
                  <a:pt x="2623" y="15795"/>
                  <a:pt x="2469" y="16065"/>
                </a:cubicBezTo>
                <a:cubicBezTo>
                  <a:pt x="2160" y="16200"/>
                  <a:pt x="2160" y="16605"/>
                  <a:pt x="2469" y="16740"/>
                </a:cubicBezTo>
                <a:cubicBezTo>
                  <a:pt x="3086" y="17415"/>
                  <a:pt x="3086" y="17415"/>
                  <a:pt x="3086" y="17415"/>
                </a:cubicBezTo>
                <a:cubicBezTo>
                  <a:pt x="2469" y="17955"/>
                  <a:pt x="2469" y="17955"/>
                  <a:pt x="2469" y="17955"/>
                </a:cubicBezTo>
                <a:cubicBezTo>
                  <a:pt x="2160" y="18225"/>
                  <a:pt x="2160" y="18495"/>
                  <a:pt x="2469" y="18765"/>
                </a:cubicBezTo>
                <a:cubicBezTo>
                  <a:pt x="2623" y="18765"/>
                  <a:pt x="2777" y="18900"/>
                  <a:pt x="2931" y="18900"/>
                </a:cubicBezTo>
                <a:cubicBezTo>
                  <a:pt x="3086" y="18900"/>
                  <a:pt x="3240" y="18765"/>
                  <a:pt x="3240" y="18765"/>
                </a:cubicBezTo>
                <a:cubicBezTo>
                  <a:pt x="4011" y="18090"/>
                  <a:pt x="4011" y="18090"/>
                  <a:pt x="4011" y="18090"/>
                </a:cubicBezTo>
                <a:cubicBezTo>
                  <a:pt x="4629" y="18765"/>
                  <a:pt x="4629" y="18765"/>
                  <a:pt x="4629" y="18765"/>
                </a:cubicBezTo>
                <a:cubicBezTo>
                  <a:pt x="4783" y="18765"/>
                  <a:pt x="4937" y="18900"/>
                  <a:pt x="5091" y="18900"/>
                </a:cubicBezTo>
                <a:cubicBezTo>
                  <a:pt x="5246" y="18900"/>
                  <a:pt x="5400" y="18765"/>
                  <a:pt x="5554" y="18765"/>
                </a:cubicBezTo>
                <a:cubicBezTo>
                  <a:pt x="5709" y="18495"/>
                  <a:pt x="5709" y="18225"/>
                  <a:pt x="5554" y="17955"/>
                </a:cubicBezTo>
                <a:lnTo>
                  <a:pt x="4783" y="17415"/>
                </a:lnTo>
                <a:close/>
                <a:moveTo>
                  <a:pt x="12343" y="16065"/>
                </a:moveTo>
                <a:cubicBezTo>
                  <a:pt x="12034" y="15795"/>
                  <a:pt x="11726" y="15795"/>
                  <a:pt x="11417" y="16065"/>
                </a:cubicBezTo>
                <a:cubicBezTo>
                  <a:pt x="9257" y="17955"/>
                  <a:pt x="9257" y="17955"/>
                  <a:pt x="9257" y="17955"/>
                </a:cubicBezTo>
                <a:cubicBezTo>
                  <a:pt x="8949" y="18225"/>
                  <a:pt x="8949" y="18495"/>
                  <a:pt x="9257" y="18765"/>
                </a:cubicBezTo>
                <a:cubicBezTo>
                  <a:pt x="9411" y="18765"/>
                  <a:pt x="9566" y="18900"/>
                  <a:pt x="9720" y="18900"/>
                </a:cubicBezTo>
                <a:cubicBezTo>
                  <a:pt x="9874" y="18900"/>
                  <a:pt x="10029" y="18765"/>
                  <a:pt x="10029" y="18765"/>
                </a:cubicBezTo>
                <a:cubicBezTo>
                  <a:pt x="12343" y="16740"/>
                  <a:pt x="12343" y="16740"/>
                  <a:pt x="12343" y="16740"/>
                </a:cubicBezTo>
                <a:cubicBezTo>
                  <a:pt x="12497" y="16605"/>
                  <a:pt x="12497" y="16200"/>
                  <a:pt x="12343" y="16065"/>
                </a:cubicBezTo>
                <a:close/>
                <a:moveTo>
                  <a:pt x="9720" y="15930"/>
                </a:moveTo>
                <a:cubicBezTo>
                  <a:pt x="9874" y="15930"/>
                  <a:pt x="10183" y="16200"/>
                  <a:pt x="10183" y="16335"/>
                </a:cubicBezTo>
                <a:cubicBezTo>
                  <a:pt x="10183" y="16605"/>
                  <a:pt x="9874" y="16875"/>
                  <a:pt x="9720" y="16875"/>
                </a:cubicBezTo>
                <a:cubicBezTo>
                  <a:pt x="9411" y="16875"/>
                  <a:pt x="9103" y="16605"/>
                  <a:pt x="9103" y="16335"/>
                </a:cubicBezTo>
                <a:cubicBezTo>
                  <a:pt x="9103" y="16200"/>
                  <a:pt x="9411" y="15930"/>
                  <a:pt x="9720" y="15930"/>
                </a:cubicBezTo>
                <a:close/>
                <a:moveTo>
                  <a:pt x="11880" y="17955"/>
                </a:moveTo>
                <a:cubicBezTo>
                  <a:pt x="12189" y="17955"/>
                  <a:pt x="12343" y="18090"/>
                  <a:pt x="12343" y="18360"/>
                </a:cubicBezTo>
                <a:cubicBezTo>
                  <a:pt x="12343" y="18630"/>
                  <a:pt x="12189" y="18765"/>
                  <a:pt x="11880" y="18765"/>
                </a:cubicBezTo>
                <a:cubicBezTo>
                  <a:pt x="11571" y="18765"/>
                  <a:pt x="11417" y="18630"/>
                  <a:pt x="11417" y="18360"/>
                </a:cubicBezTo>
                <a:cubicBezTo>
                  <a:pt x="11417" y="18090"/>
                  <a:pt x="11571" y="17955"/>
                  <a:pt x="11880" y="17955"/>
                </a:cubicBezTo>
                <a:close/>
                <a:moveTo>
                  <a:pt x="19131" y="12285"/>
                </a:moveTo>
                <a:cubicBezTo>
                  <a:pt x="16046" y="12285"/>
                  <a:pt x="16046" y="12285"/>
                  <a:pt x="16046" y="12285"/>
                </a:cubicBezTo>
                <a:cubicBezTo>
                  <a:pt x="15737" y="12285"/>
                  <a:pt x="15429" y="12420"/>
                  <a:pt x="15429" y="12825"/>
                </a:cubicBezTo>
                <a:cubicBezTo>
                  <a:pt x="15429" y="13095"/>
                  <a:pt x="15737" y="13230"/>
                  <a:pt x="16046" y="13230"/>
                </a:cubicBezTo>
                <a:cubicBezTo>
                  <a:pt x="19131" y="13230"/>
                  <a:pt x="19131" y="13230"/>
                  <a:pt x="19131" y="13230"/>
                </a:cubicBezTo>
                <a:cubicBezTo>
                  <a:pt x="19440" y="13230"/>
                  <a:pt x="19594" y="13095"/>
                  <a:pt x="19594" y="12825"/>
                </a:cubicBezTo>
                <a:cubicBezTo>
                  <a:pt x="19594" y="12420"/>
                  <a:pt x="19440" y="12285"/>
                  <a:pt x="19131" y="12285"/>
                </a:cubicBezTo>
                <a:close/>
                <a:moveTo>
                  <a:pt x="19131" y="14040"/>
                </a:moveTo>
                <a:cubicBezTo>
                  <a:pt x="16046" y="14040"/>
                  <a:pt x="16046" y="14040"/>
                  <a:pt x="16046" y="14040"/>
                </a:cubicBezTo>
                <a:cubicBezTo>
                  <a:pt x="15737" y="14040"/>
                  <a:pt x="15429" y="14310"/>
                  <a:pt x="15429" y="14580"/>
                </a:cubicBezTo>
                <a:cubicBezTo>
                  <a:pt x="15429" y="14850"/>
                  <a:pt x="15737" y="15120"/>
                  <a:pt x="16046" y="15120"/>
                </a:cubicBezTo>
                <a:cubicBezTo>
                  <a:pt x="19131" y="15120"/>
                  <a:pt x="19131" y="15120"/>
                  <a:pt x="19131" y="15120"/>
                </a:cubicBezTo>
                <a:cubicBezTo>
                  <a:pt x="19440" y="15120"/>
                  <a:pt x="19594" y="14850"/>
                  <a:pt x="19594" y="14580"/>
                </a:cubicBezTo>
                <a:cubicBezTo>
                  <a:pt x="19594" y="14310"/>
                  <a:pt x="19440" y="14040"/>
                  <a:pt x="19131" y="140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38" name="Freeform 21"/>
          <p:cNvSpPr/>
          <p:nvPr/>
        </p:nvSpPr>
        <p:spPr>
          <a:xfrm>
            <a:off x="4959350" y="863600"/>
            <a:ext cx="1092200" cy="825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15" y="7020"/>
                </a:moveTo>
                <a:cubicBezTo>
                  <a:pt x="17820" y="7020"/>
                  <a:pt x="17955" y="7200"/>
                  <a:pt x="17955" y="7560"/>
                </a:cubicBezTo>
                <a:cubicBezTo>
                  <a:pt x="17955" y="7920"/>
                  <a:pt x="17820" y="8280"/>
                  <a:pt x="17415" y="8280"/>
                </a:cubicBezTo>
                <a:cubicBezTo>
                  <a:pt x="17145" y="8280"/>
                  <a:pt x="17010" y="7920"/>
                  <a:pt x="17010" y="7560"/>
                </a:cubicBezTo>
                <a:cubicBezTo>
                  <a:pt x="17010" y="7200"/>
                  <a:pt x="17145" y="7020"/>
                  <a:pt x="17415" y="7020"/>
                </a:cubicBezTo>
                <a:close/>
                <a:moveTo>
                  <a:pt x="14175" y="7020"/>
                </a:moveTo>
                <a:cubicBezTo>
                  <a:pt x="14445" y="7020"/>
                  <a:pt x="14715" y="7200"/>
                  <a:pt x="14715" y="7560"/>
                </a:cubicBezTo>
                <a:cubicBezTo>
                  <a:pt x="14715" y="7920"/>
                  <a:pt x="14445" y="8280"/>
                  <a:pt x="14175" y="8280"/>
                </a:cubicBezTo>
                <a:cubicBezTo>
                  <a:pt x="13905" y="8280"/>
                  <a:pt x="13635" y="7920"/>
                  <a:pt x="13635" y="7560"/>
                </a:cubicBezTo>
                <a:cubicBezTo>
                  <a:pt x="13635" y="7200"/>
                  <a:pt x="13905" y="7020"/>
                  <a:pt x="14175" y="7020"/>
                </a:cubicBezTo>
                <a:close/>
                <a:moveTo>
                  <a:pt x="10800" y="7020"/>
                </a:moveTo>
                <a:cubicBezTo>
                  <a:pt x="11070" y="7020"/>
                  <a:pt x="11340" y="7200"/>
                  <a:pt x="11340" y="7560"/>
                </a:cubicBezTo>
                <a:cubicBezTo>
                  <a:pt x="11340" y="7920"/>
                  <a:pt x="11070" y="8280"/>
                  <a:pt x="10800" y="8280"/>
                </a:cubicBezTo>
                <a:cubicBezTo>
                  <a:pt x="10530" y="8280"/>
                  <a:pt x="10260" y="7920"/>
                  <a:pt x="10260" y="7560"/>
                </a:cubicBezTo>
                <a:cubicBezTo>
                  <a:pt x="10260" y="7200"/>
                  <a:pt x="10530" y="7020"/>
                  <a:pt x="10800" y="7020"/>
                </a:cubicBezTo>
                <a:close/>
                <a:moveTo>
                  <a:pt x="7425" y="7020"/>
                </a:moveTo>
                <a:cubicBezTo>
                  <a:pt x="7695" y="7020"/>
                  <a:pt x="7965" y="7200"/>
                  <a:pt x="7965" y="7560"/>
                </a:cubicBezTo>
                <a:cubicBezTo>
                  <a:pt x="7965" y="7920"/>
                  <a:pt x="7695" y="8280"/>
                  <a:pt x="7425" y="8280"/>
                </a:cubicBezTo>
                <a:cubicBezTo>
                  <a:pt x="7155" y="8280"/>
                  <a:pt x="6885" y="7920"/>
                  <a:pt x="6885" y="7560"/>
                </a:cubicBezTo>
                <a:cubicBezTo>
                  <a:pt x="6885" y="7200"/>
                  <a:pt x="7155" y="7020"/>
                  <a:pt x="7425" y="7020"/>
                </a:cubicBezTo>
                <a:close/>
                <a:moveTo>
                  <a:pt x="4185" y="7020"/>
                </a:moveTo>
                <a:cubicBezTo>
                  <a:pt x="4455" y="7020"/>
                  <a:pt x="4590" y="7200"/>
                  <a:pt x="4590" y="7560"/>
                </a:cubicBezTo>
                <a:cubicBezTo>
                  <a:pt x="4590" y="7920"/>
                  <a:pt x="4455" y="8280"/>
                  <a:pt x="4185" y="8280"/>
                </a:cubicBezTo>
                <a:cubicBezTo>
                  <a:pt x="3780" y="8280"/>
                  <a:pt x="3645" y="7920"/>
                  <a:pt x="3645" y="7560"/>
                </a:cubicBezTo>
                <a:cubicBezTo>
                  <a:pt x="3645" y="7200"/>
                  <a:pt x="3780" y="7020"/>
                  <a:pt x="4185" y="7020"/>
                </a:cubicBezTo>
                <a:close/>
                <a:moveTo>
                  <a:pt x="17415" y="11340"/>
                </a:moveTo>
                <a:cubicBezTo>
                  <a:pt x="17820" y="11340"/>
                  <a:pt x="17955" y="11700"/>
                  <a:pt x="17955" y="12060"/>
                </a:cubicBezTo>
                <a:cubicBezTo>
                  <a:pt x="17955" y="12420"/>
                  <a:pt x="17820" y="12780"/>
                  <a:pt x="17415" y="12780"/>
                </a:cubicBezTo>
                <a:cubicBezTo>
                  <a:pt x="17145" y="12780"/>
                  <a:pt x="17010" y="12420"/>
                  <a:pt x="17010" y="12060"/>
                </a:cubicBezTo>
                <a:cubicBezTo>
                  <a:pt x="17010" y="11700"/>
                  <a:pt x="17145" y="11340"/>
                  <a:pt x="17415" y="11340"/>
                </a:cubicBezTo>
                <a:close/>
                <a:moveTo>
                  <a:pt x="14175" y="11340"/>
                </a:moveTo>
                <a:cubicBezTo>
                  <a:pt x="14445" y="11340"/>
                  <a:pt x="14715" y="11700"/>
                  <a:pt x="14715" y="12060"/>
                </a:cubicBezTo>
                <a:cubicBezTo>
                  <a:pt x="14715" y="12420"/>
                  <a:pt x="14445" y="12780"/>
                  <a:pt x="14175" y="12780"/>
                </a:cubicBezTo>
                <a:cubicBezTo>
                  <a:pt x="13905" y="12780"/>
                  <a:pt x="13635" y="12420"/>
                  <a:pt x="13635" y="12060"/>
                </a:cubicBezTo>
                <a:cubicBezTo>
                  <a:pt x="13635" y="11700"/>
                  <a:pt x="13905" y="11340"/>
                  <a:pt x="14175" y="11340"/>
                </a:cubicBezTo>
                <a:close/>
                <a:moveTo>
                  <a:pt x="10800" y="11340"/>
                </a:moveTo>
                <a:cubicBezTo>
                  <a:pt x="11070" y="11340"/>
                  <a:pt x="11340" y="11700"/>
                  <a:pt x="11340" y="12060"/>
                </a:cubicBezTo>
                <a:cubicBezTo>
                  <a:pt x="11340" y="12420"/>
                  <a:pt x="11070" y="12780"/>
                  <a:pt x="10800" y="12780"/>
                </a:cubicBezTo>
                <a:cubicBezTo>
                  <a:pt x="10530" y="12780"/>
                  <a:pt x="10260" y="12420"/>
                  <a:pt x="10260" y="12060"/>
                </a:cubicBezTo>
                <a:cubicBezTo>
                  <a:pt x="10260" y="11700"/>
                  <a:pt x="10530" y="11340"/>
                  <a:pt x="10800" y="11340"/>
                </a:cubicBezTo>
                <a:close/>
                <a:moveTo>
                  <a:pt x="4185" y="11340"/>
                </a:moveTo>
                <a:cubicBezTo>
                  <a:pt x="4455" y="11340"/>
                  <a:pt x="4590" y="11700"/>
                  <a:pt x="4590" y="12060"/>
                </a:cubicBezTo>
                <a:cubicBezTo>
                  <a:pt x="4590" y="12420"/>
                  <a:pt x="4455" y="12780"/>
                  <a:pt x="4185" y="12780"/>
                </a:cubicBezTo>
                <a:cubicBezTo>
                  <a:pt x="3780" y="12780"/>
                  <a:pt x="3645" y="12420"/>
                  <a:pt x="3645" y="12060"/>
                </a:cubicBezTo>
                <a:cubicBezTo>
                  <a:pt x="3645" y="11700"/>
                  <a:pt x="3780" y="11340"/>
                  <a:pt x="4185" y="11340"/>
                </a:cubicBezTo>
                <a:close/>
                <a:moveTo>
                  <a:pt x="17415" y="15840"/>
                </a:moveTo>
                <a:cubicBezTo>
                  <a:pt x="17820" y="15840"/>
                  <a:pt x="17955" y="16200"/>
                  <a:pt x="17955" y="16560"/>
                </a:cubicBezTo>
                <a:cubicBezTo>
                  <a:pt x="17955" y="16920"/>
                  <a:pt x="17820" y="17280"/>
                  <a:pt x="17415" y="17280"/>
                </a:cubicBezTo>
                <a:cubicBezTo>
                  <a:pt x="17145" y="17280"/>
                  <a:pt x="17010" y="16920"/>
                  <a:pt x="17010" y="16560"/>
                </a:cubicBezTo>
                <a:cubicBezTo>
                  <a:pt x="17010" y="16200"/>
                  <a:pt x="17145" y="15840"/>
                  <a:pt x="17415" y="15840"/>
                </a:cubicBezTo>
                <a:close/>
                <a:moveTo>
                  <a:pt x="14175" y="15840"/>
                </a:moveTo>
                <a:cubicBezTo>
                  <a:pt x="14445" y="15840"/>
                  <a:pt x="14715" y="16200"/>
                  <a:pt x="14715" y="16560"/>
                </a:cubicBezTo>
                <a:cubicBezTo>
                  <a:pt x="14715" y="16920"/>
                  <a:pt x="14445" y="17280"/>
                  <a:pt x="14175" y="17280"/>
                </a:cubicBezTo>
                <a:cubicBezTo>
                  <a:pt x="13905" y="17280"/>
                  <a:pt x="13635" y="16920"/>
                  <a:pt x="13635" y="16560"/>
                </a:cubicBezTo>
                <a:cubicBezTo>
                  <a:pt x="13635" y="16200"/>
                  <a:pt x="13905" y="15840"/>
                  <a:pt x="14175" y="15840"/>
                </a:cubicBezTo>
                <a:close/>
                <a:moveTo>
                  <a:pt x="10800" y="15840"/>
                </a:moveTo>
                <a:cubicBezTo>
                  <a:pt x="11070" y="15840"/>
                  <a:pt x="11340" y="16200"/>
                  <a:pt x="11340" y="16560"/>
                </a:cubicBezTo>
                <a:cubicBezTo>
                  <a:pt x="11340" y="16920"/>
                  <a:pt x="11070" y="17280"/>
                  <a:pt x="10800" y="17280"/>
                </a:cubicBezTo>
                <a:cubicBezTo>
                  <a:pt x="10530" y="17280"/>
                  <a:pt x="10260" y="16920"/>
                  <a:pt x="10260" y="16560"/>
                </a:cubicBezTo>
                <a:cubicBezTo>
                  <a:pt x="10260" y="16200"/>
                  <a:pt x="10530" y="15840"/>
                  <a:pt x="10800" y="15840"/>
                </a:cubicBezTo>
                <a:close/>
                <a:moveTo>
                  <a:pt x="7425" y="15840"/>
                </a:moveTo>
                <a:cubicBezTo>
                  <a:pt x="7695" y="15840"/>
                  <a:pt x="7965" y="16200"/>
                  <a:pt x="7965" y="16560"/>
                </a:cubicBezTo>
                <a:cubicBezTo>
                  <a:pt x="7965" y="16920"/>
                  <a:pt x="7695" y="17280"/>
                  <a:pt x="7425" y="17280"/>
                </a:cubicBezTo>
                <a:cubicBezTo>
                  <a:pt x="7155" y="17280"/>
                  <a:pt x="6885" y="16920"/>
                  <a:pt x="6885" y="16560"/>
                </a:cubicBezTo>
                <a:cubicBezTo>
                  <a:pt x="6885" y="16200"/>
                  <a:pt x="7155" y="15840"/>
                  <a:pt x="7425" y="15840"/>
                </a:cubicBezTo>
                <a:close/>
                <a:moveTo>
                  <a:pt x="4185" y="15840"/>
                </a:moveTo>
                <a:cubicBezTo>
                  <a:pt x="4455" y="15840"/>
                  <a:pt x="4590" y="16200"/>
                  <a:pt x="4590" y="16560"/>
                </a:cubicBezTo>
                <a:cubicBezTo>
                  <a:pt x="4590" y="16920"/>
                  <a:pt x="4455" y="17280"/>
                  <a:pt x="4185" y="17280"/>
                </a:cubicBezTo>
                <a:cubicBezTo>
                  <a:pt x="3780" y="17280"/>
                  <a:pt x="3645" y="16920"/>
                  <a:pt x="3645" y="16560"/>
                </a:cubicBezTo>
                <a:cubicBezTo>
                  <a:pt x="3645" y="16200"/>
                  <a:pt x="3780" y="15840"/>
                  <a:pt x="4185" y="15840"/>
                </a:cubicBezTo>
                <a:close/>
                <a:moveTo>
                  <a:pt x="9045" y="9360"/>
                </a:moveTo>
                <a:cubicBezTo>
                  <a:pt x="5940" y="9360"/>
                  <a:pt x="5940" y="9360"/>
                  <a:pt x="5940" y="9360"/>
                </a:cubicBezTo>
                <a:cubicBezTo>
                  <a:pt x="5670" y="9360"/>
                  <a:pt x="5400" y="9720"/>
                  <a:pt x="5400" y="9900"/>
                </a:cubicBezTo>
                <a:cubicBezTo>
                  <a:pt x="5400" y="14220"/>
                  <a:pt x="5400" y="14220"/>
                  <a:pt x="5400" y="14220"/>
                </a:cubicBezTo>
                <a:cubicBezTo>
                  <a:pt x="5400" y="14400"/>
                  <a:pt x="5670" y="14760"/>
                  <a:pt x="5940" y="14760"/>
                </a:cubicBezTo>
                <a:cubicBezTo>
                  <a:pt x="9045" y="14760"/>
                  <a:pt x="9045" y="14760"/>
                  <a:pt x="9045" y="14760"/>
                </a:cubicBezTo>
                <a:cubicBezTo>
                  <a:pt x="9315" y="14760"/>
                  <a:pt x="9450" y="14400"/>
                  <a:pt x="9450" y="14220"/>
                </a:cubicBezTo>
                <a:cubicBezTo>
                  <a:pt x="9450" y="9900"/>
                  <a:pt x="9450" y="9900"/>
                  <a:pt x="9450" y="9900"/>
                </a:cubicBezTo>
                <a:cubicBezTo>
                  <a:pt x="9450" y="9720"/>
                  <a:pt x="9315" y="9360"/>
                  <a:pt x="9045" y="9360"/>
                </a:cubicBezTo>
                <a:close/>
                <a:moveTo>
                  <a:pt x="8640" y="13500"/>
                </a:moveTo>
                <a:cubicBezTo>
                  <a:pt x="6345" y="13500"/>
                  <a:pt x="6345" y="13500"/>
                  <a:pt x="6345" y="13500"/>
                </a:cubicBezTo>
                <a:cubicBezTo>
                  <a:pt x="6345" y="10620"/>
                  <a:pt x="6345" y="10620"/>
                  <a:pt x="6345" y="10620"/>
                </a:cubicBezTo>
                <a:cubicBezTo>
                  <a:pt x="8640" y="10620"/>
                  <a:pt x="8640" y="10620"/>
                  <a:pt x="8640" y="10620"/>
                </a:cubicBezTo>
                <a:cubicBezTo>
                  <a:pt x="8640" y="13500"/>
                  <a:pt x="8640" y="13500"/>
                  <a:pt x="8640" y="13500"/>
                </a:cubicBezTo>
                <a:close/>
                <a:moveTo>
                  <a:pt x="20115" y="1440"/>
                </a:moveTo>
                <a:cubicBezTo>
                  <a:pt x="16875" y="1440"/>
                  <a:pt x="16875" y="1440"/>
                  <a:pt x="16875" y="1440"/>
                </a:cubicBezTo>
                <a:cubicBezTo>
                  <a:pt x="16875" y="720"/>
                  <a:pt x="16875" y="720"/>
                  <a:pt x="16875" y="720"/>
                </a:cubicBezTo>
                <a:cubicBezTo>
                  <a:pt x="16875" y="360"/>
                  <a:pt x="16605" y="0"/>
                  <a:pt x="16335" y="0"/>
                </a:cubicBezTo>
                <a:cubicBezTo>
                  <a:pt x="16065" y="0"/>
                  <a:pt x="15795" y="360"/>
                  <a:pt x="15795" y="720"/>
                </a:cubicBezTo>
                <a:cubicBezTo>
                  <a:pt x="15795" y="1440"/>
                  <a:pt x="15795" y="1440"/>
                  <a:pt x="15795" y="1440"/>
                </a:cubicBezTo>
                <a:cubicBezTo>
                  <a:pt x="13095" y="1440"/>
                  <a:pt x="13095" y="1440"/>
                  <a:pt x="13095" y="1440"/>
                </a:cubicBezTo>
                <a:cubicBezTo>
                  <a:pt x="13095" y="720"/>
                  <a:pt x="13095" y="720"/>
                  <a:pt x="13095" y="720"/>
                </a:cubicBezTo>
                <a:cubicBezTo>
                  <a:pt x="13095" y="360"/>
                  <a:pt x="12960" y="0"/>
                  <a:pt x="12690" y="0"/>
                </a:cubicBezTo>
                <a:cubicBezTo>
                  <a:pt x="12420" y="0"/>
                  <a:pt x="12150" y="360"/>
                  <a:pt x="12150" y="720"/>
                </a:cubicBezTo>
                <a:cubicBezTo>
                  <a:pt x="12150" y="1440"/>
                  <a:pt x="12150" y="1440"/>
                  <a:pt x="12150" y="1440"/>
                </a:cubicBezTo>
                <a:cubicBezTo>
                  <a:pt x="9450" y="1440"/>
                  <a:pt x="9450" y="1440"/>
                  <a:pt x="9450" y="1440"/>
                </a:cubicBezTo>
                <a:cubicBezTo>
                  <a:pt x="9450" y="720"/>
                  <a:pt x="9450" y="720"/>
                  <a:pt x="9450" y="720"/>
                </a:cubicBezTo>
                <a:cubicBezTo>
                  <a:pt x="9450" y="360"/>
                  <a:pt x="9180" y="0"/>
                  <a:pt x="8910" y="0"/>
                </a:cubicBezTo>
                <a:cubicBezTo>
                  <a:pt x="8640" y="0"/>
                  <a:pt x="8505" y="360"/>
                  <a:pt x="8505" y="720"/>
                </a:cubicBezTo>
                <a:cubicBezTo>
                  <a:pt x="8505" y="1440"/>
                  <a:pt x="8505" y="1440"/>
                  <a:pt x="8505" y="1440"/>
                </a:cubicBezTo>
                <a:cubicBezTo>
                  <a:pt x="5805" y="1440"/>
                  <a:pt x="5805" y="1440"/>
                  <a:pt x="5805" y="1440"/>
                </a:cubicBezTo>
                <a:cubicBezTo>
                  <a:pt x="5805" y="720"/>
                  <a:pt x="5805" y="720"/>
                  <a:pt x="5805" y="720"/>
                </a:cubicBezTo>
                <a:cubicBezTo>
                  <a:pt x="5805" y="360"/>
                  <a:pt x="5535" y="0"/>
                  <a:pt x="5265" y="0"/>
                </a:cubicBezTo>
                <a:cubicBezTo>
                  <a:pt x="4995" y="0"/>
                  <a:pt x="4725" y="360"/>
                  <a:pt x="4725" y="720"/>
                </a:cubicBezTo>
                <a:cubicBezTo>
                  <a:pt x="4725" y="1440"/>
                  <a:pt x="4725" y="1440"/>
                  <a:pt x="4725" y="1440"/>
                </a:cubicBezTo>
                <a:cubicBezTo>
                  <a:pt x="1485" y="1440"/>
                  <a:pt x="1485" y="1440"/>
                  <a:pt x="1485" y="1440"/>
                </a:cubicBezTo>
                <a:cubicBezTo>
                  <a:pt x="675" y="1440"/>
                  <a:pt x="0" y="2340"/>
                  <a:pt x="0" y="3420"/>
                </a:cubicBezTo>
                <a:cubicBezTo>
                  <a:pt x="0" y="19620"/>
                  <a:pt x="0" y="19620"/>
                  <a:pt x="0" y="19620"/>
                </a:cubicBezTo>
                <a:cubicBezTo>
                  <a:pt x="0" y="20700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700"/>
                  <a:pt x="21600" y="19620"/>
                </a:cubicBezTo>
                <a:cubicBezTo>
                  <a:pt x="21600" y="3420"/>
                  <a:pt x="21600" y="3420"/>
                  <a:pt x="21600" y="3420"/>
                </a:cubicBezTo>
                <a:cubicBezTo>
                  <a:pt x="21600" y="2340"/>
                  <a:pt x="20925" y="1440"/>
                  <a:pt x="20115" y="1440"/>
                </a:cubicBezTo>
                <a:close/>
                <a:moveTo>
                  <a:pt x="20115" y="20340"/>
                </a:moveTo>
                <a:cubicBezTo>
                  <a:pt x="1485" y="20340"/>
                  <a:pt x="1485" y="20340"/>
                  <a:pt x="1485" y="20340"/>
                </a:cubicBezTo>
                <a:cubicBezTo>
                  <a:pt x="1215" y="20340"/>
                  <a:pt x="945" y="19980"/>
                  <a:pt x="945" y="19620"/>
                </a:cubicBezTo>
                <a:cubicBezTo>
                  <a:pt x="945" y="3420"/>
                  <a:pt x="945" y="3420"/>
                  <a:pt x="945" y="3420"/>
                </a:cubicBezTo>
                <a:cubicBezTo>
                  <a:pt x="945" y="3060"/>
                  <a:pt x="1215" y="2700"/>
                  <a:pt x="1485" y="2700"/>
                </a:cubicBezTo>
                <a:cubicBezTo>
                  <a:pt x="4725" y="2700"/>
                  <a:pt x="4725" y="2700"/>
                  <a:pt x="4725" y="2700"/>
                </a:cubicBezTo>
                <a:cubicBezTo>
                  <a:pt x="4725" y="3600"/>
                  <a:pt x="4725" y="3600"/>
                  <a:pt x="4725" y="3600"/>
                </a:cubicBezTo>
                <a:cubicBezTo>
                  <a:pt x="4725" y="3960"/>
                  <a:pt x="4995" y="4140"/>
                  <a:pt x="5265" y="4140"/>
                </a:cubicBezTo>
                <a:cubicBezTo>
                  <a:pt x="5535" y="4140"/>
                  <a:pt x="5805" y="3960"/>
                  <a:pt x="5805" y="3600"/>
                </a:cubicBezTo>
                <a:cubicBezTo>
                  <a:pt x="5805" y="2700"/>
                  <a:pt x="5805" y="2700"/>
                  <a:pt x="5805" y="2700"/>
                </a:cubicBezTo>
                <a:cubicBezTo>
                  <a:pt x="8505" y="2700"/>
                  <a:pt x="8505" y="2700"/>
                  <a:pt x="8505" y="2700"/>
                </a:cubicBezTo>
                <a:cubicBezTo>
                  <a:pt x="8505" y="3600"/>
                  <a:pt x="8505" y="3600"/>
                  <a:pt x="8505" y="3600"/>
                </a:cubicBezTo>
                <a:cubicBezTo>
                  <a:pt x="8505" y="3960"/>
                  <a:pt x="8640" y="4140"/>
                  <a:pt x="8910" y="4140"/>
                </a:cubicBezTo>
                <a:cubicBezTo>
                  <a:pt x="9180" y="4140"/>
                  <a:pt x="9450" y="3960"/>
                  <a:pt x="9450" y="3600"/>
                </a:cubicBezTo>
                <a:cubicBezTo>
                  <a:pt x="9450" y="2700"/>
                  <a:pt x="9450" y="2700"/>
                  <a:pt x="9450" y="2700"/>
                </a:cubicBezTo>
                <a:cubicBezTo>
                  <a:pt x="12150" y="2700"/>
                  <a:pt x="12150" y="2700"/>
                  <a:pt x="12150" y="2700"/>
                </a:cubicBezTo>
                <a:cubicBezTo>
                  <a:pt x="12150" y="3600"/>
                  <a:pt x="12150" y="3600"/>
                  <a:pt x="12150" y="3600"/>
                </a:cubicBezTo>
                <a:cubicBezTo>
                  <a:pt x="12150" y="3960"/>
                  <a:pt x="12420" y="4140"/>
                  <a:pt x="12690" y="4140"/>
                </a:cubicBezTo>
                <a:cubicBezTo>
                  <a:pt x="12960" y="4140"/>
                  <a:pt x="13095" y="3960"/>
                  <a:pt x="13095" y="3600"/>
                </a:cubicBezTo>
                <a:cubicBezTo>
                  <a:pt x="13095" y="2700"/>
                  <a:pt x="13095" y="2700"/>
                  <a:pt x="13095" y="2700"/>
                </a:cubicBezTo>
                <a:cubicBezTo>
                  <a:pt x="15795" y="2700"/>
                  <a:pt x="15795" y="2700"/>
                  <a:pt x="15795" y="2700"/>
                </a:cubicBezTo>
                <a:cubicBezTo>
                  <a:pt x="15795" y="3600"/>
                  <a:pt x="15795" y="3600"/>
                  <a:pt x="15795" y="3600"/>
                </a:cubicBezTo>
                <a:cubicBezTo>
                  <a:pt x="15795" y="3960"/>
                  <a:pt x="16065" y="4140"/>
                  <a:pt x="16335" y="4140"/>
                </a:cubicBezTo>
                <a:cubicBezTo>
                  <a:pt x="16605" y="4140"/>
                  <a:pt x="16875" y="3960"/>
                  <a:pt x="16875" y="3600"/>
                </a:cubicBezTo>
                <a:cubicBezTo>
                  <a:pt x="16875" y="2700"/>
                  <a:pt x="16875" y="2700"/>
                  <a:pt x="16875" y="2700"/>
                </a:cubicBezTo>
                <a:cubicBezTo>
                  <a:pt x="20115" y="2700"/>
                  <a:pt x="20115" y="2700"/>
                  <a:pt x="20115" y="2700"/>
                </a:cubicBezTo>
                <a:cubicBezTo>
                  <a:pt x="20385" y="2700"/>
                  <a:pt x="20655" y="3060"/>
                  <a:pt x="20655" y="3420"/>
                </a:cubicBezTo>
                <a:cubicBezTo>
                  <a:pt x="20655" y="19620"/>
                  <a:pt x="20655" y="19620"/>
                  <a:pt x="20655" y="19620"/>
                </a:cubicBezTo>
                <a:cubicBezTo>
                  <a:pt x="20655" y="19620"/>
                  <a:pt x="20655" y="19620"/>
                  <a:pt x="20655" y="19620"/>
                </a:cubicBezTo>
                <a:cubicBezTo>
                  <a:pt x="20655" y="19980"/>
                  <a:pt x="20385" y="20340"/>
                  <a:pt x="20115" y="203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39" name="Oval 22"/>
          <p:cNvSpPr/>
          <p:nvPr/>
        </p:nvSpPr>
        <p:spPr>
          <a:xfrm>
            <a:off x="5156200" y="2628900"/>
            <a:ext cx="63500" cy="57152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40" name="Freeform 23"/>
          <p:cNvSpPr/>
          <p:nvPr/>
        </p:nvSpPr>
        <p:spPr>
          <a:xfrm>
            <a:off x="4959350" y="2292350"/>
            <a:ext cx="1092200" cy="482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4629"/>
                </a:moveTo>
                <a:cubicBezTo>
                  <a:pt x="16065" y="926"/>
                  <a:pt x="16065" y="926"/>
                  <a:pt x="16065" y="926"/>
                </a:cubicBezTo>
                <a:cubicBezTo>
                  <a:pt x="15390" y="309"/>
                  <a:pt x="14580" y="0"/>
                  <a:pt x="13905" y="0"/>
                </a:cubicBezTo>
                <a:cubicBezTo>
                  <a:pt x="11340" y="0"/>
                  <a:pt x="11340" y="0"/>
                  <a:pt x="11340" y="0"/>
                </a:cubicBezTo>
                <a:cubicBezTo>
                  <a:pt x="10395" y="0"/>
                  <a:pt x="9585" y="617"/>
                  <a:pt x="8775" y="1543"/>
                </a:cubicBezTo>
                <a:cubicBezTo>
                  <a:pt x="4995" y="5863"/>
                  <a:pt x="4995" y="5863"/>
                  <a:pt x="4995" y="5863"/>
                </a:cubicBezTo>
                <a:cubicBezTo>
                  <a:pt x="2295" y="6789"/>
                  <a:pt x="2295" y="6789"/>
                  <a:pt x="2295" y="6789"/>
                </a:cubicBezTo>
                <a:cubicBezTo>
                  <a:pt x="1620" y="6789"/>
                  <a:pt x="1080" y="7714"/>
                  <a:pt x="675" y="8640"/>
                </a:cubicBezTo>
                <a:cubicBezTo>
                  <a:pt x="270" y="9874"/>
                  <a:pt x="0" y="11417"/>
                  <a:pt x="0" y="12960"/>
                </a:cubicBezTo>
                <a:cubicBezTo>
                  <a:pt x="0" y="16354"/>
                  <a:pt x="0" y="16354"/>
                  <a:pt x="0" y="16354"/>
                </a:cubicBezTo>
                <a:cubicBezTo>
                  <a:pt x="0" y="16971"/>
                  <a:pt x="135" y="17589"/>
                  <a:pt x="405" y="17589"/>
                </a:cubicBezTo>
                <a:cubicBezTo>
                  <a:pt x="2295" y="17589"/>
                  <a:pt x="2295" y="17589"/>
                  <a:pt x="2295" y="17589"/>
                </a:cubicBezTo>
                <a:cubicBezTo>
                  <a:pt x="2430" y="18514"/>
                  <a:pt x="2700" y="19440"/>
                  <a:pt x="2970" y="20057"/>
                </a:cubicBezTo>
                <a:cubicBezTo>
                  <a:pt x="3375" y="20983"/>
                  <a:pt x="3915" y="21600"/>
                  <a:pt x="4590" y="21600"/>
                </a:cubicBezTo>
                <a:cubicBezTo>
                  <a:pt x="5130" y="21600"/>
                  <a:pt x="5670" y="20983"/>
                  <a:pt x="6210" y="20057"/>
                </a:cubicBezTo>
                <a:cubicBezTo>
                  <a:pt x="6480" y="19440"/>
                  <a:pt x="6750" y="18514"/>
                  <a:pt x="6750" y="17589"/>
                </a:cubicBezTo>
                <a:cubicBezTo>
                  <a:pt x="14715" y="17589"/>
                  <a:pt x="14715" y="17589"/>
                  <a:pt x="14715" y="17589"/>
                </a:cubicBezTo>
                <a:cubicBezTo>
                  <a:pt x="14850" y="18514"/>
                  <a:pt x="14985" y="19440"/>
                  <a:pt x="15390" y="20057"/>
                </a:cubicBezTo>
                <a:cubicBezTo>
                  <a:pt x="15795" y="20983"/>
                  <a:pt x="16335" y="21600"/>
                  <a:pt x="16875" y="21600"/>
                </a:cubicBezTo>
                <a:cubicBezTo>
                  <a:pt x="17550" y="21600"/>
                  <a:pt x="18090" y="20983"/>
                  <a:pt x="18495" y="20057"/>
                </a:cubicBezTo>
                <a:cubicBezTo>
                  <a:pt x="18765" y="19440"/>
                  <a:pt x="19035" y="18514"/>
                  <a:pt x="19170" y="17589"/>
                </a:cubicBezTo>
                <a:cubicBezTo>
                  <a:pt x="21195" y="17589"/>
                  <a:pt x="21195" y="17589"/>
                  <a:pt x="21195" y="17589"/>
                </a:cubicBezTo>
                <a:cubicBezTo>
                  <a:pt x="21465" y="17589"/>
                  <a:pt x="21600" y="16971"/>
                  <a:pt x="21600" y="16354"/>
                </a:cubicBezTo>
                <a:cubicBezTo>
                  <a:pt x="21600" y="9566"/>
                  <a:pt x="21600" y="9566"/>
                  <a:pt x="21600" y="9566"/>
                </a:cubicBezTo>
                <a:cubicBezTo>
                  <a:pt x="21600" y="7406"/>
                  <a:pt x="21060" y="5554"/>
                  <a:pt x="20115" y="4629"/>
                </a:cubicBezTo>
                <a:close/>
                <a:moveTo>
                  <a:pt x="15660" y="2777"/>
                </a:moveTo>
                <a:cubicBezTo>
                  <a:pt x="18900" y="5863"/>
                  <a:pt x="18900" y="5863"/>
                  <a:pt x="18900" y="5863"/>
                </a:cubicBezTo>
                <a:cubicBezTo>
                  <a:pt x="16470" y="5863"/>
                  <a:pt x="16470" y="5863"/>
                  <a:pt x="16470" y="5863"/>
                </a:cubicBezTo>
                <a:cubicBezTo>
                  <a:pt x="15390" y="2469"/>
                  <a:pt x="15390" y="2469"/>
                  <a:pt x="15390" y="2469"/>
                </a:cubicBezTo>
                <a:cubicBezTo>
                  <a:pt x="15525" y="2777"/>
                  <a:pt x="15660" y="2777"/>
                  <a:pt x="15660" y="2777"/>
                </a:cubicBezTo>
                <a:close/>
                <a:moveTo>
                  <a:pt x="11745" y="2160"/>
                </a:moveTo>
                <a:cubicBezTo>
                  <a:pt x="13905" y="2160"/>
                  <a:pt x="13905" y="2160"/>
                  <a:pt x="13905" y="2160"/>
                </a:cubicBezTo>
                <a:cubicBezTo>
                  <a:pt x="13905" y="2160"/>
                  <a:pt x="14040" y="2160"/>
                  <a:pt x="14175" y="2160"/>
                </a:cubicBezTo>
                <a:cubicBezTo>
                  <a:pt x="15390" y="5863"/>
                  <a:pt x="15390" y="5863"/>
                  <a:pt x="15390" y="5863"/>
                </a:cubicBezTo>
                <a:cubicBezTo>
                  <a:pt x="11745" y="5863"/>
                  <a:pt x="11745" y="5863"/>
                  <a:pt x="11745" y="5863"/>
                </a:cubicBezTo>
                <a:lnTo>
                  <a:pt x="11745" y="2160"/>
                </a:lnTo>
                <a:close/>
                <a:moveTo>
                  <a:pt x="9180" y="3086"/>
                </a:moveTo>
                <a:cubicBezTo>
                  <a:pt x="9720" y="2469"/>
                  <a:pt x="10260" y="2160"/>
                  <a:pt x="10935" y="2160"/>
                </a:cubicBezTo>
                <a:cubicBezTo>
                  <a:pt x="10935" y="5863"/>
                  <a:pt x="10935" y="5863"/>
                  <a:pt x="10935" y="5863"/>
                </a:cubicBezTo>
                <a:cubicBezTo>
                  <a:pt x="7020" y="5863"/>
                  <a:pt x="7020" y="5863"/>
                  <a:pt x="7020" y="5863"/>
                </a:cubicBezTo>
                <a:lnTo>
                  <a:pt x="9180" y="3086"/>
                </a:lnTo>
                <a:close/>
                <a:moveTo>
                  <a:pt x="2430" y="8640"/>
                </a:moveTo>
                <a:cubicBezTo>
                  <a:pt x="2160" y="10183"/>
                  <a:pt x="1620" y="11109"/>
                  <a:pt x="1080" y="11417"/>
                </a:cubicBezTo>
                <a:cubicBezTo>
                  <a:pt x="1215" y="9874"/>
                  <a:pt x="1755" y="8949"/>
                  <a:pt x="2430" y="8640"/>
                </a:cubicBezTo>
                <a:close/>
                <a:moveTo>
                  <a:pt x="4590" y="19440"/>
                </a:moveTo>
                <a:cubicBezTo>
                  <a:pt x="3780" y="19440"/>
                  <a:pt x="3105" y="18206"/>
                  <a:pt x="3105" y="16354"/>
                </a:cubicBezTo>
                <a:cubicBezTo>
                  <a:pt x="3105" y="14503"/>
                  <a:pt x="3780" y="13269"/>
                  <a:pt x="4590" y="13269"/>
                </a:cubicBezTo>
                <a:cubicBezTo>
                  <a:pt x="5265" y="13269"/>
                  <a:pt x="5940" y="14503"/>
                  <a:pt x="5940" y="16354"/>
                </a:cubicBezTo>
                <a:cubicBezTo>
                  <a:pt x="5940" y="18206"/>
                  <a:pt x="5265" y="19440"/>
                  <a:pt x="4590" y="19440"/>
                </a:cubicBezTo>
                <a:close/>
                <a:moveTo>
                  <a:pt x="16875" y="19440"/>
                </a:moveTo>
                <a:cubicBezTo>
                  <a:pt x="16200" y="19440"/>
                  <a:pt x="15525" y="18206"/>
                  <a:pt x="15525" y="16354"/>
                </a:cubicBezTo>
                <a:cubicBezTo>
                  <a:pt x="15525" y="14503"/>
                  <a:pt x="16200" y="13269"/>
                  <a:pt x="16875" y="13269"/>
                </a:cubicBezTo>
                <a:cubicBezTo>
                  <a:pt x="17685" y="13269"/>
                  <a:pt x="18360" y="14503"/>
                  <a:pt x="18360" y="16354"/>
                </a:cubicBezTo>
                <a:cubicBezTo>
                  <a:pt x="18360" y="18206"/>
                  <a:pt x="17685" y="19440"/>
                  <a:pt x="16875" y="19440"/>
                </a:cubicBezTo>
                <a:close/>
                <a:moveTo>
                  <a:pt x="20655" y="15429"/>
                </a:moveTo>
                <a:cubicBezTo>
                  <a:pt x="19170" y="15429"/>
                  <a:pt x="19170" y="15429"/>
                  <a:pt x="19170" y="15429"/>
                </a:cubicBezTo>
                <a:cubicBezTo>
                  <a:pt x="19035" y="12960"/>
                  <a:pt x="18090" y="11109"/>
                  <a:pt x="16875" y="11109"/>
                </a:cubicBezTo>
                <a:cubicBezTo>
                  <a:pt x="15795" y="11109"/>
                  <a:pt x="14850" y="12960"/>
                  <a:pt x="14715" y="15429"/>
                </a:cubicBezTo>
                <a:cubicBezTo>
                  <a:pt x="6750" y="15429"/>
                  <a:pt x="6750" y="15429"/>
                  <a:pt x="6750" y="15429"/>
                </a:cubicBezTo>
                <a:cubicBezTo>
                  <a:pt x="6615" y="12960"/>
                  <a:pt x="5670" y="11109"/>
                  <a:pt x="4590" y="11109"/>
                </a:cubicBezTo>
                <a:cubicBezTo>
                  <a:pt x="3375" y="11109"/>
                  <a:pt x="2565" y="12960"/>
                  <a:pt x="2295" y="15429"/>
                </a:cubicBezTo>
                <a:cubicBezTo>
                  <a:pt x="945" y="15429"/>
                  <a:pt x="945" y="15429"/>
                  <a:pt x="945" y="15429"/>
                </a:cubicBezTo>
                <a:cubicBezTo>
                  <a:pt x="945" y="13269"/>
                  <a:pt x="945" y="13269"/>
                  <a:pt x="945" y="13269"/>
                </a:cubicBezTo>
                <a:cubicBezTo>
                  <a:pt x="2160" y="13269"/>
                  <a:pt x="3105" y="11109"/>
                  <a:pt x="3375" y="8331"/>
                </a:cubicBezTo>
                <a:cubicBezTo>
                  <a:pt x="5130" y="7714"/>
                  <a:pt x="5130" y="7714"/>
                  <a:pt x="5130" y="7714"/>
                </a:cubicBezTo>
                <a:cubicBezTo>
                  <a:pt x="16200" y="7714"/>
                  <a:pt x="16200" y="7714"/>
                  <a:pt x="16200" y="7714"/>
                </a:cubicBezTo>
                <a:cubicBezTo>
                  <a:pt x="16200" y="7714"/>
                  <a:pt x="16200" y="7714"/>
                  <a:pt x="16200" y="7714"/>
                </a:cubicBezTo>
                <a:cubicBezTo>
                  <a:pt x="16200" y="7714"/>
                  <a:pt x="16200" y="7714"/>
                  <a:pt x="16200" y="7714"/>
                </a:cubicBezTo>
                <a:cubicBezTo>
                  <a:pt x="19035" y="7714"/>
                  <a:pt x="19035" y="7714"/>
                  <a:pt x="19035" y="7714"/>
                </a:cubicBezTo>
                <a:cubicBezTo>
                  <a:pt x="19035" y="8949"/>
                  <a:pt x="19035" y="8949"/>
                  <a:pt x="19035" y="8949"/>
                </a:cubicBezTo>
                <a:cubicBezTo>
                  <a:pt x="19035" y="10800"/>
                  <a:pt x="19710" y="12343"/>
                  <a:pt x="20520" y="12343"/>
                </a:cubicBezTo>
                <a:cubicBezTo>
                  <a:pt x="20655" y="12343"/>
                  <a:pt x="20655" y="12343"/>
                  <a:pt x="20655" y="12343"/>
                </a:cubicBezTo>
                <a:lnTo>
                  <a:pt x="20655" y="15429"/>
                </a:lnTo>
                <a:close/>
                <a:moveTo>
                  <a:pt x="20655" y="10491"/>
                </a:moveTo>
                <a:cubicBezTo>
                  <a:pt x="20520" y="10491"/>
                  <a:pt x="20520" y="10491"/>
                  <a:pt x="20520" y="10491"/>
                </a:cubicBezTo>
                <a:cubicBezTo>
                  <a:pt x="20250" y="10491"/>
                  <a:pt x="19980" y="9874"/>
                  <a:pt x="19980" y="8949"/>
                </a:cubicBezTo>
                <a:cubicBezTo>
                  <a:pt x="19980" y="7714"/>
                  <a:pt x="19980" y="7714"/>
                  <a:pt x="19980" y="7714"/>
                </a:cubicBezTo>
                <a:cubicBezTo>
                  <a:pt x="20385" y="7714"/>
                  <a:pt x="20385" y="7714"/>
                  <a:pt x="20385" y="7714"/>
                </a:cubicBezTo>
                <a:cubicBezTo>
                  <a:pt x="20655" y="8331"/>
                  <a:pt x="20655" y="8949"/>
                  <a:pt x="20655" y="9566"/>
                </a:cubicBezTo>
                <a:lnTo>
                  <a:pt x="20655" y="1049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41" name="Oval 24"/>
          <p:cNvSpPr/>
          <p:nvPr/>
        </p:nvSpPr>
        <p:spPr>
          <a:xfrm>
            <a:off x="5784850" y="2628900"/>
            <a:ext cx="63500" cy="57152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42" name="Freeform 25"/>
          <p:cNvSpPr/>
          <p:nvPr/>
        </p:nvSpPr>
        <p:spPr>
          <a:xfrm>
            <a:off x="5410200" y="2527300"/>
            <a:ext cx="190500" cy="47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86" y="0"/>
                </a:moveTo>
                <a:cubicBezTo>
                  <a:pt x="2314" y="0"/>
                  <a:pt x="2314" y="0"/>
                  <a:pt x="2314" y="0"/>
                </a:cubicBezTo>
                <a:cubicBezTo>
                  <a:pt x="771" y="0"/>
                  <a:pt x="0" y="6171"/>
                  <a:pt x="0" y="12343"/>
                </a:cubicBezTo>
                <a:cubicBezTo>
                  <a:pt x="0" y="15429"/>
                  <a:pt x="771" y="21600"/>
                  <a:pt x="2314" y="21600"/>
                </a:cubicBezTo>
                <a:cubicBezTo>
                  <a:pt x="19286" y="21600"/>
                  <a:pt x="19286" y="21600"/>
                  <a:pt x="19286" y="21600"/>
                </a:cubicBezTo>
                <a:cubicBezTo>
                  <a:pt x="20057" y="21600"/>
                  <a:pt x="21600" y="15429"/>
                  <a:pt x="21600" y="12343"/>
                </a:cubicBezTo>
                <a:cubicBezTo>
                  <a:pt x="21600" y="6171"/>
                  <a:pt x="20057" y="0"/>
                  <a:pt x="19286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43" name="Oval 26"/>
          <p:cNvSpPr/>
          <p:nvPr/>
        </p:nvSpPr>
        <p:spPr>
          <a:xfrm>
            <a:off x="5156200" y="2628900"/>
            <a:ext cx="63500" cy="57152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44" name="Oval 27"/>
          <p:cNvSpPr/>
          <p:nvPr/>
        </p:nvSpPr>
        <p:spPr>
          <a:xfrm>
            <a:off x="5784850" y="2628900"/>
            <a:ext cx="63500" cy="57152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45" name="Oval 28"/>
          <p:cNvSpPr/>
          <p:nvPr/>
        </p:nvSpPr>
        <p:spPr>
          <a:xfrm>
            <a:off x="5156200" y="2628900"/>
            <a:ext cx="63500" cy="57152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46" name="Oval 29"/>
          <p:cNvSpPr/>
          <p:nvPr/>
        </p:nvSpPr>
        <p:spPr>
          <a:xfrm>
            <a:off x="5784850" y="2628900"/>
            <a:ext cx="63500" cy="57152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47" name="Freeform 30"/>
          <p:cNvSpPr/>
          <p:nvPr/>
        </p:nvSpPr>
        <p:spPr>
          <a:xfrm>
            <a:off x="4959350" y="3282950"/>
            <a:ext cx="1092200" cy="965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0"/>
                </a:move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926"/>
                  <a:pt x="0" y="2006"/>
                </a:cubicBezTo>
                <a:cubicBezTo>
                  <a:pt x="0" y="14040"/>
                  <a:pt x="0" y="14040"/>
                  <a:pt x="0" y="14040"/>
                </a:cubicBezTo>
                <a:cubicBezTo>
                  <a:pt x="0" y="15274"/>
                  <a:pt x="810" y="16046"/>
                  <a:pt x="1755" y="16046"/>
                </a:cubicBezTo>
                <a:cubicBezTo>
                  <a:pt x="2835" y="16046"/>
                  <a:pt x="2835" y="16046"/>
                  <a:pt x="2835" y="16046"/>
                </a:cubicBezTo>
                <a:cubicBezTo>
                  <a:pt x="2835" y="21137"/>
                  <a:pt x="2835" y="21137"/>
                  <a:pt x="2835" y="21137"/>
                </a:cubicBezTo>
                <a:cubicBezTo>
                  <a:pt x="2835" y="21291"/>
                  <a:pt x="2970" y="21446"/>
                  <a:pt x="3105" y="21600"/>
                </a:cubicBezTo>
                <a:cubicBezTo>
                  <a:pt x="3105" y="21600"/>
                  <a:pt x="3240" y="21600"/>
                  <a:pt x="3240" y="21600"/>
                </a:cubicBezTo>
                <a:cubicBezTo>
                  <a:pt x="3375" y="21600"/>
                  <a:pt x="3510" y="21600"/>
                  <a:pt x="3645" y="21446"/>
                </a:cubicBezTo>
                <a:cubicBezTo>
                  <a:pt x="8370" y="16046"/>
                  <a:pt x="8370" y="16046"/>
                  <a:pt x="8370" y="16046"/>
                </a:cubicBezTo>
                <a:cubicBezTo>
                  <a:pt x="19845" y="16046"/>
                  <a:pt x="19845" y="16046"/>
                  <a:pt x="19845" y="16046"/>
                </a:cubicBezTo>
                <a:cubicBezTo>
                  <a:pt x="20790" y="16046"/>
                  <a:pt x="21600" y="15274"/>
                  <a:pt x="21600" y="14040"/>
                </a:cubicBezTo>
                <a:cubicBezTo>
                  <a:pt x="21600" y="2006"/>
                  <a:pt x="21600" y="2006"/>
                  <a:pt x="21600" y="2006"/>
                </a:cubicBezTo>
                <a:cubicBezTo>
                  <a:pt x="21600" y="926"/>
                  <a:pt x="20790" y="0"/>
                  <a:pt x="19845" y="0"/>
                </a:cubicBezTo>
                <a:close/>
                <a:moveTo>
                  <a:pt x="19845" y="14966"/>
                </a:moveTo>
                <a:cubicBezTo>
                  <a:pt x="8100" y="14966"/>
                  <a:pt x="8100" y="14966"/>
                  <a:pt x="8100" y="14966"/>
                </a:cubicBezTo>
                <a:cubicBezTo>
                  <a:pt x="7965" y="14966"/>
                  <a:pt x="7830" y="14966"/>
                  <a:pt x="7830" y="15120"/>
                </a:cubicBezTo>
                <a:cubicBezTo>
                  <a:pt x="7830" y="15120"/>
                  <a:pt x="7830" y="15120"/>
                  <a:pt x="7830" y="15120"/>
                </a:cubicBezTo>
                <a:cubicBezTo>
                  <a:pt x="7830" y="15120"/>
                  <a:pt x="7830" y="15120"/>
                  <a:pt x="7830" y="15120"/>
                </a:cubicBezTo>
                <a:cubicBezTo>
                  <a:pt x="3780" y="19749"/>
                  <a:pt x="3780" y="19749"/>
                  <a:pt x="3780" y="19749"/>
                </a:cubicBezTo>
                <a:cubicBezTo>
                  <a:pt x="3780" y="15583"/>
                  <a:pt x="3780" y="15583"/>
                  <a:pt x="3780" y="15583"/>
                </a:cubicBezTo>
                <a:cubicBezTo>
                  <a:pt x="3780" y="15583"/>
                  <a:pt x="3780" y="15429"/>
                  <a:pt x="3780" y="15429"/>
                </a:cubicBezTo>
                <a:cubicBezTo>
                  <a:pt x="3780" y="15120"/>
                  <a:pt x="3510" y="14966"/>
                  <a:pt x="3240" y="14966"/>
                </a:cubicBezTo>
                <a:cubicBezTo>
                  <a:pt x="1755" y="14966"/>
                  <a:pt x="1755" y="14966"/>
                  <a:pt x="1755" y="14966"/>
                </a:cubicBezTo>
                <a:cubicBezTo>
                  <a:pt x="1350" y="14966"/>
                  <a:pt x="945" y="14503"/>
                  <a:pt x="945" y="14040"/>
                </a:cubicBezTo>
                <a:cubicBezTo>
                  <a:pt x="945" y="2006"/>
                  <a:pt x="945" y="2006"/>
                  <a:pt x="945" y="2006"/>
                </a:cubicBezTo>
                <a:cubicBezTo>
                  <a:pt x="945" y="1543"/>
                  <a:pt x="1350" y="1080"/>
                  <a:pt x="1755" y="1080"/>
                </a:cubicBezTo>
                <a:cubicBezTo>
                  <a:pt x="19845" y="1080"/>
                  <a:pt x="19845" y="1080"/>
                  <a:pt x="19845" y="1080"/>
                </a:cubicBezTo>
                <a:cubicBezTo>
                  <a:pt x="20250" y="1080"/>
                  <a:pt x="20655" y="1543"/>
                  <a:pt x="20655" y="2006"/>
                </a:cubicBezTo>
                <a:cubicBezTo>
                  <a:pt x="20655" y="14040"/>
                  <a:pt x="20655" y="14040"/>
                  <a:pt x="20655" y="14040"/>
                </a:cubicBezTo>
                <a:cubicBezTo>
                  <a:pt x="20655" y="14040"/>
                  <a:pt x="20655" y="14040"/>
                  <a:pt x="20655" y="14040"/>
                </a:cubicBezTo>
                <a:cubicBezTo>
                  <a:pt x="20655" y="14503"/>
                  <a:pt x="20250" y="14966"/>
                  <a:pt x="19845" y="14966"/>
                </a:cubicBezTo>
                <a:close/>
                <a:moveTo>
                  <a:pt x="7290" y="4166"/>
                </a:moveTo>
                <a:cubicBezTo>
                  <a:pt x="4455" y="4166"/>
                  <a:pt x="4455" y="4166"/>
                  <a:pt x="4455" y="4166"/>
                </a:cubicBezTo>
                <a:cubicBezTo>
                  <a:pt x="4185" y="4166"/>
                  <a:pt x="3915" y="4474"/>
                  <a:pt x="3915" y="4783"/>
                </a:cubicBezTo>
                <a:cubicBezTo>
                  <a:pt x="3915" y="5091"/>
                  <a:pt x="4185" y="5400"/>
                  <a:pt x="4455" y="5400"/>
                </a:cubicBezTo>
                <a:cubicBezTo>
                  <a:pt x="7290" y="5400"/>
                  <a:pt x="7290" y="5400"/>
                  <a:pt x="7290" y="5400"/>
                </a:cubicBezTo>
                <a:cubicBezTo>
                  <a:pt x="7560" y="5400"/>
                  <a:pt x="7830" y="5091"/>
                  <a:pt x="7830" y="4783"/>
                </a:cubicBezTo>
                <a:cubicBezTo>
                  <a:pt x="7830" y="4474"/>
                  <a:pt x="7560" y="4166"/>
                  <a:pt x="7290" y="4166"/>
                </a:cubicBezTo>
                <a:close/>
                <a:moveTo>
                  <a:pt x="12555" y="7406"/>
                </a:moveTo>
                <a:cubicBezTo>
                  <a:pt x="4455" y="7406"/>
                  <a:pt x="4455" y="7406"/>
                  <a:pt x="4455" y="7406"/>
                </a:cubicBezTo>
                <a:cubicBezTo>
                  <a:pt x="4185" y="7406"/>
                  <a:pt x="3915" y="7714"/>
                  <a:pt x="3915" y="8023"/>
                </a:cubicBezTo>
                <a:cubicBezTo>
                  <a:pt x="3915" y="8331"/>
                  <a:pt x="4185" y="8640"/>
                  <a:pt x="4455" y="8640"/>
                </a:cubicBezTo>
                <a:cubicBezTo>
                  <a:pt x="12555" y="8640"/>
                  <a:pt x="12555" y="8640"/>
                  <a:pt x="12555" y="8640"/>
                </a:cubicBezTo>
                <a:cubicBezTo>
                  <a:pt x="12825" y="8640"/>
                  <a:pt x="13095" y="8331"/>
                  <a:pt x="13095" y="8023"/>
                </a:cubicBezTo>
                <a:cubicBezTo>
                  <a:pt x="13095" y="7714"/>
                  <a:pt x="12825" y="7406"/>
                  <a:pt x="12555" y="7406"/>
                </a:cubicBezTo>
                <a:close/>
                <a:moveTo>
                  <a:pt x="17145" y="4166"/>
                </a:moveTo>
                <a:cubicBezTo>
                  <a:pt x="10260" y="4166"/>
                  <a:pt x="10260" y="4166"/>
                  <a:pt x="10260" y="4166"/>
                </a:cubicBezTo>
                <a:cubicBezTo>
                  <a:pt x="9990" y="4166"/>
                  <a:pt x="9720" y="4474"/>
                  <a:pt x="9720" y="4783"/>
                </a:cubicBezTo>
                <a:cubicBezTo>
                  <a:pt x="9720" y="5091"/>
                  <a:pt x="9990" y="5400"/>
                  <a:pt x="10260" y="5400"/>
                </a:cubicBezTo>
                <a:cubicBezTo>
                  <a:pt x="17145" y="5400"/>
                  <a:pt x="17145" y="5400"/>
                  <a:pt x="17145" y="5400"/>
                </a:cubicBezTo>
                <a:cubicBezTo>
                  <a:pt x="17415" y="5400"/>
                  <a:pt x="17685" y="5091"/>
                  <a:pt x="17685" y="4783"/>
                </a:cubicBezTo>
                <a:cubicBezTo>
                  <a:pt x="17685" y="4474"/>
                  <a:pt x="17415" y="4166"/>
                  <a:pt x="17145" y="4166"/>
                </a:cubicBezTo>
                <a:close/>
                <a:moveTo>
                  <a:pt x="17145" y="7406"/>
                </a:moveTo>
                <a:cubicBezTo>
                  <a:pt x="15390" y="7406"/>
                  <a:pt x="15390" y="7406"/>
                  <a:pt x="15390" y="7406"/>
                </a:cubicBezTo>
                <a:cubicBezTo>
                  <a:pt x="15120" y="7406"/>
                  <a:pt x="14850" y="7714"/>
                  <a:pt x="14850" y="8023"/>
                </a:cubicBezTo>
                <a:cubicBezTo>
                  <a:pt x="14850" y="8331"/>
                  <a:pt x="15120" y="8640"/>
                  <a:pt x="15390" y="8640"/>
                </a:cubicBezTo>
                <a:cubicBezTo>
                  <a:pt x="17145" y="8640"/>
                  <a:pt x="17145" y="8640"/>
                  <a:pt x="17145" y="8640"/>
                </a:cubicBezTo>
                <a:cubicBezTo>
                  <a:pt x="17415" y="8640"/>
                  <a:pt x="17685" y="8331"/>
                  <a:pt x="17685" y="8023"/>
                </a:cubicBezTo>
                <a:cubicBezTo>
                  <a:pt x="17685" y="7714"/>
                  <a:pt x="17415" y="7406"/>
                  <a:pt x="17145" y="7406"/>
                </a:cubicBezTo>
                <a:close/>
                <a:moveTo>
                  <a:pt x="8910" y="10800"/>
                </a:moveTo>
                <a:cubicBezTo>
                  <a:pt x="4455" y="10800"/>
                  <a:pt x="4455" y="10800"/>
                  <a:pt x="4455" y="10800"/>
                </a:cubicBezTo>
                <a:cubicBezTo>
                  <a:pt x="4185" y="10800"/>
                  <a:pt x="3915" y="10954"/>
                  <a:pt x="3915" y="11263"/>
                </a:cubicBezTo>
                <a:cubicBezTo>
                  <a:pt x="3915" y="11726"/>
                  <a:pt x="4185" y="11880"/>
                  <a:pt x="4455" y="11880"/>
                </a:cubicBezTo>
                <a:cubicBezTo>
                  <a:pt x="8910" y="11880"/>
                  <a:pt x="8910" y="11880"/>
                  <a:pt x="8910" y="11880"/>
                </a:cubicBezTo>
                <a:cubicBezTo>
                  <a:pt x="9180" y="11880"/>
                  <a:pt x="9450" y="11726"/>
                  <a:pt x="9450" y="11263"/>
                </a:cubicBezTo>
                <a:cubicBezTo>
                  <a:pt x="9450" y="10954"/>
                  <a:pt x="9180" y="10800"/>
                  <a:pt x="8910" y="10800"/>
                </a:cubicBezTo>
                <a:close/>
                <a:moveTo>
                  <a:pt x="17145" y="10800"/>
                </a:moveTo>
                <a:cubicBezTo>
                  <a:pt x="11610" y="10800"/>
                  <a:pt x="11610" y="10800"/>
                  <a:pt x="11610" y="10800"/>
                </a:cubicBezTo>
                <a:cubicBezTo>
                  <a:pt x="11340" y="10800"/>
                  <a:pt x="11070" y="10954"/>
                  <a:pt x="11070" y="11263"/>
                </a:cubicBezTo>
                <a:cubicBezTo>
                  <a:pt x="11070" y="11726"/>
                  <a:pt x="11340" y="11880"/>
                  <a:pt x="11610" y="11880"/>
                </a:cubicBezTo>
                <a:cubicBezTo>
                  <a:pt x="17145" y="11880"/>
                  <a:pt x="17145" y="11880"/>
                  <a:pt x="17145" y="11880"/>
                </a:cubicBezTo>
                <a:cubicBezTo>
                  <a:pt x="17415" y="11880"/>
                  <a:pt x="17685" y="11726"/>
                  <a:pt x="17685" y="11263"/>
                </a:cubicBezTo>
                <a:cubicBezTo>
                  <a:pt x="17685" y="10954"/>
                  <a:pt x="17415" y="10800"/>
                  <a:pt x="1714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48" name="Freeform 31"/>
          <p:cNvSpPr/>
          <p:nvPr/>
        </p:nvSpPr>
        <p:spPr>
          <a:xfrm>
            <a:off x="4959350" y="4549776"/>
            <a:ext cx="854076" cy="755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45" y="0"/>
                </a:moveTo>
                <a:cubicBezTo>
                  <a:pt x="1555" y="0"/>
                  <a:pt x="1555" y="0"/>
                  <a:pt x="1555" y="0"/>
                </a:cubicBezTo>
                <a:cubicBezTo>
                  <a:pt x="691" y="0"/>
                  <a:pt x="0" y="785"/>
                  <a:pt x="0" y="1767"/>
                </a:cubicBezTo>
                <a:cubicBezTo>
                  <a:pt x="0" y="14335"/>
                  <a:pt x="0" y="14335"/>
                  <a:pt x="0" y="14335"/>
                </a:cubicBezTo>
                <a:cubicBezTo>
                  <a:pt x="0" y="15316"/>
                  <a:pt x="691" y="16102"/>
                  <a:pt x="1555" y="16102"/>
                </a:cubicBezTo>
                <a:cubicBezTo>
                  <a:pt x="2765" y="16102"/>
                  <a:pt x="2765" y="16102"/>
                  <a:pt x="2765" y="16102"/>
                </a:cubicBezTo>
                <a:cubicBezTo>
                  <a:pt x="2765" y="20815"/>
                  <a:pt x="2765" y="20815"/>
                  <a:pt x="2765" y="20815"/>
                </a:cubicBezTo>
                <a:cubicBezTo>
                  <a:pt x="2765" y="21207"/>
                  <a:pt x="2938" y="21404"/>
                  <a:pt x="3110" y="21600"/>
                </a:cubicBezTo>
                <a:cubicBezTo>
                  <a:pt x="3283" y="21600"/>
                  <a:pt x="3283" y="21600"/>
                  <a:pt x="3456" y="21600"/>
                </a:cubicBezTo>
                <a:cubicBezTo>
                  <a:pt x="3629" y="21600"/>
                  <a:pt x="3802" y="21600"/>
                  <a:pt x="3802" y="21404"/>
                </a:cubicBezTo>
                <a:cubicBezTo>
                  <a:pt x="8467" y="16102"/>
                  <a:pt x="8467" y="16102"/>
                  <a:pt x="8467" y="16102"/>
                </a:cubicBezTo>
                <a:cubicBezTo>
                  <a:pt x="9331" y="16102"/>
                  <a:pt x="9331" y="16102"/>
                  <a:pt x="9331" y="16102"/>
                </a:cubicBezTo>
                <a:cubicBezTo>
                  <a:pt x="9677" y="16102"/>
                  <a:pt x="10022" y="15905"/>
                  <a:pt x="10022" y="15513"/>
                </a:cubicBezTo>
                <a:cubicBezTo>
                  <a:pt x="10022" y="15120"/>
                  <a:pt x="9677" y="14727"/>
                  <a:pt x="9331" y="14727"/>
                </a:cubicBezTo>
                <a:cubicBezTo>
                  <a:pt x="9331" y="14727"/>
                  <a:pt x="8122" y="14727"/>
                  <a:pt x="8122" y="14727"/>
                </a:cubicBezTo>
                <a:cubicBezTo>
                  <a:pt x="7949" y="14727"/>
                  <a:pt x="7776" y="14727"/>
                  <a:pt x="7776" y="14924"/>
                </a:cubicBezTo>
                <a:cubicBezTo>
                  <a:pt x="4147" y="19047"/>
                  <a:pt x="4147" y="19047"/>
                  <a:pt x="4147" y="19047"/>
                </a:cubicBezTo>
                <a:cubicBezTo>
                  <a:pt x="4147" y="19047"/>
                  <a:pt x="4147" y="15316"/>
                  <a:pt x="4147" y="15316"/>
                </a:cubicBezTo>
                <a:cubicBezTo>
                  <a:pt x="3974" y="14924"/>
                  <a:pt x="3802" y="14727"/>
                  <a:pt x="3456" y="14727"/>
                </a:cubicBezTo>
                <a:cubicBezTo>
                  <a:pt x="1555" y="14727"/>
                  <a:pt x="1555" y="14727"/>
                  <a:pt x="1555" y="14727"/>
                </a:cubicBezTo>
                <a:cubicBezTo>
                  <a:pt x="1382" y="14727"/>
                  <a:pt x="1382" y="14531"/>
                  <a:pt x="1382" y="14335"/>
                </a:cubicBezTo>
                <a:cubicBezTo>
                  <a:pt x="1382" y="1767"/>
                  <a:pt x="1382" y="1767"/>
                  <a:pt x="1382" y="1767"/>
                </a:cubicBezTo>
                <a:cubicBezTo>
                  <a:pt x="1382" y="1571"/>
                  <a:pt x="1382" y="1571"/>
                  <a:pt x="1555" y="1571"/>
                </a:cubicBezTo>
                <a:cubicBezTo>
                  <a:pt x="20045" y="1571"/>
                  <a:pt x="20045" y="1571"/>
                  <a:pt x="20045" y="1571"/>
                </a:cubicBezTo>
                <a:cubicBezTo>
                  <a:pt x="20218" y="1571"/>
                  <a:pt x="20390" y="1571"/>
                  <a:pt x="20390" y="1767"/>
                </a:cubicBezTo>
                <a:cubicBezTo>
                  <a:pt x="20390" y="6676"/>
                  <a:pt x="20390" y="6676"/>
                  <a:pt x="20390" y="6676"/>
                </a:cubicBezTo>
                <a:cubicBezTo>
                  <a:pt x="20390" y="7069"/>
                  <a:pt x="20563" y="7265"/>
                  <a:pt x="21082" y="7265"/>
                </a:cubicBezTo>
                <a:cubicBezTo>
                  <a:pt x="21427" y="7265"/>
                  <a:pt x="21600" y="7069"/>
                  <a:pt x="21600" y="6676"/>
                </a:cubicBezTo>
                <a:cubicBezTo>
                  <a:pt x="21600" y="1767"/>
                  <a:pt x="21600" y="1767"/>
                  <a:pt x="21600" y="1767"/>
                </a:cubicBezTo>
                <a:cubicBezTo>
                  <a:pt x="21600" y="785"/>
                  <a:pt x="20909" y="0"/>
                  <a:pt x="20045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49" name="Freeform 32"/>
          <p:cNvSpPr/>
          <p:nvPr/>
        </p:nvSpPr>
        <p:spPr>
          <a:xfrm>
            <a:off x="5416550" y="4867276"/>
            <a:ext cx="635000" cy="561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10" y="0"/>
                </a:moveTo>
                <a:cubicBezTo>
                  <a:pt x="2090" y="0"/>
                  <a:pt x="2090" y="0"/>
                  <a:pt x="2090" y="0"/>
                </a:cubicBezTo>
                <a:cubicBezTo>
                  <a:pt x="929" y="0"/>
                  <a:pt x="0" y="1054"/>
                  <a:pt x="0" y="2371"/>
                </a:cubicBezTo>
                <a:cubicBezTo>
                  <a:pt x="0" y="13961"/>
                  <a:pt x="0" y="13961"/>
                  <a:pt x="0" y="13961"/>
                </a:cubicBezTo>
                <a:cubicBezTo>
                  <a:pt x="0" y="15278"/>
                  <a:pt x="929" y="16332"/>
                  <a:pt x="2090" y="16332"/>
                </a:cubicBezTo>
                <a:cubicBezTo>
                  <a:pt x="13006" y="16332"/>
                  <a:pt x="13006" y="16332"/>
                  <a:pt x="13006" y="16332"/>
                </a:cubicBezTo>
                <a:cubicBezTo>
                  <a:pt x="17419" y="21337"/>
                  <a:pt x="17419" y="21337"/>
                  <a:pt x="17419" y="21337"/>
                </a:cubicBezTo>
                <a:cubicBezTo>
                  <a:pt x="17652" y="21600"/>
                  <a:pt x="17884" y="21600"/>
                  <a:pt x="18116" y="21600"/>
                </a:cubicBezTo>
                <a:cubicBezTo>
                  <a:pt x="18116" y="21600"/>
                  <a:pt x="18348" y="21600"/>
                  <a:pt x="18348" y="21600"/>
                </a:cubicBezTo>
                <a:cubicBezTo>
                  <a:pt x="18581" y="21337"/>
                  <a:pt x="18813" y="21073"/>
                  <a:pt x="18813" y="20810"/>
                </a:cubicBezTo>
                <a:cubicBezTo>
                  <a:pt x="18813" y="16332"/>
                  <a:pt x="18813" y="16332"/>
                  <a:pt x="18813" y="16332"/>
                </a:cubicBezTo>
                <a:cubicBezTo>
                  <a:pt x="19510" y="16332"/>
                  <a:pt x="19510" y="16332"/>
                  <a:pt x="19510" y="16332"/>
                </a:cubicBezTo>
                <a:cubicBezTo>
                  <a:pt x="20671" y="16332"/>
                  <a:pt x="21600" y="15278"/>
                  <a:pt x="21600" y="13961"/>
                </a:cubicBezTo>
                <a:cubicBezTo>
                  <a:pt x="21600" y="2371"/>
                  <a:pt x="21600" y="2371"/>
                  <a:pt x="21600" y="2371"/>
                </a:cubicBezTo>
                <a:cubicBezTo>
                  <a:pt x="21600" y="1054"/>
                  <a:pt x="20671" y="0"/>
                  <a:pt x="19510" y="0"/>
                </a:cubicBezTo>
                <a:close/>
                <a:moveTo>
                  <a:pt x="19742" y="13961"/>
                </a:moveTo>
                <a:cubicBezTo>
                  <a:pt x="19742" y="14224"/>
                  <a:pt x="19742" y="14488"/>
                  <a:pt x="19510" y="14488"/>
                </a:cubicBezTo>
                <a:cubicBezTo>
                  <a:pt x="18116" y="14488"/>
                  <a:pt x="18116" y="14488"/>
                  <a:pt x="18116" y="14488"/>
                </a:cubicBezTo>
                <a:cubicBezTo>
                  <a:pt x="17652" y="14488"/>
                  <a:pt x="17187" y="14751"/>
                  <a:pt x="17187" y="15278"/>
                </a:cubicBezTo>
                <a:cubicBezTo>
                  <a:pt x="17187" y="15278"/>
                  <a:pt x="17187" y="18176"/>
                  <a:pt x="17187" y="18176"/>
                </a:cubicBezTo>
                <a:cubicBezTo>
                  <a:pt x="13935" y="14751"/>
                  <a:pt x="13935" y="14751"/>
                  <a:pt x="13935" y="14751"/>
                </a:cubicBezTo>
                <a:cubicBezTo>
                  <a:pt x="13935" y="14751"/>
                  <a:pt x="13935" y="14751"/>
                  <a:pt x="13935" y="14751"/>
                </a:cubicBezTo>
                <a:cubicBezTo>
                  <a:pt x="13935" y="14751"/>
                  <a:pt x="13935" y="14751"/>
                  <a:pt x="13935" y="14751"/>
                </a:cubicBezTo>
                <a:cubicBezTo>
                  <a:pt x="13703" y="14488"/>
                  <a:pt x="13471" y="14488"/>
                  <a:pt x="13239" y="14488"/>
                </a:cubicBezTo>
                <a:cubicBezTo>
                  <a:pt x="2090" y="14488"/>
                  <a:pt x="2090" y="14488"/>
                  <a:pt x="2090" y="14488"/>
                </a:cubicBezTo>
                <a:cubicBezTo>
                  <a:pt x="1858" y="14488"/>
                  <a:pt x="1626" y="14224"/>
                  <a:pt x="1626" y="13961"/>
                </a:cubicBezTo>
                <a:cubicBezTo>
                  <a:pt x="1626" y="2371"/>
                  <a:pt x="1626" y="2371"/>
                  <a:pt x="1626" y="2371"/>
                </a:cubicBezTo>
                <a:cubicBezTo>
                  <a:pt x="1626" y="2107"/>
                  <a:pt x="1858" y="2107"/>
                  <a:pt x="2090" y="2107"/>
                </a:cubicBezTo>
                <a:cubicBezTo>
                  <a:pt x="19510" y="2107"/>
                  <a:pt x="19510" y="2107"/>
                  <a:pt x="19510" y="2107"/>
                </a:cubicBezTo>
                <a:cubicBezTo>
                  <a:pt x="19742" y="2107"/>
                  <a:pt x="19742" y="2107"/>
                  <a:pt x="19742" y="2371"/>
                </a:cubicBezTo>
                <a:lnTo>
                  <a:pt x="19742" y="1396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50" name="Oval 33"/>
          <p:cNvSpPr/>
          <p:nvPr/>
        </p:nvSpPr>
        <p:spPr>
          <a:xfrm>
            <a:off x="5711826" y="5051426"/>
            <a:ext cx="47629" cy="57153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51" name="Freeform 34"/>
          <p:cNvSpPr/>
          <p:nvPr/>
        </p:nvSpPr>
        <p:spPr>
          <a:xfrm>
            <a:off x="5130800" y="4721226"/>
            <a:ext cx="517527" cy="57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63" y="0"/>
                </a:moveTo>
                <a:cubicBezTo>
                  <a:pt x="853" y="0"/>
                  <a:pt x="853" y="0"/>
                  <a:pt x="853" y="0"/>
                </a:cubicBezTo>
                <a:cubicBezTo>
                  <a:pt x="284" y="0"/>
                  <a:pt x="0" y="5400"/>
                  <a:pt x="0" y="10800"/>
                </a:cubicBezTo>
                <a:cubicBezTo>
                  <a:pt x="0" y="16200"/>
                  <a:pt x="284" y="21600"/>
                  <a:pt x="853" y="21600"/>
                </a:cubicBezTo>
                <a:cubicBezTo>
                  <a:pt x="20463" y="21600"/>
                  <a:pt x="20463" y="21600"/>
                  <a:pt x="20463" y="21600"/>
                </a:cubicBezTo>
                <a:cubicBezTo>
                  <a:pt x="21032" y="21600"/>
                  <a:pt x="21600" y="16200"/>
                  <a:pt x="21600" y="10800"/>
                </a:cubicBezTo>
                <a:cubicBezTo>
                  <a:pt x="21600" y="5400"/>
                  <a:pt x="21032" y="0"/>
                  <a:pt x="20463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52" name="Freeform 35"/>
          <p:cNvSpPr/>
          <p:nvPr/>
        </p:nvSpPr>
        <p:spPr>
          <a:xfrm>
            <a:off x="5130800" y="4892676"/>
            <a:ext cx="225426" cy="50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82" y="0"/>
                </a:moveTo>
                <a:cubicBezTo>
                  <a:pt x="1964" y="0"/>
                  <a:pt x="1964" y="0"/>
                  <a:pt x="1964" y="0"/>
                </a:cubicBezTo>
                <a:cubicBezTo>
                  <a:pt x="655" y="0"/>
                  <a:pt x="0" y="6171"/>
                  <a:pt x="0" y="12343"/>
                </a:cubicBezTo>
                <a:cubicBezTo>
                  <a:pt x="0" y="18514"/>
                  <a:pt x="655" y="21600"/>
                  <a:pt x="1964" y="21600"/>
                </a:cubicBezTo>
                <a:cubicBezTo>
                  <a:pt x="18982" y="21600"/>
                  <a:pt x="18982" y="21600"/>
                  <a:pt x="18982" y="21600"/>
                </a:cubicBezTo>
                <a:cubicBezTo>
                  <a:pt x="20291" y="21600"/>
                  <a:pt x="21600" y="18514"/>
                  <a:pt x="21600" y="12343"/>
                </a:cubicBezTo>
                <a:cubicBezTo>
                  <a:pt x="21600" y="6171"/>
                  <a:pt x="20291" y="0"/>
                  <a:pt x="18982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53" name="Oval 36"/>
          <p:cNvSpPr/>
          <p:nvPr/>
        </p:nvSpPr>
        <p:spPr>
          <a:xfrm>
            <a:off x="5588000" y="5051426"/>
            <a:ext cx="53976" cy="57153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54" name="Oval 37"/>
          <p:cNvSpPr/>
          <p:nvPr/>
        </p:nvSpPr>
        <p:spPr>
          <a:xfrm>
            <a:off x="5826126" y="5051426"/>
            <a:ext cx="53977" cy="57153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55" name="Freeform 38"/>
          <p:cNvSpPr/>
          <p:nvPr/>
        </p:nvSpPr>
        <p:spPr>
          <a:xfrm>
            <a:off x="4959350" y="5759450"/>
            <a:ext cx="962026" cy="971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957"/>
                </a:moveTo>
                <a:cubicBezTo>
                  <a:pt x="21447" y="9651"/>
                  <a:pt x="21140" y="9345"/>
                  <a:pt x="20834" y="9345"/>
                </a:cubicBezTo>
                <a:cubicBezTo>
                  <a:pt x="20528" y="9498"/>
                  <a:pt x="20221" y="9804"/>
                  <a:pt x="20221" y="10111"/>
                </a:cubicBezTo>
                <a:cubicBezTo>
                  <a:pt x="20221" y="10264"/>
                  <a:pt x="20221" y="10570"/>
                  <a:pt x="20221" y="10723"/>
                </a:cubicBezTo>
                <a:cubicBezTo>
                  <a:pt x="20221" y="15932"/>
                  <a:pt x="15932" y="20221"/>
                  <a:pt x="10723" y="20221"/>
                </a:cubicBezTo>
                <a:cubicBezTo>
                  <a:pt x="5515" y="20221"/>
                  <a:pt x="1379" y="15932"/>
                  <a:pt x="1379" y="10723"/>
                </a:cubicBezTo>
                <a:cubicBezTo>
                  <a:pt x="1379" y="5515"/>
                  <a:pt x="5515" y="1379"/>
                  <a:pt x="10723" y="1379"/>
                </a:cubicBezTo>
                <a:cubicBezTo>
                  <a:pt x="12868" y="1379"/>
                  <a:pt x="14860" y="1991"/>
                  <a:pt x="16391" y="3217"/>
                </a:cubicBezTo>
                <a:cubicBezTo>
                  <a:pt x="16698" y="3370"/>
                  <a:pt x="17157" y="3370"/>
                  <a:pt x="17311" y="3064"/>
                </a:cubicBezTo>
                <a:cubicBezTo>
                  <a:pt x="17617" y="2757"/>
                  <a:pt x="17464" y="2298"/>
                  <a:pt x="17311" y="2145"/>
                </a:cubicBezTo>
                <a:cubicBezTo>
                  <a:pt x="15319" y="766"/>
                  <a:pt x="13174" y="0"/>
                  <a:pt x="10723" y="0"/>
                </a:cubicBezTo>
                <a:cubicBezTo>
                  <a:pt x="4902" y="0"/>
                  <a:pt x="0" y="4902"/>
                  <a:pt x="0" y="10723"/>
                </a:cubicBezTo>
                <a:cubicBezTo>
                  <a:pt x="0" y="16698"/>
                  <a:pt x="4902" y="21600"/>
                  <a:pt x="10723" y="21600"/>
                </a:cubicBezTo>
                <a:cubicBezTo>
                  <a:pt x="16698" y="21600"/>
                  <a:pt x="21600" y="16698"/>
                  <a:pt x="21600" y="10723"/>
                </a:cubicBezTo>
                <a:cubicBezTo>
                  <a:pt x="21600" y="10570"/>
                  <a:pt x="21600" y="10264"/>
                  <a:pt x="21600" y="995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56" name="Freeform 39"/>
          <p:cNvSpPr/>
          <p:nvPr/>
        </p:nvSpPr>
        <p:spPr>
          <a:xfrm>
            <a:off x="5095099" y="5793689"/>
            <a:ext cx="957231" cy="7499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75" h="21259" extrusionOk="0">
                <a:moveTo>
                  <a:pt x="20287" y="1021"/>
                </a:moveTo>
                <a:cubicBezTo>
                  <a:pt x="19387" y="-341"/>
                  <a:pt x="17737" y="-341"/>
                  <a:pt x="16837" y="1021"/>
                </a:cubicBezTo>
                <a:cubicBezTo>
                  <a:pt x="7537" y="12891"/>
                  <a:pt x="7537" y="12891"/>
                  <a:pt x="7537" y="12891"/>
                </a:cubicBezTo>
                <a:cubicBezTo>
                  <a:pt x="4237" y="8610"/>
                  <a:pt x="4237" y="8610"/>
                  <a:pt x="4237" y="8610"/>
                </a:cubicBezTo>
                <a:cubicBezTo>
                  <a:pt x="3337" y="7443"/>
                  <a:pt x="1687" y="7443"/>
                  <a:pt x="787" y="8610"/>
                </a:cubicBezTo>
                <a:cubicBezTo>
                  <a:pt x="-263" y="9973"/>
                  <a:pt x="-263" y="12113"/>
                  <a:pt x="787" y="13281"/>
                </a:cubicBezTo>
                <a:cubicBezTo>
                  <a:pt x="6337" y="20675"/>
                  <a:pt x="6337" y="20675"/>
                  <a:pt x="6337" y="20675"/>
                </a:cubicBezTo>
                <a:cubicBezTo>
                  <a:pt x="6637" y="21064"/>
                  <a:pt x="7087" y="21259"/>
                  <a:pt x="7537" y="21259"/>
                </a:cubicBezTo>
                <a:cubicBezTo>
                  <a:pt x="7987" y="21259"/>
                  <a:pt x="8437" y="21064"/>
                  <a:pt x="8737" y="20675"/>
                </a:cubicBezTo>
                <a:cubicBezTo>
                  <a:pt x="20287" y="5497"/>
                  <a:pt x="20287" y="5497"/>
                  <a:pt x="20287" y="5497"/>
                </a:cubicBezTo>
                <a:cubicBezTo>
                  <a:pt x="21337" y="4329"/>
                  <a:pt x="21337" y="2189"/>
                  <a:pt x="20287" y="1021"/>
                </a:cubicBezTo>
                <a:close/>
                <a:moveTo>
                  <a:pt x="19387" y="4329"/>
                </a:moveTo>
                <a:cubicBezTo>
                  <a:pt x="7837" y="19508"/>
                  <a:pt x="7837" y="19508"/>
                  <a:pt x="7837" y="19508"/>
                </a:cubicBezTo>
                <a:cubicBezTo>
                  <a:pt x="7687" y="19702"/>
                  <a:pt x="7387" y="19702"/>
                  <a:pt x="7237" y="19508"/>
                </a:cubicBezTo>
                <a:cubicBezTo>
                  <a:pt x="1687" y="12113"/>
                  <a:pt x="1687" y="12113"/>
                  <a:pt x="1687" y="12113"/>
                </a:cubicBezTo>
                <a:cubicBezTo>
                  <a:pt x="1087" y="11529"/>
                  <a:pt x="1087" y="10556"/>
                  <a:pt x="1687" y="9778"/>
                </a:cubicBezTo>
                <a:cubicBezTo>
                  <a:pt x="1837" y="9583"/>
                  <a:pt x="2137" y="9389"/>
                  <a:pt x="2437" y="9389"/>
                </a:cubicBezTo>
                <a:cubicBezTo>
                  <a:pt x="2737" y="9389"/>
                  <a:pt x="3037" y="9583"/>
                  <a:pt x="3337" y="9778"/>
                </a:cubicBezTo>
                <a:cubicBezTo>
                  <a:pt x="6787" y="14254"/>
                  <a:pt x="6787" y="14254"/>
                  <a:pt x="6787" y="14254"/>
                </a:cubicBezTo>
                <a:cubicBezTo>
                  <a:pt x="6937" y="14448"/>
                  <a:pt x="7237" y="14643"/>
                  <a:pt x="7537" y="14643"/>
                </a:cubicBezTo>
                <a:cubicBezTo>
                  <a:pt x="7837" y="14643"/>
                  <a:pt x="8137" y="14448"/>
                  <a:pt x="8287" y="14254"/>
                </a:cubicBezTo>
                <a:cubicBezTo>
                  <a:pt x="17737" y="2189"/>
                  <a:pt x="17737" y="2189"/>
                  <a:pt x="17737" y="2189"/>
                </a:cubicBezTo>
                <a:cubicBezTo>
                  <a:pt x="18187" y="1605"/>
                  <a:pt x="18937" y="1605"/>
                  <a:pt x="19387" y="2189"/>
                </a:cubicBezTo>
                <a:cubicBezTo>
                  <a:pt x="19837" y="2773"/>
                  <a:pt x="19837" y="3745"/>
                  <a:pt x="19387" y="43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57" name="Freeform 40"/>
          <p:cNvSpPr/>
          <p:nvPr/>
        </p:nvSpPr>
        <p:spPr>
          <a:xfrm>
            <a:off x="4959350" y="7026275"/>
            <a:ext cx="1092200" cy="765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45" y="8562"/>
                </a:moveTo>
                <a:cubicBezTo>
                  <a:pt x="17145" y="3892"/>
                  <a:pt x="14445" y="0"/>
                  <a:pt x="11070" y="0"/>
                </a:cubicBezTo>
                <a:cubicBezTo>
                  <a:pt x="9585" y="0"/>
                  <a:pt x="8235" y="778"/>
                  <a:pt x="7155" y="2141"/>
                </a:cubicBezTo>
                <a:cubicBezTo>
                  <a:pt x="6075" y="3503"/>
                  <a:pt x="5400" y="5059"/>
                  <a:pt x="5130" y="7005"/>
                </a:cubicBezTo>
                <a:cubicBezTo>
                  <a:pt x="5130" y="7005"/>
                  <a:pt x="5130" y="7005"/>
                  <a:pt x="5130" y="7005"/>
                </a:cubicBezTo>
                <a:cubicBezTo>
                  <a:pt x="2295" y="7005"/>
                  <a:pt x="0" y="10314"/>
                  <a:pt x="0" y="14205"/>
                </a:cubicBezTo>
                <a:cubicBezTo>
                  <a:pt x="0" y="18292"/>
                  <a:pt x="2295" y="21600"/>
                  <a:pt x="5130" y="21600"/>
                </a:cubicBezTo>
                <a:cubicBezTo>
                  <a:pt x="7020" y="21600"/>
                  <a:pt x="7020" y="21600"/>
                  <a:pt x="7020" y="21600"/>
                </a:cubicBezTo>
                <a:cubicBezTo>
                  <a:pt x="7290" y="21600"/>
                  <a:pt x="7425" y="21405"/>
                  <a:pt x="7425" y="21016"/>
                </a:cubicBezTo>
                <a:cubicBezTo>
                  <a:pt x="7425" y="20627"/>
                  <a:pt x="7290" y="20432"/>
                  <a:pt x="7020" y="20432"/>
                </a:cubicBezTo>
                <a:cubicBezTo>
                  <a:pt x="5130" y="20432"/>
                  <a:pt x="5130" y="20432"/>
                  <a:pt x="5130" y="20432"/>
                </a:cubicBezTo>
                <a:cubicBezTo>
                  <a:pt x="2835" y="20432"/>
                  <a:pt x="945" y="17708"/>
                  <a:pt x="945" y="14205"/>
                </a:cubicBezTo>
                <a:cubicBezTo>
                  <a:pt x="945" y="10897"/>
                  <a:pt x="2835" y="8173"/>
                  <a:pt x="5130" y="8173"/>
                </a:cubicBezTo>
                <a:cubicBezTo>
                  <a:pt x="5265" y="8173"/>
                  <a:pt x="5400" y="8173"/>
                  <a:pt x="5535" y="8368"/>
                </a:cubicBezTo>
                <a:cubicBezTo>
                  <a:pt x="5805" y="8368"/>
                  <a:pt x="5940" y="7978"/>
                  <a:pt x="6075" y="7784"/>
                </a:cubicBezTo>
                <a:cubicBezTo>
                  <a:pt x="6210" y="6032"/>
                  <a:pt x="6750" y="4281"/>
                  <a:pt x="7695" y="3114"/>
                </a:cubicBezTo>
                <a:cubicBezTo>
                  <a:pt x="8640" y="1946"/>
                  <a:pt x="9855" y="1362"/>
                  <a:pt x="11070" y="1362"/>
                </a:cubicBezTo>
                <a:cubicBezTo>
                  <a:pt x="13905" y="1362"/>
                  <a:pt x="16200" y="4670"/>
                  <a:pt x="16200" y="8757"/>
                </a:cubicBezTo>
                <a:cubicBezTo>
                  <a:pt x="16200" y="8951"/>
                  <a:pt x="16200" y="9146"/>
                  <a:pt x="16200" y="9146"/>
                </a:cubicBezTo>
                <a:cubicBezTo>
                  <a:pt x="16200" y="9341"/>
                  <a:pt x="16200" y="9535"/>
                  <a:pt x="16335" y="9730"/>
                </a:cubicBezTo>
                <a:cubicBezTo>
                  <a:pt x="16470" y="9924"/>
                  <a:pt x="16605" y="9924"/>
                  <a:pt x="16740" y="9924"/>
                </a:cubicBezTo>
                <a:cubicBezTo>
                  <a:pt x="16875" y="9924"/>
                  <a:pt x="16875" y="9924"/>
                  <a:pt x="17010" y="9924"/>
                </a:cubicBezTo>
                <a:cubicBezTo>
                  <a:pt x="19035" y="9924"/>
                  <a:pt x="20655" y="12259"/>
                  <a:pt x="20655" y="15178"/>
                </a:cubicBezTo>
                <a:cubicBezTo>
                  <a:pt x="20655" y="18097"/>
                  <a:pt x="19035" y="20432"/>
                  <a:pt x="17010" y="20432"/>
                </a:cubicBezTo>
                <a:cubicBezTo>
                  <a:pt x="14985" y="20432"/>
                  <a:pt x="14985" y="20432"/>
                  <a:pt x="14985" y="20432"/>
                </a:cubicBezTo>
                <a:cubicBezTo>
                  <a:pt x="14715" y="20432"/>
                  <a:pt x="14580" y="20627"/>
                  <a:pt x="14580" y="21016"/>
                </a:cubicBezTo>
                <a:cubicBezTo>
                  <a:pt x="14580" y="21405"/>
                  <a:pt x="14715" y="21600"/>
                  <a:pt x="14985" y="21600"/>
                </a:cubicBezTo>
                <a:cubicBezTo>
                  <a:pt x="17010" y="21600"/>
                  <a:pt x="17010" y="21600"/>
                  <a:pt x="17010" y="21600"/>
                </a:cubicBezTo>
                <a:cubicBezTo>
                  <a:pt x="19575" y="21600"/>
                  <a:pt x="21600" y="18681"/>
                  <a:pt x="21600" y="15178"/>
                </a:cubicBezTo>
                <a:cubicBezTo>
                  <a:pt x="21600" y="11481"/>
                  <a:pt x="19575" y="8562"/>
                  <a:pt x="17145" y="856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58" name="Freeform 41"/>
          <p:cNvSpPr/>
          <p:nvPr/>
        </p:nvSpPr>
        <p:spPr>
          <a:xfrm>
            <a:off x="5326314" y="7137400"/>
            <a:ext cx="220412" cy="200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20" h="21600" extrusionOk="0">
                <a:moveTo>
                  <a:pt x="18502" y="0"/>
                </a:moveTo>
                <a:cubicBezTo>
                  <a:pt x="9338" y="0"/>
                  <a:pt x="1484" y="8193"/>
                  <a:pt x="175" y="18621"/>
                </a:cubicBezTo>
                <a:cubicBezTo>
                  <a:pt x="-480" y="20110"/>
                  <a:pt x="829" y="20855"/>
                  <a:pt x="2138" y="21600"/>
                </a:cubicBezTo>
                <a:cubicBezTo>
                  <a:pt x="3447" y="21600"/>
                  <a:pt x="4102" y="20110"/>
                  <a:pt x="4102" y="19366"/>
                </a:cubicBezTo>
                <a:cubicBezTo>
                  <a:pt x="5411" y="11172"/>
                  <a:pt x="11302" y="5214"/>
                  <a:pt x="18502" y="5214"/>
                </a:cubicBezTo>
                <a:cubicBezTo>
                  <a:pt x="19811" y="5214"/>
                  <a:pt x="21120" y="3724"/>
                  <a:pt x="21120" y="2234"/>
                </a:cubicBezTo>
                <a:cubicBezTo>
                  <a:pt x="21120" y="1490"/>
                  <a:pt x="19811" y="0"/>
                  <a:pt x="18502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59" name="Freeform 42"/>
          <p:cNvSpPr/>
          <p:nvPr/>
        </p:nvSpPr>
        <p:spPr>
          <a:xfrm>
            <a:off x="5399201" y="7543800"/>
            <a:ext cx="234725" cy="384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91" h="21600" extrusionOk="0">
                <a:moveTo>
                  <a:pt x="20829" y="15043"/>
                </a:moveTo>
                <a:cubicBezTo>
                  <a:pt x="20212" y="14271"/>
                  <a:pt x="18360" y="14271"/>
                  <a:pt x="17743" y="14657"/>
                </a:cubicBezTo>
                <a:cubicBezTo>
                  <a:pt x="12806" y="17743"/>
                  <a:pt x="12806" y="17743"/>
                  <a:pt x="12806" y="17743"/>
                </a:cubicBezTo>
                <a:cubicBezTo>
                  <a:pt x="12806" y="1543"/>
                  <a:pt x="12806" y="1543"/>
                  <a:pt x="12806" y="1543"/>
                </a:cubicBezTo>
                <a:cubicBezTo>
                  <a:pt x="12806" y="771"/>
                  <a:pt x="11572" y="0"/>
                  <a:pt x="10337" y="0"/>
                </a:cubicBezTo>
                <a:cubicBezTo>
                  <a:pt x="9720" y="0"/>
                  <a:pt x="8486" y="771"/>
                  <a:pt x="8486" y="1543"/>
                </a:cubicBezTo>
                <a:cubicBezTo>
                  <a:pt x="8486" y="17743"/>
                  <a:pt x="8486" y="17743"/>
                  <a:pt x="8486" y="17743"/>
                </a:cubicBezTo>
                <a:cubicBezTo>
                  <a:pt x="3549" y="14657"/>
                  <a:pt x="3549" y="14657"/>
                  <a:pt x="3549" y="14657"/>
                </a:cubicBezTo>
                <a:cubicBezTo>
                  <a:pt x="2315" y="14271"/>
                  <a:pt x="1080" y="14271"/>
                  <a:pt x="463" y="15043"/>
                </a:cubicBezTo>
                <a:cubicBezTo>
                  <a:pt x="-154" y="15429"/>
                  <a:pt x="-154" y="16200"/>
                  <a:pt x="463" y="16971"/>
                </a:cubicBezTo>
                <a:cubicBezTo>
                  <a:pt x="8486" y="21214"/>
                  <a:pt x="8486" y="21214"/>
                  <a:pt x="8486" y="21214"/>
                </a:cubicBezTo>
                <a:cubicBezTo>
                  <a:pt x="9103" y="21600"/>
                  <a:pt x="9720" y="21600"/>
                  <a:pt x="10337" y="21600"/>
                </a:cubicBezTo>
                <a:cubicBezTo>
                  <a:pt x="11572" y="21600"/>
                  <a:pt x="12189" y="21600"/>
                  <a:pt x="12806" y="21214"/>
                </a:cubicBezTo>
                <a:cubicBezTo>
                  <a:pt x="20829" y="16971"/>
                  <a:pt x="20829" y="16971"/>
                  <a:pt x="20829" y="16971"/>
                </a:cubicBezTo>
                <a:cubicBezTo>
                  <a:pt x="21446" y="16200"/>
                  <a:pt x="21446" y="15429"/>
                  <a:pt x="20829" y="1504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60" name="Freeform 43"/>
          <p:cNvSpPr/>
          <p:nvPr/>
        </p:nvSpPr>
        <p:spPr>
          <a:xfrm>
            <a:off x="4959350" y="8293100"/>
            <a:ext cx="1092200" cy="762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45" y="8562"/>
                </a:moveTo>
                <a:cubicBezTo>
                  <a:pt x="17145" y="3892"/>
                  <a:pt x="14445" y="0"/>
                  <a:pt x="11070" y="0"/>
                </a:cubicBezTo>
                <a:cubicBezTo>
                  <a:pt x="9585" y="0"/>
                  <a:pt x="8235" y="778"/>
                  <a:pt x="7155" y="2141"/>
                </a:cubicBezTo>
                <a:cubicBezTo>
                  <a:pt x="6075" y="3503"/>
                  <a:pt x="5400" y="5059"/>
                  <a:pt x="5130" y="7005"/>
                </a:cubicBezTo>
                <a:cubicBezTo>
                  <a:pt x="5130" y="7005"/>
                  <a:pt x="5130" y="7005"/>
                  <a:pt x="5130" y="7005"/>
                </a:cubicBezTo>
                <a:cubicBezTo>
                  <a:pt x="2295" y="7005"/>
                  <a:pt x="0" y="10314"/>
                  <a:pt x="0" y="14205"/>
                </a:cubicBezTo>
                <a:cubicBezTo>
                  <a:pt x="0" y="18292"/>
                  <a:pt x="2295" y="21600"/>
                  <a:pt x="5130" y="21600"/>
                </a:cubicBezTo>
                <a:cubicBezTo>
                  <a:pt x="8640" y="21600"/>
                  <a:pt x="8640" y="21600"/>
                  <a:pt x="8640" y="21600"/>
                </a:cubicBezTo>
                <a:cubicBezTo>
                  <a:pt x="8910" y="21600"/>
                  <a:pt x="9180" y="21405"/>
                  <a:pt x="9180" y="21016"/>
                </a:cubicBezTo>
                <a:cubicBezTo>
                  <a:pt x="9180" y="20627"/>
                  <a:pt x="8910" y="20432"/>
                  <a:pt x="8640" y="20432"/>
                </a:cubicBezTo>
                <a:cubicBezTo>
                  <a:pt x="5130" y="20432"/>
                  <a:pt x="5130" y="20432"/>
                  <a:pt x="5130" y="20432"/>
                </a:cubicBezTo>
                <a:cubicBezTo>
                  <a:pt x="2835" y="20432"/>
                  <a:pt x="945" y="17708"/>
                  <a:pt x="945" y="14205"/>
                </a:cubicBezTo>
                <a:cubicBezTo>
                  <a:pt x="945" y="10897"/>
                  <a:pt x="2835" y="8173"/>
                  <a:pt x="5130" y="8173"/>
                </a:cubicBezTo>
                <a:cubicBezTo>
                  <a:pt x="5265" y="8173"/>
                  <a:pt x="5400" y="8173"/>
                  <a:pt x="5535" y="8368"/>
                </a:cubicBezTo>
                <a:cubicBezTo>
                  <a:pt x="5805" y="8368"/>
                  <a:pt x="5940" y="7978"/>
                  <a:pt x="6075" y="7784"/>
                </a:cubicBezTo>
                <a:cubicBezTo>
                  <a:pt x="6210" y="6032"/>
                  <a:pt x="6750" y="4281"/>
                  <a:pt x="7695" y="3114"/>
                </a:cubicBezTo>
                <a:cubicBezTo>
                  <a:pt x="8640" y="1946"/>
                  <a:pt x="9855" y="1362"/>
                  <a:pt x="11070" y="1362"/>
                </a:cubicBezTo>
                <a:cubicBezTo>
                  <a:pt x="13905" y="1362"/>
                  <a:pt x="16200" y="4670"/>
                  <a:pt x="16200" y="8757"/>
                </a:cubicBezTo>
                <a:cubicBezTo>
                  <a:pt x="16200" y="8951"/>
                  <a:pt x="16200" y="8951"/>
                  <a:pt x="16200" y="9146"/>
                </a:cubicBezTo>
                <a:cubicBezTo>
                  <a:pt x="16200" y="9146"/>
                  <a:pt x="16200" y="9146"/>
                  <a:pt x="16200" y="9146"/>
                </a:cubicBezTo>
                <a:cubicBezTo>
                  <a:pt x="16200" y="9341"/>
                  <a:pt x="16200" y="9535"/>
                  <a:pt x="16335" y="9730"/>
                </a:cubicBezTo>
                <a:cubicBezTo>
                  <a:pt x="16470" y="9924"/>
                  <a:pt x="16605" y="9924"/>
                  <a:pt x="16740" y="9924"/>
                </a:cubicBezTo>
                <a:cubicBezTo>
                  <a:pt x="16875" y="9924"/>
                  <a:pt x="16875" y="9924"/>
                  <a:pt x="17010" y="9924"/>
                </a:cubicBezTo>
                <a:cubicBezTo>
                  <a:pt x="19035" y="9924"/>
                  <a:pt x="20655" y="12259"/>
                  <a:pt x="20655" y="15178"/>
                </a:cubicBezTo>
                <a:cubicBezTo>
                  <a:pt x="20655" y="18097"/>
                  <a:pt x="19035" y="20432"/>
                  <a:pt x="17010" y="20432"/>
                </a:cubicBezTo>
                <a:cubicBezTo>
                  <a:pt x="13365" y="20432"/>
                  <a:pt x="13365" y="20432"/>
                  <a:pt x="13365" y="20432"/>
                </a:cubicBezTo>
                <a:cubicBezTo>
                  <a:pt x="13095" y="20432"/>
                  <a:pt x="12825" y="20627"/>
                  <a:pt x="12825" y="21016"/>
                </a:cubicBezTo>
                <a:cubicBezTo>
                  <a:pt x="12825" y="21405"/>
                  <a:pt x="13095" y="21600"/>
                  <a:pt x="13365" y="21600"/>
                </a:cubicBezTo>
                <a:cubicBezTo>
                  <a:pt x="17010" y="21600"/>
                  <a:pt x="17010" y="21600"/>
                  <a:pt x="17010" y="21600"/>
                </a:cubicBezTo>
                <a:cubicBezTo>
                  <a:pt x="19575" y="21600"/>
                  <a:pt x="21600" y="18681"/>
                  <a:pt x="21600" y="15178"/>
                </a:cubicBezTo>
                <a:cubicBezTo>
                  <a:pt x="21600" y="11481"/>
                  <a:pt x="19575" y="8562"/>
                  <a:pt x="17145" y="856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61" name="Freeform 44"/>
          <p:cNvSpPr/>
          <p:nvPr/>
        </p:nvSpPr>
        <p:spPr>
          <a:xfrm>
            <a:off x="5326314" y="8401050"/>
            <a:ext cx="220412" cy="200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20" h="21600" extrusionOk="0">
                <a:moveTo>
                  <a:pt x="18502" y="0"/>
                </a:moveTo>
                <a:cubicBezTo>
                  <a:pt x="9338" y="0"/>
                  <a:pt x="1484" y="8193"/>
                  <a:pt x="175" y="18621"/>
                </a:cubicBezTo>
                <a:cubicBezTo>
                  <a:pt x="-480" y="20110"/>
                  <a:pt x="829" y="20855"/>
                  <a:pt x="2138" y="21600"/>
                </a:cubicBezTo>
                <a:cubicBezTo>
                  <a:pt x="2138" y="21600"/>
                  <a:pt x="2138" y="21600"/>
                  <a:pt x="2138" y="21600"/>
                </a:cubicBezTo>
                <a:cubicBezTo>
                  <a:pt x="3447" y="21600"/>
                  <a:pt x="4102" y="20110"/>
                  <a:pt x="4102" y="19366"/>
                </a:cubicBezTo>
                <a:cubicBezTo>
                  <a:pt x="5411" y="11172"/>
                  <a:pt x="11302" y="5214"/>
                  <a:pt x="18502" y="5214"/>
                </a:cubicBezTo>
                <a:cubicBezTo>
                  <a:pt x="19811" y="5214"/>
                  <a:pt x="21120" y="3724"/>
                  <a:pt x="21120" y="2234"/>
                </a:cubicBezTo>
                <a:cubicBezTo>
                  <a:pt x="21120" y="1490"/>
                  <a:pt x="19811" y="0"/>
                  <a:pt x="18502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62" name="Freeform 45"/>
          <p:cNvSpPr/>
          <p:nvPr/>
        </p:nvSpPr>
        <p:spPr>
          <a:xfrm>
            <a:off x="5399201" y="8775984"/>
            <a:ext cx="234725" cy="3838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91" h="21407" extrusionOk="0">
                <a:moveTo>
                  <a:pt x="20829" y="4821"/>
                </a:moveTo>
                <a:cubicBezTo>
                  <a:pt x="12806" y="578"/>
                  <a:pt x="12806" y="578"/>
                  <a:pt x="12806" y="578"/>
                </a:cubicBezTo>
                <a:cubicBezTo>
                  <a:pt x="11572" y="-193"/>
                  <a:pt x="9720" y="-193"/>
                  <a:pt x="8486" y="578"/>
                </a:cubicBezTo>
                <a:cubicBezTo>
                  <a:pt x="463" y="4821"/>
                  <a:pt x="463" y="4821"/>
                  <a:pt x="463" y="4821"/>
                </a:cubicBezTo>
                <a:cubicBezTo>
                  <a:pt x="-154" y="5207"/>
                  <a:pt x="-154" y="6364"/>
                  <a:pt x="463" y="6750"/>
                </a:cubicBezTo>
                <a:cubicBezTo>
                  <a:pt x="1080" y="7136"/>
                  <a:pt x="2315" y="7521"/>
                  <a:pt x="3549" y="6750"/>
                </a:cubicBezTo>
                <a:cubicBezTo>
                  <a:pt x="8486" y="4050"/>
                  <a:pt x="8486" y="4050"/>
                  <a:pt x="8486" y="4050"/>
                </a:cubicBezTo>
                <a:cubicBezTo>
                  <a:pt x="8486" y="20250"/>
                  <a:pt x="8486" y="20250"/>
                  <a:pt x="8486" y="20250"/>
                </a:cubicBezTo>
                <a:cubicBezTo>
                  <a:pt x="8486" y="21021"/>
                  <a:pt x="9720" y="21407"/>
                  <a:pt x="10337" y="21407"/>
                </a:cubicBezTo>
                <a:cubicBezTo>
                  <a:pt x="11572" y="21407"/>
                  <a:pt x="12806" y="21021"/>
                  <a:pt x="12806" y="20250"/>
                </a:cubicBezTo>
                <a:cubicBezTo>
                  <a:pt x="12806" y="4050"/>
                  <a:pt x="12806" y="4050"/>
                  <a:pt x="12806" y="4050"/>
                </a:cubicBezTo>
                <a:cubicBezTo>
                  <a:pt x="17743" y="6750"/>
                  <a:pt x="17743" y="6750"/>
                  <a:pt x="17743" y="6750"/>
                </a:cubicBezTo>
                <a:cubicBezTo>
                  <a:pt x="18360" y="7136"/>
                  <a:pt x="18977" y="7136"/>
                  <a:pt x="18977" y="7136"/>
                </a:cubicBezTo>
                <a:cubicBezTo>
                  <a:pt x="19595" y="7136"/>
                  <a:pt x="20212" y="7136"/>
                  <a:pt x="20829" y="6750"/>
                </a:cubicBezTo>
                <a:cubicBezTo>
                  <a:pt x="21446" y="6364"/>
                  <a:pt x="21446" y="5207"/>
                  <a:pt x="20829" y="482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63" name="Freeform 46"/>
          <p:cNvSpPr/>
          <p:nvPr/>
        </p:nvSpPr>
        <p:spPr>
          <a:xfrm>
            <a:off x="4959350" y="9585325"/>
            <a:ext cx="1092200" cy="765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45" y="8562"/>
                </a:moveTo>
                <a:cubicBezTo>
                  <a:pt x="17145" y="3892"/>
                  <a:pt x="14445" y="0"/>
                  <a:pt x="11070" y="0"/>
                </a:cubicBezTo>
                <a:cubicBezTo>
                  <a:pt x="9585" y="0"/>
                  <a:pt x="8235" y="778"/>
                  <a:pt x="7155" y="2141"/>
                </a:cubicBezTo>
                <a:cubicBezTo>
                  <a:pt x="6075" y="3503"/>
                  <a:pt x="5400" y="5059"/>
                  <a:pt x="5130" y="7005"/>
                </a:cubicBezTo>
                <a:cubicBezTo>
                  <a:pt x="5130" y="7005"/>
                  <a:pt x="5130" y="7005"/>
                  <a:pt x="5130" y="7005"/>
                </a:cubicBezTo>
                <a:cubicBezTo>
                  <a:pt x="2295" y="7005"/>
                  <a:pt x="0" y="10314"/>
                  <a:pt x="0" y="14205"/>
                </a:cubicBezTo>
                <a:cubicBezTo>
                  <a:pt x="0" y="18292"/>
                  <a:pt x="2295" y="21600"/>
                  <a:pt x="5130" y="21600"/>
                </a:cubicBezTo>
                <a:cubicBezTo>
                  <a:pt x="17010" y="21600"/>
                  <a:pt x="17010" y="21600"/>
                  <a:pt x="17010" y="21600"/>
                </a:cubicBezTo>
                <a:cubicBezTo>
                  <a:pt x="19575" y="21600"/>
                  <a:pt x="21600" y="18681"/>
                  <a:pt x="21600" y="15178"/>
                </a:cubicBezTo>
                <a:cubicBezTo>
                  <a:pt x="21600" y="11481"/>
                  <a:pt x="19575" y="8562"/>
                  <a:pt x="17145" y="8562"/>
                </a:cubicBezTo>
                <a:close/>
                <a:moveTo>
                  <a:pt x="17010" y="20432"/>
                </a:moveTo>
                <a:cubicBezTo>
                  <a:pt x="5130" y="20432"/>
                  <a:pt x="5130" y="20432"/>
                  <a:pt x="5130" y="20432"/>
                </a:cubicBezTo>
                <a:cubicBezTo>
                  <a:pt x="2835" y="20432"/>
                  <a:pt x="945" y="17708"/>
                  <a:pt x="945" y="14205"/>
                </a:cubicBezTo>
                <a:cubicBezTo>
                  <a:pt x="945" y="10897"/>
                  <a:pt x="2835" y="8173"/>
                  <a:pt x="5130" y="8173"/>
                </a:cubicBezTo>
                <a:cubicBezTo>
                  <a:pt x="5265" y="8173"/>
                  <a:pt x="5400" y="8173"/>
                  <a:pt x="5535" y="8368"/>
                </a:cubicBezTo>
                <a:cubicBezTo>
                  <a:pt x="5805" y="8368"/>
                  <a:pt x="5940" y="7978"/>
                  <a:pt x="6075" y="7784"/>
                </a:cubicBezTo>
                <a:cubicBezTo>
                  <a:pt x="6210" y="6032"/>
                  <a:pt x="6750" y="4281"/>
                  <a:pt x="7695" y="3114"/>
                </a:cubicBezTo>
                <a:cubicBezTo>
                  <a:pt x="8640" y="1946"/>
                  <a:pt x="9855" y="1362"/>
                  <a:pt x="11070" y="1362"/>
                </a:cubicBezTo>
                <a:cubicBezTo>
                  <a:pt x="13905" y="1362"/>
                  <a:pt x="16200" y="4670"/>
                  <a:pt x="16200" y="8757"/>
                </a:cubicBezTo>
                <a:cubicBezTo>
                  <a:pt x="16200" y="8951"/>
                  <a:pt x="16200" y="8951"/>
                  <a:pt x="16200" y="9146"/>
                </a:cubicBezTo>
                <a:cubicBezTo>
                  <a:pt x="16200" y="9146"/>
                  <a:pt x="16200" y="9146"/>
                  <a:pt x="16200" y="9146"/>
                </a:cubicBezTo>
                <a:cubicBezTo>
                  <a:pt x="16200" y="9341"/>
                  <a:pt x="16200" y="9535"/>
                  <a:pt x="16335" y="9730"/>
                </a:cubicBezTo>
                <a:cubicBezTo>
                  <a:pt x="16470" y="9924"/>
                  <a:pt x="16605" y="9924"/>
                  <a:pt x="16740" y="9924"/>
                </a:cubicBezTo>
                <a:cubicBezTo>
                  <a:pt x="16875" y="9924"/>
                  <a:pt x="16875" y="9924"/>
                  <a:pt x="17010" y="9924"/>
                </a:cubicBezTo>
                <a:cubicBezTo>
                  <a:pt x="19035" y="9924"/>
                  <a:pt x="20655" y="12259"/>
                  <a:pt x="20655" y="15178"/>
                </a:cubicBezTo>
                <a:cubicBezTo>
                  <a:pt x="20655" y="18097"/>
                  <a:pt x="19035" y="20432"/>
                  <a:pt x="17010" y="204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64" name="Freeform 47"/>
          <p:cNvSpPr/>
          <p:nvPr/>
        </p:nvSpPr>
        <p:spPr>
          <a:xfrm>
            <a:off x="5326314" y="9696450"/>
            <a:ext cx="220412" cy="200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20" h="21600" extrusionOk="0">
                <a:moveTo>
                  <a:pt x="18502" y="0"/>
                </a:moveTo>
                <a:cubicBezTo>
                  <a:pt x="9338" y="0"/>
                  <a:pt x="1484" y="8193"/>
                  <a:pt x="175" y="18621"/>
                </a:cubicBezTo>
                <a:cubicBezTo>
                  <a:pt x="-480" y="20110"/>
                  <a:pt x="829" y="20855"/>
                  <a:pt x="2138" y="21600"/>
                </a:cubicBezTo>
                <a:cubicBezTo>
                  <a:pt x="2138" y="21600"/>
                  <a:pt x="2138" y="21600"/>
                  <a:pt x="2138" y="21600"/>
                </a:cubicBezTo>
                <a:cubicBezTo>
                  <a:pt x="3447" y="21600"/>
                  <a:pt x="4102" y="20110"/>
                  <a:pt x="4102" y="19366"/>
                </a:cubicBezTo>
                <a:cubicBezTo>
                  <a:pt x="5411" y="11172"/>
                  <a:pt x="11302" y="5214"/>
                  <a:pt x="18502" y="5214"/>
                </a:cubicBezTo>
                <a:cubicBezTo>
                  <a:pt x="19811" y="5214"/>
                  <a:pt x="21120" y="3724"/>
                  <a:pt x="21120" y="2234"/>
                </a:cubicBezTo>
                <a:cubicBezTo>
                  <a:pt x="21120" y="1490"/>
                  <a:pt x="19811" y="0"/>
                  <a:pt x="18502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65" name="Freeform 48"/>
          <p:cNvSpPr/>
          <p:nvPr/>
        </p:nvSpPr>
        <p:spPr>
          <a:xfrm>
            <a:off x="5165726" y="10947400"/>
            <a:ext cx="682627" cy="688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968" y="0"/>
                  <a:pt x="0" y="4752"/>
                  <a:pt x="0" y="10800"/>
                </a:cubicBezTo>
                <a:cubicBezTo>
                  <a:pt x="0" y="16632"/>
                  <a:pt x="4968" y="21600"/>
                  <a:pt x="10800" y="21600"/>
                </a:cubicBezTo>
                <a:cubicBezTo>
                  <a:pt x="16848" y="21600"/>
                  <a:pt x="21600" y="16632"/>
                  <a:pt x="21600" y="10800"/>
                </a:cubicBezTo>
                <a:cubicBezTo>
                  <a:pt x="21600" y="4752"/>
                  <a:pt x="16848" y="0"/>
                  <a:pt x="10800" y="0"/>
                </a:cubicBezTo>
                <a:close/>
                <a:moveTo>
                  <a:pt x="11664" y="20088"/>
                </a:moveTo>
                <a:cubicBezTo>
                  <a:pt x="11664" y="19224"/>
                  <a:pt x="11664" y="19224"/>
                  <a:pt x="11664" y="19224"/>
                </a:cubicBezTo>
                <a:cubicBezTo>
                  <a:pt x="11664" y="18792"/>
                  <a:pt x="11232" y="18576"/>
                  <a:pt x="10800" y="18576"/>
                </a:cubicBezTo>
                <a:cubicBezTo>
                  <a:pt x="10584" y="18576"/>
                  <a:pt x="10152" y="18792"/>
                  <a:pt x="10152" y="19224"/>
                </a:cubicBezTo>
                <a:cubicBezTo>
                  <a:pt x="10152" y="20088"/>
                  <a:pt x="10152" y="20088"/>
                  <a:pt x="10152" y="20088"/>
                </a:cubicBezTo>
                <a:cubicBezTo>
                  <a:pt x="5616" y="19656"/>
                  <a:pt x="1944" y="15984"/>
                  <a:pt x="1512" y="11448"/>
                </a:cubicBezTo>
                <a:cubicBezTo>
                  <a:pt x="2376" y="11448"/>
                  <a:pt x="2376" y="11448"/>
                  <a:pt x="2376" y="11448"/>
                </a:cubicBezTo>
                <a:cubicBezTo>
                  <a:pt x="2808" y="11448"/>
                  <a:pt x="3024" y="11016"/>
                  <a:pt x="3024" y="10800"/>
                </a:cubicBezTo>
                <a:cubicBezTo>
                  <a:pt x="3024" y="10368"/>
                  <a:pt x="2808" y="9936"/>
                  <a:pt x="2376" y="9936"/>
                </a:cubicBezTo>
                <a:cubicBezTo>
                  <a:pt x="1512" y="9936"/>
                  <a:pt x="1512" y="9936"/>
                  <a:pt x="1512" y="9936"/>
                </a:cubicBezTo>
                <a:cubicBezTo>
                  <a:pt x="1944" y="5400"/>
                  <a:pt x="5616" y="1728"/>
                  <a:pt x="10152" y="1296"/>
                </a:cubicBezTo>
                <a:cubicBezTo>
                  <a:pt x="10152" y="2160"/>
                  <a:pt x="10152" y="2160"/>
                  <a:pt x="10152" y="2160"/>
                </a:cubicBezTo>
                <a:cubicBezTo>
                  <a:pt x="10152" y="2592"/>
                  <a:pt x="10584" y="3024"/>
                  <a:pt x="10800" y="3024"/>
                </a:cubicBezTo>
                <a:cubicBezTo>
                  <a:pt x="11232" y="3024"/>
                  <a:pt x="11664" y="2592"/>
                  <a:pt x="11664" y="2160"/>
                </a:cubicBezTo>
                <a:cubicBezTo>
                  <a:pt x="11664" y="1296"/>
                  <a:pt x="11664" y="1296"/>
                  <a:pt x="11664" y="1296"/>
                </a:cubicBezTo>
                <a:cubicBezTo>
                  <a:pt x="16200" y="1728"/>
                  <a:pt x="19872" y="5400"/>
                  <a:pt x="20304" y="9936"/>
                </a:cubicBezTo>
                <a:cubicBezTo>
                  <a:pt x="19440" y="9936"/>
                  <a:pt x="19440" y="9936"/>
                  <a:pt x="19440" y="9936"/>
                </a:cubicBezTo>
                <a:cubicBezTo>
                  <a:pt x="19008" y="9936"/>
                  <a:pt x="18576" y="10368"/>
                  <a:pt x="18576" y="10800"/>
                </a:cubicBezTo>
                <a:cubicBezTo>
                  <a:pt x="18576" y="11016"/>
                  <a:pt x="19008" y="11448"/>
                  <a:pt x="19440" y="11448"/>
                </a:cubicBezTo>
                <a:cubicBezTo>
                  <a:pt x="20304" y="11448"/>
                  <a:pt x="20304" y="11448"/>
                  <a:pt x="20304" y="11448"/>
                </a:cubicBezTo>
                <a:cubicBezTo>
                  <a:pt x="19872" y="15984"/>
                  <a:pt x="16200" y="19656"/>
                  <a:pt x="11664" y="2008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66" name="Freeform 49"/>
          <p:cNvSpPr/>
          <p:nvPr/>
        </p:nvSpPr>
        <p:spPr>
          <a:xfrm>
            <a:off x="5041900" y="10658475"/>
            <a:ext cx="93345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352" y="3105"/>
                </a:moveTo>
                <a:cubicBezTo>
                  <a:pt x="11352" y="2565"/>
                  <a:pt x="11352" y="2565"/>
                  <a:pt x="11352" y="2565"/>
                </a:cubicBezTo>
                <a:cubicBezTo>
                  <a:pt x="12140" y="2565"/>
                  <a:pt x="12140" y="2565"/>
                  <a:pt x="12140" y="2565"/>
                </a:cubicBezTo>
                <a:cubicBezTo>
                  <a:pt x="12455" y="2565"/>
                  <a:pt x="12613" y="2430"/>
                  <a:pt x="12613" y="2160"/>
                </a:cubicBezTo>
                <a:cubicBezTo>
                  <a:pt x="12613" y="405"/>
                  <a:pt x="12613" y="405"/>
                  <a:pt x="12613" y="405"/>
                </a:cubicBezTo>
                <a:cubicBezTo>
                  <a:pt x="12613" y="135"/>
                  <a:pt x="12455" y="0"/>
                  <a:pt x="12140" y="0"/>
                </a:cubicBezTo>
                <a:cubicBezTo>
                  <a:pt x="9460" y="0"/>
                  <a:pt x="9460" y="0"/>
                  <a:pt x="9460" y="0"/>
                </a:cubicBezTo>
                <a:cubicBezTo>
                  <a:pt x="9145" y="0"/>
                  <a:pt x="8987" y="135"/>
                  <a:pt x="8987" y="405"/>
                </a:cubicBezTo>
                <a:cubicBezTo>
                  <a:pt x="8987" y="2160"/>
                  <a:pt x="8987" y="2160"/>
                  <a:pt x="8987" y="2160"/>
                </a:cubicBezTo>
                <a:cubicBezTo>
                  <a:pt x="8987" y="2430"/>
                  <a:pt x="9145" y="2565"/>
                  <a:pt x="9460" y="2565"/>
                </a:cubicBezTo>
                <a:cubicBezTo>
                  <a:pt x="10248" y="2565"/>
                  <a:pt x="10248" y="2565"/>
                  <a:pt x="10248" y="2565"/>
                </a:cubicBezTo>
                <a:cubicBezTo>
                  <a:pt x="10248" y="3105"/>
                  <a:pt x="10248" y="3105"/>
                  <a:pt x="10248" y="3105"/>
                </a:cubicBezTo>
                <a:cubicBezTo>
                  <a:pt x="4572" y="3375"/>
                  <a:pt x="0" y="7425"/>
                  <a:pt x="0" y="12420"/>
                </a:cubicBezTo>
                <a:cubicBezTo>
                  <a:pt x="0" y="17415"/>
                  <a:pt x="4888" y="21600"/>
                  <a:pt x="10721" y="21600"/>
                </a:cubicBezTo>
                <a:cubicBezTo>
                  <a:pt x="16712" y="21600"/>
                  <a:pt x="21600" y="17415"/>
                  <a:pt x="21600" y="12420"/>
                </a:cubicBezTo>
                <a:cubicBezTo>
                  <a:pt x="21600" y="7425"/>
                  <a:pt x="17028" y="3375"/>
                  <a:pt x="11352" y="3105"/>
                </a:cubicBezTo>
                <a:close/>
                <a:moveTo>
                  <a:pt x="9933" y="1755"/>
                </a:moveTo>
                <a:cubicBezTo>
                  <a:pt x="9933" y="810"/>
                  <a:pt x="9933" y="810"/>
                  <a:pt x="9933" y="810"/>
                </a:cubicBezTo>
                <a:cubicBezTo>
                  <a:pt x="11667" y="810"/>
                  <a:pt x="11667" y="810"/>
                  <a:pt x="11667" y="810"/>
                </a:cubicBezTo>
                <a:cubicBezTo>
                  <a:pt x="11667" y="1755"/>
                  <a:pt x="11667" y="1755"/>
                  <a:pt x="11667" y="1755"/>
                </a:cubicBezTo>
                <a:lnTo>
                  <a:pt x="9933" y="1755"/>
                </a:lnTo>
                <a:close/>
                <a:moveTo>
                  <a:pt x="10721" y="20655"/>
                </a:moveTo>
                <a:cubicBezTo>
                  <a:pt x="5361" y="20655"/>
                  <a:pt x="1104" y="17010"/>
                  <a:pt x="1104" y="12420"/>
                </a:cubicBezTo>
                <a:cubicBezTo>
                  <a:pt x="1104" y="7830"/>
                  <a:pt x="5361" y="4050"/>
                  <a:pt x="10721" y="4050"/>
                </a:cubicBezTo>
                <a:cubicBezTo>
                  <a:pt x="16082" y="4050"/>
                  <a:pt x="20496" y="7830"/>
                  <a:pt x="20496" y="12420"/>
                </a:cubicBezTo>
                <a:cubicBezTo>
                  <a:pt x="20496" y="17010"/>
                  <a:pt x="16082" y="20655"/>
                  <a:pt x="10721" y="206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67" name="Freeform 50"/>
          <p:cNvSpPr/>
          <p:nvPr/>
        </p:nvSpPr>
        <p:spPr>
          <a:xfrm>
            <a:off x="5338017" y="11118850"/>
            <a:ext cx="338883" cy="339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7" h="21600" extrusionOk="0">
                <a:moveTo>
                  <a:pt x="20915" y="441"/>
                </a:moveTo>
                <a:cubicBezTo>
                  <a:pt x="20483" y="0"/>
                  <a:pt x="20051" y="0"/>
                  <a:pt x="19619" y="0"/>
                </a:cubicBezTo>
                <a:cubicBezTo>
                  <a:pt x="6659" y="6171"/>
                  <a:pt x="6659" y="6171"/>
                  <a:pt x="6659" y="6171"/>
                </a:cubicBezTo>
                <a:cubicBezTo>
                  <a:pt x="6659" y="6171"/>
                  <a:pt x="6659" y="6171"/>
                  <a:pt x="6659" y="6171"/>
                </a:cubicBezTo>
                <a:cubicBezTo>
                  <a:pt x="6659" y="6171"/>
                  <a:pt x="6659" y="6171"/>
                  <a:pt x="6659" y="6171"/>
                </a:cubicBezTo>
                <a:cubicBezTo>
                  <a:pt x="6659" y="6171"/>
                  <a:pt x="6659" y="6171"/>
                  <a:pt x="6659" y="6171"/>
                </a:cubicBezTo>
                <a:cubicBezTo>
                  <a:pt x="6659" y="6171"/>
                  <a:pt x="6659" y="6171"/>
                  <a:pt x="6227" y="6171"/>
                </a:cubicBezTo>
                <a:cubicBezTo>
                  <a:pt x="6227" y="6171"/>
                  <a:pt x="6227" y="6171"/>
                  <a:pt x="6227" y="6171"/>
                </a:cubicBezTo>
                <a:cubicBezTo>
                  <a:pt x="6227" y="6171"/>
                  <a:pt x="6227" y="6171"/>
                  <a:pt x="6227" y="6171"/>
                </a:cubicBezTo>
                <a:cubicBezTo>
                  <a:pt x="6227" y="6171"/>
                  <a:pt x="6227" y="6171"/>
                  <a:pt x="6227" y="6171"/>
                </a:cubicBezTo>
                <a:cubicBezTo>
                  <a:pt x="6227" y="6171"/>
                  <a:pt x="6227" y="6612"/>
                  <a:pt x="6227" y="6612"/>
                </a:cubicBezTo>
                <a:cubicBezTo>
                  <a:pt x="6227" y="6612"/>
                  <a:pt x="6227" y="6612"/>
                  <a:pt x="6227" y="6612"/>
                </a:cubicBezTo>
                <a:cubicBezTo>
                  <a:pt x="6227" y="6612"/>
                  <a:pt x="6227" y="6612"/>
                  <a:pt x="6227" y="6612"/>
                </a:cubicBezTo>
                <a:cubicBezTo>
                  <a:pt x="6227" y="6612"/>
                  <a:pt x="5795" y="6612"/>
                  <a:pt x="5795" y="6612"/>
                </a:cubicBezTo>
                <a:cubicBezTo>
                  <a:pt x="5795" y="6612"/>
                  <a:pt x="5795" y="6612"/>
                  <a:pt x="5795" y="6612"/>
                </a:cubicBezTo>
                <a:cubicBezTo>
                  <a:pt x="5795" y="6612"/>
                  <a:pt x="5795" y="6612"/>
                  <a:pt x="5795" y="6612"/>
                </a:cubicBezTo>
                <a:cubicBezTo>
                  <a:pt x="179" y="19837"/>
                  <a:pt x="179" y="19837"/>
                  <a:pt x="179" y="19837"/>
                </a:cubicBezTo>
                <a:cubicBezTo>
                  <a:pt x="-253" y="20278"/>
                  <a:pt x="179" y="21159"/>
                  <a:pt x="611" y="21159"/>
                </a:cubicBezTo>
                <a:cubicBezTo>
                  <a:pt x="611" y="21600"/>
                  <a:pt x="1043" y="21600"/>
                  <a:pt x="1475" y="21600"/>
                </a:cubicBezTo>
                <a:cubicBezTo>
                  <a:pt x="1475" y="21600"/>
                  <a:pt x="1907" y="21600"/>
                  <a:pt x="1907" y="21600"/>
                </a:cubicBezTo>
                <a:cubicBezTo>
                  <a:pt x="14867" y="15869"/>
                  <a:pt x="14867" y="15869"/>
                  <a:pt x="14867" y="15869"/>
                </a:cubicBezTo>
                <a:cubicBezTo>
                  <a:pt x="14867" y="15869"/>
                  <a:pt x="14867" y="15869"/>
                  <a:pt x="14867" y="15869"/>
                </a:cubicBezTo>
                <a:cubicBezTo>
                  <a:pt x="14867" y="15869"/>
                  <a:pt x="14867" y="15869"/>
                  <a:pt x="14867" y="15869"/>
                </a:cubicBezTo>
                <a:cubicBezTo>
                  <a:pt x="14867" y="15869"/>
                  <a:pt x="14867" y="15429"/>
                  <a:pt x="14867" y="15429"/>
                </a:cubicBezTo>
                <a:cubicBezTo>
                  <a:pt x="14867" y="15429"/>
                  <a:pt x="14867" y="15429"/>
                  <a:pt x="14867" y="15429"/>
                </a:cubicBezTo>
                <a:cubicBezTo>
                  <a:pt x="14867" y="15429"/>
                  <a:pt x="14867" y="15429"/>
                  <a:pt x="14867" y="15429"/>
                </a:cubicBezTo>
                <a:cubicBezTo>
                  <a:pt x="14867" y="15429"/>
                  <a:pt x="15299" y="15429"/>
                  <a:pt x="15299" y="15429"/>
                </a:cubicBezTo>
                <a:cubicBezTo>
                  <a:pt x="15299" y="15429"/>
                  <a:pt x="15299" y="15429"/>
                  <a:pt x="15299" y="15429"/>
                </a:cubicBezTo>
                <a:cubicBezTo>
                  <a:pt x="15299" y="15429"/>
                  <a:pt x="15299" y="15429"/>
                  <a:pt x="15299" y="15429"/>
                </a:cubicBezTo>
                <a:cubicBezTo>
                  <a:pt x="15299" y="15429"/>
                  <a:pt x="15299" y="15429"/>
                  <a:pt x="15299" y="15429"/>
                </a:cubicBezTo>
                <a:cubicBezTo>
                  <a:pt x="15299" y="14988"/>
                  <a:pt x="15299" y="14988"/>
                  <a:pt x="15299" y="14988"/>
                </a:cubicBezTo>
                <a:cubicBezTo>
                  <a:pt x="15299" y="14988"/>
                  <a:pt x="15299" y="14988"/>
                  <a:pt x="15299" y="14988"/>
                </a:cubicBezTo>
                <a:cubicBezTo>
                  <a:pt x="15299" y="14988"/>
                  <a:pt x="15299" y="14988"/>
                  <a:pt x="15299" y="14988"/>
                </a:cubicBezTo>
                <a:cubicBezTo>
                  <a:pt x="15299" y="14988"/>
                  <a:pt x="15299" y="14988"/>
                  <a:pt x="15299" y="14988"/>
                </a:cubicBezTo>
                <a:cubicBezTo>
                  <a:pt x="21347" y="1763"/>
                  <a:pt x="21347" y="1763"/>
                  <a:pt x="21347" y="1763"/>
                </a:cubicBezTo>
                <a:cubicBezTo>
                  <a:pt x="21347" y="1322"/>
                  <a:pt x="21347" y="882"/>
                  <a:pt x="20915" y="441"/>
                </a:cubicBezTo>
                <a:close/>
                <a:moveTo>
                  <a:pt x="4067" y="17633"/>
                </a:moveTo>
                <a:cubicBezTo>
                  <a:pt x="7523" y="9698"/>
                  <a:pt x="7523" y="9698"/>
                  <a:pt x="7523" y="9698"/>
                </a:cubicBezTo>
                <a:cubicBezTo>
                  <a:pt x="11843" y="14106"/>
                  <a:pt x="11843" y="14106"/>
                  <a:pt x="11843" y="14106"/>
                </a:cubicBezTo>
                <a:lnTo>
                  <a:pt x="4067" y="17633"/>
                </a:lnTo>
                <a:close/>
                <a:moveTo>
                  <a:pt x="13571" y="11902"/>
                </a:moveTo>
                <a:cubicBezTo>
                  <a:pt x="9683" y="7935"/>
                  <a:pt x="9683" y="7935"/>
                  <a:pt x="9683" y="7935"/>
                </a:cubicBezTo>
                <a:cubicBezTo>
                  <a:pt x="17027" y="4408"/>
                  <a:pt x="17027" y="4408"/>
                  <a:pt x="17027" y="4408"/>
                </a:cubicBezTo>
                <a:lnTo>
                  <a:pt x="13571" y="1190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68" name="Freeform 51"/>
          <p:cNvSpPr/>
          <p:nvPr/>
        </p:nvSpPr>
        <p:spPr>
          <a:xfrm>
            <a:off x="4959350" y="12007850"/>
            <a:ext cx="1092200" cy="844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6322"/>
                </a:moveTo>
                <a:cubicBezTo>
                  <a:pt x="17550" y="6322"/>
                  <a:pt x="17550" y="6322"/>
                  <a:pt x="17550" y="6322"/>
                </a:cubicBezTo>
                <a:cubicBezTo>
                  <a:pt x="17550" y="2283"/>
                  <a:pt x="17550" y="2283"/>
                  <a:pt x="17550" y="2283"/>
                </a:cubicBezTo>
                <a:cubicBezTo>
                  <a:pt x="17550" y="1054"/>
                  <a:pt x="16740" y="0"/>
                  <a:pt x="15795" y="0"/>
                </a:cubicBez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1054"/>
                  <a:pt x="0" y="2283"/>
                </a:cubicBezTo>
                <a:cubicBezTo>
                  <a:pt x="0" y="12820"/>
                  <a:pt x="0" y="12820"/>
                  <a:pt x="0" y="12820"/>
                </a:cubicBezTo>
                <a:cubicBezTo>
                  <a:pt x="0" y="14224"/>
                  <a:pt x="810" y="15278"/>
                  <a:pt x="1755" y="15278"/>
                </a:cubicBezTo>
                <a:cubicBezTo>
                  <a:pt x="4050" y="15278"/>
                  <a:pt x="4050" y="15278"/>
                  <a:pt x="4050" y="15278"/>
                </a:cubicBezTo>
                <a:cubicBezTo>
                  <a:pt x="4050" y="19317"/>
                  <a:pt x="4050" y="19317"/>
                  <a:pt x="4050" y="19317"/>
                </a:cubicBezTo>
                <a:cubicBezTo>
                  <a:pt x="4050" y="20546"/>
                  <a:pt x="4860" y="21600"/>
                  <a:pt x="580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546"/>
                  <a:pt x="21600" y="19317"/>
                </a:cubicBezTo>
                <a:cubicBezTo>
                  <a:pt x="21600" y="8780"/>
                  <a:pt x="21600" y="8780"/>
                  <a:pt x="21600" y="8780"/>
                </a:cubicBezTo>
                <a:cubicBezTo>
                  <a:pt x="21600" y="7376"/>
                  <a:pt x="20790" y="6322"/>
                  <a:pt x="19845" y="6322"/>
                </a:cubicBezTo>
                <a:close/>
                <a:moveTo>
                  <a:pt x="1080" y="2283"/>
                </a:moveTo>
                <a:cubicBezTo>
                  <a:pt x="1080" y="1756"/>
                  <a:pt x="1350" y="1405"/>
                  <a:pt x="1755" y="1405"/>
                </a:cubicBezTo>
                <a:cubicBezTo>
                  <a:pt x="15795" y="1405"/>
                  <a:pt x="15795" y="1405"/>
                  <a:pt x="15795" y="1405"/>
                </a:cubicBezTo>
                <a:cubicBezTo>
                  <a:pt x="16200" y="1405"/>
                  <a:pt x="16605" y="1756"/>
                  <a:pt x="16605" y="2283"/>
                </a:cubicBezTo>
                <a:cubicBezTo>
                  <a:pt x="16605" y="3337"/>
                  <a:pt x="16605" y="3337"/>
                  <a:pt x="16605" y="3337"/>
                </a:cubicBezTo>
                <a:cubicBezTo>
                  <a:pt x="1080" y="3337"/>
                  <a:pt x="1080" y="3337"/>
                  <a:pt x="1080" y="3337"/>
                </a:cubicBezTo>
                <a:lnTo>
                  <a:pt x="1080" y="2283"/>
                </a:lnTo>
                <a:close/>
                <a:moveTo>
                  <a:pt x="4050" y="8780"/>
                </a:moveTo>
                <a:cubicBezTo>
                  <a:pt x="4050" y="13873"/>
                  <a:pt x="4050" y="13873"/>
                  <a:pt x="4050" y="13873"/>
                </a:cubicBezTo>
                <a:cubicBezTo>
                  <a:pt x="1755" y="13873"/>
                  <a:pt x="1755" y="13873"/>
                  <a:pt x="1755" y="13873"/>
                </a:cubicBezTo>
                <a:cubicBezTo>
                  <a:pt x="1350" y="13873"/>
                  <a:pt x="1080" y="13346"/>
                  <a:pt x="1080" y="12820"/>
                </a:cubicBezTo>
                <a:cubicBezTo>
                  <a:pt x="1080" y="7727"/>
                  <a:pt x="1080" y="7727"/>
                  <a:pt x="1080" y="7727"/>
                </a:cubicBezTo>
                <a:cubicBezTo>
                  <a:pt x="4185" y="7727"/>
                  <a:pt x="4185" y="7727"/>
                  <a:pt x="4185" y="7727"/>
                </a:cubicBezTo>
                <a:cubicBezTo>
                  <a:pt x="4050" y="8078"/>
                  <a:pt x="4050" y="8429"/>
                  <a:pt x="4050" y="8780"/>
                </a:cubicBezTo>
                <a:close/>
                <a:moveTo>
                  <a:pt x="1080" y="6322"/>
                </a:moveTo>
                <a:cubicBezTo>
                  <a:pt x="1080" y="4566"/>
                  <a:pt x="1080" y="4566"/>
                  <a:pt x="1080" y="4566"/>
                </a:cubicBezTo>
                <a:cubicBezTo>
                  <a:pt x="16605" y="4566"/>
                  <a:pt x="16605" y="4566"/>
                  <a:pt x="16605" y="4566"/>
                </a:cubicBezTo>
                <a:cubicBezTo>
                  <a:pt x="16605" y="6322"/>
                  <a:pt x="16605" y="6322"/>
                  <a:pt x="16605" y="6322"/>
                </a:cubicBezTo>
                <a:cubicBezTo>
                  <a:pt x="5805" y="6322"/>
                  <a:pt x="5805" y="6322"/>
                  <a:pt x="5805" y="6322"/>
                </a:cubicBezTo>
                <a:cubicBezTo>
                  <a:pt x="5805" y="6322"/>
                  <a:pt x="5670" y="6322"/>
                  <a:pt x="5670" y="6322"/>
                </a:cubicBezTo>
                <a:lnTo>
                  <a:pt x="1080" y="6322"/>
                </a:lnTo>
                <a:close/>
                <a:moveTo>
                  <a:pt x="19845" y="20195"/>
                </a:moveTo>
                <a:cubicBezTo>
                  <a:pt x="5805" y="20195"/>
                  <a:pt x="5805" y="20195"/>
                  <a:pt x="5805" y="20195"/>
                </a:cubicBezTo>
                <a:cubicBezTo>
                  <a:pt x="5400" y="20195"/>
                  <a:pt x="4995" y="19844"/>
                  <a:pt x="4995" y="19317"/>
                </a:cubicBezTo>
                <a:cubicBezTo>
                  <a:pt x="4995" y="8780"/>
                  <a:pt x="4995" y="8780"/>
                  <a:pt x="4995" y="8780"/>
                </a:cubicBezTo>
                <a:cubicBezTo>
                  <a:pt x="4995" y="8254"/>
                  <a:pt x="5400" y="7727"/>
                  <a:pt x="5805" y="7727"/>
                </a:cubicBezTo>
                <a:cubicBezTo>
                  <a:pt x="17145" y="7727"/>
                  <a:pt x="17145" y="7727"/>
                  <a:pt x="17145" y="7727"/>
                </a:cubicBezTo>
                <a:cubicBezTo>
                  <a:pt x="17145" y="7727"/>
                  <a:pt x="17145" y="7727"/>
                  <a:pt x="17145" y="7727"/>
                </a:cubicBezTo>
                <a:cubicBezTo>
                  <a:pt x="19845" y="7727"/>
                  <a:pt x="19845" y="7727"/>
                  <a:pt x="19845" y="7727"/>
                </a:cubicBezTo>
                <a:cubicBezTo>
                  <a:pt x="20250" y="7727"/>
                  <a:pt x="20520" y="8254"/>
                  <a:pt x="20520" y="8780"/>
                </a:cubicBezTo>
                <a:cubicBezTo>
                  <a:pt x="20520" y="19317"/>
                  <a:pt x="20520" y="19317"/>
                  <a:pt x="20520" y="19317"/>
                </a:cubicBezTo>
                <a:cubicBezTo>
                  <a:pt x="20520" y="19317"/>
                  <a:pt x="20520" y="19317"/>
                  <a:pt x="20520" y="19317"/>
                </a:cubicBezTo>
                <a:cubicBezTo>
                  <a:pt x="20520" y="19844"/>
                  <a:pt x="20250" y="20195"/>
                  <a:pt x="19845" y="20195"/>
                </a:cubicBezTo>
                <a:close/>
                <a:moveTo>
                  <a:pt x="14310" y="10712"/>
                </a:moveTo>
                <a:cubicBezTo>
                  <a:pt x="13770" y="10712"/>
                  <a:pt x="13230" y="11063"/>
                  <a:pt x="12825" y="11415"/>
                </a:cubicBezTo>
                <a:cubicBezTo>
                  <a:pt x="12420" y="11063"/>
                  <a:pt x="11880" y="10712"/>
                  <a:pt x="11205" y="10712"/>
                </a:cubicBezTo>
                <a:cubicBezTo>
                  <a:pt x="9855" y="10712"/>
                  <a:pt x="8775" y="12293"/>
                  <a:pt x="8775" y="14049"/>
                </a:cubicBezTo>
                <a:cubicBezTo>
                  <a:pt x="8775" y="15805"/>
                  <a:pt x="9855" y="17210"/>
                  <a:pt x="11205" y="17210"/>
                </a:cubicBezTo>
                <a:cubicBezTo>
                  <a:pt x="11880" y="17210"/>
                  <a:pt x="12420" y="17034"/>
                  <a:pt x="12825" y="16507"/>
                </a:cubicBezTo>
                <a:cubicBezTo>
                  <a:pt x="13230" y="17034"/>
                  <a:pt x="13770" y="17210"/>
                  <a:pt x="14310" y="17210"/>
                </a:cubicBezTo>
                <a:cubicBezTo>
                  <a:pt x="15660" y="17210"/>
                  <a:pt x="16875" y="15805"/>
                  <a:pt x="16875" y="14049"/>
                </a:cubicBezTo>
                <a:cubicBezTo>
                  <a:pt x="16875" y="12293"/>
                  <a:pt x="15660" y="10712"/>
                  <a:pt x="14310" y="10712"/>
                </a:cubicBezTo>
                <a:close/>
                <a:moveTo>
                  <a:pt x="12150" y="15454"/>
                </a:moveTo>
                <a:cubicBezTo>
                  <a:pt x="11880" y="15805"/>
                  <a:pt x="11610" y="15805"/>
                  <a:pt x="11205" y="15805"/>
                </a:cubicBezTo>
                <a:cubicBezTo>
                  <a:pt x="10395" y="15805"/>
                  <a:pt x="9855" y="15102"/>
                  <a:pt x="9855" y="14049"/>
                </a:cubicBezTo>
                <a:cubicBezTo>
                  <a:pt x="9855" y="12995"/>
                  <a:pt x="10395" y="12117"/>
                  <a:pt x="11205" y="12117"/>
                </a:cubicBezTo>
                <a:cubicBezTo>
                  <a:pt x="11610" y="12117"/>
                  <a:pt x="11880" y="12293"/>
                  <a:pt x="12150" y="12468"/>
                </a:cubicBezTo>
                <a:cubicBezTo>
                  <a:pt x="12015" y="12995"/>
                  <a:pt x="11880" y="13522"/>
                  <a:pt x="11880" y="14049"/>
                </a:cubicBezTo>
                <a:cubicBezTo>
                  <a:pt x="11880" y="14576"/>
                  <a:pt x="12015" y="15102"/>
                  <a:pt x="12150" y="15454"/>
                </a:cubicBezTo>
                <a:close/>
                <a:moveTo>
                  <a:pt x="14310" y="15805"/>
                </a:moveTo>
                <a:cubicBezTo>
                  <a:pt x="13500" y="15805"/>
                  <a:pt x="12960" y="15102"/>
                  <a:pt x="12960" y="14049"/>
                </a:cubicBezTo>
                <a:cubicBezTo>
                  <a:pt x="12960" y="12995"/>
                  <a:pt x="13500" y="12117"/>
                  <a:pt x="14310" y="12117"/>
                </a:cubicBezTo>
                <a:cubicBezTo>
                  <a:pt x="15120" y="12117"/>
                  <a:pt x="15795" y="12995"/>
                  <a:pt x="15795" y="14049"/>
                </a:cubicBezTo>
                <a:cubicBezTo>
                  <a:pt x="15795" y="15102"/>
                  <a:pt x="15120" y="15805"/>
                  <a:pt x="14310" y="158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69" name="Freeform 52"/>
          <p:cNvSpPr/>
          <p:nvPr/>
        </p:nvSpPr>
        <p:spPr>
          <a:xfrm>
            <a:off x="6870700" y="752729"/>
            <a:ext cx="1092004" cy="11014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1" h="21471" extrusionOk="0">
                <a:moveTo>
                  <a:pt x="21063" y="408"/>
                </a:moveTo>
                <a:cubicBezTo>
                  <a:pt x="21063" y="408"/>
                  <a:pt x="21063" y="408"/>
                  <a:pt x="21063" y="408"/>
                </a:cubicBezTo>
                <a:cubicBezTo>
                  <a:pt x="21063" y="408"/>
                  <a:pt x="21063" y="408"/>
                  <a:pt x="21063" y="408"/>
                </a:cubicBezTo>
                <a:cubicBezTo>
                  <a:pt x="20795" y="5"/>
                  <a:pt x="20258" y="-129"/>
                  <a:pt x="19856" y="139"/>
                </a:cubicBezTo>
                <a:cubicBezTo>
                  <a:pt x="805" y="7518"/>
                  <a:pt x="805" y="7518"/>
                  <a:pt x="805" y="7518"/>
                </a:cubicBezTo>
                <a:cubicBezTo>
                  <a:pt x="268" y="7787"/>
                  <a:pt x="0" y="8189"/>
                  <a:pt x="0" y="8860"/>
                </a:cubicBezTo>
                <a:cubicBezTo>
                  <a:pt x="134" y="9396"/>
                  <a:pt x="537" y="9799"/>
                  <a:pt x="1073" y="9799"/>
                </a:cubicBezTo>
                <a:cubicBezTo>
                  <a:pt x="10330" y="11141"/>
                  <a:pt x="10330" y="11141"/>
                  <a:pt x="10330" y="11141"/>
                </a:cubicBezTo>
                <a:cubicBezTo>
                  <a:pt x="10330" y="11141"/>
                  <a:pt x="10330" y="11141"/>
                  <a:pt x="10330" y="11141"/>
                </a:cubicBezTo>
                <a:cubicBezTo>
                  <a:pt x="11672" y="20398"/>
                  <a:pt x="11672" y="20398"/>
                  <a:pt x="11672" y="20398"/>
                </a:cubicBezTo>
                <a:cubicBezTo>
                  <a:pt x="11672" y="20934"/>
                  <a:pt x="12075" y="21337"/>
                  <a:pt x="12611" y="21471"/>
                </a:cubicBezTo>
                <a:cubicBezTo>
                  <a:pt x="12745" y="21471"/>
                  <a:pt x="12745" y="21471"/>
                  <a:pt x="12880" y="21471"/>
                </a:cubicBezTo>
                <a:cubicBezTo>
                  <a:pt x="13282" y="21471"/>
                  <a:pt x="13684" y="21203"/>
                  <a:pt x="13953" y="20666"/>
                </a:cubicBezTo>
                <a:cubicBezTo>
                  <a:pt x="21332" y="1615"/>
                  <a:pt x="21332" y="1615"/>
                  <a:pt x="21332" y="1615"/>
                </a:cubicBezTo>
                <a:cubicBezTo>
                  <a:pt x="21600" y="1213"/>
                  <a:pt x="21466" y="676"/>
                  <a:pt x="21063" y="408"/>
                </a:cubicBezTo>
                <a:close/>
                <a:moveTo>
                  <a:pt x="1207" y="8726"/>
                </a:moveTo>
                <a:cubicBezTo>
                  <a:pt x="1207" y="8726"/>
                  <a:pt x="1073" y="8726"/>
                  <a:pt x="1073" y="8726"/>
                </a:cubicBezTo>
                <a:cubicBezTo>
                  <a:pt x="1073" y="8591"/>
                  <a:pt x="1073" y="8591"/>
                  <a:pt x="1207" y="8591"/>
                </a:cubicBezTo>
                <a:cubicBezTo>
                  <a:pt x="19051" y="1615"/>
                  <a:pt x="19051" y="1615"/>
                  <a:pt x="19051" y="1615"/>
                </a:cubicBezTo>
                <a:cubicBezTo>
                  <a:pt x="10733" y="9933"/>
                  <a:pt x="10733" y="9933"/>
                  <a:pt x="10733" y="9933"/>
                </a:cubicBezTo>
                <a:cubicBezTo>
                  <a:pt x="10599" y="9933"/>
                  <a:pt x="1207" y="8726"/>
                  <a:pt x="1207" y="8726"/>
                </a:cubicBezTo>
                <a:close/>
                <a:moveTo>
                  <a:pt x="12880" y="20264"/>
                </a:moveTo>
                <a:cubicBezTo>
                  <a:pt x="12880" y="20398"/>
                  <a:pt x="12880" y="20398"/>
                  <a:pt x="12745" y="20398"/>
                </a:cubicBezTo>
                <a:cubicBezTo>
                  <a:pt x="12745" y="20398"/>
                  <a:pt x="12745" y="20264"/>
                  <a:pt x="12745" y="20264"/>
                </a:cubicBezTo>
                <a:cubicBezTo>
                  <a:pt x="12745" y="20264"/>
                  <a:pt x="11538" y="10872"/>
                  <a:pt x="11538" y="10738"/>
                </a:cubicBezTo>
                <a:cubicBezTo>
                  <a:pt x="19856" y="2420"/>
                  <a:pt x="19856" y="2420"/>
                  <a:pt x="19856" y="2420"/>
                </a:cubicBezTo>
                <a:lnTo>
                  <a:pt x="12880" y="2026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70" name="Freeform 53"/>
          <p:cNvSpPr/>
          <p:nvPr/>
        </p:nvSpPr>
        <p:spPr>
          <a:xfrm>
            <a:off x="6870700" y="1962150"/>
            <a:ext cx="3492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5" y="1350"/>
                </a:moveTo>
                <a:cubicBezTo>
                  <a:pt x="16518" y="540"/>
                  <a:pt x="13976" y="0"/>
                  <a:pt x="11012" y="0"/>
                </a:cubicBezTo>
                <a:cubicBezTo>
                  <a:pt x="7624" y="0"/>
                  <a:pt x="5082" y="540"/>
                  <a:pt x="2965" y="1350"/>
                </a:cubicBezTo>
                <a:cubicBezTo>
                  <a:pt x="1271" y="2160"/>
                  <a:pt x="0" y="3240"/>
                  <a:pt x="0" y="4455"/>
                </a:cubicBezTo>
                <a:cubicBezTo>
                  <a:pt x="0" y="5535"/>
                  <a:pt x="1271" y="6615"/>
                  <a:pt x="2965" y="7560"/>
                </a:cubicBezTo>
                <a:cubicBezTo>
                  <a:pt x="4235" y="7965"/>
                  <a:pt x="5506" y="8370"/>
                  <a:pt x="7200" y="8640"/>
                </a:cubicBezTo>
                <a:cubicBezTo>
                  <a:pt x="4659" y="19575"/>
                  <a:pt x="4659" y="19575"/>
                  <a:pt x="4659" y="19575"/>
                </a:cubicBezTo>
                <a:cubicBezTo>
                  <a:pt x="4659" y="20115"/>
                  <a:pt x="5082" y="20655"/>
                  <a:pt x="6353" y="20925"/>
                </a:cubicBezTo>
                <a:cubicBezTo>
                  <a:pt x="7624" y="21330"/>
                  <a:pt x="9318" y="21600"/>
                  <a:pt x="11012" y="21600"/>
                </a:cubicBezTo>
                <a:cubicBezTo>
                  <a:pt x="12282" y="21600"/>
                  <a:pt x="13976" y="21330"/>
                  <a:pt x="15247" y="20925"/>
                </a:cubicBezTo>
                <a:cubicBezTo>
                  <a:pt x="16518" y="20655"/>
                  <a:pt x="16941" y="20115"/>
                  <a:pt x="16941" y="19575"/>
                </a:cubicBezTo>
                <a:cubicBezTo>
                  <a:pt x="14400" y="8640"/>
                  <a:pt x="14400" y="8640"/>
                  <a:pt x="14400" y="8640"/>
                </a:cubicBezTo>
                <a:cubicBezTo>
                  <a:pt x="16094" y="8370"/>
                  <a:pt x="17365" y="7965"/>
                  <a:pt x="18635" y="7560"/>
                </a:cubicBezTo>
                <a:cubicBezTo>
                  <a:pt x="20329" y="6615"/>
                  <a:pt x="21600" y="5535"/>
                  <a:pt x="21600" y="4455"/>
                </a:cubicBezTo>
                <a:cubicBezTo>
                  <a:pt x="21600" y="3240"/>
                  <a:pt x="20329" y="2160"/>
                  <a:pt x="18635" y="1350"/>
                </a:cubicBezTo>
                <a:close/>
                <a:moveTo>
                  <a:pt x="13129" y="20250"/>
                </a:moveTo>
                <a:cubicBezTo>
                  <a:pt x="12282" y="20520"/>
                  <a:pt x="11435" y="20655"/>
                  <a:pt x="11012" y="20655"/>
                </a:cubicBezTo>
                <a:cubicBezTo>
                  <a:pt x="10165" y="20655"/>
                  <a:pt x="9318" y="20520"/>
                  <a:pt x="8471" y="20250"/>
                </a:cubicBezTo>
                <a:cubicBezTo>
                  <a:pt x="8047" y="20115"/>
                  <a:pt x="7624" y="19845"/>
                  <a:pt x="7624" y="19575"/>
                </a:cubicBezTo>
                <a:cubicBezTo>
                  <a:pt x="10165" y="8775"/>
                  <a:pt x="10165" y="8775"/>
                  <a:pt x="10165" y="8775"/>
                </a:cubicBezTo>
                <a:cubicBezTo>
                  <a:pt x="10165" y="8910"/>
                  <a:pt x="10588" y="8910"/>
                  <a:pt x="11012" y="8910"/>
                </a:cubicBezTo>
                <a:cubicBezTo>
                  <a:pt x="11012" y="8910"/>
                  <a:pt x="11435" y="8910"/>
                  <a:pt x="11435" y="8775"/>
                </a:cubicBezTo>
                <a:cubicBezTo>
                  <a:pt x="13976" y="19575"/>
                  <a:pt x="13976" y="19575"/>
                  <a:pt x="13976" y="19575"/>
                </a:cubicBezTo>
                <a:cubicBezTo>
                  <a:pt x="13976" y="19845"/>
                  <a:pt x="13553" y="20115"/>
                  <a:pt x="13129" y="20250"/>
                </a:cubicBezTo>
                <a:close/>
                <a:moveTo>
                  <a:pt x="11012" y="7830"/>
                </a:moveTo>
                <a:cubicBezTo>
                  <a:pt x="10165" y="7830"/>
                  <a:pt x="9741" y="7830"/>
                  <a:pt x="9318" y="7830"/>
                </a:cubicBezTo>
                <a:cubicBezTo>
                  <a:pt x="9318" y="7830"/>
                  <a:pt x="8894" y="7830"/>
                  <a:pt x="8894" y="7830"/>
                </a:cubicBezTo>
                <a:cubicBezTo>
                  <a:pt x="5506" y="7425"/>
                  <a:pt x="2965" y="6075"/>
                  <a:pt x="2965" y="4455"/>
                </a:cubicBezTo>
                <a:cubicBezTo>
                  <a:pt x="2965" y="2565"/>
                  <a:pt x="6353" y="945"/>
                  <a:pt x="11012" y="945"/>
                </a:cubicBezTo>
                <a:cubicBezTo>
                  <a:pt x="15247" y="945"/>
                  <a:pt x="18635" y="2565"/>
                  <a:pt x="18635" y="4455"/>
                </a:cubicBezTo>
                <a:cubicBezTo>
                  <a:pt x="18635" y="6345"/>
                  <a:pt x="15247" y="7830"/>
                  <a:pt x="11012" y="78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71" name="Freeform 54"/>
          <p:cNvSpPr/>
          <p:nvPr/>
        </p:nvSpPr>
        <p:spPr>
          <a:xfrm>
            <a:off x="7759700" y="1962061"/>
            <a:ext cx="199438" cy="11018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00" h="21478" extrusionOk="0">
                <a:moveTo>
                  <a:pt x="20880" y="12892"/>
                </a:moveTo>
                <a:cubicBezTo>
                  <a:pt x="20880" y="549"/>
                  <a:pt x="20880" y="549"/>
                  <a:pt x="20880" y="549"/>
                </a:cubicBezTo>
                <a:cubicBezTo>
                  <a:pt x="20880" y="549"/>
                  <a:pt x="20880" y="549"/>
                  <a:pt x="20880" y="549"/>
                </a:cubicBezTo>
                <a:cubicBezTo>
                  <a:pt x="21600" y="415"/>
                  <a:pt x="20880" y="280"/>
                  <a:pt x="20880" y="280"/>
                </a:cubicBezTo>
                <a:cubicBezTo>
                  <a:pt x="20160" y="12"/>
                  <a:pt x="18720" y="-122"/>
                  <a:pt x="17280" y="146"/>
                </a:cubicBezTo>
                <a:cubicBezTo>
                  <a:pt x="6480" y="1354"/>
                  <a:pt x="0" y="3500"/>
                  <a:pt x="0" y="5781"/>
                </a:cubicBezTo>
                <a:cubicBezTo>
                  <a:pt x="0" y="5781"/>
                  <a:pt x="0" y="5781"/>
                  <a:pt x="0" y="5781"/>
                </a:cubicBezTo>
                <a:cubicBezTo>
                  <a:pt x="0" y="12221"/>
                  <a:pt x="0" y="12221"/>
                  <a:pt x="0" y="12221"/>
                </a:cubicBezTo>
                <a:cubicBezTo>
                  <a:pt x="0" y="12892"/>
                  <a:pt x="2160" y="13294"/>
                  <a:pt x="5760" y="13294"/>
                </a:cubicBezTo>
                <a:cubicBezTo>
                  <a:pt x="5760" y="20002"/>
                  <a:pt x="5760" y="20002"/>
                  <a:pt x="5760" y="20002"/>
                </a:cubicBezTo>
                <a:cubicBezTo>
                  <a:pt x="5760" y="20807"/>
                  <a:pt x="8640" y="21478"/>
                  <a:pt x="13680" y="21478"/>
                </a:cubicBezTo>
                <a:cubicBezTo>
                  <a:pt x="18000" y="21478"/>
                  <a:pt x="20880" y="20807"/>
                  <a:pt x="20880" y="20002"/>
                </a:cubicBezTo>
                <a:cubicBezTo>
                  <a:pt x="20880" y="12892"/>
                  <a:pt x="20880" y="12892"/>
                  <a:pt x="20880" y="12892"/>
                </a:cubicBezTo>
                <a:cubicBezTo>
                  <a:pt x="20880" y="12892"/>
                  <a:pt x="20880" y="12892"/>
                  <a:pt x="20880" y="12892"/>
                </a:cubicBezTo>
                <a:close/>
                <a:moveTo>
                  <a:pt x="5760" y="12355"/>
                </a:moveTo>
                <a:cubicBezTo>
                  <a:pt x="5760" y="12355"/>
                  <a:pt x="5040" y="12355"/>
                  <a:pt x="5040" y="12221"/>
                </a:cubicBezTo>
                <a:cubicBezTo>
                  <a:pt x="5040" y="5781"/>
                  <a:pt x="5040" y="5781"/>
                  <a:pt x="5040" y="5781"/>
                </a:cubicBezTo>
                <a:cubicBezTo>
                  <a:pt x="5040" y="5781"/>
                  <a:pt x="5040" y="5781"/>
                  <a:pt x="5040" y="5781"/>
                </a:cubicBezTo>
                <a:cubicBezTo>
                  <a:pt x="5040" y="4171"/>
                  <a:pt x="9360" y="2561"/>
                  <a:pt x="15840" y="1488"/>
                </a:cubicBezTo>
                <a:cubicBezTo>
                  <a:pt x="15840" y="12355"/>
                  <a:pt x="15840" y="12355"/>
                  <a:pt x="15840" y="12355"/>
                </a:cubicBezTo>
                <a:lnTo>
                  <a:pt x="5760" y="12355"/>
                </a:lnTo>
                <a:close/>
                <a:moveTo>
                  <a:pt x="15840" y="20002"/>
                </a:moveTo>
                <a:cubicBezTo>
                  <a:pt x="15840" y="20271"/>
                  <a:pt x="15120" y="20539"/>
                  <a:pt x="13680" y="20539"/>
                </a:cubicBezTo>
                <a:cubicBezTo>
                  <a:pt x="12240" y="20539"/>
                  <a:pt x="10800" y="20271"/>
                  <a:pt x="10800" y="20002"/>
                </a:cubicBezTo>
                <a:cubicBezTo>
                  <a:pt x="10800" y="13294"/>
                  <a:pt x="10800" y="13294"/>
                  <a:pt x="10800" y="13294"/>
                </a:cubicBezTo>
                <a:cubicBezTo>
                  <a:pt x="15840" y="13294"/>
                  <a:pt x="15840" y="13294"/>
                  <a:pt x="15840" y="13294"/>
                </a:cubicBezTo>
                <a:lnTo>
                  <a:pt x="15840" y="2000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72" name="Freeform 55"/>
          <p:cNvSpPr/>
          <p:nvPr/>
        </p:nvSpPr>
        <p:spPr>
          <a:xfrm>
            <a:off x="7327900" y="1962150"/>
            <a:ext cx="27305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0"/>
                </a:moveTo>
                <a:cubicBezTo>
                  <a:pt x="18900" y="0"/>
                  <a:pt x="17820" y="270"/>
                  <a:pt x="17820" y="540"/>
                </a:cubicBezTo>
                <a:cubicBezTo>
                  <a:pt x="17820" y="6075"/>
                  <a:pt x="17820" y="6075"/>
                  <a:pt x="17820" y="6075"/>
                </a:cubicBezTo>
                <a:cubicBezTo>
                  <a:pt x="12960" y="6075"/>
                  <a:pt x="12960" y="6075"/>
                  <a:pt x="12960" y="6075"/>
                </a:cubicBezTo>
                <a:cubicBezTo>
                  <a:pt x="12960" y="540"/>
                  <a:pt x="12960" y="540"/>
                  <a:pt x="12960" y="540"/>
                </a:cubicBezTo>
                <a:cubicBezTo>
                  <a:pt x="12960" y="270"/>
                  <a:pt x="11880" y="0"/>
                  <a:pt x="10800" y="0"/>
                </a:cubicBezTo>
                <a:cubicBezTo>
                  <a:pt x="9720" y="0"/>
                  <a:pt x="8640" y="270"/>
                  <a:pt x="8640" y="540"/>
                </a:cubicBezTo>
                <a:cubicBezTo>
                  <a:pt x="8640" y="6075"/>
                  <a:pt x="8640" y="6075"/>
                  <a:pt x="8640" y="6075"/>
                </a:cubicBezTo>
                <a:cubicBezTo>
                  <a:pt x="3780" y="6075"/>
                  <a:pt x="3780" y="6075"/>
                  <a:pt x="3780" y="6075"/>
                </a:cubicBezTo>
                <a:cubicBezTo>
                  <a:pt x="3780" y="540"/>
                  <a:pt x="3780" y="540"/>
                  <a:pt x="3780" y="540"/>
                </a:cubicBezTo>
                <a:cubicBezTo>
                  <a:pt x="3780" y="270"/>
                  <a:pt x="2700" y="0"/>
                  <a:pt x="1620" y="0"/>
                </a:cubicBezTo>
                <a:cubicBezTo>
                  <a:pt x="540" y="0"/>
                  <a:pt x="0" y="270"/>
                  <a:pt x="0" y="540"/>
                </a:cubicBezTo>
                <a:cubicBezTo>
                  <a:pt x="0" y="7695"/>
                  <a:pt x="0" y="7695"/>
                  <a:pt x="0" y="7695"/>
                </a:cubicBezTo>
                <a:cubicBezTo>
                  <a:pt x="0" y="8505"/>
                  <a:pt x="2700" y="9180"/>
                  <a:pt x="5940" y="9180"/>
                </a:cubicBezTo>
                <a:cubicBezTo>
                  <a:pt x="5940" y="9180"/>
                  <a:pt x="5940" y="9180"/>
                  <a:pt x="5940" y="9180"/>
                </a:cubicBezTo>
                <a:cubicBezTo>
                  <a:pt x="3240" y="19575"/>
                  <a:pt x="3240" y="19575"/>
                  <a:pt x="3240" y="19575"/>
                </a:cubicBezTo>
                <a:cubicBezTo>
                  <a:pt x="3240" y="20115"/>
                  <a:pt x="3780" y="20655"/>
                  <a:pt x="5400" y="21060"/>
                </a:cubicBezTo>
                <a:cubicBezTo>
                  <a:pt x="6480" y="21330"/>
                  <a:pt x="8640" y="21600"/>
                  <a:pt x="10800" y="21600"/>
                </a:cubicBezTo>
                <a:cubicBezTo>
                  <a:pt x="12960" y="21600"/>
                  <a:pt x="15120" y="21330"/>
                  <a:pt x="16200" y="21060"/>
                </a:cubicBezTo>
                <a:cubicBezTo>
                  <a:pt x="17820" y="20655"/>
                  <a:pt x="18360" y="20115"/>
                  <a:pt x="18360" y="19575"/>
                </a:cubicBezTo>
                <a:cubicBezTo>
                  <a:pt x="15660" y="9180"/>
                  <a:pt x="15660" y="9180"/>
                  <a:pt x="15660" y="9180"/>
                </a:cubicBezTo>
                <a:cubicBezTo>
                  <a:pt x="16200" y="9180"/>
                  <a:pt x="16200" y="9180"/>
                  <a:pt x="16200" y="9180"/>
                </a:cubicBezTo>
                <a:cubicBezTo>
                  <a:pt x="19440" y="9180"/>
                  <a:pt x="21600" y="8505"/>
                  <a:pt x="21600" y="7695"/>
                </a:cubicBezTo>
                <a:cubicBezTo>
                  <a:pt x="21600" y="540"/>
                  <a:pt x="21600" y="540"/>
                  <a:pt x="21600" y="540"/>
                </a:cubicBezTo>
                <a:cubicBezTo>
                  <a:pt x="21600" y="270"/>
                  <a:pt x="21060" y="0"/>
                  <a:pt x="19980" y="0"/>
                </a:cubicBezTo>
                <a:close/>
                <a:moveTo>
                  <a:pt x="13500" y="20385"/>
                </a:moveTo>
                <a:cubicBezTo>
                  <a:pt x="12960" y="20520"/>
                  <a:pt x="11880" y="20655"/>
                  <a:pt x="10800" y="20655"/>
                </a:cubicBezTo>
                <a:cubicBezTo>
                  <a:pt x="9720" y="20655"/>
                  <a:pt x="8640" y="20520"/>
                  <a:pt x="8100" y="20385"/>
                </a:cubicBezTo>
                <a:cubicBezTo>
                  <a:pt x="7560" y="20115"/>
                  <a:pt x="7020" y="19845"/>
                  <a:pt x="7020" y="19710"/>
                </a:cubicBezTo>
                <a:cubicBezTo>
                  <a:pt x="10260" y="9180"/>
                  <a:pt x="10260" y="9180"/>
                  <a:pt x="10260" y="9180"/>
                </a:cubicBezTo>
                <a:cubicBezTo>
                  <a:pt x="11880" y="9180"/>
                  <a:pt x="11880" y="9180"/>
                  <a:pt x="11880" y="9180"/>
                </a:cubicBezTo>
                <a:cubicBezTo>
                  <a:pt x="14580" y="19710"/>
                  <a:pt x="14580" y="19710"/>
                  <a:pt x="14580" y="19710"/>
                </a:cubicBezTo>
                <a:cubicBezTo>
                  <a:pt x="14580" y="19845"/>
                  <a:pt x="14040" y="20115"/>
                  <a:pt x="13500" y="20385"/>
                </a:cubicBezTo>
                <a:close/>
                <a:moveTo>
                  <a:pt x="17820" y="7695"/>
                </a:moveTo>
                <a:cubicBezTo>
                  <a:pt x="17820" y="7965"/>
                  <a:pt x="17280" y="8100"/>
                  <a:pt x="16200" y="8100"/>
                </a:cubicBezTo>
                <a:cubicBezTo>
                  <a:pt x="8100" y="8100"/>
                  <a:pt x="8100" y="8100"/>
                  <a:pt x="8100" y="8100"/>
                </a:cubicBezTo>
                <a:cubicBezTo>
                  <a:pt x="8100" y="8100"/>
                  <a:pt x="8100" y="8100"/>
                  <a:pt x="8100" y="8100"/>
                </a:cubicBezTo>
                <a:cubicBezTo>
                  <a:pt x="5940" y="8100"/>
                  <a:pt x="5940" y="8100"/>
                  <a:pt x="5940" y="8100"/>
                </a:cubicBezTo>
                <a:cubicBezTo>
                  <a:pt x="4860" y="8100"/>
                  <a:pt x="3780" y="7965"/>
                  <a:pt x="3780" y="7695"/>
                </a:cubicBezTo>
                <a:cubicBezTo>
                  <a:pt x="3780" y="7155"/>
                  <a:pt x="3780" y="7155"/>
                  <a:pt x="3780" y="7155"/>
                </a:cubicBezTo>
                <a:cubicBezTo>
                  <a:pt x="17820" y="7155"/>
                  <a:pt x="17820" y="7155"/>
                  <a:pt x="17820" y="7155"/>
                </a:cubicBezTo>
                <a:lnTo>
                  <a:pt x="17820" y="76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73" name="Freeform 56"/>
          <p:cNvSpPr/>
          <p:nvPr/>
        </p:nvSpPr>
        <p:spPr>
          <a:xfrm>
            <a:off x="6870700" y="3282950"/>
            <a:ext cx="1092200" cy="971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14860"/>
                </a:moveTo>
                <a:cubicBezTo>
                  <a:pt x="20790" y="14860"/>
                  <a:pt x="20520" y="15013"/>
                  <a:pt x="20520" y="15472"/>
                </a:cubicBezTo>
                <a:cubicBezTo>
                  <a:pt x="20520" y="17770"/>
                  <a:pt x="20520" y="17770"/>
                  <a:pt x="20520" y="17770"/>
                </a:cubicBezTo>
                <a:cubicBezTo>
                  <a:pt x="20520" y="19149"/>
                  <a:pt x="19575" y="20221"/>
                  <a:pt x="18360" y="20221"/>
                </a:cubicBezTo>
                <a:cubicBezTo>
                  <a:pt x="3240" y="20221"/>
                  <a:pt x="3240" y="20221"/>
                  <a:pt x="3240" y="20221"/>
                </a:cubicBezTo>
                <a:cubicBezTo>
                  <a:pt x="2025" y="20221"/>
                  <a:pt x="1080" y="19149"/>
                  <a:pt x="1080" y="17770"/>
                </a:cubicBezTo>
                <a:cubicBezTo>
                  <a:pt x="1080" y="15472"/>
                  <a:pt x="1080" y="15472"/>
                  <a:pt x="1080" y="15472"/>
                </a:cubicBezTo>
                <a:cubicBezTo>
                  <a:pt x="1080" y="15013"/>
                  <a:pt x="810" y="14860"/>
                  <a:pt x="540" y="14860"/>
                </a:cubicBezTo>
                <a:cubicBezTo>
                  <a:pt x="270" y="14860"/>
                  <a:pt x="0" y="15013"/>
                  <a:pt x="0" y="15472"/>
                </a:cubicBezTo>
                <a:cubicBezTo>
                  <a:pt x="0" y="17770"/>
                  <a:pt x="0" y="17770"/>
                  <a:pt x="0" y="17770"/>
                </a:cubicBezTo>
                <a:cubicBezTo>
                  <a:pt x="0" y="19915"/>
                  <a:pt x="1485" y="21600"/>
                  <a:pt x="324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20115" y="21600"/>
                  <a:pt x="21600" y="19915"/>
                  <a:pt x="21600" y="17770"/>
                </a:cubicBezTo>
                <a:cubicBezTo>
                  <a:pt x="21600" y="15472"/>
                  <a:pt x="21600" y="15472"/>
                  <a:pt x="21600" y="15472"/>
                </a:cubicBezTo>
                <a:cubicBezTo>
                  <a:pt x="21600" y="15013"/>
                  <a:pt x="21330" y="14860"/>
                  <a:pt x="21060" y="14860"/>
                </a:cubicBezTo>
                <a:close/>
                <a:moveTo>
                  <a:pt x="17685" y="17311"/>
                </a:moveTo>
                <a:cubicBezTo>
                  <a:pt x="3915" y="17311"/>
                  <a:pt x="3915" y="17311"/>
                  <a:pt x="3915" y="17311"/>
                </a:cubicBezTo>
                <a:cubicBezTo>
                  <a:pt x="3645" y="17311"/>
                  <a:pt x="3375" y="17464"/>
                  <a:pt x="3375" y="17923"/>
                </a:cubicBezTo>
                <a:cubicBezTo>
                  <a:pt x="3375" y="18230"/>
                  <a:pt x="3645" y="18536"/>
                  <a:pt x="3915" y="18536"/>
                </a:cubicBezTo>
                <a:cubicBezTo>
                  <a:pt x="17685" y="18536"/>
                  <a:pt x="17685" y="18536"/>
                  <a:pt x="17685" y="18536"/>
                </a:cubicBezTo>
                <a:cubicBezTo>
                  <a:pt x="17955" y="18536"/>
                  <a:pt x="18225" y="18230"/>
                  <a:pt x="18225" y="17923"/>
                </a:cubicBezTo>
                <a:cubicBezTo>
                  <a:pt x="18225" y="17464"/>
                  <a:pt x="17955" y="17311"/>
                  <a:pt x="17685" y="17311"/>
                </a:cubicBezTo>
                <a:close/>
                <a:moveTo>
                  <a:pt x="16335" y="8426"/>
                </a:moveTo>
                <a:cubicBezTo>
                  <a:pt x="16200" y="8272"/>
                  <a:pt x="15795" y="8119"/>
                  <a:pt x="15525" y="8426"/>
                </a:cubicBezTo>
                <a:cubicBezTo>
                  <a:pt x="11340" y="12715"/>
                  <a:pt x="11340" y="12715"/>
                  <a:pt x="11340" y="12715"/>
                </a:cubicBezTo>
                <a:cubicBezTo>
                  <a:pt x="11340" y="613"/>
                  <a:pt x="11340" y="613"/>
                  <a:pt x="11340" y="613"/>
                </a:cubicBezTo>
                <a:cubicBezTo>
                  <a:pt x="11340" y="306"/>
                  <a:pt x="11070" y="0"/>
                  <a:pt x="10800" y="0"/>
                </a:cubicBezTo>
                <a:cubicBezTo>
                  <a:pt x="10530" y="0"/>
                  <a:pt x="10260" y="306"/>
                  <a:pt x="10260" y="613"/>
                </a:cubicBezTo>
                <a:cubicBezTo>
                  <a:pt x="10260" y="12715"/>
                  <a:pt x="10260" y="12715"/>
                  <a:pt x="10260" y="12715"/>
                </a:cubicBezTo>
                <a:cubicBezTo>
                  <a:pt x="6075" y="8426"/>
                  <a:pt x="6075" y="8426"/>
                  <a:pt x="6075" y="8426"/>
                </a:cubicBezTo>
                <a:cubicBezTo>
                  <a:pt x="5805" y="8119"/>
                  <a:pt x="5400" y="8272"/>
                  <a:pt x="5265" y="8426"/>
                </a:cubicBezTo>
                <a:cubicBezTo>
                  <a:pt x="4995" y="8732"/>
                  <a:pt x="4995" y="9191"/>
                  <a:pt x="5265" y="9345"/>
                </a:cubicBezTo>
                <a:cubicBezTo>
                  <a:pt x="9855" y="14094"/>
                  <a:pt x="9855" y="14094"/>
                  <a:pt x="9855" y="14094"/>
                </a:cubicBezTo>
                <a:cubicBezTo>
                  <a:pt x="10125" y="14247"/>
                  <a:pt x="10530" y="14400"/>
                  <a:pt x="10800" y="14400"/>
                </a:cubicBezTo>
                <a:cubicBezTo>
                  <a:pt x="11070" y="14400"/>
                  <a:pt x="11475" y="14247"/>
                  <a:pt x="11745" y="14094"/>
                </a:cubicBezTo>
                <a:cubicBezTo>
                  <a:pt x="16335" y="9345"/>
                  <a:pt x="16335" y="9345"/>
                  <a:pt x="16335" y="9345"/>
                </a:cubicBezTo>
                <a:cubicBezTo>
                  <a:pt x="16605" y="9191"/>
                  <a:pt x="16605" y="8732"/>
                  <a:pt x="16335" y="842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74" name="Freeform 57"/>
          <p:cNvSpPr/>
          <p:nvPr/>
        </p:nvSpPr>
        <p:spPr>
          <a:xfrm>
            <a:off x="6899275" y="4467226"/>
            <a:ext cx="8604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14" y="3240"/>
                </a:moveTo>
                <a:cubicBezTo>
                  <a:pt x="21257" y="3240"/>
                  <a:pt x="21600" y="3105"/>
                  <a:pt x="21600" y="2835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540"/>
                  <a:pt x="20914" y="0"/>
                  <a:pt x="20229" y="0"/>
                </a:cubicBezTo>
                <a:cubicBezTo>
                  <a:pt x="6171" y="0"/>
                  <a:pt x="6171" y="0"/>
                  <a:pt x="6171" y="0"/>
                </a:cubicBezTo>
                <a:cubicBezTo>
                  <a:pt x="6000" y="0"/>
                  <a:pt x="5829" y="0"/>
                  <a:pt x="5657" y="135"/>
                </a:cubicBezTo>
                <a:cubicBezTo>
                  <a:pt x="171" y="4455"/>
                  <a:pt x="171" y="4455"/>
                  <a:pt x="171" y="4455"/>
                </a:cubicBezTo>
                <a:cubicBezTo>
                  <a:pt x="0" y="4590"/>
                  <a:pt x="0" y="4725"/>
                  <a:pt x="0" y="4860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060"/>
                  <a:pt x="686" y="21600"/>
                  <a:pt x="1371" y="21600"/>
                </a:cubicBezTo>
                <a:cubicBezTo>
                  <a:pt x="20229" y="21600"/>
                  <a:pt x="20229" y="21600"/>
                  <a:pt x="20229" y="21600"/>
                </a:cubicBezTo>
                <a:cubicBezTo>
                  <a:pt x="20914" y="21600"/>
                  <a:pt x="21600" y="21060"/>
                  <a:pt x="21600" y="20520"/>
                </a:cubicBezTo>
                <a:cubicBezTo>
                  <a:pt x="21600" y="12555"/>
                  <a:pt x="21600" y="12555"/>
                  <a:pt x="21600" y="12555"/>
                </a:cubicBezTo>
                <a:cubicBezTo>
                  <a:pt x="21600" y="12150"/>
                  <a:pt x="21257" y="12015"/>
                  <a:pt x="20914" y="12015"/>
                </a:cubicBezTo>
                <a:cubicBezTo>
                  <a:pt x="20571" y="12015"/>
                  <a:pt x="20229" y="12150"/>
                  <a:pt x="20229" y="12555"/>
                </a:cubicBezTo>
                <a:cubicBezTo>
                  <a:pt x="20229" y="20520"/>
                  <a:pt x="20229" y="20520"/>
                  <a:pt x="20229" y="20520"/>
                </a:cubicBezTo>
                <a:cubicBezTo>
                  <a:pt x="20229" y="20520"/>
                  <a:pt x="20229" y="20520"/>
                  <a:pt x="20229" y="20520"/>
                </a:cubicBezTo>
                <a:cubicBezTo>
                  <a:pt x="1371" y="20520"/>
                  <a:pt x="1371" y="20520"/>
                  <a:pt x="1371" y="20520"/>
                </a:cubicBezTo>
                <a:cubicBezTo>
                  <a:pt x="1371" y="20520"/>
                  <a:pt x="1371" y="20520"/>
                  <a:pt x="1371" y="20520"/>
                </a:cubicBezTo>
                <a:cubicBezTo>
                  <a:pt x="1371" y="5400"/>
                  <a:pt x="1371" y="5400"/>
                  <a:pt x="1371" y="5400"/>
                </a:cubicBezTo>
                <a:cubicBezTo>
                  <a:pt x="5314" y="5400"/>
                  <a:pt x="5314" y="5400"/>
                  <a:pt x="5314" y="5400"/>
                </a:cubicBezTo>
                <a:cubicBezTo>
                  <a:pt x="6171" y="5400"/>
                  <a:pt x="6857" y="4860"/>
                  <a:pt x="6857" y="4185"/>
                </a:cubicBezTo>
                <a:cubicBezTo>
                  <a:pt x="6857" y="1080"/>
                  <a:pt x="6857" y="1080"/>
                  <a:pt x="6857" y="1080"/>
                </a:cubicBezTo>
                <a:cubicBezTo>
                  <a:pt x="20229" y="1080"/>
                  <a:pt x="20229" y="1080"/>
                  <a:pt x="20229" y="1080"/>
                </a:cubicBezTo>
                <a:cubicBezTo>
                  <a:pt x="20229" y="1080"/>
                  <a:pt x="20229" y="1080"/>
                  <a:pt x="20229" y="1080"/>
                </a:cubicBezTo>
                <a:cubicBezTo>
                  <a:pt x="20229" y="2835"/>
                  <a:pt x="20229" y="2835"/>
                  <a:pt x="20229" y="2835"/>
                </a:cubicBezTo>
                <a:cubicBezTo>
                  <a:pt x="20229" y="3105"/>
                  <a:pt x="20571" y="3240"/>
                  <a:pt x="20914" y="3240"/>
                </a:cubicBezTo>
                <a:close/>
                <a:moveTo>
                  <a:pt x="5486" y="4185"/>
                </a:moveTo>
                <a:cubicBezTo>
                  <a:pt x="5486" y="4320"/>
                  <a:pt x="5486" y="4320"/>
                  <a:pt x="5314" y="4320"/>
                </a:cubicBezTo>
                <a:cubicBezTo>
                  <a:pt x="2229" y="4320"/>
                  <a:pt x="2229" y="4320"/>
                  <a:pt x="2229" y="4320"/>
                </a:cubicBezTo>
                <a:cubicBezTo>
                  <a:pt x="5486" y="1755"/>
                  <a:pt x="5486" y="1755"/>
                  <a:pt x="5486" y="1755"/>
                </a:cubicBezTo>
                <a:lnTo>
                  <a:pt x="5486" y="41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75" name="Freeform 58"/>
          <p:cNvSpPr/>
          <p:nvPr/>
        </p:nvSpPr>
        <p:spPr>
          <a:xfrm>
            <a:off x="7077075" y="4628207"/>
            <a:ext cx="883664" cy="7534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4" h="21357" extrusionOk="0">
                <a:moveTo>
                  <a:pt x="20776" y="1508"/>
                </a:moveTo>
                <a:cubicBezTo>
                  <a:pt x="19951" y="730"/>
                  <a:pt x="19951" y="730"/>
                  <a:pt x="19951" y="730"/>
                </a:cubicBezTo>
                <a:cubicBezTo>
                  <a:pt x="19127" y="-243"/>
                  <a:pt x="17808" y="-243"/>
                  <a:pt x="16983" y="730"/>
                </a:cubicBezTo>
                <a:cubicBezTo>
                  <a:pt x="11047" y="7735"/>
                  <a:pt x="11047" y="7735"/>
                  <a:pt x="11047" y="7735"/>
                </a:cubicBezTo>
                <a:cubicBezTo>
                  <a:pt x="660" y="7735"/>
                  <a:pt x="660" y="7735"/>
                  <a:pt x="660" y="7735"/>
                </a:cubicBezTo>
                <a:cubicBezTo>
                  <a:pt x="330" y="7735"/>
                  <a:pt x="0" y="8125"/>
                  <a:pt x="0" y="8514"/>
                </a:cubicBezTo>
                <a:cubicBezTo>
                  <a:pt x="0" y="8903"/>
                  <a:pt x="330" y="9292"/>
                  <a:pt x="660" y="9292"/>
                </a:cubicBezTo>
                <a:cubicBezTo>
                  <a:pt x="9728" y="9292"/>
                  <a:pt x="9728" y="9292"/>
                  <a:pt x="9728" y="9292"/>
                </a:cubicBezTo>
                <a:cubicBezTo>
                  <a:pt x="5936" y="13768"/>
                  <a:pt x="5936" y="13768"/>
                  <a:pt x="5936" y="13768"/>
                </a:cubicBezTo>
                <a:cubicBezTo>
                  <a:pt x="660" y="13768"/>
                  <a:pt x="660" y="13768"/>
                  <a:pt x="660" y="13768"/>
                </a:cubicBezTo>
                <a:cubicBezTo>
                  <a:pt x="330" y="13768"/>
                  <a:pt x="0" y="14157"/>
                  <a:pt x="0" y="14546"/>
                </a:cubicBezTo>
                <a:cubicBezTo>
                  <a:pt x="0" y="14935"/>
                  <a:pt x="330" y="15325"/>
                  <a:pt x="660" y="15325"/>
                </a:cubicBezTo>
                <a:cubicBezTo>
                  <a:pt x="4617" y="15325"/>
                  <a:pt x="4617" y="15325"/>
                  <a:pt x="4617" y="15325"/>
                </a:cubicBezTo>
                <a:cubicBezTo>
                  <a:pt x="4617" y="15325"/>
                  <a:pt x="4617" y="15325"/>
                  <a:pt x="4617" y="15325"/>
                </a:cubicBezTo>
                <a:cubicBezTo>
                  <a:pt x="4617" y="15325"/>
                  <a:pt x="4452" y="15519"/>
                  <a:pt x="4452" y="15519"/>
                </a:cubicBezTo>
                <a:cubicBezTo>
                  <a:pt x="3463" y="19800"/>
                  <a:pt x="3463" y="19800"/>
                  <a:pt x="3463" y="19800"/>
                </a:cubicBezTo>
                <a:cubicBezTo>
                  <a:pt x="660" y="19800"/>
                  <a:pt x="660" y="19800"/>
                  <a:pt x="660" y="19800"/>
                </a:cubicBezTo>
                <a:cubicBezTo>
                  <a:pt x="330" y="19800"/>
                  <a:pt x="0" y="20189"/>
                  <a:pt x="0" y="20579"/>
                </a:cubicBezTo>
                <a:cubicBezTo>
                  <a:pt x="0" y="20968"/>
                  <a:pt x="330" y="21357"/>
                  <a:pt x="660" y="21357"/>
                </a:cubicBezTo>
                <a:cubicBezTo>
                  <a:pt x="3957" y="21357"/>
                  <a:pt x="3957" y="21357"/>
                  <a:pt x="3957" y="21357"/>
                </a:cubicBezTo>
                <a:cubicBezTo>
                  <a:pt x="3957" y="21357"/>
                  <a:pt x="4122" y="21162"/>
                  <a:pt x="4122" y="21162"/>
                </a:cubicBezTo>
                <a:cubicBezTo>
                  <a:pt x="4122" y="21162"/>
                  <a:pt x="8079" y="19995"/>
                  <a:pt x="8079" y="19995"/>
                </a:cubicBezTo>
                <a:cubicBezTo>
                  <a:pt x="8244" y="19800"/>
                  <a:pt x="8409" y="19800"/>
                  <a:pt x="8409" y="19800"/>
                </a:cubicBezTo>
                <a:cubicBezTo>
                  <a:pt x="20776" y="5206"/>
                  <a:pt x="20776" y="5206"/>
                  <a:pt x="20776" y="5206"/>
                </a:cubicBezTo>
                <a:cubicBezTo>
                  <a:pt x="21600" y="4233"/>
                  <a:pt x="21600" y="2481"/>
                  <a:pt x="20776" y="1508"/>
                </a:cubicBezTo>
                <a:close/>
                <a:moveTo>
                  <a:pt x="4947" y="19411"/>
                </a:moveTo>
                <a:cubicBezTo>
                  <a:pt x="5441" y="17271"/>
                  <a:pt x="5441" y="17271"/>
                  <a:pt x="5441" y="17271"/>
                </a:cubicBezTo>
                <a:cubicBezTo>
                  <a:pt x="6760" y="18827"/>
                  <a:pt x="6760" y="18827"/>
                  <a:pt x="6760" y="18827"/>
                </a:cubicBezTo>
                <a:lnTo>
                  <a:pt x="4947" y="19411"/>
                </a:lnTo>
                <a:close/>
                <a:moveTo>
                  <a:pt x="7915" y="18049"/>
                </a:moveTo>
                <a:cubicBezTo>
                  <a:pt x="5936" y="15714"/>
                  <a:pt x="5936" y="15714"/>
                  <a:pt x="5936" y="15714"/>
                </a:cubicBezTo>
                <a:cubicBezTo>
                  <a:pt x="16159" y="3843"/>
                  <a:pt x="16159" y="3843"/>
                  <a:pt x="16159" y="3843"/>
                </a:cubicBezTo>
                <a:cubicBezTo>
                  <a:pt x="18137" y="6179"/>
                  <a:pt x="18137" y="6179"/>
                  <a:pt x="18137" y="6179"/>
                </a:cubicBezTo>
                <a:lnTo>
                  <a:pt x="7915" y="18049"/>
                </a:lnTo>
                <a:close/>
                <a:moveTo>
                  <a:pt x="19786" y="4038"/>
                </a:moveTo>
                <a:cubicBezTo>
                  <a:pt x="19127" y="5011"/>
                  <a:pt x="19127" y="5011"/>
                  <a:pt x="19127" y="5011"/>
                </a:cubicBezTo>
                <a:cubicBezTo>
                  <a:pt x="16983" y="2676"/>
                  <a:pt x="16983" y="2676"/>
                  <a:pt x="16983" y="2676"/>
                </a:cubicBezTo>
                <a:cubicBezTo>
                  <a:pt x="17808" y="1703"/>
                  <a:pt x="17808" y="1703"/>
                  <a:pt x="17808" y="1703"/>
                </a:cubicBezTo>
                <a:cubicBezTo>
                  <a:pt x="18137" y="1314"/>
                  <a:pt x="18797" y="1314"/>
                  <a:pt x="19127" y="1703"/>
                </a:cubicBezTo>
                <a:cubicBezTo>
                  <a:pt x="19786" y="2676"/>
                  <a:pt x="19786" y="2676"/>
                  <a:pt x="19786" y="2676"/>
                </a:cubicBezTo>
                <a:cubicBezTo>
                  <a:pt x="20116" y="3065"/>
                  <a:pt x="20116" y="3649"/>
                  <a:pt x="19786" y="403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76" name="Freeform 59"/>
          <p:cNvSpPr/>
          <p:nvPr/>
        </p:nvSpPr>
        <p:spPr>
          <a:xfrm>
            <a:off x="6870700" y="5899150"/>
            <a:ext cx="1092200" cy="666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781"/>
                </a:moveTo>
                <a:cubicBezTo>
                  <a:pt x="21600" y="891"/>
                  <a:pt x="21060" y="0"/>
                  <a:pt x="20520" y="0"/>
                </a:cubicBezTo>
                <a:cubicBezTo>
                  <a:pt x="20520" y="0"/>
                  <a:pt x="20520" y="0"/>
                  <a:pt x="20520" y="0"/>
                </a:cubicBezTo>
                <a:cubicBezTo>
                  <a:pt x="1080" y="0"/>
                  <a:pt x="1080" y="0"/>
                  <a:pt x="1080" y="0"/>
                </a:cubicBezTo>
                <a:cubicBezTo>
                  <a:pt x="810" y="0"/>
                  <a:pt x="540" y="223"/>
                  <a:pt x="270" y="668"/>
                </a:cubicBezTo>
                <a:cubicBezTo>
                  <a:pt x="135" y="891"/>
                  <a:pt x="0" y="1336"/>
                  <a:pt x="0" y="1781"/>
                </a:cubicBezTo>
                <a:cubicBezTo>
                  <a:pt x="0" y="19819"/>
                  <a:pt x="0" y="19819"/>
                  <a:pt x="0" y="19819"/>
                </a:cubicBezTo>
                <a:cubicBezTo>
                  <a:pt x="0" y="20264"/>
                  <a:pt x="135" y="20709"/>
                  <a:pt x="405" y="21155"/>
                </a:cubicBezTo>
                <a:cubicBezTo>
                  <a:pt x="540" y="21377"/>
                  <a:pt x="810" y="21600"/>
                  <a:pt x="1080" y="21600"/>
                </a:cubicBezTo>
                <a:cubicBezTo>
                  <a:pt x="1080" y="21600"/>
                  <a:pt x="1080" y="21600"/>
                  <a:pt x="1080" y="2160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1060" y="21600"/>
                  <a:pt x="21600" y="20709"/>
                  <a:pt x="21600" y="19819"/>
                </a:cubicBezTo>
                <a:lnTo>
                  <a:pt x="21600" y="1781"/>
                </a:lnTo>
                <a:close/>
                <a:moveTo>
                  <a:pt x="19305" y="1781"/>
                </a:moveTo>
                <a:cubicBezTo>
                  <a:pt x="10800" y="11579"/>
                  <a:pt x="10800" y="11579"/>
                  <a:pt x="10800" y="11579"/>
                </a:cubicBezTo>
                <a:cubicBezTo>
                  <a:pt x="2295" y="1781"/>
                  <a:pt x="2295" y="1781"/>
                  <a:pt x="2295" y="1781"/>
                </a:cubicBezTo>
                <a:lnTo>
                  <a:pt x="19305" y="1781"/>
                </a:lnTo>
                <a:close/>
                <a:moveTo>
                  <a:pt x="14445" y="13361"/>
                </a:moveTo>
                <a:cubicBezTo>
                  <a:pt x="19440" y="19819"/>
                  <a:pt x="19440" y="19819"/>
                  <a:pt x="19440" y="19819"/>
                </a:cubicBezTo>
                <a:cubicBezTo>
                  <a:pt x="2160" y="19819"/>
                  <a:pt x="2160" y="19819"/>
                  <a:pt x="2160" y="19819"/>
                </a:cubicBezTo>
                <a:cubicBezTo>
                  <a:pt x="7290" y="13361"/>
                  <a:pt x="7290" y="13361"/>
                  <a:pt x="7290" y="13361"/>
                </a:cubicBezTo>
                <a:cubicBezTo>
                  <a:pt x="7425" y="13138"/>
                  <a:pt x="7560" y="12470"/>
                  <a:pt x="7290" y="12025"/>
                </a:cubicBezTo>
                <a:cubicBezTo>
                  <a:pt x="7155" y="11579"/>
                  <a:pt x="6750" y="11579"/>
                  <a:pt x="6615" y="12025"/>
                </a:cubicBezTo>
                <a:cubicBezTo>
                  <a:pt x="1080" y="18928"/>
                  <a:pt x="1080" y="18928"/>
                  <a:pt x="1080" y="18928"/>
                </a:cubicBezTo>
                <a:cubicBezTo>
                  <a:pt x="1080" y="2672"/>
                  <a:pt x="1080" y="2672"/>
                  <a:pt x="1080" y="2672"/>
                </a:cubicBezTo>
                <a:cubicBezTo>
                  <a:pt x="10530" y="13361"/>
                  <a:pt x="10530" y="13361"/>
                  <a:pt x="10530" y="13361"/>
                </a:cubicBezTo>
                <a:cubicBezTo>
                  <a:pt x="10530" y="13584"/>
                  <a:pt x="10665" y="13584"/>
                  <a:pt x="10800" y="13584"/>
                </a:cubicBezTo>
                <a:cubicBezTo>
                  <a:pt x="10935" y="13584"/>
                  <a:pt x="11070" y="13584"/>
                  <a:pt x="11070" y="13361"/>
                </a:cubicBezTo>
                <a:cubicBezTo>
                  <a:pt x="20520" y="2672"/>
                  <a:pt x="20520" y="2672"/>
                  <a:pt x="20520" y="2672"/>
                </a:cubicBezTo>
                <a:cubicBezTo>
                  <a:pt x="20520" y="18928"/>
                  <a:pt x="20520" y="18928"/>
                  <a:pt x="20520" y="18928"/>
                </a:cubicBezTo>
                <a:cubicBezTo>
                  <a:pt x="15120" y="12025"/>
                  <a:pt x="15120" y="12025"/>
                  <a:pt x="15120" y="12025"/>
                </a:cubicBezTo>
                <a:cubicBezTo>
                  <a:pt x="14850" y="11579"/>
                  <a:pt x="14445" y="11579"/>
                  <a:pt x="14310" y="12025"/>
                </a:cubicBezTo>
                <a:cubicBezTo>
                  <a:pt x="14040" y="12470"/>
                  <a:pt x="14175" y="13138"/>
                  <a:pt x="14445" y="1336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77" name="Freeform 60"/>
          <p:cNvSpPr/>
          <p:nvPr/>
        </p:nvSpPr>
        <p:spPr>
          <a:xfrm>
            <a:off x="6899275" y="7816850"/>
            <a:ext cx="120651" cy="571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00" y="0"/>
                </a:moveTo>
                <a:cubicBezTo>
                  <a:pt x="4800" y="0"/>
                  <a:pt x="4800" y="0"/>
                  <a:pt x="4800" y="0"/>
                </a:cubicBezTo>
                <a:cubicBezTo>
                  <a:pt x="2400" y="0"/>
                  <a:pt x="0" y="5400"/>
                  <a:pt x="0" y="10800"/>
                </a:cubicBezTo>
                <a:cubicBezTo>
                  <a:pt x="0" y="16200"/>
                  <a:pt x="2400" y="21600"/>
                  <a:pt x="4800" y="21600"/>
                </a:cubicBezTo>
                <a:cubicBezTo>
                  <a:pt x="16800" y="21600"/>
                  <a:pt x="16800" y="21600"/>
                  <a:pt x="16800" y="21600"/>
                </a:cubicBezTo>
                <a:cubicBezTo>
                  <a:pt x="19200" y="21600"/>
                  <a:pt x="21600" y="16200"/>
                  <a:pt x="21600" y="10800"/>
                </a:cubicBezTo>
                <a:cubicBezTo>
                  <a:pt x="21600" y="5400"/>
                  <a:pt x="19200" y="0"/>
                  <a:pt x="1680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78" name="Freeform 61"/>
          <p:cNvSpPr/>
          <p:nvPr/>
        </p:nvSpPr>
        <p:spPr>
          <a:xfrm>
            <a:off x="7015312" y="7916969"/>
            <a:ext cx="105918" cy="999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88" h="21240" extrusionOk="0">
                <a:moveTo>
                  <a:pt x="18563" y="1080"/>
                </a:moveTo>
                <a:cubicBezTo>
                  <a:pt x="15863" y="-360"/>
                  <a:pt x="13163" y="-360"/>
                  <a:pt x="10463" y="1080"/>
                </a:cubicBezTo>
                <a:cubicBezTo>
                  <a:pt x="1013" y="11160"/>
                  <a:pt x="1013" y="11160"/>
                  <a:pt x="1013" y="11160"/>
                </a:cubicBezTo>
                <a:cubicBezTo>
                  <a:pt x="-337" y="14040"/>
                  <a:pt x="-337" y="16920"/>
                  <a:pt x="1013" y="19800"/>
                </a:cubicBezTo>
                <a:cubicBezTo>
                  <a:pt x="2363" y="21240"/>
                  <a:pt x="3713" y="21240"/>
                  <a:pt x="5063" y="21240"/>
                </a:cubicBezTo>
                <a:cubicBezTo>
                  <a:pt x="6413" y="21240"/>
                  <a:pt x="7763" y="21240"/>
                  <a:pt x="9113" y="19800"/>
                </a:cubicBezTo>
                <a:cubicBezTo>
                  <a:pt x="18563" y="9720"/>
                  <a:pt x="18563" y="9720"/>
                  <a:pt x="18563" y="9720"/>
                </a:cubicBezTo>
                <a:cubicBezTo>
                  <a:pt x="21263" y="6840"/>
                  <a:pt x="21263" y="3960"/>
                  <a:pt x="18563" y="10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79" name="Freeform 62"/>
          <p:cNvSpPr/>
          <p:nvPr/>
        </p:nvSpPr>
        <p:spPr>
          <a:xfrm>
            <a:off x="6924675" y="6913964"/>
            <a:ext cx="1003301" cy="9727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86" extrusionOk="0">
                <a:moveTo>
                  <a:pt x="21012" y="20269"/>
                </a:moveTo>
                <a:cubicBezTo>
                  <a:pt x="10873" y="20269"/>
                  <a:pt x="10873" y="20269"/>
                  <a:pt x="10873" y="20269"/>
                </a:cubicBezTo>
                <a:cubicBezTo>
                  <a:pt x="21159" y="9469"/>
                  <a:pt x="21159" y="9469"/>
                  <a:pt x="21159" y="9469"/>
                </a:cubicBezTo>
                <a:cubicBezTo>
                  <a:pt x="21600" y="9013"/>
                  <a:pt x="21600" y="8252"/>
                  <a:pt x="21159" y="7796"/>
                </a:cubicBezTo>
                <a:cubicBezTo>
                  <a:pt x="14106" y="342"/>
                  <a:pt x="14106" y="342"/>
                  <a:pt x="14106" y="342"/>
                </a:cubicBezTo>
                <a:cubicBezTo>
                  <a:pt x="13665" y="-114"/>
                  <a:pt x="12931" y="-114"/>
                  <a:pt x="12490" y="342"/>
                </a:cubicBezTo>
                <a:cubicBezTo>
                  <a:pt x="1029" y="12207"/>
                  <a:pt x="1029" y="12207"/>
                  <a:pt x="1029" y="12207"/>
                </a:cubicBezTo>
                <a:cubicBezTo>
                  <a:pt x="441" y="12816"/>
                  <a:pt x="0" y="13728"/>
                  <a:pt x="0" y="14793"/>
                </a:cubicBezTo>
                <a:cubicBezTo>
                  <a:pt x="0" y="15706"/>
                  <a:pt x="441" y="16618"/>
                  <a:pt x="1029" y="17227"/>
                </a:cubicBezTo>
                <a:cubicBezTo>
                  <a:pt x="4555" y="20878"/>
                  <a:pt x="4555" y="20878"/>
                  <a:pt x="4555" y="20878"/>
                </a:cubicBezTo>
                <a:cubicBezTo>
                  <a:pt x="4849" y="21182"/>
                  <a:pt x="5437" y="21486"/>
                  <a:pt x="5878" y="21486"/>
                </a:cubicBezTo>
                <a:cubicBezTo>
                  <a:pt x="21012" y="21486"/>
                  <a:pt x="21012" y="21486"/>
                  <a:pt x="21012" y="21486"/>
                </a:cubicBezTo>
                <a:cubicBezTo>
                  <a:pt x="21306" y="21486"/>
                  <a:pt x="21600" y="21182"/>
                  <a:pt x="21600" y="20878"/>
                </a:cubicBezTo>
                <a:cubicBezTo>
                  <a:pt x="21600" y="20573"/>
                  <a:pt x="21306" y="20269"/>
                  <a:pt x="21012" y="20269"/>
                </a:cubicBezTo>
                <a:close/>
                <a:moveTo>
                  <a:pt x="5878" y="20269"/>
                </a:moveTo>
                <a:cubicBezTo>
                  <a:pt x="5731" y="20269"/>
                  <a:pt x="5437" y="20117"/>
                  <a:pt x="5290" y="19965"/>
                </a:cubicBezTo>
                <a:cubicBezTo>
                  <a:pt x="1910" y="16466"/>
                  <a:pt x="1910" y="16466"/>
                  <a:pt x="1910" y="16466"/>
                </a:cubicBezTo>
                <a:cubicBezTo>
                  <a:pt x="1029" y="15554"/>
                  <a:pt x="1029" y="14032"/>
                  <a:pt x="1910" y="12968"/>
                </a:cubicBezTo>
                <a:cubicBezTo>
                  <a:pt x="3673" y="11142"/>
                  <a:pt x="3673" y="11142"/>
                  <a:pt x="3673" y="11142"/>
                </a:cubicBezTo>
                <a:cubicBezTo>
                  <a:pt x="9845" y="17379"/>
                  <a:pt x="9845" y="17379"/>
                  <a:pt x="9845" y="17379"/>
                </a:cubicBezTo>
                <a:cubicBezTo>
                  <a:pt x="9992" y="17531"/>
                  <a:pt x="10139" y="17683"/>
                  <a:pt x="10286" y="17683"/>
                </a:cubicBezTo>
                <a:cubicBezTo>
                  <a:pt x="10433" y="17683"/>
                  <a:pt x="10580" y="17531"/>
                  <a:pt x="10727" y="17379"/>
                </a:cubicBezTo>
                <a:cubicBezTo>
                  <a:pt x="10873" y="17227"/>
                  <a:pt x="10873" y="16771"/>
                  <a:pt x="10727" y="16618"/>
                </a:cubicBezTo>
                <a:cubicBezTo>
                  <a:pt x="4555" y="10230"/>
                  <a:pt x="4555" y="10230"/>
                  <a:pt x="4555" y="10230"/>
                </a:cubicBezTo>
                <a:cubicBezTo>
                  <a:pt x="13224" y="1255"/>
                  <a:pt x="13224" y="1255"/>
                  <a:pt x="13224" y="1255"/>
                </a:cubicBezTo>
                <a:cubicBezTo>
                  <a:pt x="20424" y="8556"/>
                  <a:pt x="20424" y="8556"/>
                  <a:pt x="20424" y="8556"/>
                </a:cubicBezTo>
                <a:cubicBezTo>
                  <a:pt x="9110" y="20269"/>
                  <a:pt x="9110" y="20269"/>
                  <a:pt x="9110" y="20269"/>
                </a:cubicBezTo>
                <a:lnTo>
                  <a:pt x="5878" y="2026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80" name="Freeform 63"/>
          <p:cNvSpPr/>
          <p:nvPr/>
        </p:nvSpPr>
        <p:spPr>
          <a:xfrm>
            <a:off x="6871170" y="8401050"/>
            <a:ext cx="1091260" cy="628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3" h="21600" extrusionOk="0">
                <a:moveTo>
                  <a:pt x="20934" y="9020"/>
                </a:moveTo>
                <a:cubicBezTo>
                  <a:pt x="19734" y="6171"/>
                  <a:pt x="18267" y="4035"/>
                  <a:pt x="16534" y="2374"/>
                </a:cubicBezTo>
                <a:cubicBezTo>
                  <a:pt x="14667" y="949"/>
                  <a:pt x="12800" y="0"/>
                  <a:pt x="10800" y="0"/>
                </a:cubicBezTo>
                <a:cubicBezTo>
                  <a:pt x="10800" y="0"/>
                  <a:pt x="10534" y="0"/>
                  <a:pt x="10534" y="0"/>
                </a:cubicBezTo>
                <a:cubicBezTo>
                  <a:pt x="8534" y="0"/>
                  <a:pt x="6667" y="949"/>
                  <a:pt x="4800" y="2374"/>
                </a:cubicBezTo>
                <a:cubicBezTo>
                  <a:pt x="3067" y="4035"/>
                  <a:pt x="1600" y="6171"/>
                  <a:pt x="400" y="9020"/>
                </a:cubicBezTo>
                <a:cubicBezTo>
                  <a:pt x="-133" y="9969"/>
                  <a:pt x="-133" y="11393"/>
                  <a:pt x="400" y="12580"/>
                </a:cubicBezTo>
                <a:cubicBezTo>
                  <a:pt x="1600" y="15191"/>
                  <a:pt x="3067" y="17565"/>
                  <a:pt x="4800" y="18989"/>
                </a:cubicBezTo>
                <a:cubicBezTo>
                  <a:pt x="6667" y="20651"/>
                  <a:pt x="8534" y="21600"/>
                  <a:pt x="10534" y="21600"/>
                </a:cubicBezTo>
                <a:cubicBezTo>
                  <a:pt x="10534" y="21600"/>
                  <a:pt x="10800" y="21600"/>
                  <a:pt x="10800" y="21600"/>
                </a:cubicBezTo>
                <a:cubicBezTo>
                  <a:pt x="12800" y="21600"/>
                  <a:pt x="14667" y="20651"/>
                  <a:pt x="16534" y="18989"/>
                </a:cubicBezTo>
                <a:cubicBezTo>
                  <a:pt x="18267" y="17565"/>
                  <a:pt x="19734" y="15191"/>
                  <a:pt x="20934" y="12580"/>
                </a:cubicBezTo>
                <a:cubicBezTo>
                  <a:pt x="21467" y="11393"/>
                  <a:pt x="21467" y="9969"/>
                  <a:pt x="20934" y="9020"/>
                </a:cubicBezTo>
                <a:close/>
                <a:moveTo>
                  <a:pt x="5200" y="17802"/>
                </a:moveTo>
                <a:cubicBezTo>
                  <a:pt x="3600" y="16378"/>
                  <a:pt x="2134" y="14242"/>
                  <a:pt x="1067" y="11631"/>
                </a:cubicBezTo>
                <a:cubicBezTo>
                  <a:pt x="800" y="11156"/>
                  <a:pt x="800" y="10444"/>
                  <a:pt x="1067" y="9969"/>
                </a:cubicBezTo>
                <a:cubicBezTo>
                  <a:pt x="2134" y="7358"/>
                  <a:pt x="3600" y="5222"/>
                  <a:pt x="5200" y="3798"/>
                </a:cubicBezTo>
                <a:cubicBezTo>
                  <a:pt x="5734" y="3323"/>
                  <a:pt x="6134" y="3086"/>
                  <a:pt x="6667" y="2848"/>
                </a:cubicBezTo>
                <a:cubicBezTo>
                  <a:pt x="5334" y="4747"/>
                  <a:pt x="4667" y="7596"/>
                  <a:pt x="4667" y="10681"/>
                </a:cubicBezTo>
                <a:cubicBezTo>
                  <a:pt x="4667" y="14004"/>
                  <a:pt x="5334" y="16853"/>
                  <a:pt x="6667" y="18752"/>
                </a:cubicBezTo>
                <a:cubicBezTo>
                  <a:pt x="6134" y="18514"/>
                  <a:pt x="5734" y="18040"/>
                  <a:pt x="5200" y="17802"/>
                </a:cubicBezTo>
                <a:close/>
                <a:moveTo>
                  <a:pt x="10667" y="19938"/>
                </a:moveTo>
                <a:cubicBezTo>
                  <a:pt x="7867" y="19938"/>
                  <a:pt x="5467" y="15903"/>
                  <a:pt x="5467" y="10681"/>
                </a:cubicBezTo>
                <a:cubicBezTo>
                  <a:pt x="5467" y="5697"/>
                  <a:pt x="7867" y="1662"/>
                  <a:pt x="10667" y="1662"/>
                </a:cubicBezTo>
                <a:cubicBezTo>
                  <a:pt x="13467" y="1662"/>
                  <a:pt x="15867" y="5697"/>
                  <a:pt x="15867" y="10681"/>
                </a:cubicBezTo>
                <a:cubicBezTo>
                  <a:pt x="15867" y="15903"/>
                  <a:pt x="13467" y="19938"/>
                  <a:pt x="10667" y="19938"/>
                </a:cubicBezTo>
                <a:close/>
                <a:moveTo>
                  <a:pt x="20267" y="11631"/>
                </a:moveTo>
                <a:cubicBezTo>
                  <a:pt x="19200" y="14242"/>
                  <a:pt x="17734" y="16378"/>
                  <a:pt x="16134" y="17802"/>
                </a:cubicBezTo>
                <a:cubicBezTo>
                  <a:pt x="15600" y="18040"/>
                  <a:pt x="15200" y="18514"/>
                  <a:pt x="14667" y="18752"/>
                </a:cubicBezTo>
                <a:cubicBezTo>
                  <a:pt x="16000" y="16853"/>
                  <a:pt x="16667" y="14004"/>
                  <a:pt x="16667" y="10681"/>
                </a:cubicBezTo>
                <a:cubicBezTo>
                  <a:pt x="16667" y="7596"/>
                  <a:pt x="16000" y="4747"/>
                  <a:pt x="14667" y="2848"/>
                </a:cubicBezTo>
                <a:cubicBezTo>
                  <a:pt x="15200" y="3086"/>
                  <a:pt x="15600" y="3323"/>
                  <a:pt x="16134" y="3798"/>
                </a:cubicBezTo>
                <a:cubicBezTo>
                  <a:pt x="17734" y="5222"/>
                  <a:pt x="19200" y="7358"/>
                  <a:pt x="20267" y="9969"/>
                </a:cubicBezTo>
                <a:cubicBezTo>
                  <a:pt x="20534" y="10444"/>
                  <a:pt x="20534" y="11156"/>
                  <a:pt x="20267" y="1163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81" name="Freeform 64"/>
          <p:cNvSpPr/>
          <p:nvPr/>
        </p:nvSpPr>
        <p:spPr>
          <a:xfrm>
            <a:off x="7302500" y="8601075"/>
            <a:ext cx="231776" cy="228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5082" y="0"/>
                  <a:pt x="0" y="4582"/>
                  <a:pt x="0" y="10473"/>
                </a:cubicBezTo>
                <a:cubicBezTo>
                  <a:pt x="0" y="17018"/>
                  <a:pt x="5082" y="21600"/>
                  <a:pt x="10800" y="21600"/>
                </a:cubicBezTo>
                <a:cubicBezTo>
                  <a:pt x="16518" y="21600"/>
                  <a:pt x="21600" y="17018"/>
                  <a:pt x="21600" y="10473"/>
                </a:cubicBezTo>
                <a:cubicBezTo>
                  <a:pt x="21600" y="4582"/>
                  <a:pt x="16518" y="0"/>
                  <a:pt x="10800" y="0"/>
                </a:cubicBezTo>
                <a:close/>
                <a:moveTo>
                  <a:pt x="10800" y="17018"/>
                </a:moveTo>
                <a:cubicBezTo>
                  <a:pt x="6988" y="17018"/>
                  <a:pt x="4447" y="14400"/>
                  <a:pt x="4447" y="10473"/>
                </a:cubicBezTo>
                <a:cubicBezTo>
                  <a:pt x="4447" y="7200"/>
                  <a:pt x="6988" y="3927"/>
                  <a:pt x="10800" y="3927"/>
                </a:cubicBezTo>
                <a:cubicBezTo>
                  <a:pt x="14612" y="3927"/>
                  <a:pt x="17153" y="7200"/>
                  <a:pt x="17153" y="10473"/>
                </a:cubicBezTo>
                <a:cubicBezTo>
                  <a:pt x="17153" y="14400"/>
                  <a:pt x="14612" y="17018"/>
                  <a:pt x="10800" y="1701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82" name="Freeform 65"/>
          <p:cNvSpPr/>
          <p:nvPr/>
        </p:nvSpPr>
        <p:spPr>
          <a:xfrm>
            <a:off x="6871874" y="9421541"/>
            <a:ext cx="1093028" cy="11004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29" h="21208" extrusionOk="0">
                <a:moveTo>
                  <a:pt x="19393" y="5306"/>
                </a:moveTo>
                <a:cubicBezTo>
                  <a:pt x="18092" y="2921"/>
                  <a:pt x="15750" y="1066"/>
                  <a:pt x="13148" y="403"/>
                </a:cubicBezTo>
                <a:cubicBezTo>
                  <a:pt x="10415" y="-392"/>
                  <a:pt x="7682" y="6"/>
                  <a:pt x="5210" y="1463"/>
                </a:cubicBezTo>
                <a:cubicBezTo>
                  <a:pt x="2868" y="2788"/>
                  <a:pt x="1046" y="5174"/>
                  <a:pt x="396" y="7824"/>
                </a:cubicBezTo>
                <a:cubicBezTo>
                  <a:pt x="-385" y="10607"/>
                  <a:pt x="5" y="13390"/>
                  <a:pt x="1437" y="15907"/>
                </a:cubicBezTo>
                <a:cubicBezTo>
                  <a:pt x="2738" y="18293"/>
                  <a:pt x="5080" y="20148"/>
                  <a:pt x="7682" y="20810"/>
                </a:cubicBezTo>
                <a:cubicBezTo>
                  <a:pt x="8593" y="21075"/>
                  <a:pt x="9504" y="21208"/>
                  <a:pt x="10415" y="21208"/>
                </a:cubicBezTo>
                <a:cubicBezTo>
                  <a:pt x="12237" y="21208"/>
                  <a:pt x="14058" y="20678"/>
                  <a:pt x="15620" y="19750"/>
                </a:cubicBezTo>
                <a:cubicBezTo>
                  <a:pt x="17962" y="18425"/>
                  <a:pt x="19784" y="16040"/>
                  <a:pt x="20434" y="13390"/>
                </a:cubicBezTo>
                <a:cubicBezTo>
                  <a:pt x="21215" y="10607"/>
                  <a:pt x="20825" y="7824"/>
                  <a:pt x="19393" y="5306"/>
                </a:cubicBezTo>
                <a:close/>
                <a:moveTo>
                  <a:pt x="19393" y="13125"/>
                </a:moveTo>
                <a:cubicBezTo>
                  <a:pt x="18743" y="15510"/>
                  <a:pt x="17181" y="17498"/>
                  <a:pt x="15099" y="18823"/>
                </a:cubicBezTo>
                <a:cubicBezTo>
                  <a:pt x="12887" y="20148"/>
                  <a:pt x="10415" y="20413"/>
                  <a:pt x="7943" y="19750"/>
                </a:cubicBezTo>
                <a:cubicBezTo>
                  <a:pt x="5601" y="19088"/>
                  <a:pt x="3649" y="17498"/>
                  <a:pt x="2348" y="15377"/>
                </a:cubicBezTo>
                <a:cubicBezTo>
                  <a:pt x="1046" y="13125"/>
                  <a:pt x="786" y="10607"/>
                  <a:pt x="1437" y="8089"/>
                </a:cubicBezTo>
                <a:cubicBezTo>
                  <a:pt x="2087" y="5704"/>
                  <a:pt x="3649" y="3716"/>
                  <a:pt x="5731" y="2391"/>
                </a:cubicBezTo>
                <a:cubicBezTo>
                  <a:pt x="7943" y="1066"/>
                  <a:pt x="10415" y="801"/>
                  <a:pt x="12887" y="1463"/>
                </a:cubicBezTo>
                <a:cubicBezTo>
                  <a:pt x="15229" y="2126"/>
                  <a:pt x="17181" y="3716"/>
                  <a:pt x="18482" y="5836"/>
                </a:cubicBezTo>
                <a:cubicBezTo>
                  <a:pt x="19784" y="8089"/>
                  <a:pt x="20044" y="10607"/>
                  <a:pt x="19393" y="13125"/>
                </a:cubicBezTo>
                <a:close/>
                <a:moveTo>
                  <a:pt x="17311" y="9679"/>
                </a:moveTo>
                <a:cubicBezTo>
                  <a:pt x="12367" y="6764"/>
                  <a:pt x="12367" y="6764"/>
                  <a:pt x="12367" y="6764"/>
                </a:cubicBezTo>
                <a:cubicBezTo>
                  <a:pt x="11976" y="6631"/>
                  <a:pt x="11586" y="6631"/>
                  <a:pt x="11326" y="6764"/>
                </a:cubicBezTo>
                <a:cubicBezTo>
                  <a:pt x="11066" y="7029"/>
                  <a:pt x="10805" y="7294"/>
                  <a:pt x="10805" y="7691"/>
                </a:cubicBezTo>
                <a:cubicBezTo>
                  <a:pt x="10805" y="9812"/>
                  <a:pt x="10805" y="9812"/>
                  <a:pt x="10805" y="9812"/>
                </a:cubicBezTo>
                <a:cubicBezTo>
                  <a:pt x="10805" y="9812"/>
                  <a:pt x="10805" y="9812"/>
                  <a:pt x="10675" y="9679"/>
                </a:cubicBezTo>
                <a:cubicBezTo>
                  <a:pt x="5731" y="6764"/>
                  <a:pt x="5731" y="6764"/>
                  <a:pt x="5731" y="6764"/>
                </a:cubicBezTo>
                <a:cubicBezTo>
                  <a:pt x="5340" y="6631"/>
                  <a:pt x="5080" y="6631"/>
                  <a:pt x="4690" y="6764"/>
                </a:cubicBezTo>
                <a:cubicBezTo>
                  <a:pt x="4429" y="7029"/>
                  <a:pt x="4169" y="7294"/>
                  <a:pt x="4169" y="7691"/>
                </a:cubicBezTo>
                <a:cubicBezTo>
                  <a:pt x="4169" y="13522"/>
                  <a:pt x="4169" y="13522"/>
                  <a:pt x="4169" y="13522"/>
                </a:cubicBezTo>
                <a:cubicBezTo>
                  <a:pt x="4169" y="13920"/>
                  <a:pt x="4429" y="14185"/>
                  <a:pt x="4690" y="14450"/>
                </a:cubicBezTo>
                <a:cubicBezTo>
                  <a:pt x="4820" y="14450"/>
                  <a:pt x="5080" y="14582"/>
                  <a:pt x="5210" y="14582"/>
                </a:cubicBezTo>
                <a:cubicBezTo>
                  <a:pt x="5340" y="14582"/>
                  <a:pt x="5601" y="14450"/>
                  <a:pt x="5731" y="14450"/>
                </a:cubicBezTo>
                <a:cubicBezTo>
                  <a:pt x="10675" y="11534"/>
                  <a:pt x="10675" y="11534"/>
                  <a:pt x="10675" y="11534"/>
                </a:cubicBezTo>
                <a:cubicBezTo>
                  <a:pt x="10805" y="11402"/>
                  <a:pt x="10805" y="11402"/>
                  <a:pt x="10805" y="11402"/>
                </a:cubicBezTo>
                <a:cubicBezTo>
                  <a:pt x="10805" y="13522"/>
                  <a:pt x="10805" y="13522"/>
                  <a:pt x="10805" y="13522"/>
                </a:cubicBezTo>
                <a:cubicBezTo>
                  <a:pt x="10805" y="13920"/>
                  <a:pt x="11066" y="14185"/>
                  <a:pt x="11326" y="14450"/>
                </a:cubicBezTo>
                <a:cubicBezTo>
                  <a:pt x="11456" y="14450"/>
                  <a:pt x="11716" y="14582"/>
                  <a:pt x="11846" y="14582"/>
                </a:cubicBezTo>
                <a:cubicBezTo>
                  <a:pt x="11976" y="14582"/>
                  <a:pt x="12107" y="14450"/>
                  <a:pt x="12367" y="14450"/>
                </a:cubicBezTo>
                <a:cubicBezTo>
                  <a:pt x="17311" y="11534"/>
                  <a:pt x="17311" y="11534"/>
                  <a:pt x="17311" y="11534"/>
                </a:cubicBezTo>
                <a:cubicBezTo>
                  <a:pt x="17572" y="11269"/>
                  <a:pt x="17832" y="11004"/>
                  <a:pt x="17832" y="10607"/>
                </a:cubicBezTo>
                <a:cubicBezTo>
                  <a:pt x="17832" y="10209"/>
                  <a:pt x="17572" y="9944"/>
                  <a:pt x="17311" y="9679"/>
                </a:cubicBezTo>
                <a:close/>
                <a:moveTo>
                  <a:pt x="5340" y="13390"/>
                </a:moveTo>
                <a:cubicBezTo>
                  <a:pt x="5340" y="7824"/>
                  <a:pt x="5340" y="7824"/>
                  <a:pt x="5340" y="7824"/>
                </a:cubicBezTo>
                <a:cubicBezTo>
                  <a:pt x="10025" y="10607"/>
                  <a:pt x="10025" y="10607"/>
                  <a:pt x="10025" y="10607"/>
                </a:cubicBezTo>
                <a:lnTo>
                  <a:pt x="5340" y="13390"/>
                </a:lnTo>
                <a:close/>
                <a:moveTo>
                  <a:pt x="11976" y="13390"/>
                </a:moveTo>
                <a:cubicBezTo>
                  <a:pt x="11976" y="7824"/>
                  <a:pt x="11976" y="7824"/>
                  <a:pt x="11976" y="7824"/>
                </a:cubicBezTo>
                <a:cubicBezTo>
                  <a:pt x="16661" y="10607"/>
                  <a:pt x="16661" y="10607"/>
                  <a:pt x="16661" y="10607"/>
                </a:cubicBezTo>
                <a:lnTo>
                  <a:pt x="11976" y="133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83" name="Freeform 66"/>
          <p:cNvSpPr/>
          <p:nvPr/>
        </p:nvSpPr>
        <p:spPr>
          <a:xfrm>
            <a:off x="6935183" y="10658475"/>
            <a:ext cx="963236" cy="936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5" h="21600" extrusionOk="0">
                <a:moveTo>
                  <a:pt x="21052" y="9847"/>
                </a:moveTo>
                <a:cubicBezTo>
                  <a:pt x="21356" y="9371"/>
                  <a:pt x="21508" y="8735"/>
                  <a:pt x="21356" y="8100"/>
                </a:cubicBezTo>
                <a:cubicBezTo>
                  <a:pt x="21204" y="7465"/>
                  <a:pt x="20747" y="6988"/>
                  <a:pt x="20139" y="6988"/>
                </a:cubicBezTo>
                <a:cubicBezTo>
                  <a:pt x="14815" y="6194"/>
                  <a:pt x="14815" y="6194"/>
                  <a:pt x="14815" y="6194"/>
                </a:cubicBezTo>
                <a:cubicBezTo>
                  <a:pt x="14663" y="6194"/>
                  <a:pt x="14511" y="6035"/>
                  <a:pt x="14511" y="6035"/>
                </a:cubicBezTo>
                <a:cubicBezTo>
                  <a:pt x="12077" y="953"/>
                  <a:pt x="12077" y="953"/>
                  <a:pt x="12077" y="953"/>
                </a:cubicBezTo>
                <a:cubicBezTo>
                  <a:pt x="11925" y="318"/>
                  <a:pt x="11316" y="0"/>
                  <a:pt x="10708" y="0"/>
                </a:cubicBezTo>
                <a:cubicBezTo>
                  <a:pt x="10100" y="0"/>
                  <a:pt x="9491" y="318"/>
                  <a:pt x="9339" y="953"/>
                </a:cubicBezTo>
                <a:cubicBezTo>
                  <a:pt x="6905" y="6035"/>
                  <a:pt x="6905" y="6035"/>
                  <a:pt x="6905" y="6035"/>
                </a:cubicBezTo>
                <a:cubicBezTo>
                  <a:pt x="6905" y="6035"/>
                  <a:pt x="6753" y="6194"/>
                  <a:pt x="6601" y="6194"/>
                </a:cubicBezTo>
                <a:cubicBezTo>
                  <a:pt x="1277" y="6988"/>
                  <a:pt x="1277" y="6988"/>
                  <a:pt x="1277" y="6988"/>
                </a:cubicBezTo>
                <a:cubicBezTo>
                  <a:pt x="669" y="6988"/>
                  <a:pt x="212" y="7465"/>
                  <a:pt x="60" y="8100"/>
                </a:cubicBezTo>
                <a:cubicBezTo>
                  <a:pt x="-92" y="8735"/>
                  <a:pt x="60" y="9371"/>
                  <a:pt x="364" y="9847"/>
                </a:cubicBezTo>
                <a:cubicBezTo>
                  <a:pt x="4319" y="13818"/>
                  <a:pt x="4319" y="13818"/>
                  <a:pt x="4319" y="13818"/>
                </a:cubicBezTo>
                <a:cubicBezTo>
                  <a:pt x="4319" y="13818"/>
                  <a:pt x="4319" y="13976"/>
                  <a:pt x="4319" y="13976"/>
                </a:cubicBezTo>
                <a:cubicBezTo>
                  <a:pt x="3407" y="19535"/>
                  <a:pt x="3407" y="19535"/>
                  <a:pt x="3407" y="19535"/>
                </a:cubicBezTo>
                <a:cubicBezTo>
                  <a:pt x="3407" y="20171"/>
                  <a:pt x="3559" y="20806"/>
                  <a:pt x="4167" y="21282"/>
                </a:cubicBezTo>
                <a:cubicBezTo>
                  <a:pt x="4623" y="21600"/>
                  <a:pt x="5232" y="21600"/>
                  <a:pt x="5840" y="21282"/>
                </a:cubicBezTo>
                <a:cubicBezTo>
                  <a:pt x="10556" y="18741"/>
                  <a:pt x="10556" y="18741"/>
                  <a:pt x="10556" y="18741"/>
                </a:cubicBezTo>
                <a:cubicBezTo>
                  <a:pt x="10708" y="18741"/>
                  <a:pt x="10708" y="18741"/>
                  <a:pt x="10860" y="18741"/>
                </a:cubicBezTo>
                <a:cubicBezTo>
                  <a:pt x="15576" y="21282"/>
                  <a:pt x="15576" y="21282"/>
                  <a:pt x="15576" y="21282"/>
                </a:cubicBezTo>
                <a:cubicBezTo>
                  <a:pt x="15880" y="21441"/>
                  <a:pt x="16184" y="21600"/>
                  <a:pt x="16336" y="21600"/>
                </a:cubicBezTo>
                <a:cubicBezTo>
                  <a:pt x="16640" y="21600"/>
                  <a:pt x="17097" y="21441"/>
                  <a:pt x="17249" y="21282"/>
                </a:cubicBezTo>
                <a:cubicBezTo>
                  <a:pt x="17857" y="20806"/>
                  <a:pt x="18009" y="20171"/>
                  <a:pt x="18009" y="19535"/>
                </a:cubicBezTo>
                <a:cubicBezTo>
                  <a:pt x="17097" y="13976"/>
                  <a:pt x="17097" y="13976"/>
                  <a:pt x="17097" y="13976"/>
                </a:cubicBezTo>
                <a:cubicBezTo>
                  <a:pt x="17097" y="13976"/>
                  <a:pt x="17097" y="13818"/>
                  <a:pt x="17097" y="13818"/>
                </a:cubicBezTo>
                <a:lnTo>
                  <a:pt x="21052" y="9847"/>
                </a:lnTo>
                <a:close/>
                <a:moveTo>
                  <a:pt x="15728" y="14294"/>
                </a:moveTo>
                <a:cubicBezTo>
                  <a:pt x="16640" y="19853"/>
                  <a:pt x="16640" y="19853"/>
                  <a:pt x="16640" y="19853"/>
                </a:cubicBezTo>
                <a:cubicBezTo>
                  <a:pt x="16640" y="20012"/>
                  <a:pt x="16640" y="20171"/>
                  <a:pt x="16488" y="20171"/>
                </a:cubicBezTo>
                <a:cubicBezTo>
                  <a:pt x="16488" y="20171"/>
                  <a:pt x="16336" y="20171"/>
                  <a:pt x="16184" y="20171"/>
                </a:cubicBezTo>
                <a:cubicBezTo>
                  <a:pt x="11469" y="17471"/>
                  <a:pt x="11469" y="17471"/>
                  <a:pt x="11469" y="17471"/>
                </a:cubicBezTo>
                <a:cubicBezTo>
                  <a:pt x="11164" y="17471"/>
                  <a:pt x="11012" y="17312"/>
                  <a:pt x="10708" y="17312"/>
                </a:cubicBezTo>
                <a:cubicBezTo>
                  <a:pt x="10404" y="17312"/>
                  <a:pt x="10252" y="17471"/>
                  <a:pt x="9947" y="17471"/>
                </a:cubicBezTo>
                <a:cubicBezTo>
                  <a:pt x="5232" y="20171"/>
                  <a:pt x="5232" y="20171"/>
                  <a:pt x="5232" y="20171"/>
                </a:cubicBezTo>
                <a:cubicBezTo>
                  <a:pt x="5080" y="20171"/>
                  <a:pt x="4928" y="20171"/>
                  <a:pt x="4928" y="20171"/>
                </a:cubicBezTo>
                <a:cubicBezTo>
                  <a:pt x="4776" y="20171"/>
                  <a:pt x="4776" y="20012"/>
                  <a:pt x="4776" y="19853"/>
                </a:cubicBezTo>
                <a:cubicBezTo>
                  <a:pt x="5688" y="14294"/>
                  <a:pt x="5688" y="14294"/>
                  <a:pt x="5688" y="14294"/>
                </a:cubicBezTo>
                <a:cubicBezTo>
                  <a:pt x="5688" y="13659"/>
                  <a:pt x="5536" y="13182"/>
                  <a:pt x="5232" y="12706"/>
                </a:cubicBezTo>
                <a:cubicBezTo>
                  <a:pt x="1277" y="8894"/>
                  <a:pt x="1277" y="8894"/>
                  <a:pt x="1277" y="8894"/>
                </a:cubicBezTo>
                <a:cubicBezTo>
                  <a:pt x="1125" y="8735"/>
                  <a:pt x="1277" y="8576"/>
                  <a:pt x="1277" y="8576"/>
                </a:cubicBezTo>
                <a:cubicBezTo>
                  <a:pt x="1277" y="8418"/>
                  <a:pt x="1277" y="8259"/>
                  <a:pt x="1581" y="8259"/>
                </a:cubicBezTo>
                <a:cubicBezTo>
                  <a:pt x="6905" y="7465"/>
                  <a:pt x="6905" y="7465"/>
                  <a:pt x="6905" y="7465"/>
                </a:cubicBezTo>
                <a:cubicBezTo>
                  <a:pt x="7362" y="7465"/>
                  <a:pt x="7818" y="6988"/>
                  <a:pt x="7970" y="6512"/>
                </a:cubicBezTo>
                <a:cubicBezTo>
                  <a:pt x="10404" y="1588"/>
                  <a:pt x="10404" y="1588"/>
                  <a:pt x="10404" y="1588"/>
                </a:cubicBezTo>
                <a:cubicBezTo>
                  <a:pt x="10556" y="1429"/>
                  <a:pt x="10708" y="1271"/>
                  <a:pt x="10708" y="1271"/>
                </a:cubicBezTo>
                <a:cubicBezTo>
                  <a:pt x="10708" y="1271"/>
                  <a:pt x="10860" y="1429"/>
                  <a:pt x="11012" y="1588"/>
                </a:cubicBezTo>
                <a:cubicBezTo>
                  <a:pt x="11012" y="1588"/>
                  <a:pt x="11012" y="1588"/>
                  <a:pt x="11012" y="1588"/>
                </a:cubicBezTo>
                <a:cubicBezTo>
                  <a:pt x="13446" y="6512"/>
                  <a:pt x="13446" y="6512"/>
                  <a:pt x="13446" y="6512"/>
                </a:cubicBezTo>
                <a:cubicBezTo>
                  <a:pt x="13598" y="6988"/>
                  <a:pt x="14054" y="7465"/>
                  <a:pt x="14511" y="7465"/>
                </a:cubicBezTo>
                <a:cubicBezTo>
                  <a:pt x="19987" y="8259"/>
                  <a:pt x="19987" y="8259"/>
                  <a:pt x="19987" y="8259"/>
                </a:cubicBezTo>
                <a:cubicBezTo>
                  <a:pt x="20139" y="8259"/>
                  <a:pt x="20139" y="8418"/>
                  <a:pt x="20139" y="8576"/>
                </a:cubicBezTo>
                <a:cubicBezTo>
                  <a:pt x="20139" y="8576"/>
                  <a:pt x="20291" y="8735"/>
                  <a:pt x="20139" y="8894"/>
                </a:cubicBezTo>
                <a:cubicBezTo>
                  <a:pt x="16184" y="12706"/>
                  <a:pt x="16184" y="12706"/>
                  <a:pt x="16184" y="12706"/>
                </a:cubicBezTo>
                <a:cubicBezTo>
                  <a:pt x="15880" y="13182"/>
                  <a:pt x="15728" y="13659"/>
                  <a:pt x="15728" y="142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84" name="Freeform 67"/>
          <p:cNvSpPr/>
          <p:nvPr/>
        </p:nvSpPr>
        <p:spPr>
          <a:xfrm>
            <a:off x="7679484" y="10695796"/>
            <a:ext cx="86727" cy="1023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67" h="21106" extrusionOk="0">
                <a:moveTo>
                  <a:pt x="16442" y="946"/>
                </a:moveTo>
                <a:cubicBezTo>
                  <a:pt x="13357" y="-494"/>
                  <a:pt x="10271" y="-494"/>
                  <a:pt x="7185" y="2386"/>
                </a:cubicBezTo>
                <a:cubicBezTo>
                  <a:pt x="1014" y="11026"/>
                  <a:pt x="1014" y="11026"/>
                  <a:pt x="1014" y="11026"/>
                </a:cubicBezTo>
                <a:cubicBezTo>
                  <a:pt x="-529" y="13906"/>
                  <a:pt x="-529" y="18226"/>
                  <a:pt x="2557" y="19666"/>
                </a:cubicBezTo>
                <a:cubicBezTo>
                  <a:pt x="4100" y="19666"/>
                  <a:pt x="4100" y="21106"/>
                  <a:pt x="5642" y="21106"/>
                </a:cubicBezTo>
                <a:cubicBezTo>
                  <a:pt x="8728" y="21106"/>
                  <a:pt x="10271" y="19666"/>
                  <a:pt x="11814" y="18226"/>
                </a:cubicBezTo>
                <a:cubicBezTo>
                  <a:pt x="17985" y="9586"/>
                  <a:pt x="17985" y="9586"/>
                  <a:pt x="17985" y="9586"/>
                </a:cubicBezTo>
                <a:cubicBezTo>
                  <a:pt x="21071" y="6706"/>
                  <a:pt x="19528" y="2386"/>
                  <a:pt x="16442" y="94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85" name="Freeform 68"/>
          <p:cNvSpPr/>
          <p:nvPr/>
        </p:nvSpPr>
        <p:spPr>
          <a:xfrm>
            <a:off x="7067390" y="10693368"/>
            <a:ext cx="86726" cy="1048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67" h="20372" extrusionOk="0">
                <a:moveTo>
                  <a:pt x="18653" y="10922"/>
                </a:moveTo>
                <a:cubicBezTo>
                  <a:pt x="12482" y="2822"/>
                  <a:pt x="12482" y="2822"/>
                  <a:pt x="12482" y="2822"/>
                </a:cubicBezTo>
                <a:cubicBezTo>
                  <a:pt x="9396" y="122"/>
                  <a:pt x="6310" y="-1228"/>
                  <a:pt x="3225" y="1472"/>
                </a:cubicBezTo>
                <a:cubicBezTo>
                  <a:pt x="139" y="2822"/>
                  <a:pt x="-1404" y="6872"/>
                  <a:pt x="1682" y="9572"/>
                </a:cubicBezTo>
                <a:cubicBezTo>
                  <a:pt x="7853" y="17672"/>
                  <a:pt x="7853" y="17672"/>
                  <a:pt x="7853" y="17672"/>
                </a:cubicBezTo>
                <a:cubicBezTo>
                  <a:pt x="9396" y="19022"/>
                  <a:pt x="10939" y="20372"/>
                  <a:pt x="14025" y="20372"/>
                </a:cubicBezTo>
                <a:cubicBezTo>
                  <a:pt x="15567" y="20372"/>
                  <a:pt x="15567" y="19022"/>
                  <a:pt x="17110" y="19022"/>
                </a:cubicBezTo>
                <a:cubicBezTo>
                  <a:pt x="20196" y="16322"/>
                  <a:pt x="20196" y="13622"/>
                  <a:pt x="18653" y="1092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86" name="Freeform 69"/>
          <p:cNvSpPr/>
          <p:nvPr/>
        </p:nvSpPr>
        <p:spPr>
          <a:xfrm>
            <a:off x="6869285" y="11288249"/>
            <a:ext cx="105280" cy="782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95" h="20475" extrusionOk="0">
                <a:moveTo>
                  <a:pt x="19396" y="6075"/>
                </a:moveTo>
                <a:cubicBezTo>
                  <a:pt x="19396" y="675"/>
                  <a:pt x="15585" y="-1125"/>
                  <a:pt x="13043" y="675"/>
                </a:cubicBezTo>
                <a:cubicBezTo>
                  <a:pt x="4149" y="4275"/>
                  <a:pt x="4149" y="4275"/>
                  <a:pt x="4149" y="4275"/>
                </a:cubicBezTo>
                <a:cubicBezTo>
                  <a:pt x="1608" y="6075"/>
                  <a:pt x="-933" y="9675"/>
                  <a:pt x="338" y="15075"/>
                </a:cubicBezTo>
                <a:cubicBezTo>
                  <a:pt x="1608" y="16875"/>
                  <a:pt x="2879" y="20475"/>
                  <a:pt x="5420" y="20475"/>
                </a:cubicBezTo>
                <a:cubicBezTo>
                  <a:pt x="6691" y="20475"/>
                  <a:pt x="6691" y="20475"/>
                  <a:pt x="7961" y="18675"/>
                </a:cubicBezTo>
                <a:cubicBezTo>
                  <a:pt x="16855" y="15075"/>
                  <a:pt x="16855" y="15075"/>
                  <a:pt x="16855" y="15075"/>
                </a:cubicBezTo>
                <a:cubicBezTo>
                  <a:pt x="19396" y="13275"/>
                  <a:pt x="20667" y="9675"/>
                  <a:pt x="19396" y="60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87" name="Freeform 70"/>
          <p:cNvSpPr/>
          <p:nvPr/>
        </p:nvSpPr>
        <p:spPr>
          <a:xfrm>
            <a:off x="7388225" y="11636375"/>
            <a:ext cx="57151" cy="111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5400" y="0"/>
                  <a:pt x="0" y="1350"/>
                  <a:pt x="0" y="5400"/>
                </a:cubicBezTo>
                <a:cubicBezTo>
                  <a:pt x="0" y="14850"/>
                  <a:pt x="0" y="14850"/>
                  <a:pt x="0" y="14850"/>
                </a:cubicBezTo>
                <a:cubicBezTo>
                  <a:pt x="0" y="18900"/>
                  <a:pt x="5400" y="21600"/>
                  <a:pt x="10800" y="21600"/>
                </a:cubicBezTo>
                <a:cubicBezTo>
                  <a:pt x="16200" y="21600"/>
                  <a:pt x="21600" y="18900"/>
                  <a:pt x="21600" y="14850"/>
                </a:cubicBezTo>
                <a:cubicBezTo>
                  <a:pt x="21600" y="5400"/>
                  <a:pt x="21600" y="5400"/>
                  <a:pt x="21600" y="5400"/>
                </a:cubicBezTo>
                <a:cubicBezTo>
                  <a:pt x="21600" y="1350"/>
                  <a:pt x="16200" y="0"/>
                  <a:pt x="1080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88" name="Freeform 71"/>
          <p:cNvSpPr/>
          <p:nvPr/>
        </p:nvSpPr>
        <p:spPr>
          <a:xfrm>
            <a:off x="7859035" y="11288249"/>
            <a:ext cx="105280" cy="782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95" h="20475" extrusionOk="0">
                <a:moveTo>
                  <a:pt x="15746" y="4275"/>
                </a:moveTo>
                <a:cubicBezTo>
                  <a:pt x="6852" y="675"/>
                  <a:pt x="6852" y="675"/>
                  <a:pt x="6852" y="675"/>
                </a:cubicBezTo>
                <a:cubicBezTo>
                  <a:pt x="4310" y="-1125"/>
                  <a:pt x="499" y="675"/>
                  <a:pt x="499" y="6075"/>
                </a:cubicBezTo>
                <a:cubicBezTo>
                  <a:pt x="-772" y="9675"/>
                  <a:pt x="499" y="13275"/>
                  <a:pt x="3040" y="15075"/>
                </a:cubicBezTo>
                <a:cubicBezTo>
                  <a:pt x="11934" y="18675"/>
                  <a:pt x="11934" y="18675"/>
                  <a:pt x="11934" y="18675"/>
                </a:cubicBezTo>
                <a:cubicBezTo>
                  <a:pt x="13204" y="20475"/>
                  <a:pt x="13204" y="20475"/>
                  <a:pt x="14475" y="20475"/>
                </a:cubicBezTo>
                <a:cubicBezTo>
                  <a:pt x="17016" y="20475"/>
                  <a:pt x="18287" y="16875"/>
                  <a:pt x="19557" y="15075"/>
                </a:cubicBezTo>
                <a:cubicBezTo>
                  <a:pt x="20828" y="9675"/>
                  <a:pt x="18287" y="6075"/>
                  <a:pt x="15746" y="42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89" name="Freeform 72"/>
          <p:cNvSpPr/>
          <p:nvPr/>
        </p:nvSpPr>
        <p:spPr>
          <a:xfrm>
            <a:off x="6978650" y="11896725"/>
            <a:ext cx="8540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72" y="0"/>
                </a:moveTo>
                <a:cubicBezTo>
                  <a:pt x="5011" y="0"/>
                  <a:pt x="5011" y="0"/>
                  <a:pt x="5011" y="0"/>
                </a:cubicBezTo>
                <a:cubicBezTo>
                  <a:pt x="4147" y="0"/>
                  <a:pt x="3283" y="675"/>
                  <a:pt x="3283" y="1350"/>
                </a:cubicBezTo>
                <a:cubicBezTo>
                  <a:pt x="3283" y="2565"/>
                  <a:pt x="3283" y="2565"/>
                  <a:pt x="3283" y="2565"/>
                </a:cubicBezTo>
                <a:cubicBezTo>
                  <a:pt x="1210" y="2565"/>
                  <a:pt x="1210" y="2565"/>
                  <a:pt x="1210" y="2565"/>
                </a:cubicBezTo>
                <a:cubicBezTo>
                  <a:pt x="518" y="2565"/>
                  <a:pt x="0" y="2970"/>
                  <a:pt x="0" y="3510"/>
                </a:cubicBezTo>
                <a:cubicBezTo>
                  <a:pt x="0" y="20655"/>
                  <a:pt x="0" y="20655"/>
                  <a:pt x="0" y="20655"/>
                </a:cubicBezTo>
                <a:cubicBezTo>
                  <a:pt x="0" y="21195"/>
                  <a:pt x="518" y="21600"/>
                  <a:pt x="1210" y="21600"/>
                </a:cubicBezTo>
                <a:cubicBezTo>
                  <a:pt x="17107" y="21600"/>
                  <a:pt x="17107" y="21600"/>
                  <a:pt x="17107" y="21600"/>
                </a:cubicBezTo>
                <a:cubicBezTo>
                  <a:pt x="17798" y="21600"/>
                  <a:pt x="18317" y="21195"/>
                  <a:pt x="18317" y="20655"/>
                </a:cubicBezTo>
                <a:cubicBezTo>
                  <a:pt x="18317" y="19035"/>
                  <a:pt x="18317" y="19035"/>
                  <a:pt x="18317" y="19035"/>
                </a:cubicBezTo>
                <a:cubicBezTo>
                  <a:pt x="19872" y="19035"/>
                  <a:pt x="19872" y="19035"/>
                  <a:pt x="19872" y="19035"/>
                </a:cubicBezTo>
                <a:cubicBezTo>
                  <a:pt x="20736" y="19035"/>
                  <a:pt x="21600" y="18360"/>
                  <a:pt x="21600" y="17685"/>
                </a:cubicBezTo>
                <a:cubicBezTo>
                  <a:pt x="21600" y="1350"/>
                  <a:pt x="21600" y="1350"/>
                  <a:pt x="21600" y="1350"/>
                </a:cubicBezTo>
                <a:cubicBezTo>
                  <a:pt x="21600" y="675"/>
                  <a:pt x="20736" y="0"/>
                  <a:pt x="19872" y="0"/>
                </a:cubicBezTo>
                <a:close/>
                <a:moveTo>
                  <a:pt x="17107" y="20655"/>
                </a:moveTo>
                <a:cubicBezTo>
                  <a:pt x="1210" y="20655"/>
                  <a:pt x="1210" y="20655"/>
                  <a:pt x="1210" y="20655"/>
                </a:cubicBezTo>
                <a:cubicBezTo>
                  <a:pt x="1210" y="3510"/>
                  <a:pt x="1210" y="3510"/>
                  <a:pt x="1210" y="3510"/>
                </a:cubicBezTo>
                <a:cubicBezTo>
                  <a:pt x="11405" y="3510"/>
                  <a:pt x="11405" y="3510"/>
                  <a:pt x="11405" y="3510"/>
                </a:cubicBezTo>
                <a:cubicBezTo>
                  <a:pt x="11405" y="6750"/>
                  <a:pt x="11405" y="6750"/>
                  <a:pt x="11405" y="6750"/>
                </a:cubicBezTo>
                <a:cubicBezTo>
                  <a:pt x="11405" y="7425"/>
                  <a:pt x="12096" y="7965"/>
                  <a:pt x="12960" y="7965"/>
                </a:cubicBezTo>
                <a:cubicBezTo>
                  <a:pt x="17107" y="7965"/>
                  <a:pt x="17107" y="7965"/>
                  <a:pt x="17107" y="7965"/>
                </a:cubicBezTo>
                <a:lnTo>
                  <a:pt x="17107" y="20655"/>
                </a:lnTo>
                <a:close/>
                <a:moveTo>
                  <a:pt x="12787" y="4320"/>
                </a:moveTo>
                <a:cubicBezTo>
                  <a:pt x="16070" y="6885"/>
                  <a:pt x="16070" y="6885"/>
                  <a:pt x="16070" y="6885"/>
                </a:cubicBezTo>
                <a:cubicBezTo>
                  <a:pt x="12960" y="6885"/>
                  <a:pt x="12960" y="6885"/>
                  <a:pt x="12960" y="6885"/>
                </a:cubicBezTo>
                <a:cubicBezTo>
                  <a:pt x="12787" y="6885"/>
                  <a:pt x="12787" y="6885"/>
                  <a:pt x="12787" y="6750"/>
                </a:cubicBezTo>
                <a:lnTo>
                  <a:pt x="12787" y="4320"/>
                </a:lnTo>
                <a:close/>
                <a:moveTo>
                  <a:pt x="19872" y="18090"/>
                </a:moveTo>
                <a:cubicBezTo>
                  <a:pt x="18317" y="18090"/>
                  <a:pt x="18317" y="18090"/>
                  <a:pt x="18317" y="18090"/>
                </a:cubicBezTo>
                <a:cubicBezTo>
                  <a:pt x="18317" y="7425"/>
                  <a:pt x="18317" y="7425"/>
                  <a:pt x="18317" y="7425"/>
                </a:cubicBezTo>
                <a:cubicBezTo>
                  <a:pt x="18317" y="7425"/>
                  <a:pt x="18317" y="7425"/>
                  <a:pt x="18317" y="7425"/>
                </a:cubicBezTo>
                <a:cubicBezTo>
                  <a:pt x="18317" y="7290"/>
                  <a:pt x="18317" y="7155"/>
                  <a:pt x="18144" y="7020"/>
                </a:cubicBezTo>
                <a:cubicBezTo>
                  <a:pt x="12614" y="2700"/>
                  <a:pt x="12614" y="2700"/>
                  <a:pt x="12614" y="2700"/>
                </a:cubicBezTo>
                <a:cubicBezTo>
                  <a:pt x="12614" y="2700"/>
                  <a:pt x="12614" y="2700"/>
                  <a:pt x="12614" y="2700"/>
                </a:cubicBezTo>
                <a:cubicBezTo>
                  <a:pt x="12442" y="2565"/>
                  <a:pt x="12269" y="2565"/>
                  <a:pt x="12096" y="2565"/>
                </a:cubicBezTo>
                <a:cubicBezTo>
                  <a:pt x="4493" y="2565"/>
                  <a:pt x="4493" y="2565"/>
                  <a:pt x="4493" y="2565"/>
                </a:cubicBezTo>
                <a:cubicBezTo>
                  <a:pt x="4493" y="1350"/>
                  <a:pt x="4493" y="1350"/>
                  <a:pt x="4493" y="1350"/>
                </a:cubicBezTo>
                <a:cubicBezTo>
                  <a:pt x="4493" y="1215"/>
                  <a:pt x="4838" y="945"/>
                  <a:pt x="5011" y="945"/>
                </a:cubicBezTo>
                <a:cubicBezTo>
                  <a:pt x="19872" y="945"/>
                  <a:pt x="19872" y="945"/>
                  <a:pt x="19872" y="945"/>
                </a:cubicBezTo>
                <a:cubicBezTo>
                  <a:pt x="20045" y="945"/>
                  <a:pt x="20390" y="1215"/>
                  <a:pt x="20390" y="1350"/>
                </a:cubicBezTo>
                <a:cubicBezTo>
                  <a:pt x="20390" y="17685"/>
                  <a:pt x="20390" y="17685"/>
                  <a:pt x="20390" y="17685"/>
                </a:cubicBezTo>
                <a:cubicBezTo>
                  <a:pt x="20390" y="17685"/>
                  <a:pt x="20390" y="17685"/>
                  <a:pt x="20390" y="17685"/>
                </a:cubicBezTo>
                <a:cubicBezTo>
                  <a:pt x="20390" y="17820"/>
                  <a:pt x="20045" y="18090"/>
                  <a:pt x="19872" y="180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90" name="Freeform 73"/>
          <p:cNvSpPr/>
          <p:nvPr/>
        </p:nvSpPr>
        <p:spPr>
          <a:xfrm>
            <a:off x="8918575" y="752476"/>
            <a:ext cx="8191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320"/>
                </a:moveTo>
                <a:cubicBezTo>
                  <a:pt x="21600" y="4185"/>
                  <a:pt x="21600" y="4050"/>
                  <a:pt x="21420" y="4050"/>
                </a:cubicBezTo>
                <a:cubicBezTo>
                  <a:pt x="16200" y="135"/>
                  <a:pt x="16200" y="135"/>
                  <a:pt x="16200" y="135"/>
                </a:cubicBezTo>
                <a:cubicBezTo>
                  <a:pt x="16200" y="135"/>
                  <a:pt x="16200" y="135"/>
                  <a:pt x="16200" y="135"/>
                </a:cubicBezTo>
                <a:cubicBezTo>
                  <a:pt x="16200" y="0"/>
                  <a:pt x="16020" y="0"/>
                  <a:pt x="15840" y="0"/>
                </a:cubicBezTo>
                <a:cubicBezTo>
                  <a:pt x="1440" y="0"/>
                  <a:pt x="1440" y="0"/>
                  <a:pt x="1440" y="0"/>
                </a:cubicBezTo>
                <a:cubicBezTo>
                  <a:pt x="720" y="0"/>
                  <a:pt x="0" y="540"/>
                  <a:pt x="0" y="1080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060"/>
                  <a:pt x="720" y="21600"/>
                  <a:pt x="1440" y="21600"/>
                </a:cubicBezTo>
                <a:cubicBezTo>
                  <a:pt x="20160" y="21600"/>
                  <a:pt x="20160" y="21600"/>
                  <a:pt x="20160" y="21600"/>
                </a:cubicBezTo>
                <a:cubicBezTo>
                  <a:pt x="20880" y="21600"/>
                  <a:pt x="21600" y="21060"/>
                  <a:pt x="21600" y="2052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4320"/>
                  <a:pt x="21600" y="4320"/>
                  <a:pt x="21600" y="4320"/>
                </a:cubicBezTo>
                <a:close/>
                <a:moveTo>
                  <a:pt x="16380" y="1755"/>
                </a:moveTo>
                <a:cubicBezTo>
                  <a:pt x="19260" y="3915"/>
                  <a:pt x="19260" y="3915"/>
                  <a:pt x="19260" y="3915"/>
                </a:cubicBezTo>
                <a:cubicBezTo>
                  <a:pt x="16560" y="3915"/>
                  <a:pt x="16560" y="3915"/>
                  <a:pt x="16560" y="3915"/>
                </a:cubicBezTo>
                <a:cubicBezTo>
                  <a:pt x="16380" y="3915"/>
                  <a:pt x="16380" y="3780"/>
                  <a:pt x="16380" y="3780"/>
                </a:cubicBezTo>
                <a:lnTo>
                  <a:pt x="16380" y="1755"/>
                </a:lnTo>
                <a:close/>
                <a:moveTo>
                  <a:pt x="20160" y="20520"/>
                </a:moveTo>
                <a:cubicBezTo>
                  <a:pt x="20160" y="20520"/>
                  <a:pt x="20160" y="20655"/>
                  <a:pt x="20160" y="20655"/>
                </a:cubicBezTo>
                <a:cubicBezTo>
                  <a:pt x="1440" y="20655"/>
                  <a:pt x="1440" y="20655"/>
                  <a:pt x="1440" y="20655"/>
                </a:cubicBezTo>
                <a:cubicBezTo>
                  <a:pt x="1440" y="20655"/>
                  <a:pt x="1260" y="20520"/>
                  <a:pt x="1260" y="20520"/>
                </a:cubicBezTo>
                <a:cubicBezTo>
                  <a:pt x="1260" y="1080"/>
                  <a:pt x="1260" y="1080"/>
                  <a:pt x="1260" y="1080"/>
                </a:cubicBezTo>
                <a:cubicBezTo>
                  <a:pt x="1260" y="1080"/>
                  <a:pt x="1440" y="945"/>
                  <a:pt x="1440" y="945"/>
                </a:cubicBezTo>
                <a:cubicBezTo>
                  <a:pt x="15120" y="945"/>
                  <a:pt x="15120" y="945"/>
                  <a:pt x="15120" y="945"/>
                </a:cubicBezTo>
                <a:cubicBezTo>
                  <a:pt x="15120" y="3780"/>
                  <a:pt x="15120" y="3780"/>
                  <a:pt x="15120" y="3780"/>
                </a:cubicBezTo>
                <a:cubicBezTo>
                  <a:pt x="15120" y="4455"/>
                  <a:pt x="15660" y="4860"/>
                  <a:pt x="16560" y="4860"/>
                </a:cubicBezTo>
                <a:cubicBezTo>
                  <a:pt x="20160" y="4860"/>
                  <a:pt x="20160" y="4860"/>
                  <a:pt x="20160" y="4860"/>
                </a:cubicBezTo>
                <a:cubicBezTo>
                  <a:pt x="20160" y="20520"/>
                  <a:pt x="20160" y="20520"/>
                  <a:pt x="20160" y="20520"/>
                </a:cubicBezTo>
                <a:close/>
                <a:moveTo>
                  <a:pt x="16740" y="6885"/>
                </a:moveTo>
                <a:cubicBezTo>
                  <a:pt x="4860" y="6885"/>
                  <a:pt x="4860" y="6885"/>
                  <a:pt x="4860" y="6885"/>
                </a:cubicBezTo>
                <a:cubicBezTo>
                  <a:pt x="4500" y="6885"/>
                  <a:pt x="4140" y="7155"/>
                  <a:pt x="4140" y="7425"/>
                </a:cubicBezTo>
                <a:cubicBezTo>
                  <a:pt x="4140" y="7695"/>
                  <a:pt x="4500" y="7965"/>
                  <a:pt x="4860" y="7965"/>
                </a:cubicBezTo>
                <a:cubicBezTo>
                  <a:pt x="16740" y="7965"/>
                  <a:pt x="16740" y="7965"/>
                  <a:pt x="16740" y="7965"/>
                </a:cubicBezTo>
                <a:cubicBezTo>
                  <a:pt x="17100" y="7965"/>
                  <a:pt x="17460" y="7695"/>
                  <a:pt x="17460" y="7425"/>
                </a:cubicBezTo>
                <a:cubicBezTo>
                  <a:pt x="17460" y="7155"/>
                  <a:pt x="17100" y="6885"/>
                  <a:pt x="16740" y="6885"/>
                </a:cubicBezTo>
                <a:close/>
                <a:moveTo>
                  <a:pt x="16740" y="9990"/>
                </a:moveTo>
                <a:cubicBezTo>
                  <a:pt x="4860" y="9990"/>
                  <a:pt x="4860" y="9990"/>
                  <a:pt x="4860" y="9990"/>
                </a:cubicBezTo>
                <a:cubicBezTo>
                  <a:pt x="4500" y="9990"/>
                  <a:pt x="4140" y="10260"/>
                  <a:pt x="4140" y="10530"/>
                </a:cubicBezTo>
                <a:cubicBezTo>
                  <a:pt x="4140" y="10800"/>
                  <a:pt x="4500" y="10935"/>
                  <a:pt x="4860" y="10935"/>
                </a:cubicBezTo>
                <a:cubicBezTo>
                  <a:pt x="16740" y="10935"/>
                  <a:pt x="16740" y="10935"/>
                  <a:pt x="16740" y="10935"/>
                </a:cubicBezTo>
                <a:cubicBezTo>
                  <a:pt x="17100" y="10935"/>
                  <a:pt x="17460" y="10800"/>
                  <a:pt x="17460" y="10530"/>
                </a:cubicBezTo>
                <a:cubicBezTo>
                  <a:pt x="17460" y="10260"/>
                  <a:pt x="17100" y="9990"/>
                  <a:pt x="16740" y="9990"/>
                </a:cubicBezTo>
                <a:close/>
                <a:moveTo>
                  <a:pt x="16740" y="12960"/>
                </a:moveTo>
                <a:cubicBezTo>
                  <a:pt x="4860" y="12960"/>
                  <a:pt x="4860" y="12960"/>
                  <a:pt x="4860" y="12960"/>
                </a:cubicBezTo>
                <a:cubicBezTo>
                  <a:pt x="4500" y="12960"/>
                  <a:pt x="4140" y="13230"/>
                  <a:pt x="4140" y="13500"/>
                </a:cubicBezTo>
                <a:cubicBezTo>
                  <a:pt x="4140" y="13770"/>
                  <a:pt x="4500" y="14040"/>
                  <a:pt x="4860" y="14040"/>
                </a:cubicBezTo>
                <a:cubicBezTo>
                  <a:pt x="16740" y="14040"/>
                  <a:pt x="16740" y="14040"/>
                  <a:pt x="16740" y="14040"/>
                </a:cubicBezTo>
                <a:cubicBezTo>
                  <a:pt x="17100" y="14040"/>
                  <a:pt x="17460" y="13770"/>
                  <a:pt x="17460" y="13500"/>
                </a:cubicBezTo>
                <a:cubicBezTo>
                  <a:pt x="17460" y="13230"/>
                  <a:pt x="17100" y="12960"/>
                  <a:pt x="16740" y="12960"/>
                </a:cubicBezTo>
                <a:close/>
                <a:moveTo>
                  <a:pt x="10800" y="16065"/>
                </a:moveTo>
                <a:cubicBezTo>
                  <a:pt x="4860" y="16065"/>
                  <a:pt x="4860" y="16065"/>
                  <a:pt x="4860" y="16065"/>
                </a:cubicBezTo>
                <a:cubicBezTo>
                  <a:pt x="4500" y="16065"/>
                  <a:pt x="4140" y="16335"/>
                  <a:pt x="4140" y="16605"/>
                </a:cubicBezTo>
                <a:cubicBezTo>
                  <a:pt x="4140" y="16875"/>
                  <a:pt x="4500" y="17145"/>
                  <a:pt x="4860" y="17145"/>
                </a:cubicBezTo>
                <a:cubicBezTo>
                  <a:pt x="10800" y="17145"/>
                  <a:pt x="10800" y="17145"/>
                  <a:pt x="10800" y="17145"/>
                </a:cubicBezTo>
                <a:cubicBezTo>
                  <a:pt x="11160" y="17145"/>
                  <a:pt x="11520" y="16875"/>
                  <a:pt x="11520" y="16605"/>
                </a:cubicBezTo>
                <a:cubicBezTo>
                  <a:pt x="11520" y="16335"/>
                  <a:pt x="11160" y="16065"/>
                  <a:pt x="10800" y="160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91" name="Freeform 74"/>
          <p:cNvSpPr/>
          <p:nvPr/>
        </p:nvSpPr>
        <p:spPr>
          <a:xfrm>
            <a:off x="9077325" y="2339975"/>
            <a:ext cx="504827" cy="57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32" y="0"/>
                </a:moveTo>
                <a:cubicBezTo>
                  <a:pt x="1168" y="0"/>
                  <a:pt x="1168" y="0"/>
                  <a:pt x="1168" y="0"/>
                </a:cubicBezTo>
                <a:cubicBezTo>
                  <a:pt x="584" y="0"/>
                  <a:pt x="0" y="5400"/>
                  <a:pt x="0" y="10800"/>
                </a:cubicBezTo>
                <a:cubicBezTo>
                  <a:pt x="0" y="16200"/>
                  <a:pt x="584" y="21600"/>
                  <a:pt x="1168" y="21600"/>
                </a:cubicBezTo>
                <a:cubicBezTo>
                  <a:pt x="20432" y="21600"/>
                  <a:pt x="20432" y="21600"/>
                  <a:pt x="20432" y="21600"/>
                </a:cubicBezTo>
                <a:cubicBezTo>
                  <a:pt x="21016" y="21600"/>
                  <a:pt x="21600" y="16200"/>
                  <a:pt x="21600" y="10800"/>
                </a:cubicBezTo>
                <a:cubicBezTo>
                  <a:pt x="21600" y="5400"/>
                  <a:pt x="21016" y="0"/>
                  <a:pt x="20432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92" name="Freeform 75"/>
          <p:cNvSpPr/>
          <p:nvPr/>
        </p:nvSpPr>
        <p:spPr>
          <a:xfrm>
            <a:off x="9077325" y="2498725"/>
            <a:ext cx="504827" cy="47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32" y="0"/>
                </a:moveTo>
                <a:cubicBezTo>
                  <a:pt x="1168" y="0"/>
                  <a:pt x="1168" y="0"/>
                  <a:pt x="1168" y="0"/>
                </a:cubicBezTo>
                <a:cubicBezTo>
                  <a:pt x="584" y="0"/>
                  <a:pt x="0" y="6171"/>
                  <a:pt x="0" y="12343"/>
                </a:cubicBezTo>
                <a:cubicBezTo>
                  <a:pt x="0" y="18514"/>
                  <a:pt x="584" y="21600"/>
                  <a:pt x="1168" y="21600"/>
                </a:cubicBezTo>
                <a:cubicBezTo>
                  <a:pt x="20432" y="21600"/>
                  <a:pt x="20432" y="21600"/>
                  <a:pt x="20432" y="21600"/>
                </a:cubicBezTo>
                <a:cubicBezTo>
                  <a:pt x="21016" y="21600"/>
                  <a:pt x="21600" y="18514"/>
                  <a:pt x="21600" y="12343"/>
                </a:cubicBezTo>
                <a:cubicBezTo>
                  <a:pt x="21600" y="6171"/>
                  <a:pt x="21016" y="0"/>
                  <a:pt x="20432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93" name="Freeform 76"/>
          <p:cNvSpPr/>
          <p:nvPr/>
        </p:nvSpPr>
        <p:spPr>
          <a:xfrm>
            <a:off x="8918575" y="1990725"/>
            <a:ext cx="819151" cy="7981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62" extrusionOk="0">
                <a:moveTo>
                  <a:pt x="21600" y="5908"/>
                </a:moveTo>
                <a:cubicBezTo>
                  <a:pt x="21600" y="5723"/>
                  <a:pt x="21600" y="5538"/>
                  <a:pt x="21420" y="5538"/>
                </a:cubicBezTo>
                <a:cubicBezTo>
                  <a:pt x="16200" y="185"/>
                  <a:pt x="16200" y="185"/>
                  <a:pt x="16200" y="185"/>
                </a:cubicBezTo>
                <a:cubicBezTo>
                  <a:pt x="16200" y="0"/>
                  <a:pt x="16020" y="0"/>
                  <a:pt x="15840" y="0"/>
                </a:cubicBezTo>
                <a:cubicBezTo>
                  <a:pt x="1440" y="0"/>
                  <a:pt x="1440" y="0"/>
                  <a:pt x="1440" y="0"/>
                </a:cubicBezTo>
                <a:cubicBezTo>
                  <a:pt x="720" y="0"/>
                  <a:pt x="0" y="738"/>
                  <a:pt x="0" y="1477"/>
                </a:cubicBezTo>
                <a:cubicBezTo>
                  <a:pt x="0" y="18646"/>
                  <a:pt x="0" y="18646"/>
                  <a:pt x="0" y="18646"/>
                </a:cubicBezTo>
                <a:cubicBezTo>
                  <a:pt x="0" y="18646"/>
                  <a:pt x="0" y="18831"/>
                  <a:pt x="0" y="18831"/>
                </a:cubicBezTo>
                <a:cubicBezTo>
                  <a:pt x="0" y="19015"/>
                  <a:pt x="180" y="19385"/>
                  <a:pt x="540" y="19569"/>
                </a:cubicBezTo>
                <a:cubicBezTo>
                  <a:pt x="2880" y="21046"/>
                  <a:pt x="2880" y="21046"/>
                  <a:pt x="2880" y="21046"/>
                </a:cubicBezTo>
                <a:cubicBezTo>
                  <a:pt x="3600" y="21600"/>
                  <a:pt x="4500" y="21600"/>
                  <a:pt x="5220" y="21046"/>
                </a:cubicBezTo>
                <a:cubicBezTo>
                  <a:pt x="6840" y="20123"/>
                  <a:pt x="6840" y="20123"/>
                  <a:pt x="6840" y="20123"/>
                </a:cubicBezTo>
                <a:cubicBezTo>
                  <a:pt x="7200" y="19938"/>
                  <a:pt x="7560" y="19938"/>
                  <a:pt x="7920" y="20123"/>
                </a:cubicBezTo>
                <a:cubicBezTo>
                  <a:pt x="9540" y="21046"/>
                  <a:pt x="9540" y="21046"/>
                  <a:pt x="9540" y="21046"/>
                </a:cubicBezTo>
                <a:cubicBezTo>
                  <a:pt x="9900" y="21415"/>
                  <a:pt x="10440" y="21415"/>
                  <a:pt x="10800" y="21415"/>
                </a:cubicBezTo>
                <a:cubicBezTo>
                  <a:pt x="11160" y="21415"/>
                  <a:pt x="11700" y="21415"/>
                  <a:pt x="12060" y="21046"/>
                </a:cubicBezTo>
                <a:cubicBezTo>
                  <a:pt x="13680" y="20123"/>
                  <a:pt x="13680" y="20123"/>
                  <a:pt x="13680" y="20123"/>
                </a:cubicBezTo>
                <a:cubicBezTo>
                  <a:pt x="14040" y="19938"/>
                  <a:pt x="14400" y="19938"/>
                  <a:pt x="14760" y="20123"/>
                </a:cubicBezTo>
                <a:cubicBezTo>
                  <a:pt x="16380" y="21046"/>
                  <a:pt x="16380" y="21046"/>
                  <a:pt x="16380" y="21046"/>
                </a:cubicBezTo>
                <a:cubicBezTo>
                  <a:pt x="17100" y="21600"/>
                  <a:pt x="18000" y="21600"/>
                  <a:pt x="18720" y="21046"/>
                </a:cubicBezTo>
                <a:cubicBezTo>
                  <a:pt x="21060" y="19569"/>
                  <a:pt x="21060" y="19569"/>
                  <a:pt x="21060" y="19569"/>
                </a:cubicBezTo>
                <a:cubicBezTo>
                  <a:pt x="21420" y="19385"/>
                  <a:pt x="21600" y="19015"/>
                  <a:pt x="21600" y="18831"/>
                </a:cubicBezTo>
                <a:cubicBezTo>
                  <a:pt x="21600" y="18831"/>
                  <a:pt x="21600" y="18646"/>
                  <a:pt x="21600" y="18646"/>
                </a:cubicBezTo>
                <a:cubicBezTo>
                  <a:pt x="21600" y="5908"/>
                  <a:pt x="21600" y="5908"/>
                  <a:pt x="21600" y="5908"/>
                </a:cubicBezTo>
                <a:cubicBezTo>
                  <a:pt x="21600" y="5908"/>
                  <a:pt x="21600" y="5908"/>
                  <a:pt x="21600" y="5908"/>
                </a:cubicBezTo>
                <a:close/>
                <a:moveTo>
                  <a:pt x="16380" y="2400"/>
                </a:moveTo>
                <a:cubicBezTo>
                  <a:pt x="16380" y="2400"/>
                  <a:pt x="16380" y="2400"/>
                  <a:pt x="16380" y="2400"/>
                </a:cubicBezTo>
                <a:cubicBezTo>
                  <a:pt x="19260" y="5354"/>
                  <a:pt x="19260" y="5354"/>
                  <a:pt x="19260" y="5354"/>
                </a:cubicBezTo>
                <a:cubicBezTo>
                  <a:pt x="16560" y="5354"/>
                  <a:pt x="16560" y="5354"/>
                  <a:pt x="16560" y="5354"/>
                </a:cubicBezTo>
                <a:cubicBezTo>
                  <a:pt x="16380" y="5354"/>
                  <a:pt x="16380" y="5354"/>
                  <a:pt x="16380" y="5169"/>
                </a:cubicBezTo>
                <a:lnTo>
                  <a:pt x="16380" y="2400"/>
                </a:lnTo>
                <a:close/>
                <a:moveTo>
                  <a:pt x="20160" y="18462"/>
                </a:moveTo>
                <a:cubicBezTo>
                  <a:pt x="18000" y="19938"/>
                  <a:pt x="18000" y="19938"/>
                  <a:pt x="18000" y="19938"/>
                </a:cubicBezTo>
                <a:cubicBezTo>
                  <a:pt x="17820" y="20123"/>
                  <a:pt x="17280" y="20123"/>
                  <a:pt x="17100" y="19938"/>
                </a:cubicBezTo>
                <a:cubicBezTo>
                  <a:pt x="15480" y="18831"/>
                  <a:pt x="15480" y="18831"/>
                  <a:pt x="15480" y="18831"/>
                </a:cubicBezTo>
                <a:cubicBezTo>
                  <a:pt x="14580" y="18462"/>
                  <a:pt x="13680" y="18462"/>
                  <a:pt x="12960" y="18831"/>
                </a:cubicBezTo>
                <a:cubicBezTo>
                  <a:pt x="11340" y="19938"/>
                  <a:pt x="11340" y="19938"/>
                  <a:pt x="11340" y="19938"/>
                </a:cubicBezTo>
                <a:cubicBezTo>
                  <a:pt x="10980" y="20123"/>
                  <a:pt x="10620" y="20123"/>
                  <a:pt x="10260" y="19938"/>
                </a:cubicBezTo>
                <a:cubicBezTo>
                  <a:pt x="8640" y="18831"/>
                  <a:pt x="8640" y="18831"/>
                  <a:pt x="8640" y="18831"/>
                </a:cubicBezTo>
                <a:cubicBezTo>
                  <a:pt x="7920" y="18462"/>
                  <a:pt x="7020" y="18462"/>
                  <a:pt x="6120" y="18831"/>
                </a:cubicBezTo>
                <a:cubicBezTo>
                  <a:pt x="4500" y="19938"/>
                  <a:pt x="4500" y="19938"/>
                  <a:pt x="4500" y="19938"/>
                </a:cubicBezTo>
                <a:cubicBezTo>
                  <a:pt x="4320" y="20123"/>
                  <a:pt x="3780" y="20123"/>
                  <a:pt x="3600" y="19938"/>
                </a:cubicBezTo>
                <a:cubicBezTo>
                  <a:pt x="1260" y="18462"/>
                  <a:pt x="1260" y="18462"/>
                  <a:pt x="1260" y="18462"/>
                </a:cubicBezTo>
                <a:cubicBezTo>
                  <a:pt x="1260" y="1477"/>
                  <a:pt x="1260" y="1477"/>
                  <a:pt x="1260" y="1477"/>
                </a:cubicBezTo>
                <a:cubicBezTo>
                  <a:pt x="1260" y="1477"/>
                  <a:pt x="1440" y="1292"/>
                  <a:pt x="1440" y="1292"/>
                </a:cubicBezTo>
                <a:cubicBezTo>
                  <a:pt x="15120" y="1292"/>
                  <a:pt x="15120" y="1292"/>
                  <a:pt x="15120" y="1292"/>
                </a:cubicBezTo>
                <a:cubicBezTo>
                  <a:pt x="15120" y="5169"/>
                  <a:pt x="15120" y="5169"/>
                  <a:pt x="15120" y="5169"/>
                </a:cubicBezTo>
                <a:cubicBezTo>
                  <a:pt x="15120" y="6092"/>
                  <a:pt x="15660" y="6646"/>
                  <a:pt x="16560" y="6646"/>
                </a:cubicBezTo>
                <a:cubicBezTo>
                  <a:pt x="20160" y="6646"/>
                  <a:pt x="20160" y="6646"/>
                  <a:pt x="20160" y="6646"/>
                </a:cubicBezTo>
                <a:lnTo>
                  <a:pt x="20160" y="1846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94" name="Freeform 77"/>
          <p:cNvSpPr/>
          <p:nvPr/>
        </p:nvSpPr>
        <p:spPr>
          <a:xfrm>
            <a:off x="8918575" y="2805245"/>
            <a:ext cx="819151" cy="2872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71" extrusionOk="0">
                <a:moveTo>
                  <a:pt x="21600" y="2957"/>
                </a:moveTo>
                <a:cubicBezTo>
                  <a:pt x="21600" y="2957"/>
                  <a:pt x="21600" y="2957"/>
                  <a:pt x="21600" y="2957"/>
                </a:cubicBezTo>
                <a:cubicBezTo>
                  <a:pt x="21600" y="2957"/>
                  <a:pt x="21600" y="2957"/>
                  <a:pt x="21600" y="2957"/>
                </a:cubicBezTo>
                <a:cubicBezTo>
                  <a:pt x="21600" y="1928"/>
                  <a:pt x="21420" y="900"/>
                  <a:pt x="21060" y="385"/>
                </a:cubicBezTo>
                <a:cubicBezTo>
                  <a:pt x="20700" y="-129"/>
                  <a:pt x="20340" y="-129"/>
                  <a:pt x="19980" y="385"/>
                </a:cubicBezTo>
                <a:cubicBezTo>
                  <a:pt x="18000" y="3985"/>
                  <a:pt x="18000" y="3985"/>
                  <a:pt x="18000" y="3985"/>
                </a:cubicBezTo>
                <a:cubicBezTo>
                  <a:pt x="17820" y="4500"/>
                  <a:pt x="17280" y="4500"/>
                  <a:pt x="17100" y="3985"/>
                </a:cubicBezTo>
                <a:cubicBezTo>
                  <a:pt x="15480" y="900"/>
                  <a:pt x="15480" y="900"/>
                  <a:pt x="15480" y="900"/>
                </a:cubicBezTo>
                <a:cubicBezTo>
                  <a:pt x="14580" y="-129"/>
                  <a:pt x="13680" y="-129"/>
                  <a:pt x="12960" y="900"/>
                </a:cubicBezTo>
                <a:cubicBezTo>
                  <a:pt x="11340" y="3985"/>
                  <a:pt x="11340" y="3985"/>
                  <a:pt x="11340" y="3985"/>
                </a:cubicBezTo>
                <a:cubicBezTo>
                  <a:pt x="10980" y="4500"/>
                  <a:pt x="10620" y="4500"/>
                  <a:pt x="10260" y="3985"/>
                </a:cubicBezTo>
                <a:cubicBezTo>
                  <a:pt x="8640" y="900"/>
                  <a:pt x="8640" y="900"/>
                  <a:pt x="8640" y="900"/>
                </a:cubicBezTo>
                <a:cubicBezTo>
                  <a:pt x="7920" y="-129"/>
                  <a:pt x="7020" y="-129"/>
                  <a:pt x="6120" y="900"/>
                </a:cubicBezTo>
                <a:cubicBezTo>
                  <a:pt x="4500" y="3985"/>
                  <a:pt x="4500" y="3985"/>
                  <a:pt x="4500" y="3985"/>
                </a:cubicBezTo>
                <a:cubicBezTo>
                  <a:pt x="4320" y="4500"/>
                  <a:pt x="3780" y="4500"/>
                  <a:pt x="3600" y="3985"/>
                </a:cubicBezTo>
                <a:cubicBezTo>
                  <a:pt x="1620" y="385"/>
                  <a:pt x="1620" y="385"/>
                  <a:pt x="1620" y="385"/>
                </a:cubicBezTo>
                <a:cubicBezTo>
                  <a:pt x="1260" y="-129"/>
                  <a:pt x="900" y="-129"/>
                  <a:pt x="540" y="385"/>
                </a:cubicBezTo>
                <a:cubicBezTo>
                  <a:pt x="180" y="900"/>
                  <a:pt x="0" y="1928"/>
                  <a:pt x="0" y="2957"/>
                </a:cubicBezTo>
                <a:cubicBezTo>
                  <a:pt x="0" y="2957"/>
                  <a:pt x="0" y="2957"/>
                  <a:pt x="0" y="2957"/>
                </a:cubicBezTo>
                <a:cubicBezTo>
                  <a:pt x="0" y="2957"/>
                  <a:pt x="0" y="2957"/>
                  <a:pt x="0" y="2957"/>
                </a:cubicBezTo>
                <a:cubicBezTo>
                  <a:pt x="0" y="17357"/>
                  <a:pt x="0" y="17357"/>
                  <a:pt x="0" y="17357"/>
                </a:cubicBezTo>
                <a:cubicBezTo>
                  <a:pt x="0" y="19414"/>
                  <a:pt x="720" y="21471"/>
                  <a:pt x="1440" y="21471"/>
                </a:cubicBezTo>
                <a:cubicBezTo>
                  <a:pt x="20160" y="21471"/>
                  <a:pt x="20160" y="21471"/>
                  <a:pt x="20160" y="21471"/>
                </a:cubicBezTo>
                <a:cubicBezTo>
                  <a:pt x="20880" y="21471"/>
                  <a:pt x="21600" y="19414"/>
                  <a:pt x="21600" y="17357"/>
                </a:cubicBezTo>
                <a:lnTo>
                  <a:pt x="21600" y="2957"/>
                </a:lnTo>
                <a:close/>
                <a:moveTo>
                  <a:pt x="20160" y="17871"/>
                </a:moveTo>
                <a:cubicBezTo>
                  <a:pt x="1440" y="17871"/>
                  <a:pt x="1440" y="17871"/>
                  <a:pt x="1440" y="17871"/>
                </a:cubicBezTo>
                <a:cubicBezTo>
                  <a:pt x="1440" y="17871"/>
                  <a:pt x="1260" y="17357"/>
                  <a:pt x="1260" y="17357"/>
                </a:cubicBezTo>
                <a:cubicBezTo>
                  <a:pt x="1260" y="4500"/>
                  <a:pt x="1260" y="4500"/>
                  <a:pt x="1260" y="4500"/>
                </a:cubicBezTo>
                <a:cubicBezTo>
                  <a:pt x="2880" y="7071"/>
                  <a:pt x="2880" y="7071"/>
                  <a:pt x="2880" y="7071"/>
                </a:cubicBezTo>
                <a:cubicBezTo>
                  <a:pt x="3600" y="8614"/>
                  <a:pt x="4500" y="8614"/>
                  <a:pt x="5220" y="7071"/>
                </a:cubicBezTo>
                <a:cubicBezTo>
                  <a:pt x="6840" y="3985"/>
                  <a:pt x="6840" y="3985"/>
                  <a:pt x="6840" y="3985"/>
                </a:cubicBezTo>
                <a:cubicBezTo>
                  <a:pt x="7200" y="3471"/>
                  <a:pt x="7560" y="3471"/>
                  <a:pt x="7920" y="3985"/>
                </a:cubicBezTo>
                <a:cubicBezTo>
                  <a:pt x="9540" y="7071"/>
                  <a:pt x="9540" y="7071"/>
                  <a:pt x="9540" y="7071"/>
                </a:cubicBezTo>
                <a:cubicBezTo>
                  <a:pt x="9900" y="7585"/>
                  <a:pt x="10440" y="8100"/>
                  <a:pt x="10800" y="8100"/>
                </a:cubicBezTo>
                <a:cubicBezTo>
                  <a:pt x="11160" y="8100"/>
                  <a:pt x="11700" y="7585"/>
                  <a:pt x="12060" y="7071"/>
                </a:cubicBezTo>
                <a:cubicBezTo>
                  <a:pt x="13680" y="3985"/>
                  <a:pt x="13680" y="3985"/>
                  <a:pt x="13680" y="3985"/>
                </a:cubicBezTo>
                <a:cubicBezTo>
                  <a:pt x="14040" y="3471"/>
                  <a:pt x="14400" y="3471"/>
                  <a:pt x="14760" y="3985"/>
                </a:cubicBezTo>
                <a:cubicBezTo>
                  <a:pt x="16380" y="7071"/>
                  <a:pt x="16380" y="7071"/>
                  <a:pt x="16380" y="7071"/>
                </a:cubicBezTo>
                <a:cubicBezTo>
                  <a:pt x="17100" y="8614"/>
                  <a:pt x="18000" y="8614"/>
                  <a:pt x="18720" y="7071"/>
                </a:cubicBezTo>
                <a:cubicBezTo>
                  <a:pt x="20160" y="4500"/>
                  <a:pt x="20160" y="4500"/>
                  <a:pt x="20160" y="4500"/>
                </a:cubicBezTo>
                <a:cubicBezTo>
                  <a:pt x="20160" y="17357"/>
                  <a:pt x="20160" y="17357"/>
                  <a:pt x="20160" y="17357"/>
                </a:cubicBezTo>
                <a:cubicBezTo>
                  <a:pt x="20160" y="17357"/>
                  <a:pt x="20160" y="17871"/>
                  <a:pt x="20160" y="178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95" name="Freeform 78"/>
          <p:cNvSpPr/>
          <p:nvPr/>
        </p:nvSpPr>
        <p:spPr>
          <a:xfrm>
            <a:off x="8918575" y="3228975"/>
            <a:ext cx="8191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535"/>
                </a:moveTo>
                <a:cubicBezTo>
                  <a:pt x="21600" y="5400"/>
                  <a:pt x="21600" y="5265"/>
                  <a:pt x="21420" y="5130"/>
                </a:cubicBezTo>
                <a:cubicBezTo>
                  <a:pt x="14760" y="135"/>
                  <a:pt x="14760" y="135"/>
                  <a:pt x="14760" y="135"/>
                </a:cubicBezTo>
                <a:cubicBezTo>
                  <a:pt x="14760" y="135"/>
                  <a:pt x="14760" y="135"/>
                  <a:pt x="14760" y="135"/>
                </a:cubicBezTo>
                <a:cubicBezTo>
                  <a:pt x="14580" y="0"/>
                  <a:pt x="14400" y="0"/>
                  <a:pt x="14220" y="0"/>
                </a:cubicBezTo>
                <a:cubicBezTo>
                  <a:pt x="1440" y="0"/>
                  <a:pt x="1440" y="0"/>
                  <a:pt x="1440" y="0"/>
                </a:cubicBezTo>
                <a:cubicBezTo>
                  <a:pt x="720" y="0"/>
                  <a:pt x="0" y="540"/>
                  <a:pt x="0" y="1080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060"/>
                  <a:pt x="720" y="21600"/>
                  <a:pt x="1440" y="21600"/>
                </a:cubicBezTo>
                <a:cubicBezTo>
                  <a:pt x="20160" y="21600"/>
                  <a:pt x="20160" y="21600"/>
                  <a:pt x="20160" y="21600"/>
                </a:cubicBezTo>
                <a:cubicBezTo>
                  <a:pt x="20880" y="21600"/>
                  <a:pt x="21600" y="21060"/>
                  <a:pt x="21600" y="20520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535"/>
                  <a:pt x="21600" y="5535"/>
                  <a:pt x="21600" y="5535"/>
                </a:cubicBezTo>
                <a:close/>
                <a:moveTo>
                  <a:pt x="14940" y="1755"/>
                </a:moveTo>
                <a:cubicBezTo>
                  <a:pt x="19260" y="4995"/>
                  <a:pt x="19260" y="4995"/>
                  <a:pt x="19260" y="4995"/>
                </a:cubicBezTo>
                <a:cubicBezTo>
                  <a:pt x="15300" y="4995"/>
                  <a:pt x="15300" y="4995"/>
                  <a:pt x="15300" y="4995"/>
                </a:cubicBezTo>
                <a:cubicBezTo>
                  <a:pt x="15120" y="4995"/>
                  <a:pt x="14940" y="4860"/>
                  <a:pt x="14940" y="4725"/>
                </a:cubicBezTo>
                <a:lnTo>
                  <a:pt x="14940" y="1755"/>
                </a:lnTo>
                <a:close/>
                <a:moveTo>
                  <a:pt x="20160" y="20520"/>
                </a:moveTo>
                <a:cubicBezTo>
                  <a:pt x="20160" y="20520"/>
                  <a:pt x="20160" y="20655"/>
                  <a:pt x="20160" y="20655"/>
                </a:cubicBezTo>
                <a:cubicBezTo>
                  <a:pt x="1440" y="20655"/>
                  <a:pt x="1440" y="20655"/>
                  <a:pt x="1440" y="20655"/>
                </a:cubicBezTo>
                <a:cubicBezTo>
                  <a:pt x="1440" y="20655"/>
                  <a:pt x="1260" y="20520"/>
                  <a:pt x="1260" y="20520"/>
                </a:cubicBezTo>
                <a:cubicBezTo>
                  <a:pt x="1260" y="1080"/>
                  <a:pt x="1260" y="1080"/>
                  <a:pt x="1260" y="1080"/>
                </a:cubicBezTo>
                <a:cubicBezTo>
                  <a:pt x="1260" y="1080"/>
                  <a:pt x="1440" y="945"/>
                  <a:pt x="1440" y="945"/>
                </a:cubicBezTo>
                <a:cubicBezTo>
                  <a:pt x="13680" y="945"/>
                  <a:pt x="13680" y="945"/>
                  <a:pt x="13680" y="945"/>
                </a:cubicBezTo>
                <a:cubicBezTo>
                  <a:pt x="13680" y="4725"/>
                  <a:pt x="13680" y="4725"/>
                  <a:pt x="13680" y="4725"/>
                </a:cubicBezTo>
                <a:cubicBezTo>
                  <a:pt x="13680" y="5400"/>
                  <a:pt x="14400" y="5940"/>
                  <a:pt x="15300" y="5940"/>
                </a:cubicBezTo>
                <a:cubicBezTo>
                  <a:pt x="20160" y="5940"/>
                  <a:pt x="20160" y="5940"/>
                  <a:pt x="20160" y="5940"/>
                </a:cubicBezTo>
                <a:cubicBezTo>
                  <a:pt x="20160" y="20520"/>
                  <a:pt x="20160" y="20520"/>
                  <a:pt x="20160" y="205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96" name="Freeform 79"/>
          <p:cNvSpPr/>
          <p:nvPr/>
        </p:nvSpPr>
        <p:spPr>
          <a:xfrm>
            <a:off x="8782050" y="4549776"/>
            <a:ext cx="1092200" cy="901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0"/>
                </a:moveTo>
                <a:cubicBezTo>
                  <a:pt x="1350" y="0"/>
                  <a:pt x="1350" y="0"/>
                  <a:pt x="1350" y="0"/>
                </a:cubicBezTo>
                <a:cubicBezTo>
                  <a:pt x="540" y="0"/>
                  <a:pt x="0" y="660"/>
                  <a:pt x="0" y="1649"/>
                </a:cubicBezTo>
                <a:cubicBezTo>
                  <a:pt x="0" y="3627"/>
                  <a:pt x="0" y="3627"/>
                  <a:pt x="0" y="3627"/>
                </a:cubicBezTo>
                <a:cubicBezTo>
                  <a:pt x="0" y="4452"/>
                  <a:pt x="540" y="5276"/>
                  <a:pt x="1350" y="5276"/>
                </a:cubicBezTo>
                <a:cubicBezTo>
                  <a:pt x="2025" y="5276"/>
                  <a:pt x="2025" y="5276"/>
                  <a:pt x="2025" y="5276"/>
                </a:cubicBezTo>
                <a:cubicBezTo>
                  <a:pt x="8910" y="13685"/>
                  <a:pt x="8910" y="13685"/>
                  <a:pt x="8910" y="13685"/>
                </a:cubicBezTo>
                <a:cubicBezTo>
                  <a:pt x="8910" y="21105"/>
                  <a:pt x="8910" y="21105"/>
                  <a:pt x="8910" y="21105"/>
                </a:cubicBezTo>
                <a:cubicBezTo>
                  <a:pt x="8910" y="21270"/>
                  <a:pt x="9045" y="21600"/>
                  <a:pt x="9180" y="21600"/>
                </a:cubicBezTo>
                <a:cubicBezTo>
                  <a:pt x="9180" y="21600"/>
                  <a:pt x="9315" y="21600"/>
                  <a:pt x="9315" y="21600"/>
                </a:cubicBezTo>
                <a:cubicBezTo>
                  <a:pt x="9450" y="21600"/>
                  <a:pt x="9585" y="21600"/>
                  <a:pt x="9720" y="21435"/>
                </a:cubicBezTo>
                <a:cubicBezTo>
                  <a:pt x="12555" y="17973"/>
                  <a:pt x="12555" y="17973"/>
                  <a:pt x="12555" y="17973"/>
                </a:cubicBezTo>
                <a:cubicBezTo>
                  <a:pt x="12690" y="17808"/>
                  <a:pt x="12690" y="17808"/>
                  <a:pt x="12690" y="17643"/>
                </a:cubicBezTo>
                <a:cubicBezTo>
                  <a:pt x="12690" y="13685"/>
                  <a:pt x="12690" y="13685"/>
                  <a:pt x="12690" y="13685"/>
                </a:cubicBezTo>
                <a:cubicBezTo>
                  <a:pt x="19710" y="5276"/>
                  <a:pt x="19710" y="5276"/>
                  <a:pt x="19710" y="5276"/>
                </a:cubicBezTo>
                <a:cubicBezTo>
                  <a:pt x="20250" y="5276"/>
                  <a:pt x="20250" y="5276"/>
                  <a:pt x="20250" y="5276"/>
                </a:cubicBezTo>
                <a:cubicBezTo>
                  <a:pt x="21060" y="5276"/>
                  <a:pt x="21600" y="4452"/>
                  <a:pt x="21600" y="3627"/>
                </a:cubicBezTo>
                <a:cubicBezTo>
                  <a:pt x="21600" y="1649"/>
                  <a:pt x="21600" y="1649"/>
                  <a:pt x="21600" y="1649"/>
                </a:cubicBezTo>
                <a:cubicBezTo>
                  <a:pt x="21600" y="660"/>
                  <a:pt x="21060" y="0"/>
                  <a:pt x="20250" y="0"/>
                </a:cubicBezTo>
                <a:close/>
                <a:moveTo>
                  <a:pt x="11880" y="13026"/>
                </a:moveTo>
                <a:cubicBezTo>
                  <a:pt x="11880" y="13191"/>
                  <a:pt x="11745" y="13356"/>
                  <a:pt x="11745" y="13521"/>
                </a:cubicBezTo>
                <a:cubicBezTo>
                  <a:pt x="11745" y="17313"/>
                  <a:pt x="11745" y="17313"/>
                  <a:pt x="11745" y="17313"/>
                </a:cubicBezTo>
                <a:cubicBezTo>
                  <a:pt x="9855" y="19786"/>
                  <a:pt x="9855" y="19786"/>
                  <a:pt x="9855" y="19786"/>
                </a:cubicBezTo>
                <a:cubicBezTo>
                  <a:pt x="9855" y="13521"/>
                  <a:pt x="9855" y="13521"/>
                  <a:pt x="9855" y="13521"/>
                </a:cubicBezTo>
                <a:cubicBezTo>
                  <a:pt x="9855" y="13356"/>
                  <a:pt x="9720" y="13191"/>
                  <a:pt x="9720" y="13026"/>
                </a:cubicBezTo>
                <a:cubicBezTo>
                  <a:pt x="3240" y="5276"/>
                  <a:pt x="3240" y="5276"/>
                  <a:pt x="3240" y="5276"/>
                </a:cubicBezTo>
                <a:cubicBezTo>
                  <a:pt x="18360" y="5276"/>
                  <a:pt x="18360" y="5276"/>
                  <a:pt x="18360" y="5276"/>
                </a:cubicBezTo>
                <a:lnTo>
                  <a:pt x="11880" y="13026"/>
                </a:lnTo>
                <a:close/>
                <a:moveTo>
                  <a:pt x="20655" y="3627"/>
                </a:moveTo>
                <a:cubicBezTo>
                  <a:pt x="20655" y="3792"/>
                  <a:pt x="20520" y="4122"/>
                  <a:pt x="20250" y="4122"/>
                </a:cubicBezTo>
                <a:cubicBezTo>
                  <a:pt x="1350" y="4122"/>
                  <a:pt x="1350" y="4122"/>
                  <a:pt x="1350" y="4122"/>
                </a:cubicBezTo>
                <a:cubicBezTo>
                  <a:pt x="1080" y="4122"/>
                  <a:pt x="945" y="3792"/>
                  <a:pt x="945" y="3627"/>
                </a:cubicBezTo>
                <a:cubicBezTo>
                  <a:pt x="945" y="1649"/>
                  <a:pt x="945" y="1649"/>
                  <a:pt x="945" y="1649"/>
                </a:cubicBezTo>
                <a:cubicBezTo>
                  <a:pt x="945" y="1319"/>
                  <a:pt x="1080" y="1154"/>
                  <a:pt x="1350" y="1154"/>
                </a:cubicBezTo>
                <a:cubicBezTo>
                  <a:pt x="20250" y="1154"/>
                  <a:pt x="20250" y="1154"/>
                  <a:pt x="20250" y="1154"/>
                </a:cubicBezTo>
                <a:cubicBezTo>
                  <a:pt x="20520" y="1154"/>
                  <a:pt x="20655" y="1319"/>
                  <a:pt x="20655" y="1649"/>
                </a:cubicBezTo>
                <a:cubicBezTo>
                  <a:pt x="20655" y="3627"/>
                  <a:pt x="20655" y="3627"/>
                  <a:pt x="20655" y="362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97" name="Freeform 80"/>
          <p:cNvSpPr/>
          <p:nvPr/>
        </p:nvSpPr>
        <p:spPr>
          <a:xfrm>
            <a:off x="8947150" y="5705476"/>
            <a:ext cx="74551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1" h="21600" extrusionOk="0">
                <a:moveTo>
                  <a:pt x="17280" y="7425"/>
                </a:moveTo>
                <a:cubicBezTo>
                  <a:pt x="21404" y="3645"/>
                  <a:pt x="21404" y="3645"/>
                  <a:pt x="21404" y="3645"/>
                </a:cubicBezTo>
                <a:cubicBezTo>
                  <a:pt x="21404" y="3510"/>
                  <a:pt x="21600" y="3375"/>
                  <a:pt x="21404" y="3240"/>
                </a:cubicBezTo>
                <a:cubicBezTo>
                  <a:pt x="21207" y="2970"/>
                  <a:pt x="21011" y="2970"/>
                  <a:pt x="20815" y="2970"/>
                </a:cubicBezTo>
                <a:cubicBezTo>
                  <a:pt x="3142" y="2970"/>
                  <a:pt x="3142" y="2970"/>
                  <a:pt x="3142" y="2970"/>
                </a:cubicBezTo>
                <a:cubicBezTo>
                  <a:pt x="3142" y="2295"/>
                  <a:pt x="3142" y="2295"/>
                  <a:pt x="3142" y="2295"/>
                </a:cubicBezTo>
                <a:cubicBezTo>
                  <a:pt x="3731" y="2025"/>
                  <a:pt x="4124" y="1620"/>
                  <a:pt x="4124" y="1215"/>
                </a:cubicBezTo>
                <a:cubicBezTo>
                  <a:pt x="4124" y="540"/>
                  <a:pt x="3338" y="0"/>
                  <a:pt x="2356" y="0"/>
                </a:cubicBezTo>
                <a:cubicBezTo>
                  <a:pt x="1375" y="0"/>
                  <a:pt x="589" y="540"/>
                  <a:pt x="589" y="1215"/>
                </a:cubicBezTo>
                <a:cubicBezTo>
                  <a:pt x="589" y="1620"/>
                  <a:pt x="982" y="2025"/>
                  <a:pt x="1571" y="2295"/>
                </a:cubicBezTo>
                <a:cubicBezTo>
                  <a:pt x="1571" y="20655"/>
                  <a:pt x="1571" y="20655"/>
                  <a:pt x="1571" y="20655"/>
                </a:cubicBezTo>
                <a:cubicBezTo>
                  <a:pt x="785" y="20655"/>
                  <a:pt x="785" y="20655"/>
                  <a:pt x="785" y="20655"/>
                </a:cubicBezTo>
                <a:cubicBezTo>
                  <a:pt x="393" y="20655"/>
                  <a:pt x="0" y="20790"/>
                  <a:pt x="0" y="21060"/>
                </a:cubicBezTo>
                <a:cubicBezTo>
                  <a:pt x="0" y="21330"/>
                  <a:pt x="393" y="21600"/>
                  <a:pt x="785" y="21600"/>
                </a:cubicBezTo>
                <a:cubicBezTo>
                  <a:pt x="3927" y="21600"/>
                  <a:pt x="3927" y="21600"/>
                  <a:pt x="3927" y="21600"/>
                </a:cubicBezTo>
                <a:cubicBezTo>
                  <a:pt x="4320" y="21600"/>
                  <a:pt x="4713" y="21330"/>
                  <a:pt x="4713" y="21060"/>
                </a:cubicBezTo>
                <a:cubicBezTo>
                  <a:pt x="4713" y="20790"/>
                  <a:pt x="4320" y="20655"/>
                  <a:pt x="3927" y="20655"/>
                </a:cubicBezTo>
                <a:cubicBezTo>
                  <a:pt x="3142" y="20655"/>
                  <a:pt x="3142" y="20655"/>
                  <a:pt x="3142" y="20655"/>
                </a:cubicBezTo>
                <a:cubicBezTo>
                  <a:pt x="3142" y="12015"/>
                  <a:pt x="3142" y="12015"/>
                  <a:pt x="3142" y="12015"/>
                </a:cubicBezTo>
                <a:cubicBezTo>
                  <a:pt x="20815" y="12015"/>
                  <a:pt x="20815" y="12015"/>
                  <a:pt x="20815" y="12015"/>
                </a:cubicBezTo>
                <a:cubicBezTo>
                  <a:pt x="21011" y="12015"/>
                  <a:pt x="21207" y="11880"/>
                  <a:pt x="21404" y="11745"/>
                </a:cubicBezTo>
                <a:cubicBezTo>
                  <a:pt x="21404" y="11610"/>
                  <a:pt x="21404" y="11340"/>
                  <a:pt x="21404" y="11205"/>
                </a:cubicBezTo>
                <a:lnTo>
                  <a:pt x="17280" y="7425"/>
                </a:lnTo>
                <a:close/>
                <a:moveTo>
                  <a:pt x="2356" y="1485"/>
                </a:moveTo>
                <a:cubicBezTo>
                  <a:pt x="2160" y="1485"/>
                  <a:pt x="1964" y="1350"/>
                  <a:pt x="1964" y="1215"/>
                </a:cubicBezTo>
                <a:cubicBezTo>
                  <a:pt x="1964" y="1080"/>
                  <a:pt x="2160" y="945"/>
                  <a:pt x="2356" y="945"/>
                </a:cubicBezTo>
                <a:cubicBezTo>
                  <a:pt x="2553" y="945"/>
                  <a:pt x="2749" y="1080"/>
                  <a:pt x="2749" y="1215"/>
                </a:cubicBezTo>
                <a:cubicBezTo>
                  <a:pt x="2749" y="1350"/>
                  <a:pt x="2553" y="1485"/>
                  <a:pt x="2356" y="1485"/>
                </a:cubicBezTo>
                <a:close/>
                <a:moveTo>
                  <a:pt x="3142" y="11070"/>
                </a:moveTo>
                <a:cubicBezTo>
                  <a:pt x="3142" y="11070"/>
                  <a:pt x="3142" y="11070"/>
                  <a:pt x="3142" y="11070"/>
                </a:cubicBezTo>
                <a:cubicBezTo>
                  <a:pt x="3142" y="9450"/>
                  <a:pt x="3142" y="9450"/>
                  <a:pt x="3142" y="9450"/>
                </a:cubicBezTo>
                <a:cubicBezTo>
                  <a:pt x="5498" y="9450"/>
                  <a:pt x="5498" y="9450"/>
                  <a:pt x="5498" y="9450"/>
                </a:cubicBezTo>
                <a:cubicBezTo>
                  <a:pt x="5891" y="9450"/>
                  <a:pt x="6087" y="9180"/>
                  <a:pt x="6087" y="8910"/>
                </a:cubicBezTo>
                <a:cubicBezTo>
                  <a:pt x="6087" y="8640"/>
                  <a:pt x="5891" y="8370"/>
                  <a:pt x="5498" y="8370"/>
                </a:cubicBezTo>
                <a:cubicBezTo>
                  <a:pt x="3142" y="8370"/>
                  <a:pt x="3142" y="8370"/>
                  <a:pt x="3142" y="8370"/>
                </a:cubicBezTo>
                <a:cubicBezTo>
                  <a:pt x="3142" y="6615"/>
                  <a:pt x="3142" y="6615"/>
                  <a:pt x="3142" y="6615"/>
                </a:cubicBezTo>
                <a:cubicBezTo>
                  <a:pt x="6676" y="6615"/>
                  <a:pt x="6676" y="6615"/>
                  <a:pt x="6676" y="6615"/>
                </a:cubicBezTo>
                <a:cubicBezTo>
                  <a:pt x="7069" y="6615"/>
                  <a:pt x="7462" y="6345"/>
                  <a:pt x="7462" y="6075"/>
                </a:cubicBezTo>
                <a:cubicBezTo>
                  <a:pt x="7462" y="5805"/>
                  <a:pt x="7069" y="5535"/>
                  <a:pt x="6676" y="5535"/>
                </a:cubicBezTo>
                <a:cubicBezTo>
                  <a:pt x="3142" y="5535"/>
                  <a:pt x="3142" y="5535"/>
                  <a:pt x="3142" y="5535"/>
                </a:cubicBezTo>
                <a:cubicBezTo>
                  <a:pt x="3142" y="3915"/>
                  <a:pt x="3142" y="3915"/>
                  <a:pt x="3142" y="3915"/>
                </a:cubicBezTo>
                <a:cubicBezTo>
                  <a:pt x="19244" y="3915"/>
                  <a:pt x="19244" y="3915"/>
                  <a:pt x="19244" y="3915"/>
                </a:cubicBezTo>
                <a:cubicBezTo>
                  <a:pt x="15709" y="7155"/>
                  <a:pt x="15709" y="7155"/>
                  <a:pt x="15709" y="7155"/>
                </a:cubicBezTo>
                <a:cubicBezTo>
                  <a:pt x="15513" y="7425"/>
                  <a:pt x="15513" y="7560"/>
                  <a:pt x="15709" y="7830"/>
                </a:cubicBezTo>
                <a:cubicBezTo>
                  <a:pt x="19244" y="11070"/>
                  <a:pt x="19244" y="11070"/>
                  <a:pt x="19244" y="11070"/>
                </a:cubicBezTo>
                <a:cubicBezTo>
                  <a:pt x="3142" y="11070"/>
                  <a:pt x="3142" y="11070"/>
                  <a:pt x="3142" y="11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98" name="Freeform 81"/>
          <p:cNvSpPr/>
          <p:nvPr/>
        </p:nvSpPr>
        <p:spPr>
          <a:xfrm>
            <a:off x="8782050" y="6997700"/>
            <a:ext cx="1092200" cy="9429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2207"/>
                </a:moveTo>
                <a:cubicBezTo>
                  <a:pt x="12285" y="2207"/>
                  <a:pt x="12285" y="2207"/>
                  <a:pt x="12285" y="2207"/>
                </a:cubicBezTo>
                <a:cubicBezTo>
                  <a:pt x="12150" y="2207"/>
                  <a:pt x="12015" y="2050"/>
                  <a:pt x="11880" y="1892"/>
                </a:cubicBezTo>
                <a:cubicBezTo>
                  <a:pt x="10395" y="473"/>
                  <a:pt x="10395" y="473"/>
                  <a:pt x="10395" y="473"/>
                </a:cubicBezTo>
                <a:cubicBezTo>
                  <a:pt x="10125" y="158"/>
                  <a:pt x="9720" y="0"/>
                  <a:pt x="9315" y="0"/>
                </a:cubicBezTo>
                <a:cubicBezTo>
                  <a:pt x="4050" y="0"/>
                  <a:pt x="4050" y="0"/>
                  <a:pt x="4050" y="0"/>
                </a:cubicBezTo>
                <a:cubicBezTo>
                  <a:pt x="3375" y="0"/>
                  <a:pt x="2835" y="631"/>
                  <a:pt x="2835" y="1261"/>
                </a:cubicBezTo>
                <a:cubicBezTo>
                  <a:pt x="2835" y="3153"/>
                  <a:pt x="2835" y="3153"/>
                  <a:pt x="2835" y="3153"/>
                </a:cubicBezTo>
                <a:cubicBezTo>
                  <a:pt x="1080" y="3153"/>
                  <a:pt x="1080" y="3153"/>
                  <a:pt x="1080" y="3153"/>
                </a:cubicBezTo>
                <a:cubicBezTo>
                  <a:pt x="540" y="3153"/>
                  <a:pt x="0" y="3626"/>
                  <a:pt x="0" y="4415"/>
                </a:cubicBezTo>
                <a:cubicBezTo>
                  <a:pt x="0" y="20339"/>
                  <a:pt x="0" y="20339"/>
                  <a:pt x="0" y="20339"/>
                </a:cubicBezTo>
                <a:cubicBezTo>
                  <a:pt x="0" y="20969"/>
                  <a:pt x="540" y="21600"/>
                  <a:pt x="108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8225" y="21600"/>
                  <a:pt x="18765" y="20969"/>
                  <a:pt x="18765" y="20339"/>
                </a:cubicBezTo>
                <a:cubicBezTo>
                  <a:pt x="18765" y="18604"/>
                  <a:pt x="18765" y="18604"/>
                  <a:pt x="18765" y="18604"/>
                </a:cubicBezTo>
                <a:cubicBezTo>
                  <a:pt x="20520" y="18604"/>
                  <a:pt x="20520" y="18604"/>
                  <a:pt x="20520" y="18604"/>
                </a:cubicBezTo>
                <a:cubicBezTo>
                  <a:pt x="21060" y="18604"/>
                  <a:pt x="21600" y="17974"/>
                  <a:pt x="21600" y="17185"/>
                </a:cubicBezTo>
                <a:cubicBezTo>
                  <a:pt x="21600" y="3469"/>
                  <a:pt x="21600" y="3469"/>
                  <a:pt x="21600" y="3469"/>
                </a:cubicBezTo>
                <a:cubicBezTo>
                  <a:pt x="21600" y="2680"/>
                  <a:pt x="21060" y="2207"/>
                  <a:pt x="20520" y="2207"/>
                </a:cubicBezTo>
                <a:close/>
                <a:moveTo>
                  <a:pt x="17820" y="20339"/>
                </a:moveTo>
                <a:cubicBezTo>
                  <a:pt x="17820" y="20496"/>
                  <a:pt x="17685" y="20496"/>
                  <a:pt x="17550" y="20496"/>
                </a:cubicBezTo>
                <a:cubicBezTo>
                  <a:pt x="1080" y="20496"/>
                  <a:pt x="1080" y="20496"/>
                  <a:pt x="1080" y="20496"/>
                </a:cubicBezTo>
                <a:cubicBezTo>
                  <a:pt x="945" y="20496"/>
                  <a:pt x="945" y="20496"/>
                  <a:pt x="945" y="20339"/>
                </a:cubicBezTo>
                <a:cubicBezTo>
                  <a:pt x="945" y="9460"/>
                  <a:pt x="945" y="9460"/>
                  <a:pt x="945" y="9460"/>
                </a:cubicBezTo>
                <a:cubicBezTo>
                  <a:pt x="17820" y="9460"/>
                  <a:pt x="17820" y="9460"/>
                  <a:pt x="17820" y="9460"/>
                </a:cubicBezTo>
                <a:cubicBezTo>
                  <a:pt x="17820" y="20339"/>
                  <a:pt x="17820" y="20339"/>
                  <a:pt x="17820" y="20339"/>
                </a:cubicBezTo>
                <a:close/>
                <a:moveTo>
                  <a:pt x="17820" y="8356"/>
                </a:moveTo>
                <a:cubicBezTo>
                  <a:pt x="945" y="8356"/>
                  <a:pt x="945" y="8356"/>
                  <a:pt x="945" y="8356"/>
                </a:cubicBezTo>
                <a:cubicBezTo>
                  <a:pt x="945" y="4415"/>
                  <a:pt x="945" y="4415"/>
                  <a:pt x="945" y="4415"/>
                </a:cubicBezTo>
                <a:cubicBezTo>
                  <a:pt x="945" y="4257"/>
                  <a:pt x="945" y="4099"/>
                  <a:pt x="1080" y="4099"/>
                </a:cubicBezTo>
                <a:cubicBezTo>
                  <a:pt x="6480" y="4099"/>
                  <a:pt x="6480" y="4099"/>
                  <a:pt x="6480" y="4099"/>
                </a:cubicBezTo>
                <a:cubicBezTo>
                  <a:pt x="6615" y="4099"/>
                  <a:pt x="6750" y="4257"/>
                  <a:pt x="6885" y="4415"/>
                </a:cubicBezTo>
                <a:cubicBezTo>
                  <a:pt x="8370" y="5834"/>
                  <a:pt x="8370" y="5834"/>
                  <a:pt x="8370" y="5834"/>
                </a:cubicBezTo>
                <a:cubicBezTo>
                  <a:pt x="8775" y="6149"/>
                  <a:pt x="9045" y="6307"/>
                  <a:pt x="9450" y="6307"/>
                </a:cubicBezTo>
                <a:cubicBezTo>
                  <a:pt x="17550" y="6307"/>
                  <a:pt x="17550" y="6307"/>
                  <a:pt x="17550" y="6307"/>
                </a:cubicBezTo>
                <a:cubicBezTo>
                  <a:pt x="17685" y="6307"/>
                  <a:pt x="17820" y="6464"/>
                  <a:pt x="17820" y="6622"/>
                </a:cubicBezTo>
                <a:lnTo>
                  <a:pt x="17820" y="8356"/>
                </a:lnTo>
                <a:close/>
                <a:moveTo>
                  <a:pt x="20655" y="17185"/>
                </a:moveTo>
                <a:cubicBezTo>
                  <a:pt x="20655" y="17343"/>
                  <a:pt x="20655" y="17501"/>
                  <a:pt x="20520" y="17501"/>
                </a:cubicBezTo>
                <a:cubicBezTo>
                  <a:pt x="18765" y="17501"/>
                  <a:pt x="18765" y="17501"/>
                  <a:pt x="18765" y="17501"/>
                </a:cubicBezTo>
                <a:cubicBezTo>
                  <a:pt x="18765" y="6622"/>
                  <a:pt x="18765" y="6622"/>
                  <a:pt x="18765" y="6622"/>
                </a:cubicBezTo>
                <a:cubicBezTo>
                  <a:pt x="18765" y="5834"/>
                  <a:pt x="18225" y="5203"/>
                  <a:pt x="17550" y="5203"/>
                </a:cubicBezTo>
                <a:cubicBezTo>
                  <a:pt x="9450" y="5203"/>
                  <a:pt x="9450" y="5203"/>
                  <a:pt x="9450" y="5203"/>
                </a:cubicBezTo>
                <a:cubicBezTo>
                  <a:pt x="9315" y="5203"/>
                  <a:pt x="9180" y="5203"/>
                  <a:pt x="9045" y="5045"/>
                </a:cubicBezTo>
                <a:cubicBezTo>
                  <a:pt x="7560" y="3626"/>
                  <a:pt x="7560" y="3626"/>
                  <a:pt x="7560" y="3626"/>
                </a:cubicBezTo>
                <a:cubicBezTo>
                  <a:pt x="7290" y="3311"/>
                  <a:pt x="6885" y="3153"/>
                  <a:pt x="6480" y="3153"/>
                </a:cubicBezTo>
                <a:cubicBezTo>
                  <a:pt x="3780" y="3153"/>
                  <a:pt x="3780" y="3153"/>
                  <a:pt x="3780" y="3153"/>
                </a:cubicBezTo>
                <a:cubicBezTo>
                  <a:pt x="3780" y="1261"/>
                  <a:pt x="3780" y="1261"/>
                  <a:pt x="3780" y="1261"/>
                </a:cubicBezTo>
                <a:cubicBezTo>
                  <a:pt x="3780" y="1104"/>
                  <a:pt x="3915" y="1104"/>
                  <a:pt x="4050" y="1104"/>
                </a:cubicBezTo>
                <a:cubicBezTo>
                  <a:pt x="9315" y="1104"/>
                  <a:pt x="9315" y="1104"/>
                  <a:pt x="9315" y="1104"/>
                </a:cubicBezTo>
                <a:cubicBezTo>
                  <a:pt x="9450" y="1104"/>
                  <a:pt x="9720" y="1104"/>
                  <a:pt x="9720" y="1261"/>
                </a:cubicBezTo>
                <a:cubicBezTo>
                  <a:pt x="11340" y="2838"/>
                  <a:pt x="11340" y="2838"/>
                  <a:pt x="11340" y="2838"/>
                </a:cubicBezTo>
                <a:cubicBezTo>
                  <a:pt x="11610" y="2996"/>
                  <a:pt x="11880" y="3153"/>
                  <a:pt x="12285" y="3153"/>
                </a:cubicBezTo>
                <a:cubicBezTo>
                  <a:pt x="20520" y="3153"/>
                  <a:pt x="20520" y="3153"/>
                  <a:pt x="20520" y="3153"/>
                </a:cubicBezTo>
                <a:cubicBezTo>
                  <a:pt x="20655" y="3153"/>
                  <a:pt x="20655" y="3311"/>
                  <a:pt x="20655" y="3469"/>
                </a:cubicBezTo>
                <a:cubicBezTo>
                  <a:pt x="20655" y="17185"/>
                  <a:pt x="20655" y="17185"/>
                  <a:pt x="20655" y="17185"/>
                </a:cubicBezTo>
                <a:close/>
                <a:moveTo>
                  <a:pt x="16065" y="11194"/>
                </a:moveTo>
                <a:cubicBezTo>
                  <a:pt x="13365" y="11194"/>
                  <a:pt x="13365" y="11194"/>
                  <a:pt x="13365" y="11194"/>
                </a:cubicBezTo>
                <a:cubicBezTo>
                  <a:pt x="13095" y="11194"/>
                  <a:pt x="12825" y="11509"/>
                  <a:pt x="12825" y="11825"/>
                </a:cubicBezTo>
                <a:cubicBezTo>
                  <a:pt x="12825" y="11982"/>
                  <a:pt x="13095" y="12298"/>
                  <a:pt x="13365" y="12298"/>
                </a:cubicBezTo>
                <a:cubicBezTo>
                  <a:pt x="16065" y="12298"/>
                  <a:pt x="16065" y="12298"/>
                  <a:pt x="16065" y="12298"/>
                </a:cubicBezTo>
                <a:cubicBezTo>
                  <a:pt x="16335" y="12298"/>
                  <a:pt x="16470" y="11982"/>
                  <a:pt x="16470" y="11825"/>
                </a:cubicBezTo>
                <a:cubicBezTo>
                  <a:pt x="16470" y="11509"/>
                  <a:pt x="16335" y="11194"/>
                  <a:pt x="16065" y="11194"/>
                </a:cubicBezTo>
                <a:close/>
                <a:moveTo>
                  <a:pt x="16065" y="13717"/>
                </a:moveTo>
                <a:cubicBezTo>
                  <a:pt x="13365" y="13717"/>
                  <a:pt x="13365" y="13717"/>
                  <a:pt x="13365" y="13717"/>
                </a:cubicBezTo>
                <a:cubicBezTo>
                  <a:pt x="13095" y="13717"/>
                  <a:pt x="12825" y="14032"/>
                  <a:pt x="12825" y="14347"/>
                </a:cubicBezTo>
                <a:cubicBezTo>
                  <a:pt x="12825" y="14663"/>
                  <a:pt x="13095" y="14820"/>
                  <a:pt x="13365" y="14820"/>
                </a:cubicBezTo>
                <a:cubicBezTo>
                  <a:pt x="16065" y="14820"/>
                  <a:pt x="16065" y="14820"/>
                  <a:pt x="16065" y="14820"/>
                </a:cubicBezTo>
                <a:cubicBezTo>
                  <a:pt x="16335" y="14820"/>
                  <a:pt x="16470" y="14663"/>
                  <a:pt x="16470" y="14347"/>
                </a:cubicBezTo>
                <a:cubicBezTo>
                  <a:pt x="16470" y="14032"/>
                  <a:pt x="16335" y="13717"/>
                  <a:pt x="16065" y="1371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199" name="Freeform 82"/>
          <p:cNvSpPr/>
          <p:nvPr/>
        </p:nvSpPr>
        <p:spPr>
          <a:xfrm>
            <a:off x="8782050" y="8235950"/>
            <a:ext cx="1092200" cy="9429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2207"/>
                </a:moveTo>
                <a:cubicBezTo>
                  <a:pt x="12285" y="2207"/>
                  <a:pt x="12285" y="2207"/>
                  <a:pt x="12285" y="2207"/>
                </a:cubicBezTo>
                <a:cubicBezTo>
                  <a:pt x="12150" y="2207"/>
                  <a:pt x="12015" y="2050"/>
                  <a:pt x="11880" y="1892"/>
                </a:cubicBezTo>
                <a:cubicBezTo>
                  <a:pt x="10395" y="473"/>
                  <a:pt x="10395" y="473"/>
                  <a:pt x="10395" y="473"/>
                </a:cubicBezTo>
                <a:cubicBezTo>
                  <a:pt x="10125" y="158"/>
                  <a:pt x="9720" y="0"/>
                  <a:pt x="9315" y="0"/>
                </a:cubicBezTo>
                <a:cubicBezTo>
                  <a:pt x="4050" y="0"/>
                  <a:pt x="4050" y="0"/>
                  <a:pt x="4050" y="0"/>
                </a:cubicBezTo>
                <a:cubicBezTo>
                  <a:pt x="3375" y="0"/>
                  <a:pt x="2835" y="631"/>
                  <a:pt x="2835" y="1261"/>
                </a:cubicBezTo>
                <a:cubicBezTo>
                  <a:pt x="2835" y="3153"/>
                  <a:pt x="2835" y="3153"/>
                  <a:pt x="2835" y="3153"/>
                </a:cubicBezTo>
                <a:cubicBezTo>
                  <a:pt x="1080" y="3153"/>
                  <a:pt x="1080" y="3153"/>
                  <a:pt x="1080" y="3153"/>
                </a:cubicBezTo>
                <a:cubicBezTo>
                  <a:pt x="540" y="3153"/>
                  <a:pt x="0" y="3626"/>
                  <a:pt x="0" y="4415"/>
                </a:cubicBezTo>
                <a:cubicBezTo>
                  <a:pt x="0" y="20339"/>
                  <a:pt x="0" y="20339"/>
                  <a:pt x="0" y="20339"/>
                </a:cubicBezTo>
                <a:cubicBezTo>
                  <a:pt x="0" y="20969"/>
                  <a:pt x="540" y="21600"/>
                  <a:pt x="108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8225" y="21600"/>
                  <a:pt x="18765" y="20969"/>
                  <a:pt x="18765" y="20339"/>
                </a:cubicBezTo>
                <a:cubicBezTo>
                  <a:pt x="18765" y="18604"/>
                  <a:pt x="18765" y="18604"/>
                  <a:pt x="18765" y="18604"/>
                </a:cubicBezTo>
                <a:cubicBezTo>
                  <a:pt x="20520" y="18604"/>
                  <a:pt x="20520" y="18604"/>
                  <a:pt x="20520" y="18604"/>
                </a:cubicBezTo>
                <a:cubicBezTo>
                  <a:pt x="21060" y="18604"/>
                  <a:pt x="21600" y="17974"/>
                  <a:pt x="21600" y="17185"/>
                </a:cubicBezTo>
                <a:cubicBezTo>
                  <a:pt x="21600" y="3469"/>
                  <a:pt x="21600" y="3469"/>
                  <a:pt x="21600" y="3469"/>
                </a:cubicBezTo>
                <a:cubicBezTo>
                  <a:pt x="21600" y="2680"/>
                  <a:pt x="21060" y="2207"/>
                  <a:pt x="20520" y="2207"/>
                </a:cubicBezTo>
                <a:close/>
                <a:moveTo>
                  <a:pt x="17820" y="20339"/>
                </a:moveTo>
                <a:cubicBezTo>
                  <a:pt x="17820" y="20496"/>
                  <a:pt x="17685" y="20496"/>
                  <a:pt x="17550" y="20496"/>
                </a:cubicBezTo>
                <a:cubicBezTo>
                  <a:pt x="1080" y="20496"/>
                  <a:pt x="1080" y="20496"/>
                  <a:pt x="1080" y="20496"/>
                </a:cubicBezTo>
                <a:cubicBezTo>
                  <a:pt x="945" y="20496"/>
                  <a:pt x="945" y="20496"/>
                  <a:pt x="945" y="20339"/>
                </a:cubicBezTo>
                <a:cubicBezTo>
                  <a:pt x="945" y="9460"/>
                  <a:pt x="945" y="9460"/>
                  <a:pt x="945" y="9460"/>
                </a:cubicBezTo>
                <a:cubicBezTo>
                  <a:pt x="17820" y="9460"/>
                  <a:pt x="17820" y="9460"/>
                  <a:pt x="17820" y="9460"/>
                </a:cubicBezTo>
                <a:cubicBezTo>
                  <a:pt x="17820" y="20339"/>
                  <a:pt x="17820" y="20339"/>
                  <a:pt x="17820" y="20339"/>
                </a:cubicBezTo>
                <a:close/>
                <a:moveTo>
                  <a:pt x="17820" y="8356"/>
                </a:moveTo>
                <a:cubicBezTo>
                  <a:pt x="945" y="8356"/>
                  <a:pt x="945" y="8356"/>
                  <a:pt x="945" y="8356"/>
                </a:cubicBezTo>
                <a:cubicBezTo>
                  <a:pt x="945" y="4415"/>
                  <a:pt x="945" y="4415"/>
                  <a:pt x="945" y="4415"/>
                </a:cubicBezTo>
                <a:cubicBezTo>
                  <a:pt x="945" y="4257"/>
                  <a:pt x="945" y="4099"/>
                  <a:pt x="1080" y="4099"/>
                </a:cubicBezTo>
                <a:cubicBezTo>
                  <a:pt x="6480" y="4099"/>
                  <a:pt x="6480" y="4099"/>
                  <a:pt x="6480" y="4099"/>
                </a:cubicBezTo>
                <a:cubicBezTo>
                  <a:pt x="6615" y="4099"/>
                  <a:pt x="6750" y="4257"/>
                  <a:pt x="6885" y="4415"/>
                </a:cubicBezTo>
                <a:cubicBezTo>
                  <a:pt x="8370" y="5834"/>
                  <a:pt x="8370" y="5834"/>
                  <a:pt x="8370" y="5834"/>
                </a:cubicBezTo>
                <a:cubicBezTo>
                  <a:pt x="8775" y="6149"/>
                  <a:pt x="9045" y="6307"/>
                  <a:pt x="9450" y="6307"/>
                </a:cubicBezTo>
                <a:cubicBezTo>
                  <a:pt x="17550" y="6307"/>
                  <a:pt x="17550" y="6307"/>
                  <a:pt x="17550" y="6307"/>
                </a:cubicBezTo>
                <a:cubicBezTo>
                  <a:pt x="17685" y="6307"/>
                  <a:pt x="17820" y="6464"/>
                  <a:pt x="17820" y="6622"/>
                </a:cubicBezTo>
                <a:lnTo>
                  <a:pt x="17820" y="8356"/>
                </a:lnTo>
                <a:close/>
                <a:moveTo>
                  <a:pt x="20655" y="17185"/>
                </a:moveTo>
                <a:cubicBezTo>
                  <a:pt x="20655" y="17343"/>
                  <a:pt x="20655" y="17501"/>
                  <a:pt x="20520" y="17501"/>
                </a:cubicBezTo>
                <a:cubicBezTo>
                  <a:pt x="18765" y="17501"/>
                  <a:pt x="18765" y="17501"/>
                  <a:pt x="18765" y="17501"/>
                </a:cubicBezTo>
                <a:cubicBezTo>
                  <a:pt x="18765" y="6622"/>
                  <a:pt x="18765" y="6622"/>
                  <a:pt x="18765" y="6622"/>
                </a:cubicBezTo>
                <a:cubicBezTo>
                  <a:pt x="18765" y="5834"/>
                  <a:pt x="18225" y="5203"/>
                  <a:pt x="17550" y="5203"/>
                </a:cubicBezTo>
                <a:cubicBezTo>
                  <a:pt x="9450" y="5203"/>
                  <a:pt x="9450" y="5203"/>
                  <a:pt x="9450" y="5203"/>
                </a:cubicBezTo>
                <a:cubicBezTo>
                  <a:pt x="9315" y="5203"/>
                  <a:pt x="9180" y="5203"/>
                  <a:pt x="9045" y="5045"/>
                </a:cubicBezTo>
                <a:cubicBezTo>
                  <a:pt x="7560" y="3626"/>
                  <a:pt x="7560" y="3626"/>
                  <a:pt x="7560" y="3626"/>
                </a:cubicBezTo>
                <a:cubicBezTo>
                  <a:pt x="7290" y="3311"/>
                  <a:pt x="6885" y="3153"/>
                  <a:pt x="6480" y="3153"/>
                </a:cubicBezTo>
                <a:cubicBezTo>
                  <a:pt x="3780" y="3153"/>
                  <a:pt x="3780" y="3153"/>
                  <a:pt x="3780" y="3153"/>
                </a:cubicBezTo>
                <a:cubicBezTo>
                  <a:pt x="3780" y="1261"/>
                  <a:pt x="3780" y="1261"/>
                  <a:pt x="3780" y="1261"/>
                </a:cubicBezTo>
                <a:cubicBezTo>
                  <a:pt x="3780" y="1104"/>
                  <a:pt x="3915" y="1104"/>
                  <a:pt x="4050" y="1104"/>
                </a:cubicBezTo>
                <a:cubicBezTo>
                  <a:pt x="9315" y="1104"/>
                  <a:pt x="9315" y="1104"/>
                  <a:pt x="9315" y="1104"/>
                </a:cubicBezTo>
                <a:cubicBezTo>
                  <a:pt x="9450" y="1104"/>
                  <a:pt x="9720" y="1104"/>
                  <a:pt x="9720" y="1261"/>
                </a:cubicBezTo>
                <a:cubicBezTo>
                  <a:pt x="11340" y="2838"/>
                  <a:pt x="11340" y="2838"/>
                  <a:pt x="11340" y="2838"/>
                </a:cubicBezTo>
                <a:cubicBezTo>
                  <a:pt x="11610" y="2996"/>
                  <a:pt x="11880" y="3153"/>
                  <a:pt x="12285" y="3153"/>
                </a:cubicBezTo>
                <a:cubicBezTo>
                  <a:pt x="20520" y="3153"/>
                  <a:pt x="20520" y="3153"/>
                  <a:pt x="20520" y="3153"/>
                </a:cubicBezTo>
                <a:cubicBezTo>
                  <a:pt x="20655" y="3153"/>
                  <a:pt x="20655" y="3311"/>
                  <a:pt x="20655" y="3469"/>
                </a:cubicBezTo>
                <a:cubicBezTo>
                  <a:pt x="20655" y="17185"/>
                  <a:pt x="20655" y="17185"/>
                  <a:pt x="20655" y="17185"/>
                </a:cubicBezTo>
                <a:close/>
                <a:moveTo>
                  <a:pt x="11340" y="14505"/>
                </a:moveTo>
                <a:cubicBezTo>
                  <a:pt x="9855" y="14505"/>
                  <a:pt x="9855" y="14505"/>
                  <a:pt x="9855" y="14505"/>
                </a:cubicBezTo>
                <a:cubicBezTo>
                  <a:pt x="9855" y="12771"/>
                  <a:pt x="9855" y="12771"/>
                  <a:pt x="9855" y="12771"/>
                </a:cubicBezTo>
                <a:cubicBezTo>
                  <a:pt x="9855" y="12455"/>
                  <a:pt x="9585" y="12140"/>
                  <a:pt x="9315" y="12140"/>
                </a:cubicBezTo>
                <a:cubicBezTo>
                  <a:pt x="9180" y="12140"/>
                  <a:pt x="8910" y="12455"/>
                  <a:pt x="8910" y="12771"/>
                </a:cubicBezTo>
                <a:cubicBezTo>
                  <a:pt x="8910" y="14505"/>
                  <a:pt x="8910" y="14505"/>
                  <a:pt x="8910" y="14505"/>
                </a:cubicBezTo>
                <a:cubicBezTo>
                  <a:pt x="7425" y="14505"/>
                  <a:pt x="7425" y="14505"/>
                  <a:pt x="7425" y="14505"/>
                </a:cubicBezTo>
                <a:cubicBezTo>
                  <a:pt x="7155" y="14505"/>
                  <a:pt x="7020" y="14663"/>
                  <a:pt x="7020" y="14978"/>
                </a:cubicBezTo>
                <a:cubicBezTo>
                  <a:pt x="7020" y="15293"/>
                  <a:pt x="7155" y="15451"/>
                  <a:pt x="7425" y="15451"/>
                </a:cubicBezTo>
                <a:cubicBezTo>
                  <a:pt x="8910" y="15451"/>
                  <a:pt x="8910" y="15451"/>
                  <a:pt x="8910" y="15451"/>
                </a:cubicBezTo>
                <a:cubicBezTo>
                  <a:pt x="8910" y="17343"/>
                  <a:pt x="8910" y="17343"/>
                  <a:pt x="8910" y="17343"/>
                </a:cubicBezTo>
                <a:cubicBezTo>
                  <a:pt x="8910" y="17501"/>
                  <a:pt x="9180" y="17816"/>
                  <a:pt x="9315" y="17816"/>
                </a:cubicBezTo>
                <a:cubicBezTo>
                  <a:pt x="9585" y="17816"/>
                  <a:pt x="9855" y="17501"/>
                  <a:pt x="9855" y="17343"/>
                </a:cubicBezTo>
                <a:cubicBezTo>
                  <a:pt x="9855" y="15451"/>
                  <a:pt x="9855" y="15451"/>
                  <a:pt x="9855" y="15451"/>
                </a:cubicBezTo>
                <a:cubicBezTo>
                  <a:pt x="11340" y="15451"/>
                  <a:pt x="11340" y="15451"/>
                  <a:pt x="11340" y="15451"/>
                </a:cubicBezTo>
                <a:cubicBezTo>
                  <a:pt x="11610" y="15451"/>
                  <a:pt x="11745" y="15293"/>
                  <a:pt x="11745" y="14978"/>
                </a:cubicBezTo>
                <a:cubicBezTo>
                  <a:pt x="11745" y="14663"/>
                  <a:pt x="11610" y="14505"/>
                  <a:pt x="11340" y="145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00" name="Freeform 83"/>
          <p:cNvSpPr/>
          <p:nvPr/>
        </p:nvSpPr>
        <p:spPr>
          <a:xfrm>
            <a:off x="8783956" y="9669688"/>
            <a:ext cx="1090442" cy="582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96" h="21301" extrusionOk="0">
                <a:moveTo>
                  <a:pt x="21051" y="14017"/>
                </a:moveTo>
                <a:cubicBezTo>
                  <a:pt x="19726" y="4724"/>
                  <a:pt x="19726" y="4724"/>
                  <a:pt x="19726" y="4724"/>
                </a:cubicBezTo>
                <a:cubicBezTo>
                  <a:pt x="19461" y="2966"/>
                  <a:pt x="18798" y="1459"/>
                  <a:pt x="18003" y="706"/>
                </a:cubicBezTo>
                <a:cubicBezTo>
                  <a:pt x="17076" y="-48"/>
                  <a:pt x="16015" y="-299"/>
                  <a:pt x="15220" y="454"/>
                </a:cubicBezTo>
                <a:cubicBezTo>
                  <a:pt x="14558" y="957"/>
                  <a:pt x="13895" y="1710"/>
                  <a:pt x="13498" y="2715"/>
                </a:cubicBezTo>
                <a:cubicBezTo>
                  <a:pt x="13498" y="2715"/>
                  <a:pt x="13498" y="2715"/>
                  <a:pt x="13498" y="2715"/>
                </a:cubicBezTo>
                <a:cubicBezTo>
                  <a:pt x="7667" y="2715"/>
                  <a:pt x="7667" y="2715"/>
                  <a:pt x="7667" y="2715"/>
                </a:cubicBezTo>
                <a:cubicBezTo>
                  <a:pt x="7667" y="2715"/>
                  <a:pt x="7667" y="2715"/>
                  <a:pt x="7667" y="2715"/>
                </a:cubicBezTo>
                <a:cubicBezTo>
                  <a:pt x="7269" y="1710"/>
                  <a:pt x="6739" y="957"/>
                  <a:pt x="6077" y="454"/>
                </a:cubicBezTo>
                <a:cubicBezTo>
                  <a:pt x="5149" y="-299"/>
                  <a:pt x="4089" y="-48"/>
                  <a:pt x="3294" y="706"/>
                </a:cubicBezTo>
                <a:cubicBezTo>
                  <a:pt x="2366" y="1459"/>
                  <a:pt x="1704" y="2966"/>
                  <a:pt x="1439" y="4724"/>
                </a:cubicBezTo>
                <a:cubicBezTo>
                  <a:pt x="114" y="14017"/>
                  <a:pt x="114" y="14017"/>
                  <a:pt x="114" y="14017"/>
                </a:cubicBezTo>
                <a:cubicBezTo>
                  <a:pt x="-284" y="17031"/>
                  <a:pt x="379" y="19794"/>
                  <a:pt x="1836" y="20799"/>
                </a:cubicBezTo>
                <a:cubicBezTo>
                  <a:pt x="2101" y="21050"/>
                  <a:pt x="2499" y="21301"/>
                  <a:pt x="2896" y="21301"/>
                </a:cubicBezTo>
                <a:cubicBezTo>
                  <a:pt x="4089" y="21301"/>
                  <a:pt x="5282" y="20045"/>
                  <a:pt x="5812" y="18036"/>
                </a:cubicBezTo>
                <a:cubicBezTo>
                  <a:pt x="6474" y="15273"/>
                  <a:pt x="6474" y="15273"/>
                  <a:pt x="6474" y="15273"/>
                </a:cubicBezTo>
                <a:cubicBezTo>
                  <a:pt x="6872" y="16278"/>
                  <a:pt x="7534" y="17031"/>
                  <a:pt x="8197" y="17031"/>
                </a:cubicBezTo>
                <a:cubicBezTo>
                  <a:pt x="9125" y="17031"/>
                  <a:pt x="9920" y="15775"/>
                  <a:pt x="10185" y="14268"/>
                </a:cubicBezTo>
                <a:cubicBezTo>
                  <a:pt x="10980" y="14268"/>
                  <a:pt x="10980" y="14268"/>
                  <a:pt x="10980" y="14268"/>
                </a:cubicBezTo>
                <a:cubicBezTo>
                  <a:pt x="11245" y="15775"/>
                  <a:pt x="12040" y="17031"/>
                  <a:pt x="12968" y="17031"/>
                </a:cubicBezTo>
                <a:cubicBezTo>
                  <a:pt x="13763" y="17031"/>
                  <a:pt x="14293" y="16278"/>
                  <a:pt x="14690" y="15273"/>
                </a:cubicBezTo>
                <a:cubicBezTo>
                  <a:pt x="15353" y="18036"/>
                  <a:pt x="15353" y="18036"/>
                  <a:pt x="15353" y="18036"/>
                </a:cubicBezTo>
                <a:cubicBezTo>
                  <a:pt x="15750" y="19292"/>
                  <a:pt x="16280" y="20296"/>
                  <a:pt x="16943" y="20799"/>
                </a:cubicBezTo>
                <a:cubicBezTo>
                  <a:pt x="17738" y="21301"/>
                  <a:pt x="18533" y="21301"/>
                  <a:pt x="19196" y="20799"/>
                </a:cubicBezTo>
                <a:cubicBezTo>
                  <a:pt x="19991" y="20296"/>
                  <a:pt x="20521" y="19292"/>
                  <a:pt x="20918" y="18036"/>
                </a:cubicBezTo>
                <a:cubicBezTo>
                  <a:pt x="21183" y="16780"/>
                  <a:pt x="21316" y="15273"/>
                  <a:pt x="21051" y="14017"/>
                </a:cubicBezTo>
                <a:close/>
                <a:moveTo>
                  <a:pt x="20123" y="17282"/>
                </a:moveTo>
                <a:cubicBezTo>
                  <a:pt x="19858" y="18287"/>
                  <a:pt x="19461" y="19041"/>
                  <a:pt x="18931" y="19292"/>
                </a:cubicBezTo>
                <a:cubicBezTo>
                  <a:pt x="18401" y="19543"/>
                  <a:pt x="17871" y="19543"/>
                  <a:pt x="17341" y="19292"/>
                </a:cubicBezTo>
                <a:cubicBezTo>
                  <a:pt x="16810" y="18789"/>
                  <a:pt x="16413" y="18036"/>
                  <a:pt x="16148" y="17282"/>
                </a:cubicBezTo>
                <a:cubicBezTo>
                  <a:pt x="15220" y="13515"/>
                  <a:pt x="15220" y="13515"/>
                  <a:pt x="15220" y="13515"/>
                </a:cubicBezTo>
                <a:cubicBezTo>
                  <a:pt x="15220" y="13264"/>
                  <a:pt x="14955" y="13013"/>
                  <a:pt x="14690" y="13013"/>
                </a:cubicBezTo>
                <a:cubicBezTo>
                  <a:pt x="14558" y="13013"/>
                  <a:pt x="14293" y="13264"/>
                  <a:pt x="14293" y="13766"/>
                </a:cubicBezTo>
                <a:cubicBezTo>
                  <a:pt x="14028" y="14771"/>
                  <a:pt x="13630" y="15273"/>
                  <a:pt x="12968" y="15273"/>
                </a:cubicBezTo>
                <a:cubicBezTo>
                  <a:pt x="12437" y="15273"/>
                  <a:pt x="11907" y="14520"/>
                  <a:pt x="11775" y="13515"/>
                </a:cubicBezTo>
                <a:cubicBezTo>
                  <a:pt x="11775" y="13013"/>
                  <a:pt x="11510" y="12510"/>
                  <a:pt x="11245" y="12510"/>
                </a:cubicBezTo>
                <a:cubicBezTo>
                  <a:pt x="9920" y="12510"/>
                  <a:pt x="9920" y="12510"/>
                  <a:pt x="9920" y="12510"/>
                </a:cubicBezTo>
                <a:cubicBezTo>
                  <a:pt x="9655" y="12510"/>
                  <a:pt x="9522" y="13013"/>
                  <a:pt x="9390" y="13515"/>
                </a:cubicBezTo>
                <a:cubicBezTo>
                  <a:pt x="9257" y="14520"/>
                  <a:pt x="8727" y="15273"/>
                  <a:pt x="8197" y="15273"/>
                </a:cubicBezTo>
                <a:cubicBezTo>
                  <a:pt x="7667" y="15273"/>
                  <a:pt x="7137" y="14771"/>
                  <a:pt x="7004" y="13766"/>
                </a:cubicBezTo>
                <a:cubicBezTo>
                  <a:pt x="6872" y="13264"/>
                  <a:pt x="6739" y="13013"/>
                  <a:pt x="6474" y="13013"/>
                </a:cubicBezTo>
                <a:cubicBezTo>
                  <a:pt x="6209" y="13013"/>
                  <a:pt x="5944" y="13264"/>
                  <a:pt x="5944" y="13515"/>
                </a:cubicBezTo>
                <a:cubicBezTo>
                  <a:pt x="5017" y="17282"/>
                  <a:pt x="5017" y="17282"/>
                  <a:pt x="5017" y="17282"/>
                </a:cubicBezTo>
                <a:cubicBezTo>
                  <a:pt x="4487" y="19041"/>
                  <a:pt x="3161" y="20045"/>
                  <a:pt x="2101" y="19292"/>
                </a:cubicBezTo>
                <a:cubicBezTo>
                  <a:pt x="1041" y="18538"/>
                  <a:pt x="644" y="16529"/>
                  <a:pt x="909" y="14268"/>
                </a:cubicBezTo>
                <a:cubicBezTo>
                  <a:pt x="2366" y="5227"/>
                  <a:pt x="2366" y="5227"/>
                  <a:pt x="2366" y="5227"/>
                </a:cubicBezTo>
                <a:cubicBezTo>
                  <a:pt x="2499" y="3971"/>
                  <a:pt x="3029" y="2715"/>
                  <a:pt x="3691" y="2213"/>
                </a:cubicBezTo>
                <a:cubicBezTo>
                  <a:pt x="3956" y="1710"/>
                  <a:pt x="4354" y="1710"/>
                  <a:pt x="4752" y="1710"/>
                </a:cubicBezTo>
                <a:cubicBezTo>
                  <a:pt x="5149" y="1710"/>
                  <a:pt x="5414" y="1710"/>
                  <a:pt x="5679" y="1961"/>
                </a:cubicBezTo>
                <a:cubicBezTo>
                  <a:pt x="6209" y="2213"/>
                  <a:pt x="6607" y="2966"/>
                  <a:pt x="7004" y="3720"/>
                </a:cubicBezTo>
                <a:cubicBezTo>
                  <a:pt x="7137" y="4222"/>
                  <a:pt x="7402" y="4473"/>
                  <a:pt x="7667" y="4473"/>
                </a:cubicBezTo>
                <a:cubicBezTo>
                  <a:pt x="13498" y="4473"/>
                  <a:pt x="13498" y="4473"/>
                  <a:pt x="13498" y="4473"/>
                </a:cubicBezTo>
                <a:cubicBezTo>
                  <a:pt x="13763" y="4473"/>
                  <a:pt x="14028" y="4222"/>
                  <a:pt x="14293" y="3720"/>
                </a:cubicBezTo>
                <a:cubicBezTo>
                  <a:pt x="14558" y="2966"/>
                  <a:pt x="14955" y="2213"/>
                  <a:pt x="15485" y="1961"/>
                </a:cubicBezTo>
                <a:cubicBezTo>
                  <a:pt x="16148" y="1459"/>
                  <a:pt x="16943" y="1459"/>
                  <a:pt x="17606" y="2213"/>
                </a:cubicBezTo>
                <a:cubicBezTo>
                  <a:pt x="18268" y="2715"/>
                  <a:pt x="18666" y="3971"/>
                  <a:pt x="18931" y="5227"/>
                </a:cubicBezTo>
                <a:cubicBezTo>
                  <a:pt x="20256" y="14268"/>
                  <a:pt x="20256" y="14268"/>
                  <a:pt x="20256" y="14268"/>
                </a:cubicBezTo>
                <a:cubicBezTo>
                  <a:pt x="20388" y="15273"/>
                  <a:pt x="20388" y="16278"/>
                  <a:pt x="20123" y="17282"/>
                </a:cubicBezTo>
                <a:close/>
                <a:moveTo>
                  <a:pt x="16413" y="4222"/>
                </a:moveTo>
                <a:cubicBezTo>
                  <a:pt x="16678" y="4222"/>
                  <a:pt x="16943" y="4724"/>
                  <a:pt x="16943" y="5227"/>
                </a:cubicBezTo>
                <a:cubicBezTo>
                  <a:pt x="16943" y="5729"/>
                  <a:pt x="16678" y="6231"/>
                  <a:pt x="16413" y="6231"/>
                </a:cubicBezTo>
                <a:cubicBezTo>
                  <a:pt x="16148" y="6231"/>
                  <a:pt x="15883" y="5729"/>
                  <a:pt x="15883" y="5227"/>
                </a:cubicBezTo>
                <a:cubicBezTo>
                  <a:pt x="15883" y="4724"/>
                  <a:pt x="16148" y="4222"/>
                  <a:pt x="16413" y="4222"/>
                </a:cubicBezTo>
                <a:close/>
                <a:moveTo>
                  <a:pt x="16413" y="8994"/>
                </a:moveTo>
                <a:cubicBezTo>
                  <a:pt x="16678" y="8994"/>
                  <a:pt x="16943" y="9496"/>
                  <a:pt x="16943" y="9999"/>
                </a:cubicBezTo>
                <a:cubicBezTo>
                  <a:pt x="16943" y="10752"/>
                  <a:pt x="16678" y="11254"/>
                  <a:pt x="16413" y="11254"/>
                </a:cubicBezTo>
                <a:cubicBezTo>
                  <a:pt x="16148" y="11254"/>
                  <a:pt x="15883" y="10752"/>
                  <a:pt x="15883" y="9999"/>
                </a:cubicBezTo>
                <a:cubicBezTo>
                  <a:pt x="15883" y="9496"/>
                  <a:pt x="16148" y="8994"/>
                  <a:pt x="16413" y="8994"/>
                </a:cubicBezTo>
                <a:close/>
                <a:moveTo>
                  <a:pt x="15088" y="6734"/>
                </a:moveTo>
                <a:cubicBezTo>
                  <a:pt x="15485" y="6734"/>
                  <a:pt x="15618" y="6985"/>
                  <a:pt x="15618" y="7738"/>
                </a:cubicBezTo>
                <a:cubicBezTo>
                  <a:pt x="15618" y="8241"/>
                  <a:pt x="15485" y="8743"/>
                  <a:pt x="15088" y="8743"/>
                </a:cubicBezTo>
                <a:cubicBezTo>
                  <a:pt x="14823" y="8743"/>
                  <a:pt x="14558" y="8241"/>
                  <a:pt x="14558" y="7738"/>
                </a:cubicBezTo>
                <a:cubicBezTo>
                  <a:pt x="14558" y="6985"/>
                  <a:pt x="14823" y="6734"/>
                  <a:pt x="15088" y="6734"/>
                </a:cubicBezTo>
                <a:close/>
                <a:moveTo>
                  <a:pt x="17738" y="6734"/>
                </a:moveTo>
                <a:cubicBezTo>
                  <a:pt x="18003" y="6734"/>
                  <a:pt x="18268" y="6985"/>
                  <a:pt x="18268" y="7738"/>
                </a:cubicBezTo>
                <a:cubicBezTo>
                  <a:pt x="18268" y="8241"/>
                  <a:pt x="18003" y="8743"/>
                  <a:pt x="17738" y="8743"/>
                </a:cubicBezTo>
                <a:cubicBezTo>
                  <a:pt x="17473" y="8743"/>
                  <a:pt x="17208" y="8241"/>
                  <a:pt x="17208" y="7738"/>
                </a:cubicBezTo>
                <a:cubicBezTo>
                  <a:pt x="17208" y="6985"/>
                  <a:pt x="17473" y="6734"/>
                  <a:pt x="17738" y="6734"/>
                </a:cubicBezTo>
                <a:close/>
                <a:moveTo>
                  <a:pt x="6077" y="6734"/>
                </a:moveTo>
                <a:cubicBezTo>
                  <a:pt x="5282" y="6734"/>
                  <a:pt x="5282" y="6734"/>
                  <a:pt x="5282" y="6734"/>
                </a:cubicBezTo>
                <a:cubicBezTo>
                  <a:pt x="5282" y="5478"/>
                  <a:pt x="5282" y="5478"/>
                  <a:pt x="5282" y="5478"/>
                </a:cubicBezTo>
                <a:cubicBezTo>
                  <a:pt x="5282" y="4975"/>
                  <a:pt x="5149" y="4473"/>
                  <a:pt x="4884" y="4473"/>
                </a:cubicBezTo>
                <a:cubicBezTo>
                  <a:pt x="4619" y="4473"/>
                  <a:pt x="4487" y="4975"/>
                  <a:pt x="4487" y="5478"/>
                </a:cubicBezTo>
                <a:cubicBezTo>
                  <a:pt x="4487" y="6734"/>
                  <a:pt x="4487" y="6734"/>
                  <a:pt x="4487" y="6734"/>
                </a:cubicBezTo>
                <a:cubicBezTo>
                  <a:pt x="3691" y="6734"/>
                  <a:pt x="3691" y="6734"/>
                  <a:pt x="3691" y="6734"/>
                </a:cubicBezTo>
                <a:cubicBezTo>
                  <a:pt x="3426" y="6734"/>
                  <a:pt x="3161" y="7236"/>
                  <a:pt x="3161" y="7738"/>
                </a:cubicBezTo>
                <a:cubicBezTo>
                  <a:pt x="3161" y="7989"/>
                  <a:pt x="3426" y="8492"/>
                  <a:pt x="3691" y="8492"/>
                </a:cubicBezTo>
                <a:cubicBezTo>
                  <a:pt x="4487" y="8492"/>
                  <a:pt x="4487" y="8492"/>
                  <a:pt x="4487" y="8492"/>
                </a:cubicBezTo>
                <a:cubicBezTo>
                  <a:pt x="4487" y="9999"/>
                  <a:pt x="4487" y="9999"/>
                  <a:pt x="4487" y="9999"/>
                </a:cubicBezTo>
                <a:cubicBezTo>
                  <a:pt x="4487" y="10501"/>
                  <a:pt x="4619" y="10752"/>
                  <a:pt x="4884" y="10752"/>
                </a:cubicBezTo>
                <a:cubicBezTo>
                  <a:pt x="5149" y="10752"/>
                  <a:pt x="5282" y="10501"/>
                  <a:pt x="5282" y="9999"/>
                </a:cubicBezTo>
                <a:cubicBezTo>
                  <a:pt x="5282" y="8492"/>
                  <a:pt x="5282" y="8492"/>
                  <a:pt x="5282" y="8492"/>
                </a:cubicBezTo>
                <a:cubicBezTo>
                  <a:pt x="6077" y="8492"/>
                  <a:pt x="6077" y="8492"/>
                  <a:pt x="6077" y="8492"/>
                </a:cubicBezTo>
                <a:cubicBezTo>
                  <a:pt x="6342" y="8492"/>
                  <a:pt x="6474" y="7989"/>
                  <a:pt x="6474" y="7738"/>
                </a:cubicBezTo>
                <a:cubicBezTo>
                  <a:pt x="6474" y="7236"/>
                  <a:pt x="6342" y="6734"/>
                  <a:pt x="6077" y="6734"/>
                </a:cubicBezTo>
                <a:close/>
                <a:moveTo>
                  <a:pt x="9655" y="6734"/>
                </a:moveTo>
                <a:cubicBezTo>
                  <a:pt x="9125" y="6734"/>
                  <a:pt x="9125" y="6734"/>
                  <a:pt x="9125" y="6734"/>
                </a:cubicBezTo>
                <a:cubicBezTo>
                  <a:pt x="8860" y="6734"/>
                  <a:pt x="8727" y="7236"/>
                  <a:pt x="8727" y="7738"/>
                </a:cubicBezTo>
                <a:cubicBezTo>
                  <a:pt x="8727" y="7989"/>
                  <a:pt x="8860" y="8492"/>
                  <a:pt x="9125" y="8492"/>
                </a:cubicBezTo>
                <a:cubicBezTo>
                  <a:pt x="9655" y="8492"/>
                  <a:pt x="9655" y="8492"/>
                  <a:pt x="9655" y="8492"/>
                </a:cubicBezTo>
                <a:cubicBezTo>
                  <a:pt x="9787" y="8492"/>
                  <a:pt x="10052" y="7989"/>
                  <a:pt x="10052" y="7738"/>
                </a:cubicBezTo>
                <a:cubicBezTo>
                  <a:pt x="10052" y="7236"/>
                  <a:pt x="9787" y="6734"/>
                  <a:pt x="9655" y="6734"/>
                </a:cubicBezTo>
                <a:close/>
                <a:moveTo>
                  <a:pt x="12040" y="6734"/>
                </a:moveTo>
                <a:cubicBezTo>
                  <a:pt x="11642" y="6734"/>
                  <a:pt x="11642" y="6734"/>
                  <a:pt x="11642" y="6734"/>
                </a:cubicBezTo>
                <a:cubicBezTo>
                  <a:pt x="11377" y="6734"/>
                  <a:pt x="11112" y="7236"/>
                  <a:pt x="11112" y="7738"/>
                </a:cubicBezTo>
                <a:cubicBezTo>
                  <a:pt x="11112" y="7989"/>
                  <a:pt x="11377" y="8492"/>
                  <a:pt x="11642" y="8492"/>
                </a:cubicBezTo>
                <a:cubicBezTo>
                  <a:pt x="12040" y="8492"/>
                  <a:pt x="12040" y="8492"/>
                  <a:pt x="12040" y="8492"/>
                </a:cubicBezTo>
                <a:cubicBezTo>
                  <a:pt x="12305" y="8492"/>
                  <a:pt x="12570" y="7989"/>
                  <a:pt x="12570" y="7738"/>
                </a:cubicBezTo>
                <a:cubicBezTo>
                  <a:pt x="12570" y="7236"/>
                  <a:pt x="12305" y="6734"/>
                  <a:pt x="12040" y="6734"/>
                </a:cubicBezTo>
                <a:close/>
                <a:moveTo>
                  <a:pt x="8197" y="11254"/>
                </a:moveTo>
                <a:cubicBezTo>
                  <a:pt x="7667" y="11254"/>
                  <a:pt x="7269" y="12008"/>
                  <a:pt x="7269" y="13013"/>
                </a:cubicBezTo>
                <a:cubicBezTo>
                  <a:pt x="7269" y="13766"/>
                  <a:pt x="7667" y="14520"/>
                  <a:pt x="8197" y="14520"/>
                </a:cubicBezTo>
                <a:cubicBezTo>
                  <a:pt x="8595" y="14520"/>
                  <a:pt x="8992" y="13766"/>
                  <a:pt x="8992" y="13013"/>
                </a:cubicBezTo>
                <a:cubicBezTo>
                  <a:pt x="8992" y="12008"/>
                  <a:pt x="8595" y="11254"/>
                  <a:pt x="8197" y="11254"/>
                </a:cubicBezTo>
                <a:close/>
                <a:moveTo>
                  <a:pt x="8197" y="13264"/>
                </a:moveTo>
                <a:cubicBezTo>
                  <a:pt x="8064" y="13264"/>
                  <a:pt x="7932" y="13264"/>
                  <a:pt x="7932" y="13013"/>
                </a:cubicBezTo>
                <a:cubicBezTo>
                  <a:pt x="7932" y="12761"/>
                  <a:pt x="8064" y="12510"/>
                  <a:pt x="8197" y="12510"/>
                </a:cubicBezTo>
                <a:cubicBezTo>
                  <a:pt x="8329" y="12510"/>
                  <a:pt x="8329" y="12761"/>
                  <a:pt x="8329" y="13013"/>
                </a:cubicBezTo>
                <a:cubicBezTo>
                  <a:pt x="8329" y="13264"/>
                  <a:pt x="8329" y="13264"/>
                  <a:pt x="8197" y="13264"/>
                </a:cubicBezTo>
                <a:close/>
                <a:moveTo>
                  <a:pt x="12968" y="11254"/>
                </a:moveTo>
                <a:cubicBezTo>
                  <a:pt x="12570" y="11254"/>
                  <a:pt x="12172" y="12008"/>
                  <a:pt x="12172" y="13013"/>
                </a:cubicBezTo>
                <a:cubicBezTo>
                  <a:pt x="12172" y="13766"/>
                  <a:pt x="12570" y="14520"/>
                  <a:pt x="12968" y="14520"/>
                </a:cubicBezTo>
                <a:cubicBezTo>
                  <a:pt x="13498" y="14520"/>
                  <a:pt x="13895" y="13766"/>
                  <a:pt x="13895" y="13013"/>
                </a:cubicBezTo>
                <a:cubicBezTo>
                  <a:pt x="13895" y="12008"/>
                  <a:pt x="13498" y="11254"/>
                  <a:pt x="12968" y="11254"/>
                </a:cubicBezTo>
                <a:close/>
                <a:moveTo>
                  <a:pt x="12968" y="13264"/>
                </a:moveTo>
                <a:cubicBezTo>
                  <a:pt x="12835" y="13264"/>
                  <a:pt x="12835" y="13264"/>
                  <a:pt x="12835" y="13013"/>
                </a:cubicBezTo>
                <a:cubicBezTo>
                  <a:pt x="12835" y="12761"/>
                  <a:pt x="12835" y="12510"/>
                  <a:pt x="12968" y="12510"/>
                </a:cubicBezTo>
                <a:cubicBezTo>
                  <a:pt x="13100" y="12510"/>
                  <a:pt x="13233" y="12761"/>
                  <a:pt x="13233" y="13013"/>
                </a:cubicBezTo>
                <a:cubicBezTo>
                  <a:pt x="13233" y="13264"/>
                  <a:pt x="13100" y="13264"/>
                  <a:pt x="12968" y="1326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01" name="Freeform 84"/>
          <p:cNvSpPr/>
          <p:nvPr/>
        </p:nvSpPr>
        <p:spPr>
          <a:xfrm>
            <a:off x="8782050" y="10715625"/>
            <a:ext cx="1092606" cy="933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57" h="21600" extrusionOk="0">
                <a:moveTo>
                  <a:pt x="19493" y="2065"/>
                </a:moveTo>
                <a:cubicBezTo>
                  <a:pt x="18307" y="794"/>
                  <a:pt x="16859" y="0"/>
                  <a:pt x="15278" y="0"/>
                </a:cubicBezTo>
                <a:cubicBezTo>
                  <a:pt x="13698" y="0"/>
                  <a:pt x="12249" y="794"/>
                  <a:pt x="11063" y="2065"/>
                </a:cubicBezTo>
                <a:cubicBezTo>
                  <a:pt x="10537" y="2700"/>
                  <a:pt x="10537" y="2700"/>
                  <a:pt x="10537" y="2700"/>
                </a:cubicBezTo>
                <a:cubicBezTo>
                  <a:pt x="10010" y="2065"/>
                  <a:pt x="10010" y="2065"/>
                  <a:pt x="10010" y="2065"/>
                </a:cubicBezTo>
                <a:cubicBezTo>
                  <a:pt x="8824" y="794"/>
                  <a:pt x="7376" y="0"/>
                  <a:pt x="5795" y="0"/>
                </a:cubicBezTo>
                <a:cubicBezTo>
                  <a:pt x="4346" y="0"/>
                  <a:pt x="2766" y="794"/>
                  <a:pt x="1712" y="2065"/>
                </a:cubicBezTo>
                <a:cubicBezTo>
                  <a:pt x="659" y="3335"/>
                  <a:pt x="0" y="5241"/>
                  <a:pt x="0" y="6988"/>
                </a:cubicBezTo>
                <a:cubicBezTo>
                  <a:pt x="0" y="8894"/>
                  <a:pt x="659" y="10641"/>
                  <a:pt x="1712" y="12071"/>
                </a:cubicBezTo>
                <a:cubicBezTo>
                  <a:pt x="8956" y="20806"/>
                  <a:pt x="8956" y="20806"/>
                  <a:pt x="8956" y="20806"/>
                </a:cubicBezTo>
                <a:cubicBezTo>
                  <a:pt x="9483" y="21282"/>
                  <a:pt x="10010" y="21600"/>
                  <a:pt x="10537" y="21600"/>
                </a:cubicBezTo>
                <a:cubicBezTo>
                  <a:pt x="11063" y="21600"/>
                  <a:pt x="11590" y="21282"/>
                  <a:pt x="12117" y="20806"/>
                </a:cubicBezTo>
                <a:cubicBezTo>
                  <a:pt x="19361" y="12071"/>
                  <a:pt x="19361" y="12071"/>
                  <a:pt x="19361" y="12071"/>
                </a:cubicBezTo>
                <a:cubicBezTo>
                  <a:pt x="21600" y="9371"/>
                  <a:pt x="21600" y="4924"/>
                  <a:pt x="19493" y="2065"/>
                </a:cubicBezTo>
                <a:close/>
                <a:moveTo>
                  <a:pt x="18571" y="11118"/>
                </a:moveTo>
                <a:cubicBezTo>
                  <a:pt x="11327" y="19853"/>
                  <a:pt x="11327" y="19853"/>
                  <a:pt x="11327" y="19853"/>
                </a:cubicBezTo>
                <a:cubicBezTo>
                  <a:pt x="10932" y="20488"/>
                  <a:pt x="10141" y="20488"/>
                  <a:pt x="9746" y="19853"/>
                </a:cubicBezTo>
                <a:cubicBezTo>
                  <a:pt x="2502" y="11118"/>
                  <a:pt x="2502" y="11118"/>
                  <a:pt x="2502" y="11118"/>
                </a:cubicBezTo>
                <a:cubicBezTo>
                  <a:pt x="1580" y="10006"/>
                  <a:pt x="1054" y="8576"/>
                  <a:pt x="1054" y="6988"/>
                </a:cubicBezTo>
                <a:cubicBezTo>
                  <a:pt x="1054" y="5559"/>
                  <a:pt x="1580" y="4129"/>
                  <a:pt x="2502" y="3018"/>
                </a:cubicBezTo>
                <a:cubicBezTo>
                  <a:pt x="3424" y="1906"/>
                  <a:pt x="4610" y="1271"/>
                  <a:pt x="5795" y="1271"/>
                </a:cubicBezTo>
                <a:cubicBezTo>
                  <a:pt x="7112" y="1271"/>
                  <a:pt x="8298" y="1906"/>
                  <a:pt x="9220" y="3018"/>
                </a:cubicBezTo>
                <a:cubicBezTo>
                  <a:pt x="9746" y="3653"/>
                  <a:pt x="9746" y="3653"/>
                  <a:pt x="9746" y="3653"/>
                </a:cubicBezTo>
                <a:cubicBezTo>
                  <a:pt x="8956" y="4765"/>
                  <a:pt x="8956" y="4765"/>
                  <a:pt x="8956" y="4765"/>
                </a:cubicBezTo>
                <a:cubicBezTo>
                  <a:pt x="8693" y="4924"/>
                  <a:pt x="8693" y="5400"/>
                  <a:pt x="8956" y="5718"/>
                </a:cubicBezTo>
                <a:cubicBezTo>
                  <a:pt x="8956" y="5718"/>
                  <a:pt x="9088" y="5876"/>
                  <a:pt x="9351" y="5876"/>
                </a:cubicBezTo>
                <a:cubicBezTo>
                  <a:pt x="9483" y="5876"/>
                  <a:pt x="9615" y="5718"/>
                  <a:pt x="9615" y="5718"/>
                </a:cubicBezTo>
                <a:cubicBezTo>
                  <a:pt x="11854" y="3018"/>
                  <a:pt x="11854" y="3018"/>
                  <a:pt x="11854" y="3018"/>
                </a:cubicBezTo>
                <a:cubicBezTo>
                  <a:pt x="12776" y="1906"/>
                  <a:pt x="13961" y="1271"/>
                  <a:pt x="15278" y="1271"/>
                </a:cubicBezTo>
                <a:cubicBezTo>
                  <a:pt x="16595" y="1271"/>
                  <a:pt x="17780" y="1906"/>
                  <a:pt x="18702" y="3018"/>
                </a:cubicBezTo>
                <a:cubicBezTo>
                  <a:pt x="20415" y="5241"/>
                  <a:pt x="20415" y="8894"/>
                  <a:pt x="18571" y="11118"/>
                </a:cubicBezTo>
                <a:close/>
                <a:moveTo>
                  <a:pt x="19229" y="6829"/>
                </a:moveTo>
                <a:cubicBezTo>
                  <a:pt x="19098" y="5559"/>
                  <a:pt x="18702" y="4447"/>
                  <a:pt x="18044" y="3653"/>
                </a:cubicBezTo>
                <a:cubicBezTo>
                  <a:pt x="17517" y="3176"/>
                  <a:pt x="16990" y="2700"/>
                  <a:pt x="16332" y="2382"/>
                </a:cubicBezTo>
                <a:cubicBezTo>
                  <a:pt x="16068" y="2382"/>
                  <a:pt x="15673" y="2541"/>
                  <a:pt x="15673" y="2859"/>
                </a:cubicBezTo>
                <a:cubicBezTo>
                  <a:pt x="15541" y="3335"/>
                  <a:pt x="15673" y="3653"/>
                  <a:pt x="16068" y="3653"/>
                </a:cubicBezTo>
                <a:cubicBezTo>
                  <a:pt x="16463" y="3812"/>
                  <a:pt x="16990" y="4129"/>
                  <a:pt x="17254" y="4606"/>
                </a:cubicBezTo>
                <a:cubicBezTo>
                  <a:pt x="17780" y="5241"/>
                  <a:pt x="18044" y="6035"/>
                  <a:pt x="18176" y="6829"/>
                </a:cubicBezTo>
                <a:cubicBezTo>
                  <a:pt x="18176" y="7147"/>
                  <a:pt x="18307" y="7465"/>
                  <a:pt x="18702" y="7465"/>
                </a:cubicBezTo>
                <a:cubicBezTo>
                  <a:pt x="18702" y="7465"/>
                  <a:pt x="18702" y="7465"/>
                  <a:pt x="18702" y="7465"/>
                </a:cubicBezTo>
                <a:cubicBezTo>
                  <a:pt x="18966" y="7465"/>
                  <a:pt x="19229" y="7147"/>
                  <a:pt x="19229" y="68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02" name="Freeform 85"/>
          <p:cNvSpPr/>
          <p:nvPr/>
        </p:nvSpPr>
        <p:spPr>
          <a:xfrm>
            <a:off x="8781905" y="11955587"/>
            <a:ext cx="1092490" cy="4364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7" h="21516" extrusionOk="0">
                <a:moveTo>
                  <a:pt x="21079" y="18816"/>
                </a:moveTo>
                <a:cubicBezTo>
                  <a:pt x="10946" y="253"/>
                  <a:pt x="10946" y="253"/>
                  <a:pt x="10946" y="253"/>
                </a:cubicBezTo>
                <a:cubicBezTo>
                  <a:pt x="10812" y="-84"/>
                  <a:pt x="10546" y="-84"/>
                  <a:pt x="10412" y="253"/>
                </a:cubicBezTo>
                <a:cubicBezTo>
                  <a:pt x="279" y="18816"/>
                  <a:pt x="279" y="18816"/>
                  <a:pt x="279" y="18816"/>
                </a:cubicBezTo>
                <a:cubicBezTo>
                  <a:pt x="12" y="19491"/>
                  <a:pt x="-121" y="20166"/>
                  <a:pt x="146" y="20841"/>
                </a:cubicBezTo>
                <a:cubicBezTo>
                  <a:pt x="279" y="21516"/>
                  <a:pt x="679" y="21516"/>
                  <a:pt x="946" y="21179"/>
                </a:cubicBezTo>
                <a:cubicBezTo>
                  <a:pt x="10679" y="2953"/>
                  <a:pt x="10679" y="2953"/>
                  <a:pt x="10679" y="2953"/>
                </a:cubicBezTo>
                <a:cubicBezTo>
                  <a:pt x="20412" y="21179"/>
                  <a:pt x="20412" y="21179"/>
                  <a:pt x="20412" y="21179"/>
                </a:cubicBezTo>
                <a:cubicBezTo>
                  <a:pt x="20546" y="21516"/>
                  <a:pt x="20679" y="21516"/>
                  <a:pt x="20812" y="21516"/>
                </a:cubicBezTo>
                <a:cubicBezTo>
                  <a:pt x="20946" y="21516"/>
                  <a:pt x="21079" y="21179"/>
                  <a:pt x="21212" y="20841"/>
                </a:cubicBezTo>
                <a:cubicBezTo>
                  <a:pt x="21479" y="20166"/>
                  <a:pt x="21346" y="19491"/>
                  <a:pt x="21079" y="1881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03" name="Freeform 86"/>
          <p:cNvSpPr/>
          <p:nvPr/>
        </p:nvSpPr>
        <p:spPr>
          <a:xfrm>
            <a:off x="8905875" y="12392025"/>
            <a:ext cx="844551" cy="542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03" y="0"/>
                </a:moveTo>
                <a:cubicBezTo>
                  <a:pt x="20555" y="0"/>
                  <a:pt x="20206" y="547"/>
                  <a:pt x="20206" y="1094"/>
                </a:cubicBezTo>
                <a:cubicBezTo>
                  <a:pt x="20206" y="19139"/>
                  <a:pt x="20206" y="19139"/>
                  <a:pt x="20206" y="19139"/>
                </a:cubicBezTo>
                <a:cubicBezTo>
                  <a:pt x="14458" y="19139"/>
                  <a:pt x="14458" y="19139"/>
                  <a:pt x="14458" y="19139"/>
                </a:cubicBezTo>
                <a:cubicBezTo>
                  <a:pt x="14458" y="9296"/>
                  <a:pt x="14458" y="9296"/>
                  <a:pt x="14458" y="9296"/>
                </a:cubicBezTo>
                <a:cubicBezTo>
                  <a:pt x="14458" y="6289"/>
                  <a:pt x="12716" y="3554"/>
                  <a:pt x="10800" y="3554"/>
                </a:cubicBezTo>
                <a:cubicBezTo>
                  <a:pt x="8884" y="3554"/>
                  <a:pt x="7142" y="6289"/>
                  <a:pt x="7142" y="9296"/>
                </a:cubicBezTo>
                <a:cubicBezTo>
                  <a:pt x="7142" y="19139"/>
                  <a:pt x="7142" y="19139"/>
                  <a:pt x="7142" y="19139"/>
                </a:cubicBezTo>
                <a:cubicBezTo>
                  <a:pt x="1394" y="19139"/>
                  <a:pt x="1394" y="19139"/>
                  <a:pt x="1394" y="19139"/>
                </a:cubicBezTo>
                <a:cubicBezTo>
                  <a:pt x="1394" y="1094"/>
                  <a:pt x="1394" y="1094"/>
                  <a:pt x="1394" y="1094"/>
                </a:cubicBezTo>
                <a:cubicBezTo>
                  <a:pt x="1394" y="547"/>
                  <a:pt x="1045" y="0"/>
                  <a:pt x="697" y="0"/>
                </a:cubicBezTo>
                <a:cubicBezTo>
                  <a:pt x="348" y="0"/>
                  <a:pt x="0" y="547"/>
                  <a:pt x="0" y="1094"/>
                </a:cubicBezTo>
                <a:cubicBezTo>
                  <a:pt x="0" y="20233"/>
                  <a:pt x="0" y="20233"/>
                  <a:pt x="0" y="20233"/>
                </a:cubicBezTo>
                <a:cubicBezTo>
                  <a:pt x="0" y="21053"/>
                  <a:pt x="348" y="21600"/>
                  <a:pt x="697" y="21600"/>
                </a:cubicBezTo>
                <a:cubicBezTo>
                  <a:pt x="7839" y="21600"/>
                  <a:pt x="7839" y="21600"/>
                  <a:pt x="7839" y="21600"/>
                </a:cubicBezTo>
                <a:cubicBezTo>
                  <a:pt x="8361" y="21600"/>
                  <a:pt x="8535" y="21053"/>
                  <a:pt x="8710" y="20506"/>
                </a:cubicBezTo>
                <a:cubicBezTo>
                  <a:pt x="8710" y="20506"/>
                  <a:pt x="8710" y="20506"/>
                  <a:pt x="8710" y="20233"/>
                </a:cubicBezTo>
                <a:cubicBezTo>
                  <a:pt x="8710" y="9296"/>
                  <a:pt x="8710" y="9296"/>
                  <a:pt x="8710" y="9296"/>
                </a:cubicBezTo>
                <a:cubicBezTo>
                  <a:pt x="8710" y="7382"/>
                  <a:pt x="9581" y="6015"/>
                  <a:pt x="10800" y="6015"/>
                </a:cubicBezTo>
                <a:cubicBezTo>
                  <a:pt x="12019" y="6015"/>
                  <a:pt x="12890" y="7382"/>
                  <a:pt x="12890" y="9296"/>
                </a:cubicBezTo>
                <a:cubicBezTo>
                  <a:pt x="12890" y="20233"/>
                  <a:pt x="12890" y="20233"/>
                  <a:pt x="12890" y="20233"/>
                </a:cubicBezTo>
                <a:cubicBezTo>
                  <a:pt x="12890" y="20506"/>
                  <a:pt x="12890" y="20506"/>
                  <a:pt x="12890" y="20506"/>
                </a:cubicBezTo>
                <a:cubicBezTo>
                  <a:pt x="13065" y="21053"/>
                  <a:pt x="13239" y="21600"/>
                  <a:pt x="13761" y="21600"/>
                </a:cubicBezTo>
                <a:cubicBezTo>
                  <a:pt x="20903" y="21600"/>
                  <a:pt x="20903" y="21600"/>
                  <a:pt x="20903" y="21600"/>
                </a:cubicBezTo>
                <a:cubicBezTo>
                  <a:pt x="21252" y="21600"/>
                  <a:pt x="21600" y="21053"/>
                  <a:pt x="21600" y="20233"/>
                </a:cubicBezTo>
                <a:cubicBezTo>
                  <a:pt x="21600" y="1094"/>
                  <a:pt x="21600" y="1094"/>
                  <a:pt x="21600" y="1094"/>
                </a:cubicBezTo>
                <a:cubicBezTo>
                  <a:pt x="21600" y="547"/>
                  <a:pt x="21252" y="0"/>
                  <a:pt x="20903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04" name="Freeform 87"/>
          <p:cNvSpPr/>
          <p:nvPr/>
        </p:nvSpPr>
        <p:spPr>
          <a:xfrm>
            <a:off x="10693400" y="917575"/>
            <a:ext cx="1092200" cy="714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0"/>
                </a:moveTo>
                <a:cubicBezTo>
                  <a:pt x="1350" y="0"/>
                  <a:pt x="1350" y="0"/>
                  <a:pt x="1350" y="0"/>
                </a:cubicBezTo>
                <a:cubicBezTo>
                  <a:pt x="675" y="0"/>
                  <a:pt x="0" y="1038"/>
                  <a:pt x="0" y="2077"/>
                </a:cubicBezTo>
                <a:cubicBezTo>
                  <a:pt x="0" y="19523"/>
                  <a:pt x="0" y="19523"/>
                  <a:pt x="0" y="19523"/>
                </a:cubicBezTo>
                <a:cubicBezTo>
                  <a:pt x="0" y="20769"/>
                  <a:pt x="675" y="21600"/>
                  <a:pt x="1350" y="21600"/>
                </a:cubicBezTo>
                <a:cubicBezTo>
                  <a:pt x="20250" y="21600"/>
                  <a:pt x="20250" y="21600"/>
                  <a:pt x="20250" y="21600"/>
                </a:cubicBezTo>
                <a:cubicBezTo>
                  <a:pt x="20925" y="21600"/>
                  <a:pt x="21600" y="20769"/>
                  <a:pt x="21600" y="19523"/>
                </a:cubicBezTo>
                <a:cubicBezTo>
                  <a:pt x="21600" y="2077"/>
                  <a:pt x="21600" y="2077"/>
                  <a:pt x="21600" y="2077"/>
                </a:cubicBezTo>
                <a:cubicBezTo>
                  <a:pt x="21600" y="1038"/>
                  <a:pt x="20925" y="0"/>
                  <a:pt x="20250" y="0"/>
                </a:cubicBezTo>
                <a:close/>
                <a:moveTo>
                  <a:pt x="20655" y="19523"/>
                </a:moveTo>
                <a:cubicBezTo>
                  <a:pt x="20655" y="19938"/>
                  <a:pt x="20520" y="20146"/>
                  <a:pt x="20250" y="20146"/>
                </a:cubicBezTo>
                <a:cubicBezTo>
                  <a:pt x="1350" y="20146"/>
                  <a:pt x="1350" y="20146"/>
                  <a:pt x="1350" y="20146"/>
                </a:cubicBezTo>
                <a:cubicBezTo>
                  <a:pt x="1080" y="20146"/>
                  <a:pt x="945" y="19938"/>
                  <a:pt x="945" y="19523"/>
                </a:cubicBezTo>
                <a:cubicBezTo>
                  <a:pt x="945" y="2077"/>
                  <a:pt x="945" y="2077"/>
                  <a:pt x="945" y="2077"/>
                </a:cubicBezTo>
                <a:cubicBezTo>
                  <a:pt x="945" y="1662"/>
                  <a:pt x="1080" y="1454"/>
                  <a:pt x="1350" y="1454"/>
                </a:cubicBezTo>
                <a:cubicBezTo>
                  <a:pt x="20250" y="1454"/>
                  <a:pt x="20250" y="1454"/>
                  <a:pt x="20250" y="1454"/>
                </a:cubicBezTo>
                <a:cubicBezTo>
                  <a:pt x="20520" y="1454"/>
                  <a:pt x="20655" y="1662"/>
                  <a:pt x="20655" y="2077"/>
                </a:cubicBezTo>
                <a:lnTo>
                  <a:pt x="20655" y="19523"/>
                </a:lnTo>
                <a:close/>
                <a:moveTo>
                  <a:pt x="17820" y="6231"/>
                </a:moveTo>
                <a:cubicBezTo>
                  <a:pt x="12825" y="6231"/>
                  <a:pt x="12825" y="6231"/>
                  <a:pt x="12825" y="6231"/>
                </a:cubicBezTo>
                <a:cubicBezTo>
                  <a:pt x="12690" y="6231"/>
                  <a:pt x="12420" y="6438"/>
                  <a:pt x="12420" y="6854"/>
                </a:cubicBezTo>
                <a:cubicBezTo>
                  <a:pt x="12420" y="7269"/>
                  <a:pt x="12690" y="7685"/>
                  <a:pt x="12825" y="7685"/>
                </a:cubicBezTo>
                <a:cubicBezTo>
                  <a:pt x="17820" y="7685"/>
                  <a:pt x="17820" y="7685"/>
                  <a:pt x="17820" y="7685"/>
                </a:cubicBezTo>
                <a:cubicBezTo>
                  <a:pt x="18090" y="7685"/>
                  <a:pt x="18225" y="7269"/>
                  <a:pt x="18225" y="6854"/>
                </a:cubicBezTo>
                <a:cubicBezTo>
                  <a:pt x="18225" y="6438"/>
                  <a:pt x="18090" y="6231"/>
                  <a:pt x="17820" y="6231"/>
                </a:cubicBezTo>
                <a:close/>
                <a:moveTo>
                  <a:pt x="17820" y="10177"/>
                </a:moveTo>
                <a:cubicBezTo>
                  <a:pt x="12825" y="10177"/>
                  <a:pt x="12825" y="10177"/>
                  <a:pt x="12825" y="10177"/>
                </a:cubicBezTo>
                <a:cubicBezTo>
                  <a:pt x="12690" y="10177"/>
                  <a:pt x="12420" y="10385"/>
                  <a:pt x="12420" y="10800"/>
                </a:cubicBezTo>
                <a:cubicBezTo>
                  <a:pt x="12420" y="11215"/>
                  <a:pt x="12690" y="11631"/>
                  <a:pt x="12825" y="11631"/>
                </a:cubicBezTo>
                <a:cubicBezTo>
                  <a:pt x="17820" y="11631"/>
                  <a:pt x="17820" y="11631"/>
                  <a:pt x="17820" y="11631"/>
                </a:cubicBezTo>
                <a:cubicBezTo>
                  <a:pt x="18090" y="11631"/>
                  <a:pt x="18225" y="11215"/>
                  <a:pt x="18225" y="10800"/>
                </a:cubicBezTo>
                <a:cubicBezTo>
                  <a:pt x="18225" y="10385"/>
                  <a:pt x="18090" y="10177"/>
                  <a:pt x="17820" y="10177"/>
                </a:cubicBezTo>
                <a:close/>
                <a:moveTo>
                  <a:pt x="17820" y="14123"/>
                </a:moveTo>
                <a:cubicBezTo>
                  <a:pt x="12825" y="14123"/>
                  <a:pt x="12825" y="14123"/>
                  <a:pt x="12825" y="14123"/>
                </a:cubicBezTo>
                <a:cubicBezTo>
                  <a:pt x="12690" y="14123"/>
                  <a:pt x="12420" y="14331"/>
                  <a:pt x="12420" y="14746"/>
                </a:cubicBezTo>
                <a:cubicBezTo>
                  <a:pt x="12420" y="15162"/>
                  <a:pt x="12690" y="15369"/>
                  <a:pt x="12825" y="15369"/>
                </a:cubicBezTo>
                <a:cubicBezTo>
                  <a:pt x="17820" y="15369"/>
                  <a:pt x="17820" y="15369"/>
                  <a:pt x="17820" y="15369"/>
                </a:cubicBezTo>
                <a:cubicBezTo>
                  <a:pt x="18090" y="15369"/>
                  <a:pt x="18225" y="15162"/>
                  <a:pt x="18225" y="14746"/>
                </a:cubicBezTo>
                <a:cubicBezTo>
                  <a:pt x="18225" y="14331"/>
                  <a:pt x="18090" y="14123"/>
                  <a:pt x="17820" y="14123"/>
                </a:cubicBezTo>
                <a:close/>
                <a:moveTo>
                  <a:pt x="8505" y="13085"/>
                </a:moveTo>
                <a:cubicBezTo>
                  <a:pt x="8505" y="13085"/>
                  <a:pt x="7560" y="13085"/>
                  <a:pt x="7425" y="11631"/>
                </a:cubicBezTo>
                <a:cubicBezTo>
                  <a:pt x="7695" y="11423"/>
                  <a:pt x="7965" y="10800"/>
                  <a:pt x="8100" y="10177"/>
                </a:cubicBezTo>
                <a:cubicBezTo>
                  <a:pt x="8100" y="10177"/>
                  <a:pt x="8235" y="10177"/>
                  <a:pt x="8235" y="10177"/>
                </a:cubicBezTo>
                <a:cubicBezTo>
                  <a:pt x="8370" y="10177"/>
                  <a:pt x="8370" y="10177"/>
                  <a:pt x="8505" y="9969"/>
                </a:cubicBezTo>
                <a:cubicBezTo>
                  <a:pt x="8910" y="9138"/>
                  <a:pt x="9045" y="8308"/>
                  <a:pt x="9045" y="7269"/>
                </a:cubicBezTo>
                <a:cubicBezTo>
                  <a:pt x="9045" y="4985"/>
                  <a:pt x="8100" y="3323"/>
                  <a:pt x="6885" y="3323"/>
                </a:cubicBezTo>
                <a:cubicBezTo>
                  <a:pt x="6885" y="3323"/>
                  <a:pt x="6750" y="3323"/>
                  <a:pt x="6750" y="3323"/>
                </a:cubicBezTo>
                <a:cubicBezTo>
                  <a:pt x="6750" y="3323"/>
                  <a:pt x="6750" y="3323"/>
                  <a:pt x="6750" y="3323"/>
                </a:cubicBezTo>
                <a:cubicBezTo>
                  <a:pt x="6480" y="3115"/>
                  <a:pt x="6210" y="3115"/>
                  <a:pt x="5805" y="3115"/>
                </a:cubicBezTo>
                <a:cubicBezTo>
                  <a:pt x="5130" y="3115"/>
                  <a:pt x="4590" y="3531"/>
                  <a:pt x="4185" y="4569"/>
                </a:cubicBezTo>
                <a:cubicBezTo>
                  <a:pt x="3645" y="5400"/>
                  <a:pt x="3510" y="6438"/>
                  <a:pt x="3510" y="7685"/>
                </a:cubicBezTo>
                <a:cubicBezTo>
                  <a:pt x="3510" y="7892"/>
                  <a:pt x="3510" y="8100"/>
                  <a:pt x="3510" y="8308"/>
                </a:cubicBezTo>
                <a:cubicBezTo>
                  <a:pt x="3645" y="8723"/>
                  <a:pt x="3645" y="9138"/>
                  <a:pt x="3780" y="9554"/>
                </a:cubicBezTo>
                <a:cubicBezTo>
                  <a:pt x="3915" y="9762"/>
                  <a:pt x="4050" y="9969"/>
                  <a:pt x="4185" y="9969"/>
                </a:cubicBezTo>
                <a:cubicBezTo>
                  <a:pt x="4185" y="9969"/>
                  <a:pt x="4185" y="9969"/>
                  <a:pt x="4320" y="9969"/>
                </a:cubicBezTo>
                <a:cubicBezTo>
                  <a:pt x="4455" y="10800"/>
                  <a:pt x="4725" y="11215"/>
                  <a:pt x="5130" y="11631"/>
                </a:cubicBezTo>
                <a:cubicBezTo>
                  <a:pt x="4860" y="13085"/>
                  <a:pt x="4050" y="13085"/>
                  <a:pt x="4050" y="13085"/>
                </a:cubicBezTo>
                <a:cubicBezTo>
                  <a:pt x="3105" y="13085"/>
                  <a:pt x="2430" y="14331"/>
                  <a:pt x="2430" y="15577"/>
                </a:cubicBezTo>
                <a:cubicBezTo>
                  <a:pt x="2430" y="18277"/>
                  <a:pt x="2430" y="18277"/>
                  <a:pt x="2430" y="18277"/>
                </a:cubicBezTo>
                <a:cubicBezTo>
                  <a:pt x="2430" y="18485"/>
                  <a:pt x="2565" y="18900"/>
                  <a:pt x="2835" y="18900"/>
                </a:cubicBezTo>
                <a:cubicBezTo>
                  <a:pt x="9720" y="18900"/>
                  <a:pt x="9720" y="18900"/>
                  <a:pt x="9720" y="18900"/>
                </a:cubicBezTo>
                <a:cubicBezTo>
                  <a:pt x="9855" y="18900"/>
                  <a:pt x="10125" y="18485"/>
                  <a:pt x="10125" y="18277"/>
                </a:cubicBezTo>
                <a:cubicBezTo>
                  <a:pt x="10125" y="15577"/>
                  <a:pt x="10125" y="15577"/>
                  <a:pt x="10125" y="15577"/>
                </a:cubicBezTo>
                <a:cubicBezTo>
                  <a:pt x="10125" y="14331"/>
                  <a:pt x="9315" y="13085"/>
                  <a:pt x="8505" y="13085"/>
                </a:cubicBezTo>
                <a:close/>
                <a:moveTo>
                  <a:pt x="4320" y="8100"/>
                </a:moveTo>
                <a:cubicBezTo>
                  <a:pt x="4320" y="8100"/>
                  <a:pt x="4320" y="8100"/>
                  <a:pt x="4320" y="8100"/>
                </a:cubicBezTo>
                <a:cubicBezTo>
                  <a:pt x="4320" y="7892"/>
                  <a:pt x="4320" y="7685"/>
                  <a:pt x="4320" y="7685"/>
                </a:cubicBezTo>
                <a:cubicBezTo>
                  <a:pt x="4320" y="6646"/>
                  <a:pt x="4455" y="5815"/>
                  <a:pt x="4725" y="5192"/>
                </a:cubicBezTo>
                <a:cubicBezTo>
                  <a:pt x="5130" y="4777"/>
                  <a:pt x="5535" y="4362"/>
                  <a:pt x="5940" y="4362"/>
                </a:cubicBezTo>
                <a:cubicBezTo>
                  <a:pt x="5940" y="4362"/>
                  <a:pt x="6210" y="4362"/>
                  <a:pt x="6480" y="4569"/>
                </a:cubicBezTo>
                <a:cubicBezTo>
                  <a:pt x="6615" y="4569"/>
                  <a:pt x="6615" y="4569"/>
                  <a:pt x="6750" y="4569"/>
                </a:cubicBezTo>
                <a:cubicBezTo>
                  <a:pt x="6750" y="4569"/>
                  <a:pt x="6885" y="4569"/>
                  <a:pt x="6885" y="4569"/>
                </a:cubicBezTo>
                <a:cubicBezTo>
                  <a:pt x="7560" y="4569"/>
                  <a:pt x="8235" y="5815"/>
                  <a:pt x="8235" y="7269"/>
                </a:cubicBezTo>
                <a:cubicBezTo>
                  <a:pt x="8235" y="7477"/>
                  <a:pt x="8235" y="7477"/>
                  <a:pt x="8235" y="7685"/>
                </a:cubicBezTo>
                <a:cubicBezTo>
                  <a:pt x="7965" y="7062"/>
                  <a:pt x="7560" y="6438"/>
                  <a:pt x="7020" y="6023"/>
                </a:cubicBezTo>
                <a:cubicBezTo>
                  <a:pt x="7020" y="6023"/>
                  <a:pt x="6885" y="6023"/>
                  <a:pt x="6750" y="6023"/>
                </a:cubicBezTo>
                <a:cubicBezTo>
                  <a:pt x="6615" y="6231"/>
                  <a:pt x="6615" y="6231"/>
                  <a:pt x="6480" y="6438"/>
                </a:cubicBezTo>
                <a:cubicBezTo>
                  <a:pt x="6480" y="6646"/>
                  <a:pt x="6480" y="6646"/>
                  <a:pt x="6345" y="6854"/>
                </a:cubicBezTo>
                <a:cubicBezTo>
                  <a:pt x="6345" y="7269"/>
                  <a:pt x="6075" y="7269"/>
                  <a:pt x="5805" y="7269"/>
                </a:cubicBezTo>
                <a:cubicBezTo>
                  <a:pt x="5805" y="7269"/>
                  <a:pt x="5670" y="7269"/>
                  <a:pt x="5670" y="7269"/>
                </a:cubicBezTo>
                <a:cubicBezTo>
                  <a:pt x="5400" y="7269"/>
                  <a:pt x="5265" y="7477"/>
                  <a:pt x="4995" y="7477"/>
                </a:cubicBezTo>
                <a:cubicBezTo>
                  <a:pt x="4725" y="7685"/>
                  <a:pt x="4590" y="7892"/>
                  <a:pt x="4320" y="8100"/>
                </a:cubicBezTo>
                <a:close/>
                <a:moveTo>
                  <a:pt x="4995" y="8931"/>
                </a:moveTo>
                <a:cubicBezTo>
                  <a:pt x="4995" y="8931"/>
                  <a:pt x="5130" y="8723"/>
                  <a:pt x="5265" y="8723"/>
                </a:cubicBezTo>
                <a:cubicBezTo>
                  <a:pt x="5535" y="8515"/>
                  <a:pt x="5805" y="8515"/>
                  <a:pt x="5805" y="8515"/>
                </a:cubicBezTo>
                <a:cubicBezTo>
                  <a:pt x="6345" y="8723"/>
                  <a:pt x="6885" y="8308"/>
                  <a:pt x="7155" y="7685"/>
                </a:cubicBezTo>
                <a:cubicBezTo>
                  <a:pt x="7290" y="7892"/>
                  <a:pt x="7425" y="8100"/>
                  <a:pt x="7560" y="8515"/>
                </a:cubicBezTo>
                <a:cubicBezTo>
                  <a:pt x="7425" y="9969"/>
                  <a:pt x="6885" y="11008"/>
                  <a:pt x="6210" y="11008"/>
                </a:cubicBezTo>
                <a:cubicBezTo>
                  <a:pt x="5670" y="11008"/>
                  <a:pt x="5130" y="10177"/>
                  <a:pt x="4995" y="8931"/>
                </a:cubicBezTo>
                <a:close/>
                <a:moveTo>
                  <a:pt x="5805" y="12254"/>
                </a:moveTo>
                <a:cubicBezTo>
                  <a:pt x="5940" y="12254"/>
                  <a:pt x="6075" y="12254"/>
                  <a:pt x="6210" y="12254"/>
                </a:cubicBezTo>
                <a:cubicBezTo>
                  <a:pt x="6345" y="12254"/>
                  <a:pt x="6480" y="12254"/>
                  <a:pt x="6615" y="12254"/>
                </a:cubicBezTo>
                <a:cubicBezTo>
                  <a:pt x="6750" y="12877"/>
                  <a:pt x="7020" y="13500"/>
                  <a:pt x="7425" y="13915"/>
                </a:cubicBezTo>
                <a:cubicBezTo>
                  <a:pt x="7290" y="14538"/>
                  <a:pt x="6750" y="15162"/>
                  <a:pt x="6210" y="15162"/>
                </a:cubicBezTo>
                <a:cubicBezTo>
                  <a:pt x="5670" y="15162"/>
                  <a:pt x="5265" y="14538"/>
                  <a:pt x="4995" y="13915"/>
                </a:cubicBezTo>
                <a:cubicBezTo>
                  <a:pt x="5400" y="13500"/>
                  <a:pt x="5670" y="12877"/>
                  <a:pt x="5805" y="12254"/>
                </a:cubicBezTo>
                <a:close/>
                <a:moveTo>
                  <a:pt x="3240" y="17654"/>
                </a:moveTo>
                <a:cubicBezTo>
                  <a:pt x="3240" y="15577"/>
                  <a:pt x="3240" y="15577"/>
                  <a:pt x="3240" y="15577"/>
                </a:cubicBezTo>
                <a:cubicBezTo>
                  <a:pt x="3240" y="14954"/>
                  <a:pt x="3645" y="14331"/>
                  <a:pt x="4050" y="14331"/>
                </a:cubicBezTo>
                <a:cubicBezTo>
                  <a:pt x="4050" y="14331"/>
                  <a:pt x="4185" y="14331"/>
                  <a:pt x="4320" y="14331"/>
                </a:cubicBezTo>
                <a:cubicBezTo>
                  <a:pt x="4590" y="15577"/>
                  <a:pt x="5400" y="16408"/>
                  <a:pt x="6210" y="16408"/>
                </a:cubicBezTo>
                <a:cubicBezTo>
                  <a:pt x="7155" y="16408"/>
                  <a:pt x="7830" y="15577"/>
                  <a:pt x="8235" y="14331"/>
                </a:cubicBezTo>
                <a:cubicBezTo>
                  <a:pt x="8235" y="14331"/>
                  <a:pt x="8370" y="14331"/>
                  <a:pt x="8370" y="14331"/>
                </a:cubicBezTo>
                <a:cubicBezTo>
                  <a:pt x="8910" y="14331"/>
                  <a:pt x="9315" y="14954"/>
                  <a:pt x="9315" y="15577"/>
                </a:cubicBezTo>
                <a:cubicBezTo>
                  <a:pt x="9315" y="17654"/>
                  <a:pt x="9315" y="17654"/>
                  <a:pt x="9315" y="17654"/>
                </a:cubicBezTo>
                <a:lnTo>
                  <a:pt x="3240" y="1765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05" name="Freeform 88"/>
          <p:cNvSpPr/>
          <p:nvPr/>
        </p:nvSpPr>
        <p:spPr>
          <a:xfrm>
            <a:off x="10693400" y="1992447"/>
            <a:ext cx="1092200" cy="1100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430" y="6986"/>
                </a:moveTo>
                <a:cubicBezTo>
                  <a:pt x="540" y="6986"/>
                  <a:pt x="540" y="6986"/>
                  <a:pt x="540" y="6986"/>
                </a:cubicBezTo>
                <a:cubicBezTo>
                  <a:pt x="270" y="6986"/>
                  <a:pt x="0" y="7256"/>
                  <a:pt x="0" y="7526"/>
                </a:cubicBezTo>
                <a:cubicBezTo>
                  <a:pt x="0" y="7796"/>
                  <a:pt x="270" y="8066"/>
                  <a:pt x="540" y="8066"/>
                </a:cubicBezTo>
                <a:cubicBezTo>
                  <a:pt x="2430" y="8066"/>
                  <a:pt x="2430" y="8066"/>
                  <a:pt x="2430" y="8066"/>
                </a:cubicBezTo>
                <a:cubicBezTo>
                  <a:pt x="2700" y="8066"/>
                  <a:pt x="2970" y="7796"/>
                  <a:pt x="2970" y="7526"/>
                </a:cubicBezTo>
                <a:cubicBezTo>
                  <a:pt x="2970" y="7256"/>
                  <a:pt x="2700" y="6986"/>
                  <a:pt x="2430" y="6986"/>
                </a:cubicBezTo>
                <a:close/>
                <a:moveTo>
                  <a:pt x="21060" y="6986"/>
                </a:moveTo>
                <a:cubicBezTo>
                  <a:pt x="19170" y="6986"/>
                  <a:pt x="19170" y="6986"/>
                  <a:pt x="19170" y="6986"/>
                </a:cubicBezTo>
                <a:cubicBezTo>
                  <a:pt x="18900" y="6986"/>
                  <a:pt x="18630" y="7256"/>
                  <a:pt x="18630" y="7526"/>
                </a:cubicBezTo>
                <a:cubicBezTo>
                  <a:pt x="18630" y="7796"/>
                  <a:pt x="18900" y="8066"/>
                  <a:pt x="19170" y="8066"/>
                </a:cubicBezTo>
                <a:cubicBezTo>
                  <a:pt x="21060" y="8066"/>
                  <a:pt x="21060" y="8066"/>
                  <a:pt x="21060" y="8066"/>
                </a:cubicBezTo>
                <a:cubicBezTo>
                  <a:pt x="21330" y="8066"/>
                  <a:pt x="21600" y="7796"/>
                  <a:pt x="21600" y="7526"/>
                </a:cubicBezTo>
                <a:cubicBezTo>
                  <a:pt x="21600" y="7256"/>
                  <a:pt x="21330" y="6986"/>
                  <a:pt x="21060" y="6986"/>
                </a:cubicBezTo>
                <a:close/>
                <a:moveTo>
                  <a:pt x="4590" y="13736"/>
                </a:moveTo>
                <a:cubicBezTo>
                  <a:pt x="4320" y="13466"/>
                  <a:pt x="4050" y="13466"/>
                  <a:pt x="3780" y="13736"/>
                </a:cubicBezTo>
                <a:cubicBezTo>
                  <a:pt x="2430" y="15086"/>
                  <a:pt x="2430" y="15086"/>
                  <a:pt x="2430" y="15086"/>
                </a:cubicBezTo>
                <a:cubicBezTo>
                  <a:pt x="2295" y="15356"/>
                  <a:pt x="2295" y="15626"/>
                  <a:pt x="2430" y="15896"/>
                </a:cubicBezTo>
                <a:cubicBezTo>
                  <a:pt x="2565" y="15896"/>
                  <a:pt x="2700" y="16031"/>
                  <a:pt x="2835" y="16031"/>
                </a:cubicBezTo>
                <a:cubicBezTo>
                  <a:pt x="2970" y="16031"/>
                  <a:pt x="3105" y="15896"/>
                  <a:pt x="3240" y="15896"/>
                </a:cubicBezTo>
                <a:cubicBezTo>
                  <a:pt x="4590" y="14411"/>
                  <a:pt x="4590" y="14411"/>
                  <a:pt x="4590" y="14411"/>
                </a:cubicBezTo>
                <a:cubicBezTo>
                  <a:pt x="4725" y="14276"/>
                  <a:pt x="4725" y="13871"/>
                  <a:pt x="4590" y="13736"/>
                </a:cubicBezTo>
                <a:close/>
                <a:moveTo>
                  <a:pt x="18225" y="101"/>
                </a:moveTo>
                <a:cubicBezTo>
                  <a:pt x="17955" y="-34"/>
                  <a:pt x="17685" y="-34"/>
                  <a:pt x="17415" y="101"/>
                </a:cubicBezTo>
                <a:cubicBezTo>
                  <a:pt x="16065" y="1451"/>
                  <a:pt x="16065" y="1451"/>
                  <a:pt x="16065" y="1451"/>
                </a:cubicBezTo>
                <a:cubicBezTo>
                  <a:pt x="15930" y="1721"/>
                  <a:pt x="15930" y="1991"/>
                  <a:pt x="16065" y="2126"/>
                </a:cubicBezTo>
                <a:cubicBezTo>
                  <a:pt x="16200" y="2261"/>
                  <a:pt x="16335" y="2396"/>
                  <a:pt x="16470" y="2396"/>
                </a:cubicBezTo>
                <a:cubicBezTo>
                  <a:pt x="16605" y="2396"/>
                  <a:pt x="16740" y="2261"/>
                  <a:pt x="16875" y="2126"/>
                </a:cubicBezTo>
                <a:cubicBezTo>
                  <a:pt x="18225" y="911"/>
                  <a:pt x="18225" y="911"/>
                  <a:pt x="18225" y="911"/>
                </a:cubicBezTo>
                <a:cubicBezTo>
                  <a:pt x="18360" y="641"/>
                  <a:pt x="18360" y="371"/>
                  <a:pt x="18225" y="101"/>
                </a:cubicBezTo>
                <a:close/>
                <a:moveTo>
                  <a:pt x="5535" y="1451"/>
                </a:moveTo>
                <a:cubicBezTo>
                  <a:pt x="4185" y="101"/>
                  <a:pt x="4185" y="101"/>
                  <a:pt x="4185" y="101"/>
                </a:cubicBezTo>
                <a:cubicBezTo>
                  <a:pt x="3915" y="-34"/>
                  <a:pt x="3645" y="-34"/>
                  <a:pt x="3375" y="101"/>
                </a:cubicBezTo>
                <a:cubicBezTo>
                  <a:pt x="3240" y="371"/>
                  <a:pt x="3240" y="641"/>
                  <a:pt x="3375" y="911"/>
                </a:cubicBezTo>
                <a:cubicBezTo>
                  <a:pt x="4725" y="2126"/>
                  <a:pt x="4725" y="2126"/>
                  <a:pt x="4725" y="2126"/>
                </a:cubicBezTo>
                <a:cubicBezTo>
                  <a:pt x="4860" y="2261"/>
                  <a:pt x="4995" y="2396"/>
                  <a:pt x="5130" y="2396"/>
                </a:cubicBezTo>
                <a:cubicBezTo>
                  <a:pt x="5265" y="2396"/>
                  <a:pt x="5400" y="2261"/>
                  <a:pt x="5535" y="2126"/>
                </a:cubicBezTo>
                <a:cubicBezTo>
                  <a:pt x="5670" y="1991"/>
                  <a:pt x="5670" y="1586"/>
                  <a:pt x="5535" y="1451"/>
                </a:cubicBezTo>
                <a:close/>
                <a:moveTo>
                  <a:pt x="19170" y="15086"/>
                </a:moveTo>
                <a:cubicBezTo>
                  <a:pt x="17820" y="13736"/>
                  <a:pt x="17820" y="13736"/>
                  <a:pt x="17820" y="13736"/>
                </a:cubicBezTo>
                <a:cubicBezTo>
                  <a:pt x="17550" y="13466"/>
                  <a:pt x="17280" y="13466"/>
                  <a:pt x="17010" y="13736"/>
                </a:cubicBezTo>
                <a:cubicBezTo>
                  <a:pt x="16875" y="13871"/>
                  <a:pt x="16875" y="14276"/>
                  <a:pt x="17010" y="14411"/>
                </a:cubicBezTo>
                <a:cubicBezTo>
                  <a:pt x="18360" y="15896"/>
                  <a:pt x="18360" y="15896"/>
                  <a:pt x="18360" y="15896"/>
                </a:cubicBezTo>
                <a:cubicBezTo>
                  <a:pt x="18495" y="15896"/>
                  <a:pt x="18630" y="16031"/>
                  <a:pt x="18765" y="16031"/>
                </a:cubicBezTo>
                <a:cubicBezTo>
                  <a:pt x="18900" y="16031"/>
                  <a:pt x="19035" y="15896"/>
                  <a:pt x="19170" y="15896"/>
                </a:cubicBezTo>
                <a:cubicBezTo>
                  <a:pt x="19305" y="15626"/>
                  <a:pt x="19305" y="15356"/>
                  <a:pt x="19170" y="15086"/>
                </a:cubicBezTo>
                <a:close/>
                <a:moveTo>
                  <a:pt x="10800" y="1451"/>
                </a:moveTo>
                <a:cubicBezTo>
                  <a:pt x="7155" y="1451"/>
                  <a:pt x="4185" y="4421"/>
                  <a:pt x="4185" y="8201"/>
                </a:cubicBezTo>
                <a:cubicBezTo>
                  <a:pt x="4185" y="9956"/>
                  <a:pt x="4860" y="11846"/>
                  <a:pt x="5940" y="13466"/>
                </a:cubicBezTo>
                <a:cubicBezTo>
                  <a:pt x="6750" y="14546"/>
                  <a:pt x="7290" y="15896"/>
                  <a:pt x="7290" y="17246"/>
                </a:cubicBezTo>
                <a:cubicBezTo>
                  <a:pt x="7290" y="20486"/>
                  <a:pt x="7290" y="20486"/>
                  <a:pt x="7290" y="20486"/>
                </a:cubicBezTo>
                <a:cubicBezTo>
                  <a:pt x="7290" y="21161"/>
                  <a:pt x="7695" y="21566"/>
                  <a:pt x="8235" y="21566"/>
                </a:cubicBezTo>
                <a:cubicBezTo>
                  <a:pt x="13230" y="21566"/>
                  <a:pt x="13230" y="21566"/>
                  <a:pt x="13230" y="21566"/>
                </a:cubicBezTo>
                <a:cubicBezTo>
                  <a:pt x="13905" y="21566"/>
                  <a:pt x="14310" y="21161"/>
                  <a:pt x="14310" y="20486"/>
                </a:cubicBezTo>
                <a:cubicBezTo>
                  <a:pt x="14310" y="17246"/>
                  <a:pt x="14310" y="17246"/>
                  <a:pt x="14310" y="17246"/>
                </a:cubicBezTo>
                <a:cubicBezTo>
                  <a:pt x="14310" y="15896"/>
                  <a:pt x="14715" y="14546"/>
                  <a:pt x="15660" y="13466"/>
                </a:cubicBezTo>
                <a:cubicBezTo>
                  <a:pt x="16740" y="11846"/>
                  <a:pt x="17280" y="9956"/>
                  <a:pt x="17280" y="8201"/>
                </a:cubicBezTo>
                <a:cubicBezTo>
                  <a:pt x="17280" y="4421"/>
                  <a:pt x="14445" y="1451"/>
                  <a:pt x="10800" y="1451"/>
                </a:cubicBezTo>
                <a:close/>
                <a:moveTo>
                  <a:pt x="13230" y="20486"/>
                </a:moveTo>
                <a:cubicBezTo>
                  <a:pt x="8235" y="20486"/>
                  <a:pt x="8235" y="20486"/>
                  <a:pt x="8235" y="20486"/>
                </a:cubicBezTo>
                <a:cubicBezTo>
                  <a:pt x="8235" y="19811"/>
                  <a:pt x="8235" y="19811"/>
                  <a:pt x="8235" y="19811"/>
                </a:cubicBezTo>
                <a:cubicBezTo>
                  <a:pt x="10800" y="19811"/>
                  <a:pt x="10800" y="19811"/>
                  <a:pt x="10800" y="19811"/>
                </a:cubicBezTo>
                <a:cubicBezTo>
                  <a:pt x="11070" y="19811"/>
                  <a:pt x="11340" y="19541"/>
                  <a:pt x="11340" y="19271"/>
                </a:cubicBezTo>
                <a:cubicBezTo>
                  <a:pt x="11340" y="19001"/>
                  <a:pt x="11070" y="18731"/>
                  <a:pt x="10800" y="18731"/>
                </a:cubicBezTo>
                <a:cubicBezTo>
                  <a:pt x="8235" y="18731"/>
                  <a:pt x="8235" y="18731"/>
                  <a:pt x="8235" y="18731"/>
                </a:cubicBezTo>
                <a:cubicBezTo>
                  <a:pt x="8235" y="18056"/>
                  <a:pt x="8235" y="18056"/>
                  <a:pt x="8235" y="18056"/>
                </a:cubicBezTo>
                <a:cubicBezTo>
                  <a:pt x="13230" y="18056"/>
                  <a:pt x="13230" y="18056"/>
                  <a:pt x="13230" y="18056"/>
                </a:cubicBezTo>
                <a:cubicBezTo>
                  <a:pt x="13230" y="20486"/>
                  <a:pt x="13230" y="20486"/>
                  <a:pt x="13230" y="20486"/>
                </a:cubicBezTo>
                <a:close/>
                <a:moveTo>
                  <a:pt x="9990" y="10766"/>
                </a:moveTo>
                <a:cubicBezTo>
                  <a:pt x="9315" y="9281"/>
                  <a:pt x="9315" y="9281"/>
                  <a:pt x="9315" y="9281"/>
                </a:cubicBezTo>
                <a:cubicBezTo>
                  <a:pt x="12150" y="9281"/>
                  <a:pt x="12150" y="9281"/>
                  <a:pt x="12150" y="9281"/>
                </a:cubicBezTo>
                <a:cubicBezTo>
                  <a:pt x="11475" y="10766"/>
                  <a:pt x="11475" y="10766"/>
                  <a:pt x="11475" y="10766"/>
                </a:cubicBezTo>
                <a:cubicBezTo>
                  <a:pt x="11475" y="10766"/>
                  <a:pt x="11475" y="10901"/>
                  <a:pt x="11475" y="10901"/>
                </a:cubicBezTo>
                <a:cubicBezTo>
                  <a:pt x="11070" y="17111"/>
                  <a:pt x="11070" y="17111"/>
                  <a:pt x="11070" y="17111"/>
                </a:cubicBezTo>
                <a:cubicBezTo>
                  <a:pt x="10530" y="17111"/>
                  <a:pt x="10530" y="17111"/>
                  <a:pt x="10530" y="17111"/>
                </a:cubicBezTo>
                <a:cubicBezTo>
                  <a:pt x="10125" y="10901"/>
                  <a:pt x="10125" y="10901"/>
                  <a:pt x="10125" y="10901"/>
                </a:cubicBezTo>
                <a:cubicBezTo>
                  <a:pt x="10125" y="10901"/>
                  <a:pt x="10125" y="10766"/>
                  <a:pt x="9990" y="10766"/>
                </a:cubicBezTo>
                <a:close/>
                <a:moveTo>
                  <a:pt x="14715" y="12791"/>
                </a:moveTo>
                <a:cubicBezTo>
                  <a:pt x="13770" y="14141"/>
                  <a:pt x="13365" y="15626"/>
                  <a:pt x="13230" y="17111"/>
                </a:cubicBezTo>
                <a:cubicBezTo>
                  <a:pt x="12150" y="17111"/>
                  <a:pt x="12150" y="17111"/>
                  <a:pt x="12150" y="17111"/>
                </a:cubicBezTo>
                <a:cubicBezTo>
                  <a:pt x="12555" y="11171"/>
                  <a:pt x="12555" y="11171"/>
                  <a:pt x="12555" y="11171"/>
                </a:cubicBezTo>
                <a:cubicBezTo>
                  <a:pt x="13500" y="9011"/>
                  <a:pt x="13500" y="9011"/>
                  <a:pt x="13500" y="9011"/>
                </a:cubicBezTo>
                <a:cubicBezTo>
                  <a:pt x="13635" y="8876"/>
                  <a:pt x="13635" y="8606"/>
                  <a:pt x="13500" y="8471"/>
                </a:cubicBezTo>
                <a:cubicBezTo>
                  <a:pt x="13365" y="8336"/>
                  <a:pt x="13230" y="8201"/>
                  <a:pt x="13095" y="8201"/>
                </a:cubicBezTo>
                <a:cubicBezTo>
                  <a:pt x="8505" y="8201"/>
                  <a:pt x="8505" y="8201"/>
                  <a:pt x="8505" y="8201"/>
                </a:cubicBezTo>
                <a:cubicBezTo>
                  <a:pt x="8370" y="8201"/>
                  <a:pt x="8235" y="8336"/>
                  <a:pt x="8100" y="8471"/>
                </a:cubicBezTo>
                <a:cubicBezTo>
                  <a:pt x="7965" y="8606"/>
                  <a:pt x="7965" y="8876"/>
                  <a:pt x="8100" y="9011"/>
                </a:cubicBezTo>
                <a:cubicBezTo>
                  <a:pt x="9045" y="11171"/>
                  <a:pt x="9045" y="11171"/>
                  <a:pt x="9045" y="11171"/>
                </a:cubicBezTo>
                <a:cubicBezTo>
                  <a:pt x="9450" y="17111"/>
                  <a:pt x="9450" y="17111"/>
                  <a:pt x="9450" y="17111"/>
                </a:cubicBezTo>
                <a:cubicBezTo>
                  <a:pt x="8235" y="17111"/>
                  <a:pt x="8235" y="17111"/>
                  <a:pt x="8235" y="17111"/>
                </a:cubicBezTo>
                <a:cubicBezTo>
                  <a:pt x="8235" y="15626"/>
                  <a:pt x="7695" y="14141"/>
                  <a:pt x="6750" y="12791"/>
                </a:cubicBezTo>
                <a:cubicBezTo>
                  <a:pt x="5805" y="11441"/>
                  <a:pt x="5265" y="9821"/>
                  <a:pt x="5265" y="8201"/>
                </a:cubicBezTo>
                <a:cubicBezTo>
                  <a:pt x="5265" y="5096"/>
                  <a:pt x="7695" y="2396"/>
                  <a:pt x="10800" y="2396"/>
                </a:cubicBezTo>
                <a:cubicBezTo>
                  <a:pt x="13770" y="2396"/>
                  <a:pt x="16335" y="5096"/>
                  <a:pt x="16335" y="8201"/>
                </a:cubicBezTo>
                <a:cubicBezTo>
                  <a:pt x="16335" y="9821"/>
                  <a:pt x="15660" y="11441"/>
                  <a:pt x="14715" y="127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06" name="Freeform 89"/>
          <p:cNvSpPr/>
          <p:nvPr/>
        </p:nvSpPr>
        <p:spPr>
          <a:xfrm>
            <a:off x="10693400" y="3311526"/>
            <a:ext cx="1092200" cy="9080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0"/>
                </a:moveTo>
                <a:cubicBezTo>
                  <a:pt x="945" y="0"/>
                  <a:pt x="945" y="0"/>
                  <a:pt x="945" y="0"/>
                </a:cubicBezTo>
                <a:cubicBezTo>
                  <a:pt x="405" y="0"/>
                  <a:pt x="0" y="491"/>
                  <a:pt x="0" y="1145"/>
                </a:cubicBezTo>
                <a:cubicBezTo>
                  <a:pt x="0" y="20455"/>
                  <a:pt x="0" y="20455"/>
                  <a:pt x="0" y="20455"/>
                </a:cubicBezTo>
                <a:cubicBezTo>
                  <a:pt x="0" y="21109"/>
                  <a:pt x="405" y="21600"/>
                  <a:pt x="945" y="21600"/>
                </a:cubicBezTo>
                <a:cubicBezTo>
                  <a:pt x="20655" y="21600"/>
                  <a:pt x="20655" y="21600"/>
                  <a:pt x="20655" y="21600"/>
                </a:cubicBezTo>
                <a:cubicBezTo>
                  <a:pt x="21195" y="21600"/>
                  <a:pt x="21600" y="21109"/>
                  <a:pt x="21600" y="20455"/>
                </a:cubicBezTo>
                <a:cubicBezTo>
                  <a:pt x="21600" y="1145"/>
                  <a:pt x="21600" y="1145"/>
                  <a:pt x="21600" y="1145"/>
                </a:cubicBezTo>
                <a:cubicBezTo>
                  <a:pt x="21600" y="491"/>
                  <a:pt x="21195" y="0"/>
                  <a:pt x="20655" y="0"/>
                </a:cubicBezTo>
                <a:close/>
                <a:moveTo>
                  <a:pt x="20655" y="20455"/>
                </a:moveTo>
                <a:cubicBezTo>
                  <a:pt x="945" y="20455"/>
                  <a:pt x="945" y="20455"/>
                  <a:pt x="945" y="20455"/>
                </a:cubicBezTo>
                <a:cubicBezTo>
                  <a:pt x="945" y="20455"/>
                  <a:pt x="945" y="20455"/>
                  <a:pt x="945" y="20455"/>
                </a:cubicBezTo>
                <a:cubicBezTo>
                  <a:pt x="945" y="1145"/>
                  <a:pt x="945" y="1145"/>
                  <a:pt x="945" y="1145"/>
                </a:cubicBezTo>
                <a:cubicBezTo>
                  <a:pt x="20655" y="1145"/>
                  <a:pt x="20655" y="1145"/>
                  <a:pt x="20655" y="1145"/>
                </a:cubicBezTo>
                <a:lnTo>
                  <a:pt x="20655" y="20455"/>
                </a:lnTo>
                <a:close/>
                <a:moveTo>
                  <a:pt x="18900" y="2782"/>
                </a:moveTo>
                <a:cubicBezTo>
                  <a:pt x="2700" y="2782"/>
                  <a:pt x="2700" y="2782"/>
                  <a:pt x="2700" y="2782"/>
                </a:cubicBezTo>
                <a:cubicBezTo>
                  <a:pt x="2430" y="2782"/>
                  <a:pt x="2295" y="2945"/>
                  <a:pt x="2295" y="3273"/>
                </a:cubicBezTo>
                <a:cubicBezTo>
                  <a:pt x="2295" y="16036"/>
                  <a:pt x="2295" y="16036"/>
                  <a:pt x="2295" y="16036"/>
                </a:cubicBezTo>
                <a:cubicBezTo>
                  <a:pt x="2295" y="16364"/>
                  <a:pt x="2430" y="16691"/>
                  <a:pt x="2700" y="16691"/>
                </a:cubicBezTo>
                <a:cubicBezTo>
                  <a:pt x="18900" y="16691"/>
                  <a:pt x="18900" y="16691"/>
                  <a:pt x="18900" y="16691"/>
                </a:cubicBezTo>
                <a:cubicBezTo>
                  <a:pt x="19170" y="16691"/>
                  <a:pt x="19305" y="16364"/>
                  <a:pt x="19305" y="16036"/>
                </a:cubicBezTo>
                <a:cubicBezTo>
                  <a:pt x="19305" y="3273"/>
                  <a:pt x="19305" y="3273"/>
                  <a:pt x="19305" y="3273"/>
                </a:cubicBezTo>
                <a:cubicBezTo>
                  <a:pt x="19305" y="2945"/>
                  <a:pt x="19170" y="2782"/>
                  <a:pt x="18900" y="2782"/>
                </a:cubicBezTo>
                <a:close/>
                <a:moveTo>
                  <a:pt x="3240" y="3927"/>
                </a:moveTo>
                <a:cubicBezTo>
                  <a:pt x="18360" y="3927"/>
                  <a:pt x="18360" y="3927"/>
                  <a:pt x="18360" y="3927"/>
                </a:cubicBezTo>
                <a:cubicBezTo>
                  <a:pt x="18360" y="13745"/>
                  <a:pt x="18360" y="13745"/>
                  <a:pt x="18360" y="13745"/>
                </a:cubicBezTo>
                <a:cubicBezTo>
                  <a:pt x="15390" y="9982"/>
                  <a:pt x="15390" y="9982"/>
                  <a:pt x="15390" y="9982"/>
                </a:cubicBezTo>
                <a:cubicBezTo>
                  <a:pt x="15255" y="9818"/>
                  <a:pt x="14850" y="9818"/>
                  <a:pt x="14715" y="9982"/>
                </a:cubicBezTo>
                <a:cubicBezTo>
                  <a:pt x="12825" y="12273"/>
                  <a:pt x="12825" y="12273"/>
                  <a:pt x="12825" y="12273"/>
                </a:cubicBezTo>
                <a:cubicBezTo>
                  <a:pt x="8640" y="7200"/>
                  <a:pt x="8640" y="7200"/>
                  <a:pt x="8640" y="7200"/>
                </a:cubicBezTo>
                <a:cubicBezTo>
                  <a:pt x="8505" y="6873"/>
                  <a:pt x="8235" y="6873"/>
                  <a:pt x="7965" y="7200"/>
                </a:cubicBezTo>
                <a:cubicBezTo>
                  <a:pt x="3240" y="12927"/>
                  <a:pt x="3240" y="12927"/>
                  <a:pt x="3240" y="12927"/>
                </a:cubicBezTo>
                <a:cubicBezTo>
                  <a:pt x="3240" y="3927"/>
                  <a:pt x="3240" y="3927"/>
                  <a:pt x="3240" y="3927"/>
                </a:cubicBezTo>
                <a:close/>
                <a:moveTo>
                  <a:pt x="3240" y="15545"/>
                </a:moveTo>
                <a:cubicBezTo>
                  <a:pt x="3240" y="14564"/>
                  <a:pt x="3240" y="14564"/>
                  <a:pt x="3240" y="14564"/>
                </a:cubicBezTo>
                <a:cubicBezTo>
                  <a:pt x="8370" y="8345"/>
                  <a:pt x="8370" y="8345"/>
                  <a:pt x="8370" y="8345"/>
                </a:cubicBezTo>
                <a:cubicBezTo>
                  <a:pt x="14175" y="15545"/>
                  <a:pt x="14175" y="15545"/>
                  <a:pt x="14175" y="15545"/>
                </a:cubicBezTo>
                <a:lnTo>
                  <a:pt x="3240" y="15545"/>
                </a:lnTo>
                <a:close/>
                <a:moveTo>
                  <a:pt x="18360" y="15545"/>
                </a:moveTo>
                <a:cubicBezTo>
                  <a:pt x="15525" y="15545"/>
                  <a:pt x="15525" y="15545"/>
                  <a:pt x="15525" y="15545"/>
                </a:cubicBezTo>
                <a:cubicBezTo>
                  <a:pt x="15525" y="15545"/>
                  <a:pt x="15525" y="15545"/>
                  <a:pt x="15525" y="15545"/>
                </a:cubicBezTo>
                <a:cubicBezTo>
                  <a:pt x="13500" y="13091"/>
                  <a:pt x="13500" y="13091"/>
                  <a:pt x="13500" y="13091"/>
                </a:cubicBezTo>
                <a:cubicBezTo>
                  <a:pt x="14985" y="11291"/>
                  <a:pt x="14985" y="11291"/>
                  <a:pt x="14985" y="11291"/>
                </a:cubicBezTo>
                <a:cubicBezTo>
                  <a:pt x="18225" y="15218"/>
                  <a:pt x="18225" y="15218"/>
                  <a:pt x="18225" y="15218"/>
                </a:cubicBezTo>
                <a:cubicBezTo>
                  <a:pt x="18360" y="15218"/>
                  <a:pt x="18360" y="15218"/>
                  <a:pt x="18360" y="15218"/>
                </a:cubicBezTo>
                <a:cubicBezTo>
                  <a:pt x="18360" y="15545"/>
                  <a:pt x="18360" y="15545"/>
                  <a:pt x="18360" y="15545"/>
                </a:cubicBezTo>
                <a:close/>
                <a:moveTo>
                  <a:pt x="12825" y="5073"/>
                </a:moveTo>
                <a:cubicBezTo>
                  <a:pt x="11880" y="5073"/>
                  <a:pt x="11070" y="6055"/>
                  <a:pt x="11070" y="7200"/>
                </a:cubicBezTo>
                <a:cubicBezTo>
                  <a:pt x="11070" y="8345"/>
                  <a:pt x="11880" y="9327"/>
                  <a:pt x="12825" y="9327"/>
                </a:cubicBezTo>
                <a:cubicBezTo>
                  <a:pt x="13770" y="9327"/>
                  <a:pt x="14580" y="8345"/>
                  <a:pt x="14580" y="7200"/>
                </a:cubicBezTo>
                <a:cubicBezTo>
                  <a:pt x="14580" y="6055"/>
                  <a:pt x="13770" y="5073"/>
                  <a:pt x="12825" y="5073"/>
                </a:cubicBezTo>
                <a:close/>
                <a:moveTo>
                  <a:pt x="12825" y="8182"/>
                </a:moveTo>
                <a:cubicBezTo>
                  <a:pt x="12420" y="8182"/>
                  <a:pt x="12015" y="7691"/>
                  <a:pt x="12015" y="7200"/>
                </a:cubicBezTo>
                <a:cubicBezTo>
                  <a:pt x="12015" y="6545"/>
                  <a:pt x="12420" y="6218"/>
                  <a:pt x="12825" y="6218"/>
                </a:cubicBezTo>
                <a:cubicBezTo>
                  <a:pt x="13365" y="6218"/>
                  <a:pt x="13635" y="6545"/>
                  <a:pt x="13635" y="7200"/>
                </a:cubicBezTo>
                <a:cubicBezTo>
                  <a:pt x="13635" y="7691"/>
                  <a:pt x="13365" y="8182"/>
                  <a:pt x="12825" y="8182"/>
                </a:cubicBezTo>
                <a:close/>
                <a:moveTo>
                  <a:pt x="6885" y="18000"/>
                </a:moveTo>
                <a:cubicBezTo>
                  <a:pt x="2700" y="18000"/>
                  <a:pt x="2700" y="18000"/>
                  <a:pt x="2700" y="18000"/>
                </a:cubicBezTo>
                <a:cubicBezTo>
                  <a:pt x="2430" y="18000"/>
                  <a:pt x="2295" y="18164"/>
                  <a:pt x="2295" y="18491"/>
                </a:cubicBezTo>
                <a:cubicBezTo>
                  <a:pt x="2295" y="18818"/>
                  <a:pt x="2430" y="19145"/>
                  <a:pt x="2700" y="19145"/>
                </a:cubicBezTo>
                <a:cubicBezTo>
                  <a:pt x="6885" y="19145"/>
                  <a:pt x="6885" y="19145"/>
                  <a:pt x="6885" y="19145"/>
                </a:cubicBezTo>
                <a:cubicBezTo>
                  <a:pt x="7155" y="19145"/>
                  <a:pt x="7425" y="18818"/>
                  <a:pt x="7425" y="18491"/>
                </a:cubicBezTo>
                <a:cubicBezTo>
                  <a:pt x="7425" y="18164"/>
                  <a:pt x="7155" y="18000"/>
                  <a:pt x="6885" y="18000"/>
                </a:cubicBezTo>
                <a:close/>
                <a:moveTo>
                  <a:pt x="10125" y="18000"/>
                </a:moveTo>
                <a:cubicBezTo>
                  <a:pt x="9045" y="18000"/>
                  <a:pt x="9045" y="18000"/>
                  <a:pt x="9045" y="18000"/>
                </a:cubicBezTo>
                <a:cubicBezTo>
                  <a:pt x="8775" y="18000"/>
                  <a:pt x="8640" y="18164"/>
                  <a:pt x="8640" y="18491"/>
                </a:cubicBezTo>
                <a:cubicBezTo>
                  <a:pt x="8640" y="18818"/>
                  <a:pt x="8775" y="19145"/>
                  <a:pt x="9045" y="19145"/>
                </a:cubicBezTo>
                <a:cubicBezTo>
                  <a:pt x="10125" y="19145"/>
                  <a:pt x="10125" y="19145"/>
                  <a:pt x="10125" y="19145"/>
                </a:cubicBezTo>
                <a:cubicBezTo>
                  <a:pt x="10395" y="19145"/>
                  <a:pt x="10665" y="18818"/>
                  <a:pt x="10665" y="18491"/>
                </a:cubicBezTo>
                <a:cubicBezTo>
                  <a:pt x="10665" y="18164"/>
                  <a:pt x="10395" y="18000"/>
                  <a:pt x="10125" y="180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07" name="Freeform 90"/>
          <p:cNvSpPr/>
          <p:nvPr/>
        </p:nvSpPr>
        <p:spPr>
          <a:xfrm>
            <a:off x="10693400" y="4578350"/>
            <a:ext cx="1092200" cy="850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30" y="14981"/>
                </a:moveTo>
                <a:cubicBezTo>
                  <a:pt x="8370" y="14981"/>
                  <a:pt x="8370" y="14981"/>
                  <a:pt x="8370" y="14981"/>
                </a:cubicBezTo>
                <a:cubicBezTo>
                  <a:pt x="8100" y="14981"/>
                  <a:pt x="7830" y="15329"/>
                  <a:pt x="7830" y="15852"/>
                </a:cubicBezTo>
                <a:cubicBezTo>
                  <a:pt x="7830" y="17768"/>
                  <a:pt x="7830" y="17768"/>
                  <a:pt x="7830" y="17768"/>
                </a:cubicBezTo>
                <a:cubicBezTo>
                  <a:pt x="7830" y="18290"/>
                  <a:pt x="8100" y="18639"/>
                  <a:pt x="8370" y="18639"/>
                </a:cubicBezTo>
                <a:cubicBezTo>
                  <a:pt x="13230" y="18639"/>
                  <a:pt x="13230" y="18639"/>
                  <a:pt x="13230" y="18639"/>
                </a:cubicBezTo>
                <a:cubicBezTo>
                  <a:pt x="13500" y="18639"/>
                  <a:pt x="13770" y="18290"/>
                  <a:pt x="13770" y="17768"/>
                </a:cubicBezTo>
                <a:cubicBezTo>
                  <a:pt x="13770" y="15852"/>
                  <a:pt x="13770" y="15852"/>
                  <a:pt x="13770" y="15852"/>
                </a:cubicBezTo>
                <a:cubicBezTo>
                  <a:pt x="13770" y="15329"/>
                  <a:pt x="13500" y="14981"/>
                  <a:pt x="13230" y="14981"/>
                </a:cubicBezTo>
                <a:close/>
                <a:moveTo>
                  <a:pt x="12960" y="17419"/>
                </a:moveTo>
                <a:cubicBezTo>
                  <a:pt x="8640" y="17419"/>
                  <a:pt x="8640" y="17419"/>
                  <a:pt x="8640" y="17419"/>
                </a:cubicBezTo>
                <a:cubicBezTo>
                  <a:pt x="8640" y="16026"/>
                  <a:pt x="8640" y="16026"/>
                  <a:pt x="8640" y="16026"/>
                </a:cubicBezTo>
                <a:cubicBezTo>
                  <a:pt x="12960" y="16026"/>
                  <a:pt x="12960" y="16026"/>
                  <a:pt x="12960" y="16026"/>
                </a:cubicBezTo>
                <a:lnTo>
                  <a:pt x="12960" y="17419"/>
                </a:lnTo>
                <a:close/>
                <a:moveTo>
                  <a:pt x="21330" y="10277"/>
                </a:moveTo>
                <a:cubicBezTo>
                  <a:pt x="21330" y="10277"/>
                  <a:pt x="21330" y="10277"/>
                  <a:pt x="21330" y="10277"/>
                </a:cubicBezTo>
                <a:cubicBezTo>
                  <a:pt x="18225" y="2265"/>
                  <a:pt x="18225" y="2265"/>
                  <a:pt x="18225" y="2265"/>
                </a:cubicBezTo>
                <a:cubicBezTo>
                  <a:pt x="17955" y="1742"/>
                  <a:pt x="17550" y="1219"/>
                  <a:pt x="16875" y="1219"/>
                </a:cubicBezTo>
                <a:cubicBezTo>
                  <a:pt x="16335" y="1219"/>
                  <a:pt x="16335" y="1219"/>
                  <a:pt x="16335" y="1219"/>
                </a:cubicBezTo>
                <a:cubicBezTo>
                  <a:pt x="16335" y="523"/>
                  <a:pt x="16335" y="523"/>
                  <a:pt x="16335" y="523"/>
                </a:cubicBezTo>
                <a:cubicBezTo>
                  <a:pt x="16335" y="174"/>
                  <a:pt x="16200" y="0"/>
                  <a:pt x="15930" y="0"/>
                </a:cubicBezTo>
                <a:cubicBezTo>
                  <a:pt x="5670" y="0"/>
                  <a:pt x="5670" y="0"/>
                  <a:pt x="5670" y="0"/>
                </a:cubicBezTo>
                <a:cubicBezTo>
                  <a:pt x="5400" y="0"/>
                  <a:pt x="5265" y="174"/>
                  <a:pt x="5265" y="523"/>
                </a:cubicBezTo>
                <a:cubicBezTo>
                  <a:pt x="5265" y="1219"/>
                  <a:pt x="5265" y="1219"/>
                  <a:pt x="5265" y="1219"/>
                </a:cubicBezTo>
                <a:cubicBezTo>
                  <a:pt x="4725" y="1219"/>
                  <a:pt x="4725" y="1219"/>
                  <a:pt x="4725" y="1219"/>
                </a:cubicBezTo>
                <a:cubicBezTo>
                  <a:pt x="4050" y="1219"/>
                  <a:pt x="3645" y="1742"/>
                  <a:pt x="3375" y="2265"/>
                </a:cubicBezTo>
                <a:cubicBezTo>
                  <a:pt x="270" y="10277"/>
                  <a:pt x="270" y="10277"/>
                  <a:pt x="270" y="10277"/>
                </a:cubicBezTo>
                <a:cubicBezTo>
                  <a:pt x="270" y="10277"/>
                  <a:pt x="270" y="10277"/>
                  <a:pt x="270" y="10277"/>
                </a:cubicBezTo>
                <a:cubicBezTo>
                  <a:pt x="135" y="10626"/>
                  <a:pt x="0" y="10974"/>
                  <a:pt x="0" y="11323"/>
                </a:cubicBezTo>
                <a:cubicBezTo>
                  <a:pt x="0" y="19858"/>
                  <a:pt x="0" y="19858"/>
                  <a:pt x="0" y="19858"/>
                </a:cubicBezTo>
                <a:cubicBezTo>
                  <a:pt x="0" y="20903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903"/>
                  <a:pt x="21600" y="19858"/>
                </a:cubicBezTo>
                <a:cubicBezTo>
                  <a:pt x="21600" y="11323"/>
                  <a:pt x="21600" y="11323"/>
                  <a:pt x="21600" y="11323"/>
                </a:cubicBezTo>
                <a:cubicBezTo>
                  <a:pt x="21600" y="10974"/>
                  <a:pt x="21465" y="10626"/>
                  <a:pt x="21330" y="10277"/>
                </a:cubicBezTo>
                <a:close/>
                <a:moveTo>
                  <a:pt x="16335" y="2439"/>
                </a:moveTo>
                <a:cubicBezTo>
                  <a:pt x="16875" y="2439"/>
                  <a:pt x="16875" y="2439"/>
                  <a:pt x="16875" y="2439"/>
                </a:cubicBezTo>
                <a:cubicBezTo>
                  <a:pt x="17145" y="2439"/>
                  <a:pt x="17280" y="2613"/>
                  <a:pt x="17415" y="2961"/>
                </a:cubicBezTo>
                <a:cubicBezTo>
                  <a:pt x="19980" y="9406"/>
                  <a:pt x="19980" y="9406"/>
                  <a:pt x="19980" y="9406"/>
                </a:cubicBezTo>
                <a:cubicBezTo>
                  <a:pt x="18225" y="9406"/>
                  <a:pt x="18225" y="9406"/>
                  <a:pt x="18225" y="9406"/>
                </a:cubicBezTo>
                <a:cubicBezTo>
                  <a:pt x="18225" y="7490"/>
                  <a:pt x="18225" y="7490"/>
                  <a:pt x="18225" y="7490"/>
                </a:cubicBezTo>
                <a:cubicBezTo>
                  <a:pt x="18225" y="7142"/>
                  <a:pt x="18090" y="6794"/>
                  <a:pt x="17820" y="6794"/>
                </a:cubicBezTo>
                <a:cubicBezTo>
                  <a:pt x="17280" y="6794"/>
                  <a:pt x="17280" y="6794"/>
                  <a:pt x="17280" y="6794"/>
                </a:cubicBezTo>
                <a:cubicBezTo>
                  <a:pt x="17280" y="4006"/>
                  <a:pt x="17280" y="4006"/>
                  <a:pt x="17280" y="4006"/>
                </a:cubicBezTo>
                <a:cubicBezTo>
                  <a:pt x="17280" y="3658"/>
                  <a:pt x="17145" y="3484"/>
                  <a:pt x="16875" y="3484"/>
                </a:cubicBezTo>
                <a:cubicBezTo>
                  <a:pt x="16335" y="3484"/>
                  <a:pt x="16335" y="3484"/>
                  <a:pt x="16335" y="3484"/>
                </a:cubicBezTo>
                <a:lnTo>
                  <a:pt x="16335" y="2439"/>
                </a:lnTo>
                <a:close/>
                <a:moveTo>
                  <a:pt x="17415" y="8013"/>
                </a:moveTo>
                <a:cubicBezTo>
                  <a:pt x="17415" y="9406"/>
                  <a:pt x="17415" y="9406"/>
                  <a:pt x="17415" y="9406"/>
                </a:cubicBezTo>
                <a:cubicBezTo>
                  <a:pt x="15255" y="9406"/>
                  <a:pt x="15255" y="9406"/>
                  <a:pt x="15255" y="9406"/>
                </a:cubicBezTo>
                <a:cubicBezTo>
                  <a:pt x="14850" y="9406"/>
                  <a:pt x="14445" y="9755"/>
                  <a:pt x="14310" y="10103"/>
                </a:cubicBezTo>
                <a:cubicBezTo>
                  <a:pt x="13770" y="11845"/>
                  <a:pt x="13770" y="11845"/>
                  <a:pt x="13770" y="11845"/>
                </a:cubicBezTo>
                <a:cubicBezTo>
                  <a:pt x="13770" y="11845"/>
                  <a:pt x="13635" y="11845"/>
                  <a:pt x="13635" y="11845"/>
                </a:cubicBezTo>
                <a:cubicBezTo>
                  <a:pt x="7965" y="11845"/>
                  <a:pt x="7965" y="11845"/>
                  <a:pt x="7965" y="11845"/>
                </a:cubicBezTo>
                <a:cubicBezTo>
                  <a:pt x="7965" y="11845"/>
                  <a:pt x="7830" y="11845"/>
                  <a:pt x="7830" y="11845"/>
                </a:cubicBezTo>
                <a:cubicBezTo>
                  <a:pt x="7290" y="10103"/>
                  <a:pt x="7290" y="10103"/>
                  <a:pt x="7290" y="10103"/>
                </a:cubicBezTo>
                <a:cubicBezTo>
                  <a:pt x="7155" y="9755"/>
                  <a:pt x="6750" y="9406"/>
                  <a:pt x="6345" y="9406"/>
                </a:cubicBezTo>
                <a:cubicBezTo>
                  <a:pt x="4185" y="9406"/>
                  <a:pt x="4185" y="9406"/>
                  <a:pt x="4185" y="9406"/>
                </a:cubicBezTo>
                <a:cubicBezTo>
                  <a:pt x="4185" y="8013"/>
                  <a:pt x="4185" y="8013"/>
                  <a:pt x="4185" y="8013"/>
                </a:cubicBezTo>
                <a:lnTo>
                  <a:pt x="17415" y="8013"/>
                </a:lnTo>
                <a:close/>
                <a:moveTo>
                  <a:pt x="6075" y="1045"/>
                </a:moveTo>
                <a:cubicBezTo>
                  <a:pt x="15525" y="1045"/>
                  <a:pt x="15525" y="1045"/>
                  <a:pt x="15525" y="1045"/>
                </a:cubicBezTo>
                <a:cubicBezTo>
                  <a:pt x="15525" y="3484"/>
                  <a:pt x="15525" y="3484"/>
                  <a:pt x="15525" y="3484"/>
                </a:cubicBezTo>
                <a:cubicBezTo>
                  <a:pt x="6075" y="3484"/>
                  <a:pt x="6075" y="3484"/>
                  <a:pt x="6075" y="3484"/>
                </a:cubicBezTo>
                <a:lnTo>
                  <a:pt x="6075" y="1045"/>
                </a:lnTo>
                <a:close/>
                <a:moveTo>
                  <a:pt x="16470" y="4529"/>
                </a:moveTo>
                <a:cubicBezTo>
                  <a:pt x="16470" y="6794"/>
                  <a:pt x="16470" y="6794"/>
                  <a:pt x="16470" y="6794"/>
                </a:cubicBezTo>
                <a:cubicBezTo>
                  <a:pt x="5130" y="6794"/>
                  <a:pt x="5130" y="6794"/>
                  <a:pt x="5130" y="6794"/>
                </a:cubicBezTo>
                <a:cubicBezTo>
                  <a:pt x="5130" y="4529"/>
                  <a:pt x="5130" y="4529"/>
                  <a:pt x="5130" y="4529"/>
                </a:cubicBezTo>
                <a:lnTo>
                  <a:pt x="16470" y="4529"/>
                </a:lnTo>
                <a:close/>
                <a:moveTo>
                  <a:pt x="4185" y="2961"/>
                </a:moveTo>
                <a:cubicBezTo>
                  <a:pt x="4320" y="2613"/>
                  <a:pt x="4455" y="2439"/>
                  <a:pt x="4725" y="2439"/>
                </a:cubicBezTo>
                <a:cubicBezTo>
                  <a:pt x="5265" y="2439"/>
                  <a:pt x="5265" y="2439"/>
                  <a:pt x="5265" y="2439"/>
                </a:cubicBezTo>
                <a:cubicBezTo>
                  <a:pt x="5265" y="3484"/>
                  <a:pt x="5265" y="3484"/>
                  <a:pt x="5265" y="3484"/>
                </a:cubicBezTo>
                <a:cubicBezTo>
                  <a:pt x="4725" y="3484"/>
                  <a:pt x="4725" y="3484"/>
                  <a:pt x="4725" y="3484"/>
                </a:cubicBezTo>
                <a:cubicBezTo>
                  <a:pt x="4455" y="3484"/>
                  <a:pt x="4320" y="3658"/>
                  <a:pt x="4320" y="4006"/>
                </a:cubicBezTo>
                <a:cubicBezTo>
                  <a:pt x="4320" y="6794"/>
                  <a:pt x="4320" y="6794"/>
                  <a:pt x="4320" y="6794"/>
                </a:cubicBezTo>
                <a:cubicBezTo>
                  <a:pt x="3780" y="6794"/>
                  <a:pt x="3780" y="6794"/>
                  <a:pt x="3780" y="6794"/>
                </a:cubicBezTo>
                <a:cubicBezTo>
                  <a:pt x="3510" y="6794"/>
                  <a:pt x="3375" y="7142"/>
                  <a:pt x="3375" y="7490"/>
                </a:cubicBezTo>
                <a:cubicBezTo>
                  <a:pt x="3375" y="9406"/>
                  <a:pt x="3375" y="9406"/>
                  <a:pt x="3375" y="9406"/>
                </a:cubicBezTo>
                <a:cubicBezTo>
                  <a:pt x="1620" y="9406"/>
                  <a:pt x="1620" y="9406"/>
                  <a:pt x="1620" y="9406"/>
                </a:cubicBezTo>
                <a:lnTo>
                  <a:pt x="4185" y="2961"/>
                </a:lnTo>
                <a:close/>
                <a:moveTo>
                  <a:pt x="20115" y="20555"/>
                </a:moveTo>
                <a:cubicBezTo>
                  <a:pt x="1485" y="20555"/>
                  <a:pt x="1485" y="20555"/>
                  <a:pt x="1485" y="20555"/>
                </a:cubicBezTo>
                <a:cubicBezTo>
                  <a:pt x="1215" y="20555"/>
                  <a:pt x="945" y="20206"/>
                  <a:pt x="945" y="19858"/>
                </a:cubicBezTo>
                <a:cubicBezTo>
                  <a:pt x="945" y="11323"/>
                  <a:pt x="945" y="11323"/>
                  <a:pt x="945" y="11323"/>
                </a:cubicBezTo>
                <a:cubicBezTo>
                  <a:pt x="945" y="10974"/>
                  <a:pt x="1215" y="10626"/>
                  <a:pt x="1485" y="10626"/>
                </a:cubicBezTo>
                <a:cubicBezTo>
                  <a:pt x="6345" y="10626"/>
                  <a:pt x="6345" y="10626"/>
                  <a:pt x="6345" y="10626"/>
                </a:cubicBezTo>
                <a:cubicBezTo>
                  <a:pt x="6345" y="10626"/>
                  <a:pt x="6480" y="10626"/>
                  <a:pt x="6480" y="10626"/>
                </a:cubicBezTo>
                <a:cubicBezTo>
                  <a:pt x="7020" y="12368"/>
                  <a:pt x="7020" y="12368"/>
                  <a:pt x="7020" y="12368"/>
                </a:cubicBezTo>
                <a:cubicBezTo>
                  <a:pt x="7155" y="12890"/>
                  <a:pt x="7560" y="13065"/>
                  <a:pt x="7965" y="13065"/>
                </a:cubicBezTo>
                <a:cubicBezTo>
                  <a:pt x="13635" y="13065"/>
                  <a:pt x="13635" y="13065"/>
                  <a:pt x="13635" y="13065"/>
                </a:cubicBezTo>
                <a:cubicBezTo>
                  <a:pt x="14040" y="13065"/>
                  <a:pt x="14445" y="12890"/>
                  <a:pt x="14580" y="12368"/>
                </a:cubicBezTo>
                <a:cubicBezTo>
                  <a:pt x="15120" y="10626"/>
                  <a:pt x="15120" y="10626"/>
                  <a:pt x="15120" y="10626"/>
                </a:cubicBezTo>
                <a:cubicBezTo>
                  <a:pt x="15120" y="10626"/>
                  <a:pt x="15120" y="10626"/>
                  <a:pt x="15120" y="10626"/>
                </a:cubicBezTo>
                <a:cubicBezTo>
                  <a:pt x="15120" y="10626"/>
                  <a:pt x="15255" y="10626"/>
                  <a:pt x="15255" y="10626"/>
                </a:cubicBezTo>
                <a:cubicBezTo>
                  <a:pt x="20115" y="10626"/>
                  <a:pt x="20115" y="10626"/>
                  <a:pt x="20115" y="10626"/>
                </a:cubicBezTo>
                <a:cubicBezTo>
                  <a:pt x="20385" y="10626"/>
                  <a:pt x="20655" y="10974"/>
                  <a:pt x="20655" y="11323"/>
                </a:cubicBezTo>
                <a:cubicBezTo>
                  <a:pt x="20655" y="19858"/>
                  <a:pt x="20655" y="19858"/>
                  <a:pt x="20655" y="19858"/>
                </a:cubicBezTo>
                <a:cubicBezTo>
                  <a:pt x="20655" y="19858"/>
                  <a:pt x="20655" y="19858"/>
                  <a:pt x="20655" y="19858"/>
                </a:cubicBezTo>
                <a:cubicBezTo>
                  <a:pt x="20655" y="20206"/>
                  <a:pt x="20385" y="20555"/>
                  <a:pt x="20115" y="205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08" name="Freeform 91"/>
          <p:cNvSpPr/>
          <p:nvPr/>
        </p:nvSpPr>
        <p:spPr>
          <a:xfrm>
            <a:off x="11142136" y="5883276"/>
            <a:ext cx="241615" cy="206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07" h="21600" extrusionOk="0">
                <a:moveTo>
                  <a:pt x="18900" y="4320"/>
                </a:moveTo>
                <a:cubicBezTo>
                  <a:pt x="17149" y="1440"/>
                  <a:pt x="14230" y="0"/>
                  <a:pt x="11311" y="0"/>
                </a:cubicBezTo>
                <a:cubicBezTo>
                  <a:pt x="5473" y="0"/>
                  <a:pt x="803" y="5040"/>
                  <a:pt x="219" y="10800"/>
                </a:cubicBezTo>
                <a:cubicBezTo>
                  <a:pt x="-365" y="12960"/>
                  <a:pt x="219" y="15840"/>
                  <a:pt x="1970" y="18000"/>
                </a:cubicBezTo>
                <a:cubicBezTo>
                  <a:pt x="3721" y="20160"/>
                  <a:pt x="6640" y="21600"/>
                  <a:pt x="9559" y="21600"/>
                </a:cubicBezTo>
                <a:cubicBezTo>
                  <a:pt x="15397" y="21600"/>
                  <a:pt x="20067" y="17280"/>
                  <a:pt x="20651" y="11520"/>
                </a:cubicBezTo>
                <a:cubicBezTo>
                  <a:pt x="21235" y="8640"/>
                  <a:pt x="20067" y="5760"/>
                  <a:pt x="18900" y="4320"/>
                </a:cubicBezTo>
                <a:close/>
                <a:moveTo>
                  <a:pt x="15981" y="10800"/>
                </a:moveTo>
                <a:cubicBezTo>
                  <a:pt x="15981" y="13680"/>
                  <a:pt x="13062" y="15840"/>
                  <a:pt x="9559" y="15840"/>
                </a:cubicBezTo>
                <a:cubicBezTo>
                  <a:pt x="7808" y="15840"/>
                  <a:pt x="6057" y="15120"/>
                  <a:pt x="5473" y="14400"/>
                </a:cubicBezTo>
                <a:cubicBezTo>
                  <a:pt x="4889" y="12960"/>
                  <a:pt x="4305" y="12240"/>
                  <a:pt x="4305" y="11520"/>
                </a:cubicBezTo>
                <a:cubicBezTo>
                  <a:pt x="4889" y="7920"/>
                  <a:pt x="7808" y="5760"/>
                  <a:pt x="11311" y="5760"/>
                </a:cubicBezTo>
                <a:cubicBezTo>
                  <a:pt x="13062" y="5760"/>
                  <a:pt x="14813" y="6480"/>
                  <a:pt x="15397" y="7920"/>
                </a:cubicBezTo>
                <a:cubicBezTo>
                  <a:pt x="15981" y="8640"/>
                  <a:pt x="16565" y="9360"/>
                  <a:pt x="15981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09" name="Freeform 92"/>
          <p:cNvSpPr/>
          <p:nvPr/>
        </p:nvSpPr>
        <p:spPr>
          <a:xfrm>
            <a:off x="11100899" y="6117876"/>
            <a:ext cx="258153" cy="482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08" h="21335" extrusionOk="0">
                <a:moveTo>
                  <a:pt x="19039" y="16467"/>
                </a:moveTo>
                <a:cubicBezTo>
                  <a:pt x="18485" y="16163"/>
                  <a:pt x="17377" y="15555"/>
                  <a:pt x="18485" y="12512"/>
                </a:cubicBezTo>
                <a:cubicBezTo>
                  <a:pt x="18485" y="12512"/>
                  <a:pt x="18485" y="12208"/>
                  <a:pt x="18485" y="11904"/>
                </a:cubicBezTo>
                <a:cubicBezTo>
                  <a:pt x="19039" y="10991"/>
                  <a:pt x="19592" y="9166"/>
                  <a:pt x="20700" y="7341"/>
                </a:cubicBezTo>
                <a:cubicBezTo>
                  <a:pt x="20700" y="7341"/>
                  <a:pt x="20700" y="7341"/>
                  <a:pt x="20700" y="7341"/>
                </a:cubicBezTo>
                <a:cubicBezTo>
                  <a:pt x="21254" y="5211"/>
                  <a:pt x="20700" y="3386"/>
                  <a:pt x="19039" y="2169"/>
                </a:cubicBezTo>
                <a:cubicBezTo>
                  <a:pt x="17377" y="952"/>
                  <a:pt x="14608" y="39"/>
                  <a:pt x="11285" y="39"/>
                </a:cubicBezTo>
                <a:cubicBezTo>
                  <a:pt x="6854" y="-265"/>
                  <a:pt x="1869" y="1256"/>
                  <a:pt x="762" y="2777"/>
                </a:cubicBezTo>
                <a:cubicBezTo>
                  <a:pt x="-346" y="3386"/>
                  <a:pt x="208" y="3994"/>
                  <a:pt x="208" y="4298"/>
                </a:cubicBezTo>
                <a:cubicBezTo>
                  <a:pt x="762" y="4603"/>
                  <a:pt x="1316" y="4907"/>
                  <a:pt x="1316" y="4907"/>
                </a:cubicBezTo>
                <a:cubicBezTo>
                  <a:pt x="1869" y="5211"/>
                  <a:pt x="3531" y="5515"/>
                  <a:pt x="1869" y="8862"/>
                </a:cubicBezTo>
                <a:cubicBezTo>
                  <a:pt x="1869" y="9166"/>
                  <a:pt x="208" y="13729"/>
                  <a:pt x="208" y="14338"/>
                </a:cubicBezTo>
                <a:cubicBezTo>
                  <a:pt x="208" y="14338"/>
                  <a:pt x="208" y="14338"/>
                  <a:pt x="208" y="14338"/>
                </a:cubicBezTo>
                <a:cubicBezTo>
                  <a:pt x="-346" y="16163"/>
                  <a:pt x="208" y="17989"/>
                  <a:pt x="1869" y="19510"/>
                </a:cubicBezTo>
                <a:cubicBezTo>
                  <a:pt x="5192" y="21335"/>
                  <a:pt x="10177" y="21335"/>
                  <a:pt x="10177" y="21335"/>
                </a:cubicBezTo>
                <a:cubicBezTo>
                  <a:pt x="14608" y="21335"/>
                  <a:pt x="19039" y="19814"/>
                  <a:pt x="20146" y="18293"/>
                </a:cubicBezTo>
                <a:cubicBezTo>
                  <a:pt x="21254" y="17684"/>
                  <a:pt x="20700" y="17076"/>
                  <a:pt x="20146" y="17076"/>
                </a:cubicBezTo>
                <a:cubicBezTo>
                  <a:pt x="20146" y="16772"/>
                  <a:pt x="19592" y="16467"/>
                  <a:pt x="19039" y="16467"/>
                </a:cubicBezTo>
                <a:close/>
                <a:moveTo>
                  <a:pt x="16269" y="6732"/>
                </a:moveTo>
                <a:cubicBezTo>
                  <a:pt x="15716" y="8558"/>
                  <a:pt x="15162" y="10383"/>
                  <a:pt x="14608" y="11296"/>
                </a:cubicBezTo>
                <a:cubicBezTo>
                  <a:pt x="14054" y="11904"/>
                  <a:pt x="14054" y="11904"/>
                  <a:pt x="14054" y="12208"/>
                </a:cubicBezTo>
                <a:cubicBezTo>
                  <a:pt x="14054" y="12208"/>
                  <a:pt x="14054" y="12208"/>
                  <a:pt x="14054" y="12208"/>
                </a:cubicBezTo>
                <a:cubicBezTo>
                  <a:pt x="12946" y="15555"/>
                  <a:pt x="14054" y="17076"/>
                  <a:pt x="15716" y="17684"/>
                </a:cubicBezTo>
                <a:cubicBezTo>
                  <a:pt x="15162" y="17989"/>
                  <a:pt x="14608" y="18293"/>
                  <a:pt x="14054" y="18597"/>
                </a:cubicBezTo>
                <a:cubicBezTo>
                  <a:pt x="12946" y="18901"/>
                  <a:pt x="11285" y="19205"/>
                  <a:pt x="9623" y="18901"/>
                </a:cubicBezTo>
                <a:cubicBezTo>
                  <a:pt x="7962" y="18901"/>
                  <a:pt x="6300" y="18597"/>
                  <a:pt x="5192" y="17989"/>
                </a:cubicBezTo>
                <a:cubicBezTo>
                  <a:pt x="4085" y="17076"/>
                  <a:pt x="4085" y="16163"/>
                  <a:pt x="4085" y="14642"/>
                </a:cubicBezTo>
                <a:cubicBezTo>
                  <a:pt x="4639" y="14034"/>
                  <a:pt x="6300" y="9470"/>
                  <a:pt x="6300" y="9166"/>
                </a:cubicBezTo>
                <a:cubicBezTo>
                  <a:pt x="6300" y="9166"/>
                  <a:pt x="6300" y="9166"/>
                  <a:pt x="6300" y="9166"/>
                </a:cubicBezTo>
                <a:cubicBezTo>
                  <a:pt x="7408" y="5820"/>
                  <a:pt x="6300" y="4298"/>
                  <a:pt x="5192" y="3386"/>
                </a:cubicBezTo>
                <a:cubicBezTo>
                  <a:pt x="5192" y="3386"/>
                  <a:pt x="5746" y="3081"/>
                  <a:pt x="6854" y="2777"/>
                </a:cubicBezTo>
                <a:cubicBezTo>
                  <a:pt x="7962" y="2473"/>
                  <a:pt x="9623" y="2169"/>
                  <a:pt x="11285" y="2473"/>
                </a:cubicBezTo>
                <a:cubicBezTo>
                  <a:pt x="12946" y="2473"/>
                  <a:pt x="14608" y="2777"/>
                  <a:pt x="15162" y="3386"/>
                </a:cubicBezTo>
                <a:cubicBezTo>
                  <a:pt x="16269" y="4298"/>
                  <a:pt x="16823" y="5515"/>
                  <a:pt x="16269" y="67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10" name="Freeform 93"/>
          <p:cNvSpPr/>
          <p:nvPr/>
        </p:nvSpPr>
        <p:spPr>
          <a:xfrm>
            <a:off x="10693400" y="5734050"/>
            <a:ext cx="1092200" cy="10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40" y="17222"/>
                </a:moveTo>
                <a:cubicBezTo>
                  <a:pt x="20790" y="15324"/>
                  <a:pt x="21600" y="12989"/>
                  <a:pt x="21600" y="10654"/>
                </a:cubicBezTo>
                <a:cubicBezTo>
                  <a:pt x="21600" y="7881"/>
                  <a:pt x="20520" y="5108"/>
                  <a:pt x="18360" y="3065"/>
                </a:cubicBezTo>
                <a:cubicBezTo>
                  <a:pt x="16335" y="1168"/>
                  <a:pt x="13635" y="0"/>
                  <a:pt x="10800" y="0"/>
                </a:cubicBezTo>
                <a:cubicBezTo>
                  <a:pt x="7965" y="0"/>
                  <a:pt x="5265" y="1168"/>
                  <a:pt x="3240" y="3065"/>
                </a:cubicBezTo>
                <a:cubicBezTo>
                  <a:pt x="1080" y="5108"/>
                  <a:pt x="0" y="7881"/>
                  <a:pt x="0" y="10654"/>
                </a:cubicBezTo>
                <a:cubicBezTo>
                  <a:pt x="0" y="13573"/>
                  <a:pt x="1080" y="16200"/>
                  <a:pt x="3240" y="18243"/>
                </a:cubicBezTo>
                <a:cubicBezTo>
                  <a:pt x="5265" y="20286"/>
                  <a:pt x="7965" y="21308"/>
                  <a:pt x="10800" y="21308"/>
                </a:cubicBezTo>
                <a:cubicBezTo>
                  <a:pt x="12555" y="21308"/>
                  <a:pt x="14310" y="20870"/>
                  <a:pt x="15930" y="20141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19710" y="21600"/>
                  <a:pt x="19845" y="21600"/>
                  <a:pt x="19845" y="21600"/>
                </a:cubicBezTo>
                <a:cubicBezTo>
                  <a:pt x="19980" y="21600"/>
                  <a:pt x="20115" y="21600"/>
                  <a:pt x="20250" y="21454"/>
                </a:cubicBezTo>
                <a:cubicBezTo>
                  <a:pt x="20385" y="21308"/>
                  <a:pt x="20385" y="21162"/>
                  <a:pt x="20385" y="20870"/>
                </a:cubicBezTo>
                <a:lnTo>
                  <a:pt x="19440" y="17222"/>
                </a:lnTo>
                <a:close/>
                <a:moveTo>
                  <a:pt x="16065" y="18973"/>
                </a:moveTo>
                <a:cubicBezTo>
                  <a:pt x="15930" y="18827"/>
                  <a:pt x="15795" y="18827"/>
                  <a:pt x="15660" y="18973"/>
                </a:cubicBezTo>
                <a:cubicBezTo>
                  <a:pt x="14175" y="19849"/>
                  <a:pt x="12555" y="20286"/>
                  <a:pt x="10800" y="20286"/>
                </a:cubicBezTo>
                <a:cubicBezTo>
                  <a:pt x="5400" y="20286"/>
                  <a:pt x="1080" y="15908"/>
                  <a:pt x="1080" y="10654"/>
                </a:cubicBezTo>
                <a:cubicBezTo>
                  <a:pt x="1080" y="5400"/>
                  <a:pt x="5400" y="1168"/>
                  <a:pt x="10800" y="1168"/>
                </a:cubicBezTo>
                <a:cubicBezTo>
                  <a:pt x="16200" y="1168"/>
                  <a:pt x="20520" y="5400"/>
                  <a:pt x="20520" y="10654"/>
                </a:cubicBezTo>
                <a:cubicBezTo>
                  <a:pt x="20520" y="12843"/>
                  <a:pt x="19845" y="14886"/>
                  <a:pt x="18360" y="16638"/>
                </a:cubicBezTo>
                <a:cubicBezTo>
                  <a:pt x="18360" y="16784"/>
                  <a:pt x="18225" y="16930"/>
                  <a:pt x="18360" y="17222"/>
                </a:cubicBezTo>
                <a:cubicBezTo>
                  <a:pt x="19170" y="20141"/>
                  <a:pt x="19170" y="20141"/>
                  <a:pt x="19170" y="20141"/>
                </a:cubicBezTo>
                <a:lnTo>
                  <a:pt x="16065" y="1897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11" name="Freeform 94"/>
          <p:cNvSpPr/>
          <p:nvPr/>
        </p:nvSpPr>
        <p:spPr>
          <a:xfrm>
            <a:off x="10693400" y="6943725"/>
            <a:ext cx="10795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81" y="0"/>
                </a:moveTo>
                <a:cubicBezTo>
                  <a:pt x="10116" y="0"/>
                  <a:pt x="6699" y="3240"/>
                  <a:pt x="6699" y="7290"/>
                </a:cubicBezTo>
                <a:cubicBezTo>
                  <a:pt x="6699" y="8235"/>
                  <a:pt x="6972" y="9045"/>
                  <a:pt x="7246" y="9855"/>
                </a:cubicBezTo>
                <a:cubicBezTo>
                  <a:pt x="137" y="16875"/>
                  <a:pt x="137" y="16875"/>
                  <a:pt x="137" y="16875"/>
                </a:cubicBezTo>
                <a:cubicBezTo>
                  <a:pt x="0" y="17010"/>
                  <a:pt x="0" y="17145"/>
                  <a:pt x="0" y="1728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273" y="21600"/>
                  <a:pt x="547" y="21600"/>
                </a:cubicBezTo>
                <a:cubicBezTo>
                  <a:pt x="3691" y="21600"/>
                  <a:pt x="3691" y="21600"/>
                  <a:pt x="3691" y="21600"/>
                </a:cubicBezTo>
                <a:cubicBezTo>
                  <a:pt x="3828" y="21600"/>
                  <a:pt x="3965" y="21600"/>
                  <a:pt x="4101" y="21465"/>
                </a:cubicBezTo>
                <a:cubicBezTo>
                  <a:pt x="5195" y="20385"/>
                  <a:pt x="5195" y="20385"/>
                  <a:pt x="5195" y="20385"/>
                </a:cubicBezTo>
                <a:cubicBezTo>
                  <a:pt x="5332" y="20250"/>
                  <a:pt x="5332" y="20115"/>
                  <a:pt x="5332" y="19980"/>
                </a:cubicBezTo>
                <a:cubicBezTo>
                  <a:pt x="5332" y="18765"/>
                  <a:pt x="5332" y="18765"/>
                  <a:pt x="5332" y="18765"/>
                </a:cubicBezTo>
                <a:cubicBezTo>
                  <a:pt x="6699" y="18765"/>
                  <a:pt x="6699" y="18765"/>
                  <a:pt x="6699" y="18765"/>
                </a:cubicBezTo>
                <a:cubicBezTo>
                  <a:pt x="6972" y="18765"/>
                  <a:pt x="7246" y="18495"/>
                  <a:pt x="7246" y="18225"/>
                </a:cubicBezTo>
                <a:cubicBezTo>
                  <a:pt x="7246" y="17685"/>
                  <a:pt x="7246" y="17685"/>
                  <a:pt x="7246" y="17685"/>
                </a:cubicBezTo>
                <a:cubicBezTo>
                  <a:pt x="7656" y="17685"/>
                  <a:pt x="7656" y="17685"/>
                  <a:pt x="7656" y="17685"/>
                </a:cubicBezTo>
                <a:cubicBezTo>
                  <a:pt x="8066" y="17685"/>
                  <a:pt x="8203" y="17415"/>
                  <a:pt x="8203" y="17145"/>
                </a:cubicBezTo>
                <a:cubicBezTo>
                  <a:pt x="8203" y="15930"/>
                  <a:pt x="8203" y="15930"/>
                  <a:pt x="8203" y="15930"/>
                </a:cubicBezTo>
                <a:cubicBezTo>
                  <a:pt x="9433" y="15930"/>
                  <a:pt x="9433" y="15930"/>
                  <a:pt x="9433" y="15930"/>
                </a:cubicBezTo>
                <a:cubicBezTo>
                  <a:pt x="9570" y="15930"/>
                  <a:pt x="9706" y="15930"/>
                  <a:pt x="9843" y="15795"/>
                </a:cubicBezTo>
                <a:cubicBezTo>
                  <a:pt x="11484" y="14175"/>
                  <a:pt x="11484" y="14175"/>
                  <a:pt x="11484" y="14175"/>
                </a:cubicBezTo>
                <a:cubicBezTo>
                  <a:pt x="12304" y="14445"/>
                  <a:pt x="13261" y="14580"/>
                  <a:pt x="14081" y="14580"/>
                </a:cubicBezTo>
                <a:cubicBezTo>
                  <a:pt x="18182" y="14580"/>
                  <a:pt x="21600" y="11340"/>
                  <a:pt x="21600" y="7290"/>
                </a:cubicBezTo>
                <a:cubicBezTo>
                  <a:pt x="21600" y="3240"/>
                  <a:pt x="18182" y="0"/>
                  <a:pt x="14081" y="0"/>
                </a:cubicBezTo>
                <a:close/>
                <a:moveTo>
                  <a:pt x="14081" y="13500"/>
                </a:moveTo>
                <a:cubicBezTo>
                  <a:pt x="13261" y="13500"/>
                  <a:pt x="12441" y="13365"/>
                  <a:pt x="11620" y="12960"/>
                </a:cubicBezTo>
                <a:cubicBezTo>
                  <a:pt x="11347" y="12960"/>
                  <a:pt x="11210" y="12960"/>
                  <a:pt x="11073" y="13095"/>
                </a:cubicBezTo>
                <a:cubicBezTo>
                  <a:pt x="11073" y="13095"/>
                  <a:pt x="11073" y="13095"/>
                  <a:pt x="11073" y="13095"/>
                </a:cubicBezTo>
                <a:cubicBezTo>
                  <a:pt x="9159" y="14850"/>
                  <a:pt x="9159" y="14850"/>
                  <a:pt x="9159" y="14850"/>
                </a:cubicBezTo>
                <a:cubicBezTo>
                  <a:pt x="7792" y="14850"/>
                  <a:pt x="7792" y="14850"/>
                  <a:pt x="7792" y="14850"/>
                </a:cubicBezTo>
                <a:cubicBezTo>
                  <a:pt x="7382" y="14850"/>
                  <a:pt x="7246" y="15120"/>
                  <a:pt x="7246" y="15390"/>
                </a:cubicBezTo>
                <a:cubicBezTo>
                  <a:pt x="7246" y="16605"/>
                  <a:pt x="7246" y="16605"/>
                  <a:pt x="7246" y="16605"/>
                </a:cubicBezTo>
                <a:cubicBezTo>
                  <a:pt x="6699" y="16605"/>
                  <a:pt x="6699" y="16605"/>
                  <a:pt x="6699" y="16605"/>
                </a:cubicBezTo>
                <a:cubicBezTo>
                  <a:pt x="6425" y="16605"/>
                  <a:pt x="6152" y="16875"/>
                  <a:pt x="6152" y="17145"/>
                </a:cubicBezTo>
                <a:cubicBezTo>
                  <a:pt x="6152" y="17685"/>
                  <a:pt x="6152" y="17685"/>
                  <a:pt x="6152" y="17685"/>
                </a:cubicBezTo>
                <a:cubicBezTo>
                  <a:pt x="4785" y="17685"/>
                  <a:pt x="4785" y="17685"/>
                  <a:pt x="4785" y="17685"/>
                </a:cubicBezTo>
                <a:cubicBezTo>
                  <a:pt x="4511" y="17685"/>
                  <a:pt x="4238" y="17820"/>
                  <a:pt x="4238" y="18225"/>
                </a:cubicBezTo>
                <a:cubicBezTo>
                  <a:pt x="4238" y="19845"/>
                  <a:pt x="4238" y="19845"/>
                  <a:pt x="4238" y="19845"/>
                </a:cubicBezTo>
                <a:cubicBezTo>
                  <a:pt x="3554" y="20520"/>
                  <a:pt x="3554" y="20520"/>
                  <a:pt x="3554" y="20520"/>
                </a:cubicBezTo>
                <a:cubicBezTo>
                  <a:pt x="1094" y="20520"/>
                  <a:pt x="1094" y="20520"/>
                  <a:pt x="1094" y="20520"/>
                </a:cubicBezTo>
                <a:cubicBezTo>
                  <a:pt x="1094" y="19845"/>
                  <a:pt x="1094" y="19845"/>
                  <a:pt x="1094" y="19845"/>
                </a:cubicBezTo>
                <a:cubicBezTo>
                  <a:pt x="7656" y="13230"/>
                  <a:pt x="7656" y="13230"/>
                  <a:pt x="7656" y="13230"/>
                </a:cubicBezTo>
                <a:cubicBezTo>
                  <a:pt x="7792" y="13095"/>
                  <a:pt x="7792" y="12825"/>
                  <a:pt x="7656" y="12555"/>
                </a:cubicBezTo>
                <a:cubicBezTo>
                  <a:pt x="7519" y="12420"/>
                  <a:pt x="7109" y="12420"/>
                  <a:pt x="6972" y="12555"/>
                </a:cubicBezTo>
                <a:cubicBezTo>
                  <a:pt x="1094" y="18495"/>
                  <a:pt x="1094" y="18495"/>
                  <a:pt x="1094" y="18495"/>
                </a:cubicBezTo>
                <a:cubicBezTo>
                  <a:pt x="1094" y="17415"/>
                  <a:pt x="1094" y="17415"/>
                  <a:pt x="1094" y="17415"/>
                </a:cubicBezTo>
                <a:cubicBezTo>
                  <a:pt x="8203" y="10395"/>
                  <a:pt x="8203" y="10395"/>
                  <a:pt x="8203" y="10395"/>
                </a:cubicBezTo>
                <a:cubicBezTo>
                  <a:pt x="8203" y="10395"/>
                  <a:pt x="8203" y="10395"/>
                  <a:pt x="8203" y="10395"/>
                </a:cubicBezTo>
                <a:cubicBezTo>
                  <a:pt x="8339" y="10260"/>
                  <a:pt x="8476" y="9990"/>
                  <a:pt x="8339" y="9855"/>
                </a:cubicBezTo>
                <a:cubicBezTo>
                  <a:pt x="8066" y="9045"/>
                  <a:pt x="7792" y="8235"/>
                  <a:pt x="7792" y="7290"/>
                </a:cubicBezTo>
                <a:cubicBezTo>
                  <a:pt x="7792" y="3915"/>
                  <a:pt x="10663" y="1080"/>
                  <a:pt x="14081" y="1080"/>
                </a:cubicBezTo>
                <a:cubicBezTo>
                  <a:pt x="17635" y="1080"/>
                  <a:pt x="20506" y="3915"/>
                  <a:pt x="20506" y="7290"/>
                </a:cubicBezTo>
                <a:cubicBezTo>
                  <a:pt x="20506" y="10800"/>
                  <a:pt x="17635" y="13500"/>
                  <a:pt x="14081" y="13500"/>
                </a:cubicBezTo>
                <a:close/>
                <a:moveTo>
                  <a:pt x="16405" y="3105"/>
                </a:moveTo>
                <a:cubicBezTo>
                  <a:pt x="15311" y="3105"/>
                  <a:pt x="14354" y="3915"/>
                  <a:pt x="14354" y="5130"/>
                </a:cubicBezTo>
                <a:cubicBezTo>
                  <a:pt x="14354" y="6210"/>
                  <a:pt x="15311" y="7020"/>
                  <a:pt x="16405" y="7020"/>
                </a:cubicBezTo>
                <a:cubicBezTo>
                  <a:pt x="17499" y="7020"/>
                  <a:pt x="18456" y="6210"/>
                  <a:pt x="18456" y="5130"/>
                </a:cubicBezTo>
                <a:cubicBezTo>
                  <a:pt x="18456" y="3915"/>
                  <a:pt x="17499" y="3105"/>
                  <a:pt x="16405" y="3105"/>
                </a:cubicBezTo>
                <a:close/>
                <a:moveTo>
                  <a:pt x="16405" y="6075"/>
                </a:moveTo>
                <a:cubicBezTo>
                  <a:pt x="15858" y="6075"/>
                  <a:pt x="15448" y="5535"/>
                  <a:pt x="15448" y="5130"/>
                </a:cubicBezTo>
                <a:cubicBezTo>
                  <a:pt x="15448" y="4590"/>
                  <a:pt x="15858" y="4185"/>
                  <a:pt x="16405" y="4185"/>
                </a:cubicBezTo>
                <a:cubicBezTo>
                  <a:pt x="16952" y="4185"/>
                  <a:pt x="17362" y="4590"/>
                  <a:pt x="17362" y="5130"/>
                </a:cubicBezTo>
                <a:cubicBezTo>
                  <a:pt x="17362" y="5535"/>
                  <a:pt x="16952" y="6075"/>
                  <a:pt x="16405" y="60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12" name="Freeform 95"/>
          <p:cNvSpPr/>
          <p:nvPr/>
        </p:nvSpPr>
        <p:spPr>
          <a:xfrm>
            <a:off x="10858500" y="8451850"/>
            <a:ext cx="765177" cy="403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29" y="0"/>
                </a:moveTo>
                <a:cubicBezTo>
                  <a:pt x="771" y="0"/>
                  <a:pt x="771" y="0"/>
                  <a:pt x="771" y="0"/>
                </a:cubicBezTo>
                <a:cubicBezTo>
                  <a:pt x="386" y="0"/>
                  <a:pt x="0" y="732"/>
                  <a:pt x="0" y="1098"/>
                </a:cubicBezTo>
                <a:cubicBezTo>
                  <a:pt x="0" y="20136"/>
                  <a:pt x="0" y="20136"/>
                  <a:pt x="0" y="20136"/>
                </a:cubicBezTo>
                <a:cubicBezTo>
                  <a:pt x="0" y="20868"/>
                  <a:pt x="386" y="21600"/>
                  <a:pt x="771" y="21600"/>
                </a:cubicBezTo>
                <a:cubicBezTo>
                  <a:pt x="1157" y="21600"/>
                  <a:pt x="1350" y="20868"/>
                  <a:pt x="1350" y="20136"/>
                </a:cubicBezTo>
                <a:cubicBezTo>
                  <a:pt x="1350" y="2563"/>
                  <a:pt x="1350" y="2563"/>
                  <a:pt x="1350" y="2563"/>
                </a:cubicBezTo>
                <a:cubicBezTo>
                  <a:pt x="20250" y="2563"/>
                  <a:pt x="20250" y="2563"/>
                  <a:pt x="20250" y="2563"/>
                </a:cubicBezTo>
                <a:cubicBezTo>
                  <a:pt x="20250" y="20136"/>
                  <a:pt x="20250" y="20136"/>
                  <a:pt x="20250" y="20136"/>
                </a:cubicBezTo>
                <a:cubicBezTo>
                  <a:pt x="20250" y="20136"/>
                  <a:pt x="20250" y="20136"/>
                  <a:pt x="20250" y="20136"/>
                </a:cubicBezTo>
                <a:cubicBezTo>
                  <a:pt x="20250" y="20868"/>
                  <a:pt x="20443" y="21600"/>
                  <a:pt x="20829" y="21600"/>
                </a:cubicBezTo>
                <a:cubicBezTo>
                  <a:pt x="21214" y="21600"/>
                  <a:pt x="21600" y="20868"/>
                  <a:pt x="21600" y="20136"/>
                </a:cubicBezTo>
                <a:cubicBezTo>
                  <a:pt x="21600" y="1098"/>
                  <a:pt x="21600" y="1098"/>
                  <a:pt x="21600" y="1098"/>
                </a:cubicBezTo>
                <a:cubicBezTo>
                  <a:pt x="21600" y="732"/>
                  <a:pt x="21214" y="0"/>
                  <a:pt x="20829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13" name="Freeform 96"/>
          <p:cNvSpPr/>
          <p:nvPr/>
        </p:nvSpPr>
        <p:spPr>
          <a:xfrm>
            <a:off x="10693400" y="8347075"/>
            <a:ext cx="1092200" cy="736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6755"/>
                </a:moveTo>
                <a:cubicBezTo>
                  <a:pt x="20385" y="16755"/>
                  <a:pt x="20385" y="16755"/>
                  <a:pt x="20385" y="16755"/>
                </a:cubicBezTo>
                <a:cubicBezTo>
                  <a:pt x="20385" y="2019"/>
                  <a:pt x="20385" y="2019"/>
                  <a:pt x="20385" y="2019"/>
                </a:cubicBezTo>
                <a:cubicBezTo>
                  <a:pt x="20385" y="1009"/>
                  <a:pt x="19710" y="0"/>
                  <a:pt x="18900" y="0"/>
                </a:cubicBezTo>
                <a:cubicBezTo>
                  <a:pt x="2700" y="0"/>
                  <a:pt x="2700" y="0"/>
                  <a:pt x="2700" y="0"/>
                </a:cubicBezTo>
                <a:cubicBezTo>
                  <a:pt x="1890" y="0"/>
                  <a:pt x="1215" y="1009"/>
                  <a:pt x="1215" y="2019"/>
                </a:cubicBezTo>
                <a:cubicBezTo>
                  <a:pt x="1215" y="16755"/>
                  <a:pt x="1215" y="16755"/>
                  <a:pt x="1215" y="16755"/>
                </a:cubicBezTo>
                <a:cubicBezTo>
                  <a:pt x="405" y="16755"/>
                  <a:pt x="405" y="16755"/>
                  <a:pt x="405" y="16755"/>
                </a:cubicBezTo>
                <a:cubicBezTo>
                  <a:pt x="135" y="16755"/>
                  <a:pt x="0" y="16957"/>
                  <a:pt x="0" y="17361"/>
                </a:cubicBezTo>
                <a:cubicBezTo>
                  <a:pt x="0" y="18572"/>
                  <a:pt x="0" y="18572"/>
                  <a:pt x="0" y="18572"/>
                </a:cubicBezTo>
                <a:cubicBezTo>
                  <a:pt x="0" y="20187"/>
                  <a:pt x="945" y="21600"/>
                  <a:pt x="2025" y="2160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20655" y="21600"/>
                  <a:pt x="21600" y="20187"/>
                  <a:pt x="21600" y="18572"/>
                </a:cubicBezTo>
                <a:cubicBezTo>
                  <a:pt x="21600" y="17361"/>
                  <a:pt x="21600" y="17361"/>
                  <a:pt x="21600" y="17361"/>
                </a:cubicBezTo>
                <a:cubicBezTo>
                  <a:pt x="21600" y="16957"/>
                  <a:pt x="21465" y="16755"/>
                  <a:pt x="21195" y="16755"/>
                </a:cubicBezTo>
                <a:close/>
                <a:moveTo>
                  <a:pt x="2160" y="2019"/>
                </a:moveTo>
                <a:cubicBezTo>
                  <a:pt x="2160" y="1615"/>
                  <a:pt x="2430" y="1413"/>
                  <a:pt x="2700" y="1413"/>
                </a:cubicBezTo>
                <a:cubicBezTo>
                  <a:pt x="18900" y="1413"/>
                  <a:pt x="18900" y="1413"/>
                  <a:pt x="18900" y="1413"/>
                </a:cubicBezTo>
                <a:cubicBezTo>
                  <a:pt x="19170" y="1413"/>
                  <a:pt x="19440" y="1615"/>
                  <a:pt x="19440" y="2019"/>
                </a:cubicBezTo>
                <a:cubicBezTo>
                  <a:pt x="19440" y="16755"/>
                  <a:pt x="19440" y="16755"/>
                  <a:pt x="19440" y="16755"/>
                </a:cubicBezTo>
                <a:cubicBezTo>
                  <a:pt x="13095" y="16755"/>
                  <a:pt x="13095" y="16755"/>
                  <a:pt x="13095" y="16755"/>
                </a:cubicBezTo>
                <a:cubicBezTo>
                  <a:pt x="13095" y="16755"/>
                  <a:pt x="13095" y="16755"/>
                  <a:pt x="12960" y="16755"/>
                </a:cubicBezTo>
                <a:cubicBezTo>
                  <a:pt x="12825" y="16755"/>
                  <a:pt x="12690" y="16957"/>
                  <a:pt x="12690" y="17361"/>
                </a:cubicBezTo>
                <a:cubicBezTo>
                  <a:pt x="12690" y="17764"/>
                  <a:pt x="12420" y="18370"/>
                  <a:pt x="12015" y="18370"/>
                </a:cubicBezTo>
                <a:cubicBezTo>
                  <a:pt x="9585" y="18370"/>
                  <a:pt x="9585" y="18370"/>
                  <a:pt x="9585" y="18370"/>
                </a:cubicBezTo>
                <a:cubicBezTo>
                  <a:pt x="9180" y="18370"/>
                  <a:pt x="8910" y="17764"/>
                  <a:pt x="8910" y="17361"/>
                </a:cubicBezTo>
                <a:cubicBezTo>
                  <a:pt x="8910" y="16957"/>
                  <a:pt x="8775" y="16755"/>
                  <a:pt x="8505" y="16755"/>
                </a:cubicBezTo>
                <a:cubicBezTo>
                  <a:pt x="2160" y="16755"/>
                  <a:pt x="2160" y="16755"/>
                  <a:pt x="2160" y="16755"/>
                </a:cubicBezTo>
                <a:lnTo>
                  <a:pt x="2160" y="2019"/>
                </a:lnTo>
                <a:close/>
                <a:moveTo>
                  <a:pt x="20790" y="18572"/>
                </a:moveTo>
                <a:cubicBezTo>
                  <a:pt x="20790" y="18572"/>
                  <a:pt x="20790" y="18572"/>
                  <a:pt x="20790" y="18572"/>
                </a:cubicBezTo>
                <a:cubicBezTo>
                  <a:pt x="20790" y="19581"/>
                  <a:pt x="20250" y="20389"/>
                  <a:pt x="19575" y="20389"/>
                </a:cubicBezTo>
                <a:cubicBezTo>
                  <a:pt x="2025" y="20389"/>
                  <a:pt x="2025" y="20389"/>
                  <a:pt x="2025" y="20389"/>
                </a:cubicBezTo>
                <a:cubicBezTo>
                  <a:pt x="1350" y="20389"/>
                  <a:pt x="810" y="19581"/>
                  <a:pt x="810" y="18572"/>
                </a:cubicBezTo>
                <a:cubicBezTo>
                  <a:pt x="810" y="17966"/>
                  <a:pt x="810" y="17966"/>
                  <a:pt x="810" y="17966"/>
                </a:cubicBezTo>
                <a:cubicBezTo>
                  <a:pt x="8100" y="17966"/>
                  <a:pt x="8100" y="17966"/>
                  <a:pt x="8100" y="17966"/>
                </a:cubicBezTo>
                <a:cubicBezTo>
                  <a:pt x="8370" y="18774"/>
                  <a:pt x="8910" y="19581"/>
                  <a:pt x="9585" y="19581"/>
                </a:cubicBezTo>
                <a:cubicBezTo>
                  <a:pt x="12015" y="19581"/>
                  <a:pt x="12015" y="19581"/>
                  <a:pt x="12015" y="19581"/>
                </a:cubicBezTo>
                <a:cubicBezTo>
                  <a:pt x="12690" y="19581"/>
                  <a:pt x="13230" y="18774"/>
                  <a:pt x="13500" y="17966"/>
                </a:cubicBezTo>
                <a:cubicBezTo>
                  <a:pt x="20790" y="17966"/>
                  <a:pt x="20790" y="17966"/>
                  <a:pt x="20790" y="17966"/>
                </a:cubicBezTo>
                <a:cubicBezTo>
                  <a:pt x="20790" y="18572"/>
                  <a:pt x="20790" y="18572"/>
                  <a:pt x="20790" y="1857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14" name="Freeform 97"/>
          <p:cNvSpPr/>
          <p:nvPr/>
        </p:nvSpPr>
        <p:spPr>
          <a:xfrm>
            <a:off x="11087319" y="8583750"/>
            <a:ext cx="191760" cy="1983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1" h="21414" extrusionOk="0">
                <a:moveTo>
                  <a:pt x="20483" y="559"/>
                </a:moveTo>
                <a:cubicBezTo>
                  <a:pt x="19738" y="-186"/>
                  <a:pt x="18249" y="-186"/>
                  <a:pt x="16759" y="559"/>
                </a:cubicBezTo>
                <a:cubicBezTo>
                  <a:pt x="1118" y="16945"/>
                  <a:pt x="1118" y="16945"/>
                  <a:pt x="1118" y="16945"/>
                </a:cubicBezTo>
                <a:cubicBezTo>
                  <a:pt x="-372" y="17690"/>
                  <a:pt x="-372" y="19180"/>
                  <a:pt x="1118" y="20669"/>
                </a:cubicBezTo>
                <a:cubicBezTo>
                  <a:pt x="1118" y="20669"/>
                  <a:pt x="1862" y="21414"/>
                  <a:pt x="2607" y="21414"/>
                </a:cubicBezTo>
                <a:cubicBezTo>
                  <a:pt x="3352" y="21414"/>
                  <a:pt x="4097" y="20669"/>
                  <a:pt x="4097" y="20669"/>
                </a:cubicBezTo>
                <a:cubicBezTo>
                  <a:pt x="20483" y="4283"/>
                  <a:pt x="20483" y="4283"/>
                  <a:pt x="20483" y="4283"/>
                </a:cubicBezTo>
                <a:cubicBezTo>
                  <a:pt x="21228" y="3538"/>
                  <a:pt x="21228" y="1304"/>
                  <a:pt x="20483" y="55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15" name="Freeform 98"/>
          <p:cNvSpPr/>
          <p:nvPr/>
        </p:nvSpPr>
        <p:spPr>
          <a:xfrm>
            <a:off x="11263412" y="8667949"/>
            <a:ext cx="104578" cy="104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25" h="20925" extrusionOk="0">
                <a:moveTo>
                  <a:pt x="19913" y="2025"/>
                </a:moveTo>
                <a:cubicBezTo>
                  <a:pt x="18563" y="-675"/>
                  <a:pt x="14513" y="-675"/>
                  <a:pt x="13163" y="2025"/>
                </a:cubicBezTo>
                <a:cubicBezTo>
                  <a:pt x="1013" y="12825"/>
                  <a:pt x="1013" y="12825"/>
                  <a:pt x="1013" y="12825"/>
                </a:cubicBezTo>
                <a:cubicBezTo>
                  <a:pt x="-337" y="15525"/>
                  <a:pt x="-337" y="18225"/>
                  <a:pt x="1013" y="19575"/>
                </a:cubicBezTo>
                <a:cubicBezTo>
                  <a:pt x="2363" y="20925"/>
                  <a:pt x="3713" y="20925"/>
                  <a:pt x="5063" y="20925"/>
                </a:cubicBezTo>
                <a:cubicBezTo>
                  <a:pt x="6413" y="20925"/>
                  <a:pt x="7763" y="20925"/>
                  <a:pt x="7763" y="19575"/>
                </a:cubicBezTo>
                <a:cubicBezTo>
                  <a:pt x="19913" y="7425"/>
                  <a:pt x="19913" y="7425"/>
                  <a:pt x="19913" y="7425"/>
                </a:cubicBezTo>
                <a:cubicBezTo>
                  <a:pt x="21263" y="6075"/>
                  <a:pt x="21263" y="3375"/>
                  <a:pt x="19913" y="20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16" name="Freeform 99"/>
          <p:cNvSpPr/>
          <p:nvPr/>
        </p:nvSpPr>
        <p:spPr>
          <a:xfrm>
            <a:off x="10693400" y="9473012"/>
            <a:ext cx="1092200" cy="9790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87" extrusionOk="0">
                <a:moveTo>
                  <a:pt x="21600" y="10763"/>
                </a:moveTo>
                <a:cubicBezTo>
                  <a:pt x="21600" y="10309"/>
                  <a:pt x="21330" y="9856"/>
                  <a:pt x="20925" y="9554"/>
                </a:cubicBezTo>
                <a:cubicBezTo>
                  <a:pt x="19305" y="8648"/>
                  <a:pt x="19305" y="8648"/>
                  <a:pt x="19305" y="8648"/>
                </a:cubicBezTo>
                <a:cubicBezTo>
                  <a:pt x="20925" y="7742"/>
                  <a:pt x="20925" y="7742"/>
                  <a:pt x="20925" y="7742"/>
                </a:cubicBezTo>
                <a:cubicBezTo>
                  <a:pt x="20925" y="7742"/>
                  <a:pt x="20925" y="7742"/>
                  <a:pt x="20925" y="7742"/>
                </a:cubicBezTo>
                <a:cubicBezTo>
                  <a:pt x="21330" y="7590"/>
                  <a:pt x="21600" y="7137"/>
                  <a:pt x="21600" y="6533"/>
                </a:cubicBezTo>
                <a:cubicBezTo>
                  <a:pt x="21600" y="6080"/>
                  <a:pt x="21330" y="5627"/>
                  <a:pt x="20925" y="5325"/>
                </a:cubicBezTo>
                <a:cubicBezTo>
                  <a:pt x="11880" y="340"/>
                  <a:pt x="11880" y="340"/>
                  <a:pt x="11880" y="340"/>
                </a:cubicBezTo>
                <a:cubicBezTo>
                  <a:pt x="11205" y="-113"/>
                  <a:pt x="10395" y="-113"/>
                  <a:pt x="9720" y="340"/>
                </a:cubicBezTo>
                <a:cubicBezTo>
                  <a:pt x="675" y="5325"/>
                  <a:pt x="675" y="5325"/>
                  <a:pt x="675" y="5325"/>
                </a:cubicBezTo>
                <a:cubicBezTo>
                  <a:pt x="270" y="5627"/>
                  <a:pt x="0" y="6080"/>
                  <a:pt x="0" y="6533"/>
                </a:cubicBezTo>
                <a:cubicBezTo>
                  <a:pt x="0" y="7137"/>
                  <a:pt x="270" y="7590"/>
                  <a:pt x="675" y="7742"/>
                </a:cubicBezTo>
                <a:cubicBezTo>
                  <a:pt x="2295" y="8648"/>
                  <a:pt x="2295" y="8648"/>
                  <a:pt x="2295" y="8648"/>
                </a:cubicBezTo>
                <a:cubicBezTo>
                  <a:pt x="675" y="9554"/>
                  <a:pt x="675" y="9554"/>
                  <a:pt x="675" y="9554"/>
                </a:cubicBezTo>
                <a:cubicBezTo>
                  <a:pt x="270" y="9856"/>
                  <a:pt x="0" y="10309"/>
                  <a:pt x="0" y="10763"/>
                </a:cubicBezTo>
                <a:cubicBezTo>
                  <a:pt x="0" y="11367"/>
                  <a:pt x="270" y="11820"/>
                  <a:pt x="675" y="11971"/>
                </a:cubicBezTo>
                <a:cubicBezTo>
                  <a:pt x="2295" y="12877"/>
                  <a:pt x="2295" y="12877"/>
                  <a:pt x="2295" y="12877"/>
                </a:cubicBezTo>
                <a:cubicBezTo>
                  <a:pt x="675" y="13784"/>
                  <a:pt x="675" y="13784"/>
                  <a:pt x="675" y="13784"/>
                </a:cubicBezTo>
                <a:cubicBezTo>
                  <a:pt x="270" y="14086"/>
                  <a:pt x="0" y="14539"/>
                  <a:pt x="0" y="14992"/>
                </a:cubicBezTo>
                <a:cubicBezTo>
                  <a:pt x="0" y="15445"/>
                  <a:pt x="270" y="15898"/>
                  <a:pt x="675" y="16200"/>
                </a:cubicBezTo>
                <a:cubicBezTo>
                  <a:pt x="9720" y="21336"/>
                  <a:pt x="9720" y="21336"/>
                  <a:pt x="9720" y="21336"/>
                </a:cubicBezTo>
                <a:cubicBezTo>
                  <a:pt x="10125" y="21487"/>
                  <a:pt x="10395" y="21487"/>
                  <a:pt x="10800" y="21487"/>
                </a:cubicBezTo>
                <a:cubicBezTo>
                  <a:pt x="11205" y="21487"/>
                  <a:pt x="11475" y="21487"/>
                  <a:pt x="11880" y="21336"/>
                </a:cubicBezTo>
                <a:cubicBezTo>
                  <a:pt x="20925" y="16200"/>
                  <a:pt x="20925" y="16200"/>
                  <a:pt x="20925" y="16200"/>
                </a:cubicBezTo>
                <a:cubicBezTo>
                  <a:pt x="21330" y="15898"/>
                  <a:pt x="21600" y="15445"/>
                  <a:pt x="21600" y="14992"/>
                </a:cubicBezTo>
                <a:cubicBezTo>
                  <a:pt x="21600" y="14539"/>
                  <a:pt x="21330" y="14086"/>
                  <a:pt x="20925" y="13784"/>
                </a:cubicBezTo>
                <a:cubicBezTo>
                  <a:pt x="19305" y="12877"/>
                  <a:pt x="19305" y="12877"/>
                  <a:pt x="19305" y="12877"/>
                </a:cubicBezTo>
                <a:cubicBezTo>
                  <a:pt x="20925" y="11971"/>
                  <a:pt x="20925" y="11971"/>
                  <a:pt x="20925" y="11971"/>
                </a:cubicBezTo>
                <a:cubicBezTo>
                  <a:pt x="21330" y="11820"/>
                  <a:pt x="21600" y="11367"/>
                  <a:pt x="21600" y="10763"/>
                </a:cubicBezTo>
                <a:close/>
                <a:moveTo>
                  <a:pt x="1080" y="6835"/>
                </a:moveTo>
                <a:cubicBezTo>
                  <a:pt x="945" y="6684"/>
                  <a:pt x="945" y="6684"/>
                  <a:pt x="945" y="6533"/>
                </a:cubicBezTo>
                <a:cubicBezTo>
                  <a:pt x="945" y="6533"/>
                  <a:pt x="945" y="6382"/>
                  <a:pt x="1080" y="6382"/>
                </a:cubicBezTo>
                <a:cubicBezTo>
                  <a:pt x="10125" y="1246"/>
                  <a:pt x="10125" y="1246"/>
                  <a:pt x="10125" y="1246"/>
                </a:cubicBezTo>
                <a:cubicBezTo>
                  <a:pt x="10395" y="1246"/>
                  <a:pt x="10530" y="1095"/>
                  <a:pt x="10800" y="1095"/>
                </a:cubicBezTo>
                <a:cubicBezTo>
                  <a:pt x="11070" y="1095"/>
                  <a:pt x="11205" y="1246"/>
                  <a:pt x="11475" y="1246"/>
                </a:cubicBezTo>
                <a:cubicBezTo>
                  <a:pt x="20520" y="6382"/>
                  <a:pt x="20520" y="6382"/>
                  <a:pt x="20520" y="6382"/>
                </a:cubicBezTo>
                <a:cubicBezTo>
                  <a:pt x="20655" y="6382"/>
                  <a:pt x="20655" y="6533"/>
                  <a:pt x="20655" y="6533"/>
                </a:cubicBezTo>
                <a:cubicBezTo>
                  <a:pt x="20655" y="6684"/>
                  <a:pt x="20655" y="6684"/>
                  <a:pt x="20520" y="6835"/>
                </a:cubicBezTo>
                <a:cubicBezTo>
                  <a:pt x="11475" y="11820"/>
                  <a:pt x="11475" y="11820"/>
                  <a:pt x="11475" y="11820"/>
                </a:cubicBezTo>
                <a:cubicBezTo>
                  <a:pt x="11070" y="12122"/>
                  <a:pt x="10530" y="12122"/>
                  <a:pt x="10125" y="11820"/>
                </a:cubicBezTo>
                <a:lnTo>
                  <a:pt x="1080" y="6835"/>
                </a:lnTo>
                <a:close/>
                <a:moveTo>
                  <a:pt x="20520" y="14841"/>
                </a:moveTo>
                <a:cubicBezTo>
                  <a:pt x="20655" y="14841"/>
                  <a:pt x="20655" y="14992"/>
                  <a:pt x="20655" y="14992"/>
                </a:cubicBezTo>
                <a:cubicBezTo>
                  <a:pt x="20655" y="14992"/>
                  <a:pt x="20655" y="15143"/>
                  <a:pt x="20520" y="15143"/>
                </a:cubicBezTo>
                <a:cubicBezTo>
                  <a:pt x="11475" y="20279"/>
                  <a:pt x="11475" y="20279"/>
                  <a:pt x="11475" y="20279"/>
                </a:cubicBezTo>
                <a:cubicBezTo>
                  <a:pt x="11070" y="20430"/>
                  <a:pt x="10530" y="20430"/>
                  <a:pt x="10125" y="20279"/>
                </a:cubicBezTo>
                <a:cubicBezTo>
                  <a:pt x="1080" y="15143"/>
                  <a:pt x="1080" y="15143"/>
                  <a:pt x="1080" y="15143"/>
                </a:cubicBezTo>
                <a:cubicBezTo>
                  <a:pt x="945" y="15143"/>
                  <a:pt x="945" y="14992"/>
                  <a:pt x="945" y="14992"/>
                </a:cubicBezTo>
                <a:cubicBezTo>
                  <a:pt x="945" y="14992"/>
                  <a:pt x="945" y="14841"/>
                  <a:pt x="1080" y="14841"/>
                </a:cubicBezTo>
                <a:cubicBezTo>
                  <a:pt x="3375" y="13481"/>
                  <a:pt x="3375" y="13481"/>
                  <a:pt x="3375" y="13481"/>
                </a:cubicBezTo>
                <a:cubicBezTo>
                  <a:pt x="9720" y="17107"/>
                  <a:pt x="9720" y="17107"/>
                  <a:pt x="9720" y="17107"/>
                </a:cubicBezTo>
                <a:cubicBezTo>
                  <a:pt x="10125" y="17258"/>
                  <a:pt x="10395" y="17409"/>
                  <a:pt x="10800" y="17409"/>
                </a:cubicBezTo>
                <a:cubicBezTo>
                  <a:pt x="11205" y="17409"/>
                  <a:pt x="11475" y="17258"/>
                  <a:pt x="11880" y="17107"/>
                </a:cubicBezTo>
                <a:cubicBezTo>
                  <a:pt x="18225" y="13481"/>
                  <a:pt x="18225" y="13481"/>
                  <a:pt x="18225" y="13481"/>
                </a:cubicBezTo>
                <a:lnTo>
                  <a:pt x="20520" y="14841"/>
                </a:lnTo>
                <a:close/>
                <a:moveTo>
                  <a:pt x="20520" y="11065"/>
                </a:moveTo>
                <a:cubicBezTo>
                  <a:pt x="11475" y="16049"/>
                  <a:pt x="11475" y="16049"/>
                  <a:pt x="11475" y="16049"/>
                </a:cubicBezTo>
                <a:cubicBezTo>
                  <a:pt x="11070" y="16351"/>
                  <a:pt x="10530" y="16351"/>
                  <a:pt x="10125" y="16049"/>
                </a:cubicBezTo>
                <a:cubicBezTo>
                  <a:pt x="1080" y="11065"/>
                  <a:pt x="1080" y="11065"/>
                  <a:pt x="1080" y="11065"/>
                </a:cubicBezTo>
                <a:cubicBezTo>
                  <a:pt x="945" y="10914"/>
                  <a:pt x="945" y="10914"/>
                  <a:pt x="945" y="10763"/>
                </a:cubicBezTo>
                <a:cubicBezTo>
                  <a:pt x="945" y="10763"/>
                  <a:pt x="945" y="10611"/>
                  <a:pt x="1080" y="10611"/>
                </a:cubicBezTo>
                <a:cubicBezTo>
                  <a:pt x="3375" y="9252"/>
                  <a:pt x="3375" y="9252"/>
                  <a:pt x="3375" y="9252"/>
                </a:cubicBezTo>
                <a:cubicBezTo>
                  <a:pt x="9720" y="12877"/>
                  <a:pt x="9720" y="12877"/>
                  <a:pt x="9720" y="12877"/>
                </a:cubicBezTo>
                <a:cubicBezTo>
                  <a:pt x="10125" y="13028"/>
                  <a:pt x="10395" y="13179"/>
                  <a:pt x="10800" y="13179"/>
                </a:cubicBezTo>
                <a:cubicBezTo>
                  <a:pt x="11205" y="13179"/>
                  <a:pt x="11475" y="13028"/>
                  <a:pt x="11880" y="12877"/>
                </a:cubicBezTo>
                <a:cubicBezTo>
                  <a:pt x="18225" y="9252"/>
                  <a:pt x="18225" y="9252"/>
                  <a:pt x="18225" y="9252"/>
                </a:cubicBezTo>
                <a:cubicBezTo>
                  <a:pt x="20520" y="10611"/>
                  <a:pt x="20520" y="10611"/>
                  <a:pt x="20520" y="10611"/>
                </a:cubicBezTo>
                <a:cubicBezTo>
                  <a:pt x="20655" y="10611"/>
                  <a:pt x="20655" y="10763"/>
                  <a:pt x="20655" y="10763"/>
                </a:cubicBezTo>
                <a:cubicBezTo>
                  <a:pt x="20655" y="10914"/>
                  <a:pt x="20655" y="10914"/>
                  <a:pt x="20520" y="110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17" name="Freeform 100"/>
          <p:cNvSpPr/>
          <p:nvPr/>
        </p:nvSpPr>
        <p:spPr>
          <a:xfrm>
            <a:off x="10693400" y="10741025"/>
            <a:ext cx="1092200" cy="895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590" y="17114"/>
                </a:moveTo>
                <a:cubicBezTo>
                  <a:pt x="4995" y="17114"/>
                  <a:pt x="5400" y="17446"/>
                  <a:pt x="5400" y="17945"/>
                </a:cubicBezTo>
                <a:cubicBezTo>
                  <a:pt x="5400" y="18443"/>
                  <a:pt x="4995" y="18942"/>
                  <a:pt x="4590" y="18942"/>
                </a:cubicBezTo>
                <a:cubicBezTo>
                  <a:pt x="4185" y="18942"/>
                  <a:pt x="3915" y="18443"/>
                  <a:pt x="3915" y="17945"/>
                </a:cubicBezTo>
                <a:cubicBezTo>
                  <a:pt x="3915" y="17446"/>
                  <a:pt x="4185" y="17114"/>
                  <a:pt x="4590" y="17114"/>
                </a:cubicBezTo>
                <a:close/>
                <a:moveTo>
                  <a:pt x="21195" y="13126"/>
                </a:moveTo>
                <a:cubicBezTo>
                  <a:pt x="21195" y="12794"/>
                  <a:pt x="21060" y="12295"/>
                  <a:pt x="20925" y="11963"/>
                </a:cubicBezTo>
                <a:cubicBezTo>
                  <a:pt x="21330" y="11631"/>
                  <a:pt x="21600" y="10966"/>
                  <a:pt x="21600" y="10302"/>
                </a:cubicBezTo>
                <a:cubicBezTo>
                  <a:pt x="21600" y="9138"/>
                  <a:pt x="20790" y="8142"/>
                  <a:pt x="19845" y="8142"/>
                </a:cubicBezTo>
                <a:cubicBezTo>
                  <a:pt x="15390" y="8142"/>
                  <a:pt x="15390" y="8142"/>
                  <a:pt x="15390" y="8142"/>
                </a:cubicBezTo>
                <a:cubicBezTo>
                  <a:pt x="15660" y="7311"/>
                  <a:pt x="15660" y="7311"/>
                  <a:pt x="15660" y="7311"/>
                </a:cubicBezTo>
                <a:cubicBezTo>
                  <a:pt x="16065" y="6148"/>
                  <a:pt x="16335" y="4985"/>
                  <a:pt x="16335" y="3655"/>
                </a:cubicBezTo>
                <a:cubicBezTo>
                  <a:pt x="16335" y="3655"/>
                  <a:pt x="16335" y="2160"/>
                  <a:pt x="16335" y="2160"/>
                </a:cubicBezTo>
                <a:cubicBezTo>
                  <a:pt x="16335" y="997"/>
                  <a:pt x="15525" y="0"/>
                  <a:pt x="14580" y="0"/>
                </a:cubicBezTo>
                <a:cubicBezTo>
                  <a:pt x="13770" y="0"/>
                  <a:pt x="13230" y="498"/>
                  <a:pt x="12960" y="1329"/>
                </a:cubicBezTo>
                <a:cubicBezTo>
                  <a:pt x="12960" y="1329"/>
                  <a:pt x="12555" y="2825"/>
                  <a:pt x="12555" y="2825"/>
                </a:cubicBezTo>
                <a:cubicBezTo>
                  <a:pt x="12150" y="4154"/>
                  <a:pt x="11475" y="5317"/>
                  <a:pt x="10665" y="6314"/>
                </a:cubicBezTo>
                <a:cubicBezTo>
                  <a:pt x="8505" y="8474"/>
                  <a:pt x="8505" y="8474"/>
                  <a:pt x="8505" y="8474"/>
                </a:cubicBezTo>
                <a:cubicBezTo>
                  <a:pt x="7290" y="8474"/>
                  <a:pt x="7290" y="8474"/>
                  <a:pt x="7290" y="8474"/>
                </a:cubicBezTo>
                <a:cubicBezTo>
                  <a:pt x="7290" y="7809"/>
                  <a:pt x="7290" y="7809"/>
                  <a:pt x="7290" y="7809"/>
                </a:cubicBezTo>
                <a:cubicBezTo>
                  <a:pt x="7290" y="6978"/>
                  <a:pt x="6885" y="6480"/>
                  <a:pt x="6210" y="6480"/>
                </a:cubicBezTo>
                <a:cubicBezTo>
                  <a:pt x="1080" y="6480"/>
                  <a:pt x="1080" y="6480"/>
                  <a:pt x="1080" y="6480"/>
                </a:cubicBezTo>
                <a:cubicBezTo>
                  <a:pt x="405" y="6480"/>
                  <a:pt x="0" y="6978"/>
                  <a:pt x="0" y="7809"/>
                </a:cubicBezTo>
                <a:cubicBezTo>
                  <a:pt x="0" y="20271"/>
                  <a:pt x="0" y="20271"/>
                  <a:pt x="0" y="20271"/>
                </a:cubicBezTo>
                <a:cubicBezTo>
                  <a:pt x="0" y="21102"/>
                  <a:pt x="405" y="21600"/>
                  <a:pt x="1080" y="21600"/>
                </a:cubicBezTo>
                <a:cubicBezTo>
                  <a:pt x="6210" y="21600"/>
                  <a:pt x="6210" y="21600"/>
                  <a:pt x="6210" y="21600"/>
                </a:cubicBezTo>
                <a:cubicBezTo>
                  <a:pt x="6885" y="21600"/>
                  <a:pt x="7290" y="21102"/>
                  <a:pt x="7290" y="20271"/>
                </a:cubicBezTo>
                <a:cubicBezTo>
                  <a:pt x="7290" y="19274"/>
                  <a:pt x="7290" y="19274"/>
                  <a:pt x="7290" y="19274"/>
                </a:cubicBezTo>
                <a:cubicBezTo>
                  <a:pt x="7965" y="19274"/>
                  <a:pt x="7965" y="19274"/>
                  <a:pt x="7965" y="19274"/>
                </a:cubicBezTo>
                <a:cubicBezTo>
                  <a:pt x="8640" y="19772"/>
                  <a:pt x="8640" y="19772"/>
                  <a:pt x="8640" y="19772"/>
                </a:cubicBezTo>
                <a:cubicBezTo>
                  <a:pt x="10125" y="20603"/>
                  <a:pt x="11880" y="21102"/>
                  <a:pt x="13635" y="21102"/>
                </a:cubicBezTo>
                <a:cubicBezTo>
                  <a:pt x="16065" y="21102"/>
                  <a:pt x="16065" y="21102"/>
                  <a:pt x="16065" y="21102"/>
                </a:cubicBezTo>
                <a:cubicBezTo>
                  <a:pt x="16740" y="21102"/>
                  <a:pt x="16740" y="21102"/>
                  <a:pt x="16740" y="21102"/>
                </a:cubicBezTo>
                <a:cubicBezTo>
                  <a:pt x="18630" y="21102"/>
                  <a:pt x="18630" y="21102"/>
                  <a:pt x="18630" y="21102"/>
                </a:cubicBezTo>
                <a:cubicBezTo>
                  <a:pt x="19575" y="21102"/>
                  <a:pt x="20250" y="20105"/>
                  <a:pt x="20250" y="18942"/>
                </a:cubicBezTo>
                <a:cubicBezTo>
                  <a:pt x="20250" y="18609"/>
                  <a:pt x="20115" y="18111"/>
                  <a:pt x="19980" y="17778"/>
                </a:cubicBezTo>
                <a:cubicBezTo>
                  <a:pt x="20385" y="17446"/>
                  <a:pt x="20790" y="16782"/>
                  <a:pt x="20790" y="16117"/>
                </a:cubicBezTo>
                <a:cubicBezTo>
                  <a:pt x="20790" y="15618"/>
                  <a:pt x="20655" y="15286"/>
                  <a:pt x="20385" y="14954"/>
                </a:cubicBezTo>
                <a:cubicBezTo>
                  <a:pt x="20925" y="14455"/>
                  <a:pt x="21195" y="13957"/>
                  <a:pt x="21195" y="13126"/>
                </a:cubicBezTo>
                <a:close/>
                <a:moveTo>
                  <a:pt x="6210" y="20271"/>
                </a:moveTo>
                <a:cubicBezTo>
                  <a:pt x="1080" y="20271"/>
                  <a:pt x="1080" y="20271"/>
                  <a:pt x="1080" y="20271"/>
                </a:cubicBezTo>
                <a:cubicBezTo>
                  <a:pt x="1080" y="7809"/>
                  <a:pt x="1080" y="7809"/>
                  <a:pt x="1080" y="7809"/>
                </a:cubicBezTo>
                <a:cubicBezTo>
                  <a:pt x="6210" y="7809"/>
                  <a:pt x="6210" y="7809"/>
                  <a:pt x="6210" y="7809"/>
                </a:cubicBezTo>
                <a:cubicBezTo>
                  <a:pt x="6210" y="20271"/>
                  <a:pt x="6210" y="20271"/>
                  <a:pt x="6210" y="20271"/>
                </a:cubicBezTo>
                <a:cubicBezTo>
                  <a:pt x="6210" y="20271"/>
                  <a:pt x="6210" y="20271"/>
                  <a:pt x="6210" y="20271"/>
                </a:cubicBezTo>
                <a:close/>
                <a:moveTo>
                  <a:pt x="19845" y="11132"/>
                </a:moveTo>
                <a:cubicBezTo>
                  <a:pt x="19170" y="11132"/>
                  <a:pt x="19170" y="11132"/>
                  <a:pt x="19170" y="11132"/>
                </a:cubicBezTo>
                <a:cubicBezTo>
                  <a:pt x="18900" y="11132"/>
                  <a:pt x="18630" y="11298"/>
                  <a:pt x="18630" y="11631"/>
                </a:cubicBezTo>
                <a:cubicBezTo>
                  <a:pt x="18630" y="12129"/>
                  <a:pt x="18900" y="12295"/>
                  <a:pt x="19170" y="12295"/>
                </a:cubicBezTo>
                <a:cubicBezTo>
                  <a:pt x="19440" y="12295"/>
                  <a:pt x="19440" y="12295"/>
                  <a:pt x="19440" y="12295"/>
                </a:cubicBezTo>
                <a:cubicBezTo>
                  <a:pt x="19845" y="12295"/>
                  <a:pt x="20115" y="12794"/>
                  <a:pt x="20115" y="13126"/>
                </a:cubicBezTo>
                <a:cubicBezTo>
                  <a:pt x="20115" y="13625"/>
                  <a:pt x="19845" y="13957"/>
                  <a:pt x="19440" y="13957"/>
                </a:cubicBezTo>
                <a:cubicBezTo>
                  <a:pt x="18765" y="13957"/>
                  <a:pt x="18765" y="13957"/>
                  <a:pt x="18765" y="13957"/>
                </a:cubicBezTo>
                <a:cubicBezTo>
                  <a:pt x="18360" y="13957"/>
                  <a:pt x="18225" y="14289"/>
                  <a:pt x="18225" y="14622"/>
                </a:cubicBezTo>
                <a:cubicBezTo>
                  <a:pt x="18225" y="14954"/>
                  <a:pt x="18360" y="15286"/>
                  <a:pt x="18765" y="15286"/>
                </a:cubicBezTo>
                <a:cubicBezTo>
                  <a:pt x="19035" y="15286"/>
                  <a:pt x="19035" y="15286"/>
                  <a:pt x="19035" y="15286"/>
                </a:cubicBezTo>
                <a:cubicBezTo>
                  <a:pt x="19440" y="15286"/>
                  <a:pt x="19710" y="15618"/>
                  <a:pt x="19710" y="16117"/>
                </a:cubicBezTo>
                <a:cubicBezTo>
                  <a:pt x="19710" y="16615"/>
                  <a:pt x="19440" y="16948"/>
                  <a:pt x="19035" y="16948"/>
                </a:cubicBezTo>
                <a:cubicBezTo>
                  <a:pt x="18225" y="16948"/>
                  <a:pt x="18225" y="16948"/>
                  <a:pt x="18225" y="16948"/>
                </a:cubicBezTo>
                <a:cubicBezTo>
                  <a:pt x="17955" y="16948"/>
                  <a:pt x="17685" y="17114"/>
                  <a:pt x="17685" y="17612"/>
                </a:cubicBezTo>
                <a:cubicBezTo>
                  <a:pt x="17685" y="17945"/>
                  <a:pt x="17955" y="18111"/>
                  <a:pt x="18225" y="18111"/>
                </a:cubicBezTo>
                <a:cubicBezTo>
                  <a:pt x="18630" y="18111"/>
                  <a:pt x="18630" y="18111"/>
                  <a:pt x="18630" y="18111"/>
                </a:cubicBezTo>
                <a:cubicBezTo>
                  <a:pt x="18900" y="18111"/>
                  <a:pt x="19170" y="18609"/>
                  <a:pt x="19170" y="18942"/>
                </a:cubicBezTo>
                <a:cubicBezTo>
                  <a:pt x="19170" y="19440"/>
                  <a:pt x="18900" y="19772"/>
                  <a:pt x="18630" y="19772"/>
                </a:cubicBezTo>
                <a:cubicBezTo>
                  <a:pt x="16740" y="19772"/>
                  <a:pt x="16740" y="19772"/>
                  <a:pt x="16740" y="19772"/>
                </a:cubicBezTo>
                <a:cubicBezTo>
                  <a:pt x="16065" y="19772"/>
                  <a:pt x="16065" y="19772"/>
                  <a:pt x="16065" y="19772"/>
                </a:cubicBezTo>
                <a:cubicBezTo>
                  <a:pt x="13635" y="19772"/>
                  <a:pt x="13635" y="19772"/>
                  <a:pt x="13635" y="19772"/>
                </a:cubicBezTo>
                <a:cubicBezTo>
                  <a:pt x="12015" y="19772"/>
                  <a:pt x="10530" y="19440"/>
                  <a:pt x="9045" y="18609"/>
                </a:cubicBezTo>
                <a:cubicBezTo>
                  <a:pt x="8370" y="18111"/>
                  <a:pt x="8370" y="18111"/>
                  <a:pt x="8370" y="18111"/>
                </a:cubicBezTo>
                <a:cubicBezTo>
                  <a:pt x="8235" y="18111"/>
                  <a:pt x="8100" y="17945"/>
                  <a:pt x="8100" y="17945"/>
                </a:cubicBezTo>
                <a:cubicBezTo>
                  <a:pt x="7290" y="17945"/>
                  <a:pt x="7290" y="17945"/>
                  <a:pt x="7290" y="17945"/>
                </a:cubicBezTo>
                <a:cubicBezTo>
                  <a:pt x="7290" y="9637"/>
                  <a:pt x="7290" y="9637"/>
                  <a:pt x="7290" y="9637"/>
                </a:cubicBezTo>
                <a:cubicBezTo>
                  <a:pt x="8640" y="9637"/>
                  <a:pt x="8640" y="9637"/>
                  <a:pt x="8640" y="9637"/>
                </a:cubicBezTo>
                <a:cubicBezTo>
                  <a:pt x="8775" y="9637"/>
                  <a:pt x="8910" y="9637"/>
                  <a:pt x="9045" y="9637"/>
                </a:cubicBezTo>
                <a:cubicBezTo>
                  <a:pt x="11205" y="7311"/>
                  <a:pt x="11205" y="7311"/>
                  <a:pt x="11205" y="7311"/>
                </a:cubicBezTo>
                <a:cubicBezTo>
                  <a:pt x="12285" y="6148"/>
                  <a:pt x="13095" y="4818"/>
                  <a:pt x="13500" y="3323"/>
                </a:cubicBezTo>
                <a:cubicBezTo>
                  <a:pt x="13500" y="3323"/>
                  <a:pt x="13905" y="1828"/>
                  <a:pt x="13905" y="1828"/>
                </a:cubicBezTo>
                <a:cubicBezTo>
                  <a:pt x="14040" y="1495"/>
                  <a:pt x="14310" y="1329"/>
                  <a:pt x="14580" y="1329"/>
                </a:cubicBezTo>
                <a:cubicBezTo>
                  <a:pt x="14985" y="1329"/>
                  <a:pt x="15255" y="1662"/>
                  <a:pt x="15255" y="2160"/>
                </a:cubicBezTo>
                <a:cubicBezTo>
                  <a:pt x="15255" y="2160"/>
                  <a:pt x="15255" y="3655"/>
                  <a:pt x="15255" y="3655"/>
                </a:cubicBezTo>
                <a:cubicBezTo>
                  <a:pt x="15255" y="4818"/>
                  <a:pt x="15120" y="5815"/>
                  <a:pt x="14715" y="6812"/>
                </a:cubicBezTo>
                <a:cubicBezTo>
                  <a:pt x="14040" y="8474"/>
                  <a:pt x="14040" y="8474"/>
                  <a:pt x="14040" y="8474"/>
                </a:cubicBezTo>
                <a:cubicBezTo>
                  <a:pt x="14040" y="8640"/>
                  <a:pt x="14040" y="8806"/>
                  <a:pt x="14040" y="8972"/>
                </a:cubicBezTo>
                <a:cubicBezTo>
                  <a:pt x="14040" y="8972"/>
                  <a:pt x="14175" y="9471"/>
                  <a:pt x="14580" y="9471"/>
                </a:cubicBezTo>
                <a:cubicBezTo>
                  <a:pt x="19845" y="9471"/>
                  <a:pt x="19845" y="9471"/>
                  <a:pt x="19845" y="9471"/>
                </a:cubicBezTo>
                <a:cubicBezTo>
                  <a:pt x="20250" y="9471"/>
                  <a:pt x="20520" y="9803"/>
                  <a:pt x="20520" y="10302"/>
                </a:cubicBezTo>
                <a:cubicBezTo>
                  <a:pt x="20520" y="10634"/>
                  <a:pt x="20250" y="11132"/>
                  <a:pt x="19845" y="111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18" name="Freeform 101"/>
          <p:cNvSpPr/>
          <p:nvPr/>
        </p:nvSpPr>
        <p:spPr>
          <a:xfrm>
            <a:off x="10693400" y="12172950"/>
            <a:ext cx="1092200" cy="523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0"/>
                </a:moveTo>
                <a:cubicBezTo>
                  <a:pt x="18090" y="0"/>
                  <a:pt x="17010" y="2274"/>
                  <a:pt x="17010" y="4832"/>
                </a:cubicBezTo>
                <a:cubicBezTo>
                  <a:pt x="17010" y="5684"/>
                  <a:pt x="17145" y="6821"/>
                  <a:pt x="17415" y="7389"/>
                </a:cubicBezTo>
                <a:cubicBezTo>
                  <a:pt x="14850" y="12789"/>
                  <a:pt x="14850" y="12789"/>
                  <a:pt x="14850" y="12789"/>
                </a:cubicBezTo>
                <a:cubicBezTo>
                  <a:pt x="14580" y="12221"/>
                  <a:pt x="14175" y="11937"/>
                  <a:pt x="13635" y="11937"/>
                </a:cubicBezTo>
                <a:cubicBezTo>
                  <a:pt x="13230" y="11937"/>
                  <a:pt x="12690" y="12221"/>
                  <a:pt x="12420" y="12789"/>
                </a:cubicBezTo>
                <a:cubicBezTo>
                  <a:pt x="9855" y="7389"/>
                  <a:pt x="9855" y="7389"/>
                  <a:pt x="9855" y="7389"/>
                </a:cubicBezTo>
                <a:cubicBezTo>
                  <a:pt x="10125" y="6821"/>
                  <a:pt x="10260" y="5684"/>
                  <a:pt x="10260" y="4832"/>
                </a:cubicBezTo>
                <a:cubicBezTo>
                  <a:pt x="10260" y="2274"/>
                  <a:pt x="9180" y="0"/>
                  <a:pt x="7965" y="0"/>
                </a:cubicBezTo>
                <a:cubicBezTo>
                  <a:pt x="6615" y="0"/>
                  <a:pt x="5670" y="2274"/>
                  <a:pt x="5670" y="4832"/>
                </a:cubicBezTo>
                <a:cubicBezTo>
                  <a:pt x="5670" y="5684"/>
                  <a:pt x="5805" y="6821"/>
                  <a:pt x="6075" y="7389"/>
                </a:cubicBezTo>
                <a:cubicBezTo>
                  <a:pt x="3510" y="12789"/>
                  <a:pt x="3510" y="12789"/>
                  <a:pt x="3510" y="12789"/>
                </a:cubicBezTo>
                <a:cubicBezTo>
                  <a:pt x="3240" y="12221"/>
                  <a:pt x="2700" y="11937"/>
                  <a:pt x="2295" y="11937"/>
                </a:cubicBezTo>
                <a:cubicBezTo>
                  <a:pt x="1080" y="11937"/>
                  <a:pt x="0" y="13926"/>
                  <a:pt x="0" y="16768"/>
                </a:cubicBezTo>
                <a:cubicBezTo>
                  <a:pt x="0" y="19326"/>
                  <a:pt x="1080" y="21600"/>
                  <a:pt x="2295" y="21600"/>
                </a:cubicBezTo>
                <a:cubicBezTo>
                  <a:pt x="3510" y="21600"/>
                  <a:pt x="4590" y="19326"/>
                  <a:pt x="4590" y="16768"/>
                </a:cubicBezTo>
                <a:cubicBezTo>
                  <a:pt x="4590" y="15632"/>
                  <a:pt x="4455" y="14779"/>
                  <a:pt x="4185" y="14211"/>
                </a:cubicBezTo>
                <a:cubicBezTo>
                  <a:pt x="6750" y="8811"/>
                  <a:pt x="6750" y="8811"/>
                  <a:pt x="6750" y="8811"/>
                </a:cubicBezTo>
                <a:cubicBezTo>
                  <a:pt x="7020" y="9379"/>
                  <a:pt x="7425" y="9663"/>
                  <a:pt x="7965" y="9663"/>
                </a:cubicBezTo>
                <a:cubicBezTo>
                  <a:pt x="8370" y="9663"/>
                  <a:pt x="8775" y="9379"/>
                  <a:pt x="9180" y="8811"/>
                </a:cubicBezTo>
                <a:cubicBezTo>
                  <a:pt x="11745" y="14211"/>
                  <a:pt x="11745" y="14211"/>
                  <a:pt x="11745" y="14211"/>
                </a:cubicBezTo>
                <a:cubicBezTo>
                  <a:pt x="11475" y="14779"/>
                  <a:pt x="11340" y="15916"/>
                  <a:pt x="11340" y="16768"/>
                </a:cubicBezTo>
                <a:cubicBezTo>
                  <a:pt x="11340" y="19326"/>
                  <a:pt x="12420" y="21600"/>
                  <a:pt x="13635" y="21600"/>
                </a:cubicBezTo>
                <a:cubicBezTo>
                  <a:pt x="14985" y="21600"/>
                  <a:pt x="15930" y="19326"/>
                  <a:pt x="15930" y="16768"/>
                </a:cubicBezTo>
                <a:cubicBezTo>
                  <a:pt x="15930" y="15632"/>
                  <a:pt x="15795" y="14779"/>
                  <a:pt x="15525" y="14211"/>
                </a:cubicBezTo>
                <a:cubicBezTo>
                  <a:pt x="18090" y="8811"/>
                  <a:pt x="18090" y="8811"/>
                  <a:pt x="18090" y="8811"/>
                </a:cubicBezTo>
                <a:cubicBezTo>
                  <a:pt x="18360" y="9379"/>
                  <a:pt x="18900" y="9663"/>
                  <a:pt x="19305" y="9663"/>
                </a:cubicBezTo>
                <a:cubicBezTo>
                  <a:pt x="20520" y="9663"/>
                  <a:pt x="21600" y="7389"/>
                  <a:pt x="21600" y="4832"/>
                </a:cubicBezTo>
                <a:cubicBezTo>
                  <a:pt x="21600" y="2274"/>
                  <a:pt x="20520" y="0"/>
                  <a:pt x="19305" y="0"/>
                </a:cubicBezTo>
                <a:close/>
                <a:moveTo>
                  <a:pt x="2295" y="19611"/>
                </a:moveTo>
                <a:cubicBezTo>
                  <a:pt x="1485" y="19611"/>
                  <a:pt x="945" y="18189"/>
                  <a:pt x="945" y="16768"/>
                </a:cubicBezTo>
                <a:cubicBezTo>
                  <a:pt x="945" y="15063"/>
                  <a:pt x="1485" y="13926"/>
                  <a:pt x="2295" y="13926"/>
                </a:cubicBezTo>
                <a:cubicBezTo>
                  <a:pt x="2970" y="13926"/>
                  <a:pt x="3645" y="15063"/>
                  <a:pt x="3645" y="16768"/>
                </a:cubicBezTo>
                <a:cubicBezTo>
                  <a:pt x="3645" y="18189"/>
                  <a:pt x="2970" y="19611"/>
                  <a:pt x="2295" y="19611"/>
                </a:cubicBezTo>
                <a:close/>
                <a:moveTo>
                  <a:pt x="7965" y="7674"/>
                </a:moveTo>
                <a:cubicBezTo>
                  <a:pt x="7155" y="7674"/>
                  <a:pt x="6615" y="6253"/>
                  <a:pt x="6615" y="4832"/>
                </a:cubicBezTo>
                <a:cubicBezTo>
                  <a:pt x="6615" y="3126"/>
                  <a:pt x="7155" y="1989"/>
                  <a:pt x="7965" y="1989"/>
                </a:cubicBezTo>
                <a:cubicBezTo>
                  <a:pt x="8640" y="1989"/>
                  <a:pt x="9315" y="3126"/>
                  <a:pt x="9315" y="4832"/>
                </a:cubicBezTo>
                <a:cubicBezTo>
                  <a:pt x="9315" y="6253"/>
                  <a:pt x="8640" y="7674"/>
                  <a:pt x="7965" y="7674"/>
                </a:cubicBezTo>
                <a:close/>
                <a:moveTo>
                  <a:pt x="13635" y="19611"/>
                </a:moveTo>
                <a:cubicBezTo>
                  <a:pt x="12960" y="19611"/>
                  <a:pt x="12285" y="18189"/>
                  <a:pt x="12285" y="16768"/>
                </a:cubicBezTo>
                <a:cubicBezTo>
                  <a:pt x="12285" y="15063"/>
                  <a:pt x="12960" y="13926"/>
                  <a:pt x="13635" y="13926"/>
                </a:cubicBezTo>
                <a:cubicBezTo>
                  <a:pt x="14445" y="13926"/>
                  <a:pt x="14985" y="15063"/>
                  <a:pt x="14985" y="16768"/>
                </a:cubicBezTo>
                <a:cubicBezTo>
                  <a:pt x="14985" y="18189"/>
                  <a:pt x="14445" y="19611"/>
                  <a:pt x="13635" y="19611"/>
                </a:cubicBezTo>
                <a:close/>
                <a:moveTo>
                  <a:pt x="19305" y="7674"/>
                </a:moveTo>
                <a:cubicBezTo>
                  <a:pt x="18630" y="7674"/>
                  <a:pt x="17955" y="6253"/>
                  <a:pt x="17955" y="4832"/>
                </a:cubicBezTo>
                <a:cubicBezTo>
                  <a:pt x="17955" y="3126"/>
                  <a:pt x="18630" y="1989"/>
                  <a:pt x="19305" y="1989"/>
                </a:cubicBezTo>
                <a:cubicBezTo>
                  <a:pt x="20115" y="1989"/>
                  <a:pt x="20655" y="3126"/>
                  <a:pt x="20655" y="4832"/>
                </a:cubicBezTo>
                <a:cubicBezTo>
                  <a:pt x="20655" y="6253"/>
                  <a:pt x="20115" y="7674"/>
                  <a:pt x="19305" y="7674"/>
                </a:cubicBezTo>
                <a:close/>
                <a:moveTo>
                  <a:pt x="7425" y="12221"/>
                </a:moveTo>
                <a:cubicBezTo>
                  <a:pt x="7290" y="11937"/>
                  <a:pt x="7020" y="11937"/>
                  <a:pt x="6750" y="12221"/>
                </a:cubicBezTo>
                <a:cubicBezTo>
                  <a:pt x="5805" y="14211"/>
                  <a:pt x="5805" y="14211"/>
                  <a:pt x="5805" y="14211"/>
                </a:cubicBezTo>
                <a:cubicBezTo>
                  <a:pt x="5670" y="14779"/>
                  <a:pt x="5670" y="15347"/>
                  <a:pt x="5805" y="15632"/>
                </a:cubicBezTo>
                <a:cubicBezTo>
                  <a:pt x="5940" y="15916"/>
                  <a:pt x="6075" y="15916"/>
                  <a:pt x="6210" y="15916"/>
                </a:cubicBezTo>
                <a:cubicBezTo>
                  <a:pt x="6345" y="15916"/>
                  <a:pt x="6345" y="15916"/>
                  <a:pt x="6480" y="15632"/>
                </a:cubicBezTo>
                <a:cubicBezTo>
                  <a:pt x="7425" y="13642"/>
                  <a:pt x="7425" y="13642"/>
                  <a:pt x="7425" y="13642"/>
                </a:cubicBezTo>
                <a:cubicBezTo>
                  <a:pt x="7695" y="13358"/>
                  <a:pt x="7695" y="12789"/>
                  <a:pt x="7425" y="12221"/>
                </a:cubicBezTo>
                <a:close/>
                <a:moveTo>
                  <a:pt x="15795" y="5968"/>
                </a:moveTo>
                <a:cubicBezTo>
                  <a:pt x="15525" y="5400"/>
                  <a:pt x="15255" y="5400"/>
                  <a:pt x="15120" y="5968"/>
                </a:cubicBezTo>
                <a:cubicBezTo>
                  <a:pt x="14175" y="7958"/>
                  <a:pt x="14175" y="7958"/>
                  <a:pt x="14175" y="7958"/>
                </a:cubicBezTo>
                <a:cubicBezTo>
                  <a:pt x="13905" y="8242"/>
                  <a:pt x="13905" y="8811"/>
                  <a:pt x="14175" y="9379"/>
                </a:cubicBezTo>
                <a:cubicBezTo>
                  <a:pt x="14175" y="9663"/>
                  <a:pt x="14310" y="9663"/>
                  <a:pt x="14445" y="9663"/>
                </a:cubicBezTo>
                <a:cubicBezTo>
                  <a:pt x="14580" y="9663"/>
                  <a:pt x="14715" y="9663"/>
                  <a:pt x="14850" y="9379"/>
                </a:cubicBezTo>
                <a:cubicBezTo>
                  <a:pt x="15795" y="7389"/>
                  <a:pt x="15795" y="7389"/>
                  <a:pt x="15795" y="7389"/>
                </a:cubicBezTo>
                <a:cubicBezTo>
                  <a:pt x="15930" y="6821"/>
                  <a:pt x="15930" y="6253"/>
                  <a:pt x="15795" y="596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19" name="Freeform 102"/>
          <p:cNvSpPr/>
          <p:nvPr/>
        </p:nvSpPr>
        <p:spPr>
          <a:xfrm>
            <a:off x="12604750" y="750791"/>
            <a:ext cx="1092200" cy="11034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52" extrusionOk="0">
                <a:moveTo>
                  <a:pt x="19305" y="2245"/>
                </a:moveTo>
                <a:cubicBezTo>
                  <a:pt x="16200" y="-748"/>
                  <a:pt x="11340" y="-748"/>
                  <a:pt x="8235" y="2245"/>
                </a:cubicBezTo>
                <a:cubicBezTo>
                  <a:pt x="6750" y="3676"/>
                  <a:pt x="5940" y="5628"/>
                  <a:pt x="5940" y="7580"/>
                </a:cubicBezTo>
                <a:cubicBezTo>
                  <a:pt x="5940" y="9401"/>
                  <a:pt x="6615" y="11093"/>
                  <a:pt x="7830" y="12524"/>
                </a:cubicBezTo>
                <a:cubicBezTo>
                  <a:pt x="6885" y="13435"/>
                  <a:pt x="6885" y="13435"/>
                  <a:pt x="6885" y="13435"/>
                </a:cubicBezTo>
                <a:cubicBezTo>
                  <a:pt x="5940" y="12524"/>
                  <a:pt x="5940" y="12524"/>
                  <a:pt x="5940" y="12524"/>
                </a:cubicBezTo>
                <a:cubicBezTo>
                  <a:pt x="5805" y="12394"/>
                  <a:pt x="5670" y="12394"/>
                  <a:pt x="5535" y="12394"/>
                </a:cubicBezTo>
                <a:cubicBezTo>
                  <a:pt x="5400" y="12394"/>
                  <a:pt x="5265" y="12394"/>
                  <a:pt x="5130" y="12524"/>
                </a:cubicBezTo>
                <a:cubicBezTo>
                  <a:pt x="675" y="16818"/>
                  <a:pt x="675" y="16818"/>
                  <a:pt x="675" y="16818"/>
                </a:cubicBezTo>
                <a:cubicBezTo>
                  <a:pt x="270" y="17209"/>
                  <a:pt x="0" y="17859"/>
                  <a:pt x="0" y="18510"/>
                </a:cubicBezTo>
                <a:cubicBezTo>
                  <a:pt x="0" y="19160"/>
                  <a:pt x="270" y="19681"/>
                  <a:pt x="675" y="20201"/>
                </a:cubicBezTo>
                <a:cubicBezTo>
                  <a:pt x="1215" y="20592"/>
                  <a:pt x="1755" y="20852"/>
                  <a:pt x="2430" y="20852"/>
                </a:cubicBezTo>
                <a:cubicBezTo>
                  <a:pt x="3105" y="20852"/>
                  <a:pt x="3780" y="20592"/>
                  <a:pt x="4185" y="20201"/>
                </a:cubicBezTo>
                <a:cubicBezTo>
                  <a:pt x="8640" y="15907"/>
                  <a:pt x="8640" y="15907"/>
                  <a:pt x="8640" y="15907"/>
                </a:cubicBezTo>
                <a:cubicBezTo>
                  <a:pt x="8775" y="15777"/>
                  <a:pt x="8775" y="15647"/>
                  <a:pt x="8775" y="15517"/>
                </a:cubicBezTo>
                <a:cubicBezTo>
                  <a:pt x="8775" y="15387"/>
                  <a:pt x="8775" y="15257"/>
                  <a:pt x="8640" y="15127"/>
                </a:cubicBezTo>
                <a:cubicBezTo>
                  <a:pt x="7695" y="14216"/>
                  <a:pt x="7695" y="14216"/>
                  <a:pt x="7695" y="14216"/>
                </a:cubicBezTo>
                <a:cubicBezTo>
                  <a:pt x="8640" y="13305"/>
                  <a:pt x="8640" y="13305"/>
                  <a:pt x="8640" y="13305"/>
                </a:cubicBezTo>
                <a:cubicBezTo>
                  <a:pt x="10125" y="14476"/>
                  <a:pt x="11880" y="15127"/>
                  <a:pt x="13770" y="15127"/>
                </a:cubicBezTo>
                <a:cubicBezTo>
                  <a:pt x="15795" y="15127"/>
                  <a:pt x="17820" y="14346"/>
                  <a:pt x="19305" y="12915"/>
                </a:cubicBezTo>
                <a:cubicBezTo>
                  <a:pt x="20790" y="11483"/>
                  <a:pt x="21600" y="9662"/>
                  <a:pt x="21600" y="7580"/>
                </a:cubicBezTo>
                <a:cubicBezTo>
                  <a:pt x="21600" y="5628"/>
                  <a:pt x="20790" y="3676"/>
                  <a:pt x="19305" y="2245"/>
                </a:cubicBezTo>
                <a:close/>
                <a:moveTo>
                  <a:pt x="3375" y="19421"/>
                </a:moveTo>
                <a:cubicBezTo>
                  <a:pt x="3105" y="19681"/>
                  <a:pt x="2835" y="19811"/>
                  <a:pt x="2430" y="19811"/>
                </a:cubicBezTo>
                <a:cubicBezTo>
                  <a:pt x="2160" y="19811"/>
                  <a:pt x="1755" y="19681"/>
                  <a:pt x="1485" y="19421"/>
                </a:cubicBezTo>
                <a:cubicBezTo>
                  <a:pt x="1215" y="19160"/>
                  <a:pt x="1080" y="18770"/>
                  <a:pt x="1080" y="18510"/>
                </a:cubicBezTo>
                <a:cubicBezTo>
                  <a:pt x="1080" y="18119"/>
                  <a:pt x="1215" y="17859"/>
                  <a:pt x="1485" y="17599"/>
                </a:cubicBezTo>
                <a:cubicBezTo>
                  <a:pt x="4050" y="15127"/>
                  <a:pt x="4050" y="15127"/>
                  <a:pt x="4050" y="15127"/>
                </a:cubicBezTo>
                <a:cubicBezTo>
                  <a:pt x="5940" y="16948"/>
                  <a:pt x="5940" y="16948"/>
                  <a:pt x="5940" y="16948"/>
                </a:cubicBezTo>
                <a:lnTo>
                  <a:pt x="3375" y="19421"/>
                </a:lnTo>
                <a:close/>
                <a:moveTo>
                  <a:pt x="6615" y="16298"/>
                </a:moveTo>
                <a:cubicBezTo>
                  <a:pt x="4725" y="14346"/>
                  <a:pt x="4725" y="14346"/>
                  <a:pt x="4725" y="14346"/>
                </a:cubicBezTo>
                <a:cubicBezTo>
                  <a:pt x="5535" y="13695"/>
                  <a:pt x="5535" y="13695"/>
                  <a:pt x="5535" y="13695"/>
                </a:cubicBezTo>
                <a:cubicBezTo>
                  <a:pt x="7425" y="15517"/>
                  <a:pt x="7425" y="15517"/>
                  <a:pt x="7425" y="15517"/>
                </a:cubicBezTo>
                <a:lnTo>
                  <a:pt x="6615" y="16298"/>
                </a:lnTo>
                <a:close/>
                <a:moveTo>
                  <a:pt x="18495" y="12134"/>
                </a:moveTo>
                <a:cubicBezTo>
                  <a:pt x="15930" y="14736"/>
                  <a:pt x="11610" y="14736"/>
                  <a:pt x="9045" y="12134"/>
                </a:cubicBezTo>
                <a:cubicBezTo>
                  <a:pt x="7695" y="10963"/>
                  <a:pt x="7020" y="9271"/>
                  <a:pt x="7020" y="7580"/>
                </a:cubicBezTo>
                <a:cubicBezTo>
                  <a:pt x="7020" y="5888"/>
                  <a:pt x="7695" y="4197"/>
                  <a:pt x="9045" y="3025"/>
                </a:cubicBezTo>
                <a:cubicBezTo>
                  <a:pt x="10260" y="1724"/>
                  <a:pt x="12015" y="1074"/>
                  <a:pt x="13770" y="1074"/>
                </a:cubicBezTo>
                <a:cubicBezTo>
                  <a:pt x="15525" y="1074"/>
                  <a:pt x="17145" y="1724"/>
                  <a:pt x="18495" y="3025"/>
                </a:cubicBezTo>
                <a:cubicBezTo>
                  <a:pt x="19845" y="4197"/>
                  <a:pt x="20520" y="5888"/>
                  <a:pt x="20520" y="7580"/>
                </a:cubicBezTo>
                <a:cubicBezTo>
                  <a:pt x="20520" y="9271"/>
                  <a:pt x="19845" y="10963"/>
                  <a:pt x="18495" y="1213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20" name="Freeform 103"/>
          <p:cNvSpPr/>
          <p:nvPr/>
        </p:nvSpPr>
        <p:spPr>
          <a:xfrm>
            <a:off x="13028902" y="875242"/>
            <a:ext cx="545525" cy="5503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36" h="20571" extrusionOk="0">
                <a:moveTo>
                  <a:pt x="16691" y="3085"/>
                </a:moveTo>
                <a:cubicBezTo>
                  <a:pt x="13009" y="-1029"/>
                  <a:pt x="6627" y="-1029"/>
                  <a:pt x="2945" y="3085"/>
                </a:cubicBezTo>
                <a:cubicBezTo>
                  <a:pt x="-982" y="6942"/>
                  <a:pt x="-982" y="13628"/>
                  <a:pt x="2945" y="17485"/>
                </a:cubicBezTo>
                <a:cubicBezTo>
                  <a:pt x="4663" y="19542"/>
                  <a:pt x="7363" y="20571"/>
                  <a:pt x="9818" y="20571"/>
                </a:cubicBezTo>
                <a:cubicBezTo>
                  <a:pt x="12273" y="20571"/>
                  <a:pt x="14973" y="19542"/>
                  <a:pt x="16691" y="17485"/>
                </a:cubicBezTo>
                <a:cubicBezTo>
                  <a:pt x="16691" y="17485"/>
                  <a:pt x="16691" y="17485"/>
                  <a:pt x="16691" y="17485"/>
                </a:cubicBezTo>
                <a:cubicBezTo>
                  <a:pt x="20618" y="13628"/>
                  <a:pt x="20618" y="6942"/>
                  <a:pt x="16691" y="3085"/>
                </a:cubicBezTo>
                <a:close/>
                <a:moveTo>
                  <a:pt x="15463" y="16200"/>
                </a:moveTo>
                <a:cubicBezTo>
                  <a:pt x="12273" y="19285"/>
                  <a:pt x="7363" y="19285"/>
                  <a:pt x="4173" y="16200"/>
                </a:cubicBezTo>
                <a:cubicBezTo>
                  <a:pt x="1227" y="12857"/>
                  <a:pt x="1227" y="7714"/>
                  <a:pt x="4173" y="4371"/>
                </a:cubicBezTo>
                <a:cubicBezTo>
                  <a:pt x="5891" y="2828"/>
                  <a:pt x="7854" y="2057"/>
                  <a:pt x="9818" y="2057"/>
                </a:cubicBezTo>
                <a:cubicBezTo>
                  <a:pt x="11782" y="2057"/>
                  <a:pt x="13745" y="2828"/>
                  <a:pt x="15463" y="4371"/>
                </a:cubicBezTo>
                <a:cubicBezTo>
                  <a:pt x="18409" y="7714"/>
                  <a:pt x="18409" y="12857"/>
                  <a:pt x="15463" y="16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21" name="Freeform 104"/>
          <p:cNvSpPr/>
          <p:nvPr/>
        </p:nvSpPr>
        <p:spPr>
          <a:xfrm>
            <a:off x="13189185" y="1002606"/>
            <a:ext cx="224960" cy="927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65" h="18563" extrusionOk="0">
                <a:moveTo>
                  <a:pt x="20011" y="9113"/>
                </a:moveTo>
                <a:cubicBezTo>
                  <a:pt x="14929" y="-3037"/>
                  <a:pt x="6035" y="-3037"/>
                  <a:pt x="953" y="9113"/>
                </a:cubicBezTo>
                <a:cubicBezTo>
                  <a:pt x="-318" y="10463"/>
                  <a:pt x="-318" y="14513"/>
                  <a:pt x="953" y="17213"/>
                </a:cubicBezTo>
                <a:cubicBezTo>
                  <a:pt x="1588" y="18563"/>
                  <a:pt x="3494" y="18563"/>
                  <a:pt x="4129" y="17213"/>
                </a:cubicBezTo>
                <a:cubicBezTo>
                  <a:pt x="7941" y="9113"/>
                  <a:pt x="13023" y="9113"/>
                  <a:pt x="16200" y="17213"/>
                </a:cubicBezTo>
                <a:cubicBezTo>
                  <a:pt x="16835" y="17213"/>
                  <a:pt x="17470" y="18563"/>
                  <a:pt x="18106" y="18563"/>
                </a:cubicBezTo>
                <a:cubicBezTo>
                  <a:pt x="18741" y="18563"/>
                  <a:pt x="19376" y="17213"/>
                  <a:pt x="20011" y="17213"/>
                </a:cubicBezTo>
                <a:cubicBezTo>
                  <a:pt x="21282" y="14513"/>
                  <a:pt x="21282" y="10463"/>
                  <a:pt x="20011" y="911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22" name="Freeform 105"/>
          <p:cNvSpPr/>
          <p:nvPr/>
        </p:nvSpPr>
        <p:spPr>
          <a:xfrm>
            <a:off x="12604750" y="2014940"/>
            <a:ext cx="1092200" cy="10140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91" extrusionOk="0">
                <a:moveTo>
                  <a:pt x="21600" y="8502"/>
                </a:moveTo>
                <a:cubicBezTo>
                  <a:pt x="21600" y="8210"/>
                  <a:pt x="21465" y="7918"/>
                  <a:pt x="21330" y="7772"/>
                </a:cubicBezTo>
                <a:cubicBezTo>
                  <a:pt x="21060" y="7480"/>
                  <a:pt x="20925" y="7480"/>
                  <a:pt x="20655" y="7480"/>
                </a:cubicBezTo>
                <a:cubicBezTo>
                  <a:pt x="20655" y="7480"/>
                  <a:pt x="20655" y="7480"/>
                  <a:pt x="20655" y="7480"/>
                </a:cubicBezTo>
                <a:cubicBezTo>
                  <a:pt x="945" y="7480"/>
                  <a:pt x="945" y="7480"/>
                  <a:pt x="945" y="7480"/>
                </a:cubicBezTo>
                <a:cubicBezTo>
                  <a:pt x="675" y="7480"/>
                  <a:pt x="405" y="7626"/>
                  <a:pt x="270" y="7772"/>
                </a:cubicBezTo>
                <a:cubicBezTo>
                  <a:pt x="135" y="7918"/>
                  <a:pt x="0" y="8210"/>
                  <a:pt x="0" y="8502"/>
                </a:cubicBezTo>
                <a:cubicBezTo>
                  <a:pt x="0" y="20469"/>
                  <a:pt x="0" y="20469"/>
                  <a:pt x="0" y="20469"/>
                </a:cubicBezTo>
                <a:cubicBezTo>
                  <a:pt x="0" y="21053"/>
                  <a:pt x="405" y="21491"/>
                  <a:pt x="945" y="21491"/>
                </a:cubicBezTo>
                <a:cubicBezTo>
                  <a:pt x="945" y="21491"/>
                  <a:pt x="945" y="21491"/>
                  <a:pt x="945" y="21491"/>
                </a:cubicBezTo>
                <a:cubicBezTo>
                  <a:pt x="20655" y="21491"/>
                  <a:pt x="20655" y="21491"/>
                  <a:pt x="20655" y="21491"/>
                </a:cubicBezTo>
                <a:cubicBezTo>
                  <a:pt x="20925" y="21491"/>
                  <a:pt x="21195" y="21345"/>
                  <a:pt x="21330" y="21199"/>
                </a:cubicBezTo>
                <a:cubicBezTo>
                  <a:pt x="21465" y="21053"/>
                  <a:pt x="21600" y="20761"/>
                  <a:pt x="21600" y="20469"/>
                </a:cubicBezTo>
                <a:lnTo>
                  <a:pt x="21600" y="8502"/>
                </a:lnTo>
                <a:close/>
                <a:moveTo>
                  <a:pt x="19575" y="8502"/>
                </a:moveTo>
                <a:cubicBezTo>
                  <a:pt x="10800" y="15069"/>
                  <a:pt x="10800" y="15069"/>
                  <a:pt x="10800" y="15069"/>
                </a:cubicBezTo>
                <a:cubicBezTo>
                  <a:pt x="2025" y="8502"/>
                  <a:pt x="2025" y="8502"/>
                  <a:pt x="2025" y="8502"/>
                </a:cubicBezTo>
                <a:lnTo>
                  <a:pt x="19575" y="8502"/>
                </a:lnTo>
                <a:close/>
                <a:moveTo>
                  <a:pt x="14445" y="16091"/>
                </a:moveTo>
                <a:cubicBezTo>
                  <a:pt x="19710" y="20469"/>
                  <a:pt x="19710" y="20469"/>
                  <a:pt x="19710" y="20469"/>
                </a:cubicBezTo>
                <a:cubicBezTo>
                  <a:pt x="1890" y="20469"/>
                  <a:pt x="1890" y="20469"/>
                  <a:pt x="1890" y="20469"/>
                </a:cubicBezTo>
                <a:cubicBezTo>
                  <a:pt x="7155" y="16091"/>
                  <a:pt x="7155" y="16091"/>
                  <a:pt x="7155" y="16091"/>
                </a:cubicBezTo>
                <a:cubicBezTo>
                  <a:pt x="7425" y="15945"/>
                  <a:pt x="7425" y="15653"/>
                  <a:pt x="7290" y="15361"/>
                </a:cubicBezTo>
                <a:cubicBezTo>
                  <a:pt x="7155" y="15069"/>
                  <a:pt x="6750" y="15069"/>
                  <a:pt x="6615" y="15215"/>
                </a:cubicBezTo>
                <a:cubicBezTo>
                  <a:pt x="945" y="19886"/>
                  <a:pt x="945" y="19886"/>
                  <a:pt x="945" y="19886"/>
                </a:cubicBezTo>
                <a:cubicBezTo>
                  <a:pt x="945" y="8940"/>
                  <a:pt x="945" y="8940"/>
                  <a:pt x="945" y="8940"/>
                </a:cubicBezTo>
                <a:cubicBezTo>
                  <a:pt x="10530" y="16091"/>
                  <a:pt x="10530" y="16091"/>
                  <a:pt x="10530" y="16091"/>
                </a:cubicBezTo>
                <a:cubicBezTo>
                  <a:pt x="10665" y="16237"/>
                  <a:pt x="10665" y="16237"/>
                  <a:pt x="10800" y="16237"/>
                </a:cubicBezTo>
                <a:cubicBezTo>
                  <a:pt x="10935" y="16237"/>
                  <a:pt x="10935" y="16237"/>
                  <a:pt x="11070" y="16091"/>
                </a:cubicBezTo>
                <a:cubicBezTo>
                  <a:pt x="20655" y="8940"/>
                  <a:pt x="20655" y="8940"/>
                  <a:pt x="20655" y="8940"/>
                </a:cubicBezTo>
                <a:cubicBezTo>
                  <a:pt x="20655" y="19886"/>
                  <a:pt x="20655" y="19886"/>
                  <a:pt x="20655" y="19886"/>
                </a:cubicBezTo>
                <a:cubicBezTo>
                  <a:pt x="14985" y="15215"/>
                  <a:pt x="14985" y="15215"/>
                  <a:pt x="14985" y="15215"/>
                </a:cubicBezTo>
                <a:cubicBezTo>
                  <a:pt x="14850" y="15069"/>
                  <a:pt x="14580" y="15069"/>
                  <a:pt x="14310" y="15361"/>
                </a:cubicBezTo>
                <a:cubicBezTo>
                  <a:pt x="14175" y="15653"/>
                  <a:pt x="14175" y="15945"/>
                  <a:pt x="14445" y="16091"/>
                </a:cubicBezTo>
                <a:close/>
                <a:moveTo>
                  <a:pt x="13095" y="1934"/>
                </a:moveTo>
                <a:cubicBezTo>
                  <a:pt x="11340" y="329"/>
                  <a:pt x="11340" y="329"/>
                  <a:pt x="11340" y="329"/>
                </a:cubicBezTo>
                <a:cubicBezTo>
                  <a:pt x="11070" y="-109"/>
                  <a:pt x="10530" y="-109"/>
                  <a:pt x="10260" y="329"/>
                </a:cubicBezTo>
                <a:cubicBezTo>
                  <a:pt x="8505" y="1934"/>
                  <a:pt x="8505" y="1934"/>
                  <a:pt x="8505" y="1934"/>
                </a:cubicBezTo>
                <a:cubicBezTo>
                  <a:pt x="8235" y="2226"/>
                  <a:pt x="8235" y="2518"/>
                  <a:pt x="8505" y="2664"/>
                </a:cubicBezTo>
                <a:cubicBezTo>
                  <a:pt x="8640" y="2956"/>
                  <a:pt x="8910" y="2956"/>
                  <a:pt x="9180" y="2810"/>
                </a:cubicBezTo>
                <a:cubicBezTo>
                  <a:pt x="10260" y="1642"/>
                  <a:pt x="10260" y="1642"/>
                  <a:pt x="10260" y="1642"/>
                </a:cubicBezTo>
                <a:cubicBezTo>
                  <a:pt x="10260" y="5729"/>
                  <a:pt x="10260" y="5729"/>
                  <a:pt x="10260" y="5729"/>
                </a:cubicBezTo>
                <a:cubicBezTo>
                  <a:pt x="10260" y="6021"/>
                  <a:pt x="10530" y="6167"/>
                  <a:pt x="10800" y="6167"/>
                </a:cubicBezTo>
                <a:cubicBezTo>
                  <a:pt x="11070" y="6167"/>
                  <a:pt x="11340" y="6021"/>
                  <a:pt x="11340" y="5729"/>
                </a:cubicBezTo>
                <a:cubicBezTo>
                  <a:pt x="11340" y="1642"/>
                  <a:pt x="11340" y="1642"/>
                  <a:pt x="11340" y="1642"/>
                </a:cubicBezTo>
                <a:cubicBezTo>
                  <a:pt x="12420" y="2810"/>
                  <a:pt x="12420" y="2810"/>
                  <a:pt x="12420" y="2810"/>
                </a:cubicBezTo>
                <a:cubicBezTo>
                  <a:pt x="12555" y="2810"/>
                  <a:pt x="12690" y="2810"/>
                  <a:pt x="12825" y="2810"/>
                </a:cubicBezTo>
                <a:cubicBezTo>
                  <a:pt x="12960" y="2810"/>
                  <a:pt x="13095" y="2810"/>
                  <a:pt x="13095" y="2664"/>
                </a:cubicBezTo>
                <a:cubicBezTo>
                  <a:pt x="13365" y="2518"/>
                  <a:pt x="13365" y="2226"/>
                  <a:pt x="13095" y="193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23" name="Freeform 106"/>
          <p:cNvSpPr/>
          <p:nvPr/>
        </p:nvSpPr>
        <p:spPr>
          <a:xfrm>
            <a:off x="12604750" y="3340100"/>
            <a:ext cx="1092200" cy="8667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05" y="2229"/>
                </a:moveTo>
                <a:cubicBezTo>
                  <a:pt x="2430" y="2229"/>
                  <a:pt x="1755" y="3086"/>
                  <a:pt x="1755" y="3943"/>
                </a:cubicBezTo>
                <a:cubicBezTo>
                  <a:pt x="1755" y="4800"/>
                  <a:pt x="2430" y="5486"/>
                  <a:pt x="3105" y="5486"/>
                </a:cubicBezTo>
                <a:cubicBezTo>
                  <a:pt x="3780" y="5486"/>
                  <a:pt x="4320" y="4800"/>
                  <a:pt x="4320" y="3943"/>
                </a:cubicBezTo>
                <a:cubicBezTo>
                  <a:pt x="4320" y="3086"/>
                  <a:pt x="3780" y="2229"/>
                  <a:pt x="3105" y="2229"/>
                </a:cubicBezTo>
                <a:close/>
                <a:moveTo>
                  <a:pt x="3105" y="4286"/>
                </a:moveTo>
                <a:cubicBezTo>
                  <a:pt x="2835" y="4286"/>
                  <a:pt x="2700" y="4114"/>
                  <a:pt x="2700" y="3943"/>
                </a:cubicBezTo>
                <a:cubicBezTo>
                  <a:pt x="2700" y="3600"/>
                  <a:pt x="2835" y="3429"/>
                  <a:pt x="3105" y="3429"/>
                </a:cubicBezTo>
                <a:cubicBezTo>
                  <a:pt x="3240" y="3429"/>
                  <a:pt x="3375" y="3600"/>
                  <a:pt x="3375" y="3943"/>
                </a:cubicBezTo>
                <a:cubicBezTo>
                  <a:pt x="3375" y="4114"/>
                  <a:pt x="3240" y="4286"/>
                  <a:pt x="3105" y="4286"/>
                </a:cubicBezTo>
                <a:close/>
                <a:moveTo>
                  <a:pt x="20790" y="7200"/>
                </a:moveTo>
                <a:cubicBezTo>
                  <a:pt x="20790" y="3086"/>
                  <a:pt x="20790" y="3086"/>
                  <a:pt x="20790" y="3086"/>
                </a:cubicBezTo>
                <a:cubicBezTo>
                  <a:pt x="20790" y="2400"/>
                  <a:pt x="20250" y="1714"/>
                  <a:pt x="19575" y="1714"/>
                </a:cubicBezTo>
                <a:cubicBezTo>
                  <a:pt x="5535" y="1714"/>
                  <a:pt x="5535" y="1714"/>
                  <a:pt x="5535" y="1714"/>
                </a:cubicBezTo>
                <a:cubicBezTo>
                  <a:pt x="5535" y="1543"/>
                  <a:pt x="5400" y="1371"/>
                  <a:pt x="5265" y="1200"/>
                </a:cubicBezTo>
                <a:cubicBezTo>
                  <a:pt x="4590" y="343"/>
                  <a:pt x="3780" y="0"/>
                  <a:pt x="2970" y="0"/>
                </a:cubicBezTo>
                <a:cubicBezTo>
                  <a:pt x="1350" y="0"/>
                  <a:pt x="0" y="1714"/>
                  <a:pt x="0" y="3771"/>
                </a:cubicBezTo>
                <a:cubicBezTo>
                  <a:pt x="0" y="4457"/>
                  <a:pt x="135" y="5143"/>
                  <a:pt x="270" y="5657"/>
                </a:cubicBezTo>
                <a:cubicBezTo>
                  <a:pt x="405" y="5657"/>
                  <a:pt x="1080" y="7200"/>
                  <a:pt x="1080" y="7200"/>
                </a:cubicBezTo>
                <a:cubicBezTo>
                  <a:pt x="1080" y="20229"/>
                  <a:pt x="1080" y="20229"/>
                  <a:pt x="1080" y="20229"/>
                </a:cubicBezTo>
                <a:cubicBezTo>
                  <a:pt x="1080" y="20914"/>
                  <a:pt x="1620" y="21600"/>
                  <a:pt x="2160" y="2160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20250" y="21600"/>
                  <a:pt x="20790" y="20914"/>
                  <a:pt x="20790" y="20229"/>
                </a:cubicBezTo>
                <a:cubicBezTo>
                  <a:pt x="20790" y="12686"/>
                  <a:pt x="20790" y="12686"/>
                  <a:pt x="20790" y="12686"/>
                </a:cubicBezTo>
                <a:cubicBezTo>
                  <a:pt x="20790" y="12686"/>
                  <a:pt x="21195" y="11657"/>
                  <a:pt x="21330" y="11657"/>
                </a:cubicBezTo>
                <a:cubicBezTo>
                  <a:pt x="21465" y="10971"/>
                  <a:pt x="21600" y="10457"/>
                  <a:pt x="21600" y="9771"/>
                </a:cubicBezTo>
                <a:cubicBezTo>
                  <a:pt x="21600" y="8743"/>
                  <a:pt x="21330" y="7886"/>
                  <a:pt x="20790" y="7200"/>
                </a:cubicBezTo>
                <a:close/>
                <a:moveTo>
                  <a:pt x="17685" y="2914"/>
                </a:moveTo>
                <a:cubicBezTo>
                  <a:pt x="15525" y="5657"/>
                  <a:pt x="15525" y="5657"/>
                  <a:pt x="15525" y="5657"/>
                </a:cubicBezTo>
                <a:cubicBezTo>
                  <a:pt x="13365" y="2914"/>
                  <a:pt x="13365" y="2914"/>
                  <a:pt x="13365" y="2914"/>
                </a:cubicBezTo>
                <a:lnTo>
                  <a:pt x="17685" y="2914"/>
                </a:lnTo>
                <a:close/>
                <a:moveTo>
                  <a:pt x="14985" y="6343"/>
                </a:moveTo>
                <a:cubicBezTo>
                  <a:pt x="11205" y="11143"/>
                  <a:pt x="11205" y="11143"/>
                  <a:pt x="11205" y="11143"/>
                </a:cubicBezTo>
                <a:cubicBezTo>
                  <a:pt x="9720" y="9429"/>
                  <a:pt x="9720" y="9429"/>
                  <a:pt x="9720" y="9429"/>
                </a:cubicBezTo>
                <a:cubicBezTo>
                  <a:pt x="9720" y="9429"/>
                  <a:pt x="9720" y="9429"/>
                  <a:pt x="9720" y="9429"/>
                </a:cubicBezTo>
                <a:cubicBezTo>
                  <a:pt x="9720" y="9429"/>
                  <a:pt x="9720" y="9429"/>
                  <a:pt x="9720" y="9429"/>
                </a:cubicBezTo>
                <a:cubicBezTo>
                  <a:pt x="8775" y="8057"/>
                  <a:pt x="8775" y="8057"/>
                  <a:pt x="8775" y="8057"/>
                </a:cubicBezTo>
                <a:cubicBezTo>
                  <a:pt x="12555" y="3257"/>
                  <a:pt x="12555" y="3257"/>
                  <a:pt x="12555" y="3257"/>
                </a:cubicBezTo>
                <a:lnTo>
                  <a:pt x="14985" y="6343"/>
                </a:lnTo>
                <a:close/>
                <a:moveTo>
                  <a:pt x="7425" y="13029"/>
                </a:moveTo>
                <a:cubicBezTo>
                  <a:pt x="9450" y="10457"/>
                  <a:pt x="9450" y="10457"/>
                  <a:pt x="9450" y="10457"/>
                </a:cubicBezTo>
                <a:cubicBezTo>
                  <a:pt x="12150" y="13886"/>
                  <a:pt x="12150" y="13886"/>
                  <a:pt x="12150" y="13886"/>
                </a:cubicBezTo>
                <a:cubicBezTo>
                  <a:pt x="10125" y="16457"/>
                  <a:pt x="10125" y="16457"/>
                  <a:pt x="10125" y="16457"/>
                </a:cubicBezTo>
                <a:lnTo>
                  <a:pt x="7425" y="13029"/>
                </a:lnTo>
                <a:close/>
                <a:moveTo>
                  <a:pt x="7965" y="15257"/>
                </a:moveTo>
                <a:cubicBezTo>
                  <a:pt x="5535" y="18171"/>
                  <a:pt x="5535" y="18171"/>
                  <a:pt x="5535" y="18171"/>
                </a:cubicBezTo>
                <a:cubicBezTo>
                  <a:pt x="3645" y="15771"/>
                  <a:pt x="3645" y="15771"/>
                  <a:pt x="3645" y="15771"/>
                </a:cubicBezTo>
                <a:cubicBezTo>
                  <a:pt x="6075" y="12857"/>
                  <a:pt x="6075" y="12857"/>
                  <a:pt x="6075" y="12857"/>
                </a:cubicBezTo>
                <a:lnTo>
                  <a:pt x="7965" y="15257"/>
                </a:lnTo>
                <a:close/>
                <a:moveTo>
                  <a:pt x="5805" y="5657"/>
                </a:moveTo>
                <a:cubicBezTo>
                  <a:pt x="5940" y="5143"/>
                  <a:pt x="6075" y="4457"/>
                  <a:pt x="6075" y="3943"/>
                </a:cubicBezTo>
                <a:cubicBezTo>
                  <a:pt x="6075" y="3600"/>
                  <a:pt x="6075" y="3086"/>
                  <a:pt x="5940" y="2914"/>
                </a:cubicBezTo>
                <a:cubicBezTo>
                  <a:pt x="11745" y="2914"/>
                  <a:pt x="11745" y="2914"/>
                  <a:pt x="11745" y="2914"/>
                </a:cubicBezTo>
                <a:cubicBezTo>
                  <a:pt x="8100" y="7371"/>
                  <a:pt x="8100" y="7371"/>
                  <a:pt x="8100" y="7371"/>
                </a:cubicBezTo>
                <a:cubicBezTo>
                  <a:pt x="6885" y="5657"/>
                  <a:pt x="6885" y="5657"/>
                  <a:pt x="6885" y="5657"/>
                </a:cubicBezTo>
                <a:cubicBezTo>
                  <a:pt x="6750" y="5486"/>
                  <a:pt x="6480" y="5486"/>
                  <a:pt x="6345" y="5657"/>
                </a:cubicBezTo>
                <a:cubicBezTo>
                  <a:pt x="6210" y="6000"/>
                  <a:pt x="6210" y="6171"/>
                  <a:pt x="6345" y="6514"/>
                </a:cubicBezTo>
                <a:cubicBezTo>
                  <a:pt x="8910" y="9771"/>
                  <a:pt x="8910" y="9771"/>
                  <a:pt x="8910" y="9771"/>
                </a:cubicBezTo>
                <a:cubicBezTo>
                  <a:pt x="6885" y="12343"/>
                  <a:pt x="6885" y="12343"/>
                  <a:pt x="6885" y="12343"/>
                </a:cubicBezTo>
                <a:cubicBezTo>
                  <a:pt x="5130" y="10286"/>
                  <a:pt x="5130" y="10286"/>
                  <a:pt x="5130" y="10286"/>
                </a:cubicBezTo>
                <a:cubicBezTo>
                  <a:pt x="4995" y="10114"/>
                  <a:pt x="4725" y="10114"/>
                  <a:pt x="4590" y="10286"/>
                </a:cubicBezTo>
                <a:cubicBezTo>
                  <a:pt x="4455" y="10457"/>
                  <a:pt x="4455" y="10800"/>
                  <a:pt x="4590" y="10971"/>
                </a:cubicBezTo>
                <a:cubicBezTo>
                  <a:pt x="5400" y="12171"/>
                  <a:pt x="5400" y="12171"/>
                  <a:pt x="5400" y="12171"/>
                </a:cubicBezTo>
                <a:cubicBezTo>
                  <a:pt x="2025" y="16457"/>
                  <a:pt x="2025" y="16457"/>
                  <a:pt x="2025" y="16457"/>
                </a:cubicBezTo>
                <a:cubicBezTo>
                  <a:pt x="2025" y="9086"/>
                  <a:pt x="2025" y="9086"/>
                  <a:pt x="2025" y="9086"/>
                </a:cubicBezTo>
                <a:cubicBezTo>
                  <a:pt x="2295" y="9771"/>
                  <a:pt x="2295" y="9771"/>
                  <a:pt x="2295" y="9771"/>
                </a:cubicBezTo>
                <a:cubicBezTo>
                  <a:pt x="2430" y="10114"/>
                  <a:pt x="2700" y="10286"/>
                  <a:pt x="3105" y="10286"/>
                </a:cubicBezTo>
                <a:cubicBezTo>
                  <a:pt x="3375" y="10286"/>
                  <a:pt x="3645" y="10114"/>
                  <a:pt x="3780" y="9771"/>
                </a:cubicBezTo>
                <a:cubicBezTo>
                  <a:pt x="3780" y="9771"/>
                  <a:pt x="5805" y="5657"/>
                  <a:pt x="5805" y="5657"/>
                </a:cubicBezTo>
                <a:close/>
                <a:moveTo>
                  <a:pt x="1080" y="5143"/>
                </a:moveTo>
                <a:cubicBezTo>
                  <a:pt x="945" y="4800"/>
                  <a:pt x="945" y="4286"/>
                  <a:pt x="945" y="3943"/>
                </a:cubicBezTo>
                <a:cubicBezTo>
                  <a:pt x="945" y="2400"/>
                  <a:pt x="1890" y="1200"/>
                  <a:pt x="2970" y="1200"/>
                </a:cubicBezTo>
                <a:cubicBezTo>
                  <a:pt x="3645" y="1200"/>
                  <a:pt x="4185" y="1371"/>
                  <a:pt x="4590" y="1886"/>
                </a:cubicBezTo>
                <a:cubicBezTo>
                  <a:pt x="4725" y="2057"/>
                  <a:pt x="4860" y="2229"/>
                  <a:pt x="4995" y="2571"/>
                </a:cubicBezTo>
                <a:cubicBezTo>
                  <a:pt x="4995" y="2571"/>
                  <a:pt x="4995" y="2571"/>
                  <a:pt x="4995" y="2571"/>
                </a:cubicBezTo>
                <a:cubicBezTo>
                  <a:pt x="5130" y="2914"/>
                  <a:pt x="5265" y="3429"/>
                  <a:pt x="5265" y="3943"/>
                </a:cubicBezTo>
                <a:cubicBezTo>
                  <a:pt x="5265" y="4286"/>
                  <a:pt x="5130" y="4800"/>
                  <a:pt x="4995" y="5143"/>
                </a:cubicBezTo>
                <a:cubicBezTo>
                  <a:pt x="3105" y="9257"/>
                  <a:pt x="3105" y="9257"/>
                  <a:pt x="3105" y="9257"/>
                </a:cubicBezTo>
                <a:lnTo>
                  <a:pt x="1080" y="5143"/>
                </a:lnTo>
                <a:close/>
                <a:moveTo>
                  <a:pt x="2160" y="20400"/>
                </a:moveTo>
                <a:cubicBezTo>
                  <a:pt x="2025" y="20400"/>
                  <a:pt x="2025" y="20400"/>
                  <a:pt x="2025" y="20229"/>
                </a:cubicBezTo>
                <a:cubicBezTo>
                  <a:pt x="2025" y="18000"/>
                  <a:pt x="2025" y="18000"/>
                  <a:pt x="2025" y="18000"/>
                </a:cubicBezTo>
                <a:cubicBezTo>
                  <a:pt x="3105" y="16457"/>
                  <a:pt x="3105" y="16457"/>
                  <a:pt x="3105" y="16457"/>
                </a:cubicBezTo>
                <a:cubicBezTo>
                  <a:pt x="6210" y="20400"/>
                  <a:pt x="6210" y="20400"/>
                  <a:pt x="6210" y="20400"/>
                </a:cubicBezTo>
                <a:lnTo>
                  <a:pt x="2160" y="20400"/>
                </a:lnTo>
                <a:close/>
                <a:moveTo>
                  <a:pt x="7425" y="20400"/>
                </a:moveTo>
                <a:cubicBezTo>
                  <a:pt x="6210" y="18857"/>
                  <a:pt x="6210" y="18857"/>
                  <a:pt x="6210" y="18857"/>
                </a:cubicBezTo>
                <a:cubicBezTo>
                  <a:pt x="8505" y="15943"/>
                  <a:pt x="8505" y="15943"/>
                  <a:pt x="8505" y="15943"/>
                </a:cubicBezTo>
                <a:cubicBezTo>
                  <a:pt x="12015" y="20400"/>
                  <a:pt x="12015" y="20400"/>
                  <a:pt x="12015" y="20400"/>
                </a:cubicBezTo>
                <a:lnTo>
                  <a:pt x="7425" y="20400"/>
                </a:lnTo>
                <a:close/>
                <a:moveTo>
                  <a:pt x="10665" y="17143"/>
                </a:moveTo>
                <a:cubicBezTo>
                  <a:pt x="12690" y="14571"/>
                  <a:pt x="12690" y="14571"/>
                  <a:pt x="12690" y="14571"/>
                </a:cubicBezTo>
                <a:cubicBezTo>
                  <a:pt x="14175" y="16457"/>
                  <a:pt x="14175" y="16457"/>
                  <a:pt x="14175" y="16457"/>
                </a:cubicBezTo>
                <a:cubicBezTo>
                  <a:pt x="12150" y="19200"/>
                  <a:pt x="12150" y="19200"/>
                  <a:pt x="12150" y="19200"/>
                </a:cubicBezTo>
                <a:lnTo>
                  <a:pt x="10665" y="17143"/>
                </a:lnTo>
                <a:close/>
                <a:moveTo>
                  <a:pt x="13230" y="20400"/>
                </a:moveTo>
                <a:cubicBezTo>
                  <a:pt x="12690" y="19886"/>
                  <a:pt x="12690" y="19886"/>
                  <a:pt x="12690" y="19886"/>
                </a:cubicBezTo>
                <a:cubicBezTo>
                  <a:pt x="14850" y="17143"/>
                  <a:pt x="14850" y="17143"/>
                  <a:pt x="14850" y="17143"/>
                </a:cubicBezTo>
                <a:cubicBezTo>
                  <a:pt x="17415" y="20400"/>
                  <a:pt x="17415" y="20400"/>
                  <a:pt x="17415" y="20400"/>
                </a:cubicBezTo>
                <a:lnTo>
                  <a:pt x="13230" y="20400"/>
                </a:lnTo>
                <a:close/>
                <a:moveTo>
                  <a:pt x="19575" y="20400"/>
                </a:moveTo>
                <a:cubicBezTo>
                  <a:pt x="18495" y="20400"/>
                  <a:pt x="18495" y="20400"/>
                  <a:pt x="18495" y="20400"/>
                </a:cubicBezTo>
                <a:cubicBezTo>
                  <a:pt x="15390" y="16457"/>
                  <a:pt x="15390" y="16457"/>
                  <a:pt x="15390" y="16457"/>
                </a:cubicBezTo>
                <a:cubicBezTo>
                  <a:pt x="16335" y="15257"/>
                  <a:pt x="16335" y="15257"/>
                  <a:pt x="16335" y="15257"/>
                </a:cubicBezTo>
                <a:cubicBezTo>
                  <a:pt x="16470" y="15086"/>
                  <a:pt x="16470" y="14743"/>
                  <a:pt x="16335" y="14571"/>
                </a:cubicBezTo>
                <a:cubicBezTo>
                  <a:pt x="16200" y="14400"/>
                  <a:pt x="15930" y="14400"/>
                  <a:pt x="15795" y="14571"/>
                </a:cubicBezTo>
                <a:cubicBezTo>
                  <a:pt x="14850" y="15771"/>
                  <a:pt x="14850" y="15771"/>
                  <a:pt x="14850" y="15771"/>
                </a:cubicBezTo>
                <a:cubicBezTo>
                  <a:pt x="12960" y="13543"/>
                  <a:pt x="12960" y="13543"/>
                  <a:pt x="12960" y="13543"/>
                </a:cubicBezTo>
                <a:cubicBezTo>
                  <a:pt x="12960" y="13543"/>
                  <a:pt x="12960" y="13543"/>
                  <a:pt x="12960" y="13543"/>
                </a:cubicBezTo>
                <a:cubicBezTo>
                  <a:pt x="12960" y="13543"/>
                  <a:pt x="12960" y="13543"/>
                  <a:pt x="12960" y="13543"/>
                </a:cubicBezTo>
                <a:cubicBezTo>
                  <a:pt x="11745" y="11829"/>
                  <a:pt x="11745" y="11829"/>
                  <a:pt x="11745" y="11829"/>
                </a:cubicBezTo>
                <a:cubicBezTo>
                  <a:pt x="13230" y="9943"/>
                  <a:pt x="13230" y="9943"/>
                  <a:pt x="13230" y="9943"/>
                </a:cubicBezTo>
                <a:cubicBezTo>
                  <a:pt x="14040" y="10971"/>
                  <a:pt x="14040" y="10971"/>
                  <a:pt x="14040" y="10971"/>
                </a:cubicBezTo>
                <a:cubicBezTo>
                  <a:pt x="14175" y="10971"/>
                  <a:pt x="14310" y="11143"/>
                  <a:pt x="14310" y="11143"/>
                </a:cubicBezTo>
                <a:cubicBezTo>
                  <a:pt x="14445" y="11143"/>
                  <a:pt x="14580" y="10971"/>
                  <a:pt x="14715" y="10971"/>
                </a:cubicBezTo>
                <a:cubicBezTo>
                  <a:pt x="14850" y="10629"/>
                  <a:pt x="14850" y="10286"/>
                  <a:pt x="14715" y="10114"/>
                </a:cubicBezTo>
                <a:cubicBezTo>
                  <a:pt x="13905" y="9086"/>
                  <a:pt x="13905" y="9086"/>
                  <a:pt x="13905" y="9086"/>
                </a:cubicBezTo>
                <a:cubicBezTo>
                  <a:pt x="18765" y="2914"/>
                  <a:pt x="18765" y="2914"/>
                  <a:pt x="18765" y="2914"/>
                </a:cubicBezTo>
                <a:cubicBezTo>
                  <a:pt x="19575" y="2914"/>
                  <a:pt x="19575" y="2914"/>
                  <a:pt x="19575" y="2914"/>
                </a:cubicBezTo>
                <a:cubicBezTo>
                  <a:pt x="19710" y="2914"/>
                  <a:pt x="19845" y="2914"/>
                  <a:pt x="19845" y="3086"/>
                </a:cubicBezTo>
                <a:cubicBezTo>
                  <a:pt x="19845" y="6343"/>
                  <a:pt x="19845" y="6343"/>
                  <a:pt x="19845" y="6343"/>
                </a:cubicBezTo>
                <a:cubicBezTo>
                  <a:pt x="19440" y="6000"/>
                  <a:pt x="19035" y="6000"/>
                  <a:pt x="18495" y="6000"/>
                </a:cubicBezTo>
                <a:cubicBezTo>
                  <a:pt x="16875" y="6000"/>
                  <a:pt x="15525" y="7714"/>
                  <a:pt x="15525" y="9771"/>
                </a:cubicBezTo>
                <a:cubicBezTo>
                  <a:pt x="15525" y="10457"/>
                  <a:pt x="15660" y="10971"/>
                  <a:pt x="15795" y="11657"/>
                </a:cubicBezTo>
                <a:cubicBezTo>
                  <a:pt x="15795" y="11657"/>
                  <a:pt x="17820" y="15771"/>
                  <a:pt x="17820" y="15771"/>
                </a:cubicBezTo>
                <a:cubicBezTo>
                  <a:pt x="17955" y="16114"/>
                  <a:pt x="18225" y="16286"/>
                  <a:pt x="18495" y="16286"/>
                </a:cubicBezTo>
                <a:cubicBezTo>
                  <a:pt x="18900" y="16286"/>
                  <a:pt x="19170" y="16114"/>
                  <a:pt x="19305" y="15771"/>
                </a:cubicBezTo>
                <a:cubicBezTo>
                  <a:pt x="19845" y="14571"/>
                  <a:pt x="19845" y="14571"/>
                  <a:pt x="19845" y="14571"/>
                </a:cubicBezTo>
                <a:cubicBezTo>
                  <a:pt x="19845" y="20229"/>
                  <a:pt x="19845" y="20229"/>
                  <a:pt x="19845" y="20229"/>
                </a:cubicBezTo>
                <a:cubicBezTo>
                  <a:pt x="19845" y="20229"/>
                  <a:pt x="19845" y="20229"/>
                  <a:pt x="19845" y="20229"/>
                </a:cubicBezTo>
                <a:cubicBezTo>
                  <a:pt x="19845" y="20400"/>
                  <a:pt x="19710" y="20400"/>
                  <a:pt x="19575" y="20400"/>
                </a:cubicBezTo>
                <a:close/>
                <a:moveTo>
                  <a:pt x="20520" y="11143"/>
                </a:moveTo>
                <a:cubicBezTo>
                  <a:pt x="19845" y="12343"/>
                  <a:pt x="19845" y="12343"/>
                  <a:pt x="19845" y="12343"/>
                </a:cubicBezTo>
                <a:cubicBezTo>
                  <a:pt x="19845" y="12343"/>
                  <a:pt x="19845" y="12343"/>
                  <a:pt x="19845" y="12343"/>
                </a:cubicBezTo>
                <a:cubicBezTo>
                  <a:pt x="18495" y="15086"/>
                  <a:pt x="18495" y="15086"/>
                  <a:pt x="18495" y="15086"/>
                </a:cubicBezTo>
                <a:cubicBezTo>
                  <a:pt x="16605" y="11143"/>
                  <a:pt x="16605" y="11143"/>
                  <a:pt x="16605" y="11143"/>
                </a:cubicBezTo>
                <a:cubicBezTo>
                  <a:pt x="16470" y="10629"/>
                  <a:pt x="16335" y="10286"/>
                  <a:pt x="16335" y="9771"/>
                </a:cubicBezTo>
                <a:cubicBezTo>
                  <a:pt x="16335" y="8400"/>
                  <a:pt x="17415" y="7029"/>
                  <a:pt x="18495" y="7029"/>
                </a:cubicBezTo>
                <a:cubicBezTo>
                  <a:pt x="19035" y="7029"/>
                  <a:pt x="19710" y="7371"/>
                  <a:pt x="20115" y="7886"/>
                </a:cubicBezTo>
                <a:cubicBezTo>
                  <a:pt x="20520" y="8400"/>
                  <a:pt x="20655" y="9086"/>
                  <a:pt x="20655" y="9771"/>
                </a:cubicBezTo>
                <a:cubicBezTo>
                  <a:pt x="20655" y="10286"/>
                  <a:pt x="20655" y="10629"/>
                  <a:pt x="20520" y="11143"/>
                </a:cubicBezTo>
                <a:close/>
                <a:moveTo>
                  <a:pt x="18495" y="8229"/>
                </a:moveTo>
                <a:cubicBezTo>
                  <a:pt x="17820" y="8229"/>
                  <a:pt x="17280" y="8914"/>
                  <a:pt x="17280" y="9771"/>
                </a:cubicBezTo>
                <a:cubicBezTo>
                  <a:pt x="17280" y="10629"/>
                  <a:pt x="17820" y="11486"/>
                  <a:pt x="18495" y="11486"/>
                </a:cubicBezTo>
                <a:cubicBezTo>
                  <a:pt x="19170" y="11486"/>
                  <a:pt x="19845" y="10629"/>
                  <a:pt x="19845" y="9771"/>
                </a:cubicBezTo>
                <a:cubicBezTo>
                  <a:pt x="19845" y="8914"/>
                  <a:pt x="19170" y="8229"/>
                  <a:pt x="18495" y="8229"/>
                </a:cubicBezTo>
                <a:close/>
                <a:moveTo>
                  <a:pt x="18495" y="10286"/>
                </a:moveTo>
                <a:cubicBezTo>
                  <a:pt x="18360" y="10286"/>
                  <a:pt x="18225" y="10114"/>
                  <a:pt x="18225" y="9771"/>
                </a:cubicBezTo>
                <a:cubicBezTo>
                  <a:pt x="18225" y="9600"/>
                  <a:pt x="18360" y="9429"/>
                  <a:pt x="18495" y="9429"/>
                </a:cubicBezTo>
                <a:cubicBezTo>
                  <a:pt x="18765" y="9429"/>
                  <a:pt x="18900" y="9600"/>
                  <a:pt x="18900" y="9771"/>
                </a:cubicBezTo>
                <a:cubicBezTo>
                  <a:pt x="18900" y="10114"/>
                  <a:pt x="18765" y="10286"/>
                  <a:pt x="18495" y="1028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24" name="Freeform 107"/>
          <p:cNvSpPr/>
          <p:nvPr/>
        </p:nvSpPr>
        <p:spPr>
          <a:xfrm>
            <a:off x="12606456" y="4467226"/>
            <a:ext cx="1088788" cy="1044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21600" extrusionOk="0">
                <a:moveTo>
                  <a:pt x="21431" y="3553"/>
                </a:moveTo>
                <a:cubicBezTo>
                  <a:pt x="18191" y="142"/>
                  <a:pt x="18191" y="142"/>
                  <a:pt x="18191" y="142"/>
                </a:cubicBezTo>
                <a:cubicBezTo>
                  <a:pt x="18056" y="0"/>
                  <a:pt x="17921" y="0"/>
                  <a:pt x="17786" y="0"/>
                </a:cubicBezTo>
                <a:cubicBezTo>
                  <a:pt x="3746" y="0"/>
                  <a:pt x="3746" y="0"/>
                  <a:pt x="3746" y="0"/>
                </a:cubicBezTo>
                <a:cubicBezTo>
                  <a:pt x="3611" y="0"/>
                  <a:pt x="3476" y="0"/>
                  <a:pt x="3341" y="142"/>
                </a:cubicBezTo>
                <a:cubicBezTo>
                  <a:pt x="101" y="3553"/>
                  <a:pt x="101" y="3553"/>
                  <a:pt x="101" y="3553"/>
                </a:cubicBezTo>
                <a:cubicBezTo>
                  <a:pt x="-34" y="3695"/>
                  <a:pt x="-34" y="3979"/>
                  <a:pt x="101" y="4263"/>
                </a:cubicBezTo>
                <a:cubicBezTo>
                  <a:pt x="6851" y="15205"/>
                  <a:pt x="6851" y="15205"/>
                  <a:pt x="6851" y="15205"/>
                </a:cubicBezTo>
                <a:cubicBezTo>
                  <a:pt x="6581" y="15774"/>
                  <a:pt x="6446" y="16342"/>
                  <a:pt x="6446" y="17053"/>
                </a:cubicBezTo>
                <a:cubicBezTo>
                  <a:pt x="6446" y="19611"/>
                  <a:pt x="8336" y="21600"/>
                  <a:pt x="10766" y="21600"/>
                </a:cubicBezTo>
                <a:cubicBezTo>
                  <a:pt x="13196" y="21600"/>
                  <a:pt x="15086" y="19611"/>
                  <a:pt x="15086" y="17053"/>
                </a:cubicBezTo>
                <a:cubicBezTo>
                  <a:pt x="15086" y="16342"/>
                  <a:pt x="14951" y="15774"/>
                  <a:pt x="14681" y="15205"/>
                </a:cubicBezTo>
                <a:cubicBezTo>
                  <a:pt x="21431" y="4263"/>
                  <a:pt x="21431" y="4263"/>
                  <a:pt x="21431" y="4263"/>
                </a:cubicBezTo>
                <a:cubicBezTo>
                  <a:pt x="21566" y="3979"/>
                  <a:pt x="21566" y="3695"/>
                  <a:pt x="21431" y="3553"/>
                </a:cubicBezTo>
                <a:close/>
                <a:moveTo>
                  <a:pt x="3881" y="995"/>
                </a:moveTo>
                <a:cubicBezTo>
                  <a:pt x="17651" y="995"/>
                  <a:pt x="17651" y="995"/>
                  <a:pt x="17651" y="995"/>
                </a:cubicBezTo>
                <a:cubicBezTo>
                  <a:pt x="19946" y="3411"/>
                  <a:pt x="19946" y="3411"/>
                  <a:pt x="19946" y="3411"/>
                </a:cubicBezTo>
                <a:cubicBezTo>
                  <a:pt x="16706" y="3411"/>
                  <a:pt x="16706" y="3411"/>
                  <a:pt x="16706" y="3411"/>
                </a:cubicBezTo>
                <a:cubicBezTo>
                  <a:pt x="16706" y="3411"/>
                  <a:pt x="16706" y="3411"/>
                  <a:pt x="16706" y="3411"/>
                </a:cubicBezTo>
                <a:cubicBezTo>
                  <a:pt x="4826" y="3411"/>
                  <a:pt x="4826" y="3411"/>
                  <a:pt x="4826" y="3411"/>
                </a:cubicBezTo>
                <a:cubicBezTo>
                  <a:pt x="4826" y="3411"/>
                  <a:pt x="4826" y="3411"/>
                  <a:pt x="4826" y="3411"/>
                </a:cubicBezTo>
                <a:cubicBezTo>
                  <a:pt x="1586" y="3411"/>
                  <a:pt x="1586" y="3411"/>
                  <a:pt x="1586" y="3411"/>
                </a:cubicBezTo>
                <a:lnTo>
                  <a:pt x="3881" y="995"/>
                </a:lnTo>
                <a:close/>
                <a:moveTo>
                  <a:pt x="15896" y="4405"/>
                </a:moveTo>
                <a:cubicBezTo>
                  <a:pt x="10766" y="12505"/>
                  <a:pt x="10766" y="12505"/>
                  <a:pt x="10766" y="12505"/>
                </a:cubicBezTo>
                <a:cubicBezTo>
                  <a:pt x="10766" y="12505"/>
                  <a:pt x="10766" y="12505"/>
                  <a:pt x="10766" y="12505"/>
                </a:cubicBezTo>
                <a:cubicBezTo>
                  <a:pt x="10766" y="12505"/>
                  <a:pt x="10766" y="12505"/>
                  <a:pt x="10766" y="12505"/>
                </a:cubicBezTo>
                <a:cubicBezTo>
                  <a:pt x="5636" y="4405"/>
                  <a:pt x="5636" y="4405"/>
                  <a:pt x="5636" y="4405"/>
                </a:cubicBezTo>
                <a:lnTo>
                  <a:pt x="15896" y="4405"/>
                </a:lnTo>
                <a:close/>
                <a:moveTo>
                  <a:pt x="1316" y="4405"/>
                </a:moveTo>
                <a:cubicBezTo>
                  <a:pt x="4556" y="4405"/>
                  <a:pt x="4556" y="4405"/>
                  <a:pt x="4556" y="4405"/>
                </a:cubicBezTo>
                <a:cubicBezTo>
                  <a:pt x="9686" y="12647"/>
                  <a:pt x="9686" y="12647"/>
                  <a:pt x="9686" y="12647"/>
                </a:cubicBezTo>
                <a:cubicBezTo>
                  <a:pt x="8876" y="12932"/>
                  <a:pt x="8066" y="13500"/>
                  <a:pt x="7391" y="14211"/>
                </a:cubicBezTo>
                <a:lnTo>
                  <a:pt x="1316" y="4405"/>
                </a:lnTo>
                <a:close/>
                <a:moveTo>
                  <a:pt x="10766" y="20747"/>
                </a:moveTo>
                <a:cubicBezTo>
                  <a:pt x="8876" y="20747"/>
                  <a:pt x="7391" y="19042"/>
                  <a:pt x="7391" y="17053"/>
                </a:cubicBezTo>
                <a:cubicBezTo>
                  <a:pt x="7391" y="15205"/>
                  <a:pt x="8876" y="13500"/>
                  <a:pt x="10766" y="13500"/>
                </a:cubicBezTo>
                <a:cubicBezTo>
                  <a:pt x="12656" y="13500"/>
                  <a:pt x="14141" y="15205"/>
                  <a:pt x="14141" y="17053"/>
                </a:cubicBezTo>
                <a:cubicBezTo>
                  <a:pt x="14141" y="19042"/>
                  <a:pt x="12656" y="20747"/>
                  <a:pt x="10766" y="20747"/>
                </a:cubicBezTo>
                <a:close/>
                <a:moveTo>
                  <a:pt x="14141" y="14211"/>
                </a:moveTo>
                <a:cubicBezTo>
                  <a:pt x="13466" y="13500"/>
                  <a:pt x="12656" y="12932"/>
                  <a:pt x="11846" y="12647"/>
                </a:cubicBezTo>
                <a:cubicBezTo>
                  <a:pt x="16976" y="4405"/>
                  <a:pt x="16976" y="4405"/>
                  <a:pt x="16976" y="4405"/>
                </a:cubicBezTo>
                <a:cubicBezTo>
                  <a:pt x="20216" y="4405"/>
                  <a:pt x="20216" y="4405"/>
                  <a:pt x="20216" y="4405"/>
                </a:cubicBezTo>
                <a:lnTo>
                  <a:pt x="14141" y="14211"/>
                </a:lnTo>
                <a:close/>
                <a:moveTo>
                  <a:pt x="10901" y="15347"/>
                </a:moveTo>
                <a:cubicBezTo>
                  <a:pt x="10226" y="15347"/>
                  <a:pt x="10226" y="15347"/>
                  <a:pt x="10226" y="15347"/>
                </a:cubicBezTo>
                <a:cubicBezTo>
                  <a:pt x="9956" y="15347"/>
                  <a:pt x="9686" y="15489"/>
                  <a:pt x="9686" y="15774"/>
                </a:cubicBezTo>
                <a:cubicBezTo>
                  <a:pt x="9686" y="16058"/>
                  <a:pt x="9956" y="16342"/>
                  <a:pt x="10226" y="16342"/>
                </a:cubicBezTo>
                <a:cubicBezTo>
                  <a:pt x="10496" y="16342"/>
                  <a:pt x="10496" y="16342"/>
                  <a:pt x="10496" y="16342"/>
                </a:cubicBezTo>
                <a:cubicBezTo>
                  <a:pt x="10496" y="18900"/>
                  <a:pt x="10496" y="18900"/>
                  <a:pt x="10496" y="18900"/>
                </a:cubicBezTo>
                <a:cubicBezTo>
                  <a:pt x="10496" y="19184"/>
                  <a:pt x="10631" y="19468"/>
                  <a:pt x="10901" y="19468"/>
                </a:cubicBezTo>
                <a:cubicBezTo>
                  <a:pt x="11171" y="19468"/>
                  <a:pt x="11441" y="19184"/>
                  <a:pt x="11441" y="18900"/>
                </a:cubicBezTo>
                <a:cubicBezTo>
                  <a:pt x="11441" y="15774"/>
                  <a:pt x="11441" y="15774"/>
                  <a:pt x="11441" y="15774"/>
                </a:cubicBezTo>
                <a:cubicBezTo>
                  <a:pt x="11441" y="15489"/>
                  <a:pt x="11171" y="15347"/>
                  <a:pt x="10901" y="153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25" name="Freeform 108"/>
          <p:cNvSpPr/>
          <p:nvPr/>
        </p:nvSpPr>
        <p:spPr>
          <a:xfrm>
            <a:off x="12604750" y="5761172"/>
            <a:ext cx="1092200" cy="9698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2" extrusionOk="0">
                <a:moveTo>
                  <a:pt x="18900" y="5171"/>
                </a:moveTo>
                <a:cubicBezTo>
                  <a:pt x="18900" y="1188"/>
                  <a:pt x="18900" y="1188"/>
                  <a:pt x="18900" y="1188"/>
                </a:cubicBezTo>
                <a:cubicBezTo>
                  <a:pt x="18900" y="728"/>
                  <a:pt x="18765" y="422"/>
                  <a:pt x="18495" y="115"/>
                </a:cubicBezTo>
                <a:cubicBezTo>
                  <a:pt x="18090" y="-38"/>
                  <a:pt x="17685" y="-38"/>
                  <a:pt x="17415" y="115"/>
                </a:cubicBezTo>
                <a:cubicBezTo>
                  <a:pt x="14175" y="2107"/>
                  <a:pt x="10665" y="3332"/>
                  <a:pt x="7020" y="3639"/>
                </a:cubicBezTo>
                <a:cubicBezTo>
                  <a:pt x="7020" y="3639"/>
                  <a:pt x="3645" y="3639"/>
                  <a:pt x="3645" y="3639"/>
                </a:cubicBezTo>
                <a:cubicBezTo>
                  <a:pt x="2835" y="3639"/>
                  <a:pt x="2160" y="4405"/>
                  <a:pt x="2025" y="5324"/>
                </a:cubicBezTo>
                <a:cubicBezTo>
                  <a:pt x="1350" y="5324"/>
                  <a:pt x="1350" y="5324"/>
                  <a:pt x="1350" y="5324"/>
                </a:cubicBezTo>
                <a:cubicBezTo>
                  <a:pt x="540" y="5324"/>
                  <a:pt x="0" y="5936"/>
                  <a:pt x="0" y="6856"/>
                </a:cubicBezTo>
                <a:cubicBezTo>
                  <a:pt x="0" y="10226"/>
                  <a:pt x="0" y="10226"/>
                  <a:pt x="0" y="10226"/>
                </a:cubicBezTo>
                <a:cubicBezTo>
                  <a:pt x="0" y="10992"/>
                  <a:pt x="540" y="11758"/>
                  <a:pt x="1350" y="11758"/>
                </a:cubicBezTo>
                <a:cubicBezTo>
                  <a:pt x="2025" y="11758"/>
                  <a:pt x="2025" y="11758"/>
                  <a:pt x="2025" y="11758"/>
                </a:cubicBezTo>
                <a:cubicBezTo>
                  <a:pt x="2160" y="12371"/>
                  <a:pt x="2430" y="12983"/>
                  <a:pt x="2970" y="13290"/>
                </a:cubicBezTo>
                <a:cubicBezTo>
                  <a:pt x="5400" y="20796"/>
                  <a:pt x="5400" y="20796"/>
                  <a:pt x="5400" y="20796"/>
                </a:cubicBezTo>
                <a:cubicBezTo>
                  <a:pt x="5535" y="21256"/>
                  <a:pt x="5940" y="21562"/>
                  <a:pt x="6480" y="21562"/>
                </a:cubicBezTo>
                <a:cubicBezTo>
                  <a:pt x="8910" y="21562"/>
                  <a:pt x="8910" y="21562"/>
                  <a:pt x="8910" y="21562"/>
                </a:cubicBezTo>
                <a:cubicBezTo>
                  <a:pt x="9180" y="21562"/>
                  <a:pt x="9585" y="21409"/>
                  <a:pt x="9720" y="21102"/>
                </a:cubicBezTo>
                <a:cubicBezTo>
                  <a:pt x="9855" y="20796"/>
                  <a:pt x="9990" y="20336"/>
                  <a:pt x="9855" y="20030"/>
                </a:cubicBezTo>
                <a:cubicBezTo>
                  <a:pt x="7695" y="13443"/>
                  <a:pt x="7695" y="13443"/>
                  <a:pt x="7695" y="13443"/>
                </a:cubicBezTo>
                <a:cubicBezTo>
                  <a:pt x="11205" y="13902"/>
                  <a:pt x="14445" y="14975"/>
                  <a:pt x="17415" y="16966"/>
                </a:cubicBezTo>
                <a:cubicBezTo>
                  <a:pt x="17550" y="16966"/>
                  <a:pt x="17685" y="17119"/>
                  <a:pt x="17955" y="17119"/>
                </a:cubicBezTo>
                <a:cubicBezTo>
                  <a:pt x="18090" y="17119"/>
                  <a:pt x="18225" y="16966"/>
                  <a:pt x="18495" y="16966"/>
                </a:cubicBezTo>
                <a:cubicBezTo>
                  <a:pt x="18765" y="16660"/>
                  <a:pt x="18900" y="16353"/>
                  <a:pt x="18900" y="15894"/>
                </a:cubicBezTo>
                <a:cubicBezTo>
                  <a:pt x="18900" y="11911"/>
                  <a:pt x="18900" y="11911"/>
                  <a:pt x="18900" y="11911"/>
                </a:cubicBezTo>
                <a:cubicBezTo>
                  <a:pt x="20385" y="11758"/>
                  <a:pt x="21600" y="10226"/>
                  <a:pt x="21600" y="8541"/>
                </a:cubicBezTo>
                <a:cubicBezTo>
                  <a:pt x="21600" y="6856"/>
                  <a:pt x="20385" y="5324"/>
                  <a:pt x="18900" y="5171"/>
                </a:cubicBezTo>
                <a:close/>
                <a:moveTo>
                  <a:pt x="2025" y="10532"/>
                </a:moveTo>
                <a:cubicBezTo>
                  <a:pt x="1350" y="10532"/>
                  <a:pt x="1350" y="10532"/>
                  <a:pt x="1350" y="10532"/>
                </a:cubicBezTo>
                <a:cubicBezTo>
                  <a:pt x="1215" y="10532"/>
                  <a:pt x="1080" y="10379"/>
                  <a:pt x="1080" y="10226"/>
                </a:cubicBezTo>
                <a:cubicBezTo>
                  <a:pt x="1080" y="6856"/>
                  <a:pt x="1080" y="6856"/>
                  <a:pt x="1080" y="6856"/>
                </a:cubicBezTo>
                <a:cubicBezTo>
                  <a:pt x="1080" y="6702"/>
                  <a:pt x="1215" y="6549"/>
                  <a:pt x="1350" y="6549"/>
                </a:cubicBezTo>
                <a:cubicBezTo>
                  <a:pt x="2025" y="6549"/>
                  <a:pt x="2025" y="6549"/>
                  <a:pt x="2025" y="6549"/>
                </a:cubicBezTo>
                <a:lnTo>
                  <a:pt x="2025" y="10532"/>
                </a:lnTo>
                <a:close/>
                <a:moveTo>
                  <a:pt x="3375" y="12064"/>
                </a:moveTo>
                <a:cubicBezTo>
                  <a:pt x="3240" y="12064"/>
                  <a:pt x="3105" y="11758"/>
                  <a:pt x="3105" y="11605"/>
                </a:cubicBezTo>
                <a:cubicBezTo>
                  <a:pt x="3105" y="5477"/>
                  <a:pt x="3105" y="5477"/>
                  <a:pt x="3105" y="5477"/>
                </a:cubicBezTo>
                <a:cubicBezTo>
                  <a:pt x="3105" y="5477"/>
                  <a:pt x="3105" y="5477"/>
                  <a:pt x="3105" y="5477"/>
                </a:cubicBezTo>
                <a:cubicBezTo>
                  <a:pt x="3105" y="5171"/>
                  <a:pt x="3375" y="4864"/>
                  <a:pt x="3645" y="4864"/>
                </a:cubicBezTo>
                <a:cubicBezTo>
                  <a:pt x="6480" y="4864"/>
                  <a:pt x="6480" y="4864"/>
                  <a:pt x="6480" y="4864"/>
                </a:cubicBezTo>
                <a:cubicBezTo>
                  <a:pt x="6480" y="12217"/>
                  <a:pt x="6480" y="12217"/>
                  <a:pt x="6480" y="12217"/>
                </a:cubicBezTo>
                <a:cubicBezTo>
                  <a:pt x="6480" y="12217"/>
                  <a:pt x="3645" y="12217"/>
                  <a:pt x="3645" y="12217"/>
                </a:cubicBezTo>
                <a:cubicBezTo>
                  <a:pt x="3510" y="12217"/>
                  <a:pt x="3510" y="12217"/>
                  <a:pt x="3375" y="12064"/>
                </a:cubicBezTo>
                <a:close/>
                <a:moveTo>
                  <a:pt x="8910" y="20336"/>
                </a:moveTo>
                <a:cubicBezTo>
                  <a:pt x="8910" y="20336"/>
                  <a:pt x="8910" y="20336"/>
                  <a:pt x="8910" y="20490"/>
                </a:cubicBezTo>
                <a:cubicBezTo>
                  <a:pt x="8910" y="20490"/>
                  <a:pt x="8910" y="20490"/>
                  <a:pt x="8910" y="20490"/>
                </a:cubicBezTo>
                <a:cubicBezTo>
                  <a:pt x="6480" y="20490"/>
                  <a:pt x="6480" y="20490"/>
                  <a:pt x="6480" y="20490"/>
                </a:cubicBezTo>
                <a:cubicBezTo>
                  <a:pt x="6345" y="20490"/>
                  <a:pt x="6345" y="20490"/>
                  <a:pt x="6345" y="20336"/>
                </a:cubicBezTo>
                <a:cubicBezTo>
                  <a:pt x="4185" y="13443"/>
                  <a:pt x="4185" y="13443"/>
                  <a:pt x="4185" y="13443"/>
                </a:cubicBezTo>
                <a:cubicBezTo>
                  <a:pt x="6615" y="13443"/>
                  <a:pt x="6615" y="13443"/>
                  <a:pt x="6615" y="13443"/>
                </a:cubicBezTo>
                <a:lnTo>
                  <a:pt x="8910" y="20336"/>
                </a:lnTo>
                <a:close/>
                <a:moveTo>
                  <a:pt x="17955" y="15894"/>
                </a:moveTo>
                <a:cubicBezTo>
                  <a:pt x="17955" y="15894"/>
                  <a:pt x="17955" y="15894"/>
                  <a:pt x="17955" y="15894"/>
                </a:cubicBezTo>
                <a:cubicBezTo>
                  <a:pt x="17955" y="15894"/>
                  <a:pt x="17955" y="15894"/>
                  <a:pt x="17820" y="15894"/>
                </a:cubicBezTo>
                <a:cubicBezTo>
                  <a:pt x="14715" y="13902"/>
                  <a:pt x="11205" y="12677"/>
                  <a:pt x="7560" y="12217"/>
                </a:cubicBezTo>
                <a:cubicBezTo>
                  <a:pt x="7560" y="4864"/>
                  <a:pt x="7560" y="4864"/>
                  <a:pt x="7560" y="4864"/>
                </a:cubicBezTo>
                <a:cubicBezTo>
                  <a:pt x="11205" y="4405"/>
                  <a:pt x="14715" y="3179"/>
                  <a:pt x="17820" y="1188"/>
                </a:cubicBezTo>
                <a:cubicBezTo>
                  <a:pt x="17955" y="1188"/>
                  <a:pt x="17955" y="1188"/>
                  <a:pt x="17955" y="1188"/>
                </a:cubicBezTo>
                <a:cubicBezTo>
                  <a:pt x="17955" y="1188"/>
                  <a:pt x="17955" y="1188"/>
                  <a:pt x="17955" y="1188"/>
                </a:cubicBezTo>
                <a:lnTo>
                  <a:pt x="17955" y="15894"/>
                </a:lnTo>
                <a:close/>
                <a:moveTo>
                  <a:pt x="18900" y="10685"/>
                </a:moveTo>
                <a:cubicBezTo>
                  <a:pt x="18900" y="6243"/>
                  <a:pt x="18900" y="6243"/>
                  <a:pt x="18900" y="6243"/>
                </a:cubicBezTo>
                <a:cubicBezTo>
                  <a:pt x="19845" y="6549"/>
                  <a:pt x="20520" y="7468"/>
                  <a:pt x="20520" y="8541"/>
                </a:cubicBezTo>
                <a:cubicBezTo>
                  <a:pt x="20520" y="9613"/>
                  <a:pt x="19845" y="10532"/>
                  <a:pt x="18900" y="106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26" name="Freeform 109"/>
          <p:cNvSpPr/>
          <p:nvPr/>
        </p:nvSpPr>
        <p:spPr>
          <a:xfrm>
            <a:off x="12604750" y="6974020"/>
            <a:ext cx="1092200" cy="10238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4" extrusionOk="0">
                <a:moveTo>
                  <a:pt x="21600" y="8082"/>
                </a:moveTo>
                <a:cubicBezTo>
                  <a:pt x="21600" y="8082"/>
                  <a:pt x="21600" y="8082"/>
                  <a:pt x="21600" y="8082"/>
                </a:cubicBezTo>
                <a:cubicBezTo>
                  <a:pt x="21465" y="7937"/>
                  <a:pt x="21465" y="7792"/>
                  <a:pt x="21330" y="7647"/>
                </a:cubicBezTo>
                <a:cubicBezTo>
                  <a:pt x="18225" y="5328"/>
                  <a:pt x="18225" y="5328"/>
                  <a:pt x="18225" y="5328"/>
                </a:cubicBezTo>
                <a:cubicBezTo>
                  <a:pt x="18225" y="2863"/>
                  <a:pt x="18225" y="2863"/>
                  <a:pt x="18225" y="2863"/>
                </a:cubicBezTo>
                <a:cubicBezTo>
                  <a:pt x="18225" y="2573"/>
                  <a:pt x="17955" y="2283"/>
                  <a:pt x="17685" y="2283"/>
                </a:cubicBezTo>
                <a:cubicBezTo>
                  <a:pt x="14175" y="2283"/>
                  <a:pt x="14175" y="2283"/>
                  <a:pt x="14175" y="2283"/>
                </a:cubicBezTo>
                <a:cubicBezTo>
                  <a:pt x="11070" y="109"/>
                  <a:pt x="11070" y="109"/>
                  <a:pt x="11070" y="109"/>
                </a:cubicBezTo>
                <a:cubicBezTo>
                  <a:pt x="10935" y="-36"/>
                  <a:pt x="10665" y="-36"/>
                  <a:pt x="10530" y="109"/>
                </a:cubicBezTo>
                <a:cubicBezTo>
                  <a:pt x="7425" y="2283"/>
                  <a:pt x="7425" y="2283"/>
                  <a:pt x="7425" y="2283"/>
                </a:cubicBezTo>
                <a:cubicBezTo>
                  <a:pt x="3915" y="2283"/>
                  <a:pt x="3915" y="2283"/>
                  <a:pt x="3915" y="2283"/>
                </a:cubicBezTo>
                <a:cubicBezTo>
                  <a:pt x="3645" y="2283"/>
                  <a:pt x="3375" y="2573"/>
                  <a:pt x="3375" y="2863"/>
                </a:cubicBezTo>
                <a:cubicBezTo>
                  <a:pt x="3375" y="5328"/>
                  <a:pt x="3375" y="5328"/>
                  <a:pt x="3375" y="5328"/>
                </a:cubicBezTo>
                <a:cubicBezTo>
                  <a:pt x="270" y="7647"/>
                  <a:pt x="270" y="7647"/>
                  <a:pt x="270" y="7647"/>
                </a:cubicBezTo>
                <a:cubicBezTo>
                  <a:pt x="135" y="7792"/>
                  <a:pt x="0" y="7937"/>
                  <a:pt x="0" y="8227"/>
                </a:cubicBezTo>
                <a:cubicBezTo>
                  <a:pt x="0" y="8227"/>
                  <a:pt x="0" y="8227"/>
                  <a:pt x="0" y="8227"/>
                </a:cubicBezTo>
                <a:cubicBezTo>
                  <a:pt x="0" y="20984"/>
                  <a:pt x="0" y="20984"/>
                  <a:pt x="0" y="20984"/>
                </a:cubicBezTo>
                <a:cubicBezTo>
                  <a:pt x="0" y="21129"/>
                  <a:pt x="135" y="21419"/>
                  <a:pt x="135" y="21419"/>
                </a:cubicBezTo>
                <a:cubicBezTo>
                  <a:pt x="270" y="21564"/>
                  <a:pt x="405" y="21564"/>
                  <a:pt x="540" y="21564"/>
                </a:cubicBezTo>
                <a:cubicBezTo>
                  <a:pt x="540" y="21564"/>
                  <a:pt x="540" y="21564"/>
                  <a:pt x="540" y="21564"/>
                </a:cubicBezTo>
                <a:cubicBezTo>
                  <a:pt x="21060" y="21564"/>
                  <a:pt x="21060" y="21564"/>
                  <a:pt x="21060" y="21564"/>
                </a:cubicBezTo>
                <a:cubicBezTo>
                  <a:pt x="21330" y="21564"/>
                  <a:pt x="21600" y="21274"/>
                  <a:pt x="21600" y="20984"/>
                </a:cubicBezTo>
                <a:lnTo>
                  <a:pt x="21600" y="8082"/>
                </a:lnTo>
                <a:close/>
                <a:moveTo>
                  <a:pt x="18225" y="6777"/>
                </a:moveTo>
                <a:cubicBezTo>
                  <a:pt x="19980" y="8227"/>
                  <a:pt x="19980" y="8227"/>
                  <a:pt x="19980" y="8227"/>
                </a:cubicBezTo>
                <a:cubicBezTo>
                  <a:pt x="18225" y="9532"/>
                  <a:pt x="18225" y="9532"/>
                  <a:pt x="18225" y="9532"/>
                </a:cubicBezTo>
                <a:lnTo>
                  <a:pt x="18225" y="6777"/>
                </a:lnTo>
                <a:close/>
                <a:moveTo>
                  <a:pt x="10800" y="1269"/>
                </a:moveTo>
                <a:cubicBezTo>
                  <a:pt x="12150" y="2283"/>
                  <a:pt x="12150" y="2283"/>
                  <a:pt x="12150" y="2283"/>
                </a:cubicBezTo>
                <a:cubicBezTo>
                  <a:pt x="9450" y="2283"/>
                  <a:pt x="9450" y="2283"/>
                  <a:pt x="9450" y="2283"/>
                </a:cubicBezTo>
                <a:lnTo>
                  <a:pt x="10800" y="1269"/>
                </a:lnTo>
                <a:close/>
                <a:moveTo>
                  <a:pt x="4455" y="3588"/>
                </a:moveTo>
                <a:cubicBezTo>
                  <a:pt x="17145" y="3588"/>
                  <a:pt x="17145" y="3588"/>
                  <a:pt x="17145" y="3588"/>
                </a:cubicBezTo>
                <a:cubicBezTo>
                  <a:pt x="17145" y="10257"/>
                  <a:pt x="17145" y="10257"/>
                  <a:pt x="17145" y="10257"/>
                </a:cubicBezTo>
                <a:cubicBezTo>
                  <a:pt x="12825" y="13446"/>
                  <a:pt x="12825" y="13446"/>
                  <a:pt x="12825" y="13446"/>
                </a:cubicBezTo>
                <a:cubicBezTo>
                  <a:pt x="11205" y="11996"/>
                  <a:pt x="11205" y="11996"/>
                  <a:pt x="11205" y="11996"/>
                </a:cubicBezTo>
                <a:cubicBezTo>
                  <a:pt x="11205" y="11996"/>
                  <a:pt x="11205" y="11996"/>
                  <a:pt x="11205" y="11996"/>
                </a:cubicBezTo>
                <a:cubicBezTo>
                  <a:pt x="10935" y="11851"/>
                  <a:pt x="10665" y="11851"/>
                  <a:pt x="10530" y="11996"/>
                </a:cubicBezTo>
                <a:cubicBezTo>
                  <a:pt x="8775" y="13446"/>
                  <a:pt x="8775" y="13446"/>
                  <a:pt x="8775" y="13446"/>
                </a:cubicBezTo>
                <a:cubicBezTo>
                  <a:pt x="4455" y="10402"/>
                  <a:pt x="4455" y="10402"/>
                  <a:pt x="4455" y="10402"/>
                </a:cubicBezTo>
                <a:lnTo>
                  <a:pt x="4455" y="3588"/>
                </a:lnTo>
                <a:close/>
                <a:moveTo>
                  <a:pt x="3375" y="6777"/>
                </a:moveTo>
                <a:cubicBezTo>
                  <a:pt x="3375" y="9532"/>
                  <a:pt x="3375" y="9532"/>
                  <a:pt x="3375" y="9532"/>
                </a:cubicBezTo>
                <a:cubicBezTo>
                  <a:pt x="1485" y="8227"/>
                  <a:pt x="1485" y="8227"/>
                  <a:pt x="1485" y="8227"/>
                </a:cubicBezTo>
                <a:lnTo>
                  <a:pt x="3375" y="6777"/>
                </a:lnTo>
                <a:close/>
                <a:moveTo>
                  <a:pt x="1080" y="9242"/>
                </a:moveTo>
                <a:cubicBezTo>
                  <a:pt x="7830" y="14316"/>
                  <a:pt x="7830" y="14316"/>
                  <a:pt x="7830" y="14316"/>
                </a:cubicBezTo>
                <a:cubicBezTo>
                  <a:pt x="1080" y="19824"/>
                  <a:pt x="1080" y="19824"/>
                  <a:pt x="1080" y="19824"/>
                </a:cubicBezTo>
                <a:lnTo>
                  <a:pt x="1080" y="9242"/>
                </a:lnTo>
                <a:close/>
                <a:moveTo>
                  <a:pt x="2160" y="20404"/>
                </a:moveTo>
                <a:cubicBezTo>
                  <a:pt x="10800" y="13301"/>
                  <a:pt x="10800" y="13301"/>
                  <a:pt x="10800" y="13301"/>
                </a:cubicBezTo>
                <a:cubicBezTo>
                  <a:pt x="19440" y="20404"/>
                  <a:pt x="19440" y="20404"/>
                  <a:pt x="19440" y="20404"/>
                </a:cubicBezTo>
                <a:lnTo>
                  <a:pt x="2160" y="20404"/>
                </a:lnTo>
                <a:close/>
                <a:moveTo>
                  <a:pt x="13770" y="14316"/>
                </a:moveTo>
                <a:cubicBezTo>
                  <a:pt x="20520" y="9242"/>
                  <a:pt x="20520" y="9242"/>
                  <a:pt x="20520" y="9242"/>
                </a:cubicBezTo>
                <a:cubicBezTo>
                  <a:pt x="20520" y="19824"/>
                  <a:pt x="20520" y="19824"/>
                  <a:pt x="20520" y="19824"/>
                </a:cubicBezTo>
                <a:lnTo>
                  <a:pt x="13770" y="14316"/>
                </a:lnTo>
                <a:close/>
                <a:moveTo>
                  <a:pt x="14580" y="5908"/>
                </a:moveTo>
                <a:cubicBezTo>
                  <a:pt x="7020" y="5908"/>
                  <a:pt x="7020" y="5908"/>
                  <a:pt x="7020" y="5908"/>
                </a:cubicBezTo>
                <a:cubicBezTo>
                  <a:pt x="6750" y="5908"/>
                  <a:pt x="6480" y="6198"/>
                  <a:pt x="6480" y="6487"/>
                </a:cubicBezTo>
                <a:cubicBezTo>
                  <a:pt x="6480" y="6777"/>
                  <a:pt x="6750" y="7067"/>
                  <a:pt x="7020" y="7067"/>
                </a:cubicBezTo>
                <a:cubicBezTo>
                  <a:pt x="14580" y="7067"/>
                  <a:pt x="14580" y="7067"/>
                  <a:pt x="14580" y="7067"/>
                </a:cubicBezTo>
                <a:cubicBezTo>
                  <a:pt x="14850" y="7067"/>
                  <a:pt x="15120" y="6777"/>
                  <a:pt x="15120" y="6487"/>
                </a:cubicBezTo>
                <a:cubicBezTo>
                  <a:pt x="15120" y="6198"/>
                  <a:pt x="14850" y="5908"/>
                  <a:pt x="14580" y="5908"/>
                </a:cubicBezTo>
                <a:close/>
                <a:moveTo>
                  <a:pt x="14580" y="8952"/>
                </a:moveTo>
                <a:cubicBezTo>
                  <a:pt x="7020" y="8952"/>
                  <a:pt x="7020" y="8952"/>
                  <a:pt x="7020" y="8952"/>
                </a:cubicBezTo>
                <a:cubicBezTo>
                  <a:pt x="6750" y="8952"/>
                  <a:pt x="6480" y="9242"/>
                  <a:pt x="6480" y="9532"/>
                </a:cubicBezTo>
                <a:cubicBezTo>
                  <a:pt x="6480" y="9967"/>
                  <a:pt x="6750" y="10112"/>
                  <a:pt x="7020" y="10112"/>
                </a:cubicBezTo>
                <a:cubicBezTo>
                  <a:pt x="14580" y="10112"/>
                  <a:pt x="14580" y="10112"/>
                  <a:pt x="14580" y="10112"/>
                </a:cubicBezTo>
                <a:cubicBezTo>
                  <a:pt x="14850" y="10112"/>
                  <a:pt x="15120" y="9967"/>
                  <a:pt x="15120" y="9532"/>
                </a:cubicBezTo>
                <a:cubicBezTo>
                  <a:pt x="15120" y="9242"/>
                  <a:pt x="14850" y="8952"/>
                  <a:pt x="14580" y="895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27" name="Freeform 110"/>
          <p:cNvSpPr/>
          <p:nvPr/>
        </p:nvSpPr>
        <p:spPr>
          <a:xfrm>
            <a:off x="12604750" y="8559800"/>
            <a:ext cx="1092200" cy="660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75"/>
                </a:moveTo>
                <a:cubicBezTo>
                  <a:pt x="21600" y="675"/>
                  <a:pt x="21195" y="0"/>
                  <a:pt x="20655" y="0"/>
                </a:cubicBezTo>
                <a:cubicBezTo>
                  <a:pt x="20655" y="0"/>
                  <a:pt x="20655" y="0"/>
                  <a:pt x="20655" y="0"/>
                </a:cubicBezTo>
                <a:cubicBezTo>
                  <a:pt x="945" y="0"/>
                  <a:pt x="945" y="0"/>
                  <a:pt x="945" y="0"/>
                </a:cubicBezTo>
                <a:cubicBezTo>
                  <a:pt x="405" y="0"/>
                  <a:pt x="0" y="675"/>
                  <a:pt x="0" y="1575"/>
                </a:cubicBezTo>
                <a:cubicBezTo>
                  <a:pt x="0" y="20025"/>
                  <a:pt x="0" y="20025"/>
                  <a:pt x="0" y="20025"/>
                </a:cubicBezTo>
                <a:cubicBezTo>
                  <a:pt x="0" y="20925"/>
                  <a:pt x="405" y="21600"/>
                  <a:pt x="945" y="21600"/>
                </a:cubicBezTo>
                <a:cubicBezTo>
                  <a:pt x="945" y="21600"/>
                  <a:pt x="945" y="21600"/>
                  <a:pt x="945" y="21600"/>
                </a:cubicBezTo>
                <a:cubicBezTo>
                  <a:pt x="20655" y="21600"/>
                  <a:pt x="20655" y="21600"/>
                  <a:pt x="20655" y="21600"/>
                </a:cubicBezTo>
                <a:cubicBezTo>
                  <a:pt x="20925" y="21600"/>
                  <a:pt x="21195" y="21375"/>
                  <a:pt x="21330" y="21150"/>
                </a:cubicBezTo>
                <a:cubicBezTo>
                  <a:pt x="21465" y="20925"/>
                  <a:pt x="21600" y="20475"/>
                  <a:pt x="21600" y="20025"/>
                </a:cubicBezTo>
                <a:lnTo>
                  <a:pt x="21600" y="1575"/>
                </a:lnTo>
                <a:close/>
                <a:moveTo>
                  <a:pt x="19575" y="1575"/>
                </a:moveTo>
                <a:cubicBezTo>
                  <a:pt x="10800" y="11700"/>
                  <a:pt x="10800" y="11700"/>
                  <a:pt x="10800" y="11700"/>
                </a:cubicBezTo>
                <a:cubicBezTo>
                  <a:pt x="2025" y="1575"/>
                  <a:pt x="2025" y="1575"/>
                  <a:pt x="2025" y="1575"/>
                </a:cubicBezTo>
                <a:lnTo>
                  <a:pt x="19575" y="1575"/>
                </a:lnTo>
                <a:close/>
                <a:moveTo>
                  <a:pt x="14445" y="13275"/>
                </a:moveTo>
                <a:cubicBezTo>
                  <a:pt x="19710" y="20025"/>
                  <a:pt x="19710" y="20025"/>
                  <a:pt x="19710" y="20025"/>
                </a:cubicBezTo>
                <a:cubicBezTo>
                  <a:pt x="1890" y="20025"/>
                  <a:pt x="1890" y="20025"/>
                  <a:pt x="1890" y="20025"/>
                </a:cubicBezTo>
                <a:cubicBezTo>
                  <a:pt x="7155" y="13275"/>
                  <a:pt x="7155" y="13275"/>
                  <a:pt x="7155" y="13275"/>
                </a:cubicBezTo>
                <a:cubicBezTo>
                  <a:pt x="7425" y="13050"/>
                  <a:pt x="7425" y="12600"/>
                  <a:pt x="7290" y="12150"/>
                </a:cubicBezTo>
                <a:cubicBezTo>
                  <a:pt x="7155" y="11700"/>
                  <a:pt x="6750" y="11700"/>
                  <a:pt x="6615" y="11925"/>
                </a:cubicBezTo>
                <a:cubicBezTo>
                  <a:pt x="945" y="19125"/>
                  <a:pt x="945" y="19125"/>
                  <a:pt x="945" y="19125"/>
                </a:cubicBezTo>
                <a:cubicBezTo>
                  <a:pt x="945" y="2250"/>
                  <a:pt x="945" y="2250"/>
                  <a:pt x="945" y="2250"/>
                </a:cubicBezTo>
                <a:cubicBezTo>
                  <a:pt x="10530" y="13275"/>
                  <a:pt x="10530" y="13275"/>
                  <a:pt x="10530" y="13275"/>
                </a:cubicBezTo>
                <a:cubicBezTo>
                  <a:pt x="10665" y="13500"/>
                  <a:pt x="10665" y="13500"/>
                  <a:pt x="10800" y="13500"/>
                </a:cubicBezTo>
                <a:cubicBezTo>
                  <a:pt x="10935" y="13500"/>
                  <a:pt x="10935" y="13500"/>
                  <a:pt x="11070" y="13275"/>
                </a:cubicBezTo>
                <a:cubicBezTo>
                  <a:pt x="20655" y="2250"/>
                  <a:pt x="20655" y="2250"/>
                  <a:pt x="20655" y="2250"/>
                </a:cubicBezTo>
                <a:cubicBezTo>
                  <a:pt x="20655" y="19125"/>
                  <a:pt x="20655" y="19125"/>
                  <a:pt x="20655" y="19125"/>
                </a:cubicBezTo>
                <a:cubicBezTo>
                  <a:pt x="14985" y="11925"/>
                  <a:pt x="14985" y="11925"/>
                  <a:pt x="14985" y="11925"/>
                </a:cubicBezTo>
                <a:cubicBezTo>
                  <a:pt x="14850" y="11700"/>
                  <a:pt x="14580" y="11700"/>
                  <a:pt x="14310" y="12150"/>
                </a:cubicBezTo>
                <a:cubicBezTo>
                  <a:pt x="14175" y="12600"/>
                  <a:pt x="14175" y="13050"/>
                  <a:pt x="14445" y="132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28" name="Freeform 111"/>
          <p:cNvSpPr/>
          <p:nvPr/>
        </p:nvSpPr>
        <p:spPr>
          <a:xfrm>
            <a:off x="13024102" y="8209350"/>
            <a:ext cx="253500" cy="290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32" h="21223" extrusionOk="0">
                <a:moveTo>
                  <a:pt x="20179" y="6656"/>
                </a:moveTo>
                <a:cubicBezTo>
                  <a:pt x="12790" y="1130"/>
                  <a:pt x="12790" y="1130"/>
                  <a:pt x="12790" y="1130"/>
                </a:cubicBezTo>
                <a:cubicBezTo>
                  <a:pt x="11653" y="-377"/>
                  <a:pt x="9379" y="-377"/>
                  <a:pt x="8242" y="1130"/>
                </a:cubicBezTo>
                <a:cubicBezTo>
                  <a:pt x="853" y="6656"/>
                  <a:pt x="853" y="6656"/>
                  <a:pt x="853" y="6656"/>
                </a:cubicBezTo>
                <a:cubicBezTo>
                  <a:pt x="-284" y="7660"/>
                  <a:pt x="-284" y="8665"/>
                  <a:pt x="853" y="9167"/>
                </a:cubicBezTo>
                <a:cubicBezTo>
                  <a:pt x="1421" y="10172"/>
                  <a:pt x="2558" y="10172"/>
                  <a:pt x="3695" y="9670"/>
                </a:cubicBezTo>
                <a:cubicBezTo>
                  <a:pt x="8242" y="5651"/>
                  <a:pt x="8242" y="5651"/>
                  <a:pt x="8242" y="5651"/>
                </a:cubicBezTo>
                <a:cubicBezTo>
                  <a:pt x="8242" y="19716"/>
                  <a:pt x="8242" y="19716"/>
                  <a:pt x="8242" y="19716"/>
                </a:cubicBezTo>
                <a:cubicBezTo>
                  <a:pt x="8242" y="20721"/>
                  <a:pt x="9379" y="21223"/>
                  <a:pt x="10516" y="21223"/>
                </a:cubicBezTo>
                <a:cubicBezTo>
                  <a:pt x="11653" y="21223"/>
                  <a:pt x="12790" y="20721"/>
                  <a:pt x="12790" y="19716"/>
                </a:cubicBezTo>
                <a:cubicBezTo>
                  <a:pt x="12790" y="5651"/>
                  <a:pt x="12790" y="5651"/>
                  <a:pt x="12790" y="5651"/>
                </a:cubicBezTo>
                <a:cubicBezTo>
                  <a:pt x="17337" y="9670"/>
                  <a:pt x="17337" y="9670"/>
                  <a:pt x="17337" y="9670"/>
                </a:cubicBezTo>
                <a:cubicBezTo>
                  <a:pt x="17905" y="9670"/>
                  <a:pt x="18474" y="9670"/>
                  <a:pt x="19042" y="9670"/>
                </a:cubicBezTo>
                <a:cubicBezTo>
                  <a:pt x="19611" y="9670"/>
                  <a:pt x="20179" y="9670"/>
                  <a:pt x="20179" y="9167"/>
                </a:cubicBezTo>
                <a:cubicBezTo>
                  <a:pt x="21316" y="8665"/>
                  <a:pt x="21316" y="7660"/>
                  <a:pt x="20179" y="66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29" name="Freeform 112"/>
          <p:cNvSpPr/>
          <p:nvPr/>
        </p:nvSpPr>
        <p:spPr>
          <a:xfrm>
            <a:off x="12604750" y="9613900"/>
            <a:ext cx="1093466" cy="708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0" h="21600" extrusionOk="0">
                <a:moveTo>
                  <a:pt x="21466" y="11324"/>
                </a:moveTo>
                <a:cubicBezTo>
                  <a:pt x="18917" y="1049"/>
                  <a:pt x="18917" y="1049"/>
                  <a:pt x="18917" y="1049"/>
                </a:cubicBezTo>
                <a:cubicBezTo>
                  <a:pt x="18917" y="629"/>
                  <a:pt x="18648" y="210"/>
                  <a:pt x="18514" y="210"/>
                </a:cubicBezTo>
                <a:cubicBezTo>
                  <a:pt x="18246" y="0"/>
                  <a:pt x="17978" y="0"/>
                  <a:pt x="17709" y="0"/>
                </a:cubicBezTo>
                <a:cubicBezTo>
                  <a:pt x="5769" y="6920"/>
                  <a:pt x="5769" y="6920"/>
                  <a:pt x="5769" y="6920"/>
                </a:cubicBezTo>
                <a:cubicBezTo>
                  <a:pt x="5501" y="7130"/>
                  <a:pt x="5366" y="7340"/>
                  <a:pt x="5232" y="7759"/>
                </a:cubicBezTo>
                <a:cubicBezTo>
                  <a:pt x="5098" y="8179"/>
                  <a:pt x="5098" y="8598"/>
                  <a:pt x="5232" y="9017"/>
                </a:cubicBezTo>
                <a:cubicBezTo>
                  <a:pt x="7647" y="19293"/>
                  <a:pt x="7647" y="19293"/>
                  <a:pt x="7647" y="19293"/>
                </a:cubicBezTo>
                <a:cubicBezTo>
                  <a:pt x="7781" y="19713"/>
                  <a:pt x="7916" y="19922"/>
                  <a:pt x="8184" y="20132"/>
                </a:cubicBezTo>
                <a:cubicBezTo>
                  <a:pt x="8318" y="20132"/>
                  <a:pt x="8452" y="20342"/>
                  <a:pt x="8586" y="20342"/>
                </a:cubicBezTo>
                <a:cubicBezTo>
                  <a:pt x="8720" y="20342"/>
                  <a:pt x="8720" y="20132"/>
                  <a:pt x="8855" y="20132"/>
                </a:cubicBezTo>
                <a:cubicBezTo>
                  <a:pt x="20795" y="13212"/>
                  <a:pt x="20795" y="13212"/>
                  <a:pt x="20795" y="13212"/>
                </a:cubicBezTo>
                <a:cubicBezTo>
                  <a:pt x="20795" y="13212"/>
                  <a:pt x="20795" y="13212"/>
                  <a:pt x="20795" y="13212"/>
                </a:cubicBezTo>
                <a:cubicBezTo>
                  <a:pt x="21332" y="13002"/>
                  <a:pt x="21600" y="12163"/>
                  <a:pt x="21466" y="11324"/>
                </a:cubicBezTo>
                <a:close/>
                <a:moveTo>
                  <a:pt x="17039" y="2097"/>
                </a:moveTo>
                <a:cubicBezTo>
                  <a:pt x="13416" y="10276"/>
                  <a:pt x="13416" y="10276"/>
                  <a:pt x="13416" y="10276"/>
                </a:cubicBezTo>
                <a:cubicBezTo>
                  <a:pt x="7111" y="7759"/>
                  <a:pt x="7111" y="7759"/>
                  <a:pt x="7111" y="7759"/>
                </a:cubicBezTo>
                <a:lnTo>
                  <a:pt x="17039" y="2097"/>
                </a:lnTo>
                <a:close/>
                <a:moveTo>
                  <a:pt x="8452" y="18035"/>
                </a:moveTo>
                <a:cubicBezTo>
                  <a:pt x="6306" y="9017"/>
                  <a:pt x="6306" y="9017"/>
                  <a:pt x="6306" y="9017"/>
                </a:cubicBezTo>
                <a:cubicBezTo>
                  <a:pt x="11135" y="11115"/>
                  <a:pt x="11135" y="11115"/>
                  <a:pt x="11135" y="11115"/>
                </a:cubicBezTo>
                <a:lnTo>
                  <a:pt x="8452" y="18035"/>
                </a:lnTo>
                <a:close/>
                <a:moveTo>
                  <a:pt x="9391" y="18245"/>
                </a:moveTo>
                <a:cubicBezTo>
                  <a:pt x="12209" y="11324"/>
                  <a:pt x="12209" y="11324"/>
                  <a:pt x="12209" y="11324"/>
                </a:cubicBezTo>
                <a:cubicBezTo>
                  <a:pt x="13416" y="11953"/>
                  <a:pt x="13416" y="11953"/>
                  <a:pt x="13416" y="11953"/>
                </a:cubicBezTo>
                <a:cubicBezTo>
                  <a:pt x="13550" y="11953"/>
                  <a:pt x="13550" y="11953"/>
                  <a:pt x="13550" y="11953"/>
                </a:cubicBezTo>
                <a:cubicBezTo>
                  <a:pt x="13684" y="11953"/>
                  <a:pt x="13819" y="11744"/>
                  <a:pt x="13953" y="11744"/>
                </a:cubicBezTo>
                <a:cubicBezTo>
                  <a:pt x="14758" y="9856"/>
                  <a:pt x="14758" y="9856"/>
                  <a:pt x="14758" y="9856"/>
                </a:cubicBezTo>
                <a:cubicBezTo>
                  <a:pt x="19588" y="12373"/>
                  <a:pt x="19588" y="12373"/>
                  <a:pt x="19588" y="12373"/>
                </a:cubicBezTo>
                <a:lnTo>
                  <a:pt x="9391" y="18245"/>
                </a:lnTo>
                <a:close/>
                <a:moveTo>
                  <a:pt x="15294" y="8598"/>
                </a:moveTo>
                <a:cubicBezTo>
                  <a:pt x="18246" y="2097"/>
                  <a:pt x="18246" y="2097"/>
                  <a:pt x="18246" y="2097"/>
                </a:cubicBezTo>
                <a:cubicBezTo>
                  <a:pt x="20393" y="11115"/>
                  <a:pt x="20393" y="11115"/>
                  <a:pt x="20393" y="11115"/>
                </a:cubicBezTo>
                <a:lnTo>
                  <a:pt x="15294" y="8598"/>
                </a:lnTo>
                <a:close/>
                <a:moveTo>
                  <a:pt x="5635" y="19503"/>
                </a:moveTo>
                <a:cubicBezTo>
                  <a:pt x="5501" y="19083"/>
                  <a:pt x="5232" y="18874"/>
                  <a:pt x="4964" y="19083"/>
                </a:cubicBezTo>
                <a:cubicBezTo>
                  <a:pt x="3220" y="20132"/>
                  <a:pt x="3220" y="20132"/>
                  <a:pt x="3220" y="20132"/>
                </a:cubicBezTo>
                <a:cubicBezTo>
                  <a:pt x="2952" y="20132"/>
                  <a:pt x="2817" y="20761"/>
                  <a:pt x="2952" y="20971"/>
                </a:cubicBezTo>
                <a:cubicBezTo>
                  <a:pt x="2952" y="21390"/>
                  <a:pt x="3086" y="21600"/>
                  <a:pt x="3354" y="21600"/>
                </a:cubicBezTo>
                <a:cubicBezTo>
                  <a:pt x="3354" y="21600"/>
                  <a:pt x="3488" y="21600"/>
                  <a:pt x="3488" y="21600"/>
                </a:cubicBezTo>
                <a:cubicBezTo>
                  <a:pt x="5366" y="20551"/>
                  <a:pt x="5366" y="20551"/>
                  <a:pt x="5366" y="20551"/>
                </a:cubicBezTo>
                <a:cubicBezTo>
                  <a:pt x="5501" y="20342"/>
                  <a:pt x="5635" y="19922"/>
                  <a:pt x="5635" y="19503"/>
                </a:cubicBezTo>
                <a:close/>
                <a:moveTo>
                  <a:pt x="3086" y="12583"/>
                </a:moveTo>
                <a:cubicBezTo>
                  <a:pt x="3086" y="12163"/>
                  <a:pt x="2817" y="11953"/>
                  <a:pt x="2549" y="12163"/>
                </a:cubicBezTo>
                <a:cubicBezTo>
                  <a:pt x="1476" y="12792"/>
                  <a:pt x="1476" y="12792"/>
                  <a:pt x="1476" y="12792"/>
                </a:cubicBezTo>
                <a:cubicBezTo>
                  <a:pt x="1207" y="12792"/>
                  <a:pt x="1073" y="13212"/>
                  <a:pt x="1073" y="13631"/>
                </a:cubicBezTo>
                <a:cubicBezTo>
                  <a:pt x="1207" y="14050"/>
                  <a:pt x="1342" y="14260"/>
                  <a:pt x="1610" y="14260"/>
                </a:cubicBezTo>
                <a:cubicBezTo>
                  <a:pt x="1610" y="14260"/>
                  <a:pt x="1744" y="14260"/>
                  <a:pt x="1744" y="14050"/>
                </a:cubicBezTo>
                <a:cubicBezTo>
                  <a:pt x="2817" y="13421"/>
                  <a:pt x="2817" y="13421"/>
                  <a:pt x="2817" y="13421"/>
                </a:cubicBezTo>
                <a:cubicBezTo>
                  <a:pt x="3086" y="13421"/>
                  <a:pt x="3220" y="13002"/>
                  <a:pt x="3086" y="12583"/>
                </a:cubicBezTo>
                <a:close/>
                <a:moveTo>
                  <a:pt x="1744" y="18245"/>
                </a:moveTo>
                <a:cubicBezTo>
                  <a:pt x="1610" y="17825"/>
                  <a:pt x="1342" y="17616"/>
                  <a:pt x="1207" y="17825"/>
                </a:cubicBezTo>
                <a:cubicBezTo>
                  <a:pt x="268" y="18245"/>
                  <a:pt x="268" y="18245"/>
                  <a:pt x="268" y="18245"/>
                </a:cubicBezTo>
                <a:cubicBezTo>
                  <a:pt x="0" y="18454"/>
                  <a:pt x="0" y="18874"/>
                  <a:pt x="0" y="19293"/>
                </a:cubicBezTo>
                <a:cubicBezTo>
                  <a:pt x="134" y="19503"/>
                  <a:pt x="268" y="19713"/>
                  <a:pt x="537" y="19713"/>
                </a:cubicBezTo>
                <a:cubicBezTo>
                  <a:pt x="537" y="19713"/>
                  <a:pt x="537" y="19713"/>
                  <a:pt x="671" y="19713"/>
                </a:cubicBezTo>
                <a:cubicBezTo>
                  <a:pt x="1476" y="19083"/>
                  <a:pt x="1476" y="19083"/>
                  <a:pt x="1476" y="19083"/>
                </a:cubicBezTo>
                <a:cubicBezTo>
                  <a:pt x="1744" y="19083"/>
                  <a:pt x="1878" y="18664"/>
                  <a:pt x="1744" y="182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30" name="Freeform 113"/>
          <p:cNvSpPr/>
          <p:nvPr/>
        </p:nvSpPr>
        <p:spPr>
          <a:xfrm>
            <a:off x="12795250" y="10658475"/>
            <a:ext cx="71755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77" y="7155"/>
                </a:moveTo>
                <a:cubicBezTo>
                  <a:pt x="20366" y="7155"/>
                  <a:pt x="20160" y="7425"/>
                  <a:pt x="20160" y="7695"/>
                </a:cubicBezTo>
                <a:cubicBezTo>
                  <a:pt x="20160" y="10935"/>
                  <a:pt x="20160" y="10935"/>
                  <a:pt x="20160" y="10935"/>
                </a:cubicBezTo>
                <a:cubicBezTo>
                  <a:pt x="20160" y="14175"/>
                  <a:pt x="15840" y="17010"/>
                  <a:pt x="10903" y="17010"/>
                </a:cubicBezTo>
                <a:cubicBezTo>
                  <a:pt x="5760" y="17010"/>
                  <a:pt x="1646" y="14175"/>
                  <a:pt x="1646" y="10935"/>
                </a:cubicBezTo>
                <a:cubicBezTo>
                  <a:pt x="1646" y="7695"/>
                  <a:pt x="1646" y="7695"/>
                  <a:pt x="1646" y="7695"/>
                </a:cubicBezTo>
                <a:cubicBezTo>
                  <a:pt x="1646" y="7425"/>
                  <a:pt x="1234" y="7155"/>
                  <a:pt x="823" y="7155"/>
                </a:cubicBezTo>
                <a:cubicBezTo>
                  <a:pt x="411" y="7155"/>
                  <a:pt x="0" y="7425"/>
                  <a:pt x="0" y="7695"/>
                </a:cubicBezTo>
                <a:cubicBezTo>
                  <a:pt x="0" y="10935"/>
                  <a:pt x="0" y="10935"/>
                  <a:pt x="0" y="10935"/>
                </a:cubicBezTo>
                <a:cubicBezTo>
                  <a:pt x="0" y="14580"/>
                  <a:pt x="4526" y="17685"/>
                  <a:pt x="10080" y="17955"/>
                </a:cubicBezTo>
                <a:cubicBezTo>
                  <a:pt x="10080" y="20520"/>
                  <a:pt x="10080" y="20520"/>
                  <a:pt x="10080" y="20520"/>
                </a:cubicBezTo>
                <a:cubicBezTo>
                  <a:pt x="5966" y="20520"/>
                  <a:pt x="5966" y="20520"/>
                  <a:pt x="5966" y="20520"/>
                </a:cubicBezTo>
                <a:cubicBezTo>
                  <a:pt x="5554" y="20520"/>
                  <a:pt x="5349" y="20790"/>
                  <a:pt x="5349" y="21060"/>
                </a:cubicBezTo>
                <a:cubicBezTo>
                  <a:pt x="5349" y="21330"/>
                  <a:pt x="5554" y="21600"/>
                  <a:pt x="5966" y="21600"/>
                </a:cubicBezTo>
                <a:cubicBezTo>
                  <a:pt x="15634" y="21600"/>
                  <a:pt x="15634" y="21600"/>
                  <a:pt x="15634" y="21600"/>
                </a:cubicBezTo>
                <a:cubicBezTo>
                  <a:pt x="16046" y="21600"/>
                  <a:pt x="16251" y="21330"/>
                  <a:pt x="16251" y="21060"/>
                </a:cubicBezTo>
                <a:cubicBezTo>
                  <a:pt x="16251" y="20790"/>
                  <a:pt x="16046" y="20520"/>
                  <a:pt x="15634" y="20520"/>
                </a:cubicBezTo>
                <a:cubicBezTo>
                  <a:pt x="11520" y="20520"/>
                  <a:pt x="11520" y="20520"/>
                  <a:pt x="11520" y="20520"/>
                </a:cubicBezTo>
                <a:cubicBezTo>
                  <a:pt x="11520" y="17955"/>
                  <a:pt x="11520" y="17955"/>
                  <a:pt x="11520" y="17955"/>
                </a:cubicBezTo>
                <a:cubicBezTo>
                  <a:pt x="17280" y="17685"/>
                  <a:pt x="21600" y="14580"/>
                  <a:pt x="21600" y="10935"/>
                </a:cubicBezTo>
                <a:cubicBezTo>
                  <a:pt x="21600" y="7695"/>
                  <a:pt x="21600" y="7695"/>
                  <a:pt x="21600" y="7695"/>
                </a:cubicBezTo>
                <a:cubicBezTo>
                  <a:pt x="21600" y="7425"/>
                  <a:pt x="21189" y="7155"/>
                  <a:pt x="20777" y="7155"/>
                </a:cubicBezTo>
                <a:close/>
                <a:moveTo>
                  <a:pt x="11314" y="0"/>
                </a:moveTo>
                <a:cubicBezTo>
                  <a:pt x="10286" y="0"/>
                  <a:pt x="10286" y="0"/>
                  <a:pt x="10286" y="0"/>
                </a:cubicBezTo>
                <a:cubicBezTo>
                  <a:pt x="6789" y="0"/>
                  <a:pt x="3909" y="1890"/>
                  <a:pt x="3909" y="4185"/>
                </a:cubicBezTo>
                <a:cubicBezTo>
                  <a:pt x="3909" y="11205"/>
                  <a:pt x="3909" y="11205"/>
                  <a:pt x="3909" y="11205"/>
                </a:cubicBezTo>
                <a:cubicBezTo>
                  <a:pt x="3909" y="13500"/>
                  <a:pt x="6789" y="15390"/>
                  <a:pt x="10286" y="15390"/>
                </a:cubicBezTo>
                <a:cubicBezTo>
                  <a:pt x="11314" y="15390"/>
                  <a:pt x="11314" y="15390"/>
                  <a:pt x="11314" y="15390"/>
                </a:cubicBezTo>
                <a:cubicBezTo>
                  <a:pt x="14811" y="15390"/>
                  <a:pt x="17691" y="13500"/>
                  <a:pt x="17691" y="11205"/>
                </a:cubicBezTo>
                <a:cubicBezTo>
                  <a:pt x="17691" y="4185"/>
                  <a:pt x="17691" y="4185"/>
                  <a:pt x="17691" y="4185"/>
                </a:cubicBezTo>
                <a:cubicBezTo>
                  <a:pt x="17691" y="1890"/>
                  <a:pt x="14811" y="0"/>
                  <a:pt x="11314" y="0"/>
                </a:cubicBezTo>
                <a:close/>
                <a:moveTo>
                  <a:pt x="16251" y="5535"/>
                </a:moveTo>
                <a:cubicBezTo>
                  <a:pt x="13371" y="5535"/>
                  <a:pt x="13371" y="5535"/>
                  <a:pt x="13371" y="5535"/>
                </a:cubicBezTo>
                <a:cubicBezTo>
                  <a:pt x="12960" y="5535"/>
                  <a:pt x="12549" y="5805"/>
                  <a:pt x="12549" y="6075"/>
                </a:cubicBezTo>
                <a:cubicBezTo>
                  <a:pt x="12549" y="6345"/>
                  <a:pt x="12960" y="6480"/>
                  <a:pt x="13371" y="6480"/>
                </a:cubicBezTo>
                <a:cubicBezTo>
                  <a:pt x="16251" y="6480"/>
                  <a:pt x="16251" y="6480"/>
                  <a:pt x="16251" y="6480"/>
                </a:cubicBezTo>
                <a:cubicBezTo>
                  <a:pt x="16251" y="7965"/>
                  <a:pt x="16251" y="7965"/>
                  <a:pt x="16251" y="7965"/>
                </a:cubicBezTo>
                <a:cubicBezTo>
                  <a:pt x="13371" y="7965"/>
                  <a:pt x="13371" y="7965"/>
                  <a:pt x="13371" y="7965"/>
                </a:cubicBezTo>
                <a:cubicBezTo>
                  <a:pt x="12960" y="7965"/>
                  <a:pt x="12549" y="8235"/>
                  <a:pt x="12549" y="8505"/>
                </a:cubicBezTo>
                <a:cubicBezTo>
                  <a:pt x="12549" y="8775"/>
                  <a:pt x="12960" y="8910"/>
                  <a:pt x="13371" y="8910"/>
                </a:cubicBezTo>
                <a:cubicBezTo>
                  <a:pt x="16251" y="8910"/>
                  <a:pt x="16251" y="8910"/>
                  <a:pt x="16251" y="8910"/>
                </a:cubicBezTo>
                <a:cubicBezTo>
                  <a:pt x="16251" y="10395"/>
                  <a:pt x="16251" y="10395"/>
                  <a:pt x="16251" y="10395"/>
                </a:cubicBezTo>
                <a:cubicBezTo>
                  <a:pt x="13371" y="10395"/>
                  <a:pt x="13371" y="10395"/>
                  <a:pt x="13371" y="10395"/>
                </a:cubicBezTo>
                <a:cubicBezTo>
                  <a:pt x="12960" y="10395"/>
                  <a:pt x="12549" y="10665"/>
                  <a:pt x="12549" y="10935"/>
                </a:cubicBezTo>
                <a:cubicBezTo>
                  <a:pt x="12549" y="11205"/>
                  <a:pt x="12960" y="11340"/>
                  <a:pt x="13371" y="11340"/>
                </a:cubicBezTo>
                <a:cubicBezTo>
                  <a:pt x="16251" y="11340"/>
                  <a:pt x="16251" y="11340"/>
                  <a:pt x="16251" y="11340"/>
                </a:cubicBezTo>
                <a:cubicBezTo>
                  <a:pt x="16046" y="13095"/>
                  <a:pt x="13989" y="14445"/>
                  <a:pt x="11314" y="14445"/>
                </a:cubicBezTo>
                <a:cubicBezTo>
                  <a:pt x="10286" y="14445"/>
                  <a:pt x="10286" y="14445"/>
                  <a:pt x="10286" y="14445"/>
                </a:cubicBezTo>
                <a:cubicBezTo>
                  <a:pt x="7611" y="14445"/>
                  <a:pt x="5554" y="13095"/>
                  <a:pt x="5349" y="11340"/>
                </a:cubicBezTo>
                <a:cubicBezTo>
                  <a:pt x="8229" y="11340"/>
                  <a:pt x="8229" y="11340"/>
                  <a:pt x="8229" y="11340"/>
                </a:cubicBezTo>
                <a:cubicBezTo>
                  <a:pt x="8640" y="11340"/>
                  <a:pt x="9051" y="11205"/>
                  <a:pt x="9051" y="10935"/>
                </a:cubicBezTo>
                <a:cubicBezTo>
                  <a:pt x="9051" y="10665"/>
                  <a:pt x="8640" y="10395"/>
                  <a:pt x="8229" y="10395"/>
                </a:cubicBezTo>
                <a:cubicBezTo>
                  <a:pt x="5349" y="10395"/>
                  <a:pt x="5349" y="10395"/>
                  <a:pt x="5349" y="10395"/>
                </a:cubicBezTo>
                <a:cubicBezTo>
                  <a:pt x="5349" y="8910"/>
                  <a:pt x="5349" y="8910"/>
                  <a:pt x="5349" y="8910"/>
                </a:cubicBezTo>
                <a:cubicBezTo>
                  <a:pt x="8229" y="8910"/>
                  <a:pt x="8229" y="8910"/>
                  <a:pt x="8229" y="8910"/>
                </a:cubicBezTo>
                <a:cubicBezTo>
                  <a:pt x="8640" y="8910"/>
                  <a:pt x="9051" y="8775"/>
                  <a:pt x="9051" y="8505"/>
                </a:cubicBezTo>
                <a:cubicBezTo>
                  <a:pt x="9051" y="8235"/>
                  <a:pt x="8640" y="7965"/>
                  <a:pt x="8229" y="7965"/>
                </a:cubicBezTo>
                <a:cubicBezTo>
                  <a:pt x="5349" y="7965"/>
                  <a:pt x="5349" y="7965"/>
                  <a:pt x="5349" y="7965"/>
                </a:cubicBezTo>
                <a:cubicBezTo>
                  <a:pt x="5349" y="6480"/>
                  <a:pt x="5349" y="6480"/>
                  <a:pt x="5349" y="6480"/>
                </a:cubicBezTo>
                <a:cubicBezTo>
                  <a:pt x="8229" y="6480"/>
                  <a:pt x="8229" y="6480"/>
                  <a:pt x="8229" y="6480"/>
                </a:cubicBezTo>
                <a:cubicBezTo>
                  <a:pt x="8640" y="6480"/>
                  <a:pt x="9051" y="6345"/>
                  <a:pt x="9051" y="6075"/>
                </a:cubicBezTo>
                <a:cubicBezTo>
                  <a:pt x="9051" y="5805"/>
                  <a:pt x="8640" y="5535"/>
                  <a:pt x="8229" y="5535"/>
                </a:cubicBezTo>
                <a:cubicBezTo>
                  <a:pt x="5349" y="5535"/>
                  <a:pt x="5349" y="5535"/>
                  <a:pt x="5349" y="5535"/>
                </a:cubicBezTo>
                <a:cubicBezTo>
                  <a:pt x="5349" y="4185"/>
                  <a:pt x="5349" y="4185"/>
                  <a:pt x="5349" y="4185"/>
                </a:cubicBezTo>
                <a:cubicBezTo>
                  <a:pt x="5349" y="2970"/>
                  <a:pt x="6583" y="1890"/>
                  <a:pt x="8229" y="1350"/>
                </a:cubicBezTo>
                <a:cubicBezTo>
                  <a:pt x="8229" y="2700"/>
                  <a:pt x="8229" y="2700"/>
                  <a:pt x="8229" y="2700"/>
                </a:cubicBezTo>
                <a:cubicBezTo>
                  <a:pt x="8229" y="3105"/>
                  <a:pt x="8434" y="3240"/>
                  <a:pt x="9051" y="3240"/>
                </a:cubicBezTo>
                <a:cubicBezTo>
                  <a:pt x="9463" y="3240"/>
                  <a:pt x="9669" y="3105"/>
                  <a:pt x="9669" y="2700"/>
                </a:cubicBezTo>
                <a:cubicBezTo>
                  <a:pt x="9669" y="1080"/>
                  <a:pt x="9669" y="1080"/>
                  <a:pt x="9669" y="1080"/>
                </a:cubicBezTo>
                <a:cubicBezTo>
                  <a:pt x="9874" y="1080"/>
                  <a:pt x="11726" y="1080"/>
                  <a:pt x="11931" y="1080"/>
                </a:cubicBezTo>
                <a:cubicBezTo>
                  <a:pt x="11931" y="2700"/>
                  <a:pt x="11931" y="2700"/>
                  <a:pt x="11931" y="2700"/>
                </a:cubicBezTo>
                <a:cubicBezTo>
                  <a:pt x="11931" y="3105"/>
                  <a:pt x="12137" y="3240"/>
                  <a:pt x="12754" y="3240"/>
                </a:cubicBezTo>
                <a:cubicBezTo>
                  <a:pt x="13166" y="3240"/>
                  <a:pt x="13371" y="3105"/>
                  <a:pt x="13371" y="2700"/>
                </a:cubicBezTo>
                <a:cubicBezTo>
                  <a:pt x="13371" y="1350"/>
                  <a:pt x="13371" y="1350"/>
                  <a:pt x="13371" y="1350"/>
                </a:cubicBezTo>
                <a:cubicBezTo>
                  <a:pt x="15017" y="1890"/>
                  <a:pt x="16251" y="2970"/>
                  <a:pt x="16251" y="4185"/>
                </a:cubicBezTo>
                <a:lnTo>
                  <a:pt x="16251" y="55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31" name="Freeform 114"/>
          <p:cNvSpPr/>
          <p:nvPr/>
        </p:nvSpPr>
        <p:spPr>
          <a:xfrm>
            <a:off x="12604750" y="12118975"/>
            <a:ext cx="1092200" cy="625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0" y="475"/>
                  <a:pt x="0" y="712"/>
                </a:cubicBezTo>
                <a:cubicBezTo>
                  <a:pt x="0" y="20651"/>
                  <a:pt x="0" y="20651"/>
                  <a:pt x="0" y="20651"/>
                </a:cubicBezTo>
                <a:cubicBezTo>
                  <a:pt x="0" y="21125"/>
                  <a:pt x="270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330" y="21600"/>
                  <a:pt x="21600" y="21125"/>
                  <a:pt x="21600" y="20651"/>
                </a:cubicBezTo>
                <a:cubicBezTo>
                  <a:pt x="21600" y="712"/>
                  <a:pt x="21600" y="712"/>
                  <a:pt x="21600" y="712"/>
                </a:cubicBezTo>
                <a:cubicBezTo>
                  <a:pt x="21600" y="475"/>
                  <a:pt x="21330" y="0"/>
                  <a:pt x="21195" y="0"/>
                </a:cubicBezTo>
                <a:close/>
                <a:moveTo>
                  <a:pt x="945" y="1662"/>
                </a:moveTo>
                <a:cubicBezTo>
                  <a:pt x="3240" y="1662"/>
                  <a:pt x="3240" y="1662"/>
                  <a:pt x="3240" y="1662"/>
                </a:cubicBezTo>
                <a:cubicBezTo>
                  <a:pt x="3105" y="3798"/>
                  <a:pt x="2160" y="5459"/>
                  <a:pt x="945" y="5697"/>
                </a:cubicBezTo>
                <a:lnTo>
                  <a:pt x="945" y="1662"/>
                </a:lnTo>
                <a:close/>
                <a:moveTo>
                  <a:pt x="945" y="19938"/>
                </a:moveTo>
                <a:cubicBezTo>
                  <a:pt x="945" y="15903"/>
                  <a:pt x="945" y="15903"/>
                  <a:pt x="945" y="15903"/>
                </a:cubicBezTo>
                <a:cubicBezTo>
                  <a:pt x="2160" y="16141"/>
                  <a:pt x="3105" y="17802"/>
                  <a:pt x="3240" y="19938"/>
                </a:cubicBezTo>
                <a:lnTo>
                  <a:pt x="945" y="19938"/>
                </a:lnTo>
                <a:close/>
                <a:moveTo>
                  <a:pt x="20655" y="19938"/>
                </a:moveTo>
                <a:cubicBezTo>
                  <a:pt x="18360" y="19938"/>
                  <a:pt x="18360" y="19938"/>
                  <a:pt x="18360" y="19938"/>
                </a:cubicBezTo>
                <a:cubicBezTo>
                  <a:pt x="18495" y="17802"/>
                  <a:pt x="19440" y="16141"/>
                  <a:pt x="20655" y="15903"/>
                </a:cubicBezTo>
                <a:lnTo>
                  <a:pt x="20655" y="19938"/>
                </a:lnTo>
                <a:close/>
                <a:moveTo>
                  <a:pt x="20655" y="14242"/>
                </a:moveTo>
                <a:cubicBezTo>
                  <a:pt x="18900" y="14479"/>
                  <a:pt x="17550" y="16853"/>
                  <a:pt x="17415" y="19938"/>
                </a:cubicBezTo>
                <a:cubicBezTo>
                  <a:pt x="4185" y="19938"/>
                  <a:pt x="4185" y="19938"/>
                  <a:pt x="4185" y="19938"/>
                </a:cubicBezTo>
                <a:cubicBezTo>
                  <a:pt x="4050" y="16853"/>
                  <a:pt x="2700" y="14479"/>
                  <a:pt x="945" y="14242"/>
                </a:cubicBezTo>
                <a:cubicBezTo>
                  <a:pt x="945" y="7358"/>
                  <a:pt x="945" y="7358"/>
                  <a:pt x="945" y="7358"/>
                </a:cubicBezTo>
                <a:cubicBezTo>
                  <a:pt x="2700" y="7121"/>
                  <a:pt x="4050" y="4747"/>
                  <a:pt x="4185" y="1662"/>
                </a:cubicBezTo>
                <a:cubicBezTo>
                  <a:pt x="17415" y="1662"/>
                  <a:pt x="17415" y="1662"/>
                  <a:pt x="17415" y="1662"/>
                </a:cubicBezTo>
                <a:cubicBezTo>
                  <a:pt x="17550" y="4747"/>
                  <a:pt x="18900" y="7121"/>
                  <a:pt x="20655" y="7358"/>
                </a:cubicBezTo>
                <a:lnTo>
                  <a:pt x="20655" y="14242"/>
                </a:lnTo>
                <a:close/>
                <a:moveTo>
                  <a:pt x="20655" y="5697"/>
                </a:moveTo>
                <a:cubicBezTo>
                  <a:pt x="19440" y="5459"/>
                  <a:pt x="18495" y="3798"/>
                  <a:pt x="18360" y="1662"/>
                </a:cubicBezTo>
                <a:cubicBezTo>
                  <a:pt x="20655" y="1662"/>
                  <a:pt x="20655" y="1662"/>
                  <a:pt x="20655" y="1662"/>
                </a:cubicBezTo>
                <a:lnTo>
                  <a:pt x="20655" y="569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32" name="Freeform 115"/>
          <p:cNvSpPr/>
          <p:nvPr/>
        </p:nvSpPr>
        <p:spPr>
          <a:xfrm>
            <a:off x="12830175" y="12261850"/>
            <a:ext cx="641351" cy="336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11" y="4408"/>
                </a:moveTo>
                <a:cubicBezTo>
                  <a:pt x="19991" y="4408"/>
                  <a:pt x="19302" y="3086"/>
                  <a:pt x="19302" y="1322"/>
                </a:cubicBezTo>
                <a:cubicBezTo>
                  <a:pt x="19302" y="441"/>
                  <a:pt x="19072" y="0"/>
                  <a:pt x="18613" y="0"/>
                </a:cubicBezTo>
                <a:cubicBezTo>
                  <a:pt x="2987" y="0"/>
                  <a:pt x="2987" y="0"/>
                  <a:pt x="2987" y="0"/>
                </a:cubicBezTo>
                <a:cubicBezTo>
                  <a:pt x="2528" y="0"/>
                  <a:pt x="2298" y="441"/>
                  <a:pt x="2298" y="1322"/>
                </a:cubicBezTo>
                <a:cubicBezTo>
                  <a:pt x="2298" y="3086"/>
                  <a:pt x="1609" y="4408"/>
                  <a:pt x="689" y="4408"/>
                </a:cubicBezTo>
                <a:cubicBezTo>
                  <a:pt x="230" y="4408"/>
                  <a:pt x="0" y="4849"/>
                  <a:pt x="0" y="5731"/>
                </a:cubicBezTo>
                <a:cubicBezTo>
                  <a:pt x="0" y="15869"/>
                  <a:pt x="0" y="15869"/>
                  <a:pt x="0" y="15869"/>
                </a:cubicBezTo>
                <a:cubicBezTo>
                  <a:pt x="0" y="16751"/>
                  <a:pt x="230" y="17192"/>
                  <a:pt x="689" y="17192"/>
                </a:cubicBezTo>
                <a:cubicBezTo>
                  <a:pt x="1609" y="17192"/>
                  <a:pt x="2298" y="18514"/>
                  <a:pt x="2298" y="20278"/>
                </a:cubicBezTo>
                <a:cubicBezTo>
                  <a:pt x="2298" y="21159"/>
                  <a:pt x="2528" y="21600"/>
                  <a:pt x="2987" y="21600"/>
                </a:cubicBezTo>
                <a:cubicBezTo>
                  <a:pt x="18613" y="21600"/>
                  <a:pt x="18613" y="21600"/>
                  <a:pt x="18613" y="21600"/>
                </a:cubicBezTo>
                <a:cubicBezTo>
                  <a:pt x="19072" y="21600"/>
                  <a:pt x="19302" y="21159"/>
                  <a:pt x="19302" y="20278"/>
                </a:cubicBezTo>
                <a:cubicBezTo>
                  <a:pt x="19302" y="18514"/>
                  <a:pt x="19991" y="17192"/>
                  <a:pt x="20911" y="17192"/>
                </a:cubicBezTo>
                <a:cubicBezTo>
                  <a:pt x="21370" y="17192"/>
                  <a:pt x="21600" y="16751"/>
                  <a:pt x="21600" y="15869"/>
                </a:cubicBezTo>
                <a:cubicBezTo>
                  <a:pt x="21600" y="5731"/>
                  <a:pt x="21600" y="5731"/>
                  <a:pt x="21600" y="5731"/>
                </a:cubicBezTo>
                <a:cubicBezTo>
                  <a:pt x="21600" y="4849"/>
                  <a:pt x="21370" y="4408"/>
                  <a:pt x="20911" y="4408"/>
                </a:cubicBezTo>
                <a:close/>
                <a:moveTo>
                  <a:pt x="20221" y="14547"/>
                </a:moveTo>
                <a:cubicBezTo>
                  <a:pt x="19072" y="15429"/>
                  <a:pt x="18383" y="16751"/>
                  <a:pt x="17923" y="18955"/>
                </a:cubicBezTo>
                <a:cubicBezTo>
                  <a:pt x="3677" y="18955"/>
                  <a:pt x="3677" y="18955"/>
                  <a:pt x="3677" y="18955"/>
                </a:cubicBezTo>
                <a:cubicBezTo>
                  <a:pt x="3217" y="16751"/>
                  <a:pt x="2528" y="15429"/>
                  <a:pt x="1379" y="14547"/>
                </a:cubicBezTo>
                <a:cubicBezTo>
                  <a:pt x="1379" y="6612"/>
                  <a:pt x="1379" y="6612"/>
                  <a:pt x="1379" y="6612"/>
                </a:cubicBezTo>
                <a:cubicBezTo>
                  <a:pt x="2528" y="6171"/>
                  <a:pt x="3217" y="4849"/>
                  <a:pt x="3677" y="2645"/>
                </a:cubicBezTo>
                <a:cubicBezTo>
                  <a:pt x="17923" y="2645"/>
                  <a:pt x="17923" y="2645"/>
                  <a:pt x="17923" y="2645"/>
                </a:cubicBezTo>
                <a:cubicBezTo>
                  <a:pt x="18383" y="4849"/>
                  <a:pt x="19072" y="6171"/>
                  <a:pt x="20221" y="6612"/>
                </a:cubicBezTo>
                <a:cubicBezTo>
                  <a:pt x="20221" y="14547"/>
                  <a:pt x="20221" y="14547"/>
                  <a:pt x="20221" y="145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33" name="Freeform 116"/>
          <p:cNvSpPr/>
          <p:nvPr/>
        </p:nvSpPr>
        <p:spPr>
          <a:xfrm>
            <a:off x="13020676" y="12331700"/>
            <a:ext cx="69851" cy="200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120" y="0"/>
                </a:moveTo>
                <a:cubicBezTo>
                  <a:pt x="6480" y="0"/>
                  <a:pt x="6480" y="0"/>
                  <a:pt x="6480" y="0"/>
                </a:cubicBezTo>
                <a:cubicBezTo>
                  <a:pt x="2160" y="0"/>
                  <a:pt x="0" y="1490"/>
                  <a:pt x="0" y="2234"/>
                </a:cubicBezTo>
                <a:cubicBezTo>
                  <a:pt x="0" y="3724"/>
                  <a:pt x="2160" y="4469"/>
                  <a:pt x="6480" y="4469"/>
                </a:cubicBezTo>
                <a:cubicBezTo>
                  <a:pt x="8640" y="4469"/>
                  <a:pt x="8640" y="4469"/>
                  <a:pt x="8640" y="4469"/>
                </a:cubicBezTo>
                <a:cubicBezTo>
                  <a:pt x="8640" y="19366"/>
                  <a:pt x="8640" y="19366"/>
                  <a:pt x="8640" y="19366"/>
                </a:cubicBezTo>
                <a:cubicBezTo>
                  <a:pt x="8640" y="20110"/>
                  <a:pt x="12960" y="21600"/>
                  <a:pt x="15120" y="21600"/>
                </a:cubicBezTo>
                <a:cubicBezTo>
                  <a:pt x="19440" y="21600"/>
                  <a:pt x="21600" y="20110"/>
                  <a:pt x="21600" y="19366"/>
                </a:cubicBezTo>
                <a:cubicBezTo>
                  <a:pt x="21600" y="2234"/>
                  <a:pt x="21600" y="2234"/>
                  <a:pt x="21600" y="2234"/>
                </a:cubicBezTo>
                <a:cubicBezTo>
                  <a:pt x="21600" y="1490"/>
                  <a:pt x="19440" y="0"/>
                  <a:pt x="1512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34" name="Freeform 117"/>
          <p:cNvSpPr/>
          <p:nvPr/>
        </p:nvSpPr>
        <p:spPr>
          <a:xfrm>
            <a:off x="13144500" y="12331700"/>
            <a:ext cx="136527" cy="200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0" y="0"/>
                </a:moveTo>
                <a:cubicBezTo>
                  <a:pt x="3240" y="0"/>
                  <a:pt x="3240" y="0"/>
                  <a:pt x="3240" y="0"/>
                </a:cubicBezTo>
                <a:cubicBezTo>
                  <a:pt x="1080" y="0"/>
                  <a:pt x="0" y="1490"/>
                  <a:pt x="0" y="2234"/>
                </a:cubicBezTo>
                <a:cubicBezTo>
                  <a:pt x="0" y="19366"/>
                  <a:pt x="0" y="19366"/>
                  <a:pt x="0" y="19366"/>
                </a:cubicBezTo>
                <a:cubicBezTo>
                  <a:pt x="0" y="20110"/>
                  <a:pt x="1080" y="21600"/>
                  <a:pt x="324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20520" y="21600"/>
                  <a:pt x="21600" y="20110"/>
                  <a:pt x="21600" y="19366"/>
                </a:cubicBezTo>
                <a:cubicBezTo>
                  <a:pt x="21600" y="2234"/>
                  <a:pt x="21600" y="2234"/>
                  <a:pt x="21600" y="2234"/>
                </a:cubicBezTo>
                <a:cubicBezTo>
                  <a:pt x="21600" y="1490"/>
                  <a:pt x="20520" y="0"/>
                  <a:pt x="18360" y="0"/>
                </a:cubicBezTo>
                <a:close/>
                <a:moveTo>
                  <a:pt x="15120" y="16386"/>
                </a:moveTo>
                <a:cubicBezTo>
                  <a:pt x="6480" y="16386"/>
                  <a:pt x="6480" y="16386"/>
                  <a:pt x="6480" y="16386"/>
                </a:cubicBezTo>
                <a:cubicBezTo>
                  <a:pt x="6480" y="4469"/>
                  <a:pt x="6480" y="4469"/>
                  <a:pt x="6480" y="4469"/>
                </a:cubicBezTo>
                <a:cubicBezTo>
                  <a:pt x="15120" y="4469"/>
                  <a:pt x="15120" y="4469"/>
                  <a:pt x="15120" y="4469"/>
                </a:cubicBezTo>
                <a:lnTo>
                  <a:pt x="15120" y="1638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35" name="Freeform 118"/>
          <p:cNvSpPr/>
          <p:nvPr/>
        </p:nvSpPr>
        <p:spPr>
          <a:xfrm>
            <a:off x="14516100" y="806450"/>
            <a:ext cx="1092200" cy="9842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0"/>
                </a:moveTo>
                <a:cubicBezTo>
                  <a:pt x="1350" y="0"/>
                  <a:pt x="1350" y="0"/>
                  <a:pt x="1350" y="0"/>
                </a:cubicBezTo>
                <a:cubicBezTo>
                  <a:pt x="540" y="0"/>
                  <a:pt x="0" y="604"/>
                  <a:pt x="0" y="1510"/>
                </a:cubicBezTo>
                <a:cubicBezTo>
                  <a:pt x="0" y="16162"/>
                  <a:pt x="0" y="16162"/>
                  <a:pt x="0" y="16162"/>
                </a:cubicBezTo>
                <a:cubicBezTo>
                  <a:pt x="0" y="16917"/>
                  <a:pt x="540" y="17522"/>
                  <a:pt x="1350" y="17522"/>
                </a:cubicBezTo>
                <a:cubicBezTo>
                  <a:pt x="7830" y="17522"/>
                  <a:pt x="7830" y="17522"/>
                  <a:pt x="7830" y="17522"/>
                </a:cubicBezTo>
                <a:cubicBezTo>
                  <a:pt x="7830" y="18579"/>
                  <a:pt x="7830" y="18579"/>
                  <a:pt x="7830" y="18579"/>
                </a:cubicBezTo>
                <a:cubicBezTo>
                  <a:pt x="7830" y="19636"/>
                  <a:pt x="7155" y="20392"/>
                  <a:pt x="6210" y="20392"/>
                </a:cubicBezTo>
                <a:cubicBezTo>
                  <a:pt x="4860" y="20392"/>
                  <a:pt x="4860" y="20392"/>
                  <a:pt x="4860" y="20392"/>
                </a:cubicBezTo>
                <a:cubicBezTo>
                  <a:pt x="4590" y="20392"/>
                  <a:pt x="4320" y="20694"/>
                  <a:pt x="4320" y="20996"/>
                </a:cubicBezTo>
                <a:cubicBezTo>
                  <a:pt x="4320" y="21298"/>
                  <a:pt x="4590" y="21600"/>
                  <a:pt x="4860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17010" y="21600"/>
                  <a:pt x="17280" y="21298"/>
                  <a:pt x="17280" y="20996"/>
                </a:cubicBezTo>
                <a:cubicBezTo>
                  <a:pt x="17280" y="20694"/>
                  <a:pt x="17010" y="20392"/>
                  <a:pt x="16740" y="20392"/>
                </a:cubicBezTo>
                <a:cubicBezTo>
                  <a:pt x="15390" y="20392"/>
                  <a:pt x="15390" y="20392"/>
                  <a:pt x="15390" y="20392"/>
                </a:cubicBezTo>
                <a:cubicBezTo>
                  <a:pt x="14445" y="20392"/>
                  <a:pt x="13770" y="19636"/>
                  <a:pt x="13770" y="18579"/>
                </a:cubicBezTo>
                <a:cubicBezTo>
                  <a:pt x="13770" y="17522"/>
                  <a:pt x="13770" y="17522"/>
                  <a:pt x="13770" y="17522"/>
                </a:cubicBezTo>
                <a:cubicBezTo>
                  <a:pt x="20250" y="17522"/>
                  <a:pt x="20250" y="17522"/>
                  <a:pt x="20250" y="17522"/>
                </a:cubicBezTo>
                <a:cubicBezTo>
                  <a:pt x="21060" y="17522"/>
                  <a:pt x="21600" y="16917"/>
                  <a:pt x="21600" y="16162"/>
                </a:cubicBezTo>
                <a:cubicBezTo>
                  <a:pt x="21600" y="1510"/>
                  <a:pt x="21600" y="1510"/>
                  <a:pt x="21600" y="1510"/>
                </a:cubicBezTo>
                <a:cubicBezTo>
                  <a:pt x="21600" y="604"/>
                  <a:pt x="21060" y="0"/>
                  <a:pt x="20250" y="0"/>
                </a:cubicBezTo>
                <a:close/>
                <a:moveTo>
                  <a:pt x="8235" y="20392"/>
                </a:moveTo>
                <a:cubicBezTo>
                  <a:pt x="8640" y="19938"/>
                  <a:pt x="8775" y="19334"/>
                  <a:pt x="8775" y="18579"/>
                </a:cubicBezTo>
                <a:cubicBezTo>
                  <a:pt x="8775" y="17522"/>
                  <a:pt x="8775" y="17522"/>
                  <a:pt x="8775" y="17522"/>
                </a:cubicBezTo>
                <a:cubicBezTo>
                  <a:pt x="12825" y="17522"/>
                  <a:pt x="12825" y="17522"/>
                  <a:pt x="12825" y="17522"/>
                </a:cubicBezTo>
                <a:cubicBezTo>
                  <a:pt x="12825" y="18579"/>
                  <a:pt x="12825" y="18579"/>
                  <a:pt x="12825" y="18579"/>
                </a:cubicBezTo>
                <a:cubicBezTo>
                  <a:pt x="12825" y="19334"/>
                  <a:pt x="12960" y="19938"/>
                  <a:pt x="13365" y="20392"/>
                </a:cubicBezTo>
                <a:lnTo>
                  <a:pt x="8235" y="20392"/>
                </a:lnTo>
                <a:close/>
                <a:moveTo>
                  <a:pt x="20655" y="16162"/>
                </a:moveTo>
                <a:cubicBezTo>
                  <a:pt x="20655" y="16313"/>
                  <a:pt x="20520" y="16464"/>
                  <a:pt x="20250" y="16464"/>
                </a:cubicBezTo>
                <a:cubicBezTo>
                  <a:pt x="1350" y="16464"/>
                  <a:pt x="1350" y="16464"/>
                  <a:pt x="1350" y="16464"/>
                </a:cubicBezTo>
                <a:cubicBezTo>
                  <a:pt x="1080" y="16464"/>
                  <a:pt x="945" y="16313"/>
                  <a:pt x="945" y="16162"/>
                </a:cubicBezTo>
                <a:cubicBezTo>
                  <a:pt x="945" y="13141"/>
                  <a:pt x="945" y="13141"/>
                  <a:pt x="945" y="13141"/>
                </a:cubicBezTo>
                <a:cubicBezTo>
                  <a:pt x="20655" y="13141"/>
                  <a:pt x="20655" y="13141"/>
                  <a:pt x="20655" y="13141"/>
                </a:cubicBezTo>
                <a:lnTo>
                  <a:pt x="20655" y="16162"/>
                </a:lnTo>
                <a:close/>
                <a:moveTo>
                  <a:pt x="20655" y="12084"/>
                </a:moveTo>
                <a:cubicBezTo>
                  <a:pt x="945" y="12084"/>
                  <a:pt x="945" y="12084"/>
                  <a:pt x="945" y="12084"/>
                </a:cubicBezTo>
                <a:cubicBezTo>
                  <a:pt x="945" y="1510"/>
                  <a:pt x="945" y="1510"/>
                  <a:pt x="945" y="1510"/>
                </a:cubicBezTo>
                <a:cubicBezTo>
                  <a:pt x="945" y="1208"/>
                  <a:pt x="1080" y="1057"/>
                  <a:pt x="1350" y="1057"/>
                </a:cubicBezTo>
                <a:cubicBezTo>
                  <a:pt x="20250" y="1057"/>
                  <a:pt x="20250" y="1057"/>
                  <a:pt x="20250" y="1057"/>
                </a:cubicBezTo>
                <a:cubicBezTo>
                  <a:pt x="20520" y="1057"/>
                  <a:pt x="20655" y="1208"/>
                  <a:pt x="20655" y="1510"/>
                </a:cubicBezTo>
                <a:cubicBezTo>
                  <a:pt x="20655" y="12084"/>
                  <a:pt x="20655" y="12084"/>
                  <a:pt x="20655" y="12084"/>
                </a:cubicBezTo>
                <a:close/>
                <a:moveTo>
                  <a:pt x="10800" y="14199"/>
                </a:moveTo>
                <a:cubicBezTo>
                  <a:pt x="11070" y="14199"/>
                  <a:pt x="11340" y="14501"/>
                  <a:pt x="11340" y="14803"/>
                </a:cubicBezTo>
                <a:cubicBezTo>
                  <a:pt x="11340" y="15105"/>
                  <a:pt x="11070" y="15407"/>
                  <a:pt x="10800" y="15407"/>
                </a:cubicBezTo>
                <a:cubicBezTo>
                  <a:pt x="10530" y="15407"/>
                  <a:pt x="10260" y="15105"/>
                  <a:pt x="10260" y="14803"/>
                </a:cubicBezTo>
                <a:cubicBezTo>
                  <a:pt x="10260" y="14501"/>
                  <a:pt x="10530" y="14199"/>
                  <a:pt x="10800" y="14199"/>
                </a:cubicBezTo>
                <a:close/>
                <a:moveTo>
                  <a:pt x="11610" y="3776"/>
                </a:moveTo>
                <a:cubicBezTo>
                  <a:pt x="11475" y="3625"/>
                  <a:pt x="11205" y="3625"/>
                  <a:pt x="10935" y="3776"/>
                </a:cubicBezTo>
                <a:cubicBezTo>
                  <a:pt x="7425" y="7703"/>
                  <a:pt x="7425" y="7703"/>
                  <a:pt x="7425" y="7703"/>
                </a:cubicBezTo>
                <a:cubicBezTo>
                  <a:pt x="7290" y="8006"/>
                  <a:pt x="7290" y="8308"/>
                  <a:pt x="7425" y="8610"/>
                </a:cubicBezTo>
                <a:cubicBezTo>
                  <a:pt x="7560" y="8610"/>
                  <a:pt x="7695" y="8761"/>
                  <a:pt x="7830" y="8761"/>
                </a:cubicBezTo>
                <a:cubicBezTo>
                  <a:pt x="7965" y="8761"/>
                  <a:pt x="8100" y="8610"/>
                  <a:pt x="8100" y="8610"/>
                </a:cubicBezTo>
                <a:cubicBezTo>
                  <a:pt x="11610" y="4683"/>
                  <a:pt x="11610" y="4683"/>
                  <a:pt x="11610" y="4683"/>
                </a:cubicBezTo>
                <a:cubicBezTo>
                  <a:pt x="11880" y="4380"/>
                  <a:pt x="11880" y="4078"/>
                  <a:pt x="11610" y="3776"/>
                </a:cubicBezTo>
                <a:close/>
                <a:moveTo>
                  <a:pt x="13770" y="6193"/>
                </a:moveTo>
                <a:cubicBezTo>
                  <a:pt x="13500" y="5891"/>
                  <a:pt x="13230" y="5891"/>
                  <a:pt x="13095" y="6193"/>
                </a:cubicBezTo>
                <a:cubicBezTo>
                  <a:pt x="11610" y="7703"/>
                  <a:pt x="11610" y="7703"/>
                  <a:pt x="11610" y="7703"/>
                </a:cubicBezTo>
                <a:cubicBezTo>
                  <a:pt x="11475" y="7855"/>
                  <a:pt x="11475" y="8308"/>
                  <a:pt x="11610" y="8459"/>
                </a:cubicBezTo>
                <a:cubicBezTo>
                  <a:pt x="11745" y="8610"/>
                  <a:pt x="11880" y="8610"/>
                  <a:pt x="12015" y="8610"/>
                </a:cubicBezTo>
                <a:cubicBezTo>
                  <a:pt x="12150" y="8610"/>
                  <a:pt x="12285" y="8610"/>
                  <a:pt x="12285" y="8459"/>
                </a:cubicBezTo>
                <a:cubicBezTo>
                  <a:pt x="13770" y="6948"/>
                  <a:pt x="13770" y="6948"/>
                  <a:pt x="13770" y="6948"/>
                </a:cubicBezTo>
                <a:cubicBezTo>
                  <a:pt x="13905" y="6646"/>
                  <a:pt x="13905" y="6344"/>
                  <a:pt x="13770" y="619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36" name="Freeform 119"/>
          <p:cNvSpPr/>
          <p:nvPr/>
        </p:nvSpPr>
        <p:spPr>
          <a:xfrm>
            <a:off x="14597377" y="1990637"/>
            <a:ext cx="928373" cy="11018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3" h="21478" extrusionOk="0">
                <a:moveTo>
                  <a:pt x="20537" y="280"/>
                </a:moveTo>
                <a:cubicBezTo>
                  <a:pt x="19906" y="12"/>
                  <a:pt x="19276" y="-122"/>
                  <a:pt x="18645" y="146"/>
                </a:cubicBezTo>
                <a:cubicBezTo>
                  <a:pt x="7924" y="3500"/>
                  <a:pt x="7924" y="3500"/>
                  <a:pt x="7924" y="3500"/>
                </a:cubicBezTo>
                <a:cubicBezTo>
                  <a:pt x="6978" y="3769"/>
                  <a:pt x="6505" y="4439"/>
                  <a:pt x="6505" y="5244"/>
                </a:cubicBezTo>
                <a:cubicBezTo>
                  <a:pt x="6505" y="15441"/>
                  <a:pt x="6505" y="15441"/>
                  <a:pt x="6505" y="15441"/>
                </a:cubicBezTo>
                <a:cubicBezTo>
                  <a:pt x="5874" y="15038"/>
                  <a:pt x="5086" y="14904"/>
                  <a:pt x="4140" y="15038"/>
                </a:cubicBezTo>
                <a:cubicBezTo>
                  <a:pt x="3194" y="15172"/>
                  <a:pt x="2248" y="15575"/>
                  <a:pt x="1460" y="16246"/>
                </a:cubicBezTo>
                <a:cubicBezTo>
                  <a:pt x="671" y="16917"/>
                  <a:pt x="198" y="17721"/>
                  <a:pt x="41" y="18526"/>
                </a:cubicBezTo>
                <a:cubicBezTo>
                  <a:pt x="-117" y="19466"/>
                  <a:pt x="198" y="20271"/>
                  <a:pt x="829" y="20807"/>
                </a:cubicBezTo>
                <a:cubicBezTo>
                  <a:pt x="1460" y="21210"/>
                  <a:pt x="2090" y="21478"/>
                  <a:pt x="2879" y="21478"/>
                </a:cubicBezTo>
                <a:cubicBezTo>
                  <a:pt x="3036" y="21478"/>
                  <a:pt x="3352" y="21478"/>
                  <a:pt x="3509" y="21478"/>
                </a:cubicBezTo>
                <a:cubicBezTo>
                  <a:pt x="4455" y="21344"/>
                  <a:pt x="5401" y="20941"/>
                  <a:pt x="6190" y="20271"/>
                </a:cubicBezTo>
                <a:cubicBezTo>
                  <a:pt x="6978" y="19600"/>
                  <a:pt x="7451" y="18795"/>
                  <a:pt x="7609" y="17990"/>
                </a:cubicBezTo>
                <a:cubicBezTo>
                  <a:pt x="7609" y="17856"/>
                  <a:pt x="7609" y="17721"/>
                  <a:pt x="7609" y="17587"/>
                </a:cubicBezTo>
                <a:cubicBezTo>
                  <a:pt x="7609" y="17587"/>
                  <a:pt x="7609" y="8598"/>
                  <a:pt x="7609" y="8598"/>
                </a:cubicBezTo>
                <a:cubicBezTo>
                  <a:pt x="20222" y="4708"/>
                  <a:pt x="20222" y="4708"/>
                  <a:pt x="20222" y="4708"/>
                </a:cubicBezTo>
                <a:cubicBezTo>
                  <a:pt x="20222" y="11148"/>
                  <a:pt x="20222" y="11148"/>
                  <a:pt x="20222" y="11148"/>
                </a:cubicBezTo>
                <a:cubicBezTo>
                  <a:pt x="19749" y="10745"/>
                  <a:pt x="18960" y="10611"/>
                  <a:pt x="18014" y="10745"/>
                </a:cubicBezTo>
                <a:cubicBezTo>
                  <a:pt x="17068" y="10879"/>
                  <a:pt x="16122" y="11282"/>
                  <a:pt x="15334" y="11953"/>
                </a:cubicBezTo>
                <a:cubicBezTo>
                  <a:pt x="14546" y="12623"/>
                  <a:pt x="14073" y="13428"/>
                  <a:pt x="13915" y="14233"/>
                </a:cubicBezTo>
                <a:cubicBezTo>
                  <a:pt x="13757" y="15172"/>
                  <a:pt x="14073" y="15843"/>
                  <a:pt x="14703" y="16514"/>
                </a:cubicBezTo>
                <a:cubicBezTo>
                  <a:pt x="15176" y="16917"/>
                  <a:pt x="15965" y="17185"/>
                  <a:pt x="16753" y="17185"/>
                </a:cubicBezTo>
                <a:cubicBezTo>
                  <a:pt x="16911" y="17185"/>
                  <a:pt x="17068" y="17185"/>
                  <a:pt x="17226" y="17051"/>
                </a:cubicBezTo>
                <a:cubicBezTo>
                  <a:pt x="18330" y="17051"/>
                  <a:pt x="19276" y="16514"/>
                  <a:pt x="20064" y="15843"/>
                </a:cubicBezTo>
                <a:cubicBezTo>
                  <a:pt x="20852" y="15307"/>
                  <a:pt x="21325" y="14367"/>
                  <a:pt x="21483" y="13562"/>
                </a:cubicBezTo>
                <a:cubicBezTo>
                  <a:pt x="21483" y="13428"/>
                  <a:pt x="21483" y="1890"/>
                  <a:pt x="21483" y="1890"/>
                </a:cubicBezTo>
                <a:cubicBezTo>
                  <a:pt x="21483" y="1220"/>
                  <a:pt x="21168" y="683"/>
                  <a:pt x="20537" y="280"/>
                </a:cubicBezTo>
                <a:close/>
                <a:moveTo>
                  <a:pt x="6505" y="17453"/>
                </a:moveTo>
                <a:cubicBezTo>
                  <a:pt x="6505" y="17587"/>
                  <a:pt x="6505" y="17721"/>
                  <a:pt x="6505" y="17856"/>
                </a:cubicBezTo>
                <a:cubicBezTo>
                  <a:pt x="6347" y="18392"/>
                  <a:pt x="5874" y="19063"/>
                  <a:pt x="5401" y="19600"/>
                </a:cubicBezTo>
                <a:cubicBezTo>
                  <a:pt x="4771" y="20002"/>
                  <a:pt x="3982" y="20405"/>
                  <a:pt x="3352" y="20405"/>
                </a:cubicBezTo>
                <a:cubicBezTo>
                  <a:pt x="2563" y="20539"/>
                  <a:pt x="2090" y="20405"/>
                  <a:pt x="1617" y="20136"/>
                </a:cubicBezTo>
                <a:cubicBezTo>
                  <a:pt x="1302" y="19734"/>
                  <a:pt x="1144" y="19331"/>
                  <a:pt x="1302" y="18661"/>
                </a:cubicBezTo>
                <a:cubicBezTo>
                  <a:pt x="1302" y="18124"/>
                  <a:pt x="1775" y="17453"/>
                  <a:pt x="2248" y="16917"/>
                </a:cubicBezTo>
                <a:cubicBezTo>
                  <a:pt x="2879" y="16514"/>
                  <a:pt x="3667" y="16112"/>
                  <a:pt x="4298" y="15977"/>
                </a:cubicBezTo>
                <a:cubicBezTo>
                  <a:pt x="4455" y="15977"/>
                  <a:pt x="4613" y="15977"/>
                  <a:pt x="4771" y="15977"/>
                </a:cubicBezTo>
                <a:cubicBezTo>
                  <a:pt x="5244" y="15977"/>
                  <a:pt x="5717" y="16112"/>
                  <a:pt x="6032" y="16380"/>
                </a:cubicBezTo>
                <a:cubicBezTo>
                  <a:pt x="6347" y="16648"/>
                  <a:pt x="6505" y="17051"/>
                  <a:pt x="6505" y="17453"/>
                </a:cubicBezTo>
                <a:cubicBezTo>
                  <a:pt x="6505" y="17453"/>
                  <a:pt x="6505" y="17453"/>
                  <a:pt x="6505" y="17453"/>
                </a:cubicBezTo>
                <a:close/>
                <a:moveTo>
                  <a:pt x="20222" y="3635"/>
                </a:moveTo>
                <a:cubicBezTo>
                  <a:pt x="7609" y="7525"/>
                  <a:pt x="7609" y="7525"/>
                  <a:pt x="7609" y="7525"/>
                </a:cubicBezTo>
                <a:cubicBezTo>
                  <a:pt x="7609" y="5244"/>
                  <a:pt x="7609" y="5244"/>
                  <a:pt x="7609" y="5244"/>
                </a:cubicBezTo>
                <a:cubicBezTo>
                  <a:pt x="7609" y="4842"/>
                  <a:pt x="7924" y="4574"/>
                  <a:pt x="8239" y="4439"/>
                </a:cubicBezTo>
                <a:cubicBezTo>
                  <a:pt x="18960" y="1085"/>
                  <a:pt x="18960" y="1085"/>
                  <a:pt x="18960" y="1085"/>
                </a:cubicBezTo>
                <a:cubicBezTo>
                  <a:pt x="19276" y="951"/>
                  <a:pt x="19591" y="951"/>
                  <a:pt x="19906" y="1085"/>
                </a:cubicBezTo>
                <a:cubicBezTo>
                  <a:pt x="20222" y="1354"/>
                  <a:pt x="20222" y="1488"/>
                  <a:pt x="20222" y="1890"/>
                </a:cubicBezTo>
                <a:lnTo>
                  <a:pt x="20222" y="3635"/>
                </a:lnTo>
                <a:close/>
                <a:moveTo>
                  <a:pt x="20222" y="13160"/>
                </a:moveTo>
                <a:cubicBezTo>
                  <a:pt x="20222" y="13294"/>
                  <a:pt x="20222" y="13294"/>
                  <a:pt x="20222" y="13428"/>
                </a:cubicBezTo>
                <a:cubicBezTo>
                  <a:pt x="20222" y="14099"/>
                  <a:pt x="19749" y="14636"/>
                  <a:pt x="19118" y="15172"/>
                </a:cubicBezTo>
                <a:cubicBezTo>
                  <a:pt x="18645" y="15709"/>
                  <a:pt x="17857" y="16112"/>
                  <a:pt x="17068" y="16112"/>
                </a:cubicBezTo>
                <a:cubicBezTo>
                  <a:pt x="16438" y="16246"/>
                  <a:pt x="15965" y="16112"/>
                  <a:pt x="15492" y="15709"/>
                </a:cubicBezTo>
                <a:cubicBezTo>
                  <a:pt x="15176" y="15441"/>
                  <a:pt x="15019" y="14904"/>
                  <a:pt x="15019" y="14367"/>
                </a:cubicBezTo>
                <a:cubicBezTo>
                  <a:pt x="15176" y="13697"/>
                  <a:pt x="15492" y="13160"/>
                  <a:pt x="16122" y="12623"/>
                </a:cubicBezTo>
                <a:cubicBezTo>
                  <a:pt x="16753" y="12087"/>
                  <a:pt x="17541" y="11818"/>
                  <a:pt x="18172" y="11684"/>
                </a:cubicBezTo>
                <a:cubicBezTo>
                  <a:pt x="18330" y="11684"/>
                  <a:pt x="18487" y="11684"/>
                  <a:pt x="18645" y="11684"/>
                </a:cubicBezTo>
                <a:cubicBezTo>
                  <a:pt x="19118" y="11684"/>
                  <a:pt x="19591" y="11818"/>
                  <a:pt x="19749" y="12087"/>
                </a:cubicBezTo>
                <a:cubicBezTo>
                  <a:pt x="20064" y="12355"/>
                  <a:pt x="20222" y="12758"/>
                  <a:pt x="20222" y="13160"/>
                </a:cubicBezTo>
                <a:cubicBezTo>
                  <a:pt x="20222" y="13160"/>
                  <a:pt x="20222" y="13160"/>
                  <a:pt x="20222" y="131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37" name="Freeform 120"/>
          <p:cNvSpPr/>
          <p:nvPr/>
        </p:nvSpPr>
        <p:spPr>
          <a:xfrm>
            <a:off x="14517273" y="3201715"/>
            <a:ext cx="1093028" cy="11004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29" h="21208" extrusionOk="0">
                <a:moveTo>
                  <a:pt x="19393" y="5306"/>
                </a:moveTo>
                <a:cubicBezTo>
                  <a:pt x="18092" y="2921"/>
                  <a:pt x="15750" y="1066"/>
                  <a:pt x="13148" y="403"/>
                </a:cubicBezTo>
                <a:cubicBezTo>
                  <a:pt x="10415" y="-392"/>
                  <a:pt x="7682" y="6"/>
                  <a:pt x="5210" y="1463"/>
                </a:cubicBezTo>
                <a:cubicBezTo>
                  <a:pt x="2868" y="2788"/>
                  <a:pt x="1046" y="5174"/>
                  <a:pt x="396" y="7824"/>
                </a:cubicBezTo>
                <a:cubicBezTo>
                  <a:pt x="-385" y="10607"/>
                  <a:pt x="5" y="13390"/>
                  <a:pt x="1437" y="15907"/>
                </a:cubicBezTo>
                <a:cubicBezTo>
                  <a:pt x="2738" y="18293"/>
                  <a:pt x="5080" y="20148"/>
                  <a:pt x="7682" y="20810"/>
                </a:cubicBezTo>
                <a:cubicBezTo>
                  <a:pt x="8593" y="21075"/>
                  <a:pt x="9504" y="21208"/>
                  <a:pt x="10415" y="21208"/>
                </a:cubicBezTo>
                <a:cubicBezTo>
                  <a:pt x="12237" y="21208"/>
                  <a:pt x="14058" y="20678"/>
                  <a:pt x="15620" y="19750"/>
                </a:cubicBezTo>
                <a:cubicBezTo>
                  <a:pt x="17962" y="18425"/>
                  <a:pt x="19784" y="16040"/>
                  <a:pt x="20434" y="13390"/>
                </a:cubicBezTo>
                <a:cubicBezTo>
                  <a:pt x="21215" y="10607"/>
                  <a:pt x="20825" y="7824"/>
                  <a:pt x="19393" y="5306"/>
                </a:cubicBezTo>
                <a:close/>
                <a:moveTo>
                  <a:pt x="19393" y="13125"/>
                </a:moveTo>
                <a:cubicBezTo>
                  <a:pt x="18743" y="15510"/>
                  <a:pt x="17181" y="17498"/>
                  <a:pt x="15099" y="18823"/>
                </a:cubicBezTo>
                <a:cubicBezTo>
                  <a:pt x="12887" y="20148"/>
                  <a:pt x="10415" y="20413"/>
                  <a:pt x="7943" y="19750"/>
                </a:cubicBezTo>
                <a:cubicBezTo>
                  <a:pt x="5601" y="19088"/>
                  <a:pt x="3649" y="17498"/>
                  <a:pt x="2348" y="15377"/>
                </a:cubicBezTo>
                <a:cubicBezTo>
                  <a:pt x="1046" y="13125"/>
                  <a:pt x="786" y="10607"/>
                  <a:pt x="1437" y="8089"/>
                </a:cubicBezTo>
                <a:cubicBezTo>
                  <a:pt x="2087" y="5704"/>
                  <a:pt x="3649" y="3716"/>
                  <a:pt x="5731" y="2391"/>
                </a:cubicBezTo>
                <a:cubicBezTo>
                  <a:pt x="7943" y="1066"/>
                  <a:pt x="10415" y="801"/>
                  <a:pt x="12887" y="1463"/>
                </a:cubicBezTo>
                <a:cubicBezTo>
                  <a:pt x="15229" y="2126"/>
                  <a:pt x="17181" y="3716"/>
                  <a:pt x="18482" y="5836"/>
                </a:cubicBezTo>
                <a:cubicBezTo>
                  <a:pt x="19784" y="8089"/>
                  <a:pt x="20044" y="10607"/>
                  <a:pt x="19393" y="131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38" name="Freeform 121"/>
          <p:cNvSpPr/>
          <p:nvPr/>
        </p:nvSpPr>
        <p:spPr>
          <a:xfrm>
            <a:off x="14801850" y="3525969"/>
            <a:ext cx="403227" cy="4523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18" extrusionOk="0">
                <a:moveTo>
                  <a:pt x="20136" y="8427"/>
                </a:moveTo>
                <a:cubicBezTo>
                  <a:pt x="4393" y="245"/>
                  <a:pt x="4393" y="245"/>
                  <a:pt x="4393" y="245"/>
                </a:cubicBezTo>
                <a:cubicBezTo>
                  <a:pt x="3661" y="-82"/>
                  <a:pt x="2563" y="-82"/>
                  <a:pt x="1464" y="245"/>
                </a:cubicBezTo>
                <a:cubicBezTo>
                  <a:pt x="732" y="573"/>
                  <a:pt x="0" y="1554"/>
                  <a:pt x="0" y="2536"/>
                </a:cubicBezTo>
                <a:cubicBezTo>
                  <a:pt x="0" y="18900"/>
                  <a:pt x="0" y="18900"/>
                  <a:pt x="0" y="18900"/>
                </a:cubicBezTo>
                <a:cubicBezTo>
                  <a:pt x="0" y="19882"/>
                  <a:pt x="732" y="20863"/>
                  <a:pt x="1464" y="21191"/>
                </a:cubicBezTo>
                <a:cubicBezTo>
                  <a:pt x="1831" y="21518"/>
                  <a:pt x="2563" y="21518"/>
                  <a:pt x="2929" y="21518"/>
                </a:cubicBezTo>
                <a:cubicBezTo>
                  <a:pt x="3295" y="21518"/>
                  <a:pt x="4027" y="21518"/>
                  <a:pt x="4393" y="21191"/>
                </a:cubicBezTo>
                <a:cubicBezTo>
                  <a:pt x="20136" y="13009"/>
                  <a:pt x="20136" y="13009"/>
                  <a:pt x="20136" y="13009"/>
                </a:cubicBezTo>
                <a:cubicBezTo>
                  <a:pt x="21234" y="12354"/>
                  <a:pt x="21600" y="11700"/>
                  <a:pt x="21600" y="10718"/>
                </a:cubicBezTo>
                <a:cubicBezTo>
                  <a:pt x="21600" y="9736"/>
                  <a:pt x="21234" y="9082"/>
                  <a:pt x="20136" y="8427"/>
                </a:cubicBezTo>
                <a:close/>
                <a:moveTo>
                  <a:pt x="2929" y="18900"/>
                </a:moveTo>
                <a:cubicBezTo>
                  <a:pt x="2929" y="2536"/>
                  <a:pt x="2929" y="2536"/>
                  <a:pt x="2929" y="2536"/>
                </a:cubicBezTo>
                <a:cubicBezTo>
                  <a:pt x="18671" y="10718"/>
                  <a:pt x="18671" y="10718"/>
                  <a:pt x="18671" y="10718"/>
                </a:cubicBezTo>
                <a:lnTo>
                  <a:pt x="2929" y="189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39" name="Freeform 122"/>
          <p:cNvSpPr/>
          <p:nvPr/>
        </p:nvSpPr>
        <p:spPr>
          <a:xfrm>
            <a:off x="15268576" y="3530600"/>
            <a:ext cx="53977" cy="441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5400" y="0"/>
                  <a:pt x="0" y="675"/>
                  <a:pt x="0" y="1350"/>
                </a:cubicBezTo>
                <a:cubicBezTo>
                  <a:pt x="0" y="20250"/>
                  <a:pt x="0" y="20250"/>
                  <a:pt x="0" y="20250"/>
                </a:cubicBezTo>
                <a:cubicBezTo>
                  <a:pt x="0" y="20925"/>
                  <a:pt x="5400" y="21600"/>
                  <a:pt x="10800" y="21600"/>
                </a:cubicBezTo>
                <a:cubicBezTo>
                  <a:pt x="16200" y="21600"/>
                  <a:pt x="21600" y="20925"/>
                  <a:pt x="21600" y="20250"/>
                </a:cubicBezTo>
                <a:cubicBezTo>
                  <a:pt x="21600" y="1350"/>
                  <a:pt x="21600" y="1350"/>
                  <a:pt x="21600" y="1350"/>
                </a:cubicBezTo>
                <a:cubicBezTo>
                  <a:pt x="21600" y="675"/>
                  <a:pt x="16200" y="0"/>
                  <a:pt x="1080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40" name="Freeform 123"/>
          <p:cNvSpPr/>
          <p:nvPr/>
        </p:nvSpPr>
        <p:spPr>
          <a:xfrm>
            <a:off x="14652626" y="4467226"/>
            <a:ext cx="7937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610"/>
                </a:moveTo>
                <a:cubicBezTo>
                  <a:pt x="9124" y="11610"/>
                  <a:pt x="7821" y="12690"/>
                  <a:pt x="7821" y="13770"/>
                </a:cubicBezTo>
                <a:cubicBezTo>
                  <a:pt x="7821" y="14445"/>
                  <a:pt x="8193" y="14985"/>
                  <a:pt x="8752" y="15390"/>
                </a:cubicBezTo>
                <a:cubicBezTo>
                  <a:pt x="8752" y="17280"/>
                  <a:pt x="8752" y="17280"/>
                  <a:pt x="8752" y="17280"/>
                </a:cubicBezTo>
                <a:cubicBezTo>
                  <a:pt x="8752" y="18090"/>
                  <a:pt x="9683" y="18765"/>
                  <a:pt x="10800" y="18765"/>
                </a:cubicBezTo>
                <a:cubicBezTo>
                  <a:pt x="11917" y="18765"/>
                  <a:pt x="12848" y="18090"/>
                  <a:pt x="12848" y="17280"/>
                </a:cubicBezTo>
                <a:cubicBezTo>
                  <a:pt x="12848" y="15390"/>
                  <a:pt x="12848" y="15390"/>
                  <a:pt x="12848" y="15390"/>
                </a:cubicBezTo>
                <a:cubicBezTo>
                  <a:pt x="13407" y="14985"/>
                  <a:pt x="13779" y="14445"/>
                  <a:pt x="13779" y="13770"/>
                </a:cubicBezTo>
                <a:cubicBezTo>
                  <a:pt x="13779" y="12690"/>
                  <a:pt x="12476" y="11610"/>
                  <a:pt x="10800" y="11610"/>
                </a:cubicBezTo>
                <a:close/>
                <a:moveTo>
                  <a:pt x="11917" y="14580"/>
                </a:moveTo>
                <a:cubicBezTo>
                  <a:pt x="11545" y="14850"/>
                  <a:pt x="11359" y="15120"/>
                  <a:pt x="11359" y="15390"/>
                </a:cubicBezTo>
                <a:cubicBezTo>
                  <a:pt x="11359" y="17280"/>
                  <a:pt x="11359" y="17280"/>
                  <a:pt x="11359" y="17280"/>
                </a:cubicBezTo>
                <a:cubicBezTo>
                  <a:pt x="11359" y="17550"/>
                  <a:pt x="11172" y="17685"/>
                  <a:pt x="10800" y="17685"/>
                </a:cubicBezTo>
                <a:cubicBezTo>
                  <a:pt x="10428" y="17685"/>
                  <a:pt x="10241" y="17550"/>
                  <a:pt x="10241" y="17280"/>
                </a:cubicBezTo>
                <a:cubicBezTo>
                  <a:pt x="10241" y="15390"/>
                  <a:pt x="10241" y="15390"/>
                  <a:pt x="10241" y="15390"/>
                </a:cubicBezTo>
                <a:cubicBezTo>
                  <a:pt x="10241" y="15120"/>
                  <a:pt x="10055" y="14850"/>
                  <a:pt x="9683" y="14580"/>
                </a:cubicBezTo>
                <a:cubicBezTo>
                  <a:pt x="9497" y="14445"/>
                  <a:pt x="9310" y="14175"/>
                  <a:pt x="9310" y="13770"/>
                </a:cubicBezTo>
                <a:cubicBezTo>
                  <a:pt x="9310" y="13230"/>
                  <a:pt x="10055" y="12690"/>
                  <a:pt x="10800" y="12690"/>
                </a:cubicBezTo>
                <a:cubicBezTo>
                  <a:pt x="11731" y="12690"/>
                  <a:pt x="12290" y="13230"/>
                  <a:pt x="12290" y="13770"/>
                </a:cubicBezTo>
                <a:cubicBezTo>
                  <a:pt x="12290" y="14175"/>
                  <a:pt x="12103" y="14445"/>
                  <a:pt x="11917" y="14580"/>
                </a:cubicBezTo>
                <a:close/>
                <a:moveTo>
                  <a:pt x="19552" y="8910"/>
                </a:moveTo>
                <a:cubicBezTo>
                  <a:pt x="17317" y="8910"/>
                  <a:pt x="17317" y="8910"/>
                  <a:pt x="17317" y="8910"/>
                </a:cubicBezTo>
                <a:cubicBezTo>
                  <a:pt x="17317" y="4725"/>
                  <a:pt x="17317" y="4725"/>
                  <a:pt x="17317" y="4725"/>
                </a:cubicBezTo>
                <a:cubicBezTo>
                  <a:pt x="17317" y="2160"/>
                  <a:pt x="14338" y="0"/>
                  <a:pt x="10800" y="0"/>
                </a:cubicBezTo>
                <a:cubicBezTo>
                  <a:pt x="7262" y="0"/>
                  <a:pt x="4283" y="2160"/>
                  <a:pt x="4283" y="4725"/>
                </a:cubicBezTo>
                <a:cubicBezTo>
                  <a:pt x="4283" y="8910"/>
                  <a:pt x="4283" y="8910"/>
                  <a:pt x="4283" y="8910"/>
                </a:cubicBezTo>
                <a:cubicBezTo>
                  <a:pt x="2234" y="8910"/>
                  <a:pt x="2234" y="8910"/>
                  <a:pt x="2234" y="8910"/>
                </a:cubicBezTo>
                <a:cubicBezTo>
                  <a:pt x="931" y="8910"/>
                  <a:pt x="0" y="9585"/>
                  <a:pt x="0" y="10395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931" y="21600"/>
                  <a:pt x="2234" y="21600"/>
                </a:cubicBezTo>
                <a:cubicBezTo>
                  <a:pt x="19552" y="21600"/>
                  <a:pt x="19552" y="21600"/>
                  <a:pt x="19552" y="21600"/>
                </a:cubicBezTo>
                <a:cubicBezTo>
                  <a:pt x="20669" y="21600"/>
                  <a:pt x="21600" y="20925"/>
                  <a:pt x="21600" y="19980"/>
                </a:cubicBezTo>
                <a:cubicBezTo>
                  <a:pt x="21600" y="10395"/>
                  <a:pt x="21600" y="10395"/>
                  <a:pt x="21600" y="10395"/>
                </a:cubicBezTo>
                <a:cubicBezTo>
                  <a:pt x="21600" y="9585"/>
                  <a:pt x="20669" y="8910"/>
                  <a:pt x="19552" y="8910"/>
                </a:cubicBezTo>
                <a:close/>
                <a:moveTo>
                  <a:pt x="5772" y="4725"/>
                </a:moveTo>
                <a:cubicBezTo>
                  <a:pt x="5772" y="2700"/>
                  <a:pt x="8007" y="1080"/>
                  <a:pt x="10800" y="1080"/>
                </a:cubicBezTo>
                <a:cubicBezTo>
                  <a:pt x="13593" y="1080"/>
                  <a:pt x="15828" y="2700"/>
                  <a:pt x="15828" y="4725"/>
                </a:cubicBezTo>
                <a:cubicBezTo>
                  <a:pt x="15828" y="8910"/>
                  <a:pt x="15828" y="8910"/>
                  <a:pt x="15828" y="8910"/>
                </a:cubicBezTo>
                <a:cubicBezTo>
                  <a:pt x="5772" y="8910"/>
                  <a:pt x="5772" y="8910"/>
                  <a:pt x="5772" y="8910"/>
                </a:cubicBezTo>
                <a:lnTo>
                  <a:pt x="5772" y="4725"/>
                </a:lnTo>
                <a:close/>
                <a:moveTo>
                  <a:pt x="20110" y="19980"/>
                </a:moveTo>
                <a:cubicBezTo>
                  <a:pt x="20110" y="19980"/>
                  <a:pt x="20110" y="19980"/>
                  <a:pt x="20110" y="19980"/>
                </a:cubicBezTo>
                <a:cubicBezTo>
                  <a:pt x="20110" y="20385"/>
                  <a:pt x="19924" y="20520"/>
                  <a:pt x="19552" y="20520"/>
                </a:cubicBezTo>
                <a:cubicBezTo>
                  <a:pt x="2234" y="20520"/>
                  <a:pt x="2234" y="20520"/>
                  <a:pt x="2234" y="20520"/>
                </a:cubicBezTo>
                <a:cubicBezTo>
                  <a:pt x="1676" y="20520"/>
                  <a:pt x="1490" y="20385"/>
                  <a:pt x="1490" y="19980"/>
                </a:cubicBezTo>
                <a:cubicBezTo>
                  <a:pt x="1490" y="10395"/>
                  <a:pt x="1490" y="10395"/>
                  <a:pt x="1490" y="10395"/>
                </a:cubicBezTo>
                <a:cubicBezTo>
                  <a:pt x="1490" y="10125"/>
                  <a:pt x="1676" y="9855"/>
                  <a:pt x="2234" y="9855"/>
                </a:cubicBezTo>
                <a:cubicBezTo>
                  <a:pt x="19552" y="9855"/>
                  <a:pt x="19552" y="9855"/>
                  <a:pt x="19552" y="9855"/>
                </a:cubicBezTo>
                <a:cubicBezTo>
                  <a:pt x="19924" y="9855"/>
                  <a:pt x="20110" y="10125"/>
                  <a:pt x="20110" y="10395"/>
                </a:cubicBezTo>
                <a:lnTo>
                  <a:pt x="20110" y="199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41" name="Freeform 124"/>
          <p:cNvSpPr/>
          <p:nvPr/>
        </p:nvSpPr>
        <p:spPr>
          <a:xfrm>
            <a:off x="14652626" y="5705476"/>
            <a:ext cx="7937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610"/>
                </a:moveTo>
                <a:cubicBezTo>
                  <a:pt x="9124" y="11610"/>
                  <a:pt x="7821" y="12690"/>
                  <a:pt x="7821" y="13770"/>
                </a:cubicBezTo>
                <a:cubicBezTo>
                  <a:pt x="7821" y="14445"/>
                  <a:pt x="8193" y="14985"/>
                  <a:pt x="8752" y="15390"/>
                </a:cubicBezTo>
                <a:cubicBezTo>
                  <a:pt x="8752" y="17280"/>
                  <a:pt x="8752" y="17280"/>
                  <a:pt x="8752" y="17280"/>
                </a:cubicBezTo>
                <a:cubicBezTo>
                  <a:pt x="8752" y="18090"/>
                  <a:pt x="9683" y="18765"/>
                  <a:pt x="10800" y="18765"/>
                </a:cubicBezTo>
                <a:cubicBezTo>
                  <a:pt x="11917" y="18765"/>
                  <a:pt x="12848" y="18090"/>
                  <a:pt x="12848" y="17280"/>
                </a:cubicBezTo>
                <a:cubicBezTo>
                  <a:pt x="12848" y="15390"/>
                  <a:pt x="12848" y="15390"/>
                  <a:pt x="12848" y="15390"/>
                </a:cubicBezTo>
                <a:cubicBezTo>
                  <a:pt x="13407" y="14985"/>
                  <a:pt x="13779" y="14445"/>
                  <a:pt x="13779" y="13770"/>
                </a:cubicBezTo>
                <a:cubicBezTo>
                  <a:pt x="13779" y="12690"/>
                  <a:pt x="12476" y="11610"/>
                  <a:pt x="10800" y="11610"/>
                </a:cubicBezTo>
                <a:close/>
                <a:moveTo>
                  <a:pt x="11917" y="14580"/>
                </a:moveTo>
                <a:cubicBezTo>
                  <a:pt x="11545" y="14850"/>
                  <a:pt x="11359" y="15120"/>
                  <a:pt x="11359" y="15390"/>
                </a:cubicBezTo>
                <a:cubicBezTo>
                  <a:pt x="11359" y="17280"/>
                  <a:pt x="11359" y="17280"/>
                  <a:pt x="11359" y="17280"/>
                </a:cubicBezTo>
                <a:cubicBezTo>
                  <a:pt x="11359" y="17550"/>
                  <a:pt x="11172" y="17685"/>
                  <a:pt x="10800" y="17685"/>
                </a:cubicBezTo>
                <a:cubicBezTo>
                  <a:pt x="10428" y="17685"/>
                  <a:pt x="10241" y="17550"/>
                  <a:pt x="10241" y="17280"/>
                </a:cubicBezTo>
                <a:cubicBezTo>
                  <a:pt x="10241" y="15390"/>
                  <a:pt x="10241" y="15390"/>
                  <a:pt x="10241" y="15390"/>
                </a:cubicBezTo>
                <a:cubicBezTo>
                  <a:pt x="10241" y="15120"/>
                  <a:pt x="10055" y="14850"/>
                  <a:pt x="9683" y="14580"/>
                </a:cubicBezTo>
                <a:cubicBezTo>
                  <a:pt x="9497" y="14445"/>
                  <a:pt x="9310" y="14175"/>
                  <a:pt x="9310" y="13770"/>
                </a:cubicBezTo>
                <a:cubicBezTo>
                  <a:pt x="9310" y="13230"/>
                  <a:pt x="10055" y="12690"/>
                  <a:pt x="10800" y="12690"/>
                </a:cubicBezTo>
                <a:cubicBezTo>
                  <a:pt x="11731" y="12690"/>
                  <a:pt x="12290" y="13230"/>
                  <a:pt x="12290" y="13770"/>
                </a:cubicBezTo>
                <a:cubicBezTo>
                  <a:pt x="12290" y="14175"/>
                  <a:pt x="12103" y="14445"/>
                  <a:pt x="11917" y="14580"/>
                </a:cubicBezTo>
                <a:close/>
                <a:moveTo>
                  <a:pt x="19552" y="8910"/>
                </a:moveTo>
                <a:cubicBezTo>
                  <a:pt x="5772" y="8910"/>
                  <a:pt x="5772" y="8910"/>
                  <a:pt x="5772" y="8910"/>
                </a:cubicBezTo>
                <a:cubicBezTo>
                  <a:pt x="5772" y="4725"/>
                  <a:pt x="5772" y="4725"/>
                  <a:pt x="5772" y="4725"/>
                </a:cubicBezTo>
                <a:cubicBezTo>
                  <a:pt x="5772" y="2700"/>
                  <a:pt x="8007" y="1080"/>
                  <a:pt x="10800" y="1080"/>
                </a:cubicBezTo>
                <a:cubicBezTo>
                  <a:pt x="13593" y="1080"/>
                  <a:pt x="15828" y="2700"/>
                  <a:pt x="15828" y="4725"/>
                </a:cubicBezTo>
                <a:cubicBezTo>
                  <a:pt x="15828" y="6615"/>
                  <a:pt x="15828" y="6615"/>
                  <a:pt x="15828" y="6615"/>
                </a:cubicBezTo>
                <a:cubicBezTo>
                  <a:pt x="15828" y="6885"/>
                  <a:pt x="16200" y="7155"/>
                  <a:pt x="16572" y="7155"/>
                </a:cubicBezTo>
                <a:cubicBezTo>
                  <a:pt x="16945" y="7155"/>
                  <a:pt x="17317" y="6885"/>
                  <a:pt x="17317" y="6615"/>
                </a:cubicBezTo>
                <a:cubicBezTo>
                  <a:pt x="17317" y="4725"/>
                  <a:pt x="17317" y="4725"/>
                  <a:pt x="17317" y="4725"/>
                </a:cubicBezTo>
                <a:cubicBezTo>
                  <a:pt x="17317" y="2160"/>
                  <a:pt x="14338" y="0"/>
                  <a:pt x="10800" y="0"/>
                </a:cubicBezTo>
                <a:cubicBezTo>
                  <a:pt x="7262" y="0"/>
                  <a:pt x="4283" y="2160"/>
                  <a:pt x="4283" y="4725"/>
                </a:cubicBezTo>
                <a:cubicBezTo>
                  <a:pt x="4283" y="8910"/>
                  <a:pt x="4283" y="8910"/>
                  <a:pt x="4283" y="8910"/>
                </a:cubicBezTo>
                <a:cubicBezTo>
                  <a:pt x="2234" y="8910"/>
                  <a:pt x="2234" y="8910"/>
                  <a:pt x="2234" y="8910"/>
                </a:cubicBezTo>
                <a:cubicBezTo>
                  <a:pt x="931" y="8910"/>
                  <a:pt x="0" y="9585"/>
                  <a:pt x="0" y="10395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931" y="21600"/>
                  <a:pt x="2234" y="21600"/>
                </a:cubicBezTo>
                <a:cubicBezTo>
                  <a:pt x="19552" y="21600"/>
                  <a:pt x="19552" y="21600"/>
                  <a:pt x="19552" y="21600"/>
                </a:cubicBezTo>
                <a:cubicBezTo>
                  <a:pt x="20669" y="21600"/>
                  <a:pt x="21600" y="20925"/>
                  <a:pt x="21600" y="19980"/>
                </a:cubicBezTo>
                <a:cubicBezTo>
                  <a:pt x="21600" y="10395"/>
                  <a:pt x="21600" y="10395"/>
                  <a:pt x="21600" y="10395"/>
                </a:cubicBezTo>
                <a:cubicBezTo>
                  <a:pt x="21600" y="9585"/>
                  <a:pt x="20669" y="8910"/>
                  <a:pt x="19552" y="8910"/>
                </a:cubicBezTo>
                <a:close/>
                <a:moveTo>
                  <a:pt x="20110" y="19980"/>
                </a:moveTo>
                <a:cubicBezTo>
                  <a:pt x="20110" y="20385"/>
                  <a:pt x="19924" y="20520"/>
                  <a:pt x="19552" y="20520"/>
                </a:cubicBezTo>
                <a:cubicBezTo>
                  <a:pt x="2234" y="20520"/>
                  <a:pt x="2234" y="20520"/>
                  <a:pt x="2234" y="20520"/>
                </a:cubicBezTo>
                <a:cubicBezTo>
                  <a:pt x="1676" y="20520"/>
                  <a:pt x="1490" y="20385"/>
                  <a:pt x="1490" y="19980"/>
                </a:cubicBezTo>
                <a:cubicBezTo>
                  <a:pt x="1490" y="10395"/>
                  <a:pt x="1490" y="10395"/>
                  <a:pt x="1490" y="10395"/>
                </a:cubicBezTo>
                <a:cubicBezTo>
                  <a:pt x="1490" y="10125"/>
                  <a:pt x="1676" y="9855"/>
                  <a:pt x="2234" y="9855"/>
                </a:cubicBezTo>
                <a:cubicBezTo>
                  <a:pt x="19552" y="9855"/>
                  <a:pt x="19552" y="9855"/>
                  <a:pt x="19552" y="9855"/>
                </a:cubicBezTo>
                <a:cubicBezTo>
                  <a:pt x="19924" y="9855"/>
                  <a:pt x="20110" y="10125"/>
                  <a:pt x="20110" y="10395"/>
                </a:cubicBezTo>
                <a:cubicBezTo>
                  <a:pt x="20110" y="19980"/>
                  <a:pt x="20110" y="19980"/>
                  <a:pt x="20110" y="199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42" name="Freeform 125"/>
          <p:cNvSpPr/>
          <p:nvPr/>
        </p:nvSpPr>
        <p:spPr>
          <a:xfrm>
            <a:off x="14517805" y="6945227"/>
            <a:ext cx="1089088" cy="10430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91" h="21310" extrusionOk="0">
                <a:moveTo>
                  <a:pt x="21034" y="271"/>
                </a:moveTo>
                <a:cubicBezTo>
                  <a:pt x="20367" y="-290"/>
                  <a:pt x="19167" y="-9"/>
                  <a:pt x="17167" y="1393"/>
                </a:cubicBezTo>
                <a:cubicBezTo>
                  <a:pt x="15434" y="2655"/>
                  <a:pt x="13300" y="4479"/>
                  <a:pt x="11300" y="6583"/>
                </a:cubicBezTo>
                <a:cubicBezTo>
                  <a:pt x="8367" y="9809"/>
                  <a:pt x="6100" y="12894"/>
                  <a:pt x="5300" y="14858"/>
                </a:cubicBezTo>
                <a:cubicBezTo>
                  <a:pt x="5167" y="14718"/>
                  <a:pt x="5034" y="14718"/>
                  <a:pt x="4900" y="14718"/>
                </a:cubicBezTo>
                <a:cubicBezTo>
                  <a:pt x="4100" y="14578"/>
                  <a:pt x="3300" y="14718"/>
                  <a:pt x="2500" y="15279"/>
                </a:cubicBezTo>
                <a:cubicBezTo>
                  <a:pt x="1567" y="15980"/>
                  <a:pt x="1300" y="17102"/>
                  <a:pt x="1300" y="17242"/>
                </a:cubicBezTo>
                <a:cubicBezTo>
                  <a:pt x="1034" y="18084"/>
                  <a:pt x="634" y="18926"/>
                  <a:pt x="100" y="19627"/>
                </a:cubicBezTo>
                <a:cubicBezTo>
                  <a:pt x="-33" y="19767"/>
                  <a:pt x="-33" y="20188"/>
                  <a:pt x="100" y="20328"/>
                </a:cubicBezTo>
                <a:cubicBezTo>
                  <a:pt x="900" y="21029"/>
                  <a:pt x="1700" y="21310"/>
                  <a:pt x="2634" y="21310"/>
                </a:cubicBezTo>
                <a:cubicBezTo>
                  <a:pt x="3567" y="21310"/>
                  <a:pt x="4500" y="21029"/>
                  <a:pt x="5300" y="20468"/>
                </a:cubicBezTo>
                <a:cubicBezTo>
                  <a:pt x="5700" y="20048"/>
                  <a:pt x="5967" y="19767"/>
                  <a:pt x="6100" y="19767"/>
                </a:cubicBezTo>
                <a:cubicBezTo>
                  <a:pt x="6767" y="18926"/>
                  <a:pt x="7034" y="17944"/>
                  <a:pt x="6900" y="16962"/>
                </a:cubicBezTo>
                <a:cubicBezTo>
                  <a:pt x="8767" y="16261"/>
                  <a:pt x="11834" y="13736"/>
                  <a:pt x="15034" y="10510"/>
                </a:cubicBezTo>
                <a:cubicBezTo>
                  <a:pt x="17034" y="8406"/>
                  <a:pt x="18767" y="6162"/>
                  <a:pt x="19967" y="4339"/>
                </a:cubicBezTo>
                <a:cubicBezTo>
                  <a:pt x="21300" y="2235"/>
                  <a:pt x="21567" y="972"/>
                  <a:pt x="21034" y="271"/>
                </a:cubicBezTo>
                <a:close/>
                <a:moveTo>
                  <a:pt x="5300" y="19066"/>
                </a:moveTo>
                <a:cubicBezTo>
                  <a:pt x="5300" y="19066"/>
                  <a:pt x="5034" y="19346"/>
                  <a:pt x="4767" y="19487"/>
                </a:cubicBezTo>
                <a:cubicBezTo>
                  <a:pt x="3567" y="20468"/>
                  <a:pt x="2234" y="20468"/>
                  <a:pt x="1167" y="19907"/>
                </a:cubicBezTo>
                <a:cubicBezTo>
                  <a:pt x="1700" y="19206"/>
                  <a:pt x="1967" y="18365"/>
                  <a:pt x="2234" y="17523"/>
                </a:cubicBezTo>
                <a:cubicBezTo>
                  <a:pt x="2234" y="17523"/>
                  <a:pt x="2234" y="17523"/>
                  <a:pt x="2234" y="17523"/>
                </a:cubicBezTo>
                <a:cubicBezTo>
                  <a:pt x="2234" y="17523"/>
                  <a:pt x="2234" y="17523"/>
                  <a:pt x="2234" y="17523"/>
                </a:cubicBezTo>
                <a:cubicBezTo>
                  <a:pt x="2234" y="17523"/>
                  <a:pt x="2367" y="16681"/>
                  <a:pt x="3167" y="16120"/>
                </a:cubicBezTo>
                <a:cubicBezTo>
                  <a:pt x="3567" y="15700"/>
                  <a:pt x="4234" y="15559"/>
                  <a:pt x="4767" y="15700"/>
                </a:cubicBezTo>
                <a:cubicBezTo>
                  <a:pt x="5167" y="15840"/>
                  <a:pt x="5567" y="16120"/>
                  <a:pt x="5700" y="16401"/>
                </a:cubicBezTo>
                <a:cubicBezTo>
                  <a:pt x="6234" y="17242"/>
                  <a:pt x="5967" y="18224"/>
                  <a:pt x="5300" y="19066"/>
                </a:cubicBezTo>
                <a:close/>
                <a:moveTo>
                  <a:pt x="6634" y="15980"/>
                </a:moveTo>
                <a:cubicBezTo>
                  <a:pt x="6634" y="15980"/>
                  <a:pt x="6500" y="15559"/>
                  <a:pt x="6100" y="15419"/>
                </a:cubicBezTo>
                <a:cubicBezTo>
                  <a:pt x="6367" y="14718"/>
                  <a:pt x="6900" y="13736"/>
                  <a:pt x="7700" y="12754"/>
                </a:cubicBezTo>
                <a:cubicBezTo>
                  <a:pt x="9167" y="14297"/>
                  <a:pt x="9167" y="14297"/>
                  <a:pt x="9167" y="14297"/>
                </a:cubicBezTo>
                <a:cubicBezTo>
                  <a:pt x="8100" y="15139"/>
                  <a:pt x="7167" y="15700"/>
                  <a:pt x="6634" y="15980"/>
                </a:cubicBezTo>
                <a:close/>
                <a:moveTo>
                  <a:pt x="9967" y="13736"/>
                </a:moveTo>
                <a:cubicBezTo>
                  <a:pt x="8234" y="11913"/>
                  <a:pt x="8234" y="11913"/>
                  <a:pt x="8234" y="11913"/>
                </a:cubicBezTo>
                <a:cubicBezTo>
                  <a:pt x="8500" y="11492"/>
                  <a:pt x="8900" y="11071"/>
                  <a:pt x="9300" y="10650"/>
                </a:cubicBezTo>
                <a:cubicBezTo>
                  <a:pt x="11167" y="12614"/>
                  <a:pt x="11167" y="12614"/>
                  <a:pt x="11167" y="12614"/>
                </a:cubicBezTo>
                <a:cubicBezTo>
                  <a:pt x="10767" y="13035"/>
                  <a:pt x="10367" y="13455"/>
                  <a:pt x="9967" y="13736"/>
                </a:cubicBezTo>
                <a:close/>
                <a:moveTo>
                  <a:pt x="18900" y="4058"/>
                </a:moveTo>
                <a:cubicBezTo>
                  <a:pt x="17834" y="5741"/>
                  <a:pt x="16100" y="7705"/>
                  <a:pt x="14234" y="9668"/>
                </a:cubicBezTo>
                <a:cubicBezTo>
                  <a:pt x="13434" y="10510"/>
                  <a:pt x="12767" y="11352"/>
                  <a:pt x="11967" y="12053"/>
                </a:cubicBezTo>
                <a:cubicBezTo>
                  <a:pt x="9834" y="9809"/>
                  <a:pt x="9834" y="9809"/>
                  <a:pt x="9834" y="9809"/>
                </a:cubicBezTo>
                <a:cubicBezTo>
                  <a:pt x="10500" y="8967"/>
                  <a:pt x="11300" y="8126"/>
                  <a:pt x="12100" y="7424"/>
                </a:cubicBezTo>
                <a:cubicBezTo>
                  <a:pt x="13967" y="5461"/>
                  <a:pt x="15834" y="3637"/>
                  <a:pt x="17434" y="2515"/>
                </a:cubicBezTo>
                <a:cubicBezTo>
                  <a:pt x="19434" y="972"/>
                  <a:pt x="20100" y="972"/>
                  <a:pt x="20234" y="1113"/>
                </a:cubicBezTo>
                <a:cubicBezTo>
                  <a:pt x="20367" y="1253"/>
                  <a:pt x="20367" y="1954"/>
                  <a:pt x="18900" y="4058"/>
                </a:cubicBezTo>
                <a:close/>
                <a:moveTo>
                  <a:pt x="4900" y="17523"/>
                </a:moveTo>
                <a:cubicBezTo>
                  <a:pt x="4634" y="17383"/>
                  <a:pt x="4367" y="17523"/>
                  <a:pt x="4234" y="17804"/>
                </a:cubicBezTo>
                <a:cubicBezTo>
                  <a:pt x="4234" y="17804"/>
                  <a:pt x="4234" y="17804"/>
                  <a:pt x="4234" y="17804"/>
                </a:cubicBezTo>
                <a:cubicBezTo>
                  <a:pt x="4234" y="17944"/>
                  <a:pt x="4100" y="18084"/>
                  <a:pt x="3967" y="18084"/>
                </a:cubicBezTo>
                <a:cubicBezTo>
                  <a:pt x="3700" y="18224"/>
                  <a:pt x="3567" y="18365"/>
                  <a:pt x="3300" y="18505"/>
                </a:cubicBezTo>
                <a:cubicBezTo>
                  <a:pt x="3034" y="18505"/>
                  <a:pt x="2900" y="18785"/>
                  <a:pt x="2900" y="19066"/>
                </a:cubicBezTo>
                <a:cubicBezTo>
                  <a:pt x="3034" y="19346"/>
                  <a:pt x="3167" y="19487"/>
                  <a:pt x="3434" y="19487"/>
                </a:cubicBezTo>
                <a:cubicBezTo>
                  <a:pt x="3434" y="19487"/>
                  <a:pt x="3567" y="19487"/>
                  <a:pt x="3567" y="19487"/>
                </a:cubicBezTo>
                <a:cubicBezTo>
                  <a:pt x="3834" y="19346"/>
                  <a:pt x="4234" y="19206"/>
                  <a:pt x="4500" y="18926"/>
                </a:cubicBezTo>
                <a:cubicBezTo>
                  <a:pt x="4634" y="18785"/>
                  <a:pt x="4900" y="18645"/>
                  <a:pt x="4900" y="18645"/>
                </a:cubicBezTo>
                <a:cubicBezTo>
                  <a:pt x="5034" y="18505"/>
                  <a:pt x="5034" y="18365"/>
                  <a:pt x="5167" y="18365"/>
                </a:cubicBezTo>
                <a:cubicBezTo>
                  <a:pt x="5300" y="18084"/>
                  <a:pt x="5167" y="17663"/>
                  <a:pt x="4900" y="1752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43" name="Freeform 126"/>
          <p:cNvSpPr/>
          <p:nvPr/>
        </p:nvSpPr>
        <p:spPr>
          <a:xfrm>
            <a:off x="14517273" y="8183291"/>
            <a:ext cx="1093028" cy="11004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29" h="21208" extrusionOk="0">
                <a:moveTo>
                  <a:pt x="19393" y="5306"/>
                </a:moveTo>
                <a:cubicBezTo>
                  <a:pt x="18092" y="2921"/>
                  <a:pt x="15750" y="1066"/>
                  <a:pt x="13148" y="403"/>
                </a:cubicBezTo>
                <a:cubicBezTo>
                  <a:pt x="10415" y="-392"/>
                  <a:pt x="7682" y="6"/>
                  <a:pt x="5210" y="1463"/>
                </a:cubicBezTo>
                <a:cubicBezTo>
                  <a:pt x="2868" y="2788"/>
                  <a:pt x="1046" y="5174"/>
                  <a:pt x="396" y="7824"/>
                </a:cubicBezTo>
                <a:cubicBezTo>
                  <a:pt x="-385" y="10607"/>
                  <a:pt x="5" y="13390"/>
                  <a:pt x="1437" y="15907"/>
                </a:cubicBezTo>
                <a:cubicBezTo>
                  <a:pt x="2738" y="18293"/>
                  <a:pt x="5080" y="20148"/>
                  <a:pt x="7682" y="20810"/>
                </a:cubicBezTo>
                <a:cubicBezTo>
                  <a:pt x="8593" y="21075"/>
                  <a:pt x="9504" y="21208"/>
                  <a:pt x="10415" y="21208"/>
                </a:cubicBezTo>
                <a:cubicBezTo>
                  <a:pt x="12237" y="21208"/>
                  <a:pt x="14058" y="20678"/>
                  <a:pt x="15620" y="19750"/>
                </a:cubicBezTo>
                <a:cubicBezTo>
                  <a:pt x="17962" y="18425"/>
                  <a:pt x="19784" y="16040"/>
                  <a:pt x="20434" y="13390"/>
                </a:cubicBezTo>
                <a:cubicBezTo>
                  <a:pt x="21215" y="10607"/>
                  <a:pt x="20825" y="7824"/>
                  <a:pt x="19393" y="5306"/>
                </a:cubicBezTo>
                <a:close/>
                <a:moveTo>
                  <a:pt x="19393" y="13125"/>
                </a:moveTo>
                <a:cubicBezTo>
                  <a:pt x="18743" y="15510"/>
                  <a:pt x="17181" y="17498"/>
                  <a:pt x="15099" y="18823"/>
                </a:cubicBezTo>
                <a:cubicBezTo>
                  <a:pt x="12887" y="20148"/>
                  <a:pt x="10415" y="20413"/>
                  <a:pt x="7943" y="19750"/>
                </a:cubicBezTo>
                <a:cubicBezTo>
                  <a:pt x="5601" y="19088"/>
                  <a:pt x="3649" y="17498"/>
                  <a:pt x="2348" y="15377"/>
                </a:cubicBezTo>
                <a:cubicBezTo>
                  <a:pt x="1046" y="13125"/>
                  <a:pt x="786" y="10607"/>
                  <a:pt x="1437" y="8089"/>
                </a:cubicBezTo>
                <a:cubicBezTo>
                  <a:pt x="2087" y="5704"/>
                  <a:pt x="3649" y="3716"/>
                  <a:pt x="5731" y="2391"/>
                </a:cubicBezTo>
                <a:cubicBezTo>
                  <a:pt x="7162" y="1596"/>
                  <a:pt x="8723" y="1066"/>
                  <a:pt x="10415" y="1066"/>
                </a:cubicBezTo>
                <a:cubicBezTo>
                  <a:pt x="11196" y="1066"/>
                  <a:pt x="11976" y="1198"/>
                  <a:pt x="12887" y="1463"/>
                </a:cubicBezTo>
                <a:cubicBezTo>
                  <a:pt x="15229" y="2126"/>
                  <a:pt x="17181" y="3716"/>
                  <a:pt x="18482" y="5836"/>
                </a:cubicBezTo>
                <a:cubicBezTo>
                  <a:pt x="19784" y="8089"/>
                  <a:pt x="20044" y="10607"/>
                  <a:pt x="19393" y="131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44" name="Freeform 127"/>
          <p:cNvSpPr/>
          <p:nvPr/>
        </p:nvSpPr>
        <p:spPr>
          <a:xfrm>
            <a:off x="14836776" y="8470900"/>
            <a:ext cx="184151" cy="523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200" y="0"/>
                </a:moveTo>
                <a:cubicBezTo>
                  <a:pt x="6400" y="0"/>
                  <a:pt x="6400" y="0"/>
                  <a:pt x="6400" y="0"/>
                </a:cubicBezTo>
                <a:cubicBezTo>
                  <a:pt x="3200" y="0"/>
                  <a:pt x="0" y="853"/>
                  <a:pt x="0" y="2274"/>
                </a:cubicBezTo>
                <a:cubicBezTo>
                  <a:pt x="0" y="19326"/>
                  <a:pt x="0" y="19326"/>
                  <a:pt x="0" y="19326"/>
                </a:cubicBezTo>
                <a:cubicBezTo>
                  <a:pt x="0" y="20747"/>
                  <a:pt x="3200" y="21600"/>
                  <a:pt x="6400" y="21600"/>
                </a:cubicBezTo>
                <a:cubicBezTo>
                  <a:pt x="15200" y="21600"/>
                  <a:pt x="15200" y="21600"/>
                  <a:pt x="15200" y="21600"/>
                </a:cubicBezTo>
                <a:cubicBezTo>
                  <a:pt x="18400" y="21600"/>
                  <a:pt x="21600" y="20747"/>
                  <a:pt x="21600" y="19326"/>
                </a:cubicBezTo>
                <a:cubicBezTo>
                  <a:pt x="21600" y="2274"/>
                  <a:pt x="21600" y="2274"/>
                  <a:pt x="21600" y="2274"/>
                </a:cubicBezTo>
                <a:cubicBezTo>
                  <a:pt x="21600" y="853"/>
                  <a:pt x="18400" y="0"/>
                  <a:pt x="15200" y="0"/>
                </a:cubicBezTo>
                <a:close/>
                <a:moveTo>
                  <a:pt x="15200" y="19326"/>
                </a:moveTo>
                <a:cubicBezTo>
                  <a:pt x="6400" y="19326"/>
                  <a:pt x="6400" y="19326"/>
                  <a:pt x="6400" y="19326"/>
                </a:cubicBezTo>
                <a:cubicBezTo>
                  <a:pt x="6400" y="2274"/>
                  <a:pt x="6400" y="2274"/>
                  <a:pt x="6400" y="2274"/>
                </a:cubicBezTo>
                <a:cubicBezTo>
                  <a:pt x="15200" y="2274"/>
                  <a:pt x="15200" y="2274"/>
                  <a:pt x="15200" y="2274"/>
                </a:cubicBezTo>
                <a:cubicBezTo>
                  <a:pt x="15200" y="19326"/>
                  <a:pt x="15200" y="19326"/>
                  <a:pt x="15200" y="19326"/>
                </a:cubicBezTo>
                <a:cubicBezTo>
                  <a:pt x="15200" y="19326"/>
                  <a:pt x="15200" y="19326"/>
                  <a:pt x="15200" y="1932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45" name="Freeform 128"/>
          <p:cNvSpPr/>
          <p:nvPr/>
        </p:nvSpPr>
        <p:spPr>
          <a:xfrm>
            <a:off x="15103476" y="8470900"/>
            <a:ext cx="184151" cy="523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200" y="0"/>
                </a:moveTo>
                <a:cubicBezTo>
                  <a:pt x="6400" y="0"/>
                  <a:pt x="6400" y="0"/>
                  <a:pt x="6400" y="0"/>
                </a:cubicBezTo>
                <a:cubicBezTo>
                  <a:pt x="3200" y="0"/>
                  <a:pt x="0" y="853"/>
                  <a:pt x="0" y="2274"/>
                </a:cubicBezTo>
                <a:cubicBezTo>
                  <a:pt x="0" y="19326"/>
                  <a:pt x="0" y="19326"/>
                  <a:pt x="0" y="19326"/>
                </a:cubicBezTo>
                <a:cubicBezTo>
                  <a:pt x="0" y="20747"/>
                  <a:pt x="3200" y="21600"/>
                  <a:pt x="6400" y="21600"/>
                </a:cubicBezTo>
                <a:cubicBezTo>
                  <a:pt x="15200" y="21600"/>
                  <a:pt x="15200" y="21600"/>
                  <a:pt x="15200" y="21600"/>
                </a:cubicBezTo>
                <a:cubicBezTo>
                  <a:pt x="18400" y="21600"/>
                  <a:pt x="21600" y="20747"/>
                  <a:pt x="21600" y="19326"/>
                </a:cubicBezTo>
                <a:cubicBezTo>
                  <a:pt x="21600" y="2274"/>
                  <a:pt x="21600" y="2274"/>
                  <a:pt x="21600" y="2274"/>
                </a:cubicBezTo>
                <a:cubicBezTo>
                  <a:pt x="21600" y="853"/>
                  <a:pt x="18400" y="0"/>
                  <a:pt x="15200" y="0"/>
                </a:cubicBezTo>
                <a:close/>
                <a:moveTo>
                  <a:pt x="15200" y="19326"/>
                </a:moveTo>
                <a:cubicBezTo>
                  <a:pt x="6400" y="19326"/>
                  <a:pt x="6400" y="19326"/>
                  <a:pt x="6400" y="19326"/>
                </a:cubicBezTo>
                <a:cubicBezTo>
                  <a:pt x="6400" y="2274"/>
                  <a:pt x="6400" y="2274"/>
                  <a:pt x="6400" y="2274"/>
                </a:cubicBezTo>
                <a:cubicBezTo>
                  <a:pt x="15200" y="2274"/>
                  <a:pt x="15200" y="2274"/>
                  <a:pt x="15200" y="2274"/>
                </a:cubicBezTo>
                <a:cubicBezTo>
                  <a:pt x="15200" y="19326"/>
                  <a:pt x="15200" y="19326"/>
                  <a:pt x="15200" y="19326"/>
                </a:cubicBezTo>
                <a:cubicBezTo>
                  <a:pt x="15200" y="19326"/>
                  <a:pt x="15200" y="19326"/>
                  <a:pt x="15200" y="1932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46" name="Freeform 129"/>
          <p:cNvSpPr/>
          <p:nvPr/>
        </p:nvSpPr>
        <p:spPr>
          <a:xfrm>
            <a:off x="14517084" y="9420225"/>
            <a:ext cx="109121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2" h="21600" extrusionOk="0">
                <a:moveTo>
                  <a:pt x="20532" y="16875"/>
                </a:moveTo>
                <a:cubicBezTo>
                  <a:pt x="16399" y="12690"/>
                  <a:pt x="16399" y="12690"/>
                  <a:pt x="16399" y="12690"/>
                </a:cubicBezTo>
                <a:cubicBezTo>
                  <a:pt x="15865" y="12150"/>
                  <a:pt x="15065" y="12150"/>
                  <a:pt x="14532" y="12690"/>
                </a:cubicBezTo>
                <a:cubicBezTo>
                  <a:pt x="13465" y="13770"/>
                  <a:pt x="13465" y="13770"/>
                  <a:pt x="13465" y="13770"/>
                </a:cubicBezTo>
                <a:cubicBezTo>
                  <a:pt x="13065" y="14175"/>
                  <a:pt x="12932" y="14580"/>
                  <a:pt x="13065" y="14985"/>
                </a:cubicBezTo>
                <a:cubicBezTo>
                  <a:pt x="12665" y="15525"/>
                  <a:pt x="12665" y="15525"/>
                  <a:pt x="12665" y="15525"/>
                </a:cubicBezTo>
                <a:cubicBezTo>
                  <a:pt x="12665" y="15525"/>
                  <a:pt x="12665" y="15525"/>
                  <a:pt x="12665" y="15525"/>
                </a:cubicBezTo>
                <a:cubicBezTo>
                  <a:pt x="12399" y="15795"/>
                  <a:pt x="10665" y="15255"/>
                  <a:pt x="8399" y="13095"/>
                </a:cubicBezTo>
                <a:cubicBezTo>
                  <a:pt x="6265" y="10800"/>
                  <a:pt x="5732" y="9045"/>
                  <a:pt x="5999" y="8775"/>
                </a:cubicBezTo>
                <a:cubicBezTo>
                  <a:pt x="5999" y="8775"/>
                  <a:pt x="5999" y="8775"/>
                  <a:pt x="5999" y="8775"/>
                </a:cubicBezTo>
                <a:cubicBezTo>
                  <a:pt x="6532" y="8370"/>
                  <a:pt x="6532" y="8370"/>
                  <a:pt x="6532" y="8370"/>
                </a:cubicBezTo>
                <a:cubicBezTo>
                  <a:pt x="6532" y="8370"/>
                  <a:pt x="6665" y="8370"/>
                  <a:pt x="6799" y="8370"/>
                </a:cubicBezTo>
                <a:cubicBezTo>
                  <a:pt x="7199" y="8370"/>
                  <a:pt x="7465" y="8235"/>
                  <a:pt x="7732" y="7965"/>
                </a:cubicBezTo>
                <a:cubicBezTo>
                  <a:pt x="8799" y="6885"/>
                  <a:pt x="8799" y="6885"/>
                  <a:pt x="8799" y="6885"/>
                </a:cubicBezTo>
                <a:cubicBezTo>
                  <a:pt x="9332" y="6345"/>
                  <a:pt x="9332" y="5535"/>
                  <a:pt x="8799" y="4995"/>
                </a:cubicBezTo>
                <a:cubicBezTo>
                  <a:pt x="4665" y="810"/>
                  <a:pt x="4665" y="810"/>
                  <a:pt x="4665" y="810"/>
                </a:cubicBezTo>
                <a:cubicBezTo>
                  <a:pt x="4399" y="540"/>
                  <a:pt x="4132" y="405"/>
                  <a:pt x="3732" y="405"/>
                </a:cubicBezTo>
                <a:cubicBezTo>
                  <a:pt x="3332" y="405"/>
                  <a:pt x="3065" y="540"/>
                  <a:pt x="2799" y="810"/>
                </a:cubicBezTo>
                <a:cubicBezTo>
                  <a:pt x="1732" y="1890"/>
                  <a:pt x="1732" y="1890"/>
                  <a:pt x="1732" y="1890"/>
                </a:cubicBezTo>
                <a:cubicBezTo>
                  <a:pt x="1465" y="2295"/>
                  <a:pt x="1332" y="2700"/>
                  <a:pt x="1465" y="3240"/>
                </a:cubicBezTo>
                <a:cubicBezTo>
                  <a:pt x="1465" y="3240"/>
                  <a:pt x="1065" y="3510"/>
                  <a:pt x="1065" y="3510"/>
                </a:cubicBezTo>
                <a:cubicBezTo>
                  <a:pt x="-135" y="4860"/>
                  <a:pt x="-268" y="6885"/>
                  <a:pt x="399" y="9315"/>
                </a:cubicBezTo>
                <a:cubicBezTo>
                  <a:pt x="1199" y="11745"/>
                  <a:pt x="2799" y="14310"/>
                  <a:pt x="5065" y="16470"/>
                </a:cubicBezTo>
                <a:cubicBezTo>
                  <a:pt x="7199" y="18765"/>
                  <a:pt x="9732" y="20385"/>
                  <a:pt x="12132" y="21195"/>
                </a:cubicBezTo>
                <a:cubicBezTo>
                  <a:pt x="13065" y="21465"/>
                  <a:pt x="13865" y="21600"/>
                  <a:pt x="14665" y="21600"/>
                </a:cubicBezTo>
                <a:cubicBezTo>
                  <a:pt x="15999" y="21600"/>
                  <a:pt x="17199" y="21195"/>
                  <a:pt x="17999" y="20385"/>
                </a:cubicBezTo>
                <a:cubicBezTo>
                  <a:pt x="18132" y="20115"/>
                  <a:pt x="18132" y="20115"/>
                  <a:pt x="18132" y="20115"/>
                </a:cubicBezTo>
                <a:cubicBezTo>
                  <a:pt x="18265" y="20250"/>
                  <a:pt x="18399" y="20250"/>
                  <a:pt x="18532" y="20250"/>
                </a:cubicBezTo>
                <a:cubicBezTo>
                  <a:pt x="18932" y="20250"/>
                  <a:pt x="19199" y="20115"/>
                  <a:pt x="19465" y="19845"/>
                </a:cubicBezTo>
                <a:cubicBezTo>
                  <a:pt x="20532" y="18765"/>
                  <a:pt x="20532" y="18765"/>
                  <a:pt x="20532" y="18765"/>
                </a:cubicBezTo>
                <a:cubicBezTo>
                  <a:pt x="21065" y="18225"/>
                  <a:pt x="21065" y="17415"/>
                  <a:pt x="20532" y="16875"/>
                </a:cubicBezTo>
                <a:close/>
                <a:moveTo>
                  <a:pt x="3732" y="1755"/>
                </a:moveTo>
                <a:cubicBezTo>
                  <a:pt x="7865" y="5940"/>
                  <a:pt x="7865" y="5940"/>
                  <a:pt x="7865" y="5940"/>
                </a:cubicBezTo>
                <a:cubicBezTo>
                  <a:pt x="6799" y="7020"/>
                  <a:pt x="6799" y="7020"/>
                  <a:pt x="6799" y="7020"/>
                </a:cubicBezTo>
                <a:cubicBezTo>
                  <a:pt x="6799" y="7020"/>
                  <a:pt x="6799" y="7020"/>
                  <a:pt x="6799" y="7020"/>
                </a:cubicBezTo>
                <a:cubicBezTo>
                  <a:pt x="6799" y="7020"/>
                  <a:pt x="6799" y="7020"/>
                  <a:pt x="6799" y="7020"/>
                </a:cubicBezTo>
                <a:cubicBezTo>
                  <a:pt x="4799" y="4995"/>
                  <a:pt x="4799" y="4995"/>
                  <a:pt x="4799" y="4995"/>
                </a:cubicBezTo>
                <a:cubicBezTo>
                  <a:pt x="2665" y="2835"/>
                  <a:pt x="2665" y="2835"/>
                  <a:pt x="2665" y="2835"/>
                </a:cubicBezTo>
                <a:lnTo>
                  <a:pt x="3732" y="1755"/>
                </a:lnTo>
                <a:close/>
                <a:moveTo>
                  <a:pt x="17065" y="19440"/>
                </a:moveTo>
                <a:cubicBezTo>
                  <a:pt x="17065" y="19440"/>
                  <a:pt x="17065" y="19440"/>
                  <a:pt x="17065" y="19440"/>
                </a:cubicBezTo>
                <a:cubicBezTo>
                  <a:pt x="16132" y="20385"/>
                  <a:pt x="14532" y="20520"/>
                  <a:pt x="12399" y="19845"/>
                </a:cubicBezTo>
                <a:cubicBezTo>
                  <a:pt x="10265" y="19170"/>
                  <a:pt x="7999" y="17685"/>
                  <a:pt x="5865" y="15660"/>
                </a:cubicBezTo>
                <a:cubicBezTo>
                  <a:pt x="3865" y="13500"/>
                  <a:pt x="2399" y="11205"/>
                  <a:pt x="1732" y="9045"/>
                </a:cubicBezTo>
                <a:cubicBezTo>
                  <a:pt x="1065" y="6885"/>
                  <a:pt x="1199" y="5265"/>
                  <a:pt x="2132" y="4320"/>
                </a:cubicBezTo>
                <a:cubicBezTo>
                  <a:pt x="2132" y="4320"/>
                  <a:pt x="2132" y="4320"/>
                  <a:pt x="2132" y="4320"/>
                </a:cubicBezTo>
                <a:cubicBezTo>
                  <a:pt x="2265" y="4185"/>
                  <a:pt x="2265" y="4185"/>
                  <a:pt x="2265" y="4185"/>
                </a:cubicBezTo>
                <a:cubicBezTo>
                  <a:pt x="5465" y="7560"/>
                  <a:pt x="5465" y="7560"/>
                  <a:pt x="5465" y="7560"/>
                </a:cubicBezTo>
                <a:cubicBezTo>
                  <a:pt x="5199" y="7830"/>
                  <a:pt x="5199" y="7830"/>
                  <a:pt x="5199" y="7830"/>
                </a:cubicBezTo>
                <a:cubicBezTo>
                  <a:pt x="5199" y="7830"/>
                  <a:pt x="5199" y="7830"/>
                  <a:pt x="5199" y="7830"/>
                </a:cubicBezTo>
                <a:cubicBezTo>
                  <a:pt x="3865" y="9045"/>
                  <a:pt x="5465" y="11880"/>
                  <a:pt x="7465" y="14040"/>
                </a:cubicBezTo>
                <a:cubicBezTo>
                  <a:pt x="9065" y="15525"/>
                  <a:pt x="11065" y="16875"/>
                  <a:pt x="12399" y="16875"/>
                </a:cubicBezTo>
                <a:cubicBezTo>
                  <a:pt x="12932" y="16875"/>
                  <a:pt x="13332" y="16740"/>
                  <a:pt x="13599" y="16335"/>
                </a:cubicBezTo>
                <a:cubicBezTo>
                  <a:pt x="13599" y="16335"/>
                  <a:pt x="13599" y="16335"/>
                  <a:pt x="13599" y="16335"/>
                </a:cubicBezTo>
                <a:cubicBezTo>
                  <a:pt x="13865" y="16065"/>
                  <a:pt x="13865" y="16065"/>
                  <a:pt x="13865" y="16065"/>
                </a:cubicBezTo>
                <a:cubicBezTo>
                  <a:pt x="17199" y="19305"/>
                  <a:pt x="17199" y="19305"/>
                  <a:pt x="17199" y="19305"/>
                </a:cubicBezTo>
                <a:lnTo>
                  <a:pt x="17065" y="19440"/>
                </a:lnTo>
                <a:close/>
                <a:moveTo>
                  <a:pt x="18532" y="18900"/>
                </a:moveTo>
                <a:cubicBezTo>
                  <a:pt x="14399" y="14715"/>
                  <a:pt x="14399" y="14715"/>
                  <a:pt x="14399" y="14715"/>
                </a:cubicBezTo>
                <a:cubicBezTo>
                  <a:pt x="15465" y="13635"/>
                  <a:pt x="15465" y="13635"/>
                  <a:pt x="15465" y="13635"/>
                </a:cubicBezTo>
                <a:cubicBezTo>
                  <a:pt x="19599" y="17820"/>
                  <a:pt x="19599" y="17820"/>
                  <a:pt x="19599" y="17820"/>
                </a:cubicBezTo>
                <a:cubicBezTo>
                  <a:pt x="19599" y="17820"/>
                  <a:pt x="18532" y="18900"/>
                  <a:pt x="18532" y="18900"/>
                </a:cubicBezTo>
                <a:close/>
                <a:moveTo>
                  <a:pt x="16265" y="5130"/>
                </a:moveTo>
                <a:cubicBezTo>
                  <a:pt x="14932" y="3915"/>
                  <a:pt x="13332" y="3240"/>
                  <a:pt x="11599" y="3240"/>
                </a:cubicBezTo>
                <a:cubicBezTo>
                  <a:pt x="11332" y="3240"/>
                  <a:pt x="11065" y="3510"/>
                  <a:pt x="11065" y="3915"/>
                </a:cubicBezTo>
                <a:cubicBezTo>
                  <a:pt x="11065" y="4320"/>
                  <a:pt x="11332" y="4590"/>
                  <a:pt x="11599" y="4590"/>
                </a:cubicBezTo>
                <a:cubicBezTo>
                  <a:pt x="13065" y="4590"/>
                  <a:pt x="14265" y="5130"/>
                  <a:pt x="15332" y="6075"/>
                </a:cubicBezTo>
                <a:cubicBezTo>
                  <a:pt x="16265" y="7155"/>
                  <a:pt x="16799" y="8370"/>
                  <a:pt x="16799" y="9855"/>
                </a:cubicBezTo>
                <a:cubicBezTo>
                  <a:pt x="16799" y="10125"/>
                  <a:pt x="17065" y="10395"/>
                  <a:pt x="17465" y="10395"/>
                </a:cubicBezTo>
                <a:cubicBezTo>
                  <a:pt x="17865" y="10395"/>
                  <a:pt x="18132" y="10125"/>
                  <a:pt x="18132" y="9855"/>
                </a:cubicBezTo>
                <a:cubicBezTo>
                  <a:pt x="18132" y="8100"/>
                  <a:pt x="17465" y="6480"/>
                  <a:pt x="16265" y="5130"/>
                </a:cubicBezTo>
                <a:close/>
                <a:moveTo>
                  <a:pt x="18532" y="2835"/>
                </a:moveTo>
                <a:cubicBezTo>
                  <a:pt x="16665" y="1080"/>
                  <a:pt x="14265" y="0"/>
                  <a:pt x="11599" y="0"/>
                </a:cubicBezTo>
                <a:cubicBezTo>
                  <a:pt x="11332" y="0"/>
                  <a:pt x="11065" y="270"/>
                  <a:pt x="11065" y="675"/>
                </a:cubicBezTo>
                <a:cubicBezTo>
                  <a:pt x="11065" y="945"/>
                  <a:pt x="11332" y="1350"/>
                  <a:pt x="11599" y="1350"/>
                </a:cubicBezTo>
                <a:cubicBezTo>
                  <a:pt x="13865" y="1350"/>
                  <a:pt x="15999" y="2160"/>
                  <a:pt x="17599" y="3780"/>
                </a:cubicBezTo>
                <a:cubicBezTo>
                  <a:pt x="19199" y="5400"/>
                  <a:pt x="19999" y="7560"/>
                  <a:pt x="19999" y="9855"/>
                </a:cubicBezTo>
                <a:cubicBezTo>
                  <a:pt x="19999" y="10125"/>
                  <a:pt x="20399" y="10395"/>
                  <a:pt x="20665" y="10395"/>
                </a:cubicBezTo>
                <a:cubicBezTo>
                  <a:pt x="21065" y="10395"/>
                  <a:pt x="21332" y="10125"/>
                  <a:pt x="21332" y="9855"/>
                </a:cubicBezTo>
                <a:cubicBezTo>
                  <a:pt x="21332" y="7155"/>
                  <a:pt x="20265" y="4725"/>
                  <a:pt x="18532" y="2835"/>
                </a:cubicBezTo>
                <a:close/>
                <a:moveTo>
                  <a:pt x="13865" y="7560"/>
                </a:moveTo>
                <a:cubicBezTo>
                  <a:pt x="13332" y="6885"/>
                  <a:pt x="12532" y="6615"/>
                  <a:pt x="11599" y="6615"/>
                </a:cubicBezTo>
                <a:cubicBezTo>
                  <a:pt x="11599" y="6615"/>
                  <a:pt x="11599" y="6615"/>
                  <a:pt x="11599" y="6615"/>
                </a:cubicBezTo>
                <a:cubicBezTo>
                  <a:pt x="11332" y="6615"/>
                  <a:pt x="11065" y="6885"/>
                  <a:pt x="11065" y="7155"/>
                </a:cubicBezTo>
                <a:cubicBezTo>
                  <a:pt x="11065" y="7560"/>
                  <a:pt x="11332" y="7830"/>
                  <a:pt x="11599" y="7830"/>
                </a:cubicBezTo>
                <a:cubicBezTo>
                  <a:pt x="11599" y="7830"/>
                  <a:pt x="11599" y="7830"/>
                  <a:pt x="11599" y="7830"/>
                </a:cubicBezTo>
                <a:cubicBezTo>
                  <a:pt x="12132" y="7830"/>
                  <a:pt x="12665" y="8100"/>
                  <a:pt x="13065" y="8370"/>
                </a:cubicBezTo>
                <a:cubicBezTo>
                  <a:pt x="13332" y="8775"/>
                  <a:pt x="13599" y="9315"/>
                  <a:pt x="13599" y="9855"/>
                </a:cubicBezTo>
                <a:cubicBezTo>
                  <a:pt x="13599" y="10125"/>
                  <a:pt x="13865" y="10395"/>
                  <a:pt x="14265" y="10395"/>
                </a:cubicBezTo>
                <a:cubicBezTo>
                  <a:pt x="14265" y="10395"/>
                  <a:pt x="14265" y="10395"/>
                  <a:pt x="14265" y="10395"/>
                </a:cubicBezTo>
                <a:cubicBezTo>
                  <a:pt x="14532" y="10395"/>
                  <a:pt x="14799" y="10125"/>
                  <a:pt x="14799" y="9855"/>
                </a:cubicBezTo>
                <a:cubicBezTo>
                  <a:pt x="14799" y="8910"/>
                  <a:pt x="14532" y="8100"/>
                  <a:pt x="13865" y="75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47" name="Freeform 130"/>
          <p:cNvSpPr/>
          <p:nvPr/>
        </p:nvSpPr>
        <p:spPr>
          <a:xfrm>
            <a:off x="14516100" y="10769600"/>
            <a:ext cx="1092200" cy="8540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5052"/>
                </a:moveTo>
                <a:cubicBezTo>
                  <a:pt x="7695" y="5052"/>
                  <a:pt x="5265" y="8361"/>
                  <a:pt x="5265" y="12194"/>
                </a:cubicBezTo>
                <a:cubicBezTo>
                  <a:pt x="5265" y="16200"/>
                  <a:pt x="7695" y="19510"/>
                  <a:pt x="10800" y="19510"/>
                </a:cubicBezTo>
                <a:cubicBezTo>
                  <a:pt x="13905" y="19510"/>
                  <a:pt x="16335" y="16200"/>
                  <a:pt x="16335" y="12194"/>
                </a:cubicBezTo>
                <a:cubicBezTo>
                  <a:pt x="16335" y="8361"/>
                  <a:pt x="13905" y="5052"/>
                  <a:pt x="10800" y="5052"/>
                </a:cubicBezTo>
                <a:close/>
                <a:moveTo>
                  <a:pt x="10800" y="18290"/>
                </a:moveTo>
                <a:cubicBezTo>
                  <a:pt x="8235" y="18290"/>
                  <a:pt x="6075" y="15677"/>
                  <a:pt x="6075" y="12194"/>
                </a:cubicBezTo>
                <a:cubicBezTo>
                  <a:pt x="6075" y="8884"/>
                  <a:pt x="8235" y="6271"/>
                  <a:pt x="10800" y="6271"/>
                </a:cubicBezTo>
                <a:cubicBezTo>
                  <a:pt x="13365" y="6271"/>
                  <a:pt x="15525" y="8884"/>
                  <a:pt x="15525" y="12194"/>
                </a:cubicBezTo>
                <a:cubicBezTo>
                  <a:pt x="15525" y="15677"/>
                  <a:pt x="13365" y="18290"/>
                  <a:pt x="10800" y="18290"/>
                </a:cubicBezTo>
                <a:close/>
                <a:moveTo>
                  <a:pt x="10800" y="7839"/>
                </a:moveTo>
                <a:cubicBezTo>
                  <a:pt x="8910" y="7839"/>
                  <a:pt x="7290" y="9755"/>
                  <a:pt x="7290" y="12194"/>
                </a:cubicBezTo>
                <a:cubicBezTo>
                  <a:pt x="7290" y="14806"/>
                  <a:pt x="8910" y="16723"/>
                  <a:pt x="10800" y="16723"/>
                </a:cubicBezTo>
                <a:cubicBezTo>
                  <a:pt x="12690" y="16723"/>
                  <a:pt x="14310" y="14806"/>
                  <a:pt x="14310" y="12194"/>
                </a:cubicBezTo>
                <a:cubicBezTo>
                  <a:pt x="14310" y="9755"/>
                  <a:pt x="12690" y="7839"/>
                  <a:pt x="10800" y="7839"/>
                </a:cubicBezTo>
                <a:close/>
                <a:moveTo>
                  <a:pt x="10800" y="15677"/>
                </a:moveTo>
                <a:cubicBezTo>
                  <a:pt x="9315" y="15677"/>
                  <a:pt x="8235" y="14110"/>
                  <a:pt x="8235" y="12194"/>
                </a:cubicBezTo>
                <a:cubicBezTo>
                  <a:pt x="8235" y="10452"/>
                  <a:pt x="9315" y="8884"/>
                  <a:pt x="10800" y="8884"/>
                </a:cubicBezTo>
                <a:cubicBezTo>
                  <a:pt x="12285" y="8884"/>
                  <a:pt x="13365" y="10452"/>
                  <a:pt x="13365" y="12194"/>
                </a:cubicBezTo>
                <a:cubicBezTo>
                  <a:pt x="13365" y="14110"/>
                  <a:pt x="12285" y="15677"/>
                  <a:pt x="10800" y="15677"/>
                </a:cubicBezTo>
                <a:close/>
                <a:moveTo>
                  <a:pt x="20250" y="2961"/>
                </a:moveTo>
                <a:cubicBezTo>
                  <a:pt x="14580" y="2961"/>
                  <a:pt x="14580" y="2961"/>
                  <a:pt x="14580" y="2961"/>
                </a:cubicBezTo>
                <a:cubicBezTo>
                  <a:pt x="13905" y="1045"/>
                  <a:pt x="13905" y="1045"/>
                  <a:pt x="13905" y="1045"/>
                </a:cubicBezTo>
                <a:cubicBezTo>
                  <a:pt x="13770" y="348"/>
                  <a:pt x="13365" y="0"/>
                  <a:pt x="12825" y="0"/>
                </a:cubicBezTo>
                <a:cubicBezTo>
                  <a:pt x="8775" y="0"/>
                  <a:pt x="8775" y="0"/>
                  <a:pt x="8775" y="0"/>
                </a:cubicBezTo>
                <a:cubicBezTo>
                  <a:pt x="8235" y="0"/>
                  <a:pt x="7830" y="348"/>
                  <a:pt x="7695" y="1045"/>
                </a:cubicBezTo>
                <a:cubicBezTo>
                  <a:pt x="7020" y="2961"/>
                  <a:pt x="7020" y="2961"/>
                  <a:pt x="7020" y="2961"/>
                </a:cubicBezTo>
                <a:cubicBezTo>
                  <a:pt x="5130" y="2961"/>
                  <a:pt x="5130" y="2961"/>
                  <a:pt x="5130" y="2961"/>
                </a:cubicBezTo>
                <a:cubicBezTo>
                  <a:pt x="5130" y="2265"/>
                  <a:pt x="5130" y="2265"/>
                  <a:pt x="5130" y="2265"/>
                </a:cubicBezTo>
                <a:cubicBezTo>
                  <a:pt x="5130" y="1568"/>
                  <a:pt x="4725" y="1045"/>
                  <a:pt x="4185" y="1045"/>
                </a:cubicBezTo>
                <a:cubicBezTo>
                  <a:pt x="2970" y="1045"/>
                  <a:pt x="2970" y="1045"/>
                  <a:pt x="2970" y="1045"/>
                </a:cubicBezTo>
                <a:cubicBezTo>
                  <a:pt x="2430" y="1045"/>
                  <a:pt x="2025" y="1568"/>
                  <a:pt x="2025" y="2265"/>
                </a:cubicBezTo>
                <a:cubicBezTo>
                  <a:pt x="2025" y="2961"/>
                  <a:pt x="2025" y="2961"/>
                  <a:pt x="2025" y="2961"/>
                </a:cubicBezTo>
                <a:cubicBezTo>
                  <a:pt x="1350" y="2961"/>
                  <a:pt x="1350" y="2961"/>
                  <a:pt x="1350" y="2961"/>
                </a:cubicBezTo>
                <a:cubicBezTo>
                  <a:pt x="675" y="2961"/>
                  <a:pt x="0" y="3832"/>
                  <a:pt x="0" y="4877"/>
                </a:cubicBezTo>
                <a:cubicBezTo>
                  <a:pt x="0" y="19684"/>
                  <a:pt x="0" y="19684"/>
                  <a:pt x="0" y="19684"/>
                </a:cubicBezTo>
                <a:cubicBezTo>
                  <a:pt x="0" y="20729"/>
                  <a:pt x="675" y="21600"/>
                  <a:pt x="1350" y="21600"/>
                </a:cubicBezTo>
                <a:cubicBezTo>
                  <a:pt x="20250" y="21600"/>
                  <a:pt x="20250" y="21600"/>
                  <a:pt x="20250" y="21600"/>
                </a:cubicBezTo>
                <a:cubicBezTo>
                  <a:pt x="20925" y="21600"/>
                  <a:pt x="21600" y="20729"/>
                  <a:pt x="21600" y="19684"/>
                </a:cubicBezTo>
                <a:cubicBezTo>
                  <a:pt x="21600" y="4877"/>
                  <a:pt x="21600" y="4877"/>
                  <a:pt x="21600" y="4877"/>
                </a:cubicBezTo>
                <a:cubicBezTo>
                  <a:pt x="21600" y="3832"/>
                  <a:pt x="20925" y="2961"/>
                  <a:pt x="20250" y="2961"/>
                </a:cubicBezTo>
                <a:close/>
                <a:moveTo>
                  <a:pt x="8505" y="1394"/>
                </a:moveTo>
                <a:cubicBezTo>
                  <a:pt x="8640" y="1219"/>
                  <a:pt x="8640" y="1219"/>
                  <a:pt x="8775" y="1219"/>
                </a:cubicBezTo>
                <a:cubicBezTo>
                  <a:pt x="12825" y="1219"/>
                  <a:pt x="12825" y="1219"/>
                  <a:pt x="12825" y="1219"/>
                </a:cubicBezTo>
                <a:cubicBezTo>
                  <a:pt x="12960" y="1219"/>
                  <a:pt x="13095" y="1219"/>
                  <a:pt x="13095" y="1394"/>
                </a:cubicBezTo>
                <a:cubicBezTo>
                  <a:pt x="13500" y="2961"/>
                  <a:pt x="13500" y="2961"/>
                  <a:pt x="13500" y="2961"/>
                </a:cubicBezTo>
                <a:cubicBezTo>
                  <a:pt x="8100" y="2961"/>
                  <a:pt x="8100" y="2961"/>
                  <a:pt x="8100" y="2961"/>
                </a:cubicBezTo>
                <a:lnTo>
                  <a:pt x="8505" y="1394"/>
                </a:lnTo>
                <a:close/>
                <a:moveTo>
                  <a:pt x="2835" y="2265"/>
                </a:moveTo>
                <a:cubicBezTo>
                  <a:pt x="2835" y="2265"/>
                  <a:pt x="2835" y="2265"/>
                  <a:pt x="2970" y="2265"/>
                </a:cubicBezTo>
                <a:cubicBezTo>
                  <a:pt x="4185" y="2265"/>
                  <a:pt x="4185" y="2265"/>
                  <a:pt x="4185" y="2265"/>
                </a:cubicBezTo>
                <a:cubicBezTo>
                  <a:pt x="4320" y="2265"/>
                  <a:pt x="4320" y="2265"/>
                  <a:pt x="4320" y="2265"/>
                </a:cubicBezTo>
                <a:cubicBezTo>
                  <a:pt x="4320" y="2961"/>
                  <a:pt x="4320" y="2961"/>
                  <a:pt x="4320" y="2961"/>
                </a:cubicBezTo>
                <a:cubicBezTo>
                  <a:pt x="2835" y="2961"/>
                  <a:pt x="2835" y="2961"/>
                  <a:pt x="2835" y="2961"/>
                </a:cubicBezTo>
                <a:lnTo>
                  <a:pt x="2835" y="2265"/>
                </a:lnTo>
                <a:close/>
                <a:moveTo>
                  <a:pt x="945" y="7665"/>
                </a:moveTo>
                <a:cubicBezTo>
                  <a:pt x="2295" y="7665"/>
                  <a:pt x="2295" y="7665"/>
                  <a:pt x="2295" y="7665"/>
                </a:cubicBezTo>
                <a:cubicBezTo>
                  <a:pt x="2295" y="16897"/>
                  <a:pt x="2295" y="16897"/>
                  <a:pt x="2295" y="16897"/>
                </a:cubicBezTo>
                <a:cubicBezTo>
                  <a:pt x="945" y="16897"/>
                  <a:pt x="945" y="16897"/>
                  <a:pt x="945" y="16897"/>
                </a:cubicBezTo>
                <a:lnTo>
                  <a:pt x="945" y="7665"/>
                </a:lnTo>
                <a:close/>
                <a:moveTo>
                  <a:pt x="20655" y="19684"/>
                </a:moveTo>
                <a:cubicBezTo>
                  <a:pt x="20655" y="20032"/>
                  <a:pt x="20520" y="20381"/>
                  <a:pt x="20250" y="20381"/>
                </a:cubicBezTo>
                <a:cubicBezTo>
                  <a:pt x="1350" y="20381"/>
                  <a:pt x="1350" y="20381"/>
                  <a:pt x="1350" y="20381"/>
                </a:cubicBezTo>
                <a:cubicBezTo>
                  <a:pt x="1080" y="20381"/>
                  <a:pt x="945" y="20032"/>
                  <a:pt x="945" y="19684"/>
                </a:cubicBezTo>
                <a:cubicBezTo>
                  <a:pt x="945" y="18116"/>
                  <a:pt x="945" y="18116"/>
                  <a:pt x="945" y="18116"/>
                </a:cubicBezTo>
                <a:cubicBezTo>
                  <a:pt x="2835" y="18116"/>
                  <a:pt x="2835" y="18116"/>
                  <a:pt x="2835" y="18116"/>
                </a:cubicBezTo>
                <a:cubicBezTo>
                  <a:pt x="2970" y="18116"/>
                  <a:pt x="3240" y="17942"/>
                  <a:pt x="3240" y="17594"/>
                </a:cubicBezTo>
                <a:cubicBezTo>
                  <a:pt x="3240" y="6968"/>
                  <a:pt x="3240" y="6968"/>
                  <a:pt x="3240" y="6968"/>
                </a:cubicBezTo>
                <a:cubicBezTo>
                  <a:pt x="3240" y="6619"/>
                  <a:pt x="2970" y="6445"/>
                  <a:pt x="2835" y="6445"/>
                </a:cubicBezTo>
                <a:cubicBezTo>
                  <a:pt x="945" y="6445"/>
                  <a:pt x="945" y="6445"/>
                  <a:pt x="945" y="6445"/>
                </a:cubicBezTo>
                <a:cubicBezTo>
                  <a:pt x="945" y="4877"/>
                  <a:pt x="945" y="4877"/>
                  <a:pt x="945" y="4877"/>
                </a:cubicBezTo>
                <a:cubicBezTo>
                  <a:pt x="945" y="4529"/>
                  <a:pt x="1080" y="4181"/>
                  <a:pt x="1350" y="4181"/>
                </a:cubicBezTo>
                <a:cubicBezTo>
                  <a:pt x="14175" y="4181"/>
                  <a:pt x="14175" y="4181"/>
                  <a:pt x="14175" y="4181"/>
                </a:cubicBezTo>
                <a:cubicBezTo>
                  <a:pt x="14175" y="4181"/>
                  <a:pt x="14175" y="4181"/>
                  <a:pt x="14175" y="4181"/>
                </a:cubicBezTo>
                <a:cubicBezTo>
                  <a:pt x="14175" y="4181"/>
                  <a:pt x="14175" y="4181"/>
                  <a:pt x="14175" y="4181"/>
                </a:cubicBezTo>
                <a:cubicBezTo>
                  <a:pt x="20250" y="4181"/>
                  <a:pt x="20250" y="4181"/>
                  <a:pt x="20250" y="4181"/>
                </a:cubicBezTo>
                <a:cubicBezTo>
                  <a:pt x="20520" y="4181"/>
                  <a:pt x="20655" y="4529"/>
                  <a:pt x="20655" y="4877"/>
                </a:cubicBezTo>
                <a:cubicBezTo>
                  <a:pt x="20655" y="6445"/>
                  <a:pt x="20655" y="6445"/>
                  <a:pt x="20655" y="6445"/>
                </a:cubicBezTo>
                <a:cubicBezTo>
                  <a:pt x="18765" y="6445"/>
                  <a:pt x="18765" y="6445"/>
                  <a:pt x="18765" y="6445"/>
                </a:cubicBezTo>
                <a:cubicBezTo>
                  <a:pt x="18630" y="6445"/>
                  <a:pt x="18360" y="6619"/>
                  <a:pt x="18360" y="6968"/>
                </a:cubicBezTo>
                <a:cubicBezTo>
                  <a:pt x="18360" y="17594"/>
                  <a:pt x="18360" y="17594"/>
                  <a:pt x="18360" y="17594"/>
                </a:cubicBezTo>
                <a:cubicBezTo>
                  <a:pt x="18360" y="17942"/>
                  <a:pt x="18630" y="18116"/>
                  <a:pt x="18765" y="18116"/>
                </a:cubicBezTo>
                <a:cubicBezTo>
                  <a:pt x="20655" y="18116"/>
                  <a:pt x="20655" y="18116"/>
                  <a:pt x="20655" y="18116"/>
                </a:cubicBezTo>
                <a:cubicBezTo>
                  <a:pt x="20655" y="19684"/>
                  <a:pt x="20655" y="19684"/>
                  <a:pt x="20655" y="19684"/>
                </a:cubicBezTo>
                <a:close/>
                <a:moveTo>
                  <a:pt x="20655" y="16897"/>
                </a:moveTo>
                <a:cubicBezTo>
                  <a:pt x="19305" y="16897"/>
                  <a:pt x="19305" y="16897"/>
                  <a:pt x="19305" y="16897"/>
                </a:cubicBezTo>
                <a:cubicBezTo>
                  <a:pt x="19305" y="7665"/>
                  <a:pt x="19305" y="7665"/>
                  <a:pt x="19305" y="7665"/>
                </a:cubicBezTo>
                <a:cubicBezTo>
                  <a:pt x="20655" y="7665"/>
                  <a:pt x="20655" y="7665"/>
                  <a:pt x="20655" y="7665"/>
                </a:cubicBezTo>
                <a:lnTo>
                  <a:pt x="20655" y="16897"/>
                </a:lnTo>
                <a:close/>
                <a:moveTo>
                  <a:pt x="10800" y="10103"/>
                </a:moveTo>
                <a:cubicBezTo>
                  <a:pt x="9855" y="10103"/>
                  <a:pt x="9045" y="11148"/>
                  <a:pt x="9045" y="12194"/>
                </a:cubicBezTo>
                <a:cubicBezTo>
                  <a:pt x="9045" y="12542"/>
                  <a:pt x="9315" y="12890"/>
                  <a:pt x="9450" y="12890"/>
                </a:cubicBezTo>
                <a:cubicBezTo>
                  <a:pt x="9720" y="12890"/>
                  <a:pt x="9990" y="12542"/>
                  <a:pt x="9990" y="12194"/>
                </a:cubicBezTo>
                <a:cubicBezTo>
                  <a:pt x="9990" y="11671"/>
                  <a:pt x="10260" y="11148"/>
                  <a:pt x="10800" y="11148"/>
                </a:cubicBezTo>
                <a:cubicBezTo>
                  <a:pt x="11070" y="11148"/>
                  <a:pt x="11205" y="10974"/>
                  <a:pt x="11205" y="10626"/>
                </a:cubicBezTo>
                <a:cubicBezTo>
                  <a:pt x="11205" y="10277"/>
                  <a:pt x="11070" y="10103"/>
                  <a:pt x="10800" y="1010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48" name="Freeform 131"/>
          <p:cNvSpPr/>
          <p:nvPr/>
        </p:nvSpPr>
        <p:spPr>
          <a:xfrm>
            <a:off x="14652626" y="11871325"/>
            <a:ext cx="81915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0790"/>
                </a:moveTo>
                <a:cubicBezTo>
                  <a:pt x="17820" y="14850"/>
                  <a:pt x="17820" y="14850"/>
                  <a:pt x="17820" y="14850"/>
                </a:cubicBezTo>
                <a:cubicBezTo>
                  <a:pt x="17640" y="14715"/>
                  <a:pt x="17460" y="14580"/>
                  <a:pt x="17460" y="14580"/>
                </a:cubicBezTo>
                <a:cubicBezTo>
                  <a:pt x="15480" y="13905"/>
                  <a:pt x="15480" y="13905"/>
                  <a:pt x="15480" y="13905"/>
                </a:cubicBezTo>
                <a:cubicBezTo>
                  <a:pt x="18720" y="9855"/>
                  <a:pt x="18720" y="9855"/>
                  <a:pt x="18720" y="9855"/>
                </a:cubicBezTo>
                <a:cubicBezTo>
                  <a:pt x="18720" y="9855"/>
                  <a:pt x="18720" y="9855"/>
                  <a:pt x="18720" y="9720"/>
                </a:cubicBezTo>
                <a:cubicBezTo>
                  <a:pt x="19440" y="8775"/>
                  <a:pt x="19800" y="7830"/>
                  <a:pt x="19800" y="6750"/>
                </a:cubicBezTo>
                <a:cubicBezTo>
                  <a:pt x="19800" y="4860"/>
                  <a:pt x="18900" y="3240"/>
                  <a:pt x="17100" y="1890"/>
                </a:cubicBezTo>
                <a:cubicBezTo>
                  <a:pt x="15300" y="675"/>
                  <a:pt x="13140" y="0"/>
                  <a:pt x="10620" y="0"/>
                </a:cubicBezTo>
                <a:cubicBezTo>
                  <a:pt x="8280" y="0"/>
                  <a:pt x="6120" y="675"/>
                  <a:pt x="4500" y="2025"/>
                </a:cubicBezTo>
                <a:cubicBezTo>
                  <a:pt x="2700" y="3240"/>
                  <a:pt x="1800" y="4860"/>
                  <a:pt x="1800" y="6615"/>
                </a:cubicBezTo>
                <a:cubicBezTo>
                  <a:pt x="1800" y="7695"/>
                  <a:pt x="2160" y="8775"/>
                  <a:pt x="2880" y="9720"/>
                </a:cubicBezTo>
                <a:cubicBezTo>
                  <a:pt x="2880" y="9855"/>
                  <a:pt x="2880" y="9855"/>
                  <a:pt x="2880" y="9855"/>
                </a:cubicBezTo>
                <a:cubicBezTo>
                  <a:pt x="6120" y="13905"/>
                  <a:pt x="6120" y="13905"/>
                  <a:pt x="6120" y="13905"/>
                </a:cubicBezTo>
                <a:cubicBezTo>
                  <a:pt x="4140" y="14580"/>
                  <a:pt x="4140" y="14580"/>
                  <a:pt x="4140" y="14580"/>
                </a:cubicBezTo>
                <a:cubicBezTo>
                  <a:pt x="4140" y="14580"/>
                  <a:pt x="3960" y="14715"/>
                  <a:pt x="3780" y="14850"/>
                </a:cubicBezTo>
                <a:cubicBezTo>
                  <a:pt x="0" y="20790"/>
                  <a:pt x="0" y="20790"/>
                  <a:pt x="0" y="20790"/>
                </a:cubicBezTo>
                <a:cubicBezTo>
                  <a:pt x="0" y="21060"/>
                  <a:pt x="0" y="21330"/>
                  <a:pt x="180" y="21465"/>
                </a:cubicBezTo>
                <a:cubicBezTo>
                  <a:pt x="360" y="21600"/>
                  <a:pt x="720" y="21600"/>
                  <a:pt x="1080" y="21600"/>
                </a:cubicBezTo>
                <a:cubicBezTo>
                  <a:pt x="5760" y="19980"/>
                  <a:pt x="5760" y="19980"/>
                  <a:pt x="5760" y="19980"/>
                </a:cubicBezTo>
                <a:cubicBezTo>
                  <a:pt x="10440" y="21600"/>
                  <a:pt x="10440" y="21600"/>
                  <a:pt x="10440" y="21600"/>
                </a:cubicBezTo>
                <a:cubicBezTo>
                  <a:pt x="10620" y="21600"/>
                  <a:pt x="10980" y="21600"/>
                  <a:pt x="11160" y="21600"/>
                </a:cubicBezTo>
                <a:cubicBezTo>
                  <a:pt x="15840" y="19980"/>
                  <a:pt x="15840" y="19980"/>
                  <a:pt x="15840" y="19980"/>
                </a:cubicBezTo>
                <a:cubicBezTo>
                  <a:pt x="20520" y="21600"/>
                  <a:pt x="20520" y="21600"/>
                  <a:pt x="20520" y="21600"/>
                </a:cubicBezTo>
                <a:cubicBezTo>
                  <a:pt x="20700" y="21600"/>
                  <a:pt x="20880" y="21600"/>
                  <a:pt x="20880" y="21600"/>
                </a:cubicBezTo>
                <a:cubicBezTo>
                  <a:pt x="21060" y="21600"/>
                  <a:pt x="21240" y="21600"/>
                  <a:pt x="21420" y="21465"/>
                </a:cubicBezTo>
                <a:cubicBezTo>
                  <a:pt x="21600" y="21330"/>
                  <a:pt x="21600" y="21060"/>
                  <a:pt x="21600" y="20790"/>
                </a:cubicBezTo>
                <a:close/>
                <a:moveTo>
                  <a:pt x="4140" y="9315"/>
                </a:moveTo>
                <a:cubicBezTo>
                  <a:pt x="3600" y="8505"/>
                  <a:pt x="3240" y="7560"/>
                  <a:pt x="3240" y="6750"/>
                </a:cubicBezTo>
                <a:cubicBezTo>
                  <a:pt x="3240" y="3645"/>
                  <a:pt x="6660" y="1080"/>
                  <a:pt x="10620" y="1080"/>
                </a:cubicBezTo>
                <a:cubicBezTo>
                  <a:pt x="12780" y="1080"/>
                  <a:pt x="14580" y="1620"/>
                  <a:pt x="16020" y="2700"/>
                </a:cubicBezTo>
                <a:cubicBezTo>
                  <a:pt x="17460" y="3780"/>
                  <a:pt x="18360" y="5130"/>
                  <a:pt x="18360" y="6750"/>
                </a:cubicBezTo>
                <a:cubicBezTo>
                  <a:pt x="18360" y="7560"/>
                  <a:pt x="18000" y="8505"/>
                  <a:pt x="17460" y="9315"/>
                </a:cubicBezTo>
                <a:cubicBezTo>
                  <a:pt x="11340" y="17010"/>
                  <a:pt x="11340" y="17010"/>
                  <a:pt x="11340" y="17010"/>
                </a:cubicBezTo>
                <a:cubicBezTo>
                  <a:pt x="11160" y="17145"/>
                  <a:pt x="10980" y="17280"/>
                  <a:pt x="10800" y="17280"/>
                </a:cubicBezTo>
                <a:cubicBezTo>
                  <a:pt x="10620" y="17280"/>
                  <a:pt x="10440" y="17145"/>
                  <a:pt x="10260" y="17010"/>
                </a:cubicBezTo>
                <a:lnTo>
                  <a:pt x="4140" y="9315"/>
                </a:lnTo>
                <a:close/>
                <a:moveTo>
                  <a:pt x="16200" y="18900"/>
                </a:moveTo>
                <a:cubicBezTo>
                  <a:pt x="16020" y="18900"/>
                  <a:pt x="15660" y="18900"/>
                  <a:pt x="15480" y="18900"/>
                </a:cubicBezTo>
                <a:cubicBezTo>
                  <a:pt x="10800" y="20520"/>
                  <a:pt x="10800" y="20520"/>
                  <a:pt x="10800" y="20520"/>
                </a:cubicBezTo>
                <a:cubicBezTo>
                  <a:pt x="6120" y="18900"/>
                  <a:pt x="6120" y="18900"/>
                  <a:pt x="6120" y="18900"/>
                </a:cubicBezTo>
                <a:cubicBezTo>
                  <a:pt x="5940" y="18900"/>
                  <a:pt x="5580" y="18900"/>
                  <a:pt x="5400" y="18900"/>
                </a:cubicBezTo>
                <a:cubicBezTo>
                  <a:pt x="2160" y="19980"/>
                  <a:pt x="2160" y="19980"/>
                  <a:pt x="2160" y="19980"/>
                </a:cubicBezTo>
                <a:cubicBezTo>
                  <a:pt x="5040" y="15390"/>
                  <a:pt x="5040" y="15390"/>
                  <a:pt x="5040" y="15390"/>
                </a:cubicBezTo>
                <a:cubicBezTo>
                  <a:pt x="6840" y="14850"/>
                  <a:pt x="6840" y="14850"/>
                  <a:pt x="6840" y="14850"/>
                </a:cubicBezTo>
                <a:cubicBezTo>
                  <a:pt x="9000" y="17550"/>
                  <a:pt x="9000" y="17550"/>
                  <a:pt x="9000" y="17550"/>
                </a:cubicBezTo>
                <a:cubicBezTo>
                  <a:pt x="9360" y="17955"/>
                  <a:pt x="10080" y="18225"/>
                  <a:pt x="10800" y="18225"/>
                </a:cubicBezTo>
                <a:cubicBezTo>
                  <a:pt x="11520" y="18225"/>
                  <a:pt x="12240" y="17955"/>
                  <a:pt x="12600" y="17550"/>
                </a:cubicBezTo>
                <a:cubicBezTo>
                  <a:pt x="14760" y="14850"/>
                  <a:pt x="14760" y="14850"/>
                  <a:pt x="14760" y="14850"/>
                </a:cubicBezTo>
                <a:cubicBezTo>
                  <a:pt x="16560" y="15390"/>
                  <a:pt x="16560" y="15390"/>
                  <a:pt x="16560" y="15390"/>
                </a:cubicBezTo>
                <a:cubicBezTo>
                  <a:pt x="19440" y="19980"/>
                  <a:pt x="19440" y="19980"/>
                  <a:pt x="19440" y="19980"/>
                </a:cubicBezTo>
                <a:lnTo>
                  <a:pt x="16200" y="18900"/>
                </a:lnTo>
                <a:close/>
                <a:moveTo>
                  <a:pt x="10800" y="4320"/>
                </a:moveTo>
                <a:cubicBezTo>
                  <a:pt x="9000" y="4320"/>
                  <a:pt x="7560" y="5400"/>
                  <a:pt x="7560" y="6750"/>
                </a:cubicBezTo>
                <a:cubicBezTo>
                  <a:pt x="7560" y="8100"/>
                  <a:pt x="9000" y="9180"/>
                  <a:pt x="10800" y="9180"/>
                </a:cubicBezTo>
                <a:cubicBezTo>
                  <a:pt x="12600" y="9180"/>
                  <a:pt x="14040" y="8100"/>
                  <a:pt x="14040" y="6750"/>
                </a:cubicBezTo>
                <a:cubicBezTo>
                  <a:pt x="14040" y="5400"/>
                  <a:pt x="12600" y="4320"/>
                  <a:pt x="10800" y="4320"/>
                </a:cubicBezTo>
                <a:close/>
                <a:moveTo>
                  <a:pt x="10800" y="8100"/>
                </a:moveTo>
                <a:cubicBezTo>
                  <a:pt x="9720" y="8100"/>
                  <a:pt x="9000" y="7425"/>
                  <a:pt x="9000" y="6750"/>
                </a:cubicBezTo>
                <a:cubicBezTo>
                  <a:pt x="9000" y="5940"/>
                  <a:pt x="9720" y="5400"/>
                  <a:pt x="10800" y="5400"/>
                </a:cubicBezTo>
                <a:cubicBezTo>
                  <a:pt x="11880" y="5400"/>
                  <a:pt x="12600" y="5940"/>
                  <a:pt x="12600" y="6750"/>
                </a:cubicBezTo>
                <a:cubicBezTo>
                  <a:pt x="12600" y="7425"/>
                  <a:pt x="11880" y="8100"/>
                  <a:pt x="10800" y="81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49" name="Freeform 132"/>
          <p:cNvSpPr/>
          <p:nvPr/>
        </p:nvSpPr>
        <p:spPr>
          <a:xfrm>
            <a:off x="16427450" y="752476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5795" y="4590"/>
                </a:moveTo>
                <a:cubicBezTo>
                  <a:pt x="16335" y="2700"/>
                  <a:pt x="16335" y="2700"/>
                  <a:pt x="16335" y="2700"/>
                </a:cubicBezTo>
                <a:cubicBezTo>
                  <a:pt x="18225" y="3915"/>
                  <a:pt x="19710" y="5940"/>
                  <a:pt x="20250" y="8100"/>
                </a:cubicBezTo>
                <a:cubicBezTo>
                  <a:pt x="19980" y="8235"/>
                  <a:pt x="19980" y="8235"/>
                  <a:pt x="19980" y="8235"/>
                </a:cubicBezTo>
                <a:cubicBezTo>
                  <a:pt x="19710" y="8235"/>
                  <a:pt x="19305" y="8505"/>
                  <a:pt x="19305" y="8910"/>
                </a:cubicBezTo>
                <a:cubicBezTo>
                  <a:pt x="19170" y="9315"/>
                  <a:pt x="19170" y="9315"/>
                  <a:pt x="19170" y="9315"/>
                </a:cubicBezTo>
                <a:cubicBezTo>
                  <a:pt x="19170" y="9315"/>
                  <a:pt x="19170" y="9315"/>
                  <a:pt x="19170" y="9315"/>
                </a:cubicBezTo>
                <a:cubicBezTo>
                  <a:pt x="19170" y="9315"/>
                  <a:pt x="19170" y="9315"/>
                  <a:pt x="19170" y="9315"/>
                </a:cubicBezTo>
                <a:cubicBezTo>
                  <a:pt x="18630" y="8910"/>
                  <a:pt x="18630" y="8910"/>
                  <a:pt x="18630" y="8910"/>
                </a:cubicBezTo>
                <a:cubicBezTo>
                  <a:pt x="18225" y="8640"/>
                  <a:pt x="17820" y="8640"/>
                  <a:pt x="17550" y="8775"/>
                </a:cubicBezTo>
                <a:cubicBezTo>
                  <a:pt x="16875" y="9180"/>
                  <a:pt x="16875" y="9180"/>
                  <a:pt x="16875" y="9180"/>
                </a:cubicBezTo>
                <a:cubicBezTo>
                  <a:pt x="16470" y="9315"/>
                  <a:pt x="16335" y="9720"/>
                  <a:pt x="16335" y="10125"/>
                </a:cubicBezTo>
                <a:cubicBezTo>
                  <a:pt x="16335" y="10530"/>
                  <a:pt x="16605" y="10800"/>
                  <a:pt x="16875" y="10935"/>
                </a:cubicBezTo>
                <a:cubicBezTo>
                  <a:pt x="17010" y="10935"/>
                  <a:pt x="17010" y="10935"/>
                  <a:pt x="17010" y="10935"/>
                </a:cubicBezTo>
                <a:cubicBezTo>
                  <a:pt x="17010" y="10935"/>
                  <a:pt x="17010" y="10935"/>
                  <a:pt x="17010" y="10935"/>
                </a:cubicBezTo>
                <a:cubicBezTo>
                  <a:pt x="17010" y="10935"/>
                  <a:pt x="17010" y="10935"/>
                  <a:pt x="17010" y="10935"/>
                </a:cubicBezTo>
                <a:cubicBezTo>
                  <a:pt x="16470" y="11475"/>
                  <a:pt x="16470" y="11475"/>
                  <a:pt x="16470" y="11475"/>
                </a:cubicBezTo>
                <a:cubicBezTo>
                  <a:pt x="16470" y="11475"/>
                  <a:pt x="16470" y="11475"/>
                  <a:pt x="16470" y="11475"/>
                </a:cubicBezTo>
                <a:cubicBezTo>
                  <a:pt x="15255" y="10665"/>
                  <a:pt x="15255" y="10665"/>
                  <a:pt x="15255" y="10665"/>
                </a:cubicBezTo>
                <a:cubicBezTo>
                  <a:pt x="14985" y="10530"/>
                  <a:pt x="14715" y="10530"/>
                  <a:pt x="14310" y="10665"/>
                </a:cubicBezTo>
                <a:cubicBezTo>
                  <a:pt x="14040" y="10800"/>
                  <a:pt x="13905" y="11070"/>
                  <a:pt x="13770" y="11340"/>
                </a:cubicBezTo>
                <a:cubicBezTo>
                  <a:pt x="13770" y="12015"/>
                  <a:pt x="13770" y="12015"/>
                  <a:pt x="13770" y="12015"/>
                </a:cubicBezTo>
                <a:cubicBezTo>
                  <a:pt x="13635" y="12285"/>
                  <a:pt x="13770" y="12555"/>
                  <a:pt x="14040" y="12825"/>
                </a:cubicBezTo>
                <a:cubicBezTo>
                  <a:pt x="14580" y="13365"/>
                  <a:pt x="14580" y="13365"/>
                  <a:pt x="14580" y="13365"/>
                </a:cubicBezTo>
                <a:cubicBezTo>
                  <a:pt x="14580" y="13365"/>
                  <a:pt x="14580" y="13365"/>
                  <a:pt x="14580" y="13500"/>
                </a:cubicBezTo>
                <a:cubicBezTo>
                  <a:pt x="13635" y="14985"/>
                  <a:pt x="13635" y="14985"/>
                  <a:pt x="13635" y="14985"/>
                </a:cubicBezTo>
                <a:cubicBezTo>
                  <a:pt x="13500" y="15120"/>
                  <a:pt x="13500" y="15255"/>
                  <a:pt x="13500" y="15525"/>
                </a:cubicBezTo>
                <a:cubicBezTo>
                  <a:pt x="13365" y="17685"/>
                  <a:pt x="13365" y="17685"/>
                  <a:pt x="13365" y="17685"/>
                </a:cubicBezTo>
                <a:cubicBezTo>
                  <a:pt x="13365" y="17685"/>
                  <a:pt x="13365" y="17685"/>
                  <a:pt x="13365" y="17685"/>
                </a:cubicBezTo>
                <a:cubicBezTo>
                  <a:pt x="12015" y="19035"/>
                  <a:pt x="12015" y="19035"/>
                  <a:pt x="12015" y="19035"/>
                </a:cubicBezTo>
                <a:cubicBezTo>
                  <a:pt x="12015" y="19035"/>
                  <a:pt x="12015" y="19035"/>
                  <a:pt x="12015" y="19035"/>
                </a:cubicBezTo>
                <a:cubicBezTo>
                  <a:pt x="11070" y="18495"/>
                  <a:pt x="11070" y="18495"/>
                  <a:pt x="11070" y="18495"/>
                </a:cubicBezTo>
                <a:cubicBezTo>
                  <a:pt x="11070" y="18495"/>
                  <a:pt x="11070" y="18495"/>
                  <a:pt x="11070" y="18495"/>
                </a:cubicBezTo>
                <a:cubicBezTo>
                  <a:pt x="11070" y="18495"/>
                  <a:pt x="10665" y="16605"/>
                  <a:pt x="10665" y="16605"/>
                </a:cubicBezTo>
                <a:cubicBezTo>
                  <a:pt x="10260" y="15525"/>
                  <a:pt x="10260" y="15525"/>
                  <a:pt x="10260" y="15525"/>
                </a:cubicBezTo>
                <a:cubicBezTo>
                  <a:pt x="10125" y="15120"/>
                  <a:pt x="9855" y="14850"/>
                  <a:pt x="9450" y="14850"/>
                </a:cubicBezTo>
                <a:cubicBezTo>
                  <a:pt x="7695" y="14715"/>
                  <a:pt x="7695" y="14715"/>
                  <a:pt x="7695" y="14715"/>
                </a:cubicBezTo>
                <a:cubicBezTo>
                  <a:pt x="7560" y="14715"/>
                  <a:pt x="7560" y="14715"/>
                  <a:pt x="7560" y="14715"/>
                </a:cubicBezTo>
                <a:cubicBezTo>
                  <a:pt x="6615" y="12960"/>
                  <a:pt x="6615" y="12960"/>
                  <a:pt x="6615" y="12960"/>
                </a:cubicBezTo>
                <a:cubicBezTo>
                  <a:pt x="6615" y="12960"/>
                  <a:pt x="6615" y="12960"/>
                  <a:pt x="6615" y="12960"/>
                </a:cubicBezTo>
                <a:cubicBezTo>
                  <a:pt x="6885" y="11205"/>
                  <a:pt x="6885" y="11205"/>
                  <a:pt x="6885" y="11205"/>
                </a:cubicBezTo>
                <a:cubicBezTo>
                  <a:pt x="6885" y="11205"/>
                  <a:pt x="6885" y="11205"/>
                  <a:pt x="6885" y="11205"/>
                </a:cubicBezTo>
                <a:cubicBezTo>
                  <a:pt x="8370" y="9990"/>
                  <a:pt x="8370" y="9990"/>
                  <a:pt x="8370" y="9990"/>
                </a:cubicBezTo>
                <a:cubicBezTo>
                  <a:pt x="8370" y="9990"/>
                  <a:pt x="8370" y="9990"/>
                  <a:pt x="8370" y="9990"/>
                </a:cubicBezTo>
                <a:cubicBezTo>
                  <a:pt x="9990" y="10665"/>
                  <a:pt x="9990" y="10665"/>
                  <a:pt x="9990" y="10665"/>
                </a:cubicBezTo>
                <a:cubicBezTo>
                  <a:pt x="9990" y="10665"/>
                  <a:pt x="10125" y="10800"/>
                  <a:pt x="10260" y="10800"/>
                </a:cubicBezTo>
                <a:cubicBezTo>
                  <a:pt x="12285" y="10935"/>
                  <a:pt x="12285" y="10935"/>
                  <a:pt x="12285" y="10935"/>
                </a:cubicBezTo>
                <a:cubicBezTo>
                  <a:pt x="12555" y="10935"/>
                  <a:pt x="12825" y="10935"/>
                  <a:pt x="12960" y="10800"/>
                </a:cubicBezTo>
                <a:cubicBezTo>
                  <a:pt x="14445" y="9855"/>
                  <a:pt x="14445" y="9855"/>
                  <a:pt x="14445" y="9855"/>
                </a:cubicBezTo>
                <a:cubicBezTo>
                  <a:pt x="14715" y="9585"/>
                  <a:pt x="14850" y="9045"/>
                  <a:pt x="14715" y="8640"/>
                </a:cubicBezTo>
                <a:cubicBezTo>
                  <a:pt x="14580" y="8370"/>
                  <a:pt x="14580" y="8370"/>
                  <a:pt x="14580" y="8370"/>
                </a:cubicBezTo>
                <a:cubicBezTo>
                  <a:pt x="14445" y="7965"/>
                  <a:pt x="14040" y="7830"/>
                  <a:pt x="13770" y="7695"/>
                </a:cubicBezTo>
                <a:cubicBezTo>
                  <a:pt x="9855" y="7560"/>
                  <a:pt x="9855" y="7560"/>
                  <a:pt x="9855" y="7560"/>
                </a:cubicBezTo>
                <a:cubicBezTo>
                  <a:pt x="9855" y="7560"/>
                  <a:pt x="9855" y="7560"/>
                  <a:pt x="9855" y="7560"/>
                </a:cubicBezTo>
                <a:cubicBezTo>
                  <a:pt x="9855" y="7560"/>
                  <a:pt x="9855" y="7560"/>
                  <a:pt x="9855" y="7560"/>
                </a:cubicBezTo>
                <a:cubicBezTo>
                  <a:pt x="9855" y="7560"/>
                  <a:pt x="9855" y="7560"/>
                  <a:pt x="9855" y="7560"/>
                </a:cubicBezTo>
                <a:cubicBezTo>
                  <a:pt x="9855" y="7560"/>
                  <a:pt x="9855" y="7560"/>
                  <a:pt x="9855" y="7560"/>
                </a:cubicBezTo>
                <a:cubicBezTo>
                  <a:pt x="9855" y="7560"/>
                  <a:pt x="9855" y="7560"/>
                  <a:pt x="9855" y="7560"/>
                </a:cubicBezTo>
                <a:cubicBezTo>
                  <a:pt x="11070" y="7155"/>
                  <a:pt x="11070" y="7155"/>
                  <a:pt x="11070" y="7155"/>
                </a:cubicBezTo>
                <a:cubicBezTo>
                  <a:pt x="11205" y="7155"/>
                  <a:pt x="11340" y="7020"/>
                  <a:pt x="11475" y="7020"/>
                </a:cubicBezTo>
                <a:cubicBezTo>
                  <a:pt x="12825" y="5670"/>
                  <a:pt x="12825" y="5670"/>
                  <a:pt x="12825" y="5670"/>
                </a:cubicBezTo>
                <a:cubicBezTo>
                  <a:pt x="12825" y="5670"/>
                  <a:pt x="12825" y="5670"/>
                  <a:pt x="12825" y="5670"/>
                </a:cubicBezTo>
                <a:cubicBezTo>
                  <a:pt x="14985" y="5400"/>
                  <a:pt x="14985" y="5400"/>
                  <a:pt x="14985" y="5400"/>
                </a:cubicBezTo>
                <a:cubicBezTo>
                  <a:pt x="15390" y="5400"/>
                  <a:pt x="15795" y="4995"/>
                  <a:pt x="15795" y="4590"/>
                </a:cubicBezTo>
                <a:close/>
                <a:moveTo>
                  <a:pt x="8505" y="3915"/>
                </a:moveTo>
                <a:cubicBezTo>
                  <a:pt x="9315" y="2295"/>
                  <a:pt x="9315" y="2295"/>
                  <a:pt x="9315" y="2295"/>
                </a:cubicBezTo>
                <a:cubicBezTo>
                  <a:pt x="9450" y="2160"/>
                  <a:pt x="9585" y="1890"/>
                  <a:pt x="9450" y="1620"/>
                </a:cubicBezTo>
                <a:cubicBezTo>
                  <a:pt x="9315" y="1080"/>
                  <a:pt x="9315" y="1080"/>
                  <a:pt x="9315" y="1080"/>
                </a:cubicBezTo>
                <a:cubicBezTo>
                  <a:pt x="9855" y="945"/>
                  <a:pt x="10260" y="945"/>
                  <a:pt x="10800" y="945"/>
                </a:cubicBezTo>
                <a:cubicBezTo>
                  <a:pt x="11340" y="945"/>
                  <a:pt x="11745" y="945"/>
                  <a:pt x="12285" y="1080"/>
                </a:cubicBezTo>
                <a:cubicBezTo>
                  <a:pt x="12285" y="1080"/>
                  <a:pt x="12150" y="1215"/>
                  <a:pt x="12150" y="1215"/>
                </a:cubicBezTo>
                <a:cubicBezTo>
                  <a:pt x="10935" y="1620"/>
                  <a:pt x="10935" y="1620"/>
                  <a:pt x="10935" y="1620"/>
                </a:cubicBezTo>
                <a:cubicBezTo>
                  <a:pt x="10800" y="1755"/>
                  <a:pt x="10665" y="1890"/>
                  <a:pt x="10530" y="2025"/>
                </a:cubicBezTo>
                <a:cubicBezTo>
                  <a:pt x="8775" y="4050"/>
                  <a:pt x="8775" y="4050"/>
                  <a:pt x="8775" y="4050"/>
                </a:cubicBezTo>
                <a:cubicBezTo>
                  <a:pt x="8775" y="4050"/>
                  <a:pt x="8775" y="4050"/>
                  <a:pt x="8640" y="4050"/>
                </a:cubicBezTo>
                <a:cubicBezTo>
                  <a:pt x="8640" y="4050"/>
                  <a:pt x="8640" y="4050"/>
                  <a:pt x="8505" y="4050"/>
                </a:cubicBezTo>
                <a:cubicBezTo>
                  <a:pt x="8505" y="3915"/>
                  <a:pt x="8505" y="3915"/>
                  <a:pt x="8505" y="3915"/>
                </a:cubicBezTo>
                <a:close/>
                <a:moveTo>
                  <a:pt x="4320" y="3375"/>
                </a:moveTo>
                <a:cubicBezTo>
                  <a:pt x="4320" y="4860"/>
                  <a:pt x="4320" y="4860"/>
                  <a:pt x="4320" y="4860"/>
                </a:cubicBezTo>
                <a:cubicBezTo>
                  <a:pt x="4320" y="5265"/>
                  <a:pt x="4185" y="5535"/>
                  <a:pt x="3780" y="5805"/>
                </a:cubicBezTo>
                <a:cubicBezTo>
                  <a:pt x="2835" y="6480"/>
                  <a:pt x="2835" y="6480"/>
                  <a:pt x="2835" y="6480"/>
                </a:cubicBezTo>
                <a:cubicBezTo>
                  <a:pt x="2565" y="6615"/>
                  <a:pt x="2295" y="6885"/>
                  <a:pt x="2160" y="7020"/>
                </a:cubicBezTo>
                <a:cubicBezTo>
                  <a:pt x="1215" y="8370"/>
                  <a:pt x="1215" y="8370"/>
                  <a:pt x="1215" y="8370"/>
                </a:cubicBezTo>
                <a:cubicBezTo>
                  <a:pt x="1755" y="6480"/>
                  <a:pt x="2835" y="4725"/>
                  <a:pt x="4320" y="3375"/>
                </a:cubicBezTo>
                <a:close/>
                <a:moveTo>
                  <a:pt x="4995" y="17550"/>
                </a:moveTo>
                <a:cubicBezTo>
                  <a:pt x="4860" y="18630"/>
                  <a:pt x="4860" y="18630"/>
                  <a:pt x="4860" y="18630"/>
                </a:cubicBezTo>
                <a:cubicBezTo>
                  <a:pt x="3375" y="17415"/>
                  <a:pt x="2160" y="15795"/>
                  <a:pt x="1485" y="14040"/>
                </a:cubicBezTo>
                <a:cubicBezTo>
                  <a:pt x="2160" y="14040"/>
                  <a:pt x="2160" y="14040"/>
                  <a:pt x="2160" y="14040"/>
                </a:cubicBezTo>
                <a:cubicBezTo>
                  <a:pt x="2160" y="14040"/>
                  <a:pt x="2295" y="14040"/>
                  <a:pt x="2295" y="14040"/>
                </a:cubicBezTo>
                <a:cubicBezTo>
                  <a:pt x="3510" y="16065"/>
                  <a:pt x="3510" y="16065"/>
                  <a:pt x="3510" y="16065"/>
                </a:cubicBezTo>
                <a:cubicBezTo>
                  <a:pt x="3510" y="16065"/>
                  <a:pt x="3645" y="16200"/>
                  <a:pt x="3780" y="16200"/>
                </a:cubicBezTo>
                <a:cubicBezTo>
                  <a:pt x="4860" y="17280"/>
                  <a:pt x="4860" y="17280"/>
                  <a:pt x="4860" y="17280"/>
                </a:cubicBezTo>
                <a:cubicBezTo>
                  <a:pt x="4995" y="17415"/>
                  <a:pt x="4995" y="17415"/>
                  <a:pt x="4995" y="17550"/>
                </a:cubicBezTo>
                <a:close/>
                <a:moveTo>
                  <a:pt x="10800" y="20655"/>
                </a:moveTo>
                <a:cubicBezTo>
                  <a:pt x="8910" y="20655"/>
                  <a:pt x="7290" y="20115"/>
                  <a:pt x="5805" y="19305"/>
                </a:cubicBezTo>
                <a:cubicBezTo>
                  <a:pt x="5940" y="17685"/>
                  <a:pt x="5940" y="17685"/>
                  <a:pt x="5940" y="17685"/>
                </a:cubicBezTo>
                <a:cubicBezTo>
                  <a:pt x="5940" y="17280"/>
                  <a:pt x="5805" y="16875"/>
                  <a:pt x="5535" y="16605"/>
                </a:cubicBezTo>
                <a:cubicBezTo>
                  <a:pt x="5535" y="16605"/>
                  <a:pt x="4320" y="15525"/>
                  <a:pt x="4320" y="15525"/>
                </a:cubicBezTo>
                <a:cubicBezTo>
                  <a:pt x="3105" y="13635"/>
                  <a:pt x="3105" y="13635"/>
                  <a:pt x="3105" y="13635"/>
                </a:cubicBezTo>
                <a:cubicBezTo>
                  <a:pt x="2835" y="13230"/>
                  <a:pt x="2565" y="13095"/>
                  <a:pt x="2160" y="13095"/>
                </a:cubicBezTo>
                <a:cubicBezTo>
                  <a:pt x="1215" y="13095"/>
                  <a:pt x="1215" y="13095"/>
                  <a:pt x="1215" y="13095"/>
                </a:cubicBezTo>
                <a:cubicBezTo>
                  <a:pt x="1080" y="12285"/>
                  <a:pt x="945" y="11610"/>
                  <a:pt x="945" y="10800"/>
                </a:cubicBezTo>
                <a:cubicBezTo>
                  <a:pt x="945" y="10665"/>
                  <a:pt x="945" y="10665"/>
                  <a:pt x="945" y="10530"/>
                </a:cubicBezTo>
                <a:cubicBezTo>
                  <a:pt x="2970" y="7560"/>
                  <a:pt x="2970" y="7560"/>
                  <a:pt x="2970" y="7560"/>
                </a:cubicBezTo>
                <a:cubicBezTo>
                  <a:pt x="3105" y="7425"/>
                  <a:pt x="3240" y="7290"/>
                  <a:pt x="3375" y="7290"/>
                </a:cubicBezTo>
                <a:cubicBezTo>
                  <a:pt x="4320" y="6615"/>
                  <a:pt x="4320" y="6615"/>
                  <a:pt x="4320" y="6615"/>
                </a:cubicBezTo>
                <a:cubicBezTo>
                  <a:pt x="4995" y="6210"/>
                  <a:pt x="5265" y="5535"/>
                  <a:pt x="5265" y="4860"/>
                </a:cubicBezTo>
                <a:cubicBezTo>
                  <a:pt x="5265" y="2565"/>
                  <a:pt x="5265" y="2565"/>
                  <a:pt x="5265" y="2565"/>
                </a:cubicBezTo>
                <a:cubicBezTo>
                  <a:pt x="6210" y="2025"/>
                  <a:pt x="7290" y="1485"/>
                  <a:pt x="8370" y="1215"/>
                </a:cubicBezTo>
                <a:cubicBezTo>
                  <a:pt x="8505" y="1755"/>
                  <a:pt x="8505" y="1755"/>
                  <a:pt x="8505" y="1755"/>
                </a:cubicBezTo>
                <a:cubicBezTo>
                  <a:pt x="8505" y="1755"/>
                  <a:pt x="8505" y="1890"/>
                  <a:pt x="8505" y="1890"/>
                </a:cubicBezTo>
                <a:cubicBezTo>
                  <a:pt x="7695" y="3375"/>
                  <a:pt x="7695" y="3375"/>
                  <a:pt x="7695" y="3375"/>
                </a:cubicBezTo>
                <a:cubicBezTo>
                  <a:pt x="7695" y="3510"/>
                  <a:pt x="7560" y="3780"/>
                  <a:pt x="7560" y="3780"/>
                </a:cubicBezTo>
                <a:cubicBezTo>
                  <a:pt x="7560" y="4050"/>
                  <a:pt x="7560" y="4455"/>
                  <a:pt x="7830" y="4725"/>
                </a:cubicBezTo>
                <a:cubicBezTo>
                  <a:pt x="8100" y="4860"/>
                  <a:pt x="8370" y="4995"/>
                  <a:pt x="8640" y="4995"/>
                </a:cubicBezTo>
                <a:cubicBezTo>
                  <a:pt x="8640" y="4995"/>
                  <a:pt x="9180" y="5130"/>
                  <a:pt x="9450" y="4725"/>
                </a:cubicBezTo>
                <a:cubicBezTo>
                  <a:pt x="11340" y="2565"/>
                  <a:pt x="11340" y="2565"/>
                  <a:pt x="11340" y="2565"/>
                </a:cubicBezTo>
                <a:cubicBezTo>
                  <a:pt x="11340" y="2565"/>
                  <a:pt x="11340" y="2565"/>
                  <a:pt x="11340" y="2565"/>
                </a:cubicBezTo>
                <a:cubicBezTo>
                  <a:pt x="12420" y="2025"/>
                  <a:pt x="12420" y="2025"/>
                  <a:pt x="12420" y="2025"/>
                </a:cubicBezTo>
                <a:cubicBezTo>
                  <a:pt x="12690" y="2025"/>
                  <a:pt x="12825" y="1890"/>
                  <a:pt x="12960" y="1755"/>
                </a:cubicBezTo>
                <a:cubicBezTo>
                  <a:pt x="13365" y="1350"/>
                  <a:pt x="13365" y="1350"/>
                  <a:pt x="13365" y="1350"/>
                </a:cubicBezTo>
                <a:cubicBezTo>
                  <a:pt x="14040" y="1485"/>
                  <a:pt x="14850" y="1755"/>
                  <a:pt x="15525" y="2160"/>
                </a:cubicBezTo>
                <a:cubicBezTo>
                  <a:pt x="15525" y="2160"/>
                  <a:pt x="14985" y="4455"/>
                  <a:pt x="14985" y="4455"/>
                </a:cubicBezTo>
                <a:cubicBezTo>
                  <a:pt x="14985" y="4455"/>
                  <a:pt x="14985" y="4455"/>
                  <a:pt x="14850" y="4455"/>
                </a:cubicBezTo>
                <a:cubicBezTo>
                  <a:pt x="12825" y="4590"/>
                  <a:pt x="12825" y="4590"/>
                  <a:pt x="12825" y="4590"/>
                </a:cubicBezTo>
                <a:cubicBezTo>
                  <a:pt x="12555" y="4725"/>
                  <a:pt x="12285" y="4725"/>
                  <a:pt x="12150" y="4860"/>
                </a:cubicBezTo>
                <a:cubicBezTo>
                  <a:pt x="10800" y="6210"/>
                  <a:pt x="10800" y="6210"/>
                  <a:pt x="10800" y="6210"/>
                </a:cubicBezTo>
                <a:cubicBezTo>
                  <a:pt x="10800" y="6210"/>
                  <a:pt x="10800" y="6210"/>
                  <a:pt x="10800" y="6210"/>
                </a:cubicBezTo>
                <a:cubicBezTo>
                  <a:pt x="9585" y="6615"/>
                  <a:pt x="9585" y="6615"/>
                  <a:pt x="9585" y="6615"/>
                </a:cubicBezTo>
                <a:cubicBezTo>
                  <a:pt x="9180" y="6750"/>
                  <a:pt x="8910" y="7020"/>
                  <a:pt x="8910" y="7425"/>
                </a:cubicBezTo>
                <a:cubicBezTo>
                  <a:pt x="8775" y="7830"/>
                  <a:pt x="9045" y="8235"/>
                  <a:pt x="9315" y="8370"/>
                </a:cubicBezTo>
                <a:cubicBezTo>
                  <a:pt x="9450" y="8505"/>
                  <a:pt x="9585" y="8505"/>
                  <a:pt x="9720" y="8505"/>
                </a:cubicBezTo>
                <a:cubicBezTo>
                  <a:pt x="13635" y="8775"/>
                  <a:pt x="13635" y="8775"/>
                  <a:pt x="13635" y="8775"/>
                </a:cubicBezTo>
                <a:cubicBezTo>
                  <a:pt x="13635" y="8775"/>
                  <a:pt x="13635" y="8775"/>
                  <a:pt x="13635" y="8775"/>
                </a:cubicBezTo>
                <a:cubicBezTo>
                  <a:pt x="13770" y="9045"/>
                  <a:pt x="13770" y="9045"/>
                  <a:pt x="13770" y="9045"/>
                </a:cubicBezTo>
                <a:cubicBezTo>
                  <a:pt x="13770" y="9045"/>
                  <a:pt x="13770" y="9045"/>
                  <a:pt x="13770" y="9045"/>
                </a:cubicBezTo>
                <a:cubicBezTo>
                  <a:pt x="12420" y="9990"/>
                  <a:pt x="12420" y="9990"/>
                  <a:pt x="12420" y="9990"/>
                </a:cubicBezTo>
                <a:cubicBezTo>
                  <a:pt x="12420" y="9990"/>
                  <a:pt x="12420" y="9990"/>
                  <a:pt x="12420" y="9990"/>
                </a:cubicBezTo>
                <a:cubicBezTo>
                  <a:pt x="10260" y="9855"/>
                  <a:pt x="10260" y="9855"/>
                  <a:pt x="10260" y="9855"/>
                </a:cubicBezTo>
                <a:cubicBezTo>
                  <a:pt x="8775" y="9180"/>
                  <a:pt x="8775" y="9180"/>
                  <a:pt x="8775" y="9180"/>
                </a:cubicBezTo>
                <a:cubicBezTo>
                  <a:pt x="8505" y="9045"/>
                  <a:pt x="8100" y="9045"/>
                  <a:pt x="7830" y="9315"/>
                </a:cubicBezTo>
                <a:cubicBezTo>
                  <a:pt x="6345" y="10395"/>
                  <a:pt x="6345" y="10395"/>
                  <a:pt x="6345" y="10395"/>
                </a:cubicBezTo>
                <a:cubicBezTo>
                  <a:pt x="6075" y="10665"/>
                  <a:pt x="5940" y="10800"/>
                  <a:pt x="5940" y="11070"/>
                </a:cubicBezTo>
                <a:cubicBezTo>
                  <a:pt x="5670" y="12825"/>
                  <a:pt x="5670" y="12825"/>
                  <a:pt x="5670" y="12825"/>
                </a:cubicBezTo>
                <a:cubicBezTo>
                  <a:pt x="5670" y="12960"/>
                  <a:pt x="5670" y="13230"/>
                  <a:pt x="5805" y="13365"/>
                </a:cubicBezTo>
                <a:cubicBezTo>
                  <a:pt x="6750" y="15120"/>
                  <a:pt x="6750" y="15120"/>
                  <a:pt x="6750" y="15120"/>
                </a:cubicBezTo>
                <a:cubicBezTo>
                  <a:pt x="6885" y="15390"/>
                  <a:pt x="7290" y="15660"/>
                  <a:pt x="7560" y="15660"/>
                </a:cubicBezTo>
                <a:cubicBezTo>
                  <a:pt x="9315" y="15795"/>
                  <a:pt x="9315" y="15795"/>
                  <a:pt x="9315" y="15795"/>
                </a:cubicBezTo>
                <a:cubicBezTo>
                  <a:pt x="9315" y="15795"/>
                  <a:pt x="9315" y="15795"/>
                  <a:pt x="9315" y="15795"/>
                </a:cubicBezTo>
                <a:cubicBezTo>
                  <a:pt x="9720" y="16875"/>
                  <a:pt x="9720" y="16875"/>
                  <a:pt x="9720" y="16875"/>
                </a:cubicBezTo>
                <a:cubicBezTo>
                  <a:pt x="10125" y="18765"/>
                  <a:pt x="10125" y="18765"/>
                  <a:pt x="10125" y="18765"/>
                </a:cubicBezTo>
                <a:cubicBezTo>
                  <a:pt x="10260" y="19035"/>
                  <a:pt x="10395" y="19170"/>
                  <a:pt x="10665" y="19440"/>
                </a:cubicBezTo>
                <a:cubicBezTo>
                  <a:pt x="11475" y="19845"/>
                  <a:pt x="11475" y="19845"/>
                  <a:pt x="11475" y="19845"/>
                </a:cubicBezTo>
                <a:cubicBezTo>
                  <a:pt x="11610" y="19980"/>
                  <a:pt x="11880" y="19980"/>
                  <a:pt x="12015" y="19980"/>
                </a:cubicBezTo>
                <a:cubicBezTo>
                  <a:pt x="12285" y="19980"/>
                  <a:pt x="12420" y="19980"/>
                  <a:pt x="12690" y="19710"/>
                </a:cubicBezTo>
                <a:cubicBezTo>
                  <a:pt x="14040" y="18360"/>
                  <a:pt x="14040" y="18360"/>
                  <a:pt x="14040" y="18360"/>
                </a:cubicBezTo>
                <a:cubicBezTo>
                  <a:pt x="14175" y="18225"/>
                  <a:pt x="14310" y="17955"/>
                  <a:pt x="14310" y="17685"/>
                </a:cubicBezTo>
                <a:cubicBezTo>
                  <a:pt x="14445" y="15525"/>
                  <a:pt x="14445" y="15525"/>
                  <a:pt x="14445" y="15525"/>
                </a:cubicBezTo>
                <a:cubicBezTo>
                  <a:pt x="14445" y="15525"/>
                  <a:pt x="14445" y="15525"/>
                  <a:pt x="14445" y="15525"/>
                </a:cubicBezTo>
                <a:cubicBezTo>
                  <a:pt x="15390" y="13905"/>
                  <a:pt x="15390" y="13905"/>
                  <a:pt x="15390" y="13905"/>
                </a:cubicBezTo>
                <a:cubicBezTo>
                  <a:pt x="15660" y="13500"/>
                  <a:pt x="15660" y="13095"/>
                  <a:pt x="15255" y="12690"/>
                </a:cubicBezTo>
                <a:cubicBezTo>
                  <a:pt x="14715" y="12150"/>
                  <a:pt x="14715" y="12150"/>
                  <a:pt x="14715" y="12150"/>
                </a:cubicBezTo>
                <a:cubicBezTo>
                  <a:pt x="14715" y="12150"/>
                  <a:pt x="14715" y="12150"/>
                  <a:pt x="14715" y="12150"/>
                </a:cubicBezTo>
                <a:cubicBezTo>
                  <a:pt x="14715" y="11610"/>
                  <a:pt x="14715" y="11610"/>
                  <a:pt x="14715" y="11610"/>
                </a:cubicBezTo>
                <a:cubicBezTo>
                  <a:pt x="14715" y="11475"/>
                  <a:pt x="14715" y="11475"/>
                  <a:pt x="14715" y="11475"/>
                </a:cubicBezTo>
                <a:cubicBezTo>
                  <a:pt x="14715" y="11475"/>
                  <a:pt x="14715" y="11475"/>
                  <a:pt x="14715" y="11475"/>
                </a:cubicBezTo>
                <a:cubicBezTo>
                  <a:pt x="15930" y="12285"/>
                  <a:pt x="15930" y="12285"/>
                  <a:pt x="15930" y="12285"/>
                </a:cubicBezTo>
                <a:cubicBezTo>
                  <a:pt x="16335" y="12555"/>
                  <a:pt x="16875" y="12555"/>
                  <a:pt x="17280" y="12150"/>
                </a:cubicBezTo>
                <a:cubicBezTo>
                  <a:pt x="17685" y="11610"/>
                  <a:pt x="17685" y="11610"/>
                  <a:pt x="17685" y="11610"/>
                </a:cubicBezTo>
                <a:cubicBezTo>
                  <a:pt x="17955" y="11340"/>
                  <a:pt x="17955" y="11070"/>
                  <a:pt x="17955" y="10800"/>
                </a:cubicBezTo>
                <a:cubicBezTo>
                  <a:pt x="17820" y="10395"/>
                  <a:pt x="17550" y="10125"/>
                  <a:pt x="17280" y="10125"/>
                </a:cubicBezTo>
                <a:cubicBezTo>
                  <a:pt x="17280" y="9990"/>
                  <a:pt x="17280" y="9990"/>
                  <a:pt x="17280" y="9990"/>
                </a:cubicBezTo>
                <a:cubicBezTo>
                  <a:pt x="17280" y="9990"/>
                  <a:pt x="17280" y="9990"/>
                  <a:pt x="17280" y="9990"/>
                </a:cubicBezTo>
                <a:cubicBezTo>
                  <a:pt x="17280" y="9990"/>
                  <a:pt x="17280" y="9990"/>
                  <a:pt x="17280" y="9990"/>
                </a:cubicBezTo>
                <a:cubicBezTo>
                  <a:pt x="17280" y="9990"/>
                  <a:pt x="17280" y="9990"/>
                  <a:pt x="17280" y="9990"/>
                </a:cubicBezTo>
                <a:cubicBezTo>
                  <a:pt x="17955" y="9720"/>
                  <a:pt x="17955" y="9720"/>
                  <a:pt x="17955" y="9720"/>
                </a:cubicBezTo>
                <a:cubicBezTo>
                  <a:pt x="17955" y="9585"/>
                  <a:pt x="17955" y="9585"/>
                  <a:pt x="17955" y="9720"/>
                </a:cubicBezTo>
                <a:cubicBezTo>
                  <a:pt x="18630" y="10125"/>
                  <a:pt x="18630" y="10125"/>
                  <a:pt x="18630" y="10125"/>
                </a:cubicBezTo>
                <a:cubicBezTo>
                  <a:pt x="18900" y="10260"/>
                  <a:pt x="19170" y="10395"/>
                  <a:pt x="19440" y="10260"/>
                </a:cubicBezTo>
                <a:cubicBezTo>
                  <a:pt x="19845" y="10125"/>
                  <a:pt x="19980" y="9855"/>
                  <a:pt x="20115" y="9585"/>
                </a:cubicBezTo>
                <a:cubicBezTo>
                  <a:pt x="20250" y="9180"/>
                  <a:pt x="20250" y="9180"/>
                  <a:pt x="20250" y="9180"/>
                </a:cubicBezTo>
                <a:cubicBezTo>
                  <a:pt x="20250" y="9180"/>
                  <a:pt x="20250" y="9180"/>
                  <a:pt x="20250" y="9180"/>
                </a:cubicBezTo>
                <a:cubicBezTo>
                  <a:pt x="20520" y="9045"/>
                  <a:pt x="20520" y="9045"/>
                  <a:pt x="20520" y="9045"/>
                </a:cubicBezTo>
                <a:cubicBezTo>
                  <a:pt x="20655" y="9585"/>
                  <a:pt x="20655" y="10260"/>
                  <a:pt x="20655" y="10800"/>
                </a:cubicBezTo>
                <a:cubicBezTo>
                  <a:pt x="20655" y="16200"/>
                  <a:pt x="16200" y="20655"/>
                  <a:pt x="10800" y="206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50" name="Freeform 133"/>
          <p:cNvSpPr/>
          <p:nvPr/>
        </p:nvSpPr>
        <p:spPr>
          <a:xfrm>
            <a:off x="16428623" y="1963465"/>
            <a:ext cx="1093028" cy="11004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29" h="21208" extrusionOk="0">
                <a:moveTo>
                  <a:pt x="19393" y="5306"/>
                </a:moveTo>
                <a:cubicBezTo>
                  <a:pt x="18092" y="2921"/>
                  <a:pt x="15750" y="1066"/>
                  <a:pt x="13148" y="403"/>
                </a:cubicBezTo>
                <a:cubicBezTo>
                  <a:pt x="10415" y="-392"/>
                  <a:pt x="7682" y="6"/>
                  <a:pt x="5210" y="1463"/>
                </a:cubicBezTo>
                <a:cubicBezTo>
                  <a:pt x="2868" y="2788"/>
                  <a:pt x="1046" y="5174"/>
                  <a:pt x="396" y="7824"/>
                </a:cubicBezTo>
                <a:cubicBezTo>
                  <a:pt x="-385" y="10607"/>
                  <a:pt x="5" y="13390"/>
                  <a:pt x="1437" y="15907"/>
                </a:cubicBezTo>
                <a:cubicBezTo>
                  <a:pt x="2738" y="18293"/>
                  <a:pt x="5080" y="20148"/>
                  <a:pt x="7682" y="20810"/>
                </a:cubicBezTo>
                <a:cubicBezTo>
                  <a:pt x="8593" y="21075"/>
                  <a:pt x="9504" y="21208"/>
                  <a:pt x="10415" y="21208"/>
                </a:cubicBezTo>
                <a:cubicBezTo>
                  <a:pt x="12237" y="21208"/>
                  <a:pt x="14058" y="20678"/>
                  <a:pt x="15620" y="19750"/>
                </a:cubicBezTo>
                <a:cubicBezTo>
                  <a:pt x="17962" y="18425"/>
                  <a:pt x="19784" y="16040"/>
                  <a:pt x="20434" y="13390"/>
                </a:cubicBezTo>
                <a:cubicBezTo>
                  <a:pt x="21215" y="10607"/>
                  <a:pt x="20825" y="7824"/>
                  <a:pt x="19393" y="5306"/>
                </a:cubicBezTo>
                <a:close/>
                <a:moveTo>
                  <a:pt x="19393" y="13125"/>
                </a:moveTo>
                <a:cubicBezTo>
                  <a:pt x="18743" y="15510"/>
                  <a:pt x="17181" y="17498"/>
                  <a:pt x="15099" y="18823"/>
                </a:cubicBezTo>
                <a:cubicBezTo>
                  <a:pt x="12887" y="20148"/>
                  <a:pt x="10415" y="20413"/>
                  <a:pt x="7943" y="19750"/>
                </a:cubicBezTo>
                <a:cubicBezTo>
                  <a:pt x="5601" y="19088"/>
                  <a:pt x="3649" y="17498"/>
                  <a:pt x="2348" y="15377"/>
                </a:cubicBezTo>
                <a:cubicBezTo>
                  <a:pt x="1046" y="13125"/>
                  <a:pt x="786" y="10607"/>
                  <a:pt x="1437" y="8089"/>
                </a:cubicBezTo>
                <a:cubicBezTo>
                  <a:pt x="2087" y="5704"/>
                  <a:pt x="3649" y="3716"/>
                  <a:pt x="5731" y="2391"/>
                </a:cubicBezTo>
                <a:cubicBezTo>
                  <a:pt x="7162" y="1596"/>
                  <a:pt x="8723" y="1066"/>
                  <a:pt x="10415" y="1066"/>
                </a:cubicBezTo>
                <a:cubicBezTo>
                  <a:pt x="11196" y="1066"/>
                  <a:pt x="11976" y="1198"/>
                  <a:pt x="12887" y="1463"/>
                </a:cubicBezTo>
                <a:cubicBezTo>
                  <a:pt x="15229" y="2126"/>
                  <a:pt x="17181" y="3716"/>
                  <a:pt x="18482" y="5836"/>
                </a:cubicBezTo>
                <a:cubicBezTo>
                  <a:pt x="19784" y="8089"/>
                  <a:pt x="20044" y="10607"/>
                  <a:pt x="19393" y="13125"/>
                </a:cubicBezTo>
                <a:close/>
                <a:moveTo>
                  <a:pt x="15360" y="9547"/>
                </a:moveTo>
                <a:cubicBezTo>
                  <a:pt x="8723" y="5704"/>
                  <a:pt x="8723" y="5704"/>
                  <a:pt x="8723" y="5704"/>
                </a:cubicBezTo>
                <a:cubicBezTo>
                  <a:pt x="8333" y="5439"/>
                  <a:pt x="7943" y="5439"/>
                  <a:pt x="7552" y="5704"/>
                </a:cubicBezTo>
                <a:cubicBezTo>
                  <a:pt x="7292" y="5836"/>
                  <a:pt x="7032" y="6234"/>
                  <a:pt x="7032" y="6631"/>
                </a:cubicBezTo>
                <a:cubicBezTo>
                  <a:pt x="7032" y="14582"/>
                  <a:pt x="7032" y="14582"/>
                  <a:pt x="7032" y="14582"/>
                </a:cubicBezTo>
                <a:cubicBezTo>
                  <a:pt x="7032" y="14980"/>
                  <a:pt x="7292" y="15377"/>
                  <a:pt x="7552" y="15510"/>
                </a:cubicBezTo>
                <a:cubicBezTo>
                  <a:pt x="7813" y="15642"/>
                  <a:pt x="7943" y="15642"/>
                  <a:pt x="8203" y="15642"/>
                </a:cubicBezTo>
                <a:cubicBezTo>
                  <a:pt x="8333" y="15642"/>
                  <a:pt x="8593" y="15642"/>
                  <a:pt x="8723" y="15510"/>
                </a:cubicBezTo>
                <a:cubicBezTo>
                  <a:pt x="15360" y="11667"/>
                  <a:pt x="15360" y="11667"/>
                  <a:pt x="15360" y="11667"/>
                </a:cubicBezTo>
                <a:cubicBezTo>
                  <a:pt x="15750" y="11402"/>
                  <a:pt x="16010" y="11004"/>
                  <a:pt x="16010" y="10607"/>
                </a:cubicBezTo>
                <a:cubicBezTo>
                  <a:pt x="16010" y="10209"/>
                  <a:pt x="15750" y="9812"/>
                  <a:pt x="15360" y="9547"/>
                </a:cubicBezTo>
                <a:close/>
                <a:moveTo>
                  <a:pt x="14839" y="10607"/>
                </a:moveTo>
                <a:cubicBezTo>
                  <a:pt x="8203" y="14582"/>
                  <a:pt x="8203" y="14582"/>
                  <a:pt x="8203" y="14582"/>
                </a:cubicBezTo>
                <a:cubicBezTo>
                  <a:pt x="8203" y="14582"/>
                  <a:pt x="8203" y="14582"/>
                  <a:pt x="8073" y="14582"/>
                </a:cubicBezTo>
                <a:cubicBezTo>
                  <a:pt x="8073" y="14582"/>
                  <a:pt x="8073" y="14582"/>
                  <a:pt x="8073" y="14582"/>
                </a:cubicBezTo>
                <a:cubicBezTo>
                  <a:pt x="8073" y="6631"/>
                  <a:pt x="8073" y="6631"/>
                  <a:pt x="8073" y="6631"/>
                </a:cubicBezTo>
                <a:cubicBezTo>
                  <a:pt x="8073" y="6631"/>
                  <a:pt x="8073" y="6631"/>
                  <a:pt x="8073" y="6631"/>
                </a:cubicBezTo>
                <a:cubicBezTo>
                  <a:pt x="8073" y="6631"/>
                  <a:pt x="8203" y="6631"/>
                  <a:pt x="8203" y="6631"/>
                </a:cubicBezTo>
                <a:cubicBezTo>
                  <a:pt x="8203" y="6631"/>
                  <a:pt x="8203" y="6631"/>
                  <a:pt x="8203" y="6631"/>
                </a:cubicBezTo>
                <a:cubicBezTo>
                  <a:pt x="14839" y="10607"/>
                  <a:pt x="14839" y="10607"/>
                  <a:pt x="14839" y="10607"/>
                </a:cubicBezTo>
                <a:cubicBezTo>
                  <a:pt x="14839" y="10607"/>
                  <a:pt x="14839" y="10607"/>
                  <a:pt x="14839" y="10607"/>
                </a:cubicBezTo>
                <a:cubicBezTo>
                  <a:pt x="14839" y="10607"/>
                  <a:pt x="14839" y="10607"/>
                  <a:pt x="14839" y="10607"/>
                </a:cubicBezTo>
                <a:close/>
                <a:moveTo>
                  <a:pt x="16791" y="5571"/>
                </a:moveTo>
                <a:cubicBezTo>
                  <a:pt x="15490" y="3848"/>
                  <a:pt x="13538" y="2788"/>
                  <a:pt x="11456" y="2391"/>
                </a:cubicBezTo>
                <a:cubicBezTo>
                  <a:pt x="11196" y="2391"/>
                  <a:pt x="10935" y="2656"/>
                  <a:pt x="10935" y="2921"/>
                </a:cubicBezTo>
                <a:cubicBezTo>
                  <a:pt x="10805" y="3186"/>
                  <a:pt x="11066" y="3451"/>
                  <a:pt x="11326" y="3583"/>
                </a:cubicBezTo>
                <a:cubicBezTo>
                  <a:pt x="13148" y="3848"/>
                  <a:pt x="14839" y="4776"/>
                  <a:pt x="16010" y="6234"/>
                </a:cubicBezTo>
                <a:cubicBezTo>
                  <a:pt x="16010" y="6366"/>
                  <a:pt x="16270" y="6499"/>
                  <a:pt x="16401" y="6499"/>
                </a:cubicBezTo>
                <a:cubicBezTo>
                  <a:pt x="16531" y="6499"/>
                  <a:pt x="16661" y="6366"/>
                  <a:pt x="16661" y="6366"/>
                </a:cubicBezTo>
                <a:cubicBezTo>
                  <a:pt x="16921" y="6101"/>
                  <a:pt x="17051" y="5836"/>
                  <a:pt x="16791" y="55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51" name="Freeform 134"/>
          <p:cNvSpPr/>
          <p:nvPr/>
        </p:nvSpPr>
        <p:spPr>
          <a:xfrm>
            <a:off x="16427450" y="32289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520"/>
                </a:moveTo>
                <a:cubicBezTo>
                  <a:pt x="5400" y="20520"/>
                  <a:pt x="1080" y="16200"/>
                  <a:pt x="1080" y="10800"/>
                </a:cubicBezTo>
                <a:cubicBezTo>
                  <a:pt x="1080" y="5400"/>
                  <a:pt x="5400" y="1080"/>
                  <a:pt x="10800" y="1080"/>
                </a:cubicBezTo>
                <a:cubicBezTo>
                  <a:pt x="16200" y="1080"/>
                  <a:pt x="20520" y="5400"/>
                  <a:pt x="20520" y="10800"/>
                </a:cubicBezTo>
                <a:cubicBezTo>
                  <a:pt x="20520" y="16200"/>
                  <a:pt x="16200" y="20520"/>
                  <a:pt x="10800" y="20520"/>
                </a:cubicBezTo>
                <a:close/>
                <a:moveTo>
                  <a:pt x="14310" y="4860"/>
                </a:moveTo>
                <a:cubicBezTo>
                  <a:pt x="14040" y="4725"/>
                  <a:pt x="13635" y="4725"/>
                  <a:pt x="13500" y="4995"/>
                </a:cubicBezTo>
                <a:cubicBezTo>
                  <a:pt x="13365" y="5265"/>
                  <a:pt x="13500" y="5670"/>
                  <a:pt x="13770" y="5805"/>
                </a:cubicBezTo>
                <a:cubicBezTo>
                  <a:pt x="15525" y="6885"/>
                  <a:pt x="16605" y="8775"/>
                  <a:pt x="16605" y="10800"/>
                </a:cubicBezTo>
                <a:cubicBezTo>
                  <a:pt x="16605" y="14040"/>
                  <a:pt x="14040" y="16605"/>
                  <a:pt x="10800" y="16605"/>
                </a:cubicBezTo>
                <a:cubicBezTo>
                  <a:pt x="7560" y="16605"/>
                  <a:pt x="4995" y="14040"/>
                  <a:pt x="4995" y="10800"/>
                </a:cubicBezTo>
                <a:cubicBezTo>
                  <a:pt x="4995" y="8775"/>
                  <a:pt x="6075" y="6885"/>
                  <a:pt x="7830" y="5805"/>
                </a:cubicBezTo>
                <a:cubicBezTo>
                  <a:pt x="8100" y="5670"/>
                  <a:pt x="8235" y="5265"/>
                  <a:pt x="8100" y="4995"/>
                </a:cubicBezTo>
                <a:cubicBezTo>
                  <a:pt x="7965" y="4725"/>
                  <a:pt x="7560" y="4725"/>
                  <a:pt x="7290" y="4860"/>
                </a:cubicBezTo>
                <a:cubicBezTo>
                  <a:pt x="5265" y="6075"/>
                  <a:pt x="3915" y="8370"/>
                  <a:pt x="3915" y="10800"/>
                </a:cubicBezTo>
                <a:cubicBezTo>
                  <a:pt x="3915" y="14580"/>
                  <a:pt x="7020" y="17685"/>
                  <a:pt x="10800" y="17685"/>
                </a:cubicBezTo>
                <a:cubicBezTo>
                  <a:pt x="14580" y="17685"/>
                  <a:pt x="17685" y="14580"/>
                  <a:pt x="17685" y="10800"/>
                </a:cubicBezTo>
                <a:cubicBezTo>
                  <a:pt x="17685" y="8370"/>
                  <a:pt x="16335" y="6075"/>
                  <a:pt x="14310" y="4860"/>
                </a:cubicBezTo>
                <a:close/>
                <a:moveTo>
                  <a:pt x="10800" y="3105"/>
                </a:moveTo>
                <a:cubicBezTo>
                  <a:pt x="10530" y="3105"/>
                  <a:pt x="10260" y="3375"/>
                  <a:pt x="10260" y="3780"/>
                </a:cubicBezTo>
                <a:cubicBezTo>
                  <a:pt x="10260" y="10800"/>
                  <a:pt x="10260" y="10800"/>
                  <a:pt x="10260" y="10800"/>
                </a:cubicBezTo>
                <a:cubicBezTo>
                  <a:pt x="10260" y="11070"/>
                  <a:pt x="10530" y="11340"/>
                  <a:pt x="10800" y="11340"/>
                </a:cubicBezTo>
                <a:cubicBezTo>
                  <a:pt x="11070" y="11340"/>
                  <a:pt x="11340" y="11070"/>
                  <a:pt x="11340" y="10800"/>
                </a:cubicBezTo>
                <a:cubicBezTo>
                  <a:pt x="11340" y="3780"/>
                  <a:pt x="11340" y="3780"/>
                  <a:pt x="11340" y="3780"/>
                </a:cubicBezTo>
                <a:cubicBezTo>
                  <a:pt x="11340" y="3375"/>
                  <a:pt x="11070" y="3105"/>
                  <a:pt x="10800" y="31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52" name="Freeform 135"/>
          <p:cNvSpPr/>
          <p:nvPr/>
        </p:nvSpPr>
        <p:spPr>
          <a:xfrm>
            <a:off x="16427450" y="4467226"/>
            <a:ext cx="1092200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1129"/>
                </a:moveTo>
                <a:cubicBezTo>
                  <a:pt x="11340" y="1129"/>
                  <a:pt x="11340" y="1129"/>
                  <a:pt x="11340" y="1129"/>
                </a:cubicBezTo>
                <a:cubicBezTo>
                  <a:pt x="11340" y="565"/>
                  <a:pt x="11340" y="565"/>
                  <a:pt x="11340" y="565"/>
                </a:cubicBezTo>
                <a:cubicBezTo>
                  <a:pt x="11340" y="282"/>
                  <a:pt x="11070" y="0"/>
                  <a:pt x="10800" y="0"/>
                </a:cubicBezTo>
                <a:cubicBezTo>
                  <a:pt x="10530" y="0"/>
                  <a:pt x="10260" y="282"/>
                  <a:pt x="10260" y="565"/>
                </a:cubicBezTo>
                <a:cubicBezTo>
                  <a:pt x="10260" y="1129"/>
                  <a:pt x="10260" y="1129"/>
                  <a:pt x="10260" y="1129"/>
                </a:cubicBezTo>
                <a:cubicBezTo>
                  <a:pt x="945" y="1129"/>
                  <a:pt x="945" y="1129"/>
                  <a:pt x="945" y="1129"/>
                </a:cubicBezTo>
                <a:cubicBezTo>
                  <a:pt x="405" y="1129"/>
                  <a:pt x="0" y="1553"/>
                  <a:pt x="0" y="2118"/>
                </a:cubicBezTo>
                <a:cubicBezTo>
                  <a:pt x="0" y="2965"/>
                  <a:pt x="0" y="2965"/>
                  <a:pt x="0" y="2965"/>
                </a:cubicBezTo>
                <a:cubicBezTo>
                  <a:pt x="0" y="3529"/>
                  <a:pt x="405" y="4094"/>
                  <a:pt x="945" y="4094"/>
                </a:cubicBezTo>
                <a:cubicBezTo>
                  <a:pt x="1080" y="4094"/>
                  <a:pt x="1080" y="4094"/>
                  <a:pt x="1080" y="4094"/>
                </a:cubicBezTo>
                <a:cubicBezTo>
                  <a:pt x="1080" y="15388"/>
                  <a:pt x="1080" y="15388"/>
                  <a:pt x="1080" y="15388"/>
                </a:cubicBezTo>
                <a:cubicBezTo>
                  <a:pt x="1080" y="15953"/>
                  <a:pt x="1485" y="16376"/>
                  <a:pt x="2025" y="16376"/>
                </a:cubicBezTo>
                <a:cubicBezTo>
                  <a:pt x="10260" y="16376"/>
                  <a:pt x="10260" y="16376"/>
                  <a:pt x="10260" y="16376"/>
                </a:cubicBezTo>
                <a:cubicBezTo>
                  <a:pt x="10260" y="17929"/>
                  <a:pt x="10260" y="17929"/>
                  <a:pt x="10260" y="17929"/>
                </a:cubicBezTo>
                <a:cubicBezTo>
                  <a:pt x="6750" y="20612"/>
                  <a:pt x="6750" y="20612"/>
                  <a:pt x="6750" y="20612"/>
                </a:cubicBezTo>
                <a:cubicBezTo>
                  <a:pt x="6480" y="20894"/>
                  <a:pt x="6480" y="21176"/>
                  <a:pt x="6615" y="21318"/>
                </a:cubicBezTo>
                <a:cubicBezTo>
                  <a:pt x="6750" y="21600"/>
                  <a:pt x="7155" y="21600"/>
                  <a:pt x="7290" y="21459"/>
                </a:cubicBezTo>
                <a:cubicBezTo>
                  <a:pt x="10260" y="19200"/>
                  <a:pt x="10260" y="19200"/>
                  <a:pt x="10260" y="19200"/>
                </a:cubicBezTo>
                <a:cubicBezTo>
                  <a:pt x="10260" y="21035"/>
                  <a:pt x="10260" y="21035"/>
                  <a:pt x="10260" y="21035"/>
                </a:cubicBezTo>
                <a:cubicBezTo>
                  <a:pt x="10260" y="21318"/>
                  <a:pt x="10530" y="21600"/>
                  <a:pt x="10800" y="21600"/>
                </a:cubicBezTo>
                <a:cubicBezTo>
                  <a:pt x="11070" y="21600"/>
                  <a:pt x="11340" y="21318"/>
                  <a:pt x="11340" y="21035"/>
                </a:cubicBezTo>
                <a:cubicBezTo>
                  <a:pt x="11340" y="19200"/>
                  <a:pt x="11340" y="19200"/>
                  <a:pt x="11340" y="19200"/>
                </a:cubicBezTo>
                <a:cubicBezTo>
                  <a:pt x="14310" y="21459"/>
                  <a:pt x="14310" y="21459"/>
                  <a:pt x="14310" y="21459"/>
                </a:cubicBezTo>
                <a:cubicBezTo>
                  <a:pt x="14445" y="21600"/>
                  <a:pt x="14445" y="21600"/>
                  <a:pt x="14580" y="21600"/>
                </a:cubicBezTo>
                <a:cubicBezTo>
                  <a:pt x="14715" y="21600"/>
                  <a:pt x="14850" y="21459"/>
                  <a:pt x="14985" y="21318"/>
                </a:cubicBezTo>
                <a:cubicBezTo>
                  <a:pt x="15120" y="21176"/>
                  <a:pt x="15120" y="20894"/>
                  <a:pt x="14850" y="20612"/>
                </a:cubicBezTo>
                <a:cubicBezTo>
                  <a:pt x="11340" y="17929"/>
                  <a:pt x="11340" y="17929"/>
                  <a:pt x="11340" y="17929"/>
                </a:cubicBezTo>
                <a:cubicBezTo>
                  <a:pt x="11340" y="16376"/>
                  <a:pt x="11340" y="16376"/>
                  <a:pt x="11340" y="16376"/>
                </a:cubicBezTo>
                <a:cubicBezTo>
                  <a:pt x="19575" y="16376"/>
                  <a:pt x="19575" y="16376"/>
                  <a:pt x="19575" y="16376"/>
                </a:cubicBezTo>
                <a:cubicBezTo>
                  <a:pt x="20115" y="16376"/>
                  <a:pt x="20520" y="15953"/>
                  <a:pt x="20520" y="15388"/>
                </a:cubicBezTo>
                <a:cubicBezTo>
                  <a:pt x="20520" y="4094"/>
                  <a:pt x="20520" y="4094"/>
                  <a:pt x="20520" y="4094"/>
                </a:cubicBezTo>
                <a:cubicBezTo>
                  <a:pt x="20655" y="4094"/>
                  <a:pt x="20655" y="4094"/>
                  <a:pt x="20655" y="4094"/>
                </a:cubicBezTo>
                <a:cubicBezTo>
                  <a:pt x="21195" y="4094"/>
                  <a:pt x="21600" y="3529"/>
                  <a:pt x="21600" y="2965"/>
                </a:cubicBezTo>
                <a:cubicBezTo>
                  <a:pt x="21600" y="2118"/>
                  <a:pt x="21600" y="2118"/>
                  <a:pt x="21600" y="2118"/>
                </a:cubicBezTo>
                <a:cubicBezTo>
                  <a:pt x="21600" y="1553"/>
                  <a:pt x="21195" y="1129"/>
                  <a:pt x="20655" y="1129"/>
                </a:cubicBezTo>
                <a:close/>
                <a:moveTo>
                  <a:pt x="19575" y="15388"/>
                </a:moveTo>
                <a:cubicBezTo>
                  <a:pt x="2025" y="15388"/>
                  <a:pt x="2025" y="15388"/>
                  <a:pt x="2025" y="15388"/>
                </a:cubicBezTo>
                <a:cubicBezTo>
                  <a:pt x="2025" y="4094"/>
                  <a:pt x="2025" y="4094"/>
                  <a:pt x="2025" y="4094"/>
                </a:cubicBezTo>
                <a:cubicBezTo>
                  <a:pt x="19575" y="4094"/>
                  <a:pt x="19575" y="4094"/>
                  <a:pt x="19575" y="4094"/>
                </a:cubicBezTo>
                <a:cubicBezTo>
                  <a:pt x="19575" y="15388"/>
                  <a:pt x="19575" y="15388"/>
                  <a:pt x="19575" y="15388"/>
                </a:cubicBezTo>
                <a:close/>
                <a:moveTo>
                  <a:pt x="20655" y="2965"/>
                </a:moveTo>
                <a:cubicBezTo>
                  <a:pt x="945" y="2965"/>
                  <a:pt x="945" y="2965"/>
                  <a:pt x="945" y="2965"/>
                </a:cubicBezTo>
                <a:cubicBezTo>
                  <a:pt x="945" y="2118"/>
                  <a:pt x="945" y="2118"/>
                  <a:pt x="945" y="2118"/>
                </a:cubicBezTo>
                <a:cubicBezTo>
                  <a:pt x="20655" y="2118"/>
                  <a:pt x="20655" y="2118"/>
                  <a:pt x="20655" y="2118"/>
                </a:cubicBezTo>
                <a:cubicBezTo>
                  <a:pt x="20655" y="2965"/>
                  <a:pt x="20655" y="2965"/>
                  <a:pt x="20655" y="2965"/>
                </a:cubicBezTo>
                <a:close/>
                <a:moveTo>
                  <a:pt x="10800" y="5506"/>
                </a:moveTo>
                <a:cubicBezTo>
                  <a:pt x="10530" y="5506"/>
                  <a:pt x="10395" y="5647"/>
                  <a:pt x="10395" y="5929"/>
                </a:cubicBezTo>
                <a:cubicBezTo>
                  <a:pt x="10395" y="9459"/>
                  <a:pt x="10395" y="9459"/>
                  <a:pt x="10395" y="9459"/>
                </a:cubicBezTo>
                <a:cubicBezTo>
                  <a:pt x="7020" y="9459"/>
                  <a:pt x="7020" y="9459"/>
                  <a:pt x="7020" y="9459"/>
                </a:cubicBezTo>
                <a:cubicBezTo>
                  <a:pt x="6750" y="9459"/>
                  <a:pt x="6615" y="9600"/>
                  <a:pt x="6615" y="9882"/>
                </a:cubicBezTo>
                <a:cubicBezTo>
                  <a:pt x="6615" y="12282"/>
                  <a:pt x="8505" y="14259"/>
                  <a:pt x="10800" y="14259"/>
                </a:cubicBezTo>
                <a:cubicBezTo>
                  <a:pt x="13095" y="14259"/>
                  <a:pt x="14985" y="12282"/>
                  <a:pt x="14985" y="9882"/>
                </a:cubicBezTo>
                <a:cubicBezTo>
                  <a:pt x="14985" y="7482"/>
                  <a:pt x="13095" y="5506"/>
                  <a:pt x="10800" y="5506"/>
                </a:cubicBezTo>
                <a:close/>
                <a:moveTo>
                  <a:pt x="10800" y="13412"/>
                </a:moveTo>
                <a:cubicBezTo>
                  <a:pt x="9045" y="13412"/>
                  <a:pt x="7695" y="12141"/>
                  <a:pt x="7425" y="10306"/>
                </a:cubicBezTo>
                <a:cubicBezTo>
                  <a:pt x="10800" y="10306"/>
                  <a:pt x="10800" y="10306"/>
                  <a:pt x="10800" y="10306"/>
                </a:cubicBezTo>
                <a:cubicBezTo>
                  <a:pt x="11070" y="10306"/>
                  <a:pt x="11205" y="10165"/>
                  <a:pt x="11205" y="9882"/>
                </a:cubicBezTo>
                <a:cubicBezTo>
                  <a:pt x="11205" y="6494"/>
                  <a:pt x="11205" y="6494"/>
                  <a:pt x="11205" y="6494"/>
                </a:cubicBezTo>
                <a:cubicBezTo>
                  <a:pt x="12825" y="6635"/>
                  <a:pt x="14175" y="8188"/>
                  <a:pt x="14175" y="9882"/>
                </a:cubicBezTo>
                <a:cubicBezTo>
                  <a:pt x="14175" y="11859"/>
                  <a:pt x="12690" y="13412"/>
                  <a:pt x="10800" y="13412"/>
                </a:cubicBezTo>
                <a:close/>
                <a:moveTo>
                  <a:pt x="9315" y="5082"/>
                </a:moveTo>
                <a:cubicBezTo>
                  <a:pt x="7560" y="5082"/>
                  <a:pt x="6075" y="6494"/>
                  <a:pt x="6075" y="8329"/>
                </a:cubicBezTo>
                <a:cubicBezTo>
                  <a:pt x="6075" y="8612"/>
                  <a:pt x="6345" y="8753"/>
                  <a:pt x="6615" y="8753"/>
                </a:cubicBezTo>
                <a:cubicBezTo>
                  <a:pt x="9315" y="8753"/>
                  <a:pt x="9315" y="8753"/>
                  <a:pt x="9315" y="8753"/>
                </a:cubicBezTo>
                <a:cubicBezTo>
                  <a:pt x="9585" y="8753"/>
                  <a:pt x="9720" y="8612"/>
                  <a:pt x="9720" y="8329"/>
                </a:cubicBezTo>
                <a:cubicBezTo>
                  <a:pt x="9720" y="5506"/>
                  <a:pt x="9720" y="5506"/>
                  <a:pt x="9720" y="5506"/>
                </a:cubicBezTo>
                <a:cubicBezTo>
                  <a:pt x="9720" y="5224"/>
                  <a:pt x="9585" y="5082"/>
                  <a:pt x="9315" y="5082"/>
                </a:cubicBezTo>
                <a:close/>
                <a:moveTo>
                  <a:pt x="8910" y="7906"/>
                </a:moveTo>
                <a:cubicBezTo>
                  <a:pt x="7020" y="7906"/>
                  <a:pt x="7020" y="7906"/>
                  <a:pt x="7020" y="7906"/>
                </a:cubicBezTo>
                <a:cubicBezTo>
                  <a:pt x="7155" y="6918"/>
                  <a:pt x="7965" y="6212"/>
                  <a:pt x="8910" y="5929"/>
                </a:cubicBezTo>
                <a:lnTo>
                  <a:pt x="8910" y="790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53" name="Freeform 136"/>
          <p:cNvSpPr/>
          <p:nvPr/>
        </p:nvSpPr>
        <p:spPr>
          <a:xfrm>
            <a:off x="16427450" y="5788026"/>
            <a:ext cx="1092200" cy="914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3248"/>
                </a:moveTo>
                <a:cubicBezTo>
                  <a:pt x="16065" y="3248"/>
                  <a:pt x="16065" y="3248"/>
                  <a:pt x="16065" y="3248"/>
                </a:cubicBezTo>
                <a:cubicBezTo>
                  <a:pt x="16065" y="487"/>
                  <a:pt x="16065" y="487"/>
                  <a:pt x="16065" y="487"/>
                </a:cubicBezTo>
                <a:cubicBezTo>
                  <a:pt x="16065" y="325"/>
                  <a:pt x="15795" y="0"/>
                  <a:pt x="15525" y="0"/>
                </a:cubicBezTo>
                <a:cubicBezTo>
                  <a:pt x="6075" y="0"/>
                  <a:pt x="6075" y="0"/>
                  <a:pt x="6075" y="0"/>
                </a:cubicBezTo>
                <a:cubicBezTo>
                  <a:pt x="5805" y="0"/>
                  <a:pt x="5535" y="325"/>
                  <a:pt x="5535" y="487"/>
                </a:cubicBezTo>
                <a:cubicBezTo>
                  <a:pt x="5535" y="3248"/>
                  <a:pt x="5535" y="3248"/>
                  <a:pt x="5535" y="3248"/>
                </a:cubicBezTo>
                <a:cubicBezTo>
                  <a:pt x="1485" y="3248"/>
                  <a:pt x="1485" y="3248"/>
                  <a:pt x="1485" y="3248"/>
                </a:cubicBezTo>
                <a:cubicBezTo>
                  <a:pt x="675" y="3248"/>
                  <a:pt x="0" y="4060"/>
                  <a:pt x="0" y="5197"/>
                </a:cubicBezTo>
                <a:cubicBezTo>
                  <a:pt x="0" y="13967"/>
                  <a:pt x="0" y="13967"/>
                  <a:pt x="0" y="13967"/>
                </a:cubicBezTo>
                <a:cubicBezTo>
                  <a:pt x="0" y="14941"/>
                  <a:pt x="675" y="15753"/>
                  <a:pt x="1485" y="15753"/>
                </a:cubicBezTo>
                <a:cubicBezTo>
                  <a:pt x="5535" y="15753"/>
                  <a:pt x="5535" y="15753"/>
                  <a:pt x="5535" y="15753"/>
                </a:cubicBezTo>
                <a:cubicBezTo>
                  <a:pt x="5535" y="20950"/>
                  <a:pt x="5535" y="20950"/>
                  <a:pt x="5535" y="20950"/>
                </a:cubicBezTo>
                <a:cubicBezTo>
                  <a:pt x="5535" y="21275"/>
                  <a:pt x="5805" y="21600"/>
                  <a:pt x="6075" y="21600"/>
                </a:cubicBezTo>
                <a:cubicBezTo>
                  <a:pt x="15525" y="21600"/>
                  <a:pt x="15525" y="21600"/>
                  <a:pt x="15525" y="21600"/>
                </a:cubicBezTo>
                <a:cubicBezTo>
                  <a:pt x="15795" y="21600"/>
                  <a:pt x="16065" y="21275"/>
                  <a:pt x="16065" y="20950"/>
                </a:cubicBezTo>
                <a:cubicBezTo>
                  <a:pt x="16065" y="15753"/>
                  <a:pt x="16065" y="15753"/>
                  <a:pt x="16065" y="15753"/>
                </a:cubicBezTo>
                <a:cubicBezTo>
                  <a:pt x="20115" y="15753"/>
                  <a:pt x="20115" y="15753"/>
                  <a:pt x="20115" y="15753"/>
                </a:cubicBezTo>
                <a:cubicBezTo>
                  <a:pt x="20925" y="15753"/>
                  <a:pt x="21600" y="14941"/>
                  <a:pt x="21600" y="13967"/>
                </a:cubicBezTo>
                <a:cubicBezTo>
                  <a:pt x="21600" y="5197"/>
                  <a:pt x="21600" y="5197"/>
                  <a:pt x="21600" y="5197"/>
                </a:cubicBezTo>
                <a:cubicBezTo>
                  <a:pt x="21600" y="4060"/>
                  <a:pt x="20925" y="3248"/>
                  <a:pt x="20115" y="3248"/>
                </a:cubicBezTo>
                <a:close/>
                <a:moveTo>
                  <a:pt x="16065" y="4385"/>
                </a:moveTo>
                <a:cubicBezTo>
                  <a:pt x="17145" y="4385"/>
                  <a:pt x="17145" y="4385"/>
                  <a:pt x="17145" y="4385"/>
                </a:cubicBezTo>
                <a:cubicBezTo>
                  <a:pt x="17145" y="6009"/>
                  <a:pt x="17145" y="6009"/>
                  <a:pt x="17145" y="6009"/>
                </a:cubicBezTo>
                <a:cubicBezTo>
                  <a:pt x="16065" y="6009"/>
                  <a:pt x="16065" y="6009"/>
                  <a:pt x="16065" y="6009"/>
                </a:cubicBezTo>
                <a:lnTo>
                  <a:pt x="16065" y="4385"/>
                </a:lnTo>
                <a:close/>
                <a:moveTo>
                  <a:pt x="6480" y="1137"/>
                </a:moveTo>
                <a:cubicBezTo>
                  <a:pt x="15120" y="1137"/>
                  <a:pt x="15120" y="1137"/>
                  <a:pt x="15120" y="1137"/>
                </a:cubicBezTo>
                <a:cubicBezTo>
                  <a:pt x="15120" y="6009"/>
                  <a:pt x="15120" y="6009"/>
                  <a:pt x="15120" y="6009"/>
                </a:cubicBezTo>
                <a:cubicBezTo>
                  <a:pt x="6480" y="6009"/>
                  <a:pt x="6480" y="6009"/>
                  <a:pt x="6480" y="6009"/>
                </a:cubicBezTo>
                <a:lnTo>
                  <a:pt x="6480" y="1137"/>
                </a:lnTo>
                <a:close/>
                <a:moveTo>
                  <a:pt x="4455" y="4385"/>
                </a:moveTo>
                <a:cubicBezTo>
                  <a:pt x="5535" y="4385"/>
                  <a:pt x="5535" y="4385"/>
                  <a:pt x="5535" y="4385"/>
                </a:cubicBezTo>
                <a:cubicBezTo>
                  <a:pt x="5535" y="6009"/>
                  <a:pt x="5535" y="6009"/>
                  <a:pt x="5535" y="6009"/>
                </a:cubicBezTo>
                <a:cubicBezTo>
                  <a:pt x="4455" y="6009"/>
                  <a:pt x="4455" y="6009"/>
                  <a:pt x="4455" y="6009"/>
                </a:cubicBezTo>
                <a:lnTo>
                  <a:pt x="4455" y="4385"/>
                </a:lnTo>
                <a:close/>
                <a:moveTo>
                  <a:pt x="15120" y="20463"/>
                </a:moveTo>
                <a:cubicBezTo>
                  <a:pt x="6480" y="20463"/>
                  <a:pt x="6480" y="20463"/>
                  <a:pt x="6480" y="20463"/>
                </a:cubicBezTo>
                <a:cubicBezTo>
                  <a:pt x="6480" y="13155"/>
                  <a:pt x="6480" y="13155"/>
                  <a:pt x="6480" y="13155"/>
                </a:cubicBezTo>
                <a:cubicBezTo>
                  <a:pt x="15120" y="13155"/>
                  <a:pt x="15120" y="13155"/>
                  <a:pt x="15120" y="13155"/>
                </a:cubicBezTo>
                <a:cubicBezTo>
                  <a:pt x="15120" y="20463"/>
                  <a:pt x="15120" y="20463"/>
                  <a:pt x="15120" y="20463"/>
                </a:cubicBezTo>
                <a:close/>
                <a:moveTo>
                  <a:pt x="20655" y="13967"/>
                </a:moveTo>
                <a:cubicBezTo>
                  <a:pt x="20655" y="13967"/>
                  <a:pt x="20655" y="13967"/>
                  <a:pt x="20655" y="13967"/>
                </a:cubicBezTo>
                <a:cubicBezTo>
                  <a:pt x="20655" y="14292"/>
                  <a:pt x="20385" y="14617"/>
                  <a:pt x="20115" y="14617"/>
                </a:cubicBezTo>
                <a:cubicBezTo>
                  <a:pt x="16065" y="14617"/>
                  <a:pt x="16065" y="14617"/>
                  <a:pt x="16065" y="14617"/>
                </a:cubicBezTo>
                <a:cubicBezTo>
                  <a:pt x="16065" y="13155"/>
                  <a:pt x="16065" y="13155"/>
                  <a:pt x="16065" y="13155"/>
                </a:cubicBezTo>
                <a:cubicBezTo>
                  <a:pt x="16875" y="13155"/>
                  <a:pt x="16875" y="13155"/>
                  <a:pt x="16875" y="13155"/>
                </a:cubicBezTo>
                <a:cubicBezTo>
                  <a:pt x="17145" y="13155"/>
                  <a:pt x="17280" y="12992"/>
                  <a:pt x="17280" y="12668"/>
                </a:cubicBezTo>
                <a:cubicBezTo>
                  <a:pt x="17280" y="12343"/>
                  <a:pt x="17145" y="12180"/>
                  <a:pt x="16875" y="12180"/>
                </a:cubicBezTo>
                <a:cubicBezTo>
                  <a:pt x="15525" y="12180"/>
                  <a:pt x="15525" y="12180"/>
                  <a:pt x="15525" y="12180"/>
                </a:cubicBezTo>
                <a:cubicBezTo>
                  <a:pt x="6075" y="12180"/>
                  <a:pt x="6075" y="12180"/>
                  <a:pt x="6075" y="12180"/>
                </a:cubicBezTo>
                <a:cubicBezTo>
                  <a:pt x="4725" y="12180"/>
                  <a:pt x="4725" y="12180"/>
                  <a:pt x="4725" y="12180"/>
                </a:cubicBezTo>
                <a:cubicBezTo>
                  <a:pt x="4455" y="12180"/>
                  <a:pt x="4320" y="12343"/>
                  <a:pt x="4320" y="12668"/>
                </a:cubicBezTo>
                <a:cubicBezTo>
                  <a:pt x="4320" y="12992"/>
                  <a:pt x="4455" y="13155"/>
                  <a:pt x="4725" y="13155"/>
                </a:cubicBezTo>
                <a:cubicBezTo>
                  <a:pt x="5535" y="13155"/>
                  <a:pt x="5535" y="13155"/>
                  <a:pt x="5535" y="13155"/>
                </a:cubicBezTo>
                <a:cubicBezTo>
                  <a:pt x="5535" y="14617"/>
                  <a:pt x="5535" y="14617"/>
                  <a:pt x="5535" y="14617"/>
                </a:cubicBezTo>
                <a:cubicBezTo>
                  <a:pt x="1485" y="14617"/>
                  <a:pt x="1485" y="14617"/>
                  <a:pt x="1485" y="14617"/>
                </a:cubicBezTo>
                <a:cubicBezTo>
                  <a:pt x="1215" y="14617"/>
                  <a:pt x="945" y="14292"/>
                  <a:pt x="945" y="13967"/>
                </a:cubicBezTo>
                <a:cubicBezTo>
                  <a:pt x="945" y="5197"/>
                  <a:pt x="945" y="5197"/>
                  <a:pt x="945" y="5197"/>
                </a:cubicBezTo>
                <a:cubicBezTo>
                  <a:pt x="945" y="4710"/>
                  <a:pt x="1215" y="4385"/>
                  <a:pt x="1485" y="4385"/>
                </a:cubicBezTo>
                <a:cubicBezTo>
                  <a:pt x="3510" y="4385"/>
                  <a:pt x="3510" y="4385"/>
                  <a:pt x="3510" y="4385"/>
                </a:cubicBezTo>
                <a:cubicBezTo>
                  <a:pt x="3510" y="6496"/>
                  <a:pt x="3510" y="6496"/>
                  <a:pt x="3510" y="6496"/>
                </a:cubicBezTo>
                <a:cubicBezTo>
                  <a:pt x="3510" y="6821"/>
                  <a:pt x="3780" y="6983"/>
                  <a:pt x="4050" y="6983"/>
                </a:cubicBezTo>
                <a:cubicBezTo>
                  <a:pt x="17550" y="6983"/>
                  <a:pt x="17550" y="6983"/>
                  <a:pt x="17550" y="6983"/>
                </a:cubicBezTo>
                <a:cubicBezTo>
                  <a:pt x="17820" y="6983"/>
                  <a:pt x="18090" y="6821"/>
                  <a:pt x="18090" y="6496"/>
                </a:cubicBezTo>
                <a:cubicBezTo>
                  <a:pt x="18090" y="4385"/>
                  <a:pt x="18090" y="4385"/>
                  <a:pt x="18090" y="4385"/>
                </a:cubicBezTo>
                <a:cubicBezTo>
                  <a:pt x="20115" y="4385"/>
                  <a:pt x="20115" y="4385"/>
                  <a:pt x="20115" y="4385"/>
                </a:cubicBezTo>
                <a:cubicBezTo>
                  <a:pt x="20385" y="4385"/>
                  <a:pt x="20655" y="4710"/>
                  <a:pt x="20655" y="5197"/>
                </a:cubicBezTo>
                <a:lnTo>
                  <a:pt x="20655" y="13967"/>
                </a:lnTo>
                <a:close/>
                <a:moveTo>
                  <a:pt x="2970" y="8283"/>
                </a:moveTo>
                <a:cubicBezTo>
                  <a:pt x="3240" y="8283"/>
                  <a:pt x="3510" y="8608"/>
                  <a:pt x="3510" y="8932"/>
                </a:cubicBezTo>
                <a:cubicBezTo>
                  <a:pt x="3510" y="9257"/>
                  <a:pt x="3240" y="9582"/>
                  <a:pt x="2970" y="9582"/>
                </a:cubicBezTo>
                <a:cubicBezTo>
                  <a:pt x="2565" y="9582"/>
                  <a:pt x="2295" y="9257"/>
                  <a:pt x="2295" y="8932"/>
                </a:cubicBezTo>
                <a:cubicBezTo>
                  <a:pt x="2295" y="8608"/>
                  <a:pt x="2565" y="8283"/>
                  <a:pt x="2970" y="8283"/>
                </a:cubicBezTo>
                <a:close/>
                <a:moveTo>
                  <a:pt x="10665" y="17377"/>
                </a:moveTo>
                <a:cubicBezTo>
                  <a:pt x="8505" y="17377"/>
                  <a:pt x="8505" y="17377"/>
                  <a:pt x="8505" y="17377"/>
                </a:cubicBezTo>
                <a:cubicBezTo>
                  <a:pt x="8235" y="17377"/>
                  <a:pt x="8100" y="17702"/>
                  <a:pt x="8100" y="18027"/>
                </a:cubicBezTo>
                <a:cubicBezTo>
                  <a:pt x="8100" y="18189"/>
                  <a:pt x="8235" y="18514"/>
                  <a:pt x="8505" y="18514"/>
                </a:cubicBezTo>
                <a:cubicBezTo>
                  <a:pt x="10665" y="18514"/>
                  <a:pt x="10665" y="18514"/>
                  <a:pt x="10665" y="18514"/>
                </a:cubicBezTo>
                <a:cubicBezTo>
                  <a:pt x="10935" y="18514"/>
                  <a:pt x="11070" y="18189"/>
                  <a:pt x="11070" y="18027"/>
                </a:cubicBezTo>
                <a:cubicBezTo>
                  <a:pt x="11070" y="17702"/>
                  <a:pt x="10935" y="17377"/>
                  <a:pt x="10665" y="17377"/>
                </a:cubicBezTo>
                <a:close/>
                <a:moveTo>
                  <a:pt x="13095" y="14617"/>
                </a:moveTo>
                <a:cubicBezTo>
                  <a:pt x="8505" y="14617"/>
                  <a:pt x="8505" y="14617"/>
                  <a:pt x="8505" y="14617"/>
                </a:cubicBezTo>
                <a:cubicBezTo>
                  <a:pt x="8235" y="14617"/>
                  <a:pt x="8100" y="14941"/>
                  <a:pt x="8100" y="15104"/>
                </a:cubicBezTo>
                <a:cubicBezTo>
                  <a:pt x="8100" y="15429"/>
                  <a:pt x="8235" y="15753"/>
                  <a:pt x="8505" y="15753"/>
                </a:cubicBezTo>
                <a:cubicBezTo>
                  <a:pt x="13095" y="15753"/>
                  <a:pt x="13095" y="15753"/>
                  <a:pt x="13095" y="15753"/>
                </a:cubicBezTo>
                <a:cubicBezTo>
                  <a:pt x="13365" y="15753"/>
                  <a:pt x="13500" y="15429"/>
                  <a:pt x="13500" y="15104"/>
                </a:cubicBezTo>
                <a:cubicBezTo>
                  <a:pt x="13500" y="14941"/>
                  <a:pt x="13365" y="14617"/>
                  <a:pt x="13095" y="1461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54" name="Freeform 137"/>
          <p:cNvSpPr/>
          <p:nvPr/>
        </p:nvSpPr>
        <p:spPr>
          <a:xfrm>
            <a:off x="16481426" y="6943725"/>
            <a:ext cx="965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585"/>
                </a:moveTo>
                <a:cubicBezTo>
                  <a:pt x="21600" y="4320"/>
                  <a:pt x="16851" y="0"/>
                  <a:pt x="10877" y="0"/>
                </a:cubicBezTo>
                <a:cubicBezTo>
                  <a:pt x="4902" y="0"/>
                  <a:pt x="0" y="4320"/>
                  <a:pt x="0" y="9585"/>
                </a:cubicBezTo>
                <a:cubicBezTo>
                  <a:pt x="0" y="9855"/>
                  <a:pt x="306" y="10125"/>
                  <a:pt x="613" y="10125"/>
                </a:cubicBezTo>
                <a:cubicBezTo>
                  <a:pt x="1072" y="10125"/>
                  <a:pt x="1226" y="9855"/>
                  <a:pt x="1226" y="9585"/>
                </a:cubicBezTo>
                <a:cubicBezTo>
                  <a:pt x="1226" y="4860"/>
                  <a:pt x="5515" y="1080"/>
                  <a:pt x="10877" y="1080"/>
                </a:cubicBezTo>
                <a:cubicBezTo>
                  <a:pt x="16085" y="1080"/>
                  <a:pt x="20374" y="4860"/>
                  <a:pt x="20374" y="9585"/>
                </a:cubicBezTo>
                <a:cubicBezTo>
                  <a:pt x="20374" y="14175"/>
                  <a:pt x="16085" y="17955"/>
                  <a:pt x="10877" y="17955"/>
                </a:cubicBezTo>
                <a:cubicBezTo>
                  <a:pt x="9651" y="17955"/>
                  <a:pt x="9651" y="17955"/>
                  <a:pt x="9651" y="17955"/>
                </a:cubicBezTo>
                <a:cubicBezTo>
                  <a:pt x="11336" y="16335"/>
                  <a:pt x="11336" y="16335"/>
                  <a:pt x="11336" y="16335"/>
                </a:cubicBezTo>
                <a:cubicBezTo>
                  <a:pt x="11489" y="16200"/>
                  <a:pt x="11489" y="15795"/>
                  <a:pt x="11183" y="15525"/>
                </a:cubicBezTo>
                <a:cubicBezTo>
                  <a:pt x="11030" y="15390"/>
                  <a:pt x="10570" y="15390"/>
                  <a:pt x="10417" y="15660"/>
                </a:cubicBezTo>
                <a:cubicBezTo>
                  <a:pt x="8119" y="17820"/>
                  <a:pt x="8119" y="17820"/>
                  <a:pt x="8119" y="17820"/>
                </a:cubicBezTo>
                <a:cubicBezTo>
                  <a:pt x="7660" y="18225"/>
                  <a:pt x="7660" y="18765"/>
                  <a:pt x="8119" y="19170"/>
                </a:cubicBezTo>
                <a:cubicBezTo>
                  <a:pt x="10417" y="21465"/>
                  <a:pt x="10417" y="21465"/>
                  <a:pt x="10417" y="21465"/>
                </a:cubicBezTo>
                <a:cubicBezTo>
                  <a:pt x="10417" y="21600"/>
                  <a:pt x="10723" y="21600"/>
                  <a:pt x="10877" y="21600"/>
                </a:cubicBezTo>
                <a:cubicBezTo>
                  <a:pt x="11030" y="21600"/>
                  <a:pt x="11183" y="21600"/>
                  <a:pt x="11183" y="21465"/>
                </a:cubicBezTo>
                <a:cubicBezTo>
                  <a:pt x="11489" y="21195"/>
                  <a:pt x="11489" y="20925"/>
                  <a:pt x="11336" y="20655"/>
                </a:cubicBezTo>
                <a:cubicBezTo>
                  <a:pt x="9651" y="19035"/>
                  <a:pt x="9651" y="19035"/>
                  <a:pt x="9651" y="19035"/>
                </a:cubicBezTo>
                <a:cubicBezTo>
                  <a:pt x="10877" y="19035"/>
                  <a:pt x="10877" y="19035"/>
                  <a:pt x="10877" y="19035"/>
                </a:cubicBezTo>
                <a:cubicBezTo>
                  <a:pt x="16851" y="19035"/>
                  <a:pt x="21600" y="14850"/>
                  <a:pt x="21600" y="95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55" name="Freeform 138"/>
          <p:cNvSpPr/>
          <p:nvPr/>
        </p:nvSpPr>
        <p:spPr>
          <a:xfrm>
            <a:off x="16426217" y="8348798"/>
            <a:ext cx="1093434" cy="7698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552" extrusionOk="0">
                <a:moveTo>
                  <a:pt x="16133" y="6123"/>
                </a:moveTo>
                <a:cubicBezTo>
                  <a:pt x="16133" y="6123"/>
                  <a:pt x="1509" y="6123"/>
                  <a:pt x="1509" y="6123"/>
                </a:cubicBezTo>
                <a:cubicBezTo>
                  <a:pt x="4595" y="1302"/>
                  <a:pt x="4595" y="1302"/>
                  <a:pt x="4595" y="1302"/>
                </a:cubicBezTo>
                <a:cubicBezTo>
                  <a:pt x="4863" y="916"/>
                  <a:pt x="4863" y="531"/>
                  <a:pt x="4595" y="145"/>
                </a:cubicBezTo>
                <a:cubicBezTo>
                  <a:pt x="4326" y="-48"/>
                  <a:pt x="4058" y="-48"/>
                  <a:pt x="3790" y="145"/>
                </a:cubicBezTo>
                <a:cubicBezTo>
                  <a:pt x="301" y="5738"/>
                  <a:pt x="301" y="5738"/>
                  <a:pt x="301" y="5738"/>
                </a:cubicBezTo>
                <a:cubicBezTo>
                  <a:pt x="-101" y="6509"/>
                  <a:pt x="-101" y="7473"/>
                  <a:pt x="301" y="8245"/>
                </a:cubicBezTo>
                <a:cubicBezTo>
                  <a:pt x="3790" y="13838"/>
                  <a:pt x="3790" y="13838"/>
                  <a:pt x="3790" y="13838"/>
                </a:cubicBezTo>
                <a:cubicBezTo>
                  <a:pt x="3924" y="13838"/>
                  <a:pt x="4058" y="14031"/>
                  <a:pt x="4192" y="14031"/>
                </a:cubicBezTo>
                <a:cubicBezTo>
                  <a:pt x="4326" y="14031"/>
                  <a:pt x="4460" y="14031"/>
                  <a:pt x="4595" y="13838"/>
                </a:cubicBezTo>
                <a:cubicBezTo>
                  <a:pt x="4863" y="13452"/>
                  <a:pt x="4863" y="13066"/>
                  <a:pt x="4595" y="12681"/>
                </a:cubicBezTo>
                <a:cubicBezTo>
                  <a:pt x="1509" y="7859"/>
                  <a:pt x="1509" y="7859"/>
                  <a:pt x="1509" y="7859"/>
                </a:cubicBezTo>
                <a:cubicBezTo>
                  <a:pt x="1509" y="7859"/>
                  <a:pt x="16133" y="7859"/>
                  <a:pt x="16133" y="7859"/>
                </a:cubicBezTo>
                <a:cubicBezTo>
                  <a:pt x="18547" y="7859"/>
                  <a:pt x="20426" y="10559"/>
                  <a:pt x="20426" y="13838"/>
                </a:cubicBezTo>
                <a:cubicBezTo>
                  <a:pt x="20426" y="17309"/>
                  <a:pt x="18547" y="20009"/>
                  <a:pt x="16133" y="20009"/>
                </a:cubicBezTo>
                <a:cubicBezTo>
                  <a:pt x="13583" y="20009"/>
                  <a:pt x="13583" y="20009"/>
                  <a:pt x="13583" y="20009"/>
                </a:cubicBezTo>
                <a:cubicBezTo>
                  <a:pt x="13315" y="20009"/>
                  <a:pt x="13047" y="20395"/>
                  <a:pt x="13047" y="20781"/>
                </a:cubicBezTo>
                <a:cubicBezTo>
                  <a:pt x="13047" y="21166"/>
                  <a:pt x="13315" y="21552"/>
                  <a:pt x="13583" y="21552"/>
                </a:cubicBezTo>
                <a:cubicBezTo>
                  <a:pt x="16133" y="21552"/>
                  <a:pt x="16133" y="21552"/>
                  <a:pt x="16133" y="21552"/>
                </a:cubicBezTo>
                <a:cubicBezTo>
                  <a:pt x="19084" y="21552"/>
                  <a:pt x="21499" y="18081"/>
                  <a:pt x="21499" y="13838"/>
                </a:cubicBezTo>
                <a:cubicBezTo>
                  <a:pt x="21499" y="9595"/>
                  <a:pt x="19084" y="6123"/>
                  <a:pt x="16133" y="612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56" name="Freeform 139"/>
          <p:cNvSpPr/>
          <p:nvPr/>
        </p:nvSpPr>
        <p:spPr>
          <a:xfrm>
            <a:off x="16427450" y="9394825"/>
            <a:ext cx="10922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70" y="15525"/>
                </a:moveTo>
                <a:cubicBezTo>
                  <a:pt x="1350" y="15525"/>
                  <a:pt x="0" y="16875"/>
                  <a:pt x="0" y="18630"/>
                </a:cubicBezTo>
                <a:cubicBezTo>
                  <a:pt x="0" y="20250"/>
                  <a:pt x="1350" y="21600"/>
                  <a:pt x="2970" y="21600"/>
                </a:cubicBezTo>
                <a:cubicBezTo>
                  <a:pt x="4725" y="21600"/>
                  <a:pt x="6075" y="20250"/>
                  <a:pt x="6075" y="18630"/>
                </a:cubicBezTo>
                <a:cubicBezTo>
                  <a:pt x="6075" y="16875"/>
                  <a:pt x="4725" y="15525"/>
                  <a:pt x="2970" y="15525"/>
                </a:cubicBezTo>
                <a:close/>
                <a:moveTo>
                  <a:pt x="2970" y="20385"/>
                </a:moveTo>
                <a:cubicBezTo>
                  <a:pt x="2025" y="20385"/>
                  <a:pt x="1215" y="19575"/>
                  <a:pt x="1215" y="18630"/>
                </a:cubicBezTo>
                <a:cubicBezTo>
                  <a:pt x="1215" y="17550"/>
                  <a:pt x="2025" y="16740"/>
                  <a:pt x="2970" y="16740"/>
                </a:cubicBezTo>
                <a:cubicBezTo>
                  <a:pt x="4050" y="16740"/>
                  <a:pt x="4860" y="17550"/>
                  <a:pt x="4860" y="18630"/>
                </a:cubicBezTo>
                <a:cubicBezTo>
                  <a:pt x="4860" y="19575"/>
                  <a:pt x="4050" y="20385"/>
                  <a:pt x="2970" y="20385"/>
                </a:cubicBezTo>
                <a:close/>
                <a:moveTo>
                  <a:pt x="14580" y="19710"/>
                </a:moveTo>
                <a:cubicBezTo>
                  <a:pt x="13905" y="16605"/>
                  <a:pt x="12420" y="13770"/>
                  <a:pt x="10125" y="11475"/>
                </a:cubicBezTo>
                <a:cubicBezTo>
                  <a:pt x="7965" y="9180"/>
                  <a:pt x="4995" y="7695"/>
                  <a:pt x="1890" y="7020"/>
                </a:cubicBezTo>
                <a:cubicBezTo>
                  <a:pt x="1485" y="6885"/>
                  <a:pt x="945" y="7020"/>
                  <a:pt x="540" y="7290"/>
                </a:cubicBezTo>
                <a:cubicBezTo>
                  <a:pt x="270" y="7695"/>
                  <a:pt x="0" y="8100"/>
                  <a:pt x="0" y="8640"/>
                </a:cubicBezTo>
                <a:cubicBezTo>
                  <a:pt x="0" y="10125"/>
                  <a:pt x="0" y="10125"/>
                  <a:pt x="0" y="10125"/>
                </a:cubicBezTo>
                <a:cubicBezTo>
                  <a:pt x="0" y="10935"/>
                  <a:pt x="540" y="11475"/>
                  <a:pt x="1215" y="11745"/>
                </a:cubicBezTo>
                <a:cubicBezTo>
                  <a:pt x="3375" y="12150"/>
                  <a:pt x="5265" y="13230"/>
                  <a:pt x="6885" y="14715"/>
                </a:cubicBezTo>
                <a:cubicBezTo>
                  <a:pt x="8370" y="16335"/>
                  <a:pt x="9450" y="18225"/>
                  <a:pt x="9855" y="20385"/>
                </a:cubicBezTo>
                <a:cubicBezTo>
                  <a:pt x="10125" y="21060"/>
                  <a:pt x="10665" y="21600"/>
                  <a:pt x="11475" y="21600"/>
                </a:cubicBezTo>
                <a:cubicBezTo>
                  <a:pt x="12960" y="21600"/>
                  <a:pt x="12960" y="21600"/>
                  <a:pt x="12960" y="21600"/>
                </a:cubicBezTo>
                <a:cubicBezTo>
                  <a:pt x="13500" y="21600"/>
                  <a:pt x="13905" y="21330"/>
                  <a:pt x="14310" y="21060"/>
                </a:cubicBezTo>
                <a:cubicBezTo>
                  <a:pt x="14580" y="20655"/>
                  <a:pt x="14715" y="20115"/>
                  <a:pt x="14580" y="19710"/>
                </a:cubicBezTo>
                <a:close/>
                <a:moveTo>
                  <a:pt x="13230" y="20250"/>
                </a:moveTo>
                <a:cubicBezTo>
                  <a:pt x="13230" y="20250"/>
                  <a:pt x="13095" y="20385"/>
                  <a:pt x="12960" y="20385"/>
                </a:cubicBezTo>
                <a:cubicBezTo>
                  <a:pt x="11475" y="20385"/>
                  <a:pt x="11475" y="20385"/>
                  <a:pt x="11475" y="20385"/>
                </a:cubicBezTo>
                <a:cubicBezTo>
                  <a:pt x="11340" y="20385"/>
                  <a:pt x="11205" y="20250"/>
                  <a:pt x="11205" y="20115"/>
                </a:cubicBezTo>
                <a:cubicBezTo>
                  <a:pt x="10665" y="17685"/>
                  <a:pt x="9450" y="15525"/>
                  <a:pt x="7695" y="13905"/>
                </a:cubicBezTo>
                <a:cubicBezTo>
                  <a:pt x="6075" y="12150"/>
                  <a:pt x="3915" y="10935"/>
                  <a:pt x="1485" y="10395"/>
                </a:cubicBezTo>
                <a:cubicBezTo>
                  <a:pt x="1350" y="10395"/>
                  <a:pt x="1215" y="10260"/>
                  <a:pt x="1215" y="10125"/>
                </a:cubicBezTo>
                <a:cubicBezTo>
                  <a:pt x="1215" y="8640"/>
                  <a:pt x="1215" y="8640"/>
                  <a:pt x="1215" y="8640"/>
                </a:cubicBezTo>
                <a:cubicBezTo>
                  <a:pt x="1215" y="8505"/>
                  <a:pt x="1350" y="8370"/>
                  <a:pt x="1350" y="8370"/>
                </a:cubicBezTo>
                <a:cubicBezTo>
                  <a:pt x="1485" y="8235"/>
                  <a:pt x="1485" y="8235"/>
                  <a:pt x="1620" y="8235"/>
                </a:cubicBezTo>
                <a:cubicBezTo>
                  <a:pt x="1620" y="8235"/>
                  <a:pt x="1620" y="8235"/>
                  <a:pt x="1620" y="8235"/>
                </a:cubicBezTo>
                <a:cubicBezTo>
                  <a:pt x="4590" y="8775"/>
                  <a:pt x="7155" y="10260"/>
                  <a:pt x="9315" y="12420"/>
                </a:cubicBezTo>
                <a:cubicBezTo>
                  <a:pt x="11340" y="14445"/>
                  <a:pt x="12825" y="17010"/>
                  <a:pt x="13365" y="19980"/>
                </a:cubicBezTo>
                <a:cubicBezTo>
                  <a:pt x="13365" y="20115"/>
                  <a:pt x="13365" y="20115"/>
                  <a:pt x="13230" y="20250"/>
                </a:cubicBezTo>
                <a:close/>
                <a:moveTo>
                  <a:pt x="21600" y="19845"/>
                </a:moveTo>
                <a:cubicBezTo>
                  <a:pt x="21195" y="17280"/>
                  <a:pt x="20520" y="14850"/>
                  <a:pt x="19440" y="12555"/>
                </a:cubicBezTo>
                <a:cubicBezTo>
                  <a:pt x="18360" y="10395"/>
                  <a:pt x="16875" y="8370"/>
                  <a:pt x="15120" y="6615"/>
                </a:cubicBezTo>
                <a:cubicBezTo>
                  <a:pt x="13365" y="4860"/>
                  <a:pt x="11340" y="3375"/>
                  <a:pt x="9045" y="2295"/>
                </a:cubicBezTo>
                <a:cubicBezTo>
                  <a:pt x="6750" y="1080"/>
                  <a:pt x="4320" y="405"/>
                  <a:pt x="1755" y="0"/>
                </a:cubicBezTo>
                <a:cubicBezTo>
                  <a:pt x="1350" y="0"/>
                  <a:pt x="945" y="135"/>
                  <a:pt x="540" y="405"/>
                </a:cubicBezTo>
                <a:cubicBezTo>
                  <a:pt x="135" y="675"/>
                  <a:pt x="0" y="1080"/>
                  <a:pt x="0" y="1620"/>
                </a:cubicBezTo>
                <a:cubicBezTo>
                  <a:pt x="0" y="3105"/>
                  <a:pt x="0" y="3105"/>
                  <a:pt x="0" y="3105"/>
                </a:cubicBezTo>
                <a:cubicBezTo>
                  <a:pt x="0" y="3915"/>
                  <a:pt x="540" y="4590"/>
                  <a:pt x="1350" y="4725"/>
                </a:cubicBezTo>
                <a:cubicBezTo>
                  <a:pt x="5265" y="5265"/>
                  <a:pt x="8775" y="7020"/>
                  <a:pt x="11610" y="9720"/>
                </a:cubicBezTo>
                <a:cubicBezTo>
                  <a:pt x="12960" y="11205"/>
                  <a:pt x="14175" y="12825"/>
                  <a:pt x="15120" y="14580"/>
                </a:cubicBezTo>
                <a:cubicBezTo>
                  <a:pt x="15930" y="16335"/>
                  <a:pt x="16605" y="18225"/>
                  <a:pt x="16875" y="20250"/>
                </a:cubicBezTo>
                <a:cubicBezTo>
                  <a:pt x="17010" y="21060"/>
                  <a:pt x="17685" y="21600"/>
                  <a:pt x="18495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20520" y="21600"/>
                  <a:pt x="20925" y="21465"/>
                  <a:pt x="21195" y="21060"/>
                </a:cubicBezTo>
                <a:cubicBezTo>
                  <a:pt x="21465" y="20655"/>
                  <a:pt x="21600" y="20250"/>
                  <a:pt x="21600" y="19845"/>
                </a:cubicBezTo>
                <a:close/>
                <a:moveTo>
                  <a:pt x="20250" y="20250"/>
                </a:moveTo>
                <a:cubicBezTo>
                  <a:pt x="20250" y="20250"/>
                  <a:pt x="20115" y="20385"/>
                  <a:pt x="19980" y="20385"/>
                </a:cubicBezTo>
                <a:cubicBezTo>
                  <a:pt x="18495" y="20385"/>
                  <a:pt x="18495" y="20385"/>
                  <a:pt x="18495" y="20385"/>
                </a:cubicBezTo>
                <a:cubicBezTo>
                  <a:pt x="18360" y="20385"/>
                  <a:pt x="18225" y="20250"/>
                  <a:pt x="18090" y="19980"/>
                </a:cubicBezTo>
                <a:cubicBezTo>
                  <a:pt x="17820" y="17955"/>
                  <a:pt x="17145" y="15795"/>
                  <a:pt x="16200" y="13905"/>
                </a:cubicBezTo>
                <a:cubicBezTo>
                  <a:pt x="15255" y="12015"/>
                  <a:pt x="14040" y="10395"/>
                  <a:pt x="12420" y="8910"/>
                </a:cubicBezTo>
                <a:cubicBezTo>
                  <a:pt x="9450" y="5940"/>
                  <a:pt x="5670" y="4050"/>
                  <a:pt x="1485" y="3510"/>
                </a:cubicBezTo>
                <a:cubicBezTo>
                  <a:pt x="1350" y="3375"/>
                  <a:pt x="1215" y="3240"/>
                  <a:pt x="1215" y="3105"/>
                </a:cubicBezTo>
                <a:cubicBezTo>
                  <a:pt x="1215" y="1620"/>
                  <a:pt x="1215" y="1620"/>
                  <a:pt x="1215" y="1620"/>
                </a:cubicBezTo>
                <a:cubicBezTo>
                  <a:pt x="1215" y="1485"/>
                  <a:pt x="1350" y="1350"/>
                  <a:pt x="1350" y="1350"/>
                </a:cubicBezTo>
                <a:cubicBezTo>
                  <a:pt x="1485" y="1350"/>
                  <a:pt x="1485" y="1215"/>
                  <a:pt x="1620" y="1215"/>
                </a:cubicBezTo>
                <a:cubicBezTo>
                  <a:pt x="1620" y="1215"/>
                  <a:pt x="1620" y="1215"/>
                  <a:pt x="1620" y="1215"/>
                </a:cubicBezTo>
                <a:cubicBezTo>
                  <a:pt x="4050" y="1620"/>
                  <a:pt x="6345" y="2295"/>
                  <a:pt x="8505" y="3375"/>
                </a:cubicBezTo>
                <a:cubicBezTo>
                  <a:pt x="10665" y="4455"/>
                  <a:pt x="12555" y="5805"/>
                  <a:pt x="14175" y="7560"/>
                </a:cubicBezTo>
                <a:cubicBezTo>
                  <a:pt x="15930" y="9180"/>
                  <a:pt x="17280" y="11070"/>
                  <a:pt x="18225" y="13230"/>
                </a:cubicBezTo>
                <a:cubicBezTo>
                  <a:pt x="19305" y="15390"/>
                  <a:pt x="19980" y="17550"/>
                  <a:pt x="20385" y="19980"/>
                </a:cubicBezTo>
                <a:cubicBezTo>
                  <a:pt x="20385" y="20115"/>
                  <a:pt x="20250" y="20115"/>
                  <a:pt x="20250" y="202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57" name="Freeform 140"/>
          <p:cNvSpPr/>
          <p:nvPr/>
        </p:nvSpPr>
        <p:spPr>
          <a:xfrm>
            <a:off x="16427450" y="1065847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115" y="0"/>
                </a:move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675"/>
                  <a:pt x="0" y="1485"/>
                </a:cubicBezTo>
                <a:cubicBezTo>
                  <a:pt x="0" y="5535"/>
                  <a:pt x="0" y="5535"/>
                  <a:pt x="0" y="5535"/>
                </a:cubicBezTo>
                <a:cubicBezTo>
                  <a:pt x="0" y="7560"/>
                  <a:pt x="0" y="7560"/>
                  <a:pt x="0" y="7560"/>
                </a:cubicBezTo>
                <a:cubicBezTo>
                  <a:pt x="0" y="14040"/>
                  <a:pt x="0" y="14040"/>
                  <a:pt x="0" y="14040"/>
                </a:cubicBezTo>
                <a:cubicBezTo>
                  <a:pt x="0" y="16065"/>
                  <a:pt x="0" y="16065"/>
                  <a:pt x="0" y="16065"/>
                </a:cubicBezTo>
                <a:cubicBezTo>
                  <a:pt x="0" y="20115"/>
                  <a:pt x="0" y="20115"/>
                  <a:pt x="0" y="20115"/>
                </a:cubicBezTo>
                <a:cubicBezTo>
                  <a:pt x="0" y="20925"/>
                  <a:pt x="675" y="21600"/>
                  <a:pt x="1485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925" y="21600"/>
                  <a:pt x="21600" y="20925"/>
                  <a:pt x="21600" y="20115"/>
                </a:cubicBezTo>
                <a:cubicBezTo>
                  <a:pt x="21600" y="1485"/>
                  <a:pt x="21600" y="1485"/>
                  <a:pt x="21600" y="1485"/>
                </a:cubicBezTo>
                <a:cubicBezTo>
                  <a:pt x="21600" y="675"/>
                  <a:pt x="20925" y="0"/>
                  <a:pt x="20115" y="0"/>
                </a:cubicBezTo>
                <a:close/>
                <a:moveTo>
                  <a:pt x="1080" y="6075"/>
                </a:moveTo>
                <a:cubicBezTo>
                  <a:pt x="3510" y="6075"/>
                  <a:pt x="3510" y="6075"/>
                  <a:pt x="3510" y="6075"/>
                </a:cubicBezTo>
                <a:cubicBezTo>
                  <a:pt x="3510" y="7020"/>
                  <a:pt x="3510" y="7020"/>
                  <a:pt x="3510" y="7020"/>
                </a:cubicBezTo>
                <a:cubicBezTo>
                  <a:pt x="1080" y="7020"/>
                  <a:pt x="1080" y="7020"/>
                  <a:pt x="1080" y="7020"/>
                </a:cubicBezTo>
                <a:lnTo>
                  <a:pt x="1080" y="6075"/>
                </a:lnTo>
                <a:close/>
                <a:moveTo>
                  <a:pt x="1080" y="8100"/>
                </a:moveTo>
                <a:cubicBezTo>
                  <a:pt x="2430" y="8100"/>
                  <a:pt x="2430" y="8100"/>
                  <a:pt x="2430" y="8100"/>
                </a:cubicBezTo>
                <a:cubicBezTo>
                  <a:pt x="2430" y="13500"/>
                  <a:pt x="2430" y="13500"/>
                  <a:pt x="2430" y="13500"/>
                </a:cubicBezTo>
                <a:cubicBezTo>
                  <a:pt x="1080" y="13500"/>
                  <a:pt x="1080" y="13500"/>
                  <a:pt x="1080" y="13500"/>
                </a:cubicBezTo>
                <a:lnTo>
                  <a:pt x="1080" y="8100"/>
                </a:lnTo>
                <a:close/>
                <a:moveTo>
                  <a:pt x="1080" y="14580"/>
                </a:moveTo>
                <a:cubicBezTo>
                  <a:pt x="3510" y="14580"/>
                  <a:pt x="3510" y="14580"/>
                  <a:pt x="3510" y="14580"/>
                </a:cubicBezTo>
                <a:cubicBezTo>
                  <a:pt x="3510" y="15525"/>
                  <a:pt x="3510" y="15525"/>
                  <a:pt x="3510" y="15525"/>
                </a:cubicBezTo>
                <a:cubicBezTo>
                  <a:pt x="1080" y="15525"/>
                  <a:pt x="1080" y="15525"/>
                  <a:pt x="1080" y="15525"/>
                </a:cubicBezTo>
                <a:lnTo>
                  <a:pt x="1080" y="14580"/>
                </a:lnTo>
                <a:close/>
                <a:moveTo>
                  <a:pt x="20520" y="20115"/>
                </a:moveTo>
                <a:cubicBezTo>
                  <a:pt x="20520" y="20385"/>
                  <a:pt x="20385" y="20520"/>
                  <a:pt x="20115" y="20520"/>
                </a:cubicBezTo>
                <a:cubicBezTo>
                  <a:pt x="1485" y="20520"/>
                  <a:pt x="1485" y="20520"/>
                  <a:pt x="1485" y="20520"/>
                </a:cubicBezTo>
                <a:cubicBezTo>
                  <a:pt x="1215" y="20520"/>
                  <a:pt x="1080" y="20385"/>
                  <a:pt x="1080" y="20115"/>
                </a:cubicBezTo>
                <a:cubicBezTo>
                  <a:pt x="1080" y="16605"/>
                  <a:pt x="1080" y="16605"/>
                  <a:pt x="1080" y="16605"/>
                </a:cubicBezTo>
                <a:cubicBezTo>
                  <a:pt x="2430" y="16605"/>
                  <a:pt x="2430" y="16605"/>
                  <a:pt x="2430" y="16605"/>
                </a:cubicBezTo>
                <a:cubicBezTo>
                  <a:pt x="2430" y="18360"/>
                  <a:pt x="2430" y="18360"/>
                  <a:pt x="2430" y="18360"/>
                </a:cubicBezTo>
                <a:cubicBezTo>
                  <a:pt x="2430" y="18765"/>
                  <a:pt x="2835" y="19170"/>
                  <a:pt x="3240" y="19170"/>
                </a:cubicBezTo>
                <a:cubicBezTo>
                  <a:pt x="18360" y="19170"/>
                  <a:pt x="18360" y="19170"/>
                  <a:pt x="18360" y="19170"/>
                </a:cubicBezTo>
                <a:cubicBezTo>
                  <a:pt x="18765" y="19170"/>
                  <a:pt x="19170" y="18765"/>
                  <a:pt x="19170" y="18360"/>
                </a:cubicBezTo>
                <a:cubicBezTo>
                  <a:pt x="19170" y="3240"/>
                  <a:pt x="19170" y="3240"/>
                  <a:pt x="19170" y="3240"/>
                </a:cubicBezTo>
                <a:cubicBezTo>
                  <a:pt x="19170" y="2835"/>
                  <a:pt x="18765" y="2430"/>
                  <a:pt x="18360" y="2430"/>
                </a:cubicBezTo>
                <a:cubicBezTo>
                  <a:pt x="3240" y="2430"/>
                  <a:pt x="3240" y="2430"/>
                  <a:pt x="3240" y="2430"/>
                </a:cubicBezTo>
                <a:cubicBezTo>
                  <a:pt x="2835" y="2430"/>
                  <a:pt x="2430" y="2835"/>
                  <a:pt x="2430" y="3240"/>
                </a:cubicBezTo>
                <a:cubicBezTo>
                  <a:pt x="2430" y="4995"/>
                  <a:pt x="2430" y="4995"/>
                  <a:pt x="2430" y="4995"/>
                </a:cubicBezTo>
                <a:cubicBezTo>
                  <a:pt x="1080" y="4995"/>
                  <a:pt x="1080" y="4995"/>
                  <a:pt x="1080" y="4995"/>
                </a:cubicBezTo>
                <a:cubicBezTo>
                  <a:pt x="1080" y="1485"/>
                  <a:pt x="1080" y="1485"/>
                  <a:pt x="1080" y="1485"/>
                </a:cubicBezTo>
                <a:cubicBezTo>
                  <a:pt x="1080" y="1215"/>
                  <a:pt x="1215" y="1080"/>
                  <a:pt x="1485" y="1080"/>
                </a:cubicBezTo>
                <a:cubicBezTo>
                  <a:pt x="20115" y="1080"/>
                  <a:pt x="20115" y="1080"/>
                  <a:pt x="20115" y="1080"/>
                </a:cubicBezTo>
                <a:cubicBezTo>
                  <a:pt x="20385" y="1080"/>
                  <a:pt x="20520" y="1215"/>
                  <a:pt x="20520" y="1485"/>
                </a:cubicBezTo>
                <a:cubicBezTo>
                  <a:pt x="20520" y="20115"/>
                  <a:pt x="20520" y="20115"/>
                  <a:pt x="20520" y="20115"/>
                </a:cubicBezTo>
                <a:close/>
                <a:moveTo>
                  <a:pt x="3915" y="13500"/>
                </a:moveTo>
                <a:cubicBezTo>
                  <a:pt x="3510" y="13500"/>
                  <a:pt x="3510" y="13500"/>
                  <a:pt x="3510" y="13500"/>
                </a:cubicBezTo>
                <a:cubicBezTo>
                  <a:pt x="3510" y="8100"/>
                  <a:pt x="3510" y="8100"/>
                  <a:pt x="3510" y="8100"/>
                </a:cubicBezTo>
                <a:cubicBezTo>
                  <a:pt x="3915" y="8100"/>
                  <a:pt x="3915" y="8100"/>
                  <a:pt x="3915" y="8100"/>
                </a:cubicBezTo>
                <a:cubicBezTo>
                  <a:pt x="4320" y="8100"/>
                  <a:pt x="4455" y="7830"/>
                  <a:pt x="4455" y="7560"/>
                </a:cubicBezTo>
                <a:cubicBezTo>
                  <a:pt x="4455" y="5535"/>
                  <a:pt x="4455" y="5535"/>
                  <a:pt x="4455" y="5535"/>
                </a:cubicBezTo>
                <a:cubicBezTo>
                  <a:pt x="4455" y="5265"/>
                  <a:pt x="4320" y="4995"/>
                  <a:pt x="3915" y="4995"/>
                </a:cubicBezTo>
                <a:cubicBezTo>
                  <a:pt x="3510" y="4995"/>
                  <a:pt x="3510" y="4995"/>
                  <a:pt x="3510" y="4995"/>
                </a:cubicBezTo>
                <a:cubicBezTo>
                  <a:pt x="3510" y="3510"/>
                  <a:pt x="3510" y="3510"/>
                  <a:pt x="3510" y="3510"/>
                </a:cubicBezTo>
                <a:cubicBezTo>
                  <a:pt x="18090" y="3510"/>
                  <a:pt x="18090" y="3510"/>
                  <a:pt x="18090" y="3510"/>
                </a:cubicBezTo>
                <a:cubicBezTo>
                  <a:pt x="18090" y="18090"/>
                  <a:pt x="18090" y="18090"/>
                  <a:pt x="18090" y="18090"/>
                </a:cubicBezTo>
                <a:cubicBezTo>
                  <a:pt x="3510" y="18090"/>
                  <a:pt x="3510" y="18090"/>
                  <a:pt x="3510" y="18090"/>
                </a:cubicBezTo>
                <a:cubicBezTo>
                  <a:pt x="3510" y="16605"/>
                  <a:pt x="3510" y="16605"/>
                  <a:pt x="3510" y="16605"/>
                </a:cubicBezTo>
                <a:cubicBezTo>
                  <a:pt x="3915" y="16605"/>
                  <a:pt x="3915" y="16605"/>
                  <a:pt x="3915" y="16605"/>
                </a:cubicBezTo>
                <a:cubicBezTo>
                  <a:pt x="4320" y="16605"/>
                  <a:pt x="4455" y="16335"/>
                  <a:pt x="4455" y="16065"/>
                </a:cubicBezTo>
                <a:cubicBezTo>
                  <a:pt x="4455" y="14040"/>
                  <a:pt x="4455" y="14040"/>
                  <a:pt x="4455" y="14040"/>
                </a:cubicBezTo>
                <a:cubicBezTo>
                  <a:pt x="4455" y="13770"/>
                  <a:pt x="4320" y="13500"/>
                  <a:pt x="3915" y="13500"/>
                </a:cubicBezTo>
                <a:close/>
                <a:moveTo>
                  <a:pt x="14310" y="7290"/>
                </a:moveTo>
                <a:cubicBezTo>
                  <a:pt x="12420" y="5265"/>
                  <a:pt x="9180" y="5265"/>
                  <a:pt x="7290" y="7290"/>
                </a:cubicBezTo>
                <a:cubicBezTo>
                  <a:pt x="5265" y="9180"/>
                  <a:pt x="5265" y="12420"/>
                  <a:pt x="7290" y="14310"/>
                </a:cubicBezTo>
                <a:cubicBezTo>
                  <a:pt x="8235" y="15390"/>
                  <a:pt x="9450" y="15795"/>
                  <a:pt x="10800" y="15795"/>
                </a:cubicBezTo>
                <a:cubicBezTo>
                  <a:pt x="12150" y="15795"/>
                  <a:pt x="13365" y="15390"/>
                  <a:pt x="14310" y="14310"/>
                </a:cubicBezTo>
                <a:cubicBezTo>
                  <a:pt x="16335" y="12420"/>
                  <a:pt x="16335" y="9180"/>
                  <a:pt x="14310" y="7290"/>
                </a:cubicBezTo>
                <a:close/>
                <a:moveTo>
                  <a:pt x="14850" y="10395"/>
                </a:moveTo>
                <a:cubicBezTo>
                  <a:pt x="13635" y="10395"/>
                  <a:pt x="13635" y="10395"/>
                  <a:pt x="13635" y="10395"/>
                </a:cubicBezTo>
                <a:cubicBezTo>
                  <a:pt x="13635" y="10395"/>
                  <a:pt x="13635" y="10395"/>
                  <a:pt x="13635" y="10395"/>
                </a:cubicBezTo>
                <a:cubicBezTo>
                  <a:pt x="13500" y="9855"/>
                  <a:pt x="13365" y="9450"/>
                  <a:pt x="13095" y="9180"/>
                </a:cubicBezTo>
                <a:cubicBezTo>
                  <a:pt x="14040" y="8235"/>
                  <a:pt x="14040" y="8235"/>
                  <a:pt x="14040" y="8235"/>
                </a:cubicBezTo>
                <a:cubicBezTo>
                  <a:pt x="14445" y="8910"/>
                  <a:pt x="14850" y="9585"/>
                  <a:pt x="14850" y="10395"/>
                </a:cubicBezTo>
                <a:close/>
                <a:moveTo>
                  <a:pt x="11205" y="6750"/>
                </a:moveTo>
                <a:cubicBezTo>
                  <a:pt x="12015" y="6750"/>
                  <a:pt x="12690" y="7155"/>
                  <a:pt x="13365" y="7560"/>
                </a:cubicBezTo>
                <a:cubicBezTo>
                  <a:pt x="12420" y="8505"/>
                  <a:pt x="12420" y="8505"/>
                  <a:pt x="12420" y="8505"/>
                </a:cubicBezTo>
                <a:cubicBezTo>
                  <a:pt x="12150" y="8235"/>
                  <a:pt x="11745" y="8100"/>
                  <a:pt x="11205" y="7965"/>
                </a:cubicBezTo>
                <a:lnTo>
                  <a:pt x="11205" y="6750"/>
                </a:lnTo>
                <a:close/>
                <a:moveTo>
                  <a:pt x="10395" y="6750"/>
                </a:moveTo>
                <a:cubicBezTo>
                  <a:pt x="10395" y="7965"/>
                  <a:pt x="10395" y="7965"/>
                  <a:pt x="10395" y="7965"/>
                </a:cubicBezTo>
                <a:cubicBezTo>
                  <a:pt x="9855" y="8100"/>
                  <a:pt x="9450" y="8235"/>
                  <a:pt x="9180" y="8505"/>
                </a:cubicBezTo>
                <a:cubicBezTo>
                  <a:pt x="8235" y="7560"/>
                  <a:pt x="8235" y="7560"/>
                  <a:pt x="8235" y="7560"/>
                </a:cubicBezTo>
                <a:cubicBezTo>
                  <a:pt x="8910" y="7155"/>
                  <a:pt x="9585" y="6750"/>
                  <a:pt x="10395" y="6750"/>
                </a:cubicBezTo>
                <a:close/>
                <a:moveTo>
                  <a:pt x="7560" y="8235"/>
                </a:moveTo>
                <a:cubicBezTo>
                  <a:pt x="8505" y="9180"/>
                  <a:pt x="8505" y="9180"/>
                  <a:pt x="8505" y="9180"/>
                </a:cubicBezTo>
                <a:cubicBezTo>
                  <a:pt x="8235" y="9450"/>
                  <a:pt x="8100" y="9855"/>
                  <a:pt x="7965" y="10395"/>
                </a:cubicBezTo>
                <a:cubicBezTo>
                  <a:pt x="6750" y="10395"/>
                  <a:pt x="6750" y="10395"/>
                  <a:pt x="6750" y="10395"/>
                </a:cubicBezTo>
                <a:cubicBezTo>
                  <a:pt x="6750" y="9585"/>
                  <a:pt x="7155" y="8910"/>
                  <a:pt x="7560" y="8235"/>
                </a:cubicBezTo>
                <a:close/>
                <a:moveTo>
                  <a:pt x="6750" y="11205"/>
                </a:moveTo>
                <a:cubicBezTo>
                  <a:pt x="7965" y="11205"/>
                  <a:pt x="7965" y="11205"/>
                  <a:pt x="7965" y="11205"/>
                </a:cubicBezTo>
                <a:cubicBezTo>
                  <a:pt x="8100" y="11745"/>
                  <a:pt x="8235" y="12150"/>
                  <a:pt x="8505" y="12420"/>
                </a:cubicBezTo>
                <a:cubicBezTo>
                  <a:pt x="7560" y="13365"/>
                  <a:pt x="7560" y="13365"/>
                  <a:pt x="7560" y="13365"/>
                </a:cubicBezTo>
                <a:cubicBezTo>
                  <a:pt x="7155" y="12690"/>
                  <a:pt x="6750" y="12015"/>
                  <a:pt x="6750" y="11205"/>
                </a:cubicBezTo>
                <a:close/>
                <a:moveTo>
                  <a:pt x="10395" y="14850"/>
                </a:moveTo>
                <a:cubicBezTo>
                  <a:pt x="9585" y="14850"/>
                  <a:pt x="8910" y="14445"/>
                  <a:pt x="8235" y="14040"/>
                </a:cubicBezTo>
                <a:cubicBezTo>
                  <a:pt x="9180" y="13095"/>
                  <a:pt x="9180" y="13095"/>
                  <a:pt x="9180" y="13095"/>
                </a:cubicBezTo>
                <a:cubicBezTo>
                  <a:pt x="9450" y="13365"/>
                  <a:pt x="9855" y="13500"/>
                  <a:pt x="10395" y="13635"/>
                </a:cubicBezTo>
                <a:cubicBezTo>
                  <a:pt x="10395" y="14850"/>
                  <a:pt x="10395" y="14850"/>
                  <a:pt x="10395" y="14850"/>
                </a:cubicBezTo>
                <a:close/>
                <a:moveTo>
                  <a:pt x="9450" y="12150"/>
                </a:moveTo>
                <a:cubicBezTo>
                  <a:pt x="9045" y="11745"/>
                  <a:pt x="8910" y="11340"/>
                  <a:pt x="8910" y="10800"/>
                </a:cubicBezTo>
                <a:cubicBezTo>
                  <a:pt x="8910" y="10260"/>
                  <a:pt x="9045" y="9855"/>
                  <a:pt x="9450" y="9450"/>
                </a:cubicBezTo>
                <a:cubicBezTo>
                  <a:pt x="9855" y="9045"/>
                  <a:pt x="10260" y="8910"/>
                  <a:pt x="10800" y="8910"/>
                </a:cubicBezTo>
                <a:cubicBezTo>
                  <a:pt x="11340" y="8910"/>
                  <a:pt x="11745" y="9045"/>
                  <a:pt x="12150" y="9450"/>
                </a:cubicBezTo>
                <a:cubicBezTo>
                  <a:pt x="12555" y="9855"/>
                  <a:pt x="12690" y="10260"/>
                  <a:pt x="12690" y="10800"/>
                </a:cubicBezTo>
                <a:cubicBezTo>
                  <a:pt x="12690" y="11340"/>
                  <a:pt x="12555" y="11745"/>
                  <a:pt x="12150" y="12150"/>
                </a:cubicBezTo>
                <a:cubicBezTo>
                  <a:pt x="11745" y="12555"/>
                  <a:pt x="11340" y="12690"/>
                  <a:pt x="10800" y="12690"/>
                </a:cubicBezTo>
                <a:cubicBezTo>
                  <a:pt x="10260" y="12690"/>
                  <a:pt x="9855" y="12555"/>
                  <a:pt x="9450" y="12150"/>
                </a:cubicBezTo>
                <a:close/>
                <a:moveTo>
                  <a:pt x="11205" y="14850"/>
                </a:moveTo>
                <a:cubicBezTo>
                  <a:pt x="11205" y="13635"/>
                  <a:pt x="11205" y="13635"/>
                  <a:pt x="11205" y="13635"/>
                </a:cubicBezTo>
                <a:cubicBezTo>
                  <a:pt x="11745" y="13500"/>
                  <a:pt x="12150" y="13365"/>
                  <a:pt x="12420" y="13095"/>
                </a:cubicBezTo>
                <a:cubicBezTo>
                  <a:pt x="13365" y="14040"/>
                  <a:pt x="13365" y="14040"/>
                  <a:pt x="13365" y="14040"/>
                </a:cubicBezTo>
                <a:cubicBezTo>
                  <a:pt x="12690" y="14445"/>
                  <a:pt x="12015" y="14850"/>
                  <a:pt x="11205" y="14850"/>
                </a:cubicBezTo>
                <a:close/>
                <a:moveTo>
                  <a:pt x="14040" y="13365"/>
                </a:moveTo>
                <a:cubicBezTo>
                  <a:pt x="13095" y="12420"/>
                  <a:pt x="13095" y="12420"/>
                  <a:pt x="13095" y="12420"/>
                </a:cubicBezTo>
                <a:cubicBezTo>
                  <a:pt x="13365" y="12150"/>
                  <a:pt x="13500" y="11745"/>
                  <a:pt x="13635" y="11205"/>
                </a:cubicBezTo>
                <a:cubicBezTo>
                  <a:pt x="14850" y="11205"/>
                  <a:pt x="14850" y="11205"/>
                  <a:pt x="14850" y="11205"/>
                </a:cubicBezTo>
                <a:cubicBezTo>
                  <a:pt x="14850" y="12015"/>
                  <a:pt x="14445" y="12690"/>
                  <a:pt x="14040" y="133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58" name="Freeform 141"/>
          <p:cNvSpPr/>
          <p:nvPr/>
        </p:nvSpPr>
        <p:spPr>
          <a:xfrm>
            <a:off x="16427450" y="11896725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8775"/>
                </a:moveTo>
                <a:cubicBezTo>
                  <a:pt x="20250" y="8640"/>
                  <a:pt x="19845" y="8640"/>
                  <a:pt x="19440" y="8505"/>
                </a:cubicBezTo>
                <a:cubicBezTo>
                  <a:pt x="19305" y="8505"/>
                  <a:pt x="19305" y="8505"/>
                  <a:pt x="19305" y="8505"/>
                </a:cubicBezTo>
                <a:cubicBezTo>
                  <a:pt x="19035" y="7695"/>
                  <a:pt x="18765" y="7020"/>
                  <a:pt x="18495" y="6480"/>
                </a:cubicBezTo>
                <a:cubicBezTo>
                  <a:pt x="18495" y="6345"/>
                  <a:pt x="18495" y="6345"/>
                  <a:pt x="18495" y="6345"/>
                </a:cubicBezTo>
                <a:cubicBezTo>
                  <a:pt x="18765" y="5940"/>
                  <a:pt x="19035" y="5670"/>
                  <a:pt x="19170" y="5265"/>
                </a:cubicBezTo>
                <a:cubicBezTo>
                  <a:pt x="19575" y="4860"/>
                  <a:pt x="19575" y="4185"/>
                  <a:pt x="19170" y="3780"/>
                </a:cubicBezTo>
                <a:cubicBezTo>
                  <a:pt x="17820" y="2430"/>
                  <a:pt x="17820" y="2430"/>
                  <a:pt x="17820" y="2430"/>
                </a:cubicBezTo>
                <a:cubicBezTo>
                  <a:pt x="17415" y="2025"/>
                  <a:pt x="16740" y="2025"/>
                  <a:pt x="16335" y="2430"/>
                </a:cubicBezTo>
                <a:cubicBezTo>
                  <a:pt x="15930" y="2565"/>
                  <a:pt x="15660" y="2835"/>
                  <a:pt x="15255" y="3105"/>
                </a:cubicBezTo>
                <a:cubicBezTo>
                  <a:pt x="15255" y="3105"/>
                  <a:pt x="15255" y="3105"/>
                  <a:pt x="15120" y="3105"/>
                </a:cubicBezTo>
                <a:cubicBezTo>
                  <a:pt x="14580" y="2835"/>
                  <a:pt x="13905" y="2565"/>
                  <a:pt x="13095" y="2295"/>
                </a:cubicBezTo>
                <a:cubicBezTo>
                  <a:pt x="13095" y="2295"/>
                  <a:pt x="13095" y="2295"/>
                  <a:pt x="13095" y="2160"/>
                </a:cubicBezTo>
                <a:cubicBezTo>
                  <a:pt x="12960" y="1755"/>
                  <a:pt x="12960" y="1350"/>
                  <a:pt x="12825" y="945"/>
                </a:cubicBezTo>
                <a:cubicBezTo>
                  <a:pt x="12825" y="405"/>
                  <a:pt x="12285" y="0"/>
                  <a:pt x="11745" y="0"/>
                </a:cubicBezTo>
                <a:cubicBezTo>
                  <a:pt x="9855" y="0"/>
                  <a:pt x="9855" y="0"/>
                  <a:pt x="9855" y="0"/>
                </a:cubicBezTo>
                <a:cubicBezTo>
                  <a:pt x="9315" y="0"/>
                  <a:pt x="8775" y="405"/>
                  <a:pt x="8775" y="945"/>
                </a:cubicBezTo>
                <a:cubicBezTo>
                  <a:pt x="8640" y="1350"/>
                  <a:pt x="8640" y="1755"/>
                  <a:pt x="8505" y="2160"/>
                </a:cubicBezTo>
                <a:cubicBezTo>
                  <a:pt x="8505" y="2295"/>
                  <a:pt x="8505" y="2295"/>
                  <a:pt x="8505" y="2295"/>
                </a:cubicBezTo>
                <a:cubicBezTo>
                  <a:pt x="7695" y="2565"/>
                  <a:pt x="7020" y="2835"/>
                  <a:pt x="6480" y="3105"/>
                </a:cubicBezTo>
                <a:cubicBezTo>
                  <a:pt x="6345" y="3105"/>
                  <a:pt x="6345" y="3105"/>
                  <a:pt x="6345" y="3105"/>
                </a:cubicBezTo>
                <a:cubicBezTo>
                  <a:pt x="5940" y="2835"/>
                  <a:pt x="5670" y="2565"/>
                  <a:pt x="5265" y="2430"/>
                </a:cubicBezTo>
                <a:cubicBezTo>
                  <a:pt x="4860" y="2025"/>
                  <a:pt x="4185" y="2025"/>
                  <a:pt x="3780" y="2430"/>
                </a:cubicBezTo>
                <a:cubicBezTo>
                  <a:pt x="2430" y="3780"/>
                  <a:pt x="2430" y="3780"/>
                  <a:pt x="2430" y="3780"/>
                </a:cubicBezTo>
                <a:cubicBezTo>
                  <a:pt x="2025" y="4185"/>
                  <a:pt x="2025" y="4860"/>
                  <a:pt x="2430" y="5265"/>
                </a:cubicBezTo>
                <a:cubicBezTo>
                  <a:pt x="2565" y="5670"/>
                  <a:pt x="2835" y="5940"/>
                  <a:pt x="3105" y="6345"/>
                </a:cubicBezTo>
                <a:cubicBezTo>
                  <a:pt x="3105" y="6345"/>
                  <a:pt x="3105" y="6345"/>
                  <a:pt x="3105" y="6480"/>
                </a:cubicBezTo>
                <a:cubicBezTo>
                  <a:pt x="2835" y="7020"/>
                  <a:pt x="2565" y="7695"/>
                  <a:pt x="2295" y="8505"/>
                </a:cubicBezTo>
                <a:cubicBezTo>
                  <a:pt x="2295" y="8505"/>
                  <a:pt x="2295" y="8505"/>
                  <a:pt x="2160" y="8505"/>
                </a:cubicBezTo>
                <a:cubicBezTo>
                  <a:pt x="1755" y="8640"/>
                  <a:pt x="1350" y="8640"/>
                  <a:pt x="945" y="8775"/>
                </a:cubicBezTo>
                <a:cubicBezTo>
                  <a:pt x="405" y="8775"/>
                  <a:pt x="0" y="9315"/>
                  <a:pt x="0" y="9855"/>
                </a:cubicBezTo>
                <a:cubicBezTo>
                  <a:pt x="0" y="11745"/>
                  <a:pt x="0" y="11745"/>
                  <a:pt x="0" y="11745"/>
                </a:cubicBezTo>
                <a:cubicBezTo>
                  <a:pt x="0" y="12285"/>
                  <a:pt x="405" y="12825"/>
                  <a:pt x="945" y="12825"/>
                </a:cubicBezTo>
                <a:cubicBezTo>
                  <a:pt x="1350" y="12960"/>
                  <a:pt x="1755" y="12960"/>
                  <a:pt x="2160" y="13095"/>
                </a:cubicBezTo>
                <a:cubicBezTo>
                  <a:pt x="2295" y="13095"/>
                  <a:pt x="2295" y="13095"/>
                  <a:pt x="2295" y="13095"/>
                </a:cubicBezTo>
                <a:cubicBezTo>
                  <a:pt x="2565" y="13905"/>
                  <a:pt x="2835" y="14580"/>
                  <a:pt x="3105" y="15120"/>
                </a:cubicBezTo>
                <a:cubicBezTo>
                  <a:pt x="3105" y="15255"/>
                  <a:pt x="3105" y="15255"/>
                  <a:pt x="3105" y="15255"/>
                </a:cubicBezTo>
                <a:cubicBezTo>
                  <a:pt x="2835" y="15660"/>
                  <a:pt x="2565" y="15930"/>
                  <a:pt x="2430" y="16335"/>
                </a:cubicBezTo>
                <a:cubicBezTo>
                  <a:pt x="2025" y="16740"/>
                  <a:pt x="2025" y="17415"/>
                  <a:pt x="2430" y="17820"/>
                </a:cubicBezTo>
                <a:cubicBezTo>
                  <a:pt x="3780" y="19170"/>
                  <a:pt x="3780" y="19170"/>
                  <a:pt x="3780" y="19170"/>
                </a:cubicBezTo>
                <a:cubicBezTo>
                  <a:pt x="4185" y="19575"/>
                  <a:pt x="4860" y="19575"/>
                  <a:pt x="5265" y="19170"/>
                </a:cubicBezTo>
                <a:cubicBezTo>
                  <a:pt x="5670" y="19035"/>
                  <a:pt x="5940" y="18765"/>
                  <a:pt x="6345" y="18495"/>
                </a:cubicBezTo>
                <a:cubicBezTo>
                  <a:pt x="6345" y="18495"/>
                  <a:pt x="6345" y="18495"/>
                  <a:pt x="6480" y="18495"/>
                </a:cubicBezTo>
                <a:cubicBezTo>
                  <a:pt x="7020" y="18765"/>
                  <a:pt x="7695" y="19035"/>
                  <a:pt x="8505" y="19305"/>
                </a:cubicBezTo>
                <a:cubicBezTo>
                  <a:pt x="8505" y="19305"/>
                  <a:pt x="8505" y="19305"/>
                  <a:pt x="8505" y="19440"/>
                </a:cubicBezTo>
                <a:cubicBezTo>
                  <a:pt x="8640" y="19845"/>
                  <a:pt x="8640" y="20250"/>
                  <a:pt x="8775" y="20655"/>
                </a:cubicBezTo>
                <a:cubicBezTo>
                  <a:pt x="8775" y="21195"/>
                  <a:pt x="9315" y="21600"/>
                  <a:pt x="9855" y="21600"/>
                </a:cubicBezTo>
                <a:cubicBezTo>
                  <a:pt x="11745" y="21600"/>
                  <a:pt x="11745" y="21600"/>
                  <a:pt x="11745" y="21600"/>
                </a:cubicBezTo>
                <a:cubicBezTo>
                  <a:pt x="12285" y="21600"/>
                  <a:pt x="12825" y="21195"/>
                  <a:pt x="12825" y="20655"/>
                </a:cubicBezTo>
                <a:cubicBezTo>
                  <a:pt x="12960" y="20250"/>
                  <a:pt x="12960" y="19845"/>
                  <a:pt x="13095" y="19440"/>
                </a:cubicBezTo>
                <a:cubicBezTo>
                  <a:pt x="13095" y="19305"/>
                  <a:pt x="13095" y="19305"/>
                  <a:pt x="13095" y="19305"/>
                </a:cubicBezTo>
                <a:cubicBezTo>
                  <a:pt x="13905" y="19035"/>
                  <a:pt x="14580" y="18765"/>
                  <a:pt x="15120" y="18495"/>
                </a:cubicBezTo>
                <a:cubicBezTo>
                  <a:pt x="15255" y="18495"/>
                  <a:pt x="15255" y="18495"/>
                  <a:pt x="15255" y="18495"/>
                </a:cubicBezTo>
                <a:cubicBezTo>
                  <a:pt x="15660" y="18765"/>
                  <a:pt x="15930" y="19035"/>
                  <a:pt x="16335" y="19170"/>
                </a:cubicBezTo>
                <a:cubicBezTo>
                  <a:pt x="16740" y="19575"/>
                  <a:pt x="17415" y="19575"/>
                  <a:pt x="17820" y="19170"/>
                </a:cubicBezTo>
                <a:cubicBezTo>
                  <a:pt x="19170" y="17820"/>
                  <a:pt x="19170" y="17820"/>
                  <a:pt x="19170" y="17820"/>
                </a:cubicBezTo>
                <a:cubicBezTo>
                  <a:pt x="19575" y="17415"/>
                  <a:pt x="19575" y="16740"/>
                  <a:pt x="19170" y="16335"/>
                </a:cubicBezTo>
                <a:cubicBezTo>
                  <a:pt x="19035" y="15930"/>
                  <a:pt x="18765" y="15660"/>
                  <a:pt x="18495" y="15255"/>
                </a:cubicBezTo>
                <a:cubicBezTo>
                  <a:pt x="18495" y="15255"/>
                  <a:pt x="18495" y="15255"/>
                  <a:pt x="18495" y="15120"/>
                </a:cubicBezTo>
                <a:cubicBezTo>
                  <a:pt x="18765" y="14580"/>
                  <a:pt x="19035" y="13905"/>
                  <a:pt x="19305" y="13095"/>
                </a:cubicBezTo>
                <a:cubicBezTo>
                  <a:pt x="19305" y="13095"/>
                  <a:pt x="19305" y="13095"/>
                  <a:pt x="19440" y="13095"/>
                </a:cubicBezTo>
                <a:cubicBezTo>
                  <a:pt x="19845" y="12960"/>
                  <a:pt x="20250" y="12960"/>
                  <a:pt x="20655" y="12825"/>
                </a:cubicBezTo>
                <a:cubicBezTo>
                  <a:pt x="21195" y="12825"/>
                  <a:pt x="21600" y="12285"/>
                  <a:pt x="21600" y="11745"/>
                </a:cubicBezTo>
                <a:cubicBezTo>
                  <a:pt x="21600" y="9855"/>
                  <a:pt x="21600" y="9855"/>
                  <a:pt x="21600" y="9855"/>
                </a:cubicBezTo>
                <a:cubicBezTo>
                  <a:pt x="21600" y="9315"/>
                  <a:pt x="21195" y="8775"/>
                  <a:pt x="20655" y="8775"/>
                </a:cubicBezTo>
                <a:close/>
                <a:moveTo>
                  <a:pt x="20655" y="11745"/>
                </a:moveTo>
                <a:cubicBezTo>
                  <a:pt x="20655" y="11880"/>
                  <a:pt x="20520" y="11880"/>
                  <a:pt x="20520" y="11880"/>
                </a:cubicBezTo>
                <a:cubicBezTo>
                  <a:pt x="20115" y="12015"/>
                  <a:pt x="19710" y="12015"/>
                  <a:pt x="19305" y="12015"/>
                </a:cubicBezTo>
                <a:cubicBezTo>
                  <a:pt x="18765" y="12150"/>
                  <a:pt x="18495" y="12420"/>
                  <a:pt x="18360" y="12825"/>
                </a:cubicBezTo>
                <a:cubicBezTo>
                  <a:pt x="18090" y="13500"/>
                  <a:pt x="17955" y="14040"/>
                  <a:pt x="17550" y="14715"/>
                </a:cubicBezTo>
                <a:cubicBezTo>
                  <a:pt x="17415" y="14985"/>
                  <a:pt x="17415" y="15525"/>
                  <a:pt x="17685" y="15930"/>
                </a:cubicBezTo>
                <a:cubicBezTo>
                  <a:pt x="17955" y="16200"/>
                  <a:pt x="18225" y="16605"/>
                  <a:pt x="18360" y="16875"/>
                </a:cubicBezTo>
                <a:cubicBezTo>
                  <a:pt x="18495" y="16875"/>
                  <a:pt x="18495" y="17010"/>
                  <a:pt x="18360" y="17010"/>
                </a:cubicBezTo>
                <a:cubicBezTo>
                  <a:pt x="17010" y="18360"/>
                  <a:pt x="17010" y="18360"/>
                  <a:pt x="17010" y="18360"/>
                </a:cubicBezTo>
                <a:cubicBezTo>
                  <a:pt x="17010" y="18495"/>
                  <a:pt x="16875" y="18495"/>
                  <a:pt x="16875" y="18360"/>
                </a:cubicBezTo>
                <a:cubicBezTo>
                  <a:pt x="16605" y="18225"/>
                  <a:pt x="16200" y="17955"/>
                  <a:pt x="15930" y="17685"/>
                </a:cubicBezTo>
                <a:cubicBezTo>
                  <a:pt x="15525" y="17415"/>
                  <a:pt x="14985" y="17415"/>
                  <a:pt x="14715" y="17550"/>
                </a:cubicBezTo>
                <a:cubicBezTo>
                  <a:pt x="14040" y="17955"/>
                  <a:pt x="13500" y="18090"/>
                  <a:pt x="12825" y="18360"/>
                </a:cubicBezTo>
                <a:cubicBezTo>
                  <a:pt x="12420" y="18495"/>
                  <a:pt x="12150" y="18765"/>
                  <a:pt x="12015" y="19305"/>
                </a:cubicBezTo>
                <a:cubicBezTo>
                  <a:pt x="12015" y="19710"/>
                  <a:pt x="12015" y="20115"/>
                  <a:pt x="11880" y="20520"/>
                </a:cubicBezTo>
                <a:cubicBezTo>
                  <a:pt x="11880" y="20520"/>
                  <a:pt x="11880" y="20655"/>
                  <a:pt x="11745" y="20655"/>
                </a:cubicBezTo>
                <a:cubicBezTo>
                  <a:pt x="9855" y="20655"/>
                  <a:pt x="9855" y="20655"/>
                  <a:pt x="9855" y="20655"/>
                </a:cubicBezTo>
                <a:cubicBezTo>
                  <a:pt x="9720" y="20655"/>
                  <a:pt x="9720" y="20520"/>
                  <a:pt x="9720" y="20520"/>
                </a:cubicBezTo>
                <a:cubicBezTo>
                  <a:pt x="9585" y="20115"/>
                  <a:pt x="9585" y="19710"/>
                  <a:pt x="9585" y="19305"/>
                </a:cubicBezTo>
                <a:cubicBezTo>
                  <a:pt x="9450" y="18765"/>
                  <a:pt x="9180" y="18495"/>
                  <a:pt x="8775" y="18360"/>
                </a:cubicBezTo>
                <a:cubicBezTo>
                  <a:pt x="8100" y="18090"/>
                  <a:pt x="7560" y="17955"/>
                  <a:pt x="7020" y="17550"/>
                </a:cubicBezTo>
                <a:cubicBezTo>
                  <a:pt x="6750" y="17550"/>
                  <a:pt x="6615" y="17415"/>
                  <a:pt x="6345" y="17415"/>
                </a:cubicBezTo>
                <a:cubicBezTo>
                  <a:pt x="6210" y="17415"/>
                  <a:pt x="5940" y="17550"/>
                  <a:pt x="5670" y="17685"/>
                </a:cubicBezTo>
                <a:cubicBezTo>
                  <a:pt x="5400" y="17955"/>
                  <a:pt x="4995" y="18225"/>
                  <a:pt x="4725" y="18360"/>
                </a:cubicBezTo>
                <a:cubicBezTo>
                  <a:pt x="4725" y="18495"/>
                  <a:pt x="4590" y="18495"/>
                  <a:pt x="4590" y="18360"/>
                </a:cubicBezTo>
                <a:cubicBezTo>
                  <a:pt x="3240" y="17010"/>
                  <a:pt x="3240" y="17010"/>
                  <a:pt x="3240" y="17010"/>
                </a:cubicBezTo>
                <a:cubicBezTo>
                  <a:pt x="3105" y="17010"/>
                  <a:pt x="3105" y="16875"/>
                  <a:pt x="3240" y="16875"/>
                </a:cubicBezTo>
                <a:cubicBezTo>
                  <a:pt x="3375" y="16605"/>
                  <a:pt x="3645" y="16200"/>
                  <a:pt x="3915" y="15930"/>
                </a:cubicBezTo>
                <a:cubicBezTo>
                  <a:pt x="4185" y="15525"/>
                  <a:pt x="4185" y="14985"/>
                  <a:pt x="4050" y="14715"/>
                </a:cubicBezTo>
                <a:cubicBezTo>
                  <a:pt x="3645" y="14040"/>
                  <a:pt x="3510" y="13500"/>
                  <a:pt x="3240" y="12825"/>
                </a:cubicBezTo>
                <a:cubicBezTo>
                  <a:pt x="3105" y="12420"/>
                  <a:pt x="2835" y="12150"/>
                  <a:pt x="2295" y="12015"/>
                </a:cubicBezTo>
                <a:cubicBezTo>
                  <a:pt x="1890" y="12015"/>
                  <a:pt x="1485" y="12015"/>
                  <a:pt x="1080" y="11880"/>
                </a:cubicBezTo>
                <a:cubicBezTo>
                  <a:pt x="1080" y="11880"/>
                  <a:pt x="945" y="11880"/>
                  <a:pt x="945" y="11745"/>
                </a:cubicBezTo>
                <a:cubicBezTo>
                  <a:pt x="945" y="9855"/>
                  <a:pt x="945" y="9855"/>
                  <a:pt x="945" y="9855"/>
                </a:cubicBezTo>
                <a:cubicBezTo>
                  <a:pt x="945" y="9720"/>
                  <a:pt x="1080" y="9720"/>
                  <a:pt x="1080" y="9720"/>
                </a:cubicBezTo>
                <a:cubicBezTo>
                  <a:pt x="1485" y="9585"/>
                  <a:pt x="1890" y="9585"/>
                  <a:pt x="2295" y="9585"/>
                </a:cubicBezTo>
                <a:cubicBezTo>
                  <a:pt x="2835" y="9450"/>
                  <a:pt x="3105" y="9180"/>
                  <a:pt x="3240" y="8775"/>
                </a:cubicBezTo>
                <a:cubicBezTo>
                  <a:pt x="3510" y="8100"/>
                  <a:pt x="3645" y="7560"/>
                  <a:pt x="4050" y="7020"/>
                </a:cubicBezTo>
                <a:cubicBezTo>
                  <a:pt x="4185" y="6615"/>
                  <a:pt x="4185" y="6075"/>
                  <a:pt x="3915" y="5670"/>
                </a:cubicBezTo>
                <a:cubicBezTo>
                  <a:pt x="3645" y="5400"/>
                  <a:pt x="3375" y="4995"/>
                  <a:pt x="3240" y="4725"/>
                </a:cubicBezTo>
                <a:cubicBezTo>
                  <a:pt x="3105" y="4725"/>
                  <a:pt x="3105" y="4590"/>
                  <a:pt x="3240" y="4590"/>
                </a:cubicBezTo>
                <a:cubicBezTo>
                  <a:pt x="4590" y="3240"/>
                  <a:pt x="4590" y="3240"/>
                  <a:pt x="4590" y="3240"/>
                </a:cubicBezTo>
                <a:cubicBezTo>
                  <a:pt x="4590" y="3105"/>
                  <a:pt x="4725" y="3105"/>
                  <a:pt x="4725" y="3240"/>
                </a:cubicBezTo>
                <a:cubicBezTo>
                  <a:pt x="4995" y="3375"/>
                  <a:pt x="5400" y="3645"/>
                  <a:pt x="5670" y="3915"/>
                </a:cubicBezTo>
                <a:cubicBezTo>
                  <a:pt x="6075" y="4185"/>
                  <a:pt x="6615" y="4185"/>
                  <a:pt x="7020" y="4050"/>
                </a:cubicBezTo>
                <a:cubicBezTo>
                  <a:pt x="7560" y="3645"/>
                  <a:pt x="8100" y="3510"/>
                  <a:pt x="8775" y="3240"/>
                </a:cubicBezTo>
                <a:cubicBezTo>
                  <a:pt x="9180" y="3105"/>
                  <a:pt x="9450" y="2835"/>
                  <a:pt x="9585" y="2295"/>
                </a:cubicBezTo>
                <a:cubicBezTo>
                  <a:pt x="9585" y="1890"/>
                  <a:pt x="9585" y="1485"/>
                  <a:pt x="9720" y="1080"/>
                </a:cubicBezTo>
                <a:cubicBezTo>
                  <a:pt x="9720" y="1080"/>
                  <a:pt x="9720" y="945"/>
                  <a:pt x="9855" y="945"/>
                </a:cubicBezTo>
                <a:cubicBezTo>
                  <a:pt x="11745" y="945"/>
                  <a:pt x="11745" y="945"/>
                  <a:pt x="11745" y="945"/>
                </a:cubicBezTo>
                <a:cubicBezTo>
                  <a:pt x="11880" y="945"/>
                  <a:pt x="11880" y="1080"/>
                  <a:pt x="11880" y="1080"/>
                </a:cubicBezTo>
                <a:cubicBezTo>
                  <a:pt x="12015" y="1485"/>
                  <a:pt x="12015" y="1890"/>
                  <a:pt x="12015" y="2295"/>
                </a:cubicBezTo>
                <a:cubicBezTo>
                  <a:pt x="12150" y="2835"/>
                  <a:pt x="12420" y="3105"/>
                  <a:pt x="12825" y="3240"/>
                </a:cubicBezTo>
                <a:cubicBezTo>
                  <a:pt x="13500" y="3510"/>
                  <a:pt x="14040" y="3645"/>
                  <a:pt x="14715" y="4050"/>
                </a:cubicBezTo>
                <a:cubicBezTo>
                  <a:pt x="14985" y="4185"/>
                  <a:pt x="15525" y="4185"/>
                  <a:pt x="15930" y="3915"/>
                </a:cubicBezTo>
                <a:cubicBezTo>
                  <a:pt x="16200" y="3645"/>
                  <a:pt x="16605" y="3375"/>
                  <a:pt x="16875" y="3240"/>
                </a:cubicBezTo>
                <a:cubicBezTo>
                  <a:pt x="16875" y="3105"/>
                  <a:pt x="17010" y="3105"/>
                  <a:pt x="17010" y="3240"/>
                </a:cubicBezTo>
                <a:cubicBezTo>
                  <a:pt x="18360" y="4590"/>
                  <a:pt x="18360" y="4590"/>
                  <a:pt x="18360" y="4590"/>
                </a:cubicBezTo>
                <a:cubicBezTo>
                  <a:pt x="18495" y="4590"/>
                  <a:pt x="18495" y="4725"/>
                  <a:pt x="18360" y="4725"/>
                </a:cubicBezTo>
                <a:cubicBezTo>
                  <a:pt x="18225" y="4995"/>
                  <a:pt x="17955" y="5400"/>
                  <a:pt x="17685" y="5670"/>
                </a:cubicBezTo>
                <a:cubicBezTo>
                  <a:pt x="17415" y="6075"/>
                  <a:pt x="17415" y="6615"/>
                  <a:pt x="17550" y="7020"/>
                </a:cubicBezTo>
                <a:cubicBezTo>
                  <a:pt x="17955" y="7560"/>
                  <a:pt x="18090" y="8100"/>
                  <a:pt x="18360" y="8775"/>
                </a:cubicBezTo>
                <a:cubicBezTo>
                  <a:pt x="18495" y="9180"/>
                  <a:pt x="18765" y="9450"/>
                  <a:pt x="19305" y="9585"/>
                </a:cubicBezTo>
                <a:cubicBezTo>
                  <a:pt x="19710" y="9585"/>
                  <a:pt x="20115" y="9585"/>
                  <a:pt x="20520" y="9720"/>
                </a:cubicBezTo>
                <a:cubicBezTo>
                  <a:pt x="20520" y="9720"/>
                  <a:pt x="20655" y="9720"/>
                  <a:pt x="20655" y="9855"/>
                </a:cubicBezTo>
                <a:cubicBezTo>
                  <a:pt x="20655" y="11745"/>
                  <a:pt x="20655" y="11745"/>
                  <a:pt x="20655" y="11745"/>
                </a:cubicBezTo>
                <a:close/>
                <a:moveTo>
                  <a:pt x="10800" y="6075"/>
                </a:moveTo>
                <a:cubicBezTo>
                  <a:pt x="8235" y="6075"/>
                  <a:pt x="6075" y="8235"/>
                  <a:pt x="6075" y="10800"/>
                </a:cubicBezTo>
                <a:cubicBezTo>
                  <a:pt x="6075" y="13365"/>
                  <a:pt x="8235" y="15525"/>
                  <a:pt x="10800" y="15525"/>
                </a:cubicBezTo>
                <a:cubicBezTo>
                  <a:pt x="13365" y="15525"/>
                  <a:pt x="15525" y="13365"/>
                  <a:pt x="15525" y="10800"/>
                </a:cubicBezTo>
                <a:cubicBezTo>
                  <a:pt x="15525" y="8235"/>
                  <a:pt x="13365" y="6075"/>
                  <a:pt x="10800" y="6075"/>
                </a:cubicBezTo>
                <a:close/>
                <a:moveTo>
                  <a:pt x="10800" y="14445"/>
                </a:moveTo>
                <a:cubicBezTo>
                  <a:pt x="8775" y="14445"/>
                  <a:pt x="7155" y="12825"/>
                  <a:pt x="7155" y="10800"/>
                </a:cubicBezTo>
                <a:cubicBezTo>
                  <a:pt x="7155" y="8775"/>
                  <a:pt x="8775" y="7155"/>
                  <a:pt x="10800" y="7155"/>
                </a:cubicBezTo>
                <a:cubicBezTo>
                  <a:pt x="12825" y="7155"/>
                  <a:pt x="14445" y="8775"/>
                  <a:pt x="14445" y="10800"/>
                </a:cubicBezTo>
                <a:cubicBezTo>
                  <a:pt x="14445" y="12825"/>
                  <a:pt x="12825" y="14445"/>
                  <a:pt x="10800" y="144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59" name="Freeform 142"/>
          <p:cNvSpPr/>
          <p:nvPr/>
        </p:nvSpPr>
        <p:spPr>
          <a:xfrm>
            <a:off x="18338800" y="835025"/>
            <a:ext cx="1092200" cy="914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2274"/>
                </a:moveTo>
                <a:cubicBezTo>
                  <a:pt x="7695" y="2274"/>
                  <a:pt x="7695" y="2274"/>
                  <a:pt x="7695" y="2274"/>
                </a:cubicBezTo>
                <a:cubicBezTo>
                  <a:pt x="7695" y="1624"/>
                  <a:pt x="7695" y="1624"/>
                  <a:pt x="7695" y="1624"/>
                </a:cubicBezTo>
                <a:cubicBezTo>
                  <a:pt x="7695" y="812"/>
                  <a:pt x="7155" y="0"/>
                  <a:pt x="6345" y="0"/>
                </a:cubicBezTo>
                <a:cubicBezTo>
                  <a:pt x="4185" y="0"/>
                  <a:pt x="4185" y="0"/>
                  <a:pt x="4185" y="0"/>
                </a:cubicBezTo>
                <a:cubicBezTo>
                  <a:pt x="3375" y="0"/>
                  <a:pt x="2700" y="812"/>
                  <a:pt x="2700" y="1624"/>
                </a:cubicBezTo>
                <a:cubicBezTo>
                  <a:pt x="2700" y="2274"/>
                  <a:pt x="2700" y="2274"/>
                  <a:pt x="2700" y="2274"/>
                </a:cubicBezTo>
                <a:cubicBezTo>
                  <a:pt x="540" y="2274"/>
                  <a:pt x="540" y="2274"/>
                  <a:pt x="540" y="2274"/>
                </a:cubicBezTo>
                <a:cubicBezTo>
                  <a:pt x="270" y="2274"/>
                  <a:pt x="0" y="2598"/>
                  <a:pt x="0" y="2923"/>
                </a:cubicBezTo>
                <a:cubicBezTo>
                  <a:pt x="0" y="3411"/>
                  <a:pt x="270" y="3735"/>
                  <a:pt x="540" y="3735"/>
                </a:cubicBezTo>
                <a:cubicBezTo>
                  <a:pt x="2700" y="3735"/>
                  <a:pt x="2700" y="3735"/>
                  <a:pt x="2700" y="3735"/>
                </a:cubicBezTo>
                <a:cubicBezTo>
                  <a:pt x="2700" y="4223"/>
                  <a:pt x="2700" y="4223"/>
                  <a:pt x="2700" y="4223"/>
                </a:cubicBezTo>
                <a:cubicBezTo>
                  <a:pt x="2700" y="5197"/>
                  <a:pt x="3375" y="6009"/>
                  <a:pt x="4185" y="6009"/>
                </a:cubicBezTo>
                <a:cubicBezTo>
                  <a:pt x="6345" y="6009"/>
                  <a:pt x="6345" y="6009"/>
                  <a:pt x="6345" y="6009"/>
                </a:cubicBezTo>
                <a:cubicBezTo>
                  <a:pt x="7155" y="6009"/>
                  <a:pt x="7695" y="5197"/>
                  <a:pt x="7695" y="4223"/>
                </a:cubicBezTo>
                <a:cubicBezTo>
                  <a:pt x="7695" y="3735"/>
                  <a:pt x="7695" y="3735"/>
                  <a:pt x="7695" y="3735"/>
                </a:cubicBezTo>
                <a:cubicBezTo>
                  <a:pt x="21060" y="3735"/>
                  <a:pt x="21060" y="3735"/>
                  <a:pt x="21060" y="3735"/>
                </a:cubicBezTo>
                <a:cubicBezTo>
                  <a:pt x="21330" y="3735"/>
                  <a:pt x="21600" y="3411"/>
                  <a:pt x="21600" y="2923"/>
                </a:cubicBezTo>
                <a:cubicBezTo>
                  <a:pt x="21600" y="2598"/>
                  <a:pt x="21330" y="2274"/>
                  <a:pt x="21060" y="2274"/>
                </a:cubicBezTo>
                <a:close/>
                <a:moveTo>
                  <a:pt x="6615" y="4223"/>
                </a:moveTo>
                <a:cubicBezTo>
                  <a:pt x="6615" y="4547"/>
                  <a:pt x="6480" y="4710"/>
                  <a:pt x="6345" y="4710"/>
                </a:cubicBezTo>
                <a:cubicBezTo>
                  <a:pt x="4185" y="4710"/>
                  <a:pt x="4185" y="4710"/>
                  <a:pt x="4185" y="4710"/>
                </a:cubicBezTo>
                <a:cubicBezTo>
                  <a:pt x="4050" y="4710"/>
                  <a:pt x="3915" y="4547"/>
                  <a:pt x="3915" y="4223"/>
                </a:cubicBezTo>
                <a:cubicBezTo>
                  <a:pt x="3915" y="1624"/>
                  <a:pt x="3915" y="1624"/>
                  <a:pt x="3915" y="1624"/>
                </a:cubicBezTo>
                <a:cubicBezTo>
                  <a:pt x="3915" y="1462"/>
                  <a:pt x="4050" y="1299"/>
                  <a:pt x="4185" y="1299"/>
                </a:cubicBezTo>
                <a:cubicBezTo>
                  <a:pt x="6345" y="1299"/>
                  <a:pt x="6345" y="1299"/>
                  <a:pt x="6345" y="1299"/>
                </a:cubicBezTo>
                <a:cubicBezTo>
                  <a:pt x="6480" y="1299"/>
                  <a:pt x="6615" y="1462"/>
                  <a:pt x="6615" y="1624"/>
                </a:cubicBezTo>
                <a:lnTo>
                  <a:pt x="6615" y="4223"/>
                </a:lnTo>
                <a:close/>
                <a:moveTo>
                  <a:pt x="21060" y="9744"/>
                </a:moveTo>
                <a:cubicBezTo>
                  <a:pt x="18900" y="9744"/>
                  <a:pt x="18900" y="9744"/>
                  <a:pt x="18900" y="9744"/>
                </a:cubicBezTo>
                <a:cubicBezTo>
                  <a:pt x="18900" y="9257"/>
                  <a:pt x="18900" y="9257"/>
                  <a:pt x="18900" y="9257"/>
                </a:cubicBezTo>
                <a:cubicBezTo>
                  <a:pt x="18900" y="8283"/>
                  <a:pt x="18225" y="7471"/>
                  <a:pt x="17415" y="7471"/>
                </a:cubicBezTo>
                <a:cubicBezTo>
                  <a:pt x="15255" y="7471"/>
                  <a:pt x="15255" y="7471"/>
                  <a:pt x="15255" y="7471"/>
                </a:cubicBezTo>
                <a:cubicBezTo>
                  <a:pt x="14445" y="7471"/>
                  <a:pt x="13905" y="8283"/>
                  <a:pt x="13905" y="9257"/>
                </a:cubicBezTo>
                <a:cubicBezTo>
                  <a:pt x="13905" y="9744"/>
                  <a:pt x="13905" y="9744"/>
                  <a:pt x="13905" y="9744"/>
                </a:cubicBezTo>
                <a:cubicBezTo>
                  <a:pt x="540" y="9744"/>
                  <a:pt x="540" y="9744"/>
                  <a:pt x="540" y="9744"/>
                </a:cubicBezTo>
                <a:cubicBezTo>
                  <a:pt x="270" y="9744"/>
                  <a:pt x="0" y="10069"/>
                  <a:pt x="0" y="10556"/>
                </a:cubicBezTo>
                <a:cubicBezTo>
                  <a:pt x="0" y="10881"/>
                  <a:pt x="270" y="11206"/>
                  <a:pt x="540" y="11206"/>
                </a:cubicBezTo>
                <a:cubicBezTo>
                  <a:pt x="13905" y="11206"/>
                  <a:pt x="13905" y="11206"/>
                  <a:pt x="13905" y="11206"/>
                </a:cubicBezTo>
                <a:cubicBezTo>
                  <a:pt x="13905" y="11856"/>
                  <a:pt x="13905" y="11856"/>
                  <a:pt x="13905" y="11856"/>
                </a:cubicBezTo>
                <a:cubicBezTo>
                  <a:pt x="13905" y="12668"/>
                  <a:pt x="14445" y="13480"/>
                  <a:pt x="15255" y="13480"/>
                </a:cubicBezTo>
                <a:cubicBezTo>
                  <a:pt x="17415" y="13480"/>
                  <a:pt x="17415" y="13480"/>
                  <a:pt x="17415" y="13480"/>
                </a:cubicBezTo>
                <a:cubicBezTo>
                  <a:pt x="18225" y="13480"/>
                  <a:pt x="18900" y="12668"/>
                  <a:pt x="18900" y="11856"/>
                </a:cubicBezTo>
                <a:cubicBezTo>
                  <a:pt x="18900" y="11206"/>
                  <a:pt x="18900" y="11206"/>
                  <a:pt x="18900" y="11206"/>
                </a:cubicBezTo>
                <a:cubicBezTo>
                  <a:pt x="21060" y="11206"/>
                  <a:pt x="21060" y="11206"/>
                  <a:pt x="21060" y="11206"/>
                </a:cubicBezTo>
                <a:cubicBezTo>
                  <a:pt x="21330" y="11206"/>
                  <a:pt x="21600" y="10881"/>
                  <a:pt x="21600" y="10556"/>
                </a:cubicBezTo>
                <a:cubicBezTo>
                  <a:pt x="21600" y="10069"/>
                  <a:pt x="21330" y="9744"/>
                  <a:pt x="21060" y="9744"/>
                </a:cubicBezTo>
                <a:close/>
                <a:moveTo>
                  <a:pt x="17685" y="11856"/>
                </a:moveTo>
                <a:cubicBezTo>
                  <a:pt x="17685" y="12018"/>
                  <a:pt x="17550" y="12180"/>
                  <a:pt x="17415" y="12180"/>
                </a:cubicBezTo>
                <a:cubicBezTo>
                  <a:pt x="15255" y="12180"/>
                  <a:pt x="15255" y="12180"/>
                  <a:pt x="15255" y="12180"/>
                </a:cubicBezTo>
                <a:cubicBezTo>
                  <a:pt x="15120" y="12180"/>
                  <a:pt x="14985" y="12018"/>
                  <a:pt x="14985" y="11856"/>
                </a:cubicBezTo>
                <a:cubicBezTo>
                  <a:pt x="14985" y="9257"/>
                  <a:pt x="14985" y="9257"/>
                  <a:pt x="14985" y="9257"/>
                </a:cubicBezTo>
                <a:cubicBezTo>
                  <a:pt x="14985" y="8932"/>
                  <a:pt x="15120" y="8932"/>
                  <a:pt x="15255" y="8932"/>
                </a:cubicBezTo>
                <a:cubicBezTo>
                  <a:pt x="17415" y="8932"/>
                  <a:pt x="17415" y="8932"/>
                  <a:pt x="17415" y="8932"/>
                </a:cubicBezTo>
                <a:cubicBezTo>
                  <a:pt x="17550" y="8932"/>
                  <a:pt x="17685" y="8932"/>
                  <a:pt x="17685" y="9257"/>
                </a:cubicBezTo>
                <a:lnTo>
                  <a:pt x="17685" y="11856"/>
                </a:lnTo>
                <a:close/>
                <a:moveTo>
                  <a:pt x="21060" y="17865"/>
                </a:moveTo>
                <a:cubicBezTo>
                  <a:pt x="11610" y="17865"/>
                  <a:pt x="11610" y="17865"/>
                  <a:pt x="11610" y="17865"/>
                </a:cubicBezTo>
                <a:cubicBezTo>
                  <a:pt x="11610" y="17215"/>
                  <a:pt x="11610" y="17215"/>
                  <a:pt x="11610" y="17215"/>
                </a:cubicBezTo>
                <a:cubicBezTo>
                  <a:pt x="11610" y="16241"/>
                  <a:pt x="11070" y="15591"/>
                  <a:pt x="10260" y="15591"/>
                </a:cubicBezTo>
                <a:cubicBezTo>
                  <a:pt x="8100" y="15591"/>
                  <a:pt x="8100" y="15591"/>
                  <a:pt x="8100" y="15591"/>
                </a:cubicBezTo>
                <a:cubicBezTo>
                  <a:pt x="7290" y="15591"/>
                  <a:pt x="6750" y="16241"/>
                  <a:pt x="6750" y="17215"/>
                </a:cubicBezTo>
                <a:cubicBezTo>
                  <a:pt x="6750" y="17865"/>
                  <a:pt x="6750" y="17865"/>
                  <a:pt x="6750" y="17865"/>
                </a:cubicBezTo>
                <a:cubicBezTo>
                  <a:pt x="540" y="17865"/>
                  <a:pt x="540" y="17865"/>
                  <a:pt x="540" y="17865"/>
                </a:cubicBezTo>
                <a:cubicBezTo>
                  <a:pt x="270" y="17865"/>
                  <a:pt x="0" y="18189"/>
                  <a:pt x="0" y="18514"/>
                </a:cubicBezTo>
                <a:cubicBezTo>
                  <a:pt x="0" y="19002"/>
                  <a:pt x="270" y="19164"/>
                  <a:pt x="540" y="19164"/>
                </a:cubicBezTo>
                <a:cubicBezTo>
                  <a:pt x="6750" y="19164"/>
                  <a:pt x="6750" y="19164"/>
                  <a:pt x="6750" y="19164"/>
                </a:cubicBezTo>
                <a:cubicBezTo>
                  <a:pt x="6750" y="19814"/>
                  <a:pt x="6750" y="19814"/>
                  <a:pt x="6750" y="19814"/>
                </a:cubicBezTo>
                <a:cubicBezTo>
                  <a:pt x="6750" y="20788"/>
                  <a:pt x="7290" y="21600"/>
                  <a:pt x="8100" y="21600"/>
                </a:cubicBezTo>
                <a:cubicBezTo>
                  <a:pt x="10260" y="21600"/>
                  <a:pt x="10260" y="21600"/>
                  <a:pt x="10260" y="21600"/>
                </a:cubicBezTo>
                <a:cubicBezTo>
                  <a:pt x="11070" y="21600"/>
                  <a:pt x="11610" y="20788"/>
                  <a:pt x="11610" y="19814"/>
                </a:cubicBezTo>
                <a:cubicBezTo>
                  <a:pt x="11610" y="19164"/>
                  <a:pt x="11610" y="19164"/>
                  <a:pt x="11610" y="19164"/>
                </a:cubicBezTo>
                <a:cubicBezTo>
                  <a:pt x="21060" y="19164"/>
                  <a:pt x="21060" y="19164"/>
                  <a:pt x="21060" y="19164"/>
                </a:cubicBezTo>
                <a:cubicBezTo>
                  <a:pt x="21330" y="19164"/>
                  <a:pt x="21600" y="19002"/>
                  <a:pt x="21600" y="18514"/>
                </a:cubicBezTo>
                <a:cubicBezTo>
                  <a:pt x="21600" y="18189"/>
                  <a:pt x="21330" y="17865"/>
                  <a:pt x="21060" y="17865"/>
                </a:cubicBezTo>
                <a:close/>
                <a:moveTo>
                  <a:pt x="10530" y="19814"/>
                </a:moveTo>
                <a:cubicBezTo>
                  <a:pt x="10530" y="19976"/>
                  <a:pt x="10395" y="20138"/>
                  <a:pt x="10260" y="20138"/>
                </a:cubicBezTo>
                <a:cubicBezTo>
                  <a:pt x="8100" y="20138"/>
                  <a:pt x="8100" y="20138"/>
                  <a:pt x="8100" y="20138"/>
                </a:cubicBezTo>
                <a:cubicBezTo>
                  <a:pt x="7965" y="20138"/>
                  <a:pt x="7830" y="19976"/>
                  <a:pt x="7830" y="19814"/>
                </a:cubicBezTo>
                <a:cubicBezTo>
                  <a:pt x="7830" y="17215"/>
                  <a:pt x="7830" y="17215"/>
                  <a:pt x="7830" y="17215"/>
                </a:cubicBezTo>
                <a:cubicBezTo>
                  <a:pt x="7830" y="17053"/>
                  <a:pt x="7965" y="16890"/>
                  <a:pt x="8100" y="16890"/>
                </a:cubicBezTo>
                <a:cubicBezTo>
                  <a:pt x="10260" y="16890"/>
                  <a:pt x="10260" y="16890"/>
                  <a:pt x="10260" y="16890"/>
                </a:cubicBezTo>
                <a:cubicBezTo>
                  <a:pt x="10395" y="16890"/>
                  <a:pt x="10530" y="17053"/>
                  <a:pt x="10530" y="17215"/>
                </a:cubicBezTo>
                <a:lnTo>
                  <a:pt x="10530" y="1981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60" name="Freeform 143"/>
          <p:cNvSpPr/>
          <p:nvPr/>
        </p:nvSpPr>
        <p:spPr>
          <a:xfrm>
            <a:off x="18338996" y="1962150"/>
            <a:ext cx="1092005" cy="11014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1" h="21471" extrusionOk="0">
                <a:moveTo>
                  <a:pt x="13824" y="15429"/>
                </a:moveTo>
                <a:cubicBezTo>
                  <a:pt x="13555" y="15294"/>
                  <a:pt x="13287" y="15160"/>
                  <a:pt x="13153" y="15026"/>
                </a:cubicBezTo>
                <a:cubicBezTo>
                  <a:pt x="13153" y="14624"/>
                  <a:pt x="13153" y="14087"/>
                  <a:pt x="13153" y="13684"/>
                </a:cubicBezTo>
                <a:cubicBezTo>
                  <a:pt x="13287" y="13550"/>
                  <a:pt x="13555" y="13416"/>
                  <a:pt x="13824" y="13282"/>
                </a:cubicBezTo>
                <a:cubicBezTo>
                  <a:pt x="14226" y="13014"/>
                  <a:pt x="14360" y="12611"/>
                  <a:pt x="14092" y="12075"/>
                </a:cubicBezTo>
                <a:cubicBezTo>
                  <a:pt x="14092" y="12075"/>
                  <a:pt x="14092" y="12075"/>
                  <a:pt x="14092" y="12075"/>
                </a:cubicBezTo>
                <a:cubicBezTo>
                  <a:pt x="13690" y="11001"/>
                  <a:pt x="13690" y="11001"/>
                  <a:pt x="13690" y="11001"/>
                </a:cubicBezTo>
                <a:cubicBezTo>
                  <a:pt x="13555" y="10599"/>
                  <a:pt x="13019" y="10330"/>
                  <a:pt x="12616" y="10465"/>
                </a:cubicBezTo>
                <a:cubicBezTo>
                  <a:pt x="12348" y="10465"/>
                  <a:pt x="12080" y="10599"/>
                  <a:pt x="11811" y="10599"/>
                </a:cubicBezTo>
                <a:cubicBezTo>
                  <a:pt x="11543" y="10196"/>
                  <a:pt x="11275" y="9928"/>
                  <a:pt x="10872" y="9660"/>
                </a:cubicBezTo>
                <a:cubicBezTo>
                  <a:pt x="10872" y="9391"/>
                  <a:pt x="11006" y="9123"/>
                  <a:pt x="11006" y="8855"/>
                </a:cubicBezTo>
                <a:cubicBezTo>
                  <a:pt x="11141" y="8452"/>
                  <a:pt x="10872" y="7916"/>
                  <a:pt x="10470" y="7781"/>
                </a:cubicBezTo>
                <a:cubicBezTo>
                  <a:pt x="9396" y="7379"/>
                  <a:pt x="9396" y="7379"/>
                  <a:pt x="9396" y="7379"/>
                </a:cubicBezTo>
                <a:cubicBezTo>
                  <a:pt x="8860" y="7111"/>
                  <a:pt x="8457" y="7245"/>
                  <a:pt x="8189" y="7647"/>
                </a:cubicBezTo>
                <a:cubicBezTo>
                  <a:pt x="8055" y="7916"/>
                  <a:pt x="7921" y="8184"/>
                  <a:pt x="7787" y="8318"/>
                </a:cubicBezTo>
                <a:cubicBezTo>
                  <a:pt x="7384" y="8318"/>
                  <a:pt x="6847" y="8318"/>
                  <a:pt x="6445" y="8318"/>
                </a:cubicBezTo>
                <a:cubicBezTo>
                  <a:pt x="6311" y="8184"/>
                  <a:pt x="6177" y="7916"/>
                  <a:pt x="6042" y="7647"/>
                </a:cubicBezTo>
                <a:cubicBezTo>
                  <a:pt x="5774" y="7245"/>
                  <a:pt x="5372" y="7111"/>
                  <a:pt x="4835" y="7379"/>
                </a:cubicBezTo>
                <a:cubicBezTo>
                  <a:pt x="3762" y="7781"/>
                  <a:pt x="3762" y="7781"/>
                  <a:pt x="3762" y="7781"/>
                </a:cubicBezTo>
                <a:cubicBezTo>
                  <a:pt x="3359" y="7916"/>
                  <a:pt x="3091" y="8452"/>
                  <a:pt x="3225" y="8855"/>
                </a:cubicBezTo>
                <a:cubicBezTo>
                  <a:pt x="3225" y="9123"/>
                  <a:pt x="3359" y="9391"/>
                  <a:pt x="3359" y="9660"/>
                </a:cubicBezTo>
                <a:cubicBezTo>
                  <a:pt x="2957" y="9928"/>
                  <a:pt x="2688" y="10196"/>
                  <a:pt x="2420" y="10599"/>
                </a:cubicBezTo>
                <a:cubicBezTo>
                  <a:pt x="2152" y="10599"/>
                  <a:pt x="1883" y="10465"/>
                  <a:pt x="1615" y="10465"/>
                </a:cubicBezTo>
                <a:cubicBezTo>
                  <a:pt x="1213" y="10330"/>
                  <a:pt x="676" y="10599"/>
                  <a:pt x="542" y="11001"/>
                </a:cubicBezTo>
                <a:cubicBezTo>
                  <a:pt x="139" y="12075"/>
                  <a:pt x="139" y="12075"/>
                  <a:pt x="139" y="12075"/>
                </a:cubicBezTo>
                <a:cubicBezTo>
                  <a:pt x="-129" y="12611"/>
                  <a:pt x="5" y="13014"/>
                  <a:pt x="408" y="13282"/>
                </a:cubicBezTo>
                <a:cubicBezTo>
                  <a:pt x="676" y="13416"/>
                  <a:pt x="944" y="13550"/>
                  <a:pt x="1078" y="13684"/>
                </a:cubicBezTo>
                <a:cubicBezTo>
                  <a:pt x="1078" y="14087"/>
                  <a:pt x="1078" y="14624"/>
                  <a:pt x="1078" y="15026"/>
                </a:cubicBezTo>
                <a:cubicBezTo>
                  <a:pt x="944" y="15160"/>
                  <a:pt x="676" y="15294"/>
                  <a:pt x="408" y="15429"/>
                </a:cubicBezTo>
                <a:cubicBezTo>
                  <a:pt x="5" y="15697"/>
                  <a:pt x="-129" y="16099"/>
                  <a:pt x="139" y="16636"/>
                </a:cubicBezTo>
                <a:cubicBezTo>
                  <a:pt x="542" y="17709"/>
                  <a:pt x="542" y="17709"/>
                  <a:pt x="542" y="17709"/>
                </a:cubicBezTo>
                <a:cubicBezTo>
                  <a:pt x="676" y="18112"/>
                  <a:pt x="1213" y="18380"/>
                  <a:pt x="1615" y="18246"/>
                </a:cubicBezTo>
                <a:cubicBezTo>
                  <a:pt x="1883" y="18246"/>
                  <a:pt x="2152" y="18112"/>
                  <a:pt x="2420" y="18112"/>
                </a:cubicBezTo>
                <a:cubicBezTo>
                  <a:pt x="2688" y="18514"/>
                  <a:pt x="2957" y="18783"/>
                  <a:pt x="3359" y="19051"/>
                </a:cubicBezTo>
                <a:cubicBezTo>
                  <a:pt x="3359" y="19319"/>
                  <a:pt x="3225" y="19588"/>
                  <a:pt x="3225" y="19856"/>
                </a:cubicBezTo>
                <a:cubicBezTo>
                  <a:pt x="3091" y="20258"/>
                  <a:pt x="3359" y="20795"/>
                  <a:pt x="3762" y="20929"/>
                </a:cubicBezTo>
                <a:cubicBezTo>
                  <a:pt x="4835" y="21332"/>
                  <a:pt x="4835" y="21332"/>
                  <a:pt x="4835" y="21332"/>
                </a:cubicBezTo>
                <a:cubicBezTo>
                  <a:pt x="4969" y="21466"/>
                  <a:pt x="5103" y="21466"/>
                  <a:pt x="5237" y="21466"/>
                </a:cubicBezTo>
                <a:cubicBezTo>
                  <a:pt x="5506" y="21466"/>
                  <a:pt x="5908" y="21332"/>
                  <a:pt x="6042" y="21063"/>
                </a:cubicBezTo>
                <a:cubicBezTo>
                  <a:pt x="6177" y="20795"/>
                  <a:pt x="6311" y="20527"/>
                  <a:pt x="6445" y="20393"/>
                </a:cubicBezTo>
                <a:cubicBezTo>
                  <a:pt x="6847" y="20393"/>
                  <a:pt x="7384" y="20393"/>
                  <a:pt x="7787" y="20393"/>
                </a:cubicBezTo>
                <a:cubicBezTo>
                  <a:pt x="7921" y="20527"/>
                  <a:pt x="8055" y="20795"/>
                  <a:pt x="8189" y="21063"/>
                </a:cubicBezTo>
                <a:cubicBezTo>
                  <a:pt x="8457" y="21466"/>
                  <a:pt x="8860" y="21600"/>
                  <a:pt x="9396" y="21332"/>
                </a:cubicBezTo>
                <a:cubicBezTo>
                  <a:pt x="10470" y="20929"/>
                  <a:pt x="10470" y="20929"/>
                  <a:pt x="10470" y="20929"/>
                </a:cubicBezTo>
                <a:cubicBezTo>
                  <a:pt x="10872" y="20795"/>
                  <a:pt x="11141" y="20258"/>
                  <a:pt x="11006" y="19856"/>
                </a:cubicBezTo>
                <a:cubicBezTo>
                  <a:pt x="11006" y="19588"/>
                  <a:pt x="10872" y="19319"/>
                  <a:pt x="10872" y="19051"/>
                </a:cubicBezTo>
                <a:cubicBezTo>
                  <a:pt x="11275" y="18783"/>
                  <a:pt x="11543" y="18514"/>
                  <a:pt x="11811" y="18112"/>
                </a:cubicBezTo>
                <a:cubicBezTo>
                  <a:pt x="12080" y="18112"/>
                  <a:pt x="12348" y="18246"/>
                  <a:pt x="12616" y="18246"/>
                </a:cubicBezTo>
                <a:cubicBezTo>
                  <a:pt x="13019" y="18380"/>
                  <a:pt x="13555" y="18112"/>
                  <a:pt x="13690" y="17709"/>
                </a:cubicBezTo>
                <a:cubicBezTo>
                  <a:pt x="14092" y="16636"/>
                  <a:pt x="14092" y="16636"/>
                  <a:pt x="14092" y="16636"/>
                </a:cubicBezTo>
                <a:cubicBezTo>
                  <a:pt x="14360" y="16099"/>
                  <a:pt x="14226" y="15697"/>
                  <a:pt x="13824" y="15429"/>
                </a:cubicBezTo>
                <a:close/>
                <a:moveTo>
                  <a:pt x="12751" y="17307"/>
                </a:moveTo>
                <a:cubicBezTo>
                  <a:pt x="12616" y="17307"/>
                  <a:pt x="12348" y="17173"/>
                  <a:pt x="12080" y="17173"/>
                </a:cubicBezTo>
                <a:cubicBezTo>
                  <a:pt x="11677" y="17039"/>
                  <a:pt x="11275" y="17173"/>
                  <a:pt x="11141" y="17441"/>
                </a:cubicBezTo>
                <a:cubicBezTo>
                  <a:pt x="10872" y="17843"/>
                  <a:pt x="10604" y="18112"/>
                  <a:pt x="10201" y="18380"/>
                </a:cubicBezTo>
                <a:cubicBezTo>
                  <a:pt x="9933" y="18514"/>
                  <a:pt x="9799" y="18917"/>
                  <a:pt x="9933" y="19319"/>
                </a:cubicBezTo>
                <a:cubicBezTo>
                  <a:pt x="9933" y="19588"/>
                  <a:pt x="10067" y="19856"/>
                  <a:pt x="10067" y="19990"/>
                </a:cubicBezTo>
                <a:cubicBezTo>
                  <a:pt x="8994" y="20527"/>
                  <a:pt x="8994" y="20527"/>
                  <a:pt x="8994" y="20527"/>
                </a:cubicBezTo>
                <a:cubicBezTo>
                  <a:pt x="8860" y="20258"/>
                  <a:pt x="8726" y="19990"/>
                  <a:pt x="8591" y="19856"/>
                </a:cubicBezTo>
                <a:cubicBezTo>
                  <a:pt x="8457" y="19453"/>
                  <a:pt x="8055" y="19319"/>
                  <a:pt x="7787" y="19319"/>
                </a:cubicBezTo>
                <a:cubicBezTo>
                  <a:pt x="7384" y="19453"/>
                  <a:pt x="6847" y="19453"/>
                  <a:pt x="6445" y="19319"/>
                </a:cubicBezTo>
                <a:cubicBezTo>
                  <a:pt x="6177" y="19319"/>
                  <a:pt x="5774" y="19453"/>
                  <a:pt x="5640" y="19856"/>
                </a:cubicBezTo>
                <a:cubicBezTo>
                  <a:pt x="5506" y="19990"/>
                  <a:pt x="5372" y="20258"/>
                  <a:pt x="5237" y="20527"/>
                </a:cubicBezTo>
                <a:cubicBezTo>
                  <a:pt x="4164" y="19990"/>
                  <a:pt x="4164" y="19990"/>
                  <a:pt x="4164" y="19990"/>
                </a:cubicBezTo>
                <a:cubicBezTo>
                  <a:pt x="4164" y="19856"/>
                  <a:pt x="4298" y="19588"/>
                  <a:pt x="4298" y="19319"/>
                </a:cubicBezTo>
                <a:cubicBezTo>
                  <a:pt x="4432" y="18917"/>
                  <a:pt x="4298" y="18514"/>
                  <a:pt x="4030" y="18380"/>
                </a:cubicBezTo>
                <a:cubicBezTo>
                  <a:pt x="3628" y="18112"/>
                  <a:pt x="3359" y="17843"/>
                  <a:pt x="3091" y="17441"/>
                </a:cubicBezTo>
                <a:cubicBezTo>
                  <a:pt x="2957" y="17173"/>
                  <a:pt x="2554" y="17039"/>
                  <a:pt x="2152" y="17173"/>
                </a:cubicBezTo>
                <a:cubicBezTo>
                  <a:pt x="1883" y="17173"/>
                  <a:pt x="1615" y="17307"/>
                  <a:pt x="1481" y="17307"/>
                </a:cubicBezTo>
                <a:cubicBezTo>
                  <a:pt x="944" y="16234"/>
                  <a:pt x="944" y="16234"/>
                  <a:pt x="944" y="16234"/>
                </a:cubicBezTo>
                <a:cubicBezTo>
                  <a:pt x="1213" y="16099"/>
                  <a:pt x="1481" y="15965"/>
                  <a:pt x="1615" y="15831"/>
                </a:cubicBezTo>
                <a:cubicBezTo>
                  <a:pt x="2018" y="15697"/>
                  <a:pt x="2152" y="15294"/>
                  <a:pt x="2152" y="15026"/>
                </a:cubicBezTo>
                <a:cubicBezTo>
                  <a:pt x="2018" y="14624"/>
                  <a:pt x="2018" y="14087"/>
                  <a:pt x="2152" y="13684"/>
                </a:cubicBezTo>
                <a:cubicBezTo>
                  <a:pt x="2152" y="13416"/>
                  <a:pt x="2018" y="13014"/>
                  <a:pt x="1615" y="12880"/>
                </a:cubicBezTo>
                <a:cubicBezTo>
                  <a:pt x="1481" y="12745"/>
                  <a:pt x="1213" y="12611"/>
                  <a:pt x="944" y="12477"/>
                </a:cubicBezTo>
                <a:cubicBezTo>
                  <a:pt x="1481" y="11404"/>
                  <a:pt x="1481" y="11404"/>
                  <a:pt x="1481" y="11404"/>
                </a:cubicBezTo>
                <a:cubicBezTo>
                  <a:pt x="1615" y="11404"/>
                  <a:pt x="1883" y="11538"/>
                  <a:pt x="2152" y="11538"/>
                </a:cubicBezTo>
                <a:cubicBezTo>
                  <a:pt x="2554" y="11672"/>
                  <a:pt x="2957" y="11538"/>
                  <a:pt x="3091" y="11270"/>
                </a:cubicBezTo>
                <a:cubicBezTo>
                  <a:pt x="3359" y="10867"/>
                  <a:pt x="3628" y="10599"/>
                  <a:pt x="4030" y="10330"/>
                </a:cubicBezTo>
                <a:cubicBezTo>
                  <a:pt x="4298" y="10196"/>
                  <a:pt x="4432" y="9794"/>
                  <a:pt x="4298" y="9391"/>
                </a:cubicBezTo>
                <a:cubicBezTo>
                  <a:pt x="4298" y="9123"/>
                  <a:pt x="4164" y="8855"/>
                  <a:pt x="4164" y="8720"/>
                </a:cubicBezTo>
                <a:cubicBezTo>
                  <a:pt x="5237" y="8184"/>
                  <a:pt x="5237" y="8184"/>
                  <a:pt x="5237" y="8184"/>
                </a:cubicBezTo>
                <a:cubicBezTo>
                  <a:pt x="5372" y="8452"/>
                  <a:pt x="5506" y="8720"/>
                  <a:pt x="5640" y="8855"/>
                </a:cubicBezTo>
                <a:cubicBezTo>
                  <a:pt x="5774" y="9257"/>
                  <a:pt x="6177" y="9391"/>
                  <a:pt x="6445" y="9391"/>
                </a:cubicBezTo>
                <a:cubicBezTo>
                  <a:pt x="6847" y="9257"/>
                  <a:pt x="7384" y="9257"/>
                  <a:pt x="7787" y="9391"/>
                </a:cubicBezTo>
                <a:cubicBezTo>
                  <a:pt x="8055" y="9391"/>
                  <a:pt x="8457" y="9257"/>
                  <a:pt x="8591" y="8855"/>
                </a:cubicBezTo>
                <a:cubicBezTo>
                  <a:pt x="8726" y="8720"/>
                  <a:pt x="8860" y="8452"/>
                  <a:pt x="8994" y="8184"/>
                </a:cubicBezTo>
                <a:cubicBezTo>
                  <a:pt x="10067" y="8720"/>
                  <a:pt x="10067" y="8720"/>
                  <a:pt x="10067" y="8720"/>
                </a:cubicBezTo>
                <a:cubicBezTo>
                  <a:pt x="10067" y="8855"/>
                  <a:pt x="9933" y="9123"/>
                  <a:pt x="9933" y="9391"/>
                </a:cubicBezTo>
                <a:cubicBezTo>
                  <a:pt x="9799" y="9794"/>
                  <a:pt x="9933" y="10196"/>
                  <a:pt x="10201" y="10330"/>
                </a:cubicBezTo>
                <a:cubicBezTo>
                  <a:pt x="10604" y="10599"/>
                  <a:pt x="10872" y="10867"/>
                  <a:pt x="11141" y="11270"/>
                </a:cubicBezTo>
                <a:cubicBezTo>
                  <a:pt x="11275" y="11538"/>
                  <a:pt x="11677" y="11672"/>
                  <a:pt x="12080" y="11538"/>
                </a:cubicBezTo>
                <a:cubicBezTo>
                  <a:pt x="12348" y="11538"/>
                  <a:pt x="12616" y="11404"/>
                  <a:pt x="12751" y="11404"/>
                </a:cubicBezTo>
                <a:cubicBezTo>
                  <a:pt x="13287" y="12477"/>
                  <a:pt x="13287" y="12477"/>
                  <a:pt x="13287" y="12477"/>
                </a:cubicBezTo>
                <a:cubicBezTo>
                  <a:pt x="13019" y="12611"/>
                  <a:pt x="12751" y="12745"/>
                  <a:pt x="12616" y="12880"/>
                </a:cubicBezTo>
                <a:cubicBezTo>
                  <a:pt x="12214" y="13014"/>
                  <a:pt x="12080" y="13416"/>
                  <a:pt x="12080" y="13684"/>
                </a:cubicBezTo>
                <a:cubicBezTo>
                  <a:pt x="12214" y="14087"/>
                  <a:pt x="12214" y="14624"/>
                  <a:pt x="12080" y="15026"/>
                </a:cubicBezTo>
                <a:cubicBezTo>
                  <a:pt x="12080" y="15294"/>
                  <a:pt x="12214" y="15697"/>
                  <a:pt x="12616" y="15831"/>
                </a:cubicBezTo>
                <a:cubicBezTo>
                  <a:pt x="12751" y="15965"/>
                  <a:pt x="13019" y="16099"/>
                  <a:pt x="13287" y="16234"/>
                </a:cubicBezTo>
                <a:lnTo>
                  <a:pt x="12751" y="17307"/>
                </a:lnTo>
                <a:close/>
                <a:moveTo>
                  <a:pt x="10201" y="13148"/>
                </a:moveTo>
                <a:cubicBezTo>
                  <a:pt x="10201" y="13148"/>
                  <a:pt x="10201" y="13148"/>
                  <a:pt x="10201" y="13148"/>
                </a:cubicBezTo>
                <a:cubicBezTo>
                  <a:pt x="9396" y="11404"/>
                  <a:pt x="7518" y="10599"/>
                  <a:pt x="5908" y="11270"/>
                </a:cubicBezTo>
                <a:cubicBezTo>
                  <a:pt x="4164" y="12075"/>
                  <a:pt x="3359" y="13953"/>
                  <a:pt x="4030" y="15563"/>
                </a:cubicBezTo>
                <a:cubicBezTo>
                  <a:pt x="4432" y="16368"/>
                  <a:pt x="5103" y="17039"/>
                  <a:pt x="5908" y="17441"/>
                </a:cubicBezTo>
                <a:cubicBezTo>
                  <a:pt x="6311" y="17575"/>
                  <a:pt x="6713" y="17575"/>
                  <a:pt x="7116" y="17575"/>
                </a:cubicBezTo>
                <a:cubicBezTo>
                  <a:pt x="7518" y="17575"/>
                  <a:pt x="7921" y="17575"/>
                  <a:pt x="8323" y="17441"/>
                </a:cubicBezTo>
                <a:cubicBezTo>
                  <a:pt x="10067" y="16636"/>
                  <a:pt x="10872" y="14758"/>
                  <a:pt x="10201" y="13148"/>
                </a:cubicBezTo>
                <a:close/>
                <a:moveTo>
                  <a:pt x="8055" y="16502"/>
                </a:moveTo>
                <a:cubicBezTo>
                  <a:pt x="7384" y="16770"/>
                  <a:pt x="6847" y="16770"/>
                  <a:pt x="6177" y="16502"/>
                </a:cubicBezTo>
                <a:cubicBezTo>
                  <a:pt x="5640" y="16234"/>
                  <a:pt x="5237" y="15831"/>
                  <a:pt x="4969" y="15294"/>
                </a:cubicBezTo>
                <a:cubicBezTo>
                  <a:pt x="4432" y="14087"/>
                  <a:pt x="5103" y="12745"/>
                  <a:pt x="6177" y="12209"/>
                </a:cubicBezTo>
                <a:cubicBezTo>
                  <a:pt x="6579" y="12075"/>
                  <a:pt x="6847" y="12075"/>
                  <a:pt x="7116" y="12075"/>
                </a:cubicBezTo>
                <a:cubicBezTo>
                  <a:pt x="8055" y="12075"/>
                  <a:pt x="8860" y="12611"/>
                  <a:pt x="9262" y="13416"/>
                </a:cubicBezTo>
                <a:cubicBezTo>
                  <a:pt x="9799" y="14624"/>
                  <a:pt x="9128" y="15965"/>
                  <a:pt x="8055" y="16502"/>
                </a:cubicBezTo>
                <a:close/>
                <a:moveTo>
                  <a:pt x="20800" y="4293"/>
                </a:moveTo>
                <a:cubicBezTo>
                  <a:pt x="20666" y="4159"/>
                  <a:pt x="20532" y="4159"/>
                  <a:pt x="20264" y="4159"/>
                </a:cubicBezTo>
                <a:cubicBezTo>
                  <a:pt x="20264" y="3891"/>
                  <a:pt x="20129" y="3622"/>
                  <a:pt x="19995" y="3354"/>
                </a:cubicBezTo>
                <a:cubicBezTo>
                  <a:pt x="20129" y="3220"/>
                  <a:pt x="20129" y="3086"/>
                  <a:pt x="20264" y="2952"/>
                </a:cubicBezTo>
                <a:cubicBezTo>
                  <a:pt x="20532" y="2683"/>
                  <a:pt x="20532" y="2147"/>
                  <a:pt x="20264" y="1878"/>
                </a:cubicBezTo>
                <a:cubicBezTo>
                  <a:pt x="19593" y="1207"/>
                  <a:pt x="19593" y="1207"/>
                  <a:pt x="19593" y="1207"/>
                </a:cubicBezTo>
                <a:cubicBezTo>
                  <a:pt x="19324" y="939"/>
                  <a:pt x="18788" y="939"/>
                  <a:pt x="18519" y="1207"/>
                </a:cubicBezTo>
                <a:cubicBezTo>
                  <a:pt x="18385" y="1342"/>
                  <a:pt x="18251" y="1342"/>
                  <a:pt x="18117" y="1476"/>
                </a:cubicBezTo>
                <a:cubicBezTo>
                  <a:pt x="17849" y="1342"/>
                  <a:pt x="17580" y="1207"/>
                  <a:pt x="17312" y="1207"/>
                </a:cubicBezTo>
                <a:cubicBezTo>
                  <a:pt x="17312" y="939"/>
                  <a:pt x="17312" y="805"/>
                  <a:pt x="17178" y="671"/>
                </a:cubicBezTo>
                <a:cubicBezTo>
                  <a:pt x="17178" y="268"/>
                  <a:pt x="16910" y="0"/>
                  <a:pt x="16507" y="0"/>
                </a:cubicBezTo>
                <a:cubicBezTo>
                  <a:pt x="15568" y="0"/>
                  <a:pt x="15568" y="0"/>
                  <a:pt x="15568" y="0"/>
                </a:cubicBezTo>
                <a:cubicBezTo>
                  <a:pt x="15165" y="0"/>
                  <a:pt x="14897" y="268"/>
                  <a:pt x="14763" y="671"/>
                </a:cubicBezTo>
                <a:cubicBezTo>
                  <a:pt x="14763" y="805"/>
                  <a:pt x="14763" y="939"/>
                  <a:pt x="14763" y="1207"/>
                </a:cubicBezTo>
                <a:cubicBezTo>
                  <a:pt x="14495" y="1207"/>
                  <a:pt x="14092" y="1342"/>
                  <a:pt x="13958" y="1476"/>
                </a:cubicBezTo>
                <a:cubicBezTo>
                  <a:pt x="13690" y="1342"/>
                  <a:pt x="13555" y="1342"/>
                  <a:pt x="13421" y="1207"/>
                </a:cubicBezTo>
                <a:cubicBezTo>
                  <a:pt x="13153" y="939"/>
                  <a:pt x="12751" y="939"/>
                  <a:pt x="12482" y="1207"/>
                </a:cubicBezTo>
                <a:cubicBezTo>
                  <a:pt x="11811" y="1878"/>
                  <a:pt x="11811" y="1878"/>
                  <a:pt x="11811" y="1878"/>
                </a:cubicBezTo>
                <a:cubicBezTo>
                  <a:pt x="11543" y="2147"/>
                  <a:pt x="11543" y="2683"/>
                  <a:pt x="11811" y="2952"/>
                </a:cubicBezTo>
                <a:cubicBezTo>
                  <a:pt x="11811" y="3086"/>
                  <a:pt x="11946" y="3220"/>
                  <a:pt x="12080" y="3354"/>
                </a:cubicBezTo>
                <a:cubicBezTo>
                  <a:pt x="11946" y="3622"/>
                  <a:pt x="11811" y="3891"/>
                  <a:pt x="11677" y="4159"/>
                </a:cubicBezTo>
                <a:cubicBezTo>
                  <a:pt x="11543" y="4159"/>
                  <a:pt x="11409" y="4159"/>
                  <a:pt x="11275" y="4293"/>
                </a:cubicBezTo>
                <a:cubicBezTo>
                  <a:pt x="10872" y="4293"/>
                  <a:pt x="10604" y="4561"/>
                  <a:pt x="10604" y="4964"/>
                </a:cubicBezTo>
                <a:cubicBezTo>
                  <a:pt x="10604" y="5903"/>
                  <a:pt x="10604" y="5903"/>
                  <a:pt x="10604" y="5903"/>
                </a:cubicBezTo>
                <a:cubicBezTo>
                  <a:pt x="10604" y="6306"/>
                  <a:pt x="10872" y="6574"/>
                  <a:pt x="11275" y="6708"/>
                </a:cubicBezTo>
                <a:cubicBezTo>
                  <a:pt x="11409" y="6708"/>
                  <a:pt x="11543" y="6708"/>
                  <a:pt x="11677" y="6708"/>
                </a:cubicBezTo>
                <a:cubicBezTo>
                  <a:pt x="11811" y="6976"/>
                  <a:pt x="11946" y="7379"/>
                  <a:pt x="12080" y="7513"/>
                </a:cubicBezTo>
                <a:cubicBezTo>
                  <a:pt x="11946" y="7781"/>
                  <a:pt x="11811" y="7916"/>
                  <a:pt x="11811" y="8050"/>
                </a:cubicBezTo>
                <a:cubicBezTo>
                  <a:pt x="11543" y="8318"/>
                  <a:pt x="11543" y="8720"/>
                  <a:pt x="11811" y="8989"/>
                </a:cubicBezTo>
                <a:cubicBezTo>
                  <a:pt x="12482" y="9660"/>
                  <a:pt x="12482" y="9660"/>
                  <a:pt x="12482" y="9660"/>
                </a:cubicBezTo>
                <a:cubicBezTo>
                  <a:pt x="12751" y="9928"/>
                  <a:pt x="13153" y="9928"/>
                  <a:pt x="13421" y="9660"/>
                </a:cubicBezTo>
                <a:cubicBezTo>
                  <a:pt x="13555" y="9660"/>
                  <a:pt x="13690" y="9525"/>
                  <a:pt x="13958" y="9391"/>
                </a:cubicBezTo>
                <a:cubicBezTo>
                  <a:pt x="14092" y="9525"/>
                  <a:pt x="14495" y="9660"/>
                  <a:pt x="14763" y="9794"/>
                </a:cubicBezTo>
                <a:cubicBezTo>
                  <a:pt x="14763" y="9928"/>
                  <a:pt x="14763" y="10062"/>
                  <a:pt x="14763" y="10196"/>
                </a:cubicBezTo>
                <a:cubicBezTo>
                  <a:pt x="14897" y="10599"/>
                  <a:pt x="15165" y="10867"/>
                  <a:pt x="15568" y="10867"/>
                </a:cubicBezTo>
                <a:cubicBezTo>
                  <a:pt x="16507" y="10867"/>
                  <a:pt x="16507" y="10867"/>
                  <a:pt x="16507" y="10867"/>
                </a:cubicBezTo>
                <a:cubicBezTo>
                  <a:pt x="16910" y="10867"/>
                  <a:pt x="17178" y="10599"/>
                  <a:pt x="17178" y="10196"/>
                </a:cubicBezTo>
                <a:cubicBezTo>
                  <a:pt x="17312" y="10062"/>
                  <a:pt x="17312" y="9928"/>
                  <a:pt x="17312" y="9794"/>
                </a:cubicBezTo>
                <a:cubicBezTo>
                  <a:pt x="17580" y="9660"/>
                  <a:pt x="17849" y="9525"/>
                  <a:pt x="18117" y="9391"/>
                </a:cubicBezTo>
                <a:cubicBezTo>
                  <a:pt x="18251" y="9525"/>
                  <a:pt x="18385" y="9660"/>
                  <a:pt x="18519" y="9660"/>
                </a:cubicBezTo>
                <a:cubicBezTo>
                  <a:pt x="18788" y="9928"/>
                  <a:pt x="19324" y="9928"/>
                  <a:pt x="19593" y="9660"/>
                </a:cubicBezTo>
                <a:cubicBezTo>
                  <a:pt x="20264" y="8989"/>
                  <a:pt x="20264" y="8989"/>
                  <a:pt x="20264" y="8989"/>
                </a:cubicBezTo>
                <a:cubicBezTo>
                  <a:pt x="20532" y="8720"/>
                  <a:pt x="20532" y="8318"/>
                  <a:pt x="20264" y="8050"/>
                </a:cubicBezTo>
                <a:cubicBezTo>
                  <a:pt x="20129" y="7916"/>
                  <a:pt x="20129" y="7781"/>
                  <a:pt x="19995" y="7513"/>
                </a:cubicBezTo>
                <a:cubicBezTo>
                  <a:pt x="20129" y="7379"/>
                  <a:pt x="20264" y="6976"/>
                  <a:pt x="20264" y="6708"/>
                </a:cubicBezTo>
                <a:cubicBezTo>
                  <a:pt x="20532" y="6708"/>
                  <a:pt x="20666" y="6708"/>
                  <a:pt x="20800" y="6708"/>
                </a:cubicBezTo>
                <a:cubicBezTo>
                  <a:pt x="21203" y="6574"/>
                  <a:pt x="21471" y="6306"/>
                  <a:pt x="21471" y="5903"/>
                </a:cubicBezTo>
                <a:cubicBezTo>
                  <a:pt x="21471" y="4964"/>
                  <a:pt x="21471" y="4964"/>
                  <a:pt x="21471" y="4964"/>
                </a:cubicBezTo>
                <a:cubicBezTo>
                  <a:pt x="21471" y="4561"/>
                  <a:pt x="21203" y="4293"/>
                  <a:pt x="20800" y="4293"/>
                </a:cubicBezTo>
                <a:close/>
                <a:moveTo>
                  <a:pt x="20532" y="5769"/>
                </a:moveTo>
                <a:cubicBezTo>
                  <a:pt x="20398" y="5769"/>
                  <a:pt x="20264" y="5769"/>
                  <a:pt x="20129" y="5903"/>
                </a:cubicBezTo>
                <a:cubicBezTo>
                  <a:pt x="19861" y="5903"/>
                  <a:pt x="19593" y="6171"/>
                  <a:pt x="19459" y="6440"/>
                </a:cubicBezTo>
                <a:cubicBezTo>
                  <a:pt x="19324" y="6708"/>
                  <a:pt x="19324" y="6976"/>
                  <a:pt x="19190" y="7245"/>
                </a:cubicBezTo>
                <a:cubicBezTo>
                  <a:pt x="18922" y="7513"/>
                  <a:pt x="19056" y="7781"/>
                  <a:pt x="19190" y="8050"/>
                </a:cubicBezTo>
                <a:cubicBezTo>
                  <a:pt x="19324" y="8184"/>
                  <a:pt x="19324" y="8318"/>
                  <a:pt x="19459" y="8452"/>
                </a:cubicBezTo>
                <a:cubicBezTo>
                  <a:pt x="19056" y="8855"/>
                  <a:pt x="19056" y="8855"/>
                  <a:pt x="19056" y="8855"/>
                </a:cubicBezTo>
                <a:cubicBezTo>
                  <a:pt x="18922" y="8855"/>
                  <a:pt x="18788" y="8720"/>
                  <a:pt x="18654" y="8586"/>
                </a:cubicBezTo>
                <a:cubicBezTo>
                  <a:pt x="18385" y="8452"/>
                  <a:pt x="17983" y="8452"/>
                  <a:pt x="17714" y="8586"/>
                </a:cubicBezTo>
                <a:cubicBezTo>
                  <a:pt x="17580" y="8720"/>
                  <a:pt x="17312" y="8855"/>
                  <a:pt x="16910" y="8855"/>
                </a:cubicBezTo>
                <a:cubicBezTo>
                  <a:pt x="16641" y="8989"/>
                  <a:pt x="16507" y="9257"/>
                  <a:pt x="16373" y="9525"/>
                </a:cubicBezTo>
                <a:cubicBezTo>
                  <a:pt x="16373" y="9660"/>
                  <a:pt x="16373" y="9794"/>
                  <a:pt x="16373" y="9928"/>
                </a:cubicBezTo>
                <a:cubicBezTo>
                  <a:pt x="15702" y="9928"/>
                  <a:pt x="15702" y="9928"/>
                  <a:pt x="15702" y="9928"/>
                </a:cubicBezTo>
                <a:cubicBezTo>
                  <a:pt x="15702" y="9794"/>
                  <a:pt x="15702" y="9660"/>
                  <a:pt x="15568" y="9525"/>
                </a:cubicBezTo>
                <a:cubicBezTo>
                  <a:pt x="15568" y="9257"/>
                  <a:pt x="15300" y="8989"/>
                  <a:pt x="15031" y="8855"/>
                </a:cubicBezTo>
                <a:cubicBezTo>
                  <a:pt x="14763" y="8855"/>
                  <a:pt x="14495" y="8720"/>
                  <a:pt x="14226" y="8586"/>
                </a:cubicBezTo>
                <a:cubicBezTo>
                  <a:pt x="13958" y="8452"/>
                  <a:pt x="13690" y="8452"/>
                  <a:pt x="13421" y="8586"/>
                </a:cubicBezTo>
                <a:cubicBezTo>
                  <a:pt x="13287" y="8720"/>
                  <a:pt x="13153" y="8855"/>
                  <a:pt x="13019" y="8855"/>
                </a:cubicBezTo>
                <a:cubicBezTo>
                  <a:pt x="12616" y="8452"/>
                  <a:pt x="12616" y="8452"/>
                  <a:pt x="12616" y="8452"/>
                </a:cubicBezTo>
                <a:cubicBezTo>
                  <a:pt x="12616" y="8318"/>
                  <a:pt x="12751" y="8184"/>
                  <a:pt x="12885" y="8050"/>
                </a:cubicBezTo>
                <a:cubicBezTo>
                  <a:pt x="13019" y="7781"/>
                  <a:pt x="13019" y="7513"/>
                  <a:pt x="12885" y="7245"/>
                </a:cubicBezTo>
                <a:cubicBezTo>
                  <a:pt x="12751" y="6976"/>
                  <a:pt x="12616" y="6708"/>
                  <a:pt x="12616" y="6440"/>
                </a:cubicBezTo>
                <a:cubicBezTo>
                  <a:pt x="12482" y="6171"/>
                  <a:pt x="12214" y="5903"/>
                  <a:pt x="11946" y="5903"/>
                </a:cubicBezTo>
                <a:cubicBezTo>
                  <a:pt x="11811" y="5769"/>
                  <a:pt x="11677" y="5769"/>
                  <a:pt x="11543" y="5769"/>
                </a:cubicBezTo>
                <a:cubicBezTo>
                  <a:pt x="11543" y="5098"/>
                  <a:pt x="11543" y="5098"/>
                  <a:pt x="11543" y="5098"/>
                </a:cubicBezTo>
                <a:cubicBezTo>
                  <a:pt x="11677" y="5098"/>
                  <a:pt x="11811" y="5098"/>
                  <a:pt x="11946" y="5098"/>
                </a:cubicBezTo>
                <a:cubicBezTo>
                  <a:pt x="12214" y="4964"/>
                  <a:pt x="12482" y="4830"/>
                  <a:pt x="12616" y="4561"/>
                </a:cubicBezTo>
                <a:cubicBezTo>
                  <a:pt x="12616" y="4159"/>
                  <a:pt x="12751" y="3891"/>
                  <a:pt x="12885" y="3757"/>
                </a:cubicBezTo>
                <a:cubicBezTo>
                  <a:pt x="13019" y="3488"/>
                  <a:pt x="13019" y="3086"/>
                  <a:pt x="12885" y="2817"/>
                </a:cubicBezTo>
                <a:cubicBezTo>
                  <a:pt x="12751" y="2683"/>
                  <a:pt x="12616" y="2549"/>
                  <a:pt x="12616" y="2549"/>
                </a:cubicBezTo>
                <a:cubicBezTo>
                  <a:pt x="13019" y="2012"/>
                  <a:pt x="13019" y="2012"/>
                  <a:pt x="13019" y="2012"/>
                </a:cubicBezTo>
                <a:cubicBezTo>
                  <a:pt x="13153" y="2147"/>
                  <a:pt x="13287" y="2147"/>
                  <a:pt x="13421" y="2281"/>
                </a:cubicBezTo>
                <a:cubicBezTo>
                  <a:pt x="13690" y="2415"/>
                  <a:pt x="13958" y="2549"/>
                  <a:pt x="14226" y="2281"/>
                </a:cubicBezTo>
                <a:cubicBezTo>
                  <a:pt x="14495" y="2147"/>
                  <a:pt x="14763" y="2147"/>
                  <a:pt x="15031" y="2012"/>
                </a:cubicBezTo>
                <a:cubicBezTo>
                  <a:pt x="15300" y="1878"/>
                  <a:pt x="15568" y="1610"/>
                  <a:pt x="15568" y="1342"/>
                </a:cubicBezTo>
                <a:cubicBezTo>
                  <a:pt x="15702" y="1207"/>
                  <a:pt x="15702" y="1073"/>
                  <a:pt x="15702" y="939"/>
                </a:cubicBezTo>
                <a:cubicBezTo>
                  <a:pt x="16373" y="939"/>
                  <a:pt x="16373" y="939"/>
                  <a:pt x="16373" y="939"/>
                </a:cubicBezTo>
                <a:cubicBezTo>
                  <a:pt x="16373" y="1073"/>
                  <a:pt x="16373" y="1207"/>
                  <a:pt x="16373" y="1342"/>
                </a:cubicBezTo>
                <a:cubicBezTo>
                  <a:pt x="16507" y="1610"/>
                  <a:pt x="16641" y="1878"/>
                  <a:pt x="16910" y="2012"/>
                </a:cubicBezTo>
                <a:cubicBezTo>
                  <a:pt x="17312" y="2147"/>
                  <a:pt x="17580" y="2147"/>
                  <a:pt x="17714" y="2281"/>
                </a:cubicBezTo>
                <a:cubicBezTo>
                  <a:pt x="17983" y="2549"/>
                  <a:pt x="18385" y="2415"/>
                  <a:pt x="18654" y="2281"/>
                </a:cubicBezTo>
                <a:cubicBezTo>
                  <a:pt x="18788" y="2147"/>
                  <a:pt x="18922" y="2147"/>
                  <a:pt x="19056" y="2012"/>
                </a:cubicBezTo>
                <a:cubicBezTo>
                  <a:pt x="19459" y="2549"/>
                  <a:pt x="19459" y="2549"/>
                  <a:pt x="19459" y="2549"/>
                </a:cubicBezTo>
                <a:cubicBezTo>
                  <a:pt x="19324" y="2549"/>
                  <a:pt x="19324" y="2683"/>
                  <a:pt x="19190" y="2817"/>
                </a:cubicBezTo>
                <a:cubicBezTo>
                  <a:pt x="19056" y="3086"/>
                  <a:pt x="18922" y="3488"/>
                  <a:pt x="19190" y="3757"/>
                </a:cubicBezTo>
                <a:cubicBezTo>
                  <a:pt x="19324" y="3891"/>
                  <a:pt x="19324" y="4159"/>
                  <a:pt x="19459" y="4561"/>
                </a:cubicBezTo>
                <a:cubicBezTo>
                  <a:pt x="19593" y="4830"/>
                  <a:pt x="19861" y="4964"/>
                  <a:pt x="20129" y="5098"/>
                </a:cubicBezTo>
                <a:cubicBezTo>
                  <a:pt x="20264" y="5098"/>
                  <a:pt x="20398" y="5098"/>
                  <a:pt x="20532" y="5098"/>
                </a:cubicBezTo>
                <a:lnTo>
                  <a:pt x="20532" y="5769"/>
                </a:lnTo>
                <a:close/>
                <a:moveTo>
                  <a:pt x="15970" y="3488"/>
                </a:moveTo>
                <a:cubicBezTo>
                  <a:pt x="14897" y="3488"/>
                  <a:pt x="14092" y="4427"/>
                  <a:pt x="14092" y="5501"/>
                </a:cubicBezTo>
                <a:cubicBezTo>
                  <a:pt x="14092" y="6574"/>
                  <a:pt x="14897" y="7379"/>
                  <a:pt x="15970" y="7379"/>
                </a:cubicBezTo>
                <a:cubicBezTo>
                  <a:pt x="17044" y="7379"/>
                  <a:pt x="17983" y="6574"/>
                  <a:pt x="17983" y="5501"/>
                </a:cubicBezTo>
                <a:cubicBezTo>
                  <a:pt x="17983" y="4427"/>
                  <a:pt x="17044" y="3488"/>
                  <a:pt x="15970" y="3488"/>
                </a:cubicBezTo>
                <a:close/>
                <a:moveTo>
                  <a:pt x="15970" y="6574"/>
                </a:moveTo>
                <a:cubicBezTo>
                  <a:pt x="15434" y="6574"/>
                  <a:pt x="14897" y="6037"/>
                  <a:pt x="14897" y="5501"/>
                </a:cubicBezTo>
                <a:cubicBezTo>
                  <a:pt x="14897" y="4830"/>
                  <a:pt x="15434" y="4427"/>
                  <a:pt x="15970" y="4427"/>
                </a:cubicBezTo>
                <a:cubicBezTo>
                  <a:pt x="16641" y="4427"/>
                  <a:pt x="17044" y="4830"/>
                  <a:pt x="17044" y="5501"/>
                </a:cubicBezTo>
                <a:cubicBezTo>
                  <a:pt x="17044" y="6037"/>
                  <a:pt x="16641" y="6574"/>
                  <a:pt x="15970" y="657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61" name="Freeform 144"/>
          <p:cNvSpPr/>
          <p:nvPr/>
        </p:nvSpPr>
        <p:spPr>
          <a:xfrm>
            <a:off x="18392776" y="3228975"/>
            <a:ext cx="9969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05" y="14580"/>
                </a:moveTo>
                <a:cubicBezTo>
                  <a:pt x="16422" y="14580"/>
                  <a:pt x="15386" y="14985"/>
                  <a:pt x="14647" y="15930"/>
                </a:cubicBezTo>
                <a:cubicBezTo>
                  <a:pt x="7545" y="12150"/>
                  <a:pt x="7545" y="12150"/>
                  <a:pt x="7545" y="12150"/>
                </a:cubicBezTo>
                <a:cubicBezTo>
                  <a:pt x="7693" y="11745"/>
                  <a:pt x="7693" y="11205"/>
                  <a:pt x="7693" y="10800"/>
                </a:cubicBezTo>
                <a:cubicBezTo>
                  <a:pt x="7693" y="10395"/>
                  <a:pt x="7693" y="9855"/>
                  <a:pt x="7545" y="9450"/>
                </a:cubicBezTo>
                <a:cubicBezTo>
                  <a:pt x="14647" y="5670"/>
                  <a:pt x="14647" y="5670"/>
                  <a:pt x="14647" y="5670"/>
                </a:cubicBezTo>
                <a:cubicBezTo>
                  <a:pt x="15386" y="6615"/>
                  <a:pt x="16422" y="7020"/>
                  <a:pt x="17605" y="7020"/>
                </a:cubicBezTo>
                <a:cubicBezTo>
                  <a:pt x="19825" y="7020"/>
                  <a:pt x="21600" y="5535"/>
                  <a:pt x="21600" y="3510"/>
                </a:cubicBezTo>
                <a:cubicBezTo>
                  <a:pt x="21600" y="1620"/>
                  <a:pt x="19825" y="0"/>
                  <a:pt x="17605" y="0"/>
                </a:cubicBezTo>
                <a:cubicBezTo>
                  <a:pt x="15534" y="0"/>
                  <a:pt x="13759" y="1620"/>
                  <a:pt x="13759" y="3510"/>
                </a:cubicBezTo>
                <a:cubicBezTo>
                  <a:pt x="13759" y="4050"/>
                  <a:pt x="13907" y="4455"/>
                  <a:pt x="14055" y="4860"/>
                </a:cubicBezTo>
                <a:cubicBezTo>
                  <a:pt x="6953" y="8640"/>
                  <a:pt x="6953" y="8640"/>
                  <a:pt x="6953" y="8640"/>
                </a:cubicBezTo>
                <a:cubicBezTo>
                  <a:pt x="6214" y="7830"/>
                  <a:pt x="5178" y="7290"/>
                  <a:pt x="3847" y="7290"/>
                </a:cubicBezTo>
                <a:cubicBezTo>
                  <a:pt x="1775" y="7290"/>
                  <a:pt x="0" y="8910"/>
                  <a:pt x="0" y="10800"/>
                </a:cubicBezTo>
                <a:cubicBezTo>
                  <a:pt x="0" y="12690"/>
                  <a:pt x="1775" y="14310"/>
                  <a:pt x="3847" y="14310"/>
                </a:cubicBezTo>
                <a:cubicBezTo>
                  <a:pt x="5178" y="14310"/>
                  <a:pt x="6214" y="13770"/>
                  <a:pt x="6953" y="12960"/>
                </a:cubicBezTo>
                <a:cubicBezTo>
                  <a:pt x="14055" y="16740"/>
                  <a:pt x="14055" y="16740"/>
                  <a:pt x="14055" y="16740"/>
                </a:cubicBezTo>
                <a:cubicBezTo>
                  <a:pt x="13907" y="17145"/>
                  <a:pt x="13759" y="17550"/>
                  <a:pt x="13759" y="18090"/>
                </a:cubicBezTo>
                <a:cubicBezTo>
                  <a:pt x="13759" y="19980"/>
                  <a:pt x="15534" y="21600"/>
                  <a:pt x="17605" y="21600"/>
                </a:cubicBezTo>
                <a:cubicBezTo>
                  <a:pt x="19825" y="21600"/>
                  <a:pt x="21600" y="19980"/>
                  <a:pt x="21600" y="18090"/>
                </a:cubicBezTo>
                <a:cubicBezTo>
                  <a:pt x="21600" y="16065"/>
                  <a:pt x="19825" y="14580"/>
                  <a:pt x="17605" y="14580"/>
                </a:cubicBezTo>
                <a:close/>
                <a:moveTo>
                  <a:pt x="17605" y="945"/>
                </a:moveTo>
                <a:cubicBezTo>
                  <a:pt x="19233" y="945"/>
                  <a:pt x="20416" y="2160"/>
                  <a:pt x="20416" y="3510"/>
                </a:cubicBezTo>
                <a:cubicBezTo>
                  <a:pt x="20416" y="4995"/>
                  <a:pt x="19233" y="6075"/>
                  <a:pt x="17605" y="6075"/>
                </a:cubicBezTo>
                <a:cubicBezTo>
                  <a:pt x="16126" y="6075"/>
                  <a:pt x="14942" y="4995"/>
                  <a:pt x="14942" y="3510"/>
                </a:cubicBezTo>
                <a:cubicBezTo>
                  <a:pt x="14942" y="2160"/>
                  <a:pt x="16126" y="945"/>
                  <a:pt x="17605" y="945"/>
                </a:cubicBezTo>
                <a:close/>
                <a:moveTo>
                  <a:pt x="3847" y="13365"/>
                </a:moveTo>
                <a:cubicBezTo>
                  <a:pt x="2367" y="13365"/>
                  <a:pt x="1036" y="12150"/>
                  <a:pt x="1036" y="10800"/>
                </a:cubicBezTo>
                <a:cubicBezTo>
                  <a:pt x="1036" y="9450"/>
                  <a:pt x="2367" y="8235"/>
                  <a:pt x="3847" y="8235"/>
                </a:cubicBezTo>
                <a:cubicBezTo>
                  <a:pt x="5474" y="8235"/>
                  <a:pt x="6658" y="9450"/>
                  <a:pt x="6658" y="10800"/>
                </a:cubicBezTo>
                <a:cubicBezTo>
                  <a:pt x="6658" y="12150"/>
                  <a:pt x="5474" y="13365"/>
                  <a:pt x="3847" y="13365"/>
                </a:cubicBezTo>
                <a:close/>
                <a:moveTo>
                  <a:pt x="17605" y="20655"/>
                </a:moveTo>
                <a:cubicBezTo>
                  <a:pt x="16126" y="20655"/>
                  <a:pt x="14942" y="19440"/>
                  <a:pt x="14942" y="18090"/>
                </a:cubicBezTo>
                <a:cubicBezTo>
                  <a:pt x="14942" y="16605"/>
                  <a:pt x="16126" y="15525"/>
                  <a:pt x="17605" y="15525"/>
                </a:cubicBezTo>
                <a:cubicBezTo>
                  <a:pt x="19233" y="15525"/>
                  <a:pt x="20416" y="16605"/>
                  <a:pt x="20416" y="18090"/>
                </a:cubicBezTo>
                <a:cubicBezTo>
                  <a:pt x="20416" y="19440"/>
                  <a:pt x="19233" y="20655"/>
                  <a:pt x="17605" y="20655"/>
                </a:cubicBezTo>
                <a:close/>
                <a:moveTo>
                  <a:pt x="3847" y="9315"/>
                </a:moveTo>
                <a:cubicBezTo>
                  <a:pt x="2959" y="9315"/>
                  <a:pt x="2219" y="9990"/>
                  <a:pt x="2219" y="10800"/>
                </a:cubicBezTo>
                <a:cubicBezTo>
                  <a:pt x="2219" y="11070"/>
                  <a:pt x="2515" y="11340"/>
                  <a:pt x="2811" y="11340"/>
                </a:cubicBezTo>
                <a:cubicBezTo>
                  <a:pt x="3107" y="11340"/>
                  <a:pt x="3403" y="11070"/>
                  <a:pt x="3403" y="10800"/>
                </a:cubicBezTo>
                <a:cubicBezTo>
                  <a:pt x="3403" y="10530"/>
                  <a:pt x="3551" y="10260"/>
                  <a:pt x="3847" y="10260"/>
                </a:cubicBezTo>
                <a:cubicBezTo>
                  <a:pt x="4142" y="10260"/>
                  <a:pt x="4438" y="10125"/>
                  <a:pt x="4438" y="9855"/>
                </a:cubicBezTo>
                <a:cubicBezTo>
                  <a:pt x="4438" y="9585"/>
                  <a:pt x="4142" y="9315"/>
                  <a:pt x="3847" y="93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62" name="Freeform 145"/>
          <p:cNvSpPr/>
          <p:nvPr/>
        </p:nvSpPr>
        <p:spPr>
          <a:xfrm>
            <a:off x="18449926" y="4468947"/>
            <a:ext cx="885827" cy="11000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0437" y="2126"/>
                </a:moveTo>
                <a:cubicBezTo>
                  <a:pt x="11797" y="101"/>
                  <a:pt x="11797" y="101"/>
                  <a:pt x="11797" y="101"/>
                </a:cubicBezTo>
                <a:cubicBezTo>
                  <a:pt x="11132" y="-34"/>
                  <a:pt x="10468" y="-34"/>
                  <a:pt x="9803" y="101"/>
                </a:cubicBezTo>
                <a:cubicBezTo>
                  <a:pt x="1163" y="2126"/>
                  <a:pt x="1163" y="2126"/>
                  <a:pt x="1163" y="2126"/>
                </a:cubicBezTo>
                <a:cubicBezTo>
                  <a:pt x="498" y="2261"/>
                  <a:pt x="0" y="2801"/>
                  <a:pt x="0" y="3341"/>
                </a:cubicBezTo>
                <a:cubicBezTo>
                  <a:pt x="0" y="9146"/>
                  <a:pt x="0" y="9146"/>
                  <a:pt x="0" y="9146"/>
                </a:cubicBezTo>
                <a:cubicBezTo>
                  <a:pt x="0" y="11846"/>
                  <a:pt x="997" y="14411"/>
                  <a:pt x="2825" y="16706"/>
                </a:cubicBezTo>
                <a:cubicBezTo>
                  <a:pt x="4652" y="18866"/>
                  <a:pt x="7145" y="20486"/>
                  <a:pt x="10135" y="21431"/>
                </a:cubicBezTo>
                <a:cubicBezTo>
                  <a:pt x="10302" y="21566"/>
                  <a:pt x="10634" y="21566"/>
                  <a:pt x="10800" y="21566"/>
                </a:cubicBezTo>
                <a:cubicBezTo>
                  <a:pt x="10966" y="21566"/>
                  <a:pt x="11132" y="21566"/>
                  <a:pt x="11298" y="21431"/>
                </a:cubicBezTo>
                <a:cubicBezTo>
                  <a:pt x="14289" y="20486"/>
                  <a:pt x="16782" y="18866"/>
                  <a:pt x="18609" y="16706"/>
                </a:cubicBezTo>
                <a:cubicBezTo>
                  <a:pt x="20603" y="14411"/>
                  <a:pt x="21600" y="11846"/>
                  <a:pt x="21600" y="9146"/>
                </a:cubicBezTo>
                <a:cubicBezTo>
                  <a:pt x="21600" y="3341"/>
                  <a:pt x="21600" y="3341"/>
                  <a:pt x="21600" y="3341"/>
                </a:cubicBezTo>
                <a:cubicBezTo>
                  <a:pt x="21600" y="2801"/>
                  <a:pt x="21102" y="2261"/>
                  <a:pt x="20437" y="2126"/>
                </a:cubicBezTo>
                <a:close/>
                <a:moveTo>
                  <a:pt x="20271" y="9146"/>
                </a:moveTo>
                <a:cubicBezTo>
                  <a:pt x="20271" y="11711"/>
                  <a:pt x="19440" y="14006"/>
                  <a:pt x="17612" y="16166"/>
                </a:cubicBezTo>
                <a:cubicBezTo>
                  <a:pt x="15951" y="18056"/>
                  <a:pt x="13625" y="19676"/>
                  <a:pt x="10800" y="20621"/>
                </a:cubicBezTo>
                <a:cubicBezTo>
                  <a:pt x="10800" y="20621"/>
                  <a:pt x="10800" y="20621"/>
                  <a:pt x="10634" y="20621"/>
                </a:cubicBezTo>
                <a:cubicBezTo>
                  <a:pt x="7975" y="19676"/>
                  <a:pt x="5483" y="18056"/>
                  <a:pt x="3822" y="16166"/>
                </a:cubicBezTo>
                <a:cubicBezTo>
                  <a:pt x="2160" y="14006"/>
                  <a:pt x="1163" y="11711"/>
                  <a:pt x="1163" y="9146"/>
                </a:cubicBezTo>
                <a:cubicBezTo>
                  <a:pt x="1163" y="3341"/>
                  <a:pt x="1163" y="3341"/>
                  <a:pt x="1163" y="3341"/>
                </a:cubicBezTo>
                <a:cubicBezTo>
                  <a:pt x="1163" y="3206"/>
                  <a:pt x="1329" y="3071"/>
                  <a:pt x="1495" y="3071"/>
                </a:cubicBezTo>
                <a:cubicBezTo>
                  <a:pt x="10135" y="1046"/>
                  <a:pt x="10135" y="1046"/>
                  <a:pt x="10135" y="1046"/>
                </a:cubicBezTo>
                <a:cubicBezTo>
                  <a:pt x="10302" y="911"/>
                  <a:pt x="10468" y="911"/>
                  <a:pt x="10800" y="911"/>
                </a:cubicBezTo>
                <a:cubicBezTo>
                  <a:pt x="10966" y="911"/>
                  <a:pt x="11298" y="911"/>
                  <a:pt x="11465" y="1046"/>
                </a:cubicBezTo>
                <a:cubicBezTo>
                  <a:pt x="20105" y="3071"/>
                  <a:pt x="20105" y="3071"/>
                  <a:pt x="20105" y="3071"/>
                </a:cubicBezTo>
                <a:cubicBezTo>
                  <a:pt x="20271" y="3071"/>
                  <a:pt x="20271" y="3206"/>
                  <a:pt x="20271" y="3341"/>
                </a:cubicBezTo>
                <a:lnTo>
                  <a:pt x="20271" y="9146"/>
                </a:lnTo>
                <a:close/>
                <a:moveTo>
                  <a:pt x="17446" y="4286"/>
                </a:moveTo>
                <a:cubicBezTo>
                  <a:pt x="10966" y="2801"/>
                  <a:pt x="10966" y="2801"/>
                  <a:pt x="10966" y="2801"/>
                </a:cubicBezTo>
                <a:cubicBezTo>
                  <a:pt x="10800" y="2801"/>
                  <a:pt x="10634" y="2801"/>
                  <a:pt x="10468" y="2801"/>
                </a:cubicBezTo>
                <a:cubicBezTo>
                  <a:pt x="3988" y="4286"/>
                  <a:pt x="3988" y="4286"/>
                  <a:pt x="3988" y="4286"/>
                </a:cubicBezTo>
                <a:cubicBezTo>
                  <a:pt x="3655" y="4421"/>
                  <a:pt x="3489" y="4691"/>
                  <a:pt x="3489" y="5096"/>
                </a:cubicBezTo>
                <a:cubicBezTo>
                  <a:pt x="3489" y="9146"/>
                  <a:pt x="3489" y="9146"/>
                  <a:pt x="3489" y="9146"/>
                </a:cubicBezTo>
                <a:cubicBezTo>
                  <a:pt x="3489" y="11306"/>
                  <a:pt x="4154" y="13466"/>
                  <a:pt x="5815" y="15221"/>
                </a:cubicBezTo>
                <a:cubicBezTo>
                  <a:pt x="6978" y="16571"/>
                  <a:pt x="8474" y="17651"/>
                  <a:pt x="10302" y="18461"/>
                </a:cubicBezTo>
                <a:cubicBezTo>
                  <a:pt x="10468" y="18596"/>
                  <a:pt x="10634" y="18596"/>
                  <a:pt x="10800" y="18596"/>
                </a:cubicBezTo>
                <a:cubicBezTo>
                  <a:pt x="10966" y="18596"/>
                  <a:pt x="11132" y="18596"/>
                  <a:pt x="11132" y="18461"/>
                </a:cubicBezTo>
                <a:cubicBezTo>
                  <a:pt x="12960" y="17651"/>
                  <a:pt x="14622" y="16571"/>
                  <a:pt x="15785" y="15221"/>
                </a:cubicBezTo>
                <a:cubicBezTo>
                  <a:pt x="17280" y="13466"/>
                  <a:pt x="18111" y="11306"/>
                  <a:pt x="18111" y="9146"/>
                </a:cubicBezTo>
                <a:cubicBezTo>
                  <a:pt x="18111" y="5096"/>
                  <a:pt x="18111" y="5096"/>
                  <a:pt x="18111" y="5096"/>
                </a:cubicBezTo>
                <a:cubicBezTo>
                  <a:pt x="18111" y="4691"/>
                  <a:pt x="17778" y="4421"/>
                  <a:pt x="17446" y="4286"/>
                </a:cubicBezTo>
                <a:close/>
                <a:moveTo>
                  <a:pt x="16948" y="9146"/>
                </a:moveTo>
                <a:cubicBezTo>
                  <a:pt x="16948" y="11171"/>
                  <a:pt x="16117" y="13061"/>
                  <a:pt x="14788" y="14681"/>
                </a:cubicBezTo>
                <a:cubicBezTo>
                  <a:pt x="13791" y="15896"/>
                  <a:pt x="12295" y="16841"/>
                  <a:pt x="10800" y="17516"/>
                </a:cubicBezTo>
                <a:cubicBezTo>
                  <a:pt x="9138" y="16841"/>
                  <a:pt x="7809" y="15896"/>
                  <a:pt x="6812" y="14681"/>
                </a:cubicBezTo>
                <a:cubicBezTo>
                  <a:pt x="5317" y="13061"/>
                  <a:pt x="4652" y="11171"/>
                  <a:pt x="4652" y="9146"/>
                </a:cubicBezTo>
                <a:cubicBezTo>
                  <a:pt x="4652" y="5231"/>
                  <a:pt x="4652" y="5231"/>
                  <a:pt x="4652" y="5231"/>
                </a:cubicBezTo>
                <a:cubicBezTo>
                  <a:pt x="10800" y="3746"/>
                  <a:pt x="10800" y="3746"/>
                  <a:pt x="10800" y="3746"/>
                </a:cubicBezTo>
                <a:cubicBezTo>
                  <a:pt x="16948" y="5231"/>
                  <a:pt x="16948" y="5231"/>
                  <a:pt x="16948" y="5231"/>
                </a:cubicBezTo>
                <a:lnTo>
                  <a:pt x="16948" y="914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63" name="Freeform 146"/>
          <p:cNvSpPr/>
          <p:nvPr/>
        </p:nvSpPr>
        <p:spPr>
          <a:xfrm>
            <a:off x="18336597" y="5731869"/>
            <a:ext cx="1094404" cy="10181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8" h="21512" extrusionOk="0">
                <a:moveTo>
                  <a:pt x="9041" y="17453"/>
                </a:moveTo>
                <a:cubicBezTo>
                  <a:pt x="7968" y="17453"/>
                  <a:pt x="7163" y="18323"/>
                  <a:pt x="7163" y="19482"/>
                </a:cubicBezTo>
                <a:cubicBezTo>
                  <a:pt x="7163" y="20642"/>
                  <a:pt x="7968" y="21512"/>
                  <a:pt x="9041" y="21512"/>
                </a:cubicBezTo>
                <a:cubicBezTo>
                  <a:pt x="10114" y="21512"/>
                  <a:pt x="10919" y="20642"/>
                  <a:pt x="10919" y="19482"/>
                </a:cubicBezTo>
                <a:cubicBezTo>
                  <a:pt x="10919" y="18323"/>
                  <a:pt x="10114" y="17453"/>
                  <a:pt x="9041" y="17453"/>
                </a:cubicBezTo>
                <a:close/>
                <a:moveTo>
                  <a:pt x="9041" y="20352"/>
                </a:moveTo>
                <a:cubicBezTo>
                  <a:pt x="8638" y="20352"/>
                  <a:pt x="8236" y="19917"/>
                  <a:pt x="8236" y="19482"/>
                </a:cubicBezTo>
                <a:cubicBezTo>
                  <a:pt x="8236" y="19048"/>
                  <a:pt x="8638" y="18613"/>
                  <a:pt x="9041" y="18613"/>
                </a:cubicBezTo>
                <a:cubicBezTo>
                  <a:pt x="9578" y="18613"/>
                  <a:pt x="9846" y="19048"/>
                  <a:pt x="9846" y="19482"/>
                </a:cubicBezTo>
                <a:cubicBezTo>
                  <a:pt x="9846" y="19917"/>
                  <a:pt x="9578" y="20352"/>
                  <a:pt x="9041" y="20352"/>
                </a:cubicBezTo>
                <a:close/>
                <a:moveTo>
                  <a:pt x="15615" y="17453"/>
                </a:moveTo>
                <a:cubicBezTo>
                  <a:pt x="14676" y="17453"/>
                  <a:pt x="13737" y="18323"/>
                  <a:pt x="13737" y="19482"/>
                </a:cubicBezTo>
                <a:cubicBezTo>
                  <a:pt x="13737" y="20642"/>
                  <a:pt x="14676" y="21512"/>
                  <a:pt x="15615" y="21512"/>
                </a:cubicBezTo>
                <a:cubicBezTo>
                  <a:pt x="16688" y="21512"/>
                  <a:pt x="17627" y="20642"/>
                  <a:pt x="17627" y="19482"/>
                </a:cubicBezTo>
                <a:cubicBezTo>
                  <a:pt x="17627" y="18323"/>
                  <a:pt x="16688" y="17453"/>
                  <a:pt x="15615" y="17453"/>
                </a:cubicBezTo>
                <a:close/>
                <a:moveTo>
                  <a:pt x="15615" y="20352"/>
                </a:moveTo>
                <a:cubicBezTo>
                  <a:pt x="15212" y="20352"/>
                  <a:pt x="14810" y="19917"/>
                  <a:pt x="14810" y="19482"/>
                </a:cubicBezTo>
                <a:cubicBezTo>
                  <a:pt x="14810" y="19048"/>
                  <a:pt x="15212" y="18613"/>
                  <a:pt x="15615" y="18613"/>
                </a:cubicBezTo>
                <a:cubicBezTo>
                  <a:pt x="16152" y="18613"/>
                  <a:pt x="16554" y="19048"/>
                  <a:pt x="16554" y="19482"/>
                </a:cubicBezTo>
                <a:cubicBezTo>
                  <a:pt x="16554" y="19917"/>
                  <a:pt x="16152" y="20352"/>
                  <a:pt x="15615" y="20352"/>
                </a:cubicBezTo>
                <a:close/>
                <a:moveTo>
                  <a:pt x="16152" y="6725"/>
                </a:moveTo>
                <a:cubicBezTo>
                  <a:pt x="8638" y="6725"/>
                  <a:pt x="8638" y="6725"/>
                  <a:pt x="8638" y="6725"/>
                </a:cubicBezTo>
                <a:cubicBezTo>
                  <a:pt x="8236" y="6725"/>
                  <a:pt x="8102" y="7015"/>
                  <a:pt x="8102" y="7305"/>
                </a:cubicBezTo>
                <a:cubicBezTo>
                  <a:pt x="8102" y="7595"/>
                  <a:pt x="8236" y="7885"/>
                  <a:pt x="8638" y="7885"/>
                </a:cubicBezTo>
                <a:cubicBezTo>
                  <a:pt x="16152" y="7885"/>
                  <a:pt x="16152" y="7885"/>
                  <a:pt x="16152" y="7885"/>
                </a:cubicBezTo>
                <a:cubicBezTo>
                  <a:pt x="16420" y="7885"/>
                  <a:pt x="16688" y="7595"/>
                  <a:pt x="16688" y="7305"/>
                </a:cubicBezTo>
                <a:cubicBezTo>
                  <a:pt x="16688" y="7015"/>
                  <a:pt x="16420" y="6725"/>
                  <a:pt x="16152" y="6725"/>
                </a:cubicBezTo>
                <a:close/>
                <a:moveTo>
                  <a:pt x="15749" y="9625"/>
                </a:moveTo>
                <a:cubicBezTo>
                  <a:pt x="9041" y="9625"/>
                  <a:pt x="9041" y="9625"/>
                  <a:pt x="9041" y="9625"/>
                </a:cubicBezTo>
                <a:cubicBezTo>
                  <a:pt x="8773" y="9625"/>
                  <a:pt x="8504" y="9915"/>
                  <a:pt x="8504" y="10205"/>
                </a:cubicBezTo>
                <a:cubicBezTo>
                  <a:pt x="8504" y="10495"/>
                  <a:pt x="8773" y="10784"/>
                  <a:pt x="9041" y="10784"/>
                </a:cubicBezTo>
                <a:cubicBezTo>
                  <a:pt x="15749" y="10784"/>
                  <a:pt x="15749" y="10784"/>
                  <a:pt x="15749" y="10784"/>
                </a:cubicBezTo>
                <a:cubicBezTo>
                  <a:pt x="16017" y="10784"/>
                  <a:pt x="16286" y="10495"/>
                  <a:pt x="16286" y="10205"/>
                </a:cubicBezTo>
                <a:cubicBezTo>
                  <a:pt x="16286" y="9915"/>
                  <a:pt x="16017" y="9625"/>
                  <a:pt x="15749" y="9625"/>
                </a:cubicBezTo>
                <a:close/>
                <a:moveTo>
                  <a:pt x="21250" y="4116"/>
                </a:moveTo>
                <a:cubicBezTo>
                  <a:pt x="21116" y="3826"/>
                  <a:pt x="20847" y="3681"/>
                  <a:pt x="20445" y="3681"/>
                </a:cubicBezTo>
                <a:cubicBezTo>
                  <a:pt x="4077" y="3681"/>
                  <a:pt x="4077" y="3681"/>
                  <a:pt x="4077" y="3681"/>
                </a:cubicBezTo>
                <a:cubicBezTo>
                  <a:pt x="3675" y="1942"/>
                  <a:pt x="3675" y="1942"/>
                  <a:pt x="3675" y="1942"/>
                </a:cubicBezTo>
                <a:cubicBezTo>
                  <a:pt x="3675" y="1652"/>
                  <a:pt x="3406" y="1362"/>
                  <a:pt x="3138" y="1217"/>
                </a:cubicBezTo>
                <a:cubicBezTo>
                  <a:pt x="723" y="57"/>
                  <a:pt x="723" y="57"/>
                  <a:pt x="723" y="57"/>
                </a:cubicBezTo>
                <a:cubicBezTo>
                  <a:pt x="589" y="-88"/>
                  <a:pt x="186" y="57"/>
                  <a:pt x="52" y="347"/>
                </a:cubicBezTo>
                <a:cubicBezTo>
                  <a:pt x="-82" y="637"/>
                  <a:pt x="52" y="1072"/>
                  <a:pt x="320" y="1217"/>
                </a:cubicBezTo>
                <a:cubicBezTo>
                  <a:pt x="2735" y="2231"/>
                  <a:pt x="2735" y="2231"/>
                  <a:pt x="2735" y="2231"/>
                </a:cubicBezTo>
                <a:cubicBezTo>
                  <a:pt x="5284" y="15568"/>
                  <a:pt x="5284" y="15568"/>
                  <a:pt x="5284" y="15568"/>
                </a:cubicBezTo>
                <a:cubicBezTo>
                  <a:pt x="5284" y="16148"/>
                  <a:pt x="5821" y="16583"/>
                  <a:pt x="6224" y="16583"/>
                </a:cubicBezTo>
                <a:cubicBezTo>
                  <a:pt x="18835" y="16583"/>
                  <a:pt x="18835" y="16583"/>
                  <a:pt x="18835" y="16583"/>
                </a:cubicBezTo>
                <a:cubicBezTo>
                  <a:pt x="19237" y="16583"/>
                  <a:pt x="19371" y="16293"/>
                  <a:pt x="19371" y="16003"/>
                </a:cubicBezTo>
                <a:cubicBezTo>
                  <a:pt x="19371" y="15568"/>
                  <a:pt x="19237" y="15423"/>
                  <a:pt x="18835" y="15423"/>
                </a:cubicBezTo>
                <a:cubicBezTo>
                  <a:pt x="6224" y="15423"/>
                  <a:pt x="6224" y="15423"/>
                  <a:pt x="6224" y="15423"/>
                </a:cubicBezTo>
                <a:cubicBezTo>
                  <a:pt x="5955" y="13684"/>
                  <a:pt x="5955" y="13684"/>
                  <a:pt x="5955" y="13684"/>
                </a:cubicBezTo>
                <a:cubicBezTo>
                  <a:pt x="18969" y="13684"/>
                  <a:pt x="18969" y="13684"/>
                  <a:pt x="18969" y="13684"/>
                </a:cubicBezTo>
                <a:cubicBezTo>
                  <a:pt x="19506" y="13684"/>
                  <a:pt x="19908" y="13394"/>
                  <a:pt x="20042" y="12814"/>
                </a:cubicBezTo>
                <a:cubicBezTo>
                  <a:pt x="21518" y="5131"/>
                  <a:pt x="21518" y="5131"/>
                  <a:pt x="21518" y="5131"/>
                </a:cubicBezTo>
                <a:cubicBezTo>
                  <a:pt x="21518" y="4841"/>
                  <a:pt x="21518" y="4406"/>
                  <a:pt x="21250" y="4116"/>
                </a:cubicBezTo>
                <a:close/>
                <a:moveTo>
                  <a:pt x="18969" y="12669"/>
                </a:moveTo>
                <a:cubicBezTo>
                  <a:pt x="5687" y="12669"/>
                  <a:pt x="5687" y="12669"/>
                  <a:pt x="5687" y="12669"/>
                </a:cubicBezTo>
                <a:cubicBezTo>
                  <a:pt x="4211" y="4841"/>
                  <a:pt x="4211" y="4841"/>
                  <a:pt x="4211" y="4841"/>
                </a:cubicBezTo>
                <a:cubicBezTo>
                  <a:pt x="20445" y="4841"/>
                  <a:pt x="20445" y="4841"/>
                  <a:pt x="20445" y="4841"/>
                </a:cubicBezTo>
                <a:lnTo>
                  <a:pt x="18969" y="1266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64" name="Freeform 147"/>
          <p:cNvSpPr/>
          <p:nvPr/>
        </p:nvSpPr>
        <p:spPr>
          <a:xfrm>
            <a:off x="18557876" y="6943725"/>
            <a:ext cx="6540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85"/>
                </a:moveTo>
                <a:cubicBezTo>
                  <a:pt x="9675" y="17685"/>
                  <a:pt x="8775" y="18225"/>
                  <a:pt x="8775" y="18900"/>
                </a:cubicBezTo>
                <a:cubicBezTo>
                  <a:pt x="8775" y="19440"/>
                  <a:pt x="9675" y="19980"/>
                  <a:pt x="10800" y="19980"/>
                </a:cubicBezTo>
                <a:cubicBezTo>
                  <a:pt x="11925" y="19980"/>
                  <a:pt x="12825" y="19440"/>
                  <a:pt x="12825" y="18900"/>
                </a:cubicBezTo>
                <a:cubicBezTo>
                  <a:pt x="12825" y="18225"/>
                  <a:pt x="11925" y="17685"/>
                  <a:pt x="10800" y="17685"/>
                </a:cubicBezTo>
                <a:close/>
                <a:moveTo>
                  <a:pt x="10800" y="19170"/>
                </a:moveTo>
                <a:cubicBezTo>
                  <a:pt x="10575" y="19170"/>
                  <a:pt x="10125" y="19035"/>
                  <a:pt x="10125" y="18900"/>
                </a:cubicBezTo>
                <a:cubicBezTo>
                  <a:pt x="10125" y="18630"/>
                  <a:pt x="10575" y="18495"/>
                  <a:pt x="10800" y="18495"/>
                </a:cubicBezTo>
                <a:cubicBezTo>
                  <a:pt x="11250" y="18495"/>
                  <a:pt x="11475" y="18630"/>
                  <a:pt x="11475" y="18900"/>
                </a:cubicBezTo>
                <a:cubicBezTo>
                  <a:pt x="11475" y="19035"/>
                  <a:pt x="11250" y="19170"/>
                  <a:pt x="10800" y="19170"/>
                </a:cubicBezTo>
                <a:close/>
                <a:moveTo>
                  <a:pt x="14175" y="1755"/>
                </a:moveTo>
                <a:cubicBezTo>
                  <a:pt x="10575" y="1755"/>
                  <a:pt x="10575" y="1755"/>
                  <a:pt x="10575" y="1755"/>
                </a:cubicBezTo>
                <a:cubicBezTo>
                  <a:pt x="10125" y="1755"/>
                  <a:pt x="9900" y="1890"/>
                  <a:pt x="9900" y="2160"/>
                </a:cubicBezTo>
                <a:cubicBezTo>
                  <a:pt x="9900" y="2430"/>
                  <a:pt x="10125" y="2565"/>
                  <a:pt x="10575" y="2565"/>
                </a:cubicBezTo>
                <a:cubicBezTo>
                  <a:pt x="14175" y="2565"/>
                  <a:pt x="14175" y="2565"/>
                  <a:pt x="14175" y="2565"/>
                </a:cubicBezTo>
                <a:cubicBezTo>
                  <a:pt x="14400" y="2565"/>
                  <a:pt x="14850" y="2430"/>
                  <a:pt x="14850" y="2160"/>
                </a:cubicBezTo>
                <a:cubicBezTo>
                  <a:pt x="14850" y="1890"/>
                  <a:pt x="14400" y="1755"/>
                  <a:pt x="14175" y="1755"/>
                </a:cubicBezTo>
                <a:close/>
                <a:moveTo>
                  <a:pt x="8325" y="1755"/>
                </a:moveTo>
                <a:cubicBezTo>
                  <a:pt x="8775" y="1755"/>
                  <a:pt x="9000" y="1890"/>
                  <a:pt x="9000" y="2160"/>
                </a:cubicBezTo>
                <a:cubicBezTo>
                  <a:pt x="9000" y="2430"/>
                  <a:pt x="8775" y="2565"/>
                  <a:pt x="8325" y="2565"/>
                </a:cubicBezTo>
                <a:cubicBezTo>
                  <a:pt x="7875" y="2565"/>
                  <a:pt x="7650" y="2430"/>
                  <a:pt x="7650" y="2160"/>
                </a:cubicBezTo>
                <a:cubicBezTo>
                  <a:pt x="7650" y="1890"/>
                  <a:pt x="7875" y="1755"/>
                  <a:pt x="8325" y="1755"/>
                </a:cubicBezTo>
                <a:close/>
                <a:moveTo>
                  <a:pt x="19350" y="0"/>
                </a:moveTo>
                <a:cubicBezTo>
                  <a:pt x="2250" y="0"/>
                  <a:pt x="2250" y="0"/>
                  <a:pt x="2250" y="0"/>
                </a:cubicBezTo>
                <a:cubicBezTo>
                  <a:pt x="1125" y="0"/>
                  <a:pt x="0" y="675"/>
                  <a:pt x="0" y="1350"/>
                </a:cubicBezTo>
                <a:cubicBezTo>
                  <a:pt x="0" y="20250"/>
                  <a:pt x="0" y="20250"/>
                  <a:pt x="0" y="20250"/>
                </a:cubicBezTo>
                <a:cubicBezTo>
                  <a:pt x="0" y="20925"/>
                  <a:pt x="1125" y="21600"/>
                  <a:pt x="2250" y="21600"/>
                </a:cubicBezTo>
                <a:cubicBezTo>
                  <a:pt x="19350" y="21600"/>
                  <a:pt x="19350" y="21600"/>
                  <a:pt x="19350" y="21600"/>
                </a:cubicBezTo>
                <a:cubicBezTo>
                  <a:pt x="20700" y="21600"/>
                  <a:pt x="21600" y="20925"/>
                  <a:pt x="21600" y="20250"/>
                </a:cubicBezTo>
                <a:cubicBezTo>
                  <a:pt x="21600" y="1350"/>
                  <a:pt x="21600" y="1350"/>
                  <a:pt x="21600" y="1350"/>
                </a:cubicBezTo>
                <a:cubicBezTo>
                  <a:pt x="21600" y="675"/>
                  <a:pt x="20700" y="0"/>
                  <a:pt x="19350" y="0"/>
                </a:cubicBezTo>
                <a:close/>
                <a:moveTo>
                  <a:pt x="20025" y="20250"/>
                </a:moveTo>
                <a:cubicBezTo>
                  <a:pt x="20025" y="20520"/>
                  <a:pt x="19800" y="20655"/>
                  <a:pt x="19350" y="20655"/>
                </a:cubicBezTo>
                <a:cubicBezTo>
                  <a:pt x="2250" y="20655"/>
                  <a:pt x="2250" y="20655"/>
                  <a:pt x="2250" y="20655"/>
                </a:cubicBezTo>
                <a:cubicBezTo>
                  <a:pt x="1800" y="20655"/>
                  <a:pt x="1575" y="20520"/>
                  <a:pt x="1575" y="20250"/>
                </a:cubicBezTo>
                <a:cubicBezTo>
                  <a:pt x="1575" y="1350"/>
                  <a:pt x="1575" y="1350"/>
                  <a:pt x="1575" y="1350"/>
                </a:cubicBezTo>
                <a:cubicBezTo>
                  <a:pt x="1575" y="1080"/>
                  <a:pt x="1800" y="945"/>
                  <a:pt x="2250" y="945"/>
                </a:cubicBezTo>
                <a:cubicBezTo>
                  <a:pt x="19350" y="945"/>
                  <a:pt x="19350" y="945"/>
                  <a:pt x="19350" y="945"/>
                </a:cubicBezTo>
                <a:cubicBezTo>
                  <a:pt x="19800" y="945"/>
                  <a:pt x="20025" y="1080"/>
                  <a:pt x="20025" y="1350"/>
                </a:cubicBezTo>
                <a:cubicBezTo>
                  <a:pt x="20025" y="20250"/>
                  <a:pt x="20025" y="20250"/>
                  <a:pt x="20025" y="20250"/>
                </a:cubicBezTo>
                <a:close/>
                <a:moveTo>
                  <a:pt x="12150" y="8640"/>
                </a:moveTo>
                <a:cubicBezTo>
                  <a:pt x="11925" y="8505"/>
                  <a:pt x="11250" y="8505"/>
                  <a:pt x="11025" y="8640"/>
                </a:cubicBezTo>
                <a:cubicBezTo>
                  <a:pt x="7425" y="10935"/>
                  <a:pt x="7425" y="10935"/>
                  <a:pt x="7425" y="10935"/>
                </a:cubicBezTo>
                <a:cubicBezTo>
                  <a:pt x="6975" y="11070"/>
                  <a:pt x="6975" y="11340"/>
                  <a:pt x="7425" y="11475"/>
                </a:cubicBezTo>
                <a:cubicBezTo>
                  <a:pt x="7425" y="11610"/>
                  <a:pt x="7650" y="11610"/>
                  <a:pt x="7875" y="11610"/>
                </a:cubicBezTo>
                <a:cubicBezTo>
                  <a:pt x="8100" y="11610"/>
                  <a:pt x="8325" y="11610"/>
                  <a:pt x="8325" y="11475"/>
                </a:cubicBezTo>
                <a:cubicBezTo>
                  <a:pt x="12150" y="9315"/>
                  <a:pt x="12150" y="9315"/>
                  <a:pt x="12150" y="9315"/>
                </a:cubicBezTo>
                <a:cubicBezTo>
                  <a:pt x="12375" y="9180"/>
                  <a:pt x="12375" y="8775"/>
                  <a:pt x="12150" y="8640"/>
                </a:cubicBezTo>
                <a:close/>
                <a:moveTo>
                  <a:pt x="14400" y="9990"/>
                </a:moveTo>
                <a:cubicBezTo>
                  <a:pt x="13950" y="9720"/>
                  <a:pt x="13500" y="9720"/>
                  <a:pt x="13275" y="9990"/>
                </a:cubicBezTo>
                <a:cubicBezTo>
                  <a:pt x="11700" y="10800"/>
                  <a:pt x="11700" y="10800"/>
                  <a:pt x="11700" y="10800"/>
                </a:cubicBezTo>
                <a:cubicBezTo>
                  <a:pt x="11475" y="11070"/>
                  <a:pt x="11475" y="11340"/>
                  <a:pt x="11700" y="11475"/>
                </a:cubicBezTo>
                <a:cubicBezTo>
                  <a:pt x="11925" y="11610"/>
                  <a:pt x="12150" y="11610"/>
                  <a:pt x="12375" y="11610"/>
                </a:cubicBezTo>
                <a:cubicBezTo>
                  <a:pt x="12375" y="11610"/>
                  <a:pt x="12600" y="11610"/>
                  <a:pt x="12825" y="11475"/>
                </a:cubicBezTo>
                <a:cubicBezTo>
                  <a:pt x="14400" y="10530"/>
                  <a:pt x="14400" y="10530"/>
                  <a:pt x="14400" y="10530"/>
                </a:cubicBezTo>
                <a:cubicBezTo>
                  <a:pt x="14625" y="10395"/>
                  <a:pt x="14625" y="10125"/>
                  <a:pt x="14400" y="9990"/>
                </a:cubicBezTo>
                <a:close/>
                <a:moveTo>
                  <a:pt x="17775" y="3375"/>
                </a:moveTo>
                <a:cubicBezTo>
                  <a:pt x="3825" y="3375"/>
                  <a:pt x="3825" y="3375"/>
                  <a:pt x="3825" y="3375"/>
                </a:cubicBezTo>
                <a:cubicBezTo>
                  <a:pt x="3375" y="3375"/>
                  <a:pt x="3150" y="3645"/>
                  <a:pt x="3150" y="3780"/>
                </a:cubicBezTo>
                <a:cubicBezTo>
                  <a:pt x="3150" y="16605"/>
                  <a:pt x="3150" y="16605"/>
                  <a:pt x="3150" y="16605"/>
                </a:cubicBezTo>
                <a:cubicBezTo>
                  <a:pt x="3150" y="16740"/>
                  <a:pt x="3375" y="17010"/>
                  <a:pt x="3825" y="17010"/>
                </a:cubicBezTo>
                <a:cubicBezTo>
                  <a:pt x="17775" y="17010"/>
                  <a:pt x="17775" y="17010"/>
                  <a:pt x="17775" y="17010"/>
                </a:cubicBezTo>
                <a:cubicBezTo>
                  <a:pt x="18225" y="17010"/>
                  <a:pt x="18450" y="16740"/>
                  <a:pt x="18450" y="16605"/>
                </a:cubicBezTo>
                <a:cubicBezTo>
                  <a:pt x="18450" y="3780"/>
                  <a:pt x="18450" y="3780"/>
                  <a:pt x="18450" y="3780"/>
                </a:cubicBezTo>
                <a:cubicBezTo>
                  <a:pt x="18450" y="3645"/>
                  <a:pt x="18225" y="3375"/>
                  <a:pt x="17775" y="3375"/>
                </a:cubicBezTo>
                <a:close/>
                <a:moveTo>
                  <a:pt x="17100" y="16065"/>
                </a:moveTo>
                <a:cubicBezTo>
                  <a:pt x="17100" y="16065"/>
                  <a:pt x="17100" y="16065"/>
                  <a:pt x="17100" y="16065"/>
                </a:cubicBezTo>
                <a:cubicBezTo>
                  <a:pt x="4500" y="16065"/>
                  <a:pt x="4500" y="16065"/>
                  <a:pt x="4500" y="16065"/>
                </a:cubicBezTo>
                <a:cubicBezTo>
                  <a:pt x="4500" y="4185"/>
                  <a:pt x="4500" y="4185"/>
                  <a:pt x="4500" y="4185"/>
                </a:cubicBezTo>
                <a:cubicBezTo>
                  <a:pt x="17100" y="4185"/>
                  <a:pt x="17100" y="4185"/>
                  <a:pt x="17100" y="4185"/>
                </a:cubicBezTo>
                <a:lnTo>
                  <a:pt x="17100" y="160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65" name="Freeform 148"/>
          <p:cNvSpPr/>
          <p:nvPr/>
        </p:nvSpPr>
        <p:spPr>
          <a:xfrm>
            <a:off x="18338800" y="8293009"/>
            <a:ext cx="1090494" cy="8605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444" extrusionOk="0">
                <a:moveTo>
                  <a:pt x="13365" y="187"/>
                </a:moveTo>
                <a:cubicBezTo>
                  <a:pt x="12960" y="-156"/>
                  <a:pt x="12420" y="15"/>
                  <a:pt x="11880" y="358"/>
                </a:cubicBezTo>
                <a:cubicBezTo>
                  <a:pt x="5805" y="5501"/>
                  <a:pt x="5805" y="5501"/>
                  <a:pt x="5805" y="5501"/>
                </a:cubicBezTo>
                <a:cubicBezTo>
                  <a:pt x="3510" y="5501"/>
                  <a:pt x="3510" y="5501"/>
                  <a:pt x="3510" y="5501"/>
                </a:cubicBezTo>
                <a:cubicBezTo>
                  <a:pt x="2835" y="5501"/>
                  <a:pt x="2430" y="6187"/>
                  <a:pt x="2295" y="6873"/>
                </a:cubicBezTo>
                <a:cubicBezTo>
                  <a:pt x="2025" y="6873"/>
                  <a:pt x="2025" y="6873"/>
                  <a:pt x="2025" y="6873"/>
                </a:cubicBezTo>
                <a:cubicBezTo>
                  <a:pt x="945" y="6873"/>
                  <a:pt x="0" y="8073"/>
                  <a:pt x="0" y="9444"/>
                </a:cubicBezTo>
                <a:cubicBezTo>
                  <a:pt x="0" y="12187"/>
                  <a:pt x="0" y="12187"/>
                  <a:pt x="0" y="12187"/>
                </a:cubicBezTo>
                <a:cubicBezTo>
                  <a:pt x="0" y="13558"/>
                  <a:pt x="945" y="14587"/>
                  <a:pt x="2025" y="14587"/>
                </a:cubicBezTo>
                <a:cubicBezTo>
                  <a:pt x="2295" y="14587"/>
                  <a:pt x="2295" y="14587"/>
                  <a:pt x="2295" y="14587"/>
                </a:cubicBezTo>
                <a:cubicBezTo>
                  <a:pt x="2430" y="15444"/>
                  <a:pt x="2835" y="15958"/>
                  <a:pt x="3510" y="15958"/>
                </a:cubicBezTo>
                <a:cubicBezTo>
                  <a:pt x="5805" y="15958"/>
                  <a:pt x="5805" y="15958"/>
                  <a:pt x="5805" y="15958"/>
                </a:cubicBezTo>
                <a:cubicBezTo>
                  <a:pt x="11880" y="21273"/>
                  <a:pt x="11880" y="21273"/>
                  <a:pt x="11880" y="21273"/>
                </a:cubicBezTo>
                <a:cubicBezTo>
                  <a:pt x="12150" y="21444"/>
                  <a:pt x="12420" y="21444"/>
                  <a:pt x="12690" y="21444"/>
                </a:cubicBezTo>
                <a:cubicBezTo>
                  <a:pt x="12960" y="21444"/>
                  <a:pt x="13230" y="21444"/>
                  <a:pt x="13365" y="21273"/>
                </a:cubicBezTo>
                <a:cubicBezTo>
                  <a:pt x="13905" y="20930"/>
                  <a:pt x="14175" y="20415"/>
                  <a:pt x="14175" y="19730"/>
                </a:cubicBezTo>
                <a:cubicBezTo>
                  <a:pt x="14175" y="1901"/>
                  <a:pt x="14175" y="1901"/>
                  <a:pt x="14175" y="1901"/>
                </a:cubicBezTo>
                <a:cubicBezTo>
                  <a:pt x="14175" y="1215"/>
                  <a:pt x="13905" y="530"/>
                  <a:pt x="13365" y="187"/>
                </a:cubicBezTo>
                <a:close/>
                <a:moveTo>
                  <a:pt x="2295" y="13215"/>
                </a:moveTo>
                <a:cubicBezTo>
                  <a:pt x="2025" y="13215"/>
                  <a:pt x="2025" y="13215"/>
                  <a:pt x="2025" y="13215"/>
                </a:cubicBezTo>
                <a:cubicBezTo>
                  <a:pt x="1485" y="13215"/>
                  <a:pt x="1080" y="12701"/>
                  <a:pt x="1080" y="12187"/>
                </a:cubicBezTo>
                <a:cubicBezTo>
                  <a:pt x="1080" y="9444"/>
                  <a:pt x="1080" y="9444"/>
                  <a:pt x="1080" y="9444"/>
                </a:cubicBezTo>
                <a:cubicBezTo>
                  <a:pt x="1080" y="8758"/>
                  <a:pt x="1485" y="8244"/>
                  <a:pt x="2025" y="8244"/>
                </a:cubicBezTo>
                <a:cubicBezTo>
                  <a:pt x="2295" y="8244"/>
                  <a:pt x="2295" y="8244"/>
                  <a:pt x="2295" y="8244"/>
                </a:cubicBezTo>
                <a:lnTo>
                  <a:pt x="2295" y="13215"/>
                </a:lnTo>
                <a:close/>
                <a:moveTo>
                  <a:pt x="5400" y="14587"/>
                </a:moveTo>
                <a:cubicBezTo>
                  <a:pt x="5400" y="14587"/>
                  <a:pt x="5400" y="14587"/>
                  <a:pt x="5400" y="14587"/>
                </a:cubicBezTo>
                <a:cubicBezTo>
                  <a:pt x="3510" y="14587"/>
                  <a:pt x="3510" y="14587"/>
                  <a:pt x="3510" y="14587"/>
                </a:cubicBezTo>
                <a:cubicBezTo>
                  <a:pt x="3510" y="14587"/>
                  <a:pt x="3510" y="14587"/>
                  <a:pt x="3510" y="14587"/>
                </a:cubicBezTo>
                <a:cubicBezTo>
                  <a:pt x="3510" y="13901"/>
                  <a:pt x="3510" y="13901"/>
                  <a:pt x="3510" y="13901"/>
                </a:cubicBezTo>
                <a:cubicBezTo>
                  <a:pt x="3510" y="7044"/>
                  <a:pt x="3510" y="7044"/>
                  <a:pt x="3510" y="7044"/>
                </a:cubicBezTo>
                <a:cubicBezTo>
                  <a:pt x="3510" y="7044"/>
                  <a:pt x="3510" y="7044"/>
                  <a:pt x="3510" y="7044"/>
                </a:cubicBezTo>
                <a:cubicBezTo>
                  <a:pt x="5400" y="7044"/>
                  <a:pt x="5400" y="7044"/>
                  <a:pt x="5400" y="7044"/>
                </a:cubicBezTo>
                <a:lnTo>
                  <a:pt x="5400" y="14587"/>
                </a:lnTo>
                <a:close/>
                <a:moveTo>
                  <a:pt x="13095" y="19730"/>
                </a:moveTo>
                <a:cubicBezTo>
                  <a:pt x="13095" y="19901"/>
                  <a:pt x="12960" y="20073"/>
                  <a:pt x="12825" y="20073"/>
                </a:cubicBezTo>
                <a:cubicBezTo>
                  <a:pt x="12825" y="20073"/>
                  <a:pt x="12690" y="20073"/>
                  <a:pt x="12555" y="20073"/>
                </a:cubicBezTo>
                <a:cubicBezTo>
                  <a:pt x="6480" y="14930"/>
                  <a:pt x="6480" y="14930"/>
                  <a:pt x="6480" y="14930"/>
                </a:cubicBezTo>
                <a:cubicBezTo>
                  <a:pt x="6480" y="6701"/>
                  <a:pt x="6480" y="6701"/>
                  <a:pt x="6480" y="6701"/>
                </a:cubicBezTo>
                <a:cubicBezTo>
                  <a:pt x="12555" y="1558"/>
                  <a:pt x="12555" y="1558"/>
                  <a:pt x="12555" y="1558"/>
                </a:cubicBezTo>
                <a:cubicBezTo>
                  <a:pt x="12690" y="1387"/>
                  <a:pt x="12825" y="1387"/>
                  <a:pt x="12825" y="1558"/>
                </a:cubicBezTo>
                <a:cubicBezTo>
                  <a:pt x="12960" y="1558"/>
                  <a:pt x="13095" y="1558"/>
                  <a:pt x="13095" y="1901"/>
                </a:cubicBezTo>
                <a:lnTo>
                  <a:pt x="13095" y="19730"/>
                </a:lnTo>
                <a:close/>
                <a:moveTo>
                  <a:pt x="19845" y="10815"/>
                </a:moveTo>
                <a:cubicBezTo>
                  <a:pt x="21465" y="8758"/>
                  <a:pt x="21465" y="8758"/>
                  <a:pt x="21465" y="8758"/>
                </a:cubicBezTo>
                <a:cubicBezTo>
                  <a:pt x="21600" y="8587"/>
                  <a:pt x="21600" y="8073"/>
                  <a:pt x="21465" y="7901"/>
                </a:cubicBezTo>
                <a:cubicBezTo>
                  <a:pt x="21195" y="7558"/>
                  <a:pt x="20925" y="7558"/>
                  <a:pt x="20790" y="7901"/>
                </a:cubicBezTo>
                <a:cubicBezTo>
                  <a:pt x="19170" y="9787"/>
                  <a:pt x="19170" y="9787"/>
                  <a:pt x="19170" y="9787"/>
                </a:cubicBezTo>
                <a:cubicBezTo>
                  <a:pt x="17550" y="7901"/>
                  <a:pt x="17550" y="7901"/>
                  <a:pt x="17550" y="7901"/>
                </a:cubicBezTo>
                <a:cubicBezTo>
                  <a:pt x="17415" y="7558"/>
                  <a:pt x="17145" y="7558"/>
                  <a:pt x="16875" y="7901"/>
                </a:cubicBezTo>
                <a:cubicBezTo>
                  <a:pt x="16740" y="8073"/>
                  <a:pt x="16740" y="8587"/>
                  <a:pt x="16875" y="8758"/>
                </a:cubicBezTo>
                <a:cubicBezTo>
                  <a:pt x="18495" y="10815"/>
                  <a:pt x="18495" y="10815"/>
                  <a:pt x="18495" y="10815"/>
                </a:cubicBezTo>
                <a:cubicBezTo>
                  <a:pt x="16875" y="12701"/>
                  <a:pt x="16875" y="12701"/>
                  <a:pt x="16875" y="12701"/>
                </a:cubicBezTo>
                <a:cubicBezTo>
                  <a:pt x="16740" y="13044"/>
                  <a:pt x="16740" y="13387"/>
                  <a:pt x="16875" y="13730"/>
                </a:cubicBezTo>
                <a:cubicBezTo>
                  <a:pt x="17010" y="13730"/>
                  <a:pt x="17145" y="13901"/>
                  <a:pt x="17280" y="13901"/>
                </a:cubicBezTo>
                <a:cubicBezTo>
                  <a:pt x="17415" y="13901"/>
                  <a:pt x="17550" y="13730"/>
                  <a:pt x="17550" y="13730"/>
                </a:cubicBezTo>
                <a:cubicBezTo>
                  <a:pt x="19170" y="11673"/>
                  <a:pt x="19170" y="11673"/>
                  <a:pt x="19170" y="11673"/>
                </a:cubicBezTo>
                <a:cubicBezTo>
                  <a:pt x="20790" y="13730"/>
                  <a:pt x="20790" y="13730"/>
                  <a:pt x="20790" y="13730"/>
                </a:cubicBezTo>
                <a:cubicBezTo>
                  <a:pt x="20790" y="13730"/>
                  <a:pt x="20925" y="13901"/>
                  <a:pt x="21060" y="13901"/>
                </a:cubicBezTo>
                <a:cubicBezTo>
                  <a:pt x="21195" y="13901"/>
                  <a:pt x="21330" y="13730"/>
                  <a:pt x="21465" y="13730"/>
                </a:cubicBezTo>
                <a:cubicBezTo>
                  <a:pt x="21600" y="13387"/>
                  <a:pt x="21600" y="13044"/>
                  <a:pt x="21465" y="12701"/>
                </a:cubicBezTo>
                <a:lnTo>
                  <a:pt x="19845" y="108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66" name="Freeform 149"/>
          <p:cNvSpPr/>
          <p:nvPr/>
        </p:nvSpPr>
        <p:spPr>
          <a:xfrm>
            <a:off x="18338800" y="9556663"/>
            <a:ext cx="1092200" cy="8128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35" extrusionOk="0">
                <a:moveTo>
                  <a:pt x="12690" y="198"/>
                </a:moveTo>
                <a:cubicBezTo>
                  <a:pt x="12150" y="-165"/>
                  <a:pt x="11610" y="17"/>
                  <a:pt x="11205" y="380"/>
                </a:cubicBezTo>
                <a:cubicBezTo>
                  <a:pt x="5400" y="5462"/>
                  <a:pt x="5400" y="5462"/>
                  <a:pt x="5400" y="5462"/>
                </a:cubicBezTo>
                <a:cubicBezTo>
                  <a:pt x="3240" y="5462"/>
                  <a:pt x="3240" y="5462"/>
                  <a:pt x="3240" y="5462"/>
                </a:cubicBezTo>
                <a:cubicBezTo>
                  <a:pt x="2700" y="5462"/>
                  <a:pt x="2295" y="6006"/>
                  <a:pt x="2160" y="6914"/>
                </a:cubicBezTo>
                <a:cubicBezTo>
                  <a:pt x="1890" y="6914"/>
                  <a:pt x="1890" y="6914"/>
                  <a:pt x="1890" y="6914"/>
                </a:cubicBezTo>
                <a:cubicBezTo>
                  <a:pt x="810" y="6914"/>
                  <a:pt x="0" y="8003"/>
                  <a:pt x="0" y="9455"/>
                </a:cubicBezTo>
                <a:cubicBezTo>
                  <a:pt x="0" y="12178"/>
                  <a:pt x="0" y="12178"/>
                  <a:pt x="0" y="12178"/>
                </a:cubicBezTo>
                <a:cubicBezTo>
                  <a:pt x="0" y="13448"/>
                  <a:pt x="810" y="14719"/>
                  <a:pt x="1890" y="14719"/>
                </a:cubicBezTo>
                <a:cubicBezTo>
                  <a:pt x="2160" y="14719"/>
                  <a:pt x="2160" y="14719"/>
                  <a:pt x="2160" y="14719"/>
                </a:cubicBezTo>
                <a:cubicBezTo>
                  <a:pt x="2295" y="15445"/>
                  <a:pt x="2700" y="15990"/>
                  <a:pt x="3240" y="15990"/>
                </a:cubicBezTo>
                <a:cubicBezTo>
                  <a:pt x="5400" y="15990"/>
                  <a:pt x="5400" y="15990"/>
                  <a:pt x="5400" y="15990"/>
                </a:cubicBezTo>
                <a:cubicBezTo>
                  <a:pt x="11205" y="21072"/>
                  <a:pt x="11205" y="21072"/>
                  <a:pt x="11205" y="21072"/>
                </a:cubicBezTo>
                <a:cubicBezTo>
                  <a:pt x="11475" y="21435"/>
                  <a:pt x="11745" y="21435"/>
                  <a:pt x="12015" y="21435"/>
                </a:cubicBezTo>
                <a:cubicBezTo>
                  <a:pt x="12150" y="21435"/>
                  <a:pt x="12420" y="21435"/>
                  <a:pt x="12690" y="21253"/>
                </a:cubicBezTo>
                <a:cubicBezTo>
                  <a:pt x="13095" y="20890"/>
                  <a:pt x="13365" y="20346"/>
                  <a:pt x="13365" y="19620"/>
                </a:cubicBezTo>
                <a:cubicBezTo>
                  <a:pt x="13365" y="1832"/>
                  <a:pt x="13365" y="1832"/>
                  <a:pt x="13365" y="1832"/>
                </a:cubicBezTo>
                <a:cubicBezTo>
                  <a:pt x="13365" y="1106"/>
                  <a:pt x="13095" y="561"/>
                  <a:pt x="12690" y="198"/>
                </a:cubicBezTo>
                <a:close/>
                <a:moveTo>
                  <a:pt x="2160" y="13267"/>
                </a:moveTo>
                <a:cubicBezTo>
                  <a:pt x="1890" y="13267"/>
                  <a:pt x="1890" y="13267"/>
                  <a:pt x="1890" y="13267"/>
                </a:cubicBezTo>
                <a:cubicBezTo>
                  <a:pt x="1485" y="13267"/>
                  <a:pt x="1080" y="12722"/>
                  <a:pt x="1080" y="12178"/>
                </a:cubicBezTo>
                <a:cubicBezTo>
                  <a:pt x="1080" y="9455"/>
                  <a:pt x="1080" y="9455"/>
                  <a:pt x="1080" y="9455"/>
                </a:cubicBezTo>
                <a:cubicBezTo>
                  <a:pt x="1080" y="8729"/>
                  <a:pt x="1485" y="8185"/>
                  <a:pt x="1890" y="8185"/>
                </a:cubicBezTo>
                <a:cubicBezTo>
                  <a:pt x="2160" y="8185"/>
                  <a:pt x="2160" y="8185"/>
                  <a:pt x="2160" y="8185"/>
                </a:cubicBezTo>
                <a:lnTo>
                  <a:pt x="2160" y="13267"/>
                </a:lnTo>
                <a:close/>
                <a:moveTo>
                  <a:pt x="5130" y="14538"/>
                </a:moveTo>
                <a:cubicBezTo>
                  <a:pt x="3240" y="14538"/>
                  <a:pt x="3240" y="14538"/>
                  <a:pt x="3240" y="14538"/>
                </a:cubicBezTo>
                <a:cubicBezTo>
                  <a:pt x="3240" y="14538"/>
                  <a:pt x="3240" y="14538"/>
                  <a:pt x="3240" y="14538"/>
                </a:cubicBezTo>
                <a:cubicBezTo>
                  <a:pt x="3240" y="6914"/>
                  <a:pt x="3240" y="6914"/>
                  <a:pt x="3240" y="6914"/>
                </a:cubicBezTo>
                <a:cubicBezTo>
                  <a:pt x="3240" y="6914"/>
                  <a:pt x="3240" y="6914"/>
                  <a:pt x="3240" y="6914"/>
                </a:cubicBezTo>
                <a:cubicBezTo>
                  <a:pt x="5130" y="6914"/>
                  <a:pt x="5130" y="6914"/>
                  <a:pt x="5130" y="6914"/>
                </a:cubicBezTo>
                <a:lnTo>
                  <a:pt x="5130" y="14538"/>
                </a:lnTo>
                <a:close/>
                <a:moveTo>
                  <a:pt x="12285" y="19620"/>
                </a:moveTo>
                <a:cubicBezTo>
                  <a:pt x="12285" y="19801"/>
                  <a:pt x="12150" y="19983"/>
                  <a:pt x="12150" y="19983"/>
                </a:cubicBezTo>
                <a:cubicBezTo>
                  <a:pt x="12150" y="19983"/>
                  <a:pt x="12015" y="19983"/>
                  <a:pt x="11880" y="19983"/>
                </a:cubicBezTo>
                <a:cubicBezTo>
                  <a:pt x="6210" y="14901"/>
                  <a:pt x="6210" y="14901"/>
                  <a:pt x="6210" y="14901"/>
                </a:cubicBezTo>
                <a:cubicBezTo>
                  <a:pt x="6210" y="6551"/>
                  <a:pt x="6210" y="6551"/>
                  <a:pt x="6210" y="6551"/>
                </a:cubicBezTo>
                <a:cubicBezTo>
                  <a:pt x="11880" y="1469"/>
                  <a:pt x="11880" y="1469"/>
                  <a:pt x="11880" y="1469"/>
                </a:cubicBezTo>
                <a:cubicBezTo>
                  <a:pt x="12015" y="1469"/>
                  <a:pt x="12150" y="1469"/>
                  <a:pt x="12150" y="1469"/>
                </a:cubicBezTo>
                <a:cubicBezTo>
                  <a:pt x="12150" y="1469"/>
                  <a:pt x="12285" y="1650"/>
                  <a:pt x="12285" y="1832"/>
                </a:cubicBezTo>
                <a:lnTo>
                  <a:pt x="12285" y="19620"/>
                </a:lnTo>
                <a:close/>
                <a:moveTo>
                  <a:pt x="18765" y="1650"/>
                </a:moveTo>
                <a:cubicBezTo>
                  <a:pt x="18630" y="1287"/>
                  <a:pt x="18360" y="1287"/>
                  <a:pt x="18090" y="1650"/>
                </a:cubicBezTo>
                <a:cubicBezTo>
                  <a:pt x="17955" y="1832"/>
                  <a:pt x="17955" y="2376"/>
                  <a:pt x="18090" y="2558"/>
                </a:cubicBezTo>
                <a:cubicBezTo>
                  <a:pt x="19710" y="4736"/>
                  <a:pt x="20655" y="7640"/>
                  <a:pt x="20655" y="10726"/>
                </a:cubicBezTo>
                <a:cubicBezTo>
                  <a:pt x="20655" y="13811"/>
                  <a:pt x="19710" y="16716"/>
                  <a:pt x="18090" y="18894"/>
                </a:cubicBezTo>
                <a:cubicBezTo>
                  <a:pt x="17955" y="19257"/>
                  <a:pt x="17955" y="19620"/>
                  <a:pt x="18090" y="19801"/>
                </a:cubicBezTo>
                <a:cubicBezTo>
                  <a:pt x="18225" y="19983"/>
                  <a:pt x="18360" y="19983"/>
                  <a:pt x="18495" y="19983"/>
                </a:cubicBezTo>
                <a:cubicBezTo>
                  <a:pt x="18630" y="19983"/>
                  <a:pt x="18765" y="19983"/>
                  <a:pt x="18765" y="19801"/>
                </a:cubicBezTo>
                <a:cubicBezTo>
                  <a:pt x="20655" y="17442"/>
                  <a:pt x="21600" y="14174"/>
                  <a:pt x="21600" y="10726"/>
                </a:cubicBezTo>
                <a:cubicBezTo>
                  <a:pt x="21600" y="7277"/>
                  <a:pt x="20655" y="4010"/>
                  <a:pt x="18765" y="1650"/>
                </a:cubicBezTo>
                <a:close/>
                <a:moveTo>
                  <a:pt x="16200" y="5099"/>
                </a:moveTo>
                <a:cubicBezTo>
                  <a:pt x="15930" y="4917"/>
                  <a:pt x="15660" y="4917"/>
                  <a:pt x="15525" y="5099"/>
                </a:cubicBezTo>
                <a:cubicBezTo>
                  <a:pt x="15255" y="5462"/>
                  <a:pt x="15255" y="5825"/>
                  <a:pt x="15525" y="6006"/>
                </a:cubicBezTo>
                <a:cubicBezTo>
                  <a:pt x="16335" y="7277"/>
                  <a:pt x="16875" y="8911"/>
                  <a:pt x="16875" y="10726"/>
                </a:cubicBezTo>
                <a:cubicBezTo>
                  <a:pt x="16875" y="12541"/>
                  <a:pt x="16335" y="14174"/>
                  <a:pt x="15525" y="15445"/>
                </a:cubicBezTo>
                <a:cubicBezTo>
                  <a:pt x="15255" y="15627"/>
                  <a:pt x="15255" y="15990"/>
                  <a:pt x="15525" y="16353"/>
                </a:cubicBezTo>
                <a:cubicBezTo>
                  <a:pt x="15525" y="16353"/>
                  <a:pt x="15660" y="16534"/>
                  <a:pt x="15795" y="16534"/>
                </a:cubicBezTo>
                <a:cubicBezTo>
                  <a:pt x="15930" y="16534"/>
                  <a:pt x="16065" y="16353"/>
                  <a:pt x="16200" y="16353"/>
                </a:cubicBezTo>
                <a:cubicBezTo>
                  <a:pt x="17280" y="14719"/>
                  <a:pt x="17820" y="12904"/>
                  <a:pt x="17820" y="10726"/>
                </a:cubicBezTo>
                <a:cubicBezTo>
                  <a:pt x="17820" y="8548"/>
                  <a:pt x="17280" y="6732"/>
                  <a:pt x="16200" y="509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67" name="Freeform 150"/>
          <p:cNvSpPr/>
          <p:nvPr/>
        </p:nvSpPr>
        <p:spPr>
          <a:xfrm>
            <a:off x="18421350" y="10658475"/>
            <a:ext cx="94297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30" y="2025"/>
                </a:moveTo>
                <a:cubicBezTo>
                  <a:pt x="14400" y="2025"/>
                  <a:pt x="14400" y="2025"/>
                  <a:pt x="14400" y="2025"/>
                </a:cubicBezTo>
                <a:cubicBezTo>
                  <a:pt x="14400" y="945"/>
                  <a:pt x="14400" y="945"/>
                  <a:pt x="14400" y="945"/>
                </a:cubicBezTo>
                <a:cubicBezTo>
                  <a:pt x="14400" y="405"/>
                  <a:pt x="13774" y="0"/>
                  <a:pt x="13148" y="0"/>
                </a:cubicBezTo>
                <a:cubicBezTo>
                  <a:pt x="8452" y="0"/>
                  <a:pt x="8452" y="0"/>
                  <a:pt x="8452" y="0"/>
                </a:cubicBezTo>
                <a:cubicBezTo>
                  <a:pt x="7826" y="0"/>
                  <a:pt x="7357" y="405"/>
                  <a:pt x="7357" y="945"/>
                </a:cubicBezTo>
                <a:cubicBezTo>
                  <a:pt x="7357" y="2025"/>
                  <a:pt x="7357" y="2025"/>
                  <a:pt x="7357" y="2025"/>
                </a:cubicBezTo>
                <a:cubicBezTo>
                  <a:pt x="626" y="2025"/>
                  <a:pt x="626" y="2025"/>
                  <a:pt x="626" y="2025"/>
                </a:cubicBezTo>
                <a:cubicBezTo>
                  <a:pt x="313" y="2025"/>
                  <a:pt x="0" y="2295"/>
                  <a:pt x="0" y="2565"/>
                </a:cubicBezTo>
                <a:cubicBezTo>
                  <a:pt x="0" y="2835"/>
                  <a:pt x="313" y="3105"/>
                  <a:pt x="626" y="3105"/>
                </a:cubicBezTo>
                <a:cubicBezTo>
                  <a:pt x="1722" y="3105"/>
                  <a:pt x="1722" y="3105"/>
                  <a:pt x="1722" y="3105"/>
                </a:cubicBezTo>
                <a:cubicBezTo>
                  <a:pt x="2504" y="19710"/>
                  <a:pt x="2504" y="19710"/>
                  <a:pt x="2504" y="19710"/>
                </a:cubicBezTo>
                <a:cubicBezTo>
                  <a:pt x="2504" y="20790"/>
                  <a:pt x="3443" y="21600"/>
                  <a:pt x="4696" y="21600"/>
                </a:cubicBezTo>
                <a:cubicBezTo>
                  <a:pt x="17061" y="21600"/>
                  <a:pt x="17061" y="21600"/>
                  <a:pt x="17061" y="21600"/>
                </a:cubicBezTo>
                <a:cubicBezTo>
                  <a:pt x="18157" y="21600"/>
                  <a:pt x="19252" y="20790"/>
                  <a:pt x="19252" y="19710"/>
                </a:cubicBezTo>
                <a:cubicBezTo>
                  <a:pt x="20035" y="3105"/>
                  <a:pt x="20035" y="3105"/>
                  <a:pt x="20035" y="3105"/>
                </a:cubicBezTo>
                <a:cubicBezTo>
                  <a:pt x="21130" y="3105"/>
                  <a:pt x="21130" y="3105"/>
                  <a:pt x="21130" y="3105"/>
                </a:cubicBezTo>
                <a:cubicBezTo>
                  <a:pt x="21443" y="3105"/>
                  <a:pt x="21600" y="2835"/>
                  <a:pt x="21600" y="2565"/>
                </a:cubicBezTo>
                <a:cubicBezTo>
                  <a:pt x="21600" y="2295"/>
                  <a:pt x="21443" y="2025"/>
                  <a:pt x="21130" y="2025"/>
                </a:cubicBezTo>
                <a:close/>
                <a:moveTo>
                  <a:pt x="8452" y="1080"/>
                </a:moveTo>
                <a:cubicBezTo>
                  <a:pt x="13148" y="1080"/>
                  <a:pt x="13148" y="1080"/>
                  <a:pt x="13148" y="1080"/>
                </a:cubicBezTo>
                <a:cubicBezTo>
                  <a:pt x="13148" y="2025"/>
                  <a:pt x="13148" y="2025"/>
                  <a:pt x="13148" y="2025"/>
                </a:cubicBezTo>
                <a:cubicBezTo>
                  <a:pt x="8452" y="2025"/>
                  <a:pt x="8452" y="2025"/>
                  <a:pt x="8452" y="2025"/>
                </a:cubicBezTo>
                <a:lnTo>
                  <a:pt x="8452" y="1080"/>
                </a:lnTo>
                <a:close/>
                <a:moveTo>
                  <a:pt x="18000" y="19710"/>
                </a:moveTo>
                <a:cubicBezTo>
                  <a:pt x="18000" y="20250"/>
                  <a:pt x="17530" y="20520"/>
                  <a:pt x="17061" y="20520"/>
                </a:cubicBezTo>
                <a:cubicBezTo>
                  <a:pt x="4696" y="20520"/>
                  <a:pt x="4696" y="20520"/>
                  <a:pt x="4696" y="20520"/>
                </a:cubicBezTo>
                <a:cubicBezTo>
                  <a:pt x="4070" y="20520"/>
                  <a:pt x="3600" y="20250"/>
                  <a:pt x="3600" y="19710"/>
                </a:cubicBezTo>
                <a:cubicBezTo>
                  <a:pt x="2817" y="3105"/>
                  <a:pt x="2817" y="3105"/>
                  <a:pt x="2817" y="3105"/>
                </a:cubicBezTo>
                <a:cubicBezTo>
                  <a:pt x="18783" y="3105"/>
                  <a:pt x="18783" y="3105"/>
                  <a:pt x="18783" y="3105"/>
                </a:cubicBezTo>
                <a:lnTo>
                  <a:pt x="18000" y="19710"/>
                </a:lnTo>
                <a:close/>
                <a:moveTo>
                  <a:pt x="7200" y="7695"/>
                </a:moveTo>
                <a:cubicBezTo>
                  <a:pt x="7200" y="7425"/>
                  <a:pt x="7043" y="7155"/>
                  <a:pt x="6730" y="7155"/>
                </a:cubicBezTo>
                <a:cubicBezTo>
                  <a:pt x="6574" y="7155"/>
                  <a:pt x="6574" y="7155"/>
                  <a:pt x="6574" y="7155"/>
                </a:cubicBezTo>
                <a:cubicBezTo>
                  <a:pt x="6261" y="7155"/>
                  <a:pt x="6104" y="7425"/>
                  <a:pt x="6104" y="7695"/>
                </a:cubicBezTo>
                <a:cubicBezTo>
                  <a:pt x="6261" y="15930"/>
                  <a:pt x="6261" y="15930"/>
                  <a:pt x="6261" y="15930"/>
                </a:cubicBezTo>
                <a:cubicBezTo>
                  <a:pt x="6261" y="16200"/>
                  <a:pt x="6574" y="16470"/>
                  <a:pt x="6887" y="16470"/>
                </a:cubicBezTo>
                <a:cubicBezTo>
                  <a:pt x="6887" y="16470"/>
                  <a:pt x="6887" y="16470"/>
                  <a:pt x="6887" y="16470"/>
                </a:cubicBezTo>
                <a:cubicBezTo>
                  <a:pt x="7200" y="16470"/>
                  <a:pt x="7513" y="16200"/>
                  <a:pt x="7357" y="15930"/>
                </a:cubicBezTo>
                <a:lnTo>
                  <a:pt x="7200" y="7695"/>
                </a:lnTo>
                <a:close/>
                <a:moveTo>
                  <a:pt x="10800" y="7155"/>
                </a:moveTo>
                <a:cubicBezTo>
                  <a:pt x="10487" y="7155"/>
                  <a:pt x="10174" y="7425"/>
                  <a:pt x="10174" y="7695"/>
                </a:cubicBezTo>
                <a:cubicBezTo>
                  <a:pt x="10174" y="15930"/>
                  <a:pt x="10174" y="15930"/>
                  <a:pt x="10174" y="15930"/>
                </a:cubicBezTo>
                <a:cubicBezTo>
                  <a:pt x="10174" y="16200"/>
                  <a:pt x="10487" y="16470"/>
                  <a:pt x="10800" y="16470"/>
                </a:cubicBezTo>
                <a:cubicBezTo>
                  <a:pt x="11113" y="16470"/>
                  <a:pt x="11426" y="16200"/>
                  <a:pt x="11426" y="15930"/>
                </a:cubicBezTo>
                <a:cubicBezTo>
                  <a:pt x="11426" y="7695"/>
                  <a:pt x="11426" y="7695"/>
                  <a:pt x="11426" y="7695"/>
                </a:cubicBezTo>
                <a:cubicBezTo>
                  <a:pt x="11426" y="7425"/>
                  <a:pt x="11113" y="7155"/>
                  <a:pt x="10800" y="7155"/>
                </a:cubicBezTo>
                <a:close/>
                <a:moveTo>
                  <a:pt x="15026" y="7155"/>
                </a:moveTo>
                <a:cubicBezTo>
                  <a:pt x="14713" y="7155"/>
                  <a:pt x="14400" y="7425"/>
                  <a:pt x="14400" y="7695"/>
                </a:cubicBezTo>
                <a:cubicBezTo>
                  <a:pt x="14243" y="15930"/>
                  <a:pt x="14243" y="15930"/>
                  <a:pt x="14243" y="15930"/>
                </a:cubicBezTo>
                <a:cubicBezTo>
                  <a:pt x="14243" y="16200"/>
                  <a:pt x="14557" y="16470"/>
                  <a:pt x="14870" y="16470"/>
                </a:cubicBezTo>
                <a:cubicBezTo>
                  <a:pt x="14870" y="16470"/>
                  <a:pt x="14870" y="16470"/>
                  <a:pt x="14870" y="16470"/>
                </a:cubicBezTo>
                <a:cubicBezTo>
                  <a:pt x="15183" y="16470"/>
                  <a:pt x="15339" y="16200"/>
                  <a:pt x="15339" y="15930"/>
                </a:cubicBezTo>
                <a:cubicBezTo>
                  <a:pt x="15652" y="7695"/>
                  <a:pt x="15652" y="7695"/>
                  <a:pt x="15652" y="7695"/>
                </a:cubicBezTo>
                <a:cubicBezTo>
                  <a:pt x="15652" y="7425"/>
                  <a:pt x="15339" y="7155"/>
                  <a:pt x="15026" y="71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68" name="Freeform 151"/>
          <p:cNvSpPr/>
          <p:nvPr/>
        </p:nvSpPr>
        <p:spPr>
          <a:xfrm>
            <a:off x="18421350" y="11896725"/>
            <a:ext cx="93662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27" y="2025"/>
                </a:moveTo>
                <a:cubicBezTo>
                  <a:pt x="20812" y="1755"/>
                  <a:pt x="20339" y="1485"/>
                  <a:pt x="19708" y="1485"/>
                </a:cubicBezTo>
                <a:cubicBezTo>
                  <a:pt x="17974" y="1485"/>
                  <a:pt x="17974" y="1485"/>
                  <a:pt x="17974" y="1485"/>
                </a:cubicBezTo>
                <a:cubicBezTo>
                  <a:pt x="17974" y="1080"/>
                  <a:pt x="17974" y="1080"/>
                  <a:pt x="17974" y="1080"/>
                </a:cubicBezTo>
                <a:cubicBezTo>
                  <a:pt x="17974" y="540"/>
                  <a:pt x="17501" y="0"/>
                  <a:pt x="16712" y="0"/>
                </a:cubicBezTo>
                <a:cubicBezTo>
                  <a:pt x="4888" y="0"/>
                  <a:pt x="4888" y="0"/>
                  <a:pt x="4888" y="0"/>
                </a:cubicBezTo>
                <a:cubicBezTo>
                  <a:pt x="4099" y="0"/>
                  <a:pt x="3626" y="540"/>
                  <a:pt x="3626" y="1080"/>
                </a:cubicBezTo>
                <a:cubicBezTo>
                  <a:pt x="3626" y="1485"/>
                  <a:pt x="3626" y="1485"/>
                  <a:pt x="3626" y="1485"/>
                </a:cubicBezTo>
                <a:cubicBezTo>
                  <a:pt x="1892" y="1485"/>
                  <a:pt x="1892" y="1485"/>
                  <a:pt x="1892" y="1485"/>
                </a:cubicBezTo>
                <a:cubicBezTo>
                  <a:pt x="1261" y="1485"/>
                  <a:pt x="788" y="1755"/>
                  <a:pt x="473" y="2025"/>
                </a:cubicBezTo>
                <a:cubicBezTo>
                  <a:pt x="158" y="2430"/>
                  <a:pt x="0" y="2835"/>
                  <a:pt x="0" y="3375"/>
                </a:cubicBezTo>
                <a:cubicBezTo>
                  <a:pt x="473" y="5805"/>
                  <a:pt x="2207" y="7965"/>
                  <a:pt x="4888" y="9045"/>
                </a:cubicBezTo>
                <a:cubicBezTo>
                  <a:pt x="5045" y="9585"/>
                  <a:pt x="5361" y="9990"/>
                  <a:pt x="5676" y="10395"/>
                </a:cubicBezTo>
                <a:cubicBezTo>
                  <a:pt x="6622" y="11745"/>
                  <a:pt x="7726" y="12690"/>
                  <a:pt x="8987" y="13230"/>
                </a:cubicBezTo>
                <a:cubicBezTo>
                  <a:pt x="9145" y="14310"/>
                  <a:pt x="8199" y="15390"/>
                  <a:pt x="6937" y="15660"/>
                </a:cubicBezTo>
                <a:cubicBezTo>
                  <a:pt x="6937" y="15660"/>
                  <a:pt x="6937" y="15660"/>
                  <a:pt x="6937" y="15660"/>
                </a:cubicBezTo>
                <a:cubicBezTo>
                  <a:pt x="6622" y="15660"/>
                  <a:pt x="6464" y="15930"/>
                  <a:pt x="6464" y="16065"/>
                </a:cubicBezTo>
                <a:cubicBezTo>
                  <a:pt x="6464" y="18360"/>
                  <a:pt x="6464" y="18360"/>
                  <a:pt x="6464" y="18360"/>
                </a:cubicBezTo>
                <a:cubicBezTo>
                  <a:pt x="5361" y="18360"/>
                  <a:pt x="5361" y="18360"/>
                  <a:pt x="5361" y="18360"/>
                </a:cubicBezTo>
                <a:cubicBezTo>
                  <a:pt x="4415" y="18360"/>
                  <a:pt x="3626" y="19035"/>
                  <a:pt x="3626" y="19980"/>
                </a:cubicBezTo>
                <a:cubicBezTo>
                  <a:pt x="3626" y="21060"/>
                  <a:pt x="3626" y="21060"/>
                  <a:pt x="3626" y="21060"/>
                </a:cubicBezTo>
                <a:cubicBezTo>
                  <a:pt x="3626" y="21330"/>
                  <a:pt x="3942" y="21600"/>
                  <a:pt x="4257" y="21600"/>
                </a:cubicBezTo>
                <a:cubicBezTo>
                  <a:pt x="17501" y="21600"/>
                  <a:pt x="17501" y="21600"/>
                  <a:pt x="17501" y="21600"/>
                </a:cubicBezTo>
                <a:cubicBezTo>
                  <a:pt x="17816" y="21600"/>
                  <a:pt x="17974" y="21330"/>
                  <a:pt x="17974" y="21060"/>
                </a:cubicBezTo>
                <a:cubicBezTo>
                  <a:pt x="17974" y="19980"/>
                  <a:pt x="17974" y="19980"/>
                  <a:pt x="17974" y="19980"/>
                </a:cubicBezTo>
                <a:cubicBezTo>
                  <a:pt x="17974" y="19035"/>
                  <a:pt x="17185" y="18360"/>
                  <a:pt x="16239" y="18360"/>
                </a:cubicBezTo>
                <a:cubicBezTo>
                  <a:pt x="15136" y="18360"/>
                  <a:pt x="15136" y="18360"/>
                  <a:pt x="15136" y="18360"/>
                </a:cubicBezTo>
                <a:cubicBezTo>
                  <a:pt x="15136" y="16065"/>
                  <a:pt x="15136" y="16065"/>
                  <a:pt x="15136" y="16065"/>
                </a:cubicBezTo>
                <a:cubicBezTo>
                  <a:pt x="15136" y="15930"/>
                  <a:pt x="14978" y="15660"/>
                  <a:pt x="14663" y="15660"/>
                </a:cubicBezTo>
                <a:cubicBezTo>
                  <a:pt x="14663" y="15660"/>
                  <a:pt x="14663" y="15660"/>
                  <a:pt x="14663" y="15660"/>
                </a:cubicBezTo>
                <a:cubicBezTo>
                  <a:pt x="13401" y="15390"/>
                  <a:pt x="12455" y="14310"/>
                  <a:pt x="12613" y="13230"/>
                </a:cubicBezTo>
                <a:cubicBezTo>
                  <a:pt x="13874" y="12690"/>
                  <a:pt x="15136" y="11745"/>
                  <a:pt x="15924" y="10395"/>
                </a:cubicBezTo>
                <a:cubicBezTo>
                  <a:pt x="16239" y="9990"/>
                  <a:pt x="16555" y="9585"/>
                  <a:pt x="16712" y="9045"/>
                </a:cubicBezTo>
                <a:cubicBezTo>
                  <a:pt x="19393" y="7965"/>
                  <a:pt x="21127" y="5805"/>
                  <a:pt x="21600" y="3375"/>
                </a:cubicBezTo>
                <a:cubicBezTo>
                  <a:pt x="21600" y="2835"/>
                  <a:pt x="21442" y="2430"/>
                  <a:pt x="21127" y="2025"/>
                </a:cubicBezTo>
                <a:close/>
                <a:moveTo>
                  <a:pt x="1104" y="3105"/>
                </a:moveTo>
                <a:cubicBezTo>
                  <a:pt x="1104" y="2970"/>
                  <a:pt x="1261" y="2835"/>
                  <a:pt x="1261" y="2700"/>
                </a:cubicBezTo>
                <a:cubicBezTo>
                  <a:pt x="1419" y="2565"/>
                  <a:pt x="1577" y="2565"/>
                  <a:pt x="1892" y="2565"/>
                </a:cubicBezTo>
                <a:cubicBezTo>
                  <a:pt x="3626" y="2565"/>
                  <a:pt x="3626" y="2565"/>
                  <a:pt x="3626" y="2565"/>
                </a:cubicBezTo>
                <a:cubicBezTo>
                  <a:pt x="3626" y="3510"/>
                  <a:pt x="3626" y="3510"/>
                  <a:pt x="3626" y="3510"/>
                </a:cubicBezTo>
                <a:cubicBezTo>
                  <a:pt x="3626" y="4860"/>
                  <a:pt x="3784" y="6345"/>
                  <a:pt x="4257" y="7560"/>
                </a:cubicBezTo>
                <a:cubicBezTo>
                  <a:pt x="2680" y="6480"/>
                  <a:pt x="1577" y="4860"/>
                  <a:pt x="1104" y="3105"/>
                </a:cubicBezTo>
                <a:close/>
                <a:moveTo>
                  <a:pt x="16239" y="19440"/>
                </a:moveTo>
                <a:cubicBezTo>
                  <a:pt x="16555" y="19440"/>
                  <a:pt x="16870" y="19575"/>
                  <a:pt x="16870" y="19980"/>
                </a:cubicBezTo>
                <a:cubicBezTo>
                  <a:pt x="16870" y="20655"/>
                  <a:pt x="16870" y="20655"/>
                  <a:pt x="16870" y="20655"/>
                </a:cubicBezTo>
                <a:cubicBezTo>
                  <a:pt x="4888" y="20655"/>
                  <a:pt x="4888" y="20655"/>
                  <a:pt x="4888" y="20655"/>
                </a:cubicBezTo>
                <a:cubicBezTo>
                  <a:pt x="4888" y="19980"/>
                  <a:pt x="4888" y="19980"/>
                  <a:pt x="4888" y="19980"/>
                </a:cubicBezTo>
                <a:cubicBezTo>
                  <a:pt x="4888" y="19575"/>
                  <a:pt x="5045" y="19440"/>
                  <a:pt x="5361" y="19440"/>
                </a:cubicBezTo>
                <a:lnTo>
                  <a:pt x="16239" y="19440"/>
                </a:lnTo>
                <a:close/>
                <a:moveTo>
                  <a:pt x="14032" y="16605"/>
                </a:moveTo>
                <a:cubicBezTo>
                  <a:pt x="14032" y="18360"/>
                  <a:pt x="14032" y="18360"/>
                  <a:pt x="14032" y="18360"/>
                </a:cubicBezTo>
                <a:cubicBezTo>
                  <a:pt x="7568" y="18360"/>
                  <a:pt x="7568" y="18360"/>
                  <a:pt x="7568" y="18360"/>
                </a:cubicBezTo>
                <a:cubicBezTo>
                  <a:pt x="7568" y="16605"/>
                  <a:pt x="7568" y="16605"/>
                  <a:pt x="7568" y="16605"/>
                </a:cubicBezTo>
                <a:lnTo>
                  <a:pt x="14032" y="16605"/>
                </a:lnTo>
                <a:close/>
                <a:moveTo>
                  <a:pt x="9145" y="15660"/>
                </a:moveTo>
                <a:cubicBezTo>
                  <a:pt x="9302" y="15525"/>
                  <a:pt x="9460" y="15390"/>
                  <a:pt x="9618" y="15120"/>
                </a:cubicBezTo>
                <a:cubicBezTo>
                  <a:pt x="9933" y="14715"/>
                  <a:pt x="10091" y="14040"/>
                  <a:pt x="10248" y="13500"/>
                </a:cubicBezTo>
                <a:cubicBezTo>
                  <a:pt x="10406" y="13500"/>
                  <a:pt x="10564" y="13500"/>
                  <a:pt x="10879" y="13500"/>
                </a:cubicBezTo>
                <a:cubicBezTo>
                  <a:pt x="11036" y="13500"/>
                  <a:pt x="11194" y="13500"/>
                  <a:pt x="11509" y="13500"/>
                </a:cubicBezTo>
                <a:cubicBezTo>
                  <a:pt x="11509" y="14310"/>
                  <a:pt x="11825" y="14985"/>
                  <a:pt x="12455" y="15660"/>
                </a:cubicBezTo>
                <a:cubicBezTo>
                  <a:pt x="9145" y="15660"/>
                  <a:pt x="9145" y="15660"/>
                  <a:pt x="9145" y="15660"/>
                </a:cubicBezTo>
                <a:close/>
                <a:moveTo>
                  <a:pt x="16870" y="3510"/>
                </a:moveTo>
                <a:cubicBezTo>
                  <a:pt x="16870" y="5940"/>
                  <a:pt x="16239" y="8235"/>
                  <a:pt x="14978" y="9990"/>
                </a:cubicBezTo>
                <a:cubicBezTo>
                  <a:pt x="13874" y="11610"/>
                  <a:pt x="12298" y="12555"/>
                  <a:pt x="10879" y="12555"/>
                </a:cubicBezTo>
                <a:cubicBezTo>
                  <a:pt x="9302" y="12555"/>
                  <a:pt x="7726" y="11610"/>
                  <a:pt x="6622" y="9990"/>
                </a:cubicBezTo>
                <a:cubicBezTo>
                  <a:pt x="5361" y="8235"/>
                  <a:pt x="4730" y="5940"/>
                  <a:pt x="4730" y="3510"/>
                </a:cubicBezTo>
                <a:cubicBezTo>
                  <a:pt x="4730" y="1080"/>
                  <a:pt x="4730" y="1080"/>
                  <a:pt x="4730" y="1080"/>
                </a:cubicBezTo>
                <a:cubicBezTo>
                  <a:pt x="4730" y="1080"/>
                  <a:pt x="4730" y="945"/>
                  <a:pt x="4888" y="945"/>
                </a:cubicBezTo>
                <a:cubicBezTo>
                  <a:pt x="16712" y="945"/>
                  <a:pt x="16712" y="945"/>
                  <a:pt x="16712" y="945"/>
                </a:cubicBezTo>
                <a:cubicBezTo>
                  <a:pt x="16870" y="945"/>
                  <a:pt x="16870" y="1080"/>
                  <a:pt x="16870" y="1080"/>
                </a:cubicBezTo>
                <a:lnTo>
                  <a:pt x="16870" y="3510"/>
                </a:lnTo>
                <a:close/>
                <a:moveTo>
                  <a:pt x="20496" y="3105"/>
                </a:moveTo>
                <a:cubicBezTo>
                  <a:pt x="20023" y="4860"/>
                  <a:pt x="18920" y="6480"/>
                  <a:pt x="17343" y="7560"/>
                </a:cubicBezTo>
                <a:cubicBezTo>
                  <a:pt x="17816" y="6345"/>
                  <a:pt x="17974" y="4860"/>
                  <a:pt x="17974" y="3510"/>
                </a:cubicBezTo>
                <a:cubicBezTo>
                  <a:pt x="17974" y="2565"/>
                  <a:pt x="17974" y="2565"/>
                  <a:pt x="17974" y="2565"/>
                </a:cubicBezTo>
                <a:cubicBezTo>
                  <a:pt x="19708" y="2565"/>
                  <a:pt x="19708" y="2565"/>
                  <a:pt x="19708" y="2565"/>
                </a:cubicBezTo>
                <a:cubicBezTo>
                  <a:pt x="20023" y="2565"/>
                  <a:pt x="20181" y="2565"/>
                  <a:pt x="20339" y="2700"/>
                </a:cubicBezTo>
                <a:cubicBezTo>
                  <a:pt x="20339" y="2835"/>
                  <a:pt x="20496" y="2970"/>
                  <a:pt x="20496" y="3105"/>
                </a:cubicBezTo>
                <a:close/>
                <a:moveTo>
                  <a:pt x="14347" y="5130"/>
                </a:moveTo>
                <a:cubicBezTo>
                  <a:pt x="14347" y="4995"/>
                  <a:pt x="14032" y="4860"/>
                  <a:pt x="13874" y="4860"/>
                </a:cubicBezTo>
                <a:cubicBezTo>
                  <a:pt x="12140" y="4590"/>
                  <a:pt x="12140" y="4590"/>
                  <a:pt x="12140" y="4590"/>
                </a:cubicBezTo>
                <a:cubicBezTo>
                  <a:pt x="11352" y="3240"/>
                  <a:pt x="11352" y="3240"/>
                  <a:pt x="11352" y="3240"/>
                </a:cubicBezTo>
                <a:cubicBezTo>
                  <a:pt x="11194" y="2970"/>
                  <a:pt x="11036" y="2970"/>
                  <a:pt x="10879" y="2970"/>
                </a:cubicBezTo>
                <a:cubicBezTo>
                  <a:pt x="10564" y="2970"/>
                  <a:pt x="10406" y="2970"/>
                  <a:pt x="10248" y="3240"/>
                </a:cubicBezTo>
                <a:cubicBezTo>
                  <a:pt x="9460" y="4590"/>
                  <a:pt x="9460" y="4590"/>
                  <a:pt x="9460" y="4590"/>
                </a:cubicBezTo>
                <a:cubicBezTo>
                  <a:pt x="7726" y="4860"/>
                  <a:pt x="7726" y="4860"/>
                  <a:pt x="7726" y="4860"/>
                </a:cubicBezTo>
                <a:cubicBezTo>
                  <a:pt x="7568" y="4860"/>
                  <a:pt x="7253" y="4995"/>
                  <a:pt x="7253" y="5130"/>
                </a:cubicBezTo>
                <a:cubicBezTo>
                  <a:pt x="7253" y="5265"/>
                  <a:pt x="7253" y="5535"/>
                  <a:pt x="7410" y="5670"/>
                </a:cubicBezTo>
                <a:cubicBezTo>
                  <a:pt x="8672" y="6750"/>
                  <a:pt x="8672" y="6750"/>
                  <a:pt x="8672" y="6750"/>
                </a:cubicBezTo>
                <a:cubicBezTo>
                  <a:pt x="8356" y="8235"/>
                  <a:pt x="8356" y="8235"/>
                  <a:pt x="8356" y="8235"/>
                </a:cubicBezTo>
                <a:cubicBezTo>
                  <a:pt x="8356" y="8370"/>
                  <a:pt x="8356" y="8640"/>
                  <a:pt x="8672" y="8640"/>
                </a:cubicBezTo>
                <a:cubicBezTo>
                  <a:pt x="8829" y="8775"/>
                  <a:pt x="8987" y="8775"/>
                  <a:pt x="9302" y="8775"/>
                </a:cubicBezTo>
                <a:cubicBezTo>
                  <a:pt x="10879" y="7965"/>
                  <a:pt x="10879" y="7965"/>
                  <a:pt x="10879" y="7965"/>
                </a:cubicBezTo>
                <a:cubicBezTo>
                  <a:pt x="12455" y="8775"/>
                  <a:pt x="12455" y="8775"/>
                  <a:pt x="12455" y="8775"/>
                </a:cubicBezTo>
                <a:cubicBezTo>
                  <a:pt x="12455" y="8775"/>
                  <a:pt x="12613" y="8775"/>
                  <a:pt x="12613" y="8775"/>
                </a:cubicBezTo>
                <a:cubicBezTo>
                  <a:pt x="12771" y="8775"/>
                  <a:pt x="12928" y="8775"/>
                  <a:pt x="12928" y="8640"/>
                </a:cubicBezTo>
                <a:cubicBezTo>
                  <a:pt x="13244" y="8640"/>
                  <a:pt x="13244" y="8370"/>
                  <a:pt x="13244" y="8235"/>
                </a:cubicBezTo>
                <a:cubicBezTo>
                  <a:pt x="12928" y="6750"/>
                  <a:pt x="12928" y="6750"/>
                  <a:pt x="12928" y="6750"/>
                </a:cubicBezTo>
                <a:cubicBezTo>
                  <a:pt x="14190" y="5670"/>
                  <a:pt x="14190" y="5670"/>
                  <a:pt x="14190" y="5670"/>
                </a:cubicBezTo>
                <a:cubicBezTo>
                  <a:pt x="14347" y="5535"/>
                  <a:pt x="14347" y="5265"/>
                  <a:pt x="14347" y="5130"/>
                </a:cubicBezTo>
                <a:close/>
                <a:moveTo>
                  <a:pt x="11825" y="6210"/>
                </a:moveTo>
                <a:cubicBezTo>
                  <a:pt x="11825" y="6345"/>
                  <a:pt x="11667" y="6480"/>
                  <a:pt x="11667" y="6615"/>
                </a:cubicBezTo>
                <a:cubicBezTo>
                  <a:pt x="11825" y="7425"/>
                  <a:pt x="11825" y="7425"/>
                  <a:pt x="11825" y="7425"/>
                </a:cubicBezTo>
                <a:cubicBezTo>
                  <a:pt x="11036" y="7020"/>
                  <a:pt x="11036" y="7020"/>
                  <a:pt x="11036" y="7020"/>
                </a:cubicBezTo>
                <a:cubicBezTo>
                  <a:pt x="11036" y="7020"/>
                  <a:pt x="10879" y="7020"/>
                  <a:pt x="10879" y="7020"/>
                </a:cubicBezTo>
                <a:cubicBezTo>
                  <a:pt x="10721" y="7020"/>
                  <a:pt x="10564" y="7020"/>
                  <a:pt x="10564" y="7020"/>
                </a:cubicBezTo>
                <a:cubicBezTo>
                  <a:pt x="9775" y="7425"/>
                  <a:pt x="9775" y="7425"/>
                  <a:pt x="9775" y="7425"/>
                </a:cubicBezTo>
                <a:cubicBezTo>
                  <a:pt x="9933" y="6615"/>
                  <a:pt x="9933" y="6615"/>
                  <a:pt x="9933" y="6615"/>
                </a:cubicBezTo>
                <a:cubicBezTo>
                  <a:pt x="9933" y="6480"/>
                  <a:pt x="9775" y="6345"/>
                  <a:pt x="9775" y="6210"/>
                </a:cubicBezTo>
                <a:cubicBezTo>
                  <a:pt x="9145" y="5670"/>
                  <a:pt x="9145" y="5670"/>
                  <a:pt x="9145" y="5670"/>
                </a:cubicBezTo>
                <a:cubicBezTo>
                  <a:pt x="9933" y="5535"/>
                  <a:pt x="9933" y="5535"/>
                  <a:pt x="9933" y="5535"/>
                </a:cubicBezTo>
                <a:cubicBezTo>
                  <a:pt x="10091" y="5535"/>
                  <a:pt x="10248" y="5400"/>
                  <a:pt x="10406" y="5265"/>
                </a:cubicBezTo>
                <a:cubicBezTo>
                  <a:pt x="10879" y="4590"/>
                  <a:pt x="10879" y="4590"/>
                  <a:pt x="10879" y="4590"/>
                </a:cubicBezTo>
                <a:cubicBezTo>
                  <a:pt x="11194" y="5265"/>
                  <a:pt x="11194" y="5265"/>
                  <a:pt x="11194" y="5265"/>
                </a:cubicBezTo>
                <a:cubicBezTo>
                  <a:pt x="11352" y="5400"/>
                  <a:pt x="11509" y="5535"/>
                  <a:pt x="11667" y="5535"/>
                </a:cubicBezTo>
                <a:cubicBezTo>
                  <a:pt x="12613" y="5670"/>
                  <a:pt x="12613" y="5670"/>
                  <a:pt x="12613" y="5670"/>
                </a:cubicBezTo>
                <a:lnTo>
                  <a:pt x="11825" y="621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69" name="Freeform 152"/>
          <p:cNvSpPr/>
          <p:nvPr/>
        </p:nvSpPr>
        <p:spPr>
          <a:xfrm>
            <a:off x="20250150" y="806986"/>
            <a:ext cx="1092200" cy="9710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48" extrusionOk="0">
                <a:moveTo>
                  <a:pt x="21060" y="14755"/>
                </a:moveTo>
                <a:cubicBezTo>
                  <a:pt x="20790" y="14755"/>
                  <a:pt x="20520" y="14907"/>
                  <a:pt x="20520" y="15363"/>
                </a:cubicBezTo>
                <a:cubicBezTo>
                  <a:pt x="20520" y="17645"/>
                  <a:pt x="20520" y="17645"/>
                  <a:pt x="20520" y="17645"/>
                </a:cubicBezTo>
                <a:cubicBezTo>
                  <a:pt x="20520" y="19014"/>
                  <a:pt x="19575" y="20079"/>
                  <a:pt x="18360" y="20079"/>
                </a:cubicBezTo>
                <a:cubicBezTo>
                  <a:pt x="3240" y="20079"/>
                  <a:pt x="3240" y="20079"/>
                  <a:pt x="3240" y="20079"/>
                </a:cubicBezTo>
                <a:cubicBezTo>
                  <a:pt x="2025" y="20079"/>
                  <a:pt x="1080" y="19014"/>
                  <a:pt x="1080" y="17645"/>
                </a:cubicBezTo>
                <a:cubicBezTo>
                  <a:pt x="1080" y="15363"/>
                  <a:pt x="1080" y="15363"/>
                  <a:pt x="1080" y="15363"/>
                </a:cubicBezTo>
                <a:cubicBezTo>
                  <a:pt x="1080" y="14907"/>
                  <a:pt x="810" y="14755"/>
                  <a:pt x="540" y="14755"/>
                </a:cubicBezTo>
                <a:cubicBezTo>
                  <a:pt x="270" y="14755"/>
                  <a:pt x="0" y="14907"/>
                  <a:pt x="0" y="15363"/>
                </a:cubicBezTo>
                <a:cubicBezTo>
                  <a:pt x="0" y="17645"/>
                  <a:pt x="0" y="17645"/>
                  <a:pt x="0" y="17645"/>
                </a:cubicBezTo>
                <a:cubicBezTo>
                  <a:pt x="0" y="19775"/>
                  <a:pt x="1485" y="21448"/>
                  <a:pt x="3240" y="21448"/>
                </a:cubicBezTo>
                <a:cubicBezTo>
                  <a:pt x="18360" y="21448"/>
                  <a:pt x="18360" y="21448"/>
                  <a:pt x="18360" y="21448"/>
                </a:cubicBezTo>
                <a:cubicBezTo>
                  <a:pt x="20115" y="21448"/>
                  <a:pt x="21600" y="19775"/>
                  <a:pt x="21600" y="17645"/>
                </a:cubicBezTo>
                <a:cubicBezTo>
                  <a:pt x="21600" y="15363"/>
                  <a:pt x="21600" y="15363"/>
                  <a:pt x="21600" y="15363"/>
                </a:cubicBezTo>
                <a:cubicBezTo>
                  <a:pt x="21600" y="14907"/>
                  <a:pt x="21330" y="14755"/>
                  <a:pt x="21060" y="14755"/>
                </a:cubicBezTo>
                <a:close/>
                <a:moveTo>
                  <a:pt x="17685" y="17189"/>
                </a:moveTo>
                <a:cubicBezTo>
                  <a:pt x="3915" y="17189"/>
                  <a:pt x="3915" y="17189"/>
                  <a:pt x="3915" y="17189"/>
                </a:cubicBezTo>
                <a:cubicBezTo>
                  <a:pt x="3645" y="17189"/>
                  <a:pt x="3375" y="17341"/>
                  <a:pt x="3375" y="17797"/>
                </a:cubicBezTo>
                <a:cubicBezTo>
                  <a:pt x="3375" y="18102"/>
                  <a:pt x="3645" y="18406"/>
                  <a:pt x="3915" y="18406"/>
                </a:cubicBezTo>
                <a:cubicBezTo>
                  <a:pt x="17685" y="18406"/>
                  <a:pt x="17685" y="18406"/>
                  <a:pt x="17685" y="18406"/>
                </a:cubicBezTo>
                <a:cubicBezTo>
                  <a:pt x="17955" y="18406"/>
                  <a:pt x="18225" y="18102"/>
                  <a:pt x="18225" y="17797"/>
                </a:cubicBezTo>
                <a:cubicBezTo>
                  <a:pt x="18225" y="17341"/>
                  <a:pt x="17955" y="17189"/>
                  <a:pt x="17685" y="17189"/>
                </a:cubicBezTo>
                <a:close/>
                <a:moveTo>
                  <a:pt x="16335" y="5020"/>
                </a:moveTo>
                <a:cubicBezTo>
                  <a:pt x="11745" y="456"/>
                  <a:pt x="11745" y="456"/>
                  <a:pt x="11745" y="456"/>
                </a:cubicBezTo>
                <a:cubicBezTo>
                  <a:pt x="11205" y="-152"/>
                  <a:pt x="10395" y="-152"/>
                  <a:pt x="9855" y="456"/>
                </a:cubicBezTo>
                <a:cubicBezTo>
                  <a:pt x="5265" y="5020"/>
                  <a:pt x="5265" y="5020"/>
                  <a:pt x="5265" y="5020"/>
                </a:cubicBezTo>
                <a:cubicBezTo>
                  <a:pt x="4995" y="5324"/>
                  <a:pt x="4995" y="5628"/>
                  <a:pt x="5265" y="5933"/>
                </a:cubicBezTo>
                <a:cubicBezTo>
                  <a:pt x="5400" y="6085"/>
                  <a:pt x="5805" y="6237"/>
                  <a:pt x="6075" y="5933"/>
                </a:cubicBezTo>
                <a:cubicBezTo>
                  <a:pt x="10260" y="1673"/>
                  <a:pt x="10260" y="1673"/>
                  <a:pt x="10260" y="1673"/>
                </a:cubicBezTo>
                <a:cubicBezTo>
                  <a:pt x="10260" y="13690"/>
                  <a:pt x="10260" y="13690"/>
                  <a:pt x="10260" y="13690"/>
                </a:cubicBezTo>
                <a:cubicBezTo>
                  <a:pt x="10260" y="13994"/>
                  <a:pt x="10530" y="14299"/>
                  <a:pt x="10800" y="14299"/>
                </a:cubicBezTo>
                <a:cubicBezTo>
                  <a:pt x="11070" y="14299"/>
                  <a:pt x="11340" y="13994"/>
                  <a:pt x="11340" y="13690"/>
                </a:cubicBezTo>
                <a:cubicBezTo>
                  <a:pt x="11340" y="1673"/>
                  <a:pt x="11340" y="1673"/>
                  <a:pt x="11340" y="1673"/>
                </a:cubicBezTo>
                <a:cubicBezTo>
                  <a:pt x="15525" y="5933"/>
                  <a:pt x="15525" y="5933"/>
                  <a:pt x="15525" y="5933"/>
                </a:cubicBezTo>
                <a:cubicBezTo>
                  <a:pt x="15660" y="6085"/>
                  <a:pt x="15795" y="6085"/>
                  <a:pt x="15930" y="6085"/>
                </a:cubicBezTo>
                <a:cubicBezTo>
                  <a:pt x="16065" y="6085"/>
                  <a:pt x="16200" y="6085"/>
                  <a:pt x="16335" y="5933"/>
                </a:cubicBezTo>
                <a:cubicBezTo>
                  <a:pt x="16605" y="5628"/>
                  <a:pt x="16605" y="5324"/>
                  <a:pt x="16335" y="50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70" name="Freeform 153"/>
          <p:cNvSpPr/>
          <p:nvPr/>
        </p:nvSpPr>
        <p:spPr>
          <a:xfrm>
            <a:off x="20386676" y="1990725"/>
            <a:ext cx="8350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51" y="14040"/>
                </a:moveTo>
                <a:cubicBezTo>
                  <a:pt x="17351" y="14040"/>
                  <a:pt x="13987" y="14040"/>
                  <a:pt x="13633" y="11475"/>
                </a:cubicBezTo>
                <a:cubicBezTo>
                  <a:pt x="14164" y="11205"/>
                  <a:pt x="14518" y="10800"/>
                  <a:pt x="15049" y="10260"/>
                </a:cubicBezTo>
                <a:cubicBezTo>
                  <a:pt x="15934" y="9450"/>
                  <a:pt x="16466" y="8370"/>
                  <a:pt x="16643" y="7155"/>
                </a:cubicBezTo>
                <a:cubicBezTo>
                  <a:pt x="16643" y="7155"/>
                  <a:pt x="16820" y="7020"/>
                  <a:pt x="16820" y="7020"/>
                </a:cubicBezTo>
                <a:cubicBezTo>
                  <a:pt x="17174" y="6345"/>
                  <a:pt x="17351" y="5670"/>
                  <a:pt x="17351" y="4995"/>
                </a:cubicBezTo>
                <a:cubicBezTo>
                  <a:pt x="17351" y="2160"/>
                  <a:pt x="14695" y="0"/>
                  <a:pt x="11331" y="0"/>
                </a:cubicBezTo>
                <a:cubicBezTo>
                  <a:pt x="10446" y="0"/>
                  <a:pt x="9561" y="135"/>
                  <a:pt x="8852" y="405"/>
                </a:cubicBezTo>
                <a:cubicBezTo>
                  <a:pt x="8498" y="405"/>
                  <a:pt x="8144" y="540"/>
                  <a:pt x="7967" y="540"/>
                </a:cubicBezTo>
                <a:cubicBezTo>
                  <a:pt x="6551" y="810"/>
                  <a:pt x="5489" y="1620"/>
                  <a:pt x="4780" y="2700"/>
                </a:cubicBezTo>
                <a:cubicBezTo>
                  <a:pt x="4249" y="3780"/>
                  <a:pt x="4072" y="4995"/>
                  <a:pt x="4426" y="6210"/>
                </a:cubicBezTo>
                <a:cubicBezTo>
                  <a:pt x="4603" y="6480"/>
                  <a:pt x="4603" y="6750"/>
                  <a:pt x="4780" y="7020"/>
                </a:cubicBezTo>
                <a:cubicBezTo>
                  <a:pt x="4780" y="7020"/>
                  <a:pt x="4957" y="7155"/>
                  <a:pt x="4957" y="7155"/>
                </a:cubicBezTo>
                <a:cubicBezTo>
                  <a:pt x="5311" y="9045"/>
                  <a:pt x="6374" y="10530"/>
                  <a:pt x="7967" y="11475"/>
                </a:cubicBezTo>
                <a:cubicBezTo>
                  <a:pt x="7436" y="14040"/>
                  <a:pt x="4249" y="14040"/>
                  <a:pt x="4249" y="14040"/>
                </a:cubicBezTo>
                <a:cubicBezTo>
                  <a:pt x="1948" y="14040"/>
                  <a:pt x="0" y="15525"/>
                  <a:pt x="0" y="17415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354" y="21600"/>
                  <a:pt x="708" y="21600"/>
                </a:cubicBezTo>
                <a:cubicBezTo>
                  <a:pt x="6197" y="21600"/>
                  <a:pt x="6197" y="21600"/>
                  <a:pt x="6197" y="21600"/>
                </a:cubicBezTo>
                <a:cubicBezTo>
                  <a:pt x="15403" y="21600"/>
                  <a:pt x="15403" y="21600"/>
                  <a:pt x="15403" y="21600"/>
                </a:cubicBezTo>
                <a:cubicBezTo>
                  <a:pt x="20892" y="21600"/>
                  <a:pt x="20892" y="21600"/>
                  <a:pt x="20892" y="21600"/>
                </a:cubicBezTo>
                <a:cubicBezTo>
                  <a:pt x="21246" y="21600"/>
                  <a:pt x="21600" y="21330"/>
                  <a:pt x="21600" y="21060"/>
                </a:cubicBezTo>
                <a:cubicBezTo>
                  <a:pt x="21600" y="17415"/>
                  <a:pt x="21600" y="17415"/>
                  <a:pt x="21600" y="17415"/>
                </a:cubicBezTo>
                <a:cubicBezTo>
                  <a:pt x="21600" y="15525"/>
                  <a:pt x="19652" y="14040"/>
                  <a:pt x="17351" y="14040"/>
                </a:cubicBezTo>
                <a:close/>
                <a:moveTo>
                  <a:pt x="8321" y="1485"/>
                </a:moveTo>
                <a:cubicBezTo>
                  <a:pt x="8498" y="1485"/>
                  <a:pt x="8852" y="1485"/>
                  <a:pt x="9030" y="1485"/>
                </a:cubicBezTo>
                <a:cubicBezTo>
                  <a:pt x="9030" y="1350"/>
                  <a:pt x="9207" y="1350"/>
                  <a:pt x="9207" y="1350"/>
                </a:cubicBezTo>
                <a:cubicBezTo>
                  <a:pt x="9915" y="1080"/>
                  <a:pt x="10623" y="945"/>
                  <a:pt x="11331" y="945"/>
                </a:cubicBezTo>
                <a:cubicBezTo>
                  <a:pt x="13987" y="945"/>
                  <a:pt x="16111" y="2700"/>
                  <a:pt x="16111" y="4995"/>
                </a:cubicBezTo>
                <a:cubicBezTo>
                  <a:pt x="16111" y="4995"/>
                  <a:pt x="16111" y="5130"/>
                  <a:pt x="16111" y="5130"/>
                </a:cubicBezTo>
                <a:cubicBezTo>
                  <a:pt x="15580" y="4725"/>
                  <a:pt x="14872" y="4455"/>
                  <a:pt x="13987" y="4455"/>
                </a:cubicBezTo>
                <a:cubicBezTo>
                  <a:pt x="9738" y="4455"/>
                  <a:pt x="9738" y="4455"/>
                  <a:pt x="9738" y="4455"/>
                </a:cubicBezTo>
                <a:cubicBezTo>
                  <a:pt x="9384" y="4455"/>
                  <a:pt x="9207" y="4455"/>
                  <a:pt x="9030" y="4320"/>
                </a:cubicBezTo>
                <a:cubicBezTo>
                  <a:pt x="8852" y="4185"/>
                  <a:pt x="8675" y="4050"/>
                  <a:pt x="8675" y="3915"/>
                </a:cubicBezTo>
                <a:cubicBezTo>
                  <a:pt x="8498" y="3645"/>
                  <a:pt x="8144" y="3510"/>
                  <a:pt x="7790" y="3510"/>
                </a:cubicBezTo>
                <a:cubicBezTo>
                  <a:pt x="7436" y="3645"/>
                  <a:pt x="7259" y="3780"/>
                  <a:pt x="7082" y="4050"/>
                </a:cubicBezTo>
                <a:cubicBezTo>
                  <a:pt x="6905" y="4725"/>
                  <a:pt x="6374" y="5400"/>
                  <a:pt x="5666" y="5940"/>
                </a:cubicBezTo>
                <a:cubicBezTo>
                  <a:pt x="4957" y="3915"/>
                  <a:pt x="6197" y="2025"/>
                  <a:pt x="8321" y="1485"/>
                </a:cubicBezTo>
                <a:close/>
                <a:moveTo>
                  <a:pt x="7790" y="9855"/>
                </a:moveTo>
                <a:cubicBezTo>
                  <a:pt x="6905" y="9180"/>
                  <a:pt x="6374" y="8100"/>
                  <a:pt x="6197" y="7020"/>
                </a:cubicBezTo>
                <a:cubicBezTo>
                  <a:pt x="6905" y="6480"/>
                  <a:pt x="7613" y="5670"/>
                  <a:pt x="7967" y="4995"/>
                </a:cubicBezTo>
                <a:cubicBezTo>
                  <a:pt x="8144" y="4995"/>
                  <a:pt x="8144" y="5130"/>
                  <a:pt x="8321" y="5130"/>
                </a:cubicBezTo>
                <a:cubicBezTo>
                  <a:pt x="8675" y="5400"/>
                  <a:pt x="9207" y="5535"/>
                  <a:pt x="9738" y="5535"/>
                </a:cubicBezTo>
                <a:cubicBezTo>
                  <a:pt x="13987" y="5535"/>
                  <a:pt x="13987" y="5535"/>
                  <a:pt x="13987" y="5535"/>
                </a:cubicBezTo>
                <a:cubicBezTo>
                  <a:pt x="14695" y="5535"/>
                  <a:pt x="15226" y="5805"/>
                  <a:pt x="15403" y="6210"/>
                </a:cubicBezTo>
                <a:cubicBezTo>
                  <a:pt x="15403" y="6210"/>
                  <a:pt x="15403" y="6210"/>
                  <a:pt x="15403" y="6210"/>
                </a:cubicBezTo>
                <a:cubicBezTo>
                  <a:pt x="15403" y="8910"/>
                  <a:pt x="13279" y="11205"/>
                  <a:pt x="10800" y="11205"/>
                </a:cubicBezTo>
                <a:cubicBezTo>
                  <a:pt x="9738" y="11205"/>
                  <a:pt x="8498" y="10665"/>
                  <a:pt x="7790" y="9855"/>
                </a:cubicBezTo>
                <a:close/>
                <a:moveTo>
                  <a:pt x="9207" y="11880"/>
                </a:moveTo>
                <a:cubicBezTo>
                  <a:pt x="9738" y="12015"/>
                  <a:pt x="10269" y="12150"/>
                  <a:pt x="10800" y="12150"/>
                </a:cubicBezTo>
                <a:cubicBezTo>
                  <a:pt x="11331" y="12150"/>
                  <a:pt x="11862" y="12015"/>
                  <a:pt x="12393" y="11880"/>
                </a:cubicBezTo>
                <a:cubicBezTo>
                  <a:pt x="12570" y="12825"/>
                  <a:pt x="13279" y="13635"/>
                  <a:pt x="14164" y="14175"/>
                </a:cubicBezTo>
                <a:cubicBezTo>
                  <a:pt x="10800" y="17820"/>
                  <a:pt x="10800" y="17820"/>
                  <a:pt x="10800" y="17820"/>
                </a:cubicBezTo>
                <a:cubicBezTo>
                  <a:pt x="10800" y="17820"/>
                  <a:pt x="10800" y="17820"/>
                  <a:pt x="10800" y="17820"/>
                </a:cubicBezTo>
                <a:cubicBezTo>
                  <a:pt x="10800" y="17820"/>
                  <a:pt x="10800" y="17820"/>
                  <a:pt x="10623" y="17820"/>
                </a:cubicBezTo>
                <a:cubicBezTo>
                  <a:pt x="7259" y="14175"/>
                  <a:pt x="7259" y="14175"/>
                  <a:pt x="7259" y="14175"/>
                </a:cubicBezTo>
                <a:cubicBezTo>
                  <a:pt x="8321" y="13635"/>
                  <a:pt x="9030" y="12825"/>
                  <a:pt x="9207" y="11880"/>
                </a:cubicBezTo>
                <a:close/>
                <a:moveTo>
                  <a:pt x="20361" y="20655"/>
                </a:moveTo>
                <a:cubicBezTo>
                  <a:pt x="15403" y="20655"/>
                  <a:pt x="15403" y="20655"/>
                  <a:pt x="15403" y="20655"/>
                </a:cubicBezTo>
                <a:cubicBezTo>
                  <a:pt x="6197" y="20655"/>
                  <a:pt x="6197" y="20655"/>
                  <a:pt x="6197" y="20655"/>
                </a:cubicBezTo>
                <a:cubicBezTo>
                  <a:pt x="1239" y="20655"/>
                  <a:pt x="1239" y="20655"/>
                  <a:pt x="1239" y="20655"/>
                </a:cubicBezTo>
                <a:cubicBezTo>
                  <a:pt x="1239" y="17415"/>
                  <a:pt x="1239" y="17415"/>
                  <a:pt x="1239" y="17415"/>
                </a:cubicBezTo>
                <a:cubicBezTo>
                  <a:pt x="1239" y="16065"/>
                  <a:pt x="2656" y="14985"/>
                  <a:pt x="4426" y="14985"/>
                </a:cubicBezTo>
                <a:cubicBezTo>
                  <a:pt x="4426" y="14985"/>
                  <a:pt x="5489" y="14985"/>
                  <a:pt x="6197" y="14715"/>
                </a:cubicBezTo>
                <a:cubicBezTo>
                  <a:pt x="9738" y="18360"/>
                  <a:pt x="9738" y="18360"/>
                  <a:pt x="9738" y="18360"/>
                </a:cubicBezTo>
                <a:cubicBezTo>
                  <a:pt x="9915" y="18630"/>
                  <a:pt x="10269" y="18900"/>
                  <a:pt x="10800" y="18900"/>
                </a:cubicBezTo>
                <a:cubicBezTo>
                  <a:pt x="10800" y="18900"/>
                  <a:pt x="10800" y="18900"/>
                  <a:pt x="10800" y="18900"/>
                </a:cubicBezTo>
                <a:cubicBezTo>
                  <a:pt x="11154" y="18900"/>
                  <a:pt x="11685" y="18630"/>
                  <a:pt x="11862" y="18360"/>
                </a:cubicBezTo>
                <a:cubicBezTo>
                  <a:pt x="15403" y="14715"/>
                  <a:pt x="15403" y="14715"/>
                  <a:pt x="15403" y="14715"/>
                </a:cubicBezTo>
                <a:cubicBezTo>
                  <a:pt x="16289" y="14985"/>
                  <a:pt x="17174" y="14985"/>
                  <a:pt x="17174" y="14985"/>
                </a:cubicBezTo>
                <a:cubicBezTo>
                  <a:pt x="18944" y="14985"/>
                  <a:pt x="20361" y="16065"/>
                  <a:pt x="20361" y="17415"/>
                </a:cubicBezTo>
                <a:lnTo>
                  <a:pt x="20361" y="206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71" name="Freeform 154"/>
          <p:cNvSpPr/>
          <p:nvPr/>
        </p:nvSpPr>
        <p:spPr>
          <a:xfrm>
            <a:off x="20386676" y="3228975"/>
            <a:ext cx="8001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354" y="14310"/>
                </a:moveTo>
                <a:cubicBezTo>
                  <a:pt x="17354" y="14310"/>
                  <a:pt x="14031" y="14310"/>
                  <a:pt x="13662" y="11880"/>
                </a:cubicBezTo>
                <a:cubicBezTo>
                  <a:pt x="14769" y="11205"/>
                  <a:pt x="15692" y="10260"/>
                  <a:pt x="16246" y="9045"/>
                </a:cubicBezTo>
                <a:cubicBezTo>
                  <a:pt x="16246" y="9180"/>
                  <a:pt x="16246" y="9315"/>
                  <a:pt x="16246" y="9450"/>
                </a:cubicBezTo>
                <a:cubicBezTo>
                  <a:pt x="16246" y="9585"/>
                  <a:pt x="16431" y="9855"/>
                  <a:pt x="16800" y="9855"/>
                </a:cubicBezTo>
                <a:cubicBezTo>
                  <a:pt x="16800" y="9855"/>
                  <a:pt x="16985" y="9855"/>
                  <a:pt x="16985" y="9855"/>
                </a:cubicBezTo>
                <a:cubicBezTo>
                  <a:pt x="17169" y="9855"/>
                  <a:pt x="17354" y="9855"/>
                  <a:pt x="17538" y="9720"/>
                </a:cubicBezTo>
                <a:cubicBezTo>
                  <a:pt x="18646" y="8640"/>
                  <a:pt x="19200" y="7290"/>
                  <a:pt x="19200" y="5805"/>
                </a:cubicBezTo>
                <a:cubicBezTo>
                  <a:pt x="19015" y="4320"/>
                  <a:pt x="18462" y="2970"/>
                  <a:pt x="17169" y="2025"/>
                </a:cubicBezTo>
                <a:cubicBezTo>
                  <a:pt x="16062" y="945"/>
                  <a:pt x="14400" y="405"/>
                  <a:pt x="12738" y="405"/>
                </a:cubicBezTo>
                <a:cubicBezTo>
                  <a:pt x="12738" y="405"/>
                  <a:pt x="12369" y="405"/>
                  <a:pt x="12369" y="405"/>
                </a:cubicBezTo>
                <a:cubicBezTo>
                  <a:pt x="11446" y="135"/>
                  <a:pt x="10523" y="0"/>
                  <a:pt x="9600" y="0"/>
                </a:cubicBezTo>
                <a:cubicBezTo>
                  <a:pt x="7754" y="0"/>
                  <a:pt x="5908" y="810"/>
                  <a:pt x="4615" y="2025"/>
                </a:cubicBezTo>
                <a:cubicBezTo>
                  <a:pt x="3323" y="3240"/>
                  <a:pt x="2585" y="4860"/>
                  <a:pt x="2769" y="6480"/>
                </a:cubicBezTo>
                <a:cubicBezTo>
                  <a:pt x="2769" y="6750"/>
                  <a:pt x="2769" y="7020"/>
                  <a:pt x="2769" y="7290"/>
                </a:cubicBezTo>
                <a:cubicBezTo>
                  <a:pt x="2954" y="7965"/>
                  <a:pt x="3138" y="8640"/>
                  <a:pt x="3692" y="9315"/>
                </a:cubicBezTo>
                <a:cubicBezTo>
                  <a:pt x="3692" y="9450"/>
                  <a:pt x="3877" y="9585"/>
                  <a:pt x="4246" y="9585"/>
                </a:cubicBezTo>
                <a:cubicBezTo>
                  <a:pt x="4431" y="9585"/>
                  <a:pt x="4615" y="9450"/>
                  <a:pt x="4800" y="9315"/>
                </a:cubicBezTo>
                <a:cubicBezTo>
                  <a:pt x="4800" y="9180"/>
                  <a:pt x="4985" y="9045"/>
                  <a:pt x="5169" y="9045"/>
                </a:cubicBezTo>
                <a:cubicBezTo>
                  <a:pt x="5169" y="8910"/>
                  <a:pt x="5169" y="8910"/>
                  <a:pt x="5169" y="8910"/>
                </a:cubicBezTo>
                <a:cubicBezTo>
                  <a:pt x="5538" y="9720"/>
                  <a:pt x="6092" y="10530"/>
                  <a:pt x="7015" y="11205"/>
                </a:cubicBezTo>
                <a:cubicBezTo>
                  <a:pt x="7200" y="11475"/>
                  <a:pt x="7569" y="11610"/>
                  <a:pt x="7938" y="11880"/>
                </a:cubicBezTo>
                <a:cubicBezTo>
                  <a:pt x="7385" y="14445"/>
                  <a:pt x="4246" y="14310"/>
                  <a:pt x="4246" y="14310"/>
                </a:cubicBezTo>
                <a:cubicBezTo>
                  <a:pt x="1846" y="14310"/>
                  <a:pt x="0" y="15795"/>
                  <a:pt x="0" y="1755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330"/>
                  <a:pt x="369" y="21600"/>
                  <a:pt x="738" y="21600"/>
                </a:cubicBezTo>
                <a:cubicBezTo>
                  <a:pt x="20862" y="21600"/>
                  <a:pt x="20862" y="21600"/>
                  <a:pt x="20862" y="21600"/>
                </a:cubicBezTo>
                <a:cubicBezTo>
                  <a:pt x="21231" y="21600"/>
                  <a:pt x="21600" y="21330"/>
                  <a:pt x="21600" y="21060"/>
                </a:cubicBezTo>
                <a:cubicBezTo>
                  <a:pt x="21600" y="17550"/>
                  <a:pt x="21600" y="17550"/>
                  <a:pt x="21600" y="17550"/>
                </a:cubicBezTo>
                <a:cubicBezTo>
                  <a:pt x="21600" y="15795"/>
                  <a:pt x="19754" y="14310"/>
                  <a:pt x="17354" y="14310"/>
                </a:cubicBezTo>
                <a:close/>
                <a:moveTo>
                  <a:pt x="5169" y="7560"/>
                </a:moveTo>
                <a:cubicBezTo>
                  <a:pt x="5169" y="7560"/>
                  <a:pt x="4615" y="7830"/>
                  <a:pt x="4431" y="8100"/>
                </a:cubicBezTo>
                <a:cubicBezTo>
                  <a:pt x="4246" y="7695"/>
                  <a:pt x="4246" y="7425"/>
                  <a:pt x="4062" y="7155"/>
                </a:cubicBezTo>
                <a:cubicBezTo>
                  <a:pt x="4062" y="6885"/>
                  <a:pt x="4062" y="6750"/>
                  <a:pt x="4062" y="6480"/>
                </a:cubicBezTo>
                <a:cubicBezTo>
                  <a:pt x="4062" y="4995"/>
                  <a:pt x="4615" y="3645"/>
                  <a:pt x="5723" y="2565"/>
                </a:cubicBezTo>
                <a:cubicBezTo>
                  <a:pt x="6646" y="1620"/>
                  <a:pt x="8123" y="1080"/>
                  <a:pt x="9600" y="945"/>
                </a:cubicBezTo>
                <a:cubicBezTo>
                  <a:pt x="9785" y="945"/>
                  <a:pt x="10892" y="945"/>
                  <a:pt x="12000" y="1350"/>
                </a:cubicBezTo>
                <a:cubicBezTo>
                  <a:pt x="12000" y="1350"/>
                  <a:pt x="12185" y="1350"/>
                  <a:pt x="12369" y="1350"/>
                </a:cubicBezTo>
                <a:cubicBezTo>
                  <a:pt x="12369" y="1350"/>
                  <a:pt x="12738" y="1350"/>
                  <a:pt x="12738" y="1350"/>
                </a:cubicBezTo>
                <a:cubicBezTo>
                  <a:pt x="14031" y="1350"/>
                  <a:pt x="15323" y="1890"/>
                  <a:pt x="16246" y="2700"/>
                </a:cubicBezTo>
                <a:cubicBezTo>
                  <a:pt x="17169" y="3510"/>
                  <a:pt x="17723" y="4590"/>
                  <a:pt x="17908" y="5805"/>
                </a:cubicBezTo>
                <a:cubicBezTo>
                  <a:pt x="17908" y="6615"/>
                  <a:pt x="17723" y="7290"/>
                  <a:pt x="17354" y="7965"/>
                </a:cubicBezTo>
                <a:cubicBezTo>
                  <a:pt x="17169" y="7695"/>
                  <a:pt x="16985" y="7560"/>
                  <a:pt x="16985" y="7290"/>
                </a:cubicBezTo>
                <a:cubicBezTo>
                  <a:pt x="16062" y="6075"/>
                  <a:pt x="14769" y="5130"/>
                  <a:pt x="13108" y="4590"/>
                </a:cubicBezTo>
                <a:cubicBezTo>
                  <a:pt x="13108" y="4590"/>
                  <a:pt x="12923" y="4590"/>
                  <a:pt x="12738" y="4590"/>
                </a:cubicBezTo>
                <a:cubicBezTo>
                  <a:pt x="12554" y="4590"/>
                  <a:pt x="12369" y="4725"/>
                  <a:pt x="12369" y="4860"/>
                </a:cubicBezTo>
                <a:cubicBezTo>
                  <a:pt x="12185" y="5130"/>
                  <a:pt x="12000" y="5265"/>
                  <a:pt x="11815" y="5535"/>
                </a:cubicBezTo>
                <a:cubicBezTo>
                  <a:pt x="11446" y="6075"/>
                  <a:pt x="10523" y="6480"/>
                  <a:pt x="9415" y="6480"/>
                </a:cubicBezTo>
                <a:cubicBezTo>
                  <a:pt x="9415" y="6480"/>
                  <a:pt x="9231" y="6480"/>
                  <a:pt x="9046" y="6480"/>
                </a:cubicBezTo>
                <a:cubicBezTo>
                  <a:pt x="8308" y="6480"/>
                  <a:pt x="7569" y="6615"/>
                  <a:pt x="7015" y="6750"/>
                </a:cubicBezTo>
                <a:cubicBezTo>
                  <a:pt x="6277" y="6885"/>
                  <a:pt x="5723" y="7155"/>
                  <a:pt x="5169" y="7560"/>
                </a:cubicBezTo>
                <a:close/>
                <a:moveTo>
                  <a:pt x="6277" y="8100"/>
                </a:moveTo>
                <a:cubicBezTo>
                  <a:pt x="6646" y="7965"/>
                  <a:pt x="7015" y="7830"/>
                  <a:pt x="7385" y="7695"/>
                </a:cubicBezTo>
                <a:cubicBezTo>
                  <a:pt x="7938" y="7560"/>
                  <a:pt x="8492" y="7425"/>
                  <a:pt x="9046" y="7425"/>
                </a:cubicBezTo>
                <a:cubicBezTo>
                  <a:pt x="9231" y="7425"/>
                  <a:pt x="9600" y="7425"/>
                  <a:pt x="9600" y="7425"/>
                </a:cubicBezTo>
                <a:cubicBezTo>
                  <a:pt x="11077" y="7425"/>
                  <a:pt x="12369" y="6885"/>
                  <a:pt x="13108" y="5940"/>
                </a:cubicBezTo>
                <a:cubicBezTo>
                  <a:pt x="13108" y="5940"/>
                  <a:pt x="13292" y="5805"/>
                  <a:pt x="13292" y="5670"/>
                </a:cubicBezTo>
                <a:cubicBezTo>
                  <a:pt x="14215" y="6075"/>
                  <a:pt x="14954" y="6615"/>
                  <a:pt x="15323" y="7290"/>
                </a:cubicBezTo>
                <a:cubicBezTo>
                  <a:pt x="15323" y="7290"/>
                  <a:pt x="15323" y="7290"/>
                  <a:pt x="15323" y="7290"/>
                </a:cubicBezTo>
                <a:cubicBezTo>
                  <a:pt x="15323" y="8505"/>
                  <a:pt x="14769" y="9585"/>
                  <a:pt x="13846" y="10395"/>
                </a:cubicBezTo>
                <a:cubicBezTo>
                  <a:pt x="12923" y="11070"/>
                  <a:pt x="11815" y="11610"/>
                  <a:pt x="10708" y="11610"/>
                </a:cubicBezTo>
                <a:cubicBezTo>
                  <a:pt x="8677" y="11610"/>
                  <a:pt x="6831" y="10125"/>
                  <a:pt x="6277" y="8100"/>
                </a:cubicBezTo>
                <a:close/>
                <a:moveTo>
                  <a:pt x="9231" y="12285"/>
                </a:moveTo>
                <a:cubicBezTo>
                  <a:pt x="9785" y="12420"/>
                  <a:pt x="10338" y="12555"/>
                  <a:pt x="10708" y="12555"/>
                </a:cubicBezTo>
                <a:cubicBezTo>
                  <a:pt x="11262" y="12555"/>
                  <a:pt x="11815" y="12420"/>
                  <a:pt x="12369" y="12285"/>
                </a:cubicBezTo>
                <a:cubicBezTo>
                  <a:pt x="12738" y="13365"/>
                  <a:pt x="13662" y="14310"/>
                  <a:pt x="14954" y="14850"/>
                </a:cubicBezTo>
                <a:cubicBezTo>
                  <a:pt x="14400" y="16200"/>
                  <a:pt x="12738" y="17145"/>
                  <a:pt x="10708" y="17145"/>
                </a:cubicBezTo>
                <a:cubicBezTo>
                  <a:pt x="8862" y="17145"/>
                  <a:pt x="7200" y="16200"/>
                  <a:pt x="6646" y="14850"/>
                </a:cubicBezTo>
                <a:cubicBezTo>
                  <a:pt x="7938" y="14310"/>
                  <a:pt x="8862" y="13365"/>
                  <a:pt x="9231" y="12285"/>
                </a:cubicBezTo>
                <a:close/>
                <a:moveTo>
                  <a:pt x="1292" y="20655"/>
                </a:moveTo>
                <a:cubicBezTo>
                  <a:pt x="1292" y="17550"/>
                  <a:pt x="1292" y="17550"/>
                  <a:pt x="1292" y="17550"/>
                </a:cubicBezTo>
                <a:cubicBezTo>
                  <a:pt x="1292" y="16335"/>
                  <a:pt x="2769" y="15255"/>
                  <a:pt x="4431" y="15255"/>
                </a:cubicBezTo>
                <a:cubicBezTo>
                  <a:pt x="4431" y="15255"/>
                  <a:pt x="4985" y="15255"/>
                  <a:pt x="5354" y="15120"/>
                </a:cubicBezTo>
                <a:cubicBezTo>
                  <a:pt x="6092" y="16875"/>
                  <a:pt x="8308" y="18225"/>
                  <a:pt x="10708" y="18225"/>
                </a:cubicBezTo>
                <a:cubicBezTo>
                  <a:pt x="13292" y="18225"/>
                  <a:pt x="15508" y="16875"/>
                  <a:pt x="16246" y="15120"/>
                </a:cubicBezTo>
                <a:cubicBezTo>
                  <a:pt x="16615" y="15255"/>
                  <a:pt x="17169" y="15255"/>
                  <a:pt x="17169" y="15255"/>
                </a:cubicBezTo>
                <a:cubicBezTo>
                  <a:pt x="18831" y="15255"/>
                  <a:pt x="20308" y="16335"/>
                  <a:pt x="20308" y="17550"/>
                </a:cubicBezTo>
                <a:cubicBezTo>
                  <a:pt x="20308" y="20655"/>
                  <a:pt x="20308" y="20655"/>
                  <a:pt x="20308" y="20655"/>
                </a:cubicBezTo>
                <a:lnTo>
                  <a:pt x="1292" y="206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72" name="Freeform 155"/>
          <p:cNvSpPr/>
          <p:nvPr/>
        </p:nvSpPr>
        <p:spPr>
          <a:xfrm>
            <a:off x="20250150" y="4467226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780"/>
                </a:moveTo>
                <a:cubicBezTo>
                  <a:pt x="21600" y="1755"/>
                  <a:pt x="19845" y="0"/>
                  <a:pt x="17820" y="0"/>
                </a:cubicBezTo>
                <a:cubicBezTo>
                  <a:pt x="16740" y="0"/>
                  <a:pt x="15660" y="540"/>
                  <a:pt x="14985" y="1215"/>
                </a:cubicBezTo>
                <a:cubicBezTo>
                  <a:pt x="13635" y="540"/>
                  <a:pt x="12150" y="270"/>
                  <a:pt x="10665" y="270"/>
                </a:cubicBezTo>
                <a:cubicBezTo>
                  <a:pt x="4725" y="270"/>
                  <a:pt x="0" y="5130"/>
                  <a:pt x="0" y="10935"/>
                </a:cubicBezTo>
                <a:cubicBezTo>
                  <a:pt x="0" y="16875"/>
                  <a:pt x="4725" y="21600"/>
                  <a:pt x="10665" y="21600"/>
                </a:cubicBezTo>
                <a:cubicBezTo>
                  <a:pt x="16470" y="21600"/>
                  <a:pt x="21330" y="16875"/>
                  <a:pt x="21330" y="10935"/>
                </a:cubicBezTo>
                <a:cubicBezTo>
                  <a:pt x="21330" y="9450"/>
                  <a:pt x="21060" y="7965"/>
                  <a:pt x="20385" y="6615"/>
                </a:cubicBezTo>
                <a:cubicBezTo>
                  <a:pt x="21195" y="5940"/>
                  <a:pt x="21600" y="4860"/>
                  <a:pt x="21600" y="3780"/>
                </a:cubicBezTo>
                <a:close/>
                <a:moveTo>
                  <a:pt x="17820" y="1080"/>
                </a:moveTo>
                <a:cubicBezTo>
                  <a:pt x="19305" y="1080"/>
                  <a:pt x="20520" y="2295"/>
                  <a:pt x="20520" y="3780"/>
                </a:cubicBezTo>
                <a:cubicBezTo>
                  <a:pt x="20520" y="5265"/>
                  <a:pt x="19305" y="6480"/>
                  <a:pt x="17820" y="6480"/>
                </a:cubicBezTo>
                <a:cubicBezTo>
                  <a:pt x="16335" y="6480"/>
                  <a:pt x="15120" y="5265"/>
                  <a:pt x="15120" y="3780"/>
                </a:cubicBezTo>
                <a:cubicBezTo>
                  <a:pt x="15120" y="2295"/>
                  <a:pt x="16335" y="1080"/>
                  <a:pt x="17820" y="1080"/>
                </a:cubicBezTo>
                <a:close/>
                <a:moveTo>
                  <a:pt x="10665" y="20520"/>
                </a:moveTo>
                <a:cubicBezTo>
                  <a:pt x="5400" y="20520"/>
                  <a:pt x="1080" y="16200"/>
                  <a:pt x="1080" y="10935"/>
                </a:cubicBezTo>
                <a:cubicBezTo>
                  <a:pt x="1080" y="5670"/>
                  <a:pt x="5400" y="1350"/>
                  <a:pt x="10665" y="1350"/>
                </a:cubicBezTo>
                <a:cubicBezTo>
                  <a:pt x="12015" y="1350"/>
                  <a:pt x="13230" y="1620"/>
                  <a:pt x="14445" y="2160"/>
                </a:cubicBezTo>
                <a:cubicBezTo>
                  <a:pt x="14175" y="2565"/>
                  <a:pt x="14040" y="3240"/>
                  <a:pt x="14040" y="3780"/>
                </a:cubicBezTo>
                <a:cubicBezTo>
                  <a:pt x="14040" y="5940"/>
                  <a:pt x="15660" y="7560"/>
                  <a:pt x="17820" y="7560"/>
                </a:cubicBezTo>
                <a:cubicBezTo>
                  <a:pt x="18360" y="7560"/>
                  <a:pt x="19035" y="7425"/>
                  <a:pt x="19440" y="7155"/>
                </a:cubicBezTo>
                <a:cubicBezTo>
                  <a:pt x="19980" y="8370"/>
                  <a:pt x="20250" y="9585"/>
                  <a:pt x="20250" y="10935"/>
                </a:cubicBezTo>
                <a:cubicBezTo>
                  <a:pt x="20250" y="16200"/>
                  <a:pt x="15930" y="20520"/>
                  <a:pt x="10665" y="20520"/>
                </a:cubicBezTo>
                <a:close/>
                <a:moveTo>
                  <a:pt x="19170" y="3240"/>
                </a:moveTo>
                <a:cubicBezTo>
                  <a:pt x="16335" y="3240"/>
                  <a:pt x="16335" y="3240"/>
                  <a:pt x="16335" y="3240"/>
                </a:cubicBezTo>
                <a:cubicBezTo>
                  <a:pt x="16065" y="3240"/>
                  <a:pt x="15930" y="3510"/>
                  <a:pt x="15930" y="3780"/>
                </a:cubicBezTo>
                <a:cubicBezTo>
                  <a:pt x="15930" y="4050"/>
                  <a:pt x="16065" y="4320"/>
                  <a:pt x="16335" y="4320"/>
                </a:cubicBezTo>
                <a:cubicBezTo>
                  <a:pt x="19170" y="4320"/>
                  <a:pt x="19170" y="4320"/>
                  <a:pt x="19170" y="4320"/>
                </a:cubicBezTo>
                <a:cubicBezTo>
                  <a:pt x="19575" y="4320"/>
                  <a:pt x="19710" y="4050"/>
                  <a:pt x="19710" y="3780"/>
                </a:cubicBezTo>
                <a:cubicBezTo>
                  <a:pt x="19710" y="3510"/>
                  <a:pt x="19575" y="3240"/>
                  <a:pt x="19170" y="3240"/>
                </a:cubicBezTo>
                <a:close/>
                <a:moveTo>
                  <a:pt x="13905" y="12825"/>
                </a:moveTo>
                <a:cubicBezTo>
                  <a:pt x="13905" y="12825"/>
                  <a:pt x="12690" y="12960"/>
                  <a:pt x="12285" y="11475"/>
                </a:cubicBezTo>
                <a:cubicBezTo>
                  <a:pt x="12420" y="11340"/>
                  <a:pt x="12690" y="11070"/>
                  <a:pt x="12960" y="10800"/>
                </a:cubicBezTo>
                <a:cubicBezTo>
                  <a:pt x="13365" y="10260"/>
                  <a:pt x="13635" y="9585"/>
                  <a:pt x="13770" y="8775"/>
                </a:cubicBezTo>
                <a:cubicBezTo>
                  <a:pt x="13770" y="8775"/>
                  <a:pt x="13770" y="8640"/>
                  <a:pt x="13770" y="8640"/>
                </a:cubicBezTo>
                <a:cubicBezTo>
                  <a:pt x="14040" y="8235"/>
                  <a:pt x="14040" y="7695"/>
                  <a:pt x="14040" y="7290"/>
                </a:cubicBezTo>
                <a:cubicBezTo>
                  <a:pt x="14040" y="5400"/>
                  <a:pt x="12690" y="3780"/>
                  <a:pt x="10935" y="3780"/>
                </a:cubicBezTo>
                <a:cubicBezTo>
                  <a:pt x="10530" y="3780"/>
                  <a:pt x="9990" y="3915"/>
                  <a:pt x="9585" y="4185"/>
                </a:cubicBezTo>
                <a:cubicBezTo>
                  <a:pt x="9450" y="4185"/>
                  <a:pt x="9315" y="4185"/>
                  <a:pt x="9180" y="4185"/>
                </a:cubicBezTo>
                <a:cubicBezTo>
                  <a:pt x="7695" y="4590"/>
                  <a:pt x="6885" y="6345"/>
                  <a:pt x="7290" y="8100"/>
                </a:cubicBezTo>
                <a:cubicBezTo>
                  <a:pt x="7425" y="8370"/>
                  <a:pt x="7425" y="8505"/>
                  <a:pt x="7560" y="8640"/>
                </a:cubicBezTo>
                <a:cubicBezTo>
                  <a:pt x="7560" y="8640"/>
                  <a:pt x="7560" y="8775"/>
                  <a:pt x="7560" y="8775"/>
                </a:cubicBezTo>
                <a:cubicBezTo>
                  <a:pt x="7695" y="9990"/>
                  <a:pt x="8370" y="10935"/>
                  <a:pt x="9045" y="11475"/>
                </a:cubicBezTo>
                <a:cubicBezTo>
                  <a:pt x="8640" y="12960"/>
                  <a:pt x="7425" y="12825"/>
                  <a:pt x="7425" y="12825"/>
                </a:cubicBezTo>
                <a:cubicBezTo>
                  <a:pt x="6075" y="12825"/>
                  <a:pt x="5130" y="13905"/>
                  <a:pt x="5130" y="15255"/>
                </a:cubicBezTo>
                <a:cubicBezTo>
                  <a:pt x="5130" y="16740"/>
                  <a:pt x="5130" y="16740"/>
                  <a:pt x="5130" y="16740"/>
                </a:cubicBezTo>
                <a:cubicBezTo>
                  <a:pt x="5130" y="17280"/>
                  <a:pt x="5535" y="17820"/>
                  <a:pt x="6210" y="17820"/>
                </a:cubicBezTo>
                <a:cubicBezTo>
                  <a:pt x="15120" y="17820"/>
                  <a:pt x="15120" y="17820"/>
                  <a:pt x="15120" y="17820"/>
                </a:cubicBezTo>
                <a:cubicBezTo>
                  <a:pt x="15795" y="17820"/>
                  <a:pt x="16200" y="17280"/>
                  <a:pt x="16200" y="16740"/>
                </a:cubicBezTo>
                <a:cubicBezTo>
                  <a:pt x="16200" y="15255"/>
                  <a:pt x="16200" y="15255"/>
                  <a:pt x="16200" y="15255"/>
                </a:cubicBezTo>
                <a:cubicBezTo>
                  <a:pt x="16200" y="13905"/>
                  <a:pt x="15255" y="12825"/>
                  <a:pt x="13905" y="12825"/>
                </a:cubicBezTo>
                <a:close/>
                <a:moveTo>
                  <a:pt x="9450" y="5130"/>
                </a:moveTo>
                <a:cubicBezTo>
                  <a:pt x="9585" y="5130"/>
                  <a:pt x="9720" y="5130"/>
                  <a:pt x="9720" y="5130"/>
                </a:cubicBezTo>
                <a:cubicBezTo>
                  <a:pt x="9855" y="5130"/>
                  <a:pt x="9990" y="4995"/>
                  <a:pt x="9990" y="4995"/>
                </a:cubicBezTo>
                <a:cubicBezTo>
                  <a:pt x="10260" y="4860"/>
                  <a:pt x="10665" y="4725"/>
                  <a:pt x="10935" y="4725"/>
                </a:cubicBezTo>
                <a:cubicBezTo>
                  <a:pt x="12015" y="4725"/>
                  <a:pt x="12960" y="5805"/>
                  <a:pt x="13095" y="7020"/>
                </a:cubicBezTo>
                <a:cubicBezTo>
                  <a:pt x="12825" y="6885"/>
                  <a:pt x="12555" y="6750"/>
                  <a:pt x="12285" y="6750"/>
                </a:cubicBezTo>
                <a:cubicBezTo>
                  <a:pt x="10125" y="6750"/>
                  <a:pt x="10125" y="6750"/>
                  <a:pt x="10125" y="6750"/>
                </a:cubicBezTo>
                <a:cubicBezTo>
                  <a:pt x="9990" y="6750"/>
                  <a:pt x="9990" y="6750"/>
                  <a:pt x="9855" y="6750"/>
                </a:cubicBezTo>
                <a:cubicBezTo>
                  <a:pt x="9855" y="6615"/>
                  <a:pt x="9720" y="6615"/>
                  <a:pt x="9720" y="6480"/>
                </a:cubicBezTo>
                <a:cubicBezTo>
                  <a:pt x="9585" y="6345"/>
                  <a:pt x="9450" y="6210"/>
                  <a:pt x="9180" y="6210"/>
                </a:cubicBezTo>
                <a:cubicBezTo>
                  <a:pt x="8910" y="6210"/>
                  <a:pt x="8775" y="6345"/>
                  <a:pt x="8640" y="6615"/>
                </a:cubicBezTo>
                <a:cubicBezTo>
                  <a:pt x="8640" y="6885"/>
                  <a:pt x="8370" y="7290"/>
                  <a:pt x="8235" y="7560"/>
                </a:cubicBezTo>
                <a:cubicBezTo>
                  <a:pt x="8100" y="6480"/>
                  <a:pt x="8640" y="5400"/>
                  <a:pt x="9450" y="5130"/>
                </a:cubicBezTo>
                <a:close/>
                <a:moveTo>
                  <a:pt x="8505" y="8640"/>
                </a:moveTo>
                <a:cubicBezTo>
                  <a:pt x="8910" y="8235"/>
                  <a:pt x="9180" y="7965"/>
                  <a:pt x="9315" y="7560"/>
                </a:cubicBezTo>
                <a:cubicBezTo>
                  <a:pt x="9585" y="7695"/>
                  <a:pt x="9855" y="7695"/>
                  <a:pt x="10125" y="7695"/>
                </a:cubicBezTo>
                <a:cubicBezTo>
                  <a:pt x="12285" y="7695"/>
                  <a:pt x="12285" y="7695"/>
                  <a:pt x="12285" y="7695"/>
                </a:cubicBezTo>
                <a:cubicBezTo>
                  <a:pt x="12555" y="7695"/>
                  <a:pt x="12690" y="7830"/>
                  <a:pt x="12825" y="8100"/>
                </a:cubicBezTo>
                <a:cubicBezTo>
                  <a:pt x="12825" y="9315"/>
                  <a:pt x="12285" y="10395"/>
                  <a:pt x="11475" y="10935"/>
                </a:cubicBezTo>
                <a:cubicBezTo>
                  <a:pt x="11475" y="10935"/>
                  <a:pt x="11205" y="11070"/>
                  <a:pt x="10665" y="11070"/>
                </a:cubicBezTo>
                <a:cubicBezTo>
                  <a:pt x="9585" y="11070"/>
                  <a:pt x="8775" y="9990"/>
                  <a:pt x="8505" y="8640"/>
                </a:cubicBezTo>
                <a:close/>
                <a:moveTo>
                  <a:pt x="12015" y="13095"/>
                </a:moveTo>
                <a:cubicBezTo>
                  <a:pt x="11610" y="13365"/>
                  <a:pt x="11205" y="13500"/>
                  <a:pt x="10665" y="13500"/>
                </a:cubicBezTo>
                <a:cubicBezTo>
                  <a:pt x="10125" y="13500"/>
                  <a:pt x="9585" y="13365"/>
                  <a:pt x="9180" y="13095"/>
                </a:cubicBezTo>
                <a:cubicBezTo>
                  <a:pt x="9585" y="12825"/>
                  <a:pt x="9855" y="12420"/>
                  <a:pt x="9990" y="12015"/>
                </a:cubicBezTo>
                <a:cubicBezTo>
                  <a:pt x="10125" y="12015"/>
                  <a:pt x="10395" y="12150"/>
                  <a:pt x="10665" y="12150"/>
                </a:cubicBezTo>
                <a:cubicBezTo>
                  <a:pt x="10935" y="12150"/>
                  <a:pt x="11205" y="12015"/>
                  <a:pt x="11340" y="12015"/>
                </a:cubicBezTo>
                <a:cubicBezTo>
                  <a:pt x="11475" y="12420"/>
                  <a:pt x="11745" y="12825"/>
                  <a:pt x="12015" y="13095"/>
                </a:cubicBezTo>
                <a:close/>
                <a:moveTo>
                  <a:pt x="15255" y="16740"/>
                </a:moveTo>
                <a:cubicBezTo>
                  <a:pt x="15255" y="16740"/>
                  <a:pt x="15255" y="16740"/>
                  <a:pt x="15255" y="16740"/>
                </a:cubicBezTo>
                <a:cubicBezTo>
                  <a:pt x="15255" y="16740"/>
                  <a:pt x="15255" y="16875"/>
                  <a:pt x="15120" y="16875"/>
                </a:cubicBezTo>
                <a:cubicBezTo>
                  <a:pt x="6210" y="16875"/>
                  <a:pt x="6210" y="16875"/>
                  <a:pt x="6210" y="16875"/>
                </a:cubicBezTo>
                <a:cubicBezTo>
                  <a:pt x="6075" y="16875"/>
                  <a:pt x="6075" y="16740"/>
                  <a:pt x="6075" y="16740"/>
                </a:cubicBezTo>
                <a:cubicBezTo>
                  <a:pt x="6075" y="15255"/>
                  <a:pt x="6075" y="15255"/>
                  <a:pt x="6075" y="15255"/>
                </a:cubicBezTo>
                <a:cubicBezTo>
                  <a:pt x="6075" y="14445"/>
                  <a:pt x="6750" y="13770"/>
                  <a:pt x="7425" y="13770"/>
                </a:cubicBezTo>
                <a:cubicBezTo>
                  <a:pt x="7425" y="13770"/>
                  <a:pt x="8100" y="13770"/>
                  <a:pt x="8370" y="13635"/>
                </a:cubicBezTo>
                <a:cubicBezTo>
                  <a:pt x="9045" y="14175"/>
                  <a:pt x="9855" y="14445"/>
                  <a:pt x="10665" y="14445"/>
                </a:cubicBezTo>
                <a:cubicBezTo>
                  <a:pt x="11475" y="14445"/>
                  <a:pt x="12285" y="14175"/>
                  <a:pt x="12960" y="13635"/>
                </a:cubicBezTo>
                <a:cubicBezTo>
                  <a:pt x="13365" y="13770"/>
                  <a:pt x="13905" y="13770"/>
                  <a:pt x="13905" y="13770"/>
                </a:cubicBezTo>
                <a:cubicBezTo>
                  <a:pt x="14580" y="13770"/>
                  <a:pt x="15255" y="14445"/>
                  <a:pt x="15255" y="15255"/>
                </a:cubicBezTo>
                <a:lnTo>
                  <a:pt x="15255" y="167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73" name="Freeform 156"/>
          <p:cNvSpPr/>
          <p:nvPr/>
        </p:nvSpPr>
        <p:spPr>
          <a:xfrm>
            <a:off x="20250150" y="5705476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780"/>
                </a:moveTo>
                <a:cubicBezTo>
                  <a:pt x="21600" y="1755"/>
                  <a:pt x="19845" y="0"/>
                  <a:pt x="17820" y="0"/>
                </a:cubicBezTo>
                <a:cubicBezTo>
                  <a:pt x="16740" y="0"/>
                  <a:pt x="15660" y="540"/>
                  <a:pt x="14985" y="1215"/>
                </a:cubicBezTo>
                <a:cubicBezTo>
                  <a:pt x="13635" y="540"/>
                  <a:pt x="12150" y="270"/>
                  <a:pt x="10665" y="270"/>
                </a:cubicBezTo>
                <a:cubicBezTo>
                  <a:pt x="4725" y="270"/>
                  <a:pt x="0" y="5130"/>
                  <a:pt x="0" y="10935"/>
                </a:cubicBezTo>
                <a:cubicBezTo>
                  <a:pt x="0" y="16875"/>
                  <a:pt x="4725" y="21600"/>
                  <a:pt x="10665" y="21600"/>
                </a:cubicBezTo>
                <a:cubicBezTo>
                  <a:pt x="16470" y="21600"/>
                  <a:pt x="21330" y="16875"/>
                  <a:pt x="21330" y="10935"/>
                </a:cubicBezTo>
                <a:cubicBezTo>
                  <a:pt x="21330" y="9450"/>
                  <a:pt x="21060" y="7965"/>
                  <a:pt x="20385" y="6615"/>
                </a:cubicBezTo>
                <a:cubicBezTo>
                  <a:pt x="21195" y="5940"/>
                  <a:pt x="21600" y="4860"/>
                  <a:pt x="21600" y="3780"/>
                </a:cubicBezTo>
                <a:close/>
                <a:moveTo>
                  <a:pt x="17820" y="1080"/>
                </a:moveTo>
                <a:cubicBezTo>
                  <a:pt x="19305" y="1080"/>
                  <a:pt x="20520" y="2295"/>
                  <a:pt x="20520" y="3780"/>
                </a:cubicBezTo>
                <a:cubicBezTo>
                  <a:pt x="20520" y="5265"/>
                  <a:pt x="19305" y="6480"/>
                  <a:pt x="17820" y="6480"/>
                </a:cubicBezTo>
                <a:cubicBezTo>
                  <a:pt x="16335" y="6480"/>
                  <a:pt x="15120" y="5265"/>
                  <a:pt x="15120" y="3780"/>
                </a:cubicBezTo>
                <a:cubicBezTo>
                  <a:pt x="15120" y="2295"/>
                  <a:pt x="16335" y="1080"/>
                  <a:pt x="17820" y="1080"/>
                </a:cubicBezTo>
                <a:close/>
                <a:moveTo>
                  <a:pt x="10665" y="20520"/>
                </a:moveTo>
                <a:cubicBezTo>
                  <a:pt x="5400" y="20520"/>
                  <a:pt x="1080" y="16200"/>
                  <a:pt x="1080" y="10935"/>
                </a:cubicBezTo>
                <a:cubicBezTo>
                  <a:pt x="1080" y="5670"/>
                  <a:pt x="5400" y="1350"/>
                  <a:pt x="10665" y="1350"/>
                </a:cubicBezTo>
                <a:cubicBezTo>
                  <a:pt x="12015" y="1350"/>
                  <a:pt x="13230" y="1620"/>
                  <a:pt x="14445" y="2160"/>
                </a:cubicBezTo>
                <a:cubicBezTo>
                  <a:pt x="14175" y="2565"/>
                  <a:pt x="14040" y="3240"/>
                  <a:pt x="14040" y="3780"/>
                </a:cubicBezTo>
                <a:cubicBezTo>
                  <a:pt x="14040" y="5940"/>
                  <a:pt x="15660" y="7560"/>
                  <a:pt x="17820" y="7560"/>
                </a:cubicBezTo>
                <a:cubicBezTo>
                  <a:pt x="18360" y="7560"/>
                  <a:pt x="19035" y="7425"/>
                  <a:pt x="19440" y="7155"/>
                </a:cubicBezTo>
                <a:cubicBezTo>
                  <a:pt x="19980" y="8370"/>
                  <a:pt x="20250" y="9585"/>
                  <a:pt x="20250" y="10935"/>
                </a:cubicBezTo>
                <a:cubicBezTo>
                  <a:pt x="20250" y="16200"/>
                  <a:pt x="15930" y="20520"/>
                  <a:pt x="10665" y="20520"/>
                </a:cubicBezTo>
                <a:close/>
                <a:moveTo>
                  <a:pt x="19170" y="3240"/>
                </a:moveTo>
                <a:cubicBezTo>
                  <a:pt x="18360" y="3240"/>
                  <a:pt x="18360" y="3240"/>
                  <a:pt x="18360" y="3240"/>
                </a:cubicBezTo>
                <a:cubicBezTo>
                  <a:pt x="18360" y="2430"/>
                  <a:pt x="18360" y="2430"/>
                  <a:pt x="18360" y="2430"/>
                </a:cubicBezTo>
                <a:cubicBezTo>
                  <a:pt x="18360" y="2025"/>
                  <a:pt x="18090" y="1890"/>
                  <a:pt x="17820" y="1890"/>
                </a:cubicBezTo>
                <a:cubicBezTo>
                  <a:pt x="17550" y="1890"/>
                  <a:pt x="17280" y="2025"/>
                  <a:pt x="17280" y="2430"/>
                </a:cubicBezTo>
                <a:cubicBezTo>
                  <a:pt x="17280" y="3240"/>
                  <a:pt x="17280" y="3240"/>
                  <a:pt x="17280" y="3240"/>
                </a:cubicBezTo>
                <a:cubicBezTo>
                  <a:pt x="16335" y="3240"/>
                  <a:pt x="16335" y="3240"/>
                  <a:pt x="16335" y="3240"/>
                </a:cubicBezTo>
                <a:cubicBezTo>
                  <a:pt x="16065" y="3240"/>
                  <a:pt x="15930" y="3510"/>
                  <a:pt x="15930" y="3780"/>
                </a:cubicBezTo>
                <a:cubicBezTo>
                  <a:pt x="15930" y="4050"/>
                  <a:pt x="16065" y="4320"/>
                  <a:pt x="16335" y="4320"/>
                </a:cubicBezTo>
                <a:cubicBezTo>
                  <a:pt x="17280" y="4320"/>
                  <a:pt x="17280" y="4320"/>
                  <a:pt x="17280" y="4320"/>
                </a:cubicBezTo>
                <a:cubicBezTo>
                  <a:pt x="17280" y="5265"/>
                  <a:pt x="17280" y="5265"/>
                  <a:pt x="17280" y="5265"/>
                </a:cubicBezTo>
                <a:cubicBezTo>
                  <a:pt x="17280" y="5535"/>
                  <a:pt x="17550" y="5670"/>
                  <a:pt x="17820" y="5670"/>
                </a:cubicBezTo>
                <a:cubicBezTo>
                  <a:pt x="18090" y="5670"/>
                  <a:pt x="18360" y="5535"/>
                  <a:pt x="18360" y="5265"/>
                </a:cubicBezTo>
                <a:cubicBezTo>
                  <a:pt x="18360" y="4320"/>
                  <a:pt x="18360" y="4320"/>
                  <a:pt x="18360" y="4320"/>
                </a:cubicBezTo>
                <a:cubicBezTo>
                  <a:pt x="19170" y="4320"/>
                  <a:pt x="19170" y="4320"/>
                  <a:pt x="19170" y="4320"/>
                </a:cubicBezTo>
                <a:cubicBezTo>
                  <a:pt x="19575" y="4320"/>
                  <a:pt x="19710" y="4050"/>
                  <a:pt x="19710" y="3780"/>
                </a:cubicBezTo>
                <a:cubicBezTo>
                  <a:pt x="19710" y="3510"/>
                  <a:pt x="19575" y="3240"/>
                  <a:pt x="19170" y="3240"/>
                </a:cubicBezTo>
                <a:close/>
                <a:moveTo>
                  <a:pt x="13905" y="12825"/>
                </a:moveTo>
                <a:cubicBezTo>
                  <a:pt x="13905" y="12825"/>
                  <a:pt x="12555" y="12960"/>
                  <a:pt x="12285" y="11475"/>
                </a:cubicBezTo>
                <a:cubicBezTo>
                  <a:pt x="12420" y="11340"/>
                  <a:pt x="12690" y="11070"/>
                  <a:pt x="12960" y="10800"/>
                </a:cubicBezTo>
                <a:cubicBezTo>
                  <a:pt x="13365" y="10260"/>
                  <a:pt x="13635" y="9585"/>
                  <a:pt x="13770" y="8775"/>
                </a:cubicBezTo>
                <a:cubicBezTo>
                  <a:pt x="13770" y="8775"/>
                  <a:pt x="13770" y="8640"/>
                  <a:pt x="13770" y="8640"/>
                </a:cubicBezTo>
                <a:cubicBezTo>
                  <a:pt x="14040" y="8235"/>
                  <a:pt x="14040" y="7695"/>
                  <a:pt x="14040" y="7290"/>
                </a:cubicBezTo>
                <a:cubicBezTo>
                  <a:pt x="14040" y="5400"/>
                  <a:pt x="12690" y="3780"/>
                  <a:pt x="10935" y="3780"/>
                </a:cubicBezTo>
                <a:cubicBezTo>
                  <a:pt x="10530" y="3780"/>
                  <a:pt x="9990" y="3915"/>
                  <a:pt x="9585" y="4185"/>
                </a:cubicBezTo>
                <a:cubicBezTo>
                  <a:pt x="9450" y="4185"/>
                  <a:pt x="9315" y="4185"/>
                  <a:pt x="9180" y="4185"/>
                </a:cubicBezTo>
                <a:cubicBezTo>
                  <a:pt x="7695" y="4590"/>
                  <a:pt x="6885" y="6345"/>
                  <a:pt x="7290" y="8100"/>
                </a:cubicBezTo>
                <a:cubicBezTo>
                  <a:pt x="7425" y="8370"/>
                  <a:pt x="7560" y="8640"/>
                  <a:pt x="7560" y="8775"/>
                </a:cubicBezTo>
                <a:cubicBezTo>
                  <a:pt x="7695" y="9990"/>
                  <a:pt x="8370" y="10935"/>
                  <a:pt x="9045" y="11475"/>
                </a:cubicBezTo>
                <a:cubicBezTo>
                  <a:pt x="8640" y="12960"/>
                  <a:pt x="7425" y="12825"/>
                  <a:pt x="7425" y="12825"/>
                </a:cubicBezTo>
                <a:cubicBezTo>
                  <a:pt x="6075" y="12825"/>
                  <a:pt x="5130" y="13905"/>
                  <a:pt x="5130" y="15255"/>
                </a:cubicBezTo>
                <a:cubicBezTo>
                  <a:pt x="5130" y="16740"/>
                  <a:pt x="5130" y="16740"/>
                  <a:pt x="5130" y="16740"/>
                </a:cubicBezTo>
                <a:cubicBezTo>
                  <a:pt x="5130" y="17280"/>
                  <a:pt x="5535" y="17820"/>
                  <a:pt x="6210" y="17820"/>
                </a:cubicBezTo>
                <a:cubicBezTo>
                  <a:pt x="15120" y="17820"/>
                  <a:pt x="15120" y="17820"/>
                  <a:pt x="15120" y="17820"/>
                </a:cubicBezTo>
                <a:cubicBezTo>
                  <a:pt x="15795" y="17820"/>
                  <a:pt x="16200" y="17280"/>
                  <a:pt x="16200" y="16740"/>
                </a:cubicBezTo>
                <a:cubicBezTo>
                  <a:pt x="16200" y="15255"/>
                  <a:pt x="16200" y="15255"/>
                  <a:pt x="16200" y="15255"/>
                </a:cubicBezTo>
                <a:cubicBezTo>
                  <a:pt x="16200" y="13905"/>
                  <a:pt x="15255" y="12825"/>
                  <a:pt x="13905" y="12825"/>
                </a:cubicBezTo>
                <a:close/>
                <a:moveTo>
                  <a:pt x="9450" y="5130"/>
                </a:moveTo>
                <a:cubicBezTo>
                  <a:pt x="9585" y="5130"/>
                  <a:pt x="9720" y="5130"/>
                  <a:pt x="9720" y="5130"/>
                </a:cubicBezTo>
                <a:cubicBezTo>
                  <a:pt x="9855" y="5130"/>
                  <a:pt x="9990" y="4995"/>
                  <a:pt x="9990" y="4995"/>
                </a:cubicBezTo>
                <a:cubicBezTo>
                  <a:pt x="10260" y="4860"/>
                  <a:pt x="10665" y="4725"/>
                  <a:pt x="10935" y="4725"/>
                </a:cubicBezTo>
                <a:cubicBezTo>
                  <a:pt x="12015" y="4725"/>
                  <a:pt x="12960" y="5805"/>
                  <a:pt x="13095" y="7020"/>
                </a:cubicBezTo>
                <a:cubicBezTo>
                  <a:pt x="12825" y="6885"/>
                  <a:pt x="12555" y="6750"/>
                  <a:pt x="12285" y="6750"/>
                </a:cubicBezTo>
                <a:cubicBezTo>
                  <a:pt x="10125" y="6750"/>
                  <a:pt x="10125" y="6750"/>
                  <a:pt x="10125" y="6750"/>
                </a:cubicBezTo>
                <a:cubicBezTo>
                  <a:pt x="9990" y="6750"/>
                  <a:pt x="9990" y="6750"/>
                  <a:pt x="9855" y="6750"/>
                </a:cubicBezTo>
                <a:cubicBezTo>
                  <a:pt x="9855" y="6615"/>
                  <a:pt x="9720" y="6615"/>
                  <a:pt x="9720" y="6480"/>
                </a:cubicBezTo>
                <a:cubicBezTo>
                  <a:pt x="9585" y="6345"/>
                  <a:pt x="9450" y="6210"/>
                  <a:pt x="9180" y="6210"/>
                </a:cubicBezTo>
                <a:cubicBezTo>
                  <a:pt x="8910" y="6210"/>
                  <a:pt x="8775" y="6345"/>
                  <a:pt x="8640" y="6615"/>
                </a:cubicBezTo>
                <a:cubicBezTo>
                  <a:pt x="8640" y="6885"/>
                  <a:pt x="8370" y="7290"/>
                  <a:pt x="8235" y="7560"/>
                </a:cubicBezTo>
                <a:cubicBezTo>
                  <a:pt x="8100" y="6480"/>
                  <a:pt x="8640" y="5400"/>
                  <a:pt x="9450" y="5130"/>
                </a:cubicBezTo>
                <a:close/>
                <a:moveTo>
                  <a:pt x="8505" y="8640"/>
                </a:moveTo>
                <a:cubicBezTo>
                  <a:pt x="8910" y="8235"/>
                  <a:pt x="9180" y="7965"/>
                  <a:pt x="9315" y="7560"/>
                </a:cubicBezTo>
                <a:cubicBezTo>
                  <a:pt x="9585" y="7695"/>
                  <a:pt x="9855" y="7695"/>
                  <a:pt x="10125" y="7695"/>
                </a:cubicBezTo>
                <a:cubicBezTo>
                  <a:pt x="12285" y="7695"/>
                  <a:pt x="12285" y="7695"/>
                  <a:pt x="12285" y="7695"/>
                </a:cubicBezTo>
                <a:cubicBezTo>
                  <a:pt x="12555" y="7695"/>
                  <a:pt x="12690" y="7830"/>
                  <a:pt x="12825" y="8100"/>
                </a:cubicBezTo>
                <a:cubicBezTo>
                  <a:pt x="12825" y="9315"/>
                  <a:pt x="12285" y="10395"/>
                  <a:pt x="11475" y="10935"/>
                </a:cubicBezTo>
                <a:cubicBezTo>
                  <a:pt x="11475" y="10935"/>
                  <a:pt x="11205" y="11070"/>
                  <a:pt x="10665" y="11070"/>
                </a:cubicBezTo>
                <a:cubicBezTo>
                  <a:pt x="9585" y="11070"/>
                  <a:pt x="8775" y="9990"/>
                  <a:pt x="8505" y="8640"/>
                </a:cubicBezTo>
                <a:close/>
                <a:moveTo>
                  <a:pt x="12015" y="13095"/>
                </a:moveTo>
                <a:cubicBezTo>
                  <a:pt x="11610" y="13365"/>
                  <a:pt x="11205" y="13500"/>
                  <a:pt x="10665" y="13500"/>
                </a:cubicBezTo>
                <a:cubicBezTo>
                  <a:pt x="10125" y="13500"/>
                  <a:pt x="9585" y="13365"/>
                  <a:pt x="9180" y="13095"/>
                </a:cubicBezTo>
                <a:cubicBezTo>
                  <a:pt x="9585" y="12825"/>
                  <a:pt x="9855" y="12420"/>
                  <a:pt x="9990" y="12015"/>
                </a:cubicBezTo>
                <a:cubicBezTo>
                  <a:pt x="10125" y="12015"/>
                  <a:pt x="10395" y="12150"/>
                  <a:pt x="10665" y="12150"/>
                </a:cubicBezTo>
                <a:cubicBezTo>
                  <a:pt x="10935" y="12150"/>
                  <a:pt x="11205" y="12015"/>
                  <a:pt x="11340" y="12015"/>
                </a:cubicBezTo>
                <a:cubicBezTo>
                  <a:pt x="11475" y="12420"/>
                  <a:pt x="11745" y="12825"/>
                  <a:pt x="12015" y="13095"/>
                </a:cubicBezTo>
                <a:close/>
                <a:moveTo>
                  <a:pt x="15255" y="16740"/>
                </a:moveTo>
                <a:cubicBezTo>
                  <a:pt x="15255" y="16740"/>
                  <a:pt x="15255" y="16740"/>
                  <a:pt x="15255" y="16740"/>
                </a:cubicBezTo>
                <a:cubicBezTo>
                  <a:pt x="15255" y="16740"/>
                  <a:pt x="15255" y="16875"/>
                  <a:pt x="15120" y="16875"/>
                </a:cubicBezTo>
                <a:cubicBezTo>
                  <a:pt x="6210" y="16875"/>
                  <a:pt x="6210" y="16875"/>
                  <a:pt x="6210" y="16875"/>
                </a:cubicBezTo>
                <a:cubicBezTo>
                  <a:pt x="6075" y="16875"/>
                  <a:pt x="6075" y="16740"/>
                  <a:pt x="6075" y="16740"/>
                </a:cubicBezTo>
                <a:cubicBezTo>
                  <a:pt x="6075" y="15255"/>
                  <a:pt x="6075" y="15255"/>
                  <a:pt x="6075" y="15255"/>
                </a:cubicBezTo>
                <a:cubicBezTo>
                  <a:pt x="6075" y="14445"/>
                  <a:pt x="6750" y="13770"/>
                  <a:pt x="7425" y="13770"/>
                </a:cubicBezTo>
                <a:cubicBezTo>
                  <a:pt x="7425" y="13770"/>
                  <a:pt x="7965" y="13770"/>
                  <a:pt x="8370" y="13635"/>
                </a:cubicBezTo>
                <a:cubicBezTo>
                  <a:pt x="9045" y="14175"/>
                  <a:pt x="9855" y="14445"/>
                  <a:pt x="10665" y="14445"/>
                </a:cubicBezTo>
                <a:cubicBezTo>
                  <a:pt x="11475" y="14445"/>
                  <a:pt x="12285" y="14175"/>
                  <a:pt x="12960" y="13635"/>
                </a:cubicBezTo>
                <a:cubicBezTo>
                  <a:pt x="13365" y="13770"/>
                  <a:pt x="13905" y="13770"/>
                  <a:pt x="13905" y="13770"/>
                </a:cubicBezTo>
                <a:cubicBezTo>
                  <a:pt x="14580" y="13770"/>
                  <a:pt x="15255" y="14445"/>
                  <a:pt x="15255" y="15255"/>
                </a:cubicBezTo>
                <a:cubicBezTo>
                  <a:pt x="15255" y="16740"/>
                  <a:pt x="15255" y="16740"/>
                  <a:pt x="15255" y="167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74" name="Freeform 157"/>
          <p:cNvSpPr/>
          <p:nvPr/>
        </p:nvSpPr>
        <p:spPr>
          <a:xfrm>
            <a:off x="20250150" y="7026275"/>
            <a:ext cx="1092200" cy="9207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475" y="13218"/>
                </a:moveTo>
                <a:cubicBezTo>
                  <a:pt x="10935" y="12412"/>
                  <a:pt x="10260" y="11928"/>
                  <a:pt x="9450" y="11928"/>
                </a:cubicBezTo>
                <a:cubicBezTo>
                  <a:pt x="9450" y="11928"/>
                  <a:pt x="9450" y="11928"/>
                  <a:pt x="9450" y="11928"/>
                </a:cubicBezTo>
                <a:cubicBezTo>
                  <a:pt x="8505" y="11928"/>
                  <a:pt x="7695" y="10961"/>
                  <a:pt x="7560" y="9833"/>
                </a:cubicBezTo>
                <a:cubicBezTo>
                  <a:pt x="7830" y="9672"/>
                  <a:pt x="8100" y="9349"/>
                  <a:pt x="8370" y="9027"/>
                </a:cubicBezTo>
                <a:cubicBezTo>
                  <a:pt x="8775" y="8221"/>
                  <a:pt x="9045" y="7254"/>
                  <a:pt x="9180" y="6287"/>
                </a:cubicBezTo>
                <a:cubicBezTo>
                  <a:pt x="9180" y="6125"/>
                  <a:pt x="9315" y="6125"/>
                  <a:pt x="9315" y="6125"/>
                </a:cubicBezTo>
                <a:cubicBezTo>
                  <a:pt x="9450" y="5481"/>
                  <a:pt x="9585" y="4997"/>
                  <a:pt x="9585" y="4352"/>
                </a:cubicBezTo>
                <a:cubicBezTo>
                  <a:pt x="9585" y="1934"/>
                  <a:pt x="8100" y="0"/>
                  <a:pt x="6210" y="0"/>
                </a:cubicBezTo>
                <a:cubicBezTo>
                  <a:pt x="5805" y="0"/>
                  <a:pt x="5265" y="161"/>
                  <a:pt x="4860" y="322"/>
                </a:cubicBezTo>
                <a:cubicBezTo>
                  <a:pt x="4725" y="322"/>
                  <a:pt x="4590" y="484"/>
                  <a:pt x="4320" y="484"/>
                </a:cubicBezTo>
                <a:cubicBezTo>
                  <a:pt x="2835" y="967"/>
                  <a:pt x="1890" y="3224"/>
                  <a:pt x="2430" y="5481"/>
                </a:cubicBezTo>
                <a:cubicBezTo>
                  <a:pt x="2430" y="5642"/>
                  <a:pt x="2565" y="5964"/>
                  <a:pt x="2565" y="6125"/>
                </a:cubicBezTo>
                <a:cubicBezTo>
                  <a:pt x="2565" y="6125"/>
                  <a:pt x="2700" y="6287"/>
                  <a:pt x="2700" y="6287"/>
                </a:cubicBezTo>
                <a:cubicBezTo>
                  <a:pt x="2835" y="7899"/>
                  <a:pt x="3510" y="9188"/>
                  <a:pt x="4320" y="9833"/>
                </a:cubicBezTo>
                <a:cubicBezTo>
                  <a:pt x="4185" y="10961"/>
                  <a:pt x="3375" y="11928"/>
                  <a:pt x="2430" y="11928"/>
                </a:cubicBezTo>
                <a:cubicBezTo>
                  <a:pt x="2430" y="11928"/>
                  <a:pt x="2430" y="11928"/>
                  <a:pt x="2430" y="11928"/>
                </a:cubicBezTo>
                <a:cubicBezTo>
                  <a:pt x="1080" y="11928"/>
                  <a:pt x="0" y="13218"/>
                  <a:pt x="0" y="14830"/>
                </a:cubicBezTo>
                <a:cubicBezTo>
                  <a:pt x="0" y="18054"/>
                  <a:pt x="0" y="18054"/>
                  <a:pt x="0" y="18054"/>
                </a:cubicBezTo>
                <a:cubicBezTo>
                  <a:pt x="0" y="18376"/>
                  <a:pt x="135" y="18537"/>
                  <a:pt x="405" y="18537"/>
                </a:cubicBezTo>
                <a:cubicBezTo>
                  <a:pt x="8370" y="18537"/>
                  <a:pt x="8370" y="18537"/>
                  <a:pt x="8370" y="18537"/>
                </a:cubicBezTo>
                <a:cubicBezTo>
                  <a:pt x="8640" y="18537"/>
                  <a:pt x="8910" y="18376"/>
                  <a:pt x="8910" y="18054"/>
                </a:cubicBezTo>
                <a:cubicBezTo>
                  <a:pt x="8910" y="17731"/>
                  <a:pt x="8640" y="17409"/>
                  <a:pt x="8370" y="17409"/>
                </a:cubicBezTo>
                <a:cubicBezTo>
                  <a:pt x="945" y="17409"/>
                  <a:pt x="945" y="17409"/>
                  <a:pt x="945" y="17409"/>
                </a:cubicBezTo>
                <a:cubicBezTo>
                  <a:pt x="945" y="14830"/>
                  <a:pt x="945" y="14830"/>
                  <a:pt x="945" y="14830"/>
                </a:cubicBezTo>
                <a:cubicBezTo>
                  <a:pt x="945" y="13863"/>
                  <a:pt x="1620" y="12896"/>
                  <a:pt x="2430" y="12896"/>
                </a:cubicBezTo>
                <a:cubicBezTo>
                  <a:pt x="2430" y="12896"/>
                  <a:pt x="2565" y="12896"/>
                  <a:pt x="2565" y="12896"/>
                </a:cubicBezTo>
                <a:cubicBezTo>
                  <a:pt x="2835" y="12896"/>
                  <a:pt x="3105" y="12896"/>
                  <a:pt x="3375" y="12734"/>
                </a:cubicBezTo>
                <a:cubicBezTo>
                  <a:pt x="5535" y="16442"/>
                  <a:pt x="5535" y="16442"/>
                  <a:pt x="5535" y="16442"/>
                </a:cubicBezTo>
                <a:cubicBezTo>
                  <a:pt x="5670" y="16603"/>
                  <a:pt x="5805" y="16603"/>
                  <a:pt x="5940" y="16603"/>
                </a:cubicBezTo>
                <a:cubicBezTo>
                  <a:pt x="6075" y="16603"/>
                  <a:pt x="6210" y="16603"/>
                  <a:pt x="6345" y="16442"/>
                </a:cubicBezTo>
                <a:cubicBezTo>
                  <a:pt x="8505" y="12734"/>
                  <a:pt x="8505" y="12734"/>
                  <a:pt x="8505" y="12734"/>
                </a:cubicBezTo>
                <a:cubicBezTo>
                  <a:pt x="8775" y="12896"/>
                  <a:pt x="9045" y="12896"/>
                  <a:pt x="9315" y="12896"/>
                </a:cubicBezTo>
                <a:cubicBezTo>
                  <a:pt x="9315" y="12896"/>
                  <a:pt x="9450" y="12896"/>
                  <a:pt x="9450" y="12896"/>
                </a:cubicBezTo>
                <a:cubicBezTo>
                  <a:pt x="9855" y="12896"/>
                  <a:pt x="10395" y="13218"/>
                  <a:pt x="10665" y="13701"/>
                </a:cubicBezTo>
                <a:cubicBezTo>
                  <a:pt x="10800" y="13863"/>
                  <a:pt x="10935" y="14024"/>
                  <a:pt x="11070" y="14024"/>
                </a:cubicBezTo>
                <a:cubicBezTo>
                  <a:pt x="11205" y="14024"/>
                  <a:pt x="11205" y="14024"/>
                  <a:pt x="11340" y="13863"/>
                </a:cubicBezTo>
                <a:cubicBezTo>
                  <a:pt x="11475" y="13701"/>
                  <a:pt x="11610" y="13379"/>
                  <a:pt x="11475" y="13218"/>
                </a:cubicBezTo>
                <a:close/>
                <a:moveTo>
                  <a:pt x="4590" y="1451"/>
                </a:moveTo>
                <a:cubicBezTo>
                  <a:pt x="4725" y="1451"/>
                  <a:pt x="4860" y="1451"/>
                  <a:pt x="4995" y="1451"/>
                </a:cubicBezTo>
                <a:cubicBezTo>
                  <a:pt x="4995" y="1451"/>
                  <a:pt x="5130" y="1451"/>
                  <a:pt x="5130" y="1451"/>
                </a:cubicBezTo>
                <a:cubicBezTo>
                  <a:pt x="5535" y="1128"/>
                  <a:pt x="5805" y="1128"/>
                  <a:pt x="6210" y="1128"/>
                </a:cubicBezTo>
                <a:cubicBezTo>
                  <a:pt x="7560" y="1128"/>
                  <a:pt x="8640" y="2418"/>
                  <a:pt x="8640" y="4191"/>
                </a:cubicBezTo>
                <a:cubicBezTo>
                  <a:pt x="8370" y="4030"/>
                  <a:pt x="8100" y="3869"/>
                  <a:pt x="7695" y="3869"/>
                </a:cubicBezTo>
                <a:cubicBezTo>
                  <a:pt x="5400" y="3869"/>
                  <a:pt x="5400" y="3869"/>
                  <a:pt x="5400" y="3869"/>
                </a:cubicBezTo>
                <a:cubicBezTo>
                  <a:pt x="5265" y="3869"/>
                  <a:pt x="5130" y="3707"/>
                  <a:pt x="4995" y="3707"/>
                </a:cubicBezTo>
                <a:cubicBezTo>
                  <a:pt x="4995" y="3546"/>
                  <a:pt x="4860" y="3546"/>
                  <a:pt x="4860" y="3385"/>
                </a:cubicBezTo>
                <a:cubicBezTo>
                  <a:pt x="4725" y="3224"/>
                  <a:pt x="4590" y="3063"/>
                  <a:pt x="4320" y="3063"/>
                </a:cubicBezTo>
                <a:cubicBezTo>
                  <a:pt x="4050" y="3063"/>
                  <a:pt x="3915" y="3224"/>
                  <a:pt x="3915" y="3546"/>
                </a:cubicBezTo>
                <a:cubicBezTo>
                  <a:pt x="3780" y="4030"/>
                  <a:pt x="3510" y="4513"/>
                  <a:pt x="3240" y="4997"/>
                </a:cubicBezTo>
                <a:cubicBezTo>
                  <a:pt x="2970" y="3385"/>
                  <a:pt x="3645" y="1934"/>
                  <a:pt x="4590" y="1451"/>
                </a:cubicBezTo>
                <a:close/>
                <a:moveTo>
                  <a:pt x="3510" y="6125"/>
                </a:moveTo>
                <a:cubicBezTo>
                  <a:pt x="3915" y="5642"/>
                  <a:pt x="4320" y="5158"/>
                  <a:pt x="4455" y="4513"/>
                </a:cubicBezTo>
                <a:cubicBezTo>
                  <a:pt x="4455" y="4513"/>
                  <a:pt x="4455" y="4513"/>
                  <a:pt x="4455" y="4513"/>
                </a:cubicBezTo>
                <a:cubicBezTo>
                  <a:pt x="4725" y="4836"/>
                  <a:pt x="4995" y="4836"/>
                  <a:pt x="5400" y="4836"/>
                </a:cubicBezTo>
                <a:cubicBezTo>
                  <a:pt x="7695" y="4836"/>
                  <a:pt x="7695" y="4836"/>
                  <a:pt x="7695" y="4836"/>
                </a:cubicBezTo>
                <a:cubicBezTo>
                  <a:pt x="7965" y="4836"/>
                  <a:pt x="8235" y="5158"/>
                  <a:pt x="8370" y="5319"/>
                </a:cubicBezTo>
                <a:cubicBezTo>
                  <a:pt x="8370" y="6448"/>
                  <a:pt x="8100" y="7576"/>
                  <a:pt x="7560" y="8382"/>
                </a:cubicBezTo>
                <a:cubicBezTo>
                  <a:pt x="7155" y="9027"/>
                  <a:pt x="6615" y="9510"/>
                  <a:pt x="5940" y="9510"/>
                </a:cubicBezTo>
                <a:cubicBezTo>
                  <a:pt x="5400" y="9510"/>
                  <a:pt x="4860" y="9027"/>
                  <a:pt x="4320" y="8382"/>
                </a:cubicBezTo>
                <a:cubicBezTo>
                  <a:pt x="3915" y="7899"/>
                  <a:pt x="3645" y="6931"/>
                  <a:pt x="3510" y="6125"/>
                </a:cubicBezTo>
                <a:close/>
                <a:moveTo>
                  <a:pt x="5940" y="15152"/>
                </a:moveTo>
                <a:cubicBezTo>
                  <a:pt x="4185" y="12251"/>
                  <a:pt x="4185" y="12251"/>
                  <a:pt x="4185" y="12251"/>
                </a:cubicBezTo>
                <a:cubicBezTo>
                  <a:pt x="4725" y="11767"/>
                  <a:pt x="4995" y="11122"/>
                  <a:pt x="5130" y="10316"/>
                </a:cubicBezTo>
                <a:cubicBezTo>
                  <a:pt x="5400" y="10478"/>
                  <a:pt x="5670" y="10478"/>
                  <a:pt x="5940" y="10478"/>
                </a:cubicBezTo>
                <a:cubicBezTo>
                  <a:pt x="6210" y="10478"/>
                  <a:pt x="6480" y="10478"/>
                  <a:pt x="6750" y="10316"/>
                </a:cubicBezTo>
                <a:cubicBezTo>
                  <a:pt x="6885" y="11122"/>
                  <a:pt x="7155" y="11767"/>
                  <a:pt x="7695" y="12251"/>
                </a:cubicBezTo>
                <a:lnTo>
                  <a:pt x="5940" y="15152"/>
                </a:lnTo>
                <a:close/>
                <a:moveTo>
                  <a:pt x="19170" y="14830"/>
                </a:moveTo>
                <a:cubicBezTo>
                  <a:pt x="19170" y="14830"/>
                  <a:pt x="19170" y="14830"/>
                  <a:pt x="19170" y="14830"/>
                </a:cubicBezTo>
                <a:cubicBezTo>
                  <a:pt x="18225" y="14830"/>
                  <a:pt x="17415" y="14024"/>
                  <a:pt x="17280" y="12896"/>
                </a:cubicBezTo>
                <a:cubicBezTo>
                  <a:pt x="17820" y="12412"/>
                  <a:pt x="18225" y="11606"/>
                  <a:pt x="18630" y="10800"/>
                </a:cubicBezTo>
                <a:cubicBezTo>
                  <a:pt x="18630" y="10961"/>
                  <a:pt x="18765" y="11122"/>
                  <a:pt x="18900" y="11122"/>
                </a:cubicBezTo>
                <a:cubicBezTo>
                  <a:pt x="18900" y="11122"/>
                  <a:pt x="18900" y="11122"/>
                  <a:pt x="19035" y="11122"/>
                </a:cubicBezTo>
                <a:cubicBezTo>
                  <a:pt x="19170" y="11122"/>
                  <a:pt x="19305" y="11122"/>
                  <a:pt x="19305" y="10961"/>
                </a:cubicBezTo>
                <a:cubicBezTo>
                  <a:pt x="19980" y="9994"/>
                  <a:pt x="20385" y="8704"/>
                  <a:pt x="20250" y="7415"/>
                </a:cubicBezTo>
                <a:cubicBezTo>
                  <a:pt x="20250" y="6125"/>
                  <a:pt x="19845" y="4997"/>
                  <a:pt x="19170" y="4030"/>
                </a:cubicBezTo>
                <a:cubicBezTo>
                  <a:pt x="18495" y="3063"/>
                  <a:pt x="17685" y="2579"/>
                  <a:pt x="16740" y="2579"/>
                </a:cubicBezTo>
                <a:cubicBezTo>
                  <a:pt x="16740" y="2579"/>
                  <a:pt x="16605" y="2579"/>
                  <a:pt x="16470" y="2579"/>
                </a:cubicBezTo>
                <a:cubicBezTo>
                  <a:pt x="16065" y="2257"/>
                  <a:pt x="15525" y="2257"/>
                  <a:pt x="14985" y="2257"/>
                </a:cubicBezTo>
                <a:cubicBezTo>
                  <a:pt x="13905" y="2257"/>
                  <a:pt x="12960" y="2901"/>
                  <a:pt x="12285" y="4030"/>
                </a:cubicBezTo>
                <a:cubicBezTo>
                  <a:pt x="11475" y="5158"/>
                  <a:pt x="11205" y="6609"/>
                  <a:pt x="11205" y="8060"/>
                </a:cubicBezTo>
                <a:cubicBezTo>
                  <a:pt x="11205" y="8221"/>
                  <a:pt x="11205" y="8543"/>
                  <a:pt x="11205" y="8704"/>
                </a:cubicBezTo>
                <a:cubicBezTo>
                  <a:pt x="11340" y="9349"/>
                  <a:pt x="11475" y="9994"/>
                  <a:pt x="11745" y="10639"/>
                </a:cubicBezTo>
                <a:cubicBezTo>
                  <a:pt x="11745" y="10800"/>
                  <a:pt x="11880" y="10800"/>
                  <a:pt x="12015" y="10961"/>
                </a:cubicBezTo>
                <a:cubicBezTo>
                  <a:pt x="12285" y="10961"/>
                  <a:pt x="12420" y="10800"/>
                  <a:pt x="12420" y="10639"/>
                </a:cubicBezTo>
                <a:cubicBezTo>
                  <a:pt x="12555" y="10639"/>
                  <a:pt x="12555" y="10478"/>
                  <a:pt x="12555" y="10316"/>
                </a:cubicBezTo>
                <a:cubicBezTo>
                  <a:pt x="12825" y="11122"/>
                  <a:pt x="13095" y="11767"/>
                  <a:pt x="13500" y="12251"/>
                </a:cubicBezTo>
                <a:cubicBezTo>
                  <a:pt x="13635" y="12573"/>
                  <a:pt x="13905" y="12734"/>
                  <a:pt x="14040" y="12896"/>
                </a:cubicBezTo>
                <a:cubicBezTo>
                  <a:pt x="13905" y="14024"/>
                  <a:pt x="13095" y="14830"/>
                  <a:pt x="12150" y="14830"/>
                </a:cubicBezTo>
                <a:cubicBezTo>
                  <a:pt x="12150" y="14830"/>
                  <a:pt x="12150" y="14830"/>
                  <a:pt x="12150" y="14830"/>
                </a:cubicBezTo>
                <a:cubicBezTo>
                  <a:pt x="10800" y="14991"/>
                  <a:pt x="9720" y="16281"/>
                  <a:pt x="9720" y="17893"/>
                </a:cubicBezTo>
                <a:cubicBezTo>
                  <a:pt x="9720" y="20955"/>
                  <a:pt x="9720" y="20955"/>
                  <a:pt x="9720" y="20955"/>
                </a:cubicBezTo>
                <a:cubicBezTo>
                  <a:pt x="9720" y="21278"/>
                  <a:pt x="9855" y="21600"/>
                  <a:pt x="1012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278"/>
                  <a:pt x="21600" y="20955"/>
                </a:cubicBezTo>
                <a:cubicBezTo>
                  <a:pt x="21600" y="17893"/>
                  <a:pt x="21600" y="17893"/>
                  <a:pt x="21600" y="17893"/>
                </a:cubicBezTo>
                <a:cubicBezTo>
                  <a:pt x="21600" y="16281"/>
                  <a:pt x="20520" y="14991"/>
                  <a:pt x="19170" y="14830"/>
                </a:cubicBezTo>
                <a:close/>
                <a:moveTo>
                  <a:pt x="12285" y="9188"/>
                </a:moveTo>
                <a:cubicBezTo>
                  <a:pt x="12150" y="9027"/>
                  <a:pt x="12150" y="8866"/>
                  <a:pt x="12150" y="8543"/>
                </a:cubicBezTo>
                <a:cubicBezTo>
                  <a:pt x="12150" y="8382"/>
                  <a:pt x="12150" y="8221"/>
                  <a:pt x="12150" y="8060"/>
                </a:cubicBezTo>
                <a:cubicBezTo>
                  <a:pt x="12015" y="6770"/>
                  <a:pt x="12420" y="5642"/>
                  <a:pt x="12960" y="4675"/>
                </a:cubicBezTo>
                <a:cubicBezTo>
                  <a:pt x="13500" y="3869"/>
                  <a:pt x="14310" y="3385"/>
                  <a:pt x="14985" y="3224"/>
                </a:cubicBezTo>
                <a:cubicBezTo>
                  <a:pt x="15120" y="3224"/>
                  <a:pt x="15660" y="3224"/>
                  <a:pt x="16200" y="3546"/>
                </a:cubicBezTo>
                <a:cubicBezTo>
                  <a:pt x="16335" y="3707"/>
                  <a:pt x="16335" y="3707"/>
                  <a:pt x="16470" y="3707"/>
                </a:cubicBezTo>
                <a:cubicBezTo>
                  <a:pt x="16470" y="3707"/>
                  <a:pt x="16740" y="3707"/>
                  <a:pt x="16740" y="3707"/>
                </a:cubicBezTo>
                <a:cubicBezTo>
                  <a:pt x="17415" y="3707"/>
                  <a:pt x="18090" y="4030"/>
                  <a:pt x="18495" y="4675"/>
                </a:cubicBezTo>
                <a:cubicBezTo>
                  <a:pt x="19035" y="5481"/>
                  <a:pt x="19305" y="6448"/>
                  <a:pt x="19440" y="7415"/>
                </a:cubicBezTo>
                <a:cubicBezTo>
                  <a:pt x="19440" y="8060"/>
                  <a:pt x="19305" y="8543"/>
                  <a:pt x="19170" y="9027"/>
                </a:cubicBezTo>
                <a:cubicBezTo>
                  <a:pt x="19170" y="9027"/>
                  <a:pt x="19170" y="8866"/>
                  <a:pt x="19035" y="8704"/>
                </a:cubicBezTo>
                <a:cubicBezTo>
                  <a:pt x="18630" y="7576"/>
                  <a:pt x="17820" y="6770"/>
                  <a:pt x="17010" y="6287"/>
                </a:cubicBezTo>
                <a:cubicBezTo>
                  <a:pt x="16875" y="6287"/>
                  <a:pt x="16740" y="6287"/>
                  <a:pt x="16605" y="6287"/>
                </a:cubicBezTo>
                <a:cubicBezTo>
                  <a:pt x="16470" y="6287"/>
                  <a:pt x="16470" y="6448"/>
                  <a:pt x="16335" y="6609"/>
                </a:cubicBezTo>
                <a:cubicBezTo>
                  <a:pt x="16335" y="6770"/>
                  <a:pt x="16200" y="6931"/>
                  <a:pt x="16200" y="7093"/>
                </a:cubicBezTo>
                <a:cubicBezTo>
                  <a:pt x="15930" y="7576"/>
                  <a:pt x="15525" y="7899"/>
                  <a:pt x="14985" y="7899"/>
                </a:cubicBezTo>
                <a:cubicBezTo>
                  <a:pt x="14850" y="7899"/>
                  <a:pt x="14715" y="7899"/>
                  <a:pt x="14715" y="7899"/>
                </a:cubicBezTo>
                <a:cubicBezTo>
                  <a:pt x="14310" y="7899"/>
                  <a:pt x="13905" y="8060"/>
                  <a:pt x="13635" y="8221"/>
                </a:cubicBezTo>
                <a:cubicBezTo>
                  <a:pt x="13230" y="8382"/>
                  <a:pt x="12555" y="8704"/>
                  <a:pt x="12285" y="9188"/>
                </a:cubicBezTo>
                <a:close/>
                <a:moveTo>
                  <a:pt x="13365" y="9510"/>
                </a:moveTo>
                <a:cubicBezTo>
                  <a:pt x="13500" y="9349"/>
                  <a:pt x="13635" y="9349"/>
                  <a:pt x="13905" y="9188"/>
                </a:cubicBezTo>
                <a:cubicBezTo>
                  <a:pt x="14175" y="9027"/>
                  <a:pt x="14445" y="9027"/>
                  <a:pt x="14715" y="9027"/>
                </a:cubicBezTo>
                <a:cubicBezTo>
                  <a:pt x="14850" y="9027"/>
                  <a:pt x="14850" y="9027"/>
                  <a:pt x="14850" y="9027"/>
                </a:cubicBezTo>
                <a:cubicBezTo>
                  <a:pt x="15795" y="9027"/>
                  <a:pt x="16605" y="8543"/>
                  <a:pt x="17010" y="7737"/>
                </a:cubicBezTo>
                <a:cubicBezTo>
                  <a:pt x="17010" y="7576"/>
                  <a:pt x="17010" y="7576"/>
                  <a:pt x="17010" y="7576"/>
                </a:cubicBezTo>
                <a:cubicBezTo>
                  <a:pt x="17415" y="7737"/>
                  <a:pt x="17820" y="8221"/>
                  <a:pt x="18090" y="8704"/>
                </a:cubicBezTo>
                <a:cubicBezTo>
                  <a:pt x="18090" y="8704"/>
                  <a:pt x="18090" y="8866"/>
                  <a:pt x="18090" y="8866"/>
                </a:cubicBezTo>
                <a:cubicBezTo>
                  <a:pt x="17955" y="9833"/>
                  <a:pt x="17685" y="10800"/>
                  <a:pt x="17280" y="11445"/>
                </a:cubicBezTo>
                <a:cubicBezTo>
                  <a:pt x="16740" y="12090"/>
                  <a:pt x="16200" y="12412"/>
                  <a:pt x="15660" y="12412"/>
                </a:cubicBezTo>
                <a:cubicBezTo>
                  <a:pt x="14580" y="12412"/>
                  <a:pt x="13635" y="11284"/>
                  <a:pt x="13365" y="9510"/>
                </a:cubicBezTo>
                <a:close/>
                <a:moveTo>
                  <a:pt x="14850" y="13379"/>
                </a:moveTo>
                <a:cubicBezTo>
                  <a:pt x="15120" y="13540"/>
                  <a:pt x="15390" y="13540"/>
                  <a:pt x="15660" y="13540"/>
                </a:cubicBezTo>
                <a:cubicBezTo>
                  <a:pt x="15930" y="13540"/>
                  <a:pt x="16200" y="13540"/>
                  <a:pt x="16470" y="13379"/>
                </a:cubicBezTo>
                <a:cubicBezTo>
                  <a:pt x="16605" y="14346"/>
                  <a:pt x="17145" y="14991"/>
                  <a:pt x="17820" y="15475"/>
                </a:cubicBezTo>
                <a:cubicBezTo>
                  <a:pt x="17550" y="16603"/>
                  <a:pt x="16605" y="17409"/>
                  <a:pt x="15660" y="17409"/>
                </a:cubicBezTo>
                <a:cubicBezTo>
                  <a:pt x="14715" y="17409"/>
                  <a:pt x="13770" y="16603"/>
                  <a:pt x="13500" y="15475"/>
                </a:cubicBezTo>
                <a:cubicBezTo>
                  <a:pt x="14175" y="14991"/>
                  <a:pt x="14715" y="14346"/>
                  <a:pt x="14850" y="13379"/>
                </a:cubicBezTo>
                <a:close/>
                <a:moveTo>
                  <a:pt x="20655" y="20472"/>
                </a:moveTo>
                <a:cubicBezTo>
                  <a:pt x="10665" y="20472"/>
                  <a:pt x="10665" y="20472"/>
                  <a:pt x="10665" y="20472"/>
                </a:cubicBezTo>
                <a:cubicBezTo>
                  <a:pt x="10665" y="17893"/>
                  <a:pt x="10665" y="17893"/>
                  <a:pt x="10665" y="17893"/>
                </a:cubicBezTo>
                <a:cubicBezTo>
                  <a:pt x="10665" y="16764"/>
                  <a:pt x="11340" y="15958"/>
                  <a:pt x="12150" y="15958"/>
                </a:cubicBezTo>
                <a:cubicBezTo>
                  <a:pt x="12150" y="15958"/>
                  <a:pt x="12285" y="15958"/>
                  <a:pt x="12285" y="15958"/>
                </a:cubicBezTo>
                <a:cubicBezTo>
                  <a:pt x="12420" y="15958"/>
                  <a:pt x="12555" y="15958"/>
                  <a:pt x="12690" y="15958"/>
                </a:cubicBezTo>
                <a:cubicBezTo>
                  <a:pt x="13095" y="17409"/>
                  <a:pt x="14310" y="18537"/>
                  <a:pt x="15660" y="18537"/>
                </a:cubicBezTo>
                <a:cubicBezTo>
                  <a:pt x="17010" y="18537"/>
                  <a:pt x="18225" y="17409"/>
                  <a:pt x="18630" y="15958"/>
                </a:cubicBezTo>
                <a:cubicBezTo>
                  <a:pt x="18765" y="15958"/>
                  <a:pt x="18900" y="15958"/>
                  <a:pt x="19035" y="15958"/>
                </a:cubicBezTo>
                <a:cubicBezTo>
                  <a:pt x="19035" y="15958"/>
                  <a:pt x="19170" y="15958"/>
                  <a:pt x="19170" y="15958"/>
                </a:cubicBezTo>
                <a:cubicBezTo>
                  <a:pt x="19980" y="15958"/>
                  <a:pt x="20655" y="16764"/>
                  <a:pt x="20655" y="17893"/>
                </a:cubicBezTo>
                <a:lnTo>
                  <a:pt x="20655" y="2047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75" name="Freeform 158"/>
          <p:cNvSpPr/>
          <p:nvPr/>
        </p:nvSpPr>
        <p:spPr>
          <a:xfrm>
            <a:off x="20304126" y="8181975"/>
            <a:ext cx="9842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00" y="7965"/>
                </a:moveTo>
                <a:cubicBezTo>
                  <a:pt x="21150" y="7830"/>
                  <a:pt x="21000" y="7830"/>
                  <a:pt x="20850" y="7965"/>
                </a:cubicBezTo>
                <a:cubicBezTo>
                  <a:pt x="17400" y="9585"/>
                  <a:pt x="17400" y="9585"/>
                  <a:pt x="17400" y="9585"/>
                </a:cubicBezTo>
                <a:cubicBezTo>
                  <a:pt x="17400" y="8100"/>
                  <a:pt x="17400" y="8100"/>
                  <a:pt x="17400" y="8100"/>
                </a:cubicBezTo>
                <a:cubicBezTo>
                  <a:pt x="17400" y="7830"/>
                  <a:pt x="17100" y="7695"/>
                  <a:pt x="16800" y="7695"/>
                </a:cubicBezTo>
                <a:cubicBezTo>
                  <a:pt x="15900" y="7695"/>
                  <a:pt x="15900" y="7695"/>
                  <a:pt x="15900" y="7695"/>
                </a:cubicBezTo>
                <a:cubicBezTo>
                  <a:pt x="17100" y="6885"/>
                  <a:pt x="17700" y="5670"/>
                  <a:pt x="17700" y="4320"/>
                </a:cubicBezTo>
                <a:cubicBezTo>
                  <a:pt x="17700" y="1890"/>
                  <a:pt x="15600" y="0"/>
                  <a:pt x="12900" y="0"/>
                </a:cubicBezTo>
                <a:cubicBezTo>
                  <a:pt x="10650" y="0"/>
                  <a:pt x="8850" y="1350"/>
                  <a:pt x="8250" y="3375"/>
                </a:cubicBezTo>
                <a:cubicBezTo>
                  <a:pt x="7650" y="2565"/>
                  <a:pt x="6600" y="2160"/>
                  <a:pt x="5550" y="2160"/>
                </a:cubicBezTo>
                <a:cubicBezTo>
                  <a:pt x="3450" y="2160"/>
                  <a:pt x="1800" y="3645"/>
                  <a:pt x="1800" y="5400"/>
                </a:cubicBezTo>
                <a:cubicBezTo>
                  <a:pt x="1800" y="6345"/>
                  <a:pt x="2250" y="7155"/>
                  <a:pt x="2850" y="7695"/>
                </a:cubicBezTo>
                <a:cubicBezTo>
                  <a:pt x="2400" y="7695"/>
                  <a:pt x="2400" y="7695"/>
                  <a:pt x="2400" y="7695"/>
                </a:cubicBezTo>
                <a:cubicBezTo>
                  <a:pt x="2100" y="7695"/>
                  <a:pt x="1950" y="7830"/>
                  <a:pt x="1950" y="8100"/>
                </a:cubicBezTo>
                <a:cubicBezTo>
                  <a:pt x="1950" y="10395"/>
                  <a:pt x="1950" y="10395"/>
                  <a:pt x="1950" y="10395"/>
                </a:cubicBezTo>
                <a:cubicBezTo>
                  <a:pt x="600" y="10395"/>
                  <a:pt x="600" y="10395"/>
                  <a:pt x="600" y="10395"/>
                </a:cubicBezTo>
                <a:cubicBezTo>
                  <a:pt x="300" y="10395"/>
                  <a:pt x="0" y="10530"/>
                  <a:pt x="0" y="10800"/>
                </a:cubicBezTo>
                <a:cubicBezTo>
                  <a:pt x="0" y="12690"/>
                  <a:pt x="0" y="12690"/>
                  <a:pt x="0" y="12690"/>
                </a:cubicBezTo>
                <a:cubicBezTo>
                  <a:pt x="0" y="12960"/>
                  <a:pt x="300" y="13230"/>
                  <a:pt x="600" y="13230"/>
                </a:cubicBezTo>
                <a:cubicBezTo>
                  <a:pt x="1950" y="13230"/>
                  <a:pt x="1950" y="13230"/>
                  <a:pt x="1950" y="13230"/>
                </a:cubicBezTo>
                <a:cubicBezTo>
                  <a:pt x="1950" y="15390"/>
                  <a:pt x="1950" y="15390"/>
                  <a:pt x="1950" y="15390"/>
                </a:cubicBezTo>
                <a:cubicBezTo>
                  <a:pt x="1950" y="15660"/>
                  <a:pt x="2100" y="15930"/>
                  <a:pt x="2400" y="15930"/>
                </a:cubicBezTo>
                <a:cubicBezTo>
                  <a:pt x="8700" y="15930"/>
                  <a:pt x="8700" y="15930"/>
                  <a:pt x="8700" y="15930"/>
                </a:cubicBezTo>
                <a:cubicBezTo>
                  <a:pt x="5850" y="20925"/>
                  <a:pt x="5850" y="20925"/>
                  <a:pt x="5850" y="20925"/>
                </a:cubicBezTo>
                <a:cubicBezTo>
                  <a:pt x="5700" y="21195"/>
                  <a:pt x="5850" y="21465"/>
                  <a:pt x="6000" y="21600"/>
                </a:cubicBezTo>
                <a:cubicBezTo>
                  <a:pt x="6150" y="21600"/>
                  <a:pt x="6300" y="21600"/>
                  <a:pt x="6300" y="21600"/>
                </a:cubicBezTo>
                <a:cubicBezTo>
                  <a:pt x="6450" y="21600"/>
                  <a:pt x="6750" y="21465"/>
                  <a:pt x="6750" y="21330"/>
                </a:cubicBezTo>
                <a:cubicBezTo>
                  <a:pt x="9600" y="16470"/>
                  <a:pt x="9600" y="16470"/>
                  <a:pt x="9600" y="16470"/>
                </a:cubicBezTo>
                <a:cubicBezTo>
                  <a:pt x="12450" y="21330"/>
                  <a:pt x="12450" y="21330"/>
                  <a:pt x="12450" y="21330"/>
                </a:cubicBezTo>
                <a:cubicBezTo>
                  <a:pt x="12600" y="21465"/>
                  <a:pt x="12750" y="21600"/>
                  <a:pt x="12900" y="21600"/>
                </a:cubicBezTo>
                <a:cubicBezTo>
                  <a:pt x="13050" y="21600"/>
                  <a:pt x="13050" y="21600"/>
                  <a:pt x="13200" y="21600"/>
                </a:cubicBezTo>
                <a:cubicBezTo>
                  <a:pt x="13500" y="21465"/>
                  <a:pt x="13500" y="21195"/>
                  <a:pt x="13350" y="20925"/>
                </a:cubicBezTo>
                <a:cubicBezTo>
                  <a:pt x="10500" y="15930"/>
                  <a:pt x="10500" y="15930"/>
                  <a:pt x="10500" y="15930"/>
                </a:cubicBezTo>
                <a:cubicBezTo>
                  <a:pt x="16800" y="15930"/>
                  <a:pt x="16800" y="15930"/>
                  <a:pt x="16800" y="15930"/>
                </a:cubicBezTo>
                <a:cubicBezTo>
                  <a:pt x="17100" y="15930"/>
                  <a:pt x="17400" y="15660"/>
                  <a:pt x="17400" y="15390"/>
                </a:cubicBezTo>
                <a:cubicBezTo>
                  <a:pt x="17400" y="13905"/>
                  <a:pt x="17400" y="13905"/>
                  <a:pt x="17400" y="13905"/>
                </a:cubicBezTo>
                <a:cubicBezTo>
                  <a:pt x="20850" y="15660"/>
                  <a:pt x="20850" y="15660"/>
                  <a:pt x="20850" y="15660"/>
                </a:cubicBezTo>
                <a:cubicBezTo>
                  <a:pt x="20850" y="15660"/>
                  <a:pt x="21000" y="15660"/>
                  <a:pt x="21150" y="15660"/>
                </a:cubicBezTo>
                <a:cubicBezTo>
                  <a:pt x="21150" y="15660"/>
                  <a:pt x="21300" y="15660"/>
                  <a:pt x="21300" y="15660"/>
                </a:cubicBezTo>
                <a:cubicBezTo>
                  <a:pt x="21450" y="15525"/>
                  <a:pt x="21600" y="15390"/>
                  <a:pt x="21600" y="15255"/>
                </a:cubicBezTo>
                <a:cubicBezTo>
                  <a:pt x="21600" y="8370"/>
                  <a:pt x="21600" y="8370"/>
                  <a:pt x="21600" y="8370"/>
                </a:cubicBezTo>
                <a:cubicBezTo>
                  <a:pt x="21600" y="8235"/>
                  <a:pt x="21450" y="7965"/>
                  <a:pt x="21300" y="7965"/>
                </a:cubicBezTo>
                <a:close/>
                <a:moveTo>
                  <a:pt x="1950" y="12285"/>
                </a:moveTo>
                <a:cubicBezTo>
                  <a:pt x="1050" y="12285"/>
                  <a:pt x="1050" y="12285"/>
                  <a:pt x="1050" y="12285"/>
                </a:cubicBezTo>
                <a:cubicBezTo>
                  <a:pt x="1050" y="11340"/>
                  <a:pt x="1050" y="11340"/>
                  <a:pt x="1050" y="11340"/>
                </a:cubicBezTo>
                <a:cubicBezTo>
                  <a:pt x="1950" y="11340"/>
                  <a:pt x="1950" y="11340"/>
                  <a:pt x="1950" y="11340"/>
                </a:cubicBezTo>
                <a:lnTo>
                  <a:pt x="1950" y="12285"/>
                </a:lnTo>
                <a:close/>
                <a:moveTo>
                  <a:pt x="12900" y="945"/>
                </a:moveTo>
                <a:cubicBezTo>
                  <a:pt x="15000" y="945"/>
                  <a:pt x="16650" y="2430"/>
                  <a:pt x="16650" y="4320"/>
                </a:cubicBezTo>
                <a:cubicBezTo>
                  <a:pt x="16650" y="6210"/>
                  <a:pt x="15000" y="7695"/>
                  <a:pt x="12900" y="7695"/>
                </a:cubicBezTo>
                <a:cubicBezTo>
                  <a:pt x="10950" y="7695"/>
                  <a:pt x="9150" y="6210"/>
                  <a:pt x="9150" y="4320"/>
                </a:cubicBezTo>
                <a:cubicBezTo>
                  <a:pt x="9150" y="2430"/>
                  <a:pt x="10950" y="945"/>
                  <a:pt x="12900" y="945"/>
                </a:cubicBezTo>
                <a:close/>
                <a:moveTo>
                  <a:pt x="8850" y="6615"/>
                </a:moveTo>
                <a:cubicBezTo>
                  <a:pt x="9150" y="7020"/>
                  <a:pt x="9450" y="7425"/>
                  <a:pt x="9900" y="7695"/>
                </a:cubicBezTo>
                <a:cubicBezTo>
                  <a:pt x="8100" y="7695"/>
                  <a:pt x="8100" y="7695"/>
                  <a:pt x="8100" y="7695"/>
                </a:cubicBezTo>
                <a:cubicBezTo>
                  <a:pt x="8400" y="7425"/>
                  <a:pt x="8700" y="7020"/>
                  <a:pt x="8850" y="6615"/>
                </a:cubicBezTo>
                <a:close/>
                <a:moveTo>
                  <a:pt x="5550" y="3105"/>
                </a:moveTo>
                <a:cubicBezTo>
                  <a:pt x="6900" y="3105"/>
                  <a:pt x="8100" y="4185"/>
                  <a:pt x="8100" y="5400"/>
                </a:cubicBezTo>
                <a:cubicBezTo>
                  <a:pt x="8100" y="6615"/>
                  <a:pt x="6900" y="7695"/>
                  <a:pt x="5550" y="7695"/>
                </a:cubicBezTo>
                <a:cubicBezTo>
                  <a:pt x="4050" y="7695"/>
                  <a:pt x="3000" y="6615"/>
                  <a:pt x="3000" y="5400"/>
                </a:cubicBezTo>
                <a:cubicBezTo>
                  <a:pt x="3000" y="4185"/>
                  <a:pt x="4050" y="3105"/>
                  <a:pt x="5550" y="3105"/>
                </a:cubicBezTo>
                <a:close/>
                <a:moveTo>
                  <a:pt x="16350" y="10395"/>
                </a:moveTo>
                <a:cubicBezTo>
                  <a:pt x="16350" y="13095"/>
                  <a:pt x="16350" y="13095"/>
                  <a:pt x="16350" y="13095"/>
                </a:cubicBezTo>
                <a:cubicBezTo>
                  <a:pt x="16350" y="14985"/>
                  <a:pt x="16350" y="14985"/>
                  <a:pt x="16350" y="14985"/>
                </a:cubicBezTo>
                <a:cubicBezTo>
                  <a:pt x="9600" y="14985"/>
                  <a:pt x="9600" y="14985"/>
                  <a:pt x="9600" y="14985"/>
                </a:cubicBezTo>
                <a:cubicBezTo>
                  <a:pt x="9600" y="14985"/>
                  <a:pt x="9600" y="14985"/>
                  <a:pt x="9600" y="14985"/>
                </a:cubicBezTo>
                <a:cubicBezTo>
                  <a:pt x="9600" y="14985"/>
                  <a:pt x="9600" y="14985"/>
                  <a:pt x="9600" y="14985"/>
                </a:cubicBezTo>
                <a:cubicBezTo>
                  <a:pt x="9600" y="14985"/>
                  <a:pt x="9600" y="14985"/>
                  <a:pt x="9600" y="14985"/>
                </a:cubicBezTo>
                <a:cubicBezTo>
                  <a:pt x="3000" y="14985"/>
                  <a:pt x="3000" y="14985"/>
                  <a:pt x="3000" y="14985"/>
                </a:cubicBezTo>
                <a:cubicBezTo>
                  <a:pt x="3000" y="12690"/>
                  <a:pt x="3000" y="12690"/>
                  <a:pt x="3000" y="12690"/>
                </a:cubicBezTo>
                <a:cubicBezTo>
                  <a:pt x="3000" y="10800"/>
                  <a:pt x="3000" y="10800"/>
                  <a:pt x="3000" y="10800"/>
                </a:cubicBezTo>
                <a:cubicBezTo>
                  <a:pt x="3000" y="8640"/>
                  <a:pt x="3000" y="8640"/>
                  <a:pt x="3000" y="8640"/>
                </a:cubicBezTo>
                <a:cubicBezTo>
                  <a:pt x="16350" y="8640"/>
                  <a:pt x="16350" y="8640"/>
                  <a:pt x="16350" y="8640"/>
                </a:cubicBezTo>
                <a:lnTo>
                  <a:pt x="16350" y="10395"/>
                </a:lnTo>
                <a:close/>
                <a:moveTo>
                  <a:pt x="20550" y="14445"/>
                </a:moveTo>
                <a:cubicBezTo>
                  <a:pt x="17400" y="12825"/>
                  <a:pt x="17400" y="12825"/>
                  <a:pt x="17400" y="12825"/>
                </a:cubicBezTo>
                <a:cubicBezTo>
                  <a:pt x="17400" y="10665"/>
                  <a:pt x="17400" y="10665"/>
                  <a:pt x="17400" y="10665"/>
                </a:cubicBezTo>
                <a:cubicBezTo>
                  <a:pt x="20550" y="9180"/>
                  <a:pt x="20550" y="9180"/>
                  <a:pt x="20550" y="9180"/>
                </a:cubicBezTo>
                <a:lnTo>
                  <a:pt x="20550" y="14445"/>
                </a:lnTo>
                <a:close/>
                <a:moveTo>
                  <a:pt x="5550" y="3915"/>
                </a:moveTo>
                <a:cubicBezTo>
                  <a:pt x="4650" y="3915"/>
                  <a:pt x="3900" y="4590"/>
                  <a:pt x="3900" y="5400"/>
                </a:cubicBezTo>
                <a:cubicBezTo>
                  <a:pt x="3900" y="6210"/>
                  <a:pt x="4650" y="6885"/>
                  <a:pt x="5550" y="6885"/>
                </a:cubicBezTo>
                <a:cubicBezTo>
                  <a:pt x="6450" y="6885"/>
                  <a:pt x="7050" y="6210"/>
                  <a:pt x="7050" y="5400"/>
                </a:cubicBezTo>
                <a:cubicBezTo>
                  <a:pt x="7050" y="4590"/>
                  <a:pt x="6450" y="3915"/>
                  <a:pt x="5550" y="3915"/>
                </a:cubicBezTo>
                <a:close/>
                <a:moveTo>
                  <a:pt x="5550" y="5940"/>
                </a:moveTo>
                <a:cubicBezTo>
                  <a:pt x="5100" y="5940"/>
                  <a:pt x="4800" y="5670"/>
                  <a:pt x="4800" y="5400"/>
                </a:cubicBezTo>
                <a:cubicBezTo>
                  <a:pt x="4800" y="4995"/>
                  <a:pt x="5100" y="4725"/>
                  <a:pt x="5550" y="4725"/>
                </a:cubicBezTo>
                <a:cubicBezTo>
                  <a:pt x="5850" y="4725"/>
                  <a:pt x="6150" y="4995"/>
                  <a:pt x="6150" y="5400"/>
                </a:cubicBezTo>
                <a:cubicBezTo>
                  <a:pt x="6150" y="5670"/>
                  <a:pt x="5850" y="5940"/>
                  <a:pt x="5550" y="5940"/>
                </a:cubicBezTo>
                <a:close/>
                <a:moveTo>
                  <a:pt x="12900" y="2160"/>
                </a:moveTo>
                <a:cubicBezTo>
                  <a:pt x="11700" y="2160"/>
                  <a:pt x="10650" y="3105"/>
                  <a:pt x="10650" y="4320"/>
                </a:cubicBezTo>
                <a:cubicBezTo>
                  <a:pt x="10650" y="5535"/>
                  <a:pt x="11700" y="6480"/>
                  <a:pt x="12900" y="6480"/>
                </a:cubicBezTo>
                <a:cubicBezTo>
                  <a:pt x="14250" y="6480"/>
                  <a:pt x="15300" y="5535"/>
                  <a:pt x="15300" y="4320"/>
                </a:cubicBezTo>
                <a:cubicBezTo>
                  <a:pt x="15300" y="3105"/>
                  <a:pt x="14250" y="2160"/>
                  <a:pt x="12900" y="2160"/>
                </a:cubicBezTo>
                <a:close/>
                <a:moveTo>
                  <a:pt x="12900" y="5400"/>
                </a:moveTo>
                <a:cubicBezTo>
                  <a:pt x="12300" y="5400"/>
                  <a:pt x="11700" y="4995"/>
                  <a:pt x="11700" y="4320"/>
                </a:cubicBezTo>
                <a:cubicBezTo>
                  <a:pt x="11700" y="3645"/>
                  <a:pt x="12300" y="3240"/>
                  <a:pt x="12900" y="3240"/>
                </a:cubicBezTo>
                <a:cubicBezTo>
                  <a:pt x="13650" y="3240"/>
                  <a:pt x="14250" y="3645"/>
                  <a:pt x="14250" y="4320"/>
                </a:cubicBezTo>
                <a:cubicBezTo>
                  <a:pt x="14250" y="4995"/>
                  <a:pt x="13650" y="5400"/>
                  <a:pt x="12900" y="5400"/>
                </a:cubicBezTo>
                <a:close/>
                <a:moveTo>
                  <a:pt x="11250" y="9990"/>
                </a:moveTo>
                <a:cubicBezTo>
                  <a:pt x="5400" y="9990"/>
                  <a:pt x="5400" y="9990"/>
                  <a:pt x="5400" y="9990"/>
                </a:cubicBezTo>
                <a:cubicBezTo>
                  <a:pt x="5100" y="9990"/>
                  <a:pt x="4950" y="10260"/>
                  <a:pt x="4950" y="10530"/>
                </a:cubicBezTo>
                <a:cubicBezTo>
                  <a:pt x="4950" y="13095"/>
                  <a:pt x="4950" y="13095"/>
                  <a:pt x="4950" y="13095"/>
                </a:cubicBezTo>
                <a:cubicBezTo>
                  <a:pt x="4950" y="13365"/>
                  <a:pt x="5100" y="13500"/>
                  <a:pt x="5400" y="13500"/>
                </a:cubicBezTo>
                <a:cubicBezTo>
                  <a:pt x="11250" y="13500"/>
                  <a:pt x="11250" y="13500"/>
                  <a:pt x="11250" y="13500"/>
                </a:cubicBezTo>
                <a:cubicBezTo>
                  <a:pt x="11550" y="13500"/>
                  <a:pt x="11700" y="13365"/>
                  <a:pt x="11700" y="13095"/>
                </a:cubicBezTo>
                <a:cubicBezTo>
                  <a:pt x="11700" y="10530"/>
                  <a:pt x="11700" y="10530"/>
                  <a:pt x="11700" y="10530"/>
                </a:cubicBezTo>
                <a:cubicBezTo>
                  <a:pt x="11700" y="10260"/>
                  <a:pt x="11550" y="9990"/>
                  <a:pt x="11250" y="9990"/>
                </a:cubicBezTo>
                <a:close/>
                <a:moveTo>
                  <a:pt x="10650" y="12555"/>
                </a:moveTo>
                <a:cubicBezTo>
                  <a:pt x="5850" y="12555"/>
                  <a:pt x="5850" y="12555"/>
                  <a:pt x="5850" y="12555"/>
                </a:cubicBezTo>
                <a:cubicBezTo>
                  <a:pt x="5850" y="10935"/>
                  <a:pt x="5850" y="10935"/>
                  <a:pt x="5850" y="10935"/>
                </a:cubicBezTo>
                <a:cubicBezTo>
                  <a:pt x="10650" y="10935"/>
                  <a:pt x="10650" y="10935"/>
                  <a:pt x="10650" y="10935"/>
                </a:cubicBezTo>
                <a:cubicBezTo>
                  <a:pt x="10650" y="12555"/>
                  <a:pt x="10650" y="12555"/>
                  <a:pt x="10650" y="12555"/>
                </a:cubicBezTo>
                <a:close/>
                <a:moveTo>
                  <a:pt x="13950" y="10530"/>
                </a:moveTo>
                <a:cubicBezTo>
                  <a:pt x="14250" y="10530"/>
                  <a:pt x="14550" y="10665"/>
                  <a:pt x="14550" y="10935"/>
                </a:cubicBezTo>
                <a:cubicBezTo>
                  <a:pt x="14550" y="11205"/>
                  <a:pt x="14250" y="11475"/>
                  <a:pt x="13950" y="11475"/>
                </a:cubicBezTo>
                <a:cubicBezTo>
                  <a:pt x="13800" y="11475"/>
                  <a:pt x="13500" y="11205"/>
                  <a:pt x="13500" y="10935"/>
                </a:cubicBezTo>
                <a:cubicBezTo>
                  <a:pt x="13500" y="10665"/>
                  <a:pt x="13800" y="10530"/>
                  <a:pt x="13950" y="10530"/>
                </a:cubicBezTo>
                <a:close/>
                <a:moveTo>
                  <a:pt x="13950" y="12150"/>
                </a:moveTo>
                <a:cubicBezTo>
                  <a:pt x="14250" y="12150"/>
                  <a:pt x="14550" y="12285"/>
                  <a:pt x="14550" y="12555"/>
                </a:cubicBezTo>
                <a:cubicBezTo>
                  <a:pt x="14550" y="12825"/>
                  <a:pt x="14250" y="13095"/>
                  <a:pt x="13950" y="13095"/>
                </a:cubicBezTo>
                <a:cubicBezTo>
                  <a:pt x="13800" y="13095"/>
                  <a:pt x="13500" y="12825"/>
                  <a:pt x="13500" y="12555"/>
                </a:cubicBezTo>
                <a:cubicBezTo>
                  <a:pt x="13500" y="12285"/>
                  <a:pt x="13800" y="12150"/>
                  <a:pt x="13950" y="121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76" name="Freeform 159"/>
          <p:cNvSpPr/>
          <p:nvPr/>
        </p:nvSpPr>
        <p:spPr>
          <a:xfrm>
            <a:off x="20250150" y="9532011"/>
            <a:ext cx="1092200" cy="8788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996" extrusionOk="0">
                <a:moveTo>
                  <a:pt x="16875" y="11074"/>
                </a:moveTo>
                <a:cubicBezTo>
                  <a:pt x="16875" y="10761"/>
                  <a:pt x="16740" y="10448"/>
                  <a:pt x="16605" y="10292"/>
                </a:cubicBezTo>
                <a:cubicBezTo>
                  <a:pt x="14985" y="8570"/>
                  <a:pt x="12960" y="7787"/>
                  <a:pt x="10800" y="7787"/>
                </a:cubicBezTo>
                <a:cubicBezTo>
                  <a:pt x="8640" y="7787"/>
                  <a:pt x="6615" y="8570"/>
                  <a:pt x="4995" y="10292"/>
                </a:cubicBezTo>
                <a:cubicBezTo>
                  <a:pt x="4860" y="10448"/>
                  <a:pt x="4725" y="10761"/>
                  <a:pt x="4725" y="11074"/>
                </a:cubicBezTo>
                <a:cubicBezTo>
                  <a:pt x="4725" y="11387"/>
                  <a:pt x="4860" y="11544"/>
                  <a:pt x="4995" y="11857"/>
                </a:cubicBezTo>
                <a:cubicBezTo>
                  <a:pt x="6750" y="13892"/>
                  <a:pt x="6750" y="13892"/>
                  <a:pt x="6750" y="13892"/>
                </a:cubicBezTo>
                <a:cubicBezTo>
                  <a:pt x="7155" y="14205"/>
                  <a:pt x="7560" y="14205"/>
                  <a:pt x="7965" y="13892"/>
                </a:cubicBezTo>
                <a:cubicBezTo>
                  <a:pt x="8775" y="13109"/>
                  <a:pt x="9720" y="12639"/>
                  <a:pt x="10800" y="12639"/>
                </a:cubicBezTo>
                <a:cubicBezTo>
                  <a:pt x="11880" y="12639"/>
                  <a:pt x="12825" y="13109"/>
                  <a:pt x="13635" y="13892"/>
                </a:cubicBezTo>
                <a:cubicBezTo>
                  <a:pt x="13770" y="14048"/>
                  <a:pt x="14040" y="14205"/>
                  <a:pt x="14175" y="14205"/>
                </a:cubicBezTo>
                <a:cubicBezTo>
                  <a:pt x="14445" y="14205"/>
                  <a:pt x="14715" y="14048"/>
                  <a:pt x="14850" y="13892"/>
                </a:cubicBezTo>
                <a:cubicBezTo>
                  <a:pt x="16605" y="11857"/>
                  <a:pt x="16605" y="11857"/>
                  <a:pt x="16605" y="11857"/>
                </a:cubicBezTo>
                <a:cubicBezTo>
                  <a:pt x="16740" y="11544"/>
                  <a:pt x="16875" y="11387"/>
                  <a:pt x="16875" y="11074"/>
                </a:cubicBezTo>
                <a:close/>
                <a:moveTo>
                  <a:pt x="14175" y="13109"/>
                </a:moveTo>
                <a:cubicBezTo>
                  <a:pt x="14175" y="13109"/>
                  <a:pt x="14175" y="13109"/>
                  <a:pt x="14175" y="13109"/>
                </a:cubicBezTo>
                <a:cubicBezTo>
                  <a:pt x="13230" y="12170"/>
                  <a:pt x="12015" y="11700"/>
                  <a:pt x="10800" y="11700"/>
                </a:cubicBezTo>
                <a:cubicBezTo>
                  <a:pt x="9585" y="11700"/>
                  <a:pt x="8370" y="12170"/>
                  <a:pt x="7425" y="13109"/>
                </a:cubicBezTo>
                <a:cubicBezTo>
                  <a:pt x="5670" y="11074"/>
                  <a:pt x="5670" y="11074"/>
                  <a:pt x="5670" y="11074"/>
                </a:cubicBezTo>
                <a:cubicBezTo>
                  <a:pt x="7020" y="9666"/>
                  <a:pt x="8910" y="8883"/>
                  <a:pt x="10800" y="8883"/>
                </a:cubicBezTo>
                <a:cubicBezTo>
                  <a:pt x="12690" y="8883"/>
                  <a:pt x="14580" y="9666"/>
                  <a:pt x="15930" y="11074"/>
                </a:cubicBezTo>
                <a:lnTo>
                  <a:pt x="14175" y="13109"/>
                </a:lnTo>
                <a:close/>
                <a:moveTo>
                  <a:pt x="12150" y="16239"/>
                </a:moveTo>
                <a:cubicBezTo>
                  <a:pt x="11745" y="15770"/>
                  <a:pt x="11340" y="15457"/>
                  <a:pt x="10800" y="15457"/>
                </a:cubicBezTo>
                <a:cubicBezTo>
                  <a:pt x="10260" y="15457"/>
                  <a:pt x="9855" y="15770"/>
                  <a:pt x="9450" y="16239"/>
                </a:cubicBezTo>
                <a:cubicBezTo>
                  <a:pt x="8640" y="17022"/>
                  <a:pt x="8640" y="18431"/>
                  <a:pt x="9450" y="19370"/>
                </a:cubicBezTo>
                <a:cubicBezTo>
                  <a:pt x="9855" y="19839"/>
                  <a:pt x="10260" y="19996"/>
                  <a:pt x="10800" y="19996"/>
                </a:cubicBezTo>
                <a:cubicBezTo>
                  <a:pt x="11340" y="19996"/>
                  <a:pt x="11745" y="19839"/>
                  <a:pt x="12150" y="19370"/>
                </a:cubicBezTo>
                <a:cubicBezTo>
                  <a:pt x="12555" y="18900"/>
                  <a:pt x="12690" y="18431"/>
                  <a:pt x="12690" y="17805"/>
                </a:cubicBezTo>
                <a:cubicBezTo>
                  <a:pt x="12690" y="17179"/>
                  <a:pt x="12555" y="16553"/>
                  <a:pt x="12150" y="16239"/>
                </a:cubicBezTo>
                <a:close/>
                <a:moveTo>
                  <a:pt x="11475" y="18587"/>
                </a:moveTo>
                <a:cubicBezTo>
                  <a:pt x="11070" y="19057"/>
                  <a:pt x="10530" y="19057"/>
                  <a:pt x="10125" y="18587"/>
                </a:cubicBezTo>
                <a:cubicBezTo>
                  <a:pt x="9720" y="18118"/>
                  <a:pt x="9720" y="17335"/>
                  <a:pt x="10125" y="16866"/>
                </a:cubicBezTo>
                <a:cubicBezTo>
                  <a:pt x="10260" y="16709"/>
                  <a:pt x="10530" y="16553"/>
                  <a:pt x="10800" y="16553"/>
                </a:cubicBezTo>
                <a:cubicBezTo>
                  <a:pt x="11070" y="16553"/>
                  <a:pt x="11340" y="16709"/>
                  <a:pt x="11475" y="16866"/>
                </a:cubicBezTo>
                <a:cubicBezTo>
                  <a:pt x="11475" y="16866"/>
                  <a:pt x="11475" y="16866"/>
                  <a:pt x="11475" y="16866"/>
                </a:cubicBezTo>
                <a:cubicBezTo>
                  <a:pt x="11745" y="17179"/>
                  <a:pt x="11745" y="17492"/>
                  <a:pt x="11745" y="17805"/>
                </a:cubicBezTo>
                <a:cubicBezTo>
                  <a:pt x="11745" y="18118"/>
                  <a:pt x="11745" y="18431"/>
                  <a:pt x="11475" y="18587"/>
                </a:cubicBezTo>
                <a:close/>
                <a:moveTo>
                  <a:pt x="21330" y="4813"/>
                </a:moveTo>
                <a:cubicBezTo>
                  <a:pt x="15390" y="-1604"/>
                  <a:pt x="6210" y="-1604"/>
                  <a:pt x="270" y="4813"/>
                </a:cubicBezTo>
                <a:cubicBezTo>
                  <a:pt x="135" y="4970"/>
                  <a:pt x="0" y="5283"/>
                  <a:pt x="0" y="5596"/>
                </a:cubicBezTo>
                <a:cubicBezTo>
                  <a:pt x="0" y="5753"/>
                  <a:pt x="135" y="6066"/>
                  <a:pt x="270" y="6222"/>
                </a:cubicBezTo>
                <a:cubicBezTo>
                  <a:pt x="2025" y="8257"/>
                  <a:pt x="2025" y="8257"/>
                  <a:pt x="2025" y="8257"/>
                </a:cubicBezTo>
                <a:cubicBezTo>
                  <a:pt x="2295" y="8726"/>
                  <a:pt x="2970" y="8726"/>
                  <a:pt x="3240" y="8257"/>
                </a:cubicBezTo>
                <a:cubicBezTo>
                  <a:pt x="5265" y="6066"/>
                  <a:pt x="7965" y="4970"/>
                  <a:pt x="10800" y="4970"/>
                </a:cubicBezTo>
                <a:cubicBezTo>
                  <a:pt x="13635" y="4970"/>
                  <a:pt x="16335" y="6066"/>
                  <a:pt x="18360" y="8257"/>
                </a:cubicBezTo>
                <a:cubicBezTo>
                  <a:pt x="18495" y="8570"/>
                  <a:pt x="18765" y="8570"/>
                  <a:pt x="18900" y="8570"/>
                </a:cubicBezTo>
                <a:cubicBezTo>
                  <a:pt x="19170" y="8570"/>
                  <a:pt x="19440" y="8570"/>
                  <a:pt x="19575" y="8257"/>
                </a:cubicBezTo>
                <a:cubicBezTo>
                  <a:pt x="21330" y="6222"/>
                  <a:pt x="21330" y="6222"/>
                  <a:pt x="21330" y="6222"/>
                </a:cubicBezTo>
                <a:cubicBezTo>
                  <a:pt x="21465" y="6066"/>
                  <a:pt x="21600" y="5753"/>
                  <a:pt x="21600" y="5596"/>
                </a:cubicBezTo>
                <a:cubicBezTo>
                  <a:pt x="21600" y="5283"/>
                  <a:pt x="21465" y="4970"/>
                  <a:pt x="21330" y="4813"/>
                </a:cubicBezTo>
                <a:close/>
                <a:moveTo>
                  <a:pt x="18900" y="7631"/>
                </a:moveTo>
                <a:cubicBezTo>
                  <a:pt x="16740" y="5126"/>
                  <a:pt x="13905" y="3874"/>
                  <a:pt x="10800" y="3874"/>
                </a:cubicBezTo>
                <a:cubicBezTo>
                  <a:pt x="7695" y="3874"/>
                  <a:pt x="4860" y="5126"/>
                  <a:pt x="2700" y="7631"/>
                </a:cubicBezTo>
                <a:cubicBezTo>
                  <a:pt x="945" y="5596"/>
                  <a:pt x="945" y="5596"/>
                  <a:pt x="945" y="5596"/>
                </a:cubicBezTo>
                <a:cubicBezTo>
                  <a:pt x="6480" y="-508"/>
                  <a:pt x="15120" y="-508"/>
                  <a:pt x="20655" y="5596"/>
                </a:cubicBezTo>
                <a:cubicBezTo>
                  <a:pt x="20655" y="5596"/>
                  <a:pt x="20655" y="5596"/>
                  <a:pt x="20655" y="5596"/>
                </a:cubicBezTo>
                <a:lnTo>
                  <a:pt x="18900" y="763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77" name="Freeform 160"/>
          <p:cNvSpPr/>
          <p:nvPr/>
        </p:nvSpPr>
        <p:spPr>
          <a:xfrm>
            <a:off x="20249388" y="10656792"/>
            <a:ext cx="1095009" cy="11034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36" h="20852" extrusionOk="0">
                <a:moveTo>
                  <a:pt x="18418" y="2245"/>
                </a:moveTo>
                <a:cubicBezTo>
                  <a:pt x="15461" y="-748"/>
                  <a:pt x="10832" y="-748"/>
                  <a:pt x="7875" y="2245"/>
                </a:cubicBezTo>
                <a:cubicBezTo>
                  <a:pt x="5046" y="5107"/>
                  <a:pt x="4918" y="9532"/>
                  <a:pt x="7489" y="12524"/>
                </a:cubicBezTo>
                <a:cubicBezTo>
                  <a:pt x="6589" y="13435"/>
                  <a:pt x="6589" y="13435"/>
                  <a:pt x="6589" y="13435"/>
                </a:cubicBezTo>
                <a:cubicBezTo>
                  <a:pt x="5689" y="12524"/>
                  <a:pt x="5689" y="12524"/>
                  <a:pt x="5689" y="12524"/>
                </a:cubicBezTo>
                <a:cubicBezTo>
                  <a:pt x="5561" y="12264"/>
                  <a:pt x="5175" y="12264"/>
                  <a:pt x="4918" y="12524"/>
                </a:cubicBezTo>
                <a:cubicBezTo>
                  <a:pt x="675" y="16818"/>
                  <a:pt x="675" y="16818"/>
                  <a:pt x="675" y="16818"/>
                </a:cubicBezTo>
                <a:cubicBezTo>
                  <a:pt x="-225" y="17729"/>
                  <a:pt x="-225" y="19291"/>
                  <a:pt x="675" y="20201"/>
                </a:cubicBezTo>
                <a:cubicBezTo>
                  <a:pt x="1189" y="20592"/>
                  <a:pt x="1832" y="20852"/>
                  <a:pt x="2346" y="20852"/>
                </a:cubicBezTo>
                <a:cubicBezTo>
                  <a:pt x="2989" y="20852"/>
                  <a:pt x="3632" y="20592"/>
                  <a:pt x="4018" y="20201"/>
                </a:cubicBezTo>
                <a:cubicBezTo>
                  <a:pt x="8261" y="15907"/>
                  <a:pt x="8261" y="15907"/>
                  <a:pt x="8261" y="15907"/>
                </a:cubicBezTo>
                <a:cubicBezTo>
                  <a:pt x="8518" y="15647"/>
                  <a:pt x="8518" y="15257"/>
                  <a:pt x="8261" y="15127"/>
                </a:cubicBezTo>
                <a:cubicBezTo>
                  <a:pt x="7361" y="14216"/>
                  <a:pt x="7361" y="14216"/>
                  <a:pt x="7361" y="14216"/>
                </a:cubicBezTo>
                <a:cubicBezTo>
                  <a:pt x="8261" y="13305"/>
                  <a:pt x="8261" y="13305"/>
                  <a:pt x="8261" y="13305"/>
                </a:cubicBezTo>
                <a:cubicBezTo>
                  <a:pt x="9675" y="14476"/>
                  <a:pt x="11346" y="15127"/>
                  <a:pt x="13146" y="15127"/>
                </a:cubicBezTo>
                <a:cubicBezTo>
                  <a:pt x="15075" y="15127"/>
                  <a:pt x="17004" y="14346"/>
                  <a:pt x="18418" y="12915"/>
                </a:cubicBezTo>
                <a:cubicBezTo>
                  <a:pt x="21375" y="9922"/>
                  <a:pt x="21375" y="5238"/>
                  <a:pt x="18418" y="2245"/>
                </a:cubicBezTo>
                <a:close/>
                <a:moveTo>
                  <a:pt x="3246" y="19421"/>
                </a:moveTo>
                <a:cubicBezTo>
                  <a:pt x="2732" y="19941"/>
                  <a:pt x="1961" y="19941"/>
                  <a:pt x="1446" y="19421"/>
                </a:cubicBezTo>
                <a:cubicBezTo>
                  <a:pt x="932" y="18900"/>
                  <a:pt x="932" y="18119"/>
                  <a:pt x="1446" y="17599"/>
                </a:cubicBezTo>
                <a:cubicBezTo>
                  <a:pt x="3889" y="15127"/>
                  <a:pt x="3889" y="15127"/>
                  <a:pt x="3889" y="15127"/>
                </a:cubicBezTo>
                <a:cubicBezTo>
                  <a:pt x="5689" y="16948"/>
                  <a:pt x="5689" y="16948"/>
                  <a:pt x="5689" y="16948"/>
                </a:cubicBezTo>
                <a:lnTo>
                  <a:pt x="3246" y="19421"/>
                </a:lnTo>
                <a:close/>
                <a:moveTo>
                  <a:pt x="6332" y="16298"/>
                </a:moveTo>
                <a:cubicBezTo>
                  <a:pt x="4532" y="14476"/>
                  <a:pt x="4532" y="14476"/>
                  <a:pt x="4532" y="14476"/>
                </a:cubicBezTo>
                <a:cubicBezTo>
                  <a:pt x="5304" y="13695"/>
                  <a:pt x="5304" y="13695"/>
                  <a:pt x="5304" y="13695"/>
                </a:cubicBezTo>
                <a:cubicBezTo>
                  <a:pt x="7104" y="15517"/>
                  <a:pt x="7104" y="15517"/>
                  <a:pt x="7104" y="15517"/>
                </a:cubicBezTo>
                <a:lnTo>
                  <a:pt x="6332" y="16298"/>
                </a:lnTo>
                <a:close/>
                <a:moveTo>
                  <a:pt x="17646" y="12134"/>
                </a:moveTo>
                <a:cubicBezTo>
                  <a:pt x="15204" y="14736"/>
                  <a:pt x="11089" y="14736"/>
                  <a:pt x="8646" y="12134"/>
                </a:cubicBezTo>
                <a:cubicBezTo>
                  <a:pt x="6075" y="9662"/>
                  <a:pt x="6075" y="5498"/>
                  <a:pt x="8646" y="3025"/>
                </a:cubicBezTo>
                <a:cubicBezTo>
                  <a:pt x="9804" y="1724"/>
                  <a:pt x="11475" y="1074"/>
                  <a:pt x="13146" y="1074"/>
                </a:cubicBezTo>
                <a:cubicBezTo>
                  <a:pt x="14818" y="1074"/>
                  <a:pt x="16361" y="1724"/>
                  <a:pt x="17646" y="3025"/>
                </a:cubicBezTo>
                <a:cubicBezTo>
                  <a:pt x="20218" y="5498"/>
                  <a:pt x="20218" y="9662"/>
                  <a:pt x="17646" y="12134"/>
                </a:cubicBezTo>
                <a:close/>
                <a:moveTo>
                  <a:pt x="16746" y="3936"/>
                </a:moveTo>
                <a:cubicBezTo>
                  <a:pt x="15846" y="2895"/>
                  <a:pt x="14561" y="2375"/>
                  <a:pt x="13146" y="2375"/>
                </a:cubicBezTo>
                <a:cubicBezTo>
                  <a:pt x="11732" y="2375"/>
                  <a:pt x="10446" y="2895"/>
                  <a:pt x="9546" y="3936"/>
                </a:cubicBezTo>
                <a:cubicBezTo>
                  <a:pt x="8518" y="4847"/>
                  <a:pt x="8004" y="6148"/>
                  <a:pt x="8004" y="7580"/>
                </a:cubicBezTo>
                <a:cubicBezTo>
                  <a:pt x="8004" y="9011"/>
                  <a:pt x="8518" y="10312"/>
                  <a:pt x="9546" y="11223"/>
                </a:cubicBezTo>
                <a:cubicBezTo>
                  <a:pt x="10446" y="12264"/>
                  <a:pt x="11732" y="12785"/>
                  <a:pt x="13146" y="12785"/>
                </a:cubicBezTo>
                <a:cubicBezTo>
                  <a:pt x="14561" y="12785"/>
                  <a:pt x="15846" y="12264"/>
                  <a:pt x="16746" y="11223"/>
                </a:cubicBezTo>
                <a:cubicBezTo>
                  <a:pt x="17775" y="10312"/>
                  <a:pt x="18289" y="9011"/>
                  <a:pt x="18289" y="7580"/>
                </a:cubicBezTo>
                <a:cubicBezTo>
                  <a:pt x="18289" y="6148"/>
                  <a:pt x="17775" y="4847"/>
                  <a:pt x="16746" y="3936"/>
                </a:cubicBezTo>
                <a:close/>
                <a:moveTo>
                  <a:pt x="16104" y="10572"/>
                </a:moveTo>
                <a:cubicBezTo>
                  <a:pt x="15332" y="11353"/>
                  <a:pt x="14304" y="11744"/>
                  <a:pt x="13146" y="11744"/>
                </a:cubicBezTo>
                <a:cubicBezTo>
                  <a:pt x="11989" y="11744"/>
                  <a:pt x="10961" y="11353"/>
                  <a:pt x="10189" y="10572"/>
                </a:cubicBezTo>
                <a:cubicBezTo>
                  <a:pt x="9418" y="9792"/>
                  <a:pt x="9032" y="8751"/>
                  <a:pt x="9032" y="7580"/>
                </a:cubicBezTo>
                <a:cubicBezTo>
                  <a:pt x="9032" y="6409"/>
                  <a:pt x="9418" y="5368"/>
                  <a:pt x="10189" y="4587"/>
                </a:cubicBezTo>
                <a:cubicBezTo>
                  <a:pt x="10961" y="3806"/>
                  <a:pt x="11989" y="3416"/>
                  <a:pt x="13146" y="3416"/>
                </a:cubicBezTo>
                <a:cubicBezTo>
                  <a:pt x="14304" y="3416"/>
                  <a:pt x="15332" y="3806"/>
                  <a:pt x="16104" y="4587"/>
                </a:cubicBezTo>
                <a:cubicBezTo>
                  <a:pt x="16875" y="5368"/>
                  <a:pt x="17261" y="6409"/>
                  <a:pt x="17261" y="7580"/>
                </a:cubicBezTo>
                <a:cubicBezTo>
                  <a:pt x="17261" y="8751"/>
                  <a:pt x="16875" y="9792"/>
                  <a:pt x="16104" y="10572"/>
                </a:cubicBezTo>
                <a:close/>
                <a:moveTo>
                  <a:pt x="14689" y="7059"/>
                </a:moveTo>
                <a:cubicBezTo>
                  <a:pt x="13661" y="7059"/>
                  <a:pt x="13661" y="7059"/>
                  <a:pt x="13661" y="7059"/>
                </a:cubicBezTo>
                <a:cubicBezTo>
                  <a:pt x="13661" y="6018"/>
                  <a:pt x="13661" y="6018"/>
                  <a:pt x="13661" y="6018"/>
                </a:cubicBezTo>
                <a:cubicBezTo>
                  <a:pt x="13661" y="5628"/>
                  <a:pt x="13404" y="5368"/>
                  <a:pt x="13146" y="5368"/>
                </a:cubicBezTo>
                <a:cubicBezTo>
                  <a:pt x="12889" y="5368"/>
                  <a:pt x="12632" y="5628"/>
                  <a:pt x="12632" y="6018"/>
                </a:cubicBezTo>
                <a:cubicBezTo>
                  <a:pt x="12632" y="7059"/>
                  <a:pt x="12632" y="7059"/>
                  <a:pt x="12632" y="7059"/>
                </a:cubicBezTo>
                <a:cubicBezTo>
                  <a:pt x="11604" y="7059"/>
                  <a:pt x="11604" y="7059"/>
                  <a:pt x="11604" y="7059"/>
                </a:cubicBezTo>
                <a:cubicBezTo>
                  <a:pt x="11218" y="7059"/>
                  <a:pt x="10961" y="7319"/>
                  <a:pt x="10961" y="7580"/>
                </a:cubicBezTo>
                <a:cubicBezTo>
                  <a:pt x="10961" y="7840"/>
                  <a:pt x="11218" y="8100"/>
                  <a:pt x="11604" y="8100"/>
                </a:cubicBezTo>
                <a:cubicBezTo>
                  <a:pt x="12632" y="8100"/>
                  <a:pt x="12632" y="8100"/>
                  <a:pt x="12632" y="8100"/>
                </a:cubicBezTo>
                <a:cubicBezTo>
                  <a:pt x="12632" y="9141"/>
                  <a:pt x="12632" y="9141"/>
                  <a:pt x="12632" y="9141"/>
                </a:cubicBezTo>
                <a:cubicBezTo>
                  <a:pt x="12632" y="9532"/>
                  <a:pt x="12889" y="9792"/>
                  <a:pt x="13146" y="9792"/>
                </a:cubicBezTo>
                <a:cubicBezTo>
                  <a:pt x="13404" y="9792"/>
                  <a:pt x="13661" y="9532"/>
                  <a:pt x="13661" y="9141"/>
                </a:cubicBezTo>
                <a:cubicBezTo>
                  <a:pt x="13661" y="8100"/>
                  <a:pt x="13661" y="8100"/>
                  <a:pt x="13661" y="8100"/>
                </a:cubicBezTo>
                <a:cubicBezTo>
                  <a:pt x="14689" y="8100"/>
                  <a:pt x="14689" y="8100"/>
                  <a:pt x="14689" y="8100"/>
                </a:cubicBezTo>
                <a:cubicBezTo>
                  <a:pt x="15075" y="8100"/>
                  <a:pt x="15332" y="7840"/>
                  <a:pt x="15332" y="7580"/>
                </a:cubicBezTo>
                <a:cubicBezTo>
                  <a:pt x="15332" y="7319"/>
                  <a:pt x="15075" y="7059"/>
                  <a:pt x="14689" y="705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78" name="Freeform 161"/>
          <p:cNvSpPr/>
          <p:nvPr/>
        </p:nvSpPr>
        <p:spPr>
          <a:xfrm>
            <a:off x="20249385" y="11896725"/>
            <a:ext cx="1092966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7" h="21600" extrusionOk="0">
                <a:moveTo>
                  <a:pt x="19100" y="2295"/>
                </a:moveTo>
                <a:cubicBezTo>
                  <a:pt x="17634" y="810"/>
                  <a:pt x="15767" y="0"/>
                  <a:pt x="13634" y="0"/>
                </a:cubicBezTo>
                <a:cubicBezTo>
                  <a:pt x="11634" y="0"/>
                  <a:pt x="9634" y="810"/>
                  <a:pt x="8167" y="2295"/>
                </a:cubicBezTo>
                <a:cubicBezTo>
                  <a:pt x="6700" y="3780"/>
                  <a:pt x="5900" y="5670"/>
                  <a:pt x="5900" y="7830"/>
                </a:cubicBezTo>
                <a:cubicBezTo>
                  <a:pt x="5900" y="9720"/>
                  <a:pt x="6567" y="11610"/>
                  <a:pt x="7767" y="12960"/>
                </a:cubicBezTo>
                <a:cubicBezTo>
                  <a:pt x="6834" y="14040"/>
                  <a:pt x="6834" y="14040"/>
                  <a:pt x="6834" y="14040"/>
                </a:cubicBezTo>
                <a:cubicBezTo>
                  <a:pt x="5900" y="12960"/>
                  <a:pt x="5900" y="12960"/>
                  <a:pt x="5900" y="12960"/>
                </a:cubicBezTo>
                <a:cubicBezTo>
                  <a:pt x="5767" y="12960"/>
                  <a:pt x="5634" y="12825"/>
                  <a:pt x="5500" y="12825"/>
                </a:cubicBezTo>
                <a:cubicBezTo>
                  <a:pt x="5367" y="12825"/>
                  <a:pt x="5234" y="12960"/>
                  <a:pt x="5100" y="12960"/>
                </a:cubicBezTo>
                <a:cubicBezTo>
                  <a:pt x="700" y="17415"/>
                  <a:pt x="700" y="17415"/>
                  <a:pt x="700" y="17415"/>
                </a:cubicBezTo>
                <a:cubicBezTo>
                  <a:pt x="-233" y="18360"/>
                  <a:pt x="-233" y="19980"/>
                  <a:pt x="700" y="20925"/>
                </a:cubicBezTo>
                <a:cubicBezTo>
                  <a:pt x="1234" y="21330"/>
                  <a:pt x="1767" y="21600"/>
                  <a:pt x="2434" y="21600"/>
                </a:cubicBezTo>
                <a:cubicBezTo>
                  <a:pt x="3100" y="21600"/>
                  <a:pt x="3634" y="21330"/>
                  <a:pt x="4167" y="20925"/>
                </a:cubicBezTo>
                <a:cubicBezTo>
                  <a:pt x="8567" y="16470"/>
                  <a:pt x="8567" y="16470"/>
                  <a:pt x="8567" y="16470"/>
                </a:cubicBezTo>
                <a:cubicBezTo>
                  <a:pt x="8700" y="16200"/>
                  <a:pt x="8700" y="15930"/>
                  <a:pt x="8567" y="15660"/>
                </a:cubicBezTo>
                <a:cubicBezTo>
                  <a:pt x="7500" y="14715"/>
                  <a:pt x="7500" y="14715"/>
                  <a:pt x="7500" y="14715"/>
                </a:cubicBezTo>
                <a:cubicBezTo>
                  <a:pt x="8567" y="13770"/>
                  <a:pt x="8567" y="13770"/>
                  <a:pt x="8567" y="13770"/>
                </a:cubicBezTo>
                <a:cubicBezTo>
                  <a:pt x="9900" y="14985"/>
                  <a:pt x="11767" y="15660"/>
                  <a:pt x="13634" y="15660"/>
                </a:cubicBezTo>
                <a:cubicBezTo>
                  <a:pt x="15767" y="15660"/>
                  <a:pt x="17634" y="14850"/>
                  <a:pt x="19100" y="13365"/>
                </a:cubicBezTo>
                <a:cubicBezTo>
                  <a:pt x="20567" y="11880"/>
                  <a:pt x="21367" y="9855"/>
                  <a:pt x="21367" y="7830"/>
                </a:cubicBezTo>
                <a:cubicBezTo>
                  <a:pt x="21367" y="5670"/>
                  <a:pt x="20567" y="3780"/>
                  <a:pt x="19100" y="2295"/>
                </a:cubicBezTo>
                <a:close/>
                <a:moveTo>
                  <a:pt x="3367" y="20115"/>
                </a:moveTo>
                <a:cubicBezTo>
                  <a:pt x="2834" y="20655"/>
                  <a:pt x="2034" y="20655"/>
                  <a:pt x="1500" y="20115"/>
                </a:cubicBezTo>
                <a:cubicBezTo>
                  <a:pt x="967" y="19575"/>
                  <a:pt x="967" y="18765"/>
                  <a:pt x="1500" y="18225"/>
                </a:cubicBezTo>
                <a:cubicBezTo>
                  <a:pt x="3900" y="15660"/>
                  <a:pt x="3900" y="15660"/>
                  <a:pt x="3900" y="15660"/>
                </a:cubicBezTo>
                <a:cubicBezTo>
                  <a:pt x="5900" y="17685"/>
                  <a:pt x="5900" y="17685"/>
                  <a:pt x="5900" y="17685"/>
                </a:cubicBezTo>
                <a:lnTo>
                  <a:pt x="3367" y="20115"/>
                </a:lnTo>
                <a:close/>
                <a:moveTo>
                  <a:pt x="6567" y="16875"/>
                </a:moveTo>
                <a:cubicBezTo>
                  <a:pt x="4700" y="14985"/>
                  <a:pt x="4700" y="14985"/>
                  <a:pt x="4700" y="14985"/>
                </a:cubicBezTo>
                <a:cubicBezTo>
                  <a:pt x="5500" y="14040"/>
                  <a:pt x="5500" y="14040"/>
                  <a:pt x="5500" y="14040"/>
                </a:cubicBezTo>
                <a:cubicBezTo>
                  <a:pt x="7500" y="16065"/>
                  <a:pt x="7500" y="16065"/>
                  <a:pt x="7500" y="16065"/>
                </a:cubicBezTo>
                <a:lnTo>
                  <a:pt x="6567" y="16875"/>
                </a:lnTo>
                <a:close/>
                <a:moveTo>
                  <a:pt x="18434" y="12690"/>
                </a:moveTo>
                <a:cubicBezTo>
                  <a:pt x="17100" y="13905"/>
                  <a:pt x="15367" y="14580"/>
                  <a:pt x="13634" y="14580"/>
                </a:cubicBezTo>
                <a:cubicBezTo>
                  <a:pt x="11900" y="14580"/>
                  <a:pt x="10167" y="13905"/>
                  <a:pt x="8834" y="12690"/>
                </a:cubicBezTo>
                <a:cubicBezTo>
                  <a:pt x="7634" y="11340"/>
                  <a:pt x="6967" y="9585"/>
                  <a:pt x="6967" y="7830"/>
                </a:cubicBezTo>
                <a:cubicBezTo>
                  <a:pt x="6967" y="6075"/>
                  <a:pt x="7634" y="4320"/>
                  <a:pt x="8834" y="2970"/>
                </a:cubicBezTo>
                <a:cubicBezTo>
                  <a:pt x="10167" y="1755"/>
                  <a:pt x="11900" y="1080"/>
                  <a:pt x="13634" y="1080"/>
                </a:cubicBezTo>
                <a:cubicBezTo>
                  <a:pt x="15367" y="1080"/>
                  <a:pt x="17100" y="1755"/>
                  <a:pt x="18434" y="2970"/>
                </a:cubicBezTo>
                <a:cubicBezTo>
                  <a:pt x="20967" y="5670"/>
                  <a:pt x="20967" y="9990"/>
                  <a:pt x="18434" y="12690"/>
                </a:cubicBezTo>
                <a:close/>
                <a:moveTo>
                  <a:pt x="17367" y="4050"/>
                </a:moveTo>
                <a:cubicBezTo>
                  <a:pt x="15367" y="1890"/>
                  <a:pt x="11900" y="1890"/>
                  <a:pt x="9900" y="4050"/>
                </a:cubicBezTo>
                <a:cubicBezTo>
                  <a:pt x="8834" y="4995"/>
                  <a:pt x="8300" y="6345"/>
                  <a:pt x="8300" y="7830"/>
                </a:cubicBezTo>
                <a:cubicBezTo>
                  <a:pt x="8300" y="9315"/>
                  <a:pt x="8834" y="10665"/>
                  <a:pt x="9900" y="11610"/>
                </a:cubicBezTo>
                <a:cubicBezTo>
                  <a:pt x="10967" y="12690"/>
                  <a:pt x="12300" y="13230"/>
                  <a:pt x="13634" y="13230"/>
                </a:cubicBezTo>
                <a:cubicBezTo>
                  <a:pt x="14967" y="13230"/>
                  <a:pt x="16434" y="12690"/>
                  <a:pt x="17367" y="11610"/>
                </a:cubicBezTo>
                <a:cubicBezTo>
                  <a:pt x="18434" y="10665"/>
                  <a:pt x="18967" y="9315"/>
                  <a:pt x="18967" y="7830"/>
                </a:cubicBezTo>
                <a:cubicBezTo>
                  <a:pt x="18967" y="6345"/>
                  <a:pt x="18434" y="4995"/>
                  <a:pt x="17367" y="4050"/>
                </a:cubicBezTo>
                <a:close/>
                <a:moveTo>
                  <a:pt x="16700" y="10935"/>
                </a:moveTo>
                <a:cubicBezTo>
                  <a:pt x="14967" y="12690"/>
                  <a:pt x="12300" y="12690"/>
                  <a:pt x="10567" y="10935"/>
                </a:cubicBezTo>
                <a:cubicBezTo>
                  <a:pt x="9767" y="10125"/>
                  <a:pt x="9367" y="9045"/>
                  <a:pt x="9367" y="7830"/>
                </a:cubicBezTo>
                <a:cubicBezTo>
                  <a:pt x="9367" y="6615"/>
                  <a:pt x="9767" y="5535"/>
                  <a:pt x="10567" y="4725"/>
                </a:cubicBezTo>
                <a:cubicBezTo>
                  <a:pt x="11367" y="3915"/>
                  <a:pt x="12567" y="3510"/>
                  <a:pt x="13634" y="3510"/>
                </a:cubicBezTo>
                <a:cubicBezTo>
                  <a:pt x="14700" y="3510"/>
                  <a:pt x="15900" y="3915"/>
                  <a:pt x="16700" y="4725"/>
                </a:cubicBezTo>
                <a:cubicBezTo>
                  <a:pt x="17500" y="5535"/>
                  <a:pt x="17900" y="6615"/>
                  <a:pt x="17900" y="7830"/>
                </a:cubicBezTo>
                <a:cubicBezTo>
                  <a:pt x="17900" y="9045"/>
                  <a:pt x="17500" y="10125"/>
                  <a:pt x="16700" y="10935"/>
                </a:cubicBezTo>
                <a:close/>
                <a:moveTo>
                  <a:pt x="15367" y="7290"/>
                </a:moveTo>
                <a:cubicBezTo>
                  <a:pt x="12034" y="7290"/>
                  <a:pt x="12034" y="7290"/>
                  <a:pt x="12034" y="7290"/>
                </a:cubicBezTo>
                <a:cubicBezTo>
                  <a:pt x="11634" y="7290"/>
                  <a:pt x="11500" y="7560"/>
                  <a:pt x="11500" y="7830"/>
                </a:cubicBezTo>
                <a:cubicBezTo>
                  <a:pt x="11500" y="8100"/>
                  <a:pt x="11634" y="8370"/>
                  <a:pt x="12034" y="8370"/>
                </a:cubicBezTo>
                <a:cubicBezTo>
                  <a:pt x="15367" y="8370"/>
                  <a:pt x="15367" y="8370"/>
                  <a:pt x="15367" y="8370"/>
                </a:cubicBezTo>
                <a:cubicBezTo>
                  <a:pt x="15634" y="8370"/>
                  <a:pt x="15767" y="8100"/>
                  <a:pt x="15767" y="7830"/>
                </a:cubicBezTo>
                <a:cubicBezTo>
                  <a:pt x="15767" y="7560"/>
                  <a:pt x="15634" y="7290"/>
                  <a:pt x="15367" y="72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0" name="Freeform 5"/>
          <p:cNvSpPr/>
          <p:nvPr/>
        </p:nvSpPr>
        <p:spPr>
          <a:xfrm>
            <a:off x="3136900" y="752476"/>
            <a:ext cx="90805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81" y="0"/>
                </a:moveTo>
                <a:cubicBezTo>
                  <a:pt x="4385" y="0"/>
                  <a:pt x="0" y="3915"/>
                  <a:pt x="0" y="9450"/>
                </a:cubicBezTo>
                <a:cubicBezTo>
                  <a:pt x="0" y="15390"/>
                  <a:pt x="7958" y="21600"/>
                  <a:pt x="10881" y="21600"/>
                </a:cubicBezTo>
                <a:cubicBezTo>
                  <a:pt x="13642" y="21600"/>
                  <a:pt x="21600" y="15390"/>
                  <a:pt x="21600" y="9450"/>
                </a:cubicBezTo>
                <a:cubicBezTo>
                  <a:pt x="21600" y="3915"/>
                  <a:pt x="17215" y="0"/>
                  <a:pt x="10881" y="0"/>
                </a:cubicBezTo>
                <a:close/>
                <a:moveTo>
                  <a:pt x="10881" y="20925"/>
                </a:moveTo>
                <a:cubicBezTo>
                  <a:pt x="8283" y="20925"/>
                  <a:pt x="812" y="14985"/>
                  <a:pt x="812" y="9450"/>
                </a:cubicBezTo>
                <a:cubicBezTo>
                  <a:pt x="812" y="4185"/>
                  <a:pt x="4872" y="675"/>
                  <a:pt x="10881" y="675"/>
                </a:cubicBezTo>
                <a:cubicBezTo>
                  <a:pt x="16890" y="675"/>
                  <a:pt x="20788" y="4185"/>
                  <a:pt x="20788" y="9450"/>
                </a:cubicBezTo>
                <a:cubicBezTo>
                  <a:pt x="20788" y="14985"/>
                  <a:pt x="13317" y="20925"/>
                  <a:pt x="10881" y="20925"/>
                </a:cubicBezTo>
                <a:close/>
                <a:moveTo>
                  <a:pt x="14292" y="7425"/>
                </a:moveTo>
                <a:cubicBezTo>
                  <a:pt x="13642" y="7560"/>
                  <a:pt x="12992" y="7965"/>
                  <a:pt x="12668" y="8505"/>
                </a:cubicBezTo>
                <a:cubicBezTo>
                  <a:pt x="12343" y="8910"/>
                  <a:pt x="12180" y="9585"/>
                  <a:pt x="12343" y="9990"/>
                </a:cubicBezTo>
                <a:cubicBezTo>
                  <a:pt x="12668" y="10530"/>
                  <a:pt x="13155" y="10935"/>
                  <a:pt x="13805" y="11070"/>
                </a:cubicBezTo>
                <a:cubicBezTo>
                  <a:pt x="14129" y="11205"/>
                  <a:pt x="14454" y="11205"/>
                  <a:pt x="14779" y="11205"/>
                </a:cubicBezTo>
                <a:cubicBezTo>
                  <a:pt x="15104" y="11205"/>
                  <a:pt x="15429" y="11070"/>
                  <a:pt x="15916" y="11070"/>
                </a:cubicBezTo>
                <a:cubicBezTo>
                  <a:pt x="17377" y="10530"/>
                  <a:pt x="18189" y="9450"/>
                  <a:pt x="17702" y="8370"/>
                </a:cubicBezTo>
                <a:cubicBezTo>
                  <a:pt x="17215" y="7425"/>
                  <a:pt x="15753" y="6885"/>
                  <a:pt x="14292" y="7425"/>
                </a:cubicBezTo>
                <a:close/>
                <a:moveTo>
                  <a:pt x="15591" y="10395"/>
                </a:moveTo>
                <a:cubicBezTo>
                  <a:pt x="15104" y="10530"/>
                  <a:pt x="14454" y="10530"/>
                  <a:pt x="13967" y="10395"/>
                </a:cubicBezTo>
                <a:cubicBezTo>
                  <a:pt x="13642" y="10395"/>
                  <a:pt x="13317" y="10125"/>
                  <a:pt x="13155" y="9855"/>
                </a:cubicBezTo>
                <a:cubicBezTo>
                  <a:pt x="12992" y="9450"/>
                  <a:pt x="13155" y="9180"/>
                  <a:pt x="13317" y="8775"/>
                </a:cubicBezTo>
                <a:cubicBezTo>
                  <a:pt x="13642" y="8505"/>
                  <a:pt x="13967" y="8235"/>
                  <a:pt x="14454" y="7965"/>
                </a:cubicBezTo>
                <a:cubicBezTo>
                  <a:pt x="14779" y="7965"/>
                  <a:pt x="15104" y="7830"/>
                  <a:pt x="15429" y="7830"/>
                </a:cubicBezTo>
                <a:cubicBezTo>
                  <a:pt x="16078" y="7830"/>
                  <a:pt x="16728" y="8100"/>
                  <a:pt x="16890" y="8640"/>
                </a:cubicBezTo>
                <a:cubicBezTo>
                  <a:pt x="17215" y="9315"/>
                  <a:pt x="16565" y="10125"/>
                  <a:pt x="15591" y="10395"/>
                </a:cubicBezTo>
                <a:close/>
                <a:moveTo>
                  <a:pt x="8932" y="8505"/>
                </a:moveTo>
                <a:cubicBezTo>
                  <a:pt x="8608" y="7965"/>
                  <a:pt x="8120" y="7560"/>
                  <a:pt x="7308" y="7425"/>
                </a:cubicBezTo>
                <a:cubicBezTo>
                  <a:pt x="5847" y="7020"/>
                  <a:pt x="4385" y="7425"/>
                  <a:pt x="3898" y="8370"/>
                </a:cubicBezTo>
                <a:cubicBezTo>
                  <a:pt x="3411" y="9450"/>
                  <a:pt x="4385" y="10530"/>
                  <a:pt x="5847" y="11070"/>
                </a:cubicBezTo>
                <a:cubicBezTo>
                  <a:pt x="6171" y="11070"/>
                  <a:pt x="6496" y="11205"/>
                  <a:pt x="6983" y="11205"/>
                </a:cubicBezTo>
                <a:cubicBezTo>
                  <a:pt x="7308" y="11205"/>
                  <a:pt x="7633" y="11205"/>
                  <a:pt x="7795" y="11070"/>
                </a:cubicBezTo>
                <a:cubicBezTo>
                  <a:pt x="8445" y="10935"/>
                  <a:pt x="8932" y="10530"/>
                  <a:pt x="9257" y="9990"/>
                </a:cubicBezTo>
                <a:cubicBezTo>
                  <a:pt x="9420" y="9585"/>
                  <a:pt x="9420" y="8910"/>
                  <a:pt x="8932" y="8505"/>
                </a:cubicBezTo>
                <a:close/>
                <a:moveTo>
                  <a:pt x="8445" y="9855"/>
                </a:moveTo>
                <a:cubicBezTo>
                  <a:pt x="8283" y="10125"/>
                  <a:pt x="7958" y="10395"/>
                  <a:pt x="7633" y="10395"/>
                </a:cubicBezTo>
                <a:cubicBezTo>
                  <a:pt x="7146" y="10530"/>
                  <a:pt x="6496" y="10530"/>
                  <a:pt x="6009" y="10395"/>
                </a:cubicBezTo>
                <a:cubicBezTo>
                  <a:pt x="5035" y="10125"/>
                  <a:pt x="4385" y="9315"/>
                  <a:pt x="4710" y="8640"/>
                </a:cubicBezTo>
                <a:cubicBezTo>
                  <a:pt x="5035" y="7965"/>
                  <a:pt x="6009" y="7695"/>
                  <a:pt x="7146" y="7965"/>
                </a:cubicBezTo>
                <a:cubicBezTo>
                  <a:pt x="7633" y="8235"/>
                  <a:pt x="8120" y="8505"/>
                  <a:pt x="8283" y="8775"/>
                </a:cubicBezTo>
                <a:cubicBezTo>
                  <a:pt x="8608" y="9180"/>
                  <a:pt x="8608" y="9450"/>
                  <a:pt x="8445" y="9855"/>
                </a:cubicBezTo>
                <a:close/>
                <a:moveTo>
                  <a:pt x="11206" y="13365"/>
                </a:moveTo>
                <a:cubicBezTo>
                  <a:pt x="10069" y="13365"/>
                  <a:pt x="9257" y="14175"/>
                  <a:pt x="9257" y="14985"/>
                </a:cubicBezTo>
                <a:cubicBezTo>
                  <a:pt x="9257" y="15930"/>
                  <a:pt x="10069" y="16605"/>
                  <a:pt x="11206" y="16605"/>
                </a:cubicBezTo>
                <a:cubicBezTo>
                  <a:pt x="12180" y="16605"/>
                  <a:pt x="13155" y="15930"/>
                  <a:pt x="13155" y="14985"/>
                </a:cubicBezTo>
                <a:cubicBezTo>
                  <a:pt x="13155" y="14175"/>
                  <a:pt x="12180" y="13365"/>
                  <a:pt x="11206" y="13365"/>
                </a:cubicBezTo>
                <a:close/>
                <a:moveTo>
                  <a:pt x="11206" y="15930"/>
                </a:moveTo>
                <a:cubicBezTo>
                  <a:pt x="10556" y="15930"/>
                  <a:pt x="10069" y="15525"/>
                  <a:pt x="10069" y="14985"/>
                </a:cubicBezTo>
                <a:cubicBezTo>
                  <a:pt x="10069" y="14445"/>
                  <a:pt x="10556" y="14040"/>
                  <a:pt x="11206" y="14040"/>
                </a:cubicBezTo>
                <a:cubicBezTo>
                  <a:pt x="11856" y="14040"/>
                  <a:pt x="12343" y="14445"/>
                  <a:pt x="12343" y="14985"/>
                </a:cubicBezTo>
                <a:cubicBezTo>
                  <a:pt x="12343" y="15525"/>
                  <a:pt x="11856" y="15930"/>
                  <a:pt x="11206" y="159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81" name="Freeform 6"/>
          <p:cNvSpPr/>
          <p:nvPr/>
        </p:nvSpPr>
        <p:spPr>
          <a:xfrm>
            <a:off x="3054350" y="2127250"/>
            <a:ext cx="1092200" cy="796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90" y="12476"/>
                </a:moveTo>
                <a:cubicBezTo>
                  <a:pt x="19305" y="10428"/>
                  <a:pt x="19305" y="10428"/>
                  <a:pt x="19305" y="10428"/>
                </a:cubicBezTo>
                <a:cubicBezTo>
                  <a:pt x="18090" y="6703"/>
                  <a:pt x="18090" y="6703"/>
                  <a:pt x="18090" y="6703"/>
                </a:cubicBezTo>
                <a:cubicBezTo>
                  <a:pt x="17685" y="5586"/>
                  <a:pt x="16875" y="4841"/>
                  <a:pt x="16065" y="4841"/>
                </a:cubicBezTo>
                <a:cubicBezTo>
                  <a:pt x="15255" y="4841"/>
                  <a:pt x="15255" y="4841"/>
                  <a:pt x="15255" y="4841"/>
                </a:cubicBezTo>
                <a:cubicBezTo>
                  <a:pt x="15255" y="4655"/>
                  <a:pt x="15255" y="4655"/>
                  <a:pt x="15255" y="4655"/>
                </a:cubicBezTo>
                <a:cubicBezTo>
                  <a:pt x="15255" y="3538"/>
                  <a:pt x="14580" y="2607"/>
                  <a:pt x="13770" y="2607"/>
                </a:cubicBezTo>
                <a:cubicBezTo>
                  <a:pt x="12960" y="2607"/>
                  <a:pt x="12285" y="3538"/>
                  <a:pt x="12285" y="4655"/>
                </a:cubicBezTo>
                <a:cubicBezTo>
                  <a:pt x="12285" y="4841"/>
                  <a:pt x="12285" y="4841"/>
                  <a:pt x="12285" y="4841"/>
                </a:cubicBezTo>
                <a:cubicBezTo>
                  <a:pt x="1755" y="4841"/>
                  <a:pt x="1755" y="4841"/>
                  <a:pt x="1755" y="4841"/>
                </a:cubicBezTo>
                <a:cubicBezTo>
                  <a:pt x="810" y="4841"/>
                  <a:pt x="0" y="5959"/>
                  <a:pt x="0" y="7262"/>
                </a:cubicBezTo>
                <a:cubicBezTo>
                  <a:pt x="0" y="16759"/>
                  <a:pt x="0" y="16759"/>
                  <a:pt x="0" y="16759"/>
                </a:cubicBezTo>
                <a:cubicBezTo>
                  <a:pt x="0" y="18062"/>
                  <a:pt x="675" y="19179"/>
                  <a:pt x="1620" y="19179"/>
                </a:cubicBezTo>
                <a:cubicBezTo>
                  <a:pt x="2835" y="19179"/>
                  <a:pt x="2835" y="19179"/>
                  <a:pt x="2835" y="19179"/>
                </a:cubicBezTo>
                <a:cubicBezTo>
                  <a:pt x="3105" y="20483"/>
                  <a:pt x="3915" y="21600"/>
                  <a:pt x="5130" y="21600"/>
                </a:cubicBezTo>
                <a:cubicBezTo>
                  <a:pt x="6210" y="21600"/>
                  <a:pt x="7155" y="20483"/>
                  <a:pt x="7290" y="19179"/>
                </a:cubicBezTo>
                <a:cubicBezTo>
                  <a:pt x="14445" y="19179"/>
                  <a:pt x="14445" y="19179"/>
                  <a:pt x="14445" y="19179"/>
                </a:cubicBezTo>
                <a:cubicBezTo>
                  <a:pt x="14715" y="20483"/>
                  <a:pt x="15525" y="21600"/>
                  <a:pt x="16740" y="21600"/>
                </a:cubicBezTo>
                <a:cubicBezTo>
                  <a:pt x="17820" y="21600"/>
                  <a:pt x="18765" y="20483"/>
                  <a:pt x="18900" y="19179"/>
                </a:cubicBezTo>
                <a:cubicBezTo>
                  <a:pt x="19980" y="19179"/>
                  <a:pt x="19980" y="19179"/>
                  <a:pt x="19980" y="19179"/>
                </a:cubicBezTo>
                <a:cubicBezTo>
                  <a:pt x="20925" y="19179"/>
                  <a:pt x="21600" y="18062"/>
                  <a:pt x="21600" y="16759"/>
                </a:cubicBezTo>
                <a:cubicBezTo>
                  <a:pt x="21600" y="14897"/>
                  <a:pt x="21600" y="14897"/>
                  <a:pt x="21600" y="14897"/>
                </a:cubicBezTo>
                <a:cubicBezTo>
                  <a:pt x="21600" y="13966"/>
                  <a:pt x="21330" y="13221"/>
                  <a:pt x="20790" y="12476"/>
                </a:cubicBezTo>
                <a:close/>
                <a:moveTo>
                  <a:pt x="12960" y="4655"/>
                </a:moveTo>
                <a:cubicBezTo>
                  <a:pt x="12960" y="4097"/>
                  <a:pt x="13365" y="3724"/>
                  <a:pt x="13770" y="3724"/>
                </a:cubicBezTo>
                <a:cubicBezTo>
                  <a:pt x="14175" y="3724"/>
                  <a:pt x="14580" y="4097"/>
                  <a:pt x="14580" y="4655"/>
                </a:cubicBezTo>
                <a:cubicBezTo>
                  <a:pt x="14580" y="4841"/>
                  <a:pt x="14580" y="4841"/>
                  <a:pt x="14580" y="4841"/>
                </a:cubicBezTo>
                <a:cubicBezTo>
                  <a:pt x="12960" y="4841"/>
                  <a:pt x="12960" y="4841"/>
                  <a:pt x="12960" y="4841"/>
                </a:cubicBezTo>
                <a:lnTo>
                  <a:pt x="12960" y="4655"/>
                </a:lnTo>
                <a:close/>
                <a:moveTo>
                  <a:pt x="5130" y="20669"/>
                </a:moveTo>
                <a:cubicBezTo>
                  <a:pt x="4185" y="20669"/>
                  <a:pt x="3510" y="19738"/>
                  <a:pt x="3510" y="18621"/>
                </a:cubicBezTo>
                <a:cubicBezTo>
                  <a:pt x="3510" y="17503"/>
                  <a:pt x="4185" y="16572"/>
                  <a:pt x="5130" y="16572"/>
                </a:cubicBezTo>
                <a:cubicBezTo>
                  <a:pt x="5940" y="16572"/>
                  <a:pt x="6615" y="17503"/>
                  <a:pt x="6615" y="18621"/>
                </a:cubicBezTo>
                <a:cubicBezTo>
                  <a:pt x="6615" y="19738"/>
                  <a:pt x="5940" y="20669"/>
                  <a:pt x="5130" y="20669"/>
                </a:cubicBezTo>
                <a:close/>
                <a:moveTo>
                  <a:pt x="16740" y="20669"/>
                </a:moveTo>
                <a:cubicBezTo>
                  <a:pt x="15795" y="20669"/>
                  <a:pt x="15120" y="19738"/>
                  <a:pt x="15120" y="18621"/>
                </a:cubicBezTo>
                <a:cubicBezTo>
                  <a:pt x="15120" y="18621"/>
                  <a:pt x="15120" y="18621"/>
                  <a:pt x="15120" y="18621"/>
                </a:cubicBezTo>
                <a:cubicBezTo>
                  <a:pt x="15120" y="18621"/>
                  <a:pt x="15120" y="18621"/>
                  <a:pt x="15120" y="18621"/>
                </a:cubicBezTo>
                <a:cubicBezTo>
                  <a:pt x="15120" y="17503"/>
                  <a:pt x="15795" y="16572"/>
                  <a:pt x="16740" y="16572"/>
                </a:cubicBezTo>
                <a:cubicBezTo>
                  <a:pt x="17550" y="16572"/>
                  <a:pt x="18225" y="17503"/>
                  <a:pt x="18225" y="18621"/>
                </a:cubicBezTo>
                <a:cubicBezTo>
                  <a:pt x="18225" y="18621"/>
                  <a:pt x="18225" y="18621"/>
                  <a:pt x="18225" y="18621"/>
                </a:cubicBezTo>
                <a:cubicBezTo>
                  <a:pt x="18225" y="18621"/>
                  <a:pt x="18225" y="18621"/>
                  <a:pt x="18225" y="18621"/>
                </a:cubicBezTo>
                <a:cubicBezTo>
                  <a:pt x="18225" y="19738"/>
                  <a:pt x="17550" y="20669"/>
                  <a:pt x="16740" y="20669"/>
                </a:cubicBezTo>
                <a:close/>
                <a:moveTo>
                  <a:pt x="20925" y="16759"/>
                </a:moveTo>
                <a:cubicBezTo>
                  <a:pt x="20925" y="17503"/>
                  <a:pt x="20520" y="18062"/>
                  <a:pt x="19980" y="18062"/>
                </a:cubicBezTo>
                <a:cubicBezTo>
                  <a:pt x="18900" y="18062"/>
                  <a:pt x="18900" y="18062"/>
                  <a:pt x="18900" y="18062"/>
                </a:cubicBezTo>
                <a:cubicBezTo>
                  <a:pt x="18765" y="16759"/>
                  <a:pt x="17820" y="15641"/>
                  <a:pt x="16740" y="15641"/>
                </a:cubicBezTo>
                <a:cubicBezTo>
                  <a:pt x="15525" y="15641"/>
                  <a:pt x="14715" y="16759"/>
                  <a:pt x="14445" y="18062"/>
                </a:cubicBezTo>
                <a:cubicBezTo>
                  <a:pt x="7290" y="18062"/>
                  <a:pt x="7290" y="18062"/>
                  <a:pt x="7290" y="18062"/>
                </a:cubicBezTo>
                <a:cubicBezTo>
                  <a:pt x="7155" y="16759"/>
                  <a:pt x="6210" y="15641"/>
                  <a:pt x="5130" y="15641"/>
                </a:cubicBezTo>
                <a:cubicBezTo>
                  <a:pt x="3915" y="15641"/>
                  <a:pt x="3105" y="16759"/>
                  <a:pt x="2835" y="18062"/>
                </a:cubicBezTo>
                <a:cubicBezTo>
                  <a:pt x="1620" y="18062"/>
                  <a:pt x="1620" y="18062"/>
                  <a:pt x="1620" y="18062"/>
                </a:cubicBezTo>
                <a:cubicBezTo>
                  <a:pt x="1080" y="18062"/>
                  <a:pt x="675" y="17503"/>
                  <a:pt x="675" y="16759"/>
                </a:cubicBezTo>
                <a:cubicBezTo>
                  <a:pt x="675" y="7262"/>
                  <a:pt x="675" y="7262"/>
                  <a:pt x="675" y="7262"/>
                </a:cubicBezTo>
                <a:cubicBezTo>
                  <a:pt x="675" y="6517"/>
                  <a:pt x="1215" y="5772"/>
                  <a:pt x="1755" y="5772"/>
                </a:cubicBezTo>
                <a:cubicBezTo>
                  <a:pt x="16065" y="5772"/>
                  <a:pt x="16065" y="5772"/>
                  <a:pt x="16065" y="5772"/>
                </a:cubicBezTo>
                <a:cubicBezTo>
                  <a:pt x="16605" y="5772"/>
                  <a:pt x="17145" y="6331"/>
                  <a:pt x="17415" y="7076"/>
                </a:cubicBezTo>
                <a:cubicBezTo>
                  <a:pt x="18765" y="10800"/>
                  <a:pt x="18765" y="10800"/>
                  <a:pt x="18765" y="10800"/>
                </a:cubicBezTo>
                <a:cubicBezTo>
                  <a:pt x="18765" y="10986"/>
                  <a:pt x="18765" y="10986"/>
                  <a:pt x="18765" y="10986"/>
                </a:cubicBezTo>
                <a:cubicBezTo>
                  <a:pt x="20385" y="13221"/>
                  <a:pt x="20385" y="13221"/>
                  <a:pt x="20385" y="13221"/>
                </a:cubicBezTo>
                <a:cubicBezTo>
                  <a:pt x="20655" y="13593"/>
                  <a:pt x="20925" y="14338"/>
                  <a:pt x="20925" y="14897"/>
                </a:cubicBezTo>
                <a:lnTo>
                  <a:pt x="20925" y="16759"/>
                </a:lnTo>
                <a:close/>
                <a:moveTo>
                  <a:pt x="16740" y="12103"/>
                </a:moveTo>
                <a:cubicBezTo>
                  <a:pt x="16740" y="12290"/>
                  <a:pt x="16470" y="12476"/>
                  <a:pt x="16335" y="12476"/>
                </a:cubicBezTo>
                <a:cubicBezTo>
                  <a:pt x="9180" y="12476"/>
                  <a:pt x="9180" y="12476"/>
                  <a:pt x="9180" y="12476"/>
                </a:cubicBezTo>
                <a:cubicBezTo>
                  <a:pt x="8910" y="12476"/>
                  <a:pt x="8775" y="12290"/>
                  <a:pt x="8775" y="12103"/>
                </a:cubicBezTo>
                <a:cubicBezTo>
                  <a:pt x="8775" y="11731"/>
                  <a:pt x="8910" y="11545"/>
                  <a:pt x="9180" y="11545"/>
                </a:cubicBezTo>
                <a:cubicBezTo>
                  <a:pt x="16335" y="11545"/>
                  <a:pt x="16335" y="11545"/>
                  <a:pt x="16335" y="11545"/>
                </a:cubicBezTo>
                <a:cubicBezTo>
                  <a:pt x="16470" y="11545"/>
                  <a:pt x="16740" y="11731"/>
                  <a:pt x="16740" y="12103"/>
                </a:cubicBezTo>
                <a:close/>
                <a:moveTo>
                  <a:pt x="6615" y="10241"/>
                </a:moveTo>
                <a:cubicBezTo>
                  <a:pt x="6615" y="10428"/>
                  <a:pt x="6480" y="10614"/>
                  <a:pt x="6210" y="10614"/>
                </a:cubicBezTo>
                <a:cubicBezTo>
                  <a:pt x="5265" y="10614"/>
                  <a:pt x="5265" y="10614"/>
                  <a:pt x="5265" y="10614"/>
                </a:cubicBezTo>
                <a:cubicBezTo>
                  <a:pt x="5265" y="11917"/>
                  <a:pt x="5265" y="11917"/>
                  <a:pt x="5265" y="11917"/>
                </a:cubicBezTo>
                <a:cubicBezTo>
                  <a:pt x="5265" y="12290"/>
                  <a:pt x="5130" y="12476"/>
                  <a:pt x="4995" y="12476"/>
                </a:cubicBezTo>
                <a:cubicBezTo>
                  <a:pt x="4725" y="12476"/>
                  <a:pt x="4590" y="12290"/>
                  <a:pt x="4590" y="11917"/>
                </a:cubicBezTo>
                <a:cubicBezTo>
                  <a:pt x="4590" y="10614"/>
                  <a:pt x="4590" y="10614"/>
                  <a:pt x="4590" y="10614"/>
                </a:cubicBezTo>
                <a:cubicBezTo>
                  <a:pt x="3645" y="10614"/>
                  <a:pt x="3645" y="10614"/>
                  <a:pt x="3645" y="10614"/>
                </a:cubicBezTo>
                <a:cubicBezTo>
                  <a:pt x="3510" y="10614"/>
                  <a:pt x="3375" y="10428"/>
                  <a:pt x="3375" y="10241"/>
                </a:cubicBezTo>
                <a:cubicBezTo>
                  <a:pt x="3375" y="9869"/>
                  <a:pt x="3510" y="9683"/>
                  <a:pt x="3645" y="9683"/>
                </a:cubicBezTo>
                <a:cubicBezTo>
                  <a:pt x="4590" y="9683"/>
                  <a:pt x="4590" y="9683"/>
                  <a:pt x="4590" y="9683"/>
                </a:cubicBezTo>
                <a:cubicBezTo>
                  <a:pt x="4590" y="8379"/>
                  <a:pt x="4590" y="8379"/>
                  <a:pt x="4590" y="8379"/>
                </a:cubicBezTo>
                <a:cubicBezTo>
                  <a:pt x="4590" y="8193"/>
                  <a:pt x="4725" y="8007"/>
                  <a:pt x="4995" y="8007"/>
                </a:cubicBezTo>
                <a:cubicBezTo>
                  <a:pt x="5130" y="8007"/>
                  <a:pt x="5265" y="8193"/>
                  <a:pt x="5265" y="8379"/>
                </a:cubicBezTo>
                <a:cubicBezTo>
                  <a:pt x="5265" y="9683"/>
                  <a:pt x="5265" y="9683"/>
                  <a:pt x="5265" y="9683"/>
                </a:cubicBezTo>
                <a:cubicBezTo>
                  <a:pt x="6210" y="9683"/>
                  <a:pt x="6210" y="9683"/>
                  <a:pt x="6210" y="9683"/>
                </a:cubicBezTo>
                <a:cubicBezTo>
                  <a:pt x="6480" y="9683"/>
                  <a:pt x="6615" y="9869"/>
                  <a:pt x="6615" y="10241"/>
                </a:cubicBezTo>
                <a:close/>
                <a:moveTo>
                  <a:pt x="13365" y="1490"/>
                </a:moveTo>
                <a:cubicBezTo>
                  <a:pt x="13365" y="559"/>
                  <a:pt x="13365" y="559"/>
                  <a:pt x="13365" y="559"/>
                </a:cubicBezTo>
                <a:cubicBezTo>
                  <a:pt x="13365" y="186"/>
                  <a:pt x="13635" y="0"/>
                  <a:pt x="13770" y="0"/>
                </a:cubicBezTo>
                <a:cubicBezTo>
                  <a:pt x="13905" y="0"/>
                  <a:pt x="14175" y="186"/>
                  <a:pt x="14175" y="559"/>
                </a:cubicBezTo>
                <a:cubicBezTo>
                  <a:pt x="14175" y="1490"/>
                  <a:pt x="14175" y="1490"/>
                  <a:pt x="14175" y="1490"/>
                </a:cubicBezTo>
                <a:cubicBezTo>
                  <a:pt x="14175" y="1862"/>
                  <a:pt x="13905" y="2048"/>
                  <a:pt x="13770" y="2048"/>
                </a:cubicBezTo>
                <a:cubicBezTo>
                  <a:pt x="13635" y="2048"/>
                  <a:pt x="13365" y="1862"/>
                  <a:pt x="13365" y="1490"/>
                </a:cubicBezTo>
                <a:close/>
                <a:moveTo>
                  <a:pt x="14850" y="2607"/>
                </a:moveTo>
                <a:cubicBezTo>
                  <a:pt x="14715" y="2421"/>
                  <a:pt x="14715" y="2048"/>
                  <a:pt x="14850" y="1862"/>
                </a:cubicBezTo>
                <a:cubicBezTo>
                  <a:pt x="15390" y="1117"/>
                  <a:pt x="15390" y="1117"/>
                  <a:pt x="15390" y="1117"/>
                </a:cubicBezTo>
                <a:cubicBezTo>
                  <a:pt x="15525" y="931"/>
                  <a:pt x="15795" y="931"/>
                  <a:pt x="15930" y="1117"/>
                </a:cubicBezTo>
                <a:cubicBezTo>
                  <a:pt x="16065" y="1303"/>
                  <a:pt x="16065" y="1676"/>
                  <a:pt x="15930" y="1862"/>
                </a:cubicBezTo>
                <a:cubicBezTo>
                  <a:pt x="15390" y="2607"/>
                  <a:pt x="15390" y="2607"/>
                  <a:pt x="15390" y="2607"/>
                </a:cubicBezTo>
                <a:cubicBezTo>
                  <a:pt x="15390" y="2793"/>
                  <a:pt x="15255" y="2793"/>
                  <a:pt x="15120" y="2793"/>
                </a:cubicBezTo>
                <a:cubicBezTo>
                  <a:pt x="15120" y="2793"/>
                  <a:pt x="14985" y="2793"/>
                  <a:pt x="14850" y="2607"/>
                </a:cubicBezTo>
                <a:close/>
                <a:moveTo>
                  <a:pt x="11610" y="1862"/>
                </a:moveTo>
                <a:cubicBezTo>
                  <a:pt x="11475" y="1676"/>
                  <a:pt x="11475" y="1303"/>
                  <a:pt x="11610" y="1117"/>
                </a:cubicBezTo>
                <a:cubicBezTo>
                  <a:pt x="11745" y="931"/>
                  <a:pt x="12015" y="931"/>
                  <a:pt x="12150" y="1117"/>
                </a:cubicBezTo>
                <a:cubicBezTo>
                  <a:pt x="12690" y="1862"/>
                  <a:pt x="12690" y="1862"/>
                  <a:pt x="12690" y="1862"/>
                </a:cubicBezTo>
                <a:cubicBezTo>
                  <a:pt x="12825" y="2048"/>
                  <a:pt x="12825" y="2421"/>
                  <a:pt x="12690" y="2607"/>
                </a:cubicBezTo>
                <a:cubicBezTo>
                  <a:pt x="12555" y="2793"/>
                  <a:pt x="12555" y="2793"/>
                  <a:pt x="12420" y="2793"/>
                </a:cubicBezTo>
                <a:cubicBezTo>
                  <a:pt x="12285" y="2793"/>
                  <a:pt x="12285" y="2793"/>
                  <a:pt x="12150" y="2607"/>
                </a:cubicBezTo>
                <a:lnTo>
                  <a:pt x="11610" y="186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82" name="Freeform 7"/>
          <p:cNvSpPr/>
          <p:nvPr/>
        </p:nvSpPr>
        <p:spPr>
          <a:xfrm>
            <a:off x="3054350" y="3336926"/>
            <a:ext cx="1092200" cy="8572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1405"/>
                </a:moveTo>
                <a:cubicBezTo>
                  <a:pt x="19710" y="11405"/>
                  <a:pt x="19710" y="11405"/>
                  <a:pt x="19710" y="11405"/>
                </a:cubicBezTo>
                <a:cubicBezTo>
                  <a:pt x="16200" y="5011"/>
                  <a:pt x="16200" y="5011"/>
                  <a:pt x="16200" y="5011"/>
                </a:cubicBezTo>
                <a:cubicBezTo>
                  <a:pt x="16065" y="4838"/>
                  <a:pt x="16065" y="4838"/>
                  <a:pt x="15930" y="4838"/>
                </a:cubicBezTo>
                <a:cubicBezTo>
                  <a:pt x="12285" y="4838"/>
                  <a:pt x="12285" y="4838"/>
                  <a:pt x="12285" y="4838"/>
                </a:cubicBezTo>
                <a:cubicBezTo>
                  <a:pt x="12285" y="2592"/>
                  <a:pt x="12285" y="2592"/>
                  <a:pt x="12285" y="2592"/>
                </a:cubicBezTo>
                <a:cubicBezTo>
                  <a:pt x="12285" y="2419"/>
                  <a:pt x="12150" y="2246"/>
                  <a:pt x="11880" y="2246"/>
                </a:cubicBezTo>
                <a:cubicBezTo>
                  <a:pt x="7830" y="2246"/>
                  <a:pt x="7830" y="2246"/>
                  <a:pt x="7830" y="2246"/>
                </a:cubicBezTo>
                <a:cubicBezTo>
                  <a:pt x="7830" y="2074"/>
                  <a:pt x="7830" y="2074"/>
                  <a:pt x="7830" y="2074"/>
                </a:cubicBezTo>
                <a:cubicBezTo>
                  <a:pt x="7830" y="864"/>
                  <a:pt x="7155" y="0"/>
                  <a:pt x="6210" y="0"/>
                </a:cubicBezTo>
                <a:cubicBezTo>
                  <a:pt x="5265" y="0"/>
                  <a:pt x="4590" y="864"/>
                  <a:pt x="4590" y="2074"/>
                </a:cubicBezTo>
                <a:cubicBezTo>
                  <a:pt x="4590" y="2246"/>
                  <a:pt x="4590" y="2246"/>
                  <a:pt x="4590" y="2246"/>
                </a:cubicBezTo>
                <a:cubicBezTo>
                  <a:pt x="1215" y="2246"/>
                  <a:pt x="1215" y="2246"/>
                  <a:pt x="1215" y="2246"/>
                </a:cubicBezTo>
                <a:cubicBezTo>
                  <a:pt x="540" y="2246"/>
                  <a:pt x="0" y="2938"/>
                  <a:pt x="0" y="3629"/>
                </a:cubicBezTo>
                <a:cubicBezTo>
                  <a:pt x="0" y="17798"/>
                  <a:pt x="0" y="17798"/>
                  <a:pt x="0" y="17798"/>
                </a:cubicBezTo>
                <a:cubicBezTo>
                  <a:pt x="0" y="18662"/>
                  <a:pt x="540" y="19354"/>
                  <a:pt x="1215" y="19354"/>
                </a:cubicBezTo>
                <a:cubicBezTo>
                  <a:pt x="2970" y="19354"/>
                  <a:pt x="2970" y="19354"/>
                  <a:pt x="2970" y="19354"/>
                </a:cubicBezTo>
                <a:cubicBezTo>
                  <a:pt x="3105" y="20563"/>
                  <a:pt x="4050" y="21600"/>
                  <a:pt x="5130" y="21600"/>
                </a:cubicBezTo>
                <a:cubicBezTo>
                  <a:pt x="6210" y="21600"/>
                  <a:pt x="7020" y="20563"/>
                  <a:pt x="7155" y="19354"/>
                </a:cubicBezTo>
                <a:cubicBezTo>
                  <a:pt x="14175" y="19354"/>
                  <a:pt x="14175" y="19354"/>
                  <a:pt x="14175" y="19354"/>
                </a:cubicBezTo>
                <a:cubicBezTo>
                  <a:pt x="14310" y="20563"/>
                  <a:pt x="15255" y="21600"/>
                  <a:pt x="16335" y="21600"/>
                </a:cubicBezTo>
                <a:cubicBezTo>
                  <a:pt x="17415" y="21600"/>
                  <a:pt x="18225" y="20563"/>
                  <a:pt x="18360" y="19354"/>
                </a:cubicBezTo>
                <a:cubicBezTo>
                  <a:pt x="20385" y="19354"/>
                  <a:pt x="20385" y="19354"/>
                  <a:pt x="20385" y="19354"/>
                </a:cubicBezTo>
                <a:cubicBezTo>
                  <a:pt x="21060" y="19354"/>
                  <a:pt x="21600" y="18662"/>
                  <a:pt x="21600" y="17798"/>
                </a:cubicBezTo>
                <a:cubicBezTo>
                  <a:pt x="21600" y="13133"/>
                  <a:pt x="21600" y="13133"/>
                  <a:pt x="21600" y="13133"/>
                </a:cubicBezTo>
                <a:cubicBezTo>
                  <a:pt x="21600" y="12269"/>
                  <a:pt x="20925" y="11405"/>
                  <a:pt x="20250" y="11405"/>
                </a:cubicBezTo>
                <a:close/>
                <a:moveTo>
                  <a:pt x="5265" y="2074"/>
                </a:moveTo>
                <a:cubicBezTo>
                  <a:pt x="5265" y="1382"/>
                  <a:pt x="5670" y="864"/>
                  <a:pt x="6210" y="864"/>
                </a:cubicBezTo>
                <a:cubicBezTo>
                  <a:pt x="6750" y="864"/>
                  <a:pt x="7155" y="1382"/>
                  <a:pt x="7155" y="2074"/>
                </a:cubicBezTo>
                <a:cubicBezTo>
                  <a:pt x="5265" y="2074"/>
                  <a:pt x="5265" y="2074"/>
                  <a:pt x="5265" y="2074"/>
                </a:cubicBezTo>
                <a:close/>
                <a:moveTo>
                  <a:pt x="15660" y="5530"/>
                </a:moveTo>
                <a:cubicBezTo>
                  <a:pt x="18900" y="11405"/>
                  <a:pt x="18900" y="11405"/>
                  <a:pt x="18900" y="11405"/>
                </a:cubicBezTo>
                <a:cubicBezTo>
                  <a:pt x="12285" y="11405"/>
                  <a:pt x="12285" y="11405"/>
                  <a:pt x="12285" y="11405"/>
                </a:cubicBezTo>
                <a:cubicBezTo>
                  <a:pt x="12285" y="5530"/>
                  <a:pt x="12285" y="5530"/>
                  <a:pt x="12285" y="5530"/>
                </a:cubicBezTo>
                <a:lnTo>
                  <a:pt x="15660" y="5530"/>
                </a:lnTo>
                <a:close/>
                <a:moveTo>
                  <a:pt x="5130" y="20736"/>
                </a:moveTo>
                <a:cubicBezTo>
                  <a:pt x="4320" y="20736"/>
                  <a:pt x="3645" y="19872"/>
                  <a:pt x="3645" y="18835"/>
                </a:cubicBezTo>
                <a:cubicBezTo>
                  <a:pt x="3645" y="17798"/>
                  <a:pt x="4320" y="16934"/>
                  <a:pt x="5130" y="16934"/>
                </a:cubicBezTo>
                <a:cubicBezTo>
                  <a:pt x="5940" y="16934"/>
                  <a:pt x="6615" y="17798"/>
                  <a:pt x="6615" y="18835"/>
                </a:cubicBezTo>
                <a:cubicBezTo>
                  <a:pt x="6615" y="19872"/>
                  <a:pt x="5940" y="20736"/>
                  <a:pt x="5130" y="20736"/>
                </a:cubicBezTo>
                <a:close/>
                <a:moveTo>
                  <a:pt x="16335" y="20736"/>
                </a:moveTo>
                <a:cubicBezTo>
                  <a:pt x="15525" y="20736"/>
                  <a:pt x="14850" y="19872"/>
                  <a:pt x="14850" y="18835"/>
                </a:cubicBezTo>
                <a:cubicBezTo>
                  <a:pt x="14850" y="17798"/>
                  <a:pt x="15525" y="16934"/>
                  <a:pt x="16335" y="16934"/>
                </a:cubicBezTo>
                <a:cubicBezTo>
                  <a:pt x="17145" y="16934"/>
                  <a:pt x="17820" y="17798"/>
                  <a:pt x="17820" y="18835"/>
                </a:cubicBezTo>
                <a:cubicBezTo>
                  <a:pt x="17820" y="19872"/>
                  <a:pt x="17145" y="20736"/>
                  <a:pt x="16335" y="20736"/>
                </a:cubicBezTo>
                <a:close/>
                <a:moveTo>
                  <a:pt x="20925" y="17798"/>
                </a:moveTo>
                <a:cubicBezTo>
                  <a:pt x="20925" y="18144"/>
                  <a:pt x="20790" y="18490"/>
                  <a:pt x="20385" y="18490"/>
                </a:cubicBezTo>
                <a:cubicBezTo>
                  <a:pt x="18360" y="18490"/>
                  <a:pt x="18360" y="18490"/>
                  <a:pt x="18360" y="18490"/>
                </a:cubicBezTo>
                <a:cubicBezTo>
                  <a:pt x="18225" y="17107"/>
                  <a:pt x="17415" y="16070"/>
                  <a:pt x="16335" y="16070"/>
                </a:cubicBezTo>
                <a:cubicBezTo>
                  <a:pt x="15255" y="16070"/>
                  <a:pt x="14310" y="17107"/>
                  <a:pt x="14175" y="18490"/>
                </a:cubicBezTo>
                <a:cubicBezTo>
                  <a:pt x="7155" y="18490"/>
                  <a:pt x="7155" y="18490"/>
                  <a:pt x="7155" y="18490"/>
                </a:cubicBezTo>
                <a:cubicBezTo>
                  <a:pt x="7020" y="17107"/>
                  <a:pt x="6210" y="16070"/>
                  <a:pt x="5130" y="16070"/>
                </a:cubicBezTo>
                <a:cubicBezTo>
                  <a:pt x="4050" y="16070"/>
                  <a:pt x="3105" y="17107"/>
                  <a:pt x="2970" y="18490"/>
                </a:cubicBezTo>
                <a:cubicBezTo>
                  <a:pt x="1215" y="18490"/>
                  <a:pt x="1215" y="18490"/>
                  <a:pt x="1215" y="18490"/>
                </a:cubicBezTo>
                <a:cubicBezTo>
                  <a:pt x="945" y="18490"/>
                  <a:pt x="675" y="18144"/>
                  <a:pt x="675" y="17798"/>
                </a:cubicBezTo>
                <a:cubicBezTo>
                  <a:pt x="675" y="3629"/>
                  <a:pt x="675" y="3629"/>
                  <a:pt x="675" y="3629"/>
                </a:cubicBezTo>
                <a:cubicBezTo>
                  <a:pt x="675" y="3283"/>
                  <a:pt x="945" y="3110"/>
                  <a:pt x="1215" y="3110"/>
                </a:cubicBezTo>
                <a:cubicBezTo>
                  <a:pt x="11610" y="3110"/>
                  <a:pt x="11610" y="3110"/>
                  <a:pt x="11610" y="3110"/>
                </a:cubicBezTo>
                <a:cubicBezTo>
                  <a:pt x="11610" y="11750"/>
                  <a:pt x="11610" y="11750"/>
                  <a:pt x="11610" y="11750"/>
                </a:cubicBezTo>
                <a:cubicBezTo>
                  <a:pt x="11610" y="12096"/>
                  <a:pt x="11745" y="12269"/>
                  <a:pt x="11880" y="12269"/>
                </a:cubicBezTo>
                <a:cubicBezTo>
                  <a:pt x="19575" y="12269"/>
                  <a:pt x="19575" y="12269"/>
                  <a:pt x="19575" y="12269"/>
                </a:cubicBezTo>
                <a:cubicBezTo>
                  <a:pt x="19575" y="12269"/>
                  <a:pt x="19575" y="12269"/>
                  <a:pt x="19575" y="12269"/>
                </a:cubicBezTo>
                <a:cubicBezTo>
                  <a:pt x="19575" y="12269"/>
                  <a:pt x="19575" y="12269"/>
                  <a:pt x="19575" y="12269"/>
                </a:cubicBezTo>
                <a:cubicBezTo>
                  <a:pt x="20250" y="12269"/>
                  <a:pt x="20250" y="12269"/>
                  <a:pt x="20250" y="12269"/>
                </a:cubicBezTo>
                <a:cubicBezTo>
                  <a:pt x="20655" y="12269"/>
                  <a:pt x="20925" y="12614"/>
                  <a:pt x="20925" y="13133"/>
                </a:cubicBezTo>
                <a:lnTo>
                  <a:pt x="20925" y="17798"/>
                </a:lnTo>
                <a:close/>
                <a:moveTo>
                  <a:pt x="9180" y="8640"/>
                </a:moveTo>
                <a:cubicBezTo>
                  <a:pt x="9180" y="8813"/>
                  <a:pt x="9045" y="8986"/>
                  <a:pt x="8910" y="8986"/>
                </a:cubicBezTo>
                <a:cubicBezTo>
                  <a:pt x="6615" y="8986"/>
                  <a:pt x="6615" y="8986"/>
                  <a:pt x="6615" y="8986"/>
                </a:cubicBezTo>
                <a:cubicBezTo>
                  <a:pt x="6615" y="11923"/>
                  <a:pt x="6615" y="11923"/>
                  <a:pt x="6615" y="11923"/>
                </a:cubicBezTo>
                <a:cubicBezTo>
                  <a:pt x="6615" y="12096"/>
                  <a:pt x="6480" y="12269"/>
                  <a:pt x="6345" y="12269"/>
                </a:cubicBezTo>
                <a:cubicBezTo>
                  <a:pt x="6075" y="12269"/>
                  <a:pt x="5940" y="12096"/>
                  <a:pt x="5940" y="11923"/>
                </a:cubicBezTo>
                <a:cubicBezTo>
                  <a:pt x="5940" y="8986"/>
                  <a:pt x="5940" y="8986"/>
                  <a:pt x="5940" y="8986"/>
                </a:cubicBezTo>
                <a:cubicBezTo>
                  <a:pt x="3780" y="8986"/>
                  <a:pt x="3780" y="8986"/>
                  <a:pt x="3780" y="8986"/>
                </a:cubicBezTo>
                <a:cubicBezTo>
                  <a:pt x="3510" y="8986"/>
                  <a:pt x="3375" y="8813"/>
                  <a:pt x="3375" y="8640"/>
                </a:cubicBezTo>
                <a:cubicBezTo>
                  <a:pt x="3375" y="8467"/>
                  <a:pt x="3510" y="8294"/>
                  <a:pt x="3780" y="8294"/>
                </a:cubicBezTo>
                <a:cubicBezTo>
                  <a:pt x="5940" y="8294"/>
                  <a:pt x="5940" y="8294"/>
                  <a:pt x="5940" y="8294"/>
                </a:cubicBezTo>
                <a:cubicBezTo>
                  <a:pt x="5940" y="5357"/>
                  <a:pt x="5940" y="5357"/>
                  <a:pt x="5940" y="5357"/>
                </a:cubicBezTo>
                <a:cubicBezTo>
                  <a:pt x="5940" y="5184"/>
                  <a:pt x="6075" y="5011"/>
                  <a:pt x="6345" y="5011"/>
                </a:cubicBezTo>
                <a:cubicBezTo>
                  <a:pt x="6480" y="5011"/>
                  <a:pt x="6615" y="5184"/>
                  <a:pt x="6615" y="5357"/>
                </a:cubicBezTo>
                <a:cubicBezTo>
                  <a:pt x="6615" y="8294"/>
                  <a:pt x="6615" y="8294"/>
                  <a:pt x="6615" y="8294"/>
                </a:cubicBezTo>
                <a:cubicBezTo>
                  <a:pt x="8910" y="8294"/>
                  <a:pt x="8910" y="8294"/>
                  <a:pt x="8910" y="8294"/>
                </a:cubicBezTo>
                <a:cubicBezTo>
                  <a:pt x="9045" y="8294"/>
                  <a:pt x="9180" y="8467"/>
                  <a:pt x="9180" y="86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83" name="Freeform 8"/>
          <p:cNvSpPr/>
          <p:nvPr/>
        </p:nvSpPr>
        <p:spPr>
          <a:xfrm>
            <a:off x="3082925" y="4464050"/>
            <a:ext cx="105727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400"/>
                </a:moveTo>
                <a:cubicBezTo>
                  <a:pt x="21600" y="8370"/>
                  <a:pt x="19092" y="10800"/>
                  <a:pt x="16026" y="10800"/>
                </a:cubicBezTo>
                <a:cubicBezTo>
                  <a:pt x="15747" y="10800"/>
                  <a:pt x="15608" y="10665"/>
                  <a:pt x="15608" y="10395"/>
                </a:cubicBezTo>
                <a:cubicBezTo>
                  <a:pt x="15608" y="10260"/>
                  <a:pt x="15747" y="10125"/>
                  <a:pt x="16026" y="10125"/>
                </a:cubicBezTo>
                <a:cubicBezTo>
                  <a:pt x="18674" y="10125"/>
                  <a:pt x="20903" y="7965"/>
                  <a:pt x="20903" y="5400"/>
                </a:cubicBezTo>
                <a:cubicBezTo>
                  <a:pt x="20903" y="2835"/>
                  <a:pt x="18674" y="675"/>
                  <a:pt x="16026" y="675"/>
                </a:cubicBezTo>
                <a:cubicBezTo>
                  <a:pt x="13378" y="675"/>
                  <a:pt x="11148" y="2835"/>
                  <a:pt x="11148" y="5400"/>
                </a:cubicBezTo>
                <a:cubicBezTo>
                  <a:pt x="11148" y="21195"/>
                  <a:pt x="11148" y="21195"/>
                  <a:pt x="11148" y="21195"/>
                </a:cubicBezTo>
                <a:cubicBezTo>
                  <a:pt x="11148" y="21465"/>
                  <a:pt x="11009" y="21600"/>
                  <a:pt x="10730" y="21600"/>
                </a:cubicBezTo>
                <a:cubicBezTo>
                  <a:pt x="10591" y="21600"/>
                  <a:pt x="10452" y="21465"/>
                  <a:pt x="10452" y="21195"/>
                </a:cubicBezTo>
                <a:cubicBezTo>
                  <a:pt x="10452" y="5400"/>
                  <a:pt x="10452" y="5400"/>
                  <a:pt x="10452" y="5400"/>
                </a:cubicBezTo>
                <a:cubicBezTo>
                  <a:pt x="10452" y="2835"/>
                  <a:pt x="8222" y="675"/>
                  <a:pt x="5574" y="675"/>
                </a:cubicBezTo>
                <a:cubicBezTo>
                  <a:pt x="2926" y="675"/>
                  <a:pt x="697" y="2835"/>
                  <a:pt x="697" y="5400"/>
                </a:cubicBezTo>
                <a:cubicBezTo>
                  <a:pt x="697" y="7965"/>
                  <a:pt x="2926" y="10125"/>
                  <a:pt x="5574" y="10125"/>
                </a:cubicBezTo>
                <a:cubicBezTo>
                  <a:pt x="5714" y="10125"/>
                  <a:pt x="5992" y="10260"/>
                  <a:pt x="5992" y="10395"/>
                </a:cubicBezTo>
                <a:cubicBezTo>
                  <a:pt x="5992" y="10665"/>
                  <a:pt x="5714" y="10800"/>
                  <a:pt x="5574" y="10800"/>
                </a:cubicBezTo>
                <a:cubicBezTo>
                  <a:pt x="2508" y="10800"/>
                  <a:pt x="0" y="8370"/>
                  <a:pt x="0" y="5400"/>
                </a:cubicBezTo>
                <a:cubicBezTo>
                  <a:pt x="0" y="2430"/>
                  <a:pt x="2508" y="0"/>
                  <a:pt x="5574" y="0"/>
                </a:cubicBezTo>
                <a:cubicBezTo>
                  <a:pt x="7943" y="0"/>
                  <a:pt x="10034" y="1485"/>
                  <a:pt x="10730" y="3510"/>
                </a:cubicBezTo>
                <a:cubicBezTo>
                  <a:pt x="11566" y="1485"/>
                  <a:pt x="13657" y="0"/>
                  <a:pt x="16026" y="0"/>
                </a:cubicBezTo>
                <a:cubicBezTo>
                  <a:pt x="19092" y="0"/>
                  <a:pt x="21600" y="2430"/>
                  <a:pt x="21600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84" name="Freeform 9"/>
          <p:cNvSpPr/>
          <p:nvPr/>
        </p:nvSpPr>
        <p:spPr>
          <a:xfrm>
            <a:off x="3054350" y="5756276"/>
            <a:ext cx="1092200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566"/>
                </a:moveTo>
                <a:cubicBezTo>
                  <a:pt x="21600" y="7869"/>
                  <a:pt x="20385" y="6480"/>
                  <a:pt x="18900" y="6480"/>
                </a:cubicBezTo>
                <a:cubicBezTo>
                  <a:pt x="18630" y="6480"/>
                  <a:pt x="18495" y="6480"/>
                  <a:pt x="18360" y="6480"/>
                </a:cubicBezTo>
                <a:cubicBezTo>
                  <a:pt x="18360" y="4474"/>
                  <a:pt x="18360" y="4474"/>
                  <a:pt x="18360" y="4474"/>
                </a:cubicBezTo>
                <a:cubicBezTo>
                  <a:pt x="18360" y="2006"/>
                  <a:pt x="16605" y="0"/>
                  <a:pt x="14445" y="0"/>
                </a:cubicBezTo>
                <a:cubicBezTo>
                  <a:pt x="7155" y="0"/>
                  <a:pt x="7155" y="0"/>
                  <a:pt x="7155" y="0"/>
                </a:cubicBezTo>
                <a:cubicBezTo>
                  <a:pt x="4995" y="0"/>
                  <a:pt x="3240" y="2006"/>
                  <a:pt x="3240" y="4474"/>
                </a:cubicBezTo>
                <a:cubicBezTo>
                  <a:pt x="3240" y="6634"/>
                  <a:pt x="3240" y="6634"/>
                  <a:pt x="3240" y="6634"/>
                </a:cubicBezTo>
                <a:cubicBezTo>
                  <a:pt x="3105" y="6480"/>
                  <a:pt x="2970" y="6480"/>
                  <a:pt x="2700" y="6480"/>
                </a:cubicBezTo>
                <a:cubicBezTo>
                  <a:pt x="1215" y="6480"/>
                  <a:pt x="0" y="7869"/>
                  <a:pt x="0" y="9566"/>
                </a:cubicBezTo>
                <a:cubicBezTo>
                  <a:pt x="0" y="10954"/>
                  <a:pt x="810" y="12034"/>
                  <a:pt x="1890" y="12189"/>
                </a:cubicBezTo>
                <a:cubicBezTo>
                  <a:pt x="1890" y="18823"/>
                  <a:pt x="1890" y="18823"/>
                  <a:pt x="1890" y="18823"/>
                </a:cubicBezTo>
                <a:cubicBezTo>
                  <a:pt x="1890" y="19749"/>
                  <a:pt x="2565" y="20366"/>
                  <a:pt x="3240" y="20366"/>
                </a:cubicBezTo>
                <a:cubicBezTo>
                  <a:pt x="5400" y="20366"/>
                  <a:pt x="5400" y="20366"/>
                  <a:pt x="5400" y="20366"/>
                </a:cubicBezTo>
                <a:cubicBezTo>
                  <a:pt x="5400" y="21137"/>
                  <a:pt x="5400" y="21137"/>
                  <a:pt x="5400" y="21137"/>
                </a:cubicBezTo>
                <a:cubicBezTo>
                  <a:pt x="5400" y="21446"/>
                  <a:pt x="5535" y="21600"/>
                  <a:pt x="5805" y="21600"/>
                </a:cubicBezTo>
                <a:cubicBezTo>
                  <a:pt x="5940" y="21600"/>
                  <a:pt x="6075" y="21446"/>
                  <a:pt x="6075" y="21137"/>
                </a:cubicBezTo>
                <a:cubicBezTo>
                  <a:pt x="6075" y="20366"/>
                  <a:pt x="6075" y="20366"/>
                  <a:pt x="6075" y="20366"/>
                </a:cubicBezTo>
                <a:cubicBezTo>
                  <a:pt x="15525" y="20366"/>
                  <a:pt x="15525" y="20366"/>
                  <a:pt x="15525" y="20366"/>
                </a:cubicBezTo>
                <a:cubicBezTo>
                  <a:pt x="15525" y="21137"/>
                  <a:pt x="15525" y="21137"/>
                  <a:pt x="15525" y="21137"/>
                </a:cubicBezTo>
                <a:cubicBezTo>
                  <a:pt x="15525" y="21446"/>
                  <a:pt x="15660" y="21600"/>
                  <a:pt x="15795" y="21600"/>
                </a:cubicBezTo>
                <a:cubicBezTo>
                  <a:pt x="16065" y="21600"/>
                  <a:pt x="16200" y="21446"/>
                  <a:pt x="16200" y="21137"/>
                </a:cubicBezTo>
                <a:cubicBezTo>
                  <a:pt x="16200" y="20366"/>
                  <a:pt x="16200" y="20366"/>
                  <a:pt x="16200" y="20366"/>
                </a:cubicBezTo>
                <a:cubicBezTo>
                  <a:pt x="18360" y="20366"/>
                  <a:pt x="18360" y="20366"/>
                  <a:pt x="18360" y="20366"/>
                </a:cubicBezTo>
                <a:cubicBezTo>
                  <a:pt x="19170" y="20366"/>
                  <a:pt x="19710" y="19749"/>
                  <a:pt x="19710" y="18823"/>
                </a:cubicBezTo>
                <a:cubicBezTo>
                  <a:pt x="19710" y="12189"/>
                  <a:pt x="19710" y="12189"/>
                  <a:pt x="19710" y="12189"/>
                </a:cubicBezTo>
                <a:cubicBezTo>
                  <a:pt x="20790" y="12034"/>
                  <a:pt x="21600" y="10954"/>
                  <a:pt x="21600" y="9566"/>
                </a:cubicBezTo>
                <a:close/>
                <a:moveTo>
                  <a:pt x="3915" y="4474"/>
                </a:moveTo>
                <a:cubicBezTo>
                  <a:pt x="3915" y="2469"/>
                  <a:pt x="5400" y="771"/>
                  <a:pt x="7155" y="771"/>
                </a:cubicBezTo>
                <a:cubicBezTo>
                  <a:pt x="14445" y="771"/>
                  <a:pt x="14445" y="771"/>
                  <a:pt x="14445" y="771"/>
                </a:cubicBezTo>
                <a:cubicBezTo>
                  <a:pt x="16200" y="771"/>
                  <a:pt x="17685" y="2469"/>
                  <a:pt x="17685" y="4474"/>
                </a:cubicBezTo>
                <a:cubicBezTo>
                  <a:pt x="17685" y="6789"/>
                  <a:pt x="17685" y="6789"/>
                  <a:pt x="17685" y="6789"/>
                </a:cubicBezTo>
                <a:cubicBezTo>
                  <a:pt x="16470" y="7251"/>
                  <a:pt x="15525" y="8640"/>
                  <a:pt x="15525" y="10337"/>
                </a:cubicBezTo>
                <a:cubicBezTo>
                  <a:pt x="15525" y="12806"/>
                  <a:pt x="15525" y="12806"/>
                  <a:pt x="15525" y="12806"/>
                </a:cubicBezTo>
                <a:cubicBezTo>
                  <a:pt x="6075" y="12806"/>
                  <a:pt x="6075" y="12806"/>
                  <a:pt x="6075" y="12806"/>
                </a:cubicBezTo>
                <a:cubicBezTo>
                  <a:pt x="6075" y="10337"/>
                  <a:pt x="6075" y="10337"/>
                  <a:pt x="6075" y="10337"/>
                </a:cubicBezTo>
                <a:cubicBezTo>
                  <a:pt x="6075" y="8640"/>
                  <a:pt x="5265" y="7251"/>
                  <a:pt x="3915" y="6789"/>
                </a:cubicBezTo>
                <a:lnTo>
                  <a:pt x="3915" y="4474"/>
                </a:lnTo>
                <a:close/>
                <a:moveTo>
                  <a:pt x="6075" y="13577"/>
                </a:moveTo>
                <a:cubicBezTo>
                  <a:pt x="15525" y="13577"/>
                  <a:pt x="15525" y="13577"/>
                  <a:pt x="15525" y="13577"/>
                </a:cubicBezTo>
                <a:cubicBezTo>
                  <a:pt x="15525" y="16046"/>
                  <a:pt x="15525" y="16046"/>
                  <a:pt x="15525" y="16046"/>
                </a:cubicBezTo>
                <a:cubicBezTo>
                  <a:pt x="6075" y="16046"/>
                  <a:pt x="6075" y="16046"/>
                  <a:pt x="6075" y="16046"/>
                </a:cubicBezTo>
                <a:lnTo>
                  <a:pt x="6075" y="13577"/>
                </a:lnTo>
                <a:close/>
                <a:moveTo>
                  <a:pt x="19305" y="11417"/>
                </a:moveTo>
                <a:cubicBezTo>
                  <a:pt x="18630" y="11417"/>
                  <a:pt x="18090" y="10800"/>
                  <a:pt x="18090" y="10029"/>
                </a:cubicBezTo>
                <a:cubicBezTo>
                  <a:pt x="18090" y="9566"/>
                  <a:pt x="18495" y="9103"/>
                  <a:pt x="19035" y="9103"/>
                </a:cubicBezTo>
                <a:cubicBezTo>
                  <a:pt x="19170" y="9103"/>
                  <a:pt x="19305" y="8949"/>
                  <a:pt x="19305" y="8640"/>
                </a:cubicBezTo>
                <a:cubicBezTo>
                  <a:pt x="19305" y="8486"/>
                  <a:pt x="19170" y="8331"/>
                  <a:pt x="19035" y="8331"/>
                </a:cubicBezTo>
                <a:cubicBezTo>
                  <a:pt x="18225" y="8331"/>
                  <a:pt x="17415" y="9103"/>
                  <a:pt x="17415" y="10029"/>
                </a:cubicBezTo>
                <a:cubicBezTo>
                  <a:pt x="17415" y="11109"/>
                  <a:pt x="18225" y="12034"/>
                  <a:pt x="19035" y="12189"/>
                </a:cubicBezTo>
                <a:cubicBezTo>
                  <a:pt x="19035" y="18823"/>
                  <a:pt x="19035" y="18823"/>
                  <a:pt x="19035" y="18823"/>
                </a:cubicBezTo>
                <a:cubicBezTo>
                  <a:pt x="19035" y="19286"/>
                  <a:pt x="18765" y="19594"/>
                  <a:pt x="18360" y="19594"/>
                </a:cubicBezTo>
                <a:cubicBezTo>
                  <a:pt x="3240" y="19594"/>
                  <a:pt x="3240" y="19594"/>
                  <a:pt x="3240" y="19594"/>
                </a:cubicBezTo>
                <a:cubicBezTo>
                  <a:pt x="2835" y="19594"/>
                  <a:pt x="2565" y="19286"/>
                  <a:pt x="2565" y="18823"/>
                </a:cubicBezTo>
                <a:cubicBezTo>
                  <a:pt x="2565" y="12189"/>
                  <a:pt x="2565" y="12189"/>
                  <a:pt x="2565" y="12189"/>
                </a:cubicBezTo>
                <a:cubicBezTo>
                  <a:pt x="3510" y="12034"/>
                  <a:pt x="4185" y="11109"/>
                  <a:pt x="4185" y="10029"/>
                </a:cubicBezTo>
                <a:cubicBezTo>
                  <a:pt x="4185" y="9103"/>
                  <a:pt x="3375" y="8331"/>
                  <a:pt x="2565" y="8331"/>
                </a:cubicBezTo>
                <a:cubicBezTo>
                  <a:pt x="2430" y="8331"/>
                  <a:pt x="2295" y="8486"/>
                  <a:pt x="2295" y="8640"/>
                </a:cubicBezTo>
                <a:cubicBezTo>
                  <a:pt x="2295" y="8949"/>
                  <a:pt x="2430" y="9103"/>
                  <a:pt x="2565" y="9103"/>
                </a:cubicBezTo>
                <a:cubicBezTo>
                  <a:pt x="3105" y="9103"/>
                  <a:pt x="3510" y="9566"/>
                  <a:pt x="3510" y="10029"/>
                </a:cubicBezTo>
                <a:cubicBezTo>
                  <a:pt x="3510" y="10800"/>
                  <a:pt x="2970" y="11417"/>
                  <a:pt x="2295" y="11417"/>
                </a:cubicBezTo>
                <a:cubicBezTo>
                  <a:pt x="1350" y="11417"/>
                  <a:pt x="675" y="10646"/>
                  <a:pt x="675" y="9566"/>
                </a:cubicBezTo>
                <a:cubicBezTo>
                  <a:pt x="675" y="8331"/>
                  <a:pt x="1620" y="7251"/>
                  <a:pt x="2700" y="7251"/>
                </a:cubicBezTo>
                <a:cubicBezTo>
                  <a:pt x="4185" y="7251"/>
                  <a:pt x="5400" y="8640"/>
                  <a:pt x="5400" y="10337"/>
                </a:cubicBezTo>
                <a:cubicBezTo>
                  <a:pt x="5400" y="16354"/>
                  <a:pt x="5400" y="16354"/>
                  <a:pt x="5400" y="16354"/>
                </a:cubicBezTo>
                <a:cubicBezTo>
                  <a:pt x="5400" y="16663"/>
                  <a:pt x="5535" y="16817"/>
                  <a:pt x="5805" y="16817"/>
                </a:cubicBezTo>
                <a:cubicBezTo>
                  <a:pt x="15795" y="16817"/>
                  <a:pt x="15795" y="16817"/>
                  <a:pt x="15795" y="16817"/>
                </a:cubicBezTo>
                <a:cubicBezTo>
                  <a:pt x="16065" y="16817"/>
                  <a:pt x="16200" y="16663"/>
                  <a:pt x="16200" y="16354"/>
                </a:cubicBezTo>
                <a:cubicBezTo>
                  <a:pt x="16200" y="13269"/>
                  <a:pt x="16200" y="13269"/>
                  <a:pt x="16200" y="13269"/>
                </a:cubicBezTo>
                <a:cubicBezTo>
                  <a:pt x="16200" y="13269"/>
                  <a:pt x="16200" y="13269"/>
                  <a:pt x="16200" y="13269"/>
                </a:cubicBezTo>
                <a:cubicBezTo>
                  <a:pt x="16200" y="13269"/>
                  <a:pt x="16200" y="13269"/>
                  <a:pt x="16200" y="13269"/>
                </a:cubicBezTo>
                <a:cubicBezTo>
                  <a:pt x="16200" y="10337"/>
                  <a:pt x="16200" y="10337"/>
                  <a:pt x="16200" y="10337"/>
                </a:cubicBezTo>
                <a:cubicBezTo>
                  <a:pt x="16200" y="8640"/>
                  <a:pt x="17415" y="7251"/>
                  <a:pt x="18900" y="7251"/>
                </a:cubicBezTo>
                <a:cubicBezTo>
                  <a:pt x="19980" y="7251"/>
                  <a:pt x="20925" y="8331"/>
                  <a:pt x="20925" y="9566"/>
                </a:cubicBezTo>
                <a:cubicBezTo>
                  <a:pt x="20925" y="10646"/>
                  <a:pt x="20250" y="11417"/>
                  <a:pt x="19305" y="1141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85" name="Freeform 10"/>
          <p:cNvSpPr/>
          <p:nvPr/>
        </p:nvSpPr>
        <p:spPr>
          <a:xfrm>
            <a:off x="3054350" y="6937375"/>
            <a:ext cx="1092200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10318"/>
                </a:moveTo>
                <a:cubicBezTo>
                  <a:pt x="19035" y="10318"/>
                  <a:pt x="19035" y="10318"/>
                  <a:pt x="19035" y="10318"/>
                </a:cubicBezTo>
                <a:cubicBezTo>
                  <a:pt x="17820" y="7017"/>
                  <a:pt x="14850" y="4815"/>
                  <a:pt x="11205" y="4678"/>
                </a:cubicBezTo>
                <a:cubicBezTo>
                  <a:pt x="10125" y="4540"/>
                  <a:pt x="9315" y="3577"/>
                  <a:pt x="9315" y="2476"/>
                </a:cubicBezTo>
                <a:cubicBezTo>
                  <a:pt x="9315" y="1513"/>
                  <a:pt x="9990" y="688"/>
                  <a:pt x="11070" y="688"/>
                </a:cubicBezTo>
                <a:cubicBezTo>
                  <a:pt x="11745" y="688"/>
                  <a:pt x="12285" y="1238"/>
                  <a:pt x="12285" y="2064"/>
                </a:cubicBezTo>
                <a:cubicBezTo>
                  <a:pt x="12285" y="2614"/>
                  <a:pt x="11880" y="3027"/>
                  <a:pt x="11340" y="3027"/>
                </a:cubicBezTo>
                <a:cubicBezTo>
                  <a:pt x="10935" y="3027"/>
                  <a:pt x="10665" y="2752"/>
                  <a:pt x="10665" y="2339"/>
                </a:cubicBezTo>
                <a:cubicBezTo>
                  <a:pt x="10665" y="2064"/>
                  <a:pt x="10530" y="1926"/>
                  <a:pt x="10260" y="1926"/>
                </a:cubicBezTo>
                <a:cubicBezTo>
                  <a:pt x="10125" y="1926"/>
                  <a:pt x="9990" y="2064"/>
                  <a:pt x="9990" y="2339"/>
                </a:cubicBezTo>
                <a:cubicBezTo>
                  <a:pt x="9990" y="3027"/>
                  <a:pt x="10530" y="3715"/>
                  <a:pt x="11340" y="3715"/>
                </a:cubicBezTo>
                <a:cubicBezTo>
                  <a:pt x="12285" y="3715"/>
                  <a:pt x="12960" y="2889"/>
                  <a:pt x="12960" y="2064"/>
                </a:cubicBezTo>
                <a:cubicBezTo>
                  <a:pt x="12960" y="963"/>
                  <a:pt x="12150" y="0"/>
                  <a:pt x="11070" y="0"/>
                </a:cubicBezTo>
                <a:cubicBezTo>
                  <a:pt x="9720" y="0"/>
                  <a:pt x="8640" y="1101"/>
                  <a:pt x="8640" y="2476"/>
                </a:cubicBezTo>
                <a:cubicBezTo>
                  <a:pt x="8640" y="3302"/>
                  <a:pt x="9045" y="4265"/>
                  <a:pt x="9720" y="4678"/>
                </a:cubicBezTo>
                <a:cubicBezTo>
                  <a:pt x="6480" y="5090"/>
                  <a:pt x="3645" y="7292"/>
                  <a:pt x="2565" y="10318"/>
                </a:cubicBezTo>
                <a:cubicBezTo>
                  <a:pt x="2295" y="10318"/>
                  <a:pt x="2295" y="10318"/>
                  <a:pt x="2295" y="10318"/>
                </a:cubicBezTo>
                <a:cubicBezTo>
                  <a:pt x="1080" y="10318"/>
                  <a:pt x="0" y="11419"/>
                  <a:pt x="0" y="12657"/>
                </a:cubicBezTo>
                <a:cubicBezTo>
                  <a:pt x="0" y="14033"/>
                  <a:pt x="1080" y="15134"/>
                  <a:pt x="2295" y="15134"/>
                </a:cubicBezTo>
                <a:cubicBezTo>
                  <a:pt x="3240" y="18848"/>
                  <a:pt x="6750" y="21600"/>
                  <a:pt x="10800" y="21600"/>
                </a:cubicBezTo>
                <a:cubicBezTo>
                  <a:pt x="14850" y="21600"/>
                  <a:pt x="18360" y="18848"/>
                  <a:pt x="19305" y="15134"/>
                </a:cubicBezTo>
                <a:cubicBezTo>
                  <a:pt x="20520" y="15134"/>
                  <a:pt x="21600" y="14033"/>
                  <a:pt x="21600" y="12657"/>
                </a:cubicBezTo>
                <a:cubicBezTo>
                  <a:pt x="21600" y="11419"/>
                  <a:pt x="20520" y="10318"/>
                  <a:pt x="19305" y="10318"/>
                </a:cubicBezTo>
                <a:close/>
                <a:moveTo>
                  <a:pt x="19305" y="14446"/>
                </a:moveTo>
                <a:cubicBezTo>
                  <a:pt x="19035" y="14446"/>
                  <a:pt x="19035" y="14446"/>
                  <a:pt x="19035" y="14446"/>
                </a:cubicBezTo>
                <a:cubicBezTo>
                  <a:pt x="18900" y="14446"/>
                  <a:pt x="18765" y="14583"/>
                  <a:pt x="18765" y="14721"/>
                </a:cubicBezTo>
                <a:cubicBezTo>
                  <a:pt x="17955" y="18298"/>
                  <a:pt x="14580" y="20912"/>
                  <a:pt x="10800" y="20912"/>
                </a:cubicBezTo>
                <a:cubicBezTo>
                  <a:pt x="7020" y="20912"/>
                  <a:pt x="3645" y="18298"/>
                  <a:pt x="2835" y="14721"/>
                </a:cubicBezTo>
                <a:cubicBezTo>
                  <a:pt x="2835" y="14583"/>
                  <a:pt x="2700" y="14446"/>
                  <a:pt x="2565" y="14446"/>
                </a:cubicBezTo>
                <a:cubicBezTo>
                  <a:pt x="2295" y="14446"/>
                  <a:pt x="2295" y="14446"/>
                  <a:pt x="2295" y="14446"/>
                </a:cubicBezTo>
                <a:cubicBezTo>
                  <a:pt x="1350" y="14446"/>
                  <a:pt x="675" y="13620"/>
                  <a:pt x="675" y="12657"/>
                </a:cubicBezTo>
                <a:cubicBezTo>
                  <a:pt x="675" y="11694"/>
                  <a:pt x="1350" y="11006"/>
                  <a:pt x="2295" y="11006"/>
                </a:cubicBezTo>
                <a:cubicBezTo>
                  <a:pt x="2835" y="11006"/>
                  <a:pt x="2835" y="11006"/>
                  <a:pt x="2835" y="11006"/>
                </a:cubicBezTo>
                <a:cubicBezTo>
                  <a:pt x="2970" y="11006"/>
                  <a:pt x="3105" y="10869"/>
                  <a:pt x="3105" y="10731"/>
                </a:cubicBezTo>
                <a:cubicBezTo>
                  <a:pt x="4185" y="7567"/>
                  <a:pt x="7290" y="5366"/>
                  <a:pt x="10800" y="5366"/>
                </a:cubicBezTo>
                <a:cubicBezTo>
                  <a:pt x="10935" y="5366"/>
                  <a:pt x="11070" y="5366"/>
                  <a:pt x="11340" y="5366"/>
                </a:cubicBezTo>
                <a:cubicBezTo>
                  <a:pt x="11340" y="5366"/>
                  <a:pt x="11475" y="5366"/>
                  <a:pt x="11475" y="5366"/>
                </a:cubicBezTo>
                <a:cubicBezTo>
                  <a:pt x="11475" y="5366"/>
                  <a:pt x="11475" y="5366"/>
                  <a:pt x="11610" y="5366"/>
                </a:cubicBezTo>
                <a:cubicBezTo>
                  <a:pt x="14715" y="5641"/>
                  <a:pt x="17550" y="7704"/>
                  <a:pt x="18495" y="10731"/>
                </a:cubicBezTo>
                <a:cubicBezTo>
                  <a:pt x="18495" y="10869"/>
                  <a:pt x="18630" y="11006"/>
                  <a:pt x="18765" y="11006"/>
                </a:cubicBezTo>
                <a:cubicBezTo>
                  <a:pt x="19305" y="11006"/>
                  <a:pt x="19305" y="11006"/>
                  <a:pt x="19305" y="11006"/>
                </a:cubicBezTo>
                <a:cubicBezTo>
                  <a:pt x="20250" y="11006"/>
                  <a:pt x="20925" y="11694"/>
                  <a:pt x="20925" y="12657"/>
                </a:cubicBezTo>
                <a:cubicBezTo>
                  <a:pt x="20925" y="13620"/>
                  <a:pt x="20250" y="14446"/>
                  <a:pt x="19305" y="14446"/>
                </a:cubicBezTo>
                <a:close/>
                <a:moveTo>
                  <a:pt x="14310" y="14033"/>
                </a:moveTo>
                <a:cubicBezTo>
                  <a:pt x="14310" y="14446"/>
                  <a:pt x="14040" y="14859"/>
                  <a:pt x="13500" y="14859"/>
                </a:cubicBezTo>
                <a:cubicBezTo>
                  <a:pt x="13095" y="14859"/>
                  <a:pt x="12690" y="14446"/>
                  <a:pt x="12690" y="14033"/>
                </a:cubicBezTo>
                <a:cubicBezTo>
                  <a:pt x="12690" y="13620"/>
                  <a:pt x="13095" y="13208"/>
                  <a:pt x="13500" y="13208"/>
                </a:cubicBezTo>
                <a:cubicBezTo>
                  <a:pt x="14040" y="13208"/>
                  <a:pt x="14310" y="13620"/>
                  <a:pt x="14310" y="14033"/>
                </a:cubicBezTo>
                <a:close/>
                <a:moveTo>
                  <a:pt x="8370" y="14859"/>
                </a:moveTo>
                <a:cubicBezTo>
                  <a:pt x="7965" y="14859"/>
                  <a:pt x="7560" y="14446"/>
                  <a:pt x="7560" y="14033"/>
                </a:cubicBezTo>
                <a:cubicBezTo>
                  <a:pt x="7560" y="13620"/>
                  <a:pt x="7965" y="13208"/>
                  <a:pt x="8370" y="13208"/>
                </a:cubicBezTo>
                <a:cubicBezTo>
                  <a:pt x="8775" y="13208"/>
                  <a:pt x="9180" y="13620"/>
                  <a:pt x="9180" y="14033"/>
                </a:cubicBezTo>
                <a:cubicBezTo>
                  <a:pt x="9180" y="14446"/>
                  <a:pt x="8775" y="14859"/>
                  <a:pt x="8370" y="14859"/>
                </a:cubicBezTo>
                <a:close/>
                <a:moveTo>
                  <a:pt x="13365" y="17197"/>
                </a:moveTo>
                <a:cubicBezTo>
                  <a:pt x="13500" y="17335"/>
                  <a:pt x="13365" y="17473"/>
                  <a:pt x="13230" y="17610"/>
                </a:cubicBezTo>
                <a:cubicBezTo>
                  <a:pt x="13095" y="17748"/>
                  <a:pt x="13095" y="17748"/>
                  <a:pt x="13095" y="17748"/>
                </a:cubicBezTo>
                <a:cubicBezTo>
                  <a:pt x="12420" y="18161"/>
                  <a:pt x="11610" y="18298"/>
                  <a:pt x="10800" y="18298"/>
                </a:cubicBezTo>
                <a:cubicBezTo>
                  <a:pt x="9990" y="18298"/>
                  <a:pt x="9180" y="18161"/>
                  <a:pt x="8505" y="17748"/>
                </a:cubicBezTo>
                <a:cubicBezTo>
                  <a:pt x="8370" y="17610"/>
                  <a:pt x="8370" y="17610"/>
                  <a:pt x="8370" y="17610"/>
                </a:cubicBezTo>
                <a:cubicBezTo>
                  <a:pt x="8235" y="17473"/>
                  <a:pt x="8100" y="17335"/>
                  <a:pt x="8235" y="17197"/>
                </a:cubicBezTo>
                <a:cubicBezTo>
                  <a:pt x="8370" y="16922"/>
                  <a:pt x="8505" y="16922"/>
                  <a:pt x="8640" y="17060"/>
                </a:cubicBezTo>
                <a:cubicBezTo>
                  <a:pt x="8775" y="17060"/>
                  <a:pt x="8775" y="17060"/>
                  <a:pt x="8775" y="17060"/>
                </a:cubicBezTo>
                <a:cubicBezTo>
                  <a:pt x="9990" y="17885"/>
                  <a:pt x="11610" y="17885"/>
                  <a:pt x="12825" y="17060"/>
                </a:cubicBezTo>
                <a:cubicBezTo>
                  <a:pt x="12960" y="17060"/>
                  <a:pt x="12960" y="17060"/>
                  <a:pt x="12960" y="17060"/>
                </a:cubicBezTo>
                <a:cubicBezTo>
                  <a:pt x="13095" y="16922"/>
                  <a:pt x="13230" y="16922"/>
                  <a:pt x="13365" y="1719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86" name="Freeform 11"/>
          <p:cNvSpPr/>
          <p:nvPr/>
        </p:nvSpPr>
        <p:spPr>
          <a:xfrm>
            <a:off x="3054350" y="8229492"/>
            <a:ext cx="1092200" cy="9748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63" extrusionOk="0">
                <a:moveTo>
                  <a:pt x="19305" y="9077"/>
                </a:moveTo>
                <a:cubicBezTo>
                  <a:pt x="19035" y="9077"/>
                  <a:pt x="19035" y="9077"/>
                  <a:pt x="19035" y="9077"/>
                </a:cubicBezTo>
                <a:cubicBezTo>
                  <a:pt x="18495" y="7415"/>
                  <a:pt x="17415" y="5905"/>
                  <a:pt x="16065" y="4848"/>
                </a:cubicBezTo>
                <a:cubicBezTo>
                  <a:pt x="16065" y="1827"/>
                  <a:pt x="16065" y="1827"/>
                  <a:pt x="16065" y="1827"/>
                </a:cubicBezTo>
                <a:cubicBezTo>
                  <a:pt x="16065" y="1222"/>
                  <a:pt x="15795" y="618"/>
                  <a:pt x="15390" y="316"/>
                </a:cubicBezTo>
                <a:cubicBezTo>
                  <a:pt x="14985" y="14"/>
                  <a:pt x="14445" y="-137"/>
                  <a:pt x="14040" y="165"/>
                </a:cubicBezTo>
                <a:cubicBezTo>
                  <a:pt x="10800" y="1525"/>
                  <a:pt x="10800" y="1525"/>
                  <a:pt x="10800" y="1525"/>
                </a:cubicBezTo>
                <a:cubicBezTo>
                  <a:pt x="7560" y="165"/>
                  <a:pt x="7560" y="165"/>
                  <a:pt x="7560" y="165"/>
                </a:cubicBezTo>
                <a:cubicBezTo>
                  <a:pt x="7155" y="-137"/>
                  <a:pt x="6615" y="14"/>
                  <a:pt x="6210" y="316"/>
                </a:cubicBezTo>
                <a:cubicBezTo>
                  <a:pt x="5805" y="618"/>
                  <a:pt x="5535" y="1222"/>
                  <a:pt x="5535" y="1827"/>
                </a:cubicBezTo>
                <a:cubicBezTo>
                  <a:pt x="5535" y="4848"/>
                  <a:pt x="5535" y="4848"/>
                  <a:pt x="5535" y="4848"/>
                </a:cubicBezTo>
                <a:cubicBezTo>
                  <a:pt x="4185" y="5905"/>
                  <a:pt x="3105" y="7415"/>
                  <a:pt x="2565" y="9077"/>
                </a:cubicBezTo>
                <a:cubicBezTo>
                  <a:pt x="2295" y="9077"/>
                  <a:pt x="2295" y="9077"/>
                  <a:pt x="2295" y="9077"/>
                </a:cubicBezTo>
                <a:cubicBezTo>
                  <a:pt x="1080" y="9077"/>
                  <a:pt x="0" y="10285"/>
                  <a:pt x="0" y="11796"/>
                </a:cubicBezTo>
                <a:cubicBezTo>
                  <a:pt x="0" y="13155"/>
                  <a:pt x="1080" y="14364"/>
                  <a:pt x="2295" y="14364"/>
                </a:cubicBezTo>
                <a:cubicBezTo>
                  <a:pt x="3240" y="18442"/>
                  <a:pt x="6750" y="21463"/>
                  <a:pt x="10800" y="21463"/>
                </a:cubicBezTo>
                <a:cubicBezTo>
                  <a:pt x="14850" y="21463"/>
                  <a:pt x="18360" y="18442"/>
                  <a:pt x="19305" y="14364"/>
                </a:cubicBezTo>
                <a:cubicBezTo>
                  <a:pt x="20520" y="14364"/>
                  <a:pt x="21600" y="13155"/>
                  <a:pt x="21600" y="11796"/>
                </a:cubicBezTo>
                <a:cubicBezTo>
                  <a:pt x="21600" y="10285"/>
                  <a:pt x="20520" y="9077"/>
                  <a:pt x="19305" y="9077"/>
                </a:cubicBezTo>
                <a:close/>
                <a:moveTo>
                  <a:pt x="14175" y="769"/>
                </a:moveTo>
                <a:cubicBezTo>
                  <a:pt x="14445" y="618"/>
                  <a:pt x="14850" y="769"/>
                  <a:pt x="15120" y="920"/>
                </a:cubicBezTo>
                <a:cubicBezTo>
                  <a:pt x="15255" y="1071"/>
                  <a:pt x="15390" y="1373"/>
                  <a:pt x="15390" y="1827"/>
                </a:cubicBezTo>
                <a:cubicBezTo>
                  <a:pt x="15390" y="4848"/>
                  <a:pt x="15390" y="4848"/>
                  <a:pt x="15390" y="4848"/>
                </a:cubicBezTo>
                <a:cubicBezTo>
                  <a:pt x="15390" y="5150"/>
                  <a:pt x="15255" y="5452"/>
                  <a:pt x="15120" y="5754"/>
                </a:cubicBezTo>
                <a:cubicBezTo>
                  <a:pt x="14850" y="5905"/>
                  <a:pt x="14445" y="5905"/>
                  <a:pt x="14175" y="5754"/>
                </a:cubicBezTo>
                <a:cubicBezTo>
                  <a:pt x="11745" y="4697"/>
                  <a:pt x="11745" y="4697"/>
                  <a:pt x="11745" y="4697"/>
                </a:cubicBezTo>
                <a:cubicBezTo>
                  <a:pt x="12150" y="4394"/>
                  <a:pt x="12420" y="3941"/>
                  <a:pt x="12420" y="3337"/>
                </a:cubicBezTo>
                <a:cubicBezTo>
                  <a:pt x="12420" y="2733"/>
                  <a:pt x="12150" y="2280"/>
                  <a:pt x="11745" y="1978"/>
                </a:cubicBezTo>
                <a:lnTo>
                  <a:pt x="14175" y="769"/>
                </a:lnTo>
                <a:close/>
                <a:moveTo>
                  <a:pt x="10800" y="2280"/>
                </a:moveTo>
                <a:cubicBezTo>
                  <a:pt x="10800" y="2280"/>
                  <a:pt x="10800" y="2280"/>
                  <a:pt x="10800" y="2280"/>
                </a:cubicBezTo>
                <a:cubicBezTo>
                  <a:pt x="10800" y="2280"/>
                  <a:pt x="10800" y="2280"/>
                  <a:pt x="10800" y="2280"/>
                </a:cubicBezTo>
                <a:cubicBezTo>
                  <a:pt x="11340" y="2280"/>
                  <a:pt x="11745" y="2733"/>
                  <a:pt x="11745" y="3337"/>
                </a:cubicBezTo>
                <a:cubicBezTo>
                  <a:pt x="11745" y="3790"/>
                  <a:pt x="11340" y="4243"/>
                  <a:pt x="10800" y="4243"/>
                </a:cubicBezTo>
                <a:cubicBezTo>
                  <a:pt x="10260" y="4243"/>
                  <a:pt x="9855" y="3790"/>
                  <a:pt x="9855" y="3337"/>
                </a:cubicBezTo>
                <a:cubicBezTo>
                  <a:pt x="9855" y="2733"/>
                  <a:pt x="10260" y="2280"/>
                  <a:pt x="10800" y="2280"/>
                </a:cubicBezTo>
                <a:close/>
                <a:moveTo>
                  <a:pt x="6210" y="1827"/>
                </a:moveTo>
                <a:cubicBezTo>
                  <a:pt x="6210" y="1373"/>
                  <a:pt x="6345" y="1071"/>
                  <a:pt x="6480" y="920"/>
                </a:cubicBezTo>
                <a:cubicBezTo>
                  <a:pt x="6750" y="769"/>
                  <a:pt x="7155" y="618"/>
                  <a:pt x="7425" y="769"/>
                </a:cubicBezTo>
                <a:cubicBezTo>
                  <a:pt x="9855" y="1978"/>
                  <a:pt x="9855" y="1978"/>
                  <a:pt x="9855" y="1978"/>
                </a:cubicBezTo>
                <a:cubicBezTo>
                  <a:pt x="9450" y="2280"/>
                  <a:pt x="9180" y="2733"/>
                  <a:pt x="9180" y="3337"/>
                </a:cubicBezTo>
                <a:cubicBezTo>
                  <a:pt x="9180" y="3941"/>
                  <a:pt x="9450" y="4394"/>
                  <a:pt x="9855" y="4697"/>
                </a:cubicBezTo>
                <a:cubicBezTo>
                  <a:pt x="7425" y="5754"/>
                  <a:pt x="7425" y="5754"/>
                  <a:pt x="7425" y="5754"/>
                </a:cubicBezTo>
                <a:cubicBezTo>
                  <a:pt x="7155" y="5905"/>
                  <a:pt x="6750" y="5905"/>
                  <a:pt x="6480" y="5754"/>
                </a:cubicBezTo>
                <a:cubicBezTo>
                  <a:pt x="6345" y="5452"/>
                  <a:pt x="6210" y="5150"/>
                  <a:pt x="6210" y="4848"/>
                </a:cubicBezTo>
                <a:lnTo>
                  <a:pt x="6210" y="1827"/>
                </a:lnTo>
                <a:close/>
                <a:moveTo>
                  <a:pt x="19305" y="13608"/>
                </a:moveTo>
                <a:cubicBezTo>
                  <a:pt x="19035" y="13608"/>
                  <a:pt x="19035" y="13608"/>
                  <a:pt x="19035" y="13608"/>
                </a:cubicBezTo>
                <a:cubicBezTo>
                  <a:pt x="18900" y="13608"/>
                  <a:pt x="18765" y="13760"/>
                  <a:pt x="18765" y="13911"/>
                </a:cubicBezTo>
                <a:cubicBezTo>
                  <a:pt x="17955" y="17838"/>
                  <a:pt x="14580" y="20708"/>
                  <a:pt x="10800" y="20708"/>
                </a:cubicBezTo>
                <a:cubicBezTo>
                  <a:pt x="7020" y="20708"/>
                  <a:pt x="3645" y="17838"/>
                  <a:pt x="2835" y="13911"/>
                </a:cubicBezTo>
                <a:cubicBezTo>
                  <a:pt x="2835" y="13760"/>
                  <a:pt x="2700" y="13608"/>
                  <a:pt x="2565" y="13608"/>
                </a:cubicBezTo>
                <a:cubicBezTo>
                  <a:pt x="2295" y="13608"/>
                  <a:pt x="2295" y="13608"/>
                  <a:pt x="2295" y="13608"/>
                </a:cubicBezTo>
                <a:cubicBezTo>
                  <a:pt x="1350" y="13608"/>
                  <a:pt x="675" y="12853"/>
                  <a:pt x="675" y="11796"/>
                </a:cubicBezTo>
                <a:cubicBezTo>
                  <a:pt x="675" y="10739"/>
                  <a:pt x="1350" y="9832"/>
                  <a:pt x="2295" y="9832"/>
                </a:cubicBezTo>
                <a:cubicBezTo>
                  <a:pt x="2835" y="9832"/>
                  <a:pt x="2835" y="9832"/>
                  <a:pt x="2835" y="9832"/>
                </a:cubicBezTo>
                <a:cubicBezTo>
                  <a:pt x="2970" y="9832"/>
                  <a:pt x="3105" y="9832"/>
                  <a:pt x="3105" y="9681"/>
                </a:cubicBezTo>
                <a:cubicBezTo>
                  <a:pt x="3510" y="8020"/>
                  <a:pt x="4455" y="6660"/>
                  <a:pt x="5670" y="5603"/>
                </a:cubicBezTo>
                <a:cubicBezTo>
                  <a:pt x="5805" y="5905"/>
                  <a:pt x="5940" y="6056"/>
                  <a:pt x="6210" y="6358"/>
                </a:cubicBezTo>
                <a:cubicBezTo>
                  <a:pt x="6480" y="6509"/>
                  <a:pt x="6750" y="6660"/>
                  <a:pt x="7020" y="6660"/>
                </a:cubicBezTo>
                <a:cubicBezTo>
                  <a:pt x="7290" y="6660"/>
                  <a:pt x="7425" y="6509"/>
                  <a:pt x="7560" y="6509"/>
                </a:cubicBezTo>
                <a:cubicBezTo>
                  <a:pt x="10800" y="4999"/>
                  <a:pt x="10800" y="4999"/>
                  <a:pt x="10800" y="4999"/>
                </a:cubicBezTo>
                <a:cubicBezTo>
                  <a:pt x="14040" y="6509"/>
                  <a:pt x="14040" y="6509"/>
                  <a:pt x="14040" y="6509"/>
                </a:cubicBezTo>
                <a:cubicBezTo>
                  <a:pt x="14175" y="6509"/>
                  <a:pt x="14310" y="6660"/>
                  <a:pt x="14580" y="6660"/>
                </a:cubicBezTo>
                <a:cubicBezTo>
                  <a:pt x="14850" y="6660"/>
                  <a:pt x="15120" y="6509"/>
                  <a:pt x="15390" y="6358"/>
                </a:cubicBezTo>
                <a:cubicBezTo>
                  <a:pt x="15660" y="6056"/>
                  <a:pt x="15795" y="5905"/>
                  <a:pt x="15930" y="5603"/>
                </a:cubicBezTo>
                <a:cubicBezTo>
                  <a:pt x="17145" y="6660"/>
                  <a:pt x="18090" y="8020"/>
                  <a:pt x="18495" y="9681"/>
                </a:cubicBezTo>
                <a:cubicBezTo>
                  <a:pt x="18495" y="9832"/>
                  <a:pt x="18630" y="9832"/>
                  <a:pt x="18765" y="9832"/>
                </a:cubicBezTo>
                <a:cubicBezTo>
                  <a:pt x="19305" y="9832"/>
                  <a:pt x="19305" y="9832"/>
                  <a:pt x="19305" y="9832"/>
                </a:cubicBezTo>
                <a:cubicBezTo>
                  <a:pt x="20250" y="9832"/>
                  <a:pt x="20925" y="10739"/>
                  <a:pt x="20925" y="11796"/>
                </a:cubicBezTo>
                <a:cubicBezTo>
                  <a:pt x="20925" y="12853"/>
                  <a:pt x="20250" y="13608"/>
                  <a:pt x="19305" y="13608"/>
                </a:cubicBezTo>
                <a:close/>
                <a:moveTo>
                  <a:pt x="14310" y="13155"/>
                </a:moveTo>
                <a:cubicBezTo>
                  <a:pt x="14310" y="13608"/>
                  <a:pt x="14040" y="14062"/>
                  <a:pt x="13500" y="14062"/>
                </a:cubicBezTo>
                <a:cubicBezTo>
                  <a:pt x="13095" y="14062"/>
                  <a:pt x="12690" y="13608"/>
                  <a:pt x="12690" y="13155"/>
                </a:cubicBezTo>
                <a:cubicBezTo>
                  <a:pt x="12690" y="12702"/>
                  <a:pt x="13095" y="12249"/>
                  <a:pt x="13500" y="12249"/>
                </a:cubicBezTo>
                <a:cubicBezTo>
                  <a:pt x="14040" y="12249"/>
                  <a:pt x="14310" y="12702"/>
                  <a:pt x="14310" y="13155"/>
                </a:cubicBezTo>
                <a:close/>
                <a:moveTo>
                  <a:pt x="8370" y="14062"/>
                </a:moveTo>
                <a:cubicBezTo>
                  <a:pt x="7965" y="14062"/>
                  <a:pt x="7560" y="13608"/>
                  <a:pt x="7560" y="13155"/>
                </a:cubicBezTo>
                <a:cubicBezTo>
                  <a:pt x="7560" y="12702"/>
                  <a:pt x="7965" y="12249"/>
                  <a:pt x="8370" y="12249"/>
                </a:cubicBezTo>
                <a:cubicBezTo>
                  <a:pt x="8775" y="12249"/>
                  <a:pt x="9180" y="12702"/>
                  <a:pt x="9180" y="13155"/>
                </a:cubicBezTo>
                <a:cubicBezTo>
                  <a:pt x="9180" y="13608"/>
                  <a:pt x="8775" y="14062"/>
                  <a:pt x="8370" y="14062"/>
                </a:cubicBezTo>
                <a:close/>
                <a:moveTo>
                  <a:pt x="13365" y="16629"/>
                </a:moveTo>
                <a:cubicBezTo>
                  <a:pt x="13500" y="16780"/>
                  <a:pt x="13365" y="17083"/>
                  <a:pt x="13230" y="17083"/>
                </a:cubicBezTo>
                <a:cubicBezTo>
                  <a:pt x="13095" y="17234"/>
                  <a:pt x="13095" y="17234"/>
                  <a:pt x="13095" y="17234"/>
                </a:cubicBezTo>
                <a:cubicBezTo>
                  <a:pt x="12420" y="17687"/>
                  <a:pt x="11610" y="17989"/>
                  <a:pt x="10800" y="17989"/>
                </a:cubicBezTo>
                <a:cubicBezTo>
                  <a:pt x="9990" y="17989"/>
                  <a:pt x="9180" y="17687"/>
                  <a:pt x="8505" y="17234"/>
                </a:cubicBezTo>
                <a:cubicBezTo>
                  <a:pt x="8370" y="17083"/>
                  <a:pt x="8370" y="17083"/>
                  <a:pt x="8370" y="17083"/>
                </a:cubicBezTo>
                <a:cubicBezTo>
                  <a:pt x="8235" y="17083"/>
                  <a:pt x="8100" y="16780"/>
                  <a:pt x="8235" y="16629"/>
                </a:cubicBezTo>
                <a:cubicBezTo>
                  <a:pt x="8370" y="16478"/>
                  <a:pt x="8505" y="16478"/>
                  <a:pt x="8640" y="16478"/>
                </a:cubicBezTo>
                <a:cubicBezTo>
                  <a:pt x="8775" y="16629"/>
                  <a:pt x="8775" y="16629"/>
                  <a:pt x="8775" y="16629"/>
                </a:cubicBezTo>
                <a:cubicBezTo>
                  <a:pt x="9990" y="17385"/>
                  <a:pt x="11610" y="17385"/>
                  <a:pt x="12825" y="16629"/>
                </a:cubicBezTo>
                <a:cubicBezTo>
                  <a:pt x="12960" y="16478"/>
                  <a:pt x="12960" y="16478"/>
                  <a:pt x="12960" y="16478"/>
                </a:cubicBezTo>
                <a:cubicBezTo>
                  <a:pt x="13095" y="16478"/>
                  <a:pt x="13230" y="16478"/>
                  <a:pt x="13365" y="166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87" name="Freeform 12"/>
          <p:cNvSpPr/>
          <p:nvPr/>
        </p:nvSpPr>
        <p:spPr>
          <a:xfrm>
            <a:off x="3054350" y="9521825"/>
            <a:ext cx="1092200" cy="844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05" y="7200"/>
                </a:moveTo>
                <a:cubicBezTo>
                  <a:pt x="19035" y="7200"/>
                  <a:pt x="19035" y="7200"/>
                  <a:pt x="19035" y="7200"/>
                </a:cubicBezTo>
                <a:cubicBezTo>
                  <a:pt x="17820" y="2810"/>
                  <a:pt x="14580" y="0"/>
                  <a:pt x="10800" y="0"/>
                </a:cubicBezTo>
                <a:cubicBezTo>
                  <a:pt x="7020" y="0"/>
                  <a:pt x="3780" y="2810"/>
                  <a:pt x="2565" y="7200"/>
                </a:cubicBezTo>
                <a:cubicBezTo>
                  <a:pt x="2295" y="7200"/>
                  <a:pt x="2295" y="7200"/>
                  <a:pt x="2295" y="7200"/>
                </a:cubicBezTo>
                <a:cubicBezTo>
                  <a:pt x="1080" y="7200"/>
                  <a:pt x="0" y="8605"/>
                  <a:pt x="0" y="10185"/>
                </a:cubicBezTo>
                <a:cubicBezTo>
                  <a:pt x="0" y="11941"/>
                  <a:pt x="1080" y="13346"/>
                  <a:pt x="2295" y="13346"/>
                </a:cubicBezTo>
                <a:cubicBezTo>
                  <a:pt x="3240" y="18088"/>
                  <a:pt x="6750" y="21600"/>
                  <a:pt x="10800" y="21600"/>
                </a:cubicBezTo>
                <a:cubicBezTo>
                  <a:pt x="14850" y="21600"/>
                  <a:pt x="18360" y="18088"/>
                  <a:pt x="19305" y="13346"/>
                </a:cubicBezTo>
                <a:cubicBezTo>
                  <a:pt x="20520" y="13346"/>
                  <a:pt x="21600" y="11941"/>
                  <a:pt x="21600" y="10185"/>
                </a:cubicBezTo>
                <a:cubicBezTo>
                  <a:pt x="21600" y="8605"/>
                  <a:pt x="20520" y="7200"/>
                  <a:pt x="19305" y="7200"/>
                </a:cubicBezTo>
                <a:close/>
                <a:moveTo>
                  <a:pt x="19305" y="12468"/>
                </a:moveTo>
                <a:cubicBezTo>
                  <a:pt x="19035" y="12468"/>
                  <a:pt x="19035" y="12468"/>
                  <a:pt x="19035" y="12468"/>
                </a:cubicBezTo>
                <a:cubicBezTo>
                  <a:pt x="18900" y="12468"/>
                  <a:pt x="18765" y="12644"/>
                  <a:pt x="18765" y="12820"/>
                </a:cubicBezTo>
                <a:cubicBezTo>
                  <a:pt x="17955" y="17385"/>
                  <a:pt x="14580" y="20722"/>
                  <a:pt x="10800" y="20722"/>
                </a:cubicBezTo>
                <a:cubicBezTo>
                  <a:pt x="7020" y="20722"/>
                  <a:pt x="3645" y="17385"/>
                  <a:pt x="2835" y="12820"/>
                </a:cubicBezTo>
                <a:cubicBezTo>
                  <a:pt x="2835" y="12644"/>
                  <a:pt x="2700" y="12468"/>
                  <a:pt x="2565" y="12468"/>
                </a:cubicBezTo>
                <a:cubicBezTo>
                  <a:pt x="2295" y="12468"/>
                  <a:pt x="2295" y="12468"/>
                  <a:pt x="2295" y="12468"/>
                </a:cubicBezTo>
                <a:cubicBezTo>
                  <a:pt x="1350" y="12468"/>
                  <a:pt x="675" y="11415"/>
                  <a:pt x="675" y="10185"/>
                </a:cubicBezTo>
                <a:cubicBezTo>
                  <a:pt x="675" y="9132"/>
                  <a:pt x="1350" y="8078"/>
                  <a:pt x="2295" y="8078"/>
                </a:cubicBezTo>
                <a:cubicBezTo>
                  <a:pt x="2835" y="8078"/>
                  <a:pt x="2835" y="8078"/>
                  <a:pt x="2835" y="8078"/>
                </a:cubicBezTo>
                <a:cubicBezTo>
                  <a:pt x="2970" y="8078"/>
                  <a:pt x="3105" y="7902"/>
                  <a:pt x="3105" y="7727"/>
                </a:cubicBezTo>
                <a:cubicBezTo>
                  <a:pt x="4185" y="3688"/>
                  <a:pt x="7290" y="878"/>
                  <a:pt x="10800" y="878"/>
                </a:cubicBezTo>
                <a:cubicBezTo>
                  <a:pt x="14310" y="878"/>
                  <a:pt x="17415" y="3688"/>
                  <a:pt x="18495" y="7727"/>
                </a:cubicBezTo>
                <a:cubicBezTo>
                  <a:pt x="18495" y="7902"/>
                  <a:pt x="18630" y="8078"/>
                  <a:pt x="18765" y="8078"/>
                </a:cubicBezTo>
                <a:cubicBezTo>
                  <a:pt x="19305" y="8078"/>
                  <a:pt x="19305" y="8078"/>
                  <a:pt x="19305" y="8078"/>
                </a:cubicBezTo>
                <a:cubicBezTo>
                  <a:pt x="20250" y="8078"/>
                  <a:pt x="20925" y="9132"/>
                  <a:pt x="20925" y="10185"/>
                </a:cubicBezTo>
                <a:cubicBezTo>
                  <a:pt x="20925" y="11415"/>
                  <a:pt x="20250" y="12468"/>
                  <a:pt x="19305" y="12468"/>
                </a:cubicBezTo>
                <a:close/>
                <a:moveTo>
                  <a:pt x="14310" y="11941"/>
                </a:moveTo>
                <a:cubicBezTo>
                  <a:pt x="14310" y="12468"/>
                  <a:pt x="14040" y="12995"/>
                  <a:pt x="13500" y="12995"/>
                </a:cubicBezTo>
                <a:cubicBezTo>
                  <a:pt x="13095" y="12995"/>
                  <a:pt x="12690" y="12468"/>
                  <a:pt x="12690" y="11941"/>
                </a:cubicBezTo>
                <a:cubicBezTo>
                  <a:pt x="12690" y="11415"/>
                  <a:pt x="13095" y="10888"/>
                  <a:pt x="13500" y="10888"/>
                </a:cubicBezTo>
                <a:cubicBezTo>
                  <a:pt x="14040" y="10888"/>
                  <a:pt x="14310" y="11415"/>
                  <a:pt x="14310" y="11941"/>
                </a:cubicBezTo>
                <a:close/>
                <a:moveTo>
                  <a:pt x="8370" y="12995"/>
                </a:moveTo>
                <a:cubicBezTo>
                  <a:pt x="7965" y="12995"/>
                  <a:pt x="7560" y="12468"/>
                  <a:pt x="7560" y="11941"/>
                </a:cubicBezTo>
                <a:cubicBezTo>
                  <a:pt x="7560" y="11415"/>
                  <a:pt x="7965" y="10888"/>
                  <a:pt x="8370" y="10888"/>
                </a:cubicBezTo>
                <a:cubicBezTo>
                  <a:pt x="8775" y="10888"/>
                  <a:pt x="9180" y="11415"/>
                  <a:pt x="9180" y="11941"/>
                </a:cubicBezTo>
                <a:cubicBezTo>
                  <a:pt x="9180" y="12468"/>
                  <a:pt x="8775" y="12995"/>
                  <a:pt x="8370" y="12995"/>
                </a:cubicBezTo>
                <a:close/>
                <a:moveTo>
                  <a:pt x="13365" y="15980"/>
                </a:moveTo>
                <a:cubicBezTo>
                  <a:pt x="13500" y="16156"/>
                  <a:pt x="13365" y="16332"/>
                  <a:pt x="13230" y="16507"/>
                </a:cubicBezTo>
                <a:cubicBezTo>
                  <a:pt x="13095" y="16683"/>
                  <a:pt x="13095" y="16683"/>
                  <a:pt x="13095" y="16683"/>
                </a:cubicBezTo>
                <a:cubicBezTo>
                  <a:pt x="12420" y="17210"/>
                  <a:pt x="11610" y="17385"/>
                  <a:pt x="10800" y="17385"/>
                </a:cubicBezTo>
                <a:cubicBezTo>
                  <a:pt x="9990" y="17385"/>
                  <a:pt x="9180" y="17210"/>
                  <a:pt x="8505" y="16683"/>
                </a:cubicBezTo>
                <a:cubicBezTo>
                  <a:pt x="8370" y="16507"/>
                  <a:pt x="8370" y="16507"/>
                  <a:pt x="8370" y="16507"/>
                </a:cubicBezTo>
                <a:cubicBezTo>
                  <a:pt x="8235" y="16332"/>
                  <a:pt x="8100" y="16156"/>
                  <a:pt x="8235" y="15980"/>
                </a:cubicBezTo>
                <a:cubicBezTo>
                  <a:pt x="8370" y="15805"/>
                  <a:pt x="8505" y="15629"/>
                  <a:pt x="8640" y="15805"/>
                </a:cubicBezTo>
                <a:cubicBezTo>
                  <a:pt x="8775" y="15805"/>
                  <a:pt x="8775" y="15805"/>
                  <a:pt x="8775" y="15805"/>
                </a:cubicBezTo>
                <a:cubicBezTo>
                  <a:pt x="9990" y="16859"/>
                  <a:pt x="11610" y="16859"/>
                  <a:pt x="12825" y="15805"/>
                </a:cubicBezTo>
                <a:cubicBezTo>
                  <a:pt x="12960" y="15805"/>
                  <a:pt x="12960" y="15805"/>
                  <a:pt x="12960" y="15805"/>
                </a:cubicBezTo>
                <a:cubicBezTo>
                  <a:pt x="13095" y="15629"/>
                  <a:pt x="13230" y="15805"/>
                  <a:pt x="13365" y="159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88" name="Freeform 13"/>
          <p:cNvSpPr/>
          <p:nvPr/>
        </p:nvSpPr>
        <p:spPr>
          <a:xfrm>
            <a:off x="3054350" y="10758617"/>
            <a:ext cx="1092200" cy="877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58" extrusionOk="0">
                <a:moveTo>
                  <a:pt x="21600" y="10758"/>
                </a:moveTo>
                <a:cubicBezTo>
                  <a:pt x="21600" y="10927"/>
                  <a:pt x="21465" y="11095"/>
                  <a:pt x="21330" y="11095"/>
                </a:cubicBezTo>
                <a:cubicBezTo>
                  <a:pt x="1080" y="11095"/>
                  <a:pt x="1080" y="11095"/>
                  <a:pt x="1080" y="11095"/>
                </a:cubicBezTo>
                <a:cubicBezTo>
                  <a:pt x="8910" y="20883"/>
                  <a:pt x="8910" y="20883"/>
                  <a:pt x="8910" y="20883"/>
                </a:cubicBezTo>
                <a:cubicBezTo>
                  <a:pt x="9045" y="21052"/>
                  <a:pt x="9045" y="21220"/>
                  <a:pt x="8910" y="21389"/>
                </a:cubicBezTo>
                <a:cubicBezTo>
                  <a:pt x="8775" y="21558"/>
                  <a:pt x="8775" y="21558"/>
                  <a:pt x="8640" y="21558"/>
                </a:cubicBezTo>
                <a:cubicBezTo>
                  <a:pt x="8505" y="21558"/>
                  <a:pt x="8505" y="21558"/>
                  <a:pt x="8370" y="21389"/>
                </a:cubicBezTo>
                <a:cubicBezTo>
                  <a:pt x="135" y="11095"/>
                  <a:pt x="135" y="11095"/>
                  <a:pt x="135" y="11095"/>
                </a:cubicBezTo>
                <a:cubicBezTo>
                  <a:pt x="0" y="10927"/>
                  <a:pt x="0" y="10927"/>
                  <a:pt x="0" y="10927"/>
                </a:cubicBezTo>
                <a:cubicBezTo>
                  <a:pt x="0" y="10927"/>
                  <a:pt x="0" y="10927"/>
                  <a:pt x="0" y="10758"/>
                </a:cubicBezTo>
                <a:cubicBezTo>
                  <a:pt x="0" y="10758"/>
                  <a:pt x="0" y="10758"/>
                  <a:pt x="0" y="10758"/>
                </a:cubicBezTo>
                <a:cubicBezTo>
                  <a:pt x="0" y="10758"/>
                  <a:pt x="0" y="10758"/>
                  <a:pt x="0" y="10758"/>
                </a:cubicBezTo>
                <a:cubicBezTo>
                  <a:pt x="0" y="10758"/>
                  <a:pt x="0" y="10758"/>
                  <a:pt x="0" y="10758"/>
                </a:cubicBezTo>
                <a:cubicBezTo>
                  <a:pt x="0" y="10589"/>
                  <a:pt x="0" y="10589"/>
                  <a:pt x="135" y="10420"/>
                </a:cubicBezTo>
                <a:cubicBezTo>
                  <a:pt x="8370" y="127"/>
                  <a:pt x="8370" y="127"/>
                  <a:pt x="8370" y="127"/>
                </a:cubicBezTo>
                <a:cubicBezTo>
                  <a:pt x="8505" y="-42"/>
                  <a:pt x="8775" y="-42"/>
                  <a:pt x="8910" y="127"/>
                </a:cubicBezTo>
                <a:cubicBezTo>
                  <a:pt x="9045" y="295"/>
                  <a:pt x="9045" y="464"/>
                  <a:pt x="8910" y="633"/>
                </a:cubicBezTo>
                <a:cubicBezTo>
                  <a:pt x="1080" y="10252"/>
                  <a:pt x="1080" y="10252"/>
                  <a:pt x="1080" y="10252"/>
                </a:cubicBezTo>
                <a:cubicBezTo>
                  <a:pt x="21330" y="10252"/>
                  <a:pt x="21330" y="10252"/>
                  <a:pt x="21330" y="10252"/>
                </a:cubicBezTo>
                <a:cubicBezTo>
                  <a:pt x="21465" y="10252"/>
                  <a:pt x="21600" y="10589"/>
                  <a:pt x="21600" y="1075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89" name="Freeform 14"/>
          <p:cNvSpPr/>
          <p:nvPr/>
        </p:nvSpPr>
        <p:spPr>
          <a:xfrm>
            <a:off x="3054350" y="11966575"/>
            <a:ext cx="1092200" cy="901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377"/>
                </a:moveTo>
                <a:cubicBezTo>
                  <a:pt x="21600" y="11377"/>
                  <a:pt x="21600" y="11212"/>
                  <a:pt x="21600" y="11212"/>
                </a:cubicBezTo>
                <a:cubicBezTo>
                  <a:pt x="21600" y="11212"/>
                  <a:pt x="21600" y="11212"/>
                  <a:pt x="21600" y="11212"/>
                </a:cubicBezTo>
                <a:cubicBezTo>
                  <a:pt x="21600" y="11212"/>
                  <a:pt x="21600" y="11212"/>
                  <a:pt x="21600" y="11212"/>
                </a:cubicBezTo>
                <a:cubicBezTo>
                  <a:pt x="17955" y="2803"/>
                  <a:pt x="17955" y="2803"/>
                  <a:pt x="17955" y="2803"/>
                </a:cubicBezTo>
                <a:cubicBezTo>
                  <a:pt x="19980" y="2308"/>
                  <a:pt x="19980" y="2308"/>
                  <a:pt x="19980" y="2308"/>
                </a:cubicBezTo>
                <a:cubicBezTo>
                  <a:pt x="20115" y="2308"/>
                  <a:pt x="20250" y="2144"/>
                  <a:pt x="20250" y="1814"/>
                </a:cubicBezTo>
                <a:cubicBezTo>
                  <a:pt x="20115" y="1649"/>
                  <a:pt x="19980" y="1484"/>
                  <a:pt x="19845" y="1484"/>
                </a:cubicBezTo>
                <a:cubicBezTo>
                  <a:pt x="12960" y="2968"/>
                  <a:pt x="12960" y="2968"/>
                  <a:pt x="12960" y="2968"/>
                </a:cubicBezTo>
                <a:cubicBezTo>
                  <a:pt x="12690" y="1979"/>
                  <a:pt x="12015" y="1154"/>
                  <a:pt x="11070" y="989"/>
                </a:cubicBezTo>
                <a:cubicBezTo>
                  <a:pt x="11070" y="330"/>
                  <a:pt x="11070" y="330"/>
                  <a:pt x="11070" y="330"/>
                </a:cubicBezTo>
                <a:cubicBezTo>
                  <a:pt x="11070" y="165"/>
                  <a:pt x="10935" y="0"/>
                  <a:pt x="10800" y="0"/>
                </a:cubicBezTo>
                <a:cubicBezTo>
                  <a:pt x="10665" y="0"/>
                  <a:pt x="10530" y="165"/>
                  <a:pt x="10530" y="330"/>
                </a:cubicBezTo>
                <a:cubicBezTo>
                  <a:pt x="10530" y="989"/>
                  <a:pt x="10530" y="989"/>
                  <a:pt x="10530" y="989"/>
                </a:cubicBezTo>
                <a:cubicBezTo>
                  <a:pt x="9315" y="1154"/>
                  <a:pt x="8505" y="2308"/>
                  <a:pt x="8505" y="3792"/>
                </a:cubicBezTo>
                <a:cubicBezTo>
                  <a:pt x="8505" y="3792"/>
                  <a:pt x="8505" y="3792"/>
                  <a:pt x="8505" y="3957"/>
                </a:cubicBezTo>
                <a:cubicBezTo>
                  <a:pt x="1620" y="5276"/>
                  <a:pt x="1620" y="5276"/>
                  <a:pt x="1620" y="5276"/>
                </a:cubicBezTo>
                <a:cubicBezTo>
                  <a:pt x="1485" y="5276"/>
                  <a:pt x="1350" y="5441"/>
                  <a:pt x="1350" y="5771"/>
                </a:cubicBezTo>
                <a:cubicBezTo>
                  <a:pt x="1350" y="5936"/>
                  <a:pt x="1620" y="6101"/>
                  <a:pt x="1755" y="6101"/>
                </a:cubicBezTo>
                <a:cubicBezTo>
                  <a:pt x="1755" y="6101"/>
                  <a:pt x="1755" y="6101"/>
                  <a:pt x="1755" y="6101"/>
                </a:cubicBezTo>
                <a:cubicBezTo>
                  <a:pt x="3510" y="5771"/>
                  <a:pt x="3510" y="5771"/>
                  <a:pt x="3510" y="5771"/>
                </a:cubicBezTo>
                <a:cubicBezTo>
                  <a:pt x="0" y="13685"/>
                  <a:pt x="0" y="13685"/>
                  <a:pt x="0" y="13685"/>
                </a:cubicBezTo>
                <a:cubicBezTo>
                  <a:pt x="0" y="13685"/>
                  <a:pt x="0" y="13685"/>
                  <a:pt x="0" y="13850"/>
                </a:cubicBezTo>
                <a:cubicBezTo>
                  <a:pt x="0" y="13850"/>
                  <a:pt x="0" y="13850"/>
                  <a:pt x="0" y="13850"/>
                </a:cubicBezTo>
                <a:cubicBezTo>
                  <a:pt x="0" y="13850"/>
                  <a:pt x="0" y="13850"/>
                  <a:pt x="0" y="13850"/>
                </a:cubicBezTo>
                <a:cubicBezTo>
                  <a:pt x="0" y="13850"/>
                  <a:pt x="0" y="14015"/>
                  <a:pt x="0" y="14015"/>
                </a:cubicBezTo>
                <a:cubicBezTo>
                  <a:pt x="0" y="16653"/>
                  <a:pt x="1755" y="18797"/>
                  <a:pt x="4050" y="18797"/>
                </a:cubicBezTo>
                <a:cubicBezTo>
                  <a:pt x="6210" y="18797"/>
                  <a:pt x="8100" y="16653"/>
                  <a:pt x="8100" y="14015"/>
                </a:cubicBezTo>
                <a:cubicBezTo>
                  <a:pt x="8100" y="14015"/>
                  <a:pt x="8100" y="13850"/>
                  <a:pt x="8100" y="13850"/>
                </a:cubicBezTo>
                <a:cubicBezTo>
                  <a:pt x="8100" y="13850"/>
                  <a:pt x="8100" y="13850"/>
                  <a:pt x="8100" y="13850"/>
                </a:cubicBezTo>
                <a:cubicBezTo>
                  <a:pt x="8100" y="13850"/>
                  <a:pt x="8100" y="13850"/>
                  <a:pt x="8100" y="13850"/>
                </a:cubicBezTo>
                <a:cubicBezTo>
                  <a:pt x="8100" y="13685"/>
                  <a:pt x="8100" y="13685"/>
                  <a:pt x="7965" y="13685"/>
                </a:cubicBezTo>
                <a:cubicBezTo>
                  <a:pt x="4455" y="5441"/>
                  <a:pt x="4455" y="5441"/>
                  <a:pt x="4455" y="5441"/>
                </a:cubicBezTo>
                <a:cubicBezTo>
                  <a:pt x="8640" y="4617"/>
                  <a:pt x="8640" y="4617"/>
                  <a:pt x="8640" y="4617"/>
                </a:cubicBezTo>
                <a:cubicBezTo>
                  <a:pt x="8910" y="5606"/>
                  <a:pt x="9585" y="6431"/>
                  <a:pt x="10530" y="6595"/>
                </a:cubicBezTo>
                <a:cubicBezTo>
                  <a:pt x="10530" y="20940"/>
                  <a:pt x="10530" y="20940"/>
                  <a:pt x="10530" y="20940"/>
                </a:cubicBezTo>
                <a:cubicBezTo>
                  <a:pt x="6480" y="20940"/>
                  <a:pt x="6480" y="20940"/>
                  <a:pt x="6480" y="20940"/>
                </a:cubicBezTo>
                <a:cubicBezTo>
                  <a:pt x="6345" y="20940"/>
                  <a:pt x="6210" y="21105"/>
                  <a:pt x="6210" y="21270"/>
                </a:cubicBezTo>
                <a:cubicBezTo>
                  <a:pt x="6210" y="21435"/>
                  <a:pt x="6345" y="21600"/>
                  <a:pt x="6480" y="21600"/>
                </a:cubicBezTo>
                <a:cubicBezTo>
                  <a:pt x="15120" y="21600"/>
                  <a:pt x="15120" y="21600"/>
                  <a:pt x="15120" y="21600"/>
                </a:cubicBezTo>
                <a:cubicBezTo>
                  <a:pt x="15255" y="21600"/>
                  <a:pt x="15390" y="21435"/>
                  <a:pt x="15390" y="21270"/>
                </a:cubicBezTo>
                <a:cubicBezTo>
                  <a:pt x="15390" y="21105"/>
                  <a:pt x="15255" y="20940"/>
                  <a:pt x="15120" y="20940"/>
                </a:cubicBezTo>
                <a:cubicBezTo>
                  <a:pt x="11070" y="20940"/>
                  <a:pt x="11070" y="20940"/>
                  <a:pt x="11070" y="20940"/>
                </a:cubicBezTo>
                <a:cubicBezTo>
                  <a:pt x="11070" y="6595"/>
                  <a:pt x="11070" y="6595"/>
                  <a:pt x="11070" y="6595"/>
                </a:cubicBezTo>
                <a:cubicBezTo>
                  <a:pt x="12285" y="6431"/>
                  <a:pt x="13095" y="5276"/>
                  <a:pt x="13095" y="3792"/>
                </a:cubicBezTo>
                <a:cubicBezTo>
                  <a:pt x="13095" y="3792"/>
                  <a:pt x="13095" y="3792"/>
                  <a:pt x="13095" y="3792"/>
                </a:cubicBezTo>
                <a:cubicBezTo>
                  <a:pt x="17145" y="2968"/>
                  <a:pt x="17145" y="2968"/>
                  <a:pt x="17145" y="2968"/>
                </a:cubicBezTo>
                <a:cubicBezTo>
                  <a:pt x="13635" y="11212"/>
                  <a:pt x="13635" y="11212"/>
                  <a:pt x="13635" y="11212"/>
                </a:cubicBezTo>
                <a:cubicBezTo>
                  <a:pt x="13500" y="11212"/>
                  <a:pt x="13500" y="11212"/>
                  <a:pt x="13500" y="11212"/>
                </a:cubicBezTo>
                <a:cubicBezTo>
                  <a:pt x="13500" y="11212"/>
                  <a:pt x="13500" y="11212"/>
                  <a:pt x="13500" y="11212"/>
                </a:cubicBezTo>
                <a:cubicBezTo>
                  <a:pt x="13500" y="11212"/>
                  <a:pt x="13500" y="11377"/>
                  <a:pt x="13500" y="11377"/>
                </a:cubicBezTo>
                <a:cubicBezTo>
                  <a:pt x="13500" y="11377"/>
                  <a:pt x="13500" y="11377"/>
                  <a:pt x="13500" y="11377"/>
                </a:cubicBezTo>
                <a:cubicBezTo>
                  <a:pt x="13500" y="14015"/>
                  <a:pt x="15390" y="16324"/>
                  <a:pt x="17550" y="16324"/>
                </a:cubicBezTo>
                <a:cubicBezTo>
                  <a:pt x="19845" y="16324"/>
                  <a:pt x="21600" y="14015"/>
                  <a:pt x="21600" y="11377"/>
                </a:cubicBezTo>
                <a:cubicBezTo>
                  <a:pt x="21600" y="11377"/>
                  <a:pt x="21600" y="11377"/>
                  <a:pt x="21600" y="11377"/>
                </a:cubicBezTo>
                <a:close/>
                <a:moveTo>
                  <a:pt x="4050" y="6101"/>
                </a:moveTo>
                <a:cubicBezTo>
                  <a:pt x="7155" y="13521"/>
                  <a:pt x="7155" y="13521"/>
                  <a:pt x="7155" y="13521"/>
                </a:cubicBezTo>
                <a:cubicBezTo>
                  <a:pt x="810" y="13521"/>
                  <a:pt x="810" y="13521"/>
                  <a:pt x="810" y="13521"/>
                </a:cubicBezTo>
                <a:lnTo>
                  <a:pt x="4050" y="6101"/>
                </a:lnTo>
                <a:close/>
                <a:moveTo>
                  <a:pt x="4050" y="18137"/>
                </a:moveTo>
                <a:cubicBezTo>
                  <a:pt x="2295" y="18137"/>
                  <a:pt x="810" y="16489"/>
                  <a:pt x="675" y="14345"/>
                </a:cubicBezTo>
                <a:cubicBezTo>
                  <a:pt x="7425" y="14345"/>
                  <a:pt x="7425" y="14345"/>
                  <a:pt x="7425" y="14345"/>
                </a:cubicBezTo>
                <a:cubicBezTo>
                  <a:pt x="7290" y="16489"/>
                  <a:pt x="5805" y="18137"/>
                  <a:pt x="4050" y="18137"/>
                </a:cubicBezTo>
                <a:close/>
                <a:moveTo>
                  <a:pt x="10800" y="5771"/>
                </a:moveTo>
                <a:cubicBezTo>
                  <a:pt x="10800" y="5771"/>
                  <a:pt x="10800" y="5771"/>
                  <a:pt x="10800" y="5771"/>
                </a:cubicBezTo>
                <a:cubicBezTo>
                  <a:pt x="10800" y="5771"/>
                  <a:pt x="10800" y="5771"/>
                  <a:pt x="10800" y="5771"/>
                </a:cubicBezTo>
                <a:cubicBezTo>
                  <a:pt x="9990" y="5771"/>
                  <a:pt x="9315" y="5111"/>
                  <a:pt x="9180" y="4287"/>
                </a:cubicBezTo>
                <a:cubicBezTo>
                  <a:pt x="9180" y="4122"/>
                  <a:pt x="9180" y="4122"/>
                  <a:pt x="9180" y="4122"/>
                </a:cubicBezTo>
                <a:cubicBezTo>
                  <a:pt x="9180" y="4122"/>
                  <a:pt x="9180" y="4122"/>
                  <a:pt x="9180" y="4122"/>
                </a:cubicBezTo>
                <a:cubicBezTo>
                  <a:pt x="9180" y="3957"/>
                  <a:pt x="9180" y="3957"/>
                  <a:pt x="9180" y="3792"/>
                </a:cubicBezTo>
                <a:cubicBezTo>
                  <a:pt x="9180" y="2638"/>
                  <a:pt x="9855" y="1814"/>
                  <a:pt x="10800" y="1814"/>
                </a:cubicBezTo>
                <a:cubicBezTo>
                  <a:pt x="11745" y="1814"/>
                  <a:pt x="12420" y="2638"/>
                  <a:pt x="12420" y="3792"/>
                </a:cubicBezTo>
                <a:cubicBezTo>
                  <a:pt x="12420" y="4947"/>
                  <a:pt x="11745" y="5771"/>
                  <a:pt x="10800" y="5771"/>
                </a:cubicBezTo>
                <a:close/>
                <a:moveTo>
                  <a:pt x="20790" y="10882"/>
                </a:moveTo>
                <a:cubicBezTo>
                  <a:pt x="14445" y="10882"/>
                  <a:pt x="14445" y="10882"/>
                  <a:pt x="14445" y="10882"/>
                </a:cubicBezTo>
                <a:cubicBezTo>
                  <a:pt x="17550" y="3463"/>
                  <a:pt x="17550" y="3463"/>
                  <a:pt x="17550" y="3463"/>
                </a:cubicBezTo>
                <a:lnTo>
                  <a:pt x="20790" y="10882"/>
                </a:lnTo>
                <a:close/>
                <a:moveTo>
                  <a:pt x="17550" y="15499"/>
                </a:moveTo>
                <a:cubicBezTo>
                  <a:pt x="15795" y="15499"/>
                  <a:pt x="14310" y="13850"/>
                  <a:pt x="14175" y="11707"/>
                </a:cubicBezTo>
                <a:cubicBezTo>
                  <a:pt x="20925" y="11707"/>
                  <a:pt x="20925" y="11707"/>
                  <a:pt x="20925" y="11707"/>
                </a:cubicBezTo>
                <a:cubicBezTo>
                  <a:pt x="20790" y="13850"/>
                  <a:pt x="19305" y="15499"/>
                  <a:pt x="17550" y="1549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90" name="Freeform 15"/>
          <p:cNvSpPr/>
          <p:nvPr/>
        </p:nvSpPr>
        <p:spPr>
          <a:xfrm>
            <a:off x="5099050" y="723900"/>
            <a:ext cx="8255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2835"/>
                </a:moveTo>
                <a:cubicBezTo>
                  <a:pt x="17851" y="3105"/>
                  <a:pt x="17851" y="3240"/>
                  <a:pt x="17673" y="3375"/>
                </a:cubicBezTo>
                <a:cubicBezTo>
                  <a:pt x="17494" y="3375"/>
                  <a:pt x="17494" y="3375"/>
                  <a:pt x="17316" y="3375"/>
                </a:cubicBezTo>
                <a:cubicBezTo>
                  <a:pt x="17137" y="3375"/>
                  <a:pt x="17137" y="3375"/>
                  <a:pt x="16959" y="3375"/>
                </a:cubicBezTo>
                <a:cubicBezTo>
                  <a:pt x="14817" y="1215"/>
                  <a:pt x="14817" y="1215"/>
                  <a:pt x="14817" y="1215"/>
                </a:cubicBezTo>
                <a:cubicBezTo>
                  <a:pt x="14281" y="6750"/>
                  <a:pt x="8033" y="11205"/>
                  <a:pt x="357" y="11205"/>
                </a:cubicBezTo>
                <a:cubicBezTo>
                  <a:pt x="179" y="11205"/>
                  <a:pt x="0" y="11070"/>
                  <a:pt x="0" y="10935"/>
                </a:cubicBezTo>
                <a:cubicBezTo>
                  <a:pt x="0" y="10665"/>
                  <a:pt x="179" y="10530"/>
                  <a:pt x="357" y="10530"/>
                </a:cubicBezTo>
                <a:cubicBezTo>
                  <a:pt x="7676" y="10530"/>
                  <a:pt x="13388" y="6345"/>
                  <a:pt x="13924" y="1080"/>
                </a:cubicBezTo>
                <a:cubicBezTo>
                  <a:pt x="11068" y="2835"/>
                  <a:pt x="11068" y="2835"/>
                  <a:pt x="11068" y="2835"/>
                </a:cubicBezTo>
                <a:cubicBezTo>
                  <a:pt x="10889" y="2970"/>
                  <a:pt x="10532" y="2835"/>
                  <a:pt x="10354" y="2700"/>
                </a:cubicBezTo>
                <a:cubicBezTo>
                  <a:pt x="10175" y="2565"/>
                  <a:pt x="10354" y="2430"/>
                  <a:pt x="10532" y="2295"/>
                </a:cubicBezTo>
                <a:cubicBezTo>
                  <a:pt x="14102" y="135"/>
                  <a:pt x="14102" y="135"/>
                  <a:pt x="14102" y="135"/>
                </a:cubicBezTo>
                <a:cubicBezTo>
                  <a:pt x="14102" y="0"/>
                  <a:pt x="14102" y="0"/>
                  <a:pt x="14281" y="0"/>
                </a:cubicBezTo>
                <a:cubicBezTo>
                  <a:pt x="14281" y="0"/>
                  <a:pt x="14281" y="0"/>
                  <a:pt x="14281" y="0"/>
                </a:cubicBezTo>
                <a:cubicBezTo>
                  <a:pt x="14281" y="0"/>
                  <a:pt x="14281" y="0"/>
                  <a:pt x="14281" y="0"/>
                </a:cubicBezTo>
                <a:cubicBezTo>
                  <a:pt x="14460" y="0"/>
                  <a:pt x="14460" y="0"/>
                  <a:pt x="14460" y="0"/>
                </a:cubicBezTo>
                <a:cubicBezTo>
                  <a:pt x="14460" y="0"/>
                  <a:pt x="14460" y="0"/>
                  <a:pt x="14460" y="0"/>
                </a:cubicBezTo>
                <a:cubicBezTo>
                  <a:pt x="14460" y="0"/>
                  <a:pt x="14460" y="0"/>
                  <a:pt x="14460" y="0"/>
                </a:cubicBezTo>
                <a:cubicBezTo>
                  <a:pt x="14638" y="0"/>
                  <a:pt x="14638" y="0"/>
                  <a:pt x="14638" y="0"/>
                </a:cubicBezTo>
                <a:cubicBezTo>
                  <a:pt x="14638" y="0"/>
                  <a:pt x="14638" y="0"/>
                  <a:pt x="14638" y="135"/>
                </a:cubicBezTo>
                <a:cubicBezTo>
                  <a:pt x="14638" y="135"/>
                  <a:pt x="14638" y="135"/>
                  <a:pt x="14817" y="135"/>
                </a:cubicBezTo>
                <a:cubicBezTo>
                  <a:pt x="14817" y="135"/>
                  <a:pt x="14817" y="135"/>
                  <a:pt x="14817" y="135"/>
                </a:cubicBezTo>
                <a:lnTo>
                  <a:pt x="17673" y="2835"/>
                </a:lnTo>
                <a:close/>
                <a:moveTo>
                  <a:pt x="357" y="15930"/>
                </a:moveTo>
                <a:cubicBezTo>
                  <a:pt x="179" y="15930"/>
                  <a:pt x="0" y="16065"/>
                  <a:pt x="0" y="16200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465"/>
                  <a:pt x="179" y="21600"/>
                  <a:pt x="357" y="21600"/>
                </a:cubicBezTo>
                <a:cubicBezTo>
                  <a:pt x="714" y="21600"/>
                  <a:pt x="893" y="21465"/>
                  <a:pt x="893" y="21330"/>
                </a:cubicBezTo>
                <a:cubicBezTo>
                  <a:pt x="893" y="16200"/>
                  <a:pt x="893" y="16200"/>
                  <a:pt x="893" y="16200"/>
                </a:cubicBezTo>
                <a:cubicBezTo>
                  <a:pt x="893" y="16065"/>
                  <a:pt x="714" y="15930"/>
                  <a:pt x="357" y="15930"/>
                </a:cubicBezTo>
                <a:close/>
                <a:moveTo>
                  <a:pt x="7319" y="12690"/>
                </a:moveTo>
                <a:cubicBezTo>
                  <a:pt x="7140" y="12690"/>
                  <a:pt x="6962" y="12825"/>
                  <a:pt x="6962" y="13095"/>
                </a:cubicBezTo>
                <a:cubicBezTo>
                  <a:pt x="6962" y="21330"/>
                  <a:pt x="6962" y="21330"/>
                  <a:pt x="6962" y="21330"/>
                </a:cubicBezTo>
                <a:cubicBezTo>
                  <a:pt x="6962" y="21465"/>
                  <a:pt x="7140" y="21600"/>
                  <a:pt x="7319" y="21600"/>
                </a:cubicBezTo>
                <a:cubicBezTo>
                  <a:pt x="7676" y="21600"/>
                  <a:pt x="7855" y="21465"/>
                  <a:pt x="7855" y="21330"/>
                </a:cubicBezTo>
                <a:cubicBezTo>
                  <a:pt x="7855" y="13095"/>
                  <a:pt x="7855" y="13095"/>
                  <a:pt x="7855" y="13095"/>
                </a:cubicBezTo>
                <a:cubicBezTo>
                  <a:pt x="7855" y="12825"/>
                  <a:pt x="7676" y="12690"/>
                  <a:pt x="7319" y="12690"/>
                </a:cubicBezTo>
                <a:close/>
                <a:moveTo>
                  <a:pt x="14281" y="10395"/>
                </a:moveTo>
                <a:cubicBezTo>
                  <a:pt x="14102" y="10395"/>
                  <a:pt x="13924" y="10665"/>
                  <a:pt x="13924" y="10800"/>
                </a:cubicBezTo>
                <a:cubicBezTo>
                  <a:pt x="13924" y="21330"/>
                  <a:pt x="13924" y="21330"/>
                  <a:pt x="13924" y="21330"/>
                </a:cubicBezTo>
                <a:cubicBezTo>
                  <a:pt x="13924" y="21465"/>
                  <a:pt x="14102" y="21600"/>
                  <a:pt x="14281" y="21600"/>
                </a:cubicBezTo>
                <a:cubicBezTo>
                  <a:pt x="14460" y="21600"/>
                  <a:pt x="14638" y="21465"/>
                  <a:pt x="14638" y="21330"/>
                </a:cubicBezTo>
                <a:cubicBezTo>
                  <a:pt x="14638" y="10800"/>
                  <a:pt x="14638" y="10800"/>
                  <a:pt x="14638" y="10800"/>
                </a:cubicBezTo>
                <a:cubicBezTo>
                  <a:pt x="14638" y="10665"/>
                  <a:pt x="14460" y="10395"/>
                  <a:pt x="14281" y="10395"/>
                </a:cubicBezTo>
                <a:close/>
                <a:moveTo>
                  <a:pt x="21243" y="7155"/>
                </a:moveTo>
                <a:cubicBezTo>
                  <a:pt x="20886" y="7155"/>
                  <a:pt x="20707" y="7290"/>
                  <a:pt x="20707" y="7425"/>
                </a:cubicBezTo>
                <a:cubicBezTo>
                  <a:pt x="20707" y="21330"/>
                  <a:pt x="20707" y="21330"/>
                  <a:pt x="20707" y="21330"/>
                </a:cubicBezTo>
                <a:cubicBezTo>
                  <a:pt x="20707" y="21465"/>
                  <a:pt x="20886" y="21600"/>
                  <a:pt x="21243" y="21600"/>
                </a:cubicBezTo>
                <a:cubicBezTo>
                  <a:pt x="21421" y="21600"/>
                  <a:pt x="21600" y="21465"/>
                  <a:pt x="21600" y="21330"/>
                </a:cubicBezTo>
                <a:cubicBezTo>
                  <a:pt x="21600" y="7425"/>
                  <a:pt x="21600" y="7425"/>
                  <a:pt x="21600" y="7425"/>
                </a:cubicBezTo>
                <a:cubicBezTo>
                  <a:pt x="21600" y="7290"/>
                  <a:pt x="21421" y="7155"/>
                  <a:pt x="21243" y="71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91" name="Freeform 16"/>
          <p:cNvSpPr/>
          <p:nvPr/>
        </p:nvSpPr>
        <p:spPr>
          <a:xfrm>
            <a:off x="4991100" y="1987550"/>
            <a:ext cx="102870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148" y="9315"/>
                </a:moveTo>
                <a:cubicBezTo>
                  <a:pt x="286" y="9315"/>
                  <a:pt x="286" y="9315"/>
                  <a:pt x="286" y="9315"/>
                </a:cubicBezTo>
                <a:cubicBezTo>
                  <a:pt x="143" y="9315"/>
                  <a:pt x="0" y="9585"/>
                  <a:pt x="0" y="9720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465"/>
                  <a:pt x="143" y="21600"/>
                  <a:pt x="286" y="21600"/>
                </a:cubicBezTo>
                <a:cubicBezTo>
                  <a:pt x="4148" y="21600"/>
                  <a:pt x="4148" y="21600"/>
                  <a:pt x="4148" y="21600"/>
                </a:cubicBezTo>
                <a:cubicBezTo>
                  <a:pt x="4291" y="21600"/>
                  <a:pt x="4434" y="21465"/>
                  <a:pt x="4434" y="21330"/>
                </a:cubicBezTo>
                <a:cubicBezTo>
                  <a:pt x="4434" y="9720"/>
                  <a:pt x="4434" y="9720"/>
                  <a:pt x="4434" y="9720"/>
                </a:cubicBezTo>
                <a:cubicBezTo>
                  <a:pt x="4434" y="9585"/>
                  <a:pt x="4291" y="9315"/>
                  <a:pt x="4148" y="9315"/>
                </a:cubicBezTo>
                <a:close/>
                <a:moveTo>
                  <a:pt x="3862" y="20925"/>
                </a:moveTo>
                <a:cubicBezTo>
                  <a:pt x="715" y="20925"/>
                  <a:pt x="715" y="20925"/>
                  <a:pt x="715" y="20925"/>
                </a:cubicBezTo>
                <a:cubicBezTo>
                  <a:pt x="715" y="9990"/>
                  <a:pt x="715" y="9990"/>
                  <a:pt x="715" y="9990"/>
                </a:cubicBezTo>
                <a:cubicBezTo>
                  <a:pt x="3862" y="9990"/>
                  <a:pt x="3862" y="9990"/>
                  <a:pt x="3862" y="9990"/>
                </a:cubicBezTo>
                <a:lnTo>
                  <a:pt x="3862" y="20925"/>
                </a:lnTo>
                <a:close/>
                <a:moveTo>
                  <a:pt x="12731" y="4185"/>
                </a:moveTo>
                <a:cubicBezTo>
                  <a:pt x="8869" y="4185"/>
                  <a:pt x="8869" y="4185"/>
                  <a:pt x="8869" y="4185"/>
                </a:cubicBezTo>
                <a:cubicBezTo>
                  <a:pt x="8726" y="4185"/>
                  <a:pt x="8583" y="4320"/>
                  <a:pt x="8583" y="4455"/>
                </a:cubicBezTo>
                <a:cubicBezTo>
                  <a:pt x="8583" y="21330"/>
                  <a:pt x="8583" y="21330"/>
                  <a:pt x="8583" y="21330"/>
                </a:cubicBezTo>
                <a:cubicBezTo>
                  <a:pt x="8583" y="21465"/>
                  <a:pt x="8726" y="21600"/>
                  <a:pt x="8869" y="21600"/>
                </a:cubicBezTo>
                <a:cubicBezTo>
                  <a:pt x="12731" y="21600"/>
                  <a:pt x="12731" y="21600"/>
                  <a:pt x="12731" y="21600"/>
                </a:cubicBezTo>
                <a:cubicBezTo>
                  <a:pt x="12874" y="21600"/>
                  <a:pt x="13017" y="21465"/>
                  <a:pt x="13017" y="21330"/>
                </a:cubicBezTo>
                <a:cubicBezTo>
                  <a:pt x="13017" y="4455"/>
                  <a:pt x="13017" y="4455"/>
                  <a:pt x="13017" y="4455"/>
                </a:cubicBezTo>
                <a:cubicBezTo>
                  <a:pt x="13017" y="4320"/>
                  <a:pt x="12874" y="4185"/>
                  <a:pt x="12731" y="4185"/>
                </a:cubicBezTo>
                <a:close/>
                <a:moveTo>
                  <a:pt x="12302" y="20925"/>
                </a:moveTo>
                <a:cubicBezTo>
                  <a:pt x="9298" y="20925"/>
                  <a:pt x="9298" y="20925"/>
                  <a:pt x="9298" y="20925"/>
                </a:cubicBezTo>
                <a:cubicBezTo>
                  <a:pt x="9298" y="4860"/>
                  <a:pt x="9298" y="4860"/>
                  <a:pt x="9298" y="4860"/>
                </a:cubicBezTo>
                <a:cubicBezTo>
                  <a:pt x="12302" y="4860"/>
                  <a:pt x="12302" y="4860"/>
                  <a:pt x="12302" y="4860"/>
                </a:cubicBezTo>
                <a:lnTo>
                  <a:pt x="12302" y="20925"/>
                </a:lnTo>
                <a:close/>
                <a:moveTo>
                  <a:pt x="21314" y="0"/>
                </a:moveTo>
                <a:cubicBezTo>
                  <a:pt x="17452" y="0"/>
                  <a:pt x="17452" y="0"/>
                  <a:pt x="17452" y="0"/>
                </a:cubicBezTo>
                <a:cubicBezTo>
                  <a:pt x="17309" y="0"/>
                  <a:pt x="17166" y="135"/>
                  <a:pt x="17166" y="270"/>
                </a:cubicBezTo>
                <a:cubicBezTo>
                  <a:pt x="17166" y="21330"/>
                  <a:pt x="17166" y="21330"/>
                  <a:pt x="17166" y="21330"/>
                </a:cubicBezTo>
                <a:cubicBezTo>
                  <a:pt x="17166" y="21465"/>
                  <a:pt x="17309" y="21600"/>
                  <a:pt x="17452" y="21600"/>
                </a:cubicBezTo>
                <a:cubicBezTo>
                  <a:pt x="21314" y="21600"/>
                  <a:pt x="21314" y="21600"/>
                  <a:pt x="21314" y="21600"/>
                </a:cubicBezTo>
                <a:cubicBezTo>
                  <a:pt x="21457" y="21600"/>
                  <a:pt x="21600" y="21465"/>
                  <a:pt x="21600" y="21330"/>
                </a:cubicBezTo>
                <a:cubicBezTo>
                  <a:pt x="21600" y="270"/>
                  <a:pt x="21600" y="270"/>
                  <a:pt x="21600" y="270"/>
                </a:cubicBezTo>
                <a:cubicBezTo>
                  <a:pt x="21600" y="135"/>
                  <a:pt x="21457" y="0"/>
                  <a:pt x="21314" y="0"/>
                </a:cubicBezTo>
                <a:close/>
                <a:moveTo>
                  <a:pt x="20885" y="20925"/>
                </a:moveTo>
                <a:cubicBezTo>
                  <a:pt x="17881" y="20925"/>
                  <a:pt x="17881" y="20925"/>
                  <a:pt x="17881" y="20925"/>
                </a:cubicBezTo>
                <a:cubicBezTo>
                  <a:pt x="17881" y="675"/>
                  <a:pt x="17881" y="675"/>
                  <a:pt x="17881" y="675"/>
                </a:cubicBezTo>
                <a:cubicBezTo>
                  <a:pt x="20885" y="675"/>
                  <a:pt x="20885" y="675"/>
                  <a:pt x="20885" y="675"/>
                </a:cubicBezTo>
                <a:lnTo>
                  <a:pt x="20885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92" name="Freeform 17"/>
          <p:cNvSpPr/>
          <p:nvPr/>
        </p:nvSpPr>
        <p:spPr>
          <a:xfrm>
            <a:off x="5156200" y="3225800"/>
            <a:ext cx="6953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59" y="2565"/>
                </a:moveTo>
                <a:cubicBezTo>
                  <a:pt x="14612" y="2565"/>
                  <a:pt x="14612" y="2565"/>
                  <a:pt x="14612" y="2565"/>
                </a:cubicBezTo>
                <a:cubicBezTo>
                  <a:pt x="14612" y="270"/>
                  <a:pt x="14612" y="270"/>
                  <a:pt x="14612" y="270"/>
                </a:cubicBezTo>
                <a:cubicBezTo>
                  <a:pt x="14612" y="135"/>
                  <a:pt x="14400" y="0"/>
                  <a:pt x="14188" y="0"/>
                </a:cubicBezTo>
                <a:cubicBezTo>
                  <a:pt x="7412" y="0"/>
                  <a:pt x="7412" y="0"/>
                  <a:pt x="7412" y="0"/>
                </a:cubicBezTo>
                <a:cubicBezTo>
                  <a:pt x="7200" y="0"/>
                  <a:pt x="6988" y="135"/>
                  <a:pt x="6988" y="270"/>
                </a:cubicBezTo>
                <a:cubicBezTo>
                  <a:pt x="6988" y="2565"/>
                  <a:pt x="6988" y="2565"/>
                  <a:pt x="6988" y="2565"/>
                </a:cubicBezTo>
                <a:cubicBezTo>
                  <a:pt x="2541" y="2565"/>
                  <a:pt x="2541" y="2565"/>
                  <a:pt x="2541" y="2565"/>
                </a:cubicBezTo>
                <a:cubicBezTo>
                  <a:pt x="1059" y="2565"/>
                  <a:pt x="0" y="3375"/>
                  <a:pt x="0" y="43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1059" y="21600"/>
                  <a:pt x="2541" y="21600"/>
                </a:cubicBezTo>
                <a:cubicBezTo>
                  <a:pt x="19059" y="21600"/>
                  <a:pt x="19059" y="21600"/>
                  <a:pt x="19059" y="21600"/>
                </a:cubicBezTo>
                <a:cubicBezTo>
                  <a:pt x="20329" y="21600"/>
                  <a:pt x="21600" y="20925"/>
                  <a:pt x="21600" y="1998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3375"/>
                  <a:pt x="20329" y="2565"/>
                  <a:pt x="19059" y="2565"/>
                </a:cubicBezTo>
                <a:close/>
                <a:moveTo>
                  <a:pt x="8047" y="675"/>
                </a:moveTo>
                <a:cubicBezTo>
                  <a:pt x="13553" y="675"/>
                  <a:pt x="13553" y="675"/>
                  <a:pt x="13553" y="675"/>
                </a:cubicBezTo>
                <a:cubicBezTo>
                  <a:pt x="13553" y="2565"/>
                  <a:pt x="13553" y="2565"/>
                  <a:pt x="13553" y="2565"/>
                </a:cubicBezTo>
                <a:cubicBezTo>
                  <a:pt x="8047" y="2565"/>
                  <a:pt x="8047" y="2565"/>
                  <a:pt x="8047" y="2565"/>
                </a:cubicBezTo>
                <a:lnTo>
                  <a:pt x="8047" y="675"/>
                </a:lnTo>
                <a:close/>
                <a:moveTo>
                  <a:pt x="20541" y="19980"/>
                </a:moveTo>
                <a:cubicBezTo>
                  <a:pt x="20541" y="20520"/>
                  <a:pt x="19906" y="20925"/>
                  <a:pt x="19059" y="20925"/>
                </a:cubicBezTo>
                <a:cubicBezTo>
                  <a:pt x="2541" y="20925"/>
                  <a:pt x="2541" y="20925"/>
                  <a:pt x="2541" y="20925"/>
                </a:cubicBezTo>
                <a:cubicBezTo>
                  <a:pt x="1694" y="20925"/>
                  <a:pt x="1059" y="20520"/>
                  <a:pt x="1059" y="19980"/>
                </a:cubicBezTo>
                <a:cubicBezTo>
                  <a:pt x="1059" y="4320"/>
                  <a:pt x="1059" y="4320"/>
                  <a:pt x="1059" y="4320"/>
                </a:cubicBezTo>
                <a:cubicBezTo>
                  <a:pt x="1059" y="3780"/>
                  <a:pt x="1694" y="3240"/>
                  <a:pt x="2541" y="3240"/>
                </a:cubicBezTo>
                <a:cubicBezTo>
                  <a:pt x="7412" y="3240"/>
                  <a:pt x="7412" y="3240"/>
                  <a:pt x="7412" y="3240"/>
                </a:cubicBezTo>
                <a:cubicBezTo>
                  <a:pt x="14188" y="3240"/>
                  <a:pt x="14188" y="3240"/>
                  <a:pt x="14188" y="3240"/>
                </a:cubicBezTo>
                <a:cubicBezTo>
                  <a:pt x="19059" y="3240"/>
                  <a:pt x="19059" y="3240"/>
                  <a:pt x="19059" y="3240"/>
                </a:cubicBezTo>
                <a:cubicBezTo>
                  <a:pt x="19906" y="3240"/>
                  <a:pt x="20541" y="3780"/>
                  <a:pt x="20541" y="4320"/>
                </a:cubicBezTo>
                <a:lnTo>
                  <a:pt x="20541" y="19980"/>
                </a:lnTo>
                <a:close/>
                <a:moveTo>
                  <a:pt x="17365" y="18630"/>
                </a:moveTo>
                <a:cubicBezTo>
                  <a:pt x="17365" y="18765"/>
                  <a:pt x="17153" y="18900"/>
                  <a:pt x="16941" y="18900"/>
                </a:cubicBezTo>
                <a:cubicBezTo>
                  <a:pt x="4659" y="18900"/>
                  <a:pt x="4659" y="18900"/>
                  <a:pt x="4659" y="18900"/>
                </a:cubicBezTo>
                <a:cubicBezTo>
                  <a:pt x="4235" y="18900"/>
                  <a:pt x="4024" y="18765"/>
                  <a:pt x="4024" y="18630"/>
                </a:cubicBezTo>
                <a:cubicBezTo>
                  <a:pt x="4024" y="18360"/>
                  <a:pt x="4235" y="18225"/>
                  <a:pt x="4659" y="18225"/>
                </a:cubicBezTo>
                <a:cubicBezTo>
                  <a:pt x="16941" y="18225"/>
                  <a:pt x="16941" y="18225"/>
                  <a:pt x="16941" y="18225"/>
                </a:cubicBezTo>
                <a:cubicBezTo>
                  <a:pt x="17153" y="18225"/>
                  <a:pt x="17365" y="18360"/>
                  <a:pt x="17365" y="18630"/>
                </a:cubicBezTo>
                <a:close/>
                <a:moveTo>
                  <a:pt x="17365" y="15390"/>
                </a:moveTo>
                <a:cubicBezTo>
                  <a:pt x="17365" y="15525"/>
                  <a:pt x="17153" y="15660"/>
                  <a:pt x="16941" y="15660"/>
                </a:cubicBezTo>
                <a:cubicBezTo>
                  <a:pt x="4659" y="15660"/>
                  <a:pt x="4659" y="15660"/>
                  <a:pt x="4659" y="15660"/>
                </a:cubicBezTo>
                <a:cubicBezTo>
                  <a:pt x="4235" y="15660"/>
                  <a:pt x="4024" y="15525"/>
                  <a:pt x="4024" y="15390"/>
                </a:cubicBezTo>
                <a:cubicBezTo>
                  <a:pt x="4024" y="15120"/>
                  <a:pt x="4235" y="14985"/>
                  <a:pt x="4659" y="14985"/>
                </a:cubicBezTo>
                <a:cubicBezTo>
                  <a:pt x="16941" y="14985"/>
                  <a:pt x="16941" y="14985"/>
                  <a:pt x="16941" y="14985"/>
                </a:cubicBezTo>
                <a:cubicBezTo>
                  <a:pt x="17153" y="14985"/>
                  <a:pt x="17365" y="15120"/>
                  <a:pt x="17365" y="153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93" name="Freeform 18"/>
          <p:cNvSpPr/>
          <p:nvPr/>
        </p:nvSpPr>
        <p:spPr>
          <a:xfrm>
            <a:off x="5156200" y="4464050"/>
            <a:ext cx="6953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59" y="2565"/>
                </a:moveTo>
                <a:cubicBezTo>
                  <a:pt x="14612" y="2565"/>
                  <a:pt x="14612" y="2565"/>
                  <a:pt x="14612" y="2565"/>
                </a:cubicBezTo>
                <a:cubicBezTo>
                  <a:pt x="14612" y="270"/>
                  <a:pt x="14612" y="270"/>
                  <a:pt x="14612" y="270"/>
                </a:cubicBezTo>
                <a:cubicBezTo>
                  <a:pt x="14612" y="135"/>
                  <a:pt x="14400" y="0"/>
                  <a:pt x="14188" y="0"/>
                </a:cubicBezTo>
                <a:cubicBezTo>
                  <a:pt x="7412" y="0"/>
                  <a:pt x="7412" y="0"/>
                  <a:pt x="7412" y="0"/>
                </a:cubicBezTo>
                <a:cubicBezTo>
                  <a:pt x="7200" y="0"/>
                  <a:pt x="6988" y="135"/>
                  <a:pt x="6988" y="270"/>
                </a:cubicBezTo>
                <a:cubicBezTo>
                  <a:pt x="6988" y="2565"/>
                  <a:pt x="6988" y="2565"/>
                  <a:pt x="6988" y="2565"/>
                </a:cubicBezTo>
                <a:cubicBezTo>
                  <a:pt x="2541" y="2565"/>
                  <a:pt x="2541" y="2565"/>
                  <a:pt x="2541" y="2565"/>
                </a:cubicBezTo>
                <a:cubicBezTo>
                  <a:pt x="1059" y="2565"/>
                  <a:pt x="0" y="3375"/>
                  <a:pt x="0" y="43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1059" y="21600"/>
                  <a:pt x="2541" y="21600"/>
                </a:cubicBezTo>
                <a:cubicBezTo>
                  <a:pt x="19059" y="21600"/>
                  <a:pt x="19059" y="21600"/>
                  <a:pt x="19059" y="21600"/>
                </a:cubicBezTo>
                <a:cubicBezTo>
                  <a:pt x="20329" y="21600"/>
                  <a:pt x="21600" y="20925"/>
                  <a:pt x="21600" y="1998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3375"/>
                  <a:pt x="20329" y="2565"/>
                  <a:pt x="19059" y="2565"/>
                </a:cubicBezTo>
                <a:close/>
                <a:moveTo>
                  <a:pt x="8047" y="675"/>
                </a:moveTo>
                <a:cubicBezTo>
                  <a:pt x="13553" y="675"/>
                  <a:pt x="13553" y="675"/>
                  <a:pt x="13553" y="675"/>
                </a:cubicBezTo>
                <a:cubicBezTo>
                  <a:pt x="13553" y="2565"/>
                  <a:pt x="13553" y="2565"/>
                  <a:pt x="13553" y="2565"/>
                </a:cubicBezTo>
                <a:cubicBezTo>
                  <a:pt x="8047" y="2565"/>
                  <a:pt x="8047" y="2565"/>
                  <a:pt x="8047" y="2565"/>
                </a:cubicBezTo>
                <a:lnTo>
                  <a:pt x="8047" y="675"/>
                </a:lnTo>
                <a:close/>
                <a:moveTo>
                  <a:pt x="20541" y="19980"/>
                </a:moveTo>
                <a:cubicBezTo>
                  <a:pt x="20541" y="20520"/>
                  <a:pt x="19906" y="20925"/>
                  <a:pt x="19059" y="20925"/>
                </a:cubicBezTo>
                <a:cubicBezTo>
                  <a:pt x="2541" y="20925"/>
                  <a:pt x="2541" y="20925"/>
                  <a:pt x="2541" y="20925"/>
                </a:cubicBezTo>
                <a:cubicBezTo>
                  <a:pt x="1694" y="20925"/>
                  <a:pt x="1059" y="20520"/>
                  <a:pt x="1059" y="19980"/>
                </a:cubicBezTo>
                <a:cubicBezTo>
                  <a:pt x="1059" y="4320"/>
                  <a:pt x="1059" y="4320"/>
                  <a:pt x="1059" y="4320"/>
                </a:cubicBezTo>
                <a:cubicBezTo>
                  <a:pt x="1059" y="3780"/>
                  <a:pt x="1694" y="3240"/>
                  <a:pt x="2541" y="3240"/>
                </a:cubicBezTo>
                <a:cubicBezTo>
                  <a:pt x="7412" y="3240"/>
                  <a:pt x="7412" y="3240"/>
                  <a:pt x="7412" y="3240"/>
                </a:cubicBezTo>
                <a:cubicBezTo>
                  <a:pt x="14188" y="3240"/>
                  <a:pt x="14188" y="3240"/>
                  <a:pt x="14188" y="3240"/>
                </a:cubicBezTo>
                <a:cubicBezTo>
                  <a:pt x="19059" y="3240"/>
                  <a:pt x="19059" y="3240"/>
                  <a:pt x="19059" y="3240"/>
                </a:cubicBezTo>
                <a:cubicBezTo>
                  <a:pt x="19906" y="3240"/>
                  <a:pt x="20541" y="3780"/>
                  <a:pt x="20541" y="4320"/>
                </a:cubicBezTo>
                <a:lnTo>
                  <a:pt x="20541" y="19980"/>
                </a:lnTo>
                <a:close/>
                <a:moveTo>
                  <a:pt x="17365" y="18630"/>
                </a:moveTo>
                <a:cubicBezTo>
                  <a:pt x="17365" y="18765"/>
                  <a:pt x="17153" y="18900"/>
                  <a:pt x="16941" y="18900"/>
                </a:cubicBezTo>
                <a:cubicBezTo>
                  <a:pt x="4659" y="18900"/>
                  <a:pt x="4659" y="18900"/>
                  <a:pt x="4659" y="18900"/>
                </a:cubicBezTo>
                <a:cubicBezTo>
                  <a:pt x="4235" y="18900"/>
                  <a:pt x="4024" y="18765"/>
                  <a:pt x="4024" y="18630"/>
                </a:cubicBezTo>
                <a:cubicBezTo>
                  <a:pt x="4024" y="18360"/>
                  <a:pt x="4235" y="18225"/>
                  <a:pt x="4659" y="18225"/>
                </a:cubicBezTo>
                <a:cubicBezTo>
                  <a:pt x="16941" y="18225"/>
                  <a:pt x="16941" y="18225"/>
                  <a:pt x="16941" y="18225"/>
                </a:cubicBezTo>
                <a:cubicBezTo>
                  <a:pt x="17153" y="18225"/>
                  <a:pt x="17365" y="18360"/>
                  <a:pt x="17365" y="18630"/>
                </a:cubicBezTo>
                <a:close/>
                <a:moveTo>
                  <a:pt x="17365" y="15390"/>
                </a:moveTo>
                <a:cubicBezTo>
                  <a:pt x="17365" y="15525"/>
                  <a:pt x="17153" y="15660"/>
                  <a:pt x="16941" y="15660"/>
                </a:cubicBezTo>
                <a:cubicBezTo>
                  <a:pt x="4659" y="15660"/>
                  <a:pt x="4659" y="15660"/>
                  <a:pt x="4659" y="15660"/>
                </a:cubicBezTo>
                <a:cubicBezTo>
                  <a:pt x="4235" y="15660"/>
                  <a:pt x="4024" y="15525"/>
                  <a:pt x="4024" y="15390"/>
                </a:cubicBezTo>
                <a:cubicBezTo>
                  <a:pt x="4024" y="15120"/>
                  <a:pt x="4235" y="14985"/>
                  <a:pt x="4659" y="14985"/>
                </a:cubicBezTo>
                <a:cubicBezTo>
                  <a:pt x="16941" y="14985"/>
                  <a:pt x="16941" y="14985"/>
                  <a:pt x="16941" y="14985"/>
                </a:cubicBezTo>
                <a:cubicBezTo>
                  <a:pt x="17153" y="14985"/>
                  <a:pt x="17365" y="15120"/>
                  <a:pt x="17365" y="15390"/>
                </a:cubicBezTo>
                <a:close/>
                <a:moveTo>
                  <a:pt x="17365" y="12015"/>
                </a:moveTo>
                <a:cubicBezTo>
                  <a:pt x="17365" y="12285"/>
                  <a:pt x="17153" y="12420"/>
                  <a:pt x="16941" y="12420"/>
                </a:cubicBezTo>
                <a:cubicBezTo>
                  <a:pt x="4659" y="12420"/>
                  <a:pt x="4659" y="12420"/>
                  <a:pt x="4659" y="12420"/>
                </a:cubicBezTo>
                <a:cubicBezTo>
                  <a:pt x="4235" y="12420"/>
                  <a:pt x="4024" y="12285"/>
                  <a:pt x="4024" y="12015"/>
                </a:cubicBezTo>
                <a:cubicBezTo>
                  <a:pt x="4024" y="11880"/>
                  <a:pt x="4235" y="11745"/>
                  <a:pt x="4659" y="11745"/>
                </a:cubicBezTo>
                <a:cubicBezTo>
                  <a:pt x="16941" y="11745"/>
                  <a:pt x="16941" y="11745"/>
                  <a:pt x="16941" y="11745"/>
                </a:cubicBezTo>
                <a:cubicBezTo>
                  <a:pt x="17153" y="11745"/>
                  <a:pt x="17365" y="11880"/>
                  <a:pt x="17365" y="120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94" name="Freeform 19"/>
          <p:cNvSpPr/>
          <p:nvPr/>
        </p:nvSpPr>
        <p:spPr>
          <a:xfrm>
            <a:off x="5156200" y="5699126"/>
            <a:ext cx="6953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59" y="2565"/>
                </a:moveTo>
                <a:cubicBezTo>
                  <a:pt x="14612" y="2565"/>
                  <a:pt x="14612" y="2565"/>
                  <a:pt x="14612" y="2565"/>
                </a:cubicBezTo>
                <a:cubicBezTo>
                  <a:pt x="14612" y="270"/>
                  <a:pt x="14612" y="270"/>
                  <a:pt x="14612" y="270"/>
                </a:cubicBezTo>
                <a:cubicBezTo>
                  <a:pt x="14612" y="135"/>
                  <a:pt x="14400" y="0"/>
                  <a:pt x="14188" y="0"/>
                </a:cubicBezTo>
                <a:cubicBezTo>
                  <a:pt x="7412" y="0"/>
                  <a:pt x="7412" y="0"/>
                  <a:pt x="7412" y="0"/>
                </a:cubicBezTo>
                <a:cubicBezTo>
                  <a:pt x="7200" y="0"/>
                  <a:pt x="6988" y="135"/>
                  <a:pt x="6988" y="270"/>
                </a:cubicBezTo>
                <a:cubicBezTo>
                  <a:pt x="6988" y="2565"/>
                  <a:pt x="6988" y="2565"/>
                  <a:pt x="6988" y="2565"/>
                </a:cubicBezTo>
                <a:cubicBezTo>
                  <a:pt x="2541" y="2565"/>
                  <a:pt x="2541" y="2565"/>
                  <a:pt x="2541" y="2565"/>
                </a:cubicBezTo>
                <a:cubicBezTo>
                  <a:pt x="1059" y="2565"/>
                  <a:pt x="0" y="3375"/>
                  <a:pt x="0" y="43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1059" y="21600"/>
                  <a:pt x="2541" y="21600"/>
                </a:cubicBezTo>
                <a:cubicBezTo>
                  <a:pt x="19059" y="21600"/>
                  <a:pt x="19059" y="21600"/>
                  <a:pt x="19059" y="21600"/>
                </a:cubicBezTo>
                <a:cubicBezTo>
                  <a:pt x="20329" y="21600"/>
                  <a:pt x="21600" y="20925"/>
                  <a:pt x="21600" y="1998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3375"/>
                  <a:pt x="20329" y="2565"/>
                  <a:pt x="19059" y="2565"/>
                </a:cubicBezTo>
                <a:close/>
                <a:moveTo>
                  <a:pt x="8047" y="675"/>
                </a:moveTo>
                <a:cubicBezTo>
                  <a:pt x="13553" y="675"/>
                  <a:pt x="13553" y="675"/>
                  <a:pt x="13553" y="675"/>
                </a:cubicBezTo>
                <a:cubicBezTo>
                  <a:pt x="13553" y="2565"/>
                  <a:pt x="13553" y="2565"/>
                  <a:pt x="13553" y="2565"/>
                </a:cubicBezTo>
                <a:cubicBezTo>
                  <a:pt x="8047" y="2565"/>
                  <a:pt x="8047" y="2565"/>
                  <a:pt x="8047" y="2565"/>
                </a:cubicBezTo>
                <a:lnTo>
                  <a:pt x="8047" y="675"/>
                </a:lnTo>
                <a:close/>
                <a:moveTo>
                  <a:pt x="20541" y="19980"/>
                </a:moveTo>
                <a:cubicBezTo>
                  <a:pt x="20541" y="20520"/>
                  <a:pt x="19906" y="20925"/>
                  <a:pt x="19059" y="20925"/>
                </a:cubicBezTo>
                <a:cubicBezTo>
                  <a:pt x="2541" y="20925"/>
                  <a:pt x="2541" y="20925"/>
                  <a:pt x="2541" y="20925"/>
                </a:cubicBezTo>
                <a:cubicBezTo>
                  <a:pt x="1694" y="20925"/>
                  <a:pt x="1059" y="20520"/>
                  <a:pt x="1059" y="19980"/>
                </a:cubicBezTo>
                <a:cubicBezTo>
                  <a:pt x="1059" y="4320"/>
                  <a:pt x="1059" y="4320"/>
                  <a:pt x="1059" y="4320"/>
                </a:cubicBezTo>
                <a:cubicBezTo>
                  <a:pt x="1059" y="3780"/>
                  <a:pt x="1694" y="3240"/>
                  <a:pt x="2541" y="3240"/>
                </a:cubicBezTo>
                <a:cubicBezTo>
                  <a:pt x="7412" y="3240"/>
                  <a:pt x="7412" y="3240"/>
                  <a:pt x="7412" y="3240"/>
                </a:cubicBezTo>
                <a:cubicBezTo>
                  <a:pt x="14188" y="3240"/>
                  <a:pt x="14188" y="3240"/>
                  <a:pt x="14188" y="3240"/>
                </a:cubicBezTo>
                <a:cubicBezTo>
                  <a:pt x="19059" y="3240"/>
                  <a:pt x="19059" y="3240"/>
                  <a:pt x="19059" y="3240"/>
                </a:cubicBezTo>
                <a:cubicBezTo>
                  <a:pt x="19906" y="3240"/>
                  <a:pt x="20541" y="3780"/>
                  <a:pt x="20541" y="4320"/>
                </a:cubicBezTo>
                <a:lnTo>
                  <a:pt x="20541" y="19980"/>
                </a:lnTo>
                <a:close/>
                <a:moveTo>
                  <a:pt x="17365" y="18630"/>
                </a:moveTo>
                <a:cubicBezTo>
                  <a:pt x="17365" y="18765"/>
                  <a:pt x="17153" y="18900"/>
                  <a:pt x="16941" y="18900"/>
                </a:cubicBezTo>
                <a:cubicBezTo>
                  <a:pt x="4659" y="18900"/>
                  <a:pt x="4659" y="18900"/>
                  <a:pt x="4659" y="18900"/>
                </a:cubicBezTo>
                <a:cubicBezTo>
                  <a:pt x="4235" y="18900"/>
                  <a:pt x="4024" y="18765"/>
                  <a:pt x="4024" y="18630"/>
                </a:cubicBezTo>
                <a:cubicBezTo>
                  <a:pt x="4024" y="18360"/>
                  <a:pt x="4235" y="18225"/>
                  <a:pt x="4659" y="18225"/>
                </a:cubicBezTo>
                <a:cubicBezTo>
                  <a:pt x="16941" y="18225"/>
                  <a:pt x="16941" y="18225"/>
                  <a:pt x="16941" y="18225"/>
                </a:cubicBezTo>
                <a:cubicBezTo>
                  <a:pt x="17153" y="18225"/>
                  <a:pt x="17365" y="18360"/>
                  <a:pt x="17365" y="18630"/>
                </a:cubicBezTo>
                <a:close/>
                <a:moveTo>
                  <a:pt x="17365" y="15390"/>
                </a:moveTo>
                <a:cubicBezTo>
                  <a:pt x="17365" y="15525"/>
                  <a:pt x="17153" y="15660"/>
                  <a:pt x="16941" y="15660"/>
                </a:cubicBezTo>
                <a:cubicBezTo>
                  <a:pt x="4659" y="15660"/>
                  <a:pt x="4659" y="15660"/>
                  <a:pt x="4659" y="15660"/>
                </a:cubicBezTo>
                <a:cubicBezTo>
                  <a:pt x="4235" y="15660"/>
                  <a:pt x="4024" y="15525"/>
                  <a:pt x="4024" y="15390"/>
                </a:cubicBezTo>
                <a:cubicBezTo>
                  <a:pt x="4024" y="15120"/>
                  <a:pt x="4235" y="14985"/>
                  <a:pt x="4659" y="14985"/>
                </a:cubicBezTo>
                <a:cubicBezTo>
                  <a:pt x="16941" y="14985"/>
                  <a:pt x="16941" y="14985"/>
                  <a:pt x="16941" y="14985"/>
                </a:cubicBezTo>
                <a:cubicBezTo>
                  <a:pt x="17153" y="14985"/>
                  <a:pt x="17365" y="15120"/>
                  <a:pt x="17365" y="15390"/>
                </a:cubicBezTo>
                <a:close/>
                <a:moveTo>
                  <a:pt x="17365" y="12015"/>
                </a:moveTo>
                <a:cubicBezTo>
                  <a:pt x="17365" y="12285"/>
                  <a:pt x="17153" y="12420"/>
                  <a:pt x="16941" y="12420"/>
                </a:cubicBezTo>
                <a:cubicBezTo>
                  <a:pt x="4659" y="12420"/>
                  <a:pt x="4659" y="12420"/>
                  <a:pt x="4659" y="12420"/>
                </a:cubicBezTo>
                <a:cubicBezTo>
                  <a:pt x="4235" y="12420"/>
                  <a:pt x="4024" y="12285"/>
                  <a:pt x="4024" y="12015"/>
                </a:cubicBezTo>
                <a:cubicBezTo>
                  <a:pt x="4024" y="11880"/>
                  <a:pt x="4235" y="11745"/>
                  <a:pt x="4659" y="11745"/>
                </a:cubicBezTo>
                <a:cubicBezTo>
                  <a:pt x="16941" y="11745"/>
                  <a:pt x="16941" y="11745"/>
                  <a:pt x="16941" y="11745"/>
                </a:cubicBezTo>
                <a:cubicBezTo>
                  <a:pt x="17153" y="11745"/>
                  <a:pt x="17365" y="11880"/>
                  <a:pt x="17365" y="12015"/>
                </a:cubicBezTo>
                <a:close/>
                <a:moveTo>
                  <a:pt x="17365" y="8775"/>
                </a:moveTo>
                <a:cubicBezTo>
                  <a:pt x="17365" y="9045"/>
                  <a:pt x="17153" y="9180"/>
                  <a:pt x="16941" y="9180"/>
                </a:cubicBezTo>
                <a:cubicBezTo>
                  <a:pt x="4659" y="9180"/>
                  <a:pt x="4659" y="9180"/>
                  <a:pt x="4659" y="9180"/>
                </a:cubicBezTo>
                <a:cubicBezTo>
                  <a:pt x="4235" y="9180"/>
                  <a:pt x="4024" y="9045"/>
                  <a:pt x="4024" y="8775"/>
                </a:cubicBezTo>
                <a:cubicBezTo>
                  <a:pt x="4024" y="8640"/>
                  <a:pt x="4235" y="8505"/>
                  <a:pt x="4659" y="8505"/>
                </a:cubicBezTo>
                <a:cubicBezTo>
                  <a:pt x="16941" y="8505"/>
                  <a:pt x="16941" y="8505"/>
                  <a:pt x="16941" y="8505"/>
                </a:cubicBezTo>
                <a:cubicBezTo>
                  <a:pt x="17153" y="8505"/>
                  <a:pt x="17365" y="8640"/>
                  <a:pt x="17365" y="87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95" name="Freeform 20"/>
          <p:cNvSpPr/>
          <p:nvPr/>
        </p:nvSpPr>
        <p:spPr>
          <a:xfrm>
            <a:off x="5156200" y="6937375"/>
            <a:ext cx="6953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59" y="2565"/>
                </a:moveTo>
                <a:cubicBezTo>
                  <a:pt x="14612" y="2565"/>
                  <a:pt x="14612" y="2565"/>
                  <a:pt x="14612" y="2565"/>
                </a:cubicBezTo>
                <a:cubicBezTo>
                  <a:pt x="14612" y="270"/>
                  <a:pt x="14612" y="270"/>
                  <a:pt x="14612" y="270"/>
                </a:cubicBezTo>
                <a:cubicBezTo>
                  <a:pt x="14612" y="135"/>
                  <a:pt x="14400" y="0"/>
                  <a:pt x="14188" y="0"/>
                </a:cubicBezTo>
                <a:cubicBezTo>
                  <a:pt x="7412" y="0"/>
                  <a:pt x="7412" y="0"/>
                  <a:pt x="7412" y="0"/>
                </a:cubicBezTo>
                <a:cubicBezTo>
                  <a:pt x="7200" y="0"/>
                  <a:pt x="6988" y="135"/>
                  <a:pt x="6988" y="270"/>
                </a:cubicBezTo>
                <a:cubicBezTo>
                  <a:pt x="6988" y="2565"/>
                  <a:pt x="6988" y="2565"/>
                  <a:pt x="6988" y="2565"/>
                </a:cubicBezTo>
                <a:cubicBezTo>
                  <a:pt x="2541" y="2565"/>
                  <a:pt x="2541" y="2565"/>
                  <a:pt x="2541" y="2565"/>
                </a:cubicBezTo>
                <a:cubicBezTo>
                  <a:pt x="1059" y="2565"/>
                  <a:pt x="0" y="3375"/>
                  <a:pt x="0" y="43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1059" y="21600"/>
                  <a:pt x="2541" y="21600"/>
                </a:cubicBezTo>
                <a:cubicBezTo>
                  <a:pt x="19059" y="21600"/>
                  <a:pt x="19059" y="21600"/>
                  <a:pt x="19059" y="21600"/>
                </a:cubicBezTo>
                <a:cubicBezTo>
                  <a:pt x="20329" y="21600"/>
                  <a:pt x="21600" y="20925"/>
                  <a:pt x="21600" y="1998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3375"/>
                  <a:pt x="20329" y="2565"/>
                  <a:pt x="19059" y="2565"/>
                </a:cubicBezTo>
                <a:close/>
                <a:moveTo>
                  <a:pt x="8047" y="675"/>
                </a:moveTo>
                <a:cubicBezTo>
                  <a:pt x="13553" y="675"/>
                  <a:pt x="13553" y="675"/>
                  <a:pt x="13553" y="675"/>
                </a:cubicBezTo>
                <a:cubicBezTo>
                  <a:pt x="13553" y="2565"/>
                  <a:pt x="13553" y="2565"/>
                  <a:pt x="13553" y="2565"/>
                </a:cubicBezTo>
                <a:cubicBezTo>
                  <a:pt x="8047" y="2565"/>
                  <a:pt x="8047" y="2565"/>
                  <a:pt x="8047" y="2565"/>
                </a:cubicBezTo>
                <a:lnTo>
                  <a:pt x="8047" y="675"/>
                </a:lnTo>
                <a:close/>
                <a:moveTo>
                  <a:pt x="20541" y="19980"/>
                </a:moveTo>
                <a:cubicBezTo>
                  <a:pt x="20541" y="20520"/>
                  <a:pt x="19906" y="20925"/>
                  <a:pt x="19059" y="20925"/>
                </a:cubicBezTo>
                <a:cubicBezTo>
                  <a:pt x="2541" y="20925"/>
                  <a:pt x="2541" y="20925"/>
                  <a:pt x="2541" y="20925"/>
                </a:cubicBezTo>
                <a:cubicBezTo>
                  <a:pt x="1694" y="20925"/>
                  <a:pt x="1059" y="20520"/>
                  <a:pt x="1059" y="19980"/>
                </a:cubicBezTo>
                <a:cubicBezTo>
                  <a:pt x="1059" y="4320"/>
                  <a:pt x="1059" y="4320"/>
                  <a:pt x="1059" y="4320"/>
                </a:cubicBezTo>
                <a:cubicBezTo>
                  <a:pt x="1059" y="3780"/>
                  <a:pt x="1694" y="3240"/>
                  <a:pt x="2541" y="3240"/>
                </a:cubicBezTo>
                <a:cubicBezTo>
                  <a:pt x="7412" y="3240"/>
                  <a:pt x="7412" y="3240"/>
                  <a:pt x="7412" y="3240"/>
                </a:cubicBezTo>
                <a:cubicBezTo>
                  <a:pt x="14188" y="3240"/>
                  <a:pt x="14188" y="3240"/>
                  <a:pt x="14188" y="3240"/>
                </a:cubicBezTo>
                <a:cubicBezTo>
                  <a:pt x="19059" y="3240"/>
                  <a:pt x="19059" y="3240"/>
                  <a:pt x="19059" y="3240"/>
                </a:cubicBezTo>
                <a:cubicBezTo>
                  <a:pt x="19906" y="3240"/>
                  <a:pt x="20541" y="3780"/>
                  <a:pt x="20541" y="4320"/>
                </a:cubicBezTo>
                <a:lnTo>
                  <a:pt x="20541" y="19980"/>
                </a:lnTo>
                <a:close/>
                <a:moveTo>
                  <a:pt x="17365" y="18630"/>
                </a:moveTo>
                <a:cubicBezTo>
                  <a:pt x="17365" y="18765"/>
                  <a:pt x="17153" y="18900"/>
                  <a:pt x="16941" y="18900"/>
                </a:cubicBezTo>
                <a:cubicBezTo>
                  <a:pt x="4659" y="18900"/>
                  <a:pt x="4659" y="18900"/>
                  <a:pt x="4659" y="18900"/>
                </a:cubicBezTo>
                <a:cubicBezTo>
                  <a:pt x="4235" y="18900"/>
                  <a:pt x="4024" y="18765"/>
                  <a:pt x="4024" y="18630"/>
                </a:cubicBezTo>
                <a:cubicBezTo>
                  <a:pt x="4024" y="18360"/>
                  <a:pt x="4235" y="18225"/>
                  <a:pt x="4659" y="18225"/>
                </a:cubicBezTo>
                <a:cubicBezTo>
                  <a:pt x="16941" y="18225"/>
                  <a:pt x="16941" y="18225"/>
                  <a:pt x="16941" y="18225"/>
                </a:cubicBezTo>
                <a:cubicBezTo>
                  <a:pt x="17153" y="18225"/>
                  <a:pt x="17365" y="18360"/>
                  <a:pt x="17365" y="18630"/>
                </a:cubicBezTo>
                <a:close/>
                <a:moveTo>
                  <a:pt x="17365" y="15390"/>
                </a:moveTo>
                <a:cubicBezTo>
                  <a:pt x="17365" y="15525"/>
                  <a:pt x="17153" y="15660"/>
                  <a:pt x="16941" y="15660"/>
                </a:cubicBezTo>
                <a:cubicBezTo>
                  <a:pt x="4659" y="15660"/>
                  <a:pt x="4659" y="15660"/>
                  <a:pt x="4659" y="15660"/>
                </a:cubicBezTo>
                <a:cubicBezTo>
                  <a:pt x="4235" y="15660"/>
                  <a:pt x="4024" y="15525"/>
                  <a:pt x="4024" y="15390"/>
                </a:cubicBezTo>
                <a:cubicBezTo>
                  <a:pt x="4024" y="15120"/>
                  <a:pt x="4235" y="14985"/>
                  <a:pt x="4659" y="14985"/>
                </a:cubicBezTo>
                <a:cubicBezTo>
                  <a:pt x="16941" y="14985"/>
                  <a:pt x="16941" y="14985"/>
                  <a:pt x="16941" y="14985"/>
                </a:cubicBezTo>
                <a:cubicBezTo>
                  <a:pt x="17153" y="14985"/>
                  <a:pt x="17365" y="15120"/>
                  <a:pt x="17365" y="15390"/>
                </a:cubicBezTo>
                <a:close/>
                <a:moveTo>
                  <a:pt x="17365" y="12015"/>
                </a:moveTo>
                <a:cubicBezTo>
                  <a:pt x="17365" y="12285"/>
                  <a:pt x="17153" y="12420"/>
                  <a:pt x="16941" y="12420"/>
                </a:cubicBezTo>
                <a:cubicBezTo>
                  <a:pt x="4659" y="12420"/>
                  <a:pt x="4659" y="12420"/>
                  <a:pt x="4659" y="12420"/>
                </a:cubicBezTo>
                <a:cubicBezTo>
                  <a:pt x="4235" y="12420"/>
                  <a:pt x="4024" y="12285"/>
                  <a:pt x="4024" y="12015"/>
                </a:cubicBezTo>
                <a:cubicBezTo>
                  <a:pt x="4024" y="11880"/>
                  <a:pt x="4235" y="11745"/>
                  <a:pt x="4659" y="11745"/>
                </a:cubicBezTo>
                <a:cubicBezTo>
                  <a:pt x="16941" y="11745"/>
                  <a:pt x="16941" y="11745"/>
                  <a:pt x="16941" y="11745"/>
                </a:cubicBezTo>
                <a:cubicBezTo>
                  <a:pt x="17153" y="11745"/>
                  <a:pt x="17365" y="11880"/>
                  <a:pt x="17365" y="12015"/>
                </a:cubicBezTo>
                <a:close/>
                <a:moveTo>
                  <a:pt x="17365" y="8775"/>
                </a:moveTo>
                <a:cubicBezTo>
                  <a:pt x="17365" y="9045"/>
                  <a:pt x="17153" y="9180"/>
                  <a:pt x="16941" y="9180"/>
                </a:cubicBezTo>
                <a:cubicBezTo>
                  <a:pt x="4659" y="9180"/>
                  <a:pt x="4659" y="9180"/>
                  <a:pt x="4659" y="9180"/>
                </a:cubicBezTo>
                <a:cubicBezTo>
                  <a:pt x="4235" y="9180"/>
                  <a:pt x="4024" y="9045"/>
                  <a:pt x="4024" y="8775"/>
                </a:cubicBezTo>
                <a:cubicBezTo>
                  <a:pt x="4024" y="8640"/>
                  <a:pt x="4235" y="8505"/>
                  <a:pt x="4659" y="8505"/>
                </a:cubicBezTo>
                <a:cubicBezTo>
                  <a:pt x="16941" y="8505"/>
                  <a:pt x="16941" y="8505"/>
                  <a:pt x="16941" y="8505"/>
                </a:cubicBezTo>
                <a:cubicBezTo>
                  <a:pt x="17153" y="8505"/>
                  <a:pt x="17365" y="8640"/>
                  <a:pt x="17365" y="8775"/>
                </a:cubicBezTo>
                <a:close/>
                <a:moveTo>
                  <a:pt x="17365" y="5535"/>
                </a:moveTo>
                <a:cubicBezTo>
                  <a:pt x="17365" y="5670"/>
                  <a:pt x="17153" y="5940"/>
                  <a:pt x="16941" y="5940"/>
                </a:cubicBezTo>
                <a:cubicBezTo>
                  <a:pt x="4659" y="5940"/>
                  <a:pt x="4659" y="5940"/>
                  <a:pt x="4659" y="5940"/>
                </a:cubicBezTo>
                <a:cubicBezTo>
                  <a:pt x="4235" y="5940"/>
                  <a:pt x="4024" y="5670"/>
                  <a:pt x="4024" y="5535"/>
                </a:cubicBezTo>
                <a:cubicBezTo>
                  <a:pt x="4024" y="5400"/>
                  <a:pt x="4235" y="5265"/>
                  <a:pt x="4659" y="5265"/>
                </a:cubicBezTo>
                <a:cubicBezTo>
                  <a:pt x="16941" y="5265"/>
                  <a:pt x="16941" y="5265"/>
                  <a:pt x="16941" y="5265"/>
                </a:cubicBezTo>
                <a:cubicBezTo>
                  <a:pt x="17153" y="5265"/>
                  <a:pt x="17365" y="5400"/>
                  <a:pt x="17365" y="55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96" name="Freeform 21"/>
          <p:cNvSpPr/>
          <p:nvPr/>
        </p:nvSpPr>
        <p:spPr>
          <a:xfrm>
            <a:off x="5156200" y="8175625"/>
            <a:ext cx="6953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59" y="2565"/>
                </a:moveTo>
                <a:cubicBezTo>
                  <a:pt x="14612" y="2565"/>
                  <a:pt x="14612" y="2565"/>
                  <a:pt x="14612" y="2565"/>
                </a:cubicBezTo>
                <a:cubicBezTo>
                  <a:pt x="14612" y="270"/>
                  <a:pt x="14612" y="270"/>
                  <a:pt x="14612" y="270"/>
                </a:cubicBezTo>
                <a:cubicBezTo>
                  <a:pt x="14612" y="135"/>
                  <a:pt x="14400" y="0"/>
                  <a:pt x="14188" y="0"/>
                </a:cubicBezTo>
                <a:cubicBezTo>
                  <a:pt x="7412" y="0"/>
                  <a:pt x="7412" y="0"/>
                  <a:pt x="7412" y="0"/>
                </a:cubicBezTo>
                <a:cubicBezTo>
                  <a:pt x="7200" y="0"/>
                  <a:pt x="6988" y="135"/>
                  <a:pt x="6988" y="270"/>
                </a:cubicBezTo>
                <a:cubicBezTo>
                  <a:pt x="6988" y="2565"/>
                  <a:pt x="6988" y="2565"/>
                  <a:pt x="6988" y="2565"/>
                </a:cubicBezTo>
                <a:cubicBezTo>
                  <a:pt x="2541" y="2565"/>
                  <a:pt x="2541" y="2565"/>
                  <a:pt x="2541" y="2565"/>
                </a:cubicBezTo>
                <a:cubicBezTo>
                  <a:pt x="1059" y="2565"/>
                  <a:pt x="0" y="3375"/>
                  <a:pt x="0" y="43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1059" y="21600"/>
                  <a:pt x="2541" y="21600"/>
                </a:cubicBezTo>
                <a:cubicBezTo>
                  <a:pt x="19059" y="21600"/>
                  <a:pt x="19059" y="21600"/>
                  <a:pt x="19059" y="21600"/>
                </a:cubicBezTo>
                <a:cubicBezTo>
                  <a:pt x="20329" y="21600"/>
                  <a:pt x="21600" y="20925"/>
                  <a:pt x="21600" y="19980"/>
                </a:cubicBezTo>
                <a:cubicBezTo>
                  <a:pt x="21600" y="4320"/>
                  <a:pt x="21600" y="4320"/>
                  <a:pt x="21600" y="4320"/>
                </a:cubicBezTo>
                <a:cubicBezTo>
                  <a:pt x="21600" y="3375"/>
                  <a:pt x="20329" y="2565"/>
                  <a:pt x="19059" y="2565"/>
                </a:cubicBezTo>
                <a:close/>
                <a:moveTo>
                  <a:pt x="8047" y="675"/>
                </a:moveTo>
                <a:cubicBezTo>
                  <a:pt x="13553" y="675"/>
                  <a:pt x="13553" y="675"/>
                  <a:pt x="13553" y="675"/>
                </a:cubicBezTo>
                <a:cubicBezTo>
                  <a:pt x="13553" y="2565"/>
                  <a:pt x="13553" y="2565"/>
                  <a:pt x="13553" y="2565"/>
                </a:cubicBezTo>
                <a:cubicBezTo>
                  <a:pt x="8047" y="2565"/>
                  <a:pt x="8047" y="2565"/>
                  <a:pt x="8047" y="2565"/>
                </a:cubicBezTo>
                <a:lnTo>
                  <a:pt x="8047" y="675"/>
                </a:lnTo>
                <a:close/>
                <a:moveTo>
                  <a:pt x="20541" y="19980"/>
                </a:moveTo>
                <a:cubicBezTo>
                  <a:pt x="20541" y="20520"/>
                  <a:pt x="19906" y="20925"/>
                  <a:pt x="19059" y="20925"/>
                </a:cubicBezTo>
                <a:cubicBezTo>
                  <a:pt x="2541" y="20925"/>
                  <a:pt x="2541" y="20925"/>
                  <a:pt x="2541" y="20925"/>
                </a:cubicBezTo>
                <a:cubicBezTo>
                  <a:pt x="1694" y="20925"/>
                  <a:pt x="1059" y="20520"/>
                  <a:pt x="1059" y="19980"/>
                </a:cubicBezTo>
                <a:cubicBezTo>
                  <a:pt x="1059" y="4320"/>
                  <a:pt x="1059" y="4320"/>
                  <a:pt x="1059" y="4320"/>
                </a:cubicBezTo>
                <a:cubicBezTo>
                  <a:pt x="1059" y="3780"/>
                  <a:pt x="1694" y="3240"/>
                  <a:pt x="2541" y="3240"/>
                </a:cubicBezTo>
                <a:cubicBezTo>
                  <a:pt x="7412" y="3240"/>
                  <a:pt x="7412" y="3240"/>
                  <a:pt x="7412" y="3240"/>
                </a:cubicBezTo>
                <a:cubicBezTo>
                  <a:pt x="14188" y="3240"/>
                  <a:pt x="14188" y="3240"/>
                  <a:pt x="14188" y="3240"/>
                </a:cubicBezTo>
                <a:cubicBezTo>
                  <a:pt x="19059" y="3240"/>
                  <a:pt x="19059" y="3240"/>
                  <a:pt x="19059" y="3240"/>
                </a:cubicBezTo>
                <a:cubicBezTo>
                  <a:pt x="19906" y="3240"/>
                  <a:pt x="20541" y="3780"/>
                  <a:pt x="20541" y="4320"/>
                </a:cubicBezTo>
                <a:lnTo>
                  <a:pt x="20541" y="19980"/>
                </a:lnTo>
                <a:close/>
                <a:moveTo>
                  <a:pt x="14824" y="11610"/>
                </a:moveTo>
                <a:cubicBezTo>
                  <a:pt x="11859" y="11070"/>
                  <a:pt x="11859" y="11070"/>
                  <a:pt x="11859" y="11070"/>
                </a:cubicBezTo>
                <a:cubicBezTo>
                  <a:pt x="13553" y="7290"/>
                  <a:pt x="13553" y="7290"/>
                  <a:pt x="13553" y="7290"/>
                </a:cubicBezTo>
                <a:cubicBezTo>
                  <a:pt x="13765" y="7155"/>
                  <a:pt x="13553" y="6885"/>
                  <a:pt x="13341" y="6885"/>
                </a:cubicBezTo>
                <a:cubicBezTo>
                  <a:pt x="13129" y="6750"/>
                  <a:pt x="12918" y="6885"/>
                  <a:pt x="12706" y="6885"/>
                </a:cubicBezTo>
                <a:cubicBezTo>
                  <a:pt x="6565" y="11610"/>
                  <a:pt x="6565" y="11610"/>
                  <a:pt x="6565" y="11610"/>
                </a:cubicBezTo>
                <a:cubicBezTo>
                  <a:pt x="6353" y="11745"/>
                  <a:pt x="6353" y="11880"/>
                  <a:pt x="6353" y="12015"/>
                </a:cubicBezTo>
                <a:cubicBezTo>
                  <a:pt x="6565" y="12015"/>
                  <a:pt x="6565" y="12150"/>
                  <a:pt x="6776" y="12150"/>
                </a:cubicBezTo>
                <a:cubicBezTo>
                  <a:pt x="9529" y="12690"/>
                  <a:pt x="9529" y="12690"/>
                  <a:pt x="9529" y="12690"/>
                </a:cubicBezTo>
                <a:cubicBezTo>
                  <a:pt x="7200" y="17010"/>
                  <a:pt x="7200" y="17010"/>
                  <a:pt x="7200" y="17010"/>
                </a:cubicBezTo>
                <a:cubicBezTo>
                  <a:pt x="6988" y="17145"/>
                  <a:pt x="7200" y="17280"/>
                  <a:pt x="7412" y="17280"/>
                </a:cubicBezTo>
                <a:cubicBezTo>
                  <a:pt x="7412" y="17415"/>
                  <a:pt x="7624" y="17415"/>
                  <a:pt x="7624" y="17415"/>
                </a:cubicBezTo>
                <a:cubicBezTo>
                  <a:pt x="7835" y="17415"/>
                  <a:pt x="7835" y="17415"/>
                  <a:pt x="8047" y="17280"/>
                </a:cubicBezTo>
                <a:cubicBezTo>
                  <a:pt x="15035" y="12150"/>
                  <a:pt x="15035" y="12150"/>
                  <a:pt x="15035" y="12150"/>
                </a:cubicBezTo>
                <a:cubicBezTo>
                  <a:pt x="15035" y="12015"/>
                  <a:pt x="15247" y="11880"/>
                  <a:pt x="15035" y="11745"/>
                </a:cubicBezTo>
                <a:cubicBezTo>
                  <a:pt x="15035" y="11610"/>
                  <a:pt x="14824" y="11610"/>
                  <a:pt x="14824" y="11610"/>
                </a:cubicBezTo>
                <a:close/>
                <a:moveTo>
                  <a:pt x="9106" y="15525"/>
                </a:moveTo>
                <a:cubicBezTo>
                  <a:pt x="10800" y="12555"/>
                  <a:pt x="10800" y="12555"/>
                  <a:pt x="10800" y="12555"/>
                </a:cubicBezTo>
                <a:cubicBezTo>
                  <a:pt x="10800" y="12555"/>
                  <a:pt x="10800" y="12420"/>
                  <a:pt x="10800" y="12285"/>
                </a:cubicBezTo>
                <a:cubicBezTo>
                  <a:pt x="10588" y="12285"/>
                  <a:pt x="10588" y="12150"/>
                  <a:pt x="10376" y="12150"/>
                </a:cubicBezTo>
                <a:cubicBezTo>
                  <a:pt x="7835" y="11745"/>
                  <a:pt x="7835" y="11745"/>
                  <a:pt x="7835" y="11745"/>
                </a:cubicBezTo>
                <a:cubicBezTo>
                  <a:pt x="12071" y="8505"/>
                  <a:pt x="12071" y="8505"/>
                  <a:pt x="12071" y="8505"/>
                </a:cubicBezTo>
                <a:cubicBezTo>
                  <a:pt x="10800" y="11205"/>
                  <a:pt x="10800" y="11205"/>
                  <a:pt x="10800" y="11205"/>
                </a:cubicBezTo>
                <a:cubicBezTo>
                  <a:pt x="10800" y="11205"/>
                  <a:pt x="10800" y="11340"/>
                  <a:pt x="10800" y="11475"/>
                </a:cubicBezTo>
                <a:cubicBezTo>
                  <a:pt x="11012" y="11475"/>
                  <a:pt x="11012" y="11610"/>
                  <a:pt x="11224" y="11610"/>
                </a:cubicBezTo>
                <a:cubicBezTo>
                  <a:pt x="13765" y="12015"/>
                  <a:pt x="13765" y="12015"/>
                  <a:pt x="13765" y="12015"/>
                </a:cubicBezTo>
                <a:lnTo>
                  <a:pt x="9106" y="155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97" name="Freeform 22"/>
          <p:cNvSpPr/>
          <p:nvPr/>
        </p:nvSpPr>
        <p:spPr>
          <a:xfrm>
            <a:off x="5099050" y="9410700"/>
            <a:ext cx="806451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175"/>
                </a:moveTo>
                <a:cubicBezTo>
                  <a:pt x="21600" y="9855"/>
                  <a:pt x="21600" y="9855"/>
                  <a:pt x="21600" y="9855"/>
                </a:cubicBezTo>
                <a:cubicBezTo>
                  <a:pt x="21600" y="9045"/>
                  <a:pt x="20868" y="8505"/>
                  <a:pt x="19769" y="8505"/>
                </a:cubicBezTo>
                <a:cubicBezTo>
                  <a:pt x="11898" y="8505"/>
                  <a:pt x="11898" y="8505"/>
                  <a:pt x="11898" y="8505"/>
                </a:cubicBezTo>
                <a:cubicBezTo>
                  <a:pt x="11898" y="7425"/>
                  <a:pt x="11898" y="7425"/>
                  <a:pt x="11898" y="7425"/>
                </a:cubicBezTo>
                <a:cubicBezTo>
                  <a:pt x="11898" y="7290"/>
                  <a:pt x="11715" y="7155"/>
                  <a:pt x="11532" y="7155"/>
                </a:cubicBezTo>
                <a:cubicBezTo>
                  <a:pt x="8969" y="7155"/>
                  <a:pt x="8969" y="7155"/>
                  <a:pt x="8969" y="7155"/>
                </a:cubicBezTo>
                <a:cubicBezTo>
                  <a:pt x="8969" y="4185"/>
                  <a:pt x="8969" y="4185"/>
                  <a:pt x="8969" y="4185"/>
                </a:cubicBezTo>
                <a:cubicBezTo>
                  <a:pt x="10434" y="4185"/>
                  <a:pt x="10434" y="4185"/>
                  <a:pt x="10434" y="4185"/>
                </a:cubicBezTo>
                <a:cubicBezTo>
                  <a:pt x="10434" y="4995"/>
                  <a:pt x="10434" y="4995"/>
                  <a:pt x="10434" y="4995"/>
                </a:cubicBezTo>
                <a:cubicBezTo>
                  <a:pt x="10434" y="5130"/>
                  <a:pt x="10617" y="5265"/>
                  <a:pt x="10800" y="5265"/>
                </a:cubicBezTo>
                <a:cubicBezTo>
                  <a:pt x="10983" y="5265"/>
                  <a:pt x="11349" y="5130"/>
                  <a:pt x="11349" y="4995"/>
                </a:cubicBezTo>
                <a:cubicBezTo>
                  <a:pt x="11349" y="4185"/>
                  <a:pt x="11349" y="4185"/>
                  <a:pt x="11349" y="4185"/>
                </a:cubicBezTo>
                <a:cubicBezTo>
                  <a:pt x="12447" y="4185"/>
                  <a:pt x="12447" y="4185"/>
                  <a:pt x="12447" y="4185"/>
                </a:cubicBezTo>
                <a:cubicBezTo>
                  <a:pt x="12631" y="4185"/>
                  <a:pt x="12631" y="4050"/>
                  <a:pt x="12814" y="4050"/>
                </a:cubicBezTo>
                <a:cubicBezTo>
                  <a:pt x="12814" y="3915"/>
                  <a:pt x="12814" y="3780"/>
                  <a:pt x="12814" y="3780"/>
                </a:cubicBezTo>
                <a:cubicBezTo>
                  <a:pt x="11349" y="270"/>
                  <a:pt x="11349" y="270"/>
                  <a:pt x="11349" y="270"/>
                </a:cubicBezTo>
                <a:cubicBezTo>
                  <a:pt x="11349" y="135"/>
                  <a:pt x="11166" y="0"/>
                  <a:pt x="10983" y="0"/>
                </a:cubicBezTo>
                <a:cubicBezTo>
                  <a:pt x="6224" y="0"/>
                  <a:pt x="6224" y="0"/>
                  <a:pt x="6224" y="0"/>
                </a:cubicBezTo>
                <a:cubicBezTo>
                  <a:pt x="6041" y="0"/>
                  <a:pt x="5858" y="135"/>
                  <a:pt x="5675" y="270"/>
                </a:cubicBezTo>
                <a:cubicBezTo>
                  <a:pt x="4210" y="3780"/>
                  <a:pt x="4210" y="3780"/>
                  <a:pt x="4210" y="3780"/>
                </a:cubicBezTo>
                <a:cubicBezTo>
                  <a:pt x="4210" y="3780"/>
                  <a:pt x="4210" y="3915"/>
                  <a:pt x="4210" y="4050"/>
                </a:cubicBezTo>
                <a:cubicBezTo>
                  <a:pt x="4393" y="4050"/>
                  <a:pt x="4576" y="4185"/>
                  <a:pt x="4576" y="4185"/>
                </a:cubicBezTo>
                <a:cubicBezTo>
                  <a:pt x="8054" y="4185"/>
                  <a:pt x="8054" y="4185"/>
                  <a:pt x="8054" y="4185"/>
                </a:cubicBezTo>
                <a:cubicBezTo>
                  <a:pt x="8054" y="7155"/>
                  <a:pt x="8054" y="7155"/>
                  <a:pt x="8054" y="7155"/>
                </a:cubicBezTo>
                <a:cubicBezTo>
                  <a:pt x="5675" y="7155"/>
                  <a:pt x="5675" y="7155"/>
                  <a:pt x="5675" y="7155"/>
                </a:cubicBezTo>
                <a:cubicBezTo>
                  <a:pt x="5308" y="7155"/>
                  <a:pt x="5125" y="7290"/>
                  <a:pt x="5125" y="7425"/>
                </a:cubicBezTo>
                <a:cubicBezTo>
                  <a:pt x="5125" y="8505"/>
                  <a:pt x="5125" y="8505"/>
                  <a:pt x="5125" y="8505"/>
                </a:cubicBezTo>
                <a:cubicBezTo>
                  <a:pt x="1831" y="8505"/>
                  <a:pt x="1831" y="8505"/>
                  <a:pt x="1831" y="8505"/>
                </a:cubicBezTo>
                <a:cubicBezTo>
                  <a:pt x="732" y="8505"/>
                  <a:pt x="0" y="9045"/>
                  <a:pt x="0" y="9855"/>
                </a:cubicBezTo>
                <a:cubicBezTo>
                  <a:pt x="0" y="14310"/>
                  <a:pt x="0" y="14310"/>
                  <a:pt x="0" y="14310"/>
                </a:cubicBezTo>
                <a:cubicBezTo>
                  <a:pt x="0" y="14310"/>
                  <a:pt x="0" y="14310"/>
                  <a:pt x="0" y="14310"/>
                </a:cubicBezTo>
                <a:cubicBezTo>
                  <a:pt x="0" y="18630"/>
                  <a:pt x="0" y="18630"/>
                  <a:pt x="0" y="18630"/>
                </a:cubicBezTo>
                <a:cubicBezTo>
                  <a:pt x="0" y="19305"/>
                  <a:pt x="732" y="19980"/>
                  <a:pt x="1831" y="19980"/>
                </a:cubicBezTo>
                <a:cubicBezTo>
                  <a:pt x="3478" y="19980"/>
                  <a:pt x="3478" y="19980"/>
                  <a:pt x="3478" y="19980"/>
                </a:cubicBezTo>
                <a:cubicBezTo>
                  <a:pt x="2929" y="21195"/>
                  <a:pt x="2929" y="21195"/>
                  <a:pt x="2929" y="21195"/>
                </a:cubicBezTo>
                <a:cubicBezTo>
                  <a:pt x="2746" y="21330"/>
                  <a:pt x="2929" y="21465"/>
                  <a:pt x="3112" y="21600"/>
                </a:cubicBezTo>
                <a:cubicBezTo>
                  <a:pt x="3112" y="21600"/>
                  <a:pt x="3295" y="21600"/>
                  <a:pt x="3295" y="21600"/>
                </a:cubicBezTo>
                <a:cubicBezTo>
                  <a:pt x="3478" y="21600"/>
                  <a:pt x="3661" y="21465"/>
                  <a:pt x="3661" y="21465"/>
                </a:cubicBezTo>
                <a:cubicBezTo>
                  <a:pt x="4576" y="19980"/>
                  <a:pt x="4576" y="19980"/>
                  <a:pt x="4576" y="19980"/>
                </a:cubicBezTo>
                <a:cubicBezTo>
                  <a:pt x="17207" y="19980"/>
                  <a:pt x="17207" y="19980"/>
                  <a:pt x="17207" y="19980"/>
                </a:cubicBezTo>
                <a:cubicBezTo>
                  <a:pt x="17939" y="21465"/>
                  <a:pt x="17939" y="21465"/>
                  <a:pt x="17939" y="21465"/>
                </a:cubicBezTo>
                <a:cubicBezTo>
                  <a:pt x="17939" y="21465"/>
                  <a:pt x="18122" y="21600"/>
                  <a:pt x="18305" y="21600"/>
                </a:cubicBezTo>
                <a:cubicBezTo>
                  <a:pt x="18305" y="21600"/>
                  <a:pt x="18488" y="21600"/>
                  <a:pt x="18488" y="21600"/>
                </a:cubicBezTo>
                <a:cubicBezTo>
                  <a:pt x="18671" y="21465"/>
                  <a:pt x="18854" y="21330"/>
                  <a:pt x="18671" y="21195"/>
                </a:cubicBezTo>
                <a:cubicBezTo>
                  <a:pt x="18122" y="19980"/>
                  <a:pt x="18122" y="19980"/>
                  <a:pt x="18122" y="19980"/>
                </a:cubicBezTo>
                <a:cubicBezTo>
                  <a:pt x="19769" y="19980"/>
                  <a:pt x="19769" y="19980"/>
                  <a:pt x="19769" y="19980"/>
                </a:cubicBezTo>
                <a:cubicBezTo>
                  <a:pt x="20868" y="19980"/>
                  <a:pt x="21600" y="19305"/>
                  <a:pt x="21600" y="18630"/>
                </a:cubicBezTo>
                <a:cubicBezTo>
                  <a:pt x="21600" y="14175"/>
                  <a:pt x="21600" y="14175"/>
                  <a:pt x="21600" y="14175"/>
                </a:cubicBezTo>
                <a:cubicBezTo>
                  <a:pt x="21600" y="14175"/>
                  <a:pt x="21600" y="14175"/>
                  <a:pt x="21600" y="14175"/>
                </a:cubicBezTo>
                <a:close/>
                <a:moveTo>
                  <a:pt x="6407" y="675"/>
                </a:moveTo>
                <a:cubicBezTo>
                  <a:pt x="10617" y="675"/>
                  <a:pt x="10617" y="675"/>
                  <a:pt x="10617" y="675"/>
                </a:cubicBezTo>
                <a:cubicBezTo>
                  <a:pt x="11898" y="3510"/>
                  <a:pt x="11898" y="3510"/>
                  <a:pt x="11898" y="3510"/>
                </a:cubicBezTo>
                <a:cubicBezTo>
                  <a:pt x="5308" y="3510"/>
                  <a:pt x="5308" y="3510"/>
                  <a:pt x="5308" y="3510"/>
                </a:cubicBezTo>
                <a:lnTo>
                  <a:pt x="6407" y="675"/>
                </a:lnTo>
                <a:close/>
                <a:moveTo>
                  <a:pt x="6041" y="7830"/>
                </a:moveTo>
                <a:cubicBezTo>
                  <a:pt x="10983" y="7830"/>
                  <a:pt x="10983" y="7830"/>
                  <a:pt x="10983" y="7830"/>
                </a:cubicBezTo>
                <a:cubicBezTo>
                  <a:pt x="10983" y="8505"/>
                  <a:pt x="10983" y="8505"/>
                  <a:pt x="10983" y="8505"/>
                </a:cubicBezTo>
                <a:cubicBezTo>
                  <a:pt x="6041" y="8505"/>
                  <a:pt x="6041" y="8505"/>
                  <a:pt x="6041" y="8505"/>
                </a:cubicBezTo>
                <a:lnTo>
                  <a:pt x="6041" y="7830"/>
                </a:lnTo>
                <a:close/>
                <a:moveTo>
                  <a:pt x="1831" y="9180"/>
                </a:moveTo>
                <a:cubicBezTo>
                  <a:pt x="5675" y="9180"/>
                  <a:pt x="5675" y="9180"/>
                  <a:pt x="5675" y="9180"/>
                </a:cubicBezTo>
                <a:cubicBezTo>
                  <a:pt x="11532" y="9180"/>
                  <a:pt x="11532" y="9180"/>
                  <a:pt x="11532" y="9180"/>
                </a:cubicBezTo>
                <a:cubicBezTo>
                  <a:pt x="19769" y="9180"/>
                  <a:pt x="19769" y="9180"/>
                  <a:pt x="19769" y="9180"/>
                </a:cubicBezTo>
                <a:cubicBezTo>
                  <a:pt x="20319" y="9180"/>
                  <a:pt x="20685" y="9450"/>
                  <a:pt x="20685" y="9855"/>
                </a:cubicBezTo>
                <a:cubicBezTo>
                  <a:pt x="20685" y="13905"/>
                  <a:pt x="20685" y="13905"/>
                  <a:pt x="20685" y="13905"/>
                </a:cubicBezTo>
                <a:cubicBezTo>
                  <a:pt x="915" y="13905"/>
                  <a:pt x="915" y="13905"/>
                  <a:pt x="915" y="13905"/>
                </a:cubicBezTo>
                <a:cubicBezTo>
                  <a:pt x="915" y="9855"/>
                  <a:pt x="915" y="9855"/>
                  <a:pt x="915" y="9855"/>
                </a:cubicBezTo>
                <a:cubicBezTo>
                  <a:pt x="915" y="9450"/>
                  <a:pt x="1281" y="9180"/>
                  <a:pt x="1831" y="9180"/>
                </a:cubicBezTo>
                <a:close/>
                <a:moveTo>
                  <a:pt x="19769" y="19305"/>
                </a:moveTo>
                <a:cubicBezTo>
                  <a:pt x="17390" y="19305"/>
                  <a:pt x="17390" y="19305"/>
                  <a:pt x="17390" y="19305"/>
                </a:cubicBezTo>
                <a:cubicBezTo>
                  <a:pt x="17390" y="19305"/>
                  <a:pt x="17390" y="19305"/>
                  <a:pt x="17390" y="19305"/>
                </a:cubicBezTo>
                <a:cubicBezTo>
                  <a:pt x="4210" y="19305"/>
                  <a:pt x="4210" y="19305"/>
                  <a:pt x="4210" y="19305"/>
                </a:cubicBezTo>
                <a:cubicBezTo>
                  <a:pt x="4210" y="19305"/>
                  <a:pt x="4210" y="19305"/>
                  <a:pt x="4210" y="19305"/>
                </a:cubicBezTo>
                <a:cubicBezTo>
                  <a:pt x="1831" y="19305"/>
                  <a:pt x="1831" y="19305"/>
                  <a:pt x="1831" y="19305"/>
                </a:cubicBezTo>
                <a:cubicBezTo>
                  <a:pt x="1281" y="19305"/>
                  <a:pt x="915" y="19035"/>
                  <a:pt x="915" y="18630"/>
                </a:cubicBezTo>
                <a:cubicBezTo>
                  <a:pt x="915" y="14580"/>
                  <a:pt x="915" y="14580"/>
                  <a:pt x="915" y="14580"/>
                </a:cubicBezTo>
                <a:cubicBezTo>
                  <a:pt x="20685" y="14580"/>
                  <a:pt x="20685" y="14580"/>
                  <a:pt x="20685" y="14580"/>
                </a:cubicBezTo>
                <a:cubicBezTo>
                  <a:pt x="20685" y="18630"/>
                  <a:pt x="20685" y="18630"/>
                  <a:pt x="20685" y="18630"/>
                </a:cubicBezTo>
                <a:cubicBezTo>
                  <a:pt x="20685" y="19035"/>
                  <a:pt x="20319" y="19305"/>
                  <a:pt x="19769" y="19305"/>
                </a:cubicBezTo>
                <a:close/>
                <a:moveTo>
                  <a:pt x="9336" y="10800"/>
                </a:moveTo>
                <a:cubicBezTo>
                  <a:pt x="9336" y="10665"/>
                  <a:pt x="9519" y="10530"/>
                  <a:pt x="9702" y="10530"/>
                </a:cubicBezTo>
                <a:cubicBezTo>
                  <a:pt x="11898" y="10530"/>
                  <a:pt x="11898" y="10530"/>
                  <a:pt x="11898" y="10530"/>
                </a:cubicBezTo>
                <a:cubicBezTo>
                  <a:pt x="12081" y="10530"/>
                  <a:pt x="12264" y="10665"/>
                  <a:pt x="12264" y="10800"/>
                </a:cubicBezTo>
                <a:cubicBezTo>
                  <a:pt x="12264" y="11070"/>
                  <a:pt x="12081" y="11205"/>
                  <a:pt x="11898" y="11205"/>
                </a:cubicBezTo>
                <a:cubicBezTo>
                  <a:pt x="9702" y="11205"/>
                  <a:pt x="9702" y="11205"/>
                  <a:pt x="9702" y="11205"/>
                </a:cubicBezTo>
                <a:cubicBezTo>
                  <a:pt x="9519" y="11205"/>
                  <a:pt x="9336" y="11070"/>
                  <a:pt x="9336" y="10800"/>
                </a:cubicBezTo>
                <a:close/>
                <a:moveTo>
                  <a:pt x="12264" y="16200"/>
                </a:moveTo>
                <a:cubicBezTo>
                  <a:pt x="12264" y="16470"/>
                  <a:pt x="12081" y="16605"/>
                  <a:pt x="11898" y="16605"/>
                </a:cubicBezTo>
                <a:cubicBezTo>
                  <a:pt x="9702" y="16605"/>
                  <a:pt x="9702" y="16605"/>
                  <a:pt x="9702" y="16605"/>
                </a:cubicBezTo>
                <a:cubicBezTo>
                  <a:pt x="9519" y="16605"/>
                  <a:pt x="9336" y="16470"/>
                  <a:pt x="9336" y="16200"/>
                </a:cubicBezTo>
                <a:cubicBezTo>
                  <a:pt x="9336" y="16065"/>
                  <a:pt x="9519" y="15930"/>
                  <a:pt x="9702" y="15930"/>
                </a:cubicBezTo>
                <a:cubicBezTo>
                  <a:pt x="11898" y="15930"/>
                  <a:pt x="11898" y="15930"/>
                  <a:pt x="11898" y="15930"/>
                </a:cubicBezTo>
                <a:cubicBezTo>
                  <a:pt x="12081" y="15930"/>
                  <a:pt x="12264" y="16065"/>
                  <a:pt x="12264" y="16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98" name="Freeform 23"/>
          <p:cNvSpPr/>
          <p:nvPr/>
        </p:nvSpPr>
        <p:spPr>
          <a:xfrm>
            <a:off x="5099050" y="10648950"/>
            <a:ext cx="81915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60" y="9990"/>
                </a:moveTo>
                <a:cubicBezTo>
                  <a:pt x="17820" y="9990"/>
                  <a:pt x="17820" y="9990"/>
                  <a:pt x="17820" y="9990"/>
                </a:cubicBezTo>
                <a:cubicBezTo>
                  <a:pt x="17820" y="7695"/>
                  <a:pt x="17820" y="7695"/>
                  <a:pt x="17820" y="7695"/>
                </a:cubicBezTo>
                <a:cubicBezTo>
                  <a:pt x="19080" y="7425"/>
                  <a:pt x="19980" y="6615"/>
                  <a:pt x="19980" y="5535"/>
                </a:cubicBezTo>
                <a:cubicBezTo>
                  <a:pt x="19980" y="4320"/>
                  <a:pt x="18720" y="3375"/>
                  <a:pt x="17100" y="3375"/>
                </a:cubicBezTo>
                <a:cubicBezTo>
                  <a:pt x="16920" y="3375"/>
                  <a:pt x="16920" y="3375"/>
                  <a:pt x="16920" y="3375"/>
                </a:cubicBezTo>
                <a:cubicBezTo>
                  <a:pt x="16560" y="2160"/>
                  <a:pt x="15120" y="1215"/>
                  <a:pt x="13500" y="1215"/>
                </a:cubicBezTo>
                <a:cubicBezTo>
                  <a:pt x="12960" y="1215"/>
                  <a:pt x="12600" y="1350"/>
                  <a:pt x="12240" y="1485"/>
                </a:cubicBezTo>
                <a:cubicBezTo>
                  <a:pt x="11160" y="540"/>
                  <a:pt x="9720" y="0"/>
                  <a:pt x="8100" y="0"/>
                </a:cubicBezTo>
                <a:cubicBezTo>
                  <a:pt x="5580" y="0"/>
                  <a:pt x="3420" y="1485"/>
                  <a:pt x="3060" y="3375"/>
                </a:cubicBezTo>
                <a:cubicBezTo>
                  <a:pt x="2880" y="3375"/>
                  <a:pt x="2880" y="3375"/>
                  <a:pt x="2880" y="3375"/>
                </a:cubicBezTo>
                <a:cubicBezTo>
                  <a:pt x="1260" y="3375"/>
                  <a:pt x="0" y="4320"/>
                  <a:pt x="0" y="5535"/>
                </a:cubicBezTo>
                <a:cubicBezTo>
                  <a:pt x="0" y="6615"/>
                  <a:pt x="900" y="7425"/>
                  <a:pt x="2160" y="7695"/>
                </a:cubicBezTo>
                <a:cubicBezTo>
                  <a:pt x="2160" y="18765"/>
                  <a:pt x="2160" y="18765"/>
                  <a:pt x="2160" y="18765"/>
                </a:cubicBezTo>
                <a:cubicBezTo>
                  <a:pt x="2160" y="20385"/>
                  <a:pt x="3960" y="21600"/>
                  <a:pt x="5940" y="21600"/>
                </a:cubicBezTo>
                <a:cubicBezTo>
                  <a:pt x="14040" y="21600"/>
                  <a:pt x="14040" y="21600"/>
                  <a:pt x="14040" y="21600"/>
                </a:cubicBezTo>
                <a:cubicBezTo>
                  <a:pt x="16020" y="21600"/>
                  <a:pt x="17820" y="20385"/>
                  <a:pt x="17820" y="18765"/>
                </a:cubicBezTo>
                <a:cubicBezTo>
                  <a:pt x="17820" y="16740"/>
                  <a:pt x="17820" y="16740"/>
                  <a:pt x="17820" y="16740"/>
                </a:cubicBezTo>
                <a:cubicBezTo>
                  <a:pt x="19260" y="16740"/>
                  <a:pt x="19260" y="16740"/>
                  <a:pt x="19260" y="16740"/>
                </a:cubicBezTo>
                <a:cubicBezTo>
                  <a:pt x="20520" y="16740"/>
                  <a:pt x="21600" y="15930"/>
                  <a:pt x="21600" y="14850"/>
                </a:cubicBezTo>
                <a:cubicBezTo>
                  <a:pt x="21600" y="11880"/>
                  <a:pt x="21600" y="11880"/>
                  <a:pt x="21600" y="11880"/>
                </a:cubicBezTo>
                <a:cubicBezTo>
                  <a:pt x="21600" y="10800"/>
                  <a:pt x="20520" y="9990"/>
                  <a:pt x="19260" y="9990"/>
                </a:cubicBezTo>
                <a:close/>
                <a:moveTo>
                  <a:pt x="900" y="5535"/>
                </a:moveTo>
                <a:cubicBezTo>
                  <a:pt x="900" y="4725"/>
                  <a:pt x="1800" y="4050"/>
                  <a:pt x="2880" y="4050"/>
                </a:cubicBezTo>
                <a:cubicBezTo>
                  <a:pt x="3420" y="4050"/>
                  <a:pt x="3420" y="4050"/>
                  <a:pt x="3420" y="4050"/>
                </a:cubicBezTo>
                <a:cubicBezTo>
                  <a:pt x="3780" y="4050"/>
                  <a:pt x="3960" y="3915"/>
                  <a:pt x="3960" y="3780"/>
                </a:cubicBezTo>
                <a:cubicBezTo>
                  <a:pt x="3960" y="2025"/>
                  <a:pt x="5940" y="675"/>
                  <a:pt x="8100" y="675"/>
                </a:cubicBezTo>
                <a:cubicBezTo>
                  <a:pt x="9540" y="675"/>
                  <a:pt x="10800" y="1215"/>
                  <a:pt x="11700" y="2025"/>
                </a:cubicBezTo>
                <a:cubicBezTo>
                  <a:pt x="11880" y="2160"/>
                  <a:pt x="12060" y="2295"/>
                  <a:pt x="12240" y="2160"/>
                </a:cubicBezTo>
                <a:cubicBezTo>
                  <a:pt x="12600" y="2025"/>
                  <a:pt x="13140" y="1890"/>
                  <a:pt x="13500" y="1890"/>
                </a:cubicBezTo>
                <a:cubicBezTo>
                  <a:pt x="14940" y="1890"/>
                  <a:pt x="16020" y="2700"/>
                  <a:pt x="16020" y="3780"/>
                </a:cubicBezTo>
                <a:cubicBezTo>
                  <a:pt x="16020" y="3915"/>
                  <a:pt x="16200" y="4050"/>
                  <a:pt x="16560" y="4050"/>
                </a:cubicBezTo>
                <a:cubicBezTo>
                  <a:pt x="17100" y="4050"/>
                  <a:pt x="17100" y="4050"/>
                  <a:pt x="17100" y="4050"/>
                </a:cubicBezTo>
                <a:cubicBezTo>
                  <a:pt x="18180" y="4050"/>
                  <a:pt x="19080" y="4725"/>
                  <a:pt x="19080" y="5535"/>
                </a:cubicBezTo>
                <a:cubicBezTo>
                  <a:pt x="19080" y="6345"/>
                  <a:pt x="18180" y="7020"/>
                  <a:pt x="17100" y="7020"/>
                </a:cubicBezTo>
                <a:cubicBezTo>
                  <a:pt x="2880" y="7020"/>
                  <a:pt x="2880" y="7020"/>
                  <a:pt x="2880" y="7020"/>
                </a:cubicBezTo>
                <a:cubicBezTo>
                  <a:pt x="1800" y="7020"/>
                  <a:pt x="900" y="6345"/>
                  <a:pt x="900" y="5535"/>
                </a:cubicBezTo>
                <a:close/>
                <a:moveTo>
                  <a:pt x="16920" y="18765"/>
                </a:moveTo>
                <a:cubicBezTo>
                  <a:pt x="16920" y="19980"/>
                  <a:pt x="15660" y="20925"/>
                  <a:pt x="14040" y="20925"/>
                </a:cubicBezTo>
                <a:cubicBezTo>
                  <a:pt x="5940" y="20925"/>
                  <a:pt x="5940" y="20925"/>
                  <a:pt x="5940" y="20925"/>
                </a:cubicBezTo>
                <a:cubicBezTo>
                  <a:pt x="4320" y="20925"/>
                  <a:pt x="3060" y="19980"/>
                  <a:pt x="3060" y="18765"/>
                </a:cubicBezTo>
                <a:cubicBezTo>
                  <a:pt x="3060" y="7695"/>
                  <a:pt x="3060" y="7695"/>
                  <a:pt x="3060" y="7695"/>
                </a:cubicBezTo>
                <a:cubicBezTo>
                  <a:pt x="16920" y="7695"/>
                  <a:pt x="16920" y="7695"/>
                  <a:pt x="16920" y="7695"/>
                </a:cubicBezTo>
                <a:lnTo>
                  <a:pt x="16920" y="18765"/>
                </a:lnTo>
                <a:close/>
                <a:moveTo>
                  <a:pt x="20880" y="14850"/>
                </a:moveTo>
                <a:cubicBezTo>
                  <a:pt x="20880" y="15525"/>
                  <a:pt x="20160" y="16065"/>
                  <a:pt x="19260" y="16065"/>
                </a:cubicBezTo>
                <a:cubicBezTo>
                  <a:pt x="17820" y="16065"/>
                  <a:pt x="17820" y="16065"/>
                  <a:pt x="17820" y="16065"/>
                </a:cubicBezTo>
                <a:cubicBezTo>
                  <a:pt x="17820" y="10665"/>
                  <a:pt x="17820" y="10665"/>
                  <a:pt x="17820" y="10665"/>
                </a:cubicBezTo>
                <a:cubicBezTo>
                  <a:pt x="19260" y="10665"/>
                  <a:pt x="19260" y="10665"/>
                  <a:pt x="19260" y="10665"/>
                </a:cubicBezTo>
                <a:cubicBezTo>
                  <a:pt x="20160" y="10665"/>
                  <a:pt x="20880" y="11205"/>
                  <a:pt x="20880" y="11880"/>
                </a:cubicBezTo>
                <a:lnTo>
                  <a:pt x="20880" y="14850"/>
                </a:lnTo>
                <a:close/>
                <a:moveTo>
                  <a:pt x="6840" y="10260"/>
                </a:moveTo>
                <a:cubicBezTo>
                  <a:pt x="6840" y="18225"/>
                  <a:pt x="6840" y="18225"/>
                  <a:pt x="6840" y="18225"/>
                </a:cubicBezTo>
                <a:cubicBezTo>
                  <a:pt x="6840" y="18360"/>
                  <a:pt x="6660" y="18630"/>
                  <a:pt x="6300" y="18630"/>
                </a:cubicBezTo>
                <a:cubicBezTo>
                  <a:pt x="6120" y="18630"/>
                  <a:pt x="5940" y="18360"/>
                  <a:pt x="5940" y="18225"/>
                </a:cubicBezTo>
                <a:cubicBezTo>
                  <a:pt x="5940" y="10260"/>
                  <a:pt x="5940" y="10260"/>
                  <a:pt x="5940" y="10260"/>
                </a:cubicBezTo>
                <a:cubicBezTo>
                  <a:pt x="5940" y="10125"/>
                  <a:pt x="6120" y="9990"/>
                  <a:pt x="6300" y="9990"/>
                </a:cubicBezTo>
                <a:cubicBezTo>
                  <a:pt x="6660" y="9990"/>
                  <a:pt x="6840" y="10125"/>
                  <a:pt x="6840" y="10260"/>
                </a:cubicBezTo>
                <a:close/>
                <a:moveTo>
                  <a:pt x="14040" y="10260"/>
                </a:moveTo>
                <a:cubicBezTo>
                  <a:pt x="14040" y="18225"/>
                  <a:pt x="14040" y="18225"/>
                  <a:pt x="14040" y="18225"/>
                </a:cubicBezTo>
                <a:cubicBezTo>
                  <a:pt x="14040" y="18360"/>
                  <a:pt x="13860" y="18630"/>
                  <a:pt x="13680" y="18630"/>
                </a:cubicBezTo>
                <a:cubicBezTo>
                  <a:pt x="13320" y="18630"/>
                  <a:pt x="13140" y="18360"/>
                  <a:pt x="13140" y="18225"/>
                </a:cubicBezTo>
                <a:cubicBezTo>
                  <a:pt x="13140" y="10260"/>
                  <a:pt x="13140" y="10260"/>
                  <a:pt x="13140" y="10260"/>
                </a:cubicBezTo>
                <a:cubicBezTo>
                  <a:pt x="13140" y="10125"/>
                  <a:pt x="13320" y="9990"/>
                  <a:pt x="13680" y="9990"/>
                </a:cubicBezTo>
                <a:cubicBezTo>
                  <a:pt x="13860" y="9990"/>
                  <a:pt x="14040" y="10125"/>
                  <a:pt x="14040" y="10260"/>
                </a:cubicBezTo>
                <a:close/>
                <a:moveTo>
                  <a:pt x="10440" y="10260"/>
                </a:moveTo>
                <a:cubicBezTo>
                  <a:pt x="10440" y="18225"/>
                  <a:pt x="10440" y="18225"/>
                  <a:pt x="10440" y="18225"/>
                </a:cubicBezTo>
                <a:cubicBezTo>
                  <a:pt x="10440" y="18360"/>
                  <a:pt x="10260" y="18630"/>
                  <a:pt x="10080" y="18630"/>
                </a:cubicBezTo>
                <a:cubicBezTo>
                  <a:pt x="9720" y="18630"/>
                  <a:pt x="9540" y="18360"/>
                  <a:pt x="9540" y="18225"/>
                </a:cubicBezTo>
                <a:cubicBezTo>
                  <a:pt x="9540" y="10260"/>
                  <a:pt x="9540" y="10260"/>
                  <a:pt x="9540" y="10260"/>
                </a:cubicBezTo>
                <a:cubicBezTo>
                  <a:pt x="9540" y="10125"/>
                  <a:pt x="9720" y="9990"/>
                  <a:pt x="10080" y="9990"/>
                </a:cubicBezTo>
                <a:cubicBezTo>
                  <a:pt x="10260" y="9990"/>
                  <a:pt x="10440" y="10125"/>
                  <a:pt x="10440" y="102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299" name="Freeform 24"/>
          <p:cNvSpPr/>
          <p:nvPr/>
        </p:nvSpPr>
        <p:spPr>
          <a:xfrm>
            <a:off x="4965700" y="11966575"/>
            <a:ext cx="1089026" cy="936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14294"/>
                </a:moveTo>
                <a:cubicBezTo>
                  <a:pt x="21330" y="14294"/>
                  <a:pt x="21330" y="14294"/>
                  <a:pt x="21330" y="14294"/>
                </a:cubicBezTo>
                <a:cubicBezTo>
                  <a:pt x="21330" y="14135"/>
                  <a:pt x="21330" y="14135"/>
                  <a:pt x="21330" y="14135"/>
                </a:cubicBezTo>
                <a:cubicBezTo>
                  <a:pt x="21195" y="13976"/>
                  <a:pt x="21195" y="13976"/>
                  <a:pt x="21195" y="13976"/>
                </a:cubicBezTo>
                <a:cubicBezTo>
                  <a:pt x="18360" y="5082"/>
                  <a:pt x="18360" y="5082"/>
                  <a:pt x="18360" y="5082"/>
                </a:cubicBezTo>
                <a:cubicBezTo>
                  <a:pt x="18360" y="5082"/>
                  <a:pt x="18360" y="5082"/>
                  <a:pt x="18360" y="5082"/>
                </a:cubicBezTo>
                <a:cubicBezTo>
                  <a:pt x="18360" y="4924"/>
                  <a:pt x="18360" y="4924"/>
                  <a:pt x="18360" y="4924"/>
                </a:cubicBezTo>
                <a:cubicBezTo>
                  <a:pt x="17955" y="3971"/>
                  <a:pt x="17415" y="3176"/>
                  <a:pt x="16605" y="2700"/>
                </a:cubicBezTo>
                <a:cubicBezTo>
                  <a:pt x="16470" y="2700"/>
                  <a:pt x="16470" y="2700"/>
                  <a:pt x="16470" y="2700"/>
                </a:cubicBezTo>
                <a:cubicBezTo>
                  <a:pt x="16065" y="1271"/>
                  <a:pt x="16065" y="1271"/>
                  <a:pt x="16065" y="1271"/>
                </a:cubicBezTo>
                <a:cubicBezTo>
                  <a:pt x="16065" y="1271"/>
                  <a:pt x="16065" y="1271"/>
                  <a:pt x="16065" y="1271"/>
                </a:cubicBezTo>
                <a:cubicBezTo>
                  <a:pt x="16065" y="1271"/>
                  <a:pt x="16065" y="1271"/>
                  <a:pt x="16065" y="1271"/>
                </a:cubicBezTo>
                <a:cubicBezTo>
                  <a:pt x="15795" y="476"/>
                  <a:pt x="15255" y="0"/>
                  <a:pt x="14580" y="0"/>
                </a:cubicBezTo>
                <a:cubicBezTo>
                  <a:pt x="13635" y="0"/>
                  <a:pt x="12960" y="794"/>
                  <a:pt x="12960" y="1906"/>
                </a:cubicBezTo>
                <a:cubicBezTo>
                  <a:pt x="12960" y="3494"/>
                  <a:pt x="12960" y="3494"/>
                  <a:pt x="12960" y="3494"/>
                </a:cubicBezTo>
                <a:cubicBezTo>
                  <a:pt x="12960" y="3653"/>
                  <a:pt x="12960" y="3653"/>
                  <a:pt x="12960" y="3812"/>
                </a:cubicBezTo>
                <a:cubicBezTo>
                  <a:pt x="12555" y="4447"/>
                  <a:pt x="12285" y="5241"/>
                  <a:pt x="12285" y="6194"/>
                </a:cubicBezTo>
                <a:cubicBezTo>
                  <a:pt x="12285" y="7147"/>
                  <a:pt x="12285" y="7147"/>
                  <a:pt x="12285" y="7147"/>
                </a:cubicBezTo>
                <a:cubicBezTo>
                  <a:pt x="9315" y="7147"/>
                  <a:pt x="9315" y="7147"/>
                  <a:pt x="9315" y="7147"/>
                </a:cubicBezTo>
                <a:cubicBezTo>
                  <a:pt x="9315" y="6194"/>
                  <a:pt x="9315" y="6194"/>
                  <a:pt x="9315" y="6194"/>
                </a:cubicBezTo>
                <a:cubicBezTo>
                  <a:pt x="9315" y="6194"/>
                  <a:pt x="9315" y="6194"/>
                  <a:pt x="9315" y="6194"/>
                </a:cubicBezTo>
                <a:cubicBezTo>
                  <a:pt x="9315" y="5241"/>
                  <a:pt x="9045" y="4447"/>
                  <a:pt x="8640" y="3812"/>
                </a:cubicBezTo>
                <a:cubicBezTo>
                  <a:pt x="8640" y="3653"/>
                  <a:pt x="8640" y="3653"/>
                  <a:pt x="8640" y="3494"/>
                </a:cubicBezTo>
                <a:cubicBezTo>
                  <a:pt x="8640" y="1906"/>
                  <a:pt x="8640" y="1906"/>
                  <a:pt x="8640" y="1906"/>
                </a:cubicBezTo>
                <a:cubicBezTo>
                  <a:pt x="8640" y="794"/>
                  <a:pt x="7965" y="0"/>
                  <a:pt x="7020" y="0"/>
                </a:cubicBezTo>
                <a:cubicBezTo>
                  <a:pt x="6345" y="0"/>
                  <a:pt x="5805" y="476"/>
                  <a:pt x="5535" y="1271"/>
                </a:cubicBezTo>
                <a:cubicBezTo>
                  <a:pt x="5535" y="1271"/>
                  <a:pt x="5535" y="1271"/>
                  <a:pt x="5535" y="1271"/>
                </a:cubicBezTo>
                <a:cubicBezTo>
                  <a:pt x="5535" y="1271"/>
                  <a:pt x="5535" y="1271"/>
                  <a:pt x="5535" y="1271"/>
                </a:cubicBezTo>
                <a:cubicBezTo>
                  <a:pt x="5130" y="2700"/>
                  <a:pt x="5130" y="2700"/>
                  <a:pt x="5130" y="2700"/>
                </a:cubicBezTo>
                <a:cubicBezTo>
                  <a:pt x="5130" y="2700"/>
                  <a:pt x="5130" y="2700"/>
                  <a:pt x="5130" y="2700"/>
                </a:cubicBezTo>
                <a:cubicBezTo>
                  <a:pt x="4185" y="3176"/>
                  <a:pt x="3645" y="3971"/>
                  <a:pt x="3240" y="4924"/>
                </a:cubicBezTo>
                <a:cubicBezTo>
                  <a:pt x="3240" y="4924"/>
                  <a:pt x="3240" y="4924"/>
                  <a:pt x="3240" y="5082"/>
                </a:cubicBezTo>
                <a:cubicBezTo>
                  <a:pt x="3240" y="5082"/>
                  <a:pt x="3240" y="5082"/>
                  <a:pt x="3240" y="5082"/>
                </a:cubicBezTo>
                <a:cubicBezTo>
                  <a:pt x="405" y="13976"/>
                  <a:pt x="405" y="13976"/>
                  <a:pt x="405" y="13976"/>
                </a:cubicBezTo>
                <a:cubicBezTo>
                  <a:pt x="405" y="13976"/>
                  <a:pt x="405" y="13976"/>
                  <a:pt x="270" y="13976"/>
                </a:cubicBezTo>
                <a:cubicBezTo>
                  <a:pt x="270" y="14294"/>
                  <a:pt x="270" y="14294"/>
                  <a:pt x="270" y="14294"/>
                </a:cubicBezTo>
                <a:cubicBezTo>
                  <a:pt x="270" y="14294"/>
                  <a:pt x="270" y="14294"/>
                  <a:pt x="270" y="14294"/>
                </a:cubicBezTo>
                <a:cubicBezTo>
                  <a:pt x="135" y="14929"/>
                  <a:pt x="0" y="15406"/>
                  <a:pt x="0" y="16041"/>
                </a:cubicBezTo>
                <a:cubicBezTo>
                  <a:pt x="0" y="19059"/>
                  <a:pt x="2160" y="21600"/>
                  <a:pt x="4725" y="21600"/>
                </a:cubicBezTo>
                <a:cubicBezTo>
                  <a:pt x="7290" y="21600"/>
                  <a:pt x="9315" y="19059"/>
                  <a:pt x="9315" y="16041"/>
                </a:cubicBezTo>
                <a:cubicBezTo>
                  <a:pt x="9315" y="11912"/>
                  <a:pt x="9315" y="11912"/>
                  <a:pt x="9315" y="11912"/>
                </a:cubicBezTo>
                <a:cubicBezTo>
                  <a:pt x="12285" y="11912"/>
                  <a:pt x="12285" y="11912"/>
                  <a:pt x="12285" y="11912"/>
                </a:cubicBezTo>
                <a:cubicBezTo>
                  <a:pt x="12285" y="16041"/>
                  <a:pt x="12285" y="16041"/>
                  <a:pt x="12285" y="16041"/>
                </a:cubicBezTo>
                <a:cubicBezTo>
                  <a:pt x="12285" y="19059"/>
                  <a:pt x="14310" y="21600"/>
                  <a:pt x="16875" y="21600"/>
                </a:cubicBezTo>
                <a:cubicBezTo>
                  <a:pt x="19440" y="21600"/>
                  <a:pt x="21600" y="19059"/>
                  <a:pt x="21600" y="16041"/>
                </a:cubicBezTo>
                <a:cubicBezTo>
                  <a:pt x="21600" y="15406"/>
                  <a:pt x="21465" y="14929"/>
                  <a:pt x="21330" y="14294"/>
                </a:cubicBezTo>
                <a:close/>
                <a:moveTo>
                  <a:pt x="14580" y="794"/>
                </a:moveTo>
                <a:cubicBezTo>
                  <a:pt x="14985" y="794"/>
                  <a:pt x="15255" y="1112"/>
                  <a:pt x="15390" y="1588"/>
                </a:cubicBezTo>
                <a:cubicBezTo>
                  <a:pt x="15525" y="1588"/>
                  <a:pt x="15525" y="1588"/>
                  <a:pt x="15525" y="1588"/>
                </a:cubicBezTo>
                <a:cubicBezTo>
                  <a:pt x="15525" y="1588"/>
                  <a:pt x="15525" y="1588"/>
                  <a:pt x="15525" y="1588"/>
                </a:cubicBezTo>
                <a:cubicBezTo>
                  <a:pt x="15795" y="2541"/>
                  <a:pt x="15795" y="2541"/>
                  <a:pt x="15795" y="2541"/>
                </a:cubicBezTo>
                <a:cubicBezTo>
                  <a:pt x="15660" y="2541"/>
                  <a:pt x="15525" y="2541"/>
                  <a:pt x="15390" y="2541"/>
                </a:cubicBezTo>
                <a:cubicBezTo>
                  <a:pt x="14715" y="2541"/>
                  <a:pt x="14040" y="2700"/>
                  <a:pt x="13635" y="3176"/>
                </a:cubicBezTo>
                <a:cubicBezTo>
                  <a:pt x="13635" y="1906"/>
                  <a:pt x="13635" y="1906"/>
                  <a:pt x="13635" y="1906"/>
                </a:cubicBezTo>
                <a:cubicBezTo>
                  <a:pt x="13635" y="1906"/>
                  <a:pt x="13635" y="1906"/>
                  <a:pt x="13635" y="1906"/>
                </a:cubicBezTo>
                <a:cubicBezTo>
                  <a:pt x="13635" y="1271"/>
                  <a:pt x="14040" y="794"/>
                  <a:pt x="14580" y="794"/>
                </a:cubicBezTo>
                <a:close/>
                <a:moveTo>
                  <a:pt x="6075" y="1588"/>
                </a:moveTo>
                <a:cubicBezTo>
                  <a:pt x="6075" y="1588"/>
                  <a:pt x="6075" y="1588"/>
                  <a:pt x="6075" y="1588"/>
                </a:cubicBezTo>
                <a:cubicBezTo>
                  <a:pt x="6075" y="1588"/>
                  <a:pt x="6075" y="1588"/>
                  <a:pt x="6210" y="1588"/>
                </a:cubicBezTo>
                <a:cubicBezTo>
                  <a:pt x="6345" y="1112"/>
                  <a:pt x="6615" y="794"/>
                  <a:pt x="7020" y="794"/>
                </a:cubicBezTo>
                <a:cubicBezTo>
                  <a:pt x="7560" y="794"/>
                  <a:pt x="7965" y="1271"/>
                  <a:pt x="7965" y="1906"/>
                </a:cubicBezTo>
                <a:cubicBezTo>
                  <a:pt x="7965" y="3176"/>
                  <a:pt x="7965" y="3176"/>
                  <a:pt x="7965" y="3176"/>
                </a:cubicBezTo>
                <a:cubicBezTo>
                  <a:pt x="7560" y="2700"/>
                  <a:pt x="6885" y="2541"/>
                  <a:pt x="6210" y="2541"/>
                </a:cubicBezTo>
                <a:cubicBezTo>
                  <a:pt x="6075" y="2541"/>
                  <a:pt x="5940" y="2541"/>
                  <a:pt x="5805" y="2541"/>
                </a:cubicBezTo>
                <a:lnTo>
                  <a:pt x="6075" y="1588"/>
                </a:lnTo>
                <a:close/>
                <a:moveTo>
                  <a:pt x="4725" y="20806"/>
                </a:moveTo>
                <a:cubicBezTo>
                  <a:pt x="2430" y="20806"/>
                  <a:pt x="675" y="18741"/>
                  <a:pt x="675" y="16041"/>
                </a:cubicBezTo>
                <a:cubicBezTo>
                  <a:pt x="675" y="15565"/>
                  <a:pt x="810" y="14929"/>
                  <a:pt x="945" y="14453"/>
                </a:cubicBezTo>
                <a:cubicBezTo>
                  <a:pt x="945" y="14135"/>
                  <a:pt x="945" y="14135"/>
                  <a:pt x="945" y="14135"/>
                </a:cubicBezTo>
                <a:cubicBezTo>
                  <a:pt x="1620" y="12547"/>
                  <a:pt x="2970" y="11276"/>
                  <a:pt x="4725" y="11276"/>
                </a:cubicBezTo>
                <a:cubicBezTo>
                  <a:pt x="6885" y="11276"/>
                  <a:pt x="8775" y="13500"/>
                  <a:pt x="8775" y="16041"/>
                </a:cubicBezTo>
                <a:cubicBezTo>
                  <a:pt x="8775" y="18741"/>
                  <a:pt x="6885" y="20806"/>
                  <a:pt x="4725" y="20806"/>
                </a:cubicBezTo>
                <a:close/>
                <a:moveTo>
                  <a:pt x="4725" y="10482"/>
                </a:moveTo>
                <a:cubicBezTo>
                  <a:pt x="3645" y="10482"/>
                  <a:pt x="2565" y="10959"/>
                  <a:pt x="1755" y="11753"/>
                </a:cubicBezTo>
                <a:cubicBezTo>
                  <a:pt x="3780" y="5400"/>
                  <a:pt x="3780" y="5400"/>
                  <a:pt x="3780" y="5400"/>
                </a:cubicBezTo>
                <a:cubicBezTo>
                  <a:pt x="3915" y="5241"/>
                  <a:pt x="3915" y="5241"/>
                  <a:pt x="3915" y="5241"/>
                </a:cubicBezTo>
                <a:cubicBezTo>
                  <a:pt x="3915" y="5241"/>
                  <a:pt x="3915" y="5241"/>
                  <a:pt x="3915" y="5241"/>
                </a:cubicBezTo>
                <a:cubicBezTo>
                  <a:pt x="4185" y="3971"/>
                  <a:pt x="5130" y="3176"/>
                  <a:pt x="6210" y="3176"/>
                </a:cubicBezTo>
                <a:cubicBezTo>
                  <a:pt x="7560" y="3176"/>
                  <a:pt x="8775" y="4606"/>
                  <a:pt x="8775" y="6194"/>
                </a:cubicBezTo>
                <a:cubicBezTo>
                  <a:pt x="8775" y="13341"/>
                  <a:pt x="8775" y="13341"/>
                  <a:pt x="8775" y="13341"/>
                </a:cubicBezTo>
                <a:cubicBezTo>
                  <a:pt x="7965" y="11594"/>
                  <a:pt x="6345" y="10482"/>
                  <a:pt x="4725" y="10482"/>
                </a:cubicBezTo>
                <a:close/>
                <a:moveTo>
                  <a:pt x="9315" y="11276"/>
                </a:moveTo>
                <a:cubicBezTo>
                  <a:pt x="9315" y="7941"/>
                  <a:pt x="9315" y="7941"/>
                  <a:pt x="9315" y="7941"/>
                </a:cubicBezTo>
                <a:cubicBezTo>
                  <a:pt x="12285" y="7941"/>
                  <a:pt x="12285" y="7941"/>
                  <a:pt x="12285" y="7941"/>
                </a:cubicBezTo>
                <a:cubicBezTo>
                  <a:pt x="12285" y="11276"/>
                  <a:pt x="12285" y="11276"/>
                  <a:pt x="12285" y="11276"/>
                </a:cubicBezTo>
                <a:lnTo>
                  <a:pt x="9315" y="11276"/>
                </a:lnTo>
                <a:close/>
                <a:moveTo>
                  <a:pt x="12825" y="11594"/>
                </a:moveTo>
                <a:cubicBezTo>
                  <a:pt x="12825" y="7624"/>
                  <a:pt x="12825" y="7624"/>
                  <a:pt x="12825" y="7624"/>
                </a:cubicBezTo>
                <a:cubicBezTo>
                  <a:pt x="12825" y="6194"/>
                  <a:pt x="12825" y="6194"/>
                  <a:pt x="12825" y="6194"/>
                </a:cubicBezTo>
                <a:cubicBezTo>
                  <a:pt x="12825" y="6194"/>
                  <a:pt x="12825" y="6194"/>
                  <a:pt x="12825" y="6194"/>
                </a:cubicBezTo>
                <a:cubicBezTo>
                  <a:pt x="12825" y="4606"/>
                  <a:pt x="14040" y="3176"/>
                  <a:pt x="15390" y="3176"/>
                </a:cubicBezTo>
                <a:cubicBezTo>
                  <a:pt x="16470" y="3176"/>
                  <a:pt x="17415" y="3971"/>
                  <a:pt x="17685" y="5241"/>
                </a:cubicBezTo>
                <a:cubicBezTo>
                  <a:pt x="17685" y="5241"/>
                  <a:pt x="17685" y="5241"/>
                  <a:pt x="17685" y="5241"/>
                </a:cubicBezTo>
                <a:cubicBezTo>
                  <a:pt x="17685" y="5241"/>
                  <a:pt x="17685" y="5241"/>
                  <a:pt x="17820" y="5400"/>
                </a:cubicBezTo>
                <a:cubicBezTo>
                  <a:pt x="19845" y="11753"/>
                  <a:pt x="19845" y="11753"/>
                  <a:pt x="19845" y="11753"/>
                </a:cubicBezTo>
                <a:cubicBezTo>
                  <a:pt x="19035" y="10959"/>
                  <a:pt x="17955" y="10482"/>
                  <a:pt x="16875" y="10482"/>
                </a:cubicBezTo>
                <a:cubicBezTo>
                  <a:pt x="15255" y="10482"/>
                  <a:pt x="13635" y="11594"/>
                  <a:pt x="12825" y="13341"/>
                </a:cubicBezTo>
                <a:lnTo>
                  <a:pt x="12825" y="11594"/>
                </a:lnTo>
                <a:close/>
                <a:moveTo>
                  <a:pt x="16875" y="20806"/>
                </a:moveTo>
                <a:cubicBezTo>
                  <a:pt x="14715" y="20806"/>
                  <a:pt x="12825" y="18741"/>
                  <a:pt x="12825" y="16041"/>
                </a:cubicBezTo>
                <a:cubicBezTo>
                  <a:pt x="12825" y="13500"/>
                  <a:pt x="14715" y="11276"/>
                  <a:pt x="16875" y="11276"/>
                </a:cubicBezTo>
                <a:cubicBezTo>
                  <a:pt x="18630" y="11276"/>
                  <a:pt x="19980" y="12547"/>
                  <a:pt x="20655" y="14135"/>
                </a:cubicBezTo>
                <a:cubicBezTo>
                  <a:pt x="20655" y="14453"/>
                  <a:pt x="20655" y="14453"/>
                  <a:pt x="20655" y="14453"/>
                </a:cubicBezTo>
                <a:cubicBezTo>
                  <a:pt x="20790" y="14929"/>
                  <a:pt x="20925" y="15406"/>
                  <a:pt x="20925" y="16041"/>
                </a:cubicBezTo>
                <a:cubicBezTo>
                  <a:pt x="20925" y="18741"/>
                  <a:pt x="19170" y="20806"/>
                  <a:pt x="16875" y="2080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00" name="Freeform 25"/>
          <p:cNvSpPr/>
          <p:nvPr/>
        </p:nvSpPr>
        <p:spPr>
          <a:xfrm>
            <a:off x="6873875" y="836743"/>
            <a:ext cx="1089027" cy="9190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0" extrusionOk="0">
                <a:moveTo>
                  <a:pt x="20115" y="121"/>
                </a:moveTo>
                <a:cubicBezTo>
                  <a:pt x="19980" y="-40"/>
                  <a:pt x="19845" y="-40"/>
                  <a:pt x="19710" y="121"/>
                </a:cubicBezTo>
                <a:cubicBezTo>
                  <a:pt x="16200" y="4151"/>
                  <a:pt x="16200" y="4151"/>
                  <a:pt x="16200" y="4151"/>
                </a:cubicBezTo>
                <a:cubicBezTo>
                  <a:pt x="14445" y="3023"/>
                  <a:pt x="12690" y="2378"/>
                  <a:pt x="10800" y="2378"/>
                </a:cubicBezTo>
                <a:cubicBezTo>
                  <a:pt x="3645" y="2378"/>
                  <a:pt x="0" y="10921"/>
                  <a:pt x="0" y="11082"/>
                </a:cubicBezTo>
                <a:cubicBezTo>
                  <a:pt x="0" y="11082"/>
                  <a:pt x="0" y="11082"/>
                  <a:pt x="0" y="11244"/>
                </a:cubicBezTo>
                <a:cubicBezTo>
                  <a:pt x="0" y="11244"/>
                  <a:pt x="0" y="11244"/>
                  <a:pt x="0" y="11244"/>
                </a:cubicBezTo>
                <a:cubicBezTo>
                  <a:pt x="0" y="11244"/>
                  <a:pt x="0" y="11405"/>
                  <a:pt x="0" y="11405"/>
                </a:cubicBezTo>
                <a:cubicBezTo>
                  <a:pt x="135" y="11566"/>
                  <a:pt x="1620" y="15273"/>
                  <a:pt x="4860" y="17853"/>
                </a:cubicBezTo>
                <a:cubicBezTo>
                  <a:pt x="2025" y="21076"/>
                  <a:pt x="2025" y="21076"/>
                  <a:pt x="2025" y="21076"/>
                </a:cubicBezTo>
                <a:cubicBezTo>
                  <a:pt x="2025" y="21238"/>
                  <a:pt x="2025" y="21399"/>
                  <a:pt x="2025" y="21560"/>
                </a:cubicBezTo>
                <a:cubicBezTo>
                  <a:pt x="2160" y="21560"/>
                  <a:pt x="2160" y="21560"/>
                  <a:pt x="2295" y="21560"/>
                </a:cubicBezTo>
                <a:cubicBezTo>
                  <a:pt x="2295" y="21560"/>
                  <a:pt x="2430" y="21560"/>
                  <a:pt x="2430" y="21560"/>
                </a:cubicBezTo>
                <a:cubicBezTo>
                  <a:pt x="20115" y="444"/>
                  <a:pt x="20115" y="444"/>
                  <a:pt x="20115" y="444"/>
                </a:cubicBezTo>
                <a:cubicBezTo>
                  <a:pt x="20115" y="444"/>
                  <a:pt x="20115" y="121"/>
                  <a:pt x="20115" y="121"/>
                </a:cubicBezTo>
                <a:close/>
                <a:moveTo>
                  <a:pt x="540" y="11244"/>
                </a:moveTo>
                <a:cubicBezTo>
                  <a:pt x="945" y="10276"/>
                  <a:pt x="4455" y="3184"/>
                  <a:pt x="10800" y="3184"/>
                </a:cubicBezTo>
                <a:cubicBezTo>
                  <a:pt x="12555" y="3184"/>
                  <a:pt x="14175" y="3667"/>
                  <a:pt x="15795" y="4635"/>
                </a:cubicBezTo>
                <a:cubicBezTo>
                  <a:pt x="12960" y="8020"/>
                  <a:pt x="12960" y="8020"/>
                  <a:pt x="12960" y="8020"/>
                </a:cubicBezTo>
                <a:cubicBezTo>
                  <a:pt x="12420" y="7375"/>
                  <a:pt x="11610" y="7053"/>
                  <a:pt x="10800" y="7053"/>
                </a:cubicBezTo>
                <a:cubicBezTo>
                  <a:pt x="8910" y="7053"/>
                  <a:pt x="7290" y="8987"/>
                  <a:pt x="7290" y="11244"/>
                </a:cubicBezTo>
                <a:cubicBezTo>
                  <a:pt x="7290" y="12211"/>
                  <a:pt x="7560" y="13178"/>
                  <a:pt x="8100" y="13823"/>
                </a:cubicBezTo>
                <a:cubicBezTo>
                  <a:pt x="5265" y="17369"/>
                  <a:pt x="5265" y="17369"/>
                  <a:pt x="5265" y="17369"/>
                </a:cubicBezTo>
                <a:cubicBezTo>
                  <a:pt x="2430" y="15112"/>
                  <a:pt x="810" y="11888"/>
                  <a:pt x="540" y="11244"/>
                </a:cubicBezTo>
                <a:close/>
                <a:moveTo>
                  <a:pt x="8505" y="13500"/>
                </a:moveTo>
                <a:cubicBezTo>
                  <a:pt x="8100" y="12856"/>
                  <a:pt x="7830" y="12050"/>
                  <a:pt x="7830" y="11244"/>
                </a:cubicBezTo>
                <a:cubicBezTo>
                  <a:pt x="7830" y="9309"/>
                  <a:pt x="9180" y="7697"/>
                  <a:pt x="10800" y="7697"/>
                </a:cubicBezTo>
                <a:cubicBezTo>
                  <a:pt x="11475" y="7697"/>
                  <a:pt x="12150" y="8020"/>
                  <a:pt x="12555" y="8503"/>
                </a:cubicBezTo>
                <a:lnTo>
                  <a:pt x="8505" y="13500"/>
                </a:lnTo>
                <a:close/>
                <a:moveTo>
                  <a:pt x="21600" y="11244"/>
                </a:moveTo>
                <a:cubicBezTo>
                  <a:pt x="21600" y="11244"/>
                  <a:pt x="21600" y="11244"/>
                  <a:pt x="21600" y="11244"/>
                </a:cubicBezTo>
                <a:cubicBezTo>
                  <a:pt x="21600" y="11244"/>
                  <a:pt x="21600" y="11405"/>
                  <a:pt x="21600" y="11405"/>
                </a:cubicBezTo>
                <a:cubicBezTo>
                  <a:pt x="21600" y="11566"/>
                  <a:pt x="17955" y="19948"/>
                  <a:pt x="10800" y="19948"/>
                </a:cubicBezTo>
                <a:cubicBezTo>
                  <a:pt x="9585" y="19948"/>
                  <a:pt x="8370" y="19787"/>
                  <a:pt x="7290" y="19303"/>
                </a:cubicBezTo>
                <a:cubicBezTo>
                  <a:pt x="7155" y="19142"/>
                  <a:pt x="7020" y="18981"/>
                  <a:pt x="7155" y="18820"/>
                </a:cubicBezTo>
                <a:cubicBezTo>
                  <a:pt x="7155" y="18659"/>
                  <a:pt x="7290" y="18497"/>
                  <a:pt x="7425" y="18659"/>
                </a:cubicBezTo>
                <a:cubicBezTo>
                  <a:pt x="8505" y="19142"/>
                  <a:pt x="9585" y="19303"/>
                  <a:pt x="10800" y="19303"/>
                </a:cubicBezTo>
                <a:cubicBezTo>
                  <a:pt x="17145" y="19303"/>
                  <a:pt x="20655" y="12211"/>
                  <a:pt x="21060" y="11244"/>
                </a:cubicBezTo>
                <a:cubicBezTo>
                  <a:pt x="20790" y="10760"/>
                  <a:pt x="19710" y="8342"/>
                  <a:pt x="17820" y="6408"/>
                </a:cubicBezTo>
                <a:cubicBezTo>
                  <a:pt x="17685" y="6247"/>
                  <a:pt x="17685" y="6085"/>
                  <a:pt x="17820" y="5924"/>
                </a:cubicBezTo>
                <a:cubicBezTo>
                  <a:pt x="17820" y="5763"/>
                  <a:pt x="18090" y="5763"/>
                  <a:pt x="18090" y="5924"/>
                </a:cubicBezTo>
                <a:cubicBezTo>
                  <a:pt x="20385" y="8181"/>
                  <a:pt x="21465" y="10921"/>
                  <a:pt x="21600" y="11082"/>
                </a:cubicBezTo>
                <a:cubicBezTo>
                  <a:pt x="21600" y="11082"/>
                  <a:pt x="21600" y="11082"/>
                  <a:pt x="21600" y="11244"/>
                </a:cubicBezTo>
                <a:close/>
                <a:moveTo>
                  <a:pt x="14040" y="10921"/>
                </a:moveTo>
                <a:cubicBezTo>
                  <a:pt x="14175" y="10921"/>
                  <a:pt x="14310" y="11082"/>
                  <a:pt x="14310" y="11244"/>
                </a:cubicBezTo>
                <a:cubicBezTo>
                  <a:pt x="14310" y="13500"/>
                  <a:pt x="12690" y="15435"/>
                  <a:pt x="10800" y="15435"/>
                </a:cubicBezTo>
                <a:cubicBezTo>
                  <a:pt x="10665" y="15435"/>
                  <a:pt x="10530" y="15435"/>
                  <a:pt x="10395" y="15435"/>
                </a:cubicBezTo>
                <a:cubicBezTo>
                  <a:pt x="10260" y="15435"/>
                  <a:pt x="10125" y="15273"/>
                  <a:pt x="10260" y="15112"/>
                </a:cubicBezTo>
                <a:cubicBezTo>
                  <a:pt x="10260" y="14951"/>
                  <a:pt x="10395" y="14790"/>
                  <a:pt x="10530" y="14790"/>
                </a:cubicBezTo>
                <a:cubicBezTo>
                  <a:pt x="10530" y="14790"/>
                  <a:pt x="10665" y="14790"/>
                  <a:pt x="10800" y="14790"/>
                </a:cubicBezTo>
                <a:cubicBezTo>
                  <a:pt x="12420" y="14790"/>
                  <a:pt x="13770" y="13178"/>
                  <a:pt x="13770" y="11244"/>
                </a:cubicBezTo>
                <a:cubicBezTo>
                  <a:pt x="13770" y="11082"/>
                  <a:pt x="13905" y="10921"/>
                  <a:pt x="14040" y="1092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01" name="Freeform 26"/>
          <p:cNvSpPr/>
          <p:nvPr/>
        </p:nvSpPr>
        <p:spPr>
          <a:xfrm>
            <a:off x="7010400" y="1987550"/>
            <a:ext cx="8255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645"/>
                </a:moveTo>
                <a:cubicBezTo>
                  <a:pt x="21600" y="3375"/>
                  <a:pt x="21421" y="3240"/>
                  <a:pt x="21243" y="3240"/>
                </a:cubicBezTo>
                <a:cubicBezTo>
                  <a:pt x="3035" y="3240"/>
                  <a:pt x="3035" y="3240"/>
                  <a:pt x="3035" y="3240"/>
                </a:cubicBezTo>
                <a:cubicBezTo>
                  <a:pt x="1785" y="3240"/>
                  <a:pt x="893" y="2700"/>
                  <a:pt x="893" y="1890"/>
                </a:cubicBezTo>
                <a:cubicBezTo>
                  <a:pt x="893" y="1215"/>
                  <a:pt x="1785" y="675"/>
                  <a:pt x="3035" y="675"/>
                </a:cubicBezTo>
                <a:cubicBezTo>
                  <a:pt x="18565" y="675"/>
                  <a:pt x="18565" y="675"/>
                  <a:pt x="18565" y="675"/>
                </a:cubicBezTo>
                <a:cubicBezTo>
                  <a:pt x="19815" y="675"/>
                  <a:pt x="20707" y="675"/>
                  <a:pt x="21064" y="675"/>
                </a:cubicBezTo>
                <a:cubicBezTo>
                  <a:pt x="21243" y="675"/>
                  <a:pt x="21600" y="540"/>
                  <a:pt x="21600" y="405"/>
                </a:cubicBezTo>
                <a:cubicBezTo>
                  <a:pt x="21600" y="0"/>
                  <a:pt x="21600" y="0"/>
                  <a:pt x="18565" y="0"/>
                </a:cubicBezTo>
                <a:cubicBezTo>
                  <a:pt x="3035" y="0"/>
                  <a:pt x="3035" y="0"/>
                  <a:pt x="3035" y="0"/>
                </a:cubicBezTo>
                <a:cubicBezTo>
                  <a:pt x="1428" y="0"/>
                  <a:pt x="0" y="810"/>
                  <a:pt x="0" y="1890"/>
                </a:cubicBezTo>
                <a:cubicBezTo>
                  <a:pt x="0" y="2025"/>
                  <a:pt x="0" y="2025"/>
                  <a:pt x="0" y="2025"/>
                </a:cubicBezTo>
                <a:cubicBezTo>
                  <a:pt x="0" y="2025"/>
                  <a:pt x="0" y="2025"/>
                  <a:pt x="0" y="2025"/>
                </a:cubicBezTo>
                <a:cubicBezTo>
                  <a:pt x="0" y="18630"/>
                  <a:pt x="0" y="18630"/>
                  <a:pt x="0" y="18630"/>
                </a:cubicBezTo>
                <a:cubicBezTo>
                  <a:pt x="0" y="20250"/>
                  <a:pt x="1785" y="21600"/>
                  <a:pt x="3927" y="21600"/>
                </a:cubicBezTo>
                <a:cubicBezTo>
                  <a:pt x="21243" y="21600"/>
                  <a:pt x="21243" y="21600"/>
                  <a:pt x="21243" y="21600"/>
                </a:cubicBezTo>
                <a:cubicBezTo>
                  <a:pt x="21421" y="21600"/>
                  <a:pt x="21600" y="21465"/>
                  <a:pt x="21600" y="21330"/>
                </a:cubicBezTo>
                <a:cubicBezTo>
                  <a:pt x="21600" y="21330"/>
                  <a:pt x="21600" y="21330"/>
                  <a:pt x="21600" y="21330"/>
                </a:cubicBezTo>
                <a:cubicBezTo>
                  <a:pt x="21600" y="3645"/>
                  <a:pt x="21600" y="3645"/>
                  <a:pt x="21600" y="3645"/>
                </a:cubicBezTo>
                <a:cubicBezTo>
                  <a:pt x="21600" y="3645"/>
                  <a:pt x="21600" y="3645"/>
                  <a:pt x="21600" y="3645"/>
                </a:cubicBezTo>
                <a:close/>
                <a:moveTo>
                  <a:pt x="893" y="18630"/>
                </a:moveTo>
                <a:cubicBezTo>
                  <a:pt x="893" y="3375"/>
                  <a:pt x="893" y="3375"/>
                  <a:pt x="893" y="3375"/>
                </a:cubicBezTo>
                <a:cubicBezTo>
                  <a:pt x="1428" y="3645"/>
                  <a:pt x="2142" y="3915"/>
                  <a:pt x="3035" y="3915"/>
                </a:cubicBezTo>
                <a:cubicBezTo>
                  <a:pt x="20707" y="3915"/>
                  <a:pt x="20707" y="3915"/>
                  <a:pt x="20707" y="3915"/>
                </a:cubicBezTo>
                <a:cubicBezTo>
                  <a:pt x="20707" y="20925"/>
                  <a:pt x="20707" y="20925"/>
                  <a:pt x="20707" y="20925"/>
                </a:cubicBezTo>
                <a:cubicBezTo>
                  <a:pt x="3927" y="20925"/>
                  <a:pt x="3927" y="20925"/>
                  <a:pt x="3927" y="20925"/>
                </a:cubicBezTo>
                <a:cubicBezTo>
                  <a:pt x="2321" y="20925"/>
                  <a:pt x="893" y="19845"/>
                  <a:pt x="893" y="18630"/>
                </a:cubicBezTo>
                <a:close/>
                <a:moveTo>
                  <a:pt x="15531" y="12420"/>
                </a:moveTo>
                <a:cubicBezTo>
                  <a:pt x="15531" y="12555"/>
                  <a:pt x="15352" y="12690"/>
                  <a:pt x="14995" y="12690"/>
                </a:cubicBezTo>
                <a:cubicBezTo>
                  <a:pt x="11246" y="12690"/>
                  <a:pt x="11246" y="12690"/>
                  <a:pt x="11246" y="12690"/>
                </a:cubicBezTo>
                <a:cubicBezTo>
                  <a:pt x="11246" y="15660"/>
                  <a:pt x="11246" y="15660"/>
                  <a:pt x="11246" y="15660"/>
                </a:cubicBezTo>
                <a:cubicBezTo>
                  <a:pt x="11246" y="15795"/>
                  <a:pt x="11068" y="15930"/>
                  <a:pt x="10889" y="15930"/>
                </a:cubicBezTo>
                <a:cubicBezTo>
                  <a:pt x="10532" y="15930"/>
                  <a:pt x="10354" y="15795"/>
                  <a:pt x="10354" y="15660"/>
                </a:cubicBezTo>
                <a:cubicBezTo>
                  <a:pt x="10354" y="12690"/>
                  <a:pt x="10354" y="12690"/>
                  <a:pt x="10354" y="12690"/>
                </a:cubicBezTo>
                <a:cubicBezTo>
                  <a:pt x="6605" y="12690"/>
                  <a:pt x="6605" y="12690"/>
                  <a:pt x="6605" y="12690"/>
                </a:cubicBezTo>
                <a:cubicBezTo>
                  <a:pt x="6248" y="12690"/>
                  <a:pt x="6069" y="12555"/>
                  <a:pt x="6069" y="12420"/>
                </a:cubicBezTo>
                <a:cubicBezTo>
                  <a:pt x="6069" y="12285"/>
                  <a:pt x="6248" y="12150"/>
                  <a:pt x="6605" y="12150"/>
                </a:cubicBezTo>
                <a:cubicBezTo>
                  <a:pt x="10354" y="12150"/>
                  <a:pt x="10354" y="12150"/>
                  <a:pt x="10354" y="12150"/>
                </a:cubicBezTo>
                <a:cubicBezTo>
                  <a:pt x="10354" y="9180"/>
                  <a:pt x="10354" y="9180"/>
                  <a:pt x="10354" y="9180"/>
                </a:cubicBezTo>
                <a:cubicBezTo>
                  <a:pt x="10354" y="9045"/>
                  <a:pt x="10532" y="8910"/>
                  <a:pt x="10889" y="8910"/>
                </a:cubicBezTo>
                <a:cubicBezTo>
                  <a:pt x="11068" y="8910"/>
                  <a:pt x="11246" y="9045"/>
                  <a:pt x="11246" y="9180"/>
                </a:cubicBezTo>
                <a:cubicBezTo>
                  <a:pt x="11246" y="12150"/>
                  <a:pt x="11246" y="12150"/>
                  <a:pt x="11246" y="12150"/>
                </a:cubicBezTo>
                <a:cubicBezTo>
                  <a:pt x="14995" y="12150"/>
                  <a:pt x="14995" y="12150"/>
                  <a:pt x="14995" y="12150"/>
                </a:cubicBezTo>
                <a:cubicBezTo>
                  <a:pt x="15352" y="12150"/>
                  <a:pt x="15531" y="12285"/>
                  <a:pt x="15531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02" name="Freeform 27"/>
          <p:cNvSpPr/>
          <p:nvPr/>
        </p:nvSpPr>
        <p:spPr>
          <a:xfrm>
            <a:off x="6899421" y="3200383"/>
            <a:ext cx="1028642" cy="10970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43" h="20062" extrusionOk="0">
                <a:moveTo>
                  <a:pt x="15619" y="8634"/>
                </a:moveTo>
                <a:cubicBezTo>
                  <a:pt x="14388" y="8634"/>
                  <a:pt x="13158" y="9137"/>
                  <a:pt x="12201" y="9890"/>
                </a:cubicBezTo>
                <a:cubicBezTo>
                  <a:pt x="10287" y="11774"/>
                  <a:pt x="10287" y="14662"/>
                  <a:pt x="12201" y="16420"/>
                </a:cubicBezTo>
                <a:cubicBezTo>
                  <a:pt x="13158" y="17299"/>
                  <a:pt x="14388" y="17676"/>
                  <a:pt x="15619" y="17676"/>
                </a:cubicBezTo>
                <a:cubicBezTo>
                  <a:pt x="15892" y="17676"/>
                  <a:pt x="16029" y="17676"/>
                  <a:pt x="16302" y="17676"/>
                </a:cubicBezTo>
                <a:cubicBezTo>
                  <a:pt x="11381" y="20439"/>
                  <a:pt x="4819" y="19937"/>
                  <a:pt x="581" y="16044"/>
                </a:cubicBezTo>
                <a:cubicBezTo>
                  <a:pt x="444" y="15918"/>
                  <a:pt x="307" y="15918"/>
                  <a:pt x="171" y="16044"/>
                </a:cubicBezTo>
                <a:cubicBezTo>
                  <a:pt x="34" y="16169"/>
                  <a:pt x="34" y="16295"/>
                  <a:pt x="171" y="16420"/>
                </a:cubicBezTo>
                <a:cubicBezTo>
                  <a:pt x="2768" y="18806"/>
                  <a:pt x="6186" y="20062"/>
                  <a:pt x="9603" y="20062"/>
                </a:cubicBezTo>
                <a:cubicBezTo>
                  <a:pt x="12884" y="20062"/>
                  <a:pt x="16165" y="18932"/>
                  <a:pt x="18763" y="16672"/>
                </a:cubicBezTo>
                <a:cubicBezTo>
                  <a:pt x="18900" y="16546"/>
                  <a:pt x="19036" y="16546"/>
                  <a:pt x="19173" y="16420"/>
                </a:cubicBezTo>
                <a:cubicBezTo>
                  <a:pt x="21087" y="14662"/>
                  <a:pt x="21087" y="11774"/>
                  <a:pt x="19173" y="9890"/>
                </a:cubicBezTo>
                <a:cubicBezTo>
                  <a:pt x="18216" y="9137"/>
                  <a:pt x="16986" y="8634"/>
                  <a:pt x="15619" y="8634"/>
                </a:cubicBezTo>
                <a:close/>
                <a:moveTo>
                  <a:pt x="18626" y="15918"/>
                </a:moveTo>
                <a:cubicBezTo>
                  <a:pt x="18626" y="15918"/>
                  <a:pt x="18626" y="15918"/>
                  <a:pt x="18626" y="16044"/>
                </a:cubicBezTo>
                <a:cubicBezTo>
                  <a:pt x="18626" y="16044"/>
                  <a:pt x="18626" y="16044"/>
                  <a:pt x="18626" y="16044"/>
                </a:cubicBezTo>
                <a:cubicBezTo>
                  <a:pt x="18490" y="16044"/>
                  <a:pt x="18353" y="16169"/>
                  <a:pt x="18353" y="16169"/>
                </a:cubicBezTo>
                <a:cubicBezTo>
                  <a:pt x="16712" y="17425"/>
                  <a:pt x="14252" y="17299"/>
                  <a:pt x="12611" y="15918"/>
                </a:cubicBezTo>
                <a:cubicBezTo>
                  <a:pt x="10971" y="14411"/>
                  <a:pt x="10971" y="11899"/>
                  <a:pt x="12611" y="10392"/>
                </a:cubicBezTo>
                <a:cubicBezTo>
                  <a:pt x="13431" y="9639"/>
                  <a:pt x="14525" y="9262"/>
                  <a:pt x="15619" y="9262"/>
                </a:cubicBezTo>
                <a:cubicBezTo>
                  <a:pt x="16849" y="9262"/>
                  <a:pt x="17806" y="9639"/>
                  <a:pt x="18626" y="10392"/>
                </a:cubicBezTo>
                <a:cubicBezTo>
                  <a:pt x="20267" y="11899"/>
                  <a:pt x="20267" y="14411"/>
                  <a:pt x="18626" y="15918"/>
                </a:cubicBezTo>
                <a:close/>
                <a:moveTo>
                  <a:pt x="4955" y="11397"/>
                </a:moveTo>
                <a:cubicBezTo>
                  <a:pt x="6322" y="11397"/>
                  <a:pt x="7553" y="11020"/>
                  <a:pt x="8510" y="10141"/>
                </a:cubicBezTo>
                <a:cubicBezTo>
                  <a:pt x="10424" y="8258"/>
                  <a:pt x="10424" y="5369"/>
                  <a:pt x="8510" y="3611"/>
                </a:cubicBezTo>
                <a:cubicBezTo>
                  <a:pt x="7553" y="2732"/>
                  <a:pt x="6322" y="2355"/>
                  <a:pt x="4955" y="2355"/>
                </a:cubicBezTo>
                <a:cubicBezTo>
                  <a:pt x="4819" y="2355"/>
                  <a:pt x="4545" y="2355"/>
                  <a:pt x="4409" y="2355"/>
                </a:cubicBezTo>
                <a:cubicBezTo>
                  <a:pt x="9330" y="-408"/>
                  <a:pt x="15755" y="95"/>
                  <a:pt x="19993" y="3988"/>
                </a:cubicBezTo>
                <a:cubicBezTo>
                  <a:pt x="20130" y="4113"/>
                  <a:pt x="20130" y="4113"/>
                  <a:pt x="20267" y="4113"/>
                </a:cubicBezTo>
                <a:cubicBezTo>
                  <a:pt x="20403" y="4113"/>
                  <a:pt x="20403" y="4113"/>
                  <a:pt x="20540" y="3988"/>
                </a:cubicBezTo>
                <a:cubicBezTo>
                  <a:pt x="20677" y="3862"/>
                  <a:pt x="20677" y="3737"/>
                  <a:pt x="20540" y="3611"/>
                </a:cubicBezTo>
                <a:cubicBezTo>
                  <a:pt x="15345" y="-1161"/>
                  <a:pt x="7143" y="-1161"/>
                  <a:pt x="1948" y="3360"/>
                </a:cubicBezTo>
                <a:cubicBezTo>
                  <a:pt x="1811" y="3360"/>
                  <a:pt x="1674" y="3486"/>
                  <a:pt x="1538" y="3611"/>
                </a:cubicBezTo>
                <a:cubicBezTo>
                  <a:pt x="-513" y="5369"/>
                  <a:pt x="-513" y="8258"/>
                  <a:pt x="1538" y="10141"/>
                </a:cubicBezTo>
                <a:cubicBezTo>
                  <a:pt x="2495" y="11020"/>
                  <a:pt x="3725" y="11397"/>
                  <a:pt x="4955" y="11397"/>
                </a:cubicBezTo>
                <a:close/>
                <a:moveTo>
                  <a:pt x="1948" y="4113"/>
                </a:moveTo>
                <a:cubicBezTo>
                  <a:pt x="1948" y="4113"/>
                  <a:pt x="2084" y="4113"/>
                  <a:pt x="2084" y="3988"/>
                </a:cubicBezTo>
                <a:cubicBezTo>
                  <a:pt x="2084" y="3988"/>
                  <a:pt x="2084" y="3988"/>
                  <a:pt x="2084" y="3988"/>
                </a:cubicBezTo>
                <a:cubicBezTo>
                  <a:pt x="2221" y="3988"/>
                  <a:pt x="2221" y="3862"/>
                  <a:pt x="2358" y="3862"/>
                </a:cubicBezTo>
                <a:cubicBezTo>
                  <a:pt x="3041" y="3234"/>
                  <a:pt x="3998" y="2983"/>
                  <a:pt x="4955" y="2983"/>
                </a:cubicBezTo>
                <a:cubicBezTo>
                  <a:pt x="6186" y="2983"/>
                  <a:pt x="7143" y="3360"/>
                  <a:pt x="7963" y="4113"/>
                </a:cubicBezTo>
                <a:cubicBezTo>
                  <a:pt x="9603" y="5620"/>
                  <a:pt x="9603" y="8132"/>
                  <a:pt x="7963" y="9639"/>
                </a:cubicBezTo>
                <a:cubicBezTo>
                  <a:pt x="6322" y="11146"/>
                  <a:pt x="3588" y="11146"/>
                  <a:pt x="1948" y="9639"/>
                </a:cubicBezTo>
                <a:cubicBezTo>
                  <a:pt x="307" y="8132"/>
                  <a:pt x="307" y="5620"/>
                  <a:pt x="1948" y="411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03" name="Freeform 28"/>
          <p:cNvSpPr/>
          <p:nvPr/>
        </p:nvSpPr>
        <p:spPr>
          <a:xfrm>
            <a:off x="6873025" y="4737100"/>
            <a:ext cx="1089877" cy="523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2" h="21600" extrusionOk="0">
                <a:moveTo>
                  <a:pt x="21224" y="9379"/>
                </a:moveTo>
                <a:cubicBezTo>
                  <a:pt x="21090" y="8811"/>
                  <a:pt x="20821" y="8526"/>
                  <a:pt x="20419" y="8526"/>
                </a:cubicBezTo>
                <a:cubicBezTo>
                  <a:pt x="16528" y="7389"/>
                  <a:pt x="16528" y="7389"/>
                  <a:pt x="16528" y="7389"/>
                </a:cubicBezTo>
                <a:cubicBezTo>
                  <a:pt x="12906" y="853"/>
                  <a:pt x="12906" y="853"/>
                  <a:pt x="12906" y="853"/>
                </a:cubicBezTo>
                <a:cubicBezTo>
                  <a:pt x="12503" y="284"/>
                  <a:pt x="12101" y="0"/>
                  <a:pt x="11564" y="0"/>
                </a:cubicBezTo>
                <a:cubicBezTo>
                  <a:pt x="5795" y="0"/>
                  <a:pt x="5795" y="0"/>
                  <a:pt x="5795" y="0"/>
                </a:cubicBezTo>
                <a:cubicBezTo>
                  <a:pt x="5258" y="0"/>
                  <a:pt x="4856" y="568"/>
                  <a:pt x="4588" y="1421"/>
                </a:cubicBezTo>
                <a:cubicBezTo>
                  <a:pt x="2844" y="6821"/>
                  <a:pt x="2844" y="6821"/>
                  <a:pt x="2844" y="6821"/>
                </a:cubicBezTo>
                <a:cubicBezTo>
                  <a:pt x="965" y="8242"/>
                  <a:pt x="965" y="8242"/>
                  <a:pt x="965" y="8242"/>
                </a:cubicBezTo>
                <a:cubicBezTo>
                  <a:pt x="294" y="8526"/>
                  <a:pt x="-108" y="9947"/>
                  <a:pt x="26" y="11084"/>
                </a:cubicBezTo>
                <a:cubicBezTo>
                  <a:pt x="294" y="15063"/>
                  <a:pt x="294" y="15063"/>
                  <a:pt x="294" y="15063"/>
                </a:cubicBezTo>
                <a:cubicBezTo>
                  <a:pt x="429" y="17053"/>
                  <a:pt x="1234" y="18189"/>
                  <a:pt x="2039" y="18189"/>
                </a:cubicBezTo>
                <a:cubicBezTo>
                  <a:pt x="4319" y="18189"/>
                  <a:pt x="4319" y="18189"/>
                  <a:pt x="4319" y="18189"/>
                </a:cubicBezTo>
                <a:cubicBezTo>
                  <a:pt x="4453" y="20179"/>
                  <a:pt x="5258" y="21600"/>
                  <a:pt x="6332" y="21600"/>
                </a:cubicBezTo>
                <a:cubicBezTo>
                  <a:pt x="7271" y="21600"/>
                  <a:pt x="8076" y="20179"/>
                  <a:pt x="8210" y="18189"/>
                </a:cubicBezTo>
                <a:cubicBezTo>
                  <a:pt x="14650" y="18189"/>
                  <a:pt x="14650" y="18189"/>
                  <a:pt x="14650" y="18189"/>
                </a:cubicBezTo>
                <a:cubicBezTo>
                  <a:pt x="14784" y="20179"/>
                  <a:pt x="15723" y="21600"/>
                  <a:pt x="16662" y="21600"/>
                </a:cubicBezTo>
                <a:cubicBezTo>
                  <a:pt x="17601" y="21600"/>
                  <a:pt x="18406" y="20179"/>
                  <a:pt x="18540" y="18189"/>
                </a:cubicBezTo>
                <a:cubicBezTo>
                  <a:pt x="19748" y="18189"/>
                  <a:pt x="19748" y="18189"/>
                  <a:pt x="19748" y="18189"/>
                </a:cubicBezTo>
                <a:cubicBezTo>
                  <a:pt x="20419" y="18189"/>
                  <a:pt x="21090" y="17053"/>
                  <a:pt x="21090" y="15632"/>
                </a:cubicBezTo>
                <a:cubicBezTo>
                  <a:pt x="21492" y="11368"/>
                  <a:pt x="21492" y="11368"/>
                  <a:pt x="21492" y="11368"/>
                </a:cubicBezTo>
                <a:cubicBezTo>
                  <a:pt x="21492" y="10516"/>
                  <a:pt x="21492" y="9947"/>
                  <a:pt x="21224" y="9379"/>
                </a:cubicBezTo>
                <a:close/>
                <a:moveTo>
                  <a:pt x="6332" y="20463"/>
                </a:moveTo>
                <a:cubicBezTo>
                  <a:pt x="5527" y="20463"/>
                  <a:pt x="4856" y="19042"/>
                  <a:pt x="4856" y="17621"/>
                </a:cubicBezTo>
                <a:cubicBezTo>
                  <a:pt x="4856" y="15916"/>
                  <a:pt x="5527" y="14779"/>
                  <a:pt x="6332" y="14779"/>
                </a:cubicBezTo>
                <a:cubicBezTo>
                  <a:pt x="7003" y="14779"/>
                  <a:pt x="7673" y="15916"/>
                  <a:pt x="7673" y="17621"/>
                </a:cubicBezTo>
                <a:cubicBezTo>
                  <a:pt x="7673" y="17621"/>
                  <a:pt x="7673" y="17621"/>
                  <a:pt x="7673" y="17621"/>
                </a:cubicBezTo>
                <a:cubicBezTo>
                  <a:pt x="7673" y="17621"/>
                  <a:pt x="7673" y="17621"/>
                  <a:pt x="7673" y="17621"/>
                </a:cubicBezTo>
                <a:cubicBezTo>
                  <a:pt x="7673" y="19042"/>
                  <a:pt x="7003" y="20463"/>
                  <a:pt x="6332" y="20463"/>
                </a:cubicBezTo>
                <a:close/>
                <a:moveTo>
                  <a:pt x="16662" y="20463"/>
                </a:moveTo>
                <a:cubicBezTo>
                  <a:pt x="15857" y="20463"/>
                  <a:pt x="15321" y="19042"/>
                  <a:pt x="15321" y="17621"/>
                </a:cubicBezTo>
                <a:cubicBezTo>
                  <a:pt x="15321" y="17621"/>
                  <a:pt x="15321" y="17621"/>
                  <a:pt x="15321" y="17621"/>
                </a:cubicBezTo>
                <a:cubicBezTo>
                  <a:pt x="15321" y="17621"/>
                  <a:pt x="15321" y="17621"/>
                  <a:pt x="15321" y="17621"/>
                </a:cubicBezTo>
                <a:cubicBezTo>
                  <a:pt x="15321" y="15916"/>
                  <a:pt x="15857" y="14779"/>
                  <a:pt x="16662" y="14779"/>
                </a:cubicBezTo>
                <a:cubicBezTo>
                  <a:pt x="17333" y="14779"/>
                  <a:pt x="18004" y="15916"/>
                  <a:pt x="18004" y="17621"/>
                </a:cubicBezTo>
                <a:cubicBezTo>
                  <a:pt x="18004" y="17621"/>
                  <a:pt x="18004" y="17621"/>
                  <a:pt x="18004" y="17621"/>
                </a:cubicBezTo>
                <a:cubicBezTo>
                  <a:pt x="18004" y="17621"/>
                  <a:pt x="18004" y="17621"/>
                  <a:pt x="18004" y="17621"/>
                </a:cubicBezTo>
                <a:cubicBezTo>
                  <a:pt x="18004" y="19042"/>
                  <a:pt x="17333" y="20463"/>
                  <a:pt x="16662" y="20463"/>
                </a:cubicBezTo>
                <a:close/>
                <a:moveTo>
                  <a:pt x="20553" y="15632"/>
                </a:moveTo>
                <a:cubicBezTo>
                  <a:pt x="20553" y="16200"/>
                  <a:pt x="20150" y="16768"/>
                  <a:pt x="19748" y="16768"/>
                </a:cubicBezTo>
                <a:cubicBezTo>
                  <a:pt x="18540" y="16768"/>
                  <a:pt x="18540" y="16768"/>
                  <a:pt x="18540" y="16768"/>
                </a:cubicBezTo>
                <a:cubicBezTo>
                  <a:pt x="18406" y="14779"/>
                  <a:pt x="17601" y="13358"/>
                  <a:pt x="16662" y="13358"/>
                </a:cubicBezTo>
                <a:cubicBezTo>
                  <a:pt x="15589" y="13358"/>
                  <a:pt x="14784" y="14779"/>
                  <a:pt x="14650" y="16768"/>
                </a:cubicBezTo>
                <a:cubicBezTo>
                  <a:pt x="8210" y="16768"/>
                  <a:pt x="8210" y="16768"/>
                  <a:pt x="8210" y="16768"/>
                </a:cubicBezTo>
                <a:cubicBezTo>
                  <a:pt x="8076" y="14779"/>
                  <a:pt x="7271" y="13358"/>
                  <a:pt x="6332" y="13358"/>
                </a:cubicBezTo>
                <a:cubicBezTo>
                  <a:pt x="5258" y="13358"/>
                  <a:pt x="4453" y="14779"/>
                  <a:pt x="4319" y="16768"/>
                </a:cubicBezTo>
                <a:cubicBezTo>
                  <a:pt x="2039" y="16768"/>
                  <a:pt x="2039" y="16768"/>
                  <a:pt x="2039" y="16768"/>
                </a:cubicBezTo>
                <a:cubicBezTo>
                  <a:pt x="1502" y="16768"/>
                  <a:pt x="965" y="16200"/>
                  <a:pt x="965" y="15063"/>
                </a:cubicBezTo>
                <a:cubicBezTo>
                  <a:pt x="697" y="11084"/>
                  <a:pt x="697" y="11084"/>
                  <a:pt x="697" y="11084"/>
                </a:cubicBezTo>
                <a:cubicBezTo>
                  <a:pt x="563" y="10232"/>
                  <a:pt x="831" y="9663"/>
                  <a:pt x="1099" y="9379"/>
                </a:cubicBezTo>
                <a:cubicBezTo>
                  <a:pt x="3246" y="8242"/>
                  <a:pt x="3246" y="8242"/>
                  <a:pt x="3246" y="8242"/>
                </a:cubicBezTo>
                <a:cubicBezTo>
                  <a:pt x="3246" y="7958"/>
                  <a:pt x="3380" y="7958"/>
                  <a:pt x="3380" y="7958"/>
                </a:cubicBezTo>
                <a:cubicBezTo>
                  <a:pt x="5124" y="1989"/>
                  <a:pt x="5124" y="1989"/>
                  <a:pt x="5124" y="1989"/>
                </a:cubicBezTo>
                <a:cubicBezTo>
                  <a:pt x="5258" y="1705"/>
                  <a:pt x="5527" y="1421"/>
                  <a:pt x="5795" y="1421"/>
                </a:cubicBezTo>
                <a:cubicBezTo>
                  <a:pt x="11564" y="1421"/>
                  <a:pt x="11564" y="1421"/>
                  <a:pt x="11564" y="1421"/>
                </a:cubicBezTo>
                <a:cubicBezTo>
                  <a:pt x="11832" y="1421"/>
                  <a:pt x="12235" y="1421"/>
                  <a:pt x="12503" y="1989"/>
                </a:cubicBezTo>
                <a:cubicBezTo>
                  <a:pt x="16126" y="8526"/>
                  <a:pt x="16126" y="8526"/>
                  <a:pt x="16126" y="8526"/>
                </a:cubicBezTo>
                <a:cubicBezTo>
                  <a:pt x="16260" y="8526"/>
                  <a:pt x="16260" y="8811"/>
                  <a:pt x="16260" y="8811"/>
                </a:cubicBezTo>
                <a:cubicBezTo>
                  <a:pt x="20419" y="9663"/>
                  <a:pt x="20419" y="9663"/>
                  <a:pt x="20419" y="9663"/>
                </a:cubicBezTo>
                <a:cubicBezTo>
                  <a:pt x="20553" y="9663"/>
                  <a:pt x="20687" y="9947"/>
                  <a:pt x="20821" y="10232"/>
                </a:cubicBezTo>
                <a:cubicBezTo>
                  <a:pt x="20821" y="10516"/>
                  <a:pt x="20955" y="10800"/>
                  <a:pt x="20821" y="11084"/>
                </a:cubicBezTo>
                <a:lnTo>
                  <a:pt x="20553" y="15632"/>
                </a:lnTo>
                <a:close/>
                <a:moveTo>
                  <a:pt x="13308" y="8526"/>
                </a:moveTo>
                <a:cubicBezTo>
                  <a:pt x="13308" y="8811"/>
                  <a:pt x="13174" y="9095"/>
                  <a:pt x="13040" y="9095"/>
                </a:cubicBezTo>
                <a:cubicBezTo>
                  <a:pt x="5929" y="9095"/>
                  <a:pt x="5929" y="9095"/>
                  <a:pt x="5929" y="9095"/>
                </a:cubicBezTo>
                <a:cubicBezTo>
                  <a:pt x="5795" y="9095"/>
                  <a:pt x="5661" y="8811"/>
                  <a:pt x="5661" y="8526"/>
                </a:cubicBezTo>
                <a:cubicBezTo>
                  <a:pt x="5661" y="8242"/>
                  <a:pt x="5795" y="7958"/>
                  <a:pt x="5929" y="7958"/>
                </a:cubicBezTo>
                <a:cubicBezTo>
                  <a:pt x="13040" y="7958"/>
                  <a:pt x="13040" y="7958"/>
                  <a:pt x="13040" y="7958"/>
                </a:cubicBezTo>
                <a:cubicBezTo>
                  <a:pt x="13174" y="7958"/>
                  <a:pt x="13308" y="8242"/>
                  <a:pt x="13308" y="852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04" name="Freeform 29"/>
          <p:cNvSpPr/>
          <p:nvPr/>
        </p:nvSpPr>
        <p:spPr>
          <a:xfrm>
            <a:off x="6873875" y="5946776"/>
            <a:ext cx="1089027" cy="555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9600"/>
                </a:moveTo>
                <a:cubicBezTo>
                  <a:pt x="21060" y="8800"/>
                  <a:pt x="20655" y="8533"/>
                  <a:pt x="20250" y="8267"/>
                </a:cubicBezTo>
                <a:cubicBezTo>
                  <a:pt x="15660" y="7467"/>
                  <a:pt x="15660" y="7467"/>
                  <a:pt x="15660" y="7467"/>
                </a:cubicBezTo>
                <a:cubicBezTo>
                  <a:pt x="11745" y="1067"/>
                  <a:pt x="11745" y="1067"/>
                  <a:pt x="11745" y="1067"/>
                </a:cubicBezTo>
                <a:cubicBezTo>
                  <a:pt x="11340" y="267"/>
                  <a:pt x="10935" y="0"/>
                  <a:pt x="10395" y="0"/>
                </a:cubicBezTo>
                <a:cubicBezTo>
                  <a:pt x="3915" y="0"/>
                  <a:pt x="3915" y="0"/>
                  <a:pt x="3915" y="0"/>
                </a:cubicBezTo>
                <a:cubicBezTo>
                  <a:pt x="3375" y="0"/>
                  <a:pt x="2970" y="533"/>
                  <a:pt x="2700" y="1333"/>
                </a:cubicBezTo>
                <a:cubicBezTo>
                  <a:pt x="270" y="8267"/>
                  <a:pt x="270" y="8267"/>
                  <a:pt x="270" y="8267"/>
                </a:cubicBezTo>
                <a:cubicBezTo>
                  <a:pt x="0" y="8800"/>
                  <a:pt x="0" y="9600"/>
                  <a:pt x="0" y="10400"/>
                </a:cubicBezTo>
                <a:cubicBezTo>
                  <a:pt x="405" y="15733"/>
                  <a:pt x="405" y="15733"/>
                  <a:pt x="405" y="15733"/>
                </a:cubicBezTo>
                <a:cubicBezTo>
                  <a:pt x="540" y="17067"/>
                  <a:pt x="1215" y="18133"/>
                  <a:pt x="1890" y="18133"/>
                </a:cubicBezTo>
                <a:cubicBezTo>
                  <a:pt x="3375" y="18133"/>
                  <a:pt x="3375" y="18133"/>
                  <a:pt x="3375" y="18133"/>
                </a:cubicBezTo>
                <a:cubicBezTo>
                  <a:pt x="3510" y="20000"/>
                  <a:pt x="4320" y="21600"/>
                  <a:pt x="5400" y="21600"/>
                </a:cubicBezTo>
                <a:cubicBezTo>
                  <a:pt x="6480" y="21600"/>
                  <a:pt x="7290" y="20000"/>
                  <a:pt x="7560" y="18133"/>
                </a:cubicBezTo>
                <a:cubicBezTo>
                  <a:pt x="14445" y="18133"/>
                  <a:pt x="14445" y="18133"/>
                  <a:pt x="14445" y="18133"/>
                </a:cubicBezTo>
                <a:cubicBezTo>
                  <a:pt x="14580" y="20000"/>
                  <a:pt x="15390" y="21600"/>
                  <a:pt x="16470" y="21600"/>
                </a:cubicBezTo>
                <a:cubicBezTo>
                  <a:pt x="17550" y="21600"/>
                  <a:pt x="18360" y="20000"/>
                  <a:pt x="18495" y="18133"/>
                </a:cubicBezTo>
                <a:cubicBezTo>
                  <a:pt x="19845" y="18133"/>
                  <a:pt x="19845" y="18133"/>
                  <a:pt x="19845" y="18133"/>
                </a:cubicBezTo>
                <a:cubicBezTo>
                  <a:pt x="20520" y="18133"/>
                  <a:pt x="21195" y="17067"/>
                  <a:pt x="21330" y="15733"/>
                </a:cubicBezTo>
                <a:cubicBezTo>
                  <a:pt x="21600" y="11733"/>
                  <a:pt x="21600" y="11733"/>
                  <a:pt x="21600" y="11733"/>
                </a:cubicBezTo>
                <a:cubicBezTo>
                  <a:pt x="21600" y="10933"/>
                  <a:pt x="21600" y="10133"/>
                  <a:pt x="21330" y="9600"/>
                </a:cubicBezTo>
                <a:close/>
                <a:moveTo>
                  <a:pt x="5400" y="20267"/>
                </a:moveTo>
                <a:cubicBezTo>
                  <a:pt x="4590" y="20267"/>
                  <a:pt x="3915" y="18933"/>
                  <a:pt x="3915" y="17333"/>
                </a:cubicBezTo>
                <a:cubicBezTo>
                  <a:pt x="3915" y="15733"/>
                  <a:pt x="4590" y="14667"/>
                  <a:pt x="5400" y="14667"/>
                </a:cubicBezTo>
                <a:cubicBezTo>
                  <a:pt x="6210" y="14667"/>
                  <a:pt x="6885" y="15733"/>
                  <a:pt x="6885" y="17333"/>
                </a:cubicBezTo>
                <a:cubicBezTo>
                  <a:pt x="6885" y="17333"/>
                  <a:pt x="6885" y="17333"/>
                  <a:pt x="6885" y="17333"/>
                </a:cubicBezTo>
                <a:cubicBezTo>
                  <a:pt x="6885" y="17333"/>
                  <a:pt x="6885" y="17333"/>
                  <a:pt x="6885" y="17333"/>
                </a:cubicBezTo>
                <a:cubicBezTo>
                  <a:pt x="6885" y="18933"/>
                  <a:pt x="6210" y="20267"/>
                  <a:pt x="5400" y="20267"/>
                </a:cubicBezTo>
                <a:close/>
                <a:moveTo>
                  <a:pt x="16470" y="20267"/>
                </a:moveTo>
                <a:cubicBezTo>
                  <a:pt x="15660" y="20267"/>
                  <a:pt x="14985" y="18933"/>
                  <a:pt x="14985" y="17333"/>
                </a:cubicBezTo>
                <a:cubicBezTo>
                  <a:pt x="14985" y="17333"/>
                  <a:pt x="14985" y="17333"/>
                  <a:pt x="14985" y="17333"/>
                </a:cubicBezTo>
                <a:cubicBezTo>
                  <a:pt x="14985" y="17333"/>
                  <a:pt x="14985" y="17333"/>
                  <a:pt x="14985" y="17333"/>
                </a:cubicBezTo>
                <a:cubicBezTo>
                  <a:pt x="14985" y="15733"/>
                  <a:pt x="15660" y="14667"/>
                  <a:pt x="16470" y="14667"/>
                </a:cubicBezTo>
                <a:cubicBezTo>
                  <a:pt x="17280" y="14667"/>
                  <a:pt x="17955" y="15733"/>
                  <a:pt x="17955" y="17333"/>
                </a:cubicBezTo>
                <a:cubicBezTo>
                  <a:pt x="17955" y="17333"/>
                  <a:pt x="17955" y="17333"/>
                  <a:pt x="17955" y="17333"/>
                </a:cubicBezTo>
                <a:cubicBezTo>
                  <a:pt x="17955" y="17333"/>
                  <a:pt x="17955" y="17333"/>
                  <a:pt x="17955" y="17333"/>
                </a:cubicBezTo>
                <a:cubicBezTo>
                  <a:pt x="17955" y="18933"/>
                  <a:pt x="17280" y="20267"/>
                  <a:pt x="16470" y="20267"/>
                </a:cubicBezTo>
                <a:close/>
                <a:moveTo>
                  <a:pt x="20925" y="11467"/>
                </a:moveTo>
                <a:cubicBezTo>
                  <a:pt x="20655" y="15467"/>
                  <a:pt x="20655" y="15467"/>
                  <a:pt x="20655" y="15467"/>
                </a:cubicBezTo>
                <a:cubicBezTo>
                  <a:pt x="20520" y="16267"/>
                  <a:pt x="20250" y="16800"/>
                  <a:pt x="19845" y="16800"/>
                </a:cubicBezTo>
                <a:cubicBezTo>
                  <a:pt x="18495" y="16800"/>
                  <a:pt x="18495" y="16800"/>
                  <a:pt x="18495" y="16800"/>
                </a:cubicBezTo>
                <a:cubicBezTo>
                  <a:pt x="18360" y="14667"/>
                  <a:pt x="17550" y="13333"/>
                  <a:pt x="16470" y="13333"/>
                </a:cubicBezTo>
                <a:cubicBezTo>
                  <a:pt x="15390" y="13333"/>
                  <a:pt x="14580" y="14667"/>
                  <a:pt x="14445" y="16800"/>
                </a:cubicBezTo>
                <a:cubicBezTo>
                  <a:pt x="7560" y="16800"/>
                  <a:pt x="7560" y="16800"/>
                  <a:pt x="7560" y="16800"/>
                </a:cubicBezTo>
                <a:cubicBezTo>
                  <a:pt x="7290" y="14667"/>
                  <a:pt x="6480" y="13333"/>
                  <a:pt x="5400" y="13333"/>
                </a:cubicBezTo>
                <a:cubicBezTo>
                  <a:pt x="4320" y="13333"/>
                  <a:pt x="3510" y="14667"/>
                  <a:pt x="3375" y="16800"/>
                </a:cubicBezTo>
                <a:cubicBezTo>
                  <a:pt x="1890" y="16800"/>
                  <a:pt x="1890" y="16800"/>
                  <a:pt x="1890" y="16800"/>
                </a:cubicBezTo>
                <a:cubicBezTo>
                  <a:pt x="1485" y="16800"/>
                  <a:pt x="1215" y="16267"/>
                  <a:pt x="1080" y="15467"/>
                </a:cubicBezTo>
                <a:cubicBezTo>
                  <a:pt x="675" y="10133"/>
                  <a:pt x="675" y="10133"/>
                  <a:pt x="675" y="10133"/>
                </a:cubicBezTo>
                <a:cubicBezTo>
                  <a:pt x="675" y="9600"/>
                  <a:pt x="675" y="9333"/>
                  <a:pt x="810" y="8800"/>
                </a:cubicBezTo>
                <a:cubicBezTo>
                  <a:pt x="3105" y="2133"/>
                  <a:pt x="3105" y="2133"/>
                  <a:pt x="3105" y="2133"/>
                </a:cubicBezTo>
                <a:cubicBezTo>
                  <a:pt x="3375" y="1600"/>
                  <a:pt x="3645" y="1333"/>
                  <a:pt x="3915" y="1333"/>
                </a:cubicBezTo>
                <a:cubicBezTo>
                  <a:pt x="10395" y="1333"/>
                  <a:pt x="10395" y="1333"/>
                  <a:pt x="10395" y="1333"/>
                </a:cubicBezTo>
                <a:cubicBezTo>
                  <a:pt x="10800" y="1333"/>
                  <a:pt x="11070" y="1600"/>
                  <a:pt x="11340" y="1867"/>
                </a:cubicBezTo>
                <a:cubicBezTo>
                  <a:pt x="15255" y="8533"/>
                  <a:pt x="15255" y="8533"/>
                  <a:pt x="15255" y="8533"/>
                </a:cubicBezTo>
                <a:cubicBezTo>
                  <a:pt x="15390" y="8533"/>
                  <a:pt x="15390" y="8533"/>
                  <a:pt x="15525" y="8533"/>
                </a:cubicBezTo>
                <a:cubicBezTo>
                  <a:pt x="20250" y="9600"/>
                  <a:pt x="20250" y="9600"/>
                  <a:pt x="20250" y="9600"/>
                </a:cubicBezTo>
                <a:cubicBezTo>
                  <a:pt x="20385" y="9600"/>
                  <a:pt x="20655" y="9867"/>
                  <a:pt x="20790" y="10400"/>
                </a:cubicBezTo>
                <a:cubicBezTo>
                  <a:pt x="20925" y="10667"/>
                  <a:pt x="20925" y="11200"/>
                  <a:pt x="20925" y="11467"/>
                </a:cubicBezTo>
                <a:close/>
                <a:moveTo>
                  <a:pt x="12960" y="8533"/>
                </a:moveTo>
                <a:cubicBezTo>
                  <a:pt x="12960" y="8800"/>
                  <a:pt x="12825" y="9067"/>
                  <a:pt x="12555" y="9067"/>
                </a:cubicBezTo>
                <a:cubicBezTo>
                  <a:pt x="3105" y="9067"/>
                  <a:pt x="3105" y="9067"/>
                  <a:pt x="3105" y="9067"/>
                </a:cubicBezTo>
                <a:cubicBezTo>
                  <a:pt x="2970" y="9067"/>
                  <a:pt x="2835" y="8800"/>
                  <a:pt x="2835" y="8533"/>
                </a:cubicBezTo>
                <a:cubicBezTo>
                  <a:pt x="2835" y="8267"/>
                  <a:pt x="2970" y="7733"/>
                  <a:pt x="3105" y="7733"/>
                </a:cubicBezTo>
                <a:cubicBezTo>
                  <a:pt x="12555" y="7733"/>
                  <a:pt x="12555" y="7733"/>
                  <a:pt x="12555" y="7733"/>
                </a:cubicBezTo>
                <a:cubicBezTo>
                  <a:pt x="12825" y="7733"/>
                  <a:pt x="12960" y="8267"/>
                  <a:pt x="12960" y="853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05" name="Freeform 30"/>
          <p:cNvSpPr/>
          <p:nvPr/>
        </p:nvSpPr>
        <p:spPr>
          <a:xfrm>
            <a:off x="6873875" y="7185025"/>
            <a:ext cx="1089027" cy="590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10047"/>
                </a:moveTo>
                <a:cubicBezTo>
                  <a:pt x="21060" y="9544"/>
                  <a:pt x="20655" y="9042"/>
                  <a:pt x="20250" y="9042"/>
                </a:cubicBezTo>
                <a:cubicBezTo>
                  <a:pt x="16335" y="8037"/>
                  <a:pt x="16335" y="8037"/>
                  <a:pt x="16335" y="8037"/>
                </a:cubicBezTo>
                <a:cubicBezTo>
                  <a:pt x="12555" y="1256"/>
                  <a:pt x="12555" y="1256"/>
                  <a:pt x="12555" y="1256"/>
                </a:cubicBezTo>
                <a:cubicBezTo>
                  <a:pt x="12150" y="502"/>
                  <a:pt x="11475" y="0"/>
                  <a:pt x="10800" y="0"/>
                </a:cubicBezTo>
                <a:cubicBezTo>
                  <a:pt x="2700" y="0"/>
                  <a:pt x="2700" y="0"/>
                  <a:pt x="2700" y="0"/>
                </a:cubicBezTo>
                <a:cubicBezTo>
                  <a:pt x="1755" y="0"/>
                  <a:pt x="1080" y="1256"/>
                  <a:pt x="945" y="3014"/>
                </a:cubicBezTo>
                <a:cubicBezTo>
                  <a:pt x="675" y="10549"/>
                  <a:pt x="675" y="10549"/>
                  <a:pt x="675" y="10549"/>
                </a:cubicBezTo>
                <a:cubicBezTo>
                  <a:pt x="405" y="11051"/>
                  <a:pt x="405" y="11051"/>
                  <a:pt x="405" y="11051"/>
                </a:cubicBezTo>
                <a:cubicBezTo>
                  <a:pt x="135" y="11805"/>
                  <a:pt x="0" y="12558"/>
                  <a:pt x="0" y="13312"/>
                </a:cubicBezTo>
                <a:cubicBezTo>
                  <a:pt x="0" y="16074"/>
                  <a:pt x="0" y="16074"/>
                  <a:pt x="0" y="16074"/>
                </a:cubicBezTo>
                <a:cubicBezTo>
                  <a:pt x="0" y="17330"/>
                  <a:pt x="540" y="18084"/>
                  <a:pt x="1080" y="18084"/>
                </a:cubicBezTo>
                <a:cubicBezTo>
                  <a:pt x="3375" y="18084"/>
                  <a:pt x="3375" y="18084"/>
                  <a:pt x="3375" y="18084"/>
                </a:cubicBezTo>
                <a:cubicBezTo>
                  <a:pt x="3510" y="20093"/>
                  <a:pt x="4455" y="21600"/>
                  <a:pt x="5535" y="21600"/>
                </a:cubicBezTo>
                <a:cubicBezTo>
                  <a:pt x="6480" y="21600"/>
                  <a:pt x="7425" y="20093"/>
                  <a:pt x="7560" y="18084"/>
                </a:cubicBezTo>
                <a:cubicBezTo>
                  <a:pt x="14445" y="18084"/>
                  <a:pt x="14445" y="18084"/>
                  <a:pt x="14445" y="18084"/>
                </a:cubicBezTo>
                <a:cubicBezTo>
                  <a:pt x="14580" y="20093"/>
                  <a:pt x="15390" y="21600"/>
                  <a:pt x="16470" y="21600"/>
                </a:cubicBezTo>
                <a:cubicBezTo>
                  <a:pt x="17550" y="21600"/>
                  <a:pt x="18360" y="20093"/>
                  <a:pt x="18495" y="18084"/>
                </a:cubicBezTo>
                <a:cubicBezTo>
                  <a:pt x="19845" y="18084"/>
                  <a:pt x="19845" y="18084"/>
                  <a:pt x="19845" y="18084"/>
                </a:cubicBezTo>
                <a:cubicBezTo>
                  <a:pt x="20520" y="18084"/>
                  <a:pt x="21195" y="17330"/>
                  <a:pt x="21330" y="15823"/>
                </a:cubicBezTo>
                <a:cubicBezTo>
                  <a:pt x="21600" y="12307"/>
                  <a:pt x="21600" y="12307"/>
                  <a:pt x="21600" y="12307"/>
                </a:cubicBezTo>
                <a:cubicBezTo>
                  <a:pt x="21600" y="11553"/>
                  <a:pt x="21600" y="10800"/>
                  <a:pt x="21330" y="10047"/>
                </a:cubicBezTo>
                <a:close/>
                <a:moveTo>
                  <a:pt x="5535" y="20344"/>
                </a:moveTo>
                <a:cubicBezTo>
                  <a:pt x="4725" y="20344"/>
                  <a:pt x="4050" y="19088"/>
                  <a:pt x="4050" y="17581"/>
                </a:cubicBezTo>
                <a:cubicBezTo>
                  <a:pt x="4050" y="16074"/>
                  <a:pt x="4725" y="14819"/>
                  <a:pt x="5535" y="14819"/>
                </a:cubicBezTo>
                <a:cubicBezTo>
                  <a:pt x="6210" y="14819"/>
                  <a:pt x="6885" y="16074"/>
                  <a:pt x="6885" y="17581"/>
                </a:cubicBezTo>
                <a:cubicBezTo>
                  <a:pt x="6885" y="19088"/>
                  <a:pt x="6210" y="20344"/>
                  <a:pt x="5535" y="20344"/>
                </a:cubicBezTo>
                <a:close/>
                <a:moveTo>
                  <a:pt x="16470" y="20344"/>
                </a:moveTo>
                <a:cubicBezTo>
                  <a:pt x="15660" y="20344"/>
                  <a:pt x="14985" y="19088"/>
                  <a:pt x="14985" y="17581"/>
                </a:cubicBezTo>
                <a:cubicBezTo>
                  <a:pt x="14985" y="17581"/>
                  <a:pt x="14985" y="17581"/>
                  <a:pt x="14985" y="17581"/>
                </a:cubicBezTo>
                <a:cubicBezTo>
                  <a:pt x="14985" y="17581"/>
                  <a:pt x="14985" y="17581"/>
                  <a:pt x="14985" y="17581"/>
                </a:cubicBezTo>
                <a:cubicBezTo>
                  <a:pt x="14985" y="16074"/>
                  <a:pt x="15660" y="14819"/>
                  <a:pt x="16470" y="14819"/>
                </a:cubicBezTo>
                <a:cubicBezTo>
                  <a:pt x="17280" y="14819"/>
                  <a:pt x="17955" y="16074"/>
                  <a:pt x="17955" y="17581"/>
                </a:cubicBezTo>
                <a:cubicBezTo>
                  <a:pt x="17955" y="17581"/>
                  <a:pt x="17955" y="17581"/>
                  <a:pt x="17955" y="17581"/>
                </a:cubicBezTo>
                <a:cubicBezTo>
                  <a:pt x="17955" y="17581"/>
                  <a:pt x="17955" y="17581"/>
                  <a:pt x="17955" y="17581"/>
                </a:cubicBezTo>
                <a:cubicBezTo>
                  <a:pt x="17955" y="19088"/>
                  <a:pt x="17280" y="20344"/>
                  <a:pt x="16470" y="20344"/>
                </a:cubicBezTo>
                <a:close/>
                <a:moveTo>
                  <a:pt x="20925" y="12056"/>
                </a:moveTo>
                <a:cubicBezTo>
                  <a:pt x="20655" y="15572"/>
                  <a:pt x="20655" y="15572"/>
                  <a:pt x="20655" y="15572"/>
                </a:cubicBezTo>
                <a:cubicBezTo>
                  <a:pt x="20520" y="16326"/>
                  <a:pt x="20250" y="17079"/>
                  <a:pt x="19845" y="17079"/>
                </a:cubicBezTo>
                <a:cubicBezTo>
                  <a:pt x="18495" y="17079"/>
                  <a:pt x="18495" y="17079"/>
                  <a:pt x="18495" y="17079"/>
                </a:cubicBezTo>
                <a:cubicBezTo>
                  <a:pt x="18360" y="15070"/>
                  <a:pt x="17550" y="13563"/>
                  <a:pt x="16470" y="13563"/>
                </a:cubicBezTo>
                <a:cubicBezTo>
                  <a:pt x="15390" y="13563"/>
                  <a:pt x="14580" y="15070"/>
                  <a:pt x="14445" y="17079"/>
                </a:cubicBezTo>
                <a:cubicBezTo>
                  <a:pt x="7560" y="17079"/>
                  <a:pt x="7560" y="17079"/>
                  <a:pt x="7560" y="17079"/>
                </a:cubicBezTo>
                <a:cubicBezTo>
                  <a:pt x="7425" y="15070"/>
                  <a:pt x="6480" y="13563"/>
                  <a:pt x="5535" y="13563"/>
                </a:cubicBezTo>
                <a:cubicBezTo>
                  <a:pt x="4455" y="13563"/>
                  <a:pt x="3510" y="15070"/>
                  <a:pt x="3375" y="17079"/>
                </a:cubicBezTo>
                <a:cubicBezTo>
                  <a:pt x="1080" y="17079"/>
                  <a:pt x="1080" y="17079"/>
                  <a:pt x="1080" y="17079"/>
                </a:cubicBezTo>
                <a:cubicBezTo>
                  <a:pt x="810" y="17079"/>
                  <a:pt x="675" y="16577"/>
                  <a:pt x="675" y="16074"/>
                </a:cubicBezTo>
                <a:cubicBezTo>
                  <a:pt x="675" y="13312"/>
                  <a:pt x="675" y="13312"/>
                  <a:pt x="675" y="13312"/>
                </a:cubicBezTo>
                <a:cubicBezTo>
                  <a:pt x="675" y="12809"/>
                  <a:pt x="810" y="12307"/>
                  <a:pt x="945" y="12056"/>
                </a:cubicBezTo>
                <a:cubicBezTo>
                  <a:pt x="1215" y="11302"/>
                  <a:pt x="1215" y="11302"/>
                  <a:pt x="1215" y="11302"/>
                </a:cubicBezTo>
                <a:cubicBezTo>
                  <a:pt x="1350" y="11302"/>
                  <a:pt x="1350" y="11051"/>
                  <a:pt x="1350" y="10800"/>
                </a:cubicBezTo>
                <a:cubicBezTo>
                  <a:pt x="1620" y="3014"/>
                  <a:pt x="1620" y="3014"/>
                  <a:pt x="1620" y="3014"/>
                </a:cubicBezTo>
                <a:cubicBezTo>
                  <a:pt x="1620" y="2009"/>
                  <a:pt x="2160" y="1256"/>
                  <a:pt x="2700" y="1256"/>
                </a:cubicBezTo>
                <a:cubicBezTo>
                  <a:pt x="10800" y="1256"/>
                  <a:pt x="10800" y="1256"/>
                  <a:pt x="10800" y="1256"/>
                </a:cubicBezTo>
                <a:cubicBezTo>
                  <a:pt x="11340" y="1256"/>
                  <a:pt x="11745" y="1507"/>
                  <a:pt x="12150" y="2260"/>
                </a:cubicBezTo>
                <a:cubicBezTo>
                  <a:pt x="15930" y="9042"/>
                  <a:pt x="15930" y="9042"/>
                  <a:pt x="15930" y="9042"/>
                </a:cubicBezTo>
                <a:cubicBezTo>
                  <a:pt x="15930" y="9293"/>
                  <a:pt x="16065" y="9293"/>
                  <a:pt x="16065" y="9293"/>
                </a:cubicBezTo>
                <a:cubicBezTo>
                  <a:pt x="20250" y="10298"/>
                  <a:pt x="20250" y="10298"/>
                  <a:pt x="20250" y="10298"/>
                </a:cubicBezTo>
                <a:cubicBezTo>
                  <a:pt x="20385" y="10298"/>
                  <a:pt x="20655" y="10549"/>
                  <a:pt x="20790" y="10800"/>
                </a:cubicBezTo>
                <a:cubicBezTo>
                  <a:pt x="20925" y="11302"/>
                  <a:pt x="20925" y="11553"/>
                  <a:pt x="20925" y="12056"/>
                </a:cubicBezTo>
                <a:close/>
                <a:moveTo>
                  <a:pt x="12960" y="9293"/>
                </a:moveTo>
                <a:cubicBezTo>
                  <a:pt x="12960" y="9544"/>
                  <a:pt x="12825" y="9795"/>
                  <a:pt x="12690" y="9795"/>
                </a:cubicBezTo>
                <a:cubicBezTo>
                  <a:pt x="3240" y="9795"/>
                  <a:pt x="3240" y="9795"/>
                  <a:pt x="3240" y="9795"/>
                </a:cubicBezTo>
                <a:cubicBezTo>
                  <a:pt x="2970" y="9795"/>
                  <a:pt x="2835" y="9544"/>
                  <a:pt x="2835" y="9293"/>
                </a:cubicBezTo>
                <a:cubicBezTo>
                  <a:pt x="2835" y="8791"/>
                  <a:pt x="2970" y="8540"/>
                  <a:pt x="3240" y="8540"/>
                </a:cubicBezTo>
                <a:cubicBezTo>
                  <a:pt x="12690" y="8540"/>
                  <a:pt x="12690" y="8540"/>
                  <a:pt x="12690" y="8540"/>
                </a:cubicBezTo>
                <a:cubicBezTo>
                  <a:pt x="12825" y="8540"/>
                  <a:pt x="12960" y="8791"/>
                  <a:pt x="12960" y="929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06" name="Freeform 31"/>
          <p:cNvSpPr/>
          <p:nvPr/>
        </p:nvSpPr>
        <p:spPr>
          <a:xfrm>
            <a:off x="6873875" y="8175625"/>
            <a:ext cx="1089027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70" y="21057"/>
                </a:moveTo>
                <a:cubicBezTo>
                  <a:pt x="16470" y="21328"/>
                  <a:pt x="16200" y="21600"/>
                  <a:pt x="15930" y="21600"/>
                </a:cubicBezTo>
                <a:cubicBezTo>
                  <a:pt x="5670" y="21600"/>
                  <a:pt x="5670" y="21600"/>
                  <a:pt x="5670" y="21600"/>
                </a:cubicBezTo>
                <a:cubicBezTo>
                  <a:pt x="5400" y="21600"/>
                  <a:pt x="5130" y="21328"/>
                  <a:pt x="5130" y="21057"/>
                </a:cubicBezTo>
                <a:cubicBezTo>
                  <a:pt x="5130" y="20785"/>
                  <a:pt x="5400" y="20649"/>
                  <a:pt x="5670" y="20649"/>
                </a:cubicBezTo>
                <a:cubicBezTo>
                  <a:pt x="15930" y="20649"/>
                  <a:pt x="15930" y="20649"/>
                  <a:pt x="15930" y="20649"/>
                </a:cubicBezTo>
                <a:cubicBezTo>
                  <a:pt x="16200" y="20649"/>
                  <a:pt x="16470" y="20785"/>
                  <a:pt x="16470" y="21057"/>
                </a:cubicBezTo>
                <a:close/>
                <a:moveTo>
                  <a:pt x="21195" y="13721"/>
                </a:moveTo>
                <a:cubicBezTo>
                  <a:pt x="405" y="13721"/>
                  <a:pt x="405" y="13721"/>
                  <a:pt x="405" y="13721"/>
                </a:cubicBezTo>
                <a:cubicBezTo>
                  <a:pt x="270" y="13721"/>
                  <a:pt x="0" y="13992"/>
                  <a:pt x="0" y="14264"/>
                </a:cubicBezTo>
                <a:cubicBezTo>
                  <a:pt x="0" y="14536"/>
                  <a:pt x="270" y="14672"/>
                  <a:pt x="405" y="14672"/>
                </a:cubicBezTo>
                <a:cubicBezTo>
                  <a:pt x="21195" y="14672"/>
                  <a:pt x="21195" y="14672"/>
                  <a:pt x="21195" y="14672"/>
                </a:cubicBezTo>
                <a:cubicBezTo>
                  <a:pt x="21330" y="14672"/>
                  <a:pt x="21600" y="14536"/>
                  <a:pt x="21600" y="14264"/>
                </a:cubicBezTo>
                <a:cubicBezTo>
                  <a:pt x="21600" y="13992"/>
                  <a:pt x="21330" y="13721"/>
                  <a:pt x="21195" y="13721"/>
                </a:cubicBezTo>
                <a:close/>
                <a:moveTo>
                  <a:pt x="21195" y="6928"/>
                </a:moveTo>
                <a:cubicBezTo>
                  <a:pt x="405" y="6928"/>
                  <a:pt x="405" y="6928"/>
                  <a:pt x="405" y="6928"/>
                </a:cubicBezTo>
                <a:cubicBezTo>
                  <a:pt x="270" y="6928"/>
                  <a:pt x="0" y="7064"/>
                  <a:pt x="0" y="7336"/>
                </a:cubicBezTo>
                <a:cubicBezTo>
                  <a:pt x="0" y="7608"/>
                  <a:pt x="270" y="7879"/>
                  <a:pt x="405" y="7879"/>
                </a:cubicBezTo>
                <a:cubicBezTo>
                  <a:pt x="21195" y="7879"/>
                  <a:pt x="21195" y="7879"/>
                  <a:pt x="21195" y="7879"/>
                </a:cubicBezTo>
                <a:cubicBezTo>
                  <a:pt x="21330" y="7879"/>
                  <a:pt x="21600" y="7608"/>
                  <a:pt x="21600" y="7336"/>
                </a:cubicBezTo>
                <a:cubicBezTo>
                  <a:pt x="21600" y="7064"/>
                  <a:pt x="21330" y="6928"/>
                  <a:pt x="21195" y="6928"/>
                </a:cubicBezTo>
                <a:close/>
                <a:moveTo>
                  <a:pt x="405" y="951"/>
                </a:moveTo>
                <a:cubicBezTo>
                  <a:pt x="21195" y="951"/>
                  <a:pt x="21195" y="951"/>
                  <a:pt x="21195" y="951"/>
                </a:cubicBezTo>
                <a:cubicBezTo>
                  <a:pt x="21330" y="951"/>
                  <a:pt x="21600" y="679"/>
                  <a:pt x="21600" y="408"/>
                </a:cubicBezTo>
                <a:cubicBezTo>
                  <a:pt x="21600" y="272"/>
                  <a:pt x="21330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0" y="272"/>
                  <a:pt x="0" y="408"/>
                </a:cubicBezTo>
                <a:cubicBezTo>
                  <a:pt x="0" y="679"/>
                  <a:pt x="270" y="951"/>
                  <a:pt x="405" y="95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07" name="Freeform 32"/>
          <p:cNvSpPr/>
          <p:nvPr/>
        </p:nvSpPr>
        <p:spPr>
          <a:xfrm>
            <a:off x="6873875" y="9410700"/>
            <a:ext cx="1089027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45" y="21057"/>
                </a:moveTo>
                <a:cubicBezTo>
                  <a:pt x="17145" y="21328"/>
                  <a:pt x="17010" y="21600"/>
                  <a:pt x="16740" y="21600"/>
                </a:cubicBezTo>
                <a:cubicBezTo>
                  <a:pt x="4860" y="21600"/>
                  <a:pt x="4860" y="21600"/>
                  <a:pt x="4860" y="21600"/>
                </a:cubicBezTo>
                <a:cubicBezTo>
                  <a:pt x="4590" y="21600"/>
                  <a:pt x="4455" y="21328"/>
                  <a:pt x="4455" y="21057"/>
                </a:cubicBezTo>
                <a:cubicBezTo>
                  <a:pt x="4455" y="20785"/>
                  <a:pt x="4590" y="20649"/>
                  <a:pt x="4860" y="20649"/>
                </a:cubicBezTo>
                <a:cubicBezTo>
                  <a:pt x="16740" y="20649"/>
                  <a:pt x="16740" y="20649"/>
                  <a:pt x="16740" y="20649"/>
                </a:cubicBezTo>
                <a:cubicBezTo>
                  <a:pt x="17010" y="20649"/>
                  <a:pt x="17145" y="20785"/>
                  <a:pt x="17145" y="21057"/>
                </a:cubicBezTo>
                <a:close/>
                <a:moveTo>
                  <a:pt x="21195" y="13721"/>
                </a:moveTo>
                <a:cubicBezTo>
                  <a:pt x="405" y="13721"/>
                  <a:pt x="405" y="13721"/>
                  <a:pt x="405" y="13721"/>
                </a:cubicBezTo>
                <a:cubicBezTo>
                  <a:pt x="270" y="13721"/>
                  <a:pt x="0" y="13992"/>
                  <a:pt x="0" y="14264"/>
                </a:cubicBezTo>
                <a:cubicBezTo>
                  <a:pt x="0" y="14536"/>
                  <a:pt x="270" y="14672"/>
                  <a:pt x="405" y="14672"/>
                </a:cubicBezTo>
                <a:cubicBezTo>
                  <a:pt x="21195" y="14672"/>
                  <a:pt x="21195" y="14672"/>
                  <a:pt x="21195" y="14672"/>
                </a:cubicBezTo>
                <a:cubicBezTo>
                  <a:pt x="21330" y="14672"/>
                  <a:pt x="21600" y="14536"/>
                  <a:pt x="21600" y="14264"/>
                </a:cubicBezTo>
                <a:cubicBezTo>
                  <a:pt x="21600" y="13992"/>
                  <a:pt x="21330" y="13721"/>
                  <a:pt x="21195" y="13721"/>
                </a:cubicBezTo>
                <a:close/>
                <a:moveTo>
                  <a:pt x="4860" y="6928"/>
                </a:moveTo>
                <a:cubicBezTo>
                  <a:pt x="4590" y="6928"/>
                  <a:pt x="4455" y="7064"/>
                  <a:pt x="4455" y="7336"/>
                </a:cubicBezTo>
                <a:cubicBezTo>
                  <a:pt x="4455" y="7608"/>
                  <a:pt x="4590" y="7879"/>
                  <a:pt x="4860" y="7879"/>
                </a:cubicBezTo>
                <a:cubicBezTo>
                  <a:pt x="16740" y="7879"/>
                  <a:pt x="16740" y="7879"/>
                  <a:pt x="16740" y="7879"/>
                </a:cubicBezTo>
                <a:cubicBezTo>
                  <a:pt x="17010" y="7879"/>
                  <a:pt x="17145" y="7608"/>
                  <a:pt x="17145" y="7336"/>
                </a:cubicBezTo>
                <a:cubicBezTo>
                  <a:pt x="17145" y="7064"/>
                  <a:pt x="17010" y="6928"/>
                  <a:pt x="16740" y="6928"/>
                </a:cubicBezTo>
                <a:lnTo>
                  <a:pt x="4860" y="6928"/>
                </a:lnTo>
                <a:close/>
                <a:moveTo>
                  <a:pt x="405" y="951"/>
                </a:moveTo>
                <a:cubicBezTo>
                  <a:pt x="21195" y="951"/>
                  <a:pt x="21195" y="951"/>
                  <a:pt x="21195" y="951"/>
                </a:cubicBezTo>
                <a:cubicBezTo>
                  <a:pt x="21330" y="951"/>
                  <a:pt x="21600" y="679"/>
                  <a:pt x="21600" y="408"/>
                </a:cubicBezTo>
                <a:cubicBezTo>
                  <a:pt x="21600" y="272"/>
                  <a:pt x="21330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0" y="272"/>
                  <a:pt x="0" y="408"/>
                </a:cubicBezTo>
                <a:cubicBezTo>
                  <a:pt x="0" y="679"/>
                  <a:pt x="270" y="951"/>
                  <a:pt x="405" y="95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08" name="Freeform 33"/>
          <p:cNvSpPr/>
          <p:nvPr/>
        </p:nvSpPr>
        <p:spPr>
          <a:xfrm>
            <a:off x="6873875" y="10758618"/>
            <a:ext cx="1089027" cy="8714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57" extrusionOk="0">
                <a:moveTo>
                  <a:pt x="21600" y="12373"/>
                </a:moveTo>
                <a:cubicBezTo>
                  <a:pt x="21600" y="11012"/>
                  <a:pt x="20655" y="9651"/>
                  <a:pt x="19440" y="9651"/>
                </a:cubicBezTo>
                <a:cubicBezTo>
                  <a:pt x="18225" y="9651"/>
                  <a:pt x="17280" y="10842"/>
                  <a:pt x="17280" y="12373"/>
                </a:cubicBezTo>
                <a:cubicBezTo>
                  <a:pt x="14850" y="12373"/>
                  <a:pt x="14850" y="12373"/>
                  <a:pt x="14850" y="12373"/>
                </a:cubicBezTo>
                <a:cubicBezTo>
                  <a:pt x="13365" y="9141"/>
                  <a:pt x="8370" y="6930"/>
                  <a:pt x="5805" y="6930"/>
                </a:cubicBezTo>
                <a:cubicBezTo>
                  <a:pt x="2565" y="6930"/>
                  <a:pt x="0" y="10332"/>
                  <a:pt x="0" y="14244"/>
                </a:cubicBezTo>
                <a:cubicBezTo>
                  <a:pt x="0" y="18326"/>
                  <a:pt x="2565" y="21557"/>
                  <a:pt x="5805" y="21557"/>
                </a:cubicBezTo>
                <a:cubicBezTo>
                  <a:pt x="8370" y="21557"/>
                  <a:pt x="13365" y="19346"/>
                  <a:pt x="14850" y="16285"/>
                </a:cubicBezTo>
                <a:cubicBezTo>
                  <a:pt x="17280" y="16285"/>
                  <a:pt x="17280" y="16285"/>
                  <a:pt x="17280" y="16285"/>
                </a:cubicBezTo>
                <a:cubicBezTo>
                  <a:pt x="17280" y="17645"/>
                  <a:pt x="18225" y="18836"/>
                  <a:pt x="19440" y="18836"/>
                </a:cubicBezTo>
                <a:cubicBezTo>
                  <a:pt x="20655" y="18836"/>
                  <a:pt x="21600" y="17645"/>
                  <a:pt x="21600" y="16114"/>
                </a:cubicBezTo>
                <a:cubicBezTo>
                  <a:pt x="21600" y="15434"/>
                  <a:pt x="21330" y="14754"/>
                  <a:pt x="21060" y="14244"/>
                </a:cubicBezTo>
                <a:cubicBezTo>
                  <a:pt x="21330" y="13733"/>
                  <a:pt x="21600" y="13053"/>
                  <a:pt x="21600" y="12373"/>
                </a:cubicBezTo>
                <a:close/>
                <a:moveTo>
                  <a:pt x="5805" y="20707"/>
                </a:moveTo>
                <a:cubicBezTo>
                  <a:pt x="2970" y="20707"/>
                  <a:pt x="675" y="17815"/>
                  <a:pt x="675" y="14244"/>
                </a:cubicBezTo>
                <a:cubicBezTo>
                  <a:pt x="675" y="10672"/>
                  <a:pt x="2970" y="7781"/>
                  <a:pt x="5805" y="7781"/>
                </a:cubicBezTo>
                <a:cubicBezTo>
                  <a:pt x="8640" y="7781"/>
                  <a:pt x="14715" y="10842"/>
                  <a:pt x="14715" y="14244"/>
                </a:cubicBezTo>
                <a:cubicBezTo>
                  <a:pt x="14715" y="17815"/>
                  <a:pt x="8640" y="20707"/>
                  <a:pt x="5805" y="20707"/>
                </a:cubicBezTo>
                <a:close/>
                <a:moveTo>
                  <a:pt x="20385" y="14584"/>
                </a:moveTo>
                <a:cubicBezTo>
                  <a:pt x="20790" y="14924"/>
                  <a:pt x="20925" y="15434"/>
                  <a:pt x="20925" y="16114"/>
                </a:cubicBezTo>
                <a:cubicBezTo>
                  <a:pt x="20925" y="17135"/>
                  <a:pt x="20250" y="17985"/>
                  <a:pt x="19440" y="17985"/>
                </a:cubicBezTo>
                <a:cubicBezTo>
                  <a:pt x="18630" y="17985"/>
                  <a:pt x="17955" y="17135"/>
                  <a:pt x="17955" y="16114"/>
                </a:cubicBezTo>
                <a:cubicBezTo>
                  <a:pt x="17955" y="16114"/>
                  <a:pt x="17955" y="15944"/>
                  <a:pt x="17955" y="15774"/>
                </a:cubicBezTo>
                <a:cubicBezTo>
                  <a:pt x="17955" y="15774"/>
                  <a:pt x="17955" y="15604"/>
                  <a:pt x="17820" y="15604"/>
                </a:cubicBezTo>
                <a:cubicBezTo>
                  <a:pt x="17820" y="15434"/>
                  <a:pt x="17685" y="15434"/>
                  <a:pt x="17685" y="15434"/>
                </a:cubicBezTo>
                <a:cubicBezTo>
                  <a:pt x="15120" y="15434"/>
                  <a:pt x="15120" y="15434"/>
                  <a:pt x="15120" y="15434"/>
                </a:cubicBezTo>
                <a:cubicBezTo>
                  <a:pt x="15255" y="15094"/>
                  <a:pt x="15255" y="14584"/>
                  <a:pt x="15255" y="14244"/>
                </a:cubicBezTo>
                <a:cubicBezTo>
                  <a:pt x="15255" y="13903"/>
                  <a:pt x="15255" y="13563"/>
                  <a:pt x="15120" y="13223"/>
                </a:cubicBezTo>
                <a:cubicBezTo>
                  <a:pt x="17685" y="13223"/>
                  <a:pt x="17685" y="13223"/>
                  <a:pt x="17685" y="13223"/>
                </a:cubicBezTo>
                <a:cubicBezTo>
                  <a:pt x="17685" y="13223"/>
                  <a:pt x="17820" y="13053"/>
                  <a:pt x="17820" y="13053"/>
                </a:cubicBezTo>
                <a:cubicBezTo>
                  <a:pt x="17955" y="12883"/>
                  <a:pt x="17955" y="12713"/>
                  <a:pt x="17955" y="12713"/>
                </a:cubicBezTo>
                <a:cubicBezTo>
                  <a:pt x="17955" y="12543"/>
                  <a:pt x="17955" y="12543"/>
                  <a:pt x="17955" y="12373"/>
                </a:cubicBezTo>
                <a:cubicBezTo>
                  <a:pt x="17955" y="11352"/>
                  <a:pt x="18630" y="10502"/>
                  <a:pt x="19440" y="10502"/>
                </a:cubicBezTo>
                <a:cubicBezTo>
                  <a:pt x="20250" y="10502"/>
                  <a:pt x="20925" y="11352"/>
                  <a:pt x="20925" y="12373"/>
                </a:cubicBezTo>
                <a:cubicBezTo>
                  <a:pt x="20925" y="13053"/>
                  <a:pt x="20790" y="13563"/>
                  <a:pt x="20385" y="13903"/>
                </a:cubicBezTo>
                <a:cubicBezTo>
                  <a:pt x="20250" y="14074"/>
                  <a:pt x="20250" y="14074"/>
                  <a:pt x="20250" y="14244"/>
                </a:cubicBezTo>
                <a:cubicBezTo>
                  <a:pt x="20250" y="14414"/>
                  <a:pt x="20250" y="14584"/>
                  <a:pt x="20385" y="14584"/>
                </a:cubicBezTo>
                <a:close/>
                <a:moveTo>
                  <a:pt x="4185" y="10332"/>
                </a:moveTo>
                <a:cubicBezTo>
                  <a:pt x="4185" y="10502"/>
                  <a:pt x="4185" y="10842"/>
                  <a:pt x="3915" y="10842"/>
                </a:cubicBezTo>
                <a:cubicBezTo>
                  <a:pt x="3915" y="10842"/>
                  <a:pt x="2970" y="11182"/>
                  <a:pt x="2565" y="12883"/>
                </a:cubicBezTo>
                <a:cubicBezTo>
                  <a:pt x="2565" y="13053"/>
                  <a:pt x="2430" y="13223"/>
                  <a:pt x="2295" y="13223"/>
                </a:cubicBezTo>
                <a:cubicBezTo>
                  <a:pt x="2295" y="13223"/>
                  <a:pt x="2295" y="13053"/>
                  <a:pt x="2160" y="13053"/>
                </a:cubicBezTo>
                <a:cubicBezTo>
                  <a:pt x="2025" y="13053"/>
                  <a:pt x="1890" y="12883"/>
                  <a:pt x="2025" y="12543"/>
                </a:cubicBezTo>
                <a:cubicBezTo>
                  <a:pt x="2430" y="10502"/>
                  <a:pt x="3780" y="9992"/>
                  <a:pt x="3780" y="9992"/>
                </a:cubicBezTo>
                <a:cubicBezTo>
                  <a:pt x="3915" y="9992"/>
                  <a:pt x="4185" y="10162"/>
                  <a:pt x="4185" y="10332"/>
                </a:cubicBezTo>
                <a:close/>
                <a:moveTo>
                  <a:pt x="9315" y="2338"/>
                </a:moveTo>
                <a:cubicBezTo>
                  <a:pt x="9585" y="1828"/>
                  <a:pt x="9585" y="1148"/>
                  <a:pt x="9315" y="637"/>
                </a:cubicBezTo>
                <a:cubicBezTo>
                  <a:pt x="9180" y="467"/>
                  <a:pt x="9180" y="127"/>
                  <a:pt x="9315" y="127"/>
                </a:cubicBezTo>
                <a:cubicBezTo>
                  <a:pt x="9450" y="-43"/>
                  <a:pt x="9720" y="-43"/>
                  <a:pt x="9855" y="127"/>
                </a:cubicBezTo>
                <a:cubicBezTo>
                  <a:pt x="10395" y="977"/>
                  <a:pt x="10395" y="2168"/>
                  <a:pt x="9855" y="2848"/>
                </a:cubicBezTo>
                <a:cubicBezTo>
                  <a:pt x="9450" y="3359"/>
                  <a:pt x="9450" y="4209"/>
                  <a:pt x="9855" y="4719"/>
                </a:cubicBezTo>
                <a:cubicBezTo>
                  <a:pt x="9855" y="4889"/>
                  <a:pt x="9855" y="5059"/>
                  <a:pt x="9720" y="5229"/>
                </a:cubicBezTo>
                <a:cubicBezTo>
                  <a:pt x="9720" y="5229"/>
                  <a:pt x="9585" y="5400"/>
                  <a:pt x="9585" y="5400"/>
                </a:cubicBezTo>
                <a:cubicBezTo>
                  <a:pt x="9450" y="5400"/>
                  <a:pt x="9315" y="5229"/>
                  <a:pt x="9315" y="5229"/>
                </a:cubicBezTo>
                <a:cubicBezTo>
                  <a:pt x="8775" y="4379"/>
                  <a:pt x="8775" y="3188"/>
                  <a:pt x="9315" y="2338"/>
                </a:cubicBezTo>
                <a:close/>
                <a:moveTo>
                  <a:pt x="6345" y="2338"/>
                </a:moveTo>
                <a:cubicBezTo>
                  <a:pt x="6750" y="1828"/>
                  <a:pt x="6750" y="1148"/>
                  <a:pt x="6345" y="637"/>
                </a:cubicBezTo>
                <a:cubicBezTo>
                  <a:pt x="6210" y="467"/>
                  <a:pt x="6210" y="127"/>
                  <a:pt x="6345" y="127"/>
                </a:cubicBezTo>
                <a:cubicBezTo>
                  <a:pt x="6480" y="-43"/>
                  <a:pt x="6750" y="-43"/>
                  <a:pt x="6885" y="127"/>
                </a:cubicBezTo>
                <a:cubicBezTo>
                  <a:pt x="7425" y="977"/>
                  <a:pt x="7425" y="2168"/>
                  <a:pt x="6885" y="2848"/>
                </a:cubicBezTo>
                <a:cubicBezTo>
                  <a:pt x="6480" y="3359"/>
                  <a:pt x="6480" y="4209"/>
                  <a:pt x="6885" y="4719"/>
                </a:cubicBezTo>
                <a:cubicBezTo>
                  <a:pt x="7020" y="4889"/>
                  <a:pt x="6885" y="5059"/>
                  <a:pt x="6750" y="5229"/>
                </a:cubicBezTo>
                <a:cubicBezTo>
                  <a:pt x="6750" y="5229"/>
                  <a:pt x="6615" y="5400"/>
                  <a:pt x="6615" y="5400"/>
                </a:cubicBezTo>
                <a:cubicBezTo>
                  <a:pt x="6480" y="5400"/>
                  <a:pt x="6345" y="5229"/>
                  <a:pt x="6345" y="5229"/>
                </a:cubicBezTo>
                <a:cubicBezTo>
                  <a:pt x="5805" y="4379"/>
                  <a:pt x="5805" y="3188"/>
                  <a:pt x="6345" y="2338"/>
                </a:cubicBezTo>
                <a:close/>
                <a:moveTo>
                  <a:pt x="3375" y="2338"/>
                </a:moveTo>
                <a:cubicBezTo>
                  <a:pt x="3780" y="1828"/>
                  <a:pt x="3780" y="1148"/>
                  <a:pt x="3375" y="637"/>
                </a:cubicBezTo>
                <a:cubicBezTo>
                  <a:pt x="3240" y="467"/>
                  <a:pt x="3240" y="127"/>
                  <a:pt x="3375" y="127"/>
                </a:cubicBezTo>
                <a:cubicBezTo>
                  <a:pt x="3510" y="-43"/>
                  <a:pt x="3780" y="-43"/>
                  <a:pt x="3915" y="127"/>
                </a:cubicBezTo>
                <a:cubicBezTo>
                  <a:pt x="4455" y="977"/>
                  <a:pt x="4455" y="2168"/>
                  <a:pt x="3915" y="2848"/>
                </a:cubicBezTo>
                <a:cubicBezTo>
                  <a:pt x="3510" y="3359"/>
                  <a:pt x="3510" y="4209"/>
                  <a:pt x="3915" y="4719"/>
                </a:cubicBezTo>
                <a:cubicBezTo>
                  <a:pt x="4050" y="4889"/>
                  <a:pt x="4050" y="5059"/>
                  <a:pt x="3915" y="5229"/>
                </a:cubicBezTo>
                <a:cubicBezTo>
                  <a:pt x="3780" y="5229"/>
                  <a:pt x="3645" y="5400"/>
                  <a:pt x="3645" y="5400"/>
                </a:cubicBezTo>
                <a:cubicBezTo>
                  <a:pt x="3510" y="5400"/>
                  <a:pt x="3510" y="5229"/>
                  <a:pt x="3375" y="5229"/>
                </a:cubicBezTo>
                <a:cubicBezTo>
                  <a:pt x="2835" y="4379"/>
                  <a:pt x="2835" y="3188"/>
                  <a:pt x="3375" y="233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09" name="Freeform 34"/>
          <p:cNvSpPr/>
          <p:nvPr/>
        </p:nvSpPr>
        <p:spPr>
          <a:xfrm>
            <a:off x="6873875" y="11886623"/>
            <a:ext cx="1091595" cy="10991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78" h="20945" extrusionOk="0">
                <a:moveTo>
                  <a:pt x="19113" y="1963"/>
                </a:moveTo>
                <a:cubicBezTo>
                  <a:pt x="16495" y="-655"/>
                  <a:pt x="12436" y="-655"/>
                  <a:pt x="9818" y="1963"/>
                </a:cubicBezTo>
                <a:cubicBezTo>
                  <a:pt x="7724" y="4058"/>
                  <a:pt x="5236" y="9294"/>
                  <a:pt x="6022" y="12436"/>
                </a:cubicBezTo>
                <a:cubicBezTo>
                  <a:pt x="4058" y="14400"/>
                  <a:pt x="4058" y="14400"/>
                  <a:pt x="4058" y="14400"/>
                </a:cubicBezTo>
                <a:cubicBezTo>
                  <a:pt x="3142" y="13614"/>
                  <a:pt x="1571" y="13614"/>
                  <a:pt x="655" y="14530"/>
                </a:cubicBezTo>
                <a:cubicBezTo>
                  <a:pt x="262" y="14923"/>
                  <a:pt x="0" y="15578"/>
                  <a:pt x="0" y="16232"/>
                </a:cubicBezTo>
                <a:cubicBezTo>
                  <a:pt x="0" y="16887"/>
                  <a:pt x="262" y="17410"/>
                  <a:pt x="655" y="17934"/>
                </a:cubicBezTo>
                <a:cubicBezTo>
                  <a:pt x="1178" y="18327"/>
                  <a:pt x="1702" y="18589"/>
                  <a:pt x="2356" y="18589"/>
                </a:cubicBezTo>
                <a:cubicBezTo>
                  <a:pt x="2356" y="19243"/>
                  <a:pt x="2618" y="19767"/>
                  <a:pt x="3011" y="20290"/>
                </a:cubicBezTo>
                <a:cubicBezTo>
                  <a:pt x="3535" y="20683"/>
                  <a:pt x="4189" y="20945"/>
                  <a:pt x="4713" y="20945"/>
                </a:cubicBezTo>
                <a:cubicBezTo>
                  <a:pt x="5367" y="20945"/>
                  <a:pt x="6022" y="20683"/>
                  <a:pt x="6415" y="20290"/>
                </a:cubicBezTo>
                <a:cubicBezTo>
                  <a:pt x="7331" y="19374"/>
                  <a:pt x="7462" y="17803"/>
                  <a:pt x="6545" y="16887"/>
                </a:cubicBezTo>
                <a:cubicBezTo>
                  <a:pt x="8509" y="14923"/>
                  <a:pt x="8509" y="14923"/>
                  <a:pt x="8509" y="14923"/>
                </a:cubicBezTo>
                <a:cubicBezTo>
                  <a:pt x="8902" y="15054"/>
                  <a:pt x="9295" y="15054"/>
                  <a:pt x="9818" y="15054"/>
                </a:cubicBezTo>
                <a:cubicBezTo>
                  <a:pt x="12960" y="15054"/>
                  <a:pt x="17149" y="12960"/>
                  <a:pt x="19113" y="11127"/>
                </a:cubicBezTo>
                <a:cubicBezTo>
                  <a:pt x="21600" y="8509"/>
                  <a:pt x="21600" y="4450"/>
                  <a:pt x="19113" y="1963"/>
                </a:cubicBezTo>
                <a:close/>
                <a:moveTo>
                  <a:pt x="5760" y="16625"/>
                </a:moveTo>
                <a:cubicBezTo>
                  <a:pt x="5629" y="16756"/>
                  <a:pt x="5629" y="16756"/>
                  <a:pt x="5629" y="16887"/>
                </a:cubicBezTo>
                <a:cubicBezTo>
                  <a:pt x="5629" y="17018"/>
                  <a:pt x="5760" y="17149"/>
                  <a:pt x="5760" y="17149"/>
                </a:cubicBezTo>
                <a:cubicBezTo>
                  <a:pt x="5891" y="17280"/>
                  <a:pt x="5891" y="17280"/>
                  <a:pt x="5891" y="17280"/>
                </a:cubicBezTo>
                <a:cubicBezTo>
                  <a:pt x="6545" y="17934"/>
                  <a:pt x="6545" y="19112"/>
                  <a:pt x="5891" y="19767"/>
                </a:cubicBezTo>
                <a:cubicBezTo>
                  <a:pt x="5236" y="20421"/>
                  <a:pt x="4189" y="20421"/>
                  <a:pt x="3535" y="19767"/>
                </a:cubicBezTo>
                <a:cubicBezTo>
                  <a:pt x="3142" y="19374"/>
                  <a:pt x="3011" y="18850"/>
                  <a:pt x="3142" y="18327"/>
                </a:cubicBezTo>
                <a:cubicBezTo>
                  <a:pt x="3142" y="18196"/>
                  <a:pt x="3011" y="18065"/>
                  <a:pt x="3011" y="17934"/>
                </a:cubicBezTo>
                <a:cubicBezTo>
                  <a:pt x="2880" y="17934"/>
                  <a:pt x="2749" y="17803"/>
                  <a:pt x="2618" y="17803"/>
                </a:cubicBezTo>
                <a:cubicBezTo>
                  <a:pt x="2095" y="17934"/>
                  <a:pt x="1571" y="17803"/>
                  <a:pt x="1178" y="17410"/>
                </a:cubicBezTo>
                <a:cubicBezTo>
                  <a:pt x="916" y="17018"/>
                  <a:pt x="785" y="16625"/>
                  <a:pt x="785" y="16232"/>
                </a:cubicBezTo>
                <a:cubicBezTo>
                  <a:pt x="785" y="15709"/>
                  <a:pt x="916" y="15316"/>
                  <a:pt x="1178" y="15054"/>
                </a:cubicBezTo>
                <a:cubicBezTo>
                  <a:pt x="1833" y="14400"/>
                  <a:pt x="3011" y="14400"/>
                  <a:pt x="3665" y="15054"/>
                </a:cubicBezTo>
                <a:cubicBezTo>
                  <a:pt x="3665" y="15054"/>
                  <a:pt x="3665" y="15054"/>
                  <a:pt x="3796" y="15185"/>
                </a:cubicBezTo>
                <a:cubicBezTo>
                  <a:pt x="3796" y="15316"/>
                  <a:pt x="3927" y="15316"/>
                  <a:pt x="4058" y="15316"/>
                </a:cubicBezTo>
                <a:cubicBezTo>
                  <a:pt x="4189" y="15316"/>
                  <a:pt x="4189" y="15316"/>
                  <a:pt x="4320" y="15185"/>
                </a:cubicBezTo>
                <a:cubicBezTo>
                  <a:pt x="6284" y="13221"/>
                  <a:pt x="6284" y="13221"/>
                  <a:pt x="6284" y="13221"/>
                </a:cubicBezTo>
                <a:cubicBezTo>
                  <a:pt x="6415" y="13614"/>
                  <a:pt x="6676" y="13876"/>
                  <a:pt x="6807" y="14138"/>
                </a:cubicBezTo>
                <a:cubicBezTo>
                  <a:pt x="7069" y="14269"/>
                  <a:pt x="7331" y="14530"/>
                  <a:pt x="7724" y="14661"/>
                </a:cubicBezTo>
                <a:lnTo>
                  <a:pt x="5760" y="16625"/>
                </a:lnTo>
                <a:close/>
                <a:moveTo>
                  <a:pt x="18589" y="10603"/>
                </a:moveTo>
                <a:cubicBezTo>
                  <a:pt x="16233" y="12829"/>
                  <a:pt x="9556" y="15709"/>
                  <a:pt x="7331" y="13614"/>
                </a:cubicBezTo>
                <a:cubicBezTo>
                  <a:pt x="5236" y="11389"/>
                  <a:pt x="8116" y="4712"/>
                  <a:pt x="10342" y="2356"/>
                </a:cubicBezTo>
                <a:cubicBezTo>
                  <a:pt x="12567" y="130"/>
                  <a:pt x="16233" y="130"/>
                  <a:pt x="18589" y="2356"/>
                </a:cubicBezTo>
                <a:cubicBezTo>
                  <a:pt x="20815" y="4712"/>
                  <a:pt x="20815" y="8378"/>
                  <a:pt x="18589" y="10603"/>
                </a:cubicBezTo>
                <a:close/>
                <a:moveTo>
                  <a:pt x="18720" y="7592"/>
                </a:moveTo>
                <a:cubicBezTo>
                  <a:pt x="18589" y="7723"/>
                  <a:pt x="18458" y="7723"/>
                  <a:pt x="18327" y="7723"/>
                </a:cubicBezTo>
                <a:cubicBezTo>
                  <a:pt x="18327" y="7723"/>
                  <a:pt x="18327" y="7723"/>
                  <a:pt x="18196" y="7723"/>
                </a:cubicBezTo>
                <a:cubicBezTo>
                  <a:pt x="18065" y="7592"/>
                  <a:pt x="17935" y="7330"/>
                  <a:pt x="18065" y="7200"/>
                </a:cubicBezTo>
                <a:cubicBezTo>
                  <a:pt x="18065" y="7200"/>
                  <a:pt x="18589" y="6152"/>
                  <a:pt x="17804" y="4843"/>
                </a:cubicBezTo>
                <a:cubicBezTo>
                  <a:pt x="17804" y="4712"/>
                  <a:pt x="17804" y="4450"/>
                  <a:pt x="18065" y="4320"/>
                </a:cubicBezTo>
                <a:cubicBezTo>
                  <a:pt x="18196" y="4320"/>
                  <a:pt x="18458" y="4320"/>
                  <a:pt x="18458" y="4581"/>
                </a:cubicBezTo>
                <a:cubicBezTo>
                  <a:pt x="19375" y="6152"/>
                  <a:pt x="18720" y="7461"/>
                  <a:pt x="18720" y="759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10" name="Freeform 35"/>
          <p:cNvSpPr/>
          <p:nvPr/>
        </p:nvSpPr>
        <p:spPr>
          <a:xfrm>
            <a:off x="8782050" y="970996"/>
            <a:ext cx="1092200" cy="6196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00" extrusionOk="0">
                <a:moveTo>
                  <a:pt x="20520" y="2886"/>
                </a:moveTo>
                <a:cubicBezTo>
                  <a:pt x="19845" y="2411"/>
                  <a:pt x="19440" y="3360"/>
                  <a:pt x="19035" y="4073"/>
                </a:cubicBezTo>
                <a:cubicBezTo>
                  <a:pt x="18765" y="4785"/>
                  <a:pt x="18495" y="5497"/>
                  <a:pt x="18090" y="5971"/>
                </a:cubicBezTo>
                <a:cubicBezTo>
                  <a:pt x="17685" y="6209"/>
                  <a:pt x="16740" y="6209"/>
                  <a:pt x="15660" y="5971"/>
                </a:cubicBezTo>
                <a:cubicBezTo>
                  <a:pt x="15525" y="5971"/>
                  <a:pt x="15390" y="5971"/>
                  <a:pt x="15120" y="5971"/>
                </a:cubicBezTo>
                <a:cubicBezTo>
                  <a:pt x="15390" y="5734"/>
                  <a:pt x="15525" y="5497"/>
                  <a:pt x="15660" y="5497"/>
                </a:cubicBezTo>
                <a:cubicBezTo>
                  <a:pt x="15930" y="5022"/>
                  <a:pt x="16335" y="5022"/>
                  <a:pt x="16740" y="4785"/>
                </a:cubicBezTo>
                <a:cubicBezTo>
                  <a:pt x="17145" y="4547"/>
                  <a:pt x="17415" y="4547"/>
                  <a:pt x="17820" y="4310"/>
                </a:cubicBezTo>
                <a:cubicBezTo>
                  <a:pt x="18360" y="3835"/>
                  <a:pt x="18630" y="3123"/>
                  <a:pt x="18495" y="2174"/>
                </a:cubicBezTo>
                <a:cubicBezTo>
                  <a:pt x="18495" y="1224"/>
                  <a:pt x="18090" y="275"/>
                  <a:pt x="17415" y="37"/>
                </a:cubicBezTo>
                <a:cubicBezTo>
                  <a:pt x="16740" y="-200"/>
                  <a:pt x="16335" y="749"/>
                  <a:pt x="16065" y="1462"/>
                </a:cubicBezTo>
                <a:cubicBezTo>
                  <a:pt x="15795" y="2174"/>
                  <a:pt x="15390" y="2648"/>
                  <a:pt x="14985" y="3123"/>
                </a:cubicBezTo>
                <a:cubicBezTo>
                  <a:pt x="14580" y="3598"/>
                  <a:pt x="13635" y="3360"/>
                  <a:pt x="12690" y="3360"/>
                </a:cubicBezTo>
                <a:cubicBezTo>
                  <a:pt x="12015" y="3360"/>
                  <a:pt x="11340" y="3123"/>
                  <a:pt x="10530" y="3123"/>
                </a:cubicBezTo>
                <a:cubicBezTo>
                  <a:pt x="10530" y="3360"/>
                  <a:pt x="10530" y="3360"/>
                  <a:pt x="10530" y="3360"/>
                </a:cubicBezTo>
                <a:cubicBezTo>
                  <a:pt x="9585" y="2648"/>
                  <a:pt x="8640" y="2411"/>
                  <a:pt x="7695" y="2411"/>
                </a:cubicBezTo>
                <a:cubicBezTo>
                  <a:pt x="6075" y="2411"/>
                  <a:pt x="6075" y="2411"/>
                  <a:pt x="6075" y="2411"/>
                </a:cubicBezTo>
                <a:cubicBezTo>
                  <a:pt x="2700" y="2411"/>
                  <a:pt x="0" y="7158"/>
                  <a:pt x="0" y="13092"/>
                </a:cubicBezTo>
                <a:cubicBezTo>
                  <a:pt x="0" y="14042"/>
                  <a:pt x="0" y="14042"/>
                  <a:pt x="0" y="14042"/>
                </a:cubicBezTo>
                <a:cubicBezTo>
                  <a:pt x="0" y="18077"/>
                  <a:pt x="1890" y="21400"/>
                  <a:pt x="4185" y="21400"/>
                </a:cubicBezTo>
                <a:cubicBezTo>
                  <a:pt x="14445" y="21400"/>
                  <a:pt x="14445" y="21400"/>
                  <a:pt x="14445" y="21400"/>
                </a:cubicBezTo>
                <a:cubicBezTo>
                  <a:pt x="15660" y="21400"/>
                  <a:pt x="16470" y="19976"/>
                  <a:pt x="16470" y="17840"/>
                </a:cubicBezTo>
                <a:cubicBezTo>
                  <a:pt x="16470" y="16415"/>
                  <a:pt x="16335" y="15229"/>
                  <a:pt x="16200" y="13804"/>
                </a:cubicBezTo>
                <a:cubicBezTo>
                  <a:pt x="16875" y="12380"/>
                  <a:pt x="17550" y="11193"/>
                  <a:pt x="17955" y="10244"/>
                </a:cubicBezTo>
                <a:cubicBezTo>
                  <a:pt x="18225" y="9532"/>
                  <a:pt x="18630" y="8820"/>
                  <a:pt x="18765" y="8582"/>
                </a:cubicBezTo>
                <a:cubicBezTo>
                  <a:pt x="19170" y="8108"/>
                  <a:pt x="19575" y="7870"/>
                  <a:pt x="19980" y="7633"/>
                </a:cubicBezTo>
                <a:cubicBezTo>
                  <a:pt x="20385" y="7396"/>
                  <a:pt x="20655" y="7158"/>
                  <a:pt x="20925" y="6921"/>
                </a:cubicBezTo>
                <a:cubicBezTo>
                  <a:pt x="21330" y="6684"/>
                  <a:pt x="21600" y="5734"/>
                  <a:pt x="21600" y="5022"/>
                </a:cubicBezTo>
                <a:cubicBezTo>
                  <a:pt x="21600" y="3835"/>
                  <a:pt x="21060" y="3123"/>
                  <a:pt x="20520" y="2886"/>
                </a:cubicBezTo>
                <a:close/>
                <a:moveTo>
                  <a:pt x="12555" y="4310"/>
                </a:moveTo>
                <a:cubicBezTo>
                  <a:pt x="13770" y="4547"/>
                  <a:pt x="14715" y="4547"/>
                  <a:pt x="15255" y="4073"/>
                </a:cubicBezTo>
                <a:cubicBezTo>
                  <a:pt x="15795" y="3598"/>
                  <a:pt x="16200" y="2648"/>
                  <a:pt x="16470" y="2174"/>
                </a:cubicBezTo>
                <a:cubicBezTo>
                  <a:pt x="16875" y="1224"/>
                  <a:pt x="17010" y="987"/>
                  <a:pt x="17280" y="987"/>
                </a:cubicBezTo>
                <a:cubicBezTo>
                  <a:pt x="17685" y="1224"/>
                  <a:pt x="17955" y="1936"/>
                  <a:pt x="17955" y="2411"/>
                </a:cubicBezTo>
                <a:cubicBezTo>
                  <a:pt x="17955" y="2648"/>
                  <a:pt x="17955" y="3123"/>
                  <a:pt x="17685" y="3360"/>
                </a:cubicBezTo>
                <a:cubicBezTo>
                  <a:pt x="17280" y="3598"/>
                  <a:pt x="16875" y="3598"/>
                  <a:pt x="16605" y="3835"/>
                </a:cubicBezTo>
                <a:cubicBezTo>
                  <a:pt x="16200" y="3835"/>
                  <a:pt x="15795" y="4073"/>
                  <a:pt x="15390" y="4547"/>
                </a:cubicBezTo>
                <a:cubicBezTo>
                  <a:pt x="15120" y="4785"/>
                  <a:pt x="14715" y="5259"/>
                  <a:pt x="14445" y="5971"/>
                </a:cubicBezTo>
                <a:cubicBezTo>
                  <a:pt x="14040" y="5971"/>
                  <a:pt x="13635" y="5971"/>
                  <a:pt x="13365" y="5971"/>
                </a:cubicBezTo>
                <a:cubicBezTo>
                  <a:pt x="12825" y="5259"/>
                  <a:pt x="12420" y="4785"/>
                  <a:pt x="11880" y="4310"/>
                </a:cubicBezTo>
                <a:cubicBezTo>
                  <a:pt x="12150" y="4310"/>
                  <a:pt x="12420" y="4310"/>
                  <a:pt x="12555" y="4310"/>
                </a:cubicBezTo>
                <a:close/>
                <a:moveTo>
                  <a:pt x="20655" y="5971"/>
                </a:moveTo>
                <a:cubicBezTo>
                  <a:pt x="20385" y="6209"/>
                  <a:pt x="20115" y="6446"/>
                  <a:pt x="19845" y="6684"/>
                </a:cubicBezTo>
                <a:cubicBezTo>
                  <a:pt x="19305" y="6921"/>
                  <a:pt x="18900" y="7158"/>
                  <a:pt x="18360" y="7633"/>
                </a:cubicBezTo>
                <a:cubicBezTo>
                  <a:pt x="18225" y="7870"/>
                  <a:pt x="17955" y="8582"/>
                  <a:pt x="17415" y="9532"/>
                </a:cubicBezTo>
                <a:cubicBezTo>
                  <a:pt x="16335" y="12143"/>
                  <a:pt x="14445" y="16178"/>
                  <a:pt x="11745" y="17602"/>
                </a:cubicBezTo>
                <a:cubicBezTo>
                  <a:pt x="11610" y="17840"/>
                  <a:pt x="11610" y="18077"/>
                  <a:pt x="11610" y="18314"/>
                </a:cubicBezTo>
                <a:cubicBezTo>
                  <a:pt x="11610" y="18552"/>
                  <a:pt x="11745" y="18552"/>
                  <a:pt x="11880" y="18552"/>
                </a:cubicBezTo>
                <a:cubicBezTo>
                  <a:pt x="11880" y="18552"/>
                  <a:pt x="11880" y="18552"/>
                  <a:pt x="12015" y="18552"/>
                </a:cubicBezTo>
                <a:cubicBezTo>
                  <a:pt x="13500" y="17840"/>
                  <a:pt x="14715" y="16178"/>
                  <a:pt x="15660" y="14516"/>
                </a:cubicBezTo>
                <a:cubicBezTo>
                  <a:pt x="15795" y="15703"/>
                  <a:pt x="15930" y="16890"/>
                  <a:pt x="15930" y="17840"/>
                </a:cubicBezTo>
                <a:cubicBezTo>
                  <a:pt x="15930" y="19264"/>
                  <a:pt x="15255" y="20451"/>
                  <a:pt x="14445" y="20451"/>
                </a:cubicBezTo>
                <a:cubicBezTo>
                  <a:pt x="4185" y="20451"/>
                  <a:pt x="4185" y="20451"/>
                  <a:pt x="4185" y="20451"/>
                </a:cubicBezTo>
                <a:cubicBezTo>
                  <a:pt x="2295" y="20451"/>
                  <a:pt x="540" y="17602"/>
                  <a:pt x="540" y="14042"/>
                </a:cubicBezTo>
                <a:cubicBezTo>
                  <a:pt x="540" y="13092"/>
                  <a:pt x="540" y="13092"/>
                  <a:pt x="540" y="13092"/>
                </a:cubicBezTo>
                <a:cubicBezTo>
                  <a:pt x="540" y="7870"/>
                  <a:pt x="3105" y="3360"/>
                  <a:pt x="6075" y="3360"/>
                </a:cubicBezTo>
                <a:cubicBezTo>
                  <a:pt x="7695" y="3360"/>
                  <a:pt x="7695" y="3360"/>
                  <a:pt x="7695" y="3360"/>
                </a:cubicBezTo>
                <a:cubicBezTo>
                  <a:pt x="9450" y="3360"/>
                  <a:pt x="11070" y="4310"/>
                  <a:pt x="12420" y="6209"/>
                </a:cubicBezTo>
                <a:cubicBezTo>
                  <a:pt x="11475" y="6209"/>
                  <a:pt x="10530" y="6684"/>
                  <a:pt x="9720" y="7633"/>
                </a:cubicBezTo>
                <a:cubicBezTo>
                  <a:pt x="9585" y="7633"/>
                  <a:pt x="9585" y="8108"/>
                  <a:pt x="9720" y="8345"/>
                </a:cubicBezTo>
                <a:cubicBezTo>
                  <a:pt x="9720" y="8582"/>
                  <a:pt x="9990" y="8582"/>
                  <a:pt x="10125" y="8345"/>
                </a:cubicBezTo>
                <a:cubicBezTo>
                  <a:pt x="11610" y="6684"/>
                  <a:pt x="13905" y="6921"/>
                  <a:pt x="15660" y="7158"/>
                </a:cubicBezTo>
                <a:cubicBezTo>
                  <a:pt x="16875" y="7158"/>
                  <a:pt x="17820" y="7158"/>
                  <a:pt x="18360" y="6684"/>
                </a:cubicBezTo>
                <a:cubicBezTo>
                  <a:pt x="18900" y="6209"/>
                  <a:pt x="19305" y="5497"/>
                  <a:pt x="19575" y="4785"/>
                </a:cubicBezTo>
                <a:cubicBezTo>
                  <a:pt x="19980" y="4073"/>
                  <a:pt x="20115" y="3598"/>
                  <a:pt x="20385" y="3835"/>
                </a:cubicBezTo>
                <a:cubicBezTo>
                  <a:pt x="20790" y="4073"/>
                  <a:pt x="20925" y="4547"/>
                  <a:pt x="21060" y="5022"/>
                </a:cubicBezTo>
                <a:cubicBezTo>
                  <a:pt x="21060" y="5259"/>
                  <a:pt x="21060" y="5734"/>
                  <a:pt x="20655" y="59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11" name="Freeform 36"/>
          <p:cNvSpPr/>
          <p:nvPr/>
        </p:nvSpPr>
        <p:spPr>
          <a:xfrm>
            <a:off x="8782050" y="19875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1070" y="4455"/>
                </a:moveTo>
                <a:cubicBezTo>
                  <a:pt x="11070" y="10800"/>
                  <a:pt x="11070" y="10800"/>
                  <a:pt x="11070" y="10800"/>
                </a:cubicBezTo>
                <a:cubicBezTo>
                  <a:pt x="11070" y="10935"/>
                  <a:pt x="11070" y="10935"/>
                  <a:pt x="11070" y="11070"/>
                </a:cubicBezTo>
                <a:cubicBezTo>
                  <a:pt x="7965" y="14850"/>
                  <a:pt x="7965" y="14850"/>
                  <a:pt x="7965" y="14850"/>
                </a:cubicBezTo>
                <a:cubicBezTo>
                  <a:pt x="7830" y="14850"/>
                  <a:pt x="7695" y="14985"/>
                  <a:pt x="7695" y="14985"/>
                </a:cubicBezTo>
                <a:cubicBezTo>
                  <a:pt x="7560" y="14985"/>
                  <a:pt x="7560" y="14850"/>
                  <a:pt x="7425" y="14850"/>
                </a:cubicBezTo>
                <a:cubicBezTo>
                  <a:pt x="7290" y="14715"/>
                  <a:pt x="7290" y="14580"/>
                  <a:pt x="7425" y="14445"/>
                </a:cubicBezTo>
                <a:cubicBezTo>
                  <a:pt x="10530" y="10665"/>
                  <a:pt x="10530" y="10665"/>
                  <a:pt x="10530" y="10665"/>
                </a:cubicBezTo>
                <a:cubicBezTo>
                  <a:pt x="10530" y="4455"/>
                  <a:pt x="10530" y="4455"/>
                  <a:pt x="10530" y="4455"/>
                </a:cubicBezTo>
                <a:cubicBezTo>
                  <a:pt x="10530" y="4320"/>
                  <a:pt x="10665" y="4185"/>
                  <a:pt x="10800" y="4185"/>
                </a:cubicBezTo>
                <a:cubicBezTo>
                  <a:pt x="10935" y="4185"/>
                  <a:pt x="11070" y="4320"/>
                  <a:pt x="11070" y="44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12" name="Freeform 37"/>
          <p:cNvSpPr/>
          <p:nvPr/>
        </p:nvSpPr>
        <p:spPr>
          <a:xfrm>
            <a:off x="8782050" y="3225800"/>
            <a:ext cx="10922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1070" y="4455"/>
                </a:moveTo>
                <a:cubicBezTo>
                  <a:pt x="11070" y="10800"/>
                  <a:pt x="11070" y="10800"/>
                  <a:pt x="11070" y="10800"/>
                </a:cubicBezTo>
                <a:cubicBezTo>
                  <a:pt x="11070" y="10935"/>
                  <a:pt x="10935" y="11070"/>
                  <a:pt x="10800" y="11070"/>
                </a:cubicBezTo>
                <a:cubicBezTo>
                  <a:pt x="6615" y="11070"/>
                  <a:pt x="6615" y="11070"/>
                  <a:pt x="6615" y="11070"/>
                </a:cubicBezTo>
                <a:cubicBezTo>
                  <a:pt x="6480" y="11070"/>
                  <a:pt x="6345" y="10935"/>
                  <a:pt x="6345" y="10800"/>
                </a:cubicBezTo>
                <a:cubicBezTo>
                  <a:pt x="6345" y="10665"/>
                  <a:pt x="6480" y="10530"/>
                  <a:pt x="6615" y="10530"/>
                </a:cubicBezTo>
                <a:cubicBezTo>
                  <a:pt x="10530" y="10530"/>
                  <a:pt x="10530" y="10530"/>
                  <a:pt x="10530" y="10530"/>
                </a:cubicBezTo>
                <a:cubicBezTo>
                  <a:pt x="10530" y="4455"/>
                  <a:pt x="10530" y="4455"/>
                  <a:pt x="10530" y="4455"/>
                </a:cubicBezTo>
                <a:cubicBezTo>
                  <a:pt x="10530" y="4320"/>
                  <a:pt x="10665" y="4185"/>
                  <a:pt x="10800" y="4185"/>
                </a:cubicBezTo>
                <a:cubicBezTo>
                  <a:pt x="10935" y="4185"/>
                  <a:pt x="11070" y="4320"/>
                  <a:pt x="11070" y="44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13" name="Freeform 38"/>
          <p:cNvSpPr/>
          <p:nvPr/>
        </p:nvSpPr>
        <p:spPr>
          <a:xfrm>
            <a:off x="8782050" y="4464050"/>
            <a:ext cx="10922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5255" y="10800"/>
                </a:moveTo>
                <a:cubicBezTo>
                  <a:pt x="15255" y="10935"/>
                  <a:pt x="15120" y="11070"/>
                  <a:pt x="14985" y="11070"/>
                </a:cubicBezTo>
                <a:cubicBezTo>
                  <a:pt x="10800" y="11070"/>
                  <a:pt x="10800" y="11070"/>
                  <a:pt x="10800" y="11070"/>
                </a:cubicBezTo>
                <a:cubicBezTo>
                  <a:pt x="10665" y="11070"/>
                  <a:pt x="10530" y="10935"/>
                  <a:pt x="10530" y="10800"/>
                </a:cubicBezTo>
                <a:cubicBezTo>
                  <a:pt x="10530" y="4455"/>
                  <a:pt x="10530" y="4455"/>
                  <a:pt x="10530" y="4455"/>
                </a:cubicBezTo>
                <a:cubicBezTo>
                  <a:pt x="10530" y="4320"/>
                  <a:pt x="10665" y="4185"/>
                  <a:pt x="10800" y="4185"/>
                </a:cubicBezTo>
                <a:cubicBezTo>
                  <a:pt x="10935" y="4185"/>
                  <a:pt x="11070" y="4320"/>
                  <a:pt x="11070" y="4455"/>
                </a:cubicBezTo>
                <a:cubicBezTo>
                  <a:pt x="11070" y="10530"/>
                  <a:pt x="11070" y="10530"/>
                  <a:pt x="11070" y="10530"/>
                </a:cubicBezTo>
                <a:cubicBezTo>
                  <a:pt x="14985" y="10530"/>
                  <a:pt x="14985" y="10530"/>
                  <a:pt x="14985" y="10530"/>
                </a:cubicBezTo>
                <a:cubicBezTo>
                  <a:pt x="15120" y="10530"/>
                  <a:pt x="15255" y="10665"/>
                  <a:pt x="1525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14" name="Freeform 39"/>
          <p:cNvSpPr/>
          <p:nvPr/>
        </p:nvSpPr>
        <p:spPr>
          <a:xfrm>
            <a:off x="8782050" y="5699126"/>
            <a:ext cx="109220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4175" y="14445"/>
                </a:moveTo>
                <a:cubicBezTo>
                  <a:pt x="14310" y="14580"/>
                  <a:pt x="14310" y="14715"/>
                  <a:pt x="14175" y="14850"/>
                </a:cubicBezTo>
                <a:cubicBezTo>
                  <a:pt x="14040" y="14850"/>
                  <a:pt x="14040" y="14985"/>
                  <a:pt x="13905" y="14985"/>
                </a:cubicBezTo>
                <a:cubicBezTo>
                  <a:pt x="13905" y="14985"/>
                  <a:pt x="13770" y="14850"/>
                  <a:pt x="13635" y="14850"/>
                </a:cubicBezTo>
                <a:cubicBezTo>
                  <a:pt x="10530" y="11070"/>
                  <a:pt x="10530" y="11070"/>
                  <a:pt x="10530" y="11070"/>
                </a:cubicBezTo>
                <a:cubicBezTo>
                  <a:pt x="10530" y="10935"/>
                  <a:pt x="10530" y="10935"/>
                  <a:pt x="10530" y="10800"/>
                </a:cubicBezTo>
                <a:cubicBezTo>
                  <a:pt x="10530" y="4455"/>
                  <a:pt x="10530" y="4455"/>
                  <a:pt x="10530" y="4455"/>
                </a:cubicBezTo>
                <a:cubicBezTo>
                  <a:pt x="10530" y="4320"/>
                  <a:pt x="10665" y="4185"/>
                  <a:pt x="10800" y="4185"/>
                </a:cubicBezTo>
                <a:cubicBezTo>
                  <a:pt x="10935" y="4185"/>
                  <a:pt x="11070" y="4320"/>
                  <a:pt x="11070" y="4455"/>
                </a:cubicBezTo>
                <a:cubicBezTo>
                  <a:pt x="11070" y="10665"/>
                  <a:pt x="11070" y="10665"/>
                  <a:pt x="11070" y="10665"/>
                </a:cubicBezTo>
                <a:lnTo>
                  <a:pt x="14175" y="144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15" name="Freeform 40"/>
          <p:cNvSpPr/>
          <p:nvPr/>
        </p:nvSpPr>
        <p:spPr>
          <a:xfrm>
            <a:off x="8782050" y="6991350"/>
            <a:ext cx="1092200" cy="990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650"/>
                  <a:pt x="17280" y="21600"/>
                  <a:pt x="11880" y="21600"/>
                </a:cubicBezTo>
                <a:cubicBezTo>
                  <a:pt x="8640" y="21600"/>
                  <a:pt x="5670" y="19800"/>
                  <a:pt x="3915" y="16800"/>
                </a:cubicBezTo>
                <a:cubicBezTo>
                  <a:pt x="3780" y="16650"/>
                  <a:pt x="3780" y="16500"/>
                  <a:pt x="3915" y="16350"/>
                </a:cubicBezTo>
                <a:cubicBezTo>
                  <a:pt x="4050" y="16200"/>
                  <a:pt x="4320" y="16200"/>
                  <a:pt x="4320" y="16350"/>
                </a:cubicBezTo>
                <a:cubicBezTo>
                  <a:pt x="6075" y="19200"/>
                  <a:pt x="8910" y="20850"/>
                  <a:pt x="11880" y="20850"/>
                </a:cubicBezTo>
                <a:cubicBezTo>
                  <a:pt x="16875" y="20850"/>
                  <a:pt x="20925" y="16350"/>
                  <a:pt x="20925" y="10800"/>
                </a:cubicBezTo>
                <a:cubicBezTo>
                  <a:pt x="20925" y="5250"/>
                  <a:pt x="16875" y="750"/>
                  <a:pt x="11880" y="750"/>
                </a:cubicBezTo>
                <a:cubicBezTo>
                  <a:pt x="7155" y="750"/>
                  <a:pt x="3105" y="4800"/>
                  <a:pt x="2835" y="10050"/>
                </a:cubicBezTo>
                <a:cubicBezTo>
                  <a:pt x="5535" y="8100"/>
                  <a:pt x="5535" y="8100"/>
                  <a:pt x="5535" y="8100"/>
                </a:cubicBezTo>
                <a:cubicBezTo>
                  <a:pt x="5670" y="7950"/>
                  <a:pt x="5940" y="7950"/>
                  <a:pt x="6075" y="8100"/>
                </a:cubicBezTo>
                <a:cubicBezTo>
                  <a:pt x="6075" y="8250"/>
                  <a:pt x="6075" y="8550"/>
                  <a:pt x="5940" y="8550"/>
                </a:cubicBezTo>
                <a:cubicBezTo>
                  <a:pt x="2700" y="11100"/>
                  <a:pt x="2700" y="11100"/>
                  <a:pt x="2700" y="11100"/>
                </a:cubicBezTo>
                <a:cubicBezTo>
                  <a:pt x="2700" y="11100"/>
                  <a:pt x="2700" y="11100"/>
                  <a:pt x="2700" y="11100"/>
                </a:cubicBezTo>
                <a:cubicBezTo>
                  <a:pt x="2565" y="11100"/>
                  <a:pt x="2565" y="11100"/>
                  <a:pt x="2565" y="11100"/>
                </a:cubicBezTo>
                <a:cubicBezTo>
                  <a:pt x="2565" y="11100"/>
                  <a:pt x="2565" y="11100"/>
                  <a:pt x="2565" y="11100"/>
                </a:cubicBezTo>
                <a:cubicBezTo>
                  <a:pt x="2430" y="11100"/>
                  <a:pt x="2430" y="11100"/>
                  <a:pt x="2430" y="11100"/>
                </a:cubicBezTo>
                <a:cubicBezTo>
                  <a:pt x="2430" y="11100"/>
                  <a:pt x="2430" y="11100"/>
                  <a:pt x="2430" y="11100"/>
                </a:cubicBezTo>
                <a:cubicBezTo>
                  <a:pt x="2430" y="11100"/>
                  <a:pt x="2430" y="11100"/>
                  <a:pt x="2430" y="11100"/>
                </a:cubicBezTo>
                <a:cubicBezTo>
                  <a:pt x="2295" y="11100"/>
                  <a:pt x="2295" y="11100"/>
                  <a:pt x="2295" y="11100"/>
                </a:cubicBezTo>
                <a:cubicBezTo>
                  <a:pt x="2295" y="10950"/>
                  <a:pt x="2295" y="10950"/>
                  <a:pt x="2295" y="10950"/>
                </a:cubicBezTo>
                <a:cubicBezTo>
                  <a:pt x="2295" y="10950"/>
                  <a:pt x="2295" y="10950"/>
                  <a:pt x="2295" y="10950"/>
                </a:cubicBezTo>
                <a:cubicBezTo>
                  <a:pt x="0" y="7350"/>
                  <a:pt x="0" y="7350"/>
                  <a:pt x="0" y="7350"/>
                </a:cubicBezTo>
                <a:cubicBezTo>
                  <a:pt x="0" y="7200"/>
                  <a:pt x="0" y="7050"/>
                  <a:pt x="135" y="6900"/>
                </a:cubicBezTo>
                <a:cubicBezTo>
                  <a:pt x="270" y="6750"/>
                  <a:pt x="405" y="6750"/>
                  <a:pt x="540" y="7050"/>
                </a:cubicBezTo>
                <a:cubicBezTo>
                  <a:pt x="2295" y="9750"/>
                  <a:pt x="2295" y="9750"/>
                  <a:pt x="2295" y="9750"/>
                </a:cubicBezTo>
                <a:cubicBezTo>
                  <a:pt x="2700" y="4350"/>
                  <a:pt x="6885" y="0"/>
                  <a:pt x="11880" y="0"/>
                </a:cubicBezTo>
                <a:cubicBezTo>
                  <a:pt x="17280" y="0"/>
                  <a:pt x="21600" y="4800"/>
                  <a:pt x="21600" y="10800"/>
                </a:cubicBezTo>
                <a:close/>
                <a:moveTo>
                  <a:pt x="11880" y="3900"/>
                </a:moveTo>
                <a:cubicBezTo>
                  <a:pt x="11745" y="3900"/>
                  <a:pt x="11610" y="4050"/>
                  <a:pt x="11610" y="4200"/>
                </a:cubicBezTo>
                <a:cubicBezTo>
                  <a:pt x="11610" y="10800"/>
                  <a:pt x="11610" y="10800"/>
                  <a:pt x="11610" y="10800"/>
                </a:cubicBezTo>
                <a:cubicBezTo>
                  <a:pt x="11610" y="10800"/>
                  <a:pt x="11610" y="10950"/>
                  <a:pt x="11610" y="10950"/>
                </a:cubicBezTo>
                <a:cubicBezTo>
                  <a:pt x="14580" y="14850"/>
                  <a:pt x="14580" y="14850"/>
                  <a:pt x="14580" y="14850"/>
                </a:cubicBezTo>
                <a:cubicBezTo>
                  <a:pt x="14715" y="15000"/>
                  <a:pt x="14715" y="15000"/>
                  <a:pt x="14850" y="15000"/>
                </a:cubicBezTo>
                <a:cubicBezTo>
                  <a:pt x="14850" y="15000"/>
                  <a:pt x="14985" y="15000"/>
                  <a:pt x="14985" y="15000"/>
                </a:cubicBezTo>
                <a:cubicBezTo>
                  <a:pt x="15120" y="14850"/>
                  <a:pt x="15120" y="14700"/>
                  <a:pt x="15120" y="14550"/>
                </a:cubicBezTo>
                <a:cubicBezTo>
                  <a:pt x="12150" y="10650"/>
                  <a:pt x="12150" y="10650"/>
                  <a:pt x="12150" y="10650"/>
                </a:cubicBezTo>
                <a:cubicBezTo>
                  <a:pt x="12150" y="4200"/>
                  <a:pt x="12150" y="4200"/>
                  <a:pt x="12150" y="4200"/>
                </a:cubicBezTo>
                <a:cubicBezTo>
                  <a:pt x="12150" y="4050"/>
                  <a:pt x="12015" y="3900"/>
                  <a:pt x="11880" y="39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16" name="Freeform 41"/>
          <p:cNvSpPr/>
          <p:nvPr/>
        </p:nvSpPr>
        <p:spPr>
          <a:xfrm>
            <a:off x="8782050" y="8312150"/>
            <a:ext cx="1092200" cy="768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10" y="13307"/>
                </a:moveTo>
                <a:cubicBezTo>
                  <a:pt x="13635" y="12343"/>
                  <a:pt x="12825" y="11764"/>
                  <a:pt x="11880" y="11764"/>
                </a:cubicBezTo>
                <a:cubicBezTo>
                  <a:pt x="11880" y="11764"/>
                  <a:pt x="11745" y="11764"/>
                  <a:pt x="11745" y="11764"/>
                </a:cubicBezTo>
                <a:cubicBezTo>
                  <a:pt x="11745" y="11764"/>
                  <a:pt x="11610" y="11764"/>
                  <a:pt x="11475" y="11764"/>
                </a:cubicBezTo>
                <a:cubicBezTo>
                  <a:pt x="10665" y="9643"/>
                  <a:pt x="9180" y="8293"/>
                  <a:pt x="7425" y="8293"/>
                </a:cubicBezTo>
                <a:cubicBezTo>
                  <a:pt x="5265" y="8293"/>
                  <a:pt x="3510" y="10221"/>
                  <a:pt x="2970" y="13114"/>
                </a:cubicBezTo>
                <a:cubicBezTo>
                  <a:pt x="1350" y="13114"/>
                  <a:pt x="0" y="15043"/>
                  <a:pt x="0" y="17357"/>
                </a:cubicBezTo>
                <a:cubicBezTo>
                  <a:pt x="0" y="19671"/>
                  <a:pt x="1350" y="21600"/>
                  <a:pt x="2970" y="2160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2285" y="21600"/>
                  <a:pt x="12555" y="21600"/>
                  <a:pt x="12960" y="21407"/>
                </a:cubicBezTo>
                <a:cubicBezTo>
                  <a:pt x="14310" y="20829"/>
                  <a:pt x="15390" y="18900"/>
                  <a:pt x="15390" y="16779"/>
                </a:cubicBezTo>
                <a:cubicBezTo>
                  <a:pt x="15390" y="15429"/>
                  <a:pt x="14985" y="14079"/>
                  <a:pt x="14310" y="13307"/>
                </a:cubicBezTo>
                <a:close/>
                <a:moveTo>
                  <a:pt x="405" y="17357"/>
                </a:moveTo>
                <a:cubicBezTo>
                  <a:pt x="405" y="15429"/>
                  <a:pt x="1620" y="13886"/>
                  <a:pt x="2970" y="13886"/>
                </a:cubicBezTo>
                <a:cubicBezTo>
                  <a:pt x="3105" y="13886"/>
                  <a:pt x="3105" y="13886"/>
                  <a:pt x="3105" y="13886"/>
                </a:cubicBezTo>
                <a:cubicBezTo>
                  <a:pt x="3240" y="13886"/>
                  <a:pt x="3240" y="13693"/>
                  <a:pt x="3375" y="13500"/>
                </a:cubicBezTo>
                <a:cubicBezTo>
                  <a:pt x="3780" y="10800"/>
                  <a:pt x="5400" y="9064"/>
                  <a:pt x="7425" y="9064"/>
                </a:cubicBezTo>
                <a:cubicBezTo>
                  <a:pt x="8910" y="9064"/>
                  <a:pt x="10260" y="10029"/>
                  <a:pt x="11070" y="11957"/>
                </a:cubicBezTo>
                <a:cubicBezTo>
                  <a:pt x="10395" y="12150"/>
                  <a:pt x="9720" y="12729"/>
                  <a:pt x="9315" y="13500"/>
                </a:cubicBezTo>
                <a:cubicBezTo>
                  <a:pt x="9180" y="13693"/>
                  <a:pt x="9180" y="13886"/>
                  <a:pt x="9315" y="13886"/>
                </a:cubicBezTo>
                <a:cubicBezTo>
                  <a:pt x="9450" y="14079"/>
                  <a:pt x="9585" y="14079"/>
                  <a:pt x="9585" y="13886"/>
                </a:cubicBezTo>
                <a:cubicBezTo>
                  <a:pt x="10125" y="13114"/>
                  <a:pt x="10800" y="12729"/>
                  <a:pt x="11475" y="12536"/>
                </a:cubicBezTo>
                <a:cubicBezTo>
                  <a:pt x="11475" y="12536"/>
                  <a:pt x="11610" y="12536"/>
                  <a:pt x="11610" y="12536"/>
                </a:cubicBezTo>
                <a:cubicBezTo>
                  <a:pt x="11745" y="12536"/>
                  <a:pt x="11745" y="12536"/>
                  <a:pt x="11880" y="12536"/>
                </a:cubicBezTo>
                <a:cubicBezTo>
                  <a:pt x="13500" y="12536"/>
                  <a:pt x="14850" y="14464"/>
                  <a:pt x="14850" y="16779"/>
                </a:cubicBezTo>
                <a:cubicBezTo>
                  <a:pt x="14850" y="19093"/>
                  <a:pt x="13500" y="21021"/>
                  <a:pt x="11880" y="21021"/>
                </a:cubicBezTo>
                <a:cubicBezTo>
                  <a:pt x="2970" y="21021"/>
                  <a:pt x="2970" y="21021"/>
                  <a:pt x="2970" y="21021"/>
                </a:cubicBezTo>
                <a:cubicBezTo>
                  <a:pt x="1620" y="21021"/>
                  <a:pt x="405" y="19479"/>
                  <a:pt x="405" y="17357"/>
                </a:cubicBezTo>
                <a:close/>
                <a:moveTo>
                  <a:pt x="18090" y="10800"/>
                </a:moveTo>
                <a:cubicBezTo>
                  <a:pt x="18090" y="12536"/>
                  <a:pt x="17685" y="13886"/>
                  <a:pt x="16875" y="15043"/>
                </a:cubicBezTo>
                <a:cubicBezTo>
                  <a:pt x="16875" y="15043"/>
                  <a:pt x="16740" y="15236"/>
                  <a:pt x="16740" y="15236"/>
                </a:cubicBezTo>
                <a:cubicBezTo>
                  <a:pt x="16605" y="15236"/>
                  <a:pt x="16605" y="15043"/>
                  <a:pt x="16605" y="15043"/>
                </a:cubicBezTo>
                <a:cubicBezTo>
                  <a:pt x="16470" y="14850"/>
                  <a:pt x="16470" y="14657"/>
                  <a:pt x="16605" y="14657"/>
                </a:cubicBezTo>
                <a:cubicBezTo>
                  <a:pt x="17280" y="13500"/>
                  <a:pt x="17550" y="12343"/>
                  <a:pt x="17550" y="10800"/>
                </a:cubicBezTo>
                <a:cubicBezTo>
                  <a:pt x="17550" y="8100"/>
                  <a:pt x="15930" y="5786"/>
                  <a:pt x="14040" y="5786"/>
                </a:cubicBezTo>
                <a:cubicBezTo>
                  <a:pt x="12960" y="5786"/>
                  <a:pt x="11880" y="6364"/>
                  <a:pt x="11205" y="7521"/>
                </a:cubicBezTo>
                <a:cubicBezTo>
                  <a:pt x="11205" y="7714"/>
                  <a:pt x="10935" y="7714"/>
                  <a:pt x="10935" y="7521"/>
                </a:cubicBezTo>
                <a:cubicBezTo>
                  <a:pt x="10800" y="7329"/>
                  <a:pt x="10800" y="7136"/>
                  <a:pt x="10935" y="7136"/>
                </a:cubicBezTo>
                <a:cubicBezTo>
                  <a:pt x="11610" y="5786"/>
                  <a:pt x="12825" y="5014"/>
                  <a:pt x="14040" y="5014"/>
                </a:cubicBezTo>
                <a:cubicBezTo>
                  <a:pt x="16200" y="5014"/>
                  <a:pt x="18090" y="7714"/>
                  <a:pt x="18090" y="10800"/>
                </a:cubicBezTo>
                <a:close/>
                <a:moveTo>
                  <a:pt x="13770" y="2893"/>
                </a:moveTo>
                <a:cubicBezTo>
                  <a:pt x="13770" y="386"/>
                  <a:pt x="13770" y="386"/>
                  <a:pt x="13770" y="386"/>
                </a:cubicBezTo>
                <a:cubicBezTo>
                  <a:pt x="13770" y="193"/>
                  <a:pt x="13905" y="0"/>
                  <a:pt x="14040" y="0"/>
                </a:cubicBezTo>
                <a:cubicBezTo>
                  <a:pt x="14040" y="0"/>
                  <a:pt x="14175" y="193"/>
                  <a:pt x="14175" y="386"/>
                </a:cubicBezTo>
                <a:cubicBezTo>
                  <a:pt x="14175" y="2893"/>
                  <a:pt x="14175" y="2893"/>
                  <a:pt x="14175" y="2893"/>
                </a:cubicBezTo>
                <a:cubicBezTo>
                  <a:pt x="14175" y="3086"/>
                  <a:pt x="14040" y="3086"/>
                  <a:pt x="14040" y="3086"/>
                </a:cubicBezTo>
                <a:cubicBezTo>
                  <a:pt x="13905" y="3086"/>
                  <a:pt x="13770" y="3086"/>
                  <a:pt x="13770" y="2893"/>
                </a:cubicBezTo>
                <a:close/>
                <a:moveTo>
                  <a:pt x="21600" y="10800"/>
                </a:moveTo>
                <a:cubicBezTo>
                  <a:pt x="21600" y="10993"/>
                  <a:pt x="21465" y="11186"/>
                  <a:pt x="21330" y="11186"/>
                </a:cubicBezTo>
                <a:cubicBezTo>
                  <a:pt x="19575" y="11186"/>
                  <a:pt x="19575" y="11186"/>
                  <a:pt x="19575" y="11186"/>
                </a:cubicBezTo>
                <a:cubicBezTo>
                  <a:pt x="19440" y="11186"/>
                  <a:pt x="19440" y="10993"/>
                  <a:pt x="19440" y="10800"/>
                </a:cubicBezTo>
                <a:cubicBezTo>
                  <a:pt x="19440" y="10800"/>
                  <a:pt x="19440" y="10607"/>
                  <a:pt x="19575" y="10607"/>
                </a:cubicBezTo>
                <a:cubicBezTo>
                  <a:pt x="21330" y="10607"/>
                  <a:pt x="21330" y="10607"/>
                  <a:pt x="21330" y="10607"/>
                </a:cubicBezTo>
                <a:cubicBezTo>
                  <a:pt x="21465" y="10607"/>
                  <a:pt x="21600" y="10800"/>
                  <a:pt x="21600" y="10800"/>
                </a:cubicBezTo>
                <a:close/>
                <a:moveTo>
                  <a:pt x="17820" y="5400"/>
                </a:moveTo>
                <a:cubicBezTo>
                  <a:pt x="17685" y="5207"/>
                  <a:pt x="17685" y="5014"/>
                  <a:pt x="17820" y="5014"/>
                </a:cubicBezTo>
                <a:cubicBezTo>
                  <a:pt x="19035" y="3279"/>
                  <a:pt x="19035" y="3279"/>
                  <a:pt x="19035" y="3279"/>
                </a:cubicBezTo>
                <a:cubicBezTo>
                  <a:pt x="19170" y="3086"/>
                  <a:pt x="19305" y="3086"/>
                  <a:pt x="19305" y="3279"/>
                </a:cubicBezTo>
                <a:cubicBezTo>
                  <a:pt x="19440" y="3279"/>
                  <a:pt x="19440" y="3471"/>
                  <a:pt x="19305" y="3664"/>
                </a:cubicBezTo>
                <a:cubicBezTo>
                  <a:pt x="18090" y="5400"/>
                  <a:pt x="18090" y="5400"/>
                  <a:pt x="18090" y="5400"/>
                </a:cubicBezTo>
                <a:cubicBezTo>
                  <a:pt x="18090" y="5400"/>
                  <a:pt x="18090" y="5593"/>
                  <a:pt x="17955" y="5593"/>
                </a:cubicBezTo>
                <a:cubicBezTo>
                  <a:pt x="17955" y="5593"/>
                  <a:pt x="17820" y="5400"/>
                  <a:pt x="17820" y="5400"/>
                </a:cubicBezTo>
                <a:close/>
                <a:moveTo>
                  <a:pt x="19305" y="18129"/>
                </a:moveTo>
                <a:cubicBezTo>
                  <a:pt x="19440" y="18321"/>
                  <a:pt x="19440" y="18514"/>
                  <a:pt x="19305" y="18514"/>
                </a:cubicBezTo>
                <a:cubicBezTo>
                  <a:pt x="19305" y="18707"/>
                  <a:pt x="19305" y="18707"/>
                  <a:pt x="19170" y="18707"/>
                </a:cubicBezTo>
                <a:cubicBezTo>
                  <a:pt x="19170" y="18707"/>
                  <a:pt x="19035" y="18707"/>
                  <a:pt x="19035" y="18514"/>
                </a:cubicBezTo>
                <a:cubicBezTo>
                  <a:pt x="17820" y="16779"/>
                  <a:pt x="17820" y="16779"/>
                  <a:pt x="17820" y="16779"/>
                </a:cubicBezTo>
                <a:cubicBezTo>
                  <a:pt x="17685" y="16779"/>
                  <a:pt x="17685" y="16586"/>
                  <a:pt x="17820" y="16393"/>
                </a:cubicBezTo>
                <a:cubicBezTo>
                  <a:pt x="17955" y="16200"/>
                  <a:pt x="18090" y="16200"/>
                  <a:pt x="18090" y="16393"/>
                </a:cubicBezTo>
                <a:lnTo>
                  <a:pt x="19305" y="18129"/>
                </a:lnTo>
                <a:close/>
                <a:moveTo>
                  <a:pt x="8640" y="3664"/>
                </a:moveTo>
                <a:cubicBezTo>
                  <a:pt x="8505" y="3471"/>
                  <a:pt x="8505" y="3279"/>
                  <a:pt x="8640" y="3279"/>
                </a:cubicBezTo>
                <a:cubicBezTo>
                  <a:pt x="8640" y="3086"/>
                  <a:pt x="8775" y="3086"/>
                  <a:pt x="8910" y="3279"/>
                </a:cubicBezTo>
                <a:cubicBezTo>
                  <a:pt x="10125" y="5014"/>
                  <a:pt x="10125" y="5014"/>
                  <a:pt x="10125" y="5014"/>
                </a:cubicBezTo>
                <a:cubicBezTo>
                  <a:pt x="10260" y="5014"/>
                  <a:pt x="10260" y="5207"/>
                  <a:pt x="10125" y="5400"/>
                </a:cubicBezTo>
                <a:cubicBezTo>
                  <a:pt x="10125" y="5400"/>
                  <a:pt x="9990" y="5593"/>
                  <a:pt x="9990" y="5593"/>
                </a:cubicBezTo>
                <a:cubicBezTo>
                  <a:pt x="9855" y="5593"/>
                  <a:pt x="9855" y="5400"/>
                  <a:pt x="9855" y="5400"/>
                </a:cubicBezTo>
                <a:lnTo>
                  <a:pt x="8640" y="366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17" name="Freeform 42"/>
          <p:cNvSpPr/>
          <p:nvPr/>
        </p:nvSpPr>
        <p:spPr>
          <a:xfrm>
            <a:off x="8782050" y="9604375"/>
            <a:ext cx="1092200" cy="673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40" y="5510"/>
                </a:moveTo>
                <a:cubicBezTo>
                  <a:pt x="16605" y="5510"/>
                  <a:pt x="16335" y="5731"/>
                  <a:pt x="16200" y="5731"/>
                </a:cubicBezTo>
                <a:cubicBezTo>
                  <a:pt x="15120" y="2204"/>
                  <a:pt x="12825" y="0"/>
                  <a:pt x="10395" y="0"/>
                </a:cubicBezTo>
                <a:cubicBezTo>
                  <a:pt x="7425" y="0"/>
                  <a:pt x="4860" y="3086"/>
                  <a:pt x="4050" y="7714"/>
                </a:cubicBezTo>
                <a:cubicBezTo>
                  <a:pt x="1890" y="7935"/>
                  <a:pt x="0" y="10800"/>
                  <a:pt x="0" y="14547"/>
                </a:cubicBezTo>
                <a:cubicBezTo>
                  <a:pt x="0" y="18514"/>
                  <a:pt x="1890" y="21600"/>
                  <a:pt x="4185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19440" y="21600"/>
                  <a:pt x="21600" y="17853"/>
                  <a:pt x="21600" y="13665"/>
                </a:cubicBezTo>
                <a:cubicBezTo>
                  <a:pt x="21600" y="9257"/>
                  <a:pt x="19440" y="5510"/>
                  <a:pt x="16740" y="5510"/>
                </a:cubicBezTo>
                <a:close/>
                <a:moveTo>
                  <a:pt x="16740" y="20498"/>
                </a:moveTo>
                <a:cubicBezTo>
                  <a:pt x="4185" y="20498"/>
                  <a:pt x="4185" y="20498"/>
                  <a:pt x="4185" y="20498"/>
                </a:cubicBezTo>
                <a:cubicBezTo>
                  <a:pt x="2295" y="20498"/>
                  <a:pt x="675" y="17853"/>
                  <a:pt x="675" y="14547"/>
                </a:cubicBezTo>
                <a:cubicBezTo>
                  <a:pt x="675" y="11461"/>
                  <a:pt x="2295" y="8816"/>
                  <a:pt x="4320" y="8816"/>
                </a:cubicBezTo>
                <a:cubicBezTo>
                  <a:pt x="4320" y="8816"/>
                  <a:pt x="4320" y="8816"/>
                  <a:pt x="4320" y="8816"/>
                </a:cubicBezTo>
                <a:cubicBezTo>
                  <a:pt x="4320" y="8816"/>
                  <a:pt x="4320" y="8816"/>
                  <a:pt x="4320" y="8816"/>
                </a:cubicBezTo>
                <a:cubicBezTo>
                  <a:pt x="4455" y="8816"/>
                  <a:pt x="4590" y="8596"/>
                  <a:pt x="4725" y="8376"/>
                </a:cubicBezTo>
                <a:cubicBezTo>
                  <a:pt x="5400" y="4188"/>
                  <a:pt x="7695" y="1102"/>
                  <a:pt x="10395" y="1102"/>
                </a:cubicBezTo>
                <a:cubicBezTo>
                  <a:pt x="12690" y="1102"/>
                  <a:pt x="14715" y="3086"/>
                  <a:pt x="15795" y="6392"/>
                </a:cubicBezTo>
                <a:cubicBezTo>
                  <a:pt x="15795" y="6612"/>
                  <a:pt x="15930" y="6833"/>
                  <a:pt x="16065" y="6833"/>
                </a:cubicBezTo>
                <a:cubicBezTo>
                  <a:pt x="16335" y="6612"/>
                  <a:pt x="16470" y="6612"/>
                  <a:pt x="16740" y="6612"/>
                </a:cubicBezTo>
                <a:cubicBezTo>
                  <a:pt x="19035" y="6612"/>
                  <a:pt x="20925" y="9698"/>
                  <a:pt x="20925" y="13665"/>
                </a:cubicBezTo>
                <a:cubicBezTo>
                  <a:pt x="20925" y="17412"/>
                  <a:pt x="19035" y="20498"/>
                  <a:pt x="16740" y="2049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18" name="Freeform 43"/>
          <p:cNvSpPr/>
          <p:nvPr/>
        </p:nvSpPr>
        <p:spPr>
          <a:xfrm>
            <a:off x="8782050" y="10839450"/>
            <a:ext cx="1092200" cy="676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40" y="5510"/>
                </a:moveTo>
                <a:cubicBezTo>
                  <a:pt x="16605" y="5510"/>
                  <a:pt x="16335" y="5731"/>
                  <a:pt x="16200" y="5731"/>
                </a:cubicBezTo>
                <a:cubicBezTo>
                  <a:pt x="15120" y="2204"/>
                  <a:pt x="12825" y="0"/>
                  <a:pt x="10395" y="0"/>
                </a:cubicBezTo>
                <a:cubicBezTo>
                  <a:pt x="7425" y="0"/>
                  <a:pt x="4860" y="3086"/>
                  <a:pt x="4050" y="7714"/>
                </a:cubicBezTo>
                <a:cubicBezTo>
                  <a:pt x="1890" y="7935"/>
                  <a:pt x="0" y="10800"/>
                  <a:pt x="0" y="14547"/>
                </a:cubicBezTo>
                <a:cubicBezTo>
                  <a:pt x="0" y="18514"/>
                  <a:pt x="1890" y="21600"/>
                  <a:pt x="4185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19440" y="21600"/>
                  <a:pt x="21600" y="17853"/>
                  <a:pt x="21600" y="13665"/>
                </a:cubicBezTo>
                <a:cubicBezTo>
                  <a:pt x="21600" y="9257"/>
                  <a:pt x="19440" y="5510"/>
                  <a:pt x="16740" y="5510"/>
                </a:cubicBezTo>
                <a:close/>
                <a:moveTo>
                  <a:pt x="16740" y="20498"/>
                </a:moveTo>
                <a:cubicBezTo>
                  <a:pt x="4185" y="20498"/>
                  <a:pt x="4185" y="20498"/>
                  <a:pt x="4185" y="20498"/>
                </a:cubicBezTo>
                <a:cubicBezTo>
                  <a:pt x="2295" y="20498"/>
                  <a:pt x="675" y="17853"/>
                  <a:pt x="675" y="14547"/>
                </a:cubicBezTo>
                <a:cubicBezTo>
                  <a:pt x="675" y="11461"/>
                  <a:pt x="2295" y="8816"/>
                  <a:pt x="4320" y="8816"/>
                </a:cubicBezTo>
                <a:cubicBezTo>
                  <a:pt x="4320" y="8816"/>
                  <a:pt x="4320" y="8816"/>
                  <a:pt x="4320" y="8816"/>
                </a:cubicBezTo>
                <a:cubicBezTo>
                  <a:pt x="4320" y="8816"/>
                  <a:pt x="4320" y="8816"/>
                  <a:pt x="4320" y="8816"/>
                </a:cubicBezTo>
                <a:cubicBezTo>
                  <a:pt x="4320" y="8816"/>
                  <a:pt x="4320" y="8816"/>
                  <a:pt x="4320" y="8816"/>
                </a:cubicBezTo>
                <a:cubicBezTo>
                  <a:pt x="4455" y="8816"/>
                  <a:pt x="4590" y="8596"/>
                  <a:pt x="4725" y="8376"/>
                </a:cubicBezTo>
                <a:cubicBezTo>
                  <a:pt x="5265" y="4188"/>
                  <a:pt x="7695" y="1102"/>
                  <a:pt x="10395" y="1102"/>
                </a:cubicBezTo>
                <a:cubicBezTo>
                  <a:pt x="12690" y="1102"/>
                  <a:pt x="14715" y="3086"/>
                  <a:pt x="15795" y="6392"/>
                </a:cubicBezTo>
                <a:cubicBezTo>
                  <a:pt x="15795" y="6612"/>
                  <a:pt x="15930" y="6833"/>
                  <a:pt x="16065" y="6833"/>
                </a:cubicBezTo>
                <a:cubicBezTo>
                  <a:pt x="16335" y="6612"/>
                  <a:pt x="16470" y="6612"/>
                  <a:pt x="16740" y="6612"/>
                </a:cubicBezTo>
                <a:cubicBezTo>
                  <a:pt x="19035" y="6612"/>
                  <a:pt x="20925" y="9698"/>
                  <a:pt x="20925" y="13665"/>
                </a:cubicBezTo>
                <a:cubicBezTo>
                  <a:pt x="20925" y="17412"/>
                  <a:pt x="19035" y="20498"/>
                  <a:pt x="16740" y="20498"/>
                </a:cubicBezTo>
                <a:close/>
                <a:moveTo>
                  <a:pt x="12420" y="9698"/>
                </a:moveTo>
                <a:cubicBezTo>
                  <a:pt x="12420" y="9698"/>
                  <a:pt x="12420" y="9698"/>
                  <a:pt x="12420" y="9698"/>
                </a:cubicBezTo>
                <a:cubicBezTo>
                  <a:pt x="12420" y="9257"/>
                  <a:pt x="12420" y="9257"/>
                  <a:pt x="12420" y="9257"/>
                </a:cubicBezTo>
                <a:cubicBezTo>
                  <a:pt x="12420" y="7714"/>
                  <a:pt x="11610" y="6612"/>
                  <a:pt x="10800" y="6612"/>
                </a:cubicBezTo>
                <a:cubicBezTo>
                  <a:pt x="9855" y="6612"/>
                  <a:pt x="9180" y="7714"/>
                  <a:pt x="9180" y="9257"/>
                </a:cubicBezTo>
                <a:cubicBezTo>
                  <a:pt x="9180" y="9698"/>
                  <a:pt x="9180" y="9698"/>
                  <a:pt x="9180" y="9698"/>
                </a:cubicBezTo>
                <a:cubicBezTo>
                  <a:pt x="9045" y="9698"/>
                  <a:pt x="9045" y="9698"/>
                  <a:pt x="9045" y="9698"/>
                </a:cubicBezTo>
                <a:cubicBezTo>
                  <a:pt x="8775" y="9698"/>
                  <a:pt x="8505" y="10139"/>
                  <a:pt x="8505" y="10800"/>
                </a:cubicBezTo>
                <a:cubicBezTo>
                  <a:pt x="8505" y="15208"/>
                  <a:pt x="8505" y="15208"/>
                  <a:pt x="8505" y="15208"/>
                </a:cubicBezTo>
                <a:cubicBezTo>
                  <a:pt x="8505" y="15649"/>
                  <a:pt x="8775" y="16090"/>
                  <a:pt x="9045" y="16090"/>
                </a:cubicBezTo>
                <a:cubicBezTo>
                  <a:pt x="12420" y="16090"/>
                  <a:pt x="12420" y="16090"/>
                  <a:pt x="12420" y="16090"/>
                </a:cubicBezTo>
                <a:cubicBezTo>
                  <a:pt x="12690" y="16090"/>
                  <a:pt x="12960" y="15649"/>
                  <a:pt x="12960" y="15208"/>
                </a:cubicBezTo>
                <a:cubicBezTo>
                  <a:pt x="12960" y="10800"/>
                  <a:pt x="12960" y="10800"/>
                  <a:pt x="12960" y="10800"/>
                </a:cubicBezTo>
                <a:cubicBezTo>
                  <a:pt x="12960" y="10139"/>
                  <a:pt x="12690" y="9698"/>
                  <a:pt x="12420" y="9698"/>
                </a:cubicBezTo>
                <a:close/>
                <a:moveTo>
                  <a:pt x="9855" y="9257"/>
                </a:moveTo>
                <a:cubicBezTo>
                  <a:pt x="9855" y="8376"/>
                  <a:pt x="10260" y="7714"/>
                  <a:pt x="10800" y="7714"/>
                </a:cubicBezTo>
                <a:cubicBezTo>
                  <a:pt x="11340" y="7714"/>
                  <a:pt x="11745" y="8376"/>
                  <a:pt x="11745" y="9257"/>
                </a:cubicBezTo>
                <a:cubicBezTo>
                  <a:pt x="11745" y="9698"/>
                  <a:pt x="11745" y="9698"/>
                  <a:pt x="11745" y="9698"/>
                </a:cubicBezTo>
                <a:cubicBezTo>
                  <a:pt x="9855" y="9698"/>
                  <a:pt x="9855" y="9698"/>
                  <a:pt x="9855" y="9698"/>
                </a:cubicBezTo>
                <a:lnTo>
                  <a:pt x="9855" y="9257"/>
                </a:lnTo>
                <a:close/>
                <a:moveTo>
                  <a:pt x="12420" y="15208"/>
                </a:moveTo>
                <a:cubicBezTo>
                  <a:pt x="9180" y="15208"/>
                  <a:pt x="9180" y="15208"/>
                  <a:pt x="9180" y="15208"/>
                </a:cubicBezTo>
                <a:cubicBezTo>
                  <a:pt x="9180" y="10800"/>
                  <a:pt x="9180" y="10800"/>
                  <a:pt x="9180" y="10800"/>
                </a:cubicBezTo>
                <a:cubicBezTo>
                  <a:pt x="12420" y="10800"/>
                  <a:pt x="12420" y="10800"/>
                  <a:pt x="12420" y="10800"/>
                </a:cubicBezTo>
                <a:lnTo>
                  <a:pt x="12420" y="1520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19" name="Freeform 44"/>
          <p:cNvSpPr/>
          <p:nvPr/>
        </p:nvSpPr>
        <p:spPr>
          <a:xfrm>
            <a:off x="8782050" y="12077700"/>
            <a:ext cx="1092200" cy="6731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0580"/>
                </a:moveTo>
                <a:cubicBezTo>
                  <a:pt x="20520" y="7714"/>
                  <a:pt x="18765" y="5510"/>
                  <a:pt x="16740" y="5510"/>
                </a:cubicBezTo>
                <a:cubicBezTo>
                  <a:pt x="16605" y="5510"/>
                  <a:pt x="16470" y="5731"/>
                  <a:pt x="16470" y="5731"/>
                </a:cubicBezTo>
                <a:cubicBezTo>
                  <a:pt x="16335" y="5731"/>
                  <a:pt x="16335" y="5731"/>
                  <a:pt x="16200" y="5731"/>
                </a:cubicBezTo>
                <a:cubicBezTo>
                  <a:pt x="15120" y="2204"/>
                  <a:pt x="12825" y="0"/>
                  <a:pt x="10395" y="0"/>
                </a:cubicBezTo>
                <a:cubicBezTo>
                  <a:pt x="7425" y="0"/>
                  <a:pt x="4860" y="3086"/>
                  <a:pt x="4050" y="7714"/>
                </a:cubicBezTo>
                <a:cubicBezTo>
                  <a:pt x="1890" y="7935"/>
                  <a:pt x="0" y="10800"/>
                  <a:pt x="0" y="14547"/>
                </a:cubicBezTo>
                <a:cubicBezTo>
                  <a:pt x="0" y="18514"/>
                  <a:pt x="1890" y="21600"/>
                  <a:pt x="4185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17010" y="21600"/>
                  <a:pt x="17415" y="21380"/>
                  <a:pt x="17685" y="21380"/>
                </a:cubicBezTo>
                <a:cubicBezTo>
                  <a:pt x="19980" y="20498"/>
                  <a:pt x="21600" y="17412"/>
                  <a:pt x="21600" y="13665"/>
                </a:cubicBezTo>
                <a:cubicBezTo>
                  <a:pt x="21600" y="12563"/>
                  <a:pt x="21465" y="11461"/>
                  <a:pt x="21195" y="10580"/>
                </a:cubicBezTo>
                <a:close/>
                <a:moveTo>
                  <a:pt x="675" y="14547"/>
                </a:moveTo>
                <a:cubicBezTo>
                  <a:pt x="675" y="11461"/>
                  <a:pt x="2295" y="8816"/>
                  <a:pt x="4185" y="8816"/>
                </a:cubicBezTo>
                <a:cubicBezTo>
                  <a:pt x="4320" y="8816"/>
                  <a:pt x="4320" y="8816"/>
                  <a:pt x="4320" y="8816"/>
                </a:cubicBezTo>
                <a:cubicBezTo>
                  <a:pt x="4455" y="8816"/>
                  <a:pt x="4590" y="8596"/>
                  <a:pt x="4725" y="8376"/>
                </a:cubicBezTo>
                <a:cubicBezTo>
                  <a:pt x="5265" y="4188"/>
                  <a:pt x="7695" y="1102"/>
                  <a:pt x="10395" y="1102"/>
                </a:cubicBezTo>
                <a:cubicBezTo>
                  <a:pt x="12555" y="1102"/>
                  <a:pt x="14445" y="2865"/>
                  <a:pt x="15525" y="5951"/>
                </a:cubicBezTo>
                <a:cubicBezTo>
                  <a:pt x="14580" y="6171"/>
                  <a:pt x="13770" y="7053"/>
                  <a:pt x="13095" y="8376"/>
                </a:cubicBezTo>
                <a:cubicBezTo>
                  <a:pt x="12960" y="8596"/>
                  <a:pt x="12960" y="8816"/>
                  <a:pt x="13095" y="9037"/>
                </a:cubicBezTo>
                <a:cubicBezTo>
                  <a:pt x="13230" y="9257"/>
                  <a:pt x="13500" y="9257"/>
                  <a:pt x="13500" y="9037"/>
                </a:cubicBezTo>
                <a:cubicBezTo>
                  <a:pt x="14175" y="7714"/>
                  <a:pt x="15120" y="7053"/>
                  <a:pt x="16200" y="6833"/>
                </a:cubicBezTo>
                <a:cubicBezTo>
                  <a:pt x="16200" y="6833"/>
                  <a:pt x="16335" y="6833"/>
                  <a:pt x="16335" y="6612"/>
                </a:cubicBezTo>
                <a:cubicBezTo>
                  <a:pt x="16470" y="6612"/>
                  <a:pt x="16605" y="6612"/>
                  <a:pt x="16740" y="6612"/>
                </a:cubicBezTo>
                <a:cubicBezTo>
                  <a:pt x="19035" y="6612"/>
                  <a:pt x="20925" y="9698"/>
                  <a:pt x="20925" y="13665"/>
                </a:cubicBezTo>
                <a:cubicBezTo>
                  <a:pt x="20925" y="17412"/>
                  <a:pt x="19035" y="20498"/>
                  <a:pt x="16740" y="20498"/>
                </a:cubicBezTo>
                <a:cubicBezTo>
                  <a:pt x="4185" y="20498"/>
                  <a:pt x="4185" y="20498"/>
                  <a:pt x="4185" y="20498"/>
                </a:cubicBezTo>
                <a:cubicBezTo>
                  <a:pt x="2295" y="20498"/>
                  <a:pt x="675" y="17853"/>
                  <a:pt x="675" y="145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20" name="Freeform 45"/>
          <p:cNvSpPr/>
          <p:nvPr/>
        </p:nvSpPr>
        <p:spPr>
          <a:xfrm>
            <a:off x="10693400" y="917575"/>
            <a:ext cx="1089026" cy="739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50" y="4200"/>
                </a:moveTo>
                <a:cubicBezTo>
                  <a:pt x="17550" y="4200"/>
                  <a:pt x="17550" y="4200"/>
                  <a:pt x="17550" y="4200"/>
                </a:cubicBezTo>
                <a:cubicBezTo>
                  <a:pt x="17550" y="4200"/>
                  <a:pt x="17550" y="4200"/>
                  <a:pt x="17550" y="4200"/>
                </a:cubicBezTo>
                <a:cubicBezTo>
                  <a:pt x="17550" y="4200"/>
                  <a:pt x="17550" y="4200"/>
                  <a:pt x="17550" y="4200"/>
                </a:cubicBezTo>
                <a:cubicBezTo>
                  <a:pt x="17415" y="4200"/>
                  <a:pt x="17280" y="4200"/>
                  <a:pt x="17145" y="4200"/>
                </a:cubicBezTo>
                <a:cubicBezTo>
                  <a:pt x="16200" y="1600"/>
                  <a:pt x="14445" y="0"/>
                  <a:pt x="12420" y="0"/>
                </a:cubicBezTo>
                <a:cubicBezTo>
                  <a:pt x="9990" y="0"/>
                  <a:pt x="7830" y="2400"/>
                  <a:pt x="7155" y="5800"/>
                </a:cubicBezTo>
                <a:cubicBezTo>
                  <a:pt x="7155" y="5800"/>
                  <a:pt x="7155" y="5800"/>
                  <a:pt x="7155" y="6000"/>
                </a:cubicBezTo>
                <a:cubicBezTo>
                  <a:pt x="5400" y="6600"/>
                  <a:pt x="3915" y="8800"/>
                  <a:pt x="3375" y="11400"/>
                </a:cubicBezTo>
                <a:cubicBezTo>
                  <a:pt x="1485" y="11400"/>
                  <a:pt x="0" y="13800"/>
                  <a:pt x="0" y="16600"/>
                </a:cubicBezTo>
                <a:cubicBezTo>
                  <a:pt x="0" y="19400"/>
                  <a:pt x="1620" y="21600"/>
                  <a:pt x="3510" y="21600"/>
                </a:cubicBezTo>
                <a:cubicBezTo>
                  <a:pt x="13770" y="21600"/>
                  <a:pt x="13770" y="21600"/>
                  <a:pt x="13770" y="21600"/>
                </a:cubicBezTo>
                <a:cubicBezTo>
                  <a:pt x="14310" y="21600"/>
                  <a:pt x="14850" y="21600"/>
                  <a:pt x="15390" y="21200"/>
                </a:cubicBezTo>
                <a:cubicBezTo>
                  <a:pt x="16740" y="20400"/>
                  <a:pt x="17685" y="18400"/>
                  <a:pt x="17820" y="16000"/>
                </a:cubicBezTo>
                <a:cubicBezTo>
                  <a:pt x="18225" y="16000"/>
                  <a:pt x="18765" y="15800"/>
                  <a:pt x="19170" y="15600"/>
                </a:cubicBezTo>
                <a:cubicBezTo>
                  <a:pt x="20520" y="14800"/>
                  <a:pt x="21600" y="12600"/>
                  <a:pt x="21600" y="10200"/>
                </a:cubicBezTo>
                <a:cubicBezTo>
                  <a:pt x="21600" y="6800"/>
                  <a:pt x="19845" y="4200"/>
                  <a:pt x="17550" y="4200"/>
                </a:cubicBezTo>
                <a:close/>
                <a:moveTo>
                  <a:pt x="540" y="16600"/>
                </a:moveTo>
                <a:cubicBezTo>
                  <a:pt x="540" y="14200"/>
                  <a:pt x="1890" y="12200"/>
                  <a:pt x="3510" y="12200"/>
                </a:cubicBezTo>
                <a:cubicBezTo>
                  <a:pt x="3645" y="12200"/>
                  <a:pt x="3645" y="12200"/>
                  <a:pt x="3645" y="12200"/>
                </a:cubicBezTo>
                <a:cubicBezTo>
                  <a:pt x="3780" y="12200"/>
                  <a:pt x="3780" y="12000"/>
                  <a:pt x="3915" y="12000"/>
                </a:cubicBezTo>
                <a:cubicBezTo>
                  <a:pt x="4455" y="8600"/>
                  <a:pt x="6345" y="6400"/>
                  <a:pt x="8640" y="6400"/>
                </a:cubicBezTo>
                <a:cubicBezTo>
                  <a:pt x="10395" y="6400"/>
                  <a:pt x="11880" y="7800"/>
                  <a:pt x="12825" y="10000"/>
                </a:cubicBezTo>
                <a:cubicBezTo>
                  <a:pt x="12015" y="10200"/>
                  <a:pt x="11340" y="11000"/>
                  <a:pt x="10800" y="11800"/>
                </a:cubicBezTo>
                <a:cubicBezTo>
                  <a:pt x="10665" y="12000"/>
                  <a:pt x="10665" y="12200"/>
                  <a:pt x="10800" y="12400"/>
                </a:cubicBezTo>
                <a:cubicBezTo>
                  <a:pt x="10935" y="12600"/>
                  <a:pt x="11070" y="12600"/>
                  <a:pt x="11205" y="12400"/>
                </a:cubicBezTo>
                <a:cubicBezTo>
                  <a:pt x="11745" y="11400"/>
                  <a:pt x="12555" y="10800"/>
                  <a:pt x="13365" y="10600"/>
                </a:cubicBezTo>
                <a:cubicBezTo>
                  <a:pt x="13365" y="10600"/>
                  <a:pt x="13500" y="10600"/>
                  <a:pt x="13500" y="10600"/>
                </a:cubicBezTo>
                <a:cubicBezTo>
                  <a:pt x="13635" y="10600"/>
                  <a:pt x="13770" y="10600"/>
                  <a:pt x="13770" y="10600"/>
                </a:cubicBezTo>
                <a:cubicBezTo>
                  <a:pt x="15660" y="10600"/>
                  <a:pt x="17280" y="13000"/>
                  <a:pt x="17280" y="15800"/>
                </a:cubicBezTo>
                <a:cubicBezTo>
                  <a:pt x="17280" y="18600"/>
                  <a:pt x="15795" y="20800"/>
                  <a:pt x="13770" y="20800"/>
                </a:cubicBezTo>
                <a:cubicBezTo>
                  <a:pt x="3510" y="20800"/>
                  <a:pt x="3510" y="20800"/>
                  <a:pt x="3510" y="20800"/>
                </a:cubicBezTo>
                <a:cubicBezTo>
                  <a:pt x="1890" y="20800"/>
                  <a:pt x="540" y="19000"/>
                  <a:pt x="540" y="16600"/>
                </a:cubicBezTo>
                <a:close/>
                <a:moveTo>
                  <a:pt x="17820" y="15200"/>
                </a:moveTo>
                <a:cubicBezTo>
                  <a:pt x="17820" y="14400"/>
                  <a:pt x="17550" y="13600"/>
                  <a:pt x="17280" y="13000"/>
                </a:cubicBezTo>
                <a:cubicBezTo>
                  <a:pt x="16605" y="11000"/>
                  <a:pt x="15390" y="9800"/>
                  <a:pt x="13770" y="9800"/>
                </a:cubicBezTo>
                <a:cubicBezTo>
                  <a:pt x="13770" y="9800"/>
                  <a:pt x="13635" y="9800"/>
                  <a:pt x="13635" y="9800"/>
                </a:cubicBezTo>
                <a:cubicBezTo>
                  <a:pt x="13500" y="9800"/>
                  <a:pt x="13500" y="9800"/>
                  <a:pt x="13365" y="9800"/>
                </a:cubicBezTo>
                <a:cubicBezTo>
                  <a:pt x="12420" y="7200"/>
                  <a:pt x="10665" y="5600"/>
                  <a:pt x="8640" y="5600"/>
                </a:cubicBezTo>
                <a:cubicBezTo>
                  <a:pt x="8370" y="5600"/>
                  <a:pt x="8100" y="5600"/>
                  <a:pt x="7695" y="5600"/>
                </a:cubicBezTo>
                <a:cubicBezTo>
                  <a:pt x="8370" y="2800"/>
                  <a:pt x="10260" y="800"/>
                  <a:pt x="12420" y="800"/>
                </a:cubicBezTo>
                <a:cubicBezTo>
                  <a:pt x="14175" y="800"/>
                  <a:pt x="15660" y="2200"/>
                  <a:pt x="16605" y="4400"/>
                </a:cubicBezTo>
                <a:cubicBezTo>
                  <a:pt x="15795" y="4600"/>
                  <a:pt x="15120" y="5400"/>
                  <a:pt x="14580" y="6200"/>
                </a:cubicBezTo>
                <a:cubicBezTo>
                  <a:pt x="14445" y="6400"/>
                  <a:pt x="14445" y="6600"/>
                  <a:pt x="14580" y="6800"/>
                </a:cubicBezTo>
                <a:cubicBezTo>
                  <a:pt x="14715" y="7000"/>
                  <a:pt x="14850" y="7000"/>
                  <a:pt x="14985" y="6800"/>
                </a:cubicBezTo>
                <a:cubicBezTo>
                  <a:pt x="15525" y="5800"/>
                  <a:pt x="16335" y="5200"/>
                  <a:pt x="17145" y="5000"/>
                </a:cubicBezTo>
                <a:cubicBezTo>
                  <a:pt x="17145" y="5000"/>
                  <a:pt x="17280" y="5000"/>
                  <a:pt x="17280" y="5000"/>
                </a:cubicBezTo>
                <a:cubicBezTo>
                  <a:pt x="17415" y="5000"/>
                  <a:pt x="17550" y="5000"/>
                  <a:pt x="17550" y="5000"/>
                </a:cubicBezTo>
                <a:cubicBezTo>
                  <a:pt x="19440" y="5000"/>
                  <a:pt x="21060" y="7400"/>
                  <a:pt x="21060" y="10200"/>
                </a:cubicBezTo>
                <a:cubicBezTo>
                  <a:pt x="21060" y="12800"/>
                  <a:pt x="19575" y="15200"/>
                  <a:pt x="17820" y="15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21" name="Freeform 46"/>
          <p:cNvSpPr/>
          <p:nvPr/>
        </p:nvSpPr>
        <p:spPr>
          <a:xfrm>
            <a:off x="10693400" y="2044700"/>
            <a:ext cx="1087325" cy="952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21465" y="17249"/>
                </a:moveTo>
                <a:cubicBezTo>
                  <a:pt x="14175" y="8858"/>
                  <a:pt x="14175" y="8858"/>
                  <a:pt x="14175" y="8858"/>
                </a:cubicBezTo>
                <a:cubicBezTo>
                  <a:pt x="14040" y="8702"/>
                  <a:pt x="13770" y="8702"/>
                  <a:pt x="13635" y="8858"/>
                </a:cubicBezTo>
                <a:cubicBezTo>
                  <a:pt x="11070" y="11810"/>
                  <a:pt x="11070" y="11810"/>
                  <a:pt x="11070" y="11810"/>
                </a:cubicBezTo>
                <a:cubicBezTo>
                  <a:pt x="11070" y="10722"/>
                  <a:pt x="11070" y="10722"/>
                  <a:pt x="11070" y="10722"/>
                </a:cubicBezTo>
                <a:cubicBezTo>
                  <a:pt x="11070" y="10722"/>
                  <a:pt x="11070" y="10722"/>
                  <a:pt x="11070" y="10722"/>
                </a:cubicBezTo>
                <a:cubicBezTo>
                  <a:pt x="11070" y="5594"/>
                  <a:pt x="11070" y="5594"/>
                  <a:pt x="11070" y="5594"/>
                </a:cubicBezTo>
                <a:cubicBezTo>
                  <a:pt x="11070" y="466"/>
                  <a:pt x="11070" y="466"/>
                  <a:pt x="11070" y="466"/>
                </a:cubicBezTo>
                <a:cubicBezTo>
                  <a:pt x="11070" y="155"/>
                  <a:pt x="10935" y="0"/>
                  <a:pt x="1066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55"/>
                  <a:pt x="0" y="466"/>
                </a:cubicBezTo>
                <a:cubicBezTo>
                  <a:pt x="0" y="5594"/>
                  <a:pt x="0" y="5594"/>
                  <a:pt x="0" y="5594"/>
                </a:cubicBezTo>
                <a:cubicBezTo>
                  <a:pt x="0" y="10722"/>
                  <a:pt x="0" y="10722"/>
                  <a:pt x="0" y="10722"/>
                </a:cubicBezTo>
                <a:cubicBezTo>
                  <a:pt x="0" y="16006"/>
                  <a:pt x="0" y="16006"/>
                  <a:pt x="0" y="16006"/>
                </a:cubicBezTo>
                <a:cubicBezTo>
                  <a:pt x="0" y="21134"/>
                  <a:pt x="0" y="21134"/>
                  <a:pt x="0" y="21134"/>
                </a:cubicBezTo>
                <a:cubicBezTo>
                  <a:pt x="0" y="21445"/>
                  <a:pt x="135" y="21600"/>
                  <a:pt x="40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935" y="21600"/>
                  <a:pt x="11070" y="21445"/>
                  <a:pt x="11070" y="21134"/>
                </a:cubicBezTo>
                <a:cubicBezTo>
                  <a:pt x="11070" y="16006"/>
                  <a:pt x="11070" y="16006"/>
                  <a:pt x="11070" y="16006"/>
                </a:cubicBezTo>
                <a:cubicBezTo>
                  <a:pt x="11070" y="13675"/>
                  <a:pt x="11070" y="13675"/>
                  <a:pt x="11070" y="13675"/>
                </a:cubicBezTo>
                <a:cubicBezTo>
                  <a:pt x="17820" y="21445"/>
                  <a:pt x="17820" y="21445"/>
                  <a:pt x="17820" y="21445"/>
                </a:cubicBezTo>
                <a:cubicBezTo>
                  <a:pt x="17820" y="21600"/>
                  <a:pt x="17955" y="21600"/>
                  <a:pt x="18090" y="21600"/>
                </a:cubicBezTo>
                <a:cubicBezTo>
                  <a:pt x="18090" y="21600"/>
                  <a:pt x="18225" y="21600"/>
                  <a:pt x="18360" y="21445"/>
                </a:cubicBezTo>
                <a:cubicBezTo>
                  <a:pt x="21465" y="17871"/>
                  <a:pt x="21465" y="17871"/>
                  <a:pt x="21465" y="17871"/>
                </a:cubicBezTo>
                <a:cubicBezTo>
                  <a:pt x="21600" y="17715"/>
                  <a:pt x="21600" y="17404"/>
                  <a:pt x="21465" y="17249"/>
                </a:cubicBezTo>
                <a:close/>
                <a:moveTo>
                  <a:pt x="10395" y="15540"/>
                </a:moveTo>
                <a:cubicBezTo>
                  <a:pt x="675" y="15540"/>
                  <a:pt x="675" y="15540"/>
                  <a:pt x="675" y="15540"/>
                </a:cubicBezTo>
                <a:cubicBezTo>
                  <a:pt x="675" y="11188"/>
                  <a:pt x="675" y="11188"/>
                  <a:pt x="675" y="11188"/>
                </a:cubicBezTo>
                <a:cubicBezTo>
                  <a:pt x="10395" y="11188"/>
                  <a:pt x="10395" y="11188"/>
                  <a:pt x="10395" y="11188"/>
                </a:cubicBezTo>
                <a:lnTo>
                  <a:pt x="10395" y="15540"/>
                </a:lnTo>
                <a:close/>
                <a:moveTo>
                  <a:pt x="10395" y="10412"/>
                </a:moveTo>
                <a:cubicBezTo>
                  <a:pt x="675" y="10412"/>
                  <a:pt x="675" y="10412"/>
                  <a:pt x="675" y="10412"/>
                </a:cubicBezTo>
                <a:cubicBezTo>
                  <a:pt x="675" y="6060"/>
                  <a:pt x="675" y="6060"/>
                  <a:pt x="675" y="6060"/>
                </a:cubicBezTo>
                <a:cubicBezTo>
                  <a:pt x="10395" y="6060"/>
                  <a:pt x="10395" y="6060"/>
                  <a:pt x="10395" y="6060"/>
                </a:cubicBezTo>
                <a:lnTo>
                  <a:pt x="10395" y="10412"/>
                </a:lnTo>
                <a:close/>
                <a:moveTo>
                  <a:pt x="675" y="777"/>
                </a:moveTo>
                <a:cubicBezTo>
                  <a:pt x="10395" y="777"/>
                  <a:pt x="10395" y="777"/>
                  <a:pt x="10395" y="777"/>
                </a:cubicBezTo>
                <a:cubicBezTo>
                  <a:pt x="10395" y="5128"/>
                  <a:pt x="10395" y="5128"/>
                  <a:pt x="10395" y="5128"/>
                </a:cubicBezTo>
                <a:cubicBezTo>
                  <a:pt x="675" y="5128"/>
                  <a:pt x="675" y="5128"/>
                  <a:pt x="675" y="5128"/>
                </a:cubicBezTo>
                <a:lnTo>
                  <a:pt x="675" y="777"/>
                </a:lnTo>
                <a:close/>
                <a:moveTo>
                  <a:pt x="10395" y="20823"/>
                </a:moveTo>
                <a:cubicBezTo>
                  <a:pt x="675" y="20823"/>
                  <a:pt x="675" y="20823"/>
                  <a:pt x="675" y="20823"/>
                </a:cubicBezTo>
                <a:cubicBezTo>
                  <a:pt x="675" y="16472"/>
                  <a:pt x="675" y="16472"/>
                  <a:pt x="675" y="16472"/>
                </a:cubicBezTo>
                <a:cubicBezTo>
                  <a:pt x="10395" y="16472"/>
                  <a:pt x="10395" y="16472"/>
                  <a:pt x="10395" y="16472"/>
                </a:cubicBezTo>
                <a:lnTo>
                  <a:pt x="10395" y="20823"/>
                </a:lnTo>
                <a:close/>
                <a:moveTo>
                  <a:pt x="18090" y="20668"/>
                </a:moveTo>
                <a:cubicBezTo>
                  <a:pt x="11205" y="12742"/>
                  <a:pt x="11205" y="12742"/>
                  <a:pt x="11205" y="12742"/>
                </a:cubicBezTo>
                <a:cubicBezTo>
                  <a:pt x="13905" y="9635"/>
                  <a:pt x="13905" y="9635"/>
                  <a:pt x="13905" y="9635"/>
                </a:cubicBezTo>
                <a:cubicBezTo>
                  <a:pt x="20790" y="17560"/>
                  <a:pt x="20790" y="17560"/>
                  <a:pt x="20790" y="17560"/>
                </a:cubicBezTo>
                <a:lnTo>
                  <a:pt x="18090" y="2066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22" name="Freeform 47"/>
          <p:cNvSpPr/>
          <p:nvPr/>
        </p:nvSpPr>
        <p:spPr>
          <a:xfrm>
            <a:off x="10693400" y="3225800"/>
            <a:ext cx="108902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10530"/>
                </a:moveTo>
                <a:cubicBezTo>
                  <a:pt x="405" y="0"/>
                  <a:pt x="405" y="0"/>
                  <a:pt x="405" y="0"/>
                </a:cubicBezTo>
                <a:cubicBezTo>
                  <a:pt x="405" y="0"/>
                  <a:pt x="135" y="0"/>
                  <a:pt x="135" y="135"/>
                </a:cubicBezTo>
                <a:cubicBezTo>
                  <a:pt x="0" y="135"/>
                  <a:pt x="0" y="405"/>
                  <a:pt x="0" y="405"/>
                </a:cubicBezTo>
                <a:cubicBezTo>
                  <a:pt x="10530" y="21465"/>
                  <a:pt x="10530" y="21465"/>
                  <a:pt x="10530" y="21465"/>
                </a:cubicBezTo>
                <a:cubicBezTo>
                  <a:pt x="10530" y="21465"/>
                  <a:pt x="10665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935" y="21600"/>
                  <a:pt x="11070" y="21465"/>
                  <a:pt x="11070" y="21330"/>
                </a:cubicBezTo>
                <a:cubicBezTo>
                  <a:pt x="11205" y="11205"/>
                  <a:pt x="11205" y="11205"/>
                  <a:pt x="11205" y="11205"/>
                </a:cubicBezTo>
                <a:cubicBezTo>
                  <a:pt x="21330" y="11070"/>
                  <a:pt x="21330" y="11070"/>
                  <a:pt x="21330" y="11070"/>
                </a:cubicBezTo>
                <a:cubicBezTo>
                  <a:pt x="21465" y="11070"/>
                  <a:pt x="21600" y="10935"/>
                  <a:pt x="21600" y="10800"/>
                </a:cubicBezTo>
                <a:cubicBezTo>
                  <a:pt x="21600" y="10665"/>
                  <a:pt x="21600" y="10530"/>
                  <a:pt x="21465" y="10530"/>
                </a:cubicBezTo>
                <a:close/>
                <a:moveTo>
                  <a:pt x="10800" y="10530"/>
                </a:moveTo>
                <a:cubicBezTo>
                  <a:pt x="10665" y="10530"/>
                  <a:pt x="10530" y="10665"/>
                  <a:pt x="10530" y="10800"/>
                </a:cubicBezTo>
                <a:cubicBezTo>
                  <a:pt x="10395" y="19980"/>
                  <a:pt x="10395" y="19980"/>
                  <a:pt x="10395" y="19980"/>
                </a:cubicBezTo>
                <a:cubicBezTo>
                  <a:pt x="1080" y="1080"/>
                  <a:pt x="1080" y="1080"/>
                  <a:pt x="1080" y="1080"/>
                </a:cubicBezTo>
                <a:cubicBezTo>
                  <a:pt x="19980" y="10395"/>
                  <a:pt x="19980" y="10395"/>
                  <a:pt x="19980" y="10395"/>
                </a:cubicBezTo>
                <a:lnTo>
                  <a:pt x="10800" y="105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23" name="Freeform 48"/>
          <p:cNvSpPr/>
          <p:nvPr/>
        </p:nvSpPr>
        <p:spPr>
          <a:xfrm>
            <a:off x="10880877" y="4464050"/>
            <a:ext cx="718024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55" h="21600" extrusionOk="0">
                <a:moveTo>
                  <a:pt x="20423" y="4320"/>
                </a:moveTo>
                <a:cubicBezTo>
                  <a:pt x="20623" y="4185"/>
                  <a:pt x="20623" y="4050"/>
                  <a:pt x="20623" y="3915"/>
                </a:cubicBezTo>
                <a:cubicBezTo>
                  <a:pt x="20623" y="3780"/>
                  <a:pt x="20623" y="3510"/>
                  <a:pt x="20423" y="3375"/>
                </a:cubicBezTo>
                <a:cubicBezTo>
                  <a:pt x="19823" y="2295"/>
                  <a:pt x="19823" y="2295"/>
                  <a:pt x="19823" y="2295"/>
                </a:cubicBezTo>
                <a:cubicBezTo>
                  <a:pt x="19023" y="945"/>
                  <a:pt x="15223" y="0"/>
                  <a:pt x="10423" y="0"/>
                </a:cubicBezTo>
                <a:cubicBezTo>
                  <a:pt x="5823" y="0"/>
                  <a:pt x="1823" y="945"/>
                  <a:pt x="1023" y="2295"/>
                </a:cubicBezTo>
                <a:cubicBezTo>
                  <a:pt x="423" y="3375"/>
                  <a:pt x="423" y="3375"/>
                  <a:pt x="423" y="3375"/>
                </a:cubicBezTo>
                <a:cubicBezTo>
                  <a:pt x="223" y="3510"/>
                  <a:pt x="223" y="3780"/>
                  <a:pt x="223" y="3915"/>
                </a:cubicBezTo>
                <a:cubicBezTo>
                  <a:pt x="223" y="4050"/>
                  <a:pt x="423" y="4185"/>
                  <a:pt x="423" y="4320"/>
                </a:cubicBezTo>
                <a:cubicBezTo>
                  <a:pt x="423" y="4320"/>
                  <a:pt x="-377" y="7830"/>
                  <a:pt x="223" y="11745"/>
                </a:cubicBezTo>
                <a:cubicBezTo>
                  <a:pt x="623" y="14445"/>
                  <a:pt x="2223" y="17550"/>
                  <a:pt x="4623" y="20385"/>
                </a:cubicBezTo>
                <a:cubicBezTo>
                  <a:pt x="4623" y="20520"/>
                  <a:pt x="4623" y="20520"/>
                  <a:pt x="4623" y="20520"/>
                </a:cubicBezTo>
                <a:cubicBezTo>
                  <a:pt x="5223" y="21195"/>
                  <a:pt x="9023" y="21600"/>
                  <a:pt x="10623" y="21600"/>
                </a:cubicBezTo>
                <a:cubicBezTo>
                  <a:pt x="12223" y="21600"/>
                  <a:pt x="16023" y="21195"/>
                  <a:pt x="16623" y="20520"/>
                </a:cubicBezTo>
                <a:cubicBezTo>
                  <a:pt x="16623" y="20385"/>
                  <a:pt x="16623" y="20385"/>
                  <a:pt x="16623" y="20385"/>
                </a:cubicBezTo>
                <a:cubicBezTo>
                  <a:pt x="19023" y="17550"/>
                  <a:pt x="20623" y="14580"/>
                  <a:pt x="21023" y="11745"/>
                </a:cubicBezTo>
                <a:cubicBezTo>
                  <a:pt x="21223" y="7830"/>
                  <a:pt x="20423" y="4320"/>
                  <a:pt x="20423" y="4320"/>
                </a:cubicBezTo>
                <a:close/>
                <a:moveTo>
                  <a:pt x="10423" y="540"/>
                </a:moveTo>
                <a:cubicBezTo>
                  <a:pt x="15423" y="540"/>
                  <a:pt x="19023" y="1755"/>
                  <a:pt x="19023" y="2835"/>
                </a:cubicBezTo>
                <a:cubicBezTo>
                  <a:pt x="19023" y="3915"/>
                  <a:pt x="15423" y="4995"/>
                  <a:pt x="10423" y="4995"/>
                </a:cubicBezTo>
                <a:cubicBezTo>
                  <a:pt x="5423" y="4995"/>
                  <a:pt x="1823" y="3915"/>
                  <a:pt x="1823" y="2835"/>
                </a:cubicBezTo>
                <a:cubicBezTo>
                  <a:pt x="1823" y="1755"/>
                  <a:pt x="5423" y="540"/>
                  <a:pt x="10423" y="540"/>
                </a:cubicBezTo>
                <a:close/>
                <a:moveTo>
                  <a:pt x="1223" y="3645"/>
                </a:moveTo>
                <a:cubicBezTo>
                  <a:pt x="2423" y="4725"/>
                  <a:pt x="6023" y="5670"/>
                  <a:pt x="10423" y="5670"/>
                </a:cubicBezTo>
                <a:cubicBezTo>
                  <a:pt x="15023" y="5670"/>
                  <a:pt x="18623" y="4860"/>
                  <a:pt x="19823" y="3645"/>
                </a:cubicBezTo>
                <a:cubicBezTo>
                  <a:pt x="19823" y="3645"/>
                  <a:pt x="19823" y="3780"/>
                  <a:pt x="19823" y="3780"/>
                </a:cubicBezTo>
                <a:cubicBezTo>
                  <a:pt x="19623" y="4860"/>
                  <a:pt x="15823" y="6075"/>
                  <a:pt x="10423" y="6075"/>
                </a:cubicBezTo>
                <a:cubicBezTo>
                  <a:pt x="5023" y="6075"/>
                  <a:pt x="1223" y="4860"/>
                  <a:pt x="1223" y="3780"/>
                </a:cubicBezTo>
                <a:cubicBezTo>
                  <a:pt x="1223" y="3780"/>
                  <a:pt x="1223" y="3645"/>
                  <a:pt x="1223" y="3645"/>
                </a:cubicBezTo>
                <a:close/>
                <a:moveTo>
                  <a:pt x="16023" y="9990"/>
                </a:moveTo>
                <a:cubicBezTo>
                  <a:pt x="16023" y="10125"/>
                  <a:pt x="16023" y="10260"/>
                  <a:pt x="15823" y="10260"/>
                </a:cubicBezTo>
                <a:cubicBezTo>
                  <a:pt x="15623" y="10260"/>
                  <a:pt x="15423" y="10125"/>
                  <a:pt x="15423" y="9990"/>
                </a:cubicBezTo>
                <a:cubicBezTo>
                  <a:pt x="15423" y="9855"/>
                  <a:pt x="15623" y="9855"/>
                  <a:pt x="15823" y="9855"/>
                </a:cubicBezTo>
                <a:cubicBezTo>
                  <a:pt x="16023" y="9720"/>
                  <a:pt x="16023" y="9855"/>
                  <a:pt x="16023" y="9990"/>
                </a:cubicBezTo>
                <a:close/>
                <a:moveTo>
                  <a:pt x="5423" y="9990"/>
                </a:moveTo>
                <a:cubicBezTo>
                  <a:pt x="5423" y="10125"/>
                  <a:pt x="5223" y="10260"/>
                  <a:pt x="5023" y="10260"/>
                </a:cubicBezTo>
                <a:cubicBezTo>
                  <a:pt x="4823" y="10260"/>
                  <a:pt x="4823" y="10125"/>
                  <a:pt x="4823" y="9990"/>
                </a:cubicBezTo>
                <a:cubicBezTo>
                  <a:pt x="4823" y="9855"/>
                  <a:pt x="4823" y="9855"/>
                  <a:pt x="5023" y="9855"/>
                </a:cubicBezTo>
                <a:cubicBezTo>
                  <a:pt x="5223" y="9720"/>
                  <a:pt x="5423" y="9855"/>
                  <a:pt x="5423" y="9990"/>
                </a:cubicBezTo>
                <a:close/>
                <a:moveTo>
                  <a:pt x="19823" y="11745"/>
                </a:moveTo>
                <a:cubicBezTo>
                  <a:pt x="19423" y="14310"/>
                  <a:pt x="17823" y="17280"/>
                  <a:pt x="15623" y="19980"/>
                </a:cubicBezTo>
                <a:cubicBezTo>
                  <a:pt x="15423" y="20115"/>
                  <a:pt x="15423" y="20115"/>
                  <a:pt x="15423" y="20115"/>
                </a:cubicBezTo>
                <a:cubicBezTo>
                  <a:pt x="15223" y="20385"/>
                  <a:pt x="12223" y="20925"/>
                  <a:pt x="10423" y="20925"/>
                </a:cubicBezTo>
                <a:cubicBezTo>
                  <a:pt x="8623" y="20925"/>
                  <a:pt x="5623" y="20520"/>
                  <a:pt x="5423" y="20115"/>
                </a:cubicBezTo>
                <a:cubicBezTo>
                  <a:pt x="5223" y="19980"/>
                  <a:pt x="5223" y="19980"/>
                  <a:pt x="5223" y="19980"/>
                </a:cubicBezTo>
                <a:cubicBezTo>
                  <a:pt x="3023" y="17280"/>
                  <a:pt x="1423" y="14310"/>
                  <a:pt x="1023" y="11745"/>
                </a:cubicBezTo>
                <a:cubicBezTo>
                  <a:pt x="823" y="8775"/>
                  <a:pt x="1023" y="6210"/>
                  <a:pt x="1223" y="5130"/>
                </a:cubicBezTo>
                <a:cubicBezTo>
                  <a:pt x="2023" y="5535"/>
                  <a:pt x="3223" y="5940"/>
                  <a:pt x="4623" y="6210"/>
                </a:cubicBezTo>
                <a:cubicBezTo>
                  <a:pt x="4623" y="9180"/>
                  <a:pt x="4623" y="9180"/>
                  <a:pt x="4623" y="9180"/>
                </a:cubicBezTo>
                <a:cubicBezTo>
                  <a:pt x="4023" y="9315"/>
                  <a:pt x="3823" y="9585"/>
                  <a:pt x="3823" y="9990"/>
                </a:cubicBezTo>
                <a:cubicBezTo>
                  <a:pt x="3823" y="10395"/>
                  <a:pt x="4423" y="10800"/>
                  <a:pt x="5023" y="10800"/>
                </a:cubicBezTo>
                <a:cubicBezTo>
                  <a:pt x="5823" y="10800"/>
                  <a:pt x="6423" y="10395"/>
                  <a:pt x="6423" y="9990"/>
                </a:cubicBezTo>
                <a:cubicBezTo>
                  <a:pt x="6423" y="9585"/>
                  <a:pt x="6023" y="9315"/>
                  <a:pt x="5623" y="9180"/>
                </a:cubicBezTo>
                <a:cubicBezTo>
                  <a:pt x="5623" y="6345"/>
                  <a:pt x="5623" y="6345"/>
                  <a:pt x="5623" y="6345"/>
                </a:cubicBezTo>
                <a:cubicBezTo>
                  <a:pt x="7023" y="6480"/>
                  <a:pt x="8623" y="6615"/>
                  <a:pt x="10423" y="6615"/>
                </a:cubicBezTo>
                <a:cubicBezTo>
                  <a:pt x="12223" y="6615"/>
                  <a:pt x="13823" y="6480"/>
                  <a:pt x="15223" y="6345"/>
                </a:cubicBezTo>
                <a:cubicBezTo>
                  <a:pt x="15223" y="9180"/>
                  <a:pt x="15223" y="9180"/>
                  <a:pt x="15223" y="9180"/>
                </a:cubicBezTo>
                <a:cubicBezTo>
                  <a:pt x="14823" y="9315"/>
                  <a:pt x="14423" y="9585"/>
                  <a:pt x="14423" y="9990"/>
                </a:cubicBezTo>
                <a:cubicBezTo>
                  <a:pt x="14423" y="10395"/>
                  <a:pt x="15023" y="10800"/>
                  <a:pt x="15823" y="10800"/>
                </a:cubicBezTo>
                <a:cubicBezTo>
                  <a:pt x="16423" y="10800"/>
                  <a:pt x="17023" y="10395"/>
                  <a:pt x="17023" y="9990"/>
                </a:cubicBezTo>
                <a:cubicBezTo>
                  <a:pt x="17023" y="9585"/>
                  <a:pt x="16823" y="9315"/>
                  <a:pt x="16223" y="9180"/>
                </a:cubicBezTo>
                <a:cubicBezTo>
                  <a:pt x="16223" y="6210"/>
                  <a:pt x="16223" y="6210"/>
                  <a:pt x="16223" y="6210"/>
                </a:cubicBezTo>
                <a:cubicBezTo>
                  <a:pt x="17623" y="5940"/>
                  <a:pt x="18823" y="5535"/>
                  <a:pt x="19623" y="5130"/>
                </a:cubicBezTo>
                <a:cubicBezTo>
                  <a:pt x="19823" y="6345"/>
                  <a:pt x="20223" y="8775"/>
                  <a:pt x="19823" y="117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24" name="Freeform 49"/>
          <p:cNvSpPr/>
          <p:nvPr/>
        </p:nvSpPr>
        <p:spPr>
          <a:xfrm>
            <a:off x="10772775" y="5699126"/>
            <a:ext cx="9017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725"/>
                </a:moveTo>
                <a:cubicBezTo>
                  <a:pt x="21600" y="4725"/>
                  <a:pt x="21600" y="4725"/>
                  <a:pt x="21600" y="4725"/>
                </a:cubicBezTo>
                <a:cubicBezTo>
                  <a:pt x="21600" y="4590"/>
                  <a:pt x="21600" y="4590"/>
                  <a:pt x="21600" y="4590"/>
                </a:cubicBezTo>
                <a:cubicBezTo>
                  <a:pt x="21600" y="4590"/>
                  <a:pt x="21600" y="4590"/>
                  <a:pt x="21600" y="4590"/>
                </a:cubicBezTo>
                <a:cubicBezTo>
                  <a:pt x="16200" y="135"/>
                  <a:pt x="16200" y="135"/>
                  <a:pt x="16200" y="135"/>
                </a:cubicBezTo>
                <a:cubicBezTo>
                  <a:pt x="16200" y="135"/>
                  <a:pt x="16200" y="135"/>
                  <a:pt x="16200" y="135"/>
                </a:cubicBezTo>
                <a:cubicBezTo>
                  <a:pt x="16200" y="0"/>
                  <a:pt x="16036" y="0"/>
                  <a:pt x="16036" y="0"/>
                </a:cubicBezTo>
                <a:cubicBezTo>
                  <a:pt x="16036" y="0"/>
                  <a:pt x="16036" y="0"/>
                  <a:pt x="16036" y="0"/>
                </a:cubicBezTo>
                <a:cubicBezTo>
                  <a:pt x="16036" y="0"/>
                  <a:pt x="16036" y="0"/>
                  <a:pt x="16036" y="0"/>
                </a:cubicBezTo>
                <a:cubicBezTo>
                  <a:pt x="5727" y="0"/>
                  <a:pt x="5727" y="0"/>
                  <a:pt x="5727" y="0"/>
                </a:cubicBezTo>
                <a:cubicBezTo>
                  <a:pt x="4582" y="0"/>
                  <a:pt x="3764" y="675"/>
                  <a:pt x="3764" y="1620"/>
                </a:cubicBezTo>
                <a:cubicBezTo>
                  <a:pt x="3764" y="3375"/>
                  <a:pt x="3764" y="3375"/>
                  <a:pt x="3764" y="3375"/>
                </a:cubicBezTo>
                <a:cubicBezTo>
                  <a:pt x="3764" y="3375"/>
                  <a:pt x="3764" y="3375"/>
                  <a:pt x="3764" y="3375"/>
                </a:cubicBezTo>
                <a:cubicBezTo>
                  <a:pt x="1964" y="3375"/>
                  <a:pt x="1964" y="3375"/>
                  <a:pt x="1964" y="3375"/>
                </a:cubicBezTo>
                <a:cubicBezTo>
                  <a:pt x="818" y="3375"/>
                  <a:pt x="0" y="4050"/>
                  <a:pt x="0" y="486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818" y="21600"/>
                  <a:pt x="1964" y="21600"/>
                </a:cubicBezTo>
                <a:cubicBezTo>
                  <a:pt x="16036" y="21600"/>
                  <a:pt x="16036" y="21600"/>
                  <a:pt x="16036" y="21600"/>
                </a:cubicBezTo>
                <a:cubicBezTo>
                  <a:pt x="17018" y="21600"/>
                  <a:pt x="17836" y="20925"/>
                  <a:pt x="17836" y="19980"/>
                </a:cubicBezTo>
                <a:cubicBezTo>
                  <a:pt x="17836" y="18495"/>
                  <a:pt x="17836" y="18495"/>
                  <a:pt x="17836" y="18495"/>
                </a:cubicBezTo>
                <a:cubicBezTo>
                  <a:pt x="17836" y="18360"/>
                  <a:pt x="17673" y="18225"/>
                  <a:pt x="17509" y="18225"/>
                </a:cubicBezTo>
                <a:cubicBezTo>
                  <a:pt x="17345" y="18225"/>
                  <a:pt x="17182" y="18360"/>
                  <a:pt x="17182" y="18495"/>
                </a:cubicBezTo>
                <a:cubicBezTo>
                  <a:pt x="17182" y="19980"/>
                  <a:pt x="17182" y="19980"/>
                  <a:pt x="17182" y="19980"/>
                </a:cubicBezTo>
                <a:cubicBezTo>
                  <a:pt x="17182" y="20520"/>
                  <a:pt x="16527" y="20925"/>
                  <a:pt x="16036" y="20925"/>
                </a:cubicBezTo>
                <a:cubicBezTo>
                  <a:pt x="1964" y="20925"/>
                  <a:pt x="1964" y="20925"/>
                  <a:pt x="1964" y="20925"/>
                </a:cubicBezTo>
                <a:cubicBezTo>
                  <a:pt x="1309" y="20925"/>
                  <a:pt x="818" y="20520"/>
                  <a:pt x="818" y="19980"/>
                </a:cubicBezTo>
                <a:cubicBezTo>
                  <a:pt x="818" y="4860"/>
                  <a:pt x="818" y="4860"/>
                  <a:pt x="818" y="4860"/>
                </a:cubicBezTo>
                <a:cubicBezTo>
                  <a:pt x="818" y="4455"/>
                  <a:pt x="1309" y="3915"/>
                  <a:pt x="1964" y="3915"/>
                </a:cubicBezTo>
                <a:cubicBezTo>
                  <a:pt x="3764" y="3915"/>
                  <a:pt x="3764" y="3915"/>
                  <a:pt x="3764" y="3915"/>
                </a:cubicBezTo>
                <a:cubicBezTo>
                  <a:pt x="3764" y="3915"/>
                  <a:pt x="3764" y="3915"/>
                  <a:pt x="3764" y="3915"/>
                </a:cubicBezTo>
                <a:cubicBezTo>
                  <a:pt x="3764" y="16740"/>
                  <a:pt x="3764" y="16740"/>
                  <a:pt x="3764" y="16740"/>
                </a:cubicBezTo>
                <a:cubicBezTo>
                  <a:pt x="3764" y="17550"/>
                  <a:pt x="4582" y="18225"/>
                  <a:pt x="5727" y="18225"/>
                </a:cubicBezTo>
                <a:cubicBezTo>
                  <a:pt x="17509" y="18225"/>
                  <a:pt x="17509" y="18225"/>
                  <a:pt x="17509" y="18225"/>
                </a:cubicBezTo>
                <a:cubicBezTo>
                  <a:pt x="19800" y="18225"/>
                  <a:pt x="19800" y="18225"/>
                  <a:pt x="19800" y="18225"/>
                </a:cubicBezTo>
                <a:cubicBezTo>
                  <a:pt x="20782" y="18225"/>
                  <a:pt x="21600" y="17550"/>
                  <a:pt x="21600" y="16740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4725"/>
                  <a:pt x="21600" y="4725"/>
                  <a:pt x="21600" y="4725"/>
                </a:cubicBezTo>
                <a:close/>
                <a:moveTo>
                  <a:pt x="16364" y="1080"/>
                </a:moveTo>
                <a:cubicBezTo>
                  <a:pt x="20455" y="4455"/>
                  <a:pt x="20455" y="4455"/>
                  <a:pt x="20455" y="4455"/>
                </a:cubicBezTo>
                <a:cubicBezTo>
                  <a:pt x="16364" y="4455"/>
                  <a:pt x="16364" y="4455"/>
                  <a:pt x="16364" y="4455"/>
                </a:cubicBezTo>
                <a:lnTo>
                  <a:pt x="16364" y="1080"/>
                </a:lnTo>
                <a:close/>
                <a:moveTo>
                  <a:pt x="19800" y="17685"/>
                </a:moveTo>
                <a:cubicBezTo>
                  <a:pt x="5727" y="17685"/>
                  <a:pt x="5727" y="17685"/>
                  <a:pt x="5727" y="17685"/>
                </a:cubicBezTo>
                <a:cubicBezTo>
                  <a:pt x="5073" y="17685"/>
                  <a:pt x="4582" y="17145"/>
                  <a:pt x="4582" y="16740"/>
                </a:cubicBezTo>
                <a:cubicBezTo>
                  <a:pt x="4582" y="1620"/>
                  <a:pt x="4582" y="1620"/>
                  <a:pt x="4582" y="1620"/>
                </a:cubicBezTo>
                <a:cubicBezTo>
                  <a:pt x="4582" y="1080"/>
                  <a:pt x="5073" y="675"/>
                  <a:pt x="5727" y="675"/>
                </a:cubicBezTo>
                <a:cubicBezTo>
                  <a:pt x="15545" y="675"/>
                  <a:pt x="15545" y="675"/>
                  <a:pt x="15545" y="675"/>
                </a:cubicBezTo>
                <a:cubicBezTo>
                  <a:pt x="15545" y="4725"/>
                  <a:pt x="15545" y="4725"/>
                  <a:pt x="15545" y="4725"/>
                </a:cubicBezTo>
                <a:cubicBezTo>
                  <a:pt x="15545" y="4995"/>
                  <a:pt x="15709" y="5130"/>
                  <a:pt x="16036" y="5130"/>
                </a:cubicBezTo>
                <a:cubicBezTo>
                  <a:pt x="20945" y="5130"/>
                  <a:pt x="20945" y="5130"/>
                  <a:pt x="20945" y="5130"/>
                </a:cubicBezTo>
                <a:cubicBezTo>
                  <a:pt x="20945" y="16740"/>
                  <a:pt x="20945" y="16740"/>
                  <a:pt x="20945" y="16740"/>
                </a:cubicBezTo>
                <a:cubicBezTo>
                  <a:pt x="20945" y="17145"/>
                  <a:pt x="20455" y="17685"/>
                  <a:pt x="19800" y="176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25" name="Freeform 50"/>
          <p:cNvSpPr/>
          <p:nvPr/>
        </p:nvSpPr>
        <p:spPr>
          <a:xfrm>
            <a:off x="10695101" y="6937375"/>
            <a:ext cx="1087325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20351" y="1215"/>
                </a:moveTo>
                <a:cubicBezTo>
                  <a:pt x="19541" y="405"/>
                  <a:pt x="18461" y="0"/>
                  <a:pt x="17246" y="0"/>
                </a:cubicBezTo>
                <a:cubicBezTo>
                  <a:pt x="16166" y="0"/>
                  <a:pt x="15086" y="405"/>
                  <a:pt x="14276" y="1215"/>
                </a:cubicBezTo>
                <a:cubicBezTo>
                  <a:pt x="5636" y="9855"/>
                  <a:pt x="5636" y="9855"/>
                  <a:pt x="5636" y="9855"/>
                </a:cubicBezTo>
                <a:cubicBezTo>
                  <a:pt x="4826" y="10665"/>
                  <a:pt x="4421" y="11745"/>
                  <a:pt x="4421" y="12960"/>
                </a:cubicBezTo>
                <a:cubicBezTo>
                  <a:pt x="4421" y="13905"/>
                  <a:pt x="4691" y="14985"/>
                  <a:pt x="5366" y="15660"/>
                </a:cubicBezTo>
                <a:cubicBezTo>
                  <a:pt x="101" y="21060"/>
                  <a:pt x="101" y="21060"/>
                  <a:pt x="101" y="21060"/>
                </a:cubicBezTo>
                <a:cubicBezTo>
                  <a:pt x="-34" y="21195"/>
                  <a:pt x="-34" y="21330"/>
                  <a:pt x="101" y="21465"/>
                </a:cubicBezTo>
                <a:cubicBezTo>
                  <a:pt x="101" y="21600"/>
                  <a:pt x="236" y="21600"/>
                  <a:pt x="236" y="21600"/>
                </a:cubicBezTo>
                <a:cubicBezTo>
                  <a:pt x="371" y="21600"/>
                  <a:pt x="506" y="21600"/>
                  <a:pt x="506" y="21465"/>
                </a:cubicBezTo>
                <a:cubicBezTo>
                  <a:pt x="5906" y="16200"/>
                  <a:pt x="5906" y="16200"/>
                  <a:pt x="5906" y="16200"/>
                </a:cubicBezTo>
                <a:cubicBezTo>
                  <a:pt x="6581" y="16875"/>
                  <a:pt x="7661" y="17145"/>
                  <a:pt x="8606" y="17145"/>
                </a:cubicBezTo>
                <a:cubicBezTo>
                  <a:pt x="9821" y="17145"/>
                  <a:pt x="10901" y="16740"/>
                  <a:pt x="11711" y="15930"/>
                </a:cubicBezTo>
                <a:cubicBezTo>
                  <a:pt x="20351" y="7290"/>
                  <a:pt x="20351" y="7290"/>
                  <a:pt x="20351" y="7290"/>
                </a:cubicBezTo>
                <a:cubicBezTo>
                  <a:pt x="21161" y="6480"/>
                  <a:pt x="21566" y="5400"/>
                  <a:pt x="21566" y="4320"/>
                </a:cubicBezTo>
                <a:cubicBezTo>
                  <a:pt x="21566" y="3105"/>
                  <a:pt x="21161" y="2025"/>
                  <a:pt x="20351" y="1215"/>
                </a:cubicBezTo>
                <a:close/>
                <a:moveTo>
                  <a:pt x="19811" y="6885"/>
                </a:moveTo>
                <a:cubicBezTo>
                  <a:pt x="11171" y="15525"/>
                  <a:pt x="11171" y="15525"/>
                  <a:pt x="11171" y="15525"/>
                </a:cubicBezTo>
                <a:cubicBezTo>
                  <a:pt x="9821" y="16875"/>
                  <a:pt x="7526" y="16875"/>
                  <a:pt x="6041" y="15525"/>
                </a:cubicBezTo>
                <a:cubicBezTo>
                  <a:pt x="4691" y="14040"/>
                  <a:pt x="4691" y="11745"/>
                  <a:pt x="6041" y="10395"/>
                </a:cubicBezTo>
                <a:cubicBezTo>
                  <a:pt x="14681" y="1755"/>
                  <a:pt x="14681" y="1755"/>
                  <a:pt x="14681" y="1755"/>
                </a:cubicBezTo>
                <a:cubicBezTo>
                  <a:pt x="15491" y="945"/>
                  <a:pt x="16301" y="675"/>
                  <a:pt x="17246" y="675"/>
                </a:cubicBezTo>
                <a:cubicBezTo>
                  <a:pt x="18191" y="675"/>
                  <a:pt x="19136" y="945"/>
                  <a:pt x="19811" y="1755"/>
                </a:cubicBezTo>
                <a:cubicBezTo>
                  <a:pt x="21296" y="3105"/>
                  <a:pt x="21296" y="5400"/>
                  <a:pt x="19811" y="6885"/>
                </a:cubicBezTo>
                <a:close/>
                <a:moveTo>
                  <a:pt x="18596" y="3915"/>
                </a:moveTo>
                <a:cubicBezTo>
                  <a:pt x="18731" y="4050"/>
                  <a:pt x="18731" y="4320"/>
                  <a:pt x="18596" y="4455"/>
                </a:cubicBezTo>
                <a:cubicBezTo>
                  <a:pt x="18056" y="4995"/>
                  <a:pt x="17516" y="4860"/>
                  <a:pt x="16976" y="4860"/>
                </a:cubicBezTo>
                <a:cubicBezTo>
                  <a:pt x="16571" y="4860"/>
                  <a:pt x="16301" y="4860"/>
                  <a:pt x="16031" y="5130"/>
                </a:cubicBezTo>
                <a:cubicBezTo>
                  <a:pt x="15761" y="5400"/>
                  <a:pt x="15761" y="5670"/>
                  <a:pt x="15761" y="6075"/>
                </a:cubicBezTo>
                <a:cubicBezTo>
                  <a:pt x="15761" y="6615"/>
                  <a:pt x="15761" y="7155"/>
                  <a:pt x="15356" y="7695"/>
                </a:cubicBezTo>
                <a:cubicBezTo>
                  <a:pt x="14816" y="8235"/>
                  <a:pt x="14276" y="8100"/>
                  <a:pt x="13736" y="8100"/>
                </a:cubicBezTo>
                <a:cubicBezTo>
                  <a:pt x="13331" y="8100"/>
                  <a:pt x="13061" y="8100"/>
                  <a:pt x="12791" y="8370"/>
                </a:cubicBezTo>
                <a:cubicBezTo>
                  <a:pt x="12521" y="8640"/>
                  <a:pt x="12521" y="8910"/>
                  <a:pt x="12521" y="9315"/>
                </a:cubicBezTo>
                <a:cubicBezTo>
                  <a:pt x="12521" y="9855"/>
                  <a:pt x="12521" y="10395"/>
                  <a:pt x="11981" y="10935"/>
                </a:cubicBezTo>
                <a:cubicBezTo>
                  <a:pt x="11576" y="11475"/>
                  <a:pt x="11036" y="11340"/>
                  <a:pt x="10496" y="11340"/>
                </a:cubicBezTo>
                <a:cubicBezTo>
                  <a:pt x="10091" y="11340"/>
                  <a:pt x="9821" y="11340"/>
                  <a:pt x="9551" y="11610"/>
                </a:cubicBezTo>
                <a:cubicBezTo>
                  <a:pt x="9146" y="11880"/>
                  <a:pt x="9146" y="12150"/>
                  <a:pt x="9281" y="12690"/>
                </a:cubicBezTo>
                <a:cubicBezTo>
                  <a:pt x="9281" y="13095"/>
                  <a:pt x="9281" y="13635"/>
                  <a:pt x="8741" y="14175"/>
                </a:cubicBezTo>
                <a:cubicBezTo>
                  <a:pt x="8741" y="14175"/>
                  <a:pt x="8606" y="14310"/>
                  <a:pt x="8606" y="14310"/>
                </a:cubicBezTo>
                <a:cubicBezTo>
                  <a:pt x="8471" y="14310"/>
                  <a:pt x="8336" y="14175"/>
                  <a:pt x="8336" y="14175"/>
                </a:cubicBezTo>
                <a:cubicBezTo>
                  <a:pt x="8201" y="14040"/>
                  <a:pt x="8201" y="13770"/>
                  <a:pt x="8336" y="13635"/>
                </a:cubicBezTo>
                <a:cubicBezTo>
                  <a:pt x="8606" y="13365"/>
                  <a:pt x="8606" y="13095"/>
                  <a:pt x="8606" y="12690"/>
                </a:cubicBezTo>
                <a:cubicBezTo>
                  <a:pt x="8606" y="12285"/>
                  <a:pt x="8471" y="11610"/>
                  <a:pt x="9011" y="11205"/>
                </a:cubicBezTo>
                <a:cubicBezTo>
                  <a:pt x="9551" y="10665"/>
                  <a:pt x="10091" y="10665"/>
                  <a:pt x="10496" y="10665"/>
                </a:cubicBezTo>
                <a:cubicBezTo>
                  <a:pt x="11036" y="10665"/>
                  <a:pt x="11306" y="10800"/>
                  <a:pt x="11576" y="10395"/>
                </a:cubicBezTo>
                <a:cubicBezTo>
                  <a:pt x="11846" y="10125"/>
                  <a:pt x="11846" y="9855"/>
                  <a:pt x="11846" y="9450"/>
                </a:cubicBezTo>
                <a:cubicBezTo>
                  <a:pt x="11846" y="8910"/>
                  <a:pt x="11711" y="8370"/>
                  <a:pt x="12251" y="7830"/>
                </a:cubicBezTo>
                <a:cubicBezTo>
                  <a:pt x="12791" y="7425"/>
                  <a:pt x="13331" y="7425"/>
                  <a:pt x="13871" y="7425"/>
                </a:cubicBezTo>
                <a:cubicBezTo>
                  <a:pt x="14276" y="7425"/>
                  <a:pt x="14546" y="7425"/>
                  <a:pt x="14816" y="7155"/>
                </a:cubicBezTo>
                <a:cubicBezTo>
                  <a:pt x="15086" y="6885"/>
                  <a:pt x="15086" y="6615"/>
                  <a:pt x="15086" y="6210"/>
                </a:cubicBezTo>
                <a:cubicBezTo>
                  <a:pt x="15086" y="5670"/>
                  <a:pt x="14951" y="5130"/>
                  <a:pt x="15491" y="4590"/>
                </a:cubicBezTo>
                <a:cubicBezTo>
                  <a:pt x="16031" y="4185"/>
                  <a:pt x="16571" y="4185"/>
                  <a:pt x="17111" y="4185"/>
                </a:cubicBezTo>
                <a:cubicBezTo>
                  <a:pt x="17516" y="4185"/>
                  <a:pt x="17786" y="4185"/>
                  <a:pt x="18056" y="3915"/>
                </a:cubicBezTo>
                <a:cubicBezTo>
                  <a:pt x="18191" y="3780"/>
                  <a:pt x="18461" y="3780"/>
                  <a:pt x="18596" y="39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26" name="Freeform 51"/>
          <p:cNvSpPr/>
          <p:nvPr/>
        </p:nvSpPr>
        <p:spPr>
          <a:xfrm>
            <a:off x="10692889" y="8255000"/>
            <a:ext cx="1089537" cy="914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0" h="21600" extrusionOk="0">
                <a:moveTo>
                  <a:pt x="3433" y="3248"/>
                </a:moveTo>
                <a:cubicBezTo>
                  <a:pt x="3167" y="3248"/>
                  <a:pt x="2900" y="3573"/>
                  <a:pt x="2900" y="3898"/>
                </a:cubicBezTo>
                <a:cubicBezTo>
                  <a:pt x="2900" y="4223"/>
                  <a:pt x="3167" y="4385"/>
                  <a:pt x="3433" y="4385"/>
                </a:cubicBezTo>
                <a:cubicBezTo>
                  <a:pt x="3700" y="4385"/>
                  <a:pt x="3833" y="4223"/>
                  <a:pt x="3833" y="3898"/>
                </a:cubicBezTo>
                <a:cubicBezTo>
                  <a:pt x="3833" y="3573"/>
                  <a:pt x="3700" y="3248"/>
                  <a:pt x="3433" y="3248"/>
                </a:cubicBezTo>
                <a:close/>
                <a:moveTo>
                  <a:pt x="3167" y="3898"/>
                </a:moveTo>
                <a:cubicBezTo>
                  <a:pt x="3167" y="3735"/>
                  <a:pt x="3300" y="3573"/>
                  <a:pt x="3433" y="3573"/>
                </a:cubicBezTo>
                <a:cubicBezTo>
                  <a:pt x="3567" y="3573"/>
                  <a:pt x="3567" y="3735"/>
                  <a:pt x="3567" y="3898"/>
                </a:cubicBezTo>
                <a:cubicBezTo>
                  <a:pt x="3567" y="4060"/>
                  <a:pt x="3167" y="4060"/>
                  <a:pt x="3167" y="3898"/>
                </a:cubicBezTo>
                <a:close/>
                <a:moveTo>
                  <a:pt x="21033" y="13317"/>
                </a:moveTo>
                <a:cubicBezTo>
                  <a:pt x="20900" y="13155"/>
                  <a:pt x="20633" y="12992"/>
                  <a:pt x="20500" y="12992"/>
                </a:cubicBezTo>
                <a:cubicBezTo>
                  <a:pt x="20500" y="12668"/>
                  <a:pt x="20367" y="12018"/>
                  <a:pt x="20367" y="11368"/>
                </a:cubicBezTo>
                <a:cubicBezTo>
                  <a:pt x="20367" y="10232"/>
                  <a:pt x="20367" y="9095"/>
                  <a:pt x="20367" y="8283"/>
                </a:cubicBezTo>
                <a:cubicBezTo>
                  <a:pt x="20233" y="6659"/>
                  <a:pt x="19033" y="5359"/>
                  <a:pt x="18233" y="5035"/>
                </a:cubicBezTo>
                <a:cubicBezTo>
                  <a:pt x="17700" y="4223"/>
                  <a:pt x="16900" y="3573"/>
                  <a:pt x="15833" y="3248"/>
                </a:cubicBezTo>
                <a:cubicBezTo>
                  <a:pt x="14900" y="3086"/>
                  <a:pt x="14233" y="3411"/>
                  <a:pt x="13567" y="3735"/>
                </a:cubicBezTo>
                <a:cubicBezTo>
                  <a:pt x="13300" y="3898"/>
                  <a:pt x="12900" y="4060"/>
                  <a:pt x="12633" y="4060"/>
                </a:cubicBezTo>
                <a:cubicBezTo>
                  <a:pt x="11700" y="4060"/>
                  <a:pt x="10100" y="3898"/>
                  <a:pt x="9300" y="3573"/>
                </a:cubicBezTo>
                <a:cubicBezTo>
                  <a:pt x="8633" y="3411"/>
                  <a:pt x="7433" y="2761"/>
                  <a:pt x="7033" y="2436"/>
                </a:cubicBezTo>
                <a:cubicBezTo>
                  <a:pt x="7300" y="2111"/>
                  <a:pt x="7433" y="1624"/>
                  <a:pt x="7433" y="1137"/>
                </a:cubicBezTo>
                <a:cubicBezTo>
                  <a:pt x="7300" y="650"/>
                  <a:pt x="7167" y="162"/>
                  <a:pt x="6900" y="0"/>
                </a:cubicBezTo>
                <a:cubicBezTo>
                  <a:pt x="6767" y="0"/>
                  <a:pt x="6500" y="0"/>
                  <a:pt x="6100" y="325"/>
                </a:cubicBezTo>
                <a:cubicBezTo>
                  <a:pt x="5967" y="487"/>
                  <a:pt x="5833" y="650"/>
                  <a:pt x="5567" y="812"/>
                </a:cubicBezTo>
                <a:cubicBezTo>
                  <a:pt x="4900" y="162"/>
                  <a:pt x="4100" y="325"/>
                  <a:pt x="3700" y="487"/>
                </a:cubicBezTo>
                <a:cubicBezTo>
                  <a:pt x="3167" y="650"/>
                  <a:pt x="2767" y="1137"/>
                  <a:pt x="2500" y="1786"/>
                </a:cubicBezTo>
                <a:cubicBezTo>
                  <a:pt x="2367" y="1949"/>
                  <a:pt x="2233" y="2111"/>
                  <a:pt x="2233" y="2274"/>
                </a:cubicBezTo>
                <a:cubicBezTo>
                  <a:pt x="1967" y="2598"/>
                  <a:pt x="1433" y="3086"/>
                  <a:pt x="1033" y="3573"/>
                </a:cubicBezTo>
                <a:cubicBezTo>
                  <a:pt x="367" y="4385"/>
                  <a:pt x="100" y="4710"/>
                  <a:pt x="100" y="4872"/>
                </a:cubicBezTo>
                <a:cubicBezTo>
                  <a:pt x="-300" y="5684"/>
                  <a:pt x="633" y="6659"/>
                  <a:pt x="633" y="6659"/>
                </a:cubicBezTo>
                <a:cubicBezTo>
                  <a:pt x="900" y="6983"/>
                  <a:pt x="1433" y="7308"/>
                  <a:pt x="1833" y="7308"/>
                </a:cubicBezTo>
                <a:cubicBezTo>
                  <a:pt x="1833" y="7308"/>
                  <a:pt x="1967" y="7308"/>
                  <a:pt x="1967" y="7308"/>
                </a:cubicBezTo>
                <a:cubicBezTo>
                  <a:pt x="1967" y="7308"/>
                  <a:pt x="2100" y="7308"/>
                  <a:pt x="2100" y="7146"/>
                </a:cubicBezTo>
                <a:cubicBezTo>
                  <a:pt x="2500" y="6983"/>
                  <a:pt x="2900" y="6821"/>
                  <a:pt x="3433" y="7146"/>
                </a:cubicBezTo>
                <a:cubicBezTo>
                  <a:pt x="3567" y="7146"/>
                  <a:pt x="3833" y="7146"/>
                  <a:pt x="4100" y="7146"/>
                </a:cubicBezTo>
                <a:cubicBezTo>
                  <a:pt x="4100" y="7146"/>
                  <a:pt x="4100" y="7146"/>
                  <a:pt x="4100" y="7146"/>
                </a:cubicBezTo>
                <a:cubicBezTo>
                  <a:pt x="4500" y="7633"/>
                  <a:pt x="4633" y="8120"/>
                  <a:pt x="4900" y="8932"/>
                </a:cubicBezTo>
                <a:cubicBezTo>
                  <a:pt x="4900" y="9257"/>
                  <a:pt x="5033" y="9582"/>
                  <a:pt x="5167" y="9907"/>
                </a:cubicBezTo>
                <a:cubicBezTo>
                  <a:pt x="5433" y="10719"/>
                  <a:pt x="5567" y="11531"/>
                  <a:pt x="5700" y="12180"/>
                </a:cubicBezTo>
                <a:cubicBezTo>
                  <a:pt x="5833" y="12668"/>
                  <a:pt x="5967" y="13155"/>
                  <a:pt x="6100" y="13805"/>
                </a:cubicBezTo>
                <a:cubicBezTo>
                  <a:pt x="6367" y="14941"/>
                  <a:pt x="7167" y="15266"/>
                  <a:pt x="7967" y="15266"/>
                </a:cubicBezTo>
                <a:cubicBezTo>
                  <a:pt x="7967" y="15266"/>
                  <a:pt x="8100" y="15266"/>
                  <a:pt x="8233" y="15266"/>
                </a:cubicBezTo>
                <a:cubicBezTo>
                  <a:pt x="8367" y="15916"/>
                  <a:pt x="8367" y="16728"/>
                  <a:pt x="8367" y="17540"/>
                </a:cubicBezTo>
                <a:cubicBezTo>
                  <a:pt x="8367" y="18352"/>
                  <a:pt x="8100" y="21113"/>
                  <a:pt x="8100" y="21113"/>
                </a:cubicBezTo>
                <a:cubicBezTo>
                  <a:pt x="8100" y="21275"/>
                  <a:pt x="8100" y="21275"/>
                  <a:pt x="8233" y="21438"/>
                </a:cubicBezTo>
                <a:cubicBezTo>
                  <a:pt x="8233" y="21438"/>
                  <a:pt x="8367" y="21600"/>
                  <a:pt x="8500" y="21600"/>
                </a:cubicBezTo>
                <a:cubicBezTo>
                  <a:pt x="9700" y="21600"/>
                  <a:pt x="9700" y="21600"/>
                  <a:pt x="9700" y="21600"/>
                </a:cubicBezTo>
                <a:cubicBezTo>
                  <a:pt x="9833" y="21600"/>
                  <a:pt x="9967" y="21438"/>
                  <a:pt x="9967" y="21113"/>
                </a:cubicBezTo>
                <a:cubicBezTo>
                  <a:pt x="9967" y="20950"/>
                  <a:pt x="9967" y="19002"/>
                  <a:pt x="10100" y="17540"/>
                </a:cubicBezTo>
                <a:cubicBezTo>
                  <a:pt x="10233" y="17053"/>
                  <a:pt x="10233" y="16403"/>
                  <a:pt x="10367" y="15591"/>
                </a:cubicBezTo>
                <a:cubicBezTo>
                  <a:pt x="10367" y="15429"/>
                  <a:pt x="10367" y="15266"/>
                  <a:pt x="10367" y="14941"/>
                </a:cubicBezTo>
                <a:cubicBezTo>
                  <a:pt x="10767" y="14617"/>
                  <a:pt x="11567" y="14129"/>
                  <a:pt x="12367" y="14129"/>
                </a:cubicBezTo>
                <a:cubicBezTo>
                  <a:pt x="13567" y="14129"/>
                  <a:pt x="14767" y="14617"/>
                  <a:pt x="15033" y="15104"/>
                </a:cubicBezTo>
                <a:cubicBezTo>
                  <a:pt x="15033" y="15104"/>
                  <a:pt x="15167" y="15104"/>
                  <a:pt x="15167" y="15266"/>
                </a:cubicBezTo>
                <a:cubicBezTo>
                  <a:pt x="15167" y="15429"/>
                  <a:pt x="15167" y="15429"/>
                  <a:pt x="15167" y="15429"/>
                </a:cubicBezTo>
                <a:cubicBezTo>
                  <a:pt x="15300" y="16078"/>
                  <a:pt x="15433" y="17053"/>
                  <a:pt x="15567" y="17702"/>
                </a:cubicBezTo>
                <a:cubicBezTo>
                  <a:pt x="15567" y="18352"/>
                  <a:pt x="15433" y="20463"/>
                  <a:pt x="15433" y="21113"/>
                </a:cubicBezTo>
                <a:cubicBezTo>
                  <a:pt x="15433" y="21275"/>
                  <a:pt x="15433" y="21275"/>
                  <a:pt x="15433" y="21438"/>
                </a:cubicBezTo>
                <a:cubicBezTo>
                  <a:pt x="15567" y="21438"/>
                  <a:pt x="15567" y="21600"/>
                  <a:pt x="15700" y="21600"/>
                </a:cubicBezTo>
                <a:cubicBezTo>
                  <a:pt x="16767" y="21600"/>
                  <a:pt x="16767" y="21600"/>
                  <a:pt x="16767" y="21600"/>
                </a:cubicBezTo>
                <a:cubicBezTo>
                  <a:pt x="16900" y="21600"/>
                  <a:pt x="16900" y="21438"/>
                  <a:pt x="17033" y="21438"/>
                </a:cubicBezTo>
                <a:cubicBezTo>
                  <a:pt x="17033" y="21275"/>
                  <a:pt x="17167" y="21275"/>
                  <a:pt x="17167" y="21113"/>
                </a:cubicBezTo>
                <a:cubicBezTo>
                  <a:pt x="17033" y="20950"/>
                  <a:pt x="17167" y="20463"/>
                  <a:pt x="17167" y="19976"/>
                </a:cubicBezTo>
                <a:cubicBezTo>
                  <a:pt x="17167" y="19164"/>
                  <a:pt x="17167" y="18189"/>
                  <a:pt x="17167" y="17865"/>
                </a:cubicBezTo>
                <a:cubicBezTo>
                  <a:pt x="17167" y="17377"/>
                  <a:pt x="17167" y="15104"/>
                  <a:pt x="17300" y="14617"/>
                </a:cubicBezTo>
                <a:cubicBezTo>
                  <a:pt x="17300" y="14454"/>
                  <a:pt x="17700" y="13805"/>
                  <a:pt x="17967" y="13480"/>
                </a:cubicBezTo>
                <a:cubicBezTo>
                  <a:pt x="18233" y="12992"/>
                  <a:pt x="18500" y="12505"/>
                  <a:pt x="18633" y="12018"/>
                </a:cubicBezTo>
                <a:cubicBezTo>
                  <a:pt x="19167" y="11044"/>
                  <a:pt x="19300" y="8608"/>
                  <a:pt x="19033" y="6983"/>
                </a:cubicBezTo>
                <a:cubicBezTo>
                  <a:pt x="19033" y="6821"/>
                  <a:pt x="18900" y="6659"/>
                  <a:pt x="18900" y="6659"/>
                </a:cubicBezTo>
                <a:cubicBezTo>
                  <a:pt x="19300" y="6983"/>
                  <a:pt x="19567" y="7633"/>
                  <a:pt x="19700" y="8283"/>
                </a:cubicBezTo>
                <a:cubicBezTo>
                  <a:pt x="19833" y="9095"/>
                  <a:pt x="19833" y="10232"/>
                  <a:pt x="19833" y="11368"/>
                </a:cubicBezTo>
                <a:cubicBezTo>
                  <a:pt x="19833" y="12018"/>
                  <a:pt x="19833" y="12668"/>
                  <a:pt x="19833" y="13155"/>
                </a:cubicBezTo>
                <a:cubicBezTo>
                  <a:pt x="19567" y="13155"/>
                  <a:pt x="19433" y="13480"/>
                  <a:pt x="19433" y="13642"/>
                </a:cubicBezTo>
                <a:cubicBezTo>
                  <a:pt x="19033" y="14292"/>
                  <a:pt x="19433" y="15429"/>
                  <a:pt x="19567" y="15916"/>
                </a:cubicBezTo>
                <a:cubicBezTo>
                  <a:pt x="19833" y="16565"/>
                  <a:pt x="20100" y="17053"/>
                  <a:pt x="20100" y="17053"/>
                </a:cubicBezTo>
                <a:cubicBezTo>
                  <a:pt x="20100" y="17215"/>
                  <a:pt x="20233" y="17215"/>
                  <a:pt x="20367" y="17215"/>
                </a:cubicBezTo>
                <a:cubicBezTo>
                  <a:pt x="20367" y="17215"/>
                  <a:pt x="20367" y="17215"/>
                  <a:pt x="20367" y="17215"/>
                </a:cubicBezTo>
                <a:cubicBezTo>
                  <a:pt x="20500" y="17215"/>
                  <a:pt x="20500" y="17215"/>
                  <a:pt x="20633" y="17053"/>
                </a:cubicBezTo>
                <a:cubicBezTo>
                  <a:pt x="20633" y="17053"/>
                  <a:pt x="21167" y="16403"/>
                  <a:pt x="21300" y="15266"/>
                </a:cubicBezTo>
                <a:cubicBezTo>
                  <a:pt x="21300" y="14617"/>
                  <a:pt x="21300" y="13805"/>
                  <a:pt x="21033" y="13317"/>
                </a:cubicBezTo>
                <a:close/>
                <a:moveTo>
                  <a:pt x="18100" y="11693"/>
                </a:moveTo>
                <a:cubicBezTo>
                  <a:pt x="17967" y="12018"/>
                  <a:pt x="17700" y="12505"/>
                  <a:pt x="17433" y="12992"/>
                </a:cubicBezTo>
                <a:cubicBezTo>
                  <a:pt x="16900" y="13642"/>
                  <a:pt x="16633" y="14129"/>
                  <a:pt x="16633" y="14454"/>
                </a:cubicBezTo>
                <a:cubicBezTo>
                  <a:pt x="16633" y="14941"/>
                  <a:pt x="16500" y="17215"/>
                  <a:pt x="16633" y="17865"/>
                </a:cubicBezTo>
                <a:cubicBezTo>
                  <a:pt x="16633" y="18189"/>
                  <a:pt x="16500" y="19164"/>
                  <a:pt x="16500" y="19814"/>
                </a:cubicBezTo>
                <a:cubicBezTo>
                  <a:pt x="16500" y="20301"/>
                  <a:pt x="16500" y="20626"/>
                  <a:pt x="16500" y="20788"/>
                </a:cubicBezTo>
                <a:cubicBezTo>
                  <a:pt x="16100" y="20788"/>
                  <a:pt x="16100" y="20788"/>
                  <a:pt x="16100" y="20788"/>
                </a:cubicBezTo>
                <a:cubicBezTo>
                  <a:pt x="16100" y="19976"/>
                  <a:pt x="16233" y="18189"/>
                  <a:pt x="16100" y="17540"/>
                </a:cubicBezTo>
                <a:cubicBezTo>
                  <a:pt x="16100" y="16890"/>
                  <a:pt x="15967" y="15916"/>
                  <a:pt x="15833" y="15266"/>
                </a:cubicBezTo>
                <a:cubicBezTo>
                  <a:pt x="15700" y="14779"/>
                  <a:pt x="15700" y="14779"/>
                  <a:pt x="15700" y="14779"/>
                </a:cubicBezTo>
                <a:cubicBezTo>
                  <a:pt x="15700" y="14617"/>
                  <a:pt x="15567" y="14292"/>
                  <a:pt x="15433" y="13967"/>
                </a:cubicBezTo>
                <a:cubicBezTo>
                  <a:pt x="15033" y="13155"/>
                  <a:pt x="14500" y="12180"/>
                  <a:pt x="14633" y="11044"/>
                </a:cubicBezTo>
                <a:cubicBezTo>
                  <a:pt x="14633" y="10881"/>
                  <a:pt x="14500" y="10719"/>
                  <a:pt x="14367" y="10719"/>
                </a:cubicBezTo>
                <a:cubicBezTo>
                  <a:pt x="14233" y="10556"/>
                  <a:pt x="13967" y="10719"/>
                  <a:pt x="13967" y="11044"/>
                </a:cubicBezTo>
                <a:cubicBezTo>
                  <a:pt x="13833" y="12018"/>
                  <a:pt x="14233" y="12992"/>
                  <a:pt x="14633" y="13805"/>
                </a:cubicBezTo>
                <a:cubicBezTo>
                  <a:pt x="13967" y="13480"/>
                  <a:pt x="13033" y="13317"/>
                  <a:pt x="12367" y="13317"/>
                </a:cubicBezTo>
                <a:cubicBezTo>
                  <a:pt x="11700" y="13317"/>
                  <a:pt x="11033" y="13642"/>
                  <a:pt x="10500" y="13967"/>
                </a:cubicBezTo>
                <a:cubicBezTo>
                  <a:pt x="10500" y="13317"/>
                  <a:pt x="10500" y="12830"/>
                  <a:pt x="10633" y="12668"/>
                </a:cubicBezTo>
                <a:cubicBezTo>
                  <a:pt x="10633" y="12505"/>
                  <a:pt x="10633" y="12180"/>
                  <a:pt x="10367" y="12180"/>
                </a:cubicBezTo>
                <a:cubicBezTo>
                  <a:pt x="10233" y="12180"/>
                  <a:pt x="10100" y="12180"/>
                  <a:pt x="9967" y="12505"/>
                </a:cubicBezTo>
                <a:cubicBezTo>
                  <a:pt x="9967" y="12830"/>
                  <a:pt x="9833" y="13642"/>
                  <a:pt x="9700" y="14779"/>
                </a:cubicBezTo>
                <a:cubicBezTo>
                  <a:pt x="9700" y="14779"/>
                  <a:pt x="9700" y="14779"/>
                  <a:pt x="9700" y="14779"/>
                </a:cubicBezTo>
                <a:cubicBezTo>
                  <a:pt x="9700" y="14941"/>
                  <a:pt x="9700" y="15266"/>
                  <a:pt x="9700" y="15591"/>
                </a:cubicBezTo>
                <a:cubicBezTo>
                  <a:pt x="9567" y="16241"/>
                  <a:pt x="9567" y="16890"/>
                  <a:pt x="9567" y="17377"/>
                </a:cubicBezTo>
                <a:cubicBezTo>
                  <a:pt x="9433" y="18514"/>
                  <a:pt x="9300" y="20138"/>
                  <a:pt x="9300" y="20788"/>
                </a:cubicBezTo>
                <a:cubicBezTo>
                  <a:pt x="8767" y="20788"/>
                  <a:pt x="8767" y="20788"/>
                  <a:pt x="8767" y="20788"/>
                </a:cubicBezTo>
                <a:cubicBezTo>
                  <a:pt x="8900" y="19976"/>
                  <a:pt x="9033" y="18189"/>
                  <a:pt x="9033" y="17377"/>
                </a:cubicBezTo>
                <a:cubicBezTo>
                  <a:pt x="9033" y="16565"/>
                  <a:pt x="8900" y="15104"/>
                  <a:pt x="8633" y="14617"/>
                </a:cubicBezTo>
                <a:cubicBezTo>
                  <a:pt x="8633" y="14292"/>
                  <a:pt x="8500" y="14129"/>
                  <a:pt x="8233" y="13805"/>
                </a:cubicBezTo>
                <a:cubicBezTo>
                  <a:pt x="7967" y="13317"/>
                  <a:pt x="7700" y="12668"/>
                  <a:pt x="7567" y="12343"/>
                </a:cubicBezTo>
                <a:cubicBezTo>
                  <a:pt x="7567" y="12018"/>
                  <a:pt x="7433" y="11856"/>
                  <a:pt x="7300" y="12018"/>
                </a:cubicBezTo>
                <a:cubicBezTo>
                  <a:pt x="7033" y="12018"/>
                  <a:pt x="6900" y="12180"/>
                  <a:pt x="7033" y="12343"/>
                </a:cubicBezTo>
                <a:cubicBezTo>
                  <a:pt x="7033" y="12992"/>
                  <a:pt x="7433" y="13642"/>
                  <a:pt x="7700" y="14129"/>
                </a:cubicBezTo>
                <a:cubicBezTo>
                  <a:pt x="7833" y="14292"/>
                  <a:pt x="7833" y="14454"/>
                  <a:pt x="7967" y="14454"/>
                </a:cubicBezTo>
                <a:cubicBezTo>
                  <a:pt x="7433" y="14454"/>
                  <a:pt x="6900" y="14292"/>
                  <a:pt x="6633" y="13480"/>
                </a:cubicBezTo>
                <a:cubicBezTo>
                  <a:pt x="6500" y="12992"/>
                  <a:pt x="6500" y="12505"/>
                  <a:pt x="6367" y="12018"/>
                </a:cubicBezTo>
                <a:cubicBezTo>
                  <a:pt x="6233" y="11368"/>
                  <a:pt x="6100" y="10556"/>
                  <a:pt x="5833" y="9582"/>
                </a:cubicBezTo>
                <a:cubicBezTo>
                  <a:pt x="5567" y="9257"/>
                  <a:pt x="5567" y="8932"/>
                  <a:pt x="5433" y="8608"/>
                </a:cubicBezTo>
                <a:cubicBezTo>
                  <a:pt x="5300" y="7958"/>
                  <a:pt x="5167" y="7471"/>
                  <a:pt x="4767" y="6983"/>
                </a:cubicBezTo>
                <a:cubicBezTo>
                  <a:pt x="5433" y="6659"/>
                  <a:pt x="6100" y="6171"/>
                  <a:pt x="6500" y="5359"/>
                </a:cubicBezTo>
                <a:cubicBezTo>
                  <a:pt x="6633" y="5197"/>
                  <a:pt x="6633" y="4872"/>
                  <a:pt x="6500" y="4872"/>
                </a:cubicBezTo>
                <a:cubicBezTo>
                  <a:pt x="6233" y="4710"/>
                  <a:pt x="6100" y="4710"/>
                  <a:pt x="5967" y="4872"/>
                </a:cubicBezTo>
                <a:cubicBezTo>
                  <a:pt x="5433" y="6009"/>
                  <a:pt x="4233" y="6659"/>
                  <a:pt x="3700" y="6334"/>
                </a:cubicBezTo>
                <a:cubicBezTo>
                  <a:pt x="2900" y="6009"/>
                  <a:pt x="2233" y="6334"/>
                  <a:pt x="1967" y="6496"/>
                </a:cubicBezTo>
                <a:cubicBezTo>
                  <a:pt x="1833" y="6496"/>
                  <a:pt x="1833" y="6496"/>
                  <a:pt x="1833" y="6496"/>
                </a:cubicBezTo>
                <a:cubicBezTo>
                  <a:pt x="1700" y="6496"/>
                  <a:pt x="1300" y="6334"/>
                  <a:pt x="1167" y="6171"/>
                </a:cubicBezTo>
                <a:cubicBezTo>
                  <a:pt x="900" y="5847"/>
                  <a:pt x="633" y="5359"/>
                  <a:pt x="633" y="5359"/>
                </a:cubicBezTo>
                <a:cubicBezTo>
                  <a:pt x="633" y="5197"/>
                  <a:pt x="1167" y="4547"/>
                  <a:pt x="1433" y="4223"/>
                </a:cubicBezTo>
                <a:cubicBezTo>
                  <a:pt x="1967" y="3735"/>
                  <a:pt x="2500" y="3086"/>
                  <a:pt x="2633" y="2761"/>
                </a:cubicBezTo>
                <a:cubicBezTo>
                  <a:pt x="2767" y="2598"/>
                  <a:pt x="2900" y="2436"/>
                  <a:pt x="3033" y="2274"/>
                </a:cubicBezTo>
                <a:cubicBezTo>
                  <a:pt x="3300" y="1786"/>
                  <a:pt x="3567" y="1299"/>
                  <a:pt x="3833" y="1299"/>
                </a:cubicBezTo>
                <a:cubicBezTo>
                  <a:pt x="4367" y="1137"/>
                  <a:pt x="4767" y="974"/>
                  <a:pt x="5033" y="1299"/>
                </a:cubicBezTo>
                <a:cubicBezTo>
                  <a:pt x="5033" y="1462"/>
                  <a:pt x="4900" y="1462"/>
                  <a:pt x="4900" y="1462"/>
                </a:cubicBezTo>
                <a:cubicBezTo>
                  <a:pt x="4767" y="1624"/>
                  <a:pt x="4767" y="1786"/>
                  <a:pt x="4767" y="1949"/>
                </a:cubicBezTo>
                <a:cubicBezTo>
                  <a:pt x="4900" y="2274"/>
                  <a:pt x="5033" y="2274"/>
                  <a:pt x="5300" y="2111"/>
                </a:cubicBezTo>
                <a:cubicBezTo>
                  <a:pt x="5433" y="1949"/>
                  <a:pt x="6100" y="1462"/>
                  <a:pt x="6633" y="812"/>
                </a:cubicBezTo>
                <a:cubicBezTo>
                  <a:pt x="6633" y="812"/>
                  <a:pt x="6633" y="812"/>
                  <a:pt x="6633" y="812"/>
                </a:cubicBezTo>
                <a:cubicBezTo>
                  <a:pt x="6633" y="812"/>
                  <a:pt x="6767" y="974"/>
                  <a:pt x="6767" y="1137"/>
                </a:cubicBezTo>
                <a:cubicBezTo>
                  <a:pt x="6767" y="1624"/>
                  <a:pt x="6233" y="2436"/>
                  <a:pt x="5833" y="2598"/>
                </a:cubicBezTo>
                <a:cubicBezTo>
                  <a:pt x="5567" y="2598"/>
                  <a:pt x="5567" y="2923"/>
                  <a:pt x="5567" y="3086"/>
                </a:cubicBezTo>
                <a:cubicBezTo>
                  <a:pt x="5567" y="3248"/>
                  <a:pt x="5700" y="3411"/>
                  <a:pt x="5833" y="3411"/>
                </a:cubicBezTo>
                <a:cubicBezTo>
                  <a:pt x="5833" y="3411"/>
                  <a:pt x="5967" y="3411"/>
                  <a:pt x="5967" y="3411"/>
                </a:cubicBezTo>
                <a:cubicBezTo>
                  <a:pt x="6100" y="3248"/>
                  <a:pt x="6367" y="3086"/>
                  <a:pt x="6500" y="2923"/>
                </a:cubicBezTo>
                <a:cubicBezTo>
                  <a:pt x="7033" y="3411"/>
                  <a:pt x="8367" y="4223"/>
                  <a:pt x="9167" y="4385"/>
                </a:cubicBezTo>
                <a:cubicBezTo>
                  <a:pt x="9967" y="4710"/>
                  <a:pt x="11700" y="4872"/>
                  <a:pt x="12633" y="4872"/>
                </a:cubicBezTo>
                <a:cubicBezTo>
                  <a:pt x="13033" y="4872"/>
                  <a:pt x="13433" y="4547"/>
                  <a:pt x="13833" y="4385"/>
                </a:cubicBezTo>
                <a:cubicBezTo>
                  <a:pt x="14367" y="4223"/>
                  <a:pt x="15033" y="3898"/>
                  <a:pt x="15833" y="4060"/>
                </a:cubicBezTo>
                <a:cubicBezTo>
                  <a:pt x="17033" y="4385"/>
                  <a:pt x="18100" y="5522"/>
                  <a:pt x="18367" y="7146"/>
                </a:cubicBezTo>
                <a:cubicBezTo>
                  <a:pt x="18633" y="8770"/>
                  <a:pt x="18500" y="10881"/>
                  <a:pt x="18100" y="11693"/>
                </a:cubicBezTo>
                <a:close/>
                <a:moveTo>
                  <a:pt x="20633" y="15104"/>
                </a:moveTo>
                <a:cubicBezTo>
                  <a:pt x="20633" y="15429"/>
                  <a:pt x="20500" y="15753"/>
                  <a:pt x="20367" y="16078"/>
                </a:cubicBezTo>
                <a:cubicBezTo>
                  <a:pt x="20367" y="15916"/>
                  <a:pt x="20233" y="15753"/>
                  <a:pt x="20100" y="15591"/>
                </a:cubicBezTo>
                <a:cubicBezTo>
                  <a:pt x="19967" y="14941"/>
                  <a:pt x="19833" y="14292"/>
                  <a:pt x="19967" y="13967"/>
                </a:cubicBezTo>
                <a:cubicBezTo>
                  <a:pt x="19967" y="13805"/>
                  <a:pt x="19967" y="13805"/>
                  <a:pt x="20100" y="13805"/>
                </a:cubicBezTo>
                <a:cubicBezTo>
                  <a:pt x="20233" y="13805"/>
                  <a:pt x="20233" y="13805"/>
                  <a:pt x="20233" y="13805"/>
                </a:cubicBezTo>
                <a:cubicBezTo>
                  <a:pt x="20367" y="13805"/>
                  <a:pt x="20500" y="13805"/>
                  <a:pt x="20500" y="13805"/>
                </a:cubicBezTo>
                <a:cubicBezTo>
                  <a:pt x="20633" y="13967"/>
                  <a:pt x="20767" y="14292"/>
                  <a:pt x="20633" y="1510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27" name="Freeform 52"/>
          <p:cNvSpPr/>
          <p:nvPr/>
        </p:nvSpPr>
        <p:spPr>
          <a:xfrm>
            <a:off x="10692412" y="9410700"/>
            <a:ext cx="1077314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0" h="21600" extrusionOk="0">
                <a:moveTo>
                  <a:pt x="19528" y="14580"/>
                </a:moveTo>
                <a:cubicBezTo>
                  <a:pt x="20751" y="12960"/>
                  <a:pt x="21430" y="11070"/>
                  <a:pt x="21430" y="9045"/>
                </a:cubicBezTo>
                <a:cubicBezTo>
                  <a:pt x="21430" y="4050"/>
                  <a:pt x="17219" y="0"/>
                  <a:pt x="12192" y="0"/>
                </a:cubicBezTo>
                <a:cubicBezTo>
                  <a:pt x="10698" y="0"/>
                  <a:pt x="9204" y="405"/>
                  <a:pt x="7845" y="1080"/>
                </a:cubicBezTo>
                <a:cubicBezTo>
                  <a:pt x="7709" y="1215"/>
                  <a:pt x="7709" y="1350"/>
                  <a:pt x="7709" y="1485"/>
                </a:cubicBezTo>
                <a:cubicBezTo>
                  <a:pt x="7845" y="1755"/>
                  <a:pt x="7981" y="1755"/>
                  <a:pt x="8253" y="1620"/>
                </a:cubicBezTo>
                <a:cubicBezTo>
                  <a:pt x="9475" y="945"/>
                  <a:pt x="10834" y="675"/>
                  <a:pt x="12192" y="675"/>
                </a:cubicBezTo>
                <a:cubicBezTo>
                  <a:pt x="16947" y="675"/>
                  <a:pt x="20751" y="4455"/>
                  <a:pt x="20751" y="9045"/>
                </a:cubicBezTo>
                <a:cubicBezTo>
                  <a:pt x="20751" y="10935"/>
                  <a:pt x="20072" y="12690"/>
                  <a:pt x="18985" y="14175"/>
                </a:cubicBezTo>
                <a:cubicBezTo>
                  <a:pt x="18577" y="14715"/>
                  <a:pt x="18034" y="15255"/>
                  <a:pt x="17490" y="15660"/>
                </a:cubicBezTo>
                <a:cubicBezTo>
                  <a:pt x="14909" y="13770"/>
                  <a:pt x="13958" y="14715"/>
                  <a:pt x="12872" y="15795"/>
                </a:cubicBezTo>
                <a:cubicBezTo>
                  <a:pt x="12600" y="16065"/>
                  <a:pt x="12600" y="16065"/>
                  <a:pt x="12600" y="16065"/>
                </a:cubicBezTo>
                <a:cubicBezTo>
                  <a:pt x="12328" y="16335"/>
                  <a:pt x="11513" y="15930"/>
                  <a:pt x="10970" y="15660"/>
                </a:cubicBezTo>
                <a:cubicBezTo>
                  <a:pt x="10290" y="15120"/>
                  <a:pt x="9339" y="14310"/>
                  <a:pt x="8253" y="13365"/>
                </a:cubicBezTo>
                <a:cubicBezTo>
                  <a:pt x="4992" y="9990"/>
                  <a:pt x="5400" y="9180"/>
                  <a:pt x="5536" y="9045"/>
                </a:cubicBezTo>
                <a:cubicBezTo>
                  <a:pt x="5807" y="8775"/>
                  <a:pt x="5807" y="8775"/>
                  <a:pt x="5807" y="8775"/>
                </a:cubicBezTo>
                <a:cubicBezTo>
                  <a:pt x="6894" y="7695"/>
                  <a:pt x="7845" y="6750"/>
                  <a:pt x="5672" y="4050"/>
                </a:cubicBezTo>
                <a:cubicBezTo>
                  <a:pt x="4992" y="3105"/>
                  <a:pt x="4313" y="2700"/>
                  <a:pt x="3498" y="2700"/>
                </a:cubicBezTo>
                <a:cubicBezTo>
                  <a:pt x="2411" y="2565"/>
                  <a:pt x="1596" y="3510"/>
                  <a:pt x="917" y="4185"/>
                </a:cubicBezTo>
                <a:cubicBezTo>
                  <a:pt x="781" y="4320"/>
                  <a:pt x="645" y="4455"/>
                  <a:pt x="509" y="4590"/>
                </a:cubicBezTo>
                <a:cubicBezTo>
                  <a:pt x="-170" y="5400"/>
                  <a:pt x="-170" y="7020"/>
                  <a:pt x="509" y="9180"/>
                </a:cubicBezTo>
                <a:cubicBezTo>
                  <a:pt x="1460" y="11475"/>
                  <a:pt x="3090" y="13905"/>
                  <a:pt x="5400" y="16200"/>
                </a:cubicBezTo>
                <a:cubicBezTo>
                  <a:pt x="7709" y="18495"/>
                  <a:pt x="10155" y="20115"/>
                  <a:pt x="12464" y="21060"/>
                </a:cubicBezTo>
                <a:cubicBezTo>
                  <a:pt x="13551" y="21465"/>
                  <a:pt x="14502" y="21600"/>
                  <a:pt x="15317" y="21600"/>
                </a:cubicBezTo>
                <a:cubicBezTo>
                  <a:pt x="16132" y="21600"/>
                  <a:pt x="16675" y="21465"/>
                  <a:pt x="17083" y="21060"/>
                </a:cubicBezTo>
                <a:cubicBezTo>
                  <a:pt x="17219" y="20925"/>
                  <a:pt x="17355" y="20790"/>
                  <a:pt x="17490" y="20655"/>
                </a:cubicBezTo>
                <a:cubicBezTo>
                  <a:pt x="18170" y="19980"/>
                  <a:pt x="19121" y="19170"/>
                  <a:pt x="18985" y="18090"/>
                </a:cubicBezTo>
                <a:cubicBezTo>
                  <a:pt x="18985" y="17415"/>
                  <a:pt x="18713" y="16740"/>
                  <a:pt x="17898" y="16200"/>
                </a:cubicBezTo>
                <a:cubicBezTo>
                  <a:pt x="18577" y="15660"/>
                  <a:pt x="19121" y="15120"/>
                  <a:pt x="19528" y="14580"/>
                </a:cubicBezTo>
                <a:close/>
                <a:moveTo>
                  <a:pt x="18441" y="18090"/>
                </a:moveTo>
                <a:cubicBezTo>
                  <a:pt x="18441" y="18900"/>
                  <a:pt x="17626" y="19575"/>
                  <a:pt x="17083" y="20250"/>
                </a:cubicBezTo>
                <a:cubicBezTo>
                  <a:pt x="16947" y="20385"/>
                  <a:pt x="16811" y="20385"/>
                  <a:pt x="16675" y="20520"/>
                </a:cubicBezTo>
                <a:cubicBezTo>
                  <a:pt x="16132" y="21195"/>
                  <a:pt x="14502" y="21060"/>
                  <a:pt x="12736" y="20385"/>
                </a:cubicBezTo>
                <a:cubicBezTo>
                  <a:pt x="10426" y="19575"/>
                  <a:pt x="8117" y="17955"/>
                  <a:pt x="5807" y="15795"/>
                </a:cubicBezTo>
                <a:cubicBezTo>
                  <a:pt x="3634" y="13500"/>
                  <a:pt x="2004" y="11205"/>
                  <a:pt x="1188" y="8910"/>
                </a:cubicBezTo>
                <a:cubicBezTo>
                  <a:pt x="509" y="7155"/>
                  <a:pt x="373" y="5535"/>
                  <a:pt x="1053" y="4995"/>
                </a:cubicBezTo>
                <a:cubicBezTo>
                  <a:pt x="1188" y="4860"/>
                  <a:pt x="1188" y="4725"/>
                  <a:pt x="1324" y="4590"/>
                </a:cubicBezTo>
                <a:cubicBezTo>
                  <a:pt x="2004" y="4050"/>
                  <a:pt x="2683" y="3240"/>
                  <a:pt x="3498" y="3240"/>
                </a:cubicBezTo>
                <a:cubicBezTo>
                  <a:pt x="3498" y="3240"/>
                  <a:pt x="3498" y="3240"/>
                  <a:pt x="3498" y="3240"/>
                </a:cubicBezTo>
                <a:cubicBezTo>
                  <a:pt x="4041" y="3240"/>
                  <a:pt x="4585" y="3645"/>
                  <a:pt x="5264" y="4455"/>
                </a:cubicBezTo>
                <a:cubicBezTo>
                  <a:pt x="7030" y="6750"/>
                  <a:pt x="6351" y="7290"/>
                  <a:pt x="5400" y="8370"/>
                </a:cubicBezTo>
                <a:cubicBezTo>
                  <a:pt x="5128" y="8505"/>
                  <a:pt x="5128" y="8505"/>
                  <a:pt x="5128" y="8505"/>
                </a:cubicBezTo>
                <a:cubicBezTo>
                  <a:pt x="4313" y="9450"/>
                  <a:pt x="5128" y="11070"/>
                  <a:pt x="7845" y="13770"/>
                </a:cubicBezTo>
                <a:cubicBezTo>
                  <a:pt x="8932" y="14850"/>
                  <a:pt x="9883" y="15660"/>
                  <a:pt x="10698" y="16200"/>
                </a:cubicBezTo>
                <a:cubicBezTo>
                  <a:pt x="11785" y="16875"/>
                  <a:pt x="12600" y="17010"/>
                  <a:pt x="13143" y="16470"/>
                </a:cubicBezTo>
                <a:cubicBezTo>
                  <a:pt x="13279" y="16200"/>
                  <a:pt x="13279" y="16200"/>
                  <a:pt x="13279" y="16200"/>
                </a:cubicBezTo>
                <a:cubicBezTo>
                  <a:pt x="14366" y="15255"/>
                  <a:pt x="14909" y="14580"/>
                  <a:pt x="17219" y="16335"/>
                </a:cubicBezTo>
                <a:cubicBezTo>
                  <a:pt x="18034" y="17010"/>
                  <a:pt x="18441" y="17550"/>
                  <a:pt x="18441" y="18090"/>
                </a:cubicBezTo>
                <a:close/>
                <a:moveTo>
                  <a:pt x="12464" y="6750"/>
                </a:moveTo>
                <a:cubicBezTo>
                  <a:pt x="12464" y="6345"/>
                  <a:pt x="12192" y="6210"/>
                  <a:pt x="11649" y="6210"/>
                </a:cubicBezTo>
                <a:cubicBezTo>
                  <a:pt x="11241" y="6210"/>
                  <a:pt x="10970" y="6210"/>
                  <a:pt x="10698" y="6345"/>
                </a:cubicBezTo>
                <a:cubicBezTo>
                  <a:pt x="10290" y="6480"/>
                  <a:pt x="10290" y="6480"/>
                  <a:pt x="10290" y="6480"/>
                </a:cubicBezTo>
                <a:cubicBezTo>
                  <a:pt x="10290" y="6480"/>
                  <a:pt x="10155" y="6480"/>
                  <a:pt x="10155" y="6345"/>
                </a:cubicBezTo>
                <a:cubicBezTo>
                  <a:pt x="10019" y="5805"/>
                  <a:pt x="10019" y="5805"/>
                  <a:pt x="10019" y="5805"/>
                </a:cubicBezTo>
                <a:cubicBezTo>
                  <a:pt x="10019" y="5805"/>
                  <a:pt x="10019" y="5805"/>
                  <a:pt x="10019" y="5805"/>
                </a:cubicBezTo>
                <a:cubicBezTo>
                  <a:pt x="10426" y="5670"/>
                  <a:pt x="10426" y="5670"/>
                  <a:pt x="10426" y="5670"/>
                </a:cubicBezTo>
                <a:cubicBezTo>
                  <a:pt x="10834" y="5535"/>
                  <a:pt x="11241" y="5400"/>
                  <a:pt x="11649" y="5400"/>
                </a:cubicBezTo>
                <a:cubicBezTo>
                  <a:pt x="12600" y="5400"/>
                  <a:pt x="13279" y="5940"/>
                  <a:pt x="13279" y="6750"/>
                </a:cubicBezTo>
                <a:cubicBezTo>
                  <a:pt x="13279" y="7290"/>
                  <a:pt x="13007" y="7695"/>
                  <a:pt x="12464" y="7965"/>
                </a:cubicBezTo>
                <a:cubicBezTo>
                  <a:pt x="11241" y="8775"/>
                  <a:pt x="11241" y="8775"/>
                  <a:pt x="11241" y="8775"/>
                </a:cubicBezTo>
                <a:cubicBezTo>
                  <a:pt x="10970" y="9045"/>
                  <a:pt x="10698" y="9450"/>
                  <a:pt x="10698" y="9855"/>
                </a:cubicBezTo>
                <a:cubicBezTo>
                  <a:pt x="13143" y="9855"/>
                  <a:pt x="13143" y="9855"/>
                  <a:pt x="13143" y="9855"/>
                </a:cubicBezTo>
                <a:cubicBezTo>
                  <a:pt x="13143" y="9855"/>
                  <a:pt x="13143" y="9855"/>
                  <a:pt x="13143" y="9855"/>
                </a:cubicBezTo>
                <a:cubicBezTo>
                  <a:pt x="13143" y="10395"/>
                  <a:pt x="13143" y="10395"/>
                  <a:pt x="13143" y="10395"/>
                </a:cubicBezTo>
                <a:cubicBezTo>
                  <a:pt x="13143" y="10530"/>
                  <a:pt x="13143" y="10530"/>
                  <a:pt x="13143" y="10530"/>
                </a:cubicBezTo>
                <a:cubicBezTo>
                  <a:pt x="10019" y="10530"/>
                  <a:pt x="10019" y="10530"/>
                  <a:pt x="10019" y="10530"/>
                </a:cubicBezTo>
                <a:cubicBezTo>
                  <a:pt x="10019" y="10530"/>
                  <a:pt x="9883" y="10530"/>
                  <a:pt x="9883" y="10395"/>
                </a:cubicBezTo>
                <a:cubicBezTo>
                  <a:pt x="9883" y="10125"/>
                  <a:pt x="9883" y="10125"/>
                  <a:pt x="9883" y="10125"/>
                </a:cubicBezTo>
                <a:cubicBezTo>
                  <a:pt x="9883" y="9180"/>
                  <a:pt x="10290" y="8640"/>
                  <a:pt x="10834" y="8100"/>
                </a:cubicBezTo>
                <a:cubicBezTo>
                  <a:pt x="12056" y="7425"/>
                  <a:pt x="12056" y="7425"/>
                  <a:pt x="12056" y="7425"/>
                </a:cubicBezTo>
                <a:cubicBezTo>
                  <a:pt x="12328" y="7155"/>
                  <a:pt x="12464" y="7020"/>
                  <a:pt x="12464" y="6750"/>
                </a:cubicBezTo>
                <a:close/>
                <a:moveTo>
                  <a:pt x="17083" y="5535"/>
                </a:moveTo>
                <a:cubicBezTo>
                  <a:pt x="16268" y="5535"/>
                  <a:pt x="16268" y="5535"/>
                  <a:pt x="16268" y="5535"/>
                </a:cubicBezTo>
                <a:cubicBezTo>
                  <a:pt x="16132" y="5535"/>
                  <a:pt x="16132" y="5535"/>
                  <a:pt x="16132" y="5535"/>
                </a:cubicBezTo>
                <a:cubicBezTo>
                  <a:pt x="15996" y="5805"/>
                  <a:pt x="15860" y="5940"/>
                  <a:pt x="15724" y="6075"/>
                </a:cubicBezTo>
                <a:cubicBezTo>
                  <a:pt x="14366" y="7830"/>
                  <a:pt x="14366" y="7830"/>
                  <a:pt x="14366" y="7830"/>
                </a:cubicBezTo>
                <a:cubicBezTo>
                  <a:pt x="14230" y="8100"/>
                  <a:pt x="14094" y="8235"/>
                  <a:pt x="13958" y="8505"/>
                </a:cubicBezTo>
                <a:cubicBezTo>
                  <a:pt x="13822" y="8505"/>
                  <a:pt x="13822" y="8505"/>
                  <a:pt x="13822" y="8505"/>
                </a:cubicBezTo>
                <a:cubicBezTo>
                  <a:pt x="13822" y="9180"/>
                  <a:pt x="13822" y="9180"/>
                  <a:pt x="13822" y="9180"/>
                </a:cubicBezTo>
                <a:cubicBezTo>
                  <a:pt x="13822" y="9180"/>
                  <a:pt x="13958" y="9180"/>
                  <a:pt x="13958" y="9180"/>
                </a:cubicBezTo>
                <a:cubicBezTo>
                  <a:pt x="16404" y="9180"/>
                  <a:pt x="16404" y="9180"/>
                  <a:pt x="16404" y="9180"/>
                </a:cubicBezTo>
                <a:cubicBezTo>
                  <a:pt x="16404" y="10395"/>
                  <a:pt x="16404" y="10395"/>
                  <a:pt x="16404" y="10395"/>
                </a:cubicBezTo>
                <a:cubicBezTo>
                  <a:pt x="16404" y="10530"/>
                  <a:pt x="16404" y="10530"/>
                  <a:pt x="16404" y="10530"/>
                </a:cubicBezTo>
                <a:cubicBezTo>
                  <a:pt x="17083" y="10530"/>
                  <a:pt x="17083" y="10530"/>
                  <a:pt x="17083" y="10530"/>
                </a:cubicBezTo>
                <a:cubicBezTo>
                  <a:pt x="17219" y="10530"/>
                  <a:pt x="17219" y="10530"/>
                  <a:pt x="17219" y="10395"/>
                </a:cubicBezTo>
                <a:cubicBezTo>
                  <a:pt x="17219" y="9180"/>
                  <a:pt x="17219" y="9180"/>
                  <a:pt x="17219" y="9180"/>
                </a:cubicBezTo>
                <a:cubicBezTo>
                  <a:pt x="17626" y="9180"/>
                  <a:pt x="17626" y="9180"/>
                  <a:pt x="17626" y="9180"/>
                </a:cubicBezTo>
                <a:cubicBezTo>
                  <a:pt x="17626" y="9180"/>
                  <a:pt x="17762" y="9180"/>
                  <a:pt x="17762" y="9180"/>
                </a:cubicBezTo>
                <a:cubicBezTo>
                  <a:pt x="17762" y="9180"/>
                  <a:pt x="17762" y="9180"/>
                  <a:pt x="17762" y="9180"/>
                </a:cubicBezTo>
                <a:cubicBezTo>
                  <a:pt x="17762" y="8640"/>
                  <a:pt x="17762" y="8640"/>
                  <a:pt x="17762" y="8640"/>
                </a:cubicBezTo>
                <a:cubicBezTo>
                  <a:pt x="17762" y="8505"/>
                  <a:pt x="17626" y="8505"/>
                  <a:pt x="17626" y="8505"/>
                </a:cubicBezTo>
                <a:cubicBezTo>
                  <a:pt x="17219" y="8505"/>
                  <a:pt x="17219" y="8505"/>
                  <a:pt x="17219" y="8505"/>
                </a:cubicBezTo>
                <a:cubicBezTo>
                  <a:pt x="17219" y="5535"/>
                  <a:pt x="17219" y="5535"/>
                  <a:pt x="17219" y="5535"/>
                </a:cubicBezTo>
                <a:cubicBezTo>
                  <a:pt x="17219" y="5535"/>
                  <a:pt x="17219" y="5535"/>
                  <a:pt x="17083" y="5535"/>
                </a:cubicBezTo>
                <a:close/>
                <a:moveTo>
                  <a:pt x="16404" y="7290"/>
                </a:moveTo>
                <a:cubicBezTo>
                  <a:pt x="16404" y="8505"/>
                  <a:pt x="16404" y="8505"/>
                  <a:pt x="16404" y="8505"/>
                </a:cubicBezTo>
                <a:cubicBezTo>
                  <a:pt x="14909" y="8505"/>
                  <a:pt x="14909" y="8505"/>
                  <a:pt x="14909" y="8505"/>
                </a:cubicBezTo>
                <a:cubicBezTo>
                  <a:pt x="14773" y="8505"/>
                  <a:pt x="14773" y="8505"/>
                  <a:pt x="14773" y="8370"/>
                </a:cubicBezTo>
                <a:cubicBezTo>
                  <a:pt x="14909" y="8370"/>
                  <a:pt x="15045" y="8100"/>
                  <a:pt x="15181" y="7965"/>
                </a:cubicBezTo>
                <a:cubicBezTo>
                  <a:pt x="16268" y="6480"/>
                  <a:pt x="16268" y="6480"/>
                  <a:pt x="16268" y="6480"/>
                </a:cubicBezTo>
                <a:cubicBezTo>
                  <a:pt x="16404" y="6480"/>
                  <a:pt x="16404" y="6480"/>
                  <a:pt x="16404" y="6615"/>
                </a:cubicBezTo>
                <a:cubicBezTo>
                  <a:pt x="16404" y="6885"/>
                  <a:pt x="16404" y="7020"/>
                  <a:pt x="16404" y="72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28" name="Freeform 53"/>
          <p:cNvSpPr/>
          <p:nvPr/>
        </p:nvSpPr>
        <p:spPr>
          <a:xfrm>
            <a:off x="10826750" y="10648950"/>
            <a:ext cx="84137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590"/>
                </a:moveTo>
                <a:cubicBezTo>
                  <a:pt x="21600" y="2025"/>
                  <a:pt x="19493" y="0"/>
                  <a:pt x="16859" y="0"/>
                </a:cubicBezTo>
                <a:cubicBezTo>
                  <a:pt x="14400" y="0"/>
                  <a:pt x="12117" y="2025"/>
                  <a:pt x="12117" y="4590"/>
                </a:cubicBezTo>
                <a:cubicBezTo>
                  <a:pt x="12117" y="6885"/>
                  <a:pt x="13346" y="8505"/>
                  <a:pt x="15278" y="9045"/>
                </a:cubicBezTo>
                <a:cubicBezTo>
                  <a:pt x="14576" y="19845"/>
                  <a:pt x="14576" y="19845"/>
                  <a:pt x="14576" y="19845"/>
                </a:cubicBezTo>
                <a:cubicBezTo>
                  <a:pt x="14576" y="20790"/>
                  <a:pt x="15629" y="21600"/>
                  <a:pt x="16859" y="21600"/>
                </a:cubicBezTo>
                <a:cubicBezTo>
                  <a:pt x="18263" y="21600"/>
                  <a:pt x="19317" y="20790"/>
                  <a:pt x="19317" y="19845"/>
                </a:cubicBezTo>
                <a:cubicBezTo>
                  <a:pt x="18615" y="9045"/>
                  <a:pt x="18615" y="9045"/>
                  <a:pt x="18615" y="9045"/>
                </a:cubicBezTo>
                <a:cubicBezTo>
                  <a:pt x="20546" y="8505"/>
                  <a:pt x="21600" y="6885"/>
                  <a:pt x="21600" y="4590"/>
                </a:cubicBezTo>
                <a:close/>
                <a:moveTo>
                  <a:pt x="17912" y="8505"/>
                </a:moveTo>
                <a:cubicBezTo>
                  <a:pt x="17737" y="8505"/>
                  <a:pt x="17737" y="8640"/>
                  <a:pt x="17737" y="8775"/>
                </a:cubicBezTo>
                <a:cubicBezTo>
                  <a:pt x="18263" y="19845"/>
                  <a:pt x="18263" y="19845"/>
                  <a:pt x="18263" y="19845"/>
                </a:cubicBezTo>
                <a:cubicBezTo>
                  <a:pt x="18263" y="20385"/>
                  <a:pt x="17737" y="20925"/>
                  <a:pt x="16859" y="20925"/>
                </a:cubicBezTo>
                <a:cubicBezTo>
                  <a:pt x="16156" y="20925"/>
                  <a:pt x="15454" y="20385"/>
                  <a:pt x="15454" y="19845"/>
                </a:cubicBezTo>
                <a:cubicBezTo>
                  <a:pt x="16156" y="8775"/>
                  <a:pt x="16156" y="8775"/>
                  <a:pt x="16156" y="8775"/>
                </a:cubicBezTo>
                <a:cubicBezTo>
                  <a:pt x="16156" y="8640"/>
                  <a:pt x="15980" y="8505"/>
                  <a:pt x="15805" y="8505"/>
                </a:cubicBezTo>
                <a:cubicBezTo>
                  <a:pt x="14049" y="8100"/>
                  <a:pt x="13171" y="6615"/>
                  <a:pt x="13171" y="4590"/>
                </a:cubicBezTo>
                <a:cubicBezTo>
                  <a:pt x="13171" y="2430"/>
                  <a:pt x="14751" y="675"/>
                  <a:pt x="16859" y="675"/>
                </a:cubicBezTo>
                <a:cubicBezTo>
                  <a:pt x="18966" y="675"/>
                  <a:pt x="20722" y="2430"/>
                  <a:pt x="20722" y="4590"/>
                </a:cubicBezTo>
                <a:cubicBezTo>
                  <a:pt x="20722" y="6615"/>
                  <a:pt x="19668" y="8100"/>
                  <a:pt x="17912" y="8505"/>
                </a:cubicBezTo>
                <a:close/>
                <a:moveTo>
                  <a:pt x="8956" y="0"/>
                </a:moveTo>
                <a:cubicBezTo>
                  <a:pt x="7024" y="0"/>
                  <a:pt x="7024" y="0"/>
                  <a:pt x="7024" y="0"/>
                </a:cubicBezTo>
                <a:cubicBezTo>
                  <a:pt x="6849" y="0"/>
                  <a:pt x="6498" y="135"/>
                  <a:pt x="6498" y="405"/>
                </a:cubicBezTo>
                <a:cubicBezTo>
                  <a:pt x="6498" y="4995"/>
                  <a:pt x="6498" y="4995"/>
                  <a:pt x="6498" y="4995"/>
                </a:cubicBezTo>
                <a:cubicBezTo>
                  <a:pt x="6146" y="4995"/>
                  <a:pt x="6146" y="4995"/>
                  <a:pt x="6146" y="4995"/>
                </a:cubicBezTo>
                <a:cubicBezTo>
                  <a:pt x="6146" y="405"/>
                  <a:pt x="6146" y="405"/>
                  <a:pt x="6146" y="405"/>
                </a:cubicBezTo>
                <a:cubicBezTo>
                  <a:pt x="6146" y="135"/>
                  <a:pt x="5795" y="0"/>
                  <a:pt x="5620" y="0"/>
                </a:cubicBezTo>
                <a:cubicBezTo>
                  <a:pt x="3863" y="0"/>
                  <a:pt x="3863" y="0"/>
                  <a:pt x="3863" y="0"/>
                </a:cubicBezTo>
                <a:cubicBezTo>
                  <a:pt x="3512" y="0"/>
                  <a:pt x="3337" y="135"/>
                  <a:pt x="3337" y="405"/>
                </a:cubicBezTo>
                <a:cubicBezTo>
                  <a:pt x="3337" y="4995"/>
                  <a:pt x="3337" y="4995"/>
                  <a:pt x="3337" y="4995"/>
                </a:cubicBezTo>
                <a:cubicBezTo>
                  <a:pt x="2810" y="4995"/>
                  <a:pt x="2810" y="4995"/>
                  <a:pt x="2810" y="4995"/>
                </a:cubicBezTo>
                <a:cubicBezTo>
                  <a:pt x="2810" y="405"/>
                  <a:pt x="2810" y="405"/>
                  <a:pt x="2810" y="405"/>
                </a:cubicBezTo>
                <a:cubicBezTo>
                  <a:pt x="2810" y="135"/>
                  <a:pt x="2634" y="0"/>
                  <a:pt x="2459" y="0"/>
                </a:cubicBezTo>
                <a:cubicBezTo>
                  <a:pt x="527" y="0"/>
                  <a:pt x="527" y="0"/>
                  <a:pt x="527" y="0"/>
                </a:cubicBezTo>
                <a:cubicBezTo>
                  <a:pt x="176" y="0"/>
                  <a:pt x="0" y="135"/>
                  <a:pt x="0" y="405"/>
                </a:cubicBezTo>
                <a:cubicBezTo>
                  <a:pt x="0" y="5670"/>
                  <a:pt x="0" y="5670"/>
                  <a:pt x="0" y="5670"/>
                </a:cubicBezTo>
                <a:cubicBezTo>
                  <a:pt x="0" y="7155"/>
                  <a:pt x="1229" y="8505"/>
                  <a:pt x="3161" y="9045"/>
                </a:cubicBezTo>
                <a:cubicBezTo>
                  <a:pt x="2459" y="19845"/>
                  <a:pt x="2459" y="19845"/>
                  <a:pt x="2459" y="19845"/>
                </a:cubicBezTo>
                <a:cubicBezTo>
                  <a:pt x="2459" y="20790"/>
                  <a:pt x="3512" y="21600"/>
                  <a:pt x="4741" y="21600"/>
                </a:cubicBezTo>
                <a:cubicBezTo>
                  <a:pt x="5971" y="21600"/>
                  <a:pt x="7024" y="20790"/>
                  <a:pt x="7024" y="19845"/>
                </a:cubicBezTo>
                <a:cubicBezTo>
                  <a:pt x="6322" y="9045"/>
                  <a:pt x="6322" y="9045"/>
                  <a:pt x="6322" y="9045"/>
                </a:cubicBezTo>
                <a:cubicBezTo>
                  <a:pt x="8254" y="8505"/>
                  <a:pt x="9483" y="7155"/>
                  <a:pt x="9483" y="5670"/>
                </a:cubicBezTo>
                <a:cubicBezTo>
                  <a:pt x="9483" y="405"/>
                  <a:pt x="9483" y="405"/>
                  <a:pt x="9483" y="405"/>
                </a:cubicBezTo>
                <a:cubicBezTo>
                  <a:pt x="9483" y="135"/>
                  <a:pt x="9307" y="0"/>
                  <a:pt x="8956" y="0"/>
                </a:cubicBezTo>
                <a:close/>
                <a:moveTo>
                  <a:pt x="8605" y="5670"/>
                </a:moveTo>
                <a:cubicBezTo>
                  <a:pt x="8605" y="7020"/>
                  <a:pt x="7376" y="8100"/>
                  <a:pt x="5795" y="8505"/>
                </a:cubicBezTo>
                <a:cubicBezTo>
                  <a:pt x="5620" y="8505"/>
                  <a:pt x="5444" y="8640"/>
                  <a:pt x="5444" y="8775"/>
                </a:cubicBezTo>
                <a:cubicBezTo>
                  <a:pt x="6146" y="19845"/>
                  <a:pt x="6146" y="19845"/>
                  <a:pt x="6146" y="19845"/>
                </a:cubicBezTo>
                <a:cubicBezTo>
                  <a:pt x="6146" y="20385"/>
                  <a:pt x="5444" y="20925"/>
                  <a:pt x="4741" y="20925"/>
                </a:cubicBezTo>
                <a:cubicBezTo>
                  <a:pt x="4039" y="20925"/>
                  <a:pt x="3337" y="20385"/>
                  <a:pt x="3337" y="19845"/>
                </a:cubicBezTo>
                <a:cubicBezTo>
                  <a:pt x="4039" y="8775"/>
                  <a:pt x="4039" y="8775"/>
                  <a:pt x="4039" y="8775"/>
                </a:cubicBezTo>
                <a:cubicBezTo>
                  <a:pt x="4039" y="8640"/>
                  <a:pt x="3863" y="8505"/>
                  <a:pt x="3688" y="8505"/>
                </a:cubicBezTo>
                <a:cubicBezTo>
                  <a:pt x="2107" y="8100"/>
                  <a:pt x="878" y="7020"/>
                  <a:pt x="878" y="5670"/>
                </a:cubicBezTo>
                <a:cubicBezTo>
                  <a:pt x="878" y="675"/>
                  <a:pt x="878" y="675"/>
                  <a:pt x="878" y="675"/>
                </a:cubicBezTo>
                <a:cubicBezTo>
                  <a:pt x="1932" y="675"/>
                  <a:pt x="1932" y="675"/>
                  <a:pt x="1932" y="675"/>
                </a:cubicBezTo>
                <a:cubicBezTo>
                  <a:pt x="1932" y="5265"/>
                  <a:pt x="1932" y="5265"/>
                  <a:pt x="1932" y="5265"/>
                </a:cubicBezTo>
                <a:cubicBezTo>
                  <a:pt x="1932" y="5535"/>
                  <a:pt x="2283" y="5670"/>
                  <a:pt x="2459" y="5670"/>
                </a:cubicBezTo>
                <a:cubicBezTo>
                  <a:pt x="3863" y="5670"/>
                  <a:pt x="3863" y="5670"/>
                  <a:pt x="3863" y="5670"/>
                </a:cubicBezTo>
                <a:cubicBezTo>
                  <a:pt x="4039" y="5670"/>
                  <a:pt x="4215" y="5535"/>
                  <a:pt x="4215" y="5265"/>
                </a:cubicBezTo>
                <a:cubicBezTo>
                  <a:pt x="4215" y="675"/>
                  <a:pt x="4215" y="675"/>
                  <a:pt x="4215" y="675"/>
                </a:cubicBezTo>
                <a:cubicBezTo>
                  <a:pt x="5268" y="675"/>
                  <a:pt x="5268" y="675"/>
                  <a:pt x="5268" y="675"/>
                </a:cubicBezTo>
                <a:cubicBezTo>
                  <a:pt x="5268" y="5265"/>
                  <a:pt x="5268" y="5265"/>
                  <a:pt x="5268" y="5265"/>
                </a:cubicBezTo>
                <a:cubicBezTo>
                  <a:pt x="5268" y="5535"/>
                  <a:pt x="5444" y="5670"/>
                  <a:pt x="5620" y="5670"/>
                </a:cubicBezTo>
                <a:cubicBezTo>
                  <a:pt x="7024" y="5670"/>
                  <a:pt x="7024" y="5670"/>
                  <a:pt x="7024" y="5670"/>
                </a:cubicBezTo>
                <a:cubicBezTo>
                  <a:pt x="7200" y="5670"/>
                  <a:pt x="7551" y="5535"/>
                  <a:pt x="7551" y="5265"/>
                </a:cubicBezTo>
                <a:cubicBezTo>
                  <a:pt x="7551" y="675"/>
                  <a:pt x="7551" y="675"/>
                  <a:pt x="7551" y="675"/>
                </a:cubicBezTo>
                <a:cubicBezTo>
                  <a:pt x="8605" y="675"/>
                  <a:pt x="8605" y="675"/>
                  <a:pt x="8605" y="675"/>
                </a:cubicBezTo>
                <a:lnTo>
                  <a:pt x="8605" y="56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29" name="Freeform 54"/>
          <p:cNvSpPr/>
          <p:nvPr/>
        </p:nvSpPr>
        <p:spPr>
          <a:xfrm>
            <a:off x="10695101" y="11885747"/>
            <a:ext cx="1087325" cy="11000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21431" y="21431"/>
                </a:moveTo>
                <a:cubicBezTo>
                  <a:pt x="21431" y="21431"/>
                  <a:pt x="21296" y="21566"/>
                  <a:pt x="21296" y="21566"/>
                </a:cubicBezTo>
                <a:cubicBezTo>
                  <a:pt x="21161" y="21566"/>
                  <a:pt x="21161" y="21566"/>
                  <a:pt x="21161" y="21566"/>
                </a:cubicBezTo>
                <a:cubicBezTo>
                  <a:pt x="21161" y="21566"/>
                  <a:pt x="21161" y="21566"/>
                  <a:pt x="21161" y="21566"/>
                </a:cubicBezTo>
                <a:cubicBezTo>
                  <a:pt x="4691" y="21566"/>
                  <a:pt x="4691" y="21566"/>
                  <a:pt x="4691" y="21566"/>
                </a:cubicBezTo>
                <a:cubicBezTo>
                  <a:pt x="4421" y="21566"/>
                  <a:pt x="4286" y="21296"/>
                  <a:pt x="4286" y="21161"/>
                </a:cubicBezTo>
                <a:cubicBezTo>
                  <a:pt x="4286" y="20891"/>
                  <a:pt x="4421" y="20621"/>
                  <a:pt x="4691" y="20621"/>
                </a:cubicBezTo>
                <a:cubicBezTo>
                  <a:pt x="19946" y="20621"/>
                  <a:pt x="19946" y="20621"/>
                  <a:pt x="19946" y="20621"/>
                </a:cubicBezTo>
                <a:cubicBezTo>
                  <a:pt x="101" y="776"/>
                  <a:pt x="101" y="776"/>
                  <a:pt x="101" y="776"/>
                </a:cubicBezTo>
                <a:cubicBezTo>
                  <a:pt x="-34" y="641"/>
                  <a:pt x="-34" y="236"/>
                  <a:pt x="101" y="101"/>
                </a:cubicBezTo>
                <a:cubicBezTo>
                  <a:pt x="236" y="-34"/>
                  <a:pt x="641" y="-34"/>
                  <a:pt x="776" y="101"/>
                </a:cubicBezTo>
                <a:cubicBezTo>
                  <a:pt x="20621" y="19946"/>
                  <a:pt x="20621" y="19946"/>
                  <a:pt x="20621" y="19946"/>
                </a:cubicBezTo>
                <a:cubicBezTo>
                  <a:pt x="20621" y="4691"/>
                  <a:pt x="20621" y="4691"/>
                  <a:pt x="20621" y="4691"/>
                </a:cubicBezTo>
                <a:cubicBezTo>
                  <a:pt x="20621" y="4421"/>
                  <a:pt x="20891" y="4286"/>
                  <a:pt x="21161" y="4286"/>
                </a:cubicBezTo>
                <a:cubicBezTo>
                  <a:pt x="21296" y="4286"/>
                  <a:pt x="21566" y="4421"/>
                  <a:pt x="21566" y="4691"/>
                </a:cubicBezTo>
                <a:cubicBezTo>
                  <a:pt x="21566" y="21161"/>
                  <a:pt x="21566" y="21161"/>
                  <a:pt x="21566" y="21161"/>
                </a:cubicBezTo>
                <a:cubicBezTo>
                  <a:pt x="21566" y="21161"/>
                  <a:pt x="21566" y="21296"/>
                  <a:pt x="21431" y="2143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30" name="Freeform 55"/>
          <p:cNvSpPr/>
          <p:nvPr/>
        </p:nvSpPr>
        <p:spPr>
          <a:xfrm>
            <a:off x="12601575" y="752476"/>
            <a:ext cx="108732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21465" y="21465"/>
                </a:moveTo>
                <a:cubicBezTo>
                  <a:pt x="21330" y="21600"/>
                  <a:pt x="21195" y="21600"/>
                  <a:pt x="21195" y="21600"/>
                </a:cubicBezTo>
                <a:cubicBezTo>
                  <a:pt x="21060" y="21600"/>
                  <a:pt x="20925" y="21600"/>
                  <a:pt x="20790" y="21465"/>
                </a:cubicBezTo>
                <a:cubicBezTo>
                  <a:pt x="945" y="1620"/>
                  <a:pt x="945" y="1620"/>
                  <a:pt x="945" y="1620"/>
                </a:cubicBezTo>
                <a:cubicBezTo>
                  <a:pt x="945" y="16875"/>
                  <a:pt x="945" y="16875"/>
                  <a:pt x="945" y="16875"/>
                </a:cubicBezTo>
                <a:cubicBezTo>
                  <a:pt x="945" y="17145"/>
                  <a:pt x="675" y="17280"/>
                  <a:pt x="405" y="17280"/>
                </a:cubicBezTo>
                <a:cubicBezTo>
                  <a:pt x="270" y="17280"/>
                  <a:pt x="0" y="17145"/>
                  <a:pt x="0" y="16875"/>
                </a:cubicBezTo>
                <a:cubicBezTo>
                  <a:pt x="0" y="540"/>
                  <a:pt x="0" y="540"/>
                  <a:pt x="0" y="540"/>
                </a:cubicBezTo>
                <a:cubicBezTo>
                  <a:pt x="0" y="405"/>
                  <a:pt x="0" y="270"/>
                  <a:pt x="135" y="135"/>
                </a:cubicBezTo>
                <a:cubicBezTo>
                  <a:pt x="135" y="135"/>
                  <a:pt x="135" y="135"/>
                  <a:pt x="135" y="135"/>
                </a:cubicBezTo>
                <a:cubicBezTo>
                  <a:pt x="270" y="135"/>
                  <a:pt x="270" y="0"/>
                  <a:pt x="270" y="0"/>
                </a:cubicBezTo>
                <a:cubicBezTo>
                  <a:pt x="270" y="0"/>
                  <a:pt x="270" y="0"/>
                  <a:pt x="40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6875" y="0"/>
                  <a:pt x="16875" y="0"/>
                  <a:pt x="16875" y="0"/>
                </a:cubicBezTo>
                <a:cubicBezTo>
                  <a:pt x="17145" y="0"/>
                  <a:pt x="17280" y="270"/>
                  <a:pt x="17280" y="405"/>
                </a:cubicBezTo>
                <a:cubicBezTo>
                  <a:pt x="17280" y="675"/>
                  <a:pt x="17145" y="945"/>
                  <a:pt x="16875" y="945"/>
                </a:cubicBezTo>
                <a:cubicBezTo>
                  <a:pt x="1620" y="945"/>
                  <a:pt x="1620" y="945"/>
                  <a:pt x="1620" y="945"/>
                </a:cubicBezTo>
                <a:cubicBezTo>
                  <a:pt x="21465" y="20790"/>
                  <a:pt x="21465" y="20790"/>
                  <a:pt x="21465" y="20790"/>
                </a:cubicBezTo>
                <a:cubicBezTo>
                  <a:pt x="21600" y="20925"/>
                  <a:pt x="21600" y="21330"/>
                  <a:pt x="21465" y="214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31" name="Freeform 56"/>
          <p:cNvSpPr/>
          <p:nvPr/>
        </p:nvSpPr>
        <p:spPr>
          <a:xfrm>
            <a:off x="12603277" y="1987550"/>
            <a:ext cx="1087325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21566" y="405"/>
                </a:moveTo>
                <a:cubicBezTo>
                  <a:pt x="21566" y="16875"/>
                  <a:pt x="21566" y="16875"/>
                  <a:pt x="21566" y="16875"/>
                </a:cubicBezTo>
                <a:cubicBezTo>
                  <a:pt x="21566" y="17145"/>
                  <a:pt x="21296" y="17280"/>
                  <a:pt x="21161" y="17280"/>
                </a:cubicBezTo>
                <a:cubicBezTo>
                  <a:pt x="20891" y="17280"/>
                  <a:pt x="20621" y="17145"/>
                  <a:pt x="20621" y="16875"/>
                </a:cubicBezTo>
                <a:cubicBezTo>
                  <a:pt x="20621" y="1620"/>
                  <a:pt x="20621" y="1620"/>
                  <a:pt x="20621" y="1620"/>
                </a:cubicBezTo>
                <a:cubicBezTo>
                  <a:pt x="776" y="21465"/>
                  <a:pt x="776" y="21465"/>
                  <a:pt x="776" y="21465"/>
                </a:cubicBezTo>
                <a:cubicBezTo>
                  <a:pt x="641" y="21600"/>
                  <a:pt x="506" y="21600"/>
                  <a:pt x="371" y="21600"/>
                </a:cubicBezTo>
                <a:cubicBezTo>
                  <a:pt x="371" y="21600"/>
                  <a:pt x="236" y="21600"/>
                  <a:pt x="101" y="21465"/>
                </a:cubicBezTo>
                <a:cubicBezTo>
                  <a:pt x="-34" y="21330"/>
                  <a:pt x="-34" y="20925"/>
                  <a:pt x="101" y="20790"/>
                </a:cubicBezTo>
                <a:cubicBezTo>
                  <a:pt x="19946" y="945"/>
                  <a:pt x="19946" y="945"/>
                  <a:pt x="19946" y="945"/>
                </a:cubicBezTo>
                <a:cubicBezTo>
                  <a:pt x="4691" y="945"/>
                  <a:pt x="4691" y="945"/>
                  <a:pt x="4691" y="945"/>
                </a:cubicBezTo>
                <a:cubicBezTo>
                  <a:pt x="4421" y="945"/>
                  <a:pt x="4286" y="675"/>
                  <a:pt x="4286" y="405"/>
                </a:cubicBezTo>
                <a:cubicBezTo>
                  <a:pt x="4286" y="270"/>
                  <a:pt x="4421" y="0"/>
                  <a:pt x="4691" y="0"/>
                </a:cubicBezTo>
                <a:cubicBezTo>
                  <a:pt x="21161" y="0"/>
                  <a:pt x="21161" y="0"/>
                  <a:pt x="21161" y="0"/>
                </a:cubicBezTo>
                <a:cubicBezTo>
                  <a:pt x="21161" y="0"/>
                  <a:pt x="21161" y="0"/>
                  <a:pt x="21296" y="0"/>
                </a:cubicBezTo>
                <a:cubicBezTo>
                  <a:pt x="21296" y="0"/>
                  <a:pt x="21431" y="135"/>
                  <a:pt x="21431" y="135"/>
                </a:cubicBezTo>
                <a:cubicBezTo>
                  <a:pt x="21566" y="270"/>
                  <a:pt x="21566" y="405"/>
                  <a:pt x="21566" y="4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32" name="Freeform 57"/>
          <p:cNvSpPr/>
          <p:nvPr/>
        </p:nvSpPr>
        <p:spPr>
          <a:xfrm>
            <a:off x="12601575" y="3227516"/>
            <a:ext cx="1087326" cy="10968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21465" y="776"/>
                </a:moveTo>
                <a:cubicBezTo>
                  <a:pt x="1620" y="20621"/>
                  <a:pt x="1620" y="20621"/>
                  <a:pt x="1620" y="20621"/>
                </a:cubicBezTo>
                <a:cubicBezTo>
                  <a:pt x="16875" y="20621"/>
                  <a:pt x="16875" y="20621"/>
                  <a:pt x="16875" y="20621"/>
                </a:cubicBezTo>
                <a:cubicBezTo>
                  <a:pt x="17145" y="20621"/>
                  <a:pt x="17280" y="20891"/>
                  <a:pt x="17280" y="21161"/>
                </a:cubicBezTo>
                <a:cubicBezTo>
                  <a:pt x="17280" y="21296"/>
                  <a:pt x="17145" y="21566"/>
                  <a:pt x="16875" y="21566"/>
                </a:cubicBezTo>
                <a:cubicBezTo>
                  <a:pt x="405" y="21566"/>
                  <a:pt x="405" y="21566"/>
                  <a:pt x="405" y="21566"/>
                </a:cubicBezTo>
                <a:cubicBezTo>
                  <a:pt x="405" y="21566"/>
                  <a:pt x="405" y="21566"/>
                  <a:pt x="270" y="21566"/>
                </a:cubicBezTo>
                <a:cubicBezTo>
                  <a:pt x="270" y="21566"/>
                  <a:pt x="270" y="21566"/>
                  <a:pt x="270" y="21566"/>
                </a:cubicBezTo>
                <a:cubicBezTo>
                  <a:pt x="270" y="21566"/>
                  <a:pt x="270" y="21566"/>
                  <a:pt x="270" y="21431"/>
                </a:cubicBezTo>
                <a:cubicBezTo>
                  <a:pt x="135" y="21431"/>
                  <a:pt x="135" y="21431"/>
                  <a:pt x="135" y="21431"/>
                </a:cubicBezTo>
                <a:cubicBezTo>
                  <a:pt x="0" y="21296"/>
                  <a:pt x="0" y="21161"/>
                  <a:pt x="0" y="21026"/>
                </a:cubicBezTo>
                <a:cubicBezTo>
                  <a:pt x="0" y="4691"/>
                  <a:pt x="0" y="4691"/>
                  <a:pt x="0" y="4691"/>
                </a:cubicBezTo>
                <a:cubicBezTo>
                  <a:pt x="0" y="4421"/>
                  <a:pt x="270" y="4286"/>
                  <a:pt x="405" y="4286"/>
                </a:cubicBezTo>
                <a:cubicBezTo>
                  <a:pt x="675" y="4286"/>
                  <a:pt x="945" y="4421"/>
                  <a:pt x="945" y="4691"/>
                </a:cubicBezTo>
                <a:cubicBezTo>
                  <a:pt x="945" y="19946"/>
                  <a:pt x="945" y="19946"/>
                  <a:pt x="945" y="19946"/>
                </a:cubicBezTo>
                <a:cubicBezTo>
                  <a:pt x="20790" y="101"/>
                  <a:pt x="20790" y="101"/>
                  <a:pt x="20790" y="101"/>
                </a:cubicBezTo>
                <a:cubicBezTo>
                  <a:pt x="21060" y="-34"/>
                  <a:pt x="21330" y="-34"/>
                  <a:pt x="21465" y="101"/>
                </a:cubicBezTo>
                <a:cubicBezTo>
                  <a:pt x="21600" y="236"/>
                  <a:pt x="21600" y="641"/>
                  <a:pt x="21465" y="77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33" name="Freeform 58"/>
          <p:cNvSpPr/>
          <p:nvPr/>
        </p:nvSpPr>
        <p:spPr>
          <a:xfrm>
            <a:off x="12601575" y="4546600"/>
            <a:ext cx="1089027" cy="9334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512"/>
                </a:moveTo>
                <a:cubicBezTo>
                  <a:pt x="21600" y="6512"/>
                  <a:pt x="21600" y="6512"/>
                  <a:pt x="21600" y="6512"/>
                </a:cubicBezTo>
                <a:cubicBezTo>
                  <a:pt x="21600" y="6512"/>
                  <a:pt x="21600" y="6512"/>
                  <a:pt x="21600" y="6512"/>
                </a:cubicBezTo>
                <a:cubicBezTo>
                  <a:pt x="21600" y="6512"/>
                  <a:pt x="21600" y="6512"/>
                  <a:pt x="21600" y="6353"/>
                </a:cubicBezTo>
                <a:cubicBezTo>
                  <a:pt x="21600" y="6353"/>
                  <a:pt x="21600" y="6353"/>
                  <a:pt x="21600" y="6353"/>
                </a:cubicBezTo>
                <a:cubicBezTo>
                  <a:pt x="21600" y="6353"/>
                  <a:pt x="21600" y="6353"/>
                  <a:pt x="21600" y="6353"/>
                </a:cubicBezTo>
                <a:cubicBezTo>
                  <a:pt x="17550" y="159"/>
                  <a:pt x="17550" y="159"/>
                  <a:pt x="17550" y="159"/>
                </a:cubicBezTo>
                <a:cubicBezTo>
                  <a:pt x="17550" y="159"/>
                  <a:pt x="17550" y="159"/>
                  <a:pt x="17550" y="159"/>
                </a:cubicBezTo>
                <a:cubicBezTo>
                  <a:pt x="17550" y="159"/>
                  <a:pt x="17550" y="0"/>
                  <a:pt x="17550" y="0"/>
                </a:cubicBezTo>
                <a:cubicBezTo>
                  <a:pt x="17415" y="0"/>
                  <a:pt x="17415" y="0"/>
                  <a:pt x="17415" y="0"/>
                </a:cubicBezTo>
                <a:cubicBezTo>
                  <a:pt x="17415" y="0"/>
                  <a:pt x="17415" y="0"/>
                  <a:pt x="17280" y="0"/>
                </a:cubicBezTo>
                <a:cubicBezTo>
                  <a:pt x="4320" y="0"/>
                  <a:pt x="4320" y="0"/>
                  <a:pt x="4320" y="0"/>
                </a:cubicBezTo>
                <a:cubicBezTo>
                  <a:pt x="4185" y="0"/>
                  <a:pt x="4185" y="0"/>
                  <a:pt x="4185" y="0"/>
                </a:cubicBezTo>
                <a:cubicBezTo>
                  <a:pt x="4185" y="0"/>
                  <a:pt x="4185" y="0"/>
                  <a:pt x="4050" y="0"/>
                </a:cubicBezTo>
                <a:cubicBezTo>
                  <a:pt x="4050" y="0"/>
                  <a:pt x="4050" y="0"/>
                  <a:pt x="4050" y="0"/>
                </a:cubicBezTo>
                <a:cubicBezTo>
                  <a:pt x="4050" y="0"/>
                  <a:pt x="4050" y="159"/>
                  <a:pt x="4050" y="159"/>
                </a:cubicBezTo>
                <a:cubicBezTo>
                  <a:pt x="4050" y="159"/>
                  <a:pt x="4050" y="159"/>
                  <a:pt x="4050" y="159"/>
                </a:cubicBezTo>
                <a:cubicBezTo>
                  <a:pt x="0" y="6353"/>
                  <a:pt x="0" y="6353"/>
                  <a:pt x="0" y="6353"/>
                </a:cubicBezTo>
                <a:cubicBezTo>
                  <a:pt x="0" y="6353"/>
                  <a:pt x="0" y="6353"/>
                  <a:pt x="0" y="6353"/>
                </a:cubicBezTo>
                <a:cubicBezTo>
                  <a:pt x="0" y="6353"/>
                  <a:pt x="0" y="6353"/>
                  <a:pt x="0" y="6353"/>
                </a:cubicBezTo>
                <a:cubicBezTo>
                  <a:pt x="0" y="6512"/>
                  <a:pt x="0" y="6512"/>
                  <a:pt x="0" y="6512"/>
                </a:cubicBezTo>
                <a:cubicBezTo>
                  <a:pt x="0" y="6512"/>
                  <a:pt x="0" y="6512"/>
                  <a:pt x="0" y="6512"/>
                </a:cubicBezTo>
                <a:cubicBezTo>
                  <a:pt x="0" y="6512"/>
                  <a:pt x="0" y="6512"/>
                  <a:pt x="0" y="6512"/>
                </a:cubicBezTo>
                <a:cubicBezTo>
                  <a:pt x="0" y="6671"/>
                  <a:pt x="0" y="6671"/>
                  <a:pt x="0" y="6671"/>
                </a:cubicBezTo>
                <a:cubicBezTo>
                  <a:pt x="0" y="6671"/>
                  <a:pt x="0" y="6671"/>
                  <a:pt x="0" y="6671"/>
                </a:cubicBezTo>
                <a:cubicBezTo>
                  <a:pt x="0" y="6829"/>
                  <a:pt x="0" y="6829"/>
                  <a:pt x="135" y="6829"/>
                </a:cubicBezTo>
                <a:cubicBezTo>
                  <a:pt x="10530" y="21441"/>
                  <a:pt x="10530" y="21441"/>
                  <a:pt x="10530" y="21441"/>
                </a:cubicBezTo>
                <a:cubicBezTo>
                  <a:pt x="10530" y="21441"/>
                  <a:pt x="10530" y="21441"/>
                  <a:pt x="10530" y="21441"/>
                </a:cubicBezTo>
                <a:cubicBezTo>
                  <a:pt x="10530" y="21441"/>
                  <a:pt x="10530" y="21441"/>
                  <a:pt x="10530" y="21441"/>
                </a:cubicBezTo>
                <a:cubicBezTo>
                  <a:pt x="10530" y="21441"/>
                  <a:pt x="10530" y="21441"/>
                  <a:pt x="10665" y="21441"/>
                </a:cubicBezTo>
                <a:cubicBezTo>
                  <a:pt x="10665" y="21441"/>
                  <a:pt x="10665" y="21441"/>
                  <a:pt x="10665" y="21441"/>
                </a:cubicBezTo>
                <a:cubicBezTo>
                  <a:pt x="10665" y="21441"/>
                  <a:pt x="10665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935" y="21600"/>
                  <a:pt x="10935" y="21600"/>
                </a:cubicBezTo>
                <a:cubicBezTo>
                  <a:pt x="10935" y="21600"/>
                  <a:pt x="10935" y="21441"/>
                  <a:pt x="10935" y="21441"/>
                </a:cubicBezTo>
                <a:cubicBezTo>
                  <a:pt x="10935" y="21441"/>
                  <a:pt x="10935" y="21441"/>
                  <a:pt x="11070" y="21441"/>
                </a:cubicBezTo>
                <a:cubicBezTo>
                  <a:pt x="11070" y="21441"/>
                  <a:pt x="11070" y="21441"/>
                  <a:pt x="11070" y="21441"/>
                </a:cubicBezTo>
                <a:cubicBezTo>
                  <a:pt x="11070" y="21441"/>
                  <a:pt x="11070" y="21441"/>
                  <a:pt x="11070" y="21441"/>
                </a:cubicBezTo>
                <a:cubicBezTo>
                  <a:pt x="11070" y="21441"/>
                  <a:pt x="11070" y="21441"/>
                  <a:pt x="11070" y="21441"/>
                </a:cubicBezTo>
                <a:cubicBezTo>
                  <a:pt x="21465" y="6829"/>
                  <a:pt x="21465" y="6829"/>
                  <a:pt x="21465" y="6829"/>
                </a:cubicBezTo>
                <a:cubicBezTo>
                  <a:pt x="21600" y="6829"/>
                  <a:pt x="21600" y="6829"/>
                  <a:pt x="21600" y="6671"/>
                </a:cubicBezTo>
                <a:cubicBezTo>
                  <a:pt x="21600" y="6671"/>
                  <a:pt x="21600" y="6671"/>
                  <a:pt x="21600" y="6671"/>
                </a:cubicBezTo>
                <a:cubicBezTo>
                  <a:pt x="21600" y="6671"/>
                  <a:pt x="21600" y="6671"/>
                  <a:pt x="21600" y="6512"/>
                </a:cubicBezTo>
                <a:close/>
                <a:moveTo>
                  <a:pt x="4185" y="1112"/>
                </a:moveTo>
                <a:cubicBezTo>
                  <a:pt x="6345" y="6194"/>
                  <a:pt x="6345" y="6194"/>
                  <a:pt x="6345" y="6194"/>
                </a:cubicBezTo>
                <a:cubicBezTo>
                  <a:pt x="945" y="6194"/>
                  <a:pt x="945" y="6194"/>
                  <a:pt x="945" y="6194"/>
                </a:cubicBezTo>
                <a:lnTo>
                  <a:pt x="4185" y="1112"/>
                </a:lnTo>
                <a:close/>
                <a:moveTo>
                  <a:pt x="14310" y="6988"/>
                </a:moveTo>
                <a:cubicBezTo>
                  <a:pt x="10800" y="19853"/>
                  <a:pt x="10800" y="19853"/>
                  <a:pt x="10800" y="19853"/>
                </a:cubicBezTo>
                <a:cubicBezTo>
                  <a:pt x="7290" y="6988"/>
                  <a:pt x="7290" y="6988"/>
                  <a:pt x="7290" y="6988"/>
                </a:cubicBezTo>
                <a:lnTo>
                  <a:pt x="14310" y="6988"/>
                </a:lnTo>
                <a:close/>
                <a:moveTo>
                  <a:pt x="7560" y="6194"/>
                </a:moveTo>
                <a:cubicBezTo>
                  <a:pt x="10800" y="953"/>
                  <a:pt x="10800" y="953"/>
                  <a:pt x="10800" y="953"/>
                </a:cubicBezTo>
                <a:cubicBezTo>
                  <a:pt x="14040" y="6194"/>
                  <a:pt x="14040" y="6194"/>
                  <a:pt x="14040" y="6194"/>
                </a:cubicBezTo>
                <a:lnTo>
                  <a:pt x="7560" y="6194"/>
                </a:lnTo>
                <a:close/>
                <a:moveTo>
                  <a:pt x="11475" y="794"/>
                </a:moveTo>
                <a:cubicBezTo>
                  <a:pt x="16875" y="794"/>
                  <a:pt x="16875" y="794"/>
                  <a:pt x="16875" y="794"/>
                </a:cubicBezTo>
                <a:cubicBezTo>
                  <a:pt x="14715" y="5876"/>
                  <a:pt x="14715" y="5876"/>
                  <a:pt x="14715" y="5876"/>
                </a:cubicBezTo>
                <a:lnTo>
                  <a:pt x="11475" y="794"/>
                </a:lnTo>
                <a:close/>
                <a:moveTo>
                  <a:pt x="6885" y="5876"/>
                </a:moveTo>
                <a:cubicBezTo>
                  <a:pt x="4725" y="794"/>
                  <a:pt x="4725" y="794"/>
                  <a:pt x="4725" y="794"/>
                </a:cubicBezTo>
                <a:cubicBezTo>
                  <a:pt x="10125" y="794"/>
                  <a:pt x="10125" y="794"/>
                  <a:pt x="10125" y="794"/>
                </a:cubicBezTo>
                <a:lnTo>
                  <a:pt x="6885" y="5876"/>
                </a:lnTo>
                <a:close/>
                <a:moveTo>
                  <a:pt x="6615" y="6988"/>
                </a:moveTo>
                <a:cubicBezTo>
                  <a:pt x="9990" y="19376"/>
                  <a:pt x="9990" y="19376"/>
                  <a:pt x="9990" y="19376"/>
                </a:cubicBezTo>
                <a:cubicBezTo>
                  <a:pt x="1080" y="6988"/>
                  <a:pt x="1080" y="6988"/>
                  <a:pt x="1080" y="6988"/>
                </a:cubicBezTo>
                <a:lnTo>
                  <a:pt x="6615" y="6988"/>
                </a:lnTo>
                <a:close/>
                <a:moveTo>
                  <a:pt x="14985" y="6988"/>
                </a:moveTo>
                <a:cubicBezTo>
                  <a:pt x="20520" y="6988"/>
                  <a:pt x="20520" y="6988"/>
                  <a:pt x="20520" y="6988"/>
                </a:cubicBezTo>
                <a:cubicBezTo>
                  <a:pt x="11610" y="19376"/>
                  <a:pt x="11610" y="19376"/>
                  <a:pt x="11610" y="19376"/>
                </a:cubicBezTo>
                <a:lnTo>
                  <a:pt x="14985" y="6988"/>
                </a:lnTo>
                <a:close/>
                <a:moveTo>
                  <a:pt x="15255" y="6194"/>
                </a:moveTo>
                <a:cubicBezTo>
                  <a:pt x="17415" y="1112"/>
                  <a:pt x="17415" y="1112"/>
                  <a:pt x="17415" y="1112"/>
                </a:cubicBezTo>
                <a:cubicBezTo>
                  <a:pt x="20655" y="6194"/>
                  <a:pt x="20655" y="6194"/>
                  <a:pt x="20655" y="6194"/>
                </a:cubicBezTo>
                <a:lnTo>
                  <a:pt x="15255" y="619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34" name="Freeform 59"/>
          <p:cNvSpPr/>
          <p:nvPr/>
        </p:nvSpPr>
        <p:spPr>
          <a:xfrm>
            <a:off x="12601575" y="5781676"/>
            <a:ext cx="1089027" cy="901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0"/>
                </a:moveTo>
                <a:cubicBezTo>
                  <a:pt x="270" y="0"/>
                  <a:pt x="270" y="0"/>
                  <a:pt x="270" y="0"/>
                </a:cubicBezTo>
                <a:cubicBezTo>
                  <a:pt x="135" y="0"/>
                  <a:pt x="0" y="165"/>
                  <a:pt x="0" y="330"/>
                </a:cubicBezTo>
                <a:cubicBezTo>
                  <a:pt x="0" y="2968"/>
                  <a:pt x="0" y="2968"/>
                  <a:pt x="0" y="2968"/>
                </a:cubicBezTo>
                <a:cubicBezTo>
                  <a:pt x="0" y="7090"/>
                  <a:pt x="0" y="7090"/>
                  <a:pt x="0" y="7090"/>
                </a:cubicBezTo>
                <a:cubicBezTo>
                  <a:pt x="0" y="9563"/>
                  <a:pt x="0" y="9563"/>
                  <a:pt x="0" y="9563"/>
                </a:cubicBezTo>
                <a:cubicBezTo>
                  <a:pt x="0" y="9893"/>
                  <a:pt x="135" y="10058"/>
                  <a:pt x="270" y="10058"/>
                </a:cubicBezTo>
                <a:cubicBezTo>
                  <a:pt x="1080" y="10058"/>
                  <a:pt x="1080" y="10058"/>
                  <a:pt x="1080" y="10058"/>
                </a:cubicBezTo>
                <a:cubicBezTo>
                  <a:pt x="4725" y="10058"/>
                  <a:pt x="7560" y="14675"/>
                  <a:pt x="7830" y="20446"/>
                </a:cubicBezTo>
                <a:cubicBezTo>
                  <a:pt x="4185" y="19456"/>
                  <a:pt x="1485" y="15994"/>
                  <a:pt x="810" y="11542"/>
                </a:cubicBezTo>
                <a:cubicBezTo>
                  <a:pt x="810" y="11377"/>
                  <a:pt x="540" y="11212"/>
                  <a:pt x="405" y="11212"/>
                </a:cubicBezTo>
                <a:cubicBezTo>
                  <a:pt x="270" y="11212"/>
                  <a:pt x="135" y="11377"/>
                  <a:pt x="135" y="11707"/>
                </a:cubicBezTo>
                <a:cubicBezTo>
                  <a:pt x="810" y="16653"/>
                  <a:pt x="3915" y="20446"/>
                  <a:pt x="7830" y="21270"/>
                </a:cubicBezTo>
                <a:cubicBezTo>
                  <a:pt x="7830" y="21435"/>
                  <a:pt x="7965" y="21600"/>
                  <a:pt x="8100" y="21600"/>
                </a:cubicBezTo>
                <a:cubicBezTo>
                  <a:pt x="8235" y="21600"/>
                  <a:pt x="8370" y="21435"/>
                  <a:pt x="8370" y="21435"/>
                </a:cubicBezTo>
                <a:cubicBezTo>
                  <a:pt x="8775" y="21435"/>
                  <a:pt x="9315" y="21600"/>
                  <a:pt x="9720" y="2160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2285" y="21600"/>
                  <a:pt x="12825" y="21435"/>
                  <a:pt x="13230" y="21435"/>
                </a:cubicBezTo>
                <a:cubicBezTo>
                  <a:pt x="13230" y="21435"/>
                  <a:pt x="13365" y="21600"/>
                  <a:pt x="13500" y="21600"/>
                </a:cubicBezTo>
                <a:cubicBezTo>
                  <a:pt x="13635" y="21600"/>
                  <a:pt x="13770" y="21435"/>
                  <a:pt x="13770" y="21270"/>
                </a:cubicBezTo>
                <a:cubicBezTo>
                  <a:pt x="17685" y="20281"/>
                  <a:pt x="20925" y="16324"/>
                  <a:pt x="21465" y="11377"/>
                </a:cubicBezTo>
                <a:cubicBezTo>
                  <a:pt x="21465" y="11212"/>
                  <a:pt x="21330" y="11047"/>
                  <a:pt x="21195" y="10882"/>
                </a:cubicBezTo>
                <a:cubicBezTo>
                  <a:pt x="21060" y="10882"/>
                  <a:pt x="20925" y="11047"/>
                  <a:pt x="20790" y="11212"/>
                </a:cubicBezTo>
                <a:cubicBezTo>
                  <a:pt x="20250" y="15829"/>
                  <a:pt x="17415" y="19456"/>
                  <a:pt x="13770" y="20446"/>
                </a:cubicBezTo>
                <a:cubicBezTo>
                  <a:pt x="14040" y="14675"/>
                  <a:pt x="16875" y="10058"/>
                  <a:pt x="20520" y="10058"/>
                </a:cubicBezTo>
                <a:cubicBezTo>
                  <a:pt x="21330" y="10058"/>
                  <a:pt x="21330" y="10058"/>
                  <a:pt x="21330" y="10058"/>
                </a:cubicBezTo>
                <a:cubicBezTo>
                  <a:pt x="21465" y="10058"/>
                  <a:pt x="21600" y="9893"/>
                  <a:pt x="21600" y="9563"/>
                </a:cubicBezTo>
                <a:cubicBezTo>
                  <a:pt x="21600" y="7090"/>
                  <a:pt x="21600" y="7090"/>
                  <a:pt x="21600" y="7090"/>
                </a:cubicBezTo>
                <a:cubicBezTo>
                  <a:pt x="21600" y="2968"/>
                  <a:pt x="21600" y="2968"/>
                  <a:pt x="21600" y="2968"/>
                </a:cubicBezTo>
                <a:cubicBezTo>
                  <a:pt x="21600" y="330"/>
                  <a:pt x="21600" y="330"/>
                  <a:pt x="21600" y="330"/>
                </a:cubicBezTo>
                <a:cubicBezTo>
                  <a:pt x="21600" y="165"/>
                  <a:pt x="21465" y="0"/>
                  <a:pt x="21330" y="0"/>
                </a:cubicBezTo>
                <a:close/>
                <a:moveTo>
                  <a:pt x="675" y="3463"/>
                </a:moveTo>
                <a:cubicBezTo>
                  <a:pt x="3915" y="3463"/>
                  <a:pt x="3915" y="3463"/>
                  <a:pt x="3915" y="3463"/>
                </a:cubicBezTo>
                <a:cubicBezTo>
                  <a:pt x="3915" y="6595"/>
                  <a:pt x="3915" y="6595"/>
                  <a:pt x="3915" y="6595"/>
                </a:cubicBezTo>
                <a:cubicBezTo>
                  <a:pt x="675" y="6595"/>
                  <a:pt x="675" y="6595"/>
                  <a:pt x="675" y="6595"/>
                </a:cubicBezTo>
                <a:lnTo>
                  <a:pt x="675" y="3463"/>
                </a:lnTo>
                <a:close/>
                <a:moveTo>
                  <a:pt x="20520" y="9234"/>
                </a:moveTo>
                <a:cubicBezTo>
                  <a:pt x="16605" y="9234"/>
                  <a:pt x="13365" y="14345"/>
                  <a:pt x="13095" y="20611"/>
                </a:cubicBezTo>
                <a:cubicBezTo>
                  <a:pt x="12690" y="20776"/>
                  <a:pt x="12285" y="20776"/>
                  <a:pt x="11880" y="20776"/>
                </a:cubicBezTo>
                <a:cubicBezTo>
                  <a:pt x="9720" y="20776"/>
                  <a:pt x="9720" y="20776"/>
                  <a:pt x="9720" y="20776"/>
                </a:cubicBezTo>
                <a:cubicBezTo>
                  <a:pt x="9315" y="20776"/>
                  <a:pt x="8910" y="20776"/>
                  <a:pt x="8505" y="20611"/>
                </a:cubicBezTo>
                <a:cubicBezTo>
                  <a:pt x="8235" y="14345"/>
                  <a:pt x="4995" y="9234"/>
                  <a:pt x="1080" y="9234"/>
                </a:cubicBezTo>
                <a:cubicBezTo>
                  <a:pt x="675" y="9234"/>
                  <a:pt x="675" y="9234"/>
                  <a:pt x="675" y="9234"/>
                </a:cubicBezTo>
                <a:cubicBezTo>
                  <a:pt x="675" y="7420"/>
                  <a:pt x="675" y="7420"/>
                  <a:pt x="675" y="7420"/>
                </a:cubicBezTo>
                <a:cubicBezTo>
                  <a:pt x="4185" y="7420"/>
                  <a:pt x="4185" y="7420"/>
                  <a:pt x="4185" y="7420"/>
                </a:cubicBezTo>
                <a:cubicBezTo>
                  <a:pt x="4455" y="7420"/>
                  <a:pt x="4590" y="7255"/>
                  <a:pt x="4590" y="7090"/>
                </a:cubicBezTo>
                <a:cubicBezTo>
                  <a:pt x="4590" y="2968"/>
                  <a:pt x="4590" y="2968"/>
                  <a:pt x="4590" y="2968"/>
                </a:cubicBezTo>
                <a:cubicBezTo>
                  <a:pt x="4590" y="2803"/>
                  <a:pt x="4455" y="2638"/>
                  <a:pt x="4185" y="2638"/>
                </a:cubicBezTo>
                <a:cubicBezTo>
                  <a:pt x="675" y="2638"/>
                  <a:pt x="675" y="2638"/>
                  <a:pt x="675" y="2638"/>
                </a:cubicBezTo>
                <a:cubicBezTo>
                  <a:pt x="675" y="824"/>
                  <a:pt x="675" y="824"/>
                  <a:pt x="675" y="824"/>
                </a:cubicBezTo>
                <a:cubicBezTo>
                  <a:pt x="20925" y="824"/>
                  <a:pt x="20925" y="824"/>
                  <a:pt x="20925" y="824"/>
                </a:cubicBezTo>
                <a:cubicBezTo>
                  <a:pt x="20925" y="2638"/>
                  <a:pt x="20925" y="2638"/>
                  <a:pt x="20925" y="2638"/>
                </a:cubicBezTo>
                <a:cubicBezTo>
                  <a:pt x="17415" y="2638"/>
                  <a:pt x="17415" y="2638"/>
                  <a:pt x="17415" y="2638"/>
                </a:cubicBezTo>
                <a:cubicBezTo>
                  <a:pt x="17145" y="2638"/>
                  <a:pt x="17010" y="2803"/>
                  <a:pt x="17010" y="2968"/>
                </a:cubicBezTo>
                <a:cubicBezTo>
                  <a:pt x="17010" y="7090"/>
                  <a:pt x="17010" y="7090"/>
                  <a:pt x="17010" y="7090"/>
                </a:cubicBezTo>
                <a:cubicBezTo>
                  <a:pt x="17010" y="7255"/>
                  <a:pt x="17145" y="7420"/>
                  <a:pt x="17415" y="7420"/>
                </a:cubicBezTo>
                <a:cubicBezTo>
                  <a:pt x="20925" y="7420"/>
                  <a:pt x="20925" y="7420"/>
                  <a:pt x="20925" y="7420"/>
                </a:cubicBezTo>
                <a:cubicBezTo>
                  <a:pt x="20925" y="9234"/>
                  <a:pt x="20925" y="9234"/>
                  <a:pt x="20925" y="9234"/>
                </a:cubicBezTo>
                <a:lnTo>
                  <a:pt x="20520" y="9234"/>
                </a:lnTo>
                <a:close/>
                <a:moveTo>
                  <a:pt x="20925" y="6595"/>
                </a:moveTo>
                <a:cubicBezTo>
                  <a:pt x="17685" y="6595"/>
                  <a:pt x="17685" y="6595"/>
                  <a:pt x="17685" y="6595"/>
                </a:cubicBezTo>
                <a:cubicBezTo>
                  <a:pt x="17685" y="3463"/>
                  <a:pt x="17685" y="3463"/>
                  <a:pt x="17685" y="3463"/>
                </a:cubicBezTo>
                <a:cubicBezTo>
                  <a:pt x="20925" y="3463"/>
                  <a:pt x="20925" y="3463"/>
                  <a:pt x="20925" y="3463"/>
                </a:cubicBezTo>
                <a:lnTo>
                  <a:pt x="20925" y="65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35" name="Freeform 60"/>
          <p:cNvSpPr/>
          <p:nvPr/>
        </p:nvSpPr>
        <p:spPr>
          <a:xfrm>
            <a:off x="12711231" y="6937375"/>
            <a:ext cx="86971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6" h="21600" extrusionOk="0">
                <a:moveTo>
                  <a:pt x="21389" y="13230"/>
                </a:moveTo>
                <a:cubicBezTo>
                  <a:pt x="11095" y="21465"/>
                  <a:pt x="11095" y="21465"/>
                  <a:pt x="11095" y="21465"/>
                </a:cubicBezTo>
                <a:cubicBezTo>
                  <a:pt x="10927" y="21465"/>
                  <a:pt x="10927" y="21600"/>
                  <a:pt x="10927" y="21600"/>
                </a:cubicBezTo>
                <a:cubicBezTo>
                  <a:pt x="10927" y="21600"/>
                  <a:pt x="10927" y="21600"/>
                  <a:pt x="10927" y="21600"/>
                </a:cubicBezTo>
                <a:cubicBezTo>
                  <a:pt x="10758" y="21600"/>
                  <a:pt x="10758" y="21600"/>
                  <a:pt x="10758" y="21600"/>
                </a:cubicBezTo>
                <a:cubicBezTo>
                  <a:pt x="10758" y="21600"/>
                  <a:pt x="10758" y="21600"/>
                  <a:pt x="10758" y="21600"/>
                </a:cubicBezTo>
                <a:cubicBezTo>
                  <a:pt x="10758" y="21600"/>
                  <a:pt x="10758" y="21600"/>
                  <a:pt x="10758" y="21600"/>
                </a:cubicBezTo>
                <a:cubicBezTo>
                  <a:pt x="10589" y="21600"/>
                  <a:pt x="10589" y="21600"/>
                  <a:pt x="10420" y="21465"/>
                </a:cubicBezTo>
                <a:cubicBezTo>
                  <a:pt x="127" y="13230"/>
                  <a:pt x="127" y="13230"/>
                  <a:pt x="127" y="13230"/>
                </a:cubicBezTo>
                <a:cubicBezTo>
                  <a:pt x="-42" y="13095"/>
                  <a:pt x="-42" y="12825"/>
                  <a:pt x="127" y="12690"/>
                </a:cubicBezTo>
                <a:cubicBezTo>
                  <a:pt x="296" y="12555"/>
                  <a:pt x="464" y="12555"/>
                  <a:pt x="633" y="12690"/>
                </a:cubicBezTo>
                <a:cubicBezTo>
                  <a:pt x="10252" y="20520"/>
                  <a:pt x="10252" y="20520"/>
                  <a:pt x="10252" y="20520"/>
                </a:cubicBezTo>
                <a:cubicBezTo>
                  <a:pt x="10252" y="270"/>
                  <a:pt x="10252" y="270"/>
                  <a:pt x="10252" y="270"/>
                </a:cubicBezTo>
                <a:cubicBezTo>
                  <a:pt x="10252" y="135"/>
                  <a:pt x="10589" y="0"/>
                  <a:pt x="10758" y="0"/>
                </a:cubicBezTo>
                <a:cubicBezTo>
                  <a:pt x="10927" y="0"/>
                  <a:pt x="11095" y="135"/>
                  <a:pt x="11095" y="270"/>
                </a:cubicBezTo>
                <a:cubicBezTo>
                  <a:pt x="11095" y="20520"/>
                  <a:pt x="11095" y="20520"/>
                  <a:pt x="11095" y="20520"/>
                </a:cubicBezTo>
                <a:cubicBezTo>
                  <a:pt x="20883" y="12690"/>
                  <a:pt x="20883" y="12690"/>
                  <a:pt x="20883" y="12690"/>
                </a:cubicBezTo>
                <a:cubicBezTo>
                  <a:pt x="21052" y="12555"/>
                  <a:pt x="21220" y="12555"/>
                  <a:pt x="21389" y="12690"/>
                </a:cubicBezTo>
                <a:cubicBezTo>
                  <a:pt x="21558" y="12825"/>
                  <a:pt x="21558" y="13095"/>
                  <a:pt x="21389" y="132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36" name="Freeform 61"/>
          <p:cNvSpPr/>
          <p:nvPr/>
        </p:nvSpPr>
        <p:spPr>
          <a:xfrm>
            <a:off x="12709525" y="8175625"/>
            <a:ext cx="8794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67" y="12690"/>
                </a:moveTo>
                <a:cubicBezTo>
                  <a:pt x="14735" y="12825"/>
                  <a:pt x="14735" y="13095"/>
                  <a:pt x="14567" y="13230"/>
                </a:cubicBezTo>
                <a:cubicBezTo>
                  <a:pt x="11051" y="15930"/>
                  <a:pt x="11051" y="15930"/>
                  <a:pt x="11051" y="15930"/>
                </a:cubicBezTo>
                <a:cubicBezTo>
                  <a:pt x="11051" y="16065"/>
                  <a:pt x="11051" y="16065"/>
                  <a:pt x="10884" y="16065"/>
                </a:cubicBezTo>
                <a:cubicBezTo>
                  <a:pt x="10884" y="16065"/>
                  <a:pt x="10884" y="16065"/>
                  <a:pt x="10884" y="16065"/>
                </a:cubicBezTo>
                <a:cubicBezTo>
                  <a:pt x="10716" y="16065"/>
                  <a:pt x="10716" y="16065"/>
                  <a:pt x="10716" y="16065"/>
                </a:cubicBezTo>
                <a:cubicBezTo>
                  <a:pt x="10549" y="16065"/>
                  <a:pt x="10549" y="16065"/>
                  <a:pt x="10549" y="16065"/>
                </a:cubicBezTo>
                <a:cubicBezTo>
                  <a:pt x="10549" y="15930"/>
                  <a:pt x="10549" y="15930"/>
                  <a:pt x="10549" y="15930"/>
                </a:cubicBezTo>
                <a:cubicBezTo>
                  <a:pt x="7033" y="13230"/>
                  <a:pt x="7033" y="13230"/>
                  <a:pt x="7033" y="13230"/>
                </a:cubicBezTo>
                <a:cubicBezTo>
                  <a:pt x="6865" y="13095"/>
                  <a:pt x="6865" y="12825"/>
                  <a:pt x="7033" y="12690"/>
                </a:cubicBezTo>
                <a:cubicBezTo>
                  <a:pt x="7200" y="12555"/>
                  <a:pt x="7535" y="12555"/>
                  <a:pt x="7702" y="12690"/>
                </a:cubicBezTo>
                <a:cubicBezTo>
                  <a:pt x="10381" y="14985"/>
                  <a:pt x="10381" y="14985"/>
                  <a:pt x="10381" y="14985"/>
                </a:cubicBezTo>
                <a:cubicBezTo>
                  <a:pt x="10381" y="8505"/>
                  <a:pt x="10381" y="8505"/>
                  <a:pt x="10381" y="8505"/>
                </a:cubicBezTo>
                <a:cubicBezTo>
                  <a:pt x="10381" y="8235"/>
                  <a:pt x="10549" y="8100"/>
                  <a:pt x="10884" y="8100"/>
                </a:cubicBezTo>
                <a:cubicBezTo>
                  <a:pt x="11051" y="8100"/>
                  <a:pt x="11219" y="8235"/>
                  <a:pt x="11219" y="8505"/>
                </a:cubicBezTo>
                <a:cubicBezTo>
                  <a:pt x="11219" y="14985"/>
                  <a:pt x="11219" y="14985"/>
                  <a:pt x="11219" y="14985"/>
                </a:cubicBezTo>
                <a:cubicBezTo>
                  <a:pt x="14065" y="12690"/>
                  <a:pt x="14065" y="12690"/>
                  <a:pt x="14065" y="12690"/>
                </a:cubicBezTo>
                <a:cubicBezTo>
                  <a:pt x="14233" y="12555"/>
                  <a:pt x="14400" y="12555"/>
                  <a:pt x="14567" y="12690"/>
                </a:cubicBezTo>
                <a:close/>
                <a:moveTo>
                  <a:pt x="21600" y="5670"/>
                </a:moveTo>
                <a:cubicBezTo>
                  <a:pt x="21600" y="5670"/>
                  <a:pt x="21600" y="5670"/>
                  <a:pt x="21600" y="5670"/>
                </a:cubicBezTo>
                <a:cubicBezTo>
                  <a:pt x="21600" y="19980"/>
                  <a:pt x="21600" y="19980"/>
                  <a:pt x="21600" y="19980"/>
                </a:cubicBezTo>
                <a:cubicBezTo>
                  <a:pt x="21600" y="20925"/>
                  <a:pt x="20763" y="21600"/>
                  <a:pt x="19591" y="21600"/>
                </a:cubicBezTo>
                <a:cubicBezTo>
                  <a:pt x="2009" y="21600"/>
                  <a:pt x="2009" y="21600"/>
                  <a:pt x="2009" y="21600"/>
                </a:cubicBezTo>
                <a:cubicBezTo>
                  <a:pt x="837" y="21600"/>
                  <a:pt x="0" y="20925"/>
                  <a:pt x="0" y="19980"/>
                </a:cubicBezTo>
                <a:cubicBezTo>
                  <a:pt x="0" y="1620"/>
                  <a:pt x="0" y="1620"/>
                  <a:pt x="0" y="1620"/>
                </a:cubicBezTo>
                <a:cubicBezTo>
                  <a:pt x="0" y="675"/>
                  <a:pt x="837" y="0"/>
                  <a:pt x="2009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14902" y="0"/>
                  <a:pt x="15070" y="0"/>
                  <a:pt x="15070" y="135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600" y="5400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lose/>
                <a:moveTo>
                  <a:pt x="15237" y="5265"/>
                </a:moveTo>
                <a:cubicBezTo>
                  <a:pt x="20260" y="5265"/>
                  <a:pt x="20260" y="5265"/>
                  <a:pt x="20260" y="5265"/>
                </a:cubicBezTo>
                <a:cubicBezTo>
                  <a:pt x="15237" y="1080"/>
                  <a:pt x="15237" y="1080"/>
                  <a:pt x="15237" y="1080"/>
                </a:cubicBezTo>
                <a:lnTo>
                  <a:pt x="15237" y="5265"/>
                </a:lnTo>
                <a:close/>
                <a:moveTo>
                  <a:pt x="20763" y="19980"/>
                </a:moveTo>
                <a:cubicBezTo>
                  <a:pt x="20763" y="5940"/>
                  <a:pt x="20763" y="5940"/>
                  <a:pt x="20763" y="5940"/>
                </a:cubicBezTo>
                <a:cubicBezTo>
                  <a:pt x="14735" y="5940"/>
                  <a:pt x="14735" y="5940"/>
                  <a:pt x="14735" y="5940"/>
                </a:cubicBezTo>
                <a:cubicBezTo>
                  <a:pt x="14567" y="5940"/>
                  <a:pt x="14400" y="5805"/>
                  <a:pt x="14400" y="5670"/>
                </a:cubicBezTo>
                <a:cubicBezTo>
                  <a:pt x="14400" y="675"/>
                  <a:pt x="14400" y="675"/>
                  <a:pt x="14400" y="675"/>
                </a:cubicBezTo>
                <a:cubicBezTo>
                  <a:pt x="2009" y="675"/>
                  <a:pt x="2009" y="675"/>
                  <a:pt x="2009" y="675"/>
                </a:cubicBezTo>
                <a:cubicBezTo>
                  <a:pt x="1340" y="675"/>
                  <a:pt x="837" y="1080"/>
                  <a:pt x="837" y="1620"/>
                </a:cubicBezTo>
                <a:cubicBezTo>
                  <a:pt x="837" y="19980"/>
                  <a:pt x="837" y="19980"/>
                  <a:pt x="837" y="19980"/>
                </a:cubicBezTo>
                <a:cubicBezTo>
                  <a:pt x="837" y="20520"/>
                  <a:pt x="1340" y="20925"/>
                  <a:pt x="2009" y="20925"/>
                </a:cubicBezTo>
                <a:cubicBezTo>
                  <a:pt x="19591" y="20925"/>
                  <a:pt x="19591" y="20925"/>
                  <a:pt x="19591" y="20925"/>
                </a:cubicBezTo>
                <a:cubicBezTo>
                  <a:pt x="20260" y="20925"/>
                  <a:pt x="20763" y="20520"/>
                  <a:pt x="20763" y="199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37" name="Freeform 62"/>
          <p:cNvSpPr/>
          <p:nvPr/>
        </p:nvSpPr>
        <p:spPr>
          <a:xfrm>
            <a:off x="12603281" y="9495371"/>
            <a:ext cx="1088428" cy="9186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1" h="21403" extrusionOk="0">
                <a:moveTo>
                  <a:pt x="20627" y="4603"/>
                </a:moveTo>
                <a:cubicBezTo>
                  <a:pt x="19822" y="3643"/>
                  <a:pt x="18883" y="3003"/>
                  <a:pt x="17675" y="3003"/>
                </a:cubicBezTo>
                <a:cubicBezTo>
                  <a:pt x="16736" y="3003"/>
                  <a:pt x="7345" y="7323"/>
                  <a:pt x="3454" y="9083"/>
                </a:cubicBezTo>
                <a:cubicBezTo>
                  <a:pt x="3052" y="9243"/>
                  <a:pt x="2783" y="9723"/>
                  <a:pt x="2783" y="10203"/>
                </a:cubicBezTo>
                <a:cubicBezTo>
                  <a:pt x="2783" y="12123"/>
                  <a:pt x="2783" y="12123"/>
                  <a:pt x="2783" y="12123"/>
                </a:cubicBezTo>
                <a:cubicBezTo>
                  <a:pt x="100" y="15003"/>
                  <a:pt x="100" y="15003"/>
                  <a:pt x="100" y="15003"/>
                </a:cubicBezTo>
                <a:cubicBezTo>
                  <a:pt x="-34" y="15163"/>
                  <a:pt x="-34" y="15323"/>
                  <a:pt x="100" y="15483"/>
                </a:cubicBezTo>
                <a:cubicBezTo>
                  <a:pt x="100" y="15643"/>
                  <a:pt x="234" y="15643"/>
                  <a:pt x="234" y="15643"/>
                </a:cubicBezTo>
                <a:cubicBezTo>
                  <a:pt x="368" y="15643"/>
                  <a:pt x="503" y="15643"/>
                  <a:pt x="503" y="15643"/>
                </a:cubicBezTo>
                <a:cubicBezTo>
                  <a:pt x="3186" y="12763"/>
                  <a:pt x="3186" y="12763"/>
                  <a:pt x="3186" y="12763"/>
                </a:cubicBezTo>
                <a:cubicBezTo>
                  <a:pt x="4259" y="14043"/>
                  <a:pt x="4259" y="14043"/>
                  <a:pt x="4259" y="14043"/>
                </a:cubicBezTo>
                <a:cubicBezTo>
                  <a:pt x="1576" y="16923"/>
                  <a:pt x="1576" y="16923"/>
                  <a:pt x="1576" y="16923"/>
                </a:cubicBezTo>
                <a:cubicBezTo>
                  <a:pt x="1442" y="17083"/>
                  <a:pt x="1442" y="17243"/>
                  <a:pt x="1576" y="17403"/>
                </a:cubicBezTo>
                <a:cubicBezTo>
                  <a:pt x="1710" y="17563"/>
                  <a:pt x="1710" y="17563"/>
                  <a:pt x="1844" y="17563"/>
                </a:cubicBezTo>
                <a:cubicBezTo>
                  <a:pt x="1978" y="17563"/>
                  <a:pt x="1978" y="17563"/>
                  <a:pt x="2113" y="17563"/>
                </a:cubicBezTo>
                <a:cubicBezTo>
                  <a:pt x="4662" y="14683"/>
                  <a:pt x="4662" y="14683"/>
                  <a:pt x="4662" y="14683"/>
                </a:cubicBezTo>
                <a:cubicBezTo>
                  <a:pt x="5869" y="15963"/>
                  <a:pt x="5869" y="15963"/>
                  <a:pt x="5869" y="15963"/>
                </a:cubicBezTo>
                <a:cubicBezTo>
                  <a:pt x="3186" y="18843"/>
                  <a:pt x="3186" y="18843"/>
                  <a:pt x="3186" y="18843"/>
                </a:cubicBezTo>
                <a:cubicBezTo>
                  <a:pt x="3052" y="19003"/>
                  <a:pt x="3052" y="19163"/>
                  <a:pt x="3186" y="19323"/>
                </a:cubicBezTo>
                <a:cubicBezTo>
                  <a:pt x="3186" y="19483"/>
                  <a:pt x="3320" y="19483"/>
                  <a:pt x="3454" y="19483"/>
                </a:cubicBezTo>
                <a:cubicBezTo>
                  <a:pt x="3454" y="19483"/>
                  <a:pt x="3588" y="19483"/>
                  <a:pt x="3588" y="19483"/>
                </a:cubicBezTo>
                <a:cubicBezTo>
                  <a:pt x="6272" y="16603"/>
                  <a:pt x="6272" y="16603"/>
                  <a:pt x="6272" y="16603"/>
                </a:cubicBezTo>
                <a:cubicBezTo>
                  <a:pt x="7345" y="17883"/>
                  <a:pt x="7345" y="17883"/>
                  <a:pt x="7345" y="17883"/>
                </a:cubicBezTo>
                <a:cubicBezTo>
                  <a:pt x="4796" y="20763"/>
                  <a:pt x="4796" y="20763"/>
                  <a:pt x="4796" y="20763"/>
                </a:cubicBezTo>
                <a:cubicBezTo>
                  <a:pt x="4662" y="20923"/>
                  <a:pt x="4662" y="21083"/>
                  <a:pt x="4796" y="21243"/>
                </a:cubicBezTo>
                <a:cubicBezTo>
                  <a:pt x="4796" y="21403"/>
                  <a:pt x="4930" y="21403"/>
                  <a:pt x="4930" y="21403"/>
                </a:cubicBezTo>
                <a:cubicBezTo>
                  <a:pt x="5064" y="21403"/>
                  <a:pt x="5198" y="21403"/>
                  <a:pt x="5198" y="21403"/>
                </a:cubicBezTo>
                <a:cubicBezTo>
                  <a:pt x="8016" y="18363"/>
                  <a:pt x="8016" y="18363"/>
                  <a:pt x="8016" y="18363"/>
                </a:cubicBezTo>
                <a:cubicBezTo>
                  <a:pt x="8016" y="18363"/>
                  <a:pt x="8016" y="18363"/>
                  <a:pt x="8016" y="18363"/>
                </a:cubicBezTo>
                <a:cubicBezTo>
                  <a:pt x="9089" y="17403"/>
                  <a:pt x="10162" y="17723"/>
                  <a:pt x="10699" y="18043"/>
                </a:cubicBezTo>
                <a:cubicBezTo>
                  <a:pt x="11101" y="18363"/>
                  <a:pt x="11504" y="18203"/>
                  <a:pt x="11772" y="17723"/>
                </a:cubicBezTo>
                <a:cubicBezTo>
                  <a:pt x="15931" y="11323"/>
                  <a:pt x="15931" y="11323"/>
                  <a:pt x="15931" y="11323"/>
                </a:cubicBezTo>
                <a:cubicBezTo>
                  <a:pt x="16736" y="11803"/>
                  <a:pt x="17541" y="11963"/>
                  <a:pt x="18346" y="11803"/>
                </a:cubicBezTo>
                <a:cubicBezTo>
                  <a:pt x="19822" y="11483"/>
                  <a:pt x="21029" y="10043"/>
                  <a:pt x="21298" y="8283"/>
                </a:cubicBezTo>
                <a:cubicBezTo>
                  <a:pt x="21566" y="7003"/>
                  <a:pt x="21298" y="5723"/>
                  <a:pt x="20627" y="4603"/>
                </a:cubicBezTo>
                <a:close/>
                <a:moveTo>
                  <a:pt x="20761" y="8123"/>
                </a:moveTo>
                <a:cubicBezTo>
                  <a:pt x="20493" y="9563"/>
                  <a:pt x="19419" y="10683"/>
                  <a:pt x="18346" y="11003"/>
                </a:cubicBezTo>
                <a:cubicBezTo>
                  <a:pt x="17541" y="11163"/>
                  <a:pt x="16736" y="11003"/>
                  <a:pt x="16065" y="10523"/>
                </a:cubicBezTo>
                <a:cubicBezTo>
                  <a:pt x="15931" y="10363"/>
                  <a:pt x="15797" y="10363"/>
                  <a:pt x="15663" y="10523"/>
                </a:cubicBezTo>
                <a:cubicBezTo>
                  <a:pt x="11236" y="17243"/>
                  <a:pt x="11236" y="17243"/>
                  <a:pt x="11236" y="17243"/>
                </a:cubicBezTo>
                <a:cubicBezTo>
                  <a:pt x="11236" y="17403"/>
                  <a:pt x="11101" y="17403"/>
                  <a:pt x="10967" y="17403"/>
                </a:cubicBezTo>
                <a:cubicBezTo>
                  <a:pt x="10296" y="17083"/>
                  <a:pt x="9089" y="16603"/>
                  <a:pt x="7882" y="17563"/>
                </a:cubicBezTo>
                <a:cubicBezTo>
                  <a:pt x="6540" y="15803"/>
                  <a:pt x="6540" y="15803"/>
                  <a:pt x="6540" y="15803"/>
                </a:cubicBezTo>
                <a:cubicBezTo>
                  <a:pt x="6540" y="15803"/>
                  <a:pt x="6540" y="15803"/>
                  <a:pt x="6540" y="15803"/>
                </a:cubicBezTo>
                <a:cubicBezTo>
                  <a:pt x="6540" y="15803"/>
                  <a:pt x="6540" y="15803"/>
                  <a:pt x="6540" y="15803"/>
                </a:cubicBezTo>
                <a:cubicBezTo>
                  <a:pt x="3454" y="11963"/>
                  <a:pt x="3454" y="11963"/>
                  <a:pt x="3454" y="11963"/>
                </a:cubicBezTo>
                <a:cubicBezTo>
                  <a:pt x="3454" y="11963"/>
                  <a:pt x="3454" y="11963"/>
                  <a:pt x="3454" y="11963"/>
                </a:cubicBezTo>
                <a:cubicBezTo>
                  <a:pt x="3454" y="10203"/>
                  <a:pt x="3454" y="10203"/>
                  <a:pt x="3454" y="10203"/>
                </a:cubicBezTo>
                <a:cubicBezTo>
                  <a:pt x="3454" y="10043"/>
                  <a:pt x="3588" y="9883"/>
                  <a:pt x="3588" y="9883"/>
                </a:cubicBezTo>
                <a:cubicBezTo>
                  <a:pt x="11504" y="6203"/>
                  <a:pt x="17139" y="3803"/>
                  <a:pt x="17675" y="3803"/>
                </a:cubicBezTo>
                <a:cubicBezTo>
                  <a:pt x="18614" y="3803"/>
                  <a:pt x="19554" y="4283"/>
                  <a:pt x="20090" y="5083"/>
                </a:cubicBezTo>
                <a:cubicBezTo>
                  <a:pt x="20627" y="6043"/>
                  <a:pt x="20895" y="7003"/>
                  <a:pt x="20761" y="8123"/>
                </a:cubicBezTo>
                <a:close/>
                <a:moveTo>
                  <a:pt x="3991" y="7163"/>
                </a:moveTo>
                <a:cubicBezTo>
                  <a:pt x="4259" y="7323"/>
                  <a:pt x="4393" y="7323"/>
                  <a:pt x="4527" y="7323"/>
                </a:cubicBezTo>
                <a:cubicBezTo>
                  <a:pt x="4662" y="7323"/>
                  <a:pt x="4796" y="7323"/>
                  <a:pt x="4930" y="7323"/>
                </a:cubicBezTo>
                <a:cubicBezTo>
                  <a:pt x="5467" y="7003"/>
                  <a:pt x="5467" y="7003"/>
                  <a:pt x="5467" y="7003"/>
                </a:cubicBezTo>
                <a:cubicBezTo>
                  <a:pt x="6137" y="6683"/>
                  <a:pt x="6406" y="5883"/>
                  <a:pt x="6137" y="5243"/>
                </a:cubicBezTo>
                <a:cubicBezTo>
                  <a:pt x="6003" y="4443"/>
                  <a:pt x="5332" y="4123"/>
                  <a:pt x="4662" y="4443"/>
                </a:cubicBezTo>
                <a:cubicBezTo>
                  <a:pt x="4125" y="4603"/>
                  <a:pt x="4125" y="4603"/>
                  <a:pt x="4125" y="4603"/>
                </a:cubicBezTo>
                <a:cubicBezTo>
                  <a:pt x="3454" y="4923"/>
                  <a:pt x="3186" y="5723"/>
                  <a:pt x="3454" y="6363"/>
                </a:cubicBezTo>
                <a:cubicBezTo>
                  <a:pt x="3588" y="6843"/>
                  <a:pt x="3723" y="7003"/>
                  <a:pt x="3991" y="7163"/>
                </a:cubicBezTo>
                <a:close/>
                <a:moveTo>
                  <a:pt x="4393" y="5403"/>
                </a:moveTo>
                <a:cubicBezTo>
                  <a:pt x="4930" y="5083"/>
                  <a:pt x="4930" y="5083"/>
                  <a:pt x="4930" y="5083"/>
                </a:cubicBezTo>
                <a:cubicBezTo>
                  <a:pt x="4930" y="5083"/>
                  <a:pt x="5064" y="5083"/>
                  <a:pt x="5064" y="5083"/>
                </a:cubicBezTo>
                <a:cubicBezTo>
                  <a:pt x="5332" y="5083"/>
                  <a:pt x="5467" y="5243"/>
                  <a:pt x="5601" y="5403"/>
                </a:cubicBezTo>
                <a:cubicBezTo>
                  <a:pt x="5735" y="5883"/>
                  <a:pt x="5467" y="6203"/>
                  <a:pt x="5198" y="6363"/>
                </a:cubicBezTo>
                <a:cubicBezTo>
                  <a:pt x="4796" y="6523"/>
                  <a:pt x="4796" y="6523"/>
                  <a:pt x="4796" y="6523"/>
                </a:cubicBezTo>
                <a:cubicBezTo>
                  <a:pt x="4393" y="6683"/>
                  <a:pt x="4125" y="6523"/>
                  <a:pt x="3991" y="6203"/>
                </a:cubicBezTo>
                <a:cubicBezTo>
                  <a:pt x="3991" y="5883"/>
                  <a:pt x="4125" y="5403"/>
                  <a:pt x="4393" y="5403"/>
                </a:cubicBezTo>
                <a:close/>
                <a:moveTo>
                  <a:pt x="7345" y="5723"/>
                </a:moveTo>
                <a:cubicBezTo>
                  <a:pt x="7479" y="5883"/>
                  <a:pt x="7613" y="5883"/>
                  <a:pt x="7747" y="5883"/>
                </a:cubicBezTo>
                <a:cubicBezTo>
                  <a:pt x="7882" y="5883"/>
                  <a:pt x="8016" y="5883"/>
                  <a:pt x="8150" y="5883"/>
                </a:cubicBezTo>
                <a:cubicBezTo>
                  <a:pt x="8686" y="5563"/>
                  <a:pt x="8686" y="5563"/>
                  <a:pt x="8686" y="5563"/>
                </a:cubicBezTo>
                <a:cubicBezTo>
                  <a:pt x="9357" y="5403"/>
                  <a:pt x="9626" y="4443"/>
                  <a:pt x="9491" y="3803"/>
                </a:cubicBezTo>
                <a:cubicBezTo>
                  <a:pt x="9357" y="3483"/>
                  <a:pt x="9089" y="3163"/>
                  <a:pt x="8821" y="3003"/>
                </a:cubicBezTo>
                <a:cubicBezTo>
                  <a:pt x="8552" y="2843"/>
                  <a:pt x="8150" y="2843"/>
                  <a:pt x="7882" y="3003"/>
                </a:cubicBezTo>
                <a:cubicBezTo>
                  <a:pt x="7345" y="3163"/>
                  <a:pt x="7345" y="3163"/>
                  <a:pt x="7345" y="3163"/>
                </a:cubicBezTo>
                <a:cubicBezTo>
                  <a:pt x="7077" y="3323"/>
                  <a:pt x="6808" y="3483"/>
                  <a:pt x="6674" y="3963"/>
                </a:cubicBezTo>
                <a:cubicBezTo>
                  <a:pt x="6540" y="4283"/>
                  <a:pt x="6540" y="4603"/>
                  <a:pt x="6674" y="4923"/>
                </a:cubicBezTo>
                <a:cubicBezTo>
                  <a:pt x="6808" y="5403"/>
                  <a:pt x="7077" y="5563"/>
                  <a:pt x="7345" y="5723"/>
                </a:cubicBezTo>
                <a:close/>
                <a:moveTo>
                  <a:pt x="7345" y="4283"/>
                </a:moveTo>
                <a:cubicBezTo>
                  <a:pt x="7345" y="4123"/>
                  <a:pt x="7479" y="3963"/>
                  <a:pt x="7613" y="3963"/>
                </a:cubicBezTo>
                <a:cubicBezTo>
                  <a:pt x="8150" y="3643"/>
                  <a:pt x="8150" y="3643"/>
                  <a:pt x="8150" y="3643"/>
                </a:cubicBezTo>
                <a:cubicBezTo>
                  <a:pt x="8150" y="3643"/>
                  <a:pt x="8284" y="3643"/>
                  <a:pt x="8284" y="3643"/>
                </a:cubicBezTo>
                <a:cubicBezTo>
                  <a:pt x="8552" y="3643"/>
                  <a:pt x="8686" y="3803"/>
                  <a:pt x="8821" y="3963"/>
                </a:cubicBezTo>
                <a:cubicBezTo>
                  <a:pt x="8821" y="4123"/>
                  <a:pt x="8821" y="4443"/>
                  <a:pt x="8821" y="4603"/>
                </a:cubicBezTo>
                <a:cubicBezTo>
                  <a:pt x="8821" y="4763"/>
                  <a:pt x="8686" y="4763"/>
                  <a:pt x="8552" y="4923"/>
                </a:cubicBezTo>
                <a:cubicBezTo>
                  <a:pt x="8016" y="5083"/>
                  <a:pt x="8016" y="5083"/>
                  <a:pt x="8016" y="5083"/>
                </a:cubicBezTo>
                <a:cubicBezTo>
                  <a:pt x="7747" y="5243"/>
                  <a:pt x="7345" y="5083"/>
                  <a:pt x="7345" y="4763"/>
                </a:cubicBezTo>
                <a:cubicBezTo>
                  <a:pt x="7211" y="4603"/>
                  <a:pt x="7211" y="4443"/>
                  <a:pt x="7345" y="4283"/>
                </a:cubicBezTo>
                <a:close/>
                <a:moveTo>
                  <a:pt x="10565" y="4283"/>
                </a:moveTo>
                <a:cubicBezTo>
                  <a:pt x="10699" y="4443"/>
                  <a:pt x="10833" y="4443"/>
                  <a:pt x="11101" y="4443"/>
                </a:cubicBezTo>
                <a:cubicBezTo>
                  <a:pt x="11236" y="4443"/>
                  <a:pt x="11370" y="4443"/>
                  <a:pt x="11504" y="4443"/>
                </a:cubicBezTo>
                <a:cubicBezTo>
                  <a:pt x="12041" y="4123"/>
                  <a:pt x="12041" y="4123"/>
                  <a:pt x="12041" y="4123"/>
                </a:cubicBezTo>
                <a:cubicBezTo>
                  <a:pt x="12309" y="3963"/>
                  <a:pt x="12577" y="3803"/>
                  <a:pt x="12711" y="3483"/>
                </a:cubicBezTo>
                <a:cubicBezTo>
                  <a:pt x="12846" y="3003"/>
                  <a:pt x="12846" y="2683"/>
                  <a:pt x="12711" y="2363"/>
                </a:cubicBezTo>
                <a:cubicBezTo>
                  <a:pt x="12577" y="2043"/>
                  <a:pt x="12309" y="1723"/>
                  <a:pt x="12041" y="1563"/>
                </a:cubicBezTo>
                <a:cubicBezTo>
                  <a:pt x="11772" y="1403"/>
                  <a:pt x="11504" y="1403"/>
                  <a:pt x="11101" y="1563"/>
                </a:cubicBezTo>
                <a:cubicBezTo>
                  <a:pt x="10699" y="1723"/>
                  <a:pt x="10699" y="1723"/>
                  <a:pt x="10699" y="1723"/>
                </a:cubicBezTo>
                <a:cubicBezTo>
                  <a:pt x="10296" y="1883"/>
                  <a:pt x="10162" y="2043"/>
                  <a:pt x="10028" y="2523"/>
                </a:cubicBezTo>
                <a:cubicBezTo>
                  <a:pt x="9894" y="2843"/>
                  <a:pt x="9894" y="3163"/>
                  <a:pt x="9894" y="3483"/>
                </a:cubicBezTo>
                <a:cubicBezTo>
                  <a:pt x="10028" y="3963"/>
                  <a:pt x="10296" y="4123"/>
                  <a:pt x="10565" y="4283"/>
                </a:cubicBezTo>
                <a:close/>
                <a:moveTo>
                  <a:pt x="10565" y="2843"/>
                </a:moveTo>
                <a:cubicBezTo>
                  <a:pt x="10565" y="2683"/>
                  <a:pt x="10699" y="2523"/>
                  <a:pt x="10833" y="2523"/>
                </a:cubicBezTo>
                <a:cubicBezTo>
                  <a:pt x="11370" y="2203"/>
                  <a:pt x="11370" y="2203"/>
                  <a:pt x="11370" y="2203"/>
                </a:cubicBezTo>
                <a:cubicBezTo>
                  <a:pt x="11504" y="2203"/>
                  <a:pt x="11504" y="2203"/>
                  <a:pt x="11638" y="2203"/>
                </a:cubicBezTo>
                <a:cubicBezTo>
                  <a:pt x="11638" y="2203"/>
                  <a:pt x="11772" y="2203"/>
                  <a:pt x="11772" y="2203"/>
                </a:cubicBezTo>
                <a:cubicBezTo>
                  <a:pt x="11906" y="2363"/>
                  <a:pt x="12041" y="2363"/>
                  <a:pt x="12041" y="2523"/>
                </a:cubicBezTo>
                <a:cubicBezTo>
                  <a:pt x="12175" y="2683"/>
                  <a:pt x="12175" y="3003"/>
                  <a:pt x="12041" y="3163"/>
                </a:cubicBezTo>
                <a:cubicBezTo>
                  <a:pt x="12041" y="3323"/>
                  <a:pt x="11906" y="3323"/>
                  <a:pt x="11772" y="3483"/>
                </a:cubicBezTo>
                <a:cubicBezTo>
                  <a:pt x="11236" y="3643"/>
                  <a:pt x="11236" y="3643"/>
                  <a:pt x="11236" y="3643"/>
                </a:cubicBezTo>
                <a:cubicBezTo>
                  <a:pt x="11101" y="3803"/>
                  <a:pt x="10967" y="3643"/>
                  <a:pt x="10833" y="3643"/>
                </a:cubicBezTo>
                <a:cubicBezTo>
                  <a:pt x="10699" y="3643"/>
                  <a:pt x="10565" y="3483"/>
                  <a:pt x="10565" y="3323"/>
                </a:cubicBezTo>
                <a:cubicBezTo>
                  <a:pt x="10431" y="3163"/>
                  <a:pt x="10565" y="3003"/>
                  <a:pt x="10565" y="2843"/>
                </a:cubicBezTo>
                <a:close/>
                <a:moveTo>
                  <a:pt x="13785" y="2843"/>
                </a:moveTo>
                <a:cubicBezTo>
                  <a:pt x="13919" y="3003"/>
                  <a:pt x="14187" y="3003"/>
                  <a:pt x="14321" y="3003"/>
                </a:cubicBezTo>
                <a:cubicBezTo>
                  <a:pt x="14455" y="3003"/>
                  <a:pt x="14590" y="3003"/>
                  <a:pt x="14724" y="3003"/>
                </a:cubicBezTo>
                <a:cubicBezTo>
                  <a:pt x="15260" y="2683"/>
                  <a:pt x="15260" y="2683"/>
                  <a:pt x="15260" y="2683"/>
                </a:cubicBezTo>
                <a:cubicBezTo>
                  <a:pt x="15529" y="2523"/>
                  <a:pt x="15797" y="2363"/>
                  <a:pt x="15931" y="2043"/>
                </a:cubicBezTo>
                <a:cubicBezTo>
                  <a:pt x="16065" y="1563"/>
                  <a:pt x="16065" y="1243"/>
                  <a:pt x="15931" y="923"/>
                </a:cubicBezTo>
                <a:cubicBezTo>
                  <a:pt x="15663" y="123"/>
                  <a:pt x="14992" y="-197"/>
                  <a:pt x="14455" y="123"/>
                </a:cubicBezTo>
                <a:cubicBezTo>
                  <a:pt x="13919" y="283"/>
                  <a:pt x="13919" y="283"/>
                  <a:pt x="13919" y="283"/>
                </a:cubicBezTo>
                <a:cubicBezTo>
                  <a:pt x="13248" y="603"/>
                  <a:pt x="12980" y="1403"/>
                  <a:pt x="13248" y="2043"/>
                </a:cubicBezTo>
                <a:cubicBezTo>
                  <a:pt x="13248" y="2523"/>
                  <a:pt x="13516" y="2683"/>
                  <a:pt x="13785" y="2843"/>
                </a:cubicBezTo>
                <a:close/>
                <a:moveTo>
                  <a:pt x="14187" y="1083"/>
                </a:moveTo>
                <a:cubicBezTo>
                  <a:pt x="14590" y="763"/>
                  <a:pt x="14590" y="763"/>
                  <a:pt x="14590" y="763"/>
                </a:cubicBezTo>
                <a:cubicBezTo>
                  <a:pt x="14724" y="763"/>
                  <a:pt x="14724" y="763"/>
                  <a:pt x="14858" y="763"/>
                </a:cubicBezTo>
                <a:cubicBezTo>
                  <a:pt x="14858" y="763"/>
                  <a:pt x="14992" y="763"/>
                  <a:pt x="15126" y="763"/>
                </a:cubicBezTo>
                <a:cubicBezTo>
                  <a:pt x="15260" y="923"/>
                  <a:pt x="15260" y="923"/>
                  <a:pt x="15395" y="1083"/>
                </a:cubicBezTo>
                <a:cubicBezTo>
                  <a:pt x="15395" y="1243"/>
                  <a:pt x="15395" y="1563"/>
                  <a:pt x="15395" y="1723"/>
                </a:cubicBezTo>
                <a:cubicBezTo>
                  <a:pt x="15260" y="1883"/>
                  <a:pt x="15126" y="1883"/>
                  <a:pt x="14992" y="2043"/>
                </a:cubicBezTo>
                <a:cubicBezTo>
                  <a:pt x="14455" y="2203"/>
                  <a:pt x="14455" y="2203"/>
                  <a:pt x="14455" y="2203"/>
                </a:cubicBezTo>
                <a:cubicBezTo>
                  <a:pt x="14321" y="2363"/>
                  <a:pt x="14187" y="2203"/>
                  <a:pt x="14053" y="2203"/>
                </a:cubicBezTo>
                <a:cubicBezTo>
                  <a:pt x="13919" y="2203"/>
                  <a:pt x="13919" y="2043"/>
                  <a:pt x="13785" y="1883"/>
                </a:cubicBezTo>
                <a:cubicBezTo>
                  <a:pt x="13650" y="1563"/>
                  <a:pt x="13785" y="1083"/>
                  <a:pt x="14187" y="108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38" name="Freeform 63"/>
          <p:cNvSpPr/>
          <p:nvPr/>
        </p:nvSpPr>
        <p:spPr>
          <a:xfrm>
            <a:off x="12601575" y="10648950"/>
            <a:ext cx="10890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6210" y="7830"/>
                </a:moveTo>
                <a:cubicBezTo>
                  <a:pt x="6210" y="7020"/>
                  <a:pt x="6885" y="6480"/>
                  <a:pt x="7695" y="6480"/>
                </a:cubicBezTo>
                <a:cubicBezTo>
                  <a:pt x="8370" y="6480"/>
                  <a:pt x="9045" y="7020"/>
                  <a:pt x="9045" y="7830"/>
                </a:cubicBezTo>
                <a:cubicBezTo>
                  <a:pt x="9045" y="8640"/>
                  <a:pt x="8370" y="9180"/>
                  <a:pt x="7695" y="9180"/>
                </a:cubicBezTo>
                <a:cubicBezTo>
                  <a:pt x="6885" y="9180"/>
                  <a:pt x="6210" y="8640"/>
                  <a:pt x="6210" y="7830"/>
                </a:cubicBezTo>
                <a:close/>
                <a:moveTo>
                  <a:pt x="12960" y="7830"/>
                </a:moveTo>
                <a:cubicBezTo>
                  <a:pt x="12960" y="7020"/>
                  <a:pt x="13500" y="6480"/>
                  <a:pt x="14310" y="6480"/>
                </a:cubicBezTo>
                <a:cubicBezTo>
                  <a:pt x="15120" y="6480"/>
                  <a:pt x="15660" y="7020"/>
                  <a:pt x="15660" y="7830"/>
                </a:cubicBezTo>
                <a:cubicBezTo>
                  <a:pt x="15660" y="8640"/>
                  <a:pt x="15120" y="9180"/>
                  <a:pt x="14310" y="9180"/>
                </a:cubicBezTo>
                <a:cubicBezTo>
                  <a:pt x="13500" y="9180"/>
                  <a:pt x="12960" y="8640"/>
                  <a:pt x="12960" y="7830"/>
                </a:cubicBezTo>
                <a:close/>
                <a:moveTo>
                  <a:pt x="15930" y="12690"/>
                </a:moveTo>
                <a:cubicBezTo>
                  <a:pt x="16065" y="12825"/>
                  <a:pt x="15930" y="13095"/>
                  <a:pt x="15795" y="13095"/>
                </a:cubicBezTo>
                <a:cubicBezTo>
                  <a:pt x="7020" y="16200"/>
                  <a:pt x="7020" y="16200"/>
                  <a:pt x="7020" y="16200"/>
                </a:cubicBezTo>
                <a:cubicBezTo>
                  <a:pt x="7020" y="16200"/>
                  <a:pt x="7020" y="16200"/>
                  <a:pt x="7020" y="16200"/>
                </a:cubicBezTo>
                <a:cubicBezTo>
                  <a:pt x="6885" y="16200"/>
                  <a:pt x="6750" y="16065"/>
                  <a:pt x="6615" y="15930"/>
                </a:cubicBezTo>
                <a:cubicBezTo>
                  <a:pt x="6615" y="15795"/>
                  <a:pt x="6750" y="15660"/>
                  <a:pt x="6885" y="15525"/>
                </a:cubicBezTo>
                <a:cubicBezTo>
                  <a:pt x="15525" y="12555"/>
                  <a:pt x="15525" y="12555"/>
                  <a:pt x="15525" y="12555"/>
                </a:cubicBezTo>
                <a:cubicBezTo>
                  <a:pt x="15795" y="12420"/>
                  <a:pt x="15930" y="12555"/>
                  <a:pt x="15930" y="126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39" name="Freeform 64"/>
          <p:cNvSpPr/>
          <p:nvPr/>
        </p:nvSpPr>
        <p:spPr>
          <a:xfrm>
            <a:off x="12684125" y="11884025"/>
            <a:ext cx="9048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7010"/>
                </a:moveTo>
                <a:cubicBezTo>
                  <a:pt x="21600" y="17010"/>
                  <a:pt x="21600" y="17010"/>
                  <a:pt x="21600" y="17010"/>
                </a:cubicBezTo>
                <a:cubicBezTo>
                  <a:pt x="21600" y="8235"/>
                  <a:pt x="21600" y="8235"/>
                  <a:pt x="21600" y="8235"/>
                </a:cubicBezTo>
                <a:cubicBezTo>
                  <a:pt x="21600" y="8235"/>
                  <a:pt x="21600" y="8235"/>
                  <a:pt x="21600" y="8235"/>
                </a:cubicBezTo>
                <a:cubicBezTo>
                  <a:pt x="21600" y="8235"/>
                  <a:pt x="21600" y="8235"/>
                  <a:pt x="21600" y="8235"/>
                </a:cubicBezTo>
                <a:cubicBezTo>
                  <a:pt x="21600" y="8100"/>
                  <a:pt x="21600" y="8100"/>
                  <a:pt x="21438" y="8100"/>
                </a:cubicBezTo>
                <a:cubicBezTo>
                  <a:pt x="21438" y="8100"/>
                  <a:pt x="21438" y="8100"/>
                  <a:pt x="21438" y="8100"/>
                </a:cubicBezTo>
                <a:cubicBezTo>
                  <a:pt x="21438" y="7965"/>
                  <a:pt x="21438" y="7965"/>
                  <a:pt x="21438" y="7965"/>
                </a:cubicBezTo>
                <a:cubicBezTo>
                  <a:pt x="21438" y="7965"/>
                  <a:pt x="21438" y="7965"/>
                  <a:pt x="21438" y="7965"/>
                </a:cubicBezTo>
                <a:cubicBezTo>
                  <a:pt x="13155" y="4590"/>
                  <a:pt x="13155" y="4590"/>
                  <a:pt x="13155" y="4590"/>
                </a:cubicBezTo>
                <a:cubicBezTo>
                  <a:pt x="12992" y="4455"/>
                  <a:pt x="12830" y="4590"/>
                  <a:pt x="12668" y="4725"/>
                </a:cubicBezTo>
                <a:cubicBezTo>
                  <a:pt x="12668" y="4860"/>
                  <a:pt x="12668" y="4995"/>
                  <a:pt x="12830" y="4995"/>
                </a:cubicBezTo>
                <a:cubicBezTo>
                  <a:pt x="20463" y="8235"/>
                  <a:pt x="20463" y="8235"/>
                  <a:pt x="20463" y="8235"/>
                </a:cubicBezTo>
                <a:cubicBezTo>
                  <a:pt x="10719" y="12285"/>
                  <a:pt x="10719" y="12285"/>
                  <a:pt x="10719" y="12285"/>
                </a:cubicBezTo>
                <a:cubicBezTo>
                  <a:pt x="1137" y="8235"/>
                  <a:pt x="1137" y="8235"/>
                  <a:pt x="1137" y="8235"/>
                </a:cubicBezTo>
                <a:cubicBezTo>
                  <a:pt x="8770" y="4995"/>
                  <a:pt x="8770" y="4995"/>
                  <a:pt x="8770" y="4995"/>
                </a:cubicBezTo>
                <a:cubicBezTo>
                  <a:pt x="8932" y="4995"/>
                  <a:pt x="9095" y="4725"/>
                  <a:pt x="8932" y="4590"/>
                </a:cubicBezTo>
                <a:cubicBezTo>
                  <a:pt x="8932" y="4455"/>
                  <a:pt x="8608" y="4455"/>
                  <a:pt x="8445" y="4455"/>
                </a:cubicBezTo>
                <a:cubicBezTo>
                  <a:pt x="162" y="7965"/>
                  <a:pt x="162" y="7965"/>
                  <a:pt x="162" y="7965"/>
                </a:cubicBezTo>
                <a:cubicBezTo>
                  <a:pt x="162" y="7965"/>
                  <a:pt x="162" y="7965"/>
                  <a:pt x="162" y="7965"/>
                </a:cubicBezTo>
                <a:cubicBezTo>
                  <a:pt x="162" y="7965"/>
                  <a:pt x="162" y="7965"/>
                  <a:pt x="162" y="7965"/>
                </a:cubicBezTo>
                <a:cubicBezTo>
                  <a:pt x="162" y="7965"/>
                  <a:pt x="162" y="7965"/>
                  <a:pt x="162" y="7965"/>
                </a:cubicBezTo>
                <a:cubicBezTo>
                  <a:pt x="162" y="7965"/>
                  <a:pt x="162" y="7965"/>
                  <a:pt x="0" y="8100"/>
                </a:cubicBezTo>
                <a:cubicBezTo>
                  <a:pt x="0" y="8100"/>
                  <a:pt x="0" y="8100"/>
                  <a:pt x="0" y="8100"/>
                </a:cubicBezTo>
                <a:cubicBezTo>
                  <a:pt x="0" y="8100"/>
                  <a:pt x="0" y="8100"/>
                  <a:pt x="0" y="8235"/>
                </a:cubicBezTo>
                <a:cubicBezTo>
                  <a:pt x="0" y="17010"/>
                  <a:pt x="0" y="17010"/>
                  <a:pt x="0" y="17010"/>
                </a:cubicBezTo>
                <a:cubicBezTo>
                  <a:pt x="0" y="17010"/>
                  <a:pt x="0" y="17010"/>
                  <a:pt x="0" y="17010"/>
                </a:cubicBezTo>
                <a:cubicBezTo>
                  <a:pt x="0" y="17010"/>
                  <a:pt x="0" y="17010"/>
                  <a:pt x="0" y="17145"/>
                </a:cubicBezTo>
                <a:cubicBezTo>
                  <a:pt x="0" y="17145"/>
                  <a:pt x="0" y="17145"/>
                  <a:pt x="0" y="17145"/>
                </a:cubicBezTo>
                <a:cubicBezTo>
                  <a:pt x="0" y="17145"/>
                  <a:pt x="0" y="17145"/>
                  <a:pt x="162" y="17145"/>
                </a:cubicBezTo>
                <a:cubicBezTo>
                  <a:pt x="162" y="17145"/>
                  <a:pt x="162" y="17145"/>
                  <a:pt x="162" y="17145"/>
                </a:cubicBezTo>
                <a:cubicBezTo>
                  <a:pt x="162" y="17145"/>
                  <a:pt x="162" y="17280"/>
                  <a:pt x="162" y="17280"/>
                </a:cubicBezTo>
                <a:cubicBezTo>
                  <a:pt x="10556" y="21600"/>
                  <a:pt x="10556" y="21600"/>
                  <a:pt x="10556" y="21600"/>
                </a:cubicBezTo>
                <a:cubicBezTo>
                  <a:pt x="10556" y="21600"/>
                  <a:pt x="10556" y="21600"/>
                  <a:pt x="10719" y="21600"/>
                </a:cubicBezTo>
                <a:cubicBezTo>
                  <a:pt x="10719" y="21600"/>
                  <a:pt x="10719" y="21600"/>
                  <a:pt x="10719" y="21600"/>
                </a:cubicBezTo>
                <a:cubicBezTo>
                  <a:pt x="10881" y="21600"/>
                  <a:pt x="10881" y="21600"/>
                  <a:pt x="10881" y="21600"/>
                </a:cubicBezTo>
                <a:cubicBezTo>
                  <a:pt x="10881" y="21600"/>
                  <a:pt x="10881" y="21600"/>
                  <a:pt x="10881" y="21600"/>
                </a:cubicBezTo>
                <a:cubicBezTo>
                  <a:pt x="21438" y="17280"/>
                  <a:pt x="21438" y="17280"/>
                  <a:pt x="21438" y="17280"/>
                </a:cubicBezTo>
                <a:cubicBezTo>
                  <a:pt x="21438" y="17280"/>
                  <a:pt x="21438" y="17280"/>
                  <a:pt x="21438" y="17145"/>
                </a:cubicBezTo>
                <a:cubicBezTo>
                  <a:pt x="21438" y="17145"/>
                  <a:pt x="21438" y="17145"/>
                  <a:pt x="21438" y="17145"/>
                </a:cubicBezTo>
                <a:cubicBezTo>
                  <a:pt x="21438" y="17145"/>
                  <a:pt x="21438" y="17145"/>
                  <a:pt x="21438" y="17145"/>
                </a:cubicBezTo>
                <a:cubicBezTo>
                  <a:pt x="21438" y="17145"/>
                  <a:pt x="21600" y="17145"/>
                  <a:pt x="21600" y="17145"/>
                </a:cubicBezTo>
                <a:cubicBezTo>
                  <a:pt x="21600" y="17010"/>
                  <a:pt x="21600" y="17010"/>
                  <a:pt x="21600" y="17010"/>
                </a:cubicBezTo>
                <a:close/>
                <a:moveTo>
                  <a:pt x="20950" y="8640"/>
                </a:moveTo>
                <a:cubicBezTo>
                  <a:pt x="20950" y="16875"/>
                  <a:pt x="20950" y="16875"/>
                  <a:pt x="20950" y="16875"/>
                </a:cubicBezTo>
                <a:cubicBezTo>
                  <a:pt x="11044" y="20925"/>
                  <a:pt x="11044" y="20925"/>
                  <a:pt x="11044" y="20925"/>
                </a:cubicBezTo>
                <a:cubicBezTo>
                  <a:pt x="11044" y="12690"/>
                  <a:pt x="11044" y="12690"/>
                  <a:pt x="11044" y="12690"/>
                </a:cubicBezTo>
                <a:lnTo>
                  <a:pt x="20950" y="8640"/>
                </a:lnTo>
                <a:close/>
                <a:moveTo>
                  <a:pt x="10394" y="12690"/>
                </a:moveTo>
                <a:cubicBezTo>
                  <a:pt x="10394" y="20925"/>
                  <a:pt x="10394" y="20925"/>
                  <a:pt x="10394" y="20925"/>
                </a:cubicBezTo>
                <a:cubicBezTo>
                  <a:pt x="650" y="16875"/>
                  <a:pt x="650" y="16875"/>
                  <a:pt x="650" y="16875"/>
                </a:cubicBezTo>
                <a:cubicBezTo>
                  <a:pt x="650" y="8640"/>
                  <a:pt x="650" y="8640"/>
                  <a:pt x="650" y="8640"/>
                </a:cubicBezTo>
                <a:lnTo>
                  <a:pt x="10394" y="12690"/>
                </a:lnTo>
                <a:close/>
                <a:moveTo>
                  <a:pt x="7308" y="3105"/>
                </a:moveTo>
                <a:cubicBezTo>
                  <a:pt x="7146" y="2970"/>
                  <a:pt x="7146" y="2835"/>
                  <a:pt x="7308" y="2700"/>
                </a:cubicBezTo>
                <a:cubicBezTo>
                  <a:pt x="10556" y="135"/>
                  <a:pt x="10556" y="135"/>
                  <a:pt x="10556" y="135"/>
                </a:cubicBezTo>
                <a:cubicBezTo>
                  <a:pt x="10556" y="0"/>
                  <a:pt x="10556" y="0"/>
                  <a:pt x="10719" y="0"/>
                </a:cubicBezTo>
                <a:cubicBezTo>
                  <a:pt x="10719" y="0"/>
                  <a:pt x="10719" y="0"/>
                  <a:pt x="10719" y="0"/>
                </a:cubicBezTo>
                <a:cubicBezTo>
                  <a:pt x="10719" y="0"/>
                  <a:pt x="10719" y="0"/>
                  <a:pt x="10719" y="0"/>
                </a:cubicBezTo>
                <a:cubicBezTo>
                  <a:pt x="10719" y="0"/>
                  <a:pt x="10719" y="0"/>
                  <a:pt x="10719" y="0"/>
                </a:cubicBezTo>
                <a:cubicBezTo>
                  <a:pt x="10719" y="0"/>
                  <a:pt x="10719" y="0"/>
                  <a:pt x="10719" y="0"/>
                </a:cubicBezTo>
                <a:cubicBezTo>
                  <a:pt x="10881" y="0"/>
                  <a:pt x="10881" y="0"/>
                  <a:pt x="10881" y="0"/>
                </a:cubicBezTo>
                <a:cubicBezTo>
                  <a:pt x="10881" y="0"/>
                  <a:pt x="10881" y="0"/>
                  <a:pt x="10881" y="0"/>
                </a:cubicBezTo>
                <a:cubicBezTo>
                  <a:pt x="10881" y="0"/>
                  <a:pt x="11044" y="0"/>
                  <a:pt x="11044" y="135"/>
                </a:cubicBezTo>
                <a:cubicBezTo>
                  <a:pt x="14129" y="2700"/>
                  <a:pt x="14129" y="2700"/>
                  <a:pt x="14129" y="2700"/>
                </a:cubicBezTo>
                <a:cubicBezTo>
                  <a:pt x="14292" y="2835"/>
                  <a:pt x="14292" y="2970"/>
                  <a:pt x="14129" y="3105"/>
                </a:cubicBezTo>
                <a:cubicBezTo>
                  <a:pt x="14129" y="3240"/>
                  <a:pt x="14129" y="3240"/>
                  <a:pt x="13967" y="3240"/>
                </a:cubicBezTo>
                <a:cubicBezTo>
                  <a:pt x="13967" y="3240"/>
                  <a:pt x="13805" y="3240"/>
                  <a:pt x="13805" y="3105"/>
                </a:cubicBezTo>
                <a:cubicBezTo>
                  <a:pt x="11044" y="945"/>
                  <a:pt x="11044" y="945"/>
                  <a:pt x="11044" y="945"/>
                </a:cubicBezTo>
                <a:cubicBezTo>
                  <a:pt x="11044" y="7020"/>
                  <a:pt x="11044" y="7020"/>
                  <a:pt x="11044" y="7020"/>
                </a:cubicBezTo>
                <a:cubicBezTo>
                  <a:pt x="11044" y="7155"/>
                  <a:pt x="10881" y="7290"/>
                  <a:pt x="10719" y="7290"/>
                </a:cubicBezTo>
                <a:cubicBezTo>
                  <a:pt x="10556" y="7290"/>
                  <a:pt x="10394" y="7155"/>
                  <a:pt x="10394" y="7020"/>
                </a:cubicBezTo>
                <a:cubicBezTo>
                  <a:pt x="10394" y="945"/>
                  <a:pt x="10394" y="945"/>
                  <a:pt x="10394" y="945"/>
                </a:cubicBezTo>
                <a:cubicBezTo>
                  <a:pt x="7795" y="3105"/>
                  <a:pt x="7795" y="3105"/>
                  <a:pt x="7795" y="3105"/>
                </a:cubicBezTo>
                <a:cubicBezTo>
                  <a:pt x="7633" y="3240"/>
                  <a:pt x="7471" y="3240"/>
                  <a:pt x="7308" y="31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40" name="Freeform 65"/>
          <p:cNvSpPr/>
          <p:nvPr/>
        </p:nvSpPr>
        <p:spPr>
          <a:xfrm>
            <a:off x="14509750" y="917575"/>
            <a:ext cx="1092200" cy="7493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503"/>
                </a:moveTo>
                <a:cubicBezTo>
                  <a:pt x="21600" y="10503"/>
                  <a:pt x="17955" y="0"/>
                  <a:pt x="10800" y="0"/>
                </a:cubicBezTo>
                <a:cubicBezTo>
                  <a:pt x="3645" y="0"/>
                  <a:pt x="0" y="10503"/>
                  <a:pt x="0" y="10503"/>
                </a:cubicBezTo>
                <a:cubicBezTo>
                  <a:pt x="0" y="10503"/>
                  <a:pt x="0" y="10701"/>
                  <a:pt x="0" y="10701"/>
                </a:cubicBezTo>
                <a:cubicBezTo>
                  <a:pt x="0" y="10899"/>
                  <a:pt x="0" y="10899"/>
                  <a:pt x="0" y="10899"/>
                </a:cubicBezTo>
                <a:cubicBezTo>
                  <a:pt x="0" y="10899"/>
                  <a:pt x="0" y="10899"/>
                  <a:pt x="0" y="11097"/>
                </a:cubicBezTo>
                <a:cubicBezTo>
                  <a:pt x="0" y="11097"/>
                  <a:pt x="3645" y="21600"/>
                  <a:pt x="10800" y="21600"/>
                </a:cubicBezTo>
                <a:cubicBezTo>
                  <a:pt x="17955" y="21600"/>
                  <a:pt x="21600" y="11097"/>
                  <a:pt x="21600" y="11097"/>
                </a:cubicBezTo>
                <a:cubicBezTo>
                  <a:pt x="21600" y="10899"/>
                  <a:pt x="21600" y="10899"/>
                  <a:pt x="21600" y="10899"/>
                </a:cubicBezTo>
                <a:cubicBezTo>
                  <a:pt x="21600" y="10701"/>
                  <a:pt x="21600" y="10701"/>
                  <a:pt x="21600" y="10701"/>
                </a:cubicBezTo>
                <a:cubicBezTo>
                  <a:pt x="21600" y="10701"/>
                  <a:pt x="21600" y="10503"/>
                  <a:pt x="21600" y="10503"/>
                </a:cubicBezTo>
                <a:close/>
                <a:moveTo>
                  <a:pt x="10800" y="20807"/>
                </a:moveTo>
                <a:cubicBezTo>
                  <a:pt x="4455" y="20807"/>
                  <a:pt x="945" y="11890"/>
                  <a:pt x="540" y="10701"/>
                </a:cubicBezTo>
                <a:cubicBezTo>
                  <a:pt x="945" y="9710"/>
                  <a:pt x="4455" y="793"/>
                  <a:pt x="10800" y="793"/>
                </a:cubicBezTo>
                <a:cubicBezTo>
                  <a:pt x="17145" y="793"/>
                  <a:pt x="20655" y="9710"/>
                  <a:pt x="21060" y="10701"/>
                </a:cubicBezTo>
                <a:cubicBezTo>
                  <a:pt x="20655" y="11890"/>
                  <a:pt x="17145" y="20807"/>
                  <a:pt x="10800" y="20807"/>
                </a:cubicBezTo>
                <a:close/>
                <a:moveTo>
                  <a:pt x="10800" y="5747"/>
                </a:moveTo>
                <a:cubicBezTo>
                  <a:pt x="8910" y="5747"/>
                  <a:pt x="7290" y="7927"/>
                  <a:pt x="7290" y="10899"/>
                </a:cubicBezTo>
                <a:cubicBezTo>
                  <a:pt x="7290" y="13673"/>
                  <a:pt x="8910" y="16051"/>
                  <a:pt x="10800" y="16051"/>
                </a:cubicBezTo>
                <a:cubicBezTo>
                  <a:pt x="12690" y="16051"/>
                  <a:pt x="14310" y="13673"/>
                  <a:pt x="14310" y="10899"/>
                </a:cubicBezTo>
                <a:cubicBezTo>
                  <a:pt x="14310" y="7927"/>
                  <a:pt x="12690" y="5747"/>
                  <a:pt x="10800" y="5747"/>
                </a:cubicBezTo>
                <a:close/>
                <a:moveTo>
                  <a:pt x="10800" y="15259"/>
                </a:moveTo>
                <a:cubicBezTo>
                  <a:pt x="9180" y="15259"/>
                  <a:pt x="7830" y="13277"/>
                  <a:pt x="7830" y="10899"/>
                </a:cubicBezTo>
                <a:cubicBezTo>
                  <a:pt x="7830" y="8521"/>
                  <a:pt x="9180" y="6539"/>
                  <a:pt x="10800" y="6539"/>
                </a:cubicBezTo>
                <a:cubicBezTo>
                  <a:pt x="12420" y="6539"/>
                  <a:pt x="13770" y="8521"/>
                  <a:pt x="13770" y="10899"/>
                </a:cubicBezTo>
                <a:cubicBezTo>
                  <a:pt x="13770" y="13277"/>
                  <a:pt x="12420" y="15259"/>
                  <a:pt x="10800" y="15259"/>
                </a:cubicBezTo>
                <a:close/>
                <a:moveTo>
                  <a:pt x="12015" y="10899"/>
                </a:moveTo>
                <a:cubicBezTo>
                  <a:pt x="12015" y="11692"/>
                  <a:pt x="11475" y="12484"/>
                  <a:pt x="10800" y="12484"/>
                </a:cubicBezTo>
                <a:cubicBezTo>
                  <a:pt x="10125" y="12484"/>
                  <a:pt x="9585" y="11692"/>
                  <a:pt x="9585" y="10899"/>
                </a:cubicBezTo>
                <a:cubicBezTo>
                  <a:pt x="9585" y="9908"/>
                  <a:pt x="10125" y="9116"/>
                  <a:pt x="10800" y="9116"/>
                </a:cubicBezTo>
                <a:cubicBezTo>
                  <a:pt x="11475" y="9116"/>
                  <a:pt x="12015" y="9908"/>
                  <a:pt x="12015" y="1089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41" name="Freeform 66"/>
          <p:cNvSpPr/>
          <p:nvPr/>
        </p:nvSpPr>
        <p:spPr>
          <a:xfrm>
            <a:off x="14509750" y="2098675"/>
            <a:ext cx="1092200" cy="8604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1923"/>
                </a:moveTo>
                <a:cubicBezTo>
                  <a:pt x="21600" y="11923"/>
                  <a:pt x="20790" y="10022"/>
                  <a:pt x="19440" y="8122"/>
                </a:cubicBezTo>
                <a:cubicBezTo>
                  <a:pt x="20790" y="6221"/>
                  <a:pt x="20790" y="6221"/>
                  <a:pt x="20790" y="6221"/>
                </a:cubicBezTo>
                <a:cubicBezTo>
                  <a:pt x="20925" y="6048"/>
                  <a:pt x="20925" y="5875"/>
                  <a:pt x="20790" y="5702"/>
                </a:cubicBezTo>
                <a:cubicBezTo>
                  <a:pt x="20655" y="5702"/>
                  <a:pt x="20520" y="5702"/>
                  <a:pt x="20385" y="5702"/>
                </a:cubicBezTo>
                <a:cubicBezTo>
                  <a:pt x="19035" y="7603"/>
                  <a:pt x="19035" y="7603"/>
                  <a:pt x="19035" y="7603"/>
                </a:cubicBezTo>
                <a:cubicBezTo>
                  <a:pt x="18225" y="6394"/>
                  <a:pt x="17145" y="5357"/>
                  <a:pt x="15795" y="4320"/>
                </a:cubicBezTo>
                <a:cubicBezTo>
                  <a:pt x="16740" y="2246"/>
                  <a:pt x="16740" y="2246"/>
                  <a:pt x="16740" y="2246"/>
                </a:cubicBezTo>
                <a:cubicBezTo>
                  <a:pt x="16875" y="2074"/>
                  <a:pt x="16740" y="1901"/>
                  <a:pt x="16605" y="1728"/>
                </a:cubicBezTo>
                <a:cubicBezTo>
                  <a:pt x="16470" y="1728"/>
                  <a:pt x="16335" y="1728"/>
                  <a:pt x="16335" y="1901"/>
                </a:cubicBezTo>
                <a:cubicBezTo>
                  <a:pt x="15255" y="4147"/>
                  <a:pt x="15255" y="4147"/>
                  <a:pt x="15255" y="4147"/>
                </a:cubicBezTo>
                <a:cubicBezTo>
                  <a:pt x="14040" y="3283"/>
                  <a:pt x="12690" y="2765"/>
                  <a:pt x="11070" y="2765"/>
                </a:cubicBezTo>
                <a:cubicBezTo>
                  <a:pt x="11070" y="346"/>
                  <a:pt x="11070" y="346"/>
                  <a:pt x="11070" y="346"/>
                </a:cubicBezTo>
                <a:cubicBezTo>
                  <a:pt x="11070" y="173"/>
                  <a:pt x="10935" y="0"/>
                  <a:pt x="10800" y="0"/>
                </a:cubicBezTo>
                <a:cubicBezTo>
                  <a:pt x="10665" y="0"/>
                  <a:pt x="10530" y="173"/>
                  <a:pt x="10530" y="346"/>
                </a:cubicBezTo>
                <a:cubicBezTo>
                  <a:pt x="10530" y="2765"/>
                  <a:pt x="10530" y="2765"/>
                  <a:pt x="10530" y="2765"/>
                </a:cubicBezTo>
                <a:cubicBezTo>
                  <a:pt x="8910" y="2765"/>
                  <a:pt x="7560" y="3283"/>
                  <a:pt x="6345" y="4147"/>
                </a:cubicBezTo>
                <a:cubicBezTo>
                  <a:pt x="5265" y="1901"/>
                  <a:pt x="5265" y="1901"/>
                  <a:pt x="5265" y="1901"/>
                </a:cubicBezTo>
                <a:cubicBezTo>
                  <a:pt x="5265" y="1728"/>
                  <a:pt x="5130" y="1728"/>
                  <a:pt x="4995" y="1728"/>
                </a:cubicBezTo>
                <a:cubicBezTo>
                  <a:pt x="4860" y="1901"/>
                  <a:pt x="4725" y="2074"/>
                  <a:pt x="4860" y="2246"/>
                </a:cubicBezTo>
                <a:cubicBezTo>
                  <a:pt x="5805" y="4320"/>
                  <a:pt x="5805" y="4320"/>
                  <a:pt x="5805" y="4320"/>
                </a:cubicBezTo>
                <a:cubicBezTo>
                  <a:pt x="4455" y="5357"/>
                  <a:pt x="3375" y="6394"/>
                  <a:pt x="2565" y="7603"/>
                </a:cubicBezTo>
                <a:cubicBezTo>
                  <a:pt x="1215" y="5702"/>
                  <a:pt x="1215" y="5702"/>
                  <a:pt x="1215" y="5702"/>
                </a:cubicBezTo>
                <a:cubicBezTo>
                  <a:pt x="1080" y="5702"/>
                  <a:pt x="945" y="5702"/>
                  <a:pt x="810" y="5702"/>
                </a:cubicBezTo>
                <a:cubicBezTo>
                  <a:pt x="675" y="5875"/>
                  <a:pt x="675" y="6048"/>
                  <a:pt x="810" y="6221"/>
                </a:cubicBezTo>
                <a:cubicBezTo>
                  <a:pt x="2160" y="8122"/>
                  <a:pt x="2160" y="8122"/>
                  <a:pt x="2160" y="8122"/>
                </a:cubicBezTo>
                <a:cubicBezTo>
                  <a:pt x="810" y="10022"/>
                  <a:pt x="0" y="11923"/>
                  <a:pt x="0" y="11923"/>
                </a:cubicBezTo>
                <a:cubicBezTo>
                  <a:pt x="0" y="11923"/>
                  <a:pt x="0" y="12096"/>
                  <a:pt x="0" y="12096"/>
                </a:cubicBezTo>
                <a:cubicBezTo>
                  <a:pt x="0" y="12269"/>
                  <a:pt x="0" y="12269"/>
                  <a:pt x="0" y="12269"/>
                </a:cubicBezTo>
                <a:cubicBezTo>
                  <a:pt x="0" y="12269"/>
                  <a:pt x="0" y="12269"/>
                  <a:pt x="0" y="12442"/>
                </a:cubicBezTo>
                <a:cubicBezTo>
                  <a:pt x="0" y="12442"/>
                  <a:pt x="3645" y="21600"/>
                  <a:pt x="10800" y="21600"/>
                </a:cubicBezTo>
                <a:cubicBezTo>
                  <a:pt x="17955" y="21600"/>
                  <a:pt x="21600" y="12442"/>
                  <a:pt x="21600" y="12442"/>
                </a:cubicBezTo>
                <a:cubicBezTo>
                  <a:pt x="21600" y="12269"/>
                  <a:pt x="21600" y="12269"/>
                  <a:pt x="21600" y="12269"/>
                </a:cubicBezTo>
                <a:cubicBezTo>
                  <a:pt x="21600" y="12096"/>
                  <a:pt x="21600" y="12096"/>
                  <a:pt x="21600" y="12096"/>
                </a:cubicBezTo>
                <a:cubicBezTo>
                  <a:pt x="21600" y="12096"/>
                  <a:pt x="21600" y="11923"/>
                  <a:pt x="21600" y="11923"/>
                </a:cubicBezTo>
                <a:close/>
                <a:moveTo>
                  <a:pt x="10800" y="20909"/>
                </a:moveTo>
                <a:cubicBezTo>
                  <a:pt x="4455" y="20909"/>
                  <a:pt x="945" y="13133"/>
                  <a:pt x="540" y="12096"/>
                </a:cubicBezTo>
                <a:cubicBezTo>
                  <a:pt x="945" y="11232"/>
                  <a:pt x="4455" y="3456"/>
                  <a:pt x="10800" y="3456"/>
                </a:cubicBezTo>
                <a:cubicBezTo>
                  <a:pt x="17145" y="3456"/>
                  <a:pt x="20655" y="11232"/>
                  <a:pt x="21060" y="12096"/>
                </a:cubicBezTo>
                <a:cubicBezTo>
                  <a:pt x="20655" y="13133"/>
                  <a:pt x="17145" y="20909"/>
                  <a:pt x="10800" y="20909"/>
                </a:cubicBezTo>
                <a:close/>
                <a:moveTo>
                  <a:pt x="10800" y="7776"/>
                </a:moveTo>
                <a:cubicBezTo>
                  <a:pt x="8910" y="7776"/>
                  <a:pt x="7290" y="9677"/>
                  <a:pt x="7290" y="12269"/>
                </a:cubicBezTo>
                <a:cubicBezTo>
                  <a:pt x="7290" y="14688"/>
                  <a:pt x="8910" y="16762"/>
                  <a:pt x="10800" y="16762"/>
                </a:cubicBezTo>
                <a:cubicBezTo>
                  <a:pt x="12690" y="16762"/>
                  <a:pt x="14310" y="14688"/>
                  <a:pt x="14310" y="12269"/>
                </a:cubicBezTo>
                <a:cubicBezTo>
                  <a:pt x="14310" y="9677"/>
                  <a:pt x="12690" y="7776"/>
                  <a:pt x="10800" y="7776"/>
                </a:cubicBezTo>
                <a:close/>
                <a:moveTo>
                  <a:pt x="10800" y="16070"/>
                </a:moveTo>
                <a:cubicBezTo>
                  <a:pt x="9180" y="16070"/>
                  <a:pt x="7830" y="14342"/>
                  <a:pt x="7830" y="12269"/>
                </a:cubicBezTo>
                <a:cubicBezTo>
                  <a:pt x="7830" y="10195"/>
                  <a:pt x="9180" y="8467"/>
                  <a:pt x="10800" y="8467"/>
                </a:cubicBezTo>
                <a:cubicBezTo>
                  <a:pt x="12420" y="8467"/>
                  <a:pt x="13770" y="10195"/>
                  <a:pt x="13770" y="12269"/>
                </a:cubicBezTo>
                <a:cubicBezTo>
                  <a:pt x="13770" y="14342"/>
                  <a:pt x="12420" y="16070"/>
                  <a:pt x="10800" y="16070"/>
                </a:cubicBezTo>
                <a:close/>
                <a:moveTo>
                  <a:pt x="12015" y="12269"/>
                </a:moveTo>
                <a:cubicBezTo>
                  <a:pt x="12015" y="12960"/>
                  <a:pt x="11475" y="13651"/>
                  <a:pt x="10800" y="13651"/>
                </a:cubicBezTo>
                <a:cubicBezTo>
                  <a:pt x="10125" y="13651"/>
                  <a:pt x="9585" y="12960"/>
                  <a:pt x="9585" y="12269"/>
                </a:cubicBezTo>
                <a:cubicBezTo>
                  <a:pt x="9585" y="11405"/>
                  <a:pt x="10125" y="10714"/>
                  <a:pt x="10800" y="10714"/>
                </a:cubicBezTo>
                <a:cubicBezTo>
                  <a:pt x="11475" y="10714"/>
                  <a:pt x="12015" y="11405"/>
                  <a:pt x="12015" y="1226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42" name="Freeform 67"/>
          <p:cNvSpPr/>
          <p:nvPr/>
        </p:nvSpPr>
        <p:spPr>
          <a:xfrm>
            <a:off x="14509750" y="3225800"/>
            <a:ext cx="10795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39" y="9315"/>
                </a:moveTo>
                <a:cubicBezTo>
                  <a:pt x="18729" y="9315"/>
                  <a:pt x="18729" y="9315"/>
                  <a:pt x="18729" y="9315"/>
                </a:cubicBezTo>
                <a:cubicBezTo>
                  <a:pt x="18729" y="8100"/>
                  <a:pt x="18729" y="8100"/>
                  <a:pt x="18729" y="8100"/>
                </a:cubicBezTo>
                <a:cubicBezTo>
                  <a:pt x="18729" y="7965"/>
                  <a:pt x="18592" y="7830"/>
                  <a:pt x="18319" y="7830"/>
                </a:cubicBezTo>
                <a:cubicBezTo>
                  <a:pt x="18182" y="7830"/>
                  <a:pt x="18046" y="7965"/>
                  <a:pt x="18046" y="8100"/>
                </a:cubicBezTo>
                <a:cubicBezTo>
                  <a:pt x="18046" y="19170"/>
                  <a:pt x="18046" y="19170"/>
                  <a:pt x="18046" y="19170"/>
                </a:cubicBezTo>
                <a:cubicBezTo>
                  <a:pt x="18046" y="20115"/>
                  <a:pt x="17225" y="20925"/>
                  <a:pt x="16268" y="20925"/>
                </a:cubicBezTo>
                <a:cubicBezTo>
                  <a:pt x="5332" y="20925"/>
                  <a:pt x="5332" y="20925"/>
                  <a:pt x="5332" y="20925"/>
                </a:cubicBezTo>
                <a:cubicBezTo>
                  <a:pt x="4375" y="20925"/>
                  <a:pt x="3554" y="20115"/>
                  <a:pt x="3554" y="19170"/>
                </a:cubicBezTo>
                <a:cubicBezTo>
                  <a:pt x="3554" y="15795"/>
                  <a:pt x="3554" y="15795"/>
                  <a:pt x="3554" y="15795"/>
                </a:cubicBezTo>
                <a:cubicBezTo>
                  <a:pt x="3554" y="9585"/>
                  <a:pt x="3554" y="9585"/>
                  <a:pt x="3554" y="9585"/>
                </a:cubicBezTo>
                <a:cubicBezTo>
                  <a:pt x="3554" y="8100"/>
                  <a:pt x="3554" y="8100"/>
                  <a:pt x="3554" y="8100"/>
                </a:cubicBezTo>
                <a:cubicBezTo>
                  <a:pt x="3554" y="7965"/>
                  <a:pt x="3418" y="7830"/>
                  <a:pt x="3281" y="7830"/>
                </a:cubicBezTo>
                <a:cubicBezTo>
                  <a:pt x="3008" y="7830"/>
                  <a:pt x="2871" y="7965"/>
                  <a:pt x="2871" y="8100"/>
                </a:cubicBezTo>
                <a:cubicBezTo>
                  <a:pt x="2871" y="9315"/>
                  <a:pt x="2871" y="9315"/>
                  <a:pt x="2871" y="9315"/>
                </a:cubicBezTo>
                <a:cubicBezTo>
                  <a:pt x="2461" y="9315"/>
                  <a:pt x="2461" y="9315"/>
                  <a:pt x="2461" y="9315"/>
                </a:cubicBezTo>
                <a:cubicBezTo>
                  <a:pt x="1094" y="9315"/>
                  <a:pt x="0" y="10395"/>
                  <a:pt x="0" y="11610"/>
                </a:cubicBezTo>
                <a:cubicBezTo>
                  <a:pt x="0" y="13770"/>
                  <a:pt x="0" y="13770"/>
                  <a:pt x="0" y="13770"/>
                </a:cubicBezTo>
                <a:cubicBezTo>
                  <a:pt x="0" y="15120"/>
                  <a:pt x="1094" y="16200"/>
                  <a:pt x="2461" y="16200"/>
                </a:cubicBezTo>
                <a:cubicBezTo>
                  <a:pt x="2871" y="16200"/>
                  <a:pt x="2871" y="16200"/>
                  <a:pt x="2871" y="16200"/>
                </a:cubicBezTo>
                <a:cubicBezTo>
                  <a:pt x="2871" y="19170"/>
                  <a:pt x="2871" y="19170"/>
                  <a:pt x="2871" y="19170"/>
                </a:cubicBezTo>
                <a:cubicBezTo>
                  <a:pt x="2871" y="20520"/>
                  <a:pt x="3965" y="21600"/>
                  <a:pt x="5332" y="21600"/>
                </a:cubicBezTo>
                <a:cubicBezTo>
                  <a:pt x="16268" y="21600"/>
                  <a:pt x="16268" y="21600"/>
                  <a:pt x="16268" y="21600"/>
                </a:cubicBezTo>
                <a:cubicBezTo>
                  <a:pt x="17635" y="21600"/>
                  <a:pt x="18729" y="20520"/>
                  <a:pt x="18729" y="19170"/>
                </a:cubicBezTo>
                <a:cubicBezTo>
                  <a:pt x="18729" y="16200"/>
                  <a:pt x="18729" y="16200"/>
                  <a:pt x="18729" y="16200"/>
                </a:cubicBezTo>
                <a:cubicBezTo>
                  <a:pt x="19139" y="16200"/>
                  <a:pt x="19139" y="16200"/>
                  <a:pt x="19139" y="16200"/>
                </a:cubicBezTo>
                <a:cubicBezTo>
                  <a:pt x="20506" y="16200"/>
                  <a:pt x="21600" y="15120"/>
                  <a:pt x="21600" y="13770"/>
                </a:cubicBezTo>
                <a:cubicBezTo>
                  <a:pt x="21600" y="11610"/>
                  <a:pt x="21600" y="11610"/>
                  <a:pt x="21600" y="11610"/>
                </a:cubicBezTo>
                <a:cubicBezTo>
                  <a:pt x="21600" y="10395"/>
                  <a:pt x="20506" y="9315"/>
                  <a:pt x="19139" y="9315"/>
                </a:cubicBezTo>
                <a:close/>
                <a:moveTo>
                  <a:pt x="2461" y="15525"/>
                </a:moveTo>
                <a:cubicBezTo>
                  <a:pt x="1504" y="15525"/>
                  <a:pt x="684" y="14715"/>
                  <a:pt x="684" y="13770"/>
                </a:cubicBezTo>
                <a:cubicBezTo>
                  <a:pt x="684" y="11610"/>
                  <a:pt x="684" y="11610"/>
                  <a:pt x="684" y="11610"/>
                </a:cubicBezTo>
                <a:cubicBezTo>
                  <a:pt x="684" y="10665"/>
                  <a:pt x="1504" y="9855"/>
                  <a:pt x="2461" y="9855"/>
                </a:cubicBezTo>
                <a:cubicBezTo>
                  <a:pt x="2871" y="9855"/>
                  <a:pt x="2871" y="9855"/>
                  <a:pt x="2871" y="9855"/>
                </a:cubicBezTo>
                <a:cubicBezTo>
                  <a:pt x="2871" y="15525"/>
                  <a:pt x="2871" y="15525"/>
                  <a:pt x="2871" y="15525"/>
                </a:cubicBezTo>
                <a:lnTo>
                  <a:pt x="2461" y="15525"/>
                </a:lnTo>
                <a:close/>
                <a:moveTo>
                  <a:pt x="20916" y="13770"/>
                </a:moveTo>
                <a:cubicBezTo>
                  <a:pt x="20916" y="14715"/>
                  <a:pt x="20096" y="15525"/>
                  <a:pt x="19139" y="15525"/>
                </a:cubicBezTo>
                <a:cubicBezTo>
                  <a:pt x="18729" y="15525"/>
                  <a:pt x="18729" y="15525"/>
                  <a:pt x="18729" y="15525"/>
                </a:cubicBezTo>
                <a:cubicBezTo>
                  <a:pt x="18729" y="9855"/>
                  <a:pt x="18729" y="9855"/>
                  <a:pt x="18729" y="9855"/>
                </a:cubicBezTo>
                <a:cubicBezTo>
                  <a:pt x="19139" y="9855"/>
                  <a:pt x="19139" y="9855"/>
                  <a:pt x="19139" y="9855"/>
                </a:cubicBezTo>
                <a:cubicBezTo>
                  <a:pt x="20096" y="9855"/>
                  <a:pt x="20916" y="10665"/>
                  <a:pt x="20916" y="11610"/>
                </a:cubicBezTo>
                <a:lnTo>
                  <a:pt x="20916" y="13770"/>
                </a:lnTo>
                <a:close/>
                <a:moveTo>
                  <a:pt x="3281" y="7290"/>
                </a:moveTo>
                <a:cubicBezTo>
                  <a:pt x="18319" y="7290"/>
                  <a:pt x="18319" y="7290"/>
                  <a:pt x="18319" y="7290"/>
                </a:cubicBezTo>
                <a:cubicBezTo>
                  <a:pt x="18592" y="7290"/>
                  <a:pt x="18729" y="7155"/>
                  <a:pt x="18729" y="6885"/>
                </a:cubicBezTo>
                <a:cubicBezTo>
                  <a:pt x="18729" y="5265"/>
                  <a:pt x="18729" y="5265"/>
                  <a:pt x="18729" y="5265"/>
                </a:cubicBezTo>
                <a:cubicBezTo>
                  <a:pt x="18729" y="4050"/>
                  <a:pt x="17635" y="2970"/>
                  <a:pt x="16268" y="2970"/>
                </a:cubicBezTo>
                <a:cubicBezTo>
                  <a:pt x="15311" y="2970"/>
                  <a:pt x="15311" y="2970"/>
                  <a:pt x="15311" y="2970"/>
                </a:cubicBezTo>
                <a:cubicBezTo>
                  <a:pt x="13944" y="2970"/>
                  <a:pt x="12851" y="1755"/>
                  <a:pt x="12851" y="405"/>
                </a:cubicBezTo>
                <a:cubicBezTo>
                  <a:pt x="12851" y="270"/>
                  <a:pt x="12851" y="270"/>
                  <a:pt x="12851" y="270"/>
                </a:cubicBezTo>
                <a:cubicBezTo>
                  <a:pt x="12851" y="135"/>
                  <a:pt x="12714" y="0"/>
                  <a:pt x="12441" y="0"/>
                </a:cubicBezTo>
                <a:cubicBezTo>
                  <a:pt x="9023" y="0"/>
                  <a:pt x="9023" y="0"/>
                  <a:pt x="9023" y="0"/>
                </a:cubicBezTo>
                <a:cubicBezTo>
                  <a:pt x="8886" y="0"/>
                  <a:pt x="8749" y="135"/>
                  <a:pt x="8749" y="270"/>
                </a:cubicBezTo>
                <a:cubicBezTo>
                  <a:pt x="8749" y="405"/>
                  <a:pt x="8749" y="405"/>
                  <a:pt x="8749" y="405"/>
                </a:cubicBezTo>
                <a:cubicBezTo>
                  <a:pt x="8749" y="1755"/>
                  <a:pt x="7656" y="2970"/>
                  <a:pt x="6289" y="2970"/>
                </a:cubicBezTo>
                <a:cubicBezTo>
                  <a:pt x="5332" y="2970"/>
                  <a:pt x="5332" y="2970"/>
                  <a:pt x="5332" y="2970"/>
                </a:cubicBezTo>
                <a:cubicBezTo>
                  <a:pt x="3965" y="2970"/>
                  <a:pt x="2871" y="4050"/>
                  <a:pt x="2871" y="5265"/>
                </a:cubicBezTo>
                <a:cubicBezTo>
                  <a:pt x="2871" y="6885"/>
                  <a:pt x="2871" y="6885"/>
                  <a:pt x="2871" y="6885"/>
                </a:cubicBezTo>
                <a:cubicBezTo>
                  <a:pt x="2871" y="7155"/>
                  <a:pt x="3008" y="7290"/>
                  <a:pt x="3281" y="7290"/>
                </a:cubicBezTo>
                <a:close/>
                <a:moveTo>
                  <a:pt x="3554" y="5265"/>
                </a:moveTo>
                <a:cubicBezTo>
                  <a:pt x="3554" y="4320"/>
                  <a:pt x="4375" y="3510"/>
                  <a:pt x="5332" y="3510"/>
                </a:cubicBezTo>
                <a:cubicBezTo>
                  <a:pt x="6289" y="3510"/>
                  <a:pt x="6289" y="3510"/>
                  <a:pt x="6289" y="3510"/>
                </a:cubicBezTo>
                <a:cubicBezTo>
                  <a:pt x="7929" y="3510"/>
                  <a:pt x="9296" y="2295"/>
                  <a:pt x="9433" y="675"/>
                </a:cubicBezTo>
                <a:cubicBezTo>
                  <a:pt x="12167" y="675"/>
                  <a:pt x="12167" y="675"/>
                  <a:pt x="12167" y="675"/>
                </a:cubicBezTo>
                <a:cubicBezTo>
                  <a:pt x="12304" y="2295"/>
                  <a:pt x="13671" y="3510"/>
                  <a:pt x="15311" y="3510"/>
                </a:cubicBezTo>
                <a:cubicBezTo>
                  <a:pt x="16268" y="3510"/>
                  <a:pt x="16268" y="3510"/>
                  <a:pt x="16268" y="3510"/>
                </a:cubicBezTo>
                <a:cubicBezTo>
                  <a:pt x="17225" y="3510"/>
                  <a:pt x="18046" y="4320"/>
                  <a:pt x="18046" y="5265"/>
                </a:cubicBezTo>
                <a:cubicBezTo>
                  <a:pt x="18046" y="6615"/>
                  <a:pt x="18046" y="6615"/>
                  <a:pt x="18046" y="6615"/>
                </a:cubicBezTo>
                <a:cubicBezTo>
                  <a:pt x="3554" y="6615"/>
                  <a:pt x="3554" y="6615"/>
                  <a:pt x="3554" y="6615"/>
                </a:cubicBezTo>
                <a:lnTo>
                  <a:pt x="3554" y="52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43" name="Freeform 68"/>
          <p:cNvSpPr/>
          <p:nvPr/>
        </p:nvSpPr>
        <p:spPr>
          <a:xfrm>
            <a:off x="14620876" y="4464050"/>
            <a:ext cx="87947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670"/>
                </a:move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535"/>
                  <a:pt x="21600" y="5535"/>
                  <a:pt x="21600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15070" y="0"/>
                  <a:pt x="14902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2009" y="0"/>
                  <a:pt x="2009" y="0"/>
                  <a:pt x="2009" y="0"/>
                </a:cubicBezTo>
                <a:cubicBezTo>
                  <a:pt x="83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837" y="21600"/>
                  <a:pt x="2009" y="21600"/>
                </a:cubicBezTo>
                <a:cubicBezTo>
                  <a:pt x="19591" y="21600"/>
                  <a:pt x="19591" y="21600"/>
                  <a:pt x="19591" y="21600"/>
                </a:cubicBezTo>
                <a:cubicBezTo>
                  <a:pt x="20763" y="21600"/>
                  <a:pt x="21600" y="20925"/>
                  <a:pt x="21600" y="1998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lose/>
                <a:moveTo>
                  <a:pt x="15237" y="1080"/>
                </a:moveTo>
                <a:cubicBezTo>
                  <a:pt x="20260" y="5265"/>
                  <a:pt x="20260" y="5265"/>
                  <a:pt x="20260" y="5265"/>
                </a:cubicBezTo>
                <a:cubicBezTo>
                  <a:pt x="15237" y="5265"/>
                  <a:pt x="15237" y="5265"/>
                  <a:pt x="15237" y="5265"/>
                </a:cubicBezTo>
                <a:lnTo>
                  <a:pt x="15237" y="1080"/>
                </a:lnTo>
                <a:close/>
                <a:moveTo>
                  <a:pt x="19591" y="20925"/>
                </a:moveTo>
                <a:cubicBezTo>
                  <a:pt x="2009" y="20925"/>
                  <a:pt x="2009" y="20925"/>
                  <a:pt x="2009" y="20925"/>
                </a:cubicBezTo>
                <a:cubicBezTo>
                  <a:pt x="1340" y="20925"/>
                  <a:pt x="837" y="20520"/>
                  <a:pt x="837" y="19980"/>
                </a:cubicBezTo>
                <a:cubicBezTo>
                  <a:pt x="837" y="1620"/>
                  <a:pt x="837" y="1620"/>
                  <a:pt x="837" y="1620"/>
                </a:cubicBezTo>
                <a:cubicBezTo>
                  <a:pt x="837" y="1080"/>
                  <a:pt x="1340" y="675"/>
                  <a:pt x="2009" y="675"/>
                </a:cubicBezTo>
                <a:cubicBezTo>
                  <a:pt x="14400" y="675"/>
                  <a:pt x="14400" y="675"/>
                  <a:pt x="14400" y="675"/>
                </a:cubicBezTo>
                <a:cubicBezTo>
                  <a:pt x="14400" y="5670"/>
                  <a:pt x="14400" y="5670"/>
                  <a:pt x="14400" y="5670"/>
                </a:cubicBezTo>
                <a:cubicBezTo>
                  <a:pt x="14400" y="5805"/>
                  <a:pt x="14567" y="5940"/>
                  <a:pt x="14735" y="5940"/>
                </a:cubicBezTo>
                <a:cubicBezTo>
                  <a:pt x="20763" y="5940"/>
                  <a:pt x="20763" y="5940"/>
                  <a:pt x="20763" y="5940"/>
                </a:cubicBezTo>
                <a:cubicBezTo>
                  <a:pt x="20763" y="19980"/>
                  <a:pt x="20763" y="19980"/>
                  <a:pt x="20763" y="19980"/>
                </a:cubicBezTo>
                <a:cubicBezTo>
                  <a:pt x="20763" y="20520"/>
                  <a:pt x="20260" y="20925"/>
                  <a:pt x="19591" y="20925"/>
                </a:cubicBezTo>
                <a:close/>
                <a:moveTo>
                  <a:pt x="15907" y="11610"/>
                </a:moveTo>
                <a:cubicBezTo>
                  <a:pt x="12223" y="11610"/>
                  <a:pt x="12223" y="11610"/>
                  <a:pt x="12223" y="11610"/>
                </a:cubicBezTo>
                <a:cubicBezTo>
                  <a:pt x="11051" y="8775"/>
                  <a:pt x="11051" y="8775"/>
                  <a:pt x="11051" y="8775"/>
                </a:cubicBezTo>
                <a:cubicBezTo>
                  <a:pt x="11051" y="8640"/>
                  <a:pt x="10884" y="8505"/>
                  <a:pt x="10716" y="8505"/>
                </a:cubicBezTo>
                <a:cubicBezTo>
                  <a:pt x="10549" y="8505"/>
                  <a:pt x="10381" y="8640"/>
                  <a:pt x="10381" y="8775"/>
                </a:cubicBezTo>
                <a:cubicBezTo>
                  <a:pt x="9209" y="11610"/>
                  <a:pt x="9209" y="11610"/>
                  <a:pt x="9209" y="11610"/>
                </a:cubicBezTo>
                <a:cubicBezTo>
                  <a:pt x="5526" y="11610"/>
                  <a:pt x="5526" y="11610"/>
                  <a:pt x="5526" y="11610"/>
                </a:cubicBezTo>
                <a:cubicBezTo>
                  <a:pt x="5358" y="11610"/>
                  <a:pt x="5191" y="11745"/>
                  <a:pt x="5023" y="11880"/>
                </a:cubicBezTo>
                <a:cubicBezTo>
                  <a:pt x="5023" y="12015"/>
                  <a:pt x="5023" y="12150"/>
                  <a:pt x="5191" y="12150"/>
                </a:cubicBezTo>
                <a:cubicBezTo>
                  <a:pt x="8205" y="13905"/>
                  <a:pt x="8205" y="13905"/>
                  <a:pt x="8205" y="13905"/>
                </a:cubicBezTo>
                <a:cubicBezTo>
                  <a:pt x="7033" y="16740"/>
                  <a:pt x="7033" y="16740"/>
                  <a:pt x="7033" y="16740"/>
                </a:cubicBezTo>
                <a:cubicBezTo>
                  <a:pt x="7033" y="16875"/>
                  <a:pt x="7033" y="17010"/>
                  <a:pt x="7200" y="17145"/>
                </a:cubicBezTo>
                <a:cubicBezTo>
                  <a:pt x="7367" y="17280"/>
                  <a:pt x="7535" y="17280"/>
                  <a:pt x="7702" y="17145"/>
                </a:cubicBezTo>
                <a:cubicBezTo>
                  <a:pt x="10716" y="15390"/>
                  <a:pt x="10716" y="15390"/>
                  <a:pt x="10716" y="15390"/>
                </a:cubicBezTo>
                <a:cubicBezTo>
                  <a:pt x="13730" y="17145"/>
                  <a:pt x="13730" y="17145"/>
                  <a:pt x="13730" y="17145"/>
                </a:cubicBezTo>
                <a:cubicBezTo>
                  <a:pt x="13730" y="17145"/>
                  <a:pt x="13898" y="17280"/>
                  <a:pt x="13898" y="17280"/>
                </a:cubicBezTo>
                <a:cubicBezTo>
                  <a:pt x="14065" y="17280"/>
                  <a:pt x="14065" y="17145"/>
                  <a:pt x="14233" y="17145"/>
                </a:cubicBezTo>
                <a:cubicBezTo>
                  <a:pt x="14400" y="17010"/>
                  <a:pt x="14400" y="16875"/>
                  <a:pt x="14400" y="16740"/>
                </a:cubicBezTo>
                <a:cubicBezTo>
                  <a:pt x="13228" y="13905"/>
                  <a:pt x="13228" y="13905"/>
                  <a:pt x="13228" y="13905"/>
                </a:cubicBezTo>
                <a:cubicBezTo>
                  <a:pt x="16242" y="12150"/>
                  <a:pt x="16242" y="12150"/>
                  <a:pt x="16242" y="12150"/>
                </a:cubicBezTo>
                <a:cubicBezTo>
                  <a:pt x="16242" y="12150"/>
                  <a:pt x="16409" y="12015"/>
                  <a:pt x="16409" y="11880"/>
                </a:cubicBezTo>
                <a:cubicBezTo>
                  <a:pt x="16242" y="11745"/>
                  <a:pt x="16074" y="11610"/>
                  <a:pt x="15907" y="11610"/>
                </a:cubicBezTo>
                <a:close/>
                <a:moveTo>
                  <a:pt x="12558" y="13500"/>
                </a:moveTo>
                <a:cubicBezTo>
                  <a:pt x="12391" y="13635"/>
                  <a:pt x="12223" y="13770"/>
                  <a:pt x="12391" y="13905"/>
                </a:cubicBezTo>
                <a:cubicBezTo>
                  <a:pt x="13228" y="16065"/>
                  <a:pt x="13228" y="16065"/>
                  <a:pt x="13228" y="16065"/>
                </a:cubicBezTo>
                <a:cubicBezTo>
                  <a:pt x="10884" y="14715"/>
                  <a:pt x="10884" y="14715"/>
                  <a:pt x="10884" y="14715"/>
                </a:cubicBezTo>
                <a:cubicBezTo>
                  <a:pt x="10884" y="14715"/>
                  <a:pt x="10549" y="14715"/>
                  <a:pt x="10549" y="14715"/>
                </a:cubicBezTo>
                <a:cubicBezTo>
                  <a:pt x="8205" y="16065"/>
                  <a:pt x="8205" y="16065"/>
                  <a:pt x="8205" y="16065"/>
                </a:cubicBezTo>
                <a:cubicBezTo>
                  <a:pt x="9042" y="13905"/>
                  <a:pt x="9042" y="13905"/>
                  <a:pt x="9042" y="13905"/>
                </a:cubicBezTo>
                <a:cubicBezTo>
                  <a:pt x="9209" y="13770"/>
                  <a:pt x="9042" y="13635"/>
                  <a:pt x="8874" y="13500"/>
                </a:cubicBezTo>
                <a:cubicBezTo>
                  <a:pt x="6698" y="12285"/>
                  <a:pt x="6698" y="12285"/>
                  <a:pt x="6698" y="12285"/>
                </a:cubicBezTo>
                <a:cubicBezTo>
                  <a:pt x="9544" y="12285"/>
                  <a:pt x="9544" y="12285"/>
                  <a:pt x="9544" y="12285"/>
                </a:cubicBezTo>
                <a:cubicBezTo>
                  <a:pt x="9712" y="12285"/>
                  <a:pt x="9879" y="12150"/>
                  <a:pt x="9879" y="12015"/>
                </a:cubicBezTo>
                <a:cubicBezTo>
                  <a:pt x="10716" y="9855"/>
                  <a:pt x="10716" y="9855"/>
                  <a:pt x="10716" y="9855"/>
                </a:cubicBezTo>
                <a:cubicBezTo>
                  <a:pt x="11553" y="12015"/>
                  <a:pt x="11553" y="12015"/>
                  <a:pt x="11553" y="12015"/>
                </a:cubicBezTo>
                <a:cubicBezTo>
                  <a:pt x="11553" y="12150"/>
                  <a:pt x="11721" y="12285"/>
                  <a:pt x="11888" y="12285"/>
                </a:cubicBezTo>
                <a:cubicBezTo>
                  <a:pt x="14735" y="12285"/>
                  <a:pt x="14735" y="12285"/>
                  <a:pt x="14735" y="12285"/>
                </a:cubicBezTo>
                <a:lnTo>
                  <a:pt x="12558" y="135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44" name="Freeform 69"/>
          <p:cNvSpPr/>
          <p:nvPr/>
        </p:nvSpPr>
        <p:spPr>
          <a:xfrm>
            <a:off x="14620876" y="5699126"/>
            <a:ext cx="8794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670"/>
                </a:move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535"/>
                  <a:pt x="21600" y="5535"/>
                  <a:pt x="21600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15070" y="0"/>
                  <a:pt x="14902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2009" y="0"/>
                  <a:pt x="2009" y="0"/>
                  <a:pt x="2009" y="0"/>
                </a:cubicBezTo>
                <a:cubicBezTo>
                  <a:pt x="83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837" y="21600"/>
                  <a:pt x="2009" y="21600"/>
                </a:cubicBezTo>
                <a:cubicBezTo>
                  <a:pt x="19591" y="21600"/>
                  <a:pt x="19591" y="21600"/>
                  <a:pt x="19591" y="21600"/>
                </a:cubicBezTo>
                <a:cubicBezTo>
                  <a:pt x="20763" y="21600"/>
                  <a:pt x="21600" y="20925"/>
                  <a:pt x="21600" y="1998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lose/>
                <a:moveTo>
                  <a:pt x="15237" y="1080"/>
                </a:moveTo>
                <a:cubicBezTo>
                  <a:pt x="20260" y="5265"/>
                  <a:pt x="20260" y="5265"/>
                  <a:pt x="20260" y="5265"/>
                </a:cubicBezTo>
                <a:cubicBezTo>
                  <a:pt x="15237" y="5265"/>
                  <a:pt x="15237" y="5265"/>
                  <a:pt x="15237" y="5265"/>
                </a:cubicBezTo>
                <a:lnTo>
                  <a:pt x="15237" y="1080"/>
                </a:lnTo>
                <a:close/>
                <a:moveTo>
                  <a:pt x="19591" y="20925"/>
                </a:moveTo>
                <a:cubicBezTo>
                  <a:pt x="2009" y="20925"/>
                  <a:pt x="2009" y="20925"/>
                  <a:pt x="2009" y="20925"/>
                </a:cubicBezTo>
                <a:cubicBezTo>
                  <a:pt x="1340" y="20925"/>
                  <a:pt x="837" y="20520"/>
                  <a:pt x="837" y="19980"/>
                </a:cubicBezTo>
                <a:cubicBezTo>
                  <a:pt x="837" y="1620"/>
                  <a:pt x="837" y="1620"/>
                  <a:pt x="837" y="1620"/>
                </a:cubicBezTo>
                <a:cubicBezTo>
                  <a:pt x="837" y="1080"/>
                  <a:pt x="1340" y="675"/>
                  <a:pt x="2009" y="675"/>
                </a:cubicBezTo>
                <a:cubicBezTo>
                  <a:pt x="14400" y="675"/>
                  <a:pt x="14400" y="675"/>
                  <a:pt x="14400" y="675"/>
                </a:cubicBezTo>
                <a:cubicBezTo>
                  <a:pt x="14400" y="5670"/>
                  <a:pt x="14400" y="5670"/>
                  <a:pt x="14400" y="5670"/>
                </a:cubicBezTo>
                <a:cubicBezTo>
                  <a:pt x="14400" y="5805"/>
                  <a:pt x="14567" y="5940"/>
                  <a:pt x="14735" y="5940"/>
                </a:cubicBezTo>
                <a:cubicBezTo>
                  <a:pt x="20763" y="5940"/>
                  <a:pt x="20763" y="5940"/>
                  <a:pt x="20763" y="5940"/>
                </a:cubicBezTo>
                <a:cubicBezTo>
                  <a:pt x="20763" y="19980"/>
                  <a:pt x="20763" y="19980"/>
                  <a:pt x="20763" y="19980"/>
                </a:cubicBezTo>
                <a:cubicBezTo>
                  <a:pt x="20763" y="20520"/>
                  <a:pt x="20260" y="20925"/>
                  <a:pt x="19591" y="20925"/>
                </a:cubicBezTo>
                <a:close/>
                <a:moveTo>
                  <a:pt x="11219" y="14310"/>
                </a:moveTo>
                <a:cubicBezTo>
                  <a:pt x="11219" y="14715"/>
                  <a:pt x="11051" y="15120"/>
                  <a:pt x="10716" y="15390"/>
                </a:cubicBezTo>
                <a:cubicBezTo>
                  <a:pt x="8874" y="17010"/>
                  <a:pt x="8874" y="17010"/>
                  <a:pt x="8874" y="17010"/>
                </a:cubicBezTo>
                <a:cubicBezTo>
                  <a:pt x="8372" y="17280"/>
                  <a:pt x="7870" y="17415"/>
                  <a:pt x="7367" y="17415"/>
                </a:cubicBezTo>
                <a:cubicBezTo>
                  <a:pt x="6698" y="17415"/>
                  <a:pt x="6195" y="17280"/>
                  <a:pt x="5860" y="17010"/>
                </a:cubicBezTo>
                <a:cubicBezTo>
                  <a:pt x="5023" y="16335"/>
                  <a:pt x="5023" y="15255"/>
                  <a:pt x="5860" y="14580"/>
                </a:cubicBezTo>
                <a:cubicBezTo>
                  <a:pt x="7702" y="13095"/>
                  <a:pt x="7702" y="13095"/>
                  <a:pt x="7702" y="13095"/>
                </a:cubicBezTo>
                <a:cubicBezTo>
                  <a:pt x="8037" y="12690"/>
                  <a:pt x="8540" y="12555"/>
                  <a:pt x="9209" y="12555"/>
                </a:cubicBezTo>
                <a:cubicBezTo>
                  <a:pt x="9209" y="12555"/>
                  <a:pt x="9209" y="12555"/>
                  <a:pt x="9209" y="12555"/>
                </a:cubicBezTo>
                <a:cubicBezTo>
                  <a:pt x="9377" y="12555"/>
                  <a:pt x="9544" y="12690"/>
                  <a:pt x="9544" y="12825"/>
                </a:cubicBezTo>
                <a:cubicBezTo>
                  <a:pt x="9544" y="13095"/>
                  <a:pt x="9377" y="13230"/>
                  <a:pt x="9209" y="13230"/>
                </a:cubicBezTo>
                <a:cubicBezTo>
                  <a:pt x="9209" y="13230"/>
                  <a:pt x="9209" y="13230"/>
                  <a:pt x="9209" y="13230"/>
                </a:cubicBezTo>
                <a:cubicBezTo>
                  <a:pt x="8874" y="13230"/>
                  <a:pt x="8540" y="13365"/>
                  <a:pt x="8205" y="13500"/>
                </a:cubicBezTo>
                <a:cubicBezTo>
                  <a:pt x="6363" y="14985"/>
                  <a:pt x="6363" y="14985"/>
                  <a:pt x="6363" y="14985"/>
                </a:cubicBezTo>
                <a:cubicBezTo>
                  <a:pt x="5860" y="15390"/>
                  <a:pt x="5860" y="16065"/>
                  <a:pt x="6363" y="16470"/>
                </a:cubicBezTo>
                <a:cubicBezTo>
                  <a:pt x="6865" y="16875"/>
                  <a:pt x="7702" y="16875"/>
                  <a:pt x="8205" y="16470"/>
                </a:cubicBezTo>
                <a:cubicBezTo>
                  <a:pt x="10047" y="14985"/>
                  <a:pt x="10047" y="14985"/>
                  <a:pt x="10047" y="14985"/>
                </a:cubicBezTo>
                <a:cubicBezTo>
                  <a:pt x="10381" y="14850"/>
                  <a:pt x="10549" y="14580"/>
                  <a:pt x="10549" y="14310"/>
                </a:cubicBezTo>
                <a:cubicBezTo>
                  <a:pt x="10549" y="14040"/>
                  <a:pt x="10716" y="13905"/>
                  <a:pt x="10884" y="13905"/>
                </a:cubicBezTo>
                <a:cubicBezTo>
                  <a:pt x="11051" y="13905"/>
                  <a:pt x="11219" y="14040"/>
                  <a:pt x="11219" y="14310"/>
                </a:cubicBezTo>
                <a:close/>
                <a:moveTo>
                  <a:pt x="15740" y="8910"/>
                </a:moveTo>
                <a:cubicBezTo>
                  <a:pt x="16242" y="9180"/>
                  <a:pt x="16409" y="9720"/>
                  <a:pt x="16409" y="10125"/>
                </a:cubicBezTo>
                <a:cubicBezTo>
                  <a:pt x="16409" y="10530"/>
                  <a:pt x="16242" y="10935"/>
                  <a:pt x="15740" y="11340"/>
                </a:cubicBezTo>
                <a:cubicBezTo>
                  <a:pt x="13898" y="12825"/>
                  <a:pt x="13898" y="12825"/>
                  <a:pt x="13898" y="12825"/>
                </a:cubicBezTo>
                <a:cubicBezTo>
                  <a:pt x="13563" y="13095"/>
                  <a:pt x="13060" y="13365"/>
                  <a:pt x="12391" y="13365"/>
                </a:cubicBezTo>
                <a:cubicBezTo>
                  <a:pt x="12223" y="13365"/>
                  <a:pt x="12056" y="13095"/>
                  <a:pt x="12056" y="12960"/>
                </a:cubicBezTo>
                <a:cubicBezTo>
                  <a:pt x="12056" y="12825"/>
                  <a:pt x="12223" y="12690"/>
                  <a:pt x="12391" y="12690"/>
                </a:cubicBezTo>
                <a:cubicBezTo>
                  <a:pt x="12726" y="12690"/>
                  <a:pt x="13060" y="12555"/>
                  <a:pt x="13395" y="12285"/>
                </a:cubicBezTo>
                <a:cubicBezTo>
                  <a:pt x="15237" y="10800"/>
                  <a:pt x="15237" y="10800"/>
                  <a:pt x="15237" y="10800"/>
                </a:cubicBezTo>
                <a:cubicBezTo>
                  <a:pt x="15405" y="10665"/>
                  <a:pt x="15572" y="10395"/>
                  <a:pt x="15572" y="10125"/>
                </a:cubicBezTo>
                <a:cubicBezTo>
                  <a:pt x="15572" y="9855"/>
                  <a:pt x="15405" y="9585"/>
                  <a:pt x="15237" y="9315"/>
                </a:cubicBezTo>
                <a:cubicBezTo>
                  <a:pt x="14735" y="8910"/>
                  <a:pt x="13898" y="8910"/>
                  <a:pt x="13395" y="9315"/>
                </a:cubicBezTo>
                <a:cubicBezTo>
                  <a:pt x="11553" y="10800"/>
                  <a:pt x="11553" y="10800"/>
                  <a:pt x="11553" y="10800"/>
                </a:cubicBezTo>
                <a:cubicBezTo>
                  <a:pt x="11219" y="11070"/>
                  <a:pt x="11219" y="11340"/>
                  <a:pt x="11219" y="11610"/>
                </a:cubicBezTo>
                <a:cubicBezTo>
                  <a:pt x="11219" y="11745"/>
                  <a:pt x="10884" y="11880"/>
                  <a:pt x="10716" y="11880"/>
                </a:cubicBezTo>
                <a:cubicBezTo>
                  <a:pt x="10549" y="11880"/>
                  <a:pt x="10381" y="11745"/>
                  <a:pt x="10381" y="11610"/>
                </a:cubicBezTo>
                <a:cubicBezTo>
                  <a:pt x="10381" y="11205"/>
                  <a:pt x="10549" y="10665"/>
                  <a:pt x="10884" y="10395"/>
                </a:cubicBezTo>
                <a:cubicBezTo>
                  <a:pt x="12893" y="8910"/>
                  <a:pt x="12893" y="8910"/>
                  <a:pt x="12893" y="8910"/>
                </a:cubicBezTo>
                <a:cubicBezTo>
                  <a:pt x="13563" y="8235"/>
                  <a:pt x="15070" y="8235"/>
                  <a:pt x="15740" y="8910"/>
                </a:cubicBezTo>
                <a:close/>
                <a:moveTo>
                  <a:pt x="7870" y="14715"/>
                </a:moveTo>
                <a:cubicBezTo>
                  <a:pt x="13060" y="10665"/>
                  <a:pt x="13060" y="10665"/>
                  <a:pt x="13060" y="10665"/>
                </a:cubicBezTo>
                <a:cubicBezTo>
                  <a:pt x="13228" y="10530"/>
                  <a:pt x="13563" y="10530"/>
                  <a:pt x="13730" y="10665"/>
                </a:cubicBezTo>
                <a:cubicBezTo>
                  <a:pt x="13898" y="10800"/>
                  <a:pt x="13898" y="10935"/>
                  <a:pt x="13730" y="11070"/>
                </a:cubicBezTo>
                <a:cubicBezTo>
                  <a:pt x="8540" y="15255"/>
                  <a:pt x="8540" y="15255"/>
                  <a:pt x="8540" y="15255"/>
                </a:cubicBezTo>
                <a:cubicBezTo>
                  <a:pt x="8372" y="15255"/>
                  <a:pt x="8372" y="15390"/>
                  <a:pt x="8205" y="15390"/>
                </a:cubicBezTo>
                <a:cubicBezTo>
                  <a:pt x="8205" y="15390"/>
                  <a:pt x="8037" y="15255"/>
                  <a:pt x="7870" y="15255"/>
                </a:cubicBezTo>
                <a:cubicBezTo>
                  <a:pt x="7870" y="15120"/>
                  <a:pt x="7870" y="14850"/>
                  <a:pt x="7870" y="147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45" name="Freeform 70"/>
          <p:cNvSpPr/>
          <p:nvPr/>
        </p:nvSpPr>
        <p:spPr>
          <a:xfrm>
            <a:off x="14620876" y="6937375"/>
            <a:ext cx="8794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670"/>
                </a:moveTo>
                <a:cubicBezTo>
                  <a:pt x="21600" y="5670"/>
                  <a:pt x="21600" y="5670"/>
                  <a:pt x="21600" y="5535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535"/>
                  <a:pt x="21600" y="5535"/>
                  <a:pt x="21600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15070" y="0"/>
                  <a:pt x="14902" y="0"/>
                  <a:pt x="14902" y="0"/>
                </a:cubicBezTo>
                <a:cubicBezTo>
                  <a:pt x="14902" y="0"/>
                  <a:pt x="14735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2009" y="0"/>
                  <a:pt x="2009" y="0"/>
                  <a:pt x="2009" y="0"/>
                </a:cubicBezTo>
                <a:cubicBezTo>
                  <a:pt x="83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837" y="21600"/>
                  <a:pt x="2009" y="21600"/>
                </a:cubicBezTo>
                <a:cubicBezTo>
                  <a:pt x="19591" y="21600"/>
                  <a:pt x="19591" y="21600"/>
                  <a:pt x="19591" y="21600"/>
                </a:cubicBezTo>
                <a:cubicBezTo>
                  <a:pt x="20763" y="21600"/>
                  <a:pt x="21600" y="20925"/>
                  <a:pt x="21600" y="1998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lose/>
                <a:moveTo>
                  <a:pt x="15237" y="1080"/>
                </a:moveTo>
                <a:cubicBezTo>
                  <a:pt x="20260" y="5265"/>
                  <a:pt x="20260" y="5265"/>
                  <a:pt x="20260" y="5265"/>
                </a:cubicBezTo>
                <a:cubicBezTo>
                  <a:pt x="15237" y="5265"/>
                  <a:pt x="15237" y="5265"/>
                  <a:pt x="15237" y="5265"/>
                </a:cubicBezTo>
                <a:lnTo>
                  <a:pt x="15237" y="1080"/>
                </a:lnTo>
                <a:close/>
                <a:moveTo>
                  <a:pt x="19591" y="20925"/>
                </a:moveTo>
                <a:cubicBezTo>
                  <a:pt x="2009" y="20925"/>
                  <a:pt x="2009" y="20925"/>
                  <a:pt x="2009" y="20925"/>
                </a:cubicBezTo>
                <a:cubicBezTo>
                  <a:pt x="1340" y="20925"/>
                  <a:pt x="837" y="20520"/>
                  <a:pt x="837" y="19980"/>
                </a:cubicBezTo>
                <a:cubicBezTo>
                  <a:pt x="837" y="1620"/>
                  <a:pt x="837" y="1620"/>
                  <a:pt x="837" y="1620"/>
                </a:cubicBezTo>
                <a:cubicBezTo>
                  <a:pt x="837" y="1080"/>
                  <a:pt x="1340" y="675"/>
                  <a:pt x="2009" y="675"/>
                </a:cubicBezTo>
                <a:cubicBezTo>
                  <a:pt x="14400" y="675"/>
                  <a:pt x="14400" y="675"/>
                  <a:pt x="14400" y="675"/>
                </a:cubicBezTo>
                <a:cubicBezTo>
                  <a:pt x="14400" y="5670"/>
                  <a:pt x="14400" y="5670"/>
                  <a:pt x="14400" y="5670"/>
                </a:cubicBezTo>
                <a:cubicBezTo>
                  <a:pt x="14400" y="5805"/>
                  <a:pt x="14567" y="5940"/>
                  <a:pt x="14735" y="5940"/>
                </a:cubicBezTo>
                <a:cubicBezTo>
                  <a:pt x="20763" y="5940"/>
                  <a:pt x="20763" y="5940"/>
                  <a:pt x="20763" y="5940"/>
                </a:cubicBezTo>
                <a:cubicBezTo>
                  <a:pt x="20763" y="19980"/>
                  <a:pt x="20763" y="19980"/>
                  <a:pt x="20763" y="19980"/>
                </a:cubicBezTo>
                <a:cubicBezTo>
                  <a:pt x="20763" y="20520"/>
                  <a:pt x="20260" y="20925"/>
                  <a:pt x="19591" y="20925"/>
                </a:cubicBezTo>
                <a:close/>
                <a:moveTo>
                  <a:pt x="10884" y="7560"/>
                </a:moveTo>
                <a:cubicBezTo>
                  <a:pt x="7702" y="7560"/>
                  <a:pt x="5191" y="9585"/>
                  <a:pt x="5191" y="12150"/>
                </a:cubicBezTo>
                <a:cubicBezTo>
                  <a:pt x="5191" y="14580"/>
                  <a:pt x="7702" y="16605"/>
                  <a:pt x="10884" y="16605"/>
                </a:cubicBezTo>
                <a:cubicBezTo>
                  <a:pt x="13898" y="16605"/>
                  <a:pt x="16409" y="14580"/>
                  <a:pt x="16409" y="12150"/>
                </a:cubicBezTo>
                <a:cubicBezTo>
                  <a:pt x="16409" y="9585"/>
                  <a:pt x="13898" y="7560"/>
                  <a:pt x="10884" y="7560"/>
                </a:cubicBezTo>
                <a:close/>
                <a:moveTo>
                  <a:pt x="15572" y="11745"/>
                </a:moveTo>
                <a:cubicBezTo>
                  <a:pt x="11219" y="11745"/>
                  <a:pt x="11219" y="11745"/>
                  <a:pt x="11219" y="11745"/>
                </a:cubicBezTo>
                <a:cubicBezTo>
                  <a:pt x="11219" y="8235"/>
                  <a:pt x="11219" y="8235"/>
                  <a:pt x="11219" y="8235"/>
                </a:cubicBezTo>
                <a:cubicBezTo>
                  <a:pt x="13563" y="8370"/>
                  <a:pt x="15405" y="9855"/>
                  <a:pt x="15572" y="11745"/>
                </a:cubicBezTo>
                <a:close/>
                <a:moveTo>
                  <a:pt x="10884" y="15930"/>
                </a:moveTo>
                <a:cubicBezTo>
                  <a:pt x="8205" y="15930"/>
                  <a:pt x="6028" y="14310"/>
                  <a:pt x="6028" y="12150"/>
                </a:cubicBezTo>
                <a:cubicBezTo>
                  <a:pt x="6028" y="10125"/>
                  <a:pt x="7870" y="8370"/>
                  <a:pt x="10381" y="8235"/>
                </a:cubicBezTo>
                <a:cubicBezTo>
                  <a:pt x="10381" y="12150"/>
                  <a:pt x="10381" y="12150"/>
                  <a:pt x="10381" y="12150"/>
                </a:cubicBezTo>
                <a:cubicBezTo>
                  <a:pt x="10381" y="12285"/>
                  <a:pt x="10549" y="12420"/>
                  <a:pt x="10884" y="12420"/>
                </a:cubicBezTo>
                <a:cubicBezTo>
                  <a:pt x="15572" y="12420"/>
                  <a:pt x="15572" y="12420"/>
                  <a:pt x="15572" y="12420"/>
                </a:cubicBezTo>
                <a:cubicBezTo>
                  <a:pt x="15405" y="14445"/>
                  <a:pt x="13395" y="15930"/>
                  <a:pt x="10884" y="159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46" name="Freeform 71"/>
          <p:cNvSpPr/>
          <p:nvPr/>
        </p:nvSpPr>
        <p:spPr>
          <a:xfrm>
            <a:off x="14620876" y="8175625"/>
            <a:ext cx="8794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670"/>
                </a:move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535"/>
                  <a:pt x="21600" y="5535"/>
                  <a:pt x="21600" y="5400"/>
                </a:cubicBezTo>
                <a:cubicBezTo>
                  <a:pt x="21600" y="5400"/>
                  <a:pt x="21600" y="5400"/>
                  <a:pt x="21433" y="5400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15070" y="0"/>
                  <a:pt x="14902" y="0"/>
                  <a:pt x="14902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2009" y="0"/>
                  <a:pt x="2009" y="0"/>
                  <a:pt x="2009" y="0"/>
                </a:cubicBezTo>
                <a:cubicBezTo>
                  <a:pt x="83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837" y="21600"/>
                  <a:pt x="2009" y="21600"/>
                </a:cubicBezTo>
                <a:cubicBezTo>
                  <a:pt x="19591" y="21600"/>
                  <a:pt x="19591" y="21600"/>
                  <a:pt x="19591" y="21600"/>
                </a:cubicBezTo>
                <a:cubicBezTo>
                  <a:pt x="20763" y="21600"/>
                  <a:pt x="21600" y="20925"/>
                  <a:pt x="21600" y="1998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lose/>
                <a:moveTo>
                  <a:pt x="15237" y="1080"/>
                </a:moveTo>
                <a:cubicBezTo>
                  <a:pt x="20260" y="5265"/>
                  <a:pt x="20260" y="5265"/>
                  <a:pt x="20260" y="5265"/>
                </a:cubicBezTo>
                <a:cubicBezTo>
                  <a:pt x="15237" y="5265"/>
                  <a:pt x="15237" y="5265"/>
                  <a:pt x="15237" y="5265"/>
                </a:cubicBezTo>
                <a:lnTo>
                  <a:pt x="15237" y="1080"/>
                </a:lnTo>
                <a:close/>
                <a:moveTo>
                  <a:pt x="19591" y="20925"/>
                </a:moveTo>
                <a:cubicBezTo>
                  <a:pt x="2009" y="20925"/>
                  <a:pt x="2009" y="20925"/>
                  <a:pt x="2009" y="20925"/>
                </a:cubicBezTo>
                <a:cubicBezTo>
                  <a:pt x="1340" y="20925"/>
                  <a:pt x="837" y="20520"/>
                  <a:pt x="837" y="19980"/>
                </a:cubicBezTo>
                <a:cubicBezTo>
                  <a:pt x="837" y="1620"/>
                  <a:pt x="837" y="1620"/>
                  <a:pt x="837" y="1620"/>
                </a:cubicBezTo>
                <a:cubicBezTo>
                  <a:pt x="837" y="1080"/>
                  <a:pt x="1340" y="675"/>
                  <a:pt x="2009" y="675"/>
                </a:cubicBezTo>
                <a:cubicBezTo>
                  <a:pt x="14400" y="675"/>
                  <a:pt x="14400" y="675"/>
                  <a:pt x="14400" y="675"/>
                </a:cubicBezTo>
                <a:cubicBezTo>
                  <a:pt x="14400" y="5670"/>
                  <a:pt x="14400" y="5670"/>
                  <a:pt x="14400" y="5670"/>
                </a:cubicBezTo>
                <a:cubicBezTo>
                  <a:pt x="14400" y="5805"/>
                  <a:pt x="14567" y="5940"/>
                  <a:pt x="14735" y="5940"/>
                </a:cubicBezTo>
                <a:cubicBezTo>
                  <a:pt x="20763" y="5940"/>
                  <a:pt x="20763" y="5940"/>
                  <a:pt x="20763" y="5940"/>
                </a:cubicBezTo>
                <a:cubicBezTo>
                  <a:pt x="20763" y="19980"/>
                  <a:pt x="20763" y="19980"/>
                  <a:pt x="20763" y="19980"/>
                </a:cubicBezTo>
                <a:cubicBezTo>
                  <a:pt x="20763" y="20520"/>
                  <a:pt x="20260" y="20925"/>
                  <a:pt x="19591" y="20925"/>
                </a:cubicBezTo>
                <a:close/>
                <a:moveTo>
                  <a:pt x="11219" y="9990"/>
                </a:moveTo>
                <a:cubicBezTo>
                  <a:pt x="10884" y="10260"/>
                  <a:pt x="10884" y="10260"/>
                  <a:pt x="10884" y="10260"/>
                </a:cubicBezTo>
                <a:cubicBezTo>
                  <a:pt x="10381" y="9990"/>
                  <a:pt x="10381" y="9990"/>
                  <a:pt x="10381" y="9990"/>
                </a:cubicBezTo>
                <a:cubicBezTo>
                  <a:pt x="9209" y="9045"/>
                  <a:pt x="7367" y="9045"/>
                  <a:pt x="6195" y="9990"/>
                </a:cubicBezTo>
                <a:cubicBezTo>
                  <a:pt x="5526" y="10395"/>
                  <a:pt x="5191" y="11070"/>
                  <a:pt x="5191" y="11745"/>
                </a:cubicBezTo>
                <a:cubicBezTo>
                  <a:pt x="5191" y="12420"/>
                  <a:pt x="5526" y="12960"/>
                  <a:pt x="6195" y="13500"/>
                </a:cubicBezTo>
                <a:cubicBezTo>
                  <a:pt x="10549" y="16740"/>
                  <a:pt x="10549" y="16740"/>
                  <a:pt x="10549" y="16740"/>
                </a:cubicBezTo>
                <a:cubicBezTo>
                  <a:pt x="10549" y="16740"/>
                  <a:pt x="10716" y="16875"/>
                  <a:pt x="10884" y="16875"/>
                </a:cubicBezTo>
                <a:cubicBezTo>
                  <a:pt x="10884" y="16875"/>
                  <a:pt x="11051" y="16740"/>
                  <a:pt x="11051" y="16740"/>
                </a:cubicBezTo>
                <a:cubicBezTo>
                  <a:pt x="15405" y="13500"/>
                  <a:pt x="15405" y="13500"/>
                  <a:pt x="15405" y="13500"/>
                </a:cubicBezTo>
                <a:cubicBezTo>
                  <a:pt x="16074" y="12960"/>
                  <a:pt x="16409" y="12420"/>
                  <a:pt x="16409" y="11745"/>
                </a:cubicBezTo>
                <a:cubicBezTo>
                  <a:pt x="16409" y="11070"/>
                  <a:pt x="16074" y="10395"/>
                  <a:pt x="15405" y="9990"/>
                </a:cubicBezTo>
                <a:cubicBezTo>
                  <a:pt x="14233" y="9045"/>
                  <a:pt x="12391" y="9045"/>
                  <a:pt x="11219" y="9990"/>
                </a:cubicBezTo>
                <a:close/>
                <a:moveTo>
                  <a:pt x="14902" y="12960"/>
                </a:moveTo>
                <a:cubicBezTo>
                  <a:pt x="10884" y="16065"/>
                  <a:pt x="10884" y="16065"/>
                  <a:pt x="10884" y="16065"/>
                </a:cubicBezTo>
                <a:cubicBezTo>
                  <a:pt x="6698" y="12960"/>
                  <a:pt x="6698" y="12960"/>
                  <a:pt x="6698" y="12960"/>
                </a:cubicBezTo>
                <a:cubicBezTo>
                  <a:pt x="6195" y="12690"/>
                  <a:pt x="6028" y="12150"/>
                  <a:pt x="6028" y="11745"/>
                </a:cubicBezTo>
                <a:cubicBezTo>
                  <a:pt x="6028" y="11205"/>
                  <a:pt x="6195" y="10800"/>
                  <a:pt x="6698" y="10395"/>
                </a:cubicBezTo>
                <a:cubicBezTo>
                  <a:pt x="7200" y="10125"/>
                  <a:pt x="7702" y="9990"/>
                  <a:pt x="8205" y="9990"/>
                </a:cubicBezTo>
                <a:cubicBezTo>
                  <a:pt x="8874" y="9990"/>
                  <a:pt x="9377" y="10125"/>
                  <a:pt x="9879" y="10395"/>
                </a:cubicBezTo>
                <a:cubicBezTo>
                  <a:pt x="10549" y="10935"/>
                  <a:pt x="10549" y="10935"/>
                  <a:pt x="10549" y="10935"/>
                </a:cubicBezTo>
                <a:cubicBezTo>
                  <a:pt x="10716" y="11070"/>
                  <a:pt x="10884" y="11070"/>
                  <a:pt x="11051" y="10935"/>
                </a:cubicBezTo>
                <a:cubicBezTo>
                  <a:pt x="11721" y="10395"/>
                  <a:pt x="11721" y="10395"/>
                  <a:pt x="11721" y="10395"/>
                </a:cubicBezTo>
                <a:cubicBezTo>
                  <a:pt x="12558" y="9720"/>
                  <a:pt x="14065" y="9720"/>
                  <a:pt x="14902" y="10395"/>
                </a:cubicBezTo>
                <a:cubicBezTo>
                  <a:pt x="15405" y="10800"/>
                  <a:pt x="15572" y="11205"/>
                  <a:pt x="15572" y="11745"/>
                </a:cubicBezTo>
                <a:cubicBezTo>
                  <a:pt x="15572" y="12150"/>
                  <a:pt x="15405" y="12690"/>
                  <a:pt x="14902" y="129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47" name="Freeform 72"/>
          <p:cNvSpPr/>
          <p:nvPr/>
        </p:nvSpPr>
        <p:spPr>
          <a:xfrm>
            <a:off x="14509750" y="9410700"/>
            <a:ext cx="1092200" cy="1050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0" y="8329"/>
                </a:moveTo>
                <a:cubicBezTo>
                  <a:pt x="13500" y="7482"/>
                  <a:pt x="13500" y="7482"/>
                  <a:pt x="13500" y="7482"/>
                </a:cubicBezTo>
                <a:cubicBezTo>
                  <a:pt x="13500" y="7341"/>
                  <a:pt x="13635" y="7200"/>
                  <a:pt x="13770" y="7200"/>
                </a:cubicBezTo>
                <a:cubicBezTo>
                  <a:pt x="14040" y="7200"/>
                  <a:pt x="14175" y="7341"/>
                  <a:pt x="14175" y="7482"/>
                </a:cubicBezTo>
                <a:cubicBezTo>
                  <a:pt x="14175" y="8329"/>
                  <a:pt x="14175" y="8329"/>
                  <a:pt x="14175" y="8329"/>
                </a:cubicBezTo>
                <a:cubicBezTo>
                  <a:pt x="14175" y="8471"/>
                  <a:pt x="14040" y="8612"/>
                  <a:pt x="13770" y="8612"/>
                </a:cubicBezTo>
                <a:cubicBezTo>
                  <a:pt x="13635" y="8612"/>
                  <a:pt x="13500" y="8471"/>
                  <a:pt x="13500" y="8329"/>
                </a:cubicBezTo>
                <a:close/>
                <a:moveTo>
                  <a:pt x="16200" y="8612"/>
                </a:moveTo>
                <a:cubicBezTo>
                  <a:pt x="16470" y="8612"/>
                  <a:pt x="16605" y="8471"/>
                  <a:pt x="16605" y="8329"/>
                </a:cubicBezTo>
                <a:cubicBezTo>
                  <a:pt x="16605" y="7482"/>
                  <a:pt x="16605" y="7482"/>
                  <a:pt x="16605" y="7482"/>
                </a:cubicBezTo>
                <a:cubicBezTo>
                  <a:pt x="16605" y="7341"/>
                  <a:pt x="16470" y="7200"/>
                  <a:pt x="16200" y="7200"/>
                </a:cubicBezTo>
                <a:cubicBezTo>
                  <a:pt x="16065" y="7200"/>
                  <a:pt x="15930" y="7341"/>
                  <a:pt x="15930" y="7482"/>
                </a:cubicBezTo>
                <a:cubicBezTo>
                  <a:pt x="15930" y="8329"/>
                  <a:pt x="15930" y="8329"/>
                  <a:pt x="15930" y="8329"/>
                </a:cubicBezTo>
                <a:cubicBezTo>
                  <a:pt x="15930" y="8471"/>
                  <a:pt x="16065" y="8612"/>
                  <a:pt x="16200" y="8612"/>
                </a:cubicBezTo>
                <a:close/>
                <a:moveTo>
                  <a:pt x="18630" y="8612"/>
                </a:moveTo>
                <a:cubicBezTo>
                  <a:pt x="18765" y="8612"/>
                  <a:pt x="19035" y="8471"/>
                  <a:pt x="19035" y="8329"/>
                </a:cubicBezTo>
                <a:cubicBezTo>
                  <a:pt x="19035" y="7482"/>
                  <a:pt x="19035" y="7482"/>
                  <a:pt x="19035" y="7482"/>
                </a:cubicBezTo>
                <a:cubicBezTo>
                  <a:pt x="19035" y="7341"/>
                  <a:pt x="18765" y="7200"/>
                  <a:pt x="18630" y="7200"/>
                </a:cubicBezTo>
                <a:cubicBezTo>
                  <a:pt x="18495" y="7200"/>
                  <a:pt x="18360" y="7341"/>
                  <a:pt x="18360" y="7482"/>
                </a:cubicBezTo>
                <a:cubicBezTo>
                  <a:pt x="18360" y="8329"/>
                  <a:pt x="18360" y="8329"/>
                  <a:pt x="18360" y="8329"/>
                </a:cubicBezTo>
                <a:cubicBezTo>
                  <a:pt x="18360" y="8471"/>
                  <a:pt x="18495" y="8612"/>
                  <a:pt x="18630" y="8612"/>
                </a:cubicBezTo>
                <a:close/>
                <a:moveTo>
                  <a:pt x="13770" y="14400"/>
                </a:moveTo>
                <a:cubicBezTo>
                  <a:pt x="14040" y="14400"/>
                  <a:pt x="14175" y="14259"/>
                  <a:pt x="14175" y="13976"/>
                </a:cubicBezTo>
                <a:cubicBezTo>
                  <a:pt x="14175" y="13271"/>
                  <a:pt x="14175" y="13271"/>
                  <a:pt x="14175" y="13271"/>
                </a:cubicBezTo>
                <a:cubicBezTo>
                  <a:pt x="14175" y="12988"/>
                  <a:pt x="14040" y="12847"/>
                  <a:pt x="13770" y="12847"/>
                </a:cubicBezTo>
                <a:cubicBezTo>
                  <a:pt x="13635" y="12847"/>
                  <a:pt x="13500" y="12988"/>
                  <a:pt x="13500" y="13271"/>
                </a:cubicBezTo>
                <a:cubicBezTo>
                  <a:pt x="13500" y="13976"/>
                  <a:pt x="13500" y="13976"/>
                  <a:pt x="13500" y="13976"/>
                </a:cubicBezTo>
                <a:cubicBezTo>
                  <a:pt x="13500" y="14259"/>
                  <a:pt x="13635" y="14400"/>
                  <a:pt x="13770" y="14400"/>
                </a:cubicBezTo>
                <a:close/>
                <a:moveTo>
                  <a:pt x="16200" y="14400"/>
                </a:moveTo>
                <a:cubicBezTo>
                  <a:pt x="16470" y="14400"/>
                  <a:pt x="16605" y="14259"/>
                  <a:pt x="16605" y="13976"/>
                </a:cubicBezTo>
                <a:cubicBezTo>
                  <a:pt x="16605" y="13271"/>
                  <a:pt x="16605" y="13271"/>
                  <a:pt x="16605" y="13271"/>
                </a:cubicBezTo>
                <a:cubicBezTo>
                  <a:pt x="16605" y="12988"/>
                  <a:pt x="16470" y="12847"/>
                  <a:pt x="16200" y="12847"/>
                </a:cubicBezTo>
                <a:cubicBezTo>
                  <a:pt x="16065" y="12847"/>
                  <a:pt x="15930" y="12988"/>
                  <a:pt x="15930" y="13271"/>
                </a:cubicBezTo>
                <a:cubicBezTo>
                  <a:pt x="15930" y="13976"/>
                  <a:pt x="15930" y="13976"/>
                  <a:pt x="15930" y="13976"/>
                </a:cubicBezTo>
                <a:cubicBezTo>
                  <a:pt x="15930" y="14259"/>
                  <a:pt x="16065" y="14400"/>
                  <a:pt x="16200" y="14400"/>
                </a:cubicBezTo>
                <a:close/>
                <a:moveTo>
                  <a:pt x="21600" y="5506"/>
                </a:moveTo>
                <a:cubicBezTo>
                  <a:pt x="21600" y="13412"/>
                  <a:pt x="21600" y="13412"/>
                  <a:pt x="21600" y="13412"/>
                </a:cubicBezTo>
                <a:cubicBezTo>
                  <a:pt x="21600" y="13553"/>
                  <a:pt x="21465" y="13694"/>
                  <a:pt x="21330" y="13694"/>
                </a:cubicBezTo>
                <a:cubicBezTo>
                  <a:pt x="19575" y="13694"/>
                  <a:pt x="18900" y="14400"/>
                  <a:pt x="18900" y="16094"/>
                </a:cubicBezTo>
                <a:cubicBezTo>
                  <a:pt x="18900" y="16235"/>
                  <a:pt x="18765" y="16518"/>
                  <a:pt x="18630" y="16518"/>
                </a:cubicBezTo>
                <a:cubicBezTo>
                  <a:pt x="12015" y="16518"/>
                  <a:pt x="12015" y="16518"/>
                  <a:pt x="12015" y="16518"/>
                </a:cubicBezTo>
                <a:cubicBezTo>
                  <a:pt x="12015" y="18212"/>
                  <a:pt x="12015" y="18212"/>
                  <a:pt x="12015" y="18212"/>
                </a:cubicBezTo>
                <a:cubicBezTo>
                  <a:pt x="12690" y="18212"/>
                  <a:pt x="12690" y="18212"/>
                  <a:pt x="12690" y="18212"/>
                </a:cubicBezTo>
                <a:cubicBezTo>
                  <a:pt x="12825" y="18212"/>
                  <a:pt x="12960" y="18353"/>
                  <a:pt x="12960" y="18635"/>
                </a:cubicBezTo>
                <a:cubicBezTo>
                  <a:pt x="12960" y="21176"/>
                  <a:pt x="12960" y="21176"/>
                  <a:pt x="12960" y="21176"/>
                </a:cubicBezTo>
                <a:cubicBezTo>
                  <a:pt x="12960" y="21459"/>
                  <a:pt x="12825" y="21600"/>
                  <a:pt x="12690" y="21600"/>
                </a:cubicBezTo>
                <a:cubicBezTo>
                  <a:pt x="270" y="21600"/>
                  <a:pt x="270" y="21600"/>
                  <a:pt x="270" y="21600"/>
                </a:cubicBezTo>
                <a:cubicBezTo>
                  <a:pt x="135" y="21600"/>
                  <a:pt x="0" y="21459"/>
                  <a:pt x="0" y="21176"/>
                </a:cubicBezTo>
                <a:cubicBezTo>
                  <a:pt x="0" y="18635"/>
                  <a:pt x="0" y="18635"/>
                  <a:pt x="0" y="18635"/>
                </a:cubicBezTo>
                <a:cubicBezTo>
                  <a:pt x="0" y="18353"/>
                  <a:pt x="135" y="18212"/>
                  <a:pt x="270" y="18212"/>
                </a:cubicBezTo>
                <a:cubicBezTo>
                  <a:pt x="945" y="18212"/>
                  <a:pt x="945" y="18212"/>
                  <a:pt x="945" y="18212"/>
                </a:cubicBezTo>
                <a:cubicBezTo>
                  <a:pt x="945" y="3247"/>
                  <a:pt x="945" y="3247"/>
                  <a:pt x="945" y="3247"/>
                </a:cubicBezTo>
                <a:cubicBezTo>
                  <a:pt x="270" y="3247"/>
                  <a:pt x="270" y="3247"/>
                  <a:pt x="270" y="3247"/>
                </a:cubicBezTo>
                <a:cubicBezTo>
                  <a:pt x="135" y="3247"/>
                  <a:pt x="0" y="3106"/>
                  <a:pt x="0" y="2965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141"/>
                  <a:pt x="135" y="0"/>
                  <a:pt x="270" y="0"/>
                </a:cubicBezTo>
                <a:cubicBezTo>
                  <a:pt x="12690" y="0"/>
                  <a:pt x="12690" y="0"/>
                  <a:pt x="12690" y="0"/>
                </a:cubicBezTo>
                <a:cubicBezTo>
                  <a:pt x="12825" y="0"/>
                  <a:pt x="12960" y="141"/>
                  <a:pt x="12960" y="282"/>
                </a:cubicBezTo>
                <a:cubicBezTo>
                  <a:pt x="12960" y="2965"/>
                  <a:pt x="12960" y="2965"/>
                  <a:pt x="12960" y="2965"/>
                </a:cubicBezTo>
                <a:cubicBezTo>
                  <a:pt x="12960" y="3106"/>
                  <a:pt x="12825" y="3247"/>
                  <a:pt x="12690" y="3247"/>
                </a:cubicBezTo>
                <a:cubicBezTo>
                  <a:pt x="12015" y="3247"/>
                  <a:pt x="12015" y="3247"/>
                  <a:pt x="12015" y="3247"/>
                </a:cubicBezTo>
                <a:cubicBezTo>
                  <a:pt x="12015" y="5082"/>
                  <a:pt x="12015" y="5082"/>
                  <a:pt x="12015" y="5082"/>
                </a:cubicBezTo>
                <a:cubicBezTo>
                  <a:pt x="21330" y="5082"/>
                  <a:pt x="21330" y="5082"/>
                  <a:pt x="21330" y="5082"/>
                </a:cubicBezTo>
                <a:cubicBezTo>
                  <a:pt x="21465" y="5082"/>
                  <a:pt x="21600" y="5224"/>
                  <a:pt x="21600" y="5506"/>
                </a:cubicBezTo>
                <a:close/>
                <a:moveTo>
                  <a:pt x="675" y="2541"/>
                </a:moveTo>
                <a:cubicBezTo>
                  <a:pt x="12420" y="2541"/>
                  <a:pt x="12420" y="2541"/>
                  <a:pt x="12420" y="2541"/>
                </a:cubicBezTo>
                <a:cubicBezTo>
                  <a:pt x="12420" y="706"/>
                  <a:pt x="12420" y="706"/>
                  <a:pt x="12420" y="706"/>
                </a:cubicBezTo>
                <a:cubicBezTo>
                  <a:pt x="675" y="706"/>
                  <a:pt x="675" y="706"/>
                  <a:pt x="675" y="706"/>
                </a:cubicBezTo>
                <a:lnTo>
                  <a:pt x="675" y="2541"/>
                </a:lnTo>
                <a:close/>
                <a:moveTo>
                  <a:pt x="12420" y="18918"/>
                </a:moveTo>
                <a:cubicBezTo>
                  <a:pt x="675" y="18918"/>
                  <a:pt x="675" y="18918"/>
                  <a:pt x="675" y="18918"/>
                </a:cubicBezTo>
                <a:cubicBezTo>
                  <a:pt x="675" y="20894"/>
                  <a:pt x="675" y="20894"/>
                  <a:pt x="675" y="20894"/>
                </a:cubicBezTo>
                <a:cubicBezTo>
                  <a:pt x="12420" y="20894"/>
                  <a:pt x="12420" y="20894"/>
                  <a:pt x="12420" y="20894"/>
                </a:cubicBezTo>
                <a:lnTo>
                  <a:pt x="12420" y="18918"/>
                </a:lnTo>
                <a:close/>
                <a:moveTo>
                  <a:pt x="11340" y="3388"/>
                </a:moveTo>
                <a:cubicBezTo>
                  <a:pt x="1620" y="3388"/>
                  <a:pt x="1620" y="3388"/>
                  <a:pt x="1620" y="3388"/>
                </a:cubicBezTo>
                <a:cubicBezTo>
                  <a:pt x="1620" y="18212"/>
                  <a:pt x="1620" y="18212"/>
                  <a:pt x="1620" y="18212"/>
                </a:cubicBezTo>
                <a:cubicBezTo>
                  <a:pt x="11340" y="18212"/>
                  <a:pt x="11340" y="18212"/>
                  <a:pt x="11340" y="18212"/>
                </a:cubicBezTo>
                <a:cubicBezTo>
                  <a:pt x="11340" y="16094"/>
                  <a:pt x="11340" y="16094"/>
                  <a:pt x="11340" y="16094"/>
                </a:cubicBezTo>
                <a:cubicBezTo>
                  <a:pt x="11340" y="5506"/>
                  <a:pt x="11340" y="5506"/>
                  <a:pt x="11340" y="5506"/>
                </a:cubicBezTo>
                <a:lnTo>
                  <a:pt x="11340" y="3388"/>
                </a:lnTo>
                <a:close/>
                <a:moveTo>
                  <a:pt x="20925" y="5788"/>
                </a:moveTo>
                <a:cubicBezTo>
                  <a:pt x="12015" y="5788"/>
                  <a:pt x="12015" y="5788"/>
                  <a:pt x="12015" y="5788"/>
                </a:cubicBezTo>
                <a:cubicBezTo>
                  <a:pt x="12015" y="15812"/>
                  <a:pt x="12015" y="15812"/>
                  <a:pt x="12015" y="15812"/>
                </a:cubicBezTo>
                <a:cubicBezTo>
                  <a:pt x="18360" y="15812"/>
                  <a:pt x="18360" y="15812"/>
                  <a:pt x="18360" y="15812"/>
                </a:cubicBezTo>
                <a:cubicBezTo>
                  <a:pt x="18360" y="13976"/>
                  <a:pt x="19305" y="13129"/>
                  <a:pt x="20925" y="12988"/>
                </a:cubicBezTo>
                <a:lnTo>
                  <a:pt x="20925" y="578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48" name="Freeform 73"/>
          <p:cNvSpPr/>
          <p:nvPr/>
        </p:nvSpPr>
        <p:spPr>
          <a:xfrm>
            <a:off x="14592300" y="10648950"/>
            <a:ext cx="9144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530"/>
                </a:moveTo>
                <a:cubicBezTo>
                  <a:pt x="16764" y="5535"/>
                  <a:pt x="16764" y="5535"/>
                  <a:pt x="16764" y="5535"/>
                </a:cubicBezTo>
                <a:cubicBezTo>
                  <a:pt x="21600" y="675"/>
                  <a:pt x="21600" y="675"/>
                  <a:pt x="21600" y="675"/>
                </a:cubicBezTo>
                <a:cubicBezTo>
                  <a:pt x="21600" y="540"/>
                  <a:pt x="21600" y="405"/>
                  <a:pt x="21600" y="270"/>
                </a:cubicBezTo>
                <a:cubicBezTo>
                  <a:pt x="21600" y="135"/>
                  <a:pt x="21439" y="0"/>
                  <a:pt x="21116" y="0"/>
                </a:cubicBezTo>
                <a:cubicBezTo>
                  <a:pt x="484" y="0"/>
                  <a:pt x="484" y="0"/>
                  <a:pt x="484" y="0"/>
                </a:cubicBezTo>
                <a:cubicBezTo>
                  <a:pt x="161" y="0"/>
                  <a:pt x="0" y="135"/>
                  <a:pt x="0" y="405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61" y="21600"/>
                  <a:pt x="484" y="21600"/>
                </a:cubicBezTo>
                <a:cubicBezTo>
                  <a:pt x="645" y="21600"/>
                  <a:pt x="967" y="21465"/>
                  <a:pt x="967" y="21195"/>
                </a:cubicBezTo>
                <a:cubicBezTo>
                  <a:pt x="967" y="11205"/>
                  <a:pt x="967" y="11205"/>
                  <a:pt x="967" y="11205"/>
                </a:cubicBezTo>
                <a:cubicBezTo>
                  <a:pt x="21116" y="11205"/>
                  <a:pt x="21116" y="11205"/>
                  <a:pt x="21116" y="11205"/>
                </a:cubicBezTo>
                <a:cubicBezTo>
                  <a:pt x="21439" y="11205"/>
                  <a:pt x="21600" y="11070"/>
                  <a:pt x="21600" y="10935"/>
                </a:cubicBezTo>
                <a:cubicBezTo>
                  <a:pt x="21600" y="10800"/>
                  <a:pt x="21600" y="10665"/>
                  <a:pt x="21600" y="10530"/>
                </a:cubicBezTo>
                <a:close/>
                <a:moveTo>
                  <a:pt x="967" y="10395"/>
                </a:moveTo>
                <a:cubicBezTo>
                  <a:pt x="967" y="810"/>
                  <a:pt x="967" y="810"/>
                  <a:pt x="967" y="810"/>
                </a:cubicBezTo>
                <a:cubicBezTo>
                  <a:pt x="20310" y="810"/>
                  <a:pt x="20310" y="810"/>
                  <a:pt x="20310" y="810"/>
                </a:cubicBezTo>
                <a:cubicBezTo>
                  <a:pt x="15958" y="5400"/>
                  <a:pt x="15958" y="5400"/>
                  <a:pt x="15958" y="5400"/>
                </a:cubicBezTo>
                <a:cubicBezTo>
                  <a:pt x="15797" y="5535"/>
                  <a:pt x="15797" y="5670"/>
                  <a:pt x="15958" y="5805"/>
                </a:cubicBezTo>
                <a:cubicBezTo>
                  <a:pt x="20310" y="10395"/>
                  <a:pt x="20310" y="10395"/>
                  <a:pt x="20310" y="10395"/>
                </a:cubicBezTo>
                <a:lnTo>
                  <a:pt x="967" y="103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49" name="Freeform 74"/>
          <p:cNvSpPr/>
          <p:nvPr/>
        </p:nvSpPr>
        <p:spPr>
          <a:xfrm>
            <a:off x="14782800" y="11884025"/>
            <a:ext cx="555015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4" h="21600" extrusionOk="0">
                <a:moveTo>
                  <a:pt x="21337" y="10260"/>
                </a:moveTo>
                <a:cubicBezTo>
                  <a:pt x="21337" y="10125"/>
                  <a:pt x="21073" y="9990"/>
                  <a:pt x="21073" y="9990"/>
                </a:cubicBezTo>
                <a:cubicBezTo>
                  <a:pt x="12907" y="8775"/>
                  <a:pt x="12907" y="8775"/>
                  <a:pt x="12907" y="8775"/>
                </a:cubicBezTo>
                <a:cubicBezTo>
                  <a:pt x="17649" y="405"/>
                  <a:pt x="17649" y="405"/>
                  <a:pt x="17649" y="405"/>
                </a:cubicBezTo>
                <a:cubicBezTo>
                  <a:pt x="17649" y="270"/>
                  <a:pt x="17649" y="135"/>
                  <a:pt x="17385" y="0"/>
                </a:cubicBezTo>
                <a:cubicBezTo>
                  <a:pt x="17122" y="0"/>
                  <a:pt x="16595" y="0"/>
                  <a:pt x="16595" y="135"/>
                </a:cubicBezTo>
                <a:cubicBezTo>
                  <a:pt x="263" y="10125"/>
                  <a:pt x="263" y="10125"/>
                  <a:pt x="263" y="10125"/>
                </a:cubicBezTo>
                <a:cubicBezTo>
                  <a:pt x="0" y="10125"/>
                  <a:pt x="0" y="10260"/>
                  <a:pt x="0" y="10395"/>
                </a:cubicBezTo>
                <a:cubicBezTo>
                  <a:pt x="0" y="10530"/>
                  <a:pt x="263" y="10530"/>
                  <a:pt x="527" y="10530"/>
                </a:cubicBezTo>
                <a:cubicBezTo>
                  <a:pt x="8429" y="11745"/>
                  <a:pt x="8429" y="11745"/>
                  <a:pt x="8429" y="11745"/>
                </a:cubicBezTo>
                <a:cubicBezTo>
                  <a:pt x="1844" y="21195"/>
                  <a:pt x="1844" y="21195"/>
                  <a:pt x="1844" y="21195"/>
                </a:cubicBezTo>
                <a:cubicBezTo>
                  <a:pt x="1844" y="21330"/>
                  <a:pt x="1844" y="21465"/>
                  <a:pt x="2107" y="21600"/>
                </a:cubicBezTo>
                <a:cubicBezTo>
                  <a:pt x="2107" y="21600"/>
                  <a:pt x="2371" y="21600"/>
                  <a:pt x="2371" y="21600"/>
                </a:cubicBezTo>
                <a:cubicBezTo>
                  <a:pt x="2634" y="21600"/>
                  <a:pt x="2898" y="21600"/>
                  <a:pt x="2898" y="21465"/>
                </a:cubicBezTo>
                <a:cubicBezTo>
                  <a:pt x="21337" y="10530"/>
                  <a:pt x="21337" y="10530"/>
                  <a:pt x="21337" y="10530"/>
                </a:cubicBezTo>
                <a:cubicBezTo>
                  <a:pt x="21337" y="10395"/>
                  <a:pt x="21600" y="10260"/>
                  <a:pt x="21337" y="10260"/>
                </a:cubicBezTo>
                <a:close/>
                <a:moveTo>
                  <a:pt x="4215" y="19710"/>
                </a:moveTo>
                <a:cubicBezTo>
                  <a:pt x="10010" y="11610"/>
                  <a:pt x="10010" y="11610"/>
                  <a:pt x="10010" y="11610"/>
                </a:cubicBezTo>
                <a:cubicBezTo>
                  <a:pt x="10010" y="11610"/>
                  <a:pt x="10010" y="11475"/>
                  <a:pt x="10010" y="11340"/>
                </a:cubicBezTo>
                <a:cubicBezTo>
                  <a:pt x="9746" y="11340"/>
                  <a:pt x="9746" y="11205"/>
                  <a:pt x="9483" y="11205"/>
                </a:cubicBezTo>
                <a:cubicBezTo>
                  <a:pt x="1844" y="10125"/>
                  <a:pt x="1844" y="10125"/>
                  <a:pt x="1844" y="10125"/>
                </a:cubicBezTo>
                <a:cubicBezTo>
                  <a:pt x="15541" y="1755"/>
                  <a:pt x="15541" y="1755"/>
                  <a:pt x="15541" y="1755"/>
                </a:cubicBezTo>
                <a:cubicBezTo>
                  <a:pt x="11590" y="8910"/>
                  <a:pt x="11590" y="8910"/>
                  <a:pt x="11590" y="8910"/>
                </a:cubicBezTo>
                <a:cubicBezTo>
                  <a:pt x="11327" y="9045"/>
                  <a:pt x="11327" y="9045"/>
                  <a:pt x="11590" y="9180"/>
                </a:cubicBezTo>
                <a:cubicBezTo>
                  <a:pt x="11590" y="9315"/>
                  <a:pt x="11854" y="9315"/>
                  <a:pt x="11854" y="9315"/>
                </a:cubicBezTo>
                <a:cubicBezTo>
                  <a:pt x="19756" y="10530"/>
                  <a:pt x="19756" y="10530"/>
                  <a:pt x="19756" y="10530"/>
                </a:cubicBezTo>
                <a:lnTo>
                  <a:pt x="4215" y="1971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50" name="Freeform 75"/>
          <p:cNvSpPr/>
          <p:nvPr/>
        </p:nvSpPr>
        <p:spPr>
          <a:xfrm>
            <a:off x="16773526" y="752476"/>
            <a:ext cx="3683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0"/>
                </a:moveTo>
                <a:cubicBezTo>
                  <a:pt x="16000" y="0"/>
                  <a:pt x="16000" y="0"/>
                  <a:pt x="16000" y="0"/>
                </a:cubicBezTo>
                <a:cubicBezTo>
                  <a:pt x="15600" y="0"/>
                  <a:pt x="14800" y="135"/>
                  <a:pt x="14800" y="405"/>
                </a:cubicBezTo>
                <a:cubicBezTo>
                  <a:pt x="14800" y="4995"/>
                  <a:pt x="14800" y="4995"/>
                  <a:pt x="14800" y="4995"/>
                </a:cubicBezTo>
                <a:cubicBezTo>
                  <a:pt x="14000" y="4995"/>
                  <a:pt x="14000" y="4995"/>
                  <a:pt x="14000" y="4995"/>
                </a:cubicBezTo>
                <a:cubicBezTo>
                  <a:pt x="14000" y="405"/>
                  <a:pt x="14000" y="405"/>
                  <a:pt x="14000" y="405"/>
                </a:cubicBezTo>
                <a:cubicBezTo>
                  <a:pt x="14000" y="135"/>
                  <a:pt x="13200" y="0"/>
                  <a:pt x="12800" y="0"/>
                </a:cubicBezTo>
                <a:cubicBezTo>
                  <a:pt x="8800" y="0"/>
                  <a:pt x="8800" y="0"/>
                  <a:pt x="8800" y="0"/>
                </a:cubicBezTo>
                <a:cubicBezTo>
                  <a:pt x="8000" y="0"/>
                  <a:pt x="7600" y="135"/>
                  <a:pt x="7600" y="405"/>
                </a:cubicBezTo>
                <a:cubicBezTo>
                  <a:pt x="7600" y="4995"/>
                  <a:pt x="7600" y="4995"/>
                  <a:pt x="7600" y="4995"/>
                </a:cubicBezTo>
                <a:cubicBezTo>
                  <a:pt x="6400" y="4995"/>
                  <a:pt x="6400" y="4995"/>
                  <a:pt x="6400" y="4995"/>
                </a:cubicBezTo>
                <a:cubicBezTo>
                  <a:pt x="6400" y="405"/>
                  <a:pt x="6400" y="405"/>
                  <a:pt x="6400" y="405"/>
                </a:cubicBezTo>
                <a:cubicBezTo>
                  <a:pt x="6400" y="135"/>
                  <a:pt x="6000" y="0"/>
                  <a:pt x="5600" y="0"/>
                </a:cubicBezTo>
                <a:cubicBezTo>
                  <a:pt x="1200" y="0"/>
                  <a:pt x="1200" y="0"/>
                  <a:pt x="1200" y="0"/>
                </a:cubicBezTo>
                <a:cubicBezTo>
                  <a:pt x="400" y="0"/>
                  <a:pt x="0" y="135"/>
                  <a:pt x="0" y="405"/>
                </a:cubicBezTo>
                <a:cubicBezTo>
                  <a:pt x="0" y="5670"/>
                  <a:pt x="0" y="5670"/>
                  <a:pt x="0" y="5670"/>
                </a:cubicBezTo>
                <a:cubicBezTo>
                  <a:pt x="0" y="7155"/>
                  <a:pt x="2800" y="8505"/>
                  <a:pt x="7200" y="9045"/>
                </a:cubicBezTo>
                <a:cubicBezTo>
                  <a:pt x="5600" y="19845"/>
                  <a:pt x="5600" y="19845"/>
                  <a:pt x="5600" y="19845"/>
                </a:cubicBezTo>
                <a:cubicBezTo>
                  <a:pt x="5600" y="20790"/>
                  <a:pt x="8000" y="21600"/>
                  <a:pt x="10800" y="21600"/>
                </a:cubicBezTo>
                <a:cubicBezTo>
                  <a:pt x="13600" y="21600"/>
                  <a:pt x="16000" y="20790"/>
                  <a:pt x="16000" y="19845"/>
                </a:cubicBezTo>
                <a:cubicBezTo>
                  <a:pt x="14400" y="9045"/>
                  <a:pt x="14400" y="9045"/>
                  <a:pt x="14400" y="9045"/>
                </a:cubicBezTo>
                <a:cubicBezTo>
                  <a:pt x="18800" y="8505"/>
                  <a:pt x="21600" y="7155"/>
                  <a:pt x="21600" y="5670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200" y="0"/>
                  <a:pt x="20400" y="0"/>
                </a:cubicBezTo>
                <a:close/>
                <a:moveTo>
                  <a:pt x="19600" y="5670"/>
                </a:moveTo>
                <a:cubicBezTo>
                  <a:pt x="19600" y="7020"/>
                  <a:pt x="16800" y="8100"/>
                  <a:pt x="13200" y="8505"/>
                </a:cubicBezTo>
                <a:cubicBezTo>
                  <a:pt x="12800" y="8505"/>
                  <a:pt x="12400" y="8640"/>
                  <a:pt x="12400" y="8775"/>
                </a:cubicBezTo>
                <a:cubicBezTo>
                  <a:pt x="14000" y="19845"/>
                  <a:pt x="14000" y="19845"/>
                  <a:pt x="14000" y="19845"/>
                </a:cubicBezTo>
                <a:cubicBezTo>
                  <a:pt x="14000" y="20385"/>
                  <a:pt x="12400" y="20925"/>
                  <a:pt x="10800" y="20925"/>
                </a:cubicBezTo>
                <a:cubicBezTo>
                  <a:pt x="9200" y="20925"/>
                  <a:pt x="7600" y="20385"/>
                  <a:pt x="7600" y="19845"/>
                </a:cubicBezTo>
                <a:cubicBezTo>
                  <a:pt x="9200" y="8775"/>
                  <a:pt x="9200" y="8775"/>
                  <a:pt x="9200" y="8775"/>
                </a:cubicBezTo>
                <a:cubicBezTo>
                  <a:pt x="9200" y="8640"/>
                  <a:pt x="8800" y="8505"/>
                  <a:pt x="8400" y="8505"/>
                </a:cubicBezTo>
                <a:cubicBezTo>
                  <a:pt x="4800" y="8100"/>
                  <a:pt x="2000" y="7020"/>
                  <a:pt x="2000" y="5670"/>
                </a:cubicBezTo>
                <a:cubicBezTo>
                  <a:pt x="2000" y="675"/>
                  <a:pt x="2000" y="675"/>
                  <a:pt x="2000" y="675"/>
                </a:cubicBezTo>
                <a:cubicBezTo>
                  <a:pt x="4400" y="675"/>
                  <a:pt x="4400" y="675"/>
                  <a:pt x="4400" y="675"/>
                </a:cubicBezTo>
                <a:cubicBezTo>
                  <a:pt x="4400" y="5265"/>
                  <a:pt x="4400" y="5265"/>
                  <a:pt x="4400" y="5265"/>
                </a:cubicBezTo>
                <a:cubicBezTo>
                  <a:pt x="4400" y="5535"/>
                  <a:pt x="5200" y="5670"/>
                  <a:pt x="5600" y="5670"/>
                </a:cubicBezTo>
                <a:cubicBezTo>
                  <a:pt x="8800" y="5670"/>
                  <a:pt x="8800" y="5670"/>
                  <a:pt x="8800" y="5670"/>
                </a:cubicBezTo>
                <a:cubicBezTo>
                  <a:pt x="9200" y="5670"/>
                  <a:pt x="9600" y="5535"/>
                  <a:pt x="9600" y="5265"/>
                </a:cubicBezTo>
                <a:cubicBezTo>
                  <a:pt x="9600" y="675"/>
                  <a:pt x="9600" y="675"/>
                  <a:pt x="9600" y="675"/>
                </a:cubicBezTo>
                <a:cubicBezTo>
                  <a:pt x="12000" y="675"/>
                  <a:pt x="12000" y="675"/>
                  <a:pt x="12000" y="675"/>
                </a:cubicBezTo>
                <a:cubicBezTo>
                  <a:pt x="12000" y="5265"/>
                  <a:pt x="12000" y="5265"/>
                  <a:pt x="12000" y="5265"/>
                </a:cubicBezTo>
                <a:cubicBezTo>
                  <a:pt x="12000" y="5535"/>
                  <a:pt x="12400" y="5670"/>
                  <a:pt x="12800" y="5670"/>
                </a:cubicBezTo>
                <a:cubicBezTo>
                  <a:pt x="16000" y="5670"/>
                  <a:pt x="16000" y="5670"/>
                  <a:pt x="16000" y="5670"/>
                </a:cubicBezTo>
                <a:cubicBezTo>
                  <a:pt x="16400" y="5670"/>
                  <a:pt x="17200" y="5535"/>
                  <a:pt x="17200" y="5265"/>
                </a:cubicBezTo>
                <a:cubicBezTo>
                  <a:pt x="17200" y="675"/>
                  <a:pt x="17200" y="675"/>
                  <a:pt x="17200" y="675"/>
                </a:cubicBezTo>
                <a:cubicBezTo>
                  <a:pt x="19600" y="675"/>
                  <a:pt x="19600" y="675"/>
                  <a:pt x="19600" y="675"/>
                </a:cubicBezTo>
                <a:lnTo>
                  <a:pt x="19600" y="56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51" name="Freeform 76"/>
          <p:cNvSpPr/>
          <p:nvPr/>
        </p:nvSpPr>
        <p:spPr>
          <a:xfrm>
            <a:off x="16475076" y="1987550"/>
            <a:ext cx="9874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87" y="270"/>
                </a:moveTo>
                <a:cubicBezTo>
                  <a:pt x="9087" y="135"/>
                  <a:pt x="8938" y="0"/>
                  <a:pt x="8789" y="0"/>
                </a:cubicBezTo>
                <a:cubicBezTo>
                  <a:pt x="8491" y="0"/>
                  <a:pt x="8342" y="135"/>
                  <a:pt x="8342" y="270"/>
                </a:cubicBezTo>
                <a:cubicBezTo>
                  <a:pt x="8342" y="7560"/>
                  <a:pt x="149" y="14580"/>
                  <a:pt x="149" y="14580"/>
                </a:cubicBezTo>
                <a:cubicBezTo>
                  <a:pt x="0" y="14715"/>
                  <a:pt x="0" y="14850"/>
                  <a:pt x="0" y="14985"/>
                </a:cubicBezTo>
                <a:cubicBezTo>
                  <a:pt x="0" y="14985"/>
                  <a:pt x="149" y="15120"/>
                  <a:pt x="149" y="15120"/>
                </a:cubicBezTo>
                <a:cubicBezTo>
                  <a:pt x="4767" y="17010"/>
                  <a:pt x="4320" y="20115"/>
                  <a:pt x="4171" y="20925"/>
                </a:cubicBezTo>
                <a:cubicBezTo>
                  <a:pt x="1192" y="20925"/>
                  <a:pt x="1192" y="20925"/>
                  <a:pt x="1192" y="20925"/>
                </a:cubicBezTo>
                <a:cubicBezTo>
                  <a:pt x="1043" y="20925"/>
                  <a:pt x="745" y="21060"/>
                  <a:pt x="745" y="21330"/>
                </a:cubicBezTo>
                <a:cubicBezTo>
                  <a:pt x="745" y="21465"/>
                  <a:pt x="1043" y="21600"/>
                  <a:pt x="1192" y="21600"/>
                </a:cubicBezTo>
                <a:cubicBezTo>
                  <a:pt x="16237" y="21600"/>
                  <a:pt x="16237" y="21600"/>
                  <a:pt x="16237" y="21600"/>
                </a:cubicBezTo>
                <a:cubicBezTo>
                  <a:pt x="16535" y="21600"/>
                  <a:pt x="16684" y="21465"/>
                  <a:pt x="16684" y="21330"/>
                </a:cubicBezTo>
                <a:cubicBezTo>
                  <a:pt x="16684" y="21060"/>
                  <a:pt x="16535" y="20925"/>
                  <a:pt x="16237" y="20925"/>
                </a:cubicBezTo>
                <a:cubicBezTo>
                  <a:pt x="13258" y="20925"/>
                  <a:pt x="13258" y="20925"/>
                  <a:pt x="13258" y="20925"/>
                </a:cubicBezTo>
                <a:cubicBezTo>
                  <a:pt x="13109" y="20115"/>
                  <a:pt x="12662" y="17010"/>
                  <a:pt x="17280" y="15120"/>
                </a:cubicBezTo>
                <a:cubicBezTo>
                  <a:pt x="17429" y="15120"/>
                  <a:pt x="17429" y="14985"/>
                  <a:pt x="17429" y="14985"/>
                </a:cubicBezTo>
                <a:cubicBezTo>
                  <a:pt x="17429" y="14850"/>
                  <a:pt x="17429" y="14715"/>
                  <a:pt x="17429" y="14580"/>
                </a:cubicBezTo>
                <a:cubicBezTo>
                  <a:pt x="17280" y="14580"/>
                  <a:pt x="9087" y="7560"/>
                  <a:pt x="9087" y="270"/>
                </a:cubicBezTo>
                <a:close/>
                <a:moveTo>
                  <a:pt x="8789" y="12690"/>
                </a:moveTo>
                <a:cubicBezTo>
                  <a:pt x="9236" y="12690"/>
                  <a:pt x="9683" y="13095"/>
                  <a:pt x="9683" y="13500"/>
                </a:cubicBezTo>
                <a:cubicBezTo>
                  <a:pt x="9683" y="14040"/>
                  <a:pt x="9236" y="14445"/>
                  <a:pt x="8789" y="14445"/>
                </a:cubicBezTo>
                <a:cubicBezTo>
                  <a:pt x="8193" y="14445"/>
                  <a:pt x="7895" y="14040"/>
                  <a:pt x="7895" y="13500"/>
                </a:cubicBezTo>
                <a:cubicBezTo>
                  <a:pt x="7895" y="13095"/>
                  <a:pt x="8193" y="12690"/>
                  <a:pt x="8789" y="12690"/>
                </a:cubicBezTo>
                <a:close/>
                <a:moveTo>
                  <a:pt x="12513" y="20925"/>
                </a:moveTo>
                <a:cubicBezTo>
                  <a:pt x="4916" y="20925"/>
                  <a:pt x="4916" y="20925"/>
                  <a:pt x="4916" y="20925"/>
                </a:cubicBezTo>
                <a:cubicBezTo>
                  <a:pt x="5065" y="19845"/>
                  <a:pt x="5363" y="16740"/>
                  <a:pt x="1043" y="14850"/>
                </a:cubicBezTo>
                <a:cubicBezTo>
                  <a:pt x="2234" y="13635"/>
                  <a:pt x="6703" y="9450"/>
                  <a:pt x="8342" y="4320"/>
                </a:cubicBezTo>
                <a:cubicBezTo>
                  <a:pt x="8342" y="12150"/>
                  <a:pt x="8342" y="12150"/>
                  <a:pt x="8342" y="12150"/>
                </a:cubicBezTo>
                <a:cubicBezTo>
                  <a:pt x="7597" y="12285"/>
                  <a:pt x="7150" y="12825"/>
                  <a:pt x="7150" y="13500"/>
                </a:cubicBezTo>
                <a:cubicBezTo>
                  <a:pt x="7150" y="14310"/>
                  <a:pt x="7895" y="14985"/>
                  <a:pt x="8789" y="14985"/>
                </a:cubicBezTo>
                <a:cubicBezTo>
                  <a:pt x="9683" y="14985"/>
                  <a:pt x="10428" y="14310"/>
                  <a:pt x="10428" y="13500"/>
                </a:cubicBezTo>
                <a:cubicBezTo>
                  <a:pt x="10428" y="12825"/>
                  <a:pt x="9832" y="12285"/>
                  <a:pt x="9087" y="12150"/>
                </a:cubicBezTo>
                <a:cubicBezTo>
                  <a:pt x="9087" y="4320"/>
                  <a:pt x="9087" y="4320"/>
                  <a:pt x="9087" y="4320"/>
                </a:cubicBezTo>
                <a:cubicBezTo>
                  <a:pt x="10874" y="9450"/>
                  <a:pt x="15194" y="13635"/>
                  <a:pt x="16535" y="14850"/>
                </a:cubicBezTo>
                <a:cubicBezTo>
                  <a:pt x="12215" y="16740"/>
                  <a:pt x="12364" y="19845"/>
                  <a:pt x="12513" y="20925"/>
                </a:cubicBezTo>
                <a:close/>
                <a:moveTo>
                  <a:pt x="21600" y="3105"/>
                </a:moveTo>
                <a:cubicBezTo>
                  <a:pt x="21600" y="3240"/>
                  <a:pt x="21451" y="3375"/>
                  <a:pt x="21153" y="3375"/>
                </a:cubicBezTo>
                <a:cubicBezTo>
                  <a:pt x="18621" y="3375"/>
                  <a:pt x="18621" y="3375"/>
                  <a:pt x="18621" y="3375"/>
                </a:cubicBezTo>
                <a:cubicBezTo>
                  <a:pt x="18621" y="5805"/>
                  <a:pt x="18621" y="5805"/>
                  <a:pt x="18621" y="5805"/>
                </a:cubicBezTo>
                <a:cubicBezTo>
                  <a:pt x="18621" y="5940"/>
                  <a:pt x="18472" y="6075"/>
                  <a:pt x="18174" y="6075"/>
                </a:cubicBezTo>
                <a:cubicBezTo>
                  <a:pt x="18025" y="6075"/>
                  <a:pt x="17876" y="5940"/>
                  <a:pt x="17876" y="5805"/>
                </a:cubicBezTo>
                <a:cubicBezTo>
                  <a:pt x="17876" y="3375"/>
                  <a:pt x="17876" y="3375"/>
                  <a:pt x="17876" y="3375"/>
                </a:cubicBezTo>
                <a:cubicBezTo>
                  <a:pt x="15194" y="3375"/>
                  <a:pt x="15194" y="3375"/>
                  <a:pt x="15194" y="3375"/>
                </a:cubicBezTo>
                <a:cubicBezTo>
                  <a:pt x="15046" y="3375"/>
                  <a:pt x="14897" y="3240"/>
                  <a:pt x="14897" y="3105"/>
                </a:cubicBezTo>
                <a:cubicBezTo>
                  <a:pt x="14897" y="2835"/>
                  <a:pt x="15046" y="2700"/>
                  <a:pt x="15194" y="2700"/>
                </a:cubicBezTo>
                <a:cubicBezTo>
                  <a:pt x="17876" y="2700"/>
                  <a:pt x="17876" y="2700"/>
                  <a:pt x="17876" y="2700"/>
                </a:cubicBezTo>
                <a:cubicBezTo>
                  <a:pt x="17876" y="270"/>
                  <a:pt x="17876" y="270"/>
                  <a:pt x="17876" y="270"/>
                </a:cubicBezTo>
                <a:cubicBezTo>
                  <a:pt x="17876" y="135"/>
                  <a:pt x="18025" y="0"/>
                  <a:pt x="18174" y="0"/>
                </a:cubicBezTo>
                <a:cubicBezTo>
                  <a:pt x="18472" y="0"/>
                  <a:pt x="18621" y="135"/>
                  <a:pt x="18621" y="270"/>
                </a:cubicBezTo>
                <a:cubicBezTo>
                  <a:pt x="18621" y="2700"/>
                  <a:pt x="18621" y="2700"/>
                  <a:pt x="18621" y="2700"/>
                </a:cubicBezTo>
                <a:cubicBezTo>
                  <a:pt x="21153" y="2700"/>
                  <a:pt x="21153" y="2700"/>
                  <a:pt x="21153" y="2700"/>
                </a:cubicBezTo>
                <a:cubicBezTo>
                  <a:pt x="21451" y="2700"/>
                  <a:pt x="21600" y="2835"/>
                  <a:pt x="21600" y="31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52" name="Freeform 77"/>
          <p:cNvSpPr/>
          <p:nvPr/>
        </p:nvSpPr>
        <p:spPr>
          <a:xfrm>
            <a:off x="16475076" y="3225800"/>
            <a:ext cx="9620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94" y="10530"/>
                </a:moveTo>
                <a:cubicBezTo>
                  <a:pt x="20374" y="10530"/>
                  <a:pt x="20374" y="10530"/>
                  <a:pt x="20374" y="10530"/>
                </a:cubicBezTo>
                <a:cubicBezTo>
                  <a:pt x="20374" y="2700"/>
                  <a:pt x="20374" y="2700"/>
                  <a:pt x="20374" y="2700"/>
                </a:cubicBezTo>
                <a:cubicBezTo>
                  <a:pt x="20987" y="2565"/>
                  <a:pt x="21600" y="2025"/>
                  <a:pt x="21600" y="1350"/>
                </a:cubicBezTo>
                <a:cubicBezTo>
                  <a:pt x="21600" y="540"/>
                  <a:pt x="20834" y="0"/>
                  <a:pt x="20068" y="0"/>
                </a:cubicBezTo>
                <a:cubicBezTo>
                  <a:pt x="19149" y="0"/>
                  <a:pt x="18536" y="540"/>
                  <a:pt x="18536" y="1350"/>
                </a:cubicBezTo>
                <a:cubicBezTo>
                  <a:pt x="18536" y="2025"/>
                  <a:pt x="18996" y="2565"/>
                  <a:pt x="19762" y="2700"/>
                </a:cubicBezTo>
                <a:cubicBezTo>
                  <a:pt x="19762" y="7425"/>
                  <a:pt x="19762" y="7425"/>
                  <a:pt x="19762" y="7425"/>
                </a:cubicBezTo>
                <a:cubicBezTo>
                  <a:pt x="18230" y="3780"/>
                  <a:pt x="14247" y="1215"/>
                  <a:pt x="9651" y="1080"/>
                </a:cubicBezTo>
                <a:cubicBezTo>
                  <a:pt x="9651" y="270"/>
                  <a:pt x="9651" y="270"/>
                  <a:pt x="9651" y="270"/>
                </a:cubicBezTo>
                <a:cubicBezTo>
                  <a:pt x="9651" y="135"/>
                  <a:pt x="9498" y="0"/>
                  <a:pt x="9345" y="0"/>
                </a:cubicBezTo>
                <a:cubicBezTo>
                  <a:pt x="6894" y="0"/>
                  <a:pt x="6894" y="0"/>
                  <a:pt x="6894" y="0"/>
                </a:cubicBezTo>
                <a:cubicBezTo>
                  <a:pt x="6740" y="0"/>
                  <a:pt x="6587" y="135"/>
                  <a:pt x="6587" y="270"/>
                </a:cubicBezTo>
                <a:cubicBezTo>
                  <a:pt x="6587" y="2430"/>
                  <a:pt x="6587" y="2430"/>
                  <a:pt x="6587" y="2430"/>
                </a:cubicBezTo>
                <a:cubicBezTo>
                  <a:pt x="6587" y="2565"/>
                  <a:pt x="6740" y="2700"/>
                  <a:pt x="6894" y="2700"/>
                </a:cubicBezTo>
                <a:cubicBezTo>
                  <a:pt x="7813" y="2700"/>
                  <a:pt x="7813" y="2700"/>
                  <a:pt x="7813" y="2700"/>
                </a:cubicBezTo>
                <a:cubicBezTo>
                  <a:pt x="7506" y="9045"/>
                  <a:pt x="153" y="15255"/>
                  <a:pt x="153" y="15255"/>
                </a:cubicBezTo>
                <a:cubicBezTo>
                  <a:pt x="0" y="15390"/>
                  <a:pt x="0" y="15525"/>
                  <a:pt x="0" y="15525"/>
                </a:cubicBezTo>
                <a:cubicBezTo>
                  <a:pt x="0" y="15660"/>
                  <a:pt x="153" y="15795"/>
                  <a:pt x="153" y="15795"/>
                </a:cubicBezTo>
                <a:cubicBezTo>
                  <a:pt x="4443" y="17550"/>
                  <a:pt x="4136" y="20250"/>
                  <a:pt x="3830" y="21060"/>
                </a:cubicBezTo>
                <a:cubicBezTo>
                  <a:pt x="1072" y="21060"/>
                  <a:pt x="1072" y="21060"/>
                  <a:pt x="1072" y="21060"/>
                </a:cubicBezTo>
                <a:cubicBezTo>
                  <a:pt x="919" y="21060"/>
                  <a:pt x="766" y="21195"/>
                  <a:pt x="766" y="21330"/>
                </a:cubicBezTo>
                <a:cubicBezTo>
                  <a:pt x="766" y="21465"/>
                  <a:pt x="919" y="21600"/>
                  <a:pt x="1072" y="21600"/>
                </a:cubicBezTo>
                <a:cubicBezTo>
                  <a:pt x="15166" y="21600"/>
                  <a:pt x="15166" y="21600"/>
                  <a:pt x="15166" y="21600"/>
                </a:cubicBezTo>
                <a:cubicBezTo>
                  <a:pt x="15319" y="21600"/>
                  <a:pt x="15472" y="21465"/>
                  <a:pt x="15472" y="21330"/>
                </a:cubicBezTo>
                <a:cubicBezTo>
                  <a:pt x="15472" y="21195"/>
                  <a:pt x="15319" y="21060"/>
                  <a:pt x="15166" y="21060"/>
                </a:cubicBezTo>
                <a:cubicBezTo>
                  <a:pt x="12409" y="21060"/>
                  <a:pt x="12409" y="21060"/>
                  <a:pt x="12409" y="21060"/>
                </a:cubicBezTo>
                <a:cubicBezTo>
                  <a:pt x="12102" y="20250"/>
                  <a:pt x="11796" y="17550"/>
                  <a:pt x="16085" y="15795"/>
                </a:cubicBezTo>
                <a:cubicBezTo>
                  <a:pt x="16085" y="15795"/>
                  <a:pt x="16238" y="15660"/>
                  <a:pt x="16238" y="15525"/>
                </a:cubicBezTo>
                <a:cubicBezTo>
                  <a:pt x="16238" y="15525"/>
                  <a:pt x="16238" y="15390"/>
                  <a:pt x="16085" y="15255"/>
                </a:cubicBezTo>
                <a:cubicBezTo>
                  <a:pt x="16085" y="15255"/>
                  <a:pt x="8732" y="9045"/>
                  <a:pt x="8426" y="2700"/>
                </a:cubicBezTo>
                <a:cubicBezTo>
                  <a:pt x="9345" y="2700"/>
                  <a:pt x="9345" y="2700"/>
                  <a:pt x="9345" y="2700"/>
                </a:cubicBezTo>
                <a:cubicBezTo>
                  <a:pt x="9498" y="2700"/>
                  <a:pt x="9651" y="2565"/>
                  <a:pt x="9651" y="2430"/>
                </a:cubicBezTo>
                <a:cubicBezTo>
                  <a:pt x="9651" y="1620"/>
                  <a:pt x="9651" y="1620"/>
                  <a:pt x="9651" y="1620"/>
                </a:cubicBezTo>
                <a:cubicBezTo>
                  <a:pt x="15166" y="1755"/>
                  <a:pt x="19455" y="5670"/>
                  <a:pt x="19609" y="10530"/>
                </a:cubicBezTo>
                <a:cubicBezTo>
                  <a:pt x="18843" y="10530"/>
                  <a:pt x="18843" y="10530"/>
                  <a:pt x="18843" y="10530"/>
                </a:cubicBezTo>
                <a:cubicBezTo>
                  <a:pt x="18689" y="10530"/>
                  <a:pt x="18536" y="10665"/>
                  <a:pt x="18536" y="10800"/>
                </a:cubicBezTo>
                <a:cubicBezTo>
                  <a:pt x="18536" y="12825"/>
                  <a:pt x="18536" y="12825"/>
                  <a:pt x="18536" y="12825"/>
                </a:cubicBezTo>
                <a:cubicBezTo>
                  <a:pt x="18536" y="13095"/>
                  <a:pt x="18689" y="13230"/>
                  <a:pt x="18843" y="13230"/>
                </a:cubicBezTo>
                <a:cubicBezTo>
                  <a:pt x="21294" y="13230"/>
                  <a:pt x="21294" y="13230"/>
                  <a:pt x="21294" y="13230"/>
                </a:cubicBezTo>
                <a:cubicBezTo>
                  <a:pt x="21447" y="13230"/>
                  <a:pt x="21600" y="13095"/>
                  <a:pt x="21600" y="12825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10665"/>
                  <a:pt x="21447" y="10530"/>
                  <a:pt x="21294" y="10530"/>
                </a:cubicBezTo>
                <a:close/>
                <a:moveTo>
                  <a:pt x="15319" y="15390"/>
                </a:moveTo>
                <a:cubicBezTo>
                  <a:pt x="11336" y="17280"/>
                  <a:pt x="11489" y="19980"/>
                  <a:pt x="11643" y="21060"/>
                </a:cubicBezTo>
                <a:cubicBezTo>
                  <a:pt x="4596" y="21060"/>
                  <a:pt x="4596" y="21060"/>
                  <a:pt x="4596" y="21060"/>
                </a:cubicBezTo>
                <a:cubicBezTo>
                  <a:pt x="4749" y="19980"/>
                  <a:pt x="4902" y="17280"/>
                  <a:pt x="919" y="15390"/>
                </a:cubicBezTo>
                <a:cubicBezTo>
                  <a:pt x="2145" y="14310"/>
                  <a:pt x="6128" y="10530"/>
                  <a:pt x="7813" y="6075"/>
                </a:cubicBezTo>
                <a:cubicBezTo>
                  <a:pt x="7813" y="12960"/>
                  <a:pt x="7813" y="12960"/>
                  <a:pt x="7813" y="12960"/>
                </a:cubicBezTo>
                <a:cubicBezTo>
                  <a:pt x="7047" y="13095"/>
                  <a:pt x="6587" y="13635"/>
                  <a:pt x="6587" y="14310"/>
                </a:cubicBezTo>
                <a:cubicBezTo>
                  <a:pt x="6587" y="15120"/>
                  <a:pt x="7353" y="15660"/>
                  <a:pt x="8119" y="15660"/>
                </a:cubicBezTo>
                <a:cubicBezTo>
                  <a:pt x="8885" y="15660"/>
                  <a:pt x="9651" y="15120"/>
                  <a:pt x="9651" y="14310"/>
                </a:cubicBezTo>
                <a:cubicBezTo>
                  <a:pt x="9651" y="13635"/>
                  <a:pt x="9191" y="13095"/>
                  <a:pt x="8426" y="12960"/>
                </a:cubicBezTo>
                <a:cubicBezTo>
                  <a:pt x="8426" y="6075"/>
                  <a:pt x="8426" y="6075"/>
                  <a:pt x="8426" y="6075"/>
                </a:cubicBezTo>
                <a:cubicBezTo>
                  <a:pt x="10111" y="10530"/>
                  <a:pt x="14094" y="14310"/>
                  <a:pt x="15319" y="15390"/>
                </a:cubicBezTo>
                <a:close/>
                <a:moveTo>
                  <a:pt x="8119" y="13635"/>
                </a:moveTo>
                <a:cubicBezTo>
                  <a:pt x="8579" y="13635"/>
                  <a:pt x="9038" y="13905"/>
                  <a:pt x="9038" y="14310"/>
                </a:cubicBezTo>
                <a:cubicBezTo>
                  <a:pt x="9038" y="14715"/>
                  <a:pt x="8579" y="15120"/>
                  <a:pt x="8119" y="15120"/>
                </a:cubicBezTo>
                <a:cubicBezTo>
                  <a:pt x="7660" y="15120"/>
                  <a:pt x="7200" y="14715"/>
                  <a:pt x="7200" y="14310"/>
                </a:cubicBezTo>
                <a:cubicBezTo>
                  <a:pt x="7200" y="13905"/>
                  <a:pt x="7660" y="13635"/>
                  <a:pt x="8119" y="13635"/>
                </a:cubicBezTo>
                <a:close/>
                <a:moveTo>
                  <a:pt x="9038" y="2025"/>
                </a:moveTo>
                <a:cubicBezTo>
                  <a:pt x="7200" y="2025"/>
                  <a:pt x="7200" y="2025"/>
                  <a:pt x="7200" y="2025"/>
                </a:cubicBezTo>
                <a:cubicBezTo>
                  <a:pt x="7200" y="540"/>
                  <a:pt x="7200" y="540"/>
                  <a:pt x="7200" y="540"/>
                </a:cubicBezTo>
                <a:cubicBezTo>
                  <a:pt x="9038" y="540"/>
                  <a:pt x="9038" y="540"/>
                  <a:pt x="9038" y="540"/>
                </a:cubicBezTo>
                <a:lnTo>
                  <a:pt x="9038" y="2025"/>
                </a:lnTo>
                <a:close/>
                <a:moveTo>
                  <a:pt x="19149" y="1350"/>
                </a:moveTo>
                <a:cubicBezTo>
                  <a:pt x="19149" y="945"/>
                  <a:pt x="19609" y="540"/>
                  <a:pt x="20068" y="540"/>
                </a:cubicBezTo>
                <a:cubicBezTo>
                  <a:pt x="20528" y="540"/>
                  <a:pt x="20834" y="945"/>
                  <a:pt x="20834" y="1350"/>
                </a:cubicBezTo>
                <a:cubicBezTo>
                  <a:pt x="20834" y="1755"/>
                  <a:pt x="20528" y="2025"/>
                  <a:pt x="20068" y="2025"/>
                </a:cubicBezTo>
                <a:cubicBezTo>
                  <a:pt x="20068" y="2025"/>
                  <a:pt x="20068" y="2025"/>
                  <a:pt x="20068" y="2025"/>
                </a:cubicBezTo>
                <a:cubicBezTo>
                  <a:pt x="20068" y="2025"/>
                  <a:pt x="20068" y="2025"/>
                  <a:pt x="20068" y="2025"/>
                </a:cubicBezTo>
                <a:cubicBezTo>
                  <a:pt x="19609" y="2025"/>
                  <a:pt x="19149" y="1755"/>
                  <a:pt x="19149" y="1350"/>
                </a:cubicBezTo>
                <a:close/>
                <a:moveTo>
                  <a:pt x="20834" y="12555"/>
                </a:moveTo>
                <a:cubicBezTo>
                  <a:pt x="19149" y="12555"/>
                  <a:pt x="19149" y="12555"/>
                  <a:pt x="19149" y="12555"/>
                </a:cubicBezTo>
                <a:cubicBezTo>
                  <a:pt x="19149" y="11070"/>
                  <a:pt x="19149" y="11070"/>
                  <a:pt x="19149" y="11070"/>
                </a:cubicBezTo>
                <a:cubicBezTo>
                  <a:pt x="20834" y="11070"/>
                  <a:pt x="20834" y="11070"/>
                  <a:pt x="20834" y="11070"/>
                </a:cubicBezTo>
                <a:lnTo>
                  <a:pt x="20834" y="125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53" name="Freeform 78"/>
          <p:cNvSpPr/>
          <p:nvPr/>
        </p:nvSpPr>
        <p:spPr>
          <a:xfrm>
            <a:off x="16554450" y="4464050"/>
            <a:ext cx="8001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580"/>
                </a:moveTo>
                <a:cubicBezTo>
                  <a:pt x="21415" y="14580"/>
                  <a:pt x="11262" y="7560"/>
                  <a:pt x="11262" y="270"/>
                </a:cubicBezTo>
                <a:cubicBezTo>
                  <a:pt x="11262" y="135"/>
                  <a:pt x="11077" y="0"/>
                  <a:pt x="10892" y="0"/>
                </a:cubicBezTo>
                <a:cubicBezTo>
                  <a:pt x="10523" y="0"/>
                  <a:pt x="10338" y="135"/>
                  <a:pt x="10338" y="270"/>
                </a:cubicBezTo>
                <a:cubicBezTo>
                  <a:pt x="10338" y="7560"/>
                  <a:pt x="185" y="14580"/>
                  <a:pt x="185" y="14580"/>
                </a:cubicBezTo>
                <a:cubicBezTo>
                  <a:pt x="0" y="14715"/>
                  <a:pt x="0" y="14850"/>
                  <a:pt x="0" y="14985"/>
                </a:cubicBezTo>
                <a:cubicBezTo>
                  <a:pt x="0" y="14985"/>
                  <a:pt x="185" y="15120"/>
                  <a:pt x="185" y="15120"/>
                </a:cubicBezTo>
                <a:cubicBezTo>
                  <a:pt x="5908" y="17010"/>
                  <a:pt x="5354" y="20115"/>
                  <a:pt x="5169" y="20925"/>
                </a:cubicBezTo>
                <a:cubicBezTo>
                  <a:pt x="1477" y="20925"/>
                  <a:pt x="1477" y="20925"/>
                  <a:pt x="1477" y="20925"/>
                </a:cubicBezTo>
                <a:cubicBezTo>
                  <a:pt x="1292" y="20925"/>
                  <a:pt x="923" y="21060"/>
                  <a:pt x="923" y="21330"/>
                </a:cubicBezTo>
                <a:cubicBezTo>
                  <a:pt x="923" y="21465"/>
                  <a:pt x="1292" y="21600"/>
                  <a:pt x="1477" y="21600"/>
                </a:cubicBezTo>
                <a:cubicBezTo>
                  <a:pt x="20123" y="21600"/>
                  <a:pt x="20123" y="21600"/>
                  <a:pt x="20123" y="21600"/>
                </a:cubicBezTo>
                <a:cubicBezTo>
                  <a:pt x="20492" y="21600"/>
                  <a:pt x="20677" y="21465"/>
                  <a:pt x="20677" y="21330"/>
                </a:cubicBezTo>
                <a:cubicBezTo>
                  <a:pt x="20677" y="21060"/>
                  <a:pt x="20492" y="20925"/>
                  <a:pt x="20123" y="20925"/>
                </a:cubicBezTo>
                <a:cubicBezTo>
                  <a:pt x="16431" y="20925"/>
                  <a:pt x="16431" y="20925"/>
                  <a:pt x="16431" y="20925"/>
                </a:cubicBezTo>
                <a:cubicBezTo>
                  <a:pt x="16246" y="20115"/>
                  <a:pt x="15692" y="17010"/>
                  <a:pt x="21415" y="15120"/>
                </a:cubicBezTo>
                <a:cubicBezTo>
                  <a:pt x="21600" y="15120"/>
                  <a:pt x="21600" y="14985"/>
                  <a:pt x="21600" y="14985"/>
                </a:cubicBezTo>
                <a:cubicBezTo>
                  <a:pt x="21600" y="14850"/>
                  <a:pt x="21600" y="14715"/>
                  <a:pt x="21600" y="14580"/>
                </a:cubicBezTo>
                <a:close/>
                <a:moveTo>
                  <a:pt x="10892" y="12690"/>
                </a:moveTo>
                <a:cubicBezTo>
                  <a:pt x="11446" y="12690"/>
                  <a:pt x="12000" y="13095"/>
                  <a:pt x="12000" y="13500"/>
                </a:cubicBezTo>
                <a:cubicBezTo>
                  <a:pt x="12000" y="14040"/>
                  <a:pt x="11446" y="14445"/>
                  <a:pt x="10892" y="14445"/>
                </a:cubicBezTo>
                <a:cubicBezTo>
                  <a:pt x="10154" y="14445"/>
                  <a:pt x="9785" y="14040"/>
                  <a:pt x="9785" y="13500"/>
                </a:cubicBezTo>
                <a:cubicBezTo>
                  <a:pt x="9785" y="13095"/>
                  <a:pt x="10154" y="12690"/>
                  <a:pt x="10892" y="12690"/>
                </a:cubicBezTo>
                <a:close/>
                <a:moveTo>
                  <a:pt x="15508" y="20925"/>
                </a:moveTo>
                <a:cubicBezTo>
                  <a:pt x="6092" y="20925"/>
                  <a:pt x="6092" y="20925"/>
                  <a:pt x="6092" y="20925"/>
                </a:cubicBezTo>
                <a:cubicBezTo>
                  <a:pt x="6277" y="19845"/>
                  <a:pt x="6646" y="16740"/>
                  <a:pt x="1292" y="14850"/>
                </a:cubicBezTo>
                <a:cubicBezTo>
                  <a:pt x="2769" y="13635"/>
                  <a:pt x="8308" y="9450"/>
                  <a:pt x="10338" y="4320"/>
                </a:cubicBezTo>
                <a:cubicBezTo>
                  <a:pt x="10338" y="12150"/>
                  <a:pt x="10338" y="12150"/>
                  <a:pt x="10338" y="12150"/>
                </a:cubicBezTo>
                <a:cubicBezTo>
                  <a:pt x="9415" y="12285"/>
                  <a:pt x="8862" y="12825"/>
                  <a:pt x="8862" y="13500"/>
                </a:cubicBezTo>
                <a:cubicBezTo>
                  <a:pt x="8862" y="14310"/>
                  <a:pt x="9785" y="14985"/>
                  <a:pt x="10892" y="14985"/>
                </a:cubicBezTo>
                <a:cubicBezTo>
                  <a:pt x="12000" y="14985"/>
                  <a:pt x="12923" y="14310"/>
                  <a:pt x="12923" y="13500"/>
                </a:cubicBezTo>
                <a:cubicBezTo>
                  <a:pt x="12923" y="12825"/>
                  <a:pt x="12185" y="12285"/>
                  <a:pt x="11262" y="12150"/>
                </a:cubicBezTo>
                <a:cubicBezTo>
                  <a:pt x="11262" y="4320"/>
                  <a:pt x="11262" y="4320"/>
                  <a:pt x="11262" y="4320"/>
                </a:cubicBezTo>
                <a:cubicBezTo>
                  <a:pt x="13477" y="9450"/>
                  <a:pt x="18831" y="13635"/>
                  <a:pt x="20492" y="14850"/>
                </a:cubicBezTo>
                <a:cubicBezTo>
                  <a:pt x="15138" y="16740"/>
                  <a:pt x="15323" y="19845"/>
                  <a:pt x="15508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54" name="Freeform 79"/>
          <p:cNvSpPr/>
          <p:nvPr/>
        </p:nvSpPr>
        <p:spPr>
          <a:xfrm>
            <a:off x="16475076" y="5699126"/>
            <a:ext cx="9874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87" y="270"/>
                </a:moveTo>
                <a:cubicBezTo>
                  <a:pt x="9087" y="135"/>
                  <a:pt x="8938" y="0"/>
                  <a:pt x="8789" y="0"/>
                </a:cubicBezTo>
                <a:cubicBezTo>
                  <a:pt x="8491" y="0"/>
                  <a:pt x="8342" y="135"/>
                  <a:pt x="8342" y="270"/>
                </a:cubicBezTo>
                <a:cubicBezTo>
                  <a:pt x="8342" y="7560"/>
                  <a:pt x="149" y="14580"/>
                  <a:pt x="149" y="14580"/>
                </a:cubicBezTo>
                <a:cubicBezTo>
                  <a:pt x="0" y="14715"/>
                  <a:pt x="0" y="14850"/>
                  <a:pt x="0" y="14985"/>
                </a:cubicBezTo>
                <a:cubicBezTo>
                  <a:pt x="0" y="14985"/>
                  <a:pt x="149" y="15120"/>
                  <a:pt x="149" y="15120"/>
                </a:cubicBezTo>
                <a:cubicBezTo>
                  <a:pt x="4767" y="17010"/>
                  <a:pt x="4320" y="20115"/>
                  <a:pt x="4171" y="20925"/>
                </a:cubicBezTo>
                <a:cubicBezTo>
                  <a:pt x="1192" y="20925"/>
                  <a:pt x="1192" y="20925"/>
                  <a:pt x="1192" y="20925"/>
                </a:cubicBezTo>
                <a:cubicBezTo>
                  <a:pt x="1043" y="20925"/>
                  <a:pt x="745" y="21060"/>
                  <a:pt x="745" y="21330"/>
                </a:cubicBezTo>
                <a:cubicBezTo>
                  <a:pt x="745" y="21465"/>
                  <a:pt x="1043" y="21600"/>
                  <a:pt x="1192" y="21600"/>
                </a:cubicBezTo>
                <a:cubicBezTo>
                  <a:pt x="16237" y="21600"/>
                  <a:pt x="16237" y="21600"/>
                  <a:pt x="16237" y="21600"/>
                </a:cubicBezTo>
                <a:cubicBezTo>
                  <a:pt x="16535" y="21600"/>
                  <a:pt x="16684" y="21465"/>
                  <a:pt x="16684" y="21330"/>
                </a:cubicBezTo>
                <a:cubicBezTo>
                  <a:pt x="16684" y="21060"/>
                  <a:pt x="16535" y="20925"/>
                  <a:pt x="16237" y="20925"/>
                </a:cubicBezTo>
                <a:cubicBezTo>
                  <a:pt x="13258" y="20925"/>
                  <a:pt x="13258" y="20925"/>
                  <a:pt x="13258" y="20925"/>
                </a:cubicBezTo>
                <a:cubicBezTo>
                  <a:pt x="13109" y="20115"/>
                  <a:pt x="12662" y="17010"/>
                  <a:pt x="17280" y="15120"/>
                </a:cubicBezTo>
                <a:cubicBezTo>
                  <a:pt x="17429" y="15120"/>
                  <a:pt x="17429" y="14985"/>
                  <a:pt x="17429" y="14985"/>
                </a:cubicBezTo>
                <a:cubicBezTo>
                  <a:pt x="17429" y="14850"/>
                  <a:pt x="17429" y="14715"/>
                  <a:pt x="17429" y="14580"/>
                </a:cubicBezTo>
                <a:cubicBezTo>
                  <a:pt x="17280" y="14580"/>
                  <a:pt x="9087" y="7560"/>
                  <a:pt x="9087" y="270"/>
                </a:cubicBezTo>
                <a:close/>
                <a:moveTo>
                  <a:pt x="8789" y="12690"/>
                </a:moveTo>
                <a:cubicBezTo>
                  <a:pt x="9236" y="12690"/>
                  <a:pt x="9683" y="13095"/>
                  <a:pt x="9683" y="13500"/>
                </a:cubicBezTo>
                <a:cubicBezTo>
                  <a:pt x="9683" y="14040"/>
                  <a:pt x="9236" y="14445"/>
                  <a:pt x="8789" y="14445"/>
                </a:cubicBezTo>
                <a:cubicBezTo>
                  <a:pt x="8193" y="14445"/>
                  <a:pt x="7895" y="14040"/>
                  <a:pt x="7895" y="13500"/>
                </a:cubicBezTo>
                <a:cubicBezTo>
                  <a:pt x="7895" y="13095"/>
                  <a:pt x="8193" y="12690"/>
                  <a:pt x="8789" y="12690"/>
                </a:cubicBezTo>
                <a:close/>
                <a:moveTo>
                  <a:pt x="12513" y="20925"/>
                </a:moveTo>
                <a:cubicBezTo>
                  <a:pt x="4916" y="20925"/>
                  <a:pt x="4916" y="20925"/>
                  <a:pt x="4916" y="20925"/>
                </a:cubicBezTo>
                <a:cubicBezTo>
                  <a:pt x="5065" y="19845"/>
                  <a:pt x="5363" y="16740"/>
                  <a:pt x="1043" y="14850"/>
                </a:cubicBezTo>
                <a:cubicBezTo>
                  <a:pt x="2234" y="13635"/>
                  <a:pt x="6703" y="9450"/>
                  <a:pt x="8342" y="4320"/>
                </a:cubicBezTo>
                <a:cubicBezTo>
                  <a:pt x="8342" y="12150"/>
                  <a:pt x="8342" y="12150"/>
                  <a:pt x="8342" y="12150"/>
                </a:cubicBezTo>
                <a:cubicBezTo>
                  <a:pt x="7597" y="12285"/>
                  <a:pt x="7150" y="12825"/>
                  <a:pt x="7150" y="13500"/>
                </a:cubicBezTo>
                <a:cubicBezTo>
                  <a:pt x="7150" y="14310"/>
                  <a:pt x="7895" y="14985"/>
                  <a:pt x="8789" y="14985"/>
                </a:cubicBezTo>
                <a:cubicBezTo>
                  <a:pt x="9683" y="14985"/>
                  <a:pt x="10428" y="14310"/>
                  <a:pt x="10428" y="13500"/>
                </a:cubicBezTo>
                <a:cubicBezTo>
                  <a:pt x="10428" y="12825"/>
                  <a:pt x="9832" y="12285"/>
                  <a:pt x="9087" y="12150"/>
                </a:cubicBezTo>
                <a:cubicBezTo>
                  <a:pt x="9087" y="4320"/>
                  <a:pt x="9087" y="4320"/>
                  <a:pt x="9087" y="4320"/>
                </a:cubicBezTo>
                <a:cubicBezTo>
                  <a:pt x="10874" y="9450"/>
                  <a:pt x="15194" y="13635"/>
                  <a:pt x="16535" y="14850"/>
                </a:cubicBezTo>
                <a:cubicBezTo>
                  <a:pt x="12215" y="16740"/>
                  <a:pt x="12364" y="19845"/>
                  <a:pt x="12513" y="20925"/>
                </a:cubicBezTo>
                <a:close/>
                <a:moveTo>
                  <a:pt x="21600" y="3105"/>
                </a:moveTo>
                <a:cubicBezTo>
                  <a:pt x="21600" y="3240"/>
                  <a:pt x="21451" y="3375"/>
                  <a:pt x="21153" y="3375"/>
                </a:cubicBezTo>
                <a:cubicBezTo>
                  <a:pt x="15194" y="3375"/>
                  <a:pt x="15194" y="3375"/>
                  <a:pt x="15194" y="3375"/>
                </a:cubicBezTo>
                <a:cubicBezTo>
                  <a:pt x="15046" y="3375"/>
                  <a:pt x="14897" y="3240"/>
                  <a:pt x="14897" y="3105"/>
                </a:cubicBezTo>
                <a:cubicBezTo>
                  <a:pt x="14897" y="2835"/>
                  <a:pt x="15046" y="2700"/>
                  <a:pt x="15194" y="2700"/>
                </a:cubicBezTo>
                <a:cubicBezTo>
                  <a:pt x="21153" y="2700"/>
                  <a:pt x="21153" y="2700"/>
                  <a:pt x="21153" y="2700"/>
                </a:cubicBezTo>
                <a:cubicBezTo>
                  <a:pt x="21451" y="2700"/>
                  <a:pt x="21600" y="2835"/>
                  <a:pt x="21600" y="31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55" name="Freeform 80"/>
          <p:cNvSpPr/>
          <p:nvPr/>
        </p:nvSpPr>
        <p:spPr>
          <a:xfrm>
            <a:off x="16554450" y="6937375"/>
            <a:ext cx="800100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15" y="6480"/>
                </a:moveTo>
                <a:cubicBezTo>
                  <a:pt x="15692" y="4590"/>
                  <a:pt x="16246" y="1485"/>
                  <a:pt x="16431" y="675"/>
                </a:cubicBezTo>
                <a:cubicBezTo>
                  <a:pt x="20123" y="675"/>
                  <a:pt x="20123" y="675"/>
                  <a:pt x="20123" y="675"/>
                </a:cubicBezTo>
                <a:cubicBezTo>
                  <a:pt x="20492" y="675"/>
                  <a:pt x="20677" y="540"/>
                  <a:pt x="20677" y="270"/>
                </a:cubicBezTo>
                <a:cubicBezTo>
                  <a:pt x="20677" y="135"/>
                  <a:pt x="20492" y="0"/>
                  <a:pt x="20123" y="0"/>
                </a:cubicBezTo>
                <a:cubicBezTo>
                  <a:pt x="1477" y="0"/>
                  <a:pt x="1477" y="0"/>
                  <a:pt x="1477" y="0"/>
                </a:cubicBezTo>
                <a:cubicBezTo>
                  <a:pt x="1292" y="0"/>
                  <a:pt x="923" y="135"/>
                  <a:pt x="923" y="270"/>
                </a:cubicBezTo>
                <a:cubicBezTo>
                  <a:pt x="923" y="540"/>
                  <a:pt x="1292" y="675"/>
                  <a:pt x="1477" y="675"/>
                </a:cubicBezTo>
                <a:cubicBezTo>
                  <a:pt x="5169" y="675"/>
                  <a:pt x="5169" y="675"/>
                  <a:pt x="5169" y="675"/>
                </a:cubicBezTo>
                <a:cubicBezTo>
                  <a:pt x="5354" y="1485"/>
                  <a:pt x="6092" y="4590"/>
                  <a:pt x="185" y="6480"/>
                </a:cubicBezTo>
                <a:cubicBezTo>
                  <a:pt x="185" y="6480"/>
                  <a:pt x="0" y="6615"/>
                  <a:pt x="0" y="6615"/>
                </a:cubicBezTo>
                <a:cubicBezTo>
                  <a:pt x="0" y="6750"/>
                  <a:pt x="0" y="6885"/>
                  <a:pt x="185" y="7020"/>
                </a:cubicBezTo>
                <a:cubicBezTo>
                  <a:pt x="185" y="7020"/>
                  <a:pt x="10338" y="14040"/>
                  <a:pt x="10338" y="21330"/>
                </a:cubicBezTo>
                <a:cubicBezTo>
                  <a:pt x="10338" y="21465"/>
                  <a:pt x="10523" y="21600"/>
                  <a:pt x="10892" y="21600"/>
                </a:cubicBezTo>
                <a:cubicBezTo>
                  <a:pt x="11077" y="21600"/>
                  <a:pt x="11262" y="21465"/>
                  <a:pt x="11262" y="21330"/>
                </a:cubicBezTo>
                <a:cubicBezTo>
                  <a:pt x="11262" y="14040"/>
                  <a:pt x="21415" y="7020"/>
                  <a:pt x="21600" y="7020"/>
                </a:cubicBezTo>
                <a:cubicBezTo>
                  <a:pt x="21600" y="6885"/>
                  <a:pt x="21600" y="6750"/>
                  <a:pt x="21600" y="6615"/>
                </a:cubicBezTo>
                <a:cubicBezTo>
                  <a:pt x="21600" y="6615"/>
                  <a:pt x="21600" y="6480"/>
                  <a:pt x="21415" y="6480"/>
                </a:cubicBezTo>
                <a:close/>
                <a:moveTo>
                  <a:pt x="10892" y="8910"/>
                </a:moveTo>
                <a:cubicBezTo>
                  <a:pt x="10154" y="8910"/>
                  <a:pt x="9785" y="8505"/>
                  <a:pt x="9785" y="8100"/>
                </a:cubicBezTo>
                <a:cubicBezTo>
                  <a:pt x="9785" y="7560"/>
                  <a:pt x="10154" y="7155"/>
                  <a:pt x="10892" y="7155"/>
                </a:cubicBezTo>
                <a:cubicBezTo>
                  <a:pt x="11446" y="7155"/>
                  <a:pt x="12000" y="7560"/>
                  <a:pt x="12000" y="8100"/>
                </a:cubicBezTo>
                <a:cubicBezTo>
                  <a:pt x="12000" y="8505"/>
                  <a:pt x="11446" y="8910"/>
                  <a:pt x="10892" y="8910"/>
                </a:cubicBezTo>
                <a:close/>
                <a:moveTo>
                  <a:pt x="11262" y="17280"/>
                </a:moveTo>
                <a:cubicBezTo>
                  <a:pt x="11262" y="9450"/>
                  <a:pt x="11262" y="9450"/>
                  <a:pt x="11262" y="9450"/>
                </a:cubicBezTo>
                <a:cubicBezTo>
                  <a:pt x="12185" y="9315"/>
                  <a:pt x="12923" y="8775"/>
                  <a:pt x="12923" y="8100"/>
                </a:cubicBezTo>
                <a:cubicBezTo>
                  <a:pt x="12923" y="7290"/>
                  <a:pt x="12000" y="6615"/>
                  <a:pt x="10892" y="6615"/>
                </a:cubicBezTo>
                <a:cubicBezTo>
                  <a:pt x="9785" y="6615"/>
                  <a:pt x="8862" y="7290"/>
                  <a:pt x="8862" y="8100"/>
                </a:cubicBezTo>
                <a:cubicBezTo>
                  <a:pt x="8862" y="8775"/>
                  <a:pt x="9415" y="9315"/>
                  <a:pt x="10338" y="9450"/>
                </a:cubicBezTo>
                <a:cubicBezTo>
                  <a:pt x="10338" y="17280"/>
                  <a:pt x="10338" y="17280"/>
                  <a:pt x="10338" y="17280"/>
                </a:cubicBezTo>
                <a:cubicBezTo>
                  <a:pt x="8308" y="12150"/>
                  <a:pt x="2769" y="7965"/>
                  <a:pt x="1292" y="6750"/>
                </a:cubicBezTo>
                <a:cubicBezTo>
                  <a:pt x="6646" y="4860"/>
                  <a:pt x="6277" y="1755"/>
                  <a:pt x="6092" y="675"/>
                </a:cubicBezTo>
                <a:cubicBezTo>
                  <a:pt x="15508" y="675"/>
                  <a:pt x="15508" y="675"/>
                  <a:pt x="15508" y="675"/>
                </a:cubicBezTo>
                <a:cubicBezTo>
                  <a:pt x="15323" y="1755"/>
                  <a:pt x="15138" y="4860"/>
                  <a:pt x="20492" y="6750"/>
                </a:cubicBezTo>
                <a:cubicBezTo>
                  <a:pt x="18831" y="7965"/>
                  <a:pt x="13477" y="12150"/>
                  <a:pt x="11262" y="172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56" name="Freeform 81"/>
          <p:cNvSpPr/>
          <p:nvPr/>
        </p:nvSpPr>
        <p:spPr>
          <a:xfrm>
            <a:off x="16502183" y="8148766"/>
            <a:ext cx="904637" cy="1096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9" h="21566" extrusionOk="0">
                <a:moveTo>
                  <a:pt x="15063" y="17786"/>
                </a:moveTo>
                <a:cubicBezTo>
                  <a:pt x="15063" y="3746"/>
                  <a:pt x="15063" y="3746"/>
                  <a:pt x="15063" y="3746"/>
                </a:cubicBezTo>
                <a:cubicBezTo>
                  <a:pt x="17336" y="3071"/>
                  <a:pt x="19610" y="2126"/>
                  <a:pt x="21397" y="506"/>
                </a:cubicBezTo>
                <a:cubicBezTo>
                  <a:pt x="21559" y="371"/>
                  <a:pt x="21559" y="236"/>
                  <a:pt x="21397" y="101"/>
                </a:cubicBezTo>
                <a:cubicBezTo>
                  <a:pt x="21234" y="-34"/>
                  <a:pt x="20909" y="-34"/>
                  <a:pt x="20747" y="101"/>
                </a:cubicBezTo>
                <a:cubicBezTo>
                  <a:pt x="18148" y="2261"/>
                  <a:pt x="14576" y="3476"/>
                  <a:pt x="10678" y="3476"/>
                </a:cubicBezTo>
                <a:cubicBezTo>
                  <a:pt x="6942" y="3476"/>
                  <a:pt x="3370" y="2261"/>
                  <a:pt x="609" y="101"/>
                </a:cubicBezTo>
                <a:cubicBezTo>
                  <a:pt x="446" y="-34"/>
                  <a:pt x="284" y="-34"/>
                  <a:pt x="121" y="101"/>
                </a:cubicBezTo>
                <a:cubicBezTo>
                  <a:pt x="-41" y="236"/>
                  <a:pt x="-41" y="371"/>
                  <a:pt x="121" y="506"/>
                </a:cubicBezTo>
                <a:cubicBezTo>
                  <a:pt x="1908" y="2126"/>
                  <a:pt x="4019" y="3071"/>
                  <a:pt x="6455" y="3746"/>
                </a:cubicBezTo>
                <a:cubicBezTo>
                  <a:pt x="6455" y="17786"/>
                  <a:pt x="6455" y="17786"/>
                  <a:pt x="6455" y="17786"/>
                </a:cubicBezTo>
                <a:cubicBezTo>
                  <a:pt x="4019" y="18461"/>
                  <a:pt x="1908" y="19406"/>
                  <a:pt x="121" y="21026"/>
                </a:cubicBezTo>
                <a:cubicBezTo>
                  <a:pt x="-41" y="21161"/>
                  <a:pt x="-41" y="21296"/>
                  <a:pt x="121" y="21431"/>
                </a:cubicBezTo>
                <a:cubicBezTo>
                  <a:pt x="121" y="21566"/>
                  <a:pt x="284" y="21566"/>
                  <a:pt x="446" y="21566"/>
                </a:cubicBezTo>
                <a:cubicBezTo>
                  <a:pt x="446" y="21566"/>
                  <a:pt x="609" y="21566"/>
                  <a:pt x="609" y="21431"/>
                </a:cubicBezTo>
                <a:cubicBezTo>
                  <a:pt x="3370" y="19271"/>
                  <a:pt x="6942" y="18056"/>
                  <a:pt x="10678" y="18056"/>
                </a:cubicBezTo>
                <a:cubicBezTo>
                  <a:pt x="14576" y="18056"/>
                  <a:pt x="18148" y="19271"/>
                  <a:pt x="20747" y="21431"/>
                </a:cubicBezTo>
                <a:cubicBezTo>
                  <a:pt x="20909" y="21566"/>
                  <a:pt x="21234" y="21566"/>
                  <a:pt x="21397" y="21431"/>
                </a:cubicBezTo>
                <a:cubicBezTo>
                  <a:pt x="21559" y="21296"/>
                  <a:pt x="21559" y="21161"/>
                  <a:pt x="21397" y="21026"/>
                </a:cubicBezTo>
                <a:cubicBezTo>
                  <a:pt x="19610" y="19406"/>
                  <a:pt x="17336" y="18461"/>
                  <a:pt x="15063" y="17786"/>
                </a:cubicBezTo>
                <a:close/>
                <a:moveTo>
                  <a:pt x="7267" y="17651"/>
                </a:moveTo>
                <a:cubicBezTo>
                  <a:pt x="7267" y="3881"/>
                  <a:pt x="7267" y="3881"/>
                  <a:pt x="7267" y="3881"/>
                </a:cubicBezTo>
                <a:cubicBezTo>
                  <a:pt x="8404" y="4151"/>
                  <a:pt x="9541" y="4286"/>
                  <a:pt x="10678" y="4286"/>
                </a:cubicBezTo>
                <a:cubicBezTo>
                  <a:pt x="11977" y="4286"/>
                  <a:pt x="13114" y="4151"/>
                  <a:pt x="14251" y="3881"/>
                </a:cubicBezTo>
                <a:cubicBezTo>
                  <a:pt x="14251" y="17651"/>
                  <a:pt x="14251" y="17651"/>
                  <a:pt x="14251" y="17651"/>
                </a:cubicBezTo>
                <a:cubicBezTo>
                  <a:pt x="13114" y="17381"/>
                  <a:pt x="11977" y="17246"/>
                  <a:pt x="10678" y="17246"/>
                </a:cubicBezTo>
                <a:cubicBezTo>
                  <a:pt x="9541" y="17246"/>
                  <a:pt x="8404" y="17381"/>
                  <a:pt x="7267" y="1765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57" name="Freeform 82"/>
          <p:cNvSpPr/>
          <p:nvPr/>
        </p:nvSpPr>
        <p:spPr>
          <a:xfrm>
            <a:off x="16529050" y="9410700"/>
            <a:ext cx="85725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8775"/>
                </a:moveTo>
                <a:cubicBezTo>
                  <a:pt x="21600" y="405"/>
                  <a:pt x="21600" y="405"/>
                  <a:pt x="21600" y="405"/>
                </a:cubicBezTo>
                <a:cubicBezTo>
                  <a:pt x="21600" y="270"/>
                  <a:pt x="21600" y="270"/>
                  <a:pt x="21429" y="135"/>
                </a:cubicBezTo>
                <a:cubicBezTo>
                  <a:pt x="21429" y="0"/>
                  <a:pt x="21257" y="0"/>
                  <a:pt x="21086" y="0"/>
                </a:cubicBezTo>
                <a:cubicBezTo>
                  <a:pt x="514" y="0"/>
                  <a:pt x="514" y="0"/>
                  <a:pt x="514" y="0"/>
                </a:cubicBezTo>
                <a:cubicBezTo>
                  <a:pt x="343" y="0"/>
                  <a:pt x="171" y="0"/>
                  <a:pt x="171" y="135"/>
                </a:cubicBezTo>
                <a:cubicBezTo>
                  <a:pt x="0" y="270"/>
                  <a:pt x="0" y="270"/>
                  <a:pt x="0" y="405"/>
                </a:cubicBezTo>
                <a:cubicBezTo>
                  <a:pt x="3086" y="21195"/>
                  <a:pt x="3086" y="21195"/>
                  <a:pt x="3086" y="21195"/>
                </a:cubicBezTo>
                <a:cubicBezTo>
                  <a:pt x="3086" y="21465"/>
                  <a:pt x="3257" y="21600"/>
                  <a:pt x="3600" y="21600"/>
                </a:cubicBezTo>
                <a:cubicBezTo>
                  <a:pt x="18171" y="21600"/>
                  <a:pt x="18171" y="21600"/>
                  <a:pt x="18171" y="21600"/>
                </a:cubicBezTo>
                <a:cubicBezTo>
                  <a:pt x="18343" y="21600"/>
                  <a:pt x="18514" y="21465"/>
                  <a:pt x="18686" y="21195"/>
                </a:cubicBezTo>
                <a:cubicBezTo>
                  <a:pt x="20400" y="8910"/>
                  <a:pt x="20400" y="8910"/>
                  <a:pt x="20400" y="8910"/>
                </a:cubicBezTo>
                <a:cubicBezTo>
                  <a:pt x="20400" y="8910"/>
                  <a:pt x="20400" y="8910"/>
                  <a:pt x="20400" y="8775"/>
                </a:cubicBezTo>
                <a:cubicBezTo>
                  <a:pt x="20400" y="8775"/>
                  <a:pt x="20400" y="8775"/>
                  <a:pt x="20400" y="8775"/>
                </a:cubicBezTo>
                <a:close/>
                <a:moveTo>
                  <a:pt x="20571" y="810"/>
                </a:moveTo>
                <a:cubicBezTo>
                  <a:pt x="19543" y="8370"/>
                  <a:pt x="19543" y="8370"/>
                  <a:pt x="19543" y="8370"/>
                </a:cubicBezTo>
                <a:cubicBezTo>
                  <a:pt x="2229" y="8370"/>
                  <a:pt x="2229" y="8370"/>
                  <a:pt x="2229" y="8370"/>
                </a:cubicBezTo>
                <a:cubicBezTo>
                  <a:pt x="1029" y="810"/>
                  <a:pt x="1029" y="810"/>
                  <a:pt x="1029" y="810"/>
                </a:cubicBezTo>
                <a:lnTo>
                  <a:pt x="20571" y="810"/>
                </a:lnTo>
                <a:close/>
                <a:moveTo>
                  <a:pt x="17657" y="20790"/>
                </a:moveTo>
                <a:cubicBezTo>
                  <a:pt x="3943" y="20790"/>
                  <a:pt x="3943" y="20790"/>
                  <a:pt x="3943" y="20790"/>
                </a:cubicBezTo>
                <a:cubicBezTo>
                  <a:pt x="2229" y="9180"/>
                  <a:pt x="2229" y="9180"/>
                  <a:pt x="2229" y="9180"/>
                </a:cubicBezTo>
                <a:cubicBezTo>
                  <a:pt x="19371" y="9180"/>
                  <a:pt x="19371" y="9180"/>
                  <a:pt x="19371" y="9180"/>
                </a:cubicBezTo>
                <a:lnTo>
                  <a:pt x="17657" y="207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58" name="Freeform 83"/>
          <p:cNvSpPr/>
          <p:nvPr/>
        </p:nvSpPr>
        <p:spPr>
          <a:xfrm>
            <a:off x="16420583" y="10650666"/>
            <a:ext cx="1087841" cy="1096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06" h="21566" extrusionOk="0">
                <a:moveTo>
                  <a:pt x="20808" y="2261"/>
                </a:moveTo>
                <a:cubicBezTo>
                  <a:pt x="18714" y="101"/>
                  <a:pt x="18714" y="101"/>
                  <a:pt x="18714" y="101"/>
                </a:cubicBezTo>
                <a:cubicBezTo>
                  <a:pt x="18714" y="-34"/>
                  <a:pt x="18452" y="-34"/>
                  <a:pt x="18321" y="101"/>
                </a:cubicBezTo>
                <a:cubicBezTo>
                  <a:pt x="17928" y="506"/>
                  <a:pt x="17928" y="506"/>
                  <a:pt x="17928" y="506"/>
                </a:cubicBezTo>
                <a:cubicBezTo>
                  <a:pt x="17797" y="236"/>
                  <a:pt x="17797" y="236"/>
                  <a:pt x="17797" y="236"/>
                </a:cubicBezTo>
                <a:cubicBezTo>
                  <a:pt x="17666" y="101"/>
                  <a:pt x="17404" y="101"/>
                  <a:pt x="17274" y="236"/>
                </a:cubicBezTo>
                <a:cubicBezTo>
                  <a:pt x="17143" y="371"/>
                  <a:pt x="17143" y="641"/>
                  <a:pt x="17274" y="776"/>
                </a:cubicBezTo>
                <a:cubicBezTo>
                  <a:pt x="17535" y="911"/>
                  <a:pt x="17535" y="911"/>
                  <a:pt x="17535" y="911"/>
                </a:cubicBezTo>
                <a:cubicBezTo>
                  <a:pt x="16881" y="1586"/>
                  <a:pt x="16881" y="1586"/>
                  <a:pt x="16881" y="1586"/>
                </a:cubicBezTo>
                <a:cubicBezTo>
                  <a:pt x="16619" y="1316"/>
                  <a:pt x="16619" y="1316"/>
                  <a:pt x="16619" y="1316"/>
                </a:cubicBezTo>
                <a:cubicBezTo>
                  <a:pt x="16619" y="1181"/>
                  <a:pt x="16357" y="1181"/>
                  <a:pt x="16226" y="1316"/>
                </a:cubicBezTo>
                <a:cubicBezTo>
                  <a:pt x="16095" y="1451"/>
                  <a:pt x="16095" y="1721"/>
                  <a:pt x="16226" y="1856"/>
                </a:cubicBezTo>
                <a:cubicBezTo>
                  <a:pt x="16488" y="1991"/>
                  <a:pt x="16488" y="1991"/>
                  <a:pt x="16488" y="1991"/>
                </a:cubicBezTo>
                <a:cubicBezTo>
                  <a:pt x="15834" y="2666"/>
                  <a:pt x="15834" y="2666"/>
                  <a:pt x="15834" y="2666"/>
                </a:cubicBezTo>
                <a:cubicBezTo>
                  <a:pt x="15834" y="2666"/>
                  <a:pt x="15834" y="2666"/>
                  <a:pt x="15834" y="2666"/>
                </a:cubicBezTo>
                <a:cubicBezTo>
                  <a:pt x="15834" y="2666"/>
                  <a:pt x="15834" y="2666"/>
                  <a:pt x="15834" y="2666"/>
                </a:cubicBezTo>
                <a:cubicBezTo>
                  <a:pt x="15834" y="2801"/>
                  <a:pt x="15703" y="2801"/>
                  <a:pt x="15703" y="2801"/>
                </a:cubicBezTo>
                <a:cubicBezTo>
                  <a:pt x="15703" y="2801"/>
                  <a:pt x="15703" y="2801"/>
                  <a:pt x="15703" y="2801"/>
                </a:cubicBezTo>
                <a:cubicBezTo>
                  <a:pt x="15703" y="2801"/>
                  <a:pt x="15703" y="3341"/>
                  <a:pt x="15310" y="3746"/>
                </a:cubicBezTo>
                <a:cubicBezTo>
                  <a:pt x="10466" y="8741"/>
                  <a:pt x="10466" y="8741"/>
                  <a:pt x="10466" y="8741"/>
                </a:cubicBezTo>
                <a:cubicBezTo>
                  <a:pt x="8895" y="7796"/>
                  <a:pt x="7063" y="7931"/>
                  <a:pt x="6015" y="9146"/>
                </a:cubicBezTo>
                <a:cubicBezTo>
                  <a:pt x="5884" y="9281"/>
                  <a:pt x="5754" y="9416"/>
                  <a:pt x="5623" y="9686"/>
                </a:cubicBezTo>
                <a:cubicBezTo>
                  <a:pt x="5361" y="10226"/>
                  <a:pt x="4575" y="11036"/>
                  <a:pt x="3528" y="11171"/>
                </a:cubicBezTo>
                <a:cubicBezTo>
                  <a:pt x="2612" y="11306"/>
                  <a:pt x="1826" y="11711"/>
                  <a:pt x="1172" y="12386"/>
                </a:cubicBezTo>
                <a:cubicBezTo>
                  <a:pt x="-661" y="14141"/>
                  <a:pt x="-268" y="17516"/>
                  <a:pt x="1826" y="19676"/>
                </a:cubicBezTo>
                <a:cubicBezTo>
                  <a:pt x="3004" y="20891"/>
                  <a:pt x="4575" y="21566"/>
                  <a:pt x="6015" y="21566"/>
                </a:cubicBezTo>
                <a:cubicBezTo>
                  <a:pt x="7063" y="21566"/>
                  <a:pt x="8110" y="21161"/>
                  <a:pt x="8895" y="20351"/>
                </a:cubicBezTo>
                <a:cubicBezTo>
                  <a:pt x="9550" y="19676"/>
                  <a:pt x="9943" y="18866"/>
                  <a:pt x="10074" y="17921"/>
                </a:cubicBezTo>
                <a:cubicBezTo>
                  <a:pt x="10204" y="16841"/>
                  <a:pt x="10990" y="16031"/>
                  <a:pt x="11514" y="15761"/>
                </a:cubicBezTo>
                <a:cubicBezTo>
                  <a:pt x="11775" y="15626"/>
                  <a:pt x="11906" y="15491"/>
                  <a:pt x="12037" y="15356"/>
                </a:cubicBezTo>
                <a:cubicBezTo>
                  <a:pt x="13215" y="14141"/>
                  <a:pt x="13346" y="12386"/>
                  <a:pt x="12430" y="10766"/>
                </a:cubicBezTo>
                <a:cubicBezTo>
                  <a:pt x="17274" y="5771"/>
                  <a:pt x="17274" y="5771"/>
                  <a:pt x="17274" y="5771"/>
                </a:cubicBezTo>
                <a:cubicBezTo>
                  <a:pt x="17274" y="5771"/>
                  <a:pt x="17274" y="5771"/>
                  <a:pt x="17274" y="5771"/>
                </a:cubicBezTo>
                <a:cubicBezTo>
                  <a:pt x="17666" y="5366"/>
                  <a:pt x="18190" y="5366"/>
                  <a:pt x="18190" y="5366"/>
                </a:cubicBezTo>
                <a:cubicBezTo>
                  <a:pt x="18190" y="5366"/>
                  <a:pt x="18190" y="5366"/>
                  <a:pt x="18190" y="5366"/>
                </a:cubicBezTo>
                <a:cubicBezTo>
                  <a:pt x="18190" y="5366"/>
                  <a:pt x="18190" y="5366"/>
                  <a:pt x="18321" y="5231"/>
                </a:cubicBezTo>
                <a:cubicBezTo>
                  <a:pt x="18321" y="5231"/>
                  <a:pt x="18321" y="5231"/>
                  <a:pt x="18321" y="5231"/>
                </a:cubicBezTo>
                <a:cubicBezTo>
                  <a:pt x="18321" y="5231"/>
                  <a:pt x="18321" y="5231"/>
                  <a:pt x="18321" y="5231"/>
                </a:cubicBezTo>
                <a:cubicBezTo>
                  <a:pt x="18975" y="4556"/>
                  <a:pt x="18975" y="4556"/>
                  <a:pt x="18975" y="4556"/>
                </a:cubicBezTo>
                <a:cubicBezTo>
                  <a:pt x="19106" y="4826"/>
                  <a:pt x="19106" y="4826"/>
                  <a:pt x="19106" y="4826"/>
                </a:cubicBezTo>
                <a:cubicBezTo>
                  <a:pt x="19237" y="4826"/>
                  <a:pt x="19237" y="4961"/>
                  <a:pt x="19368" y="4961"/>
                </a:cubicBezTo>
                <a:cubicBezTo>
                  <a:pt x="19499" y="4961"/>
                  <a:pt x="19499" y="4826"/>
                  <a:pt x="19630" y="4826"/>
                </a:cubicBezTo>
                <a:cubicBezTo>
                  <a:pt x="19761" y="4691"/>
                  <a:pt x="19761" y="4421"/>
                  <a:pt x="19630" y="4421"/>
                </a:cubicBezTo>
                <a:cubicBezTo>
                  <a:pt x="19368" y="4151"/>
                  <a:pt x="19368" y="4151"/>
                  <a:pt x="19368" y="4151"/>
                </a:cubicBezTo>
                <a:cubicBezTo>
                  <a:pt x="20023" y="3476"/>
                  <a:pt x="20023" y="3476"/>
                  <a:pt x="20023" y="3476"/>
                </a:cubicBezTo>
                <a:cubicBezTo>
                  <a:pt x="20154" y="3746"/>
                  <a:pt x="20154" y="3746"/>
                  <a:pt x="20154" y="3746"/>
                </a:cubicBezTo>
                <a:cubicBezTo>
                  <a:pt x="20284" y="3746"/>
                  <a:pt x="20284" y="3881"/>
                  <a:pt x="20415" y="3881"/>
                </a:cubicBezTo>
                <a:cubicBezTo>
                  <a:pt x="20546" y="3881"/>
                  <a:pt x="20546" y="3746"/>
                  <a:pt x="20677" y="3746"/>
                </a:cubicBezTo>
                <a:cubicBezTo>
                  <a:pt x="20808" y="3611"/>
                  <a:pt x="20808" y="3341"/>
                  <a:pt x="20677" y="3206"/>
                </a:cubicBezTo>
                <a:cubicBezTo>
                  <a:pt x="20415" y="3071"/>
                  <a:pt x="20415" y="3071"/>
                  <a:pt x="20415" y="3071"/>
                </a:cubicBezTo>
                <a:cubicBezTo>
                  <a:pt x="20808" y="2666"/>
                  <a:pt x="20808" y="2666"/>
                  <a:pt x="20808" y="2666"/>
                </a:cubicBezTo>
                <a:cubicBezTo>
                  <a:pt x="20939" y="2531"/>
                  <a:pt x="20939" y="2261"/>
                  <a:pt x="20808" y="2261"/>
                </a:cubicBezTo>
                <a:close/>
                <a:moveTo>
                  <a:pt x="11775" y="10901"/>
                </a:moveTo>
                <a:cubicBezTo>
                  <a:pt x="12561" y="12251"/>
                  <a:pt x="12561" y="13871"/>
                  <a:pt x="11644" y="14816"/>
                </a:cubicBezTo>
                <a:cubicBezTo>
                  <a:pt x="11514" y="14951"/>
                  <a:pt x="11383" y="15086"/>
                  <a:pt x="11252" y="15221"/>
                </a:cubicBezTo>
                <a:cubicBezTo>
                  <a:pt x="10204" y="15896"/>
                  <a:pt x="9550" y="16841"/>
                  <a:pt x="9419" y="17786"/>
                </a:cubicBezTo>
                <a:cubicBezTo>
                  <a:pt x="9288" y="18596"/>
                  <a:pt x="9026" y="19406"/>
                  <a:pt x="8503" y="19946"/>
                </a:cubicBezTo>
                <a:cubicBezTo>
                  <a:pt x="6932" y="21431"/>
                  <a:pt x="4183" y="21161"/>
                  <a:pt x="2219" y="19271"/>
                </a:cubicBezTo>
                <a:cubicBezTo>
                  <a:pt x="386" y="17246"/>
                  <a:pt x="124" y="14411"/>
                  <a:pt x="1564" y="12791"/>
                </a:cubicBezTo>
                <a:cubicBezTo>
                  <a:pt x="2088" y="12251"/>
                  <a:pt x="2874" y="11981"/>
                  <a:pt x="3659" y="11846"/>
                </a:cubicBezTo>
                <a:cubicBezTo>
                  <a:pt x="4575" y="11711"/>
                  <a:pt x="5492" y="11036"/>
                  <a:pt x="6146" y="9956"/>
                </a:cubicBezTo>
                <a:cubicBezTo>
                  <a:pt x="6277" y="9821"/>
                  <a:pt x="6408" y="9686"/>
                  <a:pt x="6539" y="9551"/>
                </a:cubicBezTo>
                <a:cubicBezTo>
                  <a:pt x="7455" y="8606"/>
                  <a:pt x="9026" y="8606"/>
                  <a:pt x="10335" y="9416"/>
                </a:cubicBezTo>
                <a:cubicBezTo>
                  <a:pt x="10466" y="9551"/>
                  <a:pt x="10597" y="9416"/>
                  <a:pt x="10728" y="9416"/>
                </a:cubicBezTo>
                <a:cubicBezTo>
                  <a:pt x="15703" y="4286"/>
                  <a:pt x="15703" y="4286"/>
                  <a:pt x="15703" y="4286"/>
                </a:cubicBezTo>
                <a:cubicBezTo>
                  <a:pt x="16226" y="3746"/>
                  <a:pt x="16357" y="3206"/>
                  <a:pt x="16357" y="3071"/>
                </a:cubicBezTo>
                <a:cubicBezTo>
                  <a:pt x="17143" y="2261"/>
                  <a:pt x="17143" y="2261"/>
                  <a:pt x="17143" y="2261"/>
                </a:cubicBezTo>
                <a:cubicBezTo>
                  <a:pt x="17143" y="2261"/>
                  <a:pt x="17143" y="2261"/>
                  <a:pt x="17143" y="2261"/>
                </a:cubicBezTo>
                <a:cubicBezTo>
                  <a:pt x="17143" y="2261"/>
                  <a:pt x="17143" y="2261"/>
                  <a:pt x="17143" y="2261"/>
                </a:cubicBezTo>
                <a:cubicBezTo>
                  <a:pt x="18190" y="1181"/>
                  <a:pt x="18190" y="1181"/>
                  <a:pt x="18190" y="1181"/>
                </a:cubicBezTo>
                <a:cubicBezTo>
                  <a:pt x="18190" y="1181"/>
                  <a:pt x="18190" y="1181"/>
                  <a:pt x="18190" y="1181"/>
                </a:cubicBezTo>
                <a:cubicBezTo>
                  <a:pt x="18190" y="1181"/>
                  <a:pt x="18190" y="1181"/>
                  <a:pt x="18190" y="1181"/>
                </a:cubicBezTo>
                <a:cubicBezTo>
                  <a:pt x="18583" y="776"/>
                  <a:pt x="18583" y="776"/>
                  <a:pt x="18583" y="776"/>
                </a:cubicBezTo>
                <a:cubicBezTo>
                  <a:pt x="20154" y="2396"/>
                  <a:pt x="20154" y="2396"/>
                  <a:pt x="20154" y="2396"/>
                </a:cubicBezTo>
                <a:cubicBezTo>
                  <a:pt x="19761" y="2801"/>
                  <a:pt x="19761" y="2801"/>
                  <a:pt x="19761" y="2801"/>
                </a:cubicBezTo>
                <a:cubicBezTo>
                  <a:pt x="19761" y="2801"/>
                  <a:pt x="19761" y="2801"/>
                  <a:pt x="19761" y="2801"/>
                </a:cubicBezTo>
                <a:cubicBezTo>
                  <a:pt x="19761" y="2801"/>
                  <a:pt x="19761" y="2801"/>
                  <a:pt x="19761" y="2801"/>
                </a:cubicBezTo>
                <a:cubicBezTo>
                  <a:pt x="17928" y="4691"/>
                  <a:pt x="17928" y="4691"/>
                  <a:pt x="17928" y="4691"/>
                </a:cubicBezTo>
                <a:cubicBezTo>
                  <a:pt x="17797" y="4691"/>
                  <a:pt x="17274" y="4826"/>
                  <a:pt x="16881" y="5231"/>
                </a:cubicBezTo>
                <a:cubicBezTo>
                  <a:pt x="16881" y="5366"/>
                  <a:pt x="16881" y="5366"/>
                  <a:pt x="16750" y="5366"/>
                </a:cubicBezTo>
                <a:cubicBezTo>
                  <a:pt x="11775" y="10496"/>
                  <a:pt x="11775" y="10496"/>
                  <a:pt x="11775" y="10496"/>
                </a:cubicBezTo>
                <a:cubicBezTo>
                  <a:pt x="11775" y="10631"/>
                  <a:pt x="11644" y="10766"/>
                  <a:pt x="11775" y="10901"/>
                </a:cubicBezTo>
                <a:close/>
                <a:moveTo>
                  <a:pt x="5361" y="13196"/>
                </a:moveTo>
                <a:cubicBezTo>
                  <a:pt x="4968" y="13601"/>
                  <a:pt x="4837" y="14141"/>
                  <a:pt x="4837" y="14681"/>
                </a:cubicBezTo>
                <a:cubicBezTo>
                  <a:pt x="4837" y="15086"/>
                  <a:pt x="4968" y="15626"/>
                  <a:pt x="5361" y="16031"/>
                </a:cubicBezTo>
                <a:cubicBezTo>
                  <a:pt x="5754" y="16436"/>
                  <a:pt x="6277" y="16571"/>
                  <a:pt x="6670" y="16571"/>
                </a:cubicBezTo>
                <a:cubicBezTo>
                  <a:pt x="7194" y="16571"/>
                  <a:pt x="7717" y="16436"/>
                  <a:pt x="8110" y="16031"/>
                </a:cubicBezTo>
                <a:cubicBezTo>
                  <a:pt x="8372" y="15626"/>
                  <a:pt x="8634" y="15221"/>
                  <a:pt x="8634" y="14681"/>
                </a:cubicBezTo>
                <a:cubicBezTo>
                  <a:pt x="8634" y="14141"/>
                  <a:pt x="8372" y="13601"/>
                  <a:pt x="8110" y="13196"/>
                </a:cubicBezTo>
                <a:cubicBezTo>
                  <a:pt x="7324" y="12521"/>
                  <a:pt x="6146" y="12521"/>
                  <a:pt x="5361" y="13196"/>
                </a:cubicBezTo>
                <a:close/>
                <a:moveTo>
                  <a:pt x="7586" y="15491"/>
                </a:moveTo>
                <a:cubicBezTo>
                  <a:pt x="7063" y="16031"/>
                  <a:pt x="6277" y="16031"/>
                  <a:pt x="5884" y="15491"/>
                </a:cubicBezTo>
                <a:cubicBezTo>
                  <a:pt x="5623" y="15356"/>
                  <a:pt x="5492" y="14951"/>
                  <a:pt x="5492" y="14681"/>
                </a:cubicBezTo>
                <a:cubicBezTo>
                  <a:pt x="5492" y="14276"/>
                  <a:pt x="5623" y="14006"/>
                  <a:pt x="5884" y="13736"/>
                </a:cubicBezTo>
                <a:cubicBezTo>
                  <a:pt x="6015" y="13466"/>
                  <a:pt x="6408" y="13331"/>
                  <a:pt x="6670" y="13331"/>
                </a:cubicBezTo>
                <a:cubicBezTo>
                  <a:pt x="7063" y="13331"/>
                  <a:pt x="7324" y="13466"/>
                  <a:pt x="7586" y="13736"/>
                </a:cubicBezTo>
                <a:cubicBezTo>
                  <a:pt x="7848" y="14006"/>
                  <a:pt x="7979" y="14276"/>
                  <a:pt x="7979" y="14681"/>
                </a:cubicBezTo>
                <a:cubicBezTo>
                  <a:pt x="7979" y="14951"/>
                  <a:pt x="7848" y="15356"/>
                  <a:pt x="7586" y="154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59" name="Freeform 84"/>
          <p:cNvSpPr/>
          <p:nvPr/>
        </p:nvSpPr>
        <p:spPr>
          <a:xfrm>
            <a:off x="16418121" y="11995150"/>
            <a:ext cx="1092847" cy="838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69" h="21600" extrusionOk="0">
                <a:moveTo>
                  <a:pt x="6266" y="6374"/>
                </a:moveTo>
                <a:cubicBezTo>
                  <a:pt x="6266" y="4957"/>
                  <a:pt x="5504" y="4072"/>
                  <a:pt x="4614" y="4072"/>
                </a:cubicBezTo>
                <a:cubicBezTo>
                  <a:pt x="3725" y="4072"/>
                  <a:pt x="2963" y="4957"/>
                  <a:pt x="2963" y="6374"/>
                </a:cubicBezTo>
                <a:cubicBezTo>
                  <a:pt x="2963" y="7613"/>
                  <a:pt x="3725" y="8498"/>
                  <a:pt x="4614" y="8498"/>
                </a:cubicBezTo>
                <a:cubicBezTo>
                  <a:pt x="5504" y="8498"/>
                  <a:pt x="6266" y="7613"/>
                  <a:pt x="6266" y="6374"/>
                </a:cubicBezTo>
                <a:close/>
                <a:moveTo>
                  <a:pt x="4614" y="7790"/>
                </a:moveTo>
                <a:cubicBezTo>
                  <a:pt x="3979" y="7790"/>
                  <a:pt x="3598" y="7082"/>
                  <a:pt x="3598" y="6374"/>
                </a:cubicBezTo>
                <a:cubicBezTo>
                  <a:pt x="3598" y="5489"/>
                  <a:pt x="3979" y="4780"/>
                  <a:pt x="4614" y="4780"/>
                </a:cubicBezTo>
                <a:cubicBezTo>
                  <a:pt x="5123" y="4780"/>
                  <a:pt x="5631" y="5489"/>
                  <a:pt x="5631" y="6374"/>
                </a:cubicBezTo>
                <a:cubicBezTo>
                  <a:pt x="5631" y="7082"/>
                  <a:pt x="5123" y="7790"/>
                  <a:pt x="4614" y="7790"/>
                </a:cubicBezTo>
                <a:close/>
                <a:moveTo>
                  <a:pt x="19861" y="10446"/>
                </a:moveTo>
                <a:cubicBezTo>
                  <a:pt x="19734" y="10446"/>
                  <a:pt x="19734" y="10269"/>
                  <a:pt x="19607" y="10269"/>
                </a:cubicBezTo>
                <a:cubicBezTo>
                  <a:pt x="19607" y="10269"/>
                  <a:pt x="17193" y="10269"/>
                  <a:pt x="16177" y="7967"/>
                </a:cubicBezTo>
                <a:cubicBezTo>
                  <a:pt x="14906" y="5134"/>
                  <a:pt x="11984" y="354"/>
                  <a:pt x="6012" y="0"/>
                </a:cubicBezTo>
                <a:cubicBezTo>
                  <a:pt x="6012" y="0"/>
                  <a:pt x="6012" y="0"/>
                  <a:pt x="6012" y="0"/>
                </a:cubicBezTo>
                <a:cubicBezTo>
                  <a:pt x="6012" y="0"/>
                  <a:pt x="5885" y="0"/>
                  <a:pt x="5885" y="0"/>
                </a:cubicBezTo>
                <a:cubicBezTo>
                  <a:pt x="5885" y="0"/>
                  <a:pt x="5885" y="0"/>
                  <a:pt x="5885" y="0"/>
                </a:cubicBezTo>
                <a:cubicBezTo>
                  <a:pt x="5504" y="0"/>
                  <a:pt x="5123" y="0"/>
                  <a:pt x="4741" y="0"/>
                </a:cubicBezTo>
                <a:cubicBezTo>
                  <a:pt x="2073" y="354"/>
                  <a:pt x="930" y="2302"/>
                  <a:pt x="421" y="3895"/>
                </a:cubicBezTo>
                <a:cubicBezTo>
                  <a:pt x="-595" y="7082"/>
                  <a:pt x="421" y="10977"/>
                  <a:pt x="1438" y="12748"/>
                </a:cubicBezTo>
                <a:cubicBezTo>
                  <a:pt x="2073" y="13810"/>
                  <a:pt x="2073" y="15226"/>
                  <a:pt x="2200" y="16643"/>
                </a:cubicBezTo>
                <a:cubicBezTo>
                  <a:pt x="2200" y="18767"/>
                  <a:pt x="2327" y="21069"/>
                  <a:pt x="4741" y="21423"/>
                </a:cubicBezTo>
                <a:cubicBezTo>
                  <a:pt x="4869" y="21423"/>
                  <a:pt x="4996" y="21423"/>
                  <a:pt x="5123" y="21423"/>
                </a:cubicBezTo>
                <a:cubicBezTo>
                  <a:pt x="5123" y="21423"/>
                  <a:pt x="5123" y="21600"/>
                  <a:pt x="5123" y="21600"/>
                </a:cubicBezTo>
                <a:cubicBezTo>
                  <a:pt x="5758" y="21600"/>
                  <a:pt x="6266" y="21600"/>
                  <a:pt x="6774" y="21600"/>
                </a:cubicBezTo>
                <a:cubicBezTo>
                  <a:pt x="10459" y="21600"/>
                  <a:pt x="12619" y="20007"/>
                  <a:pt x="14144" y="18413"/>
                </a:cubicBezTo>
                <a:cubicBezTo>
                  <a:pt x="15541" y="16820"/>
                  <a:pt x="17193" y="16111"/>
                  <a:pt x="19607" y="15580"/>
                </a:cubicBezTo>
                <a:cubicBezTo>
                  <a:pt x="19734" y="15580"/>
                  <a:pt x="19734" y="15580"/>
                  <a:pt x="19861" y="15403"/>
                </a:cubicBezTo>
                <a:cubicBezTo>
                  <a:pt x="21005" y="12748"/>
                  <a:pt x="19861" y="10446"/>
                  <a:pt x="19861" y="10446"/>
                </a:cubicBezTo>
                <a:close/>
                <a:moveTo>
                  <a:pt x="2836" y="16466"/>
                </a:moveTo>
                <a:cubicBezTo>
                  <a:pt x="2709" y="15049"/>
                  <a:pt x="2581" y="13456"/>
                  <a:pt x="1946" y="12216"/>
                </a:cubicBezTo>
                <a:cubicBezTo>
                  <a:pt x="1057" y="10623"/>
                  <a:pt x="167" y="6905"/>
                  <a:pt x="1057" y="4249"/>
                </a:cubicBezTo>
                <a:cubicBezTo>
                  <a:pt x="1565" y="2302"/>
                  <a:pt x="2836" y="1239"/>
                  <a:pt x="4741" y="885"/>
                </a:cubicBezTo>
                <a:cubicBezTo>
                  <a:pt x="5123" y="885"/>
                  <a:pt x="5504" y="885"/>
                  <a:pt x="5885" y="885"/>
                </a:cubicBezTo>
                <a:cubicBezTo>
                  <a:pt x="5885" y="885"/>
                  <a:pt x="6012" y="885"/>
                  <a:pt x="6012" y="885"/>
                </a:cubicBezTo>
                <a:cubicBezTo>
                  <a:pt x="7156" y="1062"/>
                  <a:pt x="8045" y="1593"/>
                  <a:pt x="8807" y="2479"/>
                </a:cubicBezTo>
                <a:cubicBezTo>
                  <a:pt x="10205" y="4072"/>
                  <a:pt x="10967" y="7082"/>
                  <a:pt x="10967" y="10800"/>
                </a:cubicBezTo>
                <a:cubicBezTo>
                  <a:pt x="11094" y="13633"/>
                  <a:pt x="10205" y="16820"/>
                  <a:pt x="8553" y="18767"/>
                </a:cubicBezTo>
                <a:cubicBezTo>
                  <a:pt x="7410" y="20184"/>
                  <a:pt x="6139" y="20892"/>
                  <a:pt x="4741" y="20538"/>
                </a:cubicBezTo>
                <a:cubicBezTo>
                  <a:pt x="2963" y="20361"/>
                  <a:pt x="2836" y="18767"/>
                  <a:pt x="2836" y="16466"/>
                </a:cubicBezTo>
                <a:close/>
                <a:moveTo>
                  <a:pt x="19353" y="14872"/>
                </a:moveTo>
                <a:cubicBezTo>
                  <a:pt x="16939" y="15226"/>
                  <a:pt x="15287" y="16111"/>
                  <a:pt x="13763" y="17705"/>
                </a:cubicBezTo>
                <a:cubicBezTo>
                  <a:pt x="12365" y="19121"/>
                  <a:pt x="10586" y="20538"/>
                  <a:pt x="7537" y="20715"/>
                </a:cubicBezTo>
                <a:cubicBezTo>
                  <a:pt x="8045" y="20361"/>
                  <a:pt x="8553" y="20007"/>
                  <a:pt x="9061" y="19298"/>
                </a:cubicBezTo>
                <a:cubicBezTo>
                  <a:pt x="10713" y="17174"/>
                  <a:pt x="11730" y="13987"/>
                  <a:pt x="11603" y="10800"/>
                </a:cubicBezTo>
                <a:cubicBezTo>
                  <a:pt x="11603" y="6905"/>
                  <a:pt x="10713" y="3718"/>
                  <a:pt x="9189" y="1770"/>
                </a:cubicBezTo>
                <a:cubicBezTo>
                  <a:pt x="9061" y="1770"/>
                  <a:pt x="8934" y="1593"/>
                  <a:pt x="8807" y="1416"/>
                </a:cubicBezTo>
                <a:cubicBezTo>
                  <a:pt x="12619" y="2833"/>
                  <a:pt x="14652" y="6197"/>
                  <a:pt x="15669" y="8321"/>
                </a:cubicBezTo>
                <a:cubicBezTo>
                  <a:pt x="16685" y="10800"/>
                  <a:pt x="18845" y="11154"/>
                  <a:pt x="19353" y="11154"/>
                </a:cubicBezTo>
                <a:cubicBezTo>
                  <a:pt x="19607" y="11685"/>
                  <a:pt x="20116" y="13102"/>
                  <a:pt x="19353" y="1487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60" name="Freeform 85"/>
          <p:cNvSpPr/>
          <p:nvPr/>
        </p:nvSpPr>
        <p:spPr>
          <a:xfrm>
            <a:off x="18329276" y="752476"/>
            <a:ext cx="10890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5660" y="13905"/>
                </a:moveTo>
                <a:cubicBezTo>
                  <a:pt x="15795" y="14040"/>
                  <a:pt x="15660" y="14175"/>
                  <a:pt x="15525" y="14310"/>
                </a:cubicBezTo>
                <a:cubicBezTo>
                  <a:pt x="15255" y="14445"/>
                  <a:pt x="15255" y="14445"/>
                  <a:pt x="15255" y="14445"/>
                </a:cubicBezTo>
                <a:cubicBezTo>
                  <a:pt x="13905" y="15390"/>
                  <a:pt x="12420" y="15795"/>
                  <a:pt x="10800" y="15795"/>
                </a:cubicBezTo>
                <a:cubicBezTo>
                  <a:pt x="9180" y="15795"/>
                  <a:pt x="7695" y="15390"/>
                  <a:pt x="6345" y="14445"/>
                </a:cubicBezTo>
                <a:cubicBezTo>
                  <a:pt x="6075" y="14310"/>
                  <a:pt x="6075" y="14310"/>
                  <a:pt x="6075" y="14310"/>
                </a:cubicBezTo>
                <a:cubicBezTo>
                  <a:pt x="5940" y="14175"/>
                  <a:pt x="5805" y="14040"/>
                  <a:pt x="5940" y="13905"/>
                </a:cubicBezTo>
                <a:cubicBezTo>
                  <a:pt x="6075" y="13770"/>
                  <a:pt x="6210" y="13635"/>
                  <a:pt x="6345" y="13770"/>
                </a:cubicBezTo>
                <a:cubicBezTo>
                  <a:pt x="6615" y="13905"/>
                  <a:pt x="6615" y="13905"/>
                  <a:pt x="6615" y="13905"/>
                </a:cubicBezTo>
                <a:cubicBezTo>
                  <a:pt x="9180" y="15525"/>
                  <a:pt x="12420" y="15525"/>
                  <a:pt x="14985" y="13905"/>
                </a:cubicBezTo>
                <a:cubicBezTo>
                  <a:pt x="15255" y="13770"/>
                  <a:pt x="15255" y="13770"/>
                  <a:pt x="15255" y="13770"/>
                </a:cubicBezTo>
                <a:cubicBezTo>
                  <a:pt x="15390" y="13635"/>
                  <a:pt x="15525" y="13770"/>
                  <a:pt x="15660" y="13905"/>
                </a:cubicBezTo>
                <a:close/>
                <a:moveTo>
                  <a:pt x="5940" y="8640"/>
                </a:moveTo>
                <a:cubicBezTo>
                  <a:pt x="5805" y="8505"/>
                  <a:pt x="5805" y="8370"/>
                  <a:pt x="5940" y="8235"/>
                </a:cubicBezTo>
                <a:cubicBezTo>
                  <a:pt x="7560" y="6615"/>
                  <a:pt x="7560" y="6615"/>
                  <a:pt x="7560" y="6615"/>
                </a:cubicBezTo>
                <a:cubicBezTo>
                  <a:pt x="7560" y="6480"/>
                  <a:pt x="7830" y="6480"/>
                  <a:pt x="7965" y="6615"/>
                </a:cubicBezTo>
                <a:cubicBezTo>
                  <a:pt x="9450" y="8235"/>
                  <a:pt x="9450" y="8235"/>
                  <a:pt x="9450" y="8235"/>
                </a:cubicBezTo>
                <a:cubicBezTo>
                  <a:pt x="9585" y="8370"/>
                  <a:pt x="9585" y="8505"/>
                  <a:pt x="9450" y="8640"/>
                </a:cubicBezTo>
                <a:cubicBezTo>
                  <a:pt x="9450" y="8640"/>
                  <a:pt x="9315" y="8775"/>
                  <a:pt x="9315" y="8775"/>
                </a:cubicBezTo>
                <a:cubicBezTo>
                  <a:pt x="9180" y="8775"/>
                  <a:pt x="9045" y="8640"/>
                  <a:pt x="9045" y="8640"/>
                </a:cubicBezTo>
                <a:cubicBezTo>
                  <a:pt x="7695" y="7290"/>
                  <a:pt x="7695" y="7290"/>
                  <a:pt x="7695" y="7290"/>
                </a:cubicBezTo>
                <a:cubicBezTo>
                  <a:pt x="6480" y="8640"/>
                  <a:pt x="6480" y="8640"/>
                  <a:pt x="6480" y="8640"/>
                </a:cubicBezTo>
                <a:cubicBezTo>
                  <a:pt x="6345" y="8775"/>
                  <a:pt x="6075" y="8775"/>
                  <a:pt x="5940" y="8640"/>
                </a:cubicBezTo>
                <a:close/>
                <a:moveTo>
                  <a:pt x="15660" y="8235"/>
                </a:moveTo>
                <a:cubicBezTo>
                  <a:pt x="15795" y="8370"/>
                  <a:pt x="15795" y="8505"/>
                  <a:pt x="15660" y="8640"/>
                </a:cubicBezTo>
                <a:cubicBezTo>
                  <a:pt x="15525" y="8640"/>
                  <a:pt x="15525" y="8775"/>
                  <a:pt x="15390" y="8775"/>
                </a:cubicBezTo>
                <a:cubicBezTo>
                  <a:pt x="15255" y="8775"/>
                  <a:pt x="15255" y="8640"/>
                  <a:pt x="15120" y="8640"/>
                </a:cubicBezTo>
                <a:cubicBezTo>
                  <a:pt x="13905" y="7290"/>
                  <a:pt x="13905" y="7290"/>
                  <a:pt x="13905" y="7290"/>
                </a:cubicBezTo>
                <a:cubicBezTo>
                  <a:pt x="12555" y="8640"/>
                  <a:pt x="12555" y="8640"/>
                  <a:pt x="12555" y="8640"/>
                </a:cubicBezTo>
                <a:cubicBezTo>
                  <a:pt x="12420" y="8775"/>
                  <a:pt x="12285" y="8775"/>
                  <a:pt x="12150" y="8640"/>
                </a:cubicBezTo>
                <a:cubicBezTo>
                  <a:pt x="12015" y="8505"/>
                  <a:pt x="12015" y="8370"/>
                  <a:pt x="12150" y="8235"/>
                </a:cubicBezTo>
                <a:cubicBezTo>
                  <a:pt x="13635" y="6615"/>
                  <a:pt x="13635" y="6615"/>
                  <a:pt x="13635" y="6615"/>
                </a:cubicBezTo>
                <a:cubicBezTo>
                  <a:pt x="13770" y="6480"/>
                  <a:pt x="14040" y="6480"/>
                  <a:pt x="14040" y="6615"/>
                </a:cubicBezTo>
                <a:lnTo>
                  <a:pt x="15660" y="823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61" name="Freeform 86"/>
          <p:cNvSpPr/>
          <p:nvPr/>
        </p:nvSpPr>
        <p:spPr>
          <a:xfrm>
            <a:off x="18329276" y="1987550"/>
            <a:ext cx="10890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6740" y="12420"/>
                </a:moveTo>
                <a:cubicBezTo>
                  <a:pt x="16740" y="14850"/>
                  <a:pt x="14715" y="16875"/>
                  <a:pt x="12150" y="16875"/>
                </a:cubicBezTo>
                <a:cubicBezTo>
                  <a:pt x="12015" y="16875"/>
                  <a:pt x="11880" y="16740"/>
                  <a:pt x="11880" y="16605"/>
                </a:cubicBezTo>
                <a:cubicBezTo>
                  <a:pt x="11880" y="16470"/>
                  <a:pt x="12015" y="16335"/>
                  <a:pt x="12150" y="16335"/>
                </a:cubicBezTo>
                <a:cubicBezTo>
                  <a:pt x="14310" y="16335"/>
                  <a:pt x="16065" y="14580"/>
                  <a:pt x="16065" y="12420"/>
                </a:cubicBezTo>
                <a:cubicBezTo>
                  <a:pt x="16065" y="12285"/>
                  <a:pt x="16200" y="12150"/>
                  <a:pt x="16335" y="12150"/>
                </a:cubicBezTo>
                <a:cubicBezTo>
                  <a:pt x="16605" y="12150"/>
                  <a:pt x="16740" y="12285"/>
                  <a:pt x="16740" y="12420"/>
                </a:cubicBezTo>
                <a:close/>
                <a:moveTo>
                  <a:pt x="9045" y="7830"/>
                </a:moveTo>
                <a:cubicBezTo>
                  <a:pt x="9045" y="8640"/>
                  <a:pt x="8370" y="9180"/>
                  <a:pt x="7695" y="9180"/>
                </a:cubicBezTo>
                <a:cubicBezTo>
                  <a:pt x="6885" y="9180"/>
                  <a:pt x="6210" y="8640"/>
                  <a:pt x="6210" y="7830"/>
                </a:cubicBezTo>
                <a:cubicBezTo>
                  <a:pt x="6210" y="7020"/>
                  <a:pt x="6885" y="6480"/>
                  <a:pt x="7695" y="6480"/>
                </a:cubicBezTo>
                <a:cubicBezTo>
                  <a:pt x="8370" y="6480"/>
                  <a:pt x="9045" y="7020"/>
                  <a:pt x="9045" y="7830"/>
                </a:cubicBezTo>
                <a:close/>
                <a:moveTo>
                  <a:pt x="12960" y="7830"/>
                </a:moveTo>
                <a:cubicBezTo>
                  <a:pt x="12960" y="7020"/>
                  <a:pt x="13500" y="6480"/>
                  <a:pt x="14310" y="6480"/>
                </a:cubicBezTo>
                <a:cubicBezTo>
                  <a:pt x="15120" y="6480"/>
                  <a:pt x="15660" y="7020"/>
                  <a:pt x="15660" y="7830"/>
                </a:cubicBezTo>
                <a:cubicBezTo>
                  <a:pt x="15660" y="8640"/>
                  <a:pt x="15120" y="9180"/>
                  <a:pt x="14310" y="9180"/>
                </a:cubicBezTo>
                <a:cubicBezTo>
                  <a:pt x="13500" y="9180"/>
                  <a:pt x="12960" y="8640"/>
                  <a:pt x="12960" y="78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62" name="Freeform 87"/>
          <p:cNvSpPr/>
          <p:nvPr/>
        </p:nvSpPr>
        <p:spPr>
          <a:xfrm>
            <a:off x="18465800" y="3225800"/>
            <a:ext cx="8382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73" y="9585"/>
                </a:moveTo>
                <a:cubicBezTo>
                  <a:pt x="21424" y="8910"/>
                  <a:pt x="21600" y="8100"/>
                  <a:pt x="21600" y="7290"/>
                </a:cubicBezTo>
                <a:cubicBezTo>
                  <a:pt x="21600" y="3240"/>
                  <a:pt x="17210" y="0"/>
                  <a:pt x="11941" y="0"/>
                </a:cubicBezTo>
                <a:cubicBezTo>
                  <a:pt x="6673" y="0"/>
                  <a:pt x="2459" y="3240"/>
                  <a:pt x="2459" y="7290"/>
                </a:cubicBezTo>
                <a:cubicBezTo>
                  <a:pt x="2459" y="7290"/>
                  <a:pt x="2459" y="7290"/>
                  <a:pt x="2459" y="7290"/>
                </a:cubicBezTo>
                <a:cubicBezTo>
                  <a:pt x="2459" y="8235"/>
                  <a:pt x="527" y="11880"/>
                  <a:pt x="176" y="12285"/>
                </a:cubicBezTo>
                <a:cubicBezTo>
                  <a:pt x="0" y="12420"/>
                  <a:pt x="0" y="12555"/>
                  <a:pt x="0" y="12690"/>
                </a:cubicBezTo>
                <a:cubicBezTo>
                  <a:pt x="176" y="12825"/>
                  <a:pt x="176" y="12825"/>
                  <a:pt x="351" y="12825"/>
                </a:cubicBezTo>
                <a:cubicBezTo>
                  <a:pt x="2459" y="12825"/>
                  <a:pt x="2459" y="12825"/>
                  <a:pt x="2459" y="12825"/>
                </a:cubicBezTo>
                <a:cubicBezTo>
                  <a:pt x="2459" y="16335"/>
                  <a:pt x="2459" y="16335"/>
                  <a:pt x="2459" y="16335"/>
                </a:cubicBezTo>
                <a:cubicBezTo>
                  <a:pt x="2459" y="16875"/>
                  <a:pt x="3161" y="17415"/>
                  <a:pt x="4039" y="17415"/>
                </a:cubicBezTo>
                <a:cubicBezTo>
                  <a:pt x="8078" y="17415"/>
                  <a:pt x="8078" y="17415"/>
                  <a:pt x="8078" y="17415"/>
                </a:cubicBezTo>
                <a:cubicBezTo>
                  <a:pt x="8605" y="18360"/>
                  <a:pt x="9659" y="20385"/>
                  <a:pt x="9483" y="21195"/>
                </a:cubicBezTo>
                <a:cubicBezTo>
                  <a:pt x="9483" y="21330"/>
                  <a:pt x="9483" y="21465"/>
                  <a:pt x="9659" y="21465"/>
                </a:cubicBezTo>
                <a:cubicBezTo>
                  <a:pt x="9659" y="21600"/>
                  <a:pt x="9834" y="21600"/>
                  <a:pt x="9834" y="21600"/>
                </a:cubicBezTo>
                <a:cubicBezTo>
                  <a:pt x="9834" y="21600"/>
                  <a:pt x="9834" y="21600"/>
                  <a:pt x="10010" y="21600"/>
                </a:cubicBezTo>
                <a:cubicBezTo>
                  <a:pt x="14400" y="21330"/>
                  <a:pt x="20371" y="19305"/>
                  <a:pt x="21424" y="18495"/>
                </a:cubicBezTo>
                <a:cubicBezTo>
                  <a:pt x="21600" y="18360"/>
                  <a:pt x="21600" y="18225"/>
                  <a:pt x="21424" y="18090"/>
                </a:cubicBezTo>
                <a:cubicBezTo>
                  <a:pt x="20195" y="15390"/>
                  <a:pt x="20020" y="12555"/>
                  <a:pt x="21073" y="9585"/>
                </a:cubicBezTo>
                <a:close/>
                <a:moveTo>
                  <a:pt x="10361" y="20925"/>
                </a:moveTo>
                <a:cubicBezTo>
                  <a:pt x="10185" y="19575"/>
                  <a:pt x="8956" y="17280"/>
                  <a:pt x="8780" y="17010"/>
                </a:cubicBezTo>
                <a:cubicBezTo>
                  <a:pt x="8780" y="16875"/>
                  <a:pt x="8605" y="16740"/>
                  <a:pt x="8429" y="16740"/>
                </a:cubicBezTo>
                <a:cubicBezTo>
                  <a:pt x="4039" y="16740"/>
                  <a:pt x="4039" y="16740"/>
                  <a:pt x="4039" y="16740"/>
                </a:cubicBezTo>
                <a:cubicBezTo>
                  <a:pt x="3688" y="16740"/>
                  <a:pt x="3337" y="16605"/>
                  <a:pt x="3337" y="16335"/>
                </a:cubicBezTo>
                <a:cubicBezTo>
                  <a:pt x="3337" y="12555"/>
                  <a:pt x="3337" y="12555"/>
                  <a:pt x="3337" y="12555"/>
                </a:cubicBezTo>
                <a:cubicBezTo>
                  <a:pt x="3337" y="12420"/>
                  <a:pt x="3161" y="12285"/>
                  <a:pt x="2810" y="12285"/>
                </a:cubicBezTo>
                <a:cubicBezTo>
                  <a:pt x="1229" y="12285"/>
                  <a:pt x="1229" y="12285"/>
                  <a:pt x="1229" y="12285"/>
                </a:cubicBezTo>
                <a:cubicBezTo>
                  <a:pt x="1932" y="10935"/>
                  <a:pt x="3337" y="8235"/>
                  <a:pt x="3337" y="7290"/>
                </a:cubicBezTo>
                <a:cubicBezTo>
                  <a:pt x="3337" y="7290"/>
                  <a:pt x="3337" y="7290"/>
                  <a:pt x="3337" y="7290"/>
                </a:cubicBezTo>
                <a:cubicBezTo>
                  <a:pt x="3337" y="3645"/>
                  <a:pt x="7200" y="675"/>
                  <a:pt x="11941" y="675"/>
                </a:cubicBezTo>
                <a:cubicBezTo>
                  <a:pt x="16859" y="675"/>
                  <a:pt x="20722" y="3645"/>
                  <a:pt x="20722" y="7290"/>
                </a:cubicBezTo>
                <a:cubicBezTo>
                  <a:pt x="20722" y="8100"/>
                  <a:pt x="20546" y="8775"/>
                  <a:pt x="20195" y="9450"/>
                </a:cubicBezTo>
                <a:cubicBezTo>
                  <a:pt x="20195" y="9450"/>
                  <a:pt x="20195" y="9450"/>
                  <a:pt x="20195" y="9450"/>
                </a:cubicBezTo>
                <a:cubicBezTo>
                  <a:pt x="20195" y="9450"/>
                  <a:pt x="20195" y="9450"/>
                  <a:pt x="20195" y="9450"/>
                </a:cubicBezTo>
                <a:cubicBezTo>
                  <a:pt x="19141" y="12555"/>
                  <a:pt x="19317" y="15390"/>
                  <a:pt x="20546" y="18090"/>
                </a:cubicBezTo>
                <a:cubicBezTo>
                  <a:pt x="19493" y="18900"/>
                  <a:pt x="14400" y="20655"/>
                  <a:pt x="10361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63" name="Freeform 88"/>
          <p:cNvSpPr/>
          <p:nvPr/>
        </p:nvSpPr>
        <p:spPr>
          <a:xfrm>
            <a:off x="18327965" y="4464050"/>
            <a:ext cx="1077639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9" h="21600" extrusionOk="0">
                <a:moveTo>
                  <a:pt x="21499" y="4455"/>
                </a:moveTo>
                <a:cubicBezTo>
                  <a:pt x="21499" y="3105"/>
                  <a:pt x="20548" y="1890"/>
                  <a:pt x="19190" y="1890"/>
                </a:cubicBezTo>
                <a:cubicBezTo>
                  <a:pt x="17831" y="1890"/>
                  <a:pt x="16880" y="3105"/>
                  <a:pt x="16880" y="4455"/>
                </a:cubicBezTo>
                <a:cubicBezTo>
                  <a:pt x="16880" y="7425"/>
                  <a:pt x="16880" y="7425"/>
                  <a:pt x="16880" y="7425"/>
                </a:cubicBezTo>
                <a:cubicBezTo>
                  <a:pt x="16473" y="7020"/>
                  <a:pt x="15793" y="6885"/>
                  <a:pt x="15250" y="6885"/>
                </a:cubicBezTo>
                <a:cubicBezTo>
                  <a:pt x="14435" y="6885"/>
                  <a:pt x="13756" y="7155"/>
                  <a:pt x="13348" y="7695"/>
                </a:cubicBezTo>
                <a:cubicBezTo>
                  <a:pt x="12941" y="6885"/>
                  <a:pt x="12125" y="6480"/>
                  <a:pt x="11174" y="6480"/>
                </a:cubicBezTo>
                <a:cubicBezTo>
                  <a:pt x="10495" y="6480"/>
                  <a:pt x="9952" y="6615"/>
                  <a:pt x="9544" y="7020"/>
                </a:cubicBezTo>
                <a:cubicBezTo>
                  <a:pt x="9544" y="2430"/>
                  <a:pt x="9544" y="2430"/>
                  <a:pt x="9544" y="2430"/>
                </a:cubicBezTo>
                <a:cubicBezTo>
                  <a:pt x="9544" y="1080"/>
                  <a:pt x="8457" y="0"/>
                  <a:pt x="7235" y="0"/>
                </a:cubicBezTo>
                <a:cubicBezTo>
                  <a:pt x="5876" y="0"/>
                  <a:pt x="4790" y="1080"/>
                  <a:pt x="4790" y="2430"/>
                </a:cubicBezTo>
                <a:cubicBezTo>
                  <a:pt x="4790" y="13230"/>
                  <a:pt x="4790" y="13230"/>
                  <a:pt x="4790" y="13230"/>
                </a:cubicBezTo>
                <a:cubicBezTo>
                  <a:pt x="3974" y="12420"/>
                  <a:pt x="3974" y="12420"/>
                  <a:pt x="3974" y="12420"/>
                </a:cubicBezTo>
                <a:cubicBezTo>
                  <a:pt x="3024" y="11475"/>
                  <a:pt x="1529" y="11475"/>
                  <a:pt x="578" y="12285"/>
                </a:cubicBezTo>
                <a:cubicBezTo>
                  <a:pt x="171" y="12825"/>
                  <a:pt x="-101" y="13500"/>
                  <a:pt x="35" y="14175"/>
                </a:cubicBezTo>
                <a:cubicBezTo>
                  <a:pt x="171" y="14985"/>
                  <a:pt x="578" y="15660"/>
                  <a:pt x="1122" y="16200"/>
                </a:cubicBezTo>
                <a:cubicBezTo>
                  <a:pt x="6420" y="21465"/>
                  <a:pt x="6420" y="21465"/>
                  <a:pt x="6420" y="21465"/>
                </a:cubicBezTo>
                <a:cubicBezTo>
                  <a:pt x="6556" y="21600"/>
                  <a:pt x="6691" y="21600"/>
                  <a:pt x="6691" y="21600"/>
                </a:cubicBezTo>
                <a:cubicBezTo>
                  <a:pt x="6691" y="21600"/>
                  <a:pt x="6691" y="21600"/>
                  <a:pt x="6691" y="21600"/>
                </a:cubicBezTo>
                <a:cubicBezTo>
                  <a:pt x="6691" y="21600"/>
                  <a:pt x="6691" y="21600"/>
                  <a:pt x="6827" y="21600"/>
                </a:cubicBezTo>
                <a:cubicBezTo>
                  <a:pt x="18374" y="21600"/>
                  <a:pt x="18374" y="21600"/>
                  <a:pt x="18374" y="21600"/>
                </a:cubicBezTo>
                <a:cubicBezTo>
                  <a:pt x="20141" y="21600"/>
                  <a:pt x="21499" y="20115"/>
                  <a:pt x="21499" y="18360"/>
                </a:cubicBezTo>
                <a:cubicBezTo>
                  <a:pt x="21499" y="14985"/>
                  <a:pt x="21499" y="14985"/>
                  <a:pt x="21499" y="14985"/>
                </a:cubicBezTo>
                <a:cubicBezTo>
                  <a:pt x="21499" y="14985"/>
                  <a:pt x="21499" y="14985"/>
                  <a:pt x="21499" y="14985"/>
                </a:cubicBezTo>
                <a:lnTo>
                  <a:pt x="21499" y="4455"/>
                </a:lnTo>
                <a:close/>
                <a:moveTo>
                  <a:pt x="20820" y="18360"/>
                </a:moveTo>
                <a:cubicBezTo>
                  <a:pt x="20820" y="19710"/>
                  <a:pt x="19733" y="20925"/>
                  <a:pt x="18374" y="20925"/>
                </a:cubicBezTo>
                <a:cubicBezTo>
                  <a:pt x="6827" y="20925"/>
                  <a:pt x="6827" y="20925"/>
                  <a:pt x="6827" y="20925"/>
                </a:cubicBezTo>
                <a:cubicBezTo>
                  <a:pt x="1665" y="15795"/>
                  <a:pt x="1665" y="15795"/>
                  <a:pt x="1665" y="15795"/>
                </a:cubicBezTo>
                <a:cubicBezTo>
                  <a:pt x="1257" y="15255"/>
                  <a:pt x="850" y="14715"/>
                  <a:pt x="714" y="14040"/>
                </a:cubicBezTo>
                <a:cubicBezTo>
                  <a:pt x="714" y="13635"/>
                  <a:pt x="850" y="13095"/>
                  <a:pt x="1122" y="12825"/>
                </a:cubicBezTo>
                <a:cubicBezTo>
                  <a:pt x="1665" y="12150"/>
                  <a:pt x="2752" y="12150"/>
                  <a:pt x="3431" y="12825"/>
                </a:cubicBezTo>
                <a:cubicBezTo>
                  <a:pt x="4925" y="14310"/>
                  <a:pt x="4925" y="14310"/>
                  <a:pt x="4925" y="14310"/>
                </a:cubicBezTo>
                <a:cubicBezTo>
                  <a:pt x="5061" y="14445"/>
                  <a:pt x="5197" y="14445"/>
                  <a:pt x="5333" y="14445"/>
                </a:cubicBezTo>
                <a:cubicBezTo>
                  <a:pt x="5333" y="14445"/>
                  <a:pt x="5333" y="14445"/>
                  <a:pt x="5333" y="14445"/>
                </a:cubicBezTo>
                <a:cubicBezTo>
                  <a:pt x="5333" y="14445"/>
                  <a:pt x="5469" y="14310"/>
                  <a:pt x="5469" y="14310"/>
                </a:cubicBezTo>
                <a:cubicBezTo>
                  <a:pt x="5469" y="14310"/>
                  <a:pt x="5469" y="14310"/>
                  <a:pt x="5469" y="14310"/>
                </a:cubicBezTo>
                <a:cubicBezTo>
                  <a:pt x="5469" y="14310"/>
                  <a:pt x="5469" y="14310"/>
                  <a:pt x="5469" y="14175"/>
                </a:cubicBezTo>
                <a:cubicBezTo>
                  <a:pt x="5469" y="14175"/>
                  <a:pt x="5469" y="14175"/>
                  <a:pt x="5469" y="14175"/>
                </a:cubicBezTo>
                <a:cubicBezTo>
                  <a:pt x="5469" y="14175"/>
                  <a:pt x="5605" y="14175"/>
                  <a:pt x="5605" y="14040"/>
                </a:cubicBezTo>
                <a:cubicBezTo>
                  <a:pt x="5605" y="2430"/>
                  <a:pt x="5605" y="2430"/>
                  <a:pt x="5605" y="2430"/>
                </a:cubicBezTo>
                <a:cubicBezTo>
                  <a:pt x="5605" y="1485"/>
                  <a:pt x="6284" y="675"/>
                  <a:pt x="7235" y="675"/>
                </a:cubicBezTo>
                <a:cubicBezTo>
                  <a:pt x="8050" y="675"/>
                  <a:pt x="8865" y="1485"/>
                  <a:pt x="8865" y="2430"/>
                </a:cubicBezTo>
                <a:cubicBezTo>
                  <a:pt x="8865" y="8640"/>
                  <a:pt x="8865" y="8640"/>
                  <a:pt x="8865" y="8640"/>
                </a:cubicBezTo>
                <a:cubicBezTo>
                  <a:pt x="8865" y="8640"/>
                  <a:pt x="8865" y="8640"/>
                  <a:pt x="8865" y="8640"/>
                </a:cubicBezTo>
                <a:cubicBezTo>
                  <a:pt x="8865" y="10395"/>
                  <a:pt x="8865" y="10395"/>
                  <a:pt x="8865" y="10395"/>
                </a:cubicBezTo>
                <a:cubicBezTo>
                  <a:pt x="8865" y="10665"/>
                  <a:pt x="9001" y="10800"/>
                  <a:pt x="9137" y="10800"/>
                </a:cubicBezTo>
                <a:cubicBezTo>
                  <a:pt x="9408" y="10800"/>
                  <a:pt x="9544" y="10665"/>
                  <a:pt x="9544" y="10395"/>
                </a:cubicBezTo>
                <a:cubicBezTo>
                  <a:pt x="9544" y="9990"/>
                  <a:pt x="9544" y="9990"/>
                  <a:pt x="9544" y="9990"/>
                </a:cubicBezTo>
                <a:cubicBezTo>
                  <a:pt x="9544" y="9990"/>
                  <a:pt x="9544" y="9990"/>
                  <a:pt x="9544" y="9990"/>
                </a:cubicBezTo>
                <a:cubicBezTo>
                  <a:pt x="9544" y="8640"/>
                  <a:pt x="9544" y="8640"/>
                  <a:pt x="9544" y="8640"/>
                </a:cubicBezTo>
                <a:cubicBezTo>
                  <a:pt x="9544" y="7830"/>
                  <a:pt x="10224" y="7155"/>
                  <a:pt x="11174" y="7155"/>
                </a:cubicBezTo>
                <a:cubicBezTo>
                  <a:pt x="12125" y="7155"/>
                  <a:pt x="12805" y="7830"/>
                  <a:pt x="12805" y="8640"/>
                </a:cubicBezTo>
                <a:cubicBezTo>
                  <a:pt x="12805" y="8775"/>
                  <a:pt x="12805" y="8775"/>
                  <a:pt x="12805" y="8775"/>
                </a:cubicBezTo>
                <a:cubicBezTo>
                  <a:pt x="12805" y="8775"/>
                  <a:pt x="12805" y="8775"/>
                  <a:pt x="12805" y="8775"/>
                </a:cubicBezTo>
                <a:cubicBezTo>
                  <a:pt x="12805" y="10395"/>
                  <a:pt x="12805" y="10395"/>
                  <a:pt x="12805" y="10395"/>
                </a:cubicBezTo>
                <a:cubicBezTo>
                  <a:pt x="12805" y="10665"/>
                  <a:pt x="12941" y="10800"/>
                  <a:pt x="13212" y="10800"/>
                </a:cubicBezTo>
                <a:cubicBezTo>
                  <a:pt x="13212" y="10800"/>
                  <a:pt x="13212" y="10800"/>
                  <a:pt x="13212" y="10800"/>
                </a:cubicBezTo>
                <a:cubicBezTo>
                  <a:pt x="13212" y="10800"/>
                  <a:pt x="13212" y="10800"/>
                  <a:pt x="13212" y="10800"/>
                </a:cubicBezTo>
                <a:cubicBezTo>
                  <a:pt x="13348" y="10800"/>
                  <a:pt x="13484" y="10665"/>
                  <a:pt x="13484" y="10395"/>
                </a:cubicBezTo>
                <a:cubicBezTo>
                  <a:pt x="13484" y="8775"/>
                  <a:pt x="13484" y="8775"/>
                  <a:pt x="13484" y="8775"/>
                </a:cubicBezTo>
                <a:cubicBezTo>
                  <a:pt x="13484" y="8100"/>
                  <a:pt x="14299" y="7560"/>
                  <a:pt x="15250" y="7560"/>
                </a:cubicBezTo>
                <a:cubicBezTo>
                  <a:pt x="16065" y="7560"/>
                  <a:pt x="16880" y="8100"/>
                  <a:pt x="16880" y="8775"/>
                </a:cubicBezTo>
                <a:cubicBezTo>
                  <a:pt x="16880" y="10395"/>
                  <a:pt x="16880" y="10395"/>
                  <a:pt x="16880" y="10395"/>
                </a:cubicBezTo>
                <a:cubicBezTo>
                  <a:pt x="16880" y="10665"/>
                  <a:pt x="17016" y="10800"/>
                  <a:pt x="17152" y="10800"/>
                </a:cubicBezTo>
                <a:cubicBezTo>
                  <a:pt x="17424" y="10800"/>
                  <a:pt x="17559" y="10665"/>
                  <a:pt x="17559" y="10395"/>
                </a:cubicBezTo>
                <a:cubicBezTo>
                  <a:pt x="17559" y="8775"/>
                  <a:pt x="17559" y="8775"/>
                  <a:pt x="17559" y="8775"/>
                </a:cubicBezTo>
                <a:cubicBezTo>
                  <a:pt x="17559" y="4455"/>
                  <a:pt x="17559" y="4455"/>
                  <a:pt x="17559" y="4455"/>
                </a:cubicBezTo>
                <a:cubicBezTo>
                  <a:pt x="17559" y="3510"/>
                  <a:pt x="18239" y="2700"/>
                  <a:pt x="19190" y="2700"/>
                </a:cubicBezTo>
                <a:cubicBezTo>
                  <a:pt x="20141" y="2700"/>
                  <a:pt x="20820" y="3510"/>
                  <a:pt x="20820" y="4455"/>
                </a:cubicBezTo>
                <a:cubicBezTo>
                  <a:pt x="20820" y="14580"/>
                  <a:pt x="20820" y="14580"/>
                  <a:pt x="20820" y="14580"/>
                </a:cubicBezTo>
                <a:cubicBezTo>
                  <a:pt x="20820" y="14580"/>
                  <a:pt x="20820" y="14580"/>
                  <a:pt x="20820" y="14580"/>
                </a:cubicBezTo>
                <a:lnTo>
                  <a:pt x="20820" y="183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64" name="Freeform 89"/>
          <p:cNvSpPr/>
          <p:nvPr/>
        </p:nvSpPr>
        <p:spPr>
          <a:xfrm>
            <a:off x="18329276" y="5700847"/>
            <a:ext cx="1076327" cy="11000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1463" y="9821"/>
                </a:moveTo>
                <a:cubicBezTo>
                  <a:pt x="18456" y="6986"/>
                  <a:pt x="18456" y="6986"/>
                  <a:pt x="18456" y="6986"/>
                </a:cubicBezTo>
                <a:cubicBezTo>
                  <a:pt x="18456" y="3206"/>
                  <a:pt x="18456" y="3206"/>
                  <a:pt x="18456" y="3206"/>
                </a:cubicBezTo>
                <a:cubicBezTo>
                  <a:pt x="18456" y="2936"/>
                  <a:pt x="18319" y="2801"/>
                  <a:pt x="18182" y="2801"/>
                </a:cubicBezTo>
                <a:cubicBezTo>
                  <a:pt x="18046" y="2801"/>
                  <a:pt x="17909" y="2936"/>
                  <a:pt x="17909" y="3206"/>
                </a:cubicBezTo>
                <a:cubicBezTo>
                  <a:pt x="17909" y="6446"/>
                  <a:pt x="17909" y="6446"/>
                  <a:pt x="17909" y="6446"/>
                </a:cubicBezTo>
                <a:cubicBezTo>
                  <a:pt x="11073" y="101"/>
                  <a:pt x="11073" y="101"/>
                  <a:pt x="11073" y="101"/>
                </a:cubicBezTo>
                <a:cubicBezTo>
                  <a:pt x="10937" y="-34"/>
                  <a:pt x="10663" y="-34"/>
                  <a:pt x="10527" y="101"/>
                </a:cubicBezTo>
                <a:cubicBezTo>
                  <a:pt x="137" y="9821"/>
                  <a:pt x="137" y="9821"/>
                  <a:pt x="137" y="9821"/>
                </a:cubicBezTo>
                <a:cubicBezTo>
                  <a:pt x="0" y="9956"/>
                  <a:pt x="0" y="10091"/>
                  <a:pt x="0" y="10226"/>
                </a:cubicBezTo>
                <a:cubicBezTo>
                  <a:pt x="137" y="10226"/>
                  <a:pt x="137" y="10361"/>
                  <a:pt x="273" y="10361"/>
                </a:cubicBezTo>
                <a:cubicBezTo>
                  <a:pt x="3008" y="10361"/>
                  <a:pt x="3008" y="10361"/>
                  <a:pt x="3008" y="10361"/>
                </a:cubicBezTo>
                <a:cubicBezTo>
                  <a:pt x="3008" y="21296"/>
                  <a:pt x="3008" y="21296"/>
                  <a:pt x="3008" y="21296"/>
                </a:cubicBezTo>
                <a:cubicBezTo>
                  <a:pt x="3008" y="21431"/>
                  <a:pt x="3144" y="21566"/>
                  <a:pt x="3418" y="21566"/>
                </a:cubicBezTo>
                <a:cubicBezTo>
                  <a:pt x="8203" y="21566"/>
                  <a:pt x="8203" y="21566"/>
                  <a:pt x="8203" y="21566"/>
                </a:cubicBezTo>
                <a:cubicBezTo>
                  <a:pt x="13397" y="21566"/>
                  <a:pt x="13397" y="21566"/>
                  <a:pt x="13397" y="21566"/>
                </a:cubicBezTo>
                <a:cubicBezTo>
                  <a:pt x="18182" y="21566"/>
                  <a:pt x="18182" y="21566"/>
                  <a:pt x="18182" y="21566"/>
                </a:cubicBezTo>
                <a:cubicBezTo>
                  <a:pt x="18319" y="21566"/>
                  <a:pt x="18456" y="21431"/>
                  <a:pt x="18456" y="21296"/>
                </a:cubicBezTo>
                <a:cubicBezTo>
                  <a:pt x="18456" y="10361"/>
                  <a:pt x="18456" y="10361"/>
                  <a:pt x="18456" y="10361"/>
                </a:cubicBezTo>
                <a:cubicBezTo>
                  <a:pt x="21190" y="10361"/>
                  <a:pt x="21190" y="10361"/>
                  <a:pt x="21190" y="10361"/>
                </a:cubicBezTo>
                <a:cubicBezTo>
                  <a:pt x="21327" y="10361"/>
                  <a:pt x="21463" y="10226"/>
                  <a:pt x="21600" y="10226"/>
                </a:cubicBezTo>
                <a:cubicBezTo>
                  <a:pt x="21600" y="10091"/>
                  <a:pt x="21600" y="9956"/>
                  <a:pt x="21463" y="9821"/>
                </a:cubicBezTo>
                <a:close/>
                <a:moveTo>
                  <a:pt x="8476" y="20891"/>
                </a:moveTo>
                <a:cubicBezTo>
                  <a:pt x="8476" y="14546"/>
                  <a:pt x="8476" y="14546"/>
                  <a:pt x="8476" y="14546"/>
                </a:cubicBezTo>
                <a:cubicBezTo>
                  <a:pt x="13124" y="14546"/>
                  <a:pt x="13124" y="14546"/>
                  <a:pt x="13124" y="14546"/>
                </a:cubicBezTo>
                <a:cubicBezTo>
                  <a:pt x="13124" y="20891"/>
                  <a:pt x="13124" y="20891"/>
                  <a:pt x="13124" y="20891"/>
                </a:cubicBezTo>
                <a:lnTo>
                  <a:pt x="8476" y="20891"/>
                </a:lnTo>
                <a:close/>
                <a:moveTo>
                  <a:pt x="17909" y="20891"/>
                </a:moveTo>
                <a:cubicBezTo>
                  <a:pt x="13671" y="20891"/>
                  <a:pt x="13671" y="20891"/>
                  <a:pt x="13671" y="20891"/>
                </a:cubicBezTo>
                <a:cubicBezTo>
                  <a:pt x="13671" y="14276"/>
                  <a:pt x="13671" y="14276"/>
                  <a:pt x="13671" y="14276"/>
                </a:cubicBezTo>
                <a:cubicBezTo>
                  <a:pt x="13671" y="14006"/>
                  <a:pt x="13534" y="13871"/>
                  <a:pt x="13397" y="13871"/>
                </a:cubicBezTo>
                <a:cubicBezTo>
                  <a:pt x="8203" y="13871"/>
                  <a:pt x="8203" y="13871"/>
                  <a:pt x="8203" y="13871"/>
                </a:cubicBezTo>
                <a:cubicBezTo>
                  <a:pt x="7929" y="13871"/>
                  <a:pt x="7792" y="14006"/>
                  <a:pt x="7792" y="14276"/>
                </a:cubicBezTo>
                <a:cubicBezTo>
                  <a:pt x="7792" y="20891"/>
                  <a:pt x="7792" y="20891"/>
                  <a:pt x="7792" y="20891"/>
                </a:cubicBezTo>
                <a:cubicBezTo>
                  <a:pt x="3691" y="20891"/>
                  <a:pt x="3691" y="20891"/>
                  <a:pt x="3691" y="20891"/>
                </a:cubicBezTo>
                <a:cubicBezTo>
                  <a:pt x="3691" y="10361"/>
                  <a:pt x="3691" y="10361"/>
                  <a:pt x="3691" y="10361"/>
                </a:cubicBezTo>
                <a:cubicBezTo>
                  <a:pt x="17909" y="10361"/>
                  <a:pt x="17909" y="10361"/>
                  <a:pt x="17909" y="10361"/>
                </a:cubicBezTo>
                <a:lnTo>
                  <a:pt x="17909" y="20891"/>
                </a:lnTo>
                <a:close/>
                <a:moveTo>
                  <a:pt x="18182" y="9686"/>
                </a:moveTo>
                <a:cubicBezTo>
                  <a:pt x="3418" y="9686"/>
                  <a:pt x="3418" y="9686"/>
                  <a:pt x="3418" y="9686"/>
                </a:cubicBezTo>
                <a:cubicBezTo>
                  <a:pt x="1094" y="9686"/>
                  <a:pt x="1094" y="9686"/>
                  <a:pt x="1094" y="9686"/>
                </a:cubicBezTo>
                <a:cubicBezTo>
                  <a:pt x="10800" y="776"/>
                  <a:pt x="10800" y="776"/>
                  <a:pt x="10800" y="776"/>
                </a:cubicBezTo>
                <a:cubicBezTo>
                  <a:pt x="20370" y="9686"/>
                  <a:pt x="20370" y="9686"/>
                  <a:pt x="20370" y="9686"/>
                </a:cubicBezTo>
                <a:lnTo>
                  <a:pt x="18182" y="968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65" name="Freeform 90"/>
          <p:cNvSpPr/>
          <p:nvPr/>
        </p:nvSpPr>
        <p:spPr>
          <a:xfrm>
            <a:off x="18330978" y="6939095"/>
            <a:ext cx="1085624" cy="10714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565" extrusionOk="0">
                <a:moveTo>
                  <a:pt x="18326" y="11457"/>
                </a:moveTo>
                <a:cubicBezTo>
                  <a:pt x="11036" y="4396"/>
                  <a:pt x="11036" y="4396"/>
                  <a:pt x="11036" y="4396"/>
                </a:cubicBezTo>
                <a:cubicBezTo>
                  <a:pt x="10901" y="4257"/>
                  <a:pt x="10631" y="4257"/>
                  <a:pt x="10496" y="4396"/>
                </a:cubicBezTo>
                <a:cubicBezTo>
                  <a:pt x="3206" y="11457"/>
                  <a:pt x="3206" y="11457"/>
                  <a:pt x="3206" y="11457"/>
                </a:cubicBezTo>
                <a:cubicBezTo>
                  <a:pt x="3071" y="11457"/>
                  <a:pt x="3071" y="11596"/>
                  <a:pt x="3071" y="11734"/>
                </a:cubicBezTo>
                <a:cubicBezTo>
                  <a:pt x="3071" y="21150"/>
                  <a:pt x="3071" y="21150"/>
                  <a:pt x="3071" y="21150"/>
                </a:cubicBezTo>
                <a:cubicBezTo>
                  <a:pt x="3071" y="21427"/>
                  <a:pt x="3206" y="21565"/>
                  <a:pt x="3341" y="21565"/>
                </a:cubicBezTo>
                <a:cubicBezTo>
                  <a:pt x="8201" y="21565"/>
                  <a:pt x="8201" y="21565"/>
                  <a:pt x="8201" y="21565"/>
                </a:cubicBezTo>
                <a:cubicBezTo>
                  <a:pt x="13331" y="21565"/>
                  <a:pt x="13331" y="21565"/>
                  <a:pt x="13331" y="21565"/>
                </a:cubicBezTo>
                <a:cubicBezTo>
                  <a:pt x="18191" y="21565"/>
                  <a:pt x="18191" y="21565"/>
                  <a:pt x="18191" y="21565"/>
                </a:cubicBezTo>
                <a:cubicBezTo>
                  <a:pt x="18326" y="21565"/>
                  <a:pt x="18461" y="21427"/>
                  <a:pt x="18461" y="21150"/>
                </a:cubicBezTo>
                <a:cubicBezTo>
                  <a:pt x="18461" y="11734"/>
                  <a:pt x="18461" y="11734"/>
                  <a:pt x="18461" y="11734"/>
                </a:cubicBezTo>
                <a:cubicBezTo>
                  <a:pt x="18461" y="11596"/>
                  <a:pt x="18461" y="11596"/>
                  <a:pt x="18326" y="11457"/>
                </a:cubicBezTo>
                <a:close/>
                <a:moveTo>
                  <a:pt x="8471" y="20873"/>
                </a:moveTo>
                <a:cubicBezTo>
                  <a:pt x="8471" y="14227"/>
                  <a:pt x="8471" y="14227"/>
                  <a:pt x="8471" y="14227"/>
                </a:cubicBezTo>
                <a:cubicBezTo>
                  <a:pt x="13061" y="14227"/>
                  <a:pt x="13061" y="14227"/>
                  <a:pt x="13061" y="14227"/>
                </a:cubicBezTo>
                <a:cubicBezTo>
                  <a:pt x="13061" y="20873"/>
                  <a:pt x="13061" y="20873"/>
                  <a:pt x="13061" y="20873"/>
                </a:cubicBezTo>
                <a:lnTo>
                  <a:pt x="8471" y="20873"/>
                </a:lnTo>
                <a:close/>
                <a:moveTo>
                  <a:pt x="13736" y="20873"/>
                </a:moveTo>
                <a:cubicBezTo>
                  <a:pt x="13736" y="13950"/>
                  <a:pt x="13736" y="13950"/>
                  <a:pt x="13736" y="13950"/>
                </a:cubicBezTo>
                <a:cubicBezTo>
                  <a:pt x="13736" y="13673"/>
                  <a:pt x="13601" y="13534"/>
                  <a:pt x="13331" y="13534"/>
                </a:cubicBezTo>
                <a:cubicBezTo>
                  <a:pt x="8201" y="13534"/>
                  <a:pt x="8201" y="13534"/>
                  <a:pt x="8201" y="13534"/>
                </a:cubicBezTo>
                <a:cubicBezTo>
                  <a:pt x="7931" y="13534"/>
                  <a:pt x="7796" y="13673"/>
                  <a:pt x="7796" y="13950"/>
                </a:cubicBezTo>
                <a:cubicBezTo>
                  <a:pt x="7796" y="20873"/>
                  <a:pt x="7796" y="20873"/>
                  <a:pt x="7796" y="20873"/>
                </a:cubicBezTo>
                <a:cubicBezTo>
                  <a:pt x="3746" y="20873"/>
                  <a:pt x="3746" y="20873"/>
                  <a:pt x="3746" y="20873"/>
                </a:cubicBezTo>
                <a:cubicBezTo>
                  <a:pt x="3746" y="12011"/>
                  <a:pt x="3746" y="12011"/>
                  <a:pt x="3746" y="12011"/>
                </a:cubicBezTo>
                <a:cubicBezTo>
                  <a:pt x="10766" y="5088"/>
                  <a:pt x="10766" y="5088"/>
                  <a:pt x="10766" y="5088"/>
                </a:cubicBezTo>
                <a:cubicBezTo>
                  <a:pt x="17786" y="12011"/>
                  <a:pt x="17786" y="12011"/>
                  <a:pt x="17786" y="12011"/>
                </a:cubicBezTo>
                <a:cubicBezTo>
                  <a:pt x="17786" y="20873"/>
                  <a:pt x="17786" y="20873"/>
                  <a:pt x="17786" y="20873"/>
                </a:cubicBezTo>
                <a:lnTo>
                  <a:pt x="13736" y="20873"/>
                </a:lnTo>
                <a:close/>
                <a:moveTo>
                  <a:pt x="21431" y="10627"/>
                </a:moveTo>
                <a:cubicBezTo>
                  <a:pt x="21431" y="10765"/>
                  <a:pt x="21296" y="10765"/>
                  <a:pt x="21296" y="10765"/>
                </a:cubicBezTo>
                <a:cubicBezTo>
                  <a:pt x="21161" y="10765"/>
                  <a:pt x="21026" y="10765"/>
                  <a:pt x="21026" y="10627"/>
                </a:cubicBezTo>
                <a:cubicBezTo>
                  <a:pt x="10766" y="796"/>
                  <a:pt x="10766" y="796"/>
                  <a:pt x="10766" y="796"/>
                </a:cubicBezTo>
                <a:cubicBezTo>
                  <a:pt x="506" y="10627"/>
                  <a:pt x="506" y="10627"/>
                  <a:pt x="506" y="10627"/>
                </a:cubicBezTo>
                <a:cubicBezTo>
                  <a:pt x="371" y="10765"/>
                  <a:pt x="236" y="10765"/>
                  <a:pt x="101" y="10627"/>
                </a:cubicBezTo>
                <a:cubicBezTo>
                  <a:pt x="-34" y="10488"/>
                  <a:pt x="-34" y="10350"/>
                  <a:pt x="101" y="10211"/>
                </a:cubicBezTo>
                <a:cubicBezTo>
                  <a:pt x="10496" y="103"/>
                  <a:pt x="10496" y="103"/>
                  <a:pt x="10496" y="103"/>
                </a:cubicBezTo>
                <a:cubicBezTo>
                  <a:pt x="10631" y="-35"/>
                  <a:pt x="10901" y="-35"/>
                  <a:pt x="11036" y="103"/>
                </a:cubicBezTo>
                <a:cubicBezTo>
                  <a:pt x="21431" y="10211"/>
                  <a:pt x="21431" y="10211"/>
                  <a:pt x="21431" y="10211"/>
                </a:cubicBezTo>
                <a:cubicBezTo>
                  <a:pt x="21566" y="10350"/>
                  <a:pt x="21566" y="10488"/>
                  <a:pt x="21431" y="1062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66" name="Freeform 91"/>
          <p:cNvSpPr/>
          <p:nvPr/>
        </p:nvSpPr>
        <p:spPr>
          <a:xfrm>
            <a:off x="18330978" y="8202742"/>
            <a:ext cx="1085624" cy="10079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563" extrusionOk="0">
                <a:moveTo>
                  <a:pt x="21431" y="10836"/>
                </a:moveTo>
                <a:cubicBezTo>
                  <a:pt x="18461" y="7751"/>
                  <a:pt x="18461" y="7751"/>
                  <a:pt x="18461" y="7751"/>
                </a:cubicBezTo>
                <a:cubicBezTo>
                  <a:pt x="18461" y="7604"/>
                  <a:pt x="18326" y="7604"/>
                  <a:pt x="18326" y="7604"/>
                </a:cubicBezTo>
                <a:cubicBezTo>
                  <a:pt x="11036" y="110"/>
                  <a:pt x="11036" y="110"/>
                  <a:pt x="11036" y="110"/>
                </a:cubicBezTo>
                <a:cubicBezTo>
                  <a:pt x="10901" y="-37"/>
                  <a:pt x="10631" y="-37"/>
                  <a:pt x="10496" y="110"/>
                </a:cubicBezTo>
                <a:cubicBezTo>
                  <a:pt x="3206" y="7604"/>
                  <a:pt x="3206" y="7604"/>
                  <a:pt x="3206" y="7604"/>
                </a:cubicBezTo>
                <a:cubicBezTo>
                  <a:pt x="3206" y="7604"/>
                  <a:pt x="3071" y="7604"/>
                  <a:pt x="3071" y="7751"/>
                </a:cubicBezTo>
                <a:cubicBezTo>
                  <a:pt x="101" y="10836"/>
                  <a:pt x="101" y="10836"/>
                  <a:pt x="101" y="10836"/>
                </a:cubicBezTo>
                <a:cubicBezTo>
                  <a:pt x="-34" y="10983"/>
                  <a:pt x="-34" y="11130"/>
                  <a:pt x="101" y="11277"/>
                </a:cubicBezTo>
                <a:cubicBezTo>
                  <a:pt x="236" y="11424"/>
                  <a:pt x="371" y="11424"/>
                  <a:pt x="506" y="11277"/>
                </a:cubicBezTo>
                <a:cubicBezTo>
                  <a:pt x="3071" y="8779"/>
                  <a:pt x="3071" y="8779"/>
                  <a:pt x="3071" y="8779"/>
                </a:cubicBezTo>
                <a:cubicBezTo>
                  <a:pt x="3071" y="21122"/>
                  <a:pt x="3071" y="21122"/>
                  <a:pt x="3071" y="21122"/>
                </a:cubicBezTo>
                <a:cubicBezTo>
                  <a:pt x="3071" y="21416"/>
                  <a:pt x="3206" y="21563"/>
                  <a:pt x="3341" y="21563"/>
                </a:cubicBezTo>
                <a:cubicBezTo>
                  <a:pt x="18191" y="21563"/>
                  <a:pt x="18191" y="21563"/>
                  <a:pt x="18191" y="21563"/>
                </a:cubicBezTo>
                <a:cubicBezTo>
                  <a:pt x="18326" y="21563"/>
                  <a:pt x="18461" y="21416"/>
                  <a:pt x="18461" y="21122"/>
                </a:cubicBezTo>
                <a:cubicBezTo>
                  <a:pt x="18461" y="8779"/>
                  <a:pt x="18461" y="8779"/>
                  <a:pt x="18461" y="8779"/>
                </a:cubicBezTo>
                <a:cubicBezTo>
                  <a:pt x="21026" y="11277"/>
                  <a:pt x="21026" y="11277"/>
                  <a:pt x="21026" y="11277"/>
                </a:cubicBezTo>
                <a:cubicBezTo>
                  <a:pt x="21026" y="11424"/>
                  <a:pt x="21161" y="11424"/>
                  <a:pt x="21296" y="11424"/>
                </a:cubicBezTo>
                <a:cubicBezTo>
                  <a:pt x="21296" y="11424"/>
                  <a:pt x="21431" y="11424"/>
                  <a:pt x="21431" y="11277"/>
                </a:cubicBezTo>
                <a:cubicBezTo>
                  <a:pt x="21566" y="11130"/>
                  <a:pt x="21566" y="10983"/>
                  <a:pt x="21431" y="10836"/>
                </a:cubicBezTo>
                <a:close/>
                <a:moveTo>
                  <a:pt x="17786" y="20828"/>
                </a:moveTo>
                <a:cubicBezTo>
                  <a:pt x="3746" y="20828"/>
                  <a:pt x="3746" y="20828"/>
                  <a:pt x="3746" y="20828"/>
                </a:cubicBezTo>
                <a:cubicBezTo>
                  <a:pt x="3746" y="8045"/>
                  <a:pt x="3746" y="8045"/>
                  <a:pt x="3746" y="8045"/>
                </a:cubicBezTo>
                <a:cubicBezTo>
                  <a:pt x="10766" y="845"/>
                  <a:pt x="10766" y="845"/>
                  <a:pt x="10766" y="845"/>
                </a:cubicBezTo>
                <a:cubicBezTo>
                  <a:pt x="17786" y="8045"/>
                  <a:pt x="17786" y="8045"/>
                  <a:pt x="17786" y="8045"/>
                </a:cubicBezTo>
                <a:lnTo>
                  <a:pt x="17786" y="20828"/>
                </a:lnTo>
                <a:close/>
                <a:moveTo>
                  <a:pt x="8201" y="11130"/>
                </a:moveTo>
                <a:cubicBezTo>
                  <a:pt x="7931" y="11130"/>
                  <a:pt x="7796" y="11277"/>
                  <a:pt x="7796" y="11424"/>
                </a:cubicBezTo>
                <a:cubicBezTo>
                  <a:pt x="7796" y="14216"/>
                  <a:pt x="7796" y="14216"/>
                  <a:pt x="7796" y="14216"/>
                </a:cubicBezTo>
                <a:cubicBezTo>
                  <a:pt x="7796" y="14216"/>
                  <a:pt x="7796" y="14216"/>
                  <a:pt x="7796" y="14216"/>
                </a:cubicBezTo>
                <a:cubicBezTo>
                  <a:pt x="7796" y="14216"/>
                  <a:pt x="7796" y="14363"/>
                  <a:pt x="7796" y="14363"/>
                </a:cubicBezTo>
                <a:cubicBezTo>
                  <a:pt x="7796" y="17155"/>
                  <a:pt x="7796" y="17155"/>
                  <a:pt x="7796" y="17155"/>
                </a:cubicBezTo>
                <a:cubicBezTo>
                  <a:pt x="7796" y="17302"/>
                  <a:pt x="7931" y="17449"/>
                  <a:pt x="8201" y="17449"/>
                </a:cubicBezTo>
                <a:cubicBezTo>
                  <a:pt x="13331" y="17449"/>
                  <a:pt x="13331" y="17449"/>
                  <a:pt x="13331" y="17449"/>
                </a:cubicBezTo>
                <a:cubicBezTo>
                  <a:pt x="13601" y="17449"/>
                  <a:pt x="13736" y="17302"/>
                  <a:pt x="13736" y="17155"/>
                </a:cubicBezTo>
                <a:cubicBezTo>
                  <a:pt x="13736" y="11424"/>
                  <a:pt x="13736" y="11424"/>
                  <a:pt x="13736" y="11424"/>
                </a:cubicBezTo>
                <a:cubicBezTo>
                  <a:pt x="13736" y="11277"/>
                  <a:pt x="13601" y="11130"/>
                  <a:pt x="13331" y="11130"/>
                </a:cubicBezTo>
                <a:lnTo>
                  <a:pt x="8201" y="11130"/>
                </a:lnTo>
                <a:close/>
                <a:moveTo>
                  <a:pt x="10496" y="11865"/>
                </a:moveTo>
                <a:cubicBezTo>
                  <a:pt x="10496" y="13922"/>
                  <a:pt x="10496" y="13922"/>
                  <a:pt x="10496" y="13922"/>
                </a:cubicBezTo>
                <a:cubicBezTo>
                  <a:pt x="8471" y="13922"/>
                  <a:pt x="8471" y="13922"/>
                  <a:pt x="8471" y="13922"/>
                </a:cubicBezTo>
                <a:cubicBezTo>
                  <a:pt x="8471" y="11865"/>
                  <a:pt x="8471" y="11865"/>
                  <a:pt x="8471" y="11865"/>
                </a:cubicBezTo>
                <a:lnTo>
                  <a:pt x="10496" y="11865"/>
                </a:lnTo>
                <a:close/>
                <a:moveTo>
                  <a:pt x="8471" y="14657"/>
                </a:moveTo>
                <a:cubicBezTo>
                  <a:pt x="10496" y="14657"/>
                  <a:pt x="10496" y="14657"/>
                  <a:pt x="10496" y="14657"/>
                </a:cubicBezTo>
                <a:cubicBezTo>
                  <a:pt x="10496" y="16714"/>
                  <a:pt x="10496" y="16714"/>
                  <a:pt x="10496" y="16714"/>
                </a:cubicBezTo>
                <a:cubicBezTo>
                  <a:pt x="8471" y="16714"/>
                  <a:pt x="8471" y="16714"/>
                  <a:pt x="8471" y="16714"/>
                </a:cubicBezTo>
                <a:lnTo>
                  <a:pt x="8471" y="14657"/>
                </a:lnTo>
                <a:close/>
                <a:moveTo>
                  <a:pt x="11036" y="16714"/>
                </a:moveTo>
                <a:cubicBezTo>
                  <a:pt x="11036" y="14657"/>
                  <a:pt x="11036" y="14657"/>
                  <a:pt x="11036" y="14657"/>
                </a:cubicBezTo>
                <a:cubicBezTo>
                  <a:pt x="13061" y="14657"/>
                  <a:pt x="13061" y="14657"/>
                  <a:pt x="13061" y="14657"/>
                </a:cubicBezTo>
                <a:cubicBezTo>
                  <a:pt x="13061" y="16714"/>
                  <a:pt x="13061" y="16714"/>
                  <a:pt x="13061" y="16714"/>
                </a:cubicBezTo>
                <a:lnTo>
                  <a:pt x="11036" y="16714"/>
                </a:lnTo>
                <a:close/>
                <a:moveTo>
                  <a:pt x="13061" y="13922"/>
                </a:moveTo>
                <a:cubicBezTo>
                  <a:pt x="11036" y="13922"/>
                  <a:pt x="11036" y="13922"/>
                  <a:pt x="11036" y="13922"/>
                </a:cubicBezTo>
                <a:cubicBezTo>
                  <a:pt x="11036" y="11865"/>
                  <a:pt x="11036" y="11865"/>
                  <a:pt x="11036" y="11865"/>
                </a:cubicBezTo>
                <a:cubicBezTo>
                  <a:pt x="13061" y="11865"/>
                  <a:pt x="13061" y="11865"/>
                  <a:pt x="13061" y="11865"/>
                </a:cubicBezTo>
                <a:lnTo>
                  <a:pt x="13061" y="1392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67" name="Freeform 92"/>
          <p:cNvSpPr/>
          <p:nvPr/>
        </p:nvSpPr>
        <p:spPr>
          <a:xfrm>
            <a:off x="18330978" y="9440992"/>
            <a:ext cx="1085624" cy="10079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563" extrusionOk="0">
                <a:moveTo>
                  <a:pt x="21431" y="10836"/>
                </a:moveTo>
                <a:cubicBezTo>
                  <a:pt x="18461" y="7751"/>
                  <a:pt x="18461" y="7751"/>
                  <a:pt x="18461" y="7751"/>
                </a:cubicBezTo>
                <a:cubicBezTo>
                  <a:pt x="18461" y="7604"/>
                  <a:pt x="18326" y="7604"/>
                  <a:pt x="18326" y="7604"/>
                </a:cubicBezTo>
                <a:cubicBezTo>
                  <a:pt x="11036" y="110"/>
                  <a:pt x="11036" y="110"/>
                  <a:pt x="11036" y="110"/>
                </a:cubicBezTo>
                <a:cubicBezTo>
                  <a:pt x="10901" y="-37"/>
                  <a:pt x="10631" y="-37"/>
                  <a:pt x="10496" y="110"/>
                </a:cubicBezTo>
                <a:cubicBezTo>
                  <a:pt x="3206" y="7604"/>
                  <a:pt x="3206" y="7604"/>
                  <a:pt x="3206" y="7604"/>
                </a:cubicBezTo>
                <a:cubicBezTo>
                  <a:pt x="3206" y="7604"/>
                  <a:pt x="3071" y="7604"/>
                  <a:pt x="3071" y="7751"/>
                </a:cubicBezTo>
                <a:cubicBezTo>
                  <a:pt x="101" y="10836"/>
                  <a:pt x="101" y="10836"/>
                  <a:pt x="101" y="10836"/>
                </a:cubicBezTo>
                <a:cubicBezTo>
                  <a:pt x="-34" y="10983"/>
                  <a:pt x="-34" y="11130"/>
                  <a:pt x="101" y="11277"/>
                </a:cubicBezTo>
                <a:cubicBezTo>
                  <a:pt x="236" y="11424"/>
                  <a:pt x="371" y="11424"/>
                  <a:pt x="506" y="11277"/>
                </a:cubicBezTo>
                <a:cubicBezTo>
                  <a:pt x="3071" y="8779"/>
                  <a:pt x="3071" y="8779"/>
                  <a:pt x="3071" y="8779"/>
                </a:cubicBezTo>
                <a:cubicBezTo>
                  <a:pt x="3071" y="21122"/>
                  <a:pt x="3071" y="21122"/>
                  <a:pt x="3071" y="21122"/>
                </a:cubicBezTo>
                <a:cubicBezTo>
                  <a:pt x="3071" y="21416"/>
                  <a:pt x="3206" y="21563"/>
                  <a:pt x="3341" y="21563"/>
                </a:cubicBezTo>
                <a:cubicBezTo>
                  <a:pt x="8201" y="21563"/>
                  <a:pt x="8201" y="21563"/>
                  <a:pt x="8201" y="21563"/>
                </a:cubicBezTo>
                <a:cubicBezTo>
                  <a:pt x="13331" y="21563"/>
                  <a:pt x="13331" y="21563"/>
                  <a:pt x="13331" y="21563"/>
                </a:cubicBezTo>
                <a:cubicBezTo>
                  <a:pt x="18191" y="21563"/>
                  <a:pt x="18191" y="21563"/>
                  <a:pt x="18191" y="21563"/>
                </a:cubicBezTo>
                <a:cubicBezTo>
                  <a:pt x="18326" y="21563"/>
                  <a:pt x="18461" y="21416"/>
                  <a:pt x="18461" y="21122"/>
                </a:cubicBezTo>
                <a:cubicBezTo>
                  <a:pt x="18461" y="8779"/>
                  <a:pt x="18461" y="8779"/>
                  <a:pt x="18461" y="8779"/>
                </a:cubicBezTo>
                <a:cubicBezTo>
                  <a:pt x="21026" y="11277"/>
                  <a:pt x="21026" y="11277"/>
                  <a:pt x="21026" y="11277"/>
                </a:cubicBezTo>
                <a:cubicBezTo>
                  <a:pt x="21026" y="11424"/>
                  <a:pt x="21161" y="11424"/>
                  <a:pt x="21296" y="11424"/>
                </a:cubicBezTo>
                <a:cubicBezTo>
                  <a:pt x="21296" y="11424"/>
                  <a:pt x="21431" y="11424"/>
                  <a:pt x="21431" y="11277"/>
                </a:cubicBezTo>
                <a:cubicBezTo>
                  <a:pt x="21566" y="11130"/>
                  <a:pt x="21566" y="10983"/>
                  <a:pt x="21431" y="10836"/>
                </a:cubicBezTo>
                <a:close/>
                <a:moveTo>
                  <a:pt x="8471" y="20828"/>
                </a:moveTo>
                <a:cubicBezTo>
                  <a:pt x="8471" y="13775"/>
                  <a:pt x="8471" y="13775"/>
                  <a:pt x="8471" y="13775"/>
                </a:cubicBezTo>
                <a:cubicBezTo>
                  <a:pt x="13061" y="13775"/>
                  <a:pt x="13061" y="13775"/>
                  <a:pt x="13061" y="13775"/>
                </a:cubicBezTo>
                <a:cubicBezTo>
                  <a:pt x="13061" y="20828"/>
                  <a:pt x="13061" y="20828"/>
                  <a:pt x="13061" y="20828"/>
                </a:cubicBezTo>
                <a:lnTo>
                  <a:pt x="8471" y="20828"/>
                </a:lnTo>
                <a:close/>
                <a:moveTo>
                  <a:pt x="17786" y="20828"/>
                </a:moveTo>
                <a:cubicBezTo>
                  <a:pt x="13736" y="20828"/>
                  <a:pt x="13736" y="20828"/>
                  <a:pt x="13736" y="20828"/>
                </a:cubicBezTo>
                <a:cubicBezTo>
                  <a:pt x="13736" y="13481"/>
                  <a:pt x="13736" y="13481"/>
                  <a:pt x="13736" y="13481"/>
                </a:cubicBezTo>
                <a:cubicBezTo>
                  <a:pt x="13736" y="13187"/>
                  <a:pt x="13601" y="13041"/>
                  <a:pt x="13331" y="13041"/>
                </a:cubicBezTo>
                <a:cubicBezTo>
                  <a:pt x="8201" y="13041"/>
                  <a:pt x="8201" y="13041"/>
                  <a:pt x="8201" y="13041"/>
                </a:cubicBezTo>
                <a:cubicBezTo>
                  <a:pt x="7931" y="13041"/>
                  <a:pt x="7796" y="13187"/>
                  <a:pt x="7796" y="13481"/>
                </a:cubicBezTo>
                <a:cubicBezTo>
                  <a:pt x="7796" y="20828"/>
                  <a:pt x="7796" y="20828"/>
                  <a:pt x="7796" y="20828"/>
                </a:cubicBezTo>
                <a:cubicBezTo>
                  <a:pt x="3746" y="20828"/>
                  <a:pt x="3746" y="20828"/>
                  <a:pt x="3746" y="20828"/>
                </a:cubicBezTo>
                <a:cubicBezTo>
                  <a:pt x="3746" y="8045"/>
                  <a:pt x="3746" y="8045"/>
                  <a:pt x="3746" y="8045"/>
                </a:cubicBezTo>
                <a:cubicBezTo>
                  <a:pt x="10766" y="845"/>
                  <a:pt x="10766" y="845"/>
                  <a:pt x="10766" y="845"/>
                </a:cubicBezTo>
                <a:cubicBezTo>
                  <a:pt x="17786" y="8045"/>
                  <a:pt x="17786" y="8045"/>
                  <a:pt x="17786" y="8045"/>
                </a:cubicBezTo>
                <a:lnTo>
                  <a:pt x="17786" y="2082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68" name="Freeform 93"/>
          <p:cNvSpPr/>
          <p:nvPr/>
        </p:nvSpPr>
        <p:spPr>
          <a:xfrm>
            <a:off x="18329276" y="10650666"/>
            <a:ext cx="1076327" cy="1096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6" extrusionOk="0">
                <a:moveTo>
                  <a:pt x="21463" y="9821"/>
                </a:moveTo>
                <a:cubicBezTo>
                  <a:pt x="11073" y="101"/>
                  <a:pt x="11073" y="101"/>
                  <a:pt x="11073" y="101"/>
                </a:cubicBezTo>
                <a:cubicBezTo>
                  <a:pt x="10937" y="-34"/>
                  <a:pt x="10663" y="-34"/>
                  <a:pt x="10527" y="101"/>
                </a:cubicBezTo>
                <a:cubicBezTo>
                  <a:pt x="137" y="9821"/>
                  <a:pt x="137" y="9821"/>
                  <a:pt x="137" y="9821"/>
                </a:cubicBezTo>
                <a:cubicBezTo>
                  <a:pt x="0" y="9956"/>
                  <a:pt x="0" y="10091"/>
                  <a:pt x="0" y="10226"/>
                </a:cubicBezTo>
                <a:cubicBezTo>
                  <a:pt x="137" y="10226"/>
                  <a:pt x="137" y="10361"/>
                  <a:pt x="273" y="10361"/>
                </a:cubicBezTo>
                <a:cubicBezTo>
                  <a:pt x="3008" y="10361"/>
                  <a:pt x="3008" y="10361"/>
                  <a:pt x="3008" y="10361"/>
                </a:cubicBezTo>
                <a:cubicBezTo>
                  <a:pt x="3008" y="21296"/>
                  <a:pt x="3008" y="21296"/>
                  <a:pt x="3008" y="21296"/>
                </a:cubicBezTo>
                <a:cubicBezTo>
                  <a:pt x="3008" y="21431"/>
                  <a:pt x="3144" y="21566"/>
                  <a:pt x="3418" y="21566"/>
                </a:cubicBezTo>
                <a:cubicBezTo>
                  <a:pt x="8203" y="21566"/>
                  <a:pt x="8203" y="21566"/>
                  <a:pt x="8203" y="21566"/>
                </a:cubicBezTo>
                <a:cubicBezTo>
                  <a:pt x="8339" y="21566"/>
                  <a:pt x="8476" y="21431"/>
                  <a:pt x="8476" y="21296"/>
                </a:cubicBezTo>
                <a:cubicBezTo>
                  <a:pt x="8476" y="14546"/>
                  <a:pt x="8476" y="14546"/>
                  <a:pt x="8476" y="14546"/>
                </a:cubicBezTo>
                <a:cubicBezTo>
                  <a:pt x="13124" y="14546"/>
                  <a:pt x="13124" y="14546"/>
                  <a:pt x="13124" y="14546"/>
                </a:cubicBezTo>
                <a:cubicBezTo>
                  <a:pt x="13124" y="21296"/>
                  <a:pt x="13124" y="21296"/>
                  <a:pt x="13124" y="21296"/>
                </a:cubicBezTo>
                <a:cubicBezTo>
                  <a:pt x="13124" y="21431"/>
                  <a:pt x="13261" y="21566"/>
                  <a:pt x="13397" y="21566"/>
                </a:cubicBezTo>
                <a:cubicBezTo>
                  <a:pt x="18182" y="21566"/>
                  <a:pt x="18182" y="21566"/>
                  <a:pt x="18182" y="21566"/>
                </a:cubicBezTo>
                <a:cubicBezTo>
                  <a:pt x="18319" y="21566"/>
                  <a:pt x="18456" y="21431"/>
                  <a:pt x="18456" y="21296"/>
                </a:cubicBezTo>
                <a:cubicBezTo>
                  <a:pt x="18456" y="10361"/>
                  <a:pt x="18456" y="10361"/>
                  <a:pt x="18456" y="10361"/>
                </a:cubicBezTo>
                <a:cubicBezTo>
                  <a:pt x="21190" y="10361"/>
                  <a:pt x="21190" y="10361"/>
                  <a:pt x="21190" y="10361"/>
                </a:cubicBezTo>
                <a:cubicBezTo>
                  <a:pt x="21327" y="10361"/>
                  <a:pt x="21463" y="10226"/>
                  <a:pt x="21600" y="10226"/>
                </a:cubicBezTo>
                <a:cubicBezTo>
                  <a:pt x="21600" y="10091"/>
                  <a:pt x="21600" y="9956"/>
                  <a:pt x="21463" y="9821"/>
                </a:cubicBezTo>
                <a:close/>
                <a:moveTo>
                  <a:pt x="18182" y="9686"/>
                </a:moveTo>
                <a:cubicBezTo>
                  <a:pt x="18046" y="9686"/>
                  <a:pt x="17909" y="9821"/>
                  <a:pt x="17909" y="10091"/>
                </a:cubicBezTo>
                <a:cubicBezTo>
                  <a:pt x="17909" y="20891"/>
                  <a:pt x="17909" y="20891"/>
                  <a:pt x="17909" y="20891"/>
                </a:cubicBezTo>
                <a:cubicBezTo>
                  <a:pt x="13671" y="20891"/>
                  <a:pt x="13671" y="20891"/>
                  <a:pt x="13671" y="20891"/>
                </a:cubicBezTo>
                <a:cubicBezTo>
                  <a:pt x="13671" y="14276"/>
                  <a:pt x="13671" y="14276"/>
                  <a:pt x="13671" y="14276"/>
                </a:cubicBezTo>
                <a:cubicBezTo>
                  <a:pt x="13671" y="14006"/>
                  <a:pt x="13534" y="13871"/>
                  <a:pt x="13397" y="13871"/>
                </a:cubicBezTo>
                <a:cubicBezTo>
                  <a:pt x="8203" y="13871"/>
                  <a:pt x="8203" y="13871"/>
                  <a:pt x="8203" y="13871"/>
                </a:cubicBezTo>
                <a:cubicBezTo>
                  <a:pt x="7929" y="13871"/>
                  <a:pt x="7792" y="14006"/>
                  <a:pt x="7792" y="14276"/>
                </a:cubicBezTo>
                <a:cubicBezTo>
                  <a:pt x="7792" y="20891"/>
                  <a:pt x="7792" y="20891"/>
                  <a:pt x="7792" y="20891"/>
                </a:cubicBezTo>
                <a:cubicBezTo>
                  <a:pt x="3691" y="20891"/>
                  <a:pt x="3691" y="20891"/>
                  <a:pt x="3691" y="20891"/>
                </a:cubicBezTo>
                <a:cubicBezTo>
                  <a:pt x="3691" y="10091"/>
                  <a:pt x="3691" y="10091"/>
                  <a:pt x="3691" y="10091"/>
                </a:cubicBezTo>
                <a:cubicBezTo>
                  <a:pt x="3691" y="9821"/>
                  <a:pt x="3554" y="9686"/>
                  <a:pt x="3418" y="9686"/>
                </a:cubicBezTo>
                <a:cubicBezTo>
                  <a:pt x="1230" y="9686"/>
                  <a:pt x="1230" y="9686"/>
                  <a:pt x="1230" y="9686"/>
                </a:cubicBezTo>
                <a:cubicBezTo>
                  <a:pt x="10800" y="776"/>
                  <a:pt x="10800" y="776"/>
                  <a:pt x="10800" y="776"/>
                </a:cubicBezTo>
                <a:cubicBezTo>
                  <a:pt x="20370" y="9686"/>
                  <a:pt x="20370" y="9686"/>
                  <a:pt x="20370" y="9686"/>
                </a:cubicBezTo>
                <a:lnTo>
                  <a:pt x="18182" y="968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69" name="Freeform 94"/>
          <p:cNvSpPr/>
          <p:nvPr/>
        </p:nvSpPr>
        <p:spPr>
          <a:xfrm>
            <a:off x="18329276" y="11884025"/>
            <a:ext cx="107808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98" h="21600" extrusionOk="0">
                <a:moveTo>
                  <a:pt x="3891" y="2430"/>
                </a:moveTo>
                <a:cubicBezTo>
                  <a:pt x="3622" y="2430"/>
                  <a:pt x="3354" y="2700"/>
                  <a:pt x="3354" y="2970"/>
                </a:cubicBezTo>
                <a:cubicBezTo>
                  <a:pt x="3354" y="3105"/>
                  <a:pt x="3622" y="3375"/>
                  <a:pt x="3891" y="3375"/>
                </a:cubicBezTo>
                <a:cubicBezTo>
                  <a:pt x="4159" y="3375"/>
                  <a:pt x="4293" y="3105"/>
                  <a:pt x="4293" y="2970"/>
                </a:cubicBezTo>
                <a:cubicBezTo>
                  <a:pt x="4293" y="2700"/>
                  <a:pt x="4159" y="2430"/>
                  <a:pt x="3891" y="2430"/>
                </a:cubicBezTo>
                <a:close/>
                <a:moveTo>
                  <a:pt x="3757" y="2970"/>
                </a:moveTo>
                <a:cubicBezTo>
                  <a:pt x="3757" y="2835"/>
                  <a:pt x="3757" y="2700"/>
                  <a:pt x="3891" y="2700"/>
                </a:cubicBezTo>
                <a:cubicBezTo>
                  <a:pt x="4025" y="2700"/>
                  <a:pt x="4025" y="2835"/>
                  <a:pt x="4025" y="2970"/>
                </a:cubicBezTo>
                <a:cubicBezTo>
                  <a:pt x="4025" y="3105"/>
                  <a:pt x="3757" y="3105"/>
                  <a:pt x="3757" y="2970"/>
                </a:cubicBezTo>
                <a:close/>
                <a:moveTo>
                  <a:pt x="21063" y="16065"/>
                </a:moveTo>
                <a:cubicBezTo>
                  <a:pt x="20795" y="15795"/>
                  <a:pt x="20258" y="15255"/>
                  <a:pt x="20661" y="13905"/>
                </a:cubicBezTo>
                <a:cubicBezTo>
                  <a:pt x="21063" y="12690"/>
                  <a:pt x="21600" y="9855"/>
                  <a:pt x="20661" y="8640"/>
                </a:cubicBezTo>
                <a:cubicBezTo>
                  <a:pt x="19722" y="7425"/>
                  <a:pt x="18514" y="7425"/>
                  <a:pt x="17709" y="7425"/>
                </a:cubicBezTo>
                <a:cubicBezTo>
                  <a:pt x="17441" y="7290"/>
                  <a:pt x="17307" y="7020"/>
                  <a:pt x="17039" y="6885"/>
                </a:cubicBezTo>
                <a:cubicBezTo>
                  <a:pt x="15965" y="6210"/>
                  <a:pt x="14355" y="6480"/>
                  <a:pt x="13014" y="6615"/>
                </a:cubicBezTo>
                <a:cubicBezTo>
                  <a:pt x="13014" y="6615"/>
                  <a:pt x="12880" y="6615"/>
                  <a:pt x="12880" y="6750"/>
                </a:cubicBezTo>
                <a:cubicBezTo>
                  <a:pt x="10733" y="6615"/>
                  <a:pt x="10062" y="5265"/>
                  <a:pt x="9525" y="3915"/>
                </a:cubicBezTo>
                <a:cubicBezTo>
                  <a:pt x="9525" y="3780"/>
                  <a:pt x="9525" y="3780"/>
                  <a:pt x="9525" y="3780"/>
                </a:cubicBezTo>
                <a:cubicBezTo>
                  <a:pt x="9123" y="2700"/>
                  <a:pt x="8720" y="1755"/>
                  <a:pt x="7781" y="1350"/>
                </a:cubicBezTo>
                <a:cubicBezTo>
                  <a:pt x="7781" y="1215"/>
                  <a:pt x="7781" y="1080"/>
                  <a:pt x="7781" y="1080"/>
                </a:cubicBezTo>
                <a:cubicBezTo>
                  <a:pt x="7916" y="675"/>
                  <a:pt x="7781" y="405"/>
                  <a:pt x="7647" y="135"/>
                </a:cubicBezTo>
                <a:cubicBezTo>
                  <a:pt x="7647" y="0"/>
                  <a:pt x="7513" y="0"/>
                  <a:pt x="7379" y="0"/>
                </a:cubicBezTo>
                <a:cubicBezTo>
                  <a:pt x="6842" y="0"/>
                  <a:pt x="6440" y="270"/>
                  <a:pt x="6037" y="540"/>
                </a:cubicBezTo>
                <a:cubicBezTo>
                  <a:pt x="5098" y="135"/>
                  <a:pt x="3891" y="405"/>
                  <a:pt x="3220" y="1215"/>
                </a:cubicBezTo>
                <a:cubicBezTo>
                  <a:pt x="2549" y="1755"/>
                  <a:pt x="1476" y="2835"/>
                  <a:pt x="805" y="3240"/>
                </a:cubicBezTo>
                <a:cubicBezTo>
                  <a:pt x="402" y="3510"/>
                  <a:pt x="134" y="3780"/>
                  <a:pt x="0" y="4185"/>
                </a:cubicBezTo>
                <a:cubicBezTo>
                  <a:pt x="0" y="4320"/>
                  <a:pt x="0" y="4455"/>
                  <a:pt x="134" y="4725"/>
                </a:cubicBezTo>
                <a:cubicBezTo>
                  <a:pt x="134" y="4725"/>
                  <a:pt x="939" y="5805"/>
                  <a:pt x="1610" y="5805"/>
                </a:cubicBezTo>
                <a:cubicBezTo>
                  <a:pt x="1610" y="5805"/>
                  <a:pt x="1744" y="5805"/>
                  <a:pt x="1744" y="5805"/>
                </a:cubicBezTo>
                <a:cubicBezTo>
                  <a:pt x="2012" y="5805"/>
                  <a:pt x="2147" y="5670"/>
                  <a:pt x="2415" y="5535"/>
                </a:cubicBezTo>
                <a:cubicBezTo>
                  <a:pt x="2683" y="5265"/>
                  <a:pt x="2952" y="5130"/>
                  <a:pt x="3354" y="5130"/>
                </a:cubicBezTo>
                <a:cubicBezTo>
                  <a:pt x="3354" y="5130"/>
                  <a:pt x="3757" y="5130"/>
                  <a:pt x="4159" y="5130"/>
                </a:cubicBezTo>
                <a:cubicBezTo>
                  <a:pt x="4696" y="6345"/>
                  <a:pt x="4696" y="7290"/>
                  <a:pt x="4561" y="8505"/>
                </a:cubicBezTo>
                <a:cubicBezTo>
                  <a:pt x="4427" y="9045"/>
                  <a:pt x="4427" y="9450"/>
                  <a:pt x="4427" y="9855"/>
                </a:cubicBezTo>
                <a:cubicBezTo>
                  <a:pt x="4293" y="12015"/>
                  <a:pt x="5366" y="12825"/>
                  <a:pt x="5903" y="13230"/>
                </a:cubicBezTo>
                <a:cubicBezTo>
                  <a:pt x="5903" y="13365"/>
                  <a:pt x="5903" y="13365"/>
                  <a:pt x="6037" y="13365"/>
                </a:cubicBezTo>
                <a:cubicBezTo>
                  <a:pt x="6037" y="13905"/>
                  <a:pt x="6306" y="14580"/>
                  <a:pt x="6440" y="14985"/>
                </a:cubicBezTo>
                <a:cubicBezTo>
                  <a:pt x="6842" y="16200"/>
                  <a:pt x="7245" y="17145"/>
                  <a:pt x="7245" y="17820"/>
                </a:cubicBezTo>
                <a:cubicBezTo>
                  <a:pt x="7245" y="18630"/>
                  <a:pt x="6842" y="21195"/>
                  <a:pt x="6842" y="21195"/>
                </a:cubicBezTo>
                <a:cubicBezTo>
                  <a:pt x="6842" y="21330"/>
                  <a:pt x="6842" y="21465"/>
                  <a:pt x="6976" y="21465"/>
                </a:cubicBezTo>
                <a:cubicBezTo>
                  <a:pt x="6976" y="21600"/>
                  <a:pt x="7111" y="21600"/>
                  <a:pt x="7245" y="21600"/>
                </a:cubicBezTo>
                <a:cubicBezTo>
                  <a:pt x="8586" y="21600"/>
                  <a:pt x="8586" y="21600"/>
                  <a:pt x="8586" y="21600"/>
                </a:cubicBezTo>
                <a:cubicBezTo>
                  <a:pt x="8586" y="21600"/>
                  <a:pt x="8720" y="21600"/>
                  <a:pt x="8720" y="21465"/>
                </a:cubicBezTo>
                <a:cubicBezTo>
                  <a:pt x="8855" y="21465"/>
                  <a:pt x="8855" y="21330"/>
                  <a:pt x="8855" y="21330"/>
                </a:cubicBezTo>
                <a:cubicBezTo>
                  <a:pt x="8855" y="21060"/>
                  <a:pt x="8855" y="20520"/>
                  <a:pt x="8855" y="19980"/>
                </a:cubicBezTo>
                <a:cubicBezTo>
                  <a:pt x="8855" y="18630"/>
                  <a:pt x="8855" y="16875"/>
                  <a:pt x="8855" y="16200"/>
                </a:cubicBezTo>
                <a:cubicBezTo>
                  <a:pt x="8855" y="15930"/>
                  <a:pt x="8989" y="14985"/>
                  <a:pt x="9123" y="14040"/>
                </a:cubicBezTo>
                <a:cubicBezTo>
                  <a:pt x="9525" y="14175"/>
                  <a:pt x="10330" y="14310"/>
                  <a:pt x="11270" y="14310"/>
                </a:cubicBezTo>
                <a:cubicBezTo>
                  <a:pt x="12075" y="14310"/>
                  <a:pt x="13014" y="14175"/>
                  <a:pt x="13819" y="13905"/>
                </a:cubicBezTo>
                <a:cubicBezTo>
                  <a:pt x="14087" y="14580"/>
                  <a:pt x="14489" y="14985"/>
                  <a:pt x="14758" y="15390"/>
                </a:cubicBezTo>
                <a:cubicBezTo>
                  <a:pt x="14892" y="15525"/>
                  <a:pt x="14892" y="15525"/>
                  <a:pt x="14892" y="15525"/>
                </a:cubicBezTo>
                <a:cubicBezTo>
                  <a:pt x="15294" y="15930"/>
                  <a:pt x="15429" y="16740"/>
                  <a:pt x="15429" y="17550"/>
                </a:cubicBezTo>
                <a:cubicBezTo>
                  <a:pt x="15429" y="18360"/>
                  <a:pt x="15160" y="21195"/>
                  <a:pt x="15160" y="21195"/>
                </a:cubicBezTo>
                <a:cubicBezTo>
                  <a:pt x="15160" y="21330"/>
                  <a:pt x="15294" y="21465"/>
                  <a:pt x="15294" y="21465"/>
                </a:cubicBezTo>
                <a:cubicBezTo>
                  <a:pt x="15429" y="21600"/>
                  <a:pt x="15429" y="21600"/>
                  <a:pt x="15563" y="21600"/>
                </a:cubicBezTo>
                <a:cubicBezTo>
                  <a:pt x="16904" y="21600"/>
                  <a:pt x="16904" y="21600"/>
                  <a:pt x="16904" y="21600"/>
                </a:cubicBezTo>
                <a:cubicBezTo>
                  <a:pt x="17039" y="21600"/>
                  <a:pt x="17173" y="21465"/>
                  <a:pt x="17173" y="21330"/>
                </a:cubicBezTo>
                <a:cubicBezTo>
                  <a:pt x="17173" y="20925"/>
                  <a:pt x="17039" y="19170"/>
                  <a:pt x="16904" y="17955"/>
                </a:cubicBezTo>
                <a:cubicBezTo>
                  <a:pt x="16770" y="16875"/>
                  <a:pt x="17039" y="15525"/>
                  <a:pt x="17441" y="14580"/>
                </a:cubicBezTo>
                <a:cubicBezTo>
                  <a:pt x="17575" y="14175"/>
                  <a:pt x="17575" y="14175"/>
                  <a:pt x="17575" y="14175"/>
                </a:cubicBezTo>
                <a:cubicBezTo>
                  <a:pt x="17843" y="13770"/>
                  <a:pt x="17978" y="13500"/>
                  <a:pt x="18112" y="13095"/>
                </a:cubicBezTo>
                <a:cubicBezTo>
                  <a:pt x="18112" y="13230"/>
                  <a:pt x="18112" y="13500"/>
                  <a:pt x="17978" y="13635"/>
                </a:cubicBezTo>
                <a:cubicBezTo>
                  <a:pt x="17978" y="14310"/>
                  <a:pt x="18112" y="14985"/>
                  <a:pt x="18648" y="15660"/>
                </a:cubicBezTo>
                <a:cubicBezTo>
                  <a:pt x="19319" y="16200"/>
                  <a:pt x="19990" y="16605"/>
                  <a:pt x="20795" y="16605"/>
                </a:cubicBezTo>
                <a:cubicBezTo>
                  <a:pt x="20795" y="16605"/>
                  <a:pt x="20795" y="16605"/>
                  <a:pt x="20929" y="16605"/>
                </a:cubicBezTo>
                <a:cubicBezTo>
                  <a:pt x="21063" y="16605"/>
                  <a:pt x="21063" y="16470"/>
                  <a:pt x="21198" y="16335"/>
                </a:cubicBezTo>
                <a:cubicBezTo>
                  <a:pt x="21198" y="16200"/>
                  <a:pt x="21198" y="16065"/>
                  <a:pt x="21063" y="16065"/>
                </a:cubicBezTo>
                <a:close/>
                <a:moveTo>
                  <a:pt x="8855" y="4050"/>
                </a:moveTo>
                <a:cubicBezTo>
                  <a:pt x="8989" y="4185"/>
                  <a:pt x="8989" y="4185"/>
                  <a:pt x="8989" y="4185"/>
                </a:cubicBezTo>
                <a:cubicBezTo>
                  <a:pt x="9257" y="4860"/>
                  <a:pt x="9660" y="6075"/>
                  <a:pt x="11001" y="6750"/>
                </a:cubicBezTo>
                <a:cubicBezTo>
                  <a:pt x="10196" y="6750"/>
                  <a:pt x="9660" y="6615"/>
                  <a:pt x="9391" y="6345"/>
                </a:cubicBezTo>
                <a:cubicBezTo>
                  <a:pt x="8989" y="6075"/>
                  <a:pt x="8318" y="5265"/>
                  <a:pt x="8050" y="4590"/>
                </a:cubicBezTo>
                <a:cubicBezTo>
                  <a:pt x="7916" y="4050"/>
                  <a:pt x="7916" y="4050"/>
                  <a:pt x="7916" y="4050"/>
                </a:cubicBezTo>
                <a:cubicBezTo>
                  <a:pt x="7647" y="3240"/>
                  <a:pt x="7513" y="2565"/>
                  <a:pt x="7245" y="2160"/>
                </a:cubicBezTo>
                <a:cubicBezTo>
                  <a:pt x="7379" y="2025"/>
                  <a:pt x="7379" y="2025"/>
                  <a:pt x="7513" y="1890"/>
                </a:cubicBezTo>
                <a:cubicBezTo>
                  <a:pt x="8184" y="2295"/>
                  <a:pt x="8452" y="2970"/>
                  <a:pt x="8855" y="4050"/>
                </a:cubicBezTo>
                <a:close/>
                <a:moveTo>
                  <a:pt x="17039" y="13905"/>
                </a:moveTo>
                <a:cubicBezTo>
                  <a:pt x="16904" y="14310"/>
                  <a:pt x="16904" y="14310"/>
                  <a:pt x="16904" y="14310"/>
                </a:cubicBezTo>
                <a:cubicBezTo>
                  <a:pt x="16368" y="15390"/>
                  <a:pt x="16099" y="16875"/>
                  <a:pt x="16234" y="17955"/>
                </a:cubicBezTo>
                <a:cubicBezTo>
                  <a:pt x="16368" y="19035"/>
                  <a:pt x="16502" y="20385"/>
                  <a:pt x="16502" y="20925"/>
                </a:cubicBezTo>
                <a:cubicBezTo>
                  <a:pt x="15831" y="20925"/>
                  <a:pt x="15831" y="20925"/>
                  <a:pt x="15831" y="20925"/>
                </a:cubicBezTo>
                <a:cubicBezTo>
                  <a:pt x="15965" y="20115"/>
                  <a:pt x="16099" y="18225"/>
                  <a:pt x="16099" y="17550"/>
                </a:cubicBezTo>
                <a:cubicBezTo>
                  <a:pt x="15965" y="16605"/>
                  <a:pt x="15965" y="15660"/>
                  <a:pt x="15429" y="15120"/>
                </a:cubicBezTo>
                <a:cubicBezTo>
                  <a:pt x="15294" y="14850"/>
                  <a:pt x="15294" y="14850"/>
                  <a:pt x="15294" y="14850"/>
                </a:cubicBezTo>
                <a:cubicBezTo>
                  <a:pt x="14758" y="14310"/>
                  <a:pt x="13953" y="13500"/>
                  <a:pt x="13953" y="11205"/>
                </a:cubicBezTo>
                <a:cubicBezTo>
                  <a:pt x="13953" y="11070"/>
                  <a:pt x="13819" y="10935"/>
                  <a:pt x="13684" y="10935"/>
                </a:cubicBezTo>
                <a:cubicBezTo>
                  <a:pt x="13550" y="10800"/>
                  <a:pt x="13416" y="11070"/>
                  <a:pt x="13416" y="11205"/>
                </a:cubicBezTo>
                <a:cubicBezTo>
                  <a:pt x="13282" y="12015"/>
                  <a:pt x="13416" y="12690"/>
                  <a:pt x="13550" y="13230"/>
                </a:cubicBezTo>
                <a:cubicBezTo>
                  <a:pt x="12343" y="13770"/>
                  <a:pt x="10330" y="13635"/>
                  <a:pt x="9257" y="13500"/>
                </a:cubicBezTo>
                <a:cubicBezTo>
                  <a:pt x="9257" y="13500"/>
                  <a:pt x="9257" y="13365"/>
                  <a:pt x="9257" y="13365"/>
                </a:cubicBezTo>
                <a:cubicBezTo>
                  <a:pt x="9257" y="12960"/>
                  <a:pt x="9391" y="12555"/>
                  <a:pt x="9391" y="12285"/>
                </a:cubicBezTo>
                <a:cubicBezTo>
                  <a:pt x="9391" y="12150"/>
                  <a:pt x="9257" y="12015"/>
                  <a:pt x="9123" y="12015"/>
                </a:cubicBezTo>
                <a:cubicBezTo>
                  <a:pt x="8989" y="12015"/>
                  <a:pt x="8720" y="12015"/>
                  <a:pt x="8720" y="12285"/>
                </a:cubicBezTo>
                <a:cubicBezTo>
                  <a:pt x="8720" y="12555"/>
                  <a:pt x="8586" y="12825"/>
                  <a:pt x="8586" y="13230"/>
                </a:cubicBezTo>
                <a:cubicBezTo>
                  <a:pt x="8452" y="14310"/>
                  <a:pt x="8184" y="15660"/>
                  <a:pt x="8184" y="16335"/>
                </a:cubicBezTo>
                <a:cubicBezTo>
                  <a:pt x="8184" y="16875"/>
                  <a:pt x="8184" y="18630"/>
                  <a:pt x="8184" y="19980"/>
                </a:cubicBezTo>
                <a:cubicBezTo>
                  <a:pt x="8184" y="20385"/>
                  <a:pt x="8184" y="20655"/>
                  <a:pt x="8184" y="20925"/>
                </a:cubicBezTo>
                <a:cubicBezTo>
                  <a:pt x="7513" y="20925"/>
                  <a:pt x="7513" y="20925"/>
                  <a:pt x="7513" y="20925"/>
                </a:cubicBezTo>
                <a:cubicBezTo>
                  <a:pt x="7647" y="20250"/>
                  <a:pt x="7781" y="18495"/>
                  <a:pt x="7781" y="17820"/>
                </a:cubicBezTo>
                <a:cubicBezTo>
                  <a:pt x="7781" y="16875"/>
                  <a:pt x="7379" y="15660"/>
                  <a:pt x="6976" y="14715"/>
                </a:cubicBezTo>
                <a:cubicBezTo>
                  <a:pt x="6708" y="14040"/>
                  <a:pt x="6440" y="12420"/>
                  <a:pt x="6440" y="11340"/>
                </a:cubicBezTo>
                <a:cubicBezTo>
                  <a:pt x="6440" y="11205"/>
                  <a:pt x="6306" y="11070"/>
                  <a:pt x="6171" y="10935"/>
                </a:cubicBezTo>
                <a:cubicBezTo>
                  <a:pt x="6037" y="10935"/>
                  <a:pt x="5903" y="11070"/>
                  <a:pt x="5903" y="11340"/>
                </a:cubicBezTo>
                <a:cubicBezTo>
                  <a:pt x="5769" y="11610"/>
                  <a:pt x="5769" y="12015"/>
                  <a:pt x="5903" y="12420"/>
                </a:cubicBezTo>
                <a:cubicBezTo>
                  <a:pt x="5366" y="11880"/>
                  <a:pt x="4964" y="11205"/>
                  <a:pt x="5098" y="9990"/>
                </a:cubicBezTo>
                <a:cubicBezTo>
                  <a:pt x="5098" y="9450"/>
                  <a:pt x="5098" y="9045"/>
                  <a:pt x="5098" y="8640"/>
                </a:cubicBezTo>
                <a:cubicBezTo>
                  <a:pt x="5232" y="7425"/>
                  <a:pt x="5366" y="6210"/>
                  <a:pt x="4830" y="4995"/>
                </a:cubicBezTo>
                <a:cubicBezTo>
                  <a:pt x="5232" y="4860"/>
                  <a:pt x="5635" y="4590"/>
                  <a:pt x="5903" y="4320"/>
                </a:cubicBezTo>
                <a:cubicBezTo>
                  <a:pt x="5903" y="4185"/>
                  <a:pt x="5903" y="3915"/>
                  <a:pt x="5769" y="3780"/>
                </a:cubicBezTo>
                <a:cubicBezTo>
                  <a:pt x="5635" y="3780"/>
                  <a:pt x="5501" y="3780"/>
                  <a:pt x="5366" y="3915"/>
                </a:cubicBezTo>
                <a:cubicBezTo>
                  <a:pt x="4964" y="4455"/>
                  <a:pt x="3891" y="4590"/>
                  <a:pt x="3354" y="4590"/>
                </a:cubicBezTo>
                <a:cubicBezTo>
                  <a:pt x="2817" y="4455"/>
                  <a:pt x="2415" y="4725"/>
                  <a:pt x="2147" y="4860"/>
                </a:cubicBezTo>
                <a:cubicBezTo>
                  <a:pt x="1878" y="4995"/>
                  <a:pt x="1744" y="5130"/>
                  <a:pt x="1610" y="5130"/>
                </a:cubicBezTo>
                <a:cubicBezTo>
                  <a:pt x="1476" y="5130"/>
                  <a:pt x="939" y="4725"/>
                  <a:pt x="671" y="4320"/>
                </a:cubicBezTo>
                <a:cubicBezTo>
                  <a:pt x="671" y="4185"/>
                  <a:pt x="671" y="4050"/>
                  <a:pt x="1207" y="3780"/>
                </a:cubicBezTo>
                <a:cubicBezTo>
                  <a:pt x="1878" y="3375"/>
                  <a:pt x="3086" y="2160"/>
                  <a:pt x="3622" y="1620"/>
                </a:cubicBezTo>
                <a:cubicBezTo>
                  <a:pt x="4025" y="1215"/>
                  <a:pt x="4696" y="945"/>
                  <a:pt x="5501" y="1080"/>
                </a:cubicBezTo>
                <a:cubicBezTo>
                  <a:pt x="5501" y="1080"/>
                  <a:pt x="5501" y="1080"/>
                  <a:pt x="5501" y="1080"/>
                </a:cubicBezTo>
                <a:cubicBezTo>
                  <a:pt x="5366" y="1215"/>
                  <a:pt x="5366" y="1485"/>
                  <a:pt x="5366" y="1620"/>
                </a:cubicBezTo>
                <a:cubicBezTo>
                  <a:pt x="5501" y="1755"/>
                  <a:pt x="5769" y="1755"/>
                  <a:pt x="5903" y="1620"/>
                </a:cubicBezTo>
                <a:cubicBezTo>
                  <a:pt x="5903" y="1620"/>
                  <a:pt x="6037" y="1485"/>
                  <a:pt x="6037" y="1485"/>
                </a:cubicBezTo>
                <a:cubicBezTo>
                  <a:pt x="6306" y="1215"/>
                  <a:pt x="6708" y="810"/>
                  <a:pt x="7245" y="675"/>
                </a:cubicBezTo>
                <a:cubicBezTo>
                  <a:pt x="7245" y="810"/>
                  <a:pt x="7245" y="810"/>
                  <a:pt x="7111" y="945"/>
                </a:cubicBezTo>
                <a:cubicBezTo>
                  <a:pt x="7111" y="1350"/>
                  <a:pt x="6708" y="2025"/>
                  <a:pt x="6037" y="2430"/>
                </a:cubicBezTo>
                <a:cubicBezTo>
                  <a:pt x="5903" y="2565"/>
                  <a:pt x="5903" y="2835"/>
                  <a:pt x="6037" y="2970"/>
                </a:cubicBezTo>
                <a:cubicBezTo>
                  <a:pt x="6037" y="2970"/>
                  <a:pt x="6171" y="3105"/>
                  <a:pt x="6306" y="3105"/>
                </a:cubicBezTo>
                <a:cubicBezTo>
                  <a:pt x="6306" y="3105"/>
                  <a:pt x="6440" y="3105"/>
                  <a:pt x="6440" y="2970"/>
                </a:cubicBezTo>
                <a:cubicBezTo>
                  <a:pt x="6574" y="2970"/>
                  <a:pt x="6708" y="2835"/>
                  <a:pt x="6842" y="2700"/>
                </a:cubicBezTo>
                <a:cubicBezTo>
                  <a:pt x="6976" y="3105"/>
                  <a:pt x="7111" y="3780"/>
                  <a:pt x="7379" y="4320"/>
                </a:cubicBezTo>
                <a:cubicBezTo>
                  <a:pt x="7513" y="4725"/>
                  <a:pt x="7513" y="4725"/>
                  <a:pt x="7513" y="4725"/>
                </a:cubicBezTo>
                <a:cubicBezTo>
                  <a:pt x="7647" y="5535"/>
                  <a:pt x="8586" y="6615"/>
                  <a:pt x="9123" y="6885"/>
                </a:cubicBezTo>
                <a:cubicBezTo>
                  <a:pt x="9660" y="7290"/>
                  <a:pt x="10867" y="7560"/>
                  <a:pt x="12343" y="7425"/>
                </a:cubicBezTo>
                <a:cubicBezTo>
                  <a:pt x="12611" y="7425"/>
                  <a:pt x="12880" y="7290"/>
                  <a:pt x="13148" y="7290"/>
                </a:cubicBezTo>
                <a:cubicBezTo>
                  <a:pt x="14355" y="7155"/>
                  <a:pt x="15831" y="6885"/>
                  <a:pt x="16636" y="7425"/>
                </a:cubicBezTo>
                <a:cubicBezTo>
                  <a:pt x="17709" y="8235"/>
                  <a:pt x="18246" y="9315"/>
                  <a:pt x="18112" y="10800"/>
                </a:cubicBezTo>
                <a:cubicBezTo>
                  <a:pt x="17843" y="12015"/>
                  <a:pt x="17441" y="12960"/>
                  <a:pt x="17039" y="13905"/>
                </a:cubicBezTo>
                <a:close/>
                <a:moveTo>
                  <a:pt x="19185" y="15255"/>
                </a:moveTo>
                <a:cubicBezTo>
                  <a:pt x="18917" y="14985"/>
                  <a:pt x="18514" y="14445"/>
                  <a:pt x="18648" y="13770"/>
                </a:cubicBezTo>
                <a:cubicBezTo>
                  <a:pt x="18917" y="12285"/>
                  <a:pt x="19051" y="11340"/>
                  <a:pt x="18783" y="10665"/>
                </a:cubicBezTo>
                <a:cubicBezTo>
                  <a:pt x="18783" y="9720"/>
                  <a:pt x="18648" y="8910"/>
                  <a:pt x="18112" y="8100"/>
                </a:cubicBezTo>
                <a:cubicBezTo>
                  <a:pt x="18783" y="8100"/>
                  <a:pt x="19453" y="8235"/>
                  <a:pt x="20124" y="9045"/>
                </a:cubicBezTo>
                <a:cubicBezTo>
                  <a:pt x="20795" y="9855"/>
                  <a:pt x="20527" y="12285"/>
                  <a:pt x="19990" y="13770"/>
                </a:cubicBezTo>
                <a:cubicBezTo>
                  <a:pt x="19722" y="14715"/>
                  <a:pt x="19856" y="15390"/>
                  <a:pt x="20124" y="15795"/>
                </a:cubicBezTo>
                <a:cubicBezTo>
                  <a:pt x="19722" y="15660"/>
                  <a:pt x="19453" y="15525"/>
                  <a:pt x="19185" y="152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70" name="Freeform 95"/>
          <p:cNvSpPr/>
          <p:nvPr/>
        </p:nvSpPr>
        <p:spPr>
          <a:xfrm>
            <a:off x="20237450" y="806450"/>
            <a:ext cx="1092200" cy="949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95" y="313"/>
                </a:moveTo>
                <a:cubicBezTo>
                  <a:pt x="2295" y="157"/>
                  <a:pt x="2430" y="0"/>
                  <a:pt x="2565" y="0"/>
                </a:cubicBezTo>
                <a:cubicBezTo>
                  <a:pt x="19035" y="0"/>
                  <a:pt x="19035" y="0"/>
                  <a:pt x="19035" y="0"/>
                </a:cubicBezTo>
                <a:cubicBezTo>
                  <a:pt x="19170" y="0"/>
                  <a:pt x="19305" y="157"/>
                  <a:pt x="19305" y="313"/>
                </a:cubicBezTo>
                <a:cubicBezTo>
                  <a:pt x="19305" y="626"/>
                  <a:pt x="19170" y="783"/>
                  <a:pt x="19035" y="783"/>
                </a:cubicBezTo>
                <a:cubicBezTo>
                  <a:pt x="2565" y="783"/>
                  <a:pt x="2565" y="783"/>
                  <a:pt x="2565" y="783"/>
                </a:cubicBezTo>
                <a:cubicBezTo>
                  <a:pt x="2430" y="783"/>
                  <a:pt x="2295" y="626"/>
                  <a:pt x="2295" y="313"/>
                </a:cubicBezTo>
                <a:close/>
                <a:moveTo>
                  <a:pt x="21600" y="4383"/>
                </a:moveTo>
                <a:cubicBezTo>
                  <a:pt x="21600" y="19722"/>
                  <a:pt x="21600" y="19722"/>
                  <a:pt x="21600" y="19722"/>
                </a:cubicBezTo>
                <a:cubicBezTo>
                  <a:pt x="21600" y="20661"/>
                  <a:pt x="20925" y="21600"/>
                  <a:pt x="19980" y="21600"/>
                </a:cubicBezTo>
                <a:cubicBezTo>
                  <a:pt x="1620" y="21600"/>
                  <a:pt x="1620" y="21600"/>
                  <a:pt x="1620" y="21600"/>
                </a:cubicBezTo>
                <a:cubicBezTo>
                  <a:pt x="675" y="21600"/>
                  <a:pt x="0" y="20661"/>
                  <a:pt x="0" y="19722"/>
                </a:cubicBezTo>
                <a:cubicBezTo>
                  <a:pt x="0" y="4383"/>
                  <a:pt x="0" y="4383"/>
                  <a:pt x="0" y="4383"/>
                </a:cubicBezTo>
                <a:cubicBezTo>
                  <a:pt x="0" y="3287"/>
                  <a:pt x="675" y="2504"/>
                  <a:pt x="1620" y="2504"/>
                </a:cubicBezTo>
                <a:cubicBezTo>
                  <a:pt x="5130" y="2504"/>
                  <a:pt x="5130" y="2504"/>
                  <a:pt x="5130" y="2504"/>
                </a:cubicBezTo>
                <a:cubicBezTo>
                  <a:pt x="16470" y="2504"/>
                  <a:pt x="16470" y="2504"/>
                  <a:pt x="16470" y="2504"/>
                </a:cubicBezTo>
                <a:cubicBezTo>
                  <a:pt x="19980" y="2504"/>
                  <a:pt x="19980" y="2504"/>
                  <a:pt x="19980" y="2504"/>
                </a:cubicBezTo>
                <a:cubicBezTo>
                  <a:pt x="20925" y="2504"/>
                  <a:pt x="21600" y="3287"/>
                  <a:pt x="21600" y="4383"/>
                </a:cubicBezTo>
                <a:close/>
                <a:moveTo>
                  <a:pt x="20925" y="4383"/>
                </a:moveTo>
                <a:cubicBezTo>
                  <a:pt x="20925" y="3757"/>
                  <a:pt x="20520" y="3130"/>
                  <a:pt x="19980" y="3130"/>
                </a:cubicBezTo>
                <a:cubicBezTo>
                  <a:pt x="16470" y="3130"/>
                  <a:pt x="16470" y="3130"/>
                  <a:pt x="16470" y="3130"/>
                </a:cubicBezTo>
                <a:cubicBezTo>
                  <a:pt x="5130" y="3130"/>
                  <a:pt x="5130" y="3130"/>
                  <a:pt x="5130" y="3130"/>
                </a:cubicBezTo>
                <a:cubicBezTo>
                  <a:pt x="1620" y="3130"/>
                  <a:pt x="1620" y="3130"/>
                  <a:pt x="1620" y="3130"/>
                </a:cubicBezTo>
                <a:cubicBezTo>
                  <a:pt x="1080" y="3130"/>
                  <a:pt x="675" y="3757"/>
                  <a:pt x="675" y="4383"/>
                </a:cubicBezTo>
                <a:cubicBezTo>
                  <a:pt x="675" y="19722"/>
                  <a:pt x="675" y="19722"/>
                  <a:pt x="675" y="19722"/>
                </a:cubicBezTo>
                <a:cubicBezTo>
                  <a:pt x="675" y="20348"/>
                  <a:pt x="1080" y="20817"/>
                  <a:pt x="1620" y="20817"/>
                </a:cubicBezTo>
                <a:cubicBezTo>
                  <a:pt x="19980" y="20817"/>
                  <a:pt x="19980" y="20817"/>
                  <a:pt x="19980" y="20817"/>
                </a:cubicBezTo>
                <a:cubicBezTo>
                  <a:pt x="20520" y="20817"/>
                  <a:pt x="20925" y="20348"/>
                  <a:pt x="20925" y="19722"/>
                </a:cubicBezTo>
                <a:lnTo>
                  <a:pt x="20925" y="4383"/>
                </a:lnTo>
                <a:close/>
                <a:moveTo>
                  <a:pt x="11475" y="16435"/>
                </a:moveTo>
                <a:cubicBezTo>
                  <a:pt x="11475" y="17530"/>
                  <a:pt x="11475" y="17530"/>
                  <a:pt x="11475" y="17530"/>
                </a:cubicBezTo>
                <a:cubicBezTo>
                  <a:pt x="11475" y="17687"/>
                  <a:pt x="11340" y="17843"/>
                  <a:pt x="11205" y="17843"/>
                </a:cubicBezTo>
                <a:cubicBezTo>
                  <a:pt x="3510" y="17843"/>
                  <a:pt x="3510" y="17843"/>
                  <a:pt x="3510" y="17843"/>
                </a:cubicBezTo>
                <a:cubicBezTo>
                  <a:pt x="3240" y="17843"/>
                  <a:pt x="3105" y="17687"/>
                  <a:pt x="3105" y="17530"/>
                </a:cubicBezTo>
                <a:cubicBezTo>
                  <a:pt x="3105" y="16435"/>
                  <a:pt x="3105" y="16435"/>
                  <a:pt x="3105" y="16435"/>
                </a:cubicBezTo>
                <a:cubicBezTo>
                  <a:pt x="3105" y="15809"/>
                  <a:pt x="3510" y="15183"/>
                  <a:pt x="3915" y="15026"/>
                </a:cubicBezTo>
                <a:cubicBezTo>
                  <a:pt x="5670" y="13774"/>
                  <a:pt x="5670" y="13774"/>
                  <a:pt x="5670" y="13774"/>
                </a:cubicBezTo>
                <a:cubicBezTo>
                  <a:pt x="5130" y="13148"/>
                  <a:pt x="4725" y="12365"/>
                  <a:pt x="4725" y="11583"/>
                </a:cubicBezTo>
                <a:cubicBezTo>
                  <a:pt x="4725" y="9548"/>
                  <a:pt x="4725" y="9548"/>
                  <a:pt x="4725" y="9548"/>
                </a:cubicBezTo>
                <a:cubicBezTo>
                  <a:pt x="4725" y="7983"/>
                  <a:pt x="5805" y="6887"/>
                  <a:pt x="7155" y="6887"/>
                </a:cubicBezTo>
                <a:cubicBezTo>
                  <a:pt x="7560" y="6887"/>
                  <a:pt x="7560" y="6887"/>
                  <a:pt x="7560" y="6887"/>
                </a:cubicBezTo>
                <a:cubicBezTo>
                  <a:pt x="8910" y="6887"/>
                  <a:pt x="9990" y="7983"/>
                  <a:pt x="9990" y="9548"/>
                </a:cubicBezTo>
                <a:cubicBezTo>
                  <a:pt x="9855" y="11583"/>
                  <a:pt x="9855" y="11583"/>
                  <a:pt x="9855" y="11583"/>
                </a:cubicBezTo>
                <a:cubicBezTo>
                  <a:pt x="9855" y="12365"/>
                  <a:pt x="9450" y="13148"/>
                  <a:pt x="8910" y="13774"/>
                </a:cubicBezTo>
                <a:cubicBezTo>
                  <a:pt x="10665" y="15026"/>
                  <a:pt x="10665" y="15026"/>
                  <a:pt x="10665" y="15026"/>
                </a:cubicBezTo>
                <a:cubicBezTo>
                  <a:pt x="11205" y="15183"/>
                  <a:pt x="11475" y="15809"/>
                  <a:pt x="11475" y="16435"/>
                </a:cubicBezTo>
                <a:close/>
                <a:moveTo>
                  <a:pt x="10800" y="16435"/>
                </a:moveTo>
                <a:cubicBezTo>
                  <a:pt x="10800" y="16122"/>
                  <a:pt x="10665" y="15809"/>
                  <a:pt x="10395" y="15652"/>
                </a:cubicBezTo>
                <a:cubicBezTo>
                  <a:pt x="10395" y="15652"/>
                  <a:pt x="10395" y="15652"/>
                  <a:pt x="10395" y="15652"/>
                </a:cubicBezTo>
                <a:cubicBezTo>
                  <a:pt x="8100" y="14087"/>
                  <a:pt x="8100" y="14087"/>
                  <a:pt x="8100" y="14087"/>
                </a:cubicBezTo>
                <a:cubicBezTo>
                  <a:pt x="8100" y="13930"/>
                  <a:pt x="7965" y="13930"/>
                  <a:pt x="7965" y="13774"/>
                </a:cubicBezTo>
                <a:cubicBezTo>
                  <a:pt x="7965" y="13617"/>
                  <a:pt x="8100" y="13461"/>
                  <a:pt x="8235" y="13461"/>
                </a:cubicBezTo>
                <a:cubicBezTo>
                  <a:pt x="8775" y="12991"/>
                  <a:pt x="9180" y="12365"/>
                  <a:pt x="9180" y="11583"/>
                </a:cubicBezTo>
                <a:cubicBezTo>
                  <a:pt x="9315" y="9548"/>
                  <a:pt x="9315" y="9548"/>
                  <a:pt x="9315" y="9548"/>
                </a:cubicBezTo>
                <a:cubicBezTo>
                  <a:pt x="9315" y="8452"/>
                  <a:pt x="8505" y="7513"/>
                  <a:pt x="7560" y="7513"/>
                </a:cubicBezTo>
                <a:cubicBezTo>
                  <a:pt x="7155" y="7513"/>
                  <a:pt x="7155" y="7513"/>
                  <a:pt x="7155" y="7513"/>
                </a:cubicBezTo>
                <a:cubicBezTo>
                  <a:pt x="6075" y="7513"/>
                  <a:pt x="5400" y="8452"/>
                  <a:pt x="5400" y="9548"/>
                </a:cubicBezTo>
                <a:cubicBezTo>
                  <a:pt x="5400" y="11583"/>
                  <a:pt x="5400" y="11583"/>
                  <a:pt x="5400" y="11583"/>
                </a:cubicBezTo>
                <a:cubicBezTo>
                  <a:pt x="5400" y="12365"/>
                  <a:pt x="5805" y="12991"/>
                  <a:pt x="6480" y="13461"/>
                </a:cubicBezTo>
                <a:cubicBezTo>
                  <a:pt x="6615" y="13461"/>
                  <a:pt x="6615" y="13617"/>
                  <a:pt x="6615" y="13774"/>
                </a:cubicBezTo>
                <a:cubicBezTo>
                  <a:pt x="6615" y="13930"/>
                  <a:pt x="6615" y="13930"/>
                  <a:pt x="6480" y="14087"/>
                </a:cubicBezTo>
                <a:cubicBezTo>
                  <a:pt x="4320" y="15652"/>
                  <a:pt x="4320" y="15652"/>
                  <a:pt x="4320" y="15652"/>
                </a:cubicBezTo>
                <a:cubicBezTo>
                  <a:pt x="3915" y="15809"/>
                  <a:pt x="3780" y="16122"/>
                  <a:pt x="3780" y="16435"/>
                </a:cubicBezTo>
                <a:cubicBezTo>
                  <a:pt x="3780" y="17061"/>
                  <a:pt x="3780" y="17061"/>
                  <a:pt x="3780" y="17061"/>
                </a:cubicBezTo>
                <a:cubicBezTo>
                  <a:pt x="10800" y="17061"/>
                  <a:pt x="10800" y="17061"/>
                  <a:pt x="10800" y="17061"/>
                </a:cubicBezTo>
                <a:lnTo>
                  <a:pt x="10800" y="16435"/>
                </a:lnTo>
                <a:close/>
                <a:moveTo>
                  <a:pt x="18225" y="8609"/>
                </a:moveTo>
                <a:cubicBezTo>
                  <a:pt x="14175" y="8609"/>
                  <a:pt x="14175" y="8609"/>
                  <a:pt x="14175" y="8609"/>
                </a:cubicBezTo>
                <a:cubicBezTo>
                  <a:pt x="13905" y="8609"/>
                  <a:pt x="13770" y="8765"/>
                  <a:pt x="13770" y="8922"/>
                </a:cubicBezTo>
                <a:cubicBezTo>
                  <a:pt x="13770" y="9235"/>
                  <a:pt x="13905" y="9391"/>
                  <a:pt x="14175" y="9391"/>
                </a:cubicBezTo>
                <a:cubicBezTo>
                  <a:pt x="18225" y="9391"/>
                  <a:pt x="18225" y="9391"/>
                  <a:pt x="18225" y="9391"/>
                </a:cubicBezTo>
                <a:cubicBezTo>
                  <a:pt x="18360" y="9391"/>
                  <a:pt x="18495" y="9235"/>
                  <a:pt x="18495" y="8922"/>
                </a:cubicBezTo>
                <a:cubicBezTo>
                  <a:pt x="18495" y="8765"/>
                  <a:pt x="18360" y="8609"/>
                  <a:pt x="18225" y="8609"/>
                </a:cubicBezTo>
                <a:close/>
                <a:moveTo>
                  <a:pt x="18225" y="11896"/>
                </a:moveTo>
                <a:cubicBezTo>
                  <a:pt x="14175" y="11896"/>
                  <a:pt x="14175" y="11896"/>
                  <a:pt x="14175" y="11896"/>
                </a:cubicBezTo>
                <a:cubicBezTo>
                  <a:pt x="13905" y="11896"/>
                  <a:pt x="13770" y="12052"/>
                  <a:pt x="13770" y="12365"/>
                </a:cubicBezTo>
                <a:cubicBezTo>
                  <a:pt x="13770" y="12522"/>
                  <a:pt x="13905" y="12678"/>
                  <a:pt x="14175" y="12678"/>
                </a:cubicBezTo>
                <a:cubicBezTo>
                  <a:pt x="18225" y="12678"/>
                  <a:pt x="18225" y="12678"/>
                  <a:pt x="18225" y="12678"/>
                </a:cubicBezTo>
                <a:cubicBezTo>
                  <a:pt x="18360" y="12678"/>
                  <a:pt x="18495" y="12522"/>
                  <a:pt x="18495" y="12365"/>
                </a:cubicBezTo>
                <a:cubicBezTo>
                  <a:pt x="18495" y="12052"/>
                  <a:pt x="18360" y="11896"/>
                  <a:pt x="18225" y="11896"/>
                </a:cubicBezTo>
                <a:close/>
                <a:moveTo>
                  <a:pt x="18225" y="15339"/>
                </a:moveTo>
                <a:cubicBezTo>
                  <a:pt x="14175" y="15339"/>
                  <a:pt x="14175" y="15339"/>
                  <a:pt x="14175" y="15339"/>
                </a:cubicBezTo>
                <a:cubicBezTo>
                  <a:pt x="13905" y="15339"/>
                  <a:pt x="13770" y="15496"/>
                  <a:pt x="13770" y="15652"/>
                </a:cubicBezTo>
                <a:cubicBezTo>
                  <a:pt x="13770" y="15965"/>
                  <a:pt x="13905" y="16122"/>
                  <a:pt x="14175" y="16122"/>
                </a:cubicBezTo>
                <a:cubicBezTo>
                  <a:pt x="18225" y="16122"/>
                  <a:pt x="18225" y="16122"/>
                  <a:pt x="18225" y="16122"/>
                </a:cubicBezTo>
                <a:cubicBezTo>
                  <a:pt x="18360" y="16122"/>
                  <a:pt x="18495" y="15965"/>
                  <a:pt x="18495" y="15652"/>
                </a:cubicBezTo>
                <a:cubicBezTo>
                  <a:pt x="18495" y="15496"/>
                  <a:pt x="18360" y="15339"/>
                  <a:pt x="18225" y="1533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71" name="Freeform 96"/>
          <p:cNvSpPr/>
          <p:nvPr/>
        </p:nvSpPr>
        <p:spPr>
          <a:xfrm>
            <a:off x="20237450" y="2070100"/>
            <a:ext cx="1092200" cy="920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90" y="2257"/>
                </a:moveTo>
                <a:cubicBezTo>
                  <a:pt x="17145" y="2257"/>
                  <a:pt x="17145" y="2257"/>
                  <a:pt x="17145" y="2257"/>
                </a:cubicBezTo>
                <a:cubicBezTo>
                  <a:pt x="17145" y="322"/>
                  <a:pt x="17145" y="322"/>
                  <a:pt x="17145" y="322"/>
                </a:cubicBezTo>
                <a:cubicBezTo>
                  <a:pt x="17145" y="161"/>
                  <a:pt x="17010" y="0"/>
                  <a:pt x="16875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135" y="0"/>
                  <a:pt x="135" y="161"/>
                  <a:pt x="0" y="161"/>
                </a:cubicBezTo>
                <a:cubicBezTo>
                  <a:pt x="0" y="322"/>
                  <a:pt x="0" y="484"/>
                  <a:pt x="135" y="645"/>
                </a:cubicBezTo>
                <a:cubicBezTo>
                  <a:pt x="3510" y="4675"/>
                  <a:pt x="3510" y="4675"/>
                  <a:pt x="3510" y="4675"/>
                </a:cubicBezTo>
                <a:cubicBezTo>
                  <a:pt x="3510" y="7576"/>
                  <a:pt x="3510" y="7576"/>
                  <a:pt x="3510" y="7576"/>
                </a:cubicBezTo>
                <a:cubicBezTo>
                  <a:pt x="3510" y="7576"/>
                  <a:pt x="3510" y="7576"/>
                  <a:pt x="3510" y="7576"/>
                </a:cubicBezTo>
                <a:cubicBezTo>
                  <a:pt x="3510" y="7576"/>
                  <a:pt x="3510" y="7576"/>
                  <a:pt x="3510" y="7576"/>
                </a:cubicBezTo>
                <a:cubicBezTo>
                  <a:pt x="3510" y="10478"/>
                  <a:pt x="3510" y="10478"/>
                  <a:pt x="3510" y="10478"/>
                </a:cubicBezTo>
                <a:cubicBezTo>
                  <a:pt x="3510" y="10478"/>
                  <a:pt x="3510" y="10478"/>
                  <a:pt x="3510" y="10478"/>
                </a:cubicBezTo>
                <a:cubicBezTo>
                  <a:pt x="3510" y="10478"/>
                  <a:pt x="3510" y="10478"/>
                  <a:pt x="3510" y="10478"/>
                </a:cubicBezTo>
                <a:cubicBezTo>
                  <a:pt x="3510" y="13540"/>
                  <a:pt x="3510" y="13540"/>
                  <a:pt x="3510" y="13540"/>
                </a:cubicBezTo>
                <a:cubicBezTo>
                  <a:pt x="3510" y="13540"/>
                  <a:pt x="3510" y="13540"/>
                  <a:pt x="3510" y="13540"/>
                </a:cubicBezTo>
                <a:cubicBezTo>
                  <a:pt x="3510" y="13540"/>
                  <a:pt x="3510" y="13540"/>
                  <a:pt x="3510" y="13540"/>
                </a:cubicBezTo>
                <a:cubicBezTo>
                  <a:pt x="3510" y="16442"/>
                  <a:pt x="3510" y="16442"/>
                  <a:pt x="3510" y="16442"/>
                </a:cubicBezTo>
                <a:cubicBezTo>
                  <a:pt x="3510" y="16442"/>
                  <a:pt x="3510" y="16442"/>
                  <a:pt x="3510" y="16442"/>
                </a:cubicBezTo>
                <a:cubicBezTo>
                  <a:pt x="3510" y="16442"/>
                  <a:pt x="3510" y="16442"/>
                  <a:pt x="3510" y="16442"/>
                </a:cubicBezTo>
                <a:cubicBezTo>
                  <a:pt x="3510" y="19504"/>
                  <a:pt x="3510" y="19504"/>
                  <a:pt x="3510" y="19504"/>
                </a:cubicBezTo>
                <a:cubicBezTo>
                  <a:pt x="3510" y="20633"/>
                  <a:pt x="4185" y="21600"/>
                  <a:pt x="5265" y="21600"/>
                </a:cubicBezTo>
                <a:cubicBezTo>
                  <a:pt x="15390" y="21600"/>
                  <a:pt x="15390" y="21600"/>
                  <a:pt x="15390" y="21600"/>
                </a:cubicBezTo>
                <a:cubicBezTo>
                  <a:pt x="16335" y="21600"/>
                  <a:pt x="17145" y="20633"/>
                  <a:pt x="17145" y="19504"/>
                </a:cubicBezTo>
                <a:cubicBezTo>
                  <a:pt x="17145" y="4513"/>
                  <a:pt x="17145" y="4513"/>
                  <a:pt x="17145" y="4513"/>
                </a:cubicBezTo>
                <a:cubicBezTo>
                  <a:pt x="18090" y="4513"/>
                  <a:pt x="18090" y="4513"/>
                  <a:pt x="18090" y="4513"/>
                </a:cubicBezTo>
                <a:cubicBezTo>
                  <a:pt x="19035" y="4513"/>
                  <a:pt x="19710" y="5319"/>
                  <a:pt x="19710" y="6287"/>
                </a:cubicBezTo>
                <a:cubicBezTo>
                  <a:pt x="19710" y="12251"/>
                  <a:pt x="19710" y="12251"/>
                  <a:pt x="19710" y="12251"/>
                </a:cubicBezTo>
                <a:cubicBezTo>
                  <a:pt x="19710" y="12734"/>
                  <a:pt x="19980" y="13057"/>
                  <a:pt x="20385" y="13057"/>
                </a:cubicBezTo>
                <a:cubicBezTo>
                  <a:pt x="20925" y="13057"/>
                  <a:pt x="20925" y="13057"/>
                  <a:pt x="20925" y="13057"/>
                </a:cubicBezTo>
                <a:cubicBezTo>
                  <a:pt x="21330" y="13057"/>
                  <a:pt x="21600" y="12734"/>
                  <a:pt x="21600" y="12251"/>
                </a:cubicBezTo>
                <a:cubicBezTo>
                  <a:pt x="21600" y="6287"/>
                  <a:pt x="21600" y="6287"/>
                  <a:pt x="21600" y="6287"/>
                </a:cubicBezTo>
                <a:cubicBezTo>
                  <a:pt x="21600" y="4030"/>
                  <a:pt x="19980" y="2257"/>
                  <a:pt x="18090" y="2257"/>
                </a:cubicBezTo>
                <a:close/>
                <a:moveTo>
                  <a:pt x="16470" y="19504"/>
                </a:moveTo>
                <a:cubicBezTo>
                  <a:pt x="16470" y="20149"/>
                  <a:pt x="16065" y="20794"/>
                  <a:pt x="15390" y="20794"/>
                </a:cubicBezTo>
                <a:cubicBezTo>
                  <a:pt x="5265" y="20794"/>
                  <a:pt x="5265" y="20794"/>
                  <a:pt x="5265" y="20794"/>
                </a:cubicBezTo>
                <a:cubicBezTo>
                  <a:pt x="4590" y="20794"/>
                  <a:pt x="4185" y="20149"/>
                  <a:pt x="4185" y="19504"/>
                </a:cubicBezTo>
                <a:cubicBezTo>
                  <a:pt x="4185" y="16764"/>
                  <a:pt x="4185" y="16764"/>
                  <a:pt x="4185" y="16764"/>
                </a:cubicBezTo>
                <a:cubicBezTo>
                  <a:pt x="5535" y="16764"/>
                  <a:pt x="5535" y="16764"/>
                  <a:pt x="5535" y="16764"/>
                </a:cubicBezTo>
                <a:cubicBezTo>
                  <a:pt x="5670" y="16764"/>
                  <a:pt x="5940" y="16603"/>
                  <a:pt x="5940" y="16442"/>
                </a:cubicBezTo>
                <a:cubicBezTo>
                  <a:pt x="5940" y="16281"/>
                  <a:pt x="5670" y="15958"/>
                  <a:pt x="5535" y="15958"/>
                </a:cubicBezTo>
                <a:cubicBezTo>
                  <a:pt x="4185" y="15958"/>
                  <a:pt x="4185" y="15958"/>
                  <a:pt x="4185" y="15958"/>
                </a:cubicBezTo>
                <a:cubicBezTo>
                  <a:pt x="4185" y="13863"/>
                  <a:pt x="4185" y="13863"/>
                  <a:pt x="4185" y="13863"/>
                </a:cubicBezTo>
                <a:cubicBezTo>
                  <a:pt x="5535" y="13863"/>
                  <a:pt x="5535" y="13863"/>
                  <a:pt x="5535" y="13863"/>
                </a:cubicBezTo>
                <a:cubicBezTo>
                  <a:pt x="5670" y="13863"/>
                  <a:pt x="5940" y="13701"/>
                  <a:pt x="5940" y="13540"/>
                </a:cubicBezTo>
                <a:cubicBezTo>
                  <a:pt x="5940" y="13218"/>
                  <a:pt x="5670" y="13057"/>
                  <a:pt x="5535" y="13057"/>
                </a:cubicBezTo>
                <a:cubicBezTo>
                  <a:pt x="4185" y="13057"/>
                  <a:pt x="4185" y="13057"/>
                  <a:pt x="4185" y="13057"/>
                </a:cubicBezTo>
                <a:cubicBezTo>
                  <a:pt x="4185" y="10961"/>
                  <a:pt x="4185" y="10961"/>
                  <a:pt x="4185" y="10961"/>
                </a:cubicBezTo>
                <a:cubicBezTo>
                  <a:pt x="5535" y="10961"/>
                  <a:pt x="5535" y="10961"/>
                  <a:pt x="5535" y="10961"/>
                </a:cubicBezTo>
                <a:cubicBezTo>
                  <a:pt x="5670" y="10961"/>
                  <a:pt x="5940" y="10800"/>
                  <a:pt x="5940" y="10478"/>
                </a:cubicBezTo>
                <a:cubicBezTo>
                  <a:pt x="5940" y="10316"/>
                  <a:pt x="5670" y="10155"/>
                  <a:pt x="5535" y="10155"/>
                </a:cubicBezTo>
                <a:cubicBezTo>
                  <a:pt x="4185" y="10155"/>
                  <a:pt x="4185" y="10155"/>
                  <a:pt x="4185" y="10155"/>
                </a:cubicBezTo>
                <a:cubicBezTo>
                  <a:pt x="4185" y="8060"/>
                  <a:pt x="4185" y="8060"/>
                  <a:pt x="4185" y="8060"/>
                </a:cubicBezTo>
                <a:cubicBezTo>
                  <a:pt x="5535" y="8060"/>
                  <a:pt x="5535" y="8060"/>
                  <a:pt x="5535" y="8060"/>
                </a:cubicBezTo>
                <a:cubicBezTo>
                  <a:pt x="5670" y="8060"/>
                  <a:pt x="5940" y="7899"/>
                  <a:pt x="5940" y="7576"/>
                </a:cubicBezTo>
                <a:cubicBezTo>
                  <a:pt x="5940" y="7415"/>
                  <a:pt x="5670" y="7254"/>
                  <a:pt x="5535" y="7254"/>
                </a:cubicBezTo>
                <a:cubicBezTo>
                  <a:pt x="4185" y="7254"/>
                  <a:pt x="4185" y="7254"/>
                  <a:pt x="4185" y="7254"/>
                </a:cubicBezTo>
                <a:cubicBezTo>
                  <a:pt x="4185" y="4513"/>
                  <a:pt x="4185" y="4513"/>
                  <a:pt x="4185" y="4513"/>
                </a:cubicBezTo>
                <a:cubicBezTo>
                  <a:pt x="4185" y="4513"/>
                  <a:pt x="4050" y="4352"/>
                  <a:pt x="4050" y="4191"/>
                </a:cubicBezTo>
                <a:cubicBezTo>
                  <a:pt x="1080" y="806"/>
                  <a:pt x="1080" y="806"/>
                  <a:pt x="1080" y="806"/>
                </a:cubicBezTo>
                <a:cubicBezTo>
                  <a:pt x="16470" y="806"/>
                  <a:pt x="16470" y="806"/>
                  <a:pt x="16470" y="806"/>
                </a:cubicBezTo>
                <a:lnTo>
                  <a:pt x="16470" y="19504"/>
                </a:lnTo>
                <a:close/>
                <a:moveTo>
                  <a:pt x="20925" y="12251"/>
                </a:moveTo>
                <a:cubicBezTo>
                  <a:pt x="20925" y="12251"/>
                  <a:pt x="20925" y="12251"/>
                  <a:pt x="20925" y="12251"/>
                </a:cubicBezTo>
                <a:cubicBezTo>
                  <a:pt x="20385" y="12251"/>
                  <a:pt x="20385" y="12251"/>
                  <a:pt x="20385" y="12251"/>
                </a:cubicBezTo>
                <a:cubicBezTo>
                  <a:pt x="20385" y="12251"/>
                  <a:pt x="20385" y="12251"/>
                  <a:pt x="20385" y="12251"/>
                </a:cubicBezTo>
                <a:cubicBezTo>
                  <a:pt x="20385" y="6287"/>
                  <a:pt x="20385" y="6287"/>
                  <a:pt x="20385" y="6287"/>
                </a:cubicBezTo>
                <a:cubicBezTo>
                  <a:pt x="20385" y="4836"/>
                  <a:pt x="19305" y="3707"/>
                  <a:pt x="18090" y="3707"/>
                </a:cubicBezTo>
                <a:cubicBezTo>
                  <a:pt x="17145" y="3707"/>
                  <a:pt x="17145" y="3707"/>
                  <a:pt x="17145" y="3707"/>
                </a:cubicBezTo>
                <a:cubicBezTo>
                  <a:pt x="17145" y="3063"/>
                  <a:pt x="17145" y="3063"/>
                  <a:pt x="17145" y="3063"/>
                </a:cubicBezTo>
                <a:cubicBezTo>
                  <a:pt x="18090" y="3063"/>
                  <a:pt x="18090" y="3063"/>
                  <a:pt x="18090" y="3063"/>
                </a:cubicBezTo>
                <a:cubicBezTo>
                  <a:pt x="19710" y="3063"/>
                  <a:pt x="20925" y="4513"/>
                  <a:pt x="20925" y="6287"/>
                </a:cubicBezTo>
                <a:lnTo>
                  <a:pt x="20925" y="1225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72" name="Freeform 97"/>
          <p:cNvSpPr/>
          <p:nvPr/>
        </p:nvSpPr>
        <p:spPr>
          <a:xfrm>
            <a:off x="20237450" y="3225800"/>
            <a:ext cx="1092200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057"/>
                </a:moveTo>
                <a:cubicBezTo>
                  <a:pt x="21600" y="21328"/>
                  <a:pt x="21330" y="21600"/>
                  <a:pt x="2119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270" y="21600"/>
                  <a:pt x="0" y="21328"/>
                  <a:pt x="0" y="21057"/>
                </a:cubicBezTo>
                <a:cubicBezTo>
                  <a:pt x="0" y="20785"/>
                  <a:pt x="270" y="20649"/>
                  <a:pt x="405" y="20649"/>
                </a:cubicBezTo>
                <a:cubicBezTo>
                  <a:pt x="21195" y="20649"/>
                  <a:pt x="21195" y="20649"/>
                  <a:pt x="21195" y="20649"/>
                </a:cubicBezTo>
                <a:cubicBezTo>
                  <a:pt x="21330" y="20649"/>
                  <a:pt x="21600" y="20785"/>
                  <a:pt x="21600" y="21057"/>
                </a:cubicBezTo>
                <a:close/>
                <a:moveTo>
                  <a:pt x="21195" y="13721"/>
                </a:moveTo>
                <a:cubicBezTo>
                  <a:pt x="405" y="13721"/>
                  <a:pt x="405" y="13721"/>
                  <a:pt x="405" y="13721"/>
                </a:cubicBezTo>
                <a:cubicBezTo>
                  <a:pt x="270" y="13721"/>
                  <a:pt x="0" y="13992"/>
                  <a:pt x="0" y="14264"/>
                </a:cubicBezTo>
                <a:cubicBezTo>
                  <a:pt x="0" y="14536"/>
                  <a:pt x="270" y="14672"/>
                  <a:pt x="405" y="14672"/>
                </a:cubicBezTo>
                <a:cubicBezTo>
                  <a:pt x="21195" y="14672"/>
                  <a:pt x="21195" y="14672"/>
                  <a:pt x="21195" y="14672"/>
                </a:cubicBezTo>
                <a:cubicBezTo>
                  <a:pt x="21330" y="14672"/>
                  <a:pt x="21600" y="14536"/>
                  <a:pt x="21600" y="14264"/>
                </a:cubicBezTo>
                <a:cubicBezTo>
                  <a:pt x="21600" y="13992"/>
                  <a:pt x="21330" y="13721"/>
                  <a:pt x="21195" y="13721"/>
                </a:cubicBezTo>
                <a:close/>
                <a:moveTo>
                  <a:pt x="21195" y="6928"/>
                </a:moveTo>
                <a:cubicBezTo>
                  <a:pt x="405" y="6928"/>
                  <a:pt x="405" y="6928"/>
                  <a:pt x="405" y="6928"/>
                </a:cubicBezTo>
                <a:cubicBezTo>
                  <a:pt x="270" y="6928"/>
                  <a:pt x="0" y="7064"/>
                  <a:pt x="0" y="7336"/>
                </a:cubicBezTo>
                <a:cubicBezTo>
                  <a:pt x="0" y="7608"/>
                  <a:pt x="270" y="7879"/>
                  <a:pt x="405" y="7879"/>
                </a:cubicBezTo>
                <a:cubicBezTo>
                  <a:pt x="21195" y="7879"/>
                  <a:pt x="21195" y="7879"/>
                  <a:pt x="21195" y="7879"/>
                </a:cubicBezTo>
                <a:cubicBezTo>
                  <a:pt x="21330" y="7879"/>
                  <a:pt x="21600" y="7608"/>
                  <a:pt x="21600" y="7336"/>
                </a:cubicBezTo>
                <a:cubicBezTo>
                  <a:pt x="21600" y="7064"/>
                  <a:pt x="21330" y="6928"/>
                  <a:pt x="21195" y="6928"/>
                </a:cubicBezTo>
                <a:close/>
                <a:moveTo>
                  <a:pt x="405" y="951"/>
                </a:moveTo>
                <a:cubicBezTo>
                  <a:pt x="21195" y="951"/>
                  <a:pt x="21195" y="951"/>
                  <a:pt x="21195" y="951"/>
                </a:cubicBezTo>
                <a:cubicBezTo>
                  <a:pt x="21330" y="951"/>
                  <a:pt x="21600" y="679"/>
                  <a:pt x="21600" y="408"/>
                </a:cubicBezTo>
                <a:cubicBezTo>
                  <a:pt x="21600" y="272"/>
                  <a:pt x="21330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0" y="272"/>
                  <a:pt x="0" y="408"/>
                </a:cubicBezTo>
                <a:cubicBezTo>
                  <a:pt x="0" y="679"/>
                  <a:pt x="270" y="951"/>
                  <a:pt x="405" y="95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73" name="Freeform 98"/>
          <p:cNvSpPr/>
          <p:nvPr/>
        </p:nvSpPr>
        <p:spPr>
          <a:xfrm>
            <a:off x="20237450" y="4600576"/>
            <a:ext cx="1092200" cy="790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0"/>
                </a:moveTo>
                <a:cubicBezTo>
                  <a:pt x="21195" y="0"/>
                  <a:pt x="20925" y="188"/>
                  <a:pt x="20925" y="376"/>
                </a:cubicBezTo>
                <a:cubicBezTo>
                  <a:pt x="20520" y="3193"/>
                  <a:pt x="20520" y="3193"/>
                  <a:pt x="20520" y="3193"/>
                </a:cubicBezTo>
                <a:cubicBezTo>
                  <a:pt x="19305" y="3381"/>
                  <a:pt x="18630" y="3757"/>
                  <a:pt x="18090" y="4132"/>
                </a:cubicBezTo>
                <a:cubicBezTo>
                  <a:pt x="17550" y="4508"/>
                  <a:pt x="17010" y="4883"/>
                  <a:pt x="16200" y="5071"/>
                </a:cubicBezTo>
                <a:cubicBezTo>
                  <a:pt x="16065" y="5071"/>
                  <a:pt x="15930" y="5071"/>
                  <a:pt x="15795" y="5071"/>
                </a:cubicBezTo>
                <a:cubicBezTo>
                  <a:pt x="14580" y="5071"/>
                  <a:pt x="14040" y="4696"/>
                  <a:pt x="13365" y="4132"/>
                </a:cubicBezTo>
                <a:cubicBezTo>
                  <a:pt x="12825" y="3757"/>
                  <a:pt x="12150" y="3193"/>
                  <a:pt x="10800" y="3193"/>
                </a:cubicBezTo>
                <a:cubicBezTo>
                  <a:pt x="9450" y="3193"/>
                  <a:pt x="8775" y="3757"/>
                  <a:pt x="8100" y="4132"/>
                </a:cubicBezTo>
                <a:cubicBezTo>
                  <a:pt x="7830" y="4508"/>
                  <a:pt x="7560" y="4696"/>
                  <a:pt x="7290" y="4696"/>
                </a:cubicBezTo>
                <a:cubicBezTo>
                  <a:pt x="6885" y="4883"/>
                  <a:pt x="6345" y="5071"/>
                  <a:pt x="5805" y="5071"/>
                </a:cubicBezTo>
                <a:cubicBezTo>
                  <a:pt x="4725" y="5071"/>
                  <a:pt x="4185" y="4696"/>
                  <a:pt x="3510" y="4132"/>
                </a:cubicBezTo>
                <a:cubicBezTo>
                  <a:pt x="2970" y="3757"/>
                  <a:pt x="2295" y="3381"/>
                  <a:pt x="1080" y="3193"/>
                </a:cubicBezTo>
                <a:cubicBezTo>
                  <a:pt x="675" y="376"/>
                  <a:pt x="675" y="376"/>
                  <a:pt x="675" y="376"/>
                </a:cubicBezTo>
                <a:cubicBezTo>
                  <a:pt x="675" y="188"/>
                  <a:pt x="405" y="0"/>
                  <a:pt x="270" y="0"/>
                </a:cubicBezTo>
                <a:cubicBezTo>
                  <a:pt x="135" y="0"/>
                  <a:pt x="0" y="376"/>
                  <a:pt x="0" y="563"/>
                </a:cubicBezTo>
                <a:cubicBezTo>
                  <a:pt x="2835" y="21224"/>
                  <a:pt x="2835" y="21224"/>
                  <a:pt x="2835" y="21224"/>
                </a:cubicBezTo>
                <a:cubicBezTo>
                  <a:pt x="2835" y="21412"/>
                  <a:pt x="2970" y="21600"/>
                  <a:pt x="324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630" y="21600"/>
                  <a:pt x="18765" y="21412"/>
                  <a:pt x="18765" y="21224"/>
                </a:cubicBezTo>
                <a:cubicBezTo>
                  <a:pt x="21600" y="563"/>
                  <a:pt x="21600" y="563"/>
                  <a:pt x="21600" y="563"/>
                </a:cubicBezTo>
                <a:cubicBezTo>
                  <a:pt x="21600" y="376"/>
                  <a:pt x="21465" y="0"/>
                  <a:pt x="21330" y="0"/>
                </a:cubicBezTo>
                <a:close/>
                <a:moveTo>
                  <a:pt x="18090" y="20661"/>
                </a:moveTo>
                <a:cubicBezTo>
                  <a:pt x="3510" y="20661"/>
                  <a:pt x="3510" y="20661"/>
                  <a:pt x="3510" y="20661"/>
                </a:cubicBezTo>
                <a:cubicBezTo>
                  <a:pt x="1215" y="4132"/>
                  <a:pt x="1215" y="4132"/>
                  <a:pt x="1215" y="4132"/>
                </a:cubicBezTo>
                <a:cubicBezTo>
                  <a:pt x="2160" y="4320"/>
                  <a:pt x="2700" y="4696"/>
                  <a:pt x="3240" y="5071"/>
                </a:cubicBezTo>
                <a:cubicBezTo>
                  <a:pt x="3915" y="5447"/>
                  <a:pt x="4590" y="6010"/>
                  <a:pt x="5805" y="6010"/>
                </a:cubicBezTo>
                <a:cubicBezTo>
                  <a:pt x="6480" y="6010"/>
                  <a:pt x="7020" y="5823"/>
                  <a:pt x="7425" y="5635"/>
                </a:cubicBezTo>
                <a:cubicBezTo>
                  <a:pt x="7830" y="5447"/>
                  <a:pt x="8235" y="5259"/>
                  <a:pt x="8505" y="5071"/>
                </a:cubicBezTo>
                <a:cubicBezTo>
                  <a:pt x="9045" y="4508"/>
                  <a:pt x="9585" y="4132"/>
                  <a:pt x="10800" y="4132"/>
                </a:cubicBezTo>
                <a:cubicBezTo>
                  <a:pt x="12015" y="4132"/>
                  <a:pt x="12555" y="4508"/>
                  <a:pt x="13095" y="5071"/>
                </a:cubicBezTo>
                <a:cubicBezTo>
                  <a:pt x="13770" y="5447"/>
                  <a:pt x="14445" y="6010"/>
                  <a:pt x="15795" y="6010"/>
                </a:cubicBezTo>
                <a:cubicBezTo>
                  <a:pt x="15930" y="6010"/>
                  <a:pt x="16065" y="6010"/>
                  <a:pt x="16200" y="6010"/>
                </a:cubicBezTo>
                <a:cubicBezTo>
                  <a:pt x="17280" y="5823"/>
                  <a:pt x="17820" y="5447"/>
                  <a:pt x="18360" y="5071"/>
                </a:cubicBezTo>
                <a:cubicBezTo>
                  <a:pt x="18900" y="4696"/>
                  <a:pt x="19440" y="4320"/>
                  <a:pt x="20385" y="4132"/>
                </a:cubicBezTo>
                <a:lnTo>
                  <a:pt x="18090" y="20661"/>
                </a:lnTo>
                <a:close/>
                <a:moveTo>
                  <a:pt x="10260" y="14650"/>
                </a:moveTo>
                <a:cubicBezTo>
                  <a:pt x="10260" y="15965"/>
                  <a:pt x="9585" y="16717"/>
                  <a:pt x="8505" y="16717"/>
                </a:cubicBezTo>
                <a:cubicBezTo>
                  <a:pt x="8100" y="16717"/>
                  <a:pt x="7695" y="16529"/>
                  <a:pt x="7425" y="16529"/>
                </a:cubicBezTo>
                <a:cubicBezTo>
                  <a:pt x="6885" y="16341"/>
                  <a:pt x="6885" y="16341"/>
                  <a:pt x="6885" y="16341"/>
                </a:cubicBezTo>
                <a:cubicBezTo>
                  <a:pt x="6885" y="16153"/>
                  <a:pt x="6885" y="16153"/>
                  <a:pt x="6885" y="16153"/>
                </a:cubicBezTo>
                <a:cubicBezTo>
                  <a:pt x="7155" y="15402"/>
                  <a:pt x="7155" y="15402"/>
                  <a:pt x="7155" y="15402"/>
                </a:cubicBezTo>
                <a:cubicBezTo>
                  <a:pt x="7155" y="15402"/>
                  <a:pt x="7155" y="15402"/>
                  <a:pt x="7155" y="15402"/>
                </a:cubicBezTo>
                <a:cubicBezTo>
                  <a:pt x="7560" y="15590"/>
                  <a:pt x="7560" y="15590"/>
                  <a:pt x="7560" y="15590"/>
                </a:cubicBezTo>
                <a:cubicBezTo>
                  <a:pt x="7830" y="15590"/>
                  <a:pt x="8235" y="15777"/>
                  <a:pt x="8505" y="15777"/>
                </a:cubicBezTo>
                <a:cubicBezTo>
                  <a:pt x="9045" y="15777"/>
                  <a:pt x="9450" y="15402"/>
                  <a:pt x="9450" y="14650"/>
                </a:cubicBezTo>
                <a:cubicBezTo>
                  <a:pt x="9450" y="13899"/>
                  <a:pt x="9045" y="13523"/>
                  <a:pt x="8505" y="13523"/>
                </a:cubicBezTo>
                <a:cubicBezTo>
                  <a:pt x="8100" y="13523"/>
                  <a:pt x="8100" y="13523"/>
                  <a:pt x="8100" y="13523"/>
                </a:cubicBezTo>
                <a:cubicBezTo>
                  <a:pt x="8100" y="13523"/>
                  <a:pt x="8100" y="13523"/>
                  <a:pt x="8100" y="13336"/>
                </a:cubicBezTo>
                <a:cubicBezTo>
                  <a:pt x="8100" y="12584"/>
                  <a:pt x="8100" y="12584"/>
                  <a:pt x="8100" y="12584"/>
                </a:cubicBezTo>
                <a:cubicBezTo>
                  <a:pt x="8100" y="12584"/>
                  <a:pt x="8100" y="12584"/>
                  <a:pt x="8100" y="12584"/>
                </a:cubicBezTo>
                <a:cubicBezTo>
                  <a:pt x="8505" y="12584"/>
                  <a:pt x="8505" y="12584"/>
                  <a:pt x="8505" y="12584"/>
                </a:cubicBezTo>
                <a:cubicBezTo>
                  <a:pt x="9045" y="12584"/>
                  <a:pt x="9315" y="12209"/>
                  <a:pt x="9315" y="11645"/>
                </a:cubicBezTo>
                <a:cubicBezTo>
                  <a:pt x="9315" y="11082"/>
                  <a:pt x="8910" y="10706"/>
                  <a:pt x="8505" y="10706"/>
                </a:cubicBezTo>
                <a:cubicBezTo>
                  <a:pt x="8235" y="10706"/>
                  <a:pt x="7965" y="10706"/>
                  <a:pt x="7695" y="10894"/>
                </a:cubicBezTo>
                <a:cubicBezTo>
                  <a:pt x="7290" y="11082"/>
                  <a:pt x="7290" y="11082"/>
                  <a:pt x="7290" y="11082"/>
                </a:cubicBezTo>
                <a:cubicBezTo>
                  <a:pt x="7290" y="11082"/>
                  <a:pt x="7290" y="11082"/>
                  <a:pt x="7290" y="10894"/>
                </a:cubicBezTo>
                <a:cubicBezTo>
                  <a:pt x="7020" y="10330"/>
                  <a:pt x="7020" y="10330"/>
                  <a:pt x="7020" y="10330"/>
                </a:cubicBezTo>
                <a:cubicBezTo>
                  <a:pt x="7020" y="10143"/>
                  <a:pt x="7020" y="10143"/>
                  <a:pt x="7155" y="10143"/>
                </a:cubicBezTo>
                <a:cubicBezTo>
                  <a:pt x="7425" y="9955"/>
                  <a:pt x="7425" y="9955"/>
                  <a:pt x="7425" y="9955"/>
                </a:cubicBezTo>
                <a:cubicBezTo>
                  <a:pt x="7830" y="9767"/>
                  <a:pt x="8100" y="9767"/>
                  <a:pt x="8505" y="9767"/>
                </a:cubicBezTo>
                <a:cubicBezTo>
                  <a:pt x="9450" y="9767"/>
                  <a:pt x="9990" y="10330"/>
                  <a:pt x="9990" y="11645"/>
                </a:cubicBezTo>
                <a:cubicBezTo>
                  <a:pt x="9990" y="12209"/>
                  <a:pt x="9855" y="12584"/>
                  <a:pt x="9450" y="12960"/>
                </a:cubicBezTo>
                <a:cubicBezTo>
                  <a:pt x="9315" y="12960"/>
                  <a:pt x="9315" y="12960"/>
                  <a:pt x="9450" y="13148"/>
                </a:cubicBezTo>
                <a:cubicBezTo>
                  <a:pt x="9990" y="13336"/>
                  <a:pt x="10260" y="13899"/>
                  <a:pt x="10260" y="14650"/>
                </a:cubicBezTo>
                <a:close/>
                <a:moveTo>
                  <a:pt x="12825" y="9767"/>
                </a:moveTo>
                <a:cubicBezTo>
                  <a:pt x="11745" y="9767"/>
                  <a:pt x="10935" y="11082"/>
                  <a:pt x="10935" y="13148"/>
                </a:cubicBezTo>
                <a:cubicBezTo>
                  <a:pt x="10935" y="15402"/>
                  <a:pt x="11745" y="16717"/>
                  <a:pt x="12825" y="16717"/>
                </a:cubicBezTo>
                <a:cubicBezTo>
                  <a:pt x="14040" y="16717"/>
                  <a:pt x="14715" y="15402"/>
                  <a:pt x="14715" y="13148"/>
                </a:cubicBezTo>
                <a:cubicBezTo>
                  <a:pt x="14715" y="11082"/>
                  <a:pt x="14040" y="9767"/>
                  <a:pt x="12825" y="9767"/>
                </a:cubicBezTo>
                <a:close/>
                <a:moveTo>
                  <a:pt x="12825" y="15777"/>
                </a:moveTo>
                <a:cubicBezTo>
                  <a:pt x="12150" y="15777"/>
                  <a:pt x="11745" y="14838"/>
                  <a:pt x="11745" y="13148"/>
                </a:cubicBezTo>
                <a:cubicBezTo>
                  <a:pt x="11745" y="11645"/>
                  <a:pt x="12150" y="10706"/>
                  <a:pt x="12825" y="10706"/>
                </a:cubicBezTo>
                <a:cubicBezTo>
                  <a:pt x="13500" y="10706"/>
                  <a:pt x="13905" y="11645"/>
                  <a:pt x="13905" y="13148"/>
                </a:cubicBezTo>
                <a:cubicBezTo>
                  <a:pt x="13905" y="14838"/>
                  <a:pt x="13500" y="15777"/>
                  <a:pt x="12825" y="15777"/>
                </a:cubicBezTo>
                <a:close/>
                <a:moveTo>
                  <a:pt x="16065" y="9767"/>
                </a:moveTo>
                <a:cubicBezTo>
                  <a:pt x="15525" y="9767"/>
                  <a:pt x="15120" y="10330"/>
                  <a:pt x="15120" y="11270"/>
                </a:cubicBezTo>
                <a:cubicBezTo>
                  <a:pt x="15120" y="12021"/>
                  <a:pt x="15525" y="12584"/>
                  <a:pt x="16065" y="12584"/>
                </a:cubicBezTo>
                <a:cubicBezTo>
                  <a:pt x="16740" y="12584"/>
                  <a:pt x="17010" y="12021"/>
                  <a:pt x="17010" y="11270"/>
                </a:cubicBezTo>
                <a:cubicBezTo>
                  <a:pt x="17010" y="10330"/>
                  <a:pt x="16740" y="9767"/>
                  <a:pt x="16065" y="9767"/>
                </a:cubicBezTo>
                <a:close/>
                <a:moveTo>
                  <a:pt x="16065" y="12021"/>
                </a:moveTo>
                <a:cubicBezTo>
                  <a:pt x="15795" y="12021"/>
                  <a:pt x="15660" y="11833"/>
                  <a:pt x="15660" y="11270"/>
                </a:cubicBezTo>
                <a:cubicBezTo>
                  <a:pt x="15660" y="10706"/>
                  <a:pt x="15795" y="10330"/>
                  <a:pt x="16065" y="10330"/>
                </a:cubicBezTo>
                <a:cubicBezTo>
                  <a:pt x="16470" y="10330"/>
                  <a:pt x="16605" y="10706"/>
                  <a:pt x="16605" y="11270"/>
                </a:cubicBezTo>
                <a:cubicBezTo>
                  <a:pt x="16605" y="11833"/>
                  <a:pt x="16470" y="12021"/>
                  <a:pt x="16065" y="1202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74" name="Freeform 99"/>
          <p:cNvSpPr/>
          <p:nvPr/>
        </p:nvSpPr>
        <p:spPr>
          <a:xfrm>
            <a:off x="20237450" y="5727700"/>
            <a:ext cx="1092200" cy="996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4469"/>
                </a:moveTo>
                <a:cubicBezTo>
                  <a:pt x="21195" y="4469"/>
                  <a:pt x="20925" y="4618"/>
                  <a:pt x="20925" y="4767"/>
                </a:cubicBezTo>
                <a:cubicBezTo>
                  <a:pt x="20520" y="7150"/>
                  <a:pt x="20520" y="7150"/>
                  <a:pt x="20520" y="7150"/>
                </a:cubicBezTo>
                <a:cubicBezTo>
                  <a:pt x="19305" y="7150"/>
                  <a:pt x="18630" y="7448"/>
                  <a:pt x="18090" y="7895"/>
                </a:cubicBezTo>
                <a:cubicBezTo>
                  <a:pt x="17685" y="8044"/>
                  <a:pt x="17280" y="8342"/>
                  <a:pt x="16875" y="8491"/>
                </a:cubicBezTo>
                <a:cubicBezTo>
                  <a:pt x="17415" y="7746"/>
                  <a:pt x="17415" y="7746"/>
                  <a:pt x="17415" y="7746"/>
                </a:cubicBezTo>
                <a:cubicBezTo>
                  <a:pt x="18090" y="7001"/>
                  <a:pt x="18090" y="5661"/>
                  <a:pt x="17415" y="4916"/>
                </a:cubicBezTo>
                <a:cubicBezTo>
                  <a:pt x="13095" y="149"/>
                  <a:pt x="13095" y="149"/>
                  <a:pt x="13095" y="149"/>
                </a:cubicBezTo>
                <a:cubicBezTo>
                  <a:pt x="12960" y="0"/>
                  <a:pt x="12960" y="0"/>
                  <a:pt x="12825" y="0"/>
                </a:cubicBezTo>
                <a:cubicBezTo>
                  <a:pt x="8910" y="0"/>
                  <a:pt x="8910" y="0"/>
                  <a:pt x="8910" y="0"/>
                </a:cubicBezTo>
                <a:cubicBezTo>
                  <a:pt x="7830" y="0"/>
                  <a:pt x="7020" y="745"/>
                  <a:pt x="7020" y="1490"/>
                </a:cubicBezTo>
                <a:cubicBezTo>
                  <a:pt x="7020" y="2383"/>
                  <a:pt x="7695" y="3128"/>
                  <a:pt x="8505" y="3128"/>
                </a:cubicBezTo>
                <a:cubicBezTo>
                  <a:pt x="8775" y="3128"/>
                  <a:pt x="8775" y="3128"/>
                  <a:pt x="8775" y="3128"/>
                </a:cubicBezTo>
                <a:cubicBezTo>
                  <a:pt x="4995" y="7299"/>
                  <a:pt x="4995" y="7299"/>
                  <a:pt x="4995" y="7299"/>
                </a:cubicBezTo>
                <a:cubicBezTo>
                  <a:pt x="4725" y="7597"/>
                  <a:pt x="4455" y="7895"/>
                  <a:pt x="4455" y="8342"/>
                </a:cubicBezTo>
                <a:cubicBezTo>
                  <a:pt x="4185" y="8193"/>
                  <a:pt x="3780" y="8044"/>
                  <a:pt x="3510" y="7895"/>
                </a:cubicBezTo>
                <a:cubicBezTo>
                  <a:pt x="2970" y="7448"/>
                  <a:pt x="2295" y="7150"/>
                  <a:pt x="1080" y="7150"/>
                </a:cubicBezTo>
                <a:cubicBezTo>
                  <a:pt x="675" y="4767"/>
                  <a:pt x="675" y="4767"/>
                  <a:pt x="675" y="4767"/>
                </a:cubicBezTo>
                <a:cubicBezTo>
                  <a:pt x="675" y="4618"/>
                  <a:pt x="405" y="4469"/>
                  <a:pt x="270" y="4469"/>
                </a:cubicBezTo>
                <a:cubicBezTo>
                  <a:pt x="135" y="4618"/>
                  <a:pt x="0" y="4767"/>
                  <a:pt x="0" y="4916"/>
                </a:cubicBezTo>
                <a:cubicBezTo>
                  <a:pt x="2835" y="21302"/>
                  <a:pt x="2835" y="21302"/>
                  <a:pt x="2835" y="21302"/>
                </a:cubicBezTo>
                <a:cubicBezTo>
                  <a:pt x="2835" y="21451"/>
                  <a:pt x="2970" y="21600"/>
                  <a:pt x="324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630" y="21600"/>
                  <a:pt x="18765" y="21451"/>
                  <a:pt x="18765" y="21302"/>
                </a:cubicBezTo>
                <a:cubicBezTo>
                  <a:pt x="21600" y="4916"/>
                  <a:pt x="21600" y="4916"/>
                  <a:pt x="21600" y="4916"/>
                </a:cubicBezTo>
                <a:cubicBezTo>
                  <a:pt x="21600" y="4767"/>
                  <a:pt x="21465" y="4618"/>
                  <a:pt x="21330" y="4469"/>
                </a:cubicBezTo>
                <a:close/>
                <a:moveTo>
                  <a:pt x="5400" y="7746"/>
                </a:moveTo>
                <a:cubicBezTo>
                  <a:pt x="9720" y="2979"/>
                  <a:pt x="9720" y="2979"/>
                  <a:pt x="9720" y="2979"/>
                </a:cubicBezTo>
                <a:cubicBezTo>
                  <a:pt x="9720" y="2979"/>
                  <a:pt x="9720" y="2979"/>
                  <a:pt x="9720" y="2979"/>
                </a:cubicBezTo>
                <a:cubicBezTo>
                  <a:pt x="9855" y="2979"/>
                  <a:pt x="9855" y="2830"/>
                  <a:pt x="9855" y="2830"/>
                </a:cubicBezTo>
                <a:cubicBezTo>
                  <a:pt x="9855" y="2830"/>
                  <a:pt x="9855" y="2830"/>
                  <a:pt x="9855" y="2681"/>
                </a:cubicBezTo>
                <a:cubicBezTo>
                  <a:pt x="9855" y="2681"/>
                  <a:pt x="9855" y="2681"/>
                  <a:pt x="9855" y="2681"/>
                </a:cubicBezTo>
                <a:cubicBezTo>
                  <a:pt x="9855" y="2681"/>
                  <a:pt x="9855" y="2681"/>
                  <a:pt x="9855" y="2681"/>
                </a:cubicBezTo>
                <a:cubicBezTo>
                  <a:pt x="9855" y="2681"/>
                  <a:pt x="9855" y="2532"/>
                  <a:pt x="9855" y="2532"/>
                </a:cubicBezTo>
                <a:cubicBezTo>
                  <a:pt x="9855" y="2532"/>
                  <a:pt x="9720" y="2383"/>
                  <a:pt x="9720" y="2383"/>
                </a:cubicBezTo>
                <a:cubicBezTo>
                  <a:pt x="9585" y="2383"/>
                  <a:pt x="9585" y="2383"/>
                  <a:pt x="9585" y="2383"/>
                </a:cubicBezTo>
                <a:cubicBezTo>
                  <a:pt x="9585" y="2383"/>
                  <a:pt x="9585" y="2383"/>
                  <a:pt x="9585" y="2383"/>
                </a:cubicBezTo>
                <a:cubicBezTo>
                  <a:pt x="8505" y="2383"/>
                  <a:pt x="8505" y="2383"/>
                  <a:pt x="8505" y="2383"/>
                </a:cubicBezTo>
                <a:cubicBezTo>
                  <a:pt x="7965" y="2383"/>
                  <a:pt x="7695" y="1937"/>
                  <a:pt x="7695" y="1490"/>
                </a:cubicBezTo>
                <a:cubicBezTo>
                  <a:pt x="7695" y="1043"/>
                  <a:pt x="8235" y="745"/>
                  <a:pt x="8910" y="745"/>
                </a:cubicBezTo>
                <a:cubicBezTo>
                  <a:pt x="12690" y="745"/>
                  <a:pt x="12690" y="745"/>
                  <a:pt x="12690" y="745"/>
                </a:cubicBezTo>
                <a:cubicBezTo>
                  <a:pt x="17010" y="5363"/>
                  <a:pt x="17010" y="5363"/>
                  <a:pt x="17010" y="5363"/>
                </a:cubicBezTo>
                <a:cubicBezTo>
                  <a:pt x="17415" y="5959"/>
                  <a:pt x="17415" y="6703"/>
                  <a:pt x="17010" y="7299"/>
                </a:cubicBezTo>
                <a:cubicBezTo>
                  <a:pt x="15795" y="8491"/>
                  <a:pt x="15795" y="8491"/>
                  <a:pt x="15795" y="8491"/>
                </a:cubicBezTo>
                <a:cubicBezTo>
                  <a:pt x="15795" y="8491"/>
                  <a:pt x="15795" y="8491"/>
                  <a:pt x="15795" y="8491"/>
                </a:cubicBezTo>
                <a:cubicBezTo>
                  <a:pt x="14580" y="8491"/>
                  <a:pt x="14040" y="8193"/>
                  <a:pt x="13365" y="7895"/>
                </a:cubicBezTo>
                <a:cubicBezTo>
                  <a:pt x="12825" y="7448"/>
                  <a:pt x="12150" y="7150"/>
                  <a:pt x="10800" y="7150"/>
                </a:cubicBezTo>
                <a:cubicBezTo>
                  <a:pt x="9720" y="7150"/>
                  <a:pt x="9045" y="7299"/>
                  <a:pt x="8505" y="7746"/>
                </a:cubicBezTo>
                <a:cubicBezTo>
                  <a:pt x="9720" y="6257"/>
                  <a:pt x="9720" y="6257"/>
                  <a:pt x="9720" y="6257"/>
                </a:cubicBezTo>
                <a:cubicBezTo>
                  <a:pt x="9720" y="6257"/>
                  <a:pt x="9720" y="6257"/>
                  <a:pt x="9720" y="6257"/>
                </a:cubicBezTo>
                <a:cubicBezTo>
                  <a:pt x="9855" y="6108"/>
                  <a:pt x="9855" y="6108"/>
                  <a:pt x="9855" y="6108"/>
                </a:cubicBezTo>
                <a:cubicBezTo>
                  <a:pt x="9990" y="5959"/>
                  <a:pt x="9990" y="5810"/>
                  <a:pt x="9855" y="5661"/>
                </a:cubicBezTo>
                <a:cubicBezTo>
                  <a:pt x="9720" y="5512"/>
                  <a:pt x="9585" y="5512"/>
                  <a:pt x="9450" y="5661"/>
                </a:cubicBezTo>
                <a:cubicBezTo>
                  <a:pt x="9315" y="5810"/>
                  <a:pt x="9315" y="5810"/>
                  <a:pt x="9315" y="5810"/>
                </a:cubicBezTo>
                <a:cubicBezTo>
                  <a:pt x="9315" y="5810"/>
                  <a:pt x="9315" y="5810"/>
                  <a:pt x="9315" y="5810"/>
                </a:cubicBezTo>
                <a:cubicBezTo>
                  <a:pt x="6885" y="8491"/>
                  <a:pt x="6885" y="8491"/>
                  <a:pt x="6885" y="8491"/>
                </a:cubicBezTo>
                <a:cubicBezTo>
                  <a:pt x="6615" y="8491"/>
                  <a:pt x="6210" y="8491"/>
                  <a:pt x="5805" y="8491"/>
                </a:cubicBezTo>
                <a:cubicBezTo>
                  <a:pt x="5535" y="8491"/>
                  <a:pt x="5400" y="8491"/>
                  <a:pt x="5130" y="8491"/>
                </a:cubicBezTo>
                <a:cubicBezTo>
                  <a:pt x="5130" y="8193"/>
                  <a:pt x="5265" y="8044"/>
                  <a:pt x="5400" y="7746"/>
                </a:cubicBezTo>
                <a:close/>
                <a:moveTo>
                  <a:pt x="12960" y="8938"/>
                </a:moveTo>
                <a:cubicBezTo>
                  <a:pt x="12825" y="8789"/>
                  <a:pt x="12555" y="8789"/>
                  <a:pt x="12420" y="8938"/>
                </a:cubicBezTo>
                <a:cubicBezTo>
                  <a:pt x="10125" y="11470"/>
                  <a:pt x="10125" y="11470"/>
                  <a:pt x="10125" y="11470"/>
                </a:cubicBezTo>
                <a:cubicBezTo>
                  <a:pt x="10125" y="11470"/>
                  <a:pt x="10125" y="11470"/>
                  <a:pt x="10125" y="11470"/>
                </a:cubicBezTo>
                <a:cubicBezTo>
                  <a:pt x="9450" y="12215"/>
                  <a:pt x="9450" y="12215"/>
                  <a:pt x="9450" y="12215"/>
                </a:cubicBezTo>
                <a:cubicBezTo>
                  <a:pt x="9180" y="12662"/>
                  <a:pt x="8640" y="12662"/>
                  <a:pt x="8370" y="12364"/>
                </a:cubicBezTo>
                <a:cubicBezTo>
                  <a:pt x="8100" y="12066"/>
                  <a:pt x="8100" y="11470"/>
                  <a:pt x="8370" y="11172"/>
                </a:cubicBezTo>
                <a:cubicBezTo>
                  <a:pt x="11340" y="7895"/>
                  <a:pt x="11340" y="7895"/>
                  <a:pt x="11340" y="7895"/>
                </a:cubicBezTo>
                <a:cubicBezTo>
                  <a:pt x="12150" y="7895"/>
                  <a:pt x="12555" y="8193"/>
                  <a:pt x="13095" y="8491"/>
                </a:cubicBezTo>
                <a:cubicBezTo>
                  <a:pt x="13635" y="8789"/>
                  <a:pt x="14175" y="9087"/>
                  <a:pt x="15120" y="9236"/>
                </a:cubicBezTo>
                <a:cubicBezTo>
                  <a:pt x="11610" y="13109"/>
                  <a:pt x="11610" y="13109"/>
                  <a:pt x="11610" y="13109"/>
                </a:cubicBezTo>
                <a:cubicBezTo>
                  <a:pt x="11340" y="13407"/>
                  <a:pt x="10800" y="13407"/>
                  <a:pt x="10530" y="13109"/>
                </a:cubicBezTo>
                <a:cubicBezTo>
                  <a:pt x="10260" y="12811"/>
                  <a:pt x="10260" y="12364"/>
                  <a:pt x="10665" y="11917"/>
                </a:cubicBezTo>
                <a:cubicBezTo>
                  <a:pt x="12960" y="9385"/>
                  <a:pt x="12960" y="9385"/>
                  <a:pt x="12960" y="9385"/>
                </a:cubicBezTo>
                <a:cubicBezTo>
                  <a:pt x="12960" y="9236"/>
                  <a:pt x="12960" y="9087"/>
                  <a:pt x="12960" y="8938"/>
                </a:cubicBezTo>
                <a:close/>
                <a:moveTo>
                  <a:pt x="7965" y="10577"/>
                </a:moveTo>
                <a:cubicBezTo>
                  <a:pt x="7425" y="11172"/>
                  <a:pt x="7425" y="11172"/>
                  <a:pt x="7425" y="11172"/>
                </a:cubicBezTo>
                <a:cubicBezTo>
                  <a:pt x="7155" y="11470"/>
                  <a:pt x="6615" y="11470"/>
                  <a:pt x="6345" y="11172"/>
                </a:cubicBezTo>
                <a:cubicBezTo>
                  <a:pt x="6075" y="10874"/>
                  <a:pt x="6075" y="10279"/>
                  <a:pt x="6345" y="9981"/>
                </a:cubicBezTo>
                <a:cubicBezTo>
                  <a:pt x="6885" y="9385"/>
                  <a:pt x="6885" y="9385"/>
                  <a:pt x="6885" y="9385"/>
                </a:cubicBezTo>
                <a:cubicBezTo>
                  <a:pt x="6885" y="9385"/>
                  <a:pt x="6885" y="9385"/>
                  <a:pt x="6885" y="9385"/>
                </a:cubicBezTo>
                <a:cubicBezTo>
                  <a:pt x="7290" y="9087"/>
                  <a:pt x="7290" y="9087"/>
                  <a:pt x="7290" y="9087"/>
                </a:cubicBezTo>
                <a:cubicBezTo>
                  <a:pt x="7290" y="9087"/>
                  <a:pt x="7425" y="9087"/>
                  <a:pt x="7425" y="8938"/>
                </a:cubicBezTo>
                <a:cubicBezTo>
                  <a:pt x="7830" y="8789"/>
                  <a:pt x="8235" y="8640"/>
                  <a:pt x="8505" y="8491"/>
                </a:cubicBezTo>
                <a:cubicBezTo>
                  <a:pt x="9045" y="8193"/>
                  <a:pt x="9450" y="7895"/>
                  <a:pt x="10395" y="7895"/>
                </a:cubicBezTo>
                <a:lnTo>
                  <a:pt x="7965" y="10577"/>
                </a:lnTo>
                <a:close/>
                <a:moveTo>
                  <a:pt x="18090" y="20855"/>
                </a:moveTo>
                <a:cubicBezTo>
                  <a:pt x="3510" y="20855"/>
                  <a:pt x="3510" y="20855"/>
                  <a:pt x="3510" y="20855"/>
                </a:cubicBezTo>
                <a:cubicBezTo>
                  <a:pt x="1215" y="7895"/>
                  <a:pt x="1215" y="7895"/>
                  <a:pt x="1215" y="7895"/>
                </a:cubicBezTo>
                <a:cubicBezTo>
                  <a:pt x="2160" y="7895"/>
                  <a:pt x="2700" y="8193"/>
                  <a:pt x="3240" y="8491"/>
                </a:cubicBezTo>
                <a:cubicBezTo>
                  <a:pt x="3645" y="8789"/>
                  <a:pt x="4050" y="8938"/>
                  <a:pt x="4590" y="9087"/>
                </a:cubicBezTo>
                <a:cubicBezTo>
                  <a:pt x="4725" y="9236"/>
                  <a:pt x="4725" y="9385"/>
                  <a:pt x="4860" y="9534"/>
                </a:cubicBezTo>
                <a:cubicBezTo>
                  <a:pt x="5130" y="9683"/>
                  <a:pt x="5400" y="9832"/>
                  <a:pt x="5670" y="9981"/>
                </a:cubicBezTo>
                <a:cubicBezTo>
                  <a:pt x="5400" y="10577"/>
                  <a:pt x="5400" y="11172"/>
                  <a:pt x="5940" y="11768"/>
                </a:cubicBezTo>
                <a:cubicBezTo>
                  <a:pt x="6210" y="12066"/>
                  <a:pt x="6480" y="12066"/>
                  <a:pt x="6885" y="12066"/>
                </a:cubicBezTo>
                <a:cubicBezTo>
                  <a:pt x="7020" y="12066"/>
                  <a:pt x="7290" y="12066"/>
                  <a:pt x="7560" y="11917"/>
                </a:cubicBezTo>
                <a:cubicBezTo>
                  <a:pt x="7560" y="12215"/>
                  <a:pt x="7695" y="12513"/>
                  <a:pt x="7830" y="12811"/>
                </a:cubicBezTo>
                <a:cubicBezTo>
                  <a:pt x="8100" y="13109"/>
                  <a:pt x="8505" y="13258"/>
                  <a:pt x="8775" y="13258"/>
                </a:cubicBezTo>
                <a:cubicBezTo>
                  <a:pt x="9180" y="13258"/>
                  <a:pt x="9450" y="13109"/>
                  <a:pt x="9720" y="12960"/>
                </a:cubicBezTo>
                <a:cubicBezTo>
                  <a:pt x="9855" y="13109"/>
                  <a:pt x="9855" y="13407"/>
                  <a:pt x="10125" y="13705"/>
                </a:cubicBezTo>
                <a:cubicBezTo>
                  <a:pt x="10395" y="14003"/>
                  <a:pt x="10665" y="14152"/>
                  <a:pt x="11070" y="14152"/>
                </a:cubicBezTo>
                <a:cubicBezTo>
                  <a:pt x="11070" y="14152"/>
                  <a:pt x="11070" y="14152"/>
                  <a:pt x="11070" y="14152"/>
                </a:cubicBezTo>
                <a:cubicBezTo>
                  <a:pt x="11475" y="14152"/>
                  <a:pt x="11880" y="13854"/>
                  <a:pt x="12150" y="13556"/>
                </a:cubicBezTo>
                <a:cubicBezTo>
                  <a:pt x="16065" y="9236"/>
                  <a:pt x="16065" y="9236"/>
                  <a:pt x="16065" y="9236"/>
                </a:cubicBezTo>
                <a:cubicBezTo>
                  <a:pt x="16200" y="9236"/>
                  <a:pt x="16200" y="9236"/>
                  <a:pt x="16200" y="9236"/>
                </a:cubicBezTo>
                <a:cubicBezTo>
                  <a:pt x="17280" y="9087"/>
                  <a:pt x="17820" y="8789"/>
                  <a:pt x="18360" y="8491"/>
                </a:cubicBezTo>
                <a:cubicBezTo>
                  <a:pt x="18900" y="8193"/>
                  <a:pt x="19440" y="7895"/>
                  <a:pt x="20385" y="7895"/>
                </a:cubicBezTo>
                <a:lnTo>
                  <a:pt x="18090" y="208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75" name="Freeform 100"/>
          <p:cNvSpPr/>
          <p:nvPr/>
        </p:nvSpPr>
        <p:spPr>
          <a:xfrm>
            <a:off x="20237450" y="7019925"/>
            <a:ext cx="1092200" cy="885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240" y="19256"/>
                </a:moveTo>
                <a:cubicBezTo>
                  <a:pt x="18360" y="19256"/>
                  <a:pt x="18360" y="19256"/>
                  <a:pt x="18360" y="19256"/>
                </a:cubicBezTo>
                <a:cubicBezTo>
                  <a:pt x="18630" y="19256"/>
                  <a:pt x="18765" y="19088"/>
                  <a:pt x="18765" y="18921"/>
                </a:cubicBezTo>
                <a:cubicBezTo>
                  <a:pt x="21600" y="502"/>
                  <a:pt x="21600" y="502"/>
                  <a:pt x="21600" y="502"/>
                </a:cubicBezTo>
                <a:cubicBezTo>
                  <a:pt x="21600" y="335"/>
                  <a:pt x="21465" y="0"/>
                  <a:pt x="21330" y="0"/>
                </a:cubicBezTo>
                <a:cubicBezTo>
                  <a:pt x="21195" y="0"/>
                  <a:pt x="20925" y="167"/>
                  <a:pt x="20925" y="335"/>
                </a:cubicBezTo>
                <a:cubicBezTo>
                  <a:pt x="20520" y="3014"/>
                  <a:pt x="20520" y="3014"/>
                  <a:pt x="20520" y="3014"/>
                </a:cubicBezTo>
                <a:cubicBezTo>
                  <a:pt x="20520" y="3014"/>
                  <a:pt x="20385" y="2847"/>
                  <a:pt x="20250" y="2847"/>
                </a:cubicBezTo>
                <a:cubicBezTo>
                  <a:pt x="19035" y="2847"/>
                  <a:pt x="18360" y="3349"/>
                  <a:pt x="17685" y="3684"/>
                </a:cubicBezTo>
                <a:cubicBezTo>
                  <a:pt x="17145" y="4186"/>
                  <a:pt x="16605" y="4521"/>
                  <a:pt x="15525" y="4521"/>
                </a:cubicBezTo>
                <a:cubicBezTo>
                  <a:pt x="14445" y="4521"/>
                  <a:pt x="13905" y="4186"/>
                  <a:pt x="13230" y="3684"/>
                </a:cubicBezTo>
                <a:cubicBezTo>
                  <a:pt x="12690" y="3349"/>
                  <a:pt x="12015" y="2847"/>
                  <a:pt x="10665" y="2847"/>
                </a:cubicBezTo>
                <a:cubicBezTo>
                  <a:pt x="9450" y="2847"/>
                  <a:pt x="8775" y="3349"/>
                  <a:pt x="8235" y="3684"/>
                </a:cubicBezTo>
                <a:cubicBezTo>
                  <a:pt x="7560" y="4186"/>
                  <a:pt x="7020" y="4521"/>
                  <a:pt x="5940" y="4521"/>
                </a:cubicBezTo>
                <a:cubicBezTo>
                  <a:pt x="4860" y="4521"/>
                  <a:pt x="4320" y="4186"/>
                  <a:pt x="3645" y="3684"/>
                </a:cubicBezTo>
                <a:cubicBezTo>
                  <a:pt x="3105" y="3349"/>
                  <a:pt x="2430" y="2847"/>
                  <a:pt x="1215" y="2847"/>
                </a:cubicBezTo>
                <a:cubicBezTo>
                  <a:pt x="1080" y="2847"/>
                  <a:pt x="1080" y="2847"/>
                  <a:pt x="1080" y="2847"/>
                </a:cubicBezTo>
                <a:cubicBezTo>
                  <a:pt x="675" y="335"/>
                  <a:pt x="675" y="335"/>
                  <a:pt x="675" y="335"/>
                </a:cubicBezTo>
                <a:cubicBezTo>
                  <a:pt x="675" y="167"/>
                  <a:pt x="405" y="0"/>
                  <a:pt x="270" y="0"/>
                </a:cubicBezTo>
                <a:cubicBezTo>
                  <a:pt x="135" y="0"/>
                  <a:pt x="0" y="335"/>
                  <a:pt x="0" y="502"/>
                </a:cubicBezTo>
                <a:cubicBezTo>
                  <a:pt x="2835" y="18921"/>
                  <a:pt x="2835" y="18921"/>
                  <a:pt x="2835" y="18921"/>
                </a:cubicBezTo>
                <a:cubicBezTo>
                  <a:pt x="2835" y="19088"/>
                  <a:pt x="2970" y="19256"/>
                  <a:pt x="3240" y="19256"/>
                </a:cubicBezTo>
                <a:close/>
                <a:moveTo>
                  <a:pt x="3375" y="4521"/>
                </a:moveTo>
                <a:cubicBezTo>
                  <a:pt x="4050" y="4856"/>
                  <a:pt x="4725" y="5358"/>
                  <a:pt x="5940" y="5358"/>
                </a:cubicBezTo>
                <a:cubicBezTo>
                  <a:pt x="7155" y="5358"/>
                  <a:pt x="7830" y="4856"/>
                  <a:pt x="8505" y="4521"/>
                </a:cubicBezTo>
                <a:cubicBezTo>
                  <a:pt x="9045" y="4019"/>
                  <a:pt x="9585" y="3684"/>
                  <a:pt x="10665" y="3684"/>
                </a:cubicBezTo>
                <a:cubicBezTo>
                  <a:pt x="11880" y="3684"/>
                  <a:pt x="12420" y="4019"/>
                  <a:pt x="12960" y="4521"/>
                </a:cubicBezTo>
                <a:cubicBezTo>
                  <a:pt x="13635" y="4856"/>
                  <a:pt x="14175" y="5358"/>
                  <a:pt x="15525" y="5358"/>
                </a:cubicBezTo>
                <a:cubicBezTo>
                  <a:pt x="16740" y="5358"/>
                  <a:pt x="17415" y="4856"/>
                  <a:pt x="18090" y="4521"/>
                </a:cubicBezTo>
                <a:cubicBezTo>
                  <a:pt x="18630" y="4019"/>
                  <a:pt x="19170" y="3684"/>
                  <a:pt x="20250" y="3684"/>
                </a:cubicBezTo>
                <a:cubicBezTo>
                  <a:pt x="20385" y="3684"/>
                  <a:pt x="20385" y="3684"/>
                  <a:pt x="20385" y="3684"/>
                </a:cubicBezTo>
                <a:cubicBezTo>
                  <a:pt x="18090" y="18419"/>
                  <a:pt x="18090" y="18419"/>
                  <a:pt x="18090" y="18419"/>
                </a:cubicBezTo>
                <a:cubicBezTo>
                  <a:pt x="3510" y="18419"/>
                  <a:pt x="3510" y="18419"/>
                  <a:pt x="3510" y="18419"/>
                </a:cubicBezTo>
                <a:cubicBezTo>
                  <a:pt x="1215" y="3684"/>
                  <a:pt x="1215" y="3684"/>
                  <a:pt x="1215" y="3684"/>
                </a:cubicBezTo>
                <a:cubicBezTo>
                  <a:pt x="2295" y="3684"/>
                  <a:pt x="2835" y="4019"/>
                  <a:pt x="3375" y="4521"/>
                </a:cubicBezTo>
                <a:close/>
                <a:moveTo>
                  <a:pt x="18765" y="21265"/>
                </a:moveTo>
                <a:cubicBezTo>
                  <a:pt x="18765" y="21433"/>
                  <a:pt x="18630" y="21600"/>
                  <a:pt x="18360" y="21600"/>
                </a:cubicBezTo>
                <a:cubicBezTo>
                  <a:pt x="3240" y="21600"/>
                  <a:pt x="3240" y="21600"/>
                  <a:pt x="3240" y="21600"/>
                </a:cubicBezTo>
                <a:cubicBezTo>
                  <a:pt x="2970" y="21600"/>
                  <a:pt x="2835" y="21433"/>
                  <a:pt x="2835" y="21265"/>
                </a:cubicBezTo>
                <a:cubicBezTo>
                  <a:pt x="2835" y="21098"/>
                  <a:pt x="2970" y="20930"/>
                  <a:pt x="3240" y="20930"/>
                </a:cubicBezTo>
                <a:cubicBezTo>
                  <a:pt x="18360" y="20930"/>
                  <a:pt x="18360" y="20930"/>
                  <a:pt x="18360" y="20930"/>
                </a:cubicBezTo>
                <a:cubicBezTo>
                  <a:pt x="18630" y="20930"/>
                  <a:pt x="18765" y="21098"/>
                  <a:pt x="18765" y="212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76" name="Freeform 101"/>
          <p:cNvSpPr/>
          <p:nvPr/>
        </p:nvSpPr>
        <p:spPr>
          <a:xfrm>
            <a:off x="20237450" y="8229600"/>
            <a:ext cx="1092200" cy="9906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240" y="17250"/>
                </a:moveTo>
                <a:cubicBezTo>
                  <a:pt x="18360" y="17250"/>
                  <a:pt x="18360" y="17250"/>
                  <a:pt x="18360" y="17250"/>
                </a:cubicBezTo>
                <a:cubicBezTo>
                  <a:pt x="18630" y="17250"/>
                  <a:pt x="18765" y="17100"/>
                  <a:pt x="18765" y="16950"/>
                </a:cubicBezTo>
                <a:cubicBezTo>
                  <a:pt x="21600" y="450"/>
                  <a:pt x="21600" y="450"/>
                  <a:pt x="21600" y="450"/>
                </a:cubicBezTo>
                <a:cubicBezTo>
                  <a:pt x="21600" y="300"/>
                  <a:pt x="21465" y="0"/>
                  <a:pt x="21330" y="0"/>
                </a:cubicBezTo>
                <a:cubicBezTo>
                  <a:pt x="21195" y="0"/>
                  <a:pt x="20925" y="150"/>
                  <a:pt x="20925" y="300"/>
                </a:cubicBezTo>
                <a:cubicBezTo>
                  <a:pt x="20520" y="2700"/>
                  <a:pt x="20520" y="2700"/>
                  <a:pt x="20520" y="2700"/>
                </a:cubicBezTo>
                <a:cubicBezTo>
                  <a:pt x="20520" y="2700"/>
                  <a:pt x="20385" y="2550"/>
                  <a:pt x="20250" y="2550"/>
                </a:cubicBezTo>
                <a:cubicBezTo>
                  <a:pt x="19035" y="2550"/>
                  <a:pt x="18360" y="3000"/>
                  <a:pt x="17685" y="3300"/>
                </a:cubicBezTo>
                <a:cubicBezTo>
                  <a:pt x="17145" y="3750"/>
                  <a:pt x="16605" y="4050"/>
                  <a:pt x="15525" y="4050"/>
                </a:cubicBezTo>
                <a:cubicBezTo>
                  <a:pt x="14445" y="4050"/>
                  <a:pt x="13905" y="3750"/>
                  <a:pt x="13230" y="3300"/>
                </a:cubicBezTo>
                <a:cubicBezTo>
                  <a:pt x="12690" y="3000"/>
                  <a:pt x="12015" y="2550"/>
                  <a:pt x="10665" y="2550"/>
                </a:cubicBezTo>
                <a:cubicBezTo>
                  <a:pt x="9450" y="2550"/>
                  <a:pt x="8775" y="3000"/>
                  <a:pt x="8235" y="3300"/>
                </a:cubicBezTo>
                <a:cubicBezTo>
                  <a:pt x="7560" y="3750"/>
                  <a:pt x="7020" y="4050"/>
                  <a:pt x="5940" y="4050"/>
                </a:cubicBezTo>
                <a:cubicBezTo>
                  <a:pt x="4860" y="4050"/>
                  <a:pt x="4320" y="3750"/>
                  <a:pt x="3645" y="3300"/>
                </a:cubicBezTo>
                <a:cubicBezTo>
                  <a:pt x="3105" y="3000"/>
                  <a:pt x="2430" y="2550"/>
                  <a:pt x="1215" y="2550"/>
                </a:cubicBezTo>
                <a:cubicBezTo>
                  <a:pt x="1080" y="2550"/>
                  <a:pt x="1080" y="2550"/>
                  <a:pt x="1080" y="2550"/>
                </a:cubicBezTo>
                <a:cubicBezTo>
                  <a:pt x="675" y="300"/>
                  <a:pt x="675" y="300"/>
                  <a:pt x="675" y="300"/>
                </a:cubicBezTo>
                <a:cubicBezTo>
                  <a:pt x="675" y="150"/>
                  <a:pt x="405" y="0"/>
                  <a:pt x="270" y="0"/>
                </a:cubicBezTo>
                <a:cubicBezTo>
                  <a:pt x="135" y="0"/>
                  <a:pt x="0" y="300"/>
                  <a:pt x="0" y="450"/>
                </a:cubicBezTo>
                <a:cubicBezTo>
                  <a:pt x="2835" y="16950"/>
                  <a:pt x="2835" y="16950"/>
                  <a:pt x="2835" y="16950"/>
                </a:cubicBezTo>
                <a:cubicBezTo>
                  <a:pt x="2835" y="17100"/>
                  <a:pt x="2970" y="17250"/>
                  <a:pt x="3240" y="17250"/>
                </a:cubicBezTo>
                <a:close/>
                <a:moveTo>
                  <a:pt x="3375" y="4050"/>
                </a:moveTo>
                <a:cubicBezTo>
                  <a:pt x="4050" y="4350"/>
                  <a:pt x="4725" y="4800"/>
                  <a:pt x="5940" y="4800"/>
                </a:cubicBezTo>
                <a:cubicBezTo>
                  <a:pt x="7155" y="4800"/>
                  <a:pt x="7830" y="4350"/>
                  <a:pt x="8505" y="4050"/>
                </a:cubicBezTo>
                <a:cubicBezTo>
                  <a:pt x="9045" y="3600"/>
                  <a:pt x="9585" y="3300"/>
                  <a:pt x="10665" y="3300"/>
                </a:cubicBezTo>
                <a:cubicBezTo>
                  <a:pt x="11880" y="3300"/>
                  <a:pt x="12420" y="3600"/>
                  <a:pt x="12960" y="4050"/>
                </a:cubicBezTo>
                <a:cubicBezTo>
                  <a:pt x="13635" y="4350"/>
                  <a:pt x="14175" y="4800"/>
                  <a:pt x="15525" y="4800"/>
                </a:cubicBezTo>
                <a:cubicBezTo>
                  <a:pt x="16740" y="4800"/>
                  <a:pt x="17415" y="4350"/>
                  <a:pt x="18090" y="4050"/>
                </a:cubicBezTo>
                <a:cubicBezTo>
                  <a:pt x="18630" y="3600"/>
                  <a:pt x="19170" y="3300"/>
                  <a:pt x="20250" y="3300"/>
                </a:cubicBezTo>
                <a:cubicBezTo>
                  <a:pt x="20385" y="3300"/>
                  <a:pt x="20385" y="3300"/>
                  <a:pt x="20385" y="3300"/>
                </a:cubicBezTo>
                <a:cubicBezTo>
                  <a:pt x="18090" y="16500"/>
                  <a:pt x="18090" y="16500"/>
                  <a:pt x="18090" y="16500"/>
                </a:cubicBezTo>
                <a:cubicBezTo>
                  <a:pt x="3510" y="16500"/>
                  <a:pt x="3510" y="16500"/>
                  <a:pt x="3510" y="16500"/>
                </a:cubicBezTo>
                <a:cubicBezTo>
                  <a:pt x="1215" y="3300"/>
                  <a:pt x="1215" y="3300"/>
                  <a:pt x="1215" y="3300"/>
                </a:cubicBezTo>
                <a:cubicBezTo>
                  <a:pt x="2295" y="3300"/>
                  <a:pt x="2835" y="3600"/>
                  <a:pt x="3375" y="4050"/>
                </a:cubicBezTo>
                <a:close/>
                <a:moveTo>
                  <a:pt x="18765" y="19050"/>
                </a:moveTo>
                <a:cubicBezTo>
                  <a:pt x="18765" y="19200"/>
                  <a:pt x="18630" y="19350"/>
                  <a:pt x="18360" y="19350"/>
                </a:cubicBezTo>
                <a:cubicBezTo>
                  <a:pt x="3240" y="19350"/>
                  <a:pt x="3240" y="19350"/>
                  <a:pt x="3240" y="19350"/>
                </a:cubicBezTo>
                <a:cubicBezTo>
                  <a:pt x="2970" y="19350"/>
                  <a:pt x="2835" y="19200"/>
                  <a:pt x="2835" y="19050"/>
                </a:cubicBezTo>
                <a:cubicBezTo>
                  <a:pt x="2835" y="18900"/>
                  <a:pt x="2970" y="18750"/>
                  <a:pt x="3240" y="18750"/>
                </a:cubicBezTo>
                <a:cubicBezTo>
                  <a:pt x="18360" y="18750"/>
                  <a:pt x="18360" y="18750"/>
                  <a:pt x="18360" y="18750"/>
                </a:cubicBezTo>
                <a:cubicBezTo>
                  <a:pt x="18630" y="18750"/>
                  <a:pt x="18765" y="18900"/>
                  <a:pt x="18765" y="19050"/>
                </a:cubicBezTo>
                <a:close/>
                <a:moveTo>
                  <a:pt x="18765" y="21300"/>
                </a:moveTo>
                <a:cubicBezTo>
                  <a:pt x="18765" y="21450"/>
                  <a:pt x="18630" y="21600"/>
                  <a:pt x="18360" y="21600"/>
                </a:cubicBezTo>
                <a:cubicBezTo>
                  <a:pt x="3240" y="21600"/>
                  <a:pt x="3240" y="21600"/>
                  <a:pt x="3240" y="21600"/>
                </a:cubicBezTo>
                <a:cubicBezTo>
                  <a:pt x="2970" y="21600"/>
                  <a:pt x="2835" y="21450"/>
                  <a:pt x="2835" y="21300"/>
                </a:cubicBezTo>
                <a:cubicBezTo>
                  <a:pt x="2835" y="21000"/>
                  <a:pt x="2970" y="20850"/>
                  <a:pt x="3240" y="20850"/>
                </a:cubicBezTo>
                <a:cubicBezTo>
                  <a:pt x="18360" y="20850"/>
                  <a:pt x="18360" y="20850"/>
                  <a:pt x="18360" y="20850"/>
                </a:cubicBezTo>
                <a:cubicBezTo>
                  <a:pt x="18630" y="20850"/>
                  <a:pt x="18765" y="21000"/>
                  <a:pt x="18765" y="213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77" name="Freeform 102"/>
          <p:cNvSpPr/>
          <p:nvPr/>
        </p:nvSpPr>
        <p:spPr>
          <a:xfrm>
            <a:off x="20237450" y="9547225"/>
            <a:ext cx="1092200" cy="790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0"/>
                </a:moveTo>
                <a:cubicBezTo>
                  <a:pt x="21195" y="0"/>
                  <a:pt x="20925" y="188"/>
                  <a:pt x="20925" y="376"/>
                </a:cubicBezTo>
                <a:cubicBezTo>
                  <a:pt x="20520" y="3381"/>
                  <a:pt x="20520" y="3381"/>
                  <a:pt x="20520" y="3381"/>
                </a:cubicBezTo>
                <a:cubicBezTo>
                  <a:pt x="20520" y="3381"/>
                  <a:pt x="20385" y="3193"/>
                  <a:pt x="20250" y="3193"/>
                </a:cubicBezTo>
                <a:cubicBezTo>
                  <a:pt x="19035" y="3193"/>
                  <a:pt x="18360" y="3757"/>
                  <a:pt x="17685" y="4132"/>
                </a:cubicBezTo>
                <a:cubicBezTo>
                  <a:pt x="17145" y="4696"/>
                  <a:pt x="16605" y="5071"/>
                  <a:pt x="15525" y="5071"/>
                </a:cubicBezTo>
                <a:cubicBezTo>
                  <a:pt x="14445" y="5071"/>
                  <a:pt x="13905" y="4696"/>
                  <a:pt x="13230" y="4132"/>
                </a:cubicBezTo>
                <a:cubicBezTo>
                  <a:pt x="12690" y="3757"/>
                  <a:pt x="12015" y="3193"/>
                  <a:pt x="10665" y="3193"/>
                </a:cubicBezTo>
                <a:cubicBezTo>
                  <a:pt x="9450" y="3193"/>
                  <a:pt x="8775" y="3757"/>
                  <a:pt x="8235" y="4132"/>
                </a:cubicBezTo>
                <a:cubicBezTo>
                  <a:pt x="7560" y="4696"/>
                  <a:pt x="7020" y="5071"/>
                  <a:pt x="5940" y="5071"/>
                </a:cubicBezTo>
                <a:cubicBezTo>
                  <a:pt x="4860" y="5071"/>
                  <a:pt x="4320" y="4696"/>
                  <a:pt x="3645" y="4132"/>
                </a:cubicBezTo>
                <a:cubicBezTo>
                  <a:pt x="3105" y="3757"/>
                  <a:pt x="2430" y="3193"/>
                  <a:pt x="1215" y="3193"/>
                </a:cubicBezTo>
                <a:cubicBezTo>
                  <a:pt x="1080" y="3193"/>
                  <a:pt x="1080" y="3193"/>
                  <a:pt x="1080" y="3193"/>
                </a:cubicBezTo>
                <a:cubicBezTo>
                  <a:pt x="675" y="376"/>
                  <a:pt x="675" y="376"/>
                  <a:pt x="675" y="376"/>
                </a:cubicBezTo>
                <a:cubicBezTo>
                  <a:pt x="675" y="188"/>
                  <a:pt x="405" y="0"/>
                  <a:pt x="270" y="0"/>
                </a:cubicBezTo>
                <a:cubicBezTo>
                  <a:pt x="135" y="0"/>
                  <a:pt x="0" y="376"/>
                  <a:pt x="0" y="563"/>
                </a:cubicBezTo>
                <a:cubicBezTo>
                  <a:pt x="2835" y="21224"/>
                  <a:pt x="2835" y="21224"/>
                  <a:pt x="2835" y="21224"/>
                </a:cubicBezTo>
                <a:cubicBezTo>
                  <a:pt x="2835" y="21412"/>
                  <a:pt x="2970" y="21600"/>
                  <a:pt x="324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18630" y="21600"/>
                  <a:pt x="18765" y="21412"/>
                  <a:pt x="18765" y="21224"/>
                </a:cubicBezTo>
                <a:cubicBezTo>
                  <a:pt x="21600" y="563"/>
                  <a:pt x="21600" y="563"/>
                  <a:pt x="21600" y="563"/>
                </a:cubicBezTo>
                <a:cubicBezTo>
                  <a:pt x="21600" y="376"/>
                  <a:pt x="21465" y="0"/>
                  <a:pt x="21330" y="0"/>
                </a:cubicBezTo>
                <a:close/>
                <a:moveTo>
                  <a:pt x="18090" y="20661"/>
                </a:moveTo>
                <a:cubicBezTo>
                  <a:pt x="3510" y="20661"/>
                  <a:pt x="3510" y="20661"/>
                  <a:pt x="3510" y="20661"/>
                </a:cubicBezTo>
                <a:cubicBezTo>
                  <a:pt x="1215" y="4132"/>
                  <a:pt x="1215" y="4132"/>
                  <a:pt x="1215" y="4132"/>
                </a:cubicBezTo>
                <a:cubicBezTo>
                  <a:pt x="2295" y="4132"/>
                  <a:pt x="2835" y="4508"/>
                  <a:pt x="3375" y="5071"/>
                </a:cubicBezTo>
                <a:cubicBezTo>
                  <a:pt x="4050" y="5447"/>
                  <a:pt x="4725" y="6010"/>
                  <a:pt x="5940" y="6010"/>
                </a:cubicBezTo>
                <a:cubicBezTo>
                  <a:pt x="7155" y="6010"/>
                  <a:pt x="7830" y="5447"/>
                  <a:pt x="8505" y="5071"/>
                </a:cubicBezTo>
                <a:cubicBezTo>
                  <a:pt x="9045" y="4508"/>
                  <a:pt x="9585" y="4132"/>
                  <a:pt x="10665" y="4132"/>
                </a:cubicBezTo>
                <a:cubicBezTo>
                  <a:pt x="11880" y="4132"/>
                  <a:pt x="12420" y="4508"/>
                  <a:pt x="12960" y="5071"/>
                </a:cubicBezTo>
                <a:cubicBezTo>
                  <a:pt x="13635" y="5447"/>
                  <a:pt x="14175" y="6010"/>
                  <a:pt x="15525" y="6010"/>
                </a:cubicBezTo>
                <a:cubicBezTo>
                  <a:pt x="16740" y="6010"/>
                  <a:pt x="17415" y="5447"/>
                  <a:pt x="18090" y="5071"/>
                </a:cubicBezTo>
                <a:cubicBezTo>
                  <a:pt x="18630" y="4508"/>
                  <a:pt x="19170" y="4132"/>
                  <a:pt x="20250" y="4132"/>
                </a:cubicBezTo>
                <a:cubicBezTo>
                  <a:pt x="20385" y="4132"/>
                  <a:pt x="20385" y="4132"/>
                  <a:pt x="20385" y="4132"/>
                </a:cubicBezTo>
                <a:lnTo>
                  <a:pt x="18090" y="2066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78" name="Freeform 103"/>
          <p:cNvSpPr/>
          <p:nvPr/>
        </p:nvSpPr>
        <p:spPr>
          <a:xfrm>
            <a:off x="20237450" y="10676070"/>
            <a:ext cx="1092200" cy="9888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62" extrusionOk="0">
                <a:moveTo>
                  <a:pt x="21330" y="2212"/>
                </a:moveTo>
                <a:cubicBezTo>
                  <a:pt x="21195" y="2062"/>
                  <a:pt x="20925" y="2212"/>
                  <a:pt x="20925" y="2512"/>
                </a:cubicBezTo>
                <a:cubicBezTo>
                  <a:pt x="20520" y="4912"/>
                  <a:pt x="20520" y="4912"/>
                  <a:pt x="20520" y="4912"/>
                </a:cubicBezTo>
                <a:cubicBezTo>
                  <a:pt x="20520" y="4762"/>
                  <a:pt x="20385" y="4762"/>
                  <a:pt x="20250" y="4762"/>
                </a:cubicBezTo>
                <a:cubicBezTo>
                  <a:pt x="19035" y="4762"/>
                  <a:pt x="18360" y="5212"/>
                  <a:pt x="17685" y="5512"/>
                </a:cubicBezTo>
                <a:cubicBezTo>
                  <a:pt x="17145" y="5812"/>
                  <a:pt x="16605" y="6262"/>
                  <a:pt x="15525" y="6262"/>
                </a:cubicBezTo>
                <a:cubicBezTo>
                  <a:pt x="15120" y="6262"/>
                  <a:pt x="14850" y="6112"/>
                  <a:pt x="14580" y="6112"/>
                </a:cubicBezTo>
                <a:cubicBezTo>
                  <a:pt x="18360" y="562"/>
                  <a:pt x="18360" y="562"/>
                  <a:pt x="18360" y="562"/>
                </a:cubicBezTo>
                <a:cubicBezTo>
                  <a:pt x="18495" y="412"/>
                  <a:pt x="18495" y="112"/>
                  <a:pt x="18360" y="112"/>
                </a:cubicBezTo>
                <a:cubicBezTo>
                  <a:pt x="18225" y="-38"/>
                  <a:pt x="17955" y="-38"/>
                  <a:pt x="17955" y="112"/>
                </a:cubicBezTo>
                <a:cubicBezTo>
                  <a:pt x="13905" y="5812"/>
                  <a:pt x="13905" y="5812"/>
                  <a:pt x="13905" y="5812"/>
                </a:cubicBezTo>
                <a:cubicBezTo>
                  <a:pt x="13635" y="5812"/>
                  <a:pt x="13500" y="5662"/>
                  <a:pt x="13230" y="5512"/>
                </a:cubicBezTo>
                <a:cubicBezTo>
                  <a:pt x="12690" y="5212"/>
                  <a:pt x="12015" y="4762"/>
                  <a:pt x="10665" y="4762"/>
                </a:cubicBezTo>
                <a:cubicBezTo>
                  <a:pt x="9450" y="4762"/>
                  <a:pt x="8775" y="5212"/>
                  <a:pt x="8235" y="5512"/>
                </a:cubicBezTo>
                <a:cubicBezTo>
                  <a:pt x="7965" y="5662"/>
                  <a:pt x="7830" y="5662"/>
                  <a:pt x="7695" y="5812"/>
                </a:cubicBezTo>
                <a:cubicBezTo>
                  <a:pt x="3645" y="112"/>
                  <a:pt x="3645" y="112"/>
                  <a:pt x="3645" y="112"/>
                </a:cubicBezTo>
                <a:cubicBezTo>
                  <a:pt x="3645" y="-38"/>
                  <a:pt x="3375" y="-38"/>
                  <a:pt x="3240" y="112"/>
                </a:cubicBezTo>
                <a:cubicBezTo>
                  <a:pt x="3105" y="112"/>
                  <a:pt x="3105" y="412"/>
                  <a:pt x="3240" y="562"/>
                </a:cubicBezTo>
                <a:cubicBezTo>
                  <a:pt x="7020" y="6112"/>
                  <a:pt x="7020" y="6112"/>
                  <a:pt x="7020" y="6112"/>
                </a:cubicBezTo>
                <a:cubicBezTo>
                  <a:pt x="6750" y="6112"/>
                  <a:pt x="6345" y="6262"/>
                  <a:pt x="5940" y="6262"/>
                </a:cubicBezTo>
                <a:cubicBezTo>
                  <a:pt x="4860" y="6262"/>
                  <a:pt x="4320" y="5812"/>
                  <a:pt x="3645" y="5512"/>
                </a:cubicBezTo>
                <a:cubicBezTo>
                  <a:pt x="3105" y="5212"/>
                  <a:pt x="2430" y="4762"/>
                  <a:pt x="1215" y="4762"/>
                </a:cubicBezTo>
                <a:cubicBezTo>
                  <a:pt x="1080" y="4762"/>
                  <a:pt x="1080" y="4762"/>
                  <a:pt x="1080" y="4762"/>
                </a:cubicBezTo>
                <a:cubicBezTo>
                  <a:pt x="675" y="2512"/>
                  <a:pt x="675" y="2512"/>
                  <a:pt x="675" y="2512"/>
                </a:cubicBezTo>
                <a:cubicBezTo>
                  <a:pt x="675" y="2212"/>
                  <a:pt x="405" y="2062"/>
                  <a:pt x="270" y="2212"/>
                </a:cubicBezTo>
                <a:cubicBezTo>
                  <a:pt x="135" y="2212"/>
                  <a:pt x="0" y="2362"/>
                  <a:pt x="0" y="2662"/>
                </a:cubicBezTo>
                <a:cubicBezTo>
                  <a:pt x="2835" y="19162"/>
                  <a:pt x="2835" y="19162"/>
                  <a:pt x="2835" y="19162"/>
                </a:cubicBezTo>
                <a:cubicBezTo>
                  <a:pt x="2835" y="19312"/>
                  <a:pt x="2970" y="19462"/>
                  <a:pt x="3240" y="19462"/>
                </a:cubicBezTo>
                <a:cubicBezTo>
                  <a:pt x="4320" y="19462"/>
                  <a:pt x="4320" y="19462"/>
                  <a:pt x="4320" y="19462"/>
                </a:cubicBezTo>
                <a:cubicBezTo>
                  <a:pt x="3240" y="20962"/>
                  <a:pt x="3240" y="20962"/>
                  <a:pt x="3240" y="20962"/>
                </a:cubicBezTo>
                <a:cubicBezTo>
                  <a:pt x="3105" y="21112"/>
                  <a:pt x="3105" y="21412"/>
                  <a:pt x="3240" y="21562"/>
                </a:cubicBezTo>
                <a:cubicBezTo>
                  <a:pt x="3240" y="21562"/>
                  <a:pt x="3375" y="21562"/>
                  <a:pt x="3375" y="21562"/>
                </a:cubicBezTo>
                <a:cubicBezTo>
                  <a:pt x="3510" y="21562"/>
                  <a:pt x="3645" y="21562"/>
                  <a:pt x="3645" y="21412"/>
                </a:cubicBezTo>
                <a:cubicBezTo>
                  <a:pt x="5130" y="19462"/>
                  <a:pt x="5130" y="19462"/>
                  <a:pt x="5130" y="19462"/>
                </a:cubicBezTo>
                <a:cubicBezTo>
                  <a:pt x="16470" y="19462"/>
                  <a:pt x="16470" y="19462"/>
                  <a:pt x="16470" y="19462"/>
                </a:cubicBezTo>
                <a:cubicBezTo>
                  <a:pt x="17955" y="21412"/>
                  <a:pt x="17955" y="21412"/>
                  <a:pt x="17955" y="21412"/>
                </a:cubicBezTo>
                <a:cubicBezTo>
                  <a:pt x="17955" y="21562"/>
                  <a:pt x="18090" y="21562"/>
                  <a:pt x="18225" y="21562"/>
                </a:cubicBezTo>
                <a:cubicBezTo>
                  <a:pt x="18225" y="21562"/>
                  <a:pt x="18360" y="21562"/>
                  <a:pt x="18360" y="21562"/>
                </a:cubicBezTo>
                <a:cubicBezTo>
                  <a:pt x="18495" y="21412"/>
                  <a:pt x="18495" y="21112"/>
                  <a:pt x="18360" y="20962"/>
                </a:cubicBezTo>
                <a:cubicBezTo>
                  <a:pt x="17280" y="19462"/>
                  <a:pt x="17280" y="19462"/>
                  <a:pt x="17280" y="19462"/>
                </a:cubicBezTo>
                <a:cubicBezTo>
                  <a:pt x="18360" y="19462"/>
                  <a:pt x="18360" y="19462"/>
                  <a:pt x="18360" y="19462"/>
                </a:cubicBezTo>
                <a:cubicBezTo>
                  <a:pt x="18630" y="19462"/>
                  <a:pt x="18765" y="19312"/>
                  <a:pt x="18765" y="19162"/>
                </a:cubicBezTo>
                <a:cubicBezTo>
                  <a:pt x="21600" y="2662"/>
                  <a:pt x="21600" y="2662"/>
                  <a:pt x="21600" y="2662"/>
                </a:cubicBezTo>
                <a:cubicBezTo>
                  <a:pt x="21600" y="2362"/>
                  <a:pt x="21465" y="2212"/>
                  <a:pt x="21330" y="2212"/>
                </a:cubicBezTo>
                <a:close/>
                <a:moveTo>
                  <a:pt x="8505" y="6112"/>
                </a:moveTo>
                <a:cubicBezTo>
                  <a:pt x="9045" y="5812"/>
                  <a:pt x="9585" y="5512"/>
                  <a:pt x="10665" y="5512"/>
                </a:cubicBezTo>
                <a:cubicBezTo>
                  <a:pt x="11880" y="5512"/>
                  <a:pt x="12420" y="5812"/>
                  <a:pt x="12960" y="6112"/>
                </a:cubicBezTo>
                <a:cubicBezTo>
                  <a:pt x="13095" y="6262"/>
                  <a:pt x="13230" y="6412"/>
                  <a:pt x="13500" y="6412"/>
                </a:cubicBezTo>
                <a:cubicBezTo>
                  <a:pt x="10800" y="10162"/>
                  <a:pt x="10800" y="10162"/>
                  <a:pt x="10800" y="10162"/>
                </a:cubicBezTo>
                <a:cubicBezTo>
                  <a:pt x="8100" y="6412"/>
                  <a:pt x="8100" y="6412"/>
                  <a:pt x="8100" y="6412"/>
                </a:cubicBezTo>
                <a:cubicBezTo>
                  <a:pt x="8235" y="6262"/>
                  <a:pt x="8370" y="6262"/>
                  <a:pt x="8505" y="6112"/>
                </a:cubicBezTo>
                <a:close/>
                <a:moveTo>
                  <a:pt x="3510" y="18712"/>
                </a:moveTo>
                <a:cubicBezTo>
                  <a:pt x="1215" y="5512"/>
                  <a:pt x="1215" y="5512"/>
                  <a:pt x="1215" y="5512"/>
                </a:cubicBezTo>
                <a:cubicBezTo>
                  <a:pt x="2295" y="5512"/>
                  <a:pt x="2835" y="5812"/>
                  <a:pt x="3375" y="6112"/>
                </a:cubicBezTo>
                <a:cubicBezTo>
                  <a:pt x="4050" y="6562"/>
                  <a:pt x="4725" y="7012"/>
                  <a:pt x="5940" y="7012"/>
                </a:cubicBezTo>
                <a:cubicBezTo>
                  <a:pt x="6615" y="7012"/>
                  <a:pt x="7155" y="6862"/>
                  <a:pt x="7560" y="6712"/>
                </a:cubicBezTo>
                <a:cubicBezTo>
                  <a:pt x="10395" y="10762"/>
                  <a:pt x="10395" y="10762"/>
                  <a:pt x="10395" y="10762"/>
                </a:cubicBezTo>
                <a:cubicBezTo>
                  <a:pt x="4860" y="18712"/>
                  <a:pt x="4860" y="18712"/>
                  <a:pt x="4860" y="18712"/>
                </a:cubicBezTo>
                <a:lnTo>
                  <a:pt x="3510" y="18712"/>
                </a:lnTo>
                <a:close/>
                <a:moveTo>
                  <a:pt x="5670" y="18712"/>
                </a:moveTo>
                <a:cubicBezTo>
                  <a:pt x="10800" y="11362"/>
                  <a:pt x="10800" y="11362"/>
                  <a:pt x="10800" y="11362"/>
                </a:cubicBezTo>
                <a:cubicBezTo>
                  <a:pt x="15930" y="18712"/>
                  <a:pt x="15930" y="18712"/>
                  <a:pt x="15930" y="18712"/>
                </a:cubicBezTo>
                <a:lnTo>
                  <a:pt x="5670" y="18712"/>
                </a:lnTo>
                <a:close/>
                <a:moveTo>
                  <a:pt x="18090" y="18712"/>
                </a:moveTo>
                <a:cubicBezTo>
                  <a:pt x="16740" y="18712"/>
                  <a:pt x="16740" y="18712"/>
                  <a:pt x="16740" y="18712"/>
                </a:cubicBezTo>
                <a:cubicBezTo>
                  <a:pt x="11205" y="10762"/>
                  <a:pt x="11205" y="10762"/>
                  <a:pt x="11205" y="10762"/>
                </a:cubicBezTo>
                <a:cubicBezTo>
                  <a:pt x="14040" y="6712"/>
                  <a:pt x="14040" y="6712"/>
                  <a:pt x="14040" y="6712"/>
                </a:cubicBezTo>
                <a:cubicBezTo>
                  <a:pt x="14445" y="6862"/>
                  <a:pt x="14850" y="7012"/>
                  <a:pt x="15525" y="7012"/>
                </a:cubicBezTo>
                <a:cubicBezTo>
                  <a:pt x="16740" y="7012"/>
                  <a:pt x="17415" y="6562"/>
                  <a:pt x="18090" y="6112"/>
                </a:cubicBezTo>
                <a:cubicBezTo>
                  <a:pt x="18630" y="5812"/>
                  <a:pt x="19170" y="5512"/>
                  <a:pt x="20250" y="5512"/>
                </a:cubicBezTo>
                <a:cubicBezTo>
                  <a:pt x="20385" y="5512"/>
                  <a:pt x="20385" y="5512"/>
                  <a:pt x="20385" y="5512"/>
                </a:cubicBezTo>
                <a:lnTo>
                  <a:pt x="18090" y="1871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79" name="Freeform 104"/>
          <p:cNvSpPr/>
          <p:nvPr/>
        </p:nvSpPr>
        <p:spPr>
          <a:xfrm>
            <a:off x="20237450" y="11884025"/>
            <a:ext cx="1092200" cy="1095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90" y="21057"/>
                </a:moveTo>
                <a:cubicBezTo>
                  <a:pt x="12690" y="21328"/>
                  <a:pt x="12555" y="21600"/>
                  <a:pt x="12285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270" y="21600"/>
                  <a:pt x="0" y="21328"/>
                  <a:pt x="0" y="21057"/>
                </a:cubicBezTo>
                <a:cubicBezTo>
                  <a:pt x="0" y="20785"/>
                  <a:pt x="270" y="20649"/>
                  <a:pt x="405" y="20649"/>
                </a:cubicBezTo>
                <a:cubicBezTo>
                  <a:pt x="12285" y="20649"/>
                  <a:pt x="12285" y="20649"/>
                  <a:pt x="12285" y="20649"/>
                </a:cubicBezTo>
                <a:cubicBezTo>
                  <a:pt x="12555" y="20649"/>
                  <a:pt x="12690" y="20785"/>
                  <a:pt x="12690" y="21057"/>
                </a:cubicBezTo>
                <a:close/>
                <a:moveTo>
                  <a:pt x="21195" y="13721"/>
                </a:moveTo>
                <a:cubicBezTo>
                  <a:pt x="405" y="13721"/>
                  <a:pt x="405" y="13721"/>
                  <a:pt x="405" y="13721"/>
                </a:cubicBezTo>
                <a:cubicBezTo>
                  <a:pt x="270" y="13721"/>
                  <a:pt x="0" y="13992"/>
                  <a:pt x="0" y="14264"/>
                </a:cubicBezTo>
                <a:cubicBezTo>
                  <a:pt x="0" y="14536"/>
                  <a:pt x="270" y="14672"/>
                  <a:pt x="405" y="14672"/>
                </a:cubicBezTo>
                <a:cubicBezTo>
                  <a:pt x="21195" y="14672"/>
                  <a:pt x="21195" y="14672"/>
                  <a:pt x="21195" y="14672"/>
                </a:cubicBezTo>
                <a:cubicBezTo>
                  <a:pt x="21330" y="14672"/>
                  <a:pt x="21600" y="14536"/>
                  <a:pt x="21600" y="14264"/>
                </a:cubicBezTo>
                <a:cubicBezTo>
                  <a:pt x="21600" y="13992"/>
                  <a:pt x="21330" y="13721"/>
                  <a:pt x="21195" y="13721"/>
                </a:cubicBezTo>
                <a:close/>
                <a:moveTo>
                  <a:pt x="405" y="7879"/>
                </a:moveTo>
                <a:cubicBezTo>
                  <a:pt x="12285" y="7879"/>
                  <a:pt x="12285" y="7879"/>
                  <a:pt x="12285" y="7879"/>
                </a:cubicBezTo>
                <a:cubicBezTo>
                  <a:pt x="12555" y="7879"/>
                  <a:pt x="12690" y="7608"/>
                  <a:pt x="12690" y="7336"/>
                </a:cubicBezTo>
                <a:cubicBezTo>
                  <a:pt x="12690" y="7064"/>
                  <a:pt x="12555" y="6928"/>
                  <a:pt x="12285" y="6928"/>
                </a:cubicBezTo>
                <a:cubicBezTo>
                  <a:pt x="405" y="6928"/>
                  <a:pt x="405" y="6928"/>
                  <a:pt x="405" y="6928"/>
                </a:cubicBezTo>
                <a:cubicBezTo>
                  <a:pt x="270" y="6928"/>
                  <a:pt x="0" y="7064"/>
                  <a:pt x="0" y="7336"/>
                </a:cubicBezTo>
                <a:cubicBezTo>
                  <a:pt x="0" y="7608"/>
                  <a:pt x="270" y="7879"/>
                  <a:pt x="405" y="7879"/>
                </a:cubicBezTo>
                <a:close/>
                <a:moveTo>
                  <a:pt x="405" y="951"/>
                </a:moveTo>
                <a:cubicBezTo>
                  <a:pt x="21195" y="951"/>
                  <a:pt x="21195" y="951"/>
                  <a:pt x="21195" y="951"/>
                </a:cubicBezTo>
                <a:cubicBezTo>
                  <a:pt x="21330" y="951"/>
                  <a:pt x="21600" y="679"/>
                  <a:pt x="21600" y="408"/>
                </a:cubicBezTo>
                <a:cubicBezTo>
                  <a:pt x="21600" y="272"/>
                  <a:pt x="21330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0" y="272"/>
                  <a:pt x="0" y="408"/>
                </a:cubicBezTo>
                <a:cubicBezTo>
                  <a:pt x="0" y="679"/>
                  <a:pt x="270" y="951"/>
                  <a:pt x="405" y="95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课程主标题"/>
          <p:cNvSpPr txBox="1">
            <a:spLocks noGrp="1"/>
          </p:cNvSpPr>
          <p:nvPr>
            <p:ph type="body" idx="13"/>
          </p:nvPr>
        </p:nvSpPr>
        <p:spPr>
          <a:xfrm>
            <a:off x="1035050" y="722948"/>
            <a:ext cx="4273550" cy="840105"/>
          </a:xfrm>
          <a:prstGeom prst="rect">
            <a:avLst/>
          </a:prstGeom>
        </p:spPr>
        <p:txBody>
          <a:bodyPr wrap="square"/>
          <a:lstStyle/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课程主标题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19" name="课程概要"/>
          <p:cNvSpPr>
            <a:spLocks noGrp="1"/>
          </p:cNvSpPr>
          <p:nvPr>
            <p:ph type="body" idx="14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课程概要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20" name="1"/>
          <p:cNvSpPr/>
          <p:nvPr/>
        </p:nvSpPr>
        <p:spPr>
          <a:xfrm>
            <a:off x="13518306" y="3548806"/>
            <a:ext cx="1055789" cy="1055788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  <a:effectLst>
            <a:outerShdw dist="131957" dir="2700000" rotWithShape="0">
              <a:srgbClr val="E6E6E6"/>
            </a:outerShdw>
          </a:effectLst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b="1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t>1</a:t>
            </a:r>
          </a:p>
        </p:txBody>
      </p:sp>
      <p:sp>
        <p:nvSpPr>
          <p:cNvPr id="221" name="第一课时标题"/>
          <p:cNvSpPr txBox="1"/>
          <p:nvPr/>
        </p:nvSpPr>
        <p:spPr>
          <a:xfrm>
            <a:off x="14979650" y="3656648"/>
            <a:ext cx="37592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defTabSz="82550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第一课时标题</a:t>
            </a:r>
            <a:endParaRPr>
              <a:solidFill>
                <a:schemeClr val="tx1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22" name="第二课时标题"/>
          <p:cNvSpPr txBox="1"/>
          <p:nvPr/>
        </p:nvSpPr>
        <p:spPr>
          <a:xfrm>
            <a:off x="14979650" y="5561648"/>
            <a:ext cx="37592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defTabSz="82550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第二课时标题</a:t>
            </a:r>
            <a:endParaRPr>
              <a:solidFill>
                <a:schemeClr val="tx1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23" name="第三课时标题"/>
          <p:cNvSpPr txBox="1"/>
          <p:nvPr/>
        </p:nvSpPr>
        <p:spPr>
          <a:xfrm>
            <a:off x="14979650" y="7326948"/>
            <a:ext cx="37592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defTabSz="82550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第三课时标题</a:t>
            </a:r>
            <a:endParaRPr>
              <a:solidFill>
                <a:schemeClr val="tx1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24" name="第四课时标题"/>
          <p:cNvSpPr txBox="1"/>
          <p:nvPr/>
        </p:nvSpPr>
        <p:spPr>
          <a:xfrm>
            <a:off x="14979650" y="9219248"/>
            <a:ext cx="37592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defTabSz="82550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第四课时标题</a:t>
            </a:r>
            <a:endParaRPr>
              <a:solidFill>
                <a:schemeClr val="tx1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25" name="2"/>
          <p:cNvSpPr/>
          <p:nvPr/>
        </p:nvSpPr>
        <p:spPr>
          <a:xfrm>
            <a:off x="13518306" y="5453806"/>
            <a:ext cx="1055789" cy="1055788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  <a:effectLst>
            <a:outerShdw dist="131957" dir="2700000" rotWithShape="0">
              <a:srgbClr val="E6E6E6"/>
            </a:outerShdw>
          </a:effectLst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b="1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t>2</a:t>
            </a:r>
          </a:p>
        </p:txBody>
      </p:sp>
      <p:sp>
        <p:nvSpPr>
          <p:cNvPr id="226" name="3"/>
          <p:cNvSpPr/>
          <p:nvPr/>
        </p:nvSpPr>
        <p:spPr>
          <a:xfrm>
            <a:off x="13518306" y="7219106"/>
            <a:ext cx="1055789" cy="1055789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  <a:effectLst>
            <a:outerShdw dist="131957" dir="2700000" rotWithShape="0">
              <a:srgbClr val="E6E6E6"/>
            </a:outerShdw>
          </a:effectLst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b="1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t>3</a:t>
            </a:r>
          </a:p>
        </p:txBody>
      </p:sp>
      <p:sp>
        <p:nvSpPr>
          <p:cNvPr id="227" name="4"/>
          <p:cNvSpPr/>
          <p:nvPr/>
        </p:nvSpPr>
        <p:spPr>
          <a:xfrm>
            <a:off x="13518306" y="9111406"/>
            <a:ext cx="1055789" cy="1055789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  <a:effectLst>
            <a:outerShdw dist="131957" dir="2700000" rotWithShape="0">
              <a:srgbClr val="E6E6E6"/>
            </a:outerShdw>
          </a:effectLst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b="1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t>4</a:t>
            </a:r>
          </a:p>
        </p:txBody>
      </p:sp>
    </p:spTree>
  </p:cSld>
  <p:clrMapOvr>
    <a:masterClrMapping/>
  </p:clrMapOvr>
  <p:transition spd="med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1" name="Freeform 5"/>
          <p:cNvSpPr/>
          <p:nvPr/>
        </p:nvSpPr>
        <p:spPr>
          <a:xfrm>
            <a:off x="3054350" y="1787525"/>
            <a:ext cx="568327" cy="47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19" y="0"/>
                </a:moveTo>
                <a:cubicBezTo>
                  <a:pt x="781" y="0"/>
                  <a:pt x="781" y="0"/>
                  <a:pt x="781" y="0"/>
                </a:cubicBezTo>
                <a:cubicBezTo>
                  <a:pt x="520" y="0"/>
                  <a:pt x="0" y="3086"/>
                  <a:pt x="0" y="9257"/>
                </a:cubicBezTo>
                <a:cubicBezTo>
                  <a:pt x="0" y="15429"/>
                  <a:pt x="520" y="21600"/>
                  <a:pt x="781" y="21600"/>
                </a:cubicBezTo>
                <a:cubicBezTo>
                  <a:pt x="20819" y="21600"/>
                  <a:pt x="20819" y="21600"/>
                  <a:pt x="20819" y="21600"/>
                </a:cubicBezTo>
                <a:cubicBezTo>
                  <a:pt x="21340" y="21600"/>
                  <a:pt x="21600" y="15429"/>
                  <a:pt x="21600" y="9257"/>
                </a:cubicBezTo>
                <a:cubicBezTo>
                  <a:pt x="21600" y="3086"/>
                  <a:pt x="21340" y="0"/>
                  <a:pt x="20819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82" name="Freeform 6"/>
          <p:cNvSpPr/>
          <p:nvPr/>
        </p:nvSpPr>
        <p:spPr>
          <a:xfrm>
            <a:off x="3054350" y="742950"/>
            <a:ext cx="1092200" cy="47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5" y="21600"/>
                </a:moveTo>
                <a:cubicBezTo>
                  <a:pt x="21195" y="21600"/>
                  <a:pt x="21195" y="21600"/>
                  <a:pt x="21195" y="21600"/>
                </a:cubicBezTo>
                <a:cubicBezTo>
                  <a:pt x="21330" y="21600"/>
                  <a:pt x="21600" y="15429"/>
                  <a:pt x="21600" y="9257"/>
                </a:cubicBezTo>
                <a:cubicBezTo>
                  <a:pt x="21600" y="6171"/>
                  <a:pt x="21330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0" y="6171"/>
                  <a:pt x="0" y="9257"/>
                </a:cubicBezTo>
                <a:cubicBezTo>
                  <a:pt x="0" y="15429"/>
                  <a:pt x="270" y="21600"/>
                  <a:pt x="405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83" name="Freeform 7"/>
          <p:cNvSpPr/>
          <p:nvPr/>
        </p:nvSpPr>
        <p:spPr>
          <a:xfrm>
            <a:off x="3054350" y="1092200"/>
            <a:ext cx="1092200" cy="508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0" y="3086"/>
                  <a:pt x="0" y="9257"/>
                </a:cubicBezTo>
                <a:cubicBezTo>
                  <a:pt x="0" y="15429"/>
                  <a:pt x="270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330" y="21600"/>
                  <a:pt x="21600" y="15429"/>
                  <a:pt x="21600" y="9257"/>
                </a:cubicBezTo>
                <a:cubicBezTo>
                  <a:pt x="21600" y="3086"/>
                  <a:pt x="21330" y="0"/>
                  <a:pt x="21195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84" name="Freeform 8"/>
          <p:cNvSpPr/>
          <p:nvPr/>
        </p:nvSpPr>
        <p:spPr>
          <a:xfrm>
            <a:off x="3054350" y="1438275"/>
            <a:ext cx="1092200" cy="47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0" y="6171"/>
                  <a:pt x="0" y="12343"/>
                </a:cubicBezTo>
                <a:cubicBezTo>
                  <a:pt x="0" y="18514"/>
                  <a:pt x="270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330" y="21600"/>
                  <a:pt x="21600" y="18514"/>
                  <a:pt x="21600" y="12343"/>
                </a:cubicBezTo>
                <a:cubicBezTo>
                  <a:pt x="21600" y="6171"/>
                  <a:pt x="21330" y="0"/>
                  <a:pt x="21195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85" name="Freeform 9"/>
          <p:cNvSpPr/>
          <p:nvPr/>
        </p:nvSpPr>
        <p:spPr>
          <a:xfrm>
            <a:off x="3052347" y="1979407"/>
            <a:ext cx="1091787" cy="11003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75" h="20852" extrusionOk="0">
                <a:moveTo>
                  <a:pt x="18994" y="5107"/>
                </a:moveTo>
                <a:cubicBezTo>
                  <a:pt x="18869" y="4847"/>
                  <a:pt x="18994" y="4457"/>
                  <a:pt x="19245" y="4197"/>
                </a:cubicBezTo>
                <a:cubicBezTo>
                  <a:pt x="19245" y="4066"/>
                  <a:pt x="19245" y="4066"/>
                  <a:pt x="19245" y="4066"/>
                </a:cubicBezTo>
                <a:cubicBezTo>
                  <a:pt x="19748" y="3546"/>
                  <a:pt x="19999" y="3025"/>
                  <a:pt x="19999" y="2375"/>
                </a:cubicBezTo>
                <a:cubicBezTo>
                  <a:pt x="19999" y="1724"/>
                  <a:pt x="19748" y="1204"/>
                  <a:pt x="19245" y="683"/>
                </a:cubicBezTo>
                <a:cubicBezTo>
                  <a:pt x="18492" y="-228"/>
                  <a:pt x="16985" y="-228"/>
                  <a:pt x="16106" y="683"/>
                </a:cubicBezTo>
                <a:cubicBezTo>
                  <a:pt x="15855" y="813"/>
                  <a:pt x="15855" y="813"/>
                  <a:pt x="15855" y="813"/>
                </a:cubicBezTo>
                <a:cubicBezTo>
                  <a:pt x="15729" y="1074"/>
                  <a:pt x="15352" y="1204"/>
                  <a:pt x="14976" y="1074"/>
                </a:cubicBezTo>
                <a:cubicBezTo>
                  <a:pt x="11585" y="-748"/>
                  <a:pt x="7441" y="33"/>
                  <a:pt x="4804" y="2765"/>
                </a:cubicBezTo>
                <a:cubicBezTo>
                  <a:pt x="2669" y="4977"/>
                  <a:pt x="2669" y="4977"/>
                  <a:pt x="2669" y="4977"/>
                </a:cubicBezTo>
                <a:cubicBezTo>
                  <a:pt x="-94" y="7710"/>
                  <a:pt x="-722" y="12004"/>
                  <a:pt x="911" y="15647"/>
                </a:cubicBezTo>
                <a:cubicBezTo>
                  <a:pt x="1162" y="15907"/>
                  <a:pt x="1036" y="16298"/>
                  <a:pt x="785" y="16558"/>
                </a:cubicBezTo>
                <a:cubicBezTo>
                  <a:pt x="659" y="16688"/>
                  <a:pt x="659" y="16688"/>
                  <a:pt x="659" y="16688"/>
                </a:cubicBezTo>
                <a:cubicBezTo>
                  <a:pt x="-220" y="17599"/>
                  <a:pt x="-220" y="19030"/>
                  <a:pt x="659" y="19941"/>
                </a:cubicBezTo>
                <a:cubicBezTo>
                  <a:pt x="1538" y="20852"/>
                  <a:pt x="3045" y="20852"/>
                  <a:pt x="3925" y="19941"/>
                </a:cubicBezTo>
                <a:cubicBezTo>
                  <a:pt x="4176" y="19681"/>
                  <a:pt x="4552" y="19681"/>
                  <a:pt x="4804" y="19811"/>
                </a:cubicBezTo>
                <a:cubicBezTo>
                  <a:pt x="6185" y="20462"/>
                  <a:pt x="7566" y="20852"/>
                  <a:pt x="9073" y="20852"/>
                </a:cubicBezTo>
                <a:cubicBezTo>
                  <a:pt x="11334" y="20852"/>
                  <a:pt x="13594" y="19941"/>
                  <a:pt x="15352" y="18119"/>
                </a:cubicBezTo>
                <a:cubicBezTo>
                  <a:pt x="17487" y="15907"/>
                  <a:pt x="17487" y="15907"/>
                  <a:pt x="17487" y="15907"/>
                </a:cubicBezTo>
                <a:cubicBezTo>
                  <a:pt x="20250" y="13045"/>
                  <a:pt x="20878" y="8751"/>
                  <a:pt x="18994" y="5107"/>
                </a:cubicBezTo>
                <a:close/>
                <a:moveTo>
                  <a:pt x="16859" y="15387"/>
                </a:moveTo>
                <a:cubicBezTo>
                  <a:pt x="14850" y="17599"/>
                  <a:pt x="14850" y="17599"/>
                  <a:pt x="14850" y="17599"/>
                </a:cubicBezTo>
                <a:cubicBezTo>
                  <a:pt x="12213" y="20201"/>
                  <a:pt x="8445" y="20722"/>
                  <a:pt x="5180" y="19030"/>
                </a:cubicBezTo>
                <a:cubicBezTo>
                  <a:pt x="5055" y="18900"/>
                  <a:pt x="4804" y="18900"/>
                  <a:pt x="4552" y="18900"/>
                </a:cubicBezTo>
                <a:cubicBezTo>
                  <a:pt x="4176" y="18900"/>
                  <a:pt x="3673" y="19030"/>
                  <a:pt x="3422" y="19421"/>
                </a:cubicBezTo>
                <a:cubicBezTo>
                  <a:pt x="2794" y="19941"/>
                  <a:pt x="1790" y="19941"/>
                  <a:pt x="1287" y="19421"/>
                </a:cubicBezTo>
                <a:cubicBezTo>
                  <a:pt x="659" y="18770"/>
                  <a:pt x="659" y="17859"/>
                  <a:pt x="1287" y="17209"/>
                </a:cubicBezTo>
                <a:cubicBezTo>
                  <a:pt x="1413" y="17079"/>
                  <a:pt x="1413" y="17079"/>
                  <a:pt x="1413" y="17079"/>
                </a:cubicBezTo>
                <a:cubicBezTo>
                  <a:pt x="1790" y="16558"/>
                  <a:pt x="1915" y="15907"/>
                  <a:pt x="1664" y="15257"/>
                </a:cubicBezTo>
                <a:cubicBezTo>
                  <a:pt x="157" y="12004"/>
                  <a:pt x="785" y="8100"/>
                  <a:pt x="3171" y="5498"/>
                </a:cubicBezTo>
                <a:cubicBezTo>
                  <a:pt x="5306" y="3416"/>
                  <a:pt x="5306" y="3416"/>
                  <a:pt x="5306" y="3416"/>
                </a:cubicBezTo>
                <a:cubicBezTo>
                  <a:pt x="7818" y="813"/>
                  <a:pt x="11585" y="163"/>
                  <a:pt x="14725" y="1724"/>
                </a:cubicBezTo>
                <a:cubicBezTo>
                  <a:pt x="15227" y="2115"/>
                  <a:pt x="15980" y="1985"/>
                  <a:pt x="16483" y="1464"/>
                </a:cubicBezTo>
                <a:cubicBezTo>
                  <a:pt x="16608" y="1334"/>
                  <a:pt x="16608" y="1334"/>
                  <a:pt x="16608" y="1334"/>
                </a:cubicBezTo>
                <a:cubicBezTo>
                  <a:pt x="17236" y="683"/>
                  <a:pt x="18115" y="683"/>
                  <a:pt x="18743" y="1334"/>
                </a:cubicBezTo>
                <a:cubicBezTo>
                  <a:pt x="18994" y="1594"/>
                  <a:pt x="19120" y="1985"/>
                  <a:pt x="19120" y="2375"/>
                </a:cubicBezTo>
                <a:cubicBezTo>
                  <a:pt x="19120" y="2765"/>
                  <a:pt x="18994" y="3156"/>
                  <a:pt x="18743" y="3416"/>
                </a:cubicBezTo>
                <a:cubicBezTo>
                  <a:pt x="18618" y="3546"/>
                  <a:pt x="18618" y="3546"/>
                  <a:pt x="18618" y="3546"/>
                </a:cubicBezTo>
                <a:cubicBezTo>
                  <a:pt x="18115" y="4066"/>
                  <a:pt x="17990" y="4847"/>
                  <a:pt x="18366" y="5498"/>
                </a:cubicBezTo>
                <a:cubicBezTo>
                  <a:pt x="19999" y="8751"/>
                  <a:pt x="19371" y="12785"/>
                  <a:pt x="16859" y="15387"/>
                </a:cubicBezTo>
                <a:close/>
                <a:moveTo>
                  <a:pt x="10580" y="16948"/>
                </a:moveTo>
                <a:cubicBezTo>
                  <a:pt x="10706" y="17079"/>
                  <a:pt x="10706" y="17209"/>
                  <a:pt x="10706" y="17339"/>
                </a:cubicBezTo>
                <a:cubicBezTo>
                  <a:pt x="10706" y="17339"/>
                  <a:pt x="10706" y="17469"/>
                  <a:pt x="10580" y="17599"/>
                </a:cubicBezTo>
                <a:cubicBezTo>
                  <a:pt x="10580" y="17729"/>
                  <a:pt x="10455" y="17729"/>
                  <a:pt x="10329" y="17729"/>
                </a:cubicBezTo>
                <a:cubicBezTo>
                  <a:pt x="10204" y="17729"/>
                  <a:pt x="10078" y="17729"/>
                  <a:pt x="10078" y="17599"/>
                </a:cubicBezTo>
                <a:cubicBezTo>
                  <a:pt x="9952" y="17469"/>
                  <a:pt x="9952" y="17469"/>
                  <a:pt x="9952" y="17339"/>
                </a:cubicBezTo>
                <a:cubicBezTo>
                  <a:pt x="9952" y="17209"/>
                  <a:pt x="9952" y="17079"/>
                  <a:pt x="10078" y="16948"/>
                </a:cubicBezTo>
                <a:cubicBezTo>
                  <a:pt x="10204" y="16818"/>
                  <a:pt x="10455" y="16818"/>
                  <a:pt x="10580" y="16948"/>
                </a:cubicBezTo>
                <a:close/>
                <a:moveTo>
                  <a:pt x="12464" y="15127"/>
                </a:moveTo>
                <a:cubicBezTo>
                  <a:pt x="12590" y="15127"/>
                  <a:pt x="12590" y="15257"/>
                  <a:pt x="12590" y="15387"/>
                </a:cubicBezTo>
                <a:cubicBezTo>
                  <a:pt x="12590" y="15517"/>
                  <a:pt x="12590" y="15647"/>
                  <a:pt x="12464" y="15647"/>
                </a:cubicBezTo>
                <a:cubicBezTo>
                  <a:pt x="12338" y="15777"/>
                  <a:pt x="12213" y="15777"/>
                  <a:pt x="12213" y="15777"/>
                </a:cubicBezTo>
                <a:cubicBezTo>
                  <a:pt x="12087" y="15777"/>
                  <a:pt x="11962" y="15777"/>
                  <a:pt x="11836" y="15647"/>
                </a:cubicBezTo>
                <a:cubicBezTo>
                  <a:pt x="11836" y="15647"/>
                  <a:pt x="11711" y="15517"/>
                  <a:pt x="11711" y="15387"/>
                </a:cubicBezTo>
                <a:cubicBezTo>
                  <a:pt x="11711" y="15257"/>
                  <a:pt x="11836" y="15127"/>
                  <a:pt x="11836" y="15127"/>
                </a:cubicBezTo>
                <a:cubicBezTo>
                  <a:pt x="12087" y="14866"/>
                  <a:pt x="12338" y="14997"/>
                  <a:pt x="12464" y="15127"/>
                </a:cubicBezTo>
                <a:close/>
                <a:moveTo>
                  <a:pt x="14348" y="13175"/>
                </a:moveTo>
                <a:cubicBezTo>
                  <a:pt x="14348" y="13305"/>
                  <a:pt x="14473" y="13305"/>
                  <a:pt x="14473" y="13435"/>
                </a:cubicBezTo>
                <a:cubicBezTo>
                  <a:pt x="14473" y="13565"/>
                  <a:pt x="14348" y="13695"/>
                  <a:pt x="14348" y="13825"/>
                </a:cubicBezTo>
                <a:cubicBezTo>
                  <a:pt x="14222" y="13825"/>
                  <a:pt x="14097" y="13825"/>
                  <a:pt x="13971" y="13825"/>
                </a:cubicBezTo>
                <a:cubicBezTo>
                  <a:pt x="13971" y="13825"/>
                  <a:pt x="13845" y="13825"/>
                  <a:pt x="13720" y="13825"/>
                </a:cubicBezTo>
                <a:cubicBezTo>
                  <a:pt x="13720" y="13695"/>
                  <a:pt x="13594" y="13565"/>
                  <a:pt x="13594" y="13435"/>
                </a:cubicBezTo>
                <a:cubicBezTo>
                  <a:pt x="13594" y="13305"/>
                  <a:pt x="13720" y="13305"/>
                  <a:pt x="13720" y="13175"/>
                </a:cubicBezTo>
                <a:cubicBezTo>
                  <a:pt x="13845" y="13045"/>
                  <a:pt x="14097" y="13045"/>
                  <a:pt x="14348" y="13175"/>
                </a:cubicBezTo>
                <a:close/>
                <a:moveTo>
                  <a:pt x="9952" y="14866"/>
                </a:moveTo>
                <a:cubicBezTo>
                  <a:pt x="9952" y="14997"/>
                  <a:pt x="9952" y="15127"/>
                  <a:pt x="9827" y="15127"/>
                </a:cubicBezTo>
                <a:cubicBezTo>
                  <a:pt x="9827" y="15257"/>
                  <a:pt x="9701" y="15257"/>
                  <a:pt x="9576" y="15257"/>
                </a:cubicBezTo>
                <a:cubicBezTo>
                  <a:pt x="9450" y="15257"/>
                  <a:pt x="9450" y="15257"/>
                  <a:pt x="9325" y="15127"/>
                </a:cubicBezTo>
                <a:cubicBezTo>
                  <a:pt x="9199" y="15127"/>
                  <a:pt x="9199" y="14997"/>
                  <a:pt x="9199" y="14866"/>
                </a:cubicBezTo>
                <a:cubicBezTo>
                  <a:pt x="9199" y="14736"/>
                  <a:pt x="9199" y="14606"/>
                  <a:pt x="9325" y="14606"/>
                </a:cubicBezTo>
                <a:cubicBezTo>
                  <a:pt x="9450" y="14346"/>
                  <a:pt x="9701" y="14346"/>
                  <a:pt x="9827" y="14606"/>
                </a:cubicBezTo>
                <a:cubicBezTo>
                  <a:pt x="9952" y="14606"/>
                  <a:pt x="9952" y="14736"/>
                  <a:pt x="9952" y="14866"/>
                </a:cubicBezTo>
                <a:close/>
                <a:moveTo>
                  <a:pt x="11836" y="12915"/>
                </a:moveTo>
                <a:cubicBezTo>
                  <a:pt x="11836" y="13045"/>
                  <a:pt x="11836" y="13175"/>
                  <a:pt x="11711" y="13175"/>
                </a:cubicBezTo>
                <a:cubicBezTo>
                  <a:pt x="11585" y="13305"/>
                  <a:pt x="11585" y="13305"/>
                  <a:pt x="11459" y="13305"/>
                </a:cubicBezTo>
                <a:cubicBezTo>
                  <a:pt x="11334" y="13305"/>
                  <a:pt x="11208" y="13305"/>
                  <a:pt x="11208" y="13175"/>
                </a:cubicBezTo>
                <a:cubicBezTo>
                  <a:pt x="11083" y="13175"/>
                  <a:pt x="11083" y="13045"/>
                  <a:pt x="11083" y="12915"/>
                </a:cubicBezTo>
                <a:cubicBezTo>
                  <a:pt x="11083" y="12785"/>
                  <a:pt x="11083" y="12654"/>
                  <a:pt x="11208" y="12654"/>
                </a:cubicBezTo>
                <a:cubicBezTo>
                  <a:pt x="11334" y="12524"/>
                  <a:pt x="11585" y="12524"/>
                  <a:pt x="11711" y="12654"/>
                </a:cubicBezTo>
                <a:cubicBezTo>
                  <a:pt x="11836" y="12785"/>
                  <a:pt x="11836" y="12785"/>
                  <a:pt x="11836" y="129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86" name="Freeform 10"/>
          <p:cNvSpPr/>
          <p:nvPr/>
        </p:nvSpPr>
        <p:spPr>
          <a:xfrm>
            <a:off x="3054350" y="3463926"/>
            <a:ext cx="1092200" cy="565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0"/>
                </a:moveTo>
                <a:cubicBezTo>
                  <a:pt x="19170" y="0"/>
                  <a:pt x="19170" y="0"/>
                  <a:pt x="19170" y="0"/>
                </a:cubicBezTo>
                <a:cubicBezTo>
                  <a:pt x="2430" y="0"/>
                  <a:pt x="2430" y="0"/>
                  <a:pt x="2430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135" y="0"/>
                  <a:pt x="0" y="263"/>
                  <a:pt x="0" y="527"/>
                </a:cubicBezTo>
                <a:cubicBezTo>
                  <a:pt x="0" y="12380"/>
                  <a:pt x="4860" y="21600"/>
                  <a:pt x="10800" y="21600"/>
                </a:cubicBezTo>
                <a:cubicBezTo>
                  <a:pt x="16740" y="21600"/>
                  <a:pt x="21600" y="12380"/>
                  <a:pt x="21600" y="527"/>
                </a:cubicBezTo>
                <a:cubicBezTo>
                  <a:pt x="21600" y="263"/>
                  <a:pt x="21465" y="0"/>
                  <a:pt x="21330" y="0"/>
                </a:cubicBezTo>
                <a:close/>
                <a:moveTo>
                  <a:pt x="10530" y="16332"/>
                </a:moveTo>
                <a:cubicBezTo>
                  <a:pt x="8505" y="16068"/>
                  <a:pt x="6750" y="14488"/>
                  <a:pt x="5400" y="12117"/>
                </a:cubicBezTo>
                <a:cubicBezTo>
                  <a:pt x="10530" y="2107"/>
                  <a:pt x="10530" y="2107"/>
                  <a:pt x="10530" y="2107"/>
                </a:cubicBezTo>
                <a:lnTo>
                  <a:pt x="10530" y="16332"/>
                </a:lnTo>
                <a:close/>
                <a:moveTo>
                  <a:pt x="11070" y="2107"/>
                </a:moveTo>
                <a:cubicBezTo>
                  <a:pt x="16200" y="12117"/>
                  <a:pt x="16200" y="12117"/>
                  <a:pt x="16200" y="12117"/>
                </a:cubicBezTo>
                <a:cubicBezTo>
                  <a:pt x="14850" y="14488"/>
                  <a:pt x="13095" y="16068"/>
                  <a:pt x="11070" y="16332"/>
                </a:cubicBezTo>
                <a:lnTo>
                  <a:pt x="11070" y="2107"/>
                </a:lnTo>
                <a:close/>
                <a:moveTo>
                  <a:pt x="16740" y="11327"/>
                </a:moveTo>
                <a:cubicBezTo>
                  <a:pt x="11610" y="1317"/>
                  <a:pt x="11610" y="1317"/>
                  <a:pt x="11610" y="1317"/>
                </a:cubicBezTo>
                <a:cubicBezTo>
                  <a:pt x="18900" y="1317"/>
                  <a:pt x="18900" y="1317"/>
                  <a:pt x="18900" y="1317"/>
                </a:cubicBezTo>
                <a:cubicBezTo>
                  <a:pt x="18765" y="5005"/>
                  <a:pt x="17955" y="8693"/>
                  <a:pt x="16740" y="11327"/>
                </a:cubicBezTo>
                <a:close/>
                <a:moveTo>
                  <a:pt x="9990" y="1317"/>
                </a:moveTo>
                <a:cubicBezTo>
                  <a:pt x="4860" y="11327"/>
                  <a:pt x="4860" y="11327"/>
                  <a:pt x="4860" y="11327"/>
                </a:cubicBezTo>
                <a:cubicBezTo>
                  <a:pt x="3645" y="8693"/>
                  <a:pt x="2835" y="5005"/>
                  <a:pt x="2700" y="1317"/>
                </a:cubicBezTo>
                <a:lnTo>
                  <a:pt x="9990" y="1317"/>
                </a:lnTo>
                <a:close/>
                <a:moveTo>
                  <a:pt x="10800" y="20546"/>
                </a:moveTo>
                <a:cubicBezTo>
                  <a:pt x="5265" y="20546"/>
                  <a:pt x="810" y="11854"/>
                  <a:pt x="675" y="1317"/>
                </a:cubicBezTo>
                <a:cubicBezTo>
                  <a:pt x="2160" y="1317"/>
                  <a:pt x="2160" y="1317"/>
                  <a:pt x="2160" y="1317"/>
                </a:cubicBezTo>
                <a:cubicBezTo>
                  <a:pt x="2295" y="10273"/>
                  <a:pt x="6075" y="17649"/>
                  <a:pt x="10800" y="17649"/>
                </a:cubicBezTo>
                <a:cubicBezTo>
                  <a:pt x="15525" y="17649"/>
                  <a:pt x="19305" y="10273"/>
                  <a:pt x="19440" y="1317"/>
                </a:cubicBezTo>
                <a:cubicBezTo>
                  <a:pt x="20925" y="1317"/>
                  <a:pt x="20925" y="1317"/>
                  <a:pt x="20925" y="1317"/>
                </a:cubicBezTo>
                <a:cubicBezTo>
                  <a:pt x="20790" y="11854"/>
                  <a:pt x="16335" y="20546"/>
                  <a:pt x="10800" y="2054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87" name="Freeform 11"/>
          <p:cNvSpPr/>
          <p:nvPr/>
        </p:nvSpPr>
        <p:spPr>
          <a:xfrm>
            <a:off x="3165475" y="4454526"/>
            <a:ext cx="8572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29" y="135"/>
                </a:moveTo>
                <a:cubicBezTo>
                  <a:pt x="21429" y="0"/>
                  <a:pt x="21257" y="0"/>
                  <a:pt x="21086" y="0"/>
                </a:cubicBezTo>
                <a:cubicBezTo>
                  <a:pt x="514" y="0"/>
                  <a:pt x="514" y="0"/>
                  <a:pt x="514" y="0"/>
                </a:cubicBezTo>
                <a:cubicBezTo>
                  <a:pt x="343" y="0"/>
                  <a:pt x="171" y="0"/>
                  <a:pt x="171" y="135"/>
                </a:cubicBezTo>
                <a:cubicBezTo>
                  <a:pt x="0" y="270"/>
                  <a:pt x="0" y="270"/>
                  <a:pt x="0" y="405"/>
                </a:cubicBezTo>
                <a:cubicBezTo>
                  <a:pt x="3086" y="21195"/>
                  <a:pt x="3086" y="21195"/>
                  <a:pt x="3086" y="21195"/>
                </a:cubicBezTo>
                <a:cubicBezTo>
                  <a:pt x="3086" y="21465"/>
                  <a:pt x="3257" y="21600"/>
                  <a:pt x="3600" y="21600"/>
                </a:cubicBezTo>
                <a:cubicBezTo>
                  <a:pt x="18171" y="21600"/>
                  <a:pt x="18171" y="21600"/>
                  <a:pt x="18171" y="21600"/>
                </a:cubicBezTo>
                <a:cubicBezTo>
                  <a:pt x="18343" y="21600"/>
                  <a:pt x="18514" y="21465"/>
                  <a:pt x="18686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270"/>
                  <a:pt x="21600" y="270"/>
                  <a:pt x="21429" y="135"/>
                </a:cubicBezTo>
                <a:close/>
                <a:moveTo>
                  <a:pt x="17657" y="20790"/>
                </a:moveTo>
                <a:cubicBezTo>
                  <a:pt x="3943" y="20790"/>
                  <a:pt x="3943" y="20790"/>
                  <a:pt x="3943" y="20790"/>
                </a:cubicBezTo>
                <a:cubicBezTo>
                  <a:pt x="1886" y="6480"/>
                  <a:pt x="1886" y="6480"/>
                  <a:pt x="1886" y="6480"/>
                </a:cubicBezTo>
                <a:cubicBezTo>
                  <a:pt x="5143" y="6480"/>
                  <a:pt x="7714" y="6885"/>
                  <a:pt x="10457" y="7290"/>
                </a:cubicBezTo>
                <a:cubicBezTo>
                  <a:pt x="13200" y="7695"/>
                  <a:pt x="16114" y="8100"/>
                  <a:pt x="19543" y="8100"/>
                </a:cubicBezTo>
                <a:lnTo>
                  <a:pt x="17657" y="20790"/>
                </a:lnTo>
                <a:close/>
                <a:moveTo>
                  <a:pt x="19543" y="7290"/>
                </a:moveTo>
                <a:cubicBezTo>
                  <a:pt x="16286" y="7290"/>
                  <a:pt x="13371" y="6885"/>
                  <a:pt x="10629" y="6480"/>
                </a:cubicBezTo>
                <a:cubicBezTo>
                  <a:pt x="7886" y="6075"/>
                  <a:pt x="5143" y="5670"/>
                  <a:pt x="1714" y="5670"/>
                </a:cubicBezTo>
                <a:cubicBezTo>
                  <a:pt x="1029" y="810"/>
                  <a:pt x="1029" y="810"/>
                  <a:pt x="1029" y="810"/>
                </a:cubicBezTo>
                <a:cubicBezTo>
                  <a:pt x="20571" y="810"/>
                  <a:pt x="20571" y="810"/>
                  <a:pt x="20571" y="810"/>
                </a:cubicBezTo>
                <a:lnTo>
                  <a:pt x="19543" y="7290"/>
                </a:lnTo>
                <a:close/>
                <a:moveTo>
                  <a:pt x="5314" y="9180"/>
                </a:moveTo>
                <a:cubicBezTo>
                  <a:pt x="5143" y="9180"/>
                  <a:pt x="5143" y="9045"/>
                  <a:pt x="5143" y="8910"/>
                </a:cubicBezTo>
                <a:cubicBezTo>
                  <a:pt x="5143" y="8775"/>
                  <a:pt x="5143" y="8640"/>
                  <a:pt x="5314" y="8640"/>
                </a:cubicBezTo>
                <a:cubicBezTo>
                  <a:pt x="5486" y="8505"/>
                  <a:pt x="5829" y="8505"/>
                  <a:pt x="6000" y="8640"/>
                </a:cubicBezTo>
                <a:cubicBezTo>
                  <a:pt x="6171" y="8775"/>
                  <a:pt x="6171" y="8775"/>
                  <a:pt x="6171" y="8910"/>
                </a:cubicBezTo>
                <a:cubicBezTo>
                  <a:pt x="6171" y="9045"/>
                  <a:pt x="6171" y="9180"/>
                  <a:pt x="6000" y="9180"/>
                </a:cubicBezTo>
                <a:cubicBezTo>
                  <a:pt x="6000" y="9315"/>
                  <a:pt x="5829" y="9315"/>
                  <a:pt x="5657" y="9315"/>
                </a:cubicBezTo>
                <a:cubicBezTo>
                  <a:pt x="5486" y="9315"/>
                  <a:pt x="5486" y="9315"/>
                  <a:pt x="5314" y="9180"/>
                </a:cubicBezTo>
                <a:close/>
                <a:moveTo>
                  <a:pt x="13200" y="12285"/>
                </a:moveTo>
                <a:cubicBezTo>
                  <a:pt x="13200" y="12420"/>
                  <a:pt x="13371" y="12555"/>
                  <a:pt x="13371" y="12555"/>
                </a:cubicBezTo>
                <a:cubicBezTo>
                  <a:pt x="13371" y="12690"/>
                  <a:pt x="13200" y="12825"/>
                  <a:pt x="13200" y="12825"/>
                </a:cubicBezTo>
                <a:cubicBezTo>
                  <a:pt x="13029" y="12960"/>
                  <a:pt x="12857" y="12960"/>
                  <a:pt x="12857" y="12960"/>
                </a:cubicBezTo>
                <a:cubicBezTo>
                  <a:pt x="12686" y="12960"/>
                  <a:pt x="12514" y="12960"/>
                  <a:pt x="12514" y="12825"/>
                </a:cubicBezTo>
                <a:cubicBezTo>
                  <a:pt x="12343" y="12825"/>
                  <a:pt x="12343" y="12690"/>
                  <a:pt x="12343" y="12555"/>
                </a:cubicBezTo>
                <a:cubicBezTo>
                  <a:pt x="12343" y="12555"/>
                  <a:pt x="12343" y="12420"/>
                  <a:pt x="12514" y="12285"/>
                </a:cubicBezTo>
                <a:cubicBezTo>
                  <a:pt x="12686" y="12150"/>
                  <a:pt x="13029" y="12150"/>
                  <a:pt x="13200" y="12285"/>
                </a:cubicBezTo>
                <a:close/>
                <a:moveTo>
                  <a:pt x="9771" y="13365"/>
                </a:moveTo>
                <a:cubicBezTo>
                  <a:pt x="9771" y="13500"/>
                  <a:pt x="9771" y="13635"/>
                  <a:pt x="9771" y="13635"/>
                </a:cubicBezTo>
                <a:cubicBezTo>
                  <a:pt x="9600" y="13770"/>
                  <a:pt x="9429" y="13770"/>
                  <a:pt x="9429" y="13770"/>
                </a:cubicBezTo>
                <a:cubicBezTo>
                  <a:pt x="9257" y="13770"/>
                  <a:pt x="9086" y="13770"/>
                  <a:pt x="8914" y="13635"/>
                </a:cubicBezTo>
                <a:cubicBezTo>
                  <a:pt x="8914" y="13635"/>
                  <a:pt x="8914" y="13500"/>
                  <a:pt x="8914" y="13365"/>
                </a:cubicBezTo>
                <a:cubicBezTo>
                  <a:pt x="8914" y="13365"/>
                  <a:pt x="8914" y="13230"/>
                  <a:pt x="8914" y="13095"/>
                </a:cubicBezTo>
                <a:cubicBezTo>
                  <a:pt x="9257" y="12960"/>
                  <a:pt x="9429" y="12960"/>
                  <a:pt x="9771" y="13095"/>
                </a:cubicBezTo>
                <a:cubicBezTo>
                  <a:pt x="9771" y="13230"/>
                  <a:pt x="9771" y="13365"/>
                  <a:pt x="9771" y="13365"/>
                </a:cubicBezTo>
                <a:close/>
                <a:moveTo>
                  <a:pt x="10629" y="16335"/>
                </a:moveTo>
                <a:cubicBezTo>
                  <a:pt x="10800" y="16470"/>
                  <a:pt x="10800" y="16470"/>
                  <a:pt x="10800" y="16605"/>
                </a:cubicBezTo>
                <a:cubicBezTo>
                  <a:pt x="10800" y="16740"/>
                  <a:pt x="10800" y="16875"/>
                  <a:pt x="10629" y="16875"/>
                </a:cubicBezTo>
                <a:cubicBezTo>
                  <a:pt x="10457" y="17010"/>
                  <a:pt x="10457" y="17010"/>
                  <a:pt x="10286" y="17010"/>
                </a:cubicBezTo>
                <a:cubicBezTo>
                  <a:pt x="10114" y="17010"/>
                  <a:pt x="9943" y="17010"/>
                  <a:pt x="9943" y="16875"/>
                </a:cubicBezTo>
                <a:cubicBezTo>
                  <a:pt x="9771" y="16875"/>
                  <a:pt x="9771" y="16740"/>
                  <a:pt x="9771" y="16605"/>
                </a:cubicBezTo>
                <a:cubicBezTo>
                  <a:pt x="9771" y="16470"/>
                  <a:pt x="9771" y="16470"/>
                  <a:pt x="9943" y="16335"/>
                </a:cubicBezTo>
                <a:cubicBezTo>
                  <a:pt x="10114" y="16200"/>
                  <a:pt x="10457" y="16200"/>
                  <a:pt x="10629" y="16335"/>
                </a:cubicBezTo>
                <a:close/>
                <a:moveTo>
                  <a:pt x="9943" y="9990"/>
                </a:moveTo>
                <a:cubicBezTo>
                  <a:pt x="9771" y="9990"/>
                  <a:pt x="9771" y="9855"/>
                  <a:pt x="9771" y="9720"/>
                </a:cubicBezTo>
                <a:cubicBezTo>
                  <a:pt x="9771" y="9720"/>
                  <a:pt x="9771" y="9585"/>
                  <a:pt x="9943" y="9450"/>
                </a:cubicBezTo>
                <a:cubicBezTo>
                  <a:pt x="10114" y="9315"/>
                  <a:pt x="10457" y="9315"/>
                  <a:pt x="10629" y="9450"/>
                </a:cubicBezTo>
                <a:cubicBezTo>
                  <a:pt x="10800" y="9585"/>
                  <a:pt x="10800" y="9720"/>
                  <a:pt x="10800" y="9720"/>
                </a:cubicBezTo>
                <a:cubicBezTo>
                  <a:pt x="10800" y="9855"/>
                  <a:pt x="10800" y="9990"/>
                  <a:pt x="10629" y="9990"/>
                </a:cubicBezTo>
                <a:cubicBezTo>
                  <a:pt x="10457" y="10125"/>
                  <a:pt x="10457" y="10125"/>
                  <a:pt x="10286" y="10125"/>
                </a:cubicBezTo>
                <a:cubicBezTo>
                  <a:pt x="10114" y="10125"/>
                  <a:pt x="9943" y="10125"/>
                  <a:pt x="9943" y="9990"/>
                </a:cubicBezTo>
                <a:close/>
                <a:moveTo>
                  <a:pt x="15600" y="13905"/>
                </a:moveTo>
                <a:cubicBezTo>
                  <a:pt x="15600" y="14040"/>
                  <a:pt x="15771" y="14040"/>
                  <a:pt x="15771" y="14175"/>
                </a:cubicBezTo>
                <a:cubicBezTo>
                  <a:pt x="15771" y="14310"/>
                  <a:pt x="15600" y="14445"/>
                  <a:pt x="15600" y="14445"/>
                </a:cubicBezTo>
                <a:cubicBezTo>
                  <a:pt x="15429" y="14580"/>
                  <a:pt x="15429" y="14580"/>
                  <a:pt x="15257" y="14580"/>
                </a:cubicBezTo>
                <a:cubicBezTo>
                  <a:pt x="15086" y="14580"/>
                  <a:pt x="14914" y="14580"/>
                  <a:pt x="14914" y="14445"/>
                </a:cubicBezTo>
                <a:cubicBezTo>
                  <a:pt x="14743" y="14445"/>
                  <a:pt x="14743" y="14310"/>
                  <a:pt x="14743" y="14175"/>
                </a:cubicBezTo>
                <a:cubicBezTo>
                  <a:pt x="14743" y="14040"/>
                  <a:pt x="14743" y="14040"/>
                  <a:pt x="14914" y="13905"/>
                </a:cubicBezTo>
                <a:cubicBezTo>
                  <a:pt x="15086" y="13770"/>
                  <a:pt x="15429" y="13770"/>
                  <a:pt x="15600" y="13905"/>
                </a:cubicBezTo>
                <a:close/>
                <a:moveTo>
                  <a:pt x="17143" y="10935"/>
                </a:moveTo>
                <a:cubicBezTo>
                  <a:pt x="17143" y="11070"/>
                  <a:pt x="17314" y="11070"/>
                  <a:pt x="17314" y="11205"/>
                </a:cubicBezTo>
                <a:cubicBezTo>
                  <a:pt x="17314" y="11340"/>
                  <a:pt x="17143" y="11475"/>
                  <a:pt x="17143" y="11475"/>
                </a:cubicBezTo>
                <a:cubicBezTo>
                  <a:pt x="16971" y="11610"/>
                  <a:pt x="16800" y="11610"/>
                  <a:pt x="16800" y="11610"/>
                </a:cubicBezTo>
                <a:cubicBezTo>
                  <a:pt x="16629" y="11610"/>
                  <a:pt x="16457" y="11610"/>
                  <a:pt x="16457" y="11475"/>
                </a:cubicBezTo>
                <a:cubicBezTo>
                  <a:pt x="16286" y="11475"/>
                  <a:pt x="16286" y="11340"/>
                  <a:pt x="16286" y="11205"/>
                </a:cubicBezTo>
                <a:cubicBezTo>
                  <a:pt x="16286" y="11070"/>
                  <a:pt x="16286" y="11070"/>
                  <a:pt x="16457" y="10935"/>
                </a:cubicBezTo>
                <a:cubicBezTo>
                  <a:pt x="16629" y="10800"/>
                  <a:pt x="16971" y="10800"/>
                  <a:pt x="17143" y="10935"/>
                </a:cubicBezTo>
                <a:close/>
                <a:moveTo>
                  <a:pt x="6857" y="18090"/>
                </a:moveTo>
                <a:cubicBezTo>
                  <a:pt x="7029" y="18090"/>
                  <a:pt x="7029" y="18225"/>
                  <a:pt x="7029" y="18360"/>
                </a:cubicBezTo>
                <a:cubicBezTo>
                  <a:pt x="7029" y="18495"/>
                  <a:pt x="7029" y="18495"/>
                  <a:pt x="6857" y="18630"/>
                </a:cubicBezTo>
                <a:cubicBezTo>
                  <a:pt x="6686" y="18765"/>
                  <a:pt x="6686" y="18765"/>
                  <a:pt x="6514" y="18765"/>
                </a:cubicBezTo>
                <a:cubicBezTo>
                  <a:pt x="6343" y="18765"/>
                  <a:pt x="6171" y="18765"/>
                  <a:pt x="6171" y="18630"/>
                </a:cubicBezTo>
                <a:cubicBezTo>
                  <a:pt x="6000" y="18495"/>
                  <a:pt x="6000" y="18495"/>
                  <a:pt x="6000" y="18360"/>
                </a:cubicBezTo>
                <a:cubicBezTo>
                  <a:pt x="6000" y="18225"/>
                  <a:pt x="6000" y="18090"/>
                  <a:pt x="6171" y="18090"/>
                </a:cubicBezTo>
                <a:cubicBezTo>
                  <a:pt x="6343" y="17955"/>
                  <a:pt x="6686" y="17955"/>
                  <a:pt x="6857" y="18090"/>
                </a:cubicBezTo>
                <a:close/>
                <a:moveTo>
                  <a:pt x="14914" y="18090"/>
                </a:moveTo>
                <a:cubicBezTo>
                  <a:pt x="15086" y="18225"/>
                  <a:pt x="15086" y="18225"/>
                  <a:pt x="15086" y="18360"/>
                </a:cubicBezTo>
                <a:cubicBezTo>
                  <a:pt x="15086" y="18495"/>
                  <a:pt x="15086" y="18495"/>
                  <a:pt x="14914" y="18630"/>
                </a:cubicBezTo>
                <a:cubicBezTo>
                  <a:pt x="14743" y="18765"/>
                  <a:pt x="14743" y="18765"/>
                  <a:pt x="14571" y="18765"/>
                </a:cubicBezTo>
                <a:cubicBezTo>
                  <a:pt x="14400" y="18765"/>
                  <a:pt x="14229" y="18765"/>
                  <a:pt x="14229" y="18630"/>
                </a:cubicBezTo>
                <a:cubicBezTo>
                  <a:pt x="14057" y="18495"/>
                  <a:pt x="14057" y="18495"/>
                  <a:pt x="14057" y="18360"/>
                </a:cubicBezTo>
                <a:cubicBezTo>
                  <a:pt x="14057" y="18225"/>
                  <a:pt x="14057" y="18090"/>
                  <a:pt x="14229" y="18090"/>
                </a:cubicBezTo>
                <a:cubicBezTo>
                  <a:pt x="14400" y="17955"/>
                  <a:pt x="14743" y="17955"/>
                  <a:pt x="14914" y="18090"/>
                </a:cubicBezTo>
                <a:close/>
                <a:moveTo>
                  <a:pt x="6000" y="13635"/>
                </a:moveTo>
                <a:cubicBezTo>
                  <a:pt x="6000" y="13770"/>
                  <a:pt x="5829" y="13770"/>
                  <a:pt x="5657" y="13770"/>
                </a:cubicBezTo>
                <a:cubicBezTo>
                  <a:pt x="5486" y="13770"/>
                  <a:pt x="5486" y="13770"/>
                  <a:pt x="5314" y="13635"/>
                </a:cubicBezTo>
                <a:cubicBezTo>
                  <a:pt x="5143" y="13635"/>
                  <a:pt x="5143" y="13500"/>
                  <a:pt x="5143" y="13365"/>
                </a:cubicBezTo>
                <a:cubicBezTo>
                  <a:pt x="5143" y="13365"/>
                  <a:pt x="5143" y="13230"/>
                  <a:pt x="5314" y="13095"/>
                </a:cubicBezTo>
                <a:cubicBezTo>
                  <a:pt x="5486" y="12960"/>
                  <a:pt x="5829" y="12960"/>
                  <a:pt x="6000" y="13095"/>
                </a:cubicBezTo>
                <a:cubicBezTo>
                  <a:pt x="6171" y="13230"/>
                  <a:pt x="6171" y="13365"/>
                  <a:pt x="6171" y="13365"/>
                </a:cubicBezTo>
                <a:cubicBezTo>
                  <a:pt x="6171" y="13500"/>
                  <a:pt x="6171" y="13635"/>
                  <a:pt x="6000" y="136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88" name="Freeform 12"/>
          <p:cNvSpPr/>
          <p:nvPr/>
        </p:nvSpPr>
        <p:spPr>
          <a:xfrm>
            <a:off x="3165475" y="5692776"/>
            <a:ext cx="8858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05" y="12285"/>
                </a:moveTo>
                <a:cubicBezTo>
                  <a:pt x="9305" y="12150"/>
                  <a:pt x="9138" y="12015"/>
                  <a:pt x="8806" y="12015"/>
                </a:cubicBezTo>
                <a:cubicBezTo>
                  <a:pt x="6314" y="12015"/>
                  <a:pt x="6314" y="12015"/>
                  <a:pt x="6314" y="12015"/>
                </a:cubicBezTo>
                <a:cubicBezTo>
                  <a:pt x="6148" y="12015"/>
                  <a:pt x="5982" y="12150"/>
                  <a:pt x="5982" y="12285"/>
                </a:cubicBezTo>
                <a:cubicBezTo>
                  <a:pt x="5982" y="14310"/>
                  <a:pt x="5982" y="14310"/>
                  <a:pt x="5982" y="14310"/>
                </a:cubicBezTo>
                <a:cubicBezTo>
                  <a:pt x="5982" y="14445"/>
                  <a:pt x="6148" y="14580"/>
                  <a:pt x="6314" y="14580"/>
                </a:cubicBezTo>
                <a:cubicBezTo>
                  <a:pt x="8806" y="14580"/>
                  <a:pt x="8806" y="14580"/>
                  <a:pt x="8806" y="14580"/>
                </a:cubicBezTo>
                <a:cubicBezTo>
                  <a:pt x="9138" y="14580"/>
                  <a:pt x="9305" y="14445"/>
                  <a:pt x="9305" y="14310"/>
                </a:cubicBezTo>
                <a:lnTo>
                  <a:pt x="9305" y="12285"/>
                </a:lnTo>
                <a:close/>
                <a:moveTo>
                  <a:pt x="8474" y="14040"/>
                </a:moveTo>
                <a:cubicBezTo>
                  <a:pt x="6812" y="14040"/>
                  <a:pt x="6812" y="14040"/>
                  <a:pt x="6812" y="14040"/>
                </a:cubicBezTo>
                <a:cubicBezTo>
                  <a:pt x="6812" y="12555"/>
                  <a:pt x="6812" y="12555"/>
                  <a:pt x="6812" y="12555"/>
                </a:cubicBezTo>
                <a:cubicBezTo>
                  <a:pt x="8474" y="12555"/>
                  <a:pt x="8474" y="12555"/>
                  <a:pt x="8474" y="12555"/>
                </a:cubicBezTo>
                <a:lnTo>
                  <a:pt x="8474" y="14040"/>
                </a:lnTo>
                <a:close/>
                <a:moveTo>
                  <a:pt x="13292" y="16470"/>
                </a:moveTo>
                <a:cubicBezTo>
                  <a:pt x="11132" y="15390"/>
                  <a:pt x="11132" y="15390"/>
                  <a:pt x="11132" y="15390"/>
                </a:cubicBezTo>
                <a:cubicBezTo>
                  <a:pt x="10966" y="15255"/>
                  <a:pt x="10634" y="15255"/>
                  <a:pt x="10634" y="15525"/>
                </a:cubicBezTo>
                <a:cubicBezTo>
                  <a:pt x="9305" y="17145"/>
                  <a:pt x="9305" y="17145"/>
                  <a:pt x="9305" y="17145"/>
                </a:cubicBezTo>
                <a:cubicBezTo>
                  <a:pt x="9138" y="17415"/>
                  <a:pt x="9305" y="17550"/>
                  <a:pt x="9471" y="17685"/>
                </a:cubicBezTo>
                <a:cubicBezTo>
                  <a:pt x="11631" y="18630"/>
                  <a:pt x="11631" y="18630"/>
                  <a:pt x="11631" y="18630"/>
                </a:cubicBezTo>
                <a:cubicBezTo>
                  <a:pt x="11631" y="18765"/>
                  <a:pt x="11631" y="18765"/>
                  <a:pt x="11797" y="18765"/>
                </a:cubicBezTo>
                <a:cubicBezTo>
                  <a:pt x="11963" y="18765"/>
                  <a:pt x="11963" y="18630"/>
                  <a:pt x="12129" y="18630"/>
                </a:cubicBezTo>
                <a:cubicBezTo>
                  <a:pt x="13458" y="16875"/>
                  <a:pt x="13458" y="16875"/>
                  <a:pt x="13458" y="16875"/>
                </a:cubicBezTo>
                <a:cubicBezTo>
                  <a:pt x="13458" y="16740"/>
                  <a:pt x="13458" y="16470"/>
                  <a:pt x="13292" y="16470"/>
                </a:cubicBezTo>
                <a:close/>
                <a:moveTo>
                  <a:pt x="11631" y="17955"/>
                </a:moveTo>
                <a:cubicBezTo>
                  <a:pt x="10135" y="17280"/>
                  <a:pt x="10135" y="17280"/>
                  <a:pt x="10135" y="17280"/>
                </a:cubicBezTo>
                <a:cubicBezTo>
                  <a:pt x="11132" y="16065"/>
                  <a:pt x="11132" y="16065"/>
                  <a:pt x="11132" y="16065"/>
                </a:cubicBezTo>
                <a:cubicBezTo>
                  <a:pt x="12462" y="16740"/>
                  <a:pt x="12462" y="16740"/>
                  <a:pt x="12462" y="16740"/>
                </a:cubicBezTo>
                <a:lnTo>
                  <a:pt x="11631" y="17955"/>
                </a:lnTo>
                <a:close/>
                <a:moveTo>
                  <a:pt x="16615" y="2295"/>
                </a:moveTo>
                <a:cubicBezTo>
                  <a:pt x="16615" y="2295"/>
                  <a:pt x="16449" y="2295"/>
                  <a:pt x="16449" y="2295"/>
                </a:cubicBezTo>
                <a:cubicBezTo>
                  <a:pt x="16449" y="2295"/>
                  <a:pt x="16449" y="2295"/>
                  <a:pt x="16449" y="2295"/>
                </a:cubicBezTo>
                <a:cubicBezTo>
                  <a:pt x="16449" y="2295"/>
                  <a:pt x="16449" y="2295"/>
                  <a:pt x="16449" y="2295"/>
                </a:cubicBezTo>
                <a:cubicBezTo>
                  <a:pt x="13791" y="2295"/>
                  <a:pt x="11631" y="3915"/>
                  <a:pt x="11631" y="6075"/>
                </a:cubicBezTo>
                <a:cubicBezTo>
                  <a:pt x="6812" y="6075"/>
                  <a:pt x="6812" y="6075"/>
                  <a:pt x="6812" y="6075"/>
                </a:cubicBezTo>
                <a:cubicBezTo>
                  <a:pt x="5483" y="270"/>
                  <a:pt x="5483" y="270"/>
                  <a:pt x="5483" y="270"/>
                </a:cubicBezTo>
                <a:cubicBezTo>
                  <a:pt x="5483" y="135"/>
                  <a:pt x="5317" y="0"/>
                  <a:pt x="5151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166" y="0"/>
                  <a:pt x="0" y="135"/>
                  <a:pt x="0" y="270"/>
                </a:cubicBezTo>
                <a:cubicBezTo>
                  <a:pt x="0" y="540"/>
                  <a:pt x="166" y="675"/>
                  <a:pt x="332" y="675"/>
                </a:cubicBezTo>
                <a:cubicBezTo>
                  <a:pt x="4818" y="675"/>
                  <a:pt x="4818" y="675"/>
                  <a:pt x="4818" y="675"/>
                </a:cubicBezTo>
                <a:cubicBezTo>
                  <a:pt x="5982" y="6075"/>
                  <a:pt x="5982" y="6075"/>
                  <a:pt x="5982" y="6075"/>
                </a:cubicBezTo>
                <a:cubicBezTo>
                  <a:pt x="2326" y="6075"/>
                  <a:pt x="2326" y="6075"/>
                  <a:pt x="2326" y="6075"/>
                </a:cubicBezTo>
                <a:cubicBezTo>
                  <a:pt x="2160" y="6075"/>
                  <a:pt x="1994" y="6210"/>
                  <a:pt x="1994" y="6210"/>
                </a:cubicBezTo>
                <a:cubicBezTo>
                  <a:pt x="1828" y="6345"/>
                  <a:pt x="1828" y="6345"/>
                  <a:pt x="1828" y="6480"/>
                </a:cubicBezTo>
                <a:cubicBezTo>
                  <a:pt x="3988" y="21330"/>
                  <a:pt x="3988" y="21330"/>
                  <a:pt x="3988" y="21330"/>
                </a:cubicBezTo>
                <a:cubicBezTo>
                  <a:pt x="3988" y="21465"/>
                  <a:pt x="4154" y="21600"/>
                  <a:pt x="4320" y="21600"/>
                </a:cubicBezTo>
                <a:cubicBezTo>
                  <a:pt x="14455" y="21600"/>
                  <a:pt x="14455" y="21600"/>
                  <a:pt x="14455" y="21600"/>
                </a:cubicBezTo>
                <a:cubicBezTo>
                  <a:pt x="14622" y="21600"/>
                  <a:pt x="14788" y="21465"/>
                  <a:pt x="14788" y="21330"/>
                </a:cubicBezTo>
                <a:cubicBezTo>
                  <a:pt x="16449" y="10395"/>
                  <a:pt x="16449" y="10395"/>
                  <a:pt x="16449" y="10395"/>
                </a:cubicBezTo>
                <a:cubicBezTo>
                  <a:pt x="16449" y="10395"/>
                  <a:pt x="16449" y="10395"/>
                  <a:pt x="16615" y="10395"/>
                </a:cubicBezTo>
                <a:cubicBezTo>
                  <a:pt x="19274" y="10395"/>
                  <a:pt x="21600" y="8640"/>
                  <a:pt x="21600" y="6345"/>
                </a:cubicBezTo>
                <a:cubicBezTo>
                  <a:pt x="21600" y="4050"/>
                  <a:pt x="19274" y="2295"/>
                  <a:pt x="16615" y="2295"/>
                </a:cubicBezTo>
                <a:close/>
                <a:moveTo>
                  <a:pt x="19772" y="8505"/>
                </a:moveTo>
                <a:cubicBezTo>
                  <a:pt x="17446" y="6615"/>
                  <a:pt x="17446" y="6615"/>
                  <a:pt x="17446" y="6615"/>
                </a:cubicBezTo>
                <a:cubicBezTo>
                  <a:pt x="20769" y="6615"/>
                  <a:pt x="20769" y="6615"/>
                  <a:pt x="20769" y="6615"/>
                </a:cubicBezTo>
                <a:cubicBezTo>
                  <a:pt x="20603" y="7425"/>
                  <a:pt x="20271" y="7965"/>
                  <a:pt x="19772" y="8505"/>
                </a:cubicBezTo>
                <a:close/>
                <a:moveTo>
                  <a:pt x="16948" y="2970"/>
                </a:moveTo>
                <a:cubicBezTo>
                  <a:pt x="17778" y="2970"/>
                  <a:pt x="18609" y="3240"/>
                  <a:pt x="19274" y="3780"/>
                </a:cubicBezTo>
                <a:cubicBezTo>
                  <a:pt x="16948" y="5670"/>
                  <a:pt x="16948" y="5670"/>
                  <a:pt x="16948" y="5670"/>
                </a:cubicBezTo>
                <a:lnTo>
                  <a:pt x="16948" y="2970"/>
                </a:lnTo>
                <a:close/>
                <a:moveTo>
                  <a:pt x="16117" y="5535"/>
                </a:moveTo>
                <a:cubicBezTo>
                  <a:pt x="13791" y="3645"/>
                  <a:pt x="13791" y="3645"/>
                  <a:pt x="13791" y="3645"/>
                </a:cubicBezTo>
                <a:cubicBezTo>
                  <a:pt x="14455" y="3240"/>
                  <a:pt x="15286" y="2970"/>
                  <a:pt x="16117" y="2970"/>
                </a:cubicBezTo>
                <a:lnTo>
                  <a:pt x="16117" y="5535"/>
                </a:lnTo>
                <a:close/>
                <a:moveTo>
                  <a:pt x="17612" y="6075"/>
                </a:moveTo>
                <a:cubicBezTo>
                  <a:pt x="19772" y="4185"/>
                  <a:pt x="19772" y="4185"/>
                  <a:pt x="19772" y="4185"/>
                </a:cubicBezTo>
                <a:cubicBezTo>
                  <a:pt x="20271" y="4725"/>
                  <a:pt x="20603" y="5400"/>
                  <a:pt x="20769" y="6075"/>
                </a:cubicBezTo>
                <a:lnTo>
                  <a:pt x="17612" y="6075"/>
                </a:lnTo>
                <a:close/>
                <a:moveTo>
                  <a:pt x="13292" y="4185"/>
                </a:moveTo>
                <a:cubicBezTo>
                  <a:pt x="15785" y="6075"/>
                  <a:pt x="15785" y="6075"/>
                  <a:pt x="15785" y="6075"/>
                </a:cubicBezTo>
                <a:cubicBezTo>
                  <a:pt x="12295" y="6075"/>
                  <a:pt x="12295" y="6075"/>
                  <a:pt x="12295" y="6075"/>
                </a:cubicBezTo>
                <a:cubicBezTo>
                  <a:pt x="12462" y="5400"/>
                  <a:pt x="12794" y="4725"/>
                  <a:pt x="13292" y="4185"/>
                </a:cubicBezTo>
                <a:close/>
                <a:moveTo>
                  <a:pt x="16117" y="6750"/>
                </a:moveTo>
                <a:cubicBezTo>
                  <a:pt x="15785" y="9315"/>
                  <a:pt x="15785" y="9315"/>
                  <a:pt x="15785" y="9315"/>
                </a:cubicBezTo>
                <a:cubicBezTo>
                  <a:pt x="3157" y="9315"/>
                  <a:pt x="3157" y="9315"/>
                  <a:pt x="3157" y="9315"/>
                </a:cubicBezTo>
                <a:cubicBezTo>
                  <a:pt x="2658" y="6750"/>
                  <a:pt x="2658" y="6750"/>
                  <a:pt x="2658" y="6750"/>
                </a:cubicBezTo>
                <a:lnTo>
                  <a:pt x="16117" y="6750"/>
                </a:lnTo>
                <a:close/>
                <a:moveTo>
                  <a:pt x="14123" y="20925"/>
                </a:moveTo>
                <a:cubicBezTo>
                  <a:pt x="4652" y="20925"/>
                  <a:pt x="4652" y="20925"/>
                  <a:pt x="4652" y="20925"/>
                </a:cubicBezTo>
                <a:cubicBezTo>
                  <a:pt x="3157" y="9990"/>
                  <a:pt x="3157" y="9990"/>
                  <a:pt x="3157" y="9990"/>
                </a:cubicBezTo>
                <a:cubicBezTo>
                  <a:pt x="15618" y="9990"/>
                  <a:pt x="15618" y="9990"/>
                  <a:pt x="15618" y="9990"/>
                </a:cubicBezTo>
                <a:lnTo>
                  <a:pt x="14123" y="20925"/>
                </a:lnTo>
                <a:close/>
                <a:moveTo>
                  <a:pt x="16449" y="9720"/>
                </a:moveTo>
                <a:cubicBezTo>
                  <a:pt x="16782" y="7020"/>
                  <a:pt x="16782" y="7020"/>
                  <a:pt x="16782" y="7020"/>
                </a:cubicBezTo>
                <a:cubicBezTo>
                  <a:pt x="19274" y="8910"/>
                  <a:pt x="19274" y="8910"/>
                  <a:pt x="19274" y="8910"/>
                </a:cubicBezTo>
                <a:cubicBezTo>
                  <a:pt x="18443" y="9450"/>
                  <a:pt x="17612" y="9720"/>
                  <a:pt x="16615" y="9720"/>
                </a:cubicBezTo>
                <a:cubicBezTo>
                  <a:pt x="16449" y="9720"/>
                  <a:pt x="16449" y="9720"/>
                  <a:pt x="16449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89" name="Freeform 13"/>
          <p:cNvSpPr/>
          <p:nvPr/>
        </p:nvSpPr>
        <p:spPr>
          <a:xfrm>
            <a:off x="3079449" y="6931025"/>
            <a:ext cx="1044878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19" h="21600" extrusionOk="0">
                <a:moveTo>
                  <a:pt x="20942" y="17820"/>
                </a:moveTo>
                <a:cubicBezTo>
                  <a:pt x="20804" y="17820"/>
                  <a:pt x="20527" y="17955"/>
                  <a:pt x="20527" y="18090"/>
                </a:cubicBezTo>
                <a:cubicBezTo>
                  <a:pt x="20388" y="18765"/>
                  <a:pt x="20111" y="19440"/>
                  <a:pt x="19557" y="19980"/>
                </a:cubicBezTo>
                <a:cubicBezTo>
                  <a:pt x="18311" y="21195"/>
                  <a:pt x="16234" y="21195"/>
                  <a:pt x="14988" y="19980"/>
                </a:cubicBezTo>
                <a:cubicBezTo>
                  <a:pt x="13742" y="18765"/>
                  <a:pt x="13742" y="16740"/>
                  <a:pt x="14988" y="15525"/>
                </a:cubicBezTo>
                <a:cubicBezTo>
                  <a:pt x="14988" y="15525"/>
                  <a:pt x="14988" y="15525"/>
                  <a:pt x="14988" y="15525"/>
                </a:cubicBezTo>
                <a:cubicBezTo>
                  <a:pt x="17481" y="13095"/>
                  <a:pt x="17481" y="13095"/>
                  <a:pt x="17481" y="13095"/>
                </a:cubicBezTo>
                <a:cubicBezTo>
                  <a:pt x="20527" y="10125"/>
                  <a:pt x="20527" y="5265"/>
                  <a:pt x="17481" y="2295"/>
                </a:cubicBezTo>
                <a:cubicBezTo>
                  <a:pt x="15957" y="810"/>
                  <a:pt x="14019" y="0"/>
                  <a:pt x="11804" y="0"/>
                </a:cubicBezTo>
                <a:cubicBezTo>
                  <a:pt x="9727" y="0"/>
                  <a:pt x="7788" y="810"/>
                  <a:pt x="6265" y="2295"/>
                </a:cubicBezTo>
                <a:cubicBezTo>
                  <a:pt x="3634" y="4725"/>
                  <a:pt x="3357" y="8640"/>
                  <a:pt x="5157" y="11610"/>
                </a:cubicBezTo>
                <a:cubicBezTo>
                  <a:pt x="3773" y="11205"/>
                  <a:pt x="2250" y="11610"/>
                  <a:pt x="1142" y="12555"/>
                </a:cubicBezTo>
                <a:cubicBezTo>
                  <a:pt x="-381" y="14040"/>
                  <a:pt x="-381" y="16605"/>
                  <a:pt x="1142" y="18090"/>
                </a:cubicBezTo>
                <a:cubicBezTo>
                  <a:pt x="1973" y="18765"/>
                  <a:pt x="2942" y="19170"/>
                  <a:pt x="4050" y="19170"/>
                </a:cubicBezTo>
                <a:cubicBezTo>
                  <a:pt x="5019" y="19170"/>
                  <a:pt x="5988" y="18765"/>
                  <a:pt x="6819" y="18090"/>
                </a:cubicBezTo>
                <a:cubicBezTo>
                  <a:pt x="8342" y="16605"/>
                  <a:pt x="8342" y="14040"/>
                  <a:pt x="6819" y="12555"/>
                </a:cubicBezTo>
                <a:cubicBezTo>
                  <a:pt x="6819" y="12555"/>
                  <a:pt x="6819" y="12555"/>
                  <a:pt x="6819" y="12555"/>
                </a:cubicBezTo>
                <a:cubicBezTo>
                  <a:pt x="4050" y="9855"/>
                  <a:pt x="4050" y="5400"/>
                  <a:pt x="6819" y="2700"/>
                </a:cubicBezTo>
                <a:cubicBezTo>
                  <a:pt x="8204" y="1485"/>
                  <a:pt x="10004" y="675"/>
                  <a:pt x="11804" y="675"/>
                </a:cubicBezTo>
                <a:cubicBezTo>
                  <a:pt x="13742" y="675"/>
                  <a:pt x="15542" y="1485"/>
                  <a:pt x="16927" y="2700"/>
                </a:cubicBezTo>
                <a:cubicBezTo>
                  <a:pt x="19696" y="5400"/>
                  <a:pt x="19696" y="9855"/>
                  <a:pt x="16927" y="12555"/>
                </a:cubicBezTo>
                <a:cubicBezTo>
                  <a:pt x="14434" y="14985"/>
                  <a:pt x="14434" y="14985"/>
                  <a:pt x="14434" y="14985"/>
                </a:cubicBezTo>
                <a:cubicBezTo>
                  <a:pt x="14434" y="14985"/>
                  <a:pt x="14434" y="14985"/>
                  <a:pt x="14434" y="14985"/>
                </a:cubicBezTo>
                <a:cubicBezTo>
                  <a:pt x="12911" y="16470"/>
                  <a:pt x="12911" y="18900"/>
                  <a:pt x="14434" y="20520"/>
                </a:cubicBezTo>
                <a:cubicBezTo>
                  <a:pt x="15265" y="21195"/>
                  <a:pt x="16234" y="21600"/>
                  <a:pt x="17342" y="21600"/>
                </a:cubicBezTo>
                <a:cubicBezTo>
                  <a:pt x="18311" y="21600"/>
                  <a:pt x="19281" y="21195"/>
                  <a:pt x="20111" y="20520"/>
                </a:cubicBezTo>
                <a:cubicBezTo>
                  <a:pt x="20804" y="19845"/>
                  <a:pt x="21081" y="19035"/>
                  <a:pt x="21219" y="18225"/>
                </a:cubicBezTo>
                <a:cubicBezTo>
                  <a:pt x="21219" y="17955"/>
                  <a:pt x="21081" y="17820"/>
                  <a:pt x="20942" y="17820"/>
                </a:cubicBezTo>
                <a:close/>
                <a:moveTo>
                  <a:pt x="6265" y="17550"/>
                </a:moveTo>
                <a:cubicBezTo>
                  <a:pt x="5019" y="18765"/>
                  <a:pt x="2942" y="18765"/>
                  <a:pt x="1696" y="17550"/>
                </a:cubicBezTo>
                <a:cubicBezTo>
                  <a:pt x="450" y="16335"/>
                  <a:pt x="450" y="14310"/>
                  <a:pt x="1696" y="13095"/>
                </a:cubicBezTo>
                <a:cubicBezTo>
                  <a:pt x="2388" y="12420"/>
                  <a:pt x="3219" y="12150"/>
                  <a:pt x="4050" y="12150"/>
                </a:cubicBezTo>
                <a:cubicBezTo>
                  <a:pt x="4881" y="12150"/>
                  <a:pt x="5711" y="12420"/>
                  <a:pt x="6265" y="13095"/>
                </a:cubicBezTo>
                <a:cubicBezTo>
                  <a:pt x="7511" y="14310"/>
                  <a:pt x="7511" y="16335"/>
                  <a:pt x="6265" y="175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90" name="Freeform 14"/>
          <p:cNvSpPr/>
          <p:nvPr/>
        </p:nvSpPr>
        <p:spPr>
          <a:xfrm>
            <a:off x="3219450" y="8166100"/>
            <a:ext cx="742951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99" y="0"/>
                </a:moveTo>
                <a:cubicBezTo>
                  <a:pt x="4756" y="0"/>
                  <a:pt x="0" y="3240"/>
                  <a:pt x="0" y="7425"/>
                </a:cubicBezTo>
                <a:cubicBezTo>
                  <a:pt x="0" y="9585"/>
                  <a:pt x="1387" y="11610"/>
                  <a:pt x="3765" y="12960"/>
                </a:cubicBezTo>
                <a:cubicBezTo>
                  <a:pt x="3765" y="12960"/>
                  <a:pt x="3765" y="12960"/>
                  <a:pt x="3765" y="12960"/>
                </a:cubicBezTo>
                <a:cubicBezTo>
                  <a:pt x="4756" y="13635"/>
                  <a:pt x="5152" y="14715"/>
                  <a:pt x="5350" y="15390"/>
                </a:cubicBezTo>
                <a:cubicBezTo>
                  <a:pt x="5350" y="15525"/>
                  <a:pt x="5549" y="15660"/>
                  <a:pt x="5747" y="15660"/>
                </a:cubicBezTo>
                <a:cubicBezTo>
                  <a:pt x="15853" y="15660"/>
                  <a:pt x="15853" y="15660"/>
                  <a:pt x="15853" y="15660"/>
                </a:cubicBezTo>
                <a:cubicBezTo>
                  <a:pt x="16051" y="15660"/>
                  <a:pt x="16250" y="15525"/>
                  <a:pt x="16250" y="15390"/>
                </a:cubicBezTo>
                <a:cubicBezTo>
                  <a:pt x="16448" y="14715"/>
                  <a:pt x="16844" y="13635"/>
                  <a:pt x="17835" y="12960"/>
                </a:cubicBezTo>
                <a:cubicBezTo>
                  <a:pt x="20213" y="11610"/>
                  <a:pt x="21600" y="9585"/>
                  <a:pt x="21600" y="7425"/>
                </a:cubicBezTo>
                <a:cubicBezTo>
                  <a:pt x="21600" y="3240"/>
                  <a:pt x="16844" y="0"/>
                  <a:pt x="10899" y="0"/>
                </a:cubicBezTo>
                <a:close/>
                <a:moveTo>
                  <a:pt x="17042" y="12555"/>
                </a:moveTo>
                <a:cubicBezTo>
                  <a:pt x="16051" y="13230"/>
                  <a:pt x="15655" y="14175"/>
                  <a:pt x="15457" y="14985"/>
                </a:cubicBezTo>
                <a:cubicBezTo>
                  <a:pt x="6143" y="14985"/>
                  <a:pt x="6143" y="14985"/>
                  <a:pt x="6143" y="14985"/>
                </a:cubicBezTo>
                <a:cubicBezTo>
                  <a:pt x="5945" y="14175"/>
                  <a:pt x="5549" y="13365"/>
                  <a:pt x="4558" y="12555"/>
                </a:cubicBezTo>
                <a:cubicBezTo>
                  <a:pt x="4558" y="12555"/>
                  <a:pt x="4558" y="12555"/>
                  <a:pt x="4558" y="12555"/>
                </a:cubicBezTo>
                <a:cubicBezTo>
                  <a:pt x="2180" y="11205"/>
                  <a:pt x="991" y="9315"/>
                  <a:pt x="991" y="7425"/>
                </a:cubicBezTo>
                <a:cubicBezTo>
                  <a:pt x="991" y="3645"/>
                  <a:pt x="5350" y="675"/>
                  <a:pt x="10899" y="675"/>
                </a:cubicBezTo>
                <a:cubicBezTo>
                  <a:pt x="16250" y="675"/>
                  <a:pt x="20609" y="3645"/>
                  <a:pt x="20609" y="7425"/>
                </a:cubicBezTo>
                <a:cubicBezTo>
                  <a:pt x="20609" y="9315"/>
                  <a:pt x="19420" y="11205"/>
                  <a:pt x="17042" y="12555"/>
                </a:cubicBezTo>
                <a:close/>
                <a:moveTo>
                  <a:pt x="16250" y="17280"/>
                </a:moveTo>
                <a:cubicBezTo>
                  <a:pt x="16250" y="17415"/>
                  <a:pt x="16051" y="17550"/>
                  <a:pt x="15853" y="17550"/>
                </a:cubicBezTo>
                <a:cubicBezTo>
                  <a:pt x="5747" y="17550"/>
                  <a:pt x="5747" y="17550"/>
                  <a:pt x="5747" y="17550"/>
                </a:cubicBezTo>
                <a:cubicBezTo>
                  <a:pt x="5549" y="17550"/>
                  <a:pt x="5350" y="17415"/>
                  <a:pt x="5350" y="17280"/>
                </a:cubicBezTo>
                <a:cubicBezTo>
                  <a:pt x="5350" y="17145"/>
                  <a:pt x="5549" y="17010"/>
                  <a:pt x="5747" y="17010"/>
                </a:cubicBezTo>
                <a:cubicBezTo>
                  <a:pt x="15853" y="17010"/>
                  <a:pt x="15853" y="17010"/>
                  <a:pt x="15853" y="17010"/>
                </a:cubicBezTo>
                <a:cubicBezTo>
                  <a:pt x="16051" y="17010"/>
                  <a:pt x="16250" y="17145"/>
                  <a:pt x="16250" y="17280"/>
                </a:cubicBezTo>
                <a:close/>
                <a:moveTo>
                  <a:pt x="16250" y="19305"/>
                </a:moveTo>
                <a:cubicBezTo>
                  <a:pt x="16250" y="19440"/>
                  <a:pt x="16051" y="19575"/>
                  <a:pt x="15853" y="19575"/>
                </a:cubicBezTo>
                <a:cubicBezTo>
                  <a:pt x="5747" y="19575"/>
                  <a:pt x="5747" y="19575"/>
                  <a:pt x="5747" y="19575"/>
                </a:cubicBezTo>
                <a:cubicBezTo>
                  <a:pt x="5549" y="19575"/>
                  <a:pt x="5350" y="19440"/>
                  <a:pt x="5350" y="19305"/>
                </a:cubicBezTo>
                <a:cubicBezTo>
                  <a:pt x="5350" y="19035"/>
                  <a:pt x="5549" y="18900"/>
                  <a:pt x="5747" y="18900"/>
                </a:cubicBezTo>
                <a:cubicBezTo>
                  <a:pt x="15853" y="18900"/>
                  <a:pt x="15853" y="18900"/>
                  <a:pt x="15853" y="18900"/>
                </a:cubicBezTo>
                <a:cubicBezTo>
                  <a:pt x="16051" y="18900"/>
                  <a:pt x="16250" y="19035"/>
                  <a:pt x="16250" y="19305"/>
                </a:cubicBezTo>
                <a:close/>
                <a:moveTo>
                  <a:pt x="13475" y="21330"/>
                </a:moveTo>
                <a:cubicBezTo>
                  <a:pt x="13475" y="21465"/>
                  <a:pt x="13277" y="21600"/>
                  <a:pt x="12881" y="21600"/>
                </a:cubicBezTo>
                <a:cubicBezTo>
                  <a:pt x="8719" y="21600"/>
                  <a:pt x="8719" y="21600"/>
                  <a:pt x="8719" y="21600"/>
                </a:cubicBezTo>
                <a:cubicBezTo>
                  <a:pt x="8521" y="21600"/>
                  <a:pt x="8125" y="21465"/>
                  <a:pt x="8125" y="21330"/>
                </a:cubicBezTo>
                <a:cubicBezTo>
                  <a:pt x="8125" y="21060"/>
                  <a:pt x="8521" y="20925"/>
                  <a:pt x="8719" y="20925"/>
                </a:cubicBezTo>
                <a:cubicBezTo>
                  <a:pt x="12881" y="20925"/>
                  <a:pt x="12881" y="20925"/>
                  <a:pt x="12881" y="20925"/>
                </a:cubicBezTo>
                <a:cubicBezTo>
                  <a:pt x="13277" y="20925"/>
                  <a:pt x="13475" y="21060"/>
                  <a:pt x="13475" y="213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91" name="Freeform 15"/>
          <p:cNvSpPr/>
          <p:nvPr/>
        </p:nvSpPr>
        <p:spPr>
          <a:xfrm>
            <a:off x="3054350" y="9404350"/>
            <a:ext cx="106362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2690"/>
                </a:moveTo>
                <a:cubicBezTo>
                  <a:pt x="21600" y="11880"/>
                  <a:pt x="21323" y="11475"/>
                  <a:pt x="21046" y="11205"/>
                </a:cubicBezTo>
                <a:cubicBezTo>
                  <a:pt x="21323" y="10935"/>
                  <a:pt x="21600" y="10395"/>
                  <a:pt x="21600" y="9585"/>
                </a:cubicBezTo>
                <a:cubicBezTo>
                  <a:pt x="21600" y="8235"/>
                  <a:pt x="20492" y="7695"/>
                  <a:pt x="19938" y="7695"/>
                </a:cubicBezTo>
                <a:cubicBezTo>
                  <a:pt x="14677" y="7695"/>
                  <a:pt x="14677" y="7695"/>
                  <a:pt x="14677" y="7695"/>
                </a:cubicBezTo>
                <a:cubicBezTo>
                  <a:pt x="14538" y="7695"/>
                  <a:pt x="14538" y="7560"/>
                  <a:pt x="14400" y="7560"/>
                </a:cubicBezTo>
                <a:cubicBezTo>
                  <a:pt x="14262" y="7290"/>
                  <a:pt x="14262" y="6885"/>
                  <a:pt x="14538" y="6345"/>
                </a:cubicBezTo>
                <a:cubicBezTo>
                  <a:pt x="15231" y="4860"/>
                  <a:pt x="15508" y="3645"/>
                  <a:pt x="15508" y="2835"/>
                </a:cubicBezTo>
                <a:cubicBezTo>
                  <a:pt x="15508" y="1485"/>
                  <a:pt x="14815" y="0"/>
                  <a:pt x="13569" y="0"/>
                </a:cubicBezTo>
                <a:cubicBezTo>
                  <a:pt x="12877" y="0"/>
                  <a:pt x="12738" y="405"/>
                  <a:pt x="12738" y="810"/>
                </a:cubicBezTo>
                <a:cubicBezTo>
                  <a:pt x="12738" y="1080"/>
                  <a:pt x="12738" y="1080"/>
                  <a:pt x="12738" y="1080"/>
                </a:cubicBezTo>
                <a:cubicBezTo>
                  <a:pt x="12600" y="1620"/>
                  <a:pt x="11908" y="3375"/>
                  <a:pt x="10523" y="4995"/>
                </a:cubicBezTo>
                <a:cubicBezTo>
                  <a:pt x="9277" y="6615"/>
                  <a:pt x="8446" y="7695"/>
                  <a:pt x="7200" y="9585"/>
                </a:cubicBezTo>
                <a:cubicBezTo>
                  <a:pt x="6369" y="10935"/>
                  <a:pt x="5400" y="11610"/>
                  <a:pt x="4154" y="11610"/>
                </a:cubicBezTo>
                <a:cubicBezTo>
                  <a:pt x="4154" y="10260"/>
                  <a:pt x="4154" y="10260"/>
                  <a:pt x="4154" y="10260"/>
                </a:cubicBezTo>
                <a:cubicBezTo>
                  <a:pt x="4154" y="10125"/>
                  <a:pt x="4015" y="9990"/>
                  <a:pt x="3877" y="9990"/>
                </a:cubicBezTo>
                <a:cubicBezTo>
                  <a:pt x="277" y="9990"/>
                  <a:pt x="277" y="9990"/>
                  <a:pt x="277" y="9990"/>
                </a:cubicBezTo>
                <a:cubicBezTo>
                  <a:pt x="138" y="9990"/>
                  <a:pt x="0" y="10125"/>
                  <a:pt x="0" y="10260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465"/>
                  <a:pt x="138" y="21600"/>
                  <a:pt x="277" y="21600"/>
                </a:cubicBezTo>
                <a:cubicBezTo>
                  <a:pt x="3877" y="21600"/>
                  <a:pt x="3877" y="21600"/>
                  <a:pt x="3877" y="21600"/>
                </a:cubicBezTo>
                <a:cubicBezTo>
                  <a:pt x="4015" y="21600"/>
                  <a:pt x="4154" y="21465"/>
                  <a:pt x="4154" y="21330"/>
                </a:cubicBezTo>
                <a:cubicBezTo>
                  <a:pt x="4154" y="19845"/>
                  <a:pt x="4154" y="19845"/>
                  <a:pt x="4154" y="19845"/>
                </a:cubicBezTo>
                <a:cubicBezTo>
                  <a:pt x="7615" y="19845"/>
                  <a:pt x="7615" y="19845"/>
                  <a:pt x="7615" y="19845"/>
                </a:cubicBezTo>
                <a:cubicBezTo>
                  <a:pt x="7892" y="19845"/>
                  <a:pt x="8169" y="19845"/>
                  <a:pt x="8585" y="19980"/>
                </a:cubicBezTo>
                <a:cubicBezTo>
                  <a:pt x="9554" y="20250"/>
                  <a:pt x="10938" y="20655"/>
                  <a:pt x="13569" y="20655"/>
                </a:cubicBezTo>
                <a:cubicBezTo>
                  <a:pt x="17723" y="20655"/>
                  <a:pt x="19523" y="20250"/>
                  <a:pt x="19800" y="19035"/>
                </a:cubicBezTo>
                <a:cubicBezTo>
                  <a:pt x="19800" y="18495"/>
                  <a:pt x="19800" y="17955"/>
                  <a:pt x="19523" y="17550"/>
                </a:cubicBezTo>
                <a:cubicBezTo>
                  <a:pt x="20215" y="17415"/>
                  <a:pt x="21046" y="16875"/>
                  <a:pt x="21046" y="15795"/>
                </a:cubicBezTo>
                <a:cubicBezTo>
                  <a:pt x="21046" y="15120"/>
                  <a:pt x="20769" y="14715"/>
                  <a:pt x="20631" y="14445"/>
                </a:cubicBezTo>
                <a:cubicBezTo>
                  <a:pt x="21046" y="14175"/>
                  <a:pt x="21600" y="13500"/>
                  <a:pt x="21600" y="12690"/>
                </a:cubicBezTo>
                <a:close/>
                <a:moveTo>
                  <a:pt x="3600" y="20925"/>
                </a:moveTo>
                <a:cubicBezTo>
                  <a:pt x="692" y="20925"/>
                  <a:pt x="692" y="20925"/>
                  <a:pt x="692" y="20925"/>
                </a:cubicBezTo>
                <a:cubicBezTo>
                  <a:pt x="692" y="10665"/>
                  <a:pt x="692" y="10665"/>
                  <a:pt x="692" y="10665"/>
                </a:cubicBezTo>
                <a:cubicBezTo>
                  <a:pt x="3600" y="10665"/>
                  <a:pt x="3600" y="10665"/>
                  <a:pt x="3600" y="10665"/>
                </a:cubicBezTo>
                <a:cubicBezTo>
                  <a:pt x="3600" y="12015"/>
                  <a:pt x="3600" y="12015"/>
                  <a:pt x="3600" y="12015"/>
                </a:cubicBezTo>
                <a:cubicBezTo>
                  <a:pt x="3600" y="19440"/>
                  <a:pt x="3600" y="19440"/>
                  <a:pt x="3600" y="19440"/>
                </a:cubicBezTo>
                <a:lnTo>
                  <a:pt x="3600" y="20925"/>
                </a:lnTo>
                <a:close/>
                <a:moveTo>
                  <a:pt x="19938" y="14040"/>
                </a:moveTo>
                <a:cubicBezTo>
                  <a:pt x="19800" y="14175"/>
                  <a:pt x="19662" y="14175"/>
                  <a:pt x="19662" y="14310"/>
                </a:cubicBezTo>
                <a:cubicBezTo>
                  <a:pt x="19662" y="14445"/>
                  <a:pt x="19800" y="14580"/>
                  <a:pt x="19938" y="14715"/>
                </a:cubicBezTo>
                <a:cubicBezTo>
                  <a:pt x="19938" y="14715"/>
                  <a:pt x="20354" y="14850"/>
                  <a:pt x="20354" y="15795"/>
                </a:cubicBezTo>
                <a:cubicBezTo>
                  <a:pt x="20354" y="16740"/>
                  <a:pt x="18969" y="17145"/>
                  <a:pt x="18969" y="17145"/>
                </a:cubicBezTo>
                <a:cubicBezTo>
                  <a:pt x="18831" y="17145"/>
                  <a:pt x="18831" y="17145"/>
                  <a:pt x="18692" y="17280"/>
                </a:cubicBezTo>
                <a:cubicBezTo>
                  <a:pt x="18692" y="17415"/>
                  <a:pt x="18692" y="17550"/>
                  <a:pt x="18831" y="17685"/>
                </a:cubicBezTo>
                <a:cubicBezTo>
                  <a:pt x="19108" y="17955"/>
                  <a:pt x="19246" y="18225"/>
                  <a:pt x="19108" y="19035"/>
                </a:cubicBezTo>
                <a:cubicBezTo>
                  <a:pt x="18969" y="19305"/>
                  <a:pt x="18277" y="19980"/>
                  <a:pt x="13569" y="19980"/>
                </a:cubicBezTo>
                <a:cubicBezTo>
                  <a:pt x="10938" y="19980"/>
                  <a:pt x="9692" y="19710"/>
                  <a:pt x="8723" y="19440"/>
                </a:cubicBezTo>
                <a:cubicBezTo>
                  <a:pt x="8308" y="19305"/>
                  <a:pt x="7892" y="19170"/>
                  <a:pt x="7615" y="19170"/>
                </a:cubicBezTo>
                <a:cubicBezTo>
                  <a:pt x="4154" y="19170"/>
                  <a:pt x="4154" y="19170"/>
                  <a:pt x="4154" y="19170"/>
                </a:cubicBezTo>
                <a:cubicBezTo>
                  <a:pt x="4154" y="12285"/>
                  <a:pt x="4154" y="12285"/>
                  <a:pt x="4154" y="12285"/>
                </a:cubicBezTo>
                <a:cubicBezTo>
                  <a:pt x="5538" y="12150"/>
                  <a:pt x="6785" y="11475"/>
                  <a:pt x="7754" y="9990"/>
                </a:cubicBezTo>
                <a:cubicBezTo>
                  <a:pt x="9000" y="8100"/>
                  <a:pt x="9692" y="7020"/>
                  <a:pt x="11077" y="5265"/>
                </a:cubicBezTo>
                <a:cubicBezTo>
                  <a:pt x="12462" y="3645"/>
                  <a:pt x="13154" y="1755"/>
                  <a:pt x="13292" y="1215"/>
                </a:cubicBezTo>
                <a:cubicBezTo>
                  <a:pt x="13431" y="945"/>
                  <a:pt x="13431" y="945"/>
                  <a:pt x="13431" y="945"/>
                </a:cubicBezTo>
                <a:cubicBezTo>
                  <a:pt x="13431" y="810"/>
                  <a:pt x="13431" y="675"/>
                  <a:pt x="13431" y="675"/>
                </a:cubicBezTo>
                <a:cubicBezTo>
                  <a:pt x="13431" y="675"/>
                  <a:pt x="13431" y="675"/>
                  <a:pt x="13569" y="675"/>
                </a:cubicBezTo>
                <a:cubicBezTo>
                  <a:pt x="14538" y="675"/>
                  <a:pt x="14954" y="1890"/>
                  <a:pt x="14954" y="2835"/>
                </a:cubicBezTo>
                <a:cubicBezTo>
                  <a:pt x="14954" y="3645"/>
                  <a:pt x="14538" y="4725"/>
                  <a:pt x="13985" y="6075"/>
                </a:cubicBezTo>
                <a:cubicBezTo>
                  <a:pt x="13569" y="6750"/>
                  <a:pt x="13569" y="7425"/>
                  <a:pt x="13846" y="7830"/>
                </a:cubicBezTo>
                <a:cubicBezTo>
                  <a:pt x="14123" y="8100"/>
                  <a:pt x="14400" y="8235"/>
                  <a:pt x="14677" y="8235"/>
                </a:cubicBezTo>
                <a:cubicBezTo>
                  <a:pt x="19800" y="8235"/>
                  <a:pt x="19800" y="8235"/>
                  <a:pt x="19800" y="8235"/>
                </a:cubicBezTo>
                <a:cubicBezTo>
                  <a:pt x="19938" y="8235"/>
                  <a:pt x="21046" y="8370"/>
                  <a:pt x="21046" y="9585"/>
                </a:cubicBezTo>
                <a:cubicBezTo>
                  <a:pt x="21046" y="10665"/>
                  <a:pt x="20354" y="10800"/>
                  <a:pt x="20354" y="10800"/>
                </a:cubicBezTo>
                <a:cubicBezTo>
                  <a:pt x="20215" y="10935"/>
                  <a:pt x="20077" y="10935"/>
                  <a:pt x="20077" y="11070"/>
                </a:cubicBezTo>
                <a:cubicBezTo>
                  <a:pt x="20077" y="11205"/>
                  <a:pt x="20215" y="11340"/>
                  <a:pt x="20215" y="11475"/>
                </a:cubicBezTo>
                <a:cubicBezTo>
                  <a:pt x="20354" y="11475"/>
                  <a:pt x="21046" y="11745"/>
                  <a:pt x="21046" y="12690"/>
                </a:cubicBezTo>
                <a:cubicBezTo>
                  <a:pt x="21046" y="13635"/>
                  <a:pt x="19938" y="14040"/>
                  <a:pt x="19938" y="140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92" name="Freeform 16"/>
          <p:cNvSpPr/>
          <p:nvPr/>
        </p:nvSpPr>
        <p:spPr>
          <a:xfrm>
            <a:off x="3054350" y="10753725"/>
            <a:ext cx="1092200" cy="838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489"/>
                </a:moveTo>
                <a:cubicBezTo>
                  <a:pt x="21600" y="2479"/>
                  <a:pt x="19710" y="0"/>
                  <a:pt x="17415" y="0"/>
                </a:cubicBezTo>
                <a:cubicBezTo>
                  <a:pt x="15255" y="0"/>
                  <a:pt x="13500" y="2302"/>
                  <a:pt x="13230" y="5134"/>
                </a:cubicBezTo>
                <a:cubicBezTo>
                  <a:pt x="1485" y="5134"/>
                  <a:pt x="1485" y="5134"/>
                  <a:pt x="1485" y="5134"/>
                </a:cubicBezTo>
                <a:cubicBezTo>
                  <a:pt x="675" y="5134"/>
                  <a:pt x="0" y="5843"/>
                  <a:pt x="0" y="6905"/>
                </a:cubicBezTo>
                <a:cubicBezTo>
                  <a:pt x="0" y="19652"/>
                  <a:pt x="0" y="19652"/>
                  <a:pt x="0" y="19652"/>
                </a:cubicBezTo>
                <a:cubicBezTo>
                  <a:pt x="0" y="20715"/>
                  <a:pt x="675" y="21600"/>
                  <a:pt x="1485" y="21600"/>
                </a:cubicBezTo>
                <a:cubicBezTo>
                  <a:pt x="16335" y="21600"/>
                  <a:pt x="16335" y="21600"/>
                  <a:pt x="16335" y="21600"/>
                </a:cubicBezTo>
                <a:cubicBezTo>
                  <a:pt x="17145" y="21600"/>
                  <a:pt x="17685" y="20715"/>
                  <a:pt x="17685" y="19652"/>
                </a:cubicBezTo>
                <a:cubicBezTo>
                  <a:pt x="17685" y="10977"/>
                  <a:pt x="17685" y="10977"/>
                  <a:pt x="17685" y="10977"/>
                </a:cubicBezTo>
                <a:cubicBezTo>
                  <a:pt x="19845" y="10623"/>
                  <a:pt x="21600" y="8321"/>
                  <a:pt x="21600" y="5489"/>
                </a:cubicBezTo>
                <a:close/>
                <a:moveTo>
                  <a:pt x="13230" y="5843"/>
                </a:moveTo>
                <a:cubicBezTo>
                  <a:pt x="13365" y="6905"/>
                  <a:pt x="13635" y="7967"/>
                  <a:pt x="14175" y="8852"/>
                </a:cubicBezTo>
                <a:cubicBezTo>
                  <a:pt x="9585" y="14164"/>
                  <a:pt x="9585" y="14164"/>
                  <a:pt x="9585" y="14164"/>
                </a:cubicBezTo>
                <a:cubicBezTo>
                  <a:pt x="9180" y="14518"/>
                  <a:pt x="8505" y="14518"/>
                  <a:pt x="8235" y="14164"/>
                </a:cubicBezTo>
                <a:cubicBezTo>
                  <a:pt x="1080" y="6020"/>
                  <a:pt x="1080" y="6020"/>
                  <a:pt x="1080" y="6020"/>
                </a:cubicBezTo>
                <a:cubicBezTo>
                  <a:pt x="1080" y="5843"/>
                  <a:pt x="1215" y="5843"/>
                  <a:pt x="1485" y="5843"/>
                </a:cubicBezTo>
                <a:lnTo>
                  <a:pt x="13230" y="5843"/>
                </a:lnTo>
                <a:close/>
                <a:moveTo>
                  <a:pt x="16335" y="20892"/>
                </a:moveTo>
                <a:cubicBezTo>
                  <a:pt x="1485" y="20892"/>
                  <a:pt x="1485" y="20892"/>
                  <a:pt x="1485" y="20892"/>
                </a:cubicBezTo>
                <a:cubicBezTo>
                  <a:pt x="945" y="20892"/>
                  <a:pt x="540" y="20361"/>
                  <a:pt x="540" y="19652"/>
                </a:cubicBezTo>
                <a:cubicBezTo>
                  <a:pt x="540" y="6905"/>
                  <a:pt x="540" y="6905"/>
                  <a:pt x="540" y="6905"/>
                </a:cubicBezTo>
                <a:cubicBezTo>
                  <a:pt x="540" y="6728"/>
                  <a:pt x="540" y="6728"/>
                  <a:pt x="675" y="6551"/>
                </a:cubicBezTo>
                <a:cubicBezTo>
                  <a:pt x="6480" y="13102"/>
                  <a:pt x="6480" y="13102"/>
                  <a:pt x="6480" y="13102"/>
                </a:cubicBezTo>
                <a:cubicBezTo>
                  <a:pt x="3240" y="17174"/>
                  <a:pt x="3240" y="17174"/>
                  <a:pt x="3240" y="17174"/>
                </a:cubicBezTo>
                <a:cubicBezTo>
                  <a:pt x="3105" y="17351"/>
                  <a:pt x="3105" y="17528"/>
                  <a:pt x="3105" y="17705"/>
                </a:cubicBezTo>
                <a:cubicBezTo>
                  <a:pt x="3240" y="17882"/>
                  <a:pt x="3240" y="17882"/>
                  <a:pt x="3375" y="17882"/>
                </a:cubicBezTo>
                <a:cubicBezTo>
                  <a:pt x="3510" y="17882"/>
                  <a:pt x="3510" y="17882"/>
                  <a:pt x="3510" y="17705"/>
                </a:cubicBezTo>
                <a:cubicBezTo>
                  <a:pt x="6885" y="13633"/>
                  <a:pt x="6885" y="13633"/>
                  <a:pt x="6885" y="13633"/>
                </a:cubicBezTo>
                <a:cubicBezTo>
                  <a:pt x="6885" y="13633"/>
                  <a:pt x="6885" y="13633"/>
                  <a:pt x="6885" y="13633"/>
                </a:cubicBezTo>
                <a:cubicBezTo>
                  <a:pt x="7830" y="14695"/>
                  <a:pt x="7830" y="14695"/>
                  <a:pt x="7830" y="14695"/>
                </a:cubicBezTo>
                <a:cubicBezTo>
                  <a:pt x="8100" y="15049"/>
                  <a:pt x="8505" y="15226"/>
                  <a:pt x="8910" y="15226"/>
                </a:cubicBezTo>
                <a:cubicBezTo>
                  <a:pt x="9180" y="15226"/>
                  <a:pt x="9585" y="15049"/>
                  <a:pt x="9855" y="14695"/>
                </a:cubicBezTo>
                <a:cubicBezTo>
                  <a:pt x="10800" y="13633"/>
                  <a:pt x="10800" y="13633"/>
                  <a:pt x="10800" y="13633"/>
                </a:cubicBezTo>
                <a:cubicBezTo>
                  <a:pt x="10800" y="13633"/>
                  <a:pt x="10800" y="13633"/>
                  <a:pt x="10800" y="13633"/>
                </a:cubicBezTo>
                <a:cubicBezTo>
                  <a:pt x="14175" y="17705"/>
                  <a:pt x="14175" y="17705"/>
                  <a:pt x="14175" y="17705"/>
                </a:cubicBezTo>
                <a:cubicBezTo>
                  <a:pt x="14175" y="17882"/>
                  <a:pt x="14310" y="17882"/>
                  <a:pt x="14310" y="17882"/>
                </a:cubicBezTo>
                <a:cubicBezTo>
                  <a:pt x="14445" y="17882"/>
                  <a:pt x="14445" y="17882"/>
                  <a:pt x="14580" y="17705"/>
                </a:cubicBezTo>
                <a:cubicBezTo>
                  <a:pt x="14715" y="17528"/>
                  <a:pt x="14715" y="17351"/>
                  <a:pt x="14580" y="17174"/>
                </a:cubicBezTo>
                <a:cubicBezTo>
                  <a:pt x="11340" y="13102"/>
                  <a:pt x="11340" y="13102"/>
                  <a:pt x="11340" y="13102"/>
                </a:cubicBezTo>
                <a:cubicBezTo>
                  <a:pt x="14580" y="9384"/>
                  <a:pt x="14580" y="9384"/>
                  <a:pt x="14580" y="9384"/>
                </a:cubicBezTo>
                <a:cubicBezTo>
                  <a:pt x="15255" y="10269"/>
                  <a:pt x="16200" y="10800"/>
                  <a:pt x="17145" y="10977"/>
                </a:cubicBezTo>
                <a:cubicBezTo>
                  <a:pt x="17145" y="19652"/>
                  <a:pt x="17145" y="19652"/>
                  <a:pt x="17145" y="19652"/>
                </a:cubicBezTo>
                <a:cubicBezTo>
                  <a:pt x="17145" y="20361"/>
                  <a:pt x="16740" y="20892"/>
                  <a:pt x="16335" y="20892"/>
                </a:cubicBezTo>
                <a:close/>
                <a:moveTo>
                  <a:pt x="17415" y="10092"/>
                </a:moveTo>
                <a:cubicBezTo>
                  <a:pt x="15390" y="10092"/>
                  <a:pt x="13905" y="8144"/>
                  <a:pt x="13905" y="5489"/>
                </a:cubicBezTo>
                <a:cubicBezTo>
                  <a:pt x="13905" y="2833"/>
                  <a:pt x="15390" y="708"/>
                  <a:pt x="17415" y="708"/>
                </a:cubicBezTo>
                <a:cubicBezTo>
                  <a:pt x="19440" y="708"/>
                  <a:pt x="21060" y="2833"/>
                  <a:pt x="21060" y="5489"/>
                </a:cubicBezTo>
                <a:cubicBezTo>
                  <a:pt x="21060" y="8144"/>
                  <a:pt x="19440" y="10092"/>
                  <a:pt x="17415" y="10092"/>
                </a:cubicBezTo>
                <a:close/>
                <a:moveTo>
                  <a:pt x="19440" y="5489"/>
                </a:moveTo>
                <a:cubicBezTo>
                  <a:pt x="19440" y="5666"/>
                  <a:pt x="19305" y="5843"/>
                  <a:pt x="19170" y="5843"/>
                </a:cubicBezTo>
                <a:cubicBezTo>
                  <a:pt x="15795" y="5843"/>
                  <a:pt x="15795" y="5843"/>
                  <a:pt x="15795" y="5843"/>
                </a:cubicBezTo>
                <a:cubicBezTo>
                  <a:pt x="15660" y="5843"/>
                  <a:pt x="15525" y="5666"/>
                  <a:pt x="15525" y="5489"/>
                </a:cubicBezTo>
                <a:cubicBezTo>
                  <a:pt x="15525" y="5311"/>
                  <a:pt x="15660" y="5134"/>
                  <a:pt x="15795" y="5134"/>
                </a:cubicBezTo>
                <a:cubicBezTo>
                  <a:pt x="19170" y="5134"/>
                  <a:pt x="19170" y="5134"/>
                  <a:pt x="19170" y="5134"/>
                </a:cubicBezTo>
                <a:cubicBezTo>
                  <a:pt x="19305" y="5134"/>
                  <a:pt x="19440" y="5311"/>
                  <a:pt x="19440" y="54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93" name="Freeform 17"/>
          <p:cNvSpPr/>
          <p:nvPr/>
        </p:nvSpPr>
        <p:spPr>
          <a:xfrm>
            <a:off x="3054350" y="11988800"/>
            <a:ext cx="1092200" cy="841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489"/>
                </a:moveTo>
                <a:cubicBezTo>
                  <a:pt x="21600" y="2479"/>
                  <a:pt x="19710" y="0"/>
                  <a:pt x="17415" y="0"/>
                </a:cubicBezTo>
                <a:cubicBezTo>
                  <a:pt x="15255" y="0"/>
                  <a:pt x="13500" y="2302"/>
                  <a:pt x="13230" y="5134"/>
                </a:cubicBezTo>
                <a:cubicBezTo>
                  <a:pt x="1485" y="5134"/>
                  <a:pt x="1485" y="5134"/>
                  <a:pt x="1485" y="5134"/>
                </a:cubicBezTo>
                <a:cubicBezTo>
                  <a:pt x="675" y="5134"/>
                  <a:pt x="0" y="5843"/>
                  <a:pt x="0" y="6905"/>
                </a:cubicBezTo>
                <a:cubicBezTo>
                  <a:pt x="0" y="19652"/>
                  <a:pt x="0" y="19652"/>
                  <a:pt x="0" y="19652"/>
                </a:cubicBezTo>
                <a:cubicBezTo>
                  <a:pt x="0" y="20715"/>
                  <a:pt x="675" y="21600"/>
                  <a:pt x="1485" y="21600"/>
                </a:cubicBezTo>
                <a:cubicBezTo>
                  <a:pt x="16335" y="21600"/>
                  <a:pt x="16335" y="21600"/>
                  <a:pt x="16335" y="21600"/>
                </a:cubicBezTo>
                <a:cubicBezTo>
                  <a:pt x="17145" y="21600"/>
                  <a:pt x="17685" y="20715"/>
                  <a:pt x="17685" y="19652"/>
                </a:cubicBezTo>
                <a:cubicBezTo>
                  <a:pt x="17685" y="10977"/>
                  <a:pt x="17685" y="10977"/>
                  <a:pt x="17685" y="10977"/>
                </a:cubicBezTo>
                <a:cubicBezTo>
                  <a:pt x="19845" y="10623"/>
                  <a:pt x="21600" y="8321"/>
                  <a:pt x="21600" y="5489"/>
                </a:cubicBezTo>
                <a:close/>
                <a:moveTo>
                  <a:pt x="13230" y="5843"/>
                </a:moveTo>
                <a:cubicBezTo>
                  <a:pt x="13365" y="6905"/>
                  <a:pt x="13635" y="7967"/>
                  <a:pt x="14175" y="8852"/>
                </a:cubicBezTo>
                <a:cubicBezTo>
                  <a:pt x="9585" y="14164"/>
                  <a:pt x="9585" y="14164"/>
                  <a:pt x="9585" y="14164"/>
                </a:cubicBezTo>
                <a:cubicBezTo>
                  <a:pt x="9180" y="14518"/>
                  <a:pt x="8505" y="14518"/>
                  <a:pt x="8235" y="14164"/>
                </a:cubicBezTo>
                <a:cubicBezTo>
                  <a:pt x="1080" y="6020"/>
                  <a:pt x="1080" y="6020"/>
                  <a:pt x="1080" y="6020"/>
                </a:cubicBezTo>
                <a:cubicBezTo>
                  <a:pt x="1215" y="5843"/>
                  <a:pt x="1350" y="5843"/>
                  <a:pt x="1485" y="5843"/>
                </a:cubicBezTo>
                <a:lnTo>
                  <a:pt x="13230" y="5843"/>
                </a:lnTo>
                <a:close/>
                <a:moveTo>
                  <a:pt x="16335" y="20892"/>
                </a:moveTo>
                <a:cubicBezTo>
                  <a:pt x="1485" y="20892"/>
                  <a:pt x="1485" y="20892"/>
                  <a:pt x="1485" y="20892"/>
                </a:cubicBezTo>
                <a:cubicBezTo>
                  <a:pt x="945" y="20892"/>
                  <a:pt x="540" y="20361"/>
                  <a:pt x="540" y="19652"/>
                </a:cubicBezTo>
                <a:cubicBezTo>
                  <a:pt x="540" y="6905"/>
                  <a:pt x="540" y="6905"/>
                  <a:pt x="540" y="6905"/>
                </a:cubicBezTo>
                <a:cubicBezTo>
                  <a:pt x="540" y="6728"/>
                  <a:pt x="540" y="6728"/>
                  <a:pt x="675" y="6551"/>
                </a:cubicBezTo>
                <a:cubicBezTo>
                  <a:pt x="6480" y="13102"/>
                  <a:pt x="6480" y="13102"/>
                  <a:pt x="6480" y="13102"/>
                </a:cubicBezTo>
                <a:cubicBezTo>
                  <a:pt x="3240" y="17174"/>
                  <a:pt x="3240" y="17174"/>
                  <a:pt x="3240" y="17174"/>
                </a:cubicBezTo>
                <a:cubicBezTo>
                  <a:pt x="3105" y="17351"/>
                  <a:pt x="3105" y="17528"/>
                  <a:pt x="3105" y="17705"/>
                </a:cubicBezTo>
                <a:cubicBezTo>
                  <a:pt x="3240" y="17882"/>
                  <a:pt x="3240" y="17882"/>
                  <a:pt x="3375" y="17882"/>
                </a:cubicBezTo>
                <a:cubicBezTo>
                  <a:pt x="3510" y="17882"/>
                  <a:pt x="3510" y="17882"/>
                  <a:pt x="3510" y="17705"/>
                </a:cubicBezTo>
                <a:cubicBezTo>
                  <a:pt x="6885" y="13633"/>
                  <a:pt x="6885" y="13633"/>
                  <a:pt x="6885" y="13633"/>
                </a:cubicBezTo>
                <a:cubicBezTo>
                  <a:pt x="6885" y="13633"/>
                  <a:pt x="6885" y="13633"/>
                  <a:pt x="6885" y="13633"/>
                </a:cubicBezTo>
                <a:cubicBezTo>
                  <a:pt x="7830" y="14695"/>
                  <a:pt x="7830" y="14695"/>
                  <a:pt x="7830" y="14695"/>
                </a:cubicBezTo>
                <a:cubicBezTo>
                  <a:pt x="8100" y="15049"/>
                  <a:pt x="8505" y="15226"/>
                  <a:pt x="8910" y="15226"/>
                </a:cubicBezTo>
                <a:cubicBezTo>
                  <a:pt x="9180" y="15226"/>
                  <a:pt x="9585" y="15049"/>
                  <a:pt x="9855" y="14695"/>
                </a:cubicBezTo>
                <a:cubicBezTo>
                  <a:pt x="10800" y="13633"/>
                  <a:pt x="10800" y="13633"/>
                  <a:pt x="10800" y="13633"/>
                </a:cubicBezTo>
                <a:cubicBezTo>
                  <a:pt x="10800" y="13633"/>
                  <a:pt x="10800" y="13633"/>
                  <a:pt x="10800" y="13633"/>
                </a:cubicBezTo>
                <a:cubicBezTo>
                  <a:pt x="14175" y="17705"/>
                  <a:pt x="14175" y="17705"/>
                  <a:pt x="14175" y="17705"/>
                </a:cubicBezTo>
                <a:cubicBezTo>
                  <a:pt x="14175" y="17882"/>
                  <a:pt x="14310" y="17882"/>
                  <a:pt x="14310" y="17882"/>
                </a:cubicBezTo>
                <a:cubicBezTo>
                  <a:pt x="14445" y="17882"/>
                  <a:pt x="14445" y="17882"/>
                  <a:pt x="14580" y="17705"/>
                </a:cubicBezTo>
                <a:cubicBezTo>
                  <a:pt x="14715" y="17528"/>
                  <a:pt x="14715" y="17351"/>
                  <a:pt x="14580" y="17174"/>
                </a:cubicBezTo>
                <a:cubicBezTo>
                  <a:pt x="11340" y="13102"/>
                  <a:pt x="11340" y="13102"/>
                  <a:pt x="11340" y="13102"/>
                </a:cubicBezTo>
                <a:cubicBezTo>
                  <a:pt x="14580" y="9384"/>
                  <a:pt x="14580" y="9384"/>
                  <a:pt x="14580" y="9384"/>
                </a:cubicBezTo>
                <a:cubicBezTo>
                  <a:pt x="15255" y="10269"/>
                  <a:pt x="16200" y="10800"/>
                  <a:pt x="17145" y="10977"/>
                </a:cubicBezTo>
                <a:cubicBezTo>
                  <a:pt x="17145" y="19652"/>
                  <a:pt x="17145" y="19652"/>
                  <a:pt x="17145" y="19652"/>
                </a:cubicBezTo>
                <a:cubicBezTo>
                  <a:pt x="17145" y="20361"/>
                  <a:pt x="16740" y="20892"/>
                  <a:pt x="16335" y="20892"/>
                </a:cubicBezTo>
                <a:close/>
                <a:moveTo>
                  <a:pt x="17415" y="10092"/>
                </a:moveTo>
                <a:cubicBezTo>
                  <a:pt x="15390" y="10092"/>
                  <a:pt x="13905" y="8144"/>
                  <a:pt x="13905" y="5489"/>
                </a:cubicBezTo>
                <a:cubicBezTo>
                  <a:pt x="13905" y="2833"/>
                  <a:pt x="15390" y="708"/>
                  <a:pt x="17415" y="708"/>
                </a:cubicBezTo>
                <a:cubicBezTo>
                  <a:pt x="19440" y="708"/>
                  <a:pt x="21060" y="2833"/>
                  <a:pt x="21060" y="5489"/>
                </a:cubicBezTo>
                <a:cubicBezTo>
                  <a:pt x="21060" y="8144"/>
                  <a:pt x="19440" y="10092"/>
                  <a:pt x="17415" y="10092"/>
                </a:cubicBezTo>
                <a:close/>
                <a:moveTo>
                  <a:pt x="18900" y="4072"/>
                </a:moveTo>
                <a:cubicBezTo>
                  <a:pt x="17820" y="5489"/>
                  <a:pt x="17820" y="5489"/>
                  <a:pt x="17820" y="5489"/>
                </a:cubicBezTo>
                <a:cubicBezTo>
                  <a:pt x="18900" y="6728"/>
                  <a:pt x="18900" y="6728"/>
                  <a:pt x="18900" y="6728"/>
                </a:cubicBezTo>
                <a:cubicBezTo>
                  <a:pt x="19035" y="6905"/>
                  <a:pt x="19035" y="7259"/>
                  <a:pt x="18900" y="7259"/>
                </a:cubicBezTo>
                <a:cubicBezTo>
                  <a:pt x="18900" y="7436"/>
                  <a:pt x="18765" y="7436"/>
                  <a:pt x="18630" y="7436"/>
                </a:cubicBezTo>
                <a:cubicBezTo>
                  <a:pt x="18630" y="7436"/>
                  <a:pt x="18495" y="7436"/>
                  <a:pt x="18495" y="7259"/>
                </a:cubicBezTo>
                <a:cubicBezTo>
                  <a:pt x="17415" y="6020"/>
                  <a:pt x="17415" y="6020"/>
                  <a:pt x="17415" y="6020"/>
                </a:cubicBezTo>
                <a:cubicBezTo>
                  <a:pt x="16470" y="7259"/>
                  <a:pt x="16470" y="7259"/>
                  <a:pt x="16470" y="7259"/>
                </a:cubicBezTo>
                <a:cubicBezTo>
                  <a:pt x="16470" y="7436"/>
                  <a:pt x="16335" y="7436"/>
                  <a:pt x="16200" y="7436"/>
                </a:cubicBezTo>
                <a:cubicBezTo>
                  <a:pt x="16200" y="7436"/>
                  <a:pt x="16065" y="7436"/>
                  <a:pt x="16065" y="7259"/>
                </a:cubicBezTo>
                <a:cubicBezTo>
                  <a:pt x="15930" y="7259"/>
                  <a:pt x="15930" y="6905"/>
                  <a:pt x="16065" y="6728"/>
                </a:cubicBezTo>
                <a:cubicBezTo>
                  <a:pt x="17010" y="5489"/>
                  <a:pt x="17010" y="5489"/>
                  <a:pt x="17010" y="5489"/>
                </a:cubicBezTo>
                <a:cubicBezTo>
                  <a:pt x="16065" y="4072"/>
                  <a:pt x="16065" y="4072"/>
                  <a:pt x="16065" y="4072"/>
                </a:cubicBezTo>
                <a:cubicBezTo>
                  <a:pt x="15930" y="4072"/>
                  <a:pt x="15930" y="3718"/>
                  <a:pt x="16065" y="3541"/>
                </a:cubicBezTo>
                <a:cubicBezTo>
                  <a:pt x="16200" y="3541"/>
                  <a:pt x="16335" y="3541"/>
                  <a:pt x="16470" y="3541"/>
                </a:cubicBezTo>
                <a:cubicBezTo>
                  <a:pt x="17415" y="4957"/>
                  <a:pt x="17415" y="4957"/>
                  <a:pt x="17415" y="4957"/>
                </a:cubicBezTo>
                <a:cubicBezTo>
                  <a:pt x="18495" y="3541"/>
                  <a:pt x="18495" y="3541"/>
                  <a:pt x="18495" y="3541"/>
                </a:cubicBezTo>
                <a:cubicBezTo>
                  <a:pt x="18630" y="3541"/>
                  <a:pt x="18765" y="3541"/>
                  <a:pt x="18900" y="3541"/>
                </a:cubicBezTo>
                <a:cubicBezTo>
                  <a:pt x="19035" y="3718"/>
                  <a:pt x="19035" y="4072"/>
                  <a:pt x="18900" y="407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94" name="Freeform 18"/>
          <p:cNvSpPr/>
          <p:nvPr/>
        </p:nvSpPr>
        <p:spPr>
          <a:xfrm>
            <a:off x="4965700" y="854075"/>
            <a:ext cx="1089026" cy="838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489"/>
                </a:moveTo>
                <a:cubicBezTo>
                  <a:pt x="21600" y="2479"/>
                  <a:pt x="19710" y="0"/>
                  <a:pt x="17415" y="0"/>
                </a:cubicBezTo>
                <a:cubicBezTo>
                  <a:pt x="15255" y="0"/>
                  <a:pt x="13500" y="2302"/>
                  <a:pt x="13230" y="5134"/>
                </a:cubicBezTo>
                <a:cubicBezTo>
                  <a:pt x="1485" y="5134"/>
                  <a:pt x="1485" y="5134"/>
                  <a:pt x="1485" y="5134"/>
                </a:cubicBezTo>
                <a:cubicBezTo>
                  <a:pt x="675" y="5134"/>
                  <a:pt x="0" y="5843"/>
                  <a:pt x="0" y="6905"/>
                </a:cubicBezTo>
                <a:cubicBezTo>
                  <a:pt x="0" y="19652"/>
                  <a:pt x="0" y="19652"/>
                  <a:pt x="0" y="19652"/>
                </a:cubicBezTo>
                <a:cubicBezTo>
                  <a:pt x="0" y="20715"/>
                  <a:pt x="675" y="21600"/>
                  <a:pt x="1485" y="21600"/>
                </a:cubicBezTo>
                <a:cubicBezTo>
                  <a:pt x="16335" y="21600"/>
                  <a:pt x="16335" y="21600"/>
                  <a:pt x="16335" y="21600"/>
                </a:cubicBezTo>
                <a:cubicBezTo>
                  <a:pt x="17145" y="21600"/>
                  <a:pt x="17685" y="20715"/>
                  <a:pt x="17685" y="19652"/>
                </a:cubicBezTo>
                <a:cubicBezTo>
                  <a:pt x="17685" y="10977"/>
                  <a:pt x="17685" y="10977"/>
                  <a:pt x="17685" y="10977"/>
                </a:cubicBezTo>
                <a:cubicBezTo>
                  <a:pt x="19845" y="10623"/>
                  <a:pt x="21600" y="8321"/>
                  <a:pt x="21600" y="5489"/>
                </a:cubicBezTo>
                <a:close/>
                <a:moveTo>
                  <a:pt x="13230" y="5843"/>
                </a:moveTo>
                <a:cubicBezTo>
                  <a:pt x="13365" y="6905"/>
                  <a:pt x="13635" y="7967"/>
                  <a:pt x="14175" y="8852"/>
                </a:cubicBezTo>
                <a:cubicBezTo>
                  <a:pt x="9585" y="14164"/>
                  <a:pt x="9585" y="14164"/>
                  <a:pt x="9585" y="14164"/>
                </a:cubicBezTo>
                <a:cubicBezTo>
                  <a:pt x="9180" y="14518"/>
                  <a:pt x="8505" y="14518"/>
                  <a:pt x="8235" y="14164"/>
                </a:cubicBezTo>
                <a:cubicBezTo>
                  <a:pt x="1080" y="6020"/>
                  <a:pt x="1080" y="6020"/>
                  <a:pt x="1080" y="6020"/>
                </a:cubicBezTo>
                <a:cubicBezTo>
                  <a:pt x="1080" y="5843"/>
                  <a:pt x="1215" y="5843"/>
                  <a:pt x="1485" y="5843"/>
                </a:cubicBezTo>
                <a:lnTo>
                  <a:pt x="13230" y="5843"/>
                </a:lnTo>
                <a:close/>
                <a:moveTo>
                  <a:pt x="16335" y="20892"/>
                </a:moveTo>
                <a:cubicBezTo>
                  <a:pt x="1485" y="20892"/>
                  <a:pt x="1485" y="20892"/>
                  <a:pt x="1485" y="20892"/>
                </a:cubicBezTo>
                <a:cubicBezTo>
                  <a:pt x="945" y="20892"/>
                  <a:pt x="540" y="20361"/>
                  <a:pt x="540" y="19652"/>
                </a:cubicBezTo>
                <a:cubicBezTo>
                  <a:pt x="540" y="6905"/>
                  <a:pt x="540" y="6905"/>
                  <a:pt x="540" y="6905"/>
                </a:cubicBezTo>
                <a:cubicBezTo>
                  <a:pt x="540" y="6728"/>
                  <a:pt x="540" y="6728"/>
                  <a:pt x="675" y="6551"/>
                </a:cubicBezTo>
                <a:cubicBezTo>
                  <a:pt x="6480" y="13102"/>
                  <a:pt x="6480" y="13102"/>
                  <a:pt x="6480" y="13102"/>
                </a:cubicBezTo>
                <a:cubicBezTo>
                  <a:pt x="3240" y="17174"/>
                  <a:pt x="3240" y="17174"/>
                  <a:pt x="3240" y="17174"/>
                </a:cubicBezTo>
                <a:cubicBezTo>
                  <a:pt x="3105" y="17351"/>
                  <a:pt x="3105" y="17528"/>
                  <a:pt x="3105" y="17705"/>
                </a:cubicBezTo>
                <a:cubicBezTo>
                  <a:pt x="3240" y="17882"/>
                  <a:pt x="3240" y="17882"/>
                  <a:pt x="3375" y="17882"/>
                </a:cubicBezTo>
                <a:cubicBezTo>
                  <a:pt x="3510" y="17882"/>
                  <a:pt x="3510" y="17882"/>
                  <a:pt x="3510" y="17705"/>
                </a:cubicBezTo>
                <a:cubicBezTo>
                  <a:pt x="6885" y="13633"/>
                  <a:pt x="6885" y="13633"/>
                  <a:pt x="6885" y="13633"/>
                </a:cubicBezTo>
                <a:cubicBezTo>
                  <a:pt x="6885" y="13633"/>
                  <a:pt x="6885" y="13633"/>
                  <a:pt x="6885" y="13633"/>
                </a:cubicBezTo>
                <a:cubicBezTo>
                  <a:pt x="7830" y="14695"/>
                  <a:pt x="7830" y="14695"/>
                  <a:pt x="7830" y="14695"/>
                </a:cubicBezTo>
                <a:cubicBezTo>
                  <a:pt x="8100" y="15049"/>
                  <a:pt x="8505" y="15226"/>
                  <a:pt x="8910" y="15226"/>
                </a:cubicBezTo>
                <a:cubicBezTo>
                  <a:pt x="9180" y="15226"/>
                  <a:pt x="9585" y="15049"/>
                  <a:pt x="9855" y="14695"/>
                </a:cubicBezTo>
                <a:cubicBezTo>
                  <a:pt x="10800" y="13633"/>
                  <a:pt x="10800" y="13633"/>
                  <a:pt x="10800" y="13633"/>
                </a:cubicBezTo>
                <a:cubicBezTo>
                  <a:pt x="10800" y="13633"/>
                  <a:pt x="10800" y="13633"/>
                  <a:pt x="10800" y="13633"/>
                </a:cubicBezTo>
                <a:cubicBezTo>
                  <a:pt x="14175" y="17705"/>
                  <a:pt x="14175" y="17705"/>
                  <a:pt x="14175" y="17705"/>
                </a:cubicBezTo>
                <a:cubicBezTo>
                  <a:pt x="14175" y="17882"/>
                  <a:pt x="14310" y="17882"/>
                  <a:pt x="14310" y="17882"/>
                </a:cubicBezTo>
                <a:cubicBezTo>
                  <a:pt x="14445" y="17882"/>
                  <a:pt x="14445" y="17882"/>
                  <a:pt x="14580" y="17705"/>
                </a:cubicBezTo>
                <a:cubicBezTo>
                  <a:pt x="14715" y="17528"/>
                  <a:pt x="14715" y="17351"/>
                  <a:pt x="14580" y="17174"/>
                </a:cubicBezTo>
                <a:cubicBezTo>
                  <a:pt x="11340" y="13102"/>
                  <a:pt x="11340" y="13102"/>
                  <a:pt x="11340" y="13102"/>
                </a:cubicBezTo>
                <a:cubicBezTo>
                  <a:pt x="14580" y="9384"/>
                  <a:pt x="14580" y="9384"/>
                  <a:pt x="14580" y="9384"/>
                </a:cubicBezTo>
                <a:cubicBezTo>
                  <a:pt x="15255" y="10269"/>
                  <a:pt x="16200" y="10800"/>
                  <a:pt x="17145" y="10977"/>
                </a:cubicBezTo>
                <a:cubicBezTo>
                  <a:pt x="17145" y="19652"/>
                  <a:pt x="17145" y="19652"/>
                  <a:pt x="17145" y="19652"/>
                </a:cubicBezTo>
                <a:cubicBezTo>
                  <a:pt x="17145" y="20361"/>
                  <a:pt x="16740" y="20892"/>
                  <a:pt x="16335" y="20892"/>
                </a:cubicBezTo>
                <a:close/>
                <a:moveTo>
                  <a:pt x="17415" y="10092"/>
                </a:moveTo>
                <a:cubicBezTo>
                  <a:pt x="15390" y="10092"/>
                  <a:pt x="13905" y="8144"/>
                  <a:pt x="13905" y="5489"/>
                </a:cubicBezTo>
                <a:cubicBezTo>
                  <a:pt x="13905" y="2833"/>
                  <a:pt x="15390" y="708"/>
                  <a:pt x="17415" y="708"/>
                </a:cubicBezTo>
                <a:cubicBezTo>
                  <a:pt x="19440" y="708"/>
                  <a:pt x="21060" y="2833"/>
                  <a:pt x="21060" y="5489"/>
                </a:cubicBezTo>
                <a:cubicBezTo>
                  <a:pt x="21060" y="8144"/>
                  <a:pt x="19440" y="10092"/>
                  <a:pt x="17415" y="10092"/>
                </a:cubicBezTo>
                <a:close/>
                <a:moveTo>
                  <a:pt x="19440" y="5489"/>
                </a:moveTo>
                <a:cubicBezTo>
                  <a:pt x="19440" y="5666"/>
                  <a:pt x="19305" y="5843"/>
                  <a:pt x="19170" y="5843"/>
                </a:cubicBezTo>
                <a:cubicBezTo>
                  <a:pt x="17820" y="5843"/>
                  <a:pt x="17820" y="5843"/>
                  <a:pt x="17820" y="5843"/>
                </a:cubicBezTo>
                <a:cubicBezTo>
                  <a:pt x="17820" y="7790"/>
                  <a:pt x="17820" y="7790"/>
                  <a:pt x="17820" y="7790"/>
                </a:cubicBezTo>
                <a:cubicBezTo>
                  <a:pt x="17820" y="7967"/>
                  <a:pt x="17685" y="8144"/>
                  <a:pt x="17415" y="8144"/>
                </a:cubicBezTo>
                <a:cubicBezTo>
                  <a:pt x="17280" y="8144"/>
                  <a:pt x="17145" y="7967"/>
                  <a:pt x="17145" y="7790"/>
                </a:cubicBezTo>
                <a:cubicBezTo>
                  <a:pt x="17145" y="5843"/>
                  <a:pt x="17145" y="5843"/>
                  <a:pt x="17145" y="5843"/>
                </a:cubicBezTo>
                <a:cubicBezTo>
                  <a:pt x="15795" y="5843"/>
                  <a:pt x="15795" y="5843"/>
                  <a:pt x="15795" y="5843"/>
                </a:cubicBezTo>
                <a:cubicBezTo>
                  <a:pt x="15660" y="5843"/>
                  <a:pt x="15525" y="5666"/>
                  <a:pt x="15525" y="5489"/>
                </a:cubicBezTo>
                <a:cubicBezTo>
                  <a:pt x="15525" y="5311"/>
                  <a:pt x="15660" y="5134"/>
                  <a:pt x="15795" y="5134"/>
                </a:cubicBezTo>
                <a:cubicBezTo>
                  <a:pt x="17145" y="5134"/>
                  <a:pt x="17145" y="5134"/>
                  <a:pt x="17145" y="5134"/>
                </a:cubicBezTo>
                <a:cubicBezTo>
                  <a:pt x="17145" y="3187"/>
                  <a:pt x="17145" y="3187"/>
                  <a:pt x="17145" y="3187"/>
                </a:cubicBezTo>
                <a:cubicBezTo>
                  <a:pt x="17145" y="3010"/>
                  <a:pt x="17280" y="2833"/>
                  <a:pt x="17415" y="2833"/>
                </a:cubicBezTo>
                <a:cubicBezTo>
                  <a:pt x="17685" y="2833"/>
                  <a:pt x="17820" y="3010"/>
                  <a:pt x="17820" y="3187"/>
                </a:cubicBezTo>
                <a:cubicBezTo>
                  <a:pt x="17820" y="5134"/>
                  <a:pt x="17820" y="5134"/>
                  <a:pt x="17820" y="5134"/>
                </a:cubicBezTo>
                <a:cubicBezTo>
                  <a:pt x="19170" y="5134"/>
                  <a:pt x="19170" y="5134"/>
                  <a:pt x="19170" y="5134"/>
                </a:cubicBezTo>
                <a:cubicBezTo>
                  <a:pt x="19305" y="5134"/>
                  <a:pt x="19440" y="5311"/>
                  <a:pt x="19440" y="54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95" name="Freeform 19"/>
          <p:cNvSpPr/>
          <p:nvPr/>
        </p:nvSpPr>
        <p:spPr>
          <a:xfrm>
            <a:off x="4965700" y="2117725"/>
            <a:ext cx="1089026" cy="7842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0"/>
                </a:move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1137"/>
                  <a:pt x="0" y="2463"/>
                </a:cubicBezTo>
                <a:cubicBezTo>
                  <a:pt x="0" y="19137"/>
                  <a:pt x="0" y="19137"/>
                  <a:pt x="0" y="19137"/>
                </a:cubicBezTo>
                <a:cubicBezTo>
                  <a:pt x="0" y="20463"/>
                  <a:pt x="810" y="21600"/>
                  <a:pt x="175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463"/>
                  <a:pt x="21600" y="19137"/>
                </a:cubicBezTo>
                <a:cubicBezTo>
                  <a:pt x="21600" y="2463"/>
                  <a:pt x="21600" y="2463"/>
                  <a:pt x="21600" y="2463"/>
                </a:cubicBezTo>
                <a:cubicBezTo>
                  <a:pt x="21600" y="1137"/>
                  <a:pt x="20790" y="0"/>
                  <a:pt x="19845" y="0"/>
                </a:cubicBezTo>
                <a:close/>
                <a:moveTo>
                  <a:pt x="19845" y="947"/>
                </a:moveTo>
                <a:cubicBezTo>
                  <a:pt x="19980" y="947"/>
                  <a:pt x="20250" y="1137"/>
                  <a:pt x="20385" y="1137"/>
                </a:cubicBezTo>
                <a:cubicBezTo>
                  <a:pt x="11610" y="11937"/>
                  <a:pt x="11610" y="11937"/>
                  <a:pt x="11610" y="11937"/>
                </a:cubicBezTo>
                <a:cubicBezTo>
                  <a:pt x="11205" y="12316"/>
                  <a:pt x="10395" y="12316"/>
                  <a:pt x="9990" y="11937"/>
                </a:cubicBezTo>
                <a:cubicBezTo>
                  <a:pt x="1215" y="1137"/>
                  <a:pt x="1215" y="1137"/>
                  <a:pt x="1215" y="1137"/>
                </a:cubicBezTo>
                <a:cubicBezTo>
                  <a:pt x="1350" y="1137"/>
                  <a:pt x="1620" y="947"/>
                  <a:pt x="1755" y="947"/>
                </a:cubicBezTo>
                <a:lnTo>
                  <a:pt x="19845" y="947"/>
                </a:lnTo>
                <a:close/>
                <a:moveTo>
                  <a:pt x="20925" y="19137"/>
                </a:moveTo>
                <a:cubicBezTo>
                  <a:pt x="20925" y="19895"/>
                  <a:pt x="20385" y="20653"/>
                  <a:pt x="19845" y="20653"/>
                </a:cubicBezTo>
                <a:cubicBezTo>
                  <a:pt x="1755" y="20653"/>
                  <a:pt x="1755" y="20653"/>
                  <a:pt x="1755" y="20653"/>
                </a:cubicBezTo>
                <a:cubicBezTo>
                  <a:pt x="1215" y="20653"/>
                  <a:pt x="675" y="19895"/>
                  <a:pt x="675" y="19137"/>
                </a:cubicBezTo>
                <a:cubicBezTo>
                  <a:pt x="675" y="2463"/>
                  <a:pt x="675" y="2463"/>
                  <a:pt x="675" y="2463"/>
                </a:cubicBezTo>
                <a:cubicBezTo>
                  <a:pt x="675" y="2274"/>
                  <a:pt x="675" y="2084"/>
                  <a:pt x="810" y="1895"/>
                </a:cubicBezTo>
                <a:cubicBezTo>
                  <a:pt x="9585" y="12505"/>
                  <a:pt x="9585" y="12505"/>
                  <a:pt x="9585" y="12505"/>
                </a:cubicBezTo>
                <a:cubicBezTo>
                  <a:pt x="9855" y="13074"/>
                  <a:pt x="10395" y="13263"/>
                  <a:pt x="10800" y="13263"/>
                </a:cubicBezTo>
                <a:cubicBezTo>
                  <a:pt x="11205" y="13263"/>
                  <a:pt x="11745" y="13074"/>
                  <a:pt x="12015" y="12505"/>
                </a:cubicBezTo>
                <a:cubicBezTo>
                  <a:pt x="20790" y="1895"/>
                  <a:pt x="20790" y="1895"/>
                  <a:pt x="20790" y="1895"/>
                </a:cubicBezTo>
                <a:cubicBezTo>
                  <a:pt x="20925" y="2084"/>
                  <a:pt x="20925" y="2274"/>
                  <a:pt x="20925" y="2463"/>
                </a:cubicBezTo>
                <a:lnTo>
                  <a:pt x="20925" y="1913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96" name="Freeform 20"/>
          <p:cNvSpPr/>
          <p:nvPr/>
        </p:nvSpPr>
        <p:spPr>
          <a:xfrm>
            <a:off x="4965700" y="3355976"/>
            <a:ext cx="1089026" cy="784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0"/>
                </a:move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1137"/>
                  <a:pt x="0" y="2463"/>
                </a:cubicBezTo>
                <a:cubicBezTo>
                  <a:pt x="0" y="19137"/>
                  <a:pt x="0" y="19137"/>
                  <a:pt x="0" y="19137"/>
                </a:cubicBezTo>
                <a:cubicBezTo>
                  <a:pt x="0" y="20463"/>
                  <a:pt x="810" y="21600"/>
                  <a:pt x="1755" y="21600"/>
                </a:cubicBezTo>
                <a:cubicBezTo>
                  <a:pt x="19845" y="21600"/>
                  <a:pt x="19845" y="21600"/>
                  <a:pt x="19845" y="21600"/>
                </a:cubicBezTo>
                <a:cubicBezTo>
                  <a:pt x="20790" y="21600"/>
                  <a:pt x="21600" y="20463"/>
                  <a:pt x="21600" y="19137"/>
                </a:cubicBezTo>
                <a:cubicBezTo>
                  <a:pt x="21600" y="2463"/>
                  <a:pt x="21600" y="2463"/>
                  <a:pt x="21600" y="2463"/>
                </a:cubicBezTo>
                <a:cubicBezTo>
                  <a:pt x="21600" y="1137"/>
                  <a:pt x="20790" y="0"/>
                  <a:pt x="19845" y="0"/>
                </a:cubicBezTo>
                <a:close/>
                <a:moveTo>
                  <a:pt x="19845" y="947"/>
                </a:moveTo>
                <a:cubicBezTo>
                  <a:pt x="19980" y="947"/>
                  <a:pt x="20250" y="1137"/>
                  <a:pt x="20385" y="1137"/>
                </a:cubicBezTo>
                <a:cubicBezTo>
                  <a:pt x="11610" y="11937"/>
                  <a:pt x="11610" y="11937"/>
                  <a:pt x="11610" y="11937"/>
                </a:cubicBezTo>
                <a:cubicBezTo>
                  <a:pt x="11205" y="12316"/>
                  <a:pt x="10395" y="12316"/>
                  <a:pt x="9990" y="11937"/>
                </a:cubicBezTo>
                <a:cubicBezTo>
                  <a:pt x="1215" y="1137"/>
                  <a:pt x="1215" y="1137"/>
                  <a:pt x="1215" y="1137"/>
                </a:cubicBezTo>
                <a:cubicBezTo>
                  <a:pt x="1350" y="1137"/>
                  <a:pt x="1620" y="947"/>
                  <a:pt x="1755" y="947"/>
                </a:cubicBezTo>
                <a:lnTo>
                  <a:pt x="19845" y="947"/>
                </a:lnTo>
                <a:close/>
                <a:moveTo>
                  <a:pt x="20925" y="19137"/>
                </a:moveTo>
                <a:cubicBezTo>
                  <a:pt x="20925" y="19895"/>
                  <a:pt x="20385" y="20653"/>
                  <a:pt x="19845" y="20653"/>
                </a:cubicBezTo>
                <a:cubicBezTo>
                  <a:pt x="1755" y="20653"/>
                  <a:pt x="1755" y="20653"/>
                  <a:pt x="1755" y="20653"/>
                </a:cubicBezTo>
                <a:cubicBezTo>
                  <a:pt x="1215" y="20653"/>
                  <a:pt x="675" y="19895"/>
                  <a:pt x="675" y="19137"/>
                </a:cubicBezTo>
                <a:cubicBezTo>
                  <a:pt x="675" y="2463"/>
                  <a:pt x="675" y="2463"/>
                  <a:pt x="675" y="2463"/>
                </a:cubicBezTo>
                <a:cubicBezTo>
                  <a:pt x="675" y="2274"/>
                  <a:pt x="675" y="2084"/>
                  <a:pt x="810" y="1895"/>
                </a:cubicBezTo>
                <a:cubicBezTo>
                  <a:pt x="7830" y="10611"/>
                  <a:pt x="7830" y="10611"/>
                  <a:pt x="7830" y="10611"/>
                </a:cubicBezTo>
                <a:cubicBezTo>
                  <a:pt x="3915" y="15726"/>
                  <a:pt x="3915" y="15726"/>
                  <a:pt x="3915" y="15726"/>
                </a:cubicBezTo>
                <a:cubicBezTo>
                  <a:pt x="3780" y="15916"/>
                  <a:pt x="3780" y="16295"/>
                  <a:pt x="3915" y="16484"/>
                </a:cubicBezTo>
                <a:cubicBezTo>
                  <a:pt x="3915" y="16674"/>
                  <a:pt x="4050" y="16674"/>
                  <a:pt x="4050" y="16674"/>
                </a:cubicBezTo>
                <a:cubicBezTo>
                  <a:pt x="4185" y="16674"/>
                  <a:pt x="4320" y="16674"/>
                  <a:pt x="4320" y="16484"/>
                </a:cubicBezTo>
                <a:cubicBezTo>
                  <a:pt x="8370" y="11179"/>
                  <a:pt x="8370" y="11179"/>
                  <a:pt x="8370" y="11179"/>
                </a:cubicBezTo>
                <a:cubicBezTo>
                  <a:pt x="8370" y="11179"/>
                  <a:pt x="8370" y="11179"/>
                  <a:pt x="8370" y="11179"/>
                </a:cubicBezTo>
                <a:cubicBezTo>
                  <a:pt x="9585" y="12505"/>
                  <a:pt x="9585" y="12505"/>
                  <a:pt x="9585" y="12505"/>
                </a:cubicBezTo>
                <a:cubicBezTo>
                  <a:pt x="9855" y="13074"/>
                  <a:pt x="10395" y="13263"/>
                  <a:pt x="10800" y="13263"/>
                </a:cubicBezTo>
                <a:cubicBezTo>
                  <a:pt x="11205" y="13263"/>
                  <a:pt x="11745" y="13074"/>
                  <a:pt x="12015" y="12505"/>
                </a:cubicBezTo>
                <a:cubicBezTo>
                  <a:pt x="13230" y="11179"/>
                  <a:pt x="13230" y="11179"/>
                  <a:pt x="13230" y="11179"/>
                </a:cubicBezTo>
                <a:cubicBezTo>
                  <a:pt x="13230" y="11179"/>
                  <a:pt x="13230" y="11179"/>
                  <a:pt x="13230" y="11179"/>
                </a:cubicBezTo>
                <a:cubicBezTo>
                  <a:pt x="17280" y="16484"/>
                  <a:pt x="17280" y="16484"/>
                  <a:pt x="17280" y="16484"/>
                </a:cubicBezTo>
                <a:cubicBezTo>
                  <a:pt x="17280" y="16674"/>
                  <a:pt x="17415" y="16674"/>
                  <a:pt x="17550" y="16674"/>
                </a:cubicBezTo>
                <a:cubicBezTo>
                  <a:pt x="17550" y="16674"/>
                  <a:pt x="17685" y="16674"/>
                  <a:pt x="17685" y="16484"/>
                </a:cubicBezTo>
                <a:cubicBezTo>
                  <a:pt x="17820" y="16295"/>
                  <a:pt x="17820" y="15916"/>
                  <a:pt x="17685" y="15726"/>
                </a:cubicBezTo>
                <a:cubicBezTo>
                  <a:pt x="13770" y="10611"/>
                  <a:pt x="13770" y="10611"/>
                  <a:pt x="13770" y="10611"/>
                </a:cubicBezTo>
                <a:cubicBezTo>
                  <a:pt x="20790" y="1895"/>
                  <a:pt x="20790" y="1895"/>
                  <a:pt x="20790" y="1895"/>
                </a:cubicBezTo>
                <a:cubicBezTo>
                  <a:pt x="20925" y="2084"/>
                  <a:pt x="20925" y="2274"/>
                  <a:pt x="20925" y="2463"/>
                </a:cubicBezTo>
                <a:lnTo>
                  <a:pt x="20925" y="1913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97" name="Freeform 21"/>
          <p:cNvSpPr/>
          <p:nvPr/>
        </p:nvSpPr>
        <p:spPr>
          <a:xfrm>
            <a:off x="4965700" y="4730750"/>
            <a:ext cx="1089026" cy="520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853"/>
                </a:moveTo>
                <a:cubicBezTo>
                  <a:pt x="21195" y="284"/>
                  <a:pt x="20925" y="0"/>
                  <a:pt x="20655" y="0"/>
                </a:cubicBezTo>
                <a:cubicBezTo>
                  <a:pt x="8505" y="0"/>
                  <a:pt x="8505" y="0"/>
                  <a:pt x="8505" y="0"/>
                </a:cubicBezTo>
                <a:cubicBezTo>
                  <a:pt x="7965" y="0"/>
                  <a:pt x="7290" y="1137"/>
                  <a:pt x="7155" y="2274"/>
                </a:cubicBezTo>
                <a:cubicBezTo>
                  <a:pt x="5535" y="19042"/>
                  <a:pt x="5535" y="19042"/>
                  <a:pt x="5535" y="19042"/>
                </a:cubicBezTo>
                <a:cubicBezTo>
                  <a:pt x="5535" y="19611"/>
                  <a:pt x="5535" y="20179"/>
                  <a:pt x="5805" y="20747"/>
                </a:cubicBezTo>
                <a:cubicBezTo>
                  <a:pt x="5940" y="21316"/>
                  <a:pt x="6210" y="21600"/>
                  <a:pt x="6480" y="21600"/>
                </a:cubicBezTo>
                <a:cubicBezTo>
                  <a:pt x="18630" y="21600"/>
                  <a:pt x="18630" y="21600"/>
                  <a:pt x="18630" y="21600"/>
                </a:cubicBezTo>
                <a:cubicBezTo>
                  <a:pt x="19170" y="21600"/>
                  <a:pt x="19845" y="20463"/>
                  <a:pt x="19980" y="19326"/>
                </a:cubicBezTo>
                <a:cubicBezTo>
                  <a:pt x="21600" y="2558"/>
                  <a:pt x="21600" y="2558"/>
                  <a:pt x="21600" y="2558"/>
                </a:cubicBezTo>
                <a:cubicBezTo>
                  <a:pt x="21600" y="1705"/>
                  <a:pt x="21600" y="1137"/>
                  <a:pt x="21330" y="853"/>
                </a:cubicBezTo>
                <a:close/>
                <a:moveTo>
                  <a:pt x="21060" y="2274"/>
                </a:moveTo>
                <a:cubicBezTo>
                  <a:pt x="19440" y="19042"/>
                  <a:pt x="19440" y="19042"/>
                  <a:pt x="19440" y="19042"/>
                </a:cubicBezTo>
                <a:cubicBezTo>
                  <a:pt x="19440" y="19895"/>
                  <a:pt x="19035" y="20463"/>
                  <a:pt x="18630" y="20463"/>
                </a:cubicBezTo>
                <a:cubicBezTo>
                  <a:pt x="6480" y="20463"/>
                  <a:pt x="6480" y="20463"/>
                  <a:pt x="6480" y="20463"/>
                </a:cubicBezTo>
                <a:cubicBezTo>
                  <a:pt x="6345" y="20463"/>
                  <a:pt x="6210" y="20463"/>
                  <a:pt x="6075" y="20179"/>
                </a:cubicBezTo>
                <a:cubicBezTo>
                  <a:pt x="6075" y="19895"/>
                  <a:pt x="5940" y="19611"/>
                  <a:pt x="6075" y="19326"/>
                </a:cubicBezTo>
                <a:cubicBezTo>
                  <a:pt x="7695" y="2558"/>
                  <a:pt x="7695" y="2558"/>
                  <a:pt x="7695" y="2558"/>
                </a:cubicBezTo>
                <a:cubicBezTo>
                  <a:pt x="7695" y="1705"/>
                  <a:pt x="8100" y="853"/>
                  <a:pt x="8505" y="853"/>
                </a:cubicBezTo>
                <a:cubicBezTo>
                  <a:pt x="20655" y="853"/>
                  <a:pt x="20655" y="853"/>
                  <a:pt x="20655" y="853"/>
                </a:cubicBezTo>
                <a:cubicBezTo>
                  <a:pt x="20790" y="853"/>
                  <a:pt x="20925" y="1137"/>
                  <a:pt x="21060" y="1421"/>
                </a:cubicBezTo>
                <a:cubicBezTo>
                  <a:pt x="21060" y="1705"/>
                  <a:pt x="21195" y="1989"/>
                  <a:pt x="21060" y="2274"/>
                </a:cubicBezTo>
                <a:close/>
                <a:moveTo>
                  <a:pt x="20925" y="1705"/>
                </a:moveTo>
                <a:cubicBezTo>
                  <a:pt x="21060" y="1705"/>
                  <a:pt x="21060" y="1989"/>
                  <a:pt x="20925" y="2274"/>
                </a:cubicBezTo>
                <a:cubicBezTo>
                  <a:pt x="14175" y="12789"/>
                  <a:pt x="14175" y="12789"/>
                  <a:pt x="14175" y="12789"/>
                </a:cubicBezTo>
                <a:cubicBezTo>
                  <a:pt x="13905" y="13074"/>
                  <a:pt x="13770" y="13358"/>
                  <a:pt x="13500" y="13358"/>
                </a:cubicBezTo>
                <a:cubicBezTo>
                  <a:pt x="13095" y="13358"/>
                  <a:pt x="12690" y="13074"/>
                  <a:pt x="12555" y="12505"/>
                </a:cubicBezTo>
                <a:cubicBezTo>
                  <a:pt x="7965" y="2274"/>
                  <a:pt x="7965" y="2274"/>
                  <a:pt x="7965" y="2274"/>
                </a:cubicBezTo>
                <a:cubicBezTo>
                  <a:pt x="7830" y="1989"/>
                  <a:pt x="7830" y="1705"/>
                  <a:pt x="7965" y="1421"/>
                </a:cubicBezTo>
                <a:cubicBezTo>
                  <a:pt x="7965" y="1421"/>
                  <a:pt x="8100" y="1421"/>
                  <a:pt x="8235" y="1421"/>
                </a:cubicBezTo>
                <a:cubicBezTo>
                  <a:pt x="12825" y="11653"/>
                  <a:pt x="12825" y="11653"/>
                  <a:pt x="12825" y="11653"/>
                </a:cubicBezTo>
                <a:cubicBezTo>
                  <a:pt x="13095" y="12221"/>
                  <a:pt x="13635" y="12505"/>
                  <a:pt x="13905" y="11937"/>
                </a:cubicBezTo>
                <a:cubicBezTo>
                  <a:pt x="20655" y="1421"/>
                  <a:pt x="20655" y="1421"/>
                  <a:pt x="20655" y="1421"/>
                </a:cubicBezTo>
                <a:cubicBezTo>
                  <a:pt x="20790" y="1421"/>
                  <a:pt x="20925" y="1421"/>
                  <a:pt x="20925" y="1705"/>
                </a:cubicBezTo>
                <a:close/>
                <a:moveTo>
                  <a:pt x="2295" y="3126"/>
                </a:moveTo>
                <a:cubicBezTo>
                  <a:pt x="2295" y="2842"/>
                  <a:pt x="2430" y="2558"/>
                  <a:pt x="2565" y="2558"/>
                </a:cubicBezTo>
                <a:cubicBezTo>
                  <a:pt x="5670" y="2558"/>
                  <a:pt x="5670" y="2558"/>
                  <a:pt x="5670" y="2558"/>
                </a:cubicBezTo>
                <a:cubicBezTo>
                  <a:pt x="5670" y="2558"/>
                  <a:pt x="5805" y="2842"/>
                  <a:pt x="5805" y="3126"/>
                </a:cubicBezTo>
                <a:cubicBezTo>
                  <a:pt x="5805" y="3411"/>
                  <a:pt x="5670" y="3695"/>
                  <a:pt x="5670" y="3695"/>
                </a:cubicBezTo>
                <a:cubicBezTo>
                  <a:pt x="2565" y="3695"/>
                  <a:pt x="2565" y="3695"/>
                  <a:pt x="2565" y="3695"/>
                </a:cubicBezTo>
                <a:cubicBezTo>
                  <a:pt x="2430" y="3695"/>
                  <a:pt x="2295" y="3411"/>
                  <a:pt x="2295" y="3126"/>
                </a:cubicBezTo>
                <a:close/>
                <a:moveTo>
                  <a:pt x="5265" y="9663"/>
                </a:moveTo>
                <a:cubicBezTo>
                  <a:pt x="5265" y="9947"/>
                  <a:pt x="5130" y="10232"/>
                  <a:pt x="4995" y="10232"/>
                </a:cubicBezTo>
                <a:cubicBezTo>
                  <a:pt x="270" y="10232"/>
                  <a:pt x="270" y="10232"/>
                  <a:pt x="270" y="10232"/>
                </a:cubicBezTo>
                <a:cubicBezTo>
                  <a:pt x="135" y="10232"/>
                  <a:pt x="0" y="9947"/>
                  <a:pt x="0" y="9663"/>
                </a:cubicBezTo>
                <a:cubicBezTo>
                  <a:pt x="0" y="9379"/>
                  <a:pt x="135" y="9095"/>
                  <a:pt x="270" y="9095"/>
                </a:cubicBezTo>
                <a:cubicBezTo>
                  <a:pt x="4995" y="9095"/>
                  <a:pt x="4995" y="9095"/>
                  <a:pt x="4995" y="9095"/>
                </a:cubicBezTo>
                <a:cubicBezTo>
                  <a:pt x="5130" y="9095"/>
                  <a:pt x="5265" y="9379"/>
                  <a:pt x="5265" y="9663"/>
                </a:cubicBezTo>
                <a:close/>
                <a:moveTo>
                  <a:pt x="4455" y="15632"/>
                </a:moveTo>
                <a:cubicBezTo>
                  <a:pt x="4455" y="15916"/>
                  <a:pt x="4320" y="15916"/>
                  <a:pt x="4185" y="15916"/>
                </a:cubicBezTo>
                <a:cubicBezTo>
                  <a:pt x="1890" y="15916"/>
                  <a:pt x="1890" y="15916"/>
                  <a:pt x="1890" y="15916"/>
                </a:cubicBezTo>
                <a:cubicBezTo>
                  <a:pt x="1755" y="15916"/>
                  <a:pt x="1620" y="15916"/>
                  <a:pt x="1620" y="15632"/>
                </a:cubicBezTo>
                <a:cubicBezTo>
                  <a:pt x="1620" y="15347"/>
                  <a:pt x="1755" y="15063"/>
                  <a:pt x="1890" y="15063"/>
                </a:cubicBezTo>
                <a:cubicBezTo>
                  <a:pt x="4185" y="15063"/>
                  <a:pt x="4185" y="15063"/>
                  <a:pt x="4185" y="15063"/>
                </a:cubicBezTo>
                <a:cubicBezTo>
                  <a:pt x="4320" y="15063"/>
                  <a:pt x="4455" y="15347"/>
                  <a:pt x="4455" y="156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98" name="Freeform 22"/>
          <p:cNvSpPr/>
          <p:nvPr/>
        </p:nvSpPr>
        <p:spPr>
          <a:xfrm>
            <a:off x="4965700" y="5692776"/>
            <a:ext cx="108902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4445"/>
                  <a:pt x="1755" y="17685"/>
                  <a:pt x="4590" y="19575"/>
                </a:cubicBezTo>
                <a:cubicBezTo>
                  <a:pt x="4590" y="19575"/>
                  <a:pt x="4590" y="19575"/>
                  <a:pt x="4590" y="19575"/>
                </a:cubicBezTo>
                <a:cubicBezTo>
                  <a:pt x="4590" y="19575"/>
                  <a:pt x="4590" y="19575"/>
                  <a:pt x="4590" y="19575"/>
                </a:cubicBezTo>
                <a:cubicBezTo>
                  <a:pt x="4725" y="19710"/>
                  <a:pt x="4860" y="19845"/>
                  <a:pt x="4995" y="19980"/>
                </a:cubicBezTo>
                <a:cubicBezTo>
                  <a:pt x="5130" y="19980"/>
                  <a:pt x="5265" y="20115"/>
                  <a:pt x="5400" y="20115"/>
                </a:cubicBezTo>
                <a:cubicBezTo>
                  <a:pt x="5535" y="20250"/>
                  <a:pt x="5670" y="20250"/>
                  <a:pt x="5805" y="20385"/>
                </a:cubicBezTo>
                <a:cubicBezTo>
                  <a:pt x="5940" y="20520"/>
                  <a:pt x="6210" y="20520"/>
                  <a:pt x="6345" y="20655"/>
                </a:cubicBezTo>
                <a:cubicBezTo>
                  <a:pt x="6480" y="20655"/>
                  <a:pt x="6615" y="20790"/>
                  <a:pt x="6750" y="20790"/>
                </a:cubicBezTo>
                <a:cubicBezTo>
                  <a:pt x="7020" y="20925"/>
                  <a:pt x="7290" y="21060"/>
                  <a:pt x="7560" y="21060"/>
                </a:cubicBezTo>
                <a:cubicBezTo>
                  <a:pt x="7695" y="21060"/>
                  <a:pt x="7695" y="21195"/>
                  <a:pt x="7830" y="21195"/>
                </a:cubicBezTo>
                <a:cubicBezTo>
                  <a:pt x="7965" y="21195"/>
                  <a:pt x="8235" y="21330"/>
                  <a:pt x="8505" y="21330"/>
                </a:cubicBezTo>
                <a:cubicBezTo>
                  <a:pt x="8640" y="21330"/>
                  <a:pt x="8775" y="21330"/>
                  <a:pt x="8775" y="21465"/>
                </a:cubicBezTo>
                <a:cubicBezTo>
                  <a:pt x="9045" y="21465"/>
                  <a:pt x="9315" y="21465"/>
                  <a:pt x="9450" y="21465"/>
                </a:cubicBezTo>
                <a:cubicBezTo>
                  <a:pt x="9585" y="21465"/>
                  <a:pt x="9720" y="21600"/>
                  <a:pt x="9855" y="21600"/>
                </a:cubicBezTo>
                <a:cubicBezTo>
                  <a:pt x="10125" y="21600"/>
                  <a:pt x="10530" y="21600"/>
                  <a:pt x="10800" y="21600"/>
                </a:cubicBezTo>
                <a:cubicBezTo>
                  <a:pt x="11070" y="21600"/>
                  <a:pt x="11475" y="21600"/>
                  <a:pt x="11745" y="21600"/>
                </a:cubicBezTo>
                <a:cubicBezTo>
                  <a:pt x="11880" y="21600"/>
                  <a:pt x="12015" y="21465"/>
                  <a:pt x="12150" y="21465"/>
                </a:cubicBezTo>
                <a:cubicBezTo>
                  <a:pt x="12285" y="21465"/>
                  <a:pt x="12555" y="21465"/>
                  <a:pt x="12825" y="21465"/>
                </a:cubicBezTo>
                <a:cubicBezTo>
                  <a:pt x="12825" y="21330"/>
                  <a:pt x="12960" y="21330"/>
                  <a:pt x="13095" y="21330"/>
                </a:cubicBezTo>
                <a:cubicBezTo>
                  <a:pt x="13365" y="21330"/>
                  <a:pt x="13635" y="21195"/>
                  <a:pt x="13770" y="21195"/>
                </a:cubicBezTo>
                <a:cubicBezTo>
                  <a:pt x="13905" y="21195"/>
                  <a:pt x="14040" y="21060"/>
                  <a:pt x="14040" y="21060"/>
                </a:cubicBezTo>
                <a:cubicBezTo>
                  <a:pt x="14310" y="21060"/>
                  <a:pt x="14580" y="20925"/>
                  <a:pt x="14850" y="20790"/>
                </a:cubicBezTo>
                <a:cubicBezTo>
                  <a:pt x="14985" y="20790"/>
                  <a:pt x="15120" y="20655"/>
                  <a:pt x="15255" y="20655"/>
                </a:cubicBezTo>
                <a:cubicBezTo>
                  <a:pt x="15390" y="20520"/>
                  <a:pt x="15660" y="20520"/>
                  <a:pt x="15795" y="20385"/>
                </a:cubicBezTo>
                <a:cubicBezTo>
                  <a:pt x="15930" y="20250"/>
                  <a:pt x="16065" y="20250"/>
                  <a:pt x="16200" y="20115"/>
                </a:cubicBezTo>
                <a:cubicBezTo>
                  <a:pt x="16335" y="20115"/>
                  <a:pt x="16470" y="19980"/>
                  <a:pt x="16605" y="19980"/>
                </a:cubicBezTo>
                <a:cubicBezTo>
                  <a:pt x="16740" y="19845"/>
                  <a:pt x="16875" y="19710"/>
                  <a:pt x="17010" y="19575"/>
                </a:cubicBezTo>
                <a:cubicBezTo>
                  <a:pt x="17010" y="19575"/>
                  <a:pt x="17010" y="19575"/>
                  <a:pt x="17010" y="19575"/>
                </a:cubicBezTo>
                <a:cubicBezTo>
                  <a:pt x="17010" y="19575"/>
                  <a:pt x="17010" y="19575"/>
                  <a:pt x="17010" y="19575"/>
                </a:cubicBezTo>
                <a:cubicBezTo>
                  <a:pt x="19845" y="17685"/>
                  <a:pt x="21600" y="14445"/>
                  <a:pt x="21600" y="10800"/>
                </a:cubicBezTo>
                <a:close/>
                <a:moveTo>
                  <a:pt x="8100" y="14445"/>
                </a:moveTo>
                <a:cubicBezTo>
                  <a:pt x="7830" y="14175"/>
                  <a:pt x="7560" y="13770"/>
                  <a:pt x="7425" y="12825"/>
                </a:cubicBezTo>
                <a:cubicBezTo>
                  <a:pt x="7290" y="12285"/>
                  <a:pt x="7020" y="12150"/>
                  <a:pt x="6885" y="12015"/>
                </a:cubicBezTo>
                <a:cubicBezTo>
                  <a:pt x="6615" y="12015"/>
                  <a:pt x="6480" y="11880"/>
                  <a:pt x="6345" y="10935"/>
                </a:cubicBezTo>
                <a:cubicBezTo>
                  <a:pt x="6345" y="10395"/>
                  <a:pt x="6615" y="10260"/>
                  <a:pt x="6615" y="10260"/>
                </a:cubicBezTo>
                <a:cubicBezTo>
                  <a:pt x="6750" y="10260"/>
                  <a:pt x="6750" y="9990"/>
                  <a:pt x="6750" y="9855"/>
                </a:cubicBezTo>
                <a:cubicBezTo>
                  <a:pt x="6750" y="9855"/>
                  <a:pt x="6615" y="9315"/>
                  <a:pt x="6615" y="8775"/>
                </a:cubicBezTo>
                <a:cubicBezTo>
                  <a:pt x="6345" y="7020"/>
                  <a:pt x="6345" y="5265"/>
                  <a:pt x="8370" y="4320"/>
                </a:cubicBezTo>
                <a:cubicBezTo>
                  <a:pt x="10530" y="3510"/>
                  <a:pt x="12150" y="4050"/>
                  <a:pt x="12285" y="4455"/>
                </a:cubicBezTo>
                <a:cubicBezTo>
                  <a:pt x="12285" y="4455"/>
                  <a:pt x="12555" y="4590"/>
                  <a:pt x="12555" y="4590"/>
                </a:cubicBezTo>
                <a:cubicBezTo>
                  <a:pt x="12555" y="4590"/>
                  <a:pt x="12690" y="4590"/>
                  <a:pt x="12690" y="4590"/>
                </a:cubicBezTo>
                <a:cubicBezTo>
                  <a:pt x="12825" y="4590"/>
                  <a:pt x="13770" y="4590"/>
                  <a:pt x="14445" y="5265"/>
                </a:cubicBezTo>
                <a:cubicBezTo>
                  <a:pt x="15255" y="6345"/>
                  <a:pt x="14985" y="9045"/>
                  <a:pt x="14850" y="9855"/>
                </a:cubicBezTo>
                <a:cubicBezTo>
                  <a:pt x="14850" y="9990"/>
                  <a:pt x="14850" y="10125"/>
                  <a:pt x="14985" y="10260"/>
                </a:cubicBezTo>
                <a:cubicBezTo>
                  <a:pt x="14985" y="10260"/>
                  <a:pt x="15255" y="10395"/>
                  <a:pt x="15255" y="10935"/>
                </a:cubicBezTo>
                <a:cubicBezTo>
                  <a:pt x="15120" y="11880"/>
                  <a:pt x="14985" y="12015"/>
                  <a:pt x="14715" y="12015"/>
                </a:cubicBezTo>
                <a:cubicBezTo>
                  <a:pt x="14580" y="12150"/>
                  <a:pt x="14310" y="12285"/>
                  <a:pt x="14175" y="12825"/>
                </a:cubicBezTo>
                <a:cubicBezTo>
                  <a:pt x="14040" y="13770"/>
                  <a:pt x="13770" y="14175"/>
                  <a:pt x="13500" y="14445"/>
                </a:cubicBezTo>
                <a:cubicBezTo>
                  <a:pt x="13365" y="14715"/>
                  <a:pt x="13230" y="14985"/>
                  <a:pt x="13230" y="15660"/>
                </a:cubicBezTo>
                <a:cubicBezTo>
                  <a:pt x="13230" y="17550"/>
                  <a:pt x="13905" y="18495"/>
                  <a:pt x="16200" y="19440"/>
                </a:cubicBezTo>
                <a:cubicBezTo>
                  <a:pt x="16065" y="19440"/>
                  <a:pt x="15930" y="19440"/>
                  <a:pt x="15930" y="19575"/>
                </a:cubicBezTo>
                <a:cubicBezTo>
                  <a:pt x="15795" y="19575"/>
                  <a:pt x="15660" y="19710"/>
                  <a:pt x="15525" y="19710"/>
                </a:cubicBezTo>
                <a:cubicBezTo>
                  <a:pt x="15255" y="19845"/>
                  <a:pt x="15120" y="19980"/>
                  <a:pt x="14850" y="20115"/>
                </a:cubicBezTo>
                <a:cubicBezTo>
                  <a:pt x="14715" y="20115"/>
                  <a:pt x="14580" y="20115"/>
                  <a:pt x="14580" y="20250"/>
                </a:cubicBezTo>
                <a:cubicBezTo>
                  <a:pt x="14310" y="20250"/>
                  <a:pt x="14175" y="20385"/>
                  <a:pt x="14040" y="20385"/>
                </a:cubicBezTo>
                <a:cubicBezTo>
                  <a:pt x="13905" y="20520"/>
                  <a:pt x="13770" y="20520"/>
                  <a:pt x="13770" y="20520"/>
                </a:cubicBezTo>
                <a:cubicBezTo>
                  <a:pt x="13500" y="20655"/>
                  <a:pt x="13095" y="20655"/>
                  <a:pt x="12825" y="20790"/>
                </a:cubicBezTo>
                <a:cubicBezTo>
                  <a:pt x="12825" y="20790"/>
                  <a:pt x="12825" y="20790"/>
                  <a:pt x="12690" y="20790"/>
                </a:cubicBezTo>
                <a:cubicBezTo>
                  <a:pt x="12420" y="20790"/>
                  <a:pt x="12285" y="20790"/>
                  <a:pt x="12015" y="20925"/>
                </a:cubicBezTo>
                <a:cubicBezTo>
                  <a:pt x="11880" y="20925"/>
                  <a:pt x="11745" y="20925"/>
                  <a:pt x="11745" y="20925"/>
                </a:cubicBezTo>
                <a:cubicBezTo>
                  <a:pt x="11475" y="20925"/>
                  <a:pt x="11070" y="20925"/>
                  <a:pt x="10800" y="20925"/>
                </a:cubicBezTo>
                <a:cubicBezTo>
                  <a:pt x="10530" y="20925"/>
                  <a:pt x="10125" y="20925"/>
                  <a:pt x="9855" y="20925"/>
                </a:cubicBezTo>
                <a:cubicBezTo>
                  <a:pt x="9855" y="20925"/>
                  <a:pt x="9720" y="20925"/>
                  <a:pt x="9585" y="20925"/>
                </a:cubicBezTo>
                <a:cubicBezTo>
                  <a:pt x="9315" y="20790"/>
                  <a:pt x="9180" y="20790"/>
                  <a:pt x="8910" y="20790"/>
                </a:cubicBezTo>
                <a:cubicBezTo>
                  <a:pt x="8775" y="20790"/>
                  <a:pt x="8775" y="20790"/>
                  <a:pt x="8775" y="20790"/>
                </a:cubicBezTo>
                <a:cubicBezTo>
                  <a:pt x="8505" y="20655"/>
                  <a:pt x="8235" y="20655"/>
                  <a:pt x="7830" y="20520"/>
                </a:cubicBezTo>
                <a:cubicBezTo>
                  <a:pt x="7830" y="20520"/>
                  <a:pt x="7695" y="20520"/>
                  <a:pt x="7560" y="20385"/>
                </a:cubicBezTo>
                <a:cubicBezTo>
                  <a:pt x="7425" y="20385"/>
                  <a:pt x="7290" y="20250"/>
                  <a:pt x="7020" y="20250"/>
                </a:cubicBezTo>
                <a:cubicBezTo>
                  <a:pt x="7020" y="20115"/>
                  <a:pt x="6885" y="20115"/>
                  <a:pt x="6750" y="20115"/>
                </a:cubicBezTo>
                <a:cubicBezTo>
                  <a:pt x="6480" y="19980"/>
                  <a:pt x="6345" y="19845"/>
                  <a:pt x="6075" y="19710"/>
                </a:cubicBezTo>
                <a:cubicBezTo>
                  <a:pt x="5940" y="19710"/>
                  <a:pt x="5805" y="19575"/>
                  <a:pt x="5670" y="19575"/>
                </a:cubicBezTo>
                <a:cubicBezTo>
                  <a:pt x="5670" y="19440"/>
                  <a:pt x="5535" y="19440"/>
                  <a:pt x="5400" y="19440"/>
                </a:cubicBezTo>
                <a:cubicBezTo>
                  <a:pt x="7695" y="18495"/>
                  <a:pt x="8370" y="17550"/>
                  <a:pt x="8370" y="15660"/>
                </a:cubicBezTo>
                <a:cubicBezTo>
                  <a:pt x="8370" y="14985"/>
                  <a:pt x="8235" y="14715"/>
                  <a:pt x="8100" y="14445"/>
                </a:cubicBezTo>
                <a:close/>
                <a:moveTo>
                  <a:pt x="16740" y="18900"/>
                </a:moveTo>
                <a:cubicBezTo>
                  <a:pt x="14310" y="17955"/>
                  <a:pt x="13770" y="17145"/>
                  <a:pt x="13770" y="15660"/>
                </a:cubicBezTo>
                <a:cubicBezTo>
                  <a:pt x="13770" y="15255"/>
                  <a:pt x="13905" y="15120"/>
                  <a:pt x="14040" y="14850"/>
                </a:cubicBezTo>
                <a:cubicBezTo>
                  <a:pt x="14310" y="14580"/>
                  <a:pt x="14580" y="14040"/>
                  <a:pt x="14850" y="12960"/>
                </a:cubicBezTo>
                <a:cubicBezTo>
                  <a:pt x="14850" y="12690"/>
                  <a:pt x="14850" y="12690"/>
                  <a:pt x="14985" y="12690"/>
                </a:cubicBezTo>
                <a:cubicBezTo>
                  <a:pt x="15390" y="12420"/>
                  <a:pt x="15795" y="12150"/>
                  <a:pt x="15930" y="10935"/>
                </a:cubicBezTo>
                <a:cubicBezTo>
                  <a:pt x="15930" y="10395"/>
                  <a:pt x="15660" y="9990"/>
                  <a:pt x="15525" y="9855"/>
                </a:cubicBezTo>
                <a:cubicBezTo>
                  <a:pt x="15660" y="9045"/>
                  <a:pt x="15930" y="6210"/>
                  <a:pt x="14850" y="4860"/>
                </a:cubicBezTo>
                <a:cubicBezTo>
                  <a:pt x="14175" y="4050"/>
                  <a:pt x="13095" y="3915"/>
                  <a:pt x="12690" y="3915"/>
                </a:cubicBezTo>
                <a:cubicBezTo>
                  <a:pt x="12150" y="3375"/>
                  <a:pt x="10395" y="2835"/>
                  <a:pt x="8235" y="3780"/>
                </a:cubicBezTo>
                <a:cubicBezTo>
                  <a:pt x="5670" y="4860"/>
                  <a:pt x="5670" y="7020"/>
                  <a:pt x="5940" y="8775"/>
                </a:cubicBezTo>
                <a:cubicBezTo>
                  <a:pt x="5940" y="9180"/>
                  <a:pt x="6075" y="9585"/>
                  <a:pt x="6075" y="9855"/>
                </a:cubicBezTo>
                <a:cubicBezTo>
                  <a:pt x="5940" y="9990"/>
                  <a:pt x="5670" y="10395"/>
                  <a:pt x="5670" y="10935"/>
                </a:cubicBezTo>
                <a:cubicBezTo>
                  <a:pt x="5805" y="12150"/>
                  <a:pt x="6210" y="12420"/>
                  <a:pt x="6615" y="12690"/>
                </a:cubicBezTo>
                <a:cubicBezTo>
                  <a:pt x="6750" y="12690"/>
                  <a:pt x="6750" y="12690"/>
                  <a:pt x="6750" y="12960"/>
                </a:cubicBezTo>
                <a:cubicBezTo>
                  <a:pt x="7020" y="14040"/>
                  <a:pt x="7290" y="14580"/>
                  <a:pt x="7560" y="14850"/>
                </a:cubicBezTo>
                <a:cubicBezTo>
                  <a:pt x="7695" y="15120"/>
                  <a:pt x="7830" y="15255"/>
                  <a:pt x="7830" y="15660"/>
                </a:cubicBezTo>
                <a:cubicBezTo>
                  <a:pt x="7830" y="17145"/>
                  <a:pt x="7290" y="17955"/>
                  <a:pt x="4860" y="18900"/>
                </a:cubicBezTo>
                <a:cubicBezTo>
                  <a:pt x="2295" y="17145"/>
                  <a:pt x="675" y="1417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4175"/>
                  <a:pt x="19305" y="17145"/>
                  <a:pt x="16740" y="189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399" name="Freeform 23"/>
          <p:cNvSpPr/>
          <p:nvPr/>
        </p:nvSpPr>
        <p:spPr>
          <a:xfrm>
            <a:off x="5264150" y="6931025"/>
            <a:ext cx="4921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700" y="7155"/>
                </a:moveTo>
                <a:cubicBezTo>
                  <a:pt x="3900" y="7155"/>
                  <a:pt x="3900" y="7155"/>
                  <a:pt x="3900" y="7155"/>
                </a:cubicBezTo>
                <a:cubicBezTo>
                  <a:pt x="1800" y="7155"/>
                  <a:pt x="0" y="7965"/>
                  <a:pt x="0" y="8910"/>
                </a:cubicBezTo>
                <a:cubicBezTo>
                  <a:pt x="0" y="13230"/>
                  <a:pt x="0" y="13230"/>
                  <a:pt x="0" y="13230"/>
                </a:cubicBezTo>
                <a:cubicBezTo>
                  <a:pt x="0" y="14175"/>
                  <a:pt x="1800" y="14985"/>
                  <a:pt x="3900" y="14985"/>
                </a:cubicBezTo>
                <a:cubicBezTo>
                  <a:pt x="3900" y="14985"/>
                  <a:pt x="3900" y="14985"/>
                  <a:pt x="3900" y="14985"/>
                </a:cubicBezTo>
                <a:cubicBezTo>
                  <a:pt x="3900" y="21330"/>
                  <a:pt x="3900" y="21330"/>
                  <a:pt x="3900" y="21330"/>
                </a:cubicBezTo>
                <a:cubicBezTo>
                  <a:pt x="3900" y="21465"/>
                  <a:pt x="4500" y="21600"/>
                  <a:pt x="4800" y="21600"/>
                </a:cubicBezTo>
                <a:cubicBezTo>
                  <a:pt x="16800" y="21600"/>
                  <a:pt x="16800" y="21600"/>
                  <a:pt x="16800" y="21600"/>
                </a:cubicBezTo>
                <a:cubicBezTo>
                  <a:pt x="17100" y="21600"/>
                  <a:pt x="17400" y="21465"/>
                  <a:pt x="17400" y="21330"/>
                </a:cubicBezTo>
                <a:cubicBezTo>
                  <a:pt x="17400" y="14985"/>
                  <a:pt x="17400" y="14985"/>
                  <a:pt x="17400" y="14985"/>
                </a:cubicBezTo>
                <a:cubicBezTo>
                  <a:pt x="17700" y="14985"/>
                  <a:pt x="17700" y="14985"/>
                  <a:pt x="17700" y="14985"/>
                </a:cubicBezTo>
                <a:cubicBezTo>
                  <a:pt x="19800" y="14985"/>
                  <a:pt x="21600" y="14175"/>
                  <a:pt x="21600" y="13230"/>
                </a:cubicBezTo>
                <a:cubicBezTo>
                  <a:pt x="21600" y="8910"/>
                  <a:pt x="21600" y="8910"/>
                  <a:pt x="21600" y="8910"/>
                </a:cubicBezTo>
                <a:cubicBezTo>
                  <a:pt x="21600" y="7965"/>
                  <a:pt x="19800" y="7155"/>
                  <a:pt x="17700" y="7155"/>
                </a:cubicBezTo>
                <a:close/>
                <a:moveTo>
                  <a:pt x="20100" y="13230"/>
                </a:moveTo>
                <a:cubicBezTo>
                  <a:pt x="20100" y="13770"/>
                  <a:pt x="18900" y="14310"/>
                  <a:pt x="17700" y="14310"/>
                </a:cubicBezTo>
                <a:cubicBezTo>
                  <a:pt x="16800" y="14310"/>
                  <a:pt x="16800" y="14310"/>
                  <a:pt x="16800" y="14310"/>
                </a:cubicBezTo>
                <a:cubicBezTo>
                  <a:pt x="16500" y="14310"/>
                  <a:pt x="15900" y="14445"/>
                  <a:pt x="15900" y="14580"/>
                </a:cubicBezTo>
                <a:cubicBezTo>
                  <a:pt x="15900" y="20925"/>
                  <a:pt x="15900" y="20925"/>
                  <a:pt x="15900" y="20925"/>
                </a:cubicBezTo>
                <a:cubicBezTo>
                  <a:pt x="5400" y="20925"/>
                  <a:pt x="5400" y="20925"/>
                  <a:pt x="5400" y="20925"/>
                </a:cubicBezTo>
                <a:cubicBezTo>
                  <a:pt x="5400" y="20925"/>
                  <a:pt x="5400" y="20925"/>
                  <a:pt x="5400" y="20925"/>
                </a:cubicBezTo>
                <a:cubicBezTo>
                  <a:pt x="5400" y="14580"/>
                  <a:pt x="5400" y="14580"/>
                  <a:pt x="5400" y="14580"/>
                </a:cubicBezTo>
                <a:cubicBezTo>
                  <a:pt x="5400" y="14445"/>
                  <a:pt x="5100" y="14310"/>
                  <a:pt x="4800" y="14310"/>
                </a:cubicBezTo>
                <a:cubicBezTo>
                  <a:pt x="3900" y="14310"/>
                  <a:pt x="3900" y="14310"/>
                  <a:pt x="3900" y="14310"/>
                </a:cubicBezTo>
                <a:cubicBezTo>
                  <a:pt x="2400" y="14310"/>
                  <a:pt x="1500" y="13770"/>
                  <a:pt x="1500" y="13230"/>
                </a:cubicBezTo>
                <a:cubicBezTo>
                  <a:pt x="1500" y="8910"/>
                  <a:pt x="1500" y="8910"/>
                  <a:pt x="1500" y="8910"/>
                </a:cubicBezTo>
                <a:cubicBezTo>
                  <a:pt x="1500" y="8370"/>
                  <a:pt x="2400" y="7830"/>
                  <a:pt x="3900" y="7830"/>
                </a:cubicBezTo>
                <a:cubicBezTo>
                  <a:pt x="17700" y="7830"/>
                  <a:pt x="17700" y="7830"/>
                  <a:pt x="17700" y="7830"/>
                </a:cubicBezTo>
                <a:cubicBezTo>
                  <a:pt x="18900" y="7830"/>
                  <a:pt x="20100" y="8370"/>
                  <a:pt x="20100" y="8910"/>
                </a:cubicBezTo>
                <a:lnTo>
                  <a:pt x="20100" y="13230"/>
                </a:lnTo>
                <a:close/>
                <a:moveTo>
                  <a:pt x="10800" y="6480"/>
                </a:moveTo>
                <a:cubicBezTo>
                  <a:pt x="14700" y="6480"/>
                  <a:pt x="18000" y="4995"/>
                  <a:pt x="18000" y="3240"/>
                </a:cubicBezTo>
                <a:cubicBezTo>
                  <a:pt x="18000" y="1485"/>
                  <a:pt x="14700" y="0"/>
                  <a:pt x="10800" y="0"/>
                </a:cubicBezTo>
                <a:cubicBezTo>
                  <a:pt x="6900" y="0"/>
                  <a:pt x="3600" y="1485"/>
                  <a:pt x="3600" y="3240"/>
                </a:cubicBezTo>
                <a:cubicBezTo>
                  <a:pt x="3600" y="4995"/>
                  <a:pt x="6900" y="6480"/>
                  <a:pt x="10800" y="6480"/>
                </a:cubicBezTo>
                <a:close/>
                <a:moveTo>
                  <a:pt x="10800" y="675"/>
                </a:moveTo>
                <a:cubicBezTo>
                  <a:pt x="13800" y="675"/>
                  <a:pt x="16500" y="1755"/>
                  <a:pt x="16500" y="3240"/>
                </a:cubicBezTo>
                <a:cubicBezTo>
                  <a:pt x="16500" y="4590"/>
                  <a:pt x="13800" y="5805"/>
                  <a:pt x="10800" y="5805"/>
                </a:cubicBezTo>
                <a:cubicBezTo>
                  <a:pt x="7500" y="5805"/>
                  <a:pt x="5100" y="4590"/>
                  <a:pt x="5100" y="3240"/>
                </a:cubicBezTo>
                <a:cubicBezTo>
                  <a:pt x="5100" y="1755"/>
                  <a:pt x="7500" y="675"/>
                  <a:pt x="10800" y="6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00" name="Freeform 24"/>
          <p:cNvSpPr/>
          <p:nvPr/>
        </p:nvSpPr>
        <p:spPr>
          <a:xfrm>
            <a:off x="4965700" y="8194675"/>
            <a:ext cx="1089026" cy="996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149"/>
                </a:moveTo>
                <a:cubicBezTo>
                  <a:pt x="21330" y="0"/>
                  <a:pt x="21330" y="0"/>
                  <a:pt x="21195" y="0"/>
                </a:cubicBezTo>
                <a:cubicBezTo>
                  <a:pt x="14310" y="1937"/>
                  <a:pt x="14310" y="1937"/>
                  <a:pt x="14310" y="1937"/>
                </a:cubicBezTo>
                <a:cubicBezTo>
                  <a:pt x="7425" y="0"/>
                  <a:pt x="7425" y="0"/>
                  <a:pt x="7425" y="0"/>
                </a:cubicBezTo>
                <a:cubicBezTo>
                  <a:pt x="7425" y="0"/>
                  <a:pt x="7425" y="0"/>
                  <a:pt x="7425" y="0"/>
                </a:cubicBezTo>
                <a:cubicBezTo>
                  <a:pt x="7290" y="0"/>
                  <a:pt x="7290" y="0"/>
                  <a:pt x="7290" y="0"/>
                </a:cubicBezTo>
                <a:cubicBezTo>
                  <a:pt x="7290" y="0"/>
                  <a:pt x="7290" y="0"/>
                  <a:pt x="7290" y="0"/>
                </a:cubicBezTo>
                <a:cubicBezTo>
                  <a:pt x="7290" y="0"/>
                  <a:pt x="7290" y="0"/>
                  <a:pt x="7290" y="0"/>
                </a:cubicBezTo>
                <a:cubicBezTo>
                  <a:pt x="270" y="1937"/>
                  <a:pt x="270" y="1937"/>
                  <a:pt x="270" y="1937"/>
                </a:cubicBezTo>
                <a:cubicBezTo>
                  <a:pt x="135" y="1937"/>
                  <a:pt x="0" y="2086"/>
                  <a:pt x="0" y="2234"/>
                </a:cubicBezTo>
                <a:cubicBezTo>
                  <a:pt x="0" y="21153"/>
                  <a:pt x="0" y="21153"/>
                  <a:pt x="0" y="21153"/>
                </a:cubicBezTo>
                <a:cubicBezTo>
                  <a:pt x="0" y="21302"/>
                  <a:pt x="0" y="21451"/>
                  <a:pt x="135" y="21451"/>
                </a:cubicBezTo>
                <a:cubicBezTo>
                  <a:pt x="135" y="21600"/>
                  <a:pt x="270" y="21600"/>
                  <a:pt x="270" y="21600"/>
                </a:cubicBezTo>
                <a:cubicBezTo>
                  <a:pt x="405" y="21600"/>
                  <a:pt x="405" y="21600"/>
                  <a:pt x="405" y="21600"/>
                </a:cubicBezTo>
                <a:cubicBezTo>
                  <a:pt x="7290" y="19663"/>
                  <a:pt x="7290" y="19663"/>
                  <a:pt x="7290" y="19663"/>
                </a:cubicBezTo>
                <a:cubicBezTo>
                  <a:pt x="14175" y="21600"/>
                  <a:pt x="14175" y="21600"/>
                  <a:pt x="14175" y="21600"/>
                </a:cubicBezTo>
                <a:cubicBezTo>
                  <a:pt x="14175" y="21600"/>
                  <a:pt x="14310" y="21600"/>
                  <a:pt x="14310" y="21600"/>
                </a:cubicBezTo>
                <a:cubicBezTo>
                  <a:pt x="14310" y="21600"/>
                  <a:pt x="14310" y="21600"/>
                  <a:pt x="14310" y="21600"/>
                </a:cubicBezTo>
                <a:cubicBezTo>
                  <a:pt x="21330" y="19663"/>
                  <a:pt x="21330" y="19663"/>
                  <a:pt x="21330" y="19663"/>
                </a:cubicBezTo>
                <a:cubicBezTo>
                  <a:pt x="21465" y="19663"/>
                  <a:pt x="21600" y="19514"/>
                  <a:pt x="21600" y="19366"/>
                </a:cubicBezTo>
                <a:cubicBezTo>
                  <a:pt x="21600" y="298"/>
                  <a:pt x="21600" y="298"/>
                  <a:pt x="21600" y="298"/>
                </a:cubicBezTo>
                <a:cubicBezTo>
                  <a:pt x="21600" y="298"/>
                  <a:pt x="21600" y="149"/>
                  <a:pt x="21465" y="149"/>
                </a:cubicBezTo>
                <a:close/>
                <a:moveTo>
                  <a:pt x="675" y="2532"/>
                </a:moveTo>
                <a:cubicBezTo>
                  <a:pt x="7020" y="894"/>
                  <a:pt x="7020" y="894"/>
                  <a:pt x="7020" y="894"/>
                </a:cubicBezTo>
                <a:cubicBezTo>
                  <a:pt x="7020" y="19068"/>
                  <a:pt x="7020" y="19068"/>
                  <a:pt x="7020" y="19068"/>
                </a:cubicBezTo>
                <a:cubicBezTo>
                  <a:pt x="675" y="20706"/>
                  <a:pt x="675" y="20706"/>
                  <a:pt x="675" y="20706"/>
                </a:cubicBezTo>
                <a:lnTo>
                  <a:pt x="675" y="2532"/>
                </a:lnTo>
                <a:close/>
                <a:moveTo>
                  <a:pt x="7695" y="894"/>
                </a:moveTo>
                <a:cubicBezTo>
                  <a:pt x="13905" y="2532"/>
                  <a:pt x="13905" y="2532"/>
                  <a:pt x="13905" y="2532"/>
                </a:cubicBezTo>
                <a:cubicBezTo>
                  <a:pt x="13905" y="20706"/>
                  <a:pt x="13905" y="20706"/>
                  <a:pt x="13905" y="20706"/>
                </a:cubicBezTo>
                <a:cubicBezTo>
                  <a:pt x="7695" y="19068"/>
                  <a:pt x="7695" y="19068"/>
                  <a:pt x="7695" y="19068"/>
                </a:cubicBezTo>
                <a:lnTo>
                  <a:pt x="7695" y="894"/>
                </a:lnTo>
                <a:close/>
                <a:moveTo>
                  <a:pt x="20925" y="19068"/>
                </a:moveTo>
                <a:cubicBezTo>
                  <a:pt x="14580" y="20706"/>
                  <a:pt x="14580" y="20706"/>
                  <a:pt x="14580" y="20706"/>
                </a:cubicBezTo>
                <a:cubicBezTo>
                  <a:pt x="14580" y="2532"/>
                  <a:pt x="14580" y="2532"/>
                  <a:pt x="14580" y="2532"/>
                </a:cubicBezTo>
                <a:cubicBezTo>
                  <a:pt x="20925" y="894"/>
                  <a:pt x="20925" y="894"/>
                  <a:pt x="20925" y="894"/>
                </a:cubicBezTo>
                <a:lnTo>
                  <a:pt x="20925" y="1906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01" name="Freeform 25"/>
          <p:cNvSpPr/>
          <p:nvPr/>
        </p:nvSpPr>
        <p:spPr>
          <a:xfrm>
            <a:off x="4965700" y="9404350"/>
            <a:ext cx="108902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10" y="0"/>
                </a:moveTo>
                <a:cubicBezTo>
                  <a:pt x="1890" y="0"/>
                  <a:pt x="1890" y="0"/>
                  <a:pt x="1890" y="0"/>
                </a:cubicBezTo>
                <a:cubicBezTo>
                  <a:pt x="810" y="0"/>
                  <a:pt x="0" y="810"/>
                  <a:pt x="0" y="1890"/>
                </a:cubicBezTo>
                <a:cubicBezTo>
                  <a:pt x="0" y="19710"/>
                  <a:pt x="0" y="19710"/>
                  <a:pt x="0" y="19710"/>
                </a:cubicBezTo>
                <a:cubicBezTo>
                  <a:pt x="0" y="20790"/>
                  <a:pt x="810" y="21600"/>
                  <a:pt x="1890" y="21600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20790" y="21600"/>
                  <a:pt x="21600" y="20790"/>
                  <a:pt x="21600" y="19710"/>
                </a:cubicBezTo>
                <a:cubicBezTo>
                  <a:pt x="21600" y="1890"/>
                  <a:pt x="21600" y="1890"/>
                  <a:pt x="21600" y="1890"/>
                </a:cubicBezTo>
                <a:cubicBezTo>
                  <a:pt x="21600" y="810"/>
                  <a:pt x="20790" y="0"/>
                  <a:pt x="19710" y="0"/>
                </a:cubicBezTo>
                <a:close/>
                <a:moveTo>
                  <a:pt x="20925" y="19710"/>
                </a:moveTo>
                <a:cubicBezTo>
                  <a:pt x="20925" y="20385"/>
                  <a:pt x="20385" y="20925"/>
                  <a:pt x="19710" y="20925"/>
                </a:cubicBezTo>
                <a:cubicBezTo>
                  <a:pt x="1890" y="20925"/>
                  <a:pt x="1890" y="20925"/>
                  <a:pt x="1890" y="20925"/>
                </a:cubicBezTo>
                <a:cubicBezTo>
                  <a:pt x="1215" y="20925"/>
                  <a:pt x="675" y="20385"/>
                  <a:pt x="675" y="19710"/>
                </a:cubicBezTo>
                <a:cubicBezTo>
                  <a:pt x="675" y="1890"/>
                  <a:pt x="675" y="1890"/>
                  <a:pt x="675" y="1890"/>
                </a:cubicBezTo>
                <a:cubicBezTo>
                  <a:pt x="675" y="1215"/>
                  <a:pt x="1215" y="675"/>
                  <a:pt x="1890" y="675"/>
                </a:cubicBezTo>
                <a:cubicBezTo>
                  <a:pt x="19710" y="675"/>
                  <a:pt x="19710" y="675"/>
                  <a:pt x="19710" y="675"/>
                </a:cubicBezTo>
                <a:cubicBezTo>
                  <a:pt x="20385" y="675"/>
                  <a:pt x="20925" y="1215"/>
                  <a:pt x="20925" y="1890"/>
                </a:cubicBezTo>
                <a:lnTo>
                  <a:pt x="20925" y="19710"/>
                </a:lnTo>
                <a:close/>
                <a:moveTo>
                  <a:pt x="8640" y="6480"/>
                </a:moveTo>
                <a:cubicBezTo>
                  <a:pt x="8640" y="6750"/>
                  <a:pt x="8505" y="6885"/>
                  <a:pt x="8235" y="6885"/>
                </a:cubicBezTo>
                <a:cubicBezTo>
                  <a:pt x="6480" y="6885"/>
                  <a:pt x="6480" y="6885"/>
                  <a:pt x="6480" y="6885"/>
                </a:cubicBezTo>
                <a:cubicBezTo>
                  <a:pt x="6480" y="8640"/>
                  <a:pt x="6480" y="8640"/>
                  <a:pt x="6480" y="8640"/>
                </a:cubicBezTo>
                <a:cubicBezTo>
                  <a:pt x="6480" y="8775"/>
                  <a:pt x="6345" y="8910"/>
                  <a:pt x="6210" y="8910"/>
                </a:cubicBezTo>
                <a:cubicBezTo>
                  <a:pt x="6075" y="8910"/>
                  <a:pt x="5805" y="8775"/>
                  <a:pt x="5805" y="8640"/>
                </a:cubicBezTo>
                <a:cubicBezTo>
                  <a:pt x="5805" y="6885"/>
                  <a:pt x="5805" y="6885"/>
                  <a:pt x="5805" y="6885"/>
                </a:cubicBezTo>
                <a:cubicBezTo>
                  <a:pt x="4185" y="6885"/>
                  <a:pt x="4185" y="6885"/>
                  <a:pt x="4185" y="6885"/>
                </a:cubicBezTo>
                <a:cubicBezTo>
                  <a:pt x="3915" y="6885"/>
                  <a:pt x="3780" y="6750"/>
                  <a:pt x="3780" y="6480"/>
                </a:cubicBezTo>
                <a:cubicBezTo>
                  <a:pt x="3780" y="6345"/>
                  <a:pt x="3915" y="6210"/>
                  <a:pt x="4185" y="6210"/>
                </a:cubicBezTo>
                <a:cubicBezTo>
                  <a:pt x="5805" y="6210"/>
                  <a:pt x="5805" y="6210"/>
                  <a:pt x="5805" y="6210"/>
                </a:cubicBezTo>
                <a:cubicBezTo>
                  <a:pt x="5805" y="4455"/>
                  <a:pt x="5805" y="4455"/>
                  <a:pt x="5805" y="4455"/>
                </a:cubicBezTo>
                <a:cubicBezTo>
                  <a:pt x="5805" y="4320"/>
                  <a:pt x="6075" y="4185"/>
                  <a:pt x="6210" y="4185"/>
                </a:cubicBezTo>
                <a:cubicBezTo>
                  <a:pt x="6345" y="4185"/>
                  <a:pt x="6480" y="4320"/>
                  <a:pt x="6480" y="4455"/>
                </a:cubicBezTo>
                <a:cubicBezTo>
                  <a:pt x="6480" y="6210"/>
                  <a:pt x="6480" y="6210"/>
                  <a:pt x="6480" y="6210"/>
                </a:cubicBezTo>
                <a:cubicBezTo>
                  <a:pt x="8235" y="6210"/>
                  <a:pt x="8235" y="6210"/>
                  <a:pt x="8235" y="6210"/>
                </a:cubicBezTo>
                <a:cubicBezTo>
                  <a:pt x="8505" y="6210"/>
                  <a:pt x="8640" y="6345"/>
                  <a:pt x="8640" y="6480"/>
                </a:cubicBezTo>
                <a:close/>
                <a:moveTo>
                  <a:pt x="7830" y="14445"/>
                </a:moveTo>
                <a:cubicBezTo>
                  <a:pt x="6615" y="15660"/>
                  <a:pt x="6615" y="15660"/>
                  <a:pt x="6615" y="15660"/>
                </a:cubicBezTo>
                <a:cubicBezTo>
                  <a:pt x="7830" y="16875"/>
                  <a:pt x="7830" y="16875"/>
                  <a:pt x="7830" y="16875"/>
                </a:cubicBezTo>
                <a:cubicBezTo>
                  <a:pt x="7965" y="17010"/>
                  <a:pt x="7965" y="17280"/>
                  <a:pt x="7830" y="17415"/>
                </a:cubicBezTo>
                <a:cubicBezTo>
                  <a:pt x="7830" y="17415"/>
                  <a:pt x="7695" y="17415"/>
                  <a:pt x="7695" y="17415"/>
                </a:cubicBezTo>
                <a:cubicBezTo>
                  <a:pt x="7560" y="17415"/>
                  <a:pt x="7425" y="17415"/>
                  <a:pt x="7425" y="17415"/>
                </a:cubicBezTo>
                <a:cubicBezTo>
                  <a:pt x="6210" y="16200"/>
                  <a:pt x="6210" y="16200"/>
                  <a:pt x="6210" y="16200"/>
                </a:cubicBezTo>
                <a:cubicBezTo>
                  <a:pt x="4995" y="17415"/>
                  <a:pt x="4995" y="17415"/>
                  <a:pt x="4995" y="17415"/>
                </a:cubicBezTo>
                <a:cubicBezTo>
                  <a:pt x="4860" y="17415"/>
                  <a:pt x="4860" y="17415"/>
                  <a:pt x="4725" y="17415"/>
                </a:cubicBezTo>
                <a:cubicBezTo>
                  <a:pt x="4590" y="17415"/>
                  <a:pt x="4590" y="17415"/>
                  <a:pt x="4455" y="17415"/>
                </a:cubicBezTo>
                <a:cubicBezTo>
                  <a:pt x="4320" y="17280"/>
                  <a:pt x="4320" y="17010"/>
                  <a:pt x="4455" y="16875"/>
                </a:cubicBezTo>
                <a:cubicBezTo>
                  <a:pt x="5670" y="15660"/>
                  <a:pt x="5670" y="15660"/>
                  <a:pt x="5670" y="15660"/>
                </a:cubicBezTo>
                <a:cubicBezTo>
                  <a:pt x="4455" y="14445"/>
                  <a:pt x="4455" y="14445"/>
                  <a:pt x="4455" y="14445"/>
                </a:cubicBezTo>
                <a:cubicBezTo>
                  <a:pt x="4320" y="14310"/>
                  <a:pt x="4320" y="14040"/>
                  <a:pt x="4455" y="14040"/>
                </a:cubicBezTo>
                <a:cubicBezTo>
                  <a:pt x="4590" y="13905"/>
                  <a:pt x="4860" y="13905"/>
                  <a:pt x="4995" y="14040"/>
                </a:cubicBezTo>
                <a:cubicBezTo>
                  <a:pt x="6210" y="15255"/>
                  <a:pt x="6210" y="15255"/>
                  <a:pt x="6210" y="15255"/>
                </a:cubicBezTo>
                <a:cubicBezTo>
                  <a:pt x="7425" y="14040"/>
                  <a:pt x="7425" y="14040"/>
                  <a:pt x="7425" y="14040"/>
                </a:cubicBezTo>
                <a:cubicBezTo>
                  <a:pt x="7560" y="13905"/>
                  <a:pt x="7695" y="13905"/>
                  <a:pt x="7830" y="14040"/>
                </a:cubicBezTo>
                <a:cubicBezTo>
                  <a:pt x="7965" y="14040"/>
                  <a:pt x="7965" y="14310"/>
                  <a:pt x="7830" y="14445"/>
                </a:cubicBezTo>
                <a:close/>
                <a:moveTo>
                  <a:pt x="17820" y="6480"/>
                </a:moveTo>
                <a:cubicBezTo>
                  <a:pt x="17820" y="6750"/>
                  <a:pt x="17685" y="6885"/>
                  <a:pt x="17415" y="6885"/>
                </a:cubicBezTo>
                <a:cubicBezTo>
                  <a:pt x="13365" y="6885"/>
                  <a:pt x="13365" y="6885"/>
                  <a:pt x="13365" y="6885"/>
                </a:cubicBezTo>
                <a:cubicBezTo>
                  <a:pt x="13095" y="6885"/>
                  <a:pt x="12960" y="6750"/>
                  <a:pt x="12960" y="6480"/>
                </a:cubicBezTo>
                <a:cubicBezTo>
                  <a:pt x="12960" y="6345"/>
                  <a:pt x="13095" y="6210"/>
                  <a:pt x="13365" y="6210"/>
                </a:cubicBezTo>
                <a:cubicBezTo>
                  <a:pt x="17415" y="6210"/>
                  <a:pt x="17415" y="6210"/>
                  <a:pt x="17415" y="6210"/>
                </a:cubicBezTo>
                <a:cubicBezTo>
                  <a:pt x="17685" y="6210"/>
                  <a:pt x="17820" y="6345"/>
                  <a:pt x="17820" y="6480"/>
                </a:cubicBezTo>
                <a:close/>
                <a:moveTo>
                  <a:pt x="17820" y="16740"/>
                </a:moveTo>
                <a:cubicBezTo>
                  <a:pt x="17820" y="16875"/>
                  <a:pt x="17685" y="17010"/>
                  <a:pt x="17415" y="17010"/>
                </a:cubicBezTo>
                <a:cubicBezTo>
                  <a:pt x="13365" y="17010"/>
                  <a:pt x="13365" y="17010"/>
                  <a:pt x="13365" y="17010"/>
                </a:cubicBezTo>
                <a:cubicBezTo>
                  <a:pt x="13095" y="17010"/>
                  <a:pt x="12960" y="16875"/>
                  <a:pt x="12960" y="16740"/>
                </a:cubicBezTo>
                <a:cubicBezTo>
                  <a:pt x="12960" y="16605"/>
                  <a:pt x="13095" y="16470"/>
                  <a:pt x="13365" y="16470"/>
                </a:cubicBezTo>
                <a:cubicBezTo>
                  <a:pt x="17415" y="16470"/>
                  <a:pt x="17415" y="16470"/>
                  <a:pt x="17415" y="16470"/>
                </a:cubicBezTo>
                <a:cubicBezTo>
                  <a:pt x="17685" y="16470"/>
                  <a:pt x="17820" y="16605"/>
                  <a:pt x="17820" y="16740"/>
                </a:cubicBezTo>
                <a:close/>
                <a:moveTo>
                  <a:pt x="17820" y="14580"/>
                </a:moveTo>
                <a:cubicBezTo>
                  <a:pt x="17820" y="14850"/>
                  <a:pt x="17685" y="14985"/>
                  <a:pt x="17415" y="14985"/>
                </a:cubicBezTo>
                <a:cubicBezTo>
                  <a:pt x="13365" y="14985"/>
                  <a:pt x="13365" y="14985"/>
                  <a:pt x="13365" y="14985"/>
                </a:cubicBezTo>
                <a:cubicBezTo>
                  <a:pt x="13095" y="14985"/>
                  <a:pt x="12960" y="14850"/>
                  <a:pt x="12960" y="14580"/>
                </a:cubicBezTo>
                <a:cubicBezTo>
                  <a:pt x="12960" y="14445"/>
                  <a:pt x="13095" y="14310"/>
                  <a:pt x="13365" y="14310"/>
                </a:cubicBezTo>
                <a:cubicBezTo>
                  <a:pt x="17415" y="14310"/>
                  <a:pt x="17415" y="14310"/>
                  <a:pt x="17415" y="14310"/>
                </a:cubicBezTo>
                <a:cubicBezTo>
                  <a:pt x="17685" y="14310"/>
                  <a:pt x="17820" y="14445"/>
                  <a:pt x="17820" y="145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02" name="Freeform 26"/>
          <p:cNvSpPr/>
          <p:nvPr/>
        </p:nvSpPr>
        <p:spPr>
          <a:xfrm>
            <a:off x="5099050" y="10642600"/>
            <a:ext cx="8001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69" y="2025"/>
                </a:moveTo>
                <a:cubicBezTo>
                  <a:pt x="16985" y="2025"/>
                  <a:pt x="16985" y="2025"/>
                  <a:pt x="16985" y="2025"/>
                </a:cubicBezTo>
                <a:cubicBezTo>
                  <a:pt x="16985" y="1620"/>
                  <a:pt x="16985" y="1620"/>
                  <a:pt x="16985" y="1620"/>
                </a:cubicBezTo>
                <a:cubicBezTo>
                  <a:pt x="16985" y="1350"/>
                  <a:pt x="16800" y="1350"/>
                  <a:pt x="16615" y="1350"/>
                </a:cubicBezTo>
                <a:cubicBezTo>
                  <a:pt x="12923" y="1350"/>
                  <a:pt x="12923" y="1350"/>
                  <a:pt x="12923" y="1350"/>
                </a:cubicBezTo>
                <a:cubicBezTo>
                  <a:pt x="12738" y="540"/>
                  <a:pt x="11815" y="0"/>
                  <a:pt x="10708" y="0"/>
                </a:cubicBezTo>
                <a:cubicBezTo>
                  <a:pt x="9785" y="0"/>
                  <a:pt x="8862" y="540"/>
                  <a:pt x="8677" y="1350"/>
                </a:cubicBezTo>
                <a:cubicBezTo>
                  <a:pt x="4985" y="1350"/>
                  <a:pt x="4985" y="1350"/>
                  <a:pt x="4985" y="1350"/>
                </a:cubicBezTo>
                <a:cubicBezTo>
                  <a:pt x="4800" y="1350"/>
                  <a:pt x="4615" y="1350"/>
                  <a:pt x="4615" y="1620"/>
                </a:cubicBezTo>
                <a:cubicBezTo>
                  <a:pt x="4615" y="2025"/>
                  <a:pt x="4615" y="2025"/>
                  <a:pt x="4615" y="2025"/>
                </a:cubicBezTo>
                <a:cubicBezTo>
                  <a:pt x="2031" y="2025"/>
                  <a:pt x="2031" y="2025"/>
                  <a:pt x="2031" y="2025"/>
                </a:cubicBezTo>
                <a:cubicBezTo>
                  <a:pt x="923" y="2025"/>
                  <a:pt x="0" y="2700"/>
                  <a:pt x="0" y="3510"/>
                </a:cubicBezTo>
                <a:cubicBezTo>
                  <a:pt x="0" y="20115"/>
                  <a:pt x="0" y="20115"/>
                  <a:pt x="0" y="20115"/>
                </a:cubicBezTo>
                <a:cubicBezTo>
                  <a:pt x="0" y="20925"/>
                  <a:pt x="923" y="21600"/>
                  <a:pt x="2031" y="21600"/>
                </a:cubicBezTo>
                <a:cubicBezTo>
                  <a:pt x="19569" y="21600"/>
                  <a:pt x="19569" y="21600"/>
                  <a:pt x="19569" y="21600"/>
                </a:cubicBezTo>
                <a:cubicBezTo>
                  <a:pt x="20677" y="21600"/>
                  <a:pt x="21600" y="20925"/>
                  <a:pt x="21600" y="20115"/>
                </a:cubicBezTo>
                <a:cubicBezTo>
                  <a:pt x="21600" y="3510"/>
                  <a:pt x="21600" y="3510"/>
                  <a:pt x="21600" y="3510"/>
                </a:cubicBezTo>
                <a:cubicBezTo>
                  <a:pt x="21600" y="2700"/>
                  <a:pt x="20677" y="2025"/>
                  <a:pt x="19569" y="2025"/>
                </a:cubicBezTo>
                <a:close/>
                <a:moveTo>
                  <a:pt x="9046" y="1890"/>
                </a:moveTo>
                <a:cubicBezTo>
                  <a:pt x="9231" y="1890"/>
                  <a:pt x="9415" y="1755"/>
                  <a:pt x="9415" y="1620"/>
                </a:cubicBezTo>
                <a:cubicBezTo>
                  <a:pt x="9415" y="1080"/>
                  <a:pt x="9969" y="540"/>
                  <a:pt x="10708" y="540"/>
                </a:cubicBezTo>
                <a:cubicBezTo>
                  <a:pt x="11446" y="540"/>
                  <a:pt x="12185" y="1080"/>
                  <a:pt x="12185" y="1620"/>
                </a:cubicBezTo>
                <a:cubicBezTo>
                  <a:pt x="12185" y="1755"/>
                  <a:pt x="12369" y="1890"/>
                  <a:pt x="12554" y="1890"/>
                </a:cubicBezTo>
                <a:cubicBezTo>
                  <a:pt x="16246" y="1890"/>
                  <a:pt x="16246" y="1890"/>
                  <a:pt x="16246" y="1890"/>
                </a:cubicBezTo>
                <a:cubicBezTo>
                  <a:pt x="16246" y="2295"/>
                  <a:pt x="16246" y="2295"/>
                  <a:pt x="16246" y="2295"/>
                </a:cubicBezTo>
                <a:cubicBezTo>
                  <a:pt x="16246" y="2295"/>
                  <a:pt x="16246" y="2430"/>
                  <a:pt x="16246" y="2430"/>
                </a:cubicBezTo>
                <a:cubicBezTo>
                  <a:pt x="16246" y="2430"/>
                  <a:pt x="16246" y="2430"/>
                  <a:pt x="16246" y="2430"/>
                </a:cubicBezTo>
                <a:cubicBezTo>
                  <a:pt x="16246" y="4320"/>
                  <a:pt x="16246" y="4320"/>
                  <a:pt x="16246" y="4320"/>
                </a:cubicBezTo>
                <a:cubicBezTo>
                  <a:pt x="5354" y="4320"/>
                  <a:pt x="5354" y="4320"/>
                  <a:pt x="5354" y="4320"/>
                </a:cubicBezTo>
                <a:cubicBezTo>
                  <a:pt x="5354" y="4320"/>
                  <a:pt x="5354" y="4320"/>
                  <a:pt x="5354" y="4320"/>
                </a:cubicBezTo>
                <a:cubicBezTo>
                  <a:pt x="5354" y="2430"/>
                  <a:pt x="5354" y="2430"/>
                  <a:pt x="5354" y="2430"/>
                </a:cubicBezTo>
                <a:cubicBezTo>
                  <a:pt x="5354" y="2430"/>
                  <a:pt x="5354" y="2430"/>
                  <a:pt x="5354" y="2430"/>
                </a:cubicBezTo>
                <a:cubicBezTo>
                  <a:pt x="5354" y="2430"/>
                  <a:pt x="5354" y="2295"/>
                  <a:pt x="5354" y="2295"/>
                </a:cubicBezTo>
                <a:cubicBezTo>
                  <a:pt x="5354" y="1890"/>
                  <a:pt x="5354" y="1890"/>
                  <a:pt x="5354" y="1890"/>
                </a:cubicBezTo>
                <a:lnTo>
                  <a:pt x="9046" y="1890"/>
                </a:lnTo>
                <a:close/>
                <a:moveTo>
                  <a:pt x="20677" y="20115"/>
                </a:moveTo>
                <a:cubicBezTo>
                  <a:pt x="20677" y="20655"/>
                  <a:pt x="20123" y="21060"/>
                  <a:pt x="19569" y="21060"/>
                </a:cubicBezTo>
                <a:cubicBezTo>
                  <a:pt x="2031" y="21060"/>
                  <a:pt x="2031" y="21060"/>
                  <a:pt x="2031" y="21060"/>
                </a:cubicBezTo>
                <a:cubicBezTo>
                  <a:pt x="1292" y="21060"/>
                  <a:pt x="738" y="20655"/>
                  <a:pt x="738" y="20115"/>
                </a:cubicBezTo>
                <a:cubicBezTo>
                  <a:pt x="738" y="3510"/>
                  <a:pt x="738" y="3510"/>
                  <a:pt x="738" y="3510"/>
                </a:cubicBezTo>
                <a:cubicBezTo>
                  <a:pt x="738" y="3105"/>
                  <a:pt x="1292" y="2700"/>
                  <a:pt x="2031" y="2700"/>
                </a:cubicBezTo>
                <a:cubicBezTo>
                  <a:pt x="4615" y="2700"/>
                  <a:pt x="4615" y="2700"/>
                  <a:pt x="4615" y="2700"/>
                </a:cubicBezTo>
                <a:cubicBezTo>
                  <a:pt x="4615" y="4590"/>
                  <a:pt x="4615" y="4590"/>
                  <a:pt x="4615" y="4590"/>
                </a:cubicBezTo>
                <a:cubicBezTo>
                  <a:pt x="4615" y="4860"/>
                  <a:pt x="4800" y="4860"/>
                  <a:pt x="4985" y="4860"/>
                </a:cubicBezTo>
                <a:cubicBezTo>
                  <a:pt x="16615" y="4860"/>
                  <a:pt x="16615" y="4860"/>
                  <a:pt x="16615" y="4860"/>
                </a:cubicBezTo>
                <a:cubicBezTo>
                  <a:pt x="16800" y="4860"/>
                  <a:pt x="16985" y="4860"/>
                  <a:pt x="16985" y="4590"/>
                </a:cubicBezTo>
                <a:cubicBezTo>
                  <a:pt x="16985" y="2700"/>
                  <a:pt x="16985" y="2700"/>
                  <a:pt x="16985" y="2700"/>
                </a:cubicBezTo>
                <a:cubicBezTo>
                  <a:pt x="19569" y="2700"/>
                  <a:pt x="19569" y="2700"/>
                  <a:pt x="19569" y="2700"/>
                </a:cubicBezTo>
                <a:cubicBezTo>
                  <a:pt x="20123" y="2700"/>
                  <a:pt x="20677" y="3105"/>
                  <a:pt x="20677" y="3510"/>
                </a:cubicBezTo>
                <a:lnTo>
                  <a:pt x="20677" y="20115"/>
                </a:lnTo>
                <a:close/>
                <a:moveTo>
                  <a:pt x="18277" y="12420"/>
                </a:moveTo>
                <a:cubicBezTo>
                  <a:pt x="18277" y="12555"/>
                  <a:pt x="18092" y="12690"/>
                  <a:pt x="17723" y="12690"/>
                </a:cubicBezTo>
                <a:cubicBezTo>
                  <a:pt x="14769" y="12690"/>
                  <a:pt x="14769" y="12690"/>
                  <a:pt x="14769" y="12690"/>
                </a:cubicBezTo>
                <a:cubicBezTo>
                  <a:pt x="14585" y="12690"/>
                  <a:pt x="14400" y="12690"/>
                  <a:pt x="14400" y="12555"/>
                </a:cubicBezTo>
                <a:cubicBezTo>
                  <a:pt x="12554" y="9855"/>
                  <a:pt x="12554" y="9855"/>
                  <a:pt x="12554" y="9855"/>
                </a:cubicBezTo>
                <a:cubicBezTo>
                  <a:pt x="9785" y="15795"/>
                  <a:pt x="9785" y="15795"/>
                  <a:pt x="9785" y="15795"/>
                </a:cubicBezTo>
                <a:cubicBezTo>
                  <a:pt x="9785" y="15930"/>
                  <a:pt x="9600" y="16065"/>
                  <a:pt x="9415" y="16065"/>
                </a:cubicBezTo>
                <a:cubicBezTo>
                  <a:pt x="9415" y="16065"/>
                  <a:pt x="9415" y="16065"/>
                  <a:pt x="9415" y="16065"/>
                </a:cubicBezTo>
                <a:cubicBezTo>
                  <a:pt x="9231" y="16065"/>
                  <a:pt x="9046" y="15930"/>
                  <a:pt x="9046" y="15930"/>
                </a:cubicBezTo>
                <a:cubicBezTo>
                  <a:pt x="7015" y="12690"/>
                  <a:pt x="7015" y="12690"/>
                  <a:pt x="7015" y="12690"/>
                </a:cubicBezTo>
                <a:cubicBezTo>
                  <a:pt x="3692" y="12690"/>
                  <a:pt x="3692" y="12690"/>
                  <a:pt x="3692" y="12690"/>
                </a:cubicBezTo>
                <a:cubicBezTo>
                  <a:pt x="3508" y="12690"/>
                  <a:pt x="3323" y="12555"/>
                  <a:pt x="3323" y="12420"/>
                </a:cubicBezTo>
                <a:cubicBezTo>
                  <a:pt x="3323" y="12285"/>
                  <a:pt x="3508" y="12150"/>
                  <a:pt x="3692" y="12150"/>
                </a:cubicBezTo>
                <a:cubicBezTo>
                  <a:pt x="7385" y="12150"/>
                  <a:pt x="7385" y="12150"/>
                  <a:pt x="7385" y="12150"/>
                </a:cubicBezTo>
                <a:cubicBezTo>
                  <a:pt x="7569" y="12150"/>
                  <a:pt x="7754" y="12285"/>
                  <a:pt x="7754" y="12285"/>
                </a:cubicBezTo>
                <a:cubicBezTo>
                  <a:pt x="9415" y="14985"/>
                  <a:pt x="9415" y="14985"/>
                  <a:pt x="9415" y="14985"/>
                </a:cubicBezTo>
                <a:cubicBezTo>
                  <a:pt x="12185" y="9045"/>
                  <a:pt x="12185" y="9045"/>
                  <a:pt x="12185" y="9045"/>
                </a:cubicBezTo>
                <a:cubicBezTo>
                  <a:pt x="12185" y="8910"/>
                  <a:pt x="12369" y="8775"/>
                  <a:pt x="12554" y="8775"/>
                </a:cubicBezTo>
                <a:cubicBezTo>
                  <a:pt x="12738" y="8775"/>
                  <a:pt x="12923" y="8910"/>
                  <a:pt x="12923" y="9045"/>
                </a:cubicBezTo>
                <a:cubicBezTo>
                  <a:pt x="14954" y="12150"/>
                  <a:pt x="14954" y="12150"/>
                  <a:pt x="14954" y="12150"/>
                </a:cubicBezTo>
                <a:cubicBezTo>
                  <a:pt x="17723" y="12150"/>
                  <a:pt x="17723" y="12150"/>
                  <a:pt x="17723" y="12150"/>
                </a:cubicBezTo>
                <a:cubicBezTo>
                  <a:pt x="18092" y="12150"/>
                  <a:pt x="18277" y="12285"/>
                  <a:pt x="18277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03" name="Freeform 27"/>
          <p:cNvSpPr/>
          <p:nvPr/>
        </p:nvSpPr>
        <p:spPr>
          <a:xfrm>
            <a:off x="4965700" y="12099925"/>
            <a:ext cx="1089026" cy="647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0"/>
                </a:moveTo>
                <a:cubicBezTo>
                  <a:pt x="270" y="0"/>
                  <a:pt x="270" y="0"/>
                  <a:pt x="270" y="0"/>
                </a:cubicBezTo>
                <a:cubicBezTo>
                  <a:pt x="135" y="0"/>
                  <a:pt x="0" y="230"/>
                  <a:pt x="0" y="460"/>
                </a:cubicBezTo>
                <a:cubicBezTo>
                  <a:pt x="0" y="21140"/>
                  <a:pt x="0" y="21140"/>
                  <a:pt x="0" y="21140"/>
                </a:cubicBezTo>
                <a:cubicBezTo>
                  <a:pt x="0" y="21370"/>
                  <a:pt x="135" y="21600"/>
                  <a:pt x="270" y="21600"/>
                </a:cubicBezTo>
                <a:cubicBezTo>
                  <a:pt x="21330" y="21600"/>
                  <a:pt x="21330" y="21600"/>
                  <a:pt x="21330" y="21600"/>
                </a:cubicBezTo>
                <a:cubicBezTo>
                  <a:pt x="21465" y="21600"/>
                  <a:pt x="21600" y="21370"/>
                  <a:pt x="21600" y="21140"/>
                </a:cubicBezTo>
                <a:cubicBezTo>
                  <a:pt x="21600" y="460"/>
                  <a:pt x="21600" y="460"/>
                  <a:pt x="21600" y="460"/>
                </a:cubicBezTo>
                <a:cubicBezTo>
                  <a:pt x="21600" y="230"/>
                  <a:pt x="21465" y="0"/>
                  <a:pt x="21330" y="0"/>
                </a:cubicBezTo>
                <a:close/>
                <a:moveTo>
                  <a:pt x="540" y="5285"/>
                </a:moveTo>
                <a:cubicBezTo>
                  <a:pt x="1890" y="4826"/>
                  <a:pt x="2835" y="3217"/>
                  <a:pt x="3105" y="919"/>
                </a:cubicBezTo>
                <a:cubicBezTo>
                  <a:pt x="18495" y="919"/>
                  <a:pt x="18495" y="919"/>
                  <a:pt x="18495" y="919"/>
                </a:cubicBezTo>
                <a:cubicBezTo>
                  <a:pt x="18765" y="3217"/>
                  <a:pt x="19710" y="4826"/>
                  <a:pt x="21060" y="5285"/>
                </a:cubicBezTo>
                <a:cubicBezTo>
                  <a:pt x="21060" y="16315"/>
                  <a:pt x="21060" y="16315"/>
                  <a:pt x="21060" y="16315"/>
                </a:cubicBezTo>
                <a:cubicBezTo>
                  <a:pt x="19710" y="16545"/>
                  <a:pt x="18765" y="18383"/>
                  <a:pt x="18495" y="20451"/>
                </a:cubicBezTo>
                <a:cubicBezTo>
                  <a:pt x="3105" y="20451"/>
                  <a:pt x="3105" y="20451"/>
                  <a:pt x="3105" y="20451"/>
                </a:cubicBezTo>
                <a:cubicBezTo>
                  <a:pt x="2835" y="18383"/>
                  <a:pt x="1890" y="16545"/>
                  <a:pt x="540" y="16315"/>
                </a:cubicBezTo>
                <a:lnTo>
                  <a:pt x="540" y="5285"/>
                </a:lnTo>
                <a:close/>
                <a:moveTo>
                  <a:pt x="21060" y="4136"/>
                </a:moveTo>
                <a:cubicBezTo>
                  <a:pt x="19980" y="3906"/>
                  <a:pt x="19305" y="2757"/>
                  <a:pt x="19170" y="919"/>
                </a:cubicBezTo>
                <a:cubicBezTo>
                  <a:pt x="21060" y="919"/>
                  <a:pt x="21060" y="919"/>
                  <a:pt x="21060" y="919"/>
                </a:cubicBezTo>
                <a:lnTo>
                  <a:pt x="21060" y="4136"/>
                </a:lnTo>
                <a:close/>
                <a:moveTo>
                  <a:pt x="2430" y="919"/>
                </a:moveTo>
                <a:cubicBezTo>
                  <a:pt x="2295" y="2757"/>
                  <a:pt x="1620" y="3906"/>
                  <a:pt x="540" y="4136"/>
                </a:cubicBezTo>
                <a:cubicBezTo>
                  <a:pt x="540" y="919"/>
                  <a:pt x="540" y="919"/>
                  <a:pt x="540" y="919"/>
                </a:cubicBezTo>
                <a:lnTo>
                  <a:pt x="2430" y="919"/>
                </a:lnTo>
                <a:close/>
                <a:moveTo>
                  <a:pt x="540" y="17464"/>
                </a:moveTo>
                <a:cubicBezTo>
                  <a:pt x="1620" y="17694"/>
                  <a:pt x="2295" y="18843"/>
                  <a:pt x="2430" y="20451"/>
                </a:cubicBezTo>
                <a:cubicBezTo>
                  <a:pt x="540" y="20451"/>
                  <a:pt x="540" y="20451"/>
                  <a:pt x="540" y="20451"/>
                </a:cubicBezTo>
                <a:lnTo>
                  <a:pt x="540" y="17464"/>
                </a:lnTo>
                <a:close/>
                <a:moveTo>
                  <a:pt x="19170" y="20451"/>
                </a:moveTo>
                <a:cubicBezTo>
                  <a:pt x="19305" y="18843"/>
                  <a:pt x="19980" y="17694"/>
                  <a:pt x="21060" y="17464"/>
                </a:cubicBezTo>
                <a:cubicBezTo>
                  <a:pt x="21060" y="20451"/>
                  <a:pt x="21060" y="20451"/>
                  <a:pt x="21060" y="20451"/>
                </a:cubicBezTo>
                <a:lnTo>
                  <a:pt x="19170" y="20451"/>
                </a:lnTo>
                <a:close/>
                <a:moveTo>
                  <a:pt x="10530" y="16085"/>
                </a:moveTo>
                <a:cubicBezTo>
                  <a:pt x="10530" y="17004"/>
                  <a:pt x="10530" y="17004"/>
                  <a:pt x="10530" y="17004"/>
                </a:cubicBezTo>
                <a:cubicBezTo>
                  <a:pt x="10530" y="17234"/>
                  <a:pt x="10665" y="17464"/>
                  <a:pt x="10800" y="17464"/>
                </a:cubicBezTo>
                <a:cubicBezTo>
                  <a:pt x="10935" y="17464"/>
                  <a:pt x="11070" y="17234"/>
                  <a:pt x="11070" y="17004"/>
                </a:cubicBezTo>
                <a:cubicBezTo>
                  <a:pt x="11070" y="16085"/>
                  <a:pt x="11070" y="16085"/>
                  <a:pt x="11070" y="16085"/>
                </a:cubicBezTo>
                <a:cubicBezTo>
                  <a:pt x="12015" y="15855"/>
                  <a:pt x="13095" y="14936"/>
                  <a:pt x="13095" y="13328"/>
                </a:cubicBezTo>
                <a:cubicBezTo>
                  <a:pt x="13095" y="11489"/>
                  <a:pt x="11880" y="10800"/>
                  <a:pt x="11205" y="10340"/>
                </a:cubicBezTo>
                <a:cubicBezTo>
                  <a:pt x="11070" y="10340"/>
                  <a:pt x="11070" y="10340"/>
                  <a:pt x="11070" y="10340"/>
                </a:cubicBezTo>
                <a:cubicBezTo>
                  <a:pt x="11070" y="6434"/>
                  <a:pt x="11070" y="6434"/>
                  <a:pt x="11070" y="6434"/>
                </a:cubicBezTo>
                <a:cubicBezTo>
                  <a:pt x="11880" y="6434"/>
                  <a:pt x="12420" y="7123"/>
                  <a:pt x="12420" y="7123"/>
                </a:cubicBezTo>
                <a:cubicBezTo>
                  <a:pt x="12555" y="7353"/>
                  <a:pt x="12825" y="7353"/>
                  <a:pt x="12825" y="7123"/>
                </a:cubicBezTo>
                <a:cubicBezTo>
                  <a:pt x="12960" y="6894"/>
                  <a:pt x="12960" y="6664"/>
                  <a:pt x="12825" y="6434"/>
                </a:cubicBezTo>
                <a:cubicBezTo>
                  <a:pt x="12825" y="6434"/>
                  <a:pt x="12150" y="5515"/>
                  <a:pt x="11070" y="5285"/>
                </a:cubicBezTo>
                <a:cubicBezTo>
                  <a:pt x="11070" y="4596"/>
                  <a:pt x="11070" y="4596"/>
                  <a:pt x="11070" y="4596"/>
                </a:cubicBezTo>
                <a:cubicBezTo>
                  <a:pt x="11070" y="4366"/>
                  <a:pt x="10935" y="4136"/>
                  <a:pt x="10800" y="4136"/>
                </a:cubicBezTo>
                <a:cubicBezTo>
                  <a:pt x="10665" y="4136"/>
                  <a:pt x="10530" y="4366"/>
                  <a:pt x="10530" y="4596"/>
                </a:cubicBezTo>
                <a:cubicBezTo>
                  <a:pt x="10530" y="5285"/>
                  <a:pt x="10530" y="5285"/>
                  <a:pt x="10530" y="5285"/>
                </a:cubicBezTo>
                <a:cubicBezTo>
                  <a:pt x="9450" y="5515"/>
                  <a:pt x="8775" y="6664"/>
                  <a:pt x="8775" y="8272"/>
                </a:cubicBezTo>
                <a:cubicBezTo>
                  <a:pt x="8775" y="9881"/>
                  <a:pt x="9855" y="10570"/>
                  <a:pt x="10530" y="11030"/>
                </a:cubicBezTo>
                <a:cubicBezTo>
                  <a:pt x="10530" y="14936"/>
                  <a:pt x="10530" y="14936"/>
                  <a:pt x="10530" y="14936"/>
                </a:cubicBezTo>
                <a:cubicBezTo>
                  <a:pt x="9990" y="14706"/>
                  <a:pt x="9315" y="14247"/>
                  <a:pt x="9045" y="13787"/>
                </a:cubicBezTo>
                <a:cubicBezTo>
                  <a:pt x="8910" y="13557"/>
                  <a:pt x="8775" y="13787"/>
                  <a:pt x="8640" y="14017"/>
                </a:cubicBezTo>
                <a:cubicBezTo>
                  <a:pt x="8505" y="14017"/>
                  <a:pt x="8505" y="14477"/>
                  <a:pt x="8640" y="14706"/>
                </a:cubicBezTo>
                <a:cubicBezTo>
                  <a:pt x="9045" y="15166"/>
                  <a:pt x="9855" y="15855"/>
                  <a:pt x="10530" y="16085"/>
                </a:cubicBezTo>
                <a:close/>
                <a:moveTo>
                  <a:pt x="12420" y="13328"/>
                </a:moveTo>
                <a:cubicBezTo>
                  <a:pt x="12420" y="14247"/>
                  <a:pt x="11745" y="14936"/>
                  <a:pt x="11070" y="14936"/>
                </a:cubicBezTo>
                <a:cubicBezTo>
                  <a:pt x="11070" y="11489"/>
                  <a:pt x="11070" y="11489"/>
                  <a:pt x="11070" y="11489"/>
                </a:cubicBezTo>
                <a:cubicBezTo>
                  <a:pt x="11880" y="11949"/>
                  <a:pt x="12420" y="12179"/>
                  <a:pt x="12420" y="13328"/>
                </a:cubicBezTo>
                <a:close/>
                <a:moveTo>
                  <a:pt x="9450" y="8272"/>
                </a:moveTo>
                <a:cubicBezTo>
                  <a:pt x="9450" y="7123"/>
                  <a:pt x="9855" y="6434"/>
                  <a:pt x="10530" y="6434"/>
                </a:cubicBezTo>
                <a:cubicBezTo>
                  <a:pt x="10530" y="10111"/>
                  <a:pt x="10530" y="10111"/>
                  <a:pt x="10530" y="10111"/>
                </a:cubicBezTo>
                <a:cubicBezTo>
                  <a:pt x="9990" y="9651"/>
                  <a:pt x="9450" y="8962"/>
                  <a:pt x="9450" y="827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04" name="Freeform 28"/>
          <p:cNvSpPr/>
          <p:nvPr/>
        </p:nvSpPr>
        <p:spPr>
          <a:xfrm>
            <a:off x="6873875" y="796926"/>
            <a:ext cx="1089027" cy="962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0"/>
                </a:move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771"/>
                  <a:pt x="0" y="1851"/>
                </a:cubicBezTo>
                <a:cubicBezTo>
                  <a:pt x="0" y="16046"/>
                  <a:pt x="0" y="16046"/>
                  <a:pt x="0" y="16046"/>
                </a:cubicBezTo>
                <a:cubicBezTo>
                  <a:pt x="0" y="17126"/>
                  <a:pt x="675" y="17897"/>
                  <a:pt x="1620" y="17897"/>
                </a:cubicBezTo>
                <a:cubicBezTo>
                  <a:pt x="10530" y="17897"/>
                  <a:pt x="10530" y="17897"/>
                  <a:pt x="10530" y="17897"/>
                </a:cubicBezTo>
                <a:cubicBezTo>
                  <a:pt x="10530" y="20829"/>
                  <a:pt x="10530" y="20829"/>
                  <a:pt x="10530" y="20829"/>
                </a:cubicBezTo>
                <a:cubicBezTo>
                  <a:pt x="6615" y="20829"/>
                  <a:pt x="6615" y="20829"/>
                  <a:pt x="6615" y="20829"/>
                </a:cubicBezTo>
                <a:cubicBezTo>
                  <a:pt x="6480" y="20829"/>
                  <a:pt x="6345" y="20983"/>
                  <a:pt x="6345" y="21137"/>
                </a:cubicBezTo>
                <a:cubicBezTo>
                  <a:pt x="6345" y="21291"/>
                  <a:pt x="6480" y="21600"/>
                  <a:pt x="6615" y="21600"/>
                </a:cubicBezTo>
                <a:cubicBezTo>
                  <a:pt x="14985" y="21600"/>
                  <a:pt x="14985" y="21600"/>
                  <a:pt x="14985" y="21600"/>
                </a:cubicBezTo>
                <a:cubicBezTo>
                  <a:pt x="15120" y="21600"/>
                  <a:pt x="15255" y="21291"/>
                  <a:pt x="15255" y="21137"/>
                </a:cubicBezTo>
                <a:cubicBezTo>
                  <a:pt x="15255" y="20983"/>
                  <a:pt x="15120" y="20829"/>
                  <a:pt x="14985" y="20829"/>
                </a:cubicBezTo>
                <a:cubicBezTo>
                  <a:pt x="11070" y="20829"/>
                  <a:pt x="11070" y="20829"/>
                  <a:pt x="11070" y="20829"/>
                </a:cubicBezTo>
                <a:cubicBezTo>
                  <a:pt x="11070" y="17897"/>
                  <a:pt x="11070" y="17897"/>
                  <a:pt x="11070" y="17897"/>
                </a:cubicBezTo>
                <a:cubicBezTo>
                  <a:pt x="19980" y="17897"/>
                  <a:pt x="19980" y="17897"/>
                  <a:pt x="19980" y="17897"/>
                </a:cubicBezTo>
                <a:cubicBezTo>
                  <a:pt x="20925" y="17897"/>
                  <a:pt x="21600" y="17126"/>
                  <a:pt x="21600" y="16046"/>
                </a:cubicBezTo>
                <a:cubicBezTo>
                  <a:pt x="21600" y="1851"/>
                  <a:pt x="21600" y="1851"/>
                  <a:pt x="21600" y="1851"/>
                </a:cubicBezTo>
                <a:cubicBezTo>
                  <a:pt x="21600" y="771"/>
                  <a:pt x="20925" y="0"/>
                  <a:pt x="19980" y="0"/>
                </a:cubicBezTo>
                <a:close/>
                <a:moveTo>
                  <a:pt x="20925" y="16046"/>
                </a:moveTo>
                <a:cubicBezTo>
                  <a:pt x="20925" y="16663"/>
                  <a:pt x="20520" y="17280"/>
                  <a:pt x="19980" y="17280"/>
                </a:cubicBezTo>
                <a:cubicBezTo>
                  <a:pt x="1620" y="17280"/>
                  <a:pt x="1620" y="17280"/>
                  <a:pt x="1620" y="17280"/>
                </a:cubicBezTo>
                <a:cubicBezTo>
                  <a:pt x="1080" y="17280"/>
                  <a:pt x="675" y="16663"/>
                  <a:pt x="675" y="16046"/>
                </a:cubicBezTo>
                <a:cubicBezTo>
                  <a:pt x="675" y="1851"/>
                  <a:pt x="675" y="1851"/>
                  <a:pt x="675" y="1851"/>
                </a:cubicBezTo>
                <a:cubicBezTo>
                  <a:pt x="675" y="1234"/>
                  <a:pt x="1080" y="771"/>
                  <a:pt x="1620" y="771"/>
                </a:cubicBezTo>
                <a:cubicBezTo>
                  <a:pt x="19980" y="771"/>
                  <a:pt x="19980" y="771"/>
                  <a:pt x="19980" y="771"/>
                </a:cubicBezTo>
                <a:cubicBezTo>
                  <a:pt x="20520" y="771"/>
                  <a:pt x="20925" y="1234"/>
                  <a:pt x="20925" y="1851"/>
                </a:cubicBezTo>
                <a:lnTo>
                  <a:pt x="20925" y="16046"/>
                </a:lnTo>
                <a:close/>
                <a:moveTo>
                  <a:pt x="13095" y="8177"/>
                </a:moveTo>
                <a:cubicBezTo>
                  <a:pt x="13230" y="8331"/>
                  <a:pt x="13230" y="8486"/>
                  <a:pt x="13095" y="8640"/>
                </a:cubicBezTo>
                <a:cubicBezTo>
                  <a:pt x="13095" y="8794"/>
                  <a:pt x="12960" y="8794"/>
                  <a:pt x="12825" y="8794"/>
                </a:cubicBezTo>
                <a:cubicBezTo>
                  <a:pt x="12825" y="8794"/>
                  <a:pt x="12690" y="8794"/>
                  <a:pt x="12690" y="8640"/>
                </a:cubicBezTo>
                <a:cubicBezTo>
                  <a:pt x="11070" y="6943"/>
                  <a:pt x="11070" y="6943"/>
                  <a:pt x="11070" y="6943"/>
                </a:cubicBezTo>
                <a:cubicBezTo>
                  <a:pt x="11070" y="11417"/>
                  <a:pt x="11070" y="11417"/>
                  <a:pt x="11070" y="11417"/>
                </a:cubicBezTo>
                <a:cubicBezTo>
                  <a:pt x="11070" y="11571"/>
                  <a:pt x="10935" y="11880"/>
                  <a:pt x="10800" y="11880"/>
                </a:cubicBezTo>
                <a:cubicBezTo>
                  <a:pt x="10665" y="11880"/>
                  <a:pt x="10530" y="11571"/>
                  <a:pt x="10530" y="11417"/>
                </a:cubicBezTo>
                <a:cubicBezTo>
                  <a:pt x="10530" y="6943"/>
                  <a:pt x="10530" y="6943"/>
                  <a:pt x="10530" y="6943"/>
                </a:cubicBezTo>
                <a:cubicBezTo>
                  <a:pt x="8910" y="8640"/>
                  <a:pt x="8910" y="8640"/>
                  <a:pt x="8910" y="8640"/>
                </a:cubicBezTo>
                <a:cubicBezTo>
                  <a:pt x="8775" y="8794"/>
                  <a:pt x="8640" y="8794"/>
                  <a:pt x="8505" y="8640"/>
                </a:cubicBezTo>
                <a:cubicBezTo>
                  <a:pt x="8370" y="8486"/>
                  <a:pt x="8370" y="8331"/>
                  <a:pt x="8505" y="8177"/>
                </a:cubicBezTo>
                <a:cubicBezTo>
                  <a:pt x="10530" y="5863"/>
                  <a:pt x="10530" y="5863"/>
                  <a:pt x="10530" y="5863"/>
                </a:cubicBezTo>
                <a:cubicBezTo>
                  <a:pt x="10530" y="5709"/>
                  <a:pt x="10530" y="5709"/>
                  <a:pt x="10530" y="5709"/>
                </a:cubicBezTo>
                <a:cubicBezTo>
                  <a:pt x="10665" y="5709"/>
                  <a:pt x="10665" y="5709"/>
                  <a:pt x="10800" y="5709"/>
                </a:cubicBezTo>
                <a:cubicBezTo>
                  <a:pt x="10935" y="5709"/>
                  <a:pt x="10935" y="5709"/>
                  <a:pt x="11070" y="5709"/>
                </a:cubicBezTo>
                <a:cubicBezTo>
                  <a:pt x="11070" y="5709"/>
                  <a:pt x="11070" y="5863"/>
                  <a:pt x="11070" y="5863"/>
                </a:cubicBezTo>
                <a:lnTo>
                  <a:pt x="13095" y="817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05" name="Freeform 29"/>
          <p:cNvSpPr/>
          <p:nvPr/>
        </p:nvSpPr>
        <p:spPr>
          <a:xfrm>
            <a:off x="6873875" y="2035175"/>
            <a:ext cx="1089027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0"/>
                </a:move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771"/>
                  <a:pt x="0" y="1851"/>
                </a:cubicBezTo>
                <a:cubicBezTo>
                  <a:pt x="0" y="16046"/>
                  <a:pt x="0" y="16046"/>
                  <a:pt x="0" y="16046"/>
                </a:cubicBezTo>
                <a:cubicBezTo>
                  <a:pt x="0" y="17126"/>
                  <a:pt x="675" y="17897"/>
                  <a:pt x="1620" y="17897"/>
                </a:cubicBezTo>
                <a:cubicBezTo>
                  <a:pt x="10530" y="17897"/>
                  <a:pt x="10530" y="17897"/>
                  <a:pt x="10530" y="17897"/>
                </a:cubicBezTo>
                <a:cubicBezTo>
                  <a:pt x="10530" y="20829"/>
                  <a:pt x="10530" y="20829"/>
                  <a:pt x="10530" y="20829"/>
                </a:cubicBezTo>
                <a:cubicBezTo>
                  <a:pt x="6615" y="20829"/>
                  <a:pt x="6615" y="20829"/>
                  <a:pt x="6615" y="20829"/>
                </a:cubicBezTo>
                <a:cubicBezTo>
                  <a:pt x="6480" y="20829"/>
                  <a:pt x="6345" y="20983"/>
                  <a:pt x="6345" y="21137"/>
                </a:cubicBezTo>
                <a:cubicBezTo>
                  <a:pt x="6345" y="21291"/>
                  <a:pt x="6480" y="21600"/>
                  <a:pt x="6615" y="21600"/>
                </a:cubicBezTo>
                <a:cubicBezTo>
                  <a:pt x="14985" y="21600"/>
                  <a:pt x="14985" y="21600"/>
                  <a:pt x="14985" y="21600"/>
                </a:cubicBezTo>
                <a:cubicBezTo>
                  <a:pt x="15120" y="21600"/>
                  <a:pt x="15255" y="21291"/>
                  <a:pt x="15255" y="21137"/>
                </a:cubicBezTo>
                <a:cubicBezTo>
                  <a:pt x="15255" y="20983"/>
                  <a:pt x="15120" y="20829"/>
                  <a:pt x="14985" y="20829"/>
                </a:cubicBezTo>
                <a:cubicBezTo>
                  <a:pt x="11070" y="20829"/>
                  <a:pt x="11070" y="20829"/>
                  <a:pt x="11070" y="20829"/>
                </a:cubicBezTo>
                <a:cubicBezTo>
                  <a:pt x="11070" y="17897"/>
                  <a:pt x="11070" y="17897"/>
                  <a:pt x="11070" y="17897"/>
                </a:cubicBezTo>
                <a:cubicBezTo>
                  <a:pt x="19980" y="17897"/>
                  <a:pt x="19980" y="17897"/>
                  <a:pt x="19980" y="17897"/>
                </a:cubicBezTo>
                <a:cubicBezTo>
                  <a:pt x="20925" y="17897"/>
                  <a:pt x="21600" y="17126"/>
                  <a:pt x="21600" y="16046"/>
                </a:cubicBezTo>
                <a:cubicBezTo>
                  <a:pt x="21600" y="1851"/>
                  <a:pt x="21600" y="1851"/>
                  <a:pt x="21600" y="1851"/>
                </a:cubicBezTo>
                <a:cubicBezTo>
                  <a:pt x="21600" y="771"/>
                  <a:pt x="20925" y="0"/>
                  <a:pt x="19980" y="0"/>
                </a:cubicBezTo>
                <a:close/>
                <a:moveTo>
                  <a:pt x="20925" y="16046"/>
                </a:moveTo>
                <a:cubicBezTo>
                  <a:pt x="20925" y="16663"/>
                  <a:pt x="20520" y="17280"/>
                  <a:pt x="19980" y="17280"/>
                </a:cubicBezTo>
                <a:cubicBezTo>
                  <a:pt x="1620" y="17280"/>
                  <a:pt x="1620" y="17280"/>
                  <a:pt x="1620" y="17280"/>
                </a:cubicBezTo>
                <a:cubicBezTo>
                  <a:pt x="1080" y="17280"/>
                  <a:pt x="675" y="16663"/>
                  <a:pt x="675" y="16046"/>
                </a:cubicBezTo>
                <a:cubicBezTo>
                  <a:pt x="675" y="1851"/>
                  <a:pt x="675" y="1851"/>
                  <a:pt x="675" y="1851"/>
                </a:cubicBezTo>
                <a:cubicBezTo>
                  <a:pt x="675" y="1234"/>
                  <a:pt x="1080" y="771"/>
                  <a:pt x="1620" y="771"/>
                </a:cubicBezTo>
                <a:cubicBezTo>
                  <a:pt x="19980" y="771"/>
                  <a:pt x="19980" y="771"/>
                  <a:pt x="19980" y="771"/>
                </a:cubicBezTo>
                <a:cubicBezTo>
                  <a:pt x="20520" y="771"/>
                  <a:pt x="20925" y="1234"/>
                  <a:pt x="20925" y="1851"/>
                </a:cubicBezTo>
                <a:lnTo>
                  <a:pt x="20925" y="16046"/>
                </a:lnTo>
                <a:close/>
                <a:moveTo>
                  <a:pt x="12690" y="7097"/>
                </a:moveTo>
                <a:cubicBezTo>
                  <a:pt x="13365" y="7097"/>
                  <a:pt x="13770" y="6634"/>
                  <a:pt x="13770" y="5863"/>
                </a:cubicBezTo>
                <a:cubicBezTo>
                  <a:pt x="13770" y="5246"/>
                  <a:pt x="13365" y="4629"/>
                  <a:pt x="12690" y="4629"/>
                </a:cubicBezTo>
                <a:cubicBezTo>
                  <a:pt x="12015" y="4629"/>
                  <a:pt x="11610" y="5246"/>
                  <a:pt x="11610" y="5863"/>
                </a:cubicBezTo>
                <a:cubicBezTo>
                  <a:pt x="11610" y="6017"/>
                  <a:pt x="11610" y="6017"/>
                  <a:pt x="11610" y="6171"/>
                </a:cubicBezTo>
                <a:cubicBezTo>
                  <a:pt x="9045" y="7714"/>
                  <a:pt x="9045" y="7714"/>
                  <a:pt x="9045" y="7714"/>
                </a:cubicBezTo>
                <a:cubicBezTo>
                  <a:pt x="8910" y="7560"/>
                  <a:pt x="8640" y="7406"/>
                  <a:pt x="8235" y="7406"/>
                </a:cubicBezTo>
                <a:cubicBezTo>
                  <a:pt x="7695" y="7406"/>
                  <a:pt x="7155" y="7869"/>
                  <a:pt x="7155" y="8640"/>
                </a:cubicBezTo>
                <a:cubicBezTo>
                  <a:pt x="7155" y="9257"/>
                  <a:pt x="7695" y="9874"/>
                  <a:pt x="8235" y="9874"/>
                </a:cubicBezTo>
                <a:cubicBezTo>
                  <a:pt x="8640" y="9874"/>
                  <a:pt x="8910" y="9720"/>
                  <a:pt x="9045" y="9566"/>
                </a:cubicBezTo>
                <a:cubicBezTo>
                  <a:pt x="11610" y="11109"/>
                  <a:pt x="11610" y="11109"/>
                  <a:pt x="11610" y="11109"/>
                </a:cubicBezTo>
                <a:cubicBezTo>
                  <a:pt x="11610" y="11263"/>
                  <a:pt x="11610" y="11263"/>
                  <a:pt x="11610" y="11417"/>
                </a:cubicBezTo>
                <a:cubicBezTo>
                  <a:pt x="11610" y="12034"/>
                  <a:pt x="12015" y="12651"/>
                  <a:pt x="12690" y="12651"/>
                </a:cubicBezTo>
                <a:cubicBezTo>
                  <a:pt x="13365" y="12651"/>
                  <a:pt x="13770" y="12034"/>
                  <a:pt x="13770" y="11417"/>
                </a:cubicBezTo>
                <a:cubicBezTo>
                  <a:pt x="13770" y="10646"/>
                  <a:pt x="13365" y="10029"/>
                  <a:pt x="12690" y="10029"/>
                </a:cubicBezTo>
                <a:cubicBezTo>
                  <a:pt x="12420" y="10029"/>
                  <a:pt x="12150" y="10183"/>
                  <a:pt x="11880" y="10491"/>
                </a:cubicBezTo>
                <a:cubicBezTo>
                  <a:pt x="9450" y="8794"/>
                  <a:pt x="9450" y="8794"/>
                  <a:pt x="9450" y="8794"/>
                </a:cubicBezTo>
                <a:cubicBezTo>
                  <a:pt x="9450" y="8794"/>
                  <a:pt x="9450" y="8640"/>
                  <a:pt x="9450" y="8640"/>
                </a:cubicBezTo>
                <a:cubicBezTo>
                  <a:pt x="9450" y="8486"/>
                  <a:pt x="9450" y="8486"/>
                  <a:pt x="9450" y="8331"/>
                </a:cubicBezTo>
                <a:cubicBezTo>
                  <a:pt x="11880" y="6789"/>
                  <a:pt x="11880" y="6789"/>
                  <a:pt x="11880" y="6789"/>
                </a:cubicBezTo>
                <a:cubicBezTo>
                  <a:pt x="12150" y="6943"/>
                  <a:pt x="12420" y="7097"/>
                  <a:pt x="12690" y="7097"/>
                </a:cubicBezTo>
                <a:close/>
                <a:moveTo>
                  <a:pt x="12690" y="10800"/>
                </a:moveTo>
                <a:cubicBezTo>
                  <a:pt x="12960" y="10800"/>
                  <a:pt x="13095" y="11109"/>
                  <a:pt x="13095" y="11417"/>
                </a:cubicBezTo>
                <a:cubicBezTo>
                  <a:pt x="13095" y="11571"/>
                  <a:pt x="12960" y="11880"/>
                  <a:pt x="12690" y="11880"/>
                </a:cubicBezTo>
                <a:cubicBezTo>
                  <a:pt x="12420" y="11880"/>
                  <a:pt x="12285" y="11571"/>
                  <a:pt x="12285" y="11417"/>
                </a:cubicBezTo>
                <a:cubicBezTo>
                  <a:pt x="12285" y="11109"/>
                  <a:pt x="12420" y="10800"/>
                  <a:pt x="12690" y="10800"/>
                </a:cubicBezTo>
                <a:close/>
                <a:moveTo>
                  <a:pt x="8235" y="9103"/>
                </a:moveTo>
                <a:cubicBezTo>
                  <a:pt x="8100" y="9103"/>
                  <a:pt x="7830" y="8949"/>
                  <a:pt x="7830" y="8640"/>
                </a:cubicBezTo>
                <a:cubicBezTo>
                  <a:pt x="7830" y="8331"/>
                  <a:pt x="8100" y="8023"/>
                  <a:pt x="8235" y="8023"/>
                </a:cubicBezTo>
                <a:cubicBezTo>
                  <a:pt x="8505" y="8023"/>
                  <a:pt x="8775" y="8331"/>
                  <a:pt x="8775" y="8640"/>
                </a:cubicBezTo>
                <a:cubicBezTo>
                  <a:pt x="8775" y="8949"/>
                  <a:pt x="8505" y="9103"/>
                  <a:pt x="8235" y="9103"/>
                </a:cubicBezTo>
                <a:close/>
                <a:moveTo>
                  <a:pt x="12690" y="5400"/>
                </a:moveTo>
                <a:cubicBezTo>
                  <a:pt x="12960" y="5400"/>
                  <a:pt x="13095" y="5554"/>
                  <a:pt x="13095" y="5863"/>
                </a:cubicBezTo>
                <a:cubicBezTo>
                  <a:pt x="13095" y="6171"/>
                  <a:pt x="12960" y="6326"/>
                  <a:pt x="12690" y="6326"/>
                </a:cubicBezTo>
                <a:cubicBezTo>
                  <a:pt x="12420" y="6326"/>
                  <a:pt x="12285" y="6171"/>
                  <a:pt x="12285" y="5863"/>
                </a:cubicBezTo>
                <a:cubicBezTo>
                  <a:pt x="12285" y="5554"/>
                  <a:pt x="12420" y="5400"/>
                  <a:pt x="12690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06" name="Freeform 30"/>
          <p:cNvSpPr/>
          <p:nvPr/>
        </p:nvSpPr>
        <p:spPr>
          <a:xfrm>
            <a:off x="6873875" y="3273426"/>
            <a:ext cx="1089027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0"/>
                </a:move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771"/>
                  <a:pt x="0" y="1851"/>
                </a:cubicBezTo>
                <a:cubicBezTo>
                  <a:pt x="0" y="16046"/>
                  <a:pt x="0" y="16046"/>
                  <a:pt x="0" y="16046"/>
                </a:cubicBezTo>
                <a:cubicBezTo>
                  <a:pt x="0" y="17126"/>
                  <a:pt x="675" y="17897"/>
                  <a:pt x="1620" y="17897"/>
                </a:cubicBezTo>
                <a:cubicBezTo>
                  <a:pt x="10530" y="17897"/>
                  <a:pt x="10530" y="17897"/>
                  <a:pt x="10530" y="17897"/>
                </a:cubicBezTo>
                <a:cubicBezTo>
                  <a:pt x="10530" y="20829"/>
                  <a:pt x="10530" y="20829"/>
                  <a:pt x="10530" y="20829"/>
                </a:cubicBezTo>
                <a:cubicBezTo>
                  <a:pt x="6615" y="20829"/>
                  <a:pt x="6615" y="20829"/>
                  <a:pt x="6615" y="20829"/>
                </a:cubicBezTo>
                <a:cubicBezTo>
                  <a:pt x="6480" y="20829"/>
                  <a:pt x="6345" y="20983"/>
                  <a:pt x="6345" y="21137"/>
                </a:cubicBezTo>
                <a:cubicBezTo>
                  <a:pt x="6345" y="21291"/>
                  <a:pt x="6480" y="21600"/>
                  <a:pt x="6615" y="21600"/>
                </a:cubicBezTo>
                <a:cubicBezTo>
                  <a:pt x="14985" y="21600"/>
                  <a:pt x="14985" y="21600"/>
                  <a:pt x="14985" y="21600"/>
                </a:cubicBezTo>
                <a:cubicBezTo>
                  <a:pt x="15120" y="21600"/>
                  <a:pt x="15255" y="21291"/>
                  <a:pt x="15255" y="21137"/>
                </a:cubicBezTo>
                <a:cubicBezTo>
                  <a:pt x="15255" y="20983"/>
                  <a:pt x="15120" y="20829"/>
                  <a:pt x="14985" y="20829"/>
                </a:cubicBezTo>
                <a:cubicBezTo>
                  <a:pt x="11070" y="20829"/>
                  <a:pt x="11070" y="20829"/>
                  <a:pt x="11070" y="20829"/>
                </a:cubicBezTo>
                <a:cubicBezTo>
                  <a:pt x="11070" y="17897"/>
                  <a:pt x="11070" y="17897"/>
                  <a:pt x="11070" y="17897"/>
                </a:cubicBezTo>
                <a:cubicBezTo>
                  <a:pt x="19980" y="17897"/>
                  <a:pt x="19980" y="17897"/>
                  <a:pt x="19980" y="17897"/>
                </a:cubicBezTo>
                <a:cubicBezTo>
                  <a:pt x="20925" y="17897"/>
                  <a:pt x="21600" y="17126"/>
                  <a:pt x="21600" y="16046"/>
                </a:cubicBezTo>
                <a:cubicBezTo>
                  <a:pt x="21600" y="1851"/>
                  <a:pt x="21600" y="1851"/>
                  <a:pt x="21600" y="1851"/>
                </a:cubicBezTo>
                <a:cubicBezTo>
                  <a:pt x="21600" y="771"/>
                  <a:pt x="20925" y="0"/>
                  <a:pt x="19980" y="0"/>
                </a:cubicBezTo>
                <a:close/>
                <a:moveTo>
                  <a:pt x="20925" y="16046"/>
                </a:moveTo>
                <a:cubicBezTo>
                  <a:pt x="20925" y="16663"/>
                  <a:pt x="20520" y="17280"/>
                  <a:pt x="19980" y="17280"/>
                </a:cubicBezTo>
                <a:cubicBezTo>
                  <a:pt x="1620" y="17280"/>
                  <a:pt x="1620" y="17280"/>
                  <a:pt x="1620" y="17280"/>
                </a:cubicBezTo>
                <a:cubicBezTo>
                  <a:pt x="1080" y="17280"/>
                  <a:pt x="675" y="16663"/>
                  <a:pt x="675" y="16046"/>
                </a:cubicBezTo>
                <a:cubicBezTo>
                  <a:pt x="675" y="1851"/>
                  <a:pt x="675" y="1851"/>
                  <a:pt x="675" y="1851"/>
                </a:cubicBezTo>
                <a:cubicBezTo>
                  <a:pt x="675" y="1234"/>
                  <a:pt x="1080" y="771"/>
                  <a:pt x="1620" y="771"/>
                </a:cubicBezTo>
                <a:cubicBezTo>
                  <a:pt x="19980" y="771"/>
                  <a:pt x="19980" y="771"/>
                  <a:pt x="19980" y="771"/>
                </a:cubicBezTo>
                <a:cubicBezTo>
                  <a:pt x="20520" y="771"/>
                  <a:pt x="20925" y="1234"/>
                  <a:pt x="20925" y="1851"/>
                </a:cubicBezTo>
                <a:lnTo>
                  <a:pt x="20925" y="16046"/>
                </a:lnTo>
                <a:close/>
                <a:moveTo>
                  <a:pt x="12285" y="9720"/>
                </a:moveTo>
                <a:cubicBezTo>
                  <a:pt x="12555" y="9257"/>
                  <a:pt x="12825" y="8794"/>
                  <a:pt x="12825" y="8177"/>
                </a:cubicBezTo>
                <a:cubicBezTo>
                  <a:pt x="12825" y="6634"/>
                  <a:pt x="11745" y="5400"/>
                  <a:pt x="10395" y="5400"/>
                </a:cubicBezTo>
                <a:cubicBezTo>
                  <a:pt x="9045" y="5400"/>
                  <a:pt x="7965" y="6634"/>
                  <a:pt x="7965" y="8177"/>
                </a:cubicBezTo>
                <a:cubicBezTo>
                  <a:pt x="7965" y="9566"/>
                  <a:pt x="9045" y="10800"/>
                  <a:pt x="10395" y="10800"/>
                </a:cubicBezTo>
                <a:cubicBezTo>
                  <a:pt x="10935" y="10800"/>
                  <a:pt x="11475" y="10646"/>
                  <a:pt x="11745" y="10337"/>
                </a:cubicBezTo>
                <a:cubicBezTo>
                  <a:pt x="13095" y="11726"/>
                  <a:pt x="13095" y="11726"/>
                  <a:pt x="13095" y="11726"/>
                </a:cubicBezTo>
                <a:cubicBezTo>
                  <a:pt x="13095" y="11726"/>
                  <a:pt x="13230" y="11880"/>
                  <a:pt x="13365" y="11880"/>
                </a:cubicBezTo>
                <a:cubicBezTo>
                  <a:pt x="13365" y="11880"/>
                  <a:pt x="13500" y="11726"/>
                  <a:pt x="13500" y="11726"/>
                </a:cubicBezTo>
                <a:cubicBezTo>
                  <a:pt x="13635" y="11571"/>
                  <a:pt x="13635" y="11263"/>
                  <a:pt x="13500" y="11263"/>
                </a:cubicBezTo>
                <a:lnTo>
                  <a:pt x="12285" y="9720"/>
                </a:lnTo>
                <a:close/>
                <a:moveTo>
                  <a:pt x="8640" y="8177"/>
                </a:moveTo>
                <a:cubicBezTo>
                  <a:pt x="8640" y="6943"/>
                  <a:pt x="9450" y="6171"/>
                  <a:pt x="10395" y="6171"/>
                </a:cubicBezTo>
                <a:cubicBezTo>
                  <a:pt x="11340" y="6171"/>
                  <a:pt x="12150" y="6943"/>
                  <a:pt x="12150" y="8177"/>
                </a:cubicBezTo>
                <a:cubicBezTo>
                  <a:pt x="12150" y="9257"/>
                  <a:pt x="11340" y="10029"/>
                  <a:pt x="10395" y="10029"/>
                </a:cubicBezTo>
                <a:cubicBezTo>
                  <a:pt x="9450" y="10029"/>
                  <a:pt x="8640" y="9257"/>
                  <a:pt x="8640" y="817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07" name="Freeform 31"/>
          <p:cNvSpPr/>
          <p:nvPr/>
        </p:nvSpPr>
        <p:spPr>
          <a:xfrm>
            <a:off x="6873875" y="4511676"/>
            <a:ext cx="1089027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0"/>
                </a:move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771"/>
                  <a:pt x="0" y="1851"/>
                </a:cubicBezTo>
                <a:cubicBezTo>
                  <a:pt x="0" y="16046"/>
                  <a:pt x="0" y="16046"/>
                  <a:pt x="0" y="16046"/>
                </a:cubicBezTo>
                <a:cubicBezTo>
                  <a:pt x="0" y="17126"/>
                  <a:pt x="675" y="17897"/>
                  <a:pt x="1620" y="17897"/>
                </a:cubicBezTo>
                <a:cubicBezTo>
                  <a:pt x="10530" y="17897"/>
                  <a:pt x="10530" y="17897"/>
                  <a:pt x="10530" y="17897"/>
                </a:cubicBezTo>
                <a:cubicBezTo>
                  <a:pt x="10530" y="20829"/>
                  <a:pt x="10530" y="20829"/>
                  <a:pt x="10530" y="20829"/>
                </a:cubicBezTo>
                <a:cubicBezTo>
                  <a:pt x="6615" y="20829"/>
                  <a:pt x="6615" y="20829"/>
                  <a:pt x="6615" y="20829"/>
                </a:cubicBezTo>
                <a:cubicBezTo>
                  <a:pt x="6480" y="20829"/>
                  <a:pt x="6345" y="20983"/>
                  <a:pt x="6345" y="21137"/>
                </a:cubicBezTo>
                <a:cubicBezTo>
                  <a:pt x="6345" y="21291"/>
                  <a:pt x="6480" y="21600"/>
                  <a:pt x="6615" y="21600"/>
                </a:cubicBezTo>
                <a:cubicBezTo>
                  <a:pt x="14985" y="21600"/>
                  <a:pt x="14985" y="21600"/>
                  <a:pt x="14985" y="21600"/>
                </a:cubicBezTo>
                <a:cubicBezTo>
                  <a:pt x="15120" y="21600"/>
                  <a:pt x="15255" y="21291"/>
                  <a:pt x="15255" y="21137"/>
                </a:cubicBezTo>
                <a:cubicBezTo>
                  <a:pt x="15255" y="20983"/>
                  <a:pt x="15120" y="20829"/>
                  <a:pt x="14985" y="20829"/>
                </a:cubicBezTo>
                <a:cubicBezTo>
                  <a:pt x="11070" y="20829"/>
                  <a:pt x="11070" y="20829"/>
                  <a:pt x="11070" y="20829"/>
                </a:cubicBezTo>
                <a:cubicBezTo>
                  <a:pt x="11070" y="17897"/>
                  <a:pt x="11070" y="17897"/>
                  <a:pt x="11070" y="17897"/>
                </a:cubicBezTo>
                <a:cubicBezTo>
                  <a:pt x="19980" y="17897"/>
                  <a:pt x="19980" y="17897"/>
                  <a:pt x="19980" y="17897"/>
                </a:cubicBezTo>
                <a:cubicBezTo>
                  <a:pt x="20925" y="17897"/>
                  <a:pt x="21600" y="17126"/>
                  <a:pt x="21600" y="16046"/>
                </a:cubicBezTo>
                <a:cubicBezTo>
                  <a:pt x="21600" y="1851"/>
                  <a:pt x="21600" y="1851"/>
                  <a:pt x="21600" y="1851"/>
                </a:cubicBezTo>
                <a:cubicBezTo>
                  <a:pt x="21600" y="771"/>
                  <a:pt x="20925" y="0"/>
                  <a:pt x="19980" y="0"/>
                </a:cubicBezTo>
                <a:close/>
                <a:moveTo>
                  <a:pt x="20925" y="16046"/>
                </a:moveTo>
                <a:cubicBezTo>
                  <a:pt x="20925" y="16663"/>
                  <a:pt x="20520" y="17280"/>
                  <a:pt x="19980" y="17280"/>
                </a:cubicBezTo>
                <a:cubicBezTo>
                  <a:pt x="1620" y="17280"/>
                  <a:pt x="1620" y="17280"/>
                  <a:pt x="1620" y="17280"/>
                </a:cubicBezTo>
                <a:cubicBezTo>
                  <a:pt x="1080" y="17280"/>
                  <a:pt x="675" y="16663"/>
                  <a:pt x="675" y="16046"/>
                </a:cubicBezTo>
                <a:cubicBezTo>
                  <a:pt x="675" y="1851"/>
                  <a:pt x="675" y="1851"/>
                  <a:pt x="675" y="1851"/>
                </a:cubicBezTo>
                <a:cubicBezTo>
                  <a:pt x="675" y="1234"/>
                  <a:pt x="1080" y="771"/>
                  <a:pt x="1620" y="771"/>
                </a:cubicBezTo>
                <a:cubicBezTo>
                  <a:pt x="19980" y="771"/>
                  <a:pt x="19980" y="771"/>
                  <a:pt x="19980" y="771"/>
                </a:cubicBezTo>
                <a:cubicBezTo>
                  <a:pt x="20520" y="771"/>
                  <a:pt x="20925" y="1234"/>
                  <a:pt x="20925" y="1851"/>
                </a:cubicBezTo>
                <a:lnTo>
                  <a:pt x="20925" y="1604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08" name="Freeform 32"/>
          <p:cNvSpPr/>
          <p:nvPr/>
        </p:nvSpPr>
        <p:spPr>
          <a:xfrm>
            <a:off x="6873875" y="5746750"/>
            <a:ext cx="1089027" cy="962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0"/>
                </a:move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771"/>
                  <a:pt x="0" y="1851"/>
                </a:cubicBezTo>
                <a:cubicBezTo>
                  <a:pt x="0" y="16046"/>
                  <a:pt x="0" y="16046"/>
                  <a:pt x="0" y="16046"/>
                </a:cubicBezTo>
                <a:cubicBezTo>
                  <a:pt x="0" y="17126"/>
                  <a:pt x="675" y="17897"/>
                  <a:pt x="1620" y="17897"/>
                </a:cubicBezTo>
                <a:cubicBezTo>
                  <a:pt x="10530" y="17897"/>
                  <a:pt x="10530" y="17897"/>
                  <a:pt x="10530" y="17897"/>
                </a:cubicBezTo>
                <a:cubicBezTo>
                  <a:pt x="10530" y="20829"/>
                  <a:pt x="10530" y="20829"/>
                  <a:pt x="10530" y="20829"/>
                </a:cubicBezTo>
                <a:cubicBezTo>
                  <a:pt x="6615" y="20829"/>
                  <a:pt x="6615" y="20829"/>
                  <a:pt x="6615" y="20829"/>
                </a:cubicBezTo>
                <a:cubicBezTo>
                  <a:pt x="6480" y="20829"/>
                  <a:pt x="6345" y="20983"/>
                  <a:pt x="6345" y="21137"/>
                </a:cubicBezTo>
                <a:cubicBezTo>
                  <a:pt x="6345" y="21291"/>
                  <a:pt x="6480" y="21600"/>
                  <a:pt x="6615" y="21600"/>
                </a:cubicBezTo>
                <a:cubicBezTo>
                  <a:pt x="14985" y="21600"/>
                  <a:pt x="14985" y="21600"/>
                  <a:pt x="14985" y="21600"/>
                </a:cubicBezTo>
                <a:cubicBezTo>
                  <a:pt x="15120" y="21600"/>
                  <a:pt x="15255" y="21291"/>
                  <a:pt x="15255" y="21137"/>
                </a:cubicBezTo>
                <a:cubicBezTo>
                  <a:pt x="15255" y="20983"/>
                  <a:pt x="15120" y="20829"/>
                  <a:pt x="14985" y="20829"/>
                </a:cubicBezTo>
                <a:cubicBezTo>
                  <a:pt x="11070" y="20829"/>
                  <a:pt x="11070" y="20829"/>
                  <a:pt x="11070" y="20829"/>
                </a:cubicBezTo>
                <a:cubicBezTo>
                  <a:pt x="11070" y="17897"/>
                  <a:pt x="11070" y="17897"/>
                  <a:pt x="11070" y="17897"/>
                </a:cubicBezTo>
                <a:cubicBezTo>
                  <a:pt x="19980" y="17897"/>
                  <a:pt x="19980" y="17897"/>
                  <a:pt x="19980" y="17897"/>
                </a:cubicBezTo>
                <a:cubicBezTo>
                  <a:pt x="20925" y="17897"/>
                  <a:pt x="21600" y="17126"/>
                  <a:pt x="21600" y="16046"/>
                </a:cubicBezTo>
                <a:cubicBezTo>
                  <a:pt x="21600" y="1851"/>
                  <a:pt x="21600" y="1851"/>
                  <a:pt x="21600" y="1851"/>
                </a:cubicBezTo>
                <a:cubicBezTo>
                  <a:pt x="21600" y="771"/>
                  <a:pt x="20925" y="0"/>
                  <a:pt x="19980" y="0"/>
                </a:cubicBezTo>
                <a:close/>
                <a:moveTo>
                  <a:pt x="20925" y="16046"/>
                </a:moveTo>
                <a:cubicBezTo>
                  <a:pt x="20925" y="16663"/>
                  <a:pt x="20520" y="17280"/>
                  <a:pt x="19980" y="17280"/>
                </a:cubicBezTo>
                <a:cubicBezTo>
                  <a:pt x="1620" y="17280"/>
                  <a:pt x="1620" y="17280"/>
                  <a:pt x="1620" y="17280"/>
                </a:cubicBezTo>
                <a:cubicBezTo>
                  <a:pt x="1080" y="17280"/>
                  <a:pt x="675" y="16663"/>
                  <a:pt x="675" y="16046"/>
                </a:cubicBezTo>
                <a:cubicBezTo>
                  <a:pt x="675" y="1851"/>
                  <a:pt x="675" y="1851"/>
                  <a:pt x="675" y="1851"/>
                </a:cubicBezTo>
                <a:cubicBezTo>
                  <a:pt x="675" y="1234"/>
                  <a:pt x="1080" y="771"/>
                  <a:pt x="1620" y="771"/>
                </a:cubicBezTo>
                <a:cubicBezTo>
                  <a:pt x="19980" y="771"/>
                  <a:pt x="19980" y="771"/>
                  <a:pt x="19980" y="771"/>
                </a:cubicBezTo>
                <a:cubicBezTo>
                  <a:pt x="20520" y="771"/>
                  <a:pt x="20925" y="1234"/>
                  <a:pt x="20925" y="1851"/>
                </a:cubicBezTo>
                <a:lnTo>
                  <a:pt x="20925" y="16046"/>
                </a:lnTo>
                <a:close/>
                <a:moveTo>
                  <a:pt x="9045" y="4474"/>
                </a:moveTo>
                <a:cubicBezTo>
                  <a:pt x="8910" y="4474"/>
                  <a:pt x="8775" y="4474"/>
                  <a:pt x="8640" y="4474"/>
                </a:cubicBezTo>
                <a:cubicBezTo>
                  <a:pt x="8505" y="4474"/>
                  <a:pt x="8505" y="4629"/>
                  <a:pt x="8505" y="4783"/>
                </a:cubicBezTo>
                <a:cubicBezTo>
                  <a:pt x="8505" y="10800"/>
                  <a:pt x="8505" y="10800"/>
                  <a:pt x="8505" y="10800"/>
                </a:cubicBezTo>
                <a:cubicBezTo>
                  <a:pt x="8505" y="10954"/>
                  <a:pt x="8505" y="11109"/>
                  <a:pt x="8640" y="11109"/>
                </a:cubicBezTo>
                <a:cubicBezTo>
                  <a:pt x="8775" y="11263"/>
                  <a:pt x="8910" y="11109"/>
                  <a:pt x="9045" y="11109"/>
                </a:cubicBezTo>
                <a:cubicBezTo>
                  <a:pt x="9855" y="9874"/>
                  <a:pt x="9855" y="9874"/>
                  <a:pt x="9855" y="9874"/>
                </a:cubicBezTo>
                <a:cubicBezTo>
                  <a:pt x="10935" y="12497"/>
                  <a:pt x="10935" y="12497"/>
                  <a:pt x="10935" y="12497"/>
                </a:cubicBezTo>
                <a:cubicBezTo>
                  <a:pt x="11070" y="12651"/>
                  <a:pt x="11205" y="12806"/>
                  <a:pt x="11340" y="12806"/>
                </a:cubicBezTo>
                <a:cubicBezTo>
                  <a:pt x="11340" y="12806"/>
                  <a:pt x="11340" y="12806"/>
                  <a:pt x="11475" y="12651"/>
                </a:cubicBezTo>
                <a:cubicBezTo>
                  <a:pt x="12285" y="12189"/>
                  <a:pt x="12285" y="12189"/>
                  <a:pt x="12285" y="12189"/>
                </a:cubicBezTo>
                <a:cubicBezTo>
                  <a:pt x="12420" y="12189"/>
                  <a:pt x="12420" y="12189"/>
                  <a:pt x="12555" y="12034"/>
                </a:cubicBezTo>
                <a:cubicBezTo>
                  <a:pt x="12555" y="11880"/>
                  <a:pt x="12555" y="11880"/>
                  <a:pt x="12420" y="11726"/>
                </a:cubicBezTo>
                <a:cubicBezTo>
                  <a:pt x="11340" y="9103"/>
                  <a:pt x="11340" y="9103"/>
                  <a:pt x="11340" y="9103"/>
                </a:cubicBezTo>
                <a:cubicBezTo>
                  <a:pt x="12825" y="9103"/>
                  <a:pt x="12825" y="9103"/>
                  <a:pt x="12825" y="9103"/>
                </a:cubicBezTo>
                <a:cubicBezTo>
                  <a:pt x="12960" y="9103"/>
                  <a:pt x="13095" y="9103"/>
                  <a:pt x="13095" y="8949"/>
                </a:cubicBezTo>
                <a:cubicBezTo>
                  <a:pt x="13095" y="8794"/>
                  <a:pt x="13095" y="8640"/>
                  <a:pt x="12960" y="8486"/>
                </a:cubicBezTo>
                <a:lnTo>
                  <a:pt x="9045" y="4474"/>
                </a:lnTo>
                <a:close/>
                <a:moveTo>
                  <a:pt x="10800" y="8331"/>
                </a:moveTo>
                <a:cubicBezTo>
                  <a:pt x="10800" y="8331"/>
                  <a:pt x="10665" y="8486"/>
                  <a:pt x="10530" y="8486"/>
                </a:cubicBezTo>
                <a:cubicBezTo>
                  <a:pt x="10530" y="8640"/>
                  <a:pt x="10530" y="8794"/>
                  <a:pt x="10530" y="8949"/>
                </a:cubicBezTo>
                <a:cubicBezTo>
                  <a:pt x="11745" y="11726"/>
                  <a:pt x="11745" y="11726"/>
                  <a:pt x="11745" y="11726"/>
                </a:cubicBezTo>
                <a:cubicBezTo>
                  <a:pt x="11475" y="11880"/>
                  <a:pt x="11475" y="11880"/>
                  <a:pt x="11475" y="11880"/>
                </a:cubicBezTo>
                <a:cubicBezTo>
                  <a:pt x="10260" y="9103"/>
                  <a:pt x="10260" y="9103"/>
                  <a:pt x="10260" y="9103"/>
                </a:cubicBezTo>
                <a:cubicBezTo>
                  <a:pt x="10260" y="8949"/>
                  <a:pt x="10125" y="8794"/>
                  <a:pt x="9990" y="8794"/>
                </a:cubicBezTo>
                <a:cubicBezTo>
                  <a:pt x="9990" y="8794"/>
                  <a:pt x="9990" y="8794"/>
                  <a:pt x="9990" y="8794"/>
                </a:cubicBezTo>
                <a:cubicBezTo>
                  <a:pt x="9855" y="8794"/>
                  <a:pt x="9720" y="8949"/>
                  <a:pt x="9720" y="8949"/>
                </a:cubicBezTo>
                <a:cubicBezTo>
                  <a:pt x="9180" y="9720"/>
                  <a:pt x="9180" y="9720"/>
                  <a:pt x="9180" y="9720"/>
                </a:cubicBezTo>
                <a:cubicBezTo>
                  <a:pt x="9180" y="5709"/>
                  <a:pt x="9180" y="5709"/>
                  <a:pt x="9180" y="5709"/>
                </a:cubicBezTo>
                <a:cubicBezTo>
                  <a:pt x="11880" y="8331"/>
                  <a:pt x="11880" y="8331"/>
                  <a:pt x="11880" y="8331"/>
                </a:cubicBezTo>
                <a:lnTo>
                  <a:pt x="10800" y="833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09" name="Freeform 33"/>
          <p:cNvSpPr/>
          <p:nvPr/>
        </p:nvSpPr>
        <p:spPr>
          <a:xfrm>
            <a:off x="6873875" y="6985000"/>
            <a:ext cx="1089027" cy="962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0"/>
                </a:move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771"/>
                  <a:pt x="0" y="1851"/>
                </a:cubicBezTo>
                <a:cubicBezTo>
                  <a:pt x="0" y="16046"/>
                  <a:pt x="0" y="16046"/>
                  <a:pt x="0" y="16046"/>
                </a:cubicBezTo>
                <a:cubicBezTo>
                  <a:pt x="0" y="17126"/>
                  <a:pt x="675" y="17897"/>
                  <a:pt x="1620" y="17897"/>
                </a:cubicBezTo>
                <a:cubicBezTo>
                  <a:pt x="10530" y="17897"/>
                  <a:pt x="10530" y="17897"/>
                  <a:pt x="10530" y="17897"/>
                </a:cubicBezTo>
                <a:cubicBezTo>
                  <a:pt x="10530" y="20829"/>
                  <a:pt x="10530" y="20829"/>
                  <a:pt x="10530" y="20829"/>
                </a:cubicBezTo>
                <a:cubicBezTo>
                  <a:pt x="6615" y="20829"/>
                  <a:pt x="6615" y="20829"/>
                  <a:pt x="6615" y="20829"/>
                </a:cubicBezTo>
                <a:cubicBezTo>
                  <a:pt x="6480" y="20829"/>
                  <a:pt x="6345" y="20983"/>
                  <a:pt x="6345" y="21137"/>
                </a:cubicBezTo>
                <a:cubicBezTo>
                  <a:pt x="6345" y="21291"/>
                  <a:pt x="6480" y="21600"/>
                  <a:pt x="6615" y="21600"/>
                </a:cubicBezTo>
                <a:cubicBezTo>
                  <a:pt x="14985" y="21600"/>
                  <a:pt x="14985" y="21600"/>
                  <a:pt x="14985" y="21600"/>
                </a:cubicBezTo>
                <a:cubicBezTo>
                  <a:pt x="15120" y="21600"/>
                  <a:pt x="15255" y="21291"/>
                  <a:pt x="15255" y="21137"/>
                </a:cubicBezTo>
                <a:cubicBezTo>
                  <a:pt x="15255" y="20983"/>
                  <a:pt x="15120" y="20829"/>
                  <a:pt x="14985" y="20829"/>
                </a:cubicBezTo>
                <a:cubicBezTo>
                  <a:pt x="11070" y="20829"/>
                  <a:pt x="11070" y="20829"/>
                  <a:pt x="11070" y="20829"/>
                </a:cubicBezTo>
                <a:cubicBezTo>
                  <a:pt x="11070" y="17897"/>
                  <a:pt x="11070" y="17897"/>
                  <a:pt x="11070" y="17897"/>
                </a:cubicBezTo>
                <a:cubicBezTo>
                  <a:pt x="19980" y="17897"/>
                  <a:pt x="19980" y="17897"/>
                  <a:pt x="19980" y="17897"/>
                </a:cubicBezTo>
                <a:cubicBezTo>
                  <a:pt x="20925" y="17897"/>
                  <a:pt x="21600" y="17126"/>
                  <a:pt x="21600" y="16046"/>
                </a:cubicBezTo>
                <a:cubicBezTo>
                  <a:pt x="21600" y="1851"/>
                  <a:pt x="21600" y="1851"/>
                  <a:pt x="21600" y="1851"/>
                </a:cubicBezTo>
                <a:cubicBezTo>
                  <a:pt x="21600" y="771"/>
                  <a:pt x="20925" y="0"/>
                  <a:pt x="19980" y="0"/>
                </a:cubicBezTo>
                <a:close/>
                <a:moveTo>
                  <a:pt x="20925" y="16046"/>
                </a:moveTo>
                <a:cubicBezTo>
                  <a:pt x="20925" y="16663"/>
                  <a:pt x="20520" y="17280"/>
                  <a:pt x="19980" y="17280"/>
                </a:cubicBezTo>
                <a:cubicBezTo>
                  <a:pt x="1620" y="17280"/>
                  <a:pt x="1620" y="17280"/>
                  <a:pt x="1620" y="17280"/>
                </a:cubicBezTo>
                <a:cubicBezTo>
                  <a:pt x="1080" y="17280"/>
                  <a:pt x="675" y="16663"/>
                  <a:pt x="675" y="16046"/>
                </a:cubicBezTo>
                <a:cubicBezTo>
                  <a:pt x="675" y="1851"/>
                  <a:pt x="675" y="1851"/>
                  <a:pt x="675" y="1851"/>
                </a:cubicBezTo>
                <a:cubicBezTo>
                  <a:pt x="675" y="1234"/>
                  <a:pt x="1080" y="771"/>
                  <a:pt x="1620" y="771"/>
                </a:cubicBezTo>
                <a:cubicBezTo>
                  <a:pt x="19980" y="771"/>
                  <a:pt x="19980" y="771"/>
                  <a:pt x="19980" y="771"/>
                </a:cubicBezTo>
                <a:cubicBezTo>
                  <a:pt x="20520" y="771"/>
                  <a:pt x="20925" y="1234"/>
                  <a:pt x="20925" y="1851"/>
                </a:cubicBezTo>
                <a:lnTo>
                  <a:pt x="20925" y="16046"/>
                </a:lnTo>
                <a:close/>
                <a:moveTo>
                  <a:pt x="13095" y="8794"/>
                </a:moveTo>
                <a:cubicBezTo>
                  <a:pt x="13230" y="8949"/>
                  <a:pt x="13230" y="9257"/>
                  <a:pt x="13095" y="9257"/>
                </a:cubicBezTo>
                <a:cubicBezTo>
                  <a:pt x="11070" y="11726"/>
                  <a:pt x="11070" y="11726"/>
                  <a:pt x="11070" y="11726"/>
                </a:cubicBezTo>
                <a:cubicBezTo>
                  <a:pt x="11070" y="11726"/>
                  <a:pt x="11070" y="11726"/>
                  <a:pt x="10935" y="11726"/>
                </a:cubicBezTo>
                <a:cubicBezTo>
                  <a:pt x="10935" y="11726"/>
                  <a:pt x="10935" y="11726"/>
                  <a:pt x="10935" y="11726"/>
                </a:cubicBezTo>
                <a:cubicBezTo>
                  <a:pt x="10935" y="11726"/>
                  <a:pt x="10800" y="11880"/>
                  <a:pt x="10800" y="11880"/>
                </a:cubicBezTo>
                <a:cubicBezTo>
                  <a:pt x="10800" y="11880"/>
                  <a:pt x="10665" y="11726"/>
                  <a:pt x="10665" y="11726"/>
                </a:cubicBezTo>
                <a:cubicBezTo>
                  <a:pt x="10665" y="11726"/>
                  <a:pt x="10665" y="11726"/>
                  <a:pt x="10530" y="11726"/>
                </a:cubicBezTo>
                <a:cubicBezTo>
                  <a:pt x="10530" y="11726"/>
                  <a:pt x="10530" y="11726"/>
                  <a:pt x="10530" y="11726"/>
                </a:cubicBezTo>
                <a:cubicBezTo>
                  <a:pt x="8505" y="9257"/>
                  <a:pt x="8505" y="9257"/>
                  <a:pt x="8505" y="9257"/>
                </a:cubicBezTo>
                <a:cubicBezTo>
                  <a:pt x="8370" y="9257"/>
                  <a:pt x="8370" y="8949"/>
                  <a:pt x="8505" y="8794"/>
                </a:cubicBezTo>
                <a:cubicBezTo>
                  <a:pt x="8640" y="8640"/>
                  <a:pt x="8775" y="8640"/>
                  <a:pt x="8910" y="8794"/>
                </a:cubicBezTo>
                <a:cubicBezTo>
                  <a:pt x="10530" y="10491"/>
                  <a:pt x="10530" y="10491"/>
                  <a:pt x="10530" y="10491"/>
                </a:cubicBezTo>
                <a:cubicBezTo>
                  <a:pt x="10530" y="6017"/>
                  <a:pt x="10530" y="6017"/>
                  <a:pt x="10530" y="6017"/>
                </a:cubicBezTo>
                <a:cubicBezTo>
                  <a:pt x="10530" y="5863"/>
                  <a:pt x="10665" y="5709"/>
                  <a:pt x="10800" y="5709"/>
                </a:cubicBezTo>
                <a:cubicBezTo>
                  <a:pt x="10935" y="5709"/>
                  <a:pt x="11070" y="5863"/>
                  <a:pt x="11070" y="6017"/>
                </a:cubicBezTo>
                <a:cubicBezTo>
                  <a:pt x="11070" y="10491"/>
                  <a:pt x="11070" y="10491"/>
                  <a:pt x="11070" y="10491"/>
                </a:cubicBezTo>
                <a:cubicBezTo>
                  <a:pt x="12690" y="8794"/>
                  <a:pt x="12690" y="8794"/>
                  <a:pt x="12690" y="8794"/>
                </a:cubicBezTo>
                <a:cubicBezTo>
                  <a:pt x="12825" y="8640"/>
                  <a:pt x="12960" y="8640"/>
                  <a:pt x="13095" y="87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10" name="Freeform 34"/>
          <p:cNvSpPr/>
          <p:nvPr/>
        </p:nvSpPr>
        <p:spPr>
          <a:xfrm>
            <a:off x="6873875" y="8166100"/>
            <a:ext cx="10890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9045" y="7830"/>
                </a:moveTo>
                <a:cubicBezTo>
                  <a:pt x="9045" y="8640"/>
                  <a:pt x="8370" y="9180"/>
                  <a:pt x="7695" y="9180"/>
                </a:cubicBezTo>
                <a:cubicBezTo>
                  <a:pt x="6885" y="9180"/>
                  <a:pt x="6210" y="8640"/>
                  <a:pt x="6210" y="7830"/>
                </a:cubicBezTo>
                <a:cubicBezTo>
                  <a:pt x="6210" y="7020"/>
                  <a:pt x="6885" y="6480"/>
                  <a:pt x="7695" y="6480"/>
                </a:cubicBezTo>
                <a:cubicBezTo>
                  <a:pt x="8370" y="6480"/>
                  <a:pt x="9045" y="7020"/>
                  <a:pt x="9045" y="7830"/>
                </a:cubicBezTo>
                <a:close/>
                <a:moveTo>
                  <a:pt x="15660" y="7830"/>
                </a:moveTo>
                <a:cubicBezTo>
                  <a:pt x="15660" y="8640"/>
                  <a:pt x="15120" y="9180"/>
                  <a:pt x="14310" y="9180"/>
                </a:cubicBezTo>
                <a:cubicBezTo>
                  <a:pt x="13500" y="9180"/>
                  <a:pt x="12960" y="8640"/>
                  <a:pt x="12960" y="7830"/>
                </a:cubicBezTo>
                <a:cubicBezTo>
                  <a:pt x="12960" y="7020"/>
                  <a:pt x="13500" y="6480"/>
                  <a:pt x="14310" y="6480"/>
                </a:cubicBezTo>
                <a:cubicBezTo>
                  <a:pt x="15120" y="6480"/>
                  <a:pt x="15660" y="7020"/>
                  <a:pt x="15660" y="7830"/>
                </a:cubicBezTo>
                <a:close/>
                <a:moveTo>
                  <a:pt x="12690" y="12420"/>
                </a:moveTo>
                <a:cubicBezTo>
                  <a:pt x="11205" y="13905"/>
                  <a:pt x="11205" y="13905"/>
                  <a:pt x="11205" y="13905"/>
                </a:cubicBezTo>
                <a:cubicBezTo>
                  <a:pt x="12690" y="15390"/>
                  <a:pt x="12690" y="15390"/>
                  <a:pt x="12690" y="15390"/>
                </a:cubicBezTo>
                <a:cubicBezTo>
                  <a:pt x="12825" y="15525"/>
                  <a:pt x="12825" y="15660"/>
                  <a:pt x="12690" y="15795"/>
                </a:cubicBezTo>
                <a:cubicBezTo>
                  <a:pt x="12690" y="15930"/>
                  <a:pt x="12555" y="15930"/>
                  <a:pt x="12555" y="15930"/>
                </a:cubicBezTo>
                <a:cubicBezTo>
                  <a:pt x="12420" y="15930"/>
                  <a:pt x="12285" y="15930"/>
                  <a:pt x="12285" y="15795"/>
                </a:cubicBezTo>
                <a:cubicBezTo>
                  <a:pt x="10800" y="14310"/>
                  <a:pt x="10800" y="14310"/>
                  <a:pt x="10800" y="14310"/>
                </a:cubicBezTo>
                <a:cubicBezTo>
                  <a:pt x="9315" y="15795"/>
                  <a:pt x="9315" y="15795"/>
                  <a:pt x="9315" y="15795"/>
                </a:cubicBezTo>
                <a:cubicBezTo>
                  <a:pt x="9315" y="15930"/>
                  <a:pt x="9180" y="15930"/>
                  <a:pt x="9045" y="15930"/>
                </a:cubicBezTo>
                <a:cubicBezTo>
                  <a:pt x="9045" y="15930"/>
                  <a:pt x="8910" y="15930"/>
                  <a:pt x="8910" y="15795"/>
                </a:cubicBezTo>
                <a:cubicBezTo>
                  <a:pt x="8775" y="15660"/>
                  <a:pt x="8775" y="15525"/>
                  <a:pt x="8910" y="15390"/>
                </a:cubicBezTo>
                <a:cubicBezTo>
                  <a:pt x="10395" y="13905"/>
                  <a:pt x="10395" y="13905"/>
                  <a:pt x="10395" y="13905"/>
                </a:cubicBezTo>
                <a:cubicBezTo>
                  <a:pt x="8910" y="12420"/>
                  <a:pt x="8910" y="12420"/>
                  <a:pt x="8910" y="12420"/>
                </a:cubicBezTo>
                <a:cubicBezTo>
                  <a:pt x="8775" y="12285"/>
                  <a:pt x="8775" y="12150"/>
                  <a:pt x="8910" y="12015"/>
                </a:cubicBezTo>
                <a:cubicBezTo>
                  <a:pt x="9045" y="11880"/>
                  <a:pt x="9180" y="11880"/>
                  <a:pt x="9315" y="12015"/>
                </a:cubicBezTo>
                <a:cubicBezTo>
                  <a:pt x="10800" y="13365"/>
                  <a:pt x="10800" y="13365"/>
                  <a:pt x="10800" y="13365"/>
                </a:cubicBezTo>
                <a:cubicBezTo>
                  <a:pt x="12285" y="12015"/>
                  <a:pt x="12285" y="12015"/>
                  <a:pt x="12285" y="12015"/>
                </a:cubicBezTo>
                <a:cubicBezTo>
                  <a:pt x="12420" y="11880"/>
                  <a:pt x="12555" y="11880"/>
                  <a:pt x="12690" y="12015"/>
                </a:cubicBezTo>
                <a:cubicBezTo>
                  <a:pt x="12825" y="12150"/>
                  <a:pt x="12825" y="12285"/>
                  <a:pt x="12690" y="124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11" name="Freeform 35"/>
          <p:cNvSpPr/>
          <p:nvPr/>
        </p:nvSpPr>
        <p:spPr>
          <a:xfrm>
            <a:off x="6873875" y="9517193"/>
            <a:ext cx="1089027" cy="8777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58" extrusionOk="0">
                <a:moveTo>
                  <a:pt x="21465" y="11095"/>
                </a:moveTo>
                <a:cubicBezTo>
                  <a:pt x="13230" y="21389"/>
                  <a:pt x="13230" y="21389"/>
                  <a:pt x="13230" y="21389"/>
                </a:cubicBezTo>
                <a:cubicBezTo>
                  <a:pt x="13095" y="21558"/>
                  <a:pt x="13095" y="21558"/>
                  <a:pt x="12960" y="21558"/>
                </a:cubicBezTo>
                <a:cubicBezTo>
                  <a:pt x="12825" y="21558"/>
                  <a:pt x="12825" y="21558"/>
                  <a:pt x="12690" y="21389"/>
                </a:cubicBezTo>
                <a:cubicBezTo>
                  <a:pt x="12555" y="21220"/>
                  <a:pt x="12555" y="21052"/>
                  <a:pt x="12690" y="20883"/>
                </a:cubicBezTo>
                <a:cubicBezTo>
                  <a:pt x="20520" y="11095"/>
                  <a:pt x="20520" y="11095"/>
                  <a:pt x="20520" y="11095"/>
                </a:cubicBezTo>
                <a:cubicBezTo>
                  <a:pt x="270" y="11095"/>
                  <a:pt x="270" y="11095"/>
                  <a:pt x="270" y="11095"/>
                </a:cubicBezTo>
                <a:cubicBezTo>
                  <a:pt x="135" y="11095"/>
                  <a:pt x="0" y="10927"/>
                  <a:pt x="0" y="10758"/>
                </a:cubicBezTo>
                <a:cubicBezTo>
                  <a:pt x="0" y="10589"/>
                  <a:pt x="135" y="10252"/>
                  <a:pt x="270" y="10252"/>
                </a:cubicBezTo>
                <a:cubicBezTo>
                  <a:pt x="20520" y="10252"/>
                  <a:pt x="20520" y="10252"/>
                  <a:pt x="20520" y="10252"/>
                </a:cubicBezTo>
                <a:cubicBezTo>
                  <a:pt x="12690" y="633"/>
                  <a:pt x="12690" y="633"/>
                  <a:pt x="12690" y="633"/>
                </a:cubicBezTo>
                <a:cubicBezTo>
                  <a:pt x="12555" y="464"/>
                  <a:pt x="12555" y="295"/>
                  <a:pt x="12690" y="127"/>
                </a:cubicBezTo>
                <a:cubicBezTo>
                  <a:pt x="12825" y="-42"/>
                  <a:pt x="13095" y="-42"/>
                  <a:pt x="13230" y="127"/>
                </a:cubicBezTo>
                <a:cubicBezTo>
                  <a:pt x="21465" y="10420"/>
                  <a:pt x="21465" y="10420"/>
                  <a:pt x="21465" y="10420"/>
                </a:cubicBezTo>
                <a:cubicBezTo>
                  <a:pt x="21465" y="10420"/>
                  <a:pt x="21600" y="10420"/>
                  <a:pt x="21600" y="10589"/>
                </a:cubicBezTo>
                <a:cubicBezTo>
                  <a:pt x="21600" y="10589"/>
                  <a:pt x="21600" y="10589"/>
                  <a:pt x="21600" y="10589"/>
                </a:cubicBezTo>
                <a:cubicBezTo>
                  <a:pt x="21600" y="10589"/>
                  <a:pt x="21600" y="10589"/>
                  <a:pt x="21600" y="10589"/>
                </a:cubicBezTo>
                <a:cubicBezTo>
                  <a:pt x="21600" y="10758"/>
                  <a:pt x="21600" y="10758"/>
                  <a:pt x="21600" y="10758"/>
                </a:cubicBezTo>
                <a:cubicBezTo>
                  <a:pt x="21600" y="10927"/>
                  <a:pt x="21600" y="10927"/>
                  <a:pt x="21465" y="110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12" name="Freeform 36"/>
          <p:cNvSpPr/>
          <p:nvPr/>
        </p:nvSpPr>
        <p:spPr>
          <a:xfrm>
            <a:off x="6873875" y="10642600"/>
            <a:ext cx="10890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910" y="7830"/>
                </a:moveTo>
                <a:cubicBezTo>
                  <a:pt x="8910" y="8640"/>
                  <a:pt x="8235" y="9180"/>
                  <a:pt x="7425" y="9180"/>
                </a:cubicBezTo>
                <a:cubicBezTo>
                  <a:pt x="6750" y="9180"/>
                  <a:pt x="6075" y="8640"/>
                  <a:pt x="6075" y="7830"/>
                </a:cubicBezTo>
                <a:cubicBezTo>
                  <a:pt x="6075" y="7020"/>
                  <a:pt x="6750" y="6480"/>
                  <a:pt x="7425" y="6480"/>
                </a:cubicBezTo>
                <a:cubicBezTo>
                  <a:pt x="8235" y="6480"/>
                  <a:pt x="8910" y="7020"/>
                  <a:pt x="8910" y="7830"/>
                </a:cubicBezTo>
                <a:close/>
                <a:moveTo>
                  <a:pt x="14175" y="6480"/>
                </a:moveTo>
                <a:cubicBezTo>
                  <a:pt x="13365" y="6480"/>
                  <a:pt x="12690" y="7020"/>
                  <a:pt x="12690" y="7830"/>
                </a:cubicBezTo>
                <a:cubicBezTo>
                  <a:pt x="12690" y="8640"/>
                  <a:pt x="13365" y="9180"/>
                  <a:pt x="14175" y="9180"/>
                </a:cubicBezTo>
                <a:cubicBezTo>
                  <a:pt x="14850" y="9180"/>
                  <a:pt x="15525" y="8640"/>
                  <a:pt x="15525" y="7830"/>
                </a:cubicBezTo>
                <a:cubicBezTo>
                  <a:pt x="15525" y="7020"/>
                  <a:pt x="14850" y="6480"/>
                  <a:pt x="14175" y="6480"/>
                </a:cubicBezTo>
                <a:close/>
                <a:moveTo>
                  <a:pt x="21600" y="10800"/>
                </a:moveTo>
                <a:cubicBezTo>
                  <a:pt x="21600" y="16740"/>
                  <a:pt x="16740" y="21600"/>
                  <a:pt x="10800" y="21600"/>
                </a:cubicBezTo>
                <a:cubicBezTo>
                  <a:pt x="4860" y="21600"/>
                  <a:pt x="0" y="16740"/>
                  <a:pt x="0" y="10800"/>
                </a:cubicBezTo>
                <a:cubicBezTo>
                  <a:pt x="0" y="4860"/>
                  <a:pt x="4860" y="0"/>
                  <a:pt x="10800" y="0"/>
                </a:cubicBezTo>
                <a:cubicBezTo>
                  <a:pt x="16740" y="0"/>
                  <a:pt x="21600" y="4860"/>
                  <a:pt x="21600" y="10800"/>
                </a:cubicBezTo>
                <a:close/>
                <a:moveTo>
                  <a:pt x="15525" y="5130"/>
                </a:moveTo>
                <a:cubicBezTo>
                  <a:pt x="6075" y="5130"/>
                  <a:pt x="6075" y="5130"/>
                  <a:pt x="6075" y="5130"/>
                </a:cubicBezTo>
                <a:cubicBezTo>
                  <a:pt x="4455" y="5130"/>
                  <a:pt x="3105" y="6480"/>
                  <a:pt x="3105" y="8100"/>
                </a:cubicBezTo>
                <a:cubicBezTo>
                  <a:pt x="3105" y="9720"/>
                  <a:pt x="4455" y="11070"/>
                  <a:pt x="6075" y="11070"/>
                </a:cubicBezTo>
                <a:cubicBezTo>
                  <a:pt x="15525" y="11070"/>
                  <a:pt x="15525" y="11070"/>
                  <a:pt x="15525" y="11070"/>
                </a:cubicBezTo>
                <a:cubicBezTo>
                  <a:pt x="17145" y="11070"/>
                  <a:pt x="18495" y="9720"/>
                  <a:pt x="18495" y="8100"/>
                </a:cubicBezTo>
                <a:cubicBezTo>
                  <a:pt x="18495" y="6480"/>
                  <a:pt x="17145" y="5130"/>
                  <a:pt x="15525" y="51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13" name="Freeform 37"/>
          <p:cNvSpPr/>
          <p:nvPr/>
        </p:nvSpPr>
        <p:spPr>
          <a:xfrm>
            <a:off x="6981825" y="11880850"/>
            <a:ext cx="87947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91" y="6615"/>
                </a:moveTo>
                <a:cubicBezTo>
                  <a:pt x="18084" y="6615"/>
                  <a:pt x="18084" y="6615"/>
                  <a:pt x="18084" y="6615"/>
                </a:cubicBezTo>
                <a:cubicBezTo>
                  <a:pt x="18084" y="5940"/>
                  <a:pt x="18084" y="5940"/>
                  <a:pt x="18084" y="5940"/>
                </a:cubicBezTo>
                <a:cubicBezTo>
                  <a:pt x="18084" y="2700"/>
                  <a:pt x="14902" y="0"/>
                  <a:pt x="10716" y="0"/>
                </a:cubicBezTo>
                <a:cubicBezTo>
                  <a:pt x="6698" y="0"/>
                  <a:pt x="3516" y="2700"/>
                  <a:pt x="3516" y="5940"/>
                </a:cubicBezTo>
                <a:cubicBezTo>
                  <a:pt x="3516" y="6615"/>
                  <a:pt x="3516" y="6615"/>
                  <a:pt x="3516" y="6615"/>
                </a:cubicBezTo>
                <a:cubicBezTo>
                  <a:pt x="2009" y="6615"/>
                  <a:pt x="2009" y="6615"/>
                  <a:pt x="2009" y="6615"/>
                </a:cubicBezTo>
                <a:cubicBezTo>
                  <a:pt x="837" y="6615"/>
                  <a:pt x="0" y="7290"/>
                  <a:pt x="0" y="810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837" y="21600"/>
                  <a:pt x="2009" y="21600"/>
                </a:cubicBezTo>
                <a:cubicBezTo>
                  <a:pt x="19591" y="21600"/>
                  <a:pt x="19591" y="21600"/>
                  <a:pt x="19591" y="21600"/>
                </a:cubicBezTo>
                <a:cubicBezTo>
                  <a:pt x="20763" y="21600"/>
                  <a:pt x="21600" y="20925"/>
                  <a:pt x="21600" y="19980"/>
                </a:cubicBezTo>
                <a:cubicBezTo>
                  <a:pt x="21600" y="8100"/>
                  <a:pt x="21600" y="8100"/>
                  <a:pt x="21600" y="8100"/>
                </a:cubicBezTo>
                <a:cubicBezTo>
                  <a:pt x="21600" y="7290"/>
                  <a:pt x="20763" y="6615"/>
                  <a:pt x="19591" y="6615"/>
                </a:cubicBezTo>
                <a:close/>
                <a:moveTo>
                  <a:pt x="4353" y="5940"/>
                </a:moveTo>
                <a:cubicBezTo>
                  <a:pt x="4353" y="3105"/>
                  <a:pt x="7200" y="810"/>
                  <a:pt x="10716" y="810"/>
                </a:cubicBezTo>
                <a:cubicBezTo>
                  <a:pt x="14233" y="810"/>
                  <a:pt x="17247" y="3105"/>
                  <a:pt x="17247" y="5940"/>
                </a:cubicBezTo>
                <a:cubicBezTo>
                  <a:pt x="17247" y="6615"/>
                  <a:pt x="17247" y="6615"/>
                  <a:pt x="17247" y="6615"/>
                </a:cubicBezTo>
                <a:cubicBezTo>
                  <a:pt x="4353" y="6615"/>
                  <a:pt x="4353" y="6615"/>
                  <a:pt x="4353" y="6615"/>
                </a:cubicBezTo>
                <a:lnTo>
                  <a:pt x="4353" y="5940"/>
                </a:lnTo>
                <a:close/>
                <a:moveTo>
                  <a:pt x="20595" y="19980"/>
                </a:moveTo>
                <a:cubicBezTo>
                  <a:pt x="20595" y="20520"/>
                  <a:pt x="20260" y="20790"/>
                  <a:pt x="19591" y="20790"/>
                </a:cubicBezTo>
                <a:cubicBezTo>
                  <a:pt x="2009" y="20790"/>
                  <a:pt x="2009" y="20790"/>
                  <a:pt x="2009" y="20790"/>
                </a:cubicBezTo>
                <a:cubicBezTo>
                  <a:pt x="1340" y="20790"/>
                  <a:pt x="1005" y="20520"/>
                  <a:pt x="1005" y="19980"/>
                </a:cubicBezTo>
                <a:cubicBezTo>
                  <a:pt x="1005" y="8100"/>
                  <a:pt x="1005" y="8100"/>
                  <a:pt x="1005" y="8100"/>
                </a:cubicBezTo>
                <a:cubicBezTo>
                  <a:pt x="1005" y="7695"/>
                  <a:pt x="1340" y="7290"/>
                  <a:pt x="2009" y="7290"/>
                </a:cubicBezTo>
                <a:cubicBezTo>
                  <a:pt x="2009" y="7290"/>
                  <a:pt x="2009" y="7290"/>
                  <a:pt x="2009" y="7290"/>
                </a:cubicBezTo>
                <a:cubicBezTo>
                  <a:pt x="19591" y="7290"/>
                  <a:pt x="19591" y="7290"/>
                  <a:pt x="19591" y="7290"/>
                </a:cubicBezTo>
                <a:cubicBezTo>
                  <a:pt x="20260" y="7290"/>
                  <a:pt x="20595" y="7695"/>
                  <a:pt x="20595" y="8100"/>
                </a:cubicBezTo>
                <a:lnTo>
                  <a:pt x="20595" y="19980"/>
                </a:lnTo>
                <a:close/>
                <a:moveTo>
                  <a:pt x="10716" y="10260"/>
                </a:moveTo>
                <a:cubicBezTo>
                  <a:pt x="9042" y="10260"/>
                  <a:pt x="7702" y="11340"/>
                  <a:pt x="7702" y="12690"/>
                </a:cubicBezTo>
                <a:cubicBezTo>
                  <a:pt x="7702" y="13635"/>
                  <a:pt x="8372" y="14445"/>
                  <a:pt x="9377" y="14850"/>
                </a:cubicBezTo>
                <a:cubicBezTo>
                  <a:pt x="9377" y="16740"/>
                  <a:pt x="9377" y="16740"/>
                  <a:pt x="9377" y="16740"/>
                </a:cubicBezTo>
                <a:cubicBezTo>
                  <a:pt x="9377" y="17415"/>
                  <a:pt x="10047" y="17955"/>
                  <a:pt x="10716" y="17955"/>
                </a:cubicBezTo>
                <a:cubicBezTo>
                  <a:pt x="11553" y="17955"/>
                  <a:pt x="12223" y="17415"/>
                  <a:pt x="12223" y="16740"/>
                </a:cubicBezTo>
                <a:cubicBezTo>
                  <a:pt x="12223" y="14850"/>
                  <a:pt x="12223" y="14850"/>
                  <a:pt x="12223" y="14850"/>
                </a:cubicBezTo>
                <a:cubicBezTo>
                  <a:pt x="13228" y="14445"/>
                  <a:pt x="13898" y="13635"/>
                  <a:pt x="13898" y="12690"/>
                </a:cubicBezTo>
                <a:cubicBezTo>
                  <a:pt x="13898" y="11340"/>
                  <a:pt x="12391" y="10260"/>
                  <a:pt x="10716" y="10260"/>
                </a:cubicBezTo>
                <a:close/>
                <a:moveTo>
                  <a:pt x="11553" y="14175"/>
                </a:moveTo>
                <a:cubicBezTo>
                  <a:pt x="11386" y="14310"/>
                  <a:pt x="11219" y="14445"/>
                  <a:pt x="11219" y="14580"/>
                </a:cubicBezTo>
                <a:cubicBezTo>
                  <a:pt x="11219" y="16740"/>
                  <a:pt x="11219" y="16740"/>
                  <a:pt x="11219" y="16740"/>
                </a:cubicBezTo>
                <a:cubicBezTo>
                  <a:pt x="11219" y="17010"/>
                  <a:pt x="11051" y="17145"/>
                  <a:pt x="10716" y="17145"/>
                </a:cubicBezTo>
                <a:cubicBezTo>
                  <a:pt x="10549" y="17145"/>
                  <a:pt x="10214" y="17010"/>
                  <a:pt x="10214" y="16740"/>
                </a:cubicBezTo>
                <a:cubicBezTo>
                  <a:pt x="10214" y="14580"/>
                  <a:pt x="10214" y="14580"/>
                  <a:pt x="10214" y="14580"/>
                </a:cubicBezTo>
                <a:cubicBezTo>
                  <a:pt x="10214" y="14445"/>
                  <a:pt x="10214" y="14310"/>
                  <a:pt x="10047" y="14175"/>
                </a:cubicBezTo>
                <a:cubicBezTo>
                  <a:pt x="9209" y="14040"/>
                  <a:pt x="8707" y="13365"/>
                  <a:pt x="8707" y="12690"/>
                </a:cubicBezTo>
                <a:cubicBezTo>
                  <a:pt x="8707" y="11745"/>
                  <a:pt x="9712" y="10935"/>
                  <a:pt x="10716" y="10935"/>
                </a:cubicBezTo>
                <a:cubicBezTo>
                  <a:pt x="11888" y="10935"/>
                  <a:pt x="12893" y="11745"/>
                  <a:pt x="12893" y="12690"/>
                </a:cubicBezTo>
                <a:cubicBezTo>
                  <a:pt x="12893" y="13365"/>
                  <a:pt x="12391" y="14040"/>
                  <a:pt x="11553" y="141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14" name="Freeform 38"/>
          <p:cNvSpPr/>
          <p:nvPr/>
        </p:nvSpPr>
        <p:spPr>
          <a:xfrm>
            <a:off x="8947150" y="742950"/>
            <a:ext cx="7842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22" y="8235"/>
                </a:moveTo>
                <a:cubicBezTo>
                  <a:pt x="4320" y="8235"/>
                  <a:pt x="4320" y="8235"/>
                  <a:pt x="4320" y="8235"/>
                </a:cubicBezTo>
                <a:cubicBezTo>
                  <a:pt x="4320" y="5265"/>
                  <a:pt x="4320" y="5265"/>
                  <a:pt x="4320" y="5265"/>
                </a:cubicBezTo>
                <a:cubicBezTo>
                  <a:pt x="4320" y="2700"/>
                  <a:pt x="7325" y="675"/>
                  <a:pt x="10706" y="675"/>
                </a:cubicBezTo>
                <a:cubicBezTo>
                  <a:pt x="14275" y="675"/>
                  <a:pt x="17280" y="2700"/>
                  <a:pt x="17280" y="5265"/>
                </a:cubicBezTo>
                <a:cubicBezTo>
                  <a:pt x="17280" y="5400"/>
                  <a:pt x="17468" y="5670"/>
                  <a:pt x="17656" y="5670"/>
                </a:cubicBezTo>
                <a:cubicBezTo>
                  <a:pt x="17843" y="5670"/>
                  <a:pt x="18219" y="5400"/>
                  <a:pt x="18219" y="5265"/>
                </a:cubicBezTo>
                <a:cubicBezTo>
                  <a:pt x="18219" y="2430"/>
                  <a:pt x="14838" y="0"/>
                  <a:pt x="10706" y="0"/>
                </a:cubicBezTo>
                <a:cubicBezTo>
                  <a:pt x="6762" y="0"/>
                  <a:pt x="3381" y="2430"/>
                  <a:pt x="3381" y="5265"/>
                </a:cubicBezTo>
                <a:cubicBezTo>
                  <a:pt x="3381" y="8235"/>
                  <a:pt x="3381" y="8235"/>
                  <a:pt x="3381" y="8235"/>
                </a:cubicBezTo>
                <a:cubicBezTo>
                  <a:pt x="1878" y="8235"/>
                  <a:pt x="1878" y="8235"/>
                  <a:pt x="1878" y="8235"/>
                </a:cubicBezTo>
                <a:cubicBezTo>
                  <a:pt x="939" y="8235"/>
                  <a:pt x="0" y="8775"/>
                  <a:pt x="0" y="9585"/>
                </a:cubicBezTo>
                <a:cubicBezTo>
                  <a:pt x="0" y="20250"/>
                  <a:pt x="0" y="20250"/>
                  <a:pt x="0" y="20250"/>
                </a:cubicBezTo>
                <a:cubicBezTo>
                  <a:pt x="0" y="20925"/>
                  <a:pt x="939" y="21600"/>
                  <a:pt x="1878" y="21600"/>
                </a:cubicBezTo>
                <a:cubicBezTo>
                  <a:pt x="19722" y="21600"/>
                  <a:pt x="19722" y="21600"/>
                  <a:pt x="19722" y="21600"/>
                </a:cubicBezTo>
                <a:cubicBezTo>
                  <a:pt x="20661" y="21600"/>
                  <a:pt x="21600" y="20925"/>
                  <a:pt x="21600" y="20250"/>
                </a:cubicBezTo>
                <a:cubicBezTo>
                  <a:pt x="21600" y="9585"/>
                  <a:pt x="21600" y="9585"/>
                  <a:pt x="21600" y="9585"/>
                </a:cubicBezTo>
                <a:cubicBezTo>
                  <a:pt x="21600" y="8775"/>
                  <a:pt x="20661" y="8235"/>
                  <a:pt x="19722" y="8235"/>
                </a:cubicBezTo>
                <a:close/>
                <a:moveTo>
                  <a:pt x="20661" y="20250"/>
                </a:moveTo>
                <a:cubicBezTo>
                  <a:pt x="20661" y="20655"/>
                  <a:pt x="20285" y="20925"/>
                  <a:pt x="19722" y="20925"/>
                </a:cubicBezTo>
                <a:cubicBezTo>
                  <a:pt x="1878" y="20925"/>
                  <a:pt x="1878" y="20925"/>
                  <a:pt x="1878" y="20925"/>
                </a:cubicBezTo>
                <a:cubicBezTo>
                  <a:pt x="1315" y="20925"/>
                  <a:pt x="939" y="20655"/>
                  <a:pt x="939" y="20250"/>
                </a:cubicBezTo>
                <a:cubicBezTo>
                  <a:pt x="939" y="9585"/>
                  <a:pt x="939" y="9585"/>
                  <a:pt x="939" y="9585"/>
                </a:cubicBezTo>
                <a:cubicBezTo>
                  <a:pt x="939" y="9180"/>
                  <a:pt x="1315" y="8910"/>
                  <a:pt x="1878" y="8910"/>
                </a:cubicBezTo>
                <a:cubicBezTo>
                  <a:pt x="19722" y="8910"/>
                  <a:pt x="19722" y="8910"/>
                  <a:pt x="19722" y="8910"/>
                </a:cubicBezTo>
                <a:cubicBezTo>
                  <a:pt x="20285" y="8910"/>
                  <a:pt x="20661" y="9180"/>
                  <a:pt x="20661" y="9585"/>
                </a:cubicBezTo>
                <a:lnTo>
                  <a:pt x="20661" y="20250"/>
                </a:lnTo>
                <a:close/>
                <a:moveTo>
                  <a:pt x="10706" y="11475"/>
                </a:moveTo>
                <a:cubicBezTo>
                  <a:pt x="9203" y="11475"/>
                  <a:pt x="7701" y="12420"/>
                  <a:pt x="7701" y="13635"/>
                </a:cubicBezTo>
                <a:cubicBezTo>
                  <a:pt x="7701" y="14445"/>
                  <a:pt x="8452" y="15120"/>
                  <a:pt x="9391" y="15525"/>
                </a:cubicBezTo>
                <a:cubicBezTo>
                  <a:pt x="9391" y="17280"/>
                  <a:pt x="9391" y="17280"/>
                  <a:pt x="9391" y="17280"/>
                </a:cubicBezTo>
                <a:cubicBezTo>
                  <a:pt x="9391" y="17820"/>
                  <a:pt x="9955" y="18360"/>
                  <a:pt x="10706" y="18360"/>
                </a:cubicBezTo>
                <a:cubicBezTo>
                  <a:pt x="11645" y="18360"/>
                  <a:pt x="12209" y="17820"/>
                  <a:pt x="12209" y="17280"/>
                </a:cubicBezTo>
                <a:cubicBezTo>
                  <a:pt x="12209" y="15525"/>
                  <a:pt x="12209" y="15525"/>
                  <a:pt x="12209" y="15525"/>
                </a:cubicBezTo>
                <a:cubicBezTo>
                  <a:pt x="13148" y="15120"/>
                  <a:pt x="13899" y="14445"/>
                  <a:pt x="13899" y="13635"/>
                </a:cubicBezTo>
                <a:cubicBezTo>
                  <a:pt x="13899" y="12420"/>
                  <a:pt x="12397" y="11475"/>
                  <a:pt x="10706" y="11475"/>
                </a:cubicBezTo>
                <a:close/>
                <a:moveTo>
                  <a:pt x="11645" y="14985"/>
                </a:moveTo>
                <a:cubicBezTo>
                  <a:pt x="11457" y="15120"/>
                  <a:pt x="11270" y="15255"/>
                  <a:pt x="11270" y="15390"/>
                </a:cubicBezTo>
                <a:cubicBezTo>
                  <a:pt x="11270" y="17280"/>
                  <a:pt x="11270" y="17280"/>
                  <a:pt x="11270" y="17280"/>
                </a:cubicBezTo>
                <a:cubicBezTo>
                  <a:pt x="11270" y="17550"/>
                  <a:pt x="11082" y="17685"/>
                  <a:pt x="10706" y="17685"/>
                </a:cubicBezTo>
                <a:cubicBezTo>
                  <a:pt x="10518" y="17685"/>
                  <a:pt x="10330" y="17550"/>
                  <a:pt x="10330" y="17280"/>
                </a:cubicBezTo>
                <a:cubicBezTo>
                  <a:pt x="10330" y="15390"/>
                  <a:pt x="10330" y="15390"/>
                  <a:pt x="10330" y="15390"/>
                </a:cubicBezTo>
                <a:cubicBezTo>
                  <a:pt x="10330" y="15255"/>
                  <a:pt x="10143" y="15120"/>
                  <a:pt x="9955" y="14985"/>
                </a:cubicBezTo>
                <a:cubicBezTo>
                  <a:pt x="9203" y="14850"/>
                  <a:pt x="8640" y="14310"/>
                  <a:pt x="8640" y="13635"/>
                </a:cubicBezTo>
                <a:cubicBezTo>
                  <a:pt x="8640" y="12825"/>
                  <a:pt x="9579" y="12150"/>
                  <a:pt x="10706" y="12150"/>
                </a:cubicBezTo>
                <a:cubicBezTo>
                  <a:pt x="12021" y="12150"/>
                  <a:pt x="12960" y="12825"/>
                  <a:pt x="12960" y="13635"/>
                </a:cubicBezTo>
                <a:cubicBezTo>
                  <a:pt x="12960" y="14310"/>
                  <a:pt x="12397" y="14850"/>
                  <a:pt x="11645" y="149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15" name="Freeform 39"/>
          <p:cNvSpPr/>
          <p:nvPr/>
        </p:nvSpPr>
        <p:spPr>
          <a:xfrm>
            <a:off x="8972550" y="1952967"/>
            <a:ext cx="717550" cy="11013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70" extrusionOk="0">
                <a:moveTo>
                  <a:pt x="18514" y="12347"/>
                </a:moveTo>
                <a:cubicBezTo>
                  <a:pt x="17486" y="11676"/>
                  <a:pt x="16663" y="11005"/>
                  <a:pt x="16663" y="10200"/>
                </a:cubicBezTo>
                <a:cubicBezTo>
                  <a:pt x="16663" y="7383"/>
                  <a:pt x="14400" y="5639"/>
                  <a:pt x="10697" y="5639"/>
                </a:cubicBezTo>
                <a:cubicBezTo>
                  <a:pt x="7200" y="5639"/>
                  <a:pt x="4937" y="7383"/>
                  <a:pt x="4937" y="10200"/>
                </a:cubicBezTo>
                <a:cubicBezTo>
                  <a:pt x="4937" y="11005"/>
                  <a:pt x="4114" y="11676"/>
                  <a:pt x="3086" y="12347"/>
                </a:cubicBezTo>
                <a:cubicBezTo>
                  <a:pt x="1646" y="13286"/>
                  <a:pt x="0" y="14359"/>
                  <a:pt x="0" y="16372"/>
                </a:cubicBezTo>
                <a:cubicBezTo>
                  <a:pt x="0" y="20128"/>
                  <a:pt x="5554" y="21470"/>
                  <a:pt x="10697" y="21470"/>
                </a:cubicBezTo>
                <a:cubicBezTo>
                  <a:pt x="16046" y="21470"/>
                  <a:pt x="21600" y="20128"/>
                  <a:pt x="21600" y="16372"/>
                </a:cubicBezTo>
                <a:cubicBezTo>
                  <a:pt x="21600" y="14359"/>
                  <a:pt x="19954" y="13286"/>
                  <a:pt x="18514" y="12347"/>
                </a:cubicBezTo>
                <a:close/>
                <a:moveTo>
                  <a:pt x="10697" y="20799"/>
                </a:moveTo>
                <a:cubicBezTo>
                  <a:pt x="8434" y="20799"/>
                  <a:pt x="1029" y="20531"/>
                  <a:pt x="1029" y="16372"/>
                </a:cubicBezTo>
                <a:cubicBezTo>
                  <a:pt x="1029" y="14628"/>
                  <a:pt x="2469" y="13689"/>
                  <a:pt x="3703" y="12750"/>
                </a:cubicBezTo>
                <a:cubicBezTo>
                  <a:pt x="4937" y="11945"/>
                  <a:pt x="5966" y="11274"/>
                  <a:pt x="5966" y="10200"/>
                </a:cubicBezTo>
                <a:cubicBezTo>
                  <a:pt x="5966" y="8322"/>
                  <a:pt x="7200" y="6310"/>
                  <a:pt x="10697" y="6310"/>
                </a:cubicBezTo>
                <a:cubicBezTo>
                  <a:pt x="14400" y="6310"/>
                  <a:pt x="15634" y="8322"/>
                  <a:pt x="15634" y="10200"/>
                </a:cubicBezTo>
                <a:cubicBezTo>
                  <a:pt x="15634" y="11274"/>
                  <a:pt x="16663" y="11945"/>
                  <a:pt x="17897" y="12750"/>
                </a:cubicBezTo>
                <a:cubicBezTo>
                  <a:pt x="19131" y="13689"/>
                  <a:pt x="20571" y="14628"/>
                  <a:pt x="20571" y="16372"/>
                </a:cubicBezTo>
                <a:cubicBezTo>
                  <a:pt x="20571" y="20531"/>
                  <a:pt x="13166" y="20799"/>
                  <a:pt x="10697" y="20799"/>
                </a:cubicBezTo>
                <a:close/>
                <a:moveTo>
                  <a:pt x="9874" y="7651"/>
                </a:moveTo>
                <a:cubicBezTo>
                  <a:pt x="10080" y="7786"/>
                  <a:pt x="10080" y="8054"/>
                  <a:pt x="9874" y="8188"/>
                </a:cubicBezTo>
                <a:cubicBezTo>
                  <a:pt x="9874" y="8188"/>
                  <a:pt x="8434" y="8993"/>
                  <a:pt x="8640" y="10066"/>
                </a:cubicBezTo>
                <a:cubicBezTo>
                  <a:pt x="8640" y="10335"/>
                  <a:pt x="8434" y="10469"/>
                  <a:pt x="8229" y="10469"/>
                </a:cubicBezTo>
                <a:cubicBezTo>
                  <a:pt x="8229" y="10469"/>
                  <a:pt x="8229" y="10469"/>
                  <a:pt x="8229" y="10469"/>
                </a:cubicBezTo>
                <a:cubicBezTo>
                  <a:pt x="7817" y="10469"/>
                  <a:pt x="7611" y="10335"/>
                  <a:pt x="7611" y="10200"/>
                </a:cubicBezTo>
                <a:cubicBezTo>
                  <a:pt x="7406" y="8725"/>
                  <a:pt x="9051" y="7651"/>
                  <a:pt x="9051" y="7651"/>
                </a:cubicBezTo>
                <a:cubicBezTo>
                  <a:pt x="9257" y="7517"/>
                  <a:pt x="9669" y="7517"/>
                  <a:pt x="9874" y="7651"/>
                </a:cubicBezTo>
                <a:close/>
                <a:moveTo>
                  <a:pt x="6789" y="1614"/>
                </a:moveTo>
                <a:cubicBezTo>
                  <a:pt x="6789" y="1614"/>
                  <a:pt x="9669" y="2822"/>
                  <a:pt x="10286" y="4566"/>
                </a:cubicBezTo>
                <a:cubicBezTo>
                  <a:pt x="10286" y="4566"/>
                  <a:pt x="10286" y="4566"/>
                  <a:pt x="10286" y="4700"/>
                </a:cubicBezTo>
                <a:cubicBezTo>
                  <a:pt x="10286" y="4700"/>
                  <a:pt x="10286" y="4700"/>
                  <a:pt x="10286" y="4700"/>
                </a:cubicBezTo>
                <a:cubicBezTo>
                  <a:pt x="10286" y="4700"/>
                  <a:pt x="10286" y="4700"/>
                  <a:pt x="10491" y="4700"/>
                </a:cubicBezTo>
                <a:cubicBezTo>
                  <a:pt x="10491" y="4700"/>
                  <a:pt x="10491" y="4834"/>
                  <a:pt x="10491" y="4834"/>
                </a:cubicBezTo>
                <a:cubicBezTo>
                  <a:pt x="10491" y="4834"/>
                  <a:pt x="10491" y="4834"/>
                  <a:pt x="10491" y="4834"/>
                </a:cubicBezTo>
                <a:cubicBezTo>
                  <a:pt x="10491" y="4834"/>
                  <a:pt x="10491" y="4834"/>
                  <a:pt x="10491" y="4834"/>
                </a:cubicBezTo>
                <a:cubicBezTo>
                  <a:pt x="10697" y="4834"/>
                  <a:pt x="10697" y="4834"/>
                  <a:pt x="10697" y="4834"/>
                </a:cubicBezTo>
                <a:cubicBezTo>
                  <a:pt x="10697" y="4834"/>
                  <a:pt x="10697" y="4834"/>
                  <a:pt x="10697" y="4834"/>
                </a:cubicBezTo>
                <a:cubicBezTo>
                  <a:pt x="10697" y="4834"/>
                  <a:pt x="10903" y="4834"/>
                  <a:pt x="11109" y="4834"/>
                </a:cubicBezTo>
                <a:cubicBezTo>
                  <a:pt x="11726" y="4834"/>
                  <a:pt x="14400" y="4834"/>
                  <a:pt x="16046" y="3761"/>
                </a:cubicBezTo>
                <a:cubicBezTo>
                  <a:pt x="17897" y="2419"/>
                  <a:pt x="17691" y="407"/>
                  <a:pt x="17691" y="272"/>
                </a:cubicBezTo>
                <a:cubicBezTo>
                  <a:pt x="17691" y="138"/>
                  <a:pt x="17486" y="4"/>
                  <a:pt x="17280" y="4"/>
                </a:cubicBezTo>
                <a:cubicBezTo>
                  <a:pt x="17074" y="4"/>
                  <a:pt x="13989" y="-130"/>
                  <a:pt x="12137" y="1212"/>
                </a:cubicBezTo>
                <a:cubicBezTo>
                  <a:pt x="11109" y="1748"/>
                  <a:pt x="10697" y="2553"/>
                  <a:pt x="10491" y="3090"/>
                </a:cubicBezTo>
                <a:cubicBezTo>
                  <a:pt x="9257" y="1882"/>
                  <a:pt x="7406" y="1077"/>
                  <a:pt x="7406" y="943"/>
                </a:cubicBezTo>
                <a:cubicBezTo>
                  <a:pt x="6994" y="943"/>
                  <a:pt x="6789" y="943"/>
                  <a:pt x="6583" y="1077"/>
                </a:cubicBezTo>
                <a:cubicBezTo>
                  <a:pt x="6583" y="1212"/>
                  <a:pt x="6583" y="1480"/>
                  <a:pt x="6789" y="1614"/>
                </a:cubicBezTo>
                <a:close/>
                <a:moveTo>
                  <a:pt x="12754" y="1614"/>
                </a:moveTo>
                <a:cubicBezTo>
                  <a:pt x="13989" y="809"/>
                  <a:pt x="15840" y="675"/>
                  <a:pt x="16663" y="675"/>
                </a:cubicBezTo>
                <a:cubicBezTo>
                  <a:pt x="16663" y="1212"/>
                  <a:pt x="16457" y="2419"/>
                  <a:pt x="15223" y="3224"/>
                </a:cubicBezTo>
                <a:cubicBezTo>
                  <a:pt x="13989" y="4029"/>
                  <a:pt x="12137" y="4163"/>
                  <a:pt x="11314" y="4163"/>
                </a:cubicBezTo>
                <a:cubicBezTo>
                  <a:pt x="11314" y="3627"/>
                  <a:pt x="11520" y="2419"/>
                  <a:pt x="12754" y="161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16" name="Freeform 40"/>
          <p:cNvSpPr/>
          <p:nvPr/>
        </p:nvSpPr>
        <p:spPr>
          <a:xfrm>
            <a:off x="8781285" y="3190875"/>
            <a:ext cx="109296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7" h="21600" extrusionOk="0">
                <a:moveTo>
                  <a:pt x="19767" y="15120"/>
                </a:moveTo>
                <a:cubicBezTo>
                  <a:pt x="16700" y="12555"/>
                  <a:pt x="15634" y="13770"/>
                  <a:pt x="14434" y="14985"/>
                </a:cubicBezTo>
                <a:cubicBezTo>
                  <a:pt x="14167" y="15255"/>
                  <a:pt x="14167" y="15255"/>
                  <a:pt x="14167" y="15255"/>
                </a:cubicBezTo>
                <a:cubicBezTo>
                  <a:pt x="13767" y="15660"/>
                  <a:pt x="12967" y="15120"/>
                  <a:pt x="12434" y="14715"/>
                </a:cubicBezTo>
                <a:cubicBezTo>
                  <a:pt x="11634" y="14175"/>
                  <a:pt x="10567" y="13365"/>
                  <a:pt x="9367" y="12150"/>
                </a:cubicBezTo>
                <a:cubicBezTo>
                  <a:pt x="5767" y="8505"/>
                  <a:pt x="6167" y="7425"/>
                  <a:pt x="6300" y="7290"/>
                </a:cubicBezTo>
                <a:cubicBezTo>
                  <a:pt x="6567" y="7020"/>
                  <a:pt x="6567" y="7020"/>
                  <a:pt x="6567" y="7020"/>
                </a:cubicBezTo>
                <a:cubicBezTo>
                  <a:pt x="7767" y="5805"/>
                  <a:pt x="8967" y="4725"/>
                  <a:pt x="6434" y="1620"/>
                </a:cubicBezTo>
                <a:cubicBezTo>
                  <a:pt x="5634" y="540"/>
                  <a:pt x="4834" y="0"/>
                  <a:pt x="4034" y="0"/>
                </a:cubicBezTo>
                <a:cubicBezTo>
                  <a:pt x="2834" y="0"/>
                  <a:pt x="1900" y="945"/>
                  <a:pt x="1100" y="1755"/>
                </a:cubicBezTo>
                <a:cubicBezTo>
                  <a:pt x="967" y="1890"/>
                  <a:pt x="834" y="2025"/>
                  <a:pt x="700" y="2160"/>
                </a:cubicBezTo>
                <a:cubicBezTo>
                  <a:pt x="-233" y="3105"/>
                  <a:pt x="-233" y="4995"/>
                  <a:pt x="700" y="7425"/>
                </a:cubicBezTo>
                <a:cubicBezTo>
                  <a:pt x="1634" y="9990"/>
                  <a:pt x="3634" y="12825"/>
                  <a:pt x="6167" y="15390"/>
                </a:cubicBezTo>
                <a:cubicBezTo>
                  <a:pt x="8700" y="17955"/>
                  <a:pt x="11500" y="19980"/>
                  <a:pt x="14034" y="20925"/>
                </a:cubicBezTo>
                <a:cubicBezTo>
                  <a:pt x="15234" y="21330"/>
                  <a:pt x="16300" y="21600"/>
                  <a:pt x="17234" y="21600"/>
                </a:cubicBezTo>
                <a:cubicBezTo>
                  <a:pt x="18034" y="21600"/>
                  <a:pt x="18700" y="21330"/>
                  <a:pt x="19234" y="20925"/>
                </a:cubicBezTo>
                <a:cubicBezTo>
                  <a:pt x="19367" y="20790"/>
                  <a:pt x="19500" y="20655"/>
                  <a:pt x="19634" y="20520"/>
                </a:cubicBezTo>
                <a:cubicBezTo>
                  <a:pt x="20434" y="19710"/>
                  <a:pt x="21367" y="18765"/>
                  <a:pt x="21367" y="17550"/>
                </a:cubicBezTo>
                <a:cubicBezTo>
                  <a:pt x="21367" y="16740"/>
                  <a:pt x="20834" y="15930"/>
                  <a:pt x="19767" y="15120"/>
                </a:cubicBezTo>
                <a:close/>
                <a:moveTo>
                  <a:pt x="19100" y="19980"/>
                </a:moveTo>
                <a:cubicBezTo>
                  <a:pt x="18967" y="20115"/>
                  <a:pt x="18834" y="20250"/>
                  <a:pt x="18700" y="20385"/>
                </a:cubicBezTo>
                <a:cubicBezTo>
                  <a:pt x="18034" y="21060"/>
                  <a:pt x="16300" y="21060"/>
                  <a:pt x="14300" y="20250"/>
                </a:cubicBezTo>
                <a:cubicBezTo>
                  <a:pt x="11767" y="19305"/>
                  <a:pt x="9100" y="17415"/>
                  <a:pt x="6567" y="14985"/>
                </a:cubicBezTo>
                <a:cubicBezTo>
                  <a:pt x="4167" y="12420"/>
                  <a:pt x="2300" y="9720"/>
                  <a:pt x="1367" y="7155"/>
                </a:cubicBezTo>
                <a:cubicBezTo>
                  <a:pt x="567" y="5130"/>
                  <a:pt x="567" y="3375"/>
                  <a:pt x="1234" y="2700"/>
                </a:cubicBezTo>
                <a:cubicBezTo>
                  <a:pt x="1367" y="2565"/>
                  <a:pt x="1500" y="2430"/>
                  <a:pt x="1634" y="2295"/>
                </a:cubicBezTo>
                <a:cubicBezTo>
                  <a:pt x="2300" y="1620"/>
                  <a:pt x="3100" y="675"/>
                  <a:pt x="3900" y="675"/>
                </a:cubicBezTo>
                <a:cubicBezTo>
                  <a:pt x="3900" y="675"/>
                  <a:pt x="3900" y="675"/>
                  <a:pt x="4034" y="675"/>
                </a:cubicBezTo>
                <a:cubicBezTo>
                  <a:pt x="4567" y="810"/>
                  <a:pt x="5234" y="1215"/>
                  <a:pt x="5900" y="2025"/>
                </a:cubicBezTo>
                <a:cubicBezTo>
                  <a:pt x="7900" y="4590"/>
                  <a:pt x="7234" y="5265"/>
                  <a:pt x="6034" y="6480"/>
                </a:cubicBezTo>
                <a:cubicBezTo>
                  <a:pt x="5767" y="6750"/>
                  <a:pt x="5767" y="6750"/>
                  <a:pt x="5767" y="6750"/>
                </a:cubicBezTo>
                <a:cubicBezTo>
                  <a:pt x="4834" y="7695"/>
                  <a:pt x="5767" y="9585"/>
                  <a:pt x="8834" y="12690"/>
                </a:cubicBezTo>
                <a:cubicBezTo>
                  <a:pt x="10034" y="13905"/>
                  <a:pt x="11100" y="14850"/>
                  <a:pt x="12034" y="15390"/>
                </a:cubicBezTo>
                <a:cubicBezTo>
                  <a:pt x="13234" y="16200"/>
                  <a:pt x="14167" y="16335"/>
                  <a:pt x="14700" y="15795"/>
                </a:cubicBezTo>
                <a:cubicBezTo>
                  <a:pt x="14967" y="15525"/>
                  <a:pt x="14967" y="15525"/>
                  <a:pt x="14967" y="15525"/>
                </a:cubicBezTo>
                <a:cubicBezTo>
                  <a:pt x="16167" y="14310"/>
                  <a:pt x="16834" y="13635"/>
                  <a:pt x="19367" y="15660"/>
                </a:cubicBezTo>
                <a:cubicBezTo>
                  <a:pt x="20167" y="16335"/>
                  <a:pt x="20567" y="17010"/>
                  <a:pt x="20700" y="17550"/>
                </a:cubicBezTo>
                <a:cubicBezTo>
                  <a:pt x="20700" y="18495"/>
                  <a:pt x="19900" y="19305"/>
                  <a:pt x="19100" y="19980"/>
                </a:cubicBezTo>
                <a:close/>
                <a:moveTo>
                  <a:pt x="21367" y="405"/>
                </a:moveTo>
                <a:cubicBezTo>
                  <a:pt x="21367" y="405"/>
                  <a:pt x="21367" y="405"/>
                  <a:pt x="21367" y="405"/>
                </a:cubicBezTo>
                <a:cubicBezTo>
                  <a:pt x="21367" y="5805"/>
                  <a:pt x="21367" y="5805"/>
                  <a:pt x="21367" y="5805"/>
                </a:cubicBezTo>
                <a:cubicBezTo>
                  <a:pt x="21367" y="5940"/>
                  <a:pt x="21234" y="6075"/>
                  <a:pt x="20967" y="6075"/>
                </a:cubicBezTo>
                <a:cubicBezTo>
                  <a:pt x="20834" y="6075"/>
                  <a:pt x="20700" y="5940"/>
                  <a:pt x="20700" y="5805"/>
                </a:cubicBezTo>
                <a:cubicBezTo>
                  <a:pt x="20700" y="1215"/>
                  <a:pt x="20700" y="1215"/>
                  <a:pt x="20700" y="1215"/>
                </a:cubicBezTo>
                <a:cubicBezTo>
                  <a:pt x="14300" y="7695"/>
                  <a:pt x="14300" y="7695"/>
                  <a:pt x="14300" y="7695"/>
                </a:cubicBezTo>
                <a:cubicBezTo>
                  <a:pt x="14300" y="7695"/>
                  <a:pt x="14167" y="7695"/>
                  <a:pt x="14034" y="7695"/>
                </a:cubicBezTo>
                <a:cubicBezTo>
                  <a:pt x="14034" y="7695"/>
                  <a:pt x="13900" y="7695"/>
                  <a:pt x="13767" y="7695"/>
                </a:cubicBezTo>
                <a:cubicBezTo>
                  <a:pt x="13634" y="7560"/>
                  <a:pt x="13634" y="7290"/>
                  <a:pt x="13767" y="7155"/>
                </a:cubicBezTo>
                <a:cubicBezTo>
                  <a:pt x="20167" y="675"/>
                  <a:pt x="20167" y="675"/>
                  <a:pt x="20167" y="675"/>
                </a:cubicBezTo>
                <a:cubicBezTo>
                  <a:pt x="15634" y="675"/>
                  <a:pt x="15634" y="675"/>
                  <a:pt x="15634" y="675"/>
                </a:cubicBezTo>
                <a:cubicBezTo>
                  <a:pt x="15500" y="675"/>
                  <a:pt x="15367" y="540"/>
                  <a:pt x="15367" y="405"/>
                </a:cubicBezTo>
                <a:cubicBezTo>
                  <a:pt x="15367" y="135"/>
                  <a:pt x="15500" y="0"/>
                  <a:pt x="15634" y="0"/>
                </a:cubicBezTo>
                <a:cubicBezTo>
                  <a:pt x="20967" y="0"/>
                  <a:pt x="20967" y="0"/>
                  <a:pt x="20967" y="0"/>
                </a:cubicBezTo>
                <a:cubicBezTo>
                  <a:pt x="21100" y="0"/>
                  <a:pt x="21100" y="0"/>
                  <a:pt x="21100" y="0"/>
                </a:cubicBezTo>
                <a:cubicBezTo>
                  <a:pt x="21100" y="0"/>
                  <a:pt x="21234" y="0"/>
                  <a:pt x="21234" y="0"/>
                </a:cubicBezTo>
                <a:cubicBezTo>
                  <a:pt x="21234" y="135"/>
                  <a:pt x="21234" y="135"/>
                  <a:pt x="21234" y="135"/>
                </a:cubicBezTo>
                <a:cubicBezTo>
                  <a:pt x="21234" y="135"/>
                  <a:pt x="21234" y="135"/>
                  <a:pt x="21367" y="135"/>
                </a:cubicBezTo>
                <a:cubicBezTo>
                  <a:pt x="21367" y="135"/>
                  <a:pt x="21367" y="270"/>
                  <a:pt x="21367" y="270"/>
                </a:cubicBezTo>
                <a:cubicBezTo>
                  <a:pt x="21367" y="270"/>
                  <a:pt x="21367" y="270"/>
                  <a:pt x="21367" y="4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17" name="Freeform 41"/>
          <p:cNvSpPr/>
          <p:nvPr/>
        </p:nvSpPr>
        <p:spPr>
          <a:xfrm>
            <a:off x="8781285" y="4429126"/>
            <a:ext cx="109296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7" h="21600" extrusionOk="0">
                <a:moveTo>
                  <a:pt x="19767" y="15120"/>
                </a:moveTo>
                <a:cubicBezTo>
                  <a:pt x="16700" y="12555"/>
                  <a:pt x="15634" y="13770"/>
                  <a:pt x="14434" y="14985"/>
                </a:cubicBezTo>
                <a:cubicBezTo>
                  <a:pt x="14167" y="15255"/>
                  <a:pt x="14167" y="15255"/>
                  <a:pt x="14167" y="15255"/>
                </a:cubicBezTo>
                <a:cubicBezTo>
                  <a:pt x="13767" y="15660"/>
                  <a:pt x="12967" y="15120"/>
                  <a:pt x="12434" y="14715"/>
                </a:cubicBezTo>
                <a:cubicBezTo>
                  <a:pt x="11634" y="14175"/>
                  <a:pt x="10567" y="13365"/>
                  <a:pt x="9367" y="12150"/>
                </a:cubicBezTo>
                <a:cubicBezTo>
                  <a:pt x="5767" y="8505"/>
                  <a:pt x="6167" y="7425"/>
                  <a:pt x="6300" y="7290"/>
                </a:cubicBezTo>
                <a:cubicBezTo>
                  <a:pt x="6567" y="7020"/>
                  <a:pt x="6567" y="7020"/>
                  <a:pt x="6567" y="7020"/>
                </a:cubicBezTo>
                <a:cubicBezTo>
                  <a:pt x="7767" y="5805"/>
                  <a:pt x="8967" y="4725"/>
                  <a:pt x="6434" y="1620"/>
                </a:cubicBezTo>
                <a:cubicBezTo>
                  <a:pt x="5634" y="540"/>
                  <a:pt x="4834" y="0"/>
                  <a:pt x="4034" y="0"/>
                </a:cubicBezTo>
                <a:cubicBezTo>
                  <a:pt x="2834" y="0"/>
                  <a:pt x="1900" y="945"/>
                  <a:pt x="1100" y="1755"/>
                </a:cubicBezTo>
                <a:cubicBezTo>
                  <a:pt x="967" y="1890"/>
                  <a:pt x="834" y="2025"/>
                  <a:pt x="700" y="2160"/>
                </a:cubicBezTo>
                <a:cubicBezTo>
                  <a:pt x="-233" y="3105"/>
                  <a:pt x="-233" y="4995"/>
                  <a:pt x="700" y="7425"/>
                </a:cubicBezTo>
                <a:cubicBezTo>
                  <a:pt x="1634" y="9990"/>
                  <a:pt x="3634" y="12825"/>
                  <a:pt x="6167" y="15390"/>
                </a:cubicBezTo>
                <a:cubicBezTo>
                  <a:pt x="8700" y="17955"/>
                  <a:pt x="11500" y="19980"/>
                  <a:pt x="14034" y="20925"/>
                </a:cubicBezTo>
                <a:cubicBezTo>
                  <a:pt x="15234" y="21330"/>
                  <a:pt x="16300" y="21600"/>
                  <a:pt x="17234" y="21600"/>
                </a:cubicBezTo>
                <a:cubicBezTo>
                  <a:pt x="18034" y="21600"/>
                  <a:pt x="18700" y="21330"/>
                  <a:pt x="19234" y="20925"/>
                </a:cubicBezTo>
                <a:cubicBezTo>
                  <a:pt x="19367" y="20790"/>
                  <a:pt x="19500" y="20655"/>
                  <a:pt x="19634" y="20520"/>
                </a:cubicBezTo>
                <a:cubicBezTo>
                  <a:pt x="20434" y="19710"/>
                  <a:pt x="21367" y="18765"/>
                  <a:pt x="21367" y="17550"/>
                </a:cubicBezTo>
                <a:cubicBezTo>
                  <a:pt x="21367" y="16740"/>
                  <a:pt x="20834" y="15930"/>
                  <a:pt x="19767" y="15120"/>
                </a:cubicBezTo>
                <a:close/>
                <a:moveTo>
                  <a:pt x="19100" y="19980"/>
                </a:moveTo>
                <a:cubicBezTo>
                  <a:pt x="18967" y="20115"/>
                  <a:pt x="18834" y="20250"/>
                  <a:pt x="18700" y="20385"/>
                </a:cubicBezTo>
                <a:cubicBezTo>
                  <a:pt x="18034" y="21060"/>
                  <a:pt x="16300" y="21060"/>
                  <a:pt x="14300" y="20250"/>
                </a:cubicBezTo>
                <a:cubicBezTo>
                  <a:pt x="11767" y="19305"/>
                  <a:pt x="9100" y="17415"/>
                  <a:pt x="6567" y="14985"/>
                </a:cubicBezTo>
                <a:cubicBezTo>
                  <a:pt x="4167" y="12420"/>
                  <a:pt x="2300" y="9720"/>
                  <a:pt x="1367" y="7155"/>
                </a:cubicBezTo>
                <a:cubicBezTo>
                  <a:pt x="567" y="5130"/>
                  <a:pt x="567" y="3375"/>
                  <a:pt x="1234" y="2700"/>
                </a:cubicBezTo>
                <a:cubicBezTo>
                  <a:pt x="1367" y="2565"/>
                  <a:pt x="1500" y="2430"/>
                  <a:pt x="1634" y="2295"/>
                </a:cubicBezTo>
                <a:cubicBezTo>
                  <a:pt x="2300" y="1485"/>
                  <a:pt x="3100" y="675"/>
                  <a:pt x="3900" y="675"/>
                </a:cubicBezTo>
                <a:cubicBezTo>
                  <a:pt x="3900" y="675"/>
                  <a:pt x="3900" y="675"/>
                  <a:pt x="4034" y="675"/>
                </a:cubicBezTo>
                <a:cubicBezTo>
                  <a:pt x="4567" y="810"/>
                  <a:pt x="5234" y="1215"/>
                  <a:pt x="5900" y="2025"/>
                </a:cubicBezTo>
                <a:cubicBezTo>
                  <a:pt x="7900" y="4590"/>
                  <a:pt x="7234" y="5265"/>
                  <a:pt x="6034" y="6480"/>
                </a:cubicBezTo>
                <a:cubicBezTo>
                  <a:pt x="5767" y="6750"/>
                  <a:pt x="5767" y="6750"/>
                  <a:pt x="5767" y="6750"/>
                </a:cubicBezTo>
                <a:cubicBezTo>
                  <a:pt x="4834" y="7695"/>
                  <a:pt x="5767" y="9585"/>
                  <a:pt x="8834" y="12690"/>
                </a:cubicBezTo>
                <a:cubicBezTo>
                  <a:pt x="10034" y="13905"/>
                  <a:pt x="11100" y="14850"/>
                  <a:pt x="12034" y="15390"/>
                </a:cubicBezTo>
                <a:cubicBezTo>
                  <a:pt x="13234" y="16200"/>
                  <a:pt x="14167" y="16335"/>
                  <a:pt x="14700" y="15795"/>
                </a:cubicBezTo>
                <a:cubicBezTo>
                  <a:pt x="14967" y="15525"/>
                  <a:pt x="14967" y="15525"/>
                  <a:pt x="14967" y="15525"/>
                </a:cubicBezTo>
                <a:cubicBezTo>
                  <a:pt x="16167" y="14310"/>
                  <a:pt x="16834" y="13635"/>
                  <a:pt x="19367" y="15660"/>
                </a:cubicBezTo>
                <a:cubicBezTo>
                  <a:pt x="20167" y="16335"/>
                  <a:pt x="20567" y="17010"/>
                  <a:pt x="20700" y="17550"/>
                </a:cubicBezTo>
                <a:cubicBezTo>
                  <a:pt x="20700" y="18495"/>
                  <a:pt x="19900" y="19305"/>
                  <a:pt x="19100" y="199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18" name="Freeform 42"/>
          <p:cNvSpPr/>
          <p:nvPr/>
        </p:nvSpPr>
        <p:spPr>
          <a:xfrm>
            <a:off x="8781265" y="5691690"/>
            <a:ext cx="1091149" cy="10996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52" h="21073" extrusionOk="0">
                <a:moveTo>
                  <a:pt x="19290" y="14751"/>
                </a:moveTo>
                <a:cubicBezTo>
                  <a:pt x="16297" y="12249"/>
                  <a:pt x="15256" y="13434"/>
                  <a:pt x="14085" y="14619"/>
                </a:cubicBezTo>
                <a:cubicBezTo>
                  <a:pt x="13825" y="14883"/>
                  <a:pt x="13825" y="14883"/>
                  <a:pt x="13825" y="14883"/>
                </a:cubicBezTo>
                <a:cubicBezTo>
                  <a:pt x="13435" y="15278"/>
                  <a:pt x="12654" y="14751"/>
                  <a:pt x="12133" y="14356"/>
                </a:cubicBezTo>
                <a:cubicBezTo>
                  <a:pt x="11353" y="13829"/>
                  <a:pt x="10312" y="13039"/>
                  <a:pt x="9141" y="11853"/>
                </a:cubicBezTo>
                <a:cubicBezTo>
                  <a:pt x="5627" y="8297"/>
                  <a:pt x="6018" y="7244"/>
                  <a:pt x="6148" y="7112"/>
                </a:cubicBezTo>
                <a:cubicBezTo>
                  <a:pt x="6408" y="6849"/>
                  <a:pt x="6408" y="6849"/>
                  <a:pt x="6408" y="6849"/>
                </a:cubicBezTo>
                <a:cubicBezTo>
                  <a:pt x="7579" y="5663"/>
                  <a:pt x="8750" y="4610"/>
                  <a:pt x="6278" y="1580"/>
                </a:cubicBezTo>
                <a:cubicBezTo>
                  <a:pt x="5497" y="527"/>
                  <a:pt x="4717" y="0"/>
                  <a:pt x="3936" y="0"/>
                </a:cubicBezTo>
                <a:cubicBezTo>
                  <a:pt x="2765" y="0"/>
                  <a:pt x="1854" y="922"/>
                  <a:pt x="1073" y="1712"/>
                </a:cubicBezTo>
                <a:cubicBezTo>
                  <a:pt x="943" y="1844"/>
                  <a:pt x="813" y="1975"/>
                  <a:pt x="683" y="2107"/>
                </a:cubicBezTo>
                <a:cubicBezTo>
                  <a:pt x="-228" y="3029"/>
                  <a:pt x="-228" y="4873"/>
                  <a:pt x="683" y="7244"/>
                </a:cubicBezTo>
                <a:cubicBezTo>
                  <a:pt x="1594" y="9746"/>
                  <a:pt x="3545" y="12512"/>
                  <a:pt x="6018" y="15014"/>
                </a:cubicBezTo>
                <a:cubicBezTo>
                  <a:pt x="8490" y="17517"/>
                  <a:pt x="11223" y="19493"/>
                  <a:pt x="13695" y="20414"/>
                </a:cubicBezTo>
                <a:cubicBezTo>
                  <a:pt x="14866" y="20810"/>
                  <a:pt x="15907" y="21073"/>
                  <a:pt x="16818" y="21073"/>
                </a:cubicBezTo>
                <a:cubicBezTo>
                  <a:pt x="17599" y="21073"/>
                  <a:pt x="18249" y="20810"/>
                  <a:pt x="18770" y="20414"/>
                </a:cubicBezTo>
                <a:cubicBezTo>
                  <a:pt x="18900" y="20283"/>
                  <a:pt x="19030" y="20151"/>
                  <a:pt x="19160" y="20019"/>
                </a:cubicBezTo>
                <a:cubicBezTo>
                  <a:pt x="19941" y="19229"/>
                  <a:pt x="20852" y="18307"/>
                  <a:pt x="20852" y="17122"/>
                </a:cubicBezTo>
                <a:cubicBezTo>
                  <a:pt x="20852" y="16332"/>
                  <a:pt x="20331" y="15541"/>
                  <a:pt x="19290" y="14751"/>
                </a:cubicBezTo>
                <a:close/>
                <a:moveTo>
                  <a:pt x="18639" y="19493"/>
                </a:moveTo>
                <a:cubicBezTo>
                  <a:pt x="18509" y="19624"/>
                  <a:pt x="18379" y="19756"/>
                  <a:pt x="18249" y="19888"/>
                </a:cubicBezTo>
                <a:cubicBezTo>
                  <a:pt x="17599" y="20546"/>
                  <a:pt x="15907" y="20546"/>
                  <a:pt x="13955" y="19756"/>
                </a:cubicBezTo>
                <a:cubicBezTo>
                  <a:pt x="11483" y="18834"/>
                  <a:pt x="8880" y="16990"/>
                  <a:pt x="6408" y="14619"/>
                </a:cubicBezTo>
                <a:cubicBezTo>
                  <a:pt x="4066" y="12117"/>
                  <a:pt x="2244" y="9483"/>
                  <a:pt x="1333" y="6980"/>
                </a:cubicBezTo>
                <a:cubicBezTo>
                  <a:pt x="553" y="5005"/>
                  <a:pt x="553" y="3293"/>
                  <a:pt x="1203" y="2634"/>
                </a:cubicBezTo>
                <a:cubicBezTo>
                  <a:pt x="1333" y="2502"/>
                  <a:pt x="1464" y="2371"/>
                  <a:pt x="1594" y="2239"/>
                </a:cubicBezTo>
                <a:cubicBezTo>
                  <a:pt x="2244" y="1449"/>
                  <a:pt x="3025" y="658"/>
                  <a:pt x="3806" y="658"/>
                </a:cubicBezTo>
                <a:cubicBezTo>
                  <a:pt x="3806" y="658"/>
                  <a:pt x="3806" y="658"/>
                  <a:pt x="3936" y="658"/>
                </a:cubicBezTo>
                <a:cubicBezTo>
                  <a:pt x="4456" y="790"/>
                  <a:pt x="5107" y="1185"/>
                  <a:pt x="5758" y="1975"/>
                </a:cubicBezTo>
                <a:cubicBezTo>
                  <a:pt x="7709" y="4478"/>
                  <a:pt x="7059" y="5136"/>
                  <a:pt x="5888" y="6322"/>
                </a:cubicBezTo>
                <a:cubicBezTo>
                  <a:pt x="5627" y="6585"/>
                  <a:pt x="5627" y="6585"/>
                  <a:pt x="5627" y="6585"/>
                </a:cubicBezTo>
                <a:cubicBezTo>
                  <a:pt x="4717" y="7507"/>
                  <a:pt x="5627" y="9351"/>
                  <a:pt x="8620" y="12380"/>
                </a:cubicBezTo>
                <a:cubicBezTo>
                  <a:pt x="9791" y="13566"/>
                  <a:pt x="10832" y="14488"/>
                  <a:pt x="11743" y="15014"/>
                </a:cubicBezTo>
                <a:cubicBezTo>
                  <a:pt x="12914" y="15805"/>
                  <a:pt x="13825" y="15936"/>
                  <a:pt x="14345" y="15410"/>
                </a:cubicBezTo>
                <a:cubicBezTo>
                  <a:pt x="14606" y="15146"/>
                  <a:pt x="14606" y="15146"/>
                  <a:pt x="14606" y="15146"/>
                </a:cubicBezTo>
                <a:cubicBezTo>
                  <a:pt x="15777" y="13961"/>
                  <a:pt x="16427" y="13302"/>
                  <a:pt x="18900" y="15278"/>
                </a:cubicBezTo>
                <a:cubicBezTo>
                  <a:pt x="19680" y="15936"/>
                  <a:pt x="20071" y="16595"/>
                  <a:pt x="20201" y="17122"/>
                </a:cubicBezTo>
                <a:cubicBezTo>
                  <a:pt x="20201" y="18044"/>
                  <a:pt x="19420" y="18834"/>
                  <a:pt x="18639" y="19493"/>
                </a:cubicBezTo>
                <a:close/>
                <a:moveTo>
                  <a:pt x="16558" y="8166"/>
                </a:moveTo>
                <a:cubicBezTo>
                  <a:pt x="16948" y="7112"/>
                  <a:pt x="16688" y="5795"/>
                  <a:pt x="15907" y="5005"/>
                </a:cubicBezTo>
                <a:cubicBezTo>
                  <a:pt x="14996" y="4083"/>
                  <a:pt x="13695" y="3819"/>
                  <a:pt x="12654" y="4346"/>
                </a:cubicBezTo>
                <a:cubicBezTo>
                  <a:pt x="12394" y="4478"/>
                  <a:pt x="12264" y="4346"/>
                  <a:pt x="12133" y="4214"/>
                </a:cubicBezTo>
                <a:cubicBezTo>
                  <a:pt x="12133" y="4083"/>
                  <a:pt x="12133" y="3819"/>
                  <a:pt x="12394" y="3688"/>
                </a:cubicBezTo>
                <a:cubicBezTo>
                  <a:pt x="13695" y="3161"/>
                  <a:pt x="15386" y="3424"/>
                  <a:pt x="16427" y="4478"/>
                </a:cubicBezTo>
                <a:cubicBezTo>
                  <a:pt x="17468" y="5532"/>
                  <a:pt x="17729" y="7112"/>
                  <a:pt x="17208" y="8429"/>
                </a:cubicBezTo>
                <a:cubicBezTo>
                  <a:pt x="17208" y="8561"/>
                  <a:pt x="17078" y="8693"/>
                  <a:pt x="16948" y="8693"/>
                </a:cubicBezTo>
                <a:cubicBezTo>
                  <a:pt x="16818" y="8693"/>
                  <a:pt x="16818" y="8693"/>
                  <a:pt x="16818" y="8693"/>
                </a:cubicBezTo>
                <a:cubicBezTo>
                  <a:pt x="16558" y="8561"/>
                  <a:pt x="16427" y="8429"/>
                  <a:pt x="16558" y="8166"/>
                </a:cubicBezTo>
                <a:close/>
                <a:moveTo>
                  <a:pt x="10832" y="1053"/>
                </a:moveTo>
                <a:cubicBezTo>
                  <a:pt x="10702" y="922"/>
                  <a:pt x="10702" y="658"/>
                  <a:pt x="10962" y="658"/>
                </a:cubicBezTo>
                <a:cubicBezTo>
                  <a:pt x="13565" y="-527"/>
                  <a:pt x="16688" y="0"/>
                  <a:pt x="18770" y="2107"/>
                </a:cubicBezTo>
                <a:cubicBezTo>
                  <a:pt x="20852" y="4083"/>
                  <a:pt x="21372" y="7112"/>
                  <a:pt x="20331" y="9746"/>
                </a:cubicBezTo>
                <a:cubicBezTo>
                  <a:pt x="20331" y="9878"/>
                  <a:pt x="20201" y="10010"/>
                  <a:pt x="20071" y="10010"/>
                </a:cubicBezTo>
                <a:cubicBezTo>
                  <a:pt x="19941" y="10010"/>
                  <a:pt x="19941" y="10010"/>
                  <a:pt x="19941" y="10010"/>
                </a:cubicBezTo>
                <a:cubicBezTo>
                  <a:pt x="19680" y="9878"/>
                  <a:pt x="19550" y="9746"/>
                  <a:pt x="19680" y="9483"/>
                </a:cubicBezTo>
                <a:cubicBezTo>
                  <a:pt x="20591" y="7112"/>
                  <a:pt x="20071" y="4346"/>
                  <a:pt x="18249" y="2634"/>
                </a:cubicBezTo>
                <a:cubicBezTo>
                  <a:pt x="16427" y="658"/>
                  <a:pt x="13565" y="132"/>
                  <a:pt x="11223" y="1317"/>
                </a:cubicBezTo>
                <a:cubicBezTo>
                  <a:pt x="11092" y="1317"/>
                  <a:pt x="10832" y="1317"/>
                  <a:pt x="10832" y="10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19" name="Freeform 43"/>
          <p:cNvSpPr/>
          <p:nvPr/>
        </p:nvSpPr>
        <p:spPr>
          <a:xfrm>
            <a:off x="8781285" y="6902450"/>
            <a:ext cx="1092966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7" h="21600" extrusionOk="0">
                <a:moveTo>
                  <a:pt x="19767" y="15120"/>
                </a:moveTo>
                <a:cubicBezTo>
                  <a:pt x="16700" y="12555"/>
                  <a:pt x="15634" y="13770"/>
                  <a:pt x="14434" y="14985"/>
                </a:cubicBezTo>
                <a:cubicBezTo>
                  <a:pt x="14167" y="15255"/>
                  <a:pt x="14167" y="15255"/>
                  <a:pt x="14167" y="15255"/>
                </a:cubicBezTo>
                <a:cubicBezTo>
                  <a:pt x="13767" y="15660"/>
                  <a:pt x="12967" y="15120"/>
                  <a:pt x="12434" y="14715"/>
                </a:cubicBezTo>
                <a:cubicBezTo>
                  <a:pt x="11634" y="14175"/>
                  <a:pt x="10567" y="13365"/>
                  <a:pt x="9367" y="12150"/>
                </a:cubicBezTo>
                <a:cubicBezTo>
                  <a:pt x="5767" y="8505"/>
                  <a:pt x="6167" y="7425"/>
                  <a:pt x="6300" y="7290"/>
                </a:cubicBezTo>
                <a:cubicBezTo>
                  <a:pt x="6567" y="7020"/>
                  <a:pt x="6567" y="7020"/>
                  <a:pt x="6567" y="7020"/>
                </a:cubicBezTo>
                <a:cubicBezTo>
                  <a:pt x="7767" y="5805"/>
                  <a:pt x="8967" y="4725"/>
                  <a:pt x="6434" y="1620"/>
                </a:cubicBezTo>
                <a:cubicBezTo>
                  <a:pt x="5634" y="540"/>
                  <a:pt x="4834" y="0"/>
                  <a:pt x="4034" y="0"/>
                </a:cubicBezTo>
                <a:cubicBezTo>
                  <a:pt x="2834" y="0"/>
                  <a:pt x="1900" y="945"/>
                  <a:pt x="1100" y="1755"/>
                </a:cubicBezTo>
                <a:cubicBezTo>
                  <a:pt x="967" y="1890"/>
                  <a:pt x="834" y="2025"/>
                  <a:pt x="700" y="2160"/>
                </a:cubicBezTo>
                <a:cubicBezTo>
                  <a:pt x="-233" y="3105"/>
                  <a:pt x="-233" y="4995"/>
                  <a:pt x="700" y="7425"/>
                </a:cubicBezTo>
                <a:cubicBezTo>
                  <a:pt x="1634" y="9990"/>
                  <a:pt x="3634" y="12825"/>
                  <a:pt x="6167" y="15390"/>
                </a:cubicBezTo>
                <a:cubicBezTo>
                  <a:pt x="8700" y="17955"/>
                  <a:pt x="11500" y="19980"/>
                  <a:pt x="14034" y="20925"/>
                </a:cubicBezTo>
                <a:cubicBezTo>
                  <a:pt x="15234" y="21330"/>
                  <a:pt x="16300" y="21600"/>
                  <a:pt x="17234" y="21600"/>
                </a:cubicBezTo>
                <a:cubicBezTo>
                  <a:pt x="18034" y="21600"/>
                  <a:pt x="18700" y="21330"/>
                  <a:pt x="19234" y="20925"/>
                </a:cubicBezTo>
                <a:cubicBezTo>
                  <a:pt x="19367" y="20790"/>
                  <a:pt x="19500" y="20655"/>
                  <a:pt x="19634" y="20520"/>
                </a:cubicBezTo>
                <a:cubicBezTo>
                  <a:pt x="20434" y="19710"/>
                  <a:pt x="21367" y="18765"/>
                  <a:pt x="21367" y="17550"/>
                </a:cubicBezTo>
                <a:cubicBezTo>
                  <a:pt x="21367" y="16740"/>
                  <a:pt x="20834" y="15930"/>
                  <a:pt x="19767" y="15120"/>
                </a:cubicBezTo>
                <a:close/>
                <a:moveTo>
                  <a:pt x="19100" y="19980"/>
                </a:moveTo>
                <a:cubicBezTo>
                  <a:pt x="18967" y="20115"/>
                  <a:pt x="18834" y="20250"/>
                  <a:pt x="18700" y="20385"/>
                </a:cubicBezTo>
                <a:cubicBezTo>
                  <a:pt x="18034" y="21060"/>
                  <a:pt x="16300" y="21060"/>
                  <a:pt x="14300" y="20250"/>
                </a:cubicBezTo>
                <a:cubicBezTo>
                  <a:pt x="11767" y="19305"/>
                  <a:pt x="9100" y="17415"/>
                  <a:pt x="6567" y="14985"/>
                </a:cubicBezTo>
                <a:cubicBezTo>
                  <a:pt x="4167" y="12420"/>
                  <a:pt x="2300" y="9720"/>
                  <a:pt x="1367" y="7155"/>
                </a:cubicBezTo>
                <a:cubicBezTo>
                  <a:pt x="567" y="5130"/>
                  <a:pt x="567" y="3375"/>
                  <a:pt x="1234" y="2700"/>
                </a:cubicBezTo>
                <a:cubicBezTo>
                  <a:pt x="1367" y="2565"/>
                  <a:pt x="1500" y="2430"/>
                  <a:pt x="1634" y="2295"/>
                </a:cubicBezTo>
                <a:cubicBezTo>
                  <a:pt x="2300" y="1620"/>
                  <a:pt x="3100" y="675"/>
                  <a:pt x="3900" y="675"/>
                </a:cubicBezTo>
                <a:cubicBezTo>
                  <a:pt x="3900" y="675"/>
                  <a:pt x="3900" y="675"/>
                  <a:pt x="4034" y="675"/>
                </a:cubicBezTo>
                <a:cubicBezTo>
                  <a:pt x="4567" y="810"/>
                  <a:pt x="5234" y="1215"/>
                  <a:pt x="5900" y="2025"/>
                </a:cubicBezTo>
                <a:cubicBezTo>
                  <a:pt x="7900" y="4590"/>
                  <a:pt x="7234" y="5265"/>
                  <a:pt x="6034" y="6480"/>
                </a:cubicBezTo>
                <a:cubicBezTo>
                  <a:pt x="5767" y="6750"/>
                  <a:pt x="5767" y="6750"/>
                  <a:pt x="5767" y="6750"/>
                </a:cubicBezTo>
                <a:cubicBezTo>
                  <a:pt x="4834" y="7695"/>
                  <a:pt x="5767" y="9585"/>
                  <a:pt x="8834" y="12690"/>
                </a:cubicBezTo>
                <a:cubicBezTo>
                  <a:pt x="10034" y="13905"/>
                  <a:pt x="11100" y="14850"/>
                  <a:pt x="12034" y="15390"/>
                </a:cubicBezTo>
                <a:cubicBezTo>
                  <a:pt x="13234" y="16200"/>
                  <a:pt x="14167" y="16335"/>
                  <a:pt x="14700" y="15795"/>
                </a:cubicBezTo>
                <a:cubicBezTo>
                  <a:pt x="14967" y="15525"/>
                  <a:pt x="14967" y="15525"/>
                  <a:pt x="14967" y="15525"/>
                </a:cubicBezTo>
                <a:cubicBezTo>
                  <a:pt x="16167" y="14310"/>
                  <a:pt x="16834" y="13635"/>
                  <a:pt x="19367" y="15660"/>
                </a:cubicBezTo>
                <a:cubicBezTo>
                  <a:pt x="20167" y="16335"/>
                  <a:pt x="20567" y="17010"/>
                  <a:pt x="20700" y="17550"/>
                </a:cubicBezTo>
                <a:cubicBezTo>
                  <a:pt x="20700" y="18495"/>
                  <a:pt x="19900" y="19305"/>
                  <a:pt x="19100" y="19980"/>
                </a:cubicBezTo>
                <a:close/>
                <a:moveTo>
                  <a:pt x="13767" y="7425"/>
                </a:moveTo>
                <a:cubicBezTo>
                  <a:pt x="13767" y="2025"/>
                  <a:pt x="13767" y="2025"/>
                  <a:pt x="13767" y="2025"/>
                </a:cubicBezTo>
                <a:cubicBezTo>
                  <a:pt x="13767" y="1755"/>
                  <a:pt x="13900" y="1620"/>
                  <a:pt x="14034" y="1620"/>
                </a:cubicBezTo>
                <a:cubicBezTo>
                  <a:pt x="14300" y="1620"/>
                  <a:pt x="14434" y="1755"/>
                  <a:pt x="14434" y="2025"/>
                </a:cubicBezTo>
                <a:cubicBezTo>
                  <a:pt x="14434" y="6480"/>
                  <a:pt x="14434" y="6480"/>
                  <a:pt x="14434" y="6480"/>
                </a:cubicBezTo>
                <a:cubicBezTo>
                  <a:pt x="20700" y="135"/>
                  <a:pt x="20700" y="135"/>
                  <a:pt x="20700" y="135"/>
                </a:cubicBezTo>
                <a:cubicBezTo>
                  <a:pt x="20834" y="0"/>
                  <a:pt x="21100" y="0"/>
                  <a:pt x="21234" y="135"/>
                </a:cubicBezTo>
                <a:cubicBezTo>
                  <a:pt x="21367" y="270"/>
                  <a:pt x="21367" y="540"/>
                  <a:pt x="21234" y="675"/>
                </a:cubicBezTo>
                <a:cubicBezTo>
                  <a:pt x="14967" y="7020"/>
                  <a:pt x="14967" y="7020"/>
                  <a:pt x="14967" y="7020"/>
                </a:cubicBezTo>
                <a:cubicBezTo>
                  <a:pt x="19367" y="7020"/>
                  <a:pt x="19367" y="7020"/>
                  <a:pt x="19367" y="7020"/>
                </a:cubicBezTo>
                <a:cubicBezTo>
                  <a:pt x="19634" y="7020"/>
                  <a:pt x="19767" y="7155"/>
                  <a:pt x="19767" y="7425"/>
                </a:cubicBezTo>
                <a:cubicBezTo>
                  <a:pt x="19767" y="7560"/>
                  <a:pt x="19634" y="7695"/>
                  <a:pt x="19367" y="7695"/>
                </a:cubicBezTo>
                <a:cubicBezTo>
                  <a:pt x="14034" y="7695"/>
                  <a:pt x="14034" y="7695"/>
                  <a:pt x="14034" y="7695"/>
                </a:cubicBezTo>
                <a:cubicBezTo>
                  <a:pt x="14034" y="7695"/>
                  <a:pt x="14034" y="7695"/>
                  <a:pt x="13900" y="7695"/>
                </a:cubicBezTo>
                <a:cubicBezTo>
                  <a:pt x="13900" y="7695"/>
                  <a:pt x="13900" y="7695"/>
                  <a:pt x="13900" y="7695"/>
                </a:cubicBezTo>
                <a:cubicBezTo>
                  <a:pt x="13900" y="7695"/>
                  <a:pt x="13767" y="7695"/>
                  <a:pt x="13767" y="7695"/>
                </a:cubicBezTo>
                <a:cubicBezTo>
                  <a:pt x="13767" y="7695"/>
                  <a:pt x="13767" y="7560"/>
                  <a:pt x="13767" y="7560"/>
                </a:cubicBezTo>
                <a:cubicBezTo>
                  <a:pt x="13767" y="7560"/>
                  <a:pt x="13767" y="7560"/>
                  <a:pt x="13767" y="7560"/>
                </a:cubicBezTo>
                <a:cubicBezTo>
                  <a:pt x="13767" y="7425"/>
                  <a:pt x="13767" y="7425"/>
                  <a:pt x="13767" y="74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20" name="Freeform 44"/>
          <p:cNvSpPr/>
          <p:nvPr/>
        </p:nvSpPr>
        <p:spPr>
          <a:xfrm>
            <a:off x="8782050" y="8248650"/>
            <a:ext cx="1092200" cy="9080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2945"/>
                </a:moveTo>
                <a:cubicBezTo>
                  <a:pt x="7695" y="2945"/>
                  <a:pt x="7695" y="2945"/>
                  <a:pt x="7695" y="2945"/>
                </a:cubicBezTo>
                <a:cubicBezTo>
                  <a:pt x="7695" y="327"/>
                  <a:pt x="7695" y="327"/>
                  <a:pt x="7695" y="327"/>
                </a:cubicBezTo>
                <a:cubicBezTo>
                  <a:pt x="7695" y="164"/>
                  <a:pt x="7560" y="0"/>
                  <a:pt x="7425" y="0"/>
                </a:cubicBezTo>
                <a:cubicBezTo>
                  <a:pt x="3375" y="0"/>
                  <a:pt x="3375" y="0"/>
                  <a:pt x="3375" y="0"/>
                </a:cubicBezTo>
                <a:cubicBezTo>
                  <a:pt x="3240" y="0"/>
                  <a:pt x="3105" y="164"/>
                  <a:pt x="3105" y="327"/>
                </a:cubicBezTo>
                <a:cubicBezTo>
                  <a:pt x="3105" y="2945"/>
                  <a:pt x="3105" y="2945"/>
                  <a:pt x="3105" y="2945"/>
                </a:cubicBezTo>
                <a:cubicBezTo>
                  <a:pt x="1350" y="2945"/>
                  <a:pt x="1350" y="2945"/>
                  <a:pt x="1350" y="2945"/>
                </a:cubicBezTo>
                <a:cubicBezTo>
                  <a:pt x="675" y="2945"/>
                  <a:pt x="0" y="3600"/>
                  <a:pt x="0" y="4582"/>
                </a:cubicBezTo>
                <a:cubicBezTo>
                  <a:pt x="0" y="19800"/>
                  <a:pt x="0" y="19800"/>
                  <a:pt x="0" y="19800"/>
                </a:cubicBezTo>
                <a:cubicBezTo>
                  <a:pt x="0" y="20782"/>
                  <a:pt x="675" y="21600"/>
                  <a:pt x="1350" y="21600"/>
                </a:cubicBezTo>
                <a:cubicBezTo>
                  <a:pt x="20250" y="21600"/>
                  <a:pt x="20250" y="21600"/>
                  <a:pt x="20250" y="21600"/>
                </a:cubicBezTo>
                <a:cubicBezTo>
                  <a:pt x="20925" y="21600"/>
                  <a:pt x="21600" y="20782"/>
                  <a:pt x="21600" y="19800"/>
                </a:cubicBezTo>
                <a:cubicBezTo>
                  <a:pt x="21600" y="4582"/>
                  <a:pt x="21600" y="4582"/>
                  <a:pt x="21600" y="4582"/>
                </a:cubicBezTo>
                <a:cubicBezTo>
                  <a:pt x="21600" y="3600"/>
                  <a:pt x="20925" y="2945"/>
                  <a:pt x="20250" y="2945"/>
                </a:cubicBezTo>
                <a:close/>
                <a:moveTo>
                  <a:pt x="3780" y="818"/>
                </a:moveTo>
                <a:cubicBezTo>
                  <a:pt x="7020" y="818"/>
                  <a:pt x="7020" y="818"/>
                  <a:pt x="7020" y="818"/>
                </a:cubicBezTo>
                <a:cubicBezTo>
                  <a:pt x="7020" y="2945"/>
                  <a:pt x="7020" y="2945"/>
                  <a:pt x="7020" y="2945"/>
                </a:cubicBezTo>
                <a:cubicBezTo>
                  <a:pt x="3780" y="2945"/>
                  <a:pt x="3780" y="2945"/>
                  <a:pt x="3780" y="2945"/>
                </a:cubicBezTo>
                <a:lnTo>
                  <a:pt x="3780" y="818"/>
                </a:lnTo>
                <a:close/>
                <a:moveTo>
                  <a:pt x="20925" y="19800"/>
                </a:moveTo>
                <a:cubicBezTo>
                  <a:pt x="20925" y="20291"/>
                  <a:pt x="20655" y="20782"/>
                  <a:pt x="20250" y="20782"/>
                </a:cubicBezTo>
                <a:cubicBezTo>
                  <a:pt x="1350" y="20782"/>
                  <a:pt x="1350" y="20782"/>
                  <a:pt x="1350" y="20782"/>
                </a:cubicBezTo>
                <a:cubicBezTo>
                  <a:pt x="945" y="20782"/>
                  <a:pt x="675" y="20291"/>
                  <a:pt x="675" y="19800"/>
                </a:cubicBezTo>
                <a:cubicBezTo>
                  <a:pt x="675" y="4582"/>
                  <a:pt x="675" y="4582"/>
                  <a:pt x="675" y="4582"/>
                </a:cubicBezTo>
                <a:cubicBezTo>
                  <a:pt x="675" y="4091"/>
                  <a:pt x="945" y="3764"/>
                  <a:pt x="1350" y="3764"/>
                </a:cubicBezTo>
                <a:cubicBezTo>
                  <a:pt x="3375" y="3764"/>
                  <a:pt x="3375" y="3764"/>
                  <a:pt x="3375" y="3764"/>
                </a:cubicBezTo>
                <a:cubicBezTo>
                  <a:pt x="7425" y="3764"/>
                  <a:pt x="7425" y="3764"/>
                  <a:pt x="7425" y="3764"/>
                </a:cubicBezTo>
                <a:cubicBezTo>
                  <a:pt x="20250" y="3764"/>
                  <a:pt x="20250" y="3764"/>
                  <a:pt x="20250" y="3764"/>
                </a:cubicBezTo>
                <a:cubicBezTo>
                  <a:pt x="20655" y="3764"/>
                  <a:pt x="20925" y="4091"/>
                  <a:pt x="20925" y="4582"/>
                </a:cubicBezTo>
                <a:lnTo>
                  <a:pt x="20925" y="19800"/>
                </a:lnTo>
                <a:close/>
                <a:moveTo>
                  <a:pt x="14175" y="6873"/>
                </a:moveTo>
                <a:cubicBezTo>
                  <a:pt x="11745" y="6873"/>
                  <a:pt x="9855" y="9327"/>
                  <a:pt x="9855" y="12273"/>
                </a:cubicBezTo>
                <a:cubicBezTo>
                  <a:pt x="9855" y="15218"/>
                  <a:pt x="11745" y="17509"/>
                  <a:pt x="14175" y="17509"/>
                </a:cubicBezTo>
                <a:cubicBezTo>
                  <a:pt x="16605" y="17509"/>
                  <a:pt x="18630" y="15218"/>
                  <a:pt x="18630" y="12273"/>
                </a:cubicBezTo>
                <a:cubicBezTo>
                  <a:pt x="18630" y="9327"/>
                  <a:pt x="16605" y="6873"/>
                  <a:pt x="14175" y="6873"/>
                </a:cubicBezTo>
                <a:close/>
                <a:moveTo>
                  <a:pt x="14175" y="16855"/>
                </a:moveTo>
                <a:cubicBezTo>
                  <a:pt x="12150" y="16855"/>
                  <a:pt x="10395" y="14727"/>
                  <a:pt x="10395" y="12273"/>
                </a:cubicBezTo>
                <a:cubicBezTo>
                  <a:pt x="10395" y="9655"/>
                  <a:pt x="12150" y="7691"/>
                  <a:pt x="14175" y="7691"/>
                </a:cubicBezTo>
                <a:cubicBezTo>
                  <a:pt x="16335" y="7691"/>
                  <a:pt x="17955" y="9655"/>
                  <a:pt x="17955" y="12273"/>
                </a:cubicBezTo>
                <a:cubicBezTo>
                  <a:pt x="17955" y="14727"/>
                  <a:pt x="16335" y="16855"/>
                  <a:pt x="14175" y="16855"/>
                </a:cubicBezTo>
                <a:close/>
                <a:moveTo>
                  <a:pt x="3780" y="7200"/>
                </a:moveTo>
                <a:cubicBezTo>
                  <a:pt x="3780" y="17345"/>
                  <a:pt x="3780" y="17345"/>
                  <a:pt x="3780" y="17345"/>
                </a:cubicBezTo>
                <a:cubicBezTo>
                  <a:pt x="3780" y="17673"/>
                  <a:pt x="3645" y="17836"/>
                  <a:pt x="3375" y="17836"/>
                </a:cubicBezTo>
                <a:cubicBezTo>
                  <a:pt x="3240" y="17836"/>
                  <a:pt x="3105" y="17673"/>
                  <a:pt x="3105" y="17345"/>
                </a:cubicBezTo>
                <a:cubicBezTo>
                  <a:pt x="3105" y="7200"/>
                  <a:pt x="3105" y="7200"/>
                  <a:pt x="3105" y="7200"/>
                </a:cubicBezTo>
                <a:cubicBezTo>
                  <a:pt x="3105" y="7036"/>
                  <a:pt x="3240" y="6873"/>
                  <a:pt x="3375" y="6873"/>
                </a:cubicBezTo>
                <a:cubicBezTo>
                  <a:pt x="3645" y="6873"/>
                  <a:pt x="3780" y="7036"/>
                  <a:pt x="3780" y="7200"/>
                </a:cubicBezTo>
                <a:close/>
                <a:moveTo>
                  <a:pt x="14175" y="10964"/>
                </a:moveTo>
                <a:cubicBezTo>
                  <a:pt x="13635" y="10964"/>
                  <a:pt x="13095" y="11455"/>
                  <a:pt x="13095" y="12273"/>
                </a:cubicBezTo>
                <a:cubicBezTo>
                  <a:pt x="13095" y="12927"/>
                  <a:pt x="13635" y="13582"/>
                  <a:pt x="14175" y="13582"/>
                </a:cubicBezTo>
                <a:cubicBezTo>
                  <a:pt x="14850" y="13582"/>
                  <a:pt x="15255" y="12927"/>
                  <a:pt x="15255" y="12273"/>
                </a:cubicBezTo>
                <a:cubicBezTo>
                  <a:pt x="15255" y="11455"/>
                  <a:pt x="14850" y="10964"/>
                  <a:pt x="14175" y="10964"/>
                </a:cubicBezTo>
                <a:close/>
                <a:moveTo>
                  <a:pt x="14175" y="12764"/>
                </a:moveTo>
                <a:cubicBezTo>
                  <a:pt x="13905" y="12764"/>
                  <a:pt x="13770" y="12600"/>
                  <a:pt x="13770" y="12273"/>
                </a:cubicBezTo>
                <a:cubicBezTo>
                  <a:pt x="13770" y="11945"/>
                  <a:pt x="13905" y="11782"/>
                  <a:pt x="14175" y="11782"/>
                </a:cubicBezTo>
                <a:cubicBezTo>
                  <a:pt x="14445" y="11782"/>
                  <a:pt x="14580" y="11945"/>
                  <a:pt x="14580" y="12273"/>
                </a:cubicBezTo>
                <a:cubicBezTo>
                  <a:pt x="14580" y="12600"/>
                  <a:pt x="14445" y="12764"/>
                  <a:pt x="14175" y="1276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21" name="Freeform 45"/>
          <p:cNvSpPr/>
          <p:nvPr/>
        </p:nvSpPr>
        <p:spPr>
          <a:xfrm>
            <a:off x="8782050" y="9404350"/>
            <a:ext cx="1092200" cy="11006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3" extrusionOk="0">
                <a:moveTo>
                  <a:pt x="18495" y="3067"/>
                </a:moveTo>
                <a:cubicBezTo>
                  <a:pt x="16335" y="1067"/>
                  <a:pt x="13635" y="0"/>
                  <a:pt x="10800" y="0"/>
                </a:cubicBezTo>
                <a:cubicBezTo>
                  <a:pt x="7965" y="0"/>
                  <a:pt x="5265" y="1067"/>
                  <a:pt x="3105" y="3067"/>
                </a:cubicBezTo>
                <a:cubicBezTo>
                  <a:pt x="1080" y="5200"/>
                  <a:pt x="0" y="7867"/>
                  <a:pt x="0" y="10667"/>
                </a:cubicBezTo>
                <a:cubicBezTo>
                  <a:pt x="0" y="13467"/>
                  <a:pt x="1080" y="16133"/>
                  <a:pt x="3105" y="18267"/>
                </a:cubicBezTo>
                <a:cubicBezTo>
                  <a:pt x="5265" y="20267"/>
                  <a:pt x="8100" y="21333"/>
                  <a:pt x="10800" y="21333"/>
                </a:cubicBezTo>
                <a:cubicBezTo>
                  <a:pt x="13500" y="21333"/>
                  <a:pt x="16335" y="20267"/>
                  <a:pt x="18495" y="18267"/>
                </a:cubicBezTo>
                <a:cubicBezTo>
                  <a:pt x="20520" y="16133"/>
                  <a:pt x="21600" y="13467"/>
                  <a:pt x="21600" y="10667"/>
                </a:cubicBezTo>
                <a:cubicBezTo>
                  <a:pt x="21600" y="7867"/>
                  <a:pt x="20520" y="5200"/>
                  <a:pt x="18495" y="3067"/>
                </a:cubicBezTo>
                <a:close/>
                <a:moveTo>
                  <a:pt x="18225" y="17467"/>
                </a:moveTo>
                <a:cubicBezTo>
                  <a:pt x="16470" y="15867"/>
                  <a:pt x="16470" y="15867"/>
                  <a:pt x="16470" y="15867"/>
                </a:cubicBezTo>
                <a:cubicBezTo>
                  <a:pt x="20925" y="11600"/>
                  <a:pt x="20925" y="11600"/>
                  <a:pt x="20925" y="11600"/>
                </a:cubicBezTo>
                <a:cubicBezTo>
                  <a:pt x="20655" y="13733"/>
                  <a:pt x="19710" y="15867"/>
                  <a:pt x="18225" y="17467"/>
                </a:cubicBezTo>
                <a:close/>
                <a:moveTo>
                  <a:pt x="11070" y="667"/>
                </a:moveTo>
                <a:cubicBezTo>
                  <a:pt x="12285" y="667"/>
                  <a:pt x="13500" y="933"/>
                  <a:pt x="14580" y="1333"/>
                </a:cubicBezTo>
                <a:cubicBezTo>
                  <a:pt x="11070" y="4667"/>
                  <a:pt x="11070" y="4667"/>
                  <a:pt x="11070" y="4667"/>
                </a:cubicBezTo>
                <a:lnTo>
                  <a:pt x="11070" y="667"/>
                </a:lnTo>
                <a:close/>
                <a:moveTo>
                  <a:pt x="11070" y="5600"/>
                </a:moveTo>
                <a:cubicBezTo>
                  <a:pt x="15120" y="1600"/>
                  <a:pt x="15120" y="1600"/>
                  <a:pt x="15120" y="1600"/>
                </a:cubicBezTo>
                <a:cubicBezTo>
                  <a:pt x="16065" y="2133"/>
                  <a:pt x="17010" y="2667"/>
                  <a:pt x="17685" y="3333"/>
                </a:cubicBezTo>
                <a:cubicBezTo>
                  <a:pt x="11070" y="9867"/>
                  <a:pt x="11070" y="9867"/>
                  <a:pt x="11070" y="9867"/>
                </a:cubicBezTo>
                <a:lnTo>
                  <a:pt x="11070" y="5600"/>
                </a:lnTo>
                <a:close/>
                <a:moveTo>
                  <a:pt x="18225" y="3867"/>
                </a:moveTo>
                <a:cubicBezTo>
                  <a:pt x="18900" y="4533"/>
                  <a:pt x="19440" y="5467"/>
                  <a:pt x="19980" y="6400"/>
                </a:cubicBezTo>
                <a:cubicBezTo>
                  <a:pt x="19980" y="6400"/>
                  <a:pt x="19980" y="6400"/>
                  <a:pt x="19980" y="6400"/>
                </a:cubicBezTo>
                <a:cubicBezTo>
                  <a:pt x="13365" y="12800"/>
                  <a:pt x="13365" y="12800"/>
                  <a:pt x="13365" y="12800"/>
                </a:cubicBezTo>
                <a:cubicBezTo>
                  <a:pt x="11205" y="10667"/>
                  <a:pt x="11205" y="10667"/>
                  <a:pt x="11205" y="10667"/>
                </a:cubicBezTo>
                <a:lnTo>
                  <a:pt x="18225" y="3867"/>
                </a:lnTo>
                <a:close/>
                <a:moveTo>
                  <a:pt x="20250" y="6933"/>
                </a:moveTo>
                <a:cubicBezTo>
                  <a:pt x="20655" y="8133"/>
                  <a:pt x="20925" y="9333"/>
                  <a:pt x="20925" y="10667"/>
                </a:cubicBezTo>
                <a:cubicBezTo>
                  <a:pt x="16065" y="15467"/>
                  <a:pt x="16065" y="15467"/>
                  <a:pt x="16065" y="15467"/>
                </a:cubicBezTo>
                <a:cubicBezTo>
                  <a:pt x="13905" y="13200"/>
                  <a:pt x="13905" y="13200"/>
                  <a:pt x="13905" y="13200"/>
                </a:cubicBezTo>
                <a:lnTo>
                  <a:pt x="20250" y="6933"/>
                </a:lnTo>
                <a:close/>
                <a:moveTo>
                  <a:pt x="3645" y="17733"/>
                </a:moveTo>
                <a:cubicBezTo>
                  <a:pt x="1755" y="15867"/>
                  <a:pt x="675" y="13333"/>
                  <a:pt x="675" y="10667"/>
                </a:cubicBezTo>
                <a:cubicBezTo>
                  <a:pt x="675" y="8000"/>
                  <a:pt x="1755" y="5467"/>
                  <a:pt x="3645" y="3600"/>
                </a:cubicBezTo>
                <a:cubicBezTo>
                  <a:pt x="5400" y="1733"/>
                  <a:pt x="7830" y="800"/>
                  <a:pt x="10530" y="667"/>
                </a:cubicBezTo>
                <a:cubicBezTo>
                  <a:pt x="10530" y="5467"/>
                  <a:pt x="10530" y="5467"/>
                  <a:pt x="10530" y="5467"/>
                </a:cubicBezTo>
                <a:cubicBezTo>
                  <a:pt x="10530" y="5467"/>
                  <a:pt x="10530" y="5467"/>
                  <a:pt x="10530" y="5467"/>
                </a:cubicBezTo>
                <a:cubicBezTo>
                  <a:pt x="10530" y="10667"/>
                  <a:pt x="10530" y="10667"/>
                  <a:pt x="10530" y="10667"/>
                </a:cubicBezTo>
                <a:cubicBezTo>
                  <a:pt x="10530" y="10800"/>
                  <a:pt x="10530" y="10800"/>
                  <a:pt x="10530" y="10933"/>
                </a:cubicBezTo>
                <a:cubicBezTo>
                  <a:pt x="10530" y="10933"/>
                  <a:pt x="10530" y="10933"/>
                  <a:pt x="10530" y="10933"/>
                </a:cubicBezTo>
                <a:cubicBezTo>
                  <a:pt x="17685" y="18000"/>
                  <a:pt x="17685" y="18000"/>
                  <a:pt x="17685" y="18000"/>
                </a:cubicBezTo>
                <a:cubicBezTo>
                  <a:pt x="13770" y="21600"/>
                  <a:pt x="7560" y="21600"/>
                  <a:pt x="3645" y="1773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22" name="Freeform 46"/>
          <p:cNvSpPr/>
          <p:nvPr/>
        </p:nvSpPr>
        <p:spPr>
          <a:xfrm>
            <a:off x="8782050" y="10642600"/>
            <a:ext cx="10922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35" y="11610"/>
                </a:moveTo>
                <a:cubicBezTo>
                  <a:pt x="9990" y="11610"/>
                  <a:pt x="9990" y="11610"/>
                  <a:pt x="9990" y="11610"/>
                </a:cubicBezTo>
                <a:cubicBezTo>
                  <a:pt x="9990" y="2565"/>
                  <a:pt x="9990" y="2565"/>
                  <a:pt x="9990" y="2565"/>
                </a:cubicBezTo>
                <a:cubicBezTo>
                  <a:pt x="9990" y="2430"/>
                  <a:pt x="9855" y="2295"/>
                  <a:pt x="9585" y="2295"/>
                </a:cubicBezTo>
                <a:cubicBezTo>
                  <a:pt x="4320" y="2295"/>
                  <a:pt x="0" y="6615"/>
                  <a:pt x="0" y="12015"/>
                </a:cubicBezTo>
                <a:cubicBezTo>
                  <a:pt x="0" y="17280"/>
                  <a:pt x="4320" y="21600"/>
                  <a:pt x="9585" y="21600"/>
                </a:cubicBezTo>
                <a:cubicBezTo>
                  <a:pt x="14985" y="21600"/>
                  <a:pt x="19305" y="17280"/>
                  <a:pt x="19305" y="12015"/>
                </a:cubicBezTo>
                <a:cubicBezTo>
                  <a:pt x="19305" y="11745"/>
                  <a:pt x="19170" y="11610"/>
                  <a:pt x="19035" y="11610"/>
                </a:cubicBezTo>
                <a:close/>
                <a:moveTo>
                  <a:pt x="9585" y="21060"/>
                </a:moveTo>
                <a:cubicBezTo>
                  <a:pt x="4590" y="21060"/>
                  <a:pt x="540" y="17010"/>
                  <a:pt x="540" y="12015"/>
                </a:cubicBezTo>
                <a:cubicBezTo>
                  <a:pt x="540" y="7020"/>
                  <a:pt x="4455" y="3105"/>
                  <a:pt x="9315" y="2970"/>
                </a:cubicBezTo>
                <a:cubicBezTo>
                  <a:pt x="9315" y="12015"/>
                  <a:pt x="9315" y="12015"/>
                  <a:pt x="9315" y="12015"/>
                </a:cubicBezTo>
                <a:cubicBezTo>
                  <a:pt x="9315" y="12150"/>
                  <a:pt x="9450" y="12285"/>
                  <a:pt x="9585" y="12285"/>
                </a:cubicBezTo>
                <a:cubicBezTo>
                  <a:pt x="18630" y="12285"/>
                  <a:pt x="18630" y="12285"/>
                  <a:pt x="18630" y="12285"/>
                </a:cubicBezTo>
                <a:cubicBezTo>
                  <a:pt x="18495" y="17145"/>
                  <a:pt x="14580" y="21060"/>
                  <a:pt x="9585" y="21060"/>
                </a:cubicBezTo>
                <a:close/>
                <a:moveTo>
                  <a:pt x="12015" y="0"/>
                </a:moveTo>
                <a:cubicBezTo>
                  <a:pt x="11745" y="0"/>
                  <a:pt x="11610" y="135"/>
                  <a:pt x="11610" y="270"/>
                </a:cubicBezTo>
                <a:cubicBezTo>
                  <a:pt x="11610" y="9585"/>
                  <a:pt x="11610" y="9585"/>
                  <a:pt x="11610" y="9585"/>
                </a:cubicBezTo>
                <a:cubicBezTo>
                  <a:pt x="11610" y="9855"/>
                  <a:pt x="11745" y="9990"/>
                  <a:pt x="12015" y="9990"/>
                </a:cubicBezTo>
                <a:cubicBezTo>
                  <a:pt x="21330" y="9990"/>
                  <a:pt x="21330" y="9990"/>
                  <a:pt x="21330" y="9990"/>
                </a:cubicBezTo>
                <a:cubicBezTo>
                  <a:pt x="21465" y="9990"/>
                  <a:pt x="21600" y="9855"/>
                  <a:pt x="21600" y="9585"/>
                </a:cubicBezTo>
                <a:cubicBezTo>
                  <a:pt x="21600" y="4320"/>
                  <a:pt x="17280" y="0"/>
                  <a:pt x="12015" y="0"/>
                </a:cubicBezTo>
                <a:close/>
                <a:moveTo>
                  <a:pt x="12285" y="9315"/>
                </a:moveTo>
                <a:cubicBezTo>
                  <a:pt x="12285" y="540"/>
                  <a:pt x="12285" y="540"/>
                  <a:pt x="12285" y="540"/>
                </a:cubicBezTo>
                <a:cubicBezTo>
                  <a:pt x="17010" y="675"/>
                  <a:pt x="20925" y="4590"/>
                  <a:pt x="21060" y="9315"/>
                </a:cubicBezTo>
                <a:lnTo>
                  <a:pt x="12285" y="931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23" name="Freeform 47"/>
          <p:cNvSpPr/>
          <p:nvPr/>
        </p:nvSpPr>
        <p:spPr>
          <a:xfrm>
            <a:off x="8782050" y="11906250"/>
            <a:ext cx="1092200" cy="10255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750" y="10728"/>
                </a:moveTo>
                <a:cubicBezTo>
                  <a:pt x="6885" y="10872"/>
                  <a:pt x="6885" y="11017"/>
                  <a:pt x="6885" y="11017"/>
                </a:cubicBezTo>
                <a:cubicBezTo>
                  <a:pt x="6885" y="11162"/>
                  <a:pt x="6885" y="11162"/>
                  <a:pt x="6750" y="11307"/>
                </a:cubicBezTo>
                <a:cubicBezTo>
                  <a:pt x="6750" y="11307"/>
                  <a:pt x="6615" y="11452"/>
                  <a:pt x="6615" y="11452"/>
                </a:cubicBezTo>
                <a:cubicBezTo>
                  <a:pt x="6480" y="11452"/>
                  <a:pt x="6480" y="11307"/>
                  <a:pt x="6345" y="11307"/>
                </a:cubicBezTo>
                <a:cubicBezTo>
                  <a:pt x="6345" y="11162"/>
                  <a:pt x="6210" y="11162"/>
                  <a:pt x="6210" y="11017"/>
                </a:cubicBezTo>
                <a:cubicBezTo>
                  <a:pt x="6210" y="11017"/>
                  <a:pt x="6345" y="10872"/>
                  <a:pt x="6345" y="10872"/>
                </a:cubicBezTo>
                <a:cubicBezTo>
                  <a:pt x="6480" y="10728"/>
                  <a:pt x="6750" y="10728"/>
                  <a:pt x="6750" y="10728"/>
                </a:cubicBezTo>
                <a:close/>
                <a:moveTo>
                  <a:pt x="21600" y="10148"/>
                </a:moveTo>
                <a:cubicBezTo>
                  <a:pt x="21465" y="10728"/>
                  <a:pt x="21195" y="10872"/>
                  <a:pt x="20925" y="11017"/>
                </a:cubicBezTo>
                <a:cubicBezTo>
                  <a:pt x="20790" y="11017"/>
                  <a:pt x="20655" y="11162"/>
                  <a:pt x="20520" y="11162"/>
                </a:cubicBezTo>
                <a:cubicBezTo>
                  <a:pt x="20250" y="11162"/>
                  <a:pt x="20115" y="11017"/>
                  <a:pt x="19980" y="11017"/>
                </a:cubicBezTo>
                <a:cubicBezTo>
                  <a:pt x="19980" y="11162"/>
                  <a:pt x="19980" y="11452"/>
                  <a:pt x="19980" y="11597"/>
                </a:cubicBezTo>
                <a:cubicBezTo>
                  <a:pt x="19980" y="16381"/>
                  <a:pt x="17550" y="18846"/>
                  <a:pt x="16875" y="19426"/>
                </a:cubicBezTo>
                <a:cubicBezTo>
                  <a:pt x="16875" y="21165"/>
                  <a:pt x="16875" y="21165"/>
                  <a:pt x="16875" y="21165"/>
                </a:cubicBezTo>
                <a:cubicBezTo>
                  <a:pt x="16875" y="21455"/>
                  <a:pt x="16740" y="21600"/>
                  <a:pt x="16605" y="21600"/>
                </a:cubicBezTo>
                <a:cubicBezTo>
                  <a:pt x="12960" y="21600"/>
                  <a:pt x="12960" y="21600"/>
                  <a:pt x="12960" y="21600"/>
                </a:cubicBezTo>
                <a:cubicBezTo>
                  <a:pt x="12690" y="21600"/>
                  <a:pt x="12555" y="21455"/>
                  <a:pt x="12555" y="21165"/>
                </a:cubicBezTo>
                <a:cubicBezTo>
                  <a:pt x="12555" y="19570"/>
                  <a:pt x="12555" y="19570"/>
                  <a:pt x="12555" y="19570"/>
                </a:cubicBezTo>
                <a:cubicBezTo>
                  <a:pt x="9720" y="19570"/>
                  <a:pt x="9720" y="19570"/>
                  <a:pt x="9720" y="19570"/>
                </a:cubicBezTo>
                <a:cubicBezTo>
                  <a:pt x="9720" y="21165"/>
                  <a:pt x="9720" y="21165"/>
                  <a:pt x="9720" y="21165"/>
                </a:cubicBezTo>
                <a:cubicBezTo>
                  <a:pt x="9720" y="21455"/>
                  <a:pt x="9585" y="21600"/>
                  <a:pt x="9450" y="21600"/>
                </a:cubicBezTo>
                <a:cubicBezTo>
                  <a:pt x="5805" y="21600"/>
                  <a:pt x="5805" y="21600"/>
                  <a:pt x="5805" y="21600"/>
                </a:cubicBezTo>
                <a:cubicBezTo>
                  <a:pt x="5535" y="21600"/>
                  <a:pt x="5400" y="21455"/>
                  <a:pt x="5400" y="21165"/>
                </a:cubicBezTo>
                <a:cubicBezTo>
                  <a:pt x="5400" y="18411"/>
                  <a:pt x="5400" y="18411"/>
                  <a:pt x="5400" y="18411"/>
                </a:cubicBezTo>
                <a:cubicBezTo>
                  <a:pt x="2700" y="17976"/>
                  <a:pt x="135" y="14932"/>
                  <a:pt x="135" y="14787"/>
                </a:cubicBezTo>
                <a:cubicBezTo>
                  <a:pt x="0" y="14787"/>
                  <a:pt x="0" y="14642"/>
                  <a:pt x="0" y="14642"/>
                </a:cubicBezTo>
                <a:cubicBezTo>
                  <a:pt x="0" y="11017"/>
                  <a:pt x="0" y="11017"/>
                  <a:pt x="0" y="11017"/>
                </a:cubicBezTo>
                <a:cubicBezTo>
                  <a:pt x="0" y="10872"/>
                  <a:pt x="135" y="10728"/>
                  <a:pt x="270" y="10728"/>
                </a:cubicBezTo>
                <a:cubicBezTo>
                  <a:pt x="1755" y="10728"/>
                  <a:pt x="3105" y="8988"/>
                  <a:pt x="3510" y="8408"/>
                </a:cubicBezTo>
                <a:cubicBezTo>
                  <a:pt x="2295" y="6958"/>
                  <a:pt x="2835" y="4784"/>
                  <a:pt x="2835" y="4784"/>
                </a:cubicBezTo>
                <a:cubicBezTo>
                  <a:pt x="2835" y="4639"/>
                  <a:pt x="2970" y="4494"/>
                  <a:pt x="2970" y="4494"/>
                </a:cubicBezTo>
                <a:cubicBezTo>
                  <a:pt x="3105" y="4494"/>
                  <a:pt x="3240" y="4494"/>
                  <a:pt x="3240" y="4494"/>
                </a:cubicBezTo>
                <a:cubicBezTo>
                  <a:pt x="3240" y="4494"/>
                  <a:pt x="4725" y="5219"/>
                  <a:pt x="6480" y="5364"/>
                </a:cubicBezTo>
                <a:cubicBezTo>
                  <a:pt x="6885" y="5219"/>
                  <a:pt x="7155" y="5219"/>
                  <a:pt x="7560" y="5074"/>
                </a:cubicBezTo>
                <a:cubicBezTo>
                  <a:pt x="7425" y="4784"/>
                  <a:pt x="7425" y="4639"/>
                  <a:pt x="7425" y="4349"/>
                </a:cubicBezTo>
                <a:cubicBezTo>
                  <a:pt x="7425" y="2030"/>
                  <a:pt x="9315" y="0"/>
                  <a:pt x="11475" y="0"/>
                </a:cubicBezTo>
                <a:cubicBezTo>
                  <a:pt x="13770" y="0"/>
                  <a:pt x="15525" y="2030"/>
                  <a:pt x="15525" y="4349"/>
                </a:cubicBezTo>
                <a:cubicBezTo>
                  <a:pt x="15525" y="4639"/>
                  <a:pt x="15525" y="4929"/>
                  <a:pt x="15525" y="5074"/>
                </a:cubicBezTo>
                <a:cubicBezTo>
                  <a:pt x="16200" y="5364"/>
                  <a:pt x="16875" y="5799"/>
                  <a:pt x="17415" y="6234"/>
                </a:cubicBezTo>
                <a:cubicBezTo>
                  <a:pt x="18765" y="7248"/>
                  <a:pt x="19575" y="8553"/>
                  <a:pt x="19845" y="10148"/>
                </a:cubicBezTo>
                <a:cubicBezTo>
                  <a:pt x="20115" y="10293"/>
                  <a:pt x="20385" y="10438"/>
                  <a:pt x="20655" y="10293"/>
                </a:cubicBezTo>
                <a:cubicBezTo>
                  <a:pt x="20790" y="10293"/>
                  <a:pt x="20925" y="10293"/>
                  <a:pt x="20925" y="9858"/>
                </a:cubicBezTo>
                <a:cubicBezTo>
                  <a:pt x="21060" y="9713"/>
                  <a:pt x="21195" y="9568"/>
                  <a:pt x="21330" y="9713"/>
                </a:cubicBezTo>
                <a:cubicBezTo>
                  <a:pt x="21465" y="9713"/>
                  <a:pt x="21600" y="9858"/>
                  <a:pt x="21600" y="10148"/>
                </a:cubicBezTo>
                <a:close/>
                <a:moveTo>
                  <a:pt x="8100" y="4929"/>
                </a:moveTo>
                <a:cubicBezTo>
                  <a:pt x="10665" y="4349"/>
                  <a:pt x="12960" y="4349"/>
                  <a:pt x="14850" y="4929"/>
                </a:cubicBezTo>
                <a:cubicBezTo>
                  <a:pt x="14850" y="4784"/>
                  <a:pt x="14985" y="4494"/>
                  <a:pt x="14985" y="4349"/>
                </a:cubicBezTo>
                <a:cubicBezTo>
                  <a:pt x="14985" y="2319"/>
                  <a:pt x="13365" y="725"/>
                  <a:pt x="11475" y="725"/>
                </a:cubicBezTo>
                <a:cubicBezTo>
                  <a:pt x="9585" y="725"/>
                  <a:pt x="8100" y="2319"/>
                  <a:pt x="8100" y="4349"/>
                </a:cubicBezTo>
                <a:cubicBezTo>
                  <a:pt x="8100" y="4494"/>
                  <a:pt x="8100" y="4784"/>
                  <a:pt x="8100" y="4929"/>
                </a:cubicBezTo>
                <a:close/>
                <a:moveTo>
                  <a:pt x="19305" y="11597"/>
                </a:moveTo>
                <a:cubicBezTo>
                  <a:pt x="19305" y="9713"/>
                  <a:pt x="18495" y="7973"/>
                  <a:pt x="17010" y="6813"/>
                </a:cubicBezTo>
                <a:cubicBezTo>
                  <a:pt x="14580" y="4929"/>
                  <a:pt x="10800" y="4639"/>
                  <a:pt x="6615" y="6089"/>
                </a:cubicBezTo>
                <a:cubicBezTo>
                  <a:pt x="6615" y="6089"/>
                  <a:pt x="6615" y="6089"/>
                  <a:pt x="6480" y="6089"/>
                </a:cubicBezTo>
                <a:cubicBezTo>
                  <a:pt x="5130" y="5944"/>
                  <a:pt x="4050" y="5509"/>
                  <a:pt x="3375" y="5364"/>
                </a:cubicBezTo>
                <a:cubicBezTo>
                  <a:pt x="3375" y="5944"/>
                  <a:pt x="3375" y="7248"/>
                  <a:pt x="4185" y="8118"/>
                </a:cubicBezTo>
                <a:cubicBezTo>
                  <a:pt x="4320" y="8263"/>
                  <a:pt x="4320" y="8408"/>
                  <a:pt x="4320" y="8553"/>
                </a:cubicBezTo>
                <a:cubicBezTo>
                  <a:pt x="4185" y="8698"/>
                  <a:pt x="2565" y="11162"/>
                  <a:pt x="675" y="11307"/>
                </a:cubicBezTo>
                <a:cubicBezTo>
                  <a:pt x="675" y="14497"/>
                  <a:pt x="675" y="14497"/>
                  <a:pt x="675" y="14497"/>
                </a:cubicBezTo>
                <a:cubicBezTo>
                  <a:pt x="945" y="14787"/>
                  <a:pt x="1755" y="15656"/>
                  <a:pt x="2835" y="16526"/>
                </a:cubicBezTo>
                <a:cubicBezTo>
                  <a:pt x="3240" y="16381"/>
                  <a:pt x="4320" y="15946"/>
                  <a:pt x="4725" y="14932"/>
                </a:cubicBezTo>
                <a:cubicBezTo>
                  <a:pt x="4725" y="14787"/>
                  <a:pt x="4995" y="14642"/>
                  <a:pt x="5130" y="14787"/>
                </a:cubicBezTo>
                <a:cubicBezTo>
                  <a:pt x="5265" y="14787"/>
                  <a:pt x="5400" y="14932"/>
                  <a:pt x="5265" y="15221"/>
                </a:cubicBezTo>
                <a:cubicBezTo>
                  <a:pt x="4995" y="16236"/>
                  <a:pt x="4185" y="16671"/>
                  <a:pt x="3645" y="16961"/>
                </a:cubicBezTo>
                <a:cubicBezTo>
                  <a:pt x="4320" y="17396"/>
                  <a:pt x="4995" y="17686"/>
                  <a:pt x="5805" y="17686"/>
                </a:cubicBezTo>
                <a:cubicBezTo>
                  <a:pt x="5940" y="17686"/>
                  <a:pt x="6075" y="17976"/>
                  <a:pt x="6075" y="18121"/>
                </a:cubicBezTo>
                <a:cubicBezTo>
                  <a:pt x="6075" y="20875"/>
                  <a:pt x="6075" y="20875"/>
                  <a:pt x="6075" y="20875"/>
                </a:cubicBezTo>
                <a:cubicBezTo>
                  <a:pt x="9045" y="20875"/>
                  <a:pt x="9045" y="20875"/>
                  <a:pt x="9045" y="20875"/>
                </a:cubicBezTo>
                <a:cubicBezTo>
                  <a:pt x="9045" y="19281"/>
                  <a:pt x="9045" y="19281"/>
                  <a:pt x="9045" y="19281"/>
                </a:cubicBezTo>
                <a:cubicBezTo>
                  <a:pt x="9045" y="19136"/>
                  <a:pt x="9315" y="18991"/>
                  <a:pt x="9450" y="18991"/>
                </a:cubicBezTo>
                <a:cubicBezTo>
                  <a:pt x="12960" y="18991"/>
                  <a:pt x="12960" y="18991"/>
                  <a:pt x="12960" y="18991"/>
                </a:cubicBezTo>
                <a:cubicBezTo>
                  <a:pt x="13095" y="18991"/>
                  <a:pt x="13230" y="19136"/>
                  <a:pt x="13230" y="19281"/>
                </a:cubicBezTo>
                <a:cubicBezTo>
                  <a:pt x="13230" y="20875"/>
                  <a:pt x="13230" y="20875"/>
                  <a:pt x="13230" y="20875"/>
                </a:cubicBezTo>
                <a:cubicBezTo>
                  <a:pt x="16200" y="20875"/>
                  <a:pt x="16200" y="20875"/>
                  <a:pt x="16200" y="20875"/>
                </a:cubicBezTo>
                <a:cubicBezTo>
                  <a:pt x="16200" y="19136"/>
                  <a:pt x="16200" y="19136"/>
                  <a:pt x="16200" y="19136"/>
                </a:cubicBezTo>
                <a:cubicBezTo>
                  <a:pt x="16200" y="19136"/>
                  <a:pt x="16335" y="18991"/>
                  <a:pt x="16335" y="18846"/>
                </a:cubicBezTo>
                <a:cubicBezTo>
                  <a:pt x="16470" y="18846"/>
                  <a:pt x="19305" y="16526"/>
                  <a:pt x="19305" y="1159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24" name="Freeform 48"/>
          <p:cNvSpPr/>
          <p:nvPr/>
        </p:nvSpPr>
        <p:spPr>
          <a:xfrm>
            <a:off x="11045825" y="742950"/>
            <a:ext cx="381001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780"/>
                </a:moveTo>
                <a:cubicBezTo>
                  <a:pt x="21600" y="1755"/>
                  <a:pt x="16586" y="0"/>
                  <a:pt x="10800" y="0"/>
                </a:cubicBezTo>
                <a:cubicBezTo>
                  <a:pt x="5014" y="0"/>
                  <a:pt x="0" y="1755"/>
                  <a:pt x="0" y="3780"/>
                </a:cubicBezTo>
                <a:cubicBezTo>
                  <a:pt x="0" y="5670"/>
                  <a:pt x="4243" y="7290"/>
                  <a:pt x="9643" y="7560"/>
                </a:cubicBezTo>
                <a:cubicBezTo>
                  <a:pt x="9643" y="21330"/>
                  <a:pt x="9643" y="21330"/>
                  <a:pt x="9643" y="21330"/>
                </a:cubicBezTo>
                <a:cubicBezTo>
                  <a:pt x="9643" y="21465"/>
                  <a:pt x="10414" y="21600"/>
                  <a:pt x="10800" y="21600"/>
                </a:cubicBezTo>
                <a:cubicBezTo>
                  <a:pt x="11186" y="21600"/>
                  <a:pt x="11571" y="21465"/>
                  <a:pt x="11571" y="21330"/>
                </a:cubicBezTo>
                <a:cubicBezTo>
                  <a:pt x="11571" y="7560"/>
                  <a:pt x="11571" y="7560"/>
                  <a:pt x="11571" y="7560"/>
                </a:cubicBezTo>
                <a:cubicBezTo>
                  <a:pt x="17357" y="7290"/>
                  <a:pt x="21600" y="5670"/>
                  <a:pt x="21600" y="3780"/>
                </a:cubicBezTo>
                <a:close/>
                <a:moveTo>
                  <a:pt x="10800" y="6885"/>
                </a:moveTo>
                <a:cubicBezTo>
                  <a:pt x="5786" y="6885"/>
                  <a:pt x="1929" y="5535"/>
                  <a:pt x="1929" y="3780"/>
                </a:cubicBezTo>
                <a:cubicBezTo>
                  <a:pt x="1929" y="2025"/>
                  <a:pt x="5786" y="675"/>
                  <a:pt x="10800" y="675"/>
                </a:cubicBezTo>
                <a:cubicBezTo>
                  <a:pt x="15814" y="675"/>
                  <a:pt x="19671" y="2025"/>
                  <a:pt x="19671" y="3780"/>
                </a:cubicBezTo>
                <a:cubicBezTo>
                  <a:pt x="19671" y="5535"/>
                  <a:pt x="15814" y="6885"/>
                  <a:pt x="10800" y="68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25" name="Freeform 49"/>
          <p:cNvSpPr/>
          <p:nvPr/>
        </p:nvSpPr>
        <p:spPr>
          <a:xfrm>
            <a:off x="10693400" y="1981200"/>
            <a:ext cx="108267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85" y="5805"/>
                </a:moveTo>
                <a:cubicBezTo>
                  <a:pt x="13585" y="4320"/>
                  <a:pt x="12362" y="3105"/>
                  <a:pt x="10868" y="3105"/>
                </a:cubicBezTo>
                <a:cubicBezTo>
                  <a:pt x="9238" y="3105"/>
                  <a:pt x="8015" y="4320"/>
                  <a:pt x="8015" y="5805"/>
                </a:cubicBezTo>
                <a:cubicBezTo>
                  <a:pt x="8015" y="7425"/>
                  <a:pt x="9238" y="8640"/>
                  <a:pt x="10868" y="8640"/>
                </a:cubicBezTo>
                <a:cubicBezTo>
                  <a:pt x="12362" y="8640"/>
                  <a:pt x="13585" y="7425"/>
                  <a:pt x="13585" y="5805"/>
                </a:cubicBezTo>
                <a:close/>
                <a:moveTo>
                  <a:pt x="8694" y="5805"/>
                </a:moveTo>
                <a:cubicBezTo>
                  <a:pt x="8694" y="4725"/>
                  <a:pt x="9645" y="3780"/>
                  <a:pt x="10868" y="3780"/>
                </a:cubicBezTo>
                <a:cubicBezTo>
                  <a:pt x="11955" y="3780"/>
                  <a:pt x="12906" y="4725"/>
                  <a:pt x="12906" y="5805"/>
                </a:cubicBezTo>
                <a:cubicBezTo>
                  <a:pt x="12906" y="7020"/>
                  <a:pt x="11955" y="7965"/>
                  <a:pt x="10868" y="7965"/>
                </a:cubicBezTo>
                <a:cubicBezTo>
                  <a:pt x="9645" y="7965"/>
                  <a:pt x="8694" y="7020"/>
                  <a:pt x="8694" y="5805"/>
                </a:cubicBezTo>
                <a:close/>
                <a:moveTo>
                  <a:pt x="21328" y="7560"/>
                </a:moveTo>
                <a:cubicBezTo>
                  <a:pt x="16302" y="7560"/>
                  <a:pt x="16302" y="7560"/>
                  <a:pt x="16302" y="7560"/>
                </a:cubicBezTo>
                <a:cubicBezTo>
                  <a:pt x="16574" y="7020"/>
                  <a:pt x="16709" y="6345"/>
                  <a:pt x="16709" y="5805"/>
                </a:cubicBezTo>
                <a:cubicBezTo>
                  <a:pt x="16709" y="2565"/>
                  <a:pt x="14128" y="0"/>
                  <a:pt x="10868" y="0"/>
                </a:cubicBezTo>
                <a:cubicBezTo>
                  <a:pt x="7608" y="0"/>
                  <a:pt x="4891" y="2565"/>
                  <a:pt x="4891" y="5805"/>
                </a:cubicBezTo>
                <a:cubicBezTo>
                  <a:pt x="4891" y="6345"/>
                  <a:pt x="5026" y="7020"/>
                  <a:pt x="5298" y="7560"/>
                </a:cubicBezTo>
                <a:cubicBezTo>
                  <a:pt x="272" y="7560"/>
                  <a:pt x="272" y="7560"/>
                  <a:pt x="272" y="7560"/>
                </a:cubicBezTo>
                <a:cubicBezTo>
                  <a:pt x="136" y="7560"/>
                  <a:pt x="0" y="7695"/>
                  <a:pt x="0" y="7965"/>
                </a:cubicBezTo>
                <a:cubicBezTo>
                  <a:pt x="0" y="21330"/>
                  <a:pt x="0" y="21330"/>
                  <a:pt x="0" y="21330"/>
                </a:cubicBezTo>
                <a:cubicBezTo>
                  <a:pt x="0" y="21465"/>
                  <a:pt x="136" y="21600"/>
                  <a:pt x="272" y="21600"/>
                </a:cubicBezTo>
                <a:cubicBezTo>
                  <a:pt x="21328" y="21600"/>
                  <a:pt x="21328" y="21600"/>
                  <a:pt x="21328" y="21600"/>
                </a:cubicBezTo>
                <a:cubicBezTo>
                  <a:pt x="21464" y="21600"/>
                  <a:pt x="21600" y="21465"/>
                  <a:pt x="21600" y="21330"/>
                </a:cubicBezTo>
                <a:cubicBezTo>
                  <a:pt x="21600" y="7965"/>
                  <a:pt x="21600" y="7965"/>
                  <a:pt x="21600" y="7965"/>
                </a:cubicBezTo>
                <a:cubicBezTo>
                  <a:pt x="21600" y="7695"/>
                  <a:pt x="21464" y="7560"/>
                  <a:pt x="21328" y="7560"/>
                </a:cubicBezTo>
                <a:close/>
                <a:moveTo>
                  <a:pt x="10868" y="675"/>
                </a:moveTo>
                <a:cubicBezTo>
                  <a:pt x="13721" y="675"/>
                  <a:pt x="16030" y="2970"/>
                  <a:pt x="16030" y="5805"/>
                </a:cubicBezTo>
                <a:cubicBezTo>
                  <a:pt x="16030" y="8370"/>
                  <a:pt x="11955" y="13635"/>
                  <a:pt x="10868" y="14985"/>
                </a:cubicBezTo>
                <a:cubicBezTo>
                  <a:pt x="9781" y="13635"/>
                  <a:pt x="5570" y="8370"/>
                  <a:pt x="5570" y="5805"/>
                </a:cubicBezTo>
                <a:cubicBezTo>
                  <a:pt x="5570" y="2970"/>
                  <a:pt x="7879" y="675"/>
                  <a:pt x="10868" y="675"/>
                </a:cubicBezTo>
                <a:close/>
                <a:moveTo>
                  <a:pt x="21057" y="20925"/>
                </a:moveTo>
                <a:cubicBezTo>
                  <a:pt x="679" y="20925"/>
                  <a:pt x="679" y="20925"/>
                  <a:pt x="679" y="20925"/>
                </a:cubicBezTo>
                <a:cubicBezTo>
                  <a:pt x="679" y="8235"/>
                  <a:pt x="679" y="8235"/>
                  <a:pt x="679" y="8235"/>
                </a:cubicBezTo>
                <a:cubicBezTo>
                  <a:pt x="5570" y="8235"/>
                  <a:pt x="5570" y="8235"/>
                  <a:pt x="5570" y="8235"/>
                </a:cubicBezTo>
                <a:cubicBezTo>
                  <a:pt x="7064" y="11475"/>
                  <a:pt x="10460" y="15525"/>
                  <a:pt x="10596" y="15660"/>
                </a:cubicBezTo>
                <a:cubicBezTo>
                  <a:pt x="10596" y="15795"/>
                  <a:pt x="10732" y="15795"/>
                  <a:pt x="10868" y="15795"/>
                </a:cubicBezTo>
                <a:cubicBezTo>
                  <a:pt x="10868" y="15795"/>
                  <a:pt x="11004" y="15795"/>
                  <a:pt x="11140" y="15660"/>
                </a:cubicBezTo>
                <a:cubicBezTo>
                  <a:pt x="11275" y="15525"/>
                  <a:pt x="14672" y="11475"/>
                  <a:pt x="16030" y="8235"/>
                </a:cubicBezTo>
                <a:cubicBezTo>
                  <a:pt x="21057" y="8235"/>
                  <a:pt x="21057" y="8235"/>
                  <a:pt x="21057" y="8235"/>
                </a:cubicBezTo>
                <a:lnTo>
                  <a:pt x="21057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26" name="Freeform 50"/>
          <p:cNvSpPr/>
          <p:nvPr/>
        </p:nvSpPr>
        <p:spPr>
          <a:xfrm>
            <a:off x="10826750" y="3216275"/>
            <a:ext cx="8064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4320"/>
                </a:moveTo>
                <a:cubicBezTo>
                  <a:pt x="8054" y="4320"/>
                  <a:pt x="5858" y="5940"/>
                  <a:pt x="5858" y="7965"/>
                </a:cubicBezTo>
                <a:cubicBezTo>
                  <a:pt x="5858" y="9990"/>
                  <a:pt x="8054" y="11610"/>
                  <a:pt x="10800" y="11610"/>
                </a:cubicBezTo>
                <a:cubicBezTo>
                  <a:pt x="13546" y="11610"/>
                  <a:pt x="15742" y="9990"/>
                  <a:pt x="15742" y="7965"/>
                </a:cubicBezTo>
                <a:cubicBezTo>
                  <a:pt x="15742" y="5940"/>
                  <a:pt x="13546" y="4320"/>
                  <a:pt x="10800" y="4320"/>
                </a:cubicBezTo>
                <a:close/>
                <a:moveTo>
                  <a:pt x="10800" y="10935"/>
                </a:moveTo>
                <a:cubicBezTo>
                  <a:pt x="8420" y="10935"/>
                  <a:pt x="6590" y="9585"/>
                  <a:pt x="6590" y="7965"/>
                </a:cubicBezTo>
                <a:cubicBezTo>
                  <a:pt x="6590" y="6210"/>
                  <a:pt x="8420" y="4860"/>
                  <a:pt x="10800" y="4860"/>
                </a:cubicBezTo>
                <a:cubicBezTo>
                  <a:pt x="12997" y="4860"/>
                  <a:pt x="14827" y="6210"/>
                  <a:pt x="14827" y="7965"/>
                </a:cubicBezTo>
                <a:cubicBezTo>
                  <a:pt x="14827" y="9585"/>
                  <a:pt x="12997" y="10935"/>
                  <a:pt x="10800" y="10935"/>
                </a:cubicBezTo>
                <a:close/>
                <a:moveTo>
                  <a:pt x="10800" y="0"/>
                </a:moveTo>
                <a:cubicBezTo>
                  <a:pt x="4759" y="0"/>
                  <a:pt x="0" y="3510"/>
                  <a:pt x="0" y="7965"/>
                </a:cubicBezTo>
                <a:cubicBezTo>
                  <a:pt x="0" y="12285"/>
                  <a:pt x="10068" y="21060"/>
                  <a:pt x="10434" y="21465"/>
                </a:cubicBezTo>
                <a:cubicBezTo>
                  <a:pt x="10617" y="21600"/>
                  <a:pt x="10617" y="21600"/>
                  <a:pt x="10800" y="21600"/>
                </a:cubicBezTo>
                <a:cubicBezTo>
                  <a:pt x="10983" y="21600"/>
                  <a:pt x="10983" y="21600"/>
                  <a:pt x="11166" y="21465"/>
                </a:cubicBezTo>
                <a:cubicBezTo>
                  <a:pt x="11532" y="21060"/>
                  <a:pt x="21600" y="12285"/>
                  <a:pt x="21600" y="7965"/>
                </a:cubicBezTo>
                <a:cubicBezTo>
                  <a:pt x="21600" y="3510"/>
                  <a:pt x="16658" y="0"/>
                  <a:pt x="10800" y="0"/>
                </a:cubicBezTo>
                <a:close/>
                <a:moveTo>
                  <a:pt x="10800" y="20790"/>
                </a:moveTo>
                <a:cubicBezTo>
                  <a:pt x="8969" y="19170"/>
                  <a:pt x="915" y="11610"/>
                  <a:pt x="915" y="7965"/>
                </a:cubicBezTo>
                <a:cubicBezTo>
                  <a:pt x="915" y="3915"/>
                  <a:pt x="5308" y="675"/>
                  <a:pt x="10800" y="675"/>
                </a:cubicBezTo>
                <a:cubicBezTo>
                  <a:pt x="16292" y="675"/>
                  <a:pt x="20685" y="3915"/>
                  <a:pt x="20685" y="7965"/>
                </a:cubicBezTo>
                <a:cubicBezTo>
                  <a:pt x="20685" y="11610"/>
                  <a:pt x="12631" y="19170"/>
                  <a:pt x="10800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27" name="Freeform 51"/>
          <p:cNvSpPr/>
          <p:nvPr/>
        </p:nvSpPr>
        <p:spPr>
          <a:xfrm>
            <a:off x="10801350" y="4454526"/>
            <a:ext cx="857250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4860"/>
                </a:moveTo>
                <a:cubicBezTo>
                  <a:pt x="8229" y="4860"/>
                  <a:pt x="6171" y="6480"/>
                  <a:pt x="6171" y="8505"/>
                </a:cubicBezTo>
                <a:cubicBezTo>
                  <a:pt x="6171" y="10530"/>
                  <a:pt x="8229" y="12015"/>
                  <a:pt x="10800" y="12015"/>
                </a:cubicBezTo>
                <a:cubicBezTo>
                  <a:pt x="13371" y="12015"/>
                  <a:pt x="15257" y="10530"/>
                  <a:pt x="15257" y="8505"/>
                </a:cubicBezTo>
                <a:cubicBezTo>
                  <a:pt x="15257" y="6480"/>
                  <a:pt x="13371" y="4860"/>
                  <a:pt x="10800" y="4860"/>
                </a:cubicBezTo>
                <a:close/>
                <a:moveTo>
                  <a:pt x="10800" y="11475"/>
                </a:moveTo>
                <a:cubicBezTo>
                  <a:pt x="8743" y="11475"/>
                  <a:pt x="7029" y="10125"/>
                  <a:pt x="7029" y="8505"/>
                </a:cubicBezTo>
                <a:cubicBezTo>
                  <a:pt x="7029" y="6885"/>
                  <a:pt x="8743" y="5535"/>
                  <a:pt x="10800" y="5535"/>
                </a:cubicBezTo>
                <a:cubicBezTo>
                  <a:pt x="12857" y="5535"/>
                  <a:pt x="14571" y="6885"/>
                  <a:pt x="14571" y="8505"/>
                </a:cubicBezTo>
                <a:cubicBezTo>
                  <a:pt x="14571" y="10125"/>
                  <a:pt x="12857" y="11475"/>
                  <a:pt x="10800" y="11475"/>
                </a:cubicBezTo>
                <a:close/>
                <a:moveTo>
                  <a:pt x="10800" y="0"/>
                </a:moveTo>
                <a:cubicBezTo>
                  <a:pt x="4800" y="0"/>
                  <a:pt x="0" y="3780"/>
                  <a:pt x="0" y="8505"/>
                </a:cubicBezTo>
                <a:cubicBezTo>
                  <a:pt x="0" y="12015"/>
                  <a:pt x="2914" y="15255"/>
                  <a:pt x="7029" y="16470"/>
                </a:cubicBezTo>
                <a:cubicBezTo>
                  <a:pt x="10457" y="21465"/>
                  <a:pt x="10457" y="21465"/>
                  <a:pt x="10457" y="21465"/>
                </a:cubicBezTo>
                <a:cubicBezTo>
                  <a:pt x="10457" y="21600"/>
                  <a:pt x="10629" y="21600"/>
                  <a:pt x="10800" y="21600"/>
                </a:cubicBezTo>
                <a:cubicBezTo>
                  <a:pt x="10971" y="21600"/>
                  <a:pt x="10971" y="21600"/>
                  <a:pt x="11143" y="21465"/>
                </a:cubicBezTo>
                <a:cubicBezTo>
                  <a:pt x="14400" y="16470"/>
                  <a:pt x="14400" y="16470"/>
                  <a:pt x="14400" y="16470"/>
                </a:cubicBezTo>
                <a:cubicBezTo>
                  <a:pt x="18686" y="15255"/>
                  <a:pt x="21600" y="12015"/>
                  <a:pt x="21600" y="8505"/>
                </a:cubicBezTo>
                <a:cubicBezTo>
                  <a:pt x="21600" y="3780"/>
                  <a:pt x="16800" y="0"/>
                  <a:pt x="10800" y="0"/>
                </a:cubicBezTo>
                <a:close/>
                <a:moveTo>
                  <a:pt x="14057" y="15930"/>
                </a:moveTo>
                <a:cubicBezTo>
                  <a:pt x="13886" y="15930"/>
                  <a:pt x="13886" y="15930"/>
                  <a:pt x="13886" y="16065"/>
                </a:cubicBezTo>
                <a:cubicBezTo>
                  <a:pt x="10800" y="20655"/>
                  <a:pt x="10800" y="20655"/>
                  <a:pt x="10800" y="20655"/>
                </a:cubicBezTo>
                <a:cubicBezTo>
                  <a:pt x="7714" y="16065"/>
                  <a:pt x="7714" y="16065"/>
                  <a:pt x="7714" y="16065"/>
                </a:cubicBezTo>
                <a:cubicBezTo>
                  <a:pt x="7714" y="15930"/>
                  <a:pt x="7543" y="15930"/>
                  <a:pt x="7543" y="15930"/>
                </a:cubicBezTo>
                <a:cubicBezTo>
                  <a:pt x="3429" y="14850"/>
                  <a:pt x="857" y="11880"/>
                  <a:pt x="857" y="8505"/>
                </a:cubicBezTo>
                <a:cubicBezTo>
                  <a:pt x="857" y="4185"/>
                  <a:pt x="5314" y="675"/>
                  <a:pt x="10800" y="675"/>
                </a:cubicBezTo>
                <a:cubicBezTo>
                  <a:pt x="16286" y="675"/>
                  <a:pt x="20743" y="4185"/>
                  <a:pt x="20743" y="8505"/>
                </a:cubicBezTo>
                <a:cubicBezTo>
                  <a:pt x="20743" y="11880"/>
                  <a:pt x="18000" y="14850"/>
                  <a:pt x="14057" y="159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28" name="Freeform 52"/>
          <p:cNvSpPr/>
          <p:nvPr/>
        </p:nvSpPr>
        <p:spPr>
          <a:xfrm>
            <a:off x="10801350" y="5692776"/>
            <a:ext cx="87312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12" y="7560"/>
                </a:moveTo>
                <a:cubicBezTo>
                  <a:pt x="19575" y="7560"/>
                  <a:pt x="19575" y="7560"/>
                  <a:pt x="19575" y="7560"/>
                </a:cubicBezTo>
                <a:cubicBezTo>
                  <a:pt x="19575" y="1620"/>
                  <a:pt x="19575" y="1620"/>
                  <a:pt x="19575" y="1620"/>
                </a:cubicBezTo>
                <a:cubicBezTo>
                  <a:pt x="19575" y="810"/>
                  <a:pt x="18562" y="0"/>
                  <a:pt x="17550" y="0"/>
                </a:cubicBezTo>
                <a:cubicBezTo>
                  <a:pt x="17381" y="0"/>
                  <a:pt x="17381" y="0"/>
                  <a:pt x="17381" y="0"/>
                </a:cubicBezTo>
                <a:cubicBezTo>
                  <a:pt x="16200" y="0"/>
                  <a:pt x="15187" y="810"/>
                  <a:pt x="15187" y="1620"/>
                </a:cubicBezTo>
                <a:cubicBezTo>
                  <a:pt x="15187" y="7560"/>
                  <a:pt x="15187" y="7560"/>
                  <a:pt x="15187" y="7560"/>
                </a:cubicBezTo>
                <a:cubicBezTo>
                  <a:pt x="6412" y="7560"/>
                  <a:pt x="6412" y="7560"/>
                  <a:pt x="6412" y="7560"/>
                </a:cubicBezTo>
                <a:cubicBezTo>
                  <a:pt x="6412" y="1620"/>
                  <a:pt x="6412" y="1620"/>
                  <a:pt x="6412" y="1620"/>
                </a:cubicBezTo>
                <a:cubicBezTo>
                  <a:pt x="6412" y="810"/>
                  <a:pt x="5569" y="0"/>
                  <a:pt x="4388" y="0"/>
                </a:cubicBezTo>
                <a:cubicBezTo>
                  <a:pt x="4219" y="0"/>
                  <a:pt x="4219" y="0"/>
                  <a:pt x="4219" y="0"/>
                </a:cubicBezTo>
                <a:cubicBezTo>
                  <a:pt x="3038" y="0"/>
                  <a:pt x="2194" y="810"/>
                  <a:pt x="2194" y="1620"/>
                </a:cubicBezTo>
                <a:cubicBezTo>
                  <a:pt x="2194" y="7560"/>
                  <a:pt x="2194" y="7560"/>
                  <a:pt x="2194" y="7560"/>
                </a:cubicBezTo>
                <a:cubicBezTo>
                  <a:pt x="1688" y="7560"/>
                  <a:pt x="1688" y="7560"/>
                  <a:pt x="1688" y="7560"/>
                </a:cubicBezTo>
                <a:cubicBezTo>
                  <a:pt x="844" y="7560"/>
                  <a:pt x="0" y="8235"/>
                  <a:pt x="0" y="9045"/>
                </a:cubicBezTo>
                <a:cubicBezTo>
                  <a:pt x="0" y="14715"/>
                  <a:pt x="0" y="14715"/>
                  <a:pt x="0" y="14715"/>
                </a:cubicBezTo>
                <a:cubicBezTo>
                  <a:pt x="0" y="17280"/>
                  <a:pt x="2700" y="19305"/>
                  <a:pt x="5906" y="19305"/>
                </a:cubicBezTo>
                <a:cubicBezTo>
                  <a:pt x="7256" y="19305"/>
                  <a:pt x="7256" y="19305"/>
                  <a:pt x="7256" y="19305"/>
                </a:cubicBezTo>
                <a:cubicBezTo>
                  <a:pt x="7256" y="21330"/>
                  <a:pt x="7256" y="21330"/>
                  <a:pt x="7256" y="21330"/>
                </a:cubicBezTo>
                <a:cubicBezTo>
                  <a:pt x="7256" y="21465"/>
                  <a:pt x="7425" y="21600"/>
                  <a:pt x="7762" y="21600"/>
                </a:cubicBezTo>
                <a:cubicBezTo>
                  <a:pt x="14006" y="21600"/>
                  <a:pt x="14006" y="21600"/>
                  <a:pt x="14006" y="21600"/>
                </a:cubicBezTo>
                <a:cubicBezTo>
                  <a:pt x="14175" y="21600"/>
                  <a:pt x="14344" y="21465"/>
                  <a:pt x="14344" y="21330"/>
                </a:cubicBezTo>
                <a:cubicBezTo>
                  <a:pt x="14344" y="19305"/>
                  <a:pt x="14344" y="19305"/>
                  <a:pt x="14344" y="19305"/>
                </a:cubicBezTo>
                <a:cubicBezTo>
                  <a:pt x="15862" y="19305"/>
                  <a:pt x="15862" y="19305"/>
                  <a:pt x="15862" y="19305"/>
                </a:cubicBezTo>
                <a:cubicBezTo>
                  <a:pt x="19069" y="19305"/>
                  <a:pt x="21600" y="17280"/>
                  <a:pt x="21600" y="14715"/>
                </a:cubicBezTo>
                <a:cubicBezTo>
                  <a:pt x="21600" y="9045"/>
                  <a:pt x="21600" y="9045"/>
                  <a:pt x="21600" y="9045"/>
                </a:cubicBezTo>
                <a:cubicBezTo>
                  <a:pt x="21600" y="8235"/>
                  <a:pt x="20925" y="7560"/>
                  <a:pt x="19912" y="7560"/>
                </a:cubicBezTo>
                <a:close/>
                <a:moveTo>
                  <a:pt x="16031" y="1620"/>
                </a:moveTo>
                <a:cubicBezTo>
                  <a:pt x="16031" y="1080"/>
                  <a:pt x="16706" y="675"/>
                  <a:pt x="17381" y="675"/>
                </a:cubicBezTo>
                <a:cubicBezTo>
                  <a:pt x="17550" y="675"/>
                  <a:pt x="17550" y="675"/>
                  <a:pt x="17550" y="675"/>
                </a:cubicBezTo>
                <a:cubicBezTo>
                  <a:pt x="18225" y="675"/>
                  <a:pt x="18731" y="1080"/>
                  <a:pt x="18731" y="1620"/>
                </a:cubicBezTo>
                <a:cubicBezTo>
                  <a:pt x="18731" y="7560"/>
                  <a:pt x="18731" y="7560"/>
                  <a:pt x="18731" y="7560"/>
                </a:cubicBezTo>
                <a:cubicBezTo>
                  <a:pt x="16031" y="7560"/>
                  <a:pt x="16031" y="7560"/>
                  <a:pt x="16031" y="7560"/>
                </a:cubicBezTo>
                <a:lnTo>
                  <a:pt x="16031" y="1620"/>
                </a:lnTo>
                <a:close/>
                <a:moveTo>
                  <a:pt x="3038" y="1620"/>
                </a:moveTo>
                <a:cubicBezTo>
                  <a:pt x="3038" y="1080"/>
                  <a:pt x="3544" y="675"/>
                  <a:pt x="4219" y="675"/>
                </a:cubicBezTo>
                <a:cubicBezTo>
                  <a:pt x="4388" y="675"/>
                  <a:pt x="4388" y="675"/>
                  <a:pt x="4388" y="675"/>
                </a:cubicBezTo>
                <a:cubicBezTo>
                  <a:pt x="5062" y="675"/>
                  <a:pt x="5569" y="1080"/>
                  <a:pt x="5569" y="1620"/>
                </a:cubicBezTo>
                <a:cubicBezTo>
                  <a:pt x="5569" y="7560"/>
                  <a:pt x="5569" y="7560"/>
                  <a:pt x="5569" y="7560"/>
                </a:cubicBezTo>
                <a:cubicBezTo>
                  <a:pt x="3038" y="7560"/>
                  <a:pt x="3038" y="7560"/>
                  <a:pt x="3038" y="7560"/>
                </a:cubicBezTo>
                <a:lnTo>
                  <a:pt x="3038" y="1620"/>
                </a:lnTo>
                <a:close/>
                <a:moveTo>
                  <a:pt x="13500" y="20925"/>
                </a:moveTo>
                <a:cubicBezTo>
                  <a:pt x="8100" y="20925"/>
                  <a:pt x="8100" y="20925"/>
                  <a:pt x="8100" y="20925"/>
                </a:cubicBezTo>
                <a:cubicBezTo>
                  <a:pt x="8100" y="19305"/>
                  <a:pt x="8100" y="19305"/>
                  <a:pt x="8100" y="19305"/>
                </a:cubicBezTo>
                <a:cubicBezTo>
                  <a:pt x="13500" y="19305"/>
                  <a:pt x="13500" y="19305"/>
                  <a:pt x="13500" y="19305"/>
                </a:cubicBezTo>
                <a:lnTo>
                  <a:pt x="13500" y="20925"/>
                </a:lnTo>
                <a:close/>
                <a:moveTo>
                  <a:pt x="20925" y="14715"/>
                </a:moveTo>
                <a:cubicBezTo>
                  <a:pt x="20925" y="16875"/>
                  <a:pt x="18562" y="18765"/>
                  <a:pt x="15862" y="18765"/>
                </a:cubicBezTo>
                <a:cubicBezTo>
                  <a:pt x="5906" y="18765"/>
                  <a:pt x="5906" y="18765"/>
                  <a:pt x="5906" y="18765"/>
                </a:cubicBezTo>
                <a:cubicBezTo>
                  <a:pt x="3038" y="18765"/>
                  <a:pt x="844" y="16875"/>
                  <a:pt x="844" y="14715"/>
                </a:cubicBezTo>
                <a:cubicBezTo>
                  <a:pt x="844" y="9045"/>
                  <a:pt x="844" y="9045"/>
                  <a:pt x="844" y="9045"/>
                </a:cubicBezTo>
                <a:cubicBezTo>
                  <a:pt x="844" y="8640"/>
                  <a:pt x="1181" y="8235"/>
                  <a:pt x="1688" y="8235"/>
                </a:cubicBezTo>
                <a:cubicBezTo>
                  <a:pt x="19912" y="8235"/>
                  <a:pt x="19912" y="8235"/>
                  <a:pt x="19912" y="8235"/>
                </a:cubicBezTo>
                <a:cubicBezTo>
                  <a:pt x="20419" y="8235"/>
                  <a:pt x="20925" y="8640"/>
                  <a:pt x="20925" y="9045"/>
                </a:cubicBezTo>
                <a:lnTo>
                  <a:pt x="20925" y="14715"/>
                </a:lnTo>
                <a:close/>
                <a:moveTo>
                  <a:pt x="10800" y="10395"/>
                </a:moveTo>
                <a:cubicBezTo>
                  <a:pt x="8944" y="10395"/>
                  <a:pt x="7256" y="11745"/>
                  <a:pt x="7256" y="13230"/>
                </a:cubicBezTo>
                <a:cubicBezTo>
                  <a:pt x="7256" y="14850"/>
                  <a:pt x="8944" y="16065"/>
                  <a:pt x="10800" y="16065"/>
                </a:cubicBezTo>
                <a:cubicBezTo>
                  <a:pt x="12825" y="16065"/>
                  <a:pt x="14344" y="14850"/>
                  <a:pt x="14344" y="13230"/>
                </a:cubicBezTo>
                <a:cubicBezTo>
                  <a:pt x="14344" y="11745"/>
                  <a:pt x="12825" y="10395"/>
                  <a:pt x="10800" y="10395"/>
                </a:cubicBezTo>
                <a:close/>
                <a:moveTo>
                  <a:pt x="10800" y="15390"/>
                </a:moveTo>
                <a:cubicBezTo>
                  <a:pt x="9281" y="15390"/>
                  <a:pt x="8100" y="14445"/>
                  <a:pt x="8100" y="13230"/>
                </a:cubicBezTo>
                <a:cubicBezTo>
                  <a:pt x="8100" y="12015"/>
                  <a:pt x="9281" y="11070"/>
                  <a:pt x="10800" y="11070"/>
                </a:cubicBezTo>
                <a:cubicBezTo>
                  <a:pt x="12319" y="11070"/>
                  <a:pt x="13500" y="12015"/>
                  <a:pt x="13500" y="13230"/>
                </a:cubicBezTo>
                <a:cubicBezTo>
                  <a:pt x="13500" y="14445"/>
                  <a:pt x="12319" y="15390"/>
                  <a:pt x="10800" y="153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29" name="Freeform 53"/>
          <p:cNvSpPr/>
          <p:nvPr/>
        </p:nvSpPr>
        <p:spPr>
          <a:xfrm>
            <a:off x="10801350" y="6931025"/>
            <a:ext cx="87312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12" y="7560"/>
                </a:moveTo>
                <a:cubicBezTo>
                  <a:pt x="19575" y="7560"/>
                  <a:pt x="19575" y="7560"/>
                  <a:pt x="19575" y="7560"/>
                </a:cubicBezTo>
                <a:cubicBezTo>
                  <a:pt x="19575" y="1620"/>
                  <a:pt x="19575" y="1620"/>
                  <a:pt x="19575" y="1620"/>
                </a:cubicBezTo>
                <a:cubicBezTo>
                  <a:pt x="19575" y="810"/>
                  <a:pt x="18562" y="0"/>
                  <a:pt x="17550" y="0"/>
                </a:cubicBezTo>
                <a:cubicBezTo>
                  <a:pt x="17381" y="0"/>
                  <a:pt x="17381" y="0"/>
                  <a:pt x="17381" y="0"/>
                </a:cubicBezTo>
                <a:cubicBezTo>
                  <a:pt x="16200" y="0"/>
                  <a:pt x="15187" y="810"/>
                  <a:pt x="15187" y="1620"/>
                </a:cubicBezTo>
                <a:cubicBezTo>
                  <a:pt x="15187" y="7560"/>
                  <a:pt x="15187" y="7560"/>
                  <a:pt x="15187" y="7560"/>
                </a:cubicBezTo>
                <a:cubicBezTo>
                  <a:pt x="6412" y="7560"/>
                  <a:pt x="6412" y="7560"/>
                  <a:pt x="6412" y="7560"/>
                </a:cubicBezTo>
                <a:cubicBezTo>
                  <a:pt x="6412" y="1620"/>
                  <a:pt x="6412" y="1620"/>
                  <a:pt x="6412" y="1620"/>
                </a:cubicBezTo>
                <a:cubicBezTo>
                  <a:pt x="6412" y="810"/>
                  <a:pt x="5569" y="0"/>
                  <a:pt x="4388" y="0"/>
                </a:cubicBezTo>
                <a:cubicBezTo>
                  <a:pt x="4219" y="0"/>
                  <a:pt x="4219" y="0"/>
                  <a:pt x="4219" y="0"/>
                </a:cubicBezTo>
                <a:cubicBezTo>
                  <a:pt x="3038" y="0"/>
                  <a:pt x="2194" y="810"/>
                  <a:pt x="2194" y="1620"/>
                </a:cubicBezTo>
                <a:cubicBezTo>
                  <a:pt x="2194" y="7560"/>
                  <a:pt x="2194" y="7560"/>
                  <a:pt x="2194" y="7560"/>
                </a:cubicBezTo>
                <a:cubicBezTo>
                  <a:pt x="1688" y="7560"/>
                  <a:pt x="1688" y="7560"/>
                  <a:pt x="1688" y="7560"/>
                </a:cubicBezTo>
                <a:cubicBezTo>
                  <a:pt x="844" y="7560"/>
                  <a:pt x="0" y="8235"/>
                  <a:pt x="0" y="9045"/>
                </a:cubicBezTo>
                <a:cubicBezTo>
                  <a:pt x="0" y="14715"/>
                  <a:pt x="0" y="14715"/>
                  <a:pt x="0" y="14715"/>
                </a:cubicBezTo>
                <a:cubicBezTo>
                  <a:pt x="0" y="17280"/>
                  <a:pt x="2700" y="19305"/>
                  <a:pt x="5906" y="19305"/>
                </a:cubicBezTo>
                <a:cubicBezTo>
                  <a:pt x="7256" y="19305"/>
                  <a:pt x="7256" y="19305"/>
                  <a:pt x="7256" y="19305"/>
                </a:cubicBezTo>
                <a:cubicBezTo>
                  <a:pt x="7256" y="21330"/>
                  <a:pt x="7256" y="21330"/>
                  <a:pt x="7256" y="21330"/>
                </a:cubicBezTo>
                <a:cubicBezTo>
                  <a:pt x="7256" y="21465"/>
                  <a:pt x="7425" y="21600"/>
                  <a:pt x="7762" y="21600"/>
                </a:cubicBezTo>
                <a:cubicBezTo>
                  <a:pt x="14006" y="21600"/>
                  <a:pt x="14006" y="21600"/>
                  <a:pt x="14006" y="21600"/>
                </a:cubicBezTo>
                <a:cubicBezTo>
                  <a:pt x="14175" y="21600"/>
                  <a:pt x="14344" y="21465"/>
                  <a:pt x="14344" y="21330"/>
                </a:cubicBezTo>
                <a:cubicBezTo>
                  <a:pt x="14344" y="19305"/>
                  <a:pt x="14344" y="19305"/>
                  <a:pt x="14344" y="19305"/>
                </a:cubicBezTo>
                <a:cubicBezTo>
                  <a:pt x="15862" y="19305"/>
                  <a:pt x="15862" y="19305"/>
                  <a:pt x="15862" y="19305"/>
                </a:cubicBezTo>
                <a:cubicBezTo>
                  <a:pt x="19069" y="19305"/>
                  <a:pt x="21600" y="17280"/>
                  <a:pt x="21600" y="14715"/>
                </a:cubicBezTo>
                <a:cubicBezTo>
                  <a:pt x="21600" y="9045"/>
                  <a:pt x="21600" y="9045"/>
                  <a:pt x="21600" y="9045"/>
                </a:cubicBezTo>
                <a:cubicBezTo>
                  <a:pt x="21600" y="8235"/>
                  <a:pt x="20925" y="7560"/>
                  <a:pt x="19912" y="7560"/>
                </a:cubicBezTo>
                <a:close/>
                <a:moveTo>
                  <a:pt x="16031" y="1620"/>
                </a:moveTo>
                <a:cubicBezTo>
                  <a:pt x="16031" y="1080"/>
                  <a:pt x="16706" y="675"/>
                  <a:pt x="17381" y="675"/>
                </a:cubicBezTo>
                <a:cubicBezTo>
                  <a:pt x="17550" y="675"/>
                  <a:pt x="17550" y="675"/>
                  <a:pt x="17550" y="675"/>
                </a:cubicBezTo>
                <a:cubicBezTo>
                  <a:pt x="18225" y="675"/>
                  <a:pt x="18731" y="1080"/>
                  <a:pt x="18731" y="1620"/>
                </a:cubicBezTo>
                <a:cubicBezTo>
                  <a:pt x="18731" y="7560"/>
                  <a:pt x="18731" y="7560"/>
                  <a:pt x="18731" y="7560"/>
                </a:cubicBezTo>
                <a:cubicBezTo>
                  <a:pt x="16031" y="7560"/>
                  <a:pt x="16031" y="7560"/>
                  <a:pt x="16031" y="7560"/>
                </a:cubicBezTo>
                <a:lnTo>
                  <a:pt x="16031" y="1620"/>
                </a:lnTo>
                <a:close/>
                <a:moveTo>
                  <a:pt x="3038" y="1620"/>
                </a:moveTo>
                <a:cubicBezTo>
                  <a:pt x="3038" y="1080"/>
                  <a:pt x="3544" y="675"/>
                  <a:pt x="4219" y="675"/>
                </a:cubicBezTo>
                <a:cubicBezTo>
                  <a:pt x="4388" y="675"/>
                  <a:pt x="4388" y="675"/>
                  <a:pt x="4388" y="675"/>
                </a:cubicBezTo>
                <a:cubicBezTo>
                  <a:pt x="5062" y="675"/>
                  <a:pt x="5569" y="1080"/>
                  <a:pt x="5569" y="1620"/>
                </a:cubicBezTo>
                <a:cubicBezTo>
                  <a:pt x="5569" y="7560"/>
                  <a:pt x="5569" y="7560"/>
                  <a:pt x="5569" y="7560"/>
                </a:cubicBezTo>
                <a:cubicBezTo>
                  <a:pt x="3038" y="7560"/>
                  <a:pt x="3038" y="7560"/>
                  <a:pt x="3038" y="7560"/>
                </a:cubicBezTo>
                <a:lnTo>
                  <a:pt x="3038" y="1620"/>
                </a:lnTo>
                <a:close/>
                <a:moveTo>
                  <a:pt x="13500" y="20925"/>
                </a:moveTo>
                <a:cubicBezTo>
                  <a:pt x="8100" y="20925"/>
                  <a:pt x="8100" y="20925"/>
                  <a:pt x="8100" y="20925"/>
                </a:cubicBezTo>
                <a:cubicBezTo>
                  <a:pt x="8100" y="19305"/>
                  <a:pt x="8100" y="19305"/>
                  <a:pt x="8100" y="19305"/>
                </a:cubicBezTo>
                <a:cubicBezTo>
                  <a:pt x="13500" y="19305"/>
                  <a:pt x="13500" y="19305"/>
                  <a:pt x="13500" y="19305"/>
                </a:cubicBezTo>
                <a:lnTo>
                  <a:pt x="13500" y="20925"/>
                </a:lnTo>
                <a:close/>
                <a:moveTo>
                  <a:pt x="20925" y="14715"/>
                </a:moveTo>
                <a:cubicBezTo>
                  <a:pt x="20925" y="16875"/>
                  <a:pt x="18562" y="18765"/>
                  <a:pt x="15862" y="18765"/>
                </a:cubicBezTo>
                <a:cubicBezTo>
                  <a:pt x="5906" y="18765"/>
                  <a:pt x="5906" y="18765"/>
                  <a:pt x="5906" y="18765"/>
                </a:cubicBezTo>
                <a:cubicBezTo>
                  <a:pt x="3038" y="18765"/>
                  <a:pt x="844" y="16875"/>
                  <a:pt x="844" y="14715"/>
                </a:cubicBezTo>
                <a:cubicBezTo>
                  <a:pt x="844" y="9045"/>
                  <a:pt x="844" y="9045"/>
                  <a:pt x="844" y="9045"/>
                </a:cubicBezTo>
                <a:cubicBezTo>
                  <a:pt x="844" y="8640"/>
                  <a:pt x="1181" y="8235"/>
                  <a:pt x="1688" y="8235"/>
                </a:cubicBezTo>
                <a:cubicBezTo>
                  <a:pt x="19912" y="8235"/>
                  <a:pt x="19912" y="8235"/>
                  <a:pt x="19912" y="8235"/>
                </a:cubicBezTo>
                <a:cubicBezTo>
                  <a:pt x="20419" y="8235"/>
                  <a:pt x="20925" y="8640"/>
                  <a:pt x="20925" y="9045"/>
                </a:cubicBezTo>
                <a:lnTo>
                  <a:pt x="20925" y="14715"/>
                </a:lnTo>
                <a:close/>
                <a:moveTo>
                  <a:pt x="12656" y="12960"/>
                </a:moveTo>
                <a:cubicBezTo>
                  <a:pt x="12825" y="13095"/>
                  <a:pt x="12656" y="13230"/>
                  <a:pt x="12656" y="13365"/>
                </a:cubicBezTo>
                <a:cubicBezTo>
                  <a:pt x="9956" y="15795"/>
                  <a:pt x="9956" y="15795"/>
                  <a:pt x="9956" y="15795"/>
                </a:cubicBezTo>
                <a:cubicBezTo>
                  <a:pt x="9787" y="15930"/>
                  <a:pt x="9787" y="15930"/>
                  <a:pt x="9619" y="15930"/>
                </a:cubicBezTo>
                <a:cubicBezTo>
                  <a:pt x="9619" y="15930"/>
                  <a:pt x="9450" y="15930"/>
                  <a:pt x="9450" y="15930"/>
                </a:cubicBezTo>
                <a:cubicBezTo>
                  <a:pt x="9281" y="15795"/>
                  <a:pt x="9112" y="15660"/>
                  <a:pt x="9281" y="15525"/>
                </a:cubicBezTo>
                <a:cubicBezTo>
                  <a:pt x="10125" y="13635"/>
                  <a:pt x="10125" y="13635"/>
                  <a:pt x="10125" y="13635"/>
                </a:cubicBezTo>
                <a:cubicBezTo>
                  <a:pt x="9281" y="13500"/>
                  <a:pt x="9281" y="13500"/>
                  <a:pt x="9281" y="13500"/>
                </a:cubicBezTo>
                <a:cubicBezTo>
                  <a:pt x="9112" y="13365"/>
                  <a:pt x="8944" y="13365"/>
                  <a:pt x="8944" y="13230"/>
                </a:cubicBezTo>
                <a:cubicBezTo>
                  <a:pt x="8944" y="13095"/>
                  <a:pt x="8944" y="12960"/>
                  <a:pt x="9112" y="12960"/>
                </a:cubicBezTo>
                <a:cubicBezTo>
                  <a:pt x="11475" y="10665"/>
                  <a:pt x="11475" y="10665"/>
                  <a:pt x="11475" y="10665"/>
                </a:cubicBezTo>
                <a:cubicBezTo>
                  <a:pt x="11644" y="10530"/>
                  <a:pt x="11813" y="10530"/>
                  <a:pt x="11981" y="10530"/>
                </a:cubicBezTo>
                <a:cubicBezTo>
                  <a:pt x="12150" y="10665"/>
                  <a:pt x="12150" y="10800"/>
                  <a:pt x="12150" y="10935"/>
                </a:cubicBezTo>
                <a:cubicBezTo>
                  <a:pt x="11475" y="12555"/>
                  <a:pt x="11475" y="12555"/>
                  <a:pt x="11475" y="12555"/>
                </a:cubicBezTo>
                <a:cubicBezTo>
                  <a:pt x="12487" y="12825"/>
                  <a:pt x="12487" y="12825"/>
                  <a:pt x="12487" y="12825"/>
                </a:cubicBezTo>
                <a:cubicBezTo>
                  <a:pt x="12656" y="12825"/>
                  <a:pt x="12656" y="12960"/>
                  <a:pt x="12656" y="129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30" name="Freeform 54"/>
          <p:cNvSpPr/>
          <p:nvPr/>
        </p:nvSpPr>
        <p:spPr>
          <a:xfrm>
            <a:off x="10745952" y="8166100"/>
            <a:ext cx="1001549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93" h="21600" extrusionOk="0">
                <a:moveTo>
                  <a:pt x="18829" y="6885"/>
                </a:moveTo>
                <a:cubicBezTo>
                  <a:pt x="17959" y="6885"/>
                  <a:pt x="17234" y="7290"/>
                  <a:pt x="16799" y="7830"/>
                </a:cubicBezTo>
                <a:cubicBezTo>
                  <a:pt x="16364" y="7020"/>
                  <a:pt x="15494" y="6345"/>
                  <a:pt x="14480" y="6345"/>
                </a:cubicBezTo>
                <a:cubicBezTo>
                  <a:pt x="13755" y="6345"/>
                  <a:pt x="13030" y="6750"/>
                  <a:pt x="12595" y="7290"/>
                </a:cubicBezTo>
                <a:cubicBezTo>
                  <a:pt x="12160" y="6345"/>
                  <a:pt x="11290" y="5805"/>
                  <a:pt x="10276" y="5805"/>
                </a:cubicBezTo>
                <a:cubicBezTo>
                  <a:pt x="9551" y="5805"/>
                  <a:pt x="8971" y="6075"/>
                  <a:pt x="8536" y="6480"/>
                </a:cubicBezTo>
                <a:cubicBezTo>
                  <a:pt x="8536" y="2295"/>
                  <a:pt x="8536" y="2295"/>
                  <a:pt x="8536" y="2295"/>
                </a:cubicBezTo>
                <a:cubicBezTo>
                  <a:pt x="8536" y="1080"/>
                  <a:pt x="7376" y="0"/>
                  <a:pt x="5927" y="0"/>
                </a:cubicBezTo>
                <a:cubicBezTo>
                  <a:pt x="4622" y="0"/>
                  <a:pt x="3462" y="1080"/>
                  <a:pt x="3462" y="2295"/>
                </a:cubicBezTo>
                <a:cubicBezTo>
                  <a:pt x="3607" y="10800"/>
                  <a:pt x="3607" y="10800"/>
                  <a:pt x="3607" y="10800"/>
                </a:cubicBezTo>
                <a:cubicBezTo>
                  <a:pt x="3462" y="10800"/>
                  <a:pt x="3317" y="10800"/>
                  <a:pt x="3172" y="10935"/>
                </a:cubicBezTo>
                <a:cubicBezTo>
                  <a:pt x="853" y="13095"/>
                  <a:pt x="853" y="13095"/>
                  <a:pt x="853" y="13095"/>
                </a:cubicBezTo>
                <a:cubicBezTo>
                  <a:pt x="-307" y="14445"/>
                  <a:pt x="-307" y="16335"/>
                  <a:pt x="998" y="17550"/>
                </a:cubicBezTo>
                <a:cubicBezTo>
                  <a:pt x="5202" y="21465"/>
                  <a:pt x="5202" y="21465"/>
                  <a:pt x="5202" y="21465"/>
                </a:cubicBezTo>
                <a:cubicBezTo>
                  <a:pt x="5347" y="21600"/>
                  <a:pt x="5347" y="21600"/>
                  <a:pt x="5492" y="21600"/>
                </a:cubicBezTo>
                <a:cubicBezTo>
                  <a:pt x="5492" y="21600"/>
                  <a:pt x="5492" y="21600"/>
                  <a:pt x="5492" y="21600"/>
                </a:cubicBezTo>
                <a:cubicBezTo>
                  <a:pt x="5492" y="21600"/>
                  <a:pt x="5492" y="21600"/>
                  <a:pt x="5492" y="21600"/>
                </a:cubicBezTo>
                <a:cubicBezTo>
                  <a:pt x="17814" y="21600"/>
                  <a:pt x="17814" y="21600"/>
                  <a:pt x="17814" y="21600"/>
                </a:cubicBezTo>
                <a:cubicBezTo>
                  <a:pt x="19698" y="21600"/>
                  <a:pt x="21293" y="20115"/>
                  <a:pt x="21293" y="18360"/>
                </a:cubicBezTo>
                <a:cubicBezTo>
                  <a:pt x="21293" y="14985"/>
                  <a:pt x="21293" y="14985"/>
                  <a:pt x="21293" y="14985"/>
                </a:cubicBezTo>
                <a:cubicBezTo>
                  <a:pt x="21293" y="14580"/>
                  <a:pt x="21293" y="14580"/>
                  <a:pt x="21293" y="14580"/>
                </a:cubicBezTo>
                <a:cubicBezTo>
                  <a:pt x="21293" y="9315"/>
                  <a:pt x="21293" y="9315"/>
                  <a:pt x="21293" y="9315"/>
                </a:cubicBezTo>
                <a:cubicBezTo>
                  <a:pt x="21293" y="7965"/>
                  <a:pt x="20133" y="6885"/>
                  <a:pt x="18829" y="6885"/>
                </a:cubicBezTo>
                <a:close/>
                <a:moveTo>
                  <a:pt x="20568" y="18360"/>
                </a:moveTo>
                <a:cubicBezTo>
                  <a:pt x="20568" y="19710"/>
                  <a:pt x="19263" y="20925"/>
                  <a:pt x="17814" y="20925"/>
                </a:cubicBezTo>
                <a:cubicBezTo>
                  <a:pt x="5637" y="20925"/>
                  <a:pt x="5637" y="20925"/>
                  <a:pt x="5637" y="20925"/>
                </a:cubicBezTo>
                <a:cubicBezTo>
                  <a:pt x="1578" y="17145"/>
                  <a:pt x="1578" y="17145"/>
                  <a:pt x="1578" y="17145"/>
                </a:cubicBezTo>
                <a:cubicBezTo>
                  <a:pt x="563" y="16065"/>
                  <a:pt x="418" y="14580"/>
                  <a:pt x="1433" y="13635"/>
                </a:cubicBezTo>
                <a:cubicBezTo>
                  <a:pt x="3607" y="11475"/>
                  <a:pt x="3607" y="11475"/>
                  <a:pt x="3607" y="11475"/>
                </a:cubicBezTo>
                <a:cubicBezTo>
                  <a:pt x="3607" y="13635"/>
                  <a:pt x="3607" y="13635"/>
                  <a:pt x="3607" y="13635"/>
                </a:cubicBezTo>
                <a:cubicBezTo>
                  <a:pt x="3607" y="13770"/>
                  <a:pt x="3897" y="13905"/>
                  <a:pt x="4042" y="13905"/>
                </a:cubicBezTo>
                <a:cubicBezTo>
                  <a:pt x="4042" y="13905"/>
                  <a:pt x="4042" y="13905"/>
                  <a:pt x="4042" y="13905"/>
                </a:cubicBezTo>
                <a:cubicBezTo>
                  <a:pt x="4332" y="13905"/>
                  <a:pt x="4477" y="13770"/>
                  <a:pt x="4477" y="13635"/>
                </a:cubicBezTo>
                <a:cubicBezTo>
                  <a:pt x="4187" y="2295"/>
                  <a:pt x="4187" y="2295"/>
                  <a:pt x="4187" y="2295"/>
                </a:cubicBezTo>
                <a:cubicBezTo>
                  <a:pt x="4187" y="1485"/>
                  <a:pt x="5057" y="675"/>
                  <a:pt x="5927" y="675"/>
                </a:cubicBezTo>
                <a:cubicBezTo>
                  <a:pt x="6941" y="675"/>
                  <a:pt x="7666" y="1485"/>
                  <a:pt x="7666" y="2295"/>
                </a:cubicBezTo>
                <a:cubicBezTo>
                  <a:pt x="7666" y="8100"/>
                  <a:pt x="7666" y="8100"/>
                  <a:pt x="7666" y="8100"/>
                </a:cubicBezTo>
                <a:cubicBezTo>
                  <a:pt x="7666" y="9990"/>
                  <a:pt x="7666" y="9990"/>
                  <a:pt x="7666" y="9990"/>
                </a:cubicBezTo>
                <a:cubicBezTo>
                  <a:pt x="7666" y="10395"/>
                  <a:pt x="7666" y="10395"/>
                  <a:pt x="7666" y="10395"/>
                </a:cubicBezTo>
                <a:cubicBezTo>
                  <a:pt x="7666" y="10665"/>
                  <a:pt x="7811" y="10800"/>
                  <a:pt x="8101" y="10800"/>
                </a:cubicBezTo>
                <a:cubicBezTo>
                  <a:pt x="8246" y="10800"/>
                  <a:pt x="8536" y="10665"/>
                  <a:pt x="8536" y="10395"/>
                </a:cubicBezTo>
                <a:cubicBezTo>
                  <a:pt x="8536" y="9990"/>
                  <a:pt x="8536" y="9990"/>
                  <a:pt x="8536" y="9990"/>
                </a:cubicBezTo>
                <a:cubicBezTo>
                  <a:pt x="8536" y="8100"/>
                  <a:pt x="8536" y="8100"/>
                  <a:pt x="8536" y="8100"/>
                </a:cubicBezTo>
                <a:cubicBezTo>
                  <a:pt x="8536" y="7290"/>
                  <a:pt x="9261" y="6480"/>
                  <a:pt x="10276" y="6480"/>
                </a:cubicBezTo>
                <a:cubicBezTo>
                  <a:pt x="11145" y="6480"/>
                  <a:pt x="12015" y="7290"/>
                  <a:pt x="12015" y="8100"/>
                </a:cubicBezTo>
                <a:cubicBezTo>
                  <a:pt x="12015" y="8775"/>
                  <a:pt x="12015" y="8775"/>
                  <a:pt x="12015" y="8775"/>
                </a:cubicBezTo>
                <a:cubicBezTo>
                  <a:pt x="12015" y="10395"/>
                  <a:pt x="12015" y="10395"/>
                  <a:pt x="12015" y="10395"/>
                </a:cubicBezTo>
                <a:cubicBezTo>
                  <a:pt x="12015" y="10665"/>
                  <a:pt x="12160" y="10800"/>
                  <a:pt x="12305" y="10800"/>
                </a:cubicBezTo>
                <a:cubicBezTo>
                  <a:pt x="12595" y="10800"/>
                  <a:pt x="12740" y="10665"/>
                  <a:pt x="12740" y="10395"/>
                </a:cubicBezTo>
                <a:cubicBezTo>
                  <a:pt x="12740" y="8775"/>
                  <a:pt x="12740" y="8775"/>
                  <a:pt x="12740" y="8775"/>
                </a:cubicBezTo>
                <a:cubicBezTo>
                  <a:pt x="12740" y="7830"/>
                  <a:pt x="13465" y="7155"/>
                  <a:pt x="14480" y="7155"/>
                </a:cubicBezTo>
                <a:cubicBezTo>
                  <a:pt x="15494" y="7155"/>
                  <a:pt x="16219" y="7830"/>
                  <a:pt x="16219" y="8775"/>
                </a:cubicBezTo>
                <a:cubicBezTo>
                  <a:pt x="16219" y="9315"/>
                  <a:pt x="16219" y="9315"/>
                  <a:pt x="16219" y="9315"/>
                </a:cubicBezTo>
                <a:cubicBezTo>
                  <a:pt x="16219" y="10395"/>
                  <a:pt x="16219" y="10395"/>
                  <a:pt x="16219" y="10395"/>
                </a:cubicBezTo>
                <a:cubicBezTo>
                  <a:pt x="16219" y="10665"/>
                  <a:pt x="16364" y="10800"/>
                  <a:pt x="16654" y="10800"/>
                </a:cubicBezTo>
                <a:cubicBezTo>
                  <a:pt x="16799" y="10800"/>
                  <a:pt x="16944" y="10665"/>
                  <a:pt x="16944" y="10395"/>
                </a:cubicBezTo>
                <a:cubicBezTo>
                  <a:pt x="16944" y="9315"/>
                  <a:pt x="16944" y="9315"/>
                  <a:pt x="16944" y="9315"/>
                </a:cubicBezTo>
                <a:cubicBezTo>
                  <a:pt x="16944" y="8370"/>
                  <a:pt x="17814" y="7560"/>
                  <a:pt x="18829" y="7560"/>
                </a:cubicBezTo>
                <a:cubicBezTo>
                  <a:pt x="19698" y="7560"/>
                  <a:pt x="20568" y="8370"/>
                  <a:pt x="20568" y="9315"/>
                </a:cubicBezTo>
                <a:cubicBezTo>
                  <a:pt x="20568" y="14580"/>
                  <a:pt x="20568" y="14580"/>
                  <a:pt x="20568" y="14580"/>
                </a:cubicBezTo>
                <a:cubicBezTo>
                  <a:pt x="20568" y="14985"/>
                  <a:pt x="20568" y="14985"/>
                  <a:pt x="20568" y="14985"/>
                </a:cubicBezTo>
                <a:lnTo>
                  <a:pt x="20568" y="183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31" name="Freeform 55"/>
          <p:cNvSpPr/>
          <p:nvPr/>
        </p:nvSpPr>
        <p:spPr>
          <a:xfrm>
            <a:off x="10693400" y="9461500"/>
            <a:ext cx="1089026" cy="9556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635"/>
                </a:moveTo>
                <a:cubicBezTo>
                  <a:pt x="21600" y="12276"/>
                  <a:pt x="19980" y="14452"/>
                  <a:pt x="17685" y="15073"/>
                </a:cubicBezTo>
                <a:cubicBezTo>
                  <a:pt x="17415" y="15073"/>
                  <a:pt x="17010" y="15229"/>
                  <a:pt x="16740" y="15229"/>
                </a:cubicBezTo>
                <a:cubicBezTo>
                  <a:pt x="16605" y="15229"/>
                  <a:pt x="16470" y="14918"/>
                  <a:pt x="16470" y="14763"/>
                </a:cubicBezTo>
                <a:cubicBezTo>
                  <a:pt x="16470" y="14607"/>
                  <a:pt x="16605" y="14452"/>
                  <a:pt x="16740" y="14452"/>
                </a:cubicBezTo>
                <a:cubicBezTo>
                  <a:pt x="19035" y="14452"/>
                  <a:pt x="20925" y="12276"/>
                  <a:pt x="20925" y="9635"/>
                </a:cubicBezTo>
                <a:cubicBezTo>
                  <a:pt x="20925" y="6837"/>
                  <a:pt x="19035" y="4662"/>
                  <a:pt x="16740" y="4662"/>
                </a:cubicBezTo>
                <a:cubicBezTo>
                  <a:pt x="16605" y="4662"/>
                  <a:pt x="16470" y="4662"/>
                  <a:pt x="16335" y="4662"/>
                </a:cubicBezTo>
                <a:cubicBezTo>
                  <a:pt x="16335" y="4817"/>
                  <a:pt x="16200" y="4817"/>
                  <a:pt x="16065" y="4817"/>
                </a:cubicBezTo>
                <a:cubicBezTo>
                  <a:pt x="15120" y="4973"/>
                  <a:pt x="14175" y="5439"/>
                  <a:pt x="13500" y="6371"/>
                </a:cubicBezTo>
                <a:cubicBezTo>
                  <a:pt x="13500" y="6527"/>
                  <a:pt x="13230" y="6527"/>
                  <a:pt x="13095" y="6371"/>
                </a:cubicBezTo>
                <a:cubicBezTo>
                  <a:pt x="12960" y="6216"/>
                  <a:pt x="12960" y="6060"/>
                  <a:pt x="13095" y="5905"/>
                </a:cubicBezTo>
                <a:cubicBezTo>
                  <a:pt x="13770" y="4973"/>
                  <a:pt x="14580" y="4351"/>
                  <a:pt x="15525" y="4196"/>
                </a:cubicBezTo>
                <a:cubicBezTo>
                  <a:pt x="14445" y="2020"/>
                  <a:pt x="12555" y="777"/>
                  <a:pt x="10395" y="777"/>
                </a:cubicBezTo>
                <a:cubicBezTo>
                  <a:pt x="7695" y="777"/>
                  <a:pt x="5265" y="2953"/>
                  <a:pt x="4725" y="5905"/>
                </a:cubicBezTo>
                <a:cubicBezTo>
                  <a:pt x="4590" y="6060"/>
                  <a:pt x="4455" y="6216"/>
                  <a:pt x="4320" y="6216"/>
                </a:cubicBezTo>
                <a:cubicBezTo>
                  <a:pt x="4320" y="6216"/>
                  <a:pt x="4320" y="6216"/>
                  <a:pt x="4320" y="6216"/>
                </a:cubicBezTo>
                <a:cubicBezTo>
                  <a:pt x="4320" y="6216"/>
                  <a:pt x="4320" y="6216"/>
                  <a:pt x="4320" y="6216"/>
                </a:cubicBezTo>
                <a:cubicBezTo>
                  <a:pt x="2295" y="6216"/>
                  <a:pt x="675" y="8081"/>
                  <a:pt x="675" y="10256"/>
                </a:cubicBezTo>
                <a:cubicBezTo>
                  <a:pt x="675" y="12587"/>
                  <a:pt x="2295" y="14452"/>
                  <a:pt x="4185" y="14452"/>
                </a:cubicBezTo>
                <a:cubicBezTo>
                  <a:pt x="4455" y="14452"/>
                  <a:pt x="4590" y="14607"/>
                  <a:pt x="4590" y="14763"/>
                </a:cubicBezTo>
                <a:cubicBezTo>
                  <a:pt x="4590" y="14918"/>
                  <a:pt x="4455" y="15229"/>
                  <a:pt x="4185" y="15229"/>
                </a:cubicBezTo>
                <a:cubicBezTo>
                  <a:pt x="1890" y="15229"/>
                  <a:pt x="0" y="13053"/>
                  <a:pt x="0" y="10256"/>
                </a:cubicBezTo>
                <a:cubicBezTo>
                  <a:pt x="0" y="7614"/>
                  <a:pt x="1890" y="5594"/>
                  <a:pt x="4050" y="5439"/>
                </a:cubicBezTo>
                <a:cubicBezTo>
                  <a:pt x="4860" y="2176"/>
                  <a:pt x="7425" y="0"/>
                  <a:pt x="10395" y="0"/>
                </a:cubicBezTo>
                <a:cubicBezTo>
                  <a:pt x="12825" y="0"/>
                  <a:pt x="15120" y="1554"/>
                  <a:pt x="16200" y="4040"/>
                </a:cubicBezTo>
                <a:cubicBezTo>
                  <a:pt x="16335" y="4040"/>
                  <a:pt x="16470" y="4040"/>
                  <a:pt x="16605" y="4040"/>
                </a:cubicBezTo>
                <a:cubicBezTo>
                  <a:pt x="16605" y="4040"/>
                  <a:pt x="16740" y="3885"/>
                  <a:pt x="16740" y="3885"/>
                </a:cubicBezTo>
                <a:cubicBezTo>
                  <a:pt x="18090" y="3885"/>
                  <a:pt x="19305" y="4662"/>
                  <a:pt x="20115" y="5594"/>
                </a:cubicBezTo>
                <a:cubicBezTo>
                  <a:pt x="21060" y="6682"/>
                  <a:pt x="21600" y="8081"/>
                  <a:pt x="21600" y="9635"/>
                </a:cubicBezTo>
                <a:close/>
                <a:moveTo>
                  <a:pt x="6075" y="18647"/>
                </a:moveTo>
                <a:cubicBezTo>
                  <a:pt x="5940" y="18647"/>
                  <a:pt x="5805" y="18803"/>
                  <a:pt x="5670" y="18958"/>
                </a:cubicBezTo>
                <a:cubicBezTo>
                  <a:pt x="5130" y="21134"/>
                  <a:pt x="5130" y="21134"/>
                  <a:pt x="5130" y="21134"/>
                </a:cubicBezTo>
                <a:cubicBezTo>
                  <a:pt x="4995" y="21289"/>
                  <a:pt x="5130" y="21445"/>
                  <a:pt x="5265" y="21600"/>
                </a:cubicBezTo>
                <a:cubicBezTo>
                  <a:pt x="5400" y="21600"/>
                  <a:pt x="5400" y="21600"/>
                  <a:pt x="5400" y="21600"/>
                </a:cubicBezTo>
                <a:cubicBezTo>
                  <a:pt x="5535" y="21600"/>
                  <a:pt x="5670" y="21445"/>
                  <a:pt x="5670" y="21289"/>
                </a:cubicBezTo>
                <a:cubicBezTo>
                  <a:pt x="6345" y="19269"/>
                  <a:pt x="6345" y="19269"/>
                  <a:pt x="6345" y="19269"/>
                </a:cubicBezTo>
                <a:cubicBezTo>
                  <a:pt x="6345" y="18958"/>
                  <a:pt x="6345" y="18803"/>
                  <a:pt x="6075" y="18647"/>
                </a:cubicBezTo>
                <a:close/>
                <a:moveTo>
                  <a:pt x="7290" y="14452"/>
                </a:moveTo>
                <a:cubicBezTo>
                  <a:pt x="7155" y="14296"/>
                  <a:pt x="6885" y="14452"/>
                  <a:pt x="6885" y="14607"/>
                </a:cubicBezTo>
                <a:cubicBezTo>
                  <a:pt x="6345" y="16783"/>
                  <a:pt x="6345" y="16783"/>
                  <a:pt x="6345" y="16783"/>
                </a:cubicBezTo>
                <a:cubicBezTo>
                  <a:pt x="6210" y="16938"/>
                  <a:pt x="6345" y="17249"/>
                  <a:pt x="6480" y="17249"/>
                </a:cubicBezTo>
                <a:cubicBezTo>
                  <a:pt x="6480" y="17249"/>
                  <a:pt x="6615" y="17249"/>
                  <a:pt x="6615" y="17249"/>
                </a:cubicBezTo>
                <a:cubicBezTo>
                  <a:pt x="6750" y="17249"/>
                  <a:pt x="6885" y="17249"/>
                  <a:pt x="6885" y="17094"/>
                </a:cubicBezTo>
                <a:cubicBezTo>
                  <a:pt x="7560" y="14918"/>
                  <a:pt x="7560" y="14918"/>
                  <a:pt x="7560" y="14918"/>
                </a:cubicBezTo>
                <a:cubicBezTo>
                  <a:pt x="7560" y="14763"/>
                  <a:pt x="7425" y="14452"/>
                  <a:pt x="7290" y="14452"/>
                </a:cubicBezTo>
                <a:close/>
                <a:moveTo>
                  <a:pt x="12690" y="18647"/>
                </a:moveTo>
                <a:cubicBezTo>
                  <a:pt x="12420" y="18647"/>
                  <a:pt x="12285" y="18803"/>
                  <a:pt x="12285" y="18958"/>
                </a:cubicBezTo>
                <a:cubicBezTo>
                  <a:pt x="11610" y="21134"/>
                  <a:pt x="11610" y="21134"/>
                  <a:pt x="11610" y="21134"/>
                </a:cubicBezTo>
                <a:cubicBezTo>
                  <a:pt x="11610" y="21289"/>
                  <a:pt x="11610" y="21445"/>
                  <a:pt x="11880" y="2160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2015" y="21600"/>
                  <a:pt x="12150" y="21445"/>
                  <a:pt x="12285" y="21289"/>
                </a:cubicBezTo>
                <a:cubicBezTo>
                  <a:pt x="12825" y="19269"/>
                  <a:pt x="12825" y="19269"/>
                  <a:pt x="12825" y="19269"/>
                </a:cubicBezTo>
                <a:cubicBezTo>
                  <a:pt x="12960" y="18958"/>
                  <a:pt x="12825" y="18803"/>
                  <a:pt x="12690" y="18647"/>
                </a:cubicBezTo>
                <a:close/>
                <a:moveTo>
                  <a:pt x="13905" y="14452"/>
                </a:moveTo>
                <a:cubicBezTo>
                  <a:pt x="13635" y="14296"/>
                  <a:pt x="13500" y="14452"/>
                  <a:pt x="13365" y="14607"/>
                </a:cubicBezTo>
                <a:cubicBezTo>
                  <a:pt x="12825" y="16783"/>
                  <a:pt x="12825" y="16783"/>
                  <a:pt x="12825" y="16783"/>
                </a:cubicBezTo>
                <a:cubicBezTo>
                  <a:pt x="12825" y="16938"/>
                  <a:pt x="12825" y="17249"/>
                  <a:pt x="13095" y="17249"/>
                </a:cubicBezTo>
                <a:cubicBezTo>
                  <a:pt x="13095" y="17249"/>
                  <a:pt x="13095" y="17249"/>
                  <a:pt x="13095" y="17249"/>
                </a:cubicBezTo>
                <a:cubicBezTo>
                  <a:pt x="13230" y="17249"/>
                  <a:pt x="13365" y="17249"/>
                  <a:pt x="13500" y="17094"/>
                </a:cubicBezTo>
                <a:cubicBezTo>
                  <a:pt x="14040" y="14918"/>
                  <a:pt x="14040" y="14918"/>
                  <a:pt x="14040" y="14918"/>
                </a:cubicBezTo>
                <a:cubicBezTo>
                  <a:pt x="14040" y="14763"/>
                  <a:pt x="14040" y="14452"/>
                  <a:pt x="13905" y="14452"/>
                </a:cubicBezTo>
                <a:close/>
                <a:moveTo>
                  <a:pt x="10530" y="14452"/>
                </a:moveTo>
                <a:cubicBezTo>
                  <a:pt x="10395" y="14296"/>
                  <a:pt x="10260" y="14452"/>
                  <a:pt x="10125" y="14607"/>
                </a:cubicBezTo>
                <a:cubicBezTo>
                  <a:pt x="9585" y="16783"/>
                  <a:pt x="9585" y="16783"/>
                  <a:pt x="9585" y="16783"/>
                </a:cubicBezTo>
                <a:cubicBezTo>
                  <a:pt x="9450" y="16938"/>
                  <a:pt x="9585" y="17249"/>
                  <a:pt x="9720" y="17249"/>
                </a:cubicBezTo>
                <a:cubicBezTo>
                  <a:pt x="9855" y="17249"/>
                  <a:pt x="9855" y="17249"/>
                  <a:pt x="9855" y="17249"/>
                </a:cubicBezTo>
                <a:cubicBezTo>
                  <a:pt x="9990" y="17249"/>
                  <a:pt x="10125" y="17249"/>
                  <a:pt x="10125" y="17094"/>
                </a:cubicBezTo>
                <a:cubicBezTo>
                  <a:pt x="10800" y="14918"/>
                  <a:pt x="10800" y="14918"/>
                  <a:pt x="10800" y="14918"/>
                </a:cubicBezTo>
                <a:cubicBezTo>
                  <a:pt x="10800" y="14763"/>
                  <a:pt x="10800" y="14452"/>
                  <a:pt x="10530" y="14452"/>
                </a:cubicBezTo>
                <a:close/>
                <a:moveTo>
                  <a:pt x="9315" y="18647"/>
                </a:moveTo>
                <a:cubicBezTo>
                  <a:pt x="9180" y="18647"/>
                  <a:pt x="9045" y="18803"/>
                  <a:pt x="8910" y="18958"/>
                </a:cubicBezTo>
                <a:cubicBezTo>
                  <a:pt x="8370" y="21134"/>
                  <a:pt x="8370" y="21134"/>
                  <a:pt x="8370" y="21134"/>
                </a:cubicBezTo>
                <a:cubicBezTo>
                  <a:pt x="8370" y="21289"/>
                  <a:pt x="8370" y="21445"/>
                  <a:pt x="8640" y="21600"/>
                </a:cubicBezTo>
                <a:cubicBezTo>
                  <a:pt x="8640" y="21600"/>
                  <a:pt x="8640" y="21600"/>
                  <a:pt x="8640" y="21600"/>
                </a:cubicBezTo>
                <a:cubicBezTo>
                  <a:pt x="8775" y="21600"/>
                  <a:pt x="8910" y="21445"/>
                  <a:pt x="9045" y="21289"/>
                </a:cubicBezTo>
                <a:cubicBezTo>
                  <a:pt x="9585" y="19269"/>
                  <a:pt x="9585" y="19269"/>
                  <a:pt x="9585" y="19269"/>
                </a:cubicBezTo>
                <a:cubicBezTo>
                  <a:pt x="9585" y="18958"/>
                  <a:pt x="9585" y="18803"/>
                  <a:pt x="9315" y="186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32" name="Freeform 56"/>
          <p:cNvSpPr/>
          <p:nvPr/>
        </p:nvSpPr>
        <p:spPr>
          <a:xfrm>
            <a:off x="10693400" y="10642600"/>
            <a:ext cx="1089026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21057"/>
                </a:moveTo>
                <a:cubicBezTo>
                  <a:pt x="21330" y="21328"/>
                  <a:pt x="21060" y="21600"/>
                  <a:pt x="20790" y="21600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260" y="21600"/>
                  <a:pt x="9990" y="21328"/>
                  <a:pt x="9990" y="21057"/>
                </a:cubicBezTo>
                <a:cubicBezTo>
                  <a:pt x="9990" y="20785"/>
                  <a:pt x="10260" y="20649"/>
                  <a:pt x="10530" y="20649"/>
                </a:cubicBezTo>
                <a:cubicBezTo>
                  <a:pt x="20790" y="20649"/>
                  <a:pt x="20790" y="20649"/>
                  <a:pt x="20790" y="20649"/>
                </a:cubicBezTo>
                <a:cubicBezTo>
                  <a:pt x="21060" y="20649"/>
                  <a:pt x="21330" y="20785"/>
                  <a:pt x="21330" y="21057"/>
                </a:cubicBezTo>
                <a:close/>
                <a:moveTo>
                  <a:pt x="21195" y="13721"/>
                </a:moveTo>
                <a:cubicBezTo>
                  <a:pt x="405" y="13721"/>
                  <a:pt x="405" y="13721"/>
                  <a:pt x="405" y="13721"/>
                </a:cubicBezTo>
                <a:cubicBezTo>
                  <a:pt x="270" y="13721"/>
                  <a:pt x="0" y="13992"/>
                  <a:pt x="0" y="14264"/>
                </a:cubicBezTo>
                <a:cubicBezTo>
                  <a:pt x="0" y="14536"/>
                  <a:pt x="270" y="14672"/>
                  <a:pt x="405" y="14672"/>
                </a:cubicBezTo>
                <a:cubicBezTo>
                  <a:pt x="21195" y="14672"/>
                  <a:pt x="21195" y="14672"/>
                  <a:pt x="21195" y="14672"/>
                </a:cubicBezTo>
                <a:cubicBezTo>
                  <a:pt x="21330" y="14672"/>
                  <a:pt x="21600" y="14536"/>
                  <a:pt x="21600" y="14264"/>
                </a:cubicBezTo>
                <a:cubicBezTo>
                  <a:pt x="21600" y="13992"/>
                  <a:pt x="21330" y="13721"/>
                  <a:pt x="21195" y="13721"/>
                </a:cubicBezTo>
                <a:close/>
                <a:moveTo>
                  <a:pt x="21195" y="6928"/>
                </a:moveTo>
                <a:cubicBezTo>
                  <a:pt x="405" y="6928"/>
                  <a:pt x="405" y="6928"/>
                  <a:pt x="405" y="6928"/>
                </a:cubicBezTo>
                <a:cubicBezTo>
                  <a:pt x="270" y="6928"/>
                  <a:pt x="0" y="7064"/>
                  <a:pt x="0" y="7336"/>
                </a:cubicBezTo>
                <a:cubicBezTo>
                  <a:pt x="0" y="7608"/>
                  <a:pt x="270" y="7879"/>
                  <a:pt x="405" y="7879"/>
                </a:cubicBezTo>
                <a:cubicBezTo>
                  <a:pt x="21195" y="7879"/>
                  <a:pt x="21195" y="7879"/>
                  <a:pt x="21195" y="7879"/>
                </a:cubicBezTo>
                <a:cubicBezTo>
                  <a:pt x="21330" y="7879"/>
                  <a:pt x="21600" y="7608"/>
                  <a:pt x="21600" y="7336"/>
                </a:cubicBezTo>
                <a:cubicBezTo>
                  <a:pt x="21600" y="7064"/>
                  <a:pt x="21330" y="6928"/>
                  <a:pt x="21195" y="6928"/>
                </a:cubicBezTo>
                <a:close/>
                <a:moveTo>
                  <a:pt x="405" y="951"/>
                </a:moveTo>
                <a:cubicBezTo>
                  <a:pt x="21195" y="951"/>
                  <a:pt x="21195" y="951"/>
                  <a:pt x="21195" y="951"/>
                </a:cubicBezTo>
                <a:cubicBezTo>
                  <a:pt x="21330" y="951"/>
                  <a:pt x="21600" y="679"/>
                  <a:pt x="21600" y="408"/>
                </a:cubicBezTo>
                <a:cubicBezTo>
                  <a:pt x="21600" y="272"/>
                  <a:pt x="21330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0" y="272"/>
                  <a:pt x="0" y="408"/>
                </a:cubicBezTo>
                <a:cubicBezTo>
                  <a:pt x="0" y="679"/>
                  <a:pt x="270" y="951"/>
                  <a:pt x="405" y="95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33" name="Freeform 57"/>
          <p:cNvSpPr/>
          <p:nvPr/>
        </p:nvSpPr>
        <p:spPr>
          <a:xfrm>
            <a:off x="10693400" y="11880850"/>
            <a:ext cx="1089026" cy="1092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057"/>
                </a:moveTo>
                <a:cubicBezTo>
                  <a:pt x="21600" y="21328"/>
                  <a:pt x="21330" y="21600"/>
                  <a:pt x="21195" y="21600"/>
                </a:cubicBezTo>
                <a:cubicBezTo>
                  <a:pt x="9315" y="21600"/>
                  <a:pt x="9315" y="21600"/>
                  <a:pt x="9315" y="21600"/>
                </a:cubicBezTo>
                <a:cubicBezTo>
                  <a:pt x="9045" y="21600"/>
                  <a:pt x="8910" y="21328"/>
                  <a:pt x="8910" y="21057"/>
                </a:cubicBezTo>
                <a:cubicBezTo>
                  <a:pt x="8910" y="20785"/>
                  <a:pt x="9045" y="20649"/>
                  <a:pt x="9315" y="20649"/>
                </a:cubicBezTo>
                <a:cubicBezTo>
                  <a:pt x="21195" y="20649"/>
                  <a:pt x="21195" y="20649"/>
                  <a:pt x="21195" y="20649"/>
                </a:cubicBezTo>
                <a:cubicBezTo>
                  <a:pt x="21330" y="20649"/>
                  <a:pt x="21600" y="20785"/>
                  <a:pt x="21600" y="21057"/>
                </a:cubicBezTo>
                <a:close/>
                <a:moveTo>
                  <a:pt x="21195" y="13721"/>
                </a:moveTo>
                <a:cubicBezTo>
                  <a:pt x="405" y="13721"/>
                  <a:pt x="405" y="13721"/>
                  <a:pt x="405" y="13721"/>
                </a:cubicBezTo>
                <a:cubicBezTo>
                  <a:pt x="270" y="13721"/>
                  <a:pt x="0" y="13992"/>
                  <a:pt x="0" y="14264"/>
                </a:cubicBezTo>
                <a:cubicBezTo>
                  <a:pt x="0" y="14536"/>
                  <a:pt x="270" y="14672"/>
                  <a:pt x="405" y="14672"/>
                </a:cubicBezTo>
                <a:cubicBezTo>
                  <a:pt x="21195" y="14672"/>
                  <a:pt x="21195" y="14672"/>
                  <a:pt x="21195" y="14672"/>
                </a:cubicBezTo>
                <a:cubicBezTo>
                  <a:pt x="21330" y="14672"/>
                  <a:pt x="21600" y="14536"/>
                  <a:pt x="21600" y="14264"/>
                </a:cubicBezTo>
                <a:cubicBezTo>
                  <a:pt x="21600" y="13992"/>
                  <a:pt x="21330" y="13721"/>
                  <a:pt x="21195" y="13721"/>
                </a:cubicBezTo>
                <a:close/>
                <a:moveTo>
                  <a:pt x="21195" y="6928"/>
                </a:moveTo>
                <a:cubicBezTo>
                  <a:pt x="9315" y="6928"/>
                  <a:pt x="9315" y="6928"/>
                  <a:pt x="9315" y="6928"/>
                </a:cubicBezTo>
                <a:cubicBezTo>
                  <a:pt x="9045" y="6928"/>
                  <a:pt x="8910" y="7064"/>
                  <a:pt x="8910" y="7336"/>
                </a:cubicBezTo>
                <a:cubicBezTo>
                  <a:pt x="8910" y="7608"/>
                  <a:pt x="9045" y="7879"/>
                  <a:pt x="9315" y="7879"/>
                </a:cubicBezTo>
                <a:cubicBezTo>
                  <a:pt x="21195" y="7879"/>
                  <a:pt x="21195" y="7879"/>
                  <a:pt x="21195" y="7879"/>
                </a:cubicBezTo>
                <a:cubicBezTo>
                  <a:pt x="21330" y="7879"/>
                  <a:pt x="21600" y="7608"/>
                  <a:pt x="21600" y="7336"/>
                </a:cubicBezTo>
                <a:cubicBezTo>
                  <a:pt x="21600" y="7064"/>
                  <a:pt x="21330" y="6928"/>
                  <a:pt x="21195" y="6928"/>
                </a:cubicBezTo>
                <a:close/>
                <a:moveTo>
                  <a:pt x="405" y="951"/>
                </a:moveTo>
                <a:cubicBezTo>
                  <a:pt x="21195" y="951"/>
                  <a:pt x="21195" y="951"/>
                  <a:pt x="21195" y="951"/>
                </a:cubicBezTo>
                <a:cubicBezTo>
                  <a:pt x="21330" y="951"/>
                  <a:pt x="21600" y="679"/>
                  <a:pt x="21600" y="408"/>
                </a:cubicBezTo>
                <a:cubicBezTo>
                  <a:pt x="21600" y="272"/>
                  <a:pt x="21330" y="0"/>
                  <a:pt x="2119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0" y="272"/>
                  <a:pt x="0" y="408"/>
                </a:cubicBezTo>
                <a:cubicBezTo>
                  <a:pt x="0" y="679"/>
                  <a:pt x="270" y="951"/>
                  <a:pt x="405" y="95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34" name="Freeform 58"/>
          <p:cNvSpPr/>
          <p:nvPr/>
        </p:nvSpPr>
        <p:spPr>
          <a:xfrm>
            <a:off x="12601575" y="742950"/>
            <a:ext cx="10890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540"/>
                </a:moveTo>
                <a:cubicBezTo>
                  <a:pt x="20655" y="135"/>
                  <a:pt x="20115" y="0"/>
                  <a:pt x="19575" y="0"/>
                </a:cubicBezTo>
                <a:cubicBezTo>
                  <a:pt x="19035" y="135"/>
                  <a:pt x="18495" y="405"/>
                  <a:pt x="18225" y="945"/>
                </a:cubicBezTo>
                <a:cubicBezTo>
                  <a:pt x="16470" y="3915"/>
                  <a:pt x="16470" y="3915"/>
                  <a:pt x="16470" y="3915"/>
                </a:cubicBezTo>
                <a:cubicBezTo>
                  <a:pt x="14850" y="2295"/>
                  <a:pt x="14850" y="2295"/>
                  <a:pt x="14850" y="2295"/>
                </a:cubicBezTo>
                <a:cubicBezTo>
                  <a:pt x="14850" y="2160"/>
                  <a:pt x="14580" y="2160"/>
                  <a:pt x="14445" y="2295"/>
                </a:cubicBezTo>
                <a:cubicBezTo>
                  <a:pt x="2295" y="14445"/>
                  <a:pt x="2295" y="14445"/>
                  <a:pt x="2295" y="14445"/>
                </a:cubicBezTo>
                <a:cubicBezTo>
                  <a:pt x="2160" y="14445"/>
                  <a:pt x="2160" y="14580"/>
                  <a:pt x="2160" y="14715"/>
                </a:cubicBezTo>
                <a:cubicBezTo>
                  <a:pt x="2160" y="14715"/>
                  <a:pt x="2160" y="14850"/>
                  <a:pt x="2295" y="14850"/>
                </a:cubicBezTo>
                <a:cubicBezTo>
                  <a:pt x="3915" y="16470"/>
                  <a:pt x="3915" y="16470"/>
                  <a:pt x="3915" y="16470"/>
                </a:cubicBezTo>
                <a:cubicBezTo>
                  <a:pt x="945" y="18225"/>
                  <a:pt x="945" y="18225"/>
                  <a:pt x="945" y="18225"/>
                </a:cubicBezTo>
                <a:cubicBezTo>
                  <a:pt x="405" y="18495"/>
                  <a:pt x="135" y="19035"/>
                  <a:pt x="0" y="19575"/>
                </a:cubicBezTo>
                <a:cubicBezTo>
                  <a:pt x="0" y="20115"/>
                  <a:pt x="135" y="20655"/>
                  <a:pt x="540" y="21060"/>
                </a:cubicBezTo>
                <a:cubicBezTo>
                  <a:pt x="810" y="21465"/>
                  <a:pt x="1350" y="21600"/>
                  <a:pt x="1755" y="21600"/>
                </a:cubicBezTo>
                <a:cubicBezTo>
                  <a:pt x="1890" y="21600"/>
                  <a:pt x="2025" y="21600"/>
                  <a:pt x="2025" y="21600"/>
                </a:cubicBezTo>
                <a:cubicBezTo>
                  <a:pt x="2565" y="21465"/>
                  <a:pt x="3105" y="21195"/>
                  <a:pt x="3375" y="20655"/>
                </a:cubicBezTo>
                <a:cubicBezTo>
                  <a:pt x="5130" y="17685"/>
                  <a:pt x="5130" y="17685"/>
                  <a:pt x="5130" y="17685"/>
                </a:cubicBezTo>
                <a:cubicBezTo>
                  <a:pt x="6750" y="19305"/>
                  <a:pt x="6750" y="19305"/>
                  <a:pt x="6750" y="19305"/>
                </a:cubicBezTo>
                <a:cubicBezTo>
                  <a:pt x="6750" y="19440"/>
                  <a:pt x="6885" y="19440"/>
                  <a:pt x="6885" y="19440"/>
                </a:cubicBezTo>
                <a:cubicBezTo>
                  <a:pt x="7020" y="19440"/>
                  <a:pt x="7155" y="19440"/>
                  <a:pt x="7155" y="19305"/>
                </a:cubicBezTo>
                <a:cubicBezTo>
                  <a:pt x="19305" y="7155"/>
                  <a:pt x="19305" y="7155"/>
                  <a:pt x="19305" y="7155"/>
                </a:cubicBezTo>
                <a:cubicBezTo>
                  <a:pt x="19440" y="7020"/>
                  <a:pt x="19440" y="6885"/>
                  <a:pt x="19305" y="6750"/>
                </a:cubicBezTo>
                <a:cubicBezTo>
                  <a:pt x="17685" y="5130"/>
                  <a:pt x="17685" y="5130"/>
                  <a:pt x="17685" y="5130"/>
                </a:cubicBezTo>
                <a:cubicBezTo>
                  <a:pt x="20655" y="3375"/>
                  <a:pt x="20655" y="3375"/>
                  <a:pt x="20655" y="3375"/>
                </a:cubicBezTo>
                <a:cubicBezTo>
                  <a:pt x="21195" y="3105"/>
                  <a:pt x="21465" y="2565"/>
                  <a:pt x="21600" y="2025"/>
                </a:cubicBezTo>
                <a:cubicBezTo>
                  <a:pt x="21600" y="1485"/>
                  <a:pt x="21465" y="945"/>
                  <a:pt x="21060" y="540"/>
                </a:cubicBezTo>
                <a:close/>
                <a:moveTo>
                  <a:pt x="2835" y="20385"/>
                </a:moveTo>
                <a:cubicBezTo>
                  <a:pt x="2565" y="20655"/>
                  <a:pt x="2295" y="20925"/>
                  <a:pt x="2025" y="20925"/>
                </a:cubicBezTo>
                <a:cubicBezTo>
                  <a:pt x="1620" y="20925"/>
                  <a:pt x="1215" y="20925"/>
                  <a:pt x="945" y="20655"/>
                </a:cubicBezTo>
                <a:cubicBezTo>
                  <a:pt x="675" y="20385"/>
                  <a:pt x="675" y="19980"/>
                  <a:pt x="675" y="19575"/>
                </a:cubicBezTo>
                <a:cubicBezTo>
                  <a:pt x="675" y="19305"/>
                  <a:pt x="945" y="19035"/>
                  <a:pt x="1215" y="18765"/>
                </a:cubicBezTo>
                <a:cubicBezTo>
                  <a:pt x="4320" y="17010"/>
                  <a:pt x="4320" y="17010"/>
                  <a:pt x="4320" y="17010"/>
                </a:cubicBezTo>
                <a:cubicBezTo>
                  <a:pt x="4590" y="17280"/>
                  <a:pt x="4590" y="17280"/>
                  <a:pt x="4590" y="17280"/>
                </a:cubicBezTo>
                <a:lnTo>
                  <a:pt x="2835" y="20385"/>
                </a:lnTo>
                <a:close/>
                <a:moveTo>
                  <a:pt x="6885" y="18630"/>
                </a:moveTo>
                <a:cubicBezTo>
                  <a:pt x="5265" y="17010"/>
                  <a:pt x="5265" y="17010"/>
                  <a:pt x="5265" y="17010"/>
                </a:cubicBezTo>
                <a:cubicBezTo>
                  <a:pt x="5265" y="17010"/>
                  <a:pt x="5265" y="17010"/>
                  <a:pt x="5265" y="17010"/>
                </a:cubicBezTo>
                <a:cubicBezTo>
                  <a:pt x="4590" y="16335"/>
                  <a:pt x="4590" y="16335"/>
                  <a:pt x="4590" y="16335"/>
                </a:cubicBezTo>
                <a:cubicBezTo>
                  <a:pt x="4590" y="16335"/>
                  <a:pt x="4590" y="16335"/>
                  <a:pt x="4590" y="16335"/>
                </a:cubicBezTo>
                <a:cubicBezTo>
                  <a:pt x="2970" y="14715"/>
                  <a:pt x="2970" y="14715"/>
                  <a:pt x="2970" y="14715"/>
                </a:cubicBezTo>
                <a:cubicBezTo>
                  <a:pt x="14715" y="2970"/>
                  <a:pt x="14715" y="2970"/>
                  <a:pt x="14715" y="2970"/>
                </a:cubicBezTo>
                <a:cubicBezTo>
                  <a:pt x="16335" y="4590"/>
                  <a:pt x="16335" y="4590"/>
                  <a:pt x="16335" y="4590"/>
                </a:cubicBezTo>
                <a:cubicBezTo>
                  <a:pt x="16335" y="4590"/>
                  <a:pt x="16335" y="4590"/>
                  <a:pt x="16335" y="4590"/>
                </a:cubicBezTo>
                <a:cubicBezTo>
                  <a:pt x="17010" y="5265"/>
                  <a:pt x="17010" y="5265"/>
                  <a:pt x="17010" y="5265"/>
                </a:cubicBezTo>
                <a:cubicBezTo>
                  <a:pt x="17010" y="5265"/>
                  <a:pt x="17010" y="5265"/>
                  <a:pt x="17010" y="5265"/>
                </a:cubicBezTo>
                <a:cubicBezTo>
                  <a:pt x="18630" y="6885"/>
                  <a:pt x="18630" y="6885"/>
                  <a:pt x="18630" y="6885"/>
                </a:cubicBezTo>
                <a:lnTo>
                  <a:pt x="6885" y="18630"/>
                </a:lnTo>
                <a:close/>
                <a:moveTo>
                  <a:pt x="20925" y="2025"/>
                </a:moveTo>
                <a:cubicBezTo>
                  <a:pt x="20925" y="2295"/>
                  <a:pt x="20655" y="2565"/>
                  <a:pt x="20385" y="2835"/>
                </a:cubicBezTo>
                <a:cubicBezTo>
                  <a:pt x="17280" y="4590"/>
                  <a:pt x="17280" y="4590"/>
                  <a:pt x="17280" y="4590"/>
                </a:cubicBezTo>
                <a:cubicBezTo>
                  <a:pt x="17010" y="4320"/>
                  <a:pt x="17010" y="4320"/>
                  <a:pt x="17010" y="4320"/>
                </a:cubicBezTo>
                <a:cubicBezTo>
                  <a:pt x="18765" y="1215"/>
                  <a:pt x="18765" y="1215"/>
                  <a:pt x="18765" y="1215"/>
                </a:cubicBezTo>
                <a:cubicBezTo>
                  <a:pt x="19035" y="945"/>
                  <a:pt x="19305" y="675"/>
                  <a:pt x="19575" y="675"/>
                </a:cubicBezTo>
                <a:cubicBezTo>
                  <a:pt x="19980" y="675"/>
                  <a:pt x="20385" y="675"/>
                  <a:pt x="20655" y="945"/>
                </a:cubicBezTo>
                <a:cubicBezTo>
                  <a:pt x="20925" y="1215"/>
                  <a:pt x="20925" y="1620"/>
                  <a:pt x="20925" y="20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35" name="Freeform 59"/>
          <p:cNvSpPr/>
          <p:nvPr/>
        </p:nvSpPr>
        <p:spPr>
          <a:xfrm>
            <a:off x="12603277" y="1982916"/>
            <a:ext cx="1085623" cy="10968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566" extrusionOk="0">
                <a:moveTo>
                  <a:pt x="21431" y="6716"/>
                </a:moveTo>
                <a:cubicBezTo>
                  <a:pt x="14816" y="101"/>
                  <a:pt x="14816" y="101"/>
                  <a:pt x="14816" y="101"/>
                </a:cubicBezTo>
                <a:cubicBezTo>
                  <a:pt x="14816" y="-34"/>
                  <a:pt x="14546" y="-34"/>
                  <a:pt x="14411" y="101"/>
                </a:cubicBezTo>
                <a:cubicBezTo>
                  <a:pt x="11981" y="2531"/>
                  <a:pt x="11981" y="2531"/>
                  <a:pt x="11981" y="2531"/>
                </a:cubicBezTo>
                <a:cubicBezTo>
                  <a:pt x="11981" y="2531"/>
                  <a:pt x="11981" y="2531"/>
                  <a:pt x="11981" y="2531"/>
                </a:cubicBezTo>
                <a:cubicBezTo>
                  <a:pt x="11981" y="2531"/>
                  <a:pt x="11981" y="2531"/>
                  <a:pt x="11981" y="2531"/>
                </a:cubicBezTo>
                <a:cubicBezTo>
                  <a:pt x="9551" y="4826"/>
                  <a:pt x="9551" y="4826"/>
                  <a:pt x="9551" y="4826"/>
                </a:cubicBezTo>
                <a:cubicBezTo>
                  <a:pt x="9551" y="4826"/>
                  <a:pt x="9551" y="4826"/>
                  <a:pt x="9551" y="4826"/>
                </a:cubicBezTo>
                <a:cubicBezTo>
                  <a:pt x="9551" y="4826"/>
                  <a:pt x="9551" y="4826"/>
                  <a:pt x="9551" y="4826"/>
                </a:cubicBezTo>
                <a:cubicBezTo>
                  <a:pt x="7256" y="7256"/>
                  <a:pt x="7256" y="7256"/>
                  <a:pt x="7256" y="7256"/>
                </a:cubicBezTo>
                <a:cubicBezTo>
                  <a:pt x="7256" y="7256"/>
                  <a:pt x="7256" y="7256"/>
                  <a:pt x="7256" y="7256"/>
                </a:cubicBezTo>
                <a:cubicBezTo>
                  <a:pt x="7256" y="7256"/>
                  <a:pt x="7256" y="7256"/>
                  <a:pt x="7256" y="7256"/>
                </a:cubicBezTo>
                <a:cubicBezTo>
                  <a:pt x="4826" y="9551"/>
                  <a:pt x="4826" y="9551"/>
                  <a:pt x="4826" y="9551"/>
                </a:cubicBezTo>
                <a:cubicBezTo>
                  <a:pt x="4826" y="9551"/>
                  <a:pt x="4826" y="9551"/>
                  <a:pt x="4826" y="9551"/>
                </a:cubicBezTo>
                <a:cubicBezTo>
                  <a:pt x="4826" y="9551"/>
                  <a:pt x="4826" y="9551"/>
                  <a:pt x="4826" y="9551"/>
                </a:cubicBezTo>
                <a:cubicBezTo>
                  <a:pt x="2531" y="11981"/>
                  <a:pt x="2531" y="11981"/>
                  <a:pt x="2531" y="11981"/>
                </a:cubicBezTo>
                <a:cubicBezTo>
                  <a:pt x="2531" y="11981"/>
                  <a:pt x="2531" y="11981"/>
                  <a:pt x="2531" y="11981"/>
                </a:cubicBezTo>
                <a:cubicBezTo>
                  <a:pt x="2531" y="11981"/>
                  <a:pt x="2531" y="11981"/>
                  <a:pt x="2531" y="11981"/>
                </a:cubicBezTo>
                <a:cubicBezTo>
                  <a:pt x="101" y="14411"/>
                  <a:pt x="101" y="14411"/>
                  <a:pt x="101" y="14411"/>
                </a:cubicBezTo>
                <a:cubicBezTo>
                  <a:pt x="-34" y="14546"/>
                  <a:pt x="-34" y="14681"/>
                  <a:pt x="101" y="14816"/>
                </a:cubicBezTo>
                <a:cubicBezTo>
                  <a:pt x="6716" y="21431"/>
                  <a:pt x="6716" y="21431"/>
                  <a:pt x="6716" y="21431"/>
                </a:cubicBezTo>
                <a:cubicBezTo>
                  <a:pt x="6716" y="21566"/>
                  <a:pt x="6851" y="21566"/>
                  <a:pt x="6851" y="21566"/>
                </a:cubicBezTo>
                <a:cubicBezTo>
                  <a:pt x="6986" y="21566"/>
                  <a:pt x="7121" y="21566"/>
                  <a:pt x="7121" y="21431"/>
                </a:cubicBezTo>
                <a:cubicBezTo>
                  <a:pt x="21431" y="7121"/>
                  <a:pt x="21431" y="7121"/>
                  <a:pt x="21431" y="7121"/>
                </a:cubicBezTo>
                <a:cubicBezTo>
                  <a:pt x="21566" y="6986"/>
                  <a:pt x="21566" y="6716"/>
                  <a:pt x="21431" y="6716"/>
                </a:cubicBezTo>
                <a:close/>
                <a:moveTo>
                  <a:pt x="6851" y="20756"/>
                </a:moveTo>
                <a:cubicBezTo>
                  <a:pt x="776" y="14681"/>
                  <a:pt x="776" y="14681"/>
                  <a:pt x="776" y="14681"/>
                </a:cubicBezTo>
                <a:cubicBezTo>
                  <a:pt x="2801" y="12656"/>
                  <a:pt x="2801" y="12656"/>
                  <a:pt x="2801" y="12656"/>
                </a:cubicBezTo>
                <a:cubicBezTo>
                  <a:pt x="4151" y="14006"/>
                  <a:pt x="4151" y="14006"/>
                  <a:pt x="4151" y="14006"/>
                </a:cubicBezTo>
                <a:cubicBezTo>
                  <a:pt x="4151" y="14141"/>
                  <a:pt x="4286" y="14141"/>
                  <a:pt x="4421" y="14141"/>
                </a:cubicBezTo>
                <a:cubicBezTo>
                  <a:pt x="4421" y="14141"/>
                  <a:pt x="4556" y="14141"/>
                  <a:pt x="4556" y="14006"/>
                </a:cubicBezTo>
                <a:cubicBezTo>
                  <a:pt x="4691" y="13871"/>
                  <a:pt x="4691" y="13736"/>
                  <a:pt x="4556" y="13601"/>
                </a:cubicBezTo>
                <a:cubicBezTo>
                  <a:pt x="3206" y="12251"/>
                  <a:pt x="3206" y="12251"/>
                  <a:pt x="3206" y="12251"/>
                </a:cubicBezTo>
                <a:cubicBezTo>
                  <a:pt x="5096" y="10226"/>
                  <a:pt x="5096" y="10226"/>
                  <a:pt x="5096" y="10226"/>
                </a:cubicBezTo>
                <a:cubicBezTo>
                  <a:pt x="7526" y="12656"/>
                  <a:pt x="7526" y="12656"/>
                  <a:pt x="7526" y="12656"/>
                </a:cubicBezTo>
                <a:cubicBezTo>
                  <a:pt x="7526" y="12791"/>
                  <a:pt x="7661" y="12791"/>
                  <a:pt x="7796" y="12791"/>
                </a:cubicBezTo>
                <a:cubicBezTo>
                  <a:pt x="7796" y="12791"/>
                  <a:pt x="7931" y="12791"/>
                  <a:pt x="7931" y="12656"/>
                </a:cubicBezTo>
                <a:cubicBezTo>
                  <a:pt x="8066" y="12521"/>
                  <a:pt x="8066" y="12386"/>
                  <a:pt x="7931" y="12251"/>
                </a:cubicBezTo>
                <a:cubicBezTo>
                  <a:pt x="5636" y="9821"/>
                  <a:pt x="5636" y="9821"/>
                  <a:pt x="5636" y="9821"/>
                </a:cubicBezTo>
                <a:cubicBezTo>
                  <a:pt x="7526" y="7931"/>
                  <a:pt x="7526" y="7931"/>
                  <a:pt x="7526" y="7931"/>
                </a:cubicBezTo>
                <a:cubicBezTo>
                  <a:pt x="8876" y="9281"/>
                  <a:pt x="8876" y="9281"/>
                  <a:pt x="8876" y="9281"/>
                </a:cubicBezTo>
                <a:cubicBezTo>
                  <a:pt x="8876" y="9416"/>
                  <a:pt x="9011" y="9416"/>
                  <a:pt x="9146" y="9416"/>
                </a:cubicBezTo>
                <a:cubicBezTo>
                  <a:pt x="9146" y="9416"/>
                  <a:pt x="9281" y="9416"/>
                  <a:pt x="9281" y="9281"/>
                </a:cubicBezTo>
                <a:cubicBezTo>
                  <a:pt x="9416" y="9146"/>
                  <a:pt x="9416" y="9011"/>
                  <a:pt x="9281" y="8876"/>
                </a:cubicBezTo>
                <a:cubicBezTo>
                  <a:pt x="7931" y="7526"/>
                  <a:pt x="7931" y="7526"/>
                  <a:pt x="7931" y="7526"/>
                </a:cubicBezTo>
                <a:cubicBezTo>
                  <a:pt x="9821" y="5501"/>
                  <a:pt x="9821" y="5501"/>
                  <a:pt x="9821" y="5501"/>
                </a:cubicBezTo>
                <a:cubicBezTo>
                  <a:pt x="12251" y="7931"/>
                  <a:pt x="12251" y="7931"/>
                  <a:pt x="12251" y="7931"/>
                </a:cubicBezTo>
                <a:cubicBezTo>
                  <a:pt x="12251" y="8066"/>
                  <a:pt x="12386" y="8066"/>
                  <a:pt x="12521" y="8066"/>
                </a:cubicBezTo>
                <a:cubicBezTo>
                  <a:pt x="12521" y="8066"/>
                  <a:pt x="12656" y="8066"/>
                  <a:pt x="12656" y="7931"/>
                </a:cubicBezTo>
                <a:cubicBezTo>
                  <a:pt x="12791" y="7796"/>
                  <a:pt x="12791" y="7661"/>
                  <a:pt x="12656" y="7526"/>
                </a:cubicBezTo>
                <a:cubicBezTo>
                  <a:pt x="10361" y="5096"/>
                  <a:pt x="10361" y="5096"/>
                  <a:pt x="10361" y="5096"/>
                </a:cubicBezTo>
                <a:cubicBezTo>
                  <a:pt x="12251" y="3206"/>
                  <a:pt x="12251" y="3206"/>
                  <a:pt x="12251" y="3206"/>
                </a:cubicBezTo>
                <a:cubicBezTo>
                  <a:pt x="13601" y="4556"/>
                  <a:pt x="13601" y="4556"/>
                  <a:pt x="13601" y="4556"/>
                </a:cubicBezTo>
                <a:cubicBezTo>
                  <a:pt x="13601" y="4691"/>
                  <a:pt x="13736" y="4691"/>
                  <a:pt x="13871" y="4691"/>
                </a:cubicBezTo>
                <a:cubicBezTo>
                  <a:pt x="13871" y="4691"/>
                  <a:pt x="14006" y="4691"/>
                  <a:pt x="14006" y="4556"/>
                </a:cubicBezTo>
                <a:cubicBezTo>
                  <a:pt x="14141" y="4421"/>
                  <a:pt x="14141" y="4286"/>
                  <a:pt x="14006" y="4151"/>
                </a:cubicBezTo>
                <a:cubicBezTo>
                  <a:pt x="12656" y="2801"/>
                  <a:pt x="12656" y="2801"/>
                  <a:pt x="12656" y="2801"/>
                </a:cubicBezTo>
                <a:cubicBezTo>
                  <a:pt x="14681" y="776"/>
                  <a:pt x="14681" y="776"/>
                  <a:pt x="14681" y="776"/>
                </a:cubicBezTo>
                <a:cubicBezTo>
                  <a:pt x="20756" y="6851"/>
                  <a:pt x="20756" y="6851"/>
                  <a:pt x="20756" y="6851"/>
                </a:cubicBezTo>
                <a:lnTo>
                  <a:pt x="6851" y="2075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36" name="Freeform 60"/>
          <p:cNvSpPr/>
          <p:nvPr/>
        </p:nvSpPr>
        <p:spPr>
          <a:xfrm>
            <a:off x="12601575" y="3492500"/>
            <a:ext cx="1089027" cy="523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65" y="284"/>
                </a:moveTo>
                <a:cubicBezTo>
                  <a:pt x="21465" y="0"/>
                  <a:pt x="21330" y="0"/>
                  <a:pt x="21330" y="0"/>
                </a:cubicBezTo>
                <a:cubicBezTo>
                  <a:pt x="17685" y="0"/>
                  <a:pt x="17685" y="0"/>
                  <a:pt x="17685" y="0"/>
                </a:cubicBezTo>
                <a:cubicBezTo>
                  <a:pt x="17685" y="0"/>
                  <a:pt x="17685" y="0"/>
                  <a:pt x="17685" y="0"/>
                </a:cubicBezTo>
                <a:cubicBezTo>
                  <a:pt x="17685" y="0"/>
                  <a:pt x="17685" y="0"/>
                  <a:pt x="17685" y="0"/>
                </a:cubicBezTo>
                <a:cubicBezTo>
                  <a:pt x="14310" y="0"/>
                  <a:pt x="14310" y="0"/>
                  <a:pt x="14310" y="0"/>
                </a:cubicBezTo>
                <a:cubicBezTo>
                  <a:pt x="14310" y="0"/>
                  <a:pt x="14310" y="0"/>
                  <a:pt x="14310" y="0"/>
                </a:cubicBezTo>
                <a:cubicBezTo>
                  <a:pt x="14310" y="0"/>
                  <a:pt x="14175" y="0"/>
                  <a:pt x="14175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7425" y="0"/>
                  <a:pt x="7425" y="0"/>
                  <a:pt x="7425" y="0"/>
                </a:cubicBezTo>
                <a:cubicBezTo>
                  <a:pt x="7425" y="0"/>
                  <a:pt x="7425" y="0"/>
                  <a:pt x="7290" y="0"/>
                </a:cubicBezTo>
                <a:cubicBezTo>
                  <a:pt x="7290" y="0"/>
                  <a:pt x="7290" y="0"/>
                  <a:pt x="7290" y="0"/>
                </a:cubicBezTo>
                <a:cubicBezTo>
                  <a:pt x="3915" y="0"/>
                  <a:pt x="3915" y="0"/>
                  <a:pt x="3915" y="0"/>
                </a:cubicBezTo>
                <a:cubicBezTo>
                  <a:pt x="3915" y="0"/>
                  <a:pt x="3915" y="0"/>
                  <a:pt x="3915" y="0"/>
                </a:cubicBezTo>
                <a:cubicBezTo>
                  <a:pt x="3915" y="0"/>
                  <a:pt x="3915" y="0"/>
                  <a:pt x="391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284"/>
                  <a:pt x="0" y="853"/>
                </a:cubicBezTo>
                <a:cubicBezTo>
                  <a:pt x="0" y="21032"/>
                  <a:pt x="0" y="21032"/>
                  <a:pt x="0" y="21032"/>
                </a:cubicBezTo>
                <a:cubicBezTo>
                  <a:pt x="0" y="21032"/>
                  <a:pt x="0" y="21316"/>
                  <a:pt x="135" y="21600"/>
                </a:cubicBezTo>
                <a:cubicBezTo>
                  <a:pt x="135" y="21600"/>
                  <a:pt x="270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316"/>
                  <a:pt x="21600" y="21032"/>
                </a:cubicBezTo>
                <a:cubicBezTo>
                  <a:pt x="21600" y="853"/>
                  <a:pt x="21600" y="853"/>
                  <a:pt x="21600" y="853"/>
                </a:cubicBezTo>
                <a:cubicBezTo>
                  <a:pt x="21600" y="568"/>
                  <a:pt x="21600" y="284"/>
                  <a:pt x="21465" y="284"/>
                </a:cubicBezTo>
                <a:close/>
                <a:moveTo>
                  <a:pt x="20925" y="20179"/>
                </a:moveTo>
                <a:cubicBezTo>
                  <a:pt x="675" y="20179"/>
                  <a:pt x="675" y="20179"/>
                  <a:pt x="675" y="20179"/>
                </a:cubicBezTo>
                <a:cubicBezTo>
                  <a:pt x="675" y="1421"/>
                  <a:pt x="675" y="1421"/>
                  <a:pt x="675" y="1421"/>
                </a:cubicBezTo>
                <a:cubicBezTo>
                  <a:pt x="3510" y="1421"/>
                  <a:pt x="3510" y="1421"/>
                  <a:pt x="3510" y="1421"/>
                </a:cubicBezTo>
                <a:cubicBezTo>
                  <a:pt x="3510" y="5684"/>
                  <a:pt x="3510" y="5684"/>
                  <a:pt x="3510" y="5684"/>
                </a:cubicBezTo>
                <a:cubicBezTo>
                  <a:pt x="3510" y="5968"/>
                  <a:pt x="3780" y="6253"/>
                  <a:pt x="3915" y="6253"/>
                </a:cubicBezTo>
                <a:cubicBezTo>
                  <a:pt x="4050" y="6253"/>
                  <a:pt x="4185" y="5968"/>
                  <a:pt x="4185" y="5684"/>
                </a:cubicBezTo>
                <a:cubicBezTo>
                  <a:pt x="4185" y="1421"/>
                  <a:pt x="4185" y="1421"/>
                  <a:pt x="4185" y="1421"/>
                </a:cubicBezTo>
                <a:cubicBezTo>
                  <a:pt x="7020" y="1421"/>
                  <a:pt x="7020" y="1421"/>
                  <a:pt x="7020" y="1421"/>
                </a:cubicBezTo>
                <a:cubicBezTo>
                  <a:pt x="7020" y="8811"/>
                  <a:pt x="7020" y="8811"/>
                  <a:pt x="7020" y="8811"/>
                </a:cubicBezTo>
                <a:cubicBezTo>
                  <a:pt x="7020" y="9379"/>
                  <a:pt x="7155" y="9663"/>
                  <a:pt x="7290" y="9663"/>
                </a:cubicBezTo>
                <a:cubicBezTo>
                  <a:pt x="7560" y="9663"/>
                  <a:pt x="7695" y="9379"/>
                  <a:pt x="7695" y="8811"/>
                </a:cubicBezTo>
                <a:cubicBezTo>
                  <a:pt x="7695" y="1421"/>
                  <a:pt x="7695" y="1421"/>
                  <a:pt x="7695" y="1421"/>
                </a:cubicBezTo>
                <a:cubicBezTo>
                  <a:pt x="10530" y="1421"/>
                  <a:pt x="10530" y="1421"/>
                  <a:pt x="10530" y="1421"/>
                </a:cubicBezTo>
                <a:cubicBezTo>
                  <a:pt x="10530" y="5684"/>
                  <a:pt x="10530" y="5684"/>
                  <a:pt x="10530" y="5684"/>
                </a:cubicBezTo>
                <a:cubicBezTo>
                  <a:pt x="10530" y="5968"/>
                  <a:pt x="10665" y="6253"/>
                  <a:pt x="10800" y="6253"/>
                </a:cubicBezTo>
                <a:cubicBezTo>
                  <a:pt x="10935" y="6253"/>
                  <a:pt x="11205" y="5968"/>
                  <a:pt x="11205" y="5684"/>
                </a:cubicBezTo>
                <a:cubicBezTo>
                  <a:pt x="11205" y="1421"/>
                  <a:pt x="11205" y="1421"/>
                  <a:pt x="11205" y="1421"/>
                </a:cubicBezTo>
                <a:cubicBezTo>
                  <a:pt x="13905" y="1421"/>
                  <a:pt x="13905" y="1421"/>
                  <a:pt x="13905" y="1421"/>
                </a:cubicBezTo>
                <a:cubicBezTo>
                  <a:pt x="13905" y="8811"/>
                  <a:pt x="13905" y="8811"/>
                  <a:pt x="13905" y="8811"/>
                </a:cubicBezTo>
                <a:cubicBezTo>
                  <a:pt x="13905" y="9379"/>
                  <a:pt x="14040" y="9663"/>
                  <a:pt x="14310" y="9663"/>
                </a:cubicBezTo>
                <a:cubicBezTo>
                  <a:pt x="14445" y="9663"/>
                  <a:pt x="14580" y="9379"/>
                  <a:pt x="14580" y="8811"/>
                </a:cubicBezTo>
                <a:cubicBezTo>
                  <a:pt x="14580" y="1421"/>
                  <a:pt x="14580" y="1421"/>
                  <a:pt x="14580" y="1421"/>
                </a:cubicBezTo>
                <a:cubicBezTo>
                  <a:pt x="17415" y="1421"/>
                  <a:pt x="17415" y="1421"/>
                  <a:pt x="17415" y="1421"/>
                </a:cubicBezTo>
                <a:cubicBezTo>
                  <a:pt x="17415" y="5684"/>
                  <a:pt x="17415" y="5684"/>
                  <a:pt x="17415" y="5684"/>
                </a:cubicBezTo>
                <a:cubicBezTo>
                  <a:pt x="17415" y="5968"/>
                  <a:pt x="17550" y="6253"/>
                  <a:pt x="17685" y="6253"/>
                </a:cubicBezTo>
                <a:cubicBezTo>
                  <a:pt x="17820" y="6253"/>
                  <a:pt x="18090" y="5968"/>
                  <a:pt x="18090" y="5684"/>
                </a:cubicBezTo>
                <a:cubicBezTo>
                  <a:pt x="18090" y="1421"/>
                  <a:pt x="18090" y="1421"/>
                  <a:pt x="18090" y="1421"/>
                </a:cubicBezTo>
                <a:cubicBezTo>
                  <a:pt x="20925" y="1421"/>
                  <a:pt x="20925" y="1421"/>
                  <a:pt x="20925" y="1421"/>
                </a:cubicBezTo>
                <a:lnTo>
                  <a:pt x="20925" y="2017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37" name="Freeform 61"/>
          <p:cNvSpPr/>
          <p:nvPr/>
        </p:nvSpPr>
        <p:spPr>
          <a:xfrm>
            <a:off x="12601575" y="4454526"/>
            <a:ext cx="10890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6210" y="7830"/>
                </a:moveTo>
                <a:cubicBezTo>
                  <a:pt x="6210" y="7020"/>
                  <a:pt x="6885" y="6480"/>
                  <a:pt x="7695" y="6480"/>
                </a:cubicBezTo>
                <a:cubicBezTo>
                  <a:pt x="8370" y="6480"/>
                  <a:pt x="9045" y="7020"/>
                  <a:pt x="9045" y="7830"/>
                </a:cubicBezTo>
                <a:cubicBezTo>
                  <a:pt x="9045" y="8640"/>
                  <a:pt x="8370" y="9180"/>
                  <a:pt x="7695" y="9180"/>
                </a:cubicBezTo>
                <a:cubicBezTo>
                  <a:pt x="6885" y="9180"/>
                  <a:pt x="6210" y="8640"/>
                  <a:pt x="6210" y="7830"/>
                </a:cubicBezTo>
                <a:close/>
                <a:moveTo>
                  <a:pt x="15660" y="7830"/>
                </a:moveTo>
                <a:cubicBezTo>
                  <a:pt x="15660" y="8640"/>
                  <a:pt x="15120" y="9180"/>
                  <a:pt x="14310" y="9180"/>
                </a:cubicBezTo>
                <a:cubicBezTo>
                  <a:pt x="13500" y="9180"/>
                  <a:pt x="12960" y="8640"/>
                  <a:pt x="12960" y="7830"/>
                </a:cubicBezTo>
                <a:cubicBezTo>
                  <a:pt x="12960" y="7020"/>
                  <a:pt x="13500" y="6480"/>
                  <a:pt x="14310" y="6480"/>
                </a:cubicBezTo>
                <a:cubicBezTo>
                  <a:pt x="15120" y="6480"/>
                  <a:pt x="15660" y="7020"/>
                  <a:pt x="15660" y="7830"/>
                </a:cubicBezTo>
                <a:close/>
                <a:moveTo>
                  <a:pt x="15120" y="15120"/>
                </a:moveTo>
                <a:cubicBezTo>
                  <a:pt x="15255" y="15255"/>
                  <a:pt x="15120" y="15525"/>
                  <a:pt x="14985" y="15525"/>
                </a:cubicBezTo>
                <a:cubicBezTo>
                  <a:pt x="14850" y="15660"/>
                  <a:pt x="14715" y="15660"/>
                  <a:pt x="14580" y="15390"/>
                </a:cubicBezTo>
                <a:cubicBezTo>
                  <a:pt x="13770" y="14175"/>
                  <a:pt x="12285" y="13365"/>
                  <a:pt x="10800" y="13365"/>
                </a:cubicBezTo>
                <a:cubicBezTo>
                  <a:pt x="9315" y="13365"/>
                  <a:pt x="7830" y="14175"/>
                  <a:pt x="7020" y="15525"/>
                </a:cubicBezTo>
                <a:cubicBezTo>
                  <a:pt x="7020" y="15660"/>
                  <a:pt x="6885" y="15660"/>
                  <a:pt x="6750" y="15660"/>
                </a:cubicBezTo>
                <a:cubicBezTo>
                  <a:pt x="6750" y="15660"/>
                  <a:pt x="6615" y="15660"/>
                  <a:pt x="6615" y="15660"/>
                </a:cubicBezTo>
                <a:cubicBezTo>
                  <a:pt x="6480" y="15525"/>
                  <a:pt x="6345" y="15255"/>
                  <a:pt x="6480" y="15120"/>
                </a:cubicBezTo>
                <a:cubicBezTo>
                  <a:pt x="7425" y="13635"/>
                  <a:pt x="9045" y="12690"/>
                  <a:pt x="10800" y="12690"/>
                </a:cubicBezTo>
                <a:cubicBezTo>
                  <a:pt x="12555" y="12690"/>
                  <a:pt x="14175" y="13635"/>
                  <a:pt x="15120" y="151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38" name="Freeform 62"/>
          <p:cNvSpPr/>
          <p:nvPr/>
        </p:nvSpPr>
        <p:spPr>
          <a:xfrm>
            <a:off x="12601575" y="5886450"/>
            <a:ext cx="1089027" cy="698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2282"/>
                </a:moveTo>
                <a:cubicBezTo>
                  <a:pt x="21600" y="10376"/>
                  <a:pt x="19980" y="8471"/>
                  <a:pt x="17010" y="7412"/>
                </a:cubicBezTo>
                <a:cubicBezTo>
                  <a:pt x="16335" y="3176"/>
                  <a:pt x="13770" y="0"/>
                  <a:pt x="10800" y="0"/>
                </a:cubicBezTo>
                <a:cubicBezTo>
                  <a:pt x="7830" y="0"/>
                  <a:pt x="5265" y="3176"/>
                  <a:pt x="4590" y="7412"/>
                </a:cubicBezTo>
                <a:cubicBezTo>
                  <a:pt x="1620" y="8682"/>
                  <a:pt x="0" y="10376"/>
                  <a:pt x="0" y="12282"/>
                </a:cubicBezTo>
                <a:cubicBezTo>
                  <a:pt x="0" y="14824"/>
                  <a:pt x="2430" y="16518"/>
                  <a:pt x="5535" y="17365"/>
                </a:cubicBezTo>
                <a:cubicBezTo>
                  <a:pt x="6750" y="20118"/>
                  <a:pt x="8775" y="21600"/>
                  <a:pt x="10800" y="21600"/>
                </a:cubicBezTo>
                <a:cubicBezTo>
                  <a:pt x="12825" y="21600"/>
                  <a:pt x="14850" y="20118"/>
                  <a:pt x="16065" y="17365"/>
                </a:cubicBezTo>
                <a:cubicBezTo>
                  <a:pt x="19170" y="16518"/>
                  <a:pt x="21600" y="14824"/>
                  <a:pt x="21600" y="12282"/>
                </a:cubicBezTo>
                <a:close/>
                <a:moveTo>
                  <a:pt x="10800" y="1059"/>
                </a:moveTo>
                <a:cubicBezTo>
                  <a:pt x="14040" y="1059"/>
                  <a:pt x="16605" y="5082"/>
                  <a:pt x="16605" y="10165"/>
                </a:cubicBezTo>
                <a:cubicBezTo>
                  <a:pt x="16605" y="10165"/>
                  <a:pt x="16605" y="10165"/>
                  <a:pt x="16605" y="10165"/>
                </a:cubicBezTo>
                <a:cubicBezTo>
                  <a:pt x="16605" y="11224"/>
                  <a:pt x="14445" y="12706"/>
                  <a:pt x="10800" y="12706"/>
                </a:cubicBezTo>
                <a:cubicBezTo>
                  <a:pt x="7290" y="12706"/>
                  <a:pt x="5130" y="11224"/>
                  <a:pt x="5130" y="10165"/>
                </a:cubicBezTo>
                <a:cubicBezTo>
                  <a:pt x="5130" y="9953"/>
                  <a:pt x="5130" y="9953"/>
                  <a:pt x="4995" y="9741"/>
                </a:cubicBezTo>
                <a:cubicBezTo>
                  <a:pt x="5130" y="4871"/>
                  <a:pt x="7695" y="1059"/>
                  <a:pt x="10800" y="1059"/>
                </a:cubicBezTo>
                <a:close/>
                <a:moveTo>
                  <a:pt x="10800" y="20541"/>
                </a:moveTo>
                <a:cubicBezTo>
                  <a:pt x="9180" y="20541"/>
                  <a:pt x="7560" y="19482"/>
                  <a:pt x="6480" y="17576"/>
                </a:cubicBezTo>
                <a:cubicBezTo>
                  <a:pt x="7830" y="18000"/>
                  <a:pt x="9315" y="18000"/>
                  <a:pt x="10800" y="18000"/>
                </a:cubicBezTo>
                <a:cubicBezTo>
                  <a:pt x="12285" y="18000"/>
                  <a:pt x="13770" y="18000"/>
                  <a:pt x="15120" y="17576"/>
                </a:cubicBezTo>
                <a:cubicBezTo>
                  <a:pt x="14040" y="19482"/>
                  <a:pt x="12420" y="20541"/>
                  <a:pt x="10800" y="20541"/>
                </a:cubicBezTo>
                <a:close/>
                <a:moveTo>
                  <a:pt x="10800" y="17153"/>
                </a:moveTo>
                <a:cubicBezTo>
                  <a:pt x="4860" y="17153"/>
                  <a:pt x="675" y="14612"/>
                  <a:pt x="675" y="12282"/>
                </a:cubicBezTo>
                <a:cubicBezTo>
                  <a:pt x="675" y="11012"/>
                  <a:pt x="2160" y="9529"/>
                  <a:pt x="4455" y="8682"/>
                </a:cubicBezTo>
                <a:cubicBezTo>
                  <a:pt x="4455" y="9106"/>
                  <a:pt x="4320" y="9529"/>
                  <a:pt x="4320" y="10165"/>
                </a:cubicBezTo>
                <a:cubicBezTo>
                  <a:pt x="4320" y="10165"/>
                  <a:pt x="4455" y="10376"/>
                  <a:pt x="4455" y="10376"/>
                </a:cubicBezTo>
                <a:cubicBezTo>
                  <a:pt x="4860" y="12494"/>
                  <a:pt x="7965" y="13553"/>
                  <a:pt x="10800" y="13553"/>
                </a:cubicBezTo>
                <a:cubicBezTo>
                  <a:pt x="13905" y="13553"/>
                  <a:pt x="17280" y="12282"/>
                  <a:pt x="17280" y="10165"/>
                </a:cubicBezTo>
                <a:cubicBezTo>
                  <a:pt x="17280" y="10165"/>
                  <a:pt x="17280" y="10165"/>
                  <a:pt x="17280" y="9953"/>
                </a:cubicBezTo>
                <a:cubicBezTo>
                  <a:pt x="17280" y="9529"/>
                  <a:pt x="17145" y="9106"/>
                  <a:pt x="17145" y="8682"/>
                </a:cubicBezTo>
                <a:cubicBezTo>
                  <a:pt x="19440" y="9529"/>
                  <a:pt x="20925" y="11012"/>
                  <a:pt x="20925" y="12282"/>
                </a:cubicBezTo>
                <a:cubicBezTo>
                  <a:pt x="20925" y="14612"/>
                  <a:pt x="16740" y="17153"/>
                  <a:pt x="10800" y="171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39" name="Freeform 63"/>
          <p:cNvSpPr/>
          <p:nvPr/>
        </p:nvSpPr>
        <p:spPr>
          <a:xfrm>
            <a:off x="12600484" y="7067546"/>
            <a:ext cx="1090357" cy="8032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435" h="20700" extrusionOk="0">
                <a:moveTo>
                  <a:pt x="20190" y="3349"/>
                </a:moveTo>
                <a:cubicBezTo>
                  <a:pt x="19551" y="1756"/>
                  <a:pt x="17378" y="1579"/>
                  <a:pt x="14311" y="2818"/>
                </a:cubicBezTo>
                <a:cubicBezTo>
                  <a:pt x="12138" y="-192"/>
                  <a:pt x="8815" y="-900"/>
                  <a:pt x="6003" y="1225"/>
                </a:cubicBezTo>
                <a:cubicBezTo>
                  <a:pt x="3319" y="3526"/>
                  <a:pt x="2041" y="7952"/>
                  <a:pt x="2808" y="12025"/>
                </a:cubicBezTo>
                <a:cubicBezTo>
                  <a:pt x="507" y="15034"/>
                  <a:pt x="-515" y="17690"/>
                  <a:pt x="252" y="19284"/>
                </a:cubicBezTo>
                <a:cubicBezTo>
                  <a:pt x="635" y="20346"/>
                  <a:pt x="1530" y="20700"/>
                  <a:pt x="2552" y="20700"/>
                </a:cubicBezTo>
                <a:cubicBezTo>
                  <a:pt x="3831" y="20700"/>
                  <a:pt x="5364" y="20169"/>
                  <a:pt x="7154" y="19461"/>
                </a:cubicBezTo>
                <a:cubicBezTo>
                  <a:pt x="8048" y="19992"/>
                  <a:pt x="8943" y="20169"/>
                  <a:pt x="9965" y="20169"/>
                </a:cubicBezTo>
                <a:cubicBezTo>
                  <a:pt x="11116" y="20169"/>
                  <a:pt x="12394" y="19815"/>
                  <a:pt x="13416" y="18930"/>
                </a:cubicBezTo>
                <a:cubicBezTo>
                  <a:pt x="15334" y="17513"/>
                  <a:pt x="16612" y="14680"/>
                  <a:pt x="16867" y="11670"/>
                </a:cubicBezTo>
                <a:cubicBezTo>
                  <a:pt x="19423" y="8484"/>
                  <a:pt x="21085" y="5297"/>
                  <a:pt x="20190" y="3349"/>
                </a:cubicBezTo>
                <a:close/>
                <a:moveTo>
                  <a:pt x="6387" y="2110"/>
                </a:moveTo>
                <a:cubicBezTo>
                  <a:pt x="9326" y="-192"/>
                  <a:pt x="13033" y="1225"/>
                  <a:pt x="14822" y="5297"/>
                </a:cubicBezTo>
                <a:cubicBezTo>
                  <a:pt x="14822" y="5297"/>
                  <a:pt x="14822" y="5297"/>
                  <a:pt x="14822" y="5297"/>
                </a:cubicBezTo>
                <a:cubicBezTo>
                  <a:pt x="15206" y="6182"/>
                  <a:pt x="13672" y="8838"/>
                  <a:pt x="10349" y="11493"/>
                </a:cubicBezTo>
                <a:cubicBezTo>
                  <a:pt x="8943" y="12733"/>
                  <a:pt x="7409" y="13618"/>
                  <a:pt x="6131" y="13972"/>
                </a:cubicBezTo>
                <a:cubicBezTo>
                  <a:pt x="4981" y="14326"/>
                  <a:pt x="4342" y="14149"/>
                  <a:pt x="4214" y="13795"/>
                </a:cubicBezTo>
                <a:cubicBezTo>
                  <a:pt x="4086" y="13618"/>
                  <a:pt x="4086" y="13618"/>
                  <a:pt x="4086" y="13441"/>
                </a:cubicBezTo>
                <a:cubicBezTo>
                  <a:pt x="2425" y="9546"/>
                  <a:pt x="3447" y="4411"/>
                  <a:pt x="6387" y="2110"/>
                </a:cubicBezTo>
                <a:close/>
                <a:moveTo>
                  <a:pt x="13033" y="18221"/>
                </a:moveTo>
                <a:cubicBezTo>
                  <a:pt x="11499" y="19284"/>
                  <a:pt x="9710" y="19638"/>
                  <a:pt x="8048" y="18930"/>
                </a:cubicBezTo>
                <a:cubicBezTo>
                  <a:pt x="9454" y="18044"/>
                  <a:pt x="10860" y="17159"/>
                  <a:pt x="12138" y="16097"/>
                </a:cubicBezTo>
                <a:cubicBezTo>
                  <a:pt x="13544" y="15034"/>
                  <a:pt x="14822" y="13795"/>
                  <a:pt x="15973" y="12556"/>
                </a:cubicBezTo>
                <a:cubicBezTo>
                  <a:pt x="15589" y="14857"/>
                  <a:pt x="14567" y="16982"/>
                  <a:pt x="13033" y="18221"/>
                </a:cubicBezTo>
                <a:close/>
                <a:moveTo>
                  <a:pt x="11883" y="15211"/>
                </a:moveTo>
                <a:cubicBezTo>
                  <a:pt x="6259" y="19638"/>
                  <a:pt x="1530" y="20700"/>
                  <a:pt x="763" y="18752"/>
                </a:cubicBezTo>
                <a:cubicBezTo>
                  <a:pt x="380" y="17690"/>
                  <a:pt x="1274" y="15566"/>
                  <a:pt x="3064" y="13087"/>
                </a:cubicBezTo>
                <a:cubicBezTo>
                  <a:pt x="3192" y="13441"/>
                  <a:pt x="3319" y="13795"/>
                  <a:pt x="3447" y="14326"/>
                </a:cubicBezTo>
                <a:cubicBezTo>
                  <a:pt x="3575" y="14326"/>
                  <a:pt x="3703" y="14503"/>
                  <a:pt x="3703" y="14503"/>
                </a:cubicBezTo>
                <a:cubicBezTo>
                  <a:pt x="3958" y="14857"/>
                  <a:pt x="4470" y="15034"/>
                  <a:pt x="5109" y="15034"/>
                </a:cubicBezTo>
                <a:cubicBezTo>
                  <a:pt x="5492" y="15034"/>
                  <a:pt x="5876" y="15034"/>
                  <a:pt x="6387" y="14857"/>
                </a:cubicBezTo>
                <a:cubicBezTo>
                  <a:pt x="7665" y="14503"/>
                  <a:pt x="9199" y="13618"/>
                  <a:pt x="10732" y="12379"/>
                </a:cubicBezTo>
                <a:cubicBezTo>
                  <a:pt x="13544" y="10077"/>
                  <a:pt x="16228" y="6713"/>
                  <a:pt x="15461" y="4766"/>
                </a:cubicBezTo>
                <a:cubicBezTo>
                  <a:pt x="15461" y="4766"/>
                  <a:pt x="15461" y="4766"/>
                  <a:pt x="15461" y="4766"/>
                </a:cubicBezTo>
                <a:cubicBezTo>
                  <a:pt x="15206" y="4411"/>
                  <a:pt x="15078" y="3880"/>
                  <a:pt x="14822" y="3526"/>
                </a:cubicBezTo>
                <a:cubicBezTo>
                  <a:pt x="17251" y="2641"/>
                  <a:pt x="19168" y="2641"/>
                  <a:pt x="19679" y="3880"/>
                </a:cubicBezTo>
                <a:cubicBezTo>
                  <a:pt x="20446" y="5651"/>
                  <a:pt x="17378" y="10785"/>
                  <a:pt x="11883" y="1521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40" name="Freeform 64"/>
          <p:cNvSpPr/>
          <p:nvPr/>
        </p:nvSpPr>
        <p:spPr>
          <a:xfrm>
            <a:off x="12600308" y="8248494"/>
            <a:ext cx="1094736" cy="9240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1" h="21167" extrusionOk="0">
                <a:moveTo>
                  <a:pt x="20701" y="1617"/>
                </a:moveTo>
                <a:cubicBezTo>
                  <a:pt x="20034" y="828"/>
                  <a:pt x="19234" y="198"/>
                  <a:pt x="18301" y="40"/>
                </a:cubicBezTo>
                <a:cubicBezTo>
                  <a:pt x="17368" y="-118"/>
                  <a:pt x="16434" y="198"/>
                  <a:pt x="15768" y="828"/>
                </a:cubicBezTo>
                <a:cubicBezTo>
                  <a:pt x="12834" y="3666"/>
                  <a:pt x="8568" y="3666"/>
                  <a:pt x="5634" y="828"/>
                </a:cubicBezTo>
                <a:cubicBezTo>
                  <a:pt x="4168" y="-433"/>
                  <a:pt x="1901" y="-118"/>
                  <a:pt x="701" y="1617"/>
                </a:cubicBezTo>
                <a:cubicBezTo>
                  <a:pt x="168" y="2563"/>
                  <a:pt x="-99" y="3509"/>
                  <a:pt x="34" y="4612"/>
                </a:cubicBezTo>
                <a:cubicBezTo>
                  <a:pt x="168" y="5716"/>
                  <a:pt x="701" y="6662"/>
                  <a:pt x="1368" y="7450"/>
                </a:cubicBezTo>
                <a:cubicBezTo>
                  <a:pt x="3368" y="9185"/>
                  <a:pt x="5768" y="10446"/>
                  <a:pt x="8301" y="10919"/>
                </a:cubicBezTo>
                <a:cubicBezTo>
                  <a:pt x="8301" y="10919"/>
                  <a:pt x="8301" y="10919"/>
                  <a:pt x="8301" y="10919"/>
                </a:cubicBezTo>
                <a:cubicBezTo>
                  <a:pt x="8301" y="12811"/>
                  <a:pt x="8301" y="12811"/>
                  <a:pt x="8301" y="12811"/>
                </a:cubicBezTo>
                <a:cubicBezTo>
                  <a:pt x="8301" y="14072"/>
                  <a:pt x="9234" y="15333"/>
                  <a:pt x="10434" y="15491"/>
                </a:cubicBezTo>
                <a:cubicBezTo>
                  <a:pt x="10434" y="20694"/>
                  <a:pt x="10434" y="20694"/>
                  <a:pt x="10434" y="20694"/>
                </a:cubicBezTo>
                <a:cubicBezTo>
                  <a:pt x="10434" y="21009"/>
                  <a:pt x="10568" y="21167"/>
                  <a:pt x="10701" y="21167"/>
                </a:cubicBezTo>
                <a:cubicBezTo>
                  <a:pt x="10834" y="21167"/>
                  <a:pt x="10968" y="21009"/>
                  <a:pt x="10968" y="20694"/>
                </a:cubicBezTo>
                <a:cubicBezTo>
                  <a:pt x="10968" y="15491"/>
                  <a:pt x="10968" y="15491"/>
                  <a:pt x="10968" y="15491"/>
                </a:cubicBezTo>
                <a:cubicBezTo>
                  <a:pt x="12168" y="15333"/>
                  <a:pt x="13101" y="14072"/>
                  <a:pt x="13101" y="12811"/>
                </a:cubicBezTo>
                <a:cubicBezTo>
                  <a:pt x="13101" y="10919"/>
                  <a:pt x="13101" y="10919"/>
                  <a:pt x="13101" y="10919"/>
                </a:cubicBezTo>
                <a:cubicBezTo>
                  <a:pt x="13101" y="10919"/>
                  <a:pt x="13101" y="10919"/>
                  <a:pt x="13101" y="10919"/>
                </a:cubicBezTo>
                <a:cubicBezTo>
                  <a:pt x="15634" y="10446"/>
                  <a:pt x="18034" y="9185"/>
                  <a:pt x="20034" y="7450"/>
                </a:cubicBezTo>
                <a:cubicBezTo>
                  <a:pt x="20701" y="6662"/>
                  <a:pt x="21234" y="5716"/>
                  <a:pt x="21368" y="4612"/>
                </a:cubicBezTo>
                <a:cubicBezTo>
                  <a:pt x="21501" y="3509"/>
                  <a:pt x="21234" y="2563"/>
                  <a:pt x="20701" y="1617"/>
                </a:cubicBezTo>
                <a:close/>
                <a:moveTo>
                  <a:pt x="8968" y="12811"/>
                </a:moveTo>
                <a:cubicBezTo>
                  <a:pt x="8968" y="11076"/>
                  <a:pt x="8968" y="11076"/>
                  <a:pt x="8968" y="11076"/>
                </a:cubicBezTo>
                <a:cubicBezTo>
                  <a:pt x="9368" y="11076"/>
                  <a:pt x="9901" y="11076"/>
                  <a:pt x="10434" y="11234"/>
                </a:cubicBezTo>
                <a:cubicBezTo>
                  <a:pt x="10434" y="14703"/>
                  <a:pt x="10434" y="14703"/>
                  <a:pt x="10434" y="14703"/>
                </a:cubicBezTo>
                <a:cubicBezTo>
                  <a:pt x="9501" y="14545"/>
                  <a:pt x="8968" y="13757"/>
                  <a:pt x="8968" y="12811"/>
                </a:cubicBezTo>
                <a:close/>
                <a:moveTo>
                  <a:pt x="12434" y="12811"/>
                </a:moveTo>
                <a:cubicBezTo>
                  <a:pt x="12434" y="13757"/>
                  <a:pt x="11901" y="14545"/>
                  <a:pt x="10968" y="14703"/>
                </a:cubicBezTo>
                <a:cubicBezTo>
                  <a:pt x="10968" y="11234"/>
                  <a:pt x="10968" y="11234"/>
                  <a:pt x="10968" y="11234"/>
                </a:cubicBezTo>
                <a:cubicBezTo>
                  <a:pt x="11501" y="11076"/>
                  <a:pt x="12034" y="11076"/>
                  <a:pt x="12434" y="11076"/>
                </a:cubicBezTo>
                <a:lnTo>
                  <a:pt x="12434" y="12811"/>
                </a:lnTo>
                <a:close/>
                <a:moveTo>
                  <a:pt x="20701" y="4612"/>
                </a:moveTo>
                <a:cubicBezTo>
                  <a:pt x="20568" y="5401"/>
                  <a:pt x="20168" y="6189"/>
                  <a:pt x="19634" y="6820"/>
                </a:cubicBezTo>
                <a:cubicBezTo>
                  <a:pt x="17101" y="9185"/>
                  <a:pt x="13901" y="10446"/>
                  <a:pt x="10701" y="10446"/>
                </a:cubicBezTo>
                <a:cubicBezTo>
                  <a:pt x="7501" y="10446"/>
                  <a:pt x="4301" y="9185"/>
                  <a:pt x="1768" y="6820"/>
                </a:cubicBezTo>
                <a:cubicBezTo>
                  <a:pt x="1234" y="6189"/>
                  <a:pt x="834" y="5401"/>
                  <a:pt x="701" y="4612"/>
                </a:cubicBezTo>
                <a:cubicBezTo>
                  <a:pt x="568" y="3666"/>
                  <a:pt x="834" y="2878"/>
                  <a:pt x="1234" y="2090"/>
                </a:cubicBezTo>
                <a:cubicBezTo>
                  <a:pt x="1768" y="1301"/>
                  <a:pt x="2701" y="828"/>
                  <a:pt x="3501" y="828"/>
                </a:cubicBezTo>
                <a:cubicBezTo>
                  <a:pt x="4168" y="828"/>
                  <a:pt x="4701" y="986"/>
                  <a:pt x="5234" y="1459"/>
                </a:cubicBezTo>
                <a:cubicBezTo>
                  <a:pt x="8434" y="4455"/>
                  <a:pt x="12968" y="4455"/>
                  <a:pt x="16168" y="1459"/>
                </a:cubicBezTo>
                <a:cubicBezTo>
                  <a:pt x="16701" y="986"/>
                  <a:pt x="17501" y="671"/>
                  <a:pt x="18301" y="828"/>
                </a:cubicBezTo>
                <a:cubicBezTo>
                  <a:pt x="18968" y="986"/>
                  <a:pt x="19634" y="1459"/>
                  <a:pt x="20168" y="2090"/>
                </a:cubicBezTo>
                <a:cubicBezTo>
                  <a:pt x="20568" y="2878"/>
                  <a:pt x="20834" y="3666"/>
                  <a:pt x="20701" y="4612"/>
                </a:cubicBezTo>
                <a:close/>
                <a:moveTo>
                  <a:pt x="8168" y="8869"/>
                </a:moveTo>
                <a:cubicBezTo>
                  <a:pt x="8168" y="9027"/>
                  <a:pt x="8034" y="9185"/>
                  <a:pt x="7768" y="9185"/>
                </a:cubicBezTo>
                <a:cubicBezTo>
                  <a:pt x="7768" y="9185"/>
                  <a:pt x="7768" y="9185"/>
                  <a:pt x="7768" y="9185"/>
                </a:cubicBezTo>
                <a:cubicBezTo>
                  <a:pt x="5501" y="8712"/>
                  <a:pt x="2968" y="6662"/>
                  <a:pt x="2968" y="6662"/>
                </a:cubicBezTo>
                <a:cubicBezTo>
                  <a:pt x="2834" y="6504"/>
                  <a:pt x="2701" y="6189"/>
                  <a:pt x="2834" y="6031"/>
                </a:cubicBezTo>
                <a:cubicBezTo>
                  <a:pt x="2968" y="5874"/>
                  <a:pt x="3101" y="5874"/>
                  <a:pt x="3234" y="6031"/>
                </a:cubicBezTo>
                <a:cubicBezTo>
                  <a:pt x="3368" y="6031"/>
                  <a:pt x="5768" y="7923"/>
                  <a:pt x="7901" y="8396"/>
                </a:cubicBezTo>
                <a:cubicBezTo>
                  <a:pt x="8034" y="8396"/>
                  <a:pt x="8168" y="8712"/>
                  <a:pt x="8168" y="886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41" name="Freeform 65"/>
          <p:cNvSpPr/>
          <p:nvPr/>
        </p:nvSpPr>
        <p:spPr>
          <a:xfrm>
            <a:off x="12601071" y="9378950"/>
            <a:ext cx="1082498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3" h="21600" extrusionOk="0">
                <a:moveTo>
                  <a:pt x="21094" y="9450"/>
                </a:moveTo>
                <a:cubicBezTo>
                  <a:pt x="20828" y="8370"/>
                  <a:pt x="20028" y="7425"/>
                  <a:pt x="18561" y="6210"/>
                </a:cubicBezTo>
                <a:cubicBezTo>
                  <a:pt x="17494" y="5265"/>
                  <a:pt x="15628" y="4860"/>
                  <a:pt x="13228" y="4995"/>
                </a:cubicBezTo>
                <a:cubicBezTo>
                  <a:pt x="12294" y="4995"/>
                  <a:pt x="10161" y="5130"/>
                  <a:pt x="9894" y="4995"/>
                </a:cubicBezTo>
                <a:cubicBezTo>
                  <a:pt x="9761" y="4995"/>
                  <a:pt x="9494" y="4455"/>
                  <a:pt x="9228" y="4185"/>
                </a:cubicBezTo>
                <a:cubicBezTo>
                  <a:pt x="9094" y="3915"/>
                  <a:pt x="9094" y="3780"/>
                  <a:pt x="8961" y="3645"/>
                </a:cubicBezTo>
                <a:cubicBezTo>
                  <a:pt x="9494" y="3375"/>
                  <a:pt x="9894" y="2970"/>
                  <a:pt x="10028" y="2565"/>
                </a:cubicBezTo>
                <a:cubicBezTo>
                  <a:pt x="10028" y="2295"/>
                  <a:pt x="9894" y="1890"/>
                  <a:pt x="9628" y="1620"/>
                </a:cubicBezTo>
                <a:cubicBezTo>
                  <a:pt x="9094" y="1350"/>
                  <a:pt x="8294" y="1350"/>
                  <a:pt x="7494" y="1485"/>
                </a:cubicBezTo>
                <a:cubicBezTo>
                  <a:pt x="6961" y="810"/>
                  <a:pt x="6161" y="405"/>
                  <a:pt x="5494" y="270"/>
                </a:cubicBezTo>
                <a:cubicBezTo>
                  <a:pt x="5228" y="270"/>
                  <a:pt x="4694" y="405"/>
                  <a:pt x="4161" y="810"/>
                </a:cubicBezTo>
                <a:cubicBezTo>
                  <a:pt x="3761" y="540"/>
                  <a:pt x="2828" y="0"/>
                  <a:pt x="2161" y="0"/>
                </a:cubicBezTo>
                <a:cubicBezTo>
                  <a:pt x="1761" y="0"/>
                  <a:pt x="1361" y="405"/>
                  <a:pt x="1361" y="945"/>
                </a:cubicBezTo>
                <a:cubicBezTo>
                  <a:pt x="1361" y="1215"/>
                  <a:pt x="1494" y="1755"/>
                  <a:pt x="2428" y="2025"/>
                </a:cubicBezTo>
                <a:cubicBezTo>
                  <a:pt x="1494" y="2835"/>
                  <a:pt x="-239" y="4455"/>
                  <a:pt x="28" y="4995"/>
                </a:cubicBezTo>
                <a:cubicBezTo>
                  <a:pt x="294" y="5535"/>
                  <a:pt x="1094" y="6210"/>
                  <a:pt x="1628" y="6345"/>
                </a:cubicBezTo>
                <a:cubicBezTo>
                  <a:pt x="1761" y="6345"/>
                  <a:pt x="1761" y="6345"/>
                  <a:pt x="1894" y="6345"/>
                </a:cubicBezTo>
                <a:cubicBezTo>
                  <a:pt x="2161" y="6345"/>
                  <a:pt x="2428" y="6210"/>
                  <a:pt x="2694" y="6075"/>
                </a:cubicBezTo>
                <a:cubicBezTo>
                  <a:pt x="2828" y="6075"/>
                  <a:pt x="3094" y="5940"/>
                  <a:pt x="3228" y="5940"/>
                </a:cubicBezTo>
                <a:cubicBezTo>
                  <a:pt x="3228" y="6075"/>
                  <a:pt x="3094" y="6075"/>
                  <a:pt x="3094" y="6210"/>
                </a:cubicBezTo>
                <a:cubicBezTo>
                  <a:pt x="2694" y="6885"/>
                  <a:pt x="2161" y="7695"/>
                  <a:pt x="2161" y="8505"/>
                </a:cubicBezTo>
                <a:cubicBezTo>
                  <a:pt x="2161" y="9855"/>
                  <a:pt x="2694" y="11340"/>
                  <a:pt x="3228" y="12150"/>
                </a:cubicBezTo>
                <a:cubicBezTo>
                  <a:pt x="3761" y="12825"/>
                  <a:pt x="4694" y="13500"/>
                  <a:pt x="5628" y="14310"/>
                </a:cubicBezTo>
                <a:cubicBezTo>
                  <a:pt x="6161" y="14715"/>
                  <a:pt x="6694" y="15255"/>
                  <a:pt x="7094" y="15525"/>
                </a:cubicBezTo>
                <a:cubicBezTo>
                  <a:pt x="7628" y="16200"/>
                  <a:pt x="7628" y="17550"/>
                  <a:pt x="7628" y="18360"/>
                </a:cubicBezTo>
                <a:cubicBezTo>
                  <a:pt x="7628" y="18495"/>
                  <a:pt x="7628" y="18495"/>
                  <a:pt x="7628" y="18495"/>
                </a:cubicBezTo>
                <a:cubicBezTo>
                  <a:pt x="7628" y="19170"/>
                  <a:pt x="7494" y="21195"/>
                  <a:pt x="7494" y="21195"/>
                </a:cubicBezTo>
                <a:cubicBezTo>
                  <a:pt x="7494" y="21330"/>
                  <a:pt x="7494" y="21465"/>
                  <a:pt x="7494" y="21465"/>
                </a:cubicBezTo>
                <a:cubicBezTo>
                  <a:pt x="7628" y="21600"/>
                  <a:pt x="7628" y="21600"/>
                  <a:pt x="7761" y="21600"/>
                </a:cubicBezTo>
                <a:cubicBezTo>
                  <a:pt x="9094" y="21600"/>
                  <a:pt x="9094" y="21600"/>
                  <a:pt x="9094" y="21600"/>
                </a:cubicBezTo>
                <a:cubicBezTo>
                  <a:pt x="9228" y="21600"/>
                  <a:pt x="9361" y="21465"/>
                  <a:pt x="9494" y="21330"/>
                </a:cubicBezTo>
                <a:cubicBezTo>
                  <a:pt x="9494" y="21060"/>
                  <a:pt x="9628" y="20115"/>
                  <a:pt x="9761" y="18765"/>
                </a:cubicBezTo>
                <a:cubicBezTo>
                  <a:pt x="9761" y="18090"/>
                  <a:pt x="9761" y="17280"/>
                  <a:pt x="9894" y="17010"/>
                </a:cubicBezTo>
                <a:cubicBezTo>
                  <a:pt x="9894" y="16740"/>
                  <a:pt x="10028" y="16470"/>
                  <a:pt x="10294" y="16065"/>
                </a:cubicBezTo>
                <a:cubicBezTo>
                  <a:pt x="11094" y="15795"/>
                  <a:pt x="13228" y="15930"/>
                  <a:pt x="14028" y="16065"/>
                </a:cubicBezTo>
                <a:cubicBezTo>
                  <a:pt x="14161" y="16335"/>
                  <a:pt x="14161" y="16605"/>
                  <a:pt x="14294" y="16875"/>
                </a:cubicBezTo>
                <a:cubicBezTo>
                  <a:pt x="14561" y="17550"/>
                  <a:pt x="14694" y="18090"/>
                  <a:pt x="14694" y="18630"/>
                </a:cubicBezTo>
                <a:cubicBezTo>
                  <a:pt x="14694" y="19440"/>
                  <a:pt x="14561" y="21195"/>
                  <a:pt x="14561" y="21195"/>
                </a:cubicBezTo>
                <a:cubicBezTo>
                  <a:pt x="14561" y="21330"/>
                  <a:pt x="14694" y="21465"/>
                  <a:pt x="14694" y="21465"/>
                </a:cubicBezTo>
                <a:cubicBezTo>
                  <a:pt x="14828" y="21600"/>
                  <a:pt x="14828" y="21600"/>
                  <a:pt x="14961" y="21600"/>
                </a:cubicBezTo>
                <a:cubicBezTo>
                  <a:pt x="16161" y="21600"/>
                  <a:pt x="16161" y="21600"/>
                  <a:pt x="16161" y="21600"/>
                </a:cubicBezTo>
                <a:cubicBezTo>
                  <a:pt x="16294" y="21600"/>
                  <a:pt x="16428" y="21465"/>
                  <a:pt x="16428" y="21330"/>
                </a:cubicBezTo>
                <a:cubicBezTo>
                  <a:pt x="16561" y="20790"/>
                  <a:pt x="16694" y="19170"/>
                  <a:pt x="16828" y="18360"/>
                </a:cubicBezTo>
                <a:cubicBezTo>
                  <a:pt x="16828" y="18090"/>
                  <a:pt x="16828" y="18090"/>
                  <a:pt x="16828" y="18090"/>
                </a:cubicBezTo>
                <a:cubicBezTo>
                  <a:pt x="16828" y="17685"/>
                  <a:pt x="17361" y="17010"/>
                  <a:pt x="17761" y="16470"/>
                </a:cubicBezTo>
                <a:cubicBezTo>
                  <a:pt x="18028" y="16065"/>
                  <a:pt x="18294" y="15795"/>
                  <a:pt x="18561" y="15390"/>
                </a:cubicBezTo>
                <a:cubicBezTo>
                  <a:pt x="18961" y="14715"/>
                  <a:pt x="19361" y="13635"/>
                  <a:pt x="19361" y="12690"/>
                </a:cubicBezTo>
                <a:cubicBezTo>
                  <a:pt x="19361" y="12690"/>
                  <a:pt x="19361" y="12690"/>
                  <a:pt x="19494" y="12690"/>
                </a:cubicBezTo>
                <a:cubicBezTo>
                  <a:pt x="19761" y="12825"/>
                  <a:pt x="20294" y="12825"/>
                  <a:pt x="20561" y="12555"/>
                </a:cubicBezTo>
                <a:cubicBezTo>
                  <a:pt x="21228" y="12150"/>
                  <a:pt x="21361" y="10260"/>
                  <a:pt x="21094" y="9450"/>
                </a:cubicBezTo>
                <a:close/>
                <a:moveTo>
                  <a:pt x="2028" y="945"/>
                </a:moveTo>
                <a:cubicBezTo>
                  <a:pt x="2028" y="810"/>
                  <a:pt x="2161" y="675"/>
                  <a:pt x="2294" y="675"/>
                </a:cubicBezTo>
                <a:cubicBezTo>
                  <a:pt x="2561" y="675"/>
                  <a:pt x="3094" y="945"/>
                  <a:pt x="3494" y="1215"/>
                </a:cubicBezTo>
                <a:cubicBezTo>
                  <a:pt x="3361" y="1215"/>
                  <a:pt x="3228" y="1350"/>
                  <a:pt x="3094" y="1485"/>
                </a:cubicBezTo>
                <a:cubicBezTo>
                  <a:pt x="2961" y="1485"/>
                  <a:pt x="2961" y="1485"/>
                  <a:pt x="2961" y="1485"/>
                </a:cubicBezTo>
                <a:cubicBezTo>
                  <a:pt x="2961" y="1485"/>
                  <a:pt x="2961" y="1485"/>
                  <a:pt x="2961" y="1485"/>
                </a:cubicBezTo>
                <a:cubicBezTo>
                  <a:pt x="2294" y="1350"/>
                  <a:pt x="2028" y="1080"/>
                  <a:pt x="2028" y="945"/>
                </a:cubicBezTo>
                <a:close/>
                <a:moveTo>
                  <a:pt x="20294" y="12015"/>
                </a:moveTo>
                <a:cubicBezTo>
                  <a:pt x="20161" y="12150"/>
                  <a:pt x="19894" y="12150"/>
                  <a:pt x="19628" y="12150"/>
                </a:cubicBezTo>
                <a:cubicBezTo>
                  <a:pt x="19494" y="12015"/>
                  <a:pt x="19361" y="11880"/>
                  <a:pt x="19361" y="11745"/>
                </a:cubicBezTo>
                <a:cubicBezTo>
                  <a:pt x="19361" y="11475"/>
                  <a:pt x="19228" y="11475"/>
                  <a:pt x="18961" y="11475"/>
                </a:cubicBezTo>
                <a:cubicBezTo>
                  <a:pt x="18828" y="11475"/>
                  <a:pt x="18694" y="11610"/>
                  <a:pt x="18694" y="11745"/>
                </a:cubicBezTo>
                <a:cubicBezTo>
                  <a:pt x="18828" y="12825"/>
                  <a:pt x="18428" y="14310"/>
                  <a:pt x="18028" y="15120"/>
                </a:cubicBezTo>
                <a:cubicBezTo>
                  <a:pt x="17761" y="15390"/>
                  <a:pt x="17628" y="15660"/>
                  <a:pt x="17361" y="16065"/>
                </a:cubicBezTo>
                <a:cubicBezTo>
                  <a:pt x="16828" y="16740"/>
                  <a:pt x="16294" y="17415"/>
                  <a:pt x="16161" y="17955"/>
                </a:cubicBezTo>
                <a:cubicBezTo>
                  <a:pt x="16161" y="18225"/>
                  <a:pt x="16161" y="18225"/>
                  <a:pt x="16161" y="18225"/>
                </a:cubicBezTo>
                <a:cubicBezTo>
                  <a:pt x="16161" y="19035"/>
                  <a:pt x="16028" y="20250"/>
                  <a:pt x="15894" y="20925"/>
                </a:cubicBezTo>
                <a:cubicBezTo>
                  <a:pt x="15228" y="20925"/>
                  <a:pt x="15228" y="20925"/>
                  <a:pt x="15228" y="20925"/>
                </a:cubicBezTo>
                <a:cubicBezTo>
                  <a:pt x="15361" y="20385"/>
                  <a:pt x="15361" y="19170"/>
                  <a:pt x="15361" y="18630"/>
                </a:cubicBezTo>
                <a:cubicBezTo>
                  <a:pt x="15361" y="18090"/>
                  <a:pt x="15094" y="17415"/>
                  <a:pt x="14961" y="16740"/>
                </a:cubicBezTo>
                <a:cubicBezTo>
                  <a:pt x="14694" y="16200"/>
                  <a:pt x="14561" y="15660"/>
                  <a:pt x="14561" y="15120"/>
                </a:cubicBezTo>
                <a:cubicBezTo>
                  <a:pt x="14428" y="14175"/>
                  <a:pt x="14561" y="13770"/>
                  <a:pt x="14561" y="13770"/>
                </a:cubicBezTo>
                <a:cubicBezTo>
                  <a:pt x="14561" y="13635"/>
                  <a:pt x="14561" y="13365"/>
                  <a:pt x="14294" y="13365"/>
                </a:cubicBezTo>
                <a:cubicBezTo>
                  <a:pt x="14161" y="13230"/>
                  <a:pt x="14028" y="13365"/>
                  <a:pt x="13894" y="13500"/>
                </a:cubicBezTo>
                <a:cubicBezTo>
                  <a:pt x="13894" y="13635"/>
                  <a:pt x="13761" y="14175"/>
                  <a:pt x="13894" y="15255"/>
                </a:cubicBezTo>
                <a:cubicBezTo>
                  <a:pt x="13894" y="15255"/>
                  <a:pt x="13894" y="15390"/>
                  <a:pt x="13894" y="15390"/>
                </a:cubicBezTo>
                <a:cubicBezTo>
                  <a:pt x="13094" y="15255"/>
                  <a:pt x="11628" y="15120"/>
                  <a:pt x="10694" y="15255"/>
                </a:cubicBezTo>
                <a:cubicBezTo>
                  <a:pt x="10828" y="14850"/>
                  <a:pt x="11094" y="14445"/>
                  <a:pt x="11094" y="14175"/>
                </a:cubicBezTo>
                <a:cubicBezTo>
                  <a:pt x="11094" y="14040"/>
                  <a:pt x="10961" y="13905"/>
                  <a:pt x="10828" y="13770"/>
                </a:cubicBezTo>
                <a:cubicBezTo>
                  <a:pt x="10694" y="13770"/>
                  <a:pt x="10428" y="13905"/>
                  <a:pt x="10428" y="14040"/>
                </a:cubicBezTo>
                <a:cubicBezTo>
                  <a:pt x="10428" y="14445"/>
                  <a:pt x="10161" y="14850"/>
                  <a:pt x="9894" y="15255"/>
                </a:cubicBezTo>
                <a:cubicBezTo>
                  <a:pt x="9628" y="15795"/>
                  <a:pt x="9361" y="16470"/>
                  <a:pt x="9228" y="16875"/>
                </a:cubicBezTo>
                <a:cubicBezTo>
                  <a:pt x="9228" y="17280"/>
                  <a:pt x="9094" y="17955"/>
                  <a:pt x="9094" y="18765"/>
                </a:cubicBezTo>
                <a:cubicBezTo>
                  <a:pt x="8961" y="19440"/>
                  <a:pt x="8961" y="20520"/>
                  <a:pt x="8828" y="20925"/>
                </a:cubicBezTo>
                <a:cubicBezTo>
                  <a:pt x="8161" y="20925"/>
                  <a:pt x="8161" y="20925"/>
                  <a:pt x="8161" y="20925"/>
                </a:cubicBezTo>
                <a:cubicBezTo>
                  <a:pt x="8161" y="20385"/>
                  <a:pt x="8294" y="19035"/>
                  <a:pt x="8294" y="18495"/>
                </a:cubicBezTo>
                <a:cubicBezTo>
                  <a:pt x="8294" y="18360"/>
                  <a:pt x="8294" y="18360"/>
                  <a:pt x="8294" y="18360"/>
                </a:cubicBezTo>
                <a:cubicBezTo>
                  <a:pt x="8294" y="17415"/>
                  <a:pt x="8294" y="15930"/>
                  <a:pt x="7494" y="15120"/>
                </a:cubicBezTo>
                <a:cubicBezTo>
                  <a:pt x="7228" y="14715"/>
                  <a:pt x="6561" y="14310"/>
                  <a:pt x="6028" y="13770"/>
                </a:cubicBezTo>
                <a:cubicBezTo>
                  <a:pt x="5094" y="13095"/>
                  <a:pt x="4161" y="12285"/>
                  <a:pt x="3761" y="11745"/>
                </a:cubicBezTo>
                <a:cubicBezTo>
                  <a:pt x="3228" y="11070"/>
                  <a:pt x="2828" y="9720"/>
                  <a:pt x="2828" y="8505"/>
                </a:cubicBezTo>
                <a:cubicBezTo>
                  <a:pt x="2828" y="7965"/>
                  <a:pt x="3228" y="7155"/>
                  <a:pt x="3628" y="6480"/>
                </a:cubicBezTo>
                <a:cubicBezTo>
                  <a:pt x="3761" y="6210"/>
                  <a:pt x="3894" y="6075"/>
                  <a:pt x="4028" y="5805"/>
                </a:cubicBezTo>
                <a:cubicBezTo>
                  <a:pt x="4961" y="5940"/>
                  <a:pt x="5894" y="5805"/>
                  <a:pt x="6561" y="5265"/>
                </a:cubicBezTo>
                <a:cubicBezTo>
                  <a:pt x="6828" y="4995"/>
                  <a:pt x="6961" y="4725"/>
                  <a:pt x="6961" y="4320"/>
                </a:cubicBezTo>
                <a:cubicBezTo>
                  <a:pt x="6961" y="4185"/>
                  <a:pt x="6828" y="4050"/>
                  <a:pt x="6694" y="4050"/>
                </a:cubicBezTo>
                <a:cubicBezTo>
                  <a:pt x="6428" y="4050"/>
                  <a:pt x="6294" y="4185"/>
                  <a:pt x="6294" y="4320"/>
                </a:cubicBezTo>
                <a:cubicBezTo>
                  <a:pt x="6294" y="4455"/>
                  <a:pt x="6294" y="4725"/>
                  <a:pt x="6161" y="4860"/>
                </a:cubicBezTo>
                <a:cubicBezTo>
                  <a:pt x="5628" y="5265"/>
                  <a:pt x="4161" y="5265"/>
                  <a:pt x="3761" y="5130"/>
                </a:cubicBezTo>
                <a:cubicBezTo>
                  <a:pt x="3761" y="5130"/>
                  <a:pt x="3761" y="5130"/>
                  <a:pt x="3761" y="5130"/>
                </a:cubicBezTo>
                <a:cubicBezTo>
                  <a:pt x="3761" y="5130"/>
                  <a:pt x="3761" y="5130"/>
                  <a:pt x="3761" y="5130"/>
                </a:cubicBezTo>
                <a:cubicBezTo>
                  <a:pt x="3228" y="5130"/>
                  <a:pt x="2828" y="5400"/>
                  <a:pt x="2428" y="5535"/>
                </a:cubicBezTo>
                <a:cubicBezTo>
                  <a:pt x="2294" y="5670"/>
                  <a:pt x="1894" y="5805"/>
                  <a:pt x="1894" y="5670"/>
                </a:cubicBezTo>
                <a:cubicBezTo>
                  <a:pt x="1494" y="5535"/>
                  <a:pt x="828" y="5130"/>
                  <a:pt x="694" y="4860"/>
                </a:cubicBezTo>
                <a:cubicBezTo>
                  <a:pt x="961" y="4320"/>
                  <a:pt x="2694" y="2565"/>
                  <a:pt x="3361" y="2160"/>
                </a:cubicBezTo>
                <a:cubicBezTo>
                  <a:pt x="3494" y="2025"/>
                  <a:pt x="3494" y="2025"/>
                  <a:pt x="3494" y="2025"/>
                </a:cubicBezTo>
                <a:cubicBezTo>
                  <a:pt x="3894" y="1755"/>
                  <a:pt x="5094" y="810"/>
                  <a:pt x="5494" y="945"/>
                </a:cubicBezTo>
                <a:cubicBezTo>
                  <a:pt x="5761" y="945"/>
                  <a:pt x="6428" y="1350"/>
                  <a:pt x="6828" y="1620"/>
                </a:cubicBezTo>
                <a:cubicBezTo>
                  <a:pt x="6694" y="1755"/>
                  <a:pt x="6561" y="1755"/>
                  <a:pt x="6561" y="1755"/>
                </a:cubicBezTo>
                <a:cubicBezTo>
                  <a:pt x="6294" y="1890"/>
                  <a:pt x="6294" y="2025"/>
                  <a:pt x="6294" y="2160"/>
                </a:cubicBezTo>
                <a:cubicBezTo>
                  <a:pt x="6428" y="2295"/>
                  <a:pt x="6561" y="2430"/>
                  <a:pt x="6694" y="2430"/>
                </a:cubicBezTo>
                <a:cubicBezTo>
                  <a:pt x="7361" y="2160"/>
                  <a:pt x="8828" y="1890"/>
                  <a:pt x="9228" y="2160"/>
                </a:cubicBezTo>
                <a:cubicBezTo>
                  <a:pt x="9361" y="2295"/>
                  <a:pt x="9361" y="2430"/>
                  <a:pt x="9361" y="2430"/>
                </a:cubicBezTo>
                <a:cubicBezTo>
                  <a:pt x="9361" y="2700"/>
                  <a:pt x="8961" y="2970"/>
                  <a:pt x="8561" y="2970"/>
                </a:cubicBezTo>
                <a:cubicBezTo>
                  <a:pt x="7894" y="3105"/>
                  <a:pt x="7494" y="2835"/>
                  <a:pt x="7494" y="2835"/>
                </a:cubicBezTo>
                <a:cubicBezTo>
                  <a:pt x="7361" y="2700"/>
                  <a:pt x="7094" y="2700"/>
                  <a:pt x="6961" y="2835"/>
                </a:cubicBezTo>
                <a:cubicBezTo>
                  <a:pt x="6961" y="2970"/>
                  <a:pt x="6961" y="3240"/>
                  <a:pt x="7094" y="3375"/>
                </a:cubicBezTo>
                <a:cubicBezTo>
                  <a:pt x="7094" y="3375"/>
                  <a:pt x="7494" y="3645"/>
                  <a:pt x="8161" y="3645"/>
                </a:cubicBezTo>
                <a:cubicBezTo>
                  <a:pt x="8161" y="3645"/>
                  <a:pt x="8161" y="3645"/>
                  <a:pt x="8161" y="3645"/>
                </a:cubicBezTo>
                <a:cubicBezTo>
                  <a:pt x="8161" y="3780"/>
                  <a:pt x="8294" y="3780"/>
                  <a:pt x="8294" y="3780"/>
                </a:cubicBezTo>
                <a:cubicBezTo>
                  <a:pt x="8428" y="3915"/>
                  <a:pt x="8561" y="4185"/>
                  <a:pt x="8694" y="4455"/>
                </a:cubicBezTo>
                <a:cubicBezTo>
                  <a:pt x="9094" y="5130"/>
                  <a:pt x="9361" y="5535"/>
                  <a:pt x="9628" y="5670"/>
                </a:cubicBezTo>
                <a:cubicBezTo>
                  <a:pt x="9894" y="5805"/>
                  <a:pt x="11094" y="5805"/>
                  <a:pt x="13228" y="5670"/>
                </a:cubicBezTo>
                <a:cubicBezTo>
                  <a:pt x="14161" y="5670"/>
                  <a:pt x="16694" y="5535"/>
                  <a:pt x="18294" y="6750"/>
                </a:cubicBezTo>
                <a:cubicBezTo>
                  <a:pt x="19894" y="8100"/>
                  <a:pt x="20294" y="8910"/>
                  <a:pt x="20428" y="9585"/>
                </a:cubicBezTo>
                <a:cubicBezTo>
                  <a:pt x="20694" y="10395"/>
                  <a:pt x="20428" y="11880"/>
                  <a:pt x="20294" y="12015"/>
                </a:cubicBezTo>
                <a:close/>
                <a:moveTo>
                  <a:pt x="4428" y="2565"/>
                </a:moveTo>
                <a:cubicBezTo>
                  <a:pt x="4161" y="2565"/>
                  <a:pt x="3894" y="2700"/>
                  <a:pt x="3894" y="2970"/>
                </a:cubicBezTo>
                <a:cubicBezTo>
                  <a:pt x="3894" y="3240"/>
                  <a:pt x="4161" y="3510"/>
                  <a:pt x="4428" y="3510"/>
                </a:cubicBezTo>
                <a:cubicBezTo>
                  <a:pt x="4694" y="3510"/>
                  <a:pt x="4961" y="3240"/>
                  <a:pt x="4961" y="2970"/>
                </a:cubicBezTo>
                <a:cubicBezTo>
                  <a:pt x="4961" y="2700"/>
                  <a:pt x="4694" y="2565"/>
                  <a:pt x="4428" y="2565"/>
                </a:cubicBezTo>
                <a:close/>
                <a:moveTo>
                  <a:pt x="4294" y="2970"/>
                </a:moveTo>
                <a:cubicBezTo>
                  <a:pt x="4294" y="2970"/>
                  <a:pt x="4294" y="2835"/>
                  <a:pt x="4428" y="2835"/>
                </a:cubicBezTo>
                <a:cubicBezTo>
                  <a:pt x="4561" y="2835"/>
                  <a:pt x="4561" y="2970"/>
                  <a:pt x="4561" y="2970"/>
                </a:cubicBezTo>
                <a:cubicBezTo>
                  <a:pt x="4561" y="3240"/>
                  <a:pt x="4294" y="3240"/>
                  <a:pt x="4294" y="29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42" name="Freeform 66"/>
          <p:cNvSpPr/>
          <p:nvPr/>
        </p:nvSpPr>
        <p:spPr>
          <a:xfrm>
            <a:off x="12601575" y="10671175"/>
            <a:ext cx="1089027" cy="1044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14495"/>
                </a:moveTo>
                <a:cubicBezTo>
                  <a:pt x="21195" y="14353"/>
                  <a:pt x="21060" y="14211"/>
                  <a:pt x="20925" y="14211"/>
                </a:cubicBezTo>
                <a:cubicBezTo>
                  <a:pt x="20925" y="13642"/>
                  <a:pt x="20925" y="11511"/>
                  <a:pt x="20790" y="10658"/>
                </a:cubicBezTo>
                <a:cubicBezTo>
                  <a:pt x="20520" y="9663"/>
                  <a:pt x="19980" y="9379"/>
                  <a:pt x="19440" y="9095"/>
                </a:cubicBezTo>
                <a:cubicBezTo>
                  <a:pt x="19305" y="8953"/>
                  <a:pt x="19170" y="8953"/>
                  <a:pt x="19170" y="8811"/>
                </a:cubicBezTo>
                <a:cubicBezTo>
                  <a:pt x="19035" y="8811"/>
                  <a:pt x="19035" y="8811"/>
                  <a:pt x="18900" y="8811"/>
                </a:cubicBezTo>
                <a:cubicBezTo>
                  <a:pt x="18630" y="8242"/>
                  <a:pt x="18225" y="7816"/>
                  <a:pt x="17820" y="7389"/>
                </a:cubicBezTo>
                <a:cubicBezTo>
                  <a:pt x="16740" y="6679"/>
                  <a:pt x="14850" y="6821"/>
                  <a:pt x="13770" y="6963"/>
                </a:cubicBezTo>
                <a:cubicBezTo>
                  <a:pt x="12150" y="7247"/>
                  <a:pt x="10530" y="7247"/>
                  <a:pt x="9990" y="6963"/>
                </a:cubicBezTo>
                <a:cubicBezTo>
                  <a:pt x="9450" y="6679"/>
                  <a:pt x="8505" y="5684"/>
                  <a:pt x="8370" y="5400"/>
                </a:cubicBezTo>
                <a:cubicBezTo>
                  <a:pt x="8235" y="5116"/>
                  <a:pt x="8235" y="5116"/>
                  <a:pt x="8235" y="5116"/>
                </a:cubicBezTo>
                <a:cubicBezTo>
                  <a:pt x="8100" y="4832"/>
                  <a:pt x="7965" y="4263"/>
                  <a:pt x="7830" y="3837"/>
                </a:cubicBezTo>
                <a:cubicBezTo>
                  <a:pt x="8910" y="3553"/>
                  <a:pt x="10395" y="2700"/>
                  <a:pt x="10665" y="1989"/>
                </a:cubicBezTo>
                <a:cubicBezTo>
                  <a:pt x="10800" y="1421"/>
                  <a:pt x="10800" y="853"/>
                  <a:pt x="10665" y="568"/>
                </a:cubicBezTo>
                <a:cubicBezTo>
                  <a:pt x="10395" y="284"/>
                  <a:pt x="10125" y="0"/>
                  <a:pt x="9720" y="0"/>
                </a:cubicBezTo>
                <a:cubicBezTo>
                  <a:pt x="9180" y="0"/>
                  <a:pt x="8235" y="568"/>
                  <a:pt x="7155" y="1137"/>
                </a:cubicBezTo>
                <a:cubicBezTo>
                  <a:pt x="6885" y="1421"/>
                  <a:pt x="6480" y="1563"/>
                  <a:pt x="6075" y="1847"/>
                </a:cubicBezTo>
                <a:cubicBezTo>
                  <a:pt x="5670" y="1421"/>
                  <a:pt x="4995" y="1279"/>
                  <a:pt x="4320" y="1279"/>
                </a:cubicBezTo>
                <a:cubicBezTo>
                  <a:pt x="3645" y="1279"/>
                  <a:pt x="3105" y="1563"/>
                  <a:pt x="2835" y="1989"/>
                </a:cubicBezTo>
                <a:cubicBezTo>
                  <a:pt x="2565" y="2274"/>
                  <a:pt x="2295" y="2558"/>
                  <a:pt x="2025" y="2984"/>
                </a:cubicBezTo>
                <a:cubicBezTo>
                  <a:pt x="1620" y="3553"/>
                  <a:pt x="1080" y="4263"/>
                  <a:pt x="675" y="4689"/>
                </a:cubicBezTo>
                <a:cubicBezTo>
                  <a:pt x="270" y="5116"/>
                  <a:pt x="0" y="5542"/>
                  <a:pt x="0" y="5968"/>
                </a:cubicBezTo>
                <a:cubicBezTo>
                  <a:pt x="0" y="6253"/>
                  <a:pt x="135" y="6537"/>
                  <a:pt x="270" y="6679"/>
                </a:cubicBezTo>
                <a:cubicBezTo>
                  <a:pt x="675" y="6963"/>
                  <a:pt x="1350" y="7389"/>
                  <a:pt x="2025" y="7389"/>
                </a:cubicBezTo>
                <a:cubicBezTo>
                  <a:pt x="2160" y="7389"/>
                  <a:pt x="2295" y="7247"/>
                  <a:pt x="2430" y="7247"/>
                </a:cubicBezTo>
                <a:cubicBezTo>
                  <a:pt x="2835" y="7105"/>
                  <a:pt x="3105" y="7105"/>
                  <a:pt x="3510" y="7105"/>
                </a:cubicBezTo>
                <a:cubicBezTo>
                  <a:pt x="3510" y="7247"/>
                  <a:pt x="3510" y="7247"/>
                  <a:pt x="3645" y="7247"/>
                </a:cubicBezTo>
                <a:cubicBezTo>
                  <a:pt x="3780" y="7389"/>
                  <a:pt x="4320" y="8242"/>
                  <a:pt x="4590" y="8811"/>
                </a:cubicBezTo>
                <a:cubicBezTo>
                  <a:pt x="4725" y="9379"/>
                  <a:pt x="4860" y="10089"/>
                  <a:pt x="4860" y="11368"/>
                </a:cubicBezTo>
                <a:cubicBezTo>
                  <a:pt x="4725" y="12505"/>
                  <a:pt x="5130" y="13500"/>
                  <a:pt x="5805" y="14068"/>
                </a:cubicBezTo>
                <a:cubicBezTo>
                  <a:pt x="5940" y="14353"/>
                  <a:pt x="6480" y="14637"/>
                  <a:pt x="6885" y="14921"/>
                </a:cubicBezTo>
                <a:cubicBezTo>
                  <a:pt x="7290" y="15205"/>
                  <a:pt x="7965" y="15489"/>
                  <a:pt x="8100" y="15774"/>
                </a:cubicBezTo>
                <a:cubicBezTo>
                  <a:pt x="8235" y="16200"/>
                  <a:pt x="8505" y="17337"/>
                  <a:pt x="8505" y="17905"/>
                </a:cubicBezTo>
                <a:cubicBezTo>
                  <a:pt x="8505" y="18047"/>
                  <a:pt x="8505" y="18047"/>
                  <a:pt x="8505" y="18047"/>
                </a:cubicBezTo>
                <a:cubicBezTo>
                  <a:pt x="8640" y="18332"/>
                  <a:pt x="8505" y="20179"/>
                  <a:pt x="8505" y="21174"/>
                </a:cubicBezTo>
                <a:cubicBezTo>
                  <a:pt x="8505" y="21316"/>
                  <a:pt x="8505" y="21458"/>
                  <a:pt x="8640" y="21458"/>
                </a:cubicBezTo>
                <a:cubicBezTo>
                  <a:pt x="8640" y="21600"/>
                  <a:pt x="8775" y="21600"/>
                  <a:pt x="8775" y="21600"/>
                </a:cubicBezTo>
                <a:cubicBezTo>
                  <a:pt x="10125" y="21600"/>
                  <a:pt x="10125" y="21600"/>
                  <a:pt x="10125" y="21600"/>
                </a:cubicBezTo>
                <a:cubicBezTo>
                  <a:pt x="10260" y="21600"/>
                  <a:pt x="10395" y="21458"/>
                  <a:pt x="10395" y="21316"/>
                </a:cubicBezTo>
                <a:cubicBezTo>
                  <a:pt x="10395" y="21316"/>
                  <a:pt x="10395" y="20037"/>
                  <a:pt x="10530" y="18616"/>
                </a:cubicBezTo>
                <a:cubicBezTo>
                  <a:pt x="10530" y="17195"/>
                  <a:pt x="10935" y="16484"/>
                  <a:pt x="11340" y="15916"/>
                </a:cubicBezTo>
                <a:cubicBezTo>
                  <a:pt x="11610" y="15489"/>
                  <a:pt x="13365" y="15205"/>
                  <a:pt x="14310" y="15347"/>
                </a:cubicBezTo>
                <a:cubicBezTo>
                  <a:pt x="15120" y="15632"/>
                  <a:pt x="15120" y="16200"/>
                  <a:pt x="15255" y="16911"/>
                </a:cubicBezTo>
                <a:cubicBezTo>
                  <a:pt x="15255" y="17195"/>
                  <a:pt x="15255" y="17195"/>
                  <a:pt x="15255" y="17195"/>
                </a:cubicBezTo>
                <a:cubicBezTo>
                  <a:pt x="15390" y="17621"/>
                  <a:pt x="15390" y="20321"/>
                  <a:pt x="15255" y="21174"/>
                </a:cubicBezTo>
                <a:cubicBezTo>
                  <a:pt x="15255" y="21316"/>
                  <a:pt x="15390" y="21458"/>
                  <a:pt x="15390" y="21458"/>
                </a:cubicBezTo>
                <a:cubicBezTo>
                  <a:pt x="15390" y="21600"/>
                  <a:pt x="15525" y="21600"/>
                  <a:pt x="15660" y="21600"/>
                </a:cubicBezTo>
                <a:cubicBezTo>
                  <a:pt x="16875" y="21600"/>
                  <a:pt x="16875" y="21600"/>
                  <a:pt x="16875" y="21600"/>
                </a:cubicBezTo>
                <a:cubicBezTo>
                  <a:pt x="17010" y="21600"/>
                  <a:pt x="17145" y="21458"/>
                  <a:pt x="17145" y="21174"/>
                </a:cubicBezTo>
                <a:cubicBezTo>
                  <a:pt x="17145" y="19326"/>
                  <a:pt x="17145" y="17195"/>
                  <a:pt x="17280" y="16768"/>
                </a:cubicBezTo>
                <a:cubicBezTo>
                  <a:pt x="17280" y="16484"/>
                  <a:pt x="17415" y="15916"/>
                  <a:pt x="18225" y="14779"/>
                </a:cubicBezTo>
                <a:cubicBezTo>
                  <a:pt x="18900" y="13926"/>
                  <a:pt x="19575" y="11937"/>
                  <a:pt x="19575" y="10658"/>
                </a:cubicBezTo>
                <a:cubicBezTo>
                  <a:pt x="19440" y="10374"/>
                  <a:pt x="19440" y="10089"/>
                  <a:pt x="19305" y="9805"/>
                </a:cubicBezTo>
                <a:cubicBezTo>
                  <a:pt x="19710" y="10089"/>
                  <a:pt x="19980" y="10232"/>
                  <a:pt x="20115" y="10800"/>
                </a:cubicBezTo>
                <a:cubicBezTo>
                  <a:pt x="20250" y="11653"/>
                  <a:pt x="20250" y="13784"/>
                  <a:pt x="20250" y="14353"/>
                </a:cubicBezTo>
                <a:cubicBezTo>
                  <a:pt x="20115" y="14353"/>
                  <a:pt x="19980" y="14495"/>
                  <a:pt x="19845" y="14637"/>
                </a:cubicBezTo>
                <a:cubicBezTo>
                  <a:pt x="19710" y="15063"/>
                  <a:pt x="19710" y="15774"/>
                  <a:pt x="19845" y="16058"/>
                </a:cubicBezTo>
                <a:cubicBezTo>
                  <a:pt x="19980" y="16200"/>
                  <a:pt x="19980" y="16342"/>
                  <a:pt x="20115" y="16484"/>
                </a:cubicBezTo>
                <a:cubicBezTo>
                  <a:pt x="20115" y="16626"/>
                  <a:pt x="20385" y="16911"/>
                  <a:pt x="20385" y="17053"/>
                </a:cubicBezTo>
                <a:cubicBezTo>
                  <a:pt x="20385" y="17195"/>
                  <a:pt x="20520" y="17337"/>
                  <a:pt x="20655" y="17337"/>
                </a:cubicBezTo>
                <a:cubicBezTo>
                  <a:pt x="20655" y="17337"/>
                  <a:pt x="20655" y="17337"/>
                  <a:pt x="20655" y="17337"/>
                </a:cubicBezTo>
                <a:cubicBezTo>
                  <a:pt x="20790" y="17337"/>
                  <a:pt x="20925" y="17337"/>
                  <a:pt x="20925" y="17195"/>
                </a:cubicBezTo>
                <a:cubicBezTo>
                  <a:pt x="21330" y="16484"/>
                  <a:pt x="21600" y="15774"/>
                  <a:pt x="21600" y="15205"/>
                </a:cubicBezTo>
                <a:cubicBezTo>
                  <a:pt x="21600" y="14779"/>
                  <a:pt x="21465" y="14495"/>
                  <a:pt x="21330" y="14495"/>
                </a:cubicBezTo>
                <a:close/>
                <a:moveTo>
                  <a:pt x="17685" y="14353"/>
                </a:moveTo>
                <a:cubicBezTo>
                  <a:pt x="17010" y="15347"/>
                  <a:pt x="16605" y="16058"/>
                  <a:pt x="16605" y="16626"/>
                </a:cubicBezTo>
                <a:cubicBezTo>
                  <a:pt x="16470" y="17195"/>
                  <a:pt x="16470" y="19753"/>
                  <a:pt x="16470" y="20889"/>
                </a:cubicBezTo>
                <a:cubicBezTo>
                  <a:pt x="15930" y="20889"/>
                  <a:pt x="15930" y="20889"/>
                  <a:pt x="15930" y="20889"/>
                </a:cubicBezTo>
                <a:cubicBezTo>
                  <a:pt x="15930" y="19895"/>
                  <a:pt x="16065" y="17621"/>
                  <a:pt x="15930" y="17053"/>
                </a:cubicBezTo>
                <a:cubicBezTo>
                  <a:pt x="15930" y="16911"/>
                  <a:pt x="15930" y="16911"/>
                  <a:pt x="15930" y="16911"/>
                </a:cubicBezTo>
                <a:cubicBezTo>
                  <a:pt x="15795" y="16200"/>
                  <a:pt x="15660" y="15063"/>
                  <a:pt x="14445" y="14779"/>
                </a:cubicBezTo>
                <a:cubicBezTo>
                  <a:pt x="13365" y="14495"/>
                  <a:pt x="11340" y="14637"/>
                  <a:pt x="10800" y="15489"/>
                </a:cubicBezTo>
                <a:cubicBezTo>
                  <a:pt x="10395" y="16200"/>
                  <a:pt x="9855" y="17053"/>
                  <a:pt x="9855" y="18616"/>
                </a:cubicBezTo>
                <a:cubicBezTo>
                  <a:pt x="9855" y="19611"/>
                  <a:pt x="9720" y="20463"/>
                  <a:pt x="9720" y="20889"/>
                </a:cubicBezTo>
                <a:cubicBezTo>
                  <a:pt x="9180" y="20889"/>
                  <a:pt x="9180" y="20889"/>
                  <a:pt x="9180" y="20889"/>
                </a:cubicBezTo>
                <a:cubicBezTo>
                  <a:pt x="9180" y="20179"/>
                  <a:pt x="9315" y="18332"/>
                  <a:pt x="9180" y="17905"/>
                </a:cubicBezTo>
                <a:cubicBezTo>
                  <a:pt x="9180" y="17763"/>
                  <a:pt x="9180" y="17763"/>
                  <a:pt x="9180" y="17763"/>
                </a:cubicBezTo>
                <a:cubicBezTo>
                  <a:pt x="9045" y="16911"/>
                  <a:pt x="8910" y="15916"/>
                  <a:pt x="8640" y="15347"/>
                </a:cubicBezTo>
                <a:cubicBezTo>
                  <a:pt x="8505" y="15063"/>
                  <a:pt x="7830" y="14637"/>
                  <a:pt x="7155" y="14353"/>
                </a:cubicBezTo>
                <a:cubicBezTo>
                  <a:pt x="6750" y="14068"/>
                  <a:pt x="6345" y="13784"/>
                  <a:pt x="6210" y="13642"/>
                </a:cubicBezTo>
                <a:cubicBezTo>
                  <a:pt x="5670" y="13074"/>
                  <a:pt x="5400" y="12363"/>
                  <a:pt x="5535" y="11368"/>
                </a:cubicBezTo>
                <a:cubicBezTo>
                  <a:pt x="5535" y="9947"/>
                  <a:pt x="5400" y="9095"/>
                  <a:pt x="5130" y="8526"/>
                </a:cubicBezTo>
                <a:cubicBezTo>
                  <a:pt x="4995" y="8242"/>
                  <a:pt x="4725" y="7674"/>
                  <a:pt x="4455" y="7247"/>
                </a:cubicBezTo>
                <a:cubicBezTo>
                  <a:pt x="5265" y="7105"/>
                  <a:pt x="5940" y="6395"/>
                  <a:pt x="6075" y="5542"/>
                </a:cubicBezTo>
                <a:cubicBezTo>
                  <a:pt x="6075" y="5400"/>
                  <a:pt x="5940" y="5258"/>
                  <a:pt x="5805" y="5116"/>
                </a:cubicBezTo>
                <a:cubicBezTo>
                  <a:pt x="5670" y="5116"/>
                  <a:pt x="5400" y="5258"/>
                  <a:pt x="5400" y="5400"/>
                </a:cubicBezTo>
                <a:cubicBezTo>
                  <a:pt x="5265" y="5968"/>
                  <a:pt x="4725" y="6679"/>
                  <a:pt x="4320" y="6537"/>
                </a:cubicBezTo>
                <a:cubicBezTo>
                  <a:pt x="4050" y="6537"/>
                  <a:pt x="4050" y="6537"/>
                  <a:pt x="4050" y="6537"/>
                </a:cubicBezTo>
                <a:cubicBezTo>
                  <a:pt x="3375" y="6395"/>
                  <a:pt x="2835" y="6395"/>
                  <a:pt x="2295" y="6537"/>
                </a:cubicBezTo>
                <a:cubicBezTo>
                  <a:pt x="1755" y="6821"/>
                  <a:pt x="1080" y="6395"/>
                  <a:pt x="675" y="6111"/>
                </a:cubicBezTo>
                <a:cubicBezTo>
                  <a:pt x="675" y="6111"/>
                  <a:pt x="675" y="6111"/>
                  <a:pt x="675" y="5968"/>
                </a:cubicBezTo>
                <a:cubicBezTo>
                  <a:pt x="675" y="5968"/>
                  <a:pt x="675" y="5542"/>
                  <a:pt x="1215" y="5116"/>
                </a:cubicBezTo>
                <a:cubicBezTo>
                  <a:pt x="1620" y="4689"/>
                  <a:pt x="2025" y="3979"/>
                  <a:pt x="2565" y="3411"/>
                </a:cubicBezTo>
                <a:cubicBezTo>
                  <a:pt x="2835" y="2984"/>
                  <a:pt x="3105" y="2700"/>
                  <a:pt x="3240" y="2416"/>
                </a:cubicBezTo>
                <a:cubicBezTo>
                  <a:pt x="3510" y="2132"/>
                  <a:pt x="3915" y="1989"/>
                  <a:pt x="4320" y="1989"/>
                </a:cubicBezTo>
                <a:cubicBezTo>
                  <a:pt x="4725" y="1989"/>
                  <a:pt x="5130" y="1989"/>
                  <a:pt x="5535" y="2274"/>
                </a:cubicBezTo>
                <a:cubicBezTo>
                  <a:pt x="5265" y="2416"/>
                  <a:pt x="5130" y="2416"/>
                  <a:pt x="5130" y="2416"/>
                </a:cubicBezTo>
                <a:cubicBezTo>
                  <a:pt x="4860" y="2558"/>
                  <a:pt x="4860" y="2700"/>
                  <a:pt x="4995" y="2984"/>
                </a:cubicBezTo>
                <a:cubicBezTo>
                  <a:pt x="4995" y="3126"/>
                  <a:pt x="5265" y="3126"/>
                  <a:pt x="5400" y="3126"/>
                </a:cubicBezTo>
                <a:cubicBezTo>
                  <a:pt x="5400" y="2984"/>
                  <a:pt x="6885" y="2274"/>
                  <a:pt x="7560" y="1705"/>
                </a:cubicBezTo>
                <a:cubicBezTo>
                  <a:pt x="8100" y="1421"/>
                  <a:pt x="9180" y="711"/>
                  <a:pt x="9720" y="711"/>
                </a:cubicBezTo>
                <a:cubicBezTo>
                  <a:pt x="9855" y="711"/>
                  <a:pt x="9990" y="711"/>
                  <a:pt x="10125" y="853"/>
                </a:cubicBezTo>
                <a:cubicBezTo>
                  <a:pt x="10125" y="1137"/>
                  <a:pt x="10125" y="1421"/>
                  <a:pt x="9990" y="1705"/>
                </a:cubicBezTo>
                <a:cubicBezTo>
                  <a:pt x="9855" y="2274"/>
                  <a:pt x="7695" y="3411"/>
                  <a:pt x="6615" y="3411"/>
                </a:cubicBezTo>
                <a:cubicBezTo>
                  <a:pt x="6480" y="3411"/>
                  <a:pt x="6345" y="3553"/>
                  <a:pt x="6345" y="3837"/>
                </a:cubicBezTo>
                <a:cubicBezTo>
                  <a:pt x="6345" y="3979"/>
                  <a:pt x="6480" y="4121"/>
                  <a:pt x="6615" y="4121"/>
                </a:cubicBezTo>
                <a:cubicBezTo>
                  <a:pt x="6615" y="4121"/>
                  <a:pt x="6615" y="4121"/>
                  <a:pt x="6750" y="4121"/>
                </a:cubicBezTo>
                <a:cubicBezTo>
                  <a:pt x="6750" y="4121"/>
                  <a:pt x="7020" y="4121"/>
                  <a:pt x="7155" y="4121"/>
                </a:cubicBezTo>
                <a:cubicBezTo>
                  <a:pt x="7290" y="4405"/>
                  <a:pt x="7560" y="4974"/>
                  <a:pt x="7695" y="5400"/>
                </a:cubicBezTo>
                <a:cubicBezTo>
                  <a:pt x="7695" y="5542"/>
                  <a:pt x="7695" y="5542"/>
                  <a:pt x="7695" y="5542"/>
                </a:cubicBezTo>
                <a:cubicBezTo>
                  <a:pt x="7965" y="6253"/>
                  <a:pt x="9045" y="7389"/>
                  <a:pt x="9720" y="7674"/>
                </a:cubicBezTo>
                <a:cubicBezTo>
                  <a:pt x="10530" y="7958"/>
                  <a:pt x="12825" y="7816"/>
                  <a:pt x="13770" y="7674"/>
                </a:cubicBezTo>
                <a:cubicBezTo>
                  <a:pt x="14715" y="7532"/>
                  <a:pt x="16605" y="7389"/>
                  <a:pt x="17415" y="7958"/>
                </a:cubicBezTo>
                <a:cubicBezTo>
                  <a:pt x="18225" y="8668"/>
                  <a:pt x="18765" y="9663"/>
                  <a:pt x="18900" y="10658"/>
                </a:cubicBezTo>
                <a:cubicBezTo>
                  <a:pt x="18900" y="11795"/>
                  <a:pt x="18360" y="13642"/>
                  <a:pt x="17685" y="14353"/>
                </a:cubicBezTo>
                <a:close/>
                <a:moveTo>
                  <a:pt x="20655" y="16200"/>
                </a:moveTo>
                <a:cubicBezTo>
                  <a:pt x="20655" y="16200"/>
                  <a:pt x="20655" y="16200"/>
                  <a:pt x="20655" y="16058"/>
                </a:cubicBezTo>
                <a:cubicBezTo>
                  <a:pt x="20520" y="15916"/>
                  <a:pt x="20520" y="15916"/>
                  <a:pt x="20385" y="15774"/>
                </a:cubicBezTo>
                <a:cubicBezTo>
                  <a:pt x="20385" y="15632"/>
                  <a:pt x="20385" y="15205"/>
                  <a:pt x="20520" y="15063"/>
                </a:cubicBezTo>
                <a:cubicBezTo>
                  <a:pt x="20520" y="14921"/>
                  <a:pt x="20520" y="14921"/>
                  <a:pt x="20520" y="14921"/>
                </a:cubicBezTo>
                <a:cubicBezTo>
                  <a:pt x="20655" y="14921"/>
                  <a:pt x="20790" y="14921"/>
                  <a:pt x="20790" y="14921"/>
                </a:cubicBezTo>
                <a:cubicBezTo>
                  <a:pt x="20925" y="15063"/>
                  <a:pt x="20925" y="15205"/>
                  <a:pt x="20925" y="15205"/>
                </a:cubicBezTo>
                <a:cubicBezTo>
                  <a:pt x="20925" y="15489"/>
                  <a:pt x="20790" y="15916"/>
                  <a:pt x="20655" y="16200"/>
                </a:cubicBezTo>
                <a:close/>
                <a:moveTo>
                  <a:pt x="3105" y="3837"/>
                </a:moveTo>
                <a:cubicBezTo>
                  <a:pt x="2835" y="3837"/>
                  <a:pt x="2700" y="3979"/>
                  <a:pt x="2700" y="4263"/>
                </a:cubicBezTo>
                <a:cubicBezTo>
                  <a:pt x="2700" y="4547"/>
                  <a:pt x="2835" y="4832"/>
                  <a:pt x="3105" y="4832"/>
                </a:cubicBezTo>
                <a:cubicBezTo>
                  <a:pt x="3375" y="4832"/>
                  <a:pt x="3645" y="4547"/>
                  <a:pt x="3645" y="4263"/>
                </a:cubicBezTo>
                <a:cubicBezTo>
                  <a:pt x="3645" y="3979"/>
                  <a:pt x="3375" y="3837"/>
                  <a:pt x="3105" y="3837"/>
                </a:cubicBezTo>
                <a:close/>
                <a:moveTo>
                  <a:pt x="2970" y="4263"/>
                </a:moveTo>
                <a:cubicBezTo>
                  <a:pt x="2970" y="4263"/>
                  <a:pt x="3105" y="4121"/>
                  <a:pt x="3105" y="4121"/>
                </a:cubicBezTo>
                <a:cubicBezTo>
                  <a:pt x="3240" y="4121"/>
                  <a:pt x="3375" y="4263"/>
                  <a:pt x="3375" y="4263"/>
                </a:cubicBezTo>
                <a:cubicBezTo>
                  <a:pt x="3375" y="4547"/>
                  <a:pt x="2970" y="4547"/>
                  <a:pt x="2970" y="426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43" name="Freeform 67"/>
          <p:cNvSpPr/>
          <p:nvPr/>
        </p:nvSpPr>
        <p:spPr>
          <a:xfrm>
            <a:off x="12684125" y="11880850"/>
            <a:ext cx="927101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24" y="0"/>
                </a:moveTo>
                <a:cubicBezTo>
                  <a:pt x="318" y="0"/>
                  <a:pt x="318" y="0"/>
                  <a:pt x="318" y="0"/>
                </a:cubicBezTo>
                <a:cubicBezTo>
                  <a:pt x="159" y="0"/>
                  <a:pt x="0" y="135"/>
                  <a:pt x="0" y="270"/>
                </a:cubicBezTo>
                <a:cubicBezTo>
                  <a:pt x="0" y="7830"/>
                  <a:pt x="0" y="7830"/>
                  <a:pt x="0" y="7830"/>
                </a:cubicBezTo>
                <a:cubicBezTo>
                  <a:pt x="0" y="18090"/>
                  <a:pt x="10482" y="21600"/>
                  <a:pt x="10641" y="21600"/>
                </a:cubicBezTo>
                <a:cubicBezTo>
                  <a:pt x="10641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959" y="21600"/>
                </a:cubicBezTo>
                <a:cubicBezTo>
                  <a:pt x="10959" y="21600"/>
                  <a:pt x="21600" y="18090"/>
                  <a:pt x="21600" y="7830"/>
                </a:cubicBezTo>
                <a:cubicBezTo>
                  <a:pt x="21600" y="270"/>
                  <a:pt x="21600" y="270"/>
                  <a:pt x="21600" y="270"/>
                </a:cubicBezTo>
                <a:cubicBezTo>
                  <a:pt x="21600" y="135"/>
                  <a:pt x="21441" y="0"/>
                  <a:pt x="21124" y="0"/>
                </a:cubicBezTo>
                <a:close/>
                <a:moveTo>
                  <a:pt x="20806" y="7830"/>
                </a:moveTo>
                <a:cubicBezTo>
                  <a:pt x="20806" y="17010"/>
                  <a:pt x="11912" y="20520"/>
                  <a:pt x="10800" y="20925"/>
                </a:cubicBezTo>
                <a:cubicBezTo>
                  <a:pt x="9529" y="20520"/>
                  <a:pt x="794" y="17010"/>
                  <a:pt x="794" y="7830"/>
                </a:cubicBezTo>
                <a:cubicBezTo>
                  <a:pt x="794" y="675"/>
                  <a:pt x="794" y="675"/>
                  <a:pt x="794" y="675"/>
                </a:cubicBezTo>
                <a:cubicBezTo>
                  <a:pt x="20806" y="675"/>
                  <a:pt x="20806" y="675"/>
                  <a:pt x="20806" y="675"/>
                </a:cubicBezTo>
                <a:lnTo>
                  <a:pt x="20806" y="78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44" name="Freeform 68"/>
          <p:cNvSpPr/>
          <p:nvPr/>
        </p:nvSpPr>
        <p:spPr>
          <a:xfrm>
            <a:off x="14509750" y="742950"/>
            <a:ext cx="1092200" cy="1057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348"/>
                </a:moveTo>
                <a:cubicBezTo>
                  <a:pt x="19980" y="281"/>
                  <a:pt x="19980" y="281"/>
                  <a:pt x="19980" y="281"/>
                </a:cubicBezTo>
                <a:cubicBezTo>
                  <a:pt x="19980" y="140"/>
                  <a:pt x="19845" y="0"/>
                  <a:pt x="19710" y="0"/>
                </a:cubicBezTo>
                <a:cubicBezTo>
                  <a:pt x="1890" y="0"/>
                  <a:pt x="1890" y="0"/>
                  <a:pt x="1890" y="0"/>
                </a:cubicBezTo>
                <a:cubicBezTo>
                  <a:pt x="1755" y="0"/>
                  <a:pt x="1620" y="140"/>
                  <a:pt x="1620" y="281"/>
                </a:cubicBezTo>
                <a:cubicBezTo>
                  <a:pt x="0" y="4348"/>
                  <a:pt x="0" y="4348"/>
                  <a:pt x="0" y="4348"/>
                </a:cubicBezTo>
                <a:cubicBezTo>
                  <a:pt x="0" y="4348"/>
                  <a:pt x="0" y="4348"/>
                  <a:pt x="0" y="4488"/>
                </a:cubicBezTo>
                <a:cubicBezTo>
                  <a:pt x="0" y="7855"/>
                  <a:pt x="0" y="7855"/>
                  <a:pt x="0" y="7855"/>
                </a:cubicBezTo>
                <a:cubicBezTo>
                  <a:pt x="0" y="9257"/>
                  <a:pt x="1080" y="10379"/>
                  <a:pt x="2430" y="10379"/>
                </a:cubicBezTo>
                <a:cubicBezTo>
                  <a:pt x="3375" y="10379"/>
                  <a:pt x="4050" y="9818"/>
                  <a:pt x="4455" y="9117"/>
                </a:cubicBezTo>
                <a:cubicBezTo>
                  <a:pt x="4995" y="9818"/>
                  <a:pt x="5670" y="10379"/>
                  <a:pt x="6615" y="10379"/>
                </a:cubicBezTo>
                <a:cubicBezTo>
                  <a:pt x="7560" y="10379"/>
                  <a:pt x="8235" y="9818"/>
                  <a:pt x="8640" y="9117"/>
                </a:cubicBezTo>
                <a:cubicBezTo>
                  <a:pt x="9180" y="9818"/>
                  <a:pt x="9855" y="10379"/>
                  <a:pt x="10800" y="10379"/>
                </a:cubicBezTo>
                <a:cubicBezTo>
                  <a:pt x="11745" y="10379"/>
                  <a:pt x="12420" y="9818"/>
                  <a:pt x="12960" y="9117"/>
                </a:cubicBezTo>
                <a:cubicBezTo>
                  <a:pt x="13365" y="9818"/>
                  <a:pt x="14040" y="10379"/>
                  <a:pt x="14985" y="10379"/>
                </a:cubicBezTo>
                <a:cubicBezTo>
                  <a:pt x="15930" y="10379"/>
                  <a:pt x="16605" y="9818"/>
                  <a:pt x="17145" y="9117"/>
                </a:cubicBezTo>
                <a:cubicBezTo>
                  <a:pt x="17550" y="9818"/>
                  <a:pt x="18225" y="10379"/>
                  <a:pt x="19170" y="10379"/>
                </a:cubicBezTo>
                <a:cubicBezTo>
                  <a:pt x="20520" y="10379"/>
                  <a:pt x="21600" y="9257"/>
                  <a:pt x="21600" y="7855"/>
                </a:cubicBezTo>
                <a:cubicBezTo>
                  <a:pt x="21600" y="4488"/>
                  <a:pt x="21600" y="4488"/>
                  <a:pt x="21600" y="4488"/>
                </a:cubicBezTo>
                <a:cubicBezTo>
                  <a:pt x="21600" y="4348"/>
                  <a:pt x="21600" y="4348"/>
                  <a:pt x="21600" y="4348"/>
                </a:cubicBezTo>
                <a:close/>
                <a:moveTo>
                  <a:pt x="20925" y="7855"/>
                </a:moveTo>
                <a:cubicBezTo>
                  <a:pt x="20925" y="8836"/>
                  <a:pt x="20115" y="9678"/>
                  <a:pt x="19170" y="9678"/>
                </a:cubicBezTo>
                <a:cubicBezTo>
                  <a:pt x="18225" y="9678"/>
                  <a:pt x="17415" y="8836"/>
                  <a:pt x="17415" y="7855"/>
                </a:cubicBezTo>
                <a:cubicBezTo>
                  <a:pt x="17415" y="7574"/>
                  <a:pt x="17280" y="7434"/>
                  <a:pt x="17145" y="7434"/>
                </a:cubicBezTo>
                <a:cubicBezTo>
                  <a:pt x="16875" y="7434"/>
                  <a:pt x="16740" y="7574"/>
                  <a:pt x="16740" y="7855"/>
                </a:cubicBezTo>
                <a:cubicBezTo>
                  <a:pt x="16740" y="8836"/>
                  <a:pt x="15930" y="9678"/>
                  <a:pt x="14985" y="9678"/>
                </a:cubicBezTo>
                <a:cubicBezTo>
                  <a:pt x="14040" y="9678"/>
                  <a:pt x="13230" y="8836"/>
                  <a:pt x="13230" y="7855"/>
                </a:cubicBezTo>
                <a:cubicBezTo>
                  <a:pt x="13230" y="7574"/>
                  <a:pt x="13095" y="7434"/>
                  <a:pt x="12960" y="7434"/>
                </a:cubicBezTo>
                <a:cubicBezTo>
                  <a:pt x="12690" y="7434"/>
                  <a:pt x="12555" y="7574"/>
                  <a:pt x="12555" y="7855"/>
                </a:cubicBezTo>
                <a:cubicBezTo>
                  <a:pt x="12555" y="8836"/>
                  <a:pt x="11745" y="9678"/>
                  <a:pt x="10800" y="9678"/>
                </a:cubicBezTo>
                <a:cubicBezTo>
                  <a:pt x="9855" y="9678"/>
                  <a:pt x="9045" y="8836"/>
                  <a:pt x="9045" y="7855"/>
                </a:cubicBezTo>
                <a:cubicBezTo>
                  <a:pt x="9045" y="7574"/>
                  <a:pt x="8910" y="7434"/>
                  <a:pt x="8640" y="7434"/>
                </a:cubicBezTo>
                <a:cubicBezTo>
                  <a:pt x="8505" y="7434"/>
                  <a:pt x="8370" y="7574"/>
                  <a:pt x="8370" y="7855"/>
                </a:cubicBezTo>
                <a:cubicBezTo>
                  <a:pt x="8370" y="8836"/>
                  <a:pt x="7560" y="9678"/>
                  <a:pt x="6615" y="9678"/>
                </a:cubicBezTo>
                <a:cubicBezTo>
                  <a:pt x="5670" y="9678"/>
                  <a:pt x="4860" y="8836"/>
                  <a:pt x="4860" y="7855"/>
                </a:cubicBezTo>
                <a:cubicBezTo>
                  <a:pt x="4860" y="7574"/>
                  <a:pt x="4725" y="7434"/>
                  <a:pt x="4455" y="7434"/>
                </a:cubicBezTo>
                <a:cubicBezTo>
                  <a:pt x="4320" y="7434"/>
                  <a:pt x="4185" y="7574"/>
                  <a:pt x="4185" y="7855"/>
                </a:cubicBezTo>
                <a:cubicBezTo>
                  <a:pt x="4185" y="8836"/>
                  <a:pt x="3375" y="9678"/>
                  <a:pt x="2430" y="9678"/>
                </a:cubicBezTo>
                <a:cubicBezTo>
                  <a:pt x="1485" y="9678"/>
                  <a:pt x="675" y="8836"/>
                  <a:pt x="675" y="7855"/>
                </a:cubicBezTo>
                <a:cubicBezTo>
                  <a:pt x="675" y="4488"/>
                  <a:pt x="675" y="4488"/>
                  <a:pt x="675" y="4488"/>
                </a:cubicBezTo>
                <a:cubicBezTo>
                  <a:pt x="2160" y="701"/>
                  <a:pt x="2160" y="701"/>
                  <a:pt x="2160" y="701"/>
                </a:cubicBezTo>
                <a:cubicBezTo>
                  <a:pt x="19440" y="701"/>
                  <a:pt x="19440" y="701"/>
                  <a:pt x="19440" y="701"/>
                </a:cubicBezTo>
                <a:cubicBezTo>
                  <a:pt x="20925" y="4488"/>
                  <a:pt x="20925" y="4488"/>
                  <a:pt x="20925" y="4488"/>
                </a:cubicBezTo>
                <a:lnTo>
                  <a:pt x="20925" y="7855"/>
                </a:lnTo>
                <a:close/>
                <a:moveTo>
                  <a:pt x="19710" y="12623"/>
                </a:moveTo>
                <a:cubicBezTo>
                  <a:pt x="19440" y="12623"/>
                  <a:pt x="19305" y="12764"/>
                  <a:pt x="19305" y="12904"/>
                </a:cubicBezTo>
                <a:cubicBezTo>
                  <a:pt x="19305" y="20057"/>
                  <a:pt x="19305" y="20057"/>
                  <a:pt x="19305" y="20057"/>
                </a:cubicBezTo>
                <a:cubicBezTo>
                  <a:pt x="19305" y="20478"/>
                  <a:pt x="19035" y="20899"/>
                  <a:pt x="18630" y="20899"/>
                </a:cubicBezTo>
                <a:cubicBezTo>
                  <a:pt x="9720" y="20899"/>
                  <a:pt x="9720" y="20899"/>
                  <a:pt x="9720" y="20899"/>
                </a:cubicBezTo>
                <a:cubicBezTo>
                  <a:pt x="9720" y="12764"/>
                  <a:pt x="9720" y="12764"/>
                  <a:pt x="9720" y="12764"/>
                </a:cubicBezTo>
                <a:cubicBezTo>
                  <a:pt x="9720" y="12483"/>
                  <a:pt x="9585" y="12343"/>
                  <a:pt x="9450" y="12343"/>
                </a:cubicBezTo>
                <a:cubicBezTo>
                  <a:pt x="4725" y="12343"/>
                  <a:pt x="4725" y="12343"/>
                  <a:pt x="4725" y="12343"/>
                </a:cubicBezTo>
                <a:cubicBezTo>
                  <a:pt x="4590" y="12343"/>
                  <a:pt x="4320" y="12483"/>
                  <a:pt x="4320" y="12764"/>
                </a:cubicBezTo>
                <a:cubicBezTo>
                  <a:pt x="4320" y="20899"/>
                  <a:pt x="4320" y="20899"/>
                  <a:pt x="4320" y="20899"/>
                </a:cubicBezTo>
                <a:cubicBezTo>
                  <a:pt x="2970" y="20899"/>
                  <a:pt x="2970" y="20899"/>
                  <a:pt x="2970" y="20899"/>
                </a:cubicBezTo>
                <a:cubicBezTo>
                  <a:pt x="2565" y="20899"/>
                  <a:pt x="2295" y="20478"/>
                  <a:pt x="2295" y="20057"/>
                </a:cubicBezTo>
                <a:cubicBezTo>
                  <a:pt x="2295" y="12904"/>
                  <a:pt x="2295" y="12904"/>
                  <a:pt x="2295" y="12904"/>
                </a:cubicBezTo>
                <a:cubicBezTo>
                  <a:pt x="2295" y="12764"/>
                  <a:pt x="2160" y="12623"/>
                  <a:pt x="1890" y="12623"/>
                </a:cubicBezTo>
                <a:cubicBezTo>
                  <a:pt x="1755" y="12623"/>
                  <a:pt x="1620" y="12764"/>
                  <a:pt x="1620" y="12904"/>
                </a:cubicBezTo>
                <a:cubicBezTo>
                  <a:pt x="1620" y="20057"/>
                  <a:pt x="1620" y="20057"/>
                  <a:pt x="1620" y="20057"/>
                </a:cubicBezTo>
                <a:cubicBezTo>
                  <a:pt x="1620" y="20899"/>
                  <a:pt x="2295" y="21600"/>
                  <a:pt x="2970" y="21600"/>
                </a:cubicBezTo>
                <a:cubicBezTo>
                  <a:pt x="18630" y="21600"/>
                  <a:pt x="18630" y="21600"/>
                  <a:pt x="18630" y="21600"/>
                </a:cubicBezTo>
                <a:cubicBezTo>
                  <a:pt x="19305" y="21600"/>
                  <a:pt x="19980" y="20899"/>
                  <a:pt x="19980" y="20057"/>
                </a:cubicBezTo>
                <a:cubicBezTo>
                  <a:pt x="19980" y="12904"/>
                  <a:pt x="19980" y="12904"/>
                  <a:pt x="19980" y="12904"/>
                </a:cubicBezTo>
                <a:cubicBezTo>
                  <a:pt x="19980" y="12764"/>
                  <a:pt x="19845" y="12623"/>
                  <a:pt x="19710" y="12623"/>
                </a:cubicBezTo>
                <a:close/>
                <a:moveTo>
                  <a:pt x="4995" y="13044"/>
                </a:moveTo>
                <a:cubicBezTo>
                  <a:pt x="9180" y="13044"/>
                  <a:pt x="9180" y="13044"/>
                  <a:pt x="9180" y="13044"/>
                </a:cubicBezTo>
                <a:cubicBezTo>
                  <a:pt x="9180" y="20758"/>
                  <a:pt x="9180" y="20758"/>
                  <a:pt x="9180" y="20758"/>
                </a:cubicBezTo>
                <a:cubicBezTo>
                  <a:pt x="4995" y="20758"/>
                  <a:pt x="4995" y="20758"/>
                  <a:pt x="4995" y="20758"/>
                </a:cubicBezTo>
                <a:lnTo>
                  <a:pt x="4995" y="13044"/>
                </a:lnTo>
                <a:close/>
                <a:moveTo>
                  <a:pt x="16875" y="17532"/>
                </a:moveTo>
                <a:cubicBezTo>
                  <a:pt x="17010" y="17532"/>
                  <a:pt x="17280" y="17392"/>
                  <a:pt x="17280" y="17112"/>
                </a:cubicBezTo>
                <a:cubicBezTo>
                  <a:pt x="17280" y="12764"/>
                  <a:pt x="17280" y="12764"/>
                  <a:pt x="17280" y="12764"/>
                </a:cubicBezTo>
                <a:cubicBezTo>
                  <a:pt x="17280" y="12483"/>
                  <a:pt x="17010" y="12343"/>
                  <a:pt x="16875" y="12343"/>
                </a:cubicBezTo>
                <a:cubicBezTo>
                  <a:pt x="11340" y="12343"/>
                  <a:pt x="11340" y="12343"/>
                  <a:pt x="11340" y="12343"/>
                </a:cubicBezTo>
                <a:cubicBezTo>
                  <a:pt x="11070" y="12343"/>
                  <a:pt x="10935" y="12483"/>
                  <a:pt x="10935" y="12764"/>
                </a:cubicBezTo>
                <a:cubicBezTo>
                  <a:pt x="10935" y="17112"/>
                  <a:pt x="10935" y="17112"/>
                  <a:pt x="10935" y="17112"/>
                </a:cubicBezTo>
                <a:cubicBezTo>
                  <a:pt x="10935" y="17392"/>
                  <a:pt x="11070" y="17532"/>
                  <a:pt x="11340" y="17532"/>
                </a:cubicBezTo>
                <a:lnTo>
                  <a:pt x="16875" y="17532"/>
                </a:lnTo>
                <a:close/>
                <a:moveTo>
                  <a:pt x="11610" y="13044"/>
                </a:moveTo>
                <a:cubicBezTo>
                  <a:pt x="16605" y="13044"/>
                  <a:pt x="16605" y="13044"/>
                  <a:pt x="16605" y="13044"/>
                </a:cubicBezTo>
                <a:cubicBezTo>
                  <a:pt x="16605" y="16831"/>
                  <a:pt x="16605" y="16831"/>
                  <a:pt x="16605" y="16831"/>
                </a:cubicBezTo>
                <a:cubicBezTo>
                  <a:pt x="11610" y="16831"/>
                  <a:pt x="11610" y="16831"/>
                  <a:pt x="11610" y="16831"/>
                </a:cubicBezTo>
                <a:lnTo>
                  <a:pt x="11610" y="1304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45" name="Freeform 69"/>
          <p:cNvSpPr/>
          <p:nvPr/>
        </p:nvSpPr>
        <p:spPr>
          <a:xfrm>
            <a:off x="14646276" y="1981200"/>
            <a:ext cx="812801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92" y="5805"/>
                </a:moveTo>
                <a:cubicBezTo>
                  <a:pt x="20692" y="5670"/>
                  <a:pt x="20511" y="5535"/>
                  <a:pt x="20329" y="5535"/>
                </a:cubicBezTo>
                <a:cubicBezTo>
                  <a:pt x="15973" y="5535"/>
                  <a:pt x="15973" y="5535"/>
                  <a:pt x="15973" y="5535"/>
                </a:cubicBezTo>
                <a:cubicBezTo>
                  <a:pt x="15973" y="3915"/>
                  <a:pt x="15973" y="3915"/>
                  <a:pt x="15973" y="3915"/>
                </a:cubicBezTo>
                <a:cubicBezTo>
                  <a:pt x="15973" y="1755"/>
                  <a:pt x="13613" y="0"/>
                  <a:pt x="10891" y="0"/>
                </a:cubicBezTo>
                <a:cubicBezTo>
                  <a:pt x="7987" y="0"/>
                  <a:pt x="5627" y="1755"/>
                  <a:pt x="5627" y="3915"/>
                </a:cubicBezTo>
                <a:cubicBezTo>
                  <a:pt x="5627" y="5535"/>
                  <a:pt x="5627" y="5535"/>
                  <a:pt x="5627" y="5535"/>
                </a:cubicBezTo>
                <a:cubicBezTo>
                  <a:pt x="1452" y="5535"/>
                  <a:pt x="1452" y="5535"/>
                  <a:pt x="1452" y="5535"/>
                </a:cubicBezTo>
                <a:cubicBezTo>
                  <a:pt x="1271" y="5535"/>
                  <a:pt x="1089" y="5670"/>
                  <a:pt x="908" y="58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330"/>
                  <a:pt x="0" y="21465"/>
                  <a:pt x="182" y="21465"/>
                </a:cubicBezTo>
                <a:cubicBezTo>
                  <a:pt x="182" y="21600"/>
                  <a:pt x="363" y="21600"/>
                  <a:pt x="363" y="21600"/>
                </a:cubicBezTo>
                <a:cubicBezTo>
                  <a:pt x="21237" y="21600"/>
                  <a:pt x="21237" y="21600"/>
                  <a:pt x="21237" y="21600"/>
                </a:cubicBezTo>
                <a:cubicBezTo>
                  <a:pt x="21418" y="21600"/>
                  <a:pt x="21418" y="21600"/>
                  <a:pt x="21600" y="21465"/>
                </a:cubicBezTo>
                <a:cubicBezTo>
                  <a:pt x="21600" y="21465"/>
                  <a:pt x="21600" y="21330"/>
                  <a:pt x="21600" y="21195"/>
                </a:cubicBezTo>
                <a:lnTo>
                  <a:pt x="20692" y="5805"/>
                </a:lnTo>
                <a:close/>
                <a:moveTo>
                  <a:pt x="6534" y="3915"/>
                </a:moveTo>
                <a:cubicBezTo>
                  <a:pt x="6534" y="2160"/>
                  <a:pt x="8531" y="675"/>
                  <a:pt x="10891" y="675"/>
                </a:cubicBezTo>
                <a:cubicBezTo>
                  <a:pt x="13250" y="675"/>
                  <a:pt x="15066" y="2160"/>
                  <a:pt x="15066" y="3915"/>
                </a:cubicBezTo>
                <a:cubicBezTo>
                  <a:pt x="15066" y="5535"/>
                  <a:pt x="15066" y="5535"/>
                  <a:pt x="15066" y="5535"/>
                </a:cubicBezTo>
                <a:cubicBezTo>
                  <a:pt x="6534" y="5535"/>
                  <a:pt x="6534" y="5535"/>
                  <a:pt x="6534" y="5535"/>
                </a:cubicBezTo>
                <a:lnTo>
                  <a:pt x="6534" y="3915"/>
                </a:lnTo>
                <a:close/>
                <a:moveTo>
                  <a:pt x="908" y="20925"/>
                </a:moveTo>
                <a:cubicBezTo>
                  <a:pt x="1815" y="6075"/>
                  <a:pt x="1815" y="6075"/>
                  <a:pt x="1815" y="6075"/>
                </a:cubicBezTo>
                <a:cubicBezTo>
                  <a:pt x="5627" y="6075"/>
                  <a:pt x="5627" y="6075"/>
                  <a:pt x="5627" y="6075"/>
                </a:cubicBezTo>
                <a:cubicBezTo>
                  <a:pt x="5627" y="7155"/>
                  <a:pt x="5627" y="7155"/>
                  <a:pt x="5627" y="7155"/>
                </a:cubicBezTo>
                <a:cubicBezTo>
                  <a:pt x="5627" y="7290"/>
                  <a:pt x="5808" y="7425"/>
                  <a:pt x="5990" y="7425"/>
                </a:cubicBezTo>
                <a:cubicBezTo>
                  <a:pt x="6353" y="7425"/>
                  <a:pt x="6534" y="7290"/>
                  <a:pt x="6534" y="7155"/>
                </a:cubicBezTo>
                <a:cubicBezTo>
                  <a:pt x="6534" y="6075"/>
                  <a:pt x="6534" y="6075"/>
                  <a:pt x="6534" y="6075"/>
                </a:cubicBezTo>
                <a:cubicBezTo>
                  <a:pt x="15066" y="6075"/>
                  <a:pt x="15066" y="6075"/>
                  <a:pt x="15066" y="6075"/>
                </a:cubicBezTo>
                <a:cubicBezTo>
                  <a:pt x="15066" y="7155"/>
                  <a:pt x="15066" y="7155"/>
                  <a:pt x="15066" y="7155"/>
                </a:cubicBezTo>
                <a:cubicBezTo>
                  <a:pt x="15066" y="7290"/>
                  <a:pt x="15429" y="7425"/>
                  <a:pt x="15610" y="7425"/>
                </a:cubicBezTo>
                <a:cubicBezTo>
                  <a:pt x="15792" y="7425"/>
                  <a:pt x="15973" y="7290"/>
                  <a:pt x="15973" y="7155"/>
                </a:cubicBezTo>
                <a:cubicBezTo>
                  <a:pt x="15973" y="6075"/>
                  <a:pt x="15973" y="6075"/>
                  <a:pt x="15973" y="6075"/>
                </a:cubicBezTo>
                <a:cubicBezTo>
                  <a:pt x="19785" y="6075"/>
                  <a:pt x="19785" y="6075"/>
                  <a:pt x="19785" y="6075"/>
                </a:cubicBezTo>
                <a:cubicBezTo>
                  <a:pt x="20692" y="20925"/>
                  <a:pt x="20692" y="20925"/>
                  <a:pt x="20692" y="20925"/>
                </a:cubicBezTo>
                <a:lnTo>
                  <a:pt x="908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46" name="Freeform 70"/>
          <p:cNvSpPr/>
          <p:nvPr/>
        </p:nvSpPr>
        <p:spPr>
          <a:xfrm>
            <a:off x="14509750" y="3300545"/>
            <a:ext cx="1092200" cy="9063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59" extrusionOk="0">
                <a:moveTo>
                  <a:pt x="20520" y="4377"/>
                </a:moveTo>
                <a:cubicBezTo>
                  <a:pt x="16875" y="4377"/>
                  <a:pt x="16875" y="4377"/>
                  <a:pt x="16875" y="4377"/>
                </a:cubicBezTo>
                <a:cubicBezTo>
                  <a:pt x="16875" y="4214"/>
                  <a:pt x="16875" y="4214"/>
                  <a:pt x="16875" y="4214"/>
                </a:cubicBezTo>
                <a:cubicBezTo>
                  <a:pt x="12690" y="123"/>
                  <a:pt x="12690" y="123"/>
                  <a:pt x="12690" y="123"/>
                </a:cubicBezTo>
                <a:cubicBezTo>
                  <a:pt x="12555" y="-41"/>
                  <a:pt x="12420" y="-41"/>
                  <a:pt x="12285" y="123"/>
                </a:cubicBezTo>
                <a:cubicBezTo>
                  <a:pt x="12150" y="286"/>
                  <a:pt x="12150" y="450"/>
                  <a:pt x="12285" y="614"/>
                </a:cubicBezTo>
                <a:cubicBezTo>
                  <a:pt x="15930" y="4377"/>
                  <a:pt x="15930" y="4377"/>
                  <a:pt x="15930" y="4377"/>
                </a:cubicBezTo>
                <a:cubicBezTo>
                  <a:pt x="5670" y="4377"/>
                  <a:pt x="5670" y="4377"/>
                  <a:pt x="5670" y="4377"/>
                </a:cubicBezTo>
                <a:cubicBezTo>
                  <a:pt x="9315" y="614"/>
                  <a:pt x="9315" y="614"/>
                  <a:pt x="9315" y="614"/>
                </a:cubicBezTo>
                <a:cubicBezTo>
                  <a:pt x="9450" y="450"/>
                  <a:pt x="9450" y="286"/>
                  <a:pt x="9315" y="123"/>
                </a:cubicBezTo>
                <a:cubicBezTo>
                  <a:pt x="9180" y="-41"/>
                  <a:pt x="9045" y="-41"/>
                  <a:pt x="8910" y="123"/>
                </a:cubicBezTo>
                <a:cubicBezTo>
                  <a:pt x="4725" y="4214"/>
                  <a:pt x="4725" y="4214"/>
                  <a:pt x="4725" y="4214"/>
                </a:cubicBezTo>
                <a:cubicBezTo>
                  <a:pt x="4725" y="4214"/>
                  <a:pt x="4725" y="4214"/>
                  <a:pt x="4725" y="4377"/>
                </a:cubicBezTo>
                <a:cubicBezTo>
                  <a:pt x="1080" y="4377"/>
                  <a:pt x="1080" y="4377"/>
                  <a:pt x="1080" y="4377"/>
                </a:cubicBezTo>
                <a:cubicBezTo>
                  <a:pt x="540" y="4377"/>
                  <a:pt x="0" y="4868"/>
                  <a:pt x="0" y="5686"/>
                </a:cubicBezTo>
                <a:cubicBezTo>
                  <a:pt x="0" y="8141"/>
                  <a:pt x="0" y="8141"/>
                  <a:pt x="0" y="8141"/>
                </a:cubicBezTo>
                <a:cubicBezTo>
                  <a:pt x="0" y="8959"/>
                  <a:pt x="540" y="9614"/>
                  <a:pt x="1080" y="9614"/>
                </a:cubicBezTo>
                <a:cubicBezTo>
                  <a:pt x="1755" y="9614"/>
                  <a:pt x="1755" y="9614"/>
                  <a:pt x="1755" y="9614"/>
                </a:cubicBezTo>
                <a:cubicBezTo>
                  <a:pt x="2700" y="20250"/>
                  <a:pt x="2700" y="20250"/>
                  <a:pt x="2700" y="20250"/>
                </a:cubicBezTo>
                <a:cubicBezTo>
                  <a:pt x="2700" y="21068"/>
                  <a:pt x="3240" y="21559"/>
                  <a:pt x="3915" y="21559"/>
                </a:cubicBezTo>
                <a:cubicBezTo>
                  <a:pt x="17685" y="21559"/>
                  <a:pt x="17685" y="21559"/>
                  <a:pt x="17685" y="21559"/>
                </a:cubicBezTo>
                <a:cubicBezTo>
                  <a:pt x="18360" y="21559"/>
                  <a:pt x="18900" y="21068"/>
                  <a:pt x="18900" y="20250"/>
                </a:cubicBezTo>
                <a:cubicBezTo>
                  <a:pt x="19845" y="9614"/>
                  <a:pt x="19845" y="9614"/>
                  <a:pt x="19845" y="9614"/>
                </a:cubicBezTo>
                <a:cubicBezTo>
                  <a:pt x="20520" y="9614"/>
                  <a:pt x="20520" y="9614"/>
                  <a:pt x="20520" y="9614"/>
                </a:cubicBezTo>
                <a:cubicBezTo>
                  <a:pt x="21060" y="9614"/>
                  <a:pt x="21600" y="8959"/>
                  <a:pt x="21600" y="8141"/>
                </a:cubicBezTo>
                <a:cubicBezTo>
                  <a:pt x="21600" y="5686"/>
                  <a:pt x="21600" y="5686"/>
                  <a:pt x="21600" y="5686"/>
                </a:cubicBezTo>
                <a:cubicBezTo>
                  <a:pt x="21600" y="4868"/>
                  <a:pt x="21060" y="4377"/>
                  <a:pt x="20520" y="4377"/>
                </a:cubicBezTo>
                <a:close/>
                <a:moveTo>
                  <a:pt x="18360" y="20086"/>
                </a:moveTo>
                <a:cubicBezTo>
                  <a:pt x="18225" y="20577"/>
                  <a:pt x="17955" y="20741"/>
                  <a:pt x="17685" y="20741"/>
                </a:cubicBezTo>
                <a:cubicBezTo>
                  <a:pt x="3915" y="20741"/>
                  <a:pt x="3915" y="20741"/>
                  <a:pt x="3915" y="20741"/>
                </a:cubicBezTo>
                <a:cubicBezTo>
                  <a:pt x="3645" y="20741"/>
                  <a:pt x="3375" y="20577"/>
                  <a:pt x="3240" y="20086"/>
                </a:cubicBezTo>
                <a:cubicBezTo>
                  <a:pt x="2430" y="9614"/>
                  <a:pt x="2430" y="9614"/>
                  <a:pt x="2430" y="9614"/>
                </a:cubicBezTo>
                <a:cubicBezTo>
                  <a:pt x="19170" y="9614"/>
                  <a:pt x="19170" y="9614"/>
                  <a:pt x="19170" y="9614"/>
                </a:cubicBezTo>
                <a:lnTo>
                  <a:pt x="18360" y="20086"/>
                </a:lnTo>
                <a:close/>
                <a:moveTo>
                  <a:pt x="20925" y="8141"/>
                </a:moveTo>
                <a:cubicBezTo>
                  <a:pt x="20925" y="8468"/>
                  <a:pt x="20790" y="8795"/>
                  <a:pt x="20520" y="8795"/>
                </a:cubicBezTo>
                <a:cubicBezTo>
                  <a:pt x="19575" y="8795"/>
                  <a:pt x="19575" y="8795"/>
                  <a:pt x="19575" y="8795"/>
                </a:cubicBezTo>
                <a:cubicBezTo>
                  <a:pt x="2025" y="8795"/>
                  <a:pt x="2025" y="8795"/>
                  <a:pt x="2025" y="8795"/>
                </a:cubicBezTo>
                <a:cubicBezTo>
                  <a:pt x="1080" y="8795"/>
                  <a:pt x="1080" y="8795"/>
                  <a:pt x="1080" y="8795"/>
                </a:cubicBezTo>
                <a:cubicBezTo>
                  <a:pt x="810" y="8795"/>
                  <a:pt x="675" y="8468"/>
                  <a:pt x="675" y="8141"/>
                </a:cubicBezTo>
                <a:cubicBezTo>
                  <a:pt x="675" y="5686"/>
                  <a:pt x="675" y="5686"/>
                  <a:pt x="675" y="5686"/>
                </a:cubicBezTo>
                <a:cubicBezTo>
                  <a:pt x="675" y="5359"/>
                  <a:pt x="810" y="5032"/>
                  <a:pt x="1080" y="5032"/>
                </a:cubicBezTo>
                <a:cubicBezTo>
                  <a:pt x="20520" y="5032"/>
                  <a:pt x="20520" y="5032"/>
                  <a:pt x="20520" y="5032"/>
                </a:cubicBezTo>
                <a:cubicBezTo>
                  <a:pt x="20790" y="5032"/>
                  <a:pt x="20925" y="5359"/>
                  <a:pt x="20925" y="5686"/>
                </a:cubicBezTo>
                <a:lnTo>
                  <a:pt x="20925" y="8141"/>
                </a:lnTo>
                <a:close/>
                <a:moveTo>
                  <a:pt x="5670" y="17959"/>
                </a:moveTo>
                <a:cubicBezTo>
                  <a:pt x="5670" y="12232"/>
                  <a:pt x="5670" y="12232"/>
                  <a:pt x="5670" y="12232"/>
                </a:cubicBezTo>
                <a:cubicBezTo>
                  <a:pt x="5670" y="11904"/>
                  <a:pt x="5940" y="11741"/>
                  <a:pt x="6075" y="11741"/>
                </a:cubicBezTo>
                <a:cubicBezTo>
                  <a:pt x="6210" y="11741"/>
                  <a:pt x="6345" y="11904"/>
                  <a:pt x="6345" y="12232"/>
                </a:cubicBezTo>
                <a:cubicBezTo>
                  <a:pt x="6345" y="17959"/>
                  <a:pt x="6345" y="17959"/>
                  <a:pt x="6345" y="17959"/>
                </a:cubicBezTo>
                <a:cubicBezTo>
                  <a:pt x="6345" y="18123"/>
                  <a:pt x="6210" y="18286"/>
                  <a:pt x="6075" y="18286"/>
                </a:cubicBezTo>
                <a:cubicBezTo>
                  <a:pt x="5940" y="18286"/>
                  <a:pt x="5670" y="18123"/>
                  <a:pt x="5670" y="17959"/>
                </a:cubicBezTo>
                <a:close/>
                <a:moveTo>
                  <a:pt x="8910" y="17959"/>
                </a:moveTo>
                <a:cubicBezTo>
                  <a:pt x="8910" y="12232"/>
                  <a:pt x="8910" y="12232"/>
                  <a:pt x="8910" y="12232"/>
                </a:cubicBezTo>
                <a:cubicBezTo>
                  <a:pt x="8910" y="11904"/>
                  <a:pt x="9045" y="11741"/>
                  <a:pt x="9180" y="11741"/>
                </a:cubicBezTo>
                <a:cubicBezTo>
                  <a:pt x="9450" y="11741"/>
                  <a:pt x="9585" y="11904"/>
                  <a:pt x="9585" y="12232"/>
                </a:cubicBezTo>
                <a:cubicBezTo>
                  <a:pt x="9585" y="17959"/>
                  <a:pt x="9585" y="17959"/>
                  <a:pt x="9585" y="17959"/>
                </a:cubicBezTo>
                <a:cubicBezTo>
                  <a:pt x="9585" y="18123"/>
                  <a:pt x="9450" y="18286"/>
                  <a:pt x="9180" y="18286"/>
                </a:cubicBezTo>
                <a:cubicBezTo>
                  <a:pt x="9045" y="18286"/>
                  <a:pt x="8910" y="18123"/>
                  <a:pt x="8910" y="17959"/>
                </a:cubicBezTo>
                <a:close/>
                <a:moveTo>
                  <a:pt x="12015" y="17959"/>
                </a:moveTo>
                <a:cubicBezTo>
                  <a:pt x="12015" y="12232"/>
                  <a:pt x="12015" y="12232"/>
                  <a:pt x="12015" y="12232"/>
                </a:cubicBezTo>
                <a:cubicBezTo>
                  <a:pt x="12015" y="11904"/>
                  <a:pt x="12150" y="11741"/>
                  <a:pt x="12420" y="11741"/>
                </a:cubicBezTo>
                <a:cubicBezTo>
                  <a:pt x="12555" y="11741"/>
                  <a:pt x="12690" y="11904"/>
                  <a:pt x="12690" y="12232"/>
                </a:cubicBezTo>
                <a:cubicBezTo>
                  <a:pt x="12690" y="17959"/>
                  <a:pt x="12690" y="17959"/>
                  <a:pt x="12690" y="17959"/>
                </a:cubicBezTo>
                <a:cubicBezTo>
                  <a:pt x="12690" y="18123"/>
                  <a:pt x="12555" y="18286"/>
                  <a:pt x="12420" y="18286"/>
                </a:cubicBezTo>
                <a:cubicBezTo>
                  <a:pt x="12150" y="18286"/>
                  <a:pt x="12015" y="18123"/>
                  <a:pt x="12015" y="17959"/>
                </a:cubicBezTo>
                <a:close/>
                <a:moveTo>
                  <a:pt x="15255" y="17959"/>
                </a:moveTo>
                <a:cubicBezTo>
                  <a:pt x="15255" y="12232"/>
                  <a:pt x="15255" y="12232"/>
                  <a:pt x="15255" y="12232"/>
                </a:cubicBezTo>
                <a:cubicBezTo>
                  <a:pt x="15255" y="11904"/>
                  <a:pt x="15390" y="11741"/>
                  <a:pt x="15525" y="11741"/>
                </a:cubicBezTo>
                <a:cubicBezTo>
                  <a:pt x="15660" y="11741"/>
                  <a:pt x="15930" y="11904"/>
                  <a:pt x="15930" y="12232"/>
                </a:cubicBezTo>
                <a:cubicBezTo>
                  <a:pt x="15930" y="17959"/>
                  <a:pt x="15930" y="17959"/>
                  <a:pt x="15930" y="17959"/>
                </a:cubicBezTo>
                <a:cubicBezTo>
                  <a:pt x="15930" y="18123"/>
                  <a:pt x="15660" y="18286"/>
                  <a:pt x="15525" y="18286"/>
                </a:cubicBezTo>
                <a:cubicBezTo>
                  <a:pt x="15390" y="18286"/>
                  <a:pt x="15255" y="18123"/>
                  <a:pt x="15255" y="1795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47" name="Freeform 71"/>
          <p:cNvSpPr/>
          <p:nvPr/>
        </p:nvSpPr>
        <p:spPr>
          <a:xfrm>
            <a:off x="14509750" y="4483100"/>
            <a:ext cx="1092200" cy="10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70" y="3941"/>
                </a:moveTo>
                <a:cubicBezTo>
                  <a:pt x="2970" y="3503"/>
                  <a:pt x="3240" y="3211"/>
                  <a:pt x="3510" y="3211"/>
                </a:cubicBezTo>
                <a:cubicBezTo>
                  <a:pt x="3780" y="3211"/>
                  <a:pt x="4050" y="3503"/>
                  <a:pt x="4050" y="3941"/>
                </a:cubicBezTo>
                <a:cubicBezTo>
                  <a:pt x="4050" y="4232"/>
                  <a:pt x="3780" y="4524"/>
                  <a:pt x="3510" y="4524"/>
                </a:cubicBezTo>
                <a:cubicBezTo>
                  <a:pt x="3240" y="4524"/>
                  <a:pt x="2970" y="4232"/>
                  <a:pt x="2970" y="3941"/>
                </a:cubicBezTo>
                <a:close/>
                <a:moveTo>
                  <a:pt x="6480" y="4524"/>
                </a:moveTo>
                <a:cubicBezTo>
                  <a:pt x="6750" y="4524"/>
                  <a:pt x="7020" y="4232"/>
                  <a:pt x="7020" y="3941"/>
                </a:cubicBezTo>
                <a:cubicBezTo>
                  <a:pt x="7020" y="3503"/>
                  <a:pt x="6750" y="3211"/>
                  <a:pt x="6480" y="3211"/>
                </a:cubicBezTo>
                <a:cubicBezTo>
                  <a:pt x="6075" y="3211"/>
                  <a:pt x="5805" y="3503"/>
                  <a:pt x="5805" y="3941"/>
                </a:cubicBezTo>
                <a:cubicBezTo>
                  <a:pt x="5805" y="4232"/>
                  <a:pt x="6075" y="4524"/>
                  <a:pt x="6480" y="4524"/>
                </a:cubicBezTo>
                <a:close/>
                <a:moveTo>
                  <a:pt x="17550" y="15470"/>
                </a:moveTo>
                <a:cubicBezTo>
                  <a:pt x="17550" y="19119"/>
                  <a:pt x="17550" y="19119"/>
                  <a:pt x="17550" y="19119"/>
                </a:cubicBezTo>
                <a:cubicBezTo>
                  <a:pt x="17550" y="20432"/>
                  <a:pt x="16470" y="21600"/>
                  <a:pt x="15255" y="21600"/>
                </a:cubicBezTo>
                <a:cubicBezTo>
                  <a:pt x="2295" y="21600"/>
                  <a:pt x="2295" y="21600"/>
                  <a:pt x="2295" y="21600"/>
                </a:cubicBezTo>
                <a:cubicBezTo>
                  <a:pt x="945" y="21600"/>
                  <a:pt x="0" y="20432"/>
                  <a:pt x="0" y="19119"/>
                </a:cubicBezTo>
                <a:cubicBezTo>
                  <a:pt x="0" y="2481"/>
                  <a:pt x="0" y="2481"/>
                  <a:pt x="0" y="2481"/>
                </a:cubicBezTo>
                <a:cubicBezTo>
                  <a:pt x="0" y="1022"/>
                  <a:pt x="945" y="0"/>
                  <a:pt x="2295" y="0"/>
                </a:cubicBezTo>
                <a:cubicBezTo>
                  <a:pt x="15255" y="0"/>
                  <a:pt x="15255" y="0"/>
                  <a:pt x="15255" y="0"/>
                </a:cubicBezTo>
                <a:cubicBezTo>
                  <a:pt x="16470" y="0"/>
                  <a:pt x="17550" y="1022"/>
                  <a:pt x="17550" y="2481"/>
                </a:cubicBezTo>
                <a:cubicBezTo>
                  <a:pt x="17550" y="5984"/>
                  <a:pt x="17550" y="5984"/>
                  <a:pt x="17550" y="5984"/>
                </a:cubicBezTo>
                <a:cubicBezTo>
                  <a:pt x="19845" y="6276"/>
                  <a:pt x="21600" y="8319"/>
                  <a:pt x="21600" y="10800"/>
                </a:cubicBezTo>
                <a:cubicBezTo>
                  <a:pt x="21600" y="13281"/>
                  <a:pt x="19845" y="15324"/>
                  <a:pt x="17550" y="15470"/>
                </a:cubicBezTo>
                <a:close/>
                <a:moveTo>
                  <a:pt x="540" y="2481"/>
                </a:moveTo>
                <a:cubicBezTo>
                  <a:pt x="540" y="7005"/>
                  <a:pt x="540" y="7005"/>
                  <a:pt x="540" y="7005"/>
                </a:cubicBezTo>
                <a:cubicBezTo>
                  <a:pt x="14580" y="7005"/>
                  <a:pt x="14580" y="7005"/>
                  <a:pt x="14580" y="7005"/>
                </a:cubicBezTo>
                <a:cubicBezTo>
                  <a:pt x="15255" y="6422"/>
                  <a:pt x="16065" y="6130"/>
                  <a:pt x="16875" y="5984"/>
                </a:cubicBezTo>
                <a:cubicBezTo>
                  <a:pt x="16875" y="2481"/>
                  <a:pt x="16875" y="2481"/>
                  <a:pt x="16875" y="2481"/>
                </a:cubicBezTo>
                <a:cubicBezTo>
                  <a:pt x="16875" y="1459"/>
                  <a:pt x="16200" y="584"/>
                  <a:pt x="15255" y="584"/>
                </a:cubicBezTo>
                <a:cubicBezTo>
                  <a:pt x="2295" y="584"/>
                  <a:pt x="2295" y="584"/>
                  <a:pt x="2295" y="584"/>
                </a:cubicBezTo>
                <a:cubicBezTo>
                  <a:pt x="1350" y="584"/>
                  <a:pt x="540" y="1459"/>
                  <a:pt x="540" y="2481"/>
                </a:cubicBezTo>
                <a:close/>
                <a:moveTo>
                  <a:pt x="540" y="14011"/>
                </a:moveTo>
                <a:cubicBezTo>
                  <a:pt x="13905" y="14011"/>
                  <a:pt x="13905" y="14011"/>
                  <a:pt x="13905" y="14011"/>
                </a:cubicBezTo>
                <a:cubicBezTo>
                  <a:pt x="13230" y="13135"/>
                  <a:pt x="12825" y="11968"/>
                  <a:pt x="12825" y="10800"/>
                </a:cubicBezTo>
                <a:cubicBezTo>
                  <a:pt x="12825" y="9632"/>
                  <a:pt x="13230" y="8465"/>
                  <a:pt x="13905" y="7589"/>
                </a:cubicBezTo>
                <a:cubicBezTo>
                  <a:pt x="540" y="7589"/>
                  <a:pt x="540" y="7589"/>
                  <a:pt x="540" y="7589"/>
                </a:cubicBezTo>
                <a:lnTo>
                  <a:pt x="540" y="14011"/>
                </a:lnTo>
                <a:close/>
                <a:moveTo>
                  <a:pt x="16875" y="19119"/>
                </a:moveTo>
                <a:cubicBezTo>
                  <a:pt x="16875" y="15470"/>
                  <a:pt x="16875" y="15470"/>
                  <a:pt x="16875" y="15470"/>
                </a:cubicBezTo>
                <a:cubicBezTo>
                  <a:pt x="16065" y="15470"/>
                  <a:pt x="15255" y="15178"/>
                  <a:pt x="14580" y="14595"/>
                </a:cubicBezTo>
                <a:cubicBezTo>
                  <a:pt x="540" y="14595"/>
                  <a:pt x="540" y="14595"/>
                  <a:pt x="540" y="14595"/>
                </a:cubicBezTo>
                <a:cubicBezTo>
                  <a:pt x="540" y="19119"/>
                  <a:pt x="540" y="19119"/>
                  <a:pt x="540" y="19119"/>
                </a:cubicBezTo>
                <a:cubicBezTo>
                  <a:pt x="540" y="20141"/>
                  <a:pt x="1350" y="20870"/>
                  <a:pt x="2295" y="20870"/>
                </a:cubicBezTo>
                <a:cubicBezTo>
                  <a:pt x="15255" y="20870"/>
                  <a:pt x="15255" y="20870"/>
                  <a:pt x="15255" y="20870"/>
                </a:cubicBezTo>
                <a:cubicBezTo>
                  <a:pt x="16200" y="20870"/>
                  <a:pt x="16875" y="20141"/>
                  <a:pt x="16875" y="19119"/>
                </a:cubicBezTo>
                <a:close/>
                <a:moveTo>
                  <a:pt x="21060" y="10800"/>
                </a:moveTo>
                <a:cubicBezTo>
                  <a:pt x="21060" y="8465"/>
                  <a:pt x="19305" y="6714"/>
                  <a:pt x="17145" y="6714"/>
                </a:cubicBezTo>
                <a:cubicBezTo>
                  <a:pt x="15120" y="6714"/>
                  <a:pt x="13365" y="8465"/>
                  <a:pt x="13365" y="10800"/>
                </a:cubicBezTo>
                <a:cubicBezTo>
                  <a:pt x="13365" y="12989"/>
                  <a:pt x="15120" y="14886"/>
                  <a:pt x="17145" y="14886"/>
                </a:cubicBezTo>
                <a:cubicBezTo>
                  <a:pt x="19305" y="14886"/>
                  <a:pt x="21060" y="12989"/>
                  <a:pt x="21060" y="10800"/>
                </a:cubicBezTo>
                <a:close/>
                <a:moveTo>
                  <a:pt x="19035" y="10508"/>
                </a:moveTo>
                <a:cubicBezTo>
                  <a:pt x="17550" y="10508"/>
                  <a:pt x="17550" y="10508"/>
                  <a:pt x="17550" y="10508"/>
                </a:cubicBezTo>
                <a:cubicBezTo>
                  <a:pt x="17550" y="8757"/>
                  <a:pt x="17550" y="8757"/>
                  <a:pt x="17550" y="8757"/>
                </a:cubicBezTo>
                <a:cubicBezTo>
                  <a:pt x="17550" y="8611"/>
                  <a:pt x="17415" y="8465"/>
                  <a:pt x="17280" y="8465"/>
                </a:cubicBezTo>
                <a:cubicBezTo>
                  <a:pt x="17010" y="8465"/>
                  <a:pt x="16875" y="8611"/>
                  <a:pt x="16875" y="8757"/>
                </a:cubicBezTo>
                <a:cubicBezTo>
                  <a:pt x="16875" y="10508"/>
                  <a:pt x="16875" y="10508"/>
                  <a:pt x="16875" y="10508"/>
                </a:cubicBezTo>
                <a:cubicBezTo>
                  <a:pt x="15390" y="10508"/>
                  <a:pt x="15390" y="10508"/>
                  <a:pt x="15390" y="10508"/>
                </a:cubicBezTo>
                <a:cubicBezTo>
                  <a:pt x="15255" y="10508"/>
                  <a:pt x="15120" y="10654"/>
                  <a:pt x="15120" y="10800"/>
                </a:cubicBezTo>
                <a:cubicBezTo>
                  <a:pt x="15120" y="10946"/>
                  <a:pt x="15255" y="11092"/>
                  <a:pt x="15390" y="11092"/>
                </a:cubicBezTo>
                <a:cubicBezTo>
                  <a:pt x="16875" y="11092"/>
                  <a:pt x="16875" y="11092"/>
                  <a:pt x="16875" y="11092"/>
                </a:cubicBezTo>
                <a:cubicBezTo>
                  <a:pt x="16875" y="12697"/>
                  <a:pt x="16875" y="12697"/>
                  <a:pt x="16875" y="12697"/>
                </a:cubicBezTo>
                <a:cubicBezTo>
                  <a:pt x="16875" y="12989"/>
                  <a:pt x="17010" y="13135"/>
                  <a:pt x="17280" y="13135"/>
                </a:cubicBezTo>
                <a:cubicBezTo>
                  <a:pt x="17415" y="13135"/>
                  <a:pt x="17550" y="12989"/>
                  <a:pt x="17550" y="12697"/>
                </a:cubicBezTo>
                <a:cubicBezTo>
                  <a:pt x="17550" y="11092"/>
                  <a:pt x="17550" y="11092"/>
                  <a:pt x="17550" y="11092"/>
                </a:cubicBezTo>
                <a:cubicBezTo>
                  <a:pt x="19035" y="11092"/>
                  <a:pt x="19035" y="11092"/>
                  <a:pt x="19035" y="11092"/>
                </a:cubicBezTo>
                <a:cubicBezTo>
                  <a:pt x="19170" y="11092"/>
                  <a:pt x="19305" y="10946"/>
                  <a:pt x="19305" y="10800"/>
                </a:cubicBezTo>
                <a:cubicBezTo>
                  <a:pt x="19305" y="10654"/>
                  <a:pt x="19170" y="10508"/>
                  <a:pt x="19035" y="105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48" name="Freeform 72"/>
          <p:cNvSpPr/>
          <p:nvPr/>
        </p:nvSpPr>
        <p:spPr>
          <a:xfrm>
            <a:off x="14509750" y="5721350"/>
            <a:ext cx="1092200" cy="10160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70" y="3941"/>
                </a:moveTo>
                <a:cubicBezTo>
                  <a:pt x="2970" y="3503"/>
                  <a:pt x="3240" y="3211"/>
                  <a:pt x="3510" y="3211"/>
                </a:cubicBezTo>
                <a:cubicBezTo>
                  <a:pt x="3780" y="3211"/>
                  <a:pt x="4050" y="3503"/>
                  <a:pt x="4050" y="3941"/>
                </a:cubicBezTo>
                <a:cubicBezTo>
                  <a:pt x="4050" y="4232"/>
                  <a:pt x="3780" y="4524"/>
                  <a:pt x="3510" y="4524"/>
                </a:cubicBezTo>
                <a:cubicBezTo>
                  <a:pt x="3240" y="4524"/>
                  <a:pt x="2970" y="4232"/>
                  <a:pt x="2970" y="3941"/>
                </a:cubicBezTo>
                <a:close/>
                <a:moveTo>
                  <a:pt x="6480" y="4524"/>
                </a:moveTo>
                <a:cubicBezTo>
                  <a:pt x="6750" y="4524"/>
                  <a:pt x="7020" y="4232"/>
                  <a:pt x="7020" y="3941"/>
                </a:cubicBezTo>
                <a:cubicBezTo>
                  <a:pt x="7020" y="3503"/>
                  <a:pt x="6750" y="3211"/>
                  <a:pt x="6480" y="3211"/>
                </a:cubicBezTo>
                <a:cubicBezTo>
                  <a:pt x="6075" y="3211"/>
                  <a:pt x="5805" y="3503"/>
                  <a:pt x="5805" y="3941"/>
                </a:cubicBezTo>
                <a:cubicBezTo>
                  <a:pt x="5805" y="4232"/>
                  <a:pt x="6075" y="4524"/>
                  <a:pt x="6480" y="4524"/>
                </a:cubicBezTo>
                <a:close/>
                <a:moveTo>
                  <a:pt x="17550" y="15470"/>
                </a:moveTo>
                <a:cubicBezTo>
                  <a:pt x="17550" y="19119"/>
                  <a:pt x="17550" y="19119"/>
                  <a:pt x="17550" y="19119"/>
                </a:cubicBezTo>
                <a:cubicBezTo>
                  <a:pt x="17550" y="20432"/>
                  <a:pt x="16470" y="21600"/>
                  <a:pt x="15255" y="21600"/>
                </a:cubicBezTo>
                <a:cubicBezTo>
                  <a:pt x="2295" y="21600"/>
                  <a:pt x="2295" y="21600"/>
                  <a:pt x="2295" y="21600"/>
                </a:cubicBezTo>
                <a:cubicBezTo>
                  <a:pt x="945" y="21600"/>
                  <a:pt x="0" y="20432"/>
                  <a:pt x="0" y="19119"/>
                </a:cubicBezTo>
                <a:cubicBezTo>
                  <a:pt x="0" y="2481"/>
                  <a:pt x="0" y="2481"/>
                  <a:pt x="0" y="2481"/>
                </a:cubicBezTo>
                <a:cubicBezTo>
                  <a:pt x="0" y="1022"/>
                  <a:pt x="945" y="0"/>
                  <a:pt x="2295" y="0"/>
                </a:cubicBezTo>
                <a:cubicBezTo>
                  <a:pt x="15255" y="0"/>
                  <a:pt x="15255" y="0"/>
                  <a:pt x="15255" y="0"/>
                </a:cubicBezTo>
                <a:cubicBezTo>
                  <a:pt x="16470" y="0"/>
                  <a:pt x="17550" y="1022"/>
                  <a:pt x="17550" y="2481"/>
                </a:cubicBezTo>
                <a:cubicBezTo>
                  <a:pt x="17550" y="5984"/>
                  <a:pt x="17550" y="5984"/>
                  <a:pt x="17550" y="5984"/>
                </a:cubicBezTo>
                <a:cubicBezTo>
                  <a:pt x="19845" y="6276"/>
                  <a:pt x="21600" y="8319"/>
                  <a:pt x="21600" y="10800"/>
                </a:cubicBezTo>
                <a:cubicBezTo>
                  <a:pt x="21600" y="13281"/>
                  <a:pt x="19845" y="15324"/>
                  <a:pt x="17550" y="15470"/>
                </a:cubicBezTo>
                <a:close/>
                <a:moveTo>
                  <a:pt x="540" y="2481"/>
                </a:moveTo>
                <a:cubicBezTo>
                  <a:pt x="540" y="7005"/>
                  <a:pt x="540" y="7005"/>
                  <a:pt x="540" y="7005"/>
                </a:cubicBezTo>
                <a:cubicBezTo>
                  <a:pt x="14580" y="7005"/>
                  <a:pt x="14580" y="7005"/>
                  <a:pt x="14580" y="7005"/>
                </a:cubicBezTo>
                <a:cubicBezTo>
                  <a:pt x="15255" y="6422"/>
                  <a:pt x="16065" y="6130"/>
                  <a:pt x="16875" y="5984"/>
                </a:cubicBezTo>
                <a:cubicBezTo>
                  <a:pt x="16875" y="2481"/>
                  <a:pt x="16875" y="2481"/>
                  <a:pt x="16875" y="2481"/>
                </a:cubicBezTo>
                <a:cubicBezTo>
                  <a:pt x="16875" y="1459"/>
                  <a:pt x="16200" y="584"/>
                  <a:pt x="15255" y="584"/>
                </a:cubicBezTo>
                <a:cubicBezTo>
                  <a:pt x="2295" y="584"/>
                  <a:pt x="2295" y="584"/>
                  <a:pt x="2295" y="584"/>
                </a:cubicBezTo>
                <a:cubicBezTo>
                  <a:pt x="1350" y="584"/>
                  <a:pt x="540" y="1459"/>
                  <a:pt x="540" y="2481"/>
                </a:cubicBezTo>
                <a:close/>
                <a:moveTo>
                  <a:pt x="540" y="14011"/>
                </a:moveTo>
                <a:cubicBezTo>
                  <a:pt x="13905" y="14011"/>
                  <a:pt x="13905" y="14011"/>
                  <a:pt x="13905" y="14011"/>
                </a:cubicBezTo>
                <a:cubicBezTo>
                  <a:pt x="13230" y="13135"/>
                  <a:pt x="12825" y="11968"/>
                  <a:pt x="12825" y="10800"/>
                </a:cubicBezTo>
                <a:cubicBezTo>
                  <a:pt x="12825" y="9632"/>
                  <a:pt x="13230" y="8465"/>
                  <a:pt x="13905" y="7589"/>
                </a:cubicBezTo>
                <a:cubicBezTo>
                  <a:pt x="540" y="7589"/>
                  <a:pt x="540" y="7589"/>
                  <a:pt x="540" y="7589"/>
                </a:cubicBezTo>
                <a:lnTo>
                  <a:pt x="540" y="14011"/>
                </a:lnTo>
                <a:close/>
                <a:moveTo>
                  <a:pt x="16875" y="19119"/>
                </a:moveTo>
                <a:cubicBezTo>
                  <a:pt x="16875" y="15470"/>
                  <a:pt x="16875" y="15470"/>
                  <a:pt x="16875" y="15470"/>
                </a:cubicBezTo>
                <a:cubicBezTo>
                  <a:pt x="16065" y="15470"/>
                  <a:pt x="15255" y="15178"/>
                  <a:pt x="14580" y="14595"/>
                </a:cubicBezTo>
                <a:cubicBezTo>
                  <a:pt x="540" y="14595"/>
                  <a:pt x="540" y="14595"/>
                  <a:pt x="540" y="14595"/>
                </a:cubicBezTo>
                <a:cubicBezTo>
                  <a:pt x="540" y="19119"/>
                  <a:pt x="540" y="19119"/>
                  <a:pt x="540" y="19119"/>
                </a:cubicBezTo>
                <a:cubicBezTo>
                  <a:pt x="540" y="20141"/>
                  <a:pt x="1350" y="20870"/>
                  <a:pt x="2295" y="20870"/>
                </a:cubicBezTo>
                <a:cubicBezTo>
                  <a:pt x="15255" y="20870"/>
                  <a:pt x="15255" y="20870"/>
                  <a:pt x="15255" y="20870"/>
                </a:cubicBezTo>
                <a:cubicBezTo>
                  <a:pt x="16200" y="20870"/>
                  <a:pt x="16875" y="20141"/>
                  <a:pt x="16875" y="19119"/>
                </a:cubicBezTo>
                <a:close/>
                <a:moveTo>
                  <a:pt x="21060" y="10800"/>
                </a:moveTo>
                <a:cubicBezTo>
                  <a:pt x="21060" y="8465"/>
                  <a:pt x="19305" y="6714"/>
                  <a:pt x="17145" y="6714"/>
                </a:cubicBezTo>
                <a:cubicBezTo>
                  <a:pt x="15120" y="6714"/>
                  <a:pt x="13365" y="8465"/>
                  <a:pt x="13365" y="10800"/>
                </a:cubicBezTo>
                <a:cubicBezTo>
                  <a:pt x="13365" y="12989"/>
                  <a:pt x="15120" y="14886"/>
                  <a:pt x="17145" y="14886"/>
                </a:cubicBezTo>
                <a:cubicBezTo>
                  <a:pt x="19305" y="14886"/>
                  <a:pt x="21060" y="12989"/>
                  <a:pt x="21060" y="10800"/>
                </a:cubicBezTo>
                <a:close/>
                <a:moveTo>
                  <a:pt x="18765" y="10508"/>
                </a:moveTo>
                <a:cubicBezTo>
                  <a:pt x="17550" y="10508"/>
                  <a:pt x="17550" y="10508"/>
                  <a:pt x="17550" y="10508"/>
                </a:cubicBezTo>
                <a:cubicBezTo>
                  <a:pt x="17550" y="8173"/>
                  <a:pt x="17550" y="8173"/>
                  <a:pt x="17550" y="8173"/>
                </a:cubicBezTo>
                <a:cubicBezTo>
                  <a:pt x="17550" y="7881"/>
                  <a:pt x="17415" y="7735"/>
                  <a:pt x="17145" y="7735"/>
                </a:cubicBezTo>
                <a:cubicBezTo>
                  <a:pt x="17010" y="7735"/>
                  <a:pt x="16875" y="7881"/>
                  <a:pt x="16875" y="8173"/>
                </a:cubicBezTo>
                <a:cubicBezTo>
                  <a:pt x="16875" y="10800"/>
                  <a:pt x="16875" y="10800"/>
                  <a:pt x="16875" y="10800"/>
                </a:cubicBezTo>
                <a:cubicBezTo>
                  <a:pt x="16875" y="10800"/>
                  <a:pt x="16875" y="10946"/>
                  <a:pt x="17010" y="10946"/>
                </a:cubicBezTo>
                <a:cubicBezTo>
                  <a:pt x="17010" y="11092"/>
                  <a:pt x="17145" y="11092"/>
                  <a:pt x="17145" y="11092"/>
                </a:cubicBezTo>
                <a:cubicBezTo>
                  <a:pt x="18765" y="11092"/>
                  <a:pt x="18765" y="11092"/>
                  <a:pt x="18765" y="11092"/>
                </a:cubicBezTo>
                <a:cubicBezTo>
                  <a:pt x="19035" y="11092"/>
                  <a:pt x="19170" y="10946"/>
                  <a:pt x="19170" y="10800"/>
                </a:cubicBezTo>
                <a:cubicBezTo>
                  <a:pt x="19170" y="10654"/>
                  <a:pt x="19035" y="10508"/>
                  <a:pt x="18765" y="105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49" name="Freeform 73"/>
          <p:cNvSpPr/>
          <p:nvPr/>
        </p:nvSpPr>
        <p:spPr>
          <a:xfrm>
            <a:off x="14563726" y="6931025"/>
            <a:ext cx="9556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823" y="0"/>
                </a:moveTo>
                <a:cubicBezTo>
                  <a:pt x="2777" y="0"/>
                  <a:pt x="2777" y="0"/>
                  <a:pt x="2777" y="0"/>
                </a:cubicBezTo>
                <a:cubicBezTo>
                  <a:pt x="1234" y="0"/>
                  <a:pt x="0" y="1080"/>
                  <a:pt x="0" y="2430"/>
                </a:cubicBezTo>
                <a:cubicBezTo>
                  <a:pt x="0" y="19170"/>
                  <a:pt x="0" y="19170"/>
                  <a:pt x="0" y="19170"/>
                </a:cubicBezTo>
                <a:cubicBezTo>
                  <a:pt x="0" y="20520"/>
                  <a:pt x="1234" y="21600"/>
                  <a:pt x="2777" y="21600"/>
                </a:cubicBezTo>
                <a:cubicBezTo>
                  <a:pt x="18823" y="21600"/>
                  <a:pt x="18823" y="21600"/>
                  <a:pt x="18823" y="21600"/>
                </a:cubicBezTo>
                <a:cubicBezTo>
                  <a:pt x="20366" y="21600"/>
                  <a:pt x="21600" y="20520"/>
                  <a:pt x="21600" y="19170"/>
                </a:cubicBezTo>
                <a:cubicBezTo>
                  <a:pt x="21600" y="2430"/>
                  <a:pt x="21600" y="2430"/>
                  <a:pt x="21600" y="2430"/>
                </a:cubicBezTo>
                <a:cubicBezTo>
                  <a:pt x="21600" y="1080"/>
                  <a:pt x="20366" y="0"/>
                  <a:pt x="18823" y="0"/>
                </a:cubicBezTo>
                <a:close/>
                <a:moveTo>
                  <a:pt x="771" y="7695"/>
                </a:moveTo>
                <a:cubicBezTo>
                  <a:pt x="20983" y="7695"/>
                  <a:pt x="20983" y="7695"/>
                  <a:pt x="20983" y="7695"/>
                </a:cubicBezTo>
                <a:cubicBezTo>
                  <a:pt x="20983" y="13905"/>
                  <a:pt x="20983" y="13905"/>
                  <a:pt x="20983" y="13905"/>
                </a:cubicBezTo>
                <a:cubicBezTo>
                  <a:pt x="771" y="13905"/>
                  <a:pt x="771" y="13905"/>
                  <a:pt x="771" y="13905"/>
                </a:cubicBezTo>
                <a:lnTo>
                  <a:pt x="771" y="7695"/>
                </a:lnTo>
                <a:close/>
                <a:moveTo>
                  <a:pt x="2777" y="675"/>
                </a:moveTo>
                <a:cubicBezTo>
                  <a:pt x="18823" y="675"/>
                  <a:pt x="18823" y="675"/>
                  <a:pt x="18823" y="675"/>
                </a:cubicBezTo>
                <a:cubicBezTo>
                  <a:pt x="20057" y="675"/>
                  <a:pt x="20983" y="1485"/>
                  <a:pt x="20983" y="2430"/>
                </a:cubicBezTo>
                <a:cubicBezTo>
                  <a:pt x="20983" y="7020"/>
                  <a:pt x="20983" y="7020"/>
                  <a:pt x="20983" y="7020"/>
                </a:cubicBezTo>
                <a:cubicBezTo>
                  <a:pt x="771" y="7020"/>
                  <a:pt x="771" y="7020"/>
                  <a:pt x="771" y="7020"/>
                </a:cubicBezTo>
                <a:cubicBezTo>
                  <a:pt x="771" y="2430"/>
                  <a:pt x="771" y="2430"/>
                  <a:pt x="771" y="2430"/>
                </a:cubicBezTo>
                <a:cubicBezTo>
                  <a:pt x="771" y="1485"/>
                  <a:pt x="1697" y="675"/>
                  <a:pt x="2777" y="675"/>
                </a:cubicBezTo>
                <a:close/>
                <a:moveTo>
                  <a:pt x="18823" y="20925"/>
                </a:moveTo>
                <a:cubicBezTo>
                  <a:pt x="2777" y="20925"/>
                  <a:pt x="2777" y="20925"/>
                  <a:pt x="2777" y="20925"/>
                </a:cubicBezTo>
                <a:cubicBezTo>
                  <a:pt x="1697" y="20925"/>
                  <a:pt x="771" y="20115"/>
                  <a:pt x="771" y="19170"/>
                </a:cubicBezTo>
                <a:cubicBezTo>
                  <a:pt x="771" y="14580"/>
                  <a:pt x="771" y="14580"/>
                  <a:pt x="771" y="14580"/>
                </a:cubicBezTo>
                <a:cubicBezTo>
                  <a:pt x="20983" y="14580"/>
                  <a:pt x="20983" y="14580"/>
                  <a:pt x="20983" y="14580"/>
                </a:cubicBezTo>
                <a:cubicBezTo>
                  <a:pt x="20983" y="19170"/>
                  <a:pt x="20983" y="19170"/>
                  <a:pt x="20983" y="19170"/>
                </a:cubicBezTo>
                <a:cubicBezTo>
                  <a:pt x="20983" y="20115"/>
                  <a:pt x="20057" y="20925"/>
                  <a:pt x="18823" y="20925"/>
                </a:cubicBezTo>
                <a:close/>
                <a:moveTo>
                  <a:pt x="3549" y="3915"/>
                </a:moveTo>
                <a:cubicBezTo>
                  <a:pt x="3549" y="3510"/>
                  <a:pt x="4011" y="3240"/>
                  <a:pt x="4320" y="3240"/>
                </a:cubicBezTo>
                <a:cubicBezTo>
                  <a:pt x="4783" y="3240"/>
                  <a:pt x="5091" y="3510"/>
                  <a:pt x="5091" y="3915"/>
                </a:cubicBezTo>
                <a:cubicBezTo>
                  <a:pt x="5091" y="4320"/>
                  <a:pt x="4783" y="4590"/>
                  <a:pt x="4320" y="4590"/>
                </a:cubicBezTo>
                <a:cubicBezTo>
                  <a:pt x="4011" y="4590"/>
                  <a:pt x="3549" y="4320"/>
                  <a:pt x="3549" y="3915"/>
                </a:cubicBezTo>
                <a:close/>
                <a:moveTo>
                  <a:pt x="7251" y="3915"/>
                </a:moveTo>
                <a:cubicBezTo>
                  <a:pt x="7251" y="3510"/>
                  <a:pt x="7560" y="3240"/>
                  <a:pt x="8023" y="3240"/>
                </a:cubicBezTo>
                <a:cubicBezTo>
                  <a:pt x="8331" y="3240"/>
                  <a:pt x="8640" y="3510"/>
                  <a:pt x="8640" y="3915"/>
                </a:cubicBezTo>
                <a:cubicBezTo>
                  <a:pt x="8640" y="4320"/>
                  <a:pt x="8331" y="4590"/>
                  <a:pt x="8023" y="4590"/>
                </a:cubicBezTo>
                <a:cubicBezTo>
                  <a:pt x="7560" y="4590"/>
                  <a:pt x="7251" y="4320"/>
                  <a:pt x="7251" y="39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50" name="Freeform 74"/>
          <p:cNvSpPr/>
          <p:nvPr/>
        </p:nvSpPr>
        <p:spPr>
          <a:xfrm>
            <a:off x="14509750" y="8194675"/>
            <a:ext cx="1092200" cy="1019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50" y="3941"/>
                </a:moveTo>
                <a:cubicBezTo>
                  <a:pt x="4050" y="4232"/>
                  <a:pt x="3780" y="4524"/>
                  <a:pt x="3510" y="4524"/>
                </a:cubicBezTo>
                <a:cubicBezTo>
                  <a:pt x="3240" y="4524"/>
                  <a:pt x="2970" y="4232"/>
                  <a:pt x="2970" y="3941"/>
                </a:cubicBezTo>
                <a:cubicBezTo>
                  <a:pt x="2970" y="3503"/>
                  <a:pt x="3240" y="3211"/>
                  <a:pt x="3510" y="3211"/>
                </a:cubicBezTo>
                <a:cubicBezTo>
                  <a:pt x="3780" y="3211"/>
                  <a:pt x="4050" y="3503"/>
                  <a:pt x="4050" y="3941"/>
                </a:cubicBezTo>
                <a:close/>
                <a:moveTo>
                  <a:pt x="6480" y="3211"/>
                </a:moveTo>
                <a:cubicBezTo>
                  <a:pt x="6075" y="3211"/>
                  <a:pt x="5805" y="3503"/>
                  <a:pt x="5805" y="3941"/>
                </a:cubicBezTo>
                <a:cubicBezTo>
                  <a:pt x="5805" y="4232"/>
                  <a:pt x="6075" y="4524"/>
                  <a:pt x="6480" y="4524"/>
                </a:cubicBezTo>
                <a:cubicBezTo>
                  <a:pt x="6750" y="4524"/>
                  <a:pt x="7020" y="4232"/>
                  <a:pt x="7020" y="3941"/>
                </a:cubicBezTo>
                <a:cubicBezTo>
                  <a:pt x="7020" y="3503"/>
                  <a:pt x="6750" y="3211"/>
                  <a:pt x="6480" y="3211"/>
                </a:cubicBezTo>
                <a:close/>
                <a:moveTo>
                  <a:pt x="21600" y="10800"/>
                </a:moveTo>
                <a:cubicBezTo>
                  <a:pt x="21600" y="13281"/>
                  <a:pt x="19845" y="15324"/>
                  <a:pt x="17550" y="15470"/>
                </a:cubicBezTo>
                <a:cubicBezTo>
                  <a:pt x="17550" y="19119"/>
                  <a:pt x="17550" y="19119"/>
                  <a:pt x="17550" y="19119"/>
                </a:cubicBezTo>
                <a:cubicBezTo>
                  <a:pt x="17550" y="20432"/>
                  <a:pt x="16470" y="21600"/>
                  <a:pt x="15255" y="21600"/>
                </a:cubicBezTo>
                <a:cubicBezTo>
                  <a:pt x="2295" y="21600"/>
                  <a:pt x="2295" y="21600"/>
                  <a:pt x="2295" y="21600"/>
                </a:cubicBezTo>
                <a:cubicBezTo>
                  <a:pt x="945" y="21600"/>
                  <a:pt x="0" y="20432"/>
                  <a:pt x="0" y="19119"/>
                </a:cubicBezTo>
                <a:cubicBezTo>
                  <a:pt x="0" y="2481"/>
                  <a:pt x="0" y="2481"/>
                  <a:pt x="0" y="2481"/>
                </a:cubicBezTo>
                <a:cubicBezTo>
                  <a:pt x="0" y="1022"/>
                  <a:pt x="945" y="0"/>
                  <a:pt x="2295" y="0"/>
                </a:cubicBezTo>
                <a:cubicBezTo>
                  <a:pt x="15255" y="0"/>
                  <a:pt x="15255" y="0"/>
                  <a:pt x="15255" y="0"/>
                </a:cubicBezTo>
                <a:cubicBezTo>
                  <a:pt x="16470" y="0"/>
                  <a:pt x="17550" y="1022"/>
                  <a:pt x="17550" y="2481"/>
                </a:cubicBezTo>
                <a:cubicBezTo>
                  <a:pt x="17550" y="5984"/>
                  <a:pt x="17550" y="5984"/>
                  <a:pt x="17550" y="5984"/>
                </a:cubicBezTo>
                <a:cubicBezTo>
                  <a:pt x="19845" y="6276"/>
                  <a:pt x="21600" y="8319"/>
                  <a:pt x="21600" y="10800"/>
                </a:cubicBezTo>
                <a:close/>
                <a:moveTo>
                  <a:pt x="540" y="7005"/>
                </a:moveTo>
                <a:cubicBezTo>
                  <a:pt x="14580" y="7005"/>
                  <a:pt x="14580" y="7005"/>
                  <a:pt x="14580" y="7005"/>
                </a:cubicBezTo>
                <a:cubicBezTo>
                  <a:pt x="15255" y="6422"/>
                  <a:pt x="16065" y="6130"/>
                  <a:pt x="16875" y="5984"/>
                </a:cubicBezTo>
                <a:cubicBezTo>
                  <a:pt x="16875" y="2481"/>
                  <a:pt x="16875" y="2481"/>
                  <a:pt x="16875" y="2481"/>
                </a:cubicBezTo>
                <a:cubicBezTo>
                  <a:pt x="16875" y="1459"/>
                  <a:pt x="16200" y="584"/>
                  <a:pt x="15255" y="584"/>
                </a:cubicBezTo>
                <a:cubicBezTo>
                  <a:pt x="2295" y="584"/>
                  <a:pt x="2295" y="584"/>
                  <a:pt x="2295" y="584"/>
                </a:cubicBezTo>
                <a:cubicBezTo>
                  <a:pt x="1350" y="584"/>
                  <a:pt x="540" y="1459"/>
                  <a:pt x="540" y="2481"/>
                </a:cubicBezTo>
                <a:lnTo>
                  <a:pt x="540" y="7005"/>
                </a:lnTo>
                <a:close/>
                <a:moveTo>
                  <a:pt x="540" y="14011"/>
                </a:moveTo>
                <a:cubicBezTo>
                  <a:pt x="13905" y="14011"/>
                  <a:pt x="13905" y="14011"/>
                  <a:pt x="13905" y="14011"/>
                </a:cubicBezTo>
                <a:cubicBezTo>
                  <a:pt x="13230" y="13135"/>
                  <a:pt x="12825" y="11968"/>
                  <a:pt x="12825" y="10800"/>
                </a:cubicBezTo>
                <a:cubicBezTo>
                  <a:pt x="12825" y="9632"/>
                  <a:pt x="13230" y="8465"/>
                  <a:pt x="13905" y="7589"/>
                </a:cubicBezTo>
                <a:cubicBezTo>
                  <a:pt x="540" y="7589"/>
                  <a:pt x="540" y="7589"/>
                  <a:pt x="540" y="7589"/>
                </a:cubicBezTo>
                <a:lnTo>
                  <a:pt x="540" y="14011"/>
                </a:lnTo>
                <a:close/>
                <a:moveTo>
                  <a:pt x="16875" y="15470"/>
                </a:moveTo>
                <a:cubicBezTo>
                  <a:pt x="16065" y="15470"/>
                  <a:pt x="15255" y="15178"/>
                  <a:pt x="14580" y="14595"/>
                </a:cubicBezTo>
                <a:cubicBezTo>
                  <a:pt x="540" y="14595"/>
                  <a:pt x="540" y="14595"/>
                  <a:pt x="540" y="14595"/>
                </a:cubicBezTo>
                <a:cubicBezTo>
                  <a:pt x="540" y="19119"/>
                  <a:pt x="540" y="19119"/>
                  <a:pt x="540" y="19119"/>
                </a:cubicBezTo>
                <a:cubicBezTo>
                  <a:pt x="540" y="20141"/>
                  <a:pt x="1350" y="20870"/>
                  <a:pt x="2295" y="20870"/>
                </a:cubicBezTo>
                <a:cubicBezTo>
                  <a:pt x="15255" y="20870"/>
                  <a:pt x="15255" y="20870"/>
                  <a:pt x="15255" y="20870"/>
                </a:cubicBezTo>
                <a:cubicBezTo>
                  <a:pt x="16200" y="20870"/>
                  <a:pt x="16875" y="20141"/>
                  <a:pt x="16875" y="19119"/>
                </a:cubicBezTo>
                <a:lnTo>
                  <a:pt x="16875" y="15470"/>
                </a:lnTo>
                <a:close/>
                <a:moveTo>
                  <a:pt x="21060" y="10800"/>
                </a:moveTo>
                <a:cubicBezTo>
                  <a:pt x="21060" y="8465"/>
                  <a:pt x="19305" y="6714"/>
                  <a:pt x="17145" y="6714"/>
                </a:cubicBezTo>
                <a:cubicBezTo>
                  <a:pt x="15120" y="6714"/>
                  <a:pt x="13365" y="8465"/>
                  <a:pt x="13365" y="10800"/>
                </a:cubicBezTo>
                <a:cubicBezTo>
                  <a:pt x="13365" y="12989"/>
                  <a:pt x="15120" y="14886"/>
                  <a:pt x="17145" y="14886"/>
                </a:cubicBezTo>
                <a:cubicBezTo>
                  <a:pt x="19305" y="14886"/>
                  <a:pt x="21060" y="12989"/>
                  <a:pt x="21060" y="10800"/>
                </a:cubicBezTo>
                <a:close/>
                <a:moveTo>
                  <a:pt x="19035" y="10508"/>
                </a:moveTo>
                <a:cubicBezTo>
                  <a:pt x="15390" y="10508"/>
                  <a:pt x="15390" y="10508"/>
                  <a:pt x="15390" y="10508"/>
                </a:cubicBezTo>
                <a:cubicBezTo>
                  <a:pt x="15255" y="10508"/>
                  <a:pt x="15120" y="10654"/>
                  <a:pt x="15120" y="10800"/>
                </a:cubicBezTo>
                <a:cubicBezTo>
                  <a:pt x="15120" y="10946"/>
                  <a:pt x="15255" y="11092"/>
                  <a:pt x="15390" y="11092"/>
                </a:cubicBezTo>
                <a:cubicBezTo>
                  <a:pt x="19035" y="11092"/>
                  <a:pt x="19035" y="11092"/>
                  <a:pt x="19035" y="11092"/>
                </a:cubicBezTo>
                <a:cubicBezTo>
                  <a:pt x="19170" y="11092"/>
                  <a:pt x="19305" y="10946"/>
                  <a:pt x="19305" y="10800"/>
                </a:cubicBezTo>
                <a:cubicBezTo>
                  <a:pt x="19305" y="10654"/>
                  <a:pt x="19170" y="10508"/>
                  <a:pt x="19035" y="105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51" name="Freeform 75"/>
          <p:cNvSpPr/>
          <p:nvPr/>
        </p:nvSpPr>
        <p:spPr>
          <a:xfrm>
            <a:off x="14509750" y="94043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15525" y="11745"/>
                </a:moveTo>
                <a:cubicBezTo>
                  <a:pt x="6075" y="11745"/>
                  <a:pt x="6075" y="11745"/>
                  <a:pt x="6075" y="11745"/>
                </a:cubicBezTo>
                <a:cubicBezTo>
                  <a:pt x="5805" y="11745"/>
                  <a:pt x="5670" y="11880"/>
                  <a:pt x="5670" y="12150"/>
                </a:cubicBezTo>
                <a:cubicBezTo>
                  <a:pt x="5670" y="14850"/>
                  <a:pt x="7965" y="17145"/>
                  <a:pt x="10800" y="17145"/>
                </a:cubicBezTo>
                <a:cubicBezTo>
                  <a:pt x="13635" y="17145"/>
                  <a:pt x="15930" y="14850"/>
                  <a:pt x="15930" y="12150"/>
                </a:cubicBezTo>
                <a:cubicBezTo>
                  <a:pt x="15930" y="11880"/>
                  <a:pt x="15795" y="11745"/>
                  <a:pt x="15525" y="11745"/>
                </a:cubicBezTo>
                <a:close/>
                <a:moveTo>
                  <a:pt x="6345" y="12420"/>
                </a:moveTo>
                <a:cubicBezTo>
                  <a:pt x="8910" y="12420"/>
                  <a:pt x="8910" y="12420"/>
                  <a:pt x="8910" y="12420"/>
                </a:cubicBezTo>
                <a:cubicBezTo>
                  <a:pt x="8910" y="16065"/>
                  <a:pt x="8910" y="16065"/>
                  <a:pt x="8910" y="16065"/>
                </a:cubicBezTo>
                <a:cubicBezTo>
                  <a:pt x="7425" y="15390"/>
                  <a:pt x="6480" y="14040"/>
                  <a:pt x="6345" y="12420"/>
                </a:cubicBezTo>
                <a:close/>
                <a:moveTo>
                  <a:pt x="9450" y="16335"/>
                </a:moveTo>
                <a:cubicBezTo>
                  <a:pt x="9450" y="12420"/>
                  <a:pt x="9450" y="12420"/>
                  <a:pt x="9450" y="12420"/>
                </a:cubicBezTo>
                <a:cubicBezTo>
                  <a:pt x="12150" y="12420"/>
                  <a:pt x="12150" y="12420"/>
                  <a:pt x="12150" y="12420"/>
                </a:cubicBezTo>
                <a:cubicBezTo>
                  <a:pt x="12150" y="16335"/>
                  <a:pt x="12150" y="16335"/>
                  <a:pt x="12150" y="16335"/>
                </a:cubicBezTo>
                <a:cubicBezTo>
                  <a:pt x="11745" y="16470"/>
                  <a:pt x="11205" y="16605"/>
                  <a:pt x="10800" y="16605"/>
                </a:cubicBezTo>
                <a:cubicBezTo>
                  <a:pt x="10395" y="16605"/>
                  <a:pt x="9855" y="16470"/>
                  <a:pt x="9450" y="16335"/>
                </a:cubicBezTo>
                <a:close/>
                <a:moveTo>
                  <a:pt x="12690" y="16065"/>
                </a:moveTo>
                <a:cubicBezTo>
                  <a:pt x="12690" y="12420"/>
                  <a:pt x="12690" y="12420"/>
                  <a:pt x="12690" y="12420"/>
                </a:cubicBezTo>
                <a:cubicBezTo>
                  <a:pt x="15255" y="12420"/>
                  <a:pt x="15255" y="12420"/>
                  <a:pt x="15255" y="12420"/>
                </a:cubicBezTo>
                <a:cubicBezTo>
                  <a:pt x="15120" y="14040"/>
                  <a:pt x="14175" y="15390"/>
                  <a:pt x="12690" y="16065"/>
                </a:cubicBezTo>
                <a:close/>
                <a:moveTo>
                  <a:pt x="6210" y="7830"/>
                </a:moveTo>
                <a:cubicBezTo>
                  <a:pt x="6210" y="7020"/>
                  <a:pt x="6885" y="6480"/>
                  <a:pt x="7695" y="6480"/>
                </a:cubicBezTo>
                <a:cubicBezTo>
                  <a:pt x="8370" y="6480"/>
                  <a:pt x="9045" y="7020"/>
                  <a:pt x="9045" y="7830"/>
                </a:cubicBezTo>
                <a:cubicBezTo>
                  <a:pt x="9045" y="8640"/>
                  <a:pt x="8370" y="9180"/>
                  <a:pt x="7695" y="9180"/>
                </a:cubicBezTo>
                <a:cubicBezTo>
                  <a:pt x="6885" y="9180"/>
                  <a:pt x="6210" y="8640"/>
                  <a:pt x="6210" y="7830"/>
                </a:cubicBezTo>
                <a:close/>
                <a:moveTo>
                  <a:pt x="12960" y="7830"/>
                </a:moveTo>
                <a:cubicBezTo>
                  <a:pt x="12960" y="7020"/>
                  <a:pt x="13500" y="6480"/>
                  <a:pt x="14310" y="6480"/>
                </a:cubicBezTo>
                <a:cubicBezTo>
                  <a:pt x="15120" y="6480"/>
                  <a:pt x="15660" y="7020"/>
                  <a:pt x="15660" y="7830"/>
                </a:cubicBezTo>
                <a:cubicBezTo>
                  <a:pt x="15660" y="8640"/>
                  <a:pt x="15120" y="9180"/>
                  <a:pt x="14310" y="9180"/>
                </a:cubicBezTo>
                <a:cubicBezTo>
                  <a:pt x="13500" y="9180"/>
                  <a:pt x="12960" y="8640"/>
                  <a:pt x="12960" y="78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52" name="Freeform 76"/>
          <p:cNvSpPr/>
          <p:nvPr/>
        </p:nvSpPr>
        <p:spPr>
          <a:xfrm>
            <a:off x="14509750" y="10642600"/>
            <a:ext cx="10922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0"/>
                </a:move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675" y="21600"/>
                  <a:pt x="1620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20925" y="21600"/>
                  <a:pt x="21600" y="20925"/>
                  <a:pt x="21600" y="19980"/>
                </a:cubicBezTo>
                <a:cubicBezTo>
                  <a:pt x="21600" y="1620"/>
                  <a:pt x="21600" y="1620"/>
                  <a:pt x="21600" y="1620"/>
                </a:cubicBezTo>
                <a:cubicBezTo>
                  <a:pt x="21600" y="675"/>
                  <a:pt x="20925" y="0"/>
                  <a:pt x="19980" y="0"/>
                </a:cubicBezTo>
                <a:close/>
                <a:moveTo>
                  <a:pt x="20925" y="19980"/>
                </a:moveTo>
                <a:cubicBezTo>
                  <a:pt x="20925" y="20520"/>
                  <a:pt x="20520" y="20925"/>
                  <a:pt x="19980" y="20925"/>
                </a:cubicBezTo>
                <a:cubicBezTo>
                  <a:pt x="1620" y="20925"/>
                  <a:pt x="1620" y="20925"/>
                  <a:pt x="1620" y="20925"/>
                </a:cubicBezTo>
                <a:cubicBezTo>
                  <a:pt x="1080" y="20925"/>
                  <a:pt x="675" y="20520"/>
                  <a:pt x="675" y="19980"/>
                </a:cubicBezTo>
                <a:cubicBezTo>
                  <a:pt x="675" y="1620"/>
                  <a:pt x="675" y="1620"/>
                  <a:pt x="675" y="1620"/>
                </a:cubicBezTo>
                <a:cubicBezTo>
                  <a:pt x="675" y="1080"/>
                  <a:pt x="1080" y="675"/>
                  <a:pt x="1620" y="675"/>
                </a:cubicBezTo>
                <a:cubicBezTo>
                  <a:pt x="19980" y="675"/>
                  <a:pt x="19980" y="675"/>
                  <a:pt x="19980" y="675"/>
                </a:cubicBezTo>
                <a:cubicBezTo>
                  <a:pt x="20520" y="675"/>
                  <a:pt x="20925" y="1080"/>
                  <a:pt x="20925" y="1620"/>
                </a:cubicBezTo>
                <a:lnTo>
                  <a:pt x="20925" y="19980"/>
                </a:lnTo>
                <a:close/>
                <a:moveTo>
                  <a:pt x="10800" y="3645"/>
                </a:moveTo>
                <a:cubicBezTo>
                  <a:pt x="6885" y="3645"/>
                  <a:pt x="3645" y="6885"/>
                  <a:pt x="3645" y="10800"/>
                </a:cubicBezTo>
                <a:cubicBezTo>
                  <a:pt x="3645" y="14715"/>
                  <a:pt x="6885" y="17955"/>
                  <a:pt x="10800" y="17955"/>
                </a:cubicBezTo>
                <a:cubicBezTo>
                  <a:pt x="14715" y="17955"/>
                  <a:pt x="17955" y="14715"/>
                  <a:pt x="17955" y="10800"/>
                </a:cubicBezTo>
                <a:cubicBezTo>
                  <a:pt x="17955" y="6885"/>
                  <a:pt x="14715" y="3645"/>
                  <a:pt x="10800" y="3645"/>
                </a:cubicBezTo>
                <a:close/>
                <a:moveTo>
                  <a:pt x="10800" y="17280"/>
                </a:moveTo>
                <a:cubicBezTo>
                  <a:pt x="7290" y="17280"/>
                  <a:pt x="4320" y="14310"/>
                  <a:pt x="4320" y="10800"/>
                </a:cubicBezTo>
                <a:cubicBezTo>
                  <a:pt x="4320" y="7290"/>
                  <a:pt x="7290" y="4320"/>
                  <a:pt x="10800" y="4320"/>
                </a:cubicBezTo>
                <a:cubicBezTo>
                  <a:pt x="14310" y="4320"/>
                  <a:pt x="17280" y="7290"/>
                  <a:pt x="17280" y="10800"/>
                </a:cubicBezTo>
                <a:cubicBezTo>
                  <a:pt x="17280" y="14310"/>
                  <a:pt x="14310" y="17280"/>
                  <a:pt x="10800" y="17280"/>
                </a:cubicBezTo>
                <a:close/>
                <a:moveTo>
                  <a:pt x="8775" y="8370"/>
                </a:moveTo>
                <a:cubicBezTo>
                  <a:pt x="8775" y="10935"/>
                  <a:pt x="8775" y="10935"/>
                  <a:pt x="8775" y="10935"/>
                </a:cubicBezTo>
                <a:cubicBezTo>
                  <a:pt x="8775" y="11070"/>
                  <a:pt x="8505" y="11205"/>
                  <a:pt x="8370" y="11205"/>
                </a:cubicBezTo>
                <a:cubicBezTo>
                  <a:pt x="8235" y="11205"/>
                  <a:pt x="8100" y="11070"/>
                  <a:pt x="8100" y="10935"/>
                </a:cubicBezTo>
                <a:cubicBezTo>
                  <a:pt x="8100" y="8370"/>
                  <a:pt x="8100" y="8370"/>
                  <a:pt x="8100" y="8370"/>
                </a:cubicBezTo>
                <a:cubicBezTo>
                  <a:pt x="8100" y="8100"/>
                  <a:pt x="8235" y="7965"/>
                  <a:pt x="8370" y="7965"/>
                </a:cubicBezTo>
                <a:cubicBezTo>
                  <a:pt x="8505" y="7965"/>
                  <a:pt x="8775" y="8100"/>
                  <a:pt x="8775" y="8370"/>
                </a:cubicBezTo>
                <a:close/>
                <a:moveTo>
                  <a:pt x="13500" y="8370"/>
                </a:moveTo>
                <a:cubicBezTo>
                  <a:pt x="13500" y="10935"/>
                  <a:pt x="13500" y="10935"/>
                  <a:pt x="13500" y="10935"/>
                </a:cubicBezTo>
                <a:cubicBezTo>
                  <a:pt x="13500" y="11070"/>
                  <a:pt x="13365" y="11205"/>
                  <a:pt x="13230" y="11205"/>
                </a:cubicBezTo>
                <a:cubicBezTo>
                  <a:pt x="13095" y="11205"/>
                  <a:pt x="12825" y="11070"/>
                  <a:pt x="12825" y="10935"/>
                </a:cubicBezTo>
                <a:cubicBezTo>
                  <a:pt x="12825" y="8370"/>
                  <a:pt x="12825" y="8370"/>
                  <a:pt x="12825" y="8370"/>
                </a:cubicBezTo>
                <a:cubicBezTo>
                  <a:pt x="12825" y="8100"/>
                  <a:pt x="13095" y="7965"/>
                  <a:pt x="13230" y="7965"/>
                </a:cubicBezTo>
                <a:cubicBezTo>
                  <a:pt x="13365" y="7965"/>
                  <a:pt x="13500" y="8100"/>
                  <a:pt x="13500" y="8370"/>
                </a:cubicBezTo>
                <a:close/>
                <a:moveTo>
                  <a:pt x="11880" y="13230"/>
                </a:moveTo>
                <a:cubicBezTo>
                  <a:pt x="11880" y="13500"/>
                  <a:pt x="11610" y="13635"/>
                  <a:pt x="11475" y="13635"/>
                </a:cubicBezTo>
                <a:cubicBezTo>
                  <a:pt x="10260" y="13635"/>
                  <a:pt x="10260" y="13635"/>
                  <a:pt x="10260" y="13635"/>
                </a:cubicBezTo>
                <a:cubicBezTo>
                  <a:pt x="10125" y="13635"/>
                  <a:pt x="9990" y="13500"/>
                  <a:pt x="9990" y="13230"/>
                </a:cubicBezTo>
                <a:cubicBezTo>
                  <a:pt x="9990" y="13095"/>
                  <a:pt x="10125" y="12960"/>
                  <a:pt x="10260" y="12960"/>
                </a:cubicBezTo>
                <a:cubicBezTo>
                  <a:pt x="11475" y="12960"/>
                  <a:pt x="11475" y="12960"/>
                  <a:pt x="11475" y="12960"/>
                </a:cubicBezTo>
                <a:cubicBezTo>
                  <a:pt x="11610" y="12960"/>
                  <a:pt x="11880" y="13095"/>
                  <a:pt x="11880" y="132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53" name="Freeform 77"/>
          <p:cNvSpPr/>
          <p:nvPr/>
        </p:nvSpPr>
        <p:spPr>
          <a:xfrm>
            <a:off x="14509750" y="11880850"/>
            <a:ext cx="1092200" cy="1079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590" y="0"/>
                  <a:pt x="0" y="3852"/>
                  <a:pt x="0" y="9080"/>
                </a:cubicBezTo>
                <a:cubicBezTo>
                  <a:pt x="0" y="12382"/>
                  <a:pt x="1620" y="14996"/>
                  <a:pt x="4455" y="16510"/>
                </a:cubicBezTo>
                <a:cubicBezTo>
                  <a:pt x="4455" y="21325"/>
                  <a:pt x="4455" y="21325"/>
                  <a:pt x="4455" y="21325"/>
                </a:cubicBezTo>
                <a:cubicBezTo>
                  <a:pt x="4455" y="21462"/>
                  <a:pt x="4455" y="21462"/>
                  <a:pt x="4590" y="21600"/>
                </a:cubicBezTo>
                <a:cubicBezTo>
                  <a:pt x="4725" y="21600"/>
                  <a:pt x="4725" y="21600"/>
                  <a:pt x="4725" y="21600"/>
                </a:cubicBezTo>
                <a:cubicBezTo>
                  <a:pt x="4860" y="21600"/>
                  <a:pt x="4860" y="21600"/>
                  <a:pt x="4995" y="21600"/>
                </a:cubicBezTo>
                <a:cubicBezTo>
                  <a:pt x="10125" y="18023"/>
                  <a:pt x="10125" y="18023"/>
                  <a:pt x="10125" y="18023"/>
                </a:cubicBezTo>
                <a:cubicBezTo>
                  <a:pt x="10260" y="18023"/>
                  <a:pt x="10260" y="18023"/>
                  <a:pt x="10260" y="18023"/>
                </a:cubicBezTo>
                <a:cubicBezTo>
                  <a:pt x="10395" y="18023"/>
                  <a:pt x="10665" y="18023"/>
                  <a:pt x="10800" y="18023"/>
                </a:cubicBezTo>
                <a:cubicBezTo>
                  <a:pt x="17010" y="18023"/>
                  <a:pt x="21600" y="14171"/>
                  <a:pt x="21600" y="9080"/>
                </a:cubicBezTo>
                <a:cubicBezTo>
                  <a:pt x="21600" y="3852"/>
                  <a:pt x="17010" y="0"/>
                  <a:pt x="10800" y="0"/>
                </a:cubicBezTo>
                <a:close/>
                <a:moveTo>
                  <a:pt x="10800" y="17335"/>
                </a:moveTo>
                <a:cubicBezTo>
                  <a:pt x="10665" y="17335"/>
                  <a:pt x="10395" y="17335"/>
                  <a:pt x="10260" y="17335"/>
                </a:cubicBezTo>
                <a:cubicBezTo>
                  <a:pt x="10125" y="17335"/>
                  <a:pt x="10125" y="17335"/>
                  <a:pt x="10125" y="17335"/>
                </a:cubicBezTo>
                <a:cubicBezTo>
                  <a:pt x="9990" y="17335"/>
                  <a:pt x="9990" y="17335"/>
                  <a:pt x="9855" y="17473"/>
                </a:cubicBezTo>
                <a:cubicBezTo>
                  <a:pt x="5130" y="20637"/>
                  <a:pt x="5130" y="20637"/>
                  <a:pt x="5130" y="20637"/>
                </a:cubicBezTo>
                <a:cubicBezTo>
                  <a:pt x="5130" y="16372"/>
                  <a:pt x="5130" y="16372"/>
                  <a:pt x="5130" y="16372"/>
                </a:cubicBezTo>
                <a:cubicBezTo>
                  <a:pt x="5130" y="16234"/>
                  <a:pt x="4995" y="16097"/>
                  <a:pt x="4860" y="16097"/>
                </a:cubicBezTo>
                <a:cubicBezTo>
                  <a:pt x="1350" y="14308"/>
                  <a:pt x="675" y="11282"/>
                  <a:pt x="675" y="9080"/>
                </a:cubicBezTo>
                <a:cubicBezTo>
                  <a:pt x="675" y="4265"/>
                  <a:pt x="4995" y="688"/>
                  <a:pt x="10800" y="688"/>
                </a:cubicBezTo>
                <a:cubicBezTo>
                  <a:pt x="16605" y="688"/>
                  <a:pt x="20925" y="4265"/>
                  <a:pt x="20925" y="9080"/>
                </a:cubicBezTo>
                <a:cubicBezTo>
                  <a:pt x="20925" y="13758"/>
                  <a:pt x="16605" y="17335"/>
                  <a:pt x="10800" y="17335"/>
                </a:cubicBezTo>
                <a:close/>
                <a:moveTo>
                  <a:pt x="13095" y="5090"/>
                </a:moveTo>
                <a:cubicBezTo>
                  <a:pt x="12960" y="4953"/>
                  <a:pt x="12825" y="4953"/>
                  <a:pt x="12555" y="4953"/>
                </a:cubicBezTo>
                <a:cubicBezTo>
                  <a:pt x="12555" y="4953"/>
                  <a:pt x="12555" y="4953"/>
                  <a:pt x="12555" y="4953"/>
                </a:cubicBezTo>
                <a:cubicBezTo>
                  <a:pt x="12420" y="4953"/>
                  <a:pt x="12150" y="4953"/>
                  <a:pt x="12015" y="5090"/>
                </a:cubicBezTo>
                <a:cubicBezTo>
                  <a:pt x="7695" y="9631"/>
                  <a:pt x="7695" y="9631"/>
                  <a:pt x="7695" y="9631"/>
                </a:cubicBezTo>
                <a:cubicBezTo>
                  <a:pt x="7695" y="9631"/>
                  <a:pt x="7695" y="9631"/>
                  <a:pt x="7695" y="9631"/>
                </a:cubicBezTo>
                <a:cubicBezTo>
                  <a:pt x="7695" y="9631"/>
                  <a:pt x="7695" y="9631"/>
                  <a:pt x="7695" y="9631"/>
                </a:cubicBezTo>
                <a:cubicBezTo>
                  <a:pt x="7560" y="9631"/>
                  <a:pt x="7425" y="9906"/>
                  <a:pt x="7020" y="12245"/>
                </a:cubicBezTo>
                <a:cubicBezTo>
                  <a:pt x="7020" y="12382"/>
                  <a:pt x="7020" y="12520"/>
                  <a:pt x="7020" y="12520"/>
                </a:cubicBezTo>
                <a:cubicBezTo>
                  <a:pt x="7155" y="12657"/>
                  <a:pt x="7290" y="12657"/>
                  <a:pt x="7290" y="12657"/>
                </a:cubicBezTo>
                <a:cubicBezTo>
                  <a:pt x="7290" y="12657"/>
                  <a:pt x="7290" y="12657"/>
                  <a:pt x="7425" y="12657"/>
                </a:cubicBezTo>
                <a:cubicBezTo>
                  <a:pt x="9855" y="12245"/>
                  <a:pt x="9990" y="12107"/>
                  <a:pt x="9990" y="11969"/>
                </a:cubicBezTo>
                <a:cubicBezTo>
                  <a:pt x="14445" y="7567"/>
                  <a:pt x="14445" y="7567"/>
                  <a:pt x="14445" y="7567"/>
                </a:cubicBezTo>
                <a:cubicBezTo>
                  <a:pt x="14715" y="7292"/>
                  <a:pt x="14715" y="6741"/>
                  <a:pt x="14445" y="6466"/>
                </a:cubicBezTo>
                <a:lnTo>
                  <a:pt x="13095" y="5090"/>
                </a:lnTo>
                <a:close/>
                <a:moveTo>
                  <a:pt x="8100" y="10456"/>
                </a:moveTo>
                <a:cubicBezTo>
                  <a:pt x="9180" y="11557"/>
                  <a:pt x="9180" y="11557"/>
                  <a:pt x="9180" y="11557"/>
                </a:cubicBezTo>
                <a:cubicBezTo>
                  <a:pt x="8775" y="11694"/>
                  <a:pt x="8235" y="11832"/>
                  <a:pt x="7695" y="11969"/>
                </a:cubicBezTo>
                <a:cubicBezTo>
                  <a:pt x="7830" y="11419"/>
                  <a:pt x="7965" y="10731"/>
                  <a:pt x="8100" y="10456"/>
                </a:cubicBezTo>
                <a:close/>
                <a:moveTo>
                  <a:pt x="13905" y="7017"/>
                </a:moveTo>
                <a:cubicBezTo>
                  <a:pt x="9855" y="11282"/>
                  <a:pt x="9855" y="11282"/>
                  <a:pt x="9855" y="11282"/>
                </a:cubicBezTo>
                <a:cubicBezTo>
                  <a:pt x="8370" y="9768"/>
                  <a:pt x="8370" y="9768"/>
                  <a:pt x="8370" y="9768"/>
                </a:cubicBezTo>
                <a:cubicBezTo>
                  <a:pt x="12555" y="5641"/>
                  <a:pt x="12555" y="5641"/>
                  <a:pt x="12555" y="5641"/>
                </a:cubicBezTo>
                <a:cubicBezTo>
                  <a:pt x="12555" y="5641"/>
                  <a:pt x="12555" y="5641"/>
                  <a:pt x="12555" y="5641"/>
                </a:cubicBezTo>
                <a:cubicBezTo>
                  <a:pt x="12555" y="5641"/>
                  <a:pt x="12690" y="5641"/>
                  <a:pt x="12690" y="5641"/>
                </a:cubicBezTo>
                <a:cubicBezTo>
                  <a:pt x="13905" y="6879"/>
                  <a:pt x="13905" y="6879"/>
                  <a:pt x="13905" y="6879"/>
                </a:cubicBezTo>
                <a:cubicBezTo>
                  <a:pt x="13905" y="6879"/>
                  <a:pt x="13905" y="7017"/>
                  <a:pt x="13905" y="701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54" name="Freeform 78"/>
          <p:cNvSpPr/>
          <p:nvPr/>
        </p:nvSpPr>
        <p:spPr>
          <a:xfrm>
            <a:off x="16421100" y="742950"/>
            <a:ext cx="1089026" cy="1079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590" y="0"/>
                  <a:pt x="0" y="3852"/>
                  <a:pt x="0" y="9080"/>
                </a:cubicBezTo>
                <a:cubicBezTo>
                  <a:pt x="0" y="12382"/>
                  <a:pt x="1620" y="14996"/>
                  <a:pt x="4455" y="16510"/>
                </a:cubicBezTo>
                <a:cubicBezTo>
                  <a:pt x="4455" y="21325"/>
                  <a:pt x="4455" y="21325"/>
                  <a:pt x="4455" y="21325"/>
                </a:cubicBezTo>
                <a:cubicBezTo>
                  <a:pt x="4455" y="21462"/>
                  <a:pt x="4455" y="21462"/>
                  <a:pt x="4590" y="21600"/>
                </a:cubicBezTo>
                <a:cubicBezTo>
                  <a:pt x="4725" y="21600"/>
                  <a:pt x="4725" y="21600"/>
                  <a:pt x="4725" y="21600"/>
                </a:cubicBezTo>
                <a:cubicBezTo>
                  <a:pt x="4860" y="21600"/>
                  <a:pt x="4860" y="21600"/>
                  <a:pt x="4995" y="21600"/>
                </a:cubicBezTo>
                <a:cubicBezTo>
                  <a:pt x="10125" y="18023"/>
                  <a:pt x="10125" y="18023"/>
                  <a:pt x="10125" y="18023"/>
                </a:cubicBezTo>
                <a:cubicBezTo>
                  <a:pt x="10260" y="18023"/>
                  <a:pt x="10260" y="18023"/>
                  <a:pt x="10260" y="18023"/>
                </a:cubicBezTo>
                <a:cubicBezTo>
                  <a:pt x="10395" y="18023"/>
                  <a:pt x="10665" y="18023"/>
                  <a:pt x="10800" y="18023"/>
                </a:cubicBezTo>
                <a:cubicBezTo>
                  <a:pt x="17010" y="18023"/>
                  <a:pt x="21600" y="14171"/>
                  <a:pt x="21600" y="9080"/>
                </a:cubicBezTo>
                <a:cubicBezTo>
                  <a:pt x="21600" y="3852"/>
                  <a:pt x="17010" y="0"/>
                  <a:pt x="10800" y="0"/>
                </a:cubicBezTo>
                <a:close/>
                <a:moveTo>
                  <a:pt x="10800" y="17335"/>
                </a:moveTo>
                <a:cubicBezTo>
                  <a:pt x="10665" y="17335"/>
                  <a:pt x="10395" y="17335"/>
                  <a:pt x="10260" y="17335"/>
                </a:cubicBezTo>
                <a:cubicBezTo>
                  <a:pt x="10125" y="17335"/>
                  <a:pt x="10125" y="17335"/>
                  <a:pt x="10125" y="17335"/>
                </a:cubicBezTo>
                <a:cubicBezTo>
                  <a:pt x="9990" y="17335"/>
                  <a:pt x="9990" y="17335"/>
                  <a:pt x="9855" y="17473"/>
                </a:cubicBezTo>
                <a:cubicBezTo>
                  <a:pt x="5130" y="20637"/>
                  <a:pt x="5130" y="20637"/>
                  <a:pt x="5130" y="20637"/>
                </a:cubicBezTo>
                <a:cubicBezTo>
                  <a:pt x="5130" y="16372"/>
                  <a:pt x="5130" y="16372"/>
                  <a:pt x="5130" y="16372"/>
                </a:cubicBezTo>
                <a:cubicBezTo>
                  <a:pt x="5130" y="16234"/>
                  <a:pt x="4995" y="16097"/>
                  <a:pt x="4860" y="16097"/>
                </a:cubicBezTo>
                <a:cubicBezTo>
                  <a:pt x="1350" y="14308"/>
                  <a:pt x="675" y="11282"/>
                  <a:pt x="675" y="9080"/>
                </a:cubicBezTo>
                <a:cubicBezTo>
                  <a:pt x="675" y="4265"/>
                  <a:pt x="4995" y="688"/>
                  <a:pt x="10800" y="688"/>
                </a:cubicBezTo>
                <a:cubicBezTo>
                  <a:pt x="16605" y="688"/>
                  <a:pt x="20925" y="4265"/>
                  <a:pt x="20925" y="9080"/>
                </a:cubicBezTo>
                <a:cubicBezTo>
                  <a:pt x="20925" y="13758"/>
                  <a:pt x="16605" y="17335"/>
                  <a:pt x="10800" y="17335"/>
                </a:cubicBezTo>
                <a:close/>
                <a:moveTo>
                  <a:pt x="16065" y="5916"/>
                </a:moveTo>
                <a:cubicBezTo>
                  <a:pt x="16065" y="6054"/>
                  <a:pt x="15930" y="6191"/>
                  <a:pt x="15660" y="6191"/>
                </a:cubicBezTo>
                <a:cubicBezTo>
                  <a:pt x="5940" y="6191"/>
                  <a:pt x="5940" y="6191"/>
                  <a:pt x="5940" y="6191"/>
                </a:cubicBezTo>
                <a:cubicBezTo>
                  <a:pt x="5670" y="6191"/>
                  <a:pt x="5535" y="6054"/>
                  <a:pt x="5535" y="5916"/>
                </a:cubicBezTo>
                <a:cubicBezTo>
                  <a:pt x="5535" y="5778"/>
                  <a:pt x="5670" y="5503"/>
                  <a:pt x="5940" y="5503"/>
                </a:cubicBezTo>
                <a:cubicBezTo>
                  <a:pt x="15660" y="5503"/>
                  <a:pt x="15660" y="5503"/>
                  <a:pt x="15660" y="5503"/>
                </a:cubicBezTo>
                <a:cubicBezTo>
                  <a:pt x="15930" y="5503"/>
                  <a:pt x="16065" y="5778"/>
                  <a:pt x="16065" y="5916"/>
                </a:cubicBezTo>
                <a:close/>
                <a:moveTo>
                  <a:pt x="16065" y="9080"/>
                </a:moveTo>
                <a:cubicBezTo>
                  <a:pt x="16065" y="9355"/>
                  <a:pt x="15930" y="9493"/>
                  <a:pt x="15660" y="9493"/>
                </a:cubicBezTo>
                <a:cubicBezTo>
                  <a:pt x="5940" y="9493"/>
                  <a:pt x="5940" y="9493"/>
                  <a:pt x="5940" y="9493"/>
                </a:cubicBezTo>
                <a:cubicBezTo>
                  <a:pt x="5670" y="9493"/>
                  <a:pt x="5535" y="9355"/>
                  <a:pt x="5535" y="9080"/>
                </a:cubicBezTo>
                <a:cubicBezTo>
                  <a:pt x="5535" y="8943"/>
                  <a:pt x="5670" y="8805"/>
                  <a:pt x="5940" y="8805"/>
                </a:cubicBezTo>
                <a:cubicBezTo>
                  <a:pt x="15660" y="8805"/>
                  <a:pt x="15660" y="8805"/>
                  <a:pt x="15660" y="8805"/>
                </a:cubicBezTo>
                <a:cubicBezTo>
                  <a:pt x="15930" y="8805"/>
                  <a:pt x="16065" y="8943"/>
                  <a:pt x="16065" y="9080"/>
                </a:cubicBezTo>
                <a:close/>
                <a:moveTo>
                  <a:pt x="11070" y="12382"/>
                </a:moveTo>
                <a:cubicBezTo>
                  <a:pt x="11070" y="12520"/>
                  <a:pt x="10935" y="12657"/>
                  <a:pt x="10800" y="12657"/>
                </a:cubicBezTo>
                <a:cubicBezTo>
                  <a:pt x="5940" y="12657"/>
                  <a:pt x="5940" y="12657"/>
                  <a:pt x="5940" y="12657"/>
                </a:cubicBezTo>
                <a:cubicBezTo>
                  <a:pt x="5670" y="12657"/>
                  <a:pt x="5535" y="12520"/>
                  <a:pt x="5535" y="12382"/>
                </a:cubicBezTo>
                <a:cubicBezTo>
                  <a:pt x="5535" y="12245"/>
                  <a:pt x="5670" y="12107"/>
                  <a:pt x="5940" y="12107"/>
                </a:cubicBezTo>
                <a:cubicBezTo>
                  <a:pt x="10800" y="12107"/>
                  <a:pt x="10800" y="12107"/>
                  <a:pt x="10800" y="12107"/>
                </a:cubicBezTo>
                <a:cubicBezTo>
                  <a:pt x="10935" y="12107"/>
                  <a:pt x="11070" y="12245"/>
                  <a:pt x="11070" y="1238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55" name="Freeform 79"/>
          <p:cNvSpPr/>
          <p:nvPr/>
        </p:nvSpPr>
        <p:spPr>
          <a:xfrm>
            <a:off x="16421100" y="1981200"/>
            <a:ext cx="1089026" cy="1079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590" y="0"/>
                  <a:pt x="0" y="3852"/>
                  <a:pt x="0" y="9080"/>
                </a:cubicBezTo>
                <a:cubicBezTo>
                  <a:pt x="0" y="12382"/>
                  <a:pt x="1620" y="14996"/>
                  <a:pt x="4455" y="16510"/>
                </a:cubicBezTo>
                <a:cubicBezTo>
                  <a:pt x="4455" y="21325"/>
                  <a:pt x="4455" y="21325"/>
                  <a:pt x="4455" y="21325"/>
                </a:cubicBezTo>
                <a:cubicBezTo>
                  <a:pt x="4455" y="21462"/>
                  <a:pt x="4455" y="21462"/>
                  <a:pt x="4590" y="21600"/>
                </a:cubicBezTo>
                <a:cubicBezTo>
                  <a:pt x="4725" y="21600"/>
                  <a:pt x="4725" y="21600"/>
                  <a:pt x="4725" y="21600"/>
                </a:cubicBezTo>
                <a:cubicBezTo>
                  <a:pt x="4860" y="21600"/>
                  <a:pt x="4860" y="21600"/>
                  <a:pt x="4995" y="21600"/>
                </a:cubicBezTo>
                <a:cubicBezTo>
                  <a:pt x="10125" y="18023"/>
                  <a:pt x="10125" y="18023"/>
                  <a:pt x="10125" y="18023"/>
                </a:cubicBezTo>
                <a:cubicBezTo>
                  <a:pt x="10260" y="18023"/>
                  <a:pt x="10260" y="18023"/>
                  <a:pt x="10260" y="18023"/>
                </a:cubicBezTo>
                <a:cubicBezTo>
                  <a:pt x="10395" y="18023"/>
                  <a:pt x="10665" y="18023"/>
                  <a:pt x="10800" y="18023"/>
                </a:cubicBezTo>
                <a:cubicBezTo>
                  <a:pt x="17010" y="18023"/>
                  <a:pt x="21600" y="14171"/>
                  <a:pt x="21600" y="9080"/>
                </a:cubicBezTo>
                <a:cubicBezTo>
                  <a:pt x="21600" y="3852"/>
                  <a:pt x="17010" y="0"/>
                  <a:pt x="10800" y="0"/>
                </a:cubicBezTo>
                <a:close/>
                <a:moveTo>
                  <a:pt x="10800" y="17335"/>
                </a:moveTo>
                <a:cubicBezTo>
                  <a:pt x="10665" y="17335"/>
                  <a:pt x="10395" y="17335"/>
                  <a:pt x="10260" y="17335"/>
                </a:cubicBezTo>
                <a:cubicBezTo>
                  <a:pt x="10125" y="17335"/>
                  <a:pt x="10125" y="17335"/>
                  <a:pt x="10125" y="17335"/>
                </a:cubicBezTo>
                <a:cubicBezTo>
                  <a:pt x="9990" y="17335"/>
                  <a:pt x="9990" y="17335"/>
                  <a:pt x="9855" y="17473"/>
                </a:cubicBezTo>
                <a:cubicBezTo>
                  <a:pt x="5130" y="20637"/>
                  <a:pt x="5130" y="20637"/>
                  <a:pt x="5130" y="20637"/>
                </a:cubicBezTo>
                <a:cubicBezTo>
                  <a:pt x="5130" y="16372"/>
                  <a:pt x="5130" y="16372"/>
                  <a:pt x="5130" y="16372"/>
                </a:cubicBezTo>
                <a:cubicBezTo>
                  <a:pt x="5130" y="16234"/>
                  <a:pt x="4995" y="16097"/>
                  <a:pt x="4860" y="16097"/>
                </a:cubicBezTo>
                <a:cubicBezTo>
                  <a:pt x="1350" y="14308"/>
                  <a:pt x="675" y="11282"/>
                  <a:pt x="675" y="9080"/>
                </a:cubicBezTo>
                <a:cubicBezTo>
                  <a:pt x="675" y="4265"/>
                  <a:pt x="4995" y="688"/>
                  <a:pt x="10800" y="688"/>
                </a:cubicBezTo>
                <a:cubicBezTo>
                  <a:pt x="16605" y="688"/>
                  <a:pt x="20925" y="4265"/>
                  <a:pt x="20925" y="9080"/>
                </a:cubicBezTo>
                <a:cubicBezTo>
                  <a:pt x="20925" y="13758"/>
                  <a:pt x="16605" y="17335"/>
                  <a:pt x="10800" y="17335"/>
                </a:cubicBezTo>
                <a:close/>
                <a:moveTo>
                  <a:pt x="16335" y="9080"/>
                </a:moveTo>
                <a:cubicBezTo>
                  <a:pt x="16335" y="9493"/>
                  <a:pt x="16065" y="9768"/>
                  <a:pt x="15660" y="9768"/>
                </a:cubicBezTo>
                <a:cubicBezTo>
                  <a:pt x="15255" y="9768"/>
                  <a:pt x="14985" y="9493"/>
                  <a:pt x="14985" y="9080"/>
                </a:cubicBezTo>
                <a:cubicBezTo>
                  <a:pt x="14985" y="8805"/>
                  <a:pt x="15255" y="8530"/>
                  <a:pt x="15660" y="8530"/>
                </a:cubicBezTo>
                <a:cubicBezTo>
                  <a:pt x="16065" y="8530"/>
                  <a:pt x="16335" y="8805"/>
                  <a:pt x="16335" y="9080"/>
                </a:cubicBezTo>
                <a:close/>
                <a:moveTo>
                  <a:pt x="11475" y="9080"/>
                </a:moveTo>
                <a:cubicBezTo>
                  <a:pt x="11475" y="9493"/>
                  <a:pt x="11205" y="9768"/>
                  <a:pt x="10800" y="9768"/>
                </a:cubicBezTo>
                <a:cubicBezTo>
                  <a:pt x="10395" y="9768"/>
                  <a:pt x="10125" y="9493"/>
                  <a:pt x="10125" y="9080"/>
                </a:cubicBezTo>
                <a:cubicBezTo>
                  <a:pt x="10125" y="8805"/>
                  <a:pt x="10395" y="8530"/>
                  <a:pt x="10800" y="8530"/>
                </a:cubicBezTo>
                <a:cubicBezTo>
                  <a:pt x="11205" y="8530"/>
                  <a:pt x="11475" y="8805"/>
                  <a:pt x="11475" y="9080"/>
                </a:cubicBezTo>
                <a:close/>
                <a:moveTo>
                  <a:pt x="6615" y="9080"/>
                </a:moveTo>
                <a:cubicBezTo>
                  <a:pt x="6615" y="9493"/>
                  <a:pt x="6345" y="9768"/>
                  <a:pt x="5940" y="9768"/>
                </a:cubicBezTo>
                <a:cubicBezTo>
                  <a:pt x="5535" y="9768"/>
                  <a:pt x="5265" y="9493"/>
                  <a:pt x="5265" y="9080"/>
                </a:cubicBezTo>
                <a:cubicBezTo>
                  <a:pt x="5265" y="8805"/>
                  <a:pt x="5535" y="8530"/>
                  <a:pt x="5940" y="8530"/>
                </a:cubicBezTo>
                <a:cubicBezTo>
                  <a:pt x="6345" y="8530"/>
                  <a:pt x="6615" y="8805"/>
                  <a:pt x="6615" y="90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56" name="Freeform 80"/>
          <p:cNvSpPr/>
          <p:nvPr/>
        </p:nvSpPr>
        <p:spPr>
          <a:xfrm>
            <a:off x="16421100" y="3216275"/>
            <a:ext cx="1089026" cy="1079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590" y="0"/>
                  <a:pt x="0" y="3852"/>
                  <a:pt x="0" y="9080"/>
                </a:cubicBezTo>
                <a:cubicBezTo>
                  <a:pt x="0" y="12382"/>
                  <a:pt x="1620" y="14996"/>
                  <a:pt x="4455" y="16510"/>
                </a:cubicBezTo>
                <a:cubicBezTo>
                  <a:pt x="4455" y="21325"/>
                  <a:pt x="4455" y="21325"/>
                  <a:pt x="4455" y="21325"/>
                </a:cubicBezTo>
                <a:cubicBezTo>
                  <a:pt x="4455" y="21462"/>
                  <a:pt x="4455" y="21462"/>
                  <a:pt x="4590" y="21600"/>
                </a:cubicBezTo>
                <a:cubicBezTo>
                  <a:pt x="4725" y="21600"/>
                  <a:pt x="4725" y="21600"/>
                  <a:pt x="4725" y="21600"/>
                </a:cubicBezTo>
                <a:cubicBezTo>
                  <a:pt x="4860" y="21600"/>
                  <a:pt x="4860" y="21600"/>
                  <a:pt x="4995" y="21600"/>
                </a:cubicBezTo>
                <a:cubicBezTo>
                  <a:pt x="10125" y="18023"/>
                  <a:pt x="10125" y="18023"/>
                  <a:pt x="10125" y="18023"/>
                </a:cubicBezTo>
                <a:cubicBezTo>
                  <a:pt x="10260" y="18023"/>
                  <a:pt x="10260" y="18023"/>
                  <a:pt x="10260" y="18023"/>
                </a:cubicBezTo>
                <a:cubicBezTo>
                  <a:pt x="10395" y="18023"/>
                  <a:pt x="10665" y="18023"/>
                  <a:pt x="10800" y="18023"/>
                </a:cubicBezTo>
                <a:cubicBezTo>
                  <a:pt x="17010" y="18023"/>
                  <a:pt x="21600" y="14171"/>
                  <a:pt x="21600" y="9080"/>
                </a:cubicBezTo>
                <a:cubicBezTo>
                  <a:pt x="21600" y="3852"/>
                  <a:pt x="17010" y="0"/>
                  <a:pt x="10800" y="0"/>
                </a:cubicBezTo>
                <a:close/>
                <a:moveTo>
                  <a:pt x="10800" y="17335"/>
                </a:moveTo>
                <a:cubicBezTo>
                  <a:pt x="10665" y="17335"/>
                  <a:pt x="10395" y="17335"/>
                  <a:pt x="10260" y="17335"/>
                </a:cubicBezTo>
                <a:cubicBezTo>
                  <a:pt x="10125" y="17335"/>
                  <a:pt x="10125" y="17335"/>
                  <a:pt x="10125" y="17335"/>
                </a:cubicBezTo>
                <a:cubicBezTo>
                  <a:pt x="9990" y="17335"/>
                  <a:pt x="9990" y="17335"/>
                  <a:pt x="9855" y="17473"/>
                </a:cubicBezTo>
                <a:cubicBezTo>
                  <a:pt x="5130" y="20637"/>
                  <a:pt x="5130" y="20637"/>
                  <a:pt x="5130" y="20637"/>
                </a:cubicBezTo>
                <a:cubicBezTo>
                  <a:pt x="5130" y="16372"/>
                  <a:pt x="5130" y="16372"/>
                  <a:pt x="5130" y="16372"/>
                </a:cubicBezTo>
                <a:cubicBezTo>
                  <a:pt x="5130" y="16234"/>
                  <a:pt x="4995" y="16097"/>
                  <a:pt x="4860" y="16097"/>
                </a:cubicBezTo>
                <a:cubicBezTo>
                  <a:pt x="1350" y="14308"/>
                  <a:pt x="675" y="11282"/>
                  <a:pt x="675" y="9080"/>
                </a:cubicBezTo>
                <a:cubicBezTo>
                  <a:pt x="675" y="4265"/>
                  <a:pt x="4995" y="688"/>
                  <a:pt x="10800" y="688"/>
                </a:cubicBezTo>
                <a:cubicBezTo>
                  <a:pt x="16605" y="688"/>
                  <a:pt x="20925" y="4265"/>
                  <a:pt x="20925" y="9080"/>
                </a:cubicBezTo>
                <a:cubicBezTo>
                  <a:pt x="20925" y="13758"/>
                  <a:pt x="16605" y="17335"/>
                  <a:pt x="10800" y="173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57" name="Freeform 81"/>
          <p:cNvSpPr/>
          <p:nvPr/>
        </p:nvSpPr>
        <p:spPr>
          <a:xfrm>
            <a:off x="16773526" y="4454526"/>
            <a:ext cx="3683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590"/>
                </a:moveTo>
                <a:cubicBezTo>
                  <a:pt x="21600" y="2025"/>
                  <a:pt x="16800" y="0"/>
                  <a:pt x="10800" y="0"/>
                </a:cubicBezTo>
                <a:cubicBezTo>
                  <a:pt x="4800" y="0"/>
                  <a:pt x="0" y="2025"/>
                  <a:pt x="0" y="4590"/>
                </a:cubicBezTo>
                <a:cubicBezTo>
                  <a:pt x="0" y="6885"/>
                  <a:pt x="2800" y="8505"/>
                  <a:pt x="7200" y="9045"/>
                </a:cubicBezTo>
                <a:cubicBezTo>
                  <a:pt x="5600" y="19845"/>
                  <a:pt x="5600" y="19845"/>
                  <a:pt x="5600" y="19845"/>
                </a:cubicBezTo>
                <a:cubicBezTo>
                  <a:pt x="5600" y="20790"/>
                  <a:pt x="8000" y="21600"/>
                  <a:pt x="10800" y="21600"/>
                </a:cubicBezTo>
                <a:cubicBezTo>
                  <a:pt x="13600" y="21600"/>
                  <a:pt x="16000" y="20790"/>
                  <a:pt x="16000" y="19845"/>
                </a:cubicBezTo>
                <a:cubicBezTo>
                  <a:pt x="14400" y="9045"/>
                  <a:pt x="14400" y="9045"/>
                  <a:pt x="14400" y="9045"/>
                </a:cubicBezTo>
                <a:cubicBezTo>
                  <a:pt x="18800" y="8505"/>
                  <a:pt x="21600" y="6885"/>
                  <a:pt x="21600" y="4590"/>
                </a:cubicBezTo>
                <a:close/>
                <a:moveTo>
                  <a:pt x="13200" y="8505"/>
                </a:moveTo>
                <a:cubicBezTo>
                  <a:pt x="12800" y="8505"/>
                  <a:pt x="12400" y="8640"/>
                  <a:pt x="12400" y="8775"/>
                </a:cubicBezTo>
                <a:cubicBezTo>
                  <a:pt x="14000" y="19845"/>
                  <a:pt x="14000" y="19845"/>
                  <a:pt x="14000" y="19845"/>
                </a:cubicBezTo>
                <a:cubicBezTo>
                  <a:pt x="14000" y="20385"/>
                  <a:pt x="12400" y="20925"/>
                  <a:pt x="10800" y="20925"/>
                </a:cubicBezTo>
                <a:cubicBezTo>
                  <a:pt x="9200" y="20925"/>
                  <a:pt x="7600" y="20385"/>
                  <a:pt x="7600" y="19845"/>
                </a:cubicBezTo>
                <a:cubicBezTo>
                  <a:pt x="9200" y="8775"/>
                  <a:pt x="9200" y="8775"/>
                  <a:pt x="9200" y="8775"/>
                </a:cubicBezTo>
                <a:cubicBezTo>
                  <a:pt x="9200" y="8640"/>
                  <a:pt x="8800" y="8505"/>
                  <a:pt x="8400" y="8505"/>
                </a:cubicBezTo>
                <a:cubicBezTo>
                  <a:pt x="4400" y="8100"/>
                  <a:pt x="2000" y="6615"/>
                  <a:pt x="2000" y="4590"/>
                </a:cubicBezTo>
                <a:cubicBezTo>
                  <a:pt x="2000" y="2430"/>
                  <a:pt x="6000" y="675"/>
                  <a:pt x="10800" y="675"/>
                </a:cubicBezTo>
                <a:cubicBezTo>
                  <a:pt x="15600" y="675"/>
                  <a:pt x="19600" y="2430"/>
                  <a:pt x="19600" y="4590"/>
                </a:cubicBezTo>
                <a:cubicBezTo>
                  <a:pt x="19600" y="6615"/>
                  <a:pt x="17200" y="8100"/>
                  <a:pt x="13200" y="85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58" name="Freeform 82"/>
          <p:cNvSpPr/>
          <p:nvPr/>
        </p:nvSpPr>
        <p:spPr>
          <a:xfrm>
            <a:off x="16421100" y="5692776"/>
            <a:ext cx="108902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4995"/>
                </a:moveTo>
                <a:cubicBezTo>
                  <a:pt x="7560" y="4995"/>
                  <a:pt x="4995" y="7560"/>
                  <a:pt x="4995" y="10800"/>
                </a:cubicBezTo>
                <a:cubicBezTo>
                  <a:pt x="4995" y="14040"/>
                  <a:pt x="7560" y="16605"/>
                  <a:pt x="10800" y="16605"/>
                </a:cubicBezTo>
                <a:cubicBezTo>
                  <a:pt x="14040" y="16605"/>
                  <a:pt x="16605" y="14040"/>
                  <a:pt x="16605" y="10800"/>
                </a:cubicBezTo>
                <a:cubicBezTo>
                  <a:pt x="16605" y="7560"/>
                  <a:pt x="14040" y="4995"/>
                  <a:pt x="10800" y="4995"/>
                </a:cubicBezTo>
                <a:close/>
                <a:moveTo>
                  <a:pt x="10800" y="15930"/>
                </a:moveTo>
                <a:cubicBezTo>
                  <a:pt x="7965" y="15930"/>
                  <a:pt x="5670" y="13635"/>
                  <a:pt x="5670" y="10800"/>
                </a:cubicBezTo>
                <a:cubicBezTo>
                  <a:pt x="5670" y="7965"/>
                  <a:pt x="7965" y="5670"/>
                  <a:pt x="10800" y="5670"/>
                </a:cubicBezTo>
                <a:cubicBezTo>
                  <a:pt x="13635" y="5670"/>
                  <a:pt x="15930" y="7965"/>
                  <a:pt x="15930" y="10800"/>
                </a:cubicBezTo>
                <a:cubicBezTo>
                  <a:pt x="15930" y="13635"/>
                  <a:pt x="13635" y="15930"/>
                  <a:pt x="10800" y="15930"/>
                </a:cubicBezTo>
                <a:close/>
                <a:moveTo>
                  <a:pt x="10530" y="2835"/>
                </a:moveTo>
                <a:cubicBezTo>
                  <a:pt x="10530" y="270"/>
                  <a:pt x="10530" y="270"/>
                  <a:pt x="10530" y="270"/>
                </a:cubicBezTo>
                <a:cubicBezTo>
                  <a:pt x="10530" y="135"/>
                  <a:pt x="10665" y="0"/>
                  <a:pt x="10800" y="0"/>
                </a:cubicBezTo>
                <a:cubicBezTo>
                  <a:pt x="10935" y="0"/>
                  <a:pt x="11070" y="135"/>
                  <a:pt x="11070" y="270"/>
                </a:cubicBezTo>
                <a:cubicBezTo>
                  <a:pt x="11070" y="2835"/>
                  <a:pt x="11070" y="2835"/>
                  <a:pt x="11070" y="2835"/>
                </a:cubicBezTo>
                <a:cubicBezTo>
                  <a:pt x="11070" y="2970"/>
                  <a:pt x="10935" y="3105"/>
                  <a:pt x="10800" y="3105"/>
                </a:cubicBezTo>
                <a:cubicBezTo>
                  <a:pt x="10665" y="3105"/>
                  <a:pt x="10530" y="2970"/>
                  <a:pt x="10530" y="2835"/>
                </a:cubicBezTo>
                <a:close/>
                <a:moveTo>
                  <a:pt x="11070" y="18765"/>
                </a:moveTo>
                <a:cubicBezTo>
                  <a:pt x="11070" y="21330"/>
                  <a:pt x="11070" y="21330"/>
                  <a:pt x="11070" y="21330"/>
                </a:cubicBezTo>
                <a:cubicBezTo>
                  <a:pt x="11070" y="21465"/>
                  <a:pt x="10935" y="21600"/>
                  <a:pt x="10800" y="21600"/>
                </a:cubicBezTo>
                <a:cubicBezTo>
                  <a:pt x="10665" y="21600"/>
                  <a:pt x="10530" y="21465"/>
                  <a:pt x="10530" y="21330"/>
                </a:cubicBezTo>
                <a:cubicBezTo>
                  <a:pt x="10530" y="18765"/>
                  <a:pt x="10530" y="18765"/>
                  <a:pt x="10530" y="18765"/>
                </a:cubicBezTo>
                <a:cubicBezTo>
                  <a:pt x="10530" y="18630"/>
                  <a:pt x="10665" y="18495"/>
                  <a:pt x="10800" y="18495"/>
                </a:cubicBezTo>
                <a:cubicBezTo>
                  <a:pt x="10935" y="18495"/>
                  <a:pt x="11070" y="18630"/>
                  <a:pt x="11070" y="18765"/>
                </a:cubicBezTo>
                <a:close/>
                <a:moveTo>
                  <a:pt x="3105" y="10800"/>
                </a:moveTo>
                <a:cubicBezTo>
                  <a:pt x="3105" y="10935"/>
                  <a:pt x="2970" y="11070"/>
                  <a:pt x="2835" y="11070"/>
                </a:cubicBezTo>
                <a:cubicBezTo>
                  <a:pt x="270" y="11070"/>
                  <a:pt x="270" y="11070"/>
                  <a:pt x="270" y="11070"/>
                </a:cubicBezTo>
                <a:cubicBezTo>
                  <a:pt x="135" y="11070"/>
                  <a:pt x="0" y="10935"/>
                  <a:pt x="0" y="10800"/>
                </a:cubicBezTo>
                <a:cubicBezTo>
                  <a:pt x="0" y="10665"/>
                  <a:pt x="135" y="10530"/>
                  <a:pt x="270" y="10530"/>
                </a:cubicBezTo>
                <a:cubicBezTo>
                  <a:pt x="2835" y="10530"/>
                  <a:pt x="2835" y="10530"/>
                  <a:pt x="2835" y="10530"/>
                </a:cubicBezTo>
                <a:cubicBezTo>
                  <a:pt x="2970" y="10530"/>
                  <a:pt x="3105" y="10665"/>
                  <a:pt x="3105" y="10800"/>
                </a:cubicBezTo>
                <a:close/>
                <a:moveTo>
                  <a:pt x="21600" y="10800"/>
                </a:moveTo>
                <a:cubicBezTo>
                  <a:pt x="21600" y="10935"/>
                  <a:pt x="21465" y="11070"/>
                  <a:pt x="21330" y="11070"/>
                </a:cubicBezTo>
                <a:cubicBezTo>
                  <a:pt x="18765" y="11070"/>
                  <a:pt x="18765" y="11070"/>
                  <a:pt x="18765" y="11070"/>
                </a:cubicBezTo>
                <a:cubicBezTo>
                  <a:pt x="18630" y="11070"/>
                  <a:pt x="18495" y="10935"/>
                  <a:pt x="18495" y="10800"/>
                </a:cubicBezTo>
                <a:cubicBezTo>
                  <a:pt x="18495" y="10665"/>
                  <a:pt x="18630" y="10530"/>
                  <a:pt x="18765" y="10530"/>
                </a:cubicBezTo>
                <a:cubicBezTo>
                  <a:pt x="21330" y="10530"/>
                  <a:pt x="21330" y="10530"/>
                  <a:pt x="21330" y="10530"/>
                </a:cubicBezTo>
                <a:cubicBezTo>
                  <a:pt x="21465" y="10530"/>
                  <a:pt x="21600" y="10665"/>
                  <a:pt x="21600" y="10800"/>
                </a:cubicBezTo>
                <a:close/>
                <a:moveTo>
                  <a:pt x="3105" y="3645"/>
                </a:moveTo>
                <a:cubicBezTo>
                  <a:pt x="3105" y="3510"/>
                  <a:pt x="3105" y="3240"/>
                  <a:pt x="3105" y="3105"/>
                </a:cubicBezTo>
                <a:cubicBezTo>
                  <a:pt x="3240" y="3105"/>
                  <a:pt x="3510" y="3105"/>
                  <a:pt x="3645" y="3105"/>
                </a:cubicBezTo>
                <a:cubicBezTo>
                  <a:pt x="5400" y="4860"/>
                  <a:pt x="5400" y="4860"/>
                  <a:pt x="5400" y="4860"/>
                </a:cubicBezTo>
                <a:cubicBezTo>
                  <a:pt x="5535" y="4995"/>
                  <a:pt x="5535" y="5265"/>
                  <a:pt x="5400" y="5400"/>
                </a:cubicBezTo>
                <a:cubicBezTo>
                  <a:pt x="5265" y="5400"/>
                  <a:pt x="5265" y="5400"/>
                  <a:pt x="5130" y="5400"/>
                </a:cubicBezTo>
                <a:cubicBezTo>
                  <a:pt x="4995" y="5400"/>
                  <a:pt x="4995" y="5400"/>
                  <a:pt x="4860" y="5400"/>
                </a:cubicBezTo>
                <a:lnTo>
                  <a:pt x="3105" y="3645"/>
                </a:lnTo>
                <a:close/>
                <a:moveTo>
                  <a:pt x="18495" y="17955"/>
                </a:moveTo>
                <a:cubicBezTo>
                  <a:pt x="18495" y="18090"/>
                  <a:pt x="18495" y="18360"/>
                  <a:pt x="18495" y="18495"/>
                </a:cubicBezTo>
                <a:cubicBezTo>
                  <a:pt x="18360" y="18495"/>
                  <a:pt x="18360" y="18495"/>
                  <a:pt x="18225" y="18495"/>
                </a:cubicBezTo>
                <a:cubicBezTo>
                  <a:pt x="18090" y="18495"/>
                  <a:pt x="18090" y="18495"/>
                  <a:pt x="17955" y="18495"/>
                </a:cubicBezTo>
                <a:cubicBezTo>
                  <a:pt x="16200" y="16740"/>
                  <a:pt x="16200" y="16740"/>
                  <a:pt x="16200" y="16740"/>
                </a:cubicBezTo>
                <a:cubicBezTo>
                  <a:pt x="16065" y="16605"/>
                  <a:pt x="16065" y="16335"/>
                  <a:pt x="16200" y="16200"/>
                </a:cubicBezTo>
                <a:cubicBezTo>
                  <a:pt x="16335" y="16200"/>
                  <a:pt x="16605" y="16200"/>
                  <a:pt x="16740" y="16200"/>
                </a:cubicBezTo>
                <a:lnTo>
                  <a:pt x="18495" y="17955"/>
                </a:lnTo>
                <a:close/>
                <a:moveTo>
                  <a:pt x="5400" y="16200"/>
                </a:moveTo>
                <a:cubicBezTo>
                  <a:pt x="5535" y="16335"/>
                  <a:pt x="5535" y="16605"/>
                  <a:pt x="5400" y="16740"/>
                </a:cubicBezTo>
                <a:cubicBezTo>
                  <a:pt x="3645" y="18495"/>
                  <a:pt x="3645" y="18495"/>
                  <a:pt x="3645" y="18495"/>
                </a:cubicBezTo>
                <a:cubicBezTo>
                  <a:pt x="3510" y="18495"/>
                  <a:pt x="3510" y="18495"/>
                  <a:pt x="3375" y="18495"/>
                </a:cubicBezTo>
                <a:cubicBezTo>
                  <a:pt x="3240" y="18495"/>
                  <a:pt x="3240" y="18495"/>
                  <a:pt x="3105" y="18495"/>
                </a:cubicBezTo>
                <a:cubicBezTo>
                  <a:pt x="3105" y="18360"/>
                  <a:pt x="3105" y="18090"/>
                  <a:pt x="3105" y="17955"/>
                </a:cubicBezTo>
                <a:cubicBezTo>
                  <a:pt x="4860" y="16200"/>
                  <a:pt x="4860" y="16200"/>
                  <a:pt x="4860" y="16200"/>
                </a:cubicBezTo>
                <a:cubicBezTo>
                  <a:pt x="4995" y="16200"/>
                  <a:pt x="5265" y="16200"/>
                  <a:pt x="5400" y="16200"/>
                </a:cubicBezTo>
                <a:close/>
                <a:moveTo>
                  <a:pt x="16200" y="5400"/>
                </a:moveTo>
                <a:cubicBezTo>
                  <a:pt x="16065" y="5265"/>
                  <a:pt x="16065" y="4995"/>
                  <a:pt x="16200" y="4860"/>
                </a:cubicBezTo>
                <a:cubicBezTo>
                  <a:pt x="17955" y="3105"/>
                  <a:pt x="17955" y="3105"/>
                  <a:pt x="17955" y="3105"/>
                </a:cubicBezTo>
                <a:cubicBezTo>
                  <a:pt x="18090" y="3105"/>
                  <a:pt x="18360" y="3105"/>
                  <a:pt x="18495" y="3105"/>
                </a:cubicBezTo>
                <a:cubicBezTo>
                  <a:pt x="18495" y="3240"/>
                  <a:pt x="18495" y="3510"/>
                  <a:pt x="18495" y="3645"/>
                </a:cubicBezTo>
                <a:cubicBezTo>
                  <a:pt x="16740" y="5400"/>
                  <a:pt x="16740" y="5400"/>
                  <a:pt x="16740" y="5400"/>
                </a:cubicBezTo>
                <a:cubicBezTo>
                  <a:pt x="16605" y="5400"/>
                  <a:pt x="16605" y="5400"/>
                  <a:pt x="16470" y="5400"/>
                </a:cubicBezTo>
                <a:cubicBezTo>
                  <a:pt x="16335" y="5400"/>
                  <a:pt x="16335" y="5400"/>
                  <a:pt x="16200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59" name="Freeform 83"/>
          <p:cNvSpPr/>
          <p:nvPr/>
        </p:nvSpPr>
        <p:spPr>
          <a:xfrm>
            <a:off x="16421100" y="6931025"/>
            <a:ext cx="1089026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7695" y="9180"/>
                </a:moveTo>
                <a:cubicBezTo>
                  <a:pt x="6885" y="9180"/>
                  <a:pt x="6210" y="8640"/>
                  <a:pt x="6210" y="7830"/>
                </a:cubicBezTo>
                <a:cubicBezTo>
                  <a:pt x="6210" y="7020"/>
                  <a:pt x="6885" y="6480"/>
                  <a:pt x="7695" y="6480"/>
                </a:cubicBezTo>
                <a:cubicBezTo>
                  <a:pt x="8370" y="6480"/>
                  <a:pt x="9045" y="7020"/>
                  <a:pt x="9045" y="7830"/>
                </a:cubicBezTo>
                <a:cubicBezTo>
                  <a:pt x="9045" y="8640"/>
                  <a:pt x="8370" y="9180"/>
                  <a:pt x="7695" y="9180"/>
                </a:cubicBezTo>
                <a:close/>
                <a:moveTo>
                  <a:pt x="12960" y="13635"/>
                </a:moveTo>
                <a:cubicBezTo>
                  <a:pt x="12960" y="14715"/>
                  <a:pt x="12015" y="15795"/>
                  <a:pt x="10800" y="15795"/>
                </a:cubicBezTo>
                <a:cubicBezTo>
                  <a:pt x="9585" y="15795"/>
                  <a:pt x="8640" y="14715"/>
                  <a:pt x="8640" y="13635"/>
                </a:cubicBezTo>
                <a:cubicBezTo>
                  <a:pt x="8640" y="12420"/>
                  <a:pt x="9585" y="11475"/>
                  <a:pt x="10800" y="11475"/>
                </a:cubicBezTo>
                <a:cubicBezTo>
                  <a:pt x="12015" y="11475"/>
                  <a:pt x="12960" y="12420"/>
                  <a:pt x="12960" y="13635"/>
                </a:cubicBezTo>
                <a:close/>
                <a:moveTo>
                  <a:pt x="15660" y="7830"/>
                </a:moveTo>
                <a:cubicBezTo>
                  <a:pt x="15660" y="8640"/>
                  <a:pt x="15120" y="9180"/>
                  <a:pt x="14310" y="9180"/>
                </a:cubicBezTo>
                <a:cubicBezTo>
                  <a:pt x="13500" y="9180"/>
                  <a:pt x="12960" y="8640"/>
                  <a:pt x="12960" y="7830"/>
                </a:cubicBezTo>
                <a:cubicBezTo>
                  <a:pt x="12960" y="7020"/>
                  <a:pt x="13500" y="6480"/>
                  <a:pt x="14310" y="6480"/>
                </a:cubicBezTo>
                <a:cubicBezTo>
                  <a:pt x="15120" y="6480"/>
                  <a:pt x="15660" y="7020"/>
                  <a:pt x="15660" y="78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60" name="Freeform 84"/>
          <p:cNvSpPr/>
          <p:nvPr/>
        </p:nvSpPr>
        <p:spPr>
          <a:xfrm>
            <a:off x="16748126" y="8166100"/>
            <a:ext cx="41592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38" y="15525"/>
                </a:moveTo>
                <a:cubicBezTo>
                  <a:pt x="18413" y="15525"/>
                  <a:pt x="18413" y="15525"/>
                  <a:pt x="18413" y="15525"/>
                </a:cubicBezTo>
                <a:cubicBezTo>
                  <a:pt x="18413" y="11070"/>
                  <a:pt x="18413" y="11070"/>
                  <a:pt x="18413" y="11070"/>
                </a:cubicBezTo>
                <a:cubicBezTo>
                  <a:pt x="18413" y="11070"/>
                  <a:pt x="18413" y="11070"/>
                  <a:pt x="18413" y="11070"/>
                </a:cubicBezTo>
                <a:cubicBezTo>
                  <a:pt x="18413" y="11070"/>
                  <a:pt x="18413" y="11070"/>
                  <a:pt x="18413" y="11070"/>
                </a:cubicBezTo>
                <a:cubicBezTo>
                  <a:pt x="18413" y="5130"/>
                  <a:pt x="18413" y="5130"/>
                  <a:pt x="18413" y="5130"/>
                </a:cubicBezTo>
                <a:cubicBezTo>
                  <a:pt x="18413" y="3645"/>
                  <a:pt x="15580" y="2430"/>
                  <a:pt x="11685" y="2295"/>
                </a:cubicBezTo>
                <a:cubicBezTo>
                  <a:pt x="11685" y="270"/>
                  <a:pt x="11685" y="270"/>
                  <a:pt x="11685" y="270"/>
                </a:cubicBezTo>
                <a:cubicBezTo>
                  <a:pt x="11685" y="135"/>
                  <a:pt x="11331" y="0"/>
                  <a:pt x="10623" y="0"/>
                </a:cubicBezTo>
                <a:cubicBezTo>
                  <a:pt x="10269" y="0"/>
                  <a:pt x="9915" y="135"/>
                  <a:pt x="9915" y="270"/>
                </a:cubicBezTo>
                <a:cubicBezTo>
                  <a:pt x="9915" y="2295"/>
                  <a:pt x="9915" y="2295"/>
                  <a:pt x="9915" y="2295"/>
                </a:cubicBezTo>
                <a:cubicBezTo>
                  <a:pt x="6020" y="2430"/>
                  <a:pt x="2833" y="3645"/>
                  <a:pt x="2833" y="5130"/>
                </a:cubicBezTo>
                <a:cubicBezTo>
                  <a:pt x="2833" y="15525"/>
                  <a:pt x="2833" y="15525"/>
                  <a:pt x="2833" y="15525"/>
                </a:cubicBezTo>
                <a:cubicBezTo>
                  <a:pt x="708" y="15525"/>
                  <a:pt x="708" y="15525"/>
                  <a:pt x="708" y="15525"/>
                </a:cubicBezTo>
                <a:cubicBezTo>
                  <a:pt x="354" y="15525"/>
                  <a:pt x="0" y="15660"/>
                  <a:pt x="0" y="15795"/>
                </a:cubicBezTo>
                <a:cubicBezTo>
                  <a:pt x="0" y="16065"/>
                  <a:pt x="354" y="16200"/>
                  <a:pt x="708" y="16200"/>
                </a:cubicBezTo>
                <a:cubicBezTo>
                  <a:pt x="3895" y="16200"/>
                  <a:pt x="3895" y="16200"/>
                  <a:pt x="3895" y="16200"/>
                </a:cubicBezTo>
                <a:cubicBezTo>
                  <a:pt x="9915" y="16200"/>
                  <a:pt x="9915" y="16200"/>
                  <a:pt x="9915" y="16200"/>
                </a:cubicBezTo>
                <a:cubicBezTo>
                  <a:pt x="9915" y="20925"/>
                  <a:pt x="9915" y="20925"/>
                  <a:pt x="9915" y="20925"/>
                </a:cubicBezTo>
                <a:cubicBezTo>
                  <a:pt x="3895" y="20925"/>
                  <a:pt x="3895" y="20925"/>
                  <a:pt x="3895" y="20925"/>
                </a:cubicBezTo>
                <a:cubicBezTo>
                  <a:pt x="3187" y="20925"/>
                  <a:pt x="2833" y="21060"/>
                  <a:pt x="2833" y="21330"/>
                </a:cubicBezTo>
                <a:cubicBezTo>
                  <a:pt x="2833" y="21465"/>
                  <a:pt x="3187" y="21600"/>
                  <a:pt x="3895" y="21600"/>
                </a:cubicBezTo>
                <a:cubicBezTo>
                  <a:pt x="17705" y="21600"/>
                  <a:pt x="17705" y="21600"/>
                  <a:pt x="17705" y="21600"/>
                </a:cubicBezTo>
                <a:cubicBezTo>
                  <a:pt x="18059" y="21600"/>
                  <a:pt x="18413" y="21465"/>
                  <a:pt x="18413" y="21330"/>
                </a:cubicBezTo>
                <a:cubicBezTo>
                  <a:pt x="18413" y="21060"/>
                  <a:pt x="18059" y="20925"/>
                  <a:pt x="17705" y="20925"/>
                </a:cubicBezTo>
                <a:cubicBezTo>
                  <a:pt x="11685" y="20925"/>
                  <a:pt x="11685" y="20925"/>
                  <a:pt x="11685" y="20925"/>
                </a:cubicBezTo>
                <a:cubicBezTo>
                  <a:pt x="11685" y="16200"/>
                  <a:pt x="11685" y="16200"/>
                  <a:pt x="11685" y="16200"/>
                </a:cubicBezTo>
                <a:cubicBezTo>
                  <a:pt x="17705" y="16200"/>
                  <a:pt x="17705" y="16200"/>
                  <a:pt x="17705" y="16200"/>
                </a:cubicBezTo>
                <a:cubicBezTo>
                  <a:pt x="20538" y="16200"/>
                  <a:pt x="20538" y="16200"/>
                  <a:pt x="20538" y="16200"/>
                </a:cubicBezTo>
                <a:cubicBezTo>
                  <a:pt x="20892" y="16200"/>
                  <a:pt x="21600" y="16065"/>
                  <a:pt x="21600" y="15795"/>
                </a:cubicBezTo>
                <a:cubicBezTo>
                  <a:pt x="21600" y="15660"/>
                  <a:pt x="20892" y="15525"/>
                  <a:pt x="20538" y="15525"/>
                </a:cubicBezTo>
                <a:close/>
                <a:moveTo>
                  <a:pt x="10623" y="2835"/>
                </a:moveTo>
                <a:cubicBezTo>
                  <a:pt x="14164" y="2835"/>
                  <a:pt x="16643" y="3915"/>
                  <a:pt x="16643" y="5130"/>
                </a:cubicBezTo>
                <a:cubicBezTo>
                  <a:pt x="16643" y="10665"/>
                  <a:pt x="16643" y="10665"/>
                  <a:pt x="16643" y="10665"/>
                </a:cubicBezTo>
                <a:cubicBezTo>
                  <a:pt x="4603" y="10665"/>
                  <a:pt x="4603" y="10665"/>
                  <a:pt x="4603" y="10665"/>
                </a:cubicBezTo>
                <a:cubicBezTo>
                  <a:pt x="4603" y="5130"/>
                  <a:pt x="4603" y="5130"/>
                  <a:pt x="4603" y="5130"/>
                </a:cubicBezTo>
                <a:cubicBezTo>
                  <a:pt x="4603" y="3915"/>
                  <a:pt x="7436" y="2835"/>
                  <a:pt x="10623" y="2835"/>
                </a:cubicBezTo>
                <a:close/>
                <a:moveTo>
                  <a:pt x="4603" y="15525"/>
                </a:moveTo>
                <a:cubicBezTo>
                  <a:pt x="4603" y="11340"/>
                  <a:pt x="4603" y="11340"/>
                  <a:pt x="4603" y="11340"/>
                </a:cubicBezTo>
                <a:cubicBezTo>
                  <a:pt x="9915" y="11340"/>
                  <a:pt x="9915" y="11340"/>
                  <a:pt x="9915" y="11340"/>
                </a:cubicBezTo>
                <a:cubicBezTo>
                  <a:pt x="9915" y="15525"/>
                  <a:pt x="9915" y="15525"/>
                  <a:pt x="9915" y="15525"/>
                </a:cubicBezTo>
                <a:lnTo>
                  <a:pt x="4603" y="15525"/>
                </a:lnTo>
                <a:close/>
                <a:moveTo>
                  <a:pt x="11685" y="15525"/>
                </a:moveTo>
                <a:cubicBezTo>
                  <a:pt x="11685" y="11340"/>
                  <a:pt x="11685" y="11340"/>
                  <a:pt x="11685" y="11340"/>
                </a:cubicBezTo>
                <a:cubicBezTo>
                  <a:pt x="16643" y="11340"/>
                  <a:pt x="16643" y="11340"/>
                  <a:pt x="16643" y="11340"/>
                </a:cubicBezTo>
                <a:cubicBezTo>
                  <a:pt x="16643" y="15525"/>
                  <a:pt x="16643" y="15525"/>
                  <a:pt x="16643" y="15525"/>
                </a:cubicBezTo>
                <a:lnTo>
                  <a:pt x="11685" y="155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61" name="Freeform 85"/>
          <p:cNvSpPr/>
          <p:nvPr/>
        </p:nvSpPr>
        <p:spPr>
          <a:xfrm>
            <a:off x="16421100" y="9598025"/>
            <a:ext cx="1089026" cy="701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0"/>
                </a:moveTo>
                <a:cubicBezTo>
                  <a:pt x="270" y="0"/>
                  <a:pt x="270" y="0"/>
                  <a:pt x="270" y="0"/>
                </a:cubicBezTo>
                <a:cubicBezTo>
                  <a:pt x="135" y="0"/>
                  <a:pt x="0" y="212"/>
                  <a:pt x="0" y="424"/>
                </a:cubicBezTo>
                <a:cubicBezTo>
                  <a:pt x="0" y="4024"/>
                  <a:pt x="0" y="4024"/>
                  <a:pt x="0" y="4024"/>
                </a:cubicBezTo>
                <a:cubicBezTo>
                  <a:pt x="0" y="4235"/>
                  <a:pt x="135" y="4447"/>
                  <a:pt x="270" y="4447"/>
                </a:cubicBezTo>
                <a:cubicBezTo>
                  <a:pt x="2565" y="4447"/>
                  <a:pt x="2565" y="4447"/>
                  <a:pt x="2565" y="4447"/>
                </a:cubicBezTo>
                <a:cubicBezTo>
                  <a:pt x="810" y="21176"/>
                  <a:pt x="810" y="21176"/>
                  <a:pt x="810" y="21176"/>
                </a:cubicBezTo>
                <a:cubicBezTo>
                  <a:pt x="810" y="21176"/>
                  <a:pt x="810" y="21388"/>
                  <a:pt x="810" y="21600"/>
                </a:cubicBezTo>
                <a:cubicBezTo>
                  <a:pt x="945" y="21600"/>
                  <a:pt x="945" y="21600"/>
                  <a:pt x="1080" y="21600"/>
                </a:cubicBezTo>
                <a:cubicBezTo>
                  <a:pt x="2025" y="21600"/>
                  <a:pt x="2025" y="21600"/>
                  <a:pt x="2025" y="21600"/>
                </a:cubicBezTo>
                <a:cubicBezTo>
                  <a:pt x="2160" y="21600"/>
                  <a:pt x="2295" y="21600"/>
                  <a:pt x="2430" y="21388"/>
                </a:cubicBezTo>
                <a:cubicBezTo>
                  <a:pt x="4860" y="7835"/>
                  <a:pt x="4860" y="7835"/>
                  <a:pt x="4860" y="7835"/>
                </a:cubicBezTo>
                <a:cubicBezTo>
                  <a:pt x="16200" y="7835"/>
                  <a:pt x="16200" y="7835"/>
                  <a:pt x="16200" y="7835"/>
                </a:cubicBezTo>
                <a:cubicBezTo>
                  <a:pt x="18630" y="21388"/>
                  <a:pt x="18630" y="21388"/>
                  <a:pt x="18630" y="21388"/>
                </a:cubicBezTo>
                <a:cubicBezTo>
                  <a:pt x="18765" y="21600"/>
                  <a:pt x="18900" y="21600"/>
                  <a:pt x="19035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19980" y="21600"/>
                  <a:pt x="20115" y="21600"/>
                  <a:pt x="20250" y="21600"/>
                </a:cubicBezTo>
                <a:cubicBezTo>
                  <a:pt x="20250" y="21388"/>
                  <a:pt x="20250" y="21176"/>
                  <a:pt x="20250" y="21176"/>
                </a:cubicBezTo>
                <a:cubicBezTo>
                  <a:pt x="18360" y="4447"/>
                  <a:pt x="18360" y="4447"/>
                  <a:pt x="18360" y="4447"/>
                </a:cubicBezTo>
                <a:cubicBezTo>
                  <a:pt x="21330" y="4447"/>
                  <a:pt x="21330" y="4447"/>
                  <a:pt x="21330" y="4447"/>
                </a:cubicBezTo>
                <a:cubicBezTo>
                  <a:pt x="21465" y="4447"/>
                  <a:pt x="21600" y="4235"/>
                  <a:pt x="21600" y="4024"/>
                </a:cubicBezTo>
                <a:cubicBezTo>
                  <a:pt x="21600" y="424"/>
                  <a:pt x="21600" y="424"/>
                  <a:pt x="21600" y="424"/>
                </a:cubicBezTo>
                <a:cubicBezTo>
                  <a:pt x="21600" y="212"/>
                  <a:pt x="21465" y="0"/>
                  <a:pt x="21330" y="0"/>
                </a:cubicBezTo>
                <a:close/>
                <a:moveTo>
                  <a:pt x="1755" y="20753"/>
                </a:moveTo>
                <a:cubicBezTo>
                  <a:pt x="1485" y="20753"/>
                  <a:pt x="1485" y="20753"/>
                  <a:pt x="1485" y="20753"/>
                </a:cubicBezTo>
                <a:cubicBezTo>
                  <a:pt x="3240" y="4447"/>
                  <a:pt x="3240" y="4447"/>
                  <a:pt x="3240" y="4447"/>
                </a:cubicBezTo>
                <a:cubicBezTo>
                  <a:pt x="4860" y="4447"/>
                  <a:pt x="4860" y="4447"/>
                  <a:pt x="4860" y="4447"/>
                </a:cubicBezTo>
                <a:lnTo>
                  <a:pt x="1755" y="20753"/>
                </a:lnTo>
                <a:close/>
                <a:moveTo>
                  <a:pt x="5130" y="6988"/>
                </a:moveTo>
                <a:cubicBezTo>
                  <a:pt x="5535" y="4447"/>
                  <a:pt x="5535" y="4447"/>
                  <a:pt x="5535" y="4447"/>
                </a:cubicBezTo>
                <a:cubicBezTo>
                  <a:pt x="15525" y="4447"/>
                  <a:pt x="15525" y="4447"/>
                  <a:pt x="15525" y="4447"/>
                </a:cubicBezTo>
                <a:cubicBezTo>
                  <a:pt x="15930" y="6988"/>
                  <a:pt x="15930" y="6988"/>
                  <a:pt x="15930" y="6988"/>
                </a:cubicBezTo>
                <a:lnTo>
                  <a:pt x="5130" y="6988"/>
                </a:lnTo>
                <a:close/>
                <a:moveTo>
                  <a:pt x="19575" y="20753"/>
                </a:moveTo>
                <a:cubicBezTo>
                  <a:pt x="19170" y="20753"/>
                  <a:pt x="19170" y="20753"/>
                  <a:pt x="19170" y="20753"/>
                </a:cubicBezTo>
                <a:cubicBezTo>
                  <a:pt x="16200" y="4447"/>
                  <a:pt x="16200" y="4447"/>
                  <a:pt x="16200" y="4447"/>
                </a:cubicBezTo>
                <a:cubicBezTo>
                  <a:pt x="17685" y="4447"/>
                  <a:pt x="17685" y="4447"/>
                  <a:pt x="17685" y="4447"/>
                </a:cubicBezTo>
                <a:lnTo>
                  <a:pt x="19575" y="20753"/>
                </a:lnTo>
                <a:close/>
                <a:moveTo>
                  <a:pt x="20925" y="3600"/>
                </a:moveTo>
                <a:cubicBezTo>
                  <a:pt x="5265" y="3600"/>
                  <a:pt x="5265" y="3600"/>
                  <a:pt x="5265" y="3600"/>
                </a:cubicBezTo>
                <a:cubicBezTo>
                  <a:pt x="2970" y="3600"/>
                  <a:pt x="2970" y="3600"/>
                  <a:pt x="2970" y="3600"/>
                </a:cubicBezTo>
                <a:cubicBezTo>
                  <a:pt x="675" y="3600"/>
                  <a:pt x="675" y="3600"/>
                  <a:pt x="675" y="3600"/>
                </a:cubicBezTo>
                <a:cubicBezTo>
                  <a:pt x="675" y="1059"/>
                  <a:pt x="675" y="1059"/>
                  <a:pt x="675" y="1059"/>
                </a:cubicBezTo>
                <a:cubicBezTo>
                  <a:pt x="20925" y="1059"/>
                  <a:pt x="20925" y="1059"/>
                  <a:pt x="20925" y="1059"/>
                </a:cubicBezTo>
                <a:lnTo>
                  <a:pt x="20925" y="36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62" name="Freeform 86"/>
          <p:cNvSpPr/>
          <p:nvPr/>
        </p:nvSpPr>
        <p:spPr>
          <a:xfrm>
            <a:off x="16529050" y="10642600"/>
            <a:ext cx="84455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10" y="11610"/>
                </a:moveTo>
                <a:cubicBezTo>
                  <a:pt x="18813" y="11610"/>
                  <a:pt x="18290" y="11745"/>
                  <a:pt x="17768" y="12015"/>
                </a:cubicBezTo>
                <a:cubicBezTo>
                  <a:pt x="17419" y="11610"/>
                  <a:pt x="16723" y="11205"/>
                  <a:pt x="15852" y="11205"/>
                </a:cubicBezTo>
                <a:cubicBezTo>
                  <a:pt x="15155" y="11205"/>
                  <a:pt x="14632" y="11475"/>
                  <a:pt x="14110" y="11745"/>
                </a:cubicBezTo>
                <a:cubicBezTo>
                  <a:pt x="13761" y="11205"/>
                  <a:pt x="13065" y="10800"/>
                  <a:pt x="12194" y="10800"/>
                </a:cubicBezTo>
                <a:cubicBezTo>
                  <a:pt x="11671" y="10800"/>
                  <a:pt x="11148" y="10935"/>
                  <a:pt x="10626" y="11205"/>
                </a:cubicBezTo>
                <a:cubicBezTo>
                  <a:pt x="10626" y="7965"/>
                  <a:pt x="10626" y="7965"/>
                  <a:pt x="10626" y="7965"/>
                </a:cubicBezTo>
                <a:cubicBezTo>
                  <a:pt x="10626" y="6885"/>
                  <a:pt x="9755" y="6210"/>
                  <a:pt x="8535" y="6210"/>
                </a:cubicBezTo>
                <a:cubicBezTo>
                  <a:pt x="7316" y="6210"/>
                  <a:pt x="6271" y="6885"/>
                  <a:pt x="6271" y="7965"/>
                </a:cubicBezTo>
                <a:cubicBezTo>
                  <a:pt x="6271" y="15660"/>
                  <a:pt x="6271" y="15660"/>
                  <a:pt x="6271" y="15660"/>
                </a:cubicBezTo>
                <a:cubicBezTo>
                  <a:pt x="5574" y="14985"/>
                  <a:pt x="5574" y="14985"/>
                  <a:pt x="5574" y="14985"/>
                </a:cubicBezTo>
                <a:cubicBezTo>
                  <a:pt x="4703" y="14310"/>
                  <a:pt x="3310" y="14310"/>
                  <a:pt x="2439" y="14985"/>
                </a:cubicBezTo>
                <a:cubicBezTo>
                  <a:pt x="2090" y="15255"/>
                  <a:pt x="1916" y="15795"/>
                  <a:pt x="1916" y="16335"/>
                </a:cubicBezTo>
                <a:cubicBezTo>
                  <a:pt x="2090" y="16875"/>
                  <a:pt x="2439" y="17415"/>
                  <a:pt x="2961" y="17820"/>
                </a:cubicBezTo>
                <a:cubicBezTo>
                  <a:pt x="7839" y="21465"/>
                  <a:pt x="7839" y="21465"/>
                  <a:pt x="7839" y="21465"/>
                </a:cubicBezTo>
                <a:cubicBezTo>
                  <a:pt x="8013" y="21600"/>
                  <a:pt x="8013" y="21600"/>
                  <a:pt x="8013" y="21600"/>
                </a:cubicBezTo>
                <a:cubicBezTo>
                  <a:pt x="8187" y="21600"/>
                  <a:pt x="8187" y="21600"/>
                  <a:pt x="8187" y="21600"/>
                </a:cubicBezTo>
                <a:cubicBezTo>
                  <a:pt x="8187" y="21600"/>
                  <a:pt x="8187" y="21600"/>
                  <a:pt x="8187" y="21600"/>
                </a:cubicBezTo>
                <a:cubicBezTo>
                  <a:pt x="18813" y="21600"/>
                  <a:pt x="18813" y="21600"/>
                  <a:pt x="18813" y="21600"/>
                </a:cubicBezTo>
                <a:cubicBezTo>
                  <a:pt x="20381" y="21600"/>
                  <a:pt x="21600" y="20520"/>
                  <a:pt x="21600" y="19305"/>
                </a:cubicBezTo>
                <a:cubicBezTo>
                  <a:pt x="21600" y="16875"/>
                  <a:pt x="21600" y="16875"/>
                  <a:pt x="21600" y="16875"/>
                </a:cubicBezTo>
                <a:cubicBezTo>
                  <a:pt x="21600" y="16605"/>
                  <a:pt x="21600" y="16605"/>
                  <a:pt x="21600" y="16605"/>
                </a:cubicBezTo>
                <a:cubicBezTo>
                  <a:pt x="21600" y="13365"/>
                  <a:pt x="21600" y="13365"/>
                  <a:pt x="21600" y="13365"/>
                </a:cubicBezTo>
                <a:cubicBezTo>
                  <a:pt x="21600" y="12420"/>
                  <a:pt x="20729" y="11610"/>
                  <a:pt x="19510" y="11610"/>
                </a:cubicBezTo>
                <a:close/>
                <a:moveTo>
                  <a:pt x="21077" y="19305"/>
                </a:moveTo>
                <a:cubicBezTo>
                  <a:pt x="21077" y="20250"/>
                  <a:pt x="20032" y="21060"/>
                  <a:pt x="18813" y="21060"/>
                </a:cubicBezTo>
                <a:cubicBezTo>
                  <a:pt x="8187" y="21060"/>
                  <a:pt x="8187" y="21060"/>
                  <a:pt x="8187" y="21060"/>
                </a:cubicBezTo>
                <a:cubicBezTo>
                  <a:pt x="3484" y="17415"/>
                  <a:pt x="3484" y="17415"/>
                  <a:pt x="3484" y="17415"/>
                </a:cubicBezTo>
                <a:cubicBezTo>
                  <a:pt x="2961" y="17010"/>
                  <a:pt x="2787" y="16605"/>
                  <a:pt x="2613" y="16200"/>
                </a:cubicBezTo>
                <a:cubicBezTo>
                  <a:pt x="2613" y="15795"/>
                  <a:pt x="2613" y="15525"/>
                  <a:pt x="2961" y="15390"/>
                </a:cubicBezTo>
                <a:cubicBezTo>
                  <a:pt x="3484" y="14850"/>
                  <a:pt x="4529" y="14850"/>
                  <a:pt x="5052" y="15390"/>
                </a:cubicBezTo>
                <a:cubicBezTo>
                  <a:pt x="6445" y="16470"/>
                  <a:pt x="6445" y="16470"/>
                  <a:pt x="6445" y="16470"/>
                </a:cubicBezTo>
                <a:cubicBezTo>
                  <a:pt x="6445" y="16470"/>
                  <a:pt x="6445" y="16470"/>
                  <a:pt x="6619" y="16470"/>
                </a:cubicBezTo>
                <a:cubicBezTo>
                  <a:pt x="6619" y="16470"/>
                  <a:pt x="6619" y="16470"/>
                  <a:pt x="6619" y="16470"/>
                </a:cubicBezTo>
                <a:cubicBezTo>
                  <a:pt x="6619" y="16470"/>
                  <a:pt x="6619" y="16470"/>
                  <a:pt x="6619" y="16470"/>
                </a:cubicBezTo>
                <a:cubicBezTo>
                  <a:pt x="6619" y="16470"/>
                  <a:pt x="6619" y="16470"/>
                  <a:pt x="6619" y="16470"/>
                </a:cubicBezTo>
                <a:cubicBezTo>
                  <a:pt x="6619" y="16470"/>
                  <a:pt x="6619" y="16470"/>
                  <a:pt x="6619" y="16470"/>
                </a:cubicBezTo>
                <a:cubicBezTo>
                  <a:pt x="6794" y="16470"/>
                  <a:pt x="6794" y="16470"/>
                  <a:pt x="6794" y="16470"/>
                </a:cubicBezTo>
                <a:cubicBezTo>
                  <a:pt x="6794" y="16470"/>
                  <a:pt x="6794" y="16470"/>
                  <a:pt x="6968" y="16470"/>
                </a:cubicBezTo>
                <a:cubicBezTo>
                  <a:pt x="6968" y="16470"/>
                  <a:pt x="6968" y="16470"/>
                  <a:pt x="6968" y="16470"/>
                </a:cubicBezTo>
                <a:cubicBezTo>
                  <a:pt x="6968" y="16470"/>
                  <a:pt x="6968" y="16470"/>
                  <a:pt x="6968" y="16470"/>
                </a:cubicBezTo>
                <a:cubicBezTo>
                  <a:pt x="6968" y="16335"/>
                  <a:pt x="6968" y="16335"/>
                  <a:pt x="6968" y="16200"/>
                </a:cubicBezTo>
                <a:cubicBezTo>
                  <a:pt x="6968" y="7965"/>
                  <a:pt x="6968" y="7965"/>
                  <a:pt x="6968" y="7965"/>
                </a:cubicBezTo>
                <a:cubicBezTo>
                  <a:pt x="6968" y="7290"/>
                  <a:pt x="7665" y="6615"/>
                  <a:pt x="8535" y="6615"/>
                </a:cubicBezTo>
                <a:cubicBezTo>
                  <a:pt x="9406" y="6615"/>
                  <a:pt x="10103" y="7290"/>
                  <a:pt x="10103" y="7965"/>
                </a:cubicBezTo>
                <a:cubicBezTo>
                  <a:pt x="10103" y="12285"/>
                  <a:pt x="10103" y="12285"/>
                  <a:pt x="10103" y="12285"/>
                </a:cubicBezTo>
                <a:cubicBezTo>
                  <a:pt x="10103" y="13365"/>
                  <a:pt x="10103" y="13365"/>
                  <a:pt x="10103" y="13365"/>
                </a:cubicBezTo>
                <a:cubicBezTo>
                  <a:pt x="10103" y="13635"/>
                  <a:pt x="10103" y="13635"/>
                  <a:pt x="10103" y="13635"/>
                </a:cubicBezTo>
                <a:cubicBezTo>
                  <a:pt x="10103" y="13770"/>
                  <a:pt x="10103" y="13905"/>
                  <a:pt x="10277" y="13905"/>
                </a:cubicBezTo>
                <a:cubicBezTo>
                  <a:pt x="10452" y="13905"/>
                  <a:pt x="10626" y="13770"/>
                  <a:pt x="10626" y="13635"/>
                </a:cubicBezTo>
                <a:cubicBezTo>
                  <a:pt x="10626" y="13365"/>
                  <a:pt x="10626" y="13365"/>
                  <a:pt x="10626" y="13365"/>
                </a:cubicBezTo>
                <a:cubicBezTo>
                  <a:pt x="10626" y="12285"/>
                  <a:pt x="10626" y="12285"/>
                  <a:pt x="10626" y="12285"/>
                </a:cubicBezTo>
                <a:cubicBezTo>
                  <a:pt x="10626" y="11745"/>
                  <a:pt x="11323" y="11340"/>
                  <a:pt x="12194" y="11340"/>
                </a:cubicBezTo>
                <a:cubicBezTo>
                  <a:pt x="13065" y="11340"/>
                  <a:pt x="13761" y="11745"/>
                  <a:pt x="13761" y="12285"/>
                </a:cubicBezTo>
                <a:cubicBezTo>
                  <a:pt x="13761" y="12555"/>
                  <a:pt x="13761" y="12555"/>
                  <a:pt x="13761" y="12555"/>
                </a:cubicBezTo>
                <a:cubicBezTo>
                  <a:pt x="13761" y="13635"/>
                  <a:pt x="13761" y="13635"/>
                  <a:pt x="13761" y="13635"/>
                </a:cubicBezTo>
                <a:cubicBezTo>
                  <a:pt x="13761" y="13770"/>
                  <a:pt x="13761" y="13905"/>
                  <a:pt x="13935" y="13905"/>
                </a:cubicBezTo>
                <a:cubicBezTo>
                  <a:pt x="14284" y="13905"/>
                  <a:pt x="14284" y="13770"/>
                  <a:pt x="14284" y="13635"/>
                </a:cubicBezTo>
                <a:cubicBezTo>
                  <a:pt x="14284" y="12555"/>
                  <a:pt x="14284" y="12555"/>
                  <a:pt x="14284" y="12555"/>
                </a:cubicBezTo>
                <a:cubicBezTo>
                  <a:pt x="14284" y="12150"/>
                  <a:pt x="14981" y="11745"/>
                  <a:pt x="15852" y="11745"/>
                </a:cubicBezTo>
                <a:cubicBezTo>
                  <a:pt x="16723" y="11745"/>
                  <a:pt x="17419" y="12150"/>
                  <a:pt x="17419" y="12555"/>
                </a:cubicBezTo>
                <a:cubicBezTo>
                  <a:pt x="17419" y="12690"/>
                  <a:pt x="17419" y="12690"/>
                  <a:pt x="17419" y="12690"/>
                </a:cubicBezTo>
                <a:cubicBezTo>
                  <a:pt x="17419" y="13635"/>
                  <a:pt x="17419" y="13635"/>
                  <a:pt x="17419" y="13635"/>
                </a:cubicBezTo>
                <a:cubicBezTo>
                  <a:pt x="17419" y="13635"/>
                  <a:pt x="17419" y="13635"/>
                  <a:pt x="17419" y="13635"/>
                </a:cubicBezTo>
                <a:cubicBezTo>
                  <a:pt x="17419" y="13770"/>
                  <a:pt x="17419" y="13905"/>
                  <a:pt x="17768" y="13905"/>
                </a:cubicBezTo>
                <a:cubicBezTo>
                  <a:pt x="17942" y="13905"/>
                  <a:pt x="17942" y="13770"/>
                  <a:pt x="17942" y="13635"/>
                </a:cubicBezTo>
                <a:cubicBezTo>
                  <a:pt x="17942" y="13635"/>
                  <a:pt x="17942" y="13635"/>
                  <a:pt x="17942" y="13635"/>
                </a:cubicBezTo>
                <a:cubicBezTo>
                  <a:pt x="17942" y="12690"/>
                  <a:pt x="17942" y="12690"/>
                  <a:pt x="17942" y="12690"/>
                </a:cubicBezTo>
                <a:cubicBezTo>
                  <a:pt x="17942" y="12420"/>
                  <a:pt x="18639" y="12150"/>
                  <a:pt x="19510" y="12150"/>
                </a:cubicBezTo>
                <a:cubicBezTo>
                  <a:pt x="20381" y="12150"/>
                  <a:pt x="21077" y="12690"/>
                  <a:pt x="21077" y="13365"/>
                </a:cubicBezTo>
                <a:cubicBezTo>
                  <a:pt x="21077" y="16605"/>
                  <a:pt x="21077" y="16605"/>
                  <a:pt x="21077" y="16605"/>
                </a:cubicBezTo>
                <a:cubicBezTo>
                  <a:pt x="21077" y="16875"/>
                  <a:pt x="21077" y="16875"/>
                  <a:pt x="21077" y="16875"/>
                </a:cubicBezTo>
                <a:lnTo>
                  <a:pt x="21077" y="19305"/>
                </a:lnTo>
                <a:close/>
                <a:moveTo>
                  <a:pt x="8187" y="3375"/>
                </a:moveTo>
                <a:cubicBezTo>
                  <a:pt x="8187" y="270"/>
                  <a:pt x="8187" y="270"/>
                  <a:pt x="8187" y="270"/>
                </a:cubicBezTo>
                <a:cubicBezTo>
                  <a:pt x="8187" y="135"/>
                  <a:pt x="8361" y="0"/>
                  <a:pt x="8535" y="0"/>
                </a:cubicBezTo>
                <a:cubicBezTo>
                  <a:pt x="8710" y="0"/>
                  <a:pt x="8884" y="135"/>
                  <a:pt x="8884" y="270"/>
                </a:cubicBezTo>
                <a:cubicBezTo>
                  <a:pt x="8884" y="3375"/>
                  <a:pt x="8884" y="3375"/>
                  <a:pt x="8884" y="3375"/>
                </a:cubicBezTo>
                <a:cubicBezTo>
                  <a:pt x="8884" y="3510"/>
                  <a:pt x="8710" y="3645"/>
                  <a:pt x="8535" y="3645"/>
                </a:cubicBezTo>
                <a:cubicBezTo>
                  <a:pt x="8361" y="3645"/>
                  <a:pt x="8187" y="3510"/>
                  <a:pt x="8187" y="3375"/>
                </a:cubicBezTo>
                <a:close/>
                <a:moveTo>
                  <a:pt x="10974" y="4455"/>
                </a:moveTo>
                <a:cubicBezTo>
                  <a:pt x="10800" y="4320"/>
                  <a:pt x="10800" y="4185"/>
                  <a:pt x="10974" y="4050"/>
                </a:cubicBezTo>
                <a:cubicBezTo>
                  <a:pt x="13761" y="1890"/>
                  <a:pt x="13761" y="1890"/>
                  <a:pt x="13761" y="1890"/>
                </a:cubicBezTo>
                <a:cubicBezTo>
                  <a:pt x="13935" y="1755"/>
                  <a:pt x="14110" y="1755"/>
                  <a:pt x="14284" y="1890"/>
                </a:cubicBezTo>
                <a:cubicBezTo>
                  <a:pt x="14458" y="2025"/>
                  <a:pt x="14458" y="2160"/>
                  <a:pt x="14284" y="2160"/>
                </a:cubicBezTo>
                <a:cubicBezTo>
                  <a:pt x="11497" y="4455"/>
                  <a:pt x="11497" y="4455"/>
                  <a:pt x="11497" y="4455"/>
                </a:cubicBezTo>
                <a:cubicBezTo>
                  <a:pt x="11323" y="4455"/>
                  <a:pt x="11323" y="4590"/>
                  <a:pt x="11148" y="4590"/>
                </a:cubicBezTo>
                <a:cubicBezTo>
                  <a:pt x="11148" y="4590"/>
                  <a:pt x="10974" y="4455"/>
                  <a:pt x="10974" y="4455"/>
                </a:cubicBezTo>
                <a:close/>
                <a:moveTo>
                  <a:pt x="12716" y="5805"/>
                </a:moveTo>
                <a:cubicBezTo>
                  <a:pt x="16723" y="5805"/>
                  <a:pt x="16723" y="5805"/>
                  <a:pt x="16723" y="5805"/>
                </a:cubicBezTo>
                <a:cubicBezTo>
                  <a:pt x="16897" y="5805"/>
                  <a:pt x="17071" y="5940"/>
                  <a:pt x="17071" y="6075"/>
                </a:cubicBezTo>
                <a:cubicBezTo>
                  <a:pt x="17071" y="6210"/>
                  <a:pt x="16897" y="6345"/>
                  <a:pt x="16723" y="6345"/>
                </a:cubicBezTo>
                <a:cubicBezTo>
                  <a:pt x="12716" y="6345"/>
                  <a:pt x="12716" y="6345"/>
                  <a:pt x="12716" y="6345"/>
                </a:cubicBezTo>
                <a:cubicBezTo>
                  <a:pt x="12542" y="6345"/>
                  <a:pt x="12368" y="6210"/>
                  <a:pt x="12368" y="6075"/>
                </a:cubicBezTo>
                <a:cubicBezTo>
                  <a:pt x="12368" y="5940"/>
                  <a:pt x="12542" y="5805"/>
                  <a:pt x="12716" y="5805"/>
                </a:cubicBezTo>
                <a:close/>
                <a:moveTo>
                  <a:pt x="2787" y="2160"/>
                </a:moveTo>
                <a:cubicBezTo>
                  <a:pt x="2613" y="2160"/>
                  <a:pt x="2613" y="2025"/>
                  <a:pt x="2787" y="1890"/>
                </a:cubicBezTo>
                <a:cubicBezTo>
                  <a:pt x="2787" y="1755"/>
                  <a:pt x="3135" y="1755"/>
                  <a:pt x="3135" y="1890"/>
                </a:cubicBezTo>
                <a:cubicBezTo>
                  <a:pt x="6097" y="4050"/>
                  <a:pt x="6097" y="4050"/>
                  <a:pt x="6097" y="4050"/>
                </a:cubicBezTo>
                <a:cubicBezTo>
                  <a:pt x="6097" y="4185"/>
                  <a:pt x="6097" y="4320"/>
                  <a:pt x="6097" y="4455"/>
                </a:cubicBezTo>
                <a:cubicBezTo>
                  <a:pt x="5923" y="4455"/>
                  <a:pt x="5923" y="4590"/>
                  <a:pt x="5748" y="4590"/>
                </a:cubicBezTo>
                <a:cubicBezTo>
                  <a:pt x="5748" y="4590"/>
                  <a:pt x="5574" y="4455"/>
                  <a:pt x="5574" y="4455"/>
                </a:cubicBezTo>
                <a:lnTo>
                  <a:pt x="2787" y="2160"/>
                </a:lnTo>
                <a:close/>
                <a:moveTo>
                  <a:pt x="4355" y="6345"/>
                </a:moveTo>
                <a:cubicBezTo>
                  <a:pt x="348" y="6345"/>
                  <a:pt x="348" y="6345"/>
                  <a:pt x="348" y="6345"/>
                </a:cubicBezTo>
                <a:cubicBezTo>
                  <a:pt x="174" y="6345"/>
                  <a:pt x="0" y="6210"/>
                  <a:pt x="0" y="6075"/>
                </a:cubicBezTo>
                <a:cubicBezTo>
                  <a:pt x="0" y="5940"/>
                  <a:pt x="174" y="5805"/>
                  <a:pt x="348" y="5805"/>
                </a:cubicBezTo>
                <a:cubicBezTo>
                  <a:pt x="4355" y="5805"/>
                  <a:pt x="4355" y="5805"/>
                  <a:pt x="4355" y="5805"/>
                </a:cubicBezTo>
                <a:cubicBezTo>
                  <a:pt x="4529" y="5805"/>
                  <a:pt x="4703" y="5940"/>
                  <a:pt x="4703" y="6075"/>
                </a:cubicBezTo>
                <a:cubicBezTo>
                  <a:pt x="4703" y="6210"/>
                  <a:pt x="4529" y="6345"/>
                  <a:pt x="4355" y="63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63" name="Freeform 87"/>
          <p:cNvSpPr/>
          <p:nvPr/>
        </p:nvSpPr>
        <p:spPr>
          <a:xfrm>
            <a:off x="16502403" y="11880850"/>
            <a:ext cx="941049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9" h="21600" extrusionOk="0">
                <a:moveTo>
                  <a:pt x="21269" y="11610"/>
                </a:moveTo>
                <a:cubicBezTo>
                  <a:pt x="21269" y="10395"/>
                  <a:pt x="20343" y="9450"/>
                  <a:pt x="18955" y="9450"/>
                </a:cubicBezTo>
                <a:cubicBezTo>
                  <a:pt x="18183" y="9450"/>
                  <a:pt x="17566" y="9585"/>
                  <a:pt x="17103" y="9855"/>
                </a:cubicBezTo>
                <a:cubicBezTo>
                  <a:pt x="16795" y="9315"/>
                  <a:pt x="16023" y="8910"/>
                  <a:pt x="14943" y="8910"/>
                </a:cubicBezTo>
                <a:cubicBezTo>
                  <a:pt x="14326" y="8910"/>
                  <a:pt x="13555" y="9180"/>
                  <a:pt x="13246" y="9585"/>
                </a:cubicBezTo>
                <a:cubicBezTo>
                  <a:pt x="12783" y="8910"/>
                  <a:pt x="12012" y="8370"/>
                  <a:pt x="11086" y="8370"/>
                </a:cubicBezTo>
                <a:cubicBezTo>
                  <a:pt x="10469" y="8370"/>
                  <a:pt x="9852" y="8640"/>
                  <a:pt x="9389" y="8910"/>
                </a:cubicBezTo>
                <a:cubicBezTo>
                  <a:pt x="9389" y="4860"/>
                  <a:pt x="9389" y="4860"/>
                  <a:pt x="9389" y="4860"/>
                </a:cubicBezTo>
                <a:cubicBezTo>
                  <a:pt x="9389" y="3645"/>
                  <a:pt x="8309" y="2700"/>
                  <a:pt x="7075" y="2700"/>
                </a:cubicBezTo>
                <a:cubicBezTo>
                  <a:pt x="5840" y="2700"/>
                  <a:pt x="4760" y="3645"/>
                  <a:pt x="4760" y="4860"/>
                </a:cubicBezTo>
                <a:cubicBezTo>
                  <a:pt x="4760" y="14310"/>
                  <a:pt x="4760" y="14310"/>
                  <a:pt x="4760" y="14310"/>
                </a:cubicBezTo>
                <a:cubicBezTo>
                  <a:pt x="3835" y="13500"/>
                  <a:pt x="3835" y="13500"/>
                  <a:pt x="3835" y="13500"/>
                </a:cubicBezTo>
                <a:cubicBezTo>
                  <a:pt x="2909" y="12690"/>
                  <a:pt x="1366" y="12690"/>
                  <a:pt x="595" y="13500"/>
                </a:cubicBezTo>
                <a:cubicBezTo>
                  <a:pt x="-331" y="14310"/>
                  <a:pt x="-177" y="15795"/>
                  <a:pt x="1058" y="16875"/>
                </a:cubicBezTo>
                <a:cubicBezTo>
                  <a:pt x="6303" y="21465"/>
                  <a:pt x="6303" y="21465"/>
                  <a:pt x="6303" y="21465"/>
                </a:cubicBezTo>
                <a:cubicBezTo>
                  <a:pt x="6458" y="21600"/>
                  <a:pt x="6458" y="21600"/>
                  <a:pt x="6612" y="21600"/>
                </a:cubicBezTo>
                <a:cubicBezTo>
                  <a:pt x="6612" y="21600"/>
                  <a:pt x="6612" y="21600"/>
                  <a:pt x="6612" y="21600"/>
                </a:cubicBezTo>
                <a:cubicBezTo>
                  <a:pt x="6612" y="21600"/>
                  <a:pt x="6612" y="21600"/>
                  <a:pt x="6612" y="21600"/>
                </a:cubicBezTo>
                <a:cubicBezTo>
                  <a:pt x="18183" y="21600"/>
                  <a:pt x="18183" y="21600"/>
                  <a:pt x="18183" y="21600"/>
                </a:cubicBezTo>
                <a:cubicBezTo>
                  <a:pt x="19880" y="21600"/>
                  <a:pt x="21269" y="20385"/>
                  <a:pt x="21269" y="18765"/>
                </a:cubicBezTo>
                <a:cubicBezTo>
                  <a:pt x="21269" y="15795"/>
                  <a:pt x="21269" y="15795"/>
                  <a:pt x="21269" y="15795"/>
                </a:cubicBezTo>
                <a:cubicBezTo>
                  <a:pt x="21269" y="15795"/>
                  <a:pt x="21269" y="15795"/>
                  <a:pt x="21269" y="15795"/>
                </a:cubicBezTo>
                <a:lnTo>
                  <a:pt x="21269" y="11610"/>
                </a:lnTo>
                <a:close/>
                <a:moveTo>
                  <a:pt x="20652" y="18765"/>
                </a:moveTo>
                <a:cubicBezTo>
                  <a:pt x="20652" y="19980"/>
                  <a:pt x="19572" y="20925"/>
                  <a:pt x="18183" y="20925"/>
                </a:cubicBezTo>
                <a:cubicBezTo>
                  <a:pt x="6766" y="20925"/>
                  <a:pt x="6766" y="20925"/>
                  <a:pt x="6766" y="20925"/>
                </a:cubicBezTo>
                <a:cubicBezTo>
                  <a:pt x="1675" y="16470"/>
                  <a:pt x="1675" y="16470"/>
                  <a:pt x="1675" y="16470"/>
                </a:cubicBezTo>
                <a:cubicBezTo>
                  <a:pt x="595" y="15660"/>
                  <a:pt x="440" y="14445"/>
                  <a:pt x="1058" y="13905"/>
                </a:cubicBezTo>
                <a:cubicBezTo>
                  <a:pt x="1675" y="13365"/>
                  <a:pt x="2755" y="13365"/>
                  <a:pt x="3372" y="14040"/>
                </a:cubicBezTo>
                <a:cubicBezTo>
                  <a:pt x="4760" y="15255"/>
                  <a:pt x="4760" y="15255"/>
                  <a:pt x="4760" y="15255"/>
                </a:cubicBezTo>
                <a:cubicBezTo>
                  <a:pt x="4915" y="15255"/>
                  <a:pt x="4915" y="15255"/>
                  <a:pt x="4915" y="15255"/>
                </a:cubicBezTo>
                <a:cubicBezTo>
                  <a:pt x="4915" y="15255"/>
                  <a:pt x="4915" y="15255"/>
                  <a:pt x="4915" y="15390"/>
                </a:cubicBezTo>
                <a:cubicBezTo>
                  <a:pt x="5069" y="15390"/>
                  <a:pt x="5069" y="15390"/>
                  <a:pt x="5223" y="15390"/>
                </a:cubicBezTo>
                <a:cubicBezTo>
                  <a:pt x="5223" y="15255"/>
                  <a:pt x="5223" y="15255"/>
                  <a:pt x="5223" y="15255"/>
                </a:cubicBezTo>
                <a:cubicBezTo>
                  <a:pt x="5378" y="15255"/>
                  <a:pt x="5378" y="15255"/>
                  <a:pt x="5378" y="15255"/>
                </a:cubicBezTo>
                <a:cubicBezTo>
                  <a:pt x="5378" y="15255"/>
                  <a:pt x="5378" y="15255"/>
                  <a:pt x="5378" y="15255"/>
                </a:cubicBezTo>
                <a:cubicBezTo>
                  <a:pt x="5378" y="15255"/>
                  <a:pt x="5378" y="15255"/>
                  <a:pt x="5378" y="15120"/>
                </a:cubicBezTo>
                <a:cubicBezTo>
                  <a:pt x="5378" y="15120"/>
                  <a:pt x="5378" y="15120"/>
                  <a:pt x="5378" y="15120"/>
                </a:cubicBezTo>
                <a:cubicBezTo>
                  <a:pt x="5378" y="15120"/>
                  <a:pt x="5378" y="15120"/>
                  <a:pt x="5378" y="14985"/>
                </a:cubicBezTo>
                <a:cubicBezTo>
                  <a:pt x="5378" y="4860"/>
                  <a:pt x="5378" y="4860"/>
                  <a:pt x="5378" y="4860"/>
                </a:cubicBezTo>
                <a:cubicBezTo>
                  <a:pt x="5378" y="4050"/>
                  <a:pt x="6149" y="3375"/>
                  <a:pt x="7075" y="3375"/>
                </a:cubicBezTo>
                <a:cubicBezTo>
                  <a:pt x="8000" y="3375"/>
                  <a:pt x="8772" y="4050"/>
                  <a:pt x="8772" y="4860"/>
                </a:cubicBezTo>
                <a:cubicBezTo>
                  <a:pt x="8772" y="10260"/>
                  <a:pt x="8772" y="10260"/>
                  <a:pt x="8772" y="10260"/>
                </a:cubicBezTo>
                <a:cubicBezTo>
                  <a:pt x="8772" y="10260"/>
                  <a:pt x="8772" y="10260"/>
                  <a:pt x="8772" y="10260"/>
                </a:cubicBezTo>
                <a:cubicBezTo>
                  <a:pt x="8772" y="11880"/>
                  <a:pt x="8772" y="11880"/>
                  <a:pt x="8772" y="11880"/>
                </a:cubicBezTo>
                <a:cubicBezTo>
                  <a:pt x="8772" y="12015"/>
                  <a:pt x="8926" y="12150"/>
                  <a:pt x="9080" y="12150"/>
                </a:cubicBezTo>
                <a:cubicBezTo>
                  <a:pt x="9235" y="12150"/>
                  <a:pt x="9389" y="12015"/>
                  <a:pt x="9389" y="11880"/>
                </a:cubicBezTo>
                <a:cubicBezTo>
                  <a:pt x="9389" y="11475"/>
                  <a:pt x="9389" y="11475"/>
                  <a:pt x="9389" y="11475"/>
                </a:cubicBezTo>
                <a:cubicBezTo>
                  <a:pt x="9389" y="11475"/>
                  <a:pt x="9389" y="11475"/>
                  <a:pt x="9389" y="11475"/>
                </a:cubicBezTo>
                <a:cubicBezTo>
                  <a:pt x="9389" y="10260"/>
                  <a:pt x="9389" y="10260"/>
                  <a:pt x="9389" y="10260"/>
                </a:cubicBezTo>
                <a:cubicBezTo>
                  <a:pt x="9389" y="9585"/>
                  <a:pt x="10160" y="9045"/>
                  <a:pt x="11086" y="9045"/>
                </a:cubicBezTo>
                <a:cubicBezTo>
                  <a:pt x="12012" y="9045"/>
                  <a:pt x="12629" y="9585"/>
                  <a:pt x="12629" y="10260"/>
                </a:cubicBezTo>
                <a:cubicBezTo>
                  <a:pt x="12629" y="10530"/>
                  <a:pt x="12629" y="10530"/>
                  <a:pt x="12629" y="10530"/>
                </a:cubicBezTo>
                <a:cubicBezTo>
                  <a:pt x="12629" y="10530"/>
                  <a:pt x="12629" y="10530"/>
                  <a:pt x="12629" y="10530"/>
                </a:cubicBezTo>
                <a:cubicBezTo>
                  <a:pt x="12629" y="11880"/>
                  <a:pt x="12629" y="11880"/>
                  <a:pt x="12629" y="11880"/>
                </a:cubicBezTo>
                <a:cubicBezTo>
                  <a:pt x="12629" y="12015"/>
                  <a:pt x="12783" y="12150"/>
                  <a:pt x="13092" y="12150"/>
                </a:cubicBezTo>
                <a:cubicBezTo>
                  <a:pt x="13092" y="12150"/>
                  <a:pt x="13092" y="12150"/>
                  <a:pt x="13092" y="12150"/>
                </a:cubicBezTo>
                <a:cubicBezTo>
                  <a:pt x="13092" y="12150"/>
                  <a:pt x="13092" y="12150"/>
                  <a:pt x="13092" y="12150"/>
                </a:cubicBezTo>
                <a:cubicBezTo>
                  <a:pt x="13246" y="12150"/>
                  <a:pt x="13400" y="12015"/>
                  <a:pt x="13400" y="11880"/>
                </a:cubicBezTo>
                <a:cubicBezTo>
                  <a:pt x="13400" y="10530"/>
                  <a:pt x="13400" y="10530"/>
                  <a:pt x="13400" y="10530"/>
                </a:cubicBezTo>
                <a:cubicBezTo>
                  <a:pt x="13400" y="9990"/>
                  <a:pt x="14172" y="9585"/>
                  <a:pt x="14943" y="9585"/>
                </a:cubicBezTo>
                <a:cubicBezTo>
                  <a:pt x="15869" y="9585"/>
                  <a:pt x="16640" y="9990"/>
                  <a:pt x="16640" y="10530"/>
                </a:cubicBezTo>
                <a:cubicBezTo>
                  <a:pt x="16640" y="10800"/>
                  <a:pt x="16640" y="10800"/>
                  <a:pt x="16640" y="10800"/>
                </a:cubicBezTo>
                <a:cubicBezTo>
                  <a:pt x="16640" y="11880"/>
                  <a:pt x="16640" y="11880"/>
                  <a:pt x="16640" y="11880"/>
                </a:cubicBezTo>
                <a:cubicBezTo>
                  <a:pt x="16640" y="11880"/>
                  <a:pt x="16640" y="11880"/>
                  <a:pt x="16640" y="11880"/>
                </a:cubicBezTo>
                <a:cubicBezTo>
                  <a:pt x="16640" y="12015"/>
                  <a:pt x="16795" y="12150"/>
                  <a:pt x="16949" y="12150"/>
                </a:cubicBezTo>
                <a:cubicBezTo>
                  <a:pt x="17258" y="12150"/>
                  <a:pt x="17412" y="12015"/>
                  <a:pt x="17412" y="11880"/>
                </a:cubicBezTo>
                <a:cubicBezTo>
                  <a:pt x="17412" y="11880"/>
                  <a:pt x="17412" y="11880"/>
                  <a:pt x="17412" y="11880"/>
                </a:cubicBezTo>
                <a:cubicBezTo>
                  <a:pt x="17412" y="10800"/>
                  <a:pt x="17412" y="10800"/>
                  <a:pt x="17412" y="10800"/>
                </a:cubicBezTo>
                <a:cubicBezTo>
                  <a:pt x="17412" y="10395"/>
                  <a:pt x="18029" y="9990"/>
                  <a:pt x="18955" y="9990"/>
                </a:cubicBezTo>
                <a:cubicBezTo>
                  <a:pt x="19880" y="9990"/>
                  <a:pt x="20652" y="10665"/>
                  <a:pt x="20652" y="11610"/>
                </a:cubicBezTo>
                <a:cubicBezTo>
                  <a:pt x="20652" y="15525"/>
                  <a:pt x="20652" y="15525"/>
                  <a:pt x="20652" y="15525"/>
                </a:cubicBezTo>
                <a:cubicBezTo>
                  <a:pt x="20652" y="15525"/>
                  <a:pt x="20652" y="15525"/>
                  <a:pt x="20652" y="15525"/>
                </a:cubicBezTo>
                <a:lnTo>
                  <a:pt x="20652" y="18765"/>
                </a:lnTo>
                <a:close/>
                <a:moveTo>
                  <a:pt x="1983" y="4860"/>
                </a:moveTo>
                <a:cubicBezTo>
                  <a:pt x="1983" y="4455"/>
                  <a:pt x="1983" y="4455"/>
                  <a:pt x="1983" y="4455"/>
                </a:cubicBezTo>
                <a:cubicBezTo>
                  <a:pt x="1983" y="2025"/>
                  <a:pt x="4298" y="0"/>
                  <a:pt x="7075" y="0"/>
                </a:cubicBezTo>
                <a:cubicBezTo>
                  <a:pt x="9852" y="0"/>
                  <a:pt x="12166" y="2025"/>
                  <a:pt x="12166" y="4455"/>
                </a:cubicBezTo>
                <a:cubicBezTo>
                  <a:pt x="12166" y="4860"/>
                  <a:pt x="12166" y="4860"/>
                  <a:pt x="12166" y="4860"/>
                </a:cubicBezTo>
                <a:cubicBezTo>
                  <a:pt x="12166" y="4995"/>
                  <a:pt x="12012" y="5130"/>
                  <a:pt x="11858" y="5130"/>
                </a:cubicBezTo>
                <a:cubicBezTo>
                  <a:pt x="11703" y="5130"/>
                  <a:pt x="11549" y="4995"/>
                  <a:pt x="11549" y="4860"/>
                </a:cubicBezTo>
                <a:cubicBezTo>
                  <a:pt x="11549" y="4455"/>
                  <a:pt x="11549" y="4455"/>
                  <a:pt x="11549" y="4455"/>
                </a:cubicBezTo>
                <a:cubicBezTo>
                  <a:pt x="11549" y="2295"/>
                  <a:pt x="9543" y="675"/>
                  <a:pt x="7075" y="675"/>
                </a:cubicBezTo>
                <a:cubicBezTo>
                  <a:pt x="4606" y="675"/>
                  <a:pt x="2600" y="2295"/>
                  <a:pt x="2600" y="4455"/>
                </a:cubicBezTo>
                <a:cubicBezTo>
                  <a:pt x="2600" y="4860"/>
                  <a:pt x="2600" y="4860"/>
                  <a:pt x="2600" y="4860"/>
                </a:cubicBezTo>
                <a:cubicBezTo>
                  <a:pt x="2600" y="4995"/>
                  <a:pt x="2446" y="5130"/>
                  <a:pt x="2292" y="5130"/>
                </a:cubicBezTo>
                <a:cubicBezTo>
                  <a:pt x="2138" y="5130"/>
                  <a:pt x="1983" y="4995"/>
                  <a:pt x="1983" y="48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64" name="Freeform 88"/>
          <p:cNvSpPr/>
          <p:nvPr/>
        </p:nvSpPr>
        <p:spPr>
          <a:xfrm>
            <a:off x="18329276" y="742950"/>
            <a:ext cx="108902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40" y="8370"/>
                </a:moveTo>
                <a:cubicBezTo>
                  <a:pt x="18765" y="8370"/>
                  <a:pt x="18225" y="8640"/>
                  <a:pt x="17820" y="9045"/>
                </a:cubicBezTo>
                <a:cubicBezTo>
                  <a:pt x="17550" y="8370"/>
                  <a:pt x="16740" y="7830"/>
                  <a:pt x="15930" y="7830"/>
                </a:cubicBezTo>
                <a:cubicBezTo>
                  <a:pt x="15255" y="7830"/>
                  <a:pt x="14580" y="8235"/>
                  <a:pt x="14310" y="8640"/>
                </a:cubicBezTo>
                <a:cubicBezTo>
                  <a:pt x="13905" y="7830"/>
                  <a:pt x="13230" y="7290"/>
                  <a:pt x="12285" y="7290"/>
                </a:cubicBezTo>
                <a:cubicBezTo>
                  <a:pt x="11745" y="7290"/>
                  <a:pt x="11205" y="7560"/>
                  <a:pt x="10935" y="7965"/>
                </a:cubicBezTo>
                <a:cubicBezTo>
                  <a:pt x="10935" y="7830"/>
                  <a:pt x="10935" y="7830"/>
                  <a:pt x="10935" y="7830"/>
                </a:cubicBezTo>
                <a:cubicBezTo>
                  <a:pt x="12150" y="7020"/>
                  <a:pt x="12960" y="5670"/>
                  <a:pt x="12960" y="4185"/>
                </a:cubicBezTo>
                <a:cubicBezTo>
                  <a:pt x="12960" y="3105"/>
                  <a:pt x="12420" y="2025"/>
                  <a:pt x="11610" y="1215"/>
                </a:cubicBezTo>
                <a:cubicBezTo>
                  <a:pt x="10800" y="405"/>
                  <a:pt x="9720" y="0"/>
                  <a:pt x="8640" y="0"/>
                </a:cubicBezTo>
                <a:cubicBezTo>
                  <a:pt x="6345" y="0"/>
                  <a:pt x="4455" y="1890"/>
                  <a:pt x="4455" y="4185"/>
                </a:cubicBezTo>
                <a:cubicBezTo>
                  <a:pt x="4455" y="5805"/>
                  <a:pt x="5265" y="7155"/>
                  <a:pt x="6615" y="7965"/>
                </a:cubicBezTo>
                <a:cubicBezTo>
                  <a:pt x="6615" y="11070"/>
                  <a:pt x="6615" y="11070"/>
                  <a:pt x="6615" y="11070"/>
                </a:cubicBezTo>
                <a:cubicBezTo>
                  <a:pt x="5940" y="10530"/>
                  <a:pt x="5130" y="10260"/>
                  <a:pt x="4185" y="10260"/>
                </a:cubicBezTo>
                <a:cubicBezTo>
                  <a:pt x="1890" y="10260"/>
                  <a:pt x="0" y="12150"/>
                  <a:pt x="0" y="14580"/>
                </a:cubicBezTo>
                <a:cubicBezTo>
                  <a:pt x="0" y="16875"/>
                  <a:pt x="1890" y="18765"/>
                  <a:pt x="4185" y="18765"/>
                </a:cubicBezTo>
                <a:cubicBezTo>
                  <a:pt x="4590" y="18765"/>
                  <a:pt x="4860" y="18765"/>
                  <a:pt x="5265" y="18630"/>
                </a:cubicBezTo>
                <a:cubicBezTo>
                  <a:pt x="8100" y="21465"/>
                  <a:pt x="8100" y="21465"/>
                  <a:pt x="8100" y="21465"/>
                </a:cubicBezTo>
                <a:cubicBezTo>
                  <a:pt x="8235" y="21600"/>
                  <a:pt x="8235" y="21600"/>
                  <a:pt x="8370" y="21600"/>
                </a:cubicBezTo>
                <a:cubicBezTo>
                  <a:pt x="8370" y="21600"/>
                  <a:pt x="8370" y="21600"/>
                  <a:pt x="8370" y="21600"/>
                </a:cubicBezTo>
                <a:cubicBezTo>
                  <a:pt x="8370" y="21600"/>
                  <a:pt x="8370" y="21600"/>
                  <a:pt x="8370" y="21600"/>
                </a:cubicBezTo>
                <a:cubicBezTo>
                  <a:pt x="18765" y="21600"/>
                  <a:pt x="18765" y="21600"/>
                  <a:pt x="18765" y="21600"/>
                </a:cubicBezTo>
                <a:cubicBezTo>
                  <a:pt x="20250" y="21600"/>
                  <a:pt x="21600" y="20250"/>
                  <a:pt x="21600" y="18765"/>
                </a:cubicBezTo>
                <a:cubicBezTo>
                  <a:pt x="21600" y="15660"/>
                  <a:pt x="21600" y="15660"/>
                  <a:pt x="21600" y="15660"/>
                </a:cubicBezTo>
                <a:cubicBezTo>
                  <a:pt x="21600" y="15255"/>
                  <a:pt x="21600" y="15255"/>
                  <a:pt x="21600" y="15255"/>
                </a:cubicBezTo>
                <a:cubicBezTo>
                  <a:pt x="21600" y="10530"/>
                  <a:pt x="21600" y="10530"/>
                  <a:pt x="21600" y="10530"/>
                </a:cubicBezTo>
                <a:cubicBezTo>
                  <a:pt x="21600" y="9315"/>
                  <a:pt x="20655" y="8370"/>
                  <a:pt x="19440" y="8370"/>
                </a:cubicBezTo>
                <a:close/>
                <a:moveTo>
                  <a:pt x="5130" y="4185"/>
                </a:moveTo>
                <a:cubicBezTo>
                  <a:pt x="5130" y="2295"/>
                  <a:pt x="6750" y="675"/>
                  <a:pt x="8640" y="675"/>
                </a:cubicBezTo>
                <a:cubicBezTo>
                  <a:pt x="9585" y="675"/>
                  <a:pt x="10530" y="945"/>
                  <a:pt x="11205" y="1620"/>
                </a:cubicBezTo>
                <a:cubicBezTo>
                  <a:pt x="11880" y="2295"/>
                  <a:pt x="12285" y="3240"/>
                  <a:pt x="12285" y="4185"/>
                </a:cubicBezTo>
                <a:cubicBezTo>
                  <a:pt x="12285" y="5400"/>
                  <a:pt x="11745" y="6345"/>
                  <a:pt x="10935" y="7020"/>
                </a:cubicBezTo>
                <a:cubicBezTo>
                  <a:pt x="10935" y="4320"/>
                  <a:pt x="10935" y="4320"/>
                  <a:pt x="10935" y="4320"/>
                </a:cubicBezTo>
                <a:cubicBezTo>
                  <a:pt x="10935" y="3105"/>
                  <a:pt x="9990" y="2160"/>
                  <a:pt x="8775" y="2160"/>
                </a:cubicBezTo>
                <a:cubicBezTo>
                  <a:pt x="7560" y="2160"/>
                  <a:pt x="6615" y="3105"/>
                  <a:pt x="6615" y="4320"/>
                </a:cubicBezTo>
                <a:cubicBezTo>
                  <a:pt x="6615" y="7155"/>
                  <a:pt x="6615" y="7155"/>
                  <a:pt x="6615" y="7155"/>
                </a:cubicBezTo>
                <a:cubicBezTo>
                  <a:pt x="5670" y="6480"/>
                  <a:pt x="5130" y="5400"/>
                  <a:pt x="5130" y="4185"/>
                </a:cubicBezTo>
                <a:close/>
                <a:moveTo>
                  <a:pt x="4185" y="18090"/>
                </a:moveTo>
                <a:cubicBezTo>
                  <a:pt x="2295" y="18090"/>
                  <a:pt x="675" y="16470"/>
                  <a:pt x="675" y="14580"/>
                </a:cubicBezTo>
                <a:cubicBezTo>
                  <a:pt x="675" y="12555"/>
                  <a:pt x="2295" y="10935"/>
                  <a:pt x="4185" y="10935"/>
                </a:cubicBezTo>
                <a:cubicBezTo>
                  <a:pt x="5130" y="10935"/>
                  <a:pt x="5940" y="11340"/>
                  <a:pt x="6615" y="11880"/>
                </a:cubicBezTo>
                <a:cubicBezTo>
                  <a:pt x="6615" y="14040"/>
                  <a:pt x="6615" y="14040"/>
                  <a:pt x="6615" y="14040"/>
                </a:cubicBezTo>
                <a:cubicBezTo>
                  <a:pt x="5940" y="13230"/>
                  <a:pt x="5940" y="13230"/>
                  <a:pt x="5940" y="13230"/>
                </a:cubicBezTo>
                <a:cubicBezTo>
                  <a:pt x="4995" y="12420"/>
                  <a:pt x="3645" y="12420"/>
                  <a:pt x="2835" y="13230"/>
                </a:cubicBezTo>
                <a:cubicBezTo>
                  <a:pt x="2430" y="13635"/>
                  <a:pt x="2295" y="14310"/>
                  <a:pt x="2430" y="14985"/>
                </a:cubicBezTo>
                <a:cubicBezTo>
                  <a:pt x="2565" y="15525"/>
                  <a:pt x="2835" y="16200"/>
                  <a:pt x="3375" y="16740"/>
                </a:cubicBezTo>
                <a:cubicBezTo>
                  <a:pt x="4725" y="18090"/>
                  <a:pt x="4725" y="18090"/>
                  <a:pt x="4725" y="18090"/>
                </a:cubicBezTo>
                <a:cubicBezTo>
                  <a:pt x="4590" y="18090"/>
                  <a:pt x="4455" y="18090"/>
                  <a:pt x="4185" y="18090"/>
                </a:cubicBezTo>
                <a:close/>
                <a:moveTo>
                  <a:pt x="20925" y="18765"/>
                </a:moveTo>
                <a:cubicBezTo>
                  <a:pt x="20925" y="19980"/>
                  <a:pt x="19980" y="20925"/>
                  <a:pt x="18765" y="20925"/>
                </a:cubicBezTo>
                <a:cubicBezTo>
                  <a:pt x="8505" y="20925"/>
                  <a:pt x="8505" y="20925"/>
                  <a:pt x="8505" y="20925"/>
                </a:cubicBezTo>
                <a:cubicBezTo>
                  <a:pt x="3915" y="16335"/>
                  <a:pt x="3915" y="16335"/>
                  <a:pt x="3915" y="16335"/>
                </a:cubicBezTo>
                <a:cubicBezTo>
                  <a:pt x="3375" y="15930"/>
                  <a:pt x="3105" y="15390"/>
                  <a:pt x="2970" y="14850"/>
                </a:cubicBezTo>
                <a:cubicBezTo>
                  <a:pt x="2970" y="14310"/>
                  <a:pt x="3105" y="13905"/>
                  <a:pt x="3375" y="13635"/>
                </a:cubicBezTo>
                <a:cubicBezTo>
                  <a:pt x="3915" y="13095"/>
                  <a:pt x="4860" y="13095"/>
                  <a:pt x="5400" y="13770"/>
                </a:cubicBezTo>
                <a:cubicBezTo>
                  <a:pt x="6750" y="14985"/>
                  <a:pt x="6750" y="14985"/>
                  <a:pt x="6750" y="14985"/>
                </a:cubicBezTo>
                <a:cubicBezTo>
                  <a:pt x="6885" y="15120"/>
                  <a:pt x="7020" y="15120"/>
                  <a:pt x="7155" y="15120"/>
                </a:cubicBezTo>
                <a:cubicBezTo>
                  <a:pt x="7155" y="15120"/>
                  <a:pt x="7290" y="14985"/>
                  <a:pt x="7290" y="14850"/>
                </a:cubicBezTo>
                <a:cubicBezTo>
                  <a:pt x="7290" y="4320"/>
                  <a:pt x="7290" y="4320"/>
                  <a:pt x="7290" y="4320"/>
                </a:cubicBezTo>
                <a:cubicBezTo>
                  <a:pt x="7290" y="3510"/>
                  <a:pt x="7965" y="2835"/>
                  <a:pt x="8775" y="2835"/>
                </a:cubicBezTo>
                <a:cubicBezTo>
                  <a:pt x="9585" y="2835"/>
                  <a:pt x="10260" y="3510"/>
                  <a:pt x="10260" y="4320"/>
                </a:cubicBezTo>
                <a:cubicBezTo>
                  <a:pt x="10260" y="7560"/>
                  <a:pt x="10260" y="7560"/>
                  <a:pt x="10260" y="7560"/>
                </a:cubicBezTo>
                <a:cubicBezTo>
                  <a:pt x="10260" y="7560"/>
                  <a:pt x="10260" y="7695"/>
                  <a:pt x="10260" y="7695"/>
                </a:cubicBezTo>
                <a:cubicBezTo>
                  <a:pt x="10260" y="9585"/>
                  <a:pt x="10260" y="9585"/>
                  <a:pt x="10260" y="9585"/>
                </a:cubicBezTo>
                <a:cubicBezTo>
                  <a:pt x="10260" y="11205"/>
                  <a:pt x="10260" y="11205"/>
                  <a:pt x="10260" y="11205"/>
                </a:cubicBezTo>
                <a:cubicBezTo>
                  <a:pt x="10260" y="11475"/>
                  <a:pt x="10260" y="11475"/>
                  <a:pt x="10260" y="11475"/>
                </a:cubicBezTo>
                <a:cubicBezTo>
                  <a:pt x="10260" y="11745"/>
                  <a:pt x="10395" y="11880"/>
                  <a:pt x="10530" y="11880"/>
                </a:cubicBezTo>
                <a:cubicBezTo>
                  <a:pt x="10665" y="11880"/>
                  <a:pt x="10935" y="11745"/>
                  <a:pt x="10935" y="11475"/>
                </a:cubicBezTo>
                <a:cubicBezTo>
                  <a:pt x="10935" y="11205"/>
                  <a:pt x="10935" y="11205"/>
                  <a:pt x="10935" y="11205"/>
                </a:cubicBezTo>
                <a:cubicBezTo>
                  <a:pt x="10935" y="9585"/>
                  <a:pt x="10935" y="9585"/>
                  <a:pt x="10935" y="9585"/>
                </a:cubicBezTo>
                <a:cubicBezTo>
                  <a:pt x="10935" y="8640"/>
                  <a:pt x="11475" y="7965"/>
                  <a:pt x="12285" y="7965"/>
                </a:cubicBezTo>
                <a:cubicBezTo>
                  <a:pt x="13095" y="7965"/>
                  <a:pt x="13770" y="8640"/>
                  <a:pt x="13770" y="9585"/>
                </a:cubicBezTo>
                <a:cubicBezTo>
                  <a:pt x="13770" y="9855"/>
                  <a:pt x="13770" y="9855"/>
                  <a:pt x="13770" y="9855"/>
                </a:cubicBezTo>
                <a:cubicBezTo>
                  <a:pt x="13770" y="11475"/>
                  <a:pt x="13770" y="11475"/>
                  <a:pt x="13770" y="11475"/>
                </a:cubicBezTo>
                <a:cubicBezTo>
                  <a:pt x="13770" y="11745"/>
                  <a:pt x="13905" y="11880"/>
                  <a:pt x="14175" y="11880"/>
                </a:cubicBezTo>
                <a:cubicBezTo>
                  <a:pt x="14310" y="11880"/>
                  <a:pt x="14445" y="11745"/>
                  <a:pt x="14445" y="11475"/>
                </a:cubicBezTo>
                <a:cubicBezTo>
                  <a:pt x="14445" y="9855"/>
                  <a:pt x="14445" y="9855"/>
                  <a:pt x="14445" y="9855"/>
                </a:cubicBezTo>
                <a:cubicBezTo>
                  <a:pt x="14445" y="9180"/>
                  <a:pt x="15120" y="8505"/>
                  <a:pt x="15930" y="8505"/>
                </a:cubicBezTo>
                <a:cubicBezTo>
                  <a:pt x="16740" y="8505"/>
                  <a:pt x="17415" y="9180"/>
                  <a:pt x="17415" y="9855"/>
                </a:cubicBezTo>
                <a:cubicBezTo>
                  <a:pt x="17415" y="10125"/>
                  <a:pt x="17415" y="10125"/>
                  <a:pt x="17415" y="10125"/>
                </a:cubicBezTo>
                <a:cubicBezTo>
                  <a:pt x="17415" y="11475"/>
                  <a:pt x="17415" y="11475"/>
                  <a:pt x="17415" y="11475"/>
                </a:cubicBezTo>
                <a:cubicBezTo>
                  <a:pt x="17415" y="11745"/>
                  <a:pt x="17550" y="11880"/>
                  <a:pt x="17685" y="11880"/>
                </a:cubicBezTo>
                <a:cubicBezTo>
                  <a:pt x="17820" y="11880"/>
                  <a:pt x="18090" y="11745"/>
                  <a:pt x="18090" y="11475"/>
                </a:cubicBezTo>
                <a:cubicBezTo>
                  <a:pt x="18090" y="10125"/>
                  <a:pt x="18090" y="10125"/>
                  <a:pt x="18090" y="10125"/>
                </a:cubicBezTo>
                <a:cubicBezTo>
                  <a:pt x="18090" y="9450"/>
                  <a:pt x="18630" y="9045"/>
                  <a:pt x="19440" y="9045"/>
                </a:cubicBezTo>
                <a:cubicBezTo>
                  <a:pt x="20250" y="9045"/>
                  <a:pt x="20925" y="9720"/>
                  <a:pt x="20925" y="10530"/>
                </a:cubicBezTo>
                <a:cubicBezTo>
                  <a:pt x="20925" y="15255"/>
                  <a:pt x="20925" y="15255"/>
                  <a:pt x="20925" y="15255"/>
                </a:cubicBezTo>
                <a:cubicBezTo>
                  <a:pt x="20925" y="15660"/>
                  <a:pt x="20925" y="15660"/>
                  <a:pt x="20925" y="15660"/>
                </a:cubicBezTo>
                <a:lnTo>
                  <a:pt x="20925" y="187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65" name="Freeform 89"/>
          <p:cNvSpPr/>
          <p:nvPr/>
        </p:nvSpPr>
        <p:spPr>
          <a:xfrm>
            <a:off x="18437226" y="1981200"/>
            <a:ext cx="87947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98" y="0"/>
                </a:moveTo>
                <a:cubicBezTo>
                  <a:pt x="18084" y="0"/>
                  <a:pt x="15572" y="2025"/>
                  <a:pt x="15572" y="4455"/>
                </a:cubicBezTo>
                <a:cubicBezTo>
                  <a:pt x="15572" y="4455"/>
                  <a:pt x="15572" y="4455"/>
                  <a:pt x="15572" y="4455"/>
                </a:cubicBezTo>
                <a:cubicBezTo>
                  <a:pt x="15572" y="6615"/>
                  <a:pt x="13395" y="8370"/>
                  <a:pt x="10716" y="8370"/>
                </a:cubicBezTo>
                <a:cubicBezTo>
                  <a:pt x="8205" y="8370"/>
                  <a:pt x="6028" y="6615"/>
                  <a:pt x="6028" y="4455"/>
                </a:cubicBezTo>
                <a:cubicBezTo>
                  <a:pt x="6028" y="4455"/>
                  <a:pt x="6028" y="4455"/>
                  <a:pt x="6028" y="4455"/>
                </a:cubicBezTo>
                <a:cubicBezTo>
                  <a:pt x="6028" y="2025"/>
                  <a:pt x="3516" y="0"/>
                  <a:pt x="502" y="0"/>
                </a:cubicBezTo>
                <a:cubicBezTo>
                  <a:pt x="167" y="0"/>
                  <a:pt x="0" y="135"/>
                  <a:pt x="0" y="405"/>
                </a:cubicBezTo>
                <a:cubicBezTo>
                  <a:pt x="0" y="540"/>
                  <a:pt x="167" y="675"/>
                  <a:pt x="502" y="675"/>
                </a:cubicBezTo>
                <a:cubicBezTo>
                  <a:pt x="3014" y="675"/>
                  <a:pt x="5191" y="2430"/>
                  <a:pt x="5191" y="4455"/>
                </a:cubicBezTo>
                <a:cubicBezTo>
                  <a:pt x="5191" y="4455"/>
                  <a:pt x="5191" y="4455"/>
                  <a:pt x="5191" y="4455"/>
                </a:cubicBezTo>
                <a:cubicBezTo>
                  <a:pt x="5191" y="6345"/>
                  <a:pt x="6530" y="7830"/>
                  <a:pt x="8372" y="8640"/>
                </a:cubicBezTo>
                <a:cubicBezTo>
                  <a:pt x="5023" y="9450"/>
                  <a:pt x="2512" y="12015"/>
                  <a:pt x="2512" y="14985"/>
                </a:cubicBezTo>
                <a:cubicBezTo>
                  <a:pt x="2512" y="18630"/>
                  <a:pt x="6195" y="21600"/>
                  <a:pt x="10716" y="21600"/>
                </a:cubicBezTo>
                <a:cubicBezTo>
                  <a:pt x="15237" y="21600"/>
                  <a:pt x="18921" y="18630"/>
                  <a:pt x="18921" y="14985"/>
                </a:cubicBezTo>
                <a:cubicBezTo>
                  <a:pt x="18921" y="12015"/>
                  <a:pt x="16577" y="9450"/>
                  <a:pt x="13060" y="8640"/>
                </a:cubicBezTo>
                <a:cubicBezTo>
                  <a:pt x="15070" y="7830"/>
                  <a:pt x="16409" y="6345"/>
                  <a:pt x="16409" y="4455"/>
                </a:cubicBezTo>
                <a:cubicBezTo>
                  <a:pt x="16409" y="4455"/>
                  <a:pt x="16409" y="4455"/>
                  <a:pt x="16409" y="4455"/>
                </a:cubicBezTo>
                <a:cubicBezTo>
                  <a:pt x="16409" y="2430"/>
                  <a:pt x="18419" y="675"/>
                  <a:pt x="21098" y="675"/>
                </a:cubicBezTo>
                <a:cubicBezTo>
                  <a:pt x="21265" y="675"/>
                  <a:pt x="21600" y="540"/>
                  <a:pt x="21600" y="405"/>
                </a:cubicBezTo>
                <a:cubicBezTo>
                  <a:pt x="21600" y="135"/>
                  <a:pt x="21265" y="0"/>
                  <a:pt x="21098" y="0"/>
                </a:cubicBezTo>
                <a:close/>
                <a:moveTo>
                  <a:pt x="18084" y="14985"/>
                </a:moveTo>
                <a:cubicBezTo>
                  <a:pt x="18084" y="18225"/>
                  <a:pt x="14902" y="20925"/>
                  <a:pt x="10716" y="20925"/>
                </a:cubicBezTo>
                <a:cubicBezTo>
                  <a:pt x="6698" y="20925"/>
                  <a:pt x="3349" y="18225"/>
                  <a:pt x="3349" y="14985"/>
                </a:cubicBezTo>
                <a:cubicBezTo>
                  <a:pt x="3349" y="11745"/>
                  <a:pt x="6698" y="9045"/>
                  <a:pt x="10716" y="9045"/>
                </a:cubicBezTo>
                <a:cubicBezTo>
                  <a:pt x="14902" y="9045"/>
                  <a:pt x="18084" y="11745"/>
                  <a:pt x="18084" y="149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66" name="Freeform 90"/>
          <p:cNvSpPr/>
          <p:nvPr/>
        </p:nvSpPr>
        <p:spPr>
          <a:xfrm>
            <a:off x="18329276" y="3273426"/>
            <a:ext cx="1089027" cy="981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438"/>
                </a:moveTo>
                <a:cubicBezTo>
                  <a:pt x="21600" y="5287"/>
                  <a:pt x="21600" y="5136"/>
                  <a:pt x="21600" y="4985"/>
                </a:cubicBezTo>
                <a:cubicBezTo>
                  <a:pt x="21600" y="3776"/>
                  <a:pt x="20520" y="2568"/>
                  <a:pt x="18630" y="1662"/>
                </a:cubicBezTo>
                <a:cubicBezTo>
                  <a:pt x="16470" y="604"/>
                  <a:pt x="13770" y="0"/>
                  <a:pt x="10800" y="0"/>
                </a:cubicBezTo>
                <a:cubicBezTo>
                  <a:pt x="7830" y="0"/>
                  <a:pt x="5130" y="604"/>
                  <a:pt x="2970" y="1662"/>
                </a:cubicBezTo>
                <a:cubicBezTo>
                  <a:pt x="1080" y="2568"/>
                  <a:pt x="0" y="3776"/>
                  <a:pt x="0" y="4985"/>
                </a:cubicBezTo>
                <a:cubicBezTo>
                  <a:pt x="0" y="5136"/>
                  <a:pt x="0" y="5287"/>
                  <a:pt x="0" y="5438"/>
                </a:cubicBezTo>
                <a:cubicBezTo>
                  <a:pt x="0" y="6646"/>
                  <a:pt x="0" y="7855"/>
                  <a:pt x="675" y="8610"/>
                </a:cubicBezTo>
                <a:cubicBezTo>
                  <a:pt x="1080" y="8912"/>
                  <a:pt x="1620" y="9214"/>
                  <a:pt x="2430" y="9214"/>
                </a:cubicBezTo>
                <a:cubicBezTo>
                  <a:pt x="2565" y="9214"/>
                  <a:pt x="2835" y="9214"/>
                  <a:pt x="3105" y="9063"/>
                </a:cubicBezTo>
                <a:cubicBezTo>
                  <a:pt x="6210" y="8761"/>
                  <a:pt x="6210" y="7401"/>
                  <a:pt x="6210" y="5740"/>
                </a:cubicBezTo>
                <a:cubicBezTo>
                  <a:pt x="6210" y="5438"/>
                  <a:pt x="6210" y="5438"/>
                  <a:pt x="6210" y="5438"/>
                </a:cubicBezTo>
                <a:cubicBezTo>
                  <a:pt x="6210" y="4834"/>
                  <a:pt x="7020" y="4683"/>
                  <a:pt x="7560" y="4531"/>
                </a:cubicBezTo>
                <a:cubicBezTo>
                  <a:pt x="8370" y="4380"/>
                  <a:pt x="9450" y="4229"/>
                  <a:pt x="10800" y="4229"/>
                </a:cubicBezTo>
                <a:cubicBezTo>
                  <a:pt x="15120" y="4229"/>
                  <a:pt x="15390" y="5136"/>
                  <a:pt x="15390" y="5438"/>
                </a:cubicBezTo>
                <a:cubicBezTo>
                  <a:pt x="15390" y="5740"/>
                  <a:pt x="15390" y="5740"/>
                  <a:pt x="15390" y="5740"/>
                </a:cubicBezTo>
                <a:cubicBezTo>
                  <a:pt x="15390" y="7401"/>
                  <a:pt x="15390" y="8761"/>
                  <a:pt x="18495" y="9063"/>
                </a:cubicBezTo>
                <a:cubicBezTo>
                  <a:pt x="19575" y="9214"/>
                  <a:pt x="20385" y="9063"/>
                  <a:pt x="20925" y="8610"/>
                </a:cubicBezTo>
                <a:cubicBezTo>
                  <a:pt x="21600" y="7855"/>
                  <a:pt x="21600" y="6646"/>
                  <a:pt x="21600" y="5438"/>
                </a:cubicBezTo>
                <a:close/>
                <a:moveTo>
                  <a:pt x="20520" y="8006"/>
                </a:moveTo>
                <a:cubicBezTo>
                  <a:pt x="20115" y="8459"/>
                  <a:pt x="19575" y="8610"/>
                  <a:pt x="18630" y="8459"/>
                </a:cubicBezTo>
                <a:cubicBezTo>
                  <a:pt x="15930" y="8157"/>
                  <a:pt x="15930" y="7250"/>
                  <a:pt x="15930" y="5740"/>
                </a:cubicBezTo>
                <a:cubicBezTo>
                  <a:pt x="15930" y="5438"/>
                  <a:pt x="15930" y="5438"/>
                  <a:pt x="15930" y="5438"/>
                </a:cubicBezTo>
                <a:cubicBezTo>
                  <a:pt x="15930" y="4078"/>
                  <a:pt x="14310" y="3625"/>
                  <a:pt x="10800" y="3625"/>
                </a:cubicBezTo>
                <a:cubicBezTo>
                  <a:pt x="9315" y="3625"/>
                  <a:pt x="8235" y="3625"/>
                  <a:pt x="7425" y="3927"/>
                </a:cubicBezTo>
                <a:cubicBezTo>
                  <a:pt x="6210" y="4078"/>
                  <a:pt x="5670" y="4683"/>
                  <a:pt x="5670" y="5438"/>
                </a:cubicBezTo>
                <a:cubicBezTo>
                  <a:pt x="5670" y="5740"/>
                  <a:pt x="5670" y="5740"/>
                  <a:pt x="5670" y="5740"/>
                </a:cubicBezTo>
                <a:cubicBezTo>
                  <a:pt x="5670" y="7250"/>
                  <a:pt x="5670" y="8157"/>
                  <a:pt x="2970" y="8459"/>
                </a:cubicBezTo>
                <a:cubicBezTo>
                  <a:pt x="2160" y="8610"/>
                  <a:pt x="1485" y="8459"/>
                  <a:pt x="1080" y="8006"/>
                </a:cubicBezTo>
                <a:cubicBezTo>
                  <a:pt x="540" y="7552"/>
                  <a:pt x="540" y="6495"/>
                  <a:pt x="540" y="5589"/>
                </a:cubicBezTo>
                <a:cubicBezTo>
                  <a:pt x="540" y="5287"/>
                  <a:pt x="675" y="5136"/>
                  <a:pt x="675" y="4985"/>
                </a:cubicBezTo>
                <a:cubicBezTo>
                  <a:pt x="675" y="4078"/>
                  <a:pt x="1620" y="3021"/>
                  <a:pt x="3240" y="2266"/>
                </a:cubicBezTo>
                <a:cubicBezTo>
                  <a:pt x="5265" y="1208"/>
                  <a:pt x="7965" y="604"/>
                  <a:pt x="10800" y="604"/>
                </a:cubicBezTo>
                <a:cubicBezTo>
                  <a:pt x="13635" y="604"/>
                  <a:pt x="16335" y="1208"/>
                  <a:pt x="18360" y="2266"/>
                </a:cubicBezTo>
                <a:cubicBezTo>
                  <a:pt x="19980" y="3021"/>
                  <a:pt x="20925" y="4078"/>
                  <a:pt x="20925" y="4985"/>
                </a:cubicBezTo>
                <a:cubicBezTo>
                  <a:pt x="20925" y="5136"/>
                  <a:pt x="21060" y="5287"/>
                  <a:pt x="21060" y="5589"/>
                </a:cubicBezTo>
                <a:cubicBezTo>
                  <a:pt x="21060" y="6495"/>
                  <a:pt x="21060" y="7552"/>
                  <a:pt x="20520" y="8006"/>
                </a:cubicBezTo>
                <a:close/>
                <a:moveTo>
                  <a:pt x="6615" y="10573"/>
                </a:moveTo>
                <a:cubicBezTo>
                  <a:pt x="3915" y="10573"/>
                  <a:pt x="3915" y="10573"/>
                  <a:pt x="3915" y="10573"/>
                </a:cubicBezTo>
                <a:cubicBezTo>
                  <a:pt x="3780" y="10573"/>
                  <a:pt x="3645" y="10724"/>
                  <a:pt x="3645" y="10876"/>
                </a:cubicBezTo>
                <a:cubicBezTo>
                  <a:pt x="3645" y="12990"/>
                  <a:pt x="3645" y="12990"/>
                  <a:pt x="3645" y="12990"/>
                </a:cubicBezTo>
                <a:cubicBezTo>
                  <a:pt x="3645" y="13141"/>
                  <a:pt x="3780" y="13292"/>
                  <a:pt x="3915" y="13292"/>
                </a:cubicBezTo>
                <a:cubicBezTo>
                  <a:pt x="6615" y="13292"/>
                  <a:pt x="6615" y="13292"/>
                  <a:pt x="6615" y="13292"/>
                </a:cubicBezTo>
                <a:cubicBezTo>
                  <a:pt x="6750" y="13292"/>
                  <a:pt x="6885" y="13141"/>
                  <a:pt x="6885" y="12990"/>
                </a:cubicBezTo>
                <a:cubicBezTo>
                  <a:pt x="6885" y="10876"/>
                  <a:pt x="6885" y="10876"/>
                  <a:pt x="6885" y="10876"/>
                </a:cubicBezTo>
                <a:cubicBezTo>
                  <a:pt x="6885" y="10724"/>
                  <a:pt x="6750" y="10573"/>
                  <a:pt x="6615" y="10573"/>
                </a:cubicBezTo>
                <a:close/>
                <a:moveTo>
                  <a:pt x="6345" y="12537"/>
                </a:moveTo>
                <a:cubicBezTo>
                  <a:pt x="4185" y="12537"/>
                  <a:pt x="4185" y="12537"/>
                  <a:pt x="4185" y="12537"/>
                </a:cubicBezTo>
                <a:cubicBezTo>
                  <a:pt x="4185" y="11329"/>
                  <a:pt x="4185" y="11329"/>
                  <a:pt x="4185" y="11329"/>
                </a:cubicBezTo>
                <a:cubicBezTo>
                  <a:pt x="6345" y="11329"/>
                  <a:pt x="6345" y="11329"/>
                  <a:pt x="6345" y="11329"/>
                </a:cubicBezTo>
                <a:lnTo>
                  <a:pt x="6345" y="12537"/>
                </a:lnTo>
                <a:close/>
                <a:moveTo>
                  <a:pt x="12150" y="10573"/>
                </a:moveTo>
                <a:cubicBezTo>
                  <a:pt x="9450" y="10573"/>
                  <a:pt x="9450" y="10573"/>
                  <a:pt x="9450" y="10573"/>
                </a:cubicBezTo>
                <a:cubicBezTo>
                  <a:pt x="9315" y="10573"/>
                  <a:pt x="9180" y="10724"/>
                  <a:pt x="9180" y="10876"/>
                </a:cubicBezTo>
                <a:cubicBezTo>
                  <a:pt x="9180" y="12990"/>
                  <a:pt x="9180" y="12990"/>
                  <a:pt x="9180" y="12990"/>
                </a:cubicBezTo>
                <a:cubicBezTo>
                  <a:pt x="9180" y="13141"/>
                  <a:pt x="9315" y="13292"/>
                  <a:pt x="9450" y="13292"/>
                </a:cubicBezTo>
                <a:cubicBezTo>
                  <a:pt x="12150" y="13292"/>
                  <a:pt x="12150" y="13292"/>
                  <a:pt x="12150" y="13292"/>
                </a:cubicBezTo>
                <a:cubicBezTo>
                  <a:pt x="12285" y="13292"/>
                  <a:pt x="12420" y="13141"/>
                  <a:pt x="12420" y="12990"/>
                </a:cubicBezTo>
                <a:cubicBezTo>
                  <a:pt x="12420" y="10876"/>
                  <a:pt x="12420" y="10876"/>
                  <a:pt x="12420" y="10876"/>
                </a:cubicBezTo>
                <a:cubicBezTo>
                  <a:pt x="12420" y="10724"/>
                  <a:pt x="12285" y="10573"/>
                  <a:pt x="12150" y="10573"/>
                </a:cubicBezTo>
                <a:close/>
                <a:moveTo>
                  <a:pt x="11880" y="12537"/>
                </a:moveTo>
                <a:cubicBezTo>
                  <a:pt x="9720" y="12537"/>
                  <a:pt x="9720" y="12537"/>
                  <a:pt x="9720" y="12537"/>
                </a:cubicBezTo>
                <a:cubicBezTo>
                  <a:pt x="9720" y="11329"/>
                  <a:pt x="9720" y="11329"/>
                  <a:pt x="9720" y="11329"/>
                </a:cubicBezTo>
                <a:cubicBezTo>
                  <a:pt x="11880" y="11329"/>
                  <a:pt x="11880" y="11329"/>
                  <a:pt x="11880" y="11329"/>
                </a:cubicBezTo>
                <a:lnTo>
                  <a:pt x="11880" y="12537"/>
                </a:lnTo>
                <a:close/>
                <a:moveTo>
                  <a:pt x="17685" y="10573"/>
                </a:moveTo>
                <a:cubicBezTo>
                  <a:pt x="14985" y="10573"/>
                  <a:pt x="14985" y="10573"/>
                  <a:pt x="14985" y="10573"/>
                </a:cubicBezTo>
                <a:cubicBezTo>
                  <a:pt x="14850" y="10573"/>
                  <a:pt x="14715" y="10724"/>
                  <a:pt x="14715" y="10876"/>
                </a:cubicBezTo>
                <a:cubicBezTo>
                  <a:pt x="14715" y="12990"/>
                  <a:pt x="14715" y="12990"/>
                  <a:pt x="14715" y="12990"/>
                </a:cubicBezTo>
                <a:cubicBezTo>
                  <a:pt x="14715" y="13141"/>
                  <a:pt x="14850" y="13292"/>
                  <a:pt x="14985" y="13292"/>
                </a:cubicBezTo>
                <a:cubicBezTo>
                  <a:pt x="17685" y="13292"/>
                  <a:pt x="17685" y="13292"/>
                  <a:pt x="17685" y="13292"/>
                </a:cubicBezTo>
                <a:cubicBezTo>
                  <a:pt x="17820" y="13292"/>
                  <a:pt x="17955" y="13141"/>
                  <a:pt x="17955" y="12990"/>
                </a:cubicBezTo>
                <a:cubicBezTo>
                  <a:pt x="17955" y="10876"/>
                  <a:pt x="17955" y="10876"/>
                  <a:pt x="17955" y="10876"/>
                </a:cubicBezTo>
                <a:cubicBezTo>
                  <a:pt x="17955" y="10724"/>
                  <a:pt x="17820" y="10573"/>
                  <a:pt x="17685" y="10573"/>
                </a:cubicBezTo>
                <a:close/>
                <a:moveTo>
                  <a:pt x="17415" y="12537"/>
                </a:moveTo>
                <a:cubicBezTo>
                  <a:pt x="15255" y="12537"/>
                  <a:pt x="15255" y="12537"/>
                  <a:pt x="15255" y="12537"/>
                </a:cubicBezTo>
                <a:cubicBezTo>
                  <a:pt x="15255" y="11329"/>
                  <a:pt x="15255" y="11329"/>
                  <a:pt x="15255" y="11329"/>
                </a:cubicBezTo>
                <a:cubicBezTo>
                  <a:pt x="17415" y="11329"/>
                  <a:pt x="17415" y="11329"/>
                  <a:pt x="17415" y="11329"/>
                </a:cubicBezTo>
                <a:lnTo>
                  <a:pt x="17415" y="12537"/>
                </a:lnTo>
                <a:close/>
                <a:moveTo>
                  <a:pt x="6615" y="14803"/>
                </a:moveTo>
                <a:cubicBezTo>
                  <a:pt x="3915" y="14803"/>
                  <a:pt x="3915" y="14803"/>
                  <a:pt x="3915" y="14803"/>
                </a:cubicBezTo>
                <a:cubicBezTo>
                  <a:pt x="3780" y="14803"/>
                  <a:pt x="3645" y="14954"/>
                  <a:pt x="3645" y="15105"/>
                </a:cubicBezTo>
                <a:cubicBezTo>
                  <a:pt x="3645" y="17069"/>
                  <a:pt x="3645" y="17069"/>
                  <a:pt x="3645" y="17069"/>
                </a:cubicBezTo>
                <a:cubicBezTo>
                  <a:pt x="3645" y="17371"/>
                  <a:pt x="3780" y="17371"/>
                  <a:pt x="3915" y="17371"/>
                </a:cubicBezTo>
                <a:cubicBezTo>
                  <a:pt x="6615" y="17371"/>
                  <a:pt x="6615" y="17371"/>
                  <a:pt x="6615" y="17371"/>
                </a:cubicBezTo>
                <a:cubicBezTo>
                  <a:pt x="6750" y="17371"/>
                  <a:pt x="6885" y="17371"/>
                  <a:pt x="6885" y="17069"/>
                </a:cubicBezTo>
                <a:cubicBezTo>
                  <a:pt x="6885" y="15105"/>
                  <a:pt x="6885" y="15105"/>
                  <a:pt x="6885" y="15105"/>
                </a:cubicBezTo>
                <a:cubicBezTo>
                  <a:pt x="6885" y="14954"/>
                  <a:pt x="6750" y="14803"/>
                  <a:pt x="6615" y="14803"/>
                </a:cubicBezTo>
                <a:close/>
                <a:moveTo>
                  <a:pt x="6345" y="16766"/>
                </a:moveTo>
                <a:cubicBezTo>
                  <a:pt x="4185" y="16766"/>
                  <a:pt x="4185" y="16766"/>
                  <a:pt x="4185" y="16766"/>
                </a:cubicBezTo>
                <a:cubicBezTo>
                  <a:pt x="4185" y="15407"/>
                  <a:pt x="4185" y="15407"/>
                  <a:pt x="4185" y="15407"/>
                </a:cubicBezTo>
                <a:cubicBezTo>
                  <a:pt x="6345" y="15407"/>
                  <a:pt x="6345" y="15407"/>
                  <a:pt x="6345" y="15407"/>
                </a:cubicBezTo>
                <a:lnTo>
                  <a:pt x="6345" y="16766"/>
                </a:lnTo>
                <a:close/>
                <a:moveTo>
                  <a:pt x="12150" y="14803"/>
                </a:moveTo>
                <a:cubicBezTo>
                  <a:pt x="9450" y="14803"/>
                  <a:pt x="9450" y="14803"/>
                  <a:pt x="9450" y="14803"/>
                </a:cubicBezTo>
                <a:cubicBezTo>
                  <a:pt x="9315" y="14803"/>
                  <a:pt x="9180" y="14954"/>
                  <a:pt x="9180" y="15105"/>
                </a:cubicBezTo>
                <a:cubicBezTo>
                  <a:pt x="9180" y="17069"/>
                  <a:pt x="9180" y="17069"/>
                  <a:pt x="9180" y="17069"/>
                </a:cubicBezTo>
                <a:cubicBezTo>
                  <a:pt x="9180" y="17371"/>
                  <a:pt x="9315" y="17371"/>
                  <a:pt x="9450" y="17371"/>
                </a:cubicBezTo>
                <a:cubicBezTo>
                  <a:pt x="12150" y="17371"/>
                  <a:pt x="12150" y="17371"/>
                  <a:pt x="12150" y="17371"/>
                </a:cubicBezTo>
                <a:cubicBezTo>
                  <a:pt x="12285" y="17371"/>
                  <a:pt x="12420" y="17371"/>
                  <a:pt x="12420" y="17069"/>
                </a:cubicBezTo>
                <a:cubicBezTo>
                  <a:pt x="12420" y="15105"/>
                  <a:pt x="12420" y="15105"/>
                  <a:pt x="12420" y="15105"/>
                </a:cubicBezTo>
                <a:cubicBezTo>
                  <a:pt x="12420" y="14954"/>
                  <a:pt x="12285" y="14803"/>
                  <a:pt x="12150" y="14803"/>
                </a:cubicBezTo>
                <a:close/>
                <a:moveTo>
                  <a:pt x="11880" y="16766"/>
                </a:moveTo>
                <a:cubicBezTo>
                  <a:pt x="9720" y="16766"/>
                  <a:pt x="9720" y="16766"/>
                  <a:pt x="9720" y="16766"/>
                </a:cubicBezTo>
                <a:cubicBezTo>
                  <a:pt x="9720" y="15407"/>
                  <a:pt x="9720" y="15407"/>
                  <a:pt x="9720" y="15407"/>
                </a:cubicBezTo>
                <a:cubicBezTo>
                  <a:pt x="11880" y="15407"/>
                  <a:pt x="11880" y="15407"/>
                  <a:pt x="11880" y="15407"/>
                </a:cubicBezTo>
                <a:lnTo>
                  <a:pt x="11880" y="16766"/>
                </a:lnTo>
                <a:close/>
                <a:moveTo>
                  <a:pt x="17685" y="14803"/>
                </a:moveTo>
                <a:cubicBezTo>
                  <a:pt x="14985" y="14803"/>
                  <a:pt x="14985" y="14803"/>
                  <a:pt x="14985" y="14803"/>
                </a:cubicBezTo>
                <a:cubicBezTo>
                  <a:pt x="14850" y="14803"/>
                  <a:pt x="14715" y="14954"/>
                  <a:pt x="14715" y="15105"/>
                </a:cubicBezTo>
                <a:cubicBezTo>
                  <a:pt x="14715" y="17069"/>
                  <a:pt x="14715" y="17069"/>
                  <a:pt x="14715" y="17069"/>
                </a:cubicBezTo>
                <a:cubicBezTo>
                  <a:pt x="14715" y="17371"/>
                  <a:pt x="14850" y="17371"/>
                  <a:pt x="14985" y="17371"/>
                </a:cubicBezTo>
                <a:cubicBezTo>
                  <a:pt x="17685" y="17371"/>
                  <a:pt x="17685" y="17371"/>
                  <a:pt x="17685" y="17371"/>
                </a:cubicBezTo>
                <a:cubicBezTo>
                  <a:pt x="17820" y="17371"/>
                  <a:pt x="17955" y="17371"/>
                  <a:pt x="17955" y="17069"/>
                </a:cubicBezTo>
                <a:cubicBezTo>
                  <a:pt x="17955" y="15105"/>
                  <a:pt x="17955" y="15105"/>
                  <a:pt x="17955" y="15105"/>
                </a:cubicBezTo>
                <a:cubicBezTo>
                  <a:pt x="17955" y="14954"/>
                  <a:pt x="17820" y="14803"/>
                  <a:pt x="17685" y="14803"/>
                </a:cubicBezTo>
                <a:close/>
                <a:moveTo>
                  <a:pt x="17415" y="16766"/>
                </a:moveTo>
                <a:cubicBezTo>
                  <a:pt x="15255" y="16766"/>
                  <a:pt x="15255" y="16766"/>
                  <a:pt x="15255" y="16766"/>
                </a:cubicBezTo>
                <a:cubicBezTo>
                  <a:pt x="15255" y="15407"/>
                  <a:pt x="15255" y="15407"/>
                  <a:pt x="15255" y="15407"/>
                </a:cubicBezTo>
                <a:cubicBezTo>
                  <a:pt x="17415" y="15407"/>
                  <a:pt x="17415" y="15407"/>
                  <a:pt x="17415" y="15407"/>
                </a:cubicBezTo>
                <a:lnTo>
                  <a:pt x="17415" y="16766"/>
                </a:lnTo>
                <a:close/>
                <a:moveTo>
                  <a:pt x="6615" y="19032"/>
                </a:moveTo>
                <a:cubicBezTo>
                  <a:pt x="3915" y="19032"/>
                  <a:pt x="3915" y="19032"/>
                  <a:pt x="3915" y="19032"/>
                </a:cubicBezTo>
                <a:cubicBezTo>
                  <a:pt x="3780" y="19032"/>
                  <a:pt x="3645" y="19183"/>
                  <a:pt x="3645" y="19334"/>
                </a:cubicBezTo>
                <a:cubicBezTo>
                  <a:pt x="3645" y="21298"/>
                  <a:pt x="3645" y="21298"/>
                  <a:pt x="3645" y="21298"/>
                </a:cubicBezTo>
                <a:cubicBezTo>
                  <a:pt x="3645" y="21449"/>
                  <a:pt x="3780" y="21600"/>
                  <a:pt x="3915" y="21600"/>
                </a:cubicBezTo>
                <a:cubicBezTo>
                  <a:pt x="6615" y="21600"/>
                  <a:pt x="6615" y="21600"/>
                  <a:pt x="6615" y="21600"/>
                </a:cubicBezTo>
                <a:cubicBezTo>
                  <a:pt x="6750" y="21600"/>
                  <a:pt x="6885" y="21449"/>
                  <a:pt x="6885" y="21298"/>
                </a:cubicBezTo>
                <a:cubicBezTo>
                  <a:pt x="6885" y="19334"/>
                  <a:pt x="6885" y="19334"/>
                  <a:pt x="6885" y="19334"/>
                </a:cubicBezTo>
                <a:cubicBezTo>
                  <a:pt x="6885" y="19183"/>
                  <a:pt x="6750" y="19032"/>
                  <a:pt x="6615" y="19032"/>
                </a:cubicBezTo>
                <a:close/>
                <a:moveTo>
                  <a:pt x="6345" y="20996"/>
                </a:moveTo>
                <a:cubicBezTo>
                  <a:pt x="4185" y="20996"/>
                  <a:pt x="4185" y="20996"/>
                  <a:pt x="4185" y="20996"/>
                </a:cubicBezTo>
                <a:cubicBezTo>
                  <a:pt x="4185" y="19636"/>
                  <a:pt x="4185" y="19636"/>
                  <a:pt x="4185" y="19636"/>
                </a:cubicBezTo>
                <a:cubicBezTo>
                  <a:pt x="6345" y="19636"/>
                  <a:pt x="6345" y="19636"/>
                  <a:pt x="6345" y="19636"/>
                </a:cubicBezTo>
                <a:lnTo>
                  <a:pt x="6345" y="20996"/>
                </a:lnTo>
                <a:close/>
                <a:moveTo>
                  <a:pt x="12150" y="19032"/>
                </a:moveTo>
                <a:cubicBezTo>
                  <a:pt x="9450" y="19032"/>
                  <a:pt x="9450" y="19032"/>
                  <a:pt x="9450" y="19032"/>
                </a:cubicBezTo>
                <a:cubicBezTo>
                  <a:pt x="9315" y="19032"/>
                  <a:pt x="9180" y="19183"/>
                  <a:pt x="9180" y="19334"/>
                </a:cubicBezTo>
                <a:cubicBezTo>
                  <a:pt x="9180" y="21298"/>
                  <a:pt x="9180" y="21298"/>
                  <a:pt x="9180" y="21298"/>
                </a:cubicBezTo>
                <a:cubicBezTo>
                  <a:pt x="9180" y="21449"/>
                  <a:pt x="9315" y="21600"/>
                  <a:pt x="9450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2285" y="21600"/>
                  <a:pt x="12420" y="21449"/>
                  <a:pt x="12420" y="21298"/>
                </a:cubicBezTo>
                <a:cubicBezTo>
                  <a:pt x="12420" y="19334"/>
                  <a:pt x="12420" y="19334"/>
                  <a:pt x="12420" y="19334"/>
                </a:cubicBezTo>
                <a:cubicBezTo>
                  <a:pt x="12420" y="19183"/>
                  <a:pt x="12285" y="19032"/>
                  <a:pt x="12150" y="19032"/>
                </a:cubicBezTo>
                <a:close/>
                <a:moveTo>
                  <a:pt x="11880" y="20996"/>
                </a:moveTo>
                <a:cubicBezTo>
                  <a:pt x="9720" y="20996"/>
                  <a:pt x="9720" y="20996"/>
                  <a:pt x="9720" y="20996"/>
                </a:cubicBezTo>
                <a:cubicBezTo>
                  <a:pt x="9720" y="19636"/>
                  <a:pt x="9720" y="19636"/>
                  <a:pt x="9720" y="19636"/>
                </a:cubicBezTo>
                <a:cubicBezTo>
                  <a:pt x="11880" y="19636"/>
                  <a:pt x="11880" y="19636"/>
                  <a:pt x="11880" y="19636"/>
                </a:cubicBezTo>
                <a:lnTo>
                  <a:pt x="11880" y="20996"/>
                </a:lnTo>
                <a:close/>
                <a:moveTo>
                  <a:pt x="17685" y="19032"/>
                </a:moveTo>
                <a:cubicBezTo>
                  <a:pt x="14985" y="19032"/>
                  <a:pt x="14985" y="19032"/>
                  <a:pt x="14985" y="19032"/>
                </a:cubicBezTo>
                <a:cubicBezTo>
                  <a:pt x="14850" y="19032"/>
                  <a:pt x="14715" y="19183"/>
                  <a:pt x="14715" y="19334"/>
                </a:cubicBezTo>
                <a:cubicBezTo>
                  <a:pt x="14715" y="21298"/>
                  <a:pt x="14715" y="21298"/>
                  <a:pt x="14715" y="21298"/>
                </a:cubicBezTo>
                <a:cubicBezTo>
                  <a:pt x="14715" y="21449"/>
                  <a:pt x="14850" y="21600"/>
                  <a:pt x="14985" y="21600"/>
                </a:cubicBezTo>
                <a:cubicBezTo>
                  <a:pt x="17685" y="21600"/>
                  <a:pt x="17685" y="21600"/>
                  <a:pt x="17685" y="21600"/>
                </a:cubicBezTo>
                <a:cubicBezTo>
                  <a:pt x="17820" y="21600"/>
                  <a:pt x="17955" y="21449"/>
                  <a:pt x="17955" y="21298"/>
                </a:cubicBezTo>
                <a:cubicBezTo>
                  <a:pt x="17955" y="19334"/>
                  <a:pt x="17955" y="19334"/>
                  <a:pt x="17955" y="19334"/>
                </a:cubicBezTo>
                <a:cubicBezTo>
                  <a:pt x="17955" y="19183"/>
                  <a:pt x="17820" y="19032"/>
                  <a:pt x="17685" y="19032"/>
                </a:cubicBezTo>
                <a:close/>
                <a:moveTo>
                  <a:pt x="17415" y="20996"/>
                </a:moveTo>
                <a:cubicBezTo>
                  <a:pt x="15255" y="20996"/>
                  <a:pt x="15255" y="20996"/>
                  <a:pt x="15255" y="20996"/>
                </a:cubicBezTo>
                <a:cubicBezTo>
                  <a:pt x="15255" y="19636"/>
                  <a:pt x="15255" y="19636"/>
                  <a:pt x="15255" y="19636"/>
                </a:cubicBezTo>
                <a:cubicBezTo>
                  <a:pt x="17415" y="19636"/>
                  <a:pt x="17415" y="19636"/>
                  <a:pt x="17415" y="19636"/>
                </a:cubicBezTo>
                <a:lnTo>
                  <a:pt x="17415" y="2099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67" name="Freeform 91"/>
          <p:cNvSpPr/>
          <p:nvPr/>
        </p:nvSpPr>
        <p:spPr>
          <a:xfrm>
            <a:off x="18329276" y="4454526"/>
            <a:ext cx="1089027" cy="1054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8188"/>
                </a:moveTo>
                <a:cubicBezTo>
                  <a:pt x="20790" y="7906"/>
                  <a:pt x="20520" y="7906"/>
                  <a:pt x="20250" y="8188"/>
                </a:cubicBezTo>
                <a:cubicBezTo>
                  <a:pt x="19440" y="8612"/>
                  <a:pt x="19440" y="8612"/>
                  <a:pt x="19440" y="8612"/>
                </a:cubicBezTo>
                <a:cubicBezTo>
                  <a:pt x="19440" y="8471"/>
                  <a:pt x="19440" y="8471"/>
                  <a:pt x="19440" y="8471"/>
                </a:cubicBezTo>
                <a:cubicBezTo>
                  <a:pt x="19440" y="7341"/>
                  <a:pt x="18495" y="6353"/>
                  <a:pt x="17415" y="6353"/>
                </a:cubicBezTo>
                <a:cubicBezTo>
                  <a:pt x="13770" y="6353"/>
                  <a:pt x="13770" y="6353"/>
                  <a:pt x="13770" y="6353"/>
                </a:cubicBezTo>
                <a:cubicBezTo>
                  <a:pt x="13770" y="4094"/>
                  <a:pt x="13770" y="4094"/>
                  <a:pt x="13770" y="4094"/>
                </a:cubicBezTo>
                <a:cubicBezTo>
                  <a:pt x="14445" y="3812"/>
                  <a:pt x="14985" y="3106"/>
                  <a:pt x="14985" y="2118"/>
                </a:cubicBezTo>
                <a:cubicBezTo>
                  <a:pt x="14985" y="988"/>
                  <a:pt x="14040" y="0"/>
                  <a:pt x="12960" y="0"/>
                </a:cubicBezTo>
                <a:cubicBezTo>
                  <a:pt x="6480" y="0"/>
                  <a:pt x="6480" y="0"/>
                  <a:pt x="6480" y="0"/>
                </a:cubicBezTo>
                <a:cubicBezTo>
                  <a:pt x="5400" y="0"/>
                  <a:pt x="4455" y="988"/>
                  <a:pt x="4455" y="2118"/>
                </a:cubicBezTo>
                <a:cubicBezTo>
                  <a:pt x="4455" y="3106"/>
                  <a:pt x="4860" y="3812"/>
                  <a:pt x="5670" y="4094"/>
                </a:cubicBezTo>
                <a:cubicBezTo>
                  <a:pt x="5670" y="6353"/>
                  <a:pt x="5670" y="6353"/>
                  <a:pt x="5670" y="6353"/>
                </a:cubicBezTo>
                <a:cubicBezTo>
                  <a:pt x="2025" y="6353"/>
                  <a:pt x="2025" y="6353"/>
                  <a:pt x="2025" y="6353"/>
                </a:cubicBezTo>
                <a:cubicBezTo>
                  <a:pt x="945" y="6353"/>
                  <a:pt x="0" y="7341"/>
                  <a:pt x="0" y="8471"/>
                </a:cubicBezTo>
                <a:cubicBezTo>
                  <a:pt x="0" y="18212"/>
                  <a:pt x="0" y="18212"/>
                  <a:pt x="0" y="18212"/>
                </a:cubicBezTo>
                <a:cubicBezTo>
                  <a:pt x="0" y="19341"/>
                  <a:pt x="945" y="20329"/>
                  <a:pt x="2025" y="20329"/>
                </a:cubicBezTo>
                <a:cubicBezTo>
                  <a:pt x="2160" y="20329"/>
                  <a:pt x="2160" y="20329"/>
                  <a:pt x="2160" y="20329"/>
                </a:cubicBezTo>
                <a:cubicBezTo>
                  <a:pt x="2160" y="20471"/>
                  <a:pt x="2160" y="20471"/>
                  <a:pt x="2160" y="20471"/>
                </a:cubicBezTo>
                <a:cubicBezTo>
                  <a:pt x="2160" y="21176"/>
                  <a:pt x="2565" y="21600"/>
                  <a:pt x="3105" y="21600"/>
                </a:cubicBezTo>
                <a:cubicBezTo>
                  <a:pt x="3780" y="21600"/>
                  <a:pt x="4185" y="21176"/>
                  <a:pt x="4185" y="20471"/>
                </a:cubicBezTo>
                <a:cubicBezTo>
                  <a:pt x="4185" y="20329"/>
                  <a:pt x="4185" y="20329"/>
                  <a:pt x="4185" y="20329"/>
                </a:cubicBezTo>
                <a:cubicBezTo>
                  <a:pt x="15255" y="20329"/>
                  <a:pt x="15255" y="20329"/>
                  <a:pt x="15255" y="20329"/>
                </a:cubicBezTo>
                <a:cubicBezTo>
                  <a:pt x="15255" y="20471"/>
                  <a:pt x="15255" y="20471"/>
                  <a:pt x="15255" y="20471"/>
                </a:cubicBezTo>
                <a:cubicBezTo>
                  <a:pt x="15255" y="21176"/>
                  <a:pt x="15660" y="21600"/>
                  <a:pt x="16200" y="21600"/>
                </a:cubicBezTo>
                <a:cubicBezTo>
                  <a:pt x="16740" y="21600"/>
                  <a:pt x="17280" y="21176"/>
                  <a:pt x="17280" y="20471"/>
                </a:cubicBezTo>
                <a:cubicBezTo>
                  <a:pt x="17280" y="20329"/>
                  <a:pt x="17280" y="20329"/>
                  <a:pt x="17280" y="20329"/>
                </a:cubicBezTo>
                <a:cubicBezTo>
                  <a:pt x="17415" y="20329"/>
                  <a:pt x="17415" y="20329"/>
                  <a:pt x="17415" y="20329"/>
                </a:cubicBezTo>
                <a:cubicBezTo>
                  <a:pt x="18495" y="20329"/>
                  <a:pt x="19440" y="19341"/>
                  <a:pt x="19440" y="18212"/>
                </a:cubicBezTo>
                <a:cubicBezTo>
                  <a:pt x="19440" y="10871"/>
                  <a:pt x="19440" y="10871"/>
                  <a:pt x="19440" y="10871"/>
                </a:cubicBezTo>
                <a:cubicBezTo>
                  <a:pt x="21060" y="9882"/>
                  <a:pt x="21060" y="9882"/>
                  <a:pt x="21060" y="9882"/>
                </a:cubicBezTo>
                <a:cubicBezTo>
                  <a:pt x="21060" y="9882"/>
                  <a:pt x="21060" y="9882"/>
                  <a:pt x="21060" y="9882"/>
                </a:cubicBezTo>
                <a:cubicBezTo>
                  <a:pt x="21465" y="9741"/>
                  <a:pt x="21600" y="9318"/>
                  <a:pt x="21600" y="9035"/>
                </a:cubicBezTo>
                <a:cubicBezTo>
                  <a:pt x="21600" y="8612"/>
                  <a:pt x="21465" y="8329"/>
                  <a:pt x="21195" y="8188"/>
                </a:cubicBezTo>
                <a:close/>
                <a:moveTo>
                  <a:pt x="6075" y="3529"/>
                </a:moveTo>
                <a:cubicBezTo>
                  <a:pt x="5535" y="3388"/>
                  <a:pt x="5130" y="2824"/>
                  <a:pt x="5130" y="2118"/>
                </a:cubicBezTo>
                <a:cubicBezTo>
                  <a:pt x="5130" y="1412"/>
                  <a:pt x="5670" y="706"/>
                  <a:pt x="6480" y="706"/>
                </a:cubicBezTo>
                <a:cubicBezTo>
                  <a:pt x="12960" y="706"/>
                  <a:pt x="12960" y="706"/>
                  <a:pt x="12960" y="706"/>
                </a:cubicBezTo>
                <a:cubicBezTo>
                  <a:pt x="13635" y="706"/>
                  <a:pt x="14310" y="1412"/>
                  <a:pt x="14310" y="2118"/>
                </a:cubicBezTo>
                <a:cubicBezTo>
                  <a:pt x="14310" y="2824"/>
                  <a:pt x="13905" y="3388"/>
                  <a:pt x="13365" y="3529"/>
                </a:cubicBezTo>
                <a:cubicBezTo>
                  <a:pt x="13230" y="3671"/>
                  <a:pt x="13095" y="3812"/>
                  <a:pt x="13095" y="3953"/>
                </a:cubicBezTo>
                <a:cubicBezTo>
                  <a:pt x="13095" y="6353"/>
                  <a:pt x="13095" y="6353"/>
                  <a:pt x="13095" y="6353"/>
                </a:cubicBezTo>
                <a:cubicBezTo>
                  <a:pt x="6345" y="6353"/>
                  <a:pt x="6345" y="6353"/>
                  <a:pt x="6345" y="6353"/>
                </a:cubicBezTo>
                <a:cubicBezTo>
                  <a:pt x="6345" y="3953"/>
                  <a:pt x="6345" y="3953"/>
                  <a:pt x="6345" y="3953"/>
                </a:cubicBezTo>
                <a:cubicBezTo>
                  <a:pt x="6345" y="3812"/>
                  <a:pt x="6210" y="3671"/>
                  <a:pt x="6075" y="3529"/>
                </a:cubicBezTo>
                <a:close/>
                <a:moveTo>
                  <a:pt x="3510" y="20471"/>
                </a:moveTo>
                <a:cubicBezTo>
                  <a:pt x="3510" y="20753"/>
                  <a:pt x="3375" y="20894"/>
                  <a:pt x="3105" y="20894"/>
                </a:cubicBezTo>
                <a:cubicBezTo>
                  <a:pt x="2970" y="20894"/>
                  <a:pt x="2835" y="20753"/>
                  <a:pt x="2835" y="20471"/>
                </a:cubicBezTo>
                <a:cubicBezTo>
                  <a:pt x="2835" y="20329"/>
                  <a:pt x="2835" y="20329"/>
                  <a:pt x="2835" y="20329"/>
                </a:cubicBezTo>
                <a:cubicBezTo>
                  <a:pt x="3510" y="20329"/>
                  <a:pt x="3510" y="20329"/>
                  <a:pt x="3510" y="20329"/>
                </a:cubicBezTo>
                <a:lnTo>
                  <a:pt x="3510" y="20471"/>
                </a:lnTo>
                <a:close/>
                <a:moveTo>
                  <a:pt x="16605" y="20471"/>
                </a:moveTo>
                <a:cubicBezTo>
                  <a:pt x="16605" y="20753"/>
                  <a:pt x="16470" y="20894"/>
                  <a:pt x="16200" y="20894"/>
                </a:cubicBezTo>
                <a:cubicBezTo>
                  <a:pt x="16065" y="20894"/>
                  <a:pt x="15930" y="20753"/>
                  <a:pt x="15930" y="20471"/>
                </a:cubicBezTo>
                <a:cubicBezTo>
                  <a:pt x="15930" y="20329"/>
                  <a:pt x="15930" y="20329"/>
                  <a:pt x="15930" y="20329"/>
                </a:cubicBezTo>
                <a:cubicBezTo>
                  <a:pt x="16605" y="20329"/>
                  <a:pt x="16605" y="20329"/>
                  <a:pt x="16605" y="20329"/>
                </a:cubicBezTo>
                <a:lnTo>
                  <a:pt x="16605" y="20471"/>
                </a:lnTo>
                <a:close/>
                <a:moveTo>
                  <a:pt x="18765" y="18212"/>
                </a:moveTo>
                <a:cubicBezTo>
                  <a:pt x="18765" y="19059"/>
                  <a:pt x="18090" y="19624"/>
                  <a:pt x="17415" y="19624"/>
                </a:cubicBezTo>
                <a:cubicBezTo>
                  <a:pt x="16875" y="19624"/>
                  <a:pt x="16875" y="19624"/>
                  <a:pt x="16875" y="19624"/>
                </a:cubicBezTo>
                <a:cubicBezTo>
                  <a:pt x="16875" y="19624"/>
                  <a:pt x="16875" y="19624"/>
                  <a:pt x="16875" y="19624"/>
                </a:cubicBezTo>
                <a:cubicBezTo>
                  <a:pt x="15525" y="19624"/>
                  <a:pt x="15525" y="19624"/>
                  <a:pt x="15525" y="19624"/>
                </a:cubicBezTo>
                <a:cubicBezTo>
                  <a:pt x="15525" y="19624"/>
                  <a:pt x="15525" y="19624"/>
                  <a:pt x="15525" y="19624"/>
                </a:cubicBezTo>
                <a:cubicBezTo>
                  <a:pt x="3915" y="19624"/>
                  <a:pt x="3915" y="19624"/>
                  <a:pt x="3915" y="19624"/>
                </a:cubicBezTo>
                <a:cubicBezTo>
                  <a:pt x="3915" y="19624"/>
                  <a:pt x="3915" y="19624"/>
                  <a:pt x="3780" y="19624"/>
                </a:cubicBezTo>
                <a:cubicBezTo>
                  <a:pt x="2430" y="19624"/>
                  <a:pt x="2430" y="19624"/>
                  <a:pt x="2430" y="19624"/>
                </a:cubicBezTo>
                <a:cubicBezTo>
                  <a:pt x="2430" y="19624"/>
                  <a:pt x="2430" y="19624"/>
                  <a:pt x="2430" y="19624"/>
                </a:cubicBezTo>
                <a:cubicBezTo>
                  <a:pt x="2025" y="19624"/>
                  <a:pt x="2025" y="19624"/>
                  <a:pt x="2025" y="19624"/>
                </a:cubicBezTo>
                <a:cubicBezTo>
                  <a:pt x="1215" y="19624"/>
                  <a:pt x="675" y="19059"/>
                  <a:pt x="675" y="18212"/>
                </a:cubicBezTo>
                <a:cubicBezTo>
                  <a:pt x="675" y="8471"/>
                  <a:pt x="675" y="8471"/>
                  <a:pt x="675" y="8471"/>
                </a:cubicBezTo>
                <a:cubicBezTo>
                  <a:pt x="675" y="7765"/>
                  <a:pt x="1215" y="7059"/>
                  <a:pt x="2025" y="7059"/>
                </a:cubicBezTo>
                <a:cubicBezTo>
                  <a:pt x="2025" y="7059"/>
                  <a:pt x="2025" y="7059"/>
                  <a:pt x="2025" y="7059"/>
                </a:cubicBezTo>
                <a:cubicBezTo>
                  <a:pt x="5940" y="7059"/>
                  <a:pt x="5940" y="7059"/>
                  <a:pt x="5940" y="7059"/>
                </a:cubicBezTo>
                <a:cubicBezTo>
                  <a:pt x="5940" y="7059"/>
                  <a:pt x="5940" y="7059"/>
                  <a:pt x="5940" y="7059"/>
                </a:cubicBezTo>
                <a:cubicBezTo>
                  <a:pt x="13365" y="7059"/>
                  <a:pt x="13365" y="7059"/>
                  <a:pt x="13365" y="7059"/>
                </a:cubicBezTo>
                <a:cubicBezTo>
                  <a:pt x="13365" y="7059"/>
                  <a:pt x="13365" y="7059"/>
                  <a:pt x="13365" y="7059"/>
                </a:cubicBezTo>
                <a:cubicBezTo>
                  <a:pt x="17415" y="7059"/>
                  <a:pt x="17415" y="7059"/>
                  <a:pt x="17415" y="7059"/>
                </a:cubicBezTo>
                <a:cubicBezTo>
                  <a:pt x="18090" y="7059"/>
                  <a:pt x="18765" y="7765"/>
                  <a:pt x="18765" y="8471"/>
                </a:cubicBezTo>
                <a:cubicBezTo>
                  <a:pt x="18765" y="9176"/>
                  <a:pt x="18765" y="9176"/>
                  <a:pt x="18765" y="9176"/>
                </a:cubicBezTo>
                <a:cubicBezTo>
                  <a:pt x="18765" y="10729"/>
                  <a:pt x="18765" y="10729"/>
                  <a:pt x="18765" y="10729"/>
                </a:cubicBezTo>
                <a:lnTo>
                  <a:pt x="18765" y="18212"/>
                </a:lnTo>
                <a:close/>
                <a:moveTo>
                  <a:pt x="20790" y="9318"/>
                </a:moveTo>
                <a:cubicBezTo>
                  <a:pt x="19440" y="10165"/>
                  <a:pt x="19440" y="10165"/>
                  <a:pt x="19440" y="10165"/>
                </a:cubicBezTo>
                <a:cubicBezTo>
                  <a:pt x="19440" y="9459"/>
                  <a:pt x="19440" y="9459"/>
                  <a:pt x="19440" y="9459"/>
                </a:cubicBezTo>
                <a:cubicBezTo>
                  <a:pt x="20520" y="8753"/>
                  <a:pt x="20520" y="8753"/>
                  <a:pt x="20520" y="8753"/>
                </a:cubicBezTo>
                <a:cubicBezTo>
                  <a:pt x="20655" y="8612"/>
                  <a:pt x="20790" y="8753"/>
                  <a:pt x="20790" y="8753"/>
                </a:cubicBezTo>
                <a:cubicBezTo>
                  <a:pt x="20790" y="8753"/>
                  <a:pt x="20925" y="8894"/>
                  <a:pt x="20925" y="9035"/>
                </a:cubicBezTo>
                <a:cubicBezTo>
                  <a:pt x="20925" y="9035"/>
                  <a:pt x="20925" y="9176"/>
                  <a:pt x="20790" y="9318"/>
                </a:cubicBezTo>
                <a:close/>
                <a:moveTo>
                  <a:pt x="3780" y="9176"/>
                </a:moveTo>
                <a:cubicBezTo>
                  <a:pt x="3105" y="9176"/>
                  <a:pt x="2565" y="9741"/>
                  <a:pt x="2565" y="10447"/>
                </a:cubicBezTo>
                <a:cubicBezTo>
                  <a:pt x="2565" y="11294"/>
                  <a:pt x="3105" y="11859"/>
                  <a:pt x="3780" y="11859"/>
                </a:cubicBezTo>
                <a:cubicBezTo>
                  <a:pt x="4455" y="11859"/>
                  <a:pt x="5130" y="11294"/>
                  <a:pt x="5130" y="10447"/>
                </a:cubicBezTo>
                <a:cubicBezTo>
                  <a:pt x="5130" y="9741"/>
                  <a:pt x="4455" y="9176"/>
                  <a:pt x="3780" y="9176"/>
                </a:cubicBezTo>
                <a:close/>
                <a:moveTo>
                  <a:pt x="3780" y="11153"/>
                </a:moveTo>
                <a:cubicBezTo>
                  <a:pt x="3510" y="11153"/>
                  <a:pt x="3240" y="10871"/>
                  <a:pt x="3240" y="10447"/>
                </a:cubicBezTo>
                <a:cubicBezTo>
                  <a:pt x="3240" y="10165"/>
                  <a:pt x="3510" y="9882"/>
                  <a:pt x="3780" y="9882"/>
                </a:cubicBezTo>
                <a:cubicBezTo>
                  <a:pt x="4185" y="9882"/>
                  <a:pt x="4455" y="10165"/>
                  <a:pt x="4455" y="10447"/>
                </a:cubicBezTo>
                <a:cubicBezTo>
                  <a:pt x="4455" y="10871"/>
                  <a:pt x="4185" y="11153"/>
                  <a:pt x="3780" y="11153"/>
                </a:cubicBezTo>
                <a:close/>
                <a:moveTo>
                  <a:pt x="3780" y="12565"/>
                </a:moveTo>
                <a:cubicBezTo>
                  <a:pt x="3105" y="12565"/>
                  <a:pt x="2565" y="13129"/>
                  <a:pt x="2565" y="13976"/>
                </a:cubicBezTo>
                <a:cubicBezTo>
                  <a:pt x="2565" y="14682"/>
                  <a:pt x="3105" y="15247"/>
                  <a:pt x="3780" y="15247"/>
                </a:cubicBezTo>
                <a:cubicBezTo>
                  <a:pt x="4455" y="15247"/>
                  <a:pt x="5130" y="14682"/>
                  <a:pt x="5130" y="13976"/>
                </a:cubicBezTo>
                <a:cubicBezTo>
                  <a:pt x="5130" y="13129"/>
                  <a:pt x="4455" y="12565"/>
                  <a:pt x="3780" y="12565"/>
                </a:cubicBezTo>
                <a:close/>
                <a:moveTo>
                  <a:pt x="3780" y="14541"/>
                </a:moveTo>
                <a:cubicBezTo>
                  <a:pt x="3510" y="14541"/>
                  <a:pt x="3240" y="14259"/>
                  <a:pt x="3240" y="13976"/>
                </a:cubicBezTo>
                <a:cubicBezTo>
                  <a:pt x="3240" y="13553"/>
                  <a:pt x="3510" y="13271"/>
                  <a:pt x="3780" y="13271"/>
                </a:cubicBezTo>
                <a:cubicBezTo>
                  <a:pt x="4185" y="13271"/>
                  <a:pt x="4455" y="13553"/>
                  <a:pt x="4455" y="13976"/>
                </a:cubicBezTo>
                <a:cubicBezTo>
                  <a:pt x="4455" y="14259"/>
                  <a:pt x="4185" y="14541"/>
                  <a:pt x="3780" y="1454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68" name="Freeform 92"/>
          <p:cNvSpPr/>
          <p:nvPr/>
        </p:nvSpPr>
        <p:spPr>
          <a:xfrm>
            <a:off x="18329276" y="5803900"/>
            <a:ext cx="1089027" cy="850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284"/>
                </a:moveTo>
                <a:cubicBezTo>
                  <a:pt x="21600" y="12716"/>
                  <a:pt x="19980" y="11323"/>
                  <a:pt x="17010" y="10452"/>
                </a:cubicBezTo>
                <a:cubicBezTo>
                  <a:pt x="16335" y="6968"/>
                  <a:pt x="13905" y="4355"/>
                  <a:pt x="11070" y="4181"/>
                </a:cubicBezTo>
                <a:cubicBezTo>
                  <a:pt x="11070" y="2613"/>
                  <a:pt x="11070" y="2613"/>
                  <a:pt x="11070" y="2613"/>
                </a:cubicBezTo>
                <a:cubicBezTo>
                  <a:pt x="11610" y="2439"/>
                  <a:pt x="11880" y="1916"/>
                  <a:pt x="11880" y="1394"/>
                </a:cubicBezTo>
                <a:cubicBezTo>
                  <a:pt x="11880" y="697"/>
                  <a:pt x="11340" y="0"/>
                  <a:pt x="10800" y="0"/>
                </a:cubicBezTo>
                <a:cubicBezTo>
                  <a:pt x="10260" y="0"/>
                  <a:pt x="9720" y="697"/>
                  <a:pt x="9720" y="1394"/>
                </a:cubicBezTo>
                <a:cubicBezTo>
                  <a:pt x="9720" y="1916"/>
                  <a:pt x="9990" y="2439"/>
                  <a:pt x="10530" y="2613"/>
                </a:cubicBezTo>
                <a:cubicBezTo>
                  <a:pt x="10530" y="4181"/>
                  <a:pt x="10530" y="4181"/>
                  <a:pt x="10530" y="4181"/>
                </a:cubicBezTo>
                <a:cubicBezTo>
                  <a:pt x="7695" y="4355"/>
                  <a:pt x="5265" y="6968"/>
                  <a:pt x="4590" y="10452"/>
                </a:cubicBezTo>
                <a:cubicBezTo>
                  <a:pt x="1620" y="11323"/>
                  <a:pt x="0" y="12716"/>
                  <a:pt x="0" y="14284"/>
                </a:cubicBezTo>
                <a:cubicBezTo>
                  <a:pt x="0" y="16200"/>
                  <a:pt x="2025" y="17594"/>
                  <a:pt x="4860" y="18290"/>
                </a:cubicBezTo>
                <a:cubicBezTo>
                  <a:pt x="3915" y="20729"/>
                  <a:pt x="3915" y="20729"/>
                  <a:pt x="3915" y="20729"/>
                </a:cubicBezTo>
                <a:cubicBezTo>
                  <a:pt x="3105" y="20729"/>
                  <a:pt x="3105" y="20729"/>
                  <a:pt x="3105" y="20729"/>
                </a:cubicBezTo>
                <a:cubicBezTo>
                  <a:pt x="2970" y="20729"/>
                  <a:pt x="2700" y="20903"/>
                  <a:pt x="2700" y="21252"/>
                </a:cubicBezTo>
                <a:cubicBezTo>
                  <a:pt x="2700" y="21426"/>
                  <a:pt x="2970" y="21600"/>
                  <a:pt x="3105" y="21600"/>
                </a:cubicBezTo>
                <a:cubicBezTo>
                  <a:pt x="4050" y="21600"/>
                  <a:pt x="4050" y="21600"/>
                  <a:pt x="4050" y="21600"/>
                </a:cubicBezTo>
                <a:cubicBezTo>
                  <a:pt x="4185" y="21600"/>
                  <a:pt x="4320" y="21600"/>
                  <a:pt x="4455" y="21426"/>
                </a:cubicBezTo>
                <a:cubicBezTo>
                  <a:pt x="5535" y="18465"/>
                  <a:pt x="5535" y="18465"/>
                  <a:pt x="5535" y="18465"/>
                </a:cubicBezTo>
                <a:cubicBezTo>
                  <a:pt x="7155" y="18987"/>
                  <a:pt x="9045" y="19161"/>
                  <a:pt x="10800" y="19161"/>
                </a:cubicBezTo>
                <a:cubicBezTo>
                  <a:pt x="12555" y="19161"/>
                  <a:pt x="14445" y="18987"/>
                  <a:pt x="16065" y="18465"/>
                </a:cubicBezTo>
                <a:cubicBezTo>
                  <a:pt x="17145" y="21426"/>
                  <a:pt x="17145" y="21426"/>
                  <a:pt x="17145" y="21426"/>
                </a:cubicBezTo>
                <a:cubicBezTo>
                  <a:pt x="17280" y="21426"/>
                  <a:pt x="17415" y="21600"/>
                  <a:pt x="17550" y="21600"/>
                </a:cubicBezTo>
                <a:cubicBezTo>
                  <a:pt x="18495" y="21600"/>
                  <a:pt x="18495" y="21600"/>
                  <a:pt x="18495" y="21600"/>
                </a:cubicBezTo>
                <a:cubicBezTo>
                  <a:pt x="18630" y="21600"/>
                  <a:pt x="18900" y="21426"/>
                  <a:pt x="18900" y="21252"/>
                </a:cubicBezTo>
                <a:cubicBezTo>
                  <a:pt x="18900" y="20903"/>
                  <a:pt x="18630" y="20729"/>
                  <a:pt x="18495" y="20729"/>
                </a:cubicBezTo>
                <a:cubicBezTo>
                  <a:pt x="17685" y="20729"/>
                  <a:pt x="17685" y="20729"/>
                  <a:pt x="17685" y="20729"/>
                </a:cubicBezTo>
                <a:cubicBezTo>
                  <a:pt x="16740" y="18290"/>
                  <a:pt x="16740" y="18290"/>
                  <a:pt x="16740" y="18290"/>
                </a:cubicBezTo>
                <a:cubicBezTo>
                  <a:pt x="19575" y="17594"/>
                  <a:pt x="21600" y="16200"/>
                  <a:pt x="21600" y="14284"/>
                </a:cubicBezTo>
                <a:close/>
                <a:moveTo>
                  <a:pt x="10800" y="871"/>
                </a:moveTo>
                <a:cubicBezTo>
                  <a:pt x="11070" y="871"/>
                  <a:pt x="11205" y="1045"/>
                  <a:pt x="11205" y="1394"/>
                </a:cubicBezTo>
                <a:cubicBezTo>
                  <a:pt x="11205" y="1742"/>
                  <a:pt x="11070" y="1916"/>
                  <a:pt x="10800" y="1916"/>
                </a:cubicBezTo>
                <a:cubicBezTo>
                  <a:pt x="10530" y="1916"/>
                  <a:pt x="10395" y="1742"/>
                  <a:pt x="10395" y="1394"/>
                </a:cubicBezTo>
                <a:cubicBezTo>
                  <a:pt x="10395" y="1045"/>
                  <a:pt x="10530" y="871"/>
                  <a:pt x="10800" y="871"/>
                </a:cubicBezTo>
                <a:close/>
                <a:moveTo>
                  <a:pt x="10800" y="5052"/>
                </a:moveTo>
                <a:cubicBezTo>
                  <a:pt x="14040" y="5052"/>
                  <a:pt x="16605" y="8361"/>
                  <a:pt x="16605" y="12542"/>
                </a:cubicBezTo>
                <a:cubicBezTo>
                  <a:pt x="16605" y="12542"/>
                  <a:pt x="16605" y="12542"/>
                  <a:pt x="16605" y="12542"/>
                </a:cubicBezTo>
                <a:cubicBezTo>
                  <a:pt x="16605" y="13413"/>
                  <a:pt x="14445" y="14632"/>
                  <a:pt x="10800" y="14632"/>
                </a:cubicBezTo>
                <a:cubicBezTo>
                  <a:pt x="7290" y="14632"/>
                  <a:pt x="5130" y="13413"/>
                  <a:pt x="5130" y="12542"/>
                </a:cubicBezTo>
                <a:cubicBezTo>
                  <a:pt x="5130" y="12368"/>
                  <a:pt x="5130" y="12368"/>
                  <a:pt x="4995" y="12194"/>
                </a:cubicBezTo>
                <a:cubicBezTo>
                  <a:pt x="5130" y="8361"/>
                  <a:pt x="7695" y="5052"/>
                  <a:pt x="10800" y="5052"/>
                </a:cubicBezTo>
                <a:close/>
                <a:moveTo>
                  <a:pt x="10800" y="18290"/>
                </a:moveTo>
                <a:cubicBezTo>
                  <a:pt x="4860" y="18290"/>
                  <a:pt x="675" y="16200"/>
                  <a:pt x="675" y="14284"/>
                </a:cubicBezTo>
                <a:cubicBezTo>
                  <a:pt x="675" y="13239"/>
                  <a:pt x="2160" y="12019"/>
                  <a:pt x="4455" y="11323"/>
                </a:cubicBezTo>
                <a:cubicBezTo>
                  <a:pt x="4455" y="11671"/>
                  <a:pt x="4320" y="12019"/>
                  <a:pt x="4320" y="12542"/>
                </a:cubicBezTo>
                <a:cubicBezTo>
                  <a:pt x="4320" y="12542"/>
                  <a:pt x="4455" y="12716"/>
                  <a:pt x="4455" y="12890"/>
                </a:cubicBezTo>
                <a:cubicBezTo>
                  <a:pt x="4860" y="14458"/>
                  <a:pt x="7965" y="15503"/>
                  <a:pt x="10800" y="15503"/>
                </a:cubicBezTo>
                <a:cubicBezTo>
                  <a:pt x="13905" y="15503"/>
                  <a:pt x="17280" y="14458"/>
                  <a:pt x="17280" y="12542"/>
                </a:cubicBezTo>
                <a:cubicBezTo>
                  <a:pt x="17280" y="12542"/>
                  <a:pt x="17280" y="12542"/>
                  <a:pt x="17280" y="12542"/>
                </a:cubicBezTo>
                <a:cubicBezTo>
                  <a:pt x="17280" y="12019"/>
                  <a:pt x="17145" y="11671"/>
                  <a:pt x="17145" y="11323"/>
                </a:cubicBezTo>
                <a:cubicBezTo>
                  <a:pt x="19440" y="12019"/>
                  <a:pt x="20925" y="13239"/>
                  <a:pt x="20925" y="14284"/>
                </a:cubicBezTo>
                <a:cubicBezTo>
                  <a:pt x="20925" y="16200"/>
                  <a:pt x="16740" y="18290"/>
                  <a:pt x="10800" y="182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69" name="Freeform 93"/>
          <p:cNvSpPr/>
          <p:nvPr/>
        </p:nvSpPr>
        <p:spPr>
          <a:xfrm>
            <a:off x="18438931" y="6931025"/>
            <a:ext cx="86971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6" h="21600" extrusionOk="0">
                <a:moveTo>
                  <a:pt x="21389" y="8910"/>
                </a:moveTo>
                <a:cubicBezTo>
                  <a:pt x="21389" y="8910"/>
                  <a:pt x="21220" y="8910"/>
                  <a:pt x="21052" y="8910"/>
                </a:cubicBezTo>
                <a:cubicBezTo>
                  <a:pt x="21052" y="8910"/>
                  <a:pt x="20883" y="8910"/>
                  <a:pt x="20883" y="8910"/>
                </a:cubicBezTo>
                <a:cubicBezTo>
                  <a:pt x="11095" y="1080"/>
                  <a:pt x="11095" y="1080"/>
                  <a:pt x="11095" y="1080"/>
                </a:cubicBezTo>
                <a:cubicBezTo>
                  <a:pt x="11095" y="21330"/>
                  <a:pt x="11095" y="21330"/>
                  <a:pt x="11095" y="21330"/>
                </a:cubicBezTo>
                <a:cubicBezTo>
                  <a:pt x="11095" y="21465"/>
                  <a:pt x="10927" y="21600"/>
                  <a:pt x="10758" y="21600"/>
                </a:cubicBezTo>
                <a:cubicBezTo>
                  <a:pt x="10589" y="21600"/>
                  <a:pt x="10252" y="21465"/>
                  <a:pt x="10252" y="21330"/>
                </a:cubicBezTo>
                <a:cubicBezTo>
                  <a:pt x="10252" y="1080"/>
                  <a:pt x="10252" y="1080"/>
                  <a:pt x="10252" y="1080"/>
                </a:cubicBezTo>
                <a:cubicBezTo>
                  <a:pt x="633" y="8910"/>
                  <a:pt x="633" y="8910"/>
                  <a:pt x="633" y="8910"/>
                </a:cubicBezTo>
                <a:cubicBezTo>
                  <a:pt x="464" y="9045"/>
                  <a:pt x="296" y="9045"/>
                  <a:pt x="127" y="8910"/>
                </a:cubicBezTo>
                <a:cubicBezTo>
                  <a:pt x="-42" y="8775"/>
                  <a:pt x="-42" y="8505"/>
                  <a:pt x="127" y="8370"/>
                </a:cubicBezTo>
                <a:cubicBezTo>
                  <a:pt x="10420" y="135"/>
                  <a:pt x="10420" y="135"/>
                  <a:pt x="10420" y="135"/>
                </a:cubicBezTo>
                <a:cubicBezTo>
                  <a:pt x="10420" y="135"/>
                  <a:pt x="10589" y="0"/>
                  <a:pt x="10589" y="0"/>
                </a:cubicBezTo>
                <a:cubicBezTo>
                  <a:pt x="10589" y="0"/>
                  <a:pt x="10589" y="0"/>
                  <a:pt x="10589" y="0"/>
                </a:cubicBezTo>
                <a:cubicBezTo>
                  <a:pt x="10758" y="0"/>
                  <a:pt x="10758" y="0"/>
                  <a:pt x="10758" y="0"/>
                </a:cubicBezTo>
                <a:cubicBezTo>
                  <a:pt x="10758" y="0"/>
                  <a:pt x="10758" y="0"/>
                  <a:pt x="10758" y="0"/>
                </a:cubicBezTo>
                <a:cubicBezTo>
                  <a:pt x="10758" y="0"/>
                  <a:pt x="10758" y="0"/>
                  <a:pt x="10758" y="0"/>
                </a:cubicBezTo>
                <a:cubicBezTo>
                  <a:pt x="10927" y="0"/>
                  <a:pt x="10927" y="0"/>
                  <a:pt x="11095" y="135"/>
                </a:cubicBezTo>
                <a:cubicBezTo>
                  <a:pt x="21389" y="8370"/>
                  <a:pt x="21389" y="8370"/>
                  <a:pt x="21389" y="8370"/>
                </a:cubicBezTo>
                <a:cubicBezTo>
                  <a:pt x="21558" y="8505"/>
                  <a:pt x="21558" y="8775"/>
                  <a:pt x="21389" y="89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70" name="Freeform 94"/>
          <p:cNvSpPr/>
          <p:nvPr/>
        </p:nvSpPr>
        <p:spPr>
          <a:xfrm>
            <a:off x="18437226" y="8166100"/>
            <a:ext cx="879477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67" y="11070"/>
                </a:moveTo>
                <a:cubicBezTo>
                  <a:pt x="14735" y="11070"/>
                  <a:pt x="14735" y="11340"/>
                  <a:pt x="14567" y="11475"/>
                </a:cubicBezTo>
                <a:cubicBezTo>
                  <a:pt x="14567" y="11475"/>
                  <a:pt x="14400" y="11610"/>
                  <a:pt x="14233" y="11610"/>
                </a:cubicBezTo>
                <a:cubicBezTo>
                  <a:pt x="14233" y="11610"/>
                  <a:pt x="14065" y="11475"/>
                  <a:pt x="14065" y="11475"/>
                </a:cubicBezTo>
                <a:cubicBezTo>
                  <a:pt x="11219" y="9180"/>
                  <a:pt x="11219" y="9180"/>
                  <a:pt x="11219" y="9180"/>
                </a:cubicBezTo>
                <a:cubicBezTo>
                  <a:pt x="11219" y="15795"/>
                  <a:pt x="11219" y="15795"/>
                  <a:pt x="11219" y="15795"/>
                </a:cubicBezTo>
                <a:cubicBezTo>
                  <a:pt x="11219" y="15930"/>
                  <a:pt x="11051" y="16065"/>
                  <a:pt x="10884" y="16065"/>
                </a:cubicBezTo>
                <a:cubicBezTo>
                  <a:pt x="10549" y="16065"/>
                  <a:pt x="10381" y="15930"/>
                  <a:pt x="10381" y="15795"/>
                </a:cubicBezTo>
                <a:cubicBezTo>
                  <a:pt x="10381" y="9180"/>
                  <a:pt x="10381" y="9180"/>
                  <a:pt x="10381" y="9180"/>
                </a:cubicBezTo>
                <a:cubicBezTo>
                  <a:pt x="7702" y="11475"/>
                  <a:pt x="7702" y="11475"/>
                  <a:pt x="7702" y="11475"/>
                </a:cubicBezTo>
                <a:cubicBezTo>
                  <a:pt x="7535" y="11610"/>
                  <a:pt x="7200" y="11610"/>
                  <a:pt x="7033" y="11475"/>
                </a:cubicBezTo>
                <a:cubicBezTo>
                  <a:pt x="6865" y="11340"/>
                  <a:pt x="6865" y="11070"/>
                  <a:pt x="7033" y="11070"/>
                </a:cubicBezTo>
                <a:cubicBezTo>
                  <a:pt x="10549" y="8235"/>
                  <a:pt x="10549" y="8235"/>
                  <a:pt x="10549" y="8235"/>
                </a:cubicBezTo>
                <a:cubicBezTo>
                  <a:pt x="10549" y="8235"/>
                  <a:pt x="10549" y="8235"/>
                  <a:pt x="10549" y="8235"/>
                </a:cubicBezTo>
                <a:cubicBezTo>
                  <a:pt x="10549" y="8235"/>
                  <a:pt x="10549" y="8100"/>
                  <a:pt x="10716" y="8100"/>
                </a:cubicBezTo>
                <a:cubicBezTo>
                  <a:pt x="10716" y="8100"/>
                  <a:pt x="10716" y="8100"/>
                  <a:pt x="10884" y="8100"/>
                </a:cubicBezTo>
                <a:cubicBezTo>
                  <a:pt x="10884" y="8100"/>
                  <a:pt x="10884" y="8100"/>
                  <a:pt x="10884" y="8100"/>
                </a:cubicBezTo>
                <a:cubicBezTo>
                  <a:pt x="10884" y="8100"/>
                  <a:pt x="10884" y="8100"/>
                  <a:pt x="10884" y="8100"/>
                </a:cubicBezTo>
                <a:cubicBezTo>
                  <a:pt x="10884" y="8100"/>
                  <a:pt x="10884" y="8100"/>
                  <a:pt x="10884" y="8100"/>
                </a:cubicBezTo>
                <a:cubicBezTo>
                  <a:pt x="11051" y="8100"/>
                  <a:pt x="11051" y="8235"/>
                  <a:pt x="11051" y="8235"/>
                </a:cubicBezTo>
                <a:lnTo>
                  <a:pt x="14567" y="11070"/>
                </a:lnTo>
                <a:close/>
                <a:moveTo>
                  <a:pt x="21600" y="5670"/>
                </a:moveTo>
                <a:cubicBezTo>
                  <a:pt x="21600" y="5670"/>
                  <a:pt x="21600" y="5670"/>
                  <a:pt x="21600" y="5670"/>
                </a:cubicBezTo>
                <a:cubicBezTo>
                  <a:pt x="21600" y="19980"/>
                  <a:pt x="21600" y="19980"/>
                  <a:pt x="21600" y="19980"/>
                </a:cubicBezTo>
                <a:cubicBezTo>
                  <a:pt x="21600" y="20925"/>
                  <a:pt x="20763" y="21600"/>
                  <a:pt x="19591" y="21600"/>
                </a:cubicBezTo>
                <a:cubicBezTo>
                  <a:pt x="2009" y="21600"/>
                  <a:pt x="2009" y="21600"/>
                  <a:pt x="2009" y="21600"/>
                </a:cubicBezTo>
                <a:cubicBezTo>
                  <a:pt x="837" y="21600"/>
                  <a:pt x="0" y="20925"/>
                  <a:pt x="0" y="19980"/>
                </a:cubicBezTo>
                <a:cubicBezTo>
                  <a:pt x="0" y="1620"/>
                  <a:pt x="0" y="1620"/>
                  <a:pt x="0" y="1620"/>
                </a:cubicBezTo>
                <a:cubicBezTo>
                  <a:pt x="0" y="675"/>
                  <a:pt x="837" y="0"/>
                  <a:pt x="2009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14902" y="0"/>
                  <a:pt x="15070" y="0"/>
                  <a:pt x="15070" y="135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600" y="5400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lose/>
                <a:moveTo>
                  <a:pt x="15237" y="5265"/>
                </a:moveTo>
                <a:cubicBezTo>
                  <a:pt x="20260" y="5265"/>
                  <a:pt x="20260" y="5265"/>
                  <a:pt x="20260" y="5265"/>
                </a:cubicBezTo>
                <a:cubicBezTo>
                  <a:pt x="15237" y="1080"/>
                  <a:pt x="15237" y="1080"/>
                  <a:pt x="15237" y="1080"/>
                </a:cubicBezTo>
                <a:lnTo>
                  <a:pt x="15237" y="5265"/>
                </a:lnTo>
                <a:close/>
                <a:moveTo>
                  <a:pt x="20763" y="19980"/>
                </a:moveTo>
                <a:cubicBezTo>
                  <a:pt x="20763" y="5940"/>
                  <a:pt x="20763" y="5940"/>
                  <a:pt x="20763" y="5940"/>
                </a:cubicBezTo>
                <a:cubicBezTo>
                  <a:pt x="14735" y="5940"/>
                  <a:pt x="14735" y="5940"/>
                  <a:pt x="14735" y="5940"/>
                </a:cubicBezTo>
                <a:cubicBezTo>
                  <a:pt x="14567" y="5940"/>
                  <a:pt x="14400" y="5805"/>
                  <a:pt x="14400" y="5670"/>
                </a:cubicBezTo>
                <a:cubicBezTo>
                  <a:pt x="14400" y="675"/>
                  <a:pt x="14400" y="675"/>
                  <a:pt x="14400" y="675"/>
                </a:cubicBezTo>
                <a:cubicBezTo>
                  <a:pt x="2009" y="675"/>
                  <a:pt x="2009" y="675"/>
                  <a:pt x="2009" y="675"/>
                </a:cubicBezTo>
                <a:cubicBezTo>
                  <a:pt x="1340" y="675"/>
                  <a:pt x="837" y="1080"/>
                  <a:pt x="837" y="1620"/>
                </a:cubicBezTo>
                <a:cubicBezTo>
                  <a:pt x="837" y="19980"/>
                  <a:pt x="837" y="19980"/>
                  <a:pt x="837" y="19980"/>
                </a:cubicBezTo>
                <a:cubicBezTo>
                  <a:pt x="837" y="20520"/>
                  <a:pt x="1340" y="20925"/>
                  <a:pt x="2009" y="20925"/>
                </a:cubicBezTo>
                <a:cubicBezTo>
                  <a:pt x="19591" y="20925"/>
                  <a:pt x="19591" y="20925"/>
                  <a:pt x="19591" y="20925"/>
                </a:cubicBezTo>
                <a:cubicBezTo>
                  <a:pt x="20260" y="20925"/>
                  <a:pt x="20763" y="20520"/>
                  <a:pt x="20763" y="199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71" name="Freeform 95"/>
          <p:cNvSpPr/>
          <p:nvPr/>
        </p:nvSpPr>
        <p:spPr>
          <a:xfrm>
            <a:off x="18329276" y="9626600"/>
            <a:ext cx="1089027" cy="615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90" y="9840"/>
                </a:moveTo>
                <a:cubicBezTo>
                  <a:pt x="19305" y="7200"/>
                  <a:pt x="19305" y="7200"/>
                  <a:pt x="19305" y="7200"/>
                </a:cubicBezTo>
                <a:cubicBezTo>
                  <a:pt x="18090" y="2400"/>
                  <a:pt x="18090" y="2400"/>
                  <a:pt x="18090" y="2400"/>
                </a:cubicBezTo>
                <a:cubicBezTo>
                  <a:pt x="17685" y="960"/>
                  <a:pt x="16875" y="0"/>
                  <a:pt x="16065" y="0"/>
                </a:cubicBezTo>
                <a:cubicBezTo>
                  <a:pt x="1755" y="0"/>
                  <a:pt x="1755" y="0"/>
                  <a:pt x="1755" y="0"/>
                </a:cubicBezTo>
                <a:cubicBezTo>
                  <a:pt x="810" y="0"/>
                  <a:pt x="0" y="1440"/>
                  <a:pt x="0" y="3120"/>
                </a:cubicBezTo>
                <a:cubicBezTo>
                  <a:pt x="0" y="15360"/>
                  <a:pt x="0" y="15360"/>
                  <a:pt x="0" y="15360"/>
                </a:cubicBezTo>
                <a:cubicBezTo>
                  <a:pt x="0" y="17040"/>
                  <a:pt x="675" y="18240"/>
                  <a:pt x="1620" y="18240"/>
                </a:cubicBezTo>
                <a:cubicBezTo>
                  <a:pt x="2835" y="18240"/>
                  <a:pt x="2835" y="18240"/>
                  <a:pt x="2835" y="18240"/>
                </a:cubicBezTo>
                <a:cubicBezTo>
                  <a:pt x="3105" y="20160"/>
                  <a:pt x="3915" y="21600"/>
                  <a:pt x="5130" y="21600"/>
                </a:cubicBezTo>
                <a:cubicBezTo>
                  <a:pt x="6210" y="21600"/>
                  <a:pt x="7155" y="20160"/>
                  <a:pt x="7290" y="18240"/>
                </a:cubicBezTo>
                <a:cubicBezTo>
                  <a:pt x="14445" y="18240"/>
                  <a:pt x="14445" y="18240"/>
                  <a:pt x="14445" y="18240"/>
                </a:cubicBezTo>
                <a:cubicBezTo>
                  <a:pt x="14715" y="20160"/>
                  <a:pt x="15525" y="21600"/>
                  <a:pt x="16740" y="21600"/>
                </a:cubicBezTo>
                <a:cubicBezTo>
                  <a:pt x="17820" y="21600"/>
                  <a:pt x="18765" y="20160"/>
                  <a:pt x="18900" y="18240"/>
                </a:cubicBezTo>
                <a:cubicBezTo>
                  <a:pt x="19980" y="18240"/>
                  <a:pt x="19980" y="18240"/>
                  <a:pt x="19980" y="18240"/>
                </a:cubicBezTo>
                <a:cubicBezTo>
                  <a:pt x="20925" y="18240"/>
                  <a:pt x="21600" y="17040"/>
                  <a:pt x="21600" y="15360"/>
                </a:cubicBezTo>
                <a:cubicBezTo>
                  <a:pt x="21600" y="12960"/>
                  <a:pt x="21600" y="12960"/>
                  <a:pt x="21600" y="12960"/>
                </a:cubicBezTo>
                <a:cubicBezTo>
                  <a:pt x="21600" y="11760"/>
                  <a:pt x="21330" y="10560"/>
                  <a:pt x="20790" y="9840"/>
                </a:cubicBezTo>
                <a:close/>
                <a:moveTo>
                  <a:pt x="5130" y="20400"/>
                </a:moveTo>
                <a:cubicBezTo>
                  <a:pt x="4185" y="20400"/>
                  <a:pt x="3510" y="19200"/>
                  <a:pt x="3510" y="17760"/>
                </a:cubicBezTo>
                <a:cubicBezTo>
                  <a:pt x="3510" y="16320"/>
                  <a:pt x="4185" y="15120"/>
                  <a:pt x="5130" y="15120"/>
                </a:cubicBezTo>
                <a:cubicBezTo>
                  <a:pt x="5940" y="15120"/>
                  <a:pt x="6615" y="16320"/>
                  <a:pt x="6615" y="17760"/>
                </a:cubicBezTo>
                <a:cubicBezTo>
                  <a:pt x="6615" y="19200"/>
                  <a:pt x="5940" y="20400"/>
                  <a:pt x="5130" y="20400"/>
                </a:cubicBezTo>
                <a:close/>
                <a:moveTo>
                  <a:pt x="16740" y="20400"/>
                </a:moveTo>
                <a:cubicBezTo>
                  <a:pt x="15795" y="20400"/>
                  <a:pt x="15120" y="19200"/>
                  <a:pt x="15120" y="17760"/>
                </a:cubicBezTo>
                <a:cubicBezTo>
                  <a:pt x="15120" y="17760"/>
                  <a:pt x="15120" y="17760"/>
                  <a:pt x="15120" y="17760"/>
                </a:cubicBezTo>
                <a:cubicBezTo>
                  <a:pt x="15120" y="17760"/>
                  <a:pt x="15120" y="17760"/>
                  <a:pt x="15120" y="17760"/>
                </a:cubicBezTo>
                <a:cubicBezTo>
                  <a:pt x="15120" y="16320"/>
                  <a:pt x="15795" y="15120"/>
                  <a:pt x="16740" y="15120"/>
                </a:cubicBezTo>
                <a:cubicBezTo>
                  <a:pt x="17550" y="15120"/>
                  <a:pt x="18225" y="16320"/>
                  <a:pt x="18225" y="17760"/>
                </a:cubicBezTo>
                <a:cubicBezTo>
                  <a:pt x="18225" y="17760"/>
                  <a:pt x="18225" y="17760"/>
                  <a:pt x="18225" y="17760"/>
                </a:cubicBezTo>
                <a:cubicBezTo>
                  <a:pt x="18225" y="17760"/>
                  <a:pt x="18225" y="17760"/>
                  <a:pt x="18225" y="17760"/>
                </a:cubicBezTo>
                <a:cubicBezTo>
                  <a:pt x="18225" y="19200"/>
                  <a:pt x="17550" y="20400"/>
                  <a:pt x="16740" y="20400"/>
                </a:cubicBezTo>
                <a:close/>
                <a:moveTo>
                  <a:pt x="20925" y="15360"/>
                </a:moveTo>
                <a:cubicBezTo>
                  <a:pt x="20925" y="16320"/>
                  <a:pt x="20520" y="17040"/>
                  <a:pt x="19980" y="17040"/>
                </a:cubicBezTo>
                <a:cubicBezTo>
                  <a:pt x="18900" y="17040"/>
                  <a:pt x="18900" y="17040"/>
                  <a:pt x="18900" y="17040"/>
                </a:cubicBezTo>
                <a:cubicBezTo>
                  <a:pt x="18765" y="15120"/>
                  <a:pt x="17820" y="13680"/>
                  <a:pt x="16740" y="13680"/>
                </a:cubicBezTo>
                <a:cubicBezTo>
                  <a:pt x="15525" y="13680"/>
                  <a:pt x="14715" y="15120"/>
                  <a:pt x="14445" y="17040"/>
                </a:cubicBezTo>
                <a:cubicBezTo>
                  <a:pt x="7290" y="17040"/>
                  <a:pt x="7290" y="17040"/>
                  <a:pt x="7290" y="17040"/>
                </a:cubicBezTo>
                <a:cubicBezTo>
                  <a:pt x="7155" y="15120"/>
                  <a:pt x="6210" y="13680"/>
                  <a:pt x="5130" y="13680"/>
                </a:cubicBezTo>
                <a:cubicBezTo>
                  <a:pt x="3915" y="13680"/>
                  <a:pt x="3105" y="15120"/>
                  <a:pt x="2835" y="17040"/>
                </a:cubicBezTo>
                <a:cubicBezTo>
                  <a:pt x="1620" y="17040"/>
                  <a:pt x="1620" y="17040"/>
                  <a:pt x="1620" y="17040"/>
                </a:cubicBezTo>
                <a:cubicBezTo>
                  <a:pt x="1080" y="17040"/>
                  <a:pt x="675" y="16320"/>
                  <a:pt x="675" y="15360"/>
                </a:cubicBezTo>
                <a:cubicBezTo>
                  <a:pt x="675" y="3120"/>
                  <a:pt x="675" y="3120"/>
                  <a:pt x="675" y="3120"/>
                </a:cubicBezTo>
                <a:cubicBezTo>
                  <a:pt x="675" y="2160"/>
                  <a:pt x="1215" y="1200"/>
                  <a:pt x="1755" y="1200"/>
                </a:cubicBezTo>
                <a:cubicBezTo>
                  <a:pt x="16065" y="1200"/>
                  <a:pt x="16065" y="1200"/>
                  <a:pt x="16065" y="1200"/>
                </a:cubicBezTo>
                <a:cubicBezTo>
                  <a:pt x="16605" y="1200"/>
                  <a:pt x="17145" y="1920"/>
                  <a:pt x="17415" y="2880"/>
                </a:cubicBezTo>
                <a:cubicBezTo>
                  <a:pt x="18765" y="7680"/>
                  <a:pt x="18765" y="7680"/>
                  <a:pt x="18765" y="7680"/>
                </a:cubicBezTo>
                <a:cubicBezTo>
                  <a:pt x="18765" y="7920"/>
                  <a:pt x="18765" y="7920"/>
                  <a:pt x="18765" y="7920"/>
                </a:cubicBezTo>
                <a:cubicBezTo>
                  <a:pt x="20385" y="10560"/>
                  <a:pt x="20385" y="10560"/>
                  <a:pt x="20385" y="10560"/>
                </a:cubicBezTo>
                <a:cubicBezTo>
                  <a:pt x="20655" y="11280"/>
                  <a:pt x="20925" y="12240"/>
                  <a:pt x="20925" y="12960"/>
                </a:cubicBezTo>
                <a:lnTo>
                  <a:pt x="20925" y="15360"/>
                </a:lnTo>
                <a:close/>
                <a:moveTo>
                  <a:pt x="15255" y="9360"/>
                </a:moveTo>
                <a:cubicBezTo>
                  <a:pt x="15255" y="9600"/>
                  <a:pt x="15120" y="9840"/>
                  <a:pt x="14850" y="9840"/>
                </a:cubicBezTo>
                <a:cubicBezTo>
                  <a:pt x="4860" y="9840"/>
                  <a:pt x="4860" y="9840"/>
                  <a:pt x="4860" y="9840"/>
                </a:cubicBezTo>
                <a:cubicBezTo>
                  <a:pt x="4725" y="9840"/>
                  <a:pt x="4590" y="9600"/>
                  <a:pt x="4590" y="9360"/>
                </a:cubicBezTo>
                <a:cubicBezTo>
                  <a:pt x="4590" y="8880"/>
                  <a:pt x="4725" y="8640"/>
                  <a:pt x="4860" y="8640"/>
                </a:cubicBezTo>
                <a:cubicBezTo>
                  <a:pt x="14850" y="8640"/>
                  <a:pt x="14850" y="8640"/>
                  <a:pt x="14850" y="8640"/>
                </a:cubicBezTo>
                <a:cubicBezTo>
                  <a:pt x="15120" y="8640"/>
                  <a:pt x="15255" y="8880"/>
                  <a:pt x="15255" y="93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72" name="Freeform 96"/>
          <p:cNvSpPr/>
          <p:nvPr/>
        </p:nvSpPr>
        <p:spPr>
          <a:xfrm>
            <a:off x="18410411" y="10642600"/>
            <a:ext cx="947566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5" h="21600" extrusionOk="0">
                <a:moveTo>
                  <a:pt x="18671" y="7695"/>
                </a:moveTo>
                <a:cubicBezTo>
                  <a:pt x="17905" y="7695"/>
                  <a:pt x="17139" y="8100"/>
                  <a:pt x="16679" y="8640"/>
                </a:cubicBezTo>
                <a:cubicBezTo>
                  <a:pt x="16373" y="7830"/>
                  <a:pt x="15454" y="7290"/>
                  <a:pt x="14381" y="7290"/>
                </a:cubicBezTo>
                <a:cubicBezTo>
                  <a:pt x="13769" y="7290"/>
                  <a:pt x="13156" y="7425"/>
                  <a:pt x="12696" y="7830"/>
                </a:cubicBezTo>
                <a:cubicBezTo>
                  <a:pt x="12696" y="2160"/>
                  <a:pt x="12696" y="2160"/>
                  <a:pt x="12696" y="2160"/>
                </a:cubicBezTo>
                <a:cubicBezTo>
                  <a:pt x="12696" y="945"/>
                  <a:pt x="11624" y="0"/>
                  <a:pt x="10245" y="0"/>
                </a:cubicBezTo>
                <a:cubicBezTo>
                  <a:pt x="8866" y="0"/>
                  <a:pt x="7641" y="945"/>
                  <a:pt x="7641" y="2160"/>
                </a:cubicBezTo>
                <a:cubicBezTo>
                  <a:pt x="7641" y="7020"/>
                  <a:pt x="7641" y="7020"/>
                  <a:pt x="7641" y="7020"/>
                </a:cubicBezTo>
                <a:cubicBezTo>
                  <a:pt x="6875" y="3375"/>
                  <a:pt x="6875" y="3375"/>
                  <a:pt x="6875" y="3375"/>
                </a:cubicBezTo>
                <a:cubicBezTo>
                  <a:pt x="6875" y="2160"/>
                  <a:pt x="5803" y="1215"/>
                  <a:pt x="4424" y="1215"/>
                </a:cubicBezTo>
                <a:cubicBezTo>
                  <a:pt x="3045" y="1215"/>
                  <a:pt x="1973" y="2160"/>
                  <a:pt x="1973" y="3510"/>
                </a:cubicBezTo>
                <a:cubicBezTo>
                  <a:pt x="3198" y="11475"/>
                  <a:pt x="3198" y="11475"/>
                  <a:pt x="3198" y="11475"/>
                </a:cubicBezTo>
                <a:cubicBezTo>
                  <a:pt x="3198" y="11475"/>
                  <a:pt x="3198" y="11475"/>
                  <a:pt x="3198" y="11475"/>
                </a:cubicBezTo>
                <a:cubicBezTo>
                  <a:pt x="901" y="13635"/>
                  <a:pt x="901" y="13635"/>
                  <a:pt x="901" y="13635"/>
                </a:cubicBezTo>
                <a:cubicBezTo>
                  <a:pt x="-325" y="14850"/>
                  <a:pt x="-325" y="16605"/>
                  <a:pt x="1054" y="17820"/>
                </a:cubicBezTo>
                <a:cubicBezTo>
                  <a:pt x="5190" y="21465"/>
                  <a:pt x="5190" y="21465"/>
                  <a:pt x="5190" y="21465"/>
                </a:cubicBezTo>
                <a:cubicBezTo>
                  <a:pt x="5190" y="21600"/>
                  <a:pt x="5343" y="21600"/>
                  <a:pt x="5496" y="21600"/>
                </a:cubicBezTo>
                <a:cubicBezTo>
                  <a:pt x="5496" y="21600"/>
                  <a:pt x="5496" y="21600"/>
                  <a:pt x="5496" y="21600"/>
                </a:cubicBezTo>
                <a:cubicBezTo>
                  <a:pt x="5496" y="21600"/>
                  <a:pt x="5496" y="21600"/>
                  <a:pt x="5496" y="21600"/>
                </a:cubicBezTo>
                <a:cubicBezTo>
                  <a:pt x="17752" y="21600"/>
                  <a:pt x="17752" y="21600"/>
                  <a:pt x="17752" y="21600"/>
                </a:cubicBezTo>
                <a:cubicBezTo>
                  <a:pt x="19743" y="21600"/>
                  <a:pt x="21275" y="20250"/>
                  <a:pt x="21275" y="18630"/>
                </a:cubicBezTo>
                <a:cubicBezTo>
                  <a:pt x="21275" y="15390"/>
                  <a:pt x="21275" y="15390"/>
                  <a:pt x="21275" y="15390"/>
                </a:cubicBezTo>
                <a:cubicBezTo>
                  <a:pt x="21275" y="14985"/>
                  <a:pt x="21275" y="14985"/>
                  <a:pt x="21275" y="14985"/>
                </a:cubicBezTo>
                <a:cubicBezTo>
                  <a:pt x="21275" y="9990"/>
                  <a:pt x="21275" y="9990"/>
                  <a:pt x="21275" y="9990"/>
                </a:cubicBezTo>
                <a:cubicBezTo>
                  <a:pt x="21275" y="8775"/>
                  <a:pt x="20049" y="7695"/>
                  <a:pt x="18671" y="7695"/>
                </a:cubicBezTo>
                <a:close/>
                <a:moveTo>
                  <a:pt x="20509" y="18630"/>
                </a:moveTo>
                <a:cubicBezTo>
                  <a:pt x="20509" y="19845"/>
                  <a:pt x="19284" y="20925"/>
                  <a:pt x="17752" y="20925"/>
                </a:cubicBezTo>
                <a:cubicBezTo>
                  <a:pt x="5649" y="20925"/>
                  <a:pt x="5649" y="20925"/>
                  <a:pt x="5649" y="20925"/>
                </a:cubicBezTo>
                <a:cubicBezTo>
                  <a:pt x="1513" y="17280"/>
                  <a:pt x="1513" y="17280"/>
                  <a:pt x="1513" y="17280"/>
                </a:cubicBezTo>
                <a:cubicBezTo>
                  <a:pt x="441" y="16470"/>
                  <a:pt x="441" y="14985"/>
                  <a:pt x="1513" y="14040"/>
                </a:cubicBezTo>
                <a:cubicBezTo>
                  <a:pt x="3352" y="12285"/>
                  <a:pt x="3352" y="12285"/>
                  <a:pt x="3352" y="12285"/>
                </a:cubicBezTo>
                <a:cubicBezTo>
                  <a:pt x="3658" y="14040"/>
                  <a:pt x="3658" y="14040"/>
                  <a:pt x="3658" y="14040"/>
                </a:cubicBezTo>
                <a:cubicBezTo>
                  <a:pt x="3658" y="14310"/>
                  <a:pt x="3811" y="14445"/>
                  <a:pt x="4118" y="14445"/>
                </a:cubicBezTo>
                <a:cubicBezTo>
                  <a:pt x="4118" y="14445"/>
                  <a:pt x="4118" y="14445"/>
                  <a:pt x="4118" y="14445"/>
                </a:cubicBezTo>
                <a:cubicBezTo>
                  <a:pt x="4271" y="14310"/>
                  <a:pt x="4424" y="14175"/>
                  <a:pt x="4424" y="14040"/>
                </a:cubicBezTo>
                <a:cubicBezTo>
                  <a:pt x="2739" y="3375"/>
                  <a:pt x="2739" y="3375"/>
                  <a:pt x="2739" y="3375"/>
                </a:cubicBezTo>
                <a:cubicBezTo>
                  <a:pt x="2739" y="2565"/>
                  <a:pt x="3505" y="1890"/>
                  <a:pt x="4424" y="1890"/>
                </a:cubicBezTo>
                <a:cubicBezTo>
                  <a:pt x="5343" y="1890"/>
                  <a:pt x="6109" y="2565"/>
                  <a:pt x="6109" y="3510"/>
                </a:cubicBezTo>
                <a:cubicBezTo>
                  <a:pt x="7641" y="10665"/>
                  <a:pt x="7641" y="10665"/>
                  <a:pt x="7641" y="10665"/>
                </a:cubicBezTo>
                <a:cubicBezTo>
                  <a:pt x="7641" y="11070"/>
                  <a:pt x="7641" y="11070"/>
                  <a:pt x="7641" y="11070"/>
                </a:cubicBezTo>
                <a:cubicBezTo>
                  <a:pt x="7641" y="11205"/>
                  <a:pt x="7794" y="11340"/>
                  <a:pt x="8101" y="11340"/>
                </a:cubicBezTo>
                <a:cubicBezTo>
                  <a:pt x="8254" y="11340"/>
                  <a:pt x="8407" y="11205"/>
                  <a:pt x="8407" y="11070"/>
                </a:cubicBezTo>
                <a:cubicBezTo>
                  <a:pt x="8407" y="2160"/>
                  <a:pt x="8407" y="2160"/>
                  <a:pt x="8407" y="2160"/>
                </a:cubicBezTo>
                <a:cubicBezTo>
                  <a:pt x="8407" y="1350"/>
                  <a:pt x="9173" y="675"/>
                  <a:pt x="10245" y="675"/>
                </a:cubicBezTo>
                <a:cubicBezTo>
                  <a:pt x="11164" y="675"/>
                  <a:pt x="11930" y="1350"/>
                  <a:pt x="11930" y="2160"/>
                </a:cubicBezTo>
                <a:cubicBezTo>
                  <a:pt x="11930" y="9450"/>
                  <a:pt x="11930" y="9450"/>
                  <a:pt x="11930" y="9450"/>
                </a:cubicBezTo>
                <a:cubicBezTo>
                  <a:pt x="11930" y="11070"/>
                  <a:pt x="11930" y="11070"/>
                  <a:pt x="11930" y="11070"/>
                </a:cubicBezTo>
                <a:cubicBezTo>
                  <a:pt x="11930" y="11205"/>
                  <a:pt x="12084" y="11340"/>
                  <a:pt x="12390" y="11340"/>
                </a:cubicBezTo>
                <a:cubicBezTo>
                  <a:pt x="12543" y="11340"/>
                  <a:pt x="12696" y="11205"/>
                  <a:pt x="12696" y="11070"/>
                </a:cubicBezTo>
                <a:cubicBezTo>
                  <a:pt x="12696" y="9450"/>
                  <a:pt x="12696" y="9450"/>
                  <a:pt x="12696" y="9450"/>
                </a:cubicBezTo>
                <a:cubicBezTo>
                  <a:pt x="12696" y="8640"/>
                  <a:pt x="13462" y="7965"/>
                  <a:pt x="14381" y="7965"/>
                </a:cubicBezTo>
                <a:cubicBezTo>
                  <a:pt x="15454" y="7965"/>
                  <a:pt x="16220" y="8640"/>
                  <a:pt x="16220" y="9450"/>
                </a:cubicBezTo>
                <a:cubicBezTo>
                  <a:pt x="16220" y="9990"/>
                  <a:pt x="16220" y="9990"/>
                  <a:pt x="16220" y="9990"/>
                </a:cubicBezTo>
                <a:cubicBezTo>
                  <a:pt x="16220" y="11070"/>
                  <a:pt x="16220" y="11070"/>
                  <a:pt x="16220" y="11070"/>
                </a:cubicBezTo>
                <a:cubicBezTo>
                  <a:pt x="16220" y="11205"/>
                  <a:pt x="16373" y="11340"/>
                  <a:pt x="16526" y="11340"/>
                </a:cubicBezTo>
                <a:cubicBezTo>
                  <a:pt x="16832" y="11340"/>
                  <a:pt x="16986" y="11205"/>
                  <a:pt x="16986" y="11070"/>
                </a:cubicBezTo>
                <a:cubicBezTo>
                  <a:pt x="16986" y="9990"/>
                  <a:pt x="16986" y="9990"/>
                  <a:pt x="16986" y="9990"/>
                </a:cubicBezTo>
                <a:cubicBezTo>
                  <a:pt x="16986" y="9045"/>
                  <a:pt x="17752" y="8370"/>
                  <a:pt x="18671" y="8370"/>
                </a:cubicBezTo>
                <a:cubicBezTo>
                  <a:pt x="19743" y="8370"/>
                  <a:pt x="20509" y="9045"/>
                  <a:pt x="20509" y="9990"/>
                </a:cubicBezTo>
                <a:cubicBezTo>
                  <a:pt x="20509" y="14985"/>
                  <a:pt x="20509" y="14985"/>
                  <a:pt x="20509" y="14985"/>
                </a:cubicBezTo>
                <a:cubicBezTo>
                  <a:pt x="20509" y="15390"/>
                  <a:pt x="20509" y="15390"/>
                  <a:pt x="20509" y="15390"/>
                </a:cubicBezTo>
                <a:lnTo>
                  <a:pt x="20509" y="1863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73" name="Freeform 97"/>
          <p:cNvSpPr/>
          <p:nvPr/>
        </p:nvSpPr>
        <p:spPr>
          <a:xfrm>
            <a:off x="18329276" y="12071350"/>
            <a:ext cx="1089027" cy="6604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700"/>
                </a:moveTo>
                <a:cubicBezTo>
                  <a:pt x="21600" y="2700"/>
                  <a:pt x="21600" y="2475"/>
                  <a:pt x="21465" y="2475"/>
                </a:cubicBezTo>
                <a:cubicBezTo>
                  <a:pt x="21330" y="2250"/>
                  <a:pt x="21330" y="2250"/>
                  <a:pt x="21195" y="2475"/>
                </a:cubicBezTo>
                <a:cubicBezTo>
                  <a:pt x="15120" y="9900"/>
                  <a:pt x="15120" y="9900"/>
                  <a:pt x="15120" y="9900"/>
                </a:cubicBezTo>
                <a:cubicBezTo>
                  <a:pt x="15120" y="2475"/>
                  <a:pt x="15120" y="2475"/>
                  <a:pt x="15120" y="2475"/>
                </a:cubicBezTo>
                <a:cubicBezTo>
                  <a:pt x="15120" y="1125"/>
                  <a:pt x="14445" y="0"/>
                  <a:pt x="13635" y="0"/>
                </a:cubicBezTo>
                <a:cubicBezTo>
                  <a:pt x="1485" y="0"/>
                  <a:pt x="1485" y="0"/>
                  <a:pt x="1485" y="0"/>
                </a:cubicBezTo>
                <a:cubicBezTo>
                  <a:pt x="675" y="0"/>
                  <a:pt x="0" y="1125"/>
                  <a:pt x="0" y="2475"/>
                </a:cubicBezTo>
                <a:cubicBezTo>
                  <a:pt x="0" y="19125"/>
                  <a:pt x="0" y="19125"/>
                  <a:pt x="0" y="19125"/>
                </a:cubicBezTo>
                <a:cubicBezTo>
                  <a:pt x="0" y="20475"/>
                  <a:pt x="675" y="21600"/>
                  <a:pt x="1485" y="21600"/>
                </a:cubicBezTo>
                <a:cubicBezTo>
                  <a:pt x="13635" y="21600"/>
                  <a:pt x="13635" y="21600"/>
                  <a:pt x="13635" y="21600"/>
                </a:cubicBezTo>
                <a:cubicBezTo>
                  <a:pt x="14445" y="21600"/>
                  <a:pt x="15120" y="20475"/>
                  <a:pt x="15120" y="19125"/>
                </a:cubicBezTo>
                <a:cubicBezTo>
                  <a:pt x="15120" y="11700"/>
                  <a:pt x="15120" y="11700"/>
                  <a:pt x="15120" y="11700"/>
                </a:cubicBezTo>
                <a:cubicBezTo>
                  <a:pt x="21195" y="19350"/>
                  <a:pt x="21195" y="19350"/>
                  <a:pt x="21195" y="19350"/>
                </a:cubicBezTo>
                <a:cubicBezTo>
                  <a:pt x="21195" y="19350"/>
                  <a:pt x="21330" y="19350"/>
                  <a:pt x="21330" y="19350"/>
                </a:cubicBezTo>
                <a:cubicBezTo>
                  <a:pt x="21330" y="19350"/>
                  <a:pt x="21465" y="19350"/>
                  <a:pt x="21465" y="19350"/>
                </a:cubicBezTo>
                <a:cubicBezTo>
                  <a:pt x="21600" y="19125"/>
                  <a:pt x="21600" y="19125"/>
                  <a:pt x="21600" y="18900"/>
                </a:cubicBezTo>
                <a:lnTo>
                  <a:pt x="21600" y="2700"/>
                </a:lnTo>
                <a:close/>
                <a:moveTo>
                  <a:pt x="14580" y="19125"/>
                </a:moveTo>
                <a:cubicBezTo>
                  <a:pt x="14580" y="20025"/>
                  <a:pt x="14175" y="20925"/>
                  <a:pt x="13635" y="20925"/>
                </a:cubicBezTo>
                <a:cubicBezTo>
                  <a:pt x="1485" y="20925"/>
                  <a:pt x="1485" y="20925"/>
                  <a:pt x="1485" y="20925"/>
                </a:cubicBezTo>
                <a:cubicBezTo>
                  <a:pt x="945" y="20925"/>
                  <a:pt x="540" y="20025"/>
                  <a:pt x="540" y="19125"/>
                </a:cubicBezTo>
                <a:cubicBezTo>
                  <a:pt x="540" y="2475"/>
                  <a:pt x="540" y="2475"/>
                  <a:pt x="540" y="2475"/>
                </a:cubicBezTo>
                <a:cubicBezTo>
                  <a:pt x="540" y="1575"/>
                  <a:pt x="945" y="900"/>
                  <a:pt x="1485" y="900"/>
                </a:cubicBezTo>
                <a:cubicBezTo>
                  <a:pt x="1485" y="900"/>
                  <a:pt x="1485" y="900"/>
                  <a:pt x="1485" y="900"/>
                </a:cubicBezTo>
                <a:cubicBezTo>
                  <a:pt x="13635" y="900"/>
                  <a:pt x="13635" y="900"/>
                  <a:pt x="13635" y="900"/>
                </a:cubicBezTo>
                <a:cubicBezTo>
                  <a:pt x="14175" y="900"/>
                  <a:pt x="14580" y="1575"/>
                  <a:pt x="14580" y="2475"/>
                </a:cubicBezTo>
                <a:lnTo>
                  <a:pt x="14580" y="19125"/>
                </a:lnTo>
                <a:close/>
                <a:moveTo>
                  <a:pt x="15255" y="10800"/>
                </a:moveTo>
                <a:cubicBezTo>
                  <a:pt x="21060" y="3600"/>
                  <a:pt x="21060" y="3600"/>
                  <a:pt x="21060" y="3600"/>
                </a:cubicBezTo>
                <a:cubicBezTo>
                  <a:pt x="21060" y="18000"/>
                  <a:pt x="21060" y="18000"/>
                  <a:pt x="21060" y="18000"/>
                </a:cubicBezTo>
                <a:lnTo>
                  <a:pt x="15255" y="108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74" name="Freeform 98"/>
          <p:cNvSpPr/>
          <p:nvPr/>
        </p:nvSpPr>
        <p:spPr>
          <a:xfrm>
            <a:off x="20237450" y="796926"/>
            <a:ext cx="1092200" cy="94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078"/>
                </a:moveTo>
                <a:cubicBezTo>
                  <a:pt x="21600" y="8922"/>
                  <a:pt x="21600" y="8765"/>
                  <a:pt x="21465" y="8765"/>
                </a:cubicBezTo>
                <a:cubicBezTo>
                  <a:pt x="21330" y="8609"/>
                  <a:pt x="21195" y="8765"/>
                  <a:pt x="21195" y="8765"/>
                </a:cubicBezTo>
                <a:cubicBezTo>
                  <a:pt x="14985" y="13930"/>
                  <a:pt x="14985" y="13930"/>
                  <a:pt x="14985" y="13930"/>
                </a:cubicBezTo>
                <a:cubicBezTo>
                  <a:pt x="14985" y="9548"/>
                  <a:pt x="14985" y="9548"/>
                  <a:pt x="14985" y="9548"/>
                </a:cubicBezTo>
                <a:cubicBezTo>
                  <a:pt x="14985" y="8452"/>
                  <a:pt x="14310" y="7513"/>
                  <a:pt x="13365" y="7513"/>
                </a:cubicBezTo>
                <a:cubicBezTo>
                  <a:pt x="14445" y="6887"/>
                  <a:pt x="14985" y="5478"/>
                  <a:pt x="14985" y="4070"/>
                </a:cubicBezTo>
                <a:cubicBezTo>
                  <a:pt x="14985" y="1878"/>
                  <a:pt x="13500" y="0"/>
                  <a:pt x="11475" y="0"/>
                </a:cubicBezTo>
                <a:cubicBezTo>
                  <a:pt x="9585" y="0"/>
                  <a:pt x="7965" y="1878"/>
                  <a:pt x="7965" y="4070"/>
                </a:cubicBezTo>
                <a:cubicBezTo>
                  <a:pt x="7965" y="5478"/>
                  <a:pt x="8640" y="6887"/>
                  <a:pt x="9585" y="7513"/>
                </a:cubicBezTo>
                <a:cubicBezTo>
                  <a:pt x="5535" y="7513"/>
                  <a:pt x="5535" y="7513"/>
                  <a:pt x="5535" y="7513"/>
                </a:cubicBezTo>
                <a:cubicBezTo>
                  <a:pt x="6480" y="6887"/>
                  <a:pt x="7155" y="5478"/>
                  <a:pt x="7155" y="4070"/>
                </a:cubicBezTo>
                <a:cubicBezTo>
                  <a:pt x="7155" y="1878"/>
                  <a:pt x="5535" y="0"/>
                  <a:pt x="3510" y="0"/>
                </a:cubicBezTo>
                <a:cubicBezTo>
                  <a:pt x="1620" y="0"/>
                  <a:pt x="0" y="1878"/>
                  <a:pt x="0" y="4070"/>
                </a:cubicBezTo>
                <a:cubicBezTo>
                  <a:pt x="0" y="5478"/>
                  <a:pt x="675" y="6887"/>
                  <a:pt x="1620" y="7513"/>
                </a:cubicBezTo>
                <a:cubicBezTo>
                  <a:pt x="675" y="7513"/>
                  <a:pt x="0" y="8452"/>
                  <a:pt x="0" y="9548"/>
                </a:cubicBezTo>
                <a:cubicBezTo>
                  <a:pt x="0" y="19722"/>
                  <a:pt x="0" y="19722"/>
                  <a:pt x="0" y="19722"/>
                </a:cubicBezTo>
                <a:cubicBezTo>
                  <a:pt x="0" y="20661"/>
                  <a:pt x="810" y="21600"/>
                  <a:pt x="1620" y="21600"/>
                </a:cubicBezTo>
                <a:cubicBezTo>
                  <a:pt x="13365" y="21600"/>
                  <a:pt x="13365" y="21600"/>
                  <a:pt x="13365" y="21600"/>
                </a:cubicBezTo>
                <a:cubicBezTo>
                  <a:pt x="14310" y="21600"/>
                  <a:pt x="14985" y="20661"/>
                  <a:pt x="14985" y="19722"/>
                </a:cubicBezTo>
                <a:cubicBezTo>
                  <a:pt x="14985" y="15183"/>
                  <a:pt x="14985" y="15183"/>
                  <a:pt x="14985" y="15183"/>
                </a:cubicBezTo>
                <a:cubicBezTo>
                  <a:pt x="21195" y="20348"/>
                  <a:pt x="21195" y="20348"/>
                  <a:pt x="21195" y="20348"/>
                </a:cubicBezTo>
                <a:cubicBezTo>
                  <a:pt x="21195" y="20348"/>
                  <a:pt x="21195" y="20504"/>
                  <a:pt x="21330" y="20504"/>
                </a:cubicBezTo>
                <a:cubicBezTo>
                  <a:pt x="21330" y="20504"/>
                  <a:pt x="21465" y="20504"/>
                  <a:pt x="21465" y="20348"/>
                </a:cubicBezTo>
                <a:cubicBezTo>
                  <a:pt x="21600" y="20348"/>
                  <a:pt x="21600" y="20191"/>
                  <a:pt x="21600" y="20035"/>
                </a:cubicBezTo>
                <a:lnTo>
                  <a:pt x="21600" y="9078"/>
                </a:lnTo>
                <a:close/>
                <a:moveTo>
                  <a:pt x="8505" y="4070"/>
                </a:moveTo>
                <a:cubicBezTo>
                  <a:pt x="8505" y="2191"/>
                  <a:pt x="9855" y="626"/>
                  <a:pt x="11475" y="626"/>
                </a:cubicBezTo>
                <a:cubicBezTo>
                  <a:pt x="13095" y="626"/>
                  <a:pt x="14445" y="2191"/>
                  <a:pt x="14445" y="4070"/>
                </a:cubicBezTo>
                <a:cubicBezTo>
                  <a:pt x="14445" y="5948"/>
                  <a:pt x="13095" y="7513"/>
                  <a:pt x="11475" y="7513"/>
                </a:cubicBezTo>
                <a:cubicBezTo>
                  <a:pt x="9855" y="7513"/>
                  <a:pt x="8505" y="5948"/>
                  <a:pt x="8505" y="4070"/>
                </a:cubicBezTo>
                <a:close/>
                <a:moveTo>
                  <a:pt x="540" y="4070"/>
                </a:moveTo>
                <a:cubicBezTo>
                  <a:pt x="540" y="2191"/>
                  <a:pt x="1890" y="626"/>
                  <a:pt x="3510" y="626"/>
                </a:cubicBezTo>
                <a:cubicBezTo>
                  <a:pt x="5130" y="626"/>
                  <a:pt x="6480" y="2191"/>
                  <a:pt x="6480" y="4070"/>
                </a:cubicBezTo>
                <a:cubicBezTo>
                  <a:pt x="6480" y="5948"/>
                  <a:pt x="5130" y="7513"/>
                  <a:pt x="3510" y="7513"/>
                </a:cubicBezTo>
                <a:cubicBezTo>
                  <a:pt x="1890" y="7513"/>
                  <a:pt x="540" y="5948"/>
                  <a:pt x="540" y="4070"/>
                </a:cubicBezTo>
                <a:close/>
                <a:moveTo>
                  <a:pt x="14445" y="19722"/>
                </a:moveTo>
                <a:cubicBezTo>
                  <a:pt x="14445" y="20348"/>
                  <a:pt x="13905" y="20974"/>
                  <a:pt x="13365" y="20974"/>
                </a:cubicBezTo>
                <a:cubicBezTo>
                  <a:pt x="1620" y="20974"/>
                  <a:pt x="1620" y="20974"/>
                  <a:pt x="1620" y="20974"/>
                </a:cubicBezTo>
                <a:cubicBezTo>
                  <a:pt x="1080" y="20974"/>
                  <a:pt x="540" y="20348"/>
                  <a:pt x="540" y="19722"/>
                </a:cubicBezTo>
                <a:cubicBezTo>
                  <a:pt x="540" y="9548"/>
                  <a:pt x="540" y="9548"/>
                  <a:pt x="540" y="9548"/>
                </a:cubicBezTo>
                <a:cubicBezTo>
                  <a:pt x="540" y="8765"/>
                  <a:pt x="1080" y="8296"/>
                  <a:pt x="1620" y="8296"/>
                </a:cubicBezTo>
                <a:cubicBezTo>
                  <a:pt x="13365" y="8296"/>
                  <a:pt x="13365" y="8296"/>
                  <a:pt x="13365" y="8296"/>
                </a:cubicBezTo>
                <a:cubicBezTo>
                  <a:pt x="13905" y="8296"/>
                  <a:pt x="14445" y="8765"/>
                  <a:pt x="14445" y="9548"/>
                </a:cubicBezTo>
                <a:lnTo>
                  <a:pt x="14445" y="19722"/>
                </a:lnTo>
                <a:close/>
                <a:moveTo>
                  <a:pt x="15255" y="14557"/>
                </a:moveTo>
                <a:cubicBezTo>
                  <a:pt x="21060" y="9704"/>
                  <a:pt x="21060" y="9704"/>
                  <a:pt x="21060" y="9704"/>
                </a:cubicBezTo>
                <a:cubicBezTo>
                  <a:pt x="21060" y="19409"/>
                  <a:pt x="21060" y="19409"/>
                  <a:pt x="21060" y="19409"/>
                </a:cubicBezTo>
                <a:lnTo>
                  <a:pt x="15255" y="1455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75" name="Freeform 99"/>
          <p:cNvSpPr/>
          <p:nvPr/>
        </p:nvSpPr>
        <p:spPr>
          <a:xfrm>
            <a:off x="20237450" y="2228850"/>
            <a:ext cx="1092200" cy="561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0"/>
                </a:moveTo>
                <a:cubicBezTo>
                  <a:pt x="19170" y="0"/>
                  <a:pt x="19170" y="0"/>
                  <a:pt x="19170" y="0"/>
                </a:cubicBezTo>
                <a:cubicBezTo>
                  <a:pt x="2430" y="0"/>
                  <a:pt x="2430" y="0"/>
                  <a:pt x="2430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135" y="0"/>
                  <a:pt x="0" y="263"/>
                  <a:pt x="0" y="527"/>
                </a:cubicBezTo>
                <a:cubicBezTo>
                  <a:pt x="0" y="12380"/>
                  <a:pt x="4860" y="21600"/>
                  <a:pt x="10800" y="21600"/>
                </a:cubicBezTo>
                <a:cubicBezTo>
                  <a:pt x="16740" y="21600"/>
                  <a:pt x="21600" y="12380"/>
                  <a:pt x="21600" y="527"/>
                </a:cubicBezTo>
                <a:cubicBezTo>
                  <a:pt x="21600" y="263"/>
                  <a:pt x="21465" y="0"/>
                  <a:pt x="21330" y="0"/>
                </a:cubicBezTo>
                <a:close/>
                <a:moveTo>
                  <a:pt x="18900" y="1317"/>
                </a:moveTo>
                <a:cubicBezTo>
                  <a:pt x="18630" y="9746"/>
                  <a:pt x="15120" y="16332"/>
                  <a:pt x="10800" y="16332"/>
                </a:cubicBezTo>
                <a:cubicBezTo>
                  <a:pt x="6480" y="16332"/>
                  <a:pt x="2970" y="9746"/>
                  <a:pt x="2700" y="1317"/>
                </a:cubicBezTo>
                <a:lnTo>
                  <a:pt x="18900" y="1317"/>
                </a:lnTo>
                <a:close/>
                <a:moveTo>
                  <a:pt x="10800" y="20546"/>
                </a:moveTo>
                <a:cubicBezTo>
                  <a:pt x="5265" y="20546"/>
                  <a:pt x="810" y="11854"/>
                  <a:pt x="675" y="1317"/>
                </a:cubicBezTo>
                <a:cubicBezTo>
                  <a:pt x="2160" y="1317"/>
                  <a:pt x="2160" y="1317"/>
                  <a:pt x="2160" y="1317"/>
                </a:cubicBezTo>
                <a:cubicBezTo>
                  <a:pt x="2295" y="10273"/>
                  <a:pt x="6075" y="17649"/>
                  <a:pt x="10800" y="17649"/>
                </a:cubicBezTo>
                <a:cubicBezTo>
                  <a:pt x="15525" y="17649"/>
                  <a:pt x="19305" y="10273"/>
                  <a:pt x="19440" y="1317"/>
                </a:cubicBezTo>
                <a:cubicBezTo>
                  <a:pt x="20925" y="1317"/>
                  <a:pt x="20925" y="1317"/>
                  <a:pt x="20925" y="1317"/>
                </a:cubicBezTo>
                <a:cubicBezTo>
                  <a:pt x="20790" y="11854"/>
                  <a:pt x="16335" y="20546"/>
                  <a:pt x="10800" y="20546"/>
                </a:cubicBezTo>
                <a:close/>
                <a:moveTo>
                  <a:pt x="10800" y="14224"/>
                </a:moveTo>
                <a:cubicBezTo>
                  <a:pt x="11340" y="14224"/>
                  <a:pt x="11610" y="13434"/>
                  <a:pt x="11610" y="12380"/>
                </a:cubicBezTo>
                <a:cubicBezTo>
                  <a:pt x="11610" y="11854"/>
                  <a:pt x="11475" y="9483"/>
                  <a:pt x="10800" y="9483"/>
                </a:cubicBezTo>
                <a:cubicBezTo>
                  <a:pt x="10125" y="9483"/>
                  <a:pt x="9990" y="11854"/>
                  <a:pt x="9990" y="12380"/>
                </a:cubicBezTo>
                <a:cubicBezTo>
                  <a:pt x="9990" y="13434"/>
                  <a:pt x="10260" y="14224"/>
                  <a:pt x="10800" y="14224"/>
                </a:cubicBezTo>
                <a:close/>
                <a:moveTo>
                  <a:pt x="10800" y="11063"/>
                </a:moveTo>
                <a:cubicBezTo>
                  <a:pt x="10935" y="11327"/>
                  <a:pt x="11070" y="12117"/>
                  <a:pt x="11070" y="12380"/>
                </a:cubicBezTo>
                <a:cubicBezTo>
                  <a:pt x="11070" y="12644"/>
                  <a:pt x="10935" y="12907"/>
                  <a:pt x="10800" y="12907"/>
                </a:cubicBezTo>
                <a:cubicBezTo>
                  <a:pt x="10665" y="12907"/>
                  <a:pt x="10530" y="12644"/>
                  <a:pt x="10530" y="12380"/>
                </a:cubicBezTo>
                <a:cubicBezTo>
                  <a:pt x="10530" y="12117"/>
                  <a:pt x="10665" y="11327"/>
                  <a:pt x="10800" y="11063"/>
                </a:cubicBezTo>
                <a:close/>
                <a:moveTo>
                  <a:pt x="14040" y="12117"/>
                </a:moveTo>
                <a:cubicBezTo>
                  <a:pt x="14040" y="12117"/>
                  <a:pt x="14040" y="12117"/>
                  <a:pt x="14175" y="12117"/>
                </a:cubicBezTo>
                <a:cubicBezTo>
                  <a:pt x="14310" y="12117"/>
                  <a:pt x="14445" y="12117"/>
                  <a:pt x="14580" y="11854"/>
                </a:cubicBezTo>
                <a:cubicBezTo>
                  <a:pt x="14850" y="11590"/>
                  <a:pt x="14985" y="11327"/>
                  <a:pt x="14985" y="10800"/>
                </a:cubicBezTo>
                <a:cubicBezTo>
                  <a:pt x="15120" y="10537"/>
                  <a:pt x="14985" y="10010"/>
                  <a:pt x="14850" y="9483"/>
                </a:cubicBezTo>
                <a:cubicBezTo>
                  <a:pt x="14850" y="9483"/>
                  <a:pt x="14850" y="9483"/>
                  <a:pt x="14850" y="9483"/>
                </a:cubicBezTo>
                <a:cubicBezTo>
                  <a:pt x="14715" y="9220"/>
                  <a:pt x="13905" y="7376"/>
                  <a:pt x="13365" y="8166"/>
                </a:cubicBezTo>
                <a:cubicBezTo>
                  <a:pt x="12825" y="8693"/>
                  <a:pt x="13230" y="11063"/>
                  <a:pt x="13500" y="11590"/>
                </a:cubicBezTo>
                <a:cubicBezTo>
                  <a:pt x="13500" y="11854"/>
                  <a:pt x="13770" y="12117"/>
                  <a:pt x="14040" y="12117"/>
                </a:cubicBezTo>
                <a:close/>
                <a:moveTo>
                  <a:pt x="14310" y="10273"/>
                </a:moveTo>
                <a:cubicBezTo>
                  <a:pt x="14310" y="10273"/>
                  <a:pt x="14445" y="10537"/>
                  <a:pt x="14310" y="10537"/>
                </a:cubicBezTo>
                <a:cubicBezTo>
                  <a:pt x="14310" y="10800"/>
                  <a:pt x="14310" y="10800"/>
                  <a:pt x="14310" y="10800"/>
                </a:cubicBezTo>
                <a:cubicBezTo>
                  <a:pt x="14175" y="11063"/>
                  <a:pt x="14175" y="11063"/>
                  <a:pt x="14175" y="11063"/>
                </a:cubicBezTo>
                <a:cubicBezTo>
                  <a:pt x="14040" y="10800"/>
                  <a:pt x="14040" y="10800"/>
                  <a:pt x="14040" y="10800"/>
                </a:cubicBezTo>
                <a:cubicBezTo>
                  <a:pt x="13905" y="10537"/>
                  <a:pt x="13770" y="9746"/>
                  <a:pt x="13770" y="9220"/>
                </a:cubicBezTo>
                <a:cubicBezTo>
                  <a:pt x="13905" y="9483"/>
                  <a:pt x="14310" y="10010"/>
                  <a:pt x="14310" y="10273"/>
                </a:cubicBezTo>
                <a:close/>
                <a:moveTo>
                  <a:pt x="16065" y="6849"/>
                </a:moveTo>
                <a:cubicBezTo>
                  <a:pt x="16200" y="6849"/>
                  <a:pt x="16335" y="6849"/>
                  <a:pt x="16335" y="6849"/>
                </a:cubicBezTo>
                <a:cubicBezTo>
                  <a:pt x="16740" y="6849"/>
                  <a:pt x="17010" y="6585"/>
                  <a:pt x="17145" y="5795"/>
                </a:cubicBezTo>
                <a:cubicBezTo>
                  <a:pt x="17280" y="5532"/>
                  <a:pt x="17280" y="5005"/>
                  <a:pt x="17145" y="4478"/>
                </a:cubicBezTo>
                <a:cubicBezTo>
                  <a:pt x="17145" y="4215"/>
                  <a:pt x="17010" y="3951"/>
                  <a:pt x="16740" y="3688"/>
                </a:cubicBezTo>
                <a:cubicBezTo>
                  <a:pt x="16470" y="3424"/>
                  <a:pt x="15660" y="3161"/>
                  <a:pt x="15255" y="3424"/>
                </a:cubicBezTo>
                <a:cubicBezTo>
                  <a:pt x="15120" y="3688"/>
                  <a:pt x="14985" y="3951"/>
                  <a:pt x="14985" y="4215"/>
                </a:cubicBezTo>
                <a:cubicBezTo>
                  <a:pt x="14850" y="4478"/>
                  <a:pt x="14985" y="5268"/>
                  <a:pt x="15390" y="5795"/>
                </a:cubicBezTo>
                <a:cubicBezTo>
                  <a:pt x="15525" y="6322"/>
                  <a:pt x="15930" y="6585"/>
                  <a:pt x="16065" y="6849"/>
                </a:cubicBezTo>
                <a:close/>
                <a:moveTo>
                  <a:pt x="16470" y="4741"/>
                </a:moveTo>
                <a:cubicBezTo>
                  <a:pt x="16605" y="5005"/>
                  <a:pt x="16605" y="5005"/>
                  <a:pt x="16605" y="5005"/>
                </a:cubicBezTo>
                <a:cubicBezTo>
                  <a:pt x="16605" y="5268"/>
                  <a:pt x="16605" y="5268"/>
                  <a:pt x="16605" y="5532"/>
                </a:cubicBezTo>
                <a:cubicBezTo>
                  <a:pt x="16605" y="5532"/>
                  <a:pt x="16470" y="5795"/>
                  <a:pt x="16335" y="5532"/>
                </a:cubicBezTo>
                <a:cubicBezTo>
                  <a:pt x="16200" y="5532"/>
                  <a:pt x="15795" y="5005"/>
                  <a:pt x="15660" y="4741"/>
                </a:cubicBezTo>
                <a:cubicBezTo>
                  <a:pt x="15930" y="4741"/>
                  <a:pt x="16335" y="4741"/>
                  <a:pt x="16470" y="4741"/>
                </a:cubicBezTo>
                <a:close/>
                <a:moveTo>
                  <a:pt x="6615" y="10800"/>
                </a:moveTo>
                <a:cubicBezTo>
                  <a:pt x="6615" y="11327"/>
                  <a:pt x="6750" y="11590"/>
                  <a:pt x="7020" y="11854"/>
                </a:cubicBezTo>
                <a:cubicBezTo>
                  <a:pt x="7155" y="12117"/>
                  <a:pt x="7290" y="12117"/>
                  <a:pt x="7425" y="12117"/>
                </a:cubicBezTo>
                <a:cubicBezTo>
                  <a:pt x="7560" y="12117"/>
                  <a:pt x="7560" y="12117"/>
                  <a:pt x="7560" y="12117"/>
                </a:cubicBezTo>
                <a:cubicBezTo>
                  <a:pt x="7830" y="12117"/>
                  <a:pt x="8100" y="11854"/>
                  <a:pt x="8100" y="11590"/>
                </a:cubicBezTo>
                <a:cubicBezTo>
                  <a:pt x="8370" y="11063"/>
                  <a:pt x="8640" y="9483"/>
                  <a:pt x="8505" y="8693"/>
                </a:cubicBezTo>
                <a:cubicBezTo>
                  <a:pt x="8505" y="8429"/>
                  <a:pt x="8370" y="8166"/>
                  <a:pt x="8235" y="8166"/>
                </a:cubicBezTo>
                <a:cubicBezTo>
                  <a:pt x="7695" y="7376"/>
                  <a:pt x="6885" y="9220"/>
                  <a:pt x="6750" y="9483"/>
                </a:cubicBezTo>
                <a:cubicBezTo>
                  <a:pt x="6615" y="10010"/>
                  <a:pt x="6480" y="10537"/>
                  <a:pt x="6615" y="10800"/>
                </a:cubicBezTo>
                <a:close/>
                <a:moveTo>
                  <a:pt x="7290" y="10273"/>
                </a:moveTo>
                <a:cubicBezTo>
                  <a:pt x="7290" y="10010"/>
                  <a:pt x="7695" y="9483"/>
                  <a:pt x="7830" y="9220"/>
                </a:cubicBezTo>
                <a:cubicBezTo>
                  <a:pt x="7830" y="9746"/>
                  <a:pt x="7695" y="10537"/>
                  <a:pt x="7560" y="10800"/>
                </a:cubicBezTo>
                <a:cubicBezTo>
                  <a:pt x="7560" y="10800"/>
                  <a:pt x="7560" y="10800"/>
                  <a:pt x="7425" y="11063"/>
                </a:cubicBezTo>
                <a:cubicBezTo>
                  <a:pt x="7425" y="11063"/>
                  <a:pt x="7425" y="11063"/>
                  <a:pt x="7290" y="10800"/>
                </a:cubicBezTo>
                <a:cubicBezTo>
                  <a:pt x="7290" y="10800"/>
                  <a:pt x="7290" y="10800"/>
                  <a:pt x="7290" y="10537"/>
                </a:cubicBezTo>
                <a:cubicBezTo>
                  <a:pt x="7155" y="10537"/>
                  <a:pt x="7290" y="10273"/>
                  <a:pt x="7290" y="10273"/>
                </a:cubicBezTo>
                <a:close/>
                <a:moveTo>
                  <a:pt x="6615" y="4215"/>
                </a:moveTo>
                <a:cubicBezTo>
                  <a:pt x="6480" y="3688"/>
                  <a:pt x="6210" y="3424"/>
                  <a:pt x="5670" y="3424"/>
                </a:cubicBezTo>
                <a:cubicBezTo>
                  <a:pt x="5400" y="3424"/>
                  <a:pt x="4995" y="3424"/>
                  <a:pt x="4860" y="3688"/>
                </a:cubicBezTo>
                <a:cubicBezTo>
                  <a:pt x="4590" y="3951"/>
                  <a:pt x="4455" y="4215"/>
                  <a:pt x="4455" y="4478"/>
                </a:cubicBezTo>
                <a:cubicBezTo>
                  <a:pt x="4320" y="5005"/>
                  <a:pt x="4320" y="5532"/>
                  <a:pt x="4455" y="5795"/>
                </a:cubicBezTo>
                <a:cubicBezTo>
                  <a:pt x="4590" y="6585"/>
                  <a:pt x="4860" y="6849"/>
                  <a:pt x="5265" y="6849"/>
                </a:cubicBezTo>
                <a:cubicBezTo>
                  <a:pt x="5265" y="6849"/>
                  <a:pt x="5400" y="6849"/>
                  <a:pt x="5535" y="6849"/>
                </a:cubicBezTo>
                <a:cubicBezTo>
                  <a:pt x="5805" y="6585"/>
                  <a:pt x="6885" y="5268"/>
                  <a:pt x="6615" y="4215"/>
                </a:cubicBezTo>
                <a:close/>
                <a:moveTo>
                  <a:pt x="4995" y="5532"/>
                </a:moveTo>
                <a:cubicBezTo>
                  <a:pt x="4995" y="5268"/>
                  <a:pt x="4995" y="5268"/>
                  <a:pt x="4995" y="5005"/>
                </a:cubicBezTo>
                <a:cubicBezTo>
                  <a:pt x="4995" y="5005"/>
                  <a:pt x="4995" y="5005"/>
                  <a:pt x="5130" y="4741"/>
                </a:cubicBezTo>
                <a:cubicBezTo>
                  <a:pt x="5265" y="4741"/>
                  <a:pt x="5535" y="4741"/>
                  <a:pt x="5805" y="4741"/>
                </a:cubicBezTo>
                <a:cubicBezTo>
                  <a:pt x="5805" y="4741"/>
                  <a:pt x="5940" y="4741"/>
                  <a:pt x="5940" y="4741"/>
                </a:cubicBezTo>
                <a:cubicBezTo>
                  <a:pt x="5805" y="5005"/>
                  <a:pt x="5400" y="5532"/>
                  <a:pt x="5265" y="5532"/>
                </a:cubicBezTo>
                <a:cubicBezTo>
                  <a:pt x="5130" y="5795"/>
                  <a:pt x="4995" y="5532"/>
                  <a:pt x="4995" y="55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76" name="Freeform 100"/>
          <p:cNvSpPr/>
          <p:nvPr/>
        </p:nvSpPr>
        <p:spPr>
          <a:xfrm>
            <a:off x="20237450" y="3244850"/>
            <a:ext cx="1092200" cy="10096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6759"/>
                </a:moveTo>
                <a:cubicBezTo>
                  <a:pt x="19845" y="6612"/>
                  <a:pt x="19710" y="6465"/>
                  <a:pt x="19575" y="6465"/>
                </a:cubicBezTo>
                <a:cubicBezTo>
                  <a:pt x="12825" y="6465"/>
                  <a:pt x="12825" y="6465"/>
                  <a:pt x="12825" y="6465"/>
                </a:cubicBezTo>
                <a:cubicBezTo>
                  <a:pt x="13635" y="5878"/>
                  <a:pt x="14040" y="4702"/>
                  <a:pt x="14040" y="3527"/>
                </a:cubicBezTo>
                <a:cubicBezTo>
                  <a:pt x="14040" y="1616"/>
                  <a:pt x="12555" y="0"/>
                  <a:pt x="10800" y="0"/>
                </a:cubicBezTo>
                <a:cubicBezTo>
                  <a:pt x="9045" y="0"/>
                  <a:pt x="7560" y="1616"/>
                  <a:pt x="7560" y="3527"/>
                </a:cubicBezTo>
                <a:cubicBezTo>
                  <a:pt x="7560" y="4702"/>
                  <a:pt x="7965" y="5878"/>
                  <a:pt x="8775" y="6465"/>
                </a:cubicBezTo>
                <a:cubicBezTo>
                  <a:pt x="2025" y="6465"/>
                  <a:pt x="2025" y="6465"/>
                  <a:pt x="2025" y="6465"/>
                </a:cubicBezTo>
                <a:cubicBezTo>
                  <a:pt x="1890" y="6465"/>
                  <a:pt x="1755" y="6612"/>
                  <a:pt x="1755" y="6759"/>
                </a:cubicBezTo>
                <a:cubicBezTo>
                  <a:pt x="0" y="21306"/>
                  <a:pt x="0" y="21306"/>
                  <a:pt x="0" y="21306"/>
                </a:cubicBezTo>
                <a:cubicBezTo>
                  <a:pt x="0" y="21306"/>
                  <a:pt x="0" y="21453"/>
                  <a:pt x="135" y="21600"/>
                </a:cubicBezTo>
                <a:cubicBezTo>
                  <a:pt x="135" y="21600"/>
                  <a:pt x="270" y="21600"/>
                  <a:pt x="270" y="21600"/>
                </a:cubicBezTo>
                <a:cubicBezTo>
                  <a:pt x="21330" y="21600"/>
                  <a:pt x="21330" y="21600"/>
                  <a:pt x="21330" y="21600"/>
                </a:cubicBezTo>
                <a:cubicBezTo>
                  <a:pt x="21330" y="21600"/>
                  <a:pt x="21465" y="21600"/>
                  <a:pt x="21465" y="21600"/>
                </a:cubicBezTo>
                <a:cubicBezTo>
                  <a:pt x="21600" y="21453"/>
                  <a:pt x="21600" y="21306"/>
                  <a:pt x="21600" y="21306"/>
                </a:cubicBezTo>
                <a:lnTo>
                  <a:pt x="19845" y="6759"/>
                </a:lnTo>
                <a:close/>
                <a:moveTo>
                  <a:pt x="8100" y="3527"/>
                </a:moveTo>
                <a:cubicBezTo>
                  <a:pt x="8100" y="2057"/>
                  <a:pt x="9315" y="735"/>
                  <a:pt x="10800" y="735"/>
                </a:cubicBezTo>
                <a:cubicBezTo>
                  <a:pt x="12285" y="735"/>
                  <a:pt x="13500" y="2057"/>
                  <a:pt x="13500" y="3527"/>
                </a:cubicBezTo>
                <a:cubicBezTo>
                  <a:pt x="13500" y="5143"/>
                  <a:pt x="12285" y="6465"/>
                  <a:pt x="10800" y="6465"/>
                </a:cubicBezTo>
                <a:cubicBezTo>
                  <a:pt x="10800" y="6465"/>
                  <a:pt x="10800" y="6465"/>
                  <a:pt x="10800" y="6465"/>
                </a:cubicBezTo>
                <a:cubicBezTo>
                  <a:pt x="9315" y="6465"/>
                  <a:pt x="8100" y="5143"/>
                  <a:pt x="8100" y="3527"/>
                </a:cubicBezTo>
                <a:close/>
                <a:moveTo>
                  <a:pt x="675" y="21012"/>
                </a:moveTo>
                <a:cubicBezTo>
                  <a:pt x="2295" y="7200"/>
                  <a:pt x="2295" y="7200"/>
                  <a:pt x="2295" y="7200"/>
                </a:cubicBezTo>
                <a:cubicBezTo>
                  <a:pt x="19305" y="7200"/>
                  <a:pt x="19305" y="7200"/>
                  <a:pt x="19305" y="7200"/>
                </a:cubicBezTo>
                <a:cubicBezTo>
                  <a:pt x="20925" y="21012"/>
                  <a:pt x="20925" y="21012"/>
                  <a:pt x="20925" y="21012"/>
                </a:cubicBezTo>
                <a:lnTo>
                  <a:pt x="675" y="21012"/>
                </a:lnTo>
                <a:close/>
                <a:moveTo>
                  <a:pt x="10665" y="16751"/>
                </a:moveTo>
                <a:cubicBezTo>
                  <a:pt x="10665" y="16898"/>
                  <a:pt x="10665" y="16898"/>
                  <a:pt x="10530" y="16898"/>
                </a:cubicBezTo>
                <a:cubicBezTo>
                  <a:pt x="9720" y="16898"/>
                  <a:pt x="9720" y="16898"/>
                  <a:pt x="9720" y="16898"/>
                </a:cubicBezTo>
                <a:cubicBezTo>
                  <a:pt x="9720" y="16898"/>
                  <a:pt x="9585" y="16898"/>
                  <a:pt x="9585" y="16898"/>
                </a:cubicBezTo>
                <a:cubicBezTo>
                  <a:pt x="8775" y="15429"/>
                  <a:pt x="8775" y="15429"/>
                  <a:pt x="8775" y="15429"/>
                </a:cubicBezTo>
                <a:cubicBezTo>
                  <a:pt x="8370" y="14694"/>
                  <a:pt x="7830" y="14106"/>
                  <a:pt x="7290" y="14106"/>
                </a:cubicBezTo>
                <a:cubicBezTo>
                  <a:pt x="7155" y="14106"/>
                  <a:pt x="7155" y="14106"/>
                  <a:pt x="7155" y="14106"/>
                </a:cubicBezTo>
                <a:cubicBezTo>
                  <a:pt x="7155" y="16751"/>
                  <a:pt x="7155" y="16751"/>
                  <a:pt x="7155" y="16751"/>
                </a:cubicBezTo>
                <a:cubicBezTo>
                  <a:pt x="7155" y="16898"/>
                  <a:pt x="7020" y="16898"/>
                  <a:pt x="7020" y="16898"/>
                </a:cubicBezTo>
                <a:cubicBezTo>
                  <a:pt x="6210" y="16898"/>
                  <a:pt x="6210" y="16898"/>
                  <a:pt x="6210" y="16898"/>
                </a:cubicBezTo>
                <a:cubicBezTo>
                  <a:pt x="6210" y="16898"/>
                  <a:pt x="6210" y="16898"/>
                  <a:pt x="6210" y="16751"/>
                </a:cubicBezTo>
                <a:cubicBezTo>
                  <a:pt x="6210" y="10873"/>
                  <a:pt x="6210" y="10873"/>
                  <a:pt x="6210" y="10873"/>
                </a:cubicBezTo>
                <a:cubicBezTo>
                  <a:pt x="6210" y="10727"/>
                  <a:pt x="6210" y="10727"/>
                  <a:pt x="6210" y="10727"/>
                </a:cubicBezTo>
                <a:cubicBezTo>
                  <a:pt x="7020" y="10727"/>
                  <a:pt x="7020" y="10727"/>
                  <a:pt x="7020" y="10727"/>
                </a:cubicBezTo>
                <a:cubicBezTo>
                  <a:pt x="7020" y="10727"/>
                  <a:pt x="7155" y="10727"/>
                  <a:pt x="7155" y="10873"/>
                </a:cubicBezTo>
                <a:cubicBezTo>
                  <a:pt x="7155" y="13224"/>
                  <a:pt x="7155" y="13224"/>
                  <a:pt x="7155" y="13224"/>
                </a:cubicBezTo>
                <a:cubicBezTo>
                  <a:pt x="7290" y="13224"/>
                  <a:pt x="7290" y="13224"/>
                  <a:pt x="7290" y="13224"/>
                </a:cubicBezTo>
                <a:cubicBezTo>
                  <a:pt x="7830" y="13224"/>
                  <a:pt x="8370" y="12784"/>
                  <a:pt x="8775" y="12196"/>
                </a:cubicBezTo>
                <a:cubicBezTo>
                  <a:pt x="9450" y="10873"/>
                  <a:pt x="9450" y="10873"/>
                  <a:pt x="9450" y="10873"/>
                </a:cubicBezTo>
                <a:cubicBezTo>
                  <a:pt x="9585" y="10727"/>
                  <a:pt x="9585" y="10727"/>
                  <a:pt x="9585" y="10727"/>
                </a:cubicBezTo>
                <a:cubicBezTo>
                  <a:pt x="10395" y="10727"/>
                  <a:pt x="10395" y="10727"/>
                  <a:pt x="10395" y="10727"/>
                </a:cubicBezTo>
                <a:cubicBezTo>
                  <a:pt x="10530" y="10727"/>
                  <a:pt x="10530" y="10727"/>
                  <a:pt x="10530" y="10873"/>
                </a:cubicBezTo>
                <a:cubicBezTo>
                  <a:pt x="9585" y="12490"/>
                  <a:pt x="9585" y="12490"/>
                  <a:pt x="9585" y="12490"/>
                </a:cubicBezTo>
                <a:cubicBezTo>
                  <a:pt x="9180" y="13078"/>
                  <a:pt x="8775" y="13518"/>
                  <a:pt x="8370" y="13665"/>
                </a:cubicBezTo>
                <a:cubicBezTo>
                  <a:pt x="8370" y="13665"/>
                  <a:pt x="8370" y="13812"/>
                  <a:pt x="8370" y="13812"/>
                </a:cubicBezTo>
                <a:cubicBezTo>
                  <a:pt x="8910" y="13959"/>
                  <a:pt x="9315" y="14400"/>
                  <a:pt x="9585" y="14988"/>
                </a:cubicBezTo>
                <a:lnTo>
                  <a:pt x="10665" y="16751"/>
                </a:lnTo>
                <a:close/>
                <a:moveTo>
                  <a:pt x="15525" y="13665"/>
                </a:moveTo>
                <a:cubicBezTo>
                  <a:pt x="15525" y="16457"/>
                  <a:pt x="15525" y="16457"/>
                  <a:pt x="15525" y="16457"/>
                </a:cubicBezTo>
                <a:cubicBezTo>
                  <a:pt x="15525" y="16457"/>
                  <a:pt x="15525" y="16457"/>
                  <a:pt x="15525" y="16457"/>
                </a:cubicBezTo>
                <a:cubicBezTo>
                  <a:pt x="15525" y="16457"/>
                  <a:pt x="15525" y="16457"/>
                  <a:pt x="15390" y="16457"/>
                </a:cubicBezTo>
                <a:cubicBezTo>
                  <a:pt x="15120" y="16604"/>
                  <a:pt x="15120" y="16604"/>
                  <a:pt x="15120" y="16604"/>
                </a:cubicBezTo>
                <a:cubicBezTo>
                  <a:pt x="14715" y="16751"/>
                  <a:pt x="14715" y="16751"/>
                  <a:pt x="14715" y="16751"/>
                </a:cubicBezTo>
                <a:cubicBezTo>
                  <a:pt x="14310" y="16898"/>
                  <a:pt x="14040" y="17045"/>
                  <a:pt x="13500" y="17045"/>
                </a:cubicBezTo>
                <a:cubicBezTo>
                  <a:pt x="12015" y="17045"/>
                  <a:pt x="11070" y="15722"/>
                  <a:pt x="11070" y="13812"/>
                </a:cubicBezTo>
                <a:cubicBezTo>
                  <a:pt x="11070" y="11902"/>
                  <a:pt x="12015" y="10727"/>
                  <a:pt x="13500" y="10727"/>
                </a:cubicBezTo>
                <a:cubicBezTo>
                  <a:pt x="13905" y="10727"/>
                  <a:pt x="14310" y="10727"/>
                  <a:pt x="14715" y="10873"/>
                </a:cubicBezTo>
                <a:cubicBezTo>
                  <a:pt x="15120" y="11020"/>
                  <a:pt x="15120" y="11020"/>
                  <a:pt x="15120" y="11020"/>
                </a:cubicBezTo>
                <a:cubicBezTo>
                  <a:pt x="15120" y="11020"/>
                  <a:pt x="15120" y="11020"/>
                  <a:pt x="15120" y="11167"/>
                </a:cubicBezTo>
                <a:cubicBezTo>
                  <a:pt x="14850" y="11755"/>
                  <a:pt x="14850" y="11755"/>
                  <a:pt x="14850" y="11755"/>
                </a:cubicBezTo>
                <a:cubicBezTo>
                  <a:pt x="14850" y="11902"/>
                  <a:pt x="14850" y="11902"/>
                  <a:pt x="14850" y="11902"/>
                </a:cubicBezTo>
                <a:cubicBezTo>
                  <a:pt x="14445" y="11755"/>
                  <a:pt x="14445" y="11755"/>
                  <a:pt x="14445" y="11755"/>
                </a:cubicBezTo>
                <a:cubicBezTo>
                  <a:pt x="14175" y="11608"/>
                  <a:pt x="13905" y="11608"/>
                  <a:pt x="13500" y="11608"/>
                </a:cubicBezTo>
                <a:cubicBezTo>
                  <a:pt x="12555" y="11608"/>
                  <a:pt x="12015" y="12343"/>
                  <a:pt x="12015" y="13812"/>
                </a:cubicBezTo>
                <a:cubicBezTo>
                  <a:pt x="12015" y="15282"/>
                  <a:pt x="12555" y="16016"/>
                  <a:pt x="13500" y="16016"/>
                </a:cubicBezTo>
                <a:cubicBezTo>
                  <a:pt x="13905" y="16016"/>
                  <a:pt x="14175" y="16016"/>
                  <a:pt x="14445" y="15869"/>
                </a:cubicBezTo>
                <a:cubicBezTo>
                  <a:pt x="14580" y="15869"/>
                  <a:pt x="14580" y="15869"/>
                  <a:pt x="14580" y="15869"/>
                </a:cubicBezTo>
                <a:cubicBezTo>
                  <a:pt x="14580" y="14547"/>
                  <a:pt x="14580" y="14547"/>
                  <a:pt x="14580" y="14547"/>
                </a:cubicBezTo>
                <a:cubicBezTo>
                  <a:pt x="13635" y="14547"/>
                  <a:pt x="13635" y="14547"/>
                  <a:pt x="13635" y="14547"/>
                </a:cubicBezTo>
                <a:cubicBezTo>
                  <a:pt x="13635" y="14547"/>
                  <a:pt x="13500" y="14547"/>
                  <a:pt x="13635" y="14400"/>
                </a:cubicBezTo>
                <a:cubicBezTo>
                  <a:pt x="13770" y="13665"/>
                  <a:pt x="13770" y="13665"/>
                  <a:pt x="13770" y="13665"/>
                </a:cubicBezTo>
                <a:cubicBezTo>
                  <a:pt x="13770" y="13665"/>
                  <a:pt x="13770" y="13665"/>
                  <a:pt x="13905" y="13665"/>
                </a:cubicBezTo>
                <a:cubicBezTo>
                  <a:pt x="15390" y="13665"/>
                  <a:pt x="15390" y="13665"/>
                  <a:pt x="15390" y="13665"/>
                </a:cubicBezTo>
                <a:cubicBezTo>
                  <a:pt x="15525" y="13665"/>
                  <a:pt x="15525" y="13665"/>
                  <a:pt x="15525" y="136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77" name="Freeform 101"/>
          <p:cNvSpPr/>
          <p:nvPr/>
        </p:nvSpPr>
        <p:spPr>
          <a:xfrm>
            <a:off x="20266026" y="4454526"/>
            <a:ext cx="10414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260"/>
                </a:moveTo>
                <a:cubicBezTo>
                  <a:pt x="21600" y="10530"/>
                  <a:pt x="21459" y="10665"/>
                  <a:pt x="21176" y="10665"/>
                </a:cubicBezTo>
                <a:cubicBezTo>
                  <a:pt x="21035" y="10665"/>
                  <a:pt x="20894" y="10530"/>
                  <a:pt x="20894" y="10260"/>
                </a:cubicBezTo>
                <a:cubicBezTo>
                  <a:pt x="20894" y="4995"/>
                  <a:pt x="16376" y="675"/>
                  <a:pt x="10729" y="675"/>
                </a:cubicBezTo>
                <a:cubicBezTo>
                  <a:pt x="5224" y="675"/>
                  <a:pt x="706" y="4995"/>
                  <a:pt x="706" y="10260"/>
                </a:cubicBezTo>
                <a:cubicBezTo>
                  <a:pt x="706" y="10530"/>
                  <a:pt x="565" y="10665"/>
                  <a:pt x="282" y="10665"/>
                </a:cubicBezTo>
                <a:cubicBezTo>
                  <a:pt x="141" y="10665"/>
                  <a:pt x="0" y="10530"/>
                  <a:pt x="0" y="10260"/>
                </a:cubicBezTo>
                <a:cubicBezTo>
                  <a:pt x="0" y="4590"/>
                  <a:pt x="4800" y="0"/>
                  <a:pt x="10729" y="0"/>
                </a:cubicBezTo>
                <a:cubicBezTo>
                  <a:pt x="16659" y="0"/>
                  <a:pt x="21600" y="4590"/>
                  <a:pt x="21600" y="10260"/>
                </a:cubicBezTo>
                <a:close/>
                <a:moveTo>
                  <a:pt x="10729" y="2970"/>
                </a:moveTo>
                <a:cubicBezTo>
                  <a:pt x="6494" y="2970"/>
                  <a:pt x="3106" y="6210"/>
                  <a:pt x="3106" y="10260"/>
                </a:cubicBezTo>
                <a:cubicBezTo>
                  <a:pt x="3106" y="10530"/>
                  <a:pt x="3247" y="10665"/>
                  <a:pt x="3388" y="10665"/>
                </a:cubicBezTo>
                <a:cubicBezTo>
                  <a:pt x="3529" y="10665"/>
                  <a:pt x="3671" y="10530"/>
                  <a:pt x="3671" y="10260"/>
                </a:cubicBezTo>
                <a:cubicBezTo>
                  <a:pt x="3671" y="6615"/>
                  <a:pt x="6918" y="3510"/>
                  <a:pt x="10729" y="3510"/>
                </a:cubicBezTo>
                <a:cubicBezTo>
                  <a:pt x="14682" y="3510"/>
                  <a:pt x="17929" y="6615"/>
                  <a:pt x="17929" y="10260"/>
                </a:cubicBezTo>
                <a:cubicBezTo>
                  <a:pt x="17929" y="10530"/>
                  <a:pt x="18071" y="10665"/>
                  <a:pt x="18212" y="10665"/>
                </a:cubicBezTo>
                <a:cubicBezTo>
                  <a:pt x="18353" y="10665"/>
                  <a:pt x="18494" y="10530"/>
                  <a:pt x="18494" y="10260"/>
                </a:cubicBezTo>
                <a:cubicBezTo>
                  <a:pt x="18494" y="6210"/>
                  <a:pt x="15106" y="2970"/>
                  <a:pt x="10729" y="2970"/>
                </a:cubicBezTo>
                <a:close/>
                <a:moveTo>
                  <a:pt x="10729" y="5940"/>
                </a:moveTo>
                <a:cubicBezTo>
                  <a:pt x="8188" y="5940"/>
                  <a:pt x="6212" y="7830"/>
                  <a:pt x="6212" y="10260"/>
                </a:cubicBezTo>
                <a:cubicBezTo>
                  <a:pt x="6212" y="10530"/>
                  <a:pt x="6353" y="10665"/>
                  <a:pt x="6494" y="10665"/>
                </a:cubicBezTo>
                <a:cubicBezTo>
                  <a:pt x="6635" y="10665"/>
                  <a:pt x="6776" y="10530"/>
                  <a:pt x="6776" y="10260"/>
                </a:cubicBezTo>
                <a:cubicBezTo>
                  <a:pt x="6776" y="8235"/>
                  <a:pt x="8612" y="6480"/>
                  <a:pt x="10729" y="6480"/>
                </a:cubicBezTo>
                <a:cubicBezTo>
                  <a:pt x="12988" y="6480"/>
                  <a:pt x="14824" y="8235"/>
                  <a:pt x="14824" y="10260"/>
                </a:cubicBezTo>
                <a:cubicBezTo>
                  <a:pt x="14824" y="10530"/>
                  <a:pt x="14965" y="10665"/>
                  <a:pt x="15106" y="10665"/>
                </a:cubicBezTo>
                <a:cubicBezTo>
                  <a:pt x="15247" y="10665"/>
                  <a:pt x="15388" y="10530"/>
                  <a:pt x="15388" y="10260"/>
                </a:cubicBezTo>
                <a:cubicBezTo>
                  <a:pt x="15388" y="7830"/>
                  <a:pt x="13271" y="5940"/>
                  <a:pt x="10729" y="5940"/>
                </a:cubicBezTo>
                <a:close/>
                <a:moveTo>
                  <a:pt x="12847" y="21330"/>
                </a:moveTo>
                <a:cubicBezTo>
                  <a:pt x="12847" y="21465"/>
                  <a:pt x="12706" y="21600"/>
                  <a:pt x="12565" y="21600"/>
                </a:cubicBezTo>
                <a:cubicBezTo>
                  <a:pt x="9035" y="21600"/>
                  <a:pt x="9035" y="21600"/>
                  <a:pt x="9035" y="21600"/>
                </a:cubicBezTo>
                <a:cubicBezTo>
                  <a:pt x="8894" y="21600"/>
                  <a:pt x="8612" y="21465"/>
                  <a:pt x="8612" y="21330"/>
                </a:cubicBezTo>
                <a:cubicBezTo>
                  <a:pt x="8612" y="21060"/>
                  <a:pt x="8894" y="20925"/>
                  <a:pt x="9035" y="20925"/>
                </a:cubicBezTo>
                <a:cubicBezTo>
                  <a:pt x="10447" y="20925"/>
                  <a:pt x="10447" y="20925"/>
                  <a:pt x="10447" y="20925"/>
                </a:cubicBezTo>
                <a:cubicBezTo>
                  <a:pt x="10447" y="11610"/>
                  <a:pt x="10447" y="11610"/>
                  <a:pt x="10447" y="11610"/>
                </a:cubicBezTo>
                <a:cubicBezTo>
                  <a:pt x="9882" y="11475"/>
                  <a:pt x="9318" y="10935"/>
                  <a:pt x="9318" y="10260"/>
                </a:cubicBezTo>
                <a:cubicBezTo>
                  <a:pt x="9318" y="9585"/>
                  <a:pt x="10024" y="8910"/>
                  <a:pt x="10729" y="8910"/>
                </a:cubicBezTo>
                <a:cubicBezTo>
                  <a:pt x="11576" y="8910"/>
                  <a:pt x="12141" y="9585"/>
                  <a:pt x="12141" y="10260"/>
                </a:cubicBezTo>
                <a:cubicBezTo>
                  <a:pt x="12141" y="10935"/>
                  <a:pt x="11718" y="11475"/>
                  <a:pt x="11153" y="11610"/>
                </a:cubicBezTo>
                <a:cubicBezTo>
                  <a:pt x="11153" y="20925"/>
                  <a:pt x="11153" y="20925"/>
                  <a:pt x="11153" y="20925"/>
                </a:cubicBezTo>
                <a:cubicBezTo>
                  <a:pt x="12565" y="20925"/>
                  <a:pt x="12565" y="20925"/>
                  <a:pt x="12565" y="20925"/>
                </a:cubicBezTo>
                <a:cubicBezTo>
                  <a:pt x="12706" y="20925"/>
                  <a:pt x="12847" y="21060"/>
                  <a:pt x="12847" y="21330"/>
                </a:cubicBezTo>
                <a:close/>
                <a:moveTo>
                  <a:pt x="10729" y="11070"/>
                </a:moveTo>
                <a:cubicBezTo>
                  <a:pt x="10729" y="11070"/>
                  <a:pt x="10729" y="11070"/>
                  <a:pt x="10729" y="11070"/>
                </a:cubicBezTo>
                <a:cubicBezTo>
                  <a:pt x="10729" y="11070"/>
                  <a:pt x="10729" y="11070"/>
                  <a:pt x="10729" y="11070"/>
                </a:cubicBezTo>
                <a:cubicBezTo>
                  <a:pt x="11153" y="11070"/>
                  <a:pt x="11576" y="10665"/>
                  <a:pt x="11576" y="10260"/>
                </a:cubicBezTo>
                <a:cubicBezTo>
                  <a:pt x="11576" y="9855"/>
                  <a:pt x="11153" y="9585"/>
                  <a:pt x="10729" y="9585"/>
                </a:cubicBezTo>
                <a:cubicBezTo>
                  <a:pt x="10306" y="9585"/>
                  <a:pt x="10024" y="9855"/>
                  <a:pt x="10024" y="10260"/>
                </a:cubicBezTo>
                <a:cubicBezTo>
                  <a:pt x="10024" y="10665"/>
                  <a:pt x="10306" y="11070"/>
                  <a:pt x="10729" y="11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78" name="Freeform 102"/>
          <p:cNvSpPr/>
          <p:nvPr/>
        </p:nvSpPr>
        <p:spPr>
          <a:xfrm>
            <a:off x="20236324" y="5831018"/>
            <a:ext cx="1094456" cy="7888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98" h="21553" extrusionOk="0">
                <a:moveTo>
                  <a:pt x="9849" y="8781"/>
                </a:moveTo>
                <a:cubicBezTo>
                  <a:pt x="9113" y="8781"/>
                  <a:pt x="8499" y="9532"/>
                  <a:pt x="8499" y="10659"/>
                </a:cubicBezTo>
                <a:cubicBezTo>
                  <a:pt x="8499" y="11786"/>
                  <a:pt x="9113" y="12725"/>
                  <a:pt x="9849" y="12725"/>
                </a:cubicBezTo>
                <a:cubicBezTo>
                  <a:pt x="10585" y="12725"/>
                  <a:pt x="11199" y="11786"/>
                  <a:pt x="11199" y="10659"/>
                </a:cubicBezTo>
                <a:cubicBezTo>
                  <a:pt x="11199" y="9532"/>
                  <a:pt x="10585" y="8781"/>
                  <a:pt x="9849" y="8781"/>
                </a:cubicBezTo>
                <a:close/>
                <a:moveTo>
                  <a:pt x="9849" y="11786"/>
                </a:moveTo>
                <a:cubicBezTo>
                  <a:pt x="9481" y="11786"/>
                  <a:pt x="9113" y="11223"/>
                  <a:pt x="9113" y="10659"/>
                </a:cubicBezTo>
                <a:cubicBezTo>
                  <a:pt x="9113" y="10096"/>
                  <a:pt x="9481" y="9720"/>
                  <a:pt x="9849" y="9720"/>
                </a:cubicBezTo>
                <a:cubicBezTo>
                  <a:pt x="10217" y="9720"/>
                  <a:pt x="10585" y="10096"/>
                  <a:pt x="10585" y="10659"/>
                </a:cubicBezTo>
                <a:cubicBezTo>
                  <a:pt x="10585" y="11223"/>
                  <a:pt x="10217" y="11786"/>
                  <a:pt x="9849" y="11786"/>
                </a:cubicBezTo>
                <a:close/>
                <a:moveTo>
                  <a:pt x="7272" y="6715"/>
                </a:moveTo>
                <a:cubicBezTo>
                  <a:pt x="6535" y="7842"/>
                  <a:pt x="6167" y="9156"/>
                  <a:pt x="6167" y="10659"/>
                </a:cubicBezTo>
                <a:cubicBezTo>
                  <a:pt x="6167" y="12162"/>
                  <a:pt x="6535" y="13664"/>
                  <a:pt x="7272" y="14603"/>
                </a:cubicBezTo>
                <a:cubicBezTo>
                  <a:pt x="7394" y="14791"/>
                  <a:pt x="7394" y="15167"/>
                  <a:pt x="7272" y="15355"/>
                </a:cubicBezTo>
                <a:cubicBezTo>
                  <a:pt x="7272" y="15355"/>
                  <a:pt x="7149" y="15355"/>
                  <a:pt x="7026" y="15355"/>
                </a:cubicBezTo>
                <a:cubicBezTo>
                  <a:pt x="7026" y="15355"/>
                  <a:pt x="6904" y="15355"/>
                  <a:pt x="6904" y="15355"/>
                </a:cubicBezTo>
                <a:cubicBezTo>
                  <a:pt x="6044" y="14040"/>
                  <a:pt x="5676" y="12537"/>
                  <a:pt x="5676" y="10659"/>
                </a:cubicBezTo>
                <a:cubicBezTo>
                  <a:pt x="5676" y="8969"/>
                  <a:pt x="6044" y="7278"/>
                  <a:pt x="6904" y="6151"/>
                </a:cubicBezTo>
                <a:cubicBezTo>
                  <a:pt x="7026" y="5963"/>
                  <a:pt x="7149" y="5963"/>
                  <a:pt x="7272" y="6151"/>
                </a:cubicBezTo>
                <a:cubicBezTo>
                  <a:pt x="7394" y="6339"/>
                  <a:pt x="7394" y="6527"/>
                  <a:pt x="7272" y="6715"/>
                </a:cubicBezTo>
                <a:close/>
                <a:moveTo>
                  <a:pt x="5308" y="3710"/>
                </a:moveTo>
                <a:cubicBezTo>
                  <a:pt x="4081" y="5588"/>
                  <a:pt x="3467" y="8030"/>
                  <a:pt x="3467" y="10659"/>
                </a:cubicBezTo>
                <a:cubicBezTo>
                  <a:pt x="3467" y="13289"/>
                  <a:pt x="4081" y="15730"/>
                  <a:pt x="5308" y="17609"/>
                </a:cubicBezTo>
                <a:cubicBezTo>
                  <a:pt x="5431" y="17796"/>
                  <a:pt x="5431" y="18172"/>
                  <a:pt x="5308" y="18360"/>
                </a:cubicBezTo>
                <a:cubicBezTo>
                  <a:pt x="5185" y="18360"/>
                  <a:pt x="5185" y="18548"/>
                  <a:pt x="5063" y="18548"/>
                </a:cubicBezTo>
                <a:cubicBezTo>
                  <a:pt x="5063" y="18548"/>
                  <a:pt x="4940" y="18360"/>
                  <a:pt x="4940" y="18360"/>
                </a:cubicBezTo>
                <a:cubicBezTo>
                  <a:pt x="3590" y="16294"/>
                  <a:pt x="2854" y="13664"/>
                  <a:pt x="2854" y="10659"/>
                </a:cubicBezTo>
                <a:cubicBezTo>
                  <a:pt x="2854" y="7842"/>
                  <a:pt x="3590" y="5212"/>
                  <a:pt x="4940" y="3146"/>
                </a:cubicBezTo>
                <a:cubicBezTo>
                  <a:pt x="4940" y="2958"/>
                  <a:pt x="5185" y="2958"/>
                  <a:pt x="5308" y="3146"/>
                </a:cubicBezTo>
                <a:cubicBezTo>
                  <a:pt x="5431" y="3334"/>
                  <a:pt x="5431" y="3522"/>
                  <a:pt x="5308" y="3710"/>
                </a:cubicBezTo>
                <a:close/>
                <a:moveTo>
                  <a:pt x="3344" y="20614"/>
                </a:moveTo>
                <a:cubicBezTo>
                  <a:pt x="3467" y="20802"/>
                  <a:pt x="3467" y="21177"/>
                  <a:pt x="3344" y="21365"/>
                </a:cubicBezTo>
                <a:cubicBezTo>
                  <a:pt x="3222" y="21365"/>
                  <a:pt x="3222" y="21553"/>
                  <a:pt x="3099" y="21553"/>
                </a:cubicBezTo>
                <a:cubicBezTo>
                  <a:pt x="3099" y="21553"/>
                  <a:pt x="2976" y="21365"/>
                  <a:pt x="2854" y="21365"/>
                </a:cubicBezTo>
                <a:cubicBezTo>
                  <a:pt x="-951" y="15543"/>
                  <a:pt x="-951" y="5963"/>
                  <a:pt x="2854" y="141"/>
                </a:cubicBezTo>
                <a:cubicBezTo>
                  <a:pt x="2976" y="-47"/>
                  <a:pt x="3222" y="-47"/>
                  <a:pt x="3344" y="141"/>
                </a:cubicBezTo>
                <a:cubicBezTo>
                  <a:pt x="3467" y="329"/>
                  <a:pt x="3467" y="516"/>
                  <a:pt x="3344" y="704"/>
                </a:cubicBezTo>
                <a:cubicBezTo>
                  <a:pt x="-215" y="6151"/>
                  <a:pt x="-215" y="15167"/>
                  <a:pt x="3344" y="20614"/>
                </a:cubicBezTo>
                <a:close/>
                <a:moveTo>
                  <a:pt x="12794" y="6151"/>
                </a:moveTo>
                <a:cubicBezTo>
                  <a:pt x="13654" y="7278"/>
                  <a:pt x="14022" y="8969"/>
                  <a:pt x="14022" y="10659"/>
                </a:cubicBezTo>
                <a:cubicBezTo>
                  <a:pt x="14022" y="12537"/>
                  <a:pt x="13654" y="14040"/>
                  <a:pt x="12794" y="15355"/>
                </a:cubicBezTo>
                <a:cubicBezTo>
                  <a:pt x="12794" y="15355"/>
                  <a:pt x="12672" y="15355"/>
                  <a:pt x="12672" y="15355"/>
                </a:cubicBezTo>
                <a:cubicBezTo>
                  <a:pt x="12549" y="15355"/>
                  <a:pt x="12426" y="15355"/>
                  <a:pt x="12426" y="15355"/>
                </a:cubicBezTo>
                <a:cubicBezTo>
                  <a:pt x="12304" y="15167"/>
                  <a:pt x="12304" y="14791"/>
                  <a:pt x="12426" y="14603"/>
                </a:cubicBezTo>
                <a:cubicBezTo>
                  <a:pt x="13163" y="13664"/>
                  <a:pt x="13531" y="12162"/>
                  <a:pt x="13531" y="10659"/>
                </a:cubicBezTo>
                <a:cubicBezTo>
                  <a:pt x="13531" y="9156"/>
                  <a:pt x="13163" y="7842"/>
                  <a:pt x="12426" y="6715"/>
                </a:cubicBezTo>
                <a:cubicBezTo>
                  <a:pt x="12304" y="6527"/>
                  <a:pt x="12304" y="6339"/>
                  <a:pt x="12426" y="6151"/>
                </a:cubicBezTo>
                <a:cubicBezTo>
                  <a:pt x="12549" y="5963"/>
                  <a:pt x="12672" y="5963"/>
                  <a:pt x="12794" y="6151"/>
                </a:cubicBezTo>
                <a:close/>
                <a:moveTo>
                  <a:pt x="16844" y="10659"/>
                </a:moveTo>
                <a:cubicBezTo>
                  <a:pt x="16844" y="13664"/>
                  <a:pt x="16108" y="16294"/>
                  <a:pt x="14758" y="18360"/>
                </a:cubicBezTo>
                <a:cubicBezTo>
                  <a:pt x="14758" y="18360"/>
                  <a:pt x="14635" y="18548"/>
                  <a:pt x="14635" y="18548"/>
                </a:cubicBezTo>
                <a:cubicBezTo>
                  <a:pt x="14513" y="18548"/>
                  <a:pt x="14513" y="18360"/>
                  <a:pt x="14390" y="18360"/>
                </a:cubicBezTo>
                <a:cubicBezTo>
                  <a:pt x="14267" y="18172"/>
                  <a:pt x="14267" y="17796"/>
                  <a:pt x="14390" y="17609"/>
                </a:cubicBezTo>
                <a:cubicBezTo>
                  <a:pt x="15617" y="15730"/>
                  <a:pt x="16231" y="13289"/>
                  <a:pt x="16231" y="10659"/>
                </a:cubicBezTo>
                <a:cubicBezTo>
                  <a:pt x="16231" y="8030"/>
                  <a:pt x="15617" y="5588"/>
                  <a:pt x="14390" y="3710"/>
                </a:cubicBezTo>
                <a:cubicBezTo>
                  <a:pt x="14267" y="3522"/>
                  <a:pt x="14267" y="3334"/>
                  <a:pt x="14390" y="3146"/>
                </a:cubicBezTo>
                <a:cubicBezTo>
                  <a:pt x="14513" y="2958"/>
                  <a:pt x="14758" y="2958"/>
                  <a:pt x="14758" y="3146"/>
                </a:cubicBezTo>
                <a:cubicBezTo>
                  <a:pt x="16108" y="5212"/>
                  <a:pt x="16844" y="7842"/>
                  <a:pt x="16844" y="10659"/>
                </a:cubicBezTo>
                <a:close/>
                <a:moveTo>
                  <a:pt x="16844" y="21365"/>
                </a:moveTo>
                <a:cubicBezTo>
                  <a:pt x="16722" y="21365"/>
                  <a:pt x="16722" y="21553"/>
                  <a:pt x="16599" y="21553"/>
                </a:cubicBezTo>
                <a:cubicBezTo>
                  <a:pt x="16476" y="21553"/>
                  <a:pt x="16476" y="21365"/>
                  <a:pt x="16354" y="21365"/>
                </a:cubicBezTo>
                <a:cubicBezTo>
                  <a:pt x="16231" y="21177"/>
                  <a:pt x="16231" y="20802"/>
                  <a:pt x="16354" y="20614"/>
                </a:cubicBezTo>
                <a:cubicBezTo>
                  <a:pt x="19913" y="15167"/>
                  <a:pt x="19913" y="6151"/>
                  <a:pt x="16354" y="704"/>
                </a:cubicBezTo>
                <a:cubicBezTo>
                  <a:pt x="16231" y="516"/>
                  <a:pt x="16231" y="329"/>
                  <a:pt x="16354" y="141"/>
                </a:cubicBezTo>
                <a:cubicBezTo>
                  <a:pt x="16476" y="-47"/>
                  <a:pt x="16722" y="-47"/>
                  <a:pt x="16844" y="141"/>
                </a:cubicBezTo>
                <a:cubicBezTo>
                  <a:pt x="20649" y="5963"/>
                  <a:pt x="20649" y="15543"/>
                  <a:pt x="16844" y="213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79" name="Freeform 103"/>
          <p:cNvSpPr/>
          <p:nvPr/>
        </p:nvSpPr>
        <p:spPr>
          <a:xfrm>
            <a:off x="20239156" y="7041408"/>
            <a:ext cx="1088788" cy="8643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3" h="19866" extrusionOk="0">
                <a:moveTo>
                  <a:pt x="10766" y="15451"/>
                </a:moveTo>
                <a:cubicBezTo>
                  <a:pt x="9686" y="15451"/>
                  <a:pt x="8876" y="16397"/>
                  <a:pt x="8876" y="17659"/>
                </a:cubicBezTo>
                <a:cubicBezTo>
                  <a:pt x="8876" y="18920"/>
                  <a:pt x="9686" y="19866"/>
                  <a:pt x="10766" y="19866"/>
                </a:cubicBezTo>
                <a:cubicBezTo>
                  <a:pt x="11846" y="19866"/>
                  <a:pt x="12656" y="18920"/>
                  <a:pt x="12656" y="17659"/>
                </a:cubicBezTo>
                <a:cubicBezTo>
                  <a:pt x="12656" y="16397"/>
                  <a:pt x="11846" y="15451"/>
                  <a:pt x="10766" y="15451"/>
                </a:cubicBezTo>
                <a:close/>
                <a:moveTo>
                  <a:pt x="10766" y="19078"/>
                </a:moveTo>
                <a:cubicBezTo>
                  <a:pt x="10091" y="19078"/>
                  <a:pt x="9551" y="18447"/>
                  <a:pt x="9551" y="17659"/>
                </a:cubicBezTo>
                <a:cubicBezTo>
                  <a:pt x="9551" y="16870"/>
                  <a:pt x="10091" y="16240"/>
                  <a:pt x="10766" y="16240"/>
                </a:cubicBezTo>
                <a:cubicBezTo>
                  <a:pt x="11441" y="16240"/>
                  <a:pt x="11981" y="16870"/>
                  <a:pt x="11981" y="17659"/>
                </a:cubicBezTo>
                <a:cubicBezTo>
                  <a:pt x="11981" y="18447"/>
                  <a:pt x="11441" y="19078"/>
                  <a:pt x="10766" y="19078"/>
                </a:cubicBezTo>
                <a:close/>
                <a:moveTo>
                  <a:pt x="15356" y="12298"/>
                </a:moveTo>
                <a:cubicBezTo>
                  <a:pt x="15491" y="12456"/>
                  <a:pt x="15491" y="12771"/>
                  <a:pt x="15356" y="12929"/>
                </a:cubicBezTo>
                <a:cubicBezTo>
                  <a:pt x="15221" y="12929"/>
                  <a:pt x="15221" y="12929"/>
                  <a:pt x="15086" y="12929"/>
                </a:cubicBezTo>
                <a:cubicBezTo>
                  <a:pt x="14951" y="12929"/>
                  <a:pt x="14951" y="12929"/>
                  <a:pt x="14816" y="12929"/>
                </a:cubicBezTo>
                <a:cubicBezTo>
                  <a:pt x="13736" y="11667"/>
                  <a:pt x="12251" y="10879"/>
                  <a:pt x="10766" y="10879"/>
                </a:cubicBezTo>
                <a:cubicBezTo>
                  <a:pt x="9281" y="10879"/>
                  <a:pt x="7796" y="11667"/>
                  <a:pt x="6716" y="12929"/>
                </a:cubicBezTo>
                <a:cubicBezTo>
                  <a:pt x="6581" y="13086"/>
                  <a:pt x="6311" y="13086"/>
                  <a:pt x="6176" y="12929"/>
                </a:cubicBezTo>
                <a:cubicBezTo>
                  <a:pt x="6041" y="12771"/>
                  <a:pt x="6041" y="12456"/>
                  <a:pt x="6176" y="12298"/>
                </a:cubicBezTo>
                <a:cubicBezTo>
                  <a:pt x="7391" y="10879"/>
                  <a:pt x="9011" y="10091"/>
                  <a:pt x="10766" y="10091"/>
                </a:cubicBezTo>
                <a:cubicBezTo>
                  <a:pt x="12521" y="10091"/>
                  <a:pt x="14141" y="10879"/>
                  <a:pt x="15356" y="12298"/>
                </a:cubicBezTo>
                <a:close/>
                <a:moveTo>
                  <a:pt x="18461" y="8830"/>
                </a:moveTo>
                <a:cubicBezTo>
                  <a:pt x="18461" y="8987"/>
                  <a:pt x="18461" y="9145"/>
                  <a:pt x="18461" y="9302"/>
                </a:cubicBezTo>
                <a:cubicBezTo>
                  <a:pt x="18326" y="9302"/>
                  <a:pt x="18191" y="9460"/>
                  <a:pt x="18191" y="9460"/>
                </a:cubicBezTo>
                <a:cubicBezTo>
                  <a:pt x="18056" y="9460"/>
                  <a:pt x="18056" y="9302"/>
                  <a:pt x="17921" y="9302"/>
                </a:cubicBezTo>
                <a:cubicBezTo>
                  <a:pt x="14006" y="4730"/>
                  <a:pt x="7526" y="4730"/>
                  <a:pt x="3611" y="9302"/>
                </a:cubicBezTo>
                <a:cubicBezTo>
                  <a:pt x="3476" y="9460"/>
                  <a:pt x="3206" y="9460"/>
                  <a:pt x="3071" y="9302"/>
                </a:cubicBezTo>
                <a:cubicBezTo>
                  <a:pt x="3071" y="9145"/>
                  <a:pt x="3071" y="8987"/>
                  <a:pt x="3071" y="8830"/>
                </a:cubicBezTo>
                <a:cubicBezTo>
                  <a:pt x="7391" y="3784"/>
                  <a:pt x="14141" y="3784"/>
                  <a:pt x="18461" y="8830"/>
                </a:cubicBezTo>
                <a:close/>
                <a:moveTo>
                  <a:pt x="21431" y="5676"/>
                </a:moveTo>
                <a:cubicBezTo>
                  <a:pt x="21431" y="5834"/>
                  <a:pt x="21296" y="5834"/>
                  <a:pt x="21296" y="5834"/>
                </a:cubicBezTo>
                <a:cubicBezTo>
                  <a:pt x="21161" y="5834"/>
                  <a:pt x="21026" y="5834"/>
                  <a:pt x="21026" y="5676"/>
                </a:cubicBezTo>
                <a:cubicBezTo>
                  <a:pt x="15356" y="-946"/>
                  <a:pt x="6176" y="-946"/>
                  <a:pt x="506" y="5676"/>
                </a:cubicBezTo>
                <a:cubicBezTo>
                  <a:pt x="371" y="5834"/>
                  <a:pt x="236" y="5834"/>
                  <a:pt x="101" y="5676"/>
                </a:cubicBezTo>
                <a:cubicBezTo>
                  <a:pt x="-34" y="5519"/>
                  <a:pt x="-34" y="5361"/>
                  <a:pt x="101" y="5203"/>
                </a:cubicBezTo>
                <a:cubicBezTo>
                  <a:pt x="5906" y="-1734"/>
                  <a:pt x="15626" y="-1734"/>
                  <a:pt x="21431" y="5203"/>
                </a:cubicBezTo>
                <a:cubicBezTo>
                  <a:pt x="21566" y="5361"/>
                  <a:pt x="21566" y="5519"/>
                  <a:pt x="21431" y="567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80" name="Freeform 104"/>
          <p:cNvSpPr/>
          <p:nvPr/>
        </p:nvSpPr>
        <p:spPr>
          <a:xfrm>
            <a:off x="20373976" y="8141119"/>
            <a:ext cx="802654" cy="10981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8" h="20695" extrusionOk="0">
                <a:moveTo>
                  <a:pt x="14095" y="6855"/>
                </a:moveTo>
                <a:cubicBezTo>
                  <a:pt x="12264" y="5562"/>
                  <a:pt x="9153" y="5562"/>
                  <a:pt x="7322" y="6855"/>
                </a:cubicBezTo>
                <a:cubicBezTo>
                  <a:pt x="7322" y="6855"/>
                  <a:pt x="7139" y="6985"/>
                  <a:pt x="6956" y="6985"/>
                </a:cubicBezTo>
                <a:cubicBezTo>
                  <a:pt x="6956" y="6985"/>
                  <a:pt x="6773" y="6855"/>
                  <a:pt x="6773" y="6855"/>
                </a:cubicBezTo>
                <a:cubicBezTo>
                  <a:pt x="6590" y="6726"/>
                  <a:pt x="6590" y="6597"/>
                  <a:pt x="6773" y="6467"/>
                </a:cubicBezTo>
                <a:cubicBezTo>
                  <a:pt x="8969" y="4915"/>
                  <a:pt x="12631" y="4915"/>
                  <a:pt x="14827" y="6467"/>
                </a:cubicBezTo>
                <a:cubicBezTo>
                  <a:pt x="14827" y="6597"/>
                  <a:pt x="14827" y="6726"/>
                  <a:pt x="14827" y="6855"/>
                </a:cubicBezTo>
                <a:cubicBezTo>
                  <a:pt x="14644" y="6985"/>
                  <a:pt x="14278" y="6985"/>
                  <a:pt x="14095" y="6855"/>
                </a:cubicBezTo>
                <a:close/>
                <a:moveTo>
                  <a:pt x="17024" y="5045"/>
                </a:moveTo>
                <a:cubicBezTo>
                  <a:pt x="17207" y="5045"/>
                  <a:pt x="17390" y="5045"/>
                  <a:pt x="17390" y="5045"/>
                </a:cubicBezTo>
                <a:cubicBezTo>
                  <a:pt x="17573" y="4915"/>
                  <a:pt x="17573" y="4657"/>
                  <a:pt x="17390" y="4527"/>
                </a:cubicBezTo>
                <a:cubicBezTo>
                  <a:pt x="13729" y="1941"/>
                  <a:pt x="7688" y="1941"/>
                  <a:pt x="4027" y="4527"/>
                </a:cubicBezTo>
                <a:cubicBezTo>
                  <a:pt x="4027" y="4657"/>
                  <a:pt x="4027" y="4915"/>
                  <a:pt x="4027" y="5045"/>
                </a:cubicBezTo>
                <a:cubicBezTo>
                  <a:pt x="4210" y="5045"/>
                  <a:pt x="4576" y="5045"/>
                  <a:pt x="4576" y="5045"/>
                </a:cubicBezTo>
                <a:cubicBezTo>
                  <a:pt x="8054" y="2587"/>
                  <a:pt x="13546" y="2587"/>
                  <a:pt x="16841" y="5045"/>
                </a:cubicBezTo>
                <a:cubicBezTo>
                  <a:pt x="16841" y="5045"/>
                  <a:pt x="17024" y="5045"/>
                  <a:pt x="17024" y="5045"/>
                </a:cubicBezTo>
                <a:close/>
                <a:moveTo>
                  <a:pt x="1831" y="3234"/>
                </a:moveTo>
                <a:cubicBezTo>
                  <a:pt x="1831" y="3234"/>
                  <a:pt x="2014" y="3105"/>
                  <a:pt x="2014" y="3105"/>
                </a:cubicBezTo>
                <a:cubicBezTo>
                  <a:pt x="6773" y="-258"/>
                  <a:pt x="14644" y="-258"/>
                  <a:pt x="19403" y="3105"/>
                </a:cubicBezTo>
                <a:cubicBezTo>
                  <a:pt x="19586" y="3234"/>
                  <a:pt x="19953" y="3234"/>
                  <a:pt x="19953" y="3105"/>
                </a:cubicBezTo>
                <a:cubicBezTo>
                  <a:pt x="20136" y="2975"/>
                  <a:pt x="20136" y="2846"/>
                  <a:pt x="19953" y="2717"/>
                </a:cubicBezTo>
                <a:cubicBezTo>
                  <a:pt x="14827" y="-905"/>
                  <a:pt x="6590" y="-905"/>
                  <a:pt x="1464" y="2717"/>
                </a:cubicBezTo>
                <a:cubicBezTo>
                  <a:pt x="1281" y="2846"/>
                  <a:pt x="1281" y="2975"/>
                  <a:pt x="1464" y="3105"/>
                </a:cubicBezTo>
                <a:cubicBezTo>
                  <a:pt x="1464" y="3105"/>
                  <a:pt x="1647" y="3234"/>
                  <a:pt x="1831" y="3234"/>
                </a:cubicBezTo>
                <a:close/>
                <a:moveTo>
                  <a:pt x="10434" y="17979"/>
                </a:moveTo>
                <a:cubicBezTo>
                  <a:pt x="10434" y="10477"/>
                  <a:pt x="10434" y="10477"/>
                  <a:pt x="10434" y="10477"/>
                </a:cubicBezTo>
                <a:cubicBezTo>
                  <a:pt x="9519" y="10348"/>
                  <a:pt x="8969" y="9830"/>
                  <a:pt x="8969" y="9313"/>
                </a:cubicBezTo>
                <a:cubicBezTo>
                  <a:pt x="8969" y="8666"/>
                  <a:pt x="9702" y="8020"/>
                  <a:pt x="10800" y="8020"/>
                </a:cubicBezTo>
                <a:cubicBezTo>
                  <a:pt x="11715" y="8020"/>
                  <a:pt x="12447" y="8666"/>
                  <a:pt x="12447" y="9313"/>
                </a:cubicBezTo>
                <a:cubicBezTo>
                  <a:pt x="12447" y="9830"/>
                  <a:pt x="11898" y="10348"/>
                  <a:pt x="11166" y="10477"/>
                </a:cubicBezTo>
                <a:cubicBezTo>
                  <a:pt x="11166" y="17979"/>
                  <a:pt x="11166" y="17979"/>
                  <a:pt x="11166" y="17979"/>
                </a:cubicBezTo>
                <a:cubicBezTo>
                  <a:pt x="11166" y="18238"/>
                  <a:pt x="10983" y="18367"/>
                  <a:pt x="10800" y="18367"/>
                </a:cubicBezTo>
                <a:cubicBezTo>
                  <a:pt x="10617" y="18367"/>
                  <a:pt x="10434" y="18238"/>
                  <a:pt x="10434" y="17979"/>
                </a:cubicBezTo>
                <a:close/>
                <a:moveTo>
                  <a:pt x="10800" y="9960"/>
                </a:moveTo>
                <a:cubicBezTo>
                  <a:pt x="10800" y="9960"/>
                  <a:pt x="10800" y="9960"/>
                  <a:pt x="10800" y="9960"/>
                </a:cubicBezTo>
                <a:cubicBezTo>
                  <a:pt x="10800" y="9960"/>
                  <a:pt x="10800" y="9960"/>
                  <a:pt x="10800" y="9960"/>
                </a:cubicBezTo>
                <a:cubicBezTo>
                  <a:pt x="11349" y="9960"/>
                  <a:pt x="11715" y="9701"/>
                  <a:pt x="11715" y="9313"/>
                </a:cubicBezTo>
                <a:cubicBezTo>
                  <a:pt x="11715" y="8925"/>
                  <a:pt x="11349" y="8666"/>
                  <a:pt x="10800" y="8666"/>
                </a:cubicBezTo>
                <a:cubicBezTo>
                  <a:pt x="10251" y="8666"/>
                  <a:pt x="9885" y="8925"/>
                  <a:pt x="9885" y="9313"/>
                </a:cubicBezTo>
                <a:cubicBezTo>
                  <a:pt x="9885" y="9701"/>
                  <a:pt x="10251" y="9960"/>
                  <a:pt x="10800" y="9960"/>
                </a:cubicBezTo>
                <a:close/>
                <a:moveTo>
                  <a:pt x="21417" y="20307"/>
                </a:moveTo>
                <a:cubicBezTo>
                  <a:pt x="19037" y="15521"/>
                  <a:pt x="19037" y="15521"/>
                  <a:pt x="19037" y="15521"/>
                </a:cubicBezTo>
                <a:cubicBezTo>
                  <a:pt x="19037" y="15392"/>
                  <a:pt x="18854" y="15392"/>
                  <a:pt x="18671" y="15392"/>
                </a:cubicBezTo>
                <a:cubicBezTo>
                  <a:pt x="13180" y="15392"/>
                  <a:pt x="13180" y="15392"/>
                  <a:pt x="13180" y="15392"/>
                </a:cubicBezTo>
                <a:cubicBezTo>
                  <a:pt x="12997" y="15392"/>
                  <a:pt x="12814" y="15521"/>
                  <a:pt x="12814" y="15651"/>
                </a:cubicBezTo>
                <a:cubicBezTo>
                  <a:pt x="12814" y="15780"/>
                  <a:pt x="12997" y="15909"/>
                  <a:pt x="13180" y="15909"/>
                </a:cubicBezTo>
                <a:cubicBezTo>
                  <a:pt x="18488" y="15909"/>
                  <a:pt x="18488" y="15909"/>
                  <a:pt x="18488" y="15909"/>
                </a:cubicBezTo>
                <a:cubicBezTo>
                  <a:pt x="20502" y="20178"/>
                  <a:pt x="20502" y="20178"/>
                  <a:pt x="20502" y="20178"/>
                </a:cubicBezTo>
                <a:cubicBezTo>
                  <a:pt x="915" y="20178"/>
                  <a:pt x="915" y="20178"/>
                  <a:pt x="915" y="20178"/>
                </a:cubicBezTo>
                <a:cubicBezTo>
                  <a:pt x="3112" y="15909"/>
                  <a:pt x="3112" y="15909"/>
                  <a:pt x="3112" y="15909"/>
                </a:cubicBezTo>
                <a:cubicBezTo>
                  <a:pt x="8420" y="15909"/>
                  <a:pt x="8420" y="15909"/>
                  <a:pt x="8420" y="15909"/>
                </a:cubicBezTo>
                <a:cubicBezTo>
                  <a:pt x="8603" y="15909"/>
                  <a:pt x="8786" y="15780"/>
                  <a:pt x="8786" y="15651"/>
                </a:cubicBezTo>
                <a:cubicBezTo>
                  <a:pt x="8786" y="15521"/>
                  <a:pt x="8603" y="15392"/>
                  <a:pt x="8420" y="15392"/>
                </a:cubicBezTo>
                <a:cubicBezTo>
                  <a:pt x="2746" y="15392"/>
                  <a:pt x="2746" y="15392"/>
                  <a:pt x="2746" y="15392"/>
                </a:cubicBezTo>
                <a:cubicBezTo>
                  <a:pt x="2563" y="15392"/>
                  <a:pt x="2563" y="15392"/>
                  <a:pt x="2380" y="15521"/>
                </a:cubicBezTo>
                <a:cubicBezTo>
                  <a:pt x="0" y="20307"/>
                  <a:pt x="0" y="20307"/>
                  <a:pt x="0" y="20307"/>
                </a:cubicBezTo>
                <a:cubicBezTo>
                  <a:pt x="0" y="20436"/>
                  <a:pt x="0" y="20566"/>
                  <a:pt x="0" y="20566"/>
                </a:cubicBezTo>
                <a:cubicBezTo>
                  <a:pt x="183" y="20695"/>
                  <a:pt x="183" y="20695"/>
                  <a:pt x="366" y="20695"/>
                </a:cubicBezTo>
                <a:cubicBezTo>
                  <a:pt x="21051" y="20695"/>
                  <a:pt x="21051" y="20695"/>
                  <a:pt x="21051" y="20695"/>
                </a:cubicBezTo>
                <a:cubicBezTo>
                  <a:pt x="21234" y="20695"/>
                  <a:pt x="21417" y="20695"/>
                  <a:pt x="21417" y="20566"/>
                </a:cubicBezTo>
                <a:cubicBezTo>
                  <a:pt x="21417" y="20566"/>
                  <a:pt x="21600" y="20436"/>
                  <a:pt x="21417" y="2030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81" name="Freeform 105"/>
          <p:cNvSpPr/>
          <p:nvPr/>
        </p:nvSpPr>
        <p:spPr>
          <a:xfrm>
            <a:off x="20237450" y="9404350"/>
            <a:ext cx="1092200" cy="1101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4860"/>
                  <a:pt x="16740" y="0"/>
                  <a:pt x="10800" y="0"/>
                </a:cubicBezTo>
                <a:cubicBezTo>
                  <a:pt x="4860" y="0"/>
                  <a:pt x="0" y="4860"/>
                  <a:pt x="0" y="10800"/>
                </a:cubicBezTo>
                <a:cubicBezTo>
                  <a:pt x="0" y="14175"/>
                  <a:pt x="1485" y="17010"/>
                  <a:pt x="3915" y="19035"/>
                </a:cubicBezTo>
                <a:cubicBezTo>
                  <a:pt x="3915" y="19035"/>
                  <a:pt x="3915" y="19035"/>
                  <a:pt x="3915" y="19035"/>
                </a:cubicBezTo>
                <a:cubicBezTo>
                  <a:pt x="3915" y="19035"/>
                  <a:pt x="3915" y="19035"/>
                  <a:pt x="3915" y="19170"/>
                </a:cubicBezTo>
                <a:cubicBezTo>
                  <a:pt x="4050" y="19170"/>
                  <a:pt x="4050" y="19170"/>
                  <a:pt x="4185" y="19305"/>
                </a:cubicBezTo>
                <a:cubicBezTo>
                  <a:pt x="4320" y="19440"/>
                  <a:pt x="4455" y="19575"/>
                  <a:pt x="4725" y="19710"/>
                </a:cubicBezTo>
                <a:cubicBezTo>
                  <a:pt x="4860" y="19845"/>
                  <a:pt x="4995" y="19845"/>
                  <a:pt x="4995" y="19980"/>
                </a:cubicBezTo>
                <a:cubicBezTo>
                  <a:pt x="5265" y="19980"/>
                  <a:pt x="5400" y="20115"/>
                  <a:pt x="5535" y="20250"/>
                </a:cubicBezTo>
                <a:cubicBezTo>
                  <a:pt x="5670" y="20250"/>
                  <a:pt x="5805" y="20385"/>
                  <a:pt x="5940" y="20385"/>
                </a:cubicBezTo>
                <a:cubicBezTo>
                  <a:pt x="6075" y="20520"/>
                  <a:pt x="6210" y="20520"/>
                  <a:pt x="6345" y="20655"/>
                </a:cubicBezTo>
                <a:cubicBezTo>
                  <a:pt x="6615" y="20790"/>
                  <a:pt x="6750" y="20790"/>
                  <a:pt x="6885" y="20790"/>
                </a:cubicBezTo>
                <a:cubicBezTo>
                  <a:pt x="7020" y="20925"/>
                  <a:pt x="7155" y="20925"/>
                  <a:pt x="7290" y="21060"/>
                </a:cubicBezTo>
                <a:cubicBezTo>
                  <a:pt x="7425" y="21060"/>
                  <a:pt x="7695" y="21060"/>
                  <a:pt x="7830" y="21195"/>
                </a:cubicBezTo>
                <a:cubicBezTo>
                  <a:pt x="7965" y="21195"/>
                  <a:pt x="8100" y="21195"/>
                  <a:pt x="8235" y="21330"/>
                </a:cubicBezTo>
                <a:cubicBezTo>
                  <a:pt x="8505" y="21330"/>
                  <a:pt x="8640" y="21330"/>
                  <a:pt x="8775" y="21465"/>
                </a:cubicBezTo>
                <a:cubicBezTo>
                  <a:pt x="9045" y="21465"/>
                  <a:pt x="9180" y="21465"/>
                  <a:pt x="9315" y="21465"/>
                </a:cubicBezTo>
                <a:cubicBezTo>
                  <a:pt x="9450" y="21465"/>
                  <a:pt x="9585" y="21600"/>
                  <a:pt x="9720" y="21600"/>
                </a:cubicBezTo>
                <a:cubicBezTo>
                  <a:pt x="10125" y="21600"/>
                  <a:pt x="10395" y="21600"/>
                  <a:pt x="10800" y="21600"/>
                </a:cubicBezTo>
                <a:cubicBezTo>
                  <a:pt x="11205" y="21600"/>
                  <a:pt x="11475" y="21600"/>
                  <a:pt x="11880" y="21600"/>
                </a:cubicBezTo>
                <a:cubicBezTo>
                  <a:pt x="12015" y="21600"/>
                  <a:pt x="12150" y="21465"/>
                  <a:pt x="12285" y="21465"/>
                </a:cubicBezTo>
                <a:cubicBezTo>
                  <a:pt x="12420" y="21465"/>
                  <a:pt x="12555" y="21465"/>
                  <a:pt x="12825" y="21465"/>
                </a:cubicBezTo>
                <a:cubicBezTo>
                  <a:pt x="12960" y="21330"/>
                  <a:pt x="13095" y="21330"/>
                  <a:pt x="13365" y="21330"/>
                </a:cubicBezTo>
                <a:cubicBezTo>
                  <a:pt x="13500" y="21195"/>
                  <a:pt x="13635" y="21195"/>
                  <a:pt x="13770" y="21195"/>
                </a:cubicBezTo>
                <a:cubicBezTo>
                  <a:pt x="13905" y="21060"/>
                  <a:pt x="14175" y="21060"/>
                  <a:pt x="14310" y="21060"/>
                </a:cubicBezTo>
                <a:cubicBezTo>
                  <a:pt x="14445" y="20925"/>
                  <a:pt x="14580" y="20925"/>
                  <a:pt x="14715" y="20790"/>
                </a:cubicBezTo>
                <a:cubicBezTo>
                  <a:pt x="14850" y="20790"/>
                  <a:pt x="14985" y="20790"/>
                  <a:pt x="15255" y="20655"/>
                </a:cubicBezTo>
                <a:cubicBezTo>
                  <a:pt x="15390" y="20520"/>
                  <a:pt x="15525" y="20520"/>
                  <a:pt x="15660" y="20385"/>
                </a:cubicBezTo>
                <a:cubicBezTo>
                  <a:pt x="15795" y="20385"/>
                  <a:pt x="15930" y="20250"/>
                  <a:pt x="16065" y="20250"/>
                </a:cubicBezTo>
                <a:cubicBezTo>
                  <a:pt x="16200" y="20115"/>
                  <a:pt x="16335" y="19980"/>
                  <a:pt x="16605" y="19980"/>
                </a:cubicBezTo>
                <a:cubicBezTo>
                  <a:pt x="16740" y="19845"/>
                  <a:pt x="16740" y="19845"/>
                  <a:pt x="16875" y="19710"/>
                </a:cubicBezTo>
                <a:cubicBezTo>
                  <a:pt x="17145" y="19575"/>
                  <a:pt x="17280" y="19440"/>
                  <a:pt x="17415" y="19305"/>
                </a:cubicBezTo>
                <a:cubicBezTo>
                  <a:pt x="17550" y="19170"/>
                  <a:pt x="17685" y="19170"/>
                  <a:pt x="17685" y="19170"/>
                </a:cubicBezTo>
                <a:cubicBezTo>
                  <a:pt x="17685" y="19035"/>
                  <a:pt x="17685" y="19035"/>
                  <a:pt x="17685" y="19035"/>
                </a:cubicBezTo>
                <a:cubicBezTo>
                  <a:pt x="17685" y="19035"/>
                  <a:pt x="17685" y="19035"/>
                  <a:pt x="17685" y="19035"/>
                </a:cubicBezTo>
                <a:cubicBezTo>
                  <a:pt x="20115" y="17010"/>
                  <a:pt x="21600" y="14175"/>
                  <a:pt x="21600" y="10800"/>
                </a:cubicBezTo>
                <a:close/>
                <a:moveTo>
                  <a:pt x="8505" y="15795"/>
                </a:moveTo>
                <a:cubicBezTo>
                  <a:pt x="8505" y="15795"/>
                  <a:pt x="8370" y="15660"/>
                  <a:pt x="8235" y="15660"/>
                </a:cubicBezTo>
                <a:cubicBezTo>
                  <a:pt x="5670" y="15120"/>
                  <a:pt x="4995" y="13905"/>
                  <a:pt x="4860" y="13365"/>
                </a:cubicBezTo>
                <a:cubicBezTo>
                  <a:pt x="5400" y="12960"/>
                  <a:pt x="6615" y="11745"/>
                  <a:pt x="6615" y="9180"/>
                </a:cubicBezTo>
                <a:cubicBezTo>
                  <a:pt x="6615" y="6075"/>
                  <a:pt x="7290" y="3915"/>
                  <a:pt x="10800" y="3915"/>
                </a:cubicBezTo>
                <a:cubicBezTo>
                  <a:pt x="14310" y="3915"/>
                  <a:pt x="14985" y="6075"/>
                  <a:pt x="14985" y="9180"/>
                </a:cubicBezTo>
                <a:cubicBezTo>
                  <a:pt x="14985" y="11745"/>
                  <a:pt x="16200" y="12960"/>
                  <a:pt x="16740" y="13365"/>
                </a:cubicBezTo>
                <a:cubicBezTo>
                  <a:pt x="16605" y="13905"/>
                  <a:pt x="15930" y="15120"/>
                  <a:pt x="13365" y="15660"/>
                </a:cubicBezTo>
                <a:cubicBezTo>
                  <a:pt x="13230" y="15660"/>
                  <a:pt x="13095" y="15795"/>
                  <a:pt x="13095" y="15795"/>
                </a:cubicBezTo>
                <a:cubicBezTo>
                  <a:pt x="13095" y="15930"/>
                  <a:pt x="13095" y="15930"/>
                  <a:pt x="13095" y="16065"/>
                </a:cubicBezTo>
                <a:cubicBezTo>
                  <a:pt x="13365" y="17280"/>
                  <a:pt x="14310" y="17955"/>
                  <a:pt x="16605" y="18765"/>
                </a:cubicBezTo>
                <a:cubicBezTo>
                  <a:pt x="16605" y="18765"/>
                  <a:pt x="16740" y="18900"/>
                  <a:pt x="16875" y="18900"/>
                </a:cubicBezTo>
                <a:cubicBezTo>
                  <a:pt x="16740" y="18900"/>
                  <a:pt x="16740" y="19035"/>
                  <a:pt x="16605" y="19035"/>
                </a:cubicBezTo>
                <a:cubicBezTo>
                  <a:pt x="16605" y="19170"/>
                  <a:pt x="16470" y="19170"/>
                  <a:pt x="16335" y="19305"/>
                </a:cubicBezTo>
                <a:cubicBezTo>
                  <a:pt x="16200" y="19440"/>
                  <a:pt x="16065" y="19440"/>
                  <a:pt x="15930" y="19575"/>
                </a:cubicBezTo>
                <a:cubicBezTo>
                  <a:pt x="15795" y="19575"/>
                  <a:pt x="15660" y="19710"/>
                  <a:pt x="15525" y="19710"/>
                </a:cubicBezTo>
                <a:cubicBezTo>
                  <a:pt x="15390" y="19845"/>
                  <a:pt x="15120" y="19980"/>
                  <a:pt x="14985" y="20115"/>
                </a:cubicBezTo>
                <a:cubicBezTo>
                  <a:pt x="14715" y="20115"/>
                  <a:pt x="14580" y="20250"/>
                  <a:pt x="14445" y="20250"/>
                </a:cubicBezTo>
                <a:cubicBezTo>
                  <a:pt x="14310" y="20385"/>
                  <a:pt x="14040" y="20385"/>
                  <a:pt x="13905" y="20385"/>
                </a:cubicBezTo>
                <a:cubicBezTo>
                  <a:pt x="13770" y="20520"/>
                  <a:pt x="13635" y="20520"/>
                  <a:pt x="13500" y="20520"/>
                </a:cubicBezTo>
                <a:cubicBezTo>
                  <a:pt x="13365" y="20655"/>
                  <a:pt x="13230" y="20655"/>
                  <a:pt x="13095" y="20655"/>
                </a:cubicBezTo>
                <a:cubicBezTo>
                  <a:pt x="12960" y="20655"/>
                  <a:pt x="12825" y="20790"/>
                  <a:pt x="12690" y="20790"/>
                </a:cubicBezTo>
                <a:cubicBezTo>
                  <a:pt x="12420" y="20790"/>
                  <a:pt x="12285" y="20790"/>
                  <a:pt x="12015" y="20790"/>
                </a:cubicBezTo>
                <a:cubicBezTo>
                  <a:pt x="12015" y="20925"/>
                  <a:pt x="11880" y="20925"/>
                  <a:pt x="11745" y="20925"/>
                </a:cubicBezTo>
                <a:cubicBezTo>
                  <a:pt x="11475" y="20925"/>
                  <a:pt x="11070" y="20925"/>
                  <a:pt x="10800" y="20925"/>
                </a:cubicBezTo>
                <a:cubicBezTo>
                  <a:pt x="10530" y="20925"/>
                  <a:pt x="10125" y="20925"/>
                  <a:pt x="9855" y="20925"/>
                </a:cubicBezTo>
                <a:cubicBezTo>
                  <a:pt x="9720" y="20925"/>
                  <a:pt x="9585" y="20925"/>
                  <a:pt x="9585" y="20790"/>
                </a:cubicBezTo>
                <a:cubicBezTo>
                  <a:pt x="9315" y="20790"/>
                  <a:pt x="9180" y="20790"/>
                  <a:pt x="8910" y="20790"/>
                </a:cubicBezTo>
                <a:cubicBezTo>
                  <a:pt x="8775" y="20790"/>
                  <a:pt x="8640" y="20655"/>
                  <a:pt x="8505" y="20655"/>
                </a:cubicBezTo>
                <a:cubicBezTo>
                  <a:pt x="8370" y="20655"/>
                  <a:pt x="8235" y="20655"/>
                  <a:pt x="8100" y="20520"/>
                </a:cubicBezTo>
                <a:cubicBezTo>
                  <a:pt x="7965" y="20520"/>
                  <a:pt x="7830" y="20520"/>
                  <a:pt x="7695" y="20385"/>
                </a:cubicBezTo>
                <a:cubicBezTo>
                  <a:pt x="7560" y="20385"/>
                  <a:pt x="7290" y="20385"/>
                  <a:pt x="7155" y="20250"/>
                </a:cubicBezTo>
                <a:cubicBezTo>
                  <a:pt x="7020" y="20250"/>
                  <a:pt x="6885" y="20115"/>
                  <a:pt x="6615" y="19980"/>
                </a:cubicBezTo>
                <a:cubicBezTo>
                  <a:pt x="6480" y="19980"/>
                  <a:pt x="6210" y="19845"/>
                  <a:pt x="6075" y="19710"/>
                </a:cubicBezTo>
                <a:cubicBezTo>
                  <a:pt x="5940" y="19710"/>
                  <a:pt x="5805" y="19575"/>
                  <a:pt x="5670" y="19575"/>
                </a:cubicBezTo>
                <a:cubicBezTo>
                  <a:pt x="5535" y="19440"/>
                  <a:pt x="5400" y="19440"/>
                  <a:pt x="5265" y="19305"/>
                </a:cubicBezTo>
                <a:cubicBezTo>
                  <a:pt x="5130" y="19170"/>
                  <a:pt x="4995" y="19170"/>
                  <a:pt x="4995" y="19035"/>
                </a:cubicBezTo>
                <a:cubicBezTo>
                  <a:pt x="4860" y="19035"/>
                  <a:pt x="4860" y="18900"/>
                  <a:pt x="4725" y="18900"/>
                </a:cubicBezTo>
                <a:cubicBezTo>
                  <a:pt x="4860" y="18900"/>
                  <a:pt x="4995" y="18765"/>
                  <a:pt x="5130" y="18765"/>
                </a:cubicBezTo>
                <a:cubicBezTo>
                  <a:pt x="7290" y="17955"/>
                  <a:pt x="8235" y="17280"/>
                  <a:pt x="8505" y="16065"/>
                </a:cubicBezTo>
                <a:cubicBezTo>
                  <a:pt x="8505" y="15930"/>
                  <a:pt x="8505" y="15930"/>
                  <a:pt x="8505" y="15795"/>
                </a:cubicBezTo>
                <a:close/>
                <a:moveTo>
                  <a:pt x="17415" y="18495"/>
                </a:moveTo>
                <a:cubicBezTo>
                  <a:pt x="17280" y="18360"/>
                  <a:pt x="17010" y="18225"/>
                  <a:pt x="16740" y="18225"/>
                </a:cubicBezTo>
                <a:cubicBezTo>
                  <a:pt x="14985" y="17550"/>
                  <a:pt x="14175" y="17010"/>
                  <a:pt x="13770" y="16200"/>
                </a:cubicBezTo>
                <a:cubicBezTo>
                  <a:pt x="17010" y="15390"/>
                  <a:pt x="17415" y="13365"/>
                  <a:pt x="17415" y="13365"/>
                </a:cubicBezTo>
                <a:cubicBezTo>
                  <a:pt x="17415" y="13230"/>
                  <a:pt x="17415" y="13095"/>
                  <a:pt x="17280" y="12960"/>
                </a:cubicBezTo>
                <a:cubicBezTo>
                  <a:pt x="17280" y="12960"/>
                  <a:pt x="15660" y="11880"/>
                  <a:pt x="15660" y="9180"/>
                </a:cubicBezTo>
                <a:cubicBezTo>
                  <a:pt x="15660" y="6210"/>
                  <a:pt x="15120" y="3240"/>
                  <a:pt x="10800" y="3240"/>
                </a:cubicBezTo>
                <a:cubicBezTo>
                  <a:pt x="6480" y="3240"/>
                  <a:pt x="5940" y="6210"/>
                  <a:pt x="5940" y="9180"/>
                </a:cubicBezTo>
                <a:cubicBezTo>
                  <a:pt x="5940" y="11880"/>
                  <a:pt x="4320" y="12960"/>
                  <a:pt x="4320" y="12960"/>
                </a:cubicBezTo>
                <a:cubicBezTo>
                  <a:pt x="4185" y="13095"/>
                  <a:pt x="4185" y="13230"/>
                  <a:pt x="4185" y="13365"/>
                </a:cubicBezTo>
                <a:cubicBezTo>
                  <a:pt x="4185" y="13365"/>
                  <a:pt x="4590" y="15390"/>
                  <a:pt x="7830" y="16200"/>
                </a:cubicBezTo>
                <a:cubicBezTo>
                  <a:pt x="7425" y="17010"/>
                  <a:pt x="6615" y="17550"/>
                  <a:pt x="4860" y="18225"/>
                </a:cubicBezTo>
                <a:cubicBezTo>
                  <a:pt x="4590" y="18225"/>
                  <a:pt x="4320" y="18360"/>
                  <a:pt x="4185" y="18495"/>
                </a:cubicBezTo>
                <a:cubicBezTo>
                  <a:pt x="2025" y="16605"/>
                  <a:pt x="675" y="1390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3905"/>
                  <a:pt x="19575" y="16605"/>
                  <a:pt x="17415" y="184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82" name="Freeform 106"/>
          <p:cNvSpPr/>
          <p:nvPr/>
        </p:nvSpPr>
        <p:spPr>
          <a:xfrm>
            <a:off x="20510500" y="10642600"/>
            <a:ext cx="569800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6" h="21600" extrusionOk="0">
                <a:moveTo>
                  <a:pt x="21343" y="17415"/>
                </a:moveTo>
                <a:cubicBezTo>
                  <a:pt x="17229" y="14850"/>
                  <a:pt x="17229" y="14850"/>
                  <a:pt x="17229" y="14850"/>
                </a:cubicBezTo>
                <a:cubicBezTo>
                  <a:pt x="18771" y="14715"/>
                  <a:pt x="20057" y="14040"/>
                  <a:pt x="20057" y="13230"/>
                </a:cubicBezTo>
                <a:cubicBezTo>
                  <a:pt x="20057" y="8910"/>
                  <a:pt x="20057" y="8910"/>
                  <a:pt x="20057" y="8910"/>
                </a:cubicBezTo>
                <a:cubicBezTo>
                  <a:pt x="20057" y="7965"/>
                  <a:pt x="18514" y="7155"/>
                  <a:pt x="16714" y="7155"/>
                </a:cubicBezTo>
                <a:cubicBezTo>
                  <a:pt x="4886" y="7155"/>
                  <a:pt x="4886" y="7155"/>
                  <a:pt x="4886" y="7155"/>
                </a:cubicBezTo>
                <a:cubicBezTo>
                  <a:pt x="3086" y="7155"/>
                  <a:pt x="1543" y="7965"/>
                  <a:pt x="1543" y="8910"/>
                </a:cubicBezTo>
                <a:cubicBezTo>
                  <a:pt x="1543" y="13230"/>
                  <a:pt x="1543" y="13230"/>
                  <a:pt x="1543" y="13230"/>
                </a:cubicBezTo>
                <a:cubicBezTo>
                  <a:pt x="1543" y="14040"/>
                  <a:pt x="2829" y="14715"/>
                  <a:pt x="4371" y="14850"/>
                </a:cubicBezTo>
                <a:cubicBezTo>
                  <a:pt x="257" y="17415"/>
                  <a:pt x="257" y="17415"/>
                  <a:pt x="257" y="17415"/>
                </a:cubicBezTo>
                <a:cubicBezTo>
                  <a:pt x="0" y="17550"/>
                  <a:pt x="0" y="17685"/>
                  <a:pt x="0" y="17820"/>
                </a:cubicBezTo>
                <a:cubicBezTo>
                  <a:pt x="257" y="17955"/>
                  <a:pt x="257" y="17955"/>
                  <a:pt x="514" y="17955"/>
                </a:cubicBezTo>
                <a:cubicBezTo>
                  <a:pt x="4886" y="17955"/>
                  <a:pt x="4886" y="17955"/>
                  <a:pt x="4886" y="17955"/>
                </a:cubicBezTo>
                <a:cubicBezTo>
                  <a:pt x="4886" y="21330"/>
                  <a:pt x="4886" y="21330"/>
                  <a:pt x="4886" y="21330"/>
                </a:cubicBezTo>
                <a:cubicBezTo>
                  <a:pt x="4886" y="21465"/>
                  <a:pt x="5143" y="21600"/>
                  <a:pt x="5657" y="21600"/>
                </a:cubicBezTo>
                <a:cubicBezTo>
                  <a:pt x="15943" y="21600"/>
                  <a:pt x="15943" y="21600"/>
                  <a:pt x="15943" y="21600"/>
                </a:cubicBezTo>
                <a:cubicBezTo>
                  <a:pt x="16200" y="21600"/>
                  <a:pt x="16457" y="21465"/>
                  <a:pt x="16457" y="21330"/>
                </a:cubicBezTo>
                <a:cubicBezTo>
                  <a:pt x="16457" y="17955"/>
                  <a:pt x="16457" y="17955"/>
                  <a:pt x="16457" y="17955"/>
                </a:cubicBezTo>
                <a:cubicBezTo>
                  <a:pt x="20829" y="17955"/>
                  <a:pt x="20829" y="17955"/>
                  <a:pt x="20829" y="17955"/>
                </a:cubicBezTo>
                <a:cubicBezTo>
                  <a:pt x="21086" y="17955"/>
                  <a:pt x="21343" y="17955"/>
                  <a:pt x="21343" y="17820"/>
                </a:cubicBezTo>
                <a:cubicBezTo>
                  <a:pt x="21600" y="17685"/>
                  <a:pt x="21600" y="17550"/>
                  <a:pt x="21343" y="17415"/>
                </a:cubicBezTo>
                <a:close/>
                <a:moveTo>
                  <a:pt x="15943" y="17415"/>
                </a:moveTo>
                <a:cubicBezTo>
                  <a:pt x="15686" y="17415"/>
                  <a:pt x="15171" y="17550"/>
                  <a:pt x="15171" y="17685"/>
                </a:cubicBezTo>
                <a:cubicBezTo>
                  <a:pt x="15171" y="20925"/>
                  <a:pt x="15171" y="20925"/>
                  <a:pt x="15171" y="20925"/>
                </a:cubicBezTo>
                <a:cubicBezTo>
                  <a:pt x="6171" y="20925"/>
                  <a:pt x="6171" y="20925"/>
                  <a:pt x="6171" y="20925"/>
                </a:cubicBezTo>
                <a:cubicBezTo>
                  <a:pt x="6171" y="17685"/>
                  <a:pt x="6171" y="17685"/>
                  <a:pt x="6171" y="17685"/>
                </a:cubicBezTo>
                <a:cubicBezTo>
                  <a:pt x="6171" y="17550"/>
                  <a:pt x="5914" y="17415"/>
                  <a:pt x="5657" y="17415"/>
                </a:cubicBezTo>
                <a:cubicBezTo>
                  <a:pt x="2057" y="17415"/>
                  <a:pt x="2057" y="17415"/>
                  <a:pt x="2057" y="17415"/>
                </a:cubicBezTo>
                <a:cubicBezTo>
                  <a:pt x="6171" y="14850"/>
                  <a:pt x="6171" y="14850"/>
                  <a:pt x="6171" y="14850"/>
                </a:cubicBezTo>
                <a:cubicBezTo>
                  <a:pt x="6171" y="14715"/>
                  <a:pt x="6171" y="14580"/>
                  <a:pt x="6171" y="14445"/>
                </a:cubicBezTo>
                <a:cubicBezTo>
                  <a:pt x="6171" y="14310"/>
                  <a:pt x="5914" y="14310"/>
                  <a:pt x="5657" y="14310"/>
                </a:cubicBezTo>
                <a:cubicBezTo>
                  <a:pt x="4886" y="14310"/>
                  <a:pt x="4886" y="14310"/>
                  <a:pt x="4886" y="14310"/>
                </a:cubicBezTo>
                <a:cubicBezTo>
                  <a:pt x="3600" y="14310"/>
                  <a:pt x="2829" y="13770"/>
                  <a:pt x="2829" y="13230"/>
                </a:cubicBezTo>
                <a:cubicBezTo>
                  <a:pt x="2829" y="8910"/>
                  <a:pt x="2829" y="8910"/>
                  <a:pt x="2829" y="8910"/>
                </a:cubicBezTo>
                <a:cubicBezTo>
                  <a:pt x="2829" y="8370"/>
                  <a:pt x="3600" y="7830"/>
                  <a:pt x="4886" y="7830"/>
                </a:cubicBezTo>
                <a:cubicBezTo>
                  <a:pt x="16714" y="7830"/>
                  <a:pt x="16714" y="7830"/>
                  <a:pt x="16714" y="7830"/>
                </a:cubicBezTo>
                <a:cubicBezTo>
                  <a:pt x="17743" y="7830"/>
                  <a:pt x="18771" y="8370"/>
                  <a:pt x="18771" y="8910"/>
                </a:cubicBezTo>
                <a:cubicBezTo>
                  <a:pt x="18771" y="13230"/>
                  <a:pt x="18771" y="13230"/>
                  <a:pt x="18771" y="13230"/>
                </a:cubicBezTo>
                <a:cubicBezTo>
                  <a:pt x="18771" y="13770"/>
                  <a:pt x="17743" y="14310"/>
                  <a:pt x="16714" y="14310"/>
                </a:cubicBezTo>
                <a:cubicBezTo>
                  <a:pt x="15943" y="14310"/>
                  <a:pt x="15943" y="14310"/>
                  <a:pt x="15943" y="14310"/>
                </a:cubicBezTo>
                <a:cubicBezTo>
                  <a:pt x="15686" y="14310"/>
                  <a:pt x="15429" y="14310"/>
                  <a:pt x="15429" y="14445"/>
                </a:cubicBezTo>
                <a:cubicBezTo>
                  <a:pt x="15171" y="14580"/>
                  <a:pt x="15171" y="14715"/>
                  <a:pt x="15429" y="14850"/>
                </a:cubicBezTo>
                <a:cubicBezTo>
                  <a:pt x="19543" y="17415"/>
                  <a:pt x="19543" y="17415"/>
                  <a:pt x="19543" y="17415"/>
                </a:cubicBezTo>
                <a:lnTo>
                  <a:pt x="15943" y="17415"/>
                </a:lnTo>
                <a:close/>
                <a:moveTo>
                  <a:pt x="10800" y="6480"/>
                </a:moveTo>
                <a:cubicBezTo>
                  <a:pt x="14143" y="6480"/>
                  <a:pt x="16971" y="4995"/>
                  <a:pt x="16971" y="3240"/>
                </a:cubicBezTo>
                <a:cubicBezTo>
                  <a:pt x="16971" y="1485"/>
                  <a:pt x="14143" y="0"/>
                  <a:pt x="10800" y="0"/>
                </a:cubicBezTo>
                <a:cubicBezTo>
                  <a:pt x="7457" y="0"/>
                  <a:pt x="4629" y="1485"/>
                  <a:pt x="4629" y="3240"/>
                </a:cubicBezTo>
                <a:cubicBezTo>
                  <a:pt x="4629" y="4995"/>
                  <a:pt x="7457" y="6480"/>
                  <a:pt x="10800" y="6480"/>
                </a:cubicBezTo>
                <a:close/>
                <a:moveTo>
                  <a:pt x="10800" y="675"/>
                </a:moveTo>
                <a:cubicBezTo>
                  <a:pt x="13371" y="675"/>
                  <a:pt x="15686" y="1755"/>
                  <a:pt x="15686" y="3240"/>
                </a:cubicBezTo>
                <a:cubicBezTo>
                  <a:pt x="15686" y="4590"/>
                  <a:pt x="13371" y="5805"/>
                  <a:pt x="10800" y="5805"/>
                </a:cubicBezTo>
                <a:cubicBezTo>
                  <a:pt x="7971" y="5805"/>
                  <a:pt x="5914" y="4590"/>
                  <a:pt x="5914" y="3240"/>
                </a:cubicBezTo>
                <a:cubicBezTo>
                  <a:pt x="5914" y="1755"/>
                  <a:pt x="7971" y="675"/>
                  <a:pt x="10800" y="6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83" name="Freeform 107"/>
          <p:cNvSpPr/>
          <p:nvPr/>
        </p:nvSpPr>
        <p:spPr>
          <a:xfrm>
            <a:off x="20348576" y="11880850"/>
            <a:ext cx="879477" cy="109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670"/>
                </a:move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535"/>
                  <a:pt x="21600" y="5535"/>
                  <a:pt x="21600" y="5535"/>
                </a:cubicBezTo>
                <a:cubicBezTo>
                  <a:pt x="21600" y="5535"/>
                  <a:pt x="21600" y="5535"/>
                  <a:pt x="21600" y="5400"/>
                </a:cubicBezTo>
                <a:cubicBezTo>
                  <a:pt x="21600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21433" y="5400"/>
                  <a:pt x="21433" y="5400"/>
                  <a:pt x="21433" y="5400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15070" y="135"/>
                  <a:pt x="15070" y="135"/>
                  <a:pt x="15070" y="135"/>
                </a:cubicBezTo>
                <a:cubicBezTo>
                  <a:pt x="15070" y="0"/>
                  <a:pt x="14902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14735" y="0"/>
                  <a:pt x="14735" y="0"/>
                  <a:pt x="14735" y="0"/>
                </a:cubicBezTo>
                <a:cubicBezTo>
                  <a:pt x="2009" y="0"/>
                  <a:pt x="2009" y="0"/>
                  <a:pt x="2009" y="0"/>
                </a:cubicBezTo>
                <a:cubicBezTo>
                  <a:pt x="837" y="0"/>
                  <a:pt x="0" y="675"/>
                  <a:pt x="0" y="1620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837" y="21600"/>
                  <a:pt x="2009" y="21600"/>
                </a:cubicBezTo>
                <a:cubicBezTo>
                  <a:pt x="19591" y="21600"/>
                  <a:pt x="19591" y="21600"/>
                  <a:pt x="19591" y="21600"/>
                </a:cubicBezTo>
                <a:cubicBezTo>
                  <a:pt x="20763" y="21600"/>
                  <a:pt x="21600" y="20925"/>
                  <a:pt x="21600" y="19980"/>
                </a:cubicBezTo>
                <a:cubicBezTo>
                  <a:pt x="21600" y="5670"/>
                  <a:pt x="21600" y="5670"/>
                  <a:pt x="21600" y="5670"/>
                </a:cubicBezTo>
                <a:cubicBezTo>
                  <a:pt x="21600" y="5670"/>
                  <a:pt x="21600" y="5670"/>
                  <a:pt x="21600" y="5670"/>
                </a:cubicBezTo>
                <a:close/>
                <a:moveTo>
                  <a:pt x="15237" y="1080"/>
                </a:moveTo>
                <a:cubicBezTo>
                  <a:pt x="20260" y="5265"/>
                  <a:pt x="20260" y="5265"/>
                  <a:pt x="20260" y="5265"/>
                </a:cubicBezTo>
                <a:cubicBezTo>
                  <a:pt x="15237" y="5265"/>
                  <a:pt x="15237" y="5265"/>
                  <a:pt x="15237" y="5265"/>
                </a:cubicBezTo>
                <a:lnTo>
                  <a:pt x="15237" y="1080"/>
                </a:lnTo>
                <a:close/>
                <a:moveTo>
                  <a:pt x="19591" y="20925"/>
                </a:moveTo>
                <a:cubicBezTo>
                  <a:pt x="2009" y="20925"/>
                  <a:pt x="2009" y="20925"/>
                  <a:pt x="2009" y="20925"/>
                </a:cubicBezTo>
                <a:cubicBezTo>
                  <a:pt x="1340" y="20925"/>
                  <a:pt x="837" y="20520"/>
                  <a:pt x="837" y="19980"/>
                </a:cubicBezTo>
                <a:cubicBezTo>
                  <a:pt x="837" y="1620"/>
                  <a:pt x="837" y="1620"/>
                  <a:pt x="837" y="1620"/>
                </a:cubicBezTo>
                <a:cubicBezTo>
                  <a:pt x="837" y="1080"/>
                  <a:pt x="1340" y="675"/>
                  <a:pt x="2009" y="675"/>
                </a:cubicBezTo>
                <a:cubicBezTo>
                  <a:pt x="10381" y="675"/>
                  <a:pt x="10381" y="675"/>
                  <a:pt x="10381" y="675"/>
                </a:cubicBezTo>
                <a:cubicBezTo>
                  <a:pt x="10381" y="2430"/>
                  <a:pt x="10381" y="2430"/>
                  <a:pt x="10381" y="2430"/>
                </a:cubicBezTo>
                <a:cubicBezTo>
                  <a:pt x="10381" y="2565"/>
                  <a:pt x="10549" y="2700"/>
                  <a:pt x="10884" y="2700"/>
                </a:cubicBezTo>
                <a:cubicBezTo>
                  <a:pt x="11051" y="2700"/>
                  <a:pt x="11219" y="2565"/>
                  <a:pt x="11219" y="2430"/>
                </a:cubicBezTo>
                <a:cubicBezTo>
                  <a:pt x="11219" y="675"/>
                  <a:pt x="11219" y="675"/>
                  <a:pt x="11219" y="675"/>
                </a:cubicBezTo>
                <a:cubicBezTo>
                  <a:pt x="14400" y="675"/>
                  <a:pt x="14400" y="675"/>
                  <a:pt x="14400" y="675"/>
                </a:cubicBezTo>
                <a:cubicBezTo>
                  <a:pt x="14400" y="5670"/>
                  <a:pt x="14400" y="5670"/>
                  <a:pt x="14400" y="5670"/>
                </a:cubicBezTo>
                <a:cubicBezTo>
                  <a:pt x="14400" y="5805"/>
                  <a:pt x="14567" y="5940"/>
                  <a:pt x="14735" y="5940"/>
                </a:cubicBezTo>
                <a:cubicBezTo>
                  <a:pt x="20763" y="5940"/>
                  <a:pt x="20763" y="5940"/>
                  <a:pt x="20763" y="5940"/>
                </a:cubicBezTo>
                <a:cubicBezTo>
                  <a:pt x="20763" y="19980"/>
                  <a:pt x="20763" y="19980"/>
                  <a:pt x="20763" y="19980"/>
                </a:cubicBezTo>
                <a:cubicBezTo>
                  <a:pt x="20763" y="20520"/>
                  <a:pt x="20260" y="20925"/>
                  <a:pt x="19591" y="20925"/>
                </a:cubicBezTo>
                <a:close/>
                <a:moveTo>
                  <a:pt x="10381" y="7290"/>
                </a:moveTo>
                <a:cubicBezTo>
                  <a:pt x="10381" y="5400"/>
                  <a:pt x="10381" y="5400"/>
                  <a:pt x="10381" y="5400"/>
                </a:cubicBezTo>
                <a:cubicBezTo>
                  <a:pt x="10381" y="5265"/>
                  <a:pt x="10549" y="4995"/>
                  <a:pt x="10884" y="4995"/>
                </a:cubicBezTo>
                <a:cubicBezTo>
                  <a:pt x="11051" y="4995"/>
                  <a:pt x="11219" y="5265"/>
                  <a:pt x="11219" y="5400"/>
                </a:cubicBezTo>
                <a:cubicBezTo>
                  <a:pt x="11219" y="7290"/>
                  <a:pt x="11219" y="7290"/>
                  <a:pt x="11219" y="7290"/>
                </a:cubicBezTo>
                <a:cubicBezTo>
                  <a:pt x="11219" y="7560"/>
                  <a:pt x="11051" y="7695"/>
                  <a:pt x="10884" y="7695"/>
                </a:cubicBezTo>
                <a:cubicBezTo>
                  <a:pt x="10549" y="7695"/>
                  <a:pt x="10381" y="7560"/>
                  <a:pt x="10381" y="7290"/>
                </a:cubicBezTo>
                <a:close/>
                <a:moveTo>
                  <a:pt x="10381" y="12285"/>
                </a:moveTo>
                <a:cubicBezTo>
                  <a:pt x="10381" y="10260"/>
                  <a:pt x="10381" y="10260"/>
                  <a:pt x="10381" y="10260"/>
                </a:cubicBezTo>
                <a:cubicBezTo>
                  <a:pt x="10381" y="10125"/>
                  <a:pt x="10549" y="9990"/>
                  <a:pt x="10884" y="9990"/>
                </a:cubicBezTo>
                <a:cubicBezTo>
                  <a:pt x="11051" y="9990"/>
                  <a:pt x="11219" y="10125"/>
                  <a:pt x="11219" y="10260"/>
                </a:cubicBezTo>
                <a:cubicBezTo>
                  <a:pt x="11219" y="12285"/>
                  <a:pt x="11219" y="12285"/>
                  <a:pt x="11219" y="12285"/>
                </a:cubicBezTo>
                <a:cubicBezTo>
                  <a:pt x="11219" y="12420"/>
                  <a:pt x="11051" y="12555"/>
                  <a:pt x="10884" y="12555"/>
                </a:cubicBezTo>
                <a:cubicBezTo>
                  <a:pt x="10549" y="12555"/>
                  <a:pt x="10381" y="12420"/>
                  <a:pt x="10381" y="12285"/>
                </a:cubicBezTo>
                <a:close/>
                <a:moveTo>
                  <a:pt x="13060" y="17820"/>
                </a:moveTo>
                <a:cubicBezTo>
                  <a:pt x="12223" y="15120"/>
                  <a:pt x="12223" y="15120"/>
                  <a:pt x="12223" y="15120"/>
                </a:cubicBezTo>
                <a:cubicBezTo>
                  <a:pt x="12223" y="14850"/>
                  <a:pt x="12056" y="14850"/>
                  <a:pt x="11888" y="14850"/>
                </a:cubicBezTo>
                <a:cubicBezTo>
                  <a:pt x="9712" y="14850"/>
                  <a:pt x="9712" y="14850"/>
                  <a:pt x="9712" y="14850"/>
                </a:cubicBezTo>
                <a:cubicBezTo>
                  <a:pt x="9544" y="14850"/>
                  <a:pt x="9377" y="14850"/>
                  <a:pt x="9377" y="15120"/>
                </a:cubicBezTo>
                <a:cubicBezTo>
                  <a:pt x="8540" y="17820"/>
                  <a:pt x="8540" y="17820"/>
                  <a:pt x="8540" y="17820"/>
                </a:cubicBezTo>
                <a:cubicBezTo>
                  <a:pt x="8540" y="17820"/>
                  <a:pt x="8540" y="17955"/>
                  <a:pt x="8540" y="17955"/>
                </a:cubicBezTo>
                <a:cubicBezTo>
                  <a:pt x="8540" y="17955"/>
                  <a:pt x="8540" y="17955"/>
                  <a:pt x="8540" y="17955"/>
                </a:cubicBezTo>
                <a:cubicBezTo>
                  <a:pt x="8540" y="17955"/>
                  <a:pt x="8540" y="17955"/>
                  <a:pt x="8540" y="17955"/>
                </a:cubicBezTo>
                <a:cubicBezTo>
                  <a:pt x="8540" y="17955"/>
                  <a:pt x="8540" y="17955"/>
                  <a:pt x="8540" y="17955"/>
                </a:cubicBezTo>
                <a:cubicBezTo>
                  <a:pt x="8540" y="19035"/>
                  <a:pt x="9544" y="19710"/>
                  <a:pt x="10884" y="19710"/>
                </a:cubicBezTo>
                <a:cubicBezTo>
                  <a:pt x="12056" y="19710"/>
                  <a:pt x="13060" y="18900"/>
                  <a:pt x="13060" y="17955"/>
                </a:cubicBezTo>
                <a:cubicBezTo>
                  <a:pt x="13060" y="17955"/>
                  <a:pt x="13060" y="17955"/>
                  <a:pt x="13060" y="17955"/>
                </a:cubicBezTo>
                <a:cubicBezTo>
                  <a:pt x="13060" y="17820"/>
                  <a:pt x="13060" y="17820"/>
                  <a:pt x="13060" y="17820"/>
                </a:cubicBezTo>
                <a:close/>
                <a:moveTo>
                  <a:pt x="10884" y="19170"/>
                </a:moveTo>
                <a:cubicBezTo>
                  <a:pt x="10047" y="19170"/>
                  <a:pt x="9377" y="18630"/>
                  <a:pt x="9377" y="17955"/>
                </a:cubicBezTo>
                <a:cubicBezTo>
                  <a:pt x="10047" y="15390"/>
                  <a:pt x="10047" y="15390"/>
                  <a:pt x="10047" y="15390"/>
                </a:cubicBezTo>
                <a:cubicBezTo>
                  <a:pt x="11553" y="15390"/>
                  <a:pt x="11553" y="15390"/>
                  <a:pt x="11553" y="15390"/>
                </a:cubicBezTo>
                <a:cubicBezTo>
                  <a:pt x="12223" y="17955"/>
                  <a:pt x="12223" y="17955"/>
                  <a:pt x="12223" y="17955"/>
                </a:cubicBezTo>
                <a:cubicBezTo>
                  <a:pt x="12223" y="18630"/>
                  <a:pt x="11553" y="19170"/>
                  <a:pt x="10884" y="191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5" name="Freeform 169"/>
          <p:cNvSpPr/>
          <p:nvPr/>
        </p:nvSpPr>
        <p:spPr>
          <a:xfrm>
            <a:off x="4938712" y="2033588"/>
            <a:ext cx="1092201" cy="965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6817"/>
                </a:moveTo>
                <a:cubicBezTo>
                  <a:pt x="21600" y="16817"/>
                  <a:pt x="21465" y="16663"/>
                  <a:pt x="21465" y="16663"/>
                </a:cubicBezTo>
                <a:cubicBezTo>
                  <a:pt x="19035" y="15120"/>
                  <a:pt x="19035" y="15120"/>
                  <a:pt x="19035" y="15120"/>
                </a:cubicBezTo>
                <a:cubicBezTo>
                  <a:pt x="18900" y="14966"/>
                  <a:pt x="18630" y="14966"/>
                  <a:pt x="18630" y="15274"/>
                </a:cubicBezTo>
                <a:cubicBezTo>
                  <a:pt x="18495" y="15274"/>
                  <a:pt x="18495" y="15274"/>
                  <a:pt x="18495" y="15274"/>
                </a:cubicBezTo>
                <a:cubicBezTo>
                  <a:pt x="17820" y="14811"/>
                  <a:pt x="17820" y="14811"/>
                  <a:pt x="17820" y="14811"/>
                </a:cubicBezTo>
                <a:cubicBezTo>
                  <a:pt x="17550" y="13731"/>
                  <a:pt x="16065" y="12806"/>
                  <a:pt x="15795" y="12651"/>
                </a:cubicBezTo>
                <a:cubicBezTo>
                  <a:pt x="14445" y="11726"/>
                  <a:pt x="14445" y="11726"/>
                  <a:pt x="14445" y="11726"/>
                </a:cubicBezTo>
                <a:cubicBezTo>
                  <a:pt x="14040" y="11571"/>
                  <a:pt x="13635" y="11726"/>
                  <a:pt x="13365" y="12189"/>
                </a:cubicBezTo>
                <a:cubicBezTo>
                  <a:pt x="13365" y="12189"/>
                  <a:pt x="13365" y="12189"/>
                  <a:pt x="13365" y="12189"/>
                </a:cubicBezTo>
                <a:cubicBezTo>
                  <a:pt x="13365" y="12189"/>
                  <a:pt x="13230" y="12343"/>
                  <a:pt x="13230" y="12343"/>
                </a:cubicBezTo>
                <a:cubicBezTo>
                  <a:pt x="12960" y="12034"/>
                  <a:pt x="12960" y="12034"/>
                  <a:pt x="12960" y="12034"/>
                </a:cubicBezTo>
                <a:cubicBezTo>
                  <a:pt x="12825" y="12034"/>
                  <a:pt x="12555" y="12034"/>
                  <a:pt x="12420" y="12034"/>
                </a:cubicBezTo>
                <a:cubicBezTo>
                  <a:pt x="12825" y="11880"/>
                  <a:pt x="12960" y="11417"/>
                  <a:pt x="12960" y="11109"/>
                </a:cubicBezTo>
                <a:cubicBezTo>
                  <a:pt x="12960" y="11109"/>
                  <a:pt x="12960" y="11109"/>
                  <a:pt x="12960" y="11109"/>
                </a:cubicBezTo>
                <a:cubicBezTo>
                  <a:pt x="12960" y="9411"/>
                  <a:pt x="12960" y="9411"/>
                  <a:pt x="12960" y="9411"/>
                </a:cubicBezTo>
                <a:cubicBezTo>
                  <a:pt x="12960" y="9103"/>
                  <a:pt x="12960" y="9103"/>
                  <a:pt x="12960" y="9103"/>
                </a:cubicBezTo>
                <a:cubicBezTo>
                  <a:pt x="13095" y="9411"/>
                  <a:pt x="13365" y="9411"/>
                  <a:pt x="13635" y="9566"/>
                </a:cubicBezTo>
                <a:cubicBezTo>
                  <a:pt x="13635" y="9566"/>
                  <a:pt x="13770" y="9566"/>
                  <a:pt x="13770" y="9566"/>
                </a:cubicBezTo>
                <a:cubicBezTo>
                  <a:pt x="14040" y="9566"/>
                  <a:pt x="14175" y="9411"/>
                  <a:pt x="14445" y="9257"/>
                </a:cubicBezTo>
                <a:cubicBezTo>
                  <a:pt x="14445" y="9257"/>
                  <a:pt x="14445" y="9257"/>
                  <a:pt x="14445" y="9257"/>
                </a:cubicBezTo>
                <a:cubicBezTo>
                  <a:pt x="14445" y="9257"/>
                  <a:pt x="14985" y="8640"/>
                  <a:pt x="14310" y="7406"/>
                </a:cubicBezTo>
                <a:cubicBezTo>
                  <a:pt x="14040" y="6943"/>
                  <a:pt x="13905" y="6634"/>
                  <a:pt x="13905" y="6326"/>
                </a:cubicBezTo>
                <a:cubicBezTo>
                  <a:pt x="13770" y="5863"/>
                  <a:pt x="13770" y="5246"/>
                  <a:pt x="12825" y="4474"/>
                </a:cubicBezTo>
                <a:cubicBezTo>
                  <a:pt x="12825" y="3857"/>
                  <a:pt x="12825" y="3857"/>
                  <a:pt x="12825" y="3857"/>
                </a:cubicBezTo>
                <a:cubicBezTo>
                  <a:pt x="12960" y="3857"/>
                  <a:pt x="12960" y="3857"/>
                  <a:pt x="12960" y="3857"/>
                </a:cubicBezTo>
                <a:cubicBezTo>
                  <a:pt x="13095" y="3857"/>
                  <a:pt x="13230" y="3703"/>
                  <a:pt x="13230" y="3549"/>
                </a:cubicBezTo>
                <a:cubicBezTo>
                  <a:pt x="13230" y="1697"/>
                  <a:pt x="13230" y="1697"/>
                  <a:pt x="13230" y="1697"/>
                </a:cubicBezTo>
                <a:cubicBezTo>
                  <a:pt x="13230" y="1389"/>
                  <a:pt x="13095" y="1234"/>
                  <a:pt x="12960" y="1234"/>
                </a:cubicBezTo>
                <a:cubicBezTo>
                  <a:pt x="12690" y="1234"/>
                  <a:pt x="12555" y="1389"/>
                  <a:pt x="12555" y="1697"/>
                </a:cubicBezTo>
                <a:cubicBezTo>
                  <a:pt x="12555" y="3086"/>
                  <a:pt x="12555" y="3086"/>
                  <a:pt x="12555" y="3086"/>
                </a:cubicBezTo>
                <a:cubicBezTo>
                  <a:pt x="9045" y="3086"/>
                  <a:pt x="9045" y="3086"/>
                  <a:pt x="9045" y="3086"/>
                </a:cubicBezTo>
                <a:cubicBezTo>
                  <a:pt x="9045" y="771"/>
                  <a:pt x="9045" y="771"/>
                  <a:pt x="9045" y="771"/>
                </a:cubicBezTo>
                <a:cubicBezTo>
                  <a:pt x="12960" y="771"/>
                  <a:pt x="12960" y="771"/>
                  <a:pt x="12960" y="771"/>
                </a:cubicBezTo>
                <a:cubicBezTo>
                  <a:pt x="13095" y="771"/>
                  <a:pt x="13230" y="617"/>
                  <a:pt x="13230" y="463"/>
                </a:cubicBezTo>
                <a:cubicBezTo>
                  <a:pt x="13230" y="154"/>
                  <a:pt x="13095" y="0"/>
                  <a:pt x="12960" y="0"/>
                </a:cubicBezTo>
                <a:cubicBezTo>
                  <a:pt x="8640" y="0"/>
                  <a:pt x="8640" y="0"/>
                  <a:pt x="8640" y="0"/>
                </a:cubicBezTo>
                <a:cubicBezTo>
                  <a:pt x="8505" y="0"/>
                  <a:pt x="8370" y="154"/>
                  <a:pt x="8370" y="463"/>
                </a:cubicBezTo>
                <a:cubicBezTo>
                  <a:pt x="8370" y="3549"/>
                  <a:pt x="8370" y="3549"/>
                  <a:pt x="8370" y="3549"/>
                </a:cubicBezTo>
                <a:cubicBezTo>
                  <a:pt x="8370" y="3703"/>
                  <a:pt x="8505" y="3857"/>
                  <a:pt x="8640" y="3857"/>
                </a:cubicBezTo>
                <a:cubicBezTo>
                  <a:pt x="8775" y="3857"/>
                  <a:pt x="8775" y="3857"/>
                  <a:pt x="8775" y="3857"/>
                </a:cubicBezTo>
                <a:cubicBezTo>
                  <a:pt x="8775" y="4783"/>
                  <a:pt x="8775" y="4783"/>
                  <a:pt x="8775" y="4783"/>
                </a:cubicBezTo>
                <a:cubicBezTo>
                  <a:pt x="8100" y="5554"/>
                  <a:pt x="8100" y="7560"/>
                  <a:pt x="8100" y="8023"/>
                </a:cubicBezTo>
                <a:cubicBezTo>
                  <a:pt x="8100" y="9720"/>
                  <a:pt x="8100" y="9720"/>
                  <a:pt x="8100" y="9720"/>
                </a:cubicBezTo>
                <a:cubicBezTo>
                  <a:pt x="8100" y="10183"/>
                  <a:pt x="8505" y="10646"/>
                  <a:pt x="8910" y="10646"/>
                </a:cubicBezTo>
                <a:cubicBezTo>
                  <a:pt x="9045" y="10646"/>
                  <a:pt x="9045" y="10646"/>
                  <a:pt x="9045" y="10646"/>
                </a:cubicBezTo>
                <a:cubicBezTo>
                  <a:pt x="9045" y="10646"/>
                  <a:pt x="9045" y="10646"/>
                  <a:pt x="9180" y="10646"/>
                </a:cubicBezTo>
                <a:cubicBezTo>
                  <a:pt x="9180" y="11109"/>
                  <a:pt x="9180" y="11109"/>
                  <a:pt x="9180" y="11109"/>
                </a:cubicBezTo>
                <a:cubicBezTo>
                  <a:pt x="9180" y="11263"/>
                  <a:pt x="9180" y="11417"/>
                  <a:pt x="9315" y="11571"/>
                </a:cubicBezTo>
                <a:cubicBezTo>
                  <a:pt x="9045" y="11417"/>
                  <a:pt x="8640" y="11417"/>
                  <a:pt x="8370" y="11571"/>
                </a:cubicBezTo>
                <a:cubicBezTo>
                  <a:pt x="8370" y="11571"/>
                  <a:pt x="8370" y="11571"/>
                  <a:pt x="8370" y="11571"/>
                </a:cubicBezTo>
                <a:cubicBezTo>
                  <a:pt x="8370" y="11571"/>
                  <a:pt x="8370" y="11571"/>
                  <a:pt x="8370" y="11571"/>
                </a:cubicBezTo>
                <a:cubicBezTo>
                  <a:pt x="6885" y="12497"/>
                  <a:pt x="6885" y="12497"/>
                  <a:pt x="6885" y="12497"/>
                </a:cubicBezTo>
                <a:cubicBezTo>
                  <a:pt x="7020" y="12189"/>
                  <a:pt x="7020" y="12034"/>
                  <a:pt x="6885" y="11726"/>
                </a:cubicBezTo>
                <a:cubicBezTo>
                  <a:pt x="6885" y="11417"/>
                  <a:pt x="6615" y="11109"/>
                  <a:pt x="6345" y="11109"/>
                </a:cubicBezTo>
                <a:cubicBezTo>
                  <a:pt x="6345" y="11109"/>
                  <a:pt x="6345" y="11109"/>
                  <a:pt x="6345" y="11109"/>
                </a:cubicBezTo>
                <a:cubicBezTo>
                  <a:pt x="6345" y="10954"/>
                  <a:pt x="5535" y="10800"/>
                  <a:pt x="4995" y="12189"/>
                </a:cubicBezTo>
                <a:cubicBezTo>
                  <a:pt x="4725" y="12651"/>
                  <a:pt x="4590" y="12806"/>
                  <a:pt x="4320" y="12960"/>
                </a:cubicBezTo>
                <a:cubicBezTo>
                  <a:pt x="4050" y="13423"/>
                  <a:pt x="3645" y="13731"/>
                  <a:pt x="3510" y="14966"/>
                </a:cubicBezTo>
                <a:cubicBezTo>
                  <a:pt x="3105" y="15274"/>
                  <a:pt x="3105" y="15274"/>
                  <a:pt x="3105" y="15274"/>
                </a:cubicBezTo>
                <a:cubicBezTo>
                  <a:pt x="2970" y="15274"/>
                  <a:pt x="2970" y="15274"/>
                  <a:pt x="2970" y="15274"/>
                </a:cubicBezTo>
                <a:cubicBezTo>
                  <a:pt x="2970" y="15120"/>
                  <a:pt x="2700" y="14966"/>
                  <a:pt x="2565" y="15120"/>
                </a:cubicBezTo>
                <a:cubicBezTo>
                  <a:pt x="1080" y="16046"/>
                  <a:pt x="1080" y="16046"/>
                  <a:pt x="1080" y="16046"/>
                </a:cubicBezTo>
                <a:cubicBezTo>
                  <a:pt x="945" y="16200"/>
                  <a:pt x="945" y="16354"/>
                  <a:pt x="945" y="16509"/>
                </a:cubicBezTo>
                <a:cubicBezTo>
                  <a:pt x="1080" y="16817"/>
                  <a:pt x="1350" y="16817"/>
                  <a:pt x="1485" y="16663"/>
                </a:cubicBezTo>
                <a:cubicBezTo>
                  <a:pt x="2565" y="15891"/>
                  <a:pt x="2565" y="15891"/>
                  <a:pt x="2565" y="15891"/>
                </a:cubicBezTo>
                <a:cubicBezTo>
                  <a:pt x="4320" y="19440"/>
                  <a:pt x="4320" y="19440"/>
                  <a:pt x="4320" y="19440"/>
                </a:cubicBezTo>
                <a:cubicBezTo>
                  <a:pt x="2565" y="20674"/>
                  <a:pt x="2565" y="20674"/>
                  <a:pt x="2565" y="20674"/>
                </a:cubicBezTo>
                <a:cubicBezTo>
                  <a:pt x="675" y="16817"/>
                  <a:pt x="675" y="16817"/>
                  <a:pt x="675" y="16817"/>
                </a:cubicBezTo>
                <a:cubicBezTo>
                  <a:pt x="540" y="16663"/>
                  <a:pt x="270" y="16509"/>
                  <a:pt x="135" y="16663"/>
                </a:cubicBezTo>
                <a:cubicBezTo>
                  <a:pt x="0" y="16817"/>
                  <a:pt x="0" y="16971"/>
                  <a:pt x="0" y="17126"/>
                </a:cubicBezTo>
                <a:cubicBezTo>
                  <a:pt x="2160" y="21291"/>
                  <a:pt x="2160" y="21291"/>
                  <a:pt x="2160" y="21291"/>
                </a:cubicBezTo>
                <a:cubicBezTo>
                  <a:pt x="2160" y="21446"/>
                  <a:pt x="2295" y="21446"/>
                  <a:pt x="2430" y="21600"/>
                </a:cubicBezTo>
                <a:cubicBezTo>
                  <a:pt x="2430" y="21600"/>
                  <a:pt x="2430" y="21600"/>
                  <a:pt x="2430" y="21600"/>
                </a:cubicBezTo>
                <a:cubicBezTo>
                  <a:pt x="2565" y="21600"/>
                  <a:pt x="2565" y="21600"/>
                  <a:pt x="2565" y="21446"/>
                </a:cubicBezTo>
                <a:cubicBezTo>
                  <a:pt x="4995" y="19903"/>
                  <a:pt x="4995" y="19903"/>
                  <a:pt x="4995" y="19903"/>
                </a:cubicBezTo>
                <a:cubicBezTo>
                  <a:pt x="5130" y="19903"/>
                  <a:pt x="5265" y="19594"/>
                  <a:pt x="5130" y="19440"/>
                </a:cubicBezTo>
                <a:cubicBezTo>
                  <a:pt x="4995" y="19286"/>
                  <a:pt x="4995" y="19286"/>
                  <a:pt x="4995" y="19286"/>
                </a:cubicBezTo>
                <a:cubicBezTo>
                  <a:pt x="5805" y="18823"/>
                  <a:pt x="5805" y="18823"/>
                  <a:pt x="5805" y="18823"/>
                </a:cubicBezTo>
                <a:cubicBezTo>
                  <a:pt x="6750" y="19131"/>
                  <a:pt x="8235" y="18206"/>
                  <a:pt x="8505" y="17897"/>
                </a:cubicBezTo>
                <a:cubicBezTo>
                  <a:pt x="9720" y="17126"/>
                  <a:pt x="9720" y="17126"/>
                  <a:pt x="9720" y="17126"/>
                </a:cubicBezTo>
                <a:cubicBezTo>
                  <a:pt x="10125" y="16817"/>
                  <a:pt x="10260" y="16200"/>
                  <a:pt x="10125" y="15737"/>
                </a:cubicBezTo>
                <a:cubicBezTo>
                  <a:pt x="10125" y="15737"/>
                  <a:pt x="10125" y="15737"/>
                  <a:pt x="10125" y="15737"/>
                </a:cubicBezTo>
                <a:cubicBezTo>
                  <a:pt x="9990" y="15737"/>
                  <a:pt x="9990" y="15583"/>
                  <a:pt x="9990" y="15583"/>
                </a:cubicBezTo>
                <a:cubicBezTo>
                  <a:pt x="10260" y="15429"/>
                  <a:pt x="10260" y="15429"/>
                  <a:pt x="10260" y="15429"/>
                </a:cubicBezTo>
                <a:cubicBezTo>
                  <a:pt x="10395" y="15274"/>
                  <a:pt x="10530" y="15120"/>
                  <a:pt x="10530" y="15120"/>
                </a:cubicBezTo>
                <a:cubicBezTo>
                  <a:pt x="10530" y="15120"/>
                  <a:pt x="10530" y="15274"/>
                  <a:pt x="10665" y="15274"/>
                </a:cubicBezTo>
                <a:cubicBezTo>
                  <a:pt x="10665" y="15583"/>
                  <a:pt x="10800" y="15737"/>
                  <a:pt x="11070" y="15891"/>
                </a:cubicBezTo>
                <a:cubicBezTo>
                  <a:pt x="11070" y="15891"/>
                  <a:pt x="11070" y="15891"/>
                  <a:pt x="11070" y="15891"/>
                </a:cubicBezTo>
                <a:cubicBezTo>
                  <a:pt x="11070" y="15891"/>
                  <a:pt x="11070" y="15891"/>
                  <a:pt x="11070" y="15891"/>
                </a:cubicBezTo>
                <a:cubicBezTo>
                  <a:pt x="12420" y="16817"/>
                  <a:pt x="12420" y="16817"/>
                  <a:pt x="12420" y="16817"/>
                </a:cubicBezTo>
                <a:cubicBezTo>
                  <a:pt x="12285" y="16971"/>
                  <a:pt x="12015" y="17126"/>
                  <a:pt x="11880" y="17280"/>
                </a:cubicBezTo>
                <a:cubicBezTo>
                  <a:pt x="11610" y="17434"/>
                  <a:pt x="11610" y="17897"/>
                  <a:pt x="11610" y="18206"/>
                </a:cubicBezTo>
                <a:cubicBezTo>
                  <a:pt x="11610" y="18206"/>
                  <a:pt x="11610" y="18206"/>
                  <a:pt x="11610" y="18206"/>
                </a:cubicBezTo>
                <a:cubicBezTo>
                  <a:pt x="11610" y="18206"/>
                  <a:pt x="11745" y="18977"/>
                  <a:pt x="12825" y="18977"/>
                </a:cubicBezTo>
                <a:cubicBezTo>
                  <a:pt x="12960" y="18977"/>
                  <a:pt x="13095" y="18977"/>
                  <a:pt x="13230" y="18977"/>
                </a:cubicBezTo>
                <a:cubicBezTo>
                  <a:pt x="13635" y="18977"/>
                  <a:pt x="13905" y="18977"/>
                  <a:pt x="14175" y="19131"/>
                </a:cubicBezTo>
                <a:cubicBezTo>
                  <a:pt x="14580" y="19286"/>
                  <a:pt x="14985" y="19594"/>
                  <a:pt x="16065" y="19131"/>
                </a:cubicBezTo>
                <a:cubicBezTo>
                  <a:pt x="16470" y="19286"/>
                  <a:pt x="16470" y="19286"/>
                  <a:pt x="16470" y="19286"/>
                </a:cubicBezTo>
                <a:cubicBezTo>
                  <a:pt x="16470" y="19440"/>
                  <a:pt x="16470" y="19440"/>
                  <a:pt x="16470" y="19440"/>
                </a:cubicBezTo>
                <a:cubicBezTo>
                  <a:pt x="16335" y="19594"/>
                  <a:pt x="16470" y="19749"/>
                  <a:pt x="16605" y="19903"/>
                </a:cubicBezTo>
                <a:cubicBezTo>
                  <a:pt x="17955" y="20829"/>
                  <a:pt x="17955" y="20829"/>
                  <a:pt x="17955" y="20829"/>
                </a:cubicBezTo>
                <a:cubicBezTo>
                  <a:pt x="18225" y="20983"/>
                  <a:pt x="18360" y="20983"/>
                  <a:pt x="18495" y="20674"/>
                </a:cubicBezTo>
                <a:cubicBezTo>
                  <a:pt x="18630" y="20520"/>
                  <a:pt x="18495" y="20366"/>
                  <a:pt x="18360" y="20211"/>
                </a:cubicBezTo>
                <a:cubicBezTo>
                  <a:pt x="17280" y="19440"/>
                  <a:pt x="17280" y="19440"/>
                  <a:pt x="17280" y="19440"/>
                </a:cubicBezTo>
                <a:cubicBezTo>
                  <a:pt x="18900" y="16046"/>
                  <a:pt x="18900" y="16046"/>
                  <a:pt x="18900" y="16046"/>
                </a:cubicBezTo>
                <a:cubicBezTo>
                  <a:pt x="18900" y="16046"/>
                  <a:pt x="18900" y="16046"/>
                  <a:pt x="18900" y="16046"/>
                </a:cubicBezTo>
                <a:cubicBezTo>
                  <a:pt x="18900" y="16046"/>
                  <a:pt x="18900" y="16046"/>
                  <a:pt x="18900" y="16046"/>
                </a:cubicBezTo>
                <a:cubicBezTo>
                  <a:pt x="19035" y="15891"/>
                  <a:pt x="19035" y="15891"/>
                  <a:pt x="19035" y="15891"/>
                </a:cubicBezTo>
                <a:cubicBezTo>
                  <a:pt x="20790" y="17126"/>
                  <a:pt x="20790" y="17126"/>
                  <a:pt x="20790" y="17126"/>
                </a:cubicBezTo>
                <a:cubicBezTo>
                  <a:pt x="18900" y="20983"/>
                  <a:pt x="18900" y="20983"/>
                  <a:pt x="18900" y="20983"/>
                </a:cubicBezTo>
                <a:cubicBezTo>
                  <a:pt x="18765" y="21137"/>
                  <a:pt x="18765" y="21446"/>
                  <a:pt x="19035" y="21446"/>
                </a:cubicBezTo>
                <a:cubicBezTo>
                  <a:pt x="19035" y="21600"/>
                  <a:pt x="19035" y="21600"/>
                  <a:pt x="19170" y="21600"/>
                </a:cubicBezTo>
                <a:cubicBezTo>
                  <a:pt x="19305" y="21600"/>
                  <a:pt x="19440" y="21446"/>
                  <a:pt x="19440" y="21291"/>
                </a:cubicBezTo>
                <a:cubicBezTo>
                  <a:pt x="21600" y="17126"/>
                  <a:pt x="21600" y="17126"/>
                  <a:pt x="21600" y="17126"/>
                </a:cubicBezTo>
                <a:cubicBezTo>
                  <a:pt x="21600" y="17126"/>
                  <a:pt x="21600" y="16971"/>
                  <a:pt x="21600" y="16817"/>
                </a:cubicBezTo>
                <a:close/>
                <a:moveTo>
                  <a:pt x="9180" y="8177"/>
                </a:moveTo>
                <a:cubicBezTo>
                  <a:pt x="9180" y="9720"/>
                  <a:pt x="9180" y="9720"/>
                  <a:pt x="9180" y="9720"/>
                </a:cubicBezTo>
                <a:cubicBezTo>
                  <a:pt x="9180" y="9720"/>
                  <a:pt x="9045" y="9874"/>
                  <a:pt x="9045" y="9874"/>
                </a:cubicBezTo>
                <a:cubicBezTo>
                  <a:pt x="8910" y="9874"/>
                  <a:pt x="8910" y="9874"/>
                  <a:pt x="8910" y="9874"/>
                </a:cubicBezTo>
                <a:cubicBezTo>
                  <a:pt x="8910" y="9874"/>
                  <a:pt x="8775" y="9720"/>
                  <a:pt x="8775" y="9720"/>
                </a:cubicBezTo>
                <a:cubicBezTo>
                  <a:pt x="8775" y="8023"/>
                  <a:pt x="8775" y="8023"/>
                  <a:pt x="8775" y="8023"/>
                </a:cubicBezTo>
                <a:cubicBezTo>
                  <a:pt x="8775" y="8023"/>
                  <a:pt x="8775" y="8023"/>
                  <a:pt x="8775" y="8023"/>
                </a:cubicBezTo>
                <a:cubicBezTo>
                  <a:pt x="8775" y="7097"/>
                  <a:pt x="8910" y="5709"/>
                  <a:pt x="9315" y="5400"/>
                </a:cubicBezTo>
                <a:cubicBezTo>
                  <a:pt x="9450" y="5246"/>
                  <a:pt x="9450" y="5246"/>
                  <a:pt x="9450" y="5091"/>
                </a:cubicBezTo>
                <a:cubicBezTo>
                  <a:pt x="9450" y="3857"/>
                  <a:pt x="9450" y="3857"/>
                  <a:pt x="9450" y="3857"/>
                </a:cubicBezTo>
                <a:cubicBezTo>
                  <a:pt x="12150" y="3857"/>
                  <a:pt x="12150" y="3857"/>
                  <a:pt x="12150" y="3857"/>
                </a:cubicBezTo>
                <a:cubicBezTo>
                  <a:pt x="12150" y="4629"/>
                  <a:pt x="12150" y="4629"/>
                  <a:pt x="12150" y="4629"/>
                </a:cubicBezTo>
                <a:cubicBezTo>
                  <a:pt x="12150" y="4783"/>
                  <a:pt x="12150" y="4937"/>
                  <a:pt x="12285" y="4937"/>
                </a:cubicBezTo>
                <a:cubicBezTo>
                  <a:pt x="13095" y="5709"/>
                  <a:pt x="13095" y="6017"/>
                  <a:pt x="13230" y="6480"/>
                </a:cubicBezTo>
                <a:cubicBezTo>
                  <a:pt x="13230" y="6789"/>
                  <a:pt x="13365" y="7251"/>
                  <a:pt x="13635" y="7869"/>
                </a:cubicBezTo>
                <a:cubicBezTo>
                  <a:pt x="14040" y="8331"/>
                  <a:pt x="14040" y="8640"/>
                  <a:pt x="13905" y="8640"/>
                </a:cubicBezTo>
                <a:cubicBezTo>
                  <a:pt x="13905" y="8794"/>
                  <a:pt x="13770" y="8794"/>
                  <a:pt x="13770" y="8794"/>
                </a:cubicBezTo>
                <a:cubicBezTo>
                  <a:pt x="13365" y="8640"/>
                  <a:pt x="13095" y="8023"/>
                  <a:pt x="12960" y="7869"/>
                </a:cubicBezTo>
                <a:cubicBezTo>
                  <a:pt x="12825" y="7560"/>
                  <a:pt x="12690" y="7560"/>
                  <a:pt x="12420" y="7560"/>
                </a:cubicBezTo>
                <a:cubicBezTo>
                  <a:pt x="12285" y="7714"/>
                  <a:pt x="12285" y="7869"/>
                  <a:pt x="12285" y="8023"/>
                </a:cubicBezTo>
                <a:cubicBezTo>
                  <a:pt x="12285" y="8023"/>
                  <a:pt x="12285" y="8023"/>
                  <a:pt x="12285" y="8023"/>
                </a:cubicBezTo>
                <a:cubicBezTo>
                  <a:pt x="12285" y="9411"/>
                  <a:pt x="12285" y="9411"/>
                  <a:pt x="12285" y="9411"/>
                </a:cubicBezTo>
                <a:cubicBezTo>
                  <a:pt x="12285" y="11109"/>
                  <a:pt x="12285" y="11109"/>
                  <a:pt x="12285" y="11109"/>
                </a:cubicBezTo>
                <a:cubicBezTo>
                  <a:pt x="12285" y="11109"/>
                  <a:pt x="12285" y="11109"/>
                  <a:pt x="12285" y="11109"/>
                </a:cubicBezTo>
                <a:cubicBezTo>
                  <a:pt x="12285" y="11109"/>
                  <a:pt x="12150" y="11263"/>
                  <a:pt x="12150" y="11263"/>
                </a:cubicBezTo>
                <a:cubicBezTo>
                  <a:pt x="12150" y="11263"/>
                  <a:pt x="12150" y="11263"/>
                  <a:pt x="12150" y="11263"/>
                </a:cubicBezTo>
                <a:cubicBezTo>
                  <a:pt x="12015" y="11263"/>
                  <a:pt x="11880" y="11109"/>
                  <a:pt x="11880" y="11109"/>
                </a:cubicBezTo>
                <a:cubicBezTo>
                  <a:pt x="11880" y="11109"/>
                  <a:pt x="11880" y="11109"/>
                  <a:pt x="11880" y="11109"/>
                </a:cubicBezTo>
                <a:cubicBezTo>
                  <a:pt x="11880" y="11109"/>
                  <a:pt x="11880" y="11109"/>
                  <a:pt x="11880" y="11109"/>
                </a:cubicBezTo>
                <a:cubicBezTo>
                  <a:pt x="11880" y="8177"/>
                  <a:pt x="11880" y="8177"/>
                  <a:pt x="11880" y="8177"/>
                </a:cubicBezTo>
                <a:cubicBezTo>
                  <a:pt x="11880" y="8023"/>
                  <a:pt x="11745" y="7869"/>
                  <a:pt x="11610" y="7869"/>
                </a:cubicBezTo>
                <a:cubicBezTo>
                  <a:pt x="11340" y="7869"/>
                  <a:pt x="11205" y="8023"/>
                  <a:pt x="11205" y="8177"/>
                </a:cubicBezTo>
                <a:cubicBezTo>
                  <a:pt x="11205" y="11109"/>
                  <a:pt x="11205" y="11109"/>
                  <a:pt x="11205" y="11109"/>
                </a:cubicBezTo>
                <a:cubicBezTo>
                  <a:pt x="11205" y="11109"/>
                  <a:pt x="11205" y="11109"/>
                  <a:pt x="11205" y="11109"/>
                </a:cubicBezTo>
                <a:cubicBezTo>
                  <a:pt x="11205" y="11109"/>
                  <a:pt x="11205" y="11109"/>
                  <a:pt x="11205" y="11109"/>
                </a:cubicBezTo>
                <a:cubicBezTo>
                  <a:pt x="11205" y="11726"/>
                  <a:pt x="11205" y="11726"/>
                  <a:pt x="11205" y="11726"/>
                </a:cubicBezTo>
                <a:cubicBezTo>
                  <a:pt x="11205" y="11726"/>
                  <a:pt x="11205" y="11880"/>
                  <a:pt x="11070" y="11880"/>
                </a:cubicBezTo>
                <a:cubicBezTo>
                  <a:pt x="11070" y="11880"/>
                  <a:pt x="11070" y="11880"/>
                  <a:pt x="11070" y="11880"/>
                </a:cubicBezTo>
                <a:cubicBezTo>
                  <a:pt x="10935" y="11880"/>
                  <a:pt x="10935" y="11726"/>
                  <a:pt x="10935" y="11726"/>
                </a:cubicBezTo>
                <a:cubicBezTo>
                  <a:pt x="10935" y="11109"/>
                  <a:pt x="10935" y="11109"/>
                  <a:pt x="10935" y="11109"/>
                </a:cubicBezTo>
                <a:cubicBezTo>
                  <a:pt x="10935" y="11109"/>
                  <a:pt x="10935" y="11109"/>
                  <a:pt x="10935" y="11109"/>
                </a:cubicBezTo>
                <a:cubicBezTo>
                  <a:pt x="10935" y="10337"/>
                  <a:pt x="10935" y="10337"/>
                  <a:pt x="10935" y="10337"/>
                </a:cubicBezTo>
                <a:cubicBezTo>
                  <a:pt x="10935" y="10337"/>
                  <a:pt x="10935" y="10337"/>
                  <a:pt x="10935" y="10337"/>
                </a:cubicBezTo>
                <a:cubicBezTo>
                  <a:pt x="10935" y="8177"/>
                  <a:pt x="10935" y="8177"/>
                  <a:pt x="10935" y="8177"/>
                </a:cubicBezTo>
                <a:cubicBezTo>
                  <a:pt x="10935" y="8023"/>
                  <a:pt x="10665" y="7869"/>
                  <a:pt x="10530" y="7869"/>
                </a:cubicBezTo>
                <a:cubicBezTo>
                  <a:pt x="10395" y="7869"/>
                  <a:pt x="10260" y="8023"/>
                  <a:pt x="10260" y="8177"/>
                </a:cubicBezTo>
                <a:cubicBezTo>
                  <a:pt x="10260" y="10491"/>
                  <a:pt x="10260" y="10491"/>
                  <a:pt x="10260" y="10491"/>
                </a:cubicBezTo>
                <a:cubicBezTo>
                  <a:pt x="10260" y="10491"/>
                  <a:pt x="10260" y="10491"/>
                  <a:pt x="10260" y="10646"/>
                </a:cubicBezTo>
                <a:cubicBezTo>
                  <a:pt x="10260" y="10646"/>
                  <a:pt x="10260" y="10646"/>
                  <a:pt x="10260" y="10646"/>
                </a:cubicBezTo>
                <a:cubicBezTo>
                  <a:pt x="10260" y="11109"/>
                  <a:pt x="10260" y="11109"/>
                  <a:pt x="10260" y="11109"/>
                </a:cubicBezTo>
                <a:cubicBezTo>
                  <a:pt x="10125" y="11263"/>
                  <a:pt x="10125" y="11263"/>
                  <a:pt x="9990" y="11263"/>
                </a:cubicBezTo>
                <a:cubicBezTo>
                  <a:pt x="9990" y="11263"/>
                  <a:pt x="9990" y="11263"/>
                  <a:pt x="9990" y="11263"/>
                </a:cubicBezTo>
                <a:cubicBezTo>
                  <a:pt x="9855" y="11263"/>
                  <a:pt x="9855" y="11109"/>
                  <a:pt x="9855" y="11109"/>
                </a:cubicBezTo>
                <a:cubicBezTo>
                  <a:pt x="9855" y="9874"/>
                  <a:pt x="9855" y="9874"/>
                  <a:pt x="9855" y="9874"/>
                </a:cubicBezTo>
                <a:cubicBezTo>
                  <a:pt x="9855" y="9720"/>
                  <a:pt x="9855" y="9720"/>
                  <a:pt x="9855" y="9720"/>
                </a:cubicBezTo>
                <a:cubicBezTo>
                  <a:pt x="9855" y="8177"/>
                  <a:pt x="9855" y="8177"/>
                  <a:pt x="9855" y="8177"/>
                </a:cubicBezTo>
                <a:cubicBezTo>
                  <a:pt x="9855" y="8023"/>
                  <a:pt x="9720" y="7869"/>
                  <a:pt x="9450" y="7869"/>
                </a:cubicBezTo>
                <a:cubicBezTo>
                  <a:pt x="9315" y="7869"/>
                  <a:pt x="9180" y="8023"/>
                  <a:pt x="9180" y="8177"/>
                </a:cubicBezTo>
                <a:close/>
                <a:moveTo>
                  <a:pt x="9990" y="14503"/>
                </a:moveTo>
                <a:cubicBezTo>
                  <a:pt x="9990" y="14657"/>
                  <a:pt x="9990" y="14657"/>
                  <a:pt x="9990" y="14657"/>
                </a:cubicBezTo>
                <a:cubicBezTo>
                  <a:pt x="9045" y="15274"/>
                  <a:pt x="9045" y="15274"/>
                  <a:pt x="9045" y="15274"/>
                </a:cubicBezTo>
                <a:cubicBezTo>
                  <a:pt x="8910" y="15429"/>
                  <a:pt x="8910" y="15429"/>
                  <a:pt x="8910" y="15429"/>
                </a:cubicBezTo>
                <a:cubicBezTo>
                  <a:pt x="8910" y="15429"/>
                  <a:pt x="8910" y="15429"/>
                  <a:pt x="8910" y="15429"/>
                </a:cubicBezTo>
                <a:cubicBezTo>
                  <a:pt x="8910" y="15429"/>
                  <a:pt x="8910" y="15429"/>
                  <a:pt x="8910" y="15429"/>
                </a:cubicBezTo>
                <a:cubicBezTo>
                  <a:pt x="7830" y="16046"/>
                  <a:pt x="7830" y="16046"/>
                  <a:pt x="7830" y="16046"/>
                </a:cubicBezTo>
                <a:cubicBezTo>
                  <a:pt x="7695" y="16200"/>
                  <a:pt x="7560" y="16509"/>
                  <a:pt x="7695" y="16663"/>
                </a:cubicBezTo>
                <a:cubicBezTo>
                  <a:pt x="7695" y="16817"/>
                  <a:pt x="7830" y="16817"/>
                  <a:pt x="7965" y="16817"/>
                </a:cubicBezTo>
                <a:cubicBezTo>
                  <a:pt x="8100" y="16817"/>
                  <a:pt x="8100" y="16817"/>
                  <a:pt x="8100" y="16817"/>
                </a:cubicBezTo>
                <a:cubicBezTo>
                  <a:pt x="9180" y="16046"/>
                  <a:pt x="9180" y="16046"/>
                  <a:pt x="9180" y="16046"/>
                </a:cubicBezTo>
                <a:cubicBezTo>
                  <a:pt x="9315" y="16046"/>
                  <a:pt x="9450" y="16046"/>
                  <a:pt x="9450" y="16200"/>
                </a:cubicBezTo>
                <a:cubicBezTo>
                  <a:pt x="9450" y="16200"/>
                  <a:pt x="9450" y="16200"/>
                  <a:pt x="9450" y="16200"/>
                </a:cubicBezTo>
                <a:cubicBezTo>
                  <a:pt x="9585" y="16200"/>
                  <a:pt x="9450" y="16354"/>
                  <a:pt x="9450" y="16354"/>
                </a:cubicBezTo>
                <a:cubicBezTo>
                  <a:pt x="8100" y="17280"/>
                  <a:pt x="8100" y="17280"/>
                  <a:pt x="8100" y="17280"/>
                </a:cubicBezTo>
                <a:cubicBezTo>
                  <a:pt x="8100" y="17280"/>
                  <a:pt x="8100" y="17280"/>
                  <a:pt x="8100" y="17280"/>
                </a:cubicBezTo>
                <a:cubicBezTo>
                  <a:pt x="7560" y="17589"/>
                  <a:pt x="6750" y="18051"/>
                  <a:pt x="6210" y="18051"/>
                </a:cubicBezTo>
                <a:cubicBezTo>
                  <a:pt x="6210" y="18051"/>
                  <a:pt x="6210" y="18051"/>
                  <a:pt x="6210" y="18051"/>
                </a:cubicBezTo>
                <a:cubicBezTo>
                  <a:pt x="6210" y="18051"/>
                  <a:pt x="6210" y="18051"/>
                  <a:pt x="6210" y="18051"/>
                </a:cubicBezTo>
                <a:cubicBezTo>
                  <a:pt x="6210" y="18051"/>
                  <a:pt x="6210" y="18051"/>
                  <a:pt x="6210" y="18051"/>
                </a:cubicBezTo>
                <a:cubicBezTo>
                  <a:pt x="6210" y="18051"/>
                  <a:pt x="6075" y="18051"/>
                  <a:pt x="6075" y="18051"/>
                </a:cubicBezTo>
                <a:cubicBezTo>
                  <a:pt x="5940" y="18051"/>
                  <a:pt x="5940" y="18051"/>
                  <a:pt x="5940" y="18051"/>
                </a:cubicBezTo>
                <a:cubicBezTo>
                  <a:pt x="5805" y="17897"/>
                  <a:pt x="5670" y="17897"/>
                  <a:pt x="5535" y="18051"/>
                </a:cubicBezTo>
                <a:cubicBezTo>
                  <a:pt x="4725" y="18669"/>
                  <a:pt x="4725" y="18669"/>
                  <a:pt x="4725" y="18669"/>
                </a:cubicBezTo>
                <a:cubicBezTo>
                  <a:pt x="3375" y="16046"/>
                  <a:pt x="3375" y="16046"/>
                  <a:pt x="3375" y="16046"/>
                </a:cubicBezTo>
                <a:cubicBezTo>
                  <a:pt x="3915" y="15583"/>
                  <a:pt x="3915" y="15583"/>
                  <a:pt x="3915" y="15583"/>
                </a:cubicBezTo>
                <a:cubicBezTo>
                  <a:pt x="4050" y="15583"/>
                  <a:pt x="4050" y="15429"/>
                  <a:pt x="4050" y="15274"/>
                </a:cubicBezTo>
                <a:cubicBezTo>
                  <a:pt x="4185" y="14194"/>
                  <a:pt x="4455" y="13886"/>
                  <a:pt x="4860" y="13577"/>
                </a:cubicBezTo>
                <a:cubicBezTo>
                  <a:pt x="4995" y="13423"/>
                  <a:pt x="5400" y="13114"/>
                  <a:pt x="5535" y="12497"/>
                </a:cubicBezTo>
                <a:cubicBezTo>
                  <a:pt x="5805" y="11880"/>
                  <a:pt x="6075" y="11726"/>
                  <a:pt x="6075" y="11726"/>
                </a:cubicBezTo>
                <a:cubicBezTo>
                  <a:pt x="6210" y="11880"/>
                  <a:pt x="6210" y="11880"/>
                  <a:pt x="6345" y="12034"/>
                </a:cubicBezTo>
                <a:cubicBezTo>
                  <a:pt x="6345" y="12343"/>
                  <a:pt x="6075" y="12960"/>
                  <a:pt x="5940" y="13269"/>
                </a:cubicBezTo>
                <a:cubicBezTo>
                  <a:pt x="5805" y="13423"/>
                  <a:pt x="5940" y="13731"/>
                  <a:pt x="6075" y="13731"/>
                </a:cubicBezTo>
                <a:cubicBezTo>
                  <a:pt x="6210" y="13886"/>
                  <a:pt x="6345" y="13886"/>
                  <a:pt x="6480" y="13731"/>
                </a:cubicBezTo>
                <a:cubicBezTo>
                  <a:pt x="6480" y="13731"/>
                  <a:pt x="6480" y="13731"/>
                  <a:pt x="6480" y="13731"/>
                </a:cubicBezTo>
                <a:cubicBezTo>
                  <a:pt x="7425" y="13114"/>
                  <a:pt x="7425" y="13114"/>
                  <a:pt x="7425" y="13114"/>
                </a:cubicBezTo>
                <a:cubicBezTo>
                  <a:pt x="7425" y="13114"/>
                  <a:pt x="7425" y="13114"/>
                  <a:pt x="7425" y="13114"/>
                </a:cubicBezTo>
                <a:cubicBezTo>
                  <a:pt x="8775" y="12189"/>
                  <a:pt x="8775" y="12189"/>
                  <a:pt x="8775" y="12189"/>
                </a:cubicBezTo>
                <a:cubicBezTo>
                  <a:pt x="8775" y="12189"/>
                  <a:pt x="8910" y="12189"/>
                  <a:pt x="9045" y="12343"/>
                </a:cubicBezTo>
                <a:cubicBezTo>
                  <a:pt x="9045" y="12343"/>
                  <a:pt x="9045" y="12343"/>
                  <a:pt x="9045" y="12343"/>
                </a:cubicBezTo>
                <a:cubicBezTo>
                  <a:pt x="9045" y="12343"/>
                  <a:pt x="9045" y="12497"/>
                  <a:pt x="9045" y="12497"/>
                </a:cubicBezTo>
                <a:cubicBezTo>
                  <a:pt x="9045" y="12497"/>
                  <a:pt x="9045" y="12497"/>
                  <a:pt x="8910" y="12651"/>
                </a:cubicBezTo>
                <a:cubicBezTo>
                  <a:pt x="8910" y="12651"/>
                  <a:pt x="8910" y="12651"/>
                  <a:pt x="8910" y="12651"/>
                </a:cubicBezTo>
                <a:cubicBezTo>
                  <a:pt x="8910" y="12651"/>
                  <a:pt x="8910" y="12651"/>
                  <a:pt x="8910" y="12651"/>
                </a:cubicBezTo>
                <a:cubicBezTo>
                  <a:pt x="6750" y="14040"/>
                  <a:pt x="6750" y="14040"/>
                  <a:pt x="6750" y="14040"/>
                </a:cubicBezTo>
                <a:cubicBezTo>
                  <a:pt x="6615" y="14194"/>
                  <a:pt x="6615" y="14349"/>
                  <a:pt x="6615" y="14503"/>
                </a:cubicBezTo>
                <a:cubicBezTo>
                  <a:pt x="6750" y="14657"/>
                  <a:pt x="6885" y="14811"/>
                  <a:pt x="6885" y="14811"/>
                </a:cubicBezTo>
                <a:cubicBezTo>
                  <a:pt x="7020" y="14811"/>
                  <a:pt x="7020" y="14811"/>
                  <a:pt x="7155" y="14657"/>
                </a:cubicBezTo>
                <a:cubicBezTo>
                  <a:pt x="9315" y="13269"/>
                  <a:pt x="9315" y="13269"/>
                  <a:pt x="9315" y="13269"/>
                </a:cubicBezTo>
                <a:cubicBezTo>
                  <a:pt x="9315" y="13269"/>
                  <a:pt x="9315" y="13269"/>
                  <a:pt x="9315" y="13269"/>
                </a:cubicBezTo>
                <a:cubicBezTo>
                  <a:pt x="9315" y="13269"/>
                  <a:pt x="9315" y="13269"/>
                  <a:pt x="9315" y="13269"/>
                </a:cubicBezTo>
                <a:cubicBezTo>
                  <a:pt x="9315" y="13269"/>
                  <a:pt x="9315" y="13269"/>
                  <a:pt x="9315" y="13269"/>
                </a:cubicBezTo>
                <a:cubicBezTo>
                  <a:pt x="9720" y="12960"/>
                  <a:pt x="9720" y="12960"/>
                  <a:pt x="9720" y="12960"/>
                </a:cubicBezTo>
                <a:cubicBezTo>
                  <a:pt x="9720" y="12960"/>
                  <a:pt x="9855" y="12960"/>
                  <a:pt x="9990" y="13114"/>
                </a:cubicBezTo>
                <a:cubicBezTo>
                  <a:pt x="9990" y="13114"/>
                  <a:pt x="9990" y="13114"/>
                  <a:pt x="9990" y="13114"/>
                </a:cubicBezTo>
                <a:cubicBezTo>
                  <a:pt x="9990" y="13114"/>
                  <a:pt x="9990" y="13269"/>
                  <a:pt x="9990" y="13269"/>
                </a:cubicBezTo>
                <a:cubicBezTo>
                  <a:pt x="9990" y="13269"/>
                  <a:pt x="9990" y="13269"/>
                  <a:pt x="9855" y="13423"/>
                </a:cubicBezTo>
                <a:cubicBezTo>
                  <a:pt x="9585" y="13577"/>
                  <a:pt x="9585" y="13577"/>
                  <a:pt x="9585" y="13577"/>
                </a:cubicBezTo>
                <a:cubicBezTo>
                  <a:pt x="9450" y="13577"/>
                  <a:pt x="9450" y="13577"/>
                  <a:pt x="9450" y="13577"/>
                </a:cubicBezTo>
                <a:cubicBezTo>
                  <a:pt x="8910" y="14040"/>
                  <a:pt x="8910" y="14040"/>
                  <a:pt x="8910" y="14040"/>
                </a:cubicBezTo>
                <a:cubicBezTo>
                  <a:pt x="8910" y="14040"/>
                  <a:pt x="8910" y="14040"/>
                  <a:pt x="8910" y="14040"/>
                </a:cubicBezTo>
                <a:cubicBezTo>
                  <a:pt x="7290" y="15120"/>
                  <a:pt x="7290" y="15120"/>
                  <a:pt x="7290" y="15120"/>
                </a:cubicBezTo>
                <a:cubicBezTo>
                  <a:pt x="7155" y="15120"/>
                  <a:pt x="7020" y="15429"/>
                  <a:pt x="7155" y="15583"/>
                </a:cubicBezTo>
                <a:cubicBezTo>
                  <a:pt x="7290" y="15737"/>
                  <a:pt x="7290" y="15737"/>
                  <a:pt x="7425" y="15737"/>
                </a:cubicBezTo>
                <a:cubicBezTo>
                  <a:pt x="7560" y="15737"/>
                  <a:pt x="7560" y="15737"/>
                  <a:pt x="7695" y="15737"/>
                </a:cubicBezTo>
                <a:cubicBezTo>
                  <a:pt x="9315" y="14657"/>
                  <a:pt x="9315" y="14657"/>
                  <a:pt x="9315" y="14657"/>
                </a:cubicBezTo>
                <a:cubicBezTo>
                  <a:pt x="9315" y="14657"/>
                  <a:pt x="9450" y="14503"/>
                  <a:pt x="9450" y="14503"/>
                </a:cubicBezTo>
                <a:cubicBezTo>
                  <a:pt x="9450" y="14503"/>
                  <a:pt x="9450" y="14503"/>
                  <a:pt x="9450" y="14503"/>
                </a:cubicBezTo>
                <a:cubicBezTo>
                  <a:pt x="9855" y="14349"/>
                  <a:pt x="9855" y="14349"/>
                  <a:pt x="9855" y="14349"/>
                </a:cubicBezTo>
                <a:cubicBezTo>
                  <a:pt x="9855" y="14349"/>
                  <a:pt x="9855" y="14349"/>
                  <a:pt x="9855" y="14349"/>
                </a:cubicBezTo>
                <a:cubicBezTo>
                  <a:pt x="9990" y="14349"/>
                  <a:pt x="9990" y="14349"/>
                  <a:pt x="9990" y="14349"/>
                </a:cubicBezTo>
                <a:cubicBezTo>
                  <a:pt x="9990" y="14349"/>
                  <a:pt x="9990" y="14349"/>
                  <a:pt x="9990" y="14349"/>
                </a:cubicBezTo>
                <a:cubicBezTo>
                  <a:pt x="10125" y="14503"/>
                  <a:pt x="10125" y="14503"/>
                  <a:pt x="9990" y="14503"/>
                </a:cubicBezTo>
                <a:close/>
                <a:moveTo>
                  <a:pt x="10800" y="13269"/>
                </a:moveTo>
                <a:cubicBezTo>
                  <a:pt x="10800" y="13269"/>
                  <a:pt x="10800" y="13269"/>
                  <a:pt x="10800" y="13269"/>
                </a:cubicBezTo>
                <a:cubicBezTo>
                  <a:pt x="10665" y="13577"/>
                  <a:pt x="10665" y="14040"/>
                  <a:pt x="10800" y="14349"/>
                </a:cubicBezTo>
                <a:cubicBezTo>
                  <a:pt x="10800" y="14349"/>
                  <a:pt x="10800" y="14349"/>
                  <a:pt x="10800" y="14503"/>
                </a:cubicBezTo>
                <a:cubicBezTo>
                  <a:pt x="10800" y="14349"/>
                  <a:pt x="10665" y="14194"/>
                  <a:pt x="10665" y="14040"/>
                </a:cubicBezTo>
                <a:cubicBezTo>
                  <a:pt x="10665" y="14040"/>
                  <a:pt x="10665" y="14040"/>
                  <a:pt x="10665" y="14040"/>
                </a:cubicBezTo>
                <a:cubicBezTo>
                  <a:pt x="10530" y="13886"/>
                  <a:pt x="10530" y="13886"/>
                  <a:pt x="10530" y="13731"/>
                </a:cubicBezTo>
                <a:cubicBezTo>
                  <a:pt x="10530" y="13731"/>
                  <a:pt x="10530" y="13577"/>
                  <a:pt x="10665" y="13423"/>
                </a:cubicBezTo>
                <a:cubicBezTo>
                  <a:pt x="10665" y="13114"/>
                  <a:pt x="10665" y="12960"/>
                  <a:pt x="10530" y="12651"/>
                </a:cubicBezTo>
                <a:cubicBezTo>
                  <a:pt x="10530" y="12651"/>
                  <a:pt x="10530" y="12651"/>
                  <a:pt x="10530" y="12651"/>
                </a:cubicBezTo>
                <a:cubicBezTo>
                  <a:pt x="10395" y="12343"/>
                  <a:pt x="9990" y="12189"/>
                  <a:pt x="9720" y="12189"/>
                </a:cubicBezTo>
                <a:cubicBezTo>
                  <a:pt x="9585" y="12034"/>
                  <a:pt x="9585" y="12034"/>
                  <a:pt x="9585" y="11880"/>
                </a:cubicBezTo>
                <a:cubicBezTo>
                  <a:pt x="9585" y="11880"/>
                  <a:pt x="9585" y="11880"/>
                  <a:pt x="9585" y="11880"/>
                </a:cubicBezTo>
                <a:cubicBezTo>
                  <a:pt x="9585" y="11880"/>
                  <a:pt x="9585" y="11880"/>
                  <a:pt x="9585" y="11880"/>
                </a:cubicBezTo>
                <a:cubicBezTo>
                  <a:pt x="9720" y="12034"/>
                  <a:pt x="9855" y="12034"/>
                  <a:pt x="9990" y="12034"/>
                </a:cubicBezTo>
                <a:cubicBezTo>
                  <a:pt x="9990" y="12034"/>
                  <a:pt x="9990" y="12034"/>
                  <a:pt x="9990" y="12034"/>
                </a:cubicBezTo>
                <a:cubicBezTo>
                  <a:pt x="10125" y="12034"/>
                  <a:pt x="10125" y="12034"/>
                  <a:pt x="10260" y="12034"/>
                </a:cubicBezTo>
                <a:cubicBezTo>
                  <a:pt x="10395" y="12343"/>
                  <a:pt x="10665" y="12651"/>
                  <a:pt x="11070" y="12651"/>
                </a:cubicBezTo>
                <a:cubicBezTo>
                  <a:pt x="11070" y="12651"/>
                  <a:pt x="11070" y="12651"/>
                  <a:pt x="11070" y="12651"/>
                </a:cubicBezTo>
                <a:cubicBezTo>
                  <a:pt x="11475" y="12651"/>
                  <a:pt x="11745" y="12343"/>
                  <a:pt x="11880" y="12034"/>
                </a:cubicBezTo>
                <a:cubicBezTo>
                  <a:pt x="11880" y="12034"/>
                  <a:pt x="12015" y="12034"/>
                  <a:pt x="12150" y="12034"/>
                </a:cubicBezTo>
                <a:cubicBezTo>
                  <a:pt x="12150" y="12034"/>
                  <a:pt x="12150" y="12034"/>
                  <a:pt x="12150" y="12034"/>
                </a:cubicBezTo>
                <a:cubicBezTo>
                  <a:pt x="12150" y="12034"/>
                  <a:pt x="12150" y="12034"/>
                  <a:pt x="12150" y="12034"/>
                </a:cubicBezTo>
                <a:cubicBezTo>
                  <a:pt x="12015" y="12189"/>
                  <a:pt x="11880" y="12343"/>
                  <a:pt x="11745" y="12497"/>
                </a:cubicBezTo>
                <a:cubicBezTo>
                  <a:pt x="11745" y="12497"/>
                  <a:pt x="11745" y="12497"/>
                  <a:pt x="11745" y="12497"/>
                </a:cubicBezTo>
                <a:cubicBezTo>
                  <a:pt x="11745" y="12497"/>
                  <a:pt x="11610" y="12651"/>
                  <a:pt x="11610" y="12806"/>
                </a:cubicBezTo>
                <a:cubicBezTo>
                  <a:pt x="11475" y="12651"/>
                  <a:pt x="11475" y="12651"/>
                  <a:pt x="11340" y="12806"/>
                </a:cubicBezTo>
                <a:cubicBezTo>
                  <a:pt x="11070" y="12806"/>
                  <a:pt x="10935" y="12960"/>
                  <a:pt x="10800" y="13269"/>
                </a:cubicBezTo>
                <a:close/>
                <a:moveTo>
                  <a:pt x="16875" y="18514"/>
                </a:moveTo>
                <a:cubicBezTo>
                  <a:pt x="16605" y="18360"/>
                  <a:pt x="16605" y="18360"/>
                  <a:pt x="16605" y="18360"/>
                </a:cubicBezTo>
                <a:cubicBezTo>
                  <a:pt x="16605" y="18360"/>
                  <a:pt x="16605" y="18360"/>
                  <a:pt x="16605" y="18360"/>
                </a:cubicBezTo>
                <a:cubicBezTo>
                  <a:pt x="16605" y="18360"/>
                  <a:pt x="16605" y="18360"/>
                  <a:pt x="16605" y="18360"/>
                </a:cubicBezTo>
                <a:cubicBezTo>
                  <a:pt x="16470" y="18360"/>
                  <a:pt x="16470" y="18360"/>
                  <a:pt x="16335" y="18360"/>
                </a:cubicBezTo>
                <a:cubicBezTo>
                  <a:pt x="16335" y="18360"/>
                  <a:pt x="16335" y="18360"/>
                  <a:pt x="16335" y="18360"/>
                </a:cubicBezTo>
                <a:cubicBezTo>
                  <a:pt x="16200" y="18206"/>
                  <a:pt x="16065" y="18206"/>
                  <a:pt x="15930" y="18206"/>
                </a:cubicBezTo>
                <a:cubicBezTo>
                  <a:pt x="15390" y="18514"/>
                  <a:pt x="15120" y="18514"/>
                  <a:pt x="14850" y="18514"/>
                </a:cubicBezTo>
                <a:cubicBezTo>
                  <a:pt x="14850" y="18514"/>
                  <a:pt x="14715" y="18514"/>
                  <a:pt x="14715" y="18514"/>
                </a:cubicBezTo>
                <a:cubicBezTo>
                  <a:pt x="14715" y="18514"/>
                  <a:pt x="14715" y="18514"/>
                  <a:pt x="14715" y="18514"/>
                </a:cubicBezTo>
                <a:cubicBezTo>
                  <a:pt x="14715" y="18514"/>
                  <a:pt x="14715" y="18514"/>
                  <a:pt x="14580" y="18514"/>
                </a:cubicBezTo>
                <a:cubicBezTo>
                  <a:pt x="14580" y="18514"/>
                  <a:pt x="14580" y="18514"/>
                  <a:pt x="14580" y="18514"/>
                </a:cubicBezTo>
                <a:cubicBezTo>
                  <a:pt x="14580" y="18514"/>
                  <a:pt x="14580" y="18514"/>
                  <a:pt x="14580" y="18360"/>
                </a:cubicBezTo>
                <a:cubicBezTo>
                  <a:pt x="14580" y="18360"/>
                  <a:pt x="14580" y="18360"/>
                  <a:pt x="14580" y="18360"/>
                </a:cubicBezTo>
                <a:cubicBezTo>
                  <a:pt x="14445" y="18360"/>
                  <a:pt x="14310" y="18360"/>
                  <a:pt x="14040" y="18360"/>
                </a:cubicBezTo>
                <a:cubicBezTo>
                  <a:pt x="13770" y="18206"/>
                  <a:pt x="13500" y="18206"/>
                  <a:pt x="13095" y="18206"/>
                </a:cubicBezTo>
                <a:cubicBezTo>
                  <a:pt x="12555" y="18360"/>
                  <a:pt x="12420" y="18206"/>
                  <a:pt x="12285" y="18051"/>
                </a:cubicBezTo>
                <a:cubicBezTo>
                  <a:pt x="12285" y="17897"/>
                  <a:pt x="12285" y="17897"/>
                  <a:pt x="12420" y="17743"/>
                </a:cubicBezTo>
                <a:cubicBezTo>
                  <a:pt x="12555" y="17589"/>
                  <a:pt x="13230" y="17434"/>
                  <a:pt x="13500" y="17434"/>
                </a:cubicBezTo>
                <a:cubicBezTo>
                  <a:pt x="13635" y="17434"/>
                  <a:pt x="13905" y="17280"/>
                  <a:pt x="13905" y="17126"/>
                </a:cubicBezTo>
                <a:cubicBezTo>
                  <a:pt x="13905" y="16971"/>
                  <a:pt x="13770" y="16817"/>
                  <a:pt x="13635" y="16817"/>
                </a:cubicBezTo>
                <a:cubicBezTo>
                  <a:pt x="13635" y="16817"/>
                  <a:pt x="13635" y="16817"/>
                  <a:pt x="13635" y="16663"/>
                </a:cubicBezTo>
                <a:cubicBezTo>
                  <a:pt x="12690" y="16046"/>
                  <a:pt x="12690" y="16046"/>
                  <a:pt x="12690" y="16046"/>
                </a:cubicBezTo>
                <a:cubicBezTo>
                  <a:pt x="12690" y="16046"/>
                  <a:pt x="12690" y="16046"/>
                  <a:pt x="12690" y="16046"/>
                </a:cubicBezTo>
                <a:cubicBezTo>
                  <a:pt x="11340" y="15274"/>
                  <a:pt x="11340" y="15274"/>
                  <a:pt x="11340" y="15274"/>
                </a:cubicBezTo>
                <a:cubicBezTo>
                  <a:pt x="11340" y="15120"/>
                  <a:pt x="11340" y="15120"/>
                  <a:pt x="11205" y="15120"/>
                </a:cubicBezTo>
                <a:cubicBezTo>
                  <a:pt x="11205" y="15120"/>
                  <a:pt x="11205" y="14966"/>
                  <a:pt x="11340" y="14966"/>
                </a:cubicBezTo>
                <a:cubicBezTo>
                  <a:pt x="11340" y="14966"/>
                  <a:pt x="11340" y="14966"/>
                  <a:pt x="11340" y="14966"/>
                </a:cubicBezTo>
                <a:cubicBezTo>
                  <a:pt x="11340" y="14811"/>
                  <a:pt x="11340" y="14811"/>
                  <a:pt x="11340" y="14811"/>
                </a:cubicBezTo>
                <a:cubicBezTo>
                  <a:pt x="11475" y="14811"/>
                  <a:pt x="11475" y="14811"/>
                  <a:pt x="11475" y="14811"/>
                </a:cubicBezTo>
                <a:cubicBezTo>
                  <a:pt x="11475" y="14811"/>
                  <a:pt x="11475" y="14811"/>
                  <a:pt x="11475" y="14811"/>
                </a:cubicBezTo>
                <a:cubicBezTo>
                  <a:pt x="11475" y="14811"/>
                  <a:pt x="11475" y="14811"/>
                  <a:pt x="11475" y="14811"/>
                </a:cubicBezTo>
                <a:cubicBezTo>
                  <a:pt x="11610" y="14811"/>
                  <a:pt x="11610" y="14811"/>
                  <a:pt x="11610" y="14811"/>
                </a:cubicBezTo>
                <a:cubicBezTo>
                  <a:pt x="13635" y="16200"/>
                  <a:pt x="13635" y="16200"/>
                  <a:pt x="13635" y="16200"/>
                </a:cubicBezTo>
                <a:cubicBezTo>
                  <a:pt x="13770" y="16354"/>
                  <a:pt x="13770" y="16354"/>
                  <a:pt x="13905" y="16354"/>
                </a:cubicBezTo>
                <a:cubicBezTo>
                  <a:pt x="13905" y="16354"/>
                  <a:pt x="14040" y="16200"/>
                  <a:pt x="14175" y="16200"/>
                </a:cubicBezTo>
                <a:cubicBezTo>
                  <a:pt x="14310" y="15891"/>
                  <a:pt x="14175" y="15737"/>
                  <a:pt x="14040" y="15583"/>
                </a:cubicBezTo>
                <a:cubicBezTo>
                  <a:pt x="11880" y="14194"/>
                  <a:pt x="11880" y="14194"/>
                  <a:pt x="11880" y="14194"/>
                </a:cubicBezTo>
                <a:cubicBezTo>
                  <a:pt x="11880" y="14194"/>
                  <a:pt x="11880" y="14194"/>
                  <a:pt x="11880" y="14194"/>
                </a:cubicBezTo>
                <a:cubicBezTo>
                  <a:pt x="11880" y="14194"/>
                  <a:pt x="11880" y="14194"/>
                  <a:pt x="11880" y="14194"/>
                </a:cubicBezTo>
                <a:cubicBezTo>
                  <a:pt x="11880" y="14194"/>
                  <a:pt x="11880" y="14194"/>
                  <a:pt x="11880" y="14194"/>
                </a:cubicBezTo>
                <a:cubicBezTo>
                  <a:pt x="11475" y="13886"/>
                  <a:pt x="11475" y="13886"/>
                  <a:pt x="11475" y="13886"/>
                </a:cubicBezTo>
                <a:cubicBezTo>
                  <a:pt x="11340" y="13886"/>
                  <a:pt x="11340" y="13731"/>
                  <a:pt x="11340" y="13577"/>
                </a:cubicBezTo>
                <a:cubicBezTo>
                  <a:pt x="11340" y="13577"/>
                  <a:pt x="11340" y="13577"/>
                  <a:pt x="11340" y="13577"/>
                </a:cubicBezTo>
                <a:cubicBezTo>
                  <a:pt x="11475" y="13577"/>
                  <a:pt x="11475" y="13577"/>
                  <a:pt x="11475" y="13577"/>
                </a:cubicBezTo>
                <a:cubicBezTo>
                  <a:pt x="11475" y="13577"/>
                  <a:pt x="11610" y="13423"/>
                  <a:pt x="11610" y="13577"/>
                </a:cubicBezTo>
                <a:cubicBezTo>
                  <a:pt x="12015" y="13731"/>
                  <a:pt x="12015" y="13731"/>
                  <a:pt x="12015" y="13731"/>
                </a:cubicBezTo>
                <a:cubicBezTo>
                  <a:pt x="12015" y="13731"/>
                  <a:pt x="12015" y="13731"/>
                  <a:pt x="12015" y="13886"/>
                </a:cubicBezTo>
                <a:cubicBezTo>
                  <a:pt x="12555" y="14194"/>
                  <a:pt x="12555" y="14194"/>
                  <a:pt x="12555" y="14194"/>
                </a:cubicBezTo>
                <a:cubicBezTo>
                  <a:pt x="12555" y="14194"/>
                  <a:pt x="12690" y="14194"/>
                  <a:pt x="12690" y="14194"/>
                </a:cubicBezTo>
                <a:cubicBezTo>
                  <a:pt x="14175" y="15274"/>
                  <a:pt x="14175" y="15274"/>
                  <a:pt x="14175" y="15274"/>
                </a:cubicBezTo>
                <a:cubicBezTo>
                  <a:pt x="14310" y="15274"/>
                  <a:pt x="14310" y="15274"/>
                  <a:pt x="14310" y="15274"/>
                </a:cubicBezTo>
                <a:cubicBezTo>
                  <a:pt x="14445" y="15274"/>
                  <a:pt x="14580" y="15274"/>
                  <a:pt x="14715" y="15120"/>
                </a:cubicBezTo>
                <a:cubicBezTo>
                  <a:pt x="14715" y="14966"/>
                  <a:pt x="14715" y="14657"/>
                  <a:pt x="14580" y="14503"/>
                </a:cubicBezTo>
                <a:cubicBezTo>
                  <a:pt x="12825" y="13423"/>
                  <a:pt x="12825" y="13423"/>
                  <a:pt x="12825" y="13423"/>
                </a:cubicBezTo>
                <a:cubicBezTo>
                  <a:pt x="12825" y="13423"/>
                  <a:pt x="12825" y="13423"/>
                  <a:pt x="12825" y="13423"/>
                </a:cubicBezTo>
                <a:cubicBezTo>
                  <a:pt x="12825" y="13423"/>
                  <a:pt x="12690" y="13423"/>
                  <a:pt x="12690" y="13423"/>
                </a:cubicBezTo>
                <a:cubicBezTo>
                  <a:pt x="12420" y="13114"/>
                  <a:pt x="12420" y="13114"/>
                  <a:pt x="12420" y="13114"/>
                </a:cubicBezTo>
                <a:cubicBezTo>
                  <a:pt x="12285" y="13114"/>
                  <a:pt x="12285" y="13114"/>
                  <a:pt x="12285" y="12960"/>
                </a:cubicBezTo>
                <a:cubicBezTo>
                  <a:pt x="12285" y="12960"/>
                  <a:pt x="12285" y="12960"/>
                  <a:pt x="12285" y="12806"/>
                </a:cubicBezTo>
                <a:cubicBezTo>
                  <a:pt x="12285" y="12806"/>
                  <a:pt x="12285" y="12806"/>
                  <a:pt x="12285" y="12806"/>
                </a:cubicBezTo>
                <a:cubicBezTo>
                  <a:pt x="12420" y="12806"/>
                  <a:pt x="12420" y="12806"/>
                  <a:pt x="12420" y="12806"/>
                </a:cubicBezTo>
                <a:cubicBezTo>
                  <a:pt x="12420" y="12806"/>
                  <a:pt x="12555" y="12806"/>
                  <a:pt x="12555" y="12806"/>
                </a:cubicBezTo>
                <a:cubicBezTo>
                  <a:pt x="13635" y="13423"/>
                  <a:pt x="13635" y="13423"/>
                  <a:pt x="13635" y="13423"/>
                </a:cubicBezTo>
                <a:cubicBezTo>
                  <a:pt x="13635" y="13423"/>
                  <a:pt x="13635" y="13423"/>
                  <a:pt x="13635" y="13423"/>
                </a:cubicBezTo>
                <a:cubicBezTo>
                  <a:pt x="13635" y="13423"/>
                  <a:pt x="13635" y="13423"/>
                  <a:pt x="13635" y="13423"/>
                </a:cubicBezTo>
                <a:cubicBezTo>
                  <a:pt x="14715" y="14194"/>
                  <a:pt x="14715" y="14194"/>
                  <a:pt x="14715" y="14194"/>
                </a:cubicBezTo>
                <a:cubicBezTo>
                  <a:pt x="14850" y="14194"/>
                  <a:pt x="14850" y="14194"/>
                  <a:pt x="14850" y="14194"/>
                </a:cubicBezTo>
                <a:cubicBezTo>
                  <a:pt x="14985" y="14194"/>
                  <a:pt x="15120" y="14194"/>
                  <a:pt x="15255" y="14040"/>
                </a:cubicBezTo>
                <a:cubicBezTo>
                  <a:pt x="15255" y="13886"/>
                  <a:pt x="15255" y="13577"/>
                  <a:pt x="15120" y="13577"/>
                </a:cubicBezTo>
                <a:cubicBezTo>
                  <a:pt x="14040" y="12806"/>
                  <a:pt x="14040" y="12806"/>
                  <a:pt x="14040" y="12806"/>
                </a:cubicBezTo>
                <a:cubicBezTo>
                  <a:pt x="13905" y="12806"/>
                  <a:pt x="13905" y="12651"/>
                  <a:pt x="13905" y="12497"/>
                </a:cubicBezTo>
                <a:cubicBezTo>
                  <a:pt x="13905" y="12497"/>
                  <a:pt x="13905" y="12497"/>
                  <a:pt x="13905" y="12497"/>
                </a:cubicBezTo>
                <a:cubicBezTo>
                  <a:pt x="14040" y="12497"/>
                  <a:pt x="14040" y="12343"/>
                  <a:pt x="14175" y="12497"/>
                </a:cubicBezTo>
                <a:cubicBezTo>
                  <a:pt x="15390" y="13269"/>
                  <a:pt x="15390" y="13269"/>
                  <a:pt x="15390" y="13269"/>
                </a:cubicBezTo>
                <a:cubicBezTo>
                  <a:pt x="15390" y="13269"/>
                  <a:pt x="15390" y="13269"/>
                  <a:pt x="15390" y="13269"/>
                </a:cubicBezTo>
                <a:cubicBezTo>
                  <a:pt x="16200" y="13731"/>
                  <a:pt x="17145" y="14657"/>
                  <a:pt x="17145" y="15120"/>
                </a:cubicBezTo>
                <a:cubicBezTo>
                  <a:pt x="17145" y="15274"/>
                  <a:pt x="17280" y="15429"/>
                  <a:pt x="17280" y="15429"/>
                </a:cubicBezTo>
                <a:cubicBezTo>
                  <a:pt x="18225" y="16046"/>
                  <a:pt x="18225" y="16046"/>
                  <a:pt x="18225" y="16046"/>
                </a:cubicBezTo>
                <a:lnTo>
                  <a:pt x="16875" y="1851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86" name="Freeform 170"/>
          <p:cNvSpPr/>
          <p:nvPr/>
        </p:nvSpPr>
        <p:spPr>
          <a:xfrm>
            <a:off x="4938712" y="3221038"/>
            <a:ext cx="1090494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19575" y="16200"/>
                </a:moveTo>
                <a:cubicBezTo>
                  <a:pt x="19440" y="16065"/>
                  <a:pt x="19170" y="16065"/>
                  <a:pt x="19035" y="16200"/>
                </a:cubicBezTo>
                <a:cubicBezTo>
                  <a:pt x="18900" y="16335"/>
                  <a:pt x="18900" y="16335"/>
                  <a:pt x="18900" y="16335"/>
                </a:cubicBezTo>
                <a:cubicBezTo>
                  <a:pt x="18360" y="15660"/>
                  <a:pt x="18360" y="15660"/>
                  <a:pt x="18360" y="15660"/>
                </a:cubicBezTo>
                <a:cubicBezTo>
                  <a:pt x="18360" y="14715"/>
                  <a:pt x="17280" y="13635"/>
                  <a:pt x="17010" y="13365"/>
                </a:cubicBezTo>
                <a:cubicBezTo>
                  <a:pt x="16335" y="12825"/>
                  <a:pt x="16335" y="12825"/>
                  <a:pt x="16335" y="12825"/>
                </a:cubicBezTo>
                <a:cubicBezTo>
                  <a:pt x="16335" y="10800"/>
                  <a:pt x="16335" y="10800"/>
                  <a:pt x="16335" y="10800"/>
                </a:cubicBezTo>
                <a:cubicBezTo>
                  <a:pt x="16335" y="9585"/>
                  <a:pt x="16335" y="9585"/>
                  <a:pt x="16335" y="9585"/>
                </a:cubicBezTo>
                <a:cubicBezTo>
                  <a:pt x="16470" y="9585"/>
                  <a:pt x="16605" y="9720"/>
                  <a:pt x="16740" y="9720"/>
                </a:cubicBezTo>
                <a:cubicBezTo>
                  <a:pt x="16875" y="9720"/>
                  <a:pt x="16875" y="9720"/>
                  <a:pt x="16875" y="9720"/>
                </a:cubicBezTo>
                <a:cubicBezTo>
                  <a:pt x="16875" y="9720"/>
                  <a:pt x="16875" y="9720"/>
                  <a:pt x="16875" y="9720"/>
                </a:cubicBezTo>
                <a:cubicBezTo>
                  <a:pt x="17010" y="9720"/>
                  <a:pt x="17685" y="9585"/>
                  <a:pt x="17820" y="8370"/>
                </a:cubicBezTo>
                <a:cubicBezTo>
                  <a:pt x="17955" y="7965"/>
                  <a:pt x="18090" y="7830"/>
                  <a:pt x="18225" y="7560"/>
                </a:cubicBezTo>
                <a:cubicBezTo>
                  <a:pt x="18495" y="7155"/>
                  <a:pt x="18765" y="6750"/>
                  <a:pt x="18630" y="5670"/>
                </a:cubicBezTo>
                <a:cubicBezTo>
                  <a:pt x="19035" y="5400"/>
                  <a:pt x="19035" y="5400"/>
                  <a:pt x="19035" y="5400"/>
                </a:cubicBezTo>
                <a:cubicBezTo>
                  <a:pt x="19035" y="5400"/>
                  <a:pt x="19035" y="5400"/>
                  <a:pt x="19035" y="5400"/>
                </a:cubicBezTo>
                <a:cubicBezTo>
                  <a:pt x="19035" y="5400"/>
                  <a:pt x="19170" y="5535"/>
                  <a:pt x="19305" y="5535"/>
                </a:cubicBezTo>
                <a:cubicBezTo>
                  <a:pt x="19305" y="5535"/>
                  <a:pt x="19440" y="5400"/>
                  <a:pt x="19575" y="5400"/>
                </a:cubicBezTo>
                <a:cubicBezTo>
                  <a:pt x="21465" y="3510"/>
                  <a:pt x="21465" y="3510"/>
                  <a:pt x="21465" y="3510"/>
                </a:cubicBezTo>
                <a:cubicBezTo>
                  <a:pt x="21465" y="3375"/>
                  <a:pt x="21465" y="3375"/>
                  <a:pt x="21465" y="3240"/>
                </a:cubicBezTo>
                <a:cubicBezTo>
                  <a:pt x="21465" y="3240"/>
                  <a:pt x="21465" y="3105"/>
                  <a:pt x="21465" y="2970"/>
                </a:cubicBezTo>
                <a:cubicBezTo>
                  <a:pt x="18495" y="135"/>
                  <a:pt x="18495" y="135"/>
                  <a:pt x="18495" y="135"/>
                </a:cubicBezTo>
                <a:cubicBezTo>
                  <a:pt x="18360" y="0"/>
                  <a:pt x="18090" y="0"/>
                  <a:pt x="17955" y="135"/>
                </a:cubicBezTo>
                <a:cubicBezTo>
                  <a:pt x="16065" y="2025"/>
                  <a:pt x="16065" y="2025"/>
                  <a:pt x="16065" y="2025"/>
                </a:cubicBezTo>
                <a:cubicBezTo>
                  <a:pt x="16065" y="2025"/>
                  <a:pt x="16065" y="2160"/>
                  <a:pt x="16065" y="2295"/>
                </a:cubicBezTo>
                <a:cubicBezTo>
                  <a:pt x="16065" y="2295"/>
                  <a:pt x="16065" y="2430"/>
                  <a:pt x="16065" y="2430"/>
                </a:cubicBezTo>
                <a:cubicBezTo>
                  <a:pt x="16200" y="2565"/>
                  <a:pt x="16200" y="2565"/>
                  <a:pt x="16200" y="2565"/>
                </a:cubicBezTo>
                <a:cubicBezTo>
                  <a:pt x="15660" y="3105"/>
                  <a:pt x="15660" y="3105"/>
                  <a:pt x="15660" y="3105"/>
                </a:cubicBezTo>
                <a:cubicBezTo>
                  <a:pt x="14715" y="3105"/>
                  <a:pt x="13500" y="4320"/>
                  <a:pt x="13230" y="4590"/>
                </a:cubicBezTo>
                <a:cubicBezTo>
                  <a:pt x="12690" y="5130"/>
                  <a:pt x="12690" y="5130"/>
                  <a:pt x="12690" y="5130"/>
                </a:cubicBezTo>
                <a:cubicBezTo>
                  <a:pt x="10800" y="5130"/>
                  <a:pt x="10800" y="5130"/>
                  <a:pt x="10800" y="5130"/>
                </a:cubicBezTo>
                <a:cubicBezTo>
                  <a:pt x="9585" y="5130"/>
                  <a:pt x="9585" y="5130"/>
                  <a:pt x="9585" y="5130"/>
                </a:cubicBezTo>
                <a:cubicBezTo>
                  <a:pt x="9585" y="4995"/>
                  <a:pt x="9720" y="4860"/>
                  <a:pt x="9720" y="4725"/>
                </a:cubicBezTo>
                <a:cubicBezTo>
                  <a:pt x="9720" y="4725"/>
                  <a:pt x="9720" y="4725"/>
                  <a:pt x="9720" y="4725"/>
                </a:cubicBezTo>
                <a:cubicBezTo>
                  <a:pt x="9720" y="4725"/>
                  <a:pt x="9720" y="3780"/>
                  <a:pt x="8370" y="3645"/>
                </a:cubicBezTo>
                <a:cubicBezTo>
                  <a:pt x="7965" y="3510"/>
                  <a:pt x="7830" y="3375"/>
                  <a:pt x="7560" y="3240"/>
                </a:cubicBezTo>
                <a:cubicBezTo>
                  <a:pt x="7155" y="2970"/>
                  <a:pt x="6750" y="2700"/>
                  <a:pt x="5670" y="2835"/>
                </a:cubicBezTo>
                <a:cubicBezTo>
                  <a:pt x="5400" y="2565"/>
                  <a:pt x="5400" y="2565"/>
                  <a:pt x="5400" y="2565"/>
                </a:cubicBezTo>
                <a:cubicBezTo>
                  <a:pt x="5400" y="2430"/>
                  <a:pt x="5400" y="2430"/>
                  <a:pt x="5400" y="2430"/>
                </a:cubicBezTo>
                <a:cubicBezTo>
                  <a:pt x="5535" y="2295"/>
                  <a:pt x="5535" y="2160"/>
                  <a:pt x="5400" y="2025"/>
                </a:cubicBezTo>
                <a:cubicBezTo>
                  <a:pt x="3510" y="135"/>
                  <a:pt x="3510" y="135"/>
                  <a:pt x="3510" y="135"/>
                </a:cubicBezTo>
                <a:cubicBezTo>
                  <a:pt x="3375" y="0"/>
                  <a:pt x="3375" y="0"/>
                  <a:pt x="3240" y="0"/>
                </a:cubicBezTo>
                <a:cubicBezTo>
                  <a:pt x="3240" y="0"/>
                  <a:pt x="3105" y="0"/>
                  <a:pt x="2970" y="135"/>
                </a:cubicBezTo>
                <a:cubicBezTo>
                  <a:pt x="135" y="2970"/>
                  <a:pt x="135" y="2970"/>
                  <a:pt x="135" y="2970"/>
                </a:cubicBezTo>
                <a:cubicBezTo>
                  <a:pt x="0" y="3105"/>
                  <a:pt x="0" y="3375"/>
                  <a:pt x="135" y="3510"/>
                </a:cubicBezTo>
                <a:cubicBezTo>
                  <a:pt x="2025" y="5400"/>
                  <a:pt x="2025" y="5400"/>
                  <a:pt x="2025" y="5400"/>
                </a:cubicBezTo>
                <a:cubicBezTo>
                  <a:pt x="2025" y="5400"/>
                  <a:pt x="2160" y="5535"/>
                  <a:pt x="2295" y="5535"/>
                </a:cubicBezTo>
                <a:cubicBezTo>
                  <a:pt x="2295" y="5535"/>
                  <a:pt x="2430" y="5400"/>
                  <a:pt x="2430" y="5400"/>
                </a:cubicBezTo>
                <a:cubicBezTo>
                  <a:pt x="2565" y="5265"/>
                  <a:pt x="2565" y="5265"/>
                  <a:pt x="2565" y="5265"/>
                </a:cubicBezTo>
                <a:cubicBezTo>
                  <a:pt x="3105" y="5940"/>
                  <a:pt x="3105" y="5940"/>
                  <a:pt x="3105" y="5940"/>
                </a:cubicBezTo>
                <a:cubicBezTo>
                  <a:pt x="3105" y="6885"/>
                  <a:pt x="4320" y="7965"/>
                  <a:pt x="4590" y="8235"/>
                </a:cubicBezTo>
                <a:cubicBezTo>
                  <a:pt x="5130" y="8775"/>
                  <a:pt x="5130" y="8775"/>
                  <a:pt x="5130" y="8775"/>
                </a:cubicBezTo>
                <a:cubicBezTo>
                  <a:pt x="5130" y="10800"/>
                  <a:pt x="5130" y="10800"/>
                  <a:pt x="5130" y="10800"/>
                </a:cubicBezTo>
                <a:cubicBezTo>
                  <a:pt x="5130" y="12015"/>
                  <a:pt x="5130" y="12015"/>
                  <a:pt x="5130" y="12015"/>
                </a:cubicBezTo>
                <a:cubicBezTo>
                  <a:pt x="4995" y="12015"/>
                  <a:pt x="4860" y="11880"/>
                  <a:pt x="4725" y="11880"/>
                </a:cubicBezTo>
                <a:cubicBezTo>
                  <a:pt x="4725" y="11880"/>
                  <a:pt x="4725" y="11880"/>
                  <a:pt x="4725" y="11880"/>
                </a:cubicBezTo>
                <a:cubicBezTo>
                  <a:pt x="4725" y="11880"/>
                  <a:pt x="3780" y="11880"/>
                  <a:pt x="3645" y="13230"/>
                </a:cubicBezTo>
                <a:cubicBezTo>
                  <a:pt x="3510" y="13635"/>
                  <a:pt x="3375" y="13770"/>
                  <a:pt x="3240" y="14040"/>
                </a:cubicBezTo>
                <a:cubicBezTo>
                  <a:pt x="2970" y="14445"/>
                  <a:pt x="2700" y="14850"/>
                  <a:pt x="2835" y="15930"/>
                </a:cubicBezTo>
                <a:cubicBezTo>
                  <a:pt x="2565" y="16200"/>
                  <a:pt x="2565" y="16200"/>
                  <a:pt x="2565" y="16200"/>
                </a:cubicBezTo>
                <a:cubicBezTo>
                  <a:pt x="2430" y="16200"/>
                  <a:pt x="2430" y="16200"/>
                  <a:pt x="2430" y="16200"/>
                </a:cubicBezTo>
                <a:cubicBezTo>
                  <a:pt x="2295" y="16065"/>
                  <a:pt x="2160" y="16065"/>
                  <a:pt x="2025" y="16200"/>
                </a:cubicBezTo>
                <a:cubicBezTo>
                  <a:pt x="135" y="18090"/>
                  <a:pt x="135" y="18090"/>
                  <a:pt x="135" y="18090"/>
                </a:cubicBezTo>
                <a:cubicBezTo>
                  <a:pt x="0" y="18225"/>
                  <a:pt x="0" y="18225"/>
                  <a:pt x="0" y="18360"/>
                </a:cubicBezTo>
                <a:cubicBezTo>
                  <a:pt x="0" y="18360"/>
                  <a:pt x="0" y="18495"/>
                  <a:pt x="135" y="18630"/>
                </a:cubicBezTo>
                <a:cubicBezTo>
                  <a:pt x="2970" y="21465"/>
                  <a:pt x="2970" y="21465"/>
                  <a:pt x="2970" y="21465"/>
                </a:cubicBezTo>
                <a:cubicBezTo>
                  <a:pt x="3105" y="21600"/>
                  <a:pt x="3240" y="21600"/>
                  <a:pt x="3240" y="21600"/>
                </a:cubicBezTo>
                <a:cubicBezTo>
                  <a:pt x="3375" y="21600"/>
                  <a:pt x="3375" y="21600"/>
                  <a:pt x="3510" y="21465"/>
                </a:cubicBezTo>
                <a:cubicBezTo>
                  <a:pt x="5400" y="19575"/>
                  <a:pt x="5400" y="19575"/>
                  <a:pt x="5400" y="19575"/>
                </a:cubicBezTo>
                <a:cubicBezTo>
                  <a:pt x="5535" y="19440"/>
                  <a:pt x="5535" y="19305"/>
                  <a:pt x="5400" y="19170"/>
                </a:cubicBezTo>
                <a:cubicBezTo>
                  <a:pt x="5265" y="19035"/>
                  <a:pt x="5265" y="19035"/>
                  <a:pt x="5265" y="19035"/>
                </a:cubicBezTo>
                <a:cubicBezTo>
                  <a:pt x="5940" y="18495"/>
                  <a:pt x="5940" y="18495"/>
                  <a:pt x="5940" y="18495"/>
                </a:cubicBezTo>
                <a:cubicBezTo>
                  <a:pt x="5940" y="18495"/>
                  <a:pt x="5940" y="18495"/>
                  <a:pt x="5940" y="18495"/>
                </a:cubicBezTo>
                <a:cubicBezTo>
                  <a:pt x="6885" y="18495"/>
                  <a:pt x="7965" y="17280"/>
                  <a:pt x="8235" y="17010"/>
                </a:cubicBezTo>
                <a:cubicBezTo>
                  <a:pt x="8910" y="16470"/>
                  <a:pt x="8910" y="16470"/>
                  <a:pt x="8910" y="16470"/>
                </a:cubicBezTo>
                <a:cubicBezTo>
                  <a:pt x="8910" y="16470"/>
                  <a:pt x="8910" y="16470"/>
                  <a:pt x="8910" y="16470"/>
                </a:cubicBezTo>
                <a:cubicBezTo>
                  <a:pt x="10800" y="16470"/>
                  <a:pt x="10800" y="16470"/>
                  <a:pt x="10800" y="16470"/>
                </a:cubicBezTo>
                <a:cubicBezTo>
                  <a:pt x="12015" y="16470"/>
                  <a:pt x="12015" y="16470"/>
                  <a:pt x="12015" y="16470"/>
                </a:cubicBezTo>
                <a:cubicBezTo>
                  <a:pt x="11880" y="16605"/>
                  <a:pt x="11880" y="16740"/>
                  <a:pt x="11745" y="16875"/>
                </a:cubicBezTo>
                <a:cubicBezTo>
                  <a:pt x="11745" y="16875"/>
                  <a:pt x="11745" y="16875"/>
                  <a:pt x="11745" y="16875"/>
                </a:cubicBezTo>
                <a:cubicBezTo>
                  <a:pt x="11745" y="16875"/>
                  <a:pt x="11745" y="17820"/>
                  <a:pt x="13095" y="17955"/>
                </a:cubicBezTo>
                <a:cubicBezTo>
                  <a:pt x="13500" y="18090"/>
                  <a:pt x="13770" y="18225"/>
                  <a:pt x="13905" y="18360"/>
                </a:cubicBezTo>
                <a:cubicBezTo>
                  <a:pt x="14310" y="18630"/>
                  <a:pt x="14715" y="18900"/>
                  <a:pt x="15795" y="18765"/>
                </a:cubicBezTo>
                <a:cubicBezTo>
                  <a:pt x="16200" y="19035"/>
                  <a:pt x="16200" y="19035"/>
                  <a:pt x="16200" y="19035"/>
                </a:cubicBezTo>
                <a:cubicBezTo>
                  <a:pt x="16065" y="19170"/>
                  <a:pt x="16065" y="19170"/>
                  <a:pt x="16065" y="19170"/>
                </a:cubicBezTo>
                <a:cubicBezTo>
                  <a:pt x="15930" y="19305"/>
                  <a:pt x="15930" y="19440"/>
                  <a:pt x="16065" y="19575"/>
                </a:cubicBezTo>
                <a:cubicBezTo>
                  <a:pt x="17955" y="21465"/>
                  <a:pt x="17955" y="21465"/>
                  <a:pt x="17955" y="21465"/>
                </a:cubicBezTo>
                <a:cubicBezTo>
                  <a:pt x="18090" y="21600"/>
                  <a:pt x="18090" y="21600"/>
                  <a:pt x="18225" y="21600"/>
                </a:cubicBezTo>
                <a:cubicBezTo>
                  <a:pt x="18360" y="21600"/>
                  <a:pt x="18360" y="21600"/>
                  <a:pt x="18495" y="21465"/>
                </a:cubicBezTo>
                <a:cubicBezTo>
                  <a:pt x="21465" y="18630"/>
                  <a:pt x="21465" y="18630"/>
                  <a:pt x="21465" y="18630"/>
                </a:cubicBezTo>
                <a:cubicBezTo>
                  <a:pt x="21600" y="18495"/>
                  <a:pt x="21600" y="18225"/>
                  <a:pt x="21465" y="18090"/>
                </a:cubicBezTo>
                <a:lnTo>
                  <a:pt x="19575" y="16200"/>
                </a:lnTo>
                <a:close/>
                <a:moveTo>
                  <a:pt x="18225" y="810"/>
                </a:moveTo>
                <a:cubicBezTo>
                  <a:pt x="20655" y="3240"/>
                  <a:pt x="20655" y="3240"/>
                  <a:pt x="20655" y="3240"/>
                </a:cubicBezTo>
                <a:cubicBezTo>
                  <a:pt x="19305" y="4725"/>
                  <a:pt x="19305" y="4725"/>
                  <a:pt x="19305" y="4725"/>
                </a:cubicBezTo>
                <a:cubicBezTo>
                  <a:pt x="16875" y="2295"/>
                  <a:pt x="16875" y="2295"/>
                  <a:pt x="16875" y="2295"/>
                </a:cubicBezTo>
                <a:cubicBezTo>
                  <a:pt x="16875" y="2295"/>
                  <a:pt x="16875" y="2295"/>
                  <a:pt x="16875" y="2295"/>
                </a:cubicBezTo>
                <a:cubicBezTo>
                  <a:pt x="16875" y="2295"/>
                  <a:pt x="16875" y="2295"/>
                  <a:pt x="16875" y="2295"/>
                </a:cubicBezTo>
                <a:cubicBezTo>
                  <a:pt x="16875" y="2295"/>
                  <a:pt x="16875" y="2295"/>
                  <a:pt x="16875" y="2295"/>
                </a:cubicBezTo>
                <a:lnTo>
                  <a:pt x="18225" y="810"/>
                </a:lnTo>
                <a:close/>
                <a:moveTo>
                  <a:pt x="11070" y="5805"/>
                </a:moveTo>
                <a:cubicBezTo>
                  <a:pt x="14310" y="5805"/>
                  <a:pt x="14310" y="5805"/>
                  <a:pt x="14310" y="5805"/>
                </a:cubicBezTo>
                <a:cubicBezTo>
                  <a:pt x="14445" y="5805"/>
                  <a:pt x="14580" y="5670"/>
                  <a:pt x="14580" y="5535"/>
                </a:cubicBezTo>
                <a:cubicBezTo>
                  <a:pt x="14580" y="5265"/>
                  <a:pt x="14445" y="5130"/>
                  <a:pt x="14310" y="5130"/>
                </a:cubicBezTo>
                <a:cubicBezTo>
                  <a:pt x="13635" y="5130"/>
                  <a:pt x="13635" y="5130"/>
                  <a:pt x="13635" y="5130"/>
                </a:cubicBezTo>
                <a:cubicBezTo>
                  <a:pt x="13770" y="4995"/>
                  <a:pt x="13770" y="4995"/>
                  <a:pt x="13770" y="4995"/>
                </a:cubicBezTo>
                <a:cubicBezTo>
                  <a:pt x="13770" y="4995"/>
                  <a:pt x="13770" y="4995"/>
                  <a:pt x="13770" y="4995"/>
                </a:cubicBezTo>
                <a:cubicBezTo>
                  <a:pt x="14310" y="4455"/>
                  <a:pt x="15255" y="3645"/>
                  <a:pt x="15660" y="3780"/>
                </a:cubicBezTo>
                <a:cubicBezTo>
                  <a:pt x="15795" y="3780"/>
                  <a:pt x="15930" y="3780"/>
                  <a:pt x="15930" y="3780"/>
                </a:cubicBezTo>
                <a:cubicBezTo>
                  <a:pt x="16740" y="3105"/>
                  <a:pt x="16740" y="3105"/>
                  <a:pt x="16740" y="3105"/>
                </a:cubicBezTo>
                <a:cubicBezTo>
                  <a:pt x="18495" y="4860"/>
                  <a:pt x="18495" y="4860"/>
                  <a:pt x="18495" y="4860"/>
                </a:cubicBezTo>
                <a:cubicBezTo>
                  <a:pt x="18090" y="5265"/>
                  <a:pt x="18090" y="5265"/>
                  <a:pt x="18090" y="5265"/>
                </a:cubicBezTo>
                <a:cubicBezTo>
                  <a:pt x="17955" y="5400"/>
                  <a:pt x="17955" y="5535"/>
                  <a:pt x="17955" y="5670"/>
                </a:cubicBezTo>
                <a:cubicBezTo>
                  <a:pt x="18090" y="6615"/>
                  <a:pt x="17955" y="6885"/>
                  <a:pt x="17685" y="7155"/>
                </a:cubicBezTo>
                <a:cubicBezTo>
                  <a:pt x="17550" y="7425"/>
                  <a:pt x="17280" y="7695"/>
                  <a:pt x="17145" y="8370"/>
                </a:cubicBezTo>
                <a:cubicBezTo>
                  <a:pt x="17145" y="8910"/>
                  <a:pt x="16875" y="9045"/>
                  <a:pt x="16875" y="9045"/>
                </a:cubicBezTo>
                <a:cubicBezTo>
                  <a:pt x="16740" y="9045"/>
                  <a:pt x="16740" y="8910"/>
                  <a:pt x="16605" y="8910"/>
                </a:cubicBezTo>
                <a:cubicBezTo>
                  <a:pt x="16470" y="8640"/>
                  <a:pt x="16605" y="8100"/>
                  <a:pt x="16740" y="7830"/>
                </a:cubicBezTo>
                <a:cubicBezTo>
                  <a:pt x="16740" y="7560"/>
                  <a:pt x="16740" y="7425"/>
                  <a:pt x="16470" y="7290"/>
                </a:cubicBezTo>
                <a:cubicBezTo>
                  <a:pt x="16470" y="7290"/>
                  <a:pt x="16470" y="7290"/>
                  <a:pt x="16335" y="7290"/>
                </a:cubicBezTo>
                <a:cubicBezTo>
                  <a:pt x="16335" y="5535"/>
                  <a:pt x="16335" y="5535"/>
                  <a:pt x="16335" y="5535"/>
                </a:cubicBezTo>
                <a:cubicBezTo>
                  <a:pt x="16335" y="5265"/>
                  <a:pt x="16200" y="5130"/>
                  <a:pt x="16065" y="5130"/>
                </a:cubicBezTo>
                <a:cubicBezTo>
                  <a:pt x="15390" y="5130"/>
                  <a:pt x="15390" y="5130"/>
                  <a:pt x="15390" y="5130"/>
                </a:cubicBezTo>
                <a:cubicBezTo>
                  <a:pt x="15120" y="5130"/>
                  <a:pt x="14985" y="5265"/>
                  <a:pt x="14985" y="5535"/>
                </a:cubicBezTo>
                <a:cubicBezTo>
                  <a:pt x="14985" y="5670"/>
                  <a:pt x="15120" y="5805"/>
                  <a:pt x="15390" y="5805"/>
                </a:cubicBezTo>
                <a:cubicBezTo>
                  <a:pt x="15660" y="5805"/>
                  <a:pt x="15660" y="5805"/>
                  <a:pt x="15660" y="5805"/>
                </a:cubicBezTo>
                <a:cubicBezTo>
                  <a:pt x="15660" y="7965"/>
                  <a:pt x="15660" y="7965"/>
                  <a:pt x="15660" y="7965"/>
                </a:cubicBezTo>
                <a:cubicBezTo>
                  <a:pt x="15660" y="7965"/>
                  <a:pt x="15660" y="7965"/>
                  <a:pt x="15660" y="7965"/>
                </a:cubicBezTo>
                <a:cubicBezTo>
                  <a:pt x="15660" y="10395"/>
                  <a:pt x="15660" y="10395"/>
                  <a:pt x="15660" y="10395"/>
                </a:cubicBezTo>
                <a:cubicBezTo>
                  <a:pt x="13905" y="10395"/>
                  <a:pt x="13905" y="10395"/>
                  <a:pt x="13905" y="10395"/>
                </a:cubicBezTo>
                <a:cubicBezTo>
                  <a:pt x="13770" y="10395"/>
                  <a:pt x="13635" y="10665"/>
                  <a:pt x="13635" y="10800"/>
                </a:cubicBezTo>
                <a:cubicBezTo>
                  <a:pt x="13635" y="11340"/>
                  <a:pt x="13635" y="11340"/>
                  <a:pt x="13635" y="11340"/>
                </a:cubicBezTo>
                <a:cubicBezTo>
                  <a:pt x="13635" y="11475"/>
                  <a:pt x="13635" y="11610"/>
                  <a:pt x="13770" y="11745"/>
                </a:cubicBezTo>
                <a:cubicBezTo>
                  <a:pt x="14040" y="11880"/>
                  <a:pt x="14175" y="12150"/>
                  <a:pt x="14175" y="12420"/>
                </a:cubicBezTo>
                <a:cubicBezTo>
                  <a:pt x="14175" y="12825"/>
                  <a:pt x="13770" y="13095"/>
                  <a:pt x="13365" y="13095"/>
                </a:cubicBezTo>
                <a:cubicBezTo>
                  <a:pt x="12960" y="13095"/>
                  <a:pt x="12690" y="12825"/>
                  <a:pt x="12690" y="12420"/>
                </a:cubicBezTo>
                <a:cubicBezTo>
                  <a:pt x="12690" y="12150"/>
                  <a:pt x="12825" y="11880"/>
                  <a:pt x="12960" y="11745"/>
                </a:cubicBezTo>
                <a:cubicBezTo>
                  <a:pt x="13095" y="11610"/>
                  <a:pt x="13230" y="11475"/>
                  <a:pt x="13230" y="11340"/>
                </a:cubicBezTo>
                <a:cubicBezTo>
                  <a:pt x="13230" y="10800"/>
                  <a:pt x="13230" y="10800"/>
                  <a:pt x="13230" y="10800"/>
                </a:cubicBezTo>
                <a:cubicBezTo>
                  <a:pt x="13230" y="10665"/>
                  <a:pt x="12960" y="10395"/>
                  <a:pt x="12825" y="10395"/>
                </a:cubicBezTo>
                <a:cubicBezTo>
                  <a:pt x="11070" y="10395"/>
                  <a:pt x="11070" y="10395"/>
                  <a:pt x="11070" y="10395"/>
                </a:cubicBezTo>
                <a:cubicBezTo>
                  <a:pt x="11070" y="9045"/>
                  <a:pt x="11070" y="9045"/>
                  <a:pt x="11070" y="9045"/>
                </a:cubicBezTo>
                <a:cubicBezTo>
                  <a:pt x="11205" y="9045"/>
                  <a:pt x="11205" y="9045"/>
                  <a:pt x="11205" y="9045"/>
                </a:cubicBezTo>
                <a:cubicBezTo>
                  <a:pt x="11475" y="9450"/>
                  <a:pt x="11880" y="9585"/>
                  <a:pt x="12285" y="9585"/>
                </a:cubicBezTo>
                <a:cubicBezTo>
                  <a:pt x="13095" y="9585"/>
                  <a:pt x="13770" y="8910"/>
                  <a:pt x="13770" y="8100"/>
                </a:cubicBezTo>
                <a:cubicBezTo>
                  <a:pt x="13770" y="7290"/>
                  <a:pt x="13095" y="6750"/>
                  <a:pt x="12285" y="6750"/>
                </a:cubicBezTo>
                <a:cubicBezTo>
                  <a:pt x="11880" y="6750"/>
                  <a:pt x="11475" y="6885"/>
                  <a:pt x="11205" y="7290"/>
                </a:cubicBezTo>
                <a:cubicBezTo>
                  <a:pt x="11070" y="7290"/>
                  <a:pt x="11070" y="7290"/>
                  <a:pt x="11070" y="7290"/>
                </a:cubicBezTo>
                <a:cubicBezTo>
                  <a:pt x="11070" y="5805"/>
                  <a:pt x="11070" y="5805"/>
                  <a:pt x="11070" y="5805"/>
                </a:cubicBezTo>
                <a:close/>
                <a:moveTo>
                  <a:pt x="10395" y="5805"/>
                </a:moveTo>
                <a:cubicBezTo>
                  <a:pt x="10395" y="7560"/>
                  <a:pt x="10395" y="7560"/>
                  <a:pt x="10395" y="7560"/>
                </a:cubicBezTo>
                <a:cubicBezTo>
                  <a:pt x="10395" y="7830"/>
                  <a:pt x="10530" y="7965"/>
                  <a:pt x="10800" y="7965"/>
                </a:cubicBezTo>
                <a:cubicBezTo>
                  <a:pt x="11340" y="7965"/>
                  <a:pt x="11340" y="7965"/>
                  <a:pt x="11340" y="7965"/>
                </a:cubicBezTo>
                <a:cubicBezTo>
                  <a:pt x="11475" y="7965"/>
                  <a:pt x="11610" y="7830"/>
                  <a:pt x="11610" y="7695"/>
                </a:cubicBezTo>
                <a:cubicBezTo>
                  <a:pt x="11745" y="7560"/>
                  <a:pt x="12015" y="7425"/>
                  <a:pt x="12285" y="7425"/>
                </a:cubicBezTo>
                <a:cubicBezTo>
                  <a:pt x="12690" y="7425"/>
                  <a:pt x="13095" y="7695"/>
                  <a:pt x="13095" y="8100"/>
                </a:cubicBezTo>
                <a:cubicBezTo>
                  <a:pt x="13095" y="8640"/>
                  <a:pt x="12690" y="8910"/>
                  <a:pt x="12285" y="8910"/>
                </a:cubicBezTo>
                <a:cubicBezTo>
                  <a:pt x="12015" y="8910"/>
                  <a:pt x="11745" y="8775"/>
                  <a:pt x="11610" y="8505"/>
                </a:cubicBezTo>
                <a:cubicBezTo>
                  <a:pt x="11610" y="8505"/>
                  <a:pt x="11475" y="8370"/>
                  <a:pt x="11340" y="8370"/>
                </a:cubicBezTo>
                <a:cubicBezTo>
                  <a:pt x="10800" y="8370"/>
                  <a:pt x="10800" y="8370"/>
                  <a:pt x="10800" y="8370"/>
                </a:cubicBezTo>
                <a:cubicBezTo>
                  <a:pt x="10530" y="8370"/>
                  <a:pt x="10395" y="8505"/>
                  <a:pt x="10395" y="8775"/>
                </a:cubicBezTo>
                <a:cubicBezTo>
                  <a:pt x="10395" y="10395"/>
                  <a:pt x="10395" y="10395"/>
                  <a:pt x="10395" y="10395"/>
                </a:cubicBezTo>
                <a:cubicBezTo>
                  <a:pt x="9045" y="10395"/>
                  <a:pt x="9045" y="10395"/>
                  <a:pt x="9045" y="10395"/>
                </a:cubicBezTo>
                <a:cubicBezTo>
                  <a:pt x="9045" y="10395"/>
                  <a:pt x="9045" y="10395"/>
                  <a:pt x="9045" y="10395"/>
                </a:cubicBezTo>
                <a:cubicBezTo>
                  <a:pt x="9315" y="10125"/>
                  <a:pt x="9585" y="9720"/>
                  <a:pt x="9585" y="9180"/>
                </a:cubicBezTo>
                <a:cubicBezTo>
                  <a:pt x="9585" y="8370"/>
                  <a:pt x="8910" y="7830"/>
                  <a:pt x="8100" y="7830"/>
                </a:cubicBezTo>
                <a:cubicBezTo>
                  <a:pt x="7290" y="7830"/>
                  <a:pt x="6615" y="8370"/>
                  <a:pt x="6615" y="9180"/>
                </a:cubicBezTo>
                <a:cubicBezTo>
                  <a:pt x="6615" y="9720"/>
                  <a:pt x="6885" y="10125"/>
                  <a:pt x="7155" y="10395"/>
                </a:cubicBezTo>
                <a:cubicBezTo>
                  <a:pt x="7155" y="10395"/>
                  <a:pt x="7155" y="10395"/>
                  <a:pt x="7155" y="10395"/>
                </a:cubicBezTo>
                <a:cubicBezTo>
                  <a:pt x="5805" y="10395"/>
                  <a:pt x="5805" y="10395"/>
                  <a:pt x="5805" y="10395"/>
                </a:cubicBezTo>
                <a:cubicBezTo>
                  <a:pt x="5805" y="5805"/>
                  <a:pt x="5805" y="5805"/>
                  <a:pt x="5805" y="5805"/>
                </a:cubicBezTo>
                <a:lnTo>
                  <a:pt x="10395" y="5805"/>
                </a:lnTo>
                <a:close/>
                <a:moveTo>
                  <a:pt x="2295" y="4590"/>
                </a:moveTo>
                <a:cubicBezTo>
                  <a:pt x="2295" y="4590"/>
                  <a:pt x="2295" y="4590"/>
                  <a:pt x="2295" y="4590"/>
                </a:cubicBezTo>
                <a:cubicBezTo>
                  <a:pt x="2295" y="4590"/>
                  <a:pt x="2295" y="4590"/>
                  <a:pt x="2295" y="4590"/>
                </a:cubicBezTo>
                <a:cubicBezTo>
                  <a:pt x="2295" y="4725"/>
                  <a:pt x="2295" y="4725"/>
                  <a:pt x="2295" y="4725"/>
                </a:cubicBezTo>
                <a:cubicBezTo>
                  <a:pt x="810" y="3240"/>
                  <a:pt x="810" y="3240"/>
                  <a:pt x="810" y="3240"/>
                </a:cubicBezTo>
                <a:cubicBezTo>
                  <a:pt x="3240" y="810"/>
                  <a:pt x="3240" y="810"/>
                  <a:pt x="3240" y="810"/>
                </a:cubicBezTo>
                <a:cubicBezTo>
                  <a:pt x="4725" y="2295"/>
                  <a:pt x="4725" y="2295"/>
                  <a:pt x="4725" y="2295"/>
                </a:cubicBezTo>
                <a:cubicBezTo>
                  <a:pt x="4590" y="2295"/>
                  <a:pt x="4590" y="2295"/>
                  <a:pt x="4590" y="2295"/>
                </a:cubicBezTo>
                <a:cubicBezTo>
                  <a:pt x="4590" y="2295"/>
                  <a:pt x="4590" y="2295"/>
                  <a:pt x="4590" y="2295"/>
                </a:cubicBezTo>
                <a:cubicBezTo>
                  <a:pt x="4590" y="2295"/>
                  <a:pt x="4590" y="2295"/>
                  <a:pt x="4590" y="2295"/>
                </a:cubicBezTo>
                <a:lnTo>
                  <a:pt x="2295" y="4590"/>
                </a:lnTo>
                <a:close/>
                <a:moveTo>
                  <a:pt x="5130" y="5535"/>
                </a:moveTo>
                <a:cubicBezTo>
                  <a:pt x="5130" y="7830"/>
                  <a:pt x="5130" y="7830"/>
                  <a:pt x="5130" y="7830"/>
                </a:cubicBezTo>
                <a:cubicBezTo>
                  <a:pt x="4995" y="7830"/>
                  <a:pt x="4995" y="7830"/>
                  <a:pt x="4995" y="7830"/>
                </a:cubicBezTo>
                <a:cubicBezTo>
                  <a:pt x="4995" y="7830"/>
                  <a:pt x="4995" y="7830"/>
                  <a:pt x="4995" y="7830"/>
                </a:cubicBezTo>
                <a:cubicBezTo>
                  <a:pt x="4455" y="7290"/>
                  <a:pt x="3645" y="6210"/>
                  <a:pt x="3780" y="5805"/>
                </a:cubicBezTo>
                <a:cubicBezTo>
                  <a:pt x="3780" y="5670"/>
                  <a:pt x="3780" y="5535"/>
                  <a:pt x="3780" y="5535"/>
                </a:cubicBezTo>
                <a:cubicBezTo>
                  <a:pt x="3105" y="4860"/>
                  <a:pt x="3105" y="4860"/>
                  <a:pt x="3105" y="4860"/>
                </a:cubicBezTo>
                <a:cubicBezTo>
                  <a:pt x="4860" y="2970"/>
                  <a:pt x="4860" y="2970"/>
                  <a:pt x="4860" y="2970"/>
                </a:cubicBezTo>
                <a:cubicBezTo>
                  <a:pt x="5265" y="3375"/>
                  <a:pt x="5265" y="3375"/>
                  <a:pt x="5265" y="3375"/>
                </a:cubicBezTo>
                <a:cubicBezTo>
                  <a:pt x="5400" y="3510"/>
                  <a:pt x="5535" y="3510"/>
                  <a:pt x="5670" y="3510"/>
                </a:cubicBezTo>
                <a:cubicBezTo>
                  <a:pt x="6615" y="3375"/>
                  <a:pt x="6885" y="3645"/>
                  <a:pt x="7155" y="3780"/>
                </a:cubicBezTo>
                <a:cubicBezTo>
                  <a:pt x="7425" y="4050"/>
                  <a:pt x="7695" y="4185"/>
                  <a:pt x="8370" y="4320"/>
                </a:cubicBezTo>
                <a:cubicBezTo>
                  <a:pt x="8910" y="4455"/>
                  <a:pt x="9045" y="4590"/>
                  <a:pt x="9045" y="4590"/>
                </a:cubicBezTo>
                <a:cubicBezTo>
                  <a:pt x="9045" y="4725"/>
                  <a:pt x="8910" y="4860"/>
                  <a:pt x="8910" y="4860"/>
                </a:cubicBezTo>
                <a:cubicBezTo>
                  <a:pt x="8775" y="4860"/>
                  <a:pt x="8640" y="4860"/>
                  <a:pt x="8505" y="4860"/>
                </a:cubicBezTo>
                <a:cubicBezTo>
                  <a:pt x="8370" y="4860"/>
                  <a:pt x="8370" y="4860"/>
                  <a:pt x="8235" y="4860"/>
                </a:cubicBezTo>
                <a:cubicBezTo>
                  <a:pt x="8235" y="4860"/>
                  <a:pt x="8235" y="4860"/>
                  <a:pt x="8100" y="4860"/>
                </a:cubicBezTo>
                <a:cubicBezTo>
                  <a:pt x="8100" y="4860"/>
                  <a:pt x="8100" y="4860"/>
                  <a:pt x="7965" y="4860"/>
                </a:cubicBezTo>
                <a:cubicBezTo>
                  <a:pt x="7965" y="4860"/>
                  <a:pt x="7830" y="4860"/>
                  <a:pt x="7830" y="4860"/>
                </a:cubicBezTo>
                <a:cubicBezTo>
                  <a:pt x="7560" y="4725"/>
                  <a:pt x="7425" y="4860"/>
                  <a:pt x="7290" y="4995"/>
                </a:cubicBezTo>
                <a:cubicBezTo>
                  <a:pt x="7290" y="5130"/>
                  <a:pt x="7290" y="5130"/>
                  <a:pt x="7290" y="5130"/>
                </a:cubicBezTo>
                <a:cubicBezTo>
                  <a:pt x="5400" y="5130"/>
                  <a:pt x="5400" y="5130"/>
                  <a:pt x="5400" y="5130"/>
                </a:cubicBezTo>
                <a:cubicBezTo>
                  <a:pt x="5265" y="5130"/>
                  <a:pt x="5130" y="5265"/>
                  <a:pt x="5130" y="5535"/>
                </a:cubicBezTo>
                <a:close/>
                <a:moveTo>
                  <a:pt x="3240" y="20790"/>
                </a:moveTo>
                <a:cubicBezTo>
                  <a:pt x="810" y="18360"/>
                  <a:pt x="810" y="18360"/>
                  <a:pt x="810" y="18360"/>
                </a:cubicBezTo>
                <a:cubicBezTo>
                  <a:pt x="2295" y="16875"/>
                  <a:pt x="2295" y="16875"/>
                  <a:pt x="2295" y="16875"/>
                </a:cubicBezTo>
                <a:cubicBezTo>
                  <a:pt x="2295" y="17010"/>
                  <a:pt x="2295" y="17010"/>
                  <a:pt x="2295" y="17010"/>
                </a:cubicBezTo>
                <a:cubicBezTo>
                  <a:pt x="2295" y="17010"/>
                  <a:pt x="2295" y="17010"/>
                  <a:pt x="2295" y="17010"/>
                </a:cubicBezTo>
                <a:cubicBezTo>
                  <a:pt x="2295" y="17010"/>
                  <a:pt x="2295" y="17010"/>
                  <a:pt x="2295" y="17010"/>
                </a:cubicBezTo>
                <a:cubicBezTo>
                  <a:pt x="4590" y="19305"/>
                  <a:pt x="4590" y="19305"/>
                  <a:pt x="4590" y="19305"/>
                </a:cubicBezTo>
                <a:cubicBezTo>
                  <a:pt x="4590" y="19305"/>
                  <a:pt x="4590" y="19305"/>
                  <a:pt x="4590" y="19305"/>
                </a:cubicBezTo>
                <a:cubicBezTo>
                  <a:pt x="4590" y="19305"/>
                  <a:pt x="4590" y="19305"/>
                  <a:pt x="4590" y="19305"/>
                </a:cubicBezTo>
                <a:cubicBezTo>
                  <a:pt x="4725" y="19305"/>
                  <a:pt x="4725" y="19305"/>
                  <a:pt x="4725" y="19305"/>
                </a:cubicBezTo>
                <a:lnTo>
                  <a:pt x="3240" y="20790"/>
                </a:lnTo>
                <a:close/>
                <a:moveTo>
                  <a:pt x="7830" y="16605"/>
                </a:moveTo>
                <a:cubicBezTo>
                  <a:pt x="7830" y="16605"/>
                  <a:pt x="7830" y="16605"/>
                  <a:pt x="7830" y="16605"/>
                </a:cubicBezTo>
                <a:cubicBezTo>
                  <a:pt x="7290" y="17145"/>
                  <a:pt x="6210" y="17955"/>
                  <a:pt x="5805" y="17820"/>
                </a:cubicBezTo>
                <a:cubicBezTo>
                  <a:pt x="5670" y="17820"/>
                  <a:pt x="5535" y="17820"/>
                  <a:pt x="5535" y="17820"/>
                </a:cubicBezTo>
                <a:cubicBezTo>
                  <a:pt x="4860" y="18495"/>
                  <a:pt x="4860" y="18495"/>
                  <a:pt x="4860" y="18495"/>
                </a:cubicBezTo>
                <a:cubicBezTo>
                  <a:pt x="2970" y="16740"/>
                  <a:pt x="2970" y="16740"/>
                  <a:pt x="2970" y="16740"/>
                </a:cubicBezTo>
                <a:cubicBezTo>
                  <a:pt x="3375" y="16335"/>
                  <a:pt x="3375" y="16335"/>
                  <a:pt x="3375" y="16335"/>
                </a:cubicBezTo>
                <a:cubicBezTo>
                  <a:pt x="3510" y="16200"/>
                  <a:pt x="3510" y="16065"/>
                  <a:pt x="3510" y="15930"/>
                </a:cubicBezTo>
                <a:cubicBezTo>
                  <a:pt x="3375" y="14985"/>
                  <a:pt x="3645" y="14715"/>
                  <a:pt x="3780" y="14445"/>
                </a:cubicBezTo>
                <a:cubicBezTo>
                  <a:pt x="4050" y="14175"/>
                  <a:pt x="4185" y="13905"/>
                  <a:pt x="4320" y="13230"/>
                </a:cubicBezTo>
                <a:cubicBezTo>
                  <a:pt x="4455" y="12690"/>
                  <a:pt x="4590" y="12555"/>
                  <a:pt x="4590" y="12555"/>
                </a:cubicBezTo>
                <a:cubicBezTo>
                  <a:pt x="4725" y="12555"/>
                  <a:pt x="4860" y="12690"/>
                  <a:pt x="4860" y="12690"/>
                </a:cubicBezTo>
                <a:cubicBezTo>
                  <a:pt x="4995" y="12960"/>
                  <a:pt x="4860" y="13500"/>
                  <a:pt x="4860" y="13770"/>
                </a:cubicBezTo>
                <a:cubicBezTo>
                  <a:pt x="4725" y="14040"/>
                  <a:pt x="4860" y="14175"/>
                  <a:pt x="4995" y="14310"/>
                </a:cubicBezTo>
                <a:cubicBezTo>
                  <a:pt x="4995" y="14310"/>
                  <a:pt x="5130" y="14310"/>
                  <a:pt x="5130" y="14310"/>
                </a:cubicBezTo>
                <a:cubicBezTo>
                  <a:pt x="5130" y="16065"/>
                  <a:pt x="5130" y="16065"/>
                  <a:pt x="5130" y="16065"/>
                </a:cubicBezTo>
                <a:cubicBezTo>
                  <a:pt x="5130" y="16335"/>
                  <a:pt x="5265" y="16470"/>
                  <a:pt x="5400" y="16470"/>
                </a:cubicBezTo>
                <a:cubicBezTo>
                  <a:pt x="7965" y="16470"/>
                  <a:pt x="7965" y="16470"/>
                  <a:pt x="7965" y="16470"/>
                </a:cubicBezTo>
                <a:lnTo>
                  <a:pt x="7830" y="16605"/>
                </a:lnTo>
                <a:close/>
                <a:moveTo>
                  <a:pt x="10395" y="15795"/>
                </a:moveTo>
                <a:cubicBezTo>
                  <a:pt x="5805" y="15795"/>
                  <a:pt x="5805" y="15795"/>
                  <a:pt x="5805" y="15795"/>
                </a:cubicBezTo>
                <a:cubicBezTo>
                  <a:pt x="5805" y="13635"/>
                  <a:pt x="5805" y="13635"/>
                  <a:pt x="5805" y="13635"/>
                </a:cubicBezTo>
                <a:cubicBezTo>
                  <a:pt x="5805" y="13635"/>
                  <a:pt x="5805" y="13635"/>
                  <a:pt x="5805" y="13635"/>
                </a:cubicBezTo>
                <a:cubicBezTo>
                  <a:pt x="5805" y="11205"/>
                  <a:pt x="5805" y="11205"/>
                  <a:pt x="5805" y="11205"/>
                </a:cubicBezTo>
                <a:cubicBezTo>
                  <a:pt x="7560" y="11205"/>
                  <a:pt x="7560" y="11205"/>
                  <a:pt x="7560" y="11205"/>
                </a:cubicBezTo>
                <a:cubicBezTo>
                  <a:pt x="7695" y="11205"/>
                  <a:pt x="7830" y="10935"/>
                  <a:pt x="7830" y="10800"/>
                </a:cubicBezTo>
                <a:cubicBezTo>
                  <a:pt x="7830" y="10260"/>
                  <a:pt x="7830" y="10260"/>
                  <a:pt x="7830" y="10260"/>
                </a:cubicBezTo>
                <a:cubicBezTo>
                  <a:pt x="7830" y="10125"/>
                  <a:pt x="7830" y="9990"/>
                  <a:pt x="7695" y="9855"/>
                </a:cubicBezTo>
                <a:cubicBezTo>
                  <a:pt x="7425" y="9720"/>
                  <a:pt x="7290" y="9450"/>
                  <a:pt x="7290" y="9180"/>
                </a:cubicBezTo>
                <a:cubicBezTo>
                  <a:pt x="7290" y="8775"/>
                  <a:pt x="7695" y="8505"/>
                  <a:pt x="8100" y="8505"/>
                </a:cubicBezTo>
                <a:cubicBezTo>
                  <a:pt x="8505" y="8505"/>
                  <a:pt x="8910" y="8775"/>
                  <a:pt x="8910" y="9180"/>
                </a:cubicBezTo>
                <a:cubicBezTo>
                  <a:pt x="8910" y="9450"/>
                  <a:pt x="8775" y="9720"/>
                  <a:pt x="8505" y="9855"/>
                </a:cubicBezTo>
                <a:cubicBezTo>
                  <a:pt x="8370" y="9990"/>
                  <a:pt x="8370" y="10125"/>
                  <a:pt x="8370" y="10260"/>
                </a:cubicBezTo>
                <a:cubicBezTo>
                  <a:pt x="8370" y="10800"/>
                  <a:pt x="8370" y="10800"/>
                  <a:pt x="8370" y="10800"/>
                </a:cubicBezTo>
                <a:cubicBezTo>
                  <a:pt x="8370" y="10935"/>
                  <a:pt x="8505" y="11205"/>
                  <a:pt x="8640" y="11205"/>
                </a:cubicBezTo>
                <a:cubicBezTo>
                  <a:pt x="10395" y="11205"/>
                  <a:pt x="10395" y="11205"/>
                  <a:pt x="10395" y="11205"/>
                </a:cubicBezTo>
                <a:cubicBezTo>
                  <a:pt x="10395" y="12555"/>
                  <a:pt x="10395" y="12555"/>
                  <a:pt x="10395" y="12555"/>
                </a:cubicBezTo>
                <a:cubicBezTo>
                  <a:pt x="10395" y="12555"/>
                  <a:pt x="10395" y="12555"/>
                  <a:pt x="10395" y="12555"/>
                </a:cubicBezTo>
                <a:cubicBezTo>
                  <a:pt x="10125" y="12150"/>
                  <a:pt x="9585" y="12015"/>
                  <a:pt x="9180" y="12015"/>
                </a:cubicBezTo>
                <a:cubicBezTo>
                  <a:pt x="8370" y="12015"/>
                  <a:pt x="7695" y="12690"/>
                  <a:pt x="7695" y="13500"/>
                </a:cubicBezTo>
                <a:cubicBezTo>
                  <a:pt x="7695" y="14310"/>
                  <a:pt x="8370" y="14850"/>
                  <a:pt x="9180" y="14850"/>
                </a:cubicBezTo>
                <a:cubicBezTo>
                  <a:pt x="9585" y="14850"/>
                  <a:pt x="10125" y="14715"/>
                  <a:pt x="10395" y="14310"/>
                </a:cubicBezTo>
                <a:cubicBezTo>
                  <a:pt x="10395" y="14310"/>
                  <a:pt x="10395" y="14310"/>
                  <a:pt x="10395" y="14310"/>
                </a:cubicBezTo>
                <a:cubicBezTo>
                  <a:pt x="10395" y="15795"/>
                  <a:pt x="10395" y="15795"/>
                  <a:pt x="10395" y="15795"/>
                </a:cubicBezTo>
                <a:close/>
                <a:moveTo>
                  <a:pt x="11070" y="15795"/>
                </a:moveTo>
                <a:cubicBezTo>
                  <a:pt x="11070" y="14040"/>
                  <a:pt x="11070" y="14040"/>
                  <a:pt x="11070" y="14040"/>
                </a:cubicBezTo>
                <a:cubicBezTo>
                  <a:pt x="11070" y="13770"/>
                  <a:pt x="10935" y="13635"/>
                  <a:pt x="10800" y="13635"/>
                </a:cubicBezTo>
                <a:cubicBezTo>
                  <a:pt x="10125" y="13635"/>
                  <a:pt x="10125" y="13635"/>
                  <a:pt x="10125" y="13635"/>
                </a:cubicBezTo>
                <a:cubicBezTo>
                  <a:pt x="9990" y="13635"/>
                  <a:pt x="9990" y="13770"/>
                  <a:pt x="9855" y="13905"/>
                </a:cubicBezTo>
                <a:cubicBezTo>
                  <a:pt x="9720" y="14040"/>
                  <a:pt x="9450" y="14175"/>
                  <a:pt x="9180" y="14175"/>
                </a:cubicBezTo>
                <a:cubicBezTo>
                  <a:pt x="8775" y="14175"/>
                  <a:pt x="8370" y="13905"/>
                  <a:pt x="8370" y="13500"/>
                </a:cubicBezTo>
                <a:cubicBezTo>
                  <a:pt x="8370" y="12960"/>
                  <a:pt x="8775" y="12690"/>
                  <a:pt x="9180" y="12690"/>
                </a:cubicBezTo>
                <a:cubicBezTo>
                  <a:pt x="9450" y="12690"/>
                  <a:pt x="9720" y="12825"/>
                  <a:pt x="9855" y="13095"/>
                </a:cubicBezTo>
                <a:cubicBezTo>
                  <a:pt x="9990" y="13095"/>
                  <a:pt x="9990" y="13230"/>
                  <a:pt x="10125" y="13230"/>
                </a:cubicBezTo>
                <a:cubicBezTo>
                  <a:pt x="10800" y="13230"/>
                  <a:pt x="10800" y="13230"/>
                  <a:pt x="10800" y="13230"/>
                </a:cubicBezTo>
                <a:cubicBezTo>
                  <a:pt x="10935" y="13230"/>
                  <a:pt x="11070" y="13095"/>
                  <a:pt x="11070" y="12825"/>
                </a:cubicBezTo>
                <a:cubicBezTo>
                  <a:pt x="11070" y="11205"/>
                  <a:pt x="11070" y="11205"/>
                  <a:pt x="11070" y="11205"/>
                </a:cubicBezTo>
                <a:cubicBezTo>
                  <a:pt x="12555" y="11205"/>
                  <a:pt x="12555" y="11205"/>
                  <a:pt x="12555" y="11205"/>
                </a:cubicBezTo>
                <a:cubicBezTo>
                  <a:pt x="12555" y="11205"/>
                  <a:pt x="12555" y="11205"/>
                  <a:pt x="12555" y="11205"/>
                </a:cubicBezTo>
                <a:cubicBezTo>
                  <a:pt x="12150" y="11475"/>
                  <a:pt x="11880" y="11880"/>
                  <a:pt x="11880" y="12420"/>
                </a:cubicBezTo>
                <a:cubicBezTo>
                  <a:pt x="11880" y="13230"/>
                  <a:pt x="12555" y="13770"/>
                  <a:pt x="13365" y="13770"/>
                </a:cubicBezTo>
                <a:cubicBezTo>
                  <a:pt x="14175" y="13770"/>
                  <a:pt x="14850" y="13230"/>
                  <a:pt x="14850" y="12420"/>
                </a:cubicBezTo>
                <a:cubicBezTo>
                  <a:pt x="14850" y="11880"/>
                  <a:pt x="14715" y="11475"/>
                  <a:pt x="14310" y="11205"/>
                </a:cubicBezTo>
                <a:cubicBezTo>
                  <a:pt x="14310" y="11205"/>
                  <a:pt x="14310" y="11205"/>
                  <a:pt x="14310" y="11205"/>
                </a:cubicBezTo>
                <a:cubicBezTo>
                  <a:pt x="15660" y="11205"/>
                  <a:pt x="15660" y="11205"/>
                  <a:pt x="15660" y="11205"/>
                </a:cubicBezTo>
                <a:cubicBezTo>
                  <a:pt x="15660" y="15795"/>
                  <a:pt x="15660" y="15795"/>
                  <a:pt x="15660" y="15795"/>
                </a:cubicBezTo>
                <a:cubicBezTo>
                  <a:pt x="11070" y="15795"/>
                  <a:pt x="11070" y="15795"/>
                  <a:pt x="11070" y="15795"/>
                </a:cubicBezTo>
                <a:close/>
                <a:moveTo>
                  <a:pt x="16200" y="18225"/>
                </a:moveTo>
                <a:cubicBezTo>
                  <a:pt x="16065" y="18090"/>
                  <a:pt x="16065" y="18090"/>
                  <a:pt x="15930" y="18090"/>
                </a:cubicBezTo>
                <a:cubicBezTo>
                  <a:pt x="14985" y="18225"/>
                  <a:pt x="14715" y="17955"/>
                  <a:pt x="14310" y="17820"/>
                </a:cubicBezTo>
                <a:cubicBezTo>
                  <a:pt x="14040" y="17550"/>
                  <a:pt x="13770" y="17415"/>
                  <a:pt x="13230" y="17280"/>
                </a:cubicBezTo>
                <a:cubicBezTo>
                  <a:pt x="12690" y="17145"/>
                  <a:pt x="12555" y="17010"/>
                  <a:pt x="12420" y="17010"/>
                </a:cubicBezTo>
                <a:cubicBezTo>
                  <a:pt x="12555" y="16875"/>
                  <a:pt x="12555" y="16740"/>
                  <a:pt x="12555" y="16740"/>
                </a:cubicBezTo>
                <a:cubicBezTo>
                  <a:pt x="12825" y="16605"/>
                  <a:pt x="13365" y="16740"/>
                  <a:pt x="13770" y="16740"/>
                </a:cubicBezTo>
                <a:cubicBezTo>
                  <a:pt x="13905" y="16875"/>
                  <a:pt x="14040" y="16740"/>
                  <a:pt x="14175" y="16605"/>
                </a:cubicBezTo>
                <a:cubicBezTo>
                  <a:pt x="14175" y="16470"/>
                  <a:pt x="14175" y="16470"/>
                  <a:pt x="14175" y="16470"/>
                </a:cubicBezTo>
                <a:cubicBezTo>
                  <a:pt x="16065" y="16470"/>
                  <a:pt x="16065" y="16470"/>
                  <a:pt x="16065" y="16470"/>
                </a:cubicBezTo>
                <a:cubicBezTo>
                  <a:pt x="16200" y="16470"/>
                  <a:pt x="16335" y="16335"/>
                  <a:pt x="16335" y="16065"/>
                </a:cubicBezTo>
                <a:cubicBezTo>
                  <a:pt x="16335" y="13770"/>
                  <a:pt x="16335" y="13770"/>
                  <a:pt x="16335" y="13770"/>
                </a:cubicBezTo>
                <a:cubicBezTo>
                  <a:pt x="16470" y="13770"/>
                  <a:pt x="16470" y="13770"/>
                  <a:pt x="16470" y="13770"/>
                </a:cubicBezTo>
                <a:cubicBezTo>
                  <a:pt x="16470" y="13770"/>
                  <a:pt x="16470" y="13770"/>
                  <a:pt x="16470" y="13770"/>
                </a:cubicBezTo>
                <a:cubicBezTo>
                  <a:pt x="17010" y="14310"/>
                  <a:pt x="17820" y="15390"/>
                  <a:pt x="17685" y="15795"/>
                </a:cubicBezTo>
                <a:cubicBezTo>
                  <a:pt x="17685" y="15930"/>
                  <a:pt x="17685" y="16065"/>
                  <a:pt x="17820" y="16065"/>
                </a:cubicBezTo>
                <a:cubicBezTo>
                  <a:pt x="18495" y="16740"/>
                  <a:pt x="18495" y="16740"/>
                  <a:pt x="18495" y="16740"/>
                </a:cubicBezTo>
                <a:cubicBezTo>
                  <a:pt x="16605" y="18630"/>
                  <a:pt x="16605" y="18630"/>
                  <a:pt x="16605" y="18630"/>
                </a:cubicBezTo>
                <a:lnTo>
                  <a:pt x="16200" y="18225"/>
                </a:lnTo>
                <a:close/>
                <a:moveTo>
                  <a:pt x="18225" y="20790"/>
                </a:moveTo>
                <a:cubicBezTo>
                  <a:pt x="16875" y="19305"/>
                  <a:pt x="16875" y="19305"/>
                  <a:pt x="16875" y="19305"/>
                </a:cubicBezTo>
                <a:cubicBezTo>
                  <a:pt x="16875" y="19305"/>
                  <a:pt x="16875" y="19305"/>
                  <a:pt x="16875" y="19305"/>
                </a:cubicBezTo>
                <a:cubicBezTo>
                  <a:pt x="16875" y="19305"/>
                  <a:pt x="16875" y="19305"/>
                  <a:pt x="16875" y="19305"/>
                </a:cubicBezTo>
                <a:cubicBezTo>
                  <a:pt x="16875" y="19305"/>
                  <a:pt x="16875" y="19305"/>
                  <a:pt x="16875" y="19305"/>
                </a:cubicBezTo>
                <a:cubicBezTo>
                  <a:pt x="19305" y="16875"/>
                  <a:pt x="19305" y="16875"/>
                  <a:pt x="19305" y="16875"/>
                </a:cubicBezTo>
                <a:cubicBezTo>
                  <a:pt x="20655" y="18360"/>
                  <a:pt x="20655" y="18360"/>
                  <a:pt x="20655" y="18360"/>
                </a:cubicBezTo>
                <a:lnTo>
                  <a:pt x="18225" y="207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87" name="Freeform 171"/>
          <p:cNvSpPr/>
          <p:nvPr/>
        </p:nvSpPr>
        <p:spPr>
          <a:xfrm>
            <a:off x="4938712" y="4459287"/>
            <a:ext cx="1095311" cy="10953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4" h="21600" extrusionOk="0">
                <a:moveTo>
                  <a:pt x="20929" y="13857"/>
                </a:moveTo>
                <a:cubicBezTo>
                  <a:pt x="20795" y="13857"/>
                  <a:pt x="20795" y="13857"/>
                  <a:pt x="20795" y="13857"/>
                </a:cubicBezTo>
                <a:cubicBezTo>
                  <a:pt x="20795" y="12906"/>
                  <a:pt x="20795" y="12906"/>
                  <a:pt x="20795" y="12906"/>
                </a:cubicBezTo>
                <a:cubicBezTo>
                  <a:pt x="21600" y="12091"/>
                  <a:pt x="21466" y="10460"/>
                  <a:pt x="21466" y="10325"/>
                </a:cubicBezTo>
                <a:cubicBezTo>
                  <a:pt x="21466" y="8694"/>
                  <a:pt x="21466" y="8694"/>
                  <a:pt x="21466" y="8694"/>
                </a:cubicBezTo>
                <a:cubicBezTo>
                  <a:pt x="21466" y="8151"/>
                  <a:pt x="21063" y="7743"/>
                  <a:pt x="20527" y="7743"/>
                </a:cubicBezTo>
                <a:cubicBezTo>
                  <a:pt x="20527" y="7743"/>
                  <a:pt x="20527" y="7743"/>
                  <a:pt x="20527" y="7743"/>
                </a:cubicBezTo>
                <a:cubicBezTo>
                  <a:pt x="20393" y="7743"/>
                  <a:pt x="20124" y="7879"/>
                  <a:pt x="19990" y="7879"/>
                </a:cubicBezTo>
                <a:cubicBezTo>
                  <a:pt x="19856" y="7743"/>
                  <a:pt x="19588" y="7608"/>
                  <a:pt x="19319" y="7608"/>
                </a:cubicBezTo>
                <a:cubicBezTo>
                  <a:pt x="19319" y="7608"/>
                  <a:pt x="19319" y="7608"/>
                  <a:pt x="19319" y="7608"/>
                </a:cubicBezTo>
                <a:cubicBezTo>
                  <a:pt x="19185" y="7608"/>
                  <a:pt x="19051" y="7608"/>
                  <a:pt x="18917" y="7608"/>
                </a:cubicBezTo>
                <a:cubicBezTo>
                  <a:pt x="18648" y="7472"/>
                  <a:pt x="18380" y="7336"/>
                  <a:pt x="18112" y="7336"/>
                </a:cubicBezTo>
                <a:cubicBezTo>
                  <a:pt x="18112" y="7336"/>
                  <a:pt x="18112" y="7336"/>
                  <a:pt x="18112" y="7336"/>
                </a:cubicBezTo>
                <a:cubicBezTo>
                  <a:pt x="17978" y="7336"/>
                  <a:pt x="17843" y="7336"/>
                  <a:pt x="17709" y="7472"/>
                </a:cubicBezTo>
                <a:cubicBezTo>
                  <a:pt x="17575" y="7200"/>
                  <a:pt x="17307" y="6928"/>
                  <a:pt x="17039" y="6928"/>
                </a:cubicBezTo>
                <a:cubicBezTo>
                  <a:pt x="16904" y="6928"/>
                  <a:pt x="16904" y="6928"/>
                  <a:pt x="16904" y="6928"/>
                </a:cubicBezTo>
                <a:cubicBezTo>
                  <a:pt x="16502" y="6928"/>
                  <a:pt x="16099" y="7472"/>
                  <a:pt x="16099" y="7879"/>
                </a:cubicBezTo>
                <a:cubicBezTo>
                  <a:pt x="16099" y="8830"/>
                  <a:pt x="16099" y="8830"/>
                  <a:pt x="16099" y="8830"/>
                </a:cubicBezTo>
                <a:cubicBezTo>
                  <a:pt x="15697" y="8830"/>
                  <a:pt x="15429" y="8830"/>
                  <a:pt x="15160" y="9102"/>
                </a:cubicBezTo>
                <a:cubicBezTo>
                  <a:pt x="14624" y="9374"/>
                  <a:pt x="14758" y="10189"/>
                  <a:pt x="14758" y="11004"/>
                </a:cubicBezTo>
                <a:cubicBezTo>
                  <a:pt x="14892" y="12091"/>
                  <a:pt x="15831" y="12906"/>
                  <a:pt x="16099" y="13177"/>
                </a:cubicBezTo>
                <a:cubicBezTo>
                  <a:pt x="16099" y="13857"/>
                  <a:pt x="16099" y="13857"/>
                  <a:pt x="16099" y="13857"/>
                </a:cubicBezTo>
                <a:cubicBezTo>
                  <a:pt x="15965" y="13857"/>
                  <a:pt x="15965" y="13857"/>
                  <a:pt x="15965" y="13857"/>
                </a:cubicBezTo>
                <a:cubicBezTo>
                  <a:pt x="15831" y="13857"/>
                  <a:pt x="15563" y="13992"/>
                  <a:pt x="15563" y="14128"/>
                </a:cubicBezTo>
                <a:cubicBezTo>
                  <a:pt x="15563" y="15894"/>
                  <a:pt x="15563" y="15894"/>
                  <a:pt x="15563" y="15894"/>
                </a:cubicBezTo>
                <a:cubicBezTo>
                  <a:pt x="15563" y="21192"/>
                  <a:pt x="15563" y="21192"/>
                  <a:pt x="15563" y="21192"/>
                </a:cubicBezTo>
                <a:cubicBezTo>
                  <a:pt x="15563" y="21464"/>
                  <a:pt x="15831" y="21600"/>
                  <a:pt x="15965" y="21600"/>
                </a:cubicBezTo>
                <a:cubicBezTo>
                  <a:pt x="20929" y="21600"/>
                  <a:pt x="20929" y="21600"/>
                  <a:pt x="20929" y="21600"/>
                </a:cubicBezTo>
                <a:cubicBezTo>
                  <a:pt x="21063" y="21600"/>
                  <a:pt x="21332" y="21464"/>
                  <a:pt x="21332" y="21192"/>
                </a:cubicBezTo>
                <a:cubicBezTo>
                  <a:pt x="21332" y="15894"/>
                  <a:pt x="21332" y="15894"/>
                  <a:pt x="21332" y="15894"/>
                </a:cubicBezTo>
                <a:cubicBezTo>
                  <a:pt x="21332" y="14128"/>
                  <a:pt x="21332" y="14128"/>
                  <a:pt x="21332" y="14128"/>
                </a:cubicBezTo>
                <a:cubicBezTo>
                  <a:pt x="21332" y="13992"/>
                  <a:pt x="21063" y="13857"/>
                  <a:pt x="20929" y="13857"/>
                </a:cubicBezTo>
                <a:close/>
                <a:moveTo>
                  <a:pt x="15429" y="11004"/>
                </a:moveTo>
                <a:cubicBezTo>
                  <a:pt x="15429" y="10460"/>
                  <a:pt x="15429" y="9781"/>
                  <a:pt x="15563" y="9509"/>
                </a:cubicBezTo>
                <a:cubicBezTo>
                  <a:pt x="15697" y="9509"/>
                  <a:pt x="15831" y="9509"/>
                  <a:pt x="16099" y="9509"/>
                </a:cubicBezTo>
                <a:cubicBezTo>
                  <a:pt x="16099" y="9917"/>
                  <a:pt x="16099" y="9917"/>
                  <a:pt x="16099" y="9917"/>
                </a:cubicBezTo>
                <a:cubicBezTo>
                  <a:pt x="16099" y="10189"/>
                  <a:pt x="16234" y="10325"/>
                  <a:pt x="16368" y="10325"/>
                </a:cubicBezTo>
                <a:cubicBezTo>
                  <a:pt x="16502" y="10325"/>
                  <a:pt x="16770" y="10189"/>
                  <a:pt x="16770" y="9917"/>
                </a:cubicBezTo>
                <a:cubicBezTo>
                  <a:pt x="16770" y="7879"/>
                  <a:pt x="16770" y="7879"/>
                  <a:pt x="16770" y="7879"/>
                </a:cubicBezTo>
                <a:cubicBezTo>
                  <a:pt x="16770" y="7743"/>
                  <a:pt x="16770" y="7608"/>
                  <a:pt x="16904" y="7608"/>
                </a:cubicBezTo>
                <a:cubicBezTo>
                  <a:pt x="17039" y="7608"/>
                  <a:pt x="17039" y="7608"/>
                  <a:pt x="17039" y="7608"/>
                </a:cubicBezTo>
                <a:cubicBezTo>
                  <a:pt x="17173" y="7608"/>
                  <a:pt x="17173" y="7743"/>
                  <a:pt x="17173" y="7879"/>
                </a:cubicBezTo>
                <a:cubicBezTo>
                  <a:pt x="17173" y="8015"/>
                  <a:pt x="17173" y="8015"/>
                  <a:pt x="17173" y="8015"/>
                </a:cubicBezTo>
                <a:cubicBezTo>
                  <a:pt x="17173" y="9238"/>
                  <a:pt x="17173" y="9238"/>
                  <a:pt x="17173" y="9238"/>
                </a:cubicBezTo>
                <a:cubicBezTo>
                  <a:pt x="17173" y="9374"/>
                  <a:pt x="17441" y="9645"/>
                  <a:pt x="17575" y="9645"/>
                </a:cubicBezTo>
                <a:cubicBezTo>
                  <a:pt x="17709" y="9645"/>
                  <a:pt x="17978" y="9374"/>
                  <a:pt x="17978" y="9238"/>
                </a:cubicBezTo>
                <a:cubicBezTo>
                  <a:pt x="17978" y="8151"/>
                  <a:pt x="17978" y="8151"/>
                  <a:pt x="17978" y="8151"/>
                </a:cubicBezTo>
                <a:cubicBezTo>
                  <a:pt x="17978" y="8015"/>
                  <a:pt x="17978" y="8015"/>
                  <a:pt x="18112" y="8015"/>
                </a:cubicBezTo>
                <a:cubicBezTo>
                  <a:pt x="18112" y="8015"/>
                  <a:pt x="18112" y="8015"/>
                  <a:pt x="18112" y="8015"/>
                </a:cubicBezTo>
                <a:cubicBezTo>
                  <a:pt x="18246" y="8015"/>
                  <a:pt x="18380" y="8151"/>
                  <a:pt x="18380" y="8287"/>
                </a:cubicBezTo>
                <a:cubicBezTo>
                  <a:pt x="18380" y="8287"/>
                  <a:pt x="18380" y="8287"/>
                  <a:pt x="18380" y="8287"/>
                </a:cubicBezTo>
                <a:cubicBezTo>
                  <a:pt x="18380" y="9238"/>
                  <a:pt x="18380" y="9238"/>
                  <a:pt x="18380" y="9238"/>
                </a:cubicBezTo>
                <a:cubicBezTo>
                  <a:pt x="18380" y="9374"/>
                  <a:pt x="18514" y="9645"/>
                  <a:pt x="18783" y="9645"/>
                </a:cubicBezTo>
                <a:cubicBezTo>
                  <a:pt x="18917" y="9645"/>
                  <a:pt x="19051" y="9374"/>
                  <a:pt x="19051" y="9238"/>
                </a:cubicBezTo>
                <a:cubicBezTo>
                  <a:pt x="19051" y="8423"/>
                  <a:pt x="19051" y="8423"/>
                  <a:pt x="19051" y="8423"/>
                </a:cubicBezTo>
                <a:cubicBezTo>
                  <a:pt x="19185" y="8287"/>
                  <a:pt x="19185" y="8287"/>
                  <a:pt x="19319" y="8287"/>
                </a:cubicBezTo>
                <a:cubicBezTo>
                  <a:pt x="19319" y="8287"/>
                  <a:pt x="19319" y="8287"/>
                  <a:pt x="19319" y="8287"/>
                </a:cubicBezTo>
                <a:cubicBezTo>
                  <a:pt x="19453" y="8287"/>
                  <a:pt x="19588" y="8287"/>
                  <a:pt x="19588" y="8423"/>
                </a:cubicBezTo>
                <a:cubicBezTo>
                  <a:pt x="19588" y="8694"/>
                  <a:pt x="19588" y="8694"/>
                  <a:pt x="19588" y="8694"/>
                </a:cubicBezTo>
                <a:cubicBezTo>
                  <a:pt x="19588" y="9374"/>
                  <a:pt x="19588" y="9374"/>
                  <a:pt x="19588" y="9374"/>
                </a:cubicBezTo>
                <a:cubicBezTo>
                  <a:pt x="19588" y="9645"/>
                  <a:pt x="19722" y="9781"/>
                  <a:pt x="19856" y="9781"/>
                </a:cubicBezTo>
                <a:cubicBezTo>
                  <a:pt x="20124" y="9781"/>
                  <a:pt x="20258" y="9645"/>
                  <a:pt x="20258" y="9374"/>
                </a:cubicBezTo>
                <a:cubicBezTo>
                  <a:pt x="20258" y="8694"/>
                  <a:pt x="20258" y="8694"/>
                  <a:pt x="20258" y="8694"/>
                </a:cubicBezTo>
                <a:cubicBezTo>
                  <a:pt x="20258" y="8558"/>
                  <a:pt x="20393" y="8423"/>
                  <a:pt x="20527" y="8423"/>
                </a:cubicBezTo>
                <a:cubicBezTo>
                  <a:pt x="20527" y="8423"/>
                  <a:pt x="20527" y="8423"/>
                  <a:pt x="20527" y="8423"/>
                </a:cubicBezTo>
                <a:cubicBezTo>
                  <a:pt x="20661" y="8423"/>
                  <a:pt x="20795" y="8558"/>
                  <a:pt x="20795" y="8694"/>
                </a:cubicBezTo>
                <a:cubicBezTo>
                  <a:pt x="20795" y="10325"/>
                  <a:pt x="20795" y="10325"/>
                  <a:pt x="20795" y="10325"/>
                </a:cubicBezTo>
                <a:cubicBezTo>
                  <a:pt x="20795" y="10325"/>
                  <a:pt x="20795" y="10325"/>
                  <a:pt x="20795" y="10325"/>
                </a:cubicBezTo>
                <a:cubicBezTo>
                  <a:pt x="20795" y="10732"/>
                  <a:pt x="20795" y="11955"/>
                  <a:pt x="20124" y="12498"/>
                </a:cubicBezTo>
                <a:cubicBezTo>
                  <a:pt x="20124" y="12498"/>
                  <a:pt x="19990" y="12634"/>
                  <a:pt x="19990" y="12770"/>
                </a:cubicBezTo>
                <a:cubicBezTo>
                  <a:pt x="19990" y="13857"/>
                  <a:pt x="19990" y="13857"/>
                  <a:pt x="19990" y="13857"/>
                </a:cubicBezTo>
                <a:cubicBezTo>
                  <a:pt x="16770" y="13857"/>
                  <a:pt x="16770" y="13857"/>
                  <a:pt x="16770" y="13857"/>
                </a:cubicBezTo>
                <a:cubicBezTo>
                  <a:pt x="16770" y="13042"/>
                  <a:pt x="16770" y="13042"/>
                  <a:pt x="16770" y="13042"/>
                </a:cubicBezTo>
                <a:cubicBezTo>
                  <a:pt x="16770" y="12906"/>
                  <a:pt x="16770" y="12906"/>
                  <a:pt x="16636" y="12770"/>
                </a:cubicBezTo>
                <a:cubicBezTo>
                  <a:pt x="16636" y="12770"/>
                  <a:pt x="15563" y="11955"/>
                  <a:pt x="15429" y="11004"/>
                </a:cubicBezTo>
                <a:close/>
                <a:moveTo>
                  <a:pt x="20661" y="20921"/>
                </a:moveTo>
                <a:cubicBezTo>
                  <a:pt x="16234" y="20921"/>
                  <a:pt x="16234" y="20921"/>
                  <a:pt x="16234" y="20921"/>
                </a:cubicBezTo>
                <a:cubicBezTo>
                  <a:pt x="16234" y="16302"/>
                  <a:pt x="16234" y="16302"/>
                  <a:pt x="16234" y="16302"/>
                </a:cubicBezTo>
                <a:cubicBezTo>
                  <a:pt x="20661" y="16302"/>
                  <a:pt x="20661" y="16302"/>
                  <a:pt x="20661" y="16302"/>
                </a:cubicBezTo>
                <a:lnTo>
                  <a:pt x="20661" y="20921"/>
                </a:lnTo>
                <a:close/>
                <a:moveTo>
                  <a:pt x="20661" y="15623"/>
                </a:moveTo>
                <a:cubicBezTo>
                  <a:pt x="16234" y="15623"/>
                  <a:pt x="16234" y="15623"/>
                  <a:pt x="16234" y="15623"/>
                </a:cubicBezTo>
                <a:cubicBezTo>
                  <a:pt x="16234" y="14536"/>
                  <a:pt x="16234" y="14536"/>
                  <a:pt x="16234" y="14536"/>
                </a:cubicBezTo>
                <a:cubicBezTo>
                  <a:pt x="16502" y="14536"/>
                  <a:pt x="16502" y="14536"/>
                  <a:pt x="16502" y="14536"/>
                </a:cubicBezTo>
                <a:cubicBezTo>
                  <a:pt x="20393" y="14536"/>
                  <a:pt x="20393" y="14536"/>
                  <a:pt x="20393" y="14536"/>
                </a:cubicBezTo>
                <a:cubicBezTo>
                  <a:pt x="20661" y="14536"/>
                  <a:pt x="20661" y="14536"/>
                  <a:pt x="20661" y="14536"/>
                </a:cubicBezTo>
                <a:lnTo>
                  <a:pt x="20661" y="15623"/>
                </a:lnTo>
                <a:close/>
                <a:moveTo>
                  <a:pt x="14355" y="5570"/>
                </a:moveTo>
                <a:cubicBezTo>
                  <a:pt x="15965" y="6249"/>
                  <a:pt x="15965" y="6249"/>
                  <a:pt x="15965" y="6249"/>
                </a:cubicBezTo>
                <a:cubicBezTo>
                  <a:pt x="16099" y="6249"/>
                  <a:pt x="16099" y="6249"/>
                  <a:pt x="16234" y="6249"/>
                </a:cubicBezTo>
                <a:cubicBezTo>
                  <a:pt x="16368" y="6249"/>
                  <a:pt x="16502" y="6249"/>
                  <a:pt x="16636" y="6249"/>
                </a:cubicBezTo>
                <a:cubicBezTo>
                  <a:pt x="16904" y="6113"/>
                  <a:pt x="17039" y="5977"/>
                  <a:pt x="17039" y="5706"/>
                </a:cubicBezTo>
                <a:cubicBezTo>
                  <a:pt x="17307" y="5298"/>
                  <a:pt x="17307" y="5298"/>
                  <a:pt x="17307" y="5298"/>
                </a:cubicBezTo>
                <a:cubicBezTo>
                  <a:pt x="17441" y="5026"/>
                  <a:pt x="17441" y="4891"/>
                  <a:pt x="17307" y="4619"/>
                </a:cubicBezTo>
                <a:cubicBezTo>
                  <a:pt x="17173" y="4347"/>
                  <a:pt x="17039" y="4211"/>
                  <a:pt x="16770" y="4075"/>
                </a:cubicBezTo>
                <a:cubicBezTo>
                  <a:pt x="15026" y="3396"/>
                  <a:pt x="15026" y="3396"/>
                  <a:pt x="15026" y="3396"/>
                </a:cubicBezTo>
                <a:cubicBezTo>
                  <a:pt x="15026" y="2989"/>
                  <a:pt x="15026" y="2989"/>
                  <a:pt x="15026" y="2989"/>
                </a:cubicBezTo>
                <a:cubicBezTo>
                  <a:pt x="15026" y="2989"/>
                  <a:pt x="15026" y="2989"/>
                  <a:pt x="15026" y="2989"/>
                </a:cubicBezTo>
                <a:cubicBezTo>
                  <a:pt x="15160" y="2717"/>
                  <a:pt x="15026" y="2581"/>
                  <a:pt x="14892" y="2309"/>
                </a:cubicBezTo>
                <a:cubicBezTo>
                  <a:pt x="14892" y="2038"/>
                  <a:pt x="14624" y="1902"/>
                  <a:pt x="14355" y="1902"/>
                </a:cubicBezTo>
                <a:cubicBezTo>
                  <a:pt x="14355" y="1902"/>
                  <a:pt x="14355" y="1902"/>
                  <a:pt x="14355" y="1902"/>
                </a:cubicBezTo>
                <a:cubicBezTo>
                  <a:pt x="14221" y="1902"/>
                  <a:pt x="14087" y="1902"/>
                  <a:pt x="13953" y="1902"/>
                </a:cubicBezTo>
                <a:cubicBezTo>
                  <a:pt x="13819" y="1630"/>
                  <a:pt x="13550" y="1494"/>
                  <a:pt x="13282" y="1358"/>
                </a:cubicBezTo>
                <a:cubicBezTo>
                  <a:pt x="13282" y="1358"/>
                  <a:pt x="13282" y="1358"/>
                  <a:pt x="13282" y="1358"/>
                </a:cubicBezTo>
                <a:cubicBezTo>
                  <a:pt x="13148" y="1358"/>
                  <a:pt x="12880" y="1358"/>
                  <a:pt x="12745" y="1358"/>
                </a:cubicBezTo>
                <a:cubicBezTo>
                  <a:pt x="12745" y="1358"/>
                  <a:pt x="12745" y="1358"/>
                  <a:pt x="12745" y="1358"/>
                </a:cubicBezTo>
                <a:cubicBezTo>
                  <a:pt x="12611" y="1087"/>
                  <a:pt x="12477" y="951"/>
                  <a:pt x="12209" y="951"/>
                </a:cubicBezTo>
                <a:cubicBezTo>
                  <a:pt x="12209" y="951"/>
                  <a:pt x="12209" y="951"/>
                  <a:pt x="12209" y="951"/>
                </a:cubicBezTo>
                <a:cubicBezTo>
                  <a:pt x="12075" y="815"/>
                  <a:pt x="11940" y="815"/>
                  <a:pt x="11806" y="815"/>
                </a:cubicBezTo>
                <a:cubicBezTo>
                  <a:pt x="11806" y="815"/>
                  <a:pt x="11672" y="815"/>
                  <a:pt x="11672" y="679"/>
                </a:cubicBezTo>
                <a:cubicBezTo>
                  <a:pt x="11538" y="543"/>
                  <a:pt x="11404" y="408"/>
                  <a:pt x="11135" y="272"/>
                </a:cubicBezTo>
                <a:cubicBezTo>
                  <a:pt x="11135" y="272"/>
                  <a:pt x="11135" y="272"/>
                  <a:pt x="11135" y="272"/>
                </a:cubicBezTo>
                <a:cubicBezTo>
                  <a:pt x="10867" y="272"/>
                  <a:pt x="10599" y="272"/>
                  <a:pt x="10330" y="408"/>
                </a:cubicBezTo>
                <a:cubicBezTo>
                  <a:pt x="10196" y="543"/>
                  <a:pt x="10062" y="679"/>
                  <a:pt x="9928" y="951"/>
                </a:cubicBezTo>
                <a:cubicBezTo>
                  <a:pt x="9928" y="1223"/>
                  <a:pt x="9928" y="1223"/>
                  <a:pt x="9928" y="1223"/>
                </a:cubicBezTo>
                <a:cubicBezTo>
                  <a:pt x="7513" y="136"/>
                  <a:pt x="7513" y="136"/>
                  <a:pt x="7513" y="136"/>
                </a:cubicBezTo>
                <a:cubicBezTo>
                  <a:pt x="7513" y="136"/>
                  <a:pt x="7513" y="136"/>
                  <a:pt x="7513" y="136"/>
                </a:cubicBezTo>
                <a:cubicBezTo>
                  <a:pt x="7513" y="136"/>
                  <a:pt x="7513" y="136"/>
                  <a:pt x="7513" y="136"/>
                </a:cubicBezTo>
                <a:cubicBezTo>
                  <a:pt x="7513" y="136"/>
                  <a:pt x="7513" y="136"/>
                  <a:pt x="7513" y="136"/>
                </a:cubicBezTo>
                <a:cubicBezTo>
                  <a:pt x="7513" y="136"/>
                  <a:pt x="7513" y="136"/>
                  <a:pt x="7513" y="136"/>
                </a:cubicBezTo>
                <a:cubicBezTo>
                  <a:pt x="7513" y="136"/>
                  <a:pt x="7513" y="136"/>
                  <a:pt x="7513" y="136"/>
                </a:cubicBezTo>
                <a:cubicBezTo>
                  <a:pt x="7513" y="136"/>
                  <a:pt x="7513" y="136"/>
                  <a:pt x="7513" y="136"/>
                </a:cubicBezTo>
                <a:cubicBezTo>
                  <a:pt x="7513" y="136"/>
                  <a:pt x="7379" y="136"/>
                  <a:pt x="7379" y="136"/>
                </a:cubicBezTo>
                <a:cubicBezTo>
                  <a:pt x="7379" y="136"/>
                  <a:pt x="7379" y="136"/>
                  <a:pt x="7379" y="136"/>
                </a:cubicBezTo>
                <a:cubicBezTo>
                  <a:pt x="5098" y="0"/>
                  <a:pt x="5098" y="0"/>
                  <a:pt x="5098" y="0"/>
                </a:cubicBezTo>
                <a:cubicBezTo>
                  <a:pt x="4964" y="0"/>
                  <a:pt x="4830" y="136"/>
                  <a:pt x="4830" y="136"/>
                </a:cubicBezTo>
                <a:cubicBezTo>
                  <a:pt x="4830" y="272"/>
                  <a:pt x="4830" y="543"/>
                  <a:pt x="4964" y="543"/>
                </a:cubicBezTo>
                <a:cubicBezTo>
                  <a:pt x="6440" y="2174"/>
                  <a:pt x="6440" y="2174"/>
                  <a:pt x="6440" y="2174"/>
                </a:cubicBezTo>
                <a:cubicBezTo>
                  <a:pt x="6440" y="2174"/>
                  <a:pt x="6440" y="2174"/>
                  <a:pt x="6440" y="2174"/>
                </a:cubicBezTo>
                <a:cubicBezTo>
                  <a:pt x="6440" y="2174"/>
                  <a:pt x="6440" y="2174"/>
                  <a:pt x="6440" y="2174"/>
                </a:cubicBezTo>
                <a:cubicBezTo>
                  <a:pt x="6440" y="2174"/>
                  <a:pt x="6440" y="2174"/>
                  <a:pt x="6440" y="2174"/>
                </a:cubicBezTo>
                <a:cubicBezTo>
                  <a:pt x="6574" y="2174"/>
                  <a:pt x="6574" y="2174"/>
                  <a:pt x="6574" y="2174"/>
                </a:cubicBezTo>
                <a:cubicBezTo>
                  <a:pt x="6574" y="2174"/>
                  <a:pt x="6574" y="2174"/>
                  <a:pt x="6574" y="2174"/>
                </a:cubicBezTo>
                <a:cubicBezTo>
                  <a:pt x="6574" y="2174"/>
                  <a:pt x="6574" y="2174"/>
                  <a:pt x="6574" y="2174"/>
                </a:cubicBezTo>
                <a:cubicBezTo>
                  <a:pt x="6574" y="2174"/>
                  <a:pt x="6574" y="2174"/>
                  <a:pt x="6574" y="2174"/>
                </a:cubicBezTo>
                <a:cubicBezTo>
                  <a:pt x="6574" y="2174"/>
                  <a:pt x="6574" y="2174"/>
                  <a:pt x="6574" y="2174"/>
                </a:cubicBezTo>
                <a:cubicBezTo>
                  <a:pt x="6574" y="2309"/>
                  <a:pt x="6708" y="2309"/>
                  <a:pt x="6708" y="2309"/>
                </a:cubicBezTo>
                <a:cubicBezTo>
                  <a:pt x="8184" y="2853"/>
                  <a:pt x="8184" y="2853"/>
                  <a:pt x="8184" y="2853"/>
                </a:cubicBezTo>
                <a:cubicBezTo>
                  <a:pt x="8050" y="3260"/>
                  <a:pt x="7916" y="3668"/>
                  <a:pt x="7916" y="3940"/>
                </a:cubicBezTo>
                <a:cubicBezTo>
                  <a:pt x="7781" y="5026"/>
                  <a:pt x="8452" y="6113"/>
                  <a:pt x="8720" y="6521"/>
                </a:cubicBezTo>
                <a:cubicBezTo>
                  <a:pt x="8720" y="8015"/>
                  <a:pt x="8720" y="8015"/>
                  <a:pt x="8720" y="8015"/>
                </a:cubicBezTo>
                <a:cubicBezTo>
                  <a:pt x="8452" y="8015"/>
                  <a:pt x="8452" y="8015"/>
                  <a:pt x="8452" y="8015"/>
                </a:cubicBezTo>
                <a:cubicBezTo>
                  <a:pt x="8318" y="8015"/>
                  <a:pt x="8184" y="8151"/>
                  <a:pt x="8184" y="8423"/>
                </a:cubicBezTo>
                <a:cubicBezTo>
                  <a:pt x="8184" y="10189"/>
                  <a:pt x="8184" y="10189"/>
                  <a:pt x="8184" y="10189"/>
                </a:cubicBezTo>
                <a:cubicBezTo>
                  <a:pt x="8184" y="21192"/>
                  <a:pt x="8184" y="21192"/>
                  <a:pt x="8184" y="21192"/>
                </a:cubicBezTo>
                <a:cubicBezTo>
                  <a:pt x="8184" y="21464"/>
                  <a:pt x="8318" y="21600"/>
                  <a:pt x="8452" y="21600"/>
                </a:cubicBezTo>
                <a:cubicBezTo>
                  <a:pt x="13416" y="21600"/>
                  <a:pt x="13416" y="21600"/>
                  <a:pt x="13416" y="21600"/>
                </a:cubicBezTo>
                <a:cubicBezTo>
                  <a:pt x="13684" y="21600"/>
                  <a:pt x="13819" y="21464"/>
                  <a:pt x="13819" y="21192"/>
                </a:cubicBezTo>
                <a:cubicBezTo>
                  <a:pt x="13819" y="12634"/>
                  <a:pt x="13819" y="12634"/>
                  <a:pt x="13819" y="12634"/>
                </a:cubicBezTo>
                <a:cubicBezTo>
                  <a:pt x="13819" y="12498"/>
                  <a:pt x="13684" y="12362"/>
                  <a:pt x="13416" y="12362"/>
                </a:cubicBezTo>
                <a:cubicBezTo>
                  <a:pt x="13282" y="12362"/>
                  <a:pt x="13148" y="12498"/>
                  <a:pt x="13148" y="12634"/>
                </a:cubicBezTo>
                <a:cubicBezTo>
                  <a:pt x="13148" y="20921"/>
                  <a:pt x="13148" y="20921"/>
                  <a:pt x="13148" y="20921"/>
                </a:cubicBezTo>
                <a:cubicBezTo>
                  <a:pt x="8855" y="20921"/>
                  <a:pt x="8855" y="20921"/>
                  <a:pt x="8855" y="20921"/>
                </a:cubicBezTo>
                <a:cubicBezTo>
                  <a:pt x="8855" y="10460"/>
                  <a:pt x="8855" y="10460"/>
                  <a:pt x="8855" y="10460"/>
                </a:cubicBezTo>
                <a:cubicBezTo>
                  <a:pt x="13148" y="10460"/>
                  <a:pt x="13148" y="10460"/>
                  <a:pt x="13148" y="10460"/>
                </a:cubicBezTo>
                <a:cubicBezTo>
                  <a:pt x="13148" y="11004"/>
                  <a:pt x="13148" y="11004"/>
                  <a:pt x="13148" y="11004"/>
                </a:cubicBezTo>
                <a:cubicBezTo>
                  <a:pt x="13148" y="11411"/>
                  <a:pt x="13148" y="11411"/>
                  <a:pt x="13148" y="11411"/>
                </a:cubicBezTo>
                <a:cubicBezTo>
                  <a:pt x="13148" y="11683"/>
                  <a:pt x="13282" y="11819"/>
                  <a:pt x="13416" y="11819"/>
                </a:cubicBezTo>
                <a:cubicBezTo>
                  <a:pt x="13684" y="11819"/>
                  <a:pt x="13819" y="11683"/>
                  <a:pt x="13819" y="11411"/>
                </a:cubicBezTo>
                <a:cubicBezTo>
                  <a:pt x="13819" y="11004"/>
                  <a:pt x="13819" y="11004"/>
                  <a:pt x="13819" y="11004"/>
                </a:cubicBezTo>
                <a:cubicBezTo>
                  <a:pt x="13819" y="10189"/>
                  <a:pt x="13819" y="10189"/>
                  <a:pt x="13819" y="10189"/>
                </a:cubicBezTo>
                <a:cubicBezTo>
                  <a:pt x="13819" y="8423"/>
                  <a:pt x="13819" y="8423"/>
                  <a:pt x="13819" y="8423"/>
                </a:cubicBezTo>
                <a:cubicBezTo>
                  <a:pt x="13819" y="8151"/>
                  <a:pt x="13684" y="8015"/>
                  <a:pt x="13416" y="8015"/>
                </a:cubicBezTo>
                <a:cubicBezTo>
                  <a:pt x="13282" y="8015"/>
                  <a:pt x="13282" y="8015"/>
                  <a:pt x="13282" y="8015"/>
                </a:cubicBezTo>
                <a:cubicBezTo>
                  <a:pt x="13282" y="7200"/>
                  <a:pt x="13282" y="7200"/>
                  <a:pt x="13282" y="7200"/>
                </a:cubicBezTo>
                <a:cubicBezTo>
                  <a:pt x="13953" y="6792"/>
                  <a:pt x="14221" y="6113"/>
                  <a:pt x="14355" y="5570"/>
                </a:cubicBezTo>
                <a:close/>
                <a:moveTo>
                  <a:pt x="16234" y="4619"/>
                </a:moveTo>
                <a:cubicBezTo>
                  <a:pt x="16502" y="4755"/>
                  <a:pt x="16502" y="4755"/>
                  <a:pt x="16502" y="4755"/>
                </a:cubicBezTo>
                <a:cubicBezTo>
                  <a:pt x="16636" y="4755"/>
                  <a:pt x="16636" y="4755"/>
                  <a:pt x="16636" y="4891"/>
                </a:cubicBezTo>
                <a:cubicBezTo>
                  <a:pt x="16636" y="4891"/>
                  <a:pt x="16636" y="5026"/>
                  <a:pt x="16636" y="5026"/>
                </a:cubicBezTo>
                <a:cubicBezTo>
                  <a:pt x="16502" y="5434"/>
                  <a:pt x="16502" y="5434"/>
                  <a:pt x="16502" y="5434"/>
                </a:cubicBezTo>
                <a:cubicBezTo>
                  <a:pt x="16502" y="5570"/>
                  <a:pt x="16368" y="5570"/>
                  <a:pt x="16368" y="5570"/>
                </a:cubicBezTo>
                <a:cubicBezTo>
                  <a:pt x="16368" y="5570"/>
                  <a:pt x="16234" y="5570"/>
                  <a:pt x="16234" y="5570"/>
                </a:cubicBezTo>
                <a:cubicBezTo>
                  <a:pt x="15831" y="5434"/>
                  <a:pt x="15831" y="5434"/>
                  <a:pt x="15831" y="5434"/>
                </a:cubicBezTo>
                <a:lnTo>
                  <a:pt x="16234" y="4619"/>
                </a:lnTo>
                <a:close/>
                <a:moveTo>
                  <a:pt x="14624" y="4891"/>
                </a:moveTo>
                <a:cubicBezTo>
                  <a:pt x="14758" y="3940"/>
                  <a:pt x="14758" y="3940"/>
                  <a:pt x="14758" y="3940"/>
                </a:cubicBezTo>
                <a:cubicBezTo>
                  <a:pt x="15563" y="4347"/>
                  <a:pt x="15563" y="4347"/>
                  <a:pt x="15563" y="4347"/>
                </a:cubicBezTo>
                <a:cubicBezTo>
                  <a:pt x="15160" y="5162"/>
                  <a:pt x="15160" y="5162"/>
                  <a:pt x="15160" y="5162"/>
                </a:cubicBezTo>
                <a:cubicBezTo>
                  <a:pt x="14624" y="4891"/>
                  <a:pt x="14624" y="4891"/>
                  <a:pt x="14624" y="4891"/>
                </a:cubicBezTo>
                <a:cubicBezTo>
                  <a:pt x="14624" y="4891"/>
                  <a:pt x="14624" y="4891"/>
                  <a:pt x="14624" y="4891"/>
                </a:cubicBezTo>
                <a:close/>
                <a:moveTo>
                  <a:pt x="6574" y="1358"/>
                </a:moveTo>
                <a:cubicBezTo>
                  <a:pt x="6037" y="679"/>
                  <a:pt x="6037" y="679"/>
                  <a:pt x="6037" y="679"/>
                </a:cubicBezTo>
                <a:cubicBezTo>
                  <a:pt x="6842" y="815"/>
                  <a:pt x="6842" y="815"/>
                  <a:pt x="6842" y="815"/>
                </a:cubicBezTo>
                <a:lnTo>
                  <a:pt x="6574" y="1358"/>
                </a:lnTo>
                <a:close/>
                <a:moveTo>
                  <a:pt x="7245" y="1766"/>
                </a:moveTo>
                <a:cubicBezTo>
                  <a:pt x="7513" y="951"/>
                  <a:pt x="7513" y="951"/>
                  <a:pt x="7513" y="951"/>
                </a:cubicBezTo>
                <a:cubicBezTo>
                  <a:pt x="9794" y="1902"/>
                  <a:pt x="9794" y="1902"/>
                  <a:pt x="9794" y="1902"/>
                </a:cubicBezTo>
                <a:cubicBezTo>
                  <a:pt x="9525" y="2717"/>
                  <a:pt x="9525" y="2717"/>
                  <a:pt x="9525" y="2717"/>
                </a:cubicBezTo>
                <a:lnTo>
                  <a:pt x="7245" y="1766"/>
                </a:lnTo>
                <a:close/>
                <a:moveTo>
                  <a:pt x="13148" y="9781"/>
                </a:moveTo>
                <a:cubicBezTo>
                  <a:pt x="8855" y="9781"/>
                  <a:pt x="8855" y="9781"/>
                  <a:pt x="8855" y="9781"/>
                </a:cubicBezTo>
                <a:cubicBezTo>
                  <a:pt x="8855" y="8694"/>
                  <a:pt x="8855" y="8694"/>
                  <a:pt x="8855" y="8694"/>
                </a:cubicBezTo>
                <a:cubicBezTo>
                  <a:pt x="13148" y="8694"/>
                  <a:pt x="13148" y="8694"/>
                  <a:pt x="13148" y="8694"/>
                </a:cubicBezTo>
                <a:cubicBezTo>
                  <a:pt x="13148" y="9781"/>
                  <a:pt x="13148" y="9781"/>
                  <a:pt x="13148" y="9781"/>
                </a:cubicBezTo>
                <a:close/>
                <a:moveTo>
                  <a:pt x="12880" y="6657"/>
                </a:moveTo>
                <a:cubicBezTo>
                  <a:pt x="12745" y="6657"/>
                  <a:pt x="12611" y="6792"/>
                  <a:pt x="12611" y="6928"/>
                </a:cubicBezTo>
                <a:cubicBezTo>
                  <a:pt x="12611" y="8015"/>
                  <a:pt x="12611" y="8015"/>
                  <a:pt x="12611" y="8015"/>
                </a:cubicBezTo>
                <a:cubicBezTo>
                  <a:pt x="9391" y="8015"/>
                  <a:pt x="9391" y="8015"/>
                  <a:pt x="9391" y="8015"/>
                </a:cubicBezTo>
                <a:cubicBezTo>
                  <a:pt x="9391" y="6385"/>
                  <a:pt x="9391" y="6385"/>
                  <a:pt x="9391" y="6385"/>
                </a:cubicBezTo>
                <a:cubicBezTo>
                  <a:pt x="9391" y="6249"/>
                  <a:pt x="9391" y="6249"/>
                  <a:pt x="9391" y="6113"/>
                </a:cubicBezTo>
                <a:cubicBezTo>
                  <a:pt x="9391" y="6113"/>
                  <a:pt x="8452" y="5026"/>
                  <a:pt x="8586" y="4075"/>
                </a:cubicBezTo>
                <a:cubicBezTo>
                  <a:pt x="8586" y="3804"/>
                  <a:pt x="8720" y="3396"/>
                  <a:pt x="8720" y="3125"/>
                </a:cubicBezTo>
                <a:cubicBezTo>
                  <a:pt x="9391" y="3396"/>
                  <a:pt x="9391" y="3396"/>
                  <a:pt x="9391" y="3396"/>
                </a:cubicBezTo>
                <a:cubicBezTo>
                  <a:pt x="9391" y="3532"/>
                  <a:pt x="9525" y="3668"/>
                  <a:pt x="9660" y="3668"/>
                </a:cubicBezTo>
                <a:cubicBezTo>
                  <a:pt x="9794" y="3668"/>
                  <a:pt x="9928" y="3532"/>
                  <a:pt x="10062" y="3396"/>
                </a:cubicBezTo>
                <a:cubicBezTo>
                  <a:pt x="10599" y="1087"/>
                  <a:pt x="10599" y="1087"/>
                  <a:pt x="10599" y="1087"/>
                </a:cubicBezTo>
                <a:cubicBezTo>
                  <a:pt x="10599" y="1087"/>
                  <a:pt x="10599" y="1087"/>
                  <a:pt x="10599" y="1087"/>
                </a:cubicBezTo>
                <a:cubicBezTo>
                  <a:pt x="10599" y="1087"/>
                  <a:pt x="10733" y="951"/>
                  <a:pt x="10733" y="951"/>
                </a:cubicBezTo>
                <a:cubicBezTo>
                  <a:pt x="10867" y="951"/>
                  <a:pt x="10867" y="951"/>
                  <a:pt x="11001" y="951"/>
                </a:cubicBezTo>
                <a:cubicBezTo>
                  <a:pt x="11001" y="951"/>
                  <a:pt x="11001" y="951"/>
                  <a:pt x="11001" y="951"/>
                </a:cubicBezTo>
                <a:cubicBezTo>
                  <a:pt x="11001" y="951"/>
                  <a:pt x="11135" y="951"/>
                  <a:pt x="11135" y="1087"/>
                </a:cubicBezTo>
                <a:cubicBezTo>
                  <a:pt x="11135" y="1087"/>
                  <a:pt x="11135" y="1223"/>
                  <a:pt x="11135" y="1223"/>
                </a:cubicBezTo>
                <a:cubicBezTo>
                  <a:pt x="11135" y="1358"/>
                  <a:pt x="11135" y="1358"/>
                  <a:pt x="11135" y="1358"/>
                </a:cubicBezTo>
                <a:cubicBezTo>
                  <a:pt x="10733" y="2853"/>
                  <a:pt x="10733" y="2853"/>
                  <a:pt x="10733" y="2853"/>
                </a:cubicBezTo>
                <a:cubicBezTo>
                  <a:pt x="10599" y="2989"/>
                  <a:pt x="10733" y="3125"/>
                  <a:pt x="11001" y="3260"/>
                </a:cubicBezTo>
                <a:cubicBezTo>
                  <a:pt x="11001" y="3260"/>
                  <a:pt x="11001" y="3260"/>
                  <a:pt x="11001" y="3260"/>
                </a:cubicBezTo>
                <a:cubicBezTo>
                  <a:pt x="11135" y="3260"/>
                  <a:pt x="11270" y="3125"/>
                  <a:pt x="11404" y="2989"/>
                </a:cubicBezTo>
                <a:cubicBezTo>
                  <a:pt x="11806" y="1630"/>
                  <a:pt x="11806" y="1630"/>
                  <a:pt x="11806" y="1630"/>
                </a:cubicBezTo>
                <a:cubicBezTo>
                  <a:pt x="11806" y="1630"/>
                  <a:pt x="11940" y="1494"/>
                  <a:pt x="11940" y="1494"/>
                </a:cubicBezTo>
                <a:cubicBezTo>
                  <a:pt x="12075" y="1494"/>
                  <a:pt x="12075" y="1494"/>
                  <a:pt x="12075" y="1494"/>
                </a:cubicBezTo>
                <a:cubicBezTo>
                  <a:pt x="12075" y="1630"/>
                  <a:pt x="12209" y="1630"/>
                  <a:pt x="12209" y="1630"/>
                </a:cubicBezTo>
                <a:cubicBezTo>
                  <a:pt x="12209" y="1766"/>
                  <a:pt x="12209" y="1766"/>
                  <a:pt x="12209" y="1902"/>
                </a:cubicBezTo>
                <a:cubicBezTo>
                  <a:pt x="11806" y="3125"/>
                  <a:pt x="11806" y="3125"/>
                  <a:pt x="11806" y="3125"/>
                </a:cubicBezTo>
                <a:cubicBezTo>
                  <a:pt x="11806" y="3260"/>
                  <a:pt x="11940" y="3396"/>
                  <a:pt x="12075" y="3532"/>
                </a:cubicBezTo>
                <a:cubicBezTo>
                  <a:pt x="12075" y="3532"/>
                  <a:pt x="12209" y="3532"/>
                  <a:pt x="12209" y="3532"/>
                </a:cubicBezTo>
                <a:cubicBezTo>
                  <a:pt x="12343" y="3532"/>
                  <a:pt x="12477" y="3396"/>
                  <a:pt x="12477" y="3260"/>
                </a:cubicBezTo>
                <a:cubicBezTo>
                  <a:pt x="12880" y="2174"/>
                  <a:pt x="12880" y="2174"/>
                  <a:pt x="12880" y="2174"/>
                </a:cubicBezTo>
                <a:cubicBezTo>
                  <a:pt x="12880" y="2038"/>
                  <a:pt x="13014" y="2038"/>
                  <a:pt x="13148" y="2038"/>
                </a:cubicBezTo>
                <a:cubicBezTo>
                  <a:pt x="13148" y="2038"/>
                  <a:pt x="13148" y="2038"/>
                  <a:pt x="13148" y="2038"/>
                </a:cubicBezTo>
                <a:cubicBezTo>
                  <a:pt x="13282" y="2038"/>
                  <a:pt x="13282" y="2174"/>
                  <a:pt x="13282" y="2309"/>
                </a:cubicBezTo>
                <a:cubicBezTo>
                  <a:pt x="13282" y="2581"/>
                  <a:pt x="13282" y="2581"/>
                  <a:pt x="13282" y="2581"/>
                </a:cubicBezTo>
                <a:cubicBezTo>
                  <a:pt x="13014" y="3532"/>
                  <a:pt x="13014" y="3532"/>
                  <a:pt x="13014" y="3532"/>
                </a:cubicBezTo>
                <a:cubicBezTo>
                  <a:pt x="12880" y="3668"/>
                  <a:pt x="13014" y="3940"/>
                  <a:pt x="13148" y="3940"/>
                </a:cubicBezTo>
                <a:cubicBezTo>
                  <a:pt x="13148" y="3940"/>
                  <a:pt x="13282" y="3940"/>
                  <a:pt x="13282" y="3940"/>
                </a:cubicBezTo>
                <a:cubicBezTo>
                  <a:pt x="13416" y="3940"/>
                  <a:pt x="13550" y="3804"/>
                  <a:pt x="13550" y="3668"/>
                </a:cubicBezTo>
                <a:cubicBezTo>
                  <a:pt x="13953" y="2717"/>
                  <a:pt x="13953" y="2717"/>
                  <a:pt x="13953" y="2717"/>
                </a:cubicBezTo>
                <a:cubicBezTo>
                  <a:pt x="13953" y="2717"/>
                  <a:pt x="13953" y="2717"/>
                  <a:pt x="13953" y="2717"/>
                </a:cubicBezTo>
                <a:cubicBezTo>
                  <a:pt x="13953" y="2717"/>
                  <a:pt x="13953" y="2717"/>
                  <a:pt x="13953" y="2717"/>
                </a:cubicBezTo>
                <a:cubicBezTo>
                  <a:pt x="13953" y="2581"/>
                  <a:pt x="14087" y="2581"/>
                  <a:pt x="14221" y="2581"/>
                </a:cubicBezTo>
                <a:cubicBezTo>
                  <a:pt x="14221" y="2581"/>
                  <a:pt x="14221" y="2581"/>
                  <a:pt x="14221" y="2581"/>
                </a:cubicBezTo>
                <a:cubicBezTo>
                  <a:pt x="14355" y="2581"/>
                  <a:pt x="14489" y="2717"/>
                  <a:pt x="14355" y="2853"/>
                </a:cubicBezTo>
                <a:cubicBezTo>
                  <a:pt x="13953" y="4755"/>
                  <a:pt x="13953" y="4755"/>
                  <a:pt x="13953" y="4755"/>
                </a:cubicBezTo>
                <a:cubicBezTo>
                  <a:pt x="13953" y="4755"/>
                  <a:pt x="13953" y="4755"/>
                  <a:pt x="13953" y="4755"/>
                </a:cubicBezTo>
                <a:cubicBezTo>
                  <a:pt x="13953" y="4755"/>
                  <a:pt x="13684" y="6249"/>
                  <a:pt x="12880" y="6657"/>
                </a:cubicBezTo>
                <a:close/>
                <a:moveTo>
                  <a:pt x="6708" y="12226"/>
                </a:moveTo>
                <a:cubicBezTo>
                  <a:pt x="6708" y="10596"/>
                  <a:pt x="6708" y="10596"/>
                  <a:pt x="6708" y="10596"/>
                </a:cubicBezTo>
                <a:cubicBezTo>
                  <a:pt x="6708" y="10053"/>
                  <a:pt x="6306" y="9645"/>
                  <a:pt x="5769" y="9645"/>
                </a:cubicBezTo>
                <a:cubicBezTo>
                  <a:pt x="5769" y="9645"/>
                  <a:pt x="5769" y="9645"/>
                  <a:pt x="5769" y="9645"/>
                </a:cubicBezTo>
                <a:cubicBezTo>
                  <a:pt x="5635" y="9645"/>
                  <a:pt x="5366" y="9781"/>
                  <a:pt x="5366" y="9781"/>
                </a:cubicBezTo>
                <a:cubicBezTo>
                  <a:pt x="5098" y="9645"/>
                  <a:pt x="4830" y="9509"/>
                  <a:pt x="4561" y="9509"/>
                </a:cubicBezTo>
                <a:cubicBezTo>
                  <a:pt x="4561" y="9509"/>
                  <a:pt x="4561" y="9509"/>
                  <a:pt x="4561" y="9509"/>
                </a:cubicBezTo>
                <a:cubicBezTo>
                  <a:pt x="4427" y="9509"/>
                  <a:pt x="4293" y="9509"/>
                  <a:pt x="4159" y="9509"/>
                </a:cubicBezTo>
                <a:cubicBezTo>
                  <a:pt x="3891" y="9374"/>
                  <a:pt x="3757" y="9238"/>
                  <a:pt x="3354" y="9238"/>
                </a:cubicBezTo>
                <a:cubicBezTo>
                  <a:pt x="3354" y="9238"/>
                  <a:pt x="3354" y="9238"/>
                  <a:pt x="3354" y="9238"/>
                </a:cubicBezTo>
                <a:cubicBezTo>
                  <a:pt x="3220" y="9238"/>
                  <a:pt x="3086" y="9238"/>
                  <a:pt x="2952" y="9238"/>
                </a:cubicBezTo>
                <a:cubicBezTo>
                  <a:pt x="2817" y="9102"/>
                  <a:pt x="2549" y="8830"/>
                  <a:pt x="2281" y="8830"/>
                </a:cubicBezTo>
                <a:cubicBezTo>
                  <a:pt x="2147" y="8830"/>
                  <a:pt x="2147" y="8830"/>
                  <a:pt x="2147" y="8830"/>
                </a:cubicBezTo>
                <a:cubicBezTo>
                  <a:pt x="1744" y="8830"/>
                  <a:pt x="1342" y="9238"/>
                  <a:pt x="1342" y="9781"/>
                </a:cubicBezTo>
                <a:cubicBezTo>
                  <a:pt x="1342" y="10732"/>
                  <a:pt x="1342" y="10732"/>
                  <a:pt x="1342" y="10732"/>
                </a:cubicBezTo>
                <a:cubicBezTo>
                  <a:pt x="939" y="10732"/>
                  <a:pt x="671" y="10732"/>
                  <a:pt x="402" y="10868"/>
                </a:cubicBezTo>
                <a:cubicBezTo>
                  <a:pt x="0" y="11275"/>
                  <a:pt x="0" y="12091"/>
                  <a:pt x="0" y="12906"/>
                </a:cubicBezTo>
                <a:cubicBezTo>
                  <a:pt x="134" y="13992"/>
                  <a:pt x="1073" y="14808"/>
                  <a:pt x="1342" y="15079"/>
                </a:cubicBezTo>
                <a:cubicBezTo>
                  <a:pt x="1342" y="15758"/>
                  <a:pt x="1342" y="15758"/>
                  <a:pt x="1342" y="15758"/>
                </a:cubicBezTo>
                <a:cubicBezTo>
                  <a:pt x="1207" y="15758"/>
                  <a:pt x="1207" y="15758"/>
                  <a:pt x="1207" y="15758"/>
                </a:cubicBezTo>
                <a:cubicBezTo>
                  <a:pt x="1073" y="15758"/>
                  <a:pt x="805" y="15894"/>
                  <a:pt x="805" y="16030"/>
                </a:cubicBezTo>
                <a:cubicBezTo>
                  <a:pt x="805" y="17796"/>
                  <a:pt x="805" y="17796"/>
                  <a:pt x="805" y="17796"/>
                </a:cubicBezTo>
                <a:cubicBezTo>
                  <a:pt x="805" y="21192"/>
                  <a:pt x="805" y="21192"/>
                  <a:pt x="805" y="21192"/>
                </a:cubicBezTo>
                <a:cubicBezTo>
                  <a:pt x="805" y="21464"/>
                  <a:pt x="1073" y="21600"/>
                  <a:pt x="1207" y="21600"/>
                </a:cubicBezTo>
                <a:cubicBezTo>
                  <a:pt x="6171" y="21600"/>
                  <a:pt x="6171" y="21600"/>
                  <a:pt x="6171" y="21600"/>
                </a:cubicBezTo>
                <a:cubicBezTo>
                  <a:pt x="6440" y="21600"/>
                  <a:pt x="6574" y="21464"/>
                  <a:pt x="6574" y="21192"/>
                </a:cubicBezTo>
                <a:cubicBezTo>
                  <a:pt x="6574" y="17796"/>
                  <a:pt x="6574" y="17796"/>
                  <a:pt x="6574" y="17796"/>
                </a:cubicBezTo>
                <a:cubicBezTo>
                  <a:pt x="6574" y="16030"/>
                  <a:pt x="6574" y="16030"/>
                  <a:pt x="6574" y="16030"/>
                </a:cubicBezTo>
                <a:cubicBezTo>
                  <a:pt x="6574" y="15894"/>
                  <a:pt x="6440" y="15758"/>
                  <a:pt x="6171" y="15758"/>
                </a:cubicBezTo>
                <a:cubicBezTo>
                  <a:pt x="6037" y="15758"/>
                  <a:pt x="6037" y="15758"/>
                  <a:pt x="6037" y="15758"/>
                </a:cubicBezTo>
                <a:cubicBezTo>
                  <a:pt x="6037" y="14808"/>
                  <a:pt x="6037" y="14808"/>
                  <a:pt x="6037" y="14808"/>
                </a:cubicBezTo>
                <a:cubicBezTo>
                  <a:pt x="6842" y="13992"/>
                  <a:pt x="6708" y="12362"/>
                  <a:pt x="6708" y="12226"/>
                </a:cubicBezTo>
                <a:close/>
                <a:moveTo>
                  <a:pt x="5903" y="20921"/>
                </a:moveTo>
                <a:cubicBezTo>
                  <a:pt x="1476" y="20921"/>
                  <a:pt x="1476" y="20921"/>
                  <a:pt x="1476" y="20921"/>
                </a:cubicBezTo>
                <a:cubicBezTo>
                  <a:pt x="1476" y="18204"/>
                  <a:pt x="1476" y="18204"/>
                  <a:pt x="1476" y="18204"/>
                </a:cubicBezTo>
                <a:cubicBezTo>
                  <a:pt x="5903" y="18204"/>
                  <a:pt x="5903" y="18204"/>
                  <a:pt x="5903" y="18204"/>
                </a:cubicBezTo>
                <a:lnTo>
                  <a:pt x="5903" y="20921"/>
                </a:lnTo>
                <a:close/>
                <a:moveTo>
                  <a:pt x="5903" y="17525"/>
                </a:moveTo>
                <a:cubicBezTo>
                  <a:pt x="1476" y="17525"/>
                  <a:pt x="1476" y="17525"/>
                  <a:pt x="1476" y="17525"/>
                </a:cubicBezTo>
                <a:cubicBezTo>
                  <a:pt x="1476" y="16438"/>
                  <a:pt x="1476" y="16438"/>
                  <a:pt x="1476" y="16438"/>
                </a:cubicBezTo>
                <a:cubicBezTo>
                  <a:pt x="1744" y="16438"/>
                  <a:pt x="1744" y="16438"/>
                  <a:pt x="1744" y="16438"/>
                </a:cubicBezTo>
                <a:cubicBezTo>
                  <a:pt x="5635" y="16438"/>
                  <a:pt x="5635" y="16438"/>
                  <a:pt x="5635" y="16438"/>
                </a:cubicBezTo>
                <a:cubicBezTo>
                  <a:pt x="5903" y="16438"/>
                  <a:pt x="5903" y="16438"/>
                  <a:pt x="5903" y="16438"/>
                </a:cubicBezTo>
                <a:lnTo>
                  <a:pt x="5903" y="17525"/>
                </a:lnTo>
                <a:close/>
                <a:moveTo>
                  <a:pt x="5366" y="14400"/>
                </a:moveTo>
                <a:cubicBezTo>
                  <a:pt x="5366" y="14400"/>
                  <a:pt x="5232" y="14536"/>
                  <a:pt x="5232" y="14672"/>
                </a:cubicBezTo>
                <a:cubicBezTo>
                  <a:pt x="5232" y="15758"/>
                  <a:pt x="5232" y="15758"/>
                  <a:pt x="5232" y="15758"/>
                </a:cubicBezTo>
                <a:cubicBezTo>
                  <a:pt x="2012" y="15758"/>
                  <a:pt x="2012" y="15758"/>
                  <a:pt x="2012" y="15758"/>
                </a:cubicBezTo>
                <a:cubicBezTo>
                  <a:pt x="2012" y="15758"/>
                  <a:pt x="2012" y="15758"/>
                  <a:pt x="2012" y="15758"/>
                </a:cubicBezTo>
                <a:cubicBezTo>
                  <a:pt x="2012" y="14943"/>
                  <a:pt x="2012" y="14943"/>
                  <a:pt x="2012" y="14943"/>
                </a:cubicBezTo>
                <a:cubicBezTo>
                  <a:pt x="2012" y="14808"/>
                  <a:pt x="2012" y="14808"/>
                  <a:pt x="1878" y="14672"/>
                </a:cubicBezTo>
                <a:cubicBezTo>
                  <a:pt x="1610" y="14400"/>
                  <a:pt x="805" y="13585"/>
                  <a:pt x="671" y="12906"/>
                </a:cubicBezTo>
                <a:cubicBezTo>
                  <a:pt x="671" y="12362"/>
                  <a:pt x="671" y="11683"/>
                  <a:pt x="805" y="11411"/>
                </a:cubicBezTo>
                <a:cubicBezTo>
                  <a:pt x="939" y="11411"/>
                  <a:pt x="1073" y="11411"/>
                  <a:pt x="1342" y="11411"/>
                </a:cubicBezTo>
                <a:cubicBezTo>
                  <a:pt x="1342" y="11819"/>
                  <a:pt x="1342" y="11819"/>
                  <a:pt x="1342" y="11819"/>
                </a:cubicBezTo>
                <a:cubicBezTo>
                  <a:pt x="1342" y="12091"/>
                  <a:pt x="1476" y="12226"/>
                  <a:pt x="1610" y="12226"/>
                </a:cubicBezTo>
                <a:cubicBezTo>
                  <a:pt x="1744" y="12226"/>
                  <a:pt x="2012" y="12091"/>
                  <a:pt x="2012" y="11819"/>
                </a:cubicBezTo>
                <a:cubicBezTo>
                  <a:pt x="2012" y="9781"/>
                  <a:pt x="2012" y="9781"/>
                  <a:pt x="2012" y="9781"/>
                </a:cubicBezTo>
                <a:cubicBezTo>
                  <a:pt x="2012" y="9645"/>
                  <a:pt x="2012" y="9509"/>
                  <a:pt x="2147" y="9509"/>
                </a:cubicBezTo>
                <a:cubicBezTo>
                  <a:pt x="2281" y="9509"/>
                  <a:pt x="2281" y="9509"/>
                  <a:pt x="2281" y="9509"/>
                </a:cubicBezTo>
                <a:cubicBezTo>
                  <a:pt x="2415" y="9509"/>
                  <a:pt x="2549" y="9645"/>
                  <a:pt x="2549" y="9781"/>
                </a:cubicBezTo>
                <a:cubicBezTo>
                  <a:pt x="2549" y="9917"/>
                  <a:pt x="2549" y="9917"/>
                  <a:pt x="2549" y="9917"/>
                </a:cubicBezTo>
                <a:cubicBezTo>
                  <a:pt x="2549" y="11140"/>
                  <a:pt x="2549" y="11140"/>
                  <a:pt x="2549" y="11140"/>
                </a:cubicBezTo>
                <a:cubicBezTo>
                  <a:pt x="2549" y="11275"/>
                  <a:pt x="2683" y="11411"/>
                  <a:pt x="2817" y="11411"/>
                </a:cubicBezTo>
                <a:cubicBezTo>
                  <a:pt x="2952" y="11411"/>
                  <a:pt x="3220" y="11275"/>
                  <a:pt x="3220" y="11140"/>
                </a:cubicBezTo>
                <a:cubicBezTo>
                  <a:pt x="3220" y="10053"/>
                  <a:pt x="3220" y="10053"/>
                  <a:pt x="3220" y="10053"/>
                </a:cubicBezTo>
                <a:cubicBezTo>
                  <a:pt x="3220" y="9917"/>
                  <a:pt x="3220" y="9917"/>
                  <a:pt x="3354" y="9917"/>
                </a:cubicBezTo>
                <a:cubicBezTo>
                  <a:pt x="3354" y="9917"/>
                  <a:pt x="3354" y="9917"/>
                  <a:pt x="3354" y="9917"/>
                </a:cubicBezTo>
                <a:cubicBezTo>
                  <a:pt x="3488" y="9917"/>
                  <a:pt x="3622" y="10053"/>
                  <a:pt x="3622" y="10189"/>
                </a:cubicBezTo>
                <a:cubicBezTo>
                  <a:pt x="3622" y="10189"/>
                  <a:pt x="3622" y="10189"/>
                  <a:pt x="3622" y="10189"/>
                </a:cubicBezTo>
                <a:cubicBezTo>
                  <a:pt x="3622" y="11140"/>
                  <a:pt x="3622" y="11140"/>
                  <a:pt x="3622" y="11140"/>
                </a:cubicBezTo>
                <a:cubicBezTo>
                  <a:pt x="3622" y="11275"/>
                  <a:pt x="3757" y="11411"/>
                  <a:pt x="4025" y="11411"/>
                </a:cubicBezTo>
                <a:cubicBezTo>
                  <a:pt x="4159" y="11411"/>
                  <a:pt x="4293" y="11275"/>
                  <a:pt x="4293" y="11140"/>
                </a:cubicBezTo>
                <a:cubicBezTo>
                  <a:pt x="4293" y="10325"/>
                  <a:pt x="4293" y="10325"/>
                  <a:pt x="4293" y="10325"/>
                </a:cubicBezTo>
                <a:cubicBezTo>
                  <a:pt x="4427" y="10189"/>
                  <a:pt x="4427" y="10189"/>
                  <a:pt x="4561" y="10189"/>
                </a:cubicBezTo>
                <a:cubicBezTo>
                  <a:pt x="4561" y="10189"/>
                  <a:pt x="4561" y="10189"/>
                  <a:pt x="4561" y="10189"/>
                </a:cubicBezTo>
                <a:cubicBezTo>
                  <a:pt x="4696" y="10189"/>
                  <a:pt x="4830" y="10189"/>
                  <a:pt x="4830" y="10325"/>
                </a:cubicBezTo>
                <a:cubicBezTo>
                  <a:pt x="4830" y="10596"/>
                  <a:pt x="4830" y="10596"/>
                  <a:pt x="4830" y="10596"/>
                </a:cubicBezTo>
                <a:cubicBezTo>
                  <a:pt x="4830" y="11275"/>
                  <a:pt x="4830" y="11275"/>
                  <a:pt x="4830" y="11275"/>
                </a:cubicBezTo>
                <a:cubicBezTo>
                  <a:pt x="4830" y="11547"/>
                  <a:pt x="4964" y="11683"/>
                  <a:pt x="5098" y="11683"/>
                </a:cubicBezTo>
                <a:cubicBezTo>
                  <a:pt x="5366" y="11683"/>
                  <a:pt x="5501" y="11547"/>
                  <a:pt x="5501" y="11275"/>
                </a:cubicBezTo>
                <a:cubicBezTo>
                  <a:pt x="5501" y="10596"/>
                  <a:pt x="5501" y="10596"/>
                  <a:pt x="5501" y="10596"/>
                </a:cubicBezTo>
                <a:cubicBezTo>
                  <a:pt x="5501" y="10460"/>
                  <a:pt x="5635" y="10325"/>
                  <a:pt x="5769" y="10325"/>
                </a:cubicBezTo>
                <a:cubicBezTo>
                  <a:pt x="5769" y="10325"/>
                  <a:pt x="5769" y="10325"/>
                  <a:pt x="5769" y="10325"/>
                </a:cubicBezTo>
                <a:cubicBezTo>
                  <a:pt x="5903" y="10325"/>
                  <a:pt x="6037" y="10460"/>
                  <a:pt x="6037" y="10596"/>
                </a:cubicBezTo>
                <a:cubicBezTo>
                  <a:pt x="6037" y="12226"/>
                  <a:pt x="6037" y="12226"/>
                  <a:pt x="6037" y="12226"/>
                </a:cubicBezTo>
                <a:cubicBezTo>
                  <a:pt x="6037" y="12226"/>
                  <a:pt x="6037" y="12226"/>
                  <a:pt x="6037" y="12226"/>
                </a:cubicBezTo>
                <a:cubicBezTo>
                  <a:pt x="6037" y="12634"/>
                  <a:pt x="6037" y="13857"/>
                  <a:pt x="5366" y="14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88" name="Freeform 172"/>
          <p:cNvSpPr/>
          <p:nvPr/>
        </p:nvSpPr>
        <p:spPr>
          <a:xfrm>
            <a:off x="4938712" y="5700714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6075"/>
                </a:moveTo>
                <a:cubicBezTo>
                  <a:pt x="19980" y="6075"/>
                  <a:pt x="19980" y="6075"/>
                  <a:pt x="19980" y="6075"/>
                </a:cubicBezTo>
                <a:cubicBezTo>
                  <a:pt x="19845" y="5535"/>
                  <a:pt x="19710" y="4995"/>
                  <a:pt x="19440" y="4590"/>
                </a:cubicBezTo>
                <a:cubicBezTo>
                  <a:pt x="20250" y="3645"/>
                  <a:pt x="20250" y="3645"/>
                  <a:pt x="20250" y="3645"/>
                </a:cubicBezTo>
                <a:cubicBezTo>
                  <a:pt x="20385" y="3510"/>
                  <a:pt x="20385" y="3375"/>
                  <a:pt x="20250" y="3240"/>
                </a:cubicBezTo>
                <a:cubicBezTo>
                  <a:pt x="18360" y="1350"/>
                  <a:pt x="18360" y="1350"/>
                  <a:pt x="18360" y="1350"/>
                </a:cubicBezTo>
                <a:cubicBezTo>
                  <a:pt x="18225" y="1215"/>
                  <a:pt x="18090" y="1215"/>
                  <a:pt x="17955" y="1350"/>
                </a:cubicBezTo>
                <a:cubicBezTo>
                  <a:pt x="17010" y="2160"/>
                  <a:pt x="17010" y="2160"/>
                  <a:pt x="17010" y="2160"/>
                </a:cubicBezTo>
                <a:cubicBezTo>
                  <a:pt x="16605" y="1890"/>
                  <a:pt x="16065" y="1755"/>
                  <a:pt x="15525" y="1620"/>
                </a:cubicBezTo>
                <a:cubicBezTo>
                  <a:pt x="15525" y="405"/>
                  <a:pt x="15525" y="405"/>
                  <a:pt x="15525" y="405"/>
                </a:cubicBezTo>
                <a:cubicBezTo>
                  <a:pt x="15525" y="135"/>
                  <a:pt x="15390" y="0"/>
                  <a:pt x="15255" y="0"/>
                </a:cubicBezTo>
                <a:cubicBezTo>
                  <a:pt x="12555" y="0"/>
                  <a:pt x="12555" y="0"/>
                  <a:pt x="12555" y="0"/>
                </a:cubicBezTo>
                <a:cubicBezTo>
                  <a:pt x="12420" y="0"/>
                  <a:pt x="12150" y="135"/>
                  <a:pt x="12150" y="405"/>
                </a:cubicBezTo>
                <a:cubicBezTo>
                  <a:pt x="12150" y="1620"/>
                  <a:pt x="12150" y="1620"/>
                  <a:pt x="12150" y="1620"/>
                </a:cubicBezTo>
                <a:cubicBezTo>
                  <a:pt x="11745" y="1755"/>
                  <a:pt x="11205" y="1890"/>
                  <a:pt x="10800" y="2160"/>
                </a:cubicBezTo>
                <a:cubicBezTo>
                  <a:pt x="9855" y="1350"/>
                  <a:pt x="9855" y="1350"/>
                  <a:pt x="9855" y="1350"/>
                </a:cubicBezTo>
                <a:cubicBezTo>
                  <a:pt x="9855" y="1215"/>
                  <a:pt x="9720" y="1215"/>
                  <a:pt x="9585" y="1215"/>
                </a:cubicBezTo>
                <a:cubicBezTo>
                  <a:pt x="9585" y="1215"/>
                  <a:pt x="9450" y="1215"/>
                  <a:pt x="9450" y="1350"/>
                </a:cubicBezTo>
                <a:cubicBezTo>
                  <a:pt x="7425" y="3240"/>
                  <a:pt x="7425" y="3240"/>
                  <a:pt x="7425" y="3240"/>
                </a:cubicBezTo>
                <a:cubicBezTo>
                  <a:pt x="7425" y="3240"/>
                  <a:pt x="7425" y="3375"/>
                  <a:pt x="7425" y="3510"/>
                </a:cubicBezTo>
                <a:cubicBezTo>
                  <a:pt x="7425" y="3510"/>
                  <a:pt x="7425" y="3645"/>
                  <a:pt x="7425" y="3645"/>
                </a:cubicBezTo>
                <a:cubicBezTo>
                  <a:pt x="8370" y="4590"/>
                  <a:pt x="8370" y="4590"/>
                  <a:pt x="8370" y="4590"/>
                </a:cubicBezTo>
                <a:cubicBezTo>
                  <a:pt x="8100" y="4995"/>
                  <a:pt x="7830" y="5535"/>
                  <a:pt x="7695" y="6075"/>
                </a:cubicBezTo>
                <a:cubicBezTo>
                  <a:pt x="6480" y="6075"/>
                  <a:pt x="6480" y="6075"/>
                  <a:pt x="6480" y="6075"/>
                </a:cubicBezTo>
                <a:cubicBezTo>
                  <a:pt x="6345" y="6075"/>
                  <a:pt x="6210" y="6210"/>
                  <a:pt x="6210" y="6345"/>
                </a:cubicBezTo>
                <a:cubicBezTo>
                  <a:pt x="6210" y="9045"/>
                  <a:pt x="6210" y="9045"/>
                  <a:pt x="6210" y="9045"/>
                </a:cubicBezTo>
                <a:cubicBezTo>
                  <a:pt x="6210" y="9180"/>
                  <a:pt x="6345" y="9450"/>
                  <a:pt x="6480" y="9450"/>
                </a:cubicBezTo>
                <a:cubicBezTo>
                  <a:pt x="7695" y="9450"/>
                  <a:pt x="7695" y="9450"/>
                  <a:pt x="7695" y="9450"/>
                </a:cubicBezTo>
                <a:cubicBezTo>
                  <a:pt x="7830" y="9855"/>
                  <a:pt x="8100" y="10395"/>
                  <a:pt x="8370" y="10800"/>
                </a:cubicBezTo>
                <a:cubicBezTo>
                  <a:pt x="7425" y="11745"/>
                  <a:pt x="7425" y="11745"/>
                  <a:pt x="7425" y="11745"/>
                </a:cubicBezTo>
                <a:cubicBezTo>
                  <a:pt x="7425" y="11745"/>
                  <a:pt x="7425" y="11880"/>
                  <a:pt x="7425" y="12015"/>
                </a:cubicBezTo>
                <a:cubicBezTo>
                  <a:pt x="7425" y="12015"/>
                  <a:pt x="7425" y="12150"/>
                  <a:pt x="7425" y="12150"/>
                </a:cubicBezTo>
                <a:cubicBezTo>
                  <a:pt x="9450" y="14175"/>
                  <a:pt x="9450" y="14175"/>
                  <a:pt x="9450" y="14175"/>
                </a:cubicBezTo>
                <a:cubicBezTo>
                  <a:pt x="9585" y="14310"/>
                  <a:pt x="9720" y="14310"/>
                  <a:pt x="9855" y="14175"/>
                </a:cubicBezTo>
                <a:cubicBezTo>
                  <a:pt x="10800" y="13230"/>
                  <a:pt x="10800" y="13230"/>
                  <a:pt x="10800" y="13230"/>
                </a:cubicBezTo>
                <a:cubicBezTo>
                  <a:pt x="11205" y="13500"/>
                  <a:pt x="11745" y="13770"/>
                  <a:pt x="12150" y="13905"/>
                </a:cubicBezTo>
                <a:cubicBezTo>
                  <a:pt x="12150" y="15120"/>
                  <a:pt x="12150" y="15120"/>
                  <a:pt x="12150" y="15120"/>
                </a:cubicBezTo>
                <a:cubicBezTo>
                  <a:pt x="12150" y="15255"/>
                  <a:pt x="12420" y="15390"/>
                  <a:pt x="12555" y="15390"/>
                </a:cubicBezTo>
                <a:cubicBezTo>
                  <a:pt x="15255" y="15390"/>
                  <a:pt x="15255" y="15390"/>
                  <a:pt x="15255" y="15390"/>
                </a:cubicBezTo>
                <a:cubicBezTo>
                  <a:pt x="15390" y="15390"/>
                  <a:pt x="15525" y="15255"/>
                  <a:pt x="15525" y="15120"/>
                </a:cubicBezTo>
                <a:cubicBezTo>
                  <a:pt x="15525" y="13905"/>
                  <a:pt x="15525" y="13905"/>
                  <a:pt x="15525" y="13905"/>
                </a:cubicBezTo>
                <a:cubicBezTo>
                  <a:pt x="16065" y="13770"/>
                  <a:pt x="16605" y="13500"/>
                  <a:pt x="17010" y="13230"/>
                </a:cubicBezTo>
                <a:cubicBezTo>
                  <a:pt x="17955" y="14175"/>
                  <a:pt x="17955" y="14175"/>
                  <a:pt x="17955" y="14175"/>
                </a:cubicBezTo>
                <a:cubicBezTo>
                  <a:pt x="18090" y="14310"/>
                  <a:pt x="18225" y="14310"/>
                  <a:pt x="18360" y="14175"/>
                </a:cubicBezTo>
                <a:cubicBezTo>
                  <a:pt x="20250" y="12150"/>
                  <a:pt x="20250" y="12150"/>
                  <a:pt x="20250" y="12150"/>
                </a:cubicBezTo>
                <a:cubicBezTo>
                  <a:pt x="20385" y="12150"/>
                  <a:pt x="20385" y="11880"/>
                  <a:pt x="20250" y="11745"/>
                </a:cubicBezTo>
                <a:cubicBezTo>
                  <a:pt x="19440" y="10800"/>
                  <a:pt x="19440" y="10800"/>
                  <a:pt x="19440" y="10800"/>
                </a:cubicBezTo>
                <a:cubicBezTo>
                  <a:pt x="19710" y="10395"/>
                  <a:pt x="19845" y="9855"/>
                  <a:pt x="19980" y="9450"/>
                </a:cubicBezTo>
                <a:cubicBezTo>
                  <a:pt x="21195" y="9450"/>
                  <a:pt x="21195" y="9450"/>
                  <a:pt x="21195" y="9450"/>
                </a:cubicBezTo>
                <a:cubicBezTo>
                  <a:pt x="21465" y="9450"/>
                  <a:pt x="21600" y="9180"/>
                  <a:pt x="21600" y="9045"/>
                </a:cubicBezTo>
                <a:cubicBezTo>
                  <a:pt x="21600" y="6345"/>
                  <a:pt x="21600" y="6345"/>
                  <a:pt x="21600" y="6345"/>
                </a:cubicBezTo>
                <a:cubicBezTo>
                  <a:pt x="21600" y="6210"/>
                  <a:pt x="21465" y="6075"/>
                  <a:pt x="21195" y="6075"/>
                </a:cubicBezTo>
                <a:close/>
                <a:moveTo>
                  <a:pt x="20925" y="8775"/>
                </a:moveTo>
                <a:cubicBezTo>
                  <a:pt x="19710" y="8775"/>
                  <a:pt x="19710" y="8775"/>
                  <a:pt x="19710" y="8775"/>
                </a:cubicBezTo>
                <a:cubicBezTo>
                  <a:pt x="19575" y="8775"/>
                  <a:pt x="19440" y="8775"/>
                  <a:pt x="19440" y="8910"/>
                </a:cubicBezTo>
                <a:cubicBezTo>
                  <a:pt x="19305" y="9585"/>
                  <a:pt x="19035" y="10125"/>
                  <a:pt x="18630" y="10665"/>
                </a:cubicBezTo>
                <a:cubicBezTo>
                  <a:pt x="18630" y="10800"/>
                  <a:pt x="18630" y="11070"/>
                  <a:pt x="18765" y="11205"/>
                </a:cubicBezTo>
                <a:cubicBezTo>
                  <a:pt x="19575" y="12015"/>
                  <a:pt x="19575" y="12015"/>
                  <a:pt x="19575" y="12015"/>
                </a:cubicBezTo>
                <a:cubicBezTo>
                  <a:pt x="18090" y="13365"/>
                  <a:pt x="18090" y="13365"/>
                  <a:pt x="18090" y="13365"/>
                </a:cubicBezTo>
                <a:cubicBezTo>
                  <a:pt x="17280" y="12555"/>
                  <a:pt x="17280" y="12555"/>
                  <a:pt x="17280" y="12555"/>
                </a:cubicBezTo>
                <a:cubicBezTo>
                  <a:pt x="17280" y="12420"/>
                  <a:pt x="17010" y="12420"/>
                  <a:pt x="16875" y="12555"/>
                </a:cubicBezTo>
                <a:cubicBezTo>
                  <a:pt x="16335" y="12825"/>
                  <a:pt x="15795" y="13095"/>
                  <a:pt x="15120" y="13230"/>
                </a:cubicBezTo>
                <a:cubicBezTo>
                  <a:pt x="14985" y="13230"/>
                  <a:pt x="14850" y="13365"/>
                  <a:pt x="14850" y="13635"/>
                </a:cubicBezTo>
                <a:cubicBezTo>
                  <a:pt x="14850" y="14715"/>
                  <a:pt x="14850" y="14715"/>
                  <a:pt x="14850" y="14715"/>
                </a:cubicBezTo>
                <a:cubicBezTo>
                  <a:pt x="12825" y="14715"/>
                  <a:pt x="12825" y="14715"/>
                  <a:pt x="12825" y="14715"/>
                </a:cubicBezTo>
                <a:cubicBezTo>
                  <a:pt x="12825" y="13635"/>
                  <a:pt x="12825" y="13635"/>
                  <a:pt x="12825" y="13635"/>
                </a:cubicBezTo>
                <a:cubicBezTo>
                  <a:pt x="12825" y="13365"/>
                  <a:pt x="12825" y="13230"/>
                  <a:pt x="12690" y="13230"/>
                </a:cubicBezTo>
                <a:cubicBezTo>
                  <a:pt x="12015" y="13095"/>
                  <a:pt x="11475" y="12825"/>
                  <a:pt x="10935" y="12555"/>
                </a:cubicBezTo>
                <a:cubicBezTo>
                  <a:pt x="10800" y="12420"/>
                  <a:pt x="10530" y="12420"/>
                  <a:pt x="10395" y="12555"/>
                </a:cubicBezTo>
                <a:cubicBezTo>
                  <a:pt x="9585" y="13365"/>
                  <a:pt x="9585" y="13365"/>
                  <a:pt x="9585" y="13365"/>
                </a:cubicBezTo>
                <a:cubicBezTo>
                  <a:pt x="8235" y="12015"/>
                  <a:pt x="8235" y="12015"/>
                  <a:pt x="8235" y="12015"/>
                </a:cubicBezTo>
                <a:cubicBezTo>
                  <a:pt x="9045" y="11205"/>
                  <a:pt x="9045" y="11205"/>
                  <a:pt x="9045" y="11205"/>
                </a:cubicBezTo>
                <a:cubicBezTo>
                  <a:pt x="9180" y="11070"/>
                  <a:pt x="9180" y="10800"/>
                  <a:pt x="9045" y="10665"/>
                </a:cubicBezTo>
                <a:cubicBezTo>
                  <a:pt x="8775" y="10125"/>
                  <a:pt x="8505" y="9585"/>
                  <a:pt x="8370" y="8910"/>
                </a:cubicBezTo>
                <a:cubicBezTo>
                  <a:pt x="8370" y="8775"/>
                  <a:pt x="8235" y="8775"/>
                  <a:pt x="7965" y="8775"/>
                </a:cubicBezTo>
                <a:cubicBezTo>
                  <a:pt x="6885" y="8775"/>
                  <a:pt x="6885" y="8775"/>
                  <a:pt x="6885" y="8775"/>
                </a:cubicBezTo>
                <a:cubicBezTo>
                  <a:pt x="6885" y="6750"/>
                  <a:pt x="6885" y="6750"/>
                  <a:pt x="6885" y="6750"/>
                </a:cubicBezTo>
                <a:cubicBezTo>
                  <a:pt x="7965" y="6750"/>
                  <a:pt x="7965" y="6750"/>
                  <a:pt x="7965" y="6750"/>
                </a:cubicBezTo>
                <a:cubicBezTo>
                  <a:pt x="8235" y="6750"/>
                  <a:pt x="8370" y="6615"/>
                  <a:pt x="8370" y="6480"/>
                </a:cubicBezTo>
                <a:cubicBezTo>
                  <a:pt x="8505" y="5805"/>
                  <a:pt x="8775" y="5265"/>
                  <a:pt x="9045" y="4725"/>
                </a:cubicBezTo>
                <a:cubicBezTo>
                  <a:pt x="9180" y="4590"/>
                  <a:pt x="9180" y="4320"/>
                  <a:pt x="9045" y="4320"/>
                </a:cubicBezTo>
                <a:cubicBezTo>
                  <a:pt x="8235" y="3510"/>
                  <a:pt x="8235" y="3510"/>
                  <a:pt x="8235" y="3510"/>
                </a:cubicBezTo>
                <a:cubicBezTo>
                  <a:pt x="9585" y="2025"/>
                  <a:pt x="9585" y="2025"/>
                  <a:pt x="9585" y="2025"/>
                </a:cubicBezTo>
                <a:cubicBezTo>
                  <a:pt x="10395" y="2835"/>
                  <a:pt x="10395" y="2835"/>
                  <a:pt x="10395" y="2835"/>
                </a:cubicBezTo>
                <a:cubicBezTo>
                  <a:pt x="10530" y="2970"/>
                  <a:pt x="10800" y="2970"/>
                  <a:pt x="10935" y="2970"/>
                </a:cubicBezTo>
                <a:cubicBezTo>
                  <a:pt x="11475" y="2565"/>
                  <a:pt x="12015" y="2295"/>
                  <a:pt x="12690" y="2160"/>
                </a:cubicBezTo>
                <a:cubicBezTo>
                  <a:pt x="12825" y="2160"/>
                  <a:pt x="12825" y="2025"/>
                  <a:pt x="12825" y="1890"/>
                </a:cubicBezTo>
                <a:cubicBezTo>
                  <a:pt x="12825" y="675"/>
                  <a:pt x="12825" y="675"/>
                  <a:pt x="12825" y="675"/>
                </a:cubicBezTo>
                <a:cubicBezTo>
                  <a:pt x="14850" y="675"/>
                  <a:pt x="14850" y="675"/>
                  <a:pt x="14850" y="675"/>
                </a:cubicBezTo>
                <a:cubicBezTo>
                  <a:pt x="14850" y="1890"/>
                  <a:pt x="14850" y="1890"/>
                  <a:pt x="14850" y="1890"/>
                </a:cubicBezTo>
                <a:cubicBezTo>
                  <a:pt x="14850" y="2025"/>
                  <a:pt x="14985" y="2160"/>
                  <a:pt x="15120" y="2160"/>
                </a:cubicBezTo>
                <a:cubicBezTo>
                  <a:pt x="15795" y="2295"/>
                  <a:pt x="16335" y="2565"/>
                  <a:pt x="16875" y="2970"/>
                </a:cubicBezTo>
                <a:cubicBezTo>
                  <a:pt x="17010" y="2970"/>
                  <a:pt x="17280" y="2970"/>
                  <a:pt x="17280" y="2835"/>
                </a:cubicBezTo>
                <a:cubicBezTo>
                  <a:pt x="18090" y="2025"/>
                  <a:pt x="18090" y="2025"/>
                  <a:pt x="18090" y="2025"/>
                </a:cubicBezTo>
                <a:cubicBezTo>
                  <a:pt x="19575" y="3510"/>
                  <a:pt x="19575" y="3510"/>
                  <a:pt x="19575" y="3510"/>
                </a:cubicBezTo>
                <a:cubicBezTo>
                  <a:pt x="18765" y="4320"/>
                  <a:pt x="18765" y="4320"/>
                  <a:pt x="18765" y="4320"/>
                </a:cubicBezTo>
                <a:cubicBezTo>
                  <a:pt x="18630" y="4320"/>
                  <a:pt x="18630" y="4590"/>
                  <a:pt x="18630" y="4725"/>
                </a:cubicBezTo>
                <a:cubicBezTo>
                  <a:pt x="19035" y="5265"/>
                  <a:pt x="19305" y="5805"/>
                  <a:pt x="19440" y="6480"/>
                </a:cubicBezTo>
                <a:cubicBezTo>
                  <a:pt x="19440" y="6615"/>
                  <a:pt x="19575" y="6750"/>
                  <a:pt x="19710" y="6750"/>
                </a:cubicBezTo>
                <a:cubicBezTo>
                  <a:pt x="20925" y="6750"/>
                  <a:pt x="20925" y="6750"/>
                  <a:pt x="20925" y="6750"/>
                </a:cubicBezTo>
                <a:cubicBezTo>
                  <a:pt x="20925" y="8775"/>
                  <a:pt x="20925" y="8775"/>
                  <a:pt x="20925" y="8775"/>
                </a:cubicBezTo>
                <a:close/>
                <a:moveTo>
                  <a:pt x="17415" y="5670"/>
                </a:moveTo>
                <a:cubicBezTo>
                  <a:pt x="17280" y="5805"/>
                  <a:pt x="17145" y="5940"/>
                  <a:pt x="17280" y="6075"/>
                </a:cubicBezTo>
                <a:cubicBezTo>
                  <a:pt x="17550" y="6615"/>
                  <a:pt x="17550" y="7155"/>
                  <a:pt x="17550" y="7695"/>
                </a:cubicBezTo>
                <a:cubicBezTo>
                  <a:pt x="17550" y="8775"/>
                  <a:pt x="17145" y="9720"/>
                  <a:pt x="16470" y="10395"/>
                </a:cubicBezTo>
                <a:cubicBezTo>
                  <a:pt x="16335" y="10260"/>
                  <a:pt x="16200" y="10125"/>
                  <a:pt x="16065" y="10125"/>
                </a:cubicBezTo>
                <a:cubicBezTo>
                  <a:pt x="14850" y="9585"/>
                  <a:pt x="14850" y="9585"/>
                  <a:pt x="14850" y="9585"/>
                </a:cubicBezTo>
                <a:cubicBezTo>
                  <a:pt x="14850" y="9450"/>
                  <a:pt x="14850" y="9450"/>
                  <a:pt x="14850" y="9450"/>
                </a:cubicBezTo>
                <a:cubicBezTo>
                  <a:pt x="15255" y="9315"/>
                  <a:pt x="15525" y="8910"/>
                  <a:pt x="15795" y="8505"/>
                </a:cubicBezTo>
                <a:cubicBezTo>
                  <a:pt x="15795" y="8505"/>
                  <a:pt x="15795" y="8505"/>
                  <a:pt x="15795" y="8505"/>
                </a:cubicBezTo>
                <a:cubicBezTo>
                  <a:pt x="16200" y="8505"/>
                  <a:pt x="16605" y="8100"/>
                  <a:pt x="16605" y="7695"/>
                </a:cubicBezTo>
                <a:cubicBezTo>
                  <a:pt x="16605" y="7290"/>
                  <a:pt x="16470" y="7020"/>
                  <a:pt x="16200" y="6750"/>
                </a:cubicBezTo>
                <a:cubicBezTo>
                  <a:pt x="16200" y="6615"/>
                  <a:pt x="16200" y="6615"/>
                  <a:pt x="16200" y="6615"/>
                </a:cubicBezTo>
                <a:cubicBezTo>
                  <a:pt x="16200" y="5265"/>
                  <a:pt x="15120" y="4185"/>
                  <a:pt x="13905" y="4185"/>
                </a:cubicBezTo>
                <a:cubicBezTo>
                  <a:pt x="13770" y="4185"/>
                  <a:pt x="13770" y="4185"/>
                  <a:pt x="13770" y="4185"/>
                </a:cubicBezTo>
                <a:cubicBezTo>
                  <a:pt x="12555" y="4185"/>
                  <a:pt x="11610" y="5265"/>
                  <a:pt x="11610" y="6615"/>
                </a:cubicBezTo>
                <a:cubicBezTo>
                  <a:pt x="11610" y="6750"/>
                  <a:pt x="11610" y="6750"/>
                  <a:pt x="11610" y="6750"/>
                </a:cubicBezTo>
                <a:cubicBezTo>
                  <a:pt x="11340" y="7020"/>
                  <a:pt x="11205" y="7290"/>
                  <a:pt x="11205" y="7695"/>
                </a:cubicBezTo>
                <a:cubicBezTo>
                  <a:pt x="11205" y="8100"/>
                  <a:pt x="11475" y="8505"/>
                  <a:pt x="12015" y="8505"/>
                </a:cubicBezTo>
                <a:cubicBezTo>
                  <a:pt x="12015" y="8505"/>
                  <a:pt x="12015" y="8505"/>
                  <a:pt x="12015" y="8505"/>
                </a:cubicBezTo>
                <a:cubicBezTo>
                  <a:pt x="12285" y="8910"/>
                  <a:pt x="12555" y="9315"/>
                  <a:pt x="12960" y="9450"/>
                </a:cubicBezTo>
                <a:cubicBezTo>
                  <a:pt x="12960" y="9585"/>
                  <a:pt x="12960" y="9585"/>
                  <a:pt x="12960" y="9585"/>
                </a:cubicBezTo>
                <a:cubicBezTo>
                  <a:pt x="11745" y="10125"/>
                  <a:pt x="11745" y="10125"/>
                  <a:pt x="11745" y="10125"/>
                </a:cubicBezTo>
                <a:cubicBezTo>
                  <a:pt x="11610" y="10125"/>
                  <a:pt x="11475" y="10260"/>
                  <a:pt x="11205" y="10395"/>
                </a:cubicBezTo>
                <a:cubicBezTo>
                  <a:pt x="10530" y="9720"/>
                  <a:pt x="10125" y="8775"/>
                  <a:pt x="10125" y="7695"/>
                </a:cubicBezTo>
                <a:cubicBezTo>
                  <a:pt x="10125" y="5670"/>
                  <a:pt x="11880" y="4050"/>
                  <a:pt x="13905" y="4050"/>
                </a:cubicBezTo>
                <a:cubicBezTo>
                  <a:pt x="14985" y="4050"/>
                  <a:pt x="15930" y="4455"/>
                  <a:pt x="16605" y="5265"/>
                </a:cubicBezTo>
                <a:cubicBezTo>
                  <a:pt x="16740" y="5400"/>
                  <a:pt x="17010" y="5400"/>
                  <a:pt x="17145" y="5265"/>
                </a:cubicBezTo>
                <a:cubicBezTo>
                  <a:pt x="17280" y="5130"/>
                  <a:pt x="17280" y="4860"/>
                  <a:pt x="17145" y="4725"/>
                </a:cubicBezTo>
                <a:cubicBezTo>
                  <a:pt x="16335" y="3780"/>
                  <a:pt x="15120" y="3375"/>
                  <a:pt x="13905" y="3375"/>
                </a:cubicBezTo>
                <a:cubicBezTo>
                  <a:pt x="11475" y="3375"/>
                  <a:pt x="9450" y="5265"/>
                  <a:pt x="9450" y="7695"/>
                </a:cubicBezTo>
                <a:cubicBezTo>
                  <a:pt x="9450" y="10125"/>
                  <a:pt x="11475" y="12150"/>
                  <a:pt x="13905" y="12150"/>
                </a:cubicBezTo>
                <a:cubicBezTo>
                  <a:pt x="16335" y="12150"/>
                  <a:pt x="18225" y="10125"/>
                  <a:pt x="18225" y="7695"/>
                </a:cubicBezTo>
                <a:cubicBezTo>
                  <a:pt x="18225" y="7020"/>
                  <a:pt x="18090" y="6480"/>
                  <a:pt x="17820" y="5805"/>
                </a:cubicBezTo>
                <a:cubicBezTo>
                  <a:pt x="17820" y="5670"/>
                  <a:pt x="17550" y="5535"/>
                  <a:pt x="17415" y="5670"/>
                </a:cubicBezTo>
                <a:close/>
                <a:moveTo>
                  <a:pt x="15930" y="7695"/>
                </a:moveTo>
                <a:cubicBezTo>
                  <a:pt x="15930" y="7560"/>
                  <a:pt x="15930" y="7560"/>
                  <a:pt x="15930" y="7560"/>
                </a:cubicBezTo>
                <a:cubicBezTo>
                  <a:pt x="15930" y="7560"/>
                  <a:pt x="15930" y="7560"/>
                  <a:pt x="15930" y="7695"/>
                </a:cubicBezTo>
                <a:cubicBezTo>
                  <a:pt x="15930" y="7695"/>
                  <a:pt x="15930" y="7695"/>
                  <a:pt x="15930" y="7830"/>
                </a:cubicBezTo>
                <a:cubicBezTo>
                  <a:pt x="15930" y="7695"/>
                  <a:pt x="15930" y="7695"/>
                  <a:pt x="15930" y="7695"/>
                </a:cubicBezTo>
                <a:close/>
                <a:moveTo>
                  <a:pt x="11880" y="7695"/>
                </a:moveTo>
                <a:cubicBezTo>
                  <a:pt x="11880" y="7560"/>
                  <a:pt x="11880" y="7560"/>
                  <a:pt x="11880" y="7425"/>
                </a:cubicBezTo>
                <a:cubicBezTo>
                  <a:pt x="11880" y="7695"/>
                  <a:pt x="11880" y="7695"/>
                  <a:pt x="11880" y="7695"/>
                </a:cubicBezTo>
                <a:cubicBezTo>
                  <a:pt x="11880" y="7695"/>
                  <a:pt x="11880" y="7695"/>
                  <a:pt x="11880" y="7830"/>
                </a:cubicBezTo>
                <a:cubicBezTo>
                  <a:pt x="11880" y="7695"/>
                  <a:pt x="11880" y="7695"/>
                  <a:pt x="11880" y="7695"/>
                </a:cubicBezTo>
                <a:close/>
                <a:moveTo>
                  <a:pt x="12420" y="6615"/>
                </a:moveTo>
                <a:cubicBezTo>
                  <a:pt x="12420" y="6615"/>
                  <a:pt x="12420" y="6615"/>
                  <a:pt x="12420" y="6615"/>
                </a:cubicBezTo>
                <a:cubicBezTo>
                  <a:pt x="12420" y="6615"/>
                  <a:pt x="12420" y="6615"/>
                  <a:pt x="12420" y="6615"/>
                </a:cubicBezTo>
                <a:cubicBezTo>
                  <a:pt x="12420" y="6615"/>
                  <a:pt x="12285" y="6615"/>
                  <a:pt x="12285" y="6615"/>
                </a:cubicBezTo>
                <a:cubicBezTo>
                  <a:pt x="12285" y="6615"/>
                  <a:pt x="12285" y="6615"/>
                  <a:pt x="12285" y="6615"/>
                </a:cubicBezTo>
                <a:cubicBezTo>
                  <a:pt x="12285" y="5670"/>
                  <a:pt x="12960" y="4860"/>
                  <a:pt x="13770" y="4860"/>
                </a:cubicBezTo>
                <a:cubicBezTo>
                  <a:pt x="13905" y="4860"/>
                  <a:pt x="13905" y="4860"/>
                  <a:pt x="13905" y="4860"/>
                </a:cubicBezTo>
                <a:cubicBezTo>
                  <a:pt x="14850" y="4860"/>
                  <a:pt x="15525" y="5670"/>
                  <a:pt x="15525" y="6615"/>
                </a:cubicBezTo>
                <a:cubicBezTo>
                  <a:pt x="15525" y="6615"/>
                  <a:pt x="15525" y="6615"/>
                  <a:pt x="15525" y="6615"/>
                </a:cubicBezTo>
                <a:cubicBezTo>
                  <a:pt x="15120" y="6480"/>
                  <a:pt x="14850" y="5805"/>
                  <a:pt x="14850" y="5805"/>
                </a:cubicBezTo>
                <a:cubicBezTo>
                  <a:pt x="14850" y="5670"/>
                  <a:pt x="14715" y="5535"/>
                  <a:pt x="14580" y="5535"/>
                </a:cubicBezTo>
                <a:cubicBezTo>
                  <a:pt x="14445" y="5535"/>
                  <a:pt x="14310" y="5670"/>
                  <a:pt x="14310" y="5670"/>
                </a:cubicBezTo>
                <a:cubicBezTo>
                  <a:pt x="13635" y="6615"/>
                  <a:pt x="12420" y="6615"/>
                  <a:pt x="12420" y="6615"/>
                </a:cubicBezTo>
                <a:close/>
                <a:moveTo>
                  <a:pt x="12555" y="7695"/>
                </a:moveTo>
                <a:cubicBezTo>
                  <a:pt x="12555" y="7290"/>
                  <a:pt x="12555" y="7290"/>
                  <a:pt x="12555" y="7290"/>
                </a:cubicBezTo>
                <a:cubicBezTo>
                  <a:pt x="12555" y="7290"/>
                  <a:pt x="12555" y="7290"/>
                  <a:pt x="12555" y="7290"/>
                </a:cubicBezTo>
                <a:cubicBezTo>
                  <a:pt x="12960" y="7290"/>
                  <a:pt x="13770" y="7155"/>
                  <a:pt x="14445" y="6615"/>
                </a:cubicBezTo>
                <a:cubicBezTo>
                  <a:pt x="14580" y="6885"/>
                  <a:pt x="14850" y="7155"/>
                  <a:pt x="15255" y="7290"/>
                </a:cubicBezTo>
                <a:cubicBezTo>
                  <a:pt x="15255" y="7695"/>
                  <a:pt x="15255" y="7695"/>
                  <a:pt x="15255" y="7695"/>
                </a:cubicBezTo>
                <a:cubicBezTo>
                  <a:pt x="15255" y="8370"/>
                  <a:pt x="14715" y="9045"/>
                  <a:pt x="14040" y="9045"/>
                </a:cubicBezTo>
                <a:cubicBezTo>
                  <a:pt x="13770" y="9045"/>
                  <a:pt x="13770" y="9045"/>
                  <a:pt x="13770" y="9045"/>
                </a:cubicBezTo>
                <a:cubicBezTo>
                  <a:pt x="13095" y="9045"/>
                  <a:pt x="12555" y="8370"/>
                  <a:pt x="12555" y="7695"/>
                </a:cubicBezTo>
                <a:close/>
                <a:moveTo>
                  <a:pt x="14175" y="9720"/>
                </a:moveTo>
                <a:cubicBezTo>
                  <a:pt x="14175" y="9855"/>
                  <a:pt x="14175" y="9855"/>
                  <a:pt x="14175" y="9855"/>
                </a:cubicBezTo>
                <a:cubicBezTo>
                  <a:pt x="13905" y="10125"/>
                  <a:pt x="13905" y="10125"/>
                  <a:pt x="13905" y="10125"/>
                </a:cubicBezTo>
                <a:cubicBezTo>
                  <a:pt x="13635" y="9855"/>
                  <a:pt x="13635" y="9855"/>
                  <a:pt x="13635" y="9855"/>
                </a:cubicBezTo>
                <a:cubicBezTo>
                  <a:pt x="13635" y="9720"/>
                  <a:pt x="13635" y="9720"/>
                  <a:pt x="13635" y="9720"/>
                </a:cubicBezTo>
                <a:cubicBezTo>
                  <a:pt x="13635" y="9720"/>
                  <a:pt x="13635" y="9720"/>
                  <a:pt x="13635" y="9720"/>
                </a:cubicBezTo>
                <a:cubicBezTo>
                  <a:pt x="13635" y="9720"/>
                  <a:pt x="13635" y="9720"/>
                  <a:pt x="13770" y="9720"/>
                </a:cubicBezTo>
                <a:cubicBezTo>
                  <a:pt x="14040" y="9720"/>
                  <a:pt x="14040" y="9720"/>
                  <a:pt x="14040" y="9720"/>
                </a:cubicBezTo>
                <a:cubicBezTo>
                  <a:pt x="14175" y="9720"/>
                  <a:pt x="14175" y="9720"/>
                  <a:pt x="14175" y="9720"/>
                </a:cubicBezTo>
                <a:close/>
                <a:moveTo>
                  <a:pt x="13905" y="11475"/>
                </a:moveTo>
                <a:cubicBezTo>
                  <a:pt x="13095" y="11475"/>
                  <a:pt x="12420" y="11205"/>
                  <a:pt x="11880" y="10800"/>
                </a:cubicBezTo>
                <a:cubicBezTo>
                  <a:pt x="11880" y="10800"/>
                  <a:pt x="11880" y="10800"/>
                  <a:pt x="11880" y="10800"/>
                </a:cubicBezTo>
                <a:cubicBezTo>
                  <a:pt x="11880" y="10800"/>
                  <a:pt x="11880" y="10800"/>
                  <a:pt x="11880" y="10800"/>
                </a:cubicBezTo>
                <a:cubicBezTo>
                  <a:pt x="11880" y="10800"/>
                  <a:pt x="11880" y="10800"/>
                  <a:pt x="11880" y="10800"/>
                </a:cubicBezTo>
                <a:cubicBezTo>
                  <a:pt x="13095" y="10260"/>
                  <a:pt x="13095" y="10260"/>
                  <a:pt x="13095" y="10260"/>
                </a:cubicBezTo>
                <a:cubicBezTo>
                  <a:pt x="13635" y="10935"/>
                  <a:pt x="13635" y="10935"/>
                  <a:pt x="13635" y="10935"/>
                </a:cubicBezTo>
                <a:cubicBezTo>
                  <a:pt x="13770" y="10935"/>
                  <a:pt x="13770" y="10935"/>
                  <a:pt x="13905" y="10935"/>
                </a:cubicBezTo>
                <a:cubicBezTo>
                  <a:pt x="13905" y="10935"/>
                  <a:pt x="13905" y="10935"/>
                  <a:pt x="13905" y="10935"/>
                </a:cubicBezTo>
                <a:cubicBezTo>
                  <a:pt x="14040" y="10935"/>
                  <a:pt x="14040" y="10935"/>
                  <a:pt x="14175" y="10935"/>
                </a:cubicBezTo>
                <a:cubicBezTo>
                  <a:pt x="14715" y="10260"/>
                  <a:pt x="14715" y="10260"/>
                  <a:pt x="14715" y="10260"/>
                </a:cubicBezTo>
                <a:cubicBezTo>
                  <a:pt x="15795" y="10800"/>
                  <a:pt x="15795" y="10800"/>
                  <a:pt x="15795" y="10800"/>
                </a:cubicBezTo>
                <a:cubicBezTo>
                  <a:pt x="15795" y="10800"/>
                  <a:pt x="15795" y="10800"/>
                  <a:pt x="15930" y="10800"/>
                </a:cubicBezTo>
                <a:cubicBezTo>
                  <a:pt x="15930" y="10800"/>
                  <a:pt x="15930" y="10800"/>
                  <a:pt x="15930" y="10800"/>
                </a:cubicBezTo>
                <a:cubicBezTo>
                  <a:pt x="15390" y="11205"/>
                  <a:pt x="14715" y="11475"/>
                  <a:pt x="13905" y="11475"/>
                </a:cubicBezTo>
                <a:close/>
                <a:moveTo>
                  <a:pt x="9315" y="15660"/>
                </a:moveTo>
                <a:cubicBezTo>
                  <a:pt x="8640" y="15660"/>
                  <a:pt x="8640" y="15660"/>
                  <a:pt x="8640" y="15660"/>
                </a:cubicBezTo>
                <a:cubicBezTo>
                  <a:pt x="8505" y="15390"/>
                  <a:pt x="8370" y="15120"/>
                  <a:pt x="8370" y="14850"/>
                </a:cubicBezTo>
                <a:cubicBezTo>
                  <a:pt x="8775" y="14445"/>
                  <a:pt x="8775" y="14445"/>
                  <a:pt x="8775" y="14445"/>
                </a:cubicBezTo>
                <a:cubicBezTo>
                  <a:pt x="8910" y="14310"/>
                  <a:pt x="8910" y="14040"/>
                  <a:pt x="8775" y="13905"/>
                </a:cubicBezTo>
                <a:cubicBezTo>
                  <a:pt x="7560" y="12825"/>
                  <a:pt x="7560" y="12825"/>
                  <a:pt x="7560" y="12825"/>
                </a:cubicBezTo>
                <a:cubicBezTo>
                  <a:pt x="7560" y="12690"/>
                  <a:pt x="7425" y="12690"/>
                  <a:pt x="7425" y="12690"/>
                </a:cubicBezTo>
                <a:cubicBezTo>
                  <a:pt x="7290" y="12690"/>
                  <a:pt x="7155" y="12690"/>
                  <a:pt x="7155" y="12825"/>
                </a:cubicBezTo>
                <a:cubicBezTo>
                  <a:pt x="6615" y="13230"/>
                  <a:pt x="6615" y="13230"/>
                  <a:pt x="6615" y="13230"/>
                </a:cubicBezTo>
                <a:cubicBezTo>
                  <a:pt x="6480" y="13095"/>
                  <a:pt x="6210" y="13095"/>
                  <a:pt x="5940" y="12960"/>
                </a:cubicBezTo>
                <a:cubicBezTo>
                  <a:pt x="5940" y="12285"/>
                  <a:pt x="5940" y="12285"/>
                  <a:pt x="5940" y="12285"/>
                </a:cubicBezTo>
                <a:cubicBezTo>
                  <a:pt x="5940" y="12150"/>
                  <a:pt x="5805" y="12015"/>
                  <a:pt x="5670" y="12015"/>
                </a:cubicBezTo>
                <a:cubicBezTo>
                  <a:pt x="4050" y="12015"/>
                  <a:pt x="4050" y="12015"/>
                  <a:pt x="4050" y="12015"/>
                </a:cubicBezTo>
                <a:cubicBezTo>
                  <a:pt x="3780" y="12015"/>
                  <a:pt x="3645" y="12150"/>
                  <a:pt x="3645" y="12285"/>
                </a:cubicBezTo>
                <a:cubicBezTo>
                  <a:pt x="3645" y="12960"/>
                  <a:pt x="3645" y="12960"/>
                  <a:pt x="3645" y="12960"/>
                </a:cubicBezTo>
                <a:cubicBezTo>
                  <a:pt x="3375" y="13095"/>
                  <a:pt x="3105" y="13095"/>
                  <a:pt x="2970" y="13230"/>
                </a:cubicBezTo>
                <a:cubicBezTo>
                  <a:pt x="2430" y="12825"/>
                  <a:pt x="2430" y="12825"/>
                  <a:pt x="2430" y="12825"/>
                </a:cubicBezTo>
                <a:cubicBezTo>
                  <a:pt x="2430" y="12690"/>
                  <a:pt x="2295" y="12690"/>
                  <a:pt x="2160" y="12690"/>
                </a:cubicBezTo>
                <a:cubicBezTo>
                  <a:pt x="2160" y="12690"/>
                  <a:pt x="2025" y="12690"/>
                  <a:pt x="2025" y="12825"/>
                </a:cubicBezTo>
                <a:cubicBezTo>
                  <a:pt x="810" y="13905"/>
                  <a:pt x="810" y="13905"/>
                  <a:pt x="810" y="13905"/>
                </a:cubicBezTo>
                <a:cubicBezTo>
                  <a:pt x="675" y="14040"/>
                  <a:pt x="675" y="14310"/>
                  <a:pt x="810" y="14445"/>
                </a:cubicBezTo>
                <a:cubicBezTo>
                  <a:pt x="1350" y="14850"/>
                  <a:pt x="1350" y="14850"/>
                  <a:pt x="1350" y="14850"/>
                </a:cubicBezTo>
                <a:cubicBezTo>
                  <a:pt x="1215" y="15120"/>
                  <a:pt x="1080" y="15390"/>
                  <a:pt x="945" y="15660"/>
                </a:cubicBezTo>
                <a:cubicBezTo>
                  <a:pt x="405" y="15660"/>
                  <a:pt x="405" y="15660"/>
                  <a:pt x="405" y="15660"/>
                </a:cubicBezTo>
                <a:cubicBezTo>
                  <a:pt x="135" y="15660"/>
                  <a:pt x="0" y="15795"/>
                  <a:pt x="0" y="15930"/>
                </a:cubicBezTo>
                <a:cubicBezTo>
                  <a:pt x="0" y="17550"/>
                  <a:pt x="0" y="17550"/>
                  <a:pt x="0" y="17550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945" y="17955"/>
                  <a:pt x="945" y="17955"/>
                  <a:pt x="945" y="17955"/>
                </a:cubicBezTo>
                <a:cubicBezTo>
                  <a:pt x="1080" y="18225"/>
                  <a:pt x="1215" y="18360"/>
                  <a:pt x="1350" y="18630"/>
                </a:cubicBezTo>
                <a:cubicBezTo>
                  <a:pt x="810" y="19170"/>
                  <a:pt x="810" y="19170"/>
                  <a:pt x="810" y="19170"/>
                </a:cubicBezTo>
                <a:cubicBezTo>
                  <a:pt x="810" y="19170"/>
                  <a:pt x="675" y="19305"/>
                  <a:pt x="675" y="19305"/>
                </a:cubicBezTo>
                <a:cubicBezTo>
                  <a:pt x="675" y="19440"/>
                  <a:pt x="810" y="19575"/>
                  <a:pt x="810" y="19575"/>
                </a:cubicBezTo>
                <a:cubicBezTo>
                  <a:pt x="2025" y="20790"/>
                  <a:pt x="2025" y="20790"/>
                  <a:pt x="2025" y="20790"/>
                </a:cubicBezTo>
                <a:cubicBezTo>
                  <a:pt x="2160" y="20925"/>
                  <a:pt x="2295" y="20925"/>
                  <a:pt x="2430" y="20790"/>
                </a:cubicBezTo>
                <a:cubicBezTo>
                  <a:pt x="2970" y="20250"/>
                  <a:pt x="2970" y="20250"/>
                  <a:pt x="2970" y="20250"/>
                </a:cubicBezTo>
                <a:cubicBezTo>
                  <a:pt x="3105" y="20385"/>
                  <a:pt x="3375" y="20520"/>
                  <a:pt x="3645" y="20520"/>
                </a:cubicBezTo>
                <a:cubicBezTo>
                  <a:pt x="3645" y="21195"/>
                  <a:pt x="3645" y="21195"/>
                  <a:pt x="3645" y="21195"/>
                </a:cubicBezTo>
                <a:cubicBezTo>
                  <a:pt x="3645" y="21465"/>
                  <a:pt x="3780" y="21600"/>
                  <a:pt x="4050" y="21600"/>
                </a:cubicBezTo>
                <a:cubicBezTo>
                  <a:pt x="5670" y="21600"/>
                  <a:pt x="5670" y="21600"/>
                  <a:pt x="5670" y="21600"/>
                </a:cubicBezTo>
                <a:cubicBezTo>
                  <a:pt x="5805" y="21600"/>
                  <a:pt x="5940" y="21465"/>
                  <a:pt x="5940" y="21195"/>
                </a:cubicBezTo>
                <a:cubicBezTo>
                  <a:pt x="5940" y="20520"/>
                  <a:pt x="5940" y="20520"/>
                  <a:pt x="5940" y="20520"/>
                </a:cubicBezTo>
                <a:cubicBezTo>
                  <a:pt x="6210" y="20520"/>
                  <a:pt x="6480" y="20385"/>
                  <a:pt x="6615" y="20250"/>
                </a:cubicBezTo>
                <a:cubicBezTo>
                  <a:pt x="7155" y="20790"/>
                  <a:pt x="7155" y="20790"/>
                  <a:pt x="7155" y="20790"/>
                </a:cubicBezTo>
                <a:cubicBezTo>
                  <a:pt x="7290" y="20925"/>
                  <a:pt x="7425" y="20925"/>
                  <a:pt x="7560" y="20790"/>
                </a:cubicBezTo>
                <a:cubicBezTo>
                  <a:pt x="8775" y="19575"/>
                  <a:pt x="8775" y="19575"/>
                  <a:pt x="8775" y="19575"/>
                </a:cubicBezTo>
                <a:cubicBezTo>
                  <a:pt x="8910" y="19440"/>
                  <a:pt x="8910" y="19305"/>
                  <a:pt x="8775" y="19170"/>
                </a:cubicBezTo>
                <a:cubicBezTo>
                  <a:pt x="8370" y="18630"/>
                  <a:pt x="8370" y="18630"/>
                  <a:pt x="8370" y="18630"/>
                </a:cubicBezTo>
                <a:cubicBezTo>
                  <a:pt x="8370" y="18360"/>
                  <a:pt x="8505" y="18225"/>
                  <a:pt x="8640" y="17955"/>
                </a:cubicBezTo>
                <a:cubicBezTo>
                  <a:pt x="9315" y="17955"/>
                  <a:pt x="9315" y="17955"/>
                  <a:pt x="9315" y="17955"/>
                </a:cubicBezTo>
                <a:cubicBezTo>
                  <a:pt x="9450" y="17955"/>
                  <a:pt x="9585" y="17820"/>
                  <a:pt x="9585" y="17550"/>
                </a:cubicBezTo>
                <a:cubicBezTo>
                  <a:pt x="9585" y="15930"/>
                  <a:pt x="9585" y="15930"/>
                  <a:pt x="9585" y="15930"/>
                </a:cubicBezTo>
                <a:cubicBezTo>
                  <a:pt x="9585" y="15795"/>
                  <a:pt x="9450" y="15660"/>
                  <a:pt x="9315" y="15660"/>
                </a:cubicBezTo>
                <a:close/>
                <a:moveTo>
                  <a:pt x="8910" y="17280"/>
                </a:moveTo>
                <a:cubicBezTo>
                  <a:pt x="8370" y="17280"/>
                  <a:pt x="8370" y="17280"/>
                  <a:pt x="8370" y="17280"/>
                </a:cubicBezTo>
                <a:cubicBezTo>
                  <a:pt x="8235" y="17280"/>
                  <a:pt x="8100" y="17415"/>
                  <a:pt x="7965" y="17550"/>
                </a:cubicBezTo>
                <a:cubicBezTo>
                  <a:pt x="7965" y="17820"/>
                  <a:pt x="7830" y="18225"/>
                  <a:pt x="7560" y="18495"/>
                </a:cubicBezTo>
                <a:cubicBezTo>
                  <a:pt x="7560" y="18630"/>
                  <a:pt x="7560" y="18900"/>
                  <a:pt x="7695" y="18900"/>
                </a:cubicBezTo>
                <a:cubicBezTo>
                  <a:pt x="8100" y="19305"/>
                  <a:pt x="8100" y="19305"/>
                  <a:pt x="8100" y="19305"/>
                </a:cubicBezTo>
                <a:cubicBezTo>
                  <a:pt x="7425" y="19980"/>
                  <a:pt x="7425" y="19980"/>
                  <a:pt x="7425" y="19980"/>
                </a:cubicBezTo>
                <a:cubicBezTo>
                  <a:pt x="7020" y="19575"/>
                  <a:pt x="7020" y="19575"/>
                  <a:pt x="7020" y="19575"/>
                </a:cubicBezTo>
                <a:cubicBezTo>
                  <a:pt x="6885" y="19440"/>
                  <a:pt x="6750" y="19440"/>
                  <a:pt x="6615" y="19575"/>
                </a:cubicBezTo>
                <a:cubicBezTo>
                  <a:pt x="6210" y="19710"/>
                  <a:pt x="5940" y="19845"/>
                  <a:pt x="5535" y="19980"/>
                </a:cubicBezTo>
                <a:cubicBezTo>
                  <a:pt x="5400" y="19980"/>
                  <a:pt x="5265" y="20115"/>
                  <a:pt x="5265" y="20385"/>
                </a:cubicBezTo>
                <a:cubicBezTo>
                  <a:pt x="5265" y="20925"/>
                  <a:pt x="5265" y="20925"/>
                  <a:pt x="5265" y="20925"/>
                </a:cubicBezTo>
                <a:cubicBezTo>
                  <a:pt x="4320" y="20925"/>
                  <a:pt x="4320" y="20925"/>
                  <a:pt x="4320" y="20925"/>
                </a:cubicBezTo>
                <a:cubicBezTo>
                  <a:pt x="4320" y="20385"/>
                  <a:pt x="4320" y="20385"/>
                  <a:pt x="4320" y="20385"/>
                </a:cubicBezTo>
                <a:cubicBezTo>
                  <a:pt x="4320" y="20115"/>
                  <a:pt x="4185" y="19980"/>
                  <a:pt x="4050" y="19980"/>
                </a:cubicBezTo>
                <a:cubicBezTo>
                  <a:pt x="3645" y="19845"/>
                  <a:pt x="3375" y="19710"/>
                  <a:pt x="3105" y="19575"/>
                </a:cubicBezTo>
                <a:cubicBezTo>
                  <a:pt x="2970" y="19440"/>
                  <a:pt x="2700" y="19440"/>
                  <a:pt x="2565" y="19575"/>
                </a:cubicBezTo>
                <a:cubicBezTo>
                  <a:pt x="2160" y="19980"/>
                  <a:pt x="2160" y="19980"/>
                  <a:pt x="2160" y="19980"/>
                </a:cubicBezTo>
                <a:cubicBezTo>
                  <a:pt x="1620" y="19305"/>
                  <a:pt x="1620" y="19305"/>
                  <a:pt x="1620" y="19305"/>
                </a:cubicBezTo>
                <a:cubicBezTo>
                  <a:pt x="2025" y="18900"/>
                  <a:pt x="2025" y="18900"/>
                  <a:pt x="2025" y="18900"/>
                </a:cubicBezTo>
                <a:cubicBezTo>
                  <a:pt x="2025" y="18900"/>
                  <a:pt x="2025" y="18630"/>
                  <a:pt x="2025" y="18495"/>
                </a:cubicBezTo>
                <a:cubicBezTo>
                  <a:pt x="1755" y="18225"/>
                  <a:pt x="1620" y="17820"/>
                  <a:pt x="1620" y="17550"/>
                </a:cubicBezTo>
                <a:cubicBezTo>
                  <a:pt x="1485" y="17415"/>
                  <a:pt x="1350" y="17280"/>
                  <a:pt x="1215" y="17280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675" y="16335"/>
                  <a:pt x="675" y="16335"/>
                  <a:pt x="675" y="16335"/>
                </a:cubicBezTo>
                <a:cubicBezTo>
                  <a:pt x="1215" y="16335"/>
                  <a:pt x="1215" y="16335"/>
                  <a:pt x="1215" y="16335"/>
                </a:cubicBezTo>
                <a:cubicBezTo>
                  <a:pt x="1350" y="16335"/>
                  <a:pt x="1485" y="16200"/>
                  <a:pt x="1620" y="16065"/>
                </a:cubicBezTo>
                <a:cubicBezTo>
                  <a:pt x="1620" y="15660"/>
                  <a:pt x="1755" y="15390"/>
                  <a:pt x="2025" y="14985"/>
                </a:cubicBezTo>
                <a:cubicBezTo>
                  <a:pt x="2025" y="14850"/>
                  <a:pt x="2025" y="14715"/>
                  <a:pt x="2025" y="14580"/>
                </a:cubicBezTo>
                <a:cubicBezTo>
                  <a:pt x="1620" y="14175"/>
                  <a:pt x="1620" y="14175"/>
                  <a:pt x="1620" y="14175"/>
                </a:cubicBezTo>
                <a:cubicBezTo>
                  <a:pt x="2160" y="13500"/>
                  <a:pt x="2160" y="13500"/>
                  <a:pt x="2160" y="13500"/>
                </a:cubicBezTo>
                <a:cubicBezTo>
                  <a:pt x="2565" y="13905"/>
                  <a:pt x="2565" y="13905"/>
                  <a:pt x="2565" y="13905"/>
                </a:cubicBezTo>
                <a:cubicBezTo>
                  <a:pt x="2700" y="14040"/>
                  <a:pt x="2970" y="14040"/>
                  <a:pt x="3105" y="14040"/>
                </a:cubicBezTo>
                <a:cubicBezTo>
                  <a:pt x="3375" y="13770"/>
                  <a:pt x="3645" y="13635"/>
                  <a:pt x="4050" y="13500"/>
                </a:cubicBezTo>
                <a:cubicBezTo>
                  <a:pt x="4185" y="13500"/>
                  <a:pt x="4320" y="13365"/>
                  <a:pt x="4320" y="13230"/>
                </a:cubicBezTo>
                <a:cubicBezTo>
                  <a:pt x="4320" y="12690"/>
                  <a:pt x="4320" y="12690"/>
                  <a:pt x="4320" y="12690"/>
                </a:cubicBezTo>
                <a:cubicBezTo>
                  <a:pt x="5265" y="12690"/>
                  <a:pt x="5265" y="12690"/>
                  <a:pt x="5265" y="12690"/>
                </a:cubicBezTo>
                <a:cubicBezTo>
                  <a:pt x="5265" y="13230"/>
                  <a:pt x="5265" y="13230"/>
                  <a:pt x="5265" y="13230"/>
                </a:cubicBezTo>
                <a:cubicBezTo>
                  <a:pt x="5265" y="13365"/>
                  <a:pt x="5400" y="13500"/>
                  <a:pt x="5535" y="13500"/>
                </a:cubicBezTo>
                <a:cubicBezTo>
                  <a:pt x="5940" y="13635"/>
                  <a:pt x="6210" y="13770"/>
                  <a:pt x="6615" y="14040"/>
                </a:cubicBezTo>
                <a:cubicBezTo>
                  <a:pt x="6750" y="14040"/>
                  <a:pt x="6885" y="14040"/>
                  <a:pt x="7020" y="13905"/>
                </a:cubicBezTo>
                <a:cubicBezTo>
                  <a:pt x="7425" y="13500"/>
                  <a:pt x="7425" y="13500"/>
                  <a:pt x="7425" y="13500"/>
                </a:cubicBezTo>
                <a:cubicBezTo>
                  <a:pt x="8100" y="14175"/>
                  <a:pt x="8100" y="14175"/>
                  <a:pt x="8100" y="14175"/>
                </a:cubicBezTo>
                <a:cubicBezTo>
                  <a:pt x="7695" y="14580"/>
                  <a:pt x="7695" y="14580"/>
                  <a:pt x="7695" y="14580"/>
                </a:cubicBezTo>
                <a:cubicBezTo>
                  <a:pt x="7560" y="14715"/>
                  <a:pt x="7560" y="14850"/>
                  <a:pt x="7560" y="14985"/>
                </a:cubicBezTo>
                <a:cubicBezTo>
                  <a:pt x="7830" y="15390"/>
                  <a:pt x="7965" y="15660"/>
                  <a:pt x="7965" y="16065"/>
                </a:cubicBezTo>
                <a:cubicBezTo>
                  <a:pt x="8100" y="16200"/>
                  <a:pt x="8235" y="16335"/>
                  <a:pt x="8370" y="16335"/>
                </a:cubicBezTo>
                <a:cubicBezTo>
                  <a:pt x="8910" y="16335"/>
                  <a:pt x="8910" y="16335"/>
                  <a:pt x="8910" y="16335"/>
                </a:cubicBezTo>
                <a:cubicBezTo>
                  <a:pt x="8910" y="17280"/>
                  <a:pt x="8910" y="17280"/>
                  <a:pt x="8910" y="17280"/>
                </a:cubicBezTo>
                <a:close/>
                <a:moveTo>
                  <a:pt x="7155" y="16740"/>
                </a:moveTo>
                <a:cubicBezTo>
                  <a:pt x="7155" y="18090"/>
                  <a:pt x="6075" y="19035"/>
                  <a:pt x="4860" y="19035"/>
                </a:cubicBezTo>
                <a:cubicBezTo>
                  <a:pt x="4320" y="19035"/>
                  <a:pt x="3915" y="18900"/>
                  <a:pt x="3510" y="18765"/>
                </a:cubicBezTo>
                <a:cubicBezTo>
                  <a:pt x="3375" y="18630"/>
                  <a:pt x="3240" y="18360"/>
                  <a:pt x="3375" y="18225"/>
                </a:cubicBezTo>
                <a:cubicBezTo>
                  <a:pt x="3510" y="18090"/>
                  <a:pt x="3780" y="18090"/>
                  <a:pt x="3915" y="18090"/>
                </a:cubicBezTo>
                <a:cubicBezTo>
                  <a:pt x="4185" y="18360"/>
                  <a:pt x="4455" y="18360"/>
                  <a:pt x="4860" y="18360"/>
                </a:cubicBezTo>
                <a:cubicBezTo>
                  <a:pt x="5670" y="18360"/>
                  <a:pt x="6480" y="17685"/>
                  <a:pt x="6480" y="16740"/>
                </a:cubicBezTo>
                <a:cubicBezTo>
                  <a:pt x="6480" y="15930"/>
                  <a:pt x="5670" y="15120"/>
                  <a:pt x="4860" y="15120"/>
                </a:cubicBezTo>
                <a:cubicBezTo>
                  <a:pt x="3915" y="15120"/>
                  <a:pt x="3105" y="15930"/>
                  <a:pt x="3105" y="16740"/>
                </a:cubicBezTo>
                <a:cubicBezTo>
                  <a:pt x="3105" y="17010"/>
                  <a:pt x="3240" y="17145"/>
                  <a:pt x="3240" y="17415"/>
                </a:cubicBezTo>
                <a:cubicBezTo>
                  <a:pt x="3375" y="17550"/>
                  <a:pt x="3240" y="17820"/>
                  <a:pt x="3105" y="17820"/>
                </a:cubicBezTo>
                <a:cubicBezTo>
                  <a:pt x="2970" y="17955"/>
                  <a:pt x="2700" y="17820"/>
                  <a:pt x="2700" y="17685"/>
                </a:cubicBezTo>
                <a:cubicBezTo>
                  <a:pt x="2565" y="17415"/>
                  <a:pt x="2430" y="17145"/>
                  <a:pt x="2430" y="16740"/>
                </a:cubicBezTo>
                <a:cubicBezTo>
                  <a:pt x="2430" y="15525"/>
                  <a:pt x="3510" y="14445"/>
                  <a:pt x="4860" y="14445"/>
                </a:cubicBezTo>
                <a:cubicBezTo>
                  <a:pt x="6075" y="14445"/>
                  <a:pt x="7155" y="15525"/>
                  <a:pt x="7155" y="167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89" name="Freeform 173"/>
          <p:cNvSpPr/>
          <p:nvPr/>
        </p:nvSpPr>
        <p:spPr>
          <a:xfrm>
            <a:off x="4938712" y="6942138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50" y="17415"/>
                </a:moveTo>
                <a:cubicBezTo>
                  <a:pt x="4050" y="17415"/>
                  <a:pt x="4050" y="17415"/>
                  <a:pt x="4050" y="17415"/>
                </a:cubicBezTo>
                <a:cubicBezTo>
                  <a:pt x="4050" y="17415"/>
                  <a:pt x="4050" y="17415"/>
                  <a:pt x="4050" y="17415"/>
                </a:cubicBezTo>
                <a:cubicBezTo>
                  <a:pt x="4050" y="17415"/>
                  <a:pt x="4050" y="17415"/>
                  <a:pt x="4050" y="17415"/>
                </a:cubicBezTo>
                <a:cubicBezTo>
                  <a:pt x="5535" y="17415"/>
                  <a:pt x="5535" y="17415"/>
                  <a:pt x="5535" y="17415"/>
                </a:cubicBezTo>
                <a:cubicBezTo>
                  <a:pt x="5535" y="17415"/>
                  <a:pt x="5535" y="17415"/>
                  <a:pt x="5535" y="17415"/>
                </a:cubicBezTo>
                <a:cubicBezTo>
                  <a:pt x="5535" y="17415"/>
                  <a:pt x="5535" y="17415"/>
                  <a:pt x="5535" y="17415"/>
                </a:cubicBezTo>
                <a:cubicBezTo>
                  <a:pt x="5535" y="17415"/>
                  <a:pt x="5535" y="17415"/>
                  <a:pt x="5535" y="17415"/>
                </a:cubicBezTo>
                <a:cubicBezTo>
                  <a:pt x="5535" y="17415"/>
                  <a:pt x="5535" y="17415"/>
                  <a:pt x="5535" y="17415"/>
                </a:cubicBezTo>
                <a:cubicBezTo>
                  <a:pt x="6210" y="17415"/>
                  <a:pt x="6210" y="17415"/>
                  <a:pt x="6210" y="17415"/>
                </a:cubicBezTo>
                <a:cubicBezTo>
                  <a:pt x="9180" y="17415"/>
                  <a:pt x="9180" y="17415"/>
                  <a:pt x="9180" y="17415"/>
                </a:cubicBezTo>
                <a:cubicBezTo>
                  <a:pt x="9450" y="17415"/>
                  <a:pt x="9585" y="17280"/>
                  <a:pt x="9585" y="17010"/>
                </a:cubicBezTo>
                <a:cubicBezTo>
                  <a:pt x="9585" y="15390"/>
                  <a:pt x="9585" y="15390"/>
                  <a:pt x="9585" y="15390"/>
                </a:cubicBezTo>
                <a:cubicBezTo>
                  <a:pt x="9585" y="13905"/>
                  <a:pt x="8505" y="13230"/>
                  <a:pt x="7965" y="12960"/>
                </a:cubicBezTo>
                <a:cubicBezTo>
                  <a:pt x="6885" y="12555"/>
                  <a:pt x="6885" y="12555"/>
                  <a:pt x="6885" y="12555"/>
                </a:cubicBezTo>
                <a:cubicBezTo>
                  <a:pt x="6075" y="12015"/>
                  <a:pt x="6075" y="12015"/>
                  <a:pt x="6075" y="12015"/>
                </a:cubicBezTo>
                <a:cubicBezTo>
                  <a:pt x="6075" y="11880"/>
                  <a:pt x="6075" y="11880"/>
                  <a:pt x="6075" y="11880"/>
                </a:cubicBezTo>
                <a:cubicBezTo>
                  <a:pt x="6615" y="11475"/>
                  <a:pt x="7155" y="10935"/>
                  <a:pt x="7290" y="10260"/>
                </a:cubicBezTo>
                <a:cubicBezTo>
                  <a:pt x="7695" y="10125"/>
                  <a:pt x="8100" y="9720"/>
                  <a:pt x="8100" y="9180"/>
                </a:cubicBezTo>
                <a:cubicBezTo>
                  <a:pt x="8100" y="8910"/>
                  <a:pt x="7965" y="8640"/>
                  <a:pt x="7830" y="8505"/>
                </a:cubicBezTo>
                <a:cubicBezTo>
                  <a:pt x="7830" y="7425"/>
                  <a:pt x="7830" y="7425"/>
                  <a:pt x="7830" y="7425"/>
                </a:cubicBezTo>
                <a:cubicBezTo>
                  <a:pt x="7830" y="5805"/>
                  <a:pt x="6480" y="4455"/>
                  <a:pt x="4860" y="4455"/>
                </a:cubicBezTo>
                <a:cubicBezTo>
                  <a:pt x="4725" y="4455"/>
                  <a:pt x="4725" y="4455"/>
                  <a:pt x="4725" y="4455"/>
                </a:cubicBezTo>
                <a:cubicBezTo>
                  <a:pt x="3105" y="4455"/>
                  <a:pt x="1755" y="5805"/>
                  <a:pt x="1755" y="7425"/>
                </a:cubicBezTo>
                <a:cubicBezTo>
                  <a:pt x="1755" y="8505"/>
                  <a:pt x="1755" y="8505"/>
                  <a:pt x="1755" y="8505"/>
                </a:cubicBezTo>
                <a:cubicBezTo>
                  <a:pt x="1620" y="8640"/>
                  <a:pt x="1485" y="8910"/>
                  <a:pt x="1485" y="9180"/>
                </a:cubicBezTo>
                <a:cubicBezTo>
                  <a:pt x="1485" y="9720"/>
                  <a:pt x="1890" y="10125"/>
                  <a:pt x="2430" y="10260"/>
                </a:cubicBezTo>
                <a:cubicBezTo>
                  <a:pt x="2565" y="10935"/>
                  <a:pt x="2970" y="11475"/>
                  <a:pt x="3510" y="11880"/>
                </a:cubicBezTo>
                <a:cubicBezTo>
                  <a:pt x="3510" y="12015"/>
                  <a:pt x="3510" y="12015"/>
                  <a:pt x="3510" y="12015"/>
                </a:cubicBezTo>
                <a:cubicBezTo>
                  <a:pt x="2700" y="12555"/>
                  <a:pt x="2700" y="12555"/>
                  <a:pt x="2700" y="12555"/>
                </a:cubicBezTo>
                <a:cubicBezTo>
                  <a:pt x="2700" y="12555"/>
                  <a:pt x="2700" y="12555"/>
                  <a:pt x="2700" y="12555"/>
                </a:cubicBezTo>
                <a:cubicBezTo>
                  <a:pt x="1620" y="12960"/>
                  <a:pt x="1620" y="12960"/>
                  <a:pt x="1620" y="12960"/>
                </a:cubicBezTo>
                <a:cubicBezTo>
                  <a:pt x="1080" y="13230"/>
                  <a:pt x="0" y="13905"/>
                  <a:pt x="0" y="15390"/>
                </a:cubicBezTo>
                <a:cubicBezTo>
                  <a:pt x="0" y="17010"/>
                  <a:pt x="0" y="17010"/>
                  <a:pt x="0" y="17010"/>
                </a:cubicBezTo>
                <a:cubicBezTo>
                  <a:pt x="0" y="17280"/>
                  <a:pt x="135" y="17415"/>
                  <a:pt x="405" y="17415"/>
                </a:cubicBezTo>
                <a:cubicBezTo>
                  <a:pt x="2565" y="17415"/>
                  <a:pt x="2565" y="17415"/>
                  <a:pt x="2565" y="17415"/>
                </a:cubicBezTo>
                <a:cubicBezTo>
                  <a:pt x="2835" y="17415"/>
                  <a:pt x="2970" y="17280"/>
                  <a:pt x="2970" y="17010"/>
                </a:cubicBezTo>
                <a:cubicBezTo>
                  <a:pt x="2970" y="16875"/>
                  <a:pt x="2835" y="16740"/>
                  <a:pt x="2565" y="16740"/>
                </a:cubicBezTo>
                <a:cubicBezTo>
                  <a:pt x="2295" y="16740"/>
                  <a:pt x="2295" y="16740"/>
                  <a:pt x="2295" y="16740"/>
                </a:cubicBezTo>
                <a:cubicBezTo>
                  <a:pt x="2295" y="15390"/>
                  <a:pt x="2295" y="15390"/>
                  <a:pt x="2295" y="15390"/>
                </a:cubicBezTo>
                <a:cubicBezTo>
                  <a:pt x="2295" y="15120"/>
                  <a:pt x="2160" y="14985"/>
                  <a:pt x="1890" y="14985"/>
                </a:cubicBezTo>
                <a:cubicBezTo>
                  <a:pt x="1755" y="14985"/>
                  <a:pt x="1620" y="15120"/>
                  <a:pt x="1620" y="15390"/>
                </a:cubicBezTo>
                <a:cubicBezTo>
                  <a:pt x="1620" y="16740"/>
                  <a:pt x="1620" y="16740"/>
                  <a:pt x="1620" y="16740"/>
                </a:cubicBezTo>
                <a:cubicBezTo>
                  <a:pt x="675" y="16740"/>
                  <a:pt x="675" y="16740"/>
                  <a:pt x="675" y="16740"/>
                </a:cubicBezTo>
                <a:cubicBezTo>
                  <a:pt x="675" y="15390"/>
                  <a:pt x="675" y="15390"/>
                  <a:pt x="675" y="15390"/>
                </a:cubicBezTo>
                <a:cubicBezTo>
                  <a:pt x="675" y="14040"/>
                  <a:pt x="1755" y="13635"/>
                  <a:pt x="1755" y="13635"/>
                </a:cubicBezTo>
                <a:cubicBezTo>
                  <a:pt x="1755" y="13635"/>
                  <a:pt x="1755" y="13635"/>
                  <a:pt x="1755" y="13635"/>
                </a:cubicBezTo>
                <a:cubicBezTo>
                  <a:pt x="2700" y="13365"/>
                  <a:pt x="2700" y="13365"/>
                  <a:pt x="2700" y="13365"/>
                </a:cubicBezTo>
                <a:cubicBezTo>
                  <a:pt x="3645" y="16740"/>
                  <a:pt x="3645" y="16740"/>
                  <a:pt x="3645" y="16740"/>
                </a:cubicBezTo>
                <a:cubicBezTo>
                  <a:pt x="3375" y="16740"/>
                  <a:pt x="3375" y="16875"/>
                  <a:pt x="3375" y="17010"/>
                </a:cubicBezTo>
                <a:cubicBezTo>
                  <a:pt x="3375" y="17280"/>
                  <a:pt x="3510" y="17415"/>
                  <a:pt x="3645" y="17415"/>
                </a:cubicBezTo>
                <a:cubicBezTo>
                  <a:pt x="4050" y="17415"/>
                  <a:pt x="4050" y="17415"/>
                  <a:pt x="4050" y="17415"/>
                </a:cubicBezTo>
                <a:close/>
                <a:moveTo>
                  <a:pt x="7290" y="8910"/>
                </a:moveTo>
                <a:cubicBezTo>
                  <a:pt x="7425" y="8910"/>
                  <a:pt x="7425" y="9045"/>
                  <a:pt x="7425" y="9180"/>
                </a:cubicBezTo>
                <a:cubicBezTo>
                  <a:pt x="7425" y="9315"/>
                  <a:pt x="7425" y="9450"/>
                  <a:pt x="7290" y="9585"/>
                </a:cubicBezTo>
                <a:lnTo>
                  <a:pt x="7290" y="8910"/>
                </a:lnTo>
                <a:close/>
                <a:moveTo>
                  <a:pt x="2295" y="9585"/>
                </a:moveTo>
                <a:cubicBezTo>
                  <a:pt x="2295" y="9450"/>
                  <a:pt x="2160" y="9315"/>
                  <a:pt x="2160" y="9180"/>
                </a:cubicBezTo>
                <a:cubicBezTo>
                  <a:pt x="2160" y="9045"/>
                  <a:pt x="2295" y="8910"/>
                  <a:pt x="2295" y="8910"/>
                </a:cubicBezTo>
                <a:lnTo>
                  <a:pt x="2295" y="9585"/>
                </a:lnTo>
                <a:close/>
                <a:moveTo>
                  <a:pt x="3915" y="15525"/>
                </a:moveTo>
                <a:cubicBezTo>
                  <a:pt x="3780" y="14850"/>
                  <a:pt x="3780" y="14850"/>
                  <a:pt x="3780" y="14850"/>
                </a:cubicBezTo>
                <a:cubicBezTo>
                  <a:pt x="3780" y="14850"/>
                  <a:pt x="3780" y="14850"/>
                  <a:pt x="3915" y="14715"/>
                </a:cubicBezTo>
                <a:cubicBezTo>
                  <a:pt x="3915" y="14715"/>
                  <a:pt x="3915" y="14715"/>
                  <a:pt x="3915" y="14715"/>
                </a:cubicBezTo>
                <a:cubicBezTo>
                  <a:pt x="4050" y="14850"/>
                  <a:pt x="4050" y="14850"/>
                  <a:pt x="4050" y="14850"/>
                </a:cubicBezTo>
                <a:lnTo>
                  <a:pt x="3915" y="15525"/>
                </a:lnTo>
                <a:close/>
                <a:moveTo>
                  <a:pt x="4455" y="16740"/>
                </a:moveTo>
                <a:cubicBezTo>
                  <a:pt x="4725" y="15255"/>
                  <a:pt x="4725" y="15255"/>
                  <a:pt x="4725" y="15255"/>
                </a:cubicBezTo>
                <a:cubicBezTo>
                  <a:pt x="4860" y="15255"/>
                  <a:pt x="4860" y="15255"/>
                  <a:pt x="4860" y="15255"/>
                </a:cubicBezTo>
                <a:cubicBezTo>
                  <a:pt x="5130" y="16740"/>
                  <a:pt x="5130" y="16740"/>
                  <a:pt x="5130" y="16740"/>
                </a:cubicBezTo>
                <a:lnTo>
                  <a:pt x="4455" y="16740"/>
                </a:lnTo>
                <a:close/>
                <a:moveTo>
                  <a:pt x="4725" y="13230"/>
                </a:moveTo>
                <a:cubicBezTo>
                  <a:pt x="4185" y="12555"/>
                  <a:pt x="4185" y="12555"/>
                  <a:pt x="4185" y="12555"/>
                </a:cubicBezTo>
                <a:cubicBezTo>
                  <a:pt x="4185" y="12150"/>
                  <a:pt x="4185" y="12150"/>
                  <a:pt x="4185" y="12150"/>
                </a:cubicBezTo>
                <a:cubicBezTo>
                  <a:pt x="4185" y="12150"/>
                  <a:pt x="4185" y="12150"/>
                  <a:pt x="4185" y="12150"/>
                </a:cubicBezTo>
                <a:cubicBezTo>
                  <a:pt x="4185" y="12150"/>
                  <a:pt x="4185" y="12150"/>
                  <a:pt x="4185" y="12150"/>
                </a:cubicBezTo>
                <a:cubicBezTo>
                  <a:pt x="4320" y="12150"/>
                  <a:pt x="4455" y="12150"/>
                  <a:pt x="4590" y="12150"/>
                </a:cubicBezTo>
                <a:cubicBezTo>
                  <a:pt x="4995" y="12150"/>
                  <a:pt x="4995" y="12150"/>
                  <a:pt x="4995" y="12150"/>
                </a:cubicBezTo>
                <a:cubicBezTo>
                  <a:pt x="5130" y="12150"/>
                  <a:pt x="5265" y="12150"/>
                  <a:pt x="5400" y="12150"/>
                </a:cubicBezTo>
                <a:cubicBezTo>
                  <a:pt x="5400" y="12555"/>
                  <a:pt x="5400" y="12555"/>
                  <a:pt x="5400" y="12555"/>
                </a:cubicBezTo>
                <a:lnTo>
                  <a:pt x="4725" y="13230"/>
                </a:lnTo>
                <a:close/>
                <a:moveTo>
                  <a:pt x="5130" y="14310"/>
                </a:moveTo>
                <a:cubicBezTo>
                  <a:pt x="4995" y="14580"/>
                  <a:pt x="4995" y="14580"/>
                  <a:pt x="4995" y="14580"/>
                </a:cubicBezTo>
                <a:cubicBezTo>
                  <a:pt x="4590" y="14580"/>
                  <a:pt x="4590" y="14580"/>
                  <a:pt x="4590" y="14580"/>
                </a:cubicBezTo>
                <a:cubicBezTo>
                  <a:pt x="4455" y="14310"/>
                  <a:pt x="4455" y="14310"/>
                  <a:pt x="4455" y="14310"/>
                </a:cubicBezTo>
                <a:cubicBezTo>
                  <a:pt x="4725" y="14040"/>
                  <a:pt x="4725" y="14040"/>
                  <a:pt x="4725" y="14040"/>
                </a:cubicBezTo>
                <a:lnTo>
                  <a:pt x="5130" y="14310"/>
                </a:lnTo>
                <a:close/>
                <a:moveTo>
                  <a:pt x="5670" y="15525"/>
                </a:moveTo>
                <a:cubicBezTo>
                  <a:pt x="5535" y="14850"/>
                  <a:pt x="5535" y="14850"/>
                  <a:pt x="5535" y="14850"/>
                </a:cubicBezTo>
                <a:cubicBezTo>
                  <a:pt x="5670" y="14715"/>
                  <a:pt x="5670" y="14715"/>
                  <a:pt x="5670" y="14715"/>
                </a:cubicBezTo>
                <a:cubicBezTo>
                  <a:pt x="5670" y="14715"/>
                  <a:pt x="5670" y="14715"/>
                  <a:pt x="5670" y="14715"/>
                </a:cubicBezTo>
                <a:cubicBezTo>
                  <a:pt x="5805" y="14850"/>
                  <a:pt x="5805" y="14850"/>
                  <a:pt x="5805" y="14850"/>
                </a:cubicBezTo>
                <a:lnTo>
                  <a:pt x="5670" y="15525"/>
                </a:lnTo>
                <a:close/>
                <a:moveTo>
                  <a:pt x="7020" y="13365"/>
                </a:moveTo>
                <a:cubicBezTo>
                  <a:pt x="7695" y="13635"/>
                  <a:pt x="7695" y="13635"/>
                  <a:pt x="7695" y="13635"/>
                </a:cubicBezTo>
                <a:cubicBezTo>
                  <a:pt x="7695" y="13635"/>
                  <a:pt x="7695" y="13635"/>
                  <a:pt x="7830" y="13635"/>
                </a:cubicBezTo>
                <a:cubicBezTo>
                  <a:pt x="7830" y="13635"/>
                  <a:pt x="8910" y="14040"/>
                  <a:pt x="8910" y="15390"/>
                </a:cubicBezTo>
                <a:cubicBezTo>
                  <a:pt x="8910" y="16740"/>
                  <a:pt x="8910" y="16740"/>
                  <a:pt x="8910" y="16740"/>
                </a:cubicBezTo>
                <a:cubicBezTo>
                  <a:pt x="7965" y="16740"/>
                  <a:pt x="7965" y="16740"/>
                  <a:pt x="7965" y="16740"/>
                </a:cubicBezTo>
                <a:cubicBezTo>
                  <a:pt x="7965" y="15390"/>
                  <a:pt x="7965" y="15390"/>
                  <a:pt x="7965" y="15390"/>
                </a:cubicBezTo>
                <a:cubicBezTo>
                  <a:pt x="7965" y="15120"/>
                  <a:pt x="7830" y="14985"/>
                  <a:pt x="7695" y="14985"/>
                </a:cubicBezTo>
                <a:cubicBezTo>
                  <a:pt x="7425" y="14985"/>
                  <a:pt x="7290" y="15120"/>
                  <a:pt x="7290" y="15390"/>
                </a:cubicBezTo>
                <a:cubicBezTo>
                  <a:pt x="7290" y="16740"/>
                  <a:pt x="7290" y="16740"/>
                  <a:pt x="7290" y="16740"/>
                </a:cubicBezTo>
                <a:cubicBezTo>
                  <a:pt x="6210" y="16740"/>
                  <a:pt x="6210" y="16740"/>
                  <a:pt x="6210" y="16740"/>
                </a:cubicBezTo>
                <a:cubicBezTo>
                  <a:pt x="6075" y="16740"/>
                  <a:pt x="6075" y="16740"/>
                  <a:pt x="6075" y="16740"/>
                </a:cubicBezTo>
                <a:lnTo>
                  <a:pt x="7020" y="13365"/>
                </a:lnTo>
                <a:close/>
                <a:moveTo>
                  <a:pt x="6345" y="12960"/>
                </a:moveTo>
                <a:cubicBezTo>
                  <a:pt x="5805" y="14040"/>
                  <a:pt x="5805" y="14040"/>
                  <a:pt x="5805" y="14040"/>
                </a:cubicBezTo>
                <a:cubicBezTo>
                  <a:pt x="5670" y="13905"/>
                  <a:pt x="5670" y="13905"/>
                  <a:pt x="5670" y="13905"/>
                </a:cubicBezTo>
                <a:cubicBezTo>
                  <a:pt x="5670" y="13905"/>
                  <a:pt x="5670" y="13905"/>
                  <a:pt x="5670" y="13905"/>
                </a:cubicBezTo>
                <a:cubicBezTo>
                  <a:pt x="5265" y="13635"/>
                  <a:pt x="5265" y="13635"/>
                  <a:pt x="5265" y="13635"/>
                </a:cubicBezTo>
                <a:cubicBezTo>
                  <a:pt x="5940" y="12960"/>
                  <a:pt x="5940" y="12960"/>
                  <a:pt x="5940" y="12960"/>
                </a:cubicBezTo>
                <a:cubicBezTo>
                  <a:pt x="6075" y="12825"/>
                  <a:pt x="6075" y="12825"/>
                  <a:pt x="6075" y="12825"/>
                </a:cubicBezTo>
                <a:lnTo>
                  <a:pt x="6345" y="12960"/>
                </a:lnTo>
                <a:close/>
                <a:moveTo>
                  <a:pt x="2700" y="7965"/>
                </a:moveTo>
                <a:cubicBezTo>
                  <a:pt x="2700" y="7965"/>
                  <a:pt x="2700" y="7965"/>
                  <a:pt x="2700" y="7965"/>
                </a:cubicBezTo>
                <a:cubicBezTo>
                  <a:pt x="2700" y="7965"/>
                  <a:pt x="2700" y="7965"/>
                  <a:pt x="2700" y="7965"/>
                </a:cubicBezTo>
                <a:cubicBezTo>
                  <a:pt x="2700" y="7965"/>
                  <a:pt x="2700" y="7965"/>
                  <a:pt x="2700" y="7965"/>
                </a:cubicBezTo>
                <a:cubicBezTo>
                  <a:pt x="2700" y="7965"/>
                  <a:pt x="2700" y="7965"/>
                  <a:pt x="2700" y="7965"/>
                </a:cubicBezTo>
                <a:cubicBezTo>
                  <a:pt x="2565" y="7965"/>
                  <a:pt x="2565" y="7965"/>
                  <a:pt x="2565" y="7965"/>
                </a:cubicBezTo>
                <a:cubicBezTo>
                  <a:pt x="2565" y="7965"/>
                  <a:pt x="2565" y="7965"/>
                  <a:pt x="2565" y="7965"/>
                </a:cubicBezTo>
                <a:cubicBezTo>
                  <a:pt x="2565" y="7965"/>
                  <a:pt x="2565" y="7965"/>
                  <a:pt x="2565" y="7965"/>
                </a:cubicBezTo>
                <a:cubicBezTo>
                  <a:pt x="2565" y="7965"/>
                  <a:pt x="2565" y="7965"/>
                  <a:pt x="2565" y="7965"/>
                </a:cubicBezTo>
                <a:cubicBezTo>
                  <a:pt x="2565" y="7965"/>
                  <a:pt x="2565" y="7965"/>
                  <a:pt x="2565" y="7965"/>
                </a:cubicBezTo>
                <a:cubicBezTo>
                  <a:pt x="2565" y="7965"/>
                  <a:pt x="2565" y="7965"/>
                  <a:pt x="2565" y="7965"/>
                </a:cubicBezTo>
                <a:cubicBezTo>
                  <a:pt x="2565" y="7965"/>
                  <a:pt x="2565" y="7965"/>
                  <a:pt x="2565" y="7965"/>
                </a:cubicBezTo>
                <a:cubicBezTo>
                  <a:pt x="2565" y="7965"/>
                  <a:pt x="2565" y="7965"/>
                  <a:pt x="2565" y="7965"/>
                </a:cubicBezTo>
                <a:cubicBezTo>
                  <a:pt x="2565" y="7965"/>
                  <a:pt x="2430" y="7965"/>
                  <a:pt x="2430" y="7965"/>
                </a:cubicBezTo>
                <a:cubicBezTo>
                  <a:pt x="2430" y="7965"/>
                  <a:pt x="2430" y="7965"/>
                  <a:pt x="2430" y="7965"/>
                </a:cubicBezTo>
                <a:cubicBezTo>
                  <a:pt x="2430" y="7965"/>
                  <a:pt x="2430" y="7965"/>
                  <a:pt x="2430" y="7965"/>
                </a:cubicBezTo>
                <a:cubicBezTo>
                  <a:pt x="2430" y="7965"/>
                  <a:pt x="2430" y="7965"/>
                  <a:pt x="2430" y="7965"/>
                </a:cubicBezTo>
                <a:cubicBezTo>
                  <a:pt x="2430" y="7965"/>
                  <a:pt x="2430" y="7965"/>
                  <a:pt x="2430" y="7965"/>
                </a:cubicBezTo>
                <a:cubicBezTo>
                  <a:pt x="2430" y="7965"/>
                  <a:pt x="2430" y="7965"/>
                  <a:pt x="2430" y="7965"/>
                </a:cubicBezTo>
                <a:cubicBezTo>
                  <a:pt x="2430" y="7425"/>
                  <a:pt x="2430" y="7425"/>
                  <a:pt x="2430" y="7425"/>
                </a:cubicBezTo>
                <a:cubicBezTo>
                  <a:pt x="2430" y="6075"/>
                  <a:pt x="3510" y="5130"/>
                  <a:pt x="4725" y="5130"/>
                </a:cubicBezTo>
                <a:cubicBezTo>
                  <a:pt x="4860" y="5130"/>
                  <a:pt x="4860" y="5130"/>
                  <a:pt x="4860" y="5130"/>
                </a:cubicBezTo>
                <a:cubicBezTo>
                  <a:pt x="6210" y="5130"/>
                  <a:pt x="7155" y="6075"/>
                  <a:pt x="7155" y="7425"/>
                </a:cubicBezTo>
                <a:cubicBezTo>
                  <a:pt x="7155" y="7965"/>
                  <a:pt x="7155" y="7965"/>
                  <a:pt x="7155" y="7965"/>
                </a:cubicBezTo>
                <a:cubicBezTo>
                  <a:pt x="7155" y="7965"/>
                  <a:pt x="7155" y="7965"/>
                  <a:pt x="7155" y="7965"/>
                </a:cubicBezTo>
                <a:cubicBezTo>
                  <a:pt x="7155" y="7965"/>
                  <a:pt x="7155" y="7965"/>
                  <a:pt x="7155" y="7965"/>
                </a:cubicBezTo>
                <a:cubicBezTo>
                  <a:pt x="7155" y="7965"/>
                  <a:pt x="7155" y="7965"/>
                  <a:pt x="7155" y="7965"/>
                </a:cubicBezTo>
                <a:cubicBezTo>
                  <a:pt x="7155" y="7965"/>
                  <a:pt x="7155" y="7965"/>
                  <a:pt x="7155" y="7965"/>
                </a:cubicBezTo>
                <a:cubicBezTo>
                  <a:pt x="7155" y="7965"/>
                  <a:pt x="7155" y="7965"/>
                  <a:pt x="7155" y="7965"/>
                </a:cubicBezTo>
                <a:cubicBezTo>
                  <a:pt x="7155" y="7965"/>
                  <a:pt x="7155" y="7965"/>
                  <a:pt x="7155" y="7965"/>
                </a:cubicBezTo>
                <a:cubicBezTo>
                  <a:pt x="7155" y="7965"/>
                  <a:pt x="7020" y="7965"/>
                  <a:pt x="7020" y="7965"/>
                </a:cubicBezTo>
                <a:cubicBezTo>
                  <a:pt x="7020" y="7965"/>
                  <a:pt x="7020" y="7965"/>
                  <a:pt x="7020" y="7965"/>
                </a:cubicBezTo>
                <a:cubicBezTo>
                  <a:pt x="7020" y="7965"/>
                  <a:pt x="7020" y="7965"/>
                  <a:pt x="7020" y="7965"/>
                </a:cubicBezTo>
                <a:cubicBezTo>
                  <a:pt x="7020" y="7965"/>
                  <a:pt x="7020" y="7965"/>
                  <a:pt x="7020" y="7965"/>
                </a:cubicBezTo>
                <a:cubicBezTo>
                  <a:pt x="7020" y="7965"/>
                  <a:pt x="7020" y="7965"/>
                  <a:pt x="7020" y="7965"/>
                </a:cubicBezTo>
                <a:cubicBezTo>
                  <a:pt x="7020" y="7965"/>
                  <a:pt x="7020" y="7965"/>
                  <a:pt x="7020" y="7965"/>
                </a:cubicBezTo>
                <a:cubicBezTo>
                  <a:pt x="6345" y="7695"/>
                  <a:pt x="6075" y="6885"/>
                  <a:pt x="6075" y="6885"/>
                </a:cubicBezTo>
                <a:cubicBezTo>
                  <a:pt x="6075" y="6750"/>
                  <a:pt x="5940" y="6615"/>
                  <a:pt x="5805" y="6615"/>
                </a:cubicBezTo>
                <a:cubicBezTo>
                  <a:pt x="5670" y="6480"/>
                  <a:pt x="5535" y="6615"/>
                  <a:pt x="5400" y="6750"/>
                </a:cubicBezTo>
                <a:cubicBezTo>
                  <a:pt x="4590" y="7830"/>
                  <a:pt x="2700" y="7965"/>
                  <a:pt x="2700" y="7965"/>
                </a:cubicBezTo>
                <a:close/>
                <a:moveTo>
                  <a:pt x="2970" y="9855"/>
                </a:moveTo>
                <a:cubicBezTo>
                  <a:pt x="2970" y="8505"/>
                  <a:pt x="2970" y="8505"/>
                  <a:pt x="2970" y="8505"/>
                </a:cubicBezTo>
                <a:cubicBezTo>
                  <a:pt x="3645" y="8505"/>
                  <a:pt x="4725" y="8370"/>
                  <a:pt x="5670" y="7560"/>
                </a:cubicBezTo>
                <a:cubicBezTo>
                  <a:pt x="5805" y="7830"/>
                  <a:pt x="6075" y="8235"/>
                  <a:pt x="6615" y="8505"/>
                </a:cubicBezTo>
                <a:cubicBezTo>
                  <a:pt x="6615" y="9855"/>
                  <a:pt x="6615" y="9855"/>
                  <a:pt x="6615" y="9855"/>
                </a:cubicBezTo>
                <a:cubicBezTo>
                  <a:pt x="6615" y="10800"/>
                  <a:pt x="5940" y="11475"/>
                  <a:pt x="4995" y="11475"/>
                </a:cubicBezTo>
                <a:cubicBezTo>
                  <a:pt x="4590" y="11475"/>
                  <a:pt x="4590" y="11475"/>
                  <a:pt x="4590" y="11475"/>
                </a:cubicBezTo>
                <a:cubicBezTo>
                  <a:pt x="3780" y="11475"/>
                  <a:pt x="2970" y="10800"/>
                  <a:pt x="2970" y="9855"/>
                </a:cubicBezTo>
                <a:close/>
                <a:moveTo>
                  <a:pt x="3240" y="12960"/>
                </a:moveTo>
                <a:cubicBezTo>
                  <a:pt x="3510" y="12825"/>
                  <a:pt x="3510" y="12825"/>
                  <a:pt x="3510" y="12825"/>
                </a:cubicBezTo>
                <a:cubicBezTo>
                  <a:pt x="3510" y="12825"/>
                  <a:pt x="3510" y="12960"/>
                  <a:pt x="3645" y="12960"/>
                </a:cubicBezTo>
                <a:cubicBezTo>
                  <a:pt x="4320" y="13635"/>
                  <a:pt x="4320" y="13635"/>
                  <a:pt x="4320" y="13635"/>
                </a:cubicBezTo>
                <a:cubicBezTo>
                  <a:pt x="3780" y="14040"/>
                  <a:pt x="3780" y="14040"/>
                  <a:pt x="3780" y="14040"/>
                </a:cubicBezTo>
                <a:lnTo>
                  <a:pt x="3240" y="12960"/>
                </a:lnTo>
                <a:close/>
                <a:moveTo>
                  <a:pt x="3915" y="3375"/>
                </a:moveTo>
                <a:cubicBezTo>
                  <a:pt x="5805" y="1620"/>
                  <a:pt x="8235" y="675"/>
                  <a:pt x="10800" y="675"/>
                </a:cubicBezTo>
                <a:cubicBezTo>
                  <a:pt x="13095" y="675"/>
                  <a:pt x="15390" y="1485"/>
                  <a:pt x="17145" y="2970"/>
                </a:cubicBezTo>
                <a:cubicBezTo>
                  <a:pt x="16605" y="2970"/>
                  <a:pt x="16605" y="2970"/>
                  <a:pt x="16605" y="2970"/>
                </a:cubicBezTo>
                <a:cubicBezTo>
                  <a:pt x="16335" y="2970"/>
                  <a:pt x="16200" y="3105"/>
                  <a:pt x="16200" y="3240"/>
                </a:cubicBezTo>
                <a:cubicBezTo>
                  <a:pt x="16200" y="3375"/>
                  <a:pt x="16335" y="3645"/>
                  <a:pt x="16605" y="3645"/>
                </a:cubicBezTo>
                <a:cubicBezTo>
                  <a:pt x="17955" y="3645"/>
                  <a:pt x="17955" y="3645"/>
                  <a:pt x="17955" y="3645"/>
                </a:cubicBezTo>
                <a:cubicBezTo>
                  <a:pt x="18090" y="3645"/>
                  <a:pt x="18225" y="3375"/>
                  <a:pt x="18225" y="3240"/>
                </a:cubicBezTo>
                <a:cubicBezTo>
                  <a:pt x="18225" y="2025"/>
                  <a:pt x="18225" y="2025"/>
                  <a:pt x="18225" y="2025"/>
                </a:cubicBezTo>
                <a:cubicBezTo>
                  <a:pt x="18225" y="1890"/>
                  <a:pt x="18090" y="1620"/>
                  <a:pt x="17955" y="1620"/>
                </a:cubicBezTo>
                <a:cubicBezTo>
                  <a:pt x="17685" y="1620"/>
                  <a:pt x="17550" y="1890"/>
                  <a:pt x="17550" y="2025"/>
                </a:cubicBezTo>
                <a:cubicBezTo>
                  <a:pt x="17550" y="2430"/>
                  <a:pt x="17550" y="2430"/>
                  <a:pt x="17550" y="2430"/>
                </a:cubicBezTo>
                <a:cubicBezTo>
                  <a:pt x="15660" y="810"/>
                  <a:pt x="13230" y="0"/>
                  <a:pt x="10800" y="0"/>
                </a:cubicBezTo>
                <a:cubicBezTo>
                  <a:pt x="8100" y="0"/>
                  <a:pt x="5400" y="1080"/>
                  <a:pt x="3375" y="2970"/>
                </a:cubicBezTo>
                <a:cubicBezTo>
                  <a:pt x="3240" y="3105"/>
                  <a:pt x="3240" y="3240"/>
                  <a:pt x="3375" y="3375"/>
                </a:cubicBezTo>
                <a:cubicBezTo>
                  <a:pt x="3510" y="3510"/>
                  <a:pt x="3780" y="3510"/>
                  <a:pt x="3915" y="3375"/>
                </a:cubicBezTo>
                <a:close/>
                <a:moveTo>
                  <a:pt x="17415" y="18360"/>
                </a:moveTo>
                <a:cubicBezTo>
                  <a:pt x="15525" y="19980"/>
                  <a:pt x="13230" y="20925"/>
                  <a:pt x="10800" y="20925"/>
                </a:cubicBezTo>
                <a:cubicBezTo>
                  <a:pt x="8640" y="20925"/>
                  <a:pt x="6480" y="20250"/>
                  <a:pt x="4725" y="18900"/>
                </a:cubicBezTo>
                <a:cubicBezTo>
                  <a:pt x="5265" y="18900"/>
                  <a:pt x="5265" y="18900"/>
                  <a:pt x="5265" y="18900"/>
                </a:cubicBezTo>
                <a:cubicBezTo>
                  <a:pt x="5535" y="18900"/>
                  <a:pt x="5670" y="18765"/>
                  <a:pt x="5670" y="18495"/>
                </a:cubicBezTo>
                <a:cubicBezTo>
                  <a:pt x="5670" y="18360"/>
                  <a:pt x="5535" y="18225"/>
                  <a:pt x="5265" y="18225"/>
                </a:cubicBezTo>
                <a:cubicBezTo>
                  <a:pt x="3915" y="18225"/>
                  <a:pt x="3915" y="18225"/>
                  <a:pt x="3915" y="18225"/>
                </a:cubicBezTo>
                <a:cubicBezTo>
                  <a:pt x="3780" y="18225"/>
                  <a:pt x="3645" y="18360"/>
                  <a:pt x="3645" y="18495"/>
                </a:cubicBezTo>
                <a:cubicBezTo>
                  <a:pt x="3645" y="19710"/>
                  <a:pt x="3645" y="19710"/>
                  <a:pt x="3645" y="19710"/>
                </a:cubicBezTo>
                <a:cubicBezTo>
                  <a:pt x="3645" y="19980"/>
                  <a:pt x="3780" y="20115"/>
                  <a:pt x="3915" y="20115"/>
                </a:cubicBezTo>
                <a:cubicBezTo>
                  <a:pt x="4185" y="20115"/>
                  <a:pt x="4320" y="19980"/>
                  <a:pt x="4320" y="19710"/>
                </a:cubicBezTo>
                <a:cubicBezTo>
                  <a:pt x="4320" y="19440"/>
                  <a:pt x="4320" y="19440"/>
                  <a:pt x="4320" y="19440"/>
                </a:cubicBezTo>
                <a:cubicBezTo>
                  <a:pt x="6210" y="20790"/>
                  <a:pt x="8370" y="21600"/>
                  <a:pt x="10800" y="21600"/>
                </a:cubicBezTo>
                <a:cubicBezTo>
                  <a:pt x="13365" y="21600"/>
                  <a:pt x="15930" y="20655"/>
                  <a:pt x="17820" y="18900"/>
                </a:cubicBezTo>
                <a:cubicBezTo>
                  <a:pt x="17955" y="18765"/>
                  <a:pt x="18090" y="18630"/>
                  <a:pt x="17955" y="18495"/>
                </a:cubicBezTo>
                <a:cubicBezTo>
                  <a:pt x="17820" y="18360"/>
                  <a:pt x="17550" y="18360"/>
                  <a:pt x="17415" y="18360"/>
                </a:cubicBezTo>
                <a:close/>
                <a:moveTo>
                  <a:pt x="19980" y="12960"/>
                </a:moveTo>
                <a:cubicBezTo>
                  <a:pt x="18900" y="12555"/>
                  <a:pt x="18900" y="12555"/>
                  <a:pt x="18900" y="12555"/>
                </a:cubicBezTo>
                <a:cubicBezTo>
                  <a:pt x="18090" y="12015"/>
                  <a:pt x="18090" y="12015"/>
                  <a:pt x="18090" y="12015"/>
                </a:cubicBezTo>
                <a:cubicBezTo>
                  <a:pt x="18090" y="11880"/>
                  <a:pt x="18090" y="11880"/>
                  <a:pt x="18090" y="11880"/>
                </a:cubicBezTo>
                <a:cubicBezTo>
                  <a:pt x="18765" y="11475"/>
                  <a:pt x="19170" y="10935"/>
                  <a:pt x="19305" y="10260"/>
                </a:cubicBezTo>
                <a:cubicBezTo>
                  <a:pt x="19845" y="10125"/>
                  <a:pt x="20115" y="9720"/>
                  <a:pt x="20115" y="9180"/>
                </a:cubicBezTo>
                <a:cubicBezTo>
                  <a:pt x="20115" y="8910"/>
                  <a:pt x="20115" y="8640"/>
                  <a:pt x="19845" y="8505"/>
                </a:cubicBezTo>
                <a:cubicBezTo>
                  <a:pt x="19845" y="7425"/>
                  <a:pt x="19845" y="7425"/>
                  <a:pt x="19845" y="7425"/>
                </a:cubicBezTo>
                <a:cubicBezTo>
                  <a:pt x="19845" y="5805"/>
                  <a:pt x="18630" y="4455"/>
                  <a:pt x="17010" y="4455"/>
                </a:cubicBezTo>
                <a:cubicBezTo>
                  <a:pt x="16740" y="4455"/>
                  <a:pt x="16740" y="4455"/>
                  <a:pt x="16740" y="4455"/>
                </a:cubicBezTo>
                <a:cubicBezTo>
                  <a:pt x="15120" y="4455"/>
                  <a:pt x="13770" y="5805"/>
                  <a:pt x="13770" y="7425"/>
                </a:cubicBezTo>
                <a:cubicBezTo>
                  <a:pt x="13770" y="8505"/>
                  <a:pt x="13770" y="8505"/>
                  <a:pt x="13770" y="8505"/>
                </a:cubicBezTo>
                <a:cubicBezTo>
                  <a:pt x="13635" y="8640"/>
                  <a:pt x="13500" y="8910"/>
                  <a:pt x="13500" y="9180"/>
                </a:cubicBezTo>
                <a:cubicBezTo>
                  <a:pt x="13500" y="9720"/>
                  <a:pt x="13905" y="10125"/>
                  <a:pt x="14445" y="10260"/>
                </a:cubicBezTo>
                <a:cubicBezTo>
                  <a:pt x="14580" y="10935"/>
                  <a:pt x="14985" y="11475"/>
                  <a:pt x="15525" y="11880"/>
                </a:cubicBezTo>
                <a:cubicBezTo>
                  <a:pt x="15525" y="12015"/>
                  <a:pt x="15525" y="12015"/>
                  <a:pt x="15525" y="12015"/>
                </a:cubicBezTo>
                <a:cubicBezTo>
                  <a:pt x="14850" y="12555"/>
                  <a:pt x="14850" y="12555"/>
                  <a:pt x="14850" y="12555"/>
                </a:cubicBezTo>
                <a:cubicBezTo>
                  <a:pt x="14715" y="12555"/>
                  <a:pt x="14715" y="12555"/>
                  <a:pt x="14715" y="12555"/>
                </a:cubicBezTo>
                <a:cubicBezTo>
                  <a:pt x="13635" y="12960"/>
                  <a:pt x="13635" y="12960"/>
                  <a:pt x="13635" y="12960"/>
                </a:cubicBezTo>
                <a:cubicBezTo>
                  <a:pt x="13095" y="13230"/>
                  <a:pt x="12015" y="13905"/>
                  <a:pt x="12015" y="15390"/>
                </a:cubicBezTo>
                <a:cubicBezTo>
                  <a:pt x="12015" y="17010"/>
                  <a:pt x="12015" y="17010"/>
                  <a:pt x="12015" y="17010"/>
                </a:cubicBezTo>
                <a:cubicBezTo>
                  <a:pt x="12015" y="17280"/>
                  <a:pt x="12150" y="17415"/>
                  <a:pt x="12420" y="17415"/>
                </a:cubicBezTo>
                <a:cubicBezTo>
                  <a:pt x="14580" y="17415"/>
                  <a:pt x="14580" y="17415"/>
                  <a:pt x="14580" y="17415"/>
                </a:cubicBezTo>
                <a:cubicBezTo>
                  <a:pt x="14850" y="17415"/>
                  <a:pt x="14985" y="17280"/>
                  <a:pt x="14985" y="17010"/>
                </a:cubicBezTo>
                <a:cubicBezTo>
                  <a:pt x="14985" y="16875"/>
                  <a:pt x="14850" y="16740"/>
                  <a:pt x="14580" y="16740"/>
                </a:cubicBezTo>
                <a:cubicBezTo>
                  <a:pt x="14310" y="16740"/>
                  <a:pt x="14310" y="16740"/>
                  <a:pt x="14310" y="16740"/>
                </a:cubicBezTo>
                <a:cubicBezTo>
                  <a:pt x="14310" y="15390"/>
                  <a:pt x="14310" y="15390"/>
                  <a:pt x="14310" y="15390"/>
                </a:cubicBezTo>
                <a:cubicBezTo>
                  <a:pt x="14310" y="15120"/>
                  <a:pt x="14175" y="14985"/>
                  <a:pt x="13905" y="14985"/>
                </a:cubicBezTo>
                <a:cubicBezTo>
                  <a:pt x="13770" y="14985"/>
                  <a:pt x="13635" y="15120"/>
                  <a:pt x="13635" y="15390"/>
                </a:cubicBezTo>
                <a:cubicBezTo>
                  <a:pt x="13635" y="16740"/>
                  <a:pt x="13635" y="16740"/>
                  <a:pt x="13635" y="16740"/>
                </a:cubicBezTo>
                <a:cubicBezTo>
                  <a:pt x="12690" y="16740"/>
                  <a:pt x="12690" y="16740"/>
                  <a:pt x="12690" y="16740"/>
                </a:cubicBezTo>
                <a:cubicBezTo>
                  <a:pt x="12690" y="15390"/>
                  <a:pt x="12690" y="15390"/>
                  <a:pt x="12690" y="15390"/>
                </a:cubicBezTo>
                <a:cubicBezTo>
                  <a:pt x="12690" y="14040"/>
                  <a:pt x="13770" y="13635"/>
                  <a:pt x="13770" y="13635"/>
                </a:cubicBezTo>
                <a:cubicBezTo>
                  <a:pt x="13905" y="13635"/>
                  <a:pt x="13905" y="13635"/>
                  <a:pt x="13905" y="13635"/>
                </a:cubicBezTo>
                <a:cubicBezTo>
                  <a:pt x="14715" y="13365"/>
                  <a:pt x="14715" y="13365"/>
                  <a:pt x="14715" y="13365"/>
                </a:cubicBezTo>
                <a:cubicBezTo>
                  <a:pt x="15660" y="16740"/>
                  <a:pt x="15660" y="16740"/>
                  <a:pt x="15660" y="16740"/>
                </a:cubicBezTo>
                <a:cubicBezTo>
                  <a:pt x="15525" y="16740"/>
                  <a:pt x="15390" y="16875"/>
                  <a:pt x="15390" y="17010"/>
                </a:cubicBezTo>
                <a:cubicBezTo>
                  <a:pt x="15390" y="17280"/>
                  <a:pt x="15525" y="17415"/>
                  <a:pt x="15660" y="17415"/>
                </a:cubicBezTo>
                <a:cubicBezTo>
                  <a:pt x="16065" y="17415"/>
                  <a:pt x="16065" y="17415"/>
                  <a:pt x="16065" y="17415"/>
                </a:cubicBezTo>
                <a:cubicBezTo>
                  <a:pt x="16065" y="17415"/>
                  <a:pt x="16065" y="17415"/>
                  <a:pt x="16065" y="17415"/>
                </a:cubicBezTo>
                <a:cubicBezTo>
                  <a:pt x="16065" y="17415"/>
                  <a:pt x="16065" y="17415"/>
                  <a:pt x="16065" y="17415"/>
                </a:cubicBezTo>
                <a:cubicBezTo>
                  <a:pt x="17550" y="17415"/>
                  <a:pt x="17550" y="17415"/>
                  <a:pt x="17550" y="17415"/>
                </a:cubicBezTo>
                <a:cubicBezTo>
                  <a:pt x="17550" y="17415"/>
                  <a:pt x="17550" y="17415"/>
                  <a:pt x="17550" y="17415"/>
                </a:cubicBezTo>
                <a:cubicBezTo>
                  <a:pt x="17550" y="17415"/>
                  <a:pt x="17550" y="17415"/>
                  <a:pt x="17550" y="17415"/>
                </a:cubicBezTo>
                <a:cubicBezTo>
                  <a:pt x="17550" y="17415"/>
                  <a:pt x="17550" y="17415"/>
                  <a:pt x="17550" y="17415"/>
                </a:cubicBezTo>
                <a:cubicBezTo>
                  <a:pt x="17550" y="17415"/>
                  <a:pt x="17550" y="17415"/>
                  <a:pt x="17550" y="17415"/>
                </a:cubicBezTo>
                <a:cubicBezTo>
                  <a:pt x="18225" y="17415"/>
                  <a:pt x="18225" y="17415"/>
                  <a:pt x="18225" y="17415"/>
                </a:cubicBezTo>
                <a:cubicBezTo>
                  <a:pt x="21195" y="17415"/>
                  <a:pt x="21195" y="17415"/>
                  <a:pt x="21195" y="17415"/>
                </a:cubicBezTo>
                <a:cubicBezTo>
                  <a:pt x="21465" y="17415"/>
                  <a:pt x="21600" y="17280"/>
                  <a:pt x="21600" y="17010"/>
                </a:cubicBezTo>
                <a:cubicBezTo>
                  <a:pt x="21600" y="15390"/>
                  <a:pt x="21600" y="15390"/>
                  <a:pt x="21600" y="15390"/>
                </a:cubicBezTo>
                <a:cubicBezTo>
                  <a:pt x="21600" y="13905"/>
                  <a:pt x="20520" y="13230"/>
                  <a:pt x="19980" y="12960"/>
                </a:cubicBezTo>
                <a:close/>
                <a:moveTo>
                  <a:pt x="19305" y="8910"/>
                </a:moveTo>
                <a:cubicBezTo>
                  <a:pt x="19440" y="8910"/>
                  <a:pt x="19440" y="9045"/>
                  <a:pt x="19440" y="9180"/>
                </a:cubicBezTo>
                <a:cubicBezTo>
                  <a:pt x="19440" y="9315"/>
                  <a:pt x="19440" y="9450"/>
                  <a:pt x="19305" y="9585"/>
                </a:cubicBezTo>
                <a:lnTo>
                  <a:pt x="19305" y="8910"/>
                </a:lnTo>
                <a:close/>
                <a:moveTo>
                  <a:pt x="14445" y="9585"/>
                </a:moveTo>
                <a:cubicBezTo>
                  <a:pt x="14310" y="9450"/>
                  <a:pt x="14175" y="9315"/>
                  <a:pt x="14175" y="9180"/>
                </a:cubicBezTo>
                <a:cubicBezTo>
                  <a:pt x="14175" y="9045"/>
                  <a:pt x="14310" y="8910"/>
                  <a:pt x="14445" y="8910"/>
                </a:cubicBezTo>
                <a:lnTo>
                  <a:pt x="14445" y="9585"/>
                </a:lnTo>
                <a:close/>
                <a:moveTo>
                  <a:pt x="14715" y="7965"/>
                </a:moveTo>
                <a:cubicBezTo>
                  <a:pt x="14715" y="7965"/>
                  <a:pt x="14715" y="7965"/>
                  <a:pt x="14715" y="7965"/>
                </a:cubicBezTo>
                <a:cubicBezTo>
                  <a:pt x="14715" y="7965"/>
                  <a:pt x="14715" y="7965"/>
                  <a:pt x="14715" y="7965"/>
                </a:cubicBezTo>
                <a:cubicBezTo>
                  <a:pt x="14715" y="7965"/>
                  <a:pt x="14715" y="7965"/>
                  <a:pt x="14715" y="7965"/>
                </a:cubicBezTo>
                <a:cubicBezTo>
                  <a:pt x="14715" y="7965"/>
                  <a:pt x="14715" y="7965"/>
                  <a:pt x="14715" y="7965"/>
                </a:cubicBezTo>
                <a:cubicBezTo>
                  <a:pt x="14715" y="7965"/>
                  <a:pt x="14715" y="7965"/>
                  <a:pt x="14715" y="7965"/>
                </a:cubicBezTo>
                <a:cubicBezTo>
                  <a:pt x="14715" y="7965"/>
                  <a:pt x="14580" y="7965"/>
                  <a:pt x="14580" y="7965"/>
                </a:cubicBezTo>
                <a:cubicBezTo>
                  <a:pt x="14580" y="7965"/>
                  <a:pt x="14580" y="7965"/>
                  <a:pt x="14580" y="7965"/>
                </a:cubicBezTo>
                <a:cubicBezTo>
                  <a:pt x="14580" y="7965"/>
                  <a:pt x="14580" y="7965"/>
                  <a:pt x="14580" y="7965"/>
                </a:cubicBezTo>
                <a:cubicBezTo>
                  <a:pt x="14580" y="7965"/>
                  <a:pt x="14580" y="7965"/>
                  <a:pt x="14580" y="7965"/>
                </a:cubicBezTo>
                <a:cubicBezTo>
                  <a:pt x="14580" y="7965"/>
                  <a:pt x="14580" y="7965"/>
                  <a:pt x="14580" y="7965"/>
                </a:cubicBezTo>
                <a:cubicBezTo>
                  <a:pt x="14580" y="7965"/>
                  <a:pt x="14580" y="7965"/>
                  <a:pt x="14580" y="7965"/>
                </a:cubicBezTo>
                <a:cubicBezTo>
                  <a:pt x="14580" y="7965"/>
                  <a:pt x="14580" y="7965"/>
                  <a:pt x="14580" y="7965"/>
                </a:cubicBezTo>
                <a:cubicBezTo>
                  <a:pt x="14580" y="7965"/>
                  <a:pt x="14580" y="7965"/>
                  <a:pt x="14580" y="7965"/>
                </a:cubicBezTo>
                <a:cubicBezTo>
                  <a:pt x="14580" y="7965"/>
                  <a:pt x="14580" y="7965"/>
                  <a:pt x="14580" y="7965"/>
                </a:cubicBezTo>
                <a:cubicBezTo>
                  <a:pt x="14580" y="7965"/>
                  <a:pt x="14445" y="7965"/>
                  <a:pt x="14445" y="7965"/>
                </a:cubicBezTo>
                <a:cubicBezTo>
                  <a:pt x="14445" y="7965"/>
                  <a:pt x="14445" y="7965"/>
                  <a:pt x="14445" y="7965"/>
                </a:cubicBezTo>
                <a:cubicBezTo>
                  <a:pt x="14445" y="7965"/>
                  <a:pt x="14445" y="7965"/>
                  <a:pt x="14445" y="7965"/>
                </a:cubicBezTo>
                <a:cubicBezTo>
                  <a:pt x="14445" y="7965"/>
                  <a:pt x="14445" y="7965"/>
                  <a:pt x="14445" y="7965"/>
                </a:cubicBezTo>
                <a:cubicBezTo>
                  <a:pt x="14445" y="7425"/>
                  <a:pt x="14445" y="7425"/>
                  <a:pt x="14445" y="7425"/>
                </a:cubicBezTo>
                <a:cubicBezTo>
                  <a:pt x="14445" y="6075"/>
                  <a:pt x="15525" y="5130"/>
                  <a:pt x="16740" y="5130"/>
                </a:cubicBezTo>
                <a:cubicBezTo>
                  <a:pt x="17010" y="5130"/>
                  <a:pt x="17010" y="5130"/>
                  <a:pt x="17010" y="5130"/>
                </a:cubicBezTo>
                <a:cubicBezTo>
                  <a:pt x="18225" y="5130"/>
                  <a:pt x="19170" y="6075"/>
                  <a:pt x="19170" y="7425"/>
                </a:cubicBezTo>
                <a:cubicBezTo>
                  <a:pt x="19170" y="7965"/>
                  <a:pt x="19170" y="7965"/>
                  <a:pt x="19170" y="7965"/>
                </a:cubicBezTo>
                <a:cubicBezTo>
                  <a:pt x="19170" y="7965"/>
                  <a:pt x="19170" y="7965"/>
                  <a:pt x="19170" y="7965"/>
                </a:cubicBezTo>
                <a:cubicBezTo>
                  <a:pt x="19170" y="7965"/>
                  <a:pt x="19170" y="7965"/>
                  <a:pt x="19170" y="7965"/>
                </a:cubicBezTo>
                <a:cubicBezTo>
                  <a:pt x="19170" y="7965"/>
                  <a:pt x="19170" y="7965"/>
                  <a:pt x="19170" y="7965"/>
                </a:cubicBezTo>
                <a:cubicBezTo>
                  <a:pt x="19170" y="7965"/>
                  <a:pt x="19170" y="7965"/>
                  <a:pt x="19170" y="7965"/>
                </a:cubicBezTo>
                <a:cubicBezTo>
                  <a:pt x="19170" y="7965"/>
                  <a:pt x="19170" y="7965"/>
                  <a:pt x="19170" y="7965"/>
                </a:cubicBezTo>
                <a:cubicBezTo>
                  <a:pt x="19170" y="7965"/>
                  <a:pt x="19170" y="7965"/>
                  <a:pt x="19170" y="7965"/>
                </a:cubicBezTo>
                <a:cubicBezTo>
                  <a:pt x="19170" y="7965"/>
                  <a:pt x="19170" y="7965"/>
                  <a:pt x="19170" y="7965"/>
                </a:cubicBezTo>
                <a:cubicBezTo>
                  <a:pt x="19170" y="7965"/>
                  <a:pt x="19170" y="7965"/>
                  <a:pt x="19170" y="7965"/>
                </a:cubicBezTo>
                <a:cubicBezTo>
                  <a:pt x="19035" y="7965"/>
                  <a:pt x="19035" y="7965"/>
                  <a:pt x="19035" y="7965"/>
                </a:cubicBezTo>
                <a:cubicBezTo>
                  <a:pt x="19035" y="7965"/>
                  <a:pt x="19035" y="7965"/>
                  <a:pt x="19035" y="7965"/>
                </a:cubicBezTo>
                <a:cubicBezTo>
                  <a:pt x="19035" y="7965"/>
                  <a:pt x="19035" y="7965"/>
                  <a:pt x="19035" y="7965"/>
                </a:cubicBezTo>
                <a:cubicBezTo>
                  <a:pt x="19035" y="7965"/>
                  <a:pt x="19035" y="7965"/>
                  <a:pt x="19035" y="7965"/>
                </a:cubicBezTo>
                <a:cubicBezTo>
                  <a:pt x="18360" y="7695"/>
                  <a:pt x="18090" y="6885"/>
                  <a:pt x="18090" y="6885"/>
                </a:cubicBezTo>
                <a:cubicBezTo>
                  <a:pt x="18090" y="6750"/>
                  <a:pt x="17955" y="6615"/>
                  <a:pt x="17820" y="6615"/>
                </a:cubicBezTo>
                <a:cubicBezTo>
                  <a:pt x="17685" y="6480"/>
                  <a:pt x="17550" y="6615"/>
                  <a:pt x="17550" y="6750"/>
                </a:cubicBezTo>
                <a:cubicBezTo>
                  <a:pt x="16605" y="7830"/>
                  <a:pt x="14715" y="7965"/>
                  <a:pt x="14715" y="7965"/>
                </a:cubicBezTo>
                <a:close/>
                <a:moveTo>
                  <a:pt x="15120" y="9855"/>
                </a:moveTo>
                <a:cubicBezTo>
                  <a:pt x="15120" y="8505"/>
                  <a:pt x="15120" y="8505"/>
                  <a:pt x="15120" y="8505"/>
                </a:cubicBezTo>
                <a:cubicBezTo>
                  <a:pt x="15660" y="8505"/>
                  <a:pt x="16875" y="8370"/>
                  <a:pt x="17685" y="7560"/>
                </a:cubicBezTo>
                <a:cubicBezTo>
                  <a:pt x="17820" y="7830"/>
                  <a:pt x="18090" y="8235"/>
                  <a:pt x="18630" y="8505"/>
                </a:cubicBezTo>
                <a:cubicBezTo>
                  <a:pt x="18630" y="9855"/>
                  <a:pt x="18630" y="9855"/>
                  <a:pt x="18630" y="9855"/>
                </a:cubicBezTo>
                <a:cubicBezTo>
                  <a:pt x="18630" y="10800"/>
                  <a:pt x="17955" y="11475"/>
                  <a:pt x="17010" y="11475"/>
                </a:cubicBezTo>
                <a:cubicBezTo>
                  <a:pt x="16605" y="11475"/>
                  <a:pt x="16605" y="11475"/>
                  <a:pt x="16605" y="11475"/>
                </a:cubicBezTo>
                <a:cubicBezTo>
                  <a:pt x="15795" y="11475"/>
                  <a:pt x="15120" y="10800"/>
                  <a:pt x="15120" y="9855"/>
                </a:cubicBezTo>
                <a:close/>
                <a:moveTo>
                  <a:pt x="16605" y="14310"/>
                </a:moveTo>
                <a:cubicBezTo>
                  <a:pt x="16875" y="14040"/>
                  <a:pt x="16875" y="14040"/>
                  <a:pt x="16875" y="14040"/>
                </a:cubicBezTo>
                <a:cubicBezTo>
                  <a:pt x="17145" y="14310"/>
                  <a:pt x="17145" y="14310"/>
                  <a:pt x="17145" y="14310"/>
                </a:cubicBezTo>
                <a:cubicBezTo>
                  <a:pt x="17010" y="14580"/>
                  <a:pt x="17010" y="14580"/>
                  <a:pt x="17010" y="14580"/>
                </a:cubicBezTo>
                <a:cubicBezTo>
                  <a:pt x="16605" y="14580"/>
                  <a:pt x="16605" y="14580"/>
                  <a:pt x="16605" y="14580"/>
                </a:cubicBezTo>
                <a:cubicBezTo>
                  <a:pt x="16605" y="14580"/>
                  <a:pt x="16605" y="14580"/>
                  <a:pt x="16605" y="14580"/>
                </a:cubicBezTo>
                <a:lnTo>
                  <a:pt x="16605" y="14310"/>
                </a:lnTo>
                <a:close/>
                <a:moveTo>
                  <a:pt x="16875" y="13230"/>
                </a:moveTo>
                <a:cubicBezTo>
                  <a:pt x="16200" y="12555"/>
                  <a:pt x="16200" y="12555"/>
                  <a:pt x="16200" y="12555"/>
                </a:cubicBezTo>
                <a:cubicBezTo>
                  <a:pt x="16200" y="12150"/>
                  <a:pt x="16200" y="12150"/>
                  <a:pt x="16200" y="12150"/>
                </a:cubicBezTo>
                <a:cubicBezTo>
                  <a:pt x="16200" y="12150"/>
                  <a:pt x="16200" y="12150"/>
                  <a:pt x="16200" y="12150"/>
                </a:cubicBezTo>
                <a:cubicBezTo>
                  <a:pt x="16200" y="12150"/>
                  <a:pt x="16200" y="12150"/>
                  <a:pt x="16200" y="12150"/>
                </a:cubicBezTo>
                <a:cubicBezTo>
                  <a:pt x="16200" y="12150"/>
                  <a:pt x="16200" y="12150"/>
                  <a:pt x="16200" y="12150"/>
                </a:cubicBezTo>
                <a:cubicBezTo>
                  <a:pt x="16335" y="12150"/>
                  <a:pt x="16470" y="12150"/>
                  <a:pt x="16605" y="12150"/>
                </a:cubicBezTo>
                <a:cubicBezTo>
                  <a:pt x="17010" y="12150"/>
                  <a:pt x="17010" y="12150"/>
                  <a:pt x="17010" y="12150"/>
                </a:cubicBezTo>
                <a:cubicBezTo>
                  <a:pt x="17145" y="12150"/>
                  <a:pt x="17280" y="12150"/>
                  <a:pt x="17415" y="12150"/>
                </a:cubicBezTo>
                <a:cubicBezTo>
                  <a:pt x="17415" y="12555"/>
                  <a:pt x="17415" y="12555"/>
                  <a:pt x="17415" y="12555"/>
                </a:cubicBezTo>
                <a:lnTo>
                  <a:pt x="16875" y="13230"/>
                </a:lnTo>
                <a:close/>
                <a:moveTo>
                  <a:pt x="15930" y="15525"/>
                </a:moveTo>
                <a:cubicBezTo>
                  <a:pt x="15795" y="14850"/>
                  <a:pt x="15795" y="14850"/>
                  <a:pt x="15795" y="14850"/>
                </a:cubicBezTo>
                <a:cubicBezTo>
                  <a:pt x="15795" y="14850"/>
                  <a:pt x="15930" y="14850"/>
                  <a:pt x="15930" y="14715"/>
                </a:cubicBezTo>
                <a:cubicBezTo>
                  <a:pt x="15930" y="14715"/>
                  <a:pt x="15930" y="14715"/>
                  <a:pt x="15930" y="14715"/>
                </a:cubicBezTo>
                <a:cubicBezTo>
                  <a:pt x="16065" y="14850"/>
                  <a:pt x="16065" y="14850"/>
                  <a:pt x="16065" y="14850"/>
                </a:cubicBezTo>
                <a:lnTo>
                  <a:pt x="15930" y="15525"/>
                </a:lnTo>
                <a:close/>
                <a:moveTo>
                  <a:pt x="15795" y="14040"/>
                </a:moveTo>
                <a:cubicBezTo>
                  <a:pt x="15390" y="12960"/>
                  <a:pt x="15390" y="12960"/>
                  <a:pt x="15390" y="12960"/>
                </a:cubicBezTo>
                <a:cubicBezTo>
                  <a:pt x="15525" y="12825"/>
                  <a:pt x="15525" y="12825"/>
                  <a:pt x="15525" y="12825"/>
                </a:cubicBezTo>
                <a:cubicBezTo>
                  <a:pt x="15525" y="12825"/>
                  <a:pt x="15660" y="12960"/>
                  <a:pt x="15660" y="12960"/>
                </a:cubicBezTo>
                <a:cubicBezTo>
                  <a:pt x="16335" y="13635"/>
                  <a:pt x="16335" y="13635"/>
                  <a:pt x="16335" y="13635"/>
                </a:cubicBezTo>
                <a:lnTo>
                  <a:pt x="15795" y="14040"/>
                </a:lnTo>
                <a:close/>
                <a:moveTo>
                  <a:pt x="16470" y="16740"/>
                </a:moveTo>
                <a:cubicBezTo>
                  <a:pt x="16740" y="15255"/>
                  <a:pt x="16740" y="15255"/>
                  <a:pt x="16740" y="15255"/>
                </a:cubicBezTo>
                <a:cubicBezTo>
                  <a:pt x="17010" y="15255"/>
                  <a:pt x="17010" y="15255"/>
                  <a:pt x="17010" y="15255"/>
                </a:cubicBezTo>
                <a:cubicBezTo>
                  <a:pt x="17145" y="16740"/>
                  <a:pt x="17145" y="16740"/>
                  <a:pt x="17145" y="16740"/>
                </a:cubicBezTo>
                <a:lnTo>
                  <a:pt x="16470" y="16740"/>
                </a:lnTo>
                <a:close/>
                <a:moveTo>
                  <a:pt x="18090" y="12960"/>
                </a:moveTo>
                <a:cubicBezTo>
                  <a:pt x="18090" y="12825"/>
                  <a:pt x="18090" y="12825"/>
                  <a:pt x="18090" y="12825"/>
                </a:cubicBezTo>
                <a:cubicBezTo>
                  <a:pt x="18360" y="12960"/>
                  <a:pt x="18360" y="12960"/>
                  <a:pt x="18360" y="12960"/>
                </a:cubicBezTo>
                <a:cubicBezTo>
                  <a:pt x="17820" y="14040"/>
                  <a:pt x="17820" y="14040"/>
                  <a:pt x="17820" y="14040"/>
                </a:cubicBezTo>
                <a:cubicBezTo>
                  <a:pt x="17685" y="13905"/>
                  <a:pt x="17685" y="13905"/>
                  <a:pt x="17685" y="13905"/>
                </a:cubicBezTo>
                <a:cubicBezTo>
                  <a:pt x="17685" y="13905"/>
                  <a:pt x="17685" y="13905"/>
                  <a:pt x="17685" y="13905"/>
                </a:cubicBezTo>
                <a:cubicBezTo>
                  <a:pt x="17415" y="13635"/>
                  <a:pt x="17415" y="13635"/>
                  <a:pt x="17415" y="13635"/>
                </a:cubicBezTo>
                <a:lnTo>
                  <a:pt x="18090" y="12960"/>
                </a:lnTo>
                <a:close/>
                <a:moveTo>
                  <a:pt x="17685" y="15525"/>
                </a:moveTo>
                <a:cubicBezTo>
                  <a:pt x="17550" y="14850"/>
                  <a:pt x="17550" y="14850"/>
                  <a:pt x="17550" y="14850"/>
                </a:cubicBezTo>
                <a:cubicBezTo>
                  <a:pt x="17685" y="14715"/>
                  <a:pt x="17685" y="14715"/>
                  <a:pt x="17685" y="14715"/>
                </a:cubicBezTo>
                <a:cubicBezTo>
                  <a:pt x="17820" y="14715"/>
                  <a:pt x="17820" y="14715"/>
                  <a:pt x="17820" y="14715"/>
                </a:cubicBezTo>
                <a:cubicBezTo>
                  <a:pt x="17820" y="14850"/>
                  <a:pt x="17820" y="14850"/>
                  <a:pt x="17820" y="14850"/>
                </a:cubicBezTo>
                <a:lnTo>
                  <a:pt x="17685" y="15525"/>
                </a:lnTo>
                <a:close/>
                <a:moveTo>
                  <a:pt x="20925" y="16740"/>
                </a:moveTo>
                <a:cubicBezTo>
                  <a:pt x="19980" y="16740"/>
                  <a:pt x="19980" y="16740"/>
                  <a:pt x="19980" y="16740"/>
                </a:cubicBezTo>
                <a:cubicBezTo>
                  <a:pt x="19980" y="15390"/>
                  <a:pt x="19980" y="15390"/>
                  <a:pt x="19980" y="15390"/>
                </a:cubicBezTo>
                <a:cubicBezTo>
                  <a:pt x="19980" y="15120"/>
                  <a:pt x="19845" y="14985"/>
                  <a:pt x="19710" y="14985"/>
                </a:cubicBezTo>
                <a:cubicBezTo>
                  <a:pt x="19440" y="14985"/>
                  <a:pt x="19305" y="15120"/>
                  <a:pt x="19305" y="15390"/>
                </a:cubicBezTo>
                <a:cubicBezTo>
                  <a:pt x="19305" y="16740"/>
                  <a:pt x="19305" y="16740"/>
                  <a:pt x="19305" y="16740"/>
                </a:cubicBezTo>
                <a:cubicBezTo>
                  <a:pt x="18225" y="16740"/>
                  <a:pt x="18225" y="16740"/>
                  <a:pt x="18225" y="16740"/>
                </a:cubicBezTo>
                <a:cubicBezTo>
                  <a:pt x="18090" y="16740"/>
                  <a:pt x="18090" y="16740"/>
                  <a:pt x="18090" y="16740"/>
                </a:cubicBezTo>
                <a:cubicBezTo>
                  <a:pt x="19035" y="13365"/>
                  <a:pt x="19035" y="13365"/>
                  <a:pt x="19035" y="13365"/>
                </a:cubicBezTo>
                <a:cubicBezTo>
                  <a:pt x="19845" y="13635"/>
                  <a:pt x="19845" y="13635"/>
                  <a:pt x="19845" y="13635"/>
                </a:cubicBezTo>
                <a:cubicBezTo>
                  <a:pt x="19845" y="13635"/>
                  <a:pt x="19845" y="13635"/>
                  <a:pt x="19845" y="13635"/>
                </a:cubicBezTo>
                <a:cubicBezTo>
                  <a:pt x="19845" y="13635"/>
                  <a:pt x="20925" y="14040"/>
                  <a:pt x="20925" y="15390"/>
                </a:cubicBezTo>
                <a:lnTo>
                  <a:pt x="20925" y="167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90" name="Freeform 174"/>
          <p:cNvSpPr/>
          <p:nvPr/>
        </p:nvSpPr>
        <p:spPr>
          <a:xfrm>
            <a:off x="4938712" y="8180388"/>
            <a:ext cx="1092201" cy="1082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85" y="6191"/>
                </a:moveTo>
                <a:cubicBezTo>
                  <a:pt x="9585" y="6879"/>
                  <a:pt x="9585" y="6879"/>
                  <a:pt x="9585" y="6879"/>
                </a:cubicBezTo>
                <a:cubicBezTo>
                  <a:pt x="9585" y="6879"/>
                  <a:pt x="9585" y="6879"/>
                  <a:pt x="9585" y="6879"/>
                </a:cubicBezTo>
                <a:cubicBezTo>
                  <a:pt x="9585" y="8117"/>
                  <a:pt x="9585" y="8117"/>
                  <a:pt x="9585" y="8117"/>
                </a:cubicBezTo>
                <a:cubicBezTo>
                  <a:pt x="9585" y="8255"/>
                  <a:pt x="9720" y="8392"/>
                  <a:pt x="9855" y="8392"/>
                </a:cubicBezTo>
                <a:cubicBezTo>
                  <a:pt x="11610" y="8392"/>
                  <a:pt x="11610" y="8392"/>
                  <a:pt x="11610" y="8392"/>
                </a:cubicBezTo>
                <a:cubicBezTo>
                  <a:pt x="11880" y="8392"/>
                  <a:pt x="12015" y="8255"/>
                  <a:pt x="12015" y="8117"/>
                </a:cubicBezTo>
                <a:cubicBezTo>
                  <a:pt x="12015" y="6879"/>
                  <a:pt x="12015" y="6879"/>
                  <a:pt x="12015" y="6879"/>
                </a:cubicBezTo>
                <a:cubicBezTo>
                  <a:pt x="12015" y="6879"/>
                  <a:pt x="12015" y="6879"/>
                  <a:pt x="12015" y="6879"/>
                </a:cubicBezTo>
                <a:cubicBezTo>
                  <a:pt x="12015" y="6191"/>
                  <a:pt x="12015" y="6191"/>
                  <a:pt x="12015" y="6191"/>
                </a:cubicBezTo>
                <a:cubicBezTo>
                  <a:pt x="12555" y="5778"/>
                  <a:pt x="12960" y="5090"/>
                  <a:pt x="12960" y="4265"/>
                </a:cubicBezTo>
                <a:cubicBezTo>
                  <a:pt x="12960" y="3027"/>
                  <a:pt x="12015" y="2064"/>
                  <a:pt x="10800" y="2064"/>
                </a:cubicBezTo>
                <a:cubicBezTo>
                  <a:pt x="9585" y="2064"/>
                  <a:pt x="8640" y="3027"/>
                  <a:pt x="8640" y="4265"/>
                </a:cubicBezTo>
                <a:cubicBezTo>
                  <a:pt x="8640" y="5090"/>
                  <a:pt x="8910" y="5778"/>
                  <a:pt x="9585" y="6191"/>
                </a:cubicBezTo>
                <a:close/>
                <a:moveTo>
                  <a:pt x="11340" y="7704"/>
                </a:moveTo>
                <a:cubicBezTo>
                  <a:pt x="10260" y="7704"/>
                  <a:pt x="10260" y="7704"/>
                  <a:pt x="10260" y="7704"/>
                </a:cubicBezTo>
                <a:cubicBezTo>
                  <a:pt x="10260" y="7154"/>
                  <a:pt x="10260" y="7154"/>
                  <a:pt x="10260" y="7154"/>
                </a:cubicBezTo>
                <a:cubicBezTo>
                  <a:pt x="11340" y="7154"/>
                  <a:pt x="11340" y="7154"/>
                  <a:pt x="11340" y="7154"/>
                </a:cubicBezTo>
                <a:lnTo>
                  <a:pt x="11340" y="7704"/>
                </a:lnTo>
                <a:close/>
                <a:moveTo>
                  <a:pt x="10800" y="2752"/>
                </a:moveTo>
                <a:cubicBezTo>
                  <a:pt x="11610" y="2752"/>
                  <a:pt x="12285" y="3439"/>
                  <a:pt x="12285" y="4265"/>
                </a:cubicBezTo>
                <a:cubicBezTo>
                  <a:pt x="12285" y="4953"/>
                  <a:pt x="12015" y="5366"/>
                  <a:pt x="11475" y="5641"/>
                </a:cubicBezTo>
                <a:cubicBezTo>
                  <a:pt x="11340" y="5778"/>
                  <a:pt x="11340" y="5916"/>
                  <a:pt x="11340" y="6054"/>
                </a:cubicBezTo>
                <a:cubicBezTo>
                  <a:pt x="11340" y="6466"/>
                  <a:pt x="11340" y="6466"/>
                  <a:pt x="11340" y="6466"/>
                </a:cubicBezTo>
                <a:cubicBezTo>
                  <a:pt x="11070" y="6466"/>
                  <a:pt x="11070" y="6466"/>
                  <a:pt x="11070" y="6466"/>
                </a:cubicBezTo>
                <a:cubicBezTo>
                  <a:pt x="11070" y="5228"/>
                  <a:pt x="11070" y="5228"/>
                  <a:pt x="11070" y="5228"/>
                </a:cubicBezTo>
                <a:cubicBezTo>
                  <a:pt x="11070" y="5090"/>
                  <a:pt x="10935" y="4953"/>
                  <a:pt x="10800" y="4953"/>
                </a:cubicBezTo>
                <a:cubicBezTo>
                  <a:pt x="10665" y="4953"/>
                  <a:pt x="10395" y="5090"/>
                  <a:pt x="10395" y="5228"/>
                </a:cubicBezTo>
                <a:cubicBezTo>
                  <a:pt x="10395" y="6466"/>
                  <a:pt x="10395" y="6466"/>
                  <a:pt x="10395" y="6466"/>
                </a:cubicBezTo>
                <a:cubicBezTo>
                  <a:pt x="10260" y="6466"/>
                  <a:pt x="10260" y="6466"/>
                  <a:pt x="10260" y="6466"/>
                </a:cubicBezTo>
                <a:cubicBezTo>
                  <a:pt x="10260" y="6054"/>
                  <a:pt x="10260" y="6054"/>
                  <a:pt x="10260" y="6054"/>
                </a:cubicBezTo>
                <a:cubicBezTo>
                  <a:pt x="10260" y="5916"/>
                  <a:pt x="10125" y="5778"/>
                  <a:pt x="10125" y="5641"/>
                </a:cubicBezTo>
                <a:cubicBezTo>
                  <a:pt x="9585" y="5366"/>
                  <a:pt x="9315" y="4953"/>
                  <a:pt x="9315" y="4265"/>
                </a:cubicBezTo>
                <a:cubicBezTo>
                  <a:pt x="9315" y="3439"/>
                  <a:pt x="9990" y="2752"/>
                  <a:pt x="10800" y="2752"/>
                </a:cubicBezTo>
                <a:close/>
                <a:moveTo>
                  <a:pt x="10395" y="8530"/>
                </a:moveTo>
                <a:cubicBezTo>
                  <a:pt x="10260" y="8530"/>
                  <a:pt x="10125" y="8805"/>
                  <a:pt x="10125" y="8943"/>
                </a:cubicBezTo>
                <a:cubicBezTo>
                  <a:pt x="10125" y="9080"/>
                  <a:pt x="10260" y="9355"/>
                  <a:pt x="10395" y="9355"/>
                </a:cubicBezTo>
                <a:cubicBezTo>
                  <a:pt x="11205" y="9355"/>
                  <a:pt x="11205" y="9355"/>
                  <a:pt x="11205" y="9355"/>
                </a:cubicBezTo>
                <a:cubicBezTo>
                  <a:pt x="11340" y="9355"/>
                  <a:pt x="11475" y="9080"/>
                  <a:pt x="11475" y="8943"/>
                </a:cubicBezTo>
                <a:cubicBezTo>
                  <a:pt x="11475" y="8805"/>
                  <a:pt x="11340" y="8530"/>
                  <a:pt x="11205" y="8530"/>
                </a:cubicBezTo>
                <a:lnTo>
                  <a:pt x="10395" y="8530"/>
                </a:lnTo>
                <a:close/>
                <a:moveTo>
                  <a:pt x="6885" y="4678"/>
                </a:moveTo>
                <a:cubicBezTo>
                  <a:pt x="7965" y="4678"/>
                  <a:pt x="7965" y="4678"/>
                  <a:pt x="7965" y="4678"/>
                </a:cubicBezTo>
                <a:cubicBezTo>
                  <a:pt x="8100" y="4678"/>
                  <a:pt x="8235" y="4403"/>
                  <a:pt x="8235" y="4265"/>
                </a:cubicBezTo>
                <a:cubicBezTo>
                  <a:pt x="8235" y="4127"/>
                  <a:pt x="8100" y="3852"/>
                  <a:pt x="7965" y="3852"/>
                </a:cubicBezTo>
                <a:cubicBezTo>
                  <a:pt x="6885" y="3852"/>
                  <a:pt x="6885" y="3852"/>
                  <a:pt x="6885" y="3852"/>
                </a:cubicBezTo>
                <a:cubicBezTo>
                  <a:pt x="6750" y="3852"/>
                  <a:pt x="6615" y="4127"/>
                  <a:pt x="6615" y="4265"/>
                </a:cubicBezTo>
                <a:cubicBezTo>
                  <a:pt x="6615" y="4403"/>
                  <a:pt x="6750" y="4678"/>
                  <a:pt x="6885" y="4678"/>
                </a:cubicBezTo>
                <a:close/>
                <a:moveTo>
                  <a:pt x="13365" y="4265"/>
                </a:moveTo>
                <a:cubicBezTo>
                  <a:pt x="13365" y="4403"/>
                  <a:pt x="13500" y="4678"/>
                  <a:pt x="13635" y="4678"/>
                </a:cubicBezTo>
                <a:cubicBezTo>
                  <a:pt x="14580" y="4678"/>
                  <a:pt x="14580" y="4678"/>
                  <a:pt x="14580" y="4678"/>
                </a:cubicBezTo>
                <a:cubicBezTo>
                  <a:pt x="14850" y="4678"/>
                  <a:pt x="14985" y="4403"/>
                  <a:pt x="14985" y="4265"/>
                </a:cubicBezTo>
                <a:cubicBezTo>
                  <a:pt x="14985" y="4127"/>
                  <a:pt x="14850" y="3852"/>
                  <a:pt x="14580" y="3852"/>
                </a:cubicBezTo>
                <a:cubicBezTo>
                  <a:pt x="13635" y="3852"/>
                  <a:pt x="13635" y="3852"/>
                  <a:pt x="13635" y="3852"/>
                </a:cubicBezTo>
                <a:cubicBezTo>
                  <a:pt x="13500" y="3852"/>
                  <a:pt x="13365" y="4127"/>
                  <a:pt x="13365" y="4265"/>
                </a:cubicBezTo>
                <a:close/>
                <a:moveTo>
                  <a:pt x="8505" y="6054"/>
                </a:moveTo>
                <a:cubicBezTo>
                  <a:pt x="7830" y="6741"/>
                  <a:pt x="7830" y="6741"/>
                  <a:pt x="7830" y="6741"/>
                </a:cubicBezTo>
                <a:cubicBezTo>
                  <a:pt x="7695" y="6879"/>
                  <a:pt x="7695" y="7154"/>
                  <a:pt x="7830" y="7292"/>
                </a:cubicBezTo>
                <a:cubicBezTo>
                  <a:pt x="7830" y="7292"/>
                  <a:pt x="7965" y="7429"/>
                  <a:pt x="8100" y="7429"/>
                </a:cubicBezTo>
                <a:cubicBezTo>
                  <a:pt x="8100" y="7429"/>
                  <a:pt x="8235" y="7292"/>
                  <a:pt x="8370" y="7292"/>
                </a:cubicBezTo>
                <a:cubicBezTo>
                  <a:pt x="9045" y="6604"/>
                  <a:pt x="9045" y="6604"/>
                  <a:pt x="9045" y="6604"/>
                </a:cubicBezTo>
                <a:cubicBezTo>
                  <a:pt x="9180" y="6466"/>
                  <a:pt x="9180" y="6191"/>
                  <a:pt x="9045" y="6054"/>
                </a:cubicBezTo>
                <a:cubicBezTo>
                  <a:pt x="8910" y="5916"/>
                  <a:pt x="8640" y="5916"/>
                  <a:pt x="8505" y="6054"/>
                </a:cubicBezTo>
                <a:close/>
                <a:moveTo>
                  <a:pt x="12825" y="2614"/>
                </a:moveTo>
                <a:cubicBezTo>
                  <a:pt x="12960" y="2614"/>
                  <a:pt x="12960" y="2476"/>
                  <a:pt x="13095" y="2476"/>
                </a:cubicBezTo>
                <a:cubicBezTo>
                  <a:pt x="13770" y="1789"/>
                  <a:pt x="13770" y="1789"/>
                  <a:pt x="13770" y="1789"/>
                </a:cubicBezTo>
                <a:cubicBezTo>
                  <a:pt x="13905" y="1651"/>
                  <a:pt x="13905" y="1376"/>
                  <a:pt x="13770" y="1238"/>
                </a:cubicBezTo>
                <a:cubicBezTo>
                  <a:pt x="13635" y="1101"/>
                  <a:pt x="13365" y="1101"/>
                  <a:pt x="13230" y="1238"/>
                </a:cubicBezTo>
                <a:cubicBezTo>
                  <a:pt x="12555" y="1926"/>
                  <a:pt x="12555" y="1926"/>
                  <a:pt x="12555" y="1926"/>
                </a:cubicBezTo>
                <a:cubicBezTo>
                  <a:pt x="12420" y="2064"/>
                  <a:pt x="12420" y="2339"/>
                  <a:pt x="12555" y="2476"/>
                </a:cubicBezTo>
                <a:cubicBezTo>
                  <a:pt x="12690" y="2476"/>
                  <a:pt x="12690" y="2614"/>
                  <a:pt x="12825" y="2614"/>
                </a:cubicBezTo>
                <a:close/>
                <a:moveTo>
                  <a:pt x="10800" y="1651"/>
                </a:moveTo>
                <a:cubicBezTo>
                  <a:pt x="10935" y="1651"/>
                  <a:pt x="11070" y="1513"/>
                  <a:pt x="11070" y="1376"/>
                </a:cubicBezTo>
                <a:cubicBezTo>
                  <a:pt x="11070" y="413"/>
                  <a:pt x="11070" y="413"/>
                  <a:pt x="11070" y="413"/>
                </a:cubicBezTo>
                <a:cubicBezTo>
                  <a:pt x="11070" y="138"/>
                  <a:pt x="10935" y="0"/>
                  <a:pt x="10800" y="0"/>
                </a:cubicBezTo>
                <a:cubicBezTo>
                  <a:pt x="10530" y="0"/>
                  <a:pt x="10395" y="138"/>
                  <a:pt x="10395" y="413"/>
                </a:cubicBezTo>
                <a:cubicBezTo>
                  <a:pt x="10395" y="1376"/>
                  <a:pt x="10395" y="1376"/>
                  <a:pt x="10395" y="1376"/>
                </a:cubicBezTo>
                <a:cubicBezTo>
                  <a:pt x="10395" y="1513"/>
                  <a:pt x="10530" y="1651"/>
                  <a:pt x="10800" y="1651"/>
                </a:cubicBezTo>
                <a:close/>
                <a:moveTo>
                  <a:pt x="12555" y="6054"/>
                </a:moveTo>
                <a:cubicBezTo>
                  <a:pt x="12420" y="6191"/>
                  <a:pt x="12420" y="6466"/>
                  <a:pt x="12555" y="6604"/>
                </a:cubicBezTo>
                <a:cubicBezTo>
                  <a:pt x="13230" y="7292"/>
                  <a:pt x="13230" y="7292"/>
                  <a:pt x="13230" y="7292"/>
                </a:cubicBezTo>
                <a:cubicBezTo>
                  <a:pt x="13365" y="7292"/>
                  <a:pt x="13365" y="7429"/>
                  <a:pt x="13500" y="7429"/>
                </a:cubicBezTo>
                <a:cubicBezTo>
                  <a:pt x="13635" y="7429"/>
                  <a:pt x="13635" y="7292"/>
                  <a:pt x="13770" y="7292"/>
                </a:cubicBezTo>
                <a:cubicBezTo>
                  <a:pt x="13905" y="7154"/>
                  <a:pt x="13905" y="6879"/>
                  <a:pt x="13770" y="6741"/>
                </a:cubicBezTo>
                <a:cubicBezTo>
                  <a:pt x="13095" y="6054"/>
                  <a:pt x="13095" y="6054"/>
                  <a:pt x="13095" y="6054"/>
                </a:cubicBezTo>
                <a:cubicBezTo>
                  <a:pt x="12960" y="5916"/>
                  <a:pt x="12690" y="5916"/>
                  <a:pt x="12555" y="6054"/>
                </a:cubicBezTo>
                <a:close/>
                <a:moveTo>
                  <a:pt x="8505" y="2476"/>
                </a:moveTo>
                <a:cubicBezTo>
                  <a:pt x="8640" y="2476"/>
                  <a:pt x="8640" y="2614"/>
                  <a:pt x="8775" y="2614"/>
                </a:cubicBezTo>
                <a:cubicBezTo>
                  <a:pt x="8775" y="2614"/>
                  <a:pt x="8910" y="2476"/>
                  <a:pt x="9045" y="2476"/>
                </a:cubicBezTo>
                <a:cubicBezTo>
                  <a:pt x="9180" y="2339"/>
                  <a:pt x="9180" y="2064"/>
                  <a:pt x="9045" y="1926"/>
                </a:cubicBezTo>
                <a:cubicBezTo>
                  <a:pt x="8370" y="1238"/>
                  <a:pt x="8370" y="1238"/>
                  <a:pt x="8370" y="1238"/>
                </a:cubicBezTo>
                <a:cubicBezTo>
                  <a:pt x="8235" y="1101"/>
                  <a:pt x="7965" y="1101"/>
                  <a:pt x="7830" y="1238"/>
                </a:cubicBezTo>
                <a:cubicBezTo>
                  <a:pt x="7695" y="1376"/>
                  <a:pt x="7695" y="1651"/>
                  <a:pt x="7830" y="1789"/>
                </a:cubicBezTo>
                <a:lnTo>
                  <a:pt x="8505" y="2476"/>
                </a:lnTo>
                <a:close/>
                <a:moveTo>
                  <a:pt x="13095" y="18298"/>
                </a:moveTo>
                <a:cubicBezTo>
                  <a:pt x="11880" y="17748"/>
                  <a:pt x="11880" y="17748"/>
                  <a:pt x="11880" y="17748"/>
                </a:cubicBezTo>
                <a:cubicBezTo>
                  <a:pt x="11880" y="17610"/>
                  <a:pt x="11880" y="17610"/>
                  <a:pt x="11880" y="17610"/>
                </a:cubicBezTo>
                <a:cubicBezTo>
                  <a:pt x="12150" y="17473"/>
                  <a:pt x="12420" y="17060"/>
                  <a:pt x="12555" y="16785"/>
                </a:cubicBezTo>
                <a:cubicBezTo>
                  <a:pt x="13095" y="16647"/>
                  <a:pt x="13365" y="16234"/>
                  <a:pt x="13365" y="15822"/>
                </a:cubicBezTo>
                <a:cubicBezTo>
                  <a:pt x="13365" y="15546"/>
                  <a:pt x="13230" y="15271"/>
                  <a:pt x="13095" y="15134"/>
                </a:cubicBezTo>
                <a:cubicBezTo>
                  <a:pt x="13095" y="14446"/>
                  <a:pt x="13095" y="14446"/>
                  <a:pt x="13095" y="14446"/>
                </a:cubicBezTo>
                <a:cubicBezTo>
                  <a:pt x="13095" y="13345"/>
                  <a:pt x="12150" y="12382"/>
                  <a:pt x="11070" y="12245"/>
                </a:cubicBezTo>
                <a:cubicBezTo>
                  <a:pt x="11070" y="10318"/>
                  <a:pt x="11070" y="10318"/>
                  <a:pt x="11070" y="10318"/>
                </a:cubicBezTo>
                <a:cubicBezTo>
                  <a:pt x="11070" y="10043"/>
                  <a:pt x="10935" y="9906"/>
                  <a:pt x="10800" y="9906"/>
                </a:cubicBezTo>
                <a:cubicBezTo>
                  <a:pt x="10665" y="9906"/>
                  <a:pt x="10395" y="10043"/>
                  <a:pt x="10395" y="10318"/>
                </a:cubicBezTo>
                <a:cubicBezTo>
                  <a:pt x="10395" y="12382"/>
                  <a:pt x="10395" y="12382"/>
                  <a:pt x="10395" y="12382"/>
                </a:cubicBezTo>
                <a:cubicBezTo>
                  <a:pt x="9450" y="12520"/>
                  <a:pt x="8505" y="13345"/>
                  <a:pt x="8505" y="14446"/>
                </a:cubicBezTo>
                <a:cubicBezTo>
                  <a:pt x="8505" y="15134"/>
                  <a:pt x="8505" y="15134"/>
                  <a:pt x="8505" y="15134"/>
                </a:cubicBezTo>
                <a:cubicBezTo>
                  <a:pt x="8370" y="15271"/>
                  <a:pt x="8235" y="15546"/>
                  <a:pt x="8235" y="15822"/>
                </a:cubicBezTo>
                <a:cubicBezTo>
                  <a:pt x="8235" y="16234"/>
                  <a:pt x="8640" y="16647"/>
                  <a:pt x="9045" y="16785"/>
                </a:cubicBezTo>
                <a:cubicBezTo>
                  <a:pt x="9180" y="17060"/>
                  <a:pt x="9450" y="17473"/>
                  <a:pt x="9855" y="17610"/>
                </a:cubicBezTo>
                <a:cubicBezTo>
                  <a:pt x="9855" y="17748"/>
                  <a:pt x="9855" y="17748"/>
                  <a:pt x="9855" y="17748"/>
                </a:cubicBezTo>
                <a:cubicBezTo>
                  <a:pt x="8505" y="18298"/>
                  <a:pt x="8505" y="18298"/>
                  <a:pt x="8505" y="18298"/>
                </a:cubicBezTo>
                <a:cubicBezTo>
                  <a:pt x="8370" y="18436"/>
                  <a:pt x="7290" y="18848"/>
                  <a:pt x="7290" y="20087"/>
                </a:cubicBezTo>
                <a:cubicBezTo>
                  <a:pt x="7290" y="21325"/>
                  <a:pt x="7290" y="21325"/>
                  <a:pt x="7290" y="21325"/>
                </a:cubicBezTo>
                <a:cubicBezTo>
                  <a:pt x="7290" y="21462"/>
                  <a:pt x="7560" y="21600"/>
                  <a:pt x="7695" y="21600"/>
                </a:cubicBezTo>
                <a:cubicBezTo>
                  <a:pt x="8505" y="21600"/>
                  <a:pt x="8505" y="21600"/>
                  <a:pt x="8505" y="21600"/>
                </a:cubicBezTo>
                <a:cubicBezTo>
                  <a:pt x="8640" y="21600"/>
                  <a:pt x="8910" y="21462"/>
                  <a:pt x="8910" y="21325"/>
                </a:cubicBezTo>
                <a:cubicBezTo>
                  <a:pt x="8910" y="21050"/>
                  <a:pt x="8640" y="20912"/>
                  <a:pt x="8505" y="20912"/>
                </a:cubicBezTo>
                <a:cubicBezTo>
                  <a:pt x="8100" y="20912"/>
                  <a:pt x="8100" y="20912"/>
                  <a:pt x="8100" y="20912"/>
                </a:cubicBezTo>
                <a:cubicBezTo>
                  <a:pt x="8100" y="20087"/>
                  <a:pt x="8100" y="20087"/>
                  <a:pt x="8100" y="20087"/>
                </a:cubicBezTo>
                <a:cubicBezTo>
                  <a:pt x="8100" y="19261"/>
                  <a:pt x="8775" y="18986"/>
                  <a:pt x="8775" y="18986"/>
                </a:cubicBezTo>
                <a:cubicBezTo>
                  <a:pt x="8775" y="18986"/>
                  <a:pt x="8775" y="18986"/>
                  <a:pt x="8775" y="18986"/>
                </a:cubicBezTo>
                <a:cubicBezTo>
                  <a:pt x="9990" y="18573"/>
                  <a:pt x="9990" y="18573"/>
                  <a:pt x="9990" y="18573"/>
                </a:cubicBezTo>
                <a:cubicBezTo>
                  <a:pt x="10530" y="19124"/>
                  <a:pt x="10530" y="19124"/>
                  <a:pt x="10530" y="19124"/>
                </a:cubicBezTo>
                <a:cubicBezTo>
                  <a:pt x="10665" y="19261"/>
                  <a:pt x="10665" y="19261"/>
                  <a:pt x="10800" y="19261"/>
                </a:cubicBezTo>
                <a:cubicBezTo>
                  <a:pt x="10800" y="19261"/>
                  <a:pt x="10800" y="19261"/>
                  <a:pt x="10800" y="19261"/>
                </a:cubicBezTo>
                <a:cubicBezTo>
                  <a:pt x="10935" y="19261"/>
                  <a:pt x="10935" y="19261"/>
                  <a:pt x="11070" y="19124"/>
                </a:cubicBezTo>
                <a:cubicBezTo>
                  <a:pt x="11610" y="18436"/>
                  <a:pt x="11610" y="18436"/>
                  <a:pt x="11610" y="18436"/>
                </a:cubicBezTo>
                <a:cubicBezTo>
                  <a:pt x="12825" y="18986"/>
                  <a:pt x="12825" y="18986"/>
                  <a:pt x="12825" y="18986"/>
                </a:cubicBezTo>
                <a:cubicBezTo>
                  <a:pt x="12825" y="18986"/>
                  <a:pt x="12825" y="18986"/>
                  <a:pt x="12825" y="18986"/>
                </a:cubicBezTo>
                <a:cubicBezTo>
                  <a:pt x="12825" y="18986"/>
                  <a:pt x="13500" y="19261"/>
                  <a:pt x="13500" y="20087"/>
                </a:cubicBezTo>
                <a:cubicBezTo>
                  <a:pt x="13500" y="20912"/>
                  <a:pt x="13500" y="20912"/>
                  <a:pt x="13500" y="20912"/>
                </a:cubicBezTo>
                <a:cubicBezTo>
                  <a:pt x="11745" y="20912"/>
                  <a:pt x="11745" y="20912"/>
                  <a:pt x="11745" y="20912"/>
                </a:cubicBezTo>
                <a:cubicBezTo>
                  <a:pt x="9855" y="20912"/>
                  <a:pt x="9855" y="20912"/>
                  <a:pt x="9855" y="20912"/>
                </a:cubicBezTo>
                <a:cubicBezTo>
                  <a:pt x="9585" y="20912"/>
                  <a:pt x="9585" y="20912"/>
                  <a:pt x="9585" y="20912"/>
                </a:cubicBezTo>
                <a:cubicBezTo>
                  <a:pt x="9315" y="20912"/>
                  <a:pt x="9180" y="21050"/>
                  <a:pt x="9180" y="21325"/>
                </a:cubicBezTo>
                <a:cubicBezTo>
                  <a:pt x="9180" y="21462"/>
                  <a:pt x="9315" y="21600"/>
                  <a:pt x="9585" y="21600"/>
                </a:cubicBezTo>
                <a:cubicBezTo>
                  <a:pt x="9855" y="21600"/>
                  <a:pt x="9855" y="21600"/>
                  <a:pt x="9855" y="21600"/>
                </a:cubicBezTo>
                <a:cubicBezTo>
                  <a:pt x="11745" y="21600"/>
                  <a:pt x="11745" y="21600"/>
                  <a:pt x="11745" y="21600"/>
                </a:cubicBezTo>
                <a:cubicBezTo>
                  <a:pt x="13905" y="21600"/>
                  <a:pt x="13905" y="21600"/>
                  <a:pt x="13905" y="21600"/>
                </a:cubicBezTo>
                <a:cubicBezTo>
                  <a:pt x="14040" y="21600"/>
                  <a:pt x="14310" y="21462"/>
                  <a:pt x="14310" y="21325"/>
                </a:cubicBezTo>
                <a:cubicBezTo>
                  <a:pt x="14310" y="20087"/>
                  <a:pt x="14310" y="20087"/>
                  <a:pt x="14310" y="20087"/>
                </a:cubicBezTo>
                <a:cubicBezTo>
                  <a:pt x="14310" y="18848"/>
                  <a:pt x="13230" y="18436"/>
                  <a:pt x="13095" y="18298"/>
                </a:cubicBezTo>
                <a:close/>
                <a:moveTo>
                  <a:pt x="12690" y="15684"/>
                </a:moveTo>
                <a:cubicBezTo>
                  <a:pt x="12690" y="15684"/>
                  <a:pt x="12690" y="15684"/>
                  <a:pt x="12690" y="15822"/>
                </a:cubicBezTo>
                <a:cubicBezTo>
                  <a:pt x="12690" y="15822"/>
                  <a:pt x="12690" y="15959"/>
                  <a:pt x="12690" y="15959"/>
                </a:cubicBezTo>
                <a:lnTo>
                  <a:pt x="12690" y="15684"/>
                </a:lnTo>
                <a:close/>
                <a:moveTo>
                  <a:pt x="9045" y="15959"/>
                </a:moveTo>
                <a:cubicBezTo>
                  <a:pt x="8910" y="15959"/>
                  <a:pt x="8910" y="15822"/>
                  <a:pt x="8910" y="15822"/>
                </a:cubicBezTo>
                <a:cubicBezTo>
                  <a:pt x="8910" y="15684"/>
                  <a:pt x="8910" y="15684"/>
                  <a:pt x="8910" y="15684"/>
                </a:cubicBezTo>
                <a:cubicBezTo>
                  <a:pt x="9045" y="15684"/>
                  <a:pt x="9045" y="15684"/>
                  <a:pt x="9045" y="15684"/>
                </a:cubicBezTo>
                <a:cubicBezTo>
                  <a:pt x="9045" y="15959"/>
                  <a:pt x="9045" y="15959"/>
                  <a:pt x="9045" y="15959"/>
                </a:cubicBezTo>
                <a:close/>
                <a:moveTo>
                  <a:pt x="9315" y="14721"/>
                </a:moveTo>
                <a:cubicBezTo>
                  <a:pt x="9315" y="14721"/>
                  <a:pt x="9315" y="14721"/>
                  <a:pt x="9315" y="14721"/>
                </a:cubicBezTo>
                <a:cubicBezTo>
                  <a:pt x="9315" y="14721"/>
                  <a:pt x="9315" y="14721"/>
                  <a:pt x="9315" y="14721"/>
                </a:cubicBezTo>
                <a:cubicBezTo>
                  <a:pt x="9315" y="14721"/>
                  <a:pt x="9315" y="14721"/>
                  <a:pt x="9315" y="14721"/>
                </a:cubicBezTo>
                <a:cubicBezTo>
                  <a:pt x="9315" y="14721"/>
                  <a:pt x="9315" y="14721"/>
                  <a:pt x="9315" y="14721"/>
                </a:cubicBezTo>
                <a:cubicBezTo>
                  <a:pt x="9315" y="14721"/>
                  <a:pt x="9315" y="14721"/>
                  <a:pt x="9315" y="14721"/>
                </a:cubicBezTo>
                <a:cubicBezTo>
                  <a:pt x="9315" y="14446"/>
                  <a:pt x="9315" y="14446"/>
                  <a:pt x="9315" y="14446"/>
                </a:cubicBezTo>
                <a:cubicBezTo>
                  <a:pt x="9315" y="13620"/>
                  <a:pt x="9855" y="12932"/>
                  <a:pt x="10800" y="12932"/>
                </a:cubicBezTo>
                <a:cubicBezTo>
                  <a:pt x="10935" y="12932"/>
                  <a:pt x="10935" y="12932"/>
                  <a:pt x="10935" y="12932"/>
                </a:cubicBezTo>
                <a:cubicBezTo>
                  <a:pt x="11745" y="12932"/>
                  <a:pt x="12420" y="13620"/>
                  <a:pt x="12420" y="14446"/>
                </a:cubicBezTo>
                <a:cubicBezTo>
                  <a:pt x="12420" y="14721"/>
                  <a:pt x="12420" y="14721"/>
                  <a:pt x="12420" y="14721"/>
                </a:cubicBezTo>
                <a:cubicBezTo>
                  <a:pt x="12015" y="14583"/>
                  <a:pt x="11745" y="14033"/>
                  <a:pt x="11745" y="14033"/>
                </a:cubicBezTo>
                <a:cubicBezTo>
                  <a:pt x="11745" y="13896"/>
                  <a:pt x="11610" y="13758"/>
                  <a:pt x="11475" y="13758"/>
                </a:cubicBezTo>
                <a:cubicBezTo>
                  <a:pt x="11475" y="13758"/>
                  <a:pt x="11340" y="13758"/>
                  <a:pt x="11205" y="13896"/>
                </a:cubicBezTo>
                <a:cubicBezTo>
                  <a:pt x="10665" y="14721"/>
                  <a:pt x="9315" y="14721"/>
                  <a:pt x="9315" y="14721"/>
                </a:cubicBezTo>
                <a:close/>
                <a:moveTo>
                  <a:pt x="11070" y="18023"/>
                </a:moveTo>
                <a:cubicBezTo>
                  <a:pt x="10800" y="18436"/>
                  <a:pt x="10800" y="18436"/>
                  <a:pt x="10800" y="18436"/>
                </a:cubicBezTo>
                <a:cubicBezTo>
                  <a:pt x="10530" y="18023"/>
                  <a:pt x="10530" y="18023"/>
                  <a:pt x="10530" y="18023"/>
                </a:cubicBezTo>
                <a:cubicBezTo>
                  <a:pt x="10530" y="17885"/>
                  <a:pt x="10530" y="17885"/>
                  <a:pt x="10530" y="17885"/>
                </a:cubicBezTo>
                <a:cubicBezTo>
                  <a:pt x="10530" y="17885"/>
                  <a:pt x="10665" y="17885"/>
                  <a:pt x="10665" y="17885"/>
                </a:cubicBezTo>
                <a:cubicBezTo>
                  <a:pt x="10935" y="17885"/>
                  <a:pt x="10935" y="17885"/>
                  <a:pt x="10935" y="17885"/>
                </a:cubicBezTo>
                <a:cubicBezTo>
                  <a:pt x="11070" y="17885"/>
                  <a:pt x="11070" y="17885"/>
                  <a:pt x="11070" y="17885"/>
                </a:cubicBezTo>
                <a:cubicBezTo>
                  <a:pt x="11070" y="18023"/>
                  <a:pt x="11070" y="18023"/>
                  <a:pt x="11070" y="18023"/>
                </a:cubicBezTo>
                <a:close/>
                <a:moveTo>
                  <a:pt x="10935" y="17197"/>
                </a:moveTo>
                <a:cubicBezTo>
                  <a:pt x="10665" y="17197"/>
                  <a:pt x="10665" y="17197"/>
                  <a:pt x="10665" y="17197"/>
                </a:cubicBezTo>
                <a:cubicBezTo>
                  <a:pt x="10125" y="17197"/>
                  <a:pt x="9720" y="16785"/>
                  <a:pt x="9720" y="16234"/>
                </a:cubicBezTo>
                <a:cubicBezTo>
                  <a:pt x="9720" y="15409"/>
                  <a:pt x="9720" y="15409"/>
                  <a:pt x="9720" y="15409"/>
                </a:cubicBezTo>
                <a:cubicBezTo>
                  <a:pt x="9720" y="15409"/>
                  <a:pt x="9720" y="15409"/>
                  <a:pt x="9720" y="15409"/>
                </a:cubicBezTo>
                <a:cubicBezTo>
                  <a:pt x="10125" y="15271"/>
                  <a:pt x="10800" y="15134"/>
                  <a:pt x="11340" y="14721"/>
                </a:cubicBezTo>
                <a:cubicBezTo>
                  <a:pt x="11475" y="14859"/>
                  <a:pt x="11745" y="15134"/>
                  <a:pt x="12015" y="15271"/>
                </a:cubicBezTo>
                <a:cubicBezTo>
                  <a:pt x="12015" y="16234"/>
                  <a:pt x="12015" y="16234"/>
                  <a:pt x="12015" y="16234"/>
                </a:cubicBezTo>
                <a:cubicBezTo>
                  <a:pt x="12015" y="16785"/>
                  <a:pt x="11475" y="17197"/>
                  <a:pt x="10935" y="17197"/>
                </a:cubicBezTo>
                <a:close/>
                <a:moveTo>
                  <a:pt x="20385" y="18298"/>
                </a:moveTo>
                <a:cubicBezTo>
                  <a:pt x="19170" y="17748"/>
                  <a:pt x="19170" y="17748"/>
                  <a:pt x="19170" y="17748"/>
                </a:cubicBezTo>
                <a:cubicBezTo>
                  <a:pt x="19170" y="17610"/>
                  <a:pt x="19170" y="17610"/>
                  <a:pt x="19170" y="17610"/>
                </a:cubicBezTo>
                <a:cubicBezTo>
                  <a:pt x="19575" y="17473"/>
                  <a:pt x="19845" y="17060"/>
                  <a:pt x="19845" y="16785"/>
                </a:cubicBezTo>
                <a:cubicBezTo>
                  <a:pt x="20385" y="16647"/>
                  <a:pt x="20790" y="16234"/>
                  <a:pt x="20790" y="15822"/>
                </a:cubicBezTo>
                <a:cubicBezTo>
                  <a:pt x="20790" y="15546"/>
                  <a:pt x="20655" y="15271"/>
                  <a:pt x="20385" y="15134"/>
                </a:cubicBezTo>
                <a:cubicBezTo>
                  <a:pt x="20385" y="14446"/>
                  <a:pt x="20385" y="14446"/>
                  <a:pt x="20385" y="14446"/>
                </a:cubicBezTo>
                <a:cubicBezTo>
                  <a:pt x="20385" y="13345"/>
                  <a:pt x="19575" y="12382"/>
                  <a:pt x="18495" y="12245"/>
                </a:cubicBezTo>
                <a:cubicBezTo>
                  <a:pt x="18495" y="6054"/>
                  <a:pt x="18495" y="6054"/>
                  <a:pt x="18495" y="6054"/>
                </a:cubicBezTo>
                <a:cubicBezTo>
                  <a:pt x="18495" y="5916"/>
                  <a:pt x="18360" y="5778"/>
                  <a:pt x="18090" y="5778"/>
                </a:cubicBezTo>
                <a:cubicBezTo>
                  <a:pt x="14580" y="5778"/>
                  <a:pt x="14580" y="5778"/>
                  <a:pt x="14580" y="5778"/>
                </a:cubicBezTo>
                <a:cubicBezTo>
                  <a:pt x="14445" y="5778"/>
                  <a:pt x="14310" y="5916"/>
                  <a:pt x="14310" y="6054"/>
                </a:cubicBezTo>
                <a:cubicBezTo>
                  <a:pt x="14310" y="6329"/>
                  <a:pt x="14445" y="6466"/>
                  <a:pt x="14580" y="6466"/>
                </a:cubicBezTo>
                <a:cubicBezTo>
                  <a:pt x="17820" y="6466"/>
                  <a:pt x="17820" y="6466"/>
                  <a:pt x="17820" y="6466"/>
                </a:cubicBezTo>
                <a:cubicBezTo>
                  <a:pt x="17820" y="12382"/>
                  <a:pt x="17820" y="12382"/>
                  <a:pt x="17820" y="12382"/>
                </a:cubicBezTo>
                <a:cubicBezTo>
                  <a:pt x="16740" y="12520"/>
                  <a:pt x="15930" y="13345"/>
                  <a:pt x="15930" y="14446"/>
                </a:cubicBezTo>
                <a:cubicBezTo>
                  <a:pt x="15930" y="15134"/>
                  <a:pt x="15930" y="15134"/>
                  <a:pt x="15930" y="15134"/>
                </a:cubicBezTo>
                <a:cubicBezTo>
                  <a:pt x="15660" y="15271"/>
                  <a:pt x="15525" y="15546"/>
                  <a:pt x="15525" y="15822"/>
                </a:cubicBezTo>
                <a:cubicBezTo>
                  <a:pt x="15525" y="16234"/>
                  <a:pt x="15930" y="16647"/>
                  <a:pt x="16470" y="16785"/>
                </a:cubicBezTo>
                <a:cubicBezTo>
                  <a:pt x="16605" y="17060"/>
                  <a:pt x="16875" y="17473"/>
                  <a:pt x="17145" y="17610"/>
                </a:cubicBezTo>
                <a:cubicBezTo>
                  <a:pt x="17145" y="17748"/>
                  <a:pt x="17145" y="17748"/>
                  <a:pt x="17145" y="17748"/>
                </a:cubicBezTo>
                <a:cubicBezTo>
                  <a:pt x="15930" y="18298"/>
                  <a:pt x="15930" y="18298"/>
                  <a:pt x="15930" y="18298"/>
                </a:cubicBezTo>
                <a:cubicBezTo>
                  <a:pt x="15795" y="18436"/>
                  <a:pt x="14715" y="18848"/>
                  <a:pt x="14715" y="20087"/>
                </a:cubicBezTo>
                <a:cubicBezTo>
                  <a:pt x="14715" y="21325"/>
                  <a:pt x="14715" y="21325"/>
                  <a:pt x="14715" y="21325"/>
                </a:cubicBezTo>
                <a:cubicBezTo>
                  <a:pt x="14715" y="21462"/>
                  <a:pt x="14850" y="21600"/>
                  <a:pt x="14985" y="21600"/>
                </a:cubicBezTo>
                <a:cubicBezTo>
                  <a:pt x="15930" y="21600"/>
                  <a:pt x="15930" y="21600"/>
                  <a:pt x="15930" y="21600"/>
                </a:cubicBezTo>
                <a:cubicBezTo>
                  <a:pt x="16065" y="21600"/>
                  <a:pt x="16200" y="21462"/>
                  <a:pt x="16200" y="21325"/>
                </a:cubicBezTo>
                <a:cubicBezTo>
                  <a:pt x="16200" y="21050"/>
                  <a:pt x="16065" y="20912"/>
                  <a:pt x="15930" y="20912"/>
                </a:cubicBezTo>
                <a:cubicBezTo>
                  <a:pt x="15390" y="20912"/>
                  <a:pt x="15390" y="20912"/>
                  <a:pt x="15390" y="20912"/>
                </a:cubicBezTo>
                <a:cubicBezTo>
                  <a:pt x="15390" y="20087"/>
                  <a:pt x="15390" y="20087"/>
                  <a:pt x="15390" y="20087"/>
                </a:cubicBezTo>
                <a:cubicBezTo>
                  <a:pt x="15390" y="19261"/>
                  <a:pt x="16065" y="18986"/>
                  <a:pt x="16065" y="18986"/>
                </a:cubicBezTo>
                <a:cubicBezTo>
                  <a:pt x="16065" y="18986"/>
                  <a:pt x="16065" y="18986"/>
                  <a:pt x="16065" y="18986"/>
                </a:cubicBezTo>
                <a:cubicBezTo>
                  <a:pt x="17280" y="18573"/>
                  <a:pt x="17280" y="18573"/>
                  <a:pt x="17280" y="18573"/>
                </a:cubicBezTo>
                <a:cubicBezTo>
                  <a:pt x="17955" y="19124"/>
                  <a:pt x="17955" y="19124"/>
                  <a:pt x="17955" y="19124"/>
                </a:cubicBezTo>
                <a:cubicBezTo>
                  <a:pt x="17955" y="19261"/>
                  <a:pt x="18090" y="19261"/>
                  <a:pt x="18225" y="19261"/>
                </a:cubicBezTo>
                <a:cubicBezTo>
                  <a:pt x="18225" y="19261"/>
                  <a:pt x="18225" y="19261"/>
                  <a:pt x="18225" y="19261"/>
                </a:cubicBezTo>
                <a:cubicBezTo>
                  <a:pt x="18225" y="19261"/>
                  <a:pt x="18360" y="19261"/>
                  <a:pt x="18360" y="19124"/>
                </a:cubicBezTo>
                <a:cubicBezTo>
                  <a:pt x="19035" y="18436"/>
                  <a:pt x="19035" y="18436"/>
                  <a:pt x="19035" y="18436"/>
                </a:cubicBezTo>
                <a:cubicBezTo>
                  <a:pt x="20250" y="18986"/>
                  <a:pt x="20250" y="18986"/>
                  <a:pt x="20250" y="18986"/>
                </a:cubicBezTo>
                <a:cubicBezTo>
                  <a:pt x="20250" y="18986"/>
                  <a:pt x="20250" y="18986"/>
                  <a:pt x="20250" y="18986"/>
                </a:cubicBezTo>
                <a:cubicBezTo>
                  <a:pt x="20250" y="18986"/>
                  <a:pt x="20925" y="19261"/>
                  <a:pt x="20925" y="20087"/>
                </a:cubicBezTo>
                <a:cubicBezTo>
                  <a:pt x="20925" y="20912"/>
                  <a:pt x="20925" y="20912"/>
                  <a:pt x="20925" y="20912"/>
                </a:cubicBezTo>
                <a:cubicBezTo>
                  <a:pt x="19170" y="20912"/>
                  <a:pt x="19170" y="20912"/>
                  <a:pt x="19170" y="20912"/>
                </a:cubicBezTo>
                <a:cubicBezTo>
                  <a:pt x="17145" y="20912"/>
                  <a:pt x="17145" y="20912"/>
                  <a:pt x="17145" y="20912"/>
                </a:cubicBezTo>
                <a:cubicBezTo>
                  <a:pt x="16875" y="20912"/>
                  <a:pt x="16875" y="20912"/>
                  <a:pt x="16875" y="20912"/>
                </a:cubicBezTo>
                <a:cubicBezTo>
                  <a:pt x="16740" y="20912"/>
                  <a:pt x="16605" y="21050"/>
                  <a:pt x="16605" y="21325"/>
                </a:cubicBezTo>
                <a:cubicBezTo>
                  <a:pt x="16605" y="21462"/>
                  <a:pt x="16740" y="21600"/>
                  <a:pt x="16875" y="21600"/>
                </a:cubicBezTo>
                <a:cubicBezTo>
                  <a:pt x="17145" y="21600"/>
                  <a:pt x="17145" y="21600"/>
                  <a:pt x="17145" y="21600"/>
                </a:cubicBezTo>
                <a:cubicBezTo>
                  <a:pt x="19170" y="21600"/>
                  <a:pt x="19170" y="21600"/>
                  <a:pt x="1917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2"/>
                  <a:pt x="21600" y="21325"/>
                </a:cubicBezTo>
                <a:cubicBezTo>
                  <a:pt x="21600" y="20087"/>
                  <a:pt x="21600" y="20087"/>
                  <a:pt x="21600" y="20087"/>
                </a:cubicBezTo>
                <a:cubicBezTo>
                  <a:pt x="21600" y="18848"/>
                  <a:pt x="20520" y="18436"/>
                  <a:pt x="20385" y="18298"/>
                </a:cubicBezTo>
                <a:close/>
                <a:moveTo>
                  <a:pt x="19980" y="15684"/>
                </a:moveTo>
                <a:cubicBezTo>
                  <a:pt x="19980" y="15684"/>
                  <a:pt x="20115" y="15684"/>
                  <a:pt x="20115" y="15822"/>
                </a:cubicBezTo>
                <a:cubicBezTo>
                  <a:pt x="20115" y="15822"/>
                  <a:pt x="19980" y="15959"/>
                  <a:pt x="19980" y="15959"/>
                </a:cubicBezTo>
                <a:lnTo>
                  <a:pt x="19980" y="15684"/>
                </a:lnTo>
                <a:close/>
                <a:moveTo>
                  <a:pt x="16335" y="15959"/>
                </a:moveTo>
                <a:cubicBezTo>
                  <a:pt x="16335" y="15959"/>
                  <a:pt x="16335" y="15822"/>
                  <a:pt x="16335" y="15822"/>
                </a:cubicBezTo>
                <a:cubicBezTo>
                  <a:pt x="16335" y="15684"/>
                  <a:pt x="16335" y="15684"/>
                  <a:pt x="16335" y="15684"/>
                </a:cubicBezTo>
                <a:cubicBezTo>
                  <a:pt x="16335" y="15684"/>
                  <a:pt x="16335" y="15684"/>
                  <a:pt x="16335" y="15684"/>
                </a:cubicBezTo>
                <a:lnTo>
                  <a:pt x="16335" y="15959"/>
                </a:lnTo>
                <a:close/>
                <a:moveTo>
                  <a:pt x="16740" y="14721"/>
                </a:moveTo>
                <a:cubicBezTo>
                  <a:pt x="16740" y="14721"/>
                  <a:pt x="16740" y="14721"/>
                  <a:pt x="16740" y="14721"/>
                </a:cubicBezTo>
                <a:cubicBezTo>
                  <a:pt x="16740" y="14721"/>
                  <a:pt x="16605" y="14721"/>
                  <a:pt x="16605" y="14721"/>
                </a:cubicBezTo>
                <a:cubicBezTo>
                  <a:pt x="16605" y="14721"/>
                  <a:pt x="16605" y="14721"/>
                  <a:pt x="16605" y="14721"/>
                </a:cubicBezTo>
                <a:cubicBezTo>
                  <a:pt x="16605" y="14721"/>
                  <a:pt x="16605" y="14721"/>
                  <a:pt x="16605" y="14721"/>
                </a:cubicBezTo>
                <a:cubicBezTo>
                  <a:pt x="16605" y="14721"/>
                  <a:pt x="16605" y="14721"/>
                  <a:pt x="16605" y="14721"/>
                </a:cubicBezTo>
                <a:cubicBezTo>
                  <a:pt x="16605" y="14446"/>
                  <a:pt x="16605" y="14446"/>
                  <a:pt x="16605" y="14446"/>
                </a:cubicBezTo>
                <a:cubicBezTo>
                  <a:pt x="16605" y="13620"/>
                  <a:pt x="17280" y="12932"/>
                  <a:pt x="18090" y="12932"/>
                </a:cubicBezTo>
                <a:cubicBezTo>
                  <a:pt x="18225" y="12932"/>
                  <a:pt x="18225" y="12932"/>
                  <a:pt x="18225" y="12932"/>
                </a:cubicBezTo>
                <a:cubicBezTo>
                  <a:pt x="19035" y="12932"/>
                  <a:pt x="19710" y="13620"/>
                  <a:pt x="19710" y="14446"/>
                </a:cubicBezTo>
                <a:cubicBezTo>
                  <a:pt x="19710" y="14721"/>
                  <a:pt x="19710" y="14721"/>
                  <a:pt x="19710" y="14721"/>
                </a:cubicBezTo>
                <a:cubicBezTo>
                  <a:pt x="19305" y="14583"/>
                  <a:pt x="19170" y="14033"/>
                  <a:pt x="19170" y="14033"/>
                </a:cubicBezTo>
                <a:cubicBezTo>
                  <a:pt x="19170" y="13896"/>
                  <a:pt x="19035" y="13758"/>
                  <a:pt x="18900" y="13758"/>
                </a:cubicBezTo>
                <a:cubicBezTo>
                  <a:pt x="18765" y="13758"/>
                  <a:pt x="18630" y="13758"/>
                  <a:pt x="18495" y="13896"/>
                </a:cubicBezTo>
                <a:cubicBezTo>
                  <a:pt x="17955" y="14721"/>
                  <a:pt x="16740" y="14721"/>
                  <a:pt x="16740" y="14721"/>
                </a:cubicBezTo>
                <a:close/>
                <a:moveTo>
                  <a:pt x="18495" y="18023"/>
                </a:moveTo>
                <a:cubicBezTo>
                  <a:pt x="18225" y="18436"/>
                  <a:pt x="18225" y="18436"/>
                  <a:pt x="18225" y="18436"/>
                </a:cubicBezTo>
                <a:cubicBezTo>
                  <a:pt x="17820" y="18023"/>
                  <a:pt x="17820" y="18023"/>
                  <a:pt x="17820" y="18023"/>
                </a:cubicBezTo>
                <a:cubicBezTo>
                  <a:pt x="17820" y="17885"/>
                  <a:pt x="17820" y="17885"/>
                  <a:pt x="17820" y="17885"/>
                </a:cubicBezTo>
                <a:cubicBezTo>
                  <a:pt x="17955" y="17885"/>
                  <a:pt x="17955" y="17885"/>
                  <a:pt x="18090" y="17885"/>
                </a:cubicBezTo>
                <a:cubicBezTo>
                  <a:pt x="18360" y="17885"/>
                  <a:pt x="18360" y="17885"/>
                  <a:pt x="18360" y="17885"/>
                </a:cubicBezTo>
                <a:cubicBezTo>
                  <a:pt x="18360" y="17885"/>
                  <a:pt x="18495" y="17885"/>
                  <a:pt x="18495" y="17885"/>
                </a:cubicBezTo>
                <a:cubicBezTo>
                  <a:pt x="18495" y="18023"/>
                  <a:pt x="18495" y="18023"/>
                  <a:pt x="18495" y="18023"/>
                </a:cubicBezTo>
                <a:close/>
                <a:moveTo>
                  <a:pt x="18360" y="17197"/>
                </a:moveTo>
                <a:cubicBezTo>
                  <a:pt x="18090" y="17197"/>
                  <a:pt x="18090" y="17197"/>
                  <a:pt x="18090" y="17197"/>
                </a:cubicBezTo>
                <a:cubicBezTo>
                  <a:pt x="17415" y="17197"/>
                  <a:pt x="17010" y="16785"/>
                  <a:pt x="17010" y="16234"/>
                </a:cubicBezTo>
                <a:cubicBezTo>
                  <a:pt x="17010" y="15409"/>
                  <a:pt x="17010" y="15409"/>
                  <a:pt x="17010" y="15409"/>
                </a:cubicBezTo>
                <a:cubicBezTo>
                  <a:pt x="17010" y="15409"/>
                  <a:pt x="17010" y="15409"/>
                  <a:pt x="17010" y="15409"/>
                </a:cubicBezTo>
                <a:cubicBezTo>
                  <a:pt x="17415" y="15271"/>
                  <a:pt x="18090" y="15134"/>
                  <a:pt x="18765" y="14721"/>
                </a:cubicBezTo>
                <a:cubicBezTo>
                  <a:pt x="18900" y="14859"/>
                  <a:pt x="19035" y="15134"/>
                  <a:pt x="19305" y="15271"/>
                </a:cubicBezTo>
                <a:cubicBezTo>
                  <a:pt x="19305" y="16234"/>
                  <a:pt x="19305" y="16234"/>
                  <a:pt x="19305" y="16234"/>
                </a:cubicBezTo>
                <a:cubicBezTo>
                  <a:pt x="19305" y="16785"/>
                  <a:pt x="18900" y="17197"/>
                  <a:pt x="18360" y="17197"/>
                </a:cubicBezTo>
                <a:close/>
                <a:moveTo>
                  <a:pt x="7020" y="5778"/>
                </a:moveTo>
                <a:cubicBezTo>
                  <a:pt x="3510" y="5778"/>
                  <a:pt x="3510" y="5778"/>
                  <a:pt x="3510" y="5778"/>
                </a:cubicBezTo>
                <a:cubicBezTo>
                  <a:pt x="3240" y="5778"/>
                  <a:pt x="3105" y="5916"/>
                  <a:pt x="3105" y="6054"/>
                </a:cubicBezTo>
                <a:cubicBezTo>
                  <a:pt x="3105" y="12382"/>
                  <a:pt x="3105" y="12382"/>
                  <a:pt x="3105" y="12382"/>
                </a:cubicBezTo>
                <a:cubicBezTo>
                  <a:pt x="2025" y="12520"/>
                  <a:pt x="1215" y="13345"/>
                  <a:pt x="1215" y="14446"/>
                </a:cubicBezTo>
                <a:cubicBezTo>
                  <a:pt x="1215" y="15134"/>
                  <a:pt x="1215" y="15134"/>
                  <a:pt x="1215" y="15134"/>
                </a:cubicBezTo>
                <a:cubicBezTo>
                  <a:pt x="945" y="15271"/>
                  <a:pt x="945" y="15546"/>
                  <a:pt x="945" y="15822"/>
                </a:cubicBezTo>
                <a:cubicBezTo>
                  <a:pt x="945" y="16234"/>
                  <a:pt x="1215" y="16647"/>
                  <a:pt x="1755" y="16785"/>
                </a:cubicBezTo>
                <a:cubicBezTo>
                  <a:pt x="1890" y="17060"/>
                  <a:pt x="2160" y="17473"/>
                  <a:pt x="2430" y="17610"/>
                </a:cubicBezTo>
                <a:cubicBezTo>
                  <a:pt x="2430" y="17748"/>
                  <a:pt x="2430" y="17748"/>
                  <a:pt x="2430" y="17748"/>
                </a:cubicBezTo>
                <a:cubicBezTo>
                  <a:pt x="1215" y="18298"/>
                  <a:pt x="1215" y="18298"/>
                  <a:pt x="1215" y="18298"/>
                </a:cubicBezTo>
                <a:cubicBezTo>
                  <a:pt x="1080" y="18436"/>
                  <a:pt x="0" y="18848"/>
                  <a:pt x="0" y="20087"/>
                </a:cubicBezTo>
                <a:cubicBezTo>
                  <a:pt x="0" y="21325"/>
                  <a:pt x="0" y="21325"/>
                  <a:pt x="0" y="21325"/>
                </a:cubicBezTo>
                <a:cubicBezTo>
                  <a:pt x="0" y="21462"/>
                  <a:pt x="135" y="21600"/>
                  <a:pt x="405" y="21600"/>
                </a:cubicBezTo>
                <a:cubicBezTo>
                  <a:pt x="1215" y="21600"/>
                  <a:pt x="1215" y="21600"/>
                  <a:pt x="1215" y="21600"/>
                </a:cubicBezTo>
                <a:cubicBezTo>
                  <a:pt x="1350" y="21600"/>
                  <a:pt x="1485" y="21462"/>
                  <a:pt x="1485" y="21325"/>
                </a:cubicBezTo>
                <a:cubicBezTo>
                  <a:pt x="1485" y="21050"/>
                  <a:pt x="1350" y="20912"/>
                  <a:pt x="1215" y="20912"/>
                </a:cubicBezTo>
                <a:cubicBezTo>
                  <a:pt x="675" y="20912"/>
                  <a:pt x="675" y="20912"/>
                  <a:pt x="675" y="20912"/>
                </a:cubicBezTo>
                <a:cubicBezTo>
                  <a:pt x="675" y="20087"/>
                  <a:pt x="675" y="20087"/>
                  <a:pt x="675" y="20087"/>
                </a:cubicBezTo>
                <a:cubicBezTo>
                  <a:pt x="675" y="19261"/>
                  <a:pt x="1350" y="18986"/>
                  <a:pt x="1350" y="18986"/>
                </a:cubicBezTo>
                <a:cubicBezTo>
                  <a:pt x="1350" y="18986"/>
                  <a:pt x="1350" y="18986"/>
                  <a:pt x="1350" y="18986"/>
                </a:cubicBezTo>
                <a:cubicBezTo>
                  <a:pt x="2565" y="18573"/>
                  <a:pt x="2565" y="18573"/>
                  <a:pt x="2565" y="18573"/>
                </a:cubicBezTo>
                <a:cubicBezTo>
                  <a:pt x="3240" y="19124"/>
                  <a:pt x="3240" y="19124"/>
                  <a:pt x="3240" y="19124"/>
                </a:cubicBezTo>
                <a:cubicBezTo>
                  <a:pt x="3240" y="19261"/>
                  <a:pt x="3375" y="19261"/>
                  <a:pt x="3510" y="19261"/>
                </a:cubicBezTo>
                <a:cubicBezTo>
                  <a:pt x="3510" y="19261"/>
                  <a:pt x="3510" y="19261"/>
                  <a:pt x="3510" y="19261"/>
                </a:cubicBezTo>
                <a:cubicBezTo>
                  <a:pt x="3510" y="19261"/>
                  <a:pt x="3645" y="19261"/>
                  <a:pt x="3645" y="19124"/>
                </a:cubicBezTo>
                <a:cubicBezTo>
                  <a:pt x="4320" y="18436"/>
                  <a:pt x="4320" y="18436"/>
                  <a:pt x="4320" y="18436"/>
                </a:cubicBezTo>
                <a:cubicBezTo>
                  <a:pt x="5535" y="18986"/>
                  <a:pt x="5535" y="18986"/>
                  <a:pt x="5535" y="18986"/>
                </a:cubicBezTo>
                <a:cubicBezTo>
                  <a:pt x="5535" y="18986"/>
                  <a:pt x="5535" y="18986"/>
                  <a:pt x="5535" y="18986"/>
                </a:cubicBezTo>
                <a:cubicBezTo>
                  <a:pt x="5535" y="18986"/>
                  <a:pt x="6210" y="19261"/>
                  <a:pt x="6210" y="20087"/>
                </a:cubicBezTo>
                <a:cubicBezTo>
                  <a:pt x="6210" y="20912"/>
                  <a:pt x="6210" y="20912"/>
                  <a:pt x="6210" y="20912"/>
                </a:cubicBezTo>
                <a:cubicBezTo>
                  <a:pt x="4455" y="20912"/>
                  <a:pt x="4455" y="20912"/>
                  <a:pt x="4455" y="20912"/>
                </a:cubicBezTo>
                <a:cubicBezTo>
                  <a:pt x="2430" y="20912"/>
                  <a:pt x="2430" y="20912"/>
                  <a:pt x="2430" y="20912"/>
                </a:cubicBezTo>
                <a:cubicBezTo>
                  <a:pt x="2160" y="20912"/>
                  <a:pt x="2160" y="20912"/>
                  <a:pt x="2160" y="20912"/>
                </a:cubicBezTo>
                <a:cubicBezTo>
                  <a:pt x="2025" y="20912"/>
                  <a:pt x="1890" y="21050"/>
                  <a:pt x="1890" y="21325"/>
                </a:cubicBezTo>
                <a:cubicBezTo>
                  <a:pt x="1890" y="21462"/>
                  <a:pt x="2025" y="21600"/>
                  <a:pt x="2160" y="21600"/>
                </a:cubicBezTo>
                <a:cubicBezTo>
                  <a:pt x="2430" y="21600"/>
                  <a:pt x="2430" y="21600"/>
                  <a:pt x="2430" y="21600"/>
                </a:cubicBezTo>
                <a:cubicBezTo>
                  <a:pt x="4455" y="21600"/>
                  <a:pt x="4455" y="21600"/>
                  <a:pt x="4455" y="21600"/>
                </a:cubicBezTo>
                <a:cubicBezTo>
                  <a:pt x="6615" y="21600"/>
                  <a:pt x="6615" y="21600"/>
                  <a:pt x="6615" y="21600"/>
                </a:cubicBezTo>
                <a:cubicBezTo>
                  <a:pt x="6750" y="21600"/>
                  <a:pt x="6885" y="21462"/>
                  <a:pt x="6885" y="21325"/>
                </a:cubicBezTo>
                <a:cubicBezTo>
                  <a:pt x="6885" y="20087"/>
                  <a:pt x="6885" y="20087"/>
                  <a:pt x="6885" y="20087"/>
                </a:cubicBezTo>
                <a:cubicBezTo>
                  <a:pt x="6885" y="18848"/>
                  <a:pt x="5805" y="18436"/>
                  <a:pt x="5670" y="18298"/>
                </a:cubicBezTo>
                <a:cubicBezTo>
                  <a:pt x="4455" y="17748"/>
                  <a:pt x="4455" y="17748"/>
                  <a:pt x="4455" y="17748"/>
                </a:cubicBezTo>
                <a:cubicBezTo>
                  <a:pt x="4455" y="17610"/>
                  <a:pt x="4455" y="17610"/>
                  <a:pt x="4455" y="17610"/>
                </a:cubicBezTo>
                <a:cubicBezTo>
                  <a:pt x="4860" y="17473"/>
                  <a:pt x="5130" y="17060"/>
                  <a:pt x="5265" y="16785"/>
                </a:cubicBezTo>
                <a:cubicBezTo>
                  <a:pt x="5670" y="16647"/>
                  <a:pt x="6075" y="16234"/>
                  <a:pt x="6075" y="15822"/>
                </a:cubicBezTo>
                <a:cubicBezTo>
                  <a:pt x="6075" y="15546"/>
                  <a:pt x="5940" y="15271"/>
                  <a:pt x="5670" y="15134"/>
                </a:cubicBezTo>
                <a:cubicBezTo>
                  <a:pt x="5670" y="14446"/>
                  <a:pt x="5670" y="14446"/>
                  <a:pt x="5670" y="14446"/>
                </a:cubicBezTo>
                <a:cubicBezTo>
                  <a:pt x="5670" y="13345"/>
                  <a:pt x="4860" y="12382"/>
                  <a:pt x="3780" y="12245"/>
                </a:cubicBezTo>
                <a:cubicBezTo>
                  <a:pt x="3780" y="6466"/>
                  <a:pt x="3780" y="6466"/>
                  <a:pt x="3780" y="6466"/>
                </a:cubicBezTo>
                <a:cubicBezTo>
                  <a:pt x="7020" y="6466"/>
                  <a:pt x="7020" y="6466"/>
                  <a:pt x="7020" y="6466"/>
                </a:cubicBezTo>
                <a:cubicBezTo>
                  <a:pt x="7155" y="6466"/>
                  <a:pt x="7290" y="6329"/>
                  <a:pt x="7290" y="6054"/>
                </a:cubicBezTo>
                <a:cubicBezTo>
                  <a:pt x="7290" y="5916"/>
                  <a:pt x="7155" y="5778"/>
                  <a:pt x="7020" y="5778"/>
                </a:cubicBezTo>
                <a:close/>
                <a:moveTo>
                  <a:pt x="1620" y="15959"/>
                </a:moveTo>
                <a:cubicBezTo>
                  <a:pt x="1620" y="15959"/>
                  <a:pt x="1620" y="15822"/>
                  <a:pt x="1620" y="15822"/>
                </a:cubicBezTo>
                <a:cubicBezTo>
                  <a:pt x="1620" y="15684"/>
                  <a:pt x="1620" y="15684"/>
                  <a:pt x="1620" y="15684"/>
                </a:cubicBezTo>
                <a:cubicBezTo>
                  <a:pt x="1620" y="15684"/>
                  <a:pt x="1620" y="15684"/>
                  <a:pt x="1620" y="15684"/>
                </a:cubicBezTo>
                <a:lnTo>
                  <a:pt x="1620" y="15959"/>
                </a:lnTo>
                <a:close/>
                <a:moveTo>
                  <a:pt x="5265" y="15684"/>
                </a:moveTo>
                <a:cubicBezTo>
                  <a:pt x="5265" y="15684"/>
                  <a:pt x="5400" y="15684"/>
                  <a:pt x="5400" y="15822"/>
                </a:cubicBezTo>
                <a:cubicBezTo>
                  <a:pt x="5400" y="15822"/>
                  <a:pt x="5265" y="15959"/>
                  <a:pt x="5265" y="15959"/>
                </a:cubicBezTo>
                <a:lnTo>
                  <a:pt x="5265" y="15684"/>
                </a:lnTo>
                <a:close/>
                <a:moveTo>
                  <a:pt x="3780" y="18023"/>
                </a:moveTo>
                <a:cubicBezTo>
                  <a:pt x="3510" y="18436"/>
                  <a:pt x="3510" y="18436"/>
                  <a:pt x="3510" y="18436"/>
                </a:cubicBezTo>
                <a:cubicBezTo>
                  <a:pt x="3105" y="18023"/>
                  <a:pt x="3105" y="18023"/>
                  <a:pt x="3105" y="18023"/>
                </a:cubicBezTo>
                <a:cubicBezTo>
                  <a:pt x="3105" y="17885"/>
                  <a:pt x="3105" y="17885"/>
                  <a:pt x="3105" y="17885"/>
                </a:cubicBezTo>
                <a:cubicBezTo>
                  <a:pt x="3240" y="17885"/>
                  <a:pt x="3240" y="17885"/>
                  <a:pt x="3375" y="17885"/>
                </a:cubicBezTo>
                <a:cubicBezTo>
                  <a:pt x="3645" y="17885"/>
                  <a:pt x="3645" y="17885"/>
                  <a:pt x="3645" y="17885"/>
                </a:cubicBezTo>
                <a:cubicBezTo>
                  <a:pt x="3645" y="17885"/>
                  <a:pt x="3780" y="17885"/>
                  <a:pt x="3780" y="17885"/>
                </a:cubicBezTo>
                <a:cubicBezTo>
                  <a:pt x="3780" y="18023"/>
                  <a:pt x="3780" y="18023"/>
                  <a:pt x="3780" y="18023"/>
                </a:cubicBezTo>
                <a:close/>
                <a:moveTo>
                  <a:pt x="4590" y="16234"/>
                </a:moveTo>
                <a:cubicBezTo>
                  <a:pt x="4590" y="16785"/>
                  <a:pt x="4185" y="17197"/>
                  <a:pt x="3645" y="17197"/>
                </a:cubicBezTo>
                <a:cubicBezTo>
                  <a:pt x="3375" y="17197"/>
                  <a:pt x="3375" y="17197"/>
                  <a:pt x="3375" y="17197"/>
                </a:cubicBezTo>
                <a:cubicBezTo>
                  <a:pt x="2835" y="17197"/>
                  <a:pt x="2295" y="16785"/>
                  <a:pt x="2295" y="16234"/>
                </a:cubicBezTo>
                <a:cubicBezTo>
                  <a:pt x="2295" y="15409"/>
                  <a:pt x="2295" y="15409"/>
                  <a:pt x="2295" y="15409"/>
                </a:cubicBezTo>
                <a:cubicBezTo>
                  <a:pt x="2700" y="15271"/>
                  <a:pt x="3510" y="15134"/>
                  <a:pt x="4050" y="14721"/>
                </a:cubicBezTo>
                <a:cubicBezTo>
                  <a:pt x="4185" y="14859"/>
                  <a:pt x="4320" y="15134"/>
                  <a:pt x="4590" y="15271"/>
                </a:cubicBezTo>
                <a:lnTo>
                  <a:pt x="4590" y="16234"/>
                </a:lnTo>
                <a:close/>
                <a:moveTo>
                  <a:pt x="4995" y="14446"/>
                </a:moveTo>
                <a:cubicBezTo>
                  <a:pt x="4995" y="14721"/>
                  <a:pt x="4995" y="14721"/>
                  <a:pt x="4995" y="14721"/>
                </a:cubicBezTo>
                <a:cubicBezTo>
                  <a:pt x="4590" y="14583"/>
                  <a:pt x="4455" y="14033"/>
                  <a:pt x="4455" y="14033"/>
                </a:cubicBezTo>
                <a:cubicBezTo>
                  <a:pt x="4455" y="13896"/>
                  <a:pt x="4320" y="13758"/>
                  <a:pt x="4185" y="13758"/>
                </a:cubicBezTo>
                <a:cubicBezTo>
                  <a:pt x="4050" y="13758"/>
                  <a:pt x="3915" y="13758"/>
                  <a:pt x="3780" y="13896"/>
                </a:cubicBezTo>
                <a:cubicBezTo>
                  <a:pt x="3240" y="14721"/>
                  <a:pt x="2025" y="14721"/>
                  <a:pt x="2025" y="14721"/>
                </a:cubicBezTo>
                <a:cubicBezTo>
                  <a:pt x="2025" y="14721"/>
                  <a:pt x="2025" y="14721"/>
                  <a:pt x="2025" y="14721"/>
                </a:cubicBezTo>
                <a:cubicBezTo>
                  <a:pt x="2025" y="14721"/>
                  <a:pt x="1890" y="14721"/>
                  <a:pt x="1890" y="14721"/>
                </a:cubicBezTo>
                <a:cubicBezTo>
                  <a:pt x="1890" y="14721"/>
                  <a:pt x="1890" y="14721"/>
                  <a:pt x="1890" y="14721"/>
                </a:cubicBezTo>
                <a:cubicBezTo>
                  <a:pt x="1890" y="14721"/>
                  <a:pt x="1890" y="14721"/>
                  <a:pt x="1890" y="14721"/>
                </a:cubicBezTo>
                <a:cubicBezTo>
                  <a:pt x="1890" y="14721"/>
                  <a:pt x="1890" y="14721"/>
                  <a:pt x="1890" y="14721"/>
                </a:cubicBezTo>
                <a:cubicBezTo>
                  <a:pt x="1890" y="14446"/>
                  <a:pt x="1890" y="14446"/>
                  <a:pt x="1890" y="14446"/>
                </a:cubicBezTo>
                <a:cubicBezTo>
                  <a:pt x="1890" y="13620"/>
                  <a:pt x="2565" y="12932"/>
                  <a:pt x="3375" y="12932"/>
                </a:cubicBezTo>
                <a:cubicBezTo>
                  <a:pt x="3510" y="12932"/>
                  <a:pt x="3510" y="12932"/>
                  <a:pt x="3510" y="12932"/>
                </a:cubicBezTo>
                <a:cubicBezTo>
                  <a:pt x="4320" y="12932"/>
                  <a:pt x="4995" y="13620"/>
                  <a:pt x="4995" y="1444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91" name="Freeform 175"/>
          <p:cNvSpPr/>
          <p:nvPr/>
        </p:nvSpPr>
        <p:spPr>
          <a:xfrm>
            <a:off x="4938712" y="9450388"/>
            <a:ext cx="1092201" cy="1012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750" y="11608"/>
                </a:moveTo>
                <a:cubicBezTo>
                  <a:pt x="7830" y="9698"/>
                  <a:pt x="7830" y="9698"/>
                  <a:pt x="7830" y="9698"/>
                </a:cubicBezTo>
                <a:cubicBezTo>
                  <a:pt x="7830" y="9404"/>
                  <a:pt x="8100" y="9404"/>
                  <a:pt x="8235" y="9551"/>
                </a:cubicBezTo>
                <a:cubicBezTo>
                  <a:pt x="8370" y="9551"/>
                  <a:pt x="8505" y="9845"/>
                  <a:pt x="8370" y="9992"/>
                </a:cubicBezTo>
                <a:cubicBezTo>
                  <a:pt x="7290" y="12049"/>
                  <a:pt x="7290" y="12049"/>
                  <a:pt x="7290" y="12049"/>
                </a:cubicBezTo>
                <a:cubicBezTo>
                  <a:pt x="7290" y="12196"/>
                  <a:pt x="7155" y="12196"/>
                  <a:pt x="7020" y="12196"/>
                </a:cubicBezTo>
                <a:cubicBezTo>
                  <a:pt x="7020" y="12196"/>
                  <a:pt x="6885" y="12196"/>
                  <a:pt x="6885" y="12196"/>
                </a:cubicBezTo>
                <a:cubicBezTo>
                  <a:pt x="6615" y="12049"/>
                  <a:pt x="6615" y="11902"/>
                  <a:pt x="6750" y="11608"/>
                </a:cubicBezTo>
                <a:close/>
                <a:moveTo>
                  <a:pt x="13365" y="9551"/>
                </a:moveTo>
                <a:cubicBezTo>
                  <a:pt x="13095" y="9551"/>
                  <a:pt x="13095" y="9845"/>
                  <a:pt x="13230" y="9992"/>
                </a:cubicBezTo>
                <a:cubicBezTo>
                  <a:pt x="14310" y="12049"/>
                  <a:pt x="14310" y="12049"/>
                  <a:pt x="14310" y="12049"/>
                </a:cubicBezTo>
                <a:cubicBezTo>
                  <a:pt x="14310" y="12196"/>
                  <a:pt x="14445" y="12196"/>
                  <a:pt x="14580" y="12196"/>
                </a:cubicBezTo>
                <a:cubicBezTo>
                  <a:pt x="14580" y="12196"/>
                  <a:pt x="14715" y="12196"/>
                  <a:pt x="14715" y="12196"/>
                </a:cubicBezTo>
                <a:cubicBezTo>
                  <a:pt x="14850" y="12049"/>
                  <a:pt x="14985" y="11902"/>
                  <a:pt x="14850" y="11608"/>
                </a:cubicBezTo>
                <a:cubicBezTo>
                  <a:pt x="13770" y="9698"/>
                  <a:pt x="13770" y="9698"/>
                  <a:pt x="13770" y="9698"/>
                </a:cubicBezTo>
                <a:cubicBezTo>
                  <a:pt x="13635" y="9404"/>
                  <a:pt x="13500" y="9404"/>
                  <a:pt x="13365" y="9551"/>
                </a:cubicBezTo>
                <a:close/>
                <a:moveTo>
                  <a:pt x="11880" y="16457"/>
                </a:moveTo>
                <a:cubicBezTo>
                  <a:pt x="9585" y="16457"/>
                  <a:pt x="9585" y="16457"/>
                  <a:pt x="9585" y="16457"/>
                </a:cubicBezTo>
                <a:cubicBezTo>
                  <a:pt x="9450" y="16457"/>
                  <a:pt x="9315" y="16604"/>
                  <a:pt x="9315" y="16751"/>
                </a:cubicBezTo>
                <a:cubicBezTo>
                  <a:pt x="9315" y="17045"/>
                  <a:pt x="9450" y="17192"/>
                  <a:pt x="9585" y="17192"/>
                </a:cubicBezTo>
                <a:cubicBezTo>
                  <a:pt x="11880" y="17192"/>
                  <a:pt x="11880" y="17192"/>
                  <a:pt x="11880" y="17192"/>
                </a:cubicBezTo>
                <a:cubicBezTo>
                  <a:pt x="12015" y="17192"/>
                  <a:pt x="12150" y="17045"/>
                  <a:pt x="12150" y="16751"/>
                </a:cubicBezTo>
                <a:cubicBezTo>
                  <a:pt x="12150" y="16604"/>
                  <a:pt x="12015" y="16457"/>
                  <a:pt x="11880" y="16457"/>
                </a:cubicBezTo>
                <a:close/>
                <a:moveTo>
                  <a:pt x="12825" y="8669"/>
                </a:moveTo>
                <a:cubicBezTo>
                  <a:pt x="12420" y="8229"/>
                  <a:pt x="12420" y="8229"/>
                  <a:pt x="12420" y="8229"/>
                </a:cubicBezTo>
                <a:cubicBezTo>
                  <a:pt x="12285" y="8376"/>
                  <a:pt x="12015" y="8522"/>
                  <a:pt x="11880" y="8522"/>
                </a:cubicBezTo>
                <a:cubicBezTo>
                  <a:pt x="11880" y="9110"/>
                  <a:pt x="11880" y="9110"/>
                  <a:pt x="11880" y="9110"/>
                </a:cubicBezTo>
                <a:cubicBezTo>
                  <a:pt x="11880" y="9404"/>
                  <a:pt x="11745" y="9551"/>
                  <a:pt x="11475" y="9551"/>
                </a:cubicBezTo>
                <a:cubicBezTo>
                  <a:pt x="9990" y="9551"/>
                  <a:pt x="9990" y="9551"/>
                  <a:pt x="9990" y="9551"/>
                </a:cubicBezTo>
                <a:cubicBezTo>
                  <a:pt x="9855" y="9551"/>
                  <a:pt x="9720" y="9404"/>
                  <a:pt x="9720" y="9110"/>
                </a:cubicBezTo>
                <a:cubicBezTo>
                  <a:pt x="9720" y="8522"/>
                  <a:pt x="9720" y="8522"/>
                  <a:pt x="9720" y="8522"/>
                </a:cubicBezTo>
                <a:cubicBezTo>
                  <a:pt x="9450" y="8522"/>
                  <a:pt x="9315" y="8376"/>
                  <a:pt x="9045" y="8229"/>
                </a:cubicBezTo>
                <a:cubicBezTo>
                  <a:pt x="8640" y="8669"/>
                  <a:pt x="8640" y="8669"/>
                  <a:pt x="8640" y="8669"/>
                </a:cubicBezTo>
                <a:cubicBezTo>
                  <a:pt x="8505" y="8816"/>
                  <a:pt x="8370" y="8816"/>
                  <a:pt x="8235" y="8669"/>
                </a:cubicBezTo>
                <a:cubicBezTo>
                  <a:pt x="7155" y="7494"/>
                  <a:pt x="7155" y="7494"/>
                  <a:pt x="7155" y="7494"/>
                </a:cubicBezTo>
                <a:cubicBezTo>
                  <a:pt x="7020" y="7347"/>
                  <a:pt x="7020" y="7200"/>
                  <a:pt x="7155" y="7053"/>
                </a:cubicBezTo>
                <a:cubicBezTo>
                  <a:pt x="7560" y="6612"/>
                  <a:pt x="7560" y="6612"/>
                  <a:pt x="7560" y="6612"/>
                </a:cubicBezTo>
                <a:cubicBezTo>
                  <a:pt x="7425" y="6318"/>
                  <a:pt x="7425" y="6171"/>
                  <a:pt x="7290" y="5878"/>
                </a:cubicBezTo>
                <a:cubicBezTo>
                  <a:pt x="6750" y="5878"/>
                  <a:pt x="6750" y="5878"/>
                  <a:pt x="6750" y="5878"/>
                </a:cubicBezTo>
                <a:cubicBezTo>
                  <a:pt x="6615" y="5878"/>
                  <a:pt x="6345" y="5731"/>
                  <a:pt x="6345" y="5584"/>
                </a:cubicBezTo>
                <a:cubicBezTo>
                  <a:pt x="6345" y="3967"/>
                  <a:pt x="6345" y="3967"/>
                  <a:pt x="6345" y="3967"/>
                </a:cubicBezTo>
                <a:cubicBezTo>
                  <a:pt x="6345" y="3820"/>
                  <a:pt x="6615" y="3527"/>
                  <a:pt x="6750" y="3527"/>
                </a:cubicBezTo>
                <a:cubicBezTo>
                  <a:pt x="7290" y="3527"/>
                  <a:pt x="7290" y="3527"/>
                  <a:pt x="7290" y="3527"/>
                </a:cubicBezTo>
                <a:cubicBezTo>
                  <a:pt x="7425" y="3380"/>
                  <a:pt x="7425" y="3086"/>
                  <a:pt x="7560" y="2939"/>
                </a:cubicBezTo>
                <a:cubicBezTo>
                  <a:pt x="7155" y="2498"/>
                  <a:pt x="7155" y="2498"/>
                  <a:pt x="7155" y="2498"/>
                </a:cubicBezTo>
                <a:cubicBezTo>
                  <a:pt x="7020" y="2351"/>
                  <a:pt x="7020" y="2057"/>
                  <a:pt x="7155" y="1910"/>
                </a:cubicBezTo>
                <a:cubicBezTo>
                  <a:pt x="8235" y="882"/>
                  <a:pt x="8235" y="882"/>
                  <a:pt x="8235" y="882"/>
                </a:cubicBezTo>
                <a:cubicBezTo>
                  <a:pt x="8235" y="735"/>
                  <a:pt x="8370" y="735"/>
                  <a:pt x="8505" y="735"/>
                </a:cubicBezTo>
                <a:cubicBezTo>
                  <a:pt x="8505" y="735"/>
                  <a:pt x="8640" y="735"/>
                  <a:pt x="8640" y="882"/>
                </a:cubicBezTo>
                <a:cubicBezTo>
                  <a:pt x="9045" y="1322"/>
                  <a:pt x="9045" y="1322"/>
                  <a:pt x="9045" y="1322"/>
                </a:cubicBezTo>
                <a:cubicBezTo>
                  <a:pt x="9315" y="1176"/>
                  <a:pt x="9450" y="1029"/>
                  <a:pt x="9720" y="1029"/>
                </a:cubicBezTo>
                <a:cubicBezTo>
                  <a:pt x="9720" y="441"/>
                  <a:pt x="9720" y="441"/>
                  <a:pt x="9720" y="441"/>
                </a:cubicBezTo>
                <a:cubicBezTo>
                  <a:pt x="9720" y="147"/>
                  <a:pt x="9855" y="0"/>
                  <a:pt x="9990" y="0"/>
                </a:cubicBezTo>
                <a:cubicBezTo>
                  <a:pt x="11475" y="0"/>
                  <a:pt x="11475" y="0"/>
                  <a:pt x="11475" y="0"/>
                </a:cubicBezTo>
                <a:cubicBezTo>
                  <a:pt x="11745" y="0"/>
                  <a:pt x="11880" y="147"/>
                  <a:pt x="11880" y="441"/>
                </a:cubicBezTo>
                <a:cubicBezTo>
                  <a:pt x="11880" y="1029"/>
                  <a:pt x="11880" y="1029"/>
                  <a:pt x="11880" y="1029"/>
                </a:cubicBezTo>
                <a:cubicBezTo>
                  <a:pt x="12015" y="1029"/>
                  <a:pt x="12285" y="1176"/>
                  <a:pt x="12420" y="1322"/>
                </a:cubicBezTo>
                <a:cubicBezTo>
                  <a:pt x="12825" y="882"/>
                  <a:pt x="12825" y="882"/>
                  <a:pt x="12825" y="882"/>
                </a:cubicBezTo>
                <a:cubicBezTo>
                  <a:pt x="12960" y="735"/>
                  <a:pt x="12960" y="735"/>
                  <a:pt x="13095" y="735"/>
                </a:cubicBezTo>
                <a:cubicBezTo>
                  <a:pt x="13230" y="735"/>
                  <a:pt x="13230" y="735"/>
                  <a:pt x="13365" y="882"/>
                </a:cubicBezTo>
                <a:cubicBezTo>
                  <a:pt x="14445" y="1910"/>
                  <a:pt x="14445" y="1910"/>
                  <a:pt x="14445" y="1910"/>
                </a:cubicBezTo>
                <a:cubicBezTo>
                  <a:pt x="14580" y="2057"/>
                  <a:pt x="14580" y="2351"/>
                  <a:pt x="14445" y="2498"/>
                </a:cubicBezTo>
                <a:cubicBezTo>
                  <a:pt x="14040" y="2939"/>
                  <a:pt x="14040" y="2939"/>
                  <a:pt x="14040" y="2939"/>
                </a:cubicBezTo>
                <a:cubicBezTo>
                  <a:pt x="14040" y="3086"/>
                  <a:pt x="14175" y="3380"/>
                  <a:pt x="14310" y="3527"/>
                </a:cubicBezTo>
                <a:cubicBezTo>
                  <a:pt x="14850" y="3527"/>
                  <a:pt x="14850" y="3527"/>
                  <a:pt x="14850" y="3527"/>
                </a:cubicBezTo>
                <a:cubicBezTo>
                  <a:pt x="14985" y="3527"/>
                  <a:pt x="15120" y="3820"/>
                  <a:pt x="15120" y="3967"/>
                </a:cubicBezTo>
                <a:cubicBezTo>
                  <a:pt x="15120" y="5584"/>
                  <a:pt x="15120" y="5584"/>
                  <a:pt x="15120" y="5584"/>
                </a:cubicBezTo>
                <a:cubicBezTo>
                  <a:pt x="15120" y="5731"/>
                  <a:pt x="14985" y="5878"/>
                  <a:pt x="14850" y="5878"/>
                </a:cubicBezTo>
                <a:cubicBezTo>
                  <a:pt x="14310" y="5878"/>
                  <a:pt x="14310" y="5878"/>
                  <a:pt x="14310" y="5878"/>
                </a:cubicBezTo>
                <a:cubicBezTo>
                  <a:pt x="14175" y="6171"/>
                  <a:pt x="14040" y="6318"/>
                  <a:pt x="14040" y="6612"/>
                </a:cubicBezTo>
                <a:cubicBezTo>
                  <a:pt x="14445" y="7053"/>
                  <a:pt x="14445" y="7053"/>
                  <a:pt x="14445" y="7053"/>
                </a:cubicBezTo>
                <a:cubicBezTo>
                  <a:pt x="14580" y="7200"/>
                  <a:pt x="14580" y="7347"/>
                  <a:pt x="14445" y="7494"/>
                </a:cubicBezTo>
                <a:cubicBezTo>
                  <a:pt x="13365" y="8669"/>
                  <a:pt x="13365" y="8669"/>
                  <a:pt x="13365" y="8669"/>
                </a:cubicBezTo>
                <a:cubicBezTo>
                  <a:pt x="13230" y="8816"/>
                  <a:pt x="12960" y="8816"/>
                  <a:pt x="12825" y="8669"/>
                </a:cubicBezTo>
                <a:close/>
                <a:moveTo>
                  <a:pt x="12825" y="7494"/>
                </a:moveTo>
                <a:cubicBezTo>
                  <a:pt x="13095" y="7935"/>
                  <a:pt x="13095" y="7935"/>
                  <a:pt x="13095" y="7935"/>
                </a:cubicBezTo>
                <a:cubicBezTo>
                  <a:pt x="13635" y="7347"/>
                  <a:pt x="13635" y="7347"/>
                  <a:pt x="13635" y="7347"/>
                </a:cubicBezTo>
                <a:cubicBezTo>
                  <a:pt x="13365" y="6906"/>
                  <a:pt x="13365" y="6906"/>
                  <a:pt x="13365" y="6906"/>
                </a:cubicBezTo>
                <a:cubicBezTo>
                  <a:pt x="13230" y="6759"/>
                  <a:pt x="13230" y="6612"/>
                  <a:pt x="13230" y="6465"/>
                </a:cubicBezTo>
                <a:cubicBezTo>
                  <a:pt x="13500" y="6171"/>
                  <a:pt x="13635" y="5878"/>
                  <a:pt x="13635" y="5437"/>
                </a:cubicBezTo>
                <a:cubicBezTo>
                  <a:pt x="13635" y="5290"/>
                  <a:pt x="13770" y="5143"/>
                  <a:pt x="14040" y="5143"/>
                </a:cubicBezTo>
                <a:cubicBezTo>
                  <a:pt x="14445" y="5143"/>
                  <a:pt x="14445" y="5143"/>
                  <a:pt x="14445" y="5143"/>
                </a:cubicBezTo>
                <a:cubicBezTo>
                  <a:pt x="14445" y="4261"/>
                  <a:pt x="14445" y="4261"/>
                  <a:pt x="14445" y="4261"/>
                </a:cubicBezTo>
                <a:cubicBezTo>
                  <a:pt x="14040" y="4261"/>
                  <a:pt x="14040" y="4261"/>
                  <a:pt x="14040" y="4261"/>
                </a:cubicBezTo>
                <a:cubicBezTo>
                  <a:pt x="13770" y="4261"/>
                  <a:pt x="13635" y="4261"/>
                  <a:pt x="13635" y="4114"/>
                </a:cubicBezTo>
                <a:cubicBezTo>
                  <a:pt x="13635" y="3673"/>
                  <a:pt x="13500" y="3380"/>
                  <a:pt x="13230" y="3086"/>
                </a:cubicBezTo>
                <a:cubicBezTo>
                  <a:pt x="13230" y="2939"/>
                  <a:pt x="13230" y="2645"/>
                  <a:pt x="13365" y="2645"/>
                </a:cubicBezTo>
                <a:cubicBezTo>
                  <a:pt x="13635" y="2204"/>
                  <a:pt x="13635" y="2204"/>
                  <a:pt x="13635" y="2204"/>
                </a:cubicBezTo>
                <a:cubicBezTo>
                  <a:pt x="13095" y="1616"/>
                  <a:pt x="13095" y="1616"/>
                  <a:pt x="13095" y="1616"/>
                </a:cubicBezTo>
                <a:cubicBezTo>
                  <a:pt x="12825" y="2057"/>
                  <a:pt x="12825" y="2057"/>
                  <a:pt x="12825" y="2057"/>
                </a:cubicBezTo>
                <a:cubicBezTo>
                  <a:pt x="12690" y="2057"/>
                  <a:pt x="12420" y="2057"/>
                  <a:pt x="12420" y="2057"/>
                </a:cubicBezTo>
                <a:cubicBezTo>
                  <a:pt x="12015" y="1910"/>
                  <a:pt x="11745" y="1763"/>
                  <a:pt x="11475" y="1616"/>
                </a:cubicBezTo>
                <a:cubicBezTo>
                  <a:pt x="11340" y="1616"/>
                  <a:pt x="11205" y="1469"/>
                  <a:pt x="11205" y="1322"/>
                </a:cubicBezTo>
                <a:cubicBezTo>
                  <a:pt x="11205" y="735"/>
                  <a:pt x="11205" y="735"/>
                  <a:pt x="11205" y="735"/>
                </a:cubicBezTo>
                <a:cubicBezTo>
                  <a:pt x="10395" y="735"/>
                  <a:pt x="10395" y="735"/>
                  <a:pt x="10395" y="735"/>
                </a:cubicBezTo>
                <a:cubicBezTo>
                  <a:pt x="10395" y="1322"/>
                  <a:pt x="10395" y="1322"/>
                  <a:pt x="10395" y="1322"/>
                </a:cubicBezTo>
                <a:cubicBezTo>
                  <a:pt x="10395" y="1469"/>
                  <a:pt x="10260" y="1616"/>
                  <a:pt x="10125" y="1616"/>
                </a:cubicBezTo>
                <a:cubicBezTo>
                  <a:pt x="9855" y="1763"/>
                  <a:pt x="9450" y="1910"/>
                  <a:pt x="9180" y="2057"/>
                </a:cubicBezTo>
                <a:cubicBezTo>
                  <a:pt x="9045" y="2057"/>
                  <a:pt x="8910" y="2057"/>
                  <a:pt x="8775" y="2057"/>
                </a:cubicBezTo>
                <a:cubicBezTo>
                  <a:pt x="8505" y="1616"/>
                  <a:pt x="8505" y="1616"/>
                  <a:pt x="8505" y="1616"/>
                </a:cubicBezTo>
                <a:cubicBezTo>
                  <a:pt x="7830" y="2204"/>
                  <a:pt x="7830" y="2204"/>
                  <a:pt x="7830" y="2204"/>
                </a:cubicBezTo>
                <a:cubicBezTo>
                  <a:pt x="8235" y="2645"/>
                  <a:pt x="8235" y="2645"/>
                  <a:pt x="8235" y="2645"/>
                </a:cubicBezTo>
                <a:cubicBezTo>
                  <a:pt x="8370" y="2645"/>
                  <a:pt x="8370" y="2939"/>
                  <a:pt x="8235" y="3086"/>
                </a:cubicBezTo>
                <a:cubicBezTo>
                  <a:pt x="8100" y="3380"/>
                  <a:pt x="7965" y="3673"/>
                  <a:pt x="7965" y="4114"/>
                </a:cubicBezTo>
                <a:cubicBezTo>
                  <a:pt x="7830" y="4261"/>
                  <a:pt x="7695" y="4261"/>
                  <a:pt x="7560" y="4261"/>
                </a:cubicBezTo>
                <a:cubicBezTo>
                  <a:pt x="7155" y="4261"/>
                  <a:pt x="7155" y="4261"/>
                  <a:pt x="7155" y="4261"/>
                </a:cubicBezTo>
                <a:cubicBezTo>
                  <a:pt x="7155" y="5143"/>
                  <a:pt x="7155" y="5143"/>
                  <a:pt x="7155" y="5143"/>
                </a:cubicBezTo>
                <a:cubicBezTo>
                  <a:pt x="7560" y="5143"/>
                  <a:pt x="7560" y="5143"/>
                  <a:pt x="7560" y="5143"/>
                </a:cubicBezTo>
                <a:cubicBezTo>
                  <a:pt x="7695" y="5143"/>
                  <a:pt x="7830" y="5290"/>
                  <a:pt x="7965" y="5437"/>
                </a:cubicBezTo>
                <a:cubicBezTo>
                  <a:pt x="7965" y="5878"/>
                  <a:pt x="8100" y="6171"/>
                  <a:pt x="8235" y="6465"/>
                </a:cubicBezTo>
                <a:cubicBezTo>
                  <a:pt x="8370" y="6612"/>
                  <a:pt x="8370" y="6759"/>
                  <a:pt x="8235" y="6906"/>
                </a:cubicBezTo>
                <a:cubicBezTo>
                  <a:pt x="7830" y="7347"/>
                  <a:pt x="7830" y="7347"/>
                  <a:pt x="7830" y="7347"/>
                </a:cubicBezTo>
                <a:cubicBezTo>
                  <a:pt x="8505" y="7935"/>
                  <a:pt x="8505" y="7935"/>
                  <a:pt x="8505" y="7935"/>
                </a:cubicBezTo>
                <a:cubicBezTo>
                  <a:pt x="8775" y="7494"/>
                  <a:pt x="8775" y="7494"/>
                  <a:pt x="8775" y="7494"/>
                </a:cubicBezTo>
                <a:cubicBezTo>
                  <a:pt x="8910" y="7347"/>
                  <a:pt x="9045" y="7347"/>
                  <a:pt x="9180" y="7494"/>
                </a:cubicBezTo>
                <a:cubicBezTo>
                  <a:pt x="9450" y="7641"/>
                  <a:pt x="9855" y="7788"/>
                  <a:pt x="10125" y="7935"/>
                </a:cubicBezTo>
                <a:cubicBezTo>
                  <a:pt x="10260" y="7935"/>
                  <a:pt x="10395" y="8082"/>
                  <a:pt x="10395" y="8229"/>
                </a:cubicBezTo>
                <a:cubicBezTo>
                  <a:pt x="10395" y="8816"/>
                  <a:pt x="10395" y="8816"/>
                  <a:pt x="10395" y="8816"/>
                </a:cubicBezTo>
                <a:cubicBezTo>
                  <a:pt x="11205" y="8816"/>
                  <a:pt x="11205" y="8816"/>
                  <a:pt x="11205" y="8816"/>
                </a:cubicBezTo>
                <a:cubicBezTo>
                  <a:pt x="11205" y="8229"/>
                  <a:pt x="11205" y="8229"/>
                  <a:pt x="11205" y="8229"/>
                </a:cubicBezTo>
                <a:cubicBezTo>
                  <a:pt x="11205" y="8082"/>
                  <a:pt x="11340" y="7935"/>
                  <a:pt x="11475" y="7935"/>
                </a:cubicBezTo>
                <a:cubicBezTo>
                  <a:pt x="11745" y="7788"/>
                  <a:pt x="12015" y="7641"/>
                  <a:pt x="12420" y="7494"/>
                </a:cubicBezTo>
                <a:cubicBezTo>
                  <a:pt x="12555" y="7347"/>
                  <a:pt x="12690" y="7347"/>
                  <a:pt x="12825" y="7494"/>
                </a:cubicBezTo>
                <a:close/>
                <a:moveTo>
                  <a:pt x="10800" y="2498"/>
                </a:moveTo>
                <a:cubicBezTo>
                  <a:pt x="9990" y="2498"/>
                  <a:pt x="9180" y="2939"/>
                  <a:pt x="8775" y="3820"/>
                </a:cubicBezTo>
                <a:cubicBezTo>
                  <a:pt x="8640" y="4114"/>
                  <a:pt x="8640" y="4408"/>
                  <a:pt x="8640" y="4702"/>
                </a:cubicBezTo>
                <a:cubicBezTo>
                  <a:pt x="8640" y="4996"/>
                  <a:pt x="8640" y="5143"/>
                  <a:pt x="8640" y="5290"/>
                </a:cubicBezTo>
                <a:cubicBezTo>
                  <a:pt x="8775" y="5290"/>
                  <a:pt x="8775" y="5437"/>
                  <a:pt x="8775" y="5437"/>
                </a:cubicBezTo>
                <a:cubicBezTo>
                  <a:pt x="8775" y="5731"/>
                  <a:pt x="9045" y="5731"/>
                  <a:pt x="9180" y="5731"/>
                </a:cubicBezTo>
                <a:cubicBezTo>
                  <a:pt x="9315" y="5584"/>
                  <a:pt x="9450" y="5437"/>
                  <a:pt x="9450" y="5290"/>
                </a:cubicBezTo>
                <a:cubicBezTo>
                  <a:pt x="9450" y="5143"/>
                  <a:pt x="9315" y="5143"/>
                  <a:pt x="9315" y="5143"/>
                </a:cubicBezTo>
                <a:cubicBezTo>
                  <a:pt x="9315" y="4996"/>
                  <a:pt x="9315" y="4849"/>
                  <a:pt x="9315" y="4702"/>
                </a:cubicBezTo>
                <a:cubicBezTo>
                  <a:pt x="9315" y="4555"/>
                  <a:pt x="9315" y="4408"/>
                  <a:pt x="9450" y="4114"/>
                </a:cubicBezTo>
                <a:cubicBezTo>
                  <a:pt x="9720" y="3527"/>
                  <a:pt x="10260" y="3233"/>
                  <a:pt x="10800" y="3233"/>
                </a:cubicBezTo>
                <a:cubicBezTo>
                  <a:pt x="11340" y="3233"/>
                  <a:pt x="11880" y="3527"/>
                  <a:pt x="12150" y="4114"/>
                </a:cubicBezTo>
                <a:cubicBezTo>
                  <a:pt x="12150" y="4408"/>
                  <a:pt x="12285" y="4555"/>
                  <a:pt x="12285" y="4702"/>
                </a:cubicBezTo>
                <a:cubicBezTo>
                  <a:pt x="12285" y="4849"/>
                  <a:pt x="12285" y="4996"/>
                  <a:pt x="12150" y="5143"/>
                </a:cubicBezTo>
                <a:cubicBezTo>
                  <a:pt x="12150" y="5584"/>
                  <a:pt x="11880" y="5878"/>
                  <a:pt x="11610" y="6024"/>
                </a:cubicBezTo>
                <a:cubicBezTo>
                  <a:pt x="11610" y="6024"/>
                  <a:pt x="11610" y="6024"/>
                  <a:pt x="11610" y="6171"/>
                </a:cubicBezTo>
                <a:cubicBezTo>
                  <a:pt x="11475" y="6171"/>
                  <a:pt x="11475" y="6171"/>
                  <a:pt x="11475" y="6171"/>
                </a:cubicBezTo>
                <a:cubicBezTo>
                  <a:pt x="11475" y="6171"/>
                  <a:pt x="11475" y="6171"/>
                  <a:pt x="11475" y="6171"/>
                </a:cubicBezTo>
                <a:cubicBezTo>
                  <a:pt x="11475" y="6171"/>
                  <a:pt x="11475" y="6171"/>
                  <a:pt x="11475" y="6171"/>
                </a:cubicBezTo>
                <a:cubicBezTo>
                  <a:pt x="11475" y="6171"/>
                  <a:pt x="11475" y="6171"/>
                  <a:pt x="11475" y="6171"/>
                </a:cubicBezTo>
                <a:cubicBezTo>
                  <a:pt x="11475" y="6171"/>
                  <a:pt x="11475" y="6171"/>
                  <a:pt x="11475" y="6171"/>
                </a:cubicBezTo>
                <a:cubicBezTo>
                  <a:pt x="11340" y="6171"/>
                  <a:pt x="11340" y="6171"/>
                  <a:pt x="11340" y="6171"/>
                </a:cubicBezTo>
                <a:cubicBezTo>
                  <a:pt x="11340" y="6171"/>
                  <a:pt x="11340" y="6171"/>
                  <a:pt x="11340" y="6171"/>
                </a:cubicBezTo>
                <a:cubicBezTo>
                  <a:pt x="11340" y="6171"/>
                  <a:pt x="11340" y="6171"/>
                  <a:pt x="11340" y="6171"/>
                </a:cubicBezTo>
                <a:cubicBezTo>
                  <a:pt x="11340" y="6318"/>
                  <a:pt x="11340" y="6318"/>
                  <a:pt x="11340" y="6318"/>
                </a:cubicBezTo>
                <a:cubicBezTo>
                  <a:pt x="11205" y="6318"/>
                  <a:pt x="11205" y="6318"/>
                  <a:pt x="11205" y="6318"/>
                </a:cubicBezTo>
                <a:cubicBezTo>
                  <a:pt x="11205" y="6318"/>
                  <a:pt x="11205" y="6318"/>
                  <a:pt x="11205" y="6318"/>
                </a:cubicBezTo>
                <a:cubicBezTo>
                  <a:pt x="11205" y="6318"/>
                  <a:pt x="11205" y="6318"/>
                  <a:pt x="11205" y="6318"/>
                </a:cubicBezTo>
                <a:cubicBezTo>
                  <a:pt x="11070" y="6318"/>
                  <a:pt x="11070" y="6318"/>
                  <a:pt x="11070" y="6318"/>
                </a:cubicBezTo>
                <a:cubicBezTo>
                  <a:pt x="11070" y="6318"/>
                  <a:pt x="11070" y="6318"/>
                  <a:pt x="11070" y="6318"/>
                </a:cubicBezTo>
                <a:cubicBezTo>
                  <a:pt x="11070" y="6318"/>
                  <a:pt x="11070" y="6318"/>
                  <a:pt x="11070" y="6318"/>
                </a:cubicBezTo>
                <a:cubicBezTo>
                  <a:pt x="11070" y="6318"/>
                  <a:pt x="11070" y="6318"/>
                  <a:pt x="11070" y="6318"/>
                </a:cubicBezTo>
                <a:cubicBezTo>
                  <a:pt x="11070" y="6318"/>
                  <a:pt x="11070" y="6318"/>
                  <a:pt x="11070" y="6318"/>
                </a:cubicBezTo>
                <a:cubicBezTo>
                  <a:pt x="10935" y="6318"/>
                  <a:pt x="10935" y="6318"/>
                  <a:pt x="10935" y="6318"/>
                </a:cubicBezTo>
                <a:cubicBezTo>
                  <a:pt x="10935" y="6318"/>
                  <a:pt x="10935" y="6318"/>
                  <a:pt x="10935" y="6318"/>
                </a:cubicBezTo>
                <a:cubicBezTo>
                  <a:pt x="10935" y="6318"/>
                  <a:pt x="10935" y="6318"/>
                  <a:pt x="10935" y="6318"/>
                </a:cubicBezTo>
                <a:cubicBezTo>
                  <a:pt x="10800" y="6318"/>
                  <a:pt x="10800" y="6318"/>
                  <a:pt x="10800" y="6318"/>
                </a:cubicBezTo>
                <a:cubicBezTo>
                  <a:pt x="10800" y="6318"/>
                  <a:pt x="10800" y="6318"/>
                  <a:pt x="10665" y="6318"/>
                </a:cubicBezTo>
                <a:cubicBezTo>
                  <a:pt x="10665" y="6318"/>
                  <a:pt x="10665" y="6318"/>
                  <a:pt x="10665" y="6318"/>
                </a:cubicBezTo>
                <a:cubicBezTo>
                  <a:pt x="10665" y="6318"/>
                  <a:pt x="10665" y="6318"/>
                  <a:pt x="10665" y="6318"/>
                </a:cubicBezTo>
                <a:cubicBezTo>
                  <a:pt x="10665" y="6318"/>
                  <a:pt x="10665" y="6318"/>
                  <a:pt x="10665" y="6318"/>
                </a:cubicBezTo>
                <a:cubicBezTo>
                  <a:pt x="10665" y="6318"/>
                  <a:pt x="10530" y="6318"/>
                  <a:pt x="10530" y="6318"/>
                </a:cubicBezTo>
                <a:cubicBezTo>
                  <a:pt x="10530" y="6318"/>
                  <a:pt x="10530" y="6318"/>
                  <a:pt x="10530" y="6318"/>
                </a:cubicBezTo>
                <a:cubicBezTo>
                  <a:pt x="10530" y="6318"/>
                  <a:pt x="10530" y="6318"/>
                  <a:pt x="10530" y="6318"/>
                </a:cubicBezTo>
                <a:cubicBezTo>
                  <a:pt x="10530" y="6318"/>
                  <a:pt x="10530" y="6318"/>
                  <a:pt x="10530" y="6318"/>
                </a:cubicBezTo>
                <a:cubicBezTo>
                  <a:pt x="10530" y="6318"/>
                  <a:pt x="10530" y="6318"/>
                  <a:pt x="10530" y="6318"/>
                </a:cubicBezTo>
                <a:cubicBezTo>
                  <a:pt x="10395" y="6318"/>
                  <a:pt x="10395" y="6318"/>
                  <a:pt x="10395" y="6318"/>
                </a:cubicBezTo>
                <a:cubicBezTo>
                  <a:pt x="10395" y="6318"/>
                  <a:pt x="10395" y="6318"/>
                  <a:pt x="10395" y="6318"/>
                </a:cubicBezTo>
                <a:cubicBezTo>
                  <a:pt x="10395" y="6318"/>
                  <a:pt x="10395" y="6318"/>
                  <a:pt x="10395" y="6318"/>
                </a:cubicBezTo>
                <a:cubicBezTo>
                  <a:pt x="10395" y="6318"/>
                  <a:pt x="10395" y="6318"/>
                  <a:pt x="10395" y="6318"/>
                </a:cubicBezTo>
                <a:cubicBezTo>
                  <a:pt x="10395" y="6318"/>
                  <a:pt x="10260" y="6318"/>
                  <a:pt x="10260" y="6318"/>
                </a:cubicBezTo>
                <a:cubicBezTo>
                  <a:pt x="10260" y="6171"/>
                  <a:pt x="10260" y="6171"/>
                  <a:pt x="10260" y="6171"/>
                </a:cubicBezTo>
                <a:cubicBezTo>
                  <a:pt x="10260" y="6171"/>
                  <a:pt x="10260" y="6171"/>
                  <a:pt x="10260" y="6171"/>
                </a:cubicBezTo>
                <a:cubicBezTo>
                  <a:pt x="10260" y="6171"/>
                  <a:pt x="10260" y="6171"/>
                  <a:pt x="10260" y="6171"/>
                </a:cubicBezTo>
                <a:cubicBezTo>
                  <a:pt x="10125" y="6171"/>
                  <a:pt x="10125" y="6171"/>
                  <a:pt x="10125" y="6171"/>
                </a:cubicBezTo>
                <a:cubicBezTo>
                  <a:pt x="10125" y="6171"/>
                  <a:pt x="10125" y="6171"/>
                  <a:pt x="10125" y="6171"/>
                </a:cubicBezTo>
                <a:cubicBezTo>
                  <a:pt x="10125" y="6171"/>
                  <a:pt x="10125" y="6171"/>
                  <a:pt x="10125" y="6171"/>
                </a:cubicBezTo>
                <a:cubicBezTo>
                  <a:pt x="10125" y="6171"/>
                  <a:pt x="10125" y="6171"/>
                  <a:pt x="10125" y="6171"/>
                </a:cubicBezTo>
                <a:cubicBezTo>
                  <a:pt x="10125" y="6171"/>
                  <a:pt x="9990" y="6171"/>
                  <a:pt x="9990" y="6171"/>
                </a:cubicBezTo>
                <a:cubicBezTo>
                  <a:pt x="9990" y="6171"/>
                  <a:pt x="9990" y="6171"/>
                  <a:pt x="9990" y="6171"/>
                </a:cubicBezTo>
                <a:cubicBezTo>
                  <a:pt x="9990" y="6024"/>
                  <a:pt x="9990" y="6024"/>
                  <a:pt x="9990" y="6024"/>
                </a:cubicBezTo>
                <a:cubicBezTo>
                  <a:pt x="9855" y="6024"/>
                  <a:pt x="9585" y="6024"/>
                  <a:pt x="9450" y="6171"/>
                </a:cubicBezTo>
                <a:cubicBezTo>
                  <a:pt x="9450" y="6318"/>
                  <a:pt x="9450" y="6612"/>
                  <a:pt x="9585" y="6759"/>
                </a:cubicBezTo>
                <a:cubicBezTo>
                  <a:pt x="9585" y="6759"/>
                  <a:pt x="9585" y="6759"/>
                  <a:pt x="9720" y="6759"/>
                </a:cubicBezTo>
                <a:cubicBezTo>
                  <a:pt x="9720" y="6759"/>
                  <a:pt x="9720" y="6759"/>
                  <a:pt x="9720" y="6759"/>
                </a:cubicBezTo>
                <a:cubicBezTo>
                  <a:pt x="9720" y="6759"/>
                  <a:pt x="9720" y="6759"/>
                  <a:pt x="9720" y="6759"/>
                </a:cubicBezTo>
                <a:cubicBezTo>
                  <a:pt x="9720" y="6759"/>
                  <a:pt x="9720" y="6759"/>
                  <a:pt x="9720" y="6759"/>
                </a:cubicBezTo>
                <a:cubicBezTo>
                  <a:pt x="9855" y="6759"/>
                  <a:pt x="9855" y="6906"/>
                  <a:pt x="9855" y="6906"/>
                </a:cubicBezTo>
                <a:cubicBezTo>
                  <a:pt x="9855" y="6906"/>
                  <a:pt x="9855" y="6906"/>
                  <a:pt x="9855" y="6906"/>
                </a:cubicBezTo>
                <a:cubicBezTo>
                  <a:pt x="9855" y="6906"/>
                  <a:pt x="9855" y="6906"/>
                  <a:pt x="9990" y="6906"/>
                </a:cubicBezTo>
                <a:cubicBezTo>
                  <a:pt x="9990" y="6906"/>
                  <a:pt x="9990" y="6906"/>
                  <a:pt x="9990" y="6906"/>
                </a:cubicBezTo>
                <a:cubicBezTo>
                  <a:pt x="9990" y="6906"/>
                  <a:pt x="9990" y="6906"/>
                  <a:pt x="9990" y="6906"/>
                </a:cubicBezTo>
                <a:cubicBezTo>
                  <a:pt x="10125" y="6906"/>
                  <a:pt x="10125" y="6906"/>
                  <a:pt x="10125" y="6906"/>
                </a:cubicBezTo>
                <a:cubicBezTo>
                  <a:pt x="10125" y="6906"/>
                  <a:pt x="10125" y="6906"/>
                  <a:pt x="10125" y="6906"/>
                </a:cubicBezTo>
                <a:cubicBezTo>
                  <a:pt x="10125" y="6906"/>
                  <a:pt x="10125" y="7053"/>
                  <a:pt x="10125" y="7053"/>
                </a:cubicBezTo>
                <a:cubicBezTo>
                  <a:pt x="10125" y="7053"/>
                  <a:pt x="10260" y="7053"/>
                  <a:pt x="10260" y="7053"/>
                </a:cubicBezTo>
                <a:cubicBezTo>
                  <a:pt x="10260" y="7053"/>
                  <a:pt x="10260" y="7053"/>
                  <a:pt x="10260" y="7053"/>
                </a:cubicBezTo>
                <a:cubicBezTo>
                  <a:pt x="10260" y="7053"/>
                  <a:pt x="10260" y="7053"/>
                  <a:pt x="10395" y="7053"/>
                </a:cubicBezTo>
                <a:cubicBezTo>
                  <a:pt x="10395" y="7053"/>
                  <a:pt x="10395" y="7053"/>
                  <a:pt x="10395" y="7053"/>
                </a:cubicBezTo>
                <a:cubicBezTo>
                  <a:pt x="10395" y="7053"/>
                  <a:pt x="10395" y="7053"/>
                  <a:pt x="10395" y="7053"/>
                </a:cubicBezTo>
                <a:cubicBezTo>
                  <a:pt x="10395" y="7053"/>
                  <a:pt x="10395" y="7053"/>
                  <a:pt x="10395" y="7053"/>
                </a:cubicBezTo>
                <a:cubicBezTo>
                  <a:pt x="10530" y="7053"/>
                  <a:pt x="10530" y="7053"/>
                  <a:pt x="10530" y="7053"/>
                </a:cubicBezTo>
                <a:cubicBezTo>
                  <a:pt x="10530" y="7053"/>
                  <a:pt x="10530" y="7053"/>
                  <a:pt x="10530" y="7053"/>
                </a:cubicBezTo>
                <a:cubicBezTo>
                  <a:pt x="10665" y="7053"/>
                  <a:pt x="10665" y="7053"/>
                  <a:pt x="10665" y="7053"/>
                </a:cubicBezTo>
                <a:cubicBezTo>
                  <a:pt x="10665" y="7053"/>
                  <a:pt x="10665" y="7053"/>
                  <a:pt x="10665" y="7053"/>
                </a:cubicBezTo>
                <a:cubicBezTo>
                  <a:pt x="10665" y="7053"/>
                  <a:pt x="10800" y="7053"/>
                  <a:pt x="10800" y="7053"/>
                </a:cubicBezTo>
                <a:cubicBezTo>
                  <a:pt x="10800" y="7053"/>
                  <a:pt x="10800" y="7053"/>
                  <a:pt x="10935" y="7053"/>
                </a:cubicBezTo>
                <a:cubicBezTo>
                  <a:pt x="10935" y="7053"/>
                  <a:pt x="10935" y="7053"/>
                  <a:pt x="10935" y="7053"/>
                </a:cubicBezTo>
                <a:cubicBezTo>
                  <a:pt x="10935" y="7053"/>
                  <a:pt x="10935" y="7053"/>
                  <a:pt x="10935" y="7053"/>
                </a:cubicBezTo>
                <a:cubicBezTo>
                  <a:pt x="11070" y="7053"/>
                  <a:pt x="11070" y="7053"/>
                  <a:pt x="11070" y="7053"/>
                </a:cubicBezTo>
                <a:cubicBezTo>
                  <a:pt x="11070" y="7053"/>
                  <a:pt x="11070" y="7053"/>
                  <a:pt x="11070" y="7053"/>
                </a:cubicBezTo>
                <a:cubicBezTo>
                  <a:pt x="11070" y="7053"/>
                  <a:pt x="11070" y="7053"/>
                  <a:pt x="11070" y="7053"/>
                </a:cubicBezTo>
                <a:cubicBezTo>
                  <a:pt x="11205" y="7053"/>
                  <a:pt x="11205" y="7053"/>
                  <a:pt x="11205" y="7053"/>
                </a:cubicBezTo>
                <a:cubicBezTo>
                  <a:pt x="11205" y="7053"/>
                  <a:pt x="11205" y="7053"/>
                  <a:pt x="11205" y="7053"/>
                </a:cubicBezTo>
                <a:cubicBezTo>
                  <a:pt x="11205" y="7053"/>
                  <a:pt x="11340" y="7053"/>
                  <a:pt x="11340" y="7053"/>
                </a:cubicBezTo>
                <a:cubicBezTo>
                  <a:pt x="11340" y="7053"/>
                  <a:pt x="11340" y="7053"/>
                  <a:pt x="11340" y="7053"/>
                </a:cubicBezTo>
                <a:cubicBezTo>
                  <a:pt x="11340" y="7053"/>
                  <a:pt x="11340" y="7053"/>
                  <a:pt x="11475" y="7053"/>
                </a:cubicBezTo>
                <a:cubicBezTo>
                  <a:pt x="11475" y="7053"/>
                  <a:pt x="11475" y="6906"/>
                  <a:pt x="11475" y="6906"/>
                </a:cubicBezTo>
                <a:cubicBezTo>
                  <a:pt x="11475" y="6906"/>
                  <a:pt x="11475" y="6906"/>
                  <a:pt x="11475" y="6906"/>
                </a:cubicBezTo>
                <a:cubicBezTo>
                  <a:pt x="11475" y="6906"/>
                  <a:pt x="11475" y="6906"/>
                  <a:pt x="11475" y="6906"/>
                </a:cubicBezTo>
                <a:cubicBezTo>
                  <a:pt x="11610" y="6906"/>
                  <a:pt x="11610" y="6906"/>
                  <a:pt x="11610" y="6906"/>
                </a:cubicBezTo>
                <a:cubicBezTo>
                  <a:pt x="11610" y="6906"/>
                  <a:pt x="11610" y="6906"/>
                  <a:pt x="11610" y="6906"/>
                </a:cubicBezTo>
                <a:cubicBezTo>
                  <a:pt x="11610" y="6906"/>
                  <a:pt x="11745" y="6906"/>
                  <a:pt x="11745" y="6906"/>
                </a:cubicBezTo>
                <a:cubicBezTo>
                  <a:pt x="11745" y="6906"/>
                  <a:pt x="11745" y="6906"/>
                  <a:pt x="11745" y="6906"/>
                </a:cubicBezTo>
                <a:cubicBezTo>
                  <a:pt x="11745" y="6906"/>
                  <a:pt x="11745" y="6906"/>
                  <a:pt x="11745" y="6906"/>
                </a:cubicBezTo>
                <a:cubicBezTo>
                  <a:pt x="11745" y="6906"/>
                  <a:pt x="11745" y="6759"/>
                  <a:pt x="11745" y="6759"/>
                </a:cubicBezTo>
                <a:cubicBezTo>
                  <a:pt x="11880" y="6759"/>
                  <a:pt x="11880" y="6759"/>
                  <a:pt x="11880" y="6759"/>
                </a:cubicBezTo>
                <a:cubicBezTo>
                  <a:pt x="11880" y="6759"/>
                  <a:pt x="11880" y="6759"/>
                  <a:pt x="11880" y="6759"/>
                </a:cubicBezTo>
                <a:cubicBezTo>
                  <a:pt x="11880" y="6759"/>
                  <a:pt x="11880" y="6759"/>
                  <a:pt x="11880" y="6759"/>
                </a:cubicBezTo>
                <a:cubicBezTo>
                  <a:pt x="11880" y="6759"/>
                  <a:pt x="12015" y="6759"/>
                  <a:pt x="12015" y="6759"/>
                </a:cubicBezTo>
                <a:cubicBezTo>
                  <a:pt x="12420" y="6318"/>
                  <a:pt x="12690" y="5878"/>
                  <a:pt x="12825" y="5290"/>
                </a:cubicBezTo>
                <a:cubicBezTo>
                  <a:pt x="12960" y="5143"/>
                  <a:pt x="12960" y="4996"/>
                  <a:pt x="12960" y="4702"/>
                </a:cubicBezTo>
                <a:cubicBezTo>
                  <a:pt x="12960" y="4408"/>
                  <a:pt x="12825" y="4114"/>
                  <a:pt x="12690" y="3820"/>
                </a:cubicBezTo>
                <a:cubicBezTo>
                  <a:pt x="12420" y="2939"/>
                  <a:pt x="11610" y="2498"/>
                  <a:pt x="10800" y="2498"/>
                </a:cubicBezTo>
                <a:close/>
                <a:moveTo>
                  <a:pt x="21600" y="16016"/>
                </a:moveTo>
                <a:cubicBezTo>
                  <a:pt x="21600" y="17633"/>
                  <a:pt x="21600" y="17633"/>
                  <a:pt x="21600" y="17633"/>
                </a:cubicBezTo>
                <a:cubicBezTo>
                  <a:pt x="21600" y="17780"/>
                  <a:pt x="21465" y="17927"/>
                  <a:pt x="21195" y="17927"/>
                </a:cubicBezTo>
                <a:cubicBezTo>
                  <a:pt x="20655" y="17927"/>
                  <a:pt x="20655" y="17927"/>
                  <a:pt x="20655" y="17927"/>
                </a:cubicBezTo>
                <a:cubicBezTo>
                  <a:pt x="20655" y="18220"/>
                  <a:pt x="20520" y="18514"/>
                  <a:pt x="20385" y="18661"/>
                </a:cubicBezTo>
                <a:cubicBezTo>
                  <a:pt x="20790" y="19102"/>
                  <a:pt x="20790" y="19102"/>
                  <a:pt x="20790" y="19102"/>
                </a:cubicBezTo>
                <a:cubicBezTo>
                  <a:pt x="20925" y="19102"/>
                  <a:pt x="20925" y="19249"/>
                  <a:pt x="20925" y="19396"/>
                </a:cubicBezTo>
                <a:cubicBezTo>
                  <a:pt x="20925" y="19396"/>
                  <a:pt x="20925" y="19543"/>
                  <a:pt x="20790" y="19690"/>
                </a:cubicBezTo>
                <a:cubicBezTo>
                  <a:pt x="19845" y="20718"/>
                  <a:pt x="19845" y="20718"/>
                  <a:pt x="19845" y="20718"/>
                </a:cubicBezTo>
                <a:cubicBezTo>
                  <a:pt x="19710" y="20865"/>
                  <a:pt x="19440" y="20865"/>
                  <a:pt x="19305" y="20718"/>
                </a:cubicBezTo>
                <a:cubicBezTo>
                  <a:pt x="18900" y="20278"/>
                  <a:pt x="18900" y="20278"/>
                  <a:pt x="18900" y="20278"/>
                </a:cubicBezTo>
                <a:cubicBezTo>
                  <a:pt x="18765" y="20424"/>
                  <a:pt x="18495" y="20571"/>
                  <a:pt x="18360" y="20571"/>
                </a:cubicBezTo>
                <a:cubicBezTo>
                  <a:pt x="18360" y="21159"/>
                  <a:pt x="18360" y="21159"/>
                  <a:pt x="18360" y="21159"/>
                </a:cubicBezTo>
                <a:cubicBezTo>
                  <a:pt x="18360" y="21453"/>
                  <a:pt x="18090" y="21600"/>
                  <a:pt x="17955" y="21600"/>
                </a:cubicBezTo>
                <a:cubicBezTo>
                  <a:pt x="16470" y="21600"/>
                  <a:pt x="16470" y="21600"/>
                  <a:pt x="16470" y="21600"/>
                </a:cubicBezTo>
                <a:cubicBezTo>
                  <a:pt x="16335" y="21600"/>
                  <a:pt x="16200" y="21453"/>
                  <a:pt x="16200" y="21159"/>
                </a:cubicBezTo>
                <a:cubicBezTo>
                  <a:pt x="16200" y="20571"/>
                  <a:pt x="16200" y="20571"/>
                  <a:pt x="16200" y="20571"/>
                </a:cubicBezTo>
                <a:cubicBezTo>
                  <a:pt x="15930" y="20571"/>
                  <a:pt x="15795" y="20424"/>
                  <a:pt x="15525" y="20278"/>
                </a:cubicBezTo>
                <a:cubicBezTo>
                  <a:pt x="15120" y="20718"/>
                  <a:pt x="15120" y="20718"/>
                  <a:pt x="15120" y="20718"/>
                </a:cubicBezTo>
                <a:cubicBezTo>
                  <a:pt x="14985" y="20865"/>
                  <a:pt x="14850" y="20865"/>
                  <a:pt x="14715" y="20718"/>
                </a:cubicBezTo>
                <a:cubicBezTo>
                  <a:pt x="13635" y="19690"/>
                  <a:pt x="13635" y="19690"/>
                  <a:pt x="13635" y="19690"/>
                </a:cubicBezTo>
                <a:cubicBezTo>
                  <a:pt x="13500" y="19543"/>
                  <a:pt x="13500" y="19249"/>
                  <a:pt x="13635" y="19102"/>
                </a:cubicBezTo>
                <a:cubicBezTo>
                  <a:pt x="14040" y="18661"/>
                  <a:pt x="14040" y="18661"/>
                  <a:pt x="14040" y="18661"/>
                </a:cubicBezTo>
                <a:cubicBezTo>
                  <a:pt x="13905" y="18514"/>
                  <a:pt x="13770" y="18220"/>
                  <a:pt x="13770" y="17927"/>
                </a:cubicBezTo>
                <a:cubicBezTo>
                  <a:pt x="13230" y="17927"/>
                  <a:pt x="13230" y="17927"/>
                  <a:pt x="13230" y="17927"/>
                </a:cubicBezTo>
                <a:cubicBezTo>
                  <a:pt x="12960" y="17927"/>
                  <a:pt x="12825" y="17780"/>
                  <a:pt x="12825" y="17633"/>
                </a:cubicBezTo>
                <a:cubicBezTo>
                  <a:pt x="12825" y="16016"/>
                  <a:pt x="12825" y="16016"/>
                  <a:pt x="12825" y="16016"/>
                </a:cubicBezTo>
                <a:cubicBezTo>
                  <a:pt x="12825" y="15869"/>
                  <a:pt x="12960" y="15722"/>
                  <a:pt x="13230" y="15722"/>
                </a:cubicBezTo>
                <a:cubicBezTo>
                  <a:pt x="13770" y="15722"/>
                  <a:pt x="13770" y="15722"/>
                  <a:pt x="13770" y="15722"/>
                </a:cubicBezTo>
                <a:cubicBezTo>
                  <a:pt x="13770" y="15429"/>
                  <a:pt x="13905" y="15135"/>
                  <a:pt x="14040" y="14988"/>
                </a:cubicBezTo>
                <a:cubicBezTo>
                  <a:pt x="13635" y="14547"/>
                  <a:pt x="13635" y="14547"/>
                  <a:pt x="13635" y="14547"/>
                </a:cubicBezTo>
                <a:cubicBezTo>
                  <a:pt x="13500" y="14400"/>
                  <a:pt x="13500" y="14106"/>
                  <a:pt x="13635" y="13959"/>
                </a:cubicBezTo>
                <a:cubicBezTo>
                  <a:pt x="14715" y="12931"/>
                  <a:pt x="14715" y="12931"/>
                  <a:pt x="14715" y="12931"/>
                </a:cubicBezTo>
                <a:cubicBezTo>
                  <a:pt x="14715" y="12784"/>
                  <a:pt x="14850" y="12784"/>
                  <a:pt x="14850" y="12784"/>
                </a:cubicBezTo>
                <a:cubicBezTo>
                  <a:pt x="14985" y="12784"/>
                  <a:pt x="15120" y="12784"/>
                  <a:pt x="15120" y="12931"/>
                </a:cubicBezTo>
                <a:cubicBezTo>
                  <a:pt x="15525" y="13371"/>
                  <a:pt x="15525" y="13371"/>
                  <a:pt x="15525" y="13371"/>
                </a:cubicBezTo>
                <a:cubicBezTo>
                  <a:pt x="15795" y="13224"/>
                  <a:pt x="15930" y="13078"/>
                  <a:pt x="16200" y="13078"/>
                </a:cubicBezTo>
                <a:cubicBezTo>
                  <a:pt x="16200" y="12490"/>
                  <a:pt x="16200" y="12490"/>
                  <a:pt x="16200" y="12490"/>
                </a:cubicBezTo>
                <a:cubicBezTo>
                  <a:pt x="16200" y="12196"/>
                  <a:pt x="16335" y="12049"/>
                  <a:pt x="16470" y="12049"/>
                </a:cubicBezTo>
                <a:cubicBezTo>
                  <a:pt x="17955" y="12049"/>
                  <a:pt x="17955" y="12049"/>
                  <a:pt x="17955" y="12049"/>
                </a:cubicBezTo>
                <a:cubicBezTo>
                  <a:pt x="18090" y="12049"/>
                  <a:pt x="18360" y="12196"/>
                  <a:pt x="18360" y="12490"/>
                </a:cubicBezTo>
                <a:cubicBezTo>
                  <a:pt x="18360" y="13078"/>
                  <a:pt x="18360" y="13078"/>
                  <a:pt x="18360" y="13078"/>
                </a:cubicBezTo>
                <a:cubicBezTo>
                  <a:pt x="18495" y="13078"/>
                  <a:pt x="18765" y="13224"/>
                  <a:pt x="18900" y="13371"/>
                </a:cubicBezTo>
                <a:cubicBezTo>
                  <a:pt x="19305" y="12931"/>
                  <a:pt x="19305" y="12931"/>
                  <a:pt x="19305" y="12931"/>
                </a:cubicBezTo>
                <a:cubicBezTo>
                  <a:pt x="19440" y="12784"/>
                  <a:pt x="19440" y="12784"/>
                  <a:pt x="19575" y="12784"/>
                </a:cubicBezTo>
                <a:cubicBezTo>
                  <a:pt x="19710" y="12784"/>
                  <a:pt x="19710" y="12784"/>
                  <a:pt x="19845" y="12931"/>
                </a:cubicBezTo>
                <a:cubicBezTo>
                  <a:pt x="20790" y="13959"/>
                  <a:pt x="20790" y="13959"/>
                  <a:pt x="20790" y="13959"/>
                </a:cubicBezTo>
                <a:cubicBezTo>
                  <a:pt x="20925" y="14106"/>
                  <a:pt x="20925" y="14400"/>
                  <a:pt x="20790" y="14547"/>
                </a:cubicBezTo>
                <a:cubicBezTo>
                  <a:pt x="20385" y="14988"/>
                  <a:pt x="20385" y="14988"/>
                  <a:pt x="20385" y="14988"/>
                </a:cubicBezTo>
                <a:cubicBezTo>
                  <a:pt x="20520" y="15135"/>
                  <a:pt x="20655" y="15429"/>
                  <a:pt x="20655" y="15722"/>
                </a:cubicBezTo>
                <a:cubicBezTo>
                  <a:pt x="21195" y="15722"/>
                  <a:pt x="21195" y="15722"/>
                  <a:pt x="21195" y="15722"/>
                </a:cubicBezTo>
                <a:cubicBezTo>
                  <a:pt x="21465" y="15722"/>
                  <a:pt x="21600" y="15869"/>
                  <a:pt x="21600" y="16016"/>
                </a:cubicBezTo>
                <a:close/>
                <a:moveTo>
                  <a:pt x="20925" y="16457"/>
                </a:moveTo>
                <a:cubicBezTo>
                  <a:pt x="20385" y="16457"/>
                  <a:pt x="20385" y="16457"/>
                  <a:pt x="20385" y="16457"/>
                </a:cubicBezTo>
                <a:cubicBezTo>
                  <a:pt x="20250" y="16457"/>
                  <a:pt x="20115" y="16310"/>
                  <a:pt x="20115" y="16163"/>
                </a:cubicBezTo>
                <a:cubicBezTo>
                  <a:pt x="19980" y="15722"/>
                  <a:pt x="19845" y="15429"/>
                  <a:pt x="19710" y="15135"/>
                </a:cubicBezTo>
                <a:cubicBezTo>
                  <a:pt x="19710" y="14988"/>
                  <a:pt x="19710" y="14841"/>
                  <a:pt x="19710" y="14694"/>
                </a:cubicBezTo>
                <a:cubicBezTo>
                  <a:pt x="20115" y="14253"/>
                  <a:pt x="20115" y="14253"/>
                  <a:pt x="20115" y="14253"/>
                </a:cubicBezTo>
                <a:cubicBezTo>
                  <a:pt x="19575" y="13665"/>
                  <a:pt x="19575" y="13665"/>
                  <a:pt x="19575" y="13665"/>
                </a:cubicBezTo>
                <a:cubicBezTo>
                  <a:pt x="19170" y="14106"/>
                  <a:pt x="19170" y="14106"/>
                  <a:pt x="19170" y="14106"/>
                </a:cubicBezTo>
                <a:cubicBezTo>
                  <a:pt x="19170" y="14106"/>
                  <a:pt x="18900" y="14253"/>
                  <a:pt x="18765" y="14106"/>
                </a:cubicBezTo>
                <a:cubicBezTo>
                  <a:pt x="18495" y="13959"/>
                  <a:pt x="18225" y="13812"/>
                  <a:pt x="17820" y="13665"/>
                </a:cubicBezTo>
                <a:cubicBezTo>
                  <a:pt x="17685" y="13665"/>
                  <a:pt x="17685" y="13518"/>
                  <a:pt x="17685" y="13371"/>
                </a:cubicBezTo>
                <a:cubicBezTo>
                  <a:pt x="17685" y="12784"/>
                  <a:pt x="17685" y="12784"/>
                  <a:pt x="17685" y="12784"/>
                </a:cubicBezTo>
                <a:cubicBezTo>
                  <a:pt x="16875" y="12784"/>
                  <a:pt x="16875" y="12784"/>
                  <a:pt x="16875" y="12784"/>
                </a:cubicBezTo>
                <a:cubicBezTo>
                  <a:pt x="16875" y="13371"/>
                  <a:pt x="16875" y="13371"/>
                  <a:pt x="16875" y="13371"/>
                </a:cubicBezTo>
                <a:cubicBezTo>
                  <a:pt x="16875" y="13518"/>
                  <a:pt x="16740" y="13665"/>
                  <a:pt x="16605" y="13665"/>
                </a:cubicBezTo>
                <a:cubicBezTo>
                  <a:pt x="16200" y="13812"/>
                  <a:pt x="15930" y="13959"/>
                  <a:pt x="15660" y="14106"/>
                </a:cubicBezTo>
                <a:cubicBezTo>
                  <a:pt x="15525" y="14253"/>
                  <a:pt x="15390" y="14106"/>
                  <a:pt x="15255" y="14106"/>
                </a:cubicBezTo>
                <a:cubicBezTo>
                  <a:pt x="14850" y="13665"/>
                  <a:pt x="14850" y="13665"/>
                  <a:pt x="14850" y="13665"/>
                </a:cubicBezTo>
                <a:cubicBezTo>
                  <a:pt x="14310" y="14253"/>
                  <a:pt x="14310" y="14253"/>
                  <a:pt x="14310" y="14253"/>
                </a:cubicBezTo>
                <a:cubicBezTo>
                  <a:pt x="14715" y="14694"/>
                  <a:pt x="14715" y="14694"/>
                  <a:pt x="14715" y="14694"/>
                </a:cubicBezTo>
                <a:cubicBezTo>
                  <a:pt x="14850" y="14841"/>
                  <a:pt x="14850" y="14988"/>
                  <a:pt x="14715" y="15135"/>
                </a:cubicBezTo>
                <a:cubicBezTo>
                  <a:pt x="14580" y="15429"/>
                  <a:pt x="14445" y="15722"/>
                  <a:pt x="14310" y="16163"/>
                </a:cubicBezTo>
                <a:cubicBezTo>
                  <a:pt x="14310" y="16310"/>
                  <a:pt x="14175" y="16457"/>
                  <a:pt x="14040" y="16457"/>
                </a:cubicBezTo>
                <a:cubicBezTo>
                  <a:pt x="13500" y="16457"/>
                  <a:pt x="13500" y="16457"/>
                  <a:pt x="13500" y="16457"/>
                </a:cubicBezTo>
                <a:cubicBezTo>
                  <a:pt x="13500" y="17192"/>
                  <a:pt x="13500" y="17192"/>
                  <a:pt x="13500" y="17192"/>
                </a:cubicBezTo>
                <a:cubicBezTo>
                  <a:pt x="14040" y="17192"/>
                  <a:pt x="14040" y="17192"/>
                  <a:pt x="14040" y="17192"/>
                </a:cubicBezTo>
                <a:cubicBezTo>
                  <a:pt x="14175" y="17192"/>
                  <a:pt x="14310" y="17339"/>
                  <a:pt x="14310" y="17486"/>
                </a:cubicBezTo>
                <a:cubicBezTo>
                  <a:pt x="14445" y="17927"/>
                  <a:pt x="14580" y="18220"/>
                  <a:pt x="14715" y="18514"/>
                </a:cubicBezTo>
                <a:cubicBezTo>
                  <a:pt x="14850" y="18661"/>
                  <a:pt x="14850" y="18808"/>
                  <a:pt x="14715" y="18955"/>
                </a:cubicBezTo>
                <a:cubicBezTo>
                  <a:pt x="14310" y="19396"/>
                  <a:pt x="14310" y="19396"/>
                  <a:pt x="14310" y="19396"/>
                </a:cubicBezTo>
                <a:cubicBezTo>
                  <a:pt x="14850" y="19984"/>
                  <a:pt x="14850" y="19984"/>
                  <a:pt x="14850" y="19984"/>
                </a:cubicBezTo>
                <a:cubicBezTo>
                  <a:pt x="15255" y="19543"/>
                  <a:pt x="15255" y="19543"/>
                  <a:pt x="15255" y="19543"/>
                </a:cubicBezTo>
                <a:cubicBezTo>
                  <a:pt x="15390" y="19543"/>
                  <a:pt x="15525" y="19396"/>
                  <a:pt x="15660" y="19543"/>
                </a:cubicBezTo>
                <a:cubicBezTo>
                  <a:pt x="15930" y="19690"/>
                  <a:pt x="16200" y="19837"/>
                  <a:pt x="16605" y="19984"/>
                </a:cubicBezTo>
                <a:cubicBezTo>
                  <a:pt x="16740" y="19984"/>
                  <a:pt x="16875" y="20131"/>
                  <a:pt x="16875" y="20278"/>
                </a:cubicBezTo>
                <a:cubicBezTo>
                  <a:pt x="16875" y="20865"/>
                  <a:pt x="16875" y="20865"/>
                  <a:pt x="16875" y="20865"/>
                </a:cubicBezTo>
                <a:cubicBezTo>
                  <a:pt x="16875" y="20865"/>
                  <a:pt x="16875" y="20865"/>
                  <a:pt x="16875" y="20865"/>
                </a:cubicBezTo>
                <a:cubicBezTo>
                  <a:pt x="17685" y="20865"/>
                  <a:pt x="17685" y="20865"/>
                  <a:pt x="17685" y="20865"/>
                </a:cubicBezTo>
                <a:cubicBezTo>
                  <a:pt x="17685" y="20278"/>
                  <a:pt x="17685" y="20278"/>
                  <a:pt x="17685" y="20278"/>
                </a:cubicBezTo>
                <a:cubicBezTo>
                  <a:pt x="17685" y="20131"/>
                  <a:pt x="17685" y="19984"/>
                  <a:pt x="17820" y="19984"/>
                </a:cubicBezTo>
                <a:cubicBezTo>
                  <a:pt x="18225" y="19837"/>
                  <a:pt x="18495" y="19690"/>
                  <a:pt x="18765" y="19543"/>
                </a:cubicBezTo>
                <a:cubicBezTo>
                  <a:pt x="18900" y="19396"/>
                  <a:pt x="19170" y="19543"/>
                  <a:pt x="19170" y="19543"/>
                </a:cubicBezTo>
                <a:cubicBezTo>
                  <a:pt x="19575" y="19984"/>
                  <a:pt x="19575" y="19984"/>
                  <a:pt x="19575" y="19984"/>
                </a:cubicBezTo>
                <a:cubicBezTo>
                  <a:pt x="20115" y="19396"/>
                  <a:pt x="20115" y="19396"/>
                  <a:pt x="20115" y="19396"/>
                </a:cubicBezTo>
                <a:cubicBezTo>
                  <a:pt x="19710" y="18955"/>
                  <a:pt x="19710" y="18955"/>
                  <a:pt x="19710" y="18955"/>
                </a:cubicBezTo>
                <a:cubicBezTo>
                  <a:pt x="19710" y="18808"/>
                  <a:pt x="19710" y="18661"/>
                  <a:pt x="19710" y="18514"/>
                </a:cubicBezTo>
                <a:cubicBezTo>
                  <a:pt x="19845" y="18220"/>
                  <a:pt x="19980" y="17927"/>
                  <a:pt x="20115" y="17486"/>
                </a:cubicBezTo>
                <a:cubicBezTo>
                  <a:pt x="20115" y="17339"/>
                  <a:pt x="20250" y="17192"/>
                  <a:pt x="20385" y="17192"/>
                </a:cubicBezTo>
                <a:cubicBezTo>
                  <a:pt x="20925" y="17192"/>
                  <a:pt x="20925" y="17192"/>
                  <a:pt x="20925" y="17192"/>
                </a:cubicBezTo>
                <a:lnTo>
                  <a:pt x="20925" y="16457"/>
                </a:lnTo>
                <a:close/>
                <a:moveTo>
                  <a:pt x="17280" y="14547"/>
                </a:moveTo>
                <a:cubicBezTo>
                  <a:pt x="16335" y="14547"/>
                  <a:pt x="15660" y="14988"/>
                  <a:pt x="15255" y="15869"/>
                </a:cubicBezTo>
                <a:cubicBezTo>
                  <a:pt x="15120" y="16163"/>
                  <a:pt x="15120" y="16457"/>
                  <a:pt x="15120" y="16751"/>
                </a:cubicBezTo>
                <a:cubicBezTo>
                  <a:pt x="15120" y="17045"/>
                  <a:pt x="15120" y="17192"/>
                  <a:pt x="15120" y="17339"/>
                </a:cubicBezTo>
                <a:cubicBezTo>
                  <a:pt x="15120" y="17339"/>
                  <a:pt x="15120" y="17486"/>
                  <a:pt x="15255" y="17486"/>
                </a:cubicBezTo>
                <a:cubicBezTo>
                  <a:pt x="15255" y="17780"/>
                  <a:pt x="15390" y="17780"/>
                  <a:pt x="15660" y="17780"/>
                </a:cubicBezTo>
                <a:cubicBezTo>
                  <a:pt x="15795" y="17633"/>
                  <a:pt x="15930" y="17486"/>
                  <a:pt x="15795" y="17339"/>
                </a:cubicBezTo>
                <a:cubicBezTo>
                  <a:pt x="15795" y="17192"/>
                  <a:pt x="15795" y="17192"/>
                  <a:pt x="15795" y="17192"/>
                </a:cubicBezTo>
                <a:cubicBezTo>
                  <a:pt x="15795" y="17045"/>
                  <a:pt x="15795" y="16898"/>
                  <a:pt x="15795" y="16751"/>
                </a:cubicBezTo>
                <a:cubicBezTo>
                  <a:pt x="15795" y="16604"/>
                  <a:pt x="15795" y="16457"/>
                  <a:pt x="15930" y="16163"/>
                </a:cubicBezTo>
                <a:cubicBezTo>
                  <a:pt x="16065" y="15576"/>
                  <a:pt x="16605" y="15282"/>
                  <a:pt x="17280" y="15282"/>
                </a:cubicBezTo>
                <a:cubicBezTo>
                  <a:pt x="17820" y="15282"/>
                  <a:pt x="18360" y="15576"/>
                  <a:pt x="18630" y="16163"/>
                </a:cubicBezTo>
                <a:cubicBezTo>
                  <a:pt x="18630" y="16457"/>
                  <a:pt x="18630" y="16604"/>
                  <a:pt x="18630" y="16751"/>
                </a:cubicBezTo>
                <a:cubicBezTo>
                  <a:pt x="18630" y="16898"/>
                  <a:pt x="18630" y="17045"/>
                  <a:pt x="18630" y="17192"/>
                </a:cubicBezTo>
                <a:cubicBezTo>
                  <a:pt x="18495" y="17633"/>
                  <a:pt x="18360" y="17927"/>
                  <a:pt x="18090" y="18073"/>
                </a:cubicBezTo>
                <a:cubicBezTo>
                  <a:pt x="18090" y="18220"/>
                  <a:pt x="17955" y="18220"/>
                  <a:pt x="17955" y="18220"/>
                </a:cubicBezTo>
                <a:cubicBezTo>
                  <a:pt x="17955" y="18220"/>
                  <a:pt x="17955" y="18220"/>
                  <a:pt x="17955" y="18220"/>
                </a:cubicBezTo>
                <a:cubicBezTo>
                  <a:pt x="17955" y="18220"/>
                  <a:pt x="17955" y="18220"/>
                  <a:pt x="17955" y="18220"/>
                </a:cubicBezTo>
                <a:cubicBezTo>
                  <a:pt x="17955" y="18220"/>
                  <a:pt x="17955" y="18220"/>
                  <a:pt x="17955" y="18220"/>
                </a:cubicBezTo>
                <a:cubicBezTo>
                  <a:pt x="17955" y="18220"/>
                  <a:pt x="17820" y="18220"/>
                  <a:pt x="17820" y="18220"/>
                </a:cubicBezTo>
                <a:cubicBezTo>
                  <a:pt x="17820" y="18220"/>
                  <a:pt x="17820" y="18220"/>
                  <a:pt x="17820" y="18220"/>
                </a:cubicBezTo>
                <a:cubicBezTo>
                  <a:pt x="17820" y="18220"/>
                  <a:pt x="17820" y="18220"/>
                  <a:pt x="17820" y="18220"/>
                </a:cubicBezTo>
                <a:cubicBezTo>
                  <a:pt x="17820" y="18220"/>
                  <a:pt x="17820" y="18220"/>
                  <a:pt x="17820" y="18220"/>
                </a:cubicBezTo>
                <a:cubicBezTo>
                  <a:pt x="17820" y="18220"/>
                  <a:pt x="17820" y="18367"/>
                  <a:pt x="17685" y="18367"/>
                </a:cubicBezTo>
                <a:cubicBezTo>
                  <a:pt x="17685" y="18367"/>
                  <a:pt x="17685" y="18367"/>
                  <a:pt x="17685" y="18367"/>
                </a:cubicBezTo>
                <a:cubicBezTo>
                  <a:pt x="17685" y="18367"/>
                  <a:pt x="17685" y="18367"/>
                  <a:pt x="17685" y="18367"/>
                </a:cubicBezTo>
                <a:cubicBezTo>
                  <a:pt x="17685" y="18367"/>
                  <a:pt x="17685" y="18367"/>
                  <a:pt x="17685" y="18367"/>
                </a:cubicBezTo>
                <a:cubicBezTo>
                  <a:pt x="17685" y="18367"/>
                  <a:pt x="17685" y="18367"/>
                  <a:pt x="17550" y="18367"/>
                </a:cubicBezTo>
                <a:cubicBezTo>
                  <a:pt x="17550" y="18367"/>
                  <a:pt x="17550" y="18367"/>
                  <a:pt x="17550" y="18367"/>
                </a:cubicBezTo>
                <a:cubicBezTo>
                  <a:pt x="17550" y="18367"/>
                  <a:pt x="17550" y="18367"/>
                  <a:pt x="17550" y="18367"/>
                </a:cubicBezTo>
                <a:cubicBezTo>
                  <a:pt x="17550" y="18367"/>
                  <a:pt x="17550" y="18367"/>
                  <a:pt x="17550" y="18367"/>
                </a:cubicBezTo>
                <a:cubicBezTo>
                  <a:pt x="17550" y="18367"/>
                  <a:pt x="17550" y="18367"/>
                  <a:pt x="17550" y="18367"/>
                </a:cubicBezTo>
                <a:cubicBezTo>
                  <a:pt x="17550" y="18367"/>
                  <a:pt x="17415" y="18367"/>
                  <a:pt x="17415" y="18367"/>
                </a:cubicBezTo>
                <a:cubicBezTo>
                  <a:pt x="17415" y="18367"/>
                  <a:pt x="17415" y="18367"/>
                  <a:pt x="17415" y="18367"/>
                </a:cubicBezTo>
                <a:cubicBezTo>
                  <a:pt x="17415" y="18367"/>
                  <a:pt x="17415" y="18367"/>
                  <a:pt x="17415" y="18367"/>
                </a:cubicBezTo>
                <a:cubicBezTo>
                  <a:pt x="17415" y="18367"/>
                  <a:pt x="17415" y="18367"/>
                  <a:pt x="17415" y="18367"/>
                </a:cubicBezTo>
                <a:cubicBezTo>
                  <a:pt x="17415" y="18367"/>
                  <a:pt x="17280" y="18367"/>
                  <a:pt x="17280" y="18367"/>
                </a:cubicBezTo>
                <a:cubicBezTo>
                  <a:pt x="17280" y="18367"/>
                  <a:pt x="17280" y="18367"/>
                  <a:pt x="17280" y="18367"/>
                </a:cubicBezTo>
                <a:cubicBezTo>
                  <a:pt x="17280" y="18367"/>
                  <a:pt x="17145" y="18367"/>
                  <a:pt x="17145" y="18367"/>
                </a:cubicBezTo>
                <a:cubicBezTo>
                  <a:pt x="17145" y="18367"/>
                  <a:pt x="17145" y="18367"/>
                  <a:pt x="17145" y="18367"/>
                </a:cubicBezTo>
                <a:cubicBezTo>
                  <a:pt x="17145" y="18367"/>
                  <a:pt x="17145" y="18367"/>
                  <a:pt x="17145" y="18367"/>
                </a:cubicBezTo>
                <a:cubicBezTo>
                  <a:pt x="17010" y="18367"/>
                  <a:pt x="17010" y="18367"/>
                  <a:pt x="17010" y="18367"/>
                </a:cubicBezTo>
                <a:cubicBezTo>
                  <a:pt x="17010" y="18367"/>
                  <a:pt x="17010" y="18367"/>
                  <a:pt x="17010" y="18367"/>
                </a:cubicBezTo>
                <a:cubicBezTo>
                  <a:pt x="17010" y="18367"/>
                  <a:pt x="17010" y="18367"/>
                  <a:pt x="17010" y="18367"/>
                </a:cubicBezTo>
                <a:cubicBezTo>
                  <a:pt x="17010" y="18367"/>
                  <a:pt x="17010" y="18367"/>
                  <a:pt x="16875" y="18367"/>
                </a:cubicBezTo>
                <a:cubicBezTo>
                  <a:pt x="16875" y="18367"/>
                  <a:pt x="16875" y="18367"/>
                  <a:pt x="16875" y="18367"/>
                </a:cubicBezTo>
                <a:cubicBezTo>
                  <a:pt x="16875" y="18367"/>
                  <a:pt x="16875" y="18367"/>
                  <a:pt x="16875" y="18367"/>
                </a:cubicBezTo>
                <a:cubicBezTo>
                  <a:pt x="16875" y="18367"/>
                  <a:pt x="16875" y="18367"/>
                  <a:pt x="16875" y="18367"/>
                </a:cubicBezTo>
                <a:cubicBezTo>
                  <a:pt x="16875" y="18367"/>
                  <a:pt x="16875" y="18367"/>
                  <a:pt x="16875" y="18367"/>
                </a:cubicBezTo>
                <a:cubicBezTo>
                  <a:pt x="16875" y="18367"/>
                  <a:pt x="16875" y="18367"/>
                  <a:pt x="16740" y="18367"/>
                </a:cubicBezTo>
                <a:cubicBezTo>
                  <a:pt x="16740" y="18367"/>
                  <a:pt x="16740" y="18367"/>
                  <a:pt x="16740" y="18367"/>
                </a:cubicBezTo>
                <a:cubicBezTo>
                  <a:pt x="16740" y="18367"/>
                  <a:pt x="16740" y="18367"/>
                  <a:pt x="16740" y="18367"/>
                </a:cubicBezTo>
                <a:cubicBezTo>
                  <a:pt x="16740" y="18367"/>
                  <a:pt x="16740" y="18367"/>
                  <a:pt x="16740" y="18367"/>
                </a:cubicBezTo>
                <a:cubicBezTo>
                  <a:pt x="16740" y="18367"/>
                  <a:pt x="16740" y="18220"/>
                  <a:pt x="16605" y="18220"/>
                </a:cubicBezTo>
                <a:cubicBezTo>
                  <a:pt x="16605" y="18220"/>
                  <a:pt x="16605" y="18220"/>
                  <a:pt x="16605" y="18220"/>
                </a:cubicBezTo>
                <a:cubicBezTo>
                  <a:pt x="16605" y="18220"/>
                  <a:pt x="16605" y="18220"/>
                  <a:pt x="16605" y="18220"/>
                </a:cubicBezTo>
                <a:cubicBezTo>
                  <a:pt x="16605" y="18220"/>
                  <a:pt x="16605" y="18220"/>
                  <a:pt x="16605" y="18220"/>
                </a:cubicBezTo>
                <a:cubicBezTo>
                  <a:pt x="16605" y="18220"/>
                  <a:pt x="16605" y="18220"/>
                  <a:pt x="16605" y="18220"/>
                </a:cubicBezTo>
                <a:cubicBezTo>
                  <a:pt x="16470" y="18220"/>
                  <a:pt x="16470" y="18220"/>
                  <a:pt x="16470" y="18220"/>
                </a:cubicBezTo>
                <a:cubicBezTo>
                  <a:pt x="16470" y="18220"/>
                  <a:pt x="16470" y="18220"/>
                  <a:pt x="16470" y="18220"/>
                </a:cubicBezTo>
                <a:cubicBezTo>
                  <a:pt x="16470" y="18220"/>
                  <a:pt x="16470" y="18220"/>
                  <a:pt x="16470" y="18220"/>
                </a:cubicBezTo>
                <a:cubicBezTo>
                  <a:pt x="16470" y="18220"/>
                  <a:pt x="16470" y="18073"/>
                  <a:pt x="16470" y="18073"/>
                </a:cubicBezTo>
                <a:cubicBezTo>
                  <a:pt x="16200" y="18073"/>
                  <a:pt x="16065" y="18073"/>
                  <a:pt x="15930" y="18220"/>
                </a:cubicBezTo>
                <a:cubicBezTo>
                  <a:pt x="15795" y="18367"/>
                  <a:pt x="15930" y="18661"/>
                  <a:pt x="16065" y="18808"/>
                </a:cubicBezTo>
                <a:cubicBezTo>
                  <a:pt x="16065" y="18808"/>
                  <a:pt x="16065" y="18808"/>
                  <a:pt x="16065" y="18808"/>
                </a:cubicBezTo>
                <a:cubicBezTo>
                  <a:pt x="16200" y="18808"/>
                  <a:pt x="16200" y="18808"/>
                  <a:pt x="16200" y="18808"/>
                </a:cubicBezTo>
                <a:cubicBezTo>
                  <a:pt x="16200" y="18808"/>
                  <a:pt x="16200" y="18808"/>
                  <a:pt x="16200" y="18808"/>
                </a:cubicBezTo>
                <a:cubicBezTo>
                  <a:pt x="16200" y="18808"/>
                  <a:pt x="16200" y="18808"/>
                  <a:pt x="16200" y="18808"/>
                </a:cubicBezTo>
                <a:cubicBezTo>
                  <a:pt x="16200" y="18955"/>
                  <a:pt x="16335" y="18955"/>
                  <a:pt x="16335" y="18955"/>
                </a:cubicBezTo>
                <a:cubicBezTo>
                  <a:pt x="16335" y="18955"/>
                  <a:pt x="16335" y="18955"/>
                  <a:pt x="16335" y="18955"/>
                </a:cubicBezTo>
                <a:cubicBezTo>
                  <a:pt x="16335" y="18955"/>
                  <a:pt x="16335" y="18955"/>
                  <a:pt x="16335" y="18955"/>
                </a:cubicBezTo>
                <a:cubicBezTo>
                  <a:pt x="16470" y="18955"/>
                  <a:pt x="16470" y="18955"/>
                  <a:pt x="16470" y="18955"/>
                </a:cubicBezTo>
                <a:cubicBezTo>
                  <a:pt x="16470" y="18955"/>
                  <a:pt x="16470" y="18955"/>
                  <a:pt x="16470" y="18955"/>
                </a:cubicBezTo>
                <a:cubicBezTo>
                  <a:pt x="16470" y="18955"/>
                  <a:pt x="16470" y="18955"/>
                  <a:pt x="16470" y="18955"/>
                </a:cubicBezTo>
                <a:cubicBezTo>
                  <a:pt x="16470" y="18955"/>
                  <a:pt x="16605" y="19102"/>
                  <a:pt x="16605" y="19102"/>
                </a:cubicBezTo>
                <a:cubicBezTo>
                  <a:pt x="16605" y="19102"/>
                  <a:pt x="16605" y="19102"/>
                  <a:pt x="16605" y="19102"/>
                </a:cubicBezTo>
                <a:cubicBezTo>
                  <a:pt x="16605" y="19102"/>
                  <a:pt x="16605" y="19102"/>
                  <a:pt x="16740" y="19102"/>
                </a:cubicBezTo>
                <a:cubicBezTo>
                  <a:pt x="16740" y="19102"/>
                  <a:pt x="16740" y="19102"/>
                  <a:pt x="16740" y="19102"/>
                </a:cubicBezTo>
                <a:cubicBezTo>
                  <a:pt x="16740" y="19102"/>
                  <a:pt x="16740" y="19102"/>
                  <a:pt x="16740" y="19102"/>
                </a:cubicBezTo>
                <a:cubicBezTo>
                  <a:pt x="16740" y="19102"/>
                  <a:pt x="16740" y="19102"/>
                  <a:pt x="16875" y="19102"/>
                </a:cubicBezTo>
                <a:cubicBezTo>
                  <a:pt x="16875" y="19102"/>
                  <a:pt x="16875" y="19102"/>
                  <a:pt x="16875" y="19102"/>
                </a:cubicBezTo>
                <a:cubicBezTo>
                  <a:pt x="16875" y="19102"/>
                  <a:pt x="16875" y="19102"/>
                  <a:pt x="16875" y="19102"/>
                </a:cubicBezTo>
                <a:cubicBezTo>
                  <a:pt x="16875" y="19102"/>
                  <a:pt x="17010" y="19102"/>
                  <a:pt x="17010" y="19102"/>
                </a:cubicBezTo>
                <a:cubicBezTo>
                  <a:pt x="17010" y="19102"/>
                  <a:pt x="17010" y="19102"/>
                  <a:pt x="17010" y="19102"/>
                </a:cubicBezTo>
                <a:cubicBezTo>
                  <a:pt x="17010" y="19102"/>
                  <a:pt x="17010" y="19102"/>
                  <a:pt x="17145" y="19102"/>
                </a:cubicBezTo>
                <a:cubicBezTo>
                  <a:pt x="17145" y="19102"/>
                  <a:pt x="17145" y="19102"/>
                  <a:pt x="17145" y="19102"/>
                </a:cubicBezTo>
                <a:cubicBezTo>
                  <a:pt x="17145" y="19102"/>
                  <a:pt x="17145" y="19102"/>
                  <a:pt x="17280" y="19102"/>
                </a:cubicBezTo>
                <a:cubicBezTo>
                  <a:pt x="17280" y="19102"/>
                  <a:pt x="17280" y="19102"/>
                  <a:pt x="17280" y="19102"/>
                </a:cubicBezTo>
                <a:cubicBezTo>
                  <a:pt x="17415" y="19102"/>
                  <a:pt x="17415" y="19102"/>
                  <a:pt x="17415" y="19102"/>
                </a:cubicBezTo>
                <a:cubicBezTo>
                  <a:pt x="17415" y="19102"/>
                  <a:pt x="17415" y="19102"/>
                  <a:pt x="17415" y="19102"/>
                </a:cubicBezTo>
                <a:cubicBezTo>
                  <a:pt x="17415" y="19102"/>
                  <a:pt x="17415" y="19102"/>
                  <a:pt x="17415" y="19102"/>
                </a:cubicBezTo>
                <a:cubicBezTo>
                  <a:pt x="17550" y="19102"/>
                  <a:pt x="17550" y="19102"/>
                  <a:pt x="17550" y="19102"/>
                </a:cubicBezTo>
                <a:cubicBezTo>
                  <a:pt x="17550" y="19102"/>
                  <a:pt x="17550" y="19102"/>
                  <a:pt x="17550" y="19102"/>
                </a:cubicBezTo>
                <a:cubicBezTo>
                  <a:pt x="17550" y="19102"/>
                  <a:pt x="17550" y="19102"/>
                  <a:pt x="17685" y="19102"/>
                </a:cubicBezTo>
                <a:cubicBezTo>
                  <a:pt x="17685" y="19102"/>
                  <a:pt x="17685" y="19102"/>
                  <a:pt x="17685" y="19102"/>
                </a:cubicBezTo>
                <a:cubicBezTo>
                  <a:pt x="17685" y="19102"/>
                  <a:pt x="17685" y="19102"/>
                  <a:pt x="17685" y="19102"/>
                </a:cubicBezTo>
                <a:cubicBezTo>
                  <a:pt x="17820" y="19102"/>
                  <a:pt x="17820" y="19102"/>
                  <a:pt x="17820" y="19102"/>
                </a:cubicBezTo>
                <a:cubicBezTo>
                  <a:pt x="17820" y="19102"/>
                  <a:pt x="17820" y="19102"/>
                  <a:pt x="17820" y="19102"/>
                </a:cubicBezTo>
                <a:cubicBezTo>
                  <a:pt x="17955" y="19102"/>
                  <a:pt x="17955" y="18955"/>
                  <a:pt x="17955" y="18955"/>
                </a:cubicBezTo>
                <a:cubicBezTo>
                  <a:pt x="17955" y="18955"/>
                  <a:pt x="17955" y="18955"/>
                  <a:pt x="17955" y="18955"/>
                </a:cubicBezTo>
                <a:cubicBezTo>
                  <a:pt x="17955" y="18955"/>
                  <a:pt x="17955" y="18955"/>
                  <a:pt x="18090" y="18955"/>
                </a:cubicBezTo>
                <a:cubicBezTo>
                  <a:pt x="18090" y="18955"/>
                  <a:pt x="18090" y="18955"/>
                  <a:pt x="18090" y="18955"/>
                </a:cubicBezTo>
                <a:cubicBezTo>
                  <a:pt x="18090" y="18955"/>
                  <a:pt x="18090" y="18955"/>
                  <a:pt x="18090" y="18955"/>
                </a:cubicBezTo>
                <a:cubicBezTo>
                  <a:pt x="18090" y="18955"/>
                  <a:pt x="18090" y="18955"/>
                  <a:pt x="18090" y="18955"/>
                </a:cubicBezTo>
                <a:cubicBezTo>
                  <a:pt x="18090" y="18955"/>
                  <a:pt x="18090" y="18955"/>
                  <a:pt x="18090" y="18955"/>
                </a:cubicBezTo>
                <a:cubicBezTo>
                  <a:pt x="18225" y="18955"/>
                  <a:pt x="18225" y="18955"/>
                  <a:pt x="18225" y="18808"/>
                </a:cubicBezTo>
                <a:cubicBezTo>
                  <a:pt x="18225" y="18808"/>
                  <a:pt x="18225" y="18808"/>
                  <a:pt x="18225" y="18808"/>
                </a:cubicBezTo>
                <a:cubicBezTo>
                  <a:pt x="18225" y="18808"/>
                  <a:pt x="18360" y="18808"/>
                  <a:pt x="18360" y="18808"/>
                </a:cubicBezTo>
                <a:cubicBezTo>
                  <a:pt x="18360" y="18808"/>
                  <a:pt x="18360" y="18808"/>
                  <a:pt x="18360" y="18808"/>
                </a:cubicBezTo>
                <a:cubicBezTo>
                  <a:pt x="18360" y="18808"/>
                  <a:pt x="18360" y="18808"/>
                  <a:pt x="18360" y="18808"/>
                </a:cubicBezTo>
                <a:cubicBezTo>
                  <a:pt x="18900" y="18367"/>
                  <a:pt x="19170" y="17927"/>
                  <a:pt x="19305" y="17486"/>
                </a:cubicBezTo>
                <a:cubicBezTo>
                  <a:pt x="19305" y="17192"/>
                  <a:pt x="19305" y="17045"/>
                  <a:pt x="19305" y="16751"/>
                </a:cubicBezTo>
                <a:cubicBezTo>
                  <a:pt x="19305" y="16457"/>
                  <a:pt x="19305" y="16163"/>
                  <a:pt x="19170" y="15869"/>
                </a:cubicBezTo>
                <a:cubicBezTo>
                  <a:pt x="18900" y="14988"/>
                  <a:pt x="18090" y="14547"/>
                  <a:pt x="17280" y="14547"/>
                </a:cubicBezTo>
                <a:close/>
                <a:moveTo>
                  <a:pt x="8775" y="16016"/>
                </a:moveTo>
                <a:cubicBezTo>
                  <a:pt x="8775" y="17633"/>
                  <a:pt x="8775" y="17633"/>
                  <a:pt x="8775" y="17633"/>
                </a:cubicBezTo>
                <a:cubicBezTo>
                  <a:pt x="8775" y="17780"/>
                  <a:pt x="8640" y="17927"/>
                  <a:pt x="8370" y="17927"/>
                </a:cubicBezTo>
                <a:cubicBezTo>
                  <a:pt x="7830" y="17927"/>
                  <a:pt x="7830" y="17927"/>
                  <a:pt x="7830" y="17927"/>
                </a:cubicBezTo>
                <a:cubicBezTo>
                  <a:pt x="7830" y="18220"/>
                  <a:pt x="7695" y="18514"/>
                  <a:pt x="7560" y="18661"/>
                </a:cubicBezTo>
                <a:cubicBezTo>
                  <a:pt x="7965" y="19102"/>
                  <a:pt x="7965" y="19102"/>
                  <a:pt x="7965" y="19102"/>
                </a:cubicBezTo>
                <a:cubicBezTo>
                  <a:pt x="8100" y="19102"/>
                  <a:pt x="8100" y="19249"/>
                  <a:pt x="8100" y="19396"/>
                </a:cubicBezTo>
                <a:cubicBezTo>
                  <a:pt x="8100" y="19396"/>
                  <a:pt x="8100" y="19543"/>
                  <a:pt x="7965" y="19690"/>
                </a:cubicBezTo>
                <a:cubicBezTo>
                  <a:pt x="6885" y="20718"/>
                  <a:pt x="6885" y="20718"/>
                  <a:pt x="6885" y="20718"/>
                </a:cubicBezTo>
                <a:cubicBezTo>
                  <a:pt x="6750" y="20865"/>
                  <a:pt x="6615" y="20865"/>
                  <a:pt x="6480" y="20718"/>
                </a:cubicBezTo>
                <a:cubicBezTo>
                  <a:pt x="6075" y="20278"/>
                  <a:pt x="6075" y="20278"/>
                  <a:pt x="6075" y="20278"/>
                </a:cubicBezTo>
                <a:cubicBezTo>
                  <a:pt x="5805" y="20424"/>
                  <a:pt x="5670" y="20571"/>
                  <a:pt x="5400" y="20571"/>
                </a:cubicBezTo>
                <a:cubicBezTo>
                  <a:pt x="5400" y="21159"/>
                  <a:pt x="5400" y="21159"/>
                  <a:pt x="5400" y="21159"/>
                </a:cubicBezTo>
                <a:cubicBezTo>
                  <a:pt x="5400" y="21453"/>
                  <a:pt x="5265" y="21600"/>
                  <a:pt x="5130" y="21600"/>
                </a:cubicBezTo>
                <a:cubicBezTo>
                  <a:pt x="3645" y="21600"/>
                  <a:pt x="3645" y="21600"/>
                  <a:pt x="3645" y="21600"/>
                </a:cubicBezTo>
                <a:cubicBezTo>
                  <a:pt x="3510" y="21600"/>
                  <a:pt x="3240" y="21453"/>
                  <a:pt x="3240" y="21159"/>
                </a:cubicBezTo>
                <a:cubicBezTo>
                  <a:pt x="3240" y="20571"/>
                  <a:pt x="3240" y="20571"/>
                  <a:pt x="3240" y="20571"/>
                </a:cubicBezTo>
                <a:cubicBezTo>
                  <a:pt x="3105" y="20571"/>
                  <a:pt x="2835" y="20424"/>
                  <a:pt x="2700" y="20278"/>
                </a:cubicBezTo>
                <a:cubicBezTo>
                  <a:pt x="2295" y="20718"/>
                  <a:pt x="2295" y="20718"/>
                  <a:pt x="2295" y="20718"/>
                </a:cubicBezTo>
                <a:cubicBezTo>
                  <a:pt x="2160" y="20865"/>
                  <a:pt x="1890" y="20865"/>
                  <a:pt x="1755" y="20718"/>
                </a:cubicBezTo>
                <a:cubicBezTo>
                  <a:pt x="810" y="19690"/>
                  <a:pt x="810" y="19690"/>
                  <a:pt x="810" y="19690"/>
                </a:cubicBezTo>
                <a:cubicBezTo>
                  <a:pt x="675" y="19543"/>
                  <a:pt x="675" y="19249"/>
                  <a:pt x="810" y="19102"/>
                </a:cubicBezTo>
                <a:cubicBezTo>
                  <a:pt x="1215" y="18661"/>
                  <a:pt x="1215" y="18661"/>
                  <a:pt x="1215" y="18661"/>
                </a:cubicBezTo>
                <a:cubicBezTo>
                  <a:pt x="1080" y="18514"/>
                  <a:pt x="945" y="18220"/>
                  <a:pt x="945" y="17927"/>
                </a:cubicBezTo>
                <a:cubicBezTo>
                  <a:pt x="405" y="17927"/>
                  <a:pt x="405" y="17927"/>
                  <a:pt x="405" y="17927"/>
                </a:cubicBezTo>
                <a:cubicBezTo>
                  <a:pt x="135" y="17927"/>
                  <a:pt x="0" y="17780"/>
                  <a:pt x="0" y="17633"/>
                </a:cubicBezTo>
                <a:cubicBezTo>
                  <a:pt x="0" y="16016"/>
                  <a:pt x="0" y="16016"/>
                  <a:pt x="0" y="16016"/>
                </a:cubicBezTo>
                <a:cubicBezTo>
                  <a:pt x="0" y="15869"/>
                  <a:pt x="135" y="15722"/>
                  <a:pt x="405" y="15722"/>
                </a:cubicBezTo>
                <a:cubicBezTo>
                  <a:pt x="945" y="15722"/>
                  <a:pt x="945" y="15722"/>
                  <a:pt x="945" y="15722"/>
                </a:cubicBezTo>
                <a:cubicBezTo>
                  <a:pt x="945" y="15429"/>
                  <a:pt x="1080" y="15135"/>
                  <a:pt x="1215" y="14988"/>
                </a:cubicBezTo>
                <a:cubicBezTo>
                  <a:pt x="810" y="14547"/>
                  <a:pt x="810" y="14547"/>
                  <a:pt x="810" y="14547"/>
                </a:cubicBezTo>
                <a:cubicBezTo>
                  <a:pt x="675" y="14400"/>
                  <a:pt x="675" y="14106"/>
                  <a:pt x="810" y="13959"/>
                </a:cubicBezTo>
                <a:cubicBezTo>
                  <a:pt x="1755" y="12931"/>
                  <a:pt x="1755" y="12931"/>
                  <a:pt x="1755" y="12931"/>
                </a:cubicBezTo>
                <a:cubicBezTo>
                  <a:pt x="1890" y="12784"/>
                  <a:pt x="1890" y="12784"/>
                  <a:pt x="2025" y="12784"/>
                </a:cubicBezTo>
                <a:cubicBezTo>
                  <a:pt x="2160" y="12784"/>
                  <a:pt x="2160" y="12784"/>
                  <a:pt x="2295" y="12931"/>
                </a:cubicBezTo>
                <a:cubicBezTo>
                  <a:pt x="2700" y="13371"/>
                  <a:pt x="2700" y="13371"/>
                  <a:pt x="2700" y="13371"/>
                </a:cubicBezTo>
                <a:cubicBezTo>
                  <a:pt x="2835" y="13224"/>
                  <a:pt x="3105" y="13078"/>
                  <a:pt x="3240" y="13078"/>
                </a:cubicBezTo>
                <a:cubicBezTo>
                  <a:pt x="3240" y="12490"/>
                  <a:pt x="3240" y="12490"/>
                  <a:pt x="3240" y="12490"/>
                </a:cubicBezTo>
                <a:cubicBezTo>
                  <a:pt x="3240" y="12196"/>
                  <a:pt x="3510" y="12049"/>
                  <a:pt x="3645" y="12049"/>
                </a:cubicBezTo>
                <a:cubicBezTo>
                  <a:pt x="5130" y="12049"/>
                  <a:pt x="5130" y="12049"/>
                  <a:pt x="5130" y="12049"/>
                </a:cubicBezTo>
                <a:cubicBezTo>
                  <a:pt x="5265" y="12049"/>
                  <a:pt x="5400" y="12196"/>
                  <a:pt x="5400" y="12490"/>
                </a:cubicBezTo>
                <a:cubicBezTo>
                  <a:pt x="5400" y="13078"/>
                  <a:pt x="5400" y="13078"/>
                  <a:pt x="5400" y="13078"/>
                </a:cubicBezTo>
                <a:cubicBezTo>
                  <a:pt x="5670" y="13078"/>
                  <a:pt x="5805" y="13224"/>
                  <a:pt x="6075" y="13371"/>
                </a:cubicBezTo>
                <a:cubicBezTo>
                  <a:pt x="6480" y="12931"/>
                  <a:pt x="6480" y="12931"/>
                  <a:pt x="6480" y="12931"/>
                </a:cubicBezTo>
                <a:cubicBezTo>
                  <a:pt x="6480" y="12784"/>
                  <a:pt x="6615" y="12784"/>
                  <a:pt x="6750" y="12784"/>
                </a:cubicBezTo>
                <a:cubicBezTo>
                  <a:pt x="6750" y="12784"/>
                  <a:pt x="6885" y="12784"/>
                  <a:pt x="6885" y="12931"/>
                </a:cubicBezTo>
                <a:cubicBezTo>
                  <a:pt x="7965" y="13959"/>
                  <a:pt x="7965" y="13959"/>
                  <a:pt x="7965" y="13959"/>
                </a:cubicBezTo>
                <a:cubicBezTo>
                  <a:pt x="8100" y="14106"/>
                  <a:pt x="8100" y="14253"/>
                  <a:pt x="8100" y="14253"/>
                </a:cubicBezTo>
                <a:cubicBezTo>
                  <a:pt x="8100" y="14400"/>
                  <a:pt x="8100" y="14547"/>
                  <a:pt x="7965" y="14547"/>
                </a:cubicBezTo>
                <a:cubicBezTo>
                  <a:pt x="7560" y="14988"/>
                  <a:pt x="7560" y="14988"/>
                  <a:pt x="7560" y="14988"/>
                </a:cubicBezTo>
                <a:cubicBezTo>
                  <a:pt x="7695" y="15135"/>
                  <a:pt x="7830" y="15429"/>
                  <a:pt x="7830" y="15722"/>
                </a:cubicBezTo>
                <a:cubicBezTo>
                  <a:pt x="8370" y="15722"/>
                  <a:pt x="8370" y="15722"/>
                  <a:pt x="8370" y="15722"/>
                </a:cubicBezTo>
                <a:cubicBezTo>
                  <a:pt x="8640" y="15722"/>
                  <a:pt x="8775" y="15869"/>
                  <a:pt x="8775" y="16016"/>
                </a:cubicBezTo>
                <a:close/>
                <a:moveTo>
                  <a:pt x="8100" y="16457"/>
                </a:moveTo>
                <a:cubicBezTo>
                  <a:pt x="7560" y="16457"/>
                  <a:pt x="7560" y="16457"/>
                  <a:pt x="7560" y="16457"/>
                </a:cubicBezTo>
                <a:cubicBezTo>
                  <a:pt x="7425" y="16457"/>
                  <a:pt x="7290" y="16310"/>
                  <a:pt x="7290" y="16163"/>
                </a:cubicBezTo>
                <a:cubicBezTo>
                  <a:pt x="7155" y="15722"/>
                  <a:pt x="7020" y="15429"/>
                  <a:pt x="6885" y="15135"/>
                </a:cubicBezTo>
                <a:cubicBezTo>
                  <a:pt x="6750" y="14988"/>
                  <a:pt x="6750" y="14841"/>
                  <a:pt x="6885" y="14694"/>
                </a:cubicBezTo>
                <a:cubicBezTo>
                  <a:pt x="7290" y="14253"/>
                  <a:pt x="7290" y="14253"/>
                  <a:pt x="7290" y="14253"/>
                </a:cubicBezTo>
                <a:cubicBezTo>
                  <a:pt x="6750" y="13665"/>
                  <a:pt x="6750" y="13665"/>
                  <a:pt x="6750" y="13665"/>
                </a:cubicBezTo>
                <a:cubicBezTo>
                  <a:pt x="6345" y="14106"/>
                  <a:pt x="6345" y="14106"/>
                  <a:pt x="6345" y="14106"/>
                </a:cubicBezTo>
                <a:cubicBezTo>
                  <a:pt x="6210" y="14106"/>
                  <a:pt x="6075" y="14253"/>
                  <a:pt x="5940" y="14106"/>
                </a:cubicBezTo>
                <a:cubicBezTo>
                  <a:pt x="5670" y="13959"/>
                  <a:pt x="5400" y="13812"/>
                  <a:pt x="4995" y="13665"/>
                </a:cubicBezTo>
                <a:cubicBezTo>
                  <a:pt x="4860" y="13665"/>
                  <a:pt x="4725" y="13518"/>
                  <a:pt x="4725" y="13371"/>
                </a:cubicBezTo>
                <a:cubicBezTo>
                  <a:pt x="4725" y="12784"/>
                  <a:pt x="4725" y="12784"/>
                  <a:pt x="4725" y="12784"/>
                </a:cubicBezTo>
                <a:cubicBezTo>
                  <a:pt x="3915" y="12784"/>
                  <a:pt x="3915" y="12784"/>
                  <a:pt x="3915" y="12784"/>
                </a:cubicBezTo>
                <a:cubicBezTo>
                  <a:pt x="3915" y="13371"/>
                  <a:pt x="3915" y="13371"/>
                  <a:pt x="3915" y="13371"/>
                </a:cubicBezTo>
                <a:cubicBezTo>
                  <a:pt x="3915" y="13518"/>
                  <a:pt x="3915" y="13665"/>
                  <a:pt x="3780" y="13665"/>
                </a:cubicBezTo>
                <a:cubicBezTo>
                  <a:pt x="3375" y="13812"/>
                  <a:pt x="3105" y="13959"/>
                  <a:pt x="2835" y="14106"/>
                </a:cubicBezTo>
                <a:cubicBezTo>
                  <a:pt x="2700" y="14253"/>
                  <a:pt x="2430" y="14106"/>
                  <a:pt x="2430" y="14106"/>
                </a:cubicBezTo>
                <a:cubicBezTo>
                  <a:pt x="2025" y="13665"/>
                  <a:pt x="2025" y="13665"/>
                  <a:pt x="2025" y="13665"/>
                </a:cubicBezTo>
                <a:cubicBezTo>
                  <a:pt x="1485" y="14253"/>
                  <a:pt x="1485" y="14253"/>
                  <a:pt x="1485" y="14253"/>
                </a:cubicBezTo>
                <a:cubicBezTo>
                  <a:pt x="1890" y="14694"/>
                  <a:pt x="1890" y="14694"/>
                  <a:pt x="1890" y="14694"/>
                </a:cubicBezTo>
                <a:cubicBezTo>
                  <a:pt x="1890" y="14841"/>
                  <a:pt x="1890" y="14988"/>
                  <a:pt x="1890" y="15135"/>
                </a:cubicBezTo>
                <a:cubicBezTo>
                  <a:pt x="1755" y="15429"/>
                  <a:pt x="1620" y="15722"/>
                  <a:pt x="1485" y="16163"/>
                </a:cubicBezTo>
                <a:cubicBezTo>
                  <a:pt x="1485" y="16310"/>
                  <a:pt x="1350" y="16457"/>
                  <a:pt x="1215" y="16457"/>
                </a:cubicBezTo>
                <a:cubicBezTo>
                  <a:pt x="675" y="16457"/>
                  <a:pt x="675" y="16457"/>
                  <a:pt x="675" y="16457"/>
                </a:cubicBezTo>
                <a:cubicBezTo>
                  <a:pt x="675" y="17192"/>
                  <a:pt x="675" y="17192"/>
                  <a:pt x="675" y="17192"/>
                </a:cubicBezTo>
                <a:cubicBezTo>
                  <a:pt x="1215" y="17192"/>
                  <a:pt x="1215" y="17192"/>
                  <a:pt x="1215" y="17192"/>
                </a:cubicBezTo>
                <a:cubicBezTo>
                  <a:pt x="1350" y="17192"/>
                  <a:pt x="1485" y="17339"/>
                  <a:pt x="1485" y="17486"/>
                </a:cubicBezTo>
                <a:cubicBezTo>
                  <a:pt x="1620" y="17927"/>
                  <a:pt x="1755" y="18220"/>
                  <a:pt x="1890" y="18514"/>
                </a:cubicBezTo>
                <a:cubicBezTo>
                  <a:pt x="1890" y="18661"/>
                  <a:pt x="1890" y="18808"/>
                  <a:pt x="1890" y="18955"/>
                </a:cubicBezTo>
                <a:cubicBezTo>
                  <a:pt x="1485" y="19396"/>
                  <a:pt x="1485" y="19396"/>
                  <a:pt x="1485" y="19396"/>
                </a:cubicBezTo>
                <a:cubicBezTo>
                  <a:pt x="2025" y="19984"/>
                  <a:pt x="2025" y="19984"/>
                  <a:pt x="2025" y="19984"/>
                </a:cubicBezTo>
                <a:cubicBezTo>
                  <a:pt x="2430" y="19543"/>
                  <a:pt x="2430" y="19543"/>
                  <a:pt x="2430" y="19543"/>
                </a:cubicBezTo>
                <a:cubicBezTo>
                  <a:pt x="2430" y="19543"/>
                  <a:pt x="2700" y="19396"/>
                  <a:pt x="2835" y="19543"/>
                </a:cubicBezTo>
                <a:cubicBezTo>
                  <a:pt x="3105" y="19690"/>
                  <a:pt x="3375" y="19837"/>
                  <a:pt x="3780" y="19984"/>
                </a:cubicBezTo>
                <a:cubicBezTo>
                  <a:pt x="3915" y="19984"/>
                  <a:pt x="3915" y="20131"/>
                  <a:pt x="3915" y="20278"/>
                </a:cubicBezTo>
                <a:cubicBezTo>
                  <a:pt x="3915" y="20865"/>
                  <a:pt x="3915" y="20865"/>
                  <a:pt x="3915" y="20865"/>
                </a:cubicBezTo>
                <a:cubicBezTo>
                  <a:pt x="4725" y="20865"/>
                  <a:pt x="4725" y="20865"/>
                  <a:pt x="4725" y="20865"/>
                </a:cubicBezTo>
                <a:cubicBezTo>
                  <a:pt x="4725" y="20278"/>
                  <a:pt x="4725" y="20278"/>
                  <a:pt x="4725" y="20278"/>
                </a:cubicBezTo>
                <a:cubicBezTo>
                  <a:pt x="4725" y="20131"/>
                  <a:pt x="4860" y="19984"/>
                  <a:pt x="4995" y="19984"/>
                </a:cubicBezTo>
                <a:cubicBezTo>
                  <a:pt x="5400" y="19837"/>
                  <a:pt x="5670" y="19690"/>
                  <a:pt x="5940" y="19543"/>
                </a:cubicBezTo>
                <a:cubicBezTo>
                  <a:pt x="6075" y="19396"/>
                  <a:pt x="6210" y="19543"/>
                  <a:pt x="6345" y="19543"/>
                </a:cubicBezTo>
                <a:cubicBezTo>
                  <a:pt x="6750" y="19984"/>
                  <a:pt x="6750" y="19984"/>
                  <a:pt x="6750" y="19984"/>
                </a:cubicBezTo>
                <a:cubicBezTo>
                  <a:pt x="7290" y="19396"/>
                  <a:pt x="7290" y="19396"/>
                  <a:pt x="7290" y="19396"/>
                </a:cubicBezTo>
                <a:cubicBezTo>
                  <a:pt x="6885" y="18955"/>
                  <a:pt x="6885" y="18955"/>
                  <a:pt x="6885" y="18955"/>
                </a:cubicBezTo>
                <a:cubicBezTo>
                  <a:pt x="6750" y="18808"/>
                  <a:pt x="6750" y="18661"/>
                  <a:pt x="6885" y="18514"/>
                </a:cubicBezTo>
                <a:cubicBezTo>
                  <a:pt x="7020" y="18220"/>
                  <a:pt x="7155" y="17927"/>
                  <a:pt x="7290" y="17486"/>
                </a:cubicBezTo>
                <a:cubicBezTo>
                  <a:pt x="7290" y="17339"/>
                  <a:pt x="7425" y="17192"/>
                  <a:pt x="7560" y="17192"/>
                </a:cubicBezTo>
                <a:cubicBezTo>
                  <a:pt x="8100" y="17192"/>
                  <a:pt x="8100" y="17192"/>
                  <a:pt x="8100" y="17192"/>
                </a:cubicBezTo>
                <a:lnTo>
                  <a:pt x="8100" y="16457"/>
                </a:lnTo>
                <a:close/>
                <a:moveTo>
                  <a:pt x="4320" y="14547"/>
                </a:moveTo>
                <a:cubicBezTo>
                  <a:pt x="3510" y="14547"/>
                  <a:pt x="2700" y="14988"/>
                  <a:pt x="2430" y="15869"/>
                </a:cubicBezTo>
                <a:cubicBezTo>
                  <a:pt x="2295" y="16163"/>
                  <a:pt x="2295" y="16457"/>
                  <a:pt x="2295" y="16751"/>
                </a:cubicBezTo>
                <a:cubicBezTo>
                  <a:pt x="2295" y="17045"/>
                  <a:pt x="2295" y="17192"/>
                  <a:pt x="2295" y="17339"/>
                </a:cubicBezTo>
                <a:cubicBezTo>
                  <a:pt x="2295" y="17339"/>
                  <a:pt x="2295" y="17486"/>
                  <a:pt x="2295" y="17486"/>
                </a:cubicBezTo>
                <a:cubicBezTo>
                  <a:pt x="2430" y="17780"/>
                  <a:pt x="2565" y="17780"/>
                  <a:pt x="2700" y="17780"/>
                </a:cubicBezTo>
                <a:cubicBezTo>
                  <a:pt x="2970" y="17633"/>
                  <a:pt x="3105" y="17486"/>
                  <a:pt x="2970" y="17339"/>
                </a:cubicBezTo>
                <a:cubicBezTo>
                  <a:pt x="2970" y="17192"/>
                  <a:pt x="2970" y="17192"/>
                  <a:pt x="2970" y="17192"/>
                </a:cubicBezTo>
                <a:cubicBezTo>
                  <a:pt x="2970" y="17045"/>
                  <a:pt x="2970" y="16898"/>
                  <a:pt x="2970" y="16751"/>
                </a:cubicBezTo>
                <a:cubicBezTo>
                  <a:pt x="2970" y="16604"/>
                  <a:pt x="2970" y="16457"/>
                  <a:pt x="2970" y="16163"/>
                </a:cubicBezTo>
                <a:cubicBezTo>
                  <a:pt x="3240" y="15576"/>
                  <a:pt x="3780" y="15282"/>
                  <a:pt x="4320" y="15282"/>
                </a:cubicBezTo>
                <a:cubicBezTo>
                  <a:pt x="4995" y="15282"/>
                  <a:pt x="5535" y="15576"/>
                  <a:pt x="5670" y="16163"/>
                </a:cubicBezTo>
                <a:cubicBezTo>
                  <a:pt x="5805" y="16457"/>
                  <a:pt x="5805" y="16604"/>
                  <a:pt x="5805" y="16751"/>
                </a:cubicBezTo>
                <a:cubicBezTo>
                  <a:pt x="5805" y="16898"/>
                  <a:pt x="5805" y="17045"/>
                  <a:pt x="5805" y="17192"/>
                </a:cubicBezTo>
                <a:cubicBezTo>
                  <a:pt x="5670" y="17633"/>
                  <a:pt x="5535" y="17927"/>
                  <a:pt x="5130" y="18073"/>
                </a:cubicBezTo>
                <a:cubicBezTo>
                  <a:pt x="5130" y="18073"/>
                  <a:pt x="5130" y="18220"/>
                  <a:pt x="5130" y="18220"/>
                </a:cubicBezTo>
                <a:cubicBezTo>
                  <a:pt x="5130" y="18220"/>
                  <a:pt x="5130" y="18220"/>
                  <a:pt x="5130" y="18220"/>
                </a:cubicBezTo>
                <a:cubicBezTo>
                  <a:pt x="5130" y="18220"/>
                  <a:pt x="5130" y="18220"/>
                  <a:pt x="5130" y="18220"/>
                </a:cubicBezTo>
                <a:cubicBezTo>
                  <a:pt x="4995" y="18220"/>
                  <a:pt x="4995" y="18220"/>
                  <a:pt x="4995" y="18220"/>
                </a:cubicBezTo>
                <a:cubicBezTo>
                  <a:pt x="4995" y="18220"/>
                  <a:pt x="4995" y="18220"/>
                  <a:pt x="4995" y="18220"/>
                </a:cubicBezTo>
                <a:cubicBezTo>
                  <a:pt x="4995" y="18220"/>
                  <a:pt x="4995" y="18220"/>
                  <a:pt x="4995" y="18220"/>
                </a:cubicBezTo>
                <a:cubicBezTo>
                  <a:pt x="4995" y="18220"/>
                  <a:pt x="4995" y="18220"/>
                  <a:pt x="4995" y="18220"/>
                </a:cubicBezTo>
                <a:cubicBezTo>
                  <a:pt x="4995" y="18220"/>
                  <a:pt x="4995" y="18220"/>
                  <a:pt x="4995" y="18220"/>
                </a:cubicBezTo>
                <a:cubicBezTo>
                  <a:pt x="4860" y="18220"/>
                  <a:pt x="4860" y="18367"/>
                  <a:pt x="4860" y="18367"/>
                </a:cubicBezTo>
                <a:cubicBezTo>
                  <a:pt x="4860" y="18367"/>
                  <a:pt x="4860" y="18367"/>
                  <a:pt x="4860" y="18367"/>
                </a:cubicBezTo>
                <a:cubicBezTo>
                  <a:pt x="4860" y="18367"/>
                  <a:pt x="4860" y="18367"/>
                  <a:pt x="4860" y="18367"/>
                </a:cubicBezTo>
                <a:cubicBezTo>
                  <a:pt x="4860" y="18367"/>
                  <a:pt x="4860" y="18367"/>
                  <a:pt x="4860" y="18367"/>
                </a:cubicBezTo>
                <a:cubicBezTo>
                  <a:pt x="4725" y="18367"/>
                  <a:pt x="4725" y="18367"/>
                  <a:pt x="4725" y="18367"/>
                </a:cubicBezTo>
                <a:cubicBezTo>
                  <a:pt x="4725" y="18367"/>
                  <a:pt x="4725" y="18367"/>
                  <a:pt x="4725" y="18367"/>
                </a:cubicBezTo>
                <a:cubicBezTo>
                  <a:pt x="4725" y="18367"/>
                  <a:pt x="4725" y="18367"/>
                  <a:pt x="4725" y="18367"/>
                </a:cubicBezTo>
                <a:cubicBezTo>
                  <a:pt x="4725" y="18367"/>
                  <a:pt x="4725" y="18367"/>
                  <a:pt x="4725" y="18367"/>
                </a:cubicBezTo>
                <a:cubicBezTo>
                  <a:pt x="4590" y="18367"/>
                  <a:pt x="4590" y="18367"/>
                  <a:pt x="4590" y="18367"/>
                </a:cubicBezTo>
                <a:cubicBezTo>
                  <a:pt x="4590" y="18367"/>
                  <a:pt x="4590" y="18367"/>
                  <a:pt x="4590" y="18367"/>
                </a:cubicBezTo>
                <a:cubicBezTo>
                  <a:pt x="4590" y="18367"/>
                  <a:pt x="4590" y="18367"/>
                  <a:pt x="4590" y="18367"/>
                </a:cubicBezTo>
                <a:cubicBezTo>
                  <a:pt x="4455" y="18367"/>
                  <a:pt x="4455" y="18367"/>
                  <a:pt x="4455" y="18367"/>
                </a:cubicBezTo>
                <a:cubicBezTo>
                  <a:pt x="4455" y="18367"/>
                  <a:pt x="4455" y="18367"/>
                  <a:pt x="4455" y="18367"/>
                </a:cubicBezTo>
                <a:cubicBezTo>
                  <a:pt x="4455" y="18367"/>
                  <a:pt x="4455" y="18367"/>
                  <a:pt x="4455" y="18367"/>
                </a:cubicBezTo>
                <a:cubicBezTo>
                  <a:pt x="4455" y="18367"/>
                  <a:pt x="4320" y="18367"/>
                  <a:pt x="4320" y="18367"/>
                </a:cubicBezTo>
                <a:cubicBezTo>
                  <a:pt x="4320" y="18367"/>
                  <a:pt x="4320" y="18367"/>
                  <a:pt x="4320" y="18367"/>
                </a:cubicBezTo>
                <a:cubicBezTo>
                  <a:pt x="4320" y="18367"/>
                  <a:pt x="4320" y="18367"/>
                  <a:pt x="4185" y="18367"/>
                </a:cubicBezTo>
                <a:cubicBezTo>
                  <a:pt x="4185" y="18367"/>
                  <a:pt x="4185" y="18367"/>
                  <a:pt x="4185" y="18367"/>
                </a:cubicBezTo>
                <a:cubicBezTo>
                  <a:pt x="4185" y="18367"/>
                  <a:pt x="4185" y="18367"/>
                  <a:pt x="4185" y="18367"/>
                </a:cubicBezTo>
                <a:cubicBezTo>
                  <a:pt x="4185" y="18367"/>
                  <a:pt x="4185" y="18367"/>
                  <a:pt x="4185" y="18367"/>
                </a:cubicBezTo>
                <a:cubicBezTo>
                  <a:pt x="4185" y="18367"/>
                  <a:pt x="4050" y="18367"/>
                  <a:pt x="4050" y="18367"/>
                </a:cubicBezTo>
                <a:cubicBezTo>
                  <a:pt x="4050" y="18367"/>
                  <a:pt x="4050" y="18367"/>
                  <a:pt x="4050" y="18367"/>
                </a:cubicBezTo>
                <a:cubicBezTo>
                  <a:pt x="4050" y="18367"/>
                  <a:pt x="4050" y="18367"/>
                  <a:pt x="4050" y="18367"/>
                </a:cubicBezTo>
                <a:cubicBezTo>
                  <a:pt x="4050" y="18367"/>
                  <a:pt x="4050" y="18367"/>
                  <a:pt x="4050" y="18367"/>
                </a:cubicBezTo>
                <a:cubicBezTo>
                  <a:pt x="3915" y="18367"/>
                  <a:pt x="3915" y="18367"/>
                  <a:pt x="3915" y="18367"/>
                </a:cubicBezTo>
                <a:cubicBezTo>
                  <a:pt x="3915" y="18367"/>
                  <a:pt x="3915" y="18367"/>
                  <a:pt x="3915" y="18367"/>
                </a:cubicBezTo>
                <a:cubicBezTo>
                  <a:pt x="3915" y="18367"/>
                  <a:pt x="3915" y="18367"/>
                  <a:pt x="3915" y="18367"/>
                </a:cubicBezTo>
                <a:cubicBezTo>
                  <a:pt x="3915" y="18367"/>
                  <a:pt x="3915" y="18367"/>
                  <a:pt x="3915" y="18367"/>
                </a:cubicBezTo>
                <a:cubicBezTo>
                  <a:pt x="3780" y="18367"/>
                  <a:pt x="3780" y="18220"/>
                  <a:pt x="3780" y="18220"/>
                </a:cubicBezTo>
                <a:cubicBezTo>
                  <a:pt x="3780" y="18220"/>
                  <a:pt x="3780" y="18220"/>
                  <a:pt x="3780" y="18220"/>
                </a:cubicBezTo>
                <a:cubicBezTo>
                  <a:pt x="3780" y="18220"/>
                  <a:pt x="3780" y="18220"/>
                  <a:pt x="3780" y="18220"/>
                </a:cubicBezTo>
                <a:cubicBezTo>
                  <a:pt x="3780" y="18220"/>
                  <a:pt x="3780" y="18220"/>
                  <a:pt x="3780" y="18220"/>
                </a:cubicBezTo>
                <a:cubicBezTo>
                  <a:pt x="3780" y="18220"/>
                  <a:pt x="3645" y="18220"/>
                  <a:pt x="3645" y="18220"/>
                </a:cubicBezTo>
                <a:cubicBezTo>
                  <a:pt x="3645" y="18220"/>
                  <a:pt x="3645" y="18220"/>
                  <a:pt x="3645" y="18220"/>
                </a:cubicBezTo>
                <a:cubicBezTo>
                  <a:pt x="3645" y="18220"/>
                  <a:pt x="3645" y="18220"/>
                  <a:pt x="3645" y="18220"/>
                </a:cubicBezTo>
                <a:cubicBezTo>
                  <a:pt x="3645" y="18220"/>
                  <a:pt x="3645" y="18220"/>
                  <a:pt x="3645" y="18220"/>
                </a:cubicBezTo>
                <a:cubicBezTo>
                  <a:pt x="3645" y="18220"/>
                  <a:pt x="3645" y="18073"/>
                  <a:pt x="3510" y="18073"/>
                </a:cubicBezTo>
                <a:cubicBezTo>
                  <a:pt x="3375" y="18073"/>
                  <a:pt x="3240" y="18073"/>
                  <a:pt x="3105" y="18220"/>
                </a:cubicBezTo>
                <a:cubicBezTo>
                  <a:pt x="2970" y="18367"/>
                  <a:pt x="2970" y="18661"/>
                  <a:pt x="3240" y="18808"/>
                </a:cubicBezTo>
                <a:cubicBezTo>
                  <a:pt x="3240" y="18808"/>
                  <a:pt x="3240" y="18808"/>
                  <a:pt x="3240" y="18808"/>
                </a:cubicBezTo>
                <a:cubicBezTo>
                  <a:pt x="3240" y="18808"/>
                  <a:pt x="3240" y="18808"/>
                  <a:pt x="3240" y="18808"/>
                </a:cubicBezTo>
                <a:cubicBezTo>
                  <a:pt x="3240" y="18808"/>
                  <a:pt x="3375" y="18808"/>
                  <a:pt x="3375" y="18808"/>
                </a:cubicBezTo>
                <a:cubicBezTo>
                  <a:pt x="3375" y="18808"/>
                  <a:pt x="3375" y="18808"/>
                  <a:pt x="3375" y="18808"/>
                </a:cubicBezTo>
                <a:cubicBezTo>
                  <a:pt x="3375" y="18955"/>
                  <a:pt x="3375" y="18955"/>
                  <a:pt x="3510" y="18955"/>
                </a:cubicBezTo>
                <a:cubicBezTo>
                  <a:pt x="3510" y="18955"/>
                  <a:pt x="3510" y="18955"/>
                  <a:pt x="3510" y="18955"/>
                </a:cubicBezTo>
                <a:cubicBezTo>
                  <a:pt x="3510" y="18955"/>
                  <a:pt x="3510" y="18955"/>
                  <a:pt x="3510" y="18955"/>
                </a:cubicBezTo>
                <a:cubicBezTo>
                  <a:pt x="3510" y="18955"/>
                  <a:pt x="3510" y="18955"/>
                  <a:pt x="3510" y="18955"/>
                </a:cubicBezTo>
                <a:cubicBezTo>
                  <a:pt x="3645" y="18955"/>
                  <a:pt x="3645" y="18955"/>
                  <a:pt x="3645" y="18955"/>
                </a:cubicBezTo>
                <a:cubicBezTo>
                  <a:pt x="3645" y="18955"/>
                  <a:pt x="3645" y="18955"/>
                  <a:pt x="3645" y="18955"/>
                </a:cubicBezTo>
                <a:cubicBezTo>
                  <a:pt x="3645" y="18955"/>
                  <a:pt x="3645" y="19102"/>
                  <a:pt x="3780" y="19102"/>
                </a:cubicBezTo>
                <a:cubicBezTo>
                  <a:pt x="3780" y="19102"/>
                  <a:pt x="3780" y="19102"/>
                  <a:pt x="3780" y="19102"/>
                </a:cubicBezTo>
                <a:cubicBezTo>
                  <a:pt x="3780" y="19102"/>
                  <a:pt x="3780" y="19102"/>
                  <a:pt x="3780" y="19102"/>
                </a:cubicBezTo>
                <a:cubicBezTo>
                  <a:pt x="3915" y="19102"/>
                  <a:pt x="3915" y="19102"/>
                  <a:pt x="3915" y="19102"/>
                </a:cubicBezTo>
                <a:cubicBezTo>
                  <a:pt x="3915" y="19102"/>
                  <a:pt x="3915" y="19102"/>
                  <a:pt x="3915" y="19102"/>
                </a:cubicBezTo>
                <a:cubicBezTo>
                  <a:pt x="3915" y="19102"/>
                  <a:pt x="3915" y="19102"/>
                  <a:pt x="3915" y="19102"/>
                </a:cubicBezTo>
                <a:cubicBezTo>
                  <a:pt x="3915" y="19102"/>
                  <a:pt x="3915" y="19102"/>
                  <a:pt x="3915" y="19102"/>
                </a:cubicBezTo>
                <a:cubicBezTo>
                  <a:pt x="3915" y="19102"/>
                  <a:pt x="4050" y="19102"/>
                  <a:pt x="4050" y="19102"/>
                </a:cubicBezTo>
                <a:cubicBezTo>
                  <a:pt x="4050" y="19102"/>
                  <a:pt x="4050" y="19102"/>
                  <a:pt x="4050" y="19102"/>
                </a:cubicBezTo>
                <a:cubicBezTo>
                  <a:pt x="4050" y="19102"/>
                  <a:pt x="4050" y="19102"/>
                  <a:pt x="4185" y="19102"/>
                </a:cubicBezTo>
                <a:cubicBezTo>
                  <a:pt x="4185" y="19102"/>
                  <a:pt x="4185" y="19102"/>
                  <a:pt x="4185" y="19102"/>
                </a:cubicBezTo>
                <a:cubicBezTo>
                  <a:pt x="4185" y="19102"/>
                  <a:pt x="4185" y="19102"/>
                  <a:pt x="4185" y="19102"/>
                </a:cubicBezTo>
                <a:cubicBezTo>
                  <a:pt x="4320" y="19102"/>
                  <a:pt x="4320" y="19102"/>
                  <a:pt x="4320" y="19102"/>
                </a:cubicBezTo>
                <a:cubicBezTo>
                  <a:pt x="4320" y="19102"/>
                  <a:pt x="4320" y="19102"/>
                  <a:pt x="4320" y="19102"/>
                </a:cubicBezTo>
                <a:cubicBezTo>
                  <a:pt x="4455" y="19102"/>
                  <a:pt x="4455" y="19102"/>
                  <a:pt x="4455" y="19102"/>
                </a:cubicBezTo>
                <a:cubicBezTo>
                  <a:pt x="4455" y="19102"/>
                  <a:pt x="4455" y="19102"/>
                  <a:pt x="4455" y="19102"/>
                </a:cubicBezTo>
                <a:cubicBezTo>
                  <a:pt x="4590" y="19102"/>
                  <a:pt x="4590" y="19102"/>
                  <a:pt x="4590" y="19102"/>
                </a:cubicBezTo>
                <a:cubicBezTo>
                  <a:pt x="4590" y="19102"/>
                  <a:pt x="4590" y="19102"/>
                  <a:pt x="4590" y="19102"/>
                </a:cubicBezTo>
                <a:cubicBezTo>
                  <a:pt x="4590" y="19102"/>
                  <a:pt x="4725" y="19102"/>
                  <a:pt x="4725" y="19102"/>
                </a:cubicBezTo>
                <a:cubicBezTo>
                  <a:pt x="4725" y="19102"/>
                  <a:pt x="4725" y="19102"/>
                  <a:pt x="4725" y="19102"/>
                </a:cubicBezTo>
                <a:cubicBezTo>
                  <a:pt x="4725" y="19102"/>
                  <a:pt x="4725" y="19102"/>
                  <a:pt x="4725" y="19102"/>
                </a:cubicBezTo>
                <a:cubicBezTo>
                  <a:pt x="4860" y="19102"/>
                  <a:pt x="4860" y="19102"/>
                  <a:pt x="4860" y="19102"/>
                </a:cubicBezTo>
                <a:cubicBezTo>
                  <a:pt x="4860" y="19102"/>
                  <a:pt x="4860" y="19102"/>
                  <a:pt x="4860" y="19102"/>
                </a:cubicBezTo>
                <a:cubicBezTo>
                  <a:pt x="4860" y="19102"/>
                  <a:pt x="4860" y="19102"/>
                  <a:pt x="4860" y="19102"/>
                </a:cubicBezTo>
                <a:cubicBezTo>
                  <a:pt x="4995" y="19102"/>
                  <a:pt x="4995" y="19102"/>
                  <a:pt x="4995" y="19102"/>
                </a:cubicBezTo>
                <a:cubicBezTo>
                  <a:pt x="4995" y="19102"/>
                  <a:pt x="4995" y="19102"/>
                  <a:pt x="4995" y="19102"/>
                </a:cubicBezTo>
                <a:cubicBezTo>
                  <a:pt x="4995" y="19102"/>
                  <a:pt x="5130" y="18955"/>
                  <a:pt x="5130" y="18955"/>
                </a:cubicBezTo>
                <a:cubicBezTo>
                  <a:pt x="5130" y="18955"/>
                  <a:pt x="5130" y="18955"/>
                  <a:pt x="5130" y="18955"/>
                </a:cubicBezTo>
                <a:cubicBezTo>
                  <a:pt x="5130" y="18955"/>
                  <a:pt x="5130" y="18955"/>
                  <a:pt x="5130" y="18955"/>
                </a:cubicBezTo>
                <a:cubicBezTo>
                  <a:pt x="5265" y="18955"/>
                  <a:pt x="5265" y="18955"/>
                  <a:pt x="5265" y="18955"/>
                </a:cubicBezTo>
                <a:cubicBezTo>
                  <a:pt x="5265" y="18955"/>
                  <a:pt x="5265" y="18955"/>
                  <a:pt x="5265" y="18955"/>
                </a:cubicBezTo>
                <a:cubicBezTo>
                  <a:pt x="5265" y="18955"/>
                  <a:pt x="5265" y="18955"/>
                  <a:pt x="5265" y="18955"/>
                </a:cubicBezTo>
                <a:cubicBezTo>
                  <a:pt x="5265" y="18955"/>
                  <a:pt x="5265" y="18955"/>
                  <a:pt x="5265" y="18955"/>
                </a:cubicBezTo>
                <a:cubicBezTo>
                  <a:pt x="5265" y="18955"/>
                  <a:pt x="5400" y="18955"/>
                  <a:pt x="5400" y="18808"/>
                </a:cubicBezTo>
                <a:cubicBezTo>
                  <a:pt x="5400" y="18808"/>
                  <a:pt x="5400" y="18808"/>
                  <a:pt x="5400" y="18808"/>
                </a:cubicBezTo>
                <a:cubicBezTo>
                  <a:pt x="5400" y="18808"/>
                  <a:pt x="5400" y="18808"/>
                  <a:pt x="5400" y="18808"/>
                </a:cubicBezTo>
                <a:cubicBezTo>
                  <a:pt x="5535" y="18808"/>
                  <a:pt x="5535" y="18808"/>
                  <a:pt x="5535" y="18808"/>
                </a:cubicBezTo>
                <a:cubicBezTo>
                  <a:pt x="5535" y="18808"/>
                  <a:pt x="5535" y="18808"/>
                  <a:pt x="5535" y="18808"/>
                </a:cubicBezTo>
                <a:cubicBezTo>
                  <a:pt x="5940" y="18367"/>
                  <a:pt x="6345" y="17927"/>
                  <a:pt x="6480" y="17339"/>
                </a:cubicBezTo>
                <a:cubicBezTo>
                  <a:pt x="6480" y="17192"/>
                  <a:pt x="6480" y="17045"/>
                  <a:pt x="6480" y="16751"/>
                </a:cubicBezTo>
                <a:cubicBezTo>
                  <a:pt x="6480" y="16457"/>
                  <a:pt x="6480" y="16163"/>
                  <a:pt x="6345" y="15869"/>
                </a:cubicBezTo>
                <a:cubicBezTo>
                  <a:pt x="5940" y="14988"/>
                  <a:pt x="5265" y="14547"/>
                  <a:pt x="4320" y="145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92" name="Freeform 176"/>
          <p:cNvSpPr/>
          <p:nvPr/>
        </p:nvSpPr>
        <p:spPr>
          <a:xfrm>
            <a:off x="4938712" y="10688638"/>
            <a:ext cx="1092201" cy="1028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70" y="16816"/>
                </a:moveTo>
                <a:cubicBezTo>
                  <a:pt x="10935" y="15077"/>
                  <a:pt x="10935" y="15077"/>
                  <a:pt x="10935" y="15077"/>
                </a:cubicBezTo>
                <a:cubicBezTo>
                  <a:pt x="10935" y="11597"/>
                  <a:pt x="10935" y="11597"/>
                  <a:pt x="10935" y="11597"/>
                </a:cubicBezTo>
                <a:cubicBezTo>
                  <a:pt x="10935" y="11452"/>
                  <a:pt x="10800" y="11307"/>
                  <a:pt x="10665" y="11307"/>
                </a:cubicBezTo>
                <a:cubicBezTo>
                  <a:pt x="10395" y="11307"/>
                  <a:pt x="10260" y="11452"/>
                  <a:pt x="10260" y="11597"/>
                </a:cubicBezTo>
                <a:cubicBezTo>
                  <a:pt x="10260" y="15077"/>
                  <a:pt x="10260" y="15077"/>
                  <a:pt x="10260" y="15077"/>
                </a:cubicBezTo>
                <a:cubicBezTo>
                  <a:pt x="7425" y="16816"/>
                  <a:pt x="7425" y="16816"/>
                  <a:pt x="7425" y="16816"/>
                </a:cubicBezTo>
                <a:cubicBezTo>
                  <a:pt x="7290" y="16961"/>
                  <a:pt x="7290" y="17251"/>
                  <a:pt x="7290" y="17396"/>
                </a:cubicBezTo>
                <a:cubicBezTo>
                  <a:pt x="7425" y="17541"/>
                  <a:pt x="7560" y="17541"/>
                  <a:pt x="7695" y="17541"/>
                </a:cubicBezTo>
                <a:cubicBezTo>
                  <a:pt x="7695" y="17541"/>
                  <a:pt x="7695" y="17541"/>
                  <a:pt x="7830" y="17541"/>
                </a:cubicBezTo>
                <a:cubicBezTo>
                  <a:pt x="10665" y="15801"/>
                  <a:pt x="10665" y="15801"/>
                  <a:pt x="10665" y="15801"/>
                </a:cubicBezTo>
                <a:cubicBezTo>
                  <a:pt x="13500" y="17541"/>
                  <a:pt x="13500" y="17541"/>
                  <a:pt x="13500" y="17541"/>
                </a:cubicBezTo>
                <a:cubicBezTo>
                  <a:pt x="13500" y="17541"/>
                  <a:pt x="13500" y="17541"/>
                  <a:pt x="13635" y="17541"/>
                </a:cubicBezTo>
                <a:cubicBezTo>
                  <a:pt x="13770" y="17541"/>
                  <a:pt x="13905" y="17541"/>
                  <a:pt x="13905" y="17396"/>
                </a:cubicBezTo>
                <a:cubicBezTo>
                  <a:pt x="14040" y="17251"/>
                  <a:pt x="13905" y="16961"/>
                  <a:pt x="13770" y="16816"/>
                </a:cubicBezTo>
                <a:close/>
                <a:moveTo>
                  <a:pt x="14445" y="10148"/>
                </a:moveTo>
                <a:cubicBezTo>
                  <a:pt x="14445" y="8843"/>
                  <a:pt x="14445" y="8843"/>
                  <a:pt x="14445" y="8843"/>
                </a:cubicBezTo>
                <a:cubicBezTo>
                  <a:pt x="14445" y="7248"/>
                  <a:pt x="13365" y="6813"/>
                  <a:pt x="13230" y="6813"/>
                </a:cubicBezTo>
                <a:cubicBezTo>
                  <a:pt x="11880" y="6234"/>
                  <a:pt x="11880" y="6234"/>
                  <a:pt x="11880" y="6234"/>
                </a:cubicBezTo>
                <a:cubicBezTo>
                  <a:pt x="11880" y="5944"/>
                  <a:pt x="11880" y="5944"/>
                  <a:pt x="11880" y="5944"/>
                </a:cubicBezTo>
                <a:cubicBezTo>
                  <a:pt x="12285" y="5799"/>
                  <a:pt x="12555" y="5364"/>
                  <a:pt x="12690" y="4929"/>
                </a:cubicBezTo>
                <a:cubicBezTo>
                  <a:pt x="13095" y="4929"/>
                  <a:pt x="13500" y="4494"/>
                  <a:pt x="13500" y="3914"/>
                </a:cubicBezTo>
                <a:cubicBezTo>
                  <a:pt x="13500" y="3624"/>
                  <a:pt x="13365" y="3334"/>
                  <a:pt x="13230" y="3044"/>
                </a:cubicBezTo>
                <a:cubicBezTo>
                  <a:pt x="13230" y="2464"/>
                  <a:pt x="13230" y="2464"/>
                  <a:pt x="13230" y="2464"/>
                </a:cubicBezTo>
                <a:cubicBezTo>
                  <a:pt x="13230" y="1160"/>
                  <a:pt x="12150" y="0"/>
                  <a:pt x="10935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9450" y="0"/>
                  <a:pt x="8505" y="1160"/>
                  <a:pt x="8505" y="2464"/>
                </a:cubicBezTo>
                <a:cubicBezTo>
                  <a:pt x="8505" y="3044"/>
                  <a:pt x="8505" y="3044"/>
                  <a:pt x="8505" y="3044"/>
                </a:cubicBezTo>
                <a:cubicBezTo>
                  <a:pt x="8235" y="3334"/>
                  <a:pt x="8100" y="3624"/>
                  <a:pt x="8100" y="3914"/>
                </a:cubicBezTo>
                <a:cubicBezTo>
                  <a:pt x="8100" y="4494"/>
                  <a:pt x="8505" y="4929"/>
                  <a:pt x="9045" y="4929"/>
                </a:cubicBezTo>
                <a:cubicBezTo>
                  <a:pt x="9180" y="5364"/>
                  <a:pt x="9450" y="5799"/>
                  <a:pt x="9720" y="5944"/>
                </a:cubicBezTo>
                <a:cubicBezTo>
                  <a:pt x="9720" y="6234"/>
                  <a:pt x="9720" y="6234"/>
                  <a:pt x="9720" y="6234"/>
                </a:cubicBezTo>
                <a:cubicBezTo>
                  <a:pt x="8370" y="6813"/>
                  <a:pt x="8370" y="6813"/>
                  <a:pt x="8370" y="6813"/>
                </a:cubicBezTo>
                <a:cubicBezTo>
                  <a:pt x="8235" y="6813"/>
                  <a:pt x="7155" y="7248"/>
                  <a:pt x="7155" y="8843"/>
                </a:cubicBezTo>
                <a:cubicBezTo>
                  <a:pt x="7155" y="10148"/>
                  <a:pt x="7155" y="10148"/>
                  <a:pt x="7155" y="10148"/>
                </a:cubicBezTo>
                <a:cubicBezTo>
                  <a:pt x="7155" y="10293"/>
                  <a:pt x="7290" y="10438"/>
                  <a:pt x="7560" y="10438"/>
                </a:cubicBezTo>
                <a:cubicBezTo>
                  <a:pt x="8370" y="10438"/>
                  <a:pt x="8370" y="10438"/>
                  <a:pt x="8370" y="10438"/>
                </a:cubicBezTo>
                <a:cubicBezTo>
                  <a:pt x="8505" y="10438"/>
                  <a:pt x="8775" y="10293"/>
                  <a:pt x="8775" y="10148"/>
                </a:cubicBezTo>
                <a:cubicBezTo>
                  <a:pt x="8775" y="9858"/>
                  <a:pt x="8505" y="9713"/>
                  <a:pt x="8370" y="9713"/>
                </a:cubicBezTo>
                <a:cubicBezTo>
                  <a:pt x="7830" y="9713"/>
                  <a:pt x="7830" y="9713"/>
                  <a:pt x="7830" y="9713"/>
                </a:cubicBezTo>
                <a:cubicBezTo>
                  <a:pt x="7830" y="8843"/>
                  <a:pt x="7830" y="8843"/>
                  <a:pt x="7830" y="8843"/>
                </a:cubicBezTo>
                <a:cubicBezTo>
                  <a:pt x="7830" y="7828"/>
                  <a:pt x="8640" y="7538"/>
                  <a:pt x="8640" y="7393"/>
                </a:cubicBezTo>
                <a:cubicBezTo>
                  <a:pt x="8640" y="7393"/>
                  <a:pt x="8640" y="7393"/>
                  <a:pt x="8640" y="7393"/>
                </a:cubicBezTo>
                <a:cubicBezTo>
                  <a:pt x="9855" y="6958"/>
                  <a:pt x="9855" y="6958"/>
                  <a:pt x="9855" y="6958"/>
                </a:cubicBezTo>
                <a:cubicBezTo>
                  <a:pt x="10530" y="7683"/>
                  <a:pt x="10530" y="7683"/>
                  <a:pt x="10530" y="7683"/>
                </a:cubicBezTo>
                <a:cubicBezTo>
                  <a:pt x="10665" y="7683"/>
                  <a:pt x="10665" y="7683"/>
                  <a:pt x="10800" y="7683"/>
                </a:cubicBezTo>
                <a:cubicBezTo>
                  <a:pt x="10800" y="7683"/>
                  <a:pt x="10800" y="7683"/>
                  <a:pt x="10800" y="7683"/>
                </a:cubicBezTo>
                <a:cubicBezTo>
                  <a:pt x="10935" y="7683"/>
                  <a:pt x="11070" y="7683"/>
                  <a:pt x="11070" y="7683"/>
                </a:cubicBezTo>
                <a:cubicBezTo>
                  <a:pt x="11745" y="6958"/>
                  <a:pt x="11745" y="6958"/>
                  <a:pt x="11745" y="6958"/>
                </a:cubicBezTo>
                <a:cubicBezTo>
                  <a:pt x="12960" y="7393"/>
                  <a:pt x="12960" y="7393"/>
                  <a:pt x="12960" y="7393"/>
                </a:cubicBezTo>
                <a:cubicBezTo>
                  <a:pt x="12960" y="7393"/>
                  <a:pt x="12960" y="7393"/>
                  <a:pt x="12960" y="7393"/>
                </a:cubicBezTo>
                <a:cubicBezTo>
                  <a:pt x="13095" y="7538"/>
                  <a:pt x="13770" y="7828"/>
                  <a:pt x="13770" y="8843"/>
                </a:cubicBezTo>
                <a:cubicBezTo>
                  <a:pt x="13770" y="9713"/>
                  <a:pt x="13770" y="9713"/>
                  <a:pt x="13770" y="9713"/>
                </a:cubicBezTo>
                <a:cubicBezTo>
                  <a:pt x="11880" y="9713"/>
                  <a:pt x="11880" y="9713"/>
                  <a:pt x="11880" y="9713"/>
                </a:cubicBezTo>
                <a:cubicBezTo>
                  <a:pt x="9720" y="9713"/>
                  <a:pt x="9720" y="9713"/>
                  <a:pt x="9720" y="9713"/>
                </a:cubicBezTo>
                <a:cubicBezTo>
                  <a:pt x="9450" y="9713"/>
                  <a:pt x="9450" y="9713"/>
                  <a:pt x="9450" y="9713"/>
                </a:cubicBezTo>
                <a:cubicBezTo>
                  <a:pt x="9315" y="9713"/>
                  <a:pt x="9045" y="9858"/>
                  <a:pt x="9045" y="10148"/>
                </a:cubicBezTo>
                <a:cubicBezTo>
                  <a:pt x="9045" y="10293"/>
                  <a:pt x="9315" y="10438"/>
                  <a:pt x="9450" y="10438"/>
                </a:cubicBezTo>
                <a:cubicBezTo>
                  <a:pt x="9720" y="10438"/>
                  <a:pt x="9720" y="10438"/>
                  <a:pt x="9720" y="10438"/>
                </a:cubicBezTo>
                <a:cubicBezTo>
                  <a:pt x="11880" y="10438"/>
                  <a:pt x="11880" y="10438"/>
                  <a:pt x="11880" y="10438"/>
                </a:cubicBezTo>
                <a:cubicBezTo>
                  <a:pt x="14175" y="10438"/>
                  <a:pt x="14175" y="10438"/>
                  <a:pt x="14175" y="10438"/>
                </a:cubicBezTo>
                <a:cubicBezTo>
                  <a:pt x="14310" y="10438"/>
                  <a:pt x="14445" y="10293"/>
                  <a:pt x="14445" y="10148"/>
                </a:cubicBezTo>
                <a:close/>
                <a:moveTo>
                  <a:pt x="12690" y="3624"/>
                </a:moveTo>
                <a:cubicBezTo>
                  <a:pt x="12825" y="3624"/>
                  <a:pt x="12825" y="3624"/>
                  <a:pt x="12825" y="3769"/>
                </a:cubicBezTo>
                <a:cubicBezTo>
                  <a:pt x="12825" y="3769"/>
                  <a:pt x="12825" y="3769"/>
                  <a:pt x="12825" y="3914"/>
                </a:cubicBezTo>
                <a:cubicBezTo>
                  <a:pt x="12825" y="4059"/>
                  <a:pt x="12825" y="4059"/>
                  <a:pt x="12690" y="4204"/>
                </a:cubicBezTo>
                <a:lnTo>
                  <a:pt x="12690" y="3624"/>
                </a:lnTo>
                <a:close/>
                <a:moveTo>
                  <a:pt x="8910" y="4204"/>
                </a:moveTo>
                <a:cubicBezTo>
                  <a:pt x="8775" y="4059"/>
                  <a:pt x="8775" y="4059"/>
                  <a:pt x="8775" y="3914"/>
                </a:cubicBezTo>
                <a:cubicBezTo>
                  <a:pt x="8775" y="3769"/>
                  <a:pt x="8775" y="3769"/>
                  <a:pt x="8910" y="3769"/>
                </a:cubicBezTo>
                <a:cubicBezTo>
                  <a:pt x="8910" y="3769"/>
                  <a:pt x="8910" y="3769"/>
                  <a:pt x="8910" y="3624"/>
                </a:cubicBezTo>
                <a:cubicBezTo>
                  <a:pt x="8910" y="4204"/>
                  <a:pt x="8910" y="4204"/>
                  <a:pt x="8910" y="4204"/>
                </a:cubicBezTo>
                <a:close/>
                <a:moveTo>
                  <a:pt x="9180" y="2609"/>
                </a:moveTo>
                <a:cubicBezTo>
                  <a:pt x="9180" y="2609"/>
                  <a:pt x="9180" y="2609"/>
                  <a:pt x="9180" y="2609"/>
                </a:cubicBezTo>
                <a:cubicBezTo>
                  <a:pt x="9180" y="2609"/>
                  <a:pt x="9180" y="2609"/>
                  <a:pt x="9180" y="2609"/>
                </a:cubicBezTo>
                <a:cubicBezTo>
                  <a:pt x="9180" y="2609"/>
                  <a:pt x="9180" y="2609"/>
                  <a:pt x="9180" y="2754"/>
                </a:cubicBezTo>
                <a:cubicBezTo>
                  <a:pt x="9180" y="2464"/>
                  <a:pt x="9180" y="2464"/>
                  <a:pt x="9180" y="2464"/>
                </a:cubicBezTo>
                <a:cubicBezTo>
                  <a:pt x="9180" y="1450"/>
                  <a:pt x="9855" y="725"/>
                  <a:pt x="10800" y="725"/>
                </a:cubicBezTo>
                <a:cubicBezTo>
                  <a:pt x="10935" y="725"/>
                  <a:pt x="10935" y="725"/>
                  <a:pt x="10935" y="725"/>
                </a:cubicBezTo>
                <a:cubicBezTo>
                  <a:pt x="11745" y="725"/>
                  <a:pt x="12555" y="1450"/>
                  <a:pt x="12555" y="2464"/>
                </a:cubicBezTo>
                <a:cubicBezTo>
                  <a:pt x="12555" y="2754"/>
                  <a:pt x="12555" y="2754"/>
                  <a:pt x="12555" y="2754"/>
                </a:cubicBezTo>
                <a:cubicBezTo>
                  <a:pt x="12555" y="2754"/>
                  <a:pt x="12555" y="2754"/>
                  <a:pt x="12555" y="2754"/>
                </a:cubicBezTo>
                <a:cubicBezTo>
                  <a:pt x="12555" y="2754"/>
                  <a:pt x="12420" y="2754"/>
                  <a:pt x="12420" y="2754"/>
                </a:cubicBezTo>
                <a:cubicBezTo>
                  <a:pt x="12015" y="2609"/>
                  <a:pt x="11880" y="1885"/>
                  <a:pt x="11880" y="1885"/>
                </a:cubicBezTo>
                <a:cubicBezTo>
                  <a:pt x="11880" y="1740"/>
                  <a:pt x="11745" y="1595"/>
                  <a:pt x="11610" y="1595"/>
                </a:cubicBezTo>
                <a:cubicBezTo>
                  <a:pt x="11475" y="1595"/>
                  <a:pt x="11340" y="1595"/>
                  <a:pt x="11205" y="1740"/>
                </a:cubicBezTo>
                <a:cubicBezTo>
                  <a:pt x="10665" y="2609"/>
                  <a:pt x="9315" y="2609"/>
                  <a:pt x="9180" y="2609"/>
                </a:cubicBezTo>
                <a:close/>
                <a:moveTo>
                  <a:pt x="11205" y="6379"/>
                </a:moveTo>
                <a:cubicBezTo>
                  <a:pt x="10800" y="6813"/>
                  <a:pt x="10800" y="6813"/>
                  <a:pt x="10800" y="6813"/>
                </a:cubicBezTo>
                <a:cubicBezTo>
                  <a:pt x="10395" y="6523"/>
                  <a:pt x="10395" y="6523"/>
                  <a:pt x="10395" y="6523"/>
                </a:cubicBezTo>
                <a:cubicBezTo>
                  <a:pt x="10395" y="6234"/>
                  <a:pt x="10395" y="6234"/>
                  <a:pt x="10395" y="6234"/>
                </a:cubicBezTo>
                <a:cubicBezTo>
                  <a:pt x="10530" y="6234"/>
                  <a:pt x="10665" y="6234"/>
                  <a:pt x="10665" y="6234"/>
                </a:cubicBezTo>
                <a:cubicBezTo>
                  <a:pt x="10935" y="6234"/>
                  <a:pt x="10935" y="6234"/>
                  <a:pt x="10935" y="6234"/>
                </a:cubicBezTo>
                <a:cubicBezTo>
                  <a:pt x="11070" y="6234"/>
                  <a:pt x="11070" y="6234"/>
                  <a:pt x="11205" y="6234"/>
                </a:cubicBezTo>
                <a:cubicBezTo>
                  <a:pt x="11205" y="6379"/>
                  <a:pt x="11205" y="6379"/>
                  <a:pt x="11205" y="6379"/>
                </a:cubicBezTo>
                <a:close/>
                <a:moveTo>
                  <a:pt x="10935" y="5509"/>
                </a:moveTo>
                <a:cubicBezTo>
                  <a:pt x="10665" y="5509"/>
                  <a:pt x="10665" y="5509"/>
                  <a:pt x="10665" y="5509"/>
                </a:cubicBezTo>
                <a:cubicBezTo>
                  <a:pt x="10125" y="5509"/>
                  <a:pt x="9585" y="4929"/>
                  <a:pt x="9585" y="4349"/>
                </a:cubicBezTo>
                <a:cubicBezTo>
                  <a:pt x="9585" y="3334"/>
                  <a:pt x="9585" y="3334"/>
                  <a:pt x="9585" y="3334"/>
                </a:cubicBezTo>
                <a:cubicBezTo>
                  <a:pt x="9585" y="3334"/>
                  <a:pt x="9585" y="3334"/>
                  <a:pt x="9585" y="3334"/>
                </a:cubicBezTo>
                <a:cubicBezTo>
                  <a:pt x="9990" y="3334"/>
                  <a:pt x="10800" y="3189"/>
                  <a:pt x="11475" y="2609"/>
                </a:cubicBezTo>
                <a:cubicBezTo>
                  <a:pt x="11610" y="2899"/>
                  <a:pt x="11745" y="3189"/>
                  <a:pt x="12015" y="3334"/>
                </a:cubicBezTo>
                <a:cubicBezTo>
                  <a:pt x="12015" y="4349"/>
                  <a:pt x="12015" y="4349"/>
                  <a:pt x="12015" y="4349"/>
                </a:cubicBezTo>
                <a:cubicBezTo>
                  <a:pt x="12015" y="4929"/>
                  <a:pt x="11610" y="5509"/>
                  <a:pt x="10935" y="5509"/>
                </a:cubicBezTo>
                <a:close/>
                <a:moveTo>
                  <a:pt x="20385" y="17976"/>
                </a:moveTo>
                <a:cubicBezTo>
                  <a:pt x="19035" y="17396"/>
                  <a:pt x="19035" y="17396"/>
                  <a:pt x="19035" y="17396"/>
                </a:cubicBezTo>
                <a:cubicBezTo>
                  <a:pt x="19035" y="17106"/>
                  <a:pt x="19035" y="17106"/>
                  <a:pt x="19035" y="17106"/>
                </a:cubicBezTo>
                <a:cubicBezTo>
                  <a:pt x="19440" y="16961"/>
                  <a:pt x="19710" y="16526"/>
                  <a:pt x="19845" y="16091"/>
                </a:cubicBezTo>
                <a:cubicBezTo>
                  <a:pt x="20250" y="16091"/>
                  <a:pt x="20655" y="15656"/>
                  <a:pt x="20655" y="15077"/>
                </a:cubicBezTo>
                <a:cubicBezTo>
                  <a:pt x="20655" y="14787"/>
                  <a:pt x="20520" y="14497"/>
                  <a:pt x="20385" y="14352"/>
                </a:cubicBezTo>
                <a:cubicBezTo>
                  <a:pt x="20385" y="13627"/>
                  <a:pt x="20385" y="13627"/>
                  <a:pt x="20385" y="13627"/>
                </a:cubicBezTo>
                <a:cubicBezTo>
                  <a:pt x="20385" y="12322"/>
                  <a:pt x="19305" y="11162"/>
                  <a:pt x="18090" y="11162"/>
                </a:cubicBezTo>
                <a:cubicBezTo>
                  <a:pt x="17955" y="11162"/>
                  <a:pt x="17955" y="11162"/>
                  <a:pt x="17955" y="11162"/>
                </a:cubicBezTo>
                <a:cubicBezTo>
                  <a:pt x="16605" y="11162"/>
                  <a:pt x="15660" y="12322"/>
                  <a:pt x="15660" y="13627"/>
                </a:cubicBezTo>
                <a:cubicBezTo>
                  <a:pt x="15660" y="14352"/>
                  <a:pt x="15660" y="14352"/>
                  <a:pt x="15660" y="14352"/>
                </a:cubicBezTo>
                <a:cubicBezTo>
                  <a:pt x="15390" y="14497"/>
                  <a:pt x="15255" y="14787"/>
                  <a:pt x="15255" y="15077"/>
                </a:cubicBezTo>
                <a:cubicBezTo>
                  <a:pt x="15255" y="15656"/>
                  <a:pt x="15660" y="16091"/>
                  <a:pt x="16200" y="16091"/>
                </a:cubicBezTo>
                <a:cubicBezTo>
                  <a:pt x="16335" y="16526"/>
                  <a:pt x="16605" y="16961"/>
                  <a:pt x="16875" y="17106"/>
                </a:cubicBezTo>
                <a:cubicBezTo>
                  <a:pt x="16875" y="17396"/>
                  <a:pt x="16875" y="17396"/>
                  <a:pt x="16875" y="17396"/>
                </a:cubicBezTo>
                <a:cubicBezTo>
                  <a:pt x="15525" y="17976"/>
                  <a:pt x="15525" y="17976"/>
                  <a:pt x="15525" y="17976"/>
                </a:cubicBezTo>
                <a:cubicBezTo>
                  <a:pt x="15390" y="17976"/>
                  <a:pt x="14310" y="18411"/>
                  <a:pt x="14310" y="20005"/>
                </a:cubicBezTo>
                <a:cubicBezTo>
                  <a:pt x="14310" y="21310"/>
                  <a:pt x="14310" y="21310"/>
                  <a:pt x="14310" y="21310"/>
                </a:cubicBezTo>
                <a:cubicBezTo>
                  <a:pt x="14310" y="21455"/>
                  <a:pt x="14445" y="21600"/>
                  <a:pt x="14715" y="21600"/>
                </a:cubicBezTo>
                <a:cubicBezTo>
                  <a:pt x="15525" y="21600"/>
                  <a:pt x="15525" y="21600"/>
                  <a:pt x="15525" y="21600"/>
                </a:cubicBezTo>
                <a:cubicBezTo>
                  <a:pt x="15660" y="21600"/>
                  <a:pt x="15795" y="21455"/>
                  <a:pt x="15795" y="21310"/>
                </a:cubicBezTo>
                <a:cubicBezTo>
                  <a:pt x="15795" y="21020"/>
                  <a:pt x="15660" y="20875"/>
                  <a:pt x="15525" y="20875"/>
                </a:cubicBezTo>
                <a:cubicBezTo>
                  <a:pt x="14985" y="20875"/>
                  <a:pt x="14985" y="20875"/>
                  <a:pt x="14985" y="20875"/>
                </a:cubicBezTo>
                <a:cubicBezTo>
                  <a:pt x="14985" y="20005"/>
                  <a:pt x="14985" y="20005"/>
                  <a:pt x="14985" y="20005"/>
                </a:cubicBezTo>
                <a:cubicBezTo>
                  <a:pt x="14985" y="18991"/>
                  <a:pt x="15795" y="18701"/>
                  <a:pt x="15795" y="18701"/>
                </a:cubicBezTo>
                <a:cubicBezTo>
                  <a:pt x="15795" y="18701"/>
                  <a:pt x="15795" y="18701"/>
                  <a:pt x="15795" y="18701"/>
                </a:cubicBezTo>
                <a:cubicBezTo>
                  <a:pt x="17010" y="18121"/>
                  <a:pt x="17010" y="18121"/>
                  <a:pt x="17010" y="18121"/>
                </a:cubicBezTo>
                <a:cubicBezTo>
                  <a:pt x="17685" y="18846"/>
                  <a:pt x="17685" y="18846"/>
                  <a:pt x="17685" y="18846"/>
                </a:cubicBezTo>
                <a:cubicBezTo>
                  <a:pt x="17820" y="18846"/>
                  <a:pt x="17820" y="18991"/>
                  <a:pt x="17955" y="18991"/>
                </a:cubicBezTo>
                <a:cubicBezTo>
                  <a:pt x="17955" y="18991"/>
                  <a:pt x="17955" y="18991"/>
                  <a:pt x="17955" y="18991"/>
                </a:cubicBezTo>
                <a:cubicBezTo>
                  <a:pt x="18090" y="18991"/>
                  <a:pt x="18090" y="18846"/>
                  <a:pt x="18225" y="18846"/>
                </a:cubicBezTo>
                <a:cubicBezTo>
                  <a:pt x="18900" y="18121"/>
                  <a:pt x="18900" y="18121"/>
                  <a:pt x="18900" y="18121"/>
                </a:cubicBezTo>
                <a:cubicBezTo>
                  <a:pt x="20115" y="18701"/>
                  <a:pt x="20115" y="18701"/>
                  <a:pt x="20115" y="18701"/>
                </a:cubicBezTo>
                <a:cubicBezTo>
                  <a:pt x="20115" y="18701"/>
                  <a:pt x="20115" y="18701"/>
                  <a:pt x="20115" y="18701"/>
                </a:cubicBezTo>
                <a:cubicBezTo>
                  <a:pt x="20115" y="18701"/>
                  <a:pt x="20925" y="18991"/>
                  <a:pt x="20925" y="20005"/>
                </a:cubicBezTo>
                <a:cubicBezTo>
                  <a:pt x="20925" y="20875"/>
                  <a:pt x="20925" y="20875"/>
                  <a:pt x="20925" y="20875"/>
                </a:cubicBezTo>
                <a:cubicBezTo>
                  <a:pt x="19035" y="20875"/>
                  <a:pt x="19035" y="20875"/>
                  <a:pt x="19035" y="20875"/>
                </a:cubicBezTo>
                <a:cubicBezTo>
                  <a:pt x="16875" y="20875"/>
                  <a:pt x="16875" y="20875"/>
                  <a:pt x="16875" y="20875"/>
                </a:cubicBezTo>
                <a:cubicBezTo>
                  <a:pt x="16605" y="20875"/>
                  <a:pt x="16605" y="20875"/>
                  <a:pt x="16605" y="20875"/>
                </a:cubicBezTo>
                <a:cubicBezTo>
                  <a:pt x="16470" y="20875"/>
                  <a:pt x="16200" y="21020"/>
                  <a:pt x="16200" y="21310"/>
                </a:cubicBezTo>
                <a:cubicBezTo>
                  <a:pt x="16200" y="21455"/>
                  <a:pt x="16470" y="21600"/>
                  <a:pt x="16605" y="21600"/>
                </a:cubicBezTo>
                <a:cubicBezTo>
                  <a:pt x="16875" y="21600"/>
                  <a:pt x="16875" y="21600"/>
                  <a:pt x="16875" y="21600"/>
                </a:cubicBezTo>
                <a:cubicBezTo>
                  <a:pt x="19035" y="21600"/>
                  <a:pt x="19035" y="21600"/>
                  <a:pt x="1903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55"/>
                  <a:pt x="21600" y="21310"/>
                </a:cubicBezTo>
                <a:cubicBezTo>
                  <a:pt x="21600" y="20005"/>
                  <a:pt x="21600" y="20005"/>
                  <a:pt x="21600" y="20005"/>
                </a:cubicBezTo>
                <a:cubicBezTo>
                  <a:pt x="21600" y="18556"/>
                  <a:pt x="20520" y="17976"/>
                  <a:pt x="20385" y="17976"/>
                </a:cubicBezTo>
                <a:close/>
                <a:moveTo>
                  <a:pt x="19845" y="14932"/>
                </a:moveTo>
                <a:cubicBezTo>
                  <a:pt x="19845" y="14932"/>
                  <a:pt x="19980" y="14932"/>
                  <a:pt x="19980" y="14932"/>
                </a:cubicBezTo>
                <a:cubicBezTo>
                  <a:pt x="19980" y="14932"/>
                  <a:pt x="19980" y="15077"/>
                  <a:pt x="19980" y="15077"/>
                </a:cubicBezTo>
                <a:cubicBezTo>
                  <a:pt x="19980" y="15221"/>
                  <a:pt x="19980" y="15221"/>
                  <a:pt x="19845" y="15366"/>
                </a:cubicBezTo>
                <a:lnTo>
                  <a:pt x="19845" y="14932"/>
                </a:lnTo>
                <a:close/>
                <a:moveTo>
                  <a:pt x="16065" y="15366"/>
                </a:moveTo>
                <a:cubicBezTo>
                  <a:pt x="15930" y="15221"/>
                  <a:pt x="15930" y="15221"/>
                  <a:pt x="15930" y="15077"/>
                </a:cubicBezTo>
                <a:cubicBezTo>
                  <a:pt x="15930" y="15077"/>
                  <a:pt x="15930" y="14932"/>
                  <a:pt x="15930" y="14932"/>
                </a:cubicBezTo>
                <a:cubicBezTo>
                  <a:pt x="16065" y="14932"/>
                  <a:pt x="16065" y="14932"/>
                  <a:pt x="16065" y="14932"/>
                </a:cubicBezTo>
                <a:cubicBezTo>
                  <a:pt x="16065" y="15366"/>
                  <a:pt x="16065" y="15366"/>
                  <a:pt x="16065" y="15366"/>
                </a:cubicBezTo>
                <a:close/>
                <a:moveTo>
                  <a:pt x="16335" y="13917"/>
                </a:moveTo>
                <a:cubicBezTo>
                  <a:pt x="16335" y="13917"/>
                  <a:pt x="16335" y="13917"/>
                  <a:pt x="16335" y="13917"/>
                </a:cubicBezTo>
                <a:cubicBezTo>
                  <a:pt x="16335" y="13917"/>
                  <a:pt x="16335" y="13917"/>
                  <a:pt x="16335" y="13917"/>
                </a:cubicBezTo>
                <a:cubicBezTo>
                  <a:pt x="16335" y="13917"/>
                  <a:pt x="16335" y="13917"/>
                  <a:pt x="16335" y="13917"/>
                </a:cubicBezTo>
                <a:cubicBezTo>
                  <a:pt x="16335" y="13917"/>
                  <a:pt x="16335" y="13917"/>
                  <a:pt x="16335" y="13917"/>
                </a:cubicBezTo>
                <a:cubicBezTo>
                  <a:pt x="16335" y="13917"/>
                  <a:pt x="16335" y="13917"/>
                  <a:pt x="16335" y="13917"/>
                </a:cubicBezTo>
                <a:cubicBezTo>
                  <a:pt x="16335" y="13917"/>
                  <a:pt x="16335" y="13917"/>
                  <a:pt x="16335" y="13917"/>
                </a:cubicBezTo>
                <a:cubicBezTo>
                  <a:pt x="16335" y="13917"/>
                  <a:pt x="16335" y="13917"/>
                  <a:pt x="16335" y="13917"/>
                </a:cubicBezTo>
                <a:cubicBezTo>
                  <a:pt x="16335" y="13627"/>
                  <a:pt x="16335" y="13627"/>
                  <a:pt x="16335" y="13627"/>
                </a:cubicBezTo>
                <a:cubicBezTo>
                  <a:pt x="16335" y="12757"/>
                  <a:pt x="17010" y="11887"/>
                  <a:pt x="17955" y="11887"/>
                </a:cubicBezTo>
                <a:cubicBezTo>
                  <a:pt x="18090" y="11887"/>
                  <a:pt x="18090" y="11887"/>
                  <a:pt x="18090" y="11887"/>
                </a:cubicBezTo>
                <a:cubicBezTo>
                  <a:pt x="18900" y="11887"/>
                  <a:pt x="19710" y="12757"/>
                  <a:pt x="19710" y="13627"/>
                </a:cubicBezTo>
                <a:cubicBezTo>
                  <a:pt x="19710" y="13917"/>
                  <a:pt x="19710" y="13917"/>
                  <a:pt x="19710" y="13917"/>
                </a:cubicBezTo>
                <a:cubicBezTo>
                  <a:pt x="19710" y="13917"/>
                  <a:pt x="19710" y="13917"/>
                  <a:pt x="19575" y="13917"/>
                </a:cubicBezTo>
                <a:cubicBezTo>
                  <a:pt x="19575" y="13917"/>
                  <a:pt x="19575" y="13917"/>
                  <a:pt x="19575" y="13917"/>
                </a:cubicBezTo>
                <a:cubicBezTo>
                  <a:pt x="19170" y="13772"/>
                  <a:pt x="19035" y="13047"/>
                  <a:pt x="19035" y="13047"/>
                </a:cubicBezTo>
                <a:cubicBezTo>
                  <a:pt x="19035" y="12902"/>
                  <a:pt x="18900" y="12757"/>
                  <a:pt x="18765" y="12757"/>
                </a:cubicBezTo>
                <a:cubicBezTo>
                  <a:pt x="18630" y="12757"/>
                  <a:pt x="18495" y="12757"/>
                  <a:pt x="18360" y="12902"/>
                </a:cubicBezTo>
                <a:cubicBezTo>
                  <a:pt x="17820" y="13917"/>
                  <a:pt x="16470" y="13917"/>
                  <a:pt x="16335" y="13917"/>
                </a:cubicBezTo>
                <a:close/>
                <a:moveTo>
                  <a:pt x="18360" y="17686"/>
                </a:moveTo>
                <a:cubicBezTo>
                  <a:pt x="17955" y="17976"/>
                  <a:pt x="17955" y="17976"/>
                  <a:pt x="17955" y="17976"/>
                </a:cubicBezTo>
                <a:cubicBezTo>
                  <a:pt x="17550" y="17686"/>
                  <a:pt x="17550" y="17686"/>
                  <a:pt x="17550" y="17686"/>
                </a:cubicBezTo>
                <a:cubicBezTo>
                  <a:pt x="17550" y="17396"/>
                  <a:pt x="17550" y="17396"/>
                  <a:pt x="17550" y="17396"/>
                </a:cubicBezTo>
                <a:cubicBezTo>
                  <a:pt x="17685" y="17396"/>
                  <a:pt x="17685" y="17396"/>
                  <a:pt x="17820" y="17396"/>
                </a:cubicBezTo>
                <a:cubicBezTo>
                  <a:pt x="18090" y="17396"/>
                  <a:pt x="18090" y="17396"/>
                  <a:pt x="18090" y="17396"/>
                </a:cubicBezTo>
                <a:cubicBezTo>
                  <a:pt x="18225" y="17396"/>
                  <a:pt x="18225" y="17396"/>
                  <a:pt x="18360" y="17396"/>
                </a:cubicBezTo>
                <a:cubicBezTo>
                  <a:pt x="18360" y="17686"/>
                  <a:pt x="18360" y="17686"/>
                  <a:pt x="18360" y="17686"/>
                </a:cubicBezTo>
                <a:close/>
                <a:moveTo>
                  <a:pt x="18090" y="16671"/>
                </a:moveTo>
                <a:cubicBezTo>
                  <a:pt x="17820" y="16671"/>
                  <a:pt x="17820" y="16671"/>
                  <a:pt x="17820" y="16671"/>
                </a:cubicBezTo>
                <a:cubicBezTo>
                  <a:pt x="17280" y="16671"/>
                  <a:pt x="16740" y="16236"/>
                  <a:pt x="16740" y="15511"/>
                </a:cubicBezTo>
                <a:cubicBezTo>
                  <a:pt x="16740" y="14642"/>
                  <a:pt x="16740" y="14642"/>
                  <a:pt x="16740" y="14642"/>
                </a:cubicBezTo>
                <a:cubicBezTo>
                  <a:pt x="16740" y="14642"/>
                  <a:pt x="16740" y="14642"/>
                  <a:pt x="16740" y="14642"/>
                </a:cubicBezTo>
                <a:cubicBezTo>
                  <a:pt x="17145" y="14497"/>
                  <a:pt x="17955" y="14352"/>
                  <a:pt x="18495" y="13772"/>
                </a:cubicBezTo>
                <a:cubicBezTo>
                  <a:pt x="18630" y="14062"/>
                  <a:pt x="18900" y="14352"/>
                  <a:pt x="19170" y="14497"/>
                </a:cubicBezTo>
                <a:cubicBezTo>
                  <a:pt x="19170" y="15511"/>
                  <a:pt x="19170" y="15511"/>
                  <a:pt x="19170" y="15511"/>
                </a:cubicBezTo>
                <a:cubicBezTo>
                  <a:pt x="19170" y="16236"/>
                  <a:pt x="18765" y="16671"/>
                  <a:pt x="18090" y="16671"/>
                </a:cubicBezTo>
                <a:close/>
                <a:moveTo>
                  <a:pt x="6075" y="17976"/>
                </a:moveTo>
                <a:cubicBezTo>
                  <a:pt x="4725" y="17396"/>
                  <a:pt x="4725" y="17396"/>
                  <a:pt x="4725" y="17396"/>
                </a:cubicBezTo>
                <a:cubicBezTo>
                  <a:pt x="4725" y="17106"/>
                  <a:pt x="4725" y="17106"/>
                  <a:pt x="4725" y="17106"/>
                </a:cubicBezTo>
                <a:cubicBezTo>
                  <a:pt x="5130" y="16961"/>
                  <a:pt x="5400" y="16526"/>
                  <a:pt x="5535" y="16091"/>
                </a:cubicBezTo>
                <a:cubicBezTo>
                  <a:pt x="5940" y="16091"/>
                  <a:pt x="6345" y="15656"/>
                  <a:pt x="6345" y="15077"/>
                </a:cubicBezTo>
                <a:cubicBezTo>
                  <a:pt x="6345" y="14787"/>
                  <a:pt x="6210" y="14497"/>
                  <a:pt x="6075" y="14352"/>
                </a:cubicBezTo>
                <a:cubicBezTo>
                  <a:pt x="6075" y="13627"/>
                  <a:pt x="6075" y="13627"/>
                  <a:pt x="6075" y="13627"/>
                </a:cubicBezTo>
                <a:cubicBezTo>
                  <a:pt x="6075" y="12322"/>
                  <a:pt x="4995" y="11162"/>
                  <a:pt x="3780" y="11162"/>
                </a:cubicBezTo>
                <a:cubicBezTo>
                  <a:pt x="3645" y="11162"/>
                  <a:pt x="3645" y="11162"/>
                  <a:pt x="3645" y="11162"/>
                </a:cubicBezTo>
                <a:cubicBezTo>
                  <a:pt x="2295" y="11162"/>
                  <a:pt x="1350" y="12322"/>
                  <a:pt x="1350" y="13627"/>
                </a:cubicBezTo>
                <a:cubicBezTo>
                  <a:pt x="1350" y="14352"/>
                  <a:pt x="1350" y="14352"/>
                  <a:pt x="1350" y="14352"/>
                </a:cubicBezTo>
                <a:cubicBezTo>
                  <a:pt x="1080" y="14497"/>
                  <a:pt x="945" y="14787"/>
                  <a:pt x="945" y="15077"/>
                </a:cubicBezTo>
                <a:cubicBezTo>
                  <a:pt x="945" y="15656"/>
                  <a:pt x="1350" y="16091"/>
                  <a:pt x="1890" y="16091"/>
                </a:cubicBezTo>
                <a:cubicBezTo>
                  <a:pt x="2025" y="16526"/>
                  <a:pt x="2295" y="16961"/>
                  <a:pt x="2565" y="17106"/>
                </a:cubicBezTo>
                <a:cubicBezTo>
                  <a:pt x="2565" y="17396"/>
                  <a:pt x="2565" y="17396"/>
                  <a:pt x="2565" y="17396"/>
                </a:cubicBezTo>
                <a:cubicBezTo>
                  <a:pt x="1215" y="17976"/>
                  <a:pt x="1215" y="17976"/>
                  <a:pt x="1215" y="17976"/>
                </a:cubicBezTo>
                <a:cubicBezTo>
                  <a:pt x="1080" y="17976"/>
                  <a:pt x="0" y="18411"/>
                  <a:pt x="0" y="20005"/>
                </a:cubicBezTo>
                <a:cubicBezTo>
                  <a:pt x="0" y="21310"/>
                  <a:pt x="0" y="21310"/>
                  <a:pt x="0" y="21310"/>
                </a:cubicBezTo>
                <a:cubicBezTo>
                  <a:pt x="0" y="21455"/>
                  <a:pt x="135" y="21600"/>
                  <a:pt x="405" y="21600"/>
                </a:cubicBezTo>
                <a:cubicBezTo>
                  <a:pt x="1215" y="21600"/>
                  <a:pt x="1215" y="21600"/>
                  <a:pt x="1215" y="21600"/>
                </a:cubicBezTo>
                <a:cubicBezTo>
                  <a:pt x="1350" y="21600"/>
                  <a:pt x="1485" y="21455"/>
                  <a:pt x="1485" y="21310"/>
                </a:cubicBezTo>
                <a:cubicBezTo>
                  <a:pt x="1485" y="21020"/>
                  <a:pt x="1350" y="20875"/>
                  <a:pt x="1215" y="20875"/>
                </a:cubicBezTo>
                <a:cubicBezTo>
                  <a:pt x="675" y="20875"/>
                  <a:pt x="675" y="20875"/>
                  <a:pt x="675" y="20875"/>
                </a:cubicBezTo>
                <a:cubicBezTo>
                  <a:pt x="675" y="20005"/>
                  <a:pt x="675" y="20005"/>
                  <a:pt x="675" y="20005"/>
                </a:cubicBezTo>
                <a:cubicBezTo>
                  <a:pt x="675" y="18991"/>
                  <a:pt x="1485" y="18701"/>
                  <a:pt x="1485" y="18701"/>
                </a:cubicBezTo>
                <a:cubicBezTo>
                  <a:pt x="1485" y="18701"/>
                  <a:pt x="1485" y="18701"/>
                  <a:pt x="1485" y="18701"/>
                </a:cubicBezTo>
                <a:cubicBezTo>
                  <a:pt x="2700" y="18121"/>
                  <a:pt x="2700" y="18121"/>
                  <a:pt x="2700" y="18121"/>
                </a:cubicBezTo>
                <a:cubicBezTo>
                  <a:pt x="3375" y="18846"/>
                  <a:pt x="3375" y="18846"/>
                  <a:pt x="3375" y="18846"/>
                </a:cubicBezTo>
                <a:cubicBezTo>
                  <a:pt x="3510" y="18846"/>
                  <a:pt x="3510" y="18991"/>
                  <a:pt x="3645" y="18991"/>
                </a:cubicBezTo>
                <a:cubicBezTo>
                  <a:pt x="3645" y="18991"/>
                  <a:pt x="3645" y="18991"/>
                  <a:pt x="3645" y="18991"/>
                </a:cubicBezTo>
                <a:cubicBezTo>
                  <a:pt x="3780" y="18991"/>
                  <a:pt x="3780" y="18846"/>
                  <a:pt x="3915" y="18846"/>
                </a:cubicBezTo>
                <a:cubicBezTo>
                  <a:pt x="4590" y="18121"/>
                  <a:pt x="4590" y="18121"/>
                  <a:pt x="4590" y="18121"/>
                </a:cubicBezTo>
                <a:cubicBezTo>
                  <a:pt x="5805" y="18701"/>
                  <a:pt x="5805" y="18701"/>
                  <a:pt x="5805" y="18701"/>
                </a:cubicBezTo>
                <a:cubicBezTo>
                  <a:pt x="5805" y="18701"/>
                  <a:pt x="5805" y="18701"/>
                  <a:pt x="5805" y="18701"/>
                </a:cubicBezTo>
                <a:cubicBezTo>
                  <a:pt x="5805" y="18701"/>
                  <a:pt x="6615" y="18991"/>
                  <a:pt x="6615" y="20005"/>
                </a:cubicBezTo>
                <a:cubicBezTo>
                  <a:pt x="6615" y="20875"/>
                  <a:pt x="6615" y="20875"/>
                  <a:pt x="6615" y="20875"/>
                </a:cubicBezTo>
                <a:cubicBezTo>
                  <a:pt x="4725" y="20875"/>
                  <a:pt x="4725" y="20875"/>
                  <a:pt x="4725" y="20875"/>
                </a:cubicBezTo>
                <a:cubicBezTo>
                  <a:pt x="2565" y="20875"/>
                  <a:pt x="2565" y="20875"/>
                  <a:pt x="2565" y="20875"/>
                </a:cubicBezTo>
                <a:cubicBezTo>
                  <a:pt x="2295" y="20875"/>
                  <a:pt x="2295" y="20875"/>
                  <a:pt x="2295" y="20875"/>
                </a:cubicBezTo>
                <a:cubicBezTo>
                  <a:pt x="2160" y="20875"/>
                  <a:pt x="1890" y="21020"/>
                  <a:pt x="1890" y="21310"/>
                </a:cubicBezTo>
                <a:cubicBezTo>
                  <a:pt x="1890" y="21455"/>
                  <a:pt x="2160" y="21600"/>
                  <a:pt x="2295" y="21600"/>
                </a:cubicBezTo>
                <a:cubicBezTo>
                  <a:pt x="2565" y="21600"/>
                  <a:pt x="2565" y="21600"/>
                  <a:pt x="2565" y="21600"/>
                </a:cubicBezTo>
                <a:cubicBezTo>
                  <a:pt x="4725" y="21600"/>
                  <a:pt x="4725" y="21600"/>
                  <a:pt x="4725" y="21600"/>
                </a:cubicBezTo>
                <a:cubicBezTo>
                  <a:pt x="6885" y="21600"/>
                  <a:pt x="6885" y="21600"/>
                  <a:pt x="6885" y="21600"/>
                </a:cubicBezTo>
                <a:cubicBezTo>
                  <a:pt x="7155" y="21600"/>
                  <a:pt x="7290" y="21455"/>
                  <a:pt x="7290" y="21310"/>
                </a:cubicBezTo>
                <a:cubicBezTo>
                  <a:pt x="7290" y="20005"/>
                  <a:pt x="7290" y="20005"/>
                  <a:pt x="7290" y="20005"/>
                </a:cubicBezTo>
                <a:cubicBezTo>
                  <a:pt x="7290" y="18556"/>
                  <a:pt x="6210" y="17976"/>
                  <a:pt x="6075" y="17976"/>
                </a:cubicBezTo>
                <a:close/>
                <a:moveTo>
                  <a:pt x="5535" y="14932"/>
                </a:moveTo>
                <a:cubicBezTo>
                  <a:pt x="5535" y="14932"/>
                  <a:pt x="5670" y="14932"/>
                  <a:pt x="5670" y="14932"/>
                </a:cubicBezTo>
                <a:cubicBezTo>
                  <a:pt x="5670" y="14932"/>
                  <a:pt x="5670" y="15077"/>
                  <a:pt x="5670" y="15077"/>
                </a:cubicBezTo>
                <a:cubicBezTo>
                  <a:pt x="5670" y="15221"/>
                  <a:pt x="5670" y="15221"/>
                  <a:pt x="5535" y="15366"/>
                </a:cubicBezTo>
                <a:lnTo>
                  <a:pt x="5535" y="14932"/>
                </a:lnTo>
                <a:close/>
                <a:moveTo>
                  <a:pt x="1755" y="15366"/>
                </a:moveTo>
                <a:cubicBezTo>
                  <a:pt x="1620" y="15221"/>
                  <a:pt x="1620" y="15221"/>
                  <a:pt x="1620" y="15077"/>
                </a:cubicBezTo>
                <a:cubicBezTo>
                  <a:pt x="1620" y="15077"/>
                  <a:pt x="1620" y="14932"/>
                  <a:pt x="1620" y="14932"/>
                </a:cubicBezTo>
                <a:cubicBezTo>
                  <a:pt x="1755" y="14932"/>
                  <a:pt x="1755" y="14932"/>
                  <a:pt x="1755" y="14932"/>
                </a:cubicBezTo>
                <a:cubicBezTo>
                  <a:pt x="1755" y="15366"/>
                  <a:pt x="1755" y="15366"/>
                  <a:pt x="1755" y="15366"/>
                </a:cubicBezTo>
                <a:close/>
                <a:moveTo>
                  <a:pt x="2025" y="13917"/>
                </a:moveTo>
                <a:cubicBezTo>
                  <a:pt x="2025" y="13917"/>
                  <a:pt x="2025" y="13917"/>
                  <a:pt x="2025" y="13917"/>
                </a:cubicBezTo>
                <a:cubicBezTo>
                  <a:pt x="2025" y="13917"/>
                  <a:pt x="2025" y="13917"/>
                  <a:pt x="2025" y="13917"/>
                </a:cubicBezTo>
                <a:cubicBezTo>
                  <a:pt x="2025" y="13917"/>
                  <a:pt x="2025" y="13917"/>
                  <a:pt x="2025" y="13917"/>
                </a:cubicBezTo>
                <a:cubicBezTo>
                  <a:pt x="2025" y="13917"/>
                  <a:pt x="2025" y="13917"/>
                  <a:pt x="2025" y="13917"/>
                </a:cubicBezTo>
                <a:cubicBezTo>
                  <a:pt x="2025" y="13917"/>
                  <a:pt x="2025" y="13917"/>
                  <a:pt x="2025" y="13917"/>
                </a:cubicBezTo>
                <a:cubicBezTo>
                  <a:pt x="2025" y="13917"/>
                  <a:pt x="2025" y="13917"/>
                  <a:pt x="2025" y="13917"/>
                </a:cubicBezTo>
                <a:cubicBezTo>
                  <a:pt x="2025" y="13917"/>
                  <a:pt x="2025" y="13917"/>
                  <a:pt x="2025" y="13917"/>
                </a:cubicBezTo>
                <a:cubicBezTo>
                  <a:pt x="2025" y="13627"/>
                  <a:pt x="2025" y="13627"/>
                  <a:pt x="2025" y="13627"/>
                </a:cubicBezTo>
                <a:cubicBezTo>
                  <a:pt x="2025" y="12757"/>
                  <a:pt x="2700" y="11887"/>
                  <a:pt x="3645" y="11887"/>
                </a:cubicBezTo>
                <a:cubicBezTo>
                  <a:pt x="3780" y="11887"/>
                  <a:pt x="3780" y="11887"/>
                  <a:pt x="3780" y="11887"/>
                </a:cubicBezTo>
                <a:cubicBezTo>
                  <a:pt x="4590" y="11887"/>
                  <a:pt x="5400" y="12757"/>
                  <a:pt x="5400" y="13627"/>
                </a:cubicBezTo>
                <a:cubicBezTo>
                  <a:pt x="5400" y="13917"/>
                  <a:pt x="5400" y="13917"/>
                  <a:pt x="5400" y="13917"/>
                </a:cubicBezTo>
                <a:cubicBezTo>
                  <a:pt x="5400" y="13917"/>
                  <a:pt x="5400" y="13917"/>
                  <a:pt x="5265" y="13917"/>
                </a:cubicBezTo>
                <a:cubicBezTo>
                  <a:pt x="5265" y="13917"/>
                  <a:pt x="5265" y="13917"/>
                  <a:pt x="5265" y="13917"/>
                </a:cubicBezTo>
                <a:cubicBezTo>
                  <a:pt x="4860" y="13772"/>
                  <a:pt x="4725" y="13047"/>
                  <a:pt x="4725" y="13047"/>
                </a:cubicBezTo>
                <a:cubicBezTo>
                  <a:pt x="4725" y="12902"/>
                  <a:pt x="4590" y="12757"/>
                  <a:pt x="4455" y="12757"/>
                </a:cubicBezTo>
                <a:cubicBezTo>
                  <a:pt x="4320" y="12757"/>
                  <a:pt x="4185" y="12757"/>
                  <a:pt x="4050" y="12902"/>
                </a:cubicBezTo>
                <a:cubicBezTo>
                  <a:pt x="3510" y="13917"/>
                  <a:pt x="2160" y="13917"/>
                  <a:pt x="2025" y="13917"/>
                </a:cubicBezTo>
                <a:close/>
                <a:moveTo>
                  <a:pt x="4050" y="17686"/>
                </a:moveTo>
                <a:cubicBezTo>
                  <a:pt x="3645" y="17976"/>
                  <a:pt x="3645" y="17976"/>
                  <a:pt x="3645" y="17976"/>
                </a:cubicBezTo>
                <a:cubicBezTo>
                  <a:pt x="3240" y="17686"/>
                  <a:pt x="3240" y="17686"/>
                  <a:pt x="3240" y="17686"/>
                </a:cubicBezTo>
                <a:cubicBezTo>
                  <a:pt x="3240" y="17396"/>
                  <a:pt x="3240" y="17396"/>
                  <a:pt x="3240" y="17396"/>
                </a:cubicBezTo>
                <a:cubicBezTo>
                  <a:pt x="3375" y="17396"/>
                  <a:pt x="3375" y="17396"/>
                  <a:pt x="3510" y="17396"/>
                </a:cubicBezTo>
                <a:cubicBezTo>
                  <a:pt x="3780" y="17396"/>
                  <a:pt x="3780" y="17396"/>
                  <a:pt x="3780" y="17396"/>
                </a:cubicBezTo>
                <a:cubicBezTo>
                  <a:pt x="3915" y="17396"/>
                  <a:pt x="3915" y="17396"/>
                  <a:pt x="4050" y="17396"/>
                </a:cubicBezTo>
                <a:cubicBezTo>
                  <a:pt x="4050" y="17686"/>
                  <a:pt x="4050" y="17686"/>
                  <a:pt x="4050" y="17686"/>
                </a:cubicBezTo>
                <a:close/>
                <a:moveTo>
                  <a:pt x="3780" y="16671"/>
                </a:moveTo>
                <a:cubicBezTo>
                  <a:pt x="3510" y="16671"/>
                  <a:pt x="3510" y="16671"/>
                  <a:pt x="3510" y="16671"/>
                </a:cubicBezTo>
                <a:cubicBezTo>
                  <a:pt x="2970" y="16671"/>
                  <a:pt x="2430" y="16236"/>
                  <a:pt x="2430" y="15511"/>
                </a:cubicBezTo>
                <a:cubicBezTo>
                  <a:pt x="2430" y="14642"/>
                  <a:pt x="2430" y="14642"/>
                  <a:pt x="2430" y="14642"/>
                </a:cubicBezTo>
                <a:cubicBezTo>
                  <a:pt x="2430" y="14642"/>
                  <a:pt x="2430" y="14642"/>
                  <a:pt x="2430" y="14642"/>
                </a:cubicBezTo>
                <a:cubicBezTo>
                  <a:pt x="2835" y="14497"/>
                  <a:pt x="3645" y="14352"/>
                  <a:pt x="4185" y="13772"/>
                </a:cubicBezTo>
                <a:cubicBezTo>
                  <a:pt x="4320" y="14062"/>
                  <a:pt x="4590" y="14352"/>
                  <a:pt x="4860" y="14497"/>
                </a:cubicBezTo>
                <a:cubicBezTo>
                  <a:pt x="4860" y="15511"/>
                  <a:pt x="4860" y="15511"/>
                  <a:pt x="4860" y="15511"/>
                </a:cubicBezTo>
                <a:cubicBezTo>
                  <a:pt x="4860" y="16236"/>
                  <a:pt x="4455" y="16671"/>
                  <a:pt x="3780" y="166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93" name="Freeform 177"/>
          <p:cNvSpPr/>
          <p:nvPr/>
        </p:nvSpPr>
        <p:spPr>
          <a:xfrm>
            <a:off x="6853238" y="1979614"/>
            <a:ext cx="10858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130"/>
                </a:moveTo>
                <a:cubicBezTo>
                  <a:pt x="21600" y="5130"/>
                  <a:pt x="21600" y="5130"/>
                  <a:pt x="21600" y="5130"/>
                </a:cubicBezTo>
                <a:cubicBezTo>
                  <a:pt x="21600" y="5130"/>
                  <a:pt x="21600" y="4995"/>
                  <a:pt x="21600" y="4995"/>
                </a:cubicBezTo>
                <a:cubicBezTo>
                  <a:pt x="21600" y="4995"/>
                  <a:pt x="21600" y="4995"/>
                  <a:pt x="21600" y="4995"/>
                </a:cubicBezTo>
                <a:cubicBezTo>
                  <a:pt x="21600" y="4860"/>
                  <a:pt x="21600" y="4860"/>
                  <a:pt x="21600" y="4860"/>
                </a:cubicBezTo>
                <a:cubicBezTo>
                  <a:pt x="21600" y="4860"/>
                  <a:pt x="21600" y="4860"/>
                  <a:pt x="21600" y="4860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4590"/>
                  <a:pt x="21600" y="4590"/>
                  <a:pt x="21600" y="4590"/>
                </a:cubicBezTo>
                <a:cubicBezTo>
                  <a:pt x="21600" y="4590"/>
                  <a:pt x="21600" y="4590"/>
                  <a:pt x="21600" y="4590"/>
                </a:cubicBezTo>
                <a:cubicBezTo>
                  <a:pt x="21600" y="4455"/>
                  <a:pt x="21600" y="4455"/>
                  <a:pt x="21600" y="4455"/>
                </a:cubicBezTo>
                <a:cubicBezTo>
                  <a:pt x="21600" y="4455"/>
                  <a:pt x="21600" y="4455"/>
                  <a:pt x="21600" y="4455"/>
                </a:cubicBezTo>
                <a:cubicBezTo>
                  <a:pt x="21600" y="4455"/>
                  <a:pt x="21600" y="4455"/>
                  <a:pt x="21600" y="4455"/>
                </a:cubicBezTo>
                <a:cubicBezTo>
                  <a:pt x="21600" y="4320"/>
                  <a:pt x="21600" y="4320"/>
                  <a:pt x="21464" y="4320"/>
                </a:cubicBezTo>
                <a:cubicBezTo>
                  <a:pt x="21464" y="4320"/>
                  <a:pt x="21464" y="4320"/>
                  <a:pt x="21464" y="4320"/>
                </a:cubicBezTo>
                <a:cubicBezTo>
                  <a:pt x="21464" y="4185"/>
                  <a:pt x="21464" y="4185"/>
                  <a:pt x="21464" y="4185"/>
                </a:cubicBezTo>
                <a:cubicBezTo>
                  <a:pt x="21464" y="4185"/>
                  <a:pt x="21464" y="4185"/>
                  <a:pt x="21464" y="4185"/>
                </a:cubicBezTo>
                <a:cubicBezTo>
                  <a:pt x="21464" y="4050"/>
                  <a:pt x="21464" y="4050"/>
                  <a:pt x="21464" y="4050"/>
                </a:cubicBezTo>
                <a:cubicBezTo>
                  <a:pt x="21464" y="3915"/>
                  <a:pt x="21464" y="3915"/>
                  <a:pt x="21464" y="3915"/>
                </a:cubicBezTo>
                <a:cubicBezTo>
                  <a:pt x="21464" y="3915"/>
                  <a:pt x="21464" y="3915"/>
                  <a:pt x="21464" y="3915"/>
                </a:cubicBezTo>
                <a:cubicBezTo>
                  <a:pt x="21464" y="3915"/>
                  <a:pt x="21464" y="3780"/>
                  <a:pt x="21464" y="3780"/>
                </a:cubicBezTo>
                <a:cubicBezTo>
                  <a:pt x="21464" y="3780"/>
                  <a:pt x="21464" y="3780"/>
                  <a:pt x="21464" y="3780"/>
                </a:cubicBezTo>
                <a:cubicBezTo>
                  <a:pt x="21464" y="3780"/>
                  <a:pt x="21464" y="3780"/>
                  <a:pt x="21464" y="3780"/>
                </a:cubicBezTo>
                <a:cubicBezTo>
                  <a:pt x="21328" y="3780"/>
                  <a:pt x="21328" y="3645"/>
                  <a:pt x="21328" y="3645"/>
                </a:cubicBezTo>
                <a:cubicBezTo>
                  <a:pt x="21328" y="3645"/>
                  <a:pt x="21328" y="3645"/>
                  <a:pt x="21328" y="3645"/>
                </a:cubicBezTo>
                <a:cubicBezTo>
                  <a:pt x="21328" y="3510"/>
                  <a:pt x="21328" y="3510"/>
                  <a:pt x="21328" y="3510"/>
                </a:cubicBezTo>
                <a:cubicBezTo>
                  <a:pt x="21328" y="3510"/>
                  <a:pt x="21328" y="3510"/>
                  <a:pt x="21328" y="3510"/>
                </a:cubicBezTo>
                <a:cubicBezTo>
                  <a:pt x="21328" y="3510"/>
                  <a:pt x="21328" y="3510"/>
                  <a:pt x="21328" y="3375"/>
                </a:cubicBezTo>
                <a:cubicBezTo>
                  <a:pt x="21328" y="3375"/>
                  <a:pt x="21328" y="3375"/>
                  <a:pt x="21328" y="3375"/>
                </a:cubicBezTo>
                <a:cubicBezTo>
                  <a:pt x="21192" y="3375"/>
                  <a:pt x="21192" y="3375"/>
                  <a:pt x="21192" y="3375"/>
                </a:cubicBezTo>
                <a:cubicBezTo>
                  <a:pt x="21192" y="3240"/>
                  <a:pt x="21192" y="3240"/>
                  <a:pt x="21192" y="3240"/>
                </a:cubicBezTo>
                <a:cubicBezTo>
                  <a:pt x="21192" y="3240"/>
                  <a:pt x="21192" y="3240"/>
                  <a:pt x="21192" y="3240"/>
                </a:cubicBezTo>
                <a:cubicBezTo>
                  <a:pt x="21192" y="3240"/>
                  <a:pt x="21192" y="3240"/>
                  <a:pt x="21192" y="3240"/>
                </a:cubicBezTo>
                <a:cubicBezTo>
                  <a:pt x="21057" y="2970"/>
                  <a:pt x="21057" y="2835"/>
                  <a:pt x="20921" y="2700"/>
                </a:cubicBezTo>
                <a:cubicBezTo>
                  <a:pt x="20785" y="2430"/>
                  <a:pt x="20649" y="2430"/>
                  <a:pt x="20513" y="2565"/>
                </a:cubicBezTo>
                <a:cubicBezTo>
                  <a:pt x="20242" y="2565"/>
                  <a:pt x="20242" y="2835"/>
                  <a:pt x="20377" y="2970"/>
                </a:cubicBezTo>
                <a:cubicBezTo>
                  <a:pt x="20377" y="3105"/>
                  <a:pt x="20513" y="3240"/>
                  <a:pt x="20513" y="3510"/>
                </a:cubicBezTo>
                <a:cubicBezTo>
                  <a:pt x="20513" y="3510"/>
                  <a:pt x="20513" y="3510"/>
                  <a:pt x="20513" y="3510"/>
                </a:cubicBezTo>
                <a:cubicBezTo>
                  <a:pt x="20649" y="3510"/>
                  <a:pt x="20649" y="3510"/>
                  <a:pt x="20649" y="3510"/>
                </a:cubicBezTo>
                <a:cubicBezTo>
                  <a:pt x="20649" y="3510"/>
                  <a:pt x="20649" y="3510"/>
                  <a:pt x="20649" y="3510"/>
                </a:cubicBezTo>
                <a:cubicBezTo>
                  <a:pt x="20649" y="3645"/>
                  <a:pt x="20649" y="3645"/>
                  <a:pt x="20649" y="3645"/>
                </a:cubicBezTo>
                <a:cubicBezTo>
                  <a:pt x="20649" y="3645"/>
                  <a:pt x="20649" y="3645"/>
                  <a:pt x="20649" y="3645"/>
                </a:cubicBezTo>
                <a:cubicBezTo>
                  <a:pt x="20649" y="3645"/>
                  <a:pt x="20649" y="3645"/>
                  <a:pt x="20649" y="3645"/>
                </a:cubicBezTo>
                <a:cubicBezTo>
                  <a:pt x="20649" y="3780"/>
                  <a:pt x="20649" y="3780"/>
                  <a:pt x="20649" y="3780"/>
                </a:cubicBezTo>
                <a:cubicBezTo>
                  <a:pt x="20649" y="3780"/>
                  <a:pt x="20649" y="3780"/>
                  <a:pt x="20649" y="3780"/>
                </a:cubicBezTo>
                <a:cubicBezTo>
                  <a:pt x="20785" y="3780"/>
                  <a:pt x="20785" y="3915"/>
                  <a:pt x="20785" y="3915"/>
                </a:cubicBezTo>
                <a:cubicBezTo>
                  <a:pt x="20785" y="3915"/>
                  <a:pt x="20785" y="3915"/>
                  <a:pt x="20785" y="3915"/>
                </a:cubicBezTo>
                <a:cubicBezTo>
                  <a:pt x="20785" y="3915"/>
                  <a:pt x="20785" y="3915"/>
                  <a:pt x="20785" y="4050"/>
                </a:cubicBezTo>
                <a:cubicBezTo>
                  <a:pt x="20785" y="4050"/>
                  <a:pt x="20785" y="4050"/>
                  <a:pt x="20785" y="4050"/>
                </a:cubicBezTo>
                <a:cubicBezTo>
                  <a:pt x="20785" y="4050"/>
                  <a:pt x="20785" y="4050"/>
                  <a:pt x="20785" y="4185"/>
                </a:cubicBezTo>
                <a:cubicBezTo>
                  <a:pt x="20785" y="4185"/>
                  <a:pt x="20785" y="4185"/>
                  <a:pt x="20785" y="4185"/>
                </a:cubicBezTo>
                <a:cubicBezTo>
                  <a:pt x="20785" y="4185"/>
                  <a:pt x="20785" y="4185"/>
                  <a:pt x="20785" y="4320"/>
                </a:cubicBezTo>
                <a:cubicBezTo>
                  <a:pt x="20785" y="4320"/>
                  <a:pt x="20785" y="4320"/>
                  <a:pt x="20785" y="4320"/>
                </a:cubicBezTo>
                <a:cubicBezTo>
                  <a:pt x="20785" y="4320"/>
                  <a:pt x="20785" y="4320"/>
                  <a:pt x="20785" y="4320"/>
                </a:cubicBezTo>
                <a:cubicBezTo>
                  <a:pt x="20921" y="4455"/>
                  <a:pt x="20921" y="4455"/>
                  <a:pt x="20921" y="4455"/>
                </a:cubicBezTo>
                <a:cubicBezTo>
                  <a:pt x="20921" y="4455"/>
                  <a:pt x="20921" y="4455"/>
                  <a:pt x="20921" y="4455"/>
                </a:cubicBezTo>
                <a:cubicBezTo>
                  <a:pt x="20921" y="4455"/>
                  <a:pt x="20921" y="4590"/>
                  <a:pt x="20921" y="4590"/>
                </a:cubicBezTo>
                <a:cubicBezTo>
                  <a:pt x="20921" y="4590"/>
                  <a:pt x="20921" y="4590"/>
                  <a:pt x="20921" y="4590"/>
                </a:cubicBezTo>
                <a:cubicBezTo>
                  <a:pt x="20921" y="4590"/>
                  <a:pt x="20921" y="4590"/>
                  <a:pt x="20921" y="4590"/>
                </a:cubicBezTo>
                <a:cubicBezTo>
                  <a:pt x="20921" y="4590"/>
                  <a:pt x="20921" y="4590"/>
                  <a:pt x="20921" y="4725"/>
                </a:cubicBezTo>
                <a:cubicBezTo>
                  <a:pt x="20921" y="4725"/>
                  <a:pt x="20921" y="4725"/>
                  <a:pt x="20921" y="4725"/>
                </a:cubicBezTo>
                <a:cubicBezTo>
                  <a:pt x="20921" y="4725"/>
                  <a:pt x="20921" y="4725"/>
                  <a:pt x="20921" y="4860"/>
                </a:cubicBezTo>
                <a:cubicBezTo>
                  <a:pt x="20921" y="4860"/>
                  <a:pt x="20921" y="4860"/>
                  <a:pt x="20921" y="4860"/>
                </a:cubicBezTo>
                <a:cubicBezTo>
                  <a:pt x="20921" y="4860"/>
                  <a:pt x="20921" y="4860"/>
                  <a:pt x="20921" y="4860"/>
                </a:cubicBezTo>
                <a:cubicBezTo>
                  <a:pt x="20921" y="4995"/>
                  <a:pt x="20921" y="4995"/>
                  <a:pt x="20921" y="4995"/>
                </a:cubicBezTo>
                <a:cubicBezTo>
                  <a:pt x="20921" y="4995"/>
                  <a:pt x="20921" y="4995"/>
                  <a:pt x="20921" y="4995"/>
                </a:cubicBezTo>
                <a:cubicBezTo>
                  <a:pt x="20921" y="4995"/>
                  <a:pt x="20921" y="5130"/>
                  <a:pt x="20921" y="5130"/>
                </a:cubicBezTo>
                <a:cubicBezTo>
                  <a:pt x="20921" y="5130"/>
                  <a:pt x="20921" y="5130"/>
                  <a:pt x="20921" y="5130"/>
                </a:cubicBezTo>
                <a:cubicBezTo>
                  <a:pt x="20921" y="5130"/>
                  <a:pt x="20921" y="5130"/>
                  <a:pt x="20921" y="5130"/>
                </a:cubicBezTo>
                <a:cubicBezTo>
                  <a:pt x="20921" y="5130"/>
                  <a:pt x="20921" y="5130"/>
                  <a:pt x="20921" y="5265"/>
                </a:cubicBezTo>
                <a:cubicBezTo>
                  <a:pt x="20921" y="5265"/>
                  <a:pt x="20921" y="5265"/>
                  <a:pt x="20921" y="5265"/>
                </a:cubicBezTo>
                <a:cubicBezTo>
                  <a:pt x="20921" y="5265"/>
                  <a:pt x="20921" y="5400"/>
                  <a:pt x="20921" y="5400"/>
                </a:cubicBezTo>
                <a:cubicBezTo>
                  <a:pt x="20921" y="5400"/>
                  <a:pt x="20921" y="5400"/>
                  <a:pt x="20921" y="5400"/>
                </a:cubicBezTo>
                <a:cubicBezTo>
                  <a:pt x="20921" y="6480"/>
                  <a:pt x="20377" y="7560"/>
                  <a:pt x="19698" y="8235"/>
                </a:cubicBezTo>
                <a:cubicBezTo>
                  <a:pt x="19426" y="7695"/>
                  <a:pt x="18883" y="7425"/>
                  <a:pt x="18747" y="7425"/>
                </a:cubicBezTo>
                <a:cubicBezTo>
                  <a:pt x="17389" y="6885"/>
                  <a:pt x="17389" y="6885"/>
                  <a:pt x="17389" y="6885"/>
                </a:cubicBezTo>
                <a:cubicBezTo>
                  <a:pt x="17389" y="6750"/>
                  <a:pt x="17389" y="6750"/>
                  <a:pt x="17389" y="6750"/>
                </a:cubicBezTo>
                <a:cubicBezTo>
                  <a:pt x="17796" y="6480"/>
                  <a:pt x="18204" y="6210"/>
                  <a:pt x="18340" y="5670"/>
                </a:cubicBezTo>
                <a:cubicBezTo>
                  <a:pt x="18340" y="5670"/>
                  <a:pt x="18340" y="5670"/>
                  <a:pt x="18340" y="5670"/>
                </a:cubicBezTo>
                <a:cubicBezTo>
                  <a:pt x="18883" y="5670"/>
                  <a:pt x="19291" y="5265"/>
                  <a:pt x="19291" y="4725"/>
                </a:cubicBezTo>
                <a:cubicBezTo>
                  <a:pt x="19291" y="4455"/>
                  <a:pt x="19155" y="4050"/>
                  <a:pt x="18747" y="3915"/>
                </a:cubicBezTo>
                <a:cubicBezTo>
                  <a:pt x="18747" y="3645"/>
                  <a:pt x="18747" y="3645"/>
                  <a:pt x="18747" y="3645"/>
                </a:cubicBezTo>
                <a:cubicBezTo>
                  <a:pt x="18747" y="2295"/>
                  <a:pt x="17796" y="1215"/>
                  <a:pt x="16438" y="1215"/>
                </a:cubicBezTo>
                <a:cubicBezTo>
                  <a:pt x="16302" y="1215"/>
                  <a:pt x="16302" y="1215"/>
                  <a:pt x="16302" y="1215"/>
                </a:cubicBezTo>
                <a:cubicBezTo>
                  <a:pt x="15079" y="1215"/>
                  <a:pt x="13992" y="2295"/>
                  <a:pt x="13992" y="3645"/>
                </a:cubicBezTo>
                <a:cubicBezTo>
                  <a:pt x="13992" y="3915"/>
                  <a:pt x="13992" y="3915"/>
                  <a:pt x="13992" y="3915"/>
                </a:cubicBezTo>
                <a:cubicBezTo>
                  <a:pt x="13721" y="4050"/>
                  <a:pt x="13449" y="4455"/>
                  <a:pt x="13449" y="4725"/>
                </a:cubicBezTo>
                <a:cubicBezTo>
                  <a:pt x="13449" y="5265"/>
                  <a:pt x="13857" y="5670"/>
                  <a:pt x="14400" y="5670"/>
                </a:cubicBezTo>
                <a:cubicBezTo>
                  <a:pt x="14400" y="5670"/>
                  <a:pt x="14400" y="5670"/>
                  <a:pt x="14400" y="5670"/>
                </a:cubicBezTo>
                <a:cubicBezTo>
                  <a:pt x="14672" y="6210"/>
                  <a:pt x="14943" y="6480"/>
                  <a:pt x="15351" y="6750"/>
                </a:cubicBezTo>
                <a:cubicBezTo>
                  <a:pt x="15351" y="6885"/>
                  <a:pt x="15351" y="6885"/>
                  <a:pt x="15351" y="6885"/>
                </a:cubicBezTo>
                <a:cubicBezTo>
                  <a:pt x="13992" y="7425"/>
                  <a:pt x="13992" y="7425"/>
                  <a:pt x="13992" y="7425"/>
                </a:cubicBezTo>
                <a:cubicBezTo>
                  <a:pt x="13992" y="7425"/>
                  <a:pt x="13449" y="7695"/>
                  <a:pt x="13177" y="8235"/>
                </a:cubicBezTo>
                <a:cubicBezTo>
                  <a:pt x="12362" y="7425"/>
                  <a:pt x="11819" y="6210"/>
                  <a:pt x="11819" y="4995"/>
                </a:cubicBezTo>
                <a:cubicBezTo>
                  <a:pt x="11819" y="4860"/>
                  <a:pt x="11819" y="4860"/>
                  <a:pt x="11819" y="4860"/>
                </a:cubicBezTo>
                <a:cubicBezTo>
                  <a:pt x="11819" y="4860"/>
                  <a:pt x="11955" y="4860"/>
                  <a:pt x="11955" y="4860"/>
                </a:cubicBezTo>
                <a:cubicBezTo>
                  <a:pt x="11955" y="4860"/>
                  <a:pt x="11955" y="4860"/>
                  <a:pt x="11955" y="4725"/>
                </a:cubicBezTo>
                <a:cubicBezTo>
                  <a:pt x="11955" y="4725"/>
                  <a:pt x="11955" y="4725"/>
                  <a:pt x="11955" y="4725"/>
                </a:cubicBezTo>
                <a:cubicBezTo>
                  <a:pt x="11955" y="4725"/>
                  <a:pt x="11955" y="4725"/>
                  <a:pt x="11955" y="4725"/>
                </a:cubicBezTo>
                <a:cubicBezTo>
                  <a:pt x="11955" y="4725"/>
                  <a:pt x="11955" y="4725"/>
                  <a:pt x="11955" y="4590"/>
                </a:cubicBezTo>
                <a:cubicBezTo>
                  <a:pt x="11955" y="4590"/>
                  <a:pt x="11955" y="4590"/>
                  <a:pt x="11955" y="4590"/>
                </a:cubicBezTo>
                <a:cubicBezTo>
                  <a:pt x="11955" y="4590"/>
                  <a:pt x="11955" y="4590"/>
                  <a:pt x="11955" y="4590"/>
                </a:cubicBezTo>
                <a:cubicBezTo>
                  <a:pt x="11955" y="4590"/>
                  <a:pt x="11955" y="4590"/>
                  <a:pt x="11955" y="4590"/>
                </a:cubicBezTo>
                <a:cubicBezTo>
                  <a:pt x="11955" y="4455"/>
                  <a:pt x="11955" y="4455"/>
                  <a:pt x="11955" y="4455"/>
                </a:cubicBezTo>
                <a:cubicBezTo>
                  <a:pt x="11955" y="4455"/>
                  <a:pt x="11955" y="4455"/>
                  <a:pt x="11955" y="4455"/>
                </a:cubicBezTo>
                <a:cubicBezTo>
                  <a:pt x="11955" y="4320"/>
                  <a:pt x="11955" y="4320"/>
                  <a:pt x="11955" y="4320"/>
                </a:cubicBezTo>
                <a:cubicBezTo>
                  <a:pt x="11955" y="4320"/>
                  <a:pt x="11955" y="4320"/>
                  <a:pt x="11955" y="4320"/>
                </a:cubicBezTo>
                <a:cubicBezTo>
                  <a:pt x="11955" y="4320"/>
                  <a:pt x="11955" y="4185"/>
                  <a:pt x="11955" y="4185"/>
                </a:cubicBezTo>
                <a:cubicBezTo>
                  <a:pt x="11955" y="4185"/>
                  <a:pt x="11955" y="4185"/>
                  <a:pt x="11955" y="4185"/>
                </a:cubicBezTo>
                <a:cubicBezTo>
                  <a:pt x="11955" y="4185"/>
                  <a:pt x="11955" y="4185"/>
                  <a:pt x="11955" y="4050"/>
                </a:cubicBezTo>
                <a:cubicBezTo>
                  <a:pt x="11955" y="4050"/>
                  <a:pt x="11955" y="4050"/>
                  <a:pt x="11955" y="4050"/>
                </a:cubicBezTo>
                <a:cubicBezTo>
                  <a:pt x="12091" y="4050"/>
                  <a:pt x="12091" y="4050"/>
                  <a:pt x="12091" y="3915"/>
                </a:cubicBezTo>
                <a:cubicBezTo>
                  <a:pt x="12091" y="3915"/>
                  <a:pt x="12091" y="3915"/>
                  <a:pt x="12091" y="3915"/>
                </a:cubicBezTo>
                <a:cubicBezTo>
                  <a:pt x="12091" y="3915"/>
                  <a:pt x="12091" y="3915"/>
                  <a:pt x="12091" y="3780"/>
                </a:cubicBezTo>
                <a:cubicBezTo>
                  <a:pt x="12091" y="3780"/>
                  <a:pt x="12091" y="3780"/>
                  <a:pt x="12091" y="3780"/>
                </a:cubicBezTo>
                <a:cubicBezTo>
                  <a:pt x="12091" y="3780"/>
                  <a:pt x="12091" y="3780"/>
                  <a:pt x="12091" y="3780"/>
                </a:cubicBezTo>
                <a:cubicBezTo>
                  <a:pt x="12091" y="3645"/>
                  <a:pt x="12091" y="3645"/>
                  <a:pt x="12091" y="3645"/>
                </a:cubicBezTo>
                <a:cubicBezTo>
                  <a:pt x="12091" y="3645"/>
                  <a:pt x="12091" y="3645"/>
                  <a:pt x="12226" y="3645"/>
                </a:cubicBezTo>
                <a:cubicBezTo>
                  <a:pt x="12226" y="3510"/>
                  <a:pt x="12226" y="3510"/>
                  <a:pt x="12226" y="3510"/>
                </a:cubicBezTo>
                <a:cubicBezTo>
                  <a:pt x="12226" y="3510"/>
                  <a:pt x="12226" y="3510"/>
                  <a:pt x="12226" y="3510"/>
                </a:cubicBezTo>
                <a:cubicBezTo>
                  <a:pt x="12226" y="3510"/>
                  <a:pt x="12226" y="3510"/>
                  <a:pt x="12226" y="3510"/>
                </a:cubicBezTo>
                <a:cubicBezTo>
                  <a:pt x="12226" y="3375"/>
                  <a:pt x="12226" y="3375"/>
                  <a:pt x="12226" y="3375"/>
                </a:cubicBezTo>
                <a:cubicBezTo>
                  <a:pt x="12226" y="3375"/>
                  <a:pt x="12226" y="3375"/>
                  <a:pt x="12226" y="3375"/>
                </a:cubicBezTo>
                <a:cubicBezTo>
                  <a:pt x="12226" y="3375"/>
                  <a:pt x="12226" y="3240"/>
                  <a:pt x="12362" y="3240"/>
                </a:cubicBezTo>
                <a:cubicBezTo>
                  <a:pt x="12362" y="3240"/>
                  <a:pt x="12362" y="3240"/>
                  <a:pt x="12362" y="3240"/>
                </a:cubicBezTo>
                <a:cubicBezTo>
                  <a:pt x="12362" y="3240"/>
                  <a:pt x="12362" y="3240"/>
                  <a:pt x="12362" y="3240"/>
                </a:cubicBezTo>
                <a:cubicBezTo>
                  <a:pt x="12362" y="3105"/>
                  <a:pt x="12362" y="3105"/>
                  <a:pt x="12362" y="3105"/>
                </a:cubicBezTo>
                <a:cubicBezTo>
                  <a:pt x="12362" y="3105"/>
                  <a:pt x="12362" y="3105"/>
                  <a:pt x="12362" y="3105"/>
                </a:cubicBezTo>
                <a:cubicBezTo>
                  <a:pt x="12362" y="3105"/>
                  <a:pt x="12362" y="3105"/>
                  <a:pt x="12362" y="3105"/>
                </a:cubicBezTo>
                <a:cubicBezTo>
                  <a:pt x="12362" y="3105"/>
                  <a:pt x="12362" y="3105"/>
                  <a:pt x="12362" y="3105"/>
                </a:cubicBezTo>
                <a:cubicBezTo>
                  <a:pt x="12634" y="2700"/>
                  <a:pt x="12906" y="2295"/>
                  <a:pt x="13177" y="2025"/>
                </a:cubicBezTo>
                <a:cubicBezTo>
                  <a:pt x="13177" y="2025"/>
                  <a:pt x="13177" y="2025"/>
                  <a:pt x="13177" y="2025"/>
                </a:cubicBezTo>
                <a:cubicBezTo>
                  <a:pt x="13177" y="2025"/>
                  <a:pt x="13177" y="2025"/>
                  <a:pt x="13177" y="1890"/>
                </a:cubicBezTo>
                <a:cubicBezTo>
                  <a:pt x="13313" y="1890"/>
                  <a:pt x="13313" y="1890"/>
                  <a:pt x="13313" y="1890"/>
                </a:cubicBezTo>
                <a:cubicBezTo>
                  <a:pt x="13313" y="1890"/>
                  <a:pt x="13313" y="1890"/>
                  <a:pt x="13313" y="1890"/>
                </a:cubicBezTo>
                <a:cubicBezTo>
                  <a:pt x="13313" y="1890"/>
                  <a:pt x="13313" y="1890"/>
                  <a:pt x="13313" y="1890"/>
                </a:cubicBezTo>
                <a:cubicBezTo>
                  <a:pt x="13313" y="1890"/>
                  <a:pt x="13313" y="1890"/>
                  <a:pt x="13313" y="1890"/>
                </a:cubicBezTo>
                <a:cubicBezTo>
                  <a:pt x="13313" y="1890"/>
                  <a:pt x="13313" y="1890"/>
                  <a:pt x="13313" y="1890"/>
                </a:cubicBezTo>
                <a:cubicBezTo>
                  <a:pt x="13449" y="1755"/>
                  <a:pt x="13449" y="1755"/>
                  <a:pt x="13449" y="1755"/>
                </a:cubicBezTo>
                <a:cubicBezTo>
                  <a:pt x="13449" y="1755"/>
                  <a:pt x="13449" y="1755"/>
                  <a:pt x="13449" y="1755"/>
                </a:cubicBezTo>
                <a:cubicBezTo>
                  <a:pt x="13449" y="1755"/>
                  <a:pt x="13449" y="1755"/>
                  <a:pt x="13449" y="1755"/>
                </a:cubicBezTo>
                <a:cubicBezTo>
                  <a:pt x="13449" y="1755"/>
                  <a:pt x="13449" y="1755"/>
                  <a:pt x="13449" y="1755"/>
                </a:cubicBezTo>
                <a:cubicBezTo>
                  <a:pt x="13585" y="1755"/>
                  <a:pt x="13585" y="1755"/>
                  <a:pt x="13585" y="1620"/>
                </a:cubicBezTo>
                <a:cubicBezTo>
                  <a:pt x="13585" y="1620"/>
                  <a:pt x="13585" y="1620"/>
                  <a:pt x="13585" y="1620"/>
                </a:cubicBezTo>
                <a:cubicBezTo>
                  <a:pt x="13585" y="1620"/>
                  <a:pt x="13585" y="1620"/>
                  <a:pt x="13585" y="1620"/>
                </a:cubicBezTo>
                <a:cubicBezTo>
                  <a:pt x="13585" y="1620"/>
                  <a:pt x="13585" y="1620"/>
                  <a:pt x="13585" y="1620"/>
                </a:cubicBezTo>
                <a:cubicBezTo>
                  <a:pt x="13585" y="1620"/>
                  <a:pt x="13721" y="1620"/>
                  <a:pt x="13721" y="1620"/>
                </a:cubicBezTo>
                <a:cubicBezTo>
                  <a:pt x="13721" y="1620"/>
                  <a:pt x="13721" y="1620"/>
                  <a:pt x="13721" y="1485"/>
                </a:cubicBezTo>
                <a:cubicBezTo>
                  <a:pt x="13721" y="1485"/>
                  <a:pt x="13721" y="1485"/>
                  <a:pt x="13721" y="1485"/>
                </a:cubicBezTo>
                <a:cubicBezTo>
                  <a:pt x="13721" y="1485"/>
                  <a:pt x="13857" y="1485"/>
                  <a:pt x="13857" y="1485"/>
                </a:cubicBezTo>
                <a:cubicBezTo>
                  <a:pt x="13857" y="1485"/>
                  <a:pt x="13857" y="1485"/>
                  <a:pt x="13857" y="1485"/>
                </a:cubicBezTo>
                <a:cubicBezTo>
                  <a:pt x="13857" y="1485"/>
                  <a:pt x="13857" y="1485"/>
                  <a:pt x="13857" y="1485"/>
                </a:cubicBezTo>
                <a:cubicBezTo>
                  <a:pt x="13857" y="1350"/>
                  <a:pt x="13992" y="1350"/>
                  <a:pt x="13992" y="1350"/>
                </a:cubicBezTo>
                <a:cubicBezTo>
                  <a:pt x="13992" y="1350"/>
                  <a:pt x="13992" y="1350"/>
                  <a:pt x="13992" y="1350"/>
                </a:cubicBezTo>
                <a:cubicBezTo>
                  <a:pt x="13992" y="1350"/>
                  <a:pt x="13992" y="1350"/>
                  <a:pt x="13992" y="1350"/>
                </a:cubicBezTo>
                <a:cubicBezTo>
                  <a:pt x="14128" y="1350"/>
                  <a:pt x="14128" y="1350"/>
                  <a:pt x="14128" y="1350"/>
                </a:cubicBezTo>
                <a:cubicBezTo>
                  <a:pt x="14128" y="1350"/>
                  <a:pt x="14128" y="1350"/>
                  <a:pt x="14128" y="1215"/>
                </a:cubicBezTo>
                <a:cubicBezTo>
                  <a:pt x="14128" y="1215"/>
                  <a:pt x="14128" y="1215"/>
                  <a:pt x="14128" y="1215"/>
                </a:cubicBezTo>
                <a:cubicBezTo>
                  <a:pt x="14264" y="1215"/>
                  <a:pt x="14264" y="1215"/>
                  <a:pt x="14264" y="1215"/>
                </a:cubicBezTo>
                <a:cubicBezTo>
                  <a:pt x="14264" y="1215"/>
                  <a:pt x="14264" y="1215"/>
                  <a:pt x="14264" y="1215"/>
                </a:cubicBezTo>
                <a:cubicBezTo>
                  <a:pt x="14264" y="1215"/>
                  <a:pt x="14264" y="1215"/>
                  <a:pt x="14264" y="1215"/>
                </a:cubicBezTo>
                <a:cubicBezTo>
                  <a:pt x="14264" y="1215"/>
                  <a:pt x="14264" y="1215"/>
                  <a:pt x="14264" y="1215"/>
                </a:cubicBezTo>
                <a:cubicBezTo>
                  <a:pt x="14264" y="1215"/>
                  <a:pt x="14264" y="1215"/>
                  <a:pt x="14400" y="1215"/>
                </a:cubicBezTo>
                <a:cubicBezTo>
                  <a:pt x="14400" y="1215"/>
                  <a:pt x="14400" y="1215"/>
                  <a:pt x="14400" y="1215"/>
                </a:cubicBezTo>
                <a:cubicBezTo>
                  <a:pt x="14400" y="1080"/>
                  <a:pt x="14400" y="1080"/>
                  <a:pt x="14400" y="1080"/>
                </a:cubicBezTo>
                <a:cubicBezTo>
                  <a:pt x="14400" y="1080"/>
                  <a:pt x="14400" y="1080"/>
                  <a:pt x="14400" y="1080"/>
                </a:cubicBezTo>
                <a:cubicBezTo>
                  <a:pt x="14400" y="1080"/>
                  <a:pt x="14536" y="1080"/>
                  <a:pt x="14536" y="1080"/>
                </a:cubicBezTo>
                <a:cubicBezTo>
                  <a:pt x="14536" y="1080"/>
                  <a:pt x="14536" y="1080"/>
                  <a:pt x="14536" y="1080"/>
                </a:cubicBezTo>
                <a:cubicBezTo>
                  <a:pt x="14536" y="1080"/>
                  <a:pt x="14536" y="1080"/>
                  <a:pt x="14536" y="1080"/>
                </a:cubicBezTo>
                <a:cubicBezTo>
                  <a:pt x="14536" y="1080"/>
                  <a:pt x="14536" y="1080"/>
                  <a:pt x="14536" y="1080"/>
                </a:cubicBezTo>
                <a:cubicBezTo>
                  <a:pt x="14672" y="1080"/>
                  <a:pt x="14672" y="1080"/>
                  <a:pt x="14672" y="1080"/>
                </a:cubicBezTo>
                <a:cubicBezTo>
                  <a:pt x="14672" y="1080"/>
                  <a:pt x="14672" y="1080"/>
                  <a:pt x="14672" y="1080"/>
                </a:cubicBezTo>
                <a:cubicBezTo>
                  <a:pt x="14672" y="945"/>
                  <a:pt x="14672" y="945"/>
                  <a:pt x="14808" y="945"/>
                </a:cubicBezTo>
                <a:cubicBezTo>
                  <a:pt x="14808" y="945"/>
                  <a:pt x="14808" y="945"/>
                  <a:pt x="14808" y="945"/>
                </a:cubicBezTo>
                <a:cubicBezTo>
                  <a:pt x="14808" y="945"/>
                  <a:pt x="14808" y="945"/>
                  <a:pt x="14808" y="945"/>
                </a:cubicBezTo>
                <a:cubicBezTo>
                  <a:pt x="14808" y="945"/>
                  <a:pt x="14808" y="945"/>
                  <a:pt x="14808" y="945"/>
                </a:cubicBezTo>
                <a:cubicBezTo>
                  <a:pt x="14808" y="945"/>
                  <a:pt x="14943" y="945"/>
                  <a:pt x="14943" y="945"/>
                </a:cubicBezTo>
                <a:cubicBezTo>
                  <a:pt x="14943" y="945"/>
                  <a:pt x="14943" y="945"/>
                  <a:pt x="14943" y="945"/>
                </a:cubicBezTo>
                <a:cubicBezTo>
                  <a:pt x="14943" y="945"/>
                  <a:pt x="14943" y="945"/>
                  <a:pt x="14943" y="945"/>
                </a:cubicBezTo>
                <a:cubicBezTo>
                  <a:pt x="14943" y="945"/>
                  <a:pt x="14943" y="945"/>
                  <a:pt x="14943" y="945"/>
                </a:cubicBezTo>
                <a:cubicBezTo>
                  <a:pt x="15079" y="945"/>
                  <a:pt x="15079" y="945"/>
                  <a:pt x="15079" y="945"/>
                </a:cubicBezTo>
                <a:cubicBezTo>
                  <a:pt x="15079" y="945"/>
                  <a:pt x="15079" y="945"/>
                  <a:pt x="15079" y="810"/>
                </a:cubicBezTo>
                <a:cubicBezTo>
                  <a:pt x="15079" y="810"/>
                  <a:pt x="15079" y="810"/>
                  <a:pt x="15079" y="810"/>
                </a:cubicBezTo>
                <a:cubicBezTo>
                  <a:pt x="15215" y="810"/>
                  <a:pt x="15215" y="810"/>
                  <a:pt x="15215" y="810"/>
                </a:cubicBezTo>
                <a:cubicBezTo>
                  <a:pt x="15215" y="810"/>
                  <a:pt x="15215" y="810"/>
                  <a:pt x="15215" y="810"/>
                </a:cubicBezTo>
                <a:cubicBezTo>
                  <a:pt x="15215" y="810"/>
                  <a:pt x="15215" y="810"/>
                  <a:pt x="15351" y="810"/>
                </a:cubicBezTo>
                <a:cubicBezTo>
                  <a:pt x="15351" y="810"/>
                  <a:pt x="15351" y="810"/>
                  <a:pt x="15351" y="810"/>
                </a:cubicBezTo>
                <a:cubicBezTo>
                  <a:pt x="15351" y="810"/>
                  <a:pt x="15351" y="810"/>
                  <a:pt x="15351" y="810"/>
                </a:cubicBezTo>
                <a:cubicBezTo>
                  <a:pt x="15487" y="810"/>
                  <a:pt x="15487" y="810"/>
                  <a:pt x="15487" y="810"/>
                </a:cubicBezTo>
                <a:cubicBezTo>
                  <a:pt x="15487" y="810"/>
                  <a:pt x="15487" y="810"/>
                  <a:pt x="15487" y="810"/>
                </a:cubicBezTo>
                <a:cubicBezTo>
                  <a:pt x="15487" y="810"/>
                  <a:pt x="15487" y="810"/>
                  <a:pt x="15623" y="810"/>
                </a:cubicBezTo>
                <a:cubicBezTo>
                  <a:pt x="15623" y="810"/>
                  <a:pt x="15623" y="810"/>
                  <a:pt x="15623" y="675"/>
                </a:cubicBezTo>
                <a:cubicBezTo>
                  <a:pt x="15623" y="675"/>
                  <a:pt x="15623" y="675"/>
                  <a:pt x="15623" y="675"/>
                </a:cubicBezTo>
                <a:cubicBezTo>
                  <a:pt x="15758" y="675"/>
                  <a:pt x="15758" y="675"/>
                  <a:pt x="15758" y="675"/>
                </a:cubicBezTo>
                <a:cubicBezTo>
                  <a:pt x="15758" y="675"/>
                  <a:pt x="15758" y="675"/>
                  <a:pt x="15758" y="675"/>
                </a:cubicBezTo>
                <a:cubicBezTo>
                  <a:pt x="15758" y="675"/>
                  <a:pt x="15894" y="675"/>
                  <a:pt x="15894" y="675"/>
                </a:cubicBezTo>
                <a:cubicBezTo>
                  <a:pt x="15894" y="675"/>
                  <a:pt x="15894" y="675"/>
                  <a:pt x="15894" y="675"/>
                </a:cubicBezTo>
                <a:cubicBezTo>
                  <a:pt x="15894" y="675"/>
                  <a:pt x="15894" y="675"/>
                  <a:pt x="16030" y="675"/>
                </a:cubicBezTo>
                <a:cubicBezTo>
                  <a:pt x="16030" y="675"/>
                  <a:pt x="16030" y="675"/>
                  <a:pt x="16030" y="675"/>
                </a:cubicBezTo>
                <a:cubicBezTo>
                  <a:pt x="16030" y="675"/>
                  <a:pt x="16030" y="675"/>
                  <a:pt x="16166" y="675"/>
                </a:cubicBezTo>
                <a:cubicBezTo>
                  <a:pt x="16166" y="675"/>
                  <a:pt x="16166" y="675"/>
                  <a:pt x="16166" y="675"/>
                </a:cubicBezTo>
                <a:cubicBezTo>
                  <a:pt x="16166" y="675"/>
                  <a:pt x="16166" y="675"/>
                  <a:pt x="16166" y="675"/>
                </a:cubicBezTo>
                <a:cubicBezTo>
                  <a:pt x="16166" y="675"/>
                  <a:pt x="16166" y="675"/>
                  <a:pt x="16166" y="675"/>
                </a:cubicBezTo>
                <a:cubicBezTo>
                  <a:pt x="16302" y="675"/>
                  <a:pt x="16302" y="675"/>
                  <a:pt x="16302" y="675"/>
                </a:cubicBezTo>
                <a:cubicBezTo>
                  <a:pt x="16302" y="675"/>
                  <a:pt x="16302" y="675"/>
                  <a:pt x="16302" y="675"/>
                </a:cubicBezTo>
                <a:cubicBezTo>
                  <a:pt x="16438" y="675"/>
                  <a:pt x="16438" y="675"/>
                  <a:pt x="16438" y="675"/>
                </a:cubicBezTo>
                <a:cubicBezTo>
                  <a:pt x="16438" y="675"/>
                  <a:pt x="16438" y="675"/>
                  <a:pt x="16438" y="675"/>
                </a:cubicBezTo>
                <a:cubicBezTo>
                  <a:pt x="16574" y="675"/>
                  <a:pt x="16574" y="675"/>
                  <a:pt x="16574" y="675"/>
                </a:cubicBezTo>
                <a:cubicBezTo>
                  <a:pt x="16574" y="675"/>
                  <a:pt x="16574" y="675"/>
                  <a:pt x="16574" y="675"/>
                </a:cubicBezTo>
                <a:cubicBezTo>
                  <a:pt x="16574" y="675"/>
                  <a:pt x="16574" y="675"/>
                  <a:pt x="16574" y="675"/>
                </a:cubicBezTo>
                <a:cubicBezTo>
                  <a:pt x="16709" y="675"/>
                  <a:pt x="16709" y="675"/>
                  <a:pt x="16709" y="675"/>
                </a:cubicBezTo>
                <a:cubicBezTo>
                  <a:pt x="16845" y="675"/>
                  <a:pt x="16845" y="675"/>
                  <a:pt x="16845" y="675"/>
                </a:cubicBezTo>
                <a:cubicBezTo>
                  <a:pt x="16845" y="675"/>
                  <a:pt x="16845" y="675"/>
                  <a:pt x="16845" y="675"/>
                </a:cubicBezTo>
                <a:cubicBezTo>
                  <a:pt x="16981" y="675"/>
                  <a:pt x="16981" y="675"/>
                  <a:pt x="16981" y="675"/>
                </a:cubicBezTo>
                <a:cubicBezTo>
                  <a:pt x="16981" y="675"/>
                  <a:pt x="16981" y="675"/>
                  <a:pt x="16981" y="675"/>
                </a:cubicBezTo>
                <a:cubicBezTo>
                  <a:pt x="17117" y="675"/>
                  <a:pt x="17117" y="675"/>
                  <a:pt x="17117" y="675"/>
                </a:cubicBezTo>
                <a:cubicBezTo>
                  <a:pt x="17117" y="675"/>
                  <a:pt x="17117" y="675"/>
                  <a:pt x="17117" y="675"/>
                </a:cubicBezTo>
                <a:cubicBezTo>
                  <a:pt x="17117" y="675"/>
                  <a:pt x="17117" y="675"/>
                  <a:pt x="17117" y="675"/>
                </a:cubicBezTo>
                <a:cubicBezTo>
                  <a:pt x="17117" y="675"/>
                  <a:pt x="17117" y="675"/>
                  <a:pt x="17117" y="675"/>
                </a:cubicBezTo>
                <a:cubicBezTo>
                  <a:pt x="17117" y="810"/>
                  <a:pt x="17253" y="810"/>
                  <a:pt x="17253" y="810"/>
                </a:cubicBezTo>
                <a:cubicBezTo>
                  <a:pt x="17253" y="810"/>
                  <a:pt x="17253" y="810"/>
                  <a:pt x="17253" y="810"/>
                </a:cubicBezTo>
                <a:cubicBezTo>
                  <a:pt x="17253" y="810"/>
                  <a:pt x="17253" y="810"/>
                  <a:pt x="17253" y="810"/>
                </a:cubicBezTo>
                <a:cubicBezTo>
                  <a:pt x="17253" y="810"/>
                  <a:pt x="17253" y="810"/>
                  <a:pt x="17389" y="810"/>
                </a:cubicBezTo>
                <a:cubicBezTo>
                  <a:pt x="17389" y="810"/>
                  <a:pt x="17389" y="810"/>
                  <a:pt x="17389" y="810"/>
                </a:cubicBezTo>
                <a:cubicBezTo>
                  <a:pt x="17389" y="810"/>
                  <a:pt x="17389" y="810"/>
                  <a:pt x="17389" y="810"/>
                </a:cubicBezTo>
                <a:cubicBezTo>
                  <a:pt x="17525" y="810"/>
                  <a:pt x="17525" y="810"/>
                  <a:pt x="17525" y="810"/>
                </a:cubicBezTo>
                <a:cubicBezTo>
                  <a:pt x="17525" y="810"/>
                  <a:pt x="17525" y="810"/>
                  <a:pt x="17525" y="810"/>
                </a:cubicBezTo>
                <a:cubicBezTo>
                  <a:pt x="17525" y="810"/>
                  <a:pt x="17660" y="810"/>
                  <a:pt x="17660" y="810"/>
                </a:cubicBezTo>
                <a:cubicBezTo>
                  <a:pt x="17660" y="810"/>
                  <a:pt x="17660" y="810"/>
                  <a:pt x="17660" y="810"/>
                </a:cubicBezTo>
                <a:cubicBezTo>
                  <a:pt x="17660" y="810"/>
                  <a:pt x="17660" y="810"/>
                  <a:pt x="17660" y="810"/>
                </a:cubicBezTo>
                <a:cubicBezTo>
                  <a:pt x="17796" y="945"/>
                  <a:pt x="17796" y="945"/>
                  <a:pt x="17796" y="945"/>
                </a:cubicBezTo>
                <a:cubicBezTo>
                  <a:pt x="17796" y="945"/>
                  <a:pt x="17796" y="945"/>
                  <a:pt x="17796" y="945"/>
                </a:cubicBezTo>
                <a:cubicBezTo>
                  <a:pt x="17796" y="945"/>
                  <a:pt x="17932" y="945"/>
                  <a:pt x="17932" y="945"/>
                </a:cubicBezTo>
                <a:cubicBezTo>
                  <a:pt x="17932" y="945"/>
                  <a:pt x="17932" y="945"/>
                  <a:pt x="17932" y="945"/>
                </a:cubicBezTo>
                <a:cubicBezTo>
                  <a:pt x="17932" y="945"/>
                  <a:pt x="17932" y="945"/>
                  <a:pt x="17932" y="945"/>
                </a:cubicBezTo>
                <a:cubicBezTo>
                  <a:pt x="18068" y="945"/>
                  <a:pt x="18068" y="945"/>
                  <a:pt x="18068" y="945"/>
                </a:cubicBezTo>
                <a:cubicBezTo>
                  <a:pt x="18068" y="945"/>
                  <a:pt x="18068" y="945"/>
                  <a:pt x="18068" y="945"/>
                </a:cubicBezTo>
                <a:cubicBezTo>
                  <a:pt x="18068" y="1080"/>
                  <a:pt x="18068" y="1080"/>
                  <a:pt x="18068" y="1080"/>
                </a:cubicBezTo>
                <a:cubicBezTo>
                  <a:pt x="18068" y="1080"/>
                  <a:pt x="18204" y="1080"/>
                  <a:pt x="18204" y="1080"/>
                </a:cubicBezTo>
                <a:cubicBezTo>
                  <a:pt x="18204" y="1080"/>
                  <a:pt x="18204" y="1080"/>
                  <a:pt x="18204" y="1080"/>
                </a:cubicBezTo>
                <a:cubicBezTo>
                  <a:pt x="18204" y="1080"/>
                  <a:pt x="18204" y="1080"/>
                  <a:pt x="18204" y="1080"/>
                </a:cubicBezTo>
                <a:cubicBezTo>
                  <a:pt x="18204" y="1080"/>
                  <a:pt x="18204" y="1080"/>
                  <a:pt x="18204" y="1080"/>
                </a:cubicBezTo>
                <a:cubicBezTo>
                  <a:pt x="18340" y="1080"/>
                  <a:pt x="18340" y="1080"/>
                  <a:pt x="18340" y="1080"/>
                </a:cubicBezTo>
                <a:cubicBezTo>
                  <a:pt x="18340" y="1080"/>
                  <a:pt x="18340" y="1080"/>
                  <a:pt x="18340" y="1080"/>
                </a:cubicBezTo>
                <a:cubicBezTo>
                  <a:pt x="18340" y="1080"/>
                  <a:pt x="18340" y="1080"/>
                  <a:pt x="18340" y="1080"/>
                </a:cubicBezTo>
                <a:cubicBezTo>
                  <a:pt x="18340" y="1080"/>
                  <a:pt x="18340" y="1080"/>
                  <a:pt x="18340" y="1080"/>
                </a:cubicBezTo>
                <a:cubicBezTo>
                  <a:pt x="18475" y="1215"/>
                  <a:pt x="18475" y="1215"/>
                  <a:pt x="18475" y="1215"/>
                </a:cubicBezTo>
                <a:cubicBezTo>
                  <a:pt x="18475" y="1215"/>
                  <a:pt x="18475" y="1215"/>
                  <a:pt x="18475" y="1215"/>
                </a:cubicBezTo>
                <a:cubicBezTo>
                  <a:pt x="18611" y="1215"/>
                  <a:pt x="18611" y="1215"/>
                  <a:pt x="18611" y="1215"/>
                </a:cubicBezTo>
                <a:cubicBezTo>
                  <a:pt x="18611" y="1215"/>
                  <a:pt x="18611" y="1215"/>
                  <a:pt x="18611" y="1215"/>
                </a:cubicBezTo>
                <a:cubicBezTo>
                  <a:pt x="18611" y="1215"/>
                  <a:pt x="18611" y="1215"/>
                  <a:pt x="18611" y="1215"/>
                </a:cubicBezTo>
                <a:cubicBezTo>
                  <a:pt x="18611" y="1350"/>
                  <a:pt x="18747" y="1350"/>
                  <a:pt x="18747" y="1350"/>
                </a:cubicBezTo>
                <a:cubicBezTo>
                  <a:pt x="18747" y="1350"/>
                  <a:pt x="18747" y="1350"/>
                  <a:pt x="18747" y="1350"/>
                </a:cubicBezTo>
                <a:cubicBezTo>
                  <a:pt x="18747" y="1350"/>
                  <a:pt x="18747" y="1350"/>
                  <a:pt x="18747" y="1350"/>
                </a:cubicBezTo>
                <a:cubicBezTo>
                  <a:pt x="18747" y="1350"/>
                  <a:pt x="18747" y="1350"/>
                  <a:pt x="18747" y="1350"/>
                </a:cubicBezTo>
                <a:cubicBezTo>
                  <a:pt x="18883" y="1350"/>
                  <a:pt x="18883" y="1350"/>
                  <a:pt x="18883" y="1350"/>
                </a:cubicBezTo>
                <a:cubicBezTo>
                  <a:pt x="18883" y="1350"/>
                  <a:pt x="18883" y="1350"/>
                  <a:pt x="18883" y="1350"/>
                </a:cubicBezTo>
                <a:cubicBezTo>
                  <a:pt x="18883" y="1350"/>
                  <a:pt x="18883" y="1350"/>
                  <a:pt x="18883" y="1485"/>
                </a:cubicBezTo>
                <a:cubicBezTo>
                  <a:pt x="18883" y="1485"/>
                  <a:pt x="18883" y="1485"/>
                  <a:pt x="18883" y="1485"/>
                </a:cubicBezTo>
                <a:cubicBezTo>
                  <a:pt x="18883" y="1485"/>
                  <a:pt x="18883" y="1485"/>
                  <a:pt x="18883" y="1485"/>
                </a:cubicBezTo>
                <a:cubicBezTo>
                  <a:pt x="19019" y="1485"/>
                  <a:pt x="19019" y="1485"/>
                  <a:pt x="19019" y="1485"/>
                </a:cubicBezTo>
                <a:cubicBezTo>
                  <a:pt x="19019" y="1485"/>
                  <a:pt x="19019" y="1485"/>
                  <a:pt x="19019" y="1485"/>
                </a:cubicBezTo>
                <a:cubicBezTo>
                  <a:pt x="19019" y="1485"/>
                  <a:pt x="19019" y="1485"/>
                  <a:pt x="19019" y="1485"/>
                </a:cubicBezTo>
                <a:cubicBezTo>
                  <a:pt x="19019" y="1485"/>
                  <a:pt x="19019" y="1485"/>
                  <a:pt x="19019" y="1485"/>
                </a:cubicBezTo>
                <a:cubicBezTo>
                  <a:pt x="19019" y="1485"/>
                  <a:pt x="19019" y="1485"/>
                  <a:pt x="19019" y="1620"/>
                </a:cubicBezTo>
                <a:cubicBezTo>
                  <a:pt x="19155" y="1620"/>
                  <a:pt x="19155" y="1620"/>
                  <a:pt x="19155" y="1620"/>
                </a:cubicBezTo>
                <a:cubicBezTo>
                  <a:pt x="19155" y="1620"/>
                  <a:pt x="19155" y="1620"/>
                  <a:pt x="19155" y="1620"/>
                </a:cubicBezTo>
                <a:cubicBezTo>
                  <a:pt x="19155" y="1620"/>
                  <a:pt x="19155" y="1620"/>
                  <a:pt x="19155" y="1620"/>
                </a:cubicBezTo>
                <a:cubicBezTo>
                  <a:pt x="19155" y="1620"/>
                  <a:pt x="19155" y="1620"/>
                  <a:pt x="19155" y="1620"/>
                </a:cubicBezTo>
                <a:cubicBezTo>
                  <a:pt x="19291" y="1620"/>
                  <a:pt x="19291" y="1620"/>
                  <a:pt x="19291" y="1755"/>
                </a:cubicBezTo>
                <a:cubicBezTo>
                  <a:pt x="19291" y="1755"/>
                  <a:pt x="19291" y="1755"/>
                  <a:pt x="19291" y="1755"/>
                </a:cubicBezTo>
                <a:cubicBezTo>
                  <a:pt x="19291" y="1755"/>
                  <a:pt x="19291" y="1755"/>
                  <a:pt x="19291" y="1755"/>
                </a:cubicBezTo>
                <a:cubicBezTo>
                  <a:pt x="19426" y="1755"/>
                  <a:pt x="19426" y="1755"/>
                  <a:pt x="19426" y="1755"/>
                </a:cubicBezTo>
                <a:cubicBezTo>
                  <a:pt x="19426" y="1755"/>
                  <a:pt x="19426" y="1890"/>
                  <a:pt x="19426" y="1890"/>
                </a:cubicBezTo>
                <a:cubicBezTo>
                  <a:pt x="19426" y="1890"/>
                  <a:pt x="19426" y="1890"/>
                  <a:pt x="19426" y="1890"/>
                </a:cubicBezTo>
                <a:cubicBezTo>
                  <a:pt x="19426" y="1890"/>
                  <a:pt x="19562" y="1890"/>
                  <a:pt x="19562" y="1890"/>
                </a:cubicBezTo>
                <a:cubicBezTo>
                  <a:pt x="19562" y="1890"/>
                  <a:pt x="19562" y="1890"/>
                  <a:pt x="19562" y="1890"/>
                </a:cubicBezTo>
                <a:cubicBezTo>
                  <a:pt x="19562" y="2025"/>
                  <a:pt x="19562" y="2025"/>
                  <a:pt x="19562" y="2025"/>
                </a:cubicBezTo>
                <a:cubicBezTo>
                  <a:pt x="19562" y="2025"/>
                  <a:pt x="19562" y="2025"/>
                  <a:pt x="19562" y="2025"/>
                </a:cubicBezTo>
                <a:cubicBezTo>
                  <a:pt x="19562" y="2025"/>
                  <a:pt x="19562" y="2025"/>
                  <a:pt x="19698" y="2025"/>
                </a:cubicBezTo>
                <a:cubicBezTo>
                  <a:pt x="19698" y="2025"/>
                  <a:pt x="19698" y="2025"/>
                  <a:pt x="19698" y="2025"/>
                </a:cubicBezTo>
                <a:cubicBezTo>
                  <a:pt x="19698" y="2025"/>
                  <a:pt x="19698" y="2025"/>
                  <a:pt x="19698" y="2160"/>
                </a:cubicBezTo>
                <a:cubicBezTo>
                  <a:pt x="19698" y="2160"/>
                  <a:pt x="19698" y="2160"/>
                  <a:pt x="19698" y="2160"/>
                </a:cubicBezTo>
                <a:cubicBezTo>
                  <a:pt x="19834" y="2295"/>
                  <a:pt x="20106" y="2295"/>
                  <a:pt x="20242" y="2160"/>
                </a:cubicBezTo>
                <a:cubicBezTo>
                  <a:pt x="20377" y="2025"/>
                  <a:pt x="20377" y="1755"/>
                  <a:pt x="20242" y="1620"/>
                </a:cubicBezTo>
                <a:cubicBezTo>
                  <a:pt x="20242" y="1620"/>
                  <a:pt x="20242" y="1620"/>
                  <a:pt x="20242" y="1620"/>
                </a:cubicBezTo>
                <a:cubicBezTo>
                  <a:pt x="20242" y="1620"/>
                  <a:pt x="20242" y="1620"/>
                  <a:pt x="20106" y="1620"/>
                </a:cubicBezTo>
                <a:cubicBezTo>
                  <a:pt x="20106" y="1620"/>
                  <a:pt x="20106" y="1620"/>
                  <a:pt x="20106" y="1620"/>
                </a:cubicBezTo>
                <a:cubicBezTo>
                  <a:pt x="20106" y="1485"/>
                  <a:pt x="20106" y="1485"/>
                  <a:pt x="20106" y="1485"/>
                </a:cubicBezTo>
                <a:cubicBezTo>
                  <a:pt x="20106" y="1485"/>
                  <a:pt x="20106" y="1485"/>
                  <a:pt x="20106" y="1485"/>
                </a:cubicBezTo>
                <a:cubicBezTo>
                  <a:pt x="19970" y="1485"/>
                  <a:pt x="19970" y="1485"/>
                  <a:pt x="19970" y="1485"/>
                </a:cubicBezTo>
                <a:cubicBezTo>
                  <a:pt x="19970" y="1485"/>
                  <a:pt x="19970" y="1485"/>
                  <a:pt x="19970" y="1485"/>
                </a:cubicBezTo>
                <a:cubicBezTo>
                  <a:pt x="19970" y="1350"/>
                  <a:pt x="19970" y="1350"/>
                  <a:pt x="19970" y="1350"/>
                </a:cubicBezTo>
                <a:cubicBezTo>
                  <a:pt x="19970" y="1350"/>
                  <a:pt x="19970" y="1350"/>
                  <a:pt x="19834" y="1350"/>
                </a:cubicBezTo>
                <a:cubicBezTo>
                  <a:pt x="19834" y="1350"/>
                  <a:pt x="19834" y="1350"/>
                  <a:pt x="19834" y="1350"/>
                </a:cubicBezTo>
                <a:cubicBezTo>
                  <a:pt x="19834" y="1215"/>
                  <a:pt x="19834" y="1215"/>
                  <a:pt x="19834" y="1215"/>
                </a:cubicBezTo>
                <a:cubicBezTo>
                  <a:pt x="19834" y="1215"/>
                  <a:pt x="19698" y="1215"/>
                  <a:pt x="19698" y="1215"/>
                </a:cubicBezTo>
                <a:cubicBezTo>
                  <a:pt x="19698" y="1215"/>
                  <a:pt x="19698" y="1215"/>
                  <a:pt x="19698" y="1215"/>
                </a:cubicBezTo>
                <a:cubicBezTo>
                  <a:pt x="19698" y="1215"/>
                  <a:pt x="19698" y="1080"/>
                  <a:pt x="19698" y="1080"/>
                </a:cubicBezTo>
                <a:cubicBezTo>
                  <a:pt x="19562" y="1080"/>
                  <a:pt x="19562" y="1080"/>
                  <a:pt x="19562" y="1080"/>
                </a:cubicBezTo>
                <a:cubicBezTo>
                  <a:pt x="19562" y="1080"/>
                  <a:pt x="19562" y="1080"/>
                  <a:pt x="19562" y="1080"/>
                </a:cubicBezTo>
                <a:cubicBezTo>
                  <a:pt x="19562" y="1080"/>
                  <a:pt x="19562" y="1080"/>
                  <a:pt x="19426" y="1080"/>
                </a:cubicBezTo>
                <a:cubicBezTo>
                  <a:pt x="19426" y="945"/>
                  <a:pt x="19426" y="945"/>
                  <a:pt x="19426" y="945"/>
                </a:cubicBezTo>
                <a:cubicBezTo>
                  <a:pt x="19426" y="945"/>
                  <a:pt x="19426" y="945"/>
                  <a:pt x="19426" y="945"/>
                </a:cubicBezTo>
                <a:cubicBezTo>
                  <a:pt x="19426" y="945"/>
                  <a:pt x="19426" y="945"/>
                  <a:pt x="19426" y="945"/>
                </a:cubicBezTo>
                <a:cubicBezTo>
                  <a:pt x="19426" y="945"/>
                  <a:pt x="19426" y="945"/>
                  <a:pt x="19426" y="945"/>
                </a:cubicBezTo>
                <a:cubicBezTo>
                  <a:pt x="19426" y="945"/>
                  <a:pt x="19291" y="945"/>
                  <a:pt x="19291" y="945"/>
                </a:cubicBezTo>
                <a:cubicBezTo>
                  <a:pt x="19291" y="945"/>
                  <a:pt x="19291" y="945"/>
                  <a:pt x="19291" y="810"/>
                </a:cubicBezTo>
                <a:cubicBezTo>
                  <a:pt x="19291" y="810"/>
                  <a:pt x="19291" y="810"/>
                  <a:pt x="19291" y="810"/>
                </a:cubicBezTo>
                <a:cubicBezTo>
                  <a:pt x="19291" y="810"/>
                  <a:pt x="19291" y="810"/>
                  <a:pt x="19291" y="810"/>
                </a:cubicBezTo>
                <a:cubicBezTo>
                  <a:pt x="19155" y="810"/>
                  <a:pt x="19155" y="810"/>
                  <a:pt x="19155" y="810"/>
                </a:cubicBezTo>
                <a:cubicBezTo>
                  <a:pt x="19155" y="810"/>
                  <a:pt x="19155" y="810"/>
                  <a:pt x="19155" y="810"/>
                </a:cubicBezTo>
                <a:cubicBezTo>
                  <a:pt x="19155" y="810"/>
                  <a:pt x="19155" y="810"/>
                  <a:pt x="19155" y="810"/>
                </a:cubicBezTo>
                <a:cubicBezTo>
                  <a:pt x="19155" y="810"/>
                  <a:pt x="19019" y="675"/>
                  <a:pt x="19019" y="675"/>
                </a:cubicBezTo>
                <a:cubicBezTo>
                  <a:pt x="19019" y="675"/>
                  <a:pt x="19019" y="675"/>
                  <a:pt x="19019" y="675"/>
                </a:cubicBezTo>
                <a:cubicBezTo>
                  <a:pt x="19019" y="675"/>
                  <a:pt x="19019" y="675"/>
                  <a:pt x="19019" y="675"/>
                </a:cubicBezTo>
                <a:cubicBezTo>
                  <a:pt x="19019" y="675"/>
                  <a:pt x="19019" y="675"/>
                  <a:pt x="18883" y="675"/>
                </a:cubicBezTo>
                <a:cubicBezTo>
                  <a:pt x="18883" y="675"/>
                  <a:pt x="18883" y="675"/>
                  <a:pt x="18883" y="675"/>
                </a:cubicBezTo>
                <a:cubicBezTo>
                  <a:pt x="18883" y="675"/>
                  <a:pt x="18883" y="675"/>
                  <a:pt x="18883" y="675"/>
                </a:cubicBezTo>
                <a:cubicBezTo>
                  <a:pt x="18883" y="540"/>
                  <a:pt x="18747" y="540"/>
                  <a:pt x="18747" y="540"/>
                </a:cubicBezTo>
                <a:cubicBezTo>
                  <a:pt x="18747" y="540"/>
                  <a:pt x="18747" y="540"/>
                  <a:pt x="18747" y="540"/>
                </a:cubicBezTo>
                <a:cubicBezTo>
                  <a:pt x="18747" y="540"/>
                  <a:pt x="18747" y="540"/>
                  <a:pt x="18747" y="540"/>
                </a:cubicBezTo>
                <a:cubicBezTo>
                  <a:pt x="18747" y="540"/>
                  <a:pt x="18611" y="540"/>
                  <a:pt x="18611" y="540"/>
                </a:cubicBezTo>
                <a:cubicBezTo>
                  <a:pt x="18611" y="540"/>
                  <a:pt x="18611" y="540"/>
                  <a:pt x="18611" y="540"/>
                </a:cubicBezTo>
                <a:cubicBezTo>
                  <a:pt x="18611" y="540"/>
                  <a:pt x="18611" y="540"/>
                  <a:pt x="18611" y="540"/>
                </a:cubicBezTo>
                <a:cubicBezTo>
                  <a:pt x="18611" y="540"/>
                  <a:pt x="18611" y="405"/>
                  <a:pt x="18475" y="405"/>
                </a:cubicBezTo>
                <a:cubicBezTo>
                  <a:pt x="18475" y="405"/>
                  <a:pt x="18475" y="405"/>
                  <a:pt x="18475" y="405"/>
                </a:cubicBezTo>
                <a:cubicBezTo>
                  <a:pt x="18475" y="405"/>
                  <a:pt x="18475" y="405"/>
                  <a:pt x="18475" y="405"/>
                </a:cubicBezTo>
                <a:cubicBezTo>
                  <a:pt x="18475" y="405"/>
                  <a:pt x="18475" y="405"/>
                  <a:pt x="18475" y="405"/>
                </a:cubicBezTo>
                <a:cubicBezTo>
                  <a:pt x="18340" y="405"/>
                  <a:pt x="18340" y="405"/>
                  <a:pt x="18340" y="405"/>
                </a:cubicBezTo>
                <a:cubicBezTo>
                  <a:pt x="18340" y="405"/>
                  <a:pt x="18340" y="405"/>
                  <a:pt x="18340" y="405"/>
                </a:cubicBezTo>
                <a:cubicBezTo>
                  <a:pt x="18340" y="405"/>
                  <a:pt x="18340" y="405"/>
                  <a:pt x="18340" y="405"/>
                </a:cubicBezTo>
                <a:cubicBezTo>
                  <a:pt x="18340" y="405"/>
                  <a:pt x="18204" y="405"/>
                  <a:pt x="18204" y="405"/>
                </a:cubicBezTo>
                <a:cubicBezTo>
                  <a:pt x="18204" y="270"/>
                  <a:pt x="18204" y="270"/>
                  <a:pt x="18204" y="270"/>
                </a:cubicBezTo>
                <a:cubicBezTo>
                  <a:pt x="18204" y="270"/>
                  <a:pt x="18204" y="270"/>
                  <a:pt x="18204" y="270"/>
                </a:cubicBezTo>
                <a:cubicBezTo>
                  <a:pt x="18204" y="270"/>
                  <a:pt x="18068" y="270"/>
                  <a:pt x="18068" y="270"/>
                </a:cubicBezTo>
                <a:cubicBezTo>
                  <a:pt x="18068" y="270"/>
                  <a:pt x="18068" y="270"/>
                  <a:pt x="18068" y="270"/>
                </a:cubicBezTo>
                <a:cubicBezTo>
                  <a:pt x="18068" y="270"/>
                  <a:pt x="18068" y="270"/>
                  <a:pt x="17932" y="270"/>
                </a:cubicBezTo>
                <a:cubicBezTo>
                  <a:pt x="17932" y="270"/>
                  <a:pt x="17932" y="270"/>
                  <a:pt x="17932" y="270"/>
                </a:cubicBezTo>
                <a:cubicBezTo>
                  <a:pt x="17932" y="270"/>
                  <a:pt x="17932" y="270"/>
                  <a:pt x="17796" y="270"/>
                </a:cubicBezTo>
                <a:cubicBezTo>
                  <a:pt x="17796" y="135"/>
                  <a:pt x="17796" y="135"/>
                  <a:pt x="17796" y="135"/>
                </a:cubicBezTo>
                <a:cubicBezTo>
                  <a:pt x="17796" y="135"/>
                  <a:pt x="17796" y="135"/>
                  <a:pt x="17796" y="135"/>
                </a:cubicBezTo>
                <a:cubicBezTo>
                  <a:pt x="17660" y="135"/>
                  <a:pt x="17660" y="135"/>
                  <a:pt x="17660" y="135"/>
                </a:cubicBezTo>
                <a:cubicBezTo>
                  <a:pt x="17660" y="135"/>
                  <a:pt x="17660" y="135"/>
                  <a:pt x="17660" y="135"/>
                </a:cubicBezTo>
                <a:cubicBezTo>
                  <a:pt x="17525" y="135"/>
                  <a:pt x="17525" y="135"/>
                  <a:pt x="17525" y="135"/>
                </a:cubicBezTo>
                <a:cubicBezTo>
                  <a:pt x="17525" y="135"/>
                  <a:pt x="17525" y="135"/>
                  <a:pt x="17525" y="135"/>
                </a:cubicBezTo>
                <a:cubicBezTo>
                  <a:pt x="17389" y="135"/>
                  <a:pt x="17389" y="135"/>
                  <a:pt x="17389" y="135"/>
                </a:cubicBezTo>
                <a:cubicBezTo>
                  <a:pt x="17389" y="135"/>
                  <a:pt x="17389" y="135"/>
                  <a:pt x="17389" y="135"/>
                </a:cubicBezTo>
                <a:cubicBezTo>
                  <a:pt x="17389" y="135"/>
                  <a:pt x="17389" y="135"/>
                  <a:pt x="17389" y="135"/>
                </a:cubicBezTo>
                <a:cubicBezTo>
                  <a:pt x="17253" y="135"/>
                  <a:pt x="17253" y="135"/>
                  <a:pt x="17253" y="135"/>
                </a:cubicBezTo>
                <a:cubicBezTo>
                  <a:pt x="17253" y="135"/>
                  <a:pt x="17253" y="135"/>
                  <a:pt x="17253" y="135"/>
                </a:cubicBezTo>
                <a:cubicBezTo>
                  <a:pt x="17253" y="135"/>
                  <a:pt x="17253" y="0"/>
                  <a:pt x="17253" y="0"/>
                </a:cubicBezTo>
                <a:cubicBezTo>
                  <a:pt x="17253" y="0"/>
                  <a:pt x="17117" y="0"/>
                  <a:pt x="17117" y="0"/>
                </a:cubicBezTo>
                <a:cubicBezTo>
                  <a:pt x="17117" y="0"/>
                  <a:pt x="17117" y="0"/>
                  <a:pt x="17117" y="0"/>
                </a:cubicBezTo>
                <a:cubicBezTo>
                  <a:pt x="17117" y="0"/>
                  <a:pt x="17117" y="0"/>
                  <a:pt x="17117" y="0"/>
                </a:cubicBezTo>
                <a:cubicBezTo>
                  <a:pt x="17117" y="0"/>
                  <a:pt x="16981" y="0"/>
                  <a:pt x="16981" y="0"/>
                </a:cubicBezTo>
                <a:cubicBezTo>
                  <a:pt x="16981" y="0"/>
                  <a:pt x="16981" y="0"/>
                  <a:pt x="16981" y="0"/>
                </a:cubicBezTo>
                <a:cubicBezTo>
                  <a:pt x="16845" y="0"/>
                  <a:pt x="16845" y="0"/>
                  <a:pt x="16845" y="0"/>
                </a:cubicBezTo>
                <a:cubicBezTo>
                  <a:pt x="16845" y="0"/>
                  <a:pt x="16845" y="0"/>
                  <a:pt x="16845" y="0"/>
                </a:cubicBezTo>
                <a:cubicBezTo>
                  <a:pt x="16845" y="0"/>
                  <a:pt x="16845" y="0"/>
                  <a:pt x="16845" y="0"/>
                </a:cubicBezTo>
                <a:cubicBezTo>
                  <a:pt x="16709" y="0"/>
                  <a:pt x="16709" y="0"/>
                  <a:pt x="16709" y="0"/>
                </a:cubicBezTo>
                <a:cubicBezTo>
                  <a:pt x="16709" y="0"/>
                  <a:pt x="16709" y="0"/>
                  <a:pt x="16709" y="0"/>
                </a:cubicBezTo>
                <a:cubicBezTo>
                  <a:pt x="16574" y="0"/>
                  <a:pt x="16574" y="0"/>
                  <a:pt x="16574" y="0"/>
                </a:cubicBezTo>
                <a:cubicBezTo>
                  <a:pt x="16574" y="0"/>
                  <a:pt x="16438" y="0"/>
                  <a:pt x="16438" y="0"/>
                </a:cubicBezTo>
                <a:cubicBezTo>
                  <a:pt x="16438" y="0"/>
                  <a:pt x="16438" y="0"/>
                  <a:pt x="16438" y="0"/>
                </a:cubicBezTo>
                <a:cubicBezTo>
                  <a:pt x="16438" y="0"/>
                  <a:pt x="16438" y="0"/>
                  <a:pt x="16438" y="0"/>
                </a:cubicBezTo>
                <a:cubicBezTo>
                  <a:pt x="16438" y="0"/>
                  <a:pt x="16438" y="0"/>
                  <a:pt x="16438" y="0"/>
                </a:cubicBezTo>
                <a:cubicBezTo>
                  <a:pt x="16302" y="0"/>
                  <a:pt x="16302" y="0"/>
                  <a:pt x="16302" y="0"/>
                </a:cubicBezTo>
                <a:cubicBezTo>
                  <a:pt x="16302" y="0"/>
                  <a:pt x="16302" y="0"/>
                  <a:pt x="16302" y="0"/>
                </a:cubicBezTo>
                <a:cubicBezTo>
                  <a:pt x="16302" y="0"/>
                  <a:pt x="16166" y="0"/>
                  <a:pt x="16166" y="0"/>
                </a:cubicBezTo>
                <a:cubicBezTo>
                  <a:pt x="16166" y="0"/>
                  <a:pt x="16166" y="0"/>
                  <a:pt x="16166" y="0"/>
                </a:cubicBezTo>
                <a:cubicBezTo>
                  <a:pt x="16166" y="0"/>
                  <a:pt x="16166" y="0"/>
                  <a:pt x="16166" y="0"/>
                </a:cubicBezTo>
                <a:cubicBezTo>
                  <a:pt x="16030" y="0"/>
                  <a:pt x="16030" y="0"/>
                  <a:pt x="16030" y="0"/>
                </a:cubicBezTo>
                <a:cubicBezTo>
                  <a:pt x="16030" y="0"/>
                  <a:pt x="16030" y="0"/>
                  <a:pt x="16030" y="0"/>
                </a:cubicBezTo>
                <a:cubicBezTo>
                  <a:pt x="16030" y="0"/>
                  <a:pt x="16030" y="0"/>
                  <a:pt x="16030" y="0"/>
                </a:cubicBezTo>
                <a:cubicBezTo>
                  <a:pt x="15894" y="0"/>
                  <a:pt x="15894" y="0"/>
                  <a:pt x="15894" y="0"/>
                </a:cubicBezTo>
                <a:cubicBezTo>
                  <a:pt x="15894" y="0"/>
                  <a:pt x="15894" y="0"/>
                  <a:pt x="15894" y="0"/>
                </a:cubicBezTo>
                <a:cubicBezTo>
                  <a:pt x="15758" y="0"/>
                  <a:pt x="15758" y="0"/>
                  <a:pt x="15758" y="0"/>
                </a:cubicBezTo>
                <a:cubicBezTo>
                  <a:pt x="15758" y="0"/>
                  <a:pt x="15758" y="0"/>
                  <a:pt x="15758" y="0"/>
                </a:cubicBezTo>
                <a:cubicBezTo>
                  <a:pt x="15758" y="0"/>
                  <a:pt x="15623" y="0"/>
                  <a:pt x="15623" y="0"/>
                </a:cubicBezTo>
                <a:cubicBezTo>
                  <a:pt x="15623" y="0"/>
                  <a:pt x="15623" y="0"/>
                  <a:pt x="15623" y="0"/>
                </a:cubicBezTo>
                <a:cubicBezTo>
                  <a:pt x="15623" y="0"/>
                  <a:pt x="15487" y="135"/>
                  <a:pt x="15487" y="135"/>
                </a:cubicBezTo>
                <a:cubicBezTo>
                  <a:pt x="15487" y="135"/>
                  <a:pt x="15487" y="135"/>
                  <a:pt x="15487" y="135"/>
                </a:cubicBezTo>
                <a:cubicBezTo>
                  <a:pt x="15487" y="135"/>
                  <a:pt x="15351" y="135"/>
                  <a:pt x="15351" y="135"/>
                </a:cubicBezTo>
                <a:cubicBezTo>
                  <a:pt x="15351" y="135"/>
                  <a:pt x="15351" y="135"/>
                  <a:pt x="15351" y="135"/>
                </a:cubicBezTo>
                <a:cubicBezTo>
                  <a:pt x="15351" y="135"/>
                  <a:pt x="15215" y="135"/>
                  <a:pt x="15215" y="135"/>
                </a:cubicBezTo>
                <a:cubicBezTo>
                  <a:pt x="15215" y="135"/>
                  <a:pt x="15215" y="135"/>
                  <a:pt x="15215" y="135"/>
                </a:cubicBezTo>
                <a:cubicBezTo>
                  <a:pt x="15215" y="135"/>
                  <a:pt x="15215" y="135"/>
                  <a:pt x="15079" y="135"/>
                </a:cubicBezTo>
                <a:cubicBezTo>
                  <a:pt x="15079" y="135"/>
                  <a:pt x="15079" y="135"/>
                  <a:pt x="15079" y="135"/>
                </a:cubicBezTo>
                <a:cubicBezTo>
                  <a:pt x="15079" y="135"/>
                  <a:pt x="15079" y="135"/>
                  <a:pt x="14943" y="135"/>
                </a:cubicBezTo>
                <a:cubicBezTo>
                  <a:pt x="14943" y="135"/>
                  <a:pt x="14943" y="135"/>
                  <a:pt x="14943" y="270"/>
                </a:cubicBezTo>
                <a:cubicBezTo>
                  <a:pt x="14808" y="270"/>
                  <a:pt x="14808" y="270"/>
                  <a:pt x="14808" y="270"/>
                </a:cubicBezTo>
                <a:cubicBezTo>
                  <a:pt x="14808" y="270"/>
                  <a:pt x="14808" y="270"/>
                  <a:pt x="14808" y="270"/>
                </a:cubicBezTo>
                <a:cubicBezTo>
                  <a:pt x="14808" y="270"/>
                  <a:pt x="14808" y="270"/>
                  <a:pt x="14808" y="270"/>
                </a:cubicBezTo>
                <a:cubicBezTo>
                  <a:pt x="14808" y="270"/>
                  <a:pt x="14808" y="270"/>
                  <a:pt x="14808" y="270"/>
                </a:cubicBezTo>
                <a:cubicBezTo>
                  <a:pt x="14672" y="270"/>
                  <a:pt x="14672" y="270"/>
                  <a:pt x="14672" y="270"/>
                </a:cubicBezTo>
                <a:cubicBezTo>
                  <a:pt x="14672" y="270"/>
                  <a:pt x="14672" y="270"/>
                  <a:pt x="14672" y="270"/>
                </a:cubicBezTo>
                <a:cubicBezTo>
                  <a:pt x="14672" y="270"/>
                  <a:pt x="14672" y="270"/>
                  <a:pt x="14672" y="270"/>
                </a:cubicBezTo>
                <a:cubicBezTo>
                  <a:pt x="14672" y="270"/>
                  <a:pt x="14536" y="270"/>
                  <a:pt x="14536" y="270"/>
                </a:cubicBezTo>
                <a:cubicBezTo>
                  <a:pt x="14536" y="405"/>
                  <a:pt x="14536" y="405"/>
                  <a:pt x="14536" y="405"/>
                </a:cubicBezTo>
                <a:cubicBezTo>
                  <a:pt x="14536" y="405"/>
                  <a:pt x="14536" y="405"/>
                  <a:pt x="14536" y="405"/>
                </a:cubicBezTo>
                <a:cubicBezTo>
                  <a:pt x="14536" y="405"/>
                  <a:pt x="14400" y="405"/>
                  <a:pt x="14400" y="405"/>
                </a:cubicBezTo>
                <a:cubicBezTo>
                  <a:pt x="14400" y="405"/>
                  <a:pt x="14400" y="405"/>
                  <a:pt x="14400" y="405"/>
                </a:cubicBezTo>
                <a:cubicBezTo>
                  <a:pt x="14264" y="405"/>
                  <a:pt x="14264" y="405"/>
                  <a:pt x="14264" y="405"/>
                </a:cubicBezTo>
                <a:cubicBezTo>
                  <a:pt x="14264" y="405"/>
                  <a:pt x="14264" y="405"/>
                  <a:pt x="14264" y="405"/>
                </a:cubicBezTo>
                <a:cubicBezTo>
                  <a:pt x="14264" y="405"/>
                  <a:pt x="14264" y="405"/>
                  <a:pt x="14264" y="540"/>
                </a:cubicBezTo>
                <a:cubicBezTo>
                  <a:pt x="14264" y="540"/>
                  <a:pt x="14264" y="540"/>
                  <a:pt x="14264" y="540"/>
                </a:cubicBezTo>
                <a:cubicBezTo>
                  <a:pt x="14128" y="540"/>
                  <a:pt x="14128" y="540"/>
                  <a:pt x="14128" y="540"/>
                </a:cubicBezTo>
                <a:cubicBezTo>
                  <a:pt x="14128" y="540"/>
                  <a:pt x="14128" y="540"/>
                  <a:pt x="14128" y="540"/>
                </a:cubicBezTo>
                <a:cubicBezTo>
                  <a:pt x="14128" y="540"/>
                  <a:pt x="14128" y="540"/>
                  <a:pt x="14128" y="540"/>
                </a:cubicBezTo>
                <a:cubicBezTo>
                  <a:pt x="14128" y="540"/>
                  <a:pt x="13992" y="540"/>
                  <a:pt x="13992" y="540"/>
                </a:cubicBezTo>
                <a:cubicBezTo>
                  <a:pt x="13992" y="540"/>
                  <a:pt x="13992" y="540"/>
                  <a:pt x="13992" y="540"/>
                </a:cubicBezTo>
                <a:cubicBezTo>
                  <a:pt x="13992" y="540"/>
                  <a:pt x="13992" y="540"/>
                  <a:pt x="13992" y="540"/>
                </a:cubicBezTo>
                <a:cubicBezTo>
                  <a:pt x="13992" y="675"/>
                  <a:pt x="13992" y="675"/>
                  <a:pt x="13857" y="675"/>
                </a:cubicBezTo>
                <a:cubicBezTo>
                  <a:pt x="13857" y="675"/>
                  <a:pt x="13857" y="675"/>
                  <a:pt x="13857" y="675"/>
                </a:cubicBezTo>
                <a:cubicBezTo>
                  <a:pt x="13857" y="675"/>
                  <a:pt x="13857" y="675"/>
                  <a:pt x="13857" y="675"/>
                </a:cubicBezTo>
                <a:cubicBezTo>
                  <a:pt x="13857" y="675"/>
                  <a:pt x="13857" y="675"/>
                  <a:pt x="13857" y="675"/>
                </a:cubicBezTo>
                <a:cubicBezTo>
                  <a:pt x="13721" y="675"/>
                  <a:pt x="13721" y="675"/>
                  <a:pt x="13721" y="675"/>
                </a:cubicBezTo>
                <a:cubicBezTo>
                  <a:pt x="13721" y="675"/>
                  <a:pt x="13721" y="810"/>
                  <a:pt x="13721" y="810"/>
                </a:cubicBezTo>
                <a:cubicBezTo>
                  <a:pt x="13721" y="810"/>
                  <a:pt x="13721" y="810"/>
                  <a:pt x="13585" y="810"/>
                </a:cubicBezTo>
                <a:cubicBezTo>
                  <a:pt x="13585" y="810"/>
                  <a:pt x="13585" y="810"/>
                  <a:pt x="13585" y="810"/>
                </a:cubicBezTo>
                <a:cubicBezTo>
                  <a:pt x="13585" y="810"/>
                  <a:pt x="13585" y="810"/>
                  <a:pt x="13585" y="810"/>
                </a:cubicBezTo>
                <a:cubicBezTo>
                  <a:pt x="13449" y="810"/>
                  <a:pt x="13449" y="945"/>
                  <a:pt x="13449" y="945"/>
                </a:cubicBezTo>
                <a:cubicBezTo>
                  <a:pt x="13449" y="945"/>
                  <a:pt x="13449" y="945"/>
                  <a:pt x="13449" y="945"/>
                </a:cubicBezTo>
                <a:cubicBezTo>
                  <a:pt x="13449" y="945"/>
                  <a:pt x="13449" y="945"/>
                  <a:pt x="13313" y="945"/>
                </a:cubicBezTo>
                <a:cubicBezTo>
                  <a:pt x="13313" y="945"/>
                  <a:pt x="13313" y="945"/>
                  <a:pt x="13313" y="945"/>
                </a:cubicBezTo>
                <a:cubicBezTo>
                  <a:pt x="13313" y="1080"/>
                  <a:pt x="13313" y="1080"/>
                  <a:pt x="13313" y="1080"/>
                </a:cubicBezTo>
                <a:cubicBezTo>
                  <a:pt x="13313" y="1080"/>
                  <a:pt x="13177" y="1080"/>
                  <a:pt x="13177" y="1080"/>
                </a:cubicBezTo>
                <a:cubicBezTo>
                  <a:pt x="13177" y="1080"/>
                  <a:pt x="13177" y="1080"/>
                  <a:pt x="13177" y="1080"/>
                </a:cubicBezTo>
                <a:cubicBezTo>
                  <a:pt x="13177" y="1080"/>
                  <a:pt x="13177" y="1080"/>
                  <a:pt x="13177" y="1080"/>
                </a:cubicBezTo>
                <a:cubicBezTo>
                  <a:pt x="13177" y="1080"/>
                  <a:pt x="13177" y="1215"/>
                  <a:pt x="13177" y="1215"/>
                </a:cubicBezTo>
                <a:cubicBezTo>
                  <a:pt x="13042" y="1215"/>
                  <a:pt x="13042" y="1215"/>
                  <a:pt x="13042" y="1215"/>
                </a:cubicBezTo>
                <a:cubicBezTo>
                  <a:pt x="13042" y="1215"/>
                  <a:pt x="13042" y="1215"/>
                  <a:pt x="13042" y="1215"/>
                </a:cubicBezTo>
                <a:cubicBezTo>
                  <a:pt x="13042" y="1215"/>
                  <a:pt x="13042" y="1215"/>
                  <a:pt x="13042" y="1215"/>
                </a:cubicBezTo>
                <a:cubicBezTo>
                  <a:pt x="13042" y="1215"/>
                  <a:pt x="13042" y="1215"/>
                  <a:pt x="12906" y="1350"/>
                </a:cubicBezTo>
                <a:cubicBezTo>
                  <a:pt x="12906" y="1350"/>
                  <a:pt x="12906" y="1350"/>
                  <a:pt x="12906" y="1350"/>
                </a:cubicBezTo>
                <a:cubicBezTo>
                  <a:pt x="12906" y="1350"/>
                  <a:pt x="12906" y="1350"/>
                  <a:pt x="12906" y="1350"/>
                </a:cubicBezTo>
                <a:cubicBezTo>
                  <a:pt x="12906" y="1350"/>
                  <a:pt x="12906" y="1350"/>
                  <a:pt x="12906" y="1350"/>
                </a:cubicBezTo>
                <a:cubicBezTo>
                  <a:pt x="12906" y="1350"/>
                  <a:pt x="12906" y="1350"/>
                  <a:pt x="12906" y="1350"/>
                </a:cubicBezTo>
                <a:cubicBezTo>
                  <a:pt x="12906" y="1350"/>
                  <a:pt x="12770" y="1350"/>
                  <a:pt x="12770" y="1350"/>
                </a:cubicBezTo>
                <a:cubicBezTo>
                  <a:pt x="12770" y="1485"/>
                  <a:pt x="12770" y="1485"/>
                  <a:pt x="12770" y="1485"/>
                </a:cubicBezTo>
                <a:cubicBezTo>
                  <a:pt x="12770" y="1485"/>
                  <a:pt x="12770" y="1485"/>
                  <a:pt x="12770" y="1485"/>
                </a:cubicBezTo>
                <a:cubicBezTo>
                  <a:pt x="12770" y="1485"/>
                  <a:pt x="12770" y="1485"/>
                  <a:pt x="12770" y="1485"/>
                </a:cubicBezTo>
                <a:cubicBezTo>
                  <a:pt x="12770" y="1485"/>
                  <a:pt x="12770" y="1485"/>
                  <a:pt x="12770" y="1485"/>
                </a:cubicBezTo>
                <a:cubicBezTo>
                  <a:pt x="12362" y="1890"/>
                  <a:pt x="12091" y="2295"/>
                  <a:pt x="11819" y="2700"/>
                </a:cubicBezTo>
                <a:cubicBezTo>
                  <a:pt x="11819" y="2700"/>
                  <a:pt x="11819" y="2700"/>
                  <a:pt x="11819" y="2700"/>
                </a:cubicBezTo>
                <a:cubicBezTo>
                  <a:pt x="11819" y="2700"/>
                  <a:pt x="11819" y="2700"/>
                  <a:pt x="11819" y="2700"/>
                </a:cubicBezTo>
                <a:cubicBezTo>
                  <a:pt x="11819" y="2700"/>
                  <a:pt x="11819" y="2700"/>
                  <a:pt x="11819" y="2700"/>
                </a:cubicBezTo>
                <a:cubicBezTo>
                  <a:pt x="11819" y="2835"/>
                  <a:pt x="11819" y="2835"/>
                  <a:pt x="11819" y="2835"/>
                </a:cubicBezTo>
                <a:cubicBezTo>
                  <a:pt x="11683" y="2835"/>
                  <a:pt x="11683" y="2835"/>
                  <a:pt x="11683" y="2835"/>
                </a:cubicBezTo>
                <a:cubicBezTo>
                  <a:pt x="11683" y="2835"/>
                  <a:pt x="11683" y="2970"/>
                  <a:pt x="11683" y="2970"/>
                </a:cubicBezTo>
                <a:cubicBezTo>
                  <a:pt x="11683" y="2970"/>
                  <a:pt x="11683" y="2970"/>
                  <a:pt x="11683" y="2970"/>
                </a:cubicBezTo>
                <a:cubicBezTo>
                  <a:pt x="11683" y="2970"/>
                  <a:pt x="11683" y="3105"/>
                  <a:pt x="11683" y="3105"/>
                </a:cubicBezTo>
                <a:cubicBezTo>
                  <a:pt x="11683" y="3105"/>
                  <a:pt x="11683" y="3105"/>
                  <a:pt x="11683" y="3105"/>
                </a:cubicBezTo>
                <a:cubicBezTo>
                  <a:pt x="11683" y="3105"/>
                  <a:pt x="11683" y="3105"/>
                  <a:pt x="11683" y="3105"/>
                </a:cubicBezTo>
                <a:cubicBezTo>
                  <a:pt x="11547" y="3105"/>
                  <a:pt x="11547" y="3105"/>
                  <a:pt x="11547" y="3240"/>
                </a:cubicBezTo>
                <a:cubicBezTo>
                  <a:pt x="11547" y="3240"/>
                  <a:pt x="11547" y="3240"/>
                  <a:pt x="11547" y="3240"/>
                </a:cubicBezTo>
                <a:cubicBezTo>
                  <a:pt x="11547" y="3240"/>
                  <a:pt x="11547" y="3240"/>
                  <a:pt x="11547" y="3375"/>
                </a:cubicBezTo>
                <a:cubicBezTo>
                  <a:pt x="11547" y="3375"/>
                  <a:pt x="11547" y="3375"/>
                  <a:pt x="11547" y="3375"/>
                </a:cubicBezTo>
                <a:cubicBezTo>
                  <a:pt x="11547" y="3375"/>
                  <a:pt x="11547" y="3375"/>
                  <a:pt x="11547" y="3375"/>
                </a:cubicBezTo>
                <a:cubicBezTo>
                  <a:pt x="11547" y="3375"/>
                  <a:pt x="11547" y="3375"/>
                  <a:pt x="11547" y="3510"/>
                </a:cubicBezTo>
                <a:cubicBezTo>
                  <a:pt x="11411" y="3510"/>
                  <a:pt x="11411" y="3510"/>
                  <a:pt x="11411" y="3510"/>
                </a:cubicBezTo>
                <a:cubicBezTo>
                  <a:pt x="11411" y="3510"/>
                  <a:pt x="11411" y="3645"/>
                  <a:pt x="11411" y="3645"/>
                </a:cubicBezTo>
                <a:cubicBezTo>
                  <a:pt x="11411" y="3645"/>
                  <a:pt x="11411" y="3645"/>
                  <a:pt x="11411" y="3645"/>
                </a:cubicBezTo>
                <a:cubicBezTo>
                  <a:pt x="11411" y="3645"/>
                  <a:pt x="11411" y="3780"/>
                  <a:pt x="11411" y="3780"/>
                </a:cubicBezTo>
                <a:cubicBezTo>
                  <a:pt x="11411" y="3780"/>
                  <a:pt x="11411" y="3780"/>
                  <a:pt x="11411" y="3780"/>
                </a:cubicBezTo>
                <a:cubicBezTo>
                  <a:pt x="11411" y="3780"/>
                  <a:pt x="11411" y="3915"/>
                  <a:pt x="11411" y="3915"/>
                </a:cubicBezTo>
                <a:cubicBezTo>
                  <a:pt x="11411" y="3915"/>
                  <a:pt x="11411" y="3915"/>
                  <a:pt x="11411" y="3915"/>
                </a:cubicBezTo>
                <a:cubicBezTo>
                  <a:pt x="11411" y="3915"/>
                  <a:pt x="11411" y="3915"/>
                  <a:pt x="11411" y="3915"/>
                </a:cubicBezTo>
                <a:cubicBezTo>
                  <a:pt x="11275" y="3915"/>
                  <a:pt x="11275" y="4050"/>
                  <a:pt x="11275" y="4050"/>
                </a:cubicBezTo>
                <a:cubicBezTo>
                  <a:pt x="11275" y="4050"/>
                  <a:pt x="11275" y="4050"/>
                  <a:pt x="11275" y="4050"/>
                </a:cubicBezTo>
                <a:cubicBezTo>
                  <a:pt x="11275" y="4050"/>
                  <a:pt x="11275" y="4050"/>
                  <a:pt x="11275" y="4050"/>
                </a:cubicBezTo>
                <a:cubicBezTo>
                  <a:pt x="11275" y="4050"/>
                  <a:pt x="11275" y="4185"/>
                  <a:pt x="11275" y="4185"/>
                </a:cubicBezTo>
                <a:cubicBezTo>
                  <a:pt x="11275" y="4185"/>
                  <a:pt x="11275" y="4185"/>
                  <a:pt x="11275" y="4185"/>
                </a:cubicBezTo>
                <a:cubicBezTo>
                  <a:pt x="11275" y="4185"/>
                  <a:pt x="11275" y="4320"/>
                  <a:pt x="11275" y="4320"/>
                </a:cubicBezTo>
                <a:cubicBezTo>
                  <a:pt x="11275" y="4320"/>
                  <a:pt x="11275" y="4320"/>
                  <a:pt x="11275" y="4320"/>
                </a:cubicBezTo>
                <a:cubicBezTo>
                  <a:pt x="11275" y="4320"/>
                  <a:pt x="11275" y="4455"/>
                  <a:pt x="11275" y="4455"/>
                </a:cubicBezTo>
                <a:cubicBezTo>
                  <a:pt x="11275" y="4455"/>
                  <a:pt x="11275" y="4455"/>
                  <a:pt x="11275" y="4455"/>
                </a:cubicBezTo>
                <a:cubicBezTo>
                  <a:pt x="11275" y="4455"/>
                  <a:pt x="11275" y="4455"/>
                  <a:pt x="11275" y="4455"/>
                </a:cubicBezTo>
                <a:cubicBezTo>
                  <a:pt x="11275" y="4455"/>
                  <a:pt x="11275" y="4590"/>
                  <a:pt x="11275" y="4590"/>
                </a:cubicBezTo>
                <a:cubicBezTo>
                  <a:pt x="11275" y="4590"/>
                  <a:pt x="11275" y="4590"/>
                  <a:pt x="11275" y="4590"/>
                </a:cubicBezTo>
                <a:cubicBezTo>
                  <a:pt x="11275" y="4590"/>
                  <a:pt x="11275" y="4590"/>
                  <a:pt x="11275" y="4590"/>
                </a:cubicBezTo>
                <a:cubicBezTo>
                  <a:pt x="11275" y="4590"/>
                  <a:pt x="11275" y="4725"/>
                  <a:pt x="11275" y="4725"/>
                </a:cubicBezTo>
                <a:cubicBezTo>
                  <a:pt x="11275" y="4725"/>
                  <a:pt x="11275" y="4725"/>
                  <a:pt x="11275" y="4725"/>
                </a:cubicBezTo>
                <a:cubicBezTo>
                  <a:pt x="11275" y="4725"/>
                  <a:pt x="11275" y="4725"/>
                  <a:pt x="11275" y="4725"/>
                </a:cubicBezTo>
                <a:cubicBezTo>
                  <a:pt x="11275" y="4860"/>
                  <a:pt x="11140" y="4860"/>
                  <a:pt x="11140" y="4860"/>
                </a:cubicBezTo>
                <a:cubicBezTo>
                  <a:pt x="11140" y="4860"/>
                  <a:pt x="11140" y="4860"/>
                  <a:pt x="11140" y="4860"/>
                </a:cubicBezTo>
                <a:cubicBezTo>
                  <a:pt x="11140" y="4860"/>
                  <a:pt x="11140" y="4860"/>
                  <a:pt x="11140" y="4860"/>
                </a:cubicBezTo>
                <a:cubicBezTo>
                  <a:pt x="11004" y="7695"/>
                  <a:pt x="13313" y="10125"/>
                  <a:pt x="16166" y="10395"/>
                </a:cubicBezTo>
                <a:cubicBezTo>
                  <a:pt x="16166" y="10395"/>
                  <a:pt x="16302" y="10395"/>
                  <a:pt x="16438" y="10395"/>
                </a:cubicBezTo>
                <a:cubicBezTo>
                  <a:pt x="17660" y="10395"/>
                  <a:pt x="18883" y="9855"/>
                  <a:pt x="19834" y="9045"/>
                </a:cubicBezTo>
                <a:cubicBezTo>
                  <a:pt x="20921" y="8100"/>
                  <a:pt x="21464" y="6750"/>
                  <a:pt x="21600" y="5400"/>
                </a:cubicBezTo>
                <a:cubicBezTo>
                  <a:pt x="21600" y="5400"/>
                  <a:pt x="21600" y="5400"/>
                  <a:pt x="21600" y="5400"/>
                </a:cubicBezTo>
                <a:cubicBezTo>
                  <a:pt x="21600" y="5400"/>
                  <a:pt x="21600" y="5265"/>
                  <a:pt x="21600" y="5265"/>
                </a:cubicBezTo>
                <a:cubicBezTo>
                  <a:pt x="21600" y="5265"/>
                  <a:pt x="21600" y="5265"/>
                  <a:pt x="21600" y="5265"/>
                </a:cubicBezTo>
                <a:cubicBezTo>
                  <a:pt x="21600" y="5265"/>
                  <a:pt x="21600" y="5265"/>
                  <a:pt x="21600" y="5265"/>
                </a:cubicBezTo>
                <a:cubicBezTo>
                  <a:pt x="21600" y="5265"/>
                  <a:pt x="21600" y="5130"/>
                  <a:pt x="21600" y="5130"/>
                </a:cubicBezTo>
                <a:cubicBezTo>
                  <a:pt x="21600" y="5130"/>
                  <a:pt x="21600" y="5130"/>
                  <a:pt x="21600" y="5130"/>
                </a:cubicBezTo>
                <a:close/>
                <a:moveTo>
                  <a:pt x="18475" y="4860"/>
                </a:moveTo>
                <a:cubicBezTo>
                  <a:pt x="18475" y="4590"/>
                  <a:pt x="18475" y="4590"/>
                  <a:pt x="18475" y="4590"/>
                </a:cubicBezTo>
                <a:cubicBezTo>
                  <a:pt x="18611" y="4590"/>
                  <a:pt x="18611" y="4590"/>
                  <a:pt x="18611" y="4590"/>
                </a:cubicBezTo>
                <a:cubicBezTo>
                  <a:pt x="18611" y="4590"/>
                  <a:pt x="18611" y="4725"/>
                  <a:pt x="18611" y="4725"/>
                </a:cubicBezTo>
                <a:cubicBezTo>
                  <a:pt x="18611" y="4860"/>
                  <a:pt x="18611" y="4995"/>
                  <a:pt x="18475" y="4995"/>
                </a:cubicBezTo>
                <a:cubicBezTo>
                  <a:pt x="18475" y="4995"/>
                  <a:pt x="18475" y="4860"/>
                  <a:pt x="18475" y="4860"/>
                </a:cubicBezTo>
                <a:close/>
                <a:moveTo>
                  <a:pt x="14128" y="4725"/>
                </a:moveTo>
                <a:cubicBezTo>
                  <a:pt x="14128" y="4725"/>
                  <a:pt x="14264" y="4590"/>
                  <a:pt x="14264" y="4590"/>
                </a:cubicBezTo>
                <a:cubicBezTo>
                  <a:pt x="14264" y="4590"/>
                  <a:pt x="14264" y="4590"/>
                  <a:pt x="14264" y="4590"/>
                </a:cubicBezTo>
                <a:cubicBezTo>
                  <a:pt x="14264" y="4860"/>
                  <a:pt x="14264" y="4860"/>
                  <a:pt x="14264" y="4860"/>
                </a:cubicBezTo>
                <a:cubicBezTo>
                  <a:pt x="14264" y="4860"/>
                  <a:pt x="14264" y="4995"/>
                  <a:pt x="14264" y="4995"/>
                </a:cubicBezTo>
                <a:cubicBezTo>
                  <a:pt x="14264" y="4995"/>
                  <a:pt x="14128" y="4860"/>
                  <a:pt x="14128" y="4725"/>
                </a:cubicBezTo>
                <a:close/>
                <a:moveTo>
                  <a:pt x="14808" y="3780"/>
                </a:moveTo>
                <a:cubicBezTo>
                  <a:pt x="14808" y="3780"/>
                  <a:pt x="14808" y="3780"/>
                  <a:pt x="14808" y="3780"/>
                </a:cubicBezTo>
                <a:cubicBezTo>
                  <a:pt x="14808" y="3780"/>
                  <a:pt x="14672" y="3780"/>
                  <a:pt x="14672" y="3780"/>
                </a:cubicBezTo>
                <a:cubicBezTo>
                  <a:pt x="14672" y="3780"/>
                  <a:pt x="14672" y="3780"/>
                  <a:pt x="14672" y="3780"/>
                </a:cubicBezTo>
                <a:cubicBezTo>
                  <a:pt x="14672" y="3645"/>
                  <a:pt x="14672" y="3645"/>
                  <a:pt x="14672" y="3645"/>
                </a:cubicBezTo>
                <a:cubicBezTo>
                  <a:pt x="14672" y="2700"/>
                  <a:pt x="15487" y="1890"/>
                  <a:pt x="16302" y="1890"/>
                </a:cubicBezTo>
                <a:cubicBezTo>
                  <a:pt x="16438" y="1890"/>
                  <a:pt x="16438" y="1890"/>
                  <a:pt x="16438" y="1890"/>
                </a:cubicBezTo>
                <a:cubicBezTo>
                  <a:pt x="17389" y="1890"/>
                  <a:pt x="18068" y="2700"/>
                  <a:pt x="18068" y="3645"/>
                </a:cubicBezTo>
                <a:cubicBezTo>
                  <a:pt x="18068" y="3780"/>
                  <a:pt x="18068" y="3780"/>
                  <a:pt x="18068" y="3780"/>
                </a:cubicBezTo>
                <a:cubicBezTo>
                  <a:pt x="17660" y="3645"/>
                  <a:pt x="17525" y="2835"/>
                  <a:pt x="17389" y="2835"/>
                </a:cubicBezTo>
                <a:cubicBezTo>
                  <a:pt x="17389" y="2700"/>
                  <a:pt x="17389" y="2700"/>
                  <a:pt x="17253" y="2565"/>
                </a:cubicBezTo>
                <a:cubicBezTo>
                  <a:pt x="17117" y="2565"/>
                  <a:pt x="16981" y="2700"/>
                  <a:pt x="16845" y="2700"/>
                </a:cubicBezTo>
                <a:cubicBezTo>
                  <a:pt x="16166" y="3780"/>
                  <a:pt x="14808" y="3780"/>
                  <a:pt x="14808" y="3780"/>
                </a:cubicBezTo>
                <a:close/>
                <a:moveTo>
                  <a:pt x="14943" y="4860"/>
                </a:moveTo>
                <a:cubicBezTo>
                  <a:pt x="14943" y="4455"/>
                  <a:pt x="14943" y="4455"/>
                  <a:pt x="14943" y="4455"/>
                </a:cubicBezTo>
                <a:cubicBezTo>
                  <a:pt x="15351" y="4320"/>
                  <a:pt x="16302" y="4185"/>
                  <a:pt x="16981" y="3645"/>
                </a:cubicBezTo>
                <a:cubicBezTo>
                  <a:pt x="17117" y="3915"/>
                  <a:pt x="17389" y="4185"/>
                  <a:pt x="17796" y="4320"/>
                </a:cubicBezTo>
                <a:cubicBezTo>
                  <a:pt x="17796" y="4860"/>
                  <a:pt x="17796" y="4860"/>
                  <a:pt x="17796" y="4860"/>
                </a:cubicBezTo>
                <a:cubicBezTo>
                  <a:pt x="17796" y="5670"/>
                  <a:pt x="17253" y="6210"/>
                  <a:pt x="16574" y="6210"/>
                </a:cubicBezTo>
                <a:cubicBezTo>
                  <a:pt x="16166" y="6210"/>
                  <a:pt x="16166" y="6210"/>
                  <a:pt x="16166" y="6210"/>
                </a:cubicBezTo>
                <a:cubicBezTo>
                  <a:pt x="15487" y="6210"/>
                  <a:pt x="14943" y="5670"/>
                  <a:pt x="14943" y="4860"/>
                </a:cubicBezTo>
                <a:close/>
                <a:moveTo>
                  <a:pt x="16709" y="6885"/>
                </a:moveTo>
                <a:cubicBezTo>
                  <a:pt x="16709" y="7155"/>
                  <a:pt x="16709" y="7155"/>
                  <a:pt x="16709" y="7155"/>
                </a:cubicBezTo>
                <a:cubicBezTo>
                  <a:pt x="16438" y="7560"/>
                  <a:pt x="16438" y="7560"/>
                  <a:pt x="16438" y="7560"/>
                </a:cubicBezTo>
                <a:cubicBezTo>
                  <a:pt x="16030" y="7155"/>
                  <a:pt x="16030" y="7155"/>
                  <a:pt x="16030" y="7155"/>
                </a:cubicBezTo>
                <a:cubicBezTo>
                  <a:pt x="16030" y="6885"/>
                  <a:pt x="16030" y="6885"/>
                  <a:pt x="16030" y="6885"/>
                </a:cubicBezTo>
                <a:cubicBezTo>
                  <a:pt x="16166" y="6885"/>
                  <a:pt x="16166" y="6885"/>
                  <a:pt x="16166" y="6885"/>
                </a:cubicBezTo>
                <a:cubicBezTo>
                  <a:pt x="16574" y="6885"/>
                  <a:pt x="16574" y="6885"/>
                  <a:pt x="16574" y="6885"/>
                </a:cubicBezTo>
                <a:cubicBezTo>
                  <a:pt x="16574" y="6885"/>
                  <a:pt x="16709" y="6885"/>
                  <a:pt x="16709" y="6885"/>
                </a:cubicBezTo>
                <a:close/>
                <a:moveTo>
                  <a:pt x="16166" y="9720"/>
                </a:moveTo>
                <a:cubicBezTo>
                  <a:pt x="15215" y="9585"/>
                  <a:pt x="14400" y="9315"/>
                  <a:pt x="13585" y="8775"/>
                </a:cubicBezTo>
                <a:cubicBezTo>
                  <a:pt x="13585" y="8775"/>
                  <a:pt x="13585" y="8775"/>
                  <a:pt x="13585" y="8775"/>
                </a:cubicBezTo>
                <a:cubicBezTo>
                  <a:pt x="13857" y="8235"/>
                  <a:pt x="14264" y="8100"/>
                  <a:pt x="14264" y="8100"/>
                </a:cubicBezTo>
                <a:cubicBezTo>
                  <a:pt x="14264" y="8100"/>
                  <a:pt x="14264" y="8100"/>
                  <a:pt x="14264" y="8100"/>
                </a:cubicBezTo>
                <a:cubicBezTo>
                  <a:pt x="15487" y="7560"/>
                  <a:pt x="15487" y="7560"/>
                  <a:pt x="15487" y="7560"/>
                </a:cubicBezTo>
                <a:cubicBezTo>
                  <a:pt x="16166" y="8235"/>
                  <a:pt x="16166" y="8235"/>
                  <a:pt x="16166" y="8235"/>
                </a:cubicBezTo>
                <a:cubicBezTo>
                  <a:pt x="16302" y="8235"/>
                  <a:pt x="16302" y="8370"/>
                  <a:pt x="16438" y="8370"/>
                </a:cubicBezTo>
                <a:cubicBezTo>
                  <a:pt x="16438" y="8370"/>
                  <a:pt x="16438" y="8370"/>
                  <a:pt x="16438" y="8370"/>
                </a:cubicBezTo>
                <a:cubicBezTo>
                  <a:pt x="16574" y="8370"/>
                  <a:pt x="16574" y="8235"/>
                  <a:pt x="16709" y="8235"/>
                </a:cubicBezTo>
                <a:cubicBezTo>
                  <a:pt x="17253" y="7560"/>
                  <a:pt x="17253" y="7560"/>
                  <a:pt x="17253" y="7560"/>
                </a:cubicBezTo>
                <a:cubicBezTo>
                  <a:pt x="18475" y="8100"/>
                  <a:pt x="18475" y="8100"/>
                  <a:pt x="18475" y="8100"/>
                </a:cubicBezTo>
                <a:cubicBezTo>
                  <a:pt x="18475" y="8100"/>
                  <a:pt x="18475" y="8100"/>
                  <a:pt x="18475" y="8100"/>
                </a:cubicBezTo>
                <a:cubicBezTo>
                  <a:pt x="18475" y="8100"/>
                  <a:pt x="19019" y="8235"/>
                  <a:pt x="19155" y="8775"/>
                </a:cubicBezTo>
                <a:cubicBezTo>
                  <a:pt x="18340" y="9315"/>
                  <a:pt x="17253" y="9720"/>
                  <a:pt x="16166" y="9720"/>
                </a:cubicBezTo>
                <a:close/>
                <a:moveTo>
                  <a:pt x="2717" y="9720"/>
                </a:moveTo>
                <a:cubicBezTo>
                  <a:pt x="2717" y="2970"/>
                  <a:pt x="2717" y="2970"/>
                  <a:pt x="2717" y="2970"/>
                </a:cubicBezTo>
                <a:cubicBezTo>
                  <a:pt x="2717" y="2835"/>
                  <a:pt x="2853" y="2700"/>
                  <a:pt x="2989" y="2700"/>
                </a:cubicBezTo>
                <a:cubicBezTo>
                  <a:pt x="9238" y="2700"/>
                  <a:pt x="9238" y="2700"/>
                  <a:pt x="9238" y="2700"/>
                </a:cubicBezTo>
                <a:cubicBezTo>
                  <a:pt x="7743" y="1350"/>
                  <a:pt x="7743" y="1350"/>
                  <a:pt x="7743" y="1350"/>
                </a:cubicBezTo>
                <a:cubicBezTo>
                  <a:pt x="7608" y="1215"/>
                  <a:pt x="7608" y="945"/>
                  <a:pt x="7743" y="810"/>
                </a:cubicBezTo>
                <a:cubicBezTo>
                  <a:pt x="7879" y="675"/>
                  <a:pt x="8151" y="675"/>
                  <a:pt x="8287" y="810"/>
                </a:cubicBezTo>
                <a:cubicBezTo>
                  <a:pt x="10325" y="2835"/>
                  <a:pt x="10325" y="2835"/>
                  <a:pt x="10325" y="2835"/>
                </a:cubicBezTo>
                <a:cubicBezTo>
                  <a:pt x="10325" y="2970"/>
                  <a:pt x="10460" y="2970"/>
                  <a:pt x="10460" y="3105"/>
                </a:cubicBezTo>
                <a:cubicBezTo>
                  <a:pt x="10460" y="3240"/>
                  <a:pt x="10325" y="3240"/>
                  <a:pt x="10325" y="3375"/>
                </a:cubicBezTo>
                <a:cubicBezTo>
                  <a:pt x="8287" y="5400"/>
                  <a:pt x="8287" y="5400"/>
                  <a:pt x="8287" y="5400"/>
                </a:cubicBezTo>
                <a:cubicBezTo>
                  <a:pt x="8151" y="5400"/>
                  <a:pt x="8151" y="5400"/>
                  <a:pt x="8015" y="5400"/>
                </a:cubicBezTo>
                <a:cubicBezTo>
                  <a:pt x="7879" y="5400"/>
                  <a:pt x="7879" y="5400"/>
                  <a:pt x="7743" y="5400"/>
                </a:cubicBezTo>
                <a:cubicBezTo>
                  <a:pt x="7608" y="5265"/>
                  <a:pt x="7608" y="4995"/>
                  <a:pt x="7743" y="4860"/>
                </a:cubicBezTo>
                <a:cubicBezTo>
                  <a:pt x="9238" y="3375"/>
                  <a:pt x="9238" y="3375"/>
                  <a:pt x="9238" y="3375"/>
                </a:cubicBezTo>
                <a:cubicBezTo>
                  <a:pt x="3396" y="3375"/>
                  <a:pt x="3396" y="3375"/>
                  <a:pt x="3396" y="3375"/>
                </a:cubicBezTo>
                <a:cubicBezTo>
                  <a:pt x="3396" y="9720"/>
                  <a:pt x="3396" y="9720"/>
                  <a:pt x="3396" y="9720"/>
                </a:cubicBezTo>
                <a:cubicBezTo>
                  <a:pt x="3396" y="9855"/>
                  <a:pt x="3260" y="9990"/>
                  <a:pt x="2989" y="9990"/>
                </a:cubicBezTo>
                <a:cubicBezTo>
                  <a:pt x="2853" y="9990"/>
                  <a:pt x="2717" y="9855"/>
                  <a:pt x="2717" y="9720"/>
                </a:cubicBezTo>
                <a:close/>
                <a:moveTo>
                  <a:pt x="18883" y="11745"/>
                </a:moveTo>
                <a:cubicBezTo>
                  <a:pt x="18883" y="18360"/>
                  <a:pt x="18883" y="18360"/>
                  <a:pt x="18883" y="18360"/>
                </a:cubicBezTo>
                <a:cubicBezTo>
                  <a:pt x="18883" y="18630"/>
                  <a:pt x="18747" y="18765"/>
                  <a:pt x="18611" y="18765"/>
                </a:cubicBezTo>
                <a:cubicBezTo>
                  <a:pt x="12362" y="18765"/>
                  <a:pt x="12362" y="18765"/>
                  <a:pt x="12362" y="18765"/>
                </a:cubicBezTo>
                <a:cubicBezTo>
                  <a:pt x="13857" y="20115"/>
                  <a:pt x="13857" y="20115"/>
                  <a:pt x="13857" y="20115"/>
                </a:cubicBezTo>
                <a:cubicBezTo>
                  <a:pt x="13992" y="20250"/>
                  <a:pt x="13992" y="20520"/>
                  <a:pt x="13857" y="20655"/>
                </a:cubicBezTo>
                <a:cubicBezTo>
                  <a:pt x="13721" y="20655"/>
                  <a:pt x="13721" y="20790"/>
                  <a:pt x="13585" y="20790"/>
                </a:cubicBezTo>
                <a:cubicBezTo>
                  <a:pt x="13449" y="20790"/>
                  <a:pt x="13449" y="20655"/>
                  <a:pt x="13313" y="20655"/>
                </a:cubicBezTo>
                <a:cubicBezTo>
                  <a:pt x="11275" y="18630"/>
                  <a:pt x="11275" y="18630"/>
                  <a:pt x="11275" y="18630"/>
                </a:cubicBezTo>
                <a:cubicBezTo>
                  <a:pt x="11275" y="18495"/>
                  <a:pt x="11140" y="18495"/>
                  <a:pt x="11140" y="18360"/>
                </a:cubicBezTo>
                <a:cubicBezTo>
                  <a:pt x="11140" y="18225"/>
                  <a:pt x="11275" y="18225"/>
                  <a:pt x="11275" y="18090"/>
                </a:cubicBezTo>
                <a:cubicBezTo>
                  <a:pt x="13313" y="16065"/>
                  <a:pt x="13313" y="16065"/>
                  <a:pt x="13313" y="16065"/>
                </a:cubicBezTo>
                <a:cubicBezTo>
                  <a:pt x="13449" y="15930"/>
                  <a:pt x="13721" y="15930"/>
                  <a:pt x="13857" y="16065"/>
                </a:cubicBezTo>
                <a:cubicBezTo>
                  <a:pt x="13992" y="16200"/>
                  <a:pt x="13992" y="16470"/>
                  <a:pt x="13857" y="16605"/>
                </a:cubicBezTo>
                <a:cubicBezTo>
                  <a:pt x="12362" y="18090"/>
                  <a:pt x="12362" y="18090"/>
                  <a:pt x="12362" y="18090"/>
                </a:cubicBezTo>
                <a:cubicBezTo>
                  <a:pt x="18204" y="18090"/>
                  <a:pt x="18204" y="18090"/>
                  <a:pt x="18204" y="18090"/>
                </a:cubicBezTo>
                <a:cubicBezTo>
                  <a:pt x="18204" y="11745"/>
                  <a:pt x="18204" y="11745"/>
                  <a:pt x="18204" y="11745"/>
                </a:cubicBezTo>
                <a:cubicBezTo>
                  <a:pt x="18204" y="11610"/>
                  <a:pt x="18340" y="11340"/>
                  <a:pt x="18611" y="11340"/>
                </a:cubicBezTo>
                <a:cubicBezTo>
                  <a:pt x="18747" y="11340"/>
                  <a:pt x="18883" y="11610"/>
                  <a:pt x="18883" y="11745"/>
                </a:cubicBezTo>
                <a:close/>
                <a:moveTo>
                  <a:pt x="5842" y="11340"/>
                </a:moveTo>
                <a:cubicBezTo>
                  <a:pt x="2989" y="10935"/>
                  <a:pt x="408" y="12960"/>
                  <a:pt x="0" y="15795"/>
                </a:cubicBezTo>
                <a:cubicBezTo>
                  <a:pt x="0" y="15795"/>
                  <a:pt x="0" y="15795"/>
                  <a:pt x="0" y="15795"/>
                </a:cubicBezTo>
                <a:cubicBezTo>
                  <a:pt x="0" y="15930"/>
                  <a:pt x="0" y="15930"/>
                  <a:pt x="0" y="15930"/>
                </a:cubicBezTo>
                <a:cubicBezTo>
                  <a:pt x="0" y="15930"/>
                  <a:pt x="0" y="15930"/>
                  <a:pt x="0" y="15930"/>
                </a:cubicBezTo>
                <a:cubicBezTo>
                  <a:pt x="0" y="16065"/>
                  <a:pt x="0" y="16065"/>
                  <a:pt x="0" y="16065"/>
                </a:cubicBezTo>
                <a:cubicBezTo>
                  <a:pt x="0" y="16065"/>
                  <a:pt x="0" y="16065"/>
                  <a:pt x="0" y="16065"/>
                </a:cubicBezTo>
                <a:cubicBezTo>
                  <a:pt x="0" y="16065"/>
                  <a:pt x="0" y="16065"/>
                  <a:pt x="0" y="16065"/>
                </a:cubicBezTo>
                <a:cubicBezTo>
                  <a:pt x="0" y="16200"/>
                  <a:pt x="0" y="16200"/>
                  <a:pt x="0" y="16200"/>
                </a:cubicBezTo>
                <a:cubicBezTo>
                  <a:pt x="0" y="16200"/>
                  <a:pt x="0" y="16200"/>
                  <a:pt x="0" y="16200"/>
                </a:cubicBezTo>
                <a:cubicBezTo>
                  <a:pt x="0" y="16335"/>
                  <a:pt x="0" y="16335"/>
                  <a:pt x="0" y="16335"/>
                </a:cubicBezTo>
                <a:cubicBezTo>
                  <a:pt x="0" y="16335"/>
                  <a:pt x="0" y="16335"/>
                  <a:pt x="0" y="16335"/>
                </a:cubicBezTo>
                <a:cubicBezTo>
                  <a:pt x="0" y="16335"/>
                  <a:pt x="0" y="16335"/>
                  <a:pt x="0" y="16470"/>
                </a:cubicBezTo>
                <a:cubicBezTo>
                  <a:pt x="0" y="16470"/>
                  <a:pt x="0" y="16470"/>
                  <a:pt x="0" y="16470"/>
                </a:cubicBezTo>
                <a:cubicBezTo>
                  <a:pt x="0" y="16470"/>
                  <a:pt x="0" y="16470"/>
                  <a:pt x="0" y="16605"/>
                </a:cubicBezTo>
                <a:cubicBezTo>
                  <a:pt x="0" y="16605"/>
                  <a:pt x="0" y="16605"/>
                  <a:pt x="0" y="16605"/>
                </a:cubicBezTo>
                <a:cubicBezTo>
                  <a:pt x="0" y="16605"/>
                  <a:pt x="0" y="16605"/>
                  <a:pt x="0" y="16740"/>
                </a:cubicBezTo>
                <a:cubicBezTo>
                  <a:pt x="0" y="16740"/>
                  <a:pt x="0" y="16740"/>
                  <a:pt x="0" y="16740"/>
                </a:cubicBezTo>
                <a:cubicBezTo>
                  <a:pt x="0" y="16740"/>
                  <a:pt x="0" y="16740"/>
                  <a:pt x="0" y="16740"/>
                </a:cubicBezTo>
                <a:cubicBezTo>
                  <a:pt x="0" y="16740"/>
                  <a:pt x="0" y="16875"/>
                  <a:pt x="0" y="16875"/>
                </a:cubicBezTo>
                <a:cubicBezTo>
                  <a:pt x="0" y="16875"/>
                  <a:pt x="0" y="16875"/>
                  <a:pt x="0" y="16875"/>
                </a:cubicBezTo>
                <a:cubicBezTo>
                  <a:pt x="0" y="17010"/>
                  <a:pt x="0" y="17010"/>
                  <a:pt x="0" y="17010"/>
                </a:cubicBezTo>
                <a:cubicBezTo>
                  <a:pt x="0" y="17010"/>
                  <a:pt x="0" y="17010"/>
                  <a:pt x="0" y="17145"/>
                </a:cubicBezTo>
                <a:cubicBezTo>
                  <a:pt x="0" y="17145"/>
                  <a:pt x="0" y="17145"/>
                  <a:pt x="0" y="17145"/>
                </a:cubicBezTo>
                <a:cubicBezTo>
                  <a:pt x="0" y="17145"/>
                  <a:pt x="0" y="17145"/>
                  <a:pt x="0" y="17280"/>
                </a:cubicBezTo>
                <a:cubicBezTo>
                  <a:pt x="136" y="17280"/>
                  <a:pt x="136" y="17280"/>
                  <a:pt x="136" y="17280"/>
                </a:cubicBezTo>
                <a:cubicBezTo>
                  <a:pt x="136" y="17280"/>
                  <a:pt x="136" y="17280"/>
                  <a:pt x="136" y="17415"/>
                </a:cubicBezTo>
                <a:cubicBezTo>
                  <a:pt x="136" y="17415"/>
                  <a:pt x="136" y="17415"/>
                  <a:pt x="136" y="17415"/>
                </a:cubicBezTo>
                <a:cubicBezTo>
                  <a:pt x="136" y="17415"/>
                  <a:pt x="136" y="17415"/>
                  <a:pt x="136" y="17415"/>
                </a:cubicBezTo>
                <a:cubicBezTo>
                  <a:pt x="136" y="17415"/>
                  <a:pt x="136" y="17415"/>
                  <a:pt x="136" y="17550"/>
                </a:cubicBezTo>
                <a:cubicBezTo>
                  <a:pt x="136" y="17550"/>
                  <a:pt x="136" y="17550"/>
                  <a:pt x="136" y="17550"/>
                </a:cubicBezTo>
                <a:cubicBezTo>
                  <a:pt x="136" y="17550"/>
                  <a:pt x="136" y="17550"/>
                  <a:pt x="136" y="17685"/>
                </a:cubicBezTo>
                <a:cubicBezTo>
                  <a:pt x="136" y="17685"/>
                  <a:pt x="136" y="17685"/>
                  <a:pt x="136" y="17685"/>
                </a:cubicBezTo>
                <a:cubicBezTo>
                  <a:pt x="136" y="17685"/>
                  <a:pt x="136" y="17685"/>
                  <a:pt x="136" y="17820"/>
                </a:cubicBezTo>
                <a:cubicBezTo>
                  <a:pt x="136" y="17820"/>
                  <a:pt x="136" y="17820"/>
                  <a:pt x="136" y="17820"/>
                </a:cubicBezTo>
                <a:cubicBezTo>
                  <a:pt x="136" y="17820"/>
                  <a:pt x="136" y="17820"/>
                  <a:pt x="272" y="17955"/>
                </a:cubicBezTo>
                <a:cubicBezTo>
                  <a:pt x="272" y="17955"/>
                  <a:pt x="272" y="17955"/>
                  <a:pt x="272" y="17955"/>
                </a:cubicBezTo>
                <a:cubicBezTo>
                  <a:pt x="272" y="17955"/>
                  <a:pt x="272" y="17955"/>
                  <a:pt x="272" y="18090"/>
                </a:cubicBezTo>
                <a:cubicBezTo>
                  <a:pt x="272" y="18090"/>
                  <a:pt x="272" y="18090"/>
                  <a:pt x="272" y="18090"/>
                </a:cubicBezTo>
                <a:cubicBezTo>
                  <a:pt x="272" y="18090"/>
                  <a:pt x="272" y="18090"/>
                  <a:pt x="272" y="18090"/>
                </a:cubicBezTo>
                <a:cubicBezTo>
                  <a:pt x="272" y="18225"/>
                  <a:pt x="408" y="18495"/>
                  <a:pt x="543" y="18630"/>
                </a:cubicBezTo>
                <a:cubicBezTo>
                  <a:pt x="543" y="18765"/>
                  <a:pt x="815" y="18900"/>
                  <a:pt x="951" y="18765"/>
                </a:cubicBezTo>
                <a:cubicBezTo>
                  <a:pt x="1087" y="18765"/>
                  <a:pt x="1223" y="18495"/>
                  <a:pt x="1087" y="18360"/>
                </a:cubicBezTo>
                <a:cubicBezTo>
                  <a:pt x="1087" y="18225"/>
                  <a:pt x="951" y="17955"/>
                  <a:pt x="951" y="17820"/>
                </a:cubicBezTo>
                <a:cubicBezTo>
                  <a:pt x="951" y="17820"/>
                  <a:pt x="951" y="17820"/>
                  <a:pt x="951" y="17820"/>
                </a:cubicBezTo>
                <a:cubicBezTo>
                  <a:pt x="951" y="17820"/>
                  <a:pt x="951" y="17820"/>
                  <a:pt x="951" y="17820"/>
                </a:cubicBezTo>
                <a:cubicBezTo>
                  <a:pt x="951" y="17820"/>
                  <a:pt x="951" y="17820"/>
                  <a:pt x="815" y="17685"/>
                </a:cubicBezTo>
                <a:cubicBezTo>
                  <a:pt x="815" y="17685"/>
                  <a:pt x="815" y="17685"/>
                  <a:pt x="815" y="17685"/>
                </a:cubicBezTo>
                <a:cubicBezTo>
                  <a:pt x="815" y="17685"/>
                  <a:pt x="815" y="17685"/>
                  <a:pt x="815" y="17685"/>
                </a:cubicBezTo>
                <a:cubicBezTo>
                  <a:pt x="815" y="17550"/>
                  <a:pt x="815" y="17550"/>
                  <a:pt x="815" y="17550"/>
                </a:cubicBezTo>
                <a:cubicBezTo>
                  <a:pt x="815" y="17550"/>
                  <a:pt x="815" y="17550"/>
                  <a:pt x="815" y="17550"/>
                </a:cubicBezTo>
                <a:cubicBezTo>
                  <a:pt x="815" y="17415"/>
                  <a:pt x="815" y="17415"/>
                  <a:pt x="815" y="17415"/>
                </a:cubicBezTo>
                <a:cubicBezTo>
                  <a:pt x="815" y="17415"/>
                  <a:pt x="815" y="17415"/>
                  <a:pt x="815" y="17415"/>
                </a:cubicBezTo>
                <a:cubicBezTo>
                  <a:pt x="815" y="17415"/>
                  <a:pt x="815" y="17415"/>
                  <a:pt x="815" y="17415"/>
                </a:cubicBezTo>
                <a:cubicBezTo>
                  <a:pt x="815" y="17280"/>
                  <a:pt x="815" y="17280"/>
                  <a:pt x="815" y="17280"/>
                </a:cubicBezTo>
                <a:cubicBezTo>
                  <a:pt x="815" y="17280"/>
                  <a:pt x="815" y="17280"/>
                  <a:pt x="815" y="17280"/>
                </a:cubicBezTo>
                <a:cubicBezTo>
                  <a:pt x="815" y="17280"/>
                  <a:pt x="679" y="17145"/>
                  <a:pt x="679" y="17145"/>
                </a:cubicBezTo>
                <a:cubicBezTo>
                  <a:pt x="679" y="17145"/>
                  <a:pt x="679" y="17145"/>
                  <a:pt x="679" y="17145"/>
                </a:cubicBezTo>
                <a:cubicBezTo>
                  <a:pt x="679" y="17145"/>
                  <a:pt x="679" y="17010"/>
                  <a:pt x="679" y="17010"/>
                </a:cubicBezTo>
                <a:cubicBezTo>
                  <a:pt x="679" y="17010"/>
                  <a:pt x="679" y="17010"/>
                  <a:pt x="679" y="17010"/>
                </a:cubicBezTo>
                <a:cubicBezTo>
                  <a:pt x="679" y="17010"/>
                  <a:pt x="679" y="16875"/>
                  <a:pt x="679" y="16875"/>
                </a:cubicBezTo>
                <a:cubicBezTo>
                  <a:pt x="679" y="16875"/>
                  <a:pt x="679" y="16875"/>
                  <a:pt x="679" y="16875"/>
                </a:cubicBezTo>
                <a:cubicBezTo>
                  <a:pt x="679" y="16875"/>
                  <a:pt x="679" y="16740"/>
                  <a:pt x="679" y="16740"/>
                </a:cubicBezTo>
                <a:cubicBezTo>
                  <a:pt x="679" y="16740"/>
                  <a:pt x="679" y="16740"/>
                  <a:pt x="679" y="16740"/>
                </a:cubicBezTo>
                <a:cubicBezTo>
                  <a:pt x="679" y="16740"/>
                  <a:pt x="679" y="16740"/>
                  <a:pt x="679" y="16740"/>
                </a:cubicBezTo>
                <a:cubicBezTo>
                  <a:pt x="679" y="16740"/>
                  <a:pt x="679" y="16740"/>
                  <a:pt x="679" y="16605"/>
                </a:cubicBezTo>
                <a:cubicBezTo>
                  <a:pt x="679" y="16605"/>
                  <a:pt x="679" y="16605"/>
                  <a:pt x="679" y="16605"/>
                </a:cubicBezTo>
                <a:cubicBezTo>
                  <a:pt x="679" y="16605"/>
                  <a:pt x="679" y="16605"/>
                  <a:pt x="679" y="16605"/>
                </a:cubicBezTo>
                <a:cubicBezTo>
                  <a:pt x="679" y="16470"/>
                  <a:pt x="679" y="16470"/>
                  <a:pt x="679" y="16470"/>
                </a:cubicBezTo>
                <a:cubicBezTo>
                  <a:pt x="679" y="16470"/>
                  <a:pt x="679" y="16470"/>
                  <a:pt x="679" y="16470"/>
                </a:cubicBezTo>
                <a:cubicBezTo>
                  <a:pt x="679" y="16335"/>
                  <a:pt x="679" y="16335"/>
                  <a:pt x="679" y="16335"/>
                </a:cubicBezTo>
                <a:cubicBezTo>
                  <a:pt x="679" y="16335"/>
                  <a:pt x="679" y="16335"/>
                  <a:pt x="679" y="16335"/>
                </a:cubicBezTo>
                <a:cubicBezTo>
                  <a:pt x="679" y="16200"/>
                  <a:pt x="679" y="16200"/>
                  <a:pt x="679" y="16200"/>
                </a:cubicBezTo>
                <a:cubicBezTo>
                  <a:pt x="679" y="16200"/>
                  <a:pt x="679" y="16200"/>
                  <a:pt x="679" y="16200"/>
                </a:cubicBezTo>
                <a:cubicBezTo>
                  <a:pt x="679" y="16200"/>
                  <a:pt x="679" y="16200"/>
                  <a:pt x="679" y="16200"/>
                </a:cubicBezTo>
                <a:cubicBezTo>
                  <a:pt x="679" y="16200"/>
                  <a:pt x="679" y="16200"/>
                  <a:pt x="679" y="16065"/>
                </a:cubicBezTo>
                <a:cubicBezTo>
                  <a:pt x="679" y="16065"/>
                  <a:pt x="679" y="16065"/>
                  <a:pt x="679" y="16065"/>
                </a:cubicBezTo>
                <a:cubicBezTo>
                  <a:pt x="679" y="16065"/>
                  <a:pt x="679" y="16065"/>
                  <a:pt x="679" y="16065"/>
                </a:cubicBezTo>
                <a:cubicBezTo>
                  <a:pt x="679" y="15930"/>
                  <a:pt x="679" y="15930"/>
                  <a:pt x="679" y="15930"/>
                </a:cubicBezTo>
                <a:cubicBezTo>
                  <a:pt x="679" y="15930"/>
                  <a:pt x="679" y="15930"/>
                  <a:pt x="679" y="15930"/>
                </a:cubicBezTo>
                <a:cubicBezTo>
                  <a:pt x="1087" y="13365"/>
                  <a:pt x="3260" y="11610"/>
                  <a:pt x="5706" y="12015"/>
                </a:cubicBezTo>
                <a:cubicBezTo>
                  <a:pt x="8287" y="12285"/>
                  <a:pt x="10053" y="14580"/>
                  <a:pt x="9645" y="17010"/>
                </a:cubicBezTo>
                <a:cubicBezTo>
                  <a:pt x="9645" y="17010"/>
                  <a:pt x="9645" y="17010"/>
                  <a:pt x="9645" y="17010"/>
                </a:cubicBezTo>
                <a:cubicBezTo>
                  <a:pt x="9645" y="17010"/>
                  <a:pt x="9645" y="17010"/>
                  <a:pt x="9645" y="17145"/>
                </a:cubicBezTo>
                <a:cubicBezTo>
                  <a:pt x="9645" y="17145"/>
                  <a:pt x="9645" y="17145"/>
                  <a:pt x="9645" y="17145"/>
                </a:cubicBezTo>
                <a:cubicBezTo>
                  <a:pt x="9645" y="17145"/>
                  <a:pt x="9645" y="17145"/>
                  <a:pt x="9645" y="17145"/>
                </a:cubicBezTo>
                <a:cubicBezTo>
                  <a:pt x="9645" y="17145"/>
                  <a:pt x="9645" y="17145"/>
                  <a:pt x="9645" y="17280"/>
                </a:cubicBezTo>
                <a:cubicBezTo>
                  <a:pt x="9645" y="17280"/>
                  <a:pt x="9645" y="17280"/>
                  <a:pt x="9645" y="17280"/>
                </a:cubicBezTo>
                <a:cubicBezTo>
                  <a:pt x="9645" y="17280"/>
                  <a:pt x="9645" y="17280"/>
                  <a:pt x="9645" y="17280"/>
                </a:cubicBezTo>
                <a:cubicBezTo>
                  <a:pt x="9645" y="17280"/>
                  <a:pt x="9645" y="17280"/>
                  <a:pt x="9645" y="17280"/>
                </a:cubicBezTo>
                <a:cubicBezTo>
                  <a:pt x="9645" y="17415"/>
                  <a:pt x="9645" y="17415"/>
                  <a:pt x="9645" y="17415"/>
                </a:cubicBezTo>
                <a:cubicBezTo>
                  <a:pt x="9645" y="17415"/>
                  <a:pt x="9645" y="17415"/>
                  <a:pt x="9645" y="17415"/>
                </a:cubicBezTo>
                <a:cubicBezTo>
                  <a:pt x="9645" y="17415"/>
                  <a:pt x="9645" y="17550"/>
                  <a:pt x="9645" y="17550"/>
                </a:cubicBezTo>
                <a:cubicBezTo>
                  <a:pt x="9645" y="17550"/>
                  <a:pt x="9645" y="17550"/>
                  <a:pt x="9509" y="17550"/>
                </a:cubicBezTo>
                <a:cubicBezTo>
                  <a:pt x="9509" y="17550"/>
                  <a:pt x="9509" y="17550"/>
                  <a:pt x="9509" y="17685"/>
                </a:cubicBezTo>
                <a:cubicBezTo>
                  <a:pt x="9509" y="17685"/>
                  <a:pt x="9509" y="17685"/>
                  <a:pt x="9509" y="17685"/>
                </a:cubicBezTo>
                <a:cubicBezTo>
                  <a:pt x="9509" y="17685"/>
                  <a:pt x="9509" y="17685"/>
                  <a:pt x="9509" y="17685"/>
                </a:cubicBezTo>
                <a:cubicBezTo>
                  <a:pt x="9509" y="17685"/>
                  <a:pt x="9509" y="17685"/>
                  <a:pt x="9509" y="17685"/>
                </a:cubicBezTo>
                <a:cubicBezTo>
                  <a:pt x="9509" y="17820"/>
                  <a:pt x="9509" y="17820"/>
                  <a:pt x="9509" y="17820"/>
                </a:cubicBezTo>
                <a:cubicBezTo>
                  <a:pt x="9509" y="17820"/>
                  <a:pt x="9509" y="17820"/>
                  <a:pt x="9509" y="17820"/>
                </a:cubicBezTo>
                <a:cubicBezTo>
                  <a:pt x="9509" y="17820"/>
                  <a:pt x="9509" y="17955"/>
                  <a:pt x="9509" y="17955"/>
                </a:cubicBezTo>
                <a:cubicBezTo>
                  <a:pt x="9509" y="17955"/>
                  <a:pt x="9509" y="17955"/>
                  <a:pt x="9509" y="17955"/>
                </a:cubicBezTo>
                <a:cubicBezTo>
                  <a:pt x="9374" y="17955"/>
                  <a:pt x="9374" y="18090"/>
                  <a:pt x="9374" y="18090"/>
                </a:cubicBezTo>
                <a:cubicBezTo>
                  <a:pt x="9374" y="18090"/>
                  <a:pt x="9374" y="18090"/>
                  <a:pt x="9374" y="18090"/>
                </a:cubicBezTo>
                <a:cubicBezTo>
                  <a:pt x="9374" y="18090"/>
                  <a:pt x="9374" y="18090"/>
                  <a:pt x="9374" y="18090"/>
                </a:cubicBezTo>
                <a:cubicBezTo>
                  <a:pt x="9374" y="18090"/>
                  <a:pt x="9374" y="18090"/>
                  <a:pt x="9374" y="18225"/>
                </a:cubicBezTo>
                <a:cubicBezTo>
                  <a:pt x="9374" y="18225"/>
                  <a:pt x="9374" y="18225"/>
                  <a:pt x="9374" y="18225"/>
                </a:cubicBezTo>
                <a:cubicBezTo>
                  <a:pt x="9374" y="18225"/>
                  <a:pt x="9374" y="18225"/>
                  <a:pt x="9374" y="18360"/>
                </a:cubicBezTo>
                <a:cubicBezTo>
                  <a:pt x="9374" y="18360"/>
                  <a:pt x="9374" y="18360"/>
                  <a:pt x="9238" y="18360"/>
                </a:cubicBezTo>
                <a:cubicBezTo>
                  <a:pt x="9238" y="18360"/>
                  <a:pt x="9238" y="18360"/>
                  <a:pt x="9238" y="18360"/>
                </a:cubicBezTo>
                <a:cubicBezTo>
                  <a:pt x="9238" y="18360"/>
                  <a:pt x="9238" y="18360"/>
                  <a:pt x="9238" y="18495"/>
                </a:cubicBezTo>
                <a:cubicBezTo>
                  <a:pt x="9238" y="18495"/>
                  <a:pt x="9238" y="18495"/>
                  <a:pt x="9238" y="18495"/>
                </a:cubicBezTo>
                <a:cubicBezTo>
                  <a:pt x="9238" y="18495"/>
                  <a:pt x="9238" y="18495"/>
                  <a:pt x="9238" y="18495"/>
                </a:cubicBezTo>
                <a:cubicBezTo>
                  <a:pt x="9238" y="18495"/>
                  <a:pt x="9238" y="18495"/>
                  <a:pt x="9238" y="18495"/>
                </a:cubicBezTo>
                <a:cubicBezTo>
                  <a:pt x="9238" y="18630"/>
                  <a:pt x="9238" y="18630"/>
                  <a:pt x="9102" y="18630"/>
                </a:cubicBezTo>
                <a:cubicBezTo>
                  <a:pt x="9102" y="18630"/>
                  <a:pt x="9102" y="18630"/>
                  <a:pt x="9102" y="18630"/>
                </a:cubicBezTo>
                <a:cubicBezTo>
                  <a:pt x="9102" y="18630"/>
                  <a:pt x="9102" y="18630"/>
                  <a:pt x="9102" y="18765"/>
                </a:cubicBezTo>
                <a:cubicBezTo>
                  <a:pt x="9102" y="18765"/>
                  <a:pt x="9102" y="18765"/>
                  <a:pt x="9102" y="18765"/>
                </a:cubicBezTo>
                <a:cubicBezTo>
                  <a:pt x="9102" y="18765"/>
                  <a:pt x="9102" y="18765"/>
                  <a:pt x="9102" y="18765"/>
                </a:cubicBezTo>
                <a:cubicBezTo>
                  <a:pt x="8966" y="18765"/>
                  <a:pt x="8966" y="18765"/>
                  <a:pt x="8966" y="18765"/>
                </a:cubicBezTo>
                <a:cubicBezTo>
                  <a:pt x="8966" y="18900"/>
                  <a:pt x="8966" y="18900"/>
                  <a:pt x="8966" y="18900"/>
                </a:cubicBezTo>
                <a:cubicBezTo>
                  <a:pt x="8830" y="19035"/>
                  <a:pt x="8694" y="19305"/>
                  <a:pt x="8423" y="19575"/>
                </a:cubicBezTo>
                <a:cubicBezTo>
                  <a:pt x="8151" y="18900"/>
                  <a:pt x="7608" y="18765"/>
                  <a:pt x="7608" y="18765"/>
                </a:cubicBezTo>
                <a:cubicBezTo>
                  <a:pt x="6249" y="18225"/>
                  <a:pt x="6249" y="18225"/>
                  <a:pt x="6249" y="18225"/>
                </a:cubicBezTo>
                <a:cubicBezTo>
                  <a:pt x="6249" y="17955"/>
                  <a:pt x="6249" y="17955"/>
                  <a:pt x="6249" y="17955"/>
                </a:cubicBezTo>
                <a:cubicBezTo>
                  <a:pt x="6657" y="17820"/>
                  <a:pt x="6928" y="17415"/>
                  <a:pt x="7200" y="17010"/>
                </a:cubicBezTo>
                <a:cubicBezTo>
                  <a:pt x="7200" y="17010"/>
                  <a:pt x="7200" y="17010"/>
                  <a:pt x="7200" y="17010"/>
                </a:cubicBezTo>
                <a:cubicBezTo>
                  <a:pt x="7743" y="17010"/>
                  <a:pt x="8151" y="16605"/>
                  <a:pt x="8151" y="16065"/>
                </a:cubicBezTo>
                <a:cubicBezTo>
                  <a:pt x="8151" y="15660"/>
                  <a:pt x="7879" y="15390"/>
                  <a:pt x="7608" y="15120"/>
                </a:cubicBezTo>
                <a:cubicBezTo>
                  <a:pt x="7608" y="14985"/>
                  <a:pt x="7608" y="14985"/>
                  <a:pt x="7608" y="14985"/>
                </a:cubicBezTo>
                <a:cubicBezTo>
                  <a:pt x="7608" y="13500"/>
                  <a:pt x="6521" y="12420"/>
                  <a:pt x="5298" y="12420"/>
                </a:cubicBezTo>
                <a:cubicBezTo>
                  <a:pt x="5162" y="12420"/>
                  <a:pt x="5162" y="12420"/>
                  <a:pt x="5162" y="12420"/>
                </a:cubicBezTo>
                <a:cubicBezTo>
                  <a:pt x="3804" y="12420"/>
                  <a:pt x="2853" y="13500"/>
                  <a:pt x="2853" y="14985"/>
                </a:cubicBezTo>
                <a:cubicBezTo>
                  <a:pt x="2853" y="15120"/>
                  <a:pt x="2853" y="15120"/>
                  <a:pt x="2853" y="15120"/>
                </a:cubicBezTo>
                <a:cubicBezTo>
                  <a:pt x="2445" y="15390"/>
                  <a:pt x="2309" y="15660"/>
                  <a:pt x="2309" y="16065"/>
                </a:cubicBezTo>
                <a:cubicBezTo>
                  <a:pt x="2309" y="16605"/>
                  <a:pt x="2717" y="17010"/>
                  <a:pt x="3260" y="17010"/>
                </a:cubicBezTo>
                <a:cubicBezTo>
                  <a:pt x="3260" y="17010"/>
                  <a:pt x="3260" y="17010"/>
                  <a:pt x="3260" y="17010"/>
                </a:cubicBezTo>
                <a:cubicBezTo>
                  <a:pt x="3396" y="17415"/>
                  <a:pt x="3804" y="17820"/>
                  <a:pt x="4211" y="17955"/>
                </a:cubicBezTo>
                <a:cubicBezTo>
                  <a:pt x="4211" y="18225"/>
                  <a:pt x="4211" y="18225"/>
                  <a:pt x="4211" y="18225"/>
                </a:cubicBezTo>
                <a:cubicBezTo>
                  <a:pt x="2853" y="18765"/>
                  <a:pt x="2853" y="18765"/>
                  <a:pt x="2853" y="18765"/>
                </a:cubicBezTo>
                <a:cubicBezTo>
                  <a:pt x="2717" y="18765"/>
                  <a:pt x="2174" y="18900"/>
                  <a:pt x="1902" y="19575"/>
                </a:cubicBezTo>
                <a:cubicBezTo>
                  <a:pt x="1902" y="19575"/>
                  <a:pt x="1902" y="19440"/>
                  <a:pt x="1902" y="19440"/>
                </a:cubicBezTo>
                <a:cubicBezTo>
                  <a:pt x="1902" y="19440"/>
                  <a:pt x="1902" y="19440"/>
                  <a:pt x="1902" y="19440"/>
                </a:cubicBezTo>
                <a:cubicBezTo>
                  <a:pt x="1902" y="19440"/>
                  <a:pt x="1902" y="19440"/>
                  <a:pt x="1766" y="19440"/>
                </a:cubicBezTo>
                <a:cubicBezTo>
                  <a:pt x="1766" y="19305"/>
                  <a:pt x="1766" y="19305"/>
                  <a:pt x="1766" y="19305"/>
                </a:cubicBezTo>
                <a:cubicBezTo>
                  <a:pt x="1766" y="19305"/>
                  <a:pt x="1766" y="19305"/>
                  <a:pt x="1766" y="19305"/>
                </a:cubicBezTo>
                <a:cubicBezTo>
                  <a:pt x="1766" y="19305"/>
                  <a:pt x="1766" y="19305"/>
                  <a:pt x="1766" y="19305"/>
                </a:cubicBezTo>
                <a:cubicBezTo>
                  <a:pt x="1630" y="19305"/>
                  <a:pt x="1630" y="19305"/>
                  <a:pt x="1630" y="19305"/>
                </a:cubicBezTo>
                <a:cubicBezTo>
                  <a:pt x="1494" y="19035"/>
                  <a:pt x="1358" y="19035"/>
                  <a:pt x="1223" y="19170"/>
                </a:cubicBezTo>
                <a:cubicBezTo>
                  <a:pt x="1087" y="19305"/>
                  <a:pt x="1087" y="19575"/>
                  <a:pt x="1087" y="19710"/>
                </a:cubicBezTo>
                <a:cubicBezTo>
                  <a:pt x="1223" y="19710"/>
                  <a:pt x="1223" y="19710"/>
                  <a:pt x="1223" y="19710"/>
                </a:cubicBezTo>
                <a:cubicBezTo>
                  <a:pt x="1223" y="19710"/>
                  <a:pt x="1223" y="19710"/>
                  <a:pt x="1223" y="19710"/>
                </a:cubicBezTo>
                <a:cubicBezTo>
                  <a:pt x="1223" y="19710"/>
                  <a:pt x="1223" y="19710"/>
                  <a:pt x="1223" y="19710"/>
                </a:cubicBezTo>
                <a:cubicBezTo>
                  <a:pt x="1223" y="19845"/>
                  <a:pt x="1223" y="19845"/>
                  <a:pt x="1223" y="19845"/>
                </a:cubicBezTo>
                <a:cubicBezTo>
                  <a:pt x="1223" y="19845"/>
                  <a:pt x="1358" y="19845"/>
                  <a:pt x="1358" y="19845"/>
                </a:cubicBezTo>
                <a:cubicBezTo>
                  <a:pt x="1358" y="19845"/>
                  <a:pt x="1358" y="19845"/>
                  <a:pt x="1358" y="19845"/>
                </a:cubicBezTo>
                <a:cubicBezTo>
                  <a:pt x="1358" y="19845"/>
                  <a:pt x="1358" y="19845"/>
                  <a:pt x="1358" y="19845"/>
                </a:cubicBezTo>
                <a:cubicBezTo>
                  <a:pt x="1358" y="19980"/>
                  <a:pt x="1358" y="19980"/>
                  <a:pt x="1358" y="19980"/>
                </a:cubicBezTo>
                <a:cubicBezTo>
                  <a:pt x="1358" y="19980"/>
                  <a:pt x="1494" y="19980"/>
                  <a:pt x="1494" y="19980"/>
                </a:cubicBezTo>
                <a:cubicBezTo>
                  <a:pt x="1494" y="19980"/>
                  <a:pt x="1494" y="19980"/>
                  <a:pt x="1494" y="20115"/>
                </a:cubicBezTo>
                <a:cubicBezTo>
                  <a:pt x="1494" y="20115"/>
                  <a:pt x="1494" y="20115"/>
                  <a:pt x="1494" y="20115"/>
                </a:cubicBezTo>
                <a:cubicBezTo>
                  <a:pt x="1494" y="20115"/>
                  <a:pt x="1630" y="20115"/>
                  <a:pt x="1630" y="20115"/>
                </a:cubicBezTo>
                <a:cubicBezTo>
                  <a:pt x="1630" y="20115"/>
                  <a:pt x="1630" y="20115"/>
                  <a:pt x="1630" y="20250"/>
                </a:cubicBezTo>
                <a:cubicBezTo>
                  <a:pt x="1630" y="20250"/>
                  <a:pt x="1630" y="20250"/>
                  <a:pt x="1630" y="20250"/>
                </a:cubicBezTo>
                <a:cubicBezTo>
                  <a:pt x="1630" y="20250"/>
                  <a:pt x="1766" y="20250"/>
                  <a:pt x="1766" y="20250"/>
                </a:cubicBezTo>
                <a:cubicBezTo>
                  <a:pt x="1766" y="20250"/>
                  <a:pt x="1766" y="20250"/>
                  <a:pt x="1766" y="20250"/>
                </a:cubicBezTo>
                <a:cubicBezTo>
                  <a:pt x="1766" y="20250"/>
                  <a:pt x="1766" y="20250"/>
                  <a:pt x="1766" y="20250"/>
                </a:cubicBezTo>
                <a:cubicBezTo>
                  <a:pt x="1766" y="20385"/>
                  <a:pt x="1766" y="20385"/>
                  <a:pt x="1766" y="20385"/>
                </a:cubicBezTo>
                <a:cubicBezTo>
                  <a:pt x="1766" y="20385"/>
                  <a:pt x="1766" y="20385"/>
                  <a:pt x="1766" y="20385"/>
                </a:cubicBezTo>
                <a:cubicBezTo>
                  <a:pt x="1902" y="20385"/>
                  <a:pt x="1902" y="20385"/>
                  <a:pt x="1902" y="20385"/>
                </a:cubicBezTo>
                <a:cubicBezTo>
                  <a:pt x="1902" y="20385"/>
                  <a:pt x="1902" y="20385"/>
                  <a:pt x="1902" y="20385"/>
                </a:cubicBezTo>
                <a:cubicBezTo>
                  <a:pt x="1902" y="20385"/>
                  <a:pt x="1902" y="20385"/>
                  <a:pt x="1902" y="20385"/>
                </a:cubicBezTo>
                <a:cubicBezTo>
                  <a:pt x="1902" y="20520"/>
                  <a:pt x="1902" y="20520"/>
                  <a:pt x="1902" y="20520"/>
                </a:cubicBezTo>
                <a:cubicBezTo>
                  <a:pt x="2038" y="20520"/>
                  <a:pt x="2038" y="20520"/>
                  <a:pt x="2038" y="20520"/>
                </a:cubicBezTo>
                <a:cubicBezTo>
                  <a:pt x="2038" y="20520"/>
                  <a:pt x="2038" y="20520"/>
                  <a:pt x="2038" y="20520"/>
                </a:cubicBezTo>
                <a:cubicBezTo>
                  <a:pt x="2038" y="20520"/>
                  <a:pt x="2038" y="20520"/>
                  <a:pt x="2038" y="20520"/>
                </a:cubicBezTo>
                <a:cubicBezTo>
                  <a:pt x="2038" y="20520"/>
                  <a:pt x="2038" y="20520"/>
                  <a:pt x="2174" y="20520"/>
                </a:cubicBezTo>
                <a:cubicBezTo>
                  <a:pt x="2174" y="20655"/>
                  <a:pt x="2174" y="20655"/>
                  <a:pt x="2174" y="20655"/>
                </a:cubicBezTo>
                <a:cubicBezTo>
                  <a:pt x="2174" y="20655"/>
                  <a:pt x="2174" y="20655"/>
                  <a:pt x="2174" y="20655"/>
                </a:cubicBezTo>
                <a:cubicBezTo>
                  <a:pt x="2174" y="20655"/>
                  <a:pt x="2174" y="20655"/>
                  <a:pt x="2174" y="20655"/>
                </a:cubicBezTo>
                <a:cubicBezTo>
                  <a:pt x="2309" y="20655"/>
                  <a:pt x="2309" y="20655"/>
                  <a:pt x="2309" y="20655"/>
                </a:cubicBezTo>
                <a:cubicBezTo>
                  <a:pt x="2309" y="20655"/>
                  <a:pt x="2309" y="20655"/>
                  <a:pt x="2309" y="20655"/>
                </a:cubicBezTo>
                <a:cubicBezTo>
                  <a:pt x="2309" y="20655"/>
                  <a:pt x="2309" y="20790"/>
                  <a:pt x="2309" y="20790"/>
                </a:cubicBezTo>
                <a:cubicBezTo>
                  <a:pt x="2309" y="20790"/>
                  <a:pt x="2309" y="20790"/>
                  <a:pt x="2309" y="20790"/>
                </a:cubicBezTo>
                <a:cubicBezTo>
                  <a:pt x="2309" y="20790"/>
                  <a:pt x="2445" y="20790"/>
                  <a:pt x="2445" y="20790"/>
                </a:cubicBezTo>
                <a:cubicBezTo>
                  <a:pt x="2445" y="20790"/>
                  <a:pt x="2445" y="20790"/>
                  <a:pt x="2445" y="20790"/>
                </a:cubicBezTo>
                <a:cubicBezTo>
                  <a:pt x="2445" y="20790"/>
                  <a:pt x="2581" y="20925"/>
                  <a:pt x="2581" y="20925"/>
                </a:cubicBezTo>
                <a:cubicBezTo>
                  <a:pt x="2581" y="20925"/>
                  <a:pt x="2581" y="20925"/>
                  <a:pt x="2581" y="20925"/>
                </a:cubicBezTo>
                <a:cubicBezTo>
                  <a:pt x="2581" y="20925"/>
                  <a:pt x="2581" y="20925"/>
                  <a:pt x="2581" y="20925"/>
                </a:cubicBezTo>
                <a:cubicBezTo>
                  <a:pt x="2581" y="20925"/>
                  <a:pt x="2581" y="20925"/>
                  <a:pt x="2581" y="20925"/>
                </a:cubicBezTo>
                <a:cubicBezTo>
                  <a:pt x="2717" y="20925"/>
                  <a:pt x="2717" y="20925"/>
                  <a:pt x="2717" y="20925"/>
                </a:cubicBezTo>
                <a:cubicBezTo>
                  <a:pt x="2717" y="20925"/>
                  <a:pt x="2717" y="20925"/>
                  <a:pt x="2717" y="20925"/>
                </a:cubicBezTo>
                <a:cubicBezTo>
                  <a:pt x="2717" y="20925"/>
                  <a:pt x="2717" y="20925"/>
                  <a:pt x="2717" y="21060"/>
                </a:cubicBezTo>
                <a:cubicBezTo>
                  <a:pt x="2717" y="21060"/>
                  <a:pt x="2717" y="21060"/>
                  <a:pt x="2717" y="21060"/>
                </a:cubicBezTo>
                <a:cubicBezTo>
                  <a:pt x="2853" y="21060"/>
                  <a:pt x="2853" y="21060"/>
                  <a:pt x="2853" y="21060"/>
                </a:cubicBezTo>
                <a:cubicBezTo>
                  <a:pt x="2853" y="21060"/>
                  <a:pt x="2853" y="21060"/>
                  <a:pt x="2853" y="21060"/>
                </a:cubicBezTo>
                <a:cubicBezTo>
                  <a:pt x="2853" y="21060"/>
                  <a:pt x="2853" y="21060"/>
                  <a:pt x="2853" y="21060"/>
                </a:cubicBezTo>
                <a:cubicBezTo>
                  <a:pt x="2989" y="21060"/>
                  <a:pt x="2989" y="21060"/>
                  <a:pt x="2989" y="21060"/>
                </a:cubicBezTo>
                <a:cubicBezTo>
                  <a:pt x="2989" y="21060"/>
                  <a:pt x="2989" y="21060"/>
                  <a:pt x="2989" y="21060"/>
                </a:cubicBezTo>
                <a:cubicBezTo>
                  <a:pt x="2989" y="21195"/>
                  <a:pt x="3125" y="21195"/>
                  <a:pt x="3125" y="21195"/>
                </a:cubicBezTo>
                <a:cubicBezTo>
                  <a:pt x="3125" y="21195"/>
                  <a:pt x="3125" y="21195"/>
                  <a:pt x="3125" y="21195"/>
                </a:cubicBezTo>
                <a:cubicBezTo>
                  <a:pt x="3125" y="21195"/>
                  <a:pt x="3125" y="21195"/>
                  <a:pt x="3260" y="21195"/>
                </a:cubicBezTo>
                <a:cubicBezTo>
                  <a:pt x="3260" y="21195"/>
                  <a:pt x="3260" y="21195"/>
                  <a:pt x="3260" y="21195"/>
                </a:cubicBezTo>
                <a:cubicBezTo>
                  <a:pt x="3260" y="21195"/>
                  <a:pt x="3260" y="21195"/>
                  <a:pt x="3260" y="21195"/>
                </a:cubicBezTo>
                <a:cubicBezTo>
                  <a:pt x="3396" y="21195"/>
                  <a:pt x="3396" y="21330"/>
                  <a:pt x="3396" y="21330"/>
                </a:cubicBezTo>
                <a:cubicBezTo>
                  <a:pt x="3396" y="21330"/>
                  <a:pt x="3396" y="21330"/>
                  <a:pt x="3396" y="21330"/>
                </a:cubicBezTo>
                <a:cubicBezTo>
                  <a:pt x="3532" y="21330"/>
                  <a:pt x="3532" y="21330"/>
                  <a:pt x="3532" y="21330"/>
                </a:cubicBezTo>
                <a:cubicBezTo>
                  <a:pt x="3532" y="21330"/>
                  <a:pt x="3532" y="21330"/>
                  <a:pt x="3532" y="21330"/>
                </a:cubicBezTo>
                <a:cubicBezTo>
                  <a:pt x="3532" y="21330"/>
                  <a:pt x="3668" y="21330"/>
                  <a:pt x="3668" y="21330"/>
                </a:cubicBezTo>
                <a:cubicBezTo>
                  <a:pt x="3668" y="21330"/>
                  <a:pt x="3668" y="21330"/>
                  <a:pt x="3668" y="21330"/>
                </a:cubicBezTo>
                <a:cubicBezTo>
                  <a:pt x="3668" y="21330"/>
                  <a:pt x="3804" y="21330"/>
                  <a:pt x="3804" y="21465"/>
                </a:cubicBezTo>
                <a:cubicBezTo>
                  <a:pt x="3804" y="21465"/>
                  <a:pt x="3804" y="21465"/>
                  <a:pt x="3804" y="21465"/>
                </a:cubicBezTo>
                <a:cubicBezTo>
                  <a:pt x="3804" y="21465"/>
                  <a:pt x="3804" y="21465"/>
                  <a:pt x="3804" y="21465"/>
                </a:cubicBezTo>
                <a:cubicBezTo>
                  <a:pt x="3804" y="21465"/>
                  <a:pt x="3940" y="21465"/>
                  <a:pt x="3940" y="21465"/>
                </a:cubicBezTo>
                <a:cubicBezTo>
                  <a:pt x="3940" y="21465"/>
                  <a:pt x="3940" y="21465"/>
                  <a:pt x="3940" y="21465"/>
                </a:cubicBezTo>
                <a:cubicBezTo>
                  <a:pt x="3940" y="21465"/>
                  <a:pt x="3940" y="21465"/>
                  <a:pt x="3940" y="21465"/>
                </a:cubicBezTo>
                <a:cubicBezTo>
                  <a:pt x="3940" y="21465"/>
                  <a:pt x="4075" y="21465"/>
                  <a:pt x="4075" y="21465"/>
                </a:cubicBezTo>
                <a:cubicBezTo>
                  <a:pt x="4075" y="21465"/>
                  <a:pt x="4075" y="21465"/>
                  <a:pt x="4075" y="21465"/>
                </a:cubicBezTo>
                <a:cubicBezTo>
                  <a:pt x="4075" y="21465"/>
                  <a:pt x="4075" y="21465"/>
                  <a:pt x="4075" y="21465"/>
                </a:cubicBezTo>
                <a:cubicBezTo>
                  <a:pt x="4075" y="21465"/>
                  <a:pt x="4211" y="21465"/>
                  <a:pt x="4211" y="21465"/>
                </a:cubicBezTo>
                <a:cubicBezTo>
                  <a:pt x="4211" y="21465"/>
                  <a:pt x="4211" y="21465"/>
                  <a:pt x="4211" y="21465"/>
                </a:cubicBezTo>
                <a:cubicBezTo>
                  <a:pt x="4347" y="21465"/>
                  <a:pt x="4347" y="21465"/>
                  <a:pt x="4347" y="21465"/>
                </a:cubicBezTo>
                <a:cubicBezTo>
                  <a:pt x="4347" y="21465"/>
                  <a:pt x="4347" y="21465"/>
                  <a:pt x="4347" y="21465"/>
                </a:cubicBezTo>
                <a:cubicBezTo>
                  <a:pt x="4347" y="21600"/>
                  <a:pt x="4347" y="21600"/>
                  <a:pt x="4347" y="21600"/>
                </a:cubicBezTo>
                <a:cubicBezTo>
                  <a:pt x="4347" y="21600"/>
                  <a:pt x="4483" y="21600"/>
                  <a:pt x="4483" y="21600"/>
                </a:cubicBezTo>
                <a:cubicBezTo>
                  <a:pt x="4483" y="21600"/>
                  <a:pt x="4483" y="21600"/>
                  <a:pt x="4619" y="21600"/>
                </a:cubicBezTo>
                <a:cubicBezTo>
                  <a:pt x="4619" y="21600"/>
                  <a:pt x="4619" y="21600"/>
                  <a:pt x="4619" y="21600"/>
                </a:cubicBezTo>
                <a:cubicBezTo>
                  <a:pt x="4619" y="21600"/>
                  <a:pt x="4619" y="21600"/>
                  <a:pt x="4619" y="21600"/>
                </a:cubicBezTo>
                <a:cubicBezTo>
                  <a:pt x="4619" y="21600"/>
                  <a:pt x="4619" y="21600"/>
                  <a:pt x="4755" y="21600"/>
                </a:cubicBezTo>
                <a:cubicBezTo>
                  <a:pt x="4755" y="21600"/>
                  <a:pt x="4755" y="21600"/>
                  <a:pt x="4755" y="21600"/>
                </a:cubicBezTo>
                <a:cubicBezTo>
                  <a:pt x="4755" y="21600"/>
                  <a:pt x="4755" y="21600"/>
                  <a:pt x="4755" y="21600"/>
                </a:cubicBezTo>
                <a:cubicBezTo>
                  <a:pt x="4755" y="21600"/>
                  <a:pt x="4755" y="21600"/>
                  <a:pt x="4891" y="21600"/>
                </a:cubicBezTo>
                <a:cubicBezTo>
                  <a:pt x="4891" y="21600"/>
                  <a:pt x="4891" y="21600"/>
                  <a:pt x="4891" y="21600"/>
                </a:cubicBezTo>
                <a:cubicBezTo>
                  <a:pt x="4891" y="21600"/>
                  <a:pt x="4891" y="21600"/>
                  <a:pt x="4891" y="21600"/>
                </a:cubicBezTo>
                <a:cubicBezTo>
                  <a:pt x="4891" y="21600"/>
                  <a:pt x="4891" y="21600"/>
                  <a:pt x="5026" y="21600"/>
                </a:cubicBezTo>
                <a:cubicBezTo>
                  <a:pt x="5026" y="21600"/>
                  <a:pt x="5026" y="21600"/>
                  <a:pt x="5026" y="21600"/>
                </a:cubicBezTo>
                <a:cubicBezTo>
                  <a:pt x="5026" y="21600"/>
                  <a:pt x="5026" y="21600"/>
                  <a:pt x="5026" y="21600"/>
                </a:cubicBezTo>
                <a:cubicBezTo>
                  <a:pt x="5026" y="21600"/>
                  <a:pt x="5026" y="21600"/>
                  <a:pt x="5162" y="21600"/>
                </a:cubicBezTo>
                <a:cubicBezTo>
                  <a:pt x="5162" y="21600"/>
                  <a:pt x="5162" y="21600"/>
                  <a:pt x="5162" y="21600"/>
                </a:cubicBezTo>
                <a:cubicBezTo>
                  <a:pt x="5162" y="21600"/>
                  <a:pt x="5162" y="21600"/>
                  <a:pt x="5162" y="21600"/>
                </a:cubicBezTo>
                <a:cubicBezTo>
                  <a:pt x="5162" y="21600"/>
                  <a:pt x="5162" y="21600"/>
                  <a:pt x="5162" y="21600"/>
                </a:cubicBezTo>
                <a:cubicBezTo>
                  <a:pt x="5298" y="21600"/>
                  <a:pt x="5298" y="21600"/>
                  <a:pt x="5298" y="21600"/>
                </a:cubicBezTo>
                <a:cubicBezTo>
                  <a:pt x="5298" y="21600"/>
                  <a:pt x="5298" y="21600"/>
                  <a:pt x="5298" y="21600"/>
                </a:cubicBezTo>
                <a:cubicBezTo>
                  <a:pt x="5298" y="21600"/>
                  <a:pt x="5298" y="21600"/>
                  <a:pt x="5298" y="21600"/>
                </a:cubicBezTo>
                <a:cubicBezTo>
                  <a:pt x="5298" y="21600"/>
                  <a:pt x="5298" y="21600"/>
                  <a:pt x="5434" y="21600"/>
                </a:cubicBezTo>
                <a:cubicBezTo>
                  <a:pt x="5434" y="21600"/>
                  <a:pt x="5434" y="21600"/>
                  <a:pt x="5434" y="21600"/>
                </a:cubicBezTo>
                <a:cubicBezTo>
                  <a:pt x="5434" y="21600"/>
                  <a:pt x="5434" y="21600"/>
                  <a:pt x="5434" y="21600"/>
                </a:cubicBezTo>
                <a:cubicBezTo>
                  <a:pt x="5434" y="21600"/>
                  <a:pt x="5434" y="21600"/>
                  <a:pt x="5570" y="21600"/>
                </a:cubicBezTo>
                <a:cubicBezTo>
                  <a:pt x="5570" y="21600"/>
                  <a:pt x="5570" y="21600"/>
                  <a:pt x="5570" y="21600"/>
                </a:cubicBezTo>
                <a:cubicBezTo>
                  <a:pt x="5570" y="21600"/>
                  <a:pt x="5570" y="21600"/>
                  <a:pt x="5570" y="21600"/>
                </a:cubicBezTo>
                <a:cubicBezTo>
                  <a:pt x="5570" y="21600"/>
                  <a:pt x="5570" y="21600"/>
                  <a:pt x="5706" y="21600"/>
                </a:cubicBezTo>
                <a:cubicBezTo>
                  <a:pt x="5706" y="21600"/>
                  <a:pt x="5706" y="21600"/>
                  <a:pt x="5706" y="21600"/>
                </a:cubicBezTo>
                <a:cubicBezTo>
                  <a:pt x="5706" y="21600"/>
                  <a:pt x="5706" y="21600"/>
                  <a:pt x="5842" y="21600"/>
                </a:cubicBezTo>
                <a:cubicBezTo>
                  <a:pt x="5842" y="21600"/>
                  <a:pt x="5842" y="21600"/>
                  <a:pt x="5842" y="21600"/>
                </a:cubicBezTo>
                <a:cubicBezTo>
                  <a:pt x="5842" y="21600"/>
                  <a:pt x="5842" y="21600"/>
                  <a:pt x="5977" y="21600"/>
                </a:cubicBezTo>
                <a:cubicBezTo>
                  <a:pt x="5977" y="21600"/>
                  <a:pt x="5977" y="21600"/>
                  <a:pt x="5977" y="21600"/>
                </a:cubicBezTo>
                <a:cubicBezTo>
                  <a:pt x="5977" y="21600"/>
                  <a:pt x="5977" y="21600"/>
                  <a:pt x="5977" y="21465"/>
                </a:cubicBezTo>
                <a:cubicBezTo>
                  <a:pt x="6113" y="21465"/>
                  <a:pt x="6113" y="21465"/>
                  <a:pt x="6113" y="21465"/>
                </a:cubicBezTo>
                <a:cubicBezTo>
                  <a:pt x="6113" y="21465"/>
                  <a:pt x="6113" y="21465"/>
                  <a:pt x="6113" y="21465"/>
                </a:cubicBezTo>
                <a:cubicBezTo>
                  <a:pt x="6249" y="21465"/>
                  <a:pt x="6249" y="21465"/>
                  <a:pt x="6249" y="21465"/>
                </a:cubicBezTo>
                <a:cubicBezTo>
                  <a:pt x="6249" y="21465"/>
                  <a:pt x="6249" y="21465"/>
                  <a:pt x="6249" y="21465"/>
                </a:cubicBezTo>
                <a:cubicBezTo>
                  <a:pt x="6385" y="21465"/>
                  <a:pt x="6385" y="21465"/>
                  <a:pt x="6385" y="21465"/>
                </a:cubicBezTo>
                <a:cubicBezTo>
                  <a:pt x="6385" y="21465"/>
                  <a:pt x="6385" y="21465"/>
                  <a:pt x="6385" y="21465"/>
                </a:cubicBezTo>
                <a:cubicBezTo>
                  <a:pt x="6385" y="21465"/>
                  <a:pt x="6385" y="21465"/>
                  <a:pt x="6385" y="21465"/>
                </a:cubicBezTo>
                <a:cubicBezTo>
                  <a:pt x="6385" y="21465"/>
                  <a:pt x="6385" y="21465"/>
                  <a:pt x="6385" y="21465"/>
                </a:cubicBezTo>
                <a:cubicBezTo>
                  <a:pt x="6521" y="21465"/>
                  <a:pt x="6521" y="21465"/>
                  <a:pt x="6521" y="21465"/>
                </a:cubicBezTo>
                <a:cubicBezTo>
                  <a:pt x="6521" y="21465"/>
                  <a:pt x="6521" y="21465"/>
                  <a:pt x="6521" y="21465"/>
                </a:cubicBezTo>
                <a:cubicBezTo>
                  <a:pt x="6521" y="21465"/>
                  <a:pt x="6521" y="21465"/>
                  <a:pt x="6521" y="21465"/>
                </a:cubicBezTo>
                <a:cubicBezTo>
                  <a:pt x="6521" y="21465"/>
                  <a:pt x="6657" y="21465"/>
                  <a:pt x="6657" y="21465"/>
                </a:cubicBezTo>
                <a:cubicBezTo>
                  <a:pt x="6657" y="21465"/>
                  <a:pt x="6657" y="21330"/>
                  <a:pt x="6657" y="21330"/>
                </a:cubicBezTo>
                <a:cubicBezTo>
                  <a:pt x="6657" y="21330"/>
                  <a:pt x="6657" y="21330"/>
                  <a:pt x="6657" y="21330"/>
                </a:cubicBezTo>
                <a:cubicBezTo>
                  <a:pt x="6657" y="21330"/>
                  <a:pt x="6792" y="21330"/>
                  <a:pt x="6792" y="21330"/>
                </a:cubicBezTo>
                <a:cubicBezTo>
                  <a:pt x="6792" y="21330"/>
                  <a:pt x="6792" y="21330"/>
                  <a:pt x="6792" y="21330"/>
                </a:cubicBezTo>
                <a:cubicBezTo>
                  <a:pt x="6928" y="21330"/>
                  <a:pt x="6928" y="21330"/>
                  <a:pt x="6928" y="21330"/>
                </a:cubicBezTo>
                <a:cubicBezTo>
                  <a:pt x="6928" y="21330"/>
                  <a:pt x="6928" y="21330"/>
                  <a:pt x="6928" y="21330"/>
                </a:cubicBezTo>
                <a:cubicBezTo>
                  <a:pt x="6928" y="21330"/>
                  <a:pt x="6928" y="21330"/>
                  <a:pt x="6928" y="21330"/>
                </a:cubicBezTo>
                <a:cubicBezTo>
                  <a:pt x="7064" y="21330"/>
                  <a:pt x="7064" y="21330"/>
                  <a:pt x="7064" y="21330"/>
                </a:cubicBezTo>
                <a:cubicBezTo>
                  <a:pt x="7064" y="21195"/>
                  <a:pt x="7064" y="21195"/>
                  <a:pt x="7064" y="21195"/>
                </a:cubicBezTo>
                <a:cubicBezTo>
                  <a:pt x="7064" y="21195"/>
                  <a:pt x="7064" y="21195"/>
                  <a:pt x="7064" y="21195"/>
                </a:cubicBezTo>
                <a:cubicBezTo>
                  <a:pt x="7064" y="21195"/>
                  <a:pt x="7200" y="21195"/>
                  <a:pt x="7200" y="21195"/>
                </a:cubicBezTo>
                <a:cubicBezTo>
                  <a:pt x="7200" y="21195"/>
                  <a:pt x="7200" y="21195"/>
                  <a:pt x="7200" y="21195"/>
                </a:cubicBezTo>
                <a:cubicBezTo>
                  <a:pt x="7200" y="21195"/>
                  <a:pt x="7200" y="21195"/>
                  <a:pt x="7200" y="21195"/>
                </a:cubicBezTo>
                <a:cubicBezTo>
                  <a:pt x="7200" y="21195"/>
                  <a:pt x="7200" y="21195"/>
                  <a:pt x="7336" y="21195"/>
                </a:cubicBezTo>
                <a:cubicBezTo>
                  <a:pt x="7336" y="21195"/>
                  <a:pt x="7336" y="21195"/>
                  <a:pt x="7336" y="21195"/>
                </a:cubicBezTo>
                <a:cubicBezTo>
                  <a:pt x="7336" y="21195"/>
                  <a:pt x="7336" y="21060"/>
                  <a:pt x="7336" y="21060"/>
                </a:cubicBezTo>
                <a:cubicBezTo>
                  <a:pt x="7472" y="21060"/>
                  <a:pt x="7472" y="21060"/>
                  <a:pt x="7472" y="21060"/>
                </a:cubicBezTo>
                <a:cubicBezTo>
                  <a:pt x="7472" y="21060"/>
                  <a:pt x="7472" y="21060"/>
                  <a:pt x="7472" y="21060"/>
                </a:cubicBezTo>
                <a:cubicBezTo>
                  <a:pt x="7472" y="21060"/>
                  <a:pt x="7472" y="21060"/>
                  <a:pt x="7472" y="21060"/>
                </a:cubicBezTo>
                <a:cubicBezTo>
                  <a:pt x="7608" y="21060"/>
                  <a:pt x="7608" y="21060"/>
                  <a:pt x="7608" y="21060"/>
                </a:cubicBezTo>
                <a:cubicBezTo>
                  <a:pt x="7608" y="21060"/>
                  <a:pt x="7608" y="21060"/>
                  <a:pt x="7608" y="21060"/>
                </a:cubicBezTo>
                <a:cubicBezTo>
                  <a:pt x="7608" y="20925"/>
                  <a:pt x="7743" y="20925"/>
                  <a:pt x="7743" y="20925"/>
                </a:cubicBezTo>
                <a:cubicBezTo>
                  <a:pt x="7743" y="20925"/>
                  <a:pt x="7743" y="20925"/>
                  <a:pt x="7743" y="20925"/>
                </a:cubicBezTo>
                <a:cubicBezTo>
                  <a:pt x="7743" y="20925"/>
                  <a:pt x="7743" y="20925"/>
                  <a:pt x="7743" y="20925"/>
                </a:cubicBezTo>
                <a:cubicBezTo>
                  <a:pt x="7879" y="20925"/>
                  <a:pt x="7879" y="20925"/>
                  <a:pt x="7879" y="20925"/>
                </a:cubicBezTo>
                <a:cubicBezTo>
                  <a:pt x="7879" y="20925"/>
                  <a:pt x="7879" y="20790"/>
                  <a:pt x="7879" y="20790"/>
                </a:cubicBezTo>
                <a:cubicBezTo>
                  <a:pt x="7879" y="20790"/>
                  <a:pt x="8015" y="20790"/>
                  <a:pt x="8015" y="20790"/>
                </a:cubicBezTo>
                <a:cubicBezTo>
                  <a:pt x="8015" y="20790"/>
                  <a:pt x="8015" y="20790"/>
                  <a:pt x="8015" y="20790"/>
                </a:cubicBezTo>
                <a:cubicBezTo>
                  <a:pt x="8015" y="20790"/>
                  <a:pt x="8015" y="20790"/>
                  <a:pt x="8015" y="20790"/>
                </a:cubicBezTo>
                <a:cubicBezTo>
                  <a:pt x="8151" y="20790"/>
                  <a:pt x="8151" y="20655"/>
                  <a:pt x="8151" y="20655"/>
                </a:cubicBezTo>
                <a:cubicBezTo>
                  <a:pt x="8151" y="20655"/>
                  <a:pt x="8151" y="20655"/>
                  <a:pt x="8151" y="20655"/>
                </a:cubicBezTo>
                <a:cubicBezTo>
                  <a:pt x="8151" y="20655"/>
                  <a:pt x="8151" y="20655"/>
                  <a:pt x="8151" y="20655"/>
                </a:cubicBezTo>
                <a:cubicBezTo>
                  <a:pt x="8151" y="20655"/>
                  <a:pt x="8287" y="20655"/>
                  <a:pt x="8287" y="20655"/>
                </a:cubicBezTo>
                <a:cubicBezTo>
                  <a:pt x="8287" y="20655"/>
                  <a:pt x="8287" y="20655"/>
                  <a:pt x="8287" y="20655"/>
                </a:cubicBezTo>
                <a:cubicBezTo>
                  <a:pt x="8287" y="20655"/>
                  <a:pt x="8287" y="20655"/>
                  <a:pt x="8287" y="20655"/>
                </a:cubicBezTo>
                <a:cubicBezTo>
                  <a:pt x="8287" y="20520"/>
                  <a:pt x="8287" y="20520"/>
                  <a:pt x="8287" y="20520"/>
                </a:cubicBezTo>
                <a:cubicBezTo>
                  <a:pt x="8423" y="20520"/>
                  <a:pt x="8423" y="20520"/>
                  <a:pt x="8423" y="20520"/>
                </a:cubicBezTo>
                <a:cubicBezTo>
                  <a:pt x="8423" y="20520"/>
                  <a:pt x="8423" y="20520"/>
                  <a:pt x="8423" y="20520"/>
                </a:cubicBezTo>
                <a:cubicBezTo>
                  <a:pt x="8423" y="20520"/>
                  <a:pt x="8423" y="20520"/>
                  <a:pt x="8423" y="20520"/>
                </a:cubicBezTo>
                <a:cubicBezTo>
                  <a:pt x="8423" y="20520"/>
                  <a:pt x="8423" y="20520"/>
                  <a:pt x="8423" y="20520"/>
                </a:cubicBezTo>
                <a:cubicBezTo>
                  <a:pt x="8423" y="20520"/>
                  <a:pt x="8423" y="20385"/>
                  <a:pt x="8558" y="20385"/>
                </a:cubicBezTo>
                <a:cubicBezTo>
                  <a:pt x="8558" y="20385"/>
                  <a:pt x="8558" y="20385"/>
                  <a:pt x="8558" y="20385"/>
                </a:cubicBezTo>
                <a:cubicBezTo>
                  <a:pt x="8558" y="20385"/>
                  <a:pt x="8558" y="20385"/>
                  <a:pt x="8558" y="20385"/>
                </a:cubicBezTo>
                <a:cubicBezTo>
                  <a:pt x="8558" y="20385"/>
                  <a:pt x="8558" y="20385"/>
                  <a:pt x="8558" y="20385"/>
                </a:cubicBezTo>
                <a:cubicBezTo>
                  <a:pt x="8558" y="20385"/>
                  <a:pt x="8558" y="20385"/>
                  <a:pt x="8558" y="20385"/>
                </a:cubicBezTo>
                <a:cubicBezTo>
                  <a:pt x="8966" y="19980"/>
                  <a:pt x="9374" y="19575"/>
                  <a:pt x="9645" y="19170"/>
                </a:cubicBezTo>
                <a:cubicBezTo>
                  <a:pt x="9645" y="19170"/>
                  <a:pt x="9645" y="19170"/>
                  <a:pt x="9645" y="19170"/>
                </a:cubicBezTo>
                <a:cubicBezTo>
                  <a:pt x="9645" y="19170"/>
                  <a:pt x="9645" y="19170"/>
                  <a:pt x="9645" y="19170"/>
                </a:cubicBezTo>
                <a:cubicBezTo>
                  <a:pt x="9645" y="19170"/>
                  <a:pt x="9645" y="19170"/>
                  <a:pt x="9645" y="19170"/>
                </a:cubicBezTo>
                <a:cubicBezTo>
                  <a:pt x="9645" y="19170"/>
                  <a:pt x="9645" y="19170"/>
                  <a:pt x="9645" y="19035"/>
                </a:cubicBezTo>
                <a:cubicBezTo>
                  <a:pt x="9645" y="19035"/>
                  <a:pt x="9645" y="19035"/>
                  <a:pt x="9645" y="19035"/>
                </a:cubicBezTo>
                <a:cubicBezTo>
                  <a:pt x="9645" y="19035"/>
                  <a:pt x="9781" y="19035"/>
                  <a:pt x="9781" y="19035"/>
                </a:cubicBezTo>
                <a:cubicBezTo>
                  <a:pt x="9781" y="18900"/>
                  <a:pt x="9781" y="18900"/>
                  <a:pt x="9781" y="18900"/>
                </a:cubicBezTo>
                <a:cubicBezTo>
                  <a:pt x="9781" y="18900"/>
                  <a:pt x="9781" y="18900"/>
                  <a:pt x="9781" y="18900"/>
                </a:cubicBezTo>
                <a:cubicBezTo>
                  <a:pt x="9781" y="18900"/>
                  <a:pt x="9781" y="18900"/>
                  <a:pt x="9781" y="18900"/>
                </a:cubicBezTo>
                <a:cubicBezTo>
                  <a:pt x="9781" y="18900"/>
                  <a:pt x="9781" y="18765"/>
                  <a:pt x="9781" y="18765"/>
                </a:cubicBezTo>
                <a:cubicBezTo>
                  <a:pt x="9781" y="18765"/>
                  <a:pt x="9781" y="18765"/>
                  <a:pt x="9917" y="18765"/>
                </a:cubicBezTo>
                <a:cubicBezTo>
                  <a:pt x="9917" y="18765"/>
                  <a:pt x="9917" y="18765"/>
                  <a:pt x="9917" y="18630"/>
                </a:cubicBezTo>
                <a:cubicBezTo>
                  <a:pt x="9917" y="18630"/>
                  <a:pt x="9917" y="18630"/>
                  <a:pt x="9917" y="18630"/>
                </a:cubicBezTo>
                <a:cubicBezTo>
                  <a:pt x="9917" y="18630"/>
                  <a:pt x="9917" y="18630"/>
                  <a:pt x="9917" y="18630"/>
                </a:cubicBezTo>
                <a:cubicBezTo>
                  <a:pt x="9917" y="18495"/>
                  <a:pt x="9917" y="18495"/>
                  <a:pt x="9917" y="18495"/>
                </a:cubicBezTo>
                <a:cubicBezTo>
                  <a:pt x="10053" y="18495"/>
                  <a:pt x="10053" y="18495"/>
                  <a:pt x="10053" y="18495"/>
                </a:cubicBezTo>
                <a:cubicBezTo>
                  <a:pt x="10053" y="18360"/>
                  <a:pt x="10053" y="18360"/>
                  <a:pt x="10053" y="18360"/>
                </a:cubicBezTo>
                <a:cubicBezTo>
                  <a:pt x="10053" y="18360"/>
                  <a:pt x="10053" y="18360"/>
                  <a:pt x="10053" y="18360"/>
                </a:cubicBezTo>
                <a:cubicBezTo>
                  <a:pt x="10053" y="18225"/>
                  <a:pt x="10053" y="18225"/>
                  <a:pt x="10053" y="18225"/>
                </a:cubicBezTo>
                <a:cubicBezTo>
                  <a:pt x="10053" y="18090"/>
                  <a:pt x="10053" y="18090"/>
                  <a:pt x="10053" y="18090"/>
                </a:cubicBezTo>
                <a:cubicBezTo>
                  <a:pt x="10053" y="18090"/>
                  <a:pt x="10189" y="18090"/>
                  <a:pt x="10189" y="18090"/>
                </a:cubicBezTo>
                <a:cubicBezTo>
                  <a:pt x="10189" y="18090"/>
                  <a:pt x="10189" y="18090"/>
                  <a:pt x="10189" y="18090"/>
                </a:cubicBezTo>
                <a:cubicBezTo>
                  <a:pt x="10189" y="17955"/>
                  <a:pt x="10189" y="17955"/>
                  <a:pt x="10189" y="17955"/>
                </a:cubicBezTo>
                <a:cubicBezTo>
                  <a:pt x="10189" y="17955"/>
                  <a:pt x="10189" y="17955"/>
                  <a:pt x="10189" y="17955"/>
                </a:cubicBezTo>
                <a:cubicBezTo>
                  <a:pt x="10189" y="17955"/>
                  <a:pt x="10189" y="17955"/>
                  <a:pt x="10189" y="17955"/>
                </a:cubicBezTo>
                <a:cubicBezTo>
                  <a:pt x="10189" y="17820"/>
                  <a:pt x="10189" y="17820"/>
                  <a:pt x="10189" y="17820"/>
                </a:cubicBezTo>
                <a:cubicBezTo>
                  <a:pt x="10189" y="17820"/>
                  <a:pt x="10189" y="17820"/>
                  <a:pt x="10189" y="17820"/>
                </a:cubicBezTo>
                <a:cubicBezTo>
                  <a:pt x="10189" y="17820"/>
                  <a:pt x="10189" y="17820"/>
                  <a:pt x="10189" y="17685"/>
                </a:cubicBezTo>
                <a:cubicBezTo>
                  <a:pt x="10189" y="17685"/>
                  <a:pt x="10189" y="17685"/>
                  <a:pt x="10189" y="17685"/>
                </a:cubicBezTo>
                <a:cubicBezTo>
                  <a:pt x="10325" y="17685"/>
                  <a:pt x="10325" y="17685"/>
                  <a:pt x="10325" y="17550"/>
                </a:cubicBezTo>
                <a:cubicBezTo>
                  <a:pt x="10325" y="17550"/>
                  <a:pt x="10325" y="17550"/>
                  <a:pt x="10325" y="17550"/>
                </a:cubicBezTo>
                <a:cubicBezTo>
                  <a:pt x="10325" y="17550"/>
                  <a:pt x="10325" y="17550"/>
                  <a:pt x="10325" y="17550"/>
                </a:cubicBezTo>
                <a:cubicBezTo>
                  <a:pt x="10325" y="17550"/>
                  <a:pt x="10325" y="17550"/>
                  <a:pt x="10325" y="17415"/>
                </a:cubicBezTo>
                <a:cubicBezTo>
                  <a:pt x="10325" y="17415"/>
                  <a:pt x="10325" y="17415"/>
                  <a:pt x="10325" y="17415"/>
                </a:cubicBezTo>
                <a:cubicBezTo>
                  <a:pt x="10325" y="17415"/>
                  <a:pt x="10325" y="17415"/>
                  <a:pt x="10325" y="17415"/>
                </a:cubicBezTo>
                <a:cubicBezTo>
                  <a:pt x="10325" y="17415"/>
                  <a:pt x="10325" y="17415"/>
                  <a:pt x="10325" y="17280"/>
                </a:cubicBezTo>
                <a:cubicBezTo>
                  <a:pt x="10325" y="17280"/>
                  <a:pt x="10325" y="17280"/>
                  <a:pt x="10325" y="17280"/>
                </a:cubicBezTo>
                <a:cubicBezTo>
                  <a:pt x="10325" y="17280"/>
                  <a:pt x="10325" y="17280"/>
                  <a:pt x="10325" y="17280"/>
                </a:cubicBezTo>
                <a:cubicBezTo>
                  <a:pt x="10325" y="17280"/>
                  <a:pt x="10325" y="17280"/>
                  <a:pt x="10325" y="17145"/>
                </a:cubicBezTo>
                <a:cubicBezTo>
                  <a:pt x="10325" y="17145"/>
                  <a:pt x="10325" y="17145"/>
                  <a:pt x="10325" y="17145"/>
                </a:cubicBezTo>
                <a:cubicBezTo>
                  <a:pt x="10325" y="17145"/>
                  <a:pt x="10325" y="17145"/>
                  <a:pt x="10325" y="17145"/>
                </a:cubicBezTo>
                <a:cubicBezTo>
                  <a:pt x="10325" y="17145"/>
                  <a:pt x="10325" y="17010"/>
                  <a:pt x="10325" y="17010"/>
                </a:cubicBezTo>
                <a:cubicBezTo>
                  <a:pt x="10732" y="14175"/>
                  <a:pt x="8694" y="11610"/>
                  <a:pt x="5842" y="11340"/>
                </a:cubicBezTo>
                <a:close/>
                <a:moveTo>
                  <a:pt x="7336" y="16065"/>
                </a:moveTo>
                <a:cubicBezTo>
                  <a:pt x="7336" y="15795"/>
                  <a:pt x="7336" y="15795"/>
                  <a:pt x="7336" y="15795"/>
                </a:cubicBezTo>
                <a:cubicBezTo>
                  <a:pt x="7336" y="15795"/>
                  <a:pt x="7336" y="15795"/>
                  <a:pt x="7336" y="15795"/>
                </a:cubicBezTo>
                <a:cubicBezTo>
                  <a:pt x="7472" y="15930"/>
                  <a:pt x="7472" y="15930"/>
                  <a:pt x="7472" y="16065"/>
                </a:cubicBezTo>
                <a:cubicBezTo>
                  <a:pt x="7472" y="16200"/>
                  <a:pt x="7336" y="16200"/>
                  <a:pt x="7336" y="16200"/>
                </a:cubicBezTo>
                <a:cubicBezTo>
                  <a:pt x="7336" y="16200"/>
                  <a:pt x="7336" y="16200"/>
                  <a:pt x="7336" y="16065"/>
                </a:cubicBezTo>
                <a:close/>
                <a:moveTo>
                  <a:pt x="2989" y="16065"/>
                </a:moveTo>
                <a:cubicBezTo>
                  <a:pt x="2989" y="15930"/>
                  <a:pt x="2989" y="15930"/>
                  <a:pt x="2989" y="15795"/>
                </a:cubicBezTo>
                <a:cubicBezTo>
                  <a:pt x="2989" y="15795"/>
                  <a:pt x="3125" y="15795"/>
                  <a:pt x="3125" y="15795"/>
                </a:cubicBezTo>
                <a:cubicBezTo>
                  <a:pt x="3125" y="16065"/>
                  <a:pt x="3125" y="16065"/>
                  <a:pt x="3125" y="16065"/>
                </a:cubicBezTo>
                <a:cubicBezTo>
                  <a:pt x="3125" y="16200"/>
                  <a:pt x="3125" y="16200"/>
                  <a:pt x="3125" y="16200"/>
                </a:cubicBezTo>
                <a:cubicBezTo>
                  <a:pt x="2989" y="16200"/>
                  <a:pt x="2989" y="16200"/>
                  <a:pt x="2989" y="16065"/>
                </a:cubicBezTo>
                <a:close/>
                <a:moveTo>
                  <a:pt x="3532" y="14985"/>
                </a:moveTo>
                <a:cubicBezTo>
                  <a:pt x="3532" y="14985"/>
                  <a:pt x="3532" y="14985"/>
                  <a:pt x="3532" y="14985"/>
                </a:cubicBezTo>
                <a:cubicBezTo>
                  <a:pt x="3532" y="14985"/>
                  <a:pt x="3532" y="14985"/>
                  <a:pt x="3532" y="14985"/>
                </a:cubicBezTo>
                <a:cubicBezTo>
                  <a:pt x="3532" y="14985"/>
                  <a:pt x="3532" y="14985"/>
                  <a:pt x="3532" y="14985"/>
                </a:cubicBezTo>
                <a:cubicBezTo>
                  <a:pt x="3532" y="14985"/>
                  <a:pt x="3532" y="14985"/>
                  <a:pt x="3532" y="14985"/>
                </a:cubicBezTo>
                <a:cubicBezTo>
                  <a:pt x="3532" y="13905"/>
                  <a:pt x="4211" y="13095"/>
                  <a:pt x="5162" y="13095"/>
                </a:cubicBezTo>
                <a:cubicBezTo>
                  <a:pt x="5298" y="13095"/>
                  <a:pt x="5298" y="13095"/>
                  <a:pt x="5298" y="13095"/>
                </a:cubicBezTo>
                <a:cubicBezTo>
                  <a:pt x="6249" y="13095"/>
                  <a:pt x="6928" y="13905"/>
                  <a:pt x="6928" y="14985"/>
                </a:cubicBezTo>
                <a:cubicBezTo>
                  <a:pt x="6928" y="14985"/>
                  <a:pt x="6928" y="14985"/>
                  <a:pt x="6928" y="14985"/>
                </a:cubicBezTo>
                <a:cubicBezTo>
                  <a:pt x="6385" y="14850"/>
                  <a:pt x="6249" y="14175"/>
                  <a:pt x="6249" y="14175"/>
                </a:cubicBezTo>
                <a:cubicBezTo>
                  <a:pt x="6249" y="14040"/>
                  <a:pt x="6113" y="13905"/>
                  <a:pt x="5977" y="13905"/>
                </a:cubicBezTo>
                <a:cubicBezTo>
                  <a:pt x="5842" y="13905"/>
                  <a:pt x="5706" y="13905"/>
                  <a:pt x="5706" y="14040"/>
                </a:cubicBezTo>
                <a:cubicBezTo>
                  <a:pt x="5026" y="14985"/>
                  <a:pt x="3668" y="14985"/>
                  <a:pt x="3532" y="14985"/>
                </a:cubicBezTo>
                <a:close/>
                <a:moveTo>
                  <a:pt x="3804" y="16065"/>
                </a:moveTo>
                <a:cubicBezTo>
                  <a:pt x="3804" y="15660"/>
                  <a:pt x="3804" y="15660"/>
                  <a:pt x="3804" y="15660"/>
                </a:cubicBezTo>
                <a:cubicBezTo>
                  <a:pt x="4075" y="15660"/>
                  <a:pt x="5162" y="15525"/>
                  <a:pt x="5842" y="14850"/>
                </a:cubicBezTo>
                <a:cubicBezTo>
                  <a:pt x="5977" y="15120"/>
                  <a:pt x="6249" y="15525"/>
                  <a:pt x="6657" y="15660"/>
                </a:cubicBezTo>
                <a:cubicBezTo>
                  <a:pt x="6657" y="16065"/>
                  <a:pt x="6657" y="16065"/>
                  <a:pt x="6657" y="16065"/>
                </a:cubicBezTo>
                <a:cubicBezTo>
                  <a:pt x="6657" y="16875"/>
                  <a:pt x="6113" y="17550"/>
                  <a:pt x="5434" y="17550"/>
                </a:cubicBezTo>
                <a:cubicBezTo>
                  <a:pt x="5026" y="17550"/>
                  <a:pt x="5026" y="17550"/>
                  <a:pt x="5026" y="17550"/>
                </a:cubicBezTo>
                <a:cubicBezTo>
                  <a:pt x="4347" y="17550"/>
                  <a:pt x="3804" y="16875"/>
                  <a:pt x="3804" y="16065"/>
                </a:cubicBezTo>
                <a:close/>
                <a:moveTo>
                  <a:pt x="5570" y="18225"/>
                </a:moveTo>
                <a:cubicBezTo>
                  <a:pt x="5570" y="18360"/>
                  <a:pt x="5570" y="18360"/>
                  <a:pt x="5570" y="18360"/>
                </a:cubicBezTo>
                <a:cubicBezTo>
                  <a:pt x="5162" y="18765"/>
                  <a:pt x="5162" y="18765"/>
                  <a:pt x="5162" y="18765"/>
                </a:cubicBezTo>
                <a:cubicBezTo>
                  <a:pt x="4891" y="18495"/>
                  <a:pt x="4891" y="18495"/>
                  <a:pt x="4891" y="18495"/>
                </a:cubicBezTo>
                <a:cubicBezTo>
                  <a:pt x="4891" y="18225"/>
                  <a:pt x="4891" y="18225"/>
                  <a:pt x="4891" y="18225"/>
                </a:cubicBezTo>
                <a:cubicBezTo>
                  <a:pt x="4891" y="18225"/>
                  <a:pt x="5026" y="18225"/>
                  <a:pt x="5026" y="18225"/>
                </a:cubicBezTo>
                <a:cubicBezTo>
                  <a:pt x="5434" y="18225"/>
                  <a:pt x="5434" y="18225"/>
                  <a:pt x="5434" y="18225"/>
                </a:cubicBezTo>
                <a:cubicBezTo>
                  <a:pt x="5434" y="18225"/>
                  <a:pt x="5570" y="18225"/>
                  <a:pt x="5570" y="18225"/>
                </a:cubicBezTo>
                <a:close/>
                <a:moveTo>
                  <a:pt x="7879" y="19980"/>
                </a:moveTo>
                <a:cubicBezTo>
                  <a:pt x="7879" y="19980"/>
                  <a:pt x="7879" y="19980"/>
                  <a:pt x="7879" y="19980"/>
                </a:cubicBezTo>
                <a:cubicBezTo>
                  <a:pt x="7879" y="20115"/>
                  <a:pt x="7879" y="20115"/>
                  <a:pt x="7879" y="20115"/>
                </a:cubicBezTo>
                <a:cubicBezTo>
                  <a:pt x="7879" y="20115"/>
                  <a:pt x="7879" y="20115"/>
                  <a:pt x="7879" y="20115"/>
                </a:cubicBezTo>
                <a:cubicBezTo>
                  <a:pt x="7879" y="20115"/>
                  <a:pt x="7743" y="20115"/>
                  <a:pt x="7743" y="20115"/>
                </a:cubicBezTo>
                <a:cubicBezTo>
                  <a:pt x="7743" y="20115"/>
                  <a:pt x="7743" y="20115"/>
                  <a:pt x="7743" y="20115"/>
                </a:cubicBezTo>
                <a:cubicBezTo>
                  <a:pt x="7743" y="20115"/>
                  <a:pt x="7743" y="20115"/>
                  <a:pt x="7743" y="20115"/>
                </a:cubicBezTo>
                <a:cubicBezTo>
                  <a:pt x="7743" y="20115"/>
                  <a:pt x="7743" y="20115"/>
                  <a:pt x="7743" y="20115"/>
                </a:cubicBezTo>
                <a:cubicBezTo>
                  <a:pt x="7743" y="20115"/>
                  <a:pt x="7608" y="20250"/>
                  <a:pt x="7608" y="20250"/>
                </a:cubicBezTo>
                <a:cubicBezTo>
                  <a:pt x="7608" y="20250"/>
                  <a:pt x="7608" y="20250"/>
                  <a:pt x="7608" y="20250"/>
                </a:cubicBezTo>
                <a:cubicBezTo>
                  <a:pt x="7608" y="20250"/>
                  <a:pt x="7608" y="20250"/>
                  <a:pt x="7608" y="20250"/>
                </a:cubicBezTo>
                <a:cubicBezTo>
                  <a:pt x="7608" y="20250"/>
                  <a:pt x="7472" y="20250"/>
                  <a:pt x="7472" y="20250"/>
                </a:cubicBezTo>
                <a:cubicBezTo>
                  <a:pt x="7472" y="20250"/>
                  <a:pt x="7472" y="20250"/>
                  <a:pt x="7472" y="20385"/>
                </a:cubicBezTo>
                <a:cubicBezTo>
                  <a:pt x="7472" y="20385"/>
                  <a:pt x="7472" y="20385"/>
                  <a:pt x="7472" y="20385"/>
                </a:cubicBezTo>
                <a:cubicBezTo>
                  <a:pt x="7336" y="20385"/>
                  <a:pt x="7336" y="20385"/>
                  <a:pt x="7336" y="20385"/>
                </a:cubicBezTo>
                <a:cubicBezTo>
                  <a:pt x="7336" y="20385"/>
                  <a:pt x="7336" y="20385"/>
                  <a:pt x="7336" y="20385"/>
                </a:cubicBezTo>
                <a:cubicBezTo>
                  <a:pt x="7336" y="20385"/>
                  <a:pt x="7336" y="20385"/>
                  <a:pt x="7200" y="20385"/>
                </a:cubicBezTo>
                <a:cubicBezTo>
                  <a:pt x="7200" y="20385"/>
                  <a:pt x="7200" y="20385"/>
                  <a:pt x="7200" y="20385"/>
                </a:cubicBezTo>
                <a:cubicBezTo>
                  <a:pt x="7200" y="20385"/>
                  <a:pt x="7200" y="20385"/>
                  <a:pt x="7200" y="20385"/>
                </a:cubicBezTo>
                <a:cubicBezTo>
                  <a:pt x="7200" y="20520"/>
                  <a:pt x="7200" y="20520"/>
                  <a:pt x="7200" y="20520"/>
                </a:cubicBezTo>
                <a:cubicBezTo>
                  <a:pt x="7200" y="20520"/>
                  <a:pt x="7200" y="20520"/>
                  <a:pt x="7064" y="20520"/>
                </a:cubicBezTo>
                <a:cubicBezTo>
                  <a:pt x="7064" y="20520"/>
                  <a:pt x="7064" y="20520"/>
                  <a:pt x="7064" y="20520"/>
                </a:cubicBezTo>
                <a:cubicBezTo>
                  <a:pt x="7064" y="20520"/>
                  <a:pt x="7064" y="20520"/>
                  <a:pt x="7064" y="20520"/>
                </a:cubicBezTo>
                <a:cubicBezTo>
                  <a:pt x="7064" y="20520"/>
                  <a:pt x="7064" y="20520"/>
                  <a:pt x="7064" y="20520"/>
                </a:cubicBezTo>
                <a:cubicBezTo>
                  <a:pt x="6928" y="20520"/>
                  <a:pt x="6928" y="20520"/>
                  <a:pt x="6928" y="20520"/>
                </a:cubicBezTo>
                <a:cubicBezTo>
                  <a:pt x="6928" y="20655"/>
                  <a:pt x="6928" y="20655"/>
                  <a:pt x="6928" y="20655"/>
                </a:cubicBezTo>
                <a:cubicBezTo>
                  <a:pt x="6928" y="20655"/>
                  <a:pt x="6928" y="20655"/>
                  <a:pt x="6792" y="20655"/>
                </a:cubicBezTo>
                <a:cubicBezTo>
                  <a:pt x="6792" y="20655"/>
                  <a:pt x="6792" y="20655"/>
                  <a:pt x="6792" y="20655"/>
                </a:cubicBezTo>
                <a:cubicBezTo>
                  <a:pt x="6792" y="20655"/>
                  <a:pt x="6792" y="20655"/>
                  <a:pt x="6792" y="20655"/>
                </a:cubicBezTo>
                <a:cubicBezTo>
                  <a:pt x="6792" y="20655"/>
                  <a:pt x="6792" y="20655"/>
                  <a:pt x="6792" y="20655"/>
                </a:cubicBezTo>
                <a:cubicBezTo>
                  <a:pt x="6792" y="20655"/>
                  <a:pt x="6657" y="20655"/>
                  <a:pt x="6657" y="20655"/>
                </a:cubicBezTo>
                <a:cubicBezTo>
                  <a:pt x="6657" y="20655"/>
                  <a:pt x="6657" y="20655"/>
                  <a:pt x="6657" y="20655"/>
                </a:cubicBezTo>
                <a:cubicBezTo>
                  <a:pt x="6657" y="20655"/>
                  <a:pt x="6657" y="20655"/>
                  <a:pt x="6657" y="20655"/>
                </a:cubicBezTo>
                <a:cubicBezTo>
                  <a:pt x="6657" y="20655"/>
                  <a:pt x="6521" y="20655"/>
                  <a:pt x="6521" y="20655"/>
                </a:cubicBezTo>
                <a:cubicBezTo>
                  <a:pt x="6521" y="20790"/>
                  <a:pt x="6521" y="20790"/>
                  <a:pt x="6521" y="20790"/>
                </a:cubicBezTo>
                <a:cubicBezTo>
                  <a:pt x="6521" y="20790"/>
                  <a:pt x="6521" y="20790"/>
                  <a:pt x="6521" y="20790"/>
                </a:cubicBezTo>
                <a:cubicBezTo>
                  <a:pt x="6521" y="20790"/>
                  <a:pt x="6385" y="20790"/>
                  <a:pt x="6385" y="20790"/>
                </a:cubicBezTo>
                <a:cubicBezTo>
                  <a:pt x="6385" y="20790"/>
                  <a:pt x="6385" y="20790"/>
                  <a:pt x="6385" y="20790"/>
                </a:cubicBezTo>
                <a:cubicBezTo>
                  <a:pt x="6385" y="20790"/>
                  <a:pt x="6385" y="20790"/>
                  <a:pt x="6385" y="20790"/>
                </a:cubicBezTo>
                <a:cubicBezTo>
                  <a:pt x="6385" y="20790"/>
                  <a:pt x="6385" y="20790"/>
                  <a:pt x="6385" y="20790"/>
                </a:cubicBezTo>
                <a:cubicBezTo>
                  <a:pt x="6249" y="20790"/>
                  <a:pt x="6249" y="20790"/>
                  <a:pt x="6249" y="20790"/>
                </a:cubicBezTo>
                <a:cubicBezTo>
                  <a:pt x="6249" y="20790"/>
                  <a:pt x="6249" y="20790"/>
                  <a:pt x="6249" y="20790"/>
                </a:cubicBezTo>
                <a:cubicBezTo>
                  <a:pt x="6249" y="20790"/>
                  <a:pt x="6249" y="20790"/>
                  <a:pt x="6249" y="20790"/>
                </a:cubicBezTo>
                <a:cubicBezTo>
                  <a:pt x="6113" y="20790"/>
                  <a:pt x="6113" y="20790"/>
                  <a:pt x="6113" y="20790"/>
                </a:cubicBezTo>
                <a:cubicBezTo>
                  <a:pt x="6113" y="20790"/>
                  <a:pt x="6113" y="20790"/>
                  <a:pt x="6113" y="20790"/>
                </a:cubicBezTo>
                <a:cubicBezTo>
                  <a:pt x="6113" y="20790"/>
                  <a:pt x="6113" y="20790"/>
                  <a:pt x="6113" y="20790"/>
                </a:cubicBezTo>
                <a:cubicBezTo>
                  <a:pt x="5977" y="20790"/>
                  <a:pt x="5977" y="20790"/>
                  <a:pt x="5977" y="20790"/>
                </a:cubicBezTo>
                <a:cubicBezTo>
                  <a:pt x="5977" y="20790"/>
                  <a:pt x="5977" y="20925"/>
                  <a:pt x="5977" y="20925"/>
                </a:cubicBezTo>
                <a:cubicBezTo>
                  <a:pt x="5977" y="20925"/>
                  <a:pt x="5842" y="20925"/>
                  <a:pt x="5842" y="20925"/>
                </a:cubicBezTo>
                <a:cubicBezTo>
                  <a:pt x="5842" y="20925"/>
                  <a:pt x="5842" y="20925"/>
                  <a:pt x="5842" y="20925"/>
                </a:cubicBezTo>
                <a:cubicBezTo>
                  <a:pt x="5842" y="20925"/>
                  <a:pt x="5842" y="20925"/>
                  <a:pt x="5706" y="20925"/>
                </a:cubicBezTo>
                <a:cubicBezTo>
                  <a:pt x="5706" y="20925"/>
                  <a:pt x="5706" y="20925"/>
                  <a:pt x="5706" y="20925"/>
                </a:cubicBezTo>
                <a:cubicBezTo>
                  <a:pt x="5706" y="20925"/>
                  <a:pt x="5706" y="20925"/>
                  <a:pt x="5706" y="20925"/>
                </a:cubicBezTo>
                <a:cubicBezTo>
                  <a:pt x="5570" y="20925"/>
                  <a:pt x="5570" y="20925"/>
                  <a:pt x="5570" y="20925"/>
                </a:cubicBezTo>
                <a:cubicBezTo>
                  <a:pt x="5570" y="20925"/>
                  <a:pt x="5570" y="20925"/>
                  <a:pt x="5570" y="20925"/>
                </a:cubicBezTo>
                <a:cubicBezTo>
                  <a:pt x="5570" y="20925"/>
                  <a:pt x="5570" y="20925"/>
                  <a:pt x="5570" y="20925"/>
                </a:cubicBezTo>
                <a:cubicBezTo>
                  <a:pt x="5570" y="20925"/>
                  <a:pt x="5434" y="20925"/>
                  <a:pt x="5434" y="20925"/>
                </a:cubicBezTo>
                <a:cubicBezTo>
                  <a:pt x="5434" y="20925"/>
                  <a:pt x="5434" y="20925"/>
                  <a:pt x="5434" y="20925"/>
                </a:cubicBezTo>
                <a:cubicBezTo>
                  <a:pt x="5434" y="20925"/>
                  <a:pt x="5434" y="20925"/>
                  <a:pt x="5434" y="20925"/>
                </a:cubicBezTo>
                <a:cubicBezTo>
                  <a:pt x="5434" y="20925"/>
                  <a:pt x="5434" y="20925"/>
                  <a:pt x="5298" y="20925"/>
                </a:cubicBezTo>
                <a:cubicBezTo>
                  <a:pt x="5298" y="20925"/>
                  <a:pt x="5298" y="20925"/>
                  <a:pt x="5298" y="20925"/>
                </a:cubicBezTo>
                <a:cubicBezTo>
                  <a:pt x="5298" y="20925"/>
                  <a:pt x="5298" y="20925"/>
                  <a:pt x="5298" y="20925"/>
                </a:cubicBezTo>
                <a:cubicBezTo>
                  <a:pt x="5298" y="20925"/>
                  <a:pt x="5298" y="20925"/>
                  <a:pt x="5298" y="20925"/>
                </a:cubicBezTo>
                <a:cubicBezTo>
                  <a:pt x="5162" y="20925"/>
                  <a:pt x="5162" y="20925"/>
                  <a:pt x="5162" y="20925"/>
                </a:cubicBezTo>
                <a:cubicBezTo>
                  <a:pt x="5162" y="20925"/>
                  <a:pt x="5162" y="20925"/>
                  <a:pt x="5162" y="20925"/>
                </a:cubicBezTo>
                <a:cubicBezTo>
                  <a:pt x="5162" y="20925"/>
                  <a:pt x="5162" y="20925"/>
                  <a:pt x="5162" y="20925"/>
                </a:cubicBezTo>
                <a:cubicBezTo>
                  <a:pt x="5162" y="20925"/>
                  <a:pt x="5026" y="20925"/>
                  <a:pt x="5026" y="20925"/>
                </a:cubicBezTo>
                <a:cubicBezTo>
                  <a:pt x="5026" y="20925"/>
                  <a:pt x="5026" y="20925"/>
                  <a:pt x="5026" y="20925"/>
                </a:cubicBezTo>
                <a:cubicBezTo>
                  <a:pt x="5026" y="20925"/>
                  <a:pt x="5026" y="20925"/>
                  <a:pt x="4891" y="20925"/>
                </a:cubicBezTo>
                <a:cubicBezTo>
                  <a:pt x="4891" y="20925"/>
                  <a:pt x="4891" y="20925"/>
                  <a:pt x="4891" y="20925"/>
                </a:cubicBezTo>
                <a:cubicBezTo>
                  <a:pt x="4891" y="20925"/>
                  <a:pt x="4891" y="20925"/>
                  <a:pt x="4755" y="20925"/>
                </a:cubicBezTo>
                <a:cubicBezTo>
                  <a:pt x="4755" y="20925"/>
                  <a:pt x="4755" y="20925"/>
                  <a:pt x="4755" y="20925"/>
                </a:cubicBezTo>
                <a:cubicBezTo>
                  <a:pt x="4755" y="20925"/>
                  <a:pt x="4755" y="20925"/>
                  <a:pt x="4619" y="20925"/>
                </a:cubicBezTo>
                <a:cubicBezTo>
                  <a:pt x="4619" y="20925"/>
                  <a:pt x="4619" y="20925"/>
                  <a:pt x="4619" y="20925"/>
                </a:cubicBezTo>
                <a:cubicBezTo>
                  <a:pt x="4619" y="20925"/>
                  <a:pt x="4619" y="20925"/>
                  <a:pt x="4619" y="20925"/>
                </a:cubicBezTo>
                <a:cubicBezTo>
                  <a:pt x="4619" y="20925"/>
                  <a:pt x="4619" y="20925"/>
                  <a:pt x="4483" y="20925"/>
                </a:cubicBezTo>
                <a:cubicBezTo>
                  <a:pt x="4483" y="20925"/>
                  <a:pt x="4483" y="20925"/>
                  <a:pt x="4483" y="20925"/>
                </a:cubicBezTo>
                <a:cubicBezTo>
                  <a:pt x="4483" y="20925"/>
                  <a:pt x="4483" y="20790"/>
                  <a:pt x="4347" y="20790"/>
                </a:cubicBezTo>
                <a:cubicBezTo>
                  <a:pt x="4347" y="20790"/>
                  <a:pt x="4347" y="20790"/>
                  <a:pt x="4347" y="20790"/>
                </a:cubicBezTo>
                <a:cubicBezTo>
                  <a:pt x="4347" y="20790"/>
                  <a:pt x="4347" y="20790"/>
                  <a:pt x="4347" y="20790"/>
                </a:cubicBezTo>
                <a:cubicBezTo>
                  <a:pt x="4211" y="20790"/>
                  <a:pt x="4211" y="20790"/>
                  <a:pt x="4211" y="20790"/>
                </a:cubicBezTo>
                <a:cubicBezTo>
                  <a:pt x="4211" y="20790"/>
                  <a:pt x="4211" y="20790"/>
                  <a:pt x="4211" y="20790"/>
                </a:cubicBezTo>
                <a:cubicBezTo>
                  <a:pt x="4211" y="20790"/>
                  <a:pt x="4211" y="20790"/>
                  <a:pt x="4075" y="20790"/>
                </a:cubicBezTo>
                <a:cubicBezTo>
                  <a:pt x="4075" y="20790"/>
                  <a:pt x="4075" y="20790"/>
                  <a:pt x="4075" y="20790"/>
                </a:cubicBezTo>
                <a:cubicBezTo>
                  <a:pt x="4075" y="20790"/>
                  <a:pt x="4075" y="20790"/>
                  <a:pt x="4075" y="20790"/>
                </a:cubicBezTo>
                <a:cubicBezTo>
                  <a:pt x="4075" y="20790"/>
                  <a:pt x="4075" y="20790"/>
                  <a:pt x="4075" y="20790"/>
                </a:cubicBezTo>
                <a:cubicBezTo>
                  <a:pt x="4075" y="20790"/>
                  <a:pt x="4075" y="20790"/>
                  <a:pt x="4075" y="20790"/>
                </a:cubicBezTo>
                <a:cubicBezTo>
                  <a:pt x="3940" y="20790"/>
                  <a:pt x="3940" y="20790"/>
                  <a:pt x="3940" y="20790"/>
                </a:cubicBezTo>
                <a:cubicBezTo>
                  <a:pt x="3940" y="20790"/>
                  <a:pt x="3940" y="20790"/>
                  <a:pt x="3940" y="20790"/>
                </a:cubicBezTo>
                <a:cubicBezTo>
                  <a:pt x="3940" y="20790"/>
                  <a:pt x="3804" y="20655"/>
                  <a:pt x="3804" y="20655"/>
                </a:cubicBezTo>
                <a:cubicBezTo>
                  <a:pt x="3804" y="20655"/>
                  <a:pt x="3804" y="20655"/>
                  <a:pt x="3804" y="20655"/>
                </a:cubicBezTo>
                <a:cubicBezTo>
                  <a:pt x="3804" y="20655"/>
                  <a:pt x="3804" y="20655"/>
                  <a:pt x="3668" y="20655"/>
                </a:cubicBezTo>
                <a:cubicBezTo>
                  <a:pt x="3668" y="20655"/>
                  <a:pt x="3668" y="20655"/>
                  <a:pt x="3668" y="20655"/>
                </a:cubicBezTo>
                <a:cubicBezTo>
                  <a:pt x="3668" y="20655"/>
                  <a:pt x="3668" y="20655"/>
                  <a:pt x="3668" y="20655"/>
                </a:cubicBezTo>
                <a:cubicBezTo>
                  <a:pt x="3668" y="20655"/>
                  <a:pt x="3532" y="20655"/>
                  <a:pt x="3532" y="20655"/>
                </a:cubicBezTo>
                <a:cubicBezTo>
                  <a:pt x="3532" y="20655"/>
                  <a:pt x="3532" y="20655"/>
                  <a:pt x="3532" y="20655"/>
                </a:cubicBezTo>
                <a:cubicBezTo>
                  <a:pt x="3532" y="20655"/>
                  <a:pt x="3532" y="20520"/>
                  <a:pt x="3396" y="20520"/>
                </a:cubicBezTo>
                <a:cubicBezTo>
                  <a:pt x="3396" y="20520"/>
                  <a:pt x="3396" y="20520"/>
                  <a:pt x="3396" y="20520"/>
                </a:cubicBezTo>
                <a:cubicBezTo>
                  <a:pt x="3396" y="20520"/>
                  <a:pt x="3396" y="20520"/>
                  <a:pt x="3396" y="20520"/>
                </a:cubicBezTo>
                <a:cubicBezTo>
                  <a:pt x="3396" y="20520"/>
                  <a:pt x="3260" y="20520"/>
                  <a:pt x="3260" y="20520"/>
                </a:cubicBezTo>
                <a:cubicBezTo>
                  <a:pt x="3260" y="20520"/>
                  <a:pt x="3260" y="20520"/>
                  <a:pt x="3260" y="20520"/>
                </a:cubicBezTo>
                <a:cubicBezTo>
                  <a:pt x="3260" y="20520"/>
                  <a:pt x="3260" y="20520"/>
                  <a:pt x="3260" y="20520"/>
                </a:cubicBezTo>
                <a:cubicBezTo>
                  <a:pt x="3125" y="20385"/>
                  <a:pt x="3125" y="20385"/>
                  <a:pt x="3125" y="20385"/>
                </a:cubicBezTo>
                <a:cubicBezTo>
                  <a:pt x="3125" y="20385"/>
                  <a:pt x="3125" y="20385"/>
                  <a:pt x="3125" y="20385"/>
                </a:cubicBezTo>
                <a:cubicBezTo>
                  <a:pt x="3125" y="20385"/>
                  <a:pt x="3125" y="20385"/>
                  <a:pt x="3125" y="20385"/>
                </a:cubicBezTo>
                <a:cubicBezTo>
                  <a:pt x="3125" y="20385"/>
                  <a:pt x="3125" y="20385"/>
                  <a:pt x="3125" y="20385"/>
                </a:cubicBezTo>
                <a:cubicBezTo>
                  <a:pt x="3125" y="20385"/>
                  <a:pt x="3125" y="20385"/>
                  <a:pt x="2989" y="20385"/>
                </a:cubicBezTo>
                <a:cubicBezTo>
                  <a:pt x="2989" y="20385"/>
                  <a:pt x="2989" y="20385"/>
                  <a:pt x="2989" y="20385"/>
                </a:cubicBezTo>
                <a:cubicBezTo>
                  <a:pt x="2989" y="20385"/>
                  <a:pt x="2989" y="20385"/>
                  <a:pt x="2989" y="20385"/>
                </a:cubicBezTo>
                <a:cubicBezTo>
                  <a:pt x="2989" y="20385"/>
                  <a:pt x="2989" y="20385"/>
                  <a:pt x="2989" y="20385"/>
                </a:cubicBezTo>
                <a:cubicBezTo>
                  <a:pt x="2989" y="20385"/>
                  <a:pt x="2989" y="20250"/>
                  <a:pt x="2853" y="20250"/>
                </a:cubicBezTo>
                <a:cubicBezTo>
                  <a:pt x="2853" y="20250"/>
                  <a:pt x="2853" y="20250"/>
                  <a:pt x="2853" y="20250"/>
                </a:cubicBezTo>
                <a:cubicBezTo>
                  <a:pt x="2853" y="20250"/>
                  <a:pt x="2853" y="20250"/>
                  <a:pt x="2853" y="20250"/>
                </a:cubicBezTo>
                <a:cubicBezTo>
                  <a:pt x="2853" y="20250"/>
                  <a:pt x="2853" y="20250"/>
                  <a:pt x="2717" y="20250"/>
                </a:cubicBezTo>
                <a:cubicBezTo>
                  <a:pt x="2717" y="20250"/>
                  <a:pt x="2717" y="20250"/>
                  <a:pt x="2717" y="20250"/>
                </a:cubicBezTo>
                <a:cubicBezTo>
                  <a:pt x="2717" y="20115"/>
                  <a:pt x="2717" y="20115"/>
                  <a:pt x="2717" y="20115"/>
                </a:cubicBezTo>
                <a:cubicBezTo>
                  <a:pt x="2717" y="20115"/>
                  <a:pt x="2717" y="20115"/>
                  <a:pt x="2717" y="20115"/>
                </a:cubicBezTo>
                <a:cubicBezTo>
                  <a:pt x="2717" y="20115"/>
                  <a:pt x="2581" y="20115"/>
                  <a:pt x="2581" y="20115"/>
                </a:cubicBezTo>
                <a:cubicBezTo>
                  <a:pt x="2581" y="20115"/>
                  <a:pt x="2581" y="20115"/>
                  <a:pt x="2581" y="20115"/>
                </a:cubicBezTo>
                <a:cubicBezTo>
                  <a:pt x="2581" y="20115"/>
                  <a:pt x="2581" y="20115"/>
                  <a:pt x="2581" y="20115"/>
                </a:cubicBezTo>
                <a:cubicBezTo>
                  <a:pt x="2581" y="20115"/>
                  <a:pt x="2581" y="20115"/>
                  <a:pt x="2581" y="20115"/>
                </a:cubicBezTo>
                <a:cubicBezTo>
                  <a:pt x="2581" y="19980"/>
                  <a:pt x="2581" y="19980"/>
                  <a:pt x="2581" y="19980"/>
                </a:cubicBezTo>
                <a:cubicBezTo>
                  <a:pt x="2445" y="19980"/>
                  <a:pt x="2445" y="19980"/>
                  <a:pt x="2445" y="19980"/>
                </a:cubicBezTo>
                <a:cubicBezTo>
                  <a:pt x="2445" y="19980"/>
                  <a:pt x="2445" y="19980"/>
                  <a:pt x="2445" y="19980"/>
                </a:cubicBezTo>
                <a:cubicBezTo>
                  <a:pt x="2445" y="19980"/>
                  <a:pt x="2445" y="19980"/>
                  <a:pt x="2445" y="19980"/>
                </a:cubicBezTo>
                <a:cubicBezTo>
                  <a:pt x="2445" y="19980"/>
                  <a:pt x="2445" y="19980"/>
                  <a:pt x="2445" y="19980"/>
                </a:cubicBezTo>
                <a:cubicBezTo>
                  <a:pt x="2581" y="19440"/>
                  <a:pt x="3125" y="19305"/>
                  <a:pt x="3125" y="19305"/>
                </a:cubicBezTo>
                <a:cubicBezTo>
                  <a:pt x="3125" y="19305"/>
                  <a:pt x="3125" y="19305"/>
                  <a:pt x="3125" y="19305"/>
                </a:cubicBezTo>
                <a:cubicBezTo>
                  <a:pt x="4347" y="18900"/>
                  <a:pt x="4347" y="18900"/>
                  <a:pt x="4347" y="18900"/>
                </a:cubicBezTo>
                <a:cubicBezTo>
                  <a:pt x="5026" y="19440"/>
                  <a:pt x="5026" y="19440"/>
                  <a:pt x="5026" y="19440"/>
                </a:cubicBezTo>
                <a:cubicBezTo>
                  <a:pt x="5026" y="19575"/>
                  <a:pt x="5162" y="19575"/>
                  <a:pt x="5162" y="19575"/>
                </a:cubicBezTo>
                <a:cubicBezTo>
                  <a:pt x="5162" y="19575"/>
                  <a:pt x="5162" y="19575"/>
                  <a:pt x="5162" y="19575"/>
                </a:cubicBezTo>
                <a:cubicBezTo>
                  <a:pt x="5298" y="19575"/>
                  <a:pt x="5434" y="19575"/>
                  <a:pt x="5434" y="19440"/>
                </a:cubicBezTo>
                <a:cubicBezTo>
                  <a:pt x="6113" y="18900"/>
                  <a:pt x="6113" y="18900"/>
                  <a:pt x="6113" y="18900"/>
                </a:cubicBezTo>
                <a:cubicBezTo>
                  <a:pt x="7336" y="19305"/>
                  <a:pt x="7336" y="19305"/>
                  <a:pt x="7336" y="19305"/>
                </a:cubicBezTo>
                <a:cubicBezTo>
                  <a:pt x="7336" y="19305"/>
                  <a:pt x="7336" y="19305"/>
                  <a:pt x="7336" y="19305"/>
                </a:cubicBezTo>
                <a:cubicBezTo>
                  <a:pt x="7336" y="19305"/>
                  <a:pt x="7743" y="19440"/>
                  <a:pt x="8015" y="19980"/>
                </a:cubicBezTo>
                <a:lnTo>
                  <a:pt x="7879" y="199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94" name="Freeform 178"/>
          <p:cNvSpPr/>
          <p:nvPr/>
        </p:nvSpPr>
        <p:spPr>
          <a:xfrm>
            <a:off x="6853238" y="3221038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8505"/>
                </a:moveTo>
                <a:cubicBezTo>
                  <a:pt x="19440" y="8505"/>
                  <a:pt x="19440" y="8505"/>
                  <a:pt x="19440" y="8505"/>
                </a:cubicBezTo>
                <a:cubicBezTo>
                  <a:pt x="19170" y="7830"/>
                  <a:pt x="18900" y="7020"/>
                  <a:pt x="18495" y="6345"/>
                </a:cubicBezTo>
                <a:cubicBezTo>
                  <a:pt x="19845" y="4995"/>
                  <a:pt x="19845" y="4995"/>
                  <a:pt x="19845" y="4995"/>
                </a:cubicBezTo>
                <a:cubicBezTo>
                  <a:pt x="19980" y="4860"/>
                  <a:pt x="19980" y="4590"/>
                  <a:pt x="19845" y="4455"/>
                </a:cubicBezTo>
                <a:cubicBezTo>
                  <a:pt x="17145" y="1755"/>
                  <a:pt x="17145" y="1755"/>
                  <a:pt x="17145" y="1755"/>
                </a:cubicBezTo>
                <a:cubicBezTo>
                  <a:pt x="17010" y="1755"/>
                  <a:pt x="16875" y="1755"/>
                  <a:pt x="16875" y="1755"/>
                </a:cubicBezTo>
                <a:cubicBezTo>
                  <a:pt x="16740" y="1755"/>
                  <a:pt x="16740" y="1755"/>
                  <a:pt x="16605" y="1755"/>
                </a:cubicBezTo>
                <a:cubicBezTo>
                  <a:pt x="15255" y="3105"/>
                  <a:pt x="15255" y="3105"/>
                  <a:pt x="15255" y="3105"/>
                </a:cubicBezTo>
                <a:cubicBezTo>
                  <a:pt x="14580" y="2700"/>
                  <a:pt x="13770" y="2430"/>
                  <a:pt x="13095" y="2160"/>
                </a:cubicBezTo>
                <a:cubicBezTo>
                  <a:pt x="13095" y="405"/>
                  <a:pt x="13095" y="405"/>
                  <a:pt x="13095" y="405"/>
                </a:cubicBezTo>
                <a:cubicBezTo>
                  <a:pt x="13095" y="135"/>
                  <a:pt x="12825" y="0"/>
                  <a:pt x="12690" y="0"/>
                </a:cubicBezTo>
                <a:cubicBezTo>
                  <a:pt x="8910" y="0"/>
                  <a:pt x="8910" y="0"/>
                  <a:pt x="8910" y="0"/>
                </a:cubicBezTo>
                <a:cubicBezTo>
                  <a:pt x="8775" y="0"/>
                  <a:pt x="8505" y="135"/>
                  <a:pt x="8505" y="405"/>
                </a:cubicBezTo>
                <a:cubicBezTo>
                  <a:pt x="8505" y="2160"/>
                  <a:pt x="8505" y="2160"/>
                  <a:pt x="8505" y="2160"/>
                </a:cubicBezTo>
                <a:cubicBezTo>
                  <a:pt x="7830" y="2430"/>
                  <a:pt x="7020" y="2700"/>
                  <a:pt x="6345" y="3105"/>
                </a:cubicBezTo>
                <a:cubicBezTo>
                  <a:pt x="4995" y="1755"/>
                  <a:pt x="4995" y="1755"/>
                  <a:pt x="4995" y="1755"/>
                </a:cubicBezTo>
                <a:cubicBezTo>
                  <a:pt x="4995" y="1755"/>
                  <a:pt x="4860" y="1755"/>
                  <a:pt x="4725" y="1755"/>
                </a:cubicBezTo>
                <a:cubicBezTo>
                  <a:pt x="4725" y="1755"/>
                  <a:pt x="4590" y="1755"/>
                  <a:pt x="4455" y="1755"/>
                </a:cubicBezTo>
                <a:cubicBezTo>
                  <a:pt x="1755" y="4455"/>
                  <a:pt x="1755" y="4455"/>
                  <a:pt x="1755" y="4455"/>
                </a:cubicBezTo>
                <a:cubicBezTo>
                  <a:pt x="1755" y="4590"/>
                  <a:pt x="1755" y="4725"/>
                  <a:pt x="1755" y="4725"/>
                </a:cubicBezTo>
                <a:cubicBezTo>
                  <a:pt x="1755" y="4860"/>
                  <a:pt x="1755" y="4995"/>
                  <a:pt x="1755" y="4995"/>
                </a:cubicBezTo>
                <a:cubicBezTo>
                  <a:pt x="3105" y="6345"/>
                  <a:pt x="3105" y="6345"/>
                  <a:pt x="3105" y="6345"/>
                </a:cubicBezTo>
                <a:cubicBezTo>
                  <a:pt x="2700" y="7020"/>
                  <a:pt x="2430" y="7830"/>
                  <a:pt x="2160" y="8505"/>
                </a:cubicBezTo>
                <a:cubicBezTo>
                  <a:pt x="405" y="8505"/>
                  <a:pt x="405" y="8505"/>
                  <a:pt x="405" y="8505"/>
                </a:cubicBezTo>
                <a:cubicBezTo>
                  <a:pt x="135" y="8505"/>
                  <a:pt x="0" y="8775"/>
                  <a:pt x="0" y="8910"/>
                </a:cubicBezTo>
                <a:cubicBezTo>
                  <a:pt x="0" y="12690"/>
                  <a:pt x="0" y="12690"/>
                  <a:pt x="0" y="12690"/>
                </a:cubicBezTo>
                <a:cubicBezTo>
                  <a:pt x="0" y="12825"/>
                  <a:pt x="135" y="13095"/>
                  <a:pt x="405" y="13095"/>
                </a:cubicBezTo>
                <a:cubicBezTo>
                  <a:pt x="2160" y="13095"/>
                  <a:pt x="2160" y="13095"/>
                  <a:pt x="2160" y="13095"/>
                </a:cubicBezTo>
                <a:cubicBezTo>
                  <a:pt x="2430" y="13770"/>
                  <a:pt x="2700" y="14580"/>
                  <a:pt x="3105" y="15255"/>
                </a:cubicBezTo>
                <a:cubicBezTo>
                  <a:pt x="1755" y="16605"/>
                  <a:pt x="1755" y="16605"/>
                  <a:pt x="1755" y="16605"/>
                </a:cubicBezTo>
                <a:cubicBezTo>
                  <a:pt x="1755" y="16740"/>
                  <a:pt x="1755" y="16740"/>
                  <a:pt x="1755" y="16875"/>
                </a:cubicBezTo>
                <a:cubicBezTo>
                  <a:pt x="1755" y="16875"/>
                  <a:pt x="1755" y="17010"/>
                  <a:pt x="1755" y="17145"/>
                </a:cubicBezTo>
                <a:cubicBezTo>
                  <a:pt x="4455" y="19845"/>
                  <a:pt x="4455" y="19845"/>
                  <a:pt x="4455" y="19845"/>
                </a:cubicBezTo>
                <a:cubicBezTo>
                  <a:pt x="4590" y="19980"/>
                  <a:pt x="4860" y="19980"/>
                  <a:pt x="4995" y="19845"/>
                </a:cubicBezTo>
                <a:cubicBezTo>
                  <a:pt x="6345" y="18495"/>
                  <a:pt x="6345" y="18495"/>
                  <a:pt x="6345" y="18495"/>
                </a:cubicBezTo>
                <a:cubicBezTo>
                  <a:pt x="7020" y="18900"/>
                  <a:pt x="7830" y="19170"/>
                  <a:pt x="8505" y="19440"/>
                </a:cubicBezTo>
                <a:cubicBezTo>
                  <a:pt x="8505" y="21195"/>
                  <a:pt x="8505" y="21195"/>
                  <a:pt x="8505" y="21195"/>
                </a:cubicBezTo>
                <a:cubicBezTo>
                  <a:pt x="8505" y="21465"/>
                  <a:pt x="8775" y="21600"/>
                  <a:pt x="8910" y="21600"/>
                </a:cubicBezTo>
                <a:cubicBezTo>
                  <a:pt x="12690" y="21600"/>
                  <a:pt x="12690" y="21600"/>
                  <a:pt x="12690" y="21600"/>
                </a:cubicBezTo>
                <a:cubicBezTo>
                  <a:pt x="12825" y="21600"/>
                  <a:pt x="13095" y="21465"/>
                  <a:pt x="13095" y="21195"/>
                </a:cubicBezTo>
                <a:cubicBezTo>
                  <a:pt x="13095" y="19440"/>
                  <a:pt x="13095" y="19440"/>
                  <a:pt x="13095" y="19440"/>
                </a:cubicBezTo>
                <a:cubicBezTo>
                  <a:pt x="13770" y="19170"/>
                  <a:pt x="14580" y="18900"/>
                  <a:pt x="15255" y="18495"/>
                </a:cubicBezTo>
                <a:cubicBezTo>
                  <a:pt x="16605" y="19845"/>
                  <a:pt x="16605" y="19845"/>
                  <a:pt x="16605" y="19845"/>
                </a:cubicBezTo>
                <a:cubicBezTo>
                  <a:pt x="16740" y="19980"/>
                  <a:pt x="17010" y="19980"/>
                  <a:pt x="17145" y="19845"/>
                </a:cubicBezTo>
                <a:cubicBezTo>
                  <a:pt x="19845" y="17145"/>
                  <a:pt x="19845" y="17145"/>
                  <a:pt x="19845" y="17145"/>
                </a:cubicBezTo>
                <a:cubicBezTo>
                  <a:pt x="19980" y="17010"/>
                  <a:pt x="19980" y="16740"/>
                  <a:pt x="19845" y="16605"/>
                </a:cubicBezTo>
                <a:cubicBezTo>
                  <a:pt x="18495" y="15255"/>
                  <a:pt x="18495" y="15255"/>
                  <a:pt x="18495" y="15255"/>
                </a:cubicBezTo>
                <a:cubicBezTo>
                  <a:pt x="18900" y="14580"/>
                  <a:pt x="19170" y="13770"/>
                  <a:pt x="19440" y="13095"/>
                </a:cubicBezTo>
                <a:cubicBezTo>
                  <a:pt x="21195" y="13095"/>
                  <a:pt x="21195" y="13095"/>
                  <a:pt x="21195" y="13095"/>
                </a:cubicBezTo>
                <a:cubicBezTo>
                  <a:pt x="21465" y="13095"/>
                  <a:pt x="21600" y="12825"/>
                  <a:pt x="21600" y="12690"/>
                </a:cubicBezTo>
                <a:cubicBezTo>
                  <a:pt x="21600" y="8910"/>
                  <a:pt x="21600" y="8910"/>
                  <a:pt x="21600" y="8910"/>
                </a:cubicBezTo>
                <a:cubicBezTo>
                  <a:pt x="21600" y="8775"/>
                  <a:pt x="21465" y="8505"/>
                  <a:pt x="21195" y="8505"/>
                </a:cubicBezTo>
                <a:close/>
                <a:moveTo>
                  <a:pt x="20925" y="12420"/>
                </a:moveTo>
                <a:cubicBezTo>
                  <a:pt x="19170" y="12420"/>
                  <a:pt x="19170" y="12420"/>
                  <a:pt x="19170" y="12420"/>
                </a:cubicBezTo>
                <a:cubicBezTo>
                  <a:pt x="19035" y="12420"/>
                  <a:pt x="18900" y="12420"/>
                  <a:pt x="18765" y="12690"/>
                </a:cubicBezTo>
                <a:cubicBezTo>
                  <a:pt x="18630" y="13500"/>
                  <a:pt x="18225" y="14445"/>
                  <a:pt x="17685" y="15120"/>
                </a:cubicBezTo>
                <a:cubicBezTo>
                  <a:pt x="17685" y="15255"/>
                  <a:pt x="17685" y="15525"/>
                  <a:pt x="17820" y="15525"/>
                </a:cubicBezTo>
                <a:cubicBezTo>
                  <a:pt x="19035" y="16875"/>
                  <a:pt x="19035" y="16875"/>
                  <a:pt x="19035" y="16875"/>
                </a:cubicBezTo>
                <a:cubicBezTo>
                  <a:pt x="16875" y="19035"/>
                  <a:pt x="16875" y="19035"/>
                  <a:pt x="16875" y="19035"/>
                </a:cubicBezTo>
                <a:cubicBezTo>
                  <a:pt x="15525" y="17820"/>
                  <a:pt x="15525" y="17820"/>
                  <a:pt x="15525" y="17820"/>
                </a:cubicBezTo>
                <a:cubicBezTo>
                  <a:pt x="15525" y="17685"/>
                  <a:pt x="15255" y="17685"/>
                  <a:pt x="15120" y="17685"/>
                </a:cubicBezTo>
                <a:cubicBezTo>
                  <a:pt x="14445" y="18225"/>
                  <a:pt x="13500" y="18630"/>
                  <a:pt x="12690" y="18765"/>
                </a:cubicBezTo>
                <a:cubicBezTo>
                  <a:pt x="12420" y="18900"/>
                  <a:pt x="12420" y="19035"/>
                  <a:pt x="12420" y="19170"/>
                </a:cubicBezTo>
                <a:cubicBezTo>
                  <a:pt x="12420" y="20925"/>
                  <a:pt x="12420" y="20925"/>
                  <a:pt x="12420" y="20925"/>
                </a:cubicBezTo>
                <a:cubicBezTo>
                  <a:pt x="9180" y="20925"/>
                  <a:pt x="9180" y="20925"/>
                  <a:pt x="9180" y="20925"/>
                </a:cubicBezTo>
                <a:cubicBezTo>
                  <a:pt x="9180" y="19170"/>
                  <a:pt x="9180" y="19170"/>
                  <a:pt x="9180" y="19170"/>
                </a:cubicBezTo>
                <a:cubicBezTo>
                  <a:pt x="9180" y="19035"/>
                  <a:pt x="9180" y="18900"/>
                  <a:pt x="8910" y="18765"/>
                </a:cubicBezTo>
                <a:cubicBezTo>
                  <a:pt x="8100" y="18630"/>
                  <a:pt x="7155" y="18225"/>
                  <a:pt x="6480" y="17685"/>
                </a:cubicBezTo>
                <a:cubicBezTo>
                  <a:pt x="6345" y="17685"/>
                  <a:pt x="6075" y="17685"/>
                  <a:pt x="6075" y="17820"/>
                </a:cubicBezTo>
                <a:cubicBezTo>
                  <a:pt x="4725" y="19035"/>
                  <a:pt x="4725" y="19035"/>
                  <a:pt x="4725" y="19035"/>
                </a:cubicBezTo>
                <a:cubicBezTo>
                  <a:pt x="2565" y="16875"/>
                  <a:pt x="2565" y="16875"/>
                  <a:pt x="2565" y="16875"/>
                </a:cubicBezTo>
                <a:cubicBezTo>
                  <a:pt x="3780" y="15525"/>
                  <a:pt x="3780" y="15525"/>
                  <a:pt x="3780" y="15525"/>
                </a:cubicBezTo>
                <a:cubicBezTo>
                  <a:pt x="3915" y="15525"/>
                  <a:pt x="3915" y="15255"/>
                  <a:pt x="3915" y="15120"/>
                </a:cubicBezTo>
                <a:cubicBezTo>
                  <a:pt x="3375" y="14445"/>
                  <a:pt x="2970" y="13500"/>
                  <a:pt x="2835" y="12690"/>
                </a:cubicBezTo>
                <a:cubicBezTo>
                  <a:pt x="2700" y="12420"/>
                  <a:pt x="2565" y="12420"/>
                  <a:pt x="2430" y="12420"/>
                </a:cubicBezTo>
                <a:cubicBezTo>
                  <a:pt x="675" y="12420"/>
                  <a:pt x="675" y="12420"/>
                  <a:pt x="675" y="12420"/>
                </a:cubicBezTo>
                <a:cubicBezTo>
                  <a:pt x="675" y="9180"/>
                  <a:pt x="675" y="9180"/>
                  <a:pt x="675" y="9180"/>
                </a:cubicBezTo>
                <a:cubicBezTo>
                  <a:pt x="2430" y="9180"/>
                  <a:pt x="2430" y="9180"/>
                  <a:pt x="2430" y="9180"/>
                </a:cubicBezTo>
                <a:cubicBezTo>
                  <a:pt x="2565" y="9180"/>
                  <a:pt x="2700" y="9180"/>
                  <a:pt x="2835" y="8910"/>
                </a:cubicBezTo>
                <a:cubicBezTo>
                  <a:pt x="2970" y="8100"/>
                  <a:pt x="3375" y="7155"/>
                  <a:pt x="3915" y="6480"/>
                </a:cubicBezTo>
                <a:cubicBezTo>
                  <a:pt x="3915" y="6345"/>
                  <a:pt x="3915" y="6075"/>
                  <a:pt x="3780" y="6075"/>
                </a:cubicBezTo>
                <a:cubicBezTo>
                  <a:pt x="2565" y="4725"/>
                  <a:pt x="2565" y="4725"/>
                  <a:pt x="2565" y="4725"/>
                </a:cubicBezTo>
                <a:cubicBezTo>
                  <a:pt x="4725" y="2565"/>
                  <a:pt x="4725" y="2565"/>
                  <a:pt x="4725" y="2565"/>
                </a:cubicBezTo>
                <a:cubicBezTo>
                  <a:pt x="6075" y="3780"/>
                  <a:pt x="6075" y="3780"/>
                  <a:pt x="6075" y="3780"/>
                </a:cubicBezTo>
                <a:cubicBezTo>
                  <a:pt x="6075" y="3915"/>
                  <a:pt x="6345" y="3915"/>
                  <a:pt x="6480" y="3915"/>
                </a:cubicBezTo>
                <a:cubicBezTo>
                  <a:pt x="7155" y="3375"/>
                  <a:pt x="8100" y="2970"/>
                  <a:pt x="8910" y="2835"/>
                </a:cubicBezTo>
                <a:cubicBezTo>
                  <a:pt x="9180" y="2700"/>
                  <a:pt x="9180" y="2565"/>
                  <a:pt x="9180" y="2430"/>
                </a:cubicBezTo>
                <a:cubicBezTo>
                  <a:pt x="9180" y="675"/>
                  <a:pt x="9180" y="675"/>
                  <a:pt x="9180" y="675"/>
                </a:cubicBezTo>
                <a:cubicBezTo>
                  <a:pt x="12420" y="675"/>
                  <a:pt x="12420" y="675"/>
                  <a:pt x="12420" y="675"/>
                </a:cubicBezTo>
                <a:cubicBezTo>
                  <a:pt x="12420" y="2430"/>
                  <a:pt x="12420" y="2430"/>
                  <a:pt x="12420" y="2430"/>
                </a:cubicBezTo>
                <a:cubicBezTo>
                  <a:pt x="12420" y="2565"/>
                  <a:pt x="12420" y="2700"/>
                  <a:pt x="12690" y="2835"/>
                </a:cubicBezTo>
                <a:cubicBezTo>
                  <a:pt x="13500" y="2970"/>
                  <a:pt x="14445" y="3375"/>
                  <a:pt x="15120" y="3915"/>
                </a:cubicBezTo>
                <a:cubicBezTo>
                  <a:pt x="15255" y="3915"/>
                  <a:pt x="15525" y="3915"/>
                  <a:pt x="15525" y="3780"/>
                </a:cubicBezTo>
                <a:cubicBezTo>
                  <a:pt x="16875" y="2565"/>
                  <a:pt x="16875" y="2565"/>
                  <a:pt x="16875" y="2565"/>
                </a:cubicBezTo>
                <a:cubicBezTo>
                  <a:pt x="19035" y="4725"/>
                  <a:pt x="19035" y="4725"/>
                  <a:pt x="19035" y="4725"/>
                </a:cubicBezTo>
                <a:cubicBezTo>
                  <a:pt x="17820" y="6075"/>
                  <a:pt x="17820" y="6075"/>
                  <a:pt x="17820" y="6075"/>
                </a:cubicBezTo>
                <a:cubicBezTo>
                  <a:pt x="17685" y="6075"/>
                  <a:pt x="17685" y="6345"/>
                  <a:pt x="17685" y="6480"/>
                </a:cubicBezTo>
                <a:cubicBezTo>
                  <a:pt x="18225" y="7155"/>
                  <a:pt x="18630" y="8100"/>
                  <a:pt x="18765" y="8910"/>
                </a:cubicBezTo>
                <a:cubicBezTo>
                  <a:pt x="18900" y="9180"/>
                  <a:pt x="19035" y="9180"/>
                  <a:pt x="19170" y="9180"/>
                </a:cubicBezTo>
                <a:cubicBezTo>
                  <a:pt x="20925" y="9180"/>
                  <a:pt x="20925" y="9180"/>
                  <a:pt x="20925" y="9180"/>
                </a:cubicBezTo>
                <a:cubicBezTo>
                  <a:pt x="20925" y="12420"/>
                  <a:pt x="20925" y="12420"/>
                  <a:pt x="20925" y="12420"/>
                </a:cubicBezTo>
                <a:close/>
                <a:moveTo>
                  <a:pt x="17010" y="10530"/>
                </a:moveTo>
                <a:cubicBezTo>
                  <a:pt x="17010" y="10530"/>
                  <a:pt x="17010" y="10530"/>
                  <a:pt x="17010" y="10395"/>
                </a:cubicBezTo>
                <a:cubicBezTo>
                  <a:pt x="17010" y="10395"/>
                  <a:pt x="17010" y="10395"/>
                  <a:pt x="17010" y="10395"/>
                </a:cubicBezTo>
                <a:cubicBezTo>
                  <a:pt x="17010" y="10395"/>
                  <a:pt x="17010" y="10395"/>
                  <a:pt x="17010" y="10395"/>
                </a:cubicBezTo>
                <a:cubicBezTo>
                  <a:pt x="17010" y="10395"/>
                  <a:pt x="17010" y="10395"/>
                  <a:pt x="17010" y="10260"/>
                </a:cubicBezTo>
                <a:cubicBezTo>
                  <a:pt x="17010" y="10260"/>
                  <a:pt x="17010" y="10260"/>
                  <a:pt x="17010" y="10260"/>
                </a:cubicBezTo>
                <a:cubicBezTo>
                  <a:pt x="17010" y="10260"/>
                  <a:pt x="17010" y="10260"/>
                  <a:pt x="17010" y="10260"/>
                </a:cubicBezTo>
                <a:cubicBezTo>
                  <a:pt x="17010" y="10260"/>
                  <a:pt x="17010" y="10125"/>
                  <a:pt x="17010" y="10125"/>
                </a:cubicBezTo>
                <a:cubicBezTo>
                  <a:pt x="17010" y="10125"/>
                  <a:pt x="17010" y="10125"/>
                  <a:pt x="17010" y="10125"/>
                </a:cubicBezTo>
                <a:cubicBezTo>
                  <a:pt x="17010" y="9990"/>
                  <a:pt x="17010" y="9990"/>
                  <a:pt x="17010" y="9990"/>
                </a:cubicBezTo>
                <a:cubicBezTo>
                  <a:pt x="17010" y="9990"/>
                  <a:pt x="17010" y="9855"/>
                  <a:pt x="17010" y="9855"/>
                </a:cubicBezTo>
                <a:cubicBezTo>
                  <a:pt x="17010" y="9855"/>
                  <a:pt x="16875" y="9855"/>
                  <a:pt x="16875" y="9855"/>
                </a:cubicBezTo>
                <a:cubicBezTo>
                  <a:pt x="16875" y="9720"/>
                  <a:pt x="16875" y="9720"/>
                  <a:pt x="16875" y="9720"/>
                </a:cubicBezTo>
                <a:cubicBezTo>
                  <a:pt x="16875" y="9720"/>
                  <a:pt x="16875" y="9720"/>
                  <a:pt x="16875" y="9720"/>
                </a:cubicBezTo>
                <a:cubicBezTo>
                  <a:pt x="16875" y="9720"/>
                  <a:pt x="16875" y="9720"/>
                  <a:pt x="16875" y="9585"/>
                </a:cubicBezTo>
                <a:cubicBezTo>
                  <a:pt x="16875" y="9585"/>
                  <a:pt x="16875" y="9585"/>
                  <a:pt x="16875" y="9585"/>
                </a:cubicBezTo>
                <a:cubicBezTo>
                  <a:pt x="16875" y="9585"/>
                  <a:pt x="16875" y="9585"/>
                  <a:pt x="16875" y="9585"/>
                </a:cubicBezTo>
                <a:cubicBezTo>
                  <a:pt x="16875" y="9585"/>
                  <a:pt x="16875" y="9450"/>
                  <a:pt x="16875" y="9450"/>
                </a:cubicBezTo>
                <a:cubicBezTo>
                  <a:pt x="16875" y="9450"/>
                  <a:pt x="16875" y="9450"/>
                  <a:pt x="16875" y="9450"/>
                </a:cubicBezTo>
                <a:cubicBezTo>
                  <a:pt x="16875" y="9450"/>
                  <a:pt x="16875" y="9450"/>
                  <a:pt x="16875" y="9450"/>
                </a:cubicBezTo>
                <a:cubicBezTo>
                  <a:pt x="16875" y="9315"/>
                  <a:pt x="16740" y="9180"/>
                  <a:pt x="16740" y="9045"/>
                </a:cubicBezTo>
                <a:cubicBezTo>
                  <a:pt x="16740" y="9045"/>
                  <a:pt x="16740" y="9045"/>
                  <a:pt x="16740" y="9045"/>
                </a:cubicBezTo>
                <a:cubicBezTo>
                  <a:pt x="16740" y="9045"/>
                  <a:pt x="16740" y="8910"/>
                  <a:pt x="16740" y="8910"/>
                </a:cubicBezTo>
                <a:cubicBezTo>
                  <a:pt x="16740" y="8910"/>
                  <a:pt x="16740" y="8910"/>
                  <a:pt x="16740" y="8910"/>
                </a:cubicBezTo>
                <a:cubicBezTo>
                  <a:pt x="16740" y="8910"/>
                  <a:pt x="16740" y="8775"/>
                  <a:pt x="16740" y="8775"/>
                </a:cubicBezTo>
                <a:cubicBezTo>
                  <a:pt x="16740" y="8775"/>
                  <a:pt x="16605" y="8775"/>
                  <a:pt x="16605" y="8775"/>
                </a:cubicBezTo>
                <a:cubicBezTo>
                  <a:pt x="16605" y="8640"/>
                  <a:pt x="16605" y="8640"/>
                  <a:pt x="16605" y="8640"/>
                </a:cubicBezTo>
                <a:cubicBezTo>
                  <a:pt x="16605" y="8640"/>
                  <a:pt x="16605" y="8640"/>
                  <a:pt x="16605" y="8640"/>
                </a:cubicBezTo>
                <a:cubicBezTo>
                  <a:pt x="16605" y="8505"/>
                  <a:pt x="16605" y="8505"/>
                  <a:pt x="16605" y="8505"/>
                </a:cubicBezTo>
                <a:cubicBezTo>
                  <a:pt x="16605" y="8505"/>
                  <a:pt x="16605" y="8505"/>
                  <a:pt x="16605" y="8505"/>
                </a:cubicBezTo>
                <a:cubicBezTo>
                  <a:pt x="16605" y="8370"/>
                  <a:pt x="16605" y="8370"/>
                  <a:pt x="16605" y="8370"/>
                </a:cubicBezTo>
                <a:cubicBezTo>
                  <a:pt x="16470" y="8370"/>
                  <a:pt x="16470" y="8370"/>
                  <a:pt x="16470" y="8370"/>
                </a:cubicBezTo>
                <a:cubicBezTo>
                  <a:pt x="16470" y="8370"/>
                  <a:pt x="16470" y="8235"/>
                  <a:pt x="16470" y="8235"/>
                </a:cubicBezTo>
                <a:cubicBezTo>
                  <a:pt x="16470" y="8235"/>
                  <a:pt x="16470" y="8235"/>
                  <a:pt x="16470" y="8235"/>
                </a:cubicBezTo>
                <a:cubicBezTo>
                  <a:pt x="16470" y="8100"/>
                  <a:pt x="16470" y="8100"/>
                  <a:pt x="16470" y="8100"/>
                </a:cubicBezTo>
                <a:cubicBezTo>
                  <a:pt x="16470" y="8100"/>
                  <a:pt x="16470" y="8100"/>
                  <a:pt x="16470" y="8100"/>
                </a:cubicBezTo>
                <a:cubicBezTo>
                  <a:pt x="16470" y="8100"/>
                  <a:pt x="16470" y="8100"/>
                  <a:pt x="16470" y="8100"/>
                </a:cubicBezTo>
                <a:cubicBezTo>
                  <a:pt x="16200" y="7560"/>
                  <a:pt x="15795" y="7020"/>
                  <a:pt x="15390" y="6615"/>
                </a:cubicBezTo>
                <a:cubicBezTo>
                  <a:pt x="15390" y="6615"/>
                  <a:pt x="15390" y="6615"/>
                  <a:pt x="15390" y="6615"/>
                </a:cubicBezTo>
                <a:cubicBezTo>
                  <a:pt x="15390" y="6615"/>
                  <a:pt x="15390" y="6615"/>
                  <a:pt x="15390" y="6615"/>
                </a:cubicBezTo>
                <a:cubicBezTo>
                  <a:pt x="15390" y="6480"/>
                  <a:pt x="15255" y="6480"/>
                  <a:pt x="15255" y="6480"/>
                </a:cubicBezTo>
                <a:cubicBezTo>
                  <a:pt x="15255" y="6480"/>
                  <a:pt x="15255" y="6480"/>
                  <a:pt x="15255" y="6480"/>
                </a:cubicBezTo>
                <a:cubicBezTo>
                  <a:pt x="15255" y="6480"/>
                  <a:pt x="15255" y="6480"/>
                  <a:pt x="15255" y="6480"/>
                </a:cubicBezTo>
                <a:cubicBezTo>
                  <a:pt x="15255" y="6480"/>
                  <a:pt x="15255" y="6480"/>
                  <a:pt x="15120" y="6345"/>
                </a:cubicBezTo>
                <a:cubicBezTo>
                  <a:pt x="15120" y="6345"/>
                  <a:pt x="15120" y="6345"/>
                  <a:pt x="15120" y="6345"/>
                </a:cubicBezTo>
                <a:cubicBezTo>
                  <a:pt x="15120" y="6345"/>
                  <a:pt x="15120" y="6345"/>
                  <a:pt x="15120" y="6345"/>
                </a:cubicBezTo>
                <a:cubicBezTo>
                  <a:pt x="15120" y="6345"/>
                  <a:pt x="15120" y="6345"/>
                  <a:pt x="15120" y="6345"/>
                </a:cubicBezTo>
                <a:cubicBezTo>
                  <a:pt x="14985" y="6210"/>
                  <a:pt x="14715" y="6210"/>
                  <a:pt x="14580" y="6345"/>
                </a:cubicBezTo>
                <a:cubicBezTo>
                  <a:pt x="14445" y="6480"/>
                  <a:pt x="14445" y="6615"/>
                  <a:pt x="14580" y="6750"/>
                </a:cubicBezTo>
                <a:cubicBezTo>
                  <a:pt x="14580" y="6750"/>
                  <a:pt x="14580" y="6885"/>
                  <a:pt x="14715" y="6885"/>
                </a:cubicBezTo>
                <a:cubicBezTo>
                  <a:pt x="14715" y="6885"/>
                  <a:pt x="14715" y="6885"/>
                  <a:pt x="14715" y="6885"/>
                </a:cubicBezTo>
                <a:cubicBezTo>
                  <a:pt x="14715" y="6885"/>
                  <a:pt x="14715" y="6885"/>
                  <a:pt x="14715" y="6885"/>
                </a:cubicBezTo>
                <a:cubicBezTo>
                  <a:pt x="14715" y="6885"/>
                  <a:pt x="14715" y="6885"/>
                  <a:pt x="14715" y="6885"/>
                </a:cubicBezTo>
                <a:cubicBezTo>
                  <a:pt x="14715" y="7020"/>
                  <a:pt x="14850" y="7020"/>
                  <a:pt x="14850" y="7020"/>
                </a:cubicBezTo>
                <a:cubicBezTo>
                  <a:pt x="14850" y="7020"/>
                  <a:pt x="14850" y="7020"/>
                  <a:pt x="14850" y="7020"/>
                </a:cubicBezTo>
                <a:cubicBezTo>
                  <a:pt x="14850" y="7020"/>
                  <a:pt x="14850" y="7020"/>
                  <a:pt x="14850" y="7020"/>
                </a:cubicBezTo>
                <a:cubicBezTo>
                  <a:pt x="14850" y="7020"/>
                  <a:pt x="14850" y="7020"/>
                  <a:pt x="14850" y="7020"/>
                </a:cubicBezTo>
                <a:cubicBezTo>
                  <a:pt x="15255" y="7425"/>
                  <a:pt x="15525" y="7965"/>
                  <a:pt x="15795" y="8370"/>
                </a:cubicBezTo>
                <a:cubicBezTo>
                  <a:pt x="15795" y="8370"/>
                  <a:pt x="15795" y="8370"/>
                  <a:pt x="15795" y="8370"/>
                </a:cubicBezTo>
                <a:cubicBezTo>
                  <a:pt x="15795" y="8505"/>
                  <a:pt x="15795" y="8505"/>
                  <a:pt x="15795" y="8505"/>
                </a:cubicBezTo>
                <a:cubicBezTo>
                  <a:pt x="15795" y="8505"/>
                  <a:pt x="15795" y="8505"/>
                  <a:pt x="15795" y="8505"/>
                </a:cubicBezTo>
                <a:cubicBezTo>
                  <a:pt x="15930" y="8505"/>
                  <a:pt x="15930" y="8640"/>
                  <a:pt x="15930" y="8640"/>
                </a:cubicBezTo>
                <a:cubicBezTo>
                  <a:pt x="15930" y="8640"/>
                  <a:pt x="15930" y="8640"/>
                  <a:pt x="15930" y="8640"/>
                </a:cubicBezTo>
                <a:cubicBezTo>
                  <a:pt x="15930" y="8775"/>
                  <a:pt x="15930" y="8775"/>
                  <a:pt x="15930" y="8775"/>
                </a:cubicBezTo>
                <a:cubicBezTo>
                  <a:pt x="15930" y="8775"/>
                  <a:pt x="15930" y="8775"/>
                  <a:pt x="15930" y="8775"/>
                </a:cubicBezTo>
                <a:cubicBezTo>
                  <a:pt x="15930" y="8775"/>
                  <a:pt x="15930" y="8775"/>
                  <a:pt x="15930" y="8775"/>
                </a:cubicBezTo>
                <a:cubicBezTo>
                  <a:pt x="15930" y="8775"/>
                  <a:pt x="15930" y="8910"/>
                  <a:pt x="15930" y="8910"/>
                </a:cubicBezTo>
                <a:cubicBezTo>
                  <a:pt x="15930" y="8910"/>
                  <a:pt x="16065" y="8910"/>
                  <a:pt x="16065" y="8910"/>
                </a:cubicBezTo>
                <a:cubicBezTo>
                  <a:pt x="16065" y="8910"/>
                  <a:pt x="16065" y="9045"/>
                  <a:pt x="16065" y="9045"/>
                </a:cubicBezTo>
                <a:cubicBezTo>
                  <a:pt x="16065" y="9045"/>
                  <a:pt x="16065" y="9045"/>
                  <a:pt x="16065" y="9045"/>
                </a:cubicBezTo>
                <a:cubicBezTo>
                  <a:pt x="16065" y="9180"/>
                  <a:pt x="16065" y="9180"/>
                  <a:pt x="16065" y="9180"/>
                </a:cubicBezTo>
                <a:cubicBezTo>
                  <a:pt x="16065" y="9180"/>
                  <a:pt x="16065" y="9180"/>
                  <a:pt x="16065" y="9180"/>
                </a:cubicBezTo>
                <a:cubicBezTo>
                  <a:pt x="16065" y="9315"/>
                  <a:pt x="16065" y="9315"/>
                  <a:pt x="16065" y="9315"/>
                </a:cubicBezTo>
                <a:cubicBezTo>
                  <a:pt x="16200" y="9315"/>
                  <a:pt x="16200" y="9450"/>
                  <a:pt x="16200" y="9585"/>
                </a:cubicBezTo>
                <a:cubicBezTo>
                  <a:pt x="16200" y="9585"/>
                  <a:pt x="16200" y="9585"/>
                  <a:pt x="16200" y="9585"/>
                </a:cubicBezTo>
                <a:cubicBezTo>
                  <a:pt x="16200" y="9585"/>
                  <a:pt x="16200" y="9720"/>
                  <a:pt x="16200" y="9720"/>
                </a:cubicBezTo>
                <a:cubicBezTo>
                  <a:pt x="16200" y="9720"/>
                  <a:pt x="16200" y="9720"/>
                  <a:pt x="16200" y="9720"/>
                </a:cubicBezTo>
                <a:cubicBezTo>
                  <a:pt x="16200" y="9720"/>
                  <a:pt x="16200" y="9720"/>
                  <a:pt x="16200" y="9720"/>
                </a:cubicBezTo>
                <a:cubicBezTo>
                  <a:pt x="16200" y="9720"/>
                  <a:pt x="16200" y="9855"/>
                  <a:pt x="16200" y="9855"/>
                </a:cubicBezTo>
                <a:cubicBezTo>
                  <a:pt x="16200" y="9855"/>
                  <a:pt x="16200" y="9855"/>
                  <a:pt x="16200" y="9855"/>
                </a:cubicBezTo>
                <a:cubicBezTo>
                  <a:pt x="16200" y="9990"/>
                  <a:pt x="16335" y="9990"/>
                  <a:pt x="16335" y="9990"/>
                </a:cubicBezTo>
                <a:cubicBezTo>
                  <a:pt x="16335" y="9990"/>
                  <a:pt x="16335" y="9990"/>
                  <a:pt x="16335" y="9990"/>
                </a:cubicBezTo>
                <a:cubicBezTo>
                  <a:pt x="16335" y="10125"/>
                  <a:pt x="16335" y="10125"/>
                  <a:pt x="16335" y="10125"/>
                </a:cubicBezTo>
                <a:cubicBezTo>
                  <a:pt x="16335" y="10125"/>
                  <a:pt x="16335" y="10125"/>
                  <a:pt x="16335" y="10260"/>
                </a:cubicBezTo>
                <a:cubicBezTo>
                  <a:pt x="16335" y="10260"/>
                  <a:pt x="16335" y="10260"/>
                  <a:pt x="16335" y="10260"/>
                </a:cubicBezTo>
                <a:cubicBezTo>
                  <a:pt x="16335" y="10395"/>
                  <a:pt x="16335" y="10395"/>
                  <a:pt x="16335" y="10395"/>
                </a:cubicBezTo>
                <a:cubicBezTo>
                  <a:pt x="16335" y="10395"/>
                  <a:pt x="16335" y="10395"/>
                  <a:pt x="16335" y="10395"/>
                </a:cubicBezTo>
                <a:cubicBezTo>
                  <a:pt x="16335" y="10530"/>
                  <a:pt x="16335" y="10530"/>
                  <a:pt x="16335" y="10530"/>
                </a:cubicBezTo>
                <a:cubicBezTo>
                  <a:pt x="16335" y="10530"/>
                  <a:pt x="16335" y="10530"/>
                  <a:pt x="16335" y="10530"/>
                </a:cubicBezTo>
                <a:cubicBezTo>
                  <a:pt x="16335" y="10530"/>
                  <a:pt x="16335" y="10530"/>
                  <a:pt x="16335" y="10665"/>
                </a:cubicBezTo>
                <a:cubicBezTo>
                  <a:pt x="16335" y="10665"/>
                  <a:pt x="16335" y="10665"/>
                  <a:pt x="16335" y="10665"/>
                </a:cubicBezTo>
                <a:cubicBezTo>
                  <a:pt x="16335" y="10665"/>
                  <a:pt x="16335" y="10800"/>
                  <a:pt x="16335" y="10800"/>
                </a:cubicBezTo>
                <a:cubicBezTo>
                  <a:pt x="16335" y="11070"/>
                  <a:pt x="16335" y="11475"/>
                  <a:pt x="16200" y="11745"/>
                </a:cubicBezTo>
                <a:cubicBezTo>
                  <a:pt x="16200" y="11880"/>
                  <a:pt x="16200" y="12015"/>
                  <a:pt x="16200" y="12015"/>
                </a:cubicBezTo>
                <a:cubicBezTo>
                  <a:pt x="16200" y="12150"/>
                  <a:pt x="16200" y="12150"/>
                  <a:pt x="16200" y="12150"/>
                </a:cubicBezTo>
                <a:cubicBezTo>
                  <a:pt x="16200" y="12285"/>
                  <a:pt x="16065" y="12420"/>
                  <a:pt x="16065" y="12420"/>
                </a:cubicBezTo>
                <a:cubicBezTo>
                  <a:pt x="15930" y="12420"/>
                  <a:pt x="15930" y="12420"/>
                  <a:pt x="15930" y="12285"/>
                </a:cubicBezTo>
                <a:cubicBezTo>
                  <a:pt x="14985" y="12015"/>
                  <a:pt x="14985" y="12015"/>
                  <a:pt x="14985" y="12015"/>
                </a:cubicBezTo>
                <a:cubicBezTo>
                  <a:pt x="14985" y="12015"/>
                  <a:pt x="14985" y="12015"/>
                  <a:pt x="14985" y="12015"/>
                </a:cubicBezTo>
                <a:cubicBezTo>
                  <a:pt x="15255" y="11880"/>
                  <a:pt x="15390" y="11610"/>
                  <a:pt x="15525" y="11340"/>
                </a:cubicBezTo>
                <a:cubicBezTo>
                  <a:pt x="15930" y="11205"/>
                  <a:pt x="16200" y="10935"/>
                  <a:pt x="16200" y="10530"/>
                </a:cubicBezTo>
                <a:cubicBezTo>
                  <a:pt x="16200" y="10395"/>
                  <a:pt x="16065" y="10125"/>
                  <a:pt x="15930" y="9990"/>
                </a:cubicBezTo>
                <a:cubicBezTo>
                  <a:pt x="15930" y="9585"/>
                  <a:pt x="15930" y="9585"/>
                  <a:pt x="15930" y="9585"/>
                </a:cubicBezTo>
                <a:cubicBezTo>
                  <a:pt x="15930" y="8640"/>
                  <a:pt x="15120" y="7965"/>
                  <a:pt x="14175" y="7965"/>
                </a:cubicBezTo>
                <a:cubicBezTo>
                  <a:pt x="14040" y="7965"/>
                  <a:pt x="14040" y="7965"/>
                  <a:pt x="14040" y="7965"/>
                </a:cubicBezTo>
                <a:cubicBezTo>
                  <a:pt x="13635" y="7965"/>
                  <a:pt x="13230" y="8100"/>
                  <a:pt x="12960" y="8235"/>
                </a:cubicBezTo>
                <a:cubicBezTo>
                  <a:pt x="12690" y="7425"/>
                  <a:pt x="11880" y="6750"/>
                  <a:pt x="10935" y="6750"/>
                </a:cubicBezTo>
                <a:cubicBezTo>
                  <a:pt x="10665" y="6750"/>
                  <a:pt x="10665" y="6750"/>
                  <a:pt x="10665" y="6750"/>
                </a:cubicBezTo>
                <a:cubicBezTo>
                  <a:pt x="9720" y="6750"/>
                  <a:pt x="8910" y="7425"/>
                  <a:pt x="8640" y="8370"/>
                </a:cubicBezTo>
                <a:cubicBezTo>
                  <a:pt x="8370" y="8100"/>
                  <a:pt x="7965" y="7965"/>
                  <a:pt x="7560" y="7965"/>
                </a:cubicBezTo>
                <a:cubicBezTo>
                  <a:pt x="7425" y="7965"/>
                  <a:pt x="7425" y="7965"/>
                  <a:pt x="7425" y="7965"/>
                </a:cubicBezTo>
                <a:cubicBezTo>
                  <a:pt x="6480" y="7965"/>
                  <a:pt x="5670" y="8640"/>
                  <a:pt x="5670" y="9585"/>
                </a:cubicBezTo>
                <a:cubicBezTo>
                  <a:pt x="5670" y="9990"/>
                  <a:pt x="5670" y="9990"/>
                  <a:pt x="5670" y="9990"/>
                </a:cubicBezTo>
                <a:cubicBezTo>
                  <a:pt x="5535" y="10125"/>
                  <a:pt x="5400" y="10395"/>
                  <a:pt x="5400" y="10530"/>
                </a:cubicBezTo>
                <a:cubicBezTo>
                  <a:pt x="5400" y="10935"/>
                  <a:pt x="5670" y="11205"/>
                  <a:pt x="6075" y="11340"/>
                </a:cubicBezTo>
                <a:cubicBezTo>
                  <a:pt x="6210" y="11610"/>
                  <a:pt x="6345" y="11880"/>
                  <a:pt x="6615" y="12015"/>
                </a:cubicBezTo>
                <a:cubicBezTo>
                  <a:pt x="6615" y="12015"/>
                  <a:pt x="6615" y="12015"/>
                  <a:pt x="6615" y="12015"/>
                </a:cubicBezTo>
                <a:cubicBezTo>
                  <a:pt x="5670" y="12285"/>
                  <a:pt x="5670" y="12285"/>
                  <a:pt x="5670" y="12285"/>
                </a:cubicBezTo>
                <a:cubicBezTo>
                  <a:pt x="5670" y="12420"/>
                  <a:pt x="5535" y="12420"/>
                  <a:pt x="5535" y="12420"/>
                </a:cubicBezTo>
                <a:cubicBezTo>
                  <a:pt x="5535" y="12420"/>
                  <a:pt x="5535" y="12420"/>
                  <a:pt x="5535" y="12285"/>
                </a:cubicBezTo>
                <a:cubicBezTo>
                  <a:pt x="5400" y="12285"/>
                  <a:pt x="5400" y="12285"/>
                  <a:pt x="5400" y="12150"/>
                </a:cubicBezTo>
                <a:cubicBezTo>
                  <a:pt x="5400" y="12150"/>
                  <a:pt x="5400" y="12015"/>
                  <a:pt x="5400" y="11880"/>
                </a:cubicBezTo>
                <a:cubicBezTo>
                  <a:pt x="5265" y="11610"/>
                  <a:pt x="5265" y="11205"/>
                  <a:pt x="5265" y="10800"/>
                </a:cubicBezTo>
                <a:cubicBezTo>
                  <a:pt x="5265" y="10800"/>
                  <a:pt x="5265" y="10665"/>
                  <a:pt x="5265" y="10665"/>
                </a:cubicBezTo>
                <a:cubicBezTo>
                  <a:pt x="5265" y="10665"/>
                  <a:pt x="5265" y="10665"/>
                  <a:pt x="5265" y="10665"/>
                </a:cubicBezTo>
                <a:cubicBezTo>
                  <a:pt x="5265" y="10530"/>
                  <a:pt x="5265" y="10530"/>
                  <a:pt x="5265" y="10530"/>
                </a:cubicBezTo>
                <a:cubicBezTo>
                  <a:pt x="5265" y="10395"/>
                  <a:pt x="5265" y="10395"/>
                  <a:pt x="5265" y="10395"/>
                </a:cubicBezTo>
                <a:cubicBezTo>
                  <a:pt x="5265" y="10395"/>
                  <a:pt x="5265" y="10395"/>
                  <a:pt x="5265" y="10395"/>
                </a:cubicBezTo>
                <a:cubicBezTo>
                  <a:pt x="5265" y="10260"/>
                  <a:pt x="5265" y="10260"/>
                  <a:pt x="5265" y="10260"/>
                </a:cubicBezTo>
                <a:cubicBezTo>
                  <a:pt x="5265" y="10260"/>
                  <a:pt x="5265" y="10260"/>
                  <a:pt x="5265" y="10260"/>
                </a:cubicBezTo>
                <a:cubicBezTo>
                  <a:pt x="5265" y="10125"/>
                  <a:pt x="5265" y="10125"/>
                  <a:pt x="5265" y="10125"/>
                </a:cubicBezTo>
                <a:cubicBezTo>
                  <a:pt x="5265" y="10125"/>
                  <a:pt x="5265" y="10125"/>
                  <a:pt x="5265" y="9990"/>
                </a:cubicBezTo>
                <a:cubicBezTo>
                  <a:pt x="5265" y="9990"/>
                  <a:pt x="5265" y="9990"/>
                  <a:pt x="5265" y="9990"/>
                </a:cubicBezTo>
                <a:cubicBezTo>
                  <a:pt x="5265" y="9990"/>
                  <a:pt x="5400" y="9990"/>
                  <a:pt x="5400" y="9855"/>
                </a:cubicBezTo>
                <a:cubicBezTo>
                  <a:pt x="5400" y="9855"/>
                  <a:pt x="5400" y="9855"/>
                  <a:pt x="5400" y="9855"/>
                </a:cubicBezTo>
                <a:cubicBezTo>
                  <a:pt x="5400" y="9855"/>
                  <a:pt x="5400" y="9720"/>
                  <a:pt x="5400" y="9720"/>
                </a:cubicBezTo>
                <a:cubicBezTo>
                  <a:pt x="5400" y="9720"/>
                  <a:pt x="5400" y="9720"/>
                  <a:pt x="5400" y="9720"/>
                </a:cubicBezTo>
                <a:cubicBezTo>
                  <a:pt x="5400" y="9720"/>
                  <a:pt x="5400" y="9720"/>
                  <a:pt x="5400" y="9720"/>
                </a:cubicBezTo>
                <a:cubicBezTo>
                  <a:pt x="5400" y="9720"/>
                  <a:pt x="5400" y="9585"/>
                  <a:pt x="5400" y="9585"/>
                </a:cubicBezTo>
                <a:cubicBezTo>
                  <a:pt x="5400" y="9585"/>
                  <a:pt x="5400" y="9585"/>
                  <a:pt x="5400" y="9585"/>
                </a:cubicBezTo>
                <a:cubicBezTo>
                  <a:pt x="5400" y="9450"/>
                  <a:pt x="5400" y="9315"/>
                  <a:pt x="5535" y="9315"/>
                </a:cubicBezTo>
                <a:cubicBezTo>
                  <a:pt x="5535" y="9180"/>
                  <a:pt x="5535" y="9180"/>
                  <a:pt x="5535" y="9180"/>
                </a:cubicBezTo>
                <a:cubicBezTo>
                  <a:pt x="5535" y="9180"/>
                  <a:pt x="5535" y="9180"/>
                  <a:pt x="5535" y="9180"/>
                </a:cubicBezTo>
                <a:cubicBezTo>
                  <a:pt x="5535" y="9180"/>
                  <a:pt x="5535" y="9180"/>
                  <a:pt x="5535" y="9045"/>
                </a:cubicBezTo>
                <a:cubicBezTo>
                  <a:pt x="5535" y="9045"/>
                  <a:pt x="5535" y="9045"/>
                  <a:pt x="5535" y="9045"/>
                </a:cubicBezTo>
                <a:cubicBezTo>
                  <a:pt x="5535" y="9045"/>
                  <a:pt x="5535" y="9045"/>
                  <a:pt x="5535" y="9045"/>
                </a:cubicBezTo>
                <a:cubicBezTo>
                  <a:pt x="5535" y="9045"/>
                  <a:pt x="5535" y="9045"/>
                  <a:pt x="5535" y="8910"/>
                </a:cubicBezTo>
                <a:cubicBezTo>
                  <a:pt x="5535" y="8910"/>
                  <a:pt x="5535" y="8910"/>
                  <a:pt x="5535" y="8910"/>
                </a:cubicBezTo>
                <a:cubicBezTo>
                  <a:pt x="5535" y="8910"/>
                  <a:pt x="5670" y="8910"/>
                  <a:pt x="5670" y="8910"/>
                </a:cubicBezTo>
                <a:cubicBezTo>
                  <a:pt x="5670" y="8910"/>
                  <a:pt x="5670" y="8775"/>
                  <a:pt x="5670" y="8775"/>
                </a:cubicBezTo>
                <a:cubicBezTo>
                  <a:pt x="5670" y="8775"/>
                  <a:pt x="5670" y="8775"/>
                  <a:pt x="5670" y="8775"/>
                </a:cubicBezTo>
                <a:cubicBezTo>
                  <a:pt x="5670" y="8775"/>
                  <a:pt x="5670" y="8640"/>
                  <a:pt x="5670" y="8640"/>
                </a:cubicBezTo>
                <a:cubicBezTo>
                  <a:pt x="5670" y="8640"/>
                  <a:pt x="5670" y="8640"/>
                  <a:pt x="5670" y="8640"/>
                </a:cubicBezTo>
                <a:cubicBezTo>
                  <a:pt x="5670" y="8640"/>
                  <a:pt x="5805" y="8505"/>
                  <a:pt x="5805" y="8505"/>
                </a:cubicBezTo>
                <a:cubicBezTo>
                  <a:pt x="5805" y="8505"/>
                  <a:pt x="5805" y="8505"/>
                  <a:pt x="5805" y="8505"/>
                </a:cubicBezTo>
                <a:cubicBezTo>
                  <a:pt x="5805" y="8370"/>
                  <a:pt x="5805" y="8370"/>
                  <a:pt x="5805" y="8370"/>
                </a:cubicBezTo>
                <a:cubicBezTo>
                  <a:pt x="5805" y="8370"/>
                  <a:pt x="5805" y="8370"/>
                  <a:pt x="5805" y="8370"/>
                </a:cubicBezTo>
                <a:cubicBezTo>
                  <a:pt x="6075" y="7965"/>
                  <a:pt x="6345" y="7425"/>
                  <a:pt x="6750" y="7020"/>
                </a:cubicBezTo>
                <a:cubicBezTo>
                  <a:pt x="6750" y="7020"/>
                  <a:pt x="6750" y="7020"/>
                  <a:pt x="6750" y="7020"/>
                </a:cubicBezTo>
                <a:cubicBezTo>
                  <a:pt x="6750" y="7020"/>
                  <a:pt x="6750" y="7020"/>
                  <a:pt x="6750" y="7020"/>
                </a:cubicBezTo>
                <a:cubicBezTo>
                  <a:pt x="6750" y="7020"/>
                  <a:pt x="6750" y="7020"/>
                  <a:pt x="6750" y="7020"/>
                </a:cubicBezTo>
                <a:cubicBezTo>
                  <a:pt x="6885" y="6885"/>
                  <a:pt x="6885" y="6885"/>
                  <a:pt x="6885" y="6885"/>
                </a:cubicBezTo>
                <a:cubicBezTo>
                  <a:pt x="6885" y="6885"/>
                  <a:pt x="6885" y="6885"/>
                  <a:pt x="6885" y="6885"/>
                </a:cubicBezTo>
                <a:cubicBezTo>
                  <a:pt x="7020" y="6885"/>
                  <a:pt x="7020" y="6885"/>
                  <a:pt x="7020" y="6885"/>
                </a:cubicBezTo>
                <a:cubicBezTo>
                  <a:pt x="7020" y="6750"/>
                  <a:pt x="7020" y="6750"/>
                  <a:pt x="7020" y="6750"/>
                </a:cubicBezTo>
                <a:cubicBezTo>
                  <a:pt x="7020" y="6750"/>
                  <a:pt x="7020" y="6750"/>
                  <a:pt x="7020" y="6750"/>
                </a:cubicBezTo>
                <a:cubicBezTo>
                  <a:pt x="7020" y="6750"/>
                  <a:pt x="7020" y="6750"/>
                  <a:pt x="7155" y="6750"/>
                </a:cubicBezTo>
                <a:cubicBezTo>
                  <a:pt x="7155" y="6615"/>
                  <a:pt x="7155" y="6615"/>
                  <a:pt x="7155" y="6615"/>
                </a:cubicBezTo>
                <a:cubicBezTo>
                  <a:pt x="7155" y="6615"/>
                  <a:pt x="7155" y="6615"/>
                  <a:pt x="7155" y="6615"/>
                </a:cubicBezTo>
                <a:cubicBezTo>
                  <a:pt x="7290" y="6615"/>
                  <a:pt x="7290" y="6615"/>
                  <a:pt x="7290" y="6615"/>
                </a:cubicBezTo>
                <a:cubicBezTo>
                  <a:pt x="7290" y="6480"/>
                  <a:pt x="7290" y="6480"/>
                  <a:pt x="7290" y="6480"/>
                </a:cubicBezTo>
                <a:cubicBezTo>
                  <a:pt x="7290" y="6480"/>
                  <a:pt x="7290" y="6480"/>
                  <a:pt x="7290" y="6480"/>
                </a:cubicBezTo>
                <a:cubicBezTo>
                  <a:pt x="7425" y="6480"/>
                  <a:pt x="7425" y="6480"/>
                  <a:pt x="7425" y="6480"/>
                </a:cubicBezTo>
                <a:cubicBezTo>
                  <a:pt x="7425" y="6345"/>
                  <a:pt x="7425" y="6345"/>
                  <a:pt x="7425" y="6345"/>
                </a:cubicBezTo>
                <a:cubicBezTo>
                  <a:pt x="7425" y="6345"/>
                  <a:pt x="7560" y="6345"/>
                  <a:pt x="7560" y="6345"/>
                </a:cubicBezTo>
                <a:cubicBezTo>
                  <a:pt x="7560" y="6345"/>
                  <a:pt x="7560" y="6345"/>
                  <a:pt x="7560" y="6345"/>
                </a:cubicBezTo>
                <a:cubicBezTo>
                  <a:pt x="7560" y="6345"/>
                  <a:pt x="7560" y="6210"/>
                  <a:pt x="7695" y="6210"/>
                </a:cubicBezTo>
                <a:cubicBezTo>
                  <a:pt x="7695" y="6210"/>
                  <a:pt x="7695" y="6210"/>
                  <a:pt x="7695" y="6210"/>
                </a:cubicBezTo>
                <a:cubicBezTo>
                  <a:pt x="7695" y="6210"/>
                  <a:pt x="7695" y="6210"/>
                  <a:pt x="7695" y="6210"/>
                </a:cubicBezTo>
                <a:cubicBezTo>
                  <a:pt x="7695" y="6210"/>
                  <a:pt x="7695" y="6210"/>
                  <a:pt x="7695" y="6210"/>
                </a:cubicBezTo>
                <a:cubicBezTo>
                  <a:pt x="7830" y="6210"/>
                  <a:pt x="7830" y="6210"/>
                  <a:pt x="7830" y="6210"/>
                </a:cubicBezTo>
                <a:cubicBezTo>
                  <a:pt x="7830" y="6075"/>
                  <a:pt x="7830" y="6075"/>
                  <a:pt x="7830" y="6075"/>
                </a:cubicBezTo>
                <a:cubicBezTo>
                  <a:pt x="7830" y="6075"/>
                  <a:pt x="7830" y="6075"/>
                  <a:pt x="7830" y="6075"/>
                </a:cubicBezTo>
                <a:cubicBezTo>
                  <a:pt x="7830" y="6075"/>
                  <a:pt x="7965" y="6075"/>
                  <a:pt x="7965" y="6075"/>
                </a:cubicBezTo>
                <a:cubicBezTo>
                  <a:pt x="7965" y="6075"/>
                  <a:pt x="7965" y="6075"/>
                  <a:pt x="7965" y="6075"/>
                </a:cubicBezTo>
                <a:cubicBezTo>
                  <a:pt x="7965" y="6075"/>
                  <a:pt x="7965" y="6075"/>
                  <a:pt x="7965" y="6075"/>
                </a:cubicBezTo>
                <a:cubicBezTo>
                  <a:pt x="7965" y="6075"/>
                  <a:pt x="7965" y="6075"/>
                  <a:pt x="8100" y="5940"/>
                </a:cubicBezTo>
                <a:cubicBezTo>
                  <a:pt x="8100" y="5940"/>
                  <a:pt x="8100" y="5940"/>
                  <a:pt x="8100" y="5940"/>
                </a:cubicBezTo>
                <a:cubicBezTo>
                  <a:pt x="8100" y="5940"/>
                  <a:pt x="8100" y="5940"/>
                  <a:pt x="8100" y="5940"/>
                </a:cubicBezTo>
                <a:cubicBezTo>
                  <a:pt x="8100" y="5940"/>
                  <a:pt x="8100" y="5940"/>
                  <a:pt x="8100" y="5940"/>
                </a:cubicBezTo>
                <a:cubicBezTo>
                  <a:pt x="8235" y="5940"/>
                  <a:pt x="8235" y="5940"/>
                  <a:pt x="8235" y="5940"/>
                </a:cubicBezTo>
                <a:cubicBezTo>
                  <a:pt x="8235" y="5940"/>
                  <a:pt x="8235" y="5940"/>
                  <a:pt x="8235" y="5940"/>
                </a:cubicBezTo>
                <a:cubicBezTo>
                  <a:pt x="8235" y="5940"/>
                  <a:pt x="8235" y="5940"/>
                  <a:pt x="8235" y="5940"/>
                </a:cubicBezTo>
                <a:cubicBezTo>
                  <a:pt x="8370" y="5805"/>
                  <a:pt x="8370" y="5805"/>
                  <a:pt x="8370" y="5805"/>
                </a:cubicBezTo>
                <a:cubicBezTo>
                  <a:pt x="8370" y="5805"/>
                  <a:pt x="8370" y="5805"/>
                  <a:pt x="8370" y="5805"/>
                </a:cubicBezTo>
                <a:cubicBezTo>
                  <a:pt x="8505" y="5805"/>
                  <a:pt x="8505" y="5805"/>
                  <a:pt x="8505" y="5805"/>
                </a:cubicBezTo>
                <a:cubicBezTo>
                  <a:pt x="8505" y="5805"/>
                  <a:pt x="8505" y="5805"/>
                  <a:pt x="8505" y="5805"/>
                </a:cubicBezTo>
                <a:cubicBezTo>
                  <a:pt x="8640" y="5670"/>
                  <a:pt x="8640" y="5670"/>
                  <a:pt x="8640" y="5670"/>
                </a:cubicBezTo>
                <a:cubicBezTo>
                  <a:pt x="8640" y="5670"/>
                  <a:pt x="8640" y="5670"/>
                  <a:pt x="8640" y="5670"/>
                </a:cubicBezTo>
                <a:cubicBezTo>
                  <a:pt x="8640" y="5670"/>
                  <a:pt x="8640" y="5670"/>
                  <a:pt x="8640" y="5670"/>
                </a:cubicBezTo>
                <a:cubicBezTo>
                  <a:pt x="8775" y="5670"/>
                  <a:pt x="8775" y="5670"/>
                  <a:pt x="8775" y="5670"/>
                </a:cubicBezTo>
                <a:cubicBezTo>
                  <a:pt x="8775" y="5670"/>
                  <a:pt x="8775" y="5670"/>
                  <a:pt x="8775" y="5670"/>
                </a:cubicBezTo>
                <a:cubicBezTo>
                  <a:pt x="8775" y="5670"/>
                  <a:pt x="8775" y="5670"/>
                  <a:pt x="8775" y="5670"/>
                </a:cubicBezTo>
                <a:cubicBezTo>
                  <a:pt x="8910" y="5670"/>
                  <a:pt x="8910" y="5670"/>
                  <a:pt x="8910" y="5670"/>
                </a:cubicBezTo>
                <a:cubicBezTo>
                  <a:pt x="8910" y="5670"/>
                  <a:pt x="8910" y="5670"/>
                  <a:pt x="8910" y="5535"/>
                </a:cubicBezTo>
                <a:cubicBezTo>
                  <a:pt x="9045" y="5535"/>
                  <a:pt x="9045" y="5535"/>
                  <a:pt x="9045" y="5535"/>
                </a:cubicBezTo>
                <a:cubicBezTo>
                  <a:pt x="9045" y="5535"/>
                  <a:pt x="9045" y="5535"/>
                  <a:pt x="9045" y="5535"/>
                </a:cubicBezTo>
                <a:cubicBezTo>
                  <a:pt x="9045" y="5535"/>
                  <a:pt x="9045" y="5535"/>
                  <a:pt x="9045" y="5535"/>
                </a:cubicBezTo>
                <a:cubicBezTo>
                  <a:pt x="9180" y="5535"/>
                  <a:pt x="9180" y="5535"/>
                  <a:pt x="9180" y="5535"/>
                </a:cubicBezTo>
                <a:cubicBezTo>
                  <a:pt x="9180" y="5535"/>
                  <a:pt x="9180" y="5535"/>
                  <a:pt x="9180" y="5535"/>
                </a:cubicBezTo>
                <a:cubicBezTo>
                  <a:pt x="9180" y="5535"/>
                  <a:pt x="9180" y="5535"/>
                  <a:pt x="9180" y="5535"/>
                </a:cubicBezTo>
                <a:cubicBezTo>
                  <a:pt x="9315" y="5535"/>
                  <a:pt x="9315" y="5535"/>
                  <a:pt x="9315" y="5535"/>
                </a:cubicBezTo>
                <a:cubicBezTo>
                  <a:pt x="9315" y="5400"/>
                  <a:pt x="9315" y="5400"/>
                  <a:pt x="9315" y="5400"/>
                </a:cubicBezTo>
                <a:cubicBezTo>
                  <a:pt x="9450" y="5400"/>
                  <a:pt x="9450" y="5400"/>
                  <a:pt x="9450" y="5400"/>
                </a:cubicBezTo>
                <a:cubicBezTo>
                  <a:pt x="9450" y="5400"/>
                  <a:pt x="9450" y="5400"/>
                  <a:pt x="9450" y="5400"/>
                </a:cubicBezTo>
                <a:cubicBezTo>
                  <a:pt x="9585" y="5400"/>
                  <a:pt x="9585" y="5400"/>
                  <a:pt x="9585" y="5400"/>
                </a:cubicBezTo>
                <a:cubicBezTo>
                  <a:pt x="9585" y="5400"/>
                  <a:pt x="9585" y="5400"/>
                  <a:pt x="9720" y="5400"/>
                </a:cubicBezTo>
                <a:cubicBezTo>
                  <a:pt x="9720" y="5400"/>
                  <a:pt x="9720" y="5400"/>
                  <a:pt x="9720" y="5400"/>
                </a:cubicBezTo>
                <a:cubicBezTo>
                  <a:pt x="9720" y="5400"/>
                  <a:pt x="9720" y="5400"/>
                  <a:pt x="9720" y="5400"/>
                </a:cubicBezTo>
                <a:cubicBezTo>
                  <a:pt x="9720" y="5400"/>
                  <a:pt x="9720" y="5400"/>
                  <a:pt x="9855" y="5400"/>
                </a:cubicBezTo>
                <a:cubicBezTo>
                  <a:pt x="9855" y="5400"/>
                  <a:pt x="9855" y="5400"/>
                  <a:pt x="9855" y="5400"/>
                </a:cubicBezTo>
                <a:cubicBezTo>
                  <a:pt x="9855" y="5400"/>
                  <a:pt x="9855" y="5400"/>
                  <a:pt x="9990" y="5400"/>
                </a:cubicBezTo>
                <a:cubicBezTo>
                  <a:pt x="9990" y="5265"/>
                  <a:pt x="9990" y="5265"/>
                  <a:pt x="9990" y="5265"/>
                </a:cubicBezTo>
                <a:cubicBezTo>
                  <a:pt x="9990" y="5265"/>
                  <a:pt x="9990" y="5265"/>
                  <a:pt x="9990" y="5265"/>
                </a:cubicBezTo>
                <a:cubicBezTo>
                  <a:pt x="9990" y="5265"/>
                  <a:pt x="9990" y="5265"/>
                  <a:pt x="10125" y="5265"/>
                </a:cubicBezTo>
                <a:cubicBezTo>
                  <a:pt x="10125" y="5265"/>
                  <a:pt x="10125" y="5265"/>
                  <a:pt x="10125" y="5265"/>
                </a:cubicBezTo>
                <a:cubicBezTo>
                  <a:pt x="10125" y="5265"/>
                  <a:pt x="10125" y="5265"/>
                  <a:pt x="10125" y="5265"/>
                </a:cubicBezTo>
                <a:cubicBezTo>
                  <a:pt x="10125" y="5265"/>
                  <a:pt x="10260" y="5265"/>
                  <a:pt x="10260" y="5265"/>
                </a:cubicBezTo>
                <a:cubicBezTo>
                  <a:pt x="10260" y="5265"/>
                  <a:pt x="10260" y="5265"/>
                  <a:pt x="10260" y="5265"/>
                </a:cubicBezTo>
                <a:cubicBezTo>
                  <a:pt x="10260" y="5265"/>
                  <a:pt x="10260" y="5265"/>
                  <a:pt x="10260" y="5265"/>
                </a:cubicBezTo>
                <a:cubicBezTo>
                  <a:pt x="10395" y="5265"/>
                  <a:pt x="10395" y="5265"/>
                  <a:pt x="10395" y="5265"/>
                </a:cubicBezTo>
                <a:cubicBezTo>
                  <a:pt x="10395" y="5265"/>
                  <a:pt x="10395" y="5265"/>
                  <a:pt x="10395" y="5265"/>
                </a:cubicBezTo>
                <a:cubicBezTo>
                  <a:pt x="10530" y="5265"/>
                  <a:pt x="10530" y="5265"/>
                  <a:pt x="10530" y="5265"/>
                </a:cubicBezTo>
                <a:cubicBezTo>
                  <a:pt x="10530" y="5265"/>
                  <a:pt x="10530" y="5265"/>
                  <a:pt x="10530" y="5265"/>
                </a:cubicBezTo>
                <a:cubicBezTo>
                  <a:pt x="10665" y="5265"/>
                  <a:pt x="10665" y="5265"/>
                  <a:pt x="10665" y="5265"/>
                </a:cubicBezTo>
                <a:cubicBezTo>
                  <a:pt x="10665" y="5265"/>
                  <a:pt x="10665" y="5265"/>
                  <a:pt x="10665" y="5265"/>
                </a:cubicBezTo>
                <a:cubicBezTo>
                  <a:pt x="10665" y="5265"/>
                  <a:pt x="10800" y="5265"/>
                  <a:pt x="10800" y="5265"/>
                </a:cubicBezTo>
                <a:cubicBezTo>
                  <a:pt x="10800" y="5265"/>
                  <a:pt x="10800" y="5265"/>
                  <a:pt x="10800" y="5265"/>
                </a:cubicBezTo>
                <a:cubicBezTo>
                  <a:pt x="10800" y="5265"/>
                  <a:pt x="10935" y="5265"/>
                  <a:pt x="10935" y="5265"/>
                </a:cubicBezTo>
                <a:cubicBezTo>
                  <a:pt x="11070" y="5265"/>
                  <a:pt x="11070" y="5265"/>
                  <a:pt x="11070" y="5265"/>
                </a:cubicBezTo>
                <a:cubicBezTo>
                  <a:pt x="11070" y="5265"/>
                  <a:pt x="11070" y="5265"/>
                  <a:pt x="11070" y="5265"/>
                </a:cubicBezTo>
                <a:cubicBezTo>
                  <a:pt x="11205" y="5265"/>
                  <a:pt x="11205" y="5265"/>
                  <a:pt x="11205" y="5265"/>
                </a:cubicBezTo>
                <a:cubicBezTo>
                  <a:pt x="11205" y="5265"/>
                  <a:pt x="11205" y="5265"/>
                  <a:pt x="11205" y="5265"/>
                </a:cubicBezTo>
                <a:cubicBezTo>
                  <a:pt x="11205" y="5265"/>
                  <a:pt x="11205" y="5265"/>
                  <a:pt x="11340" y="5265"/>
                </a:cubicBezTo>
                <a:cubicBezTo>
                  <a:pt x="11340" y="5265"/>
                  <a:pt x="11340" y="5265"/>
                  <a:pt x="11340" y="5265"/>
                </a:cubicBezTo>
                <a:cubicBezTo>
                  <a:pt x="11340" y="5265"/>
                  <a:pt x="11340" y="5265"/>
                  <a:pt x="11340" y="5265"/>
                </a:cubicBezTo>
                <a:cubicBezTo>
                  <a:pt x="11340" y="5265"/>
                  <a:pt x="11475" y="5265"/>
                  <a:pt x="11475" y="5265"/>
                </a:cubicBezTo>
                <a:cubicBezTo>
                  <a:pt x="11475" y="5265"/>
                  <a:pt x="11475" y="5265"/>
                  <a:pt x="11475" y="5265"/>
                </a:cubicBezTo>
                <a:cubicBezTo>
                  <a:pt x="11475" y="5265"/>
                  <a:pt x="11475" y="5265"/>
                  <a:pt x="11475" y="5265"/>
                </a:cubicBezTo>
                <a:cubicBezTo>
                  <a:pt x="11610" y="5265"/>
                  <a:pt x="11610" y="5265"/>
                  <a:pt x="11610" y="5265"/>
                </a:cubicBezTo>
                <a:cubicBezTo>
                  <a:pt x="11610" y="5265"/>
                  <a:pt x="11610" y="5265"/>
                  <a:pt x="11610" y="5265"/>
                </a:cubicBezTo>
                <a:cubicBezTo>
                  <a:pt x="11610" y="5265"/>
                  <a:pt x="11610" y="5265"/>
                  <a:pt x="11610" y="5400"/>
                </a:cubicBezTo>
                <a:cubicBezTo>
                  <a:pt x="11745" y="5400"/>
                  <a:pt x="11745" y="5400"/>
                  <a:pt x="11745" y="5400"/>
                </a:cubicBezTo>
                <a:cubicBezTo>
                  <a:pt x="11745" y="5400"/>
                  <a:pt x="11745" y="5400"/>
                  <a:pt x="11745" y="5400"/>
                </a:cubicBezTo>
                <a:cubicBezTo>
                  <a:pt x="11880" y="5400"/>
                  <a:pt x="11880" y="5400"/>
                  <a:pt x="11880" y="5400"/>
                </a:cubicBezTo>
                <a:cubicBezTo>
                  <a:pt x="11880" y="5400"/>
                  <a:pt x="11880" y="5400"/>
                  <a:pt x="11880" y="5400"/>
                </a:cubicBezTo>
                <a:cubicBezTo>
                  <a:pt x="12015" y="5400"/>
                  <a:pt x="12015" y="5400"/>
                  <a:pt x="12015" y="5400"/>
                </a:cubicBezTo>
                <a:cubicBezTo>
                  <a:pt x="12015" y="5400"/>
                  <a:pt x="12015" y="5400"/>
                  <a:pt x="12150" y="5400"/>
                </a:cubicBezTo>
                <a:cubicBezTo>
                  <a:pt x="12150" y="5400"/>
                  <a:pt x="12150" y="5400"/>
                  <a:pt x="12150" y="5400"/>
                </a:cubicBezTo>
                <a:cubicBezTo>
                  <a:pt x="12150" y="5400"/>
                  <a:pt x="12150" y="5400"/>
                  <a:pt x="12285" y="5400"/>
                </a:cubicBezTo>
                <a:cubicBezTo>
                  <a:pt x="12285" y="5400"/>
                  <a:pt x="12285" y="5400"/>
                  <a:pt x="12285" y="5535"/>
                </a:cubicBezTo>
                <a:cubicBezTo>
                  <a:pt x="12285" y="5535"/>
                  <a:pt x="12285" y="5535"/>
                  <a:pt x="12420" y="5535"/>
                </a:cubicBezTo>
                <a:cubicBezTo>
                  <a:pt x="12420" y="5535"/>
                  <a:pt x="12420" y="5535"/>
                  <a:pt x="12420" y="5535"/>
                </a:cubicBezTo>
                <a:cubicBezTo>
                  <a:pt x="12420" y="5535"/>
                  <a:pt x="12420" y="5535"/>
                  <a:pt x="12555" y="5535"/>
                </a:cubicBezTo>
                <a:cubicBezTo>
                  <a:pt x="12555" y="5535"/>
                  <a:pt x="12555" y="5535"/>
                  <a:pt x="12555" y="5535"/>
                </a:cubicBezTo>
                <a:cubicBezTo>
                  <a:pt x="12555" y="5535"/>
                  <a:pt x="12555" y="5535"/>
                  <a:pt x="12690" y="5535"/>
                </a:cubicBezTo>
                <a:cubicBezTo>
                  <a:pt x="12690" y="5535"/>
                  <a:pt x="12690" y="5535"/>
                  <a:pt x="12690" y="5535"/>
                </a:cubicBezTo>
                <a:cubicBezTo>
                  <a:pt x="12690" y="5535"/>
                  <a:pt x="12690" y="5535"/>
                  <a:pt x="12690" y="5535"/>
                </a:cubicBezTo>
                <a:cubicBezTo>
                  <a:pt x="12690" y="5670"/>
                  <a:pt x="12690" y="5670"/>
                  <a:pt x="12690" y="5670"/>
                </a:cubicBezTo>
                <a:cubicBezTo>
                  <a:pt x="12825" y="5670"/>
                  <a:pt x="12825" y="5670"/>
                  <a:pt x="12825" y="5670"/>
                </a:cubicBezTo>
                <a:cubicBezTo>
                  <a:pt x="12825" y="5670"/>
                  <a:pt x="12825" y="5670"/>
                  <a:pt x="12825" y="5670"/>
                </a:cubicBezTo>
                <a:cubicBezTo>
                  <a:pt x="12825" y="5670"/>
                  <a:pt x="12825" y="5670"/>
                  <a:pt x="12825" y="5670"/>
                </a:cubicBezTo>
                <a:cubicBezTo>
                  <a:pt x="12960" y="5670"/>
                  <a:pt x="12960" y="5670"/>
                  <a:pt x="12960" y="5670"/>
                </a:cubicBezTo>
                <a:cubicBezTo>
                  <a:pt x="12960" y="5670"/>
                  <a:pt x="12960" y="5670"/>
                  <a:pt x="12960" y="5670"/>
                </a:cubicBezTo>
                <a:cubicBezTo>
                  <a:pt x="12960" y="5670"/>
                  <a:pt x="12960" y="5670"/>
                  <a:pt x="12960" y="5670"/>
                </a:cubicBezTo>
                <a:cubicBezTo>
                  <a:pt x="13095" y="5805"/>
                  <a:pt x="13095" y="5805"/>
                  <a:pt x="13095" y="5805"/>
                </a:cubicBezTo>
                <a:cubicBezTo>
                  <a:pt x="13095" y="5805"/>
                  <a:pt x="13095" y="5805"/>
                  <a:pt x="13095" y="5805"/>
                </a:cubicBezTo>
                <a:cubicBezTo>
                  <a:pt x="13095" y="5805"/>
                  <a:pt x="13095" y="5805"/>
                  <a:pt x="13230" y="5805"/>
                </a:cubicBezTo>
                <a:cubicBezTo>
                  <a:pt x="13230" y="5805"/>
                  <a:pt x="13230" y="5805"/>
                  <a:pt x="13230" y="5805"/>
                </a:cubicBezTo>
                <a:cubicBezTo>
                  <a:pt x="13230" y="5805"/>
                  <a:pt x="13230" y="5805"/>
                  <a:pt x="13230" y="5805"/>
                </a:cubicBezTo>
                <a:cubicBezTo>
                  <a:pt x="13230" y="5805"/>
                  <a:pt x="13365" y="5805"/>
                  <a:pt x="13365" y="5940"/>
                </a:cubicBezTo>
                <a:cubicBezTo>
                  <a:pt x="13365" y="5940"/>
                  <a:pt x="13365" y="5940"/>
                  <a:pt x="13365" y="5940"/>
                </a:cubicBezTo>
                <a:cubicBezTo>
                  <a:pt x="13365" y="5940"/>
                  <a:pt x="13365" y="5940"/>
                  <a:pt x="13365" y="5940"/>
                </a:cubicBezTo>
                <a:cubicBezTo>
                  <a:pt x="13365" y="5940"/>
                  <a:pt x="13365" y="5940"/>
                  <a:pt x="13500" y="5940"/>
                </a:cubicBezTo>
                <a:cubicBezTo>
                  <a:pt x="13500" y="5940"/>
                  <a:pt x="13500" y="5940"/>
                  <a:pt x="13500" y="5940"/>
                </a:cubicBezTo>
                <a:cubicBezTo>
                  <a:pt x="13500" y="5940"/>
                  <a:pt x="13500" y="5940"/>
                  <a:pt x="13500" y="5940"/>
                </a:cubicBezTo>
                <a:cubicBezTo>
                  <a:pt x="13500" y="5940"/>
                  <a:pt x="13500" y="5940"/>
                  <a:pt x="13500" y="5940"/>
                </a:cubicBezTo>
                <a:cubicBezTo>
                  <a:pt x="13635" y="6075"/>
                  <a:pt x="13635" y="6075"/>
                  <a:pt x="13635" y="6075"/>
                </a:cubicBezTo>
                <a:cubicBezTo>
                  <a:pt x="13635" y="6075"/>
                  <a:pt x="13635" y="6075"/>
                  <a:pt x="13635" y="6075"/>
                </a:cubicBezTo>
                <a:cubicBezTo>
                  <a:pt x="13635" y="6075"/>
                  <a:pt x="13635" y="6075"/>
                  <a:pt x="13635" y="6075"/>
                </a:cubicBezTo>
                <a:cubicBezTo>
                  <a:pt x="13635" y="6075"/>
                  <a:pt x="13770" y="6075"/>
                  <a:pt x="13770" y="6075"/>
                </a:cubicBezTo>
                <a:cubicBezTo>
                  <a:pt x="13770" y="6075"/>
                  <a:pt x="13770" y="6075"/>
                  <a:pt x="13770" y="6075"/>
                </a:cubicBezTo>
                <a:cubicBezTo>
                  <a:pt x="13770" y="6075"/>
                  <a:pt x="13770" y="6075"/>
                  <a:pt x="13770" y="6210"/>
                </a:cubicBezTo>
                <a:cubicBezTo>
                  <a:pt x="13770" y="6210"/>
                  <a:pt x="13770" y="6210"/>
                  <a:pt x="13905" y="6210"/>
                </a:cubicBezTo>
                <a:cubicBezTo>
                  <a:pt x="14040" y="6345"/>
                  <a:pt x="14175" y="6210"/>
                  <a:pt x="14310" y="6075"/>
                </a:cubicBezTo>
                <a:cubicBezTo>
                  <a:pt x="14445" y="5940"/>
                  <a:pt x="14445" y="5670"/>
                  <a:pt x="14175" y="5670"/>
                </a:cubicBezTo>
                <a:cubicBezTo>
                  <a:pt x="14175" y="5670"/>
                  <a:pt x="14175" y="5535"/>
                  <a:pt x="14175" y="5535"/>
                </a:cubicBezTo>
                <a:cubicBezTo>
                  <a:pt x="14175" y="5535"/>
                  <a:pt x="14175" y="5535"/>
                  <a:pt x="14040" y="5535"/>
                </a:cubicBezTo>
                <a:cubicBezTo>
                  <a:pt x="14040" y="5535"/>
                  <a:pt x="14040" y="5535"/>
                  <a:pt x="14040" y="5535"/>
                </a:cubicBezTo>
                <a:cubicBezTo>
                  <a:pt x="14040" y="5535"/>
                  <a:pt x="14040" y="5535"/>
                  <a:pt x="14040" y="5535"/>
                </a:cubicBezTo>
                <a:cubicBezTo>
                  <a:pt x="14040" y="5535"/>
                  <a:pt x="14040" y="5535"/>
                  <a:pt x="14040" y="5400"/>
                </a:cubicBezTo>
                <a:cubicBezTo>
                  <a:pt x="13905" y="5400"/>
                  <a:pt x="13905" y="5400"/>
                  <a:pt x="13905" y="5400"/>
                </a:cubicBezTo>
                <a:cubicBezTo>
                  <a:pt x="13905" y="5400"/>
                  <a:pt x="13905" y="5400"/>
                  <a:pt x="13905" y="5400"/>
                </a:cubicBezTo>
                <a:cubicBezTo>
                  <a:pt x="13905" y="5400"/>
                  <a:pt x="13905" y="5400"/>
                  <a:pt x="13905" y="5400"/>
                </a:cubicBezTo>
                <a:cubicBezTo>
                  <a:pt x="13770" y="5400"/>
                  <a:pt x="13770" y="5400"/>
                  <a:pt x="13770" y="5400"/>
                </a:cubicBezTo>
                <a:cubicBezTo>
                  <a:pt x="13770" y="5400"/>
                  <a:pt x="13770" y="5400"/>
                  <a:pt x="13770" y="5400"/>
                </a:cubicBezTo>
                <a:cubicBezTo>
                  <a:pt x="13770" y="5265"/>
                  <a:pt x="13770" y="5265"/>
                  <a:pt x="13770" y="5265"/>
                </a:cubicBezTo>
                <a:cubicBezTo>
                  <a:pt x="13635" y="5265"/>
                  <a:pt x="13635" y="5265"/>
                  <a:pt x="13635" y="5265"/>
                </a:cubicBezTo>
                <a:cubicBezTo>
                  <a:pt x="13635" y="5265"/>
                  <a:pt x="13635" y="5265"/>
                  <a:pt x="13635" y="5265"/>
                </a:cubicBezTo>
                <a:cubicBezTo>
                  <a:pt x="13635" y="5265"/>
                  <a:pt x="13635" y="5265"/>
                  <a:pt x="13500" y="5265"/>
                </a:cubicBezTo>
                <a:cubicBezTo>
                  <a:pt x="13500" y="5265"/>
                  <a:pt x="13500" y="5265"/>
                  <a:pt x="13500" y="5265"/>
                </a:cubicBezTo>
                <a:cubicBezTo>
                  <a:pt x="13500" y="5265"/>
                  <a:pt x="13500" y="5130"/>
                  <a:pt x="13500" y="5130"/>
                </a:cubicBezTo>
                <a:cubicBezTo>
                  <a:pt x="13365" y="5130"/>
                  <a:pt x="13365" y="5130"/>
                  <a:pt x="13365" y="5130"/>
                </a:cubicBezTo>
                <a:cubicBezTo>
                  <a:pt x="13365" y="5130"/>
                  <a:pt x="13365" y="5130"/>
                  <a:pt x="13365" y="5130"/>
                </a:cubicBezTo>
                <a:cubicBezTo>
                  <a:pt x="13230" y="5130"/>
                  <a:pt x="13230" y="5130"/>
                  <a:pt x="13230" y="5130"/>
                </a:cubicBezTo>
                <a:cubicBezTo>
                  <a:pt x="13230" y="5130"/>
                  <a:pt x="13230" y="5130"/>
                  <a:pt x="13230" y="5130"/>
                </a:cubicBezTo>
                <a:cubicBezTo>
                  <a:pt x="13230" y="5130"/>
                  <a:pt x="13230" y="4995"/>
                  <a:pt x="13230" y="4995"/>
                </a:cubicBezTo>
                <a:cubicBezTo>
                  <a:pt x="13095" y="4995"/>
                  <a:pt x="13095" y="4995"/>
                  <a:pt x="13095" y="4995"/>
                </a:cubicBezTo>
                <a:cubicBezTo>
                  <a:pt x="13095" y="4995"/>
                  <a:pt x="13095" y="4995"/>
                  <a:pt x="13095" y="4995"/>
                </a:cubicBezTo>
                <a:cubicBezTo>
                  <a:pt x="13095" y="4995"/>
                  <a:pt x="13095" y="4995"/>
                  <a:pt x="12960" y="4995"/>
                </a:cubicBezTo>
                <a:cubicBezTo>
                  <a:pt x="12960" y="4995"/>
                  <a:pt x="12960" y="4995"/>
                  <a:pt x="12960" y="4995"/>
                </a:cubicBezTo>
                <a:cubicBezTo>
                  <a:pt x="12960" y="4995"/>
                  <a:pt x="12960" y="4995"/>
                  <a:pt x="12960" y="4995"/>
                </a:cubicBezTo>
                <a:cubicBezTo>
                  <a:pt x="12960" y="4995"/>
                  <a:pt x="12825" y="4995"/>
                  <a:pt x="12825" y="4995"/>
                </a:cubicBezTo>
                <a:cubicBezTo>
                  <a:pt x="12825" y="4995"/>
                  <a:pt x="12825" y="4995"/>
                  <a:pt x="12825" y="4995"/>
                </a:cubicBezTo>
                <a:cubicBezTo>
                  <a:pt x="12825" y="4860"/>
                  <a:pt x="12825" y="4860"/>
                  <a:pt x="12825" y="4860"/>
                </a:cubicBezTo>
                <a:cubicBezTo>
                  <a:pt x="12690" y="4860"/>
                  <a:pt x="12690" y="4860"/>
                  <a:pt x="12690" y="4860"/>
                </a:cubicBezTo>
                <a:cubicBezTo>
                  <a:pt x="12690" y="4860"/>
                  <a:pt x="12690" y="4860"/>
                  <a:pt x="12690" y="4860"/>
                </a:cubicBezTo>
                <a:cubicBezTo>
                  <a:pt x="12555" y="4860"/>
                  <a:pt x="12555" y="4860"/>
                  <a:pt x="12555" y="4860"/>
                </a:cubicBezTo>
                <a:cubicBezTo>
                  <a:pt x="12555" y="4860"/>
                  <a:pt x="12555" y="4860"/>
                  <a:pt x="12420" y="4860"/>
                </a:cubicBezTo>
                <a:cubicBezTo>
                  <a:pt x="12420" y="4860"/>
                  <a:pt x="12420" y="4860"/>
                  <a:pt x="12420" y="4725"/>
                </a:cubicBezTo>
                <a:cubicBezTo>
                  <a:pt x="12420" y="4725"/>
                  <a:pt x="12285" y="4725"/>
                  <a:pt x="12285" y="4725"/>
                </a:cubicBezTo>
                <a:cubicBezTo>
                  <a:pt x="12285" y="4725"/>
                  <a:pt x="12285" y="4725"/>
                  <a:pt x="12285" y="4725"/>
                </a:cubicBezTo>
                <a:cubicBezTo>
                  <a:pt x="12150" y="4725"/>
                  <a:pt x="12150" y="4725"/>
                  <a:pt x="12150" y="4725"/>
                </a:cubicBezTo>
                <a:cubicBezTo>
                  <a:pt x="12150" y="4725"/>
                  <a:pt x="12150" y="4725"/>
                  <a:pt x="12150" y="4725"/>
                </a:cubicBezTo>
                <a:cubicBezTo>
                  <a:pt x="12015" y="4725"/>
                  <a:pt x="12015" y="4725"/>
                  <a:pt x="12015" y="4725"/>
                </a:cubicBezTo>
                <a:cubicBezTo>
                  <a:pt x="12015" y="4725"/>
                  <a:pt x="12015" y="4725"/>
                  <a:pt x="11880" y="4725"/>
                </a:cubicBezTo>
                <a:cubicBezTo>
                  <a:pt x="11880" y="4725"/>
                  <a:pt x="11880" y="4725"/>
                  <a:pt x="11880" y="4725"/>
                </a:cubicBezTo>
                <a:cubicBezTo>
                  <a:pt x="11880" y="4725"/>
                  <a:pt x="11745" y="4725"/>
                  <a:pt x="11745" y="4725"/>
                </a:cubicBezTo>
                <a:cubicBezTo>
                  <a:pt x="11745" y="4590"/>
                  <a:pt x="11745" y="4590"/>
                  <a:pt x="11745" y="4590"/>
                </a:cubicBezTo>
                <a:cubicBezTo>
                  <a:pt x="11745" y="4590"/>
                  <a:pt x="11745" y="4590"/>
                  <a:pt x="11745" y="4590"/>
                </a:cubicBezTo>
                <a:cubicBezTo>
                  <a:pt x="11610" y="4590"/>
                  <a:pt x="11610" y="4590"/>
                  <a:pt x="11610" y="4590"/>
                </a:cubicBezTo>
                <a:cubicBezTo>
                  <a:pt x="11610" y="4590"/>
                  <a:pt x="11610" y="4590"/>
                  <a:pt x="11475" y="4590"/>
                </a:cubicBezTo>
                <a:cubicBezTo>
                  <a:pt x="11475" y="4590"/>
                  <a:pt x="11475" y="4590"/>
                  <a:pt x="11475" y="4590"/>
                </a:cubicBezTo>
                <a:cubicBezTo>
                  <a:pt x="11475" y="4590"/>
                  <a:pt x="11475" y="4590"/>
                  <a:pt x="11475" y="4590"/>
                </a:cubicBezTo>
                <a:cubicBezTo>
                  <a:pt x="11475" y="4590"/>
                  <a:pt x="11475" y="4590"/>
                  <a:pt x="11340" y="4590"/>
                </a:cubicBezTo>
                <a:cubicBezTo>
                  <a:pt x="11340" y="4590"/>
                  <a:pt x="11340" y="4590"/>
                  <a:pt x="11340" y="4590"/>
                </a:cubicBezTo>
                <a:cubicBezTo>
                  <a:pt x="11340" y="4590"/>
                  <a:pt x="11340" y="4590"/>
                  <a:pt x="11340" y="4590"/>
                </a:cubicBezTo>
                <a:cubicBezTo>
                  <a:pt x="11205" y="4590"/>
                  <a:pt x="11205" y="4590"/>
                  <a:pt x="11205" y="4590"/>
                </a:cubicBezTo>
                <a:cubicBezTo>
                  <a:pt x="11070" y="4590"/>
                  <a:pt x="11070" y="4590"/>
                  <a:pt x="11070" y="4590"/>
                </a:cubicBezTo>
                <a:cubicBezTo>
                  <a:pt x="11070" y="4590"/>
                  <a:pt x="11070" y="4590"/>
                  <a:pt x="11070" y="4590"/>
                </a:cubicBezTo>
                <a:cubicBezTo>
                  <a:pt x="11070" y="4590"/>
                  <a:pt x="11070" y="4590"/>
                  <a:pt x="11070" y="4590"/>
                </a:cubicBezTo>
                <a:cubicBezTo>
                  <a:pt x="10935" y="4590"/>
                  <a:pt x="10935" y="4590"/>
                  <a:pt x="10935" y="4590"/>
                </a:cubicBezTo>
                <a:cubicBezTo>
                  <a:pt x="10935" y="4590"/>
                  <a:pt x="10800" y="4590"/>
                  <a:pt x="10800" y="4590"/>
                </a:cubicBezTo>
                <a:cubicBezTo>
                  <a:pt x="10800" y="4590"/>
                  <a:pt x="10800" y="4590"/>
                  <a:pt x="10800" y="4590"/>
                </a:cubicBezTo>
                <a:cubicBezTo>
                  <a:pt x="10800" y="4590"/>
                  <a:pt x="10665" y="4590"/>
                  <a:pt x="10665" y="4590"/>
                </a:cubicBezTo>
                <a:cubicBezTo>
                  <a:pt x="10665" y="4590"/>
                  <a:pt x="10665" y="4590"/>
                  <a:pt x="10530" y="4590"/>
                </a:cubicBezTo>
                <a:cubicBezTo>
                  <a:pt x="10530" y="4590"/>
                  <a:pt x="10530" y="4590"/>
                  <a:pt x="10530" y="4590"/>
                </a:cubicBezTo>
                <a:cubicBezTo>
                  <a:pt x="10530" y="4590"/>
                  <a:pt x="10530" y="4590"/>
                  <a:pt x="10530" y="4590"/>
                </a:cubicBezTo>
                <a:cubicBezTo>
                  <a:pt x="10395" y="4590"/>
                  <a:pt x="10395" y="4590"/>
                  <a:pt x="10395" y="4590"/>
                </a:cubicBezTo>
                <a:cubicBezTo>
                  <a:pt x="10395" y="4590"/>
                  <a:pt x="10395" y="4590"/>
                  <a:pt x="10260" y="4590"/>
                </a:cubicBezTo>
                <a:cubicBezTo>
                  <a:pt x="10260" y="4590"/>
                  <a:pt x="10260" y="4590"/>
                  <a:pt x="10260" y="4590"/>
                </a:cubicBezTo>
                <a:cubicBezTo>
                  <a:pt x="10260" y="4590"/>
                  <a:pt x="10260" y="4590"/>
                  <a:pt x="10260" y="4590"/>
                </a:cubicBezTo>
                <a:cubicBezTo>
                  <a:pt x="10125" y="4590"/>
                  <a:pt x="10125" y="4590"/>
                  <a:pt x="10125" y="4590"/>
                </a:cubicBezTo>
                <a:cubicBezTo>
                  <a:pt x="10125" y="4590"/>
                  <a:pt x="10125" y="4590"/>
                  <a:pt x="10125" y="4590"/>
                </a:cubicBezTo>
                <a:cubicBezTo>
                  <a:pt x="9990" y="4590"/>
                  <a:pt x="9990" y="4590"/>
                  <a:pt x="9990" y="4590"/>
                </a:cubicBezTo>
                <a:cubicBezTo>
                  <a:pt x="9990" y="4590"/>
                  <a:pt x="9990" y="4590"/>
                  <a:pt x="9990" y="4590"/>
                </a:cubicBezTo>
                <a:cubicBezTo>
                  <a:pt x="9990" y="4590"/>
                  <a:pt x="9990" y="4590"/>
                  <a:pt x="9855" y="4590"/>
                </a:cubicBezTo>
                <a:cubicBezTo>
                  <a:pt x="9855" y="4590"/>
                  <a:pt x="9855" y="4590"/>
                  <a:pt x="9855" y="4590"/>
                </a:cubicBezTo>
                <a:cubicBezTo>
                  <a:pt x="9855" y="4590"/>
                  <a:pt x="9855" y="4590"/>
                  <a:pt x="9855" y="4725"/>
                </a:cubicBezTo>
                <a:cubicBezTo>
                  <a:pt x="9855" y="4725"/>
                  <a:pt x="9720" y="4725"/>
                  <a:pt x="9720" y="4725"/>
                </a:cubicBezTo>
                <a:cubicBezTo>
                  <a:pt x="9720" y="4725"/>
                  <a:pt x="9720" y="4725"/>
                  <a:pt x="9720" y="4725"/>
                </a:cubicBezTo>
                <a:cubicBezTo>
                  <a:pt x="9585" y="4725"/>
                  <a:pt x="9585" y="4725"/>
                  <a:pt x="9585" y="4725"/>
                </a:cubicBezTo>
                <a:cubicBezTo>
                  <a:pt x="9585" y="4725"/>
                  <a:pt x="9585" y="4725"/>
                  <a:pt x="9585" y="4725"/>
                </a:cubicBezTo>
                <a:cubicBezTo>
                  <a:pt x="9585" y="4725"/>
                  <a:pt x="9585" y="4725"/>
                  <a:pt x="9450" y="4725"/>
                </a:cubicBezTo>
                <a:cubicBezTo>
                  <a:pt x="9450" y="4725"/>
                  <a:pt x="9450" y="4725"/>
                  <a:pt x="9450" y="4725"/>
                </a:cubicBezTo>
                <a:cubicBezTo>
                  <a:pt x="9450" y="4725"/>
                  <a:pt x="9450" y="4725"/>
                  <a:pt x="9315" y="4725"/>
                </a:cubicBezTo>
                <a:cubicBezTo>
                  <a:pt x="9315" y="4725"/>
                  <a:pt x="9315" y="4725"/>
                  <a:pt x="9315" y="4725"/>
                </a:cubicBezTo>
                <a:cubicBezTo>
                  <a:pt x="9315" y="4725"/>
                  <a:pt x="9180" y="4725"/>
                  <a:pt x="9180" y="4725"/>
                </a:cubicBezTo>
                <a:cubicBezTo>
                  <a:pt x="9180" y="4860"/>
                  <a:pt x="9180" y="4860"/>
                  <a:pt x="9180" y="4860"/>
                </a:cubicBezTo>
                <a:cubicBezTo>
                  <a:pt x="9045" y="4860"/>
                  <a:pt x="9045" y="4860"/>
                  <a:pt x="9045" y="4860"/>
                </a:cubicBezTo>
                <a:cubicBezTo>
                  <a:pt x="9045" y="4860"/>
                  <a:pt x="9045" y="4860"/>
                  <a:pt x="8910" y="4860"/>
                </a:cubicBezTo>
                <a:cubicBezTo>
                  <a:pt x="8910" y="4860"/>
                  <a:pt x="8910" y="4860"/>
                  <a:pt x="8910" y="4860"/>
                </a:cubicBezTo>
                <a:cubicBezTo>
                  <a:pt x="8910" y="4860"/>
                  <a:pt x="8910" y="4860"/>
                  <a:pt x="8910" y="4860"/>
                </a:cubicBezTo>
                <a:cubicBezTo>
                  <a:pt x="8910" y="4860"/>
                  <a:pt x="8910" y="4860"/>
                  <a:pt x="8775" y="4860"/>
                </a:cubicBezTo>
                <a:cubicBezTo>
                  <a:pt x="8775" y="4860"/>
                  <a:pt x="8775" y="4860"/>
                  <a:pt x="8775" y="4995"/>
                </a:cubicBezTo>
                <a:cubicBezTo>
                  <a:pt x="8775" y="4995"/>
                  <a:pt x="8775" y="4995"/>
                  <a:pt x="8775" y="4995"/>
                </a:cubicBezTo>
                <a:cubicBezTo>
                  <a:pt x="8775" y="4995"/>
                  <a:pt x="8640" y="4995"/>
                  <a:pt x="8640" y="4995"/>
                </a:cubicBezTo>
                <a:cubicBezTo>
                  <a:pt x="8640" y="4995"/>
                  <a:pt x="8640" y="4995"/>
                  <a:pt x="8640" y="4995"/>
                </a:cubicBezTo>
                <a:cubicBezTo>
                  <a:pt x="8640" y="4995"/>
                  <a:pt x="8640" y="4995"/>
                  <a:pt x="8640" y="4995"/>
                </a:cubicBezTo>
                <a:cubicBezTo>
                  <a:pt x="8505" y="4995"/>
                  <a:pt x="8505" y="4995"/>
                  <a:pt x="8505" y="4995"/>
                </a:cubicBezTo>
                <a:cubicBezTo>
                  <a:pt x="8505" y="4995"/>
                  <a:pt x="8505" y="4995"/>
                  <a:pt x="8505" y="4995"/>
                </a:cubicBezTo>
                <a:cubicBezTo>
                  <a:pt x="8370" y="4995"/>
                  <a:pt x="8370" y="4995"/>
                  <a:pt x="8370" y="4995"/>
                </a:cubicBezTo>
                <a:cubicBezTo>
                  <a:pt x="8370" y="4995"/>
                  <a:pt x="8370" y="5130"/>
                  <a:pt x="8370" y="5130"/>
                </a:cubicBezTo>
                <a:cubicBezTo>
                  <a:pt x="8370" y="5130"/>
                  <a:pt x="8370" y="5130"/>
                  <a:pt x="8370" y="5130"/>
                </a:cubicBezTo>
                <a:cubicBezTo>
                  <a:pt x="8235" y="5130"/>
                  <a:pt x="8235" y="5130"/>
                  <a:pt x="8235" y="5130"/>
                </a:cubicBezTo>
                <a:cubicBezTo>
                  <a:pt x="8235" y="5130"/>
                  <a:pt x="8235" y="5130"/>
                  <a:pt x="8235" y="5130"/>
                </a:cubicBezTo>
                <a:cubicBezTo>
                  <a:pt x="8235" y="5130"/>
                  <a:pt x="8100" y="5130"/>
                  <a:pt x="8100" y="5130"/>
                </a:cubicBezTo>
                <a:cubicBezTo>
                  <a:pt x="8100" y="5265"/>
                  <a:pt x="8100" y="5265"/>
                  <a:pt x="8100" y="5265"/>
                </a:cubicBezTo>
                <a:cubicBezTo>
                  <a:pt x="7965" y="5265"/>
                  <a:pt x="7965" y="5265"/>
                  <a:pt x="7965" y="5265"/>
                </a:cubicBezTo>
                <a:cubicBezTo>
                  <a:pt x="7965" y="5265"/>
                  <a:pt x="7965" y="5265"/>
                  <a:pt x="7965" y="5265"/>
                </a:cubicBezTo>
                <a:cubicBezTo>
                  <a:pt x="7830" y="5265"/>
                  <a:pt x="7830" y="5265"/>
                  <a:pt x="7830" y="5265"/>
                </a:cubicBezTo>
                <a:cubicBezTo>
                  <a:pt x="7830" y="5265"/>
                  <a:pt x="7830" y="5265"/>
                  <a:pt x="7830" y="5400"/>
                </a:cubicBezTo>
                <a:cubicBezTo>
                  <a:pt x="7830" y="5400"/>
                  <a:pt x="7830" y="5400"/>
                  <a:pt x="7830" y="5400"/>
                </a:cubicBezTo>
                <a:cubicBezTo>
                  <a:pt x="7695" y="5400"/>
                  <a:pt x="7695" y="5400"/>
                  <a:pt x="7695" y="5400"/>
                </a:cubicBezTo>
                <a:cubicBezTo>
                  <a:pt x="7695" y="5400"/>
                  <a:pt x="7695" y="5400"/>
                  <a:pt x="7695" y="5400"/>
                </a:cubicBezTo>
                <a:cubicBezTo>
                  <a:pt x="7695" y="5400"/>
                  <a:pt x="7695" y="5400"/>
                  <a:pt x="7695" y="5400"/>
                </a:cubicBezTo>
                <a:cubicBezTo>
                  <a:pt x="7695" y="5400"/>
                  <a:pt x="7695" y="5400"/>
                  <a:pt x="7695" y="5400"/>
                </a:cubicBezTo>
                <a:cubicBezTo>
                  <a:pt x="7560" y="5400"/>
                  <a:pt x="7560" y="5535"/>
                  <a:pt x="7560" y="5535"/>
                </a:cubicBezTo>
                <a:cubicBezTo>
                  <a:pt x="7560" y="5535"/>
                  <a:pt x="7560" y="5535"/>
                  <a:pt x="7560" y="5535"/>
                </a:cubicBezTo>
                <a:cubicBezTo>
                  <a:pt x="7560" y="5535"/>
                  <a:pt x="7560" y="5535"/>
                  <a:pt x="7560" y="5535"/>
                </a:cubicBezTo>
                <a:cubicBezTo>
                  <a:pt x="7425" y="5535"/>
                  <a:pt x="7425" y="5535"/>
                  <a:pt x="7425" y="5535"/>
                </a:cubicBezTo>
                <a:cubicBezTo>
                  <a:pt x="7425" y="5535"/>
                  <a:pt x="7425" y="5670"/>
                  <a:pt x="7425" y="5670"/>
                </a:cubicBezTo>
                <a:cubicBezTo>
                  <a:pt x="7290" y="5670"/>
                  <a:pt x="7290" y="5670"/>
                  <a:pt x="7290" y="5670"/>
                </a:cubicBezTo>
                <a:cubicBezTo>
                  <a:pt x="7290" y="5670"/>
                  <a:pt x="7290" y="5670"/>
                  <a:pt x="7290" y="5670"/>
                </a:cubicBezTo>
                <a:cubicBezTo>
                  <a:pt x="7290" y="5670"/>
                  <a:pt x="7290" y="5670"/>
                  <a:pt x="7290" y="5670"/>
                </a:cubicBezTo>
                <a:cubicBezTo>
                  <a:pt x="7155" y="5670"/>
                  <a:pt x="7155" y="5670"/>
                  <a:pt x="7155" y="5805"/>
                </a:cubicBezTo>
                <a:cubicBezTo>
                  <a:pt x="7155" y="5805"/>
                  <a:pt x="7155" y="5805"/>
                  <a:pt x="7155" y="5805"/>
                </a:cubicBezTo>
                <a:cubicBezTo>
                  <a:pt x="7155" y="5805"/>
                  <a:pt x="7020" y="5805"/>
                  <a:pt x="7020" y="5805"/>
                </a:cubicBezTo>
                <a:cubicBezTo>
                  <a:pt x="7020" y="5805"/>
                  <a:pt x="7020" y="5805"/>
                  <a:pt x="7020" y="5940"/>
                </a:cubicBezTo>
                <a:cubicBezTo>
                  <a:pt x="6885" y="5940"/>
                  <a:pt x="6885" y="5940"/>
                  <a:pt x="6885" y="5940"/>
                </a:cubicBezTo>
                <a:cubicBezTo>
                  <a:pt x="6885" y="5940"/>
                  <a:pt x="6885" y="5940"/>
                  <a:pt x="6885" y="5940"/>
                </a:cubicBezTo>
                <a:cubicBezTo>
                  <a:pt x="6885" y="5940"/>
                  <a:pt x="6885" y="6075"/>
                  <a:pt x="6750" y="6075"/>
                </a:cubicBezTo>
                <a:cubicBezTo>
                  <a:pt x="6750" y="6075"/>
                  <a:pt x="6750" y="6075"/>
                  <a:pt x="6750" y="6075"/>
                </a:cubicBezTo>
                <a:cubicBezTo>
                  <a:pt x="6750" y="6075"/>
                  <a:pt x="6750" y="6075"/>
                  <a:pt x="6750" y="6075"/>
                </a:cubicBezTo>
                <a:cubicBezTo>
                  <a:pt x="6615" y="6210"/>
                  <a:pt x="6615" y="6210"/>
                  <a:pt x="6615" y="6210"/>
                </a:cubicBezTo>
                <a:cubicBezTo>
                  <a:pt x="6615" y="6210"/>
                  <a:pt x="6615" y="6210"/>
                  <a:pt x="6615" y="6210"/>
                </a:cubicBezTo>
                <a:cubicBezTo>
                  <a:pt x="6480" y="6345"/>
                  <a:pt x="6480" y="6345"/>
                  <a:pt x="6480" y="6345"/>
                </a:cubicBezTo>
                <a:cubicBezTo>
                  <a:pt x="6480" y="6345"/>
                  <a:pt x="6480" y="6345"/>
                  <a:pt x="6480" y="6345"/>
                </a:cubicBezTo>
                <a:cubicBezTo>
                  <a:pt x="6480" y="6345"/>
                  <a:pt x="6480" y="6345"/>
                  <a:pt x="6480" y="6345"/>
                </a:cubicBezTo>
                <a:cubicBezTo>
                  <a:pt x="6345" y="6480"/>
                  <a:pt x="6345" y="6480"/>
                  <a:pt x="6345" y="6480"/>
                </a:cubicBezTo>
                <a:cubicBezTo>
                  <a:pt x="6345" y="6480"/>
                  <a:pt x="6345" y="6480"/>
                  <a:pt x="6345" y="6480"/>
                </a:cubicBezTo>
                <a:cubicBezTo>
                  <a:pt x="6345" y="6480"/>
                  <a:pt x="6345" y="6480"/>
                  <a:pt x="6345" y="6480"/>
                </a:cubicBezTo>
                <a:cubicBezTo>
                  <a:pt x="6345" y="6480"/>
                  <a:pt x="6210" y="6615"/>
                  <a:pt x="6210" y="6615"/>
                </a:cubicBezTo>
                <a:cubicBezTo>
                  <a:pt x="6210" y="6615"/>
                  <a:pt x="6210" y="6615"/>
                  <a:pt x="6210" y="6615"/>
                </a:cubicBezTo>
                <a:cubicBezTo>
                  <a:pt x="6210" y="6615"/>
                  <a:pt x="6210" y="6615"/>
                  <a:pt x="6210" y="6615"/>
                </a:cubicBezTo>
                <a:cubicBezTo>
                  <a:pt x="6210" y="6615"/>
                  <a:pt x="6210" y="6615"/>
                  <a:pt x="6210" y="6615"/>
                </a:cubicBezTo>
                <a:cubicBezTo>
                  <a:pt x="5805" y="7020"/>
                  <a:pt x="5400" y="7560"/>
                  <a:pt x="5130" y="8100"/>
                </a:cubicBezTo>
                <a:cubicBezTo>
                  <a:pt x="5130" y="8100"/>
                  <a:pt x="5130" y="8100"/>
                  <a:pt x="5130" y="8100"/>
                </a:cubicBezTo>
                <a:cubicBezTo>
                  <a:pt x="5130" y="8235"/>
                  <a:pt x="5130" y="8235"/>
                  <a:pt x="5130" y="8235"/>
                </a:cubicBezTo>
                <a:cubicBezTo>
                  <a:pt x="5130" y="8235"/>
                  <a:pt x="5130" y="8235"/>
                  <a:pt x="5130" y="8235"/>
                </a:cubicBezTo>
                <a:cubicBezTo>
                  <a:pt x="5130" y="8235"/>
                  <a:pt x="5130" y="8370"/>
                  <a:pt x="5130" y="8370"/>
                </a:cubicBezTo>
                <a:cubicBezTo>
                  <a:pt x="5130" y="8370"/>
                  <a:pt x="5130" y="8370"/>
                  <a:pt x="4995" y="8370"/>
                </a:cubicBezTo>
                <a:cubicBezTo>
                  <a:pt x="4995" y="8370"/>
                  <a:pt x="4995" y="8505"/>
                  <a:pt x="4995" y="8505"/>
                </a:cubicBezTo>
                <a:cubicBezTo>
                  <a:pt x="4995" y="8505"/>
                  <a:pt x="4995" y="8505"/>
                  <a:pt x="4995" y="8505"/>
                </a:cubicBezTo>
                <a:cubicBezTo>
                  <a:pt x="4995" y="8640"/>
                  <a:pt x="4995" y="8640"/>
                  <a:pt x="4995" y="8640"/>
                </a:cubicBezTo>
                <a:cubicBezTo>
                  <a:pt x="4995" y="8640"/>
                  <a:pt x="4995" y="8640"/>
                  <a:pt x="4995" y="8775"/>
                </a:cubicBezTo>
                <a:cubicBezTo>
                  <a:pt x="4995" y="8775"/>
                  <a:pt x="4995" y="8775"/>
                  <a:pt x="4995" y="8775"/>
                </a:cubicBezTo>
                <a:cubicBezTo>
                  <a:pt x="4995" y="8775"/>
                  <a:pt x="4860" y="8775"/>
                  <a:pt x="4860" y="8775"/>
                </a:cubicBezTo>
                <a:cubicBezTo>
                  <a:pt x="4860" y="8775"/>
                  <a:pt x="4860" y="8910"/>
                  <a:pt x="4860" y="8910"/>
                </a:cubicBezTo>
                <a:cubicBezTo>
                  <a:pt x="4860" y="8910"/>
                  <a:pt x="4860" y="8910"/>
                  <a:pt x="4860" y="8910"/>
                </a:cubicBezTo>
                <a:cubicBezTo>
                  <a:pt x="4860" y="8910"/>
                  <a:pt x="4860" y="8910"/>
                  <a:pt x="4860" y="8910"/>
                </a:cubicBezTo>
                <a:cubicBezTo>
                  <a:pt x="4860" y="8910"/>
                  <a:pt x="4860" y="9045"/>
                  <a:pt x="4860" y="9045"/>
                </a:cubicBezTo>
                <a:cubicBezTo>
                  <a:pt x="4860" y="9045"/>
                  <a:pt x="4860" y="9045"/>
                  <a:pt x="4860" y="9045"/>
                </a:cubicBezTo>
                <a:cubicBezTo>
                  <a:pt x="4860" y="9045"/>
                  <a:pt x="4860" y="9045"/>
                  <a:pt x="4860" y="9045"/>
                </a:cubicBezTo>
                <a:cubicBezTo>
                  <a:pt x="4860" y="9180"/>
                  <a:pt x="4725" y="9315"/>
                  <a:pt x="4725" y="9450"/>
                </a:cubicBezTo>
                <a:cubicBezTo>
                  <a:pt x="4725" y="9450"/>
                  <a:pt x="4725" y="9450"/>
                  <a:pt x="4725" y="9450"/>
                </a:cubicBezTo>
                <a:cubicBezTo>
                  <a:pt x="4725" y="9450"/>
                  <a:pt x="4725" y="9450"/>
                  <a:pt x="4725" y="9450"/>
                </a:cubicBezTo>
                <a:cubicBezTo>
                  <a:pt x="4725" y="9450"/>
                  <a:pt x="4725" y="9585"/>
                  <a:pt x="4725" y="9585"/>
                </a:cubicBezTo>
                <a:cubicBezTo>
                  <a:pt x="4725" y="9585"/>
                  <a:pt x="4725" y="9585"/>
                  <a:pt x="4725" y="9585"/>
                </a:cubicBezTo>
                <a:cubicBezTo>
                  <a:pt x="4725" y="9585"/>
                  <a:pt x="4725" y="9585"/>
                  <a:pt x="4725" y="9585"/>
                </a:cubicBezTo>
                <a:cubicBezTo>
                  <a:pt x="4725" y="9720"/>
                  <a:pt x="4725" y="9720"/>
                  <a:pt x="4725" y="9720"/>
                </a:cubicBezTo>
                <a:cubicBezTo>
                  <a:pt x="4725" y="9720"/>
                  <a:pt x="4725" y="9720"/>
                  <a:pt x="4725" y="9720"/>
                </a:cubicBezTo>
                <a:cubicBezTo>
                  <a:pt x="4725" y="9855"/>
                  <a:pt x="4725" y="9855"/>
                  <a:pt x="4725" y="9855"/>
                </a:cubicBezTo>
                <a:cubicBezTo>
                  <a:pt x="4725" y="9855"/>
                  <a:pt x="4590" y="9855"/>
                  <a:pt x="4590" y="9855"/>
                </a:cubicBezTo>
                <a:cubicBezTo>
                  <a:pt x="4590" y="9855"/>
                  <a:pt x="4590" y="9990"/>
                  <a:pt x="4590" y="9990"/>
                </a:cubicBezTo>
                <a:cubicBezTo>
                  <a:pt x="4590" y="9990"/>
                  <a:pt x="4590" y="9990"/>
                  <a:pt x="4590" y="10125"/>
                </a:cubicBezTo>
                <a:cubicBezTo>
                  <a:pt x="4590" y="10125"/>
                  <a:pt x="4590" y="10125"/>
                  <a:pt x="4590" y="10125"/>
                </a:cubicBezTo>
                <a:cubicBezTo>
                  <a:pt x="4590" y="10125"/>
                  <a:pt x="4590" y="10260"/>
                  <a:pt x="4590" y="10260"/>
                </a:cubicBezTo>
                <a:cubicBezTo>
                  <a:pt x="4590" y="10260"/>
                  <a:pt x="4590" y="10260"/>
                  <a:pt x="4590" y="10260"/>
                </a:cubicBezTo>
                <a:cubicBezTo>
                  <a:pt x="4590" y="10260"/>
                  <a:pt x="4590" y="10260"/>
                  <a:pt x="4590" y="10260"/>
                </a:cubicBezTo>
                <a:cubicBezTo>
                  <a:pt x="4590" y="10260"/>
                  <a:pt x="4590" y="10395"/>
                  <a:pt x="4590" y="10395"/>
                </a:cubicBezTo>
                <a:cubicBezTo>
                  <a:pt x="4590" y="10395"/>
                  <a:pt x="4590" y="10395"/>
                  <a:pt x="4590" y="10395"/>
                </a:cubicBezTo>
                <a:cubicBezTo>
                  <a:pt x="4590" y="10395"/>
                  <a:pt x="4590" y="10395"/>
                  <a:pt x="4590" y="10395"/>
                </a:cubicBezTo>
                <a:cubicBezTo>
                  <a:pt x="4590" y="10530"/>
                  <a:pt x="4590" y="10530"/>
                  <a:pt x="4590" y="10530"/>
                </a:cubicBezTo>
                <a:cubicBezTo>
                  <a:pt x="4590" y="10665"/>
                  <a:pt x="4590" y="10665"/>
                  <a:pt x="4590" y="10665"/>
                </a:cubicBezTo>
                <a:cubicBezTo>
                  <a:pt x="4590" y="10665"/>
                  <a:pt x="4590" y="10800"/>
                  <a:pt x="4590" y="10800"/>
                </a:cubicBezTo>
                <a:cubicBezTo>
                  <a:pt x="4590" y="11205"/>
                  <a:pt x="4590" y="11610"/>
                  <a:pt x="4725" y="12015"/>
                </a:cubicBezTo>
                <a:cubicBezTo>
                  <a:pt x="4725" y="12150"/>
                  <a:pt x="4725" y="12285"/>
                  <a:pt x="4725" y="12420"/>
                </a:cubicBezTo>
                <a:cubicBezTo>
                  <a:pt x="4860" y="12420"/>
                  <a:pt x="4860" y="12420"/>
                  <a:pt x="4860" y="12555"/>
                </a:cubicBezTo>
                <a:cubicBezTo>
                  <a:pt x="5130" y="13770"/>
                  <a:pt x="5940" y="14985"/>
                  <a:pt x="7020" y="15795"/>
                </a:cubicBezTo>
                <a:cubicBezTo>
                  <a:pt x="8100" y="16605"/>
                  <a:pt x="9450" y="17010"/>
                  <a:pt x="10800" y="17010"/>
                </a:cubicBezTo>
                <a:cubicBezTo>
                  <a:pt x="13500" y="17010"/>
                  <a:pt x="15795" y="15255"/>
                  <a:pt x="16740" y="12825"/>
                </a:cubicBezTo>
                <a:cubicBezTo>
                  <a:pt x="16740" y="12690"/>
                  <a:pt x="16740" y="12690"/>
                  <a:pt x="16740" y="12690"/>
                </a:cubicBezTo>
                <a:cubicBezTo>
                  <a:pt x="16740" y="12555"/>
                  <a:pt x="16740" y="12420"/>
                  <a:pt x="16875" y="12420"/>
                </a:cubicBezTo>
                <a:cubicBezTo>
                  <a:pt x="16875" y="12285"/>
                  <a:pt x="16875" y="12285"/>
                  <a:pt x="16875" y="12150"/>
                </a:cubicBezTo>
                <a:cubicBezTo>
                  <a:pt x="16875" y="12150"/>
                  <a:pt x="16875" y="12015"/>
                  <a:pt x="16875" y="11880"/>
                </a:cubicBezTo>
                <a:cubicBezTo>
                  <a:pt x="17010" y="11475"/>
                  <a:pt x="17010" y="11205"/>
                  <a:pt x="17010" y="10800"/>
                </a:cubicBezTo>
                <a:cubicBezTo>
                  <a:pt x="17010" y="10800"/>
                  <a:pt x="17010" y="10665"/>
                  <a:pt x="17010" y="10665"/>
                </a:cubicBezTo>
                <a:lnTo>
                  <a:pt x="17010" y="10530"/>
                </a:lnTo>
                <a:close/>
                <a:moveTo>
                  <a:pt x="14040" y="8640"/>
                </a:moveTo>
                <a:cubicBezTo>
                  <a:pt x="14175" y="8640"/>
                  <a:pt x="14175" y="8640"/>
                  <a:pt x="14175" y="8640"/>
                </a:cubicBezTo>
                <a:cubicBezTo>
                  <a:pt x="14715" y="8640"/>
                  <a:pt x="15255" y="9045"/>
                  <a:pt x="15255" y="9585"/>
                </a:cubicBezTo>
                <a:cubicBezTo>
                  <a:pt x="15255" y="9585"/>
                  <a:pt x="15255" y="9585"/>
                  <a:pt x="15255" y="9585"/>
                </a:cubicBezTo>
                <a:cubicBezTo>
                  <a:pt x="14985" y="9450"/>
                  <a:pt x="14985" y="9180"/>
                  <a:pt x="14985" y="9180"/>
                </a:cubicBezTo>
                <a:cubicBezTo>
                  <a:pt x="14985" y="9045"/>
                  <a:pt x="14850" y="9045"/>
                  <a:pt x="14715" y="8910"/>
                </a:cubicBezTo>
                <a:cubicBezTo>
                  <a:pt x="14580" y="8910"/>
                  <a:pt x="14445" y="9045"/>
                  <a:pt x="14310" y="9045"/>
                </a:cubicBezTo>
                <a:cubicBezTo>
                  <a:pt x="14040" y="9450"/>
                  <a:pt x="13500" y="9585"/>
                  <a:pt x="13230" y="9585"/>
                </a:cubicBezTo>
                <a:cubicBezTo>
                  <a:pt x="13230" y="9585"/>
                  <a:pt x="13095" y="9585"/>
                  <a:pt x="13095" y="9585"/>
                </a:cubicBezTo>
                <a:cubicBezTo>
                  <a:pt x="13095" y="9315"/>
                  <a:pt x="13095" y="9315"/>
                  <a:pt x="13095" y="9315"/>
                </a:cubicBezTo>
                <a:cubicBezTo>
                  <a:pt x="13095" y="9315"/>
                  <a:pt x="13095" y="9315"/>
                  <a:pt x="13095" y="9315"/>
                </a:cubicBezTo>
                <a:cubicBezTo>
                  <a:pt x="13230" y="8910"/>
                  <a:pt x="13635" y="8640"/>
                  <a:pt x="14040" y="8640"/>
                </a:cubicBezTo>
                <a:close/>
                <a:moveTo>
                  <a:pt x="14310" y="11475"/>
                </a:moveTo>
                <a:cubicBezTo>
                  <a:pt x="14040" y="11475"/>
                  <a:pt x="14040" y="11475"/>
                  <a:pt x="14040" y="11475"/>
                </a:cubicBezTo>
                <a:cubicBezTo>
                  <a:pt x="13635" y="11475"/>
                  <a:pt x="13365" y="11205"/>
                  <a:pt x="13365" y="10800"/>
                </a:cubicBezTo>
                <a:cubicBezTo>
                  <a:pt x="13365" y="10665"/>
                  <a:pt x="13365" y="10665"/>
                  <a:pt x="13365" y="10665"/>
                </a:cubicBezTo>
                <a:cubicBezTo>
                  <a:pt x="13365" y="10665"/>
                  <a:pt x="13365" y="10665"/>
                  <a:pt x="13365" y="10665"/>
                </a:cubicBezTo>
                <a:cubicBezTo>
                  <a:pt x="13365" y="10530"/>
                  <a:pt x="13500" y="10395"/>
                  <a:pt x="13500" y="10260"/>
                </a:cubicBezTo>
                <a:cubicBezTo>
                  <a:pt x="13770" y="10260"/>
                  <a:pt x="14175" y="10125"/>
                  <a:pt x="14580" y="9855"/>
                </a:cubicBezTo>
                <a:cubicBezTo>
                  <a:pt x="14580" y="9990"/>
                  <a:pt x="14715" y="10125"/>
                  <a:pt x="14985" y="10260"/>
                </a:cubicBezTo>
                <a:cubicBezTo>
                  <a:pt x="14985" y="10800"/>
                  <a:pt x="14985" y="10800"/>
                  <a:pt x="14985" y="10800"/>
                </a:cubicBezTo>
                <a:cubicBezTo>
                  <a:pt x="14985" y="11205"/>
                  <a:pt x="14580" y="11475"/>
                  <a:pt x="14310" y="11475"/>
                </a:cubicBezTo>
                <a:close/>
                <a:moveTo>
                  <a:pt x="14310" y="12150"/>
                </a:moveTo>
                <a:cubicBezTo>
                  <a:pt x="14175" y="12285"/>
                  <a:pt x="14175" y="12285"/>
                  <a:pt x="14175" y="12285"/>
                </a:cubicBezTo>
                <a:cubicBezTo>
                  <a:pt x="14040" y="12150"/>
                  <a:pt x="14040" y="12150"/>
                  <a:pt x="14040" y="12150"/>
                </a:cubicBezTo>
                <a:cubicBezTo>
                  <a:pt x="14040" y="12150"/>
                  <a:pt x="14040" y="12150"/>
                  <a:pt x="14040" y="12150"/>
                </a:cubicBezTo>
                <a:cubicBezTo>
                  <a:pt x="14040" y="12150"/>
                  <a:pt x="14040" y="12150"/>
                  <a:pt x="14040" y="12150"/>
                </a:cubicBezTo>
                <a:cubicBezTo>
                  <a:pt x="14310" y="12150"/>
                  <a:pt x="14310" y="12150"/>
                  <a:pt x="14310" y="12150"/>
                </a:cubicBezTo>
                <a:cubicBezTo>
                  <a:pt x="14310" y="12150"/>
                  <a:pt x="14310" y="12150"/>
                  <a:pt x="14310" y="12150"/>
                </a:cubicBezTo>
                <a:close/>
                <a:moveTo>
                  <a:pt x="12825" y="10260"/>
                </a:moveTo>
                <a:cubicBezTo>
                  <a:pt x="12825" y="10395"/>
                  <a:pt x="12690" y="10395"/>
                  <a:pt x="12690" y="10530"/>
                </a:cubicBezTo>
                <a:cubicBezTo>
                  <a:pt x="12690" y="10125"/>
                  <a:pt x="12690" y="10125"/>
                  <a:pt x="12690" y="10125"/>
                </a:cubicBezTo>
                <a:cubicBezTo>
                  <a:pt x="12690" y="10125"/>
                  <a:pt x="12690" y="10125"/>
                  <a:pt x="12690" y="10125"/>
                </a:cubicBezTo>
                <a:cubicBezTo>
                  <a:pt x="12690" y="10125"/>
                  <a:pt x="12825" y="10260"/>
                  <a:pt x="12825" y="10260"/>
                </a:cubicBezTo>
                <a:close/>
                <a:moveTo>
                  <a:pt x="12555" y="11205"/>
                </a:moveTo>
                <a:cubicBezTo>
                  <a:pt x="12690" y="11205"/>
                  <a:pt x="12690" y="11205"/>
                  <a:pt x="12690" y="11205"/>
                </a:cubicBezTo>
                <a:cubicBezTo>
                  <a:pt x="12825" y="11475"/>
                  <a:pt x="13095" y="11745"/>
                  <a:pt x="13365" y="12015"/>
                </a:cubicBezTo>
                <a:cubicBezTo>
                  <a:pt x="13365" y="12015"/>
                  <a:pt x="13365" y="12015"/>
                  <a:pt x="13365" y="12015"/>
                </a:cubicBezTo>
                <a:cubicBezTo>
                  <a:pt x="12420" y="12285"/>
                  <a:pt x="12420" y="12285"/>
                  <a:pt x="12420" y="12285"/>
                </a:cubicBezTo>
                <a:cubicBezTo>
                  <a:pt x="12420" y="12420"/>
                  <a:pt x="12285" y="12420"/>
                  <a:pt x="12150" y="12420"/>
                </a:cubicBezTo>
                <a:cubicBezTo>
                  <a:pt x="11880" y="12285"/>
                  <a:pt x="11880" y="12285"/>
                  <a:pt x="11880" y="12285"/>
                </a:cubicBezTo>
                <a:cubicBezTo>
                  <a:pt x="11880" y="12150"/>
                  <a:pt x="11880" y="12150"/>
                  <a:pt x="11880" y="12150"/>
                </a:cubicBezTo>
                <a:cubicBezTo>
                  <a:pt x="12150" y="12015"/>
                  <a:pt x="12420" y="11610"/>
                  <a:pt x="12555" y="11205"/>
                </a:cubicBezTo>
                <a:close/>
                <a:moveTo>
                  <a:pt x="10935" y="11745"/>
                </a:moveTo>
                <a:cubicBezTo>
                  <a:pt x="10665" y="11745"/>
                  <a:pt x="10665" y="11745"/>
                  <a:pt x="10665" y="11745"/>
                </a:cubicBezTo>
                <a:cubicBezTo>
                  <a:pt x="10125" y="11745"/>
                  <a:pt x="9585" y="11205"/>
                  <a:pt x="9585" y="10665"/>
                </a:cubicBezTo>
                <a:cubicBezTo>
                  <a:pt x="9585" y="9855"/>
                  <a:pt x="9585" y="9855"/>
                  <a:pt x="9585" y="9855"/>
                </a:cubicBezTo>
                <a:cubicBezTo>
                  <a:pt x="9990" y="9720"/>
                  <a:pt x="10800" y="9585"/>
                  <a:pt x="11340" y="9180"/>
                </a:cubicBezTo>
                <a:cubicBezTo>
                  <a:pt x="11475" y="9315"/>
                  <a:pt x="11745" y="9585"/>
                  <a:pt x="12015" y="9720"/>
                </a:cubicBezTo>
                <a:cubicBezTo>
                  <a:pt x="12015" y="10665"/>
                  <a:pt x="12015" y="10665"/>
                  <a:pt x="12015" y="10665"/>
                </a:cubicBezTo>
                <a:cubicBezTo>
                  <a:pt x="12015" y="11205"/>
                  <a:pt x="11475" y="11745"/>
                  <a:pt x="10935" y="11745"/>
                </a:cubicBezTo>
                <a:close/>
                <a:moveTo>
                  <a:pt x="11205" y="12420"/>
                </a:moveTo>
                <a:cubicBezTo>
                  <a:pt x="11205" y="12555"/>
                  <a:pt x="11205" y="12555"/>
                  <a:pt x="11205" y="12555"/>
                </a:cubicBezTo>
                <a:cubicBezTo>
                  <a:pt x="10800" y="12960"/>
                  <a:pt x="10800" y="12960"/>
                  <a:pt x="10800" y="12960"/>
                </a:cubicBezTo>
                <a:cubicBezTo>
                  <a:pt x="10395" y="12555"/>
                  <a:pt x="10395" y="12555"/>
                  <a:pt x="10395" y="12555"/>
                </a:cubicBezTo>
                <a:cubicBezTo>
                  <a:pt x="10395" y="12420"/>
                  <a:pt x="10395" y="12420"/>
                  <a:pt x="10395" y="12420"/>
                </a:cubicBezTo>
                <a:cubicBezTo>
                  <a:pt x="10530" y="12420"/>
                  <a:pt x="10530" y="12420"/>
                  <a:pt x="10665" y="12420"/>
                </a:cubicBezTo>
                <a:cubicBezTo>
                  <a:pt x="10935" y="12420"/>
                  <a:pt x="10935" y="12420"/>
                  <a:pt x="10935" y="12420"/>
                </a:cubicBezTo>
                <a:cubicBezTo>
                  <a:pt x="11070" y="12420"/>
                  <a:pt x="11070" y="12420"/>
                  <a:pt x="11205" y="12420"/>
                </a:cubicBezTo>
                <a:close/>
                <a:moveTo>
                  <a:pt x="9180" y="9045"/>
                </a:moveTo>
                <a:cubicBezTo>
                  <a:pt x="9180" y="9045"/>
                  <a:pt x="9180" y="9045"/>
                  <a:pt x="9180" y="9045"/>
                </a:cubicBezTo>
                <a:cubicBezTo>
                  <a:pt x="9180" y="8100"/>
                  <a:pt x="9855" y="7425"/>
                  <a:pt x="10665" y="7425"/>
                </a:cubicBezTo>
                <a:cubicBezTo>
                  <a:pt x="10935" y="7425"/>
                  <a:pt x="10935" y="7425"/>
                  <a:pt x="10935" y="7425"/>
                </a:cubicBezTo>
                <a:cubicBezTo>
                  <a:pt x="11745" y="7425"/>
                  <a:pt x="12420" y="8100"/>
                  <a:pt x="12420" y="9045"/>
                </a:cubicBezTo>
                <a:cubicBezTo>
                  <a:pt x="12420" y="9180"/>
                  <a:pt x="12420" y="9180"/>
                  <a:pt x="12420" y="9180"/>
                </a:cubicBezTo>
                <a:cubicBezTo>
                  <a:pt x="12420" y="9180"/>
                  <a:pt x="12420" y="9180"/>
                  <a:pt x="12420" y="9180"/>
                </a:cubicBezTo>
                <a:cubicBezTo>
                  <a:pt x="12420" y="9180"/>
                  <a:pt x="12420" y="9180"/>
                  <a:pt x="12420" y="9180"/>
                </a:cubicBezTo>
                <a:cubicBezTo>
                  <a:pt x="12015" y="9045"/>
                  <a:pt x="11745" y="8505"/>
                  <a:pt x="11745" y="8505"/>
                </a:cubicBezTo>
                <a:cubicBezTo>
                  <a:pt x="11745" y="8370"/>
                  <a:pt x="11745" y="8235"/>
                  <a:pt x="11610" y="8235"/>
                </a:cubicBezTo>
                <a:cubicBezTo>
                  <a:pt x="11475" y="8235"/>
                  <a:pt x="11340" y="8235"/>
                  <a:pt x="11205" y="8370"/>
                </a:cubicBezTo>
                <a:cubicBezTo>
                  <a:pt x="10665" y="9180"/>
                  <a:pt x="9315" y="9180"/>
                  <a:pt x="9315" y="9180"/>
                </a:cubicBezTo>
                <a:cubicBezTo>
                  <a:pt x="9315" y="9180"/>
                  <a:pt x="9315" y="9180"/>
                  <a:pt x="9315" y="9180"/>
                </a:cubicBezTo>
                <a:cubicBezTo>
                  <a:pt x="9315" y="9180"/>
                  <a:pt x="9315" y="9180"/>
                  <a:pt x="9180" y="9180"/>
                </a:cubicBezTo>
                <a:cubicBezTo>
                  <a:pt x="9180" y="9180"/>
                  <a:pt x="9180" y="9180"/>
                  <a:pt x="9180" y="9180"/>
                </a:cubicBezTo>
                <a:cubicBezTo>
                  <a:pt x="9180" y="9180"/>
                  <a:pt x="9180" y="9180"/>
                  <a:pt x="9180" y="9180"/>
                </a:cubicBezTo>
                <a:cubicBezTo>
                  <a:pt x="9180" y="9180"/>
                  <a:pt x="9180" y="9180"/>
                  <a:pt x="9180" y="9180"/>
                </a:cubicBezTo>
                <a:cubicBezTo>
                  <a:pt x="9180" y="9180"/>
                  <a:pt x="9180" y="9180"/>
                  <a:pt x="9180" y="9180"/>
                </a:cubicBezTo>
                <a:cubicBezTo>
                  <a:pt x="9180" y="9045"/>
                  <a:pt x="9180" y="9045"/>
                  <a:pt x="9180" y="9045"/>
                </a:cubicBezTo>
                <a:close/>
                <a:moveTo>
                  <a:pt x="8910" y="10125"/>
                </a:moveTo>
                <a:cubicBezTo>
                  <a:pt x="8910" y="10125"/>
                  <a:pt x="8910" y="10125"/>
                  <a:pt x="8910" y="10125"/>
                </a:cubicBezTo>
                <a:cubicBezTo>
                  <a:pt x="8910" y="10530"/>
                  <a:pt x="8910" y="10530"/>
                  <a:pt x="8910" y="10530"/>
                </a:cubicBezTo>
                <a:cubicBezTo>
                  <a:pt x="8910" y="10395"/>
                  <a:pt x="8775" y="10395"/>
                  <a:pt x="8775" y="10260"/>
                </a:cubicBezTo>
                <a:cubicBezTo>
                  <a:pt x="8775" y="10260"/>
                  <a:pt x="8910" y="10125"/>
                  <a:pt x="8910" y="10125"/>
                </a:cubicBezTo>
                <a:close/>
                <a:moveTo>
                  <a:pt x="8910" y="11205"/>
                </a:moveTo>
                <a:cubicBezTo>
                  <a:pt x="8910" y="11205"/>
                  <a:pt x="8910" y="11205"/>
                  <a:pt x="9045" y="11205"/>
                </a:cubicBezTo>
                <a:cubicBezTo>
                  <a:pt x="9180" y="11610"/>
                  <a:pt x="9450" y="12015"/>
                  <a:pt x="9720" y="12150"/>
                </a:cubicBezTo>
                <a:cubicBezTo>
                  <a:pt x="9720" y="12285"/>
                  <a:pt x="9720" y="12285"/>
                  <a:pt x="9720" y="12285"/>
                </a:cubicBezTo>
                <a:cubicBezTo>
                  <a:pt x="9450" y="12420"/>
                  <a:pt x="9450" y="12420"/>
                  <a:pt x="9450" y="12420"/>
                </a:cubicBezTo>
                <a:cubicBezTo>
                  <a:pt x="9315" y="12420"/>
                  <a:pt x="9180" y="12420"/>
                  <a:pt x="9180" y="12285"/>
                </a:cubicBezTo>
                <a:cubicBezTo>
                  <a:pt x="8235" y="12015"/>
                  <a:pt x="8235" y="12015"/>
                  <a:pt x="8235" y="12015"/>
                </a:cubicBezTo>
                <a:cubicBezTo>
                  <a:pt x="8235" y="12015"/>
                  <a:pt x="8235" y="12015"/>
                  <a:pt x="8235" y="12015"/>
                </a:cubicBezTo>
                <a:cubicBezTo>
                  <a:pt x="8505" y="11745"/>
                  <a:pt x="8775" y="11475"/>
                  <a:pt x="8910" y="11205"/>
                </a:cubicBezTo>
                <a:close/>
                <a:moveTo>
                  <a:pt x="6345" y="9585"/>
                </a:moveTo>
                <a:cubicBezTo>
                  <a:pt x="6345" y="9585"/>
                  <a:pt x="6345" y="9585"/>
                  <a:pt x="6345" y="9585"/>
                </a:cubicBezTo>
                <a:cubicBezTo>
                  <a:pt x="6345" y="9045"/>
                  <a:pt x="6750" y="8640"/>
                  <a:pt x="7425" y="8640"/>
                </a:cubicBezTo>
                <a:cubicBezTo>
                  <a:pt x="7560" y="8640"/>
                  <a:pt x="7560" y="8640"/>
                  <a:pt x="7560" y="8640"/>
                </a:cubicBezTo>
                <a:cubicBezTo>
                  <a:pt x="7965" y="8640"/>
                  <a:pt x="8370" y="8910"/>
                  <a:pt x="8505" y="9315"/>
                </a:cubicBezTo>
                <a:cubicBezTo>
                  <a:pt x="8505" y="9585"/>
                  <a:pt x="8505" y="9585"/>
                  <a:pt x="8505" y="9585"/>
                </a:cubicBezTo>
                <a:cubicBezTo>
                  <a:pt x="8505" y="9585"/>
                  <a:pt x="8505" y="9585"/>
                  <a:pt x="8505" y="9585"/>
                </a:cubicBezTo>
                <a:cubicBezTo>
                  <a:pt x="8370" y="9450"/>
                  <a:pt x="8235" y="9180"/>
                  <a:pt x="8235" y="9180"/>
                </a:cubicBezTo>
                <a:cubicBezTo>
                  <a:pt x="8235" y="9045"/>
                  <a:pt x="8100" y="9045"/>
                  <a:pt x="7965" y="8910"/>
                </a:cubicBezTo>
                <a:cubicBezTo>
                  <a:pt x="7830" y="8910"/>
                  <a:pt x="7695" y="9045"/>
                  <a:pt x="7695" y="9045"/>
                </a:cubicBezTo>
                <a:cubicBezTo>
                  <a:pt x="7290" y="9585"/>
                  <a:pt x="6480" y="9585"/>
                  <a:pt x="6345" y="9585"/>
                </a:cubicBezTo>
                <a:close/>
                <a:moveTo>
                  <a:pt x="7560" y="11475"/>
                </a:moveTo>
                <a:cubicBezTo>
                  <a:pt x="7290" y="11475"/>
                  <a:pt x="7290" y="11475"/>
                  <a:pt x="7290" y="11475"/>
                </a:cubicBezTo>
                <a:cubicBezTo>
                  <a:pt x="7020" y="11475"/>
                  <a:pt x="6615" y="11205"/>
                  <a:pt x="6615" y="10800"/>
                </a:cubicBezTo>
                <a:cubicBezTo>
                  <a:pt x="6615" y="10260"/>
                  <a:pt x="6615" y="10260"/>
                  <a:pt x="6615" y="10260"/>
                </a:cubicBezTo>
                <a:cubicBezTo>
                  <a:pt x="7020" y="10260"/>
                  <a:pt x="7425" y="10125"/>
                  <a:pt x="7830" y="9855"/>
                </a:cubicBezTo>
                <a:cubicBezTo>
                  <a:pt x="7965" y="9990"/>
                  <a:pt x="7965" y="10125"/>
                  <a:pt x="8100" y="10125"/>
                </a:cubicBezTo>
                <a:cubicBezTo>
                  <a:pt x="8100" y="10260"/>
                  <a:pt x="8100" y="10260"/>
                  <a:pt x="8100" y="10260"/>
                </a:cubicBezTo>
                <a:cubicBezTo>
                  <a:pt x="8100" y="10395"/>
                  <a:pt x="8235" y="10530"/>
                  <a:pt x="8235" y="10665"/>
                </a:cubicBezTo>
                <a:cubicBezTo>
                  <a:pt x="8235" y="10665"/>
                  <a:pt x="8235" y="10665"/>
                  <a:pt x="8235" y="10665"/>
                </a:cubicBezTo>
                <a:cubicBezTo>
                  <a:pt x="8235" y="10800"/>
                  <a:pt x="8235" y="10800"/>
                  <a:pt x="8235" y="10800"/>
                </a:cubicBezTo>
                <a:cubicBezTo>
                  <a:pt x="8235" y="11205"/>
                  <a:pt x="7965" y="11475"/>
                  <a:pt x="7560" y="11475"/>
                </a:cubicBezTo>
                <a:close/>
                <a:moveTo>
                  <a:pt x="7560" y="12150"/>
                </a:moveTo>
                <a:cubicBezTo>
                  <a:pt x="7425" y="12285"/>
                  <a:pt x="7425" y="12285"/>
                  <a:pt x="7425" y="12285"/>
                </a:cubicBezTo>
                <a:cubicBezTo>
                  <a:pt x="7290" y="12150"/>
                  <a:pt x="7290" y="12150"/>
                  <a:pt x="7290" y="12150"/>
                </a:cubicBezTo>
                <a:cubicBezTo>
                  <a:pt x="7290" y="12150"/>
                  <a:pt x="7290" y="12150"/>
                  <a:pt x="7290" y="12150"/>
                </a:cubicBezTo>
                <a:cubicBezTo>
                  <a:pt x="7290" y="12150"/>
                  <a:pt x="7290" y="12150"/>
                  <a:pt x="7290" y="12150"/>
                </a:cubicBezTo>
                <a:cubicBezTo>
                  <a:pt x="7560" y="12150"/>
                  <a:pt x="7560" y="12150"/>
                  <a:pt x="7560" y="12150"/>
                </a:cubicBezTo>
                <a:cubicBezTo>
                  <a:pt x="7560" y="12150"/>
                  <a:pt x="7560" y="12150"/>
                  <a:pt x="7560" y="12150"/>
                </a:cubicBezTo>
                <a:close/>
                <a:moveTo>
                  <a:pt x="7290" y="14715"/>
                </a:moveTo>
                <a:cubicBezTo>
                  <a:pt x="7290" y="14985"/>
                  <a:pt x="7290" y="14985"/>
                  <a:pt x="7290" y="14985"/>
                </a:cubicBezTo>
                <a:cubicBezTo>
                  <a:pt x="6615" y="14445"/>
                  <a:pt x="6075" y="13905"/>
                  <a:pt x="5805" y="13095"/>
                </a:cubicBezTo>
                <a:cubicBezTo>
                  <a:pt x="5805" y="12960"/>
                  <a:pt x="5940" y="12960"/>
                  <a:pt x="5940" y="12960"/>
                </a:cubicBezTo>
                <a:cubicBezTo>
                  <a:pt x="5940" y="12960"/>
                  <a:pt x="5940" y="12960"/>
                  <a:pt x="5940" y="12960"/>
                </a:cubicBezTo>
                <a:cubicBezTo>
                  <a:pt x="6750" y="12690"/>
                  <a:pt x="6750" y="12690"/>
                  <a:pt x="6750" y="12690"/>
                </a:cubicBezTo>
                <a:cubicBezTo>
                  <a:pt x="7155" y="13095"/>
                  <a:pt x="7155" y="13095"/>
                  <a:pt x="7155" y="13095"/>
                </a:cubicBezTo>
                <a:cubicBezTo>
                  <a:pt x="7290" y="13095"/>
                  <a:pt x="7290" y="13230"/>
                  <a:pt x="7425" y="13230"/>
                </a:cubicBezTo>
                <a:cubicBezTo>
                  <a:pt x="7425" y="13230"/>
                  <a:pt x="7425" y="13230"/>
                  <a:pt x="7425" y="13230"/>
                </a:cubicBezTo>
                <a:cubicBezTo>
                  <a:pt x="7560" y="13230"/>
                  <a:pt x="7560" y="13095"/>
                  <a:pt x="7695" y="13095"/>
                </a:cubicBezTo>
                <a:cubicBezTo>
                  <a:pt x="8100" y="12690"/>
                  <a:pt x="8100" y="12690"/>
                  <a:pt x="8100" y="12690"/>
                </a:cubicBezTo>
                <a:cubicBezTo>
                  <a:pt x="8505" y="12825"/>
                  <a:pt x="8505" y="12825"/>
                  <a:pt x="8505" y="12825"/>
                </a:cubicBezTo>
                <a:cubicBezTo>
                  <a:pt x="8370" y="12825"/>
                  <a:pt x="8370" y="12825"/>
                  <a:pt x="8370" y="12825"/>
                </a:cubicBezTo>
                <a:cubicBezTo>
                  <a:pt x="8370" y="12960"/>
                  <a:pt x="7290" y="13365"/>
                  <a:pt x="7290" y="14715"/>
                </a:cubicBezTo>
                <a:close/>
                <a:moveTo>
                  <a:pt x="13635" y="15525"/>
                </a:moveTo>
                <a:cubicBezTo>
                  <a:pt x="12825" y="16065"/>
                  <a:pt x="11880" y="16335"/>
                  <a:pt x="10800" y="16335"/>
                </a:cubicBezTo>
                <a:cubicBezTo>
                  <a:pt x="9720" y="16335"/>
                  <a:pt x="8775" y="16065"/>
                  <a:pt x="7965" y="15525"/>
                </a:cubicBezTo>
                <a:cubicBezTo>
                  <a:pt x="7965" y="14715"/>
                  <a:pt x="7965" y="14715"/>
                  <a:pt x="7965" y="14715"/>
                </a:cubicBezTo>
                <a:cubicBezTo>
                  <a:pt x="7965" y="13770"/>
                  <a:pt x="8640" y="13500"/>
                  <a:pt x="8640" y="13500"/>
                </a:cubicBezTo>
                <a:cubicBezTo>
                  <a:pt x="8640" y="13500"/>
                  <a:pt x="8640" y="13500"/>
                  <a:pt x="8640" y="13500"/>
                </a:cubicBezTo>
                <a:cubicBezTo>
                  <a:pt x="9855" y="12960"/>
                  <a:pt x="9855" y="12960"/>
                  <a:pt x="9855" y="12960"/>
                </a:cubicBezTo>
                <a:cubicBezTo>
                  <a:pt x="10530" y="13635"/>
                  <a:pt x="10530" y="13635"/>
                  <a:pt x="10530" y="13635"/>
                </a:cubicBezTo>
                <a:cubicBezTo>
                  <a:pt x="10665" y="13770"/>
                  <a:pt x="10665" y="13770"/>
                  <a:pt x="10800" y="13770"/>
                </a:cubicBezTo>
                <a:cubicBezTo>
                  <a:pt x="10800" y="13770"/>
                  <a:pt x="10800" y="13770"/>
                  <a:pt x="10800" y="13770"/>
                </a:cubicBezTo>
                <a:cubicBezTo>
                  <a:pt x="10935" y="13770"/>
                  <a:pt x="10935" y="13770"/>
                  <a:pt x="11070" y="13635"/>
                </a:cubicBezTo>
                <a:cubicBezTo>
                  <a:pt x="11610" y="12960"/>
                  <a:pt x="11610" y="12960"/>
                  <a:pt x="11610" y="12960"/>
                </a:cubicBezTo>
                <a:cubicBezTo>
                  <a:pt x="12825" y="13500"/>
                  <a:pt x="12825" y="13500"/>
                  <a:pt x="12825" y="13500"/>
                </a:cubicBezTo>
                <a:cubicBezTo>
                  <a:pt x="12960" y="13500"/>
                  <a:pt x="12960" y="13500"/>
                  <a:pt x="12960" y="13500"/>
                </a:cubicBezTo>
                <a:cubicBezTo>
                  <a:pt x="12960" y="13500"/>
                  <a:pt x="13635" y="13770"/>
                  <a:pt x="13635" y="14715"/>
                </a:cubicBezTo>
                <a:cubicBezTo>
                  <a:pt x="13635" y="15525"/>
                  <a:pt x="13635" y="15525"/>
                  <a:pt x="13635" y="15525"/>
                </a:cubicBezTo>
                <a:close/>
                <a:moveTo>
                  <a:pt x="14310" y="15120"/>
                </a:moveTo>
                <a:cubicBezTo>
                  <a:pt x="14310" y="14715"/>
                  <a:pt x="14310" y="14715"/>
                  <a:pt x="14310" y="14715"/>
                </a:cubicBezTo>
                <a:cubicBezTo>
                  <a:pt x="14310" y="13365"/>
                  <a:pt x="13230" y="12960"/>
                  <a:pt x="13095" y="12825"/>
                </a:cubicBezTo>
                <a:cubicBezTo>
                  <a:pt x="13095" y="12825"/>
                  <a:pt x="13095" y="12825"/>
                  <a:pt x="13095" y="12825"/>
                </a:cubicBezTo>
                <a:cubicBezTo>
                  <a:pt x="13500" y="12690"/>
                  <a:pt x="13500" y="12690"/>
                  <a:pt x="13500" y="12690"/>
                </a:cubicBezTo>
                <a:cubicBezTo>
                  <a:pt x="13905" y="13095"/>
                  <a:pt x="13905" y="13095"/>
                  <a:pt x="13905" y="13095"/>
                </a:cubicBezTo>
                <a:cubicBezTo>
                  <a:pt x="14040" y="13095"/>
                  <a:pt x="14040" y="13230"/>
                  <a:pt x="14175" y="13230"/>
                </a:cubicBezTo>
                <a:cubicBezTo>
                  <a:pt x="14175" y="13230"/>
                  <a:pt x="14175" y="13230"/>
                  <a:pt x="14175" y="13230"/>
                </a:cubicBezTo>
                <a:cubicBezTo>
                  <a:pt x="14310" y="13230"/>
                  <a:pt x="14310" y="13095"/>
                  <a:pt x="14445" y="13095"/>
                </a:cubicBezTo>
                <a:cubicBezTo>
                  <a:pt x="14850" y="12690"/>
                  <a:pt x="14850" y="12690"/>
                  <a:pt x="14850" y="12690"/>
                </a:cubicBezTo>
                <a:cubicBezTo>
                  <a:pt x="15660" y="12960"/>
                  <a:pt x="15660" y="12960"/>
                  <a:pt x="15660" y="12960"/>
                </a:cubicBezTo>
                <a:cubicBezTo>
                  <a:pt x="15660" y="12960"/>
                  <a:pt x="15660" y="12960"/>
                  <a:pt x="15660" y="12960"/>
                </a:cubicBezTo>
                <a:cubicBezTo>
                  <a:pt x="15660" y="12960"/>
                  <a:pt x="15795" y="12960"/>
                  <a:pt x="15795" y="13095"/>
                </a:cubicBezTo>
                <a:cubicBezTo>
                  <a:pt x="15525" y="13905"/>
                  <a:pt x="14985" y="14580"/>
                  <a:pt x="14310" y="151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95" name="Freeform 179"/>
          <p:cNvSpPr/>
          <p:nvPr/>
        </p:nvSpPr>
        <p:spPr>
          <a:xfrm>
            <a:off x="6853238" y="4570414"/>
            <a:ext cx="1092201" cy="8604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2592"/>
                </a:moveTo>
                <a:cubicBezTo>
                  <a:pt x="21465" y="2592"/>
                  <a:pt x="21600" y="2419"/>
                  <a:pt x="21600" y="2246"/>
                </a:cubicBezTo>
                <a:cubicBezTo>
                  <a:pt x="21600" y="518"/>
                  <a:pt x="21600" y="518"/>
                  <a:pt x="21600" y="518"/>
                </a:cubicBezTo>
                <a:cubicBezTo>
                  <a:pt x="21600" y="173"/>
                  <a:pt x="21465" y="0"/>
                  <a:pt x="21195" y="0"/>
                </a:cubicBezTo>
                <a:cubicBezTo>
                  <a:pt x="3375" y="0"/>
                  <a:pt x="3375" y="0"/>
                  <a:pt x="3375" y="0"/>
                </a:cubicBezTo>
                <a:cubicBezTo>
                  <a:pt x="3240" y="0"/>
                  <a:pt x="2970" y="173"/>
                  <a:pt x="2970" y="518"/>
                </a:cubicBezTo>
                <a:cubicBezTo>
                  <a:pt x="2970" y="2246"/>
                  <a:pt x="2970" y="2246"/>
                  <a:pt x="2970" y="2246"/>
                </a:cubicBezTo>
                <a:cubicBezTo>
                  <a:pt x="2970" y="2419"/>
                  <a:pt x="3240" y="2592"/>
                  <a:pt x="3375" y="2592"/>
                </a:cubicBezTo>
                <a:cubicBezTo>
                  <a:pt x="3645" y="2592"/>
                  <a:pt x="3645" y="2592"/>
                  <a:pt x="3645" y="2592"/>
                </a:cubicBezTo>
                <a:cubicBezTo>
                  <a:pt x="3645" y="10368"/>
                  <a:pt x="3645" y="10368"/>
                  <a:pt x="3645" y="10368"/>
                </a:cubicBezTo>
                <a:cubicBezTo>
                  <a:pt x="3375" y="10368"/>
                  <a:pt x="3240" y="10714"/>
                  <a:pt x="3240" y="10886"/>
                </a:cubicBezTo>
                <a:cubicBezTo>
                  <a:pt x="3240" y="11578"/>
                  <a:pt x="3240" y="11578"/>
                  <a:pt x="3240" y="11578"/>
                </a:cubicBezTo>
                <a:cubicBezTo>
                  <a:pt x="3105" y="11578"/>
                  <a:pt x="2835" y="11750"/>
                  <a:pt x="2700" y="11923"/>
                </a:cubicBezTo>
                <a:cubicBezTo>
                  <a:pt x="2295" y="11405"/>
                  <a:pt x="2295" y="11405"/>
                  <a:pt x="2295" y="11405"/>
                </a:cubicBezTo>
                <a:cubicBezTo>
                  <a:pt x="2160" y="11232"/>
                  <a:pt x="2160" y="11232"/>
                  <a:pt x="2025" y="11232"/>
                </a:cubicBezTo>
                <a:cubicBezTo>
                  <a:pt x="1890" y="11232"/>
                  <a:pt x="1890" y="11232"/>
                  <a:pt x="1755" y="11405"/>
                </a:cubicBezTo>
                <a:cubicBezTo>
                  <a:pt x="810" y="12787"/>
                  <a:pt x="810" y="12787"/>
                  <a:pt x="810" y="12787"/>
                </a:cubicBezTo>
                <a:cubicBezTo>
                  <a:pt x="675" y="12960"/>
                  <a:pt x="675" y="13133"/>
                  <a:pt x="810" y="13306"/>
                </a:cubicBezTo>
                <a:cubicBezTo>
                  <a:pt x="1215" y="13824"/>
                  <a:pt x="1215" y="13824"/>
                  <a:pt x="1215" y="13824"/>
                </a:cubicBezTo>
                <a:cubicBezTo>
                  <a:pt x="1080" y="14170"/>
                  <a:pt x="945" y="14342"/>
                  <a:pt x="945" y="14688"/>
                </a:cubicBezTo>
                <a:cubicBezTo>
                  <a:pt x="405" y="14688"/>
                  <a:pt x="405" y="14688"/>
                  <a:pt x="405" y="14688"/>
                </a:cubicBezTo>
                <a:cubicBezTo>
                  <a:pt x="135" y="14688"/>
                  <a:pt x="0" y="14861"/>
                  <a:pt x="0" y="15034"/>
                </a:cubicBezTo>
                <a:cubicBezTo>
                  <a:pt x="0" y="16934"/>
                  <a:pt x="0" y="16934"/>
                  <a:pt x="0" y="16934"/>
                </a:cubicBezTo>
                <a:cubicBezTo>
                  <a:pt x="0" y="17107"/>
                  <a:pt x="135" y="17453"/>
                  <a:pt x="405" y="17453"/>
                </a:cubicBezTo>
                <a:cubicBezTo>
                  <a:pt x="945" y="17453"/>
                  <a:pt x="945" y="17453"/>
                  <a:pt x="945" y="17453"/>
                </a:cubicBezTo>
                <a:cubicBezTo>
                  <a:pt x="945" y="17626"/>
                  <a:pt x="1080" y="17971"/>
                  <a:pt x="1215" y="18144"/>
                </a:cubicBezTo>
                <a:cubicBezTo>
                  <a:pt x="810" y="18662"/>
                  <a:pt x="810" y="18662"/>
                  <a:pt x="810" y="18662"/>
                </a:cubicBezTo>
                <a:cubicBezTo>
                  <a:pt x="675" y="18835"/>
                  <a:pt x="675" y="19181"/>
                  <a:pt x="810" y="19354"/>
                </a:cubicBezTo>
                <a:cubicBezTo>
                  <a:pt x="1755" y="20563"/>
                  <a:pt x="1755" y="20563"/>
                  <a:pt x="1755" y="20563"/>
                </a:cubicBezTo>
                <a:cubicBezTo>
                  <a:pt x="1890" y="20736"/>
                  <a:pt x="2160" y="20736"/>
                  <a:pt x="2295" y="20563"/>
                </a:cubicBezTo>
                <a:cubicBezTo>
                  <a:pt x="2700" y="20045"/>
                  <a:pt x="2700" y="20045"/>
                  <a:pt x="2700" y="20045"/>
                </a:cubicBezTo>
                <a:cubicBezTo>
                  <a:pt x="2835" y="20218"/>
                  <a:pt x="3105" y="20390"/>
                  <a:pt x="3240" y="20390"/>
                </a:cubicBezTo>
                <a:cubicBezTo>
                  <a:pt x="3240" y="21254"/>
                  <a:pt x="3240" y="21254"/>
                  <a:pt x="3240" y="21254"/>
                </a:cubicBezTo>
                <a:cubicBezTo>
                  <a:pt x="3240" y="21427"/>
                  <a:pt x="3510" y="21600"/>
                  <a:pt x="3645" y="21600"/>
                </a:cubicBezTo>
                <a:cubicBezTo>
                  <a:pt x="5130" y="21600"/>
                  <a:pt x="5130" y="21600"/>
                  <a:pt x="5130" y="21600"/>
                </a:cubicBezTo>
                <a:cubicBezTo>
                  <a:pt x="5265" y="21600"/>
                  <a:pt x="5400" y="21427"/>
                  <a:pt x="5400" y="21254"/>
                </a:cubicBezTo>
                <a:cubicBezTo>
                  <a:pt x="5400" y="20390"/>
                  <a:pt x="5400" y="20390"/>
                  <a:pt x="5400" y="20390"/>
                </a:cubicBezTo>
                <a:cubicBezTo>
                  <a:pt x="5670" y="20390"/>
                  <a:pt x="5805" y="20218"/>
                  <a:pt x="6075" y="20045"/>
                </a:cubicBezTo>
                <a:cubicBezTo>
                  <a:pt x="6480" y="20563"/>
                  <a:pt x="6480" y="20563"/>
                  <a:pt x="6480" y="20563"/>
                </a:cubicBezTo>
                <a:cubicBezTo>
                  <a:pt x="6615" y="20736"/>
                  <a:pt x="6750" y="20736"/>
                  <a:pt x="6885" y="20563"/>
                </a:cubicBezTo>
                <a:cubicBezTo>
                  <a:pt x="7965" y="19354"/>
                  <a:pt x="7965" y="19354"/>
                  <a:pt x="7965" y="19354"/>
                </a:cubicBezTo>
                <a:cubicBezTo>
                  <a:pt x="8100" y="19181"/>
                  <a:pt x="8100" y="18835"/>
                  <a:pt x="7965" y="18662"/>
                </a:cubicBezTo>
                <a:cubicBezTo>
                  <a:pt x="7560" y="18144"/>
                  <a:pt x="7560" y="18144"/>
                  <a:pt x="7560" y="18144"/>
                </a:cubicBezTo>
                <a:cubicBezTo>
                  <a:pt x="7560" y="18144"/>
                  <a:pt x="7560" y="18144"/>
                  <a:pt x="7560" y="18144"/>
                </a:cubicBezTo>
                <a:cubicBezTo>
                  <a:pt x="21195" y="18144"/>
                  <a:pt x="21195" y="18144"/>
                  <a:pt x="21195" y="18144"/>
                </a:cubicBezTo>
                <a:cubicBezTo>
                  <a:pt x="21465" y="18144"/>
                  <a:pt x="21600" y="17971"/>
                  <a:pt x="21600" y="17626"/>
                </a:cubicBezTo>
                <a:cubicBezTo>
                  <a:pt x="21600" y="15898"/>
                  <a:pt x="21600" y="15898"/>
                  <a:pt x="21600" y="15898"/>
                </a:cubicBezTo>
                <a:cubicBezTo>
                  <a:pt x="21600" y="15725"/>
                  <a:pt x="21465" y="15552"/>
                  <a:pt x="21195" y="15552"/>
                </a:cubicBezTo>
                <a:cubicBezTo>
                  <a:pt x="21060" y="15552"/>
                  <a:pt x="21060" y="15552"/>
                  <a:pt x="21060" y="15552"/>
                </a:cubicBezTo>
                <a:cubicBezTo>
                  <a:pt x="21060" y="2592"/>
                  <a:pt x="21060" y="2592"/>
                  <a:pt x="21060" y="2592"/>
                </a:cubicBezTo>
                <a:lnTo>
                  <a:pt x="21195" y="2592"/>
                </a:lnTo>
                <a:close/>
                <a:moveTo>
                  <a:pt x="8100" y="16589"/>
                </a:moveTo>
                <a:cubicBezTo>
                  <a:pt x="7560" y="16589"/>
                  <a:pt x="7560" y="16589"/>
                  <a:pt x="7560" y="16589"/>
                </a:cubicBezTo>
                <a:cubicBezTo>
                  <a:pt x="7425" y="16589"/>
                  <a:pt x="7290" y="16589"/>
                  <a:pt x="7290" y="16934"/>
                </a:cubicBezTo>
                <a:cubicBezTo>
                  <a:pt x="7155" y="17280"/>
                  <a:pt x="7020" y="17626"/>
                  <a:pt x="6885" y="17971"/>
                </a:cubicBezTo>
                <a:cubicBezTo>
                  <a:pt x="6750" y="18144"/>
                  <a:pt x="6750" y="18490"/>
                  <a:pt x="6885" y="18490"/>
                </a:cubicBezTo>
                <a:cubicBezTo>
                  <a:pt x="7290" y="19008"/>
                  <a:pt x="7290" y="19008"/>
                  <a:pt x="7290" y="19008"/>
                </a:cubicBezTo>
                <a:cubicBezTo>
                  <a:pt x="6750" y="19699"/>
                  <a:pt x="6750" y="19699"/>
                  <a:pt x="6750" y="19699"/>
                </a:cubicBezTo>
                <a:cubicBezTo>
                  <a:pt x="6345" y="19354"/>
                  <a:pt x="6345" y="19354"/>
                  <a:pt x="6345" y="19354"/>
                </a:cubicBezTo>
                <a:cubicBezTo>
                  <a:pt x="6210" y="19181"/>
                  <a:pt x="6075" y="19181"/>
                  <a:pt x="5940" y="19181"/>
                </a:cubicBezTo>
                <a:cubicBezTo>
                  <a:pt x="5670" y="19354"/>
                  <a:pt x="5400" y="19526"/>
                  <a:pt x="4995" y="19699"/>
                </a:cubicBezTo>
                <a:cubicBezTo>
                  <a:pt x="4860" y="19699"/>
                  <a:pt x="4725" y="19872"/>
                  <a:pt x="4725" y="20045"/>
                </a:cubicBezTo>
                <a:cubicBezTo>
                  <a:pt x="4725" y="20736"/>
                  <a:pt x="4725" y="20736"/>
                  <a:pt x="4725" y="20736"/>
                </a:cubicBezTo>
                <a:cubicBezTo>
                  <a:pt x="3915" y="20736"/>
                  <a:pt x="3915" y="20736"/>
                  <a:pt x="3915" y="20736"/>
                </a:cubicBezTo>
                <a:cubicBezTo>
                  <a:pt x="3915" y="20045"/>
                  <a:pt x="3915" y="20045"/>
                  <a:pt x="3915" y="20045"/>
                </a:cubicBezTo>
                <a:cubicBezTo>
                  <a:pt x="3915" y="19872"/>
                  <a:pt x="3915" y="19699"/>
                  <a:pt x="3780" y="19699"/>
                </a:cubicBezTo>
                <a:cubicBezTo>
                  <a:pt x="3375" y="19526"/>
                  <a:pt x="3105" y="19354"/>
                  <a:pt x="2835" y="19181"/>
                </a:cubicBezTo>
                <a:cubicBezTo>
                  <a:pt x="2700" y="19181"/>
                  <a:pt x="2430" y="19181"/>
                  <a:pt x="2430" y="19354"/>
                </a:cubicBezTo>
                <a:cubicBezTo>
                  <a:pt x="2025" y="19699"/>
                  <a:pt x="2025" y="19699"/>
                  <a:pt x="2025" y="19699"/>
                </a:cubicBezTo>
                <a:cubicBezTo>
                  <a:pt x="1485" y="19008"/>
                  <a:pt x="1485" y="19008"/>
                  <a:pt x="1485" y="19008"/>
                </a:cubicBezTo>
                <a:cubicBezTo>
                  <a:pt x="1890" y="18490"/>
                  <a:pt x="1890" y="18490"/>
                  <a:pt x="1890" y="18490"/>
                </a:cubicBezTo>
                <a:cubicBezTo>
                  <a:pt x="1890" y="18490"/>
                  <a:pt x="1890" y="18144"/>
                  <a:pt x="1890" y="17971"/>
                </a:cubicBezTo>
                <a:cubicBezTo>
                  <a:pt x="1755" y="17626"/>
                  <a:pt x="1620" y="17280"/>
                  <a:pt x="1485" y="16934"/>
                </a:cubicBezTo>
                <a:cubicBezTo>
                  <a:pt x="1485" y="16589"/>
                  <a:pt x="1350" y="16589"/>
                  <a:pt x="1215" y="16589"/>
                </a:cubicBezTo>
                <a:cubicBezTo>
                  <a:pt x="675" y="16589"/>
                  <a:pt x="675" y="16589"/>
                  <a:pt x="675" y="16589"/>
                </a:cubicBezTo>
                <a:cubicBezTo>
                  <a:pt x="675" y="15552"/>
                  <a:pt x="675" y="15552"/>
                  <a:pt x="675" y="15552"/>
                </a:cubicBezTo>
                <a:cubicBezTo>
                  <a:pt x="1215" y="15552"/>
                  <a:pt x="1215" y="15552"/>
                  <a:pt x="1215" y="15552"/>
                </a:cubicBezTo>
                <a:cubicBezTo>
                  <a:pt x="1350" y="15552"/>
                  <a:pt x="1485" y="15379"/>
                  <a:pt x="1485" y="15206"/>
                </a:cubicBezTo>
                <a:cubicBezTo>
                  <a:pt x="1620" y="14688"/>
                  <a:pt x="1755" y="14342"/>
                  <a:pt x="1890" y="13997"/>
                </a:cubicBezTo>
                <a:cubicBezTo>
                  <a:pt x="1890" y="13824"/>
                  <a:pt x="1890" y="13651"/>
                  <a:pt x="1890" y="13478"/>
                </a:cubicBezTo>
                <a:cubicBezTo>
                  <a:pt x="1485" y="12960"/>
                  <a:pt x="1485" y="12960"/>
                  <a:pt x="1485" y="12960"/>
                </a:cubicBezTo>
                <a:cubicBezTo>
                  <a:pt x="2025" y="12269"/>
                  <a:pt x="2025" y="12269"/>
                  <a:pt x="2025" y="12269"/>
                </a:cubicBezTo>
                <a:cubicBezTo>
                  <a:pt x="2430" y="12787"/>
                  <a:pt x="2430" y="12787"/>
                  <a:pt x="2430" y="12787"/>
                </a:cubicBezTo>
                <a:cubicBezTo>
                  <a:pt x="2430" y="12960"/>
                  <a:pt x="2700" y="12960"/>
                  <a:pt x="2835" y="12787"/>
                </a:cubicBezTo>
                <a:cubicBezTo>
                  <a:pt x="3105" y="12614"/>
                  <a:pt x="3375" y="12442"/>
                  <a:pt x="3780" y="12269"/>
                </a:cubicBezTo>
                <a:cubicBezTo>
                  <a:pt x="3915" y="12269"/>
                  <a:pt x="3915" y="12096"/>
                  <a:pt x="3915" y="11923"/>
                </a:cubicBezTo>
                <a:cubicBezTo>
                  <a:pt x="3915" y="11232"/>
                  <a:pt x="3915" y="11232"/>
                  <a:pt x="3915" y="11232"/>
                </a:cubicBezTo>
                <a:cubicBezTo>
                  <a:pt x="4725" y="11232"/>
                  <a:pt x="4725" y="11232"/>
                  <a:pt x="4725" y="11232"/>
                </a:cubicBezTo>
                <a:cubicBezTo>
                  <a:pt x="4725" y="11923"/>
                  <a:pt x="4725" y="11923"/>
                  <a:pt x="4725" y="11923"/>
                </a:cubicBezTo>
                <a:cubicBezTo>
                  <a:pt x="4725" y="12096"/>
                  <a:pt x="4860" y="12269"/>
                  <a:pt x="4995" y="12269"/>
                </a:cubicBezTo>
                <a:cubicBezTo>
                  <a:pt x="5400" y="12442"/>
                  <a:pt x="5670" y="12614"/>
                  <a:pt x="5940" y="12787"/>
                </a:cubicBezTo>
                <a:cubicBezTo>
                  <a:pt x="6075" y="12960"/>
                  <a:pt x="6210" y="12960"/>
                  <a:pt x="6345" y="12787"/>
                </a:cubicBezTo>
                <a:cubicBezTo>
                  <a:pt x="6750" y="12269"/>
                  <a:pt x="6750" y="12269"/>
                  <a:pt x="6750" y="12269"/>
                </a:cubicBezTo>
                <a:cubicBezTo>
                  <a:pt x="7290" y="12960"/>
                  <a:pt x="7290" y="12960"/>
                  <a:pt x="7290" y="12960"/>
                </a:cubicBezTo>
                <a:cubicBezTo>
                  <a:pt x="6885" y="13478"/>
                  <a:pt x="6885" y="13478"/>
                  <a:pt x="6885" y="13478"/>
                </a:cubicBezTo>
                <a:cubicBezTo>
                  <a:pt x="6750" y="13651"/>
                  <a:pt x="6750" y="13824"/>
                  <a:pt x="6885" y="13997"/>
                </a:cubicBezTo>
                <a:cubicBezTo>
                  <a:pt x="7020" y="14342"/>
                  <a:pt x="7155" y="14688"/>
                  <a:pt x="7290" y="15206"/>
                </a:cubicBezTo>
                <a:cubicBezTo>
                  <a:pt x="7290" y="15379"/>
                  <a:pt x="7425" y="15552"/>
                  <a:pt x="7560" y="15552"/>
                </a:cubicBezTo>
                <a:cubicBezTo>
                  <a:pt x="8100" y="15552"/>
                  <a:pt x="8100" y="15552"/>
                  <a:pt x="8100" y="15552"/>
                </a:cubicBezTo>
                <a:cubicBezTo>
                  <a:pt x="8100" y="16589"/>
                  <a:pt x="8100" y="16589"/>
                  <a:pt x="8100" y="16589"/>
                </a:cubicBezTo>
                <a:close/>
                <a:moveTo>
                  <a:pt x="20925" y="17280"/>
                </a:moveTo>
                <a:cubicBezTo>
                  <a:pt x="8640" y="17280"/>
                  <a:pt x="8640" y="17280"/>
                  <a:pt x="8640" y="17280"/>
                </a:cubicBezTo>
                <a:cubicBezTo>
                  <a:pt x="8775" y="17107"/>
                  <a:pt x="8775" y="17107"/>
                  <a:pt x="8775" y="16934"/>
                </a:cubicBezTo>
                <a:cubicBezTo>
                  <a:pt x="8775" y="16416"/>
                  <a:pt x="8775" y="16416"/>
                  <a:pt x="8775" y="16416"/>
                </a:cubicBezTo>
                <a:cubicBezTo>
                  <a:pt x="20655" y="16416"/>
                  <a:pt x="20655" y="16416"/>
                  <a:pt x="20655" y="16416"/>
                </a:cubicBezTo>
                <a:cubicBezTo>
                  <a:pt x="20790" y="16416"/>
                  <a:pt x="20790" y="16416"/>
                  <a:pt x="20925" y="16416"/>
                </a:cubicBezTo>
                <a:cubicBezTo>
                  <a:pt x="20925" y="16416"/>
                  <a:pt x="20925" y="16416"/>
                  <a:pt x="20925" y="16416"/>
                </a:cubicBezTo>
                <a:cubicBezTo>
                  <a:pt x="20925" y="17280"/>
                  <a:pt x="20925" y="17280"/>
                  <a:pt x="20925" y="17280"/>
                </a:cubicBezTo>
                <a:close/>
                <a:moveTo>
                  <a:pt x="20925" y="1728"/>
                </a:moveTo>
                <a:cubicBezTo>
                  <a:pt x="18360" y="1728"/>
                  <a:pt x="18360" y="1728"/>
                  <a:pt x="18360" y="1728"/>
                </a:cubicBezTo>
                <a:cubicBezTo>
                  <a:pt x="18225" y="1728"/>
                  <a:pt x="18090" y="1901"/>
                  <a:pt x="18090" y="2246"/>
                </a:cubicBezTo>
                <a:cubicBezTo>
                  <a:pt x="18090" y="2419"/>
                  <a:pt x="18225" y="2592"/>
                  <a:pt x="18360" y="2592"/>
                </a:cubicBezTo>
                <a:cubicBezTo>
                  <a:pt x="20385" y="2592"/>
                  <a:pt x="20385" y="2592"/>
                  <a:pt x="20385" y="2592"/>
                </a:cubicBezTo>
                <a:cubicBezTo>
                  <a:pt x="20385" y="15552"/>
                  <a:pt x="20385" y="15552"/>
                  <a:pt x="20385" y="15552"/>
                </a:cubicBezTo>
                <a:cubicBezTo>
                  <a:pt x="8775" y="15552"/>
                  <a:pt x="8775" y="15552"/>
                  <a:pt x="8775" y="15552"/>
                </a:cubicBezTo>
                <a:cubicBezTo>
                  <a:pt x="8775" y="15034"/>
                  <a:pt x="8775" y="15034"/>
                  <a:pt x="8775" y="15034"/>
                </a:cubicBezTo>
                <a:cubicBezTo>
                  <a:pt x="8775" y="14861"/>
                  <a:pt x="8640" y="14688"/>
                  <a:pt x="8370" y="14688"/>
                </a:cubicBezTo>
                <a:cubicBezTo>
                  <a:pt x="7830" y="14688"/>
                  <a:pt x="7830" y="14688"/>
                  <a:pt x="7830" y="14688"/>
                </a:cubicBezTo>
                <a:cubicBezTo>
                  <a:pt x="7830" y="14342"/>
                  <a:pt x="7695" y="14170"/>
                  <a:pt x="7560" y="13824"/>
                </a:cubicBezTo>
                <a:cubicBezTo>
                  <a:pt x="7965" y="13306"/>
                  <a:pt x="7965" y="13306"/>
                  <a:pt x="7965" y="13306"/>
                </a:cubicBezTo>
                <a:cubicBezTo>
                  <a:pt x="8100" y="13133"/>
                  <a:pt x="8100" y="12960"/>
                  <a:pt x="7965" y="12787"/>
                </a:cubicBezTo>
                <a:cubicBezTo>
                  <a:pt x="6885" y="11405"/>
                  <a:pt x="6885" y="11405"/>
                  <a:pt x="6885" y="11405"/>
                </a:cubicBezTo>
                <a:cubicBezTo>
                  <a:pt x="6885" y="11232"/>
                  <a:pt x="6750" y="11232"/>
                  <a:pt x="6750" y="11232"/>
                </a:cubicBezTo>
                <a:cubicBezTo>
                  <a:pt x="6615" y="11232"/>
                  <a:pt x="6480" y="11232"/>
                  <a:pt x="6480" y="11405"/>
                </a:cubicBezTo>
                <a:cubicBezTo>
                  <a:pt x="6075" y="11923"/>
                  <a:pt x="6075" y="11923"/>
                  <a:pt x="6075" y="11923"/>
                </a:cubicBezTo>
                <a:cubicBezTo>
                  <a:pt x="5805" y="11750"/>
                  <a:pt x="5670" y="11578"/>
                  <a:pt x="5400" y="11578"/>
                </a:cubicBezTo>
                <a:cubicBezTo>
                  <a:pt x="5400" y="10886"/>
                  <a:pt x="5400" y="10886"/>
                  <a:pt x="5400" y="10886"/>
                </a:cubicBezTo>
                <a:cubicBezTo>
                  <a:pt x="5400" y="10541"/>
                  <a:pt x="5265" y="10368"/>
                  <a:pt x="5130" y="10368"/>
                </a:cubicBezTo>
                <a:cubicBezTo>
                  <a:pt x="4320" y="10368"/>
                  <a:pt x="4320" y="10368"/>
                  <a:pt x="4320" y="10368"/>
                </a:cubicBezTo>
                <a:cubicBezTo>
                  <a:pt x="4320" y="2592"/>
                  <a:pt x="4320" y="2592"/>
                  <a:pt x="4320" y="2592"/>
                </a:cubicBezTo>
                <a:cubicBezTo>
                  <a:pt x="17280" y="2592"/>
                  <a:pt x="17280" y="2592"/>
                  <a:pt x="17280" y="2592"/>
                </a:cubicBezTo>
                <a:cubicBezTo>
                  <a:pt x="17415" y="2592"/>
                  <a:pt x="17550" y="2419"/>
                  <a:pt x="17550" y="2246"/>
                </a:cubicBezTo>
                <a:cubicBezTo>
                  <a:pt x="17550" y="1901"/>
                  <a:pt x="17415" y="1728"/>
                  <a:pt x="17280" y="1728"/>
                </a:cubicBezTo>
                <a:cubicBezTo>
                  <a:pt x="3645" y="1728"/>
                  <a:pt x="3645" y="1728"/>
                  <a:pt x="3645" y="1728"/>
                </a:cubicBezTo>
                <a:cubicBezTo>
                  <a:pt x="3645" y="864"/>
                  <a:pt x="3645" y="864"/>
                  <a:pt x="3645" y="864"/>
                </a:cubicBezTo>
                <a:cubicBezTo>
                  <a:pt x="20925" y="864"/>
                  <a:pt x="20925" y="864"/>
                  <a:pt x="20925" y="864"/>
                </a:cubicBezTo>
                <a:cubicBezTo>
                  <a:pt x="20925" y="1728"/>
                  <a:pt x="20925" y="1728"/>
                  <a:pt x="20925" y="1728"/>
                </a:cubicBezTo>
                <a:close/>
                <a:moveTo>
                  <a:pt x="11475" y="8813"/>
                </a:moveTo>
                <a:cubicBezTo>
                  <a:pt x="9990" y="8813"/>
                  <a:pt x="9990" y="8813"/>
                  <a:pt x="9990" y="8813"/>
                </a:cubicBezTo>
                <a:cubicBezTo>
                  <a:pt x="9855" y="8813"/>
                  <a:pt x="9720" y="8986"/>
                  <a:pt x="9720" y="9158"/>
                </a:cubicBezTo>
                <a:cubicBezTo>
                  <a:pt x="9720" y="13824"/>
                  <a:pt x="9720" y="13824"/>
                  <a:pt x="9720" y="13824"/>
                </a:cubicBezTo>
                <a:cubicBezTo>
                  <a:pt x="9720" y="14170"/>
                  <a:pt x="9855" y="14342"/>
                  <a:pt x="9990" y="14342"/>
                </a:cubicBezTo>
                <a:cubicBezTo>
                  <a:pt x="11475" y="14342"/>
                  <a:pt x="11475" y="14342"/>
                  <a:pt x="11475" y="14342"/>
                </a:cubicBezTo>
                <a:cubicBezTo>
                  <a:pt x="11610" y="14342"/>
                  <a:pt x="11745" y="14170"/>
                  <a:pt x="11745" y="13824"/>
                </a:cubicBezTo>
                <a:cubicBezTo>
                  <a:pt x="11745" y="9158"/>
                  <a:pt x="11745" y="9158"/>
                  <a:pt x="11745" y="9158"/>
                </a:cubicBezTo>
                <a:cubicBezTo>
                  <a:pt x="11745" y="8986"/>
                  <a:pt x="11610" y="8813"/>
                  <a:pt x="11475" y="8813"/>
                </a:cubicBezTo>
                <a:close/>
                <a:moveTo>
                  <a:pt x="11070" y="13478"/>
                </a:moveTo>
                <a:cubicBezTo>
                  <a:pt x="10395" y="13478"/>
                  <a:pt x="10395" y="13478"/>
                  <a:pt x="10395" y="13478"/>
                </a:cubicBezTo>
                <a:cubicBezTo>
                  <a:pt x="10395" y="9677"/>
                  <a:pt x="10395" y="9677"/>
                  <a:pt x="10395" y="9677"/>
                </a:cubicBezTo>
                <a:cubicBezTo>
                  <a:pt x="11070" y="9677"/>
                  <a:pt x="11070" y="9677"/>
                  <a:pt x="11070" y="9677"/>
                </a:cubicBezTo>
                <a:lnTo>
                  <a:pt x="11070" y="13478"/>
                </a:lnTo>
                <a:close/>
                <a:moveTo>
                  <a:pt x="13905" y="6566"/>
                </a:moveTo>
                <a:cubicBezTo>
                  <a:pt x="12555" y="6566"/>
                  <a:pt x="12555" y="6566"/>
                  <a:pt x="12555" y="6566"/>
                </a:cubicBezTo>
                <a:cubicBezTo>
                  <a:pt x="12285" y="6566"/>
                  <a:pt x="12150" y="6739"/>
                  <a:pt x="12150" y="7085"/>
                </a:cubicBezTo>
                <a:cubicBezTo>
                  <a:pt x="12150" y="13824"/>
                  <a:pt x="12150" y="13824"/>
                  <a:pt x="12150" y="13824"/>
                </a:cubicBezTo>
                <a:cubicBezTo>
                  <a:pt x="12150" y="14170"/>
                  <a:pt x="12285" y="14342"/>
                  <a:pt x="12555" y="14342"/>
                </a:cubicBezTo>
                <a:cubicBezTo>
                  <a:pt x="13905" y="14342"/>
                  <a:pt x="13905" y="14342"/>
                  <a:pt x="13905" y="14342"/>
                </a:cubicBezTo>
                <a:cubicBezTo>
                  <a:pt x="14040" y="14342"/>
                  <a:pt x="14175" y="14170"/>
                  <a:pt x="14175" y="13824"/>
                </a:cubicBezTo>
                <a:cubicBezTo>
                  <a:pt x="14175" y="7085"/>
                  <a:pt x="14175" y="7085"/>
                  <a:pt x="14175" y="7085"/>
                </a:cubicBezTo>
                <a:cubicBezTo>
                  <a:pt x="14175" y="6739"/>
                  <a:pt x="14040" y="6566"/>
                  <a:pt x="13905" y="6566"/>
                </a:cubicBezTo>
                <a:close/>
                <a:moveTo>
                  <a:pt x="13500" y="13478"/>
                </a:moveTo>
                <a:cubicBezTo>
                  <a:pt x="12825" y="13478"/>
                  <a:pt x="12825" y="13478"/>
                  <a:pt x="12825" y="13478"/>
                </a:cubicBezTo>
                <a:cubicBezTo>
                  <a:pt x="12825" y="7430"/>
                  <a:pt x="12825" y="7430"/>
                  <a:pt x="12825" y="7430"/>
                </a:cubicBezTo>
                <a:cubicBezTo>
                  <a:pt x="13500" y="7430"/>
                  <a:pt x="13500" y="7430"/>
                  <a:pt x="13500" y="7430"/>
                </a:cubicBezTo>
                <a:lnTo>
                  <a:pt x="13500" y="13478"/>
                </a:lnTo>
                <a:close/>
                <a:moveTo>
                  <a:pt x="16335" y="7776"/>
                </a:moveTo>
                <a:cubicBezTo>
                  <a:pt x="14985" y="7776"/>
                  <a:pt x="14985" y="7776"/>
                  <a:pt x="14985" y="7776"/>
                </a:cubicBezTo>
                <a:cubicBezTo>
                  <a:pt x="14715" y="7776"/>
                  <a:pt x="14580" y="7949"/>
                  <a:pt x="14580" y="8122"/>
                </a:cubicBezTo>
                <a:cubicBezTo>
                  <a:pt x="14580" y="13824"/>
                  <a:pt x="14580" y="13824"/>
                  <a:pt x="14580" y="13824"/>
                </a:cubicBezTo>
                <a:cubicBezTo>
                  <a:pt x="14580" y="14170"/>
                  <a:pt x="14715" y="14342"/>
                  <a:pt x="14985" y="14342"/>
                </a:cubicBezTo>
                <a:cubicBezTo>
                  <a:pt x="16335" y="14342"/>
                  <a:pt x="16335" y="14342"/>
                  <a:pt x="16335" y="14342"/>
                </a:cubicBezTo>
                <a:cubicBezTo>
                  <a:pt x="16470" y="14342"/>
                  <a:pt x="16605" y="14170"/>
                  <a:pt x="16605" y="13824"/>
                </a:cubicBezTo>
                <a:cubicBezTo>
                  <a:pt x="16605" y="8122"/>
                  <a:pt x="16605" y="8122"/>
                  <a:pt x="16605" y="8122"/>
                </a:cubicBezTo>
                <a:cubicBezTo>
                  <a:pt x="16605" y="7949"/>
                  <a:pt x="16470" y="7776"/>
                  <a:pt x="16335" y="7776"/>
                </a:cubicBezTo>
                <a:close/>
                <a:moveTo>
                  <a:pt x="15930" y="13478"/>
                </a:moveTo>
                <a:cubicBezTo>
                  <a:pt x="15255" y="13478"/>
                  <a:pt x="15255" y="13478"/>
                  <a:pt x="15255" y="13478"/>
                </a:cubicBezTo>
                <a:cubicBezTo>
                  <a:pt x="15255" y="8640"/>
                  <a:pt x="15255" y="8640"/>
                  <a:pt x="15255" y="8640"/>
                </a:cubicBezTo>
                <a:cubicBezTo>
                  <a:pt x="15930" y="8640"/>
                  <a:pt x="15930" y="8640"/>
                  <a:pt x="15930" y="8640"/>
                </a:cubicBezTo>
                <a:lnTo>
                  <a:pt x="15930" y="13478"/>
                </a:lnTo>
                <a:close/>
                <a:moveTo>
                  <a:pt x="17010" y="4493"/>
                </a:moveTo>
                <a:cubicBezTo>
                  <a:pt x="17010" y="13824"/>
                  <a:pt x="17010" y="13824"/>
                  <a:pt x="17010" y="13824"/>
                </a:cubicBezTo>
                <a:cubicBezTo>
                  <a:pt x="17010" y="14170"/>
                  <a:pt x="17280" y="14342"/>
                  <a:pt x="17415" y="14342"/>
                </a:cubicBezTo>
                <a:cubicBezTo>
                  <a:pt x="18765" y="14342"/>
                  <a:pt x="18765" y="14342"/>
                  <a:pt x="18765" y="14342"/>
                </a:cubicBezTo>
                <a:cubicBezTo>
                  <a:pt x="19035" y="14342"/>
                  <a:pt x="19170" y="14170"/>
                  <a:pt x="19170" y="13824"/>
                </a:cubicBezTo>
                <a:cubicBezTo>
                  <a:pt x="19170" y="4493"/>
                  <a:pt x="19170" y="4493"/>
                  <a:pt x="19170" y="4493"/>
                </a:cubicBezTo>
                <a:cubicBezTo>
                  <a:pt x="19170" y="4320"/>
                  <a:pt x="19035" y="4147"/>
                  <a:pt x="18765" y="4147"/>
                </a:cubicBezTo>
                <a:cubicBezTo>
                  <a:pt x="17415" y="4147"/>
                  <a:pt x="17415" y="4147"/>
                  <a:pt x="17415" y="4147"/>
                </a:cubicBezTo>
                <a:cubicBezTo>
                  <a:pt x="17280" y="4147"/>
                  <a:pt x="17010" y="4320"/>
                  <a:pt x="17010" y="4493"/>
                </a:cubicBezTo>
                <a:close/>
                <a:moveTo>
                  <a:pt x="17685" y="5011"/>
                </a:moveTo>
                <a:cubicBezTo>
                  <a:pt x="18495" y="5011"/>
                  <a:pt x="18495" y="5011"/>
                  <a:pt x="18495" y="5011"/>
                </a:cubicBezTo>
                <a:cubicBezTo>
                  <a:pt x="18495" y="13478"/>
                  <a:pt x="18495" y="13478"/>
                  <a:pt x="18495" y="13478"/>
                </a:cubicBezTo>
                <a:cubicBezTo>
                  <a:pt x="17685" y="13478"/>
                  <a:pt x="17685" y="13478"/>
                  <a:pt x="17685" y="13478"/>
                </a:cubicBezTo>
                <a:lnTo>
                  <a:pt x="17685" y="5011"/>
                </a:lnTo>
                <a:close/>
                <a:moveTo>
                  <a:pt x="5400" y="5702"/>
                </a:moveTo>
                <a:cubicBezTo>
                  <a:pt x="5400" y="5357"/>
                  <a:pt x="5535" y="5184"/>
                  <a:pt x="5670" y="5184"/>
                </a:cubicBezTo>
                <a:cubicBezTo>
                  <a:pt x="7560" y="5184"/>
                  <a:pt x="7560" y="5184"/>
                  <a:pt x="7560" y="5184"/>
                </a:cubicBezTo>
                <a:cubicBezTo>
                  <a:pt x="7695" y="5184"/>
                  <a:pt x="7830" y="5357"/>
                  <a:pt x="7830" y="5702"/>
                </a:cubicBezTo>
                <a:cubicBezTo>
                  <a:pt x="7830" y="5875"/>
                  <a:pt x="7695" y="6048"/>
                  <a:pt x="7560" y="6048"/>
                </a:cubicBezTo>
                <a:cubicBezTo>
                  <a:pt x="5670" y="6048"/>
                  <a:pt x="5670" y="6048"/>
                  <a:pt x="5670" y="6048"/>
                </a:cubicBezTo>
                <a:cubicBezTo>
                  <a:pt x="5535" y="6048"/>
                  <a:pt x="5400" y="5875"/>
                  <a:pt x="5400" y="5702"/>
                </a:cubicBezTo>
                <a:close/>
                <a:moveTo>
                  <a:pt x="8775" y="7085"/>
                </a:moveTo>
                <a:cubicBezTo>
                  <a:pt x="8775" y="7258"/>
                  <a:pt x="8640" y="7430"/>
                  <a:pt x="8505" y="7430"/>
                </a:cubicBezTo>
                <a:cubicBezTo>
                  <a:pt x="5670" y="7430"/>
                  <a:pt x="5670" y="7430"/>
                  <a:pt x="5670" y="7430"/>
                </a:cubicBezTo>
                <a:cubicBezTo>
                  <a:pt x="5535" y="7430"/>
                  <a:pt x="5400" y="7258"/>
                  <a:pt x="5400" y="7085"/>
                </a:cubicBezTo>
                <a:cubicBezTo>
                  <a:pt x="5400" y="6739"/>
                  <a:pt x="5535" y="6566"/>
                  <a:pt x="5670" y="6566"/>
                </a:cubicBezTo>
                <a:cubicBezTo>
                  <a:pt x="8505" y="6566"/>
                  <a:pt x="8505" y="6566"/>
                  <a:pt x="8505" y="6566"/>
                </a:cubicBezTo>
                <a:cubicBezTo>
                  <a:pt x="8640" y="6566"/>
                  <a:pt x="8775" y="6739"/>
                  <a:pt x="8775" y="7085"/>
                </a:cubicBezTo>
                <a:close/>
                <a:moveTo>
                  <a:pt x="8775" y="8467"/>
                </a:moveTo>
                <a:cubicBezTo>
                  <a:pt x="8775" y="8640"/>
                  <a:pt x="8640" y="8813"/>
                  <a:pt x="8505" y="8813"/>
                </a:cubicBezTo>
                <a:cubicBezTo>
                  <a:pt x="5670" y="8813"/>
                  <a:pt x="5670" y="8813"/>
                  <a:pt x="5670" y="8813"/>
                </a:cubicBezTo>
                <a:cubicBezTo>
                  <a:pt x="5535" y="8813"/>
                  <a:pt x="5400" y="8640"/>
                  <a:pt x="5400" y="8467"/>
                </a:cubicBezTo>
                <a:cubicBezTo>
                  <a:pt x="5400" y="8122"/>
                  <a:pt x="5535" y="7949"/>
                  <a:pt x="5670" y="7949"/>
                </a:cubicBezTo>
                <a:cubicBezTo>
                  <a:pt x="8505" y="7949"/>
                  <a:pt x="8505" y="7949"/>
                  <a:pt x="8505" y="7949"/>
                </a:cubicBezTo>
                <a:cubicBezTo>
                  <a:pt x="8640" y="7949"/>
                  <a:pt x="8775" y="8122"/>
                  <a:pt x="8775" y="8467"/>
                </a:cubicBezTo>
                <a:close/>
                <a:moveTo>
                  <a:pt x="8775" y="9850"/>
                </a:moveTo>
                <a:cubicBezTo>
                  <a:pt x="8775" y="10022"/>
                  <a:pt x="8640" y="10195"/>
                  <a:pt x="8505" y="10195"/>
                </a:cubicBezTo>
                <a:cubicBezTo>
                  <a:pt x="5670" y="10195"/>
                  <a:pt x="5670" y="10195"/>
                  <a:pt x="5670" y="10195"/>
                </a:cubicBezTo>
                <a:cubicBezTo>
                  <a:pt x="5535" y="10195"/>
                  <a:pt x="5400" y="10022"/>
                  <a:pt x="5400" y="9850"/>
                </a:cubicBezTo>
                <a:cubicBezTo>
                  <a:pt x="5400" y="9504"/>
                  <a:pt x="5535" y="9331"/>
                  <a:pt x="5670" y="9331"/>
                </a:cubicBezTo>
                <a:cubicBezTo>
                  <a:pt x="8505" y="9331"/>
                  <a:pt x="8505" y="9331"/>
                  <a:pt x="8505" y="9331"/>
                </a:cubicBezTo>
                <a:cubicBezTo>
                  <a:pt x="8640" y="9331"/>
                  <a:pt x="8775" y="9504"/>
                  <a:pt x="8775" y="9850"/>
                </a:cubicBezTo>
                <a:close/>
                <a:moveTo>
                  <a:pt x="6480" y="16070"/>
                </a:moveTo>
                <a:cubicBezTo>
                  <a:pt x="6480" y="16934"/>
                  <a:pt x="6210" y="17798"/>
                  <a:pt x="5535" y="18317"/>
                </a:cubicBezTo>
                <a:cubicBezTo>
                  <a:pt x="5535" y="18317"/>
                  <a:pt x="5535" y="18317"/>
                  <a:pt x="5535" y="18317"/>
                </a:cubicBezTo>
                <a:cubicBezTo>
                  <a:pt x="5400" y="18317"/>
                  <a:pt x="5400" y="18317"/>
                  <a:pt x="5400" y="18317"/>
                </a:cubicBezTo>
                <a:cubicBezTo>
                  <a:pt x="5400" y="18317"/>
                  <a:pt x="5400" y="18317"/>
                  <a:pt x="5400" y="18317"/>
                </a:cubicBezTo>
                <a:cubicBezTo>
                  <a:pt x="5400" y="18490"/>
                  <a:pt x="5400" y="18490"/>
                  <a:pt x="5400" y="18490"/>
                </a:cubicBezTo>
                <a:cubicBezTo>
                  <a:pt x="5400" y="18490"/>
                  <a:pt x="5265" y="18490"/>
                  <a:pt x="5265" y="18490"/>
                </a:cubicBezTo>
                <a:cubicBezTo>
                  <a:pt x="5265" y="18490"/>
                  <a:pt x="5265" y="18490"/>
                  <a:pt x="5265" y="18490"/>
                </a:cubicBezTo>
                <a:cubicBezTo>
                  <a:pt x="5265" y="18490"/>
                  <a:pt x="5265" y="18490"/>
                  <a:pt x="5265" y="18490"/>
                </a:cubicBezTo>
                <a:cubicBezTo>
                  <a:pt x="5130" y="18490"/>
                  <a:pt x="5130" y="18490"/>
                  <a:pt x="5130" y="18490"/>
                </a:cubicBezTo>
                <a:cubicBezTo>
                  <a:pt x="5130" y="18490"/>
                  <a:pt x="5130" y="18490"/>
                  <a:pt x="5130" y="18490"/>
                </a:cubicBezTo>
                <a:cubicBezTo>
                  <a:pt x="5130" y="18662"/>
                  <a:pt x="5130" y="18662"/>
                  <a:pt x="5130" y="18662"/>
                </a:cubicBezTo>
                <a:cubicBezTo>
                  <a:pt x="5130" y="18662"/>
                  <a:pt x="4995" y="18662"/>
                  <a:pt x="4995" y="18662"/>
                </a:cubicBezTo>
                <a:cubicBezTo>
                  <a:pt x="4995" y="18662"/>
                  <a:pt x="4995" y="18662"/>
                  <a:pt x="4995" y="18662"/>
                </a:cubicBezTo>
                <a:cubicBezTo>
                  <a:pt x="4995" y="18662"/>
                  <a:pt x="4995" y="18662"/>
                  <a:pt x="4860" y="18662"/>
                </a:cubicBezTo>
                <a:cubicBezTo>
                  <a:pt x="4860" y="18662"/>
                  <a:pt x="4860" y="18662"/>
                  <a:pt x="4860" y="18662"/>
                </a:cubicBezTo>
                <a:cubicBezTo>
                  <a:pt x="4860" y="18662"/>
                  <a:pt x="4860" y="18662"/>
                  <a:pt x="4860" y="18662"/>
                </a:cubicBezTo>
                <a:cubicBezTo>
                  <a:pt x="4725" y="18662"/>
                  <a:pt x="4725" y="18662"/>
                  <a:pt x="4725" y="18662"/>
                </a:cubicBezTo>
                <a:cubicBezTo>
                  <a:pt x="4725" y="18662"/>
                  <a:pt x="4725" y="18662"/>
                  <a:pt x="4725" y="18662"/>
                </a:cubicBezTo>
                <a:cubicBezTo>
                  <a:pt x="4725" y="18662"/>
                  <a:pt x="4590" y="18662"/>
                  <a:pt x="4590" y="18662"/>
                </a:cubicBezTo>
                <a:cubicBezTo>
                  <a:pt x="4590" y="18662"/>
                  <a:pt x="4590" y="18662"/>
                  <a:pt x="4590" y="18662"/>
                </a:cubicBezTo>
                <a:cubicBezTo>
                  <a:pt x="4590" y="18662"/>
                  <a:pt x="4590" y="18662"/>
                  <a:pt x="4455" y="18662"/>
                </a:cubicBezTo>
                <a:cubicBezTo>
                  <a:pt x="4455" y="18662"/>
                  <a:pt x="4455" y="18662"/>
                  <a:pt x="4455" y="18662"/>
                </a:cubicBezTo>
                <a:cubicBezTo>
                  <a:pt x="4455" y="18662"/>
                  <a:pt x="4455" y="18662"/>
                  <a:pt x="4320" y="18662"/>
                </a:cubicBezTo>
                <a:cubicBezTo>
                  <a:pt x="4320" y="18662"/>
                  <a:pt x="4320" y="18662"/>
                  <a:pt x="4320" y="18662"/>
                </a:cubicBezTo>
                <a:cubicBezTo>
                  <a:pt x="4185" y="18662"/>
                  <a:pt x="4185" y="18662"/>
                  <a:pt x="4185" y="18662"/>
                </a:cubicBezTo>
                <a:cubicBezTo>
                  <a:pt x="4185" y="18662"/>
                  <a:pt x="4185" y="18662"/>
                  <a:pt x="4185" y="18662"/>
                </a:cubicBezTo>
                <a:cubicBezTo>
                  <a:pt x="4185" y="18662"/>
                  <a:pt x="4185" y="18662"/>
                  <a:pt x="4185" y="18662"/>
                </a:cubicBezTo>
                <a:cubicBezTo>
                  <a:pt x="4050" y="18662"/>
                  <a:pt x="4050" y="18662"/>
                  <a:pt x="4050" y="18662"/>
                </a:cubicBezTo>
                <a:cubicBezTo>
                  <a:pt x="4050" y="18662"/>
                  <a:pt x="4050" y="18662"/>
                  <a:pt x="4050" y="18662"/>
                </a:cubicBezTo>
                <a:cubicBezTo>
                  <a:pt x="4050" y="18662"/>
                  <a:pt x="3915" y="18662"/>
                  <a:pt x="3915" y="18662"/>
                </a:cubicBezTo>
                <a:cubicBezTo>
                  <a:pt x="3915" y="18662"/>
                  <a:pt x="3915" y="18662"/>
                  <a:pt x="3915" y="18662"/>
                </a:cubicBezTo>
                <a:cubicBezTo>
                  <a:pt x="3915" y="18662"/>
                  <a:pt x="3915" y="18662"/>
                  <a:pt x="3915" y="18662"/>
                </a:cubicBezTo>
                <a:cubicBezTo>
                  <a:pt x="3780" y="18662"/>
                  <a:pt x="3780" y="18662"/>
                  <a:pt x="3780" y="18662"/>
                </a:cubicBezTo>
                <a:cubicBezTo>
                  <a:pt x="3780" y="18662"/>
                  <a:pt x="3780" y="18662"/>
                  <a:pt x="3780" y="18662"/>
                </a:cubicBezTo>
                <a:cubicBezTo>
                  <a:pt x="3780" y="18662"/>
                  <a:pt x="3780" y="18662"/>
                  <a:pt x="3780" y="18662"/>
                </a:cubicBezTo>
                <a:cubicBezTo>
                  <a:pt x="3645" y="18662"/>
                  <a:pt x="3645" y="18662"/>
                  <a:pt x="3645" y="18662"/>
                </a:cubicBezTo>
                <a:cubicBezTo>
                  <a:pt x="3645" y="18490"/>
                  <a:pt x="3645" y="18490"/>
                  <a:pt x="3645" y="18490"/>
                </a:cubicBezTo>
                <a:cubicBezTo>
                  <a:pt x="3510" y="18490"/>
                  <a:pt x="3375" y="18317"/>
                  <a:pt x="3375" y="17971"/>
                </a:cubicBezTo>
                <a:cubicBezTo>
                  <a:pt x="3510" y="17798"/>
                  <a:pt x="3645" y="17626"/>
                  <a:pt x="3915" y="17798"/>
                </a:cubicBezTo>
                <a:cubicBezTo>
                  <a:pt x="3915" y="17798"/>
                  <a:pt x="3915" y="17798"/>
                  <a:pt x="3915" y="17798"/>
                </a:cubicBezTo>
                <a:cubicBezTo>
                  <a:pt x="3915" y="17798"/>
                  <a:pt x="3915" y="17798"/>
                  <a:pt x="3915" y="17798"/>
                </a:cubicBezTo>
                <a:cubicBezTo>
                  <a:pt x="3915" y="17798"/>
                  <a:pt x="3915" y="17798"/>
                  <a:pt x="3915" y="17798"/>
                </a:cubicBezTo>
                <a:cubicBezTo>
                  <a:pt x="3915" y="17798"/>
                  <a:pt x="3915" y="17798"/>
                  <a:pt x="4050" y="17798"/>
                </a:cubicBezTo>
                <a:cubicBezTo>
                  <a:pt x="4050" y="17798"/>
                  <a:pt x="4050" y="17798"/>
                  <a:pt x="4050" y="17798"/>
                </a:cubicBezTo>
                <a:cubicBezTo>
                  <a:pt x="4050" y="17798"/>
                  <a:pt x="4050" y="17798"/>
                  <a:pt x="4050" y="17798"/>
                </a:cubicBezTo>
                <a:cubicBezTo>
                  <a:pt x="4050" y="17798"/>
                  <a:pt x="4050" y="17798"/>
                  <a:pt x="4050" y="17798"/>
                </a:cubicBezTo>
                <a:cubicBezTo>
                  <a:pt x="4050" y="17798"/>
                  <a:pt x="4185" y="17798"/>
                  <a:pt x="4185" y="17798"/>
                </a:cubicBezTo>
                <a:cubicBezTo>
                  <a:pt x="4185" y="17798"/>
                  <a:pt x="4185" y="17798"/>
                  <a:pt x="4185" y="17798"/>
                </a:cubicBezTo>
                <a:cubicBezTo>
                  <a:pt x="4185" y="17798"/>
                  <a:pt x="4185" y="17798"/>
                  <a:pt x="4185" y="17798"/>
                </a:cubicBezTo>
                <a:cubicBezTo>
                  <a:pt x="4185" y="17798"/>
                  <a:pt x="4185" y="17798"/>
                  <a:pt x="4185" y="17798"/>
                </a:cubicBezTo>
                <a:cubicBezTo>
                  <a:pt x="4185" y="17798"/>
                  <a:pt x="4320" y="17798"/>
                  <a:pt x="4320" y="17798"/>
                </a:cubicBezTo>
                <a:cubicBezTo>
                  <a:pt x="4320" y="17798"/>
                  <a:pt x="4320" y="17798"/>
                  <a:pt x="4320" y="17798"/>
                </a:cubicBezTo>
                <a:cubicBezTo>
                  <a:pt x="4320" y="17798"/>
                  <a:pt x="4455" y="17798"/>
                  <a:pt x="4455" y="17798"/>
                </a:cubicBezTo>
                <a:cubicBezTo>
                  <a:pt x="4455" y="17798"/>
                  <a:pt x="4455" y="17798"/>
                  <a:pt x="4455" y="17798"/>
                </a:cubicBezTo>
                <a:cubicBezTo>
                  <a:pt x="4455" y="17798"/>
                  <a:pt x="4455" y="17798"/>
                  <a:pt x="4455" y="17798"/>
                </a:cubicBezTo>
                <a:cubicBezTo>
                  <a:pt x="4590" y="17798"/>
                  <a:pt x="4590" y="17798"/>
                  <a:pt x="4590" y="17798"/>
                </a:cubicBezTo>
                <a:cubicBezTo>
                  <a:pt x="4590" y="17798"/>
                  <a:pt x="4590" y="17798"/>
                  <a:pt x="4590" y="17798"/>
                </a:cubicBezTo>
                <a:cubicBezTo>
                  <a:pt x="4590" y="17798"/>
                  <a:pt x="4590" y="17798"/>
                  <a:pt x="4590" y="17798"/>
                </a:cubicBezTo>
                <a:cubicBezTo>
                  <a:pt x="4590" y="17798"/>
                  <a:pt x="4590" y="17798"/>
                  <a:pt x="4725" y="17798"/>
                </a:cubicBezTo>
                <a:cubicBezTo>
                  <a:pt x="4725" y="17798"/>
                  <a:pt x="4725" y="17798"/>
                  <a:pt x="4725" y="17798"/>
                </a:cubicBezTo>
                <a:cubicBezTo>
                  <a:pt x="4725" y="17798"/>
                  <a:pt x="4725" y="17798"/>
                  <a:pt x="4725" y="17798"/>
                </a:cubicBezTo>
                <a:cubicBezTo>
                  <a:pt x="4725" y="17798"/>
                  <a:pt x="4725" y="17798"/>
                  <a:pt x="4725" y="17798"/>
                </a:cubicBezTo>
                <a:cubicBezTo>
                  <a:pt x="4725" y="17798"/>
                  <a:pt x="4725" y="17798"/>
                  <a:pt x="4860" y="17798"/>
                </a:cubicBezTo>
                <a:cubicBezTo>
                  <a:pt x="4860" y="17798"/>
                  <a:pt x="4860" y="17798"/>
                  <a:pt x="4860" y="17798"/>
                </a:cubicBezTo>
                <a:cubicBezTo>
                  <a:pt x="4860" y="17798"/>
                  <a:pt x="4860" y="17798"/>
                  <a:pt x="4860" y="17798"/>
                </a:cubicBezTo>
                <a:cubicBezTo>
                  <a:pt x="4860" y="17798"/>
                  <a:pt x="4860" y="17798"/>
                  <a:pt x="4860" y="17798"/>
                </a:cubicBezTo>
                <a:cubicBezTo>
                  <a:pt x="4860" y="17798"/>
                  <a:pt x="4860" y="17798"/>
                  <a:pt x="4860" y="17798"/>
                </a:cubicBezTo>
                <a:cubicBezTo>
                  <a:pt x="4860" y="17798"/>
                  <a:pt x="4860" y="17798"/>
                  <a:pt x="4860" y="17798"/>
                </a:cubicBezTo>
                <a:cubicBezTo>
                  <a:pt x="4995" y="17798"/>
                  <a:pt x="4995" y="17798"/>
                  <a:pt x="4995" y="17798"/>
                </a:cubicBezTo>
                <a:cubicBezTo>
                  <a:pt x="4995" y="17626"/>
                  <a:pt x="4995" y="17626"/>
                  <a:pt x="4995" y="17626"/>
                </a:cubicBezTo>
                <a:cubicBezTo>
                  <a:pt x="4995" y="17626"/>
                  <a:pt x="4995" y="17626"/>
                  <a:pt x="4995" y="17626"/>
                </a:cubicBezTo>
                <a:cubicBezTo>
                  <a:pt x="4995" y="17626"/>
                  <a:pt x="4995" y="17626"/>
                  <a:pt x="4995" y="17626"/>
                </a:cubicBezTo>
                <a:cubicBezTo>
                  <a:pt x="5130" y="17626"/>
                  <a:pt x="5130" y="17626"/>
                  <a:pt x="5130" y="17626"/>
                </a:cubicBezTo>
                <a:cubicBezTo>
                  <a:pt x="5130" y="17626"/>
                  <a:pt x="5130" y="17626"/>
                  <a:pt x="5130" y="17626"/>
                </a:cubicBezTo>
                <a:cubicBezTo>
                  <a:pt x="5130" y="17626"/>
                  <a:pt x="5130" y="17626"/>
                  <a:pt x="5130" y="17626"/>
                </a:cubicBezTo>
                <a:cubicBezTo>
                  <a:pt x="5130" y="17626"/>
                  <a:pt x="5130" y="17626"/>
                  <a:pt x="5130" y="17626"/>
                </a:cubicBezTo>
                <a:cubicBezTo>
                  <a:pt x="5535" y="17280"/>
                  <a:pt x="5805" y="16589"/>
                  <a:pt x="5805" y="16070"/>
                </a:cubicBezTo>
                <a:cubicBezTo>
                  <a:pt x="5805" y="15034"/>
                  <a:pt x="5130" y="14170"/>
                  <a:pt x="4320" y="14170"/>
                </a:cubicBezTo>
                <a:cubicBezTo>
                  <a:pt x="3510" y="14170"/>
                  <a:pt x="2970" y="15034"/>
                  <a:pt x="2970" y="16070"/>
                </a:cubicBezTo>
                <a:cubicBezTo>
                  <a:pt x="2970" y="16416"/>
                  <a:pt x="2970" y="16762"/>
                  <a:pt x="3240" y="17107"/>
                </a:cubicBezTo>
                <a:cubicBezTo>
                  <a:pt x="3375" y="17280"/>
                  <a:pt x="3240" y="17626"/>
                  <a:pt x="3105" y="17798"/>
                </a:cubicBezTo>
                <a:cubicBezTo>
                  <a:pt x="2970" y="17971"/>
                  <a:pt x="2835" y="17798"/>
                  <a:pt x="2700" y="17626"/>
                </a:cubicBezTo>
                <a:cubicBezTo>
                  <a:pt x="2430" y="17107"/>
                  <a:pt x="2295" y="16589"/>
                  <a:pt x="2295" y="16070"/>
                </a:cubicBezTo>
                <a:cubicBezTo>
                  <a:pt x="2295" y="14515"/>
                  <a:pt x="3240" y="13306"/>
                  <a:pt x="4320" y="13306"/>
                </a:cubicBezTo>
                <a:cubicBezTo>
                  <a:pt x="5535" y="13306"/>
                  <a:pt x="6480" y="14515"/>
                  <a:pt x="6480" y="16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96" name="Freeform 180"/>
          <p:cNvSpPr/>
          <p:nvPr/>
        </p:nvSpPr>
        <p:spPr>
          <a:xfrm>
            <a:off x="6853238" y="5729287"/>
            <a:ext cx="1092201" cy="1012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6163"/>
                </a:moveTo>
                <a:cubicBezTo>
                  <a:pt x="20925" y="16163"/>
                  <a:pt x="20925" y="16163"/>
                  <a:pt x="20925" y="16163"/>
                </a:cubicBezTo>
                <a:cubicBezTo>
                  <a:pt x="20385" y="13665"/>
                  <a:pt x="20385" y="13665"/>
                  <a:pt x="20385" y="13665"/>
                </a:cubicBezTo>
                <a:cubicBezTo>
                  <a:pt x="20250" y="13518"/>
                  <a:pt x="20115" y="13371"/>
                  <a:pt x="19980" y="13371"/>
                </a:cubicBezTo>
                <a:cubicBezTo>
                  <a:pt x="19710" y="13371"/>
                  <a:pt x="19710" y="13371"/>
                  <a:pt x="19710" y="13371"/>
                </a:cubicBezTo>
                <a:cubicBezTo>
                  <a:pt x="19575" y="12343"/>
                  <a:pt x="19575" y="12343"/>
                  <a:pt x="19575" y="12343"/>
                </a:cubicBezTo>
                <a:cubicBezTo>
                  <a:pt x="19575" y="12196"/>
                  <a:pt x="19440" y="12049"/>
                  <a:pt x="19440" y="12049"/>
                </a:cubicBezTo>
                <a:cubicBezTo>
                  <a:pt x="18495" y="9551"/>
                  <a:pt x="18630" y="7788"/>
                  <a:pt x="18630" y="7200"/>
                </a:cubicBezTo>
                <a:cubicBezTo>
                  <a:pt x="19035" y="7200"/>
                  <a:pt x="19035" y="7200"/>
                  <a:pt x="19035" y="7200"/>
                </a:cubicBezTo>
                <a:cubicBezTo>
                  <a:pt x="19575" y="7200"/>
                  <a:pt x="19845" y="6759"/>
                  <a:pt x="19845" y="6318"/>
                </a:cubicBezTo>
                <a:cubicBezTo>
                  <a:pt x="19845" y="5878"/>
                  <a:pt x="19845" y="5878"/>
                  <a:pt x="19845" y="5878"/>
                </a:cubicBezTo>
                <a:cubicBezTo>
                  <a:pt x="19845" y="5437"/>
                  <a:pt x="19575" y="4996"/>
                  <a:pt x="19035" y="4996"/>
                </a:cubicBezTo>
                <a:cubicBezTo>
                  <a:pt x="19035" y="4996"/>
                  <a:pt x="19035" y="4996"/>
                  <a:pt x="19035" y="4996"/>
                </a:cubicBezTo>
                <a:cubicBezTo>
                  <a:pt x="19170" y="4702"/>
                  <a:pt x="19305" y="4261"/>
                  <a:pt x="19305" y="3820"/>
                </a:cubicBezTo>
                <a:cubicBezTo>
                  <a:pt x="19305" y="2498"/>
                  <a:pt x="18360" y="1322"/>
                  <a:pt x="17145" y="1176"/>
                </a:cubicBezTo>
                <a:cubicBezTo>
                  <a:pt x="17145" y="441"/>
                  <a:pt x="17145" y="441"/>
                  <a:pt x="17145" y="441"/>
                </a:cubicBezTo>
                <a:cubicBezTo>
                  <a:pt x="17145" y="147"/>
                  <a:pt x="16875" y="0"/>
                  <a:pt x="16740" y="0"/>
                </a:cubicBezTo>
                <a:cubicBezTo>
                  <a:pt x="16605" y="0"/>
                  <a:pt x="16470" y="147"/>
                  <a:pt x="16470" y="441"/>
                </a:cubicBezTo>
                <a:cubicBezTo>
                  <a:pt x="16470" y="1176"/>
                  <a:pt x="16470" y="1176"/>
                  <a:pt x="16470" y="1176"/>
                </a:cubicBezTo>
                <a:cubicBezTo>
                  <a:pt x="15120" y="1322"/>
                  <a:pt x="14175" y="2498"/>
                  <a:pt x="14175" y="3820"/>
                </a:cubicBezTo>
                <a:cubicBezTo>
                  <a:pt x="14175" y="4261"/>
                  <a:pt x="14310" y="4702"/>
                  <a:pt x="14445" y="4996"/>
                </a:cubicBezTo>
                <a:cubicBezTo>
                  <a:pt x="14445" y="4996"/>
                  <a:pt x="14445" y="4996"/>
                  <a:pt x="14445" y="4996"/>
                </a:cubicBezTo>
                <a:cubicBezTo>
                  <a:pt x="14040" y="4996"/>
                  <a:pt x="13635" y="5437"/>
                  <a:pt x="13635" y="5878"/>
                </a:cubicBezTo>
                <a:cubicBezTo>
                  <a:pt x="13635" y="6318"/>
                  <a:pt x="13635" y="6318"/>
                  <a:pt x="13635" y="6318"/>
                </a:cubicBezTo>
                <a:cubicBezTo>
                  <a:pt x="13635" y="6759"/>
                  <a:pt x="14040" y="7200"/>
                  <a:pt x="14445" y="7200"/>
                </a:cubicBezTo>
                <a:cubicBezTo>
                  <a:pt x="14850" y="7200"/>
                  <a:pt x="14850" y="7200"/>
                  <a:pt x="14850" y="7200"/>
                </a:cubicBezTo>
                <a:cubicBezTo>
                  <a:pt x="14985" y="7788"/>
                  <a:pt x="14985" y="9551"/>
                  <a:pt x="14175" y="12049"/>
                </a:cubicBezTo>
                <a:cubicBezTo>
                  <a:pt x="14040" y="12049"/>
                  <a:pt x="14040" y="12196"/>
                  <a:pt x="13905" y="12343"/>
                </a:cubicBezTo>
                <a:cubicBezTo>
                  <a:pt x="13770" y="13371"/>
                  <a:pt x="13770" y="13371"/>
                  <a:pt x="13770" y="13371"/>
                </a:cubicBezTo>
                <a:cubicBezTo>
                  <a:pt x="13500" y="13371"/>
                  <a:pt x="13500" y="13371"/>
                  <a:pt x="13500" y="13371"/>
                </a:cubicBezTo>
                <a:cubicBezTo>
                  <a:pt x="13365" y="13371"/>
                  <a:pt x="13230" y="13518"/>
                  <a:pt x="13095" y="13665"/>
                </a:cubicBezTo>
                <a:cubicBezTo>
                  <a:pt x="13095" y="13959"/>
                  <a:pt x="13095" y="13959"/>
                  <a:pt x="13095" y="13959"/>
                </a:cubicBezTo>
                <a:cubicBezTo>
                  <a:pt x="12555" y="12196"/>
                  <a:pt x="12690" y="10873"/>
                  <a:pt x="12690" y="10433"/>
                </a:cubicBezTo>
                <a:cubicBezTo>
                  <a:pt x="13095" y="10433"/>
                  <a:pt x="13095" y="10433"/>
                  <a:pt x="13095" y="10433"/>
                </a:cubicBezTo>
                <a:cubicBezTo>
                  <a:pt x="13500" y="10433"/>
                  <a:pt x="13905" y="9992"/>
                  <a:pt x="13905" y="9551"/>
                </a:cubicBezTo>
                <a:cubicBezTo>
                  <a:pt x="13905" y="8963"/>
                  <a:pt x="13905" y="8963"/>
                  <a:pt x="13905" y="8963"/>
                </a:cubicBezTo>
                <a:cubicBezTo>
                  <a:pt x="13905" y="8522"/>
                  <a:pt x="13500" y="8229"/>
                  <a:pt x="13095" y="8229"/>
                </a:cubicBezTo>
                <a:cubicBezTo>
                  <a:pt x="13095" y="8229"/>
                  <a:pt x="13095" y="8229"/>
                  <a:pt x="13095" y="8229"/>
                </a:cubicBezTo>
                <a:cubicBezTo>
                  <a:pt x="13230" y="7788"/>
                  <a:pt x="13365" y="7494"/>
                  <a:pt x="13365" y="7053"/>
                </a:cubicBezTo>
                <a:cubicBezTo>
                  <a:pt x="13365" y="5584"/>
                  <a:pt x="12420" y="4555"/>
                  <a:pt x="11205" y="4261"/>
                </a:cubicBezTo>
                <a:cubicBezTo>
                  <a:pt x="11205" y="3527"/>
                  <a:pt x="11205" y="3527"/>
                  <a:pt x="11205" y="3527"/>
                </a:cubicBezTo>
                <a:cubicBezTo>
                  <a:pt x="11205" y="3380"/>
                  <a:pt x="10935" y="3233"/>
                  <a:pt x="10800" y="3233"/>
                </a:cubicBezTo>
                <a:cubicBezTo>
                  <a:pt x="10665" y="3233"/>
                  <a:pt x="10395" y="3380"/>
                  <a:pt x="10395" y="3527"/>
                </a:cubicBezTo>
                <a:cubicBezTo>
                  <a:pt x="10395" y="4261"/>
                  <a:pt x="10395" y="4261"/>
                  <a:pt x="10395" y="4261"/>
                </a:cubicBezTo>
                <a:cubicBezTo>
                  <a:pt x="9180" y="4555"/>
                  <a:pt x="8235" y="5584"/>
                  <a:pt x="8235" y="7053"/>
                </a:cubicBezTo>
                <a:cubicBezTo>
                  <a:pt x="8235" y="7494"/>
                  <a:pt x="8370" y="7788"/>
                  <a:pt x="8505" y="8229"/>
                </a:cubicBezTo>
                <a:cubicBezTo>
                  <a:pt x="8505" y="8229"/>
                  <a:pt x="8505" y="8229"/>
                  <a:pt x="8505" y="8229"/>
                </a:cubicBezTo>
                <a:cubicBezTo>
                  <a:pt x="8100" y="8229"/>
                  <a:pt x="7695" y="8522"/>
                  <a:pt x="7695" y="8963"/>
                </a:cubicBezTo>
                <a:cubicBezTo>
                  <a:pt x="7695" y="9551"/>
                  <a:pt x="7695" y="9551"/>
                  <a:pt x="7695" y="9551"/>
                </a:cubicBezTo>
                <a:cubicBezTo>
                  <a:pt x="7695" y="9992"/>
                  <a:pt x="8100" y="10433"/>
                  <a:pt x="8505" y="10433"/>
                </a:cubicBezTo>
                <a:cubicBezTo>
                  <a:pt x="8910" y="10433"/>
                  <a:pt x="8910" y="10433"/>
                  <a:pt x="8910" y="10433"/>
                </a:cubicBezTo>
                <a:cubicBezTo>
                  <a:pt x="8910" y="10873"/>
                  <a:pt x="9045" y="12196"/>
                  <a:pt x="8505" y="13959"/>
                </a:cubicBezTo>
                <a:cubicBezTo>
                  <a:pt x="8505" y="13665"/>
                  <a:pt x="8505" y="13665"/>
                  <a:pt x="8505" y="13665"/>
                </a:cubicBezTo>
                <a:cubicBezTo>
                  <a:pt x="8370" y="13518"/>
                  <a:pt x="8235" y="13371"/>
                  <a:pt x="8100" y="13371"/>
                </a:cubicBezTo>
                <a:cubicBezTo>
                  <a:pt x="7830" y="13371"/>
                  <a:pt x="7830" y="13371"/>
                  <a:pt x="7830" y="13371"/>
                </a:cubicBezTo>
                <a:cubicBezTo>
                  <a:pt x="7695" y="12343"/>
                  <a:pt x="7695" y="12343"/>
                  <a:pt x="7695" y="12343"/>
                </a:cubicBezTo>
                <a:cubicBezTo>
                  <a:pt x="7560" y="12196"/>
                  <a:pt x="7560" y="12049"/>
                  <a:pt x="7425" y="12049"/>
                </a:cubicBezTo>
                <a:cubicBezTo>
                  <a:pt x="6615" y="9551"/>
                  <a:pt x="6615" y="7788"/>
                  <a:pt x="6750" y="7200"/>
                </a:cubicBezTo>
                <a:cubicBezTo>
                  <a:pt x="7155" y="7200"/>
                  <a:pt x="7155" y="7200"/>
                  <a:pt x="7155" y="7200"/>
                </a:cubicBezTo>
                <a:cubicBezTo>
                  <a:pt x="7560" y="7200"/>
                  <a:pt x="7965" y="6759"/>
                  <a:pt x="7965" y="6318"/>
                </a:cubicBezTo>
                <a:cubicBezTo>
                  <a:pt x="7965" y="5878"/>
                  <a:pt x="7965" y="5878"/>
                  <a:pt x="7965" y="5878"/>
                </a:cubicBezTo>
                <a:cubicBezTo>
                  <a:pt x="7965" y="5437"/>
                  <a:pt x="7560" y="4996"/>
                  <a:pt x="7155" y="4996"/>
                </a:cubicBezTo>
                <a:cubicBezTo>
                  <a:pt x="7155" y="4996"/>
                  <a:pt x="7155" y="4996"/>
                  <a:pt x="7155" y="4996"/>
                </a:cubicBezTo>
                <a:cubicBezTo>
                  <a:pt x="7290" y="4702"/>
                  <a:pt x="7425" y="4261"/>
                  <a:pt x="7425" y="3820"/>
                </a:cubicBezTo>
                <a:cubicBezTo>
                  <a:pt x="7425" y="2498"/>
                  <a:pt x="6480" y="1322"/>
                  <a:pt x="5130" y="1176"/>
                </a:cubicBezTo>
                <a:cubicBezTo>
                  <a:pt x="5130" y="441"/>
                  <a:pt x="5130" y="441"/>
                  <a:pt x="5130" y="441"/>
                </a:cubicBezTo>
                <a:cubicBezTo>
                  <a:pt x="5130" y="147"/>
                  <a:pt x="4995" y="0"/>
                  <a:pt x="4860" y="0"/>
                </a:cubicBezTo>
                <a:cubicBezTo>
                  <a:pt x="4725" y="0"/>
                  <a:pt x="4455" y="147"/>
                  <a:pt x="4455" y="441"/>
                </a:cubicBezTo>
                <a:cubicBezTo>
                  <a:pt x="4455" y="1176"/>
                  <a:pt x="4455" y="1176"/>
                  <a:pt x="4455" y="1176"/>
                </a:cubicBezTo>
                <a:cubicBezTo>
                  <a:pt x="3240" y="1322"/>
                  <a:pt x="2295" y="2498"/>
                  <a:pt x="2295" y="3820"/>
                </a:cubicBezTo>
                <a:cubicBezTo>
                  <a:pt x="2295" y="4261"/>
                  <a:pt x="2430" y="4702"/>
                  <a:pt x="2565" y="4996"/>
                </a:cubicBezTo>
                <a:cubicBezTo>
                  <a:pt x="2565" y="4996"/>
                  <a:pt x="2565" y="4996"/>
                  <a:pt x="2565" y="4996"/>
                </a:cubicBezTo>
                <a:cubicBezTo>
                  <a:pt x="2025" y="4996"/>
                  <a:pt x="1755" y="5437"/>
                  <a:pt x="1755" y="5878"/>
                </a:cubicBezTo>
                <a:cubicBezTo>
                  <a:pt x="1755" y="6318"/>
                  <a:pt x="1755" y="6318"/>
                  <a:pt x="1755" y="6318"/>
                </a:cubicBezTo>
                <a:cubicBezTo>
                  <a:pt x="1755" y="6759"/>
                  <a:pt x="2025" y="7200"/>
                  <a:pt x="2565" y="7200"/>
                </a:cubicBezTo>
                <a:cubicBezTo>
                  <a:pt x="2970" y="7200"/>
                  <a:pt x="2970" y="7200"/>
                  <a:pt x="2970" y="7200"/>
                </a:cubicBezTo>
                <a:cubicBezTo>
                  <a:pt x="2970" y="7788"/>
                  <a:pt x="3105" y="9551"/>
                  <a:pt x="2160" y="12049"/>
                </a:cubicBezTo>
                <a:cubicBezTo>
                  <a:pt x="2160" y="12049"/>
                  <a:pt x="2025" y="12196"/>
                  <a:pt x="2025" y="12343"/>
                </a:cubicBezTo>
                <a:cubicBezTo>
                  <a:pt x="1890" y="13371"/>
                  <a:pt x="1890" y="13371"/>
                  <a:pt x="1890" y="13371"/>
                </a:cubicBezTo>
                <a:cubicBezTo>
                  <a:pt x="1620" y="13371"/>
                  <a:pt x="1620" y="13371"/>
                  <a:pt x="1620" y="13371"/>
                </a:cubicBezTo>
                <a:cubicBezTo>
                  <a:pt x="1485" y="13371"/>
                  <a:pt x="1350" y="13518"/>
                  <a:pt x="1215" y="13665"/>
                </a:cubicBezTo>
                <a:cubicBezTo>
                  <a:pt x="675" y="16163"/>
                  <a:pt x="675" y="16163"/>
                  <a:pt x="675" y="16163"/>
                </a:cubicBezTo>
                <a:cubicBezTo>
                  <a:pt x="405" y="16163"/>
                  <a:pt x="405" y="16163"/>
                  <a:pt x="405" y="16163"/>
                </a:cubicBezTo>
                <a:cubicBezTo>
                  <a:pt x="135" y="16163"/>
                  <a:pt x="0" y="16457"/>
                  <a:pt x="0" y="16604"/>
                </a:cubicBezTo>
                <a:cubicBezTo>
                  <a:pt x="0" y="18073"/>
                  <a:pt x="0" y="18073"/>
                  <a:pt x="0" y="18073"/>
                </a:cubicBezTo>
                <a:cubicBezTo>
                  <a:pt x="0" y="18220"/>
                  <a:pt x="135" y="18367"/>
                  <a:pt x="405" y="18367"/>
                </a:cubicBezTo>
                <a:cubicBezTo>
                  <a:pt x="6885" y="18367"/>
                  <a:pt x="6885" y="18367"/>
                  <a:pt x="6885" y="18367"/>
                </a:cubicBezTo>
                <a:cubicBezTo>
                  <a:pt x="6615" y="19396"/>
                  <a:pt x="6615" y="19396"/>
                  <a:pt x="6615" y="19396"/>
                </a:cubicBezTo>
                <a:cubicBezTo>
                  <a:pt x="6345" y="19396"/>
                  <a:pt x="6345" y="19396"/>
                  <a:pt x="6345" y="19396"/>
                </a:cubicBezTo>
                <a:cubicBezTo>
                  <a:pt x="6075" y="19396"/>
                  <a:pt x="5940" y="19543"/>
                  <a:pt x="5940" y="19837"/>
                </a:cubicBezTo>
                <a:cubicBezTo>
                  <a:pt x="5940" y="21159"/>
                  <a:pt x="5940" y="21159"/>
                  <a:pt x="5940" y="21159"/>
                </a:cubicBezTo>
                <a:cubicBezTo>
                  <a:pt x="5940" y="21453"/>
                  <a:pt x="6075" y="21600"/>
                  <a:pt x="6345" y="21600"/>
                </a:cubicBezTo>
                <a:cubicBezTo>
                  <a:pt x="15255" y="21600"/>
                  <a:pt x="15255" y="21600"/>
                  <a:pt x="15255" y="21600"/>
                </a:cubicBezTo>
                <a:cubicBezTo>
                  <a:pt x="15525" y="21600"/>
                  <a:pt x="15660" y="21453"/>
                  <a:pt x="15660" y="21159"/>
                </a:cubicBezTo>
                <a:cubicBezTo>
                  <a:pt x="15660" y="19837"/>
                  <a:pt x="15660" y="19837"/>
                  <a:pt x="15660" y="19837"/>
                </a:cubicBezTo>
                <a:cubicBezTo>
                  <a:pt x="15660" y="19543"/>
                  <a:pt x="15525" y="19396"/>
                  <a:pt x="15255" y="19396"/>
                </a:cubicBezTo>
                <a:cubicBezTo>
                  <a:pt x="14985" y="19396"/>
                  <a:pt x="14985" y="19396"/>
                  <a:pt x="14985" y="19396"/>
                </a:cubicBezTo>
                <a:cubicBezTo>
                  <a:pt x="14715" y="18367"/>
                  <a:pt x="14715" y="18367"/>
                  <a:pt x="14715" y="18367"/>
                </a:cubicBezTo>
                <a:cubicBezTo>
                  <a:pt x="21195" y="18367"/>
                  <a:pt x="21195" y="18367"/>
                  <a:pt x="21195" y="18367"/>
                </a:cubicBezTo>
                <a:cubicBezTo>
                  <a:pt x="21465" y="18367"/>
                  <a:pt x="21600" y="18220"/>
                  <a:pt x="21600" y="18073"/>
                </a:cubicBezTo>
                <a:cubicBezTo>
                  <a:pt x="21600" y="16604"/>
                  <a:pt x="21600" y="16604"/>
                  <a:pt x="21600" y="16604"/>
                </a:cubicBezTo>
                <a:cubicBezTo>
                  <a:pt x="21600" y="16457"/>
                  <a:pt x="21465" y="16163"/>
                  <a:pt x="21195" y="16163"/>
                </a:cubicBezTo>
                <a:close/>
                <a:moveTo>
                  <a:pt x="14445" y="6465"/>
                </a:moveTo>
                <a:cubicBezTo>
                  <a:pt x="14310" y="6465"/>
                  <a:pt x="14310" y="6318"/>
                  <a:pt x="14310" y="6318"/>
                </a:cubicBezTo>
                <a:cubicBezTo>
                  <a:pt x="14310" y="5878"/>
                  <a:pt x="14310" y="5878"/>
                  <a:pt x="14310" y="5878"/>
                </a:cubicBezTo>
                <a:cubicBezTo>
                  <a:pt x="14310" y="5731"/>
                  <a:pt x="14310" y="5731"/>
                  <a:pt x="14445" y="5731"/>
                </a:cubicBezTo>
                <a:cubicBezTo>
                  <a:pt x="14850" y="5731"/>
                  <a:pt x="14850" y="5731"/>
                  <a:pt x="14850" y="5731"/>
                </a:cubicBezTo>
                <a:cubicBezTo>
                  <a:pt x="15120" y="5731"/>
                  <a:pt x="15120" y="5731"/>
                  <a:pt x="15120" y="5731"/>
                </a:cubicBezTo>
                <a:cubicBezTo>
                  <a:pt x="17415" y="5731"/>
                  <a:pt x="17415" y="5731"/>
                  <a:pt x="17415" y="5731"/>
                </a:cubicBezTo>
                <a:cubicBezTo>
                  <a:pt x="17550" y="5731"/>
                  <a:pt x="17685" y="5584"/>
                  <a:pt x="17685" y="5437"/>
                </a:cubicBezTo>
                <a:cubicBezTo>
                  <a:pt x="17685" y="5143"/>
                  <a:pt x="17550" y="4996"/>
                  <a:pt x="17415" y="4996"/>
                </a:cubicBezTo>
                <a:cubicBezTo>
                  <a:pt x="15255" y="4996"/>
                  <a:pt x="15255" y="4996"/>
                  <a:pt x="15255" y="4996"/>
                </a:cubicBezTo>
                <a:cubicBezTo>
                  <a:pt x="14985" y="4702"/>
                  <a:pt x="14985" y="4261"/>
                  <a:pt x="14985" y="3820"/>
                </a:cubicBezTo>
                <a:cubicBezTo>
                  <a:pt x="14985" y="2792"/>
                  <a:pt x="15795" y="1910"/>
                  <a:pt x="16740" y="1910"/>
                </a:cubicBezTo>
                <a:cubicBezTo>
                  <a:pt x="17820" y="1910"/>
                  <a:pt x="18630" y="2792"/>
                  <a:pt x="18630" y="3820"/>
                </a:cubicBezTo>
                <a:cubicBezTo>
                  <a:pt x="18630" y="4261"/>
                  <a:pt x="18495" y="4702"/>
                  <a:pt x="18225" y="5143"/>
                </a:cubicBezTo>
                <a:cubicBezTo>
                  <a:pt x="18090" y="5290"/>
                  <a:pt x="18090" y="5437"/>
                  <a:pt x="18090" y="5584"/>
                </a:cubicBezTo>
                <a:cubicBezTo>
                  <a:pt x="18225" y="5731"/>
                  <a:pt x="18360" y="5731"/>
                  <a:pt x="18495" y="5731"/>
                </a:cubicBezTo>
                <a:cubicBezTo>
                  <a:pt x="19035" y="5731"/>
                  <a:pt x="19035" y="5731"/>
                  <a:pt x="19035" y="5731"/>
                </a:cubicBezTo>
                <a:cubicBezTo>
                  <a:pt x="19170" y="5731"/>
                  <a:pt x="19170" y="5731"/>
                  <a:pt x="19170" y="5878"/>
                </a:cubicBezTo>
                <a:cubicBezTo>
                  <a:pt x="19170" y="6318"/>
                  <a:pt x="19170" y="6318"/>
                  <a:pt x="19170" y="6318"/>
                </a:cubicBezTo>
                <a:cubicBezTo>
                  <a:pt x="19170" y="6318"/>
                  <a:pt x="19170" y="6465"/>
                  <a:pt x="19035" y="6465"/>
                </a:cubicBezTo>
                <a:cubicBezTo>
                  <a:pt x="15120" y="6465"/>
                  <a:pt x="15120" y="6465"/>
                  <a:pt x="15120" y="6465"/>
                </a:cubicBezTo>
                <a:cubicBezTo>
                  <a:pt x="15120" y="6465"/>
                  <a:pt x="15120" y="6465"/>
                  <a:pt x="15120" y="6465"/>
                </a:cubicBezTo>
                <a:lnTo>
                  <a:pt x="14445" y="6465"/>
                </a:lnTo>
                <a:close/>
                <a:moveTo>
                  <a:pt x="15525" y="7200"/>
                </a:moveTo>
                <a:cubicBezTo>
                  <a:pt x="17955" y="7200"/>
                  <a:pt x="17955" y="7200"/>
                  <a:pt x="17955" y="7200"/>
                </a:cubicBezTo>
                <a:cubicBezTo>
                  <a:pt x="17820" y="7935"/>
                  <a:pt x="17955" y="9551"/>
                  <a:pt x="18630" y="12049"/>
                </a:cubicBezTo>
                <a:cubicBezTo>
                  <a:pt x="14850" y="12049"/>
                  <a:pt x="14850" y="12049"/>
                  <a:pt x="14850" y="12049"/>
                </a:cubicBezTo>
                <a:cubicBezTo>
                  <a:pt x="15660" y="9551"/>
                  <a:pt x="15660" y="7935"/>
                  <a:pt x="15525" y="7200"/>
                </a:cubicBezTo>
                <a:close/>
                <a:moveTo>
                  <a:pt x="14580" y="12784"/>
                </a:moveTo>
                <a:cubicBezTo>
                  <a:pt x="18900" y="12784"/>
                  <a:pt x="18900" y="12784"/>
                  <a:pt x="18900" y="12784"/>
                </a:cubicBezTo>
                <a:cubicBezTo>
                  <a:pt x="19035" y="13371"/>
                  <a:pt x="19035" y="13371"/>
                  <a:pt x="19035" y="13371"/>
                </a:cubicBezTo>
                <a:cubicBezTo>
                  <a:pt x="14445" y="13371"/>
                  <a:pt x="14445" y="13371"/>
                  <a:pt x="14445" y="13371"/>
                </a:cubicBezTo>
                <a:lnTo>
                  <a:pt x="14580" y="12784"/>
                </a:lnTo>
                <a:close/>
                <a:moveTo>
                  <a:pt x="13500" y="15282"/>
                </a:moveTo>
                <a:cubicBezTo>
                  <a:pt x="13770" y="14106"/>
                  <a:pt x="13770" y="14106"/>
                  <a:pt x="13770" y="14106"/>
                </a:cubicBezTo>
                <a:cubicBezTo>
                  <a:pt x="14040" y="14106"/>
                  <a:pt x="14040" y="14106"/>
                  <a:pt x="14040" y="14106"/>
                </a:cubicBezTo>
                <a:cubicBezTo>
                  <a:pt x="19440" y="14106"/>
                  <a:pt x="19440" y="14106"/>
                  <a:pt x="19440" y="14106"/>
                </a:cubicBezTo>
                <a:cubicBezTo>
                  <a:pt x="19440" y="14106"/>
                  <a:pt x="19440" y="14106"/>
                  <a:pt x="19440" y="14106"/>
                </a:cubicBezTo>
                <a:cubicBezTo>
                  <a:pt x="19710" y="14106"/>
                  <a:pt x="19710" y="14106"/>
                  <a:pt x="19710" y="14106"/>
                </a:cubicBezTo>
                <a:cubicBezTo>
                  <a:pt x="20250" y="16163"/>
                  <a:pt x="20250" y="16163"/>
                  <a:pt x="20250" y="16163"/>
                </a:cubicBezTo>
                <a:cubicBezTo>
                  <a:pt x="13770" y="16163"/>
                  <a:pt x="13770" y="16163"/>
                  <a:pt x="13770" y="16163"/>
                </a:cubicBezTo>
                <a:cubicBezTo>
                  <a:pt x="13770" y="16163"/>
                  <a:pt x="13770" y="16163"/>
                  <a:pt x="13770" y="16163"/>
                </a:cubicBezTo>
                <a:cubicBezTo>
                  <a:pt x="13635" y="15429"/>
                  <a:pt x="13635" y="15429"/>
                  <a:pt x="13635" y="15429"/>
                </a:cubicBezTo>
                <a:cubicBezTo>
                  <a:pt x="13635" y="15429"/>
                  <a:pt x="13500" y="15282"/>
                  <a:pt x="13500" y="15282"/>
                </a:cubicBezTo>
                <a:cubicBezTo>
                  <a:pt x="13500" y="15282"/>
                  <a:pt x="13500" y="15282"/>
                  <a:pt x="13500" y="15282"/>
                </a:cubicBezTo>
                <a:close/>
                <a:moveTo>
                  <a:pt x="8505" y="9551"/>
                </a:moveTo>
                <a:cubicBezTo>
                  <a:pt x="8370" y="9551"/>
                  <a:pt x="8370" y="9551"/>
                  <a:pt x="8370" y="9551"/>
                </a:cubicBezTo>
                <a:cubicBezTo>
                  <a:pt x="8370" y="8963"/>
                  <a:pt x="8370" y="8963"/>
                  <a:pt x="8370" y="8963"/>
                </a:cubicBezTo>
                <a:cubicBezTo>
                  <a:pt x="8370" y="8963"/>
                  <a:pt x="8370" y="8963"/>
                  <a:pt x="8505" y="8963"/>
                </a:cubicBezTo>
                <a:cubicBezTo>
                  <a:pt x="8910" y="8963"/>
                  <a:pt x="8910" y="8963"/>
                  <a:pt x="8910" y="8963"/>
                </a:cubicBezTo>
                <a:cubicBezTo>
                  <a:pt x="9180" y="8963"/>
                  <a:pt x="9180" y="8963"/>
                  <a:pt x="9180" y="8963"/>
                </a:cubicBezTo>
                <a:cubicBezTo>
                  <a:pt x="11475" y="8963"/>
                  <a:pt x="11475" y="8963"/>
                  <a:pt x="11475" y="8963"/>
                </a:cubicBezTo>
                <a:cubicBezTo>
                  <a:pt x="11610" y="8963"/>
                  <a:pt x="11745" y="8816"/>
                  <a:pt x="11745" y="8522"/>
                </a:cubicBezTo>
                <a:cubicBezTo>
                  <a:pt x="11745" y="8376"/>
                  <a:pt x="11610" y="8229"/>
                  <a:pt x="11475" y="8229"/>
                </a:cubicBezTo>
                <a:cubicBezTo>
                  <a:pt x="9315" y="8229"/>
                  <a:pt x="9315" y="8229"/>
                  <a:pt x="9315" y="8229"/>
                </a:cubicBezTo>
                <a:cubicBezTo>
                  <a:pt x="9045" y="7788"/>
                  <a:pt x="8910" y="7494"/>
                  <a:pt x="8910" y="7053"/>
                </a:cubicBezTo>
                <a:cubicBezTo>
                  <a:pt x="8910" y="5878"/>
                  <a:pt x="9855" y="4996"/>
                  <a:pt x="10800" y="4996"/>
                </a:cubicBezTo>
                <a:cubicBezTo>
                  <a:pt x="11745" y="4996"/>
                  <a:pt x="12690" y="5878"/>
                  <a:pt x="12690" y="7053"/>
                </a:cubicBezTo>
                <a:cubicBezTo>
                  <a:pt x="12690" y="7494"/>
                  <a:pt x="12420" y="7935"/>
                  <a:pt x="12150" y="8229"/>
                </a:cubicBezTo>
                <a:cubicBezTo>
                  <a:pt x="12150" y="8376"/>
                  <a:pt x="12150" y="8522"/>
                  <a:pt x="12150" y="8669"/>
                </a:cubicBezTo>
                <a:cubicBezTo>
                  <a:pt x="12285" y="8816"/>
                  <a:pt x="12285" y="8963"/>
                  <a:pt x="12420" y="8963"/>
                </a:cubicBezTo>
                <a:cubicBezTo>
                  <a:pt x="13095" y="8963"/>
                  <a:pt x="13095" y="8963"/>
                  <a:pt x="13095" y="8963"/>
                </a:cubicBezTo>
                <a:cubicBezTo>
                  <a:pt x="13230" y="8963"/>
                  <a:pt x="13230" y="8963"/>
                  <a:pt x="13230" y="8963"/>
                </a:cubicBezTo>
                <a:cubicBezTo>
                  <a:pt x="13230" y="9551"/>
                  <a:pt x="13230" y="9551"/>
                  <a:pt x="13230" y="9551"/>
                </a:cubicBezTo>
                <a:cubicBezTo>
                  <a:pt x="13230" y="9551"/>
                  <a:pt x="13230" y="9551"/>
                  <a:pt x="13095" y="9551"/>
                </a:cubicBezTo>
                <a:cubicBezTo>
                  <a:pt x="12420" y="9551"/>
                  <a:pt x="12420" y="9551"/>
                  <a:pt x="12420" y="9551"/>
                </a:cubicBezTo>
                <a:cubicBezTo>
                  <a:pt x="12420" y="9551"/>
                  <a:pt x="12420" y="9551"/>
                  <a:pt x="12420" y="9551"/>
                </a:cubicBezTo>
                <a:cubicBezTo>
                  <a:pt x="8505" y="9551"/>
                  <a:pt x="8505" y="9551"/>
                  <a:pt x="8505" y="9551"/>
                </a:cubicBezTo>
                <a:close/>
                <a:moveTo>
                  <a:pt x="9585" y="10433"/>
                </a:moveTo>
                <a:cubicBezTo>
                  <a:pt x="12015" y="10433"/>
                  <a:pt x="12015" y="10433"/>
                  <a:pt x="12015" y="10433"/>
                </a:cubicBezTo>
                <a:cubicBezTo>
                  <a:pt x="11880" y="11167"/>
                  <a:pt x="11880" y="12784"/>
                  <a:pt x="12690" y="15135"/>
                </a:cubicBezTo>
                <a:cubicBezTo>
                  <a:pt x="8910" y="15135"/>
                  <a:pt x="8910" y="15135"/>
                  <a:pt x="8910" y="15135"/>
                </a:cubicBezTo>
                <a:cubicBezTo>
                  <a:pt x="9720" y="12784"/>
                  <a:pt x="9720" y="11167"/>
                  <a:pt x="9585" y="10433"/>
                </a:cubicBezTo>
                <a:close/>
                <a:moveTo>
                  <a:pt x="8640" y="15869"/>
                </a:moveTo>
                <a:cubicBezTo>
                  <a:pt x="12960" y="15869"/>
                  <a:pt x="12960" y="15869"/>
                  <a:pt x="12960" y="15869"/>
                </a:cubicBezTo>
                <a:cubicBezTo>
                  <a:pt x="13095" y="16604"/>
                  <a:pt x="13095" y="16604"/>
                  <a:pt x="13095" y="16604"/>
                </a:cubicBezTo>
                <a:cubicBezTo>
                  <a:pt x="8505" y="16604"/>
                  <a:pt x="8505" y="16604"/>
                  <a:pt x="8505" y="16604"/>
                </a:cubicBezTo>
                <a:lnTo>
                  <a:pt x="8640" y="15869"/>
                </a:lnTo>
                <a:close/>
                <a:moveTo>
                  <a:pt x="13500" y="17339"/>
                </a:moveTo>
                <a:cubicBezTo>
                  <a:pt x="13500" y="17339"/>
                  <a:pt x="13500" y="17339"/>
                  <a:pt x="13500" y="17339"/>
                </a:cubicBezTo>
                <a:cubicBezTo>
                  <a:pt x="13770" y="17339"/>
                  <a:pt x="13770" y="17339"/>
                  <a:pt x="13770" y="17339"/>
                </a:cubicBezTo>
                <a:cubicBezTo>
                  <a:pt x="14310" y="19396"/>
                  <a:pt x="14310" y="19396"/>
                  <a:pt x="14310" y="19396"/>
                </a:cubicBezTo>
                <a:cubicBezTo>
                  <a:pt x="7290" y="19396"/>
                  <a:pt x="7290" y="19396"/>
                  <a:pt x="7290" y="19396"/>
                </a:cubicBezTo>
                <a:cubicBezTo>
                  <a:pt x="7830" y="17339"/>
                  <a:pt x="7830" y="17339"/>
                  <a:pt x="7830" y="17339"/>
                </a:cubicBezTo>
                <a:cubicBezTo>
                  <a:pt x="8100" y="17339"/>
                  <a:pt x="8100" y="17339"/>
                  <a:pt x="8100" y="17339"/>
                </a:cubicBezTo>
                <a:lnTo>
                  <a:pt x="13500" y="17339"/>
                </a:lnTo>
                <a:close/>
                <a:moveTo>
                  <a:pt x="2565" y="6465"/>
                </a:moveTo>
                <a:cubicBezTo>
                  <a:pt x="2430" y="6465"/>
                  <a:pt x="2430" y="6318"/>
                  <a:pt x="2430" y="6318"/>
                </a:cubicBezTo>
                <a:cubicBezTo>
                  <a:pt x="2430" y="5878"/>
                  <a:pt x="2430" y="5878"/>
                  <a:pt x="2430" y="5878"/>
                </a:cubicBezTo>
                <a:cubicBezTo>
                  <a:pt x="2430" y="5731"/>
                  <a:pt x="2430" y="5731"/>
                  <a:pt x="2565" y="5731"/>
                </a:cubicBezTo>
                <a:cubicBezTo>
                  <a:pt x="2970" y="5731"/>
                  <a:pt x="2970" y="5731"/>
                  <a:pt x="2970" y="5731"/>
                </a:cubicBezTo>
                <a:cubicBezTo>
                  <a:pt x="3240" y="5731"/>
                  <a:pt x="3240" y="5731"/>
                  <a:pt x="3240" y="5731"/>
                </a:cubicBezTo>
                <a:cubicBezTo>
                  <a:pt x="5400" y="5731"/>
                  <a:pt x="5400" y="5731"/>
                  <a:pt x="5400" y="5731"/>
                </a:cubicBezTo>
                <a:cubicBezTo>
                  <a:pt x="5670" y="5731"/>
                  <a:pt x="5805" y="5584"/>
                  <a:pt x="5805" y="5437"/>
                </a:cubicBezTo>
                <a:cubicBezTo>
                  <a:pt x="5805" y="5143"/>
                  <a:pt x="5670" y="4996"/>
                  <a:pt x="5400" y="4996"/>
                </a:cubicBezTo>
                <a:cubicBezTo>
                  <a:pt x="3375" y="4996"/>
                  <a:pt x="3375" y="4996"/>
                  <a:pt x="3375" y="4996"/>
                </a:cubicBezTo>
                <a:cubicBezTo>
                  <a:pt x="3105" y="4702"/>
                  <a:pt x="2970" y="4261"/>
                  <a:pt x="2970" y="3820"/>
                </a:cubicBezTo>
                <a:cubicBezTo>
                  <a:pt x="2970" y="2792"/>
                  <a:pt x="3780" y="1910"/>
                  <a:pt x="4860" y="1910"/>
                </a:cubicBezTo>
                <a:cubicBezTo>
                  <a:pt x="5805" y="1910"/>
                  <a:pt x="6615" y="2792"/>
                  <a:pt x="6615" y="3820"/>
                </a:cubicBezTo>
                <a:cubicBezTo>
                  <a:pt x="6615" y="4261"/>
                  <a:pt x="6480" y="4702"/>
                  <a:pt x="6210" y="5143"/>
                </a:cubicBezTo>
                <a:cubicBezTo>
                  <a:pt x="6210" y="5290"/>
                  <a:pt x="6210" y="5437"/>
                  <a:pt x="6210" y="5584"/>
                </a:cubicBezTo>
                <a:cubicBezTo>
                  <a:pt x="6210" y="5731"/>
                  <a:pt x="6345" y="5731"/>
                  <a:pt x="6480" y="5731"/>
                </a:cubicBezTo>
                <a:cubicBezTo>
                  <a:pt x="7155" y="5731"/>
                  <a:pt x="7155" y="5731"/>
                  <a:pt x="7155" y="5731"/>
                </a:cubicBezTo>
                <a:cubicBezTo>
                  <a:pt x="7290" y="5731"/>
                  <a:pt x="7290" y="5731"/>
                  <a:pt x="7290" y="5878"/>
                </a:cubicBezTo>
                <a:cubicBezTo>
                  <a:pt x="7290" y="6318"/>
                  <a:pt x="7290" y="6318"/>
                  <a:pt x="7290" y="6318"/>
                </a:cubicBezTo>
                <a:cubicBezTo>
                  <a:pt x="7290" y="6318"/>
                  <a:pt x="7290" y="6465"/>
                  <a:pt x="7155" y="6465"/>
                </a:cubicBezTo>
                <a:cubicBezTo>
                  <a:pt x="6480" y="6465"/>
                  <a:pt x="6480" y="6465"/>
                  <a:pt x="6480" y="6465"/>
                </a:cubicBezTo>
                <a:cubicBezTo>
                  <a:pt x="6480" y="6465"/>
                  <a:pt x="6480" y="6465"/>
                  <a:pt x="6480" y="6465"/>
                </a:cubicBezTo>
                <a:cubicBezTo>
                  <a:pt x="3240" y="6465"/>
                  <a:pt x="3240" y="6465"/>
                  <a:pt x="3240" y="6465"/>
                </a:cubicBezTo>
                <a:cubicBezTo>
                  <a:pt x="3240" y="6465"/>
                  <a:pt x="3240" y="6465"/>
                  <a:pt x="3240" y="6465"/>
                </a:cubicBezTo>
                <a:cubicBezTo>
                  <a:pt x="2565" y="6465"/>
                  <a:pt x="2565" y="6465"/>
                  <a:pt x="2565" y="6465"/>
                </a:cubicBezTo>
                <a:close/>
                <a:moveTo>
                  <a:pt x="3645" y="7200"/>
                </a:moveTo>
                <a:cubicBezTo>
                  <a:pt x="6075" y="7200"/>
                  <a:pt x="6075" y="7200"/>
                  <a:pt x="6075" y="7200"/>
                </a:cubicBezTo>
                <a:cubicBezTo>
                  <a:pt x="5940" y="7935"/>
                  <a:pt x="5940" y="9551"/>
                  <a:pt x="6750" y="12049"/>
                </a:cubicBezTo>
                <a:cubicBezTo>
                  <a:pt x="2970" y="12049"/>
                  <a:pt x="2970" y="12049"/>
                  <a:pt x="2970" y="12049"/>
                </a:cubicBezTo>
                <a:cubicBezTo>
                  <a:pt x="3645" y="9551"/>
                  <a:pt x="3780" y="7935"/>
                  <a:pt x="3645" y="7200"/>
                </a:cubicBezTo>
                <a:close/>
                <a:moveTo>
                  <a:pt x="2700" y="12784"/>
                </a:moveTo>
                <a:cubicBezTo>
                  <a:pt x="7020" y="12784"/>
                  <a:pt x="7020" y="12784"/>
                  <a:pt x="7020" y="12784"/>
                </a:cubicBezTo>
                <a:cubicBezTo>
                  <a:pt x="7155" y="13371"/>
                  <a:pt x="7155" y="13371"/>
                  <a:pt x="7155" y="13371"/>
                </a:cubicBezTo>
                <a:cubicBezTo>
                  <a:pt x="2565" y="13371"/>
                  <a:pt x="2565" y="13371"/>
                  <a:pt x="2565" y="13371"/>
                </a:cubicBezTo>
                <a:lnTo>
                  <a:pt x="2700" y="12784"/>
                </a:lnTo>
                <a:close/>
                <a:moveTo>
                  <a:pt x="1890" y="14106"/>
                </a:moveTo>
                <a:cubicBezTo>
                  <a:pt x="2160" y="14106"/>
                  <a:pt x="2160" y="14106"/>
                  <a:pt x="2160" y="14106"/>
                </a:cubicBezTo>
                <a:cubicBezTo>
                  <a:pt x="7560" y="14106"/>
                  <a:pt x="7560" y="14106"/>
                  <a:pt x="7560" y="14106"/>
                </a:cubicBezTo>
                <a:cubicBezTo>
                  <a:pt x="7560" y="14106"/>
                  <a:pt x="7560" y="14106"/>
                  <a:pt x="7560" y="14106"/>
                </a:cubicBezTo>
                <a:cubicBezTo>
                  <a:pt x="7830" y="14106"/>
                  <a:pt x="7830" y="14106"/>
                  <a:pt x="7830" y="14106"/>
                </a:cubicBezTo>
                <a:cubicBezTo>
                  <a:pt x="8100" y="15282"/>
                  <a:pt x="8100" y="15282"/>
                  <a:pt x="8100" y="15282"/>
                </a:cubicBezTo>
                <a:cubicBezTo>
                  <a:pt x="8100" y="15282"/>
                  <a:pt x="8100" y="15282"/>
                  <a:pt x="8100" y="15282"/>
                </a:cubicBezTo>
                <a:cubicBezTo>
                  <a:pt x="8100" y="15282"/>
                  <a:pt x="7965" y="15429"/>
                  <a:pt x="7965" y="15429"/>
                </a:cubicBezTo>
                <a:cubicBezTo>
                  <a:pt x="7830" y="16163"/>
                  <a:pt x="7830" y="16163"/>
                  <a:pt x="7830" y="16163"/>
                </a:cubicBezTo>
                <a:cubicBezTo>
                  <a:pt x="1350" y="16163"/>
                  <a:pt x="1350" y="16163"/>
                  <a:pt x="1350" y="16163"/>
                </a:cubicBezTo>
                <a:lnTo>
                  <a:pt x="1890" y="14106"/>
                </a:lnTo>
                <a:close/>
                <a:moveTo>
                  <a:pt x="675" y="17633"/>
                </a:moveTo>
                <a:cubicBezTo>
                  <a:pt x="675" y="16898"/>
                  <a:pt x="675" y="16898"/>
                  <a:pt x="675" y="16898"/>
                </a:cubicBezTo>
                <a:cubicBezTo>
                  <a:pt x="945" y="16898"/>
                  <a:pt x="945" y="16898"/>
                  <a:pt x="945" y="16898"/>
                </a:cubicBezTo>
                <a:cubicBezTo>
                  <a:pt x="7155" y="16898"/>
                  <a:pt x="7155" y="16898"/>
                  <a:pt x="7155" y="16898"/>
                </a:cubicBezTo>
                <a:cubicBezTo>
                  <a:pt x="7020" y="17633"/>
                  <a:pt x="7020" y="17633"/>
                  <a:pt x="7020" y="17633"/>
                </a:cubicBezTo>
                <a:lnTo>
                  <a:pt x="675" y="17633"/>
                </a:lnTo>
                <a:close/>
                <a:moveTo>
                  <a:pt x="14985" y="20131"/>
                </a:moveTo>
                <a:cubicBezTo>
                  <a:pt x="14985" y="20865"/>
                  <a:pt x="14985" y="20865"/>
                  <a:pt x="14985" y="20865"/>
                </a:cubicBezTo>
                <a:cubicBezTo>
                  <a:pt x="6615" y="20865"/>
                  <a:pt x="6615" y="20865"/>
                  <a:pt x="6615" y="20865"/>
                </a:cubicBezTo>
                <a:cubicBezTo>
                  <a:pt x="6615" y="20131"/>
                  <a:pt x="6615" y="20131"/>
                  <a:pt x="6615" y="20131"/>
                </a:cubicBezTo>
                <a:cubicBezTo>
                  <a:pt x="6885" y="20131"/>
                  <a:pt x="6885" y="20131"/>
                  <a:pt x="6885" y="20131"/>
                </a:cubicBezTo>
                <a:cubicBezTo>
                  <a:pt x="14715" y="20131"/>
                  <a:pt x="14715" y="20131"/>
                  <a:pt x="14715" y="20131"/>
                </a:cubicBezTo>
                <a:cubicBezTo>
                  <a:pt x="14715" y="20131"/>
                  <a:pt x="14715" y="20131"/>
                  <a:pt x="14715" y="20131"/>
                </a:cubicBezTo>
                <a:lnTo>
                  <a:pt x="14985" y="20131"/>
                </a:lnTo>
                <a:close/>
                <a:moveTo>
                  <a:pt x="20925" y="17633"/>
                </a:moveTo>
                <a:cubicBezTo>
                  <a:pt x="20925" y="17633"/>
                  <a:pt x="20925" y="17633"/>
                  <a:pt x="20925" y="17633"/>
                </a:cubicBezTo>
                <a:cubicBezTo>
                  <a:pt x="14580" y="17633"/>
                  <a:pt x="14580" y="17633"/>
                  <a:pt x="14580" y="17633"/>
                </a:cubicBezTo>
                <a:cubicBezTo>
                  <a:pt x="14445" y="16898"/>
                  <a:pt x="14445" y="16898"/>
                  <a:pt x="14445" y="16898"/>
                </a:cubicBezTo>
                <a:cubicBezTo>
                  <a:pt x="20655" y="16898"/>
                  <a:pt x="20655" y="16898"/>
                  <a:pt x="20655" y="16898"/>
                </a:cubicBezTo>
                <a:cubicBezTo>
                  <a:pt x="20925" y="16898"/>
                  <a:pt x="20925" y="16898"/>
                  <a:pt x="20925" y="16898"/>
                </a:cubicBezTo>
                <a:cubicBezTo>
                  <a:pt x="20925" y="17633"/>
                  <a:pt x="20925" y="17633"/>
                  <a:pt x="20925" y="1763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97" name="Freeform 181"/>
          <p:cNvSpPr/>
          <p:nvPr/>
        </p:nvSpPr>
        <p:spPr>
          <a:xfrm>
            <a:off x="6907211" y="6942138"/>
            <a:ext cx="965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94" y="7830"/>
                </a:moveTo>
                <a:cubicBezTo>
                  <a:pt x="21447" y="7830"/>
                  <a:pt x="21600" y="7695"/>
                  <a:pt x="21600" y="7425"/>
                </a:cubicBezTo>
                <a:cubicBezTo>
                  <a:pt x="21600" y="6210"/>
                  <a:pt x="21600" y="6210"/>
                  <a:pt x="21600" y="6210"/>
                </a:cubicBezTo>
                <a:cubicBezTo>
                  <a:pt x="21600" y="5940"/>
                  <a:pt x="21447" y="5805"/>
                  <a:pt x="21294" y="5805"/>
                </a:cubicBezTo>
                <a:cubicBezTo>
                  <a:pt x="14247" y="5805"/>
                  <a:pt x="14247" y="5805"/>
                  <a:pt x="14247" y="5805"/>
                </a:cubicBezTo>
                <a:cubicBezTo>
                  <a:pt x="14094" y="5805"/>
                  <a:pt x="13940" y="5940"/>
                  <a:pt x="13940" y="6210"/>
                </a:cubicBezTo>
                <a:cubicBezTo>
                  <a:pt x="13940" y="11610"/>
                  <a:pt x="13940" y="11610"/>
                  <a:pt x="13940" y="11610"/>
                </a:cubicBezTo>
                <a:cubicBezTo>
                  <a:pt x="7353" y="11610"/>
                  <a:pt x="7353" y="11610"/>
                  <a:pt x="7353" y="11610"/>
                </a:cubicBezTo>
                <a:cubicBezTo>
                  <a:pt x="7047" y="11610"/>
                  <a:pt x="6894" y="11745"/>
                  <a:pt x="6894" y="11880"/>
                </a:cubicBezTo>
                <a:cubicBezTo>
                  <a:pt x="6894" y="16875"/>
                  <a:pt x="6894" y="16875"/>
                  <a:pt x="6894" y="16875"/>
                </a:cubicBezTo>
                <a:cubicBezTo>
                  <a:pt x="460" y="16875"/>
                  <a:pt x="460" y="16875"/>
                  <a:pt x="460" y="16875"/>
                </a:cubicBezTo>
                <a:cubicBezTo>
                  <a:pt x="153" y="16875"/>
                  <a:pt x="0" y="17010"/>
                  <a:pt x="0" y="17280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53" y="21600"/>
                  <a:pt x="460" y="21600"/>
                </a:cubicBezTo>
                <a:cubicBezTo>
                  <a:pt x="7353" y="21600"/>
                  <a:pt x="7353" y="21600"/>
                  <a:pt x="7353" y="21600"/>
                </a:cubicBezTo>
                <a:cubicBezTo>
                  <a:pt x="14247" y="21600"/>
                  <a:pt x="14247" y="21600"/>
                  <a:pt x="14247" y="21600"/>
                </a:cubicBezTo>
                <a:cubicBezTo>
                  <a:pt x="21294" y="21600"/>
                  <a:pt x="21294" y="21600"/>
                  <a:pt x="21294" y="21600"/>
                </a:cubicBezTo>
                <a:cubicBezTo>
                  <a:pt x="21447" y="21600"/>
                  <a:pt x="21600" y="21465"/>
                  <a:pt x="21600" y="21195"/>
                </a:cubicBezTo>
                <a:cubicBezTo>
                  <a:pt x="21600" y="8775"/>
                  <a:pt x="21600" y="8775"/>
                  <a:pt x="21600" y="8775"/>
                </a:cubicBezTo>
                <a:cubicBezTo>
                  <a:pt x="21600" y="8640"/>
                  <a:pt x="21447" y="8505"/>
                  <a:pt x="21294" y="8505"/>
                </a:cubicBezTo>
                <a:cubicBezTo>
                  <a:pt x="20987" y="8505"/>
                  <a:pt x="20834" y="8640"/>
                  <a:pt x="20834" y="8775"/>
                </a:cubicBezTo>
                <a:cubicBezTo>
                  <a:pt x="20834" y="20925"/>
                  <a:pt x="20834" y="20925"/>
                  <a:pt x="20834" y="20925"/>
                </a:cubicBezTo>
                <a:cubicBezTo>
                  <a:pt x="14706" y="20925"/>
                  <a:pt x="14706" y="20925"/>
                  <a:pt x="14706" y="20925"/>
                </a:cubicBezTo>
                <a:cubicBezTo>
                  <a:pt x="14706" y="11880"/>
                  <a:pt x="14706" y="11880"/>
                  <a:pt x="14706" y="11880"/>
                </a:cubicBezTo>
                <a:cubicBezTo>
                  <a:pt x="14706" y="6480"/>
                  <a:pt x="14706" y="6480"/>
                  <a:pt x="14706" y="6480"/>
                </a:cubicBezTo>
                <a:cubicBezTo>
                  <a:pt x="20834" y="6480"/>
                  <a:pt x="20834" y="6480"/>
                  <a:pt x="20834" y="6480"/>
                </a:cubicBezTo>
                <a:cubicBezTo>
                  <a:pt x="20834" y="7425"/>
                  <a:pt x="20834" y="7425"/>
                  <a:pt x="20834" y="7425"/>
                </a:cubicBezTo>
                <a:cubicBezTo>
                  <a:pt x="20834" y="7695"/>
                  <a:pt x="20987" y="7830"/>
                  <a:pt x="21294" y="7830"/>
                </a:cubicBezTo>
                <a:close/>
                <a:moveTo>
                  <a:pt x="6894" y="20925"/>
                </a:moveTo>
                <a:cubicBezTo>
                  <a:pt x="766" y="20925"/>
                  <a:pt x="766" y="20925"/>
                  <a:pt x="766" y="20925"/>
                </a:cubicBezTo>
                <a:cubicBezTo>
                  <a:pt x="766" y="17550"/>
                  <a:pt x="766" y="17550"/>
                  <a:pt x="766" y="17550"/>
                </a:cubicBezTo>
                <a:cubicBezTo>
                  <a:pt x="6894" y="17550"/>
                  <a:pt x="6894" y="17550"/>
                  <a:pt x="6894" y="17550"/>
                </a:cubicBezTo>
                <a:lnTo>
                  <a:pt x="6894" y="20925"/>
                </a:lnTo>
                <a:close/>
                <a:moveTo>
                  <a:pt x="13940" y="20925"/>
                </a:moveTo>
                <a:cubicBezTo>
                  <a:pt x="7660" y="20925"/>
                  <a:pt x="7660" y="20925"/>
                  <a:pt x="7660" y="20925"/>
                </a:cubicBezTo>
                <a:cubicBezTo>
                  <a:pt x="7660" y="17280"/>
                  <a:pt x="7660" y="17280"/>
                  <a:pt x="7660" y="17280"/>
                </a:cubicBezTo>
                <a:cubicBezTo>
                  <a:pt x="7660" y="12285"/>
                  <a:pt x="7660" y="12285"/>
                  <a:pt x="7660" y="12285"/>
                </a:cubicBezTo>
                <a:cubicBezTo>
                  <a:pt x="13940" y="12285"/>
                  <a:pt x="13940" y="12285"/>
                  <a:pt x="13940" y="12285"/>
                </a:cubicBezTo>
                <a:cubicBezTo>
                  <a:pt x="13940" y="20925"/>
                  <a:pt x="13940" y="20925"/>
                  <a:pt x="13940" y="20925"/>
                </a:cubicBezTo>
                <a:close/>
                <a:moveTo>
                  <a:pt x="1838" y="19170"/>
                </a:moveTo>
                <a:cubicBezTo>
                  <a:pt x="5821" y="19170"/>
                  <a:pt x="5821" y="19170"/>
                  <a:pt x="5821" y="19170"/>
                </a:cubicBezTo>
                <a:cubicBezTo>
                  <a:pt x="5974" y="19170"/>
                  <a:pt x="6128" y="19035"/>
                  <a:pt x="6128" y="18900"/>
                </a:cubicBezTo>
                <a:cubicBezTo>
                  <a:pt x="6128" y="18630"/>
                  <a:pt x="5974" y="18495"/>
                  <a:pt x="5821" y="18495"/>
                </a:cubicBezTo>
                <a:cubicBezTo>
                  <a:pt x="1838" y="18495"/>
                  <a:pt x="1838" y="18495"/>
                  <a:pt x="1838" y="18495"/>
                </a:cubicBezTo>
                <a:cubicBezTo>
                  <a:pt x="1685" y="18495"/>
                  <a:pt x="1532" y="18630"/>
                  <a:pt x="1532" y="18900"/>
                </a:cubicBezTo>
                <a:cubicBezTo>
                  <a:pt x="1532" y="19035"/>
                  <a:pt x="1685" y="19170"/>
                  <a:pt x="1838" y="19170"/>
                </a:cubicBezTo>
                <a:close/>
                <a:moveTo>
                  <a:pt x="8885" y="13905"/>
                </a:moveTo>
                <a:cubicBezTo>
                  <a:pt x="12715" y="13905"/>
                  <a:pt x="12715" y="13905"/>
                  <a:pt x="12715" y="13905"/>
                </a:cubicBezTo>
                <a:cubicBezTo>
                  <a:pt x="12868" y="13905"/>
                  <a:pt x="13174" y="13635"/>
                  <a:pt x="13174" y="13500"/>
                </a:cubicBezTo>
                <a:cubicBezTo>
                  <a:pt x="13174" y="13365"/>
                  <a:pt x="12868" y="13230"/>
                  <a:pt x="12715" y="13230"/>
                </a:cubicBezTo>
                <a:cubicBezTo>
                  <a:pt x="8885" y="13230"/>
                  <a:pt x="8885" y="13230"/>
                  <a:pt x="8885" y="13230"/>
                </a:cubicBezTo>
                <a:cubicBezTo>
                  <a:pt x="8579" y="13230"/>
                  <a:pt x="8426" y="13365"/>
                  <a:pt x="8426" y="13500"/>
                </a:cubicBezTo>
                <a:cubicBezTo>
                  <a:pt x="8426" y="13635"/>
                  <a:pt x="8579" y="13905"/>
                  <a:pt x="8885" y="13905"/>
                </a:cubicBezTo>
                <a:close/>
                <a:moveTo>
                  <a:pt x="15779" y="7425"/>
                </a:moveTo>
                <a:cubicBezTo>
                  <a:pt x="15626" y="7425"/>
                  <a:pt x="15472" y="7560"/>
                  <a:pt x="15472" y="7830"/>
                </a:cubicBezTo>
                <a:cubicBezTo>
                  <a:pt x="15472" y="7965"/>
                  <a:pt x="15626" y="8100"/>
                  <a:pt x="15779" y="8100"/>
                </a:cubicBezTo>
                <a:cubicBezTo>
                  <a:pt x="19762" y="8100"/>
                  <a:pt x="19762" y="8100"/>
                  <a:pt x="19762" y="8100"/>
                </a:cubicBezTo>
                <a:cubicBezTo>
                  <a:pt x="19915" y="8100"/>
                  <a:pt x="20068" y="7965"/>
                  <a:pt x="20068" y="7830"/>
                </a:cubicBezTo>
                <a:cubicBezTo>
                  <a:pt x="20068" y="7560"/>
                  <a:pt x="19915" y="7425"/>
                  <a:pt x="19762" y="7425"/>
                </a:cubicBezTo>
                <a:lnTo>
                  <a:pt x="15779" y="7425"/>
                </a:lnTo>
                <a:close/>
                <a:moveTo>
                  <a:pt x="460" y="15795"/>
                </a:moveTo>
                <a:cubicBezTo>
                  <a:pt x="460" y="15795"/>
                  <a:pt x="613" y="15660"/>
                  <a:pt x="613" y="15660"/>
                </a:cubicBezTo>
                <a:cubicBezTo>
                  <a:pt x="17157" y="1215"/>
                  <a:pt x="17157" y="1215"/>
                  <a:pt x="17157" y="1215"/>
                </a:cubicBezTo>
                <a:cubicBezTo>
                  <a:pt x="17157" y="2970"/>
                  <a:pt x="17157" y="2970"/>
                  <a:pt x="17157" y="2970"/>
                </a:cubicBezTo>
                <a:cubicBezTo>
                  <a:pt x="17157" y="3240"/>
                  <a:pt x="17311" y="3375"/>
                  <a:pt x="17464" y="3375"/>
                </a:cubicBezTo>
                <a:cubicBezTo>
                  <a:pt x="17770" y="3375"/>
                  <a:pt x="17923" y="3240"/>
                  <a:pt x="17923" y="2970"/>
                </a:cubicBezTo>
                <a:cubicBezTo>
                  <a:pt x="17923" y="405"/>
                  <a:pt x="17923" y="405"/>
                  <a:pt x="17923" y="405"/>
                </a:cubicBezTo>
                <a:cubicBezTo>
                  <a:pt x="17923" y="135"/>
                  <a:pt x="17770" y="0"/>
                  <a:pt x="17464" y="0"/>
                </a:cubicBezTo>
                <a:cubicBezTo>
                  <a:pt x="14553" y="0"/>
                  <a:pt x="14553" y="0"/>
                  <a:pt x="14553" y="0"/>
                </a:cubicBezTo>
                <a:cubicBezTo>
                  <a:pt x="14247" y="0"/>
                  <a:pt x="14094" y="135"/>
                  <a:pt x="14094" y="405"/>
                </a:cubicBezTo>
                <a:cubicBezTo>
                  <a:pt x="14094" y="540"/>
                  <a:pt x="14247" y="675"/>
                  <a:pt x="14553" y="675"/>
                </a:cubicBezTo>
                <a:cubicBezTo>
                  <a:pt x="16545" y="675"/>
                  <a:pt x="16545" y="675"/>
                  <a:pt x="16545" y="675"/>
                </a:cubicBezTo>
                <a:cubicBezTo>
                  <a:pt x="153" y="15120"/>
                  <a:pt x="153" y="15120"/>
                  <a:pt x="153" y="15120"/>
                </a:cubicBezTo>
                <a:cubicBezTo>
                  <a:pt x="0" y="15255"/>
                  <a:pt x="0" y="15525"/>
                  <a:pt x="153" y="15660"/>
                </a:cubicBezTo>
                <a:cubicBezTo>
                  <a:pt x="153" y="15660"/>
                  <a:pt x="306" y="15795"/>
                  <a:pt x="460" y="157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98" name="Freeform 182"/>
          <p:cNvSpPr/>
          <p:nvPr/>
        </p:nvSpPr>
        <p:spPr>
          <a:xfrm>
            <a:off x="6877868" y="8153384"/>
            <a:ext cx="1067503" cy="11033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97" h="21324" extrusionOk="0">
                <a:moveTo>
                  <a:pt x="19985" y="13724"/>
                </a:moveTo>
                <a:cubicBezTo>
                  <a:pt x="18892" y="12524"/>
                  <a:pt x="17114" y="12124"/>
                  <a:pt x="15611" y="12524"/>
                </a:cubicBezTo>
                <a:cubicBezTo>
                  <a:pt x="14654" y="11724"/>
                  <a:pt x="14654" y="11724"/>
                  <a:pt x="14654" y="11724"/>
                </a:cubicBezTo>
                <a:cubicBezTo>
                  <a:pt x="14654" y="11724"/>
                  <a:pt x="14654" y="11724"/>
                  <a:pt x="14654" y="11724"/>
                </a:cubicBezTo>
                <a:cubicBezTo>
                  <a:pt x="8912" y="5991"/>
                  <a:pt x="8912" y="5991"/>
                  <a:pt x="8912" y="5991"/>
                </a:cubicBezTo>
                <a:cubicBezTo>
                  <a:pt x="9048" y="5591"/>
                  <a:pt x="9185" y="5057"/>
                  <a:pt x="9185" y="4524"/>
                </a:cubicBezTo>
                <a:cubicBezTo>
                  <a:pt x="9185" y="4524"/>
                  <a:pt x="9185" y="4391"/>
                  <a:pt x="9185" y="4391"/>
                </a:cubicBezTo>
                <a:cubicBezTo>
                  <a:pt x="9185" y="3857"/>
                  <a:pt x="9048" y="3191"/>
                  <a:pt x="8775" y="2657"/>
                </a:cubicBezTo>
                <a:cubicBezTo>
                  <a:pt x="8638" y="2524"/>
                  <a:pt x="8502" y="2391"/>
                  <a:pt x="8365" y="2524"/>
                </a:cubicBezTo>
                <a:cubicBezTo>
                  <a:pt x="8092" y="2524"/>
                  <a:pt x="8092" y="2791"/>
                  <a:pt x="8092" y="2924"/>
                </a:cubicBezTo>
                <a:cubicBezTo>
                  <a:pt x="8638" y="3857"/>
                  <a:pt x="8638" y="5057"/>
                  <a:pt x="8228" y="5991"/>
                </a:cubicBezTo>
                <a:cubicBezTo>
                  <a:pt x="8092" y="5991"/>
                  <a:pt x="8092" y="5991"/>
                  <a:pt x="8092" y="6124"/>
                </a:cubicBezTo>
                <a:cubicBezTo>
                  <a:pt x="7681" y="7057"/>
                  <a:pt x="6861" y="7724"/>
                  <a:pt x="5904" y="7991"/>
                </a:cubicBezTo>
                <a:cubicBezTo>
                  <a:pt x="5904" y="7991"/>
                  <a:pt x="5767" y="7991"/>
                  <a:pt x="5767" y="8124"/>
                </a:cubicBezTo>
                <a:cubicBezTo>
                  <a:pt x="4400" y="8524"/>
                  <a:pt x="2897" y="8124"/>
                  <a:pt x="1803" y="7191"/>
                </a:cubicBezTo>
                <a:cubicBezTo>
                  <a:pt x="1119" y="6391"/>
                  <a:pt x="709" y="5457"/>
                  <a:pt x="709" y="4524"/>
                </a:cubicBezTo>
                <a:cubicBezTo>
                  <a:pt x="2213" y="6124"/>
                  <a:pt x="2213" y="6124"/>
                  <a:pt x="2213" y="6124"/>
                </a:cubicBezTo>
                <a:cubicBezTo>
                  <a:pt x="2350" y="6124"/>
                  <a:pt x="2486" y="6124"/>
                  <a:pt x="2623" y="6124"/>
                </a:cubicBezTo>
                <a:cubicBezTo>
                  <a:pt x="5084" y="5724"/>
                  <a:pt x="5084" y="5724"/>
                  <a:pt x="5084" y="5724"/>
                </a:cubicBezTo>
                <a:cubicBezTo>
                  <a:pt x="5357" y="5724"/>
                  <a:pt x="5357" y="5591"/>
                  <a:pt x="5494" y="5457"/>
                </a:cubicBezTo>
                <a:cubicBezTo>
                  <a:pt x="5767" y="2924"/>
                  <a:pt x="5767" y="2924"/>
                  <a:pt x="5767" y="2924"/>
                </a:cubicBezTo>
                <a:cubicBezTo>
                  <a:pt x="5904" y="2924"/>
                  <a:pt x="5767" y="2791"/>
                  <a:pt x="5767" y="2657"/>
                </a:cubicBezTo>
                <a:cubicBezTo>
                  <a:pt x="3717" y="791"/>
                  <a:pt x="3717" y="791"/>
                  <a:pt x="3717" y="791"/>
                </a:cubicBezTo>
                <a:cubicBezTo>
                  <a:pt x="5084" y="524"/>
                  <a:pt x="6451" y="791"/>
                  <a:pt x="7408" y="1724"/>
                </a:cubicBezTo>
                <a:cubicBezTo>
                  <a:pt x="7408" y="1857"/>
                  <a:pt x="7545" y="1991"/>
                  <a:pt x="7681" y="2124"/>
                </a:cubicBezTo>
                <a:cubicBezTo>
                  <a:pt x="7818" y="2257"/>
                  <a:pt x="7955" y="2257"/>
                  <a:pt x="8092" y="2124"/>
                </a:cubicBezTo>
                <a:cubicBezTo>
                  <a:pt x="8228" y="1991"/>
                  <a:pt x="8228" y="1857"/>
                  <a:pt x="8228" y="1724"/>
                </a:cubicBezTo>
                <a:cubicBezTo>
                  <a:pt x="8092" y="1591"/>
                  <a:pt x="7955" y="1457"/>
                  <a:pt x="7818" y="1324"/>
                </a:cubicBezTo>
                <a:cubicBezTo>
                  <a:pt x="6588" y="-9"/>
                  <a:pt x="4674" y="-276"/>
                  <a:pt x="3033" y="257"/>
                </a:cubicBezTo>
                <a:cubicBezTo>
                  <a:pt x="2897" y="257"/>
                  <a:pt x="2760" y="391"/>
                  <a:pt x="2760" y="524"/>
                </a:cubicBezTo>
                <a:cubicBezTo>
                  <a:pt x="2760" y="657"/>
                  <a:pt x="2760" y="791"/>
                  <a:pt x="2897" y="791"/>
                </a:cubicBezTo>
                <a:cubicBezTo>
                  <a:pt x="5084" y="3057"/>
                  <a:pt x="5084" y="3057"/>
                  <a:pt x="5084" y="3057"/>
                </a:cubicBezTo>
                <a:cubicBezTo>
                  <a:pt x="4811" y="5057"/>
                  <a:pt x="4811" y="5057"/>
                  <a:pt x="4811" y="5057"/>
                </a:cubicBezTo>
                <a:cubicBezTo>
                  <a:pt x="2623" y="5457"/>
                  <a:pt x="2623" y="5457"/>
                  <a:pt x="2623" y="5457"/>
                </a:cubicBezTo>
                <a:cubicBezTo>
                  <a:pt x="709" y="3591"/>
                  <a:pt x="709" y="3591"/>
                  <a:pt x="709" y="3591"/>
                </a:cubicBezTo>
                <a:cubicBezTo>
                  <a:pt x="573" y="3457"/>
                  <a:pt x="436" y="3457"/>
                  <a:pt x="299" y="3457"/>
                </a:cubicBezTo>
                <a:cubicBezTo>
                  <a:pt x="162" y="3457"/>
                  <a:pt x="162" y="3591"/>
                  <a:pt x="26" y="3724"/>
                </a:cubicBezTo>
                <a:cubicBezTo>
                  <a:pt x="-111" y="5191"/>
                  <a:pt x="299" y="6657"/>
                  <a:pt x="1393" y="7591"/>
                </a:cubicBezTo>
                <a:cubicBezTo>
                  <a:pt x="2213" y="8524"/>
                  <a:pt x="3443" y="8924"/>
                  <a:pt x="4537" y="8924"/>
                </a:cubicBezTo>
                <a:cubicBezTo>
                  <a:pt x="4674" y="8924"/>
                  <a:pt x="4674" y="8924"/>
                  <a:pt x="4674" y="8924"/>
                </a:cubicBezTo>
                <a:cubicBezTo>
                  <a:pt x="5084" y="8924"/>
                  <a:pt x="5494" y="8924"/>
                  <a:pt x="5767" y="8791"/>
                </a:cubicBezTo>
                <a:cubicBezTo>
                  <a:pt x="6724" y="9591"/>
                  <a:pt x="6724" y="9591"/>
                  <a:pt x="6724" y="9591"/>
                </a:cubicBezTo>
                <a:cubicBezTo>
                  <a:pt x="6724" y="9591"/>
                  <a:pt x="6724" y="9591"/>
                  <a:pt x="6724" y="9591"/>
                </a:cubicBezTo>
                <a:cubicBezTo>
                  <a:pt x="12466" y="15324"/>
                  <a:pt x="12466" y="15324"/>
                  <a:pt x="12466" y="15324"/>
                </a:cubicBezTo>
                <a:cubicBezTo>
                  <a:pt x="12466" y="15457"/>
                  <a:pt x="12330" y="15591"/>
                  <a:pt x="12330" y="15724"/>
                </a:cubicBezTo>
                <a:cubicBezTo>
                  <a:pt x="12330" y="15724"/>
                  <a:pt x="12330" y="15857"/>
                  <a:pt x="12330" y="15857"/>
                </a:cubicBezTo>
                <a:cubicBezTo>
                  <a:pt x="12056" y="16924"/>
                  <a:pt x="12193" y="17991"/>
                  <a:pt x="12740" y="18924"/>
                </a:cubicBezTo>
                <a:cubicBezTo>
                  <a:pt x="12740" y="19057"/>
                  <a:pt x="12876" y="19057"/>
                  <a:pt x="13013" y="19057"/>
                </a:cubicBezTo>
                <a:cubicBezTo>
                  <a:pt x="13013" y="19057"/>
                  <a:pt x="13150" y="19057"/>
                  <a:pt x="13150" y="19057"/>
                </a:cubicBezTo>
                <a:cubicBezTo>
                  <a:pt x="13286" y="18924"/>
                  <a:pt x="13423" y="18791"/>
                  <a:pt x="13286" y="18657"/>
                </a:cubicBezTo>
                <a:cubicBezTo>
                  <a:pt x="12740" y="17591"/>
                  <a:pt x="12740" y="16391"/>
                  <a:pt x="13150" y="15324"/>
                </a:cubicBezTo>
                <a:cubicBezTo>
                  <a:pt x="13150" y="15324"/>
                  <a:pt x="13286" y="15324"/>
                  <a:pt x="13286" y="15191"/>
                </a:cubicBezTo>
                <a:cubicBezTo>
                  <a:pt x="13697" y="14257"/>
                  <a:pt x="14517" y="13591"/>
                  <a:pt x="15474" y="13324"/>
                </a:cubicBezTo>
                <a:cubicBezTo>
                  <a:pt x="15474" y="13324"/>
                  <a:pt x="15611" y="13191"/>
                  <a:pt x="15611" y="13191"/>
                </a:cubicBezTo>
                <a:cubicBezTo>
                  <a:pt x="16978" y="12791"/>
                  <a:pt x="18481" y="13191"/>
                  <a:pt x="19575" y="14124"/>
                </a:cubicBezTo>
                <a:cubicBezTo>
                  <a:pt x="20259" y="14924"/>
                  <a:pt x="20669" y="15857"/>
                  <a:pt x="20669" y="16791"/>
                </a:cubicBezTo>
                <a:cubicBezTo>
                  <a:pt x="19165" y="15191"/>
                  <a:pt x="19165" y="15191"/>
                  <a:pt x="19165" y="15191"/>
                </a:cubicBezTo>
                <a:cubicBezTo>
                  <a:pt x="19028" y="15191"/>
                  <a:pt x="18892" y="15191"/>
                  <a:pt x="18755" y="15191"/>
                </a:cubicBezTo>
                <a:cubicBezTo>
                  <a:pt x="16157" y="15591"/>
                  <a:pt x="16157" y="15591"/>
                  <a:pt x="16157" y="15591"/>
                </a:cubicBezTo>
                <a:cubicBezTo>
                  <a:pt x="16021" y="15591"/>
                  <a:pt x="16021" y="15724"/>
                  <a:pt x="15884" y="15857"/>
                </a:cubicBezTo>
                <a:cubicBezTo>
                  <a:pt x="15474" y="18391"/>
                  <a:pt x="15474" y="18391"/>
                  <a:pt x="15474" y="18391"/>
                </a:cubicBezTo>
                <a:cubicBezTo>
                  <a:pt x="15474" y="18391"/>
                  <a:pt x="15611" y="18524"/>
                  <a:pt x="15611" y="18657"/>
                </a:cubicBezTo>
                <a:cubicBezTo>
                  <a:pt x="17661" y="20524"/>
                  <a:pt x="17661" y="20524"/>
                  <a:pt x="17661" y="20524"/>
                </a:cubicBezTo>
                <a:cubicBezTo>
                  <a:pt x="16294" y="20791"/>
                  <a:pt x="14927" y="20524"/>
                  <a:pt x="13970" y="19591"/>
                </a:cubicBezTo>
                <a:cubicBezTo>
                  <a:pt x="13970" y="19457"/>
                  <a:pt x="13970" y="19457"/>
                  <a:pt x="13833" y="19457"/>
                </a:cubicBezTo>
                <a:cubicBezTo>
                  <a:pt x="13833" y="19324"/>
                  <a:pt x="13560" y="19324"/>
                  <a:pt x="13423" y="19457"/>
                </a:cubicBezTo>
                <a:cubicBezTo>
                  <a:pt x="13286" y="19591"/>
                  <a:pt x="13286" y="19724"/>
                  <a:pt x="13423" y="19857"/>
                </a:cubicBezTo>
                <a:cubicBezTo>
                  <a:pt x="13423" y="19991"/>
                  <a:pt x="13423" y="19991"/>
                  <a:pt x="13560" y="19991"/>
                </a:cubicBezTo>
                <a:cubicBezTo>
                  <a:pt x="14380" y="20924"/>
                  <a:pt x="15611" y="21324"/>
                  <a:pt x="16704" y="21324"/>
                </a:cubicBezTo>
                <a:cubicBezTo>
                  <a:pt x="17251" y="21324"/>
                  <a:pt x="17798" y="21191"/>
                  <a:pt x="18345" y="21057"/>
                </a:cubicBezTo>
                <a:cubicBezTo>
                  <a:pt x="18481" y="21057"/>
                  <a:pt x="18618" y="20924"/>
                  <a:pt x="18618" y="20791"/>
                </a:cubicBezTo>
                <a:cubicBezTo>
                  <a:pt x="18618" y="20657"/>
                  <a:pt x="18618" y="20524"/>
                  <a:pt x="18481" y="20524"/>
                </a:cubicBezTo>
                <a:cubicBezTo>
                  <a:pt x="16294" y="18257"/>
                  <a:pt x="16294" y="18257"/>
                  <a:pt x="16294" y="18257"/>
                </a:cubicBezTo>
                <a:cubicBezTo>
                  <a:pt x="16567" y="16257"/>
                  <a:pt x="16567" y="16257"/>
                  <a:pt x="16567" y="16257"/>
                </a:cubicBezTo>
                <a:cubicBezTo>
                  <a:pt x="18755" y="15857"/>
                  <a:pt x="18755" y="15857"/>
                  <a:pt x="18755" y="15857"/>
                </a:cubicBezTo>
                <a:cubicBezTo>
                  <a:pt x="20669" y="17724"/>
                  <a:pt x="20669" y="17724"/>
                  <a:pt x="20669" y="17724"/>
                </a:cubicBezTo>
                <a:cubicBezTo>
                  <a:pt x="20805" y="17857"/>
                  <a:pt x="20942" y="17857"/>
                  <a:pt x="21079" y="17857"/>
                </a:cubicBezTo>
                <a:cubicBezTo>
                  <a:pt x="21216" y="17857"/>
                  <a:pt x="21216" y="17724"/>
                  <a:pt x="21216" y="17591"/>
                </a:cubicBezTo>
                <a:cubicBezTo>
                  <a:pt x="21489" y="16124"/>
                  <a:pt x="21079" y="14657"/>
                  <a:pt x="19985" y="13724"/>
                </a:cubicBezTo>
                <a:close/>
                <a:moveTo>
                  <a:pt x="12740" y="14657"/>
                </a:moveTo>
                <a:cubicBezTo>
                  <a:pt x="7135" y="9191"/>
                  <a:pt x="7135" y="9191"/>
                  <a:pt x="7135" y="9191"/>
                </a:cubicBezTo>
                <a:cubicBezTo>
                  <a:pt x="7135" y="9191"/>
                  <a:pt x="7135" y="9191"/>
                  <a:pt x="7135" y="9191"/>
                </a:cubicBezTo>
                <a:cubicBezTo>
                  <a:pt x="7135" y="9191"/>
                  <a:pt x="7135" y="9191"/>
                  <a:pt x="7135" y="9191"/>
                </a:cubicBezTo>
                <a:cubicBezTo>
                  <a:pt x="6588" y="8524"/>
                  <a:pt x="6588" y="8524"/>
                  <a:pt x="6588" y="8524"/>
                </a:cubicBezTo>
                <a:cubicBezTo>
                  <a:pt x="7408" y="8124"/>
                  <a:pt x="8092" y="7457"/>
                  <a:pt x="8638" y="6657"/>
                </a:cubicBezTo>
                <a:cubicBezTo>
                  <a:pt x="14107" y="12124"/>
                  <a:pt x="14107" y="12124"/>
                  <a:pt x="14107" y="12124"/>
                </a:cubicBezTo>
                <a:cubicBezTo>
                  <a:pt x="14107" y="12124"/>
                  <a:pt x="14107" y="12124"/>
                  <a:pt x="14107" y="12124"/>
                </a:cubicBezTo>
                <a:cubicBezTo>
                  <a:pt x="14790" y="12791"/>
                  <a:pt x="14790" y="12791"/>
                  <a:pt x="14790" y="12791"/>
                </a:cubicBezTo>
                <a:cubicBezTo>
                  <a:pt x="13970" y="13191"/>
                  <a:pt x="13286" y="13857"/>
                  <a:pt x="12740" y="14657"/>
                </a:cubicBezTo>
                <a:close/>
                <a:moveTo>
                  <a:pt x="12603" y="12924"/>
                </a:moveTo>
                <a:cubicBezTo>
                  <a:pt x="12740" y="13057"/>
                  <a:pt x="12740" y="13191"/>
                  <a:pt x="12603" y="13324"/>
                </a:cubicBezTo>
                <a:cubicBezTo>
                  <a:pt x="12603" y="13457"/>
                  <a:pt x="12466" y="13457"/>
                  <a:pt x="12330" y="13457"/>
                </a:cubicBezTo>
                <a:cubicBezTo>
                  <a:pt x="12330" y="13457"/>
                  <a:pt x="12193" y="13457"/>
                  <a:pt x="12193" y="13324"/>
                </a:cubicBezTo>
                <a:cubicBezTo>
                  <a:pt x="7955" y="9191"/>
                  <a:pt x="7955" y="9191"/>
                  <a:pt x="7955" y="9191"/>
                </a:cubicBezTo>
                <a:cubicBezTo>
                  <a:pt x="7818" y="9057"/>
                  <a:pt x="7818" y="8791"/>
                  <a:pt x="7955" y="8657"/>
                </a:cubicBezTo>
                <a:cubicBezTo>
                  <a:pt x="8092" y="8524"/>
                  <a:pt x="8228" y="8657"/>
                  <a:pt x="8365" y="8657"/>
                </a:cubicBezTo>
                <a:lnTo>
                  <a:pt x="12603" y="12924"/>
                </a:lnTo>
                <a:close/>
                <a:moveTo>
                  <a:pt x="13423" y="12124"/>
                </a:moveTo>
                <a:cubicBezTo>
                  <a:pt x="13560" y="12257"/>
                  <a:pt x="13560" y="12524"/>
                  <a:pt x="13423" y="12657"/>
                </a:cubicBezTo>
                <a:cubicBezTo>
                  <a:pt x="13423" y="12657"/>
                  <a:pt x="13286" y="12657"/>
                  <a:pt x="13286" y="12657"/>
                </a:cubicBezTo>
                <a:cubicBezTo>
                  <a:pt x="13150" y="12657"/>
                  <a:pt x="13013" y="12657"/>
                  <a:pt x="13013" y="12657"/>
                </a:cubicBezTo>
                <a:cubicBezTo>
                  <a:pt x="8775" y="8391"/>
                  <a:pt x="8775" y="8391"/>
                  <a:pt x="8775" y="8391"/>
                </a:cubicBezTo>
                <a:cubicBezTo>
                  <a:pt x="8638" y="8257"/>
                  <a:pt x="8638" y="8124"/>
                  <a:pt x="8775" y="7991"/>
                </a:cubicBezTo>
                <a:cubicBezTo>
                  <a:pt x="8912" y="7857"/>
                  <a:pt x="9048" y="7857"/>
                  <a:pt x="9185" y="7991"/>
                </a:cubicBezTo>
                <a:lnTo>
                  <a:pt x="13423" y="12124"/>
                </a:lnTo>
                <a:close/>
                <a:moveTo>
                  <a:pt x="7545" y="12924"/>
                </a:moveTo>
                <a:cubicBezTo>
                  <a:pt x="7408" y="12791"/>
                  <a:pt x="7271" y="12791"/>
                  <a:pt x="7135" y="12791"/>
                </a:cubicBezTo>
                <a:cubicBezTo>
                  <a:pt x="3443" y="12791"/>
                  <a:pt x="3443" y="12791"/>
                  <a:pt x="3443" y="12791"/>
                </a:cubicBezTo>
                <a:cubicBezTo>
                  <a:pt x="3443" y="12791"/>
                  <a:pt x="3307" y="12791"/>
                  <a:pt x="3170" y="12924"/>
                </a:cubicBezTo>
                <a:cubicBezTo>
                  <a:pt x="1393" y="16124"/>
                  <a:pt x="1393" y="16124"/>
                  <a:pt x="1393" y="16124"/>
                </a:cubicBezTo>
                <a:cubicBezTo>
                  <a:pt x="1256" y="16124"/>
                  <a:pt x="1256" y="16257"/>
                  <a:pt x="1393" y="16391"/>
                </a:cubicBezTo>
                <a:cubicBezTo>
                  <a:pt x="3170" y="19457"/>
                  <a:pt x="3170" y="19457"/>
                  <a:pt x="3170" y="19457"/>
                </a:cubicBezTo>
                <a:cubicBezTo>
                  <a:pt x="3307" y="19591"/>
                  <a:pt x="3443" y="19724"/>
                  <a:pt x="3443" y="19724"/>
                </a:cubicBezTo>
                <a:cubicBezTo>
                  <a:pt x="7135" y="19724"/>
                  <a:pt x="7135" y="19724"/>
                  <a:pt x="7135" y="19724"/>
                </a:cubicBezTo>
                <a:cubicBezTo>
                  <a:pt x="7271" y="19724"/>
                  <a:pt x="7408" y="19591"/>
                  <a:pt x="7545" y="19457"/>
                </a:cubicBezTo>
                <a:cubicBezTo>
                  <a:pt x="9322" y="16391"/>
                  <a:pt x="9322" y="16391"/>
                  <a:pt x="9322" y="16391"/>
                </a:cubicBezTo>
                <a:cubicBezTo>
                  <a:pt x="9459" y="16257"/>
                  <a:pt x="9459" y="16124"/>
                  <a:pt x="9322" y="16124"/>
                </a:cubicBezTo>
                <a:lnTo>
                  <a:pt x="7545" y="12924"/>
                </a:lnTo>
                <a:close/>
                <a:moveTo>
                  <a:pt x="6998" y="19057"/>
                </a:moveTo>
                <a:cubicBezTo>
                  <a:pt x="3717" y="19057"/>
                  <a:pt x="3717" y="19057"/>
                  <a:pt x="3717" y="19057"/>
                </a:cubicBezTo>
                <a:cubicBezTo>
                  <a:pt x="2076" y="16257"/>
                  <a:pt x="2076" y="16257"/>
                  <a:pt x="2076" y="16257"/>
                </a:cubicBezTo>
                <a:cubicBezTo>
                  <a:pt x="3717" y="13457"/>
                  <a:pt x="3717" y="13457"/>
                  <a:pt x="3717" y="13457"/>
                </a:cubicBezTo>
                <a:cubicBezTo>
                  <a:pt x="6998" y="13457"/>
                  <a:pt x="6998" y="13457"/>
                  <a:pt x="6998" y="13457"/>
                </a:cubicBezTo>
                <a:cubicBezTo>
                  <a:pt x="8638" y="16257"/>
                  <a:pt x="8638" y="16257"/>
                  <a:pt x="8638" y="16257"/>
                </a:cubicBezTo>
                <a:lnTo>
                  <a:pt x="6998" y="19057"/>
                </a:lnTo>
                <a:close/>
                <a:moveTo>
                  <a:pt x="7271" y="16257"/>
                </a:moveTo>
                <a:cubicBezTo>
                  <a:pt x="7271" y="16924"/>
                  <a:pt x="6861" y="17591"/>
                  <a:pt x="6314" y="17857"/>
                </a:cubicBezTo>
                <a:cubicBezTo>
                  <a:pt x="6314" y="17857"/>
                  <a:pt x="6314" y="17857"/>
                  <a:pt x="6314" y="17857"/>
                </a:cubicBezTo>
                <a:cubicBezTo>
                  <a:pt x="6314" y="17857"/>
                  <a:pt x="6178" y="17857"/>
                  <a:pt x="6178" y="17991"/>
                </a:cubicBezTo>
                <a:cubicBezTo>
                  <a:pt x="6178" y="17991"/>
                  <a:pt x="6178" y="17991"/>
                  <a:pt x="6178" y="17991"/>
                </a:cubicBezTo>
                <a:cubicBezTo>
                  <a:pt x="6178" y="17991"/>
                  <a:pt x="6178" y="17991"/>
                  <a:pt x="6041" y="17991"/>
                </a:cubicBezTo>
                <a:cubicBezTo>
                  <a:pt x="6041" y="17991"/>
                  <a:pt x="6041" y="17991"/>
                  <a:pt x="6041" y="17991"/>
                </a:cubicBezTo>
                <a:cubicBezTo>
                  <a:pt x="6041" y="17991"/>
                  <a:pt x="5904" y="17991"/>
                  <a:pt x="5904" y="17991"/>
                </a:cubicBezTo>
                <a:cubicBezTo>
                  <a:pt x="5904" y="17991"/>
                  <a:pt x="5904" y="17991"/>
                  <a:pt x="5904" y="17991"/>
                </a:cubicBezTo>
                <a:cubicBezTo>
                  <a:pt x="5904" y="17991"/>
                  <a:pt x="5904" y="18124"/>
                  <a:pt x="5767" y="18124"/>
                </a:cubicBezTo>
                <a:cubicBezTo>
                  <a:pt x="5767" y="18124"/>
                  <a:pt x="5767" y="18124"/>
                  <a:pt x="5767" y="18124"/>
                </a:cubicBezTo>
                <a:cubicBezTo>
                  <a:pt x="5631" y="18124"/>
                  <a:pt x="5631" y="18124"/>
                  <a:pt x="5494" y="18124"/>
                </a:cubicBezTo>
                <a:cubicBezTo>
                  <a:pt x="5494" y="18124"/>
                  <a:pt x="5494" y="18124"/>
                  <a:pt x="5494" y="18124"/>
                </a:cubicBezTo>
                <a:cubicBezTo>
                  <a:pt x="5494" y="18124"/>
                  <a:pt x="5357" y="18124"/>
                  <a:pt x="5357" y="18124"/>
                </a:cubicBezTo>
                <a:cubicBezTo>
                  <a:pt x="5357" y="18124"/>
                  <a:pt x="5221" y="18124"/>
                  <a:pt x="5221" y="18124"/>
                </a:cubicBezTo>
                <a:cubicBezTo>
                  <a:pt x="5221" y="18124"/>
                  <a:pt x="5221" y="18124"/>
                  <a:pt x="5221" y="18124"/>
                </a:cubicBezTo>
                <a:cubicBezTo>
                  <a:pt x="5084" y="18124"/>
                  <a:pt x="4947" y="18124"/>
                  <a:pt x="4947" y="18124"/>
                </a:cubicBezTo>
                <a:cubicBezTo>
                  <a:pt x="4947" y="18124"/>
                  <a:pt x="4947" y="18124"/>
                  <a:pt x="4947" y="18124"/>
                </a:cubicBezTo>
                <a:cubicBezTo>
                  <a:pt x="4811" y="18124"/>
                  <a:pt x="4811" y="17991"/>
                  <a:pt x="4811" y="17991"/>
                </a:cubicBezTo>
                <a:cubicBezTo>
                  <a:pt x="4811" y="17991"/>
                  <a:pt x="4811" y="17991"/>
                  <a:pt x="4811" y="17991"/>
                </a:cubicBezTo>
                <a:cubicBezTo>
                  <a:pt x="4674" y="17991"/>
                  <a:pt x="4674" y="17991"/>
                  <a:pt x="4674" y="17991"/>
                </a:cubicBezTo>
                <a:cubicBezTo>
                  <a:pt x="4674" y="17991"/>
                  <a:pt x="4674" y="17991"/>
                  <a:pt x="4674" y="17991"/>
                </a:cubicBezTo>
                <a:cubicBezTo>
                  <a:pt x="4400" y="17857"/>
                  <a:pt x="4400" y="17724"/>
                  <a:pt x="4400" y="17591"/>
                </a:cubicBezTo>
                <a:cubicBezTo>
                  <a:pt x="4537" y="17324"/>
                  <a:pt x="4674" y="17324"/>
                  <a:pt x="4811" y="17324"/>
                </a:cubicBezTo>
                <a:cubicBezTo>
                  <a:pt x="4947" y="17324"/>
                  <a:pt x="4947" y="17324"/>
                  <a:pt x="4947" y="17324"/>
                </a:cubicBezTo>
                <a:cubicBezTo>
                  <a:pt x="4947" y="17324"/>
                  <a:pt x="4947" y="17457"/>
                  <a:pt x="4947" y="17457"/>
                </a:cubicBezTo>
                <a:cubicBezTo>
                  <a:pt x="4947" y="17457"/>
                  <a:pt x="4947" y="17457"/>
                  <a:pt x="4947" y="17457"/>
                </a:cubicBezTo>
                <a:cubicBezTo>
                  <a:pt x="4947" y="17457"/>
                  <a:pt x="5084" y="17457"/>
                  <a:pt x="5084" y="17457"/>
                </a:cubicBezTo>
                <a:cubicBezTo>
                  <a:pt x="5084" y="17457"/>
                  <a:pt x="5084" y="17457"/>
                  <a:pt x="5084" y="17457"/>
                </a:cubicBezTo>
                <a:cubicBezTo>
                  <a:pt x="5084" y="17457"/>
                  <a:pt x="5221" y="17457"/>
                  <a:pt x="5221" y="17457"/>
                </a:cubicBezTo>
                <a:cubicBezTo>
                  <a:pt x="5221" y="17457"/>
                  <a:pt x="5221" y="17457"/>
                  <a:pt x="5221" y="17457"/>
                </a:cubicBezTo>
                <a:cubicBezTo>
                  <a:pt x="5357" y="17457"/>
                  <a:pt x="5357" y="17457"/>
                  <a:pt x="5494" y="17457"/>
                </a:cubicBezTo>
                <a:cubicBezTo>
                  <a:pt x="5494" y="17457"/>
                  <a:pt x="5494" y="17457"/>
                  <a:pt x="5494" y="17457"/>
                </a:cubicBezTo>
                <a:cubicBezTo>
                  <a:pt x="5494" y="17457"/>
                  <a:pt x="5631" y="17457"/>
                  <a:pt x="5631" y="17457"/>
                </a:cubicBezTo>
                <a:cubicBezTo>
                  <a:pt x="5631" y="17457"/>
                  <a:pt x="5631" y="17457"/>
                  <a:pt x="5631" y="17457"/>
                </a:cubicBezTo>
                <a:cubicBezTo>
                  <a:pt x="5631" y="17457"/>
                  <a:pt x="5631" y="17457"/>
                  <a:pt x="5767" y="17457"/>
                </a:cubicBezTo>
                <a:cubicBezTo>
                  <a:pt x="5767" y="17457"/>
                  <a:pt x="5767" y="17457"/>
                  <a:pt x="5767" y="17457"/>
                </a:cubicBezTo>
                <a:cubicBezTo>
                  <a:pt x="5767" y="17457"/>
                  <a:pt x="5767" y="17324"/>
                  <a:pt x="5767" y="17324"/>
                </a:cubicBezTo>
                <a:cubicBezTo>
                  <a:pt x="5767" y="17324"/>
                  <a:pt x="5767" y="17324"/>
                  <a:pt x="5767" y="17324"/>
                </a:cubicBezTo>
                <a:cubicBezTo>
                  <a:pt x="5904" y="17324"/>
                  <a:pt x="5904" y="17324"/>
                  <a:pt x="5904" y="17324"/>
                </a:cubicBezTo>
                <a:cubicBezTo>
                  <a:pt x="5904" y="17324"/>
                  <a:pt x="5904" y="17324"/>
                  <a:pt x="5904" y="17324"/>
                </a:cubicBezTo>
                <a:cubicBezTo>
                  <a:pt x="5904" y="17324"/>
                  <a:pt x="5904" y="17324"/>
                  <a:pt x="5904" y="17324"/>
                </a:cubicBezTo>
                <a:cubicBezTo>
                  <a:pt x="6041" y="17324"/>
                  <a:pt x="6041" y="17324"/>
                  <a:pt x="6041" y="17324"/>
                </a:cubicBezTo>
                <a:cubicBezTo>
                  <a:pt x="6314" y="17057"/>
                  <a:pt x="6588" y="16657"/>
                  <a:pt x="6588" y="16257"/>
                </a:cubicBezTo>
                <a:cubicBezTo>
                  <a:pt x="6588" y="15591"/>
                  <a:pt x="6041" y="15057"/>
                  <a:pt x="5357" y="15057"/>
                </a:cubicBezTo>
                <a:cubicBezTo>
                  <a:pt x="4674" y="15057"/>
                  <a:pt x="4127" y="15591"/>
                  <a:pt x="4127" y="16257"/>
                </a:cubicBezTo>
                <a:cubicBezTo>
                  <a:pt x="4127" y="16391"/>
                  <a:pt x="4127" y="16657"/>
                  <a:pt x="4264" y="16791"/>
                </a:cubicBezTo>
                <a:cubicBezTo>
                  <a:pt x="4264" y="16924"/>
                  <a:pt x="4264" y="17191"/>
                  <a:pt x="4127" y="17324"/>
                </a:cubicBezTo>
                <a:cubicBezTo>
                  <a:pt x="3990" y="17324"/>
                  <a:pt x="3717" y="17324"/>
                  <a:pt x="3580" y="17191"/>
                </a:cubicBezTo>
                <a:cubicBezTo>
                  <a:pt x="3443" y="16791"/>
                  <a:pt x="3443" y="16524"/>
                  <a:pt x="3443" y="16257"/>
                </a:cubicBezTo>
                <a:cubicBezTo>
                  <a:pt x="3443" y="15191"/>
                  <a:pt x="4264" y="14391"/>
                  <a:pt x="5357" y="14391"/>
                </a:cubicBezTo>
                <a:cubicBezTo>
                  <a:pt x="6451" y="14391"/>
                  <a:pt x="7271" y="15191"/>
                  <a:pt x="7271" y="16257"/>
                </a:cubicBezTo>
                <a:close/>
                <a:moveTo>
                  <a:pt x="13833" y="8391"/>
                </a:moveTo>
                <a:cubicBezTo>
                  <a:pt x="13970" y="8524"/>
                  <a:pt x="14107" y="8524"/>
                  <a:pt x="14107" y="8524"/>
                </a:cubicBezTo>
                <a:cubicBezTo>
                  <a:pt x="17935" y="8524"/>
                  <a:pt x="17935" y="8524"/>
                  <a:pt x="17935" y="8524"/>
                </a:cubicBezTo>
                <a:cubicBezTo>
                  <a:pt x="17935" y="8524"/>
                  <a:pt x="18071" y="8524"/>
                  <a:pt x="18208" y="8391"/>
                </a:cubicBezTo>
                <a:cubicBezTo>
                  <a:pt x="19985" y="5191"/>
                  <a:pt x="19985" y="5191"/>
                  <a:pt x="19985" y="5191"/>
                </a:cubicBezTo>
                <a:cubicBezTo>
                  <a:pt x="20122" y="5191"/>
                  <a:pt x="20122" y="5057"/>
                  <a:pt x="19985" y="4924"/>
                </a:cubicBezTo>
                <a:cubicBezTo>
                  <a:pt x="18208" y="1724"/>
                  <a:pt x="18208" y="1724"/>
                  <a:pt x="18208" y="1724"/>
                </a:cubicBezTo>
                <a:cubicBezTo>
                  <a:pt x="18071" y="1724"/>
                  <a:pt x="17935" y="1591"/>
                  <a:pt x="17935" y="1591"/>
                </a:cubicBezTo>
                <a:cubicBezTo>
                  <a:pt x="14107" y="1591"/>
                  <a:pt x="14107" y="1591"/>
                  <a:pt x="14107" y="1591"/>
                </a:cubicBezTo>
                <a:cubicBezTo>
                  <a:pt x="14107" y="1591"/>
                  <a:pt x="13970" y="1724"/>
                  <a:pt x="13833" y="1724"/>
                </a:cubicBezTo>
                <a:cubicBezTo>
                  <a:pt x="12056" y="4924"/>
                  <a:pt x="12056" y="4924"/>
                  <a:pt x="12056" y="4924"/>
                </a:cubicBezTo>
                <a:cubicBezTo>
                  <a:pt x="11919" y="5057"/>
                  <a:pt x="11919" y="5191"/>
                  <a:pt x="12056" y="5191"/>
                </a:cubicBezTo>
                <a:lnTo>
                  <a:pt x="13833" y="8391"/>
                </a:lnTo>
                <a:close/>
                <a:moveTo>
                  <a:pt x="14380" y="2257"/>
                </a:moveTo>
                <a:cubicBezTo>
                  <a:pt x="17661" y="2257"/>
                  <a:pt x="17661" y="2257"/>
                  <a:pt x="17661" y="2257"/>
                </a:cubicBezTo>
                <a:cubicBezTo>
                  <a:pt x="19302" y="5057"/>
                  <a:pt x="19302" y="5057"/>
                  <a:pt x="19302" y="5057"/>
                </a:cubicBezTo>
                <a:cubicBezTo>
                  <a:pt x="17661" y="7857"/>
                  <a:pt x="17661" y="7857"/>
                  <a:pt x="17661" y="7857"/>
                </a:cubicBezTo>
                <a:cubicBezTo>
                  <a:pt x="14380" y="7857"/>
                  <a:pt x="14380" y="7857"/>
                  <a:pt x="14380" y="7857"/>
                </a:cubicBezTo>
                <a:cubicBezTo>
                  <a:pt x="12740" y="5057"/>
                  <a:pt x="12740" y="5057"/>
                  <a:pt x="12740" y="5057"/>
                </a:cubicBezTo>
                <a:lnTo>
                  <a:pt x="14380" y="2257"/>
                </a:lnTo>
                <a:close/>
                <a:moveTo>
                  <a:pt x="14243" y="5991"/>
                </a:moveTo>
                <a:cubicBezTo>
                  <a:pt x="14107" y="5724"/>
                  <a:pt x="14107" y="5457"/>
                  <a:pt x="14107" y="5057"/>
                </a:cubicBezTo>
                <a:cubicBezTo>
                  <a:pt x="14107" y="3991"/>
                  <a:pt x="14927" y="3191"/>
                  <a:pt x="16021" y="3191"/>
                </a:cubicBezTo>
                <a:cubicBezTo>
                  <a:pt x="17114" y="3191"/>
                  <a:pt x="17935" y="3991"/>
                  <a:pt x="17935" y="5057"/>
                </a:cubicBezTo>
                <a:cubicBezTo>
                  <a:pt x="17935" y="5724"/>
                  <a:pt x="17661" y="6391"/>
                  <a:pt x="16978" y="6657"/>
                </a:cubicBezTo>
                <a:cubicBezTo>
                  <a:pt x="16978" y="6657"/>
                  <a:pt x="16978" y="6657"/>
                  <a:pt x="16978" y="6791"/>
                </a:cubicBezTo>
                <a:cubicBezTo>
                  <a:pt x="16978" y="6791"/>
                  <a:pt x="16841" y="6791"/>
                  <a:pt x="16841" y="6791"/>
                </a:cubicBezTo>
                <a:cubicBezTo>
                  <a:pt x="16841" y="6791"/>
                  <a:pt x="16841" y="6791"/>
                  <a:pt x="16841" y="6791"/>
                </a:cubicBezTo>
                <a:cubicBezTo>
                  <a:pt x="16841" y="6791"/>
                  <a:pt x="16841" y="6791"/>
                  <a:pt x="16704" y="6791"/>
                </a:cubicBezTo>
                <a:cubicBezTo>
                  <a:pt x="16704" y="6791"/>
                  <a:pt x="16704" y="6791"/>
                  <a:pt x="16704" y="6791"/>
                </a:cubicBezTo>
                <a:cubicBezTo>
                  <a:pt x="16704" y="6924"/>
                  <a:pt x="16704" y="6924"/>
                  <a:pt x="16567" y="6924"/>
                </a:cubicBezTo>
                <a:cubicBezTo>
                  <a:pt x="16567" y="6924"/>
                  <a:pt x="16567" y="6924"/>
                  <a:pt x="16567" y="6924"/>
                </a:cubicBezTo>
                <a:cubicBezTo>
                  <a:pt x="16567" y="6924"/>
                  <a:pt x="16567" y="6924"/>
                  <a:pt x="16431" y="6924"/>
                </a:cubicBezTo>
                <a:cubicBezTo>
                  <a:pt x="16431" y="6924"/>
                  <a:pt x="16431" y="6924"/>
                  <a:pt x="16431" y="6924"/>
                </a:cubicBezTo>
                <a:cubicBezTo>
                  <a:pt x="16294" y="6924"/>
                  <a:pt x="16294" y="6924"/>
                  <a:pt x="16157" y="6924"/>
                </a:cubicBezTo>
                <a:cubicBezTo>
                  <a:pt x="16157" y="6924"/>
                  <a:pt x="16157" y="6924"/>
                  <a:pt x="16157" y="6924"/>
                </a:cubicBezTo>
                <a:cubicBezTo>
                  <a:pt x="16157" y="6924"/>
                  <a:pt x="16021" y="6924"/>
                  <a:pt x="16021" y="6924"/>
                </a:cubicBezTo>
                <a:cubicBezTo>
                  <a:pt x="16021" y="6924"/>
                  <a:pt x="15884" y="6924"/>
                  <a:pt x="15884" y="6924"/>
                </a:cubicBezTo>
                <a:cubicBezTo>
                  <a:pt x="15884" y="6924"/>
                  <a:pt x="15884" y="6924"/>
                  <a:pt x="15884" y="6924"/>
                </a:cubicBezTo>
                <a:cubicBezTo>
                  <a:pt x="15747" y="6924"/>
                  <a:pt x="15747" y="6924"/>
                  <a:pt x="15611" y="6924"/>
                </a:cubicBezTo>
                <a:cubicBezTo>
                  <a:pt x="15611" y="6924"/>
                  <a:pt x="15611" y="6924"/>
                  <a:pt x="15611" y="6924"/>
                </a:cubicBezTo>
                <a:cubicBezTo>
                  <a:pt x="15474" y="6924"/>
                  <a:pt x="15474" y="6924"/>
                  <a:pt x="15474" y="6924"/>
                </a:cubicBezTo>
                <a:cubicBezTo>
                  <a:pt x="15474" y="6924"/>
                  <a:pt x="15474" y="6924"/>
                  <a:pt x="15474" y="6924"/>
                </a:cubicBezTo>
                <a:cubicBezTo>
                  <a:pt x="15337" y="6924"/>
                  <a:pt x="15337" y="6924"/>
                  <a:pt x="15337" y="6791"/>
                </a:cubicBezTo>
                <a:cubicBezTo>
                  <a:pt x="15337" y="6791"/>
                  <a:pt x="15337" y="6791"/>
                  <a:pt x="15337" y="6791"/>
                </a:cubicBezTo>
                <a:cubicBezTo>
                  <a:pt x="15064" y="6791"/>
                  <a:pt x="15064" y="6524"/>
                  <a:pt x="15064" y="6391"/>
                </a:cubicBezTo>
                <a:cubicBezTo>
                  <a:pt x="15200" y="6257"/>
                  <a:pt x="15337" y="6124"/>
                  <a:pt x="15611" y="6257"/>
                </a:cubicBezTo>
                <a:cubicBezTo>
                  <a:pt x="15611" y="6257"/>
                  <a:pt x="15611" y="6257"/>
                  <a:pt x="15611" y="6257"/>
                </a:cubicBezTo>
                <a:cubicBezTo>
                  <a:pt x="15611" y="6257"/>
                  <a:pt x="15611" y="6257"/>
                  <a:pt x="15611" y="6257"/>
                </a:cubicBezTo>
                <a:cubicBezTo>
                  <a:pt x="15611" y="6257"/>
                  <a:pt x="15611" y="6257"/>
                  <a:pt x="15611" y="6257"/>
                </a:cubicBezTo>
                <a:cubicBezTo>
                  <a:pt x="15611" y="6257"/>
                  <a:pt x="15747" y="6257"/>
                  <a:pt x="15747" y="6257"/>
                </a:cubicBezTo>
                <a:cubicBezTo>
                  <a:pt x="15747" y="6257"/>
                  <a:pt x="15747" y="6257"/>
                  <a:pt x="15747" y="6257"/>
                </a:cubicBezTo>
                <a:cubicBezTo>
                  <a:pt x="15747" y="6257"/>
                  <a:pt x="15884" y="6257"/>
                  <a:pt x="15884" y="6257"/>
                </a:cubicBezTo>
                <a:cubicBezTo>
                  <a:pt x="15884" y="6257"/>
                  <a:pt x="15884" y="6257"/>
                  <a:pt x="15884" y="6257"/>
                </a:cubicBezTo>
                <a:cubicBezTo>
                  <a:pt x="16021" y="6257"/>
                  <a:pt x="16021" y="6257"/>
                  <a:pt x="16157" y="6257"/>
                </a:cubicBezTo>
                <a:cubicBezTo>
                  <a:pt x="16157" y="6257"/>
                  <a:pt x="16157" y="6257"/>
                  <a:pt x="16157" y="6257"/>
                </a:cubicBezTo>
                <a:cubicBezTo>
                  <a:pt x="16157" y="6257"/>
                  <a:pt x="16294" y="6257"/>
                  <a:pt x="16294" y="6257"/>
                </a:cubicBezTo>
                <a:cubicBezTo>
                  <a:pt x="16294" y="6257"/>
                  <a:pt x="16294" y="6257"/>
                  <a:pt x="16294" y="6257"/>
                </a:cubicBezTo>
                <a:cubicBezTo>
                  <a:pt x="16294" y="6257"/>
                  <a:pt x="16431" y="6257"/>
                  <a:pt x="16431" y="6257"/>
                </a:cubicBezTo>
                <a:cubicBezTo>
                  <a:pt x="16431" y="6257"/>
                  <a:pt x="16431" y="6257"/>
                  <a:pt x="16431" y="6257"/>
                </a:cubicBezTo>
                <a:cubicBezTo>
                  <a:pt x="16431" y="6257"/>
                  <a:pt x="16431" y="6257"/>
                  <a:pt x="16431" y="6257"/>
                </a:cubicBezTo>
                <a:cubicBezTo>
                  <a:pt x="16431" y="6257"/>
                  <a:pt x="16431" y="6257"/>
                  <a:pt x="16431" y="6257"/>
                </a:cubicBezTo>
                <a:cubicBezTo>
                  <a:pt x="16567" y="6257"/>
                  <a:pt x="16567" y="6257"/>
                  <a:pt x="16567" y="6124"/>
                </a:cubicBezTo>
                <a:cubicBezTo>
                  <a:pt x="16567" y="6124"/>
                  <a:pt x="16567" y="6124"/>
                  <a:pt x="16567" y="6124"/>
                </a:cubicBezTo>
                <a:cubicBezTo>
                  <a:pt x="16567" y="6124"/>
                  <a:pt x="16567" y="6124"/>
                  <a:pt x="16704" y="6124"/>
                </a:cubicBezTo>
                <a:cubicBezTo>
                  <a:pt x="16704" y="6124"/>
                  <a:pt x="16704" y="6124"/>
                  <a:pt x="16704" y="6124"/>
                </a:cubicBezTo>
                <a:cubicBezTo>
                  <a:pt x="16978" y="5857"/>
                  <a:pt x="17251" y="5457"/>
                  <a:pt x="17251" y="5057"/>
                </a:cubicBezTo>
                <a:cubicBezTo>
                  <a:pt x="17251" y="4391"/>
                  <a:pt x="16704" y="3857"/>
                  <a:pt x="16021" y="3857"/>
                </a:cubicBezTo>
                <a:cubicBezTo>
                  <a:pt x="15337" y="3857"/>
                  <a:pt x="14790" y="4391"/>
                  <a:pt x="14790" y="5057"/>
                </a:cubicBezTo>
                <a:cubicBezTo>
                  <a:pt x="14790" y="5324"/>
                  <a:pt x="14790" y="5457"/>
                  <a:pt x="14927" y="5724"/>
                </a:cubicBezTo>
                <a:cubicBezTo>
                  <a:pt x="15064" y="5857"/>
                  <a:pt x="14927" y="5991"/>
                  <a:pt x="14790" y="6124"/>
                </a:cubicBezTo>
                <a:cubicBezTo>
                  <a:pt x="14654" y="6257"/>
                  <a:pt x="14380" y="6124"/>
                  <a:pt x="14243" y="59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499" name="Freeform 183"/>
          <p:cNvSpPr/>
          <p:nvPr/>
        </p:nvSpPr>
        <p:spPr>
          <a:xfrm>
            <a:off x="6853238" y="9615488"/>
            <a:ext cx="1092201" cy="676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10" y="4629"/>
                </a:moveTo>
                <a:cubicBezTo>
                  <a:pt x="11205" y="4188"/>
                  <a:pt x="10800" y="3967"/>
                  <a:pt x="10260" y="3967"/>
                </a:cubicBezTo>
                <a:cubicBezTo>
                  <a:pt x="9855" y="3967"/>
                  <a:pt x="9450" y="4188"/>
                  <a:pt x="9045" y="4629"/>
                </a:cubicBezTo>
                <a:cubicBezTo>
                  <a:pt x="8505" y="5290"/>
                  <a:pt x="8235" y="6171"/>
                  <a:pt x="8100" y="7053"/>
                </a:cubicBezTo>
                <a:cubicBezTo>
                  <a:pt x="8100" y="7273"/>
                  <a:pt x="8100" y="7494"/>
                  <a:pt x="8100" y="7714"/>
                </a:cubicBezTo>
                <a:cubicBezTo>
                  <a:pt x="8100" y="7935"/>
                  <a:pt x="8100" y="8376"/>
                  <a:pt x="8100" y="8816"/>
                </a:cubicBezTo>
                <a:cubicBezTo>
                  <a:pt x="8235" y="9037"/>
                  <a:pt x="8370" y="9257"/>
                  <a:pt x="8640" y="9037"/>
                </a:cubicBezTo>
                <a:cubicBezTo>
                  <a:pt x="8775" y="9037"/>
                  <a:pt x="8910" y="8596"/>
                  <a:pt x="8775" y="8376"/>
                </a:cubicBezTo>
                <a:cubicBezTo>
                  <a:pt x="8775" y="8155"/>
                  <a:pt x="8775" y="7935"/>
                  <a:pt x="8775" y="7714"/>
                </a:cubicBezTo>
                <a:cubicBezTo>
                  <a:pt x="8775" y="7494"/>
                  <a:pt x="8775" y="7273"/>
                  <a:pt x="8775" y="7273"/>
                </a:cubicBezTo>
                <a:cubicBezTo>
                  <a:pt x="8775" y="6612"/>
                  <a:pt x="9045" y="5951"/>
                  <a:pt x="9450" y="5510"/>
                </a:cubicBezTo>
                <a:cubicBezTo>
                  <a:pt x="9720" y="5290"/>
                  <a:pt x="9990" y="5069"/>
                  <a:pt x="10260" y="5069"/>
                </a:cubicBezTo>
                <a:cubicBezTo>
                  <a:pt x="10665" y="5069"/>
                  <a:pt x="10935" y="5290"/>
                  <a:pt x="11205" y="5510"/>
                </a:cubicBezTo>
                <a:cubicBezTo>
                  <a:pt x="11610" y="5951"/>
                  <a:pt x="11880" y="6612"/>
                  <a:pt x="11880" y="7273"/>
                </a:cubicBezTo>
                <a:cubicBezTo>
                  <a:pt x="11880" y="7273"/>
                  <a:pt x="11880" y="7494"/>
                  <a:pt x="11880" y="7714"/>
                </a:cubicBezTo>
                <a:cubicBezTo>
                  <a:pt x="11880" y="7935"/>
                  <a:pt x="11880" y="8155"/>
                  <a:pt x="11745" y="8596"/>
                </a:cubicBezTo>
                <a:cubicBezTo>
                  <a:pt x="11745" y="9037"/>
                  <a:pt x="11475" y="9478"/>
                  <a:pt x="11205" y="9698"/>
                </a:cubicBezTo>
                <a:cubicBezTo>
                  <a:pt x="11205" y="9698"/>
                  <a:pt x="11205" y="9698"/>
                  <a:pt x="11205" y="9698"/>
                </a:cubicBezTo>
                <a:cubicBezTo>
                  <a:pt x="11205" y="9698"/>
                  <a:pt x="11205" y="9918"/>
                  <a:pt x="11205" y="9918"/>
                </a:cubicBezTo>
                <a:cubicBezTo>
                  <a:pt x="11070" y="9918"/>
                  <a:pt x="11070" y="9918"/>
                  <a:pt x="11070" y="9918"/>
                </a:cubicBezTo>
                <a:cubicBezTo>
                  <a:pt x="11070" y="9918"/>
                  <a:pt x="11070" y="9918"/>
                  <a:pt x="11070" y="9918"/>
                </a:cubicBezTo>
                <a:cubicBezTo>
                  <a:pt x="11070" y="9918"/>
                  <a:pt x="11070" y="9918"/>
                  <a:pt x="11070" y="9918"/>
                </a:cubicBezTo>
                <a:cubicBezTo>
                  <a:pt x="11070" y="9918"/>
                  <a:pt x="10935" y="9918"/>
                  <a:pt x="10935" y="9918"/>
                </a:cubicBezTo>
                <a:cubicBezTo>
                  <a:pt x="10935" y="9918"/>
                  <a:pt x="10935" y="9918"/>
                  <a:pt x="10935" y="9918"/>
                </a:cubicBezTo>
                <a:cubicBezTo>
                  <a:pt x="10935" y="10139"/>
                  <a:pt x="10935" y="10139"/>
                  <a:pt x="10935" y="10139"/>
                </a:cubicBezTo>
                <a:cubicBezTo>
                  <a:pt x="10800" y="10139"/>
                  <a:pt x="10800" y="10139"/>
                  <a:pt x="10800" y="10139"/>
                </a:cubicBezTo>
                <a:cubicBezTo>
                  <a:pt x="10800" y="10139"/>
                  <a:pt x="10800" y="10139"/>
                  <a:pt x="10665" y="10139"/>
                </a:cubicBezTo>
                <a:cubicBezTo>
                  <a:pt x="10665" y="10139"/>
                  <a:pt x="10665" y="10139"/>
                  <a:pt x="10665" y="10139"/>
                </a:cubicBezTo>
                <a:cubicBezTo>
                  <a:pt x="10665" y="10139"/>
                  <a:pt x="10665" y="10139"/>
                  <a:pt x="10665" y="10139"/>
                </a:cubicBezTo>
                <a:cubicBezTo>
                  <a:pt x="10665" y="10139"/>
                  <a:pt x="10665" y="10139"/>
                  <a:pt x="10665" y="10139"/>
                </a:cubicBezTo>
                <a:cubicBezTo>
                  <a:pt x="10665" y="10139"/>
                  <a:pt x="10530" y="10139"/>
                  <a:pt x="10530" y="10139"/>
                </a:cubicBezTo>
                <a:cubicBezTo>
                  <a:pt x="10530" y="10139"/>
                  <a:pt x="10530" y="10139"/>
                  <a:pt x="10530" y="10139"/>
                </a:cubicBezTo>
                <a:cubicBezTo>
                  <a:pt x="10530" y="10139"/>
                  <a:pt x="10530" y="10139"/>
                  <a:pt x="10530" y="10139"/>
                </a:cubicBezTo>
                <a:cubicBezTo>
                  <a:pt x="10530" y="10139"/>
                  <a:pt x="10530" y="10139"/>
                  <a:pt x="10530" y="10139"/>
                </a:cubicBezTo>
                <a:cubicBezTo>
                  <a:pt x="10395" y="10139"/>
                  <a:pt x="10395" y="10139"/>
                  <a:pt x="10395" y="10139"/>
                </a:cubicBezTo>
                <a:cubicBezTo>
                  <a:pt x="10395" y="10139"/>
                  <a:pt x="10395" y="10139"/>
                  <a:pt x="10395" y="10139"/>
                </a:cubicBezTo>
                <a:cubicBezTo>
                  <a:pt x="10395" y="10139"/>
                  <a:pt x="10260" y="10139"/>
                  <a:pt x="10260" y="10139"/>
                </a:cubicBezTo>
                <a:cubicBezTo>
                  <a:pt x="10260" y="10139"/>
                  <a:pt x="10260" y="10139"/>
                  <a:pt x="10260" y="10139"/>
                </a:cubicBezTo>
                <a:cubicBezTo>
                  <a:pt x="10260" y="10139"/>
                  <a:pt x="10125" y="10139"/>
                  <a:pt x="10125" y="10139"/>
                </a:cubicBezTo>
                <a:cubicBezTo>
                  <a:pt x="10125" y="10139"/>
                  <a:pt x="10125" y="10139"/>
                  <a:pt x="10125" y="10139"/>
                </a:cubicBezTo>
                <a:cubicBezTo>
                  <a:pt x="10125" y="10139"/>
                  <a:pt x="10125" y="10139"/>
                  <a:pt x="10125" y="10139"/>
                </a:cubicBezTo>
                <a:cubicBezTo>
                  <a:pt x="10125" y="10139"/>
                  <a:pt x="10125" y="10139"/>
                  <a:pt x="10125" y="10139"/>
                </a:cubicBezTo>
                <a:cubicBezTo>
                  <a:pt x="9990" y="10139"/>
                  <a:pt x="9990" y="10139"/>
                  <a:pt x="9990" y="10139"/>
                </a:cubicBezTo>
                <a:cubicBezTo>
                  <a:pt x="9990" y="10139"/>
                  <a:pt x="9990" y="10139"/>
                  <a:pt x="9990" y="10139"/>
                </a:cubicBezTo>
                <a:cubicBezTo>
                  <a:pt x="9990" y="10139"/>
                  <a:pt x="9990" y="10139"/>
                  <a:pt x="9990" y="10139"/>
                </a:cubicBezTo>
                <a:cubicBezTo>
                  <a:pt x="9855" y="10139"/>
                  <a:pt x="9855" y="10139"/>
                  <a:pt x="9855" y="10139"/>
                </a:cubicBezTo>
                <a:cubicBezTo>
                  <a:pt x="9855" y="10139"/>
                  <a:pt x="9855" y="10139"/>
                  <a:pt x="9720" y="10139"/>
                </a:cubicBezTo>
                <a:cubicBezTo>
                  <a:pt x="9720" y="10139"/>
                  <a:pt x="9720" y="10139"/>
                  <a:pt x="9720" y="10139"/>
                </a:cubicBezTo>
                <a:cubicBezTo>
                  <a:pt x="9720" y="10139"/>
                  <a:pt x="9720" y="10139"/>
                  <a:pt x="9720" y="9918"/>
                </a:cubicBezTo>
                <a:cubicBezTo>
                  <a:pt x="9720" y="9918"/>
                  <a:pt x="9720" y="9918"/>
                  <a:pt x="9720" y="9918"/>
                </a:cubicBezTo>
                <a:cubicBezTo>
                  <a:pt x="9720" y="9918"/>
                  <a:pt x="9585" y="9918"/>
                  <a:pt x="9585" y="9918"/>
                </a:cubicBezTo>
                <a:cubicBezTo>
                  <a:pt x="9585" y="9918"/>
                  <a:pt x="9585" y="9918"/>
                  <a:pt x="9585" y="9918"/>
                </a:cubicBezTo>
                <a:cubicBezTo>
                  <a:pt x="9585" y="9918"/>
                  <a:pt x="9585" y="9918"/>
                  <a:pt x="9450" y="9918"/>
                </a:cubicBezTo>
                <a:cubicBezTo>
                  <a:pt x="9450" y="9918"/>
                  <a:pt x="9450" y="9918"/>
                  <a:pt x="9450" y="9918"/>
                </a:cubicBezTo>
                <a:cubicBezTo>
                  <a:pt x="9450" y="9918"/>
                  <a:pt x="9450" y="9698"/>
                  <a:pt x="9450" y="9698"/>
                </a:cubicBezTo>
                <a:cubicBezTo>
                  <a:pt x="9450" y="9698"/>
                  <a:pt x="9450" y="9698"/>
                  <a:pt x="9450" y="9698"/>
                </a:cubicBezTo>
                <a:cubicBezTo>
                  <a:pt x="9315" y="9698"/>
                  <a:pt x="9315" y="9698"/>
                  <a:pt x="9315" y="9478"/>
                </a:cubicBezTo>
                <a:cubicBezTo>
                  <a:pt x="9180" y="9257"/>
                  <a:pt x="8910" y="9257"/>
                  <a:pt x="8775" y="9478"/>
                </a:cubicBezTo>
                <a:cubicBezTo>
                  <a:pt x="8640" y="9698"/>
                  <a:pt x="8640" y="10139"/>
                  <a:pt x="8775" y="10359"/>
                </a:cubicBezTo>
                <a:cubicBezTo>
                  <a:pt x="8910" y="10580"/>
                  <a:pt x="8910" y="10580"/>
                  <a:pt x="9045" y="10800"/>
                </a:cubicBezTo>
                <a:cubicBezTo>
                  <a:pt x="9045" y="10800"/>
                  <a:pt x="9045" y="10800"/>
                  <a:pt x="9045" y="10800"/>
                </a:cubicBezTo>
                <a:cubicBezTo>
                  <a:pt x="9045" y="10800"/>
                  <a:pt x="9045" y="10800"/>
                  <a:pt x="9180" y="10800"/>
                </a:cubicBezTo>
                <a:cubicBezTo>
                  <a:pt x="9180" y="10800"/>
                  <a:pt x="9180" y="10800"/>
                  <a:pt x="9180" y="10800"/>
                </a:cubicBezTo>
                <a:cubicBezTo>
                  <a:pt x="9180" y="10800"/>
                  <a:pt x="9180" y="10800"/>
                  <a:pt x="9180" y="10800"/>
                </a:cubicBezTo>
                <a:cubicBezTo>
                  <a:pt x="9180" y="10800"/>
                  <a:pt x="9180" y="10800"/>
                  <a:pt x="9180" y="10800"/>
                </a:cubicBezTo>
                <a:cubicBezTo>
                  <a:pt x="9180" y="10800"/>
                  <a:pt x="9180" y="10800"/>
                  <a:pt x="9315" y="10800"/>
                </a:cubicBezTo>
                <a:cubicBezTo>
                  <a:pt x="9315" y="11020"/>
                  <a:pt x="9315" y="11020"/>
                  <a:pt x="9450" y="11020"/>
                </a:cubicBezTo>
                <a:cubicBezTo>
                  <a:pt x="9450" y="11020"/>
                  <a:pt x="9450" y="11020"/>
                  <a:pt x="9450" y="11020"/>
                </a:cubicBezTo>
                <a:cubicBezTo>
                  <a:pt x="9450" y="11020"/>
                  <a:pt x="9450" y="11020"/>
                  <a:pt x="9585" y="11020"/>
                </a:cubicBezTo>
                <a:cubicBezTo>
                  <a:pt x="9585" y="11020"/>
                  <a:pt x="9585" y="11020"/>
                  <a:pt x="9585" y="11020"/>
                </a:cubicBezTo>
                <a:cubicBezTo>
                  <a:pt x="9585" y="11241"/>
                  <a:pt x="9720" y="11241"/>
                  <a:pt x="9720" y="11241"/>
                </a:cubicBezTo>
                <a:cubicBezTo>
                  <a:pt x="9720" y="11241"/>
                  <a:pt x="9720" y="11241"/>
                  <a:pt x="9720" y="11241"/>
                </a:cubicBezTo>
                <a:cubicBezTo>
                  <a:pt x="9855" y="11241"/>
                  <a:pt x="9855" y="11241"/>
                  <a:pt x="9855" y="11241"/>
                </a:cubicBezTo>
                <a:cubicBezTo>
                  <a:pt x="9855" y="11241"/>
                  <a:pt x="9855" y="11241"/>
                  <a:pt x="9855" y="11241"/>
                </a:cubicBezTo>
                <a:cubicBezTo>
                  <a:pt x="9855" y="11241"/>
                  <a:pt x="9855" y="11241"/>
                  <a:pt x="9855" y="11241"/>
                </a:cubicBezTo>
                <a:cubicBezTo>
                  <a:pt x="9855" y="11241"/>
                  <a:pt x="9990" y="11241"/>
                  <a:pt x="9990" y="11241"/>
                </a:cubicBezTo>
                <a:cubicBezTo>
                  <a:pt x="9990" y="11241"/>
                  <a:pt x="9990" y="11241"/>
                  <a:pt x="9990" y="11241"/>
                </a:cubicBezTo>
                <a:cubicBezTo>
                  <a:pt x="9990" y="11241"/>
                  <a:pt x="9990" y="11241"/>
                  <a:pt x="10125" y="11241"/>
                </a:cubicBezTo>
                <a:cubicBezTo>
                  <a:pt x="10125" y="11241"/>
                  <a:pt x="10125" y="11241"/>
                  <a:pt x="10125" y="11241"/>
                </a:cubicBezTo>
                <a:cubicBezTo>
                  <a:pt x="10125" y="11241"/>
                  <a:pt x="10125" y="11241"/>
                  <a:pt x="10125" y="11241"/>
                </a:cubicBezTo>
                <a:cubicBezTo>
                  <a:pt x="10260" y="11241"/>
                  <a:pt x="10260" y="11241"/>
                  <a:pt x="10260" y="11241"/>
                </a:cubicBezTo>
                <a:cubicBezTo>
                  <a:pt x="10260" y="11241"/>
                  <a:pt x="10260" y="11241"/>
                  <a:pt x="10260" y="11241"/>
                </a:cubicBezTo>
                <a:cubicBezTo>
                  <a:pt x="10395" y="11241"/>
                  <a:pt x="10395" y="11241"/>
                  <a:pt x="10395" y="11241"/>
                </a:cubicBezTo>
                <a:cubicBezTo>
                  <a:pt x="10395" y="11241"/>
                  <a:pt x="10395" y="11241"/>
                  <a:pt x="10395" y="11241"/>
                </a:cubicBezTo>
                <a:cubicBezTo>
                  <a:pt x="10530" y="11241"/>
                  <a:pt x="10530" y="11241"/>
                  <a:pt x="10530" y="11241"/>
                </a:cubicBezTo>
                <a:cubicBezTo>
                  <a:pt x="10530" y="11241"/>
                  <a:pt x="10530" y="11241"/>
                  <a:pt x="10530" y="11241"/>
                </a:cubicBezTo>
                <a:cubicBezTo>
                  <a:pt x="10665" y="11241"/>
                  <a:pt x="10665" y="11241"/>
                  <a:pt x="10665" y="11241"/>
                </a:cubicBezTo>
                <a:cubicBezTo>
                  <a:pt x="10665" y="11241"/>
                  <a:pt x="10665" y="11241"/>
                  <a:pt x="10665" y="11241"/>
                </a:cubicBezTo>
                <a:cubicBezTo>
                  <a:pt x="10665" y="11241"/>
                  <a:pt x="10800" y="11241"/>
                  <a:pt x="10800" y="11241"/>
                </a:cubicBezTo>
                <a:cubicBezTo>
                  <a:pt x="10800" y="11241"/>
                  <a:pt x="10800" y="11241"/>
                  <a:pt x="10800" y="11241"/>
                </a:cubicBezTo>
                <a:cubicBezTo>
                  <a:pt x="10800" y="11241"/>
                  <a:pt x="10800" y="11241"/>
                  <a:pt x="10800" y="11241"/>
                </a:cubicBezTo>
                <a:cubicBezTo>
                  <a:pt x="10800" y="11241"/>
                  <a:pt x="10800" y="11241"/>
                  <a:pt x="10935" y="11241"/>
                </a:cubicBezTo>
                <a:cubicBezTo>
                  <a:pt x="10935" y="11241"/>
                  <a:pt x="10935" y="11241"/>
                  <a:pt x="10935" y="11241"/>
                </a:cubicBezTo>
                <a:cubicBezTo>
                  <a:pt x="10935" y="11241"/>
                  <a:pt x="11070" y="11241"/>
                  <a:pt x="11070" y="11020"/>
                </a:cubicBezTo>
                <a:cubicBezTo>
                  <a:pt x="11070" y="11020"/>
                  <a:pt x="11070" y="11020"/>
                  <a:pt x="11070" y="11020"/>
                </a:cubicBezTo>
                <a:cubicBezTo>
                  <a:pt x="11205" y="11020"/>
                  <a:pt x="11205" y="11020"/>
                  <a:pt x="11205" y="11020"/>
                </a:cubicBezTo>
                <a:cubicBezTo>
                  <a:pt x="11205" y="11020"/>
                  <a:pt x="11205" y="11020"/>
                  <a:pt x="11205" y="11020"/>
                </a:cubicBezTo>
                <a:cubicBezTo>
                  <a:pt x="11340" y="11020"/>
                  <a:pt x="11340" y="11020"/>
                  <a:pt x="11340" y="10800"/>
                </a:cubicBezTo>
                <a:cubicBezTo>
                  <a:pt x="11340" y="10800"/>
                  <a:pt x="11475" y="10800"/>
                  <a:pt x="11475" y="10800"/>
                </a:cubicBezTo>
                <a:cubicBezTo>
                  <a:pt x="11475" y="10800"/>
                  <a:pt x="11475" y="10800"/>
                  <a:pt x="11475" y="10800"/>
                </a:cubicBezTo>
                <a:cubicBezTo>
                  <a:pt x="11475" y="10800"/>
                  <a:pt x="11475" y="10800"/>
                  <a:pt x="11475" y="10800"/>
                </a:cubicBezTo>
                <a:cubicBezTo>
                  <a:pt x="11475" y="10800"/>
                  <a:pt x="11475" y="10800"/>
                  <a:pt x="11475" y="10800"/>
                </a:cubicBezTo>
                <a:cubicBezTo>
                  <a:pt x="11475" y="10800"/>
                  <a:pt x="11610" y="10800"/>
                  <a:pt x="11610" y="10800"/>
                </a:cubicBezTo>
                <a:cubicBezTo>
                  <a:pt x="11610" y="10800"/>
                  <a:pt x="11610" y="10800"/>
                  <a:pt x="11610" y="10800"/>
                </a:cubicBezTo>
                <a:cubicBezTo>
                  <a:pt x="12015" y="10359"/>
                  <a:pt x="12285" y="9698"/>
                  <a:pt x="12420" y="9037"/>
                </a:cubicBezTo>
                <a:cubicBezTo>
                  <a:pt x="12555" y="8596"/>
                  <a:pt x="12555" y="8155"/>
                  <a:pt x="12555" y="7714"/>
                </a:cubicBezTo>
                <a:cubicBezTo>
                  <a:pt x="12555" y="7494"/>
                  <a:pt x="12555" y="7273"/>
                  <a:pt x="12555" y="7053"/>
                </a:cubicBezTo>
                <a:cubicBezTo>
                  <a:pt x="12420" y="6171"/>
                  <a:pt x="12150" y="5290"/>
                  <a:pt x="11610" y="4629"/>
                </a:cubicBezTo>
                <a:close/>
                <a:moveTo>
                  <a:pt x="21195" y="0"/>
                </a:moveTo>
                <a:cubicBezTo>
                  <a:pt x="19575" y="0"/>
                  <a:pt x="19575" y="0"/>
                  <a:pt x="19575" y="0"/>
                </a:cubicBezTo>
                <a:cubicBezTo>
                  <a:pt x="19440" y="0"/>
                  <a:pt x="19305" y="220"/>
                  <a:pt x="19305" y="661"/>
                </a:cubicBezTo>
                <a:cubicBezTo>
                  <a:pt x="19305" y="882"/>
                  <a:pt x="19440" y="1102"/>
                  <a:pt x="19575" y="1102"/>
                </a:cubicBezTo>
                <a:cubicBezTo>
                  <a:pt x="20925" y="1102"/>
                  <a:pt x="20925" y="1102"/>
                  <a:pt x="20925" y="1102"/>
                </a:cubicBezTo>
                <a:cubicBezTo>
                  <a:pt x="20925" y="11902"/>
                  <a:pt x="20925" y="11902"/>
                  <a:pt x="20925" y="11902"/>
                </a:cubicBezTo>
                <a:cubicBezTo>
                  <a:pt x="18225" y="11902"/>
                  <a:pt x="18225" y="11902"/>
                  <a:pt x="18225" y="11902"/>
                </a:cubicBezTo>
                <a:cubicBezTo>
                  <a:pt x="18090" y="11902"/>
                  <a:pt x="17955" y="12122"/>
                  <a:pt x="17955" y="12563"/>
                </a:cubicBezTo>
                <a:cubicBezTo>
                  <a:pt x="17955" y="15649"/>
                  <a:pt x="17955" y="15649"/>
                  <a:pt x="17955" y="15649"/>
                </a:cubicBezTo>
                <a:cubicBezTo>
                  <a:pt x="15795" y="12122"/>
                  <a:pt x="15795" y="12122"/>
                  <a:pt x="15795" y="12122"/>
                </a:cubicBezTo>
                <a:cubicBezTo>
                  <a:pt x="15795" y="12122"/>
                  <a:pt x="15660" y="11902"/>
                  <a:pt x="15525" y="11902"/>
                </a:cubicBezTo>
                <a:cubicBezTo>
                  <a:pt x="14175" y="11902"/>
                  <a:pt x="14175" y="11902"/>
                  <a:pt x="14175" y="11902"/>
                </a:cubicBezTo>
                <a:cubicBezTo>
                  <a:pt x="14310" y="11682"/>
                  <a:pt x="14310" y="11461"/>
                  <a:pt x="14175" y="11241"/>
                </a:cubicBezTo>
                <a:cubicBezTo>
                  <a:pt x="13770" y="10580"/>
                  <a:pt x="13770" y="10580"/>
                  <a:pt x="13770" y="10580"/>
                </a:cubicBezTo>
                <a:cubicBezTo>
                  <a:pt x="13905" y="10139"/>
                  <a:pt x="13905" y="9918"/>
                  <a:pt x="14040" y="9478"/>
                </a:cubicBezTo>
                <a:cubicBezTo>
                  <a:pt x="14715" y="9478"/>
                  <a:pt x="14715" y="9478"/>
                  <a:pt x="14715" y="9478"/>
                </a:cubicBezTo>
                <a:cubicBezTo>
                  <a:pt x="14850" y="9478"/>
                  <a:pt x="14985" y="9257"/>
                  <a:pt x="14985" y="8816"/>
                </a:cubicBezTo>
                <a:cubicBezTo>
                  <a:pt x="14985" y="6392"/>
                  <a:pt x="14985" y="6392"/>
                  <a:pt x="14985" y="6392"/>
                </a:cubicBezTo>
                <a:cubicBezTo>
                  <a:pt x="14985" y="5951"/>
                  <a:pt x="14850" y="5731"/>
                  <a:pt x="14715" y="5731"/>
                </a:cubicBezTo>
                <a:cubicBezTo>
                  <a:pt x="14040" y="5731"/>
                  <a:pt x="14040" y="5731"/>
                  <a:pt x="14040" y="5731"/>
                </a:cubicBezTo>
                <a:cubicBezTo>
                  <a:pt x="13905" y="5290"/>
                  <a:pt x="13905" y="5069"/>
                  <a:pt x="13770" y="4629"/>
                </a:cubicBezTo>
                <a:cubicBezTo>
                  <a:pt x="14175" y="3967"/>
                  <a:pt x="14175" y="3967"/>
                  <a:pt x="14175" y="3967"/>
                </a:cubicBezTo>
                <a:cubicBezTo>
                  <a:pt x="14310" y="3747"/>
                  <a:pt x="14310" y="3306"/>
                  <a:pt x="14175" y="3086"/>
                </a:cubicBezTo>
                <a:cubicBezTo>
                  <a:pt x="13095" y="1322"/>
                  <a:pt x="13095" y="1322"/>
                  <a:pt x="13095" y="1322"/>
                </a:cubicBezTo>
                <a:cubicBezTo>
                  <a:pt x="12960" y="1322"/>
                  <a:pt x="12960" y="1102"/>
                  <a:pt x="12825" y="1102"/>
                </a:cubicBezTo>
                <a:cubicBezTo>
                  <a:pt x="12690" y="1102"/>
                  <a:pt x="12690" y="1322"/>
                  <a:pt x="12555" y="1322"/>
                </a:cubicBezTo>
                <a:cubicBezTo>
                  <a:pt x="12150" y="1984"/>
                  <a:pt x="12150" y="1984"/>
                  <a:pt x="12150" y="1984"/>
                </a:cubicBezTo>
                <a:cubicBezTo>
                  <a:pt x="11880" y="1763"/>
                  <a:pt x="11745" y="1763"/>
                  <a:pt x="11475" y="1543"/>
                </a:cubicBezTo>
                <a:cubicBezTo>
                  <a:pt x="11475" y="1102"/>
                  <a:pt x="11475" y="1102"/>
                  <a:pt x="11475" y="1102"/>
                </a:cubicBezTo>
                <a:cubicBezTo>
                  <a:pt x="18360" y="1102"/>
                  <a:pt x="18360" y="1102"/>
                  <a:pt x="18360" y="1102"/>
                </a:cubicBezTo>
                <a:cubicBezTo>
                  <a:pt x="18495" y="1102"/>
                  <a:pt x="18765" y="882"/>
                  <a:pt x="18765" y="661"/>
                </a:cubicBezTo>
                <a:cubicBezTo>
                  <a:pt x="18765" y="220"/>
                  <a:pt x="18495" y="0"/>
                  <a:pt x="18360" y="0"/>
                </a:cubicBezTo>
                <a:cubicBezTo>
                  <a:pt x="11070" y="0"/>
                  <a:pt x="11070" y="0"/>
                  <a:pt x="11070" y="0"/>
                </a:cubicBezTo>
                <a:cubicBezTo>
                  <a:pt x="11070" y="0"/>
                  <a:pt x="11070" y="0"/>
                  <a:pt x="11070" y="0"/>
                </a:cubicBezTo>
                <a:cubicBezTo>
                  <a:pt x="9585" y="0"/>
                  <a:pt x="9585" y="0"/>
                  <a:pt x="9585" y="0"/>
                </a:cubicBezTo>
                <a:cubicBezTo>
                  <a:pt x="9315" y="0"/>
                  <a:pt x="9180" y="220"/>
                  <a:pt x="9180" y="661"/>
                </a:cubicBezTo>
                <a:cubicBezTo>
                  <a:pt x="9180" y="1543"/>
                  <a:pt x="9180" y="1543"/>
                  <a:pt x="9180" y="1543"/>
                </a:cubicBezTo>
                <a:cubicBezTo>
                  <a:pt x="8910" y="1763"/>
                  <a:pt x="8775" y="1763"/>
                  <a:pt x="8505" y="1984"/>
                </a:cubicBezTo>
                <a:cubicBezTo>
                  <a:pt x="8100" y="1322"/>
                  <a:pt x="8100" y="1322"/>
                  <a:pt x="8100" y="1322"/>
                </a:cubicBezTo>
                <a:cubicBezTo>
                  <a:pt x="7965" y="1322"/>
                  <a:pt x="7965" y="1102"/>
                  <a:pt x="7830" y="1102"/>
                </a:cubicBezTo>
                <a:cubicBezTo>
                  <a:pt x="7695" y="1102"/>
                  <a:pt x="7695" y="1322"/>
                  <a:pt x="7560" y="1322"/>
                </a:cubicBezTo>
                <a:cubicBezTo>
                  <a:pt x="6480" y="3086"/>
                  <a:pt x="6480" y="3086"/>
                  <a:pt x="6480" y="3086"/>
                </a:cubicBezTo>
                <a:cubicBezTo>
                  <a:pt x="6345" y="3306"/>
                  <a:pt x="6345" y="3747"/>
                  <a:pt x="6480" y="3967"/>
                </a:cubicBezTo>
                <a:cubicBezTo>
                  <a:pt x="6480" y="3967"/>
                  <a:pt x="6480" y="3967"/>
                  <a:pt x="6480" y="3967"/>
                </a:cubicBezTo>
                <a:cubicBezTo>
                  <a:pt x="405" y="3967"/>
                  <a:pt x="405" y="3967"/>
                  <a:pt x="405" y="3967"/>
                </a:cubicBezTo>
                <a:cubicBezTo>
                  <a:pt x="135" y="3967"/>
                  <a:pt x="0" y="4188"/>
                  <a:pt x="0" y="4629"/>
                </a:cubicBezTo>
                <a:cubicBezTo>
                  <a:pt x="0" y="16531"/>
                  <a:pt x="0" y="16531"/>
                  <a:pt x="0" y="16531"/>
                </a:cubicBezTo>
                <a:cubicBezTo>
                  <a:pt x="0" y="16971"/>
                  <a:pt x="135" y="17192"/>
                  <a:pt x="405" y="17192"/>
                </a:cubicBezTo>
                <a:cubicBezTo>
                  <a:pt x="2970" y="17192"/>
                  <a:pt x="2970" y="17192"/>
                  <a:pt x="2970" y="17192"/>
                </a:cubicBezTo>
                <a:cubicBezTo>
                  <a:pt x="2970" y="20939"/>
                  <a:pt x="2970" y="20939"/>
                  <a:pt x="2970" y="20939"/>
                </a:cubicBezTo>
                <a:cubicBezTo>
                  <a:pt x="2970" y="21159"/>
                  <a:pt x="3105" y="21380"/>
                  <a:pt x="3240" y="21380"/>
                </a:cubicBezTo>
                <a:cubicBezTo>
                  <a:pt x="3240" y="21600"/>
                  <a:pt x="3375" y="21600"/>
                  <a:pt x="3375" y="21600"/>
                </a:cubicBezTo>
                <a:cubicBezTo>
                  <a:pt x="3510" y="21600"/>
                  <a:pt x="3510" y="21380"/>
                  <a:pt x="3645" y="21380"/>
                </a:cubicBezTo>
                <a:cubicBezTo>
                  <a:pt x="6210" y="17192"/>
                  <a:pt x="6210" y="17192"/>
                  <a:pt x="6210" y="17192"/>
                </a:cubicBezTo>
                <a:cubicBezTo>
                  <a:pt x="12285" y="17192"/>
                  <a:pt x="12285" y="17192"/>
                  <a:pt x="12285" y="17192"/>
                </a:cubicBezTo>
                <a:cubicBezTo>
                  <a:pt x="12420" y="17192"/>
                  <a:pt x="12555" y="16971"/>
                  <a:pt x="12555" y="16531"/>
                </a:cubicBezTo>
                <a:cubicBezTo>
                  <a:pt x="12555" y="13886"/>
                  <a:pt x="12555" y="13886"/>
                  <a:pt x="12555" y="13886"/>
                </a:cubicBezTo>
                <a:cubicBezTo>
                  <a:pt x="12555" y="13886"/>
                  <a:pt x="12555" y="13886"/>
                  <a:pt x="12555" y="13886"/>
                </a:cubicBezTo>
                <a:cubicBezTo>
                  <a:pt x="12690" y="14106"/>
                  <a:pt x="12960" y="14106"/>
                  <a:pt x="13095" y="13886"/>
                </a:cubicBezTo>
                <a:cubicBezTo>
                  <a:pt x="13635" y="13004"/>
                  <a:pt x="13635" y="13004"/>
                  <a:pt x="13635" y="13004"/>
                </a:cubicBezTo>
                <a:cubicBezTo>
                  <a:pt x="15390" y="13004"/>
                  <a:pt x="15390" y="13004"/>
                  <a:pt x="15390" y="13004"/>
                </a:cubicBezTo>
                <a:cubicBezTo>
                  <a:pt x="17955" y="17412"/>
                  <a:pt x="17955" y="17412"/>
                  <a:pt x="17955" y="17412"/>
                </a:cubicBezTo>
                <a:cubicBezTo>
                  <a:pt x="18090" y="17412"/>
                  <a:pt x="18090" y="17412"/>
                  <a:pt x="18225" y="17412"/>
                </a:cubicBezTo>
                <a:cubicBezTo>
                  <a:pt x="18225" y="17412"/>
                  <a:pt x="18360" y="17412"/>
                  <a:pt x="18360" y="17412"/>
                </a:cubicBezTo>
                <a:cubicBezTo>
                  <a:pt x="18495" y="17412"/>
                  <a:pt x="18630" y="17192"/>
                  <a:pt x="18630" y="16971"/>
                </a:cubicBezTo>
                <a:cubicBezTo>
                  <a:pt x="18630" y="13004"/>
                  <a:pt x="18630" y="13004"/>
                  <a:pt x="18630" y="13004"/>
                </a:cubicBezTo>
                <a:cubicBezTo>
                  <a:pt x="21195" y="13004"/>
                  <a:pt x="21195" y="13004"/>
                  <a:pt x="21195" y="13004"/>
                </a:cubicBezTo>
                <a:cubicBezTo>
                  <a:pt x="21465" y="13004"/>
                  <a:pt x="21600" y="12784"/>
                  <a:pt x="21600" y="12563"/>
                </a:cubicBezTo>
                <a:cubicBezTo>
                  <a:pt x="21600" y="661"/>
                  <a:pt x="21600" y="661"/>
                  <a:pt x="21600" y="661"/>
                </a:cubicBezTo>
                <a:cubicBezTo>
                  <a:pt x="21600" y="220"/>
                  <a:pt x="21465" y="0"/>
                  <a:pt x="21195" y="0"/>
                </a:cubicBezTo>
                <a:close/>
                <a:moveTo>
                  <a:pt x="11880" y="16090"/>
                </a:moveTo>
                <a:cubicBezTo>
                  <a:pt x="6075" y="16090"/>
                  <a:pt x="6075" y="16090"/>
                  <a:pt x="6075" y="16090"/>
                </a:cubicBezTo>
                <a:cubicBezTo>
                  <a:pt x="6075" y="16090"/>
                  <a:pt x="6075" y="16090"/>
                  <a:pt x="6075" y="16090"/>
                </a:cubicBezTo>
                <a:cubicBezTo>
                  <a:pt x="5940" y="16090"/>
                  <a:pt x="5805" y="16090"/>
                  <a:pt x="5805" y="16090"/>
                </a:cubicBezTo>
                <a:cubicBezTo>
                  <a:pt x="3645" y="19616"/>
                  <a:pt x="3645" y="19616"/>
                  <a:pt x="3645" y="19616"/>
                </a:cubicBezTo>
                <a:cubicBezTo>
                  <a:pt x="3645" y="16531"/>
                  <a:pt x="3645" y="16531"/>
                  <a:pt x="3645" y="16531"/>
                </a:cubicBezTo>
                <a:cubicBezTo>
                  <a:pt x="3645" y="16310"/>
                  <a:pt x="3510" y="16090"/>
                  <a:pt x="3375" y="16090"/>
                </a:cubicBezTo>
                <a:cubicBezTo>
                  <a:pt x="675" y="16090"/>
                  <a:pt x="675" y="16090"/>
                  <a:pt x="675" y="16090"/>
                </a:cubicBezTo>
                <a:cubicBezTo>
                  <a:pt x="675" y="5069"/>
                  <a:pt x="675" y="5069"/>
                  <a:pt x="675" y="5069"/>
                </a:cubicBezTo>
                <a:cubicBezTo>
                  <a:pt x="6750" y="5069"/>
                  <a:pt x="6750" y="5069"/>
                  <a:pt x="6750" y="5069"/>
                </a:cubicBezTo>
                <a:cubicBezTo>
                  <a:pt x="6750" y="5290"/>
                  <a:pt x="6615" y="5510"/>
                  <a:pt x="6615" y="5731"/>
                </a:cubicBezTo>
                <a:cubicBezTo>
                  <a:pt x="5940" y="5731"/>
                  <a:pt x="5940" y="5731"/>
                  <a:pt x="5940" y="5731"/>
                </a:cubicBezTo>
                <a:cubicBezTo>
                  <a:pt x="5805" y="5731"/>
                  <a:pt x="5670" y="5951"/>
                  <a:pt x="5670" y="6392"/>
                </a:cubicBezTo>
                <a:cubicBezTo>
                  <a:pt x="5670" y="8816"/>
                  <a:pt x="5670" y="8816"/>
                  <a:pt x="5670" y="8816"/>
                </a:cubicBezTo>
                <a:cubicBezTo>
                  <a:pt x="5670" y="9257"/>
                  <a:pt x="5805" y="9478"/>
                  <a:pt x="5940" y="9478"/>
                </a:cubicBezTo>
                <a:cubicBezTo>
                  <a:pt x="6615" y="9478"/>
                  <a:pt x="6615" y="9478"/>
                  <a:pt x="6615" y="9478"/>
                </a:cubicBezTo>
                <a:cubicBezTo>
                  <a:pt x="6750" y="9918"/>
                  <a:pt x="6750" y="10139"/>
                  <a:pt x="6885" y="10580"/>
                </a:cubicBezTo>
                <a:cubicBezTo>
                  <a:pt x="6480" y="11241"/>
                  <a:pt x="6480" y="11241"/>
                  <a:pt x="6480" y="11241"/>
                </a:cubicBezTo>
                <a:cubicBezTo>
                  <a:pt x="6345" y="11461"/>
                  <a:pt x="6345" y="11902"/>
                  <a:pt x="6480" y="12122"/>
                </a:cubicBezTo>
                <a:cubicBezTo>
                  <a:pt x="7560" y="13886"/>
                  <a:pt x="7560" y="13886"/>
                  <a:pt x="7560" y="13886"/>
                </a:cubicBezTo>
                <a:cubicBezTo>
                  <a:pt x="7695" y="14106"/>
                  <a:pt x="7965" y="14106"/>
                  <a:pt x="8100" y="13886"/>
                </a:cubicBezTo>
                <a:cubicBezTo>
                  <a:pt x="8505" y="13224"/>
                  <a:pt x="8505" y="13224"/>
                  <a:pt x="8505" y="13224"/>
                </a:cubicBezTo>
                <a:cubicBezTo>
                  <a:pt x="8775" y="13445"/>
                  <a:pt x="8910" y="13665"/>
                  <a:pt x="9180" y="13665"/>
                </a:cubicBezTo>
                <a:cubicBezTo>
                  <a:pt x="9180" y="14767"/>
                  <a:pt x="9180" y="14767"/>
                  <a:pt x="9180" y="14767"/>
                </a:cubicBezTo>
                <a:cubicBezTo>
                  <a:pt x="9180" y="14988"/>
                  <a:pt x="9315" y="15208"/>
                  <a:pt x="9585" y="15208"/>
                </a:cubicBezTo>
                <a:cubicBezTo>
                  <a:pt x="11070" y="15208"/>
                  <a:pt x="11070" y="15208"/>
                  <a:pt x="11070" y="15208"/>
                </a:cubicBezTo>
                <a:cubicBezTo>
                  <a:pt x="11340" y="15208"/>
                  <a:pt x="11475" y="14988"/>
                  <a:pt x="11475" y="14767"/>
                </a:cubicBezTo>
                <a:cubicBezTo>
                  <a:pt x="11475" y="13665"/>
                  <a:pt x="11475" y="13665"/>
                  <a:pt x="11475" y="13665"/>
                </a:cubicBezTo>
                <a:cubicBezTo>
                  <a:pt x="11610" y="13665"/>
                  <a:pt x="11745" y="13445"/>
                  <a:pt x="11880" y="13445"/>
                </a:cubicBezTo>
                <a:cubicBezTo>
                  <a:pt x="11880" y="16090"/>
                  <a:pt x="11880" y="16090"/>
                  <a:pt x="11880" y="16090"/>
                </a:cubicBezTo>
                <a:close/>
                <a:moveTo>
                  <a:pt x="13500" y="8816"/>
                </a:moveTo>
                <a:cubicBezTo>
                  <a:pt x="13365" y="9257"/>
                  <a:pt x="13230" y="9918"/>
                  <a:pt x="13095" y="10359"/>
                </a:cubicBezTo>
                <a:cubicBezTo>
                  <a:pt x="12960" y="10580"/>
                  <a:pt x="12960" y="10800"/>
                  <a:pt x="13095" y="11020"/>
                </a:cubicBezTo>
                <a:cubicBezTo>
                  <a:pt x="13500" y="11682"/>
                  <a:pt x="13500" y="11682"/>
                  <a:pt x="13500" y="11682"/>
                </a:cubicBezTo>
                <a:cubicBezTo>
                  <a:pt x="13230" y="12122"/>
                  <a:pt x="13230" y="12122"/>
                  <a:pt x="13230" y="12122"/>
                </a:cubicBezTo>
                <a:cubicBezTo>
                  <a:pt x="13230" y="12122"/>
                  <a:pt x="13230" y="12122"/>
                  <a:pt x="13230" y="12122"/>
                </a:cubicBezTo>
                <a:cubicBezTo>
                  <a:pt x="12825" y="12784"/>
                  <a:pt x="12825" y="12784"/>
                  <a:pt x="12825" y="12784"/>
                </a:cubicBezTo>
                <a:cubicBezTo>
                  <a:pt x="12420" y="12122"/>
                  <a:pt x="12420" y="12122"/>
                  <a:pt x="12420" y="12122"/>
                </a:cubicBezTo>
                <a:cubicBezTo>
                  <a:pt x="12285" y="11902"/>
                  <a:pt x="12150" y="11902"/>
                  <a:pt x="12015" y="12122"/>
                </a:cubicBezTo>
                <a:cubicBezTo>
                  <a:pt x="11745" y="12343"/>
                  <a:pt x="11340" y="12563"/>
                  <a:pt x="11070" y="12784"/>
                </a:cubicBezTo>
                <a:cubicBezTo>
                  <a:pt x="10935" y="12784"/>
                  <a:pt x="10800" y="13004"/>
                  <a:pt x="10800" y="13224"/>
                </a:cubicBezTo>
                <a:cubicBezTo>
                  <a:pt x="10800" y="14106"/>
                  <a:pt x="10800" y="14106"/>
                  <a:pt x="10800" y="14106"/>
                </a:cubicBezTo>
                <a:cubicBezTo>
                  <a:pt x="9855" y="14106"/>
                  <a:pt x="9855" y="14106"/>
                  <a:pt x="9855" y="14106"/>
                </a:cubicBezTo>
                <a:cubicBezTo>
                  <a:pt x="9855" y="13224"/>
                  <a:pt x="9855" y="13224"/>
                  <a:pt x="9855" y="13224"/>
                </a:cubicBezTo>
                <a:cubicBezTo>
                  <a:pt x="9855" y="13004"/>
                  <a:pt x="9720" y="12784"/>
                  <a:pt x="9585" y="12784"/>
                </a:cubicBezTo>
                <a:cubicBezTo>
                  <a:pt x="9315" y="12563"/>
                  <a:pt x="8910" y="12343"/>
                  <a:pt x="8640" y="12122"/>
                </a:cubicBezTo>
                <a:cubicBezTo>
                  <a:pt x="8505" y="11902"/>
                  <a:pt x="8370" y="11902"/>
                  <a:pt x="8235" y="12122"/>
                </a:cubicBezTo>
                <a:cubicBezTo>
                  <a:pt x="7830" y="12784"/>
                  <a:pt x="7830" y="12784"/>
                  <a:pt x="7830" y="12784"/>
                </a:cubicBezTo>
                <a:cubicBezTo>
                  <a:pt x="7155" y="11682"/>
                  <a:pt x="7155" y="11682"/>
                  <a:pt x="7155" y="11682"/>
                </a:cubicBezTo>
                <a:cubicBezTo>
                  <a:pt x="7560" y="11020"/>
                  <a:pt x="7560" y="11020"/>
                  <a:pt x="7560" y="11020"/>
                </a:cubicBezTo>
                <a:cubicBezTo>
                  <a:pt x="7695" y="10800"/>
                  <a:pt x="7695" y="10580"/>
                  <a:pt x="7560" y="10359"/>
                </a:cubicBezTo>
                <a:cubicBezTo>
                  <a:pt x="7425" y="9918"/>
                  <a:pt x="7290" y="9257"/>
                  <a:pt x="7155" y="8816"/>
                </a:cubicBezTo>
                <a:cubicBezTo>
                  <a:pt x="7155" y="8596"/>
                  <a:pt x="7020" y="8376"/>
                  <a:pt x="6885" y="8376"/>
                </a:cubicBezTo>
                <a:cubicBezTo>
                  <a:pt x="6345" y="8376"/>
                  <a:pt x="6345" y="8376"/>
                  <a:pt x="6345" y="8376"/>
                </a:cubicBezTo>
                <a:cubicBezTo>
                  <a:pt x="6345" y="6833"/>
                  <a:pt x="6345" y="6833"/>
                  <a:pt x="6345" y="6833"/>
                </a:cubicBezTo>
                <a:cubicBezTo>
                  <a:pt x="6885" y="6833"/>
                  <a:pt x="6885" y="6833"/>
                  <a:pt x="6885" y="6833"/>
                </a:cubicBezTo>
                <a:cubicBezTo>
                  <a:pt x="7020" y="6833"/>
                  <a:pt x="7155" y="6612"/>
                  <a:pt x="7155" y="6392"/>
                </a:cubicBezTo>
                <a:cubicBezTo>
                  <a:pt x="7290" y="5951"/>
                  <a:pt x="7425" y="5290"/>
                  <a:pt x="7560" y="4849"/>
                </a:cubicBezTo>
                <a:cubicBezTo>
                  <a:pt x="7695" y="4629"/>
                  <a:pt x="7695" y="4408"/>
                  <a:pt x="7560" y="4188"/>
                </a:cubicBezTo>
                <a:cubicBezTo>
                  <a:pt x="7155" y="3527"/>
                  <a:pt x="7155" y="3527"/>
                  <a:pt x="7155" y="3527"/>
                </a:cubicBezTo>
                <a:cubicBezTo>
                  <a:pt x="7830" y="2424"/>
                  <a:pt x="7830" y="2424"/>
                  <a:pt x="7830" y="2424"/>
                </a:cubicBezTo>
                <a:cubicBezTo>
                  <a:pt x="8235" y="3086"/>
                  <a:pt x="8235" y="3086"/>
                  <a:pt x="8235" y="3086"/>
                </a:cubicBezTo>
                <a:cubicBezTo>
                  <a:pt x="8370" y="3306"/>
                  <a:pt x="8505" y="3306"/>
                  <a:pt x="8640" y="3306"/>
                </a:cubicBezTo>
                <a:cubicBezTo>
                  <a:pt x="8910" y="2865"/>
                  <a:pt x="9315" y="2645"/>
                  <a:pt x="9585" y="2645"/>
                </a:cubicBezTo>
                <a:cubicBezTo>
                  <a:pt x="9720" y="2424"/>
                  <a:pt x="9855" y="2204"/>
                  <a:pt x="9855" y="1984"/>
                </a:cubicBezTo>
                <a:cubicBezTo>
                  <a:pt x="9855" y="1102"/>
                  <a:pt x="9855" y="1102"/>
                  <a:pt x="9855" y="1102"/>
                </a:cubicBezTo>
                <a:cubicBezTo>
                  <a:pt x="10800" y="1102"/>
                  <a:pt x="10800" y="1102"/>
                  <a:pt x="10800" y="1102"/>
                </a:cubicBezTo>
                <a:cubicBezTo>
                  <a:pt x="10800" y="1984"/>
                  <a:pt x="10800" y="1984"/>
                  <a:pt x="10800" y="1984"/>
                </a:cubicBezTo>
                <a:cubicBezTo>
                  <a:pt x="10800" y="2204"/>
                  <a:pt x="10935" y="2424"/>
                  <a:pt x="11070" y="2645"/>
                </a:cubicBezTo>
                <a:cubicBezTo>
                  <a:pt x="11340" y="2645"/>
                  <a:pt x="11745" y="2865"/>
                  <a:pt x="12015" y="3306"/>
                </a:cubicBezTo>
                <a:cubicBezTo>
                  <a:pt x="12150" y="3306"/>
                  <a:pt x="12285" y="3306"/>
                  <a:pt x="12420" y="3086"/>
                </a:cubicBezTo>
                <a:cubicBezTo>
                  <a:pt x="12825" y="2424"/>
                  <a:pt x="12825" y="2424"/>
                  <a:pt x="12825" y="2424"/>
                </a:cubicBezTo>
                <a:cubicBezTo>
                  <a:pt x="13500" y="3527"/>
                  <a:pt x="13500" y="3527"/>
                  <a:pt x="13500" y="3527"/>
                </a:cubicBezTo>
                <a:cubicBezTo>
                  <a:pt x="13095" y="4188"/>
                  <a:pt x="13095" y="4188"/>
                  <a:pt x="13095" y="4188"/>
                </a:cubicBezTo>
                <a:cubicBezTo>
                  <a:pt x="12960" y="4408"/>
                  <a:pt x="12960" y="4629"/>
                  <a:pt x="13095" y="4849"/>
                </a:cubicBezTo>
                <a:cubicBezTo>
                  <a:pt x="13230" y="5290"/>
                  <a:pt x="13365" y="5951"/>
                  <a:pt x="13500" y="6392"/>
                </a:cubicBezTo>
                <a:cubicBezTo>
                  <a:pt x="13500" y="6612"/>
                  <a:pt x="13635" y="6833"/>
                  <a:pt x="13770" y="6833"/>
                </a:cubicBezTo>
                <a:cubicBezTo>
                  <a:pt x="14310" y="6833"/>
                  <a:pt x="14310" y="6833"/>
                  <a:pt x="14310" y="6833"/>
                </a:cubicBezTo>
                <a:cubicBezTo>
                  <a:pt x="14310" y="8376"/>
                  <a:pt x="14310" y="8376"/>
                  <a:pt x="14310" y="8376"/>
                </a:cubicBezTo>
                <a:cubicBezTo>
                  <a:pt x="13770" y="8376"/>
                  <a:pt x="13770" y="8376"/>
                  <a:pt x="13770" y="8376"/>
                </a:cubicBezTo>
                <a:cubicBezTo>
                  <a:pt x="13635" y="8376"/>
                  <a:pt x="13500" y="8596"/>
                  <a:pt x="13500" y="8816"/>
                </a:cubicBezTo>
                <a:close/>
                <a:moveTo>
                  <a:pt x="19440" y="2645"/>
                </a:moveTo>
                <a:cubicBezTo>
                  <a:pt x="15525" y="2645"/>
                  <a:pt x="15525" y="2645"/>
                  <a:pt x="15525" y="2645"/>
                </a:cubicBezTo>
                <a:cubicBezTo>
                  <a:pt x="15390" y="2645"/>
                  <a:pt x="15255" y="3086"/>
                  <a:pt x="15255" y="3306"/>
                </a:cubicBezTo>
                <a:cubicBezTo>
                  <a:pt x="15255" y="3527"/>
                  <a:pt x="15390" y="3747"/>
                  <a:pt x="15525" y="3747"/>
                </a:cubicBezTo>
                <a:cubicBezTo>
                  <a:pt x="19440" y="3747"/>
                  <a:pt x="19440" y="3747"/>
                  <a:pt x="19440" y="3747"/>
                </a:cubicBezTo>
                <a:cubicBezTo>
                  <a:pt x="19710" y="3747"/>
                  <a:pt x="19845" y="3527"/>
                  <a:pt x="19845" y="3306"/>
                </a:cubicBezTo>
                <a:cubicBezTo>
                  <a:pt x="19845" y="3086"/>
                  <a:pt x="19710" y="2645"/>
                  <a:pt x="19440" y="2645"/>
                </a:cubicBezTo>
                <a:close/>
                <a:moveTo>
                  <a:pt x="15525" y="5951"/>
                </a:moveTo>
                <a:cubicBezTo>
                  <a:pt x="19440" y="5951"/>
                  <a:pt x="19440" y="5951"/>
                  <a:pt x="19440" y="5951"/>
                </a:cubicBezTo>
                <a:cubicBezTo>
                  <a:pt x="19710" y="5951"/>
                  <a:pt x="19845" y="5731"/>
                  <a:pt x="19845" y="5510"/>
                </a:cubicBezTo>
                <a:cubicBezTo>
                  <a:pt x="19845" y="5290"/>
                  <a:pt x="19710" y="4849"/>
                  <a:pt x="19440" y="4849"/>
                </a:cubicBezTo>
                <a:cubicBezTo>
                  <a:pt x="15525" y="4849"/>
                  <a:pt x="15525" y="4849"/>
                  <a:pt x="15525" y="4849"/>
                </a:cubicBezTo>
                <a:cubicBezTo>
                  <a:pt x="15390" y="4849"/>
                  <a:pt x="15255" y="5290"/>
                  <a:pt x="15255" y="5510"/>
                </a:cubicBezTo>
                <a:cubicBezTo>
                  <a:pt x="15255" y="5731"/>
                  <a:pt x="15390" y="5951"/>
                  <a:pt x="15525" y="5951"/>
                </a:cubicBezTo>
                <a:close/>
                <a:moveTo>
                  <a:pt x="15525" y="8155"/>
                </a:moveTo>
                <a:cubicBezTo>
                  <a:pt x="19440" y="8155"/>
                  <a:pt x="19440" y="8155"/>
                  <a:pt x="19440" y="8155"/>
                </a:cubicBezTo>
                <a:cubicBezTo>
                  <a:pt x="19710" y="8155"/>
                  <a:pt x="19845" y="7935"/>
                  <a:pt x="19845" y="7714"/>
                </a:cubicBezTo>
                <a:cubicBezTo>
                  <a:pt x="19845" y="7494"/>
                  <a:pt x="19710" y="7053"/>
                  <a:pt x="19440" y="7053"/>
                </a:cubicBezTo>
                <a:cubicBezTo>
                  <a:pt x="15525" y="7053"/>
                  <a:pt x="15525" y="7053"/>
                  <a:pt x="15525" y="7053"/>
                </a:cubicBezTo>
                <a:cubicBezTo>
                  <a:pt x="15390" y="7053"/>
                  <a:pt x="15255" y="7494"/>
                  <a:pt x="15255" y="7714"/>
                </a:cubicBezTo>
                <a:cubicBezTo>
                  <a:pt x="15255" y="7935"/>
                  <a:pt x="15390" y="8155"/>
                  <a:pt x="15525" y="8155"/>
                </a:cubicBezTo>
                <a:close/>
                <a:moveTo>
                  <a:pt x="15525" y="10359"/>
                </a:moveTo>
                <a:cubicBezTo>
                  <a:pt x="19440" y="10359"/>
                  <a:pt x="19440" y="10359"/>
                  <a:pt x="19440" y="10359"/>
                </a:cubicBezTo>
                <a:cubicBezTo>
                  <a:pt x="19710" y="10359"/>
                  <a:pt x="19845" y="10139"/>
                  <a:pt x="19845" y="9918"/>
                </a:cubicBezTo>
                <a:cubicBezTo>
                  <a:pt x="19845" y="9698"/>
                  <a:pt x="19710" y="9257"/>
                  <a:pt x="19440" y="9257"/>
                </a:cubicBezTo>
                <a:cubicBezTo>
                  <a:pt x="15525" y="9257"/>
                  <a:pt x="15525" y="9257"/>
                  <a:pt x="15525" y="9257"/>
                </a:cubicBezTo>
                <a:cubicBezTo>
                  <a:pt x="15390" y="9257"/>
                  <a:pt x="15255" y="9698"/>
                  <a:pt x="15255" y="9918"/>
                </a:cubicBezTo>
                <a:cubicBezTo>
                  <a:pt x="15255" y="10139"/>
                  <a:pt x="15390" y="10359"/>
                  <a:pt x="15525" y="1035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00" name="Freeform 184"/>
          <p:cNvSpPr/>
          <p:nvPr/>
        </p:nvSpPr>
        <p:spPr>
          <a:xfrm>
            <a:off x="6878871" y="10663238"/>
            <a:ext cx="105386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6" h="21600" extrusionOk="0">
                <a:moveTo>
                  <a:pt x="21466" y="4455"/>
                </a:moveTo>
                <a:cubicBezTo>
                  <a:pt x="21466" y="4455"/>
                  <a:pt x="21466" y="4455"/>
                  <a:pt x="21466" y="4455"/>
                </a:cubicBezTo>
                <a:cubicBezTo>
                  <a:pt x="21466" y="4320"/>
                  <a:pt x="21466" y="4320"/>
                  <a:pt x="21466" y="4320"/>
                </a:cubicBezTo>
                <a:cubicBezTo>
                  <a:pt x="21466" y="4320"/>
                  <a:pt x="21466" y="4320"/>
                  <a:pt x="21466" y="4320"/>
                </a:cubicBezTo>
                <a:cubicBezTo>
                  <a:pt x="21466" y="4320"/>
                  <a:pt x="21466" y="4320"/>
                  <a:pt x="21466" y="4320"/>
                </a:cubicBezTo>
                <a:cubicBezTo>
                  <a:pt x="21466" y="4320"/>
                  <a:pt x="21466" y="4320"/>
                  <a:pt x="21466" y="4320"/>
                </a:cubicBezTo>
                <a:cubicBezTo>
                  <a:pt x="21466" y="4320"/>
                  <a:pt x="21466" y="4320"/>
                  <a:pt x="21466" y="4320"/>
                </a:cubicBezTo>
                <a:cubicBezTo>
                  <a:pt x="21466" y="4320"/>
                  <a:pt x="21466" y="4320"/>
                  <a:pt x="21466" y="4320"/>
                </a:cubicBezTo>
                <a:cubicBezTo>
                  <a:pt x="21466" y="4185"/>
                  <a:pt x="21466" y="4185"/>
                  <a:pt x="21466" y="4185"/>
                </a:cubicBezTo>
                <a:cubicBezTo>
                  <a:pt x="21327" y="4185"/>
                  <a:pt x="21327" y="4185"/>
                  <a:pt x="21327" y="4185"/>
                </a:cubicBezTo>
                <a:cubicBezTo>
                  <a:pt x="21327" y="4185"/>
                  <a:pt x="21327" y="4185"/>
                  <a:pt x="21327" y="4185"/>
                </a:cubicBezTo>
                <a:cubicBezTo>
                  <a:pt x="17146" y="135"/>
                  <a:pt x="17146" y="135"/>
                  <a:pt x="17146" y="135"/>
                </a:cubicBezTo>
                <a:cubicBezTo>
                  <a:pt x="17146" y="135"/>
                  <a:pt x="17146" y="135"/>
                  <a:pt x="17146" y="135"/>
                </a:cubicBezTo>
                <a:cubicBezTo>
                  <a:pt x="17146" y="135"/>
                  <a:pt x="17146" y="0"/>
                  <a:pt x="17146" y="0"/>
                </a:cubicBezTo>
                <a:cubicBezTo>
                  <a:pt x="17146" y="0"/>
                  <a:pt x="17146" y="0"/>
                  <a:pt x="17007" y="0"/>
                </a:cubicBezTo>
                <a:cubicBezTo>
                  <a:pt x="17007" y="0"/>
                  <a:pt x="17007" y="0"/>
                  <a:pt x="17007" y="0"/>
                </a:cubicBezTo>
                <a:cubicBezTo>
                  <a:pt x="17007" y="0"/>
                  <a:pt x="17007" y="0"/>
                  <a:pt x="17007" y="0"/>
                </a:cubicBezTo>
                <a:cubicBezTo>
                  <a:pt x="17007" y="0"/>
                  <a:pt x="17007" y="0"/>
                  <a:pt x="17007" y="0"/>
                </a:cubicBezTo>
                <a:cubicBezTo>
                  <a:pt x="17007" y="0"/>
                  <a:pt x="17007" y="0"/>
                  <a:pt x="17007" y="0"/>
                </a:cubicBezTo>
                <a:cubicBezTo>
                  <a:pt x="17007" y="0"/>
                  <a:pt x="17007" y="0"/>
                  <a:pt x="17007" y="0"/>
                </a:cubicBezTo>
                <a:cubicBezTo>
                  <a:pt x="17007" y="0"/>
                  <a:pt x="16867" y="0"/>
                  <a:pt x="16867" y="0"/>
                </a:cubicBezTo>
                <a:cubicBezTo>
                  <a:pt x="16867" y="0"/>
                  <a:pt x="16867" y="0"/>
                  <a:pt x="16867" y="0"/>
                </a:cubicBezTo>
                <a:cubicBezTo>
                  <a:pt x="16867" y="0"/>
                  <a:pt x="16867" y="0"/>
                  <a:pt x="16867" y="0"/>
                </a:cubicBezTo>
                <a:cubicBezTo>
                  <a:pt x="8088" y="0"/>
                  <a:pt x="8088" y="0"/>
                  <a:pt x="8088" y="0"/>
                </a:cubicBezTo>
                <a:cubicBezTo>
                  <a:pt x="8088" y="0"/>
                  <a:pt x="7949" y="0"/>
                  <a:pt x="7809" y="135"/>
                </a:cubicBezTo>
                <a:cubicBezTo>
                  <a:pt x="7809" y="135"/>
                  <a:pt x="7809" y="270"/>
                  <a:pt x="7809" y="405"/>
                </a:cubicBezTo>
                <a:cubicBezTo>
                  <a:pt x="7809" y="2160"/>
                  <a:pt x="7809" y="2160"/>
                  <a:pt x="7809" y="2160"/>
                </a:cubicBezTo>
                <a:cubicBezTo>
                  <a:pt x="5022" y="2160"/>
                  <a:pt x="5022" y="2160"/>
                  <a:pt x="5022" y="2160"/>
                </a:cubicBezTo>
                <a:cubicBezTo>
                  <a:pt x="4883" y="2160"/>
                  <a:pt x="4743" y="2160"/>
                  <a:pt x="4743" y="2160"/>
                </a:cubicBezTo>
                <a:cubicBezTo>
                  <a:pt x="4604" y="2295"/>
                  <a:pt x="4604" y="2430"/>
                  <a:pt x="4604" y="2430"/>
                </a:cubicBezTo>
                <a:cubicBezTo>
                  <a:pt x="4604" y="9450"/>
                  <a:pt x="4604" y="9450"/>
                  <a:pt x="4604" y="9450"/>
                </a:cubicBezTo>
                <a:cubicBezTo>
                  <a:pt x="4604" y="9450"/>
                  <a:pt x="4604" y="9450"/>
                  <a:pt x="4604" y="9450"/>
                </a:cubicBezTo>
                <a:cubicBezTo>
                  <a:pt x="4604" y="9450"/>
                  <a:pt x="4604" y="9450"/>
                  <a:pt x="4604" y="9450"/>
                </a:cubicBezTo>
                <a:cubicBezTo>
                  <a:pt x="4465" y="9450"/>
                  <a:pt x="4465" y="9450"/>
                  <a:pt x="4465" y="9450"/>
                </a:cubicBezTo>
                <a:cubicBezTo>
                  <a:pt x="4465" y="9450"/>
                  <a:pt x="4465" y="9450"/>
                  <a:pt x="4465" y="9450"/>
                </a:cubicBezTo>
                <a:cubicBezTo>
                  <a:pt x="4465" y="9450"/>
                  <a:pt x="4465" y="9450"/>
                  <a:pt x="4325" y="9450"/>
                </a:cubicBezTo>
                <a:cubicBezTo>
                  <a:pt x="4325" y="9450"/>
                  <a:pt x="4325" y="9450"/>
                  <a:pt x="4325" y="9450"/>
                </a:cubicBezTo>
                <a:cubicBezTo>
                  <a:pt x="4325" y="9450"/>
                  <a:pt x="4325" y="9450"/>
                  <a:pt x="4325" y="9450"/>
                </a:cubicBezTo>
                <a:cubicBezTo>
                  <a:pt x="4325" y="9450"/>
                  <a:pt x="4325" y="9450"/>
                  <a:pt x="4186" y="9585"/>
                </a:cubicBezTo>
                <a:cubicBezTo>
                  <a:pt x="4186" y="9585"/>
                  <a:pt x="4186" y="9585"/>
                  <a:pt x="4186" y="9585"/>
                </a:cubicBezTo>
                <a:cubicBezTo>
                  <a:pt x="4186" y="9585"/>
                  <a:pt x="4186" y="9585"/>
                  <a:pt x="4186" y="9585"/>
                </a:cubicBezTo>
                <a:cubicBezTo>
                  <a:pt x="4186" y="9585"/>
                  <a:pt x="4047" y="9585"/>
                  <a:pt x="4047" y="9585"/>
                </a:cubicBezTo>
                <a:cubicBezTo>
                  <a:pt x="4047" y="9585"/>
                  <a:pt x="4047" y="9585"/>
                  <a:pt x="4047" y="9585"/>
                </a:cubicBezTo>
                <a:cubicBezTo>
                  <a:pt x="3907" y="9585"/>
                  <a:pt x="3907" y="9585"/>
                  <a:pt x="3907" y="9720"/>
                </a:cubicBezTo>
                <a:cubicBezTo>
                  <a:pt x="3907" y="9720"/>
                  <a:pt x="3907" y="9720"/>
                  <a:pt x="3907" y="9720"/>
                </a:cubicBezTo>
                <a:cubicBezTo>
                  <a:pt x="3907" y="9720"/>
                  <a:pt x="3768" y="9720"/>
                  <a:pt x="3768" y="9720"/>
                </a:cubicBezTo>
                <a:cubicBezTo>
                  <a:pt x="3768" y="9720"/>
                  <a:pt x="3768" y="9720"/>
                  <a:pt x="3768" y="9720"/>
                </a:cubicBezTo>
                <a:cubicBezTo>
                  <a:pt x="3768" y="9720"/>
                  <a:pt x="3768" y="9720"/>
                  <a:pt x="3768" y="9720"/>
                </a:cubicBezTo>
                <a:cubicBezTo>
                  <a:pt x="3629" y="9720"/>
                  <a:pt x="3629" y="9720"/>
                  <a:pt x="3629" y="9720"/>
                </a:cubicBezTo>
                <a:cubicBezTo>
                  <a:pt x="3629" y="9720"/>
                  <a:pt x="3629" y="9720"/>
                  <a:pt x="3629" y="9720"/>
                </a:cubicBezTo>
                <a:cubicBezTo>
                  <a:pt x="3629" y="9855"/>
                  <a:pt x="3629" y="9855"/>
                  <a:pt x="3629" y="9855"/>
                </a:cubicBezTo>
                <a:cubicBezTo>
                  <a:pt x="3489" y="9855"/>
                  <a:pt x="3489" y="9855"/>
                  <a:pt x="3489" y="9855"/>
                </a:cubicBezTo>
                <a:cubicBezTo>
                  <a:pt x="3489" y="9855"/>
                  <a:pt x="3489" y="9855"/>
                  <a:pt x="3489" y="9855"/>
                </a:cubicBezTo>
                <a:cubicBezTo>
                  <a:pt x="3489" y="9855"/>
                  <a:pt x="3489" y="9855"/>
                  <a:pt x="3489" y="9855"/>
                </a:cubicBezTo>
                <a:cubicBezTo>
                  <a:pt x="3350" y="9855"/>
                  <a:pt x="3350" y="9855"/>
                  <a:pt x="3350" y="9855"/>
                </a:cubicBezTo>
                <a:cubicBezTo>
                  <a:pt x="3350" y="9855"/>
                  <a:pt x="3350" y="9990"/>
                  <a:pt x="3350" y="9990"/>
                </a:cubicBezTo>
                <a:cubicBezTo>
                  <a:pt x="3350" y="9990"/>
                  <a:pt x="3350" y="9990"/>
                  <a:pt x="3350" y="9990"/>
                </a:cubicBezTo>
                <a:cubicBezTo>
                  <a:pt x="3211" y="9990"/>
                  <a:pt x="3211" y="9990"/>
                  <a:pt x="3211" y="9990"/>
                </a:cubicBezTo>
                <a:cubicBezTo>
                  <a:pt x="3211" y="9990"/>
                  <a:pt x="3211" y="9990"/>
                  <a:pt x="3211" y="9990"/>
                </a:cubicBezTo>
                <a:cubicBezTo>
                  <a:pt x="3071" y="9990"/>
                  <a:pt x="3071" y="9990"/>
                  <a:pt x="3071" y="9990"/>
                </a:cubicBezTo>
                <a:cubicBezTo>
                  <a:pt x="3071" y="10125"/>
                  <a:pt x="3071" y="10125"/>
                  <a:pt x="3071" y="10125"/>
                </a:cubicBezTo>
                <a:cubicBezTo>
                  <a:pt x="2932" y="10125"/>
                  <a:pt x="2932" y="10125"/>
                  <a:pt x="2932" y="10125"/>
                </a:cubicBezTo>
                <a:cubicBezTo>
                  <a:pt x="2932" y="10125"/>
                  <a:pt x="2932" y="10125"/>
                  <a:pt x="2932" y="10125"/>
                </a:cubicBezTo>
                <a:cubicBezTo>
                  <a:pt x="2932" y="10260"/>
                  <a:pt x="2792" y="10260"/>
                  <a:pt x="2792" y="10260"/>
                </a:cubicBezTo>
                <a:cubicBezTo>
                  <a:pt x="2792" y="10260"/>
                  <a:pt x="2792" y="10260"/>
                  <a:pt x="2792" y="10260"/>
                </a:cubicBezTo>
                <a:cubicBezTo>
                  <a:pt x="2792" y="10260"/>
                  <a:pt x="2653" y="10260"/>
                  <a:pt x="2653" y="10260"/>
                </a:cubicBezTo>
                <a:cubicBezTo>
                  <a:pt x="2653" y="10260"/>
                  <a:pt x="2653" y="10395"/>
                  <a:pt x="2653" y="10395"/>
                </a:cubicBezTo>
                <a:cubicBezTo>
                  <a:pt x="2653" y="10395"/>
                  <a:pt x="2653" y="10395"/>
                  <a:pt x="2514" y="10395"/>
                </a:cubicBezTo>
                <a:cubicBezTo>
                  <a:pt x="2514" y="10395"/>
                  <a:pt x="2514" y="10395"/>
                  <a:pt x="2514" y="10395"/>
                </a:cubicBezTo>
                <a:cubicBezTo>
                  <a:pt x="2514" y="10530"/>
                  <a:pt x="2514" y="10530"/>
                  <a:pt x="2374" y="10530"/>
                </a:cubicBezTo>
                <a:cubicBezTo>
                  <a:pt x="2374" y="10530"/>
                  <a:pt x="2374" y="10530"/>
                  <a:pt x="2374" y="10530"/>
                </a:cubicBezTo>
                <a:cubicBezTo>
                  <a:pt x="2374" y="10530"/>
                  <a:pt x="2374" y="10530"/>
                  <a:pt x="2374" y="10530"/>
                </a:cubicBezTo>
                <a:cubicBezTo>
                  <a:pt x="2235" y="10665"/>
                  <a:pt x="2235" y="10665"/>
                  <a:pt x="2235" y="10665"/>
                </a:cubicBezTo>
                <a:cubicBezTo>
                  <a:pt x="2235" y="10665"/>
                  <a:pt x="2235" y="10665"/>
                  <a:pt x="2235" y="10665"/>
                </a:cubicBezTo>
                <a:cubicBezTo>
                  <a:pt x="2235" y="10665"/>
                  <a:pt x="2235" y="10665"/>
                  <a:pt x="2235" y="10665"/>
                </a:cubicBezTo>
                <a:cubicBezTo>
                  <a:pt x="2235" y="10665"/>
                  <a:pt x="2235" y="10665"/>
                  <a:pt x="2235" y="10665"/>
                </a:cubicBezTo>
                <a:cubicBezTo>
                  <a:pt x="2235" y="10665"/>
                  <a:pt x="2096" y="10665"/>
                  <a:pt x="2096" y="10800"/>
                </a:cubicBezTo>
                <a:cubicBezTo>
                  <a:pt x="2096" y="10800"/>
                  <a:pt x="2096" y="10800"/>
                  <a:pt x="2096" y="10800"/>
                </a:cubicBezTo>
                <a:cubicBezTo>
                  <a:pt x="2096" y="10800"/>
                  <a:pt x="2096" y="10800"/>
                  <a:pt x="2096" y="10800"/>
                </a:cubicBezTo>
                <a:cubicBezTo>
                  <a:pt x="2096" y="10800"/>
                  <a:pt x="2096" y="10800"/>
                  <a:pt x="1956" y="10800"/>
                </a:cubicBezTo>
                <a:cubicBezTo>
                  <a:pt x="1956" y="10800"/>
                  <a:pt x="1956" y="10935"/>
                  <a:pt x="1956" y="10935"/>
                </a:cubicBezTo>
                <a:cubicBezTo>
                  <a:pt x="1956" y="10935"/>
                  <a:pt x="1956" y="10935"/>
                  <a:pt x="1956" y="10935"/>
                </a:cubicBezTo>
                <a:cubicBezTo>
                  <a:pt x="1956" y="10935"/>
                  <a:pt x="1956" y="10935"/>
                  <a:pt x="1956" y="10935"/>
                </a:cubicBezTo>
                <a:cubicBezTo>
                  <a:pt x="1956" y="10935"/>
                  <a:pt x="1956" y="10935"/>
                  <a:pt x="1956" y="10935"/>
                </a:cubicBezTo>
                <a:cubicBezTo>
                  <a:pt x="1399" y="11340"/>
                  <a:pt x="1120" y="11880"/>
                  <a:pt x="841" y="12420"/>
                </a:cubicBezTo>
                <a:cubicBezTo>
                  <a:pt x="841" y="12420"/>
                  <a:pt x="841" y="12420"/>
                  <a:pt x="841" y="12420"/>
                </a:cubicBezTo>
                <a:cubicBezTo>
                  <a:pt x="702" y="12420"/>
                  <a:pt x="702" y="12420"/>
                  <a:pt x="702" y="12420"/>
                </a:cubicBezTo>
                <a:cubicBezTo>
                  <a:pt x="702" y="12420"/>
                  <a:pt x="702" y="12420"/>
                  <a:pt x="702" y="12420"/>
                </a:cubicBezTo>
                <a:cubicBezTo>
                  <a:pt x="702" y="12555"/>
                  <a:pt x="702" y="12555"/>
                  <a:pt x="702" y="12555"/>
                </a:cubicBezTo>
                <a:cubicBezTo>
                  <a:pt x="702" y="12555"/>
                  <a:pt x="702" y="12555"/>
                  <a:pt x="702" y="12555"/>
                </a:cubicBezTo>
                <a:cubicBezTo>
                  <a:pt x="702" y="12690"/>
                  <a:pt x="702" y="12690"/>
                  <a:pt x="563" y="12690"/>
                </a:cubicBezTo>
                <a:cubicBezTo>
                  <a:pt x="563" y="12690"/>
                  <a:pt x="563" y="12690"/>
                  <a:pt x="563" y="12690"/>
                </a:cubicBezTo>
                <a:cubicBezTo>
                  <a:pt x="563" y="12825"/>
                  <a:pt x="563" y="12825"/>
                  <a:pt x="563" y="12825"/>
                </a:cubicBezTo>
                <a:cubicBezTo>
                  <a:pt x="563" y="12825"/>
                  <a:pt x="563" y="12825"/>
                  <a:pt x="563" y="12960"/>
                </a:cubicBezTo>
                <a:cubicBezTo>
                  <a:pt x="563" y="12960"/>
                  <a:pt x="563" y="12960"/>
                  <a:pt x="423" y="12960"/>
                </a:cubicBezTo>
                <a:cubicBezTo>
                  <a:pt x="423" y="12960"/>
                  <a:pt x="423" y="13095"/>
                  <a:pt x="423" y="13095"/>
                </a:cubicBezTo>
                <a:cubicBezTo>
                  <a:pt x="423" y="13095"/>
                  <a:pt x="423" y="13095"/>
                  <a:pt x="423" y="13095"/>
                </a:cubicBezTo>
                <a:cubicBezTo>
                  <a:pt x="423" y="13230"/>
                  <a:pt x="423" y="13230"/>
                  <a:pt x="423" y="13230"/>
                </a:cubicBezTo>
                <a:cubicBezTo>
                  <a:pt x="423" y="13230"/>
                  <a:pt x="423" y="13230"/>
                  <a:pt x="423" y="13365"/>
                </a:cubicBezTo>
                <a:cubicBezTo>
                  <a:pt x="284" y="13365"/>
                  <a:pt x="284" y="13365"/>
                  <a:pt x="284" y="13365"/>
                </a:cubicBezTo>
                <a:cubicBezTo>
                  <a:pt x="284" y="13365"/>
                  <a:pt x="284" y="13500"/>
                  <a:pt x="284" y="13500"/>
                </a:cubicBezTo>
                <a:cubicBezTo>
                  <a:pt x="284" y="13500"/>
                  <a:pt x="284" y="13500"/>
                  <a:pt x="284" y="13500"/>
                </a:cubicBezTo>
                <a:cubicBezTo>
                  <a:pt x="284" y="13500"/>
                  <a:pt x="284" y="13500"/>
                  <a:pt x="284" y="13500"/>
                </a:cubicBezTo>
                <a:cubicBezTo>
                  <a:pt x="284" y="13635"/>
                  <a:pt x="284" y="13635"/>
                  <a:pt x="284" y="13635"/>
                </a:cubicBezTo>
                <a:cubicBezTo>
                  <a:pt x="284" y="13635"/>
                  <a:pt x="284" y="13635"/>
                  <a:pt x="284" y="13770"/>
                </a:cubicBezTo>
                <a:cubicBezTo>
                  <a:pt x="284" y="13770"/>
                  <a:pt x="284" y="13770"/>
                  <a:pt x="284" y="13770"/>
                </a:cubicBezTo>
                <a:cubicBezTo>
                  <a:pt x="284" y="13770"/>
                  <a:pt x="284" y="13770"/>
                  <a:pt x="284" y="13770"/>
                </a:cubicBezTo>
                <a:cubicBezTo>
                  <a:pt x="284" y="13770"/>
                  <a:pt x="284" y="13770"/>
                  <a:pt x="145" y="13770"/>
                </a:cubicBezTo>
                <a:cubicBezTo>
                  <a:pt x="145" y="13905"/>
                  <a:pt x="145" y="13905"/>
                  <a:pt x="145" y="13905"/>
                </a:cubicBezTo>
                <a:cubicBezTo>
                  <a:pt x="145" y="13905"/>
                  <a:pt x="145" y="13905"/>
                  <a:pt x="145" y="13905"/>
                </a:cubicBezTo>
                <a:cubicBezTo>
                  <a:pt x="145" y="13905"/>
                  <a:pt x="145" y="13905"/>
                  <a:pt x="145" y="14040"/>
                </a:cubicBezTo>
                <a:cubicBezTo>
                  <a:pt x="145" y="14040"/>
                  <a:pt x="145" y="14040"/>
                  <a:pt x="145" y="14040"/>
                </a:cubicBezTo>
                <a:cubicBezTo>
                  <a:pt x="145" y="14040"/>
                  <a:pt x="145" y="14175"/>
                  <a:pt x="145" y="14175"/>
                </a:cubicBezTo>
                <a:cubicBezTo>
                  <a:pt x="145" y="14175"/>
                  <a:pt x="145" y="14175"/>
                  <a:pt x="145" y="14175"/>
                </a:cubicBezTo>
                <a:cubicBezTo>
                  <a:pt x="145" y="14310"/>
                  <a:pt x="145" y="14310"/>
                  <a:pt x="145" y="14310"/>
                </a:cubicBezTo>
                <a:cubicBezTo>
                  <a:pt x="145" y="14310"/>
                  <a:pt x="145" y="14310"/>
                  <a:pt x="145" y="14445"/>
                </a:cubicBezTo>
                <a:cubicBezTo>
                  <a:pt x="145" y="14445"/>
                  <a:pt x="145" y="14445"/>
                  <a:pt x="5" y="14445"/>
                </a:cubicBezTo>
                <a:cubicBezTo>
                  <a:pt x="5" y="14445"/>
                  <a:pt x="5" y="14445"/>
                  <a:pt x="5" y="14445"/>
                </a:cubicBezTo>
                <a:cubicBezTo>
                  <a:pt x="5" y="14580"/>
                  <a:pt x="5" y="14580"/>
                  <a:pt x="5" y="14580"/>
                </a:cubicBezTo>
                <a:cubicBezTo>
                  <a:pt x="5" y="14580"/>
                  <a:pt x="5" y="14580"/>
                  <a:pt x="5" y="14580"/>
                </a:cubicBezTo>
                <a:cubicBezTo>
                  <a:pt x="5" y="14715"/>
                  <a:pt x="5" y="14715"/>
                  <a:pt x="5" y="14715"/>
                </a:cubicBezTo>
                <a:cubicBezTo>
                  <a:pt x="5" y="14715"/>
                  <a:pt x="5" y="14715"/>
                  <a:pt x="5" y="14715"/>
                </a:cubicBezTo>
                <a:cubicBezTo>
                  <a:pt x="5" y="14715"/>
                  <a:pt x="5" y="14715"/>
                  <a:pt x="5" y="14850"/>
                </a:cubicBezTo>
                <a:cubicBezTo>
                  <a:pt x="5" y="14850"/>
                  <a:pt x="5" y="14850"/>
                  <a:pt x="5" y="14850"/>
                </a:cubicBezTo>
                <a:cubicBezTo>
                  <a:pt x="5" y="14850"/>
                  <a:pt x="5" y="14850"/>
                  <a:pt x="5" y="14850"/>
                </a:cubicBezTo>
                <a:cubicBezTo>
                  <a:pt x="5" y="14985"/>
                  <a:pt x="5" y="14985"/>
                  <a:pt x="5" y="14985"/>
                </a:cubicBezTo>
                <a:cubicBezTo>
                  <a:pt x="5" y="14985"/>
                  <a:pt x="5" y="14985"/>
                  <a:pt x="5" y="14985"/>
                </a:cubicBezTo>
                <a:cubicBezTo>
                  <a:pt x="5" y="14985"/>
                  <a:pt x="5" y="14985"/>
                  <a:pt x="5" y="15120"/>
                </a:cubicBezTo>
                <a:cubicBezTo>
                  <a:pt x="-134" y="18495"/>
                  <a:pt x="2514" y="21465"/>
                  <a:pt x="6137" y="21600"/>
                </a:cubicBezTo>
                <a:cubicBezTo>
                  <a:pt x="6276" y="21600"/>
                  <a:pt x="6276" y="21600"/>
                  <a:pt x="6416" y="21600"/>
                </a:cubicBezTo>
                <a:cubicBezTo>
                  <a:pt x="6694" y="21600"/>
                  <a:pt x="6973" y="21600"/>
                  <a:pt x="7252" y="21600"/>
                </a:cubicBezTo>
                <a:cubicBezTo>
                  <a:pt x="17982" y="21600"/>
                  <a:pt x="17982" y="21600"/>
                  <a:pt x="17982" y="21600"/>
                </a:cubicBezTo>
                <a:cubicBezTo>
                  <a:pt x="18121" y="21600"/>
                  <a:pt x="18261" y="21330"/>
                  <a:pt x="18261" y="21195"/>
                </a:cubicBezTo>
                <a:cubicBezTo>
                  <a:pt x="18261" y="19440"/>
                  <a:pt x="18261" y="19440"/>
                  <a:pt x="18261" y="19440"/>
                </a:cubicBezTo>
                <a:cubicBezTo>
                  <a:pt x="18261" y="19440"/>
                  <a:pt x="18261" y="19440"/>
                  <a:pt x="18261" y="19440"/>
                </a:cubicBezTo>
                <a:cubicBezTo>
                  <a:pt x="21048" y="19440"/>
                  <a:pt x="21048" y="19440"/>
                  <a:pt x="21048" y="19440"/>
                </a:cubicBezTo>
                <a:cubicBezTo>
                  <a:pt x="21327" y="19440"/>
                  <a:pt x="21466" y="19305"/>
                  <a:pt x="21466" y="19035"/>
                </a:cubicBezTo>
                <a:cubicBezTo>
                  <a:pt x="21466" y="4455"/>
                  <a:pt x="21466" y="4455"/>
                  <a:pt x="21466" y="4455"/>
                </a:cubicBezTo>
                <a:cubicBezTo>
                  <a:pt x="21466" y="4455"/>
                  <a:pt x="21466" y="4455"/>
                  <a:pt x="21466" y="4455"/>
                </a:cubicBezTo>
                <a:close/>
                <a:moveTo>
                  <a:pt x="17285" y="1215"/>
                </a:moveTo>
                <a:cubicBezTo>
                  <a:pt x="20212" y="4050"/>
                  <a:pt x="20212" y="4050"/>
                  <a:pt x="20212" y="4050"/>
                </a:cubicBezTo>
                <a:cubicBezTo>
                  <a:pt x="17285" y="4050"/>
                  <a:pt x="17285" y="4050"/>
                  <a:pt x="17285" y="4050"/>
                </a:cubicBezTo>
                <a:lnTo>
                  <a:pt x="17285" y="1215"/>
                </a:lnTo>
                <a:close/>
                <a:moveTo>
                  <a:pt x="7252" y="20925"/>
                </a:moveTo>
                <a:cubicBezTo>
                  <a:pt x="6276" y="20925"/>
                  <a:pt x="6276" y="20925"/>
                  <a:pt x="6276" y="20925"/>
                </a:cubicBezTo>
                <a:cubicBezTo>
                  <a:pt x="6137" y="20925"/>
                  <a:pt x="6137" y="20925"/>
                  <a:pt x="5998" y="20925"/>
                </a:cubicBezTo>
                <a:cubicBezTo>
                  <a:pt x="4883" y="20790"/>
                  <a:pt x="3768" y="20385"/>
                  <a:pt x="2932" y="19710"/>
                </a:cubicBezTo>
                <a:cubicBezTo>
                  <a:pt x="2932" y="19710"/>
                  <a:pt x="2932" y="19710"/>
                  <a:pt x="2932" y="19710"/>
                </a:cubicBezTo>
                <a:cubicBezTo>
                  <a:pt x="3211" y="19035"/>
                  <a:pt x="3768" y="18900"/>
                  <a:pt x="3768" y="18900"/>
                </a:cubicBezTo>
                <a:cubicBezTo>
                  <a:pt x="3768" y="18900"/>
                  <a:pt x="3768" y="18900"/>
                  <a:pt x="3768" y="18900"/>
                </a:cubicBezTo>
                <a:cubicBezTo>
                  <a:pt x="5301" y="18225"/>
                  <a:pt x="5301" y="18225"/>
                  <a:pt x="5301" y="18225"/>
                </a:cubicBezTo>
                <a:cubicBezTo>
                  <a:pt x="6137" y="19035"/>
                  <a:pt x="6137" y="19035"/>
                  <a:pt x="6137" y="19035"/>
                </a:cubicBezTo>
                <a:cubicBezTo>
                  <a:pt x="6276" y="19170"/>
                  <a:pt x="6416" y="19170"/>
                  <a:pt x="6416" y="19170"/>
                </a:cubicBezTo>
                <a:cubicBezTo>
                  <a:pt x="6416" y="19170"/>
                  <a:pt x="6416" y="19170"/>
                  <a:pt x="6416" y="19170"/>
                </a:cubicBezTo>
                <a:cubicBezTo>
                  <a:pt x="6555" y="19170"/>
                  <a:pt x="6694" y="19170"/>
                  <a:pt x="6694" y="19035"/>
                </a:cubicBezTo>
                <a:cubicBezTo>
                  <a:pt x="7531" y="18225"/>
                  <a:pt x="7531" y="18225"/>
                  <a:pt x="7531" y="18225"/>
                </a:cubicBezTo>
                <a:cubicBezTo>
                  <a:pt x="9063" y="18900"/>
                  <a:pt x="9063" y="18900"/>
                  <a:pt x="9063" y="18900"/>
                </a:cubicBezTo>
                <a:cubicBezTo>
                  <a:pt x="9063" y="18900"/>
                  <a:pt x="9063" y="18900"/>
                  <a:pt x="9063" y="18900"/>
                </a:cubicBezTo>
                <a:cubicBezTo>
                  <a:pt x="9063" y="18900"/>
                  <a:pt x="9760" y="19035"/>
                  <a:pt x="9900" y="19710"/>
                </a:cubicBezTo>
                <a:cubicBezTo>
                  <a:pt x="9203" y="20385"/>
                  <a:pt x="8227" y="20790"/>
                  <a:pt x="7252" y="20925"/>
                </a:cubicBezTo>
                <a:close/>
                <a:moveTo>
                  <a:pt x="8645" y="13635"/>
                </a:moveTo>
                <a:cubicBezTo>
                  <a:pt x="8645" y="13635"/>
                  <a:pt x="8645" y="13635"/>
                  <a:pt x="8506" y="13770"/>
                </a:cubicBezTo>
                <a:cubicBezTo>
                  <a:pt x="8506" y="13770"/>
                  <a:pt x="8506" y="13770"/>
                  <a:pt x="8506" y="13770"/>
                </a:cubicBezTo>
                <a:cubicBezTo>
                  <a:pt x="7949" y="13500"/>
                  <a:pt x="7670" y="12555"/>
                  <a:pt x="7670" y="12555"/>
                </a:cubicBezTo>
                <a:cubicBezTo>
                  <a:pt x="7670" y="12420"/>
                  <a:pt x="7531" y="12420"/>
                  <a:pt x="7391" y="12285"/>
                </a:cubicBezTo>
                <a:cubicBezTo>
                  <a:pt x="7252" y="12285"/>
                  <a:pt x="7112" y="12420"/>
                  <a:pt x="6973" y="12420"/>
                </a:cubicBezTo>
                <a:cubicBezTo>
                  <a:pt x="6276" y="13635"/>
                  <a:pt x="4465" y="13635"/>
                  <a:pt x="4465" y="13635"/>
                </a:cubicBezTo>
                <a:cubicBezTo>
                  <a:pt x="4465" y="13635"/>
                  <a:pt x="4465" y="13635"/>
                  <a:pt x="4465" y="13635"/>
                </a:cubicBezTo>
                <a:cubicBezTo>
                  <a:pt x="4325" y="13635"/>
                  <a:pt x="4325" y="13635"/>
                  <a:pt x="4325" y="13770"/>
                </a:cubicBezTo>
                <a:cubicBezTo>
                  <a:pt x="4325" y="13635"/>
                  <a:pt x="4325" y="13635"/>
                  <a:pt x="4186" y="13635"/>
                </a:cubicBezTo>
                <a:cubicBezTo>
                  <a:pt x="4186" y="13500"/>
                  <a:pt x="4186" y="13500"/>
                  <a:pt x="4186" y="13500"/>
                </a:cubicBezTo>
                <a:cubicBezTo>
                  <a:pt x="4186" y="12285"/>
                  <a:pt x="5161" y="11340"/>
                  <a:pt x="6276" y="11340"/>
                </a:cubicBezTo>
                <a:cubicBezTo>
                  <a:pt x="6555" y="11340"/>
                  <a:pt x="6555" y="11340"/>
                  <a:pt x="6555" y="11340"/>
                </a:cubicBezTo>
                <a:cubicBezTo>
                  <a:pt x="7670" y="11340"/>
                  <a:pt x="8645" y="12285"/>
                  <a:pt x="8645" y="13500"/>
                </a:cubicBezTo>
                <a:cubicBezTo>
                  <a:pt x="8645" y="13635"/>
                  <a:pt x="8645" y="13635"/>
                  <a:pt x="8645" y="13635"/>
                </a:cubicBezTo>
                <a:cubicBezTo>
                  <a:pt x="8645" y="13635"/>
                  <a:pt x="8645" y="13635"/>
                  <a:pt x="8645" y="13635"/>
                </a:cubicBezTo>
                <a:close/>
                <a:moveTo>
                  <a:pt x="4604" y="14310"/>
                </a:moveTo>
                <a:cubicBezTo>
                  <a:pt x="5022" y="14310"/>
                  <a:pt x="6276" y="14175"/>
                  <a:pt x="7252" y="13365"/>
                </a:cubicBezTo>
                <a:cubicBezTo>
                  <a:pt x="7391" y="13770"/>
                  <a:pt x="7809" y="14175"/>
                  <a:pt x="8367" y="14310"/>
                </a:cubicBezTo>
                <a:cubicBezTo>
                  <a:pt x="8367" y="14985"/>
                  <a:pt x="8367" y="14985"/>
                  <a:pt x="8367" y="14985"/>
                </a:cubicBezTo>
                <a:cubicBezTo>
                  <a:pt x="8367" y="15930"/>
                  <a:pt x="7531" y="16740"/>
                  <a:pt x="6694" y="16740"/>
                </a:cubicBezTo>
                <a:cubicBezTo>
                  <a:pt x="6276" y="16740"/>
                  <a:pt x="6276" y="16740"/>
                  <a:pt x="6276" y="16740"/>
                </a:cubicBezTo>
                <a:cubicBezTo>
                  <a:pt x="5301" y="16740"/>
                  <a:pt x="4604" y="15930"/>
                  <a:pt x="4604" y="14985"/>
                </a:cubicBezTo>
                <a:lnTo>
                  <a:pt x="4604" y="14310"/>
                </a:lnTo>
                <a:close/>
                <a:moveTo>
                  <a:pt x="6973" y="17415"/>
                </a:moveTo>
                <a:cubicBezTo>
                  <a:pt x="6973" y="17820"/>
                  <a:pt x="6973" y="17820"/>
                  <a:pt x="6973" y="17820"/>
                </a:cubicBezTo>
                <a:cubicBezTo>
                  <a:pt x="6973" y="17820"/>
                  <a:pt x="6973" y="17820"/>
                  <a:pt x="6973" y="17820"/>
                </a:cubicBezTo>
                <a:cubicBezTo>
                  <a:pt x="6973" y="17820"/>
                  <a:pt x="6973" y="17820"/>
                  <a:pt x="6973" y="17820"/>
                </a:cubicBezTo>
                <a:cubicBezTo>
                  <a:pt x="6416" y="18360"/>
                  <a:pt x="6416" y="18360"/>
                  <a:pt x="6416" y="18360"/>
                </a:cubicBezTo>
                <a:cubicBezTo>
                  <a:pt x="5998" y="17820"/>
                  <a:pt x="5998" y="17820"/>
                  <a:pt x="5998" y="17820"/>
                </a:cubicBezTo>
                <a:cubicBezTo>
                  <a:pt x="5998" y="17415"/>
                  <a:pt x="5998" y="17415"/>
                  <a:pt x="5998" y="17415"/>
                </a:cubicBezTo>
                <a:cubicBezTo>
                  <a:pt x="5998" y="17415"/>
                  <a:pt x="6137" y="17415"/>
                  <a:pt x="6276" y="17415"/>
                </a:cubicBezTo>
                <a:cubicBezTo>
                  <a:pt x="6694" y="17415"/>
                  <a:pt x="6694" y="17415"/>
                  <a:pt x="6694" y="17415"/>
                </a:cubicBezTo>
                <a:cubicBezTo>
                  <a:pt x="6694" y="17415"/>
                  <a:pt x="6834" y="17415"/>
                  <a:pt x="6973" y="17415"/>
                </a:cubicBezTo>
                <a:close/>
                <a:moveTo>
                  <a:pt x="17564" y="20925"/>
                </a:moveTo>
                <a:cubicBezTo>
                  <a:pt x="9481" y="20925"/>
                  <a:pt x="9481" y="20925"/>
                  <a:pt x="9481" y="20925"/>
                </a:cubicBezTo>
                <a:cubicBezTo>
                  <a:pt x="11432" y="19845"/>
                  <a:pt x="12687" y="17955"/>
                  <a:pt x="12826" y="15660"/>
                </a:cubicBezTo>
                <a:cubicBezTo>
                  <a:pt x="12826" y="15660"/>
                  <a:pt x="12826" y="15660"/>
                  <a:pt x="12826" y="15660"/>
                </a:cubicBezTo>
                <a:cubicBezTo>
                  <a:pt x="12826" y="15660"/>
                  <a:pt x="12826" y="15525"/>
                  <a:pt x="12826" y="15525"/>
                </a:cubicBezTo>
                <a:cubicBezTo>
                  <a:pt x="12826" y="15525"/>
                  <a:pt x="12826" y="15525"/>
                  <a:pt x="12826" y="15525"/>
                </a:cubicBezTo>
                <a:cubicBezTo>
                  <a:pt x="12826" y="15390"/>
                  <a:pt x="12826" y="15390"/>
                  <a:pt x="12826" y="15390"/>
                </a:cubicBezTo>
                <a:cubicBezTo>
                  <a:pt x="12826" y="15390"/>
                  <a:pt x="12826" y="15390"/>
                  <a:pt x="12826" y="15390"/>
                </a:cubicBezTo>
                <a:cubicBezTo>
                  <a:pt x="12826" y="15390"/>
                  <a:pt x="12826" y="15255"/>
                  <a:pt x="12826" y="15255"/>
                </a:cubicBezTo>
                <a:cubicBezTo>
                  <a:pt x="12826" y="15255"/>
                  <a:pt x="12826" y="15255"/>
                  <a:pt x="12826" y="15255"/>
                </a:cubicBezTo>
                <a:cubicBezTo>
                  <a:pt x="12826" y="15255"/>
                  <a:pt x="12826" y="15255"/>
                  <a:pt x="12826" y="15120"/>
                </a:cubicBezTo>
                <a:cubicBezTo>
                  <a:pt x="12826" y="15120"/>
                  <a:pt x="12826" y="15120"/>
                  <a:pt x="12826" y="15120"/>
                </a:cubicBezTo>
                <a:cubicBezTo>
                  <a:pt x="12826" y="15120"/>
                  <a:pt x="12826" y="15120"/>
                  <a:pt x="12826" y="15120"/>
                </a:cubicBezTo>
                <a:cubicBezTo>
                  <a:pt x="12826" y="15120"/>
                  <a:pt x="12826" y="14985"/>
                  <a:pt x="12826" y="14985"/>
                </a:cubicBezTo>
                <a:cubicBezTo>
                  <a:pt x="12826" y="14985"/>
                  <a:pt x="12826" y="14985"/>
                  <a:pt x="12826" y="14985"/>
                </a:cubicBezTo>
                <a:cubicBezTo>
                  <a:pt x="12826" y="14850"/>
                  <a:pt x="12826" y="14850"/>
                  <a:pt x="12826" y="14850"/>
                </a:cubicBezTo>
                <a:cubicBezTo>
                  <a:pt x="12826" y="14850"/>
                  <a:pt x="12826" y="14850"/>
                  <a:pt x="12826" y="14850"/>
                </a:cubicBezTo>
                <a:cubicBezTo>
                  <a:pt x="12826" y="14850"/>
                  <a:pt x="12826" y="14850"/>
                  <a:pt x="12826" y="14715"/>
                </a:cubicBezTo>
                <a:cubicBezTo>
                  <a:pt x="12826" y="14715"/>
                  <a:pt x="12826" y="14715"/>
                  <a:pt x="12826" y="14715"/>
                </a:cubicBezTo>
                <a:cubicBezTo>
                  <a:pt x="12826" y="14715"/>
                  <a:pt x="12826" y="14715"/>
                  <a:pt x="12826" y="14715"/>
                </a:cubicBezTo>
                <a:cubicBezTo>
                  <a:pt x="12826" y="14715"/>
                  <a:pt x="12826" y="14580"/>
                  <a:pt x="12826" y="14580"/>
                </a:cubicBezTo>
                <a:cubicBezTo>
                  <a:pt x="12826" y="14580"/>
                  <a:pt x="12826" y="14580"/>
                  <a:pt x="12826" y="14580"/>
                </a:cubicBezTo>
                <a:cubicBezTo>
                  <a:pt x="12826" y="14445"/>
                  <a:pt x="12826" y="14445"/>
                  <a:pt x="12826" y="14445"/>
                </a:cubicBezTo>
                <a:cubicBezTo>
                  <a:pt x="12826" y="14445"/>
                  <a:pt x="12826" y="14445"/>
                  <a:pt x="12826" y="14445"/>
                </a:cubicBezTo>
                <a:cubicBezTo>
                  <a:pt x="12826" y="14445"/>
                  <a:pt x="12826" y="14445"/>
                  <a:pt x="12826" y="14310"/>
                </a:cubicBezTo>
                <a:cubicBezTo>
                  <a:pt x="12826" y="14310"/>
                  <a:pt x="12826" y="14310"/>
                  <a:pt x="12826" y="14310"/>
                </a:cubicBezTo>
                <a:cubicBezTo>
                  <a:pt x="12687" y="14175"/>
                  <a:pt x="12687" y="14175"/>
                  <a:pt x="12687" y="14175"/>
                </a:cubicBezTo>
                <a:cubicBezTo>
                  <a:pt x="12687" y="14175"/>
                  <a:pt x="12687" y="14175"/>
                  <a:pt x="12687" y="14175"/>
                </a:cubicBezTo>
                <a:cubicBezTo>
                  <a:pt x="12687" y="14175"/>
                  <a:pt x="12687" y="14175"/>
                  <a:pt x="12687" y="14175"/>
                </a:cubicBezTo>
                <a:cubicBezTo>
                  <a:pt x="12687" y="14040"/>
                  <a:pt x="12687" y="14040"/>
                  <a:pt x="12687" y="13905"/>
                </a:cubicBezTo>
                <a:cubicBezTo>
                  <a:pt x="12687" y="13905"/>
                  <a:pt x="12687" y="13905"/>
                  <a:pt x="12687" y="13905"/>
                </a:cubicBezTo>
                <a:cubicBezTo>
                  <a:pt x="12687" y="13905"/>
                  <a:pt x="12687" y="13905"/>
                  <a:pt x="12687" y="13770"/>
                </a:cubicBezTo>
                <a:cubicBezTo>
                  <a:pt x="12687" y="13770"/>
                  <a:pt x="12687" y="13770"/>
                  <a:pt x="12687" y="13770"/>
                </a:cubicBezTo>
                <a:cubicBezTo>
                  <a:pt x="12687" y="13770"/>
                  <a:pt x="12687" y="13770"/>
                  <a:pt x="12687" y="13770"/>
                </a:cubicBezTo>
                <a:cubicBezTo>
                  <a:pt x="12687" y="13770"/>
                  <a:pt x="12687" y="13635"/>
                  <a:pt x="12547" y="13635"/>
                </a:cubicBezTo>
                <a:cubicBezTo>
                  <a:pt x="12547" y="13635"/>
                  <a:pt x="12547" y="13635"/>
                  <a:pt x="12547" y="13635"/>
                </a:cubicBezTo>
                <a:cubicBezTo>
                  <a:pt x="12547" y="13500"/>
                  <a:pt x="12547" y="13500"/>
                  <a:pt x="12547" y="13500"/>
                </a:cubicBezTo>
                <a:cubicBezTo>
                  <a:pt x="12547" y="13500"/>
                  <a:pt x="12547" y="13500"/>
                  <a:pt x="12547" y="13500"/>
                </a:cubicBezTo>
                <a:cubicBezTo>
                  <a:pt x="12547" y="13365"/>
                  <a:pt x="12547" y="13365"/>
                  <a:pt x="12547" y="13365"/>
                </a:cubicBezTo>
                <a:cubicBezTo>
                  <a:pt x="12547" y="13365"/>
                  <a:pt x="12547" y="13365"/>
                  <a:pt x="12547" y="13230"/>
                </a:cubicBezTo>
                <a:cubicBezTo>
                  <a:pt x="12408" y="13230"/>
                  <a:pt x="12408" y="13230"/>
                  <a:pt x="12408" y="13230"/>
                </a:cubicBezTo>
                <a:cubicBezTo>
                  <a:pt x="12408" y="13095"/>
                  <a:pt x="12408" y="13095"/>
                  <a:pt x="12408" y="13095"/>
                </a:cubicBezTo>
                <a:cubicBezTo>
                  <a:pt x="12408" y="13095"/>
                  <a:pt x="12408" y="13095"/>
                  <a:pt x="12408" y="13095"/>
                </a:cubicBezTo>
                <a:cubicBezTo>
                  <a:pt x="12408" y="12960"/>
                  <a:pt x="12408" y="12960"/>
                  <a:pt x="12408" y="12960"/>
                </a:cubicBezTo>
                <a:cubicBezTo>
                  <a:pt x="12408" y="12960"/>
                  <a:pt x="12408" y="12960"/>
                  <a:pt x="12408" y="12960"/>
                </a:cubicBezTo>
                <a:cubicBezTo>
                  <a:pt x="12269" y="12825"/>
                  <a:pt x="12129" y="12555"/>
                  <a:pt x="11990" y="12285"/>
                </a:cubicBezTo>
                <a:cubicBezTo>
                  <a:pt x="11990" y="12150"/>
                  <a:pt x="11711" y="12150"/>
                  <a:pt x="11572" y="12150"/>
                </a:cubicBezTo>
                <a:cubicBezTo>
                  <a:pt x="11432" y="12285"/>
                  <a:pt x="11293" y="12555"/>
                  <a:pt x="11432" y="12690"/>
                </a:cubicBezTo>
                <a:cubicBezTo>
                  <a:pt x="11572" y="12825"/>
                  <a:pt x="11572" y="13095"/>
                  <a:pt x="11711" y="13230"/>
                </a:cubicBezTo>
                <a:cubicBezTo>
                  <a:pt x="11711" y="13230"/>
                  <a:pt x="11711" y="13230"/>
                  <a:pt x="11711" y="13230"/>
                </a:cubicBezTo>
                <a:cubicBezTo>
                  <a:pt x="11711" y="13230"/>
                  <a:pt x="11711" y="13230"/>
                  <a:pt x="11711" y="13230"/>
                </a:cubicBezTo>
                <a:cubicBezTo>
                  <a:pt x="11711" y="13365"/>
                  <a:pt x="11711" y="13365"/>
                  <a:pt x="11711" y="13365"/>
                </a:cubicBezTo>
                <a:cubicBezTo>
                  <a:pt x="11851" y="13365"/>
                  <a:pt x="11851" y="13365"/>
                  <a:pt x="11851" y="13365"/>
                </a:cubicBezTo>
                <a:cubicBezTo>
                  <a:pt x="11851" y="13500"/>
                  <a:pt x="11851" y="13500"/>
                  <a:pt x="11851" y="13500"/>
                </a:cubicBezTo>
                <a:cubicBezTo>
                  <a:pt x="11851" y="13500"/>
                  <a:pt x="11851" y="13500"/>
                  <a:pt x="11851" y="13500"/>
                </a:cubicBezTo>
                <a:cubicBezTo>
                  <a:pt x="11851" y="13635"/>
                  <a:pt x="11851" y="13635"/>
                  <a:pt x="11851" y="13635"/>
                </a:cubicBezTo>
                <a:cubicBezTo>
                  <a:pt x="11851" y="13770"/>
                  <a:pt x="11851" y="13770"/>
                  <a:pt x="11851" y="13770"/>
                </a:cubicBezTo>
                <a:cubicBezTo>
                  <a:pt x="11851" y="13770"/>
                  <a:pt x="11851" y="13770"/>
                  <a:pt x="11851" y="13770"/>
                </a:cubicBezTo>
                <a:cubicBezTo>
                  <a:pt x="11851" y="13770"/>
                  <a:pt x="11851" y="13770"/>
                  <a:pt x="11851" y="13770"/>
                </a:cubicBezTo>
                <a:cubicBezTo>
                  <a:pt x="11851" y="13770"/>
                  <a:pt x="11990" y="13770"/>
                  <a:pt x="11990" y="13905"/>
                </a:cubicBezTo>
                <a:cubicBezTo>
                  <a:pt x="11990" y="13905"/>
                  <a:pt x="11990" y="13905"/>
                  <a:pt x="11990" y="13905"/>
                </a:cubicBezTo>
                <a:cubicBezTo>
                  <a:pt x="11990" y="14040"/>
                  <a:pt x="11990" y="14040"/>
                  <a:pt x="11990" y="14040"/>
                </a:cubicBezTo>
                <a:cubicBezTo>
                  <a:pt x="11990" y="14040"/>
                  <a:pt x="11990" y="14040"/>
                  <a:pt x="11990" y="14040"/>
                </a:cubicBezTo>
                <a:cubicBezTo>
                  <a:pt x="11990" y="14175"/>
                  <a:pt x="11990" y="14175"/>
                  <a:pt x="11990" y="14175"/>
                </a:cubicBezTo>
                <a:cubicBezTo>
                  <a:pt x="11990" y="14175"/>
                  <a:pt x="11990" y="14175"/>
                  <a:pt x="11990" y="14310"/>
                </a:cubicBezTo>
                <a:cubicBezTo>
                  <a:pt x="11990" y="14310"/>
                  <a:pt x="11990" y="14310"/>
                  <a:pt x="11990" y="14310"/>
                </a:cubicBezTo>
                <a:cubicBezTo>
                  <a:pt x="11990" y="14310"/>
                  <a:pt x="11990" y="14310"/>
                  <a:pt x="12129" y="14445"/>
                </a:cubicBezTo>
                <a:cubicBezTo>
                  <a:pt x="12129" y="14445"/>
                  <a:pt x="12129" y="14445"/>
                  <a:pt x="12129" y="14445"/>
                </a:cubicBezTo>
                <a:cubicBezTo>
                  <a:pt x="12129" y="14445"/>
                  <a:pt x="12129" y="14580"/>
                  <a:pt x="12129" y="14580"/>
                </a:cubicBezTo>
                <a:cubicBezTo>
                  <a:pt x="12129" y="14580"/>
                  <a:pt x="12129" y="14580"/>
                  <a:pt x="12129" y="14580"/>
                </a:cubicBezTo>
                <a:cubicBezTo>
                  <a:pt x="12129" y="14580"/>
                  <a:pt x="12129" y="14580"/>
                  <a:pt x="12129" y="14580"/>
                </a:cubicBezTo>
                <a:cubicBezTo>
                  <a:pt x="12129" y="14580"/>
                  <a:pt x="12129" y="14715"/>
                  <a:pt x="12129" y="14715"/>
                </a:cubicBezTo>
                <a:cubicBezTo>
                  <a:pt x="12129" y="14715"/>
                  <a:pt x="12129" y="14715"/>
                  <a:pt x="12129" y="14715"/>
                </a:cubicBezTo>
                <a:cubicBezTo>
                  <a:pt x="12129" y="14715"/>
                  <a:pt x="12129" y="14715"/>
                  <a:pt x="12129" y="14715"/>
                </a:cubicBezTo>
                <a:cubicBezTo>
                  <a:pt x="12129" y="14850"/>
                  <a:pt x="12129" y="14850"/>
                  <a:pt x="12129" y="14850"/>
                </a:cubicBezTo>
                <a:cubicBezTo>
                  <a:pt x="12129" y="14850"/>
                  <a:pt x="12129" y="14850"/>
                  <a:pt x="12129" y="14850"/>
                </a:cubicBezTo>
                <a:cubicBezTo>
                  <a:pt x="12129" y="14850"/>
                  <a:pt x="12129" y="14850"/>
                  <a:pt x="12129" y="14850"/>
                </a:cubicBezTo>
                <a:cubicBezTo>
                  <a:pt x="12129" y="14985"/>
                  <a:pt x="12129" y="14985"/>
                  <a:pt x="12129" y="14985"/>
                </a:cubicBezTo>
                <a:cubicBezTo>
                  <a:pt x="12129" y="14985"/>
                  <a:pt x="12129" y="14985"/>
                  <a:pt x="12129" y="15120"/>
                </a:cubicBezTo>
                <a:cubicBezTo>
                  <a:pt x="12129" y="15120"/>
                  <a:pt x="12129" y="15120"/>
                  <a:pt x="12129" y="15120"/>
                </a:cubicBezTo>
                <a:cubicBezTo>
                  <a:pt x="12129" y="15255"/>
                  <a:pt x="12129" y="15255"/>
                  <a:pt x="12129" y="15255"/>
                </a:cubicBezTo>
                <a:cubicBezTo>
                  <a:pt x="12129" y="15255"/>
                  <a:pt x="12129" y="15255"/>
                  <a:pt x="12129" y="15255"/>
                </a:cubicBezTo>
                <a:cubicBezTo>
                  <a:pt x="12129" y="15255"/>
                  <a:pt x="12129" y="15255"/>
                  <a:pt x="12129" y="15255"/>
                </a:cubicBezTo>
                <a:cubicBezTo>
                  <a:pt x="12129" y="15390"/>
                  <a:pt x="12129" y="15390"/>
                  <a:pt x="12129" y="15390"/>
                </a:cubicBezTo>
                <a:cubicBezTo>
                  <a:pt x="12129" y="15390"/>
                  <a:pt x="12129" y="15390"/>
                  <a:pt x="12129" y="15390"/>
                </a:cubicBezTo>
                <a:cubicBezTo>
                  <a:pt x="12129" y="15525"/>
                  <a:pt x="12129" y="15525"/>
                  <a:pt x="12129" y="15525"/>
                </a:cubicBezTo>
                <a:cubicBezTo>
                  <a:pt x="12129" y="15525"/>
                  <a:pt x="12129" y="15525"/>
                  <a:pt x="12129" y="15525"/>
                </a:cubicBezTo>
                <a:cubicBezTo>
                  <a:pt x="12129" y="15525"/>
                  <a:pt x="12129" y="15525"/>
                  <a:pt x="12129" y="15660"/>
                </a:cubicBezTo>
                <a:cubicBezTo>
                  <a:pt x="12129" y="15660"/>
                  <a:pt x="12129" y="15660"/>
                  <a:pt x="12129" y="15660"/>
                </a:cubicBezTo>
                <a:cubicBezTo>
                  <a:pt x="12129" y="15660"/>
                  <a:pt x="12129" y="15660"/>
                  <a:pt x="12129" y="15660"/>
                </a:cubicBezTo>
                <a:cubicBezTo>
                  <a:pt x="12129" y="17010"/>
                  <a:pt x="11432" y="18360"/>
                  <a:pt x="10457" y="19305"/>
                </a:cubicBezTo>
                <a:cubicBezTo>
                  <a:pt x="10178" y="18495"/>
                  <a:pt x="9481" y="18225"/>
                  <a:pt x="9342" y="18225"/>
                </a:cubicBezTo>
                <a:cubicBezTo>
                  <a:pt x="7670" y="17550"/>
                  <a:pt x="7670" y="17550"/>
                  <a:pt x="7670" y="17550"/>
                </a:cubicBezTo>
                <a:cubicBezTo>
                  <a:pt x="7670" y="17280"/>
                  <a:pt x="7670" y="17280"/>
                  <a:pt x="7670" y="17280"/>
                </a:cubicBezTo>
                <a:cubicBezTo>
                  <a:pt x="8227" y="17010"/>
                  <a:pt x="8645" y="16470"/>
                  <a:pt x="8785" y="15930"/>
                </a:cubicBezTo>
                <a:cubicBezTo>
                  <a:pt x="8924" y="15930"/>
                  <a:pt x="8924" y="15930"/>
                  <a:pt x="8924" y="15930"/>
                </a:cubicBezTo>
                <a:cubicBezTo>
                  <a:pt x="9481" y="15930"/>
                  <a:pt x="10039" y="15525"/>
                  <a:pt x="10039" y="14850"/>
                </a:cubicBezTo>
                <a:cubicBezTo>
                  <a:pt x="10039" y="14445"/>
                  <a:pt x="9760" y="14040"/>
                  <a:pt x="9342" y="13905"/>
                </a:cubicBezTo>
                <a:cubicBezTo>
                  <a:pt x="9342" y="13500"/>
                  <a:pt x="9342" y="13500"/>
                  <a:pt x="9342" y="13500"/>
                </a:cubicBezTo>
                <a:cubicBezTo>
                  <a:pt x="9342" y="11880"/>
                  <a:pt x="8088" y="10530"/>
                  <a:pt x="6555" y="10530"/>
                </a:cubicBezTo>
                <a:cubicBezTo>
                  <a:pt x="6276" y="10530"/>
                  <a:pt x="6276" y="10530"/>
                  <a:pt x="6276" y="10530"/>
                </a:cubicBezTo>
                <a:cubicBezTo>
                  <a:pt x="4743" y="10530"/>
                  <a:pt x="3489" y="11880"/>
                  <a:pt x="3489" y="13500"/>
                </a:cubicBezTo>
                <a:cubicBezTo>
                  <a:pt x="3489" y="13905"/>
                  <a:pt x="3489" y="13905"/>
                  <a:pt x="3489" y="13905"/>
                </a:cubicBezTo>
                <a:cubicBezTo>
                  <a:pt x="3071" y="14040"/>
                  <a:pt x="2932" y="14445"/>
                  <a:pt x="2932" y="14850"/>
                </a:cubicBezTo>
                <a:cubicBezTo>
                  <a:pt x="2932" y="15525"/>
                  <a:pt x="3350" y="15930"/>
                  <a:pt x="3907" y="15930"/>
                </a:cubicBezTo>
                <a:cubicBezTo>
                  <a:pt x="3907" y="15930"/>
                  <a:pt x="4047" y="15930"/>
                  <a:pt x="4047" y="15930"/>
                </a:cubicBezTo>
                <a:cubicBezTo>
                  <a:pt x="4325" y="16470"/>
                  <a:pt x="4743" y="17010"/>
                  <a:pt x="5301" y="17280"/>
                </a:cubicBezTo>
                <a:cubicBezTo>
                  <a:pt x="5301" y="17550"/>
                  <a:pt x="5301" y="17550"/>
                  <a:pt x="5301" y="17550"/>
                </a:cubicBezTo>
                <a:cubicBezTo>
                  <a:pt x="3489" y="18225"/>
                  <a:pt x="3489" y="18225"/>
                  <a:pt x="3489" y="18225"/>
                </a:cubicBezTo>
                <a:cubicBezTo>
                  <a:pt x="3489" y="18225"/>
                  <a:pt x="2792" y="18495"/>
                  <a:pt x="2374" y="19305"/>
                </a:cubicBezTo>
                <a:cubicBezTo>
                  <a:pt x="1260" y="18225"/>
                  <a:pt x="702" y="16740"/>
                  <a:pt x="702" y="15120"/>
                </a:cubicBezTo>
                <a:cubicBezTo>
                  <a:pt x="702" y="15120"/>
                  <a:pt x="702" y="15120"/>
                  <a:pt x="702" y="15120"/>
                </a:cubicBezTo>
                <a:cubicBezTo>
                  <a:pt x="702" y="15120"/>
                  <a:pt x="702" y="15120"/>
                  <a:pt x="702" y="15120"/>
                </a:cubicBezTo>
                <a:cubicBezTo>
                  <a:pt x="702" y="14985"/>
                  <a:pt x="702" y="14985"/>
                  <a:pt x="702" y="14985"/>
                </a:cubicBezTo>
                <a:cubicBezTo>
                  <a:pt x="702" y="14985"/>
                  <a:pt x="702" y="14985"/>
                  <a:pt x="702" y="14985"/>
                </a:cubicBezTo>
                <a:cubicBezTo>
                  <a:pt x="702" y="14985"/>
                  <a:pt x="702" y="14985"/>
                  <a:pt x="702" y="14850"/>
                </a:cubicBezTo>
                <a:cubicBezTo>
                  <a:pt x="702" y="14850"/>
                  <a:pt x="702" y="14850"/>
                  <a:pt x="702" y="14850"/>
                </a:cubicBezTo>
                <a:cubicBezTo>
                  <a:pt x="702" y="14850"/>
                  <a:pt x="702" y="14850"/>
                  <a:pt x="702" y="14850"/>
                </a:cubicBezTo>
                <a:cubicBezTo>
                  <a:pt x="702" y="14715"/>
                  <a:pt x="702" y="14715"/>
                  <a:pt x="702" y="14715"/>
                </a:cubicBezTo>
                <a:cubicBezTo>
                  <a:pt x="702" y="14715"/>
                  <a:pt x="702" y="14715"/>
                  <a:pt x="702" y="14715"/>
                </a:cubicBezTo>
                <a:cubicBezTo>
                  <a:pt x="702" y="14715"/>
                  <a:pt x="702" y="14715"/>
                  <a:pt x="702" y="14580"/>
                </a:cubicBezTo>
                <a:cubicBezTo>
                  <a:pt x="702" y="14580"/>
                  <a:pt x="702" y="14580"/>
                  <a:pt x="702" y="14580"/>
                </a:cubicBezTo>
                <a:cubicBezTo>
                  <a:pt x="841" y="14580"/>
                  <a:pt x="841" y="14580"/>
                  <a:pt x="841" y="14580"/>
                </a:cubicBezTo>
                <a:cubicBezTo>
                  <a:pt x="841" y="14580"/>
                  <a:pt x="841" y="14580"/>
                  <a:pt x="841" y="14445"/>
                </a:cubicBezTo>
                <a:cubicBezTo>
                  <a:pt x="841" y="14445"/>
                  <a:pt x="841" y="14445"/>
                  <a:pt x="841" y="14445"/>
                </a:cubicBezTo>
                <a:cubicBezTo>
                  <a:pt x="841" y="14445"/>
                  <a:pt x="841" y="14310"/>
                  <a:pt x="841" y="14310"/>
                </a:cubicBezTo>
                <a:cubicBezTo>
                  <a:pt x="841" y="14310"/>
                  <a:pt x="841" y="14310"/>
                  <a:pt x="841" y="14310"/>
                </a:cubicBezTo>
                <a:cubicBezTo>
                  <a:pt x="841" y="14310"/>
                  <a:pt x="841" y="14175"/>
                  <a:pt x="841" y="14175"/>
                </a:cubicBezTo>
                <a:cubicBezTo>
                  <a:pt x="841" y="14175"/>
                  <a:pt x="841" y="14175"/>
                  <a:pt x="841" y="14175"/>
                </a:cubicBezTo>
                <a:cubicBezTo>
                  <a:pt x="841" y="14175"/>
                  <a:pt x="841" y="14040"/>
                  <a:pt x="841" y="14040"/>
                </a:cubicBezTo>
                <a:cubicBezTo>
                  <a:pt x="841" y="14040"/>
                  <a:pt x="841" y="14040"/>
                  <a:pt x="841" y="14040"/>
                </a:cubicBezTo>
                <a:cubicBezTo>
                  <a:pt x="841" y="14040"/>
                  <a:pt x="841" y="14040"/>
                  <a:pt x="841" y="14040"/>
                </a:cubicBezTo>
                <a:cubicBezTo>
                  <a:pt x="841" y="13905"/>
                  <a:pt x="841" y="13905"/>
                  <a:pt x="981" y="13905"/>
                </a:cubicBezTo>
                <a:cubicBezTo>
                  <a:pt x="981" y="13905"/>
                  <a:pt x="981" y="13905"/>
                  <a:pt x="981" y="13905"/>
                </a:cubicBezTo>
                <a:cubicBezTo>
                  <a:pt x="981" y="13905"/>
                  <a:pt x="981" y="13905"/>
                  <a:pt x="981" y="13905"/>
                </a:cubicBezTo>
                <a:cubicBezTo>
                  <a:pt x="981" y="13770"/>
                  <a:pt x="981" y="13770"/>
                  <a:pt x="981" y="13770"/>
                </a:cubicBezTo>
                <a:cubicBezTo>
                  <a:pt x="981" y="13770"/>
                  <a:pt x="981" y="13770"/>
                  <a:pt x="981" y="13770"/>
                </a:cubicBezTo>
                <a:cubicBezTo>
                  <a:pt x="981" y="13635"/>
                  <a:pt x="981" y="13635"/>
                  <a:pt x="981" y="13635"/>
                </a:cubicBezTo>
                <a:cubicBezTo>
                  <a:pt x="981" y="13500"/>
                  <a:pt x="981" y="13500"/>
                  <a:pt x="981" y="13500"/>
                </a:cubicBezTo>
                <a:cubicBezTo>
                  <a:pt x="981" y="13500"/>
                  <a:pt x="1120" y="13500"/>
                  <a:pt x="1120" y="13500"/>
                </a:cubicBezTo>
                <a:cubicBezTo>
                  <a:pt x="1120" y="13365"/>
                  <a:pt x="1120" y="13365"/>
                  <a:pt x="1120" y="13365"/>
                </a:cubicBezTo>
                <a:cubicBezTo>
                  <a:pt x="1120" y="13365"/>
                  <a:pt x="1120" y="13365"/>
                  <a:pt x="1120" y="13365"/>
                </a:cubicBezTo>
                <a:cubicBezTo>
                  <a:pt x="1120" y="13230"/>
                  <a:pt x="1120" y="13230"/>
                  <a:pt x="1120" y="13230"/>
                </a:cubicBezTo>
                <a:cubicBezTo>
                  <a:pt x="1120" y="13230"/>
                  <a:pt x="1120" y="13230"/>
                  <a:pt x="1120" y="13230"/>
                </a:cubicBezTo>
                <a:cubicBezTo>
                  <a:pt x="1120" y="13095"/>
                  <a:pt x="1260" y="13095"/>
                  <a:pt x="1260" y="13095"/>
                </a:cubicBezTo>
                <a:cubicBezTo>
                  <a:pt x="1260" y="13095"/>
                  <a:pt x="1260" y="13095"/>
                  <a:pt x="1260" y="13095"/>
                </a:cubicBezTo>
                <a:cubicBezTo>
                  <a:pt x="1260" y="12960"/>
                  <a:pt x="1260" y="12960"/>
                  <a:pt x="1260" y="12960"/>
                </a:cubicBezTo>
                <a:cubicBezTo>
                  <a:pt x="1260" y="12960"/>
                  <a:pt x="1260" y="12960"/>
                  <a:pt x="1260" y="12960"/>
                </a:cubicBezTo>
                <a:cubicBezTo>
                  <a:pt x="1399" y="12825"/>
                  <a:pt x="1399" y="12825"/>
                  <a:pt x="1399" y="12825"/>
                </a:cubicBezTo>
                <a:cubicBezTo>
                  <a:pt x="1399" y="12825"/>
                  <a:pt x="1399" y="12825"/>
                  <a:pt x="1399" y="12825"/>
                </a:cubicBezTo>
                <a:cubicBezTo>
                  <a:pt x="1399" y="12690"/>
                  <a:pt x="1399" y="12690"/>
                  <a:pt x="1399" y="12690"/>
                </a:cubicBezTo>
                <a:cubicBezTo>
                  <a:pt x="1399" y="12690"/>
                  <a:pt x="1399" y="12690"/>
                  <a:pt x="1399" y="12690"/>
                </a:cubicBezTo>
                <a:cubicBezTo>
                  <a:pt x="1678" y="12285"/>
                  <a:pt x="1956" y="11880"/>
                  <a:pt x="2374" y="11475"/>
                </a:cubicBezTo>
                <a:cubicBezTo>
                  <a:pt x="2374" y="11475"/>
                  <a:pt x="2374" y="11475"/>
                  <a:pt x="2374" y="11475"/>
                </a:cubicBezTo>
                <a:cubicBezTo>
                  <a:pt x="2374" y="11475"/>
                  <a:pt x="2374" y="11475"/>
                  <a:pt x="2374" y="11475"/>
                </a:cubicBezTo>
                <a:cubicBezTo>
                  <a:pt x="2514" y="11340"/>
                  <a:pt x="2514" y="11340"/>
                  <a:pt x="2514" y="11340"/>
                </a:cubicBezTo>
                <a:cubicBezTo>
                  <a:pt x="2514" y="11340"/>
                  <a:pt x="2514" y="11340"/>
                  <a:pt x="2514" y="11340"/>
                </a:cubicBezTo>
                <a:cubicBezTo>
                  <a:pt x="2514" y="11340"/>
                  <a:pt x="2514" y="11340"/>
                  <a:pt x="2514" y="11340"/>
                </a:cubicBezTo>
                <a:cubicBezTo>
                  <a:pt x="2514" y="11340"/>
                  <a:pt x="2514" y="11340"/>
                  <a:pt x="2514" y="11340"/>
                </a:cubicBezTo>
                <a:cubicBezTo>
                  <a:pt x="2514" y="11340"/>
                  <a:pt x="2653" y="11205"/>
                  <a:pt x="2653" y="11205"/>
                </a:cubicBezTo>
                <a:cubicBezTo>
                  <a:pt x="2653" y="11205"/>
                  <a:pt x="2653" y="11205"/>
                  <a:pt x="2653" y="11205"/>
                </a:cubicBezTo>
                <a:cubicBezTo>
                  <a:pt x="2653" y="11205"/>
                  <a:pt x="2653" y="11205"/>
                  <a:pt x="2653" y="11205"/>
                </a:cubicBezTo>
                <a:cubicBezTo>
                  <a:pt x="2653" y="11205"/>
                  <a:pt x="2653" y="11205"/>
                  <a:pt x="2653" y="11205"/>
                </a:cubicBezTo>
                <a:cubicBezTo>
                  <a:pt x="2792" y="11205"/>
                  <a:pt x="2792" y="11205"/>
                  <a:pt x="2792" y="11070"/>
                </a:cubicBezTo>
                <a:cubicBezTo>
                  <a:pt x="2792" y="11070"/>
                  <a:pt x="2792" y="11070"/>
                  <a:pt x="2792" y="11070"/>
                </a:cubicBezTo>
                <a:cubicBezTo>
                  <a:pt x="2792" y="11070"/>
                  <a:pt x="2792" y="11070"/>
                  <a:pt x="2792" y="11070"/>
                </a:cubicBezTo>
                <a:cubicBezTo>
                  <a:pt x="2792" y="11070"/>
                  <a:pt x="2792" y="11070"/>
                  <a:pt x="2932" y="11070"/>
                </a:cubicBezTo>
                <a:cubicBezTo>
                  <a:pt x="2932" y="11070"/>
                  <a:pt x="2932" y="11070"/>
                  <a:pt x="2932" y="10935"/>
                </a:cubicBezTo>
                <a:cubicBezTo>
                  <a:pt x="2932" y="10935"/>
                  <a:pt x="2932" y="10935"/>
                  <a:pt x="2932" y="10935"/>
                </a:cubicBezTo>
                <a:cubicBezTo>
                  <a:pt x="3071" y="10935"/>
                  <a:pt x="3071" y="10935"/>
                  <a:pt x="3071" y="10935"/>
                </a:cubicBezTo>
                <a:cubicBezTo>
                  <a:pt x="3071" y="10935"/>
                  <a:pt x="3071" y="10935"/>
                  <a:pt x="3071" y="10935"/>
                </a:cubicBezTo>
                <a:cubicBezTo>
                  <a:pt x="3071" y="10800"/>
                  <a:pt x="3211" y="10800"/>
                  <a:pt x="3211" y="10800"/>
                </a:cubicBezTo>
                <a:cubicBezTo>
                  <a:pt x="3211" y="10800"/>
                  <a:pt x="3211" y="10800"/>
                  <a:pt x="3211" y="10800"/>
                </a:cubicBezTo>
                <a:cubicBezTo>
                  <a:pt x="3211" y="10800"/>
                  <a:pt x="3211" y="10800"/>
                  <a:pt x="3350" y="10800"/>
                </a:cubicBezTo>
                <a:cubicBezTo>
                  <a:pt x="3350" y="10800"/>
                  <a:pt x="3350" y="10665"/>
                  <a:pt x="3350" y="10665"/>
                </a:cubicBezTo>
                <a:cubicBezTo>
                  <a:pt x="3350" y="10665"/>
                  <a:pt x="3350" y="10665"/>
                  <a:pt x="3350" y="10665"/>
                </a:cubicBezTo>
                <a:cubicBezTo>
                  <a:pt x="3489" y="10665"/>
                  <a:pt x="3489" y="10665"/>
                  <a:pt x="3489" y="10665"/>
                </a:cubicBezTo>
                <a:cubicBezTo>
                  <a:pt x="3489" y="10665"/>
                  <a:pt x="3489" y="10665"/>
                  <a:pt x="3489" y="10665"/>
                </a:cubicBezTo>
                <a:cubicBezTo>
                  <a:pt x="3489" y="10530"/>
                  <a:pt x="3629" y="10530"/>
                  <a:pt x="3629" y="10530"/>
                </a:cubicBezTo>
                <a:cubicBezTo>
                  <a:pt x="3629" y="10530"/>
                  <a:pt x="3629" y="10530"/>
                  <a:pt x="3629" y="10530"/>
                </a:cubicBezTo>
                <a:cubicBezTo>
                  <a:pt x="3629" y="10530"/>
                  <a:pt x="3629" y="10530"/>
                  <a:pt x="3629" y="10530"/>
                </a:cubicBezTo>
                <a:cubicBezTo>
                  <a:pt x="3629" y="10530"/>
                  <a:pt x="3629" y="10530"/>
                  <a:pt x="3768" y="10530"/>
                </a:cubicBezTo>
                <a:cubicBezTo>
                  <a:pt x="3768" y="10530"/>
                  <a:pt x="3768" y="10530"/>
                  <a:pt x="3768" y="10530"/>
                </a:cubicBezTo>
                <a:cubicBezTo>
                  <a:pt x="3768" y="10530"/>
                  <a:pt x="3768" y="10530"/>
                  <a:pt x="3768" y="10530"/>
                </a:cubicBezTo>
                <a:cubicBezTo>
                  <a:pt x="3768" y="10395"/>
                  <a:pt x="3768" y="10395"/>
                  <a:pt x="3768" y="10395"/>
                </a:cubicBezTo>
                <a:cubicBezTo>
                  <a:pt x="3907" y="10395"/>
                  <a:pt x="3907" y="10395"/>
                  <a:pt x="3907" y="10395"/>
                </a:cubicBezTo>
                <a:cubicBezTo>
                  <a:pt x="3907" y="10395"/>
                  <a:pt x="3907" y="10395"/>
                  <a:pt x="3907" y="10395"/>
                </a:cubicBezTo>
                <a:cubicBezTo>
                  <a:pt x="3907" y="10395"/>
                  <a:pt x="3907" y="10395"/>
                  <a:pt x="3907" y="10395"/>
                </a:cubicBezTo>
                <a:cubicBezTo>
                  <a:pt x="3907" y="10395"/>
                  <a:pt x="4047" y="10395"/>
                  <a:pt x="4047" y="10395"/>
                </a:cubicBezTo>
                <a:cubicBezTo>
                  <a:pt x="4047" y="10395"/>
                  <a:pt x="4047" y="10395"/>
                  <a:pt x="4047" y="10395"/>
                </a:cubicBezTo>
                <a:cubicBezTo>
                  <a:pt x="4047" y="10395"/>
                  <a:pt x="4047" y="10260"/>
                  <a:pt x="4047" y="10260"/>
                </a:cubicBezTo>
                <a:cubicBezTo>
                  <a:pt x="4047" y="10260"/>
                  <a:pt x="4186" y="10260"/>
                  <a:pt x="4186" y="10260"/>
                </a:cubicBezTo>
                <a:cubicBezTo>
                  <a:pt x="4186" y="10260"/>
                  <a:pt x="4186" y="10260"/>
                  <a:pt x="4186" y="10260"/>
                </a:cubicBezTo>
                <a:cubicBezTo>
                  <a:pt x="4186" y="10260"/>
                  <a:pt x="4186" y="10260"/>
                  <a:pt x="4186" y="10260"/>
                </a:cubicBezTo>
                <a:cubicBezTo>
                  <a:pt x="4325" y="10260"/>
                  <a:pt x="4325" y="10260"/>
                  <a:pt x="4325" y="10260"/>
                </a:cubicBezTo>
                <a:cubicBezTo>
                  <a:pt x="4325" y="10260"/>
                  <a:pt x="4325" y="10260"/>
                  <a:pt x="4325" y="10260"/>
                </a:cubicBezTo>
                <a:cubicBezTo>
                  <a:pt x="4465" y="10125"/>
                  <a:pt x="4465" y="10125"/>
                  <a:pt x="4465" y="10125"/>
                </a:cubicBezTo>
                <a:cubicBezTo>
                  <a:pt x="4465" y="10125"/>
                  <a:pt x="4465" y="10125"/>
                  <a:pt x="4465" y="10125"/>
                </a:cubicBezTo>
                <a:cubicBezTo>
                  <a:pt x="4465" y="10125"/>
                  <a:pt x="4465" y="10125"/>
                  <a:pt x="4465" y="10125"/>
                </a:cubicBezTo>
                <a:cubicBezTo>
                  <a:pt x="4604" y="10125"/>
                  <a:pt x="4604" y="10125"/>
                  <a:pt x="4604" y="10125"/>
                </a:cubicBezTo>
                <a:cubicBezTo>
                  <a:pt x="4604" y="10125"/>
                  <a:pt x="4604" y="10125"/>
                  <a:pt x="4604" y="10125"/>
                </a:cubicBezTo>
                <a:cubicBezTo>
                  <a:pt x="4604" y="10125"/>
                  <a:pt x="4604" y="10125"/>
                  <a:pt x="4604" y="10125"/>
                </a:cubicBezTo>
                <a:cubicBezTo>
                  <a:pt x="4743" y="10125"/>
                  <a:pt x="4743" y="10125"/>
                  <a:pt x="4743" y="10125"/>
                </a:cubicBezTo>
                <a:cubicBezTo>
                  <a:pt x="4743" y="10125"/>
                  <a:pt x="4743" y="10125"/>
                  <a:pt x="4743" y="10125"/>
                </a:cubicBezTo>
                <a:cubicBezTo>
                  <a:pt x="4883" y="9990"/>
                  <a:pt x="4883" y="9990"/>
                  <a:pt x="4883" y="9990"/>
                </a:cubicBezTo>
                <a:cubicBezTo>
                  <a:pt x="4883" y="9990"/>
                  <a:pt x="4883" y="9990"/>
                  <a:pt x="4883" y="9990"/>
                </a:cubicBezTo>
                <a:cubicBezTo>
                  <a:pt x="4883" y="10125"/>
                  <a:pt x="4883" y="10125"/>
                  <a:pt x="5022" y="10125"/>
                </a:cubicBezTo>
                <a:cubicBezTo>
                  <a:pt x="5022" y="10125"/>
                  <a:pt x="5022" y="10125"/>
                  <a:pt x="5022" y="10125"/>
                </a:cubicBezTo>
                <a:cubicBezTo>
                  <a:pt x="5022" y="10125"/>
                  <a:pt x="5161" y="9990"/>
                  <a:pt x="5301" y="9990"/>
                </a:cubicBezTo>
                <a:cubicBezTo>
                  <a:pt x="5301" y="9990"/>
                  <a:pt x="5301" y="9990"/>
                  <a:pt x="5301" y="9990"/>
                </a:cubicBezTo>
                <a:cubicBezTo>
                  <a:pt x="5301" y="9990"/>
                  <a:pt x="5301" y="9990"/>
                  <a:pt x="5301" y="9990"/>
                </a:cubicBezTo>
                <a:cubicBezTo>
                  <a:pt x="5301" y="9990"/>
                  <a:pt x="5301" y="9990"/>
                  <a:pt x="5440" y="9990"/>
                </a:cubicBezTo>
                <a:cubicBezTo>
                  <a:pt x="5440" y="9855"/>
                  <a:pt x="5440" y="9855"/>
                  <a:pt x="5440" y="9855"/>
                </a:cubicBezTo>
                <a:cubicBezTo>
                  <a:pt x="5440" y="9855"/>
                  <a:pt x="5440" y="9855"/>
                  <a:pt x="5580" y="9855"/>
                </a:cubicBezTo>
                <a:cubicBezTo>
                  <a:pt x="5580" y="9855"/>
                  <a:pt x="5580" y="9855"/>
                  <a:pt x="5580" y="9855"/>
                </a:cubicBezTo>
                <a:cubicBezTo>
                  <a:pt x="5580" y="9855"/>
                  <a:pt x="5719" y="9855"/>
                  <a:pt x="5719" y="9855"/>
                </a:cubicBezTo>
                <a:cubicBezTo>
                  <a:pt x="5719" y="9855"/>
                  <a:pt x="5719" y="9855"/>
                  <a:pt x="5719" y="9855"/>
                </a:cubicBezTo>
                <a:cubicBezTo>
                  <a:pt x="5719" y="9855"/>
                  <a:pt x="5719" y="9855"/>
                  <a:pt x="5719" y="9855"/>
                </a:cubicBezTo>
                <a:cubicBezTo>
                  <a:pt x="5719" y="9855"/>
                  <a:pt x="5858" y="9855"/>
                  <a:pt x="5858" y="9855"/>
                </a:cubicBezTo>
                <a:cubicBezTo>
                  <a:pt x="5858" y="9855"/>
                  <a:pt x="5858" y="9855"/>
                  <a:pt x="5858" y="9855"/>
                </a:cubicBezTo>
                <a:cubicBezTo>
                  <a:pt x="5858" y="9855"/>
                  <a:pt x="5998" y="9855"/>
                  <a:pt x="5998" y="9855"/>
                </a:cubicBezTo>
                <a:cubicBezTo>
                  <a:pt x="5998" y="9855"/>
                  <a:pt x="5998" y="9855"/>
                  <a:pt x="5998" y="9855"/>
                </a:cubicBezTo>
                <a:cubicBezTo>
                  <a:pt x="5998" y="9855"/>
                  <a:pt x="5998" y="9855"/>
                  <a:pt x="5998" y="9855"/>
                </a:cubicBezTo>
                <a:cubicBezTo>
                  <a:pt x="6137" y="9855"/>
                  <a:pt x="6137" y="9855"/>
                  <a:pt x="6137" y="9855"/>
                </a:cubicBezTo>
                <a:cubicBezTo>
                  <a:pt x="6137" y="9855"/>
                  <a:pt x="6137" y="9855"/>
                  <a:pt x="6137" y="9855"/>
                </a:cubicBezTo>
                <a:cubicBezTo>
                  <a:pt x="6276" y="9855"/>
                  <a:pt x="6276" y="9855"/>
                  <a:pt x="6276" y="9855"/>
                </a:cubicBezTo>
                <a:cubicBezTo>
                  <a:pt x="6276" y="9855"/>
                  <a:pt x="6276" y="9855"/>
                  <a:pt x="6276" y="9855"/>
                </a:cubicBezTo>
                <a:cubicBezTo>
                  <a:pt x="6276" y="9855"/>
                  <a:pt x="6276" y="9855"/>
                  <a:pt x="6276" y="9855"/>
                </a:cubicBezTo>
                <a:cubicBezTo>
                  <a:pt x="6416" y="9855"/>
                  <a:pt x="6416" y="9855"/>
                  <a:pt x="6416" y="9855"/>
                </a:cubicBezTo>
                <a:cubicBezTo>
                  <a:pt x="6416" y="9855"/>
                  <a:pt x="6416" y="9855"/>
                  <a:pt x="6555" y="9855"/>
                </a:cubicBezTo>
                <a:cubicBezTo>
                  <a:pt x="6555" y="9855"/>
                  <a:pt x="6555" y="9855"/>
                  <a:pt x="6555" y="9855"/>
                </a:cubicBezTo>
                <a:cubicBezTo>
                  <a:pt x="6555" y="9855"/>
                  <a:pt x="6555" y="9855"/>
                  <a:pt x="6555" y="9855"/>
                </a:cubicBezTo>
                <a:cubicBezTo>
                  <a:pt x="6555" y="9855"/>
                  <a:pt x="6694" y="9855"/>
                  <a:pt x="6694" y="9855"/>
                </a:cubicBezTo>
                <a:cubicBezTo>
                  <a:pt x="6694" y="9855"/>
                  <a:pt x="6694" y="9855"/>
                  <a:pt x="6694" y="9855"/>
                </a:cubicBezTo>
                <a:cubicBezTo>
                  <a:pt x="6834" y="9855"/>
                  <a:pt x="6834" y="9855"/>
                  <a:pt x="6834" y="9855"/>
                </a:cubicBezTo>
                <a:cubicBezTo>
                  <a:pt x="6834" y="9855"/>
                  <a:pt x="6834" y="9855"/>
                  <a:pt x="6834" y="9855"/>
                </a:cubicBezTo>
                <a:cubicBezTo>
                  <a:pt x="6973" y="9855"/>
                  <a:pt x="6973" y="9855"/>
                  <a:pt x="6973" y="9855"/>
                </a:cubicBezTo>
                <a:cubicBezTo>
                  <a:pt x="6973" y="9855"/>
                  <a:pt x="6973" y="9855"/>
                  <a:pt x="6973" y="9855"/>
                </a:cubicBezTo>
                <a:cubicBezTo>
                  <a:pt x="7112" y="9855"/>
                  <a:pt x="7112" y="9855"/>
                  <a:pt x="7112" y="9855"/>
                </a:cubicBezTo>
                <a:cubicBezTo>
                  <a:pt x="7112" y="9855"/>
                  <a:pt x="7112" y="9855"/>
                  <a:pt x="7112" y="9855"/>
                </a:cubicBezTo>
                <a:cubicBezTo>
                  <a:pt x="7252" y="9855"/>
                  <a:pt x="7252" y="9855"/>
                  <a:pt x="7252" y="9855"/>
                </a:cubicBezTo>
                <a:cubicBezTo>
                  <a:pt x="7252" y="9855"/>
                  <a:pt x="7252" y="9855"/>
                  <a:pt x="7252" y="9855"/>
                </a:cubicBezTo>
                <a:cubicBezTo>
                  <a:pt x="7252" y="9855"/>
                  <a:pt x="7252" y="9855"/>
                  <a:pt x="7391" y="9855"/>
                </a:cubicBezTo>
                <a:cubicBezTo>
                  <a:pt x="7391" y="9855"/>
                  <a:pt x="7391" y="9855"/>
                  <a:pt x="7391" y="9855"/>
                </a:cubicBezTo>
                <a:cubicBezTo>
                  <a:pt x="7391" y="9855"/>
                  <a:pt x="7391" y="9855"/>
                  <a:pt x="7391" y="9855"/>
                </a:cubicBezTo>
                <a:cubicBezTo>
                  <a:pt x="7391" y="9855"/>
                  <a:pt x="7391" y="9855"/>
                  <a:pt x="7531" y="9990"/>
                </a:cubicBezTo>
                <a:cubicBezTo>
                  <a:pt x="7531" y="9990"/>
                  <a:pt x="7531" y="9990"/>
                  <a:pt x="7531" y="9990"/>
                </a:cubicBezTo>
                <a:cubicBezTo>
                  <a:pt x="7531" y="9990"/>
                  <a:pt x="7531" y="9990"/>
                  <a:pt x="7531" y="9990"/>
                </a:cubicBezTo>
                <a:cubicBezTo>
                  <a:pt x="7531" y="9990"/>
                  <a:pt x="7531" y="9990"/>
                  <a:pt x="7670" y="9990"/>
                </a:cubicBezTo>
                <a:cubicBezTo>
                  <a:pt x="7670" y="9990"/>
                  <a:pt x="7670" y="9990"/>
                  <a:pt x="7670" y="9990"/>
                </a:cubicBezTo>
                <a:cubicBezTo>
                  <a:pt x="7670" y="9990"/>
                  <a:pt x="7670" y="9990"/>
                  <a:pt x="7809" y="9990"/>
                </a:cubicBezTo>
                <a:cubicBezTo>
                  <a:pt x="7809" y="9990"/>
                  <a:pt x="7809" y="9990"/>
                  <a:pt x="7809" y="9990"/>
                </a:cubicBezTo>
                <a:cubicBezTo>
                  <a:pt x="7809" y="9990"/>
                  <a:pt x="7809" y="9990"/>
                  <a:pt x="7949" y="9990"/>
                </a:cubicBezTo>
                <a:cubicBezTo>
                  <a:pt x="7949" y="9990"/>
                  <a:pt x="7949" y="9990"/>
                  <a:pt x="7949" y="9990"/>
                </a:cubicBezTo>
                <a:cubicBezTo>
                  <a:pt x="7949" y="9990"/>
                  <a:pt x="8088" y="9990"/>
                  <a:pt x="8088" y="9990"/>
                </a:cubicBezTo>
                <a:cubicBezTo>
                  <a:pt x="8088" y="10125"/>
                  <a:pt x="8088" y="10125"/>
                  <a:pt x="8088" y="10125"/>
                </a:cubicBezTo>
                <a:cubicBezTo>
                  <a:pt x="8088" y="10125"/>
                  <a:pt x="8227" y="10125"/>
                  <a:pt x="8227" y="10125"/>
                </a:cubicBezTo>
                <a:cubicBezTo>
                  <a:pt x="8227" y="10125"/>
                  <a:pt x="8227" y="10125"/>
                  <a:pt x="8227" y="10125"/>
                </a:cubicBezTo>
                <a:cubicBezTo>
                  <a:pt x="8227" y="10125"/>
                  <a:pt x="8227" y="10125"/>
                  <a:pt x="8367" y="10125"/>
                </a:cubicBezTo>
                <a:cubicBezTo>
                  <a:pt x="8367" y="10125"/>
                  <a:pt x="8367" y="10125"/>
                  <a:pt x="8367" y="10125"/>
                </a:cubicBezTo>
                <a:cubicBezTo>
                  <a:pt x="8367" y="10125"/>
                  <a:pt x="8367" y="10125"/>
                  <a:pt x="8506" y="10125"/>
                </a:cubicBezTo>
                <a:cubicBezTo>
                  <a:pt x="8506" y="10260"/>
                  <a:pt x="8506" y="10260"/>
                  <a:pt x="8506" y="10260"/>
                </a:cubicBezTo>
                <a:cubicBezTo>
                  <a:pt x="8506" y="10260"/>
                  <a:pt x="8506" y="10260"/>
                  <a:pt x="8506" y="10260"/>
                </a:cubicBezTo>
                <a:cubicBezTo>
                  <a:pt x="8506" y="10260"/>
                  <a:pt x="8506" y="10260"/>
                  <a:pt x="8506" y="10260"/>
                </a:cubicBezTo>
                <a:cubicBezTo>
                  <a:pt x="8645" y="10260"/>
                  <a:pt x="8645" y="10260"/>
                  <a:pt x="8645" y="10260"/>
                </a:cubicBezTo>
                <a:cubicBezTo>
                  <a:pt x="8645" y="10260"/>
                  <a:pt x="8645" y="10260"/>
                  <a:pt x="8645" y="10260"/>
                </a:cubicBezTo>
                <a:cubicBezTo>
                  <a:pt x="8645" y="10260"/>
                  <a:pt x="8645" y="10260"/>
                  <a:pt x="8645" y="10260"/>
                </a:cubicBezTo>
                <a:cubicBezTo>
                  <a:pt x="8785" y="10260"/>
                  <a:pt x="8785" y="10260"/>
                  <a:pt x="8785" y="10260"/>
                </a:cubicBezTo>
                <a:cubicBezTo>
                  <a:pt x="8785" y="10260"/>
                  <a:pt x="8785" y="10260"/>
                  <a:pt x="8785" y="10260"/>
                </a:cubicBezTo>
                <a:cubicBezTo>
                  <a:pt x="8785" y="10395"/>
                  <a:pt x="8785" y="10395"/>
                  <a:pt x="8785" y="10395"/>
                </a:cubicBezTo>
                <a:cubicBezTo>
                  <a:pt x="8924" y="10395"/>
                  <a:pt x="8924" y="10395"/>
                  <a:pt x="8924" y="10395"/>
                </a:cubicBezTo>
                <a:cubicBezTo>
                  <a:pt x="8924" y="10395"/>
                  <a:pt x="8924" y="10395"/>
                  <a:pt x="8924" y="10395"/>
                </a:cubicBezTo>
                <a:cubicBezTo>
                  <a:pt x="8924" y="10395"/>
                  <a:pt x="8924" y="10395"/>
                  <a:pt x="8924" y="10395"/>
                </a:cubicBezTo>
                <a:cubicBezTo>
                  <a:pt x="9063" y="10395"/>
                  <a:pt x="9063" y="10395"/>
                  <a:pt x="9063" y="10395"/>
                </a:cubicBezTo>
                <a:cubicBezTo>
                  <a:pt x="9063" y="10395"/>
                  <a:pt x="9063" y="10395"/>
                  <a:pt x="9063" y="10395"/>
                </a:cubicBezTo>
                <a:cubicBezTo>
                  <a:pt x="9063" y="10395"/>
                  <a:pt x="9063" y="10530"/>
                  <a:pt x="9203" y="10530"/>
                </a:cubicBezTo>
                <a:cubicBezTo>
                  <a:pt x="9203" y="10530"/>
                  <a:pt x="9203" y="10530"/>
                  <a:pt x="9203" y="10530"/>
                </a:cubicBezTo>
                <a:cubicBezTo>
                  <a:pt x="9203" y="10530"/>
                  <a:pt x="9203" y="10530"/>
                  <a:pt x="9203" y="10530"/>
                </a:cubicBezTo>
                <a:cubicBezTo>
                  <a:pt x="9203" y="10530"/>
                  <a:pt x="9342" y="10530"/>
                  <a:pt x="9342" y="10530"/>
                </a:cubicBezTo>
                <a:cubicBezTo>
                  <a:pt x="9342" y="10530"/>
                  <a:pt x="9342" y="10530"/>
                  <a:pt x="9342" y="10665"/>
                </a:cubicBezTo>
                <a:cubicBezTo>
                  <a:pt x="9342" y="10665"/>
                  <a:pt x="9342" y="10665"/>
                  <a:pt x="9342" y="10665"/>
                </a:cubicBezTo>
                <a:cubicBezTo>
                  <a:pt x="9342" y="10665"/>
                  <a:pt x="9342" y="10665"/>
                  <a:pt x="9481" y="10665"/>
                </a:cubicBezTo>
                <a:cubicBezTo>
                  <a:pt x="9481" y="10665"/>
                  <a:pt x="9481" y="10665"/>
                  <a:pt x="9481" y="10665"/>
                </a:cubicBezTo>
                <a:cubicBezTo>
                  <a:pt x="9481" y="10665"/>
                  <a:pt x="9481" y="10665"/>
                  <a:pt x="9481" y="10665"/>
                </a:cubicBezTo>
                <a:cubicBezTo>
                  <a:pt x="9481" y="10665"/>
                  <a:pt x="9481" y="10665"/>
                  <a:pt x="9481" y="10665"/>
                </a:cubicBezTo>
                <a:cubicBezTo>
                  <a:pt x="9621" y="10665"/>
                  <a:pt x="9621" y="10800"/>
                  <a:pt x="9621" y="10800"/>
                </a:cubicBezTo>
                <a:cubicBezTo>
                  <a:pt x="9621" y="10800"/>
                  <a:pt x="9621" y="10800"/>
                  <a:pt x="9621" y="10800"/>
                </a:cubicBezTo>
                <a:cubicBezTo>
                  <a:pt x="9621" y="10800"/>
                  <a:pt x="9621" y="10800"/>
                  <a:pt x="9621" y="10800"/>
                </a:cubicBezTo>
                <a:cubicBezTo>
                  <a:pt x="9621" y="10800"/>
                  <a:pt x="9621" y="10800"/>
                  <a:pt x="9760" y="10800"/>
                </a:cubicBezTo>
                <a:cubicBezTo>
                  <a:pt x="9760" y="10800"/>
                  <a:pt x="9760" y="10800"/>
                  <a:pt x="9760" y="10800"/>
                </a:cubicBezTo>
                <a:cubicBezTo>
                  <a:pt x="9760" y="10800"/>
                  <a:pt x="9760" y="10800"/>
                  <a:pt x="9760" y="10935"/>
                </a:cubicBezTo>
                <a:cubicBezTo>
                  <a:pt x="9760" y="10935"/>
                  <a:pt x="9760" y="10935"/>
                  <a:pt x="9760" y="10935"/>
                </a:cubicBezTo>
                <a:cubicBezTo>
                  <a:pt x="9900" y="10935"/>
                  <a:pt x="9900" y="10935"/>
                  <a:pt x="9900" y="10935"/>
                </a:cubicBezTo>
                <a:cubicBezTo>
                  <a:pt x="9900" y="10935"/>
                  <a:pt x="9900" y="10935"/>
                  <a:pt x="9900" y="10935"/>
                </a:cubicBezTo>
                <a:cubicBezTo>
                  <a:pt x="9900" y="10935"/>
                  <a:pt x="9900" y="10935"/>
                  <a:pt x="9900" y="10935"/>
                </a:cubicBezTo>
                <a:cubicBezTo>
                  <a:pt x="9900" y="11070"/>
                  <a:pt x="10039" y="11070"/>
                  <a:pt x="10039" y="11070"/>
                </a:cubicBezTo>
                <a:cubicBezTo>
                  <a:pt x="10039" y="11070"/>
                  <a:pt x="10039" y="11070"/>
                  <a:pt x="10039" y="11070"/>
                </a:cubicBezTo>
                <a:cubicBezTo>
                  <a:pt x="10039" y="11070"/>
                  <a:pt x="10039" y="11070"/>
                  <a:pt x="10039" y="11070"/>
                </a:cubicBezTo>
                <a:cubicBezTo>
                  <a:pt x="10178" y="11205"/>
                  <a:pt x="10178" y="11205"/>
                  <a:pt x="10178" y="11205"/>
                </a:cubicBezTo>
                <a:cubicBezTo>
                  <a:pt x="10178" y="11205"/>
                  <a:pt x="10178" y="11205"/>
                  <a:pt x="10178" y="11205"/>
                </a:cubicBezTo>
                <a:cubicBezTo>
                  <a:pt x="10178" y="11205"/>
                  <a:pt x="10318" y="11205"/>
                  <a:pt x="10318" y="11205"/>
                </a:cubicBezTo>
                <a:cubicBezTo>
                  <a:pt x="10318" y="11340"/>
                  <a:pt x="10318" y="11340"/>
                  <a:pt x="10318" y="11340"/>
                </a:cubicBezTo>
                <a:cubicBezTo>
                  <a:pt x="10318" y="11340"/>
                  <a:pt x="10318" y="11340"/>
                  <a:pt x="10318" y="11340"/>
                </a:cubicBezTo>
                <a:cubicBezTo>
                  <a:pt x="10318" y="11340"/>
                  <a:pt x="10318" y="11340"/>
                  <a:pt x="10318" y="11340"/>
                </a:cubicBezTo>
                <a:cubicBezTo>
                  <a:pt x="10457" y="11340"/>
                  <a:pt x="10457" y="11340"/>
                  <a:pt x="10457" y="11340"/>
                </a:cubicBezTo>
                <a:cubicBezTo>
                  <a:pt x="10457" y="11475"/>
                  <a:pt x="10457" y="11475"/>
                  <a:pt x="10457" y="11475"/>
                </a:cubicBezTo>
                <a:cubicBezTo>
                  <a:pt x="10457" y="11475"/>
                  <a:pt x="10457" y="11475"/>
                  <a:pt x="10457" y="11475"/>
                </a:cubicBezTo>
                <a:cubicBezTo>
                  <a:pt x="10457" y="11475"/>
                  <a:pt x="10457" y="11475"/>
                  <a:pt x="10457" y="11475"/>
                </a:cubicBezTo>
                <a:cubicBezTo>
                  <a:pt x="10596" y="11475"/>
                  <a:pt x="10596" y="11475"/>
                  <a:pt x="10596" y="11610"/>
                </a:cubicBezTo>
                <a:cubicBezTo>
                  <a:pt x="10596" y="11610"/>
                  <a:pt x="10596" y="11610"/>
                  <a:pt x="10596" y="11610"/>
                </a:cubicBezTo>
                <a:cubicBezTo>
                  <a:pt x="10596" y="11610"/>
                  <a:pt x="10596" y="11610"/>
                  <a:pt x="10596" y="11610"/>
                </a:cubicBezTo>
                <a:cubicBezTo>
                  <a:pt x="10736" y="11745"/>
                  <a:pt x="11014" y="11745"/>
                  <a:pt x="11154" y="11610"/>
                </a:cubicBezTo>
                <a:cubicBezTo>
                  <a:pt x="11293" y="11475"/>
                  <a:pt x="11293" y="11205"/>
                  <a:pt x="11154" y="11070"/>
                </a:cubicBezTo>
                <a:cubicBezTo>
                  <a:pt x="11154" y="11070"/>
                  <a:pt x="11154" y="11070"/>
                  <a:pt x="11154" y="11070"/>
                </a:cubicBezTo>
                <a:cubicBezTo>
                  <a:pt x="11154" y="11070"/>
                  <a:pt x="11154" y="11070"/>
                  <a:pt x="11014" y="11070"/>
                </a:cubicBezTo>
                <a:cubicBezTo>
                  <a:pt x="11014" y="11070"/>
                  <a:pt x="11014" y="11070"/>
                  <a:pt x="11014" y="11070"/>
                </a:cubicBezTo>
                <a:cubicBezTo>
                  <a:pt x="11014" y="11070"/>
                  <a:pt x="11014" y="10935"/>
                  <a:pt x="11014" y="10935"/>
                </a:cubicBezTo>
                <a:cubicBezTo>
                  <a:pt x="11014" y="10935"/>
                  <a:pt x="11014" y="10935"/>
                  <a:pt x="10875" y="10935"/>
                </a:cubicBezTo>
                <a:cubicBezTo>
                  <a:pt x="10875" y="10935"/>
                  <a:pt x="10875" y="10935"/>
                  <a:pt x="10875" y="10935"/>
                </a:cubicBezTo>
                <a:cubicBezTo>
                  <a:pt x="10875" y="10935"/>
                  <a:pt x="10875" y="10935"/>
                  <a:pt x="10875" y="10800"/>
                </a:cubicBezTo>
                <a:cubicBezTo>
                  <a:pt x="10875" y="10800"/>
                  <a:pt x="10875" y="10800"/>
                  <a:pt x="10875" y="10800"/>
                </a:cubicBezTo>
                <a:cubicBezTo>
                  <a:pt x="10736" y="10800"/>
                  <a:pt x="10736" y="10800"/>
                  <a:pt x="10736" y="10800"/>
                </a:cubicBezTo>
                <a:cubicBezTo>
                  <a:pt x="10736" y="10800"/>
                  <a:pt x="10736" y="10800"/>
                  <a:pt x="10736" y="10800"/>
                </a:cubicBezTo>
                <a:cubicBezTo>
                  <a:pt x="10736" y="10800"/>
                  <a:pt x="10736" y="10665"/>
                  <a:pt x="10736" y="10665"/>
                </a:cubicBezTo>
                <a:cubicBezTo>
                  <a:pt x="10596" y="10665"/>
                  <a:pt x="10596" y="10665"/>
                  <a:pt x="10596" y="10665"/>
                </a:cubicBezTo>
                <a:cubicBezTo>
                  <a:pt x="10596" y="10665"/>
                  <a:pt x="10596" y="10665"/>
                  <a:pt x="10596" y="10665"/>
                </a:cubicBezTo>
                <a:cubicBezTo>
                  <a:pt x="10596" y="10530"/>
                  <a:pt x="10457" y="10530"/>
                  <a:pt x="10457" y="10530"/>
                </a:cubicBezTo>
                <a:cubicBezTo>
                  <a:pt x="10457" y="10530"/>
                  <a:pt x="10457" y="10530"/>
                  <a:pt x="10457" y="10530"/>
                </a:cubicBezTo>
                <a:cubicBezTo>
                  <a:pt x="10457" y="10530"/>
                  <a:pt x="10457" y="10530"/>
                  <a:pt x="10318" y="10395"/>
                </a:cubicBezTo>
                <a:cubicBezTo>
                  <a:pt x="10318" y="10395"/>
                  <a:pt x="10318" y="10395"/>
                  <a:pt x="10318" y="10395"/>
                </a:cubicBezTo>
                <a:cubicBezTo>
                  <a:pt x="10318" y="10395"/>
                  <a:pt x="10318" y="10395"/>
                  <a:pt x="10318" y="10395"/>
                </a:cubicBezTo>
                <a:cubicBezTo>
                  <a:pt x="10178" y="10395"/>
                  <a:pt x="10178" y="10395"/>
                  <a:pt x="10178" y="10395"/>
                </a:cubicBezTo>
                <a:cubicBezTo>
                  <a:pt x="10178" y="10395"/>
                  <a:pt x="10178" y="10395"/>
                  <a:pt x="10178" y="10260"/>
                </a:cubicBezTo>
                <a:cubicBezTo>
                  <a:pt x="10178" y="10260"/>
                  <a:pt x="10178" y="10260"/>
                  <a:pt x="10178" y="10260"/>
                </a:cubicBezTo>
                <a:cubicBezTo>
                  <a:pt x="10178" y="10260"/>
                  <a:pt x="10178" y="10260"/>
                  <a:pt x="10178" y="10260"/>
                </a:cubicBezTo>
                <a:cubicBezTo>
                  <a:pt x="10039" y="10260"/>
                  <a:pt x="10039" y="10260"/>
                  <a:pt x="10039" y="10260"/>
                </a:cubicBezTo>
                <a:cubicBezTo>
                  <a:pt x="10039" y="10260"/>
                  <a:pt x="10039" y="10260"/>
                  <a:pt x="10039" y="10125"/>
                </a:cubicBezTo>
                <a:cubicBezTo>
                  <a:pt x="10039" y="10125"/>
                  <a:pt x="10039" y="10125"/>
                  <a:pt x="10039" y="10125"/>
                </a:cubicBezTo>
                <a:cubicBezTo>
                  <a:pt x="9900" y="10125"/>
                  <a:pt x="9900" y="10125"/>
                  <a:pt x="9900" y="10125"/>
                </a:cubicBezTo>
                <a:cubicBezTo>
                  <a:pt x="9900" y="10125"/>
                  <a:pt x="9900" y="10125"/>
                  <a:pt x="9900" y="10125"/>
                </a:cubicBezTo>
                <a:cubicBezTo>
                  <a:pt x="9900" y="10125"/>
                  <a:pt x="9900" y="10125"/>
                  <a:pt x="9900" y="10125"/>
                </a:cubicBezTo>
                <a:cubicBezTo>
                  <a:pt x="9760" y="10125"/>
                  <a:pt x="9760" y="10125"/>
                  <a:pt x="9760" y="10125"/>
                </a:cubicBezTo>
                <a:cubicBezTo>
                  <a:pt x="9760" y="9990"/>
                  <a:pt x="9760" y="9990"/>
                  <a:pt x="9760" y="9990"/>
                </a:cubicBezTo>
                <a:cubicBezTo>
                  <a:pt x="9760" y="9990"/>
                  <a:pt x="9760" y="9990"/>
                  <a:pt x="9760" y="9990"/>
                </a:cubicBezTo>
                <a:cubicBezTo>
                  <a:pt x="9621" y="9990"/>
                  <a:pt x="9621" y="9990"/>
                  <a:pt x="9621" y="9990"/>
                </a:cubicBezTo>
                <a:cubicBezTo>
                  <a:pt x="9621" y="9990"/>
                  <a:pt x="9621" y="9990"/>
                  <a:pt x="9621" y="9990"/>
                </a:cubicBezTo>
                <a:cubicBezTo>
                  <a:pt x="9621" y="9990"/>
                  <a:pt x="9621" y="9990"/>
                  <a:pt x="9621" y="9990"/>
                </a:cubicBezTo>
                <a:cubicBezTo>
                  <a:pt x="9481" y="9855"/>
                  <a:pt x="9481" y="9855"/>
                  <a:pt x="9481" y="9855"/>
                </a:cubicBezTo>
                <a:cubicBezTo>
                  <a:pt x="9481" y="9855"/>
                  <a:pt x="9342" y="9855"/>
                  <a:pt x="9342" y="9855"/>
                </a:cubicBezTo>
                <a:cubicBezTo>
                  <a:pt x="9342" y="9855"/>
                  <a:pt x="9342" y="9855"/>
                  <a:pt x="9342" y="9855"/>
                </a:cubicBezTo>
                <a:cubicBezTo>
                  <a:pt x="9342" y="9855"/>
                  <a:pt x="9342" y="9855"/>
                  <a:pt x="9342" y="9855"/>
                </a:cubicBezTo>
                <a:cubicBezTo>
                  <a:pt x="9203" y="9720"/>
                  <a:pt x="9203" y="9720"/>
                  <a:pt x="9203" y="9720"/>
                </a:cubicBezTo>
                <a:cubicBezTo>
                  <a:pt x="9203" y="9720"/>
                  <a:pt x="9203" y="9720"/>
                  <a:pt x="9203" y="9720"/>
                </a:cubicBezTo>
                <a:cubicBezTo>
                  <a:pt x="9203" y="9720"/>
                  <a:pt x="9203" y="9720"/>
                  <a:pt x="9203" y="9720"/>
                </a:cubicBezTo>
                <a:cubicBezTo>
                  <a:pt x="9063" y="9720"/>
                  <a:pt x="9063" y="9720"/>
                  <a:pt x="9063" y="9720"/>
                </a:cubicBezTo>
                <a:cubicBezTo>
                  <a:pt x="9063" y="9720"/>
                  <a:pt x="9063" y="9720"/>
                  <a:pt x="9063" y="9720"/>
                </a:cubicBezTo>
                <a:cubicBezTo>
                  <a:pt x="9063" y="9720"/>
                  <a:pt x="9063" y="9720"/>
                  <a:pt x="9063" y="9720"/>
                </a:cubicBezTo>
                <a:cubicBezTo>
                  <a:pt x="8924" y="9720"/>
                  <a:pt x="8924" y="9585"/>
                  <a:pt x="8924" y="9585"/>
                </a:cubicBezTo>
                <a:cubicBezTo>
                  <a:pt x="8924" y="9585"/>
                  <a:pt x="8924" y="9585"/>
                  <a:pt x="8924" y="9585"/>
                </a:cubicBezTo>
                <a:cubicBezTo>
                  <a:pt x="8785" y="9585"/>
                  <a:pt x="8785" y="9585"/>
                  <a:pt x="8785" y="9585"/>
                </a:cubicBezTo>
                <a:cubicBezTo>
                  <a:pt x="8785" y="9585"/>
                  <a:pt x="8785" y="9585"/>
                  <a:pt x="8785" y="9585"/>
                </a:cubicBezTo>
                <a:cubicBezTo>
                  <a:pt x="8785" y="9585"/>
                  <a:pt x="8785" y="9585"/>
                  <a:pt x="8785" y="9585"/>
                </a:cubicBezTo>
                <a:cubicBezTo>
                  <a:pt x="8645" y="9585"/>
                  <a:pt x="8645" y="9585"/>
                  <a:pt x="8645" y="9585"/>
                </a:cubicBezTo>
                <a:cubicBezTo>
                  <a:pt x="8645" y="9585"/>
                  <a:pt x="8645" y="9585"/>
                  <a:pt x="8645" y="9585"/>
                </a:cubicBezTo>
                <a:cubicBezTo>
                  <a:pt x="8645" y="9450"/>
                  <a:pt x="8645" y="9450"/>
                  <a:pt x="8506" y="9450"/>
                </a:cubicBezTo>
                <a:cubicBezTo>
                  <a:pt x="8506" y="9450"/>
                  <a:pt x="8506" y="9450"/>
                  <a:pt x="8506" y="9450"/>
                </a:cubicBezTo>
                <a:cubicBezTo>
                  <a:pt x="8506" y="9450"/>
                  <a:pt x="8367" y="9450"/>
                  <a:pt x="8367" y="9450"/>
                </a:cubicBezTo>
                <a:cubicBezTo>
                  <a:pt x="8367" y="9450"/>
                  <a:pt x="8367" y="9450"/>
                  <a:pt x="8367" y="9450"/>
                </a:cubicBezTo>
                <a:cubicBezTo>
                  <a:pt x="8227" y="9450"/>
                  <a:pt x="8227" y="9450"/>
                  <a:pt x="8227" y="9450"/>
                </a:cubicBezTo>
                <a:cubicBezTo>
                  <a:pt x="8227" y="9450"/>
                  <a:pt x="8227" y="9450"/>
                  <a:pt x="8227" y="9315"/>
                </a:cubicBezTo>
                <a:cubicBezTo>
                  <a:pt x="8088" y="9315"/>
                  <a:pt x="8088" y="9315"/>
                  <a:pt x="8088" y="9315"/>
                </a:cubicBezTo>
                <a:cubicBezTo>
                  <a:pt x="8088" y="9315"/>
                  <a:pt x="8088" y="9315"/>
                  <a:pt x="7949" y="9315"/>
                </a:cubicBezTo>
                <a:cubicBezTo>
                  <a:pt x="7949" y="9315"/>
                  <a:pt x="7949" y="9315"/>
                  <a:pt x="7949" y="9315"/>
                </a:cubicBezTo>
                <a:cubicBezTo>
                  <a:pt x="7949" y="9315"/>
                  <a:pt x="7809" y="9315"/>
                  <a:pt x="7809" y="9315"/>
                </a:cubicBezTo>
                <a:cubicBezTo>
                  <a:pt x="7809" y="9315"/>
                  <a:pt x="7809" y="9315"/>
                  <a:pt x="7809" y="9315"/>
                </a:cubicBezTo>
                <a:cubicBezTo>
                  <a:pt x="7670" y="9315"/>
                  <a:pt x="7670" y="9315"/>
                  <a:pt x="7670" y="9315"/>
                </a:cubicBezTo>
                <a:cubicBezTo>
                  <a:pt x="7670" y="9315"/>
                  <a:pt x="7670" y="9315"/>
                  <a:pt x="7670" y="9315"/>
                </a:cubicBezTo>
                <a:cubicBezTo>
                  <a:pt x="7670" y="9315"/>
                  <a:pt x="7670" y="9315"/>
                  <a:pt x="7531" y="9315"/>
                </a:cubicBezTo>
                <a:cubicBezTo>
                  <a:pt x="7531" y="9180"/>
                  <a:pt x="7531" y="9180"/>
                  <a:pt x="7531" y="9180"/>
                </a:cubicBezTo>
                <a:cubicBezTo>
                  <a:pt x="7531" y="9180"/>
                  <a:pt x="7531" y="9180"/>
                  <a:pt x="7531" y="9180"/>
                </a:cubicBezTo>
                <a:cubicBezTo>
                  <a:pt x="7531" y="9180"/>
                  <a:pt x="7391" y="9180"/>
                  <a:pt x="7391" y="9180"/>
                </a:cubicBezTo>
                <a:cubicBezTo>
                  <a:pt x="7391" y="9180"/>
                  <a:pt x="7391" y="9180"/>
                  <a:pt x="7391" y="9180"/>
                </a:cubicBezTo>
                <a:cubicBezTo>
                  <a:pt x="7252" y="9180"/>
                  <a:pt x="7252" y="9180"/>
                  <a:pt x="7252" y="9180"/>
                </a:cubicBezTo>
                <a:cubicBezTo>
                  <a:pt x="7252" y="9180"/>
                  <a:pt x="7252" y="9180"/>
                  <a:pt x="7252" y="9180"/>
                </a:cubicBezTo>
                <a:cubicBezTo>
                  <a:pt x="7252" y="9180"/>
                  <a:pt x="7252" y="9180"/>
                  <a:pt x="7252" y="9180"/>
                </a:cubicBezTo>
                <a:cubicBezTo>
                  <a:pt x="7112" y="9180"/>
                  <a:pt x="7112" y="9180"/>
                  <a:pt x="7112" y="9180"/>
                </a:cubicBezTo>
                <a:cubicBezTo>
                  <a:pt x="7112" y="9180"/>
                  <a:pt x="6973" y="9180"/>
                  <a:pt x="6973" y="9180"/>
                </a:cubicBezTo>
                <a:cubicBezTo>
                  <a:pt x="6973" y="9180"/>
                  <a:pt x="6973" y="9180"/>
                  <a:pt x="6973" y="9180"/>
                </a:cubicBezTo>
                <a:cubicBezTo>
                  <a:pt x="6973" y="9180"/>
                  <a:pt x="6973" y="9180"/>
                  <a:pt x="6973" y="9180"/>
                </a:cubicBezTo>
                <a:cubicBezTo>
                  <a:pt x="6834" y="9180"/>
                  <a:pt x="6834" y="9180"/>
                  <a:pt x="6834" y="9180"/>
                </a:cubicBezTo>
                <a:cubicBezTo>
                  <a:pt x="6834" y="9180"/>
                  <a:pt x="6694" y="9180"/>
                  <a:pt x="6694" y="9180"/>
                </a:cubicBezTo>
                <a:cubicBezTo>
                  <a:pt x="6694" y="9180"/>
                  <a:pt x="6694" y="9180"/>
                  <a:pt x="6694" y="9180"/>
                </a:cubicBezTo>
                <a:cubicBezTo>
                  <a:pt x="6694" y="9180"/>
                  <a:pt x="6694" y="9180"/>
                  <a:pt x="6555" y="9180"/>
                </a:cubicBezTo>
                <a:cubicBezTo>
                  <a:pt x="6555" y="9180"/>
                  <a:pt x="6555" y="9180"/>
                  <a:pt x="6555" y="9180"/>
                </a:cubicBezTo>
                <a:cubicBezTo>
                  <a:pt x="6555" y="9180"/>
                  <a:pt x="6555" y="9180"/>
                  <a:pt x="6555" y="9180"/>
                </a:cubicBezTo>
                <a:cubicBezTo>
                  <a:pt x="6416" y="9180"/>
                  <a:pt x="6416" y="9180"/>
                  <a:pt x="6416" y="9180"/>
                </a:cubicBezTo>
                <a:cubicBezTo>
                  <a:pt x="6276" y="9180"/>
                  <a:pt x="6276" y="9180"/>
                  <a:pt x="6276" y="9180"/>
                </a:cubicBezTo>
                <a:cubicBezTo>
                  <a:pt x="6276" y="9180"/>
                  <a:pt x="6276" y="9180"/>
                  <a:pt x="6276" y="9180"/>
                </a:cubicBezTo>
                <a:cubicBezTo>
                  <a:pt x="6276" y="9180"/>
                  <a:pt x="6276" y="9180"/>
                  <a:pt x="6137" y="9180"/>
                </a:cubicBezTo>
                <a:cubicBezTo>
                  <a:pt x="6137" y="9180"/>
                  <a:pt x="6137" y="9180"/>
                  <a:pt x="6137" y="9180"/>
                </a:cubicBezTo>
                <a:cubicBezTo>
                  <a:pt x="6137" y="9180"/>
                  <a:pt x="6137" y="9180"/>
                  <a:pt x="6137" y="9180"/>
                </a:cubicBezTo>
                <a:cubicBezTo>
                  <a:pt x="5998" y="9180"/>
                  <a:pt x="5998" y="9180"/>
                  <a:pt x="5998" y="9180"/>
                </a:cubicBezTo>
                <a:cubicBezTo>
                  <a:pt x="5998" y="9180"/>
                  <a:pt x="5998" y="9180"/>
                  <a:pt x="5998" y="9180"/>
                </a:cubicBezTo>
                <a:cubicBezTo>
                  <a:pt x="5998" y="9180"/>
                  <a:pt x="5998" y="9180"/>
                  <a:pt x="5858" y="9180"/>
                </a:cubicBezTo>
                <a:cubicBezTo>
                  <a:pt x="5858" y="9180"/>
                  <a:pt x="5858" y="9180"/>
                  <a:pt x="5858" y="9180"/>
                </a:cubicBezTo>
                <a:cubicBezTo>
                  <a:pt x="5858" y="9180"/>
                  <a:pt x="5719" y="9180"/>
                  <a:pt x="5719" y="9180"/>
                </a:cubicBezTo>
                <a:cubicBezTo>
                  <a:pt x="5719" y="9180"/>
                  <a:pt x="5719" y="9180"/>
                  <a:pt x="5719" y="9180"/>
                </a:cubicBezTo>
                <a:cubicBezTo>
                  <a:pt x="5719" y="9180"/>
                  <a:pt x="5719" y="9180"/>
                  <a:pt x="5719" y="9180"/>
                </a:cubicBezTo>
                <a:cubicBezTo>
                  <a:pt x="5580" y="9180"/>
                  <a:pt x="5580" y="9180"/>
                  <a:pt x="5580" y="9180"/>
                </a:cubicBezTo>
                <a:cubicBezTo>
                  <a:pt x="5580" y="9180"/>
                  <a:pt x="5580" y="9180"/>
                  <a:pt x="5440" y="9180"/>
                </a:cubicBezTo>
                <a:cubicBezTo>
                  <a:pt x="5440" y="9180"/>
                  <a:pt x="5440" y="9180"/>
                  <a:pt x="5440" y="9180"/>
                </a:cubicBezTo>
                <a:cubicBezTo>
                  <a:pt x="5440" y="9180"/>
                  <a:pt x="5301" y="9180"/>
                  <a:pt x="5301" y="9180"/>
                </a:cubicBezTo>
                <a:cubicBezTo>
                  <a:pt x="5301" y="9180"/>
                  <a:pt x="5301" y="9180"/>
                  <a:pt x="5301" y="9180"/>
                </a:cubicBezTo>
                <a:cubicBezTo>
                  <a:pt x="5301" y="2835"/>
                  <a:pt x="5301" y="2835"/>
                  <a:pt x="5301" y="2835"/>
                </a:cubicBezTo>
                <a:cubicBezTo>
                  <a:pt x="13383" y="2835"/>
                  <a:pt x="13383" y="2835"/>
                  <a:pt x="13383" y="2835"/>
                </a:cubicBezTo>
                <a:cubicBezTo>
                  <a:pt x="13383" y="6480"/>
                  <a:pt x="13383" y="6480"/>
                  <a:pt x="13383" y="6480"/>
                </a:cubicBezTo>
                <a:cubicBezTo>
                  <a:pt x="13383" y="6750"/>
                  <a:pt x="13523" y="6885"/>
                  <a:pt x="13801" y="6885"/>
                </a:cubicBezTo>
                <a:cubicBezTo>
                  <a:pt x="17564" y="6885"/>
                  <a:pt x="17564" y="6885"/>
                  <a:pt x="17564" y="6885"/>
                </a:cubicBezTo>
                <a:cubicBezTo>
                  <a:pt x="17564" y="20925"/>
                  <a:pt x="17564" y="20925"/>
                  <a:pt x="17564" y="20925"/>
                </a:cubicBezTo>
                <a:close/>
                <a:moveTo>
                  <a:pt x="9063" y="15255"/>
                </a:moveTo>
                <a:cubicBezTo>
                  <a:pt x="9063" y="15120"/>
                  <a:pt x="9063" y="15120"/>
                  <a:pt x="9063" y="14985"/>
                </a:cubicBezTo>
                <a:cubicBezTo>
                  <a:pt x="9063" y="14580"/>
                  <a:pt x="9063" y="14580"/>
                  <a:pt x="9063" y="14580"/>
                </a:cubicBezTo>
                <a:cubicBezTo>
                  <a:pt x="9063" y="14580"/>
                  <a:pt x="9063" y="14580"/>
                  <a:pt x="9203" y="14580"/>
                </a:cubicBezTo>
                <a:cubicBezTo>
                  <a:pt x="9203" y="14715"/>
                  <a:pt x="9342" y="14715"/>
                  <a:pt x="9342" y="14850"/>
                </a:cubicBezTo>
                <a:cubicBezTo>
                  <a:pt x="9342" y="15120"/>
                  <a:pt x="9203" y="15255"/>
                  <a:pt x="9063" y="15255"/>
                </a:cubicBezTo>
                <a:close/>
                <a:moveTo>
                  <a:pt x="3907" y="15255"/>
                </a:moveTo>
                <a:cubicBezTo>
                  <a:pt x="3629" y="15255"/>
                  <a:pt x="3629" y="15120"/>
                  <a:pt x="3629" y="14850"/>
                </a:cubicBezTo>
                <a:cubicBezTo>
                  <a:pt x="3629" y="14715"/>
                  <a:pt x="3629" y="14715"/>
                  <a:pt x="3768" y="14580"/>
                </a:cubicBezTo>
                <a:cubicBezTo>
                  <a:pt x="3768" y="14580"/>
                  <a:pt x="3768" y="14580"/>
                  <a:pt x="3768" y="14580"/>
                </a:cubicBezTo>
                <a:cubicBezTo>
                  <a:pt x="3768" y="14985"/>
                  <a:pt x="3768" y="14985"/>
                  <a:pt x="3768" y="14985"/>
                </a:cubicBezTo>
                <a:cubicBezTo>
                  <a:pt x="3768" y="15120"/>
                  <a:pt x="3907" y="15120"/>
                  <a:pt x="3907" y="15255"/>
                </a:cubicBezTo>
                <a:close/>
                <a:moveTo>
                  <a:pt x="14080" y="6210"/>
                </a:moveTo>
                <a:cubicBezTo>
                  <a:pt x="14080" y="3240"/>
                  <a:pt x="14080" y="3240"/>
                  <a:pt x="14080" y="3240"/>
                </a:cubicBezTo>
                <a:cubicBezTo>
                  <a:pt x="17146" y="6210"/>
                  <a:pt x="17146" y="6210"/>
                  <a:pt x="17146" y="6210"/>
                </a:cubicBezTo>
                <a:cubicBezTo>
                  <a:pt x="14080" y="6210"/>
                  <a:pt x="14080" y="6210"/>
                  <a:pt x="14080" y="6210"/>
                </a:cubicBezTo>
                <a:close/>
                <a:moveTo>
                  <a:pt x="20769" y="18765"/>
                </a:moveTo>
                <a:cubicBezTo>
                  <a:pt x="18261" y="18765"/>
                  <a:pt x="18261" y="18765"/>
                  <a:pt x="18261" y="18765"/>
                </a:cubicBezTo>
                <a:cubicBezTo>
                  <a:pt x="18261" y="18765"/>
                  <a:pt x="18261" y="18765"/>
                  <a:pt x="18261" y="18765"/>
                </a:cubicBezTo>
                <a:cubicBezTo>
                  <a:pt x="18261" y="6480"/>
                  <a:pt x="18261" y="6480"/>
                  <a:pt x="18261" y="6480"/>
                </a:cubicBezTo>
                <a:cubicBezTo>
                  <a:pt x="18261" y="6480"/>
                  <a:pt x="18261" y="6480"/>
                  <a:pt x="18261" y="6480"/>
                </a:cubicBezTo>
                <a:cubicBezTo>
                  <a:pt x="18261" y="6480"/>
                  <a:pt x="18261" y="6480"/>
                  <a:pt x="18261" y="6480"/>
                </a:cubicBezTo>
                <a:cubicBezTo>
                  <a:pt x="18261" y="6480"/>
                  <a:pt x="18261" y="6480"/>
                  <a:pt x="18261" y="6480"/>
                </a:cubicBezTo>
                <a:cubicBezTo>
                  <a:pt x="18261" y="6480"/>
                  <a:pt x="18261" y="6480"/>
                  <a:pt x="18261" y="6480"/>
                </a:cubicBezTo>
                <a:cubicBezTo>
                  <a:pt x="18261" y="6480"/>
                  <a:pt x="18261" y="6480"/>
                  <a:pt x="18261" y="6480"/>
                </a:cubicBezTo>
                <a:cubicBezTo>
                  <a:pt x="18261" y="6480"/>
                  <a:pt x="18261" y="6480"/>
                  <a:pt x="18261" y="6480"/>
                </a:cubicBezTo>
                <a:cubicBezTo>
                  <a:pt x="18261" y="6345"/>
                  <a:pt x="18261" y="6345"/>
                  <a:pt x="18261" y="6345"/>
                </a:cubicBezTo>
                <a:cubicBezTo>
                  <a:pt x="18261" y="6345"/>
                  <a:pt x="18261" y="6345"/>
                  <a:pt x="18261" y="6345"/>
                </a:cubicBezTo>
                <a:cubicBezTo>
                  <a:pt x="18261" y="6345"/>
                  <a:pt x="18261" y="6345"/>
                  <a:pt x="18261" y="6345"/>
                </a:cubicBezTo>
                <a:cubicBezTo>
                  <a:pt x="18261" y="6345"/>
                  <a:pt x="18261" y="6345"/>
                  <a:pt x="18261" y="6345"/>
                </a:cubicBezTo>
                <a:cubicBezTo>
                  <a:pt x="18261" y="6345"/>
                  <a:pt x="18261" y="6345"/>
                  <a:pt x="18261" y="6345"/>
                </a:cubicBezTo>
                <a:cubicBezTo>
                  <a:pt x="13941" y="2160"/>
                  <a:pt x="13941" y="2160"/>
                  <a:pt x="13941" y="2160"/>
                </a:cubicBezTo>
                <a:cubicBezTo>
                  <a:pt x="13941" y="2160"/>
                  <a:pt x="13941" y="2160"/>
                  <a:pt x="13941" y="2160"/>
                </a:cubicBezTo>
                <a:cubicBezTo>
                  <a:pt x="13941" y="2160"/>
                  <a:pt x="13941" y="2160"/>
                  <a:pt x="13941" y="2160"/>
                </a:cubicBezTo>
                <a:cubicBezTo>
                  <a:pt x="13941" y="2160"/>
                  <a:pt x="13941" y="2160"/>
                  <a:pt x="13941" y="2160"/>
                </a:cubicBezTo>
                <a:cubicBezTo>
                  <a:pt x="13941" y="2160"/>
                  <a:pt x="13941" y="2160"/>
                  <a:pt x="13941" y="2160"/>
                </a:cubicBezTo>
                <a:cubicBezTo>
                  <a:pt x="13941" y="2160"/>
                  <a:pt x="13941" y="2160"/>
                  <a:pt x="13801" y="2160"/>
                </a:cubicBezTo>
                <a:cubicBezTo>
                  <a:pt x="13801" y="2160"/>
                  <a:pt x="13801" y="2160"/>
                  <a:pt x="13801" y="2160"/>
                </a:cubicBezTo>
                <a:cubicBezTo>
                  <a:pt x="13801" y="2160"/>
                  <a:pt x="13801" y="2160"/>
                  <a:pt x="13801" y="2160"/>
                </a:cubicBezTo>
                <a:cubicBezTo>
                  <a:pt x="13801" y="2160"/>
                  <a:pt x="13801" y="2160"/>
                  <a:pt x="13801" y="2160"/>
                </a:cubicBezTo>
                <a:cubicBezTo>
                  <a:pt x="13801" y="2160"/>
                  <a:pt x="13801" y="2160"/>
                  <a:pt x="13801" y="2160"/>
                </a:cubicBezTo>
                <a:cubicBezTo>
                  <a:pt x="13801" y="2160"/>
                  <a:pt x="13801" y="2160"/>
                  <a:pt x="13801" y="2160"/>
                </a:cubicBezTo>
                <a:cubicBezTo>
                  <a:pt x="13801" y="2160"/>
                  <a:pt x="13801" y="2160"/>
                  <a:pt x="13801" y="2160"/>
                </a:cubicBezTo>
                <a:cubicBezTo>
                  <a:pt x="8506" y="2160"/>
                  <a:pt x="8506" y="2160"/>
                  <a:pt x="8506" y="2160"/>
                </a:cubicBezTo>
                <a:cubicBezTo>
                  <a:pt x="8506" y="675"/>
                  <a:pt x="8506" y="675"/>
                  <a:pt x="8506" y="675"/>
                </a:cubicBezTo>
                <a:cubicBezTo>
                  <a:pt x="16589" y="675"/>
                  <a:pt x="16589" y="675"/>
                  <a:pt x="16589" y="675"/>
                </a:cubicBezTo>
                <a:cubicBezTo>
                  <a:pt x="16589" y="4455"/>
                  <a:pt x="16589" y="4455"/>
                  <a:pt x="16589" y="4455"/>
                </a:cubicBezTo>
                <a:cubicBezTo>
                  <a:pt x="16589" y="4590"/>
                  <a:pt x="16728" y="4725"/>
                  <a:pt x="16867" y="4725"/>
                </a:cubicBezTo>
                <a:cubicBezTo>
                  <a:pt x="20769" y="4725"/>
                  <a:pt x="20769" y="4725"/>
                  <a:pt x="20769" y="4725"/>
                </a:cubicBezTo>
                <a:lnTo>
                  <a:pt x="20769" y="187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01" name="Freeform 185"/>
          <p:cNvSpPr/>
          <p:nvPr/>
        </p:nvSpPr>
        <p:spPr>
          <a:xfrm>
            <a:off x="8767761" y="1979614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05" y="2430"/>
                </a:moveTo>
                <a:cubicBezTo>
                  <a:pt x="9450" y="2430"/>
                  <a:pt x="9450" y="2430"/>
                  <a:pt x="9450" y="2430"/>
                </a:cubicBezTo>
                <a:cubicBezTo>
                  <a:pt x="9720" y="2430"/>
                  <a:pt x="9855" y="2160"/>
                  <a:pt x="9855" y="2025"/>
                </a:cubicBezTo>
                <a:cubicBezTo>
                  <a:pt x="9855" y="1890"/>
                  <a:pt x="9720" y="1620"/>
                  <a:pt x="9450" y="1620"/>
                </a:cubicBezTo>
                <a:cubicBezTo>
                  <a:pt x="5805" y="1620"/>
                  <a:pt x="5805" y="1620"/>
                  <a:pt x="5805" y="1620"/>
                </a:cubicBezTo>
                <a:cubicBezTo>
                  <a:pt x="5535" y="1620"/>
                  <a:pt x="5400" y="1890"/>
                  <a:pt x="5400" y="2025"/>
                </a:cubicBezTo>
                <a:cubicBezTo>
                  <a:pt x="5400" y="2160"/>
                  <a:pt x="5535" y="2430"/>
                  <a:pt x="5805" y="2430"/>
                </a:cubicBezTo>
                <a:close/>
                <a:moveTo>
                  <a:pt x="5805" y="3915"/>
                </a:moveTo>
                <a:cubicBezTo>
                  <a:pt x="13230" y="3915"/>
                  <a:pt x="13230" y="3915"/>
                  <a:pt x="13230" y="3915"/>
                </a:cubicBezTo>
                <a:cubicBezTo>
                  <a:pt x="13500" y="3915"/>
                  <a:pt x="13635" y="3780"/>
                  <a:pt x="13635" y="3510"/>
                </a:cubicBezTo>
                <a:cubicBezTo>
                  <a:pt x="13635" y="3375"/>
                  <a:pt x="13500" y="3240"/>
                  <a:pt x="13230" y="3240"/>
                </a:cubicBezTo>
                <a:cubicBezTo>
                  <a:pt x="5805" y="3240"/>
                  <a:pt x="5805" y="3240"/>
                  <a:pt x="5805" y="3240"/>
                </a:cubicBezTo>
                <a:cubicBezTo>
                  <a:pt x="5535" y="3240"/>
                  <a:pt x="5400" y="3375"/>
                  <a:pt x="5400" y="3510"/>
                </a:cubicBezTo>
                <a:cubicBezTo>
                  <a:pt x="5400" y="3780"/>
                  <a:pt x="5535" y="3915"/>
                  <a:pt x="5805" y="3915"/>
                </a:cubicBezTo>
                <a:close/>
                <a:moveTo>
                  <a:pt x="5805" y="8505"/>
                </a:moveTo>
                <a:cubicBezTo>
                  <a:pt x="9450" y="8505"/>
                  <a:pt x="9450" y="8505"/>
                  <a:pt x="9450" y="8505"/>
                </a:cubicBezTo>
                <a:cubicBezTo>
                  <a:pt x="9720" y="8505"/>
                  <a:pt x="9855" y="8370"/>
                  <a:pt x="9855" y="8235"/>
                </a:cubicBezTo>
                <a:cubicBezTo>
                  <a:pt x="9855" y="7965"/>
                  <a:pt x="9720" y="7830"/>
                  <a:pt x="9450" y="7830"/>
                </a:cubicBezTo>
                <a:cubicBezTo>
                  <a:pt x="5805" y="7830"/>
                  <a:pt x="5805" y="7830"/>
                  <a:pt x="5805" y="7830"/>
                </a:cubicBezTo>
                <a:cubicBezTo>
                  <a:pt x="5535" y="7830"/>
                  <a:pt x="5400" y="7965"/>
                  <a:pt x="5400" y="8235"/>
                </a:cubicBezTo>
                <a:cubicBezTo>
                  <a:pt x="5400" y="8370"/>
                  <a:pt x="5535" y="8505"/>
                  <a:pt x="5805" y="8505"/>
                </a:cubicBezTo>
                <a:close/>
                <a:moveTo>
                  <a:pt x="5805" y="10125"/>
                </a:moveTo>
                <a:cubicBezTo>
                  <a:pt x="13230" y="10125"/>
                  <a:pt x="13230" y="10125"/>
                  <a:pt x="13230" y="10125"/>
                </a:cubicBezTo>
                <a:cubicBezTo>
                  <a:pt x="13365" y="10125"/>
                  <a:pt x="13500" y="9855"/>
                  <a:pt x="13500" y="9720"/>
                </a:cubicBezTo>
                <a:cubicBezTo>
                  <a:pt x="13500" y="9585"/>
                  <a:pt x="13365" y="9315"/>
                  <a:pt x="13230" y="9315"/>
                </a:cubicBezTo>
                <a:cubicBezTo>
                  <a:pt x="5805" y="9315"/>
                  <a:pt x="5805" y="9315"/>
                  <a:pt x="5805" y="9315"/>
                </a:cubicBezTo>
                <a:cubicBezTo>
                  <a:pt x="5535" y="9315"/>
                  <a:pt x="5400" y="9585"/>
                  <a:pt x="5400" y="9720"/>
                </a:cubicBezTo>
                <a:cubicBezTo>
                  <a:pt x="5400" y="9855"/>
                  <a:pt x="5535" y="10125"/>
                  <a:pt x="5805" y="10125"/>
                </a:cubicBezTo>
                <a:close/>
                <a:moveTo>
                  <a:pt x="5805" y="14715"/>
                </a:moveTo>
                <a:cubicBezTo>
                  <a:pt x="9450" y="14715"/>
                  <a:pt x="9450" y="14715"/>
                  <a:pt x="9450" y="14715"/>
                </a:cubicBezTo>
                <a:cubicBezTo>
                  <a:pt x="9720" y="14715"/>
                  <a:pt x="9855" y="14580"/>
                  <a:pt x="9855" y="14445"/>
                </a:cubicBezTo>
                <a:cubicBezTo>
                  <a:pt x="9855" y="14175"/>
                  <a:pt x="9720" y="14040"/>
                  <a:pt x="9450" y="14040"/>
                </a:cubicBezTo>
                <a:cubicBezTo>
                  <a:pt x="5805" y="14040"/>
                  <a:pt x="5805" y="14040"/>
                  <a:pt x="5805" y="14040"/>
                </a:cubicBezTo>
                <a:cubicBezTo>
                  <a:pt x="5535" y="14040"/>
                  <a:pt x="5400" y="14175"/>
                  <a:pt x="5400" y="14445"/>
                </a:cubicBezTo>
                <a:cubicBezTo>
                  <a:pt x="5400" y="14580"/>
                  <a:pt x="5535" y="14715"/>
                  <a:pt x="5805" y="14715"/>
                </a:cubicBezTo>
                <a:close/>
                <a:moveTo>
                  <a:pt x="13095" y="15525"/>
                </a:moveTo>
                <a:cubicBezTo>
                  <a:pt x="5805" y="15525"/>
                  <a:pt x="5805" y="15525"/>
                  <a:pt x="5805" y="15525"/>
                </a:cubicBezTo>
                <a:cubicBezTo>
                  <a:pt x="5535" y="15525"/>
                  <a:pt x="5400" y="15795"/>
                  <a:pt x="5400" y="15930"/>
                </a:cubicBezTo>
                <a:cubicBezTo>
                  <a:pt x="5400" y="16065"/>
                  <a:pt x="5535" y="16200"/>
                  <a:pt x="5805" y="16200"/>
                </a:cubicBezTo>
                <a:cubicBezTo>
                  <a:pt x="13095" y="16200"/>
                  <a:pt x="13095" y="16200"/>
                  <a:pt x="13095" y="16200"/>
                </a:cubicBezTo>
                <a:cubicBezTo>
                  <a:pt x="13365" y="16200"/>
                  <a:pt x="13500" y="16065"/>
                  <a:pt x="13500" y="15930"/>
                </a:cubicBezTo>
                <a:cubicBezTo>
                  <a:pt x="13500" y="15795"/>
                  <a:pt x="13365" y="15525"/>
                  <a:pt x="13095" y="15525"/>
                </a:cubicBezTo>
                <a:close/>
                <a:moveTo>
                  <a:pt x="19980" y="17145"/>
                </a:moveTo>
                <a:cubicBezTo>
                  <a:pt x="17955" y="16335"/>
                  <a:pt x="17955" y="16335"/>
                  <a:pt x="17955" y="16335"/>
                </a:cubicBezTo>
                <a:cubicBezTo>
                  <a:pt x="17955" y="15795"/>
                  <a:pt x="17955" y="15795"/>
                  <a:pt x="17955" y="15795"/>
                </a:cubicBezTo>
                <a:cubicBezTo>
                  <a:pt x="18495" y="15525"/>
                  <a:pt x="18900" y="14985"/>
                  <a:pt x="19170" y="14445"/>
                </a:cubicBezTo>
                <a:cubicBezTo>
                  <a:pt x="19845" y="14445"/>
                  <a:pt x="20385" y="13905"/>
                  <a:pt x="20385" y="13230"/>
                </a:cubicBezTo>
                <a:cubicBezTo>
                  <a:pt x="20385" y="12825"/>
                  <a:pt x="20115" y="12420"/>
                  <a:pt x="19845" y="12285"/>
                </a:cubicBezTo>
                <a:cubicBezTo>
                  <a:pt x="19845" y="11340"/>
                  <a:pt x="19845" y="11340"/>
                  <a:pt x="19845" y="11340"/>
                </a:cubicBezTo>
                <a:cubicBezTo>
                  <a:pt x="19845" y="9720"/>
                  <a:pt x="18495" y="8235"/>
                  <a:pt x="16740" y="8235"/>
                </a:cubicBezTo>
                <a:cubicBezTo>
                  <a:pt x="16605" y="8235"/>
                  <a:pt x="16605" y="8235"/>
                  <a:pt x="16605" y="8235"/>
                </a:cubicBezTo>
                <a:cubicBezTo>
                  <a:pt x="16335" y="8235"/>
                  <a:pt x="16065" y="8370"/>
                  <a:pt x="15795" y="8370"/>
                </a:cubicBezTo>
                <a:cubicBezTo>
                  <a:pt x="15795" y="6480"/>
                  <a:pt x="15795" y="6480"/>
                  <a:pt x="15795" y="6480"/>
                </a:cubicBezTo>
                <a:cubicBezTo>
                  <a:pt x="15795" y="6345"/>
                  <a:pt x="15660" y="6210"/>
                  <a:pt x="15525" y="6210"/>
                </a:cubicBezTo>
                <a:cubicBezTo>
                  <a:pt x="14445" y="6210"/>
                  <a:pt x="14445" y="6210"/>
                  <a:pt x="14445" y="6210"/>
                </a:cubicBezTo>
                <a:cubicBezTo>
                  <a:pt x="14310" y="6210"/>
                  <a:pt x="14175" y="6345"/>
                  <a:pt x="14175" y="6480"/>
                </a:cubicBezTo>
                <a:cubicBezTo>
                  <a:pt x="14175" y="6750"/>
                  <a:pt x="14310" y="6885"/>
                  <a:pt x="14445" y="6885"/>
                </a:cubicBezTo>
                <a:cubicBezTo>
                  <a:pt x="15120" y="6885"/>
                  <a:pt x="15120" y="6885"/>
                  <a:pt x="15120" y="6885"/>
                </a:cubicBezTo>
                <a:cubicBezTo>
                  <a:pt x="15120" y="8640"/>
                  <a:pt x="15120" y="8640"/>
                  <a:pt x="15120" y="8640"/>
                </a:cubicBezTo>
                <a:cubicBezTo>
                  <a:pt x="14310" y="9045"/>
                  <a:pt x="13635" y="9990"/>
                  <a:pt x="13500" y="11070"/>
                </a:cubicBezTo>
                <a:cubicBezTo>
                  <a:pt x="675" y="11070"/>
                  <a:pt x="675" y="11070"/>
                  <a:pt x="675" y="11070"/>
                </a:cubicBezTo>
                <a:cubicBezTo>
                  <a:pt x="675" y="6885"/>
                  <a:pt x="675" y="6885"/>
                  <a:pt x="675" y="6885"/>
                </a:cubicBezTo>
                <a:cubicBezTo>
                  <a:pt x="13365" y="6885"/>
                  <a:pt x="13365" y="6885"/>
                  <a:pt x="13365" y="6885"/>
                </a:cubicBezTo>
                <a:cubicBezTo>
                  <a:pt x="13500" y="6885"/>
                  <a:pt x="13635" y="6750"/>
                  <a:pt x="13635" y="6480"/>
                </a:cubicBezTo>
                <a:cubicBezTo>
                  <a:pt x="13635" y="6345"/>
                  <a:pt x="13500" y="6210"/>
                  <a:pt x="13365" y="6210"/>
                </a:cubicBezTo>
                <a:cubicBezTo>
                  <a:pt x="405" y="6210"/>
                  <a:pt x="405" y="6210"/>
                  <a:pt x="405" y="6210"/>
                </a:cubicBezTo>
                <a:cubicBezTo>
                  <a:pt x="135" y="6210"/>
                  <a:pt x="0" y="6345"/>
                  <a:pt x="0" y="6480"/>
                </a:cubicBezTo>
                <a:cubicBezTo>
                  <a:pt x="0" y="11340"/>
                  <a:pt x="0" y="11340"/>
                  <a:pt x="0" y="11340"/>
                </a:cubicBezTo>
                <a:cubicBezTo>
                  <a:pt x="0" y="11610"/>
                  <a:pt x="135" y="11745"/>
                  <a:pt x="405" y="11745"/>
                </a:cubicBezTo>
                <a:cubicBezTo>
                  <a:pt x="13500" y="11745"/>
                  <a:pt x="13500" y="11745"/>
                  <a:pt x="13500" y="11745"/>
                </a:cubicBezTo>
                <a:cubicBezTo>
                  <a:pt x="13500" y="12285"/>
                  <a:pt x="13500" y="12285"/>
                  <a:pt x="13500" y="12285"/>
                </a:cubicBezTo>
                <a:cubicBezTo>
                  <a:pt x="13500" y="12285"/>
                  <a:pt x="13365" y="12285"/>
                  <a:pt x="13365" y="12420"/>
                </a:cubicBezTo>
                <a:cubicBezTo>
                  <a:pt x="405" y="12420"/>
                  <a:pt x="405" y="12420"/>
                  <a:pt x="405" y="12420"/>
                </a:cubicBezTo>
                <a:cubicBezTo>
                  <a:pt x="135" y="12420"/>
                  <a:pt x="0" y="12555"/>
                  <a:pt x="0" y="12690"/>
                </a:cubicBezTo>
                <a:cubicBezTo>
                  <a:pt x="0" y="17550"/>
                  <a:pt x="0" y="17550"/>
                  <a:pt x="0" y="17550"/>
                </a:cubicBezTo>
                <a:cubicBezTo>
                  <a:pt x="0" y="17820"/>
                  <a:pt x="135" y="17955"/>
                  <a:pt x="405" y="17955"/>
                </a:cubicBezTo>
                <a:cubicBezTo>
                  <a:pt x="12150" y="17955"/>
                  <a:pt x="12150" y="17955"/>
                  <a:pt x="12150" y="17955"/>
                </a:cubicBezTo>
                <a:cubicBezTo>
                  <a:pt x="11880" y="18360"/>
                  <a:pt x="11745" y="18900"/>
                  <a:pt x="11745" y="19575"/>
                </a:cubicBezTo>
                <a:cubicBezTo>
                  <a:pt x="11745" y="21195"/>
                  <a:pt x="11745" y="21195"/>
                  <a:pt x="11745" y="21195"/>
                </a:cubicBezTo>
                <a:cubicBezTo>
                  <a:pt x="11745" y="21465"/>
                  <a:pt x="11880" y="21600"/>
                  <a:pt x="12015" y="21600"/>
                </a:cubicBezTo>
                <a:cubicBezTo>
                  <a:pt x="13365" y="21600"/>
                  <a:pt x="13365" y="21600"/>
                  <a:pt x="13365" y="21600"/>
                </a:cubicBezTo>
                <a:cubicBezTo>
                  <a:pt x="13500" y="21600"/>
                  <a:pt x="13635" y="21465"/>
                  <a:pt x="13635" y="21195"/>
                </a:cubicBezTo>
                <a:cubicBezTo>
                  <a:pt x="13635" y="21060"/>
                  <a:pt x="13500" y="20925"/>
                  <a:pt x="13365" y="20925"/>
                </a:cubicBezTo>
                <a:cubicBezTo>
                  <a:pt x="12420" y="20925"/>
                  <a:pt x="12420" y="20925"/>
                  <a:pt x="12420" y="20925"/>
                </a:cubicBezTo>
                <a:cubicBezTo>
                  <a:pt x="12420" y="19575"/>
                  <a:pt x="12420" y="19575"/>
                  <a:pt x="12420" y="19575"/>
                </a:cubicBezTo>
                <a:cubicBezTo>
                  <a:pt x="12420" y="18090"/>
                  <a:pt x="13500" y="17685"/>
                  <a:pt x="13500" y="17685"/>
                </a:cubicBezTo>
                <a:cubicBezTo>
                  <a:pt x="13500" y="17685"/>
                  <a:pt x="13500" y="17685"/>
                  <a:pt x="13500" y="17685"/>
                </a:cubicBezTo>
                <a:cubicBezTo>
                  <a:pt x="15390" y="17010"/>
                  <a:pt x="15390" y="17010"/>
                  <a:pt x="15390" y="17010"/>
                </a:cubicBezTo>
                <a:cubicBezTo>
                  <a:pt x="15390" y="17010"/>
                  <a:pt x="15390" y="17010"/>
                  <a:pt x="15390" y="17010"/>
                </a:cubicBezTo>
                <a:cubicBezTo>
                  <a:pt x="16470" y="17955"/>
                  <a:pt x="16470" y="17955"/>
                  <a:pt x="16470" y="17955"/>
                </a:cubicBezTo>
                <a:cubicBezTo>
                  <a:pt x="16470" y="18090"/>
                  <a:pt x="16605" y="18090"/>
                  <a:pt x="16605" y="18090"/>
                </a:cubicBezTo>
                <a:cubicBezTo>
                  <a:pt x="16740" y="18090"/>
                  <a:pt x="16740" y="18090"/>
                  <a:pt x="16740" y="18090"/>
                </a:cubicBezTo>
                <a:cubicBezTo>
                  <a:pt x="16740" y="18090"/>
                  <a:pt x="16875" y="18090"/>
                  <a:pt x="16875" y="17955"/>
                </a:cubicBezTo>
                <a:cubicBezTo>
                  <a:pt x="17820" y="17010"/>
                  <a:pt x="17820" y="17010"/>
                  <a:pt x="17820" y="17010"/>
                </a:cubicBezTo>
                <a:cubicBezTo>
                  <a:pt x="19710" y="17685"/>
                  <a:pt x="19710" y="17685"/>
                  <a:pt x="19710" y="17685"/>
                </a:cubicBezTo>
                <a:cubicBezTo>
                  <a:pt x="19710" y="17685"/>
                  <a:pt x="19710" y="17685"/>
                  <a:pt x="19710" y="17685"/>
                </a:cubicBezTo>
                <a:cubicBezTo>
                  <a:pt x="19845" y="17685"/>
                  <a:pt x="20925" y="18090"/>
                  <a:pt x="20925" y="19575"/>
                </a:cubicBezTo>
                <a:cubicBezTo>
                  <a:pt x="20925" y="20925"/>
                  <a:pt x="20925" y="20925"/>
                  <a:pt x="20925" y="20925"/>
                </a:cubicBezTo>
                <a:cubicBezTo>
                  <a:pt x="18090" y="20925"/>
                  <a:pt x="18090" y="20925"/>
                  <a:pt x="18090" y="20925"/>
                </a:cubicBezTo>
                <a:cubicBezTo>
                  <a:pt x="15660" y="20925"/>
                  <a:pt x="15660" y="20925"/>
                  <a:pt x="15660" y="20925"/>
                </a:cubicBezTo>
                <a:cubicBezTo>
                  <a:pt x="15120" y="20925"/>
                  <a:pt x="15120" y="20925"/>
                  <a:pt x="15120" y="20925"/>
                </a:cubicBezTo>
                <a:cubicBezTo>
                  <a:pt x="14715" y="20925"/>
                  <a:pt x="14715" y="20925"/>
                  <a:pt x="14715" y="20925"/>
                </a:cubicBezTo>
                <a:cubicBezTo>
                  <a:pt x="14445" y="20925"/>
                  <a:pt x="14445" y="20925"/>
                  <a:pt x="14445" y="20925"/>
                </a:cubicBezTo>
                <a:cubicBezTo>
                  <a:pt x="14175" y="20925"/>
                  <a:pt x="14040" y="21060"/>
                  <a:pt x="14040" y="21195"/>
                </a:cubicBezTo>
                <a:cubicBezTo>
                  <a:pt x="14040" y="21465"/>
                  <a:pt x="14175" y="21600"/>
                  <a:pt x="14445" y="21600"/>
                </a:cubicBezTo>
                <a:cubicBezTo>
                  <a:pt x="14715" y="21600"/>
                  <a:pt x="14715" y="21600"/>
                  <a:pt x="14715" y="21600"/>
                </a:cubicBezTo>
                <a:cubicBezTo>
                  <a:pt x="15120" y="21600"/>
                  <a:pt x="15120" y="21600"/>
                  <a:pt x="15120" y="21600"/>
                </a:cubicBezTo>
                <a:cubicBezTo>
                  <a:pt x="15660" y="21600"/>
                  <a:pt x="15660" y="21600"/>
                  <a:pt x="15660" y="21600"/>
                </a:cubicBezTo>
                <a:cubicBezTo>
                  <a:pt x="18090" y="21600"/>
                  <a:pt x="18090" y="21600"/>
                  <a:pt x="1809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19575"/>
                  <a:pt x="21600" y="19575"/>
                  <a:pt x="21600" y="19575"/>
                </a:cubicBezTo>
                <a:cubicBezTo>
                  <a:pt x="21600" y="18090"/>
                  <a:pt x="20520" y="17280"/>
                  <a:pt x="19980" y="17145"/>
                </a:cubicBezTo>
                <a:close/>
                <a:moveTo>
                  <a:pt x="19170" y="12690"/>
                </a:moveTo>
                <a:cubicBezTo>
                  <a:pt x="19440" y="12690"/>
                  <a:pt x="19710" y="12960"/>
                  <a:pt x="19710" y="13230"/>
                </a:cubicBezTo>
                <a:cubicBezTo>
                  <a:pt x="19710" y="13500"/>
                  <a:pt x="19440" y="13635"/>
                  <a:pt x="19170" y="13770"/>
                </a:cubicBezTo>
                <a:lnTo>
                  <a:pt x="19170" y="12690"/>
                </a:lnTo>
                <a:close/>
                <a:moveTo>
                  <a:pt x="14175" y="11340"/>
                </a:moveTo>
                <a:cubicBezTo>
                  <a:pt x="14175" y="9990"/>
                  <a:pt x="15255" y="8910"/>
                  <a:pt x="16605" y="8910"/>
                </a:cubicBezTo>
                <a:cubicBezTo>
                  <a:pt x="16740" y="8910"/>
                  <a:pt x="16740" y="8910"/>
                  <a:pt x="16740" y="8910"/>
                </a:cubicBezTo>
                <a:cubicBezTo>
                  <a:pt x="18090" y="8910"/>
                  <a:pt x="19170" y="9990"/>
                  <a:pt x="19170" y="11340"/>
                </a:cubicBezTo>
                <a:cubicBezTo>
                  <a:pt x="19170" y="11880"/>
                  <a:pt x="19170" y="11880"/>
                  <a:pt x="19170" y="11880"/>
                </a:cubicBezTo>
                <a:cubicBezTo>
                  <a:pt x="19170" y="11880"/>
                  <a:pt x="19170" y="11880"/>
                  <a:pt x="19170" y="11880"/>
                </a:cubicBezTo>
                <a:cubicBezTo>
                  <a:pt x="19170" y="11880"/>
                  <a:pt x="19170" y="11880"/>
                  <a:pt x="19170" y="11880"/>
                </a:cubicBezTo>
                <a:cubicBezTo>
                  <a:pt x="19170" y="11880"/>
                  <a:pt x="19170" y="11880"/>
                  <a:pt x="19170" y="11880"/>
                </a:cubicBezTo>
                <a:cubicBezTo>
                  <a:pt x="19170" y="11880"/>
                  <a:pt x="19170" y="11880"/>
                  <a:pt x="19170" y="11880"/>
                </a:cubicBezTo>
                <a:cubicBezTo>
                  <a:pt x="19170" y="11880"/>
                  <a:pt x="19170" y="11880"/>
                  <a:pt x="19170" y="11880"/>
                </a:cubicBezTo>
                <a:cubicBezTo>
                  <a:pt x="19170" y="11880"/>
                  <a:pt x="19170" y="11880"/>
                  <a:pt x="19035" y="11880"/>
                </a:cubicBezTo>
                <a:cubicBezTo>
                  <a:pt x="19035" y="11880"/>
                  <a:pt x="19035" y="11880"/>
                  <a:pt x="19035" y="11880"/>
                </a:cubicBezTo>
                <a:cubicBezTo>
                  <a:pt x="19035" y="11880"/>
                  <a:pt x="19035" y="11880"/>
                  <a:pt x="19035" y="11880"/>
                </a:cubicBezTo>
                <a:cubicBezTo>
                  <a:pt x="19035" y="11880"/>
                  <a:pt x="19035" y="11880"/>
                  <a:pt x="19035" y="11880"/>
                </a:cubicBezTo>
                <a:cubicBezTo>
                  <a:pt x="19035" y="11880"/>
                  <a:pt x="19035" y="11745"/>
                  <a:pt x="19035" y="11745"/>
                </a:cubicBezTo>
                <a:cubicBezTo>
                  <a:pt x="19035" y="11745"/>
                  <a:pt x="19035" y="11745"/>
                  <a:pt x="19035" y="11745"/>
                </a:cubicBezTo>
                <a:cubicBezTo>
                  <a:pt x="19035" y="11745"/>
                  <a:pt x="19035" y="11745"/>
                  <a:pt x="19035" y="11745"/>
                </a:cubicBezTo>
                <a:cubicBezTo>
                  <a:pt x="19035" y="11745"/>
                  <a:pt x="19035" y="11745"/>
                  <a:pt x="19035" y="11745"/>
                </a:cubicBezTo>
                <a:cubicBezTo>
                  <a:pt x="19035" y="11745"/>
                  <a:pt x="19035" y="11745"/>
                  <a:pt x="19035" y="11745"/>
                </a:cubicBezTo>
                <a:cubicBezTo>
                  <a:pt x="19035" y="11745"/>
                  <a:pt x="19035" y="11745"/>
                  <a:pt x="18900" y="11745"/>
                </a:cubicBezTo>
                <a:cubicBezTo>
                  <a:pt x="18900" y="11745"/>
                  <a:pt x="18900" y="11745"/>
                  <a:pt x="18900" y="11745"/>
                </a:cubicBezTo>
                <a:cubicBezTo>
                  <a:pt x="18225" y="11610"/>
                  <a:pt x="17955" y="10665"/>
                  <a:pt x="17955" y="10665"/>
                </a:cubicBezTo>
                <a:cubicBezTo>
                  <a:pt x="17955" y="10530"/>
                  <a:pt x="17820" y="10395"/>
                  <a:pt x="17685" y="10395"/>
                </a:cubicBezTo>
                <a:cubicBezTo>
                  <a:pt x="17550" y="10395"/>
                  <a:pt x="17415" y="10395"/>
                  <a:pt x="17415" y="10530"/>
                </a:cubicBezTo>
                <a:cubicBezTo>
                  <a:pt x="16470" y="11745"/>
                  <a:pt x="14445" y="11745"/>
                  <a:pt x="14445" y="11745"/>
                </a:cubicBezTo>
                <a:cubicBezTo>
                  <a:pt x="14445" y="11745"/>
                  <a:pt x="14445" y="11745"/>
                  <a:pt x="14445" y="11745"/>
                </a:cubicBezTo>
                <a:cubicBezTo>
                  <a:pt x="14445" y="11745"/>
                  <a:pt x="14445" y="11745"/>
                  <a:pt x="14445" y="11745"/>
                </a:cubicBezTo>
                <a:cubicBezTo>
                  <a:pt x="14445" y="11745"/>
                  <a:pt x="14445" y="11745"/>
                  <a:pt x="14445" y="11745"/>
                </a:cubicBezTo>
                <a:cubicBezTo>
                  <a:pt x="14445" y="11745"/>
                  <a:pt x="14445" y="11745"/>
                  <a:pt x="14445" y="11745"/>
                </a:cubicBezTo>
                <a:cubicBezTo>
                  <a:pt x="14445" y="11745"/>
                  <a:pt x="14445" y="11745"/>
                  <a:pt x="14445" y="11745"/>
                </a:cubicBezTo>
                <a:cubicBezTo>
                  <a:pt x="14445" y="11745"/>
                  <a:pt x="14445" y="11745"/>
                  <a:pt x="14445" y="11745"/>
                </a:cubicBezTo>
                <a:cubicBezTo>
                  <a:pt x="14445" y="11745"/>
                  <a:pt x="14310" y="11745"/>
                  <a:pt x="14310" y="11745"/>
                </a:cubicBezTo>
                <a:cubicBezTo>
                  <a:pt x="14310" y="11745"/>
                  <a:pt x="14310" y="11745"/>
                  <a:pt x="14310" y="11745"/>
                </a:cubicBezTo>
                <a:cubicBezTo>
                  <a:pt x="14310" y="11745"/>
                  <a:pt x="14310" y="11745"/>
                  <a:pt x="14310" y="11745"/>
                </a:cubicBezTo>
                <a:cubicBezTo>
                  <a:pt x="14310" y="11745"/>
                  <a:pt x="14310" y="11745"/>
                  <a:pt x="14310" y="11745"/>
                </a:cubicBezTo>
                <a:cubicBezTo>
                  <a:pt x="14310" y="11745"/>
                  <a:pt x="14310" y="11745"/>
                  <a:pt x="14310" y="11745"/>
                </a:cubicBezTo>
                <a:cubicBezTo>
                  <a:pt x="14310" y="11745"/>
                  <a:pt x="14310" y="11745"/>
                  <a:pt x="14310" y="11880"/>
                </a:cubicBezTo>
                <a:cubicBezTo>
                  <a:pt x="14310" y="11880"/>
                  <a:pt x="14310" y="11880"/>
                  <a:pt x="14310" y="11880"/>
                </a:cubicBezTo>
                <a:cubicBezTo>
                  <a:pt x="14310" y="11880"/>
                  <a:pt x="14310" y="11880"/>
                  <a:pt x="14310" y="11880"/>
                </a:cubicBezTo>
                <a:cubicBezTo>
                  <a:pt x="14310" y="11880"/>
                  <a:pt x="14310" y="11880"/>
                  <a:pt x="14310" y="11880"/>
                </a:cubicBezTo>
                <a:cubicBezTo>
                  <a:pt x="14310" y="11880"/>
                  <a:pt x="14310" y="11880"/>
                  <a:pt x="14175" y="11880"/>
                </a:cubicBezTo>
                <a:cubicBezTo>
                  <a:pt x="14175" y="11880"/>
                  <a:pt x="14175" y="11880"/>
                  <a:pt x="14175" y="11880"/>
                </a:cubicBezTo>
                <a:cubicBezTo>
                  <a:pt x="14175" y="11880"/>
                  <a:pt x="14175" y="11880"/>
                  <a:pt x="14175" y="11880"/>
                </a:cubicBezTo>
                <a:cubicBezTo>
                  <a:pt x="14175" y="11880"/>
                  <a:pt x="14175" y="11880"/>
                  <a:pt x="14175" y="11880"/>
                </a:cubicBezTo>
                <a:cubicBezTo>
                  <a:pt x="14175" y="11880"/>
                  <a:pt x="14175" y="11880"/>
                  <a:pt x="14175" y="11880"/>
                </a:cubicBezTo>
                <a:cubicBezTo>
                  <a:pt x="14175" y="11880"/>
                  <a:pt x="14175" y="11880"/>
                  <a:pt x="14175" y="11880"/>
                </a:cubicBezTo>
                <a:cubicBezTo>
                  <a:pt x="14175" y="11880"/>
                  <a:pt x="14175" y="11880"/>
                  <a:pt x="14175" y="11880"/>
                </a:cubicBezTo>
                <a:cubicBezTo>
                  <a:pt x="14175" y="11340"/>
                  <a:pt x="14175" y="11340"/>
                  <a:pt x="14175" y="11340"/>
                </a:cubicBezTo>
                <a:close/>
                <a:moveTo>
                  <a:pt x="14175" y="12690"/>
                </a:moveTo>
                <a:cubicBezTo>
                  <a:pt x="14175" y="13770"/>
                  <a:pt x="14175" y="13770"/>
                  <a:pt x="14175" y="13770"/>
                </a:cubicBezTo>
                <a:cubicBezTo>
                  <a:pt x="13905" y="13770"/>
                  <a:pt x="13635" y="13500"/>
                  <a:pt x="13635" y="13230"/>
                </a:cubicBezTo>
                <a:cubicBezTo>
                  <a:pt x="13635" y="12960"/>
                  <a:pt x="13905" y="12690"/>
                  <a:pt x="14175" y="12690"/>
                </a:cubicBezTo>
                <a:close/>
                <a:moveTo>
                  <a:pt x="15390" y="16335"/>
                </a:moveTo>
                <a:cubicBezTo>
                  <a:pt x="13365" y="17010"/>
                  <a:pt x="13365" y="17010"/>
                  <a:pt x="13365" y="17010"/>
                </a:cubicBezTo>
                <a:cubicBezTo>
                  <a:pt x="13230" y="17145"/>
                  <a:pt x="13095" y="17145"/>
                  <a:pt x="12960" y="17280"/>
                </a:cubicBezTo>
                <a:cubicBezTo>
                  <a:pt x="12960" y="17280"/>
                  <a:pt x="12960" y="17280"/>
                  <a:pt x="12825" y="17280"/>
                </a:cubicBezTo>
                <a:cubicBezTo>
                  <a:pt x="675" y="17280"/>
                  <a:pt x="675" y="17280"/>
                  <a:pt x="675" y="17280"/>
                </a:cubicBezTo>
                <a:cubicBezTo>
                  <a:pt x="675" y="13095"/>
                  <a:pt x="675" y="13095"/>
                  <a:pt x="675" y="13095"/>
                </a:cubicBezTo>
                <a:cubicBezTo>
                  <a:pt x="12960" y="13095"/>
                  <a:pt x="12960" y="13095"/>
                  <a:pt x="12960" y="13095"/>
                </a:cubicBezTo>
                <a:cubicBezTo>
                  <a:pt x="12960" y="13095"/>
                  <a:pt x="12960" y="13230"/>
                  <a:pt x="12960" y="13230"/>
                </a:cubicBezTo>
                <a:cubicBezTo>
                  <a:pt x="12960" y="13905"/>
                  <a:pt x="13500" y="14445"/>
                  <a:pt x="14175" y="14445"/>
                </a:cubicBezTo>
                <a:cubicBezTo>
                  <a:pt x="14175" y="14445"/>
                  <a:pt x="14175" y="14445"/>
                  <a:pt x="14175" y="14445"/>
                </a:cubicBezTo>
                <a:cubicBezTo>
                  <a:pt x="14445" y="14985"/>
                  <a:pt x="14850" y="15525"/>
                  <a:pt x="15390" y="15795"/>
                </a:cubicBezTo>
                <a:lnTo>
                  <a:pt x="15390" y="16335"/>
                </a:lnTo>
                <a:close/>
                <a:moveTo>
                  <a:pt x="17280" y="16470"/>
                </a:moveTo>
                <a:cubicBezTo>
                  <a:pt x="17280" y="16470"/>
                  <a:pt x="17280" y="16470"/>
                  <a:pt x="17280" y="16470"/>
                </a:cubicBezTo>
                <a:cubicBezTo>
                  <a:pt x="17280" y="16605"/>
                  <a:pt x="17280" y="16605"/>
                  <a:pt x="17280" y="16605"/>
                </a:cubicBezTo>
                <a:cubicBezTo>
                  <a:pt x="16605" y="17280"/>
                  <a:pt x="16605" y="17280"/>
                  <a:pt x="16605" y="17280"/>
                </a:cubicBezTo>
                <a:cubicBezTo>
                  <a:pt x="16065" y="16605"/>
                  <a:pt x="16065" y="16605"/>
                  <a:pt x="16065" y="16605"/>
                </a:cubicBezTo>
                <a:cubicBezTo>
                  <a:pt x="16065" y="16065"/>
                  <a:pt x="16065" y="16065"/>
                  <a:pt x="16065" y="16065"/>
                </a:cubicBezTo>
                <a:cubicBezTo>
                  <a:pt x="16200" y="16065"/>
                  <a:pt x="16335" y="16065"/>
                  <a:pt x="16470" y="16065"/>
                </a:cubicBezTo>
                <a:cubicBezTo>
                  <a:pt x="16875" y="16065"/>
                  <a:pt x="16875" y="16065"/>
                  <a:pt x="16875" y="16065"/>
                </a:cubicBezTo>
                <a:cubicBezTo>
                  <a:pt x="17010" y="16065"/>
                  <a:pt x="17145" y="16065"/>
                  <a:pt x="17280" y="16065"/>
                </a:cubicBezTo>
                <a:lnTo>
                  <a:pt x="17280" y="16470"/>
                </a:lnTo>
                <a:close/>
                <a:moveTo>
                  <a:pt x="16875" y="15390"/>
                </a:moveTo>
                <a:cubicBezTo>
                  <a:pt x="16470" y="15390"/>
                  <a:pt x="16470" y="15390"/>
                  <a:pt x="16470" y="15390"/>
                </a:cubicBezTo>
                <a:cubicBezTo>
                  <a:pt x="15525" y="15390"/>
                  <a:pt x="14850" y="14715"/>
                  <a:pt x="14850" y="13770"/>
                </a:cubicBezTo>
                <a:cubicBezTo>
                  <a:pt x="14850" y="12420"/>
                  <a:pt x="14850" y="12420"/>
                  <a:pt x="14850" y="12420"/>
                </a:cubicBezTo>
                <a:cubicBezTo>
                  <a:pt x="15390" y="12420"/>
                  <a:pt x="16605" y="12150"/>
                  <a:pt x="17550" y="11340"/>
                </a:cubicBezTo>
                <a:cubicBezTo>
                  <a:pt x="17685" y="11745"/>
                  <a:pt x="18090" y="12150"/>
                  <a:pt x="18495" y="12420"/>
                </a:cubicBezTo>
                <a:cubicBezTo>
                  <a:pt x="18495" y="13770"/>
                  <a:pt x="18495" y="13770"/>
                  <a:pt x="18495" y="13770"/>
                </a:cubicBezTo>
                <a:cubicBezTo>
                  <a:pt x="18495" y="14715"/>
                  <a:pt x="17820" y="15390"/>
                  <a:pt x="16875" y="15390"/>
                </a:cubicBezTo>
                <a:close/>
                <a:moveTo>
                  <a:pt x="3510" y="2025"/>
                </a:moveTo>
                <a:cubicBezTo>
                  <a:pt x="3645" y="2025"/>
                  <a:pt x="3780" y="1890"/>
                  <a:pt x="3780" y="1620"/>
                </a:cubicBezTo>
                <a:cubicBezTo>
                  <a:pt x="3780" y="1485"/>
                  <a:pt x="3645" y="1350"/>
                  <a:pt x="3510" y="1350"/>
                </a:cubicBezTo>
                <a:cubicBezTo>
                  <a:pt x="1755" y="1350"/>
                  <a:pt x="1755" y="1350"/>
                  <a:pt x="1755" y="1350"/>
                </a:cubicBezTo>
                <a:cubicBezTo>
                  <a:pt x="1620" y="1350"/>
                  <a:pt x="1485" y="1485"/>
                  <a:pt x="1485" y="1620"/>
                </a:cubicBezTo>
                <a:cubicBezTo>
                  <a:pt x="1485" y="3915"/>
                  <a:pt x="1485" y="3915"/>
                  <a:pt x="1485" y="3915"/>
                </a:cubicBezTo>
                <a:cubicBezTo>
                  <a:pt x="1485" y="4050"/>
                  <a:pt x="1620" y="4185"/>
                  <a:pt x="1755" y="4185"/>
                </a:cubicBezTo>
                <a:cubicBezTo>
                  <a:pt x="4185" y="4185"/>
                  <a:pt x="4185" y="4185"/>
                  <a:pt x="4185" y="4185"/>
                </a:cubicBezTo>
                <a:cubicBezTo>
                  <a:pt x="4320" y="4185"/>
                  <a:pt x="4455" y="4050"/>
                  <a:pt x="4455" y="3915"/>
                </a:cubicBezTo>
                <a:cubicBezTo>
                  <a:pt x="4455" y="3240"/>
                  <a:pt x="4455" y="3240"/>
                  <a:pt x="4455" y="3240"/>
                </a:cubicBezTo>
                <a:cubicBezTo>
                  <a:pt x="4455" y="3105"/>
                  <a:pt x="4320" y="2970"/>
                  <a:pt x="4185" y="2970"/>
                </a:cubicBezTo>
                <a:cubicBezTo>
                  <a:pt x="3915" y="2970"/>
                  <a:pt x="3780" y="3105"/>
                  <a:pt x="3780" y="3240"/>
                </a:cubicBezTo>
                <a:cubicBezTo>
                  <a:pt x="3780" y="3510"/>
                  <a:pt x="3780" y="3510"/>
                  <a:pt x="3780" y="3510"/>
                </a:cubicBezTo>
                <a:cubicBezTo>
                  <a:pt x="2160" y="3510"/>
                  <a:pt x="2160" y="3510"/>
                  <a:pt x="2160" y="3510"/>
                </a:cubicBezTo>
                <a:cubicBezTo>
                  <a:pt x="2160" y="2025"/>
                  <a:pt x="2160" y="2025"/>
                  <a:pt x="2160" y="2025"/>
                </a:cubicBezTo>
                <a:lnTo>
                  <a:pt x="3510" y="2025"/>
                </a:lnTo>
                <a:close/>
                <a:moveTo>
                  <a:pt x="4860" y="1350"/>
                </a:moveTo>
                <a:cubicBezTo>
                  <a:pt x="4725" y="1215"/>
                  <a:pt x="4455" y="1215"/>
                  <a:pt x="4320" y="1350"/>
                </a:cubicBezTo>
                <a:cubicBezTo>
                  <a:pt x="3240" y="2565"/>
                  <a:pt x="3240" y="2565"/>
                  <a:pt x="3240" y="2565"/>
                </a:cubicBezTo>
                <a:cubicBezTo>
                  <a:pt x="2835" y="2295"/>
                  <a:pt x="2835" y="2295"/>
                  <a:pt x="2835" y="2295"/>
                </a:cubicBezTo>
                <a:cubicBezTo>
                  <a:pt x="2700" y="2160"/>
                  <a:pt x="2430" y="2025"/>
                  <a:pt x="2295" y="2160"/>
                </a:cubicBezTo>
                <a:cubicBezTo>
                  <a:pt x="2160" y="2295"/>
                  <a:pt x="2160" y="2565"/>
                  <a:pt x="2295" y="2700"/>
                </a:cubicBezTo>
                <a:cubicBezTo>
                  <a:pt x="2970" y="3375"/>
                  <a:pt x="2970" y="3375"/>
                  <a:pt x="2970" y="3375"/>
                </a:cubicBezTo>
                <a:cubicBezTo>
                  <a:pt x="2970" y="3375"/>
                  <a:pt x="3105" y="3510"/>
                  <a:pt x="3240" y="3510"/>
                </a:cubicBezTo>
                <a:cubicBezTo>
                  <a:pt x="3240" y="3510"/>
                  <a:pt x="3240" y="3510"/>
                  <a:pt x="3240" y="3510"/>
                </a:cubicBezTo>
                <a:cubicBezTo>
                  <a:pt x="3240" y="3510"/>
                  <a:pt x="3375" y="3375"/>
                  <a:pt x="3375" y="3375"/>
                </a:cubicBezTo>
                <a:cubicBezTo>
                  <a:pt x="4860" y="1890"/>
                  <a:pt x="4860" y="1890"/>
                  <a:pt x="4860" y="1890"/>
                </a:cubicBezTo>
                <a:cubicBezTo>
                  <a:pt x="4995" y="1755"/>
                  <a:pt x="4995" y="1485"/>
                  <a:pt x="4860" y="1350"/>
                </a:cubicBezTo>
                <a:close/>
                <a:moveTo>
                  <a:pt x="3510" y="8235"/>
                </a:moveTo>
                <a:cubicBezTo>
                  <a:pt x="3645" y="8235"/>
                  <a:pt x="3780" y="7965"/>
                  <a:pt x="3780" y="7830"/>
                </a:cubicBezTo>
                <a:cubicBezTo>
                  <a:pt x="3780" y="7695"/>
                  <a:pt x="3645" y="7560"/>
                  <a:pt x="3510" y="7560"/>
                </a:cubicBezTo>
                <a:cubicBezTo>
                  <a:pt x="1755" y="7560"/>
                  <a:pt x="1755" y="7560"/>
                  <a:pt x="1755" y="7560"/>
                </a:cubicBezTo>
                <a:cubicBezTo>
                  <a:pt x="1620" y="7560"/>
                  <a:pt x="1485" y="7695"/>
                  <a:pt x="1485" y="7830"/>
                </a:cubicBezTo>
                <a:cubicBezTo>
                  <a:pt x="1485" y="10125"/>
                  <a:pt x="1485" y="10125"/>
                  <a:pt x="1485" y="10125"/>
                </a:cubicBezTo>
                <a:cubicBezTo>
                  <a:pt x="1485" y="10260"/>
                  <a:pt x="1620" y="10395"/>
                  <a:pt x="1755" y="10395"/>
                </a:cubicBezTo>
                <a:cubicBezTo>
                  <a:pt x="4185" y="10395"/>
                  <a:pt x="4185" y="10395"/>
                  <a:pt x="4185" y="10395"/>
                </a:cubicBezTo>
                <a:cubicBezTo>
                  <a:pt x="4320" y="10395"/>
                  <a:pt x="4455" y="10260"/>
                  <a:pt x="4455" y="10125"/>
                </a:cubicBezTo>
                <a:cubicBezTo>
                  <a:pt x="4455" y="9450"/>
                  <a:pt x="4455" y="9450"/>
                  <a:pt x="4455" y="9450"/>
                </a:cubicBezTo>
                <a:cubicBezTo>
                  <a:pt x="4455" y="9315"/>
                  <a:pt x="4320" y="9180"/>
                  <a:pt x="4185" y="9180"/>
                </a:cubicBezTo>
                <a:cubicBezTo>
                  <a:pt x="3915" y="9180"/>
                  <a:pt x="3780" y="9315"/>
                  <a:pt x="3780" y="9450"/>
                </a:cubicBezTo>
                <a:cubicBezTo>
                  <a:pt x="3780" y="9720"/>
                  <a:pt x="3780" y="9720"/>
                  <a:pt x="3780" y="9720"/>
                </a:cubicBezTo>
                <a:cubicBezTo>
                  <a:pt x="2160" y="9720"/>
                  <a:pt x="2160" y="9720"/>
                  <a:pt x="2160" y="9720"/>
                </a:cubicBezTo>
                <a:cubicBezTo>
                  <a:pt x="2160" y="8235"/>
                  <a:pt x="2160" y="8235"/>
                  <a:pt x="2160" y="8235"/>
                </a:cubicBezTo>
                <a:cubicBezTo>
                  <a:pt x="3510" y="8235"/>
                  <a:pt x="3510" y="8235"/>
                  <a:pt x="3510" y="8235"/>
                </a:cubicBezTo>
                <a:close/>
                <a:moveTo>
                  <a:pt x="4860" y="7560"/>
                </a:moveTo>
                <a:cubicBezTo>
                  <a:pt x="4725" y="7425"/>
                  <a:pt x="4455" y="7425"/>
                  <a:pt x="4320" y="7560"/>
                </a:cubicBezTo>
                <a:cubicBezTo>
                  <a:pt x="3240" y="8775"/>
                  <a:pt x="3240" y="8775"/>
                  <a:pt x="3240" y="8775"/>
                </a:cubicBezTo>
                <a:cubicBezTo>
                  <a:pt x="2835" y="8370"/>
                  <a:pt x="2835" y="8370"/>
                  <a:pt x="2835" y="8370"/>
                </a:cubicBezTo>
                <a:cubicBezTo>
                  <a:pt x="2700" y="8235"/>
                  <a:pt x="2430" y="8235"/>
                  <a:pt x="2295" y="8370"/>
                </a:cubicBezTo>
                <a:cubicBezTo>
                  <a:pt x="2160" y="8505"/>
                  <a:pt x="2160" y="8775"/>
                  <a:pt x="2295" y="8910"/>
                </a:cubicBezTo>
                <a:cubicBezTo>
                  <a:pt x="2970" y="9585"/>
                  <a:pt x="2970" y="9585"/>
                  <a:pt x="2970" y="9585"/>
                </a:cubicBezTo>
                <a:cubicBezTo>
                  <a:pt x="2970" y="9585"/>
                  <a:pt x="3105" y="9585"/>
                  <a:pt x="3240" y="9585"/>
                </a:cubicBezTo>
                <a:cubicBezTo>
                  <a:pt x="3240" y="9585"/>
                  <a:pt x="3240" y="9585"/>
                  <a:pt x="3240" y="9585"/>
                </a:cubicBezTo>
                <a:cubicBezTo>
                  <a:pt x="3240" y="9585"/>
                  <a:pt x="3375" y="9585"/>
                  <a:pt x="3375" y="9585"/>
                </a:cubicBezTo>
                <a:cubicBezTo>
                  <a:pt x="4860" y="8100"/>
                  <a:pt x="4860" y="8100"/>
                  <a:pt x="4860" y="8100"/>
                </a:cubicBezTo>
                <a:cubicBezTo>
                  <a:pt x="4995" y="7965"/>
                  <a:pt x="4995" y="7695"/>
                  <a:pt x="4860" y="7560"/>
                </a:cubicBezTo>
                <a:close/>
                <a:moveTo>
                  <a:pt x="4185" y="15390"/>
                </a:moveTo>
                <a:cubicBezTo>
                  <a:pt x="3915" y="15390"/>
                  <a:pt x="3780" y="15525"/>
                  <a:pt x="3780" y="15660"/>
                </a:cubicBezTo>
                <a:cubicBezTo>
                  <a:pt x="3780" y="15930"/>
                  <a:pt x="3780" y="15930"/>
                  <a:pt x="3780" y="15930"/>
                </a:cubicBezTo>
                <a:cubicBezTo>
                  <a:pt x="2160" y="15930"/>
                  <a:pt x="2160" y="15930"/>
                  <a:pt x="2160" y="15930"/>
                </a:cubicBezTo>
                <a:cubicBezTo>
                  <a:pt x="2160" y="14310"/>
                  <a:pt x="2160" y="14310"/>
                  <a:pt x="2160" y="14310"/>
                </a:cubicBezTo>
                <a:cubicBezTo>
                  <a:pt x="3510" y="14310"/>
                  <a:pt x="3510" y="14310"/>
                  <a:pt x="3510" y="14310"/>
                </a:cubicBezTo>
                <a:cubicBezTo>
                  <a:pt x="3645" y="14310"/>
                  <a:pt x="3780" y="14175"/>
                  <a:pt x="3780" y="14040"/>
                </a:cubicBezTo>
                <a:cubicBezTo>
                  <a:pt x="3780" y="13905"/>
                  <a:pt x="3645" y="13635"/>
                  <a:pt x="3510" y="13635"/>
                </a:cubicBezTo>
                <a:cubicBezTo>
                  <a:pt x="1755" y="13635"/>
                  <a:pt x="1755" y="13635"/>
                  <a:pt x="1755" y="13635"/>
                </a:cubicBezTo>
                <a:cubicBezTo>
                  <a:pt x="1620" y="13635"/>
                  <a:pt x="1485" y="13905"/>
                  <a:pt x="1485" y="14040"/>
                </a:cubicBezTo>
                <a:cubicBezTo>
                  <a:pt x="1485" y="16335"/>
                  <a:pt x="1485" y="16335"/>
                  <a:pt x="1485" y="16335"/>
                </a:cubicBezTo>
                <a:cubicBezTo>
                  <a:pt x="1485" y="16470"/>
                  <a:pt x="1620" y="16605"/>
                  <a:pt x="1755" y="16605"/>
                </a:cubicBezTo>
                <a:cubicBezTo>
                  <a:pt x="4185" y="16605"/>
                  <a:pt x="4185" y="16605"/>
                  <a:pt x="4185" y="16605"/>
                </a:cubicBezTo>
                <a:cubicBezTo>
                  <a:pt x="4320" y="16605"/>
                  <a:pt x="4455" y="16470"/>
                  <a:pt x="4455" y="16335"/>
                </a:cubicBezTo>
                <a:cubicBezTo>
                  <a:pt x="4455" y="15660"/>
                  <a:pt x="4455" y="15660"/>
                  <a:pt x="4455" y="15660"/>
                </a:cubicBezTo>
                <a:cubicBezTo>
                  <a:pt x="4455" y="15525"/>
                  <a:pt x="4320" y="15390"/>
                  <a:pt x="4185" y="15390"/>
                </a:cubicBezTo>
                <a:close/>
                <a:moveTo>
                  <a:pt x="4320" y="13770"/>
                </a:moveTo>
                <a:cubicBezTo>
                  <a:pt x="3240" y="14985"/>
                  <a:pt x="3240" y="14985"/>
                  <a:pt x="3240" y="14985"/>
                </a:cubicBezTo>
                <a:cubicBezTo>
                  <a:pt x="2835" y="14580"/>
                  <a:pt x="2835" y="14580"/>
                  <a:pt x="2835" y="14580"/>
                </a:cubicBezTo>
                <a:cubicBezTo>
                  <a:pt x="2700" y="14445"/>
                  <a:pt x="2430" y="14445"/>
                  <a:pt x="2295" y="14580"/>
                </a:cubicBezTo>
                <a:cubicBezTo>
                  <a:pt x="2160" y="14715"/>
                  <a:pt x="2160" y="14985"/>
                  <a:pt x="2295" y="15120"/>
                </a:cubicBezTo>
                <a:cubicBezTo>
                  <a:pt x="2970" y="15795"/>
                  <a:pt x="2970" y="15795"/>
                  <a:pt x="2970" y="15795"/>
                </a:cubicBezTo>
                <a:cubicBezTo>
                  <a:pt x="2970" y="15795"/>
                  <a:pt x="3105" y="15795"/>
                  <a:pt x="3240" y="15795"/>
                </a:cubicBezTo>
                <a:cubicBezTo>
                  <a:pt x="3240" y="15795"/>
                  <a:pt x="3240" y="15795"/>
                  <a:pt x="3240" y="15795"/>
                </a:cubicBezTo>
                <a:cubicBezTo>
                  <a:pt x="3240" y="15795"/>
                  <a:pt x="3375" y="15795"/>
                  <a:pt x="3375" y="15795"/>
                </a:cubicBezTo>
                <a:cubicBezTo>
                  <a:pt x="4860" y="14310"/>
                  <a:pt x="4860" y="14310"/>
                  <a:pt x="4860" y="14310"/>
                </a:cubicBezTo>
                <a:cubicBezTo>
                  <a:pt x="4995" y="14175"/>
                  <a:pt x="4995" y="13905"/>
                  <a:pt x="4860" y="13770"/>
                </a:cubicBezTo>
                <a:cubicBezTo>
                  <a:pt x="4725" y="13635"/>
                  <a:pt x="4455" y="13635"/>
                  <a:pt x="4320" y="13770"/>
                </a:cubicBezTo>
                <a:close/>
                <a:moveTo>
                  <a:pt x="405" y="5535"/>
                </a:moveTo>
                <a:cubicBezTo>
                  <a:pt x="15525" y="5535"/>
                  <a:pt x="15525" y="5535"/>
                  <a:pt x="15525" y="5535"/>
                </a:cubicBezTo>
                <a:cubicBezTo>
                  <a:pt x="15660" y="5535"/>
                  <a:pt x="15795" y="5400"/>
                  <a:pt x="15795" y="5265"/>
                </a:cubicBezTo>
                <a:cubicBezTo>
                  <a:pt x="15795" y="405"/>
                  <a:pt x="15795" y="405"/>
                  <a:pt x="15795" y="405"/>
                </a:cubicBezTo>
                <a:cubicBezTo>
                  <a:pt x="15795" y="135"/>
                  <a:pt x="15660" y="0"/>
                  <a:pt x="15525" y="0"/>
                </a:cubicBezTo>
                <a:cubicBezTo>
                  <a:pt x="14445" y="0"/>
                  <a:pt x="14445" y="0"/>
                  <a:pt x="14445" y="0"/>
                </a:cubicBezTo>
                <a:cubicBezTo>
                  <a:pt x="14310" y="0"/>
                  <a:pt x="14175" y="135"/>
                  <a:pt x="14175" y="405"/>
                </a:cubicBezTo>
                <a:cubicBezTo>
                  <a:pt x="14175" y="540"/>
                  <a:pt x="14310" y="675"/>
                  <a:pt x="14445" y="675"/>
                </a:cubicBezTo>
                <a:cubicBezTo>
                  <a:pt x="15120" y="675"/>
                  <a:pt x="15120" y="675"/>
                  <a:pt x="15120" y="675"/>
                </a:cubicBezTo>
                <a:cubicBezTo>
                  <a:pt x="15120" y="4860"/>
                  <a:pt x="15120" y="4860"/>
                  <a:pt x="15120" y="4860"/>
                </a:cubicBezTo>
                <a:cubicBezTo>
                  <a:pt x="675" y="4860"/>
                  <a:pt x="675" y="4860"/>
                  <a:pt x="675" y="4860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13365" y="675"/>
                  <a:pt x="13365" y="675"/>
                  <a:pt x="13365" y="675"/>
                </a:cubicBezTo>
                <a:cubicBezTo>
                  <a:pt x="13500" y="675"/>
                  <a:pt x="13635" y="540"/>
                  <a:pt x="13635" y="405"/>
                </a:cubicBezTo>
                <a:cubicBezTo>
                  <a:pt x="13635" y="135"/>
                  <a:pt x="13500" y="0"/>
                  <a:pt x="13365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5265"/>
                  <a:pt x="0" y="5265"/>
                  <a:pt x="0" y="5265"/>
                </a:cubicBezTo>
                <a:cubicBezTo>
                  <a:pt x="0" y="5400"/>
                  <a:pt x="135" y="5535"/>
                  <a:pt x="405" y="55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02" name="Freeform 186"/>
          <p:cNvSpPr/>
          <p:nvPr/>
        </p:nvSpPr>
        <p:spPr>
          <a:xfrm>
            <a:off x="8767761" y="3221038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85" y="2970"/>
                </a:moveTo>
                <a:cubicBezTo>
                  <a:pt x="17550" y="2835"/>
                  <a:pt x="17550" y="2565"/>
                  <a:pt x="17685" y="2430"/>
                </a:cubicBezTo>
                <a:cubicBezTo>
                  <a:pt x="17820" y="2295"/>
                  <a:pt x="18090" y="2295"/>
                  <a:pt x="18225" y="2430"/>
                </a:cubicBezTo>
                <a:cubicBezTo>
                  <a:pt x="18630" y="2835"/>
                  <a:pt x="18630" y="2835"/>
                  <a:pt x="18630" y="2835"/>
                </a:cubicBezTo>
                <a:cubicBezTo>
                  <a:pt x="19575" y="2025"/>
                  <a:pt x="19575" y="2025"/>
                  <a:pt x="19575" y="2025"/>
                </a:cubicBezTo>
                <a:cubicBezTo>
                  <a:pt x="19710" y="1890"/>
                  <a:pt x="19980" y="1890"/>
                  <a:pt x="20115" y="2025"/>
                </a:cubicBezTo>
                <a:cubicBezTo>
                  <a:pt x="20250" y="2160"/>
                  <a:pt x="20250" y="2295"/>
                  <a:pt x="20115" y="2430"/>
                </a:cubicBezTo>
                <a:cubicBezTo>
                  <a:pt x="18900" y="3645"/>
                  <a:pt x="18900" y="3645"/>
                  <a:pt x="18900" y="3645"/>
                </a:cubicBezTo>
                <a:cubicBezTo>
                  <a:pt x="18765" y="3645"/>
                  <a:pt x="18765" y="3645"/>
                  <a:pt x="18630" y="3645"/>
                </a:cubicBezTo>
                <a:cubicBezTo>
                  <a:pt x="18630" y="3645"/>
                  <a:pt x="18495" y="3645"/>
                  <a:pt x="18360" y="3645"/>
                </a:cubicBezTo>
                <a:lnTo>
                  <a:pt x="17685" y="2970"/>
                </a:lnTo>
                <a:close/>
                <a:moveTo>
                  <a:pt x="21600" y="18900"/>
                </a:moveTo>
                <a:cubicBezTo>
                  <a:pt x="21600" y="20385"/>
                  <a:pt x="20385" y="21600"/>
                  <a:pt x="18900" y="21600"/>
                </a:cubicBezTo>
                <a:cubicBezTo>
                  <a:pt x="17415" y="21600"/>
                  <a:pt x="16200" y="20385"/>
                  <a:pt x="16200" y="18900"/>
                </a:cubicBezTo>
                <a:cubicBezTo>
                  <a:pt x="16200" y="18225"/>
                  <a:pt x="16335" y="17685"/>
                  <a:pt x="16740" y="17280"/>
                </a:cubicBezTo>
                <a:cubicBezTo>
                  <a:pt x="15255" y="15660"/>
                  <a:pt x="15255" y="15660"/>
                  <a:pt x="15255" y="15660"/>
                </a:cubicBezTo>
                <a:cubicBezTo>
                  <a:pt x="15120" y="15525"/>
                  <a:pt x="15120" y="15390"/>
                  <a:pt x="15255" y="15255"/>
                </a:cubicBezTo>
                <a:cubicBezTo>
                  <a:pt x="15390" y="15120"/>
                  <a:pt x="15525" y="15120"/>
                  <a:pt x="15660" y="15255"/>
                </a:cubicBezTo>
                <a:cubicBezTo>
                  <a:pt x="17280" y="16740"/>
                  <a:pt x="17280" y="16740"/>
                  <a:pt x="17280" y="16740"/>
                </a:cubicBezTo>
                <a:cubicBezTo>
                  <a:pt x="17685" y="16335"/>
                  <a:pt x="18225" y="16200"/>
                  <a:pt x="18900" y="16200"/>
                </a:cubicBezTo>
                <a:cubicBezTo>
                  <a:pt x="20385" y="16200"/>
                  <a:pt x="21600" y="17415"/>
                  <a:pt x="21600" y="18900"/>
                </a:cubicBezTo>
                <a:close/>
                <a:moveTo>
                  <a:pt x="20925" y="18900"/>
                </a:moveTo>
                <a:cubicBezTo>
                  <a:pt x="20925" y="17820"/>
                  <a:pt x="19980" y="16875"/>
                  <a:pt x="18900" y="16875"/>
                </a:cubicBezTo>
                <a:cubicBezTo>
                  <a:pt x="17820" y="16875"/>
                  <a:pt x="16875" y="17820"/>
                  <a:pt x="16875" y="18900"/>
                </a:cubicBezTo>
                <a:cubicBezTo>
                  <a:pt x="16875" y="19980"/>
                  <a:pt x="17820" y="20925"/>
                  <a:pt x="18900" y="20925"/>
                </a:cubicBezTo>
                <a:cubicBezTo>
                  <a:pt x="19980" y="20925"/>
                  <a:pt x="20925" y="19980"/>
                  <a:pt x="20925" y="18900"/>
                </a:cubicBezTo>
                <a:close/>
                <a:moveTo>
                  <a:pt x="19575" y="18090"/>
                </a:moveTo>
                <a:cubicBezTo>
                  <a:pt x="18630" y="19035"/>
                  <a:pt x="18630" y="19035"/>
                  <a:pt x="18630" y="19035"/>
                </a:cubicBezTo>
                <a:cubicBezTo>
                  <a:pt x="18225" y="18630"/>
                  <a:pt x="18225" y="18630"/>
                  <a:pt x="18225" y="18630"/>
                </a:cubicBezTo>
                <a:cubicBezTo>
                  <a:pt x="18090" y="18495"/>
                  <a:pt x="17820" y="18495"/>
                  <a:pt x="17685" y="18630"/>
                </a:cubicBezTo>
                <a:cubicBezTo>
                  <a:pt x="17550" y="18765"/>
                  <a:pt x="17550" y="19035"/>
                  <a:pt x="17685" y="19035"/>
                </a:cubicBezTo>
                <a:cubicBezTo>
                  <a:pt x="18360" y="19710"/>
                  <a:pt x="18360" y="19710"/>
                  <a:pt x="18360" y="19710"/>
                </a:cubicBezTo>
                <a:cubicBezTo>
                  <a:pt x="18495" y="19845"/>
                  <a:pt x="18630" y="19845"/>
                  <a:pt x="18630" y="19845"/>
                </a:cubicBezTo>
                <a:cubicBezTo>
                  <a:pt x="18765" y="19845"/>
                  <a:pt x="18765" y="19845"/>
                  <a:pt x="18900" y="19710"/>
                </a:cubicBezTo>
                <a:cubicBezTo>
                  <a:pt x="20115" y="18630"/>
                  <a:pt x="20115" y="18630"/>
                  <a:pt x="20115" y="18630"/>
                </a:cubicBezTo>
                <a:cubicBezTo>
                  <a:pt x="20250" y="18495"/>
                  <a:pt x="20250" y="18360"/>
                  <a:pt x="20115" y="18225"/>
                </a:cubicBezTo>
                <a:cubicBezTo>
                  <a:pt x="19980" y="18090"/>
                  <a:pt x="19710" y="17955"/>
                  <a:pt x="19575" y="18090"/>
                </a:cubicBezTo>
                <a:close/>
                <a:moveTo>
                  <a:pt x="0" y="2700"/>
                </a:moveTo>
                <a:cubicBezTo>
                  <a:pt x="0" y="1215"/>
                  <a:pt x="1215" y="0"/>
                  <a:pt x="2700" y="0"/>
                </a:cubicBezTo>
                <a:cubicBezTo>
                  <a:pt x="4185" y="0"/>
                  <a:pt x="5400" y="1215"/>
                  <a:pt x="5400" y="2700"/>
                </a:cubicBezTo>
                <a:cubicBezTo>
                  <a:pt x="5400" y="3375"/>
                  <a:pt x="5265" y="3915"/>
                  <a:pt x="4860" y="4320"/>
                </a:cubicBezTo>
                <a:cubicBezTo>
                  <a:pt x="7290" y="6750"/>
                  <a:pt x="7290" y="6750"/>
                  <a:pt x="7290" y="6750"/>
                </a:cubicBezTo>
                <a:cubicBezTo>
                  <a:pt x="7425" y="6885"/>
                  <a:pt x="7425" y="7155"/>
                  <a:pt x="7290" y="7290"/>
                </a:cubicBezTo>
                <a:cubicBezTo>
                  <a:pt x="7290" y="7425"/>
                  <a:pt x="7155" y="7425"/>
                  <a:pt x="7020" y="7425"/>
                </a:cubicBezTo>
                <a:cubicBezTo>
                  <a:pt x="7020" y="7425"/>
                  <a:pt x="6885" y="7425"/>
                  <a:pt x="6750" y="7290"/>
                </a:cubicBezTo>
                <a:cubicBezTo>
                  <a:pt x="4320" y="4860"/>
                  <a:pt x="4320" y="4860"/>
                  <a:pt x="4320" y="4860"/>
                </a:cubicBezTo>
                <a:cubicBezTo>
                  <a:pt x="3915" y="5265"/>
                  <a:pt x="3375" y="5400"/>
                  <a:pt x="2700" y="5400"/>
                </a:cubicBezTo>
                <a:cubicBezTo>
                  <a:pt x="1215" y="5400"/>
                  <a:pt x="0" y="4185"/>
                  <a:pt x="0" y="2700"/>
                </a:cubicBezTo>
                <a:close/>
                <a:moveTo>
                  <a:pt x="675" y="2700"/>
                </a:moveTo>
                <a:cubicBezTo>
                  <a:pt x="675" y="3780"/>
                  <a:pt x="1620" y="4725"/>
                  <a:pt x="2700" y="4725"/>
                </a:cubicBezTo>
                <a:cubicBezTo>
                  <a:pt x="3780" y="4725"/>
                  <a:pt x="4725" y="3780"/>
                  <a:pt x="4725" y="2700"/>
                </a:cubicBezTo>
                <a:cubicBezTo>
                  <a:pt x="4725" y="1620"/>
                  <a:pt x="3780" y="675"/>
                  <a:pt x="2700" y="675"/>
                </a:cubicBezTo>
                <a:cubicBezTo>
                  <a:pt x="1620" y="675"/>
                  <a:pt x="675" y="1620"/>
                  <a:pt x="675" y="2700"/>
                </a:cubicBezTo>
                <a:close/>
                <a:moveTo>
                  <a:pt x="2295" y="3645"/>
                </a:moveTo>
                <a:cubicBezTo>
                  <a:pt x="2295" y="3645"/>
                  <a:pt x="2430" y="3645"/>
                  <a:pt x="2430" y="3645"/>
                </a:cubicBezTo>
                <a:cubicBezTo>
                  <a:pt x="2565" y="3645"/>
                  <a:pt x="2700" y="3645"/>
                  <a:pt x="2700" y="3645"/>
                </a:cubicBezTo>
                <a:cubicBezTo>
                  <a:pt x="3915" y="2430"/>
                  <a:pt x="3915" y="2430"/>
                  <a:pt x="3915" y="2430"/>
                </a:cubicBezTo>
                <a:cubicBezTo>
                  <a:pt x="4050" y="2295"/>
                  <a:pt x="4050" y="2160"/>
                  <a:pt x="3915" y="2025"/>
                </a:cubicBezTo>
                <a:cubicBezTo>
                  <a:pt x="3780" y="1890"/>
                  <a:pt x="3510" y="1890"/>
                  <a:pt x="3375" y="2025"/>
                </a:cubicBezTo>
                <a:cubicBezTo>
                  <a:pt x="2430" y="2835"/>
                  <a:pt x="2430" y="2835"/>
                  <a:pt x="2430" y="2835"/>
                </a:cubicBezTo>
                <a:cubicBezTo>
                  <a:pt x="2025" y="2430"/>
                  <a:pt x="2025" y="2430"/>
                  <a:pt x="2025" y="2430"/>
                </a:cubicBezTo>
                <a:cubicBezTo>
                  <a:pt x="1890" y="2295"/>
                  <a:pt x="1620" y="2295"/>
                  <a:pt x="1485" y="2430"/>
                </a:cubicBezTo>
                <a:cubicBezTo>
                  <a:pt x="1350" y="2565"/>
                  <a:pt x="1350" y="2835"/>
                  <a:pt x="1485" y="2970"/>
                </a:cubicBezTo>
                <a:lnTo>
                  <a:pt x="2295" y="3645"/>
                </a:lnTo>
                <a:close/>
                <a:moveTo>
                  <a:pt x="3375" y="18090"/>
                </a:moveTo>
                <a:cubicBezTo>
                  <a:pt x="2430" y="19035"/>
                  <a:pt x="2430" y="19035"/>
                  <a:pt x="2430" y="19035"/>
                </a:cubicBezTo>
                <a:cubicBezTo>
                  <a:pt x="2025" y="18630"/>
                  <a:pt x="2025" y="18630"/>
                  <a:pt x="2025" y="18630"/>
                </a:cubicBezTo>
                <a:cubicBezTo>
                  <a:pt x="1890" y="18495"/>
                  <a:pt x="1620" y="18495"/>
                  <a:pt x="1485" y="18630"/>
                </a:cubicBezTo>
                <a:cubicBezTo>
                  <a:pt x="1350" y="18765"/>
                  <a:pt x="1350" y="19035"/>
                  <a:pt x="1485" y="19035"/>
                </a:cubicBezTo>
                <a:cubicBezTo>
                  <a:pt x="2295" y="19710"/>
                  <a:pt x="2295" y="19710"/>
                  <a:pt x="2295" y="19710"/>
                </a:cubicBezTo>
                <a:cubicBezTo>
                  <a:pt x="2295" y="19845"/>
                  <a:pt x="2430" y="19845"/>
                  <a:pt x="2430" y="19845"/>
                </a:cubicBezTo>
                <a:cubicBezTo>
                  <a:pt x="2565" y="19845"/>
                  <a:pt x="2700" y="19845"/>
                  <a:pt x="2700" y="19710"/>
                </a:cubicBezTo>
                <a:cubicBezTo>
                  <a:pt x="3915" y="18630"/>
                  <a:pt x="3915" y="18630"/>
                  <a:pt x="3915" y="18630"/>
                </a:cubicBezTo>
                <a:cubicBezTo>
                  <a:pt x="4050" y="18495"/>
                  <a:pt x="4050" y="18360"/>
                  <a:pt x="3915" y="18225"/>
                </a:cubicBezTo>
                <a:cubicBezTo>
                  <a:pt x="3780" y="18090"/>
                  <a:pt x="3510" y="17955"/>
                  <a:pt x="3375" y="18090"/>
                </a:cubicBezTo>
                <a:close/>
                <a:moveTo>
                  <a:pt x="14175" y="7425"/>
                </a:moveTo>
                <a:cubicBezTo>
                  <a:pt x="14040" y="7290"/>
                  <a:pt x="14040" y="7155"/>
                  <a:pt x="14175" y="7020"/>
                </a:cubicBezTo>
                <a:cubicBezTo>
                  <a:pt x="16740" y="4320"/>
                  <a:pt x="16740" y="4320"/>
                  <a:pt x="16740" y="4320"/>
                </a:cubicBezTo>
                <a:cubicBezTo>
                  <a:pt x="16335" y="3915"/>
                  <a:pt x="16200" y="3375"/>
                  <a:pt x="16200" y="2700"/>
                </a:cubicBezTo>
                <a:cubicBezTo>
                  <a:pt x="16200" y="1215"/>
                  <a:pt x="17415" y="0"/>
                  <a:pt x="18900" y="0"/>
                </a:cubicBezTo>
                <a:cubicBezTo>
                  <a:pt x="20385" y="0"/>
                  <a:pt x="21600" y="1215"/>
                  <a:pt x="21600" y="2700"/>
                </a:cubicBezTo>
                <a:cubicBezTo>
                  <a:pt x="21600" y="4185"/>
                  <a:pt x="20385" y="5400"/>
                  <a:pt x="18900" y="5400"/>
                </a:cubicBezTo>
                <a:cubicBezTo>
                  <a:pt x="18225" y="5400"/>
                  <a:pt x="17685" y="5265"/>
                  <a:pt x="17280" y="4860"/>
                </a:cubicBezTo>
                <a:cubicBezTo>
                  <a:pt x="14580" y="7425"/>
                  <a:pt x="14580" y="7425"/>
                  <a:pt x="14580" y="7425"/>
                </a:cubicBezTo>
                <a:cubicBezTo>
                  <a:pt x="14580" y="7560"/>
                  <a:pt x="14445" y="7560"/>
                  <a:pt x="14445" y="7560"/>
                </a:cubicBezTo>
                <a:cubicBezTo>
                  <a:pt x="14310" y="7560"/>
                  <a:pt x="14175" y="7560"/>
                  <a:pt x="14175" y="7425"/>
                </a:cubicBezTo>
                <a:close/>
                <a:moveTo>
                  <a:pt x="16875" y="2700"/>
                </a:moveTo>
                <a:cubicBezTo>
                  <a:pt x="16875" y="3780"/>
                  <a:pt x="17820" y="4725"/>
                  <a:pt x="18900" y="4725"/>
                </a:cubicBezTo>
                <a:cubicBezTo>
                  <a:pt x="19980" y="4725"/>
                  <a:pt x="20925" y="3780"/>
                  <a:pt x="20925" y="2700"/>
                </a:cubicBezTo>
                <a:cubicBezTo>
                  <a:pt x="20925" y="1620"/>
                  <a:pt x="19980" y="675"/>
                  <a:pt x="18900" y="675"/>
                </a:cubicBezTo>
                <a:cubicBezTo>
                  <a:pt x="17820" y="675"/>
                  <a:pt x="16875" y="1620"/>
                  <a:pt x="16875" y="2700"/>
                </a:cubicBezTo>
                <a:close/>
                <a:moveTo>
                  <a:pt x="6345" y="15255"/>
                </a:moveTo>
                <a:cubicBezTo>
                  <a:pt x="6480" y="15390"/>
                  <a:pt x="6480" y="15525"/>
                  <a:pt x="6345" y="15660"/>
                </a:cubicBezTo>
                <a:cubicBezTo>
                  <a:pt x="4860" y="17280"/>
                  <a:pt x="4860" y="17280"/>
                  <a:pt x="4860" y="17280"/>
                </a:cubicBezTo>
                <a:cubicBezTo>
                  <a:pt x="5265" y="17685"/>
                  <a:pt x="5400" y="18225"/>
                  <a:pt x="5400" y="18900"/>
                </a:cubicBezTo>
                <a:cubicBezTo>
                  <a:pt x="5400" y="20385"/>
                  <a:pt x="4185" y="21600"/>
                  <a:pt x="2700" y="21600"/>
                </a:cubicBezTo>
                <a:cubicBezTo>
                  <a:pt x="1215" y="21600"/>
                  <a:pt x="0" y="20385"/>
                  <a:pt x="0" y="18900"/>
                </a:cubicBezTo>
                <a:cubicBezTo>
                  <a:pt x="0" y="17415"/>
                  <a:pt x="1215" y="16200"/>
                  <a:pt x="2700" y="16200"/>
                </a:cubicBezTo>
                <a:cubicBezTo>
                  <a:pt x="3375" y="16200"/>
                  <a:pt x="3915" y="16335"/>
                  <a:pt x="4320" y="16740"/>
                </a:cubicBezTo>
                <a:cubicBezTo>
                  <a:pt x="5940" y="15255"/>
                  <a:pt x="5940" y="15255"/>
                  <a:pt x="5940" y="15255"/>
                </a:cubicBezTo>
                <a:cubicBezTo>
                  <a:pt x="6075" y="15120"/>
                  <a:pt x="6210" y="15120"/>
                  <a:pt x="6345" y="15255"/>
                </a:cubicBezTo>
                <a:close/>
                <a:moveTo>
                  <a:pt x="4725" y="18900"/>
                </a:moveTo>
                <a:cubicBezTo>
                  <a:pt x="4725" y="17820"/>
                  <a:pt x="3780" y="16875"/>
                  <a:pt x="2700" y="16875"/>
                </a:cubicBezTo>
                <a:cubicBezTo>
                  <a:pt x="1620" y="16875"/>
                  <a:pt x="675" y="17820"/>
                  <a:pt x="675" y="18900"/>
                </a:cubicBezTo>
                <a:cubicBezTo>
                  <a:pt x="675" y="19980"/>
                  <a:pt x="1620" y="20925"/>
                  <a:pt x="2700" y="20925"/>
                </a:cubicBezTo>
                <a:cubicBezTo>
                  <a:pt x="3780" y="20925"/>
                  <a:pt x="4725" y="19980"/>
                  <a:pt x="4725" y="18900"/>
                </a:cubicBezTo>
                <a:close/>
                <a:moveTo>
                  <a:pt x="14715" y="13770"/>
                </a:moveTo>
                <a:cubicBezTo>
                  <a:pt x="14715" y="14985"/>
                  <a:pt x="14715" y="14985"/>
                  <a:pt x="14715" y="14985"/>
                </a:cubicBezTo>
                <a:cubicBezTo>
                  <a:pt x="14715" y="15255"/>
                  <a:pt x="14580" y="15390"/>
                  <a:pt x="14445" y="15390"/>
                </a:cubicBezTo>
                <a:cubicBezTo>
                  <a:pt x="11880" y="15390"/>
                  <a:pt x="11880" y="15390"/>
                  <a:pt x="11880" y="15390"/>
                </a:cubicBezTo>
                <a:cubicBezTo>
                  <a:pt x="9720" y="15390"/>
                  <a:pt x="9720" y="15390"/>
                  <a:pt x="9720" y="15390"/>
                </a:cubicBezTo>
                <a:cubicBezTo>
                  <a:pt x="9585" y="15390"/>
                  <a:pt x="9585" y="15390"/>
                  <a:pt x="9585" y="15390"/>
                </a:cubicBezTo>
                <a:cubicBezTo>
                  <a:pt x="9315" y="15390"/>
                  <a:pt x="9180" y="15255"/>
                  <a:pt x="9180" y="14985"/>
                </a:cubicBezTo>
                <a:cubicBezTo>
                  <a:pt x="9180" y="14850"/>
                  <a:pt x="9315" y="14715"/>
                  <a:pt x="9585" y="14715"/>
                </a:cubicBezTo>
                <a:cubicBezTo>
                  <a:pt x="9720" y="14715"/>
                  <a:pt x="9720" y="14715"/>
                  <a:pt x="9720" y="14715"/>
                </a:cubicBezTo>
                <a:cubicBezTo>
                  <a:pt x="11880" y="14715"/>
                  <a:pt x="11880" y="14715"/>
                  <a:pt x="11880" y="14715"/>
                </a:cubicBezTo>
                <a:cubicBezTo>
                  <a:pt x="14040" y="14715"/>
                  <a:pt x="14040" y="14715"/>
                  <a:pt x="14040" y="14715"/>
                </a:cubicBezTo>
                <a:cubicBezTo>
                  <a:pt x="14040" y="13770"/>
                  <a:pt x="14040" y="13770"/>
                  <a:pt x="14040" y="13770"/>
                </a:cubicBezTo>
                <a:cubicBezTo>
                  <a:pt x="14040" y="12690"/>
                  <a:pt x="13230" y="12285"/>
                  <a:pt x="13230" y="12285"/>
                </a:cubicBezTo>
                <a:cubicBezTo>
                  <a:pt x="13230" y="12285"/>
                  <a:pt x="13230" y="12285"/>
                  <a:pt x="13230" y="12285"/>
                </a:cubicBezTo>
                <a:cubicBezTo>
                  <a:pt x="11745" y="11745"/>
                  <a:pt x="11745" y="11745"/>
                  <a:pt x="11745" y="11745"/>
                </a:cubicBezTo>
                <a:cubicBezTo>
                  <a:pt x="11070" y="12555"/>
                  <a:pt x="11070" y="12555"/>
                  <a:pt x="11070" y="12555"/>
                </a:cubicBezTo>
                <a:cubicBezTo>
                  <a:pt x="10935" y="12555"/>
                  <a:pt x="10935" y="12555"/>
                  <a:pt x="10800" y="12555"/>
                </a:cubicBezTo>
                <a:cubicBezTo>
                  <a:pt x="10800" y="12555"/>
                  <a:pt x="10800" y="12555"/>
                  <a:pt x="10800" y="12555"/>
                </a:cubicBezTo>
                <a:cubicBezTo>
                  <a:pt x="10665" y="12555"/>
                  <a:pt x="10665" y="12555"/>
                  <a:pt x="10530" y="12555"/>
                </a:cubicBezTo>
                <a:cubicBezTo>
                  <a:pt x="9855" y="11745"/>
                  <a:pt x="9855" y="11745"/>
                  <a:pt x="9855" y="11745"/>
                </a:cubicBezTo>
                <a:cubicBezTo>
                  <a:pt x="8370" y="12285"/>
                  <a:pt x="8370" y="12285"/>
                  <a:pt x="8370" y="12285"/>
                </a:cubicBezTo>
                <a:cubicBezTo>
                  <a:pt x="8370" y="12285"/>
                  <a:pt x="8370" y="12285"/>
                  <a:pt x="8370" y="12285"/>
                </a:cubicBezTo>
                <a:cubicBezTo>
                  <a:pt x="8370" y="12285"/>
                  <a:pt x="7560" y="12690"/>
                  <a:pt x="7560" y="13770"/>
                </a:cubicBezTo>
                <a:cubicBezTo>
                  <a:pt x="7560" y="14715"/>
                  <a:pt x="7560" y="14715"/>
                  <a:pt x="7560" y="14715"/>
                </a:cubicBezTo>
                <a:cubicBezTo>
                  <a:pt x="8370" y="14715"/>
                  <a:pt x="8370" y="14715"/>
                  <a:pt x="8370" y="14715"/>
                </a:cubicBezTo>
                <a:cubicBezTo>
                  <a:pt x="8505" y="14715"/>
                  <a:pt x="8640" y="14850"/>
                  <a:pt x="8640" y="14985"/>
                </a:cubicBezTo>
                <a:cubicBezTo>
                  <a:pt x="8640" y="15255"/>
                  <a:pt x="8505" y="15390"/>
                  <a:pt x="8370" y="15390"/>
                </a:cubicBezTo>
                <a:cubicBezTo>
                  <a:pt x="7155" y="15390"/>
                  <a:pt x="7155" y="15390"/>
                  <a:pt x="7155" y="15390"/>
                </a:cubicBezTo>
                <a:cubicBezTo>
                  <a:pt x="7020" y="15390"/>
                  <a:pt x="6750" y="15255"/>
                  <a:pt x="6750" y="14985"/>
                </a:cubicBezTo>
                <a:cubicBezTo>
                  <a:pt x="6750" y="13770"/>
                  <a:pt x="6750" y="13770"/>
                  <a:pt x="6750" y="13770"/>
                </a:cubicBezTo>
                <a:cubicBezTo>
                  <a:pt x="6750" y="12150"/>
                  <a:pt x="7965" y="11745"/>
                  <a:pt x="8100" y="11745"/>
                </a:cubicBezTo>
                <a:cubicBezTo>
                  <a:pt x="9720" y="11070"/>
                  <a:pt x="9720" y="11070"/>
                  <a:pt x="9720" y="11070"/>
                </a:cubicBezTo>
                <a:cubicBezTo>
                  <a:pt x="9720" y="10800"/>
                  <a:pt x="9720" y="10800"/>
                  <a:pt x="9720" y="10800"/>
                </a:cubicBezTo>
                <a:cubicBezTo>
                  <a:pt x="9315" y="10530"/>
                  <a:pt x="8910" y="10260"/>
                  <a:pt x="8775" y="9720"/>
                </a:cubicBezTo>
                <a:cubicBezTo>
                  <a:pt x="8235" y="9720"/>
                  <a:pt x="7830" y="9315"/>
                  <a:pt x="7830" y="8775"/>
                </a:cubicBezTo>
                <a:cubicBezTo>
                  <a:pt x="7830" y="8370"/>
                  <a:pt x="7965" y="8100"/>
                  <a:pt x="8235" y="7965"/>
                </a:cubicBezTo>
                <a:cubicBezTo>
                  <a:pt x="8235" y="7290"/>
                  <a:pt x="8235" y="7290"/>
                  <a:pt x="8235" y="7290"/>
                </a:cubicBezTo>
                <a:cubicBezTo>
                  <a:pt x="8235" y="5805"/>
                  <a:pt x="9315" y="4725"/>
                  <a:pt x="10665" y="4725"/>
                </a:cubicBezTo>
                <a:cubicBezTo>
                  <a:pt x="10935" y="4725"/>
                  <a:pt x="10935" y="4725"/>
                  <a:pt x="10935" y="4725"/>
                </a:cubicBezTo>
                <a:cubicBezTo>
                  <a:pt x="12285" y="4725"/>
                  <a:pt x="13365" y="5805"/>
                  <a:pt x="13365" y="7290"/>
                </a:cubicBezTo>
                <a:cubicBezTo>
                  <a:pt x="13365" y="7965"/>
                  <a:pt x="13365" y="7965"/>
                  <a:pt x="13365" y="7965"/>
                </a:cubicBezTo>
                <a:cubicBezTo>
                  <a:pt x="13635" y="8100"/>
                  <a:pt x="13770" y="8370"/>
                  <a:pt x="13770" y="8775"/>
                </a:cubicBezTo>
                <a:cubicBezTo>
                  <a:pt x="13770" y="9315"/>
                  <a:pt x="13365" y="9720"/>
                  <a:pt x="12825" y="9720"/>
                </a:cubicBezTo>
                <a:cubicBezTo>
                  <a:pt x="12690" y="10260"/>
                  <a:pt x="12285" y="10530"/>
                  <a:pt x="11880" y="10800"/>
                </a:cubicBezTo>
                <a:cubicBezTo>
                  <a:pt x="11880" y="11070"/>
                  <a:pt x="11880" y="11070"/>
                  <a:pt x="11880" y="11070"/>
                </a:cubicBezTo>
                <a:cubicBezTo>
                  <a:pt x="13500" y="11745"/>
                  <a:pt x="13500" y="11745"/>
                  <a:pt x="13500" y="11745"/>
                </a:cubicBezTo>
                <a:cubicBezTo>
                  <a:pt x="13635" y="11745"/>
                  <a:pt x="14715" y="12150"/>
                  <a:pt x="14715" y="13770"/>
                </a:cubicBezTo>
                <a:close/>
                <a:moveTo>
                  <a:pt x="12825" y="8505"/>
                </a:moveTo>
                <a:cubicBezTo>
                  <a:pt x="12825" y="9045"/>
                  <a:pt x="12825" y="9045"/>
                  <a:pt x="12825" y="9045"/>
                </a:cubicBezTo>
                <a:cubicBezTo>
                  <a:pt x="12960" y="8910"/>
                  <a:pt x="13095" y="8910"/>
                  <a:pt x="13095" y="8775"/>
                </a:cubicBezTo>
                <a:cubicBezTo>
                  <a:pt x="13095" y="8640"/>
                  <a:pt x="13095" y="8505"/>
                  <a:pt x="12960" y="8505"/>
                </a:cubicBezTo>
                <a:cubicBezTo>
                  <a:pt x="12960" y="8505"/>
                  <a:pt x="12960" y="8505"/>
                  <a:pt x="12825" y="8505"/>
                </a:cubicBezTo>
                <a:close/>
                <a:moveTo>
                  <a:pt x="8775" y="8505"/>
                </a:moveTo>
                <a:cubicBezTo>
                  <a:pt x="8640" y="8505"/>
                  <a:pt x="8640" y="8505"/>
                  <a:pt x="8640" y="8505"/>
                </a:cubicBezTo>
                <a:cubicBezTo>
                  <a:pt x="8505" y="8505"/>
                  <a:pt x="8505" y="8640"/>
                  <a:pt x="8505" y="8775"/>
                </a:cubicBezTo>
                <a:cubicBezTo>
                  <a:pt x="8505" y="8910"/>
                  <a:pt x="8640" y="9045"/>
                  <a:pt x="8775" y="9045"/>
                </a:cubicBezTo>
                <a:lnTo>
                  <a:pt x="8775" y="8505"/>
                </a:lnTo>
                <a:close/>
                <a:moveTo>
                  <a:pt x="11340" y="6480"/>
                </a:moveTo>
                <a:cubicBezTo>
                  <a:pt x="11340" y="6480"/>
                  <a:pt x="11475" y="6345"/>
                  <a:pt x="11610" y="6345"/>
                </a:cubicBezTo>
                <a:cubicBezTo>
                  <a:pt x="11745" y="6480"/>
                  <a:pt x="11880" y="6480"/>
                  <a:pt x="11880" y="6615"/>
                </a:cubicBezTo>
                <a:cubicBezTo>
                  <a:pt x="11880" y="6615"/>
                  <a:pt x="12015" y="7425"/>
                  <a:pt x="12555" y="7560"/>
                </a:cubicBezTo>
                <a:cubicBezTo>
                  <a:pt x="12690" y="7560"/>
                  <a:pt x="12690" y="7560"/>
                  <a:pt x="12690" y="7560"/>
                </a:cubicBezTo>
                <a:cubicBezTo>
                  <a:pt x="12690" y="7560"/>
                  <a:pt x="12690" y="7560"/>
                  <a:pt x="12690" y="7560"/>
                </a:cubicBezTo>
                <a:cubicBezTo>
                  <a:pt x="12690" y="7560"/>
                  <a:pt x="12690" y="7560"/>
                  <a:pt x="12690" y="7560"/>
                </a:cubicBezTo>
                <a:cubicBezTo>
                  <a:pt x="12690" y="7560"/>
                  <a:pt x="12690" y="7560"/>
                  <a:pt x="12690" y="7560"/>
                </a:cubicBezTo>
                <a:cubicBezTo>
                  <a:pt x="12690" y="7560"/>
                  <a:pt x="12690" y="7560"/>
                  <a:pt x="12690" y="7560"/>
                </a:cubicBezTo>
                <a:cubicBezTo>
                  <a:pt x="12690" y="7290"/>
                  <a:pt x="12690" y="7290"/>
                  <a:pt x="12690" y="7290"/>
                </a:cubicBezTo>
                <a:cubicBezTo>
                  <a:pt x="12690" y="6210"/>
                  <a:pt x="11880" y="5400"/>
                  <a:pt x="10935" y="5400"/>
                </a:cubicBezTo>
                <a:cubicBezTo>
                  <a:pt x="10665" y="5400"/>
                  <a:pt x="10665" y="5400"/>
                  <a:pt x="10665" y="5400"/>
                </a:cubicBezTo>
                <a:cubicBezTo>
                  <a:pt x="9720" y="5400"/>
                  <a:pt x="8910" y="6210"/>
                  <a:pt x="8910" y="7290"/>
                </a:cubicBezTo>
                <a:cubicBezTo>
                  <a:pt x="8910" y="7560"/>
                  <a:pt x="8910" y="7560"/>
                  <a:pt x="8910" y="7560"/>
                </a:cubicBezTo>
                <a:cubicBezTo>
                  <a:pt x="8910" y="7560"/>
                  <a:pt x="8910" y="7560"/>
                  <a:pt x="8910" y="7560"/>
                </a:cubicBezTo>
                <a:cubicBezTo>
                  <a:pt x="8910" y="7560"/>
                  <a:pt x="8910" y="7560"/>
                  <a:pt x="8910" y="7560"/>
                </a:cubicBezTo>
                <a:cubicBezTo>
                  <a:pt x="8910" y="7560"/>
                  <a:pt x="8910" y="7560"/>
                  <a:pt x="8910" y="7560"/>
                </a:cubicBezTo>
                <a:cubicBezTo>
                  <a:pt x="8910" y="7560"/>
                  <a:pt x="8910" y="7560"/>
                  <a:pt x="8910" y="7560"/>
                </a:cubicBezTo>
                <a:cubicBezTo>
                  <a:pt x="8910" y="7560"/>
                  <a:pt x="9045" y="7560"/>
                  <a:pt x="9045" y="7560"/>
                </a:cubicBezTo>
                <a:cubicBezTo>
                  <a:pt x="9045" y="7560"/>
                  <a:pt x="9045" y="7560"/>
                  <a:pt x="9045" y="7560"/>
                </a:cubicBezTo>
                <a:cubicBezTo>
                  <a:pt x="9045" y="7560"/>
                  <a:pt x="9045" y="7560"/>
                  <a:pt x="9045" y="7560"/>
                </a:cubicBezTo>
                <a:cubicBezTo>
                  <a:pt x="9045" y="7560"/>
                  <a:pt x="9045" y="7560"/>
                  <a:pt x="9045" y="7560"/>
                </a:cubicBezTo>
                <a:cubicBezTo>
                  <a:pt x="9045" y="7560"/>
                  <a:pt x="9045" y="7560"/>
                  <a:pt x="9045" y="7560"/>
                </a:cubicBezTo>
                <a:cubicBezTo>
                  <a:pt x="9045" y="7560"/>
                  <a:pt x="9045" y="7560"/>
                  <a:pt x="9045" y="7560"/>
                </a:cubicBezTo>
                <a:cubicBezTo>
                  <a:pt x="9045" y="7560"/>
                  <a:pt x="10665" y="7425"/>
                  <a:pt x="11340" y="6480"/>
                </a:cubicBezTo>
                <a:close/>
                <a:moveTo>
                  <a:pt x="11205" y="11340"/>
                </a:moveTo>
                <a:cubicBezTo>
                  <a:pt x="11205" y="11070"/>
                  <a:pt x="11205" y="11070"/>
                  <a:pt x="11205" y="11070"/>
                </a:cubicBezTo>
                <a:cubicBezTo>
                  <a:pt x="11205" y="11070"/>
                  <a:pt x="11070" y="11070"/>
                  <a:pt x="10935" y="11070"/>
                </a:cubicBezTo>
                <a:cubicBezTo>
                  <a:pt x="10665" y="11070"/>
                  <a:pt x="10665" y="11070"/>
                  <a:pt x="10665" y="11070"/>
                </a:cubicBezTo>
                <a:cubicBezTo>
                  <a:pt x="10530" y="11070"/>
                  <a:pt x="10395" y="11070"/>
                  <a:pt x="10395" y="11070"/>
                </a:cubicBezTo>
                <a:cubicBezTo>
                  <a:pt x="10395" y="11340"/>
                  <a:pt x="10395" y="11340"/>
                  <a:pt x="10395" y="11340"/>
                </a:cubicBezTo>
                <a:cubicBezTo>
                  <a:pt x="10800" y="11745"/>
                  <a:pt x="10800" y="11745"/>
                  <a:pt x="10800" y="11745"/>
                </a:cubicBezTo>
                <a:cubicBezTo>
                  <a:pt x="11205" y="11340"/>
                  <a:pt x="11205" y="11340"/>
                  <a:pt x="11205" y="11340"/>
                </a:cubicBezTo>
                <a:cubicBezTo>
                  <a:pt x="11205" y="11340"/>
                  <a:pt x="11205" y="11340"/>
                  <a:pt x="11205" y="11340"/>
                </a:cubicBezTo>
                <a:close/>
                <a:moveTo>
                  <a:pt x="12150" y="9180"/>
                </a:moveTo>
                <a:cubicBezTo>
                  <a:pt x="12150" y="8100"/>
                  <a:pt x="12150" y="8100"/>
                  <a:pt x="12150" y="8100"/>
                </a:cubicBezTo>
                <a:cubicBezTo>
                  <a:pt x="11880" y="7965"/>
                  <a:pt x="11610" y="7560"/>
                  <a:pt x="11475" y="7425"/>
                </a:cubicBezTo>
                <a:cubicBezTo>
                  <a:pt x="10800" y="7965"/>
                  <a:pt x="9855" y="8100"/>
                  <a:pt x="9450" y="8100"/>
                </a:cubicBezTo>
                <a:cubicBezTo>
                  <a:pt x="9450" y="8100"/>
                  <a:pt x="9450" y="8100"/>
                  <a:pt x="9450" y="8100"/>
                </a:cubicBezTo>
                <a:cubicBezTo>
                  <a:pt x="9450" y="9180"/>
                  <a:pt x="9450" y="9180"/>
                  <a:pt x="9450" y="9180"/>
                </a:cubicBezTo>
                <a:cubicBezTo>
                  <a:pt x="9450" y="9855"/>
                  <a:pt x="9990" y="10395"/>
                  <a:pt x="10665" y="10395"/>
                </a:cubicBezTo>
                <a:cubicBezTo>
                  <a:pt x="10935" y="10395"/>
                  <a:pt x="10935" y="10395"/>
                  <a:pt x="10935" y="10395"/>
                </a:cubicBezTo>
                <a:cubicBezTo>
                  <a:pt x="11610" y="10395"/>
                  <a:pt x="12150" y="9855"/>
                  <a:pt x="12150" y="91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03" name="Freeform 187"/>
          <p:cNvSpPr/>
          <p:nvPr/>
        </p:nvSpPr>
        <p:spPr>
          <a:xfrm>
            <a:off x="8767761" y="4459287"/>
            <a:ext cx="109220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910" y="4590"/>
                </a:moveTo>
                <a:cubicBezTo>
                  <a:pt x="9045" y="4995"/>
                  <a:pt x="9450" y="5400"/>
                  <a:pt x="9720" y="5535"/>
                </a:cubicBezTo>
                <a:cubicBezTo>
                  <a:pt x="9720" y="5805"/>
                  <a:pt x="9720" y="5805"/>
                  <a:pt x="9720" y="5805"/>
                </a:cubicBezTo>
                <a:cubicBezTo>
                  <a:pt x="8370" y="6345"/>
                  <a:pt x="8370" y="6345"/>
                  <a:pt x="8370" y="6345"/>
                </a:cubicBezTo>
                <a:cubicBezTo>
                  <a:pt x="8235" y="6345"/>
                  <a:pt x="7155" y="6750"/>
                  <a:pt x="7155" y="8235"/>
                </a:cubicBezTo>
                <a:cubicBezTo>
                  <a:pt x="7155" y="9450"/>
                  <a:pt x="7155" y="9450"/>
                  <a:pt x="7155" y="9450"/>
                </a:cubicBezTo>
                <a:cubicBezTo>
                  <a:pt x="7155" y="9585"/>
                  <a:pt x="7290" y="9720"/>
                  <a:pt x="7425" y="9720"/>
                </a:cubicBezTo>
                <a:cubicBezTo>
                  <a:pt x="8370" y="9720"/>
                  <a:pt x="8370" y="9720"/>
                  <a:pt x="8370" y="9720"/>
                </a:cubicBezTo>
                <a:cubicBezTo>
                  <a:pt x="8505" y="9720"/>
                  <a:pt x="8640" y="9585"/>
                  <a:pt x="8640" y="9450"/>
                </a:cubicBezTo>
                <a:cubicBezTo>
                  <a:pt x="8640" y="9180"/>
                  <a:pt x="8505" y="9045"/>
                  <a:pt x="8370" y="9045"/>
                </a:cubicBezTo>
                <a:cubicBezTo>
                  <a:pt x="7830" y="9045"/>
                  <a:pt x="7830" y="9045"/>
                  <a:pt x="7830" y="9045"/>
                </a:cubicBezTo>
                <a:cubicBezTo>
                  <a:pt x="7830" y="8235"/>
                  <a:pt x="7830" y="8235"/>
                  <a:pt x="7830" y="8235"/>
                </a:cubicBezTo>
                <a:cubicBezTo>
                  <a:pt x="7830" y="7290"/>
                  <a:pt x="8505" y="7020"/>
                  <a:pt x="8640" y="6885"/>
                </a:cubicBezTo>
                <a:cubicBezTo>
                  <a:pt x="8640" y="6885"/>
                  <a:pt x="8640" y="6885"/>
                  <a:pt x="8640" y="6885"/>
                </a:cubicBezTo>
                <a:cubicBezTo>
                  <a:pt x="9855" y="6480"/>
                  <a:pt x="9855" y="6480"/>
                  <a:pt x="9855" y="6480"/>
                </a:cubicBezTo>
                <a:cubicBezTo>
                  <a:pt x="10530" y="7155"/>
                  <a:pt x="10530" y="7155"/>
                  <a:pt x="10530" y="7155"/>
                </a:cubicBezTo>
                <a:cubicBezTo>
                  <a:pt x="10665" y="7155"/>
                  <a:pt x="10665" y="7155"/>
                  <a:pt x="10800" y="7155"/>
                </a:cubicBezTo>
                <a:cubicBezTo>
                  <a:pt x="10800" y="7155"/>
                  <a:pt x="10800" y="7155"/>
                  <a:pt x="10800" y="7155"/>
                </a:cubicBezTo>
                <a:cubicBezTo>
                  <a:pt x="10935" y="7155"/>
                  <a:pt x="10935" y="7155"/>
                  <a:pt x="11070" y="7155"/>
                </a:cubicBezTo>
                <a:cubicBezTo>
                  <a:pt x="11745" y="6480"/>
                  <a:pt x="11745" y="6480"/>
                  <a:pt x="11745" y="6480"/>
                </a:cubicBezTo>
                <a:cubicBezTo>
                  <a:pt x="12960" y="6885"/>
                  <a:pt x="12960" y="6885"/>
                  <a:pt x="12960" y="6885"/>
                </a:cubicBezTo>
                <a:cubicBezTo>
                  <a:pt x="12960" y="6885"/>
                  <a:pt x="12960" y="6885"/>
                  <a:pt x="12960" y="6885"/>
                </a:cubicBezTo>
                <a:cubicBezTo>
                  <a:pt x="12960" y="6885"/>
                  <a:pt x="13770" y="7155"/>
                  <a:pt x="13770" y="8235"/>
                </a:cubicBezTo>
                <a:cubicBezTo>
                  <a:pt x="13770" y="9045"/>
                  <a:pt x="13770" y="9045"/>
                  <a:pt x="13770" y="9045"/>
                </a:cubicBezTo>
                <a:cubicBezTo>
                  <a:pt x="11880" y="9045"/>
                  <a:pt x="11880" y="9045"/>
                  <a:pt x="11880" y="9045"/>
                </a:cubicBezTo>
                <a:cubicBezTo>
                  <a:pt x="9720" y="9045"/>
                  <a:pt x="9720" y="9045"/>
                  <a:pt x="9720" y="9045"/>
                </a:cubicBezTo>
                <a:cubicBezTo>
                  <a:pt x="9450" y="9045"/>
                  <a:pt x="9450" y="9045"/>
                  <a:pt x="9450" y="9045"/>
                </a:cubicBezTo>
                <a:cubicBezTo>
                  <a:pt x="9180" y="9045"/>
                  <a:pt x="9045" y="9180"/>
                  <a:pt x="9045" y="9450"/>
                </a:cubicBezTo>
                <a:cubicBezTo>
                  <a:pt x="9045" y="9585"/>
                  <a:pt x="9180" y="9720"/>
                  <a:pt x="9450" y="9720"/>
                </a:cubicBezTo>
                <a:cubicBezTo>
                  <a:pt x="9720" y="9720"/>
                  <a:pt x="9720" y="9720"/>
                  <a:pt x="9720" y="9720"/>
                </a:cubicBezTo>
                <a:cubicBezTo>
                  <a:pt x="11880" y="9720"/>
                  <a:pt x="11880" y="9720"/>
                  <a:pt x="11880" y="9720"/>
                </a:cubicBezTo>
                <a:cubicBezTo>
                  <a:pt x="14040" y="9720"/>
                  <a:pt x="14040" y="9720"/>
                  <a:pt x="14040" y="9720"/>
                </a:cubicBezTo>
                <a:cubicBezTo>
                  <a:pt x="14310" y="9720"/>
                  <a:pt x="14445" y="9585"/>
                  <a:pt x="14445" y="9450"/>
                </a:cubicBezTo>
                <a:cubicBezTo>
                  <a:pt x="14445" y="8235"/>
                  <a:pt x="14445" y="8235"/>
                  <a:pt x="14445" y="8235"/>
                </a:cubicBezTo>
                <a:cubicBezTo>
                  <a:pt x="14445" y="6750"/>
                  <a:pt x="13365" y="6345"/>
                  <a:pt x="13230" y="6345"/>
                </a:cubicBezTo>
                <a:cubicBezTo>
                  <a:pt x="11880" y="5805"/>
                  <a:pt x="11880" y="5805"/>
                  <a:pt x="11880" y="5805"/>
                </a:cubicBezTo>
                <a:cubicBezTo>
                  <a:pt x="11880" y="5535"/>
                  <a:pt x="11880" y="5535"/>
                  <a:pt x="11880" y="5535"/>
                </a:cubicBezTo>
                <a:cubicBezTo>
                  <a:pt x="12285" y="5400"/>
                  <a:pt x="12555" y="4995"/>
                  <a:pt x="12690" y="4590"/>
                </a:cubicBezTo>
                <a:cubicBezTo>
                  <a:pt x="13095" y="4590"/>
                  <a:pt x="13500" y="4185"/>
                  <a:pt x="13500" y="3645"/>
                </a:cubicBezTo>
                <a:cubicBezTo>
                  <a:pt x="13500" y="3375"/>
                  <a:pt x="13365" y="3105"/>
                  <a:pt x="13230" y="2835"/>
                </a:cubicBezTo>
                <a:cubicBezTo>
                  <a:pt x="13230" y="2295"/>
                  <a:pt x="13230" y="2295"/>
                  <a:pt x="13230" y="2295"/>
                </a:cubicBezTo>
                <a:cubicBezTo>
                  <a:pt x="13230" y="1080"/>
                  <a:pt x="12150" y="0"/>
                  <a:pt x="10935" y="0"/>
                </a:cubicBezTo>
                <a:cubicBezTo>
                  <a:pt x="10665" y="0"/>
                  <a:pt x="10665" y="0"/>
                  <a:pt x="10665" y="0"/>
                </a:cubicBezTo>
                <a:cubicBezTo>
                  <a:pt x="9450" y="0"/>
                  <a:pt x="8370" y="1080"/>
                  <a:pt x="8370" y="2295"/>
                </a:cubicBezTo>
                <a:cubicBezTo>
                  <a:pt x="8370" y="2835"/>
                  <a:pt x="8370" y="2835"/>
                  <a:pt x="8370" y="2835"/>
                </a:cubicBezTo>
                <a:cubicBezTo>
                  <a:pt x="8235" y="3105"/>
                  <a:pt x="8100" y="3375"/>
                  <a:pt x="8100" y="3645"/>
                </a:cubicBezTo>
                <a:cubicBezTo>
                  <a:pt x="8100" y="4185"/>
                  <a:pt x="8505" y="4590"/>
                  <a:pt x="8910" y="4590"/>
                </a:cubicBezTo>
                <a:close/>
                <a:moveTo>
                  <a:pt x="12690" y="3375"/>
                </a:moveTo>
                <a:cubicBezTo>
                  <a:pt x="12690" y="3375"/>
                  <a:pt x="12690" y="3375"/>
                  <a:pt x="12825" y="3375"/>
                </a:cubicBezTo>
                <a:cubicBezTo>
                  <a:pt x="12825" y="3510"/>
                  <a:pt x="12825" y="3510"/>
                  <a:pt x="12825" y="3645"/>
                </a:cubicBezTo>
                <a:cubicBezTo>
                  <a:pt x="12825" y="3780"/>
                  <a:pt x="12825" y="3780"/>
                  <a:pt x="12690" y="3915"/>
                </a:cubicBezTo>
                <a:lnTo>
                  <a:pt x="12690" y="3375"/>
                </a:lnTo>
                <a:close/>
                <a:moveTo>
                  <a:pt x="11205" y="5940"/>
                </a:moveTo>
                <a:cubicBezTo>
                  <a:pt x="10800" y="6345"/>
                  <a:pt x="10800" y="6345"/>
                  <a:pt x="10800" y="6345"/>
                </a:cubicBezTo>
                <a:cubicBezTo>
                  <a:pt x="10395" y="6075"/>
                  <a:pt x="10395" y="6075"/>
                  <a:pt x="10395" y="6075"/>
                </a:cubicBezTo>
                <a:cubicBezTo>
                  <a:pt x="10395" y="5805"/>
                  <a:pt x="10395" y="5805"/>
                  <a:pt x="10395" y="5805"/>
                </a:cubicBezTo>
                <a:cubicBezTo>
                  <a:pt x="10530" y="5805"/>
                  <a:pt x="10530" y="5805"/>
                  <a:pt x="10665" y="5805"/>
                </a:cubicBezTo>
                <a:cubicBezTo>
                  <a:pt x="10935" y="5805"/>
                  <a:pt x="10935" y="5805"/>
                  <a:pt x="10935" y="5805"/>
                </a:cubicBezTo>
                <a:cubicBezTo>
                  <a:pt x="11070" y="5805"/>
                  <a:pt x="11070" y="5805"/>
                  <a:pt x="11205" y="5805"/>
                </a:cubicBezTo>
                <a:lnTo>
                  <a:pt x="11205" y="5940"/>
                </a:lnTo>
                <a:close/>
                <a:moveTo>
                  <a:pt x="12015" y="4050"/>
                </a:moveTo>
                <a:cubicBezTo>
                  <a:pt x="12015" y="4590"/>
                  <a:pt x="11610" y="5130"/>
                  <a:pt x="10935" y="5130"/>
                </a:cubicBezTo>
                <a:cubicBezTo>
                  <a:pt x="10665" y="5130"/>
                  <a:pt x="10665" y="5130"/>
                  <a:pt x="10665" y="5130"/>
                </a:cubicBezTo>
                <a:cubicBezTo>
                  <a:pt x="9990" y="5130"/>
                  <a:pt x="9585" y="4590"/>
                  <a:pt x="9585" y="4050"/>
                </a:cubicBezTo>
                <a:cubicBezTo>
                  <a:pt x="9585" y="3105"/>
                  <a:pt x="9585" y="3105"/>
                  <a:pt x="9585" y="3105"/>
                </a:cubicBezTo>
                <a:cubicBezTo>
                  <a:pt x="9990" y="3105"/>
                  <a:pt x="10800" y="2970"/>
                  <a:pt x="11340" y="2430"/>
                </a:cubicBezTo>
                <a:cubicBezTo>
                  <a:pt x="11475" y="2700"/>
                  <a:pt x="11745" y="2970"/>
                  <a:pt x="12015" y="3105"/>
                </a:cubicBezTo>
                <a:cubicBezTo>
                  <a:pt x="12015" y="4050"/>
                  <a:pt x="12015" y="4050"/>
                  <a:pt x="12015" y="4050"/>
                </a:cubicBezTo>
                <a:close/>
                <a:moveTo>
                  <a:pt x="9180" y="2295"/>
                </a:moveTo>
                <a:cubicBezTo>
                  <a:pt x="9180" y="1350"/>
                  <a:pt x="9855" y="675"/>
                  <a:pt x="10665" y="675"/>
                </a:cubicBezTo>
                <a:cubicBezTo>
                  <a:pt x="10935" y="675"/>
                  <a:pt x="10935" y="675"/>
                  <a:pt x="10935" y="675"/>
                </a:cubicBezTo>
                <a:cubicBezTo>
                  <a:pt x="11745" y="675"/>
                  <a:pt x="12420" y="1350"/>
                  <a:pt x="12420" y="2295"/>
                </a:cubicBezTo>
                <a:cubicBezTo>
                  <a:pt x="12420" y="2565"/>
                  <a:pt x="12420" y="2565"/>
                  <a:pt x="12420" y="2565"/>
                </a:cubicBezTo>
                <a:cubicBezTo>
                  <a:pt x="12420" y="2565"/>
                  <a:pt x="12420" y="2565"/>
                  <a:pt x="12420" y="2565"/>
                </a:cubicBezTo>
                <a:cubicBezTo>
                  <a:pt x="12420" y="2430"/>
                  <a:pt x="12420" y="2430"/>
                  <a:pt x="12420" y="2430"/>
                </a:cubicBezTo>
                <a:cubicBezTo>
                  <a:pt x="12015" y="2430"/>
                  <a:pt x="11880" y="1755"/>
                  <a:pt x="11880" y="1755"/>
                </a:cubicBezTo>
                <a:cubicBezTo>
                  <a:pt x="11745" y="1620"/>
                  <a:pt x="11745" y="1485"/>
                  <a:pt x="11610" y="1485"/>
                </a:cubicBezTo>
                <a:cubicBezTo>
                  <a:pt x="11475" y="1485"/>
                  <a:pt x="11340" y="1485"/>
                  <a:pt x="11205" y="1620"/>
                </a:cubicBezTo>
                <a:cubicBezTo>
                  <a:pt x="10665" y="2430"/>
                  <a:pt x="9180" y="2430"/>
                  <a:pt x="9180" y="2430"/>
                </a:cubicBezTo>
                <a:cubicBezTo>
                  <a:pt x="9180" y="2430"/>
                  <a:pt x="9180" y="2430"/>
                  <a:pt x="9180" y="2430"/>
                </a:cubicBezTo>
                <a:cubicBezTo>
                  <a:pt x="9180" y="2430"/>
                  <a:pt x="9180" y="2430"/>
                  <a:pt x="9180" y="2430"/>
                </a:cubicBezTo>
                <a:cubicBezTo>
                  <a:pt x="9180" y="2430"/>
                  <a:pt x="9180" y="2430"/>
                  <a:pt x="9180" y="2430"/>
                </a:cubicBezTo>
                <a:cubicBezTo>
                  <a:pt x="9180" y="2430"/>
                  <a:pt x="9180" y="2430"/>
                  <a:pt x="9180" y="2430"/>
                </a:cubicBezTo>
                <a:cubicBezTo>
                  <a:pt x="9180" y="2430"/>
                  <a:pt x="9180" y="2430"/>
                  <a:pt x="9180" y="2430"/>
                </a:cubicBezTo>
                <a:cubicBezTo>
                  <a:pt x="9180" y="2565"/>
                  <a:pt x="9180" y="2565"/>
                  <a:pt x="9180" y="2565"/>
                </a:cubicBezTo>
                <a:cubicBezTo>
                  <a:pt x="9180" y="2565"/>
                  <a:pt x="9180" y="2565"/>
                  <a:pt x="9180" y="2565"/>
                </a:cubicBezTo>
                <a:cubicBezTo>
                  <a:pt x="9180" y="2295"/>
                  <a:pt x="9180" y="2295"/>
                  <a:pt x="9180" y="2295"/>
                </a:cubicBezTo>
                <a:close/>
                <a:moveTo>
                  <a:pt x="8775" y="3510"/>
                </a:moveTo>
                <a:cubicBezTo>
                  <a:pt x="8910" y="3510"/>
                  <a:pt x="8910" y="3375"/>
                  <a:pt x="8910" y="3375"/>
                </a:cubicBezTo>
                <a:cubicBezTo>
                  <a:pt x="8910" y="3915"/>
                  <a:pt x="8910" y="3915"/>
                  <a:pt x="8910" y="3915"/>
                </a:cubicBezTo>
                <a:cubicBezTo>
                  <a:pt x="8775" y="3780"/>
                  <a:pt x="8775" y="3780"/>
                  <a:pt x="8775" y="3645"/>
                </a:cubicBezTo>
                <a:cubicBezTo>
                  <a:pt x="8775" y="3510"/>
                  <a:pt x="8775" y="3510"/>
                  <a:pt x="8775" y="3510"/>
                </a:cubicBezTo>
                <a:close/>
                <a:moveTo>
                  <a:pt x="13905" y="1215"/>
                </a:moveTo>
                <a:cubicBezTo>
                  <a:pt x="16200" y="1890"/>
                  <a:pt x="18090" y="3375"/>
                  <a:pt x="19305" y="5400"/>
                </a:cubicBezTo>
                <a:cubicBezTo>
                  <a:pt x="19305" y="5400"/>
                  <a:pt x="19440" y="5535"/>
                  <a:pt x="19575" y="5535"/>
                </a:cubicBezTo>
                <a:cubicBezTo>
                  <a:pt x="19710" y="5535"/>
                  <a:pt x="19710" y="5535"/>
                  <a:pt x="19845" y="5400"/>
                </a:cubicBezTo>
                <a:cubicBezTo>
                  <a:pt x="19980" y="5400"/>
                  <a:pt x="19980" y="5130"/>
                  <a:pt x="19845" y="4995"/>
                </a:cubicBezTo>
                <a:cubicBezTo>
                  <a:pt x="18495" y="2835"/>
                  <a:pt x="16470" y="1350"/>
                  <a:pt x="14175" y="540"/>
                </a:cubicBezTo>
                <a:cubicBezTo>
                  <a:pt x="13905" y="540"/>
                  <a:pt x="13770" y="540"/>
                  <a:pt x="13770" y="810"/>
                </a:cubicBezTo>
                <a:cubicBezTo>
                  <a:pt x="13635" y="945"/>
                  <a:pt x="13770" y="1080"/>
                  <a:pt x="13905" y="1215"/>
                </a:cubicBezTo>
                <a:close/>
                <a:moveTo>
                  <a:pt x="1755" y="5400"/>
                </a:moveTo>
                <a:cubicBezTo>
                  <a:pt x="1890" y="5535"/>
                  <a:pt x="1890" y="5535"/>
                  <a:pt x="2025" y="5535"/>
                </a:cubicBezTo>
                <a:cubicBezTo>
                  <a:pt x="2025" y="5535"/>
                  <a:pt x="2160" y="5400"/>
                  <a:pt x="2295" y="5400"/>
                </a:cubicBezTo>
                <a:cubicBezTo>
                  <a:pt x="3510" y="3375"/>
                  <a:pt x="5400" y="1890"/>
                  <a:pt x="7695" y="1215"/>
                </a:cubicBezTo>
                <a:cubicBezTo>
                  <a:pt x="7830" y="1080"/>
                  <a:pt x="7965" y="945"/>
                  <a:pt x="7965" y="675"/>
                </a:cubicBezTo>
                <a:cubicBezTo>
                  <a:pt x="7830" y="540"/>
                  <a:pt x="7695" y="405"/>
                  <a:pt x="7560" y="540"/>
                </a:cubicBezTo>
                <a:cubicBezTo>
                  <a:pt x="5130" y="1215"/>
                  <a:pt x="3105" y="2835"/>
                  <a:pt x="1755" y="4995"/>
                </a:cubicBezTo>
                <a:cubicBezTo>
                  <a:pt x="1620" y="5130"/>
                  <a:pt x="1620" y="5400"/>
                  <a:pt x="1755" y="5400"/>
                </a:cubicBezTo>
                <a:close/>
                <a:moveTo>
                  <a:pt x="6615" y="19980"/>
                </a:moveTo>
                <a:cubicBezTo>
                  <a:pt x="4860" y="19170"/>
                  <a:pt x="3375" y="17955"/>
                  <a:pt x="2295" y="16200"/>
                </a:cubicBezTo>
                <a:cubicBezTo>
                  <a:pt x="2160" y="16065"/>
                  <a:pt x="1890" y="16065"/>
                  <a:pt x="1755" y="16200"/>
                </a:cubicBezTo>
                <a:cubicBezTo>
                  <a:pt x="1620" y="16200"/>
                  <a:pt x="1620" y="16470"/>
                  <a:pt x="1755" y="16605"/>
                </a:cubicBezTo>
                <a:cubicBezTo>
                  <a:pt x="2835" y="18360"/>
                  <a:pt x="4455" y="19710"/>
                  <a:pt x="6345" y="20655"/>
                </a:cubicBezTo>
                <a:cubicBezTo>
                  <a:pt x="6345" y="20655"/>
                  <a:pt x="6345" y="20655"/>
                  <a:pt x="6480" y="20655"/>
                </a:cubicBezTo>
                <a:cubicBezTo>
                  <a:pt x="6615" y="20655"/>
                  <a:pt x="6615" y="20520"/>
                  <a:pt x="6750" y="20385"/>
                </a:cubicBezTo>
                <a:cubicBezTo>
                  <a:pt x="6750" y="20250"/>
                  <a:pt x="6750" y="20115"/>
                  <a:pt x="6615" y="19980"/>
                </a:cubicBezTo>
                <a:close/>
                <a:moveTo>
                  <a:pt x="19845" y="16200"/>
                </a:moveTo>
                <a:cubicBezTo>
                  <a:pt x="19575" y="16065"/>
                  <a:pt x="19440" y="16065"/>
                  <a:pt x="19305" y="16200"/>
                </a:cubicBezTo>
                <a:cubicBezTo>
                  <a:pt x="18225" y="17820"/>
                  <a:pt x="16875" y="19170"/>
                  <a:pt x="15120" y="19980"/>
                </a:cubicBezTo>
                <a:cubicBezTo>
                  <a:pt x="14850" y="19980"/>
                  <a:pt x="14850" y="20250"/>
                  <a:pt x="14850" y="20385"/>
                </a:cubicBezTo>
                <a:cubicBezTo>
                  <a:pt x="14985" y="20520"/>
                  <a:pt x="15120" y="20655"/>
                  <a:pt x="15255" y="20655"/>
                </a:cubicBezTo>
                <a:cubicBezTo>
                  <a:pt x="15255" y="20655"/>
                  <a:pt x="15255" y="20655"/>
                  <a:pt x="15390" y="20520"/>
                </a:cubicBezTo>
                <a:cubicBezTo>
                  <a:pt x="17280" y="19710"/>
                  <a:pt x="18765" y="18360"/>
                  <a:pt x="19845" y="16605"/>
                </a:cubicBezTo>
                <a:cubicBezTo>
                  <a:pt x="19980" y="16470"/>
                  <a:pt x="19980" y="16200"/>
                  <a:pt x="19845" y="16200"/>
                </a:cubicBezTo>
                <a:close/>
                <a:moveTo>
                  <a:pt x="7290" y="15255"/>
                </a:moveTo>
                <a:cubicBezTo>
                  <a:pt x="7290" y="14040"/>
                  <a:pt x="7290" y="14040"/>
                  <a:pt x="7290" y="14040"/>
                </a:cubicBezTo>
                <a:cubicBezTo>
                  <a:pt x="7290" y="12690"/>
                  <a:pt x="6210" y="12285"/>
                  <a:pt x="6075" y="12285"/>
                </a:cubicBezTo>
                <a:cubicBezTo>
                  <a:pt x="4725" y="11745"/>
                  <a:pt x="4725" y="11745"/>
                  <a:pt x="4725" y="11745"/>
                </a:cubicBezTo>
                <a:cubicBezTo>
                  <a:pt x="4725" y="11475"/>
                  <a:pt x="4725" y="11475"/>
                  <a:pt x="4725" y="11475"/>
                </a:cubicBezTo>
                <a:cubicBezTo>
                  <a:pt x="5130" y="11340"/>
                  <a:pt x="5400" y="10935"/>
                  <a:pt x="5535" y="10530"/>
                </a:cubicBezTo>
                <a:cubicBezTo>
                  <a:pt x="5940" y="10530"/>
                  <a:pt x="6345" y="10125"/>
                  <a:pt x="6345" y="9585"/>
                </a:cubicBezTo>
                <a:cubicBezTo>
                  <a:pt x="6345" y="9315"/>
                  <a:pt x="6210" y="9045"/>
                  <a:pt x="6075" y="8775"/>
                </a:cubicBezTo>
                <a:cubicBezTo>
                  <a:pt x="6075" y="8235"/>
                  <a:pt x="6075" y="8235"/>
                  <a:pt x="6075" y="8235"/>
                </a:cubicBezTo>
                <a:cubicBezTo>
                  <a:pt x="6075" y="7020"/>
                  <a:pt x="4995" y="5940"/>
                  <a:pt x="3780" y="5940"/>
                </a:cubicBezTo>
                <a:cubicBezTo>
                  <a:pt x="3510" y="5940"/>
                  <a:pt x="3510" y="5940"/>
                  <a:pt x="3510" y="5940"/>
                </a:cubicBezTo>
                <a:cubicBezTo>
                  <a:pt x="2295" y="5940"/>
                  <a:pt x="1350" y="7020"/>
                  <a:pt x="1350" y="8235"/>
                </a:cubicBezTo>
                <a:cubicBezTo>
                  <a:pt x="1350" y="8775"/>
                  <a:pt x="1350" y="8775"/>
                  <a:pt x="1350" y="8775"/>
                </a:cubicBezTo>
                <a:cubicBezTo>
                  <a:pt x="1080" y="9045"/>
                  <a:pt x="945" y="9315"/>
                  <a:pt x="945" y="9585"/>
                </a:cubicBezTo>
                <a:cubicBezTo>
                  <a:pt x="945" y="10125"/>
                  <a:pt x="1350" y="10530"/>
                  <a:pt x="1890" y="10530"/>
                </a:cubicBezTo>
                <a:cubicBezTo>
                  <a:pt x="2025" y="10935"/>
                  <a:pt x="2295" y="11340"/>
                  <a:pt x="2565" y="11475"/>
                </a:cubicBezTo>
                <a:cubicBezTo>
                  <a:pt x="2565" y="11745"/>
                  <a:pt x="2565" y="11745"/>
                  <a:pt x="2565" y="11745"/>
                </a:cubicBezTo>
                <a:cubicBezTo>
                  <a:pt x="1215" y="12285"/>
                  <a:pt x="1215" y="12285"/>
                  <a:pt x="1215" y="12285"/>
                </a:cubicBezTo>
                <a:cubicBezTo>
                  <a:pt x="1080" y="12285"/>
                  <a:pt x="0" y="12690"/>
                  <a:pt x="0" y="14040"/>
                </a:cubicBezTo>
                <a:cubicBezTo>
                  <a:pt x="0" y="15255"/>
                  <a:pt x="0" y="15255"/>
                  <a:pt x="0" y="15255"/>
                </a:cubicBezTo>
                <a:cubicBezTo>
                  <a:pt x="0" y="15525"/>
                  <a:pt x="135" y="15660"/>
                  <a:pt x="405" y="15660"/>
                </a:cubicBezTo>
                <a:cubicBezTo>
                  <a:pt x="1215" y="15660"/>
                  <a:pt x="1215" y="15660"/>
                  <a:pt x="1215" y="15660"/>
                </a:cubicBezTo>
                <a:cubicBezTo>
                  <a:pt x="1350" y="15660"/>
                  <a:pt x="1485" y="15525"/>
                  <a:pt x="1485" y="15255"/>
                </a:cubicBezTo>
                <a:cubicBezTo>
                  <a:pt x="1485" y="15120"/>
                  <a:pt x="1350" y="14985"/>
                  <a:pt x="1215" y="14985"/>
                </a:cubicBezTo>
                <a:cubicBezTo>
                  <a:pt x="675" y="14985"/>
                  <a:pt x="675" y="14985"/>
                  <a:pt x="675" y="14985"/>
                </a:cubicBezTo>
                <a:cubicBezTo>
                  <a:pt x="675" y="14040"/>
                  <a:pt x="675" y="14040"/>
                  <a:pt x="675" y="14040"/>
                </a:cubicBezTo>
                <a:cubicBezTo>
                  <a:pt x="675" y="13230"/>
                  <a:pt x="1485" y="12825"/>
                  <a:pt x="1485" y="12825"/>
                </a:cubicBezTo>
                <a:cubicBezTo>
                  <a:pt x="1485" y="12825"/>
                  <a:pt x="1485" y="12825"/>
                  <a:pt x="1485" y="12825"/>
                </a:cubicBezTo>
                <a:cubicBezTo>
                  <a:pt x="2700" y="12420"/>
                  <a:pt x="2700" y="12420"/>
                  <a:pt x="2700" y="12420"/>
                </a:cubicBezTo>
                <a:cubicBezTo>
                  <a:pt x="3375" y="13095"/>
                  <a:pt x="3375" y="13095"/>
                  <a:pt x="3375" y="13095"/>
                </a:cubicBezTo>
                <a:cubicBezTo>
                  <a:pt x="3510" y="13095"/>
                  <a:pt x="3510" y="13095"/>
                  <a:pt x="3645" y="13095"/>
                </a:cubicBezTo>
                <a:cubicBezTo>
                  <a:pt x="3645" y="13095"/>
                  <a:pt x="3645" y="13095"/>
                  <a:pt x="3645" y="13095"/>
                </a:cubicBezTo>
                <a:cubicBezTo>
                  <a:pt x="3780" y="13095"/>
                  <a:pt x="3780" y="13095"/>
                  <a:pt x="3915" y="12960"/>
                </a:cubicBezTo>
                <a:cubicBezTo>
                  <a:pt x="4590" y="12420"/>
                  <a:pt x="4590" y="12420"/>
                  <a:pt x="4590" y="12420"/>
                </a:cubicBezTo>
                <a:cubicBezTo>
                  <a:pt x="5805" y="12825"/>
                  <a:pt x="5805" y="12825"/>
                  <a:pt x="5805" y="12825"/>
                </a:cubicBezTo>
                <a:cubicBezTo>
                  <a:pt x="5805" y="12825"/>
                  <a:pt x="5805" y="12825"/>
                  <a:pt x="5805" y="12825"/>
                </a:cubicBezTo>
                <a:cubicBezTo>
                  <a:pt x="5805" y="12825"/>
                  <a:pt x="6615" y="13230"/>
                  <a:pt x="6615" y="14040"/>
                </a:cubicBezTo>
                <a:cubicBezTo>
                  <a:pt x="6615" y="14985"/>
                  <a:pt x="6615" y="14985"/>
                  <a:pt x="6615" y="14985"/>
                </a:cubicBezTo>
                <a:cubicBezTo>
                  <a:pt x="4725" y="14985"/>
                  <a:pt x="4725" y="14985"/>
                  <a:pt x="4725" y="14985"/>
                </a:cubicBezTo>
                <a:cubicBezTo>
                  <a:pt x="2565" y="14985"/>
                  <a:pt x="2565" y="14985"/>
                  <a:pt x="2565" y="14985"/>
                </a:cubicBezTo>
                <a:cubicBezTo>
                  <a:pt x="2295" y="14985"/>
                  <a:pt x="2295" y="14985"/>
                  <a:pt x="2295" y="14985"/>
                </a:cubicBezTo>
                <a:cubicBezTo>
                  <a:pt x="2160" y="14985"/>
                  <a:pt x="1890" y="15120"/>
                  <a:pt x="1890" y="15255"/>
                </a:cubicBezTo>
                <a:cubicBezTo>
                  <a:pt x="1890" y="15525"/>
                  <a:pt x="2160" y="15660"/>
                  <a:pt x="2295" y="15660"/>
                </a:cubicBezTo>
                <a:cubicBezTo>
                  <a:pt x="2565" y="15660"/>
                  <a:pt x="2565" y="15660"/>
                  <a:pt x="2565" y="15660"/>
                </a:cubicBezTo>
                <a:cubicBezTo>
                  <a:pt x="4725" y="15660"/>
                  <a:pt x="4725" y="15660"/>
                  <a:pt x="4725" y="15660"/>
                </a:cubicBezTo>
                <a:cubicBezTo>
                  <a:pt x="6885" y="15660"/>
                  <a:pt x="6885" y="15660"/>
                  <a:pt x="6885" y="15660"/>
                </a:cubicBezTo>
                <a:cubicBezTo>
                  <a:pt x="7155" y="15660"/>
                  <a:pt x="7290" y="15525"/>
                  <a:pt x="7290" y="15255"/>
                </a:cubicBezTo>
                <a:close/>
                <a:moveTo>
                  <a:pt x="5535" y="9315"/>
                </a:moveTo>
                <a:cubicBezTo>
                  <a:pt x="5535" y="9315"/>
                  <a:pt x="5670" y="9315"/>
                  <a:pt x="5670" y="9315"/>
                </a:cubicBezTo>
                <a:cubicBezTo>
                  <a:pt x="5670" y="9450"/>
                  <a:pt x="5670" y="9450"/>
                  <a:pt x="5670" y="9585"/>
                </a:cubicBezTo>
                <a:cubicBezTo>
                  <a:pt x="5670" y="9720"/>
                  <a:pt x="5670" y="9720"/>
                  <a:pt x="5535" y="9855"/>
                </a:cubicBezTo>
                <a:cubicBezTo>
                  <a:pt x="5535" y="9315"/>
                  <a:pt x="5535" y="9315"/>
                  <a:pt x="5535" y="9315"/>
                </a:cubicBezTo>
                <a:close/>
                <a:moveTo>
                  <a:pt x="1755" y="9855"/>
                </a:moveTo>
                <a:cubicBezTo>
                  <a:pt x="1620" y="9720"/>
                  <a:pt x="1620" y="9720"/>
                  <a:pt x="1620" y="9585"/>
                </a:cubicBezTo>
                <a:cubicBezTo>
                  <a:pt x="1620" y="9450"/>
                  <a:pt x="1620" y="9450"/>
                  <a:pt x="1620" y="9450"/>
                </a:cubicBezTo>
                <a:cubicBezTo>
                  <a:pt x="1755" y="9315"/>
                  <a:pt x="1755" y="9315"/>
                  <a:pt x="1755" y="9315"/>
                </a:cubicBezTo>
                <a:lnTo>
                  <a:pt x="1755" y="9855"/>
                </a:lnTo>
                <a:close/>
                <a:moveTo>
                  <a:pt x="2025" y="8370"/>
                </a:moveTo>
                <a:cubicBezTo>
                  <a:pt x="2025" y="8370"/>
                  <a:pt x="2025" y="8370"/>
                  <a:pt x="2025" y="8370"/>
                </a:cubicBezTo>
                <a:cubicBezTo>
                  <a:pt x="2025" y="8370"/>
                  <a:pt x="2025" y="8370"/>
                  <a:pt x="2025" y="8370"/>
                </a:cubicBezTo>
                <a:cubicBezTo>
                  <a:pt x="2025" y="8370"/>
                  <a:pt x="2025" y="8370"/>
                  <a:pt x="2025" y="8370"/>
                </a:cubicBezTo>
                <a:cubicBezTo>
                  <a:pt x="2025" y="8370"/>
                  <a:pt x="2025" y="8370"/>
                  <a:pt x="2025" y="8370"/>
                </a:cubicBezTo>
                <a:cubicBezTo>
                  <a:pt x="2025" y="8370"/>
                  <a:pt x="2025" y="8370"/>
                  <a:pt x="2025" y="8370"/>
                </a:cubicBezTo>
                <a:cubicBezTo>
                  <a:pt x="2025" y="8370"/>
                  <a:pt x="2025" y="8370"/>
                  <a:pt x="2025" y="8505"/>
                </a:cubicBezTo>
                <a:cubicBezTo>
                  <a:pt x="2025" y="8505"/>
                  <a:pt x="2025" y="8505"/>
                  <a:pt x="2025" y="8505"/>
                </a:cubicBezTo>
                <a:cubicBezTo>
                  <a:pt x="2025" y="8235"/>
                  <a:pt x="2025" y="8235"/>
                  <a:pt x="2025" y="8235"/>
                </a:cubicBezTo>
                <a:cubicBezTo>
                  <a:pt x="2025" y="7290"/>
                  <a:pt x="2700" y="6615"/>
                  <a:pt x="3510" y="6615"/>
                </a:cubicBezTo>
                <a:cubicBezTo>
                  <a:pt x="3780" y="6615"/>
                  <a:pt x="3780" y="6615"/>
                  <a:pt x="3780" y="6615"/>
                </a:cubicBezTo>
                <a:cubicBezTo>
                  <a:pt x="4590" y="6615"/>
                  <a:pt x="5400" y="7290"/>
                  <a:pt x="5400" y="8235"/>
                </a:cubicBezTo>
                <a:cubicBezTo>
                  <a:pt x="5400" y="8505"/>
                  <a:pt x="5400" y="8505"/>
                  <a:pt x="5400" y="8505"/>
                </a:cubicBezTo>
                <a:cubicBezTo>
                  <a:pt x="5400" y="8370"/>
                  <a:pt x="5265" y="8370"/>
                  <a:pt x="5265" y="8370"/>
                </a:cubicBezTo>
                <a:cubicBezTo>
                  <a:pt x="5265" y="8370"/>
                  <a:pt x="5265" y="8370"/>
                  <a:pt x="5265" y="8370"/>
                </a:cubicBezTo>
                <a:cubicBezTo>
                  <a:pt x="4860" y="8370"/>
                  <a:pt x="4725" y="7695"/>
                  <a:pt x="4725" y="7695"/>
                </a:cubicBezTo>
                <a:cubicBezTo>
                  <a:pt x="4725" y="7560"/>
                  <a:pt x="4590" y="7425"/>
                  <a:pt x="4455" y="7425"/>
                </a:cubicBezTo>
                <a:cubicBezTo>
                  <a:pt x="4320" y="7425"/>
                  <a:pt x="4185" y="7425"/>
                  <a:pt x="4050" y="7560"/>
                </a:cubicBezTo>
                <a:cubicBezTo>
                  <a:pt x="3510" y="8370"/>
                  <a:pt x="2160" y="8370"/>
                  <a:pt x="2025" y="8370"/>
                </a:cubicBezTo>
                <a:close/>
                <a:moveTo>
                  <a:pt x="4050" y="11880"/>
                </a:moveTo>
                <a:cubicBezTo>
                  <a:pt x="3645" y="12285"/>
                  <a:pt x="3645" y="12285"/>
                  <a:pt x="3645" y="12285"/>
                </a:cubicBezTo>
                <a:cubicBezTo>
                  <a:pt x="3240" y="12015"/>
                  <a:pt x="3240" y="12015"/>
                  <a:pt x="3240" y="12015"/>
                </a:cubicBezTo>
                <a:cubicBezTo>
                  <a:pt x="3240" y="11745"/>
                  <a:pt x="3240" y="11745"/>
                  <a:pt x="3240" y="11745"/>
                </a:cubicBezTo>
                <a:cubicBezTo>
                  <a:pt x="3375" y="11745"/>
                  <a:pt x="3375" y="11745"/>
                  <a:pt x="3510" y="11745"/>
                </a:cubicBezTo>
                <a:cubicBezTo>
                  <a:pt x="3780" y="11745"/>
                  <a:pt x="3780" y="11745"/>
                  <a:pt x="3780" y="11745"/>
                </a:cubicBezTo>
                <a:cubicBezTo>
                  <a:pt x="3915" y="11745"/>
                  <a:pt x="3915" y="11745"/>
                  <a:pt x="4050" y="11745"/>
                </a:cubicBezTo>
                <a:cubicBezTo>
                  <a:pt x="4050" y="11880"/>
                  <a:pt x="4050" y="11880"/>
                  <a:pt x="4050" y="11880"/>
                </a:cubicBezTo>
                <a:close/>
                <a:moveTo>
                  <a:pt x="3780" y="11070"/>
                </a:moveTo>
                <a:cubicBezTo>
                  <a:pt x="3510" y="11070"/>
                  <a:pt x="3510" y="11070"/>
                  <a:pt x="3510" y="11070"/>
                </a:cubicBezTo>
                <a:cubicBezTo>
                  <a:pt x="2970" y="11070"/>
                  <a:pt x="2430" y="10530"/>
                  <a:pt x="2430" y="9990"/>
                </a:cubicBezTo>
                <a:cubicBezTo>
                  <a:pt x="2430" y="9045"/>
                  <a:pt x="2430" y="9045"/>
                  <a:pt x="2430" y="9045"/>
                </a:cubicBezTo>
                <a:cubicBezTo>
                  <a:pt x="2430" y="9045"/>
                  <a:pt x="2430" y="9045"/>
                  <a:pt x="2430" y="9045"/>
                </a:cubicBezTo>
                <a:cubicBezTo>
                  <a:pt x="2835" y="9045"/>
                  <a:pt x="3645" y="8910"/>
                  <a:pt x="4185" y="8370"/>
                </a:cubicBezTo>
                <a:cubicBezTo>
                  <a:pt x="4320" y="8640"/>
                  <a:pt x="4590" y="8910"/>
                  <a:pt x="4860" y="9045"/>
                </a:cubicBezTo>
                <a:cubicBezTo>
                  <a:pt x="4860" y="9990"/>
                  <a:pt x="4860" y="9990"/>
                  <a:pt x="4860" y="9990"/>
                </a:cubicBezTo>
                <a:cubicBezTo>
                  <a:pt x="4860" y="10530"/>
                  <a:pt x="4455" y="11070"/>
                  <a:pt x="3780" y="11070"/>
                </a:cubicBezTo>
                <a:close/>
                <a:moveTo>
                  <a:pt x="20385" y="12285"/>
                </a:moveTo>
                <a:cubicBezTo>
                  <a:pt x="19035" y="11745"/>
                  <a:pt x="19035" y="11745"/>
                  <a:pt x="19035" y="11745"/>
                </a:cubicBezTo>
                <a:cubicBezTo>
                  <a:pt x="19035" y="11475"/>
                  <a:pt x="19035" y="11475"/>
                  <a:pt x="19035" y="11475"/>
                </a:cubicBezTo>
                <a:cubicBezTo>
                  <a:pt x="19440" y="11340"/>
                  <a:pt x="19710" y="10935"/>
                  <a:pt x="19845" y="10530"/>
                </a:cubicBezTo>
                <a:cubicBezTo>
                  <a:pt x="20250" y="10530"/>
                  <a:pt x="20655" y="10125"/>
                  <a:pt x="20655" y="9585"/>
                </a:cubicBezTo>
                <a:cubicBezTo>
                  <a:pt x="20655" y="9315"/>
                  <a:pt x="20520" y="9045"/>
                  <a:pt x="20385" y="8775"/>
                </a:cubicBezTo>
                <a:cubicBezTo>
                  <a:pt x="20385" y="8235"/>
                  <a:pt x="20385" y="8235"/>
                  <a:pt x="20385" y="8235"/>
                </a:cubicBezTo>
                <a:cubicBezTo>
                  <a:pt x="20385" y="7020"/>
                  <a:pt x="19305" y="5940"/>
                  <a:pt x="18090" y="5940"/>
                </a:cubicBezTo>
                <a:cubicBezTo>
                  <a:pt x="17955" y="5940"/>
                  <a:pt x="17955" y="5940"/>
                  <a:pt x="17955" y="5940"/>
                </a:cubicBezTo>
                <a:cubicBezTo>
                  <a:pt x="16605" y="5940"/>
                  <a:pt x="15660" y="7020"/>
                  <a:pt x="15660" y="8235"/>
                </a:cubicBezTo>
                <a:cubicBezTo>
                  <a:pt x="15660" y="8775"/>
                  <a:pt x="15660" y="8775"/>
                  <a:pt x="15660" y="8775"/>
                </a:cubicBezTo>
                <a:cubicBezTo>
                  <a:pt x="15390" y="9045"/>
                  <a:pt x="15255" y="9315"/>
                  <a:pt x="15255" y="9585"/>
                </a:cubicBezTo>
                <a:cubicBezTo>
                  <a:pt x="15255" y="10125"/>
                  <a:pt x="15660" y="10530"/>
                  <a:pt x="16200" y="10530"/>
                </a:cubicBezTo>
                <a:cubicBezTo>
                  <a:pt x="16335" y="10935"/>
                  <a:pt x="16605" y="11340"/>
                  <a:pt x="16875" y="11475"/>
                </a:cubicBezTo>
                <a:cubicBezTo>
                  <a:pt x="16875" y="11745"/>
                  <a:pt x="16875" y="11745"/>
                  <a:pt x="16875" y="11745"/>
                </a:cubicBezTo>
                <a:cubicBezTo>
                  <a:pt x="15525" y="12285"/>
                  <a:pt x="15525" y="12285"/>
                  <a:pt x="15525" y="12285"/>
                </a:cubicBezTo>
                <a:cubicBezTo>
                  <a:pt x="15390" y="12285"/>
                  <a:pt x="14310" y="12690"/>
                  <a:pt x="14310" y="14040"/>
                </a:cubicBezTo>
                <a:cubicBezTo>
                  <a:pt x="14310" y="15255"/>
                  <a:pt x="14310" y="15255"/>
                  <a:pt x="14310" y="15255"/>
                </a:cubicBezTo>
                <a:cubicBezTo>
                  <a:pt x="14310" y="15525"/>
                  <a:pt x="14445" y="15660"/>
                  <a:pt x="14715" y="15660"/>
                </a:cubicBezTo>
                <a:cubicBezTo>
                  <a:pt x="15525" y="15660"/>
                  <a:pt x="15525" y="15660"/>
                  <a:pt x="15525" y="15660"/>
                </a:cubicBezTo>
                <a:cubicBezTo>
                  <a:pt x="15660" y="15660"/>
                  <a:pt x="15795" y="15525"/>
                  <a:pt x="15795" y="15255"/>
                </a:cubicBezTo>
                <a:cubicBezTo>
                  <a:pt x="15795" y="15120"/>
                  <a:pt x="15660" y="14985"/>
                  <a:pt x="15525" y="14985"/>
                </a:cubicBezTo>
                <a:cubicBezTo>
                  <a:pt x="14985" y="14985"/>
                  <a:pt x="14985" y="14985"/>
                  <a:pt x="14985" y="14985"/>
                </a:cubicBezTo>
                <a:cubicBezTo>
                  <a:pt x="14985" y="14040"/>
                  <a:pt x="14985" y="14040"/>
                  <a:pt x="14985" y="14040"/>
                </a:cubicBezTo>
                <a:cubicBezTo>
                  <a:pt x="14985" y="13230"/>
                  <a:pt x="15795" y="12825"/>
                  <a:pt x="15795" y="12825"/>
                </a:cubicBezTo>
                <a:cubicBezTo>
                  <a:pt x="15795" y="12825"/>
                  <a:pt x="15795" y="12825"/>
                  <a:pt x="15795" y="12825"/>
                </a:cubicBezTo>
                <a:cubicBezTo>
                  <a:pt x="17010" y="12420"/>
                  <a:pt x="17010" y="12420"/>
                  <a:pt x="17010" y="12420"/>
                </a:cubicBezTo>
                <a:cubicBezTo>
                  <a:pt x="17685" y="13095"/>
                  <a:pt x="17685" y="13095"/>
                  <a:pt x="17685" y="13095"/>
                </a:cubicBezTo>
                <a:cubicBezTo>
                  <a:pt x="17820" y="13095"/>
                  <a:pt x="17820" y="13095"/>
                  <a:pt x="17955" y="13095"/>
                </a:cubicBezTo>
                <a:cubicBezTo>
                  <a:pt x="17955" y="13095"/>
                  <a:pt x="17955" y="13095"/>
                  <a:pt x="17955" y="13095"/>
                </a:cubicBezTo>
                <a:cubicBezTo>
                  <a:pt x="18090" y="13095"/>
                  <a:pt x="18090" y="13095"/>
                  <a:pt x="18225" y="12960"/>
                </a:cubicBezTo>
                <a:cubicBezTo>
                  <a:pt x="18900" y="12420"/>
                  <a:pt x="18900" y="12420"/>
                  <a:pt x="18900" y="12420"/>
                </a:cubicBezTo>
                <a:cubicBezTo>
                  <a:pt x="20115" y="12825"/>
                  <a:pt x="20115" y="12825"/>
                  <a:pt x="20115" y="12825"/>
                </a:cubicBezTo>
                <a:cubicBezTo>
                  <a:pt x="20115" y="12825"/>
                  <a:pt x="20115" y="12825"/>
                  <a:pt x="20115" y="12825"/>
                </a:cubicBezTo>
                <a:cubicBezTo>
                  <a:pt x="20115" y="12825"/>
                  <a:pt x="20925" y="13230"/>
                  <a:pt x="20925" y="14040"/>
                </a:cubicBezTo>
                <a:cubicBezTo>
                  <a:pt x="20925" y="14985"/>
                  <a:pt x="20925" y="14985"/>
                  <a:pt x="20925" y="14985"/>
                </a:cubicBezTo>
                <a:cubicBezTo>
                  <a:pt x="19035" y="14985"/>
                  <a:pt x="19035" y="14985"/>
                  <a:pt x="19035" y="14985"/>
                </a:cubicBezTo>
                <a:cubicBezTo>
                  <a:pt x="16875" y="14985"/>
                  <a:pt x="16875" y="14985"/>
                  <a:pt x="16875" y="14985"/>
                </a:cubicBezTo>
                <a:cubicBezTo>
                  <a:pt x="16605" y="14985"/>
                  <a:pt x="16605" y="14985"/>
                  <a:pt x="16605" y="14985"/>
                </a:cubicBezTo>
                <a:cubicBezTo>
                  <a:pt x="16470" y="14985"/>
                  <a:pt x="16200" y="15120"/>
                  <a:pt x="16200" y="15255"/>
                </a:cubicBezTo>
                <a:cubicBezTo>
                  <a:pt x="16200" y="15525"/>
                  <a:pt x="16470" y="15660"/>
                  <a:pt x="16605" y="15660"/>
                </a:cubicBezTo>
                <a:cubicBezTo>
                  <a:pt x="16875" y="15660"/>
                  <a:pt x="16875" y="15660"/>
                  <a:pt x="16875" y="15660"/>
                </a:cubicBezTo>
                <a:cubicBezTo>
                  <a:pt x="19035" y="15660"/>
                  <a:pt x="19035" y="15660"/>
                  <a:pt x="19035" y="15660"/>
                </a:cubicBezTo>
                <a:cubicBezTo>
                  <a:pt x="21195" y="15660"/>
                  <a:pt x="21195" y="15660"/>
                  <a:pt x="21195" y="15660"/>
                </a:cubicBezTo>
                <a:cubicBezTo>
                  <a:pt x="21465" y="15660"/>
                  <a:pt x="21600" y="15525"/>
                  <a:pt x="21600" y="15255"/>
                </a:cubicBezTo>
                <a:cubicBezTo>
                  <a:pt x="21600" y="14040"/>
                  <a:pt x="21600" y="14040"/>
                  <a:pt x="21600" y="14040"/>
                </a:cubicBezTo>
                <a:cubicBezTo>
                  <a:pt x="21600" y="12690"/>
                  <a:pt x="20520" y="12285"/>
                  <a:pt x="20385" y="12285"/>
                </a:cubicBezTo>
                <a:close/>
                <a:moveTo>
                  <a:pt x="19845" y="9315"/>
                </a:moveTo>
                <a:cubicBezTo>
                  <a:pt x="19845" y="9315"/>
                  <a:pt x="19980" y="9315"/>
                  <a:pt x="19980" y="9315"/>
                </a:cubicBezTo>
                <a:cubicBezTo>
                  <a:pt x="19980" y="9450"/>
                  <a:pt x="19980" y="9450"/>
                  <a:pt x="19980" y="9585"/>
                </a:cubicBezTo>
                <a:cubicBezTo>
                  <a:pt x="19980" y="9720"/>
                  <a:pt x="19980" y="9720"/>
                  <a:pt x="19845" y="9855"/>
                </a:cubicBezTo>
                <a:lnTo>
                  <a:pt x="19845" y="9315"/>
                </a:lnTo>
                <a:close/>
                <a:moveTo>
                  <a:pt x="16065" y="9855"/>
                </a:moveTo>
                <a:cubicBezTo>
                  <a:pt x="15930" y="9720"/>
                  <a:pt x="15930" y="9720"/>
                  <a:pt x="15930" y="9585"/>
                </a:cubicBezTo>
                <a:cubicBezTo>
                  <a:pt x="15930" y="9450"/>
                  <a:pt x="15930" y="9450"/>
                  <a:pt x="16065" y="9450"/>
                </a:cubicBezTo>
                <a:cubicBezTo>
                  <a:pt x="16065" y="9315"/>
                  <a:pt x="16065" y="9315"/>
                  <a:pt x="16065" y="9315"/>
                </a:cubicBezTo>
                <a:lnTo>
                  <a:pt x="16065" y="9855"/>
                </a:lnTo>
                <a:close/>
                <a:moveTo>
                  <a:pt x="16335" y="8370"/>
                </a:moveTo>
                <a:cubicBezTo>
                  <a:pt x="16335" y="8370"/>
                  <a:pt x="16335" y="8370"/>
                  <a:pt x="16335" y="8370"/>
                </a:cubicBezTo>
                <a:cubicBezTo>
                  <a:pt x="16335" y="8370"/>
                  <a:pt x="16335" y="8370"/>
                  <a:pt x="16335" y="8370"/>
                </a:cubicBezTo>
                <a:cubicBezTo>
                  <a:pt x="16335" y="8370"/>
                  <a:pt x="16335" y="8370"/>
                  <a:pt x="16335" y="8370"/>
                </a:cubicBezTo>
                <a:cubicBezTo>
                  <a:pt x="16335" y="8370"/>
                  <a:pt x="16335" y="8370"/>
                  <a:pt x="16335" y="8370"/>
                </a:cubicBezTo>
                <a:cubicBezTo>
                  <a:pt x="16335" y="8370"/>
                  <a:pt x="16335" y="8370"/>
                  <a:pt x="16335" y="8370"/>
                </a:cubicBezTo>
                <a:cubicBezTo>
                  <a:pt x="16335" y="8370"/>
                  <a:pt x="16335" y="8370"/>
                  <a:pt x="16335" y="8505"/>
                </a:cubicBezTo>
                <a:cubicBezTo>
                  <a:pt x="16335" y="8505"/>
                  <a:pt x="16335" y="8505"/>
                  <a:pt x="16335" y="8505"/>
                </a:cubicBezTo>
                <a:cubicBezTo>
                  <a:pt x="16335" y="8235"/>
                  <a:pt x="16335" y="8235"/>
                  <a:pt x="16335" y="8235"/>
                </a:cubicBezTo>
                <a:cubicBezTo>
                  <a:pt x="16335" y="7290"/>
                  <a:pt x="17010" y="6615"/>
                  <a:pt x="17955" y="6615"/>
                </a:cubicBezTo>
                <a:cubicBezTo>
                  <a:pt x="18090" y="6615"/>
                  <a:pt x="18090" y="6615"/>
                  <a:pt x="18090" y="6615"/>
                </a:cubicBezTo>
                <a:cubicBezTo>
                  <a:pt x="18900" y="6615"/>
                  <a:pt x="19710" y="7290"/>
                  <a:pt x="19710" y="8235"/>
                </a:cubicBezTo>
                <a:cubicBezTo>
                  <a:pt x="19710" y="8505"/>
                  <a:pt x="19710" y="8505"/>
                  <a:pt x="19710" y="8505"/>
                </a:cubicBezTo>
                <a:cubicBezTo>
                  <a:pt x="19710" y="8370"/>
                  <a:pt x="19710" y="8370"/>
                  <a:pt x="19575" y="8370"/>
                </a:cubicBezTo>
                <a:cubicBezTo>
                  <a:pt x="19575" y="8370"/>
                  <a:pt x="19575" y="8370"/>
                  <a:pt x="19575" y="8370"/>
                </a:cubicBezTo>
                <a:cubicBezTo>
                  <a:pt x="19170" y="8370"/>
                  <a:pt x="19035" y="7695"/>
                  <a:pt x="19035" y="7695"/>
                </a:cubicBezTo>
                <a:cubicBezTo>
                  <a:pt x="19035" y="7560"/>
                  <a:pt x="18900" y="7425"/>
                  <a:pt x="18765" y="7425"/>
                </a:cubicBezTo>
                <a:cubicBezTo>
                  <a:pt x="18630" y="7425"/>
                  <a:pt x="18495" y="7425"/>
                  <a:pt x="18360" y="7560"/>
                </a:cubicBezTo>
                <a:cubicBezTo>
                  <a:pt x="17820" y="8370"/>
                  <a:pt x="16470" y="8370"/>
                  <a:pt x="16335" y="8370"/>
                </a:cubicBezTo>
                <a:close/>
                <a:moveTo>
                  <a:pt x="18360" y="11880"/>
                </a:moveTo>
                <a:cubicBezTo>
                  <a:pt x="17955" y="12285"/>
                  <a:pt x="17955" y="12285"/>
                  <a:pt x="17955" y="12285"/>
                </a:cubicBezTo>
                <a:cubicBezTo>
                  <a:pt x="17550" y="12015"/>
                  <a:pt x="17550" y="12015"/>
                  <a:pt x="17550" y="12015"/>
                </a:cubicBezTo>
                <a:cubicBezTo>
                  <a:pt x="17550" y="11745"/>
                  <a:pt x="17550" y="11745"/>
                  <a:pt x="17550" y="11745"/>
                </a:cubicBezTo>
                <a:cubicBezTo>
                  <a:pt x="17685" y="11745"/>
                  <a:pt x="17685" y="11745"/>
                  <a:pt x="17820" y="11745"/>
                </a:cubicBezTo>
                <a:cubicBezTo>
                  <a:pt x="18090" y="11745"/>
                  <a:pt x="18090" y="11745"/>
                  <a:pt x="18090" y="11745"/>
                </a:cubicBezTo>
                <a:cubicBezTo>
                  <a:pt x="18225" y="11745"/>
                  <a:pt x="18225" y="11745"/>
                  <a:pt x="18360" y="11745"/>
                </a:cubicBezTo>
                <a:lnTo>
                  <a:pt x="18360" y="11880"/>
                </a:lnTo>
                <a:close/>
                <a:moveTo>
                  <a:pt x="18090" y="11070"/>
                </a:moveTo>
                <a:cubicBezTo>
                  <a:pt x="17820" y="11070"/>
                  <a:pt x="17820" y="11070"/>
                  <a:pt x="17820" y="11070"/>
                </a:cubicBezTo>
                <a:cubicBezTo>
                  <a:pt x="17280" y="11070"/>
                  <a:pt x="16740" y="10530"/>
                  <a:pt x="16740" y="9990"/>
                </a:cubicBezTo>
                <a:cubicBezTo>
                  <a:pt x="16740" y="9045"/>
                  <a:pt x="16740" y="9045"/>
                  <a:pt x="16740" y="9045"/>
                </a:cubicBezTo>
                <a:cubicBezTo>
                  <a:pt x="16740" y="9045"/>
                  <a:pt x="16740" y="9045"/>
                  <a:pt x="16740" y="9045"/>
                </a:cubicBezTo>
                <a:cubicBezTo>
                  <a:pt x="17145" y="9045"/>
                  <a:pt x="17955" y="8910"/>
                  <a:pt x="18495" y="8370"/>
                </a:cubicBezTo>
                <a:cubicBezTo>
                  <a:pt x="18630" y="8640"/>
                  <a:pt x="18900" y="8910"/>
                  <a:pt x="19170" y="9045"/>
                </a:cubicBezTo>
                <a:cubicBezTo>
                  <a:pt x="19170" y="9990"/>
                  <a:pt x="19170" y="9990"/>
                  <a:pt x="19170" y="9990"/>
                </a:cubicBezTo>
                <a:cubicBezTo>
                  <a:pt x="19170" y="10530"/>
                  <a:pt x="18765" y="11070"/>
                  <a:pt x="18090" y="11070"/>
                </a:cubicBezTo>
                <a:close/>
                <a:moveTo>
                  <a:pt x="13230" y="18225"/>
                </a:moveTo>
                <a:cubicBezTo>
                  <a:pt x="11880" y="17685"/>
                  <a:pt x="11880" y="17685"/>
                  <a:pt x="11880" y="17685"/>
                </a:cubicBezTo>
                <a:cubicBezTo>
                  <a:pt x="11880" y="17415"/>
                  <a:pt x="11880" y="17415"/>
                  <a:pt x="11880" y="17415"/>
                </a:cubicBezTo>
                <a:cubicBezTo>
                  <a:pt x="12285" y="17280"/>
                  <a:pt x="12555" y="16875"/>
                  <a:pt x="12690" y="16470"/>
                </a:cubicBezTo>
                <a:cubicBezTo>
                  <a:pt x="13095" y="16470"/>
                  <a:pt x="13500" y="16065"/>
                  <a:pt x="13500" y="15525"/>
                </a:cubicBezTo>
                <a:cubicBezTo>
                  <a:pt x="13500" y="15255"/>
                  <a:pt x="13365" y="14985"/>
                  <a:pt x="13230" y="14715"/>
                </a:cubicBezTo>
                <a:cubicBezTo>
                  <a:pt x="13230" y="14175"/>
                  <a:pt x="13230" y="14175"/>
                  <a:pt x="13230" y="14175"/>
                </a:cubicBezTo>
                <a:cubicBezTo>
                  <a:pt x="13230" y="12960"/>
                  <a:pt x="12150" y="11880"/>
                  <a:pt x="10935" y="11880"/>
                </a:cubicBezTo>
                <a:cubicBezTo>
                  <a:pt x="10665" y="11880"/>
                  <a:pt x="10665" y="11880"/>
                  <a:pt x="10665" y="11880"/>
                </a:cubicBezTo>
                <a:cubicBezTo>
                  <a:pt x="9450" y="11880"/>
                  <a:pt x="8370" y="12960"/>
                  <a:pt x="8370" y="14175"/>
                </a:cubicBezTo>
                <a:cubicBezTo>
                  <a:pt x="8370" y="14715"/>
                  <a:pt x="8370" y="14715"/>
                  <a:pt x="8370" y="14715"/>
                </a:cubicBezTo>
                <a:cubicBezTo>
                  <a:pt x="8235" y="14985"/>
                  <a:pt x="8100" y="15255"/>
                  <a:pt x="8100" y="15525"/>
                </a:cubicBezTo>
                <a:cubicBezTo>
                  <a:pt x="8100" y="16065"/>
                  <a:pt x="8505" y="16470"/>
                  <a:pt x="8910" y="16470"/>
                </a:cubicBezTo>
                <a:cubicBezTo>
                  <a:pt x="9045" y="16875"/>
                  <a:pt x="9450" y="17280"/>
                  <a:pt x="9720" y="17415"/>
                </a:cubicBezTo>
                <a:cubicBezTo>
                  <a:pt x="9720" y="17685"/>
                  <a:pt x="9720" y="17685"/>
                  <a:pt x="9720" y="17685"/>
                </a:cubicBezTo>
                <a:cubicBezTo>
                  <a:pt x="8370" y="18225"/>
                  <a:pt x="8370" y="18225"/>
                  <a:pt x="8370" y="18225"/>
                </a:cubicBezTo>
                <a:cubicBezTo>
                  <a:pt x="8235" y="18225"/>
                  <a:pt x="7155" y="18630"/>
                  <a:pt x="7155" y="19980"/>
                </a:cubicBezTo>
                <a:cubicBezTo>
                  <a:pt x="7155" y="21195"/>
                  <a:pt x="7155" y="21195"/>
                  <a:pt x="7155" y="21195"/>
                </a:cubicBezTo>
                <a:cubicBezTo>
                  <a:pt x="7155" y="21465"/>
                  <a:pt x="7290" y="21600"/>
                  <a:pt x="7425" y="21600"/>
                </a:cubicBezTo>
                <a:cubicBezTo>
                  <a:pt x="8370" y="21600"/>
                  <a:pt x="8370" y="21600"/>
                  <a:pt x="8370" y="21600"/>
                </a:cubicBezTo>
                <a:cubicBezTo>
                  <a:pt x="8505" y="21600"/>
                  <a:pt x="8640" y="21465"/>
                  <a:pt x="8640" y="21195"/>
                </a:cubicBezTo>
                <a:cubicBezTo>
                  <a:pt x="8640" y="21060"/>
                  <a:pt x="8505" y="20925"/>
                  <a:pt x="8370" y="20925"/>
                </a:cubicBezTo>
                <a:cubicBezTo>
                  <a:pt x="7830" y="20925"/>
                  <a:pt x="7830" y="20925"/>
                  <a:pt x="7830" y="20925"/>
                </a:cubicBezTo>
                <a:cubicBezTo>
                  <a:pt x="7830" y="19980"/>
                  <a:pt x="7830" y="19980"/>
                  <a:pt x="7830" y="19980"/>
                </a:cubicBezTo>
                <a:cubicBezTo>
                  <a:pt x="7830" y="19035"/>
                  <a:pt x="8505" y="18765"/>
                  <a:pt x="8640" y="18765"/>
                </a:cubicBezTo>
                <a:cubicBezTo>
                  <a:pt x="8640" y="18765"/>
                  <a:pt x="8640" y="18765"/>
                  <a:pt x="8640" y="18765"/>
                </a:cubicBezTo>
                <a:cubicBezTo>
                  <a:pt x="9855" y="18360"/>
                  <a:pt x="9855" y="18360"/>
                  <a:pt x="9855" y="18360"/>
                </a:cubicBezTo>
                <a:cubicBezTo>
                  <a:pt x="10530" y="19035"/>
                  <a:pt x="10530" y="19035"/>
                  <a:pt x="10530" y="19035"/>
                </a:cubicBezTo>
                <a:cubicBezTo>
                  <a:pt x="10665" y="19035"/>
                  <a:pt x="10665" y="19035"/>
                  <a:pt x="10800" y="19035"/>
                </a:cubicBezTo>
                <a:cubicBezTo>
                  <a:pt x="10800" y="19035"/>
                  <a:pt x="10800" y="19035"/>
                  <a:pt x="10800" y="19035"/>
                </a:cubicBezTo>
                <a:cubicBezTo>
                  <a:pt x="10935" y="19035"/>
                  <a:pt x="10935" y="19035"/>
                  <a:pt x="11070" y="18900"/>
                </a:cubicBezTo>
                <a:cubicBezTo>
                  <a:pt x="11745" y="18360"/>
                  <a:pt x="11745" y="18360"/>
                  <a:pt x="11745" y="18360"/>
                </a:cubicBezTo>
                <a:cubicBezTo>
                  <a:pt x="12960" y="18765"/>
                  <a:pt x="12960" y="18765"/>
                  <a:pt x="12960" y="18765"/>
                </a:cubicBezTo>
                <a:cubicBezTo>
                  <a:pt x="12960" y="18765"/>
                  <a:pt x="12960" y="18765"/>
                  <a:pt x="12960" y="18765"/>
                </a:cubicBezTo>
                <a:cubicBezTo>
                  <a:pt x="12960" y="18765"/>
                  <a:pt x="13770" y="19035"/>
                  <a:pt x="13770" y="19980"/>
                </a:cubicBezTo>
                <a:cubicBezTo>
                  <a:pt x="13770" y="20925"/>
                  <a:pt x="13770" y="20925"/>
                  <a:pt x="13770" y="20925"/>
                </a:cubicBezTo>
                <a:cubicBezTo>
                  <a:pt x="11880" y="20925"/>
                  <a:pt x="11880" y="20925"/>
                  <a:pt x="11880" y="20925"/>
                </a:cubicBezTo>
                <a:cubicBezTo>
                  <a:pt x="9720" y="20925"/>
                  <a:pt x="9720" y="20925"/>
                  <a:pt x="9720" y="20925"/>
                </a:cubicBezTo>
                <a:cubicBezTo>
                  <a:pt x="9450" y="20925"/>
                  <a:pt x="9450" y="20925"/>
                  <a:pt x="9450" y="20925"/>
                </a:cubicBezTo>
                <a:cubicBezTo>
                  <a:pt x="9180" y="20925"/>
                  <a:pt x="9045" y="21060"/>
                  <a:pt x="9045" y="21195"/>
                </a:cubicBezTo>
                <a:cubicBezTo>
                  <a:pt x="9045" y="21465"/>
                  <a:pt x="9180" y="21600"/>
                  <a:pt x="9450" y="21600"/>
                </a:cubicBezTo>
                <a:cubicBezTo>
                  <a:pt x="9720" y="21600"/>
                  <a:pt x="9720" y="21600"/>
                  <a:pt x="9720" y="2160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4040" y="21600"/>
                  <a:pt x="14040" y="21600"/>
                  <a:pt x="14040" y="21600"/>
                </a:cubicBezTo>
                <a:cubicBezTo>
                  <a:pt x="14310" y="21600"/>
                  <a:pt x="14445" y="21465"/>
                  <a:pt x="14445" y="21195"/>
                </a:cubicBezTo>
                <a:cubicBezTo>
                  <a:pt x="14445" y="19980"/>
                  <a:pt x="14445" y="19980"/>
                  <a:pt x="14445" y="19980"/>
                </a:cubicBezTo>
                <a:cubicBezTo>
                  <a:pt x="14445" y="18630"/>
                  <a:pt x="13365" y="18225"/>
                  <a:pt x="13230" y="18225"/>
                </a:cubicBezTo>
                <a:close/>
                <a:moveTo>
                  <a:pt x="12690" y="15255"/>
                </a:moveTo>
                <a:cubicBezTo>
                  <a:pt x="12690" y="15255"/>
                  <a:pt x="12690" y="15255"/>
                  <a:pt x="12825" y="15255"/>
                </a:cubicBezTo>
                <a:cubicBezTo>
                  <a:pt x="12825" y="15390"/>
                  <a:pt x="12825" y="15390"/>
                  <a:pt x="12825" y="15525"/>
                </a:cubicBezTo>
                <a:cubicBezTo>
                  <a:pt x="12825" y="15660"/>
                  <a:pt x="12825" y="15660"/>
                  <a:pt x="12690" y="15795"/>
                </a:cubicBezTo>
                <a:lnTo>
                  <a:pt x="12690" y="15255"/>
                </a:lnTo>
                <a:close/>
                <a:moveTo>
                  <a:pt x="8910" y="15795"/>
                </a:moveTo>
                <a:cubicBezTo>
                  <a:pt x="8775" y="15660"/>
                  <a:pt x="8775" y="15660"/>
                  <a:pt x="8775" y="15525"/>
                </a:cubicBezTo>
                <a:cubicBezTo>
                  <a:pt x="8775" y="15390"/>
                  <a:pt x="8775" y="15390"/>
                  <a:pt x="8775" y="15390"/>
                </a:cubicBezTo>
                <a:cubicBezTo>
                  <a:pt x="8910" y="15255"/>
                  <a:pt x="8910" y="15255"/>
                  <a:pt x="8910" y="15255"/>
                </a:cubicBezTo>
                <a:lnTo>
                  <a:pt x="8910" y="15795"/>
                </a:lnTo>
                <a:close/>
                <a:moveTo>
                  <a:pt x="9180" y="14310"/>
                </a:moveTo>
                <a:cubicBezTo>
                  <a:pt x="9180" y="14310"/>
                  <a:pt x="9180" y="14310"/>
                  <a:pt x="9180" y="14310"/>
                </a:cubicBezTo>
                <a:cubicBezTo>
                  <a:pt x="9180" y="14310"/>
                  <a:pt x="9180" y="14310"/>
                  <a:pt x="9180" y="14310"/>
                </a:cubicBezTo>
                <a:cubicBezTo>
                  <a:pt x="9180" y="14310"/>
                  <a:pt x="9180" y="14310"/>
                  <a:pt x="9180" y="14310"/>
                </a:cubicBezTo>
                <a:cubicBezTo>
                  <a:pt x="9180" y="14310"/>
                  <a:pt x="9180" y="14310"/>
                  <a:pt x="9180" y="14310"/>
                </a:cubicBezTo>
                <a:cubicBezTo>
                  <a:pt x="9180" y="14310"/>
                  <a:pt x="9180" y="14310"/>
                  <a:pt x="9180" y="14310"/>
                </a:cubicBezTo>
                <a:cubicBezTo>
                  <a:pt x="9180" y="14310"/>
                  <a:pt x="9180" y="14310"/>
                  <a:pt x="9180" y="14310"/>
                </a:cubicBezTo>
                <a:cubicBezTo>
                  <a:pt x="9180" y="14310"/>
                  <a:pt x="9180" y="14445"/>
                  <a:pt x="9180" y="14445"/>
                </a:cubicBezTo>
                <a:cubicBezTo>
                  <a:pt x="9180" y="14175"/>
                  <a:pt x="9180" y="14175"/>
                  <a:pt x="9180" y="14175"/>
                </a:cubicBezTo>
                <a:cubicBezTo>
                  <a:pt x="9180" y="13230"/>
                  <a:pt x="9855" y="12555"/>
                  <a:pt x="10665" y="12555"/>
                </a:cubicBezTo>
                <a:cubicBezTo>
                  <a:pt x="10935" y="12555"/>
                  <a:pt x="10935" y="12555"/>
                  <a:pt x="10935" y="12555"/>
                </a:cubicBezTo>
                <a:cubicBezTo>
                  <a:pt x="11745" y="12555"/>
                  <a:pt x="12420" y="13230"/>
                  <a:pt x="12420" y="14175"/>
                </a:cubicBezTo>
                <a:cubicBezTo>
                  <a:pt x="12420" y="14310"/>
                  <a:pt x="12420" y="14310"/>
                  <a:pt x="12420" y="14310"/>
                </a:cubicBezTo>
                <a:cubicBezTo>
                  <a:pt x="12420" y="14310"/>
                  <a:pt x="12420" y="14310"/>
                  <a:pt x="12420" y="14310"/>
                </a:cubicBezTo>
                <a:cubicBezTo>
                  <a:pt x="12420" y="14310"/>
                  <a:pt x="12420" y="14310"/>
                  <a:pt x="12420" y="14310"/>
                </a:cubicBezTo>
                <a:cubicBezTo>
                  <a:pt x="12015" y="14310"/>
                  <a:pt x="11880" y="13635"/>
                  <a:pt x="11880" y="13635"/>
                </a:cubicBezTo>
                <a:cubicBezTo>
                  <a:pt x="11745" y="13500"/>
                  <a:pt x="11745" y="13365"/>
                  <a:pt x="11610" y="13365"/>
                </a:cubicBezTo>
                <a:cubicBezTo>
                  <a:pt x="11475" y="13365"/>
                  <a:pt x="11340" y="13365"/>
                  <a:pt x="11205" y="13500"/>
                </a:cubicBezTo>
                <a:cubicBezTo>
                  <a:pt x="10665" y="14310"/>
                  <a:pt x="9180" y="14310"/>
                  <a:pt x="9180" y="14310"/>
                </a:cubicBezTo>
                <a:close/>
                <a:moveTo>
                  <a:pt x="11205" y="17820"/>
                </a:moveTo>
                <a:cubicBezTo>
                  <a:pt x="10800" y="18225"/>
                  <a:pt x="10800" y="18225"/>
                  <a:pt x="10800" y="18225"/>
                </a:cubicBezTo>
                <a:cubicBezTo>
                  <a:pt x="10395" y="17955"/>
                  <a:pt x="10395" y="17955"/>
                  <a:pt x="10395" y="17955"/>
                </a:cubicBezTo>
                <a:cubicBezTo>
                  <a:pt x="10395" y="17685"/>
                  <a:pt x="10395" y="17685"/>
                  <a:pt x="10395" y="17685"/>
                </a:cubicBezTo>
                <a:cubicBezTo>
                  <a:pt x="10530" y="17685"/>
                  <a:pt x="10530" y="17685"/>
                  <a:pt x="10665" y="17685"/>
                </a:cubicBezTo>
                <a:cubicBezTo>
                  <a:pt x="10935" y="17685"/>
                  <a:pt x="10935" y="17685"/>
                  <a:pt x="10935" y="17685"/>
                </a:cubicBezTo>
                <a:cubicBezTo>
                  <a:pt x="11070" y="17685"/>
                  <a:pt x="11070" y="17685"/>
                  <a:pt x="11205" y="17685"/>
                </a:cubicBezTo>
                <a:lnTo>
                  <a:pt x="11205" y="17820"/>
                </a:lnTo>
                <a:close/>
                <a:moveTo>
                  <a:pt x="10935" y="17010"/>
                </a:moveTo>
                <a:cubicBezTo>
                  <a:pt x="10665" y="17010"/>
                  <a:pt x="10665" y="17010"/>
                  <a:pt x="10665" y="17010"/>
                </a:cubicBezTo>
                <a:cubicBezTo>
                  <a:pt x="9990" y="17010"/>
                  <a:pt x="9585" y="16470"/>
                  <a:pt x="9585" y="15930"/>
                </a:cubicBezTo>
                <a:cubicBezTo>
                  <a:pt x="9585" y="14985"/>
                  <a:pt x="9585" y="14985"/>
                  <a:pt x="9585" y="14985"/>
                </a:cubicBezTo>
                <a:cubicBezTo>
                  <a:pt x="9585" y="14985"/>
                  <a:pt x="9585" y="14985"/>
                  <a:pt x="9585" y="14985"/>
                </a:cubicBezTo>
                <a:cubicBezTo>
                  <a:pt x="9990" y="14985"/>
                  <a:pt x="10800" y="14850"/>
                  <a:pt x="11340" y="14310"/>
                </a:cubicBezTo>
                <a:cubicBezTo>
                  <a:pt x="11475" y="14580"/>
                  <a:pt x="11745" y="14850"/>
                  <a:pt x="12015" y="14985"/>
                </a:cubicBezTo>
                <a:cubicBezTo>
                  <a:pt x="12015" y="15930"/>
                  <a:pt x="12015" y="15930"/>
                  <a:pt x="12015" y="15930"/>
                </a:cubicBezTo>
                <a:cubicBezTo>
                  <a:pt x="12015" y="16470"/>
                  <a:pt x="11610" y="17010"/>
                  <a:pt x="10935" y="170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04" name="Freeform 188"/>
          <p:cNvSpPr/>
          <p:nvPr/>
        </p:nvSpPr>
        <p:spPr>
          <a:xfrm>
            <a:off x="8767761" y="5700714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860"/>
                </a:moveTo>
                <a:cubicBezTo>
                  <a:pt x="21600" y="4860"/>
                  <a:pt x="21600" y="4860"/>
                  <a:pt x="21600" y="4860"/>
                </a:cubicBezTo>
                <a:cubicBezTo>
                  <a:pt x="21600" y="4860"/>
                  <a:pt x="21600" y="4860"/>
                  <a:pt x="21600" y="4860"/>
                </a:cubicBezTo>
                <a:cubicBezTo>
                  <a:pt x="21600" y="4860"/>
                  <a:pt x="21600" y="4860"/>
                  <a:pt x="21600" y="4860"/>
                </a:cubicBezTo>
                <a:cubicBezTo>
                  <a:pt x="21600" y="4860"/>
                  <a:pt x="21600" y="4860"/>
                  <a:pt x="21600" y="472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4725"/>
                  <a:pt x="21600" y="4725"/>
                  <a:pt x="21465" y="4725"/>
                </a:cubicBezTo>
                <a:cubicBezTo>
                  <a:pt x="21465" y="4725"/>
                  <a:pt x="21465" y="4725"/>
                  <a:pt x="21465" y="4725"/>
                </a:cubicBezTo>
                <a:cubicBezTo>
                  <a:pt x="21465" y="4725"/>
                  <a:pt x="21465" y="4725"/>
                  <a:pt x="21465" y="4590"/>
                </a:cubicBezTo>
                <a:cubicBezTo>
                  <a:pt x="18900" y="2025"/>
                  <a:pt x="18900" y="2025"/>
                  <a:pt x="18900" y="2025"/>
                </a:cubicBezTo>
                <a:cubicBezTo>
                  <a:pt x="16875" y="135"/>
                  <a:pt x="16875" y="135"/>
                  <a:pt x="16875" y="135"/>
                </a:cubicBezTo>
                <a:cubicBezTo>
                  <a:pt x="16875" y="135"/>
                  <a:pt x="16875" y="135"/>
                  <a:pt x="16875" y="135"/>
                </a:cubicBezTo>
                <a:cubicBezTo>
                  <a:pt x="16875" y="135"/>
                  <a:pt x="16875" y="0"/>
                  <a:pt x="16875" y="0"/>
                </a:cubicBezTo>
                <a:cubicBezTo>
                  <a:pt x="16875" y="0"/>
                  <a:pt x="16875" y="0"/>
                  <a:pt x="16875" y="0"/>
                </a:cubicBezTo>
                <a:cubicBezTo>
                  <a:pt x="16875" y="0"/>
                  <a:pt x="16875" y="0"/>
                  <a:pt x="16875" y="0"/>
                </a:cubicBezTo>
                <a:cubicBezTo>
                  <a:pt x="16875" y="0"/>
                  <a:pt x="16875" y="0"/>
                  <a:pt x="16875" y="0"/>
                </a:cubicBezTo>
                <a:cubicBezTo>
                  <a:pt x="16875" y="0"/>
                  <a:pt x="16875" y="0"/>
                  <a:pt x="16875" y="0"/>
                </a:cubicBezTo>
                <a:cubicBezTo>
                  <a:pt x="16740" y="0"/>
                  <a:pt x="16740" y="0"/>
                  <a:pt x="16740" y="0"/>
                </a:cubicBezTo>
                <a:cubicBezTo>
                  <a:pt x="16740" y="0"/>
                  <a:pt x="16740" y="0"/>
                  <a:pt x="16740" y="0"/>
                </a:cubicBezTo>
                <a:cubicBezTo>
                  <a:pt x="16740" y="0"/>
                  <a:pt x="16740" y="0"/>
                  <a:pt x="16740" y="0"/>
                </a:cubicBezTo>
                <a:cubicBezTo>
                  <a:pt x="16740" y="0"/>
                  <a:pt x="16740" y="0"/>
                  <a:pt x="16740" y="0"/>
                </a:cubicBezTo>
                <a:cubicBezTo>
                  <a:pt x="16740" y="0"/>
                  <a:pt x="16740" y="0"/>
                  <a:pt x="16740" y="0"/>
                </a:cubicBezTo>
                <a:cubicBezTo>
                  <a:pt x="5130" y="0"/>
                  <a:pt x="5130" y="0"/>
                  <a:pt x="5130" y="0"/>
                </a:cubicBezTo>
                <a:cubicBezTo>
                  <a:pt x="4860" y="0"/>
                  <a:pt x="4725" y="135"/>
                  <a:pt x="4725" y="405"/>
                </a:cubicBezTo>
                <a:cubicBezTo>
                  <a:pt x="4725" y="8235"/>
                  <a:pt x="4725" y="8235"/>
                  <a:pt x="4725" y="8235"/>
                </a:cubicBezTo>
                <a:cubicBezTo>
                  <a:pt x="3105" y="8370"/>
                  <a:pt x="1755" y="9720"/>
                  <a:pt x="1755" y="11340"/>
                </a:cubicBezTo>
                <a:cubicBezTo>
                  <a:pt x="1755" y="12285"/>
                  <a:pt x="1755" y="12285"/>
                  <a:pt x="1755" y="12285"/>
                </a:cubicBezTo>
                <a:cubicBezTo>
                  <a:pt x="1485" y="12420"/>
                  <a:pt x="1350" y="12825"/>
                  <a:pt x="1350" y="13230"/>
                </a:cubicBezTo>
                <a:cubicBezTo>
                  <a:pt x="1350" y="13905"/>
                  <a:pt x="1890" y="14445"/>
                  <a:pt x="2565" y="14445"/>
                </a:cubicBezTo>
                <a:cubicBezTo>
                  <a:pt x="2565" y="14445"/>
                  <a:pt x="2565" y="14445"/>
                  <a:pt x="2565" y="14445"/>
                </a:cubicBezTo>
                <a:cubicBezTo>
                  <a:pt x="2700" y="14985"/>
                  <a:pt x="3105" y="15525"/>
                  <a:pt x="3645" y="15795"/>
                </a:cubicBezTo>
                <a:cubicBezTo>
                  <a:pt x="3645" y="16335"/>
                  <a:pt x="3645" y="16335"/>
                  <a:pt x="3645" y="16335"/>
                </a:cubicBezTo>
                <a:cubicBezTo>
                  <a:pt x="1620" y="17010"/>
                  <a:pt x="1620" y="17010"/>
                  <a:pt x="1620" y="17010"/>
                </a:cubicBezTo>
                <a:cubicBezTo>
                  <a:pt x="1080" y="17280"/>
                  <a:pt x="0" y="18090"/>
                  <a:pt x="0" y="1957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1890" y="21600"/>
                  <a:pt x="1890" y="21600"/>
                  <a:pt x="1890" y="21600"/>
                </a:cubicBezTo>
                <a:cubicBezTo>
                  <a:pt x="2025" y="21600"/>
                  <a:pt x="2160" y="21465"/>
                  <a:pt x="2160" y="21195"/>
                </a:cubicBezTo>
                <a:cubicBezTo>
                  <a:pt x="2160" y="21060"/>
                  <a:pt x="2025" y="20925"/>
                  <a:pt x="189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19575"/>
                  <a:pt x="675" y="19575"/>
                  <a:pt x="675" y="19575"/>
                </a:cubicBezTo>
                <a:cubicBezTo>
                  <a:pt x="675" y="18090"/>
                  <a:pt x="1755" y="17685"/>
                  <a:pt x="1890" y="17685"/>
                </a:cubicBezTo>
                <a:cubicBezTo>
                  <a:pt x="1890" y="17685"/>
                  <a:pt x="1890" y="17685"/>
                  <a:pt x="1890" y="17685"/>
                </a:cubicBezTo>
                <a:cubicBezTo>
                  <a:pt x="3780" y="17010"/>
                  <a:pt x="3780" y="17010"/>
                  <a:pt x="3780" y="17010"/>
                </a:cubicBezTo>
                <a:cubicBezTo>
                  <a:pt x="3780" y="17010"/>
                  <a:pt x="3780" y="17010"/>
                  <a:pt x="3780" y="17010"/>
                </a:cubicBezTo>
                <a:cubicBezTo>
                  <a:pt x="4725" y="17955"/>
                  <a:pt x="4725" y="17955"/>
                  <a:pt x="4725" y="17955"/>
                </a:cubicBezTo>
                <a:cubicBezTo>
                  <a:pt x="4860" y="18090"/>
                  <a:pt x="4860" y="18090"/>
                  <a:pt x="4995" y="18090"/>
                </a:cubicBezTo>
                <a:cubicBezTo>
                  <a:pt x="4995" y="18090"/>
                  <a:pt x="4995" y="18090"/>
                  <a:pt x="4995" y="18090"/>
                </a:cubicBezTo>
                <a:cubicBezTo>
                  <a:pt x="5130" y="18090"/>
                  <a:pt x="5130" y="18090"/>
                  <a:pt x="5265" y="17955"/>
                </a:cubicBezTo>
                <a:cubicBezTo>
                  <a:pt x="6210" y="17010"/>
                  <a:pt x="6210" y="17010"/>
                  <a:pt x="6210" y="17010"/>
                </a:cubicBezTo>
                <a:cubicBezTo>
                  <a:pt x="8100" y="17685"/>
                  <a:pt x="8100" y="17685"/>
                  <a:pt x="8100" y="17685"/>
                </a:cubicBezTo>
                <a:cubicBezTo>
                  <a:pt x="8100" y="17685"/>
                  <a:pt x="8100" y="17685"/>
                  <a:pt x="8100" y="17685"/>
                </a:cubicBezTo>
                <a:cubicBezTo>
                  <a:pt x="8100" y="17685"/>
                  <a:pt x="9180" y="18090"/>
                  <a:pt x="9180" y="19575"/>
                </a:cubicBezTo>
                <a:cubicBezTo>
                  <a:pt x="9180" y="20925"/>
                  <a:pt x="9180" y="20925"/>
                  <a:pt x="9180" y="20925"/>
                </a:cubicBezTo>
                <a:cubicBezTo>
                  <a:pt x="6480" y="20925"/>
                  <a:pt x="6480" y="20925"/>
                  <a:pt x="6480" y="20925"/>
                </a:cubicBezTo>
                <a:cubicBezTo>
                  <a:pt x="3510" y="20925"/>
                  <a:pt x="3510" y="20925"/>
                  <a:pt x="3510" y="20925"/>
                </a:cubicBezTo>
                <a:cubicBezTo>
                  <a:pt x="3105" y="20925"/>
                  <a:pt x="3105" y="20925"/>
                  <a:pt x="3105" y="20925"/>
                </a:cubicBezTo>
                <a:cubicBezTo>
                  <a:pt x="2835" y="20925"/>
                  <a:pt x="2700" y="21060"/>
                  <a:pt x="2700" y="21195"/>
                </a:cubicBezTo>
                <a:cubicBezTo>
                  <a:pt x="2700" y="21465"/>
                  <a:pt x="2835" y="21600"/>
                  <a:pt x="3105" y="21600"/>
                </a:cubicBezTo>
                <a:cubicBezTo>
                  <a:pt x="3510" y="21600"/>
                  <a:pt x="3510" y="21600"/>
                  <a:pt x="3510" y="21600"/>
                </a:cubicBezTo>
                <a:cubicBezTo>
                  <a:pt x="6480" y="21600"/>
                  <a:pt x="6480" y="21600"/>
                  <a:pt x="6480" y="21600"/>
                </a:cubicBezTo>
                <a:cubicBezTo>
                  <a:pt x="9585" y="21600"/>
                  <a:pt x="9585" y="21600"/>
                  <a:pt x="9585" y="21600"/>
                </a:cubicBezTo>
                <a:cubicBezTo>
                  <a:pt x="9585" y="21600"/>
                  <a:pt x="9585" y="21600"/>
                  <a:pt x="9720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4860"/>
                  <a:pt x="21600" y="4860"/>
                  <a:pt x="21600" y="4860"/>
                </a:cubicBezTo>
                <a:cubicBezTo>
                  <a:pt x="21600" y="4860"/>
                  <a:pt x="21600" y="4860"/>
                  <a:pt x="21600" y="4860"/>
                </a:cubicBezTo>
                <a:close/>
                <a:moveTo>
                  <a:pt x="17010" y="1215"/>
                </a:moveTo>
                <a:cubicBezTo>
                  <a:pt x="18090" y="2295"/>
                  <a:pt x="18090" y="2295"/>
                  <a:pt x="18090" y="2295"/>
                </a:cubicBezTo>
                <a:cubicBezTo>
                  <a:pt x="18090" y="2295"/>
                  <a:pt x="18090" y="2295"/>
                  <a:pt x="18090" y="2295"/>
                </a:cubicBezTo>
                <a:cubicBezTo>
                  <a:pt x="18360" y="2565"/>
                  <a:pt x="18360" y="2565"/>
                  <a:pt x="18360" y="2565"/>
                </a:cubicBezTo>
                <a:cubicBezTo>
                  <a:pt x="19575" y="3645"/>
                  <a:pt x="19575" y="3645"/>
                  <a:pt x="19575" y="3645"/>
                </a:cubicBezTo>
                <a:cubicBezTo>
                  <a:pt x="19575" y="3645"/>
                  <a:pt x="19575" y="3645"/>
                  <a:pt x="19575" y="3645"/>
                </a:cubicBezTo>
                <a:cubicBezTo>
                  <a:pt x="20385" y="4590"/>
                  <a:pt x="20385" y="4590"/>
                  <a:pt x="20385" y="4590"/>
                </a:cubicBezTo>
                <a:cubicBezTo>
                  <a:pt x="17010" y="4590"/>
                  <a:pt x="17010" y="4590"/>
                  <a:pt x="17010" y="4590"/>
                </a:cubicBezTo>
                <a:cubicBezTo>
                  <a:pt x="17010" y="1215"/>
                  <a:pt x="17010" y="1215"/>
                  <a:pt x="17010" y="1215"/>
                </a:cubicBezTo>
                <a:close/>
                <a:moveTo>
                  <a:pt x="2430" y="13770"/>
                </a:moveTo>
                <a:cubicBezTo>
                  <a:pt x="2160" y="13770"/>
                  <a:pt x="2025" y="13500"/>
                  <a:pt x="2025" y="13230"/>
                </a:cubicBezTo>
                <a:cubicBezTo>
                  <a:pt x="2025" y="13095"/>
                  <a:pt x="2025" y="12960"/>
                  <a:pt x="2160" y="12825"/>
                </a:cubicBezTo>
                <a:cubicBezTo>
                  <a:pt x="2295" y="12825"/>
                  <a:pt x="2295" y="12825"/>
                  <a:pt x="2430" y="12690"/>
                </a:cubicBezTo>
                <a:cubicBezTo>
                  <a:pt x="2430" y="12690"/>
                  <a:pt x="2430" y="12690"/>
                  <a:pt x="2430" y="12690"/>
                </a:cubicBezTo>
                <a:cubicBezTo>
                  <a:pt x="2430" y="13770"/>
                  <a:pt x="2430" y="13770"/>
                  <a:pt x="2430" y="13770"/>
                </a:cubicBezTo>
                <a:close/>
                <a:moveTo>
                  <a:pt x="2835" y="11745"/>
                </a:moveTo>
                <a:cubicBezTo>
                  <a:pt x="2835" y="11745"/>
                  <a:pt x="2835" y="11745"/>
                  <a:pt x="2835" y="11745"/>
                </a:cubicBezTo>
                <a:cubicBezTo>
                  <a:pt x="2835" y="11745"/>
                  <a:pt x="2835" y="11745"/>
                  <a:pt x="2835" y="11745"/>
                </a:cubicBezTo>
                <a:cubicBezTo>
                  <a:pt x="2700" y="11745"/>
                  <a:pt x="2700" y="11745"/>
                  <a:pt x="2700" y="11745"/>
                </a:cubicBezTo>
                <a:cubicBezTo>
                  <a:pt x="2700" y="11745"/>
                  <a:pt x="2700" y="11745"/>
                  <a:pt x="2700" y="11745"/>
                </a:cubicBezTo>
                <a:cubicBezTo>
                  <a:pt x="2700" y="11745"/>
                  <a:pt x="2700" y="11745"/>
                  <a:pt x="2700" y="11745"/>
                </a:cubicBezTo>
                <a:cubicBezTo>
                  <a:pt x="2700" y="11745"/>
                  <a:pt x="2700" y="11745"/>
                  <a:pt x="2700" y="11745"/>
                </a:cubicBezTo>
                <a:cubicBezTo>
                  <a:pt x="2700" y="11745"/>
                  <a:pt x="2700" y="11745"/>
                  <a:pt x="2700" y="11745"/>
                </a:cubicBezTo>
                <a:cubicBezTo>
                  <a:pt x="2700" y="11745"/>
                  <a:pt x="2700" y="11745"/>
                  <a:pt x="2700" y="11745"/>
                </a:cubicBezTo>
                <a:cubicBezTo>
                  <a:pt x="2700" y="11745"/>
                  <a:pt x="2700" y="11745"/>
                  <a:pt x="2700" y="11745"/>
                </a:cubicBezTo>
                <a:cubicBezTo>
                  <a:pt x="2700" y="11745"/>
                  <a:pt x="2565" y="11745"/>
                  <a:pt x="2565" y="11745"/>
                </a:cubicBezTo>
                <a:cubicBezTo>
                  <a:pt x="2565" y="11745"/>
                  <a:pt x="2565" y="11745"/>
                  <a:pt x="2565" y="11745"/>
                </a:cubicBezTo>
                <a:cubicBezTo>
                  <a:pt x="2565" y="11745"/>
                  <a:pt x="2565" y="11745"/>
                  <a:pt x="2565" y="11880"/>
                </a:cubicBezTo>
                <a:cubicBezTo>
                  <a:pt x="2565" y="11880"/>
                  <a:pt x="2565" y="11880"/>
                  <a:pt x="2565" y="11880"/>
                </a:cubicBezTo>
                <a:cubicBezTo>
                  <a:pt x="2565" y="11880"/>
                  <a:pt x="2565" y="11880"/>
                  <a:pt x="2565" y="11880"/>
                </a:cubicBezTo>
                <a:cubicBezTo>
                  <a:pt x="2565" y="11880"/>
                  <a:pt x="2565" y="11880"/>
                  <a:pt x="2565" y="11880"/>
                </a:cubicBezTo>
                <a:cubicBezTo>
                  <a:pt x="2565" y="11880"/>
                  <a:pt x="2565" y="11880"/>
                  <a:pt x="2565" y="11880"/>
                </a:cubicBezTo>
                <a:cubicBezTo>
                  <a:pt x="2565" y="11880"/>
                  <a:pt x="2565" y="11880"/>
                  <a:pt x="2565" y="11880"/>
                </a:cubicBezTo>
                <a:cubicBezTo>
                  <a:pt x="2565" y="11880"/>
                  <a:pt x="2565" y="11880"/>
                  <a:pt x="2565" y="11880"/>
                </a:cubicBezTo>
                <a:cubicBezTo>
                  <a:pt x="2565" y="11880"/>
                  <a:pt x="2565" y="11880"/>
                  <a:pt x="2565" y="11880"/>
                </a:cubicBezTo>
                <a:cubicBezTo>
                  <a:pt x="2565" y="11880"/>
                  <a:pt x="2565" y="11880"/>
                  <a:pt x="2430" y="11880"/>
                </a:cubicBezTo>
                <a:cubicBezTo>
                  <a:pt x="2430" y="11880"/>
                  <a:pt x="2430" y="11880"/>
                  <a:pt x="2430" y="11880"/>
                </a:cubicBezTo>
                <a:cubicBezTo>
                  <a:pt x="2430" y="11880"/>
                  <a:pt x="2430" y="11880"/>
                  <a:pt x="2430" y="11880"/>
                </a:cubicBezTo>
                <a:cubicBezTo>
                  <a:pt x="2430" y="11340"/>
                  <a:pt x="2430" y="11340"/>
                  <a:pt x="2430" y="11340"/>
                </a:cubicBezTo>
                <a:cubicBezTo>
                  <a:pt x="2430" y="9990"/>
                  <a:pt x="3510" y="8910"/>
                  <a:pt x="4860" y="8910"/>
                </a:cubicBezTo>
                <a:cubicBezTo>
                  <a:pt x="5130" y="8910"/>
                  <a:pt x="5130" y="8910"/>
                  <a:pt x="5130" y="8910"/>
                </a:cubicBezTo>
                <a:cubicBezTo>
                  <a:pt x="6345" y="8910"/>
                  <a:pt x="7425" y="9990"/>
                  <a:pt x="7425" y="11340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425" y="11880"/>
                  <a:pt x="7425" y="11880"/>
                  <a:pt x="7425" y="11880"/>
                </a:cubicBezTo>
                <a:cubicBezTo>
                  <a:pt x="7425" y="11745"/>
                  <a:pt x="7290" y="11745"/>
                  <a:pt x="7290" y="11745"/>
                </a:cubicBezTo>
                <a:cubicBezTo>
                  <a:pt x="7290" y="11745"/>
                  <a:pt x="7290" y="11745"/>
                  <a:pt x="7290" y="11745"/>
                </a:cubicBezTo>
                <a:cubicBezTo>
                  <a:pt x="7290" y="11745"/>
                  <a:pt x="7290" y="11745"/>
                  <a:pt x="7290" y="11745"/>
                </a:cubicBezTo>
                <a:cubicBezTo>
                  <a:pt x="7290" y="11745"/>
                  <a:pt x="7290" y="11745"/>
                  <a:pt x="7290" y="11745"/>
                </a:cubicBezTo>
                <a:cubicBezTo>
                  <a:pt x="7290" y="11745"/>
                  <a:pt x="7290" y="11745"/>
                  <a:pt x="7290" y="11745"/>
                </a:cubicBezTo>
                <a:cubicBezTo>
                  <a:pt x="7290" y="11745"/>
                  <a:pt x="7290" y="11745"/>
                  <a:pt x="7290" y="11745"/>
                </a:cubicBezTo>
                <a:cubicBezTo>
                  <a:pt x="7290" y="11745"/>
                  <a:pt x="7290" y="11745"/>
                  <a:pt x="7290" y="11745"/>
                </a:cubicBezTo>
                <a:cubicBezTo>
                  <a:pt x="6480" y="11610"/>
                  <a:pt x="6345" y="10665"/>
                  <a:pt x="6345" y="10665"/>
                </a:cubicBezTo>
                <a:cubicBezTo>
                  <a:pt x="6210" y="10530"/>
                  <a:pt x="6210" y="10395"/>
                  <a:pt x="6075" y="10395"/>
                </a:cubicBezTo>
                <a:cubicBezTo>
                  <a:pt x="5940" y="10395"/>
                  <a:pt x="5805" y="10395"/>
                  <a:pt x="5670" y="10530"/>
                </a:cubicBezTo>
                <a:cubicBezTo>
                  <a:pt x="4725" y="11745"/>
                  <a:pt x="2835" y="11745"/>
                  <a:pt x="2835" y="11745"/>
                </a:cubicBezTo>
                <a:close/>
                <a:moveTo>
                  <a:pt x="5670" y="16470"/>
                </a:moveTo>
                <a:cubicBezTo>
                  <a:pt x="5670" y="16470"/>
                  <a:pt x="5670" y="16470"/>
                  <a:pt x="5670" y="16470"/>
                </a:cubicBezTo>
                <a:cubicBezTo>
                  <a:pt x="5670" y="16605"/>
                  <a:pt x="5670" y="16605"/>
                  <a:pt x="5670" y="16605"/>
                </a:cubicBezTo>
                <a:cubicBezTo>
                  <a:pt x="4995" y="17280"/>
                  <a:pt x="4995" y="17280"/>
                  <a:pt x="4995" y="17280"/>
                </a:cubicBezTo>
                <a:cubicBezTo>
                  <a:pt x="4320" y="16605"/>
                  <a:pt x="4320" y="16605"/>
                  <a:pt x="4320" y="16605"/>
                </a:cubicBezTo>
                <a:cubicBezTo>
                  <a:pt x="4320" y="16065"/>
                  <a:pt x="4320" y="16065"/>
                  <a:pt x="4320" y="16065"/>
                </a:cubicBezTo>
                <a:cubicBezTo>
                  <a:pt x="4455" y="16065"/>
                  <a:pt x="4590" y="16065"/>
                  <a:pt x="4725" y="16065"/>
                </a:cubicBezTo>
                <a:cubicBezTo>
                  <a:pt x="5130" y="16065"/>
                  <a:pt x="5130" y="16065"/>
                  <a:pt x="5130" y="16065"/>
                </a:cubicBezTo>
                <a:cubicBezTo>
                  <a:pt x="5400" y="16065"/>
                  <a:pt x="5535" y="16065"/>
                  <a:pt x="5670" y="16065"/>
                </a:cubicBezTo>
                <a:cubicBezTo>
                  <a:pt x="5670" y="16470"/>
                  <a:pt x="5670" y="16470"/>
                  <a:pt x="5670" y="16470"/>
                </a:cubicBezTo>
                <a:close/>
                <a:moveTo>
                  <a:pt x="5130" y="15390"/>
                </a:moveTo>
                <a:cubicBezTo>
                  <a:pt x="4725" y="15390"/>
                  <a:pt x="4725" y="15390"/>
                  <a:pt x="4725" y="15390"/>
                </a:cubicBezTo>
                <a:cubicBezTo>
                  <a:pt x="3915" y="15390"/>
                  <a:pt x="3105" y="14715"/>
                  <a:pt x="3105" y="13770"/>
                </a:cubicBezTo>
                <a:cubicBezTo>
                  <a:pt x="3105" y="12420"/>
                  <a:pt x="3105" y="12420"/>
                  <a:pt x="3105" y="12420"/>
                </a:cubicBezTo>
                <a:cubicBezTo>
                  <a:pt x="3645" y="12420"/>
                  <a:pt x="4995" y="12150"/>
                  <a:pt x="5805" y="11340"/>
                </a:cubicBezTo>
                <a:cubicBezTo>
                  <a:pt x="6075" y="11745"/>
                  <a:pt x="6345" y="12150"/>
                  <a:pt x="6885" y="12285"/>
                </a:cubicBezTo>
                <a:cubicBezTo>
                  <a:pt x="6885" y="13770"/>
                  <a:pt x="6885" y="13770"/>
                  <a:pt x="6885" y="13770"/>
                </a:cubicBezTo>
                <a:cubicBezTo>
                  <a:pt x="6885" y="14715"/>
                  <a:pt x="6075" y="15390"/>
                  <a:pt x="5130" y="15390"/>
                </a:cubicBezTo>
                <a:close/>
                <a:moveTo>
                  <a:pt x="20925" y="20925"/>
                </a:moveTo>
                <a:cubicBezTo>
                  <a:pt x="9855" y="20925"/>
                  <a:pt x="9855" y="20925"/>
                  <a:pt x="9855" y="20925"/>
                </a:cubicBezTo>
                <a:cubicBezTo>
                  <a:pt x="9855" y="19575"/>
                  <a:pt x="9855" y="19575"/>
                  <a:pt x="9855" y="19575"/>
                </a:cubicBezTo>
                <a:cubicBezTo>
                  <a:pt x="9855" y="18090"/>
                  <a:pt x="8910" y="17280"/>
                  <a:pt x="8235" y="17010"/>
                </a:cubicBezTo>
                <a:cubicBezTo>
                  <a:pt x="6345" y="16335"/>
                  <a:pt x="6345" y="16335"/>
                  <a:pt x="6345" y="16335"/>
                </a:cubicBezTo>
                <a:cubicBezTo>
                  <a:pt x="6345" y="15795"/>
                  <a:pt x="6345" y="15795"/>
                  <a:pt x="6345" y="15795"/>
                </a:cubicBezTo>
                <a:cubicBezTo>
                  <a:pt x="6885" y="15525"/>
                  <a:pt x="7290" y="14985"/>
                  <a:pt x="7425" y="14445"/>
                </a:cubicBezTo>
                <a:cubicBezTo>
                  <a:pt x="8100" y="14445"/>
                  <a:pt x="8640" y="13905"/>
                  <a:pt x="8640" y="13230"/>
                </a:cubicBezTo>
                <a:cubicBezTo>
                  <a:pt x="8640" y="12825"/>
                  <a:pt x="8505" y="12420"/>
                  <a:pt x="8100" y="12285"/>
                </a:cubicBezTo>
                <a:cubicBezTo>
                  <a:pt x="8100" y="11340"/>
                  <a:pt x="8100" y="11340"/>
                  <a:pt x="8100" y="11340"/>
                </a:cubicBezTo>
                <a:cubicBezTo>
                  <a:pt x="8100" y="9720"/>
                  <a:pt x="6885" y="8505"/>
                  <a:pt x="5400" y="8370"/>
                </a:cubicBezTo>
                <a:cubicBezTo>
                  <a:pt x="5400" y="675"/>
                  <a:pt x="5400" y="675"/>
                  <a:pt x="5400" y="675"/>
                </a:cubicBezTo>
                <a:cubicBezTo>
                  <a:pt x="16335" y="675"/>
                  <a:pt x="16335" y="675"/>
                  <a:pt x="16335" y="675"/>
                </a:cubicBezTo>
                <a:cubicBezTo>
                  <a:pt x="16335" y="4860"/>
                  <a:pt x="16335" y="4860"/>
                  <a:pt x="16335" y="4860"/>
                </a:cubicBezTo>
                <a:cubicBezTo>
                  <a:pt x="16335" y="5130"/>
                  <a:pt x="16470" y="5265"/>
                  <a:pt x="16740" y="5265"/>
                </a:cubicBezTo>
                <a:cubicBezTo>
                  <a:pt x="20925" y="5265"/>
                  <a:pt x="20925" y="5265"/>
                  <a:pt x="20925" y="5265"/>
                </a:cubicBezTo>
                <a:cubicBezTo>
                  <a:pt x="20925" y="20925"/>
                  <a:pt x="20925" y="20925"/>
                  <a:pt x="20925" y="20925"/>
                </a:cubicBezTo>
                <a:close/>
                <a:moveTo>
                  <a:pt x="7560" y="13770"/>
                </a:moveTo>
                <a:cubicBezTo>
                  <a:pt x="7560" y="12690"/>
                  <a:pt x="7560" y="12690"/>
                  <a:pt x="7560" y="12690"/>
                </a:cubicBezTo>
                <a:cubicBezTo>
                  <a:pt x="7560" y="12690"/>
                  <a:pt x="7560" y="12690"/>
                  <a:pt x="7560" y="12690"/>
                </a:cubicBezTo>
                <a:cubicBezTo>
                  <a:pt x="7560" y="12690"/>
                  <a:pt x="7560" y="12690"/>
                  <a:pt x="7560" y="12690"/>
                </a:cubicBezTo>
                <a:cubicBezTo>
                  <a:pt x="7560" y="12825"/>
                  <a:pt x="7695" y="12825"/>
                  <a:pt x="7830" y="12825"/>
                </a:cubicBezTo>
                <a:cubicBezTo>
                  <a:pt x="7830" y="12960"/>
                  <a:pt x="7965" y="13095"/>
                  <a:pt x="7965" y="13230"/>
                </a:cubicBezTo>
                <a:cubicBezTo>
                  <a:pt x="7965" y="13500"/>
                  <a:pt x="7830" y="13635"/>
                  <a:pt x="7560" y="13770"/>
                </a:cubicBezTo>
                <a:close/>
                <a:moveTo>
                  <a:pt x="9180" y="6480"/>
                </a:moveTo>
                <a:cubicBezTo>
                  <a:pt x="14580" y="6480"/>
                  <a:pt x="14580" y="6480"/>
                  <a:pt x="14580" y="6480"/>
                </a:cubicBezTo>
                <a:cubicBezTo>
                  <a:pt x="14715" y="6480"/>
                  <a:pt x="14850" y="6345"/>
                  <a:pt x="14850" y="6210"/>
                </a:cubicBezTo>
                <a:cubicBezTo>
                  <a:pt x="14850" y="5940"/>
                  <a:pt x="14715" y="5805"/>
                  <a:pt x="14580" y="5805"/>
                </a:cubicBezTo>
                <a:cubicBezTo>
                  <a:pt x="9180" y="5805"/>
                  <a:pt x="9180" y="5805"/>
                  <a:pt x="9180" y="5805"/>
                </a:cubicBezTo>
                <a:cubicBezTo>
                  <a:pt x="9045" y="5805"/>
                  <a:pt x="8775" y="5940"/>
                  <a:pt x="8775" y="6210"/>
                </a:cubicBezTo>
                <a:cubicBezTo>
                  <a:pt x="8775" y="6345"/>
                  <a:pt x="9045" y="6480"/>
                  <a:pt x="9180" y="6480"/>
                </a:cubicBezTo>
                <a:close/>
                <a:moveTo>
                  <a:pt x="8775" y="8505"/>
                </a:moveTo>
                <a:cubicBezTo>
                  <a:pt x="8775" y="8775"/>
                  <a:pt x="9045" y="8910"/>
                  <a:pt x="9180" y="8910"/>
                </a:cubicBezTo>
                <a:cubicBezTo>
                  <a:pt x="17280" y="8910"/>
                  <a:pt x="17280" y="8910"/>
                  <a:pt x="17280" y="8910"/>
                </a:cubicBezTo>
                <a:cubicBezTo>
                  <a:pt x="17550" y="8910"/>
                  <a:pt x="17685" y="8775"/>
                  <a:pt x="17685" y="8505"/>
                </a:cubicBezTo>
                <a:cubicBezTo>
                  <a:pt x="17685" y="8370"/>
                  <a:pt x="17550" y="8235"/>
                  <a:pt x="17280" y="8235"/>
                </a:cubicBezTo>
                <a:cubicBezTo>
                  <a:pt x="9180" y="8235"/>
                  <a:pt x="9180" y="8235"/>
                  <a:pt x="9180" y="8235"/>
                </a:cubicBezTo>
                <a:cubicBezTo>
                  <a:pt x="9045" y="8235"/>
                  <a:pt x="8775" y="8370"/>
                  <a:pt x="8775" y="8505"/>
                </a:cubicBezTo>
                <a:close/>
                <a:moveTo>
                  <a:pt x="17280" y="10530"/>
                </a:moveTo>
                <a:cubicBezTo>
                  <a:pt x="9180" y="10530"/>
                  <a:pt x="9180" y="10530"/>
                  <a:pt x="9180" y="10530"/>
                </a:cubicBezTo>
                <a:cubicBezTo>
                  <a:pt x="9045" y="10530"/>
                  <a:pt x="8775" y="10665"/>
                  <a:pt x="8775" y="10800"/>
                </a:cubicBezTo>
                <a:cubicBezTo>
                  <a:pt x="8775" y="11070"/>
                  <a:pt x="9045" y="11205"/>
                  <a:pt x="9180" y="11205"/>
                </a:cubicBezTo>
                <a:cubicBezTo>
                  <a:pt x="17280" y="11205"/>
                  <a:pt x="17280" y="11205"/>
                  <a:pt x="17280" y="11205"/>
                </a:cubicBezTo>
                <a:cubicBezTo>
                  <a:pt x="17550" y="11205"/>
                  <a:pt x="17685" y="11070"/>
                  <a:pt x="17685" y="10800"/>
                </a:cubicBezTo>
                <a:cubicBezTo>
                  <a:pt x="17685" y="10665"/>
                  <a:pt x="17550" y="10530"/>
                  <a:pt x="17280" y="10530"/>
                </a:cubicBezTo>
                <a:close/>
                <a:moveTo>
                  <a:pt x="17280" y="12825"/>
                </a:moveTo>
                <a:cubicBezTo>
                  <a:pt x="9180" y="12825"/>
                  <a:pt x="9180" y="12825"/>
                  <a:pt x="9180" y="12825"/>
                </a:cubicBezTo>
                <a:cubicBezTo>
                  <a:pt x="9045" y="12825"/>
                  <a:pt x="8775" y="12960"/>
                  <a:pt x="8775" y="13230"/>
                </a:cubicBezTo>
                <a:cubicBezTo>
                  <a:pt x="8775" y="13365"/>
                  <a:pt x="9045" y="13500"/>
                  <a:pt x="9180" y="13500"/>
                </a:cubicBezTo>
                <a:cubicBezTo>
                  <a:pt x="17280" y="13500"/>
                  <a:pt x="17280" y="13500"/>
                  <a:pt x="17280" y="13500"/>
                </a:cubicBezTo>
                <a:cubicBezTo>
                  <a:pt x="17550" y="13500"/>
                  <a:pt x="17685" y="13365"/>
                  <a:pt x="17685" y="13230"/>
                </a:cubicBezTo>
                <a:cubicBezTo>
                  <a:pt x="17685" y="12960"/>
                  <a:pt x="17550" y="12825"/>
                  <a:pt x="17280" y="12825"/>
                </a:cubicBezTo>
                <a:close/>
                <a:moveTo>
                  <a:pt x="17280" y="15255"/>
                </a:moveTo>
                <a:cubicBezTo>
                  <a:pt x="9180" y="15255"/>
                  <a:pt x="9180" y="15255"/>
                  <a:pt x="9180" y="15255"/>
                </a:cubicBezTo>
                <a:cubicBezTo>
                  <a:pt x="9045" y="15255"/>
                  <a:pt x="8775" y="15390"/>
                  <a:pt x="8775" y="15525"/>
                </a:cubicBezTo>
                <a:cubicBezTo>
                  <a:pt x="8775" y="15660"/>
                  <a:pt x="9045" y="15930"/>
                  <a:pt x="9180" y="15930"/>
                </a:cubicBezTo>
                <a:cubicBezTo>
                  <a:pt x="17280" y="15930"/>
                  <a:pt x="17280" y="15930"/>
                  <a:pt x="17280" y="15930"/>
                </a:cubicBezTo>
                <a:cubicBezTo>
                  <a:pt x="17550" y="15930"/>
                  <a:pt x="17685" y="15660"/>
                  <a:pt x="17685" y="15525"/>
                </a:cubicBezTo>
                <a:cubicBezTo>
                  <a:pt x="17685" y="15390"/>
                  <a:pt x="17550" y="15255"/>
                  <a:pt x="17280" y="152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05" name="Freeform 189"/>
          <p:cNvSpPr/>
          <p:nvPr/>
        </p:nvSpPr>
        <p:spPr>
          <a:xfrm>
            <a:off x="8767761" y="6942138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45" y="5535"/>
                </a:moveTo>
                <a:cubicBezTo>
                  <a:pt x="19170" y="5535"/>
                  <a:pt x="18630" y="5805"/>
                  <a:pt x="18360" y="6210"/>
                </a:cubicBezTo>
                <a:cubicBezTo>
                  <a:pt x="18090" y="6210"/>
                  <a:pt x="18090" y="6210"/>
                  <a:pt x="18090" y="6210"/>
                </a:cubicBezTo>
                <a:cubicBezTo>
                  <a:pt x="18090" y="3915"/>
                  <a:pt x="18090" y="3915"/>
                  <a:pt x="18090" y="3915"/>
                </a:cubicBezTo>
                <a:cubicBezTo>
                  <a:pt x="18090" y="3645"/>
                  <a:pt x="17955" y="3510"/>
                  <a:pt x="17685" y="3510"/>
                </a:cubicBezTo>
                <a:cubicBezTo>
                  <a:pt x="16605" y="3510"/>
                  <a:pt x="16605" y="3510"/>
                  <a:pt x="16605" y="3510"/>
                </a:cubicBezTo>
                <a:cubicBezTo>
                  <a:pt x="16470" y="3510"/>
                  <a:pt x="16200" y="3645"/>
                  <a:pt x="16200" y="3915"/>
                </a:cubicBezTo>
                <a:cubicBezTo>
                  <a:pt x="16200" y="4050"/>
                  <a:pt x="16470" y="4185"/>
                  <a:pt x="16605" y="4185"/>
                </a:cubicBezTo>
                <a:cubicBezTo>
                  <a:pt x="17415" y="4185"/>
                  <a:pt x="17415" y="4185"/>
                  <a:pt x="17415" y="4185"/>
                </a:cubicBezTo>
                <a:cubicBezTo>
                  <a:pt x="17415" y="6615"/>
                  <a:pt x="17415" y="6615"/>
                  <a:pt x="17415" y="6615"/>
                </a:cubicBezTo>
                <a:cubicBezTo>
                  <a:pt x="17415" y="6750"/>
                  <a:pt x="17550" y="6885"/>
                  <a:pt x="17685" y="6885"/>
                </a:cubicBezTo>
                <a:cubicBezTo>
                  <a:pt x="18495" y="6885"/>
                  <a:pt x="18495" y="6885"/>
                  <a:pt x="18495" y="6885"/>
                </a:cubicBezTo>
                <a:cubicBezTo>
                  <a:pt x="18630" y="6885"/>
                  <a:pt x="18765" y="6885"/>
                  <a:pt x="18765" y="6750"/>
                </a:cubicBezTo>
                <a:cubicBezTo>
                  <a:pt x="19035" y="6480"/>
                  <a:pt x="19440" y="6210"/>
                  <a:pt x="19845" y="6210"/>
                </a:cubicBezTo>
                <a:cubicBezTo>
                  <a:pt x="20385" y="6210"/>
                  <a:pt x="20925" y="6750"/>
                  <a:pt x="20925" y="7290"/>
                </a:cubicBezTo>
                <a:cubicBezTo>
                  <a:pt x="20925" y="7965"/>
                  <a:pt x="20385" y="8505"/>
                  <a:pt x="19845" y="8505"/>
                </a:cubicBezTo>
                <a:cubicBezTo>
                  <a:pt x="19440" y="8505"/>
                  <a:pt x="19035" y="8235"/>
                  <a:pt x="18765" y="7965"/>
                </a:cubicBezTo>
                <a:cubicBezTo>
                  <a:pt x="18765" y="7830"/>
                  <a:pt x="18630" y="7695"/>
                  <a:pt x="18495" y="7695"/>
                </a:cubicBezTo>
                <a:cubicBezTo>
                  <a:pt x="17685" y="7695"/>
                  <a:pt x="17685" y="7695"/>
                  <a:pt x="17685" y="7695"/>
                </a:cubicBezTo>
                <a:cubicBezTo>
                  <a:pt x="17550" y="7695"/>
                  <a:pt x="17415" y="7830"/>
                  <a:pt x="17415" y="8100"/>
                </a:cubicBezTo>
                <a:cubicBezTo>
                  <a:pt x="17415" y="10395"/>
                  <a:pt x="17415" y="10395"/>
                  <a:pt x="17415" y="10395"/>
                </a:cubicBezTo>
                <a:cubicBezTo>
                  <a:pt x="14985" y="10395"/>
                  <a:pt x="14985" y="10395"/>
                  <a:pt x="14985" y="10395"/>
                </a:cubicBezTo>
                <a:cubicBezTo>
                  <a:pt x="14850" y="10395"/>
                  <a:pt x="14715" y="10665"/>
                  <a:pt x="14715" y="10800"/>
                </a:cubicBezTo>
                <a:cubicBezTo>
                  <a:pt x="14715" y="11610"/>
                  <a:pt x="14715" y="11610"/>
                  <a:pt x="14715" y="11610"/>
                </a:cubicBezTo>
                <a:cubicBezTo>
                  <a:pt x="14715" y="11745"/>
                  <a:pt x="14715" y="11880"/>
                  <a:pt x="14850" y="11880"/>
                </a:cubicBezTo>
                <a:cubicBezTo>
                  <a:pt x="15120" y="12015"/>
                  <a:pt x="15390" y="12420"/>
                  <a:pt x="15390" y="12825"/>
                </a:cubicBezTo>
                <a:cubicBezTo>
                  <a:pt x="15390" y="13500"/>
                  <a:pt x="14850" y="13905"/>
                  <a:pt x="14310" y="13905"/>
                </a:cubicBezTo>
                <a:cubicBezTo>
                  <a:pt x="13635" y="13905"/>
                  <a:pt x="13095" y="13500"/>
                  <a:pt x="13095" y="12825"/>
                </a:cubicBezTo>
                <a:cubicBezTo>
                  <a:pt x="13095" y="12420"/>
                  <a:pt x="13365" y="12015"/>
                  <a:pt x="13635" y="11880"/>
                </a:cubicBezTo>
                <a:cubicBezTo>
                  <a:pt x="13770" y="11880"/>
                  <a:pt x="13905" y="11745"/>
                  <a:pt x="13905" y="11610"/>
                </a:cubicBezTo>
                <a:cubicBezTo>
                  <a:pt x="13905" y="10800"/>
                  <a:pt x="13905" y="10800"/>
                  <a:pt x="13905" y="10800"/>
                </a:cubicBezTo>
                <a:cubicBezTo>
                  <a:pt x="13905" y="10665"/>
                  <a:pt x="13770" y="10395"/>
                  <a:pt x="13500" y="10395"/>
                </a:cubicBezTo>
                <a:cubicBezTo>
                  <a:pt x="11205" y="10395"/>
                  <a:pt x="11205" y="10395"/>
                  <a:pt x="11205" y="10395"/>
                </a:cubicBezTo>
                <a:cubicBezTo>
                  <a:pt x="11205" y="8370"/>
                  <a:pt x="11205" y="8370"/>
                  <a:pt x="11205" y="8370"/>
                </a:cubicBezTo>
                <a:cubicBezTo>
                  <a:pt x="11340" y="8370"/>
                  <a:pt x="11340" y="8370"/>
                  <a:pt x="11340" y="8370"/>
                </a:cubicBezTo>
                <a:cubicBezTo>
                  <a:pt x="11745" y="8910"/>
                  <a:pt x="12285" y="9180"/>
                  <a:pt x="12825" y="9180"/>
                </a:cubicBezTo>
                <a:cubicBezTo>
                  <a:pt x="13905" y="9180"/>
                  <a:pt x="14715" y="8370"/>
                  <a:pt x="14715" y="7290"/>
                </a:cubicBezTo>
                <a:cubicBezTo>
                  <a:pt x="14715" y="6345"/>
                  <a:pt x="13905" y="5535"/>
                  <a:pt x="12825" y="5535"/>
                </a:cubicBezTo>
                <a:cubicBezTo>
                  <a:pt x="12285" y="5535"/>
                  <a:pt x="11745" y="5805"/>
                  <a:pt x="11340" y="6210"/>
                </a:cubicBezTo>
                <a:cubicBezTo>
                  <a:pt x="11205" y="6210"/>
                  <a:pt x="11205" y="6210"/>
                  <a:pt x="11205" y="6210"/>
                </a:cubicBezTo>
                <a:cubicBezTo>
                  <a:pt x="11205" y="4185"/>
                  <a:pt x="11205" y="4185"/>
                  <a:pt x="11205" y="4185"/>
                </a:cubicBezTo>
                <a:cubicBezTo>
                  <a:pt x="15525" y="4185"/>
                  <a:pt x="15525" y="4185"/>
                  <a:pt x="15525" y="4185"/>
                </a:cubicBezTo>
                <a:cubicBezTo>
                  <a:pt x="15660" y="4185"/>
                  <a:pt x="15795" y="4050"/>
                  <a:pt x="15795" y="3915"/>
                </a:cubicBezTo>
                <a:cubicBezTo>
                  <a:pt x="15795" y="3645"/>
                  <a:pt x="15660" y="3510"/>
                  <a:pt x="15525" y="3510"/>
                </a:cubicBezTo>
                <a:cubicBezTo>
                  <a:pt x="10800" y="3510"/>
                  <a:pt x="10800" y="3510"/>
                  <a:pt x="10800" y="3510"/>
                </a:cubicBezTo>
                <a:cubicBezTo>
                  <a:pt x="8370" y="3510"/>
                  <a:pt x="8370" y="3510"/>
                  <a:pt x="8370" y="3510"/>
                </a:cubicBezTo>
                <a:cubicBezTo>
                  <a:pt x="8370" y="3240"/>
                  <a:pt x="8370" y="3240"/>
                  <a:pt x="8370" y="3240"/>
                </a:cubicBezTo>
                <a:cubicBezTo>
                  <a:pt x="8910" y="2970"/>
                  <a:pt x="9180" y="2430"/>
                  <a:pt x="9180" y="1755"/>
                </a:cubicBezTo>
                <a:cubicBezTo>
                  <a:pt x="9180" y="810"/>
                  <a:pt x="8370" y="0"/>
                  <a:pt x="7290" y="0"/>
                </a:cubicBezTo>
                <a:cubicBezTo>
                  <a:pt x="6345" y="0"/>
                  <a:pt x="5535" y="810"/>
                  <a:pt x="5535" y="1755"/>
                </a:cubicBezTo>
                <a:cubicBezTo>
                  <a:pt x="5535" y="2430"/>
                  <a:pt x="5805" y="2970"/>
                  <a:pt x="6210" y="3240"/>
                </a:cubicBezTo>
                <a:cubicBezTo>
                  <a:pt x="6210" y="3510"/>
                  <a:pt x="6210" y="3510"/>
                  <a:pt x="6210" y="3510"/>
                </a:cubicBezTo>
                <a:cubicBezTo>
                  <a:pt x="3915" y="3510"/>
                  <a:pt x="3915" y="3510"/>
                  <a:pt x="3915" y="3510"/>
                </a:cubicBezTo>
                <a:cubicBezTo>
                  <a:pt x="3915" y="3510"/>
                  <a:pt x="3915" y="3510"/>
                  <a:pt x="3915" y="3510"/>
                </a:cubicBezTo>
                <a:cubicBezTo>
                  <a:pt x="3645" y="3510"/>
                  <a:pt x="3510" y="3645"/>
                  <a:pt x="3510" y="3915"/>
                </a:cubicBezTo>
                <a:cubicBezTo>
                  <a:pt x="3510" y="10800"/>
                  <a:pt x="3510" y="10800"/>
                  <a:pt x="3510" y="10800"/>
                </a:cubicBezTo>
                <a:cubicBezTo>
                  <a:pt x="3510" y="13230"/>
                  <a:pt x="3510" y="13230"/>
                  <a:pt x="3510" y="13230"/>
                </a:cubicBezTo>
                <a:cubicBezTo>
                  <a:pt x="3240" y="13230"/>
                  <a:pt x="3240" y="13230"/>
                  <a:pt x="3240" y="13230"/>
                </a:cubicBezTo>
                <a:cubicBezTo>
                  <a:pt x="2970" y="12690"/>
                  <a:pt x="2430" y="12420"/>
                  <a:pt x="1755" y="12420"/>
                </a:cubicBezTo>
                <a:cubicBezTo>
                  <a:pt x="810" y="12420"/>
                  <a:pt x="0" y="13230"/>
                  <a:pt x="0" y="14310"/>
                </a:cubicBezTo>
                <a:cubicBezTo>
                  <a:pt x="0" y="15255"/>
                  <a:pt x="810" y="16065"/>
                  <a:pt x="1755" y="16065"/>
                </a:cubicBezTo>
                <a:cubicBezTo>
                  <a:pt x="2430" y="16065"/>
                  <a:pt x="2970" y="15795"/>
                  <a:pt x="3240" y="15390"/>
                </a:cubicBezTo>
                <a:cubicBezTo>
                  <a:pt x="3510" y="15390"/>
                  <a:pt x="3510" y="15390"/>
                  <a:pt x="3510" y="15390"/>
                </a:cubicBezTo>
                <a:cubicBezTo>
                  <a:pt x="3510" y="17685"/>
                  <a:pt x="3510" y="17685"/>
                  <a:pt x="3510" y="17685"/>
                </a:cubicBezTo>
                <a:cubicBezTo>
                  <a:pt x="3510" y="17685"/>
                  <a:pt x="3510" y="17685"/>
                  <a:pt x="3510" y="17685"/>
                </a:cubicBezTo>
                <a:cubicBezTo>
                  <a:pt x="3510" y="17955"/>
                  <a:pt x="3645" y="18090"/>
                  <a:pt x="3915" y="18090"/>
                </a:cubicBezTo>
                <a:cubicBezTo>
                  <a:pt x="5130" y="18090"/>
                  <a:pt x="5130" y="18090"/>
                  <a:pt x="5130" y="18090"/>
                </a:cubicBezTo>
                <a:cubicBezTo>
                  <a:pt x="5265" y="18090"/>
                  <a:pt x="5400" y="17955"/>
                  <a:pt x="5400" y="17685"/>
                </a:cubicBezTo>
                <a:cubicBezTo>
                  <a:pt x="5400" y="17550"/>
                  <a:pt x="5265" y="17415"/>
                  <a:pt x="5130" y="17415"/>
                </a:cubicBezTo>
                <a:cubicBezTo>
                  <a:pt x="4185" y="17415"/>
                  <a:pt x="4185" y="17415"/>
                  <a:pt x="4185" y="17415"/>
                </a:cubicBezTo>
                <a:cubicBezTo>
                  <a:pt x="4185" y="14985"/>
                  <a:pt x="4185" y="14985"/>
                  <a:pt x="4185" y="14985"/>
                </a:cubicBezTo>
                <a:cubicBezTo>
                  <a:pt x="4185" y="14850"/>
                  <a:pt x="4050" y="14715"/>
                  <a:pt x="3915" y="14715"/>
                </a:cubicBezTo>
                <a:cubicBezTo>
                  <a:pt x="3105" y="14715"/>
                  <a:pt x="3105" y="14715"/>
                  <a:pt x="3105" y="14715"/>
                </a:cubicBezTo>
                <a:cubicBezTo>
                  <a:pt x="2970" y="14715"/>
                  <a:pt x="2835" y="14715"/>
                  <a:pt x="2835" y="14850"/>
                </a:cubicBezTo>
                <a:cubicBezTo>
                  <a:pt x="2565" y="15120"/>
                  <a:pt x="2160" y="15390"/>
                  <a:pt x="1755" y="15390"/>
                </a:cubicBezTo>
                <a:cubicBezTo>
                  <a:pt x="1215" y="15390"/>
                  <a:pt x="675" y="14850"/>
                  <a:pt x="675" y="14310"/>
                </a:cubicBezTo>
                <a:cubicBezTo>
                  <a:pt x="675" y="13635"/>
                  <a:pt x="1215" y="13095"/>
                  <a:pt x="1755" y="13095"/>
                </a:cubicBezTo>
                <a:cubicBezTo>
                  <a:pt x="2160" y="13095"/>
                  <a:pt x="2565" y="13365"/>
                  <a:pt x="2835" y="13635"/>
                </a:cubicBezTo>
                <a:cubicBezTo>
                  <a:pt x="2835" y="13770"/>
                  <a:pt x="2970" y="13905"/>
                  <a:pt x="3105" y="13905"/>
                </a:cubicBezTo>
                <a:cubicBezTo>
                  <a:pt x="3915" y="13905"/>
                  <a:pt x="3915" y="13905"/>
                  <a:pt x="3915" y="13905"/>
                </a:cubicBezTo>
                <a:cubicBezTo>
                  <a:pt x="4050" y="13905"/>
                  <a:pt x="4185" y="13770"/>
                  <a:pt x="4185" y="13500"/>
                </a:cubicBezTo>
                <a:cubicBezTo>
                  <a:pt x="4185" y="11205"/>
                  <a:pt x="4185" y="11205"/>
                  <a:pt x="4185" y="11205"/>
                </a:cubicBezTo>
                <a:cubicBezTo>
                  <a:pt x="6615" y="11205"/>
                  <a:pt x="6615" y="11205"/>
                  <a:pt x="6615" y="11205"/>
                </a:cubicBezTo>
                <a:cubicBezTo>
                  <a:pt x="6750" y="11205"/>
                  <a:pt x="6885" y="10935"/>
                  <a:pt x="6885" y="10800"/>
                </a:cubicBezTo>
                <a:cubicBezTo>
                  <a:pt x="6885" y="9990"/>
                  <a:pt x="6885" y="9990"/>
                  <a:pt x="6885" y="9990"/>
                </a:cubicBezTo>
                <a:cubicBezTo>
                  <a:pt x="6885" y="9855"/>
                  <a:pt x="6885" y="9720"/>
                  <a:pt x="6750" y="9720"/>
                </a:cubicBezTo>
                <a:cubicBezTo>
                  <a:pt x="6480" y="9585"/>
                  <a:pt x="6210" y="9180"/>
                  <a:pt x="6210" y="8775"/>
                </a:cubicBezTo>
                <a:cubicBezTo>
                  <a:pt x="6210" y="8100"/>
                  <a:pt x="6750" y="7695"/>
                  <a:pt x="7290" y="7695"/>
                </a:cubicBezTo>
                <a:cubicBezTo>
                  <a:pt x="7965" y="7695"/>
                  <a:pt x="8505" y="8100"/>
                  <a:pt x="8505" y="8775"/>
                </a:cubicBezTo>
                <a:cubicBezTo>
                  <a:pt x="8505" y="9180"/>
                  <a:pt x="8235" y="9585"/>
                  <a:pt x="7965" y="9720"/>
                </a:cubicBezTo>
                <a:cubicBezTo>
                  <a:pt x="7830" y="9720"/>
                  <a:pt x="7695" y="9855"/>
                  <a:pt x="7695" y="9990"/>
                </a:cubicBezTo>
                <a:cubicBezTo>
                  <a:pt x="7695" y="10800"/>
                  <a:pt x="7695" y="10800"/>
                  <a:pt x="7695" y="10800"/>
                </a:cubicBezTo>
                <a:cubicBezTo>
                  <a:pt x="7695" y="10935"/>
                  <a:pt x="7830" y="11205"/>
                  <a:pt x="8100" y="11205"/>
                </a:cubicBezTo>
                <a:cubicBezTo>
                  <a:pt x="10395" y="11205"/>
                  <a:pt x="10395" y="11205"/>
                  <a:pt x="10395" y="11205"/>
                </a:cubicBezTo>
                <a:cubicBezTo>
                  <a:pt x="10395" y="13230"/>
                  <a:pt x="10395" y="13230"/>
                  <a:pt x="10395" y="13230"/>
                </a:cubicBezTo>
                <a:cubicBezTo>
                  <a:pt x="10260" y="13230"/>
                  <a:pt x="10260" y="13230"/>
                  <a:pt x="10260" y="13230"/>
                </a:cubicBezTo>
                <a:cubicBezTo>
                  <a:pt x="9855" y="12690"/>
                  <a:pt x="9315" y="12420"/>
                  <a:pt x="8775" y="12420"/>
                </a:cubicBezTo>
                <a:cubicBezTo>
                  <a:pt x="7695" y="12420"/>
                  <a:pt x="6885" y="13230"/>
                  <a:pt x="6885" y="14310"/>
                </a:cubicBezTo>
                <a:cubicBezTo>
                  <a:pt x="6885" y="15255"/>
                  <a:pt x="7695" y="16065"/>
                  <a:pt x="8775" y="16065"/>
                </a:cubicBezTo>
                <a:cubicBezTo>
                  <a:pt x="9315" y="16065"/>
                  <a:pt x="9855" y="15795"/>
                  <a:pt x="10260" y="15390"/>
                </a:cubicBezTo>
                <a:cubicBezTo>
                  <a:pt x="10395" y="15390"/>
                  <a:pt x="10395" y="15390"/>
                  <a:pt x="10395" y="15390"/>
                </a:cubicBezTo>
                <a:cubicBezTo>
                  <a:pt x="10395" y="17415"/>
                  <a:pt x="10395" y="17415"/>
                  <a:pt x="10395" y="17415"/>
                </a:cubicBezTo>
                <a:cubicBezTo>
                  <a:pt x="6075" y="17415"/>
                  <a:pt x="6075" y="17415"/>
                  <a:pt x="6075" y="17415"/>
                </a:cubicBezTo>
                <a:cubicBezTo>
                  <a:pt x="5940" y="17415"/>
                  <a:pt x="5805" y="17550"/>
                  <a:pt x="5805" y="17685"/>
                </a:cubicBezTo>
                <a:cubicBezTo>
                  <a:pt x="5805" y="17955"/>
                  <a:pt x="5940" y="18090"/>
                  <a:pt x="6075" y="18090"/>
                </a:cubicBezTo>
                <a:cubicBezTo>
                  <a:pt x="10800" y="18090"/>
                  <a:pt x="10800" y="18090"/>
                  <a:pt x="10800" y="18090"/>
                </a:cubicBezTo>
                <a:cubicBezTo>
                  <a:pt x="13230" y="18090"/>
                  <a:pt x="13230" y="18090"/>
                  <a:pt x="13230" y="18090"/>
                </a:cubicBezTo>
                <a:cubicBezTo>
                  <a:pt x="13230" y="18360"/>
                  <a:pt x="13230" y="18360"/>
                  <a:pt x="13230" y="18360"/>
                </a:cubicBezTo>
                <a:cubicBezTo>
                  <a:pt x="12690" y="18630"/>
                  <a:pt x="12420" y="19170"/>
                  <a:pt x="12420" y="19845"/>
                </a:cubicBezTo>
                <a:cubicBezTo>
                  <a:pt x="12420" y="20790"/>
                  <a:pt x="13230" y="21600"/>
                  <a:pt x="14310" y="21600"/>
                </a:cubicBezTo>
                <a:cubicBezTo>
                  <a:pt x="15255" y="21600"/>
                  <a:pt x="16065" y="20790"/>
                  <a:pt x="16065" y="19845"/>
                </a:cubicBezTo>
                <a:cubicBezTo>
                  <a:pt x="16065" y="19170"/>
                  <a:pt x="15795" y="18630"/>
                  <a:pt x="15390" y="18360"/>
                </a:cubicBezTo>
                <a:cubicBezTo>
                  <a:pt x="15390" y="18090"/>
                  <a:pt x="15390" y="18090"/>
                  <a:pt x="15390" y="18090"/>
                </a:cubicBezTo>
                <a:cubicBezTo>
                  <a:pt x="17685" y="18090"/>
                  <a:pt x="17685" y="18090"/>
                  <a:pt x="17685" y="18090"/>
                </a:cubicBezTo>
                <a:cubicBezTo>
                  <a:pt x="17955" y="18090"/>
                  <a:pt x="18090" y="17955"/>
                  <a:pt x="18090" y="17685"/>
                </a:cubicBezTo>
                <a:cubicBezTo>
                  <a:pt x="18090" y="15390"/>
                  <a:pt x="18090" y="15390"/>
                  <a:pt x="18090" y="15390"/>
                </a:cubicBezTo>
                <a:cubicBezTo>
                  <a:pt x="18090" y="14985"/>
                  <a:pt x="18090" y="14985"/>
                  <a:pt x="18090" y="14985"/>
                </a:cubicBezTo>
                <a:cubicBezTo>
                  <a:pt x="18090" y="10800"/>
                  <a:pt x="18090" y="10800"/>
                  <a:pt x="18090" y="10800"/>
                </a:cubicBezTo>
                <a:cubicBezTo>
                  <a:pt x="18090" y="8370"/>
                  <a:pt x="18090" y="8370"/>
                  <a:pt x="18090" y="8370"/>
                </a:cubicBezTo>
                <a:cubicBezTo>
                  <a:pt x="18360" y="8370"/>
                  <a:pt x="18360" y="8370"/>
                  <a:pt x="18360" y="8370"/>
                </a:cubicBezTo>
                <a:cubicBezTo>
                  <a:pt x="18630" y="8910"/>
                  <a:pt x="19170" y="9180"/>
                  <a:pt x="19845" y="9180"/>
                </a:cubicBezTo>
                <a:cubicBezTo>
                  <a:pt x="20790" y="9180"/>
                  <a:pt x="21600" y="8370"/>
                  <a:pt x="21600" y="7290"/>
                </a:cubicBezTo>
                <a:cubicBezTo>
                  <a:pt x="21600" y="6345"/>
                  <a:pt x="20790" y="5535"/>
                  <a:pt x="19845" y="5535"/>
                </a:cubicBezTo>
                <a:close/>
                <a:moveTo>
                  <a:pt x="8370" y="10395"/>
                </a:moveTo>
                <a:cubicBezTo>
                  <a:pt x="8370" y="10260"/>
                  <a:pt x="8370" y="10260"/>
                  <a:pt x="8370" y="10260"/>
                </a:cubicBezTo>
                <a:cubicBezTo>
                  <a:pt x="8910" y="9855"/>
                  <a:pt x="9180" y="9315"/>
                  <a:pt x="9180" y="8775"/>
                </a:cubicBezTo>
                <a:cubicBezTo>
                  <a:pt x="9180" y="7695"/>
                  <a:pt x="8370" y="6885"/>
                  <a:pt x="7290" y="6885"/>
                </a:cubicBezTo>
                <a:cubicBezTo>
                  <a:pt x="6345" y="6885"/>
                  <a:pt x="5535" y="7695"/>
                  <a:pt x="5535" y="8775"/>
                </a:cubicBezTo>
                <a:cubicBezTo>
                  <a:pt x="5535" y="9315"/>
                  <a:pt x="5805" y="9855"/>
                  <a:pt x="6210" y="10260"/>
                </a:cubicBezTo>
                <a:cubicBezTo>
                  <a:pt x="6210" y="10395"/>
                  <a:pt x="6210" y="10395"/>
                  <a:pt x="6210" y="10395"/>
                </a:cubicBezTo>
                <a:cubicBezTo>
                  <a:pt x="4185" y="10395"/>
                  <a:pt x="4185" y="10395"/>
                  <a:pt x="4185" y="10395"/>
                </a:cubicBezTo>
                <a:cubicBezTo>
                  <a:pt x="4185" y="4185"/>
                  <a:pt x="4185" y="4185"/>
                  <a:pt x="4185" y="4185"/>
                </a:cubicBezTo>
                <a:cubicBezTo>
                  <a:pt x="6615" y="4185"/>
                  <a:pt x="6615" y="4185"/>
                  <a:pt x="6615" y="4185"/>
                </a:cubicBezTo>
                <a:cubicBezTo>
                  <a:pt x="6750" y="4185"/>
                  <a:pt x="6885" y="4050"/>
                  <a:pt x="6885" y="3915"/>
                </a:cubicBezTo>
                <a:cubicBezTo>
                  <a:pt x="6885" y="3105"/>
                  <a:pt x="6885" y="3105"/>
                  <a:pt x="6885" y="3105"/>
                </a:cubicBezTo>
                <a:cubicBezTo>
                  <a:pt x="6885" y="2970"/>
                  <a:pt x="6885" y="2835"/>
                  <a:pt x="6750" y="2835"/>
                </a:cubicBezTo>
                <a:cubicBezTo>
                  <a:pt x="6480" y="2565"/>
                  <a:pt x="6210" y="2160"/>
                  <a:pt x="6210" y="1755"/>
                </a:cubicBezTo>
                <a:cubicBezTo>
                  <a:pt x="6210" y="1215"/>
                  <a:pt x="6750" y="675"/>
                  <a:pt x="7290" y="675"/>
                </a:cubicBezTo>
                <a:cubicBezTo>
                  <a:pt x="7965" y="675"/>
                  <a:pt x="8505" y="1215"/>
                  <a:pt x="8505" y="1755"/>
                </a:cubicBezTo>
                <a:cubicBezTo>
                  <a:pt x="8505" y="2160"/>
                  <a:pt x="8235" y="2565"/>
                  <a:pt x="7965" y="2835"/>
                </a:cubicBezTo>
                <a:cubicBezTo>
                  <a:pt x="7830" y="2835"/>
                  <a:pt x="7695" y="2970"/>
                  <a:pt x="7695" y="3105"/>
                </a:cubicBezTo>
                <a:cubicBezTo>
                  <a:pt x="7695" y="3915"/>
                  <a:pt x="7695" y="3915"/>
                  <a:pt x="7695" y="3915"/>
                </a:cubicBezTo>
                <a:cubicBezTo>
                  <a:pt x="7695" y="4050"/>
                  <a:pt x="7830" y="4185"/>
                  <a:pt x="8100" y="4185"/>
                </a:cubicBezTo>
                <a:cubicBezTo>
                  <a:pt x="10395" y="4185"/>
                  <a:pt x="10395" y="4185"/>
                  <a:pt x="10395" y="4185"/>
                </a:cubicBezTo>
                <a:cubicBezTo>
                  <a:pt x="10395" y="6615"/>
                  <a:pt x="10395" y="6615"/>
                  <a:pt x="10395" y="6615"/>
                </a:cubicBezTo>
                <a:cubicBezTo>
                  <a:pt x="10395" y="6750"/>
                  <a:pt x="10665" y="6885"/>
                  <a:pt x="10800" y="6885"/>
                </a:cubicBezTo>
                <a:cubicBezTo>
                  <a:pt x="11610" y="6885"/>
                  <a:pt x="11610" y="6885"/>
                  <a:pt x="11610" y="6885"/>
                </a:cubicBezTo>
                <a:cubicBezTo>
                  <a:pt x="11745" y="6885"/>
                  <a:pt x="11880" y="6885"/>
                  <a:pt x="11880" y="6750"/>
                </a:cubicBezTo>
                <a:cubicBezTo>
                  <a:pt x="12015" y="6480"/>
                  <a:pt x="12420" y="6210"/>
                  <a:pt x="12825" y="6210"/>
                </a:cubicBezTo>
                <a:cubicBezTo>
                  <a:pt x="13500" y="6210"/>
                  <a:pt x="13905" y="6750"/>
                  <a:pt x="13905" y="7290"/>
                </a:cubicBezTo>
                <a:cubicBezTo>
                  <a:pt x="13905" y="7965"/>
                  <a:pt x="13500" y="8505"/>
                  <a:pt x="12825" y="8505"/>
                </a:cubicBezTo>
                <a:cubicBezTo>
                  <a:pt x="12420" y="8505"/>
                  <a:pt x="12015" y="8235"/>
                  <a:pt x="11880" y="7965"/>
                </a:cubicBezTo>
                <a:cubicBezTo>
                  <a:pt x="11880" y="7830"/>
                  <a:pt x="11745" y="7695"/>
                  <a:pt x="11610" y="7695"/>
                </a:cubicBezTo>
                <a:cubicBezTo>
                  <a:pt x="10800" y="7695"/>
                  <a:pt x="10800" y="7695"/>
                  <a:pt x="10800" y="7695"/>
                </a:cubicBezTo>
                <a:cubicBezTo>
                  <a:pt x="10665" y="7695"/>
                  <a:pt x="10395" y="7830"/>
                  <a:pt x="10395" y="8100"/>
                </a:cubicBezTo>
                <a:cubicBezTo>
                  <a:pt x="10395" y="10395"/>
                  <a:pt x="10395" y="10395"/>
                  <a:pt x="10395" y="10395"/>
                </a:cubicBezTo>
                <a:lnTo>
                  <a:pt x="8370" y="10395"/>
                </a:lnTo>
                <a:close/>
                <a:moveTo>
                  <a:pt x="17415" y="14985"/>
                </a:moveTo>
                <a:cubicBezTo>
                  <a:pt x="17415" y="15390"/>
                  <a:pt x="17415" y="15390"/>
                  <a:pt x="17415" y="15390"/>
                </a:cubicBezTo>
                <a:cubicBezTo>
                  <a:pt x="17415" y="17415"/>
                  <a:pt x="17415" y="17415"/>
                  <a:pt x="17415" y="17415"/>
                </a:cubicBezTo>
                <a:cubicBezTo>
                  <a:pt x="14985" y="17415"/>
                  <a:pt x="14985" y="17415"/>
                  <a:pt x="14985" y="17415"/>
                </a:cubicBezTo>
                <a:cubicBezTo>
                  <a:pt x="14985" y="17415"/>
                  <a:pt x="14985" y="17415"/>
                  <a:pt x="14985" y="17415"/>
                </a:cubicBezTo>
                <a:cubicBezTo>
                  <a:pt x="14850" y="17415"/>
                  <a:pt x="14715" y="17550"/>
                  <a:pt x="14715" y="17685"/>
                </a:cubicBezTo>
                <a:cubicBezTo>
                  <a:pt x="14715" y="18495"/>
                  <a:pt x="14715" y="18495"/>
                  <a:pt x="14715" y="18495"/>
                </a:cubicBezTo>
                <a:cubicBezTo>
                  <a:pt x="14715" y="18630"/>
                  <a:pt x="14715" y="18765"/>
                  <a:pt x="14850" y="18765"/>
                </a:cubicBezTo>
                <a:cubicBezTo>
                  <a:pt x="15120" y="19035"/>
                  <a:pt x="15390" y="19440"/>
                  <a:pt x="15390" y="19845"/>
                </a:cubicBezTo>
                <a:cubicBezTo>
                  <a:pt x="15390" y="20385"/>
                  <a:pt x="14850" y="20925"/>
                  <a:pt x="14310" y="20925"/>
                </a:cubicBezTo>
                <a:cubicBezTo>
                  <a:pt x="13635" y="20925"/>
                  <a:pt x="13095" y="20385"/>
                  <a:pt x="13095" y="19845"/>
                </a:cubicBezTo>
                <a:cubicBezTo>
                  <a:pt x="13095" y="19440"/>
                  <a:pt x="13365" y="19035"/>
                  <a:pt x="13635" y="18765"/>
                </a:cubicBezTo>
                <a:cubicBezTo>
                  <a:pt x="13770" y="18765"/>
                  <a:pt x="13905" y="18630"/>
                  <a:pt x="13905" y="18495"/>
                </a:cubicBezTo>
                <a:cubicBezTo>
                  <a:pt x="13905" y="17685"/>
                  <a:pt x="13905" y="17685"/>
                  <a:pt x="13905" y="17685"/>
                </a:cubicBezTo>
                <a:cubicBezTo>
                  <a:pt x="13905" y="17550"/>
                  <a:pt x="13770" y="17415"/>
                  <a:pt x="13500" y="17415"/>
                </a:cubicBezTo>
                <a:cubicBezTo>
                  <a:pt x="11205" y="17415"/>
                  <a:pt x="11205" y="17415"/>
                  <a:pt x="11205" y="17415"/>
                </a:cubicBezTo>
                <a:cubicBezTo>
                  <a:pt x="11205" y="14985"/>
                  <a:pt x="11205" y="14985"/>
                  <a:pt x="11205" y="14985"/>
                </a:cubicBezTo>
                <a:cubicBezTo>
                  <a:pt x="11205" y="14850"/>
                  <a:pt x="10935" y="14715"/>
                  <a:pt x="10800" y="14715"/>
                </a:cubicBezTo>
                <a:cubicBezTo>
                  <a:pt x="9990" y="14715"/>
                  <a:pt x="9990" y="14715"/>
                  <a:pt x="9990" y="14715"/>
                </a:cubicBezTo>
                <a:cubicBezTo>
                  <a:pt x="9855" y="14715"/>
                  <a:pt x="9720" y="14715"/>
                  <a:pt x="9720" y="14850"/>
                </a:cubicBezTo>
                <a:cubicBezTo>
                  <a:pt x="9585" y="15120"/>
                  <a:pt x="9180" y="15390"/>
                  <a:pt x="8775" y="15390"/>
                </a:cubicBezTo>
                <a:cubicBezTo>
                  <a:pt x="8100" y="15390"/>
                  <a:pt x="7695" y="14850"/>
                  <a:pt x="7695" y="14310"/>
                </a:cubicBezTo>
                <a:cubicBezTo>
                  <a:pt x="7695" y="13635"/>
                  <a:pt x="8100" y="13095"/>
                  <a:pt x="8775" y="13095"/>
                </a:cubicBezTo>
                <a:cubicBezTo>
                  <a:pt x="9180" y="13095"/>
                  <a:pt x="9585" y="13365"/>
                  <a:pt x="9720" y="13635"/>
                </a:cubicBezTo>
                <a:cubicBezTo>
                  <a:pt x="9720" y="13770"/>
                  <a:pt x="9855" y="13905"/>
                  <a:pt x="9990" y="13905"/>
                </a:cubicBezTo>
                <a:cubicBezTo>
                  <a:pt x="10800" y="13905"/>
                  <a:pt x="10800" y="13905"/>
                  <a:pt x="10800" y="13905"/>
                </a:cubicBezTo>
                <a:cubicBezTo>
                  <a:pt x="10935" y="13905"/>
                  <a:pt x="11205" y="13770"/>
                  <a:pt x="11205" y="13500"/>
                </a:cubicBezTo>
                <a:cubicBezTo>
                  <a:pt x="11205" y="11205"/>
                  <a:pt x="11205" y="11205"/>
                  <a:pt x="11205" y="11205"/>
                </a:cubicBezTo>
                <a:cubicBezTo>
                  <a:pt x="13230" y="11205"/>
                  <a:pt x="13230" y="11205"/>
                  <a:pt x="13230" y="11205"/>
                </a:cubicBezTo>
                <a:cubicBezTo>
                  <a:pt x="13230" y="11340"/>
                  <a:pt x="13230" y="11340"/>
                  <a:pt x="13230" y="11340"/>
                </a:cubicBezTo>
                <a:cubicBezTo>
                  <a:pt x="12690" y="11745"/>
                  <a:pt x="12420" y="12285"/>
                  <a:pt x="12420" y="12825"/>
                </a:cubicBezTo>
                <a:cubicBezTo>
                  <a:pt x="12420" y="13905"/>
                  <a:pt x="13230" y="14715"/>
                  <a:pt x="14310" y="14715"/>
                </a:cubicBezTo>
                <a:cubicBezTo>
                  <a:pt x="15255" y="14715"/>
                  <a:pt x="16065" y="13905"/>
                  <a:pt x="16065" y="12825"/>
                </a:cubicBezTo>
                <a:cubicBezTo>
                  <a:pt x="16065" y="12285"/>
                  <a:pt x="15795" y="11745"/>
                  <a:pt x="15390" y="11340"/>
                </a:cubicBezTo>
                <a:cubicBezTo>
                  <a:pt x="15390" y="11205"/>
                  <a:pt x="15390" y="11205"/>
                  <a:pt x="15390" y="11205"/>
                </a:cubicBezTo>
                <a:cubicBezTo>
                  <a:pt x="17415" y="11205"/>
                  <a:pt x="17415" y="11205"/>
                  <a:pt x="17415" y="11205"/>
                </a:cubicBezTo>
                <a:lnTo>
                  <a:pt x="17415" y="149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06" name="Freeform 190"/>
          <p:cNvSpPr/>
          <p:nvPr/>
        </p:nvSpPr>
        <p:spPr>
          <a:xfrm>
            <a:off x="8767761" y="8180388"/>
            <a:ext cx="109220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70" y="18225"/>
                </a:moveTo>
                <a:cubicBezTo>
                  <a:pt x="18900" y="17955"/>
                  <a:pt x="18900" y="17955"/>
                  <a:pt x="18900" y="17955"/>
                </a:cubicBezTo>
                <a:cubicBezTo>
                  <a:pt x="20655" y="16065"/>
                  <a:pt x="21600" y="13500"/>
                  <a:pt x="21600" y="10800"/>
                </a:cubicBezTo>
                <a:cubicBezTo>
                  <a:pt x="21600" y="8640"/>
                  <a:pt x="20925" y="6480"/>
                  <a:pt x="19710" y="4725"/>
                </a:cubicBezTo>
                <a:cubicBezTo>
                  <a:pt x="19710" y="4725"/>
                  <a:pt x="19710" y="4725"/>
                  <a:pt x="19710" y="4590"/>
                </a:cubicBezTo>
                <a:cubicBezTo>
                  <a:pt x="19170" y="3915"/>
                  <a:pt x="18495" y="3240"/>
                  <a:pt x="17820" y="2565"/>
                </a:cubicBezTo>
                <a:cubicBezTo>
                  <a:pt x="17685" y="2430"/>
                  <a:pt x="17415" y="2430"/>
                  <a:pt x="17280" y="2565"/>
                </a:cubicBezTo>
                <a:cubicBezTo>
                  <a:pt x="17145" y="2700"/>
                  <a:pt x="17145" y="2970"/>
                  <a:pt x="17415" y="3105"/>
                </a:cubicBezTo>
                <a:cubicBezTo>
                  <a:pt x="17955" y="3645"/>
                  <a:pt x="18495" y="4185"/>
                  <a:pt x="18900" y="4725"/>
                </a:cubicBezTo>
                <a:cubicBezTo>
                  <a:pt x="18225" y="4995"/>
                  <a:pt x="17280" y="5265"/>
                  <a:pt x="16335" y="5400"/>
                </a:cubicBezTo>
                <a:cubicBezTo>
                  <a:pt x="16065" y="4590"/>
                  <a:pt x="15795" y="3915"/>
                  <a:pt x="15390" y="3240"/>
                </a:cubicBezTo>
                <a:cubicBezTo>
                  <a:pt x="14850" y="2295"/>
                  <a:pt x="14175" y="1620"/>
                  <a:pt x="13635" y="1080"/>
                </a:cubicBezTo>
                <a:cubicBezTo>
                  <a:pt x="14580" y="1350"/>
                  <a:pt x="15525" y="1755"/>
                  <a:pt x="16470" y="2430"/>
                </a:cubicBezTo>
                <a:cubicBezTo>
                  <a:pt x="16605" y="2565"/>
                  <a:pt x="16875" y="2430"/>
                  <a:pt x="16875" y="2295"/>
                </a:cubicBezTo>
                <a:cubicBezTo>
                  <a:pt x="17010" y="2160"/>
                  <a:pt x="17010" y="1890"/>
                  <a:pt x="16875" y="1890"/>
                </a:cubicBezTo>
                <a:cubicBezTo>
                  <a:pt x="15120" y="675"/>
                  <a:pt x="12960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500"/>
                  <a:pt x="945" y="16065"/>
                  <a:pt x="2835" y="17955"/>
                </a:cubicBezTo>
                <a:cubicBezTo>
                  <a:pt x="2430" y="18090"/>
                  <a:pt x="2430" y="18090"/>
                  <a:pt x="2430" y="18090"/>
                </a:cubicBezTo>
                <a:cubicBezTo>
                  <a:pt x="2295" y="18225"/>
                  <a:pt x="1215" y="18630"/>
                  <a:pt x="1215" y="19980"/>
                </a:cubicBezTo>
                <a:cubicBezTo>
                  <a:pt x="1215" y="21195"/>
                  <a:pt x="1215" y="21195"/>
                  <a:pt x="1215" y="21195"/>
                </a:cubicBezTo>
                <a:cubicBezTo>
                  <a:pt x="1215" y="21465"/>
                  <a:pt x="1350" y="21600"/>
                  <a:pt x="1485" y="21600"/>
                </a:cubicBezTo>
                <a:cubicBezTo>
                  <a:pt x="3510" y="21600"/>
                  <a:pt x="3510" y="21600"/>
                  <a:pt x="3510" y="21600"/>
                </a:cubicBezTo>
                <a:cubicBezTo>
                  <a:pt x="3780" y="21600"/>
                  <a:pt x="3780" y="21600"/>
                  <a:pt x="3780" y="21600"/>
                </a:cubicBezTo>
                <a:cubicBezTo>
                  <a:pt x="4185" y="21600"/>
                  <a:pt x="4185" y="21600"/>
                  <a:pt x="4185" y="21600"/>
                </a:cubicBezTo>
                <a:cubicBezTo>
                  <a:pt x="5940" y="21600"/>
                  <a:pt x="5940" y="21600"/>
                  <a:pt x="5940" y="21600"/>
                </a:cubicBezTo>
                <a:cubicBezTo>
                  <a:pt x="6615" y="21600"/>
                  <a:pt x="6615" y="21600"/>
                  <a:pt x="6615" y="21600"/>
                </a:cubicBezTo>
                <a:cubicBezTo>
                  <a:pt x="6615" y="21600"/>
                  <a:pt x="6615" y="21600"/>
                  <a:pt x="6615" y="21600"/>
                </a:cubicBezTo>
                <a:cubicBezTo>
                  <a:pt x="6615" y="21600"/>
                  <a:pt x="6615" y="21600"/>
                  <a:pt x="6615" y="21600"/>
                </a:cubicBezTo>
                <a:cubicBezTo>
                  <a:pt x="8100" y="21600"/>
                  <a:pt x="8100" y="21600"/>
                  <a:pt x="8100" y="21600"/>
                </a:cubicBezTo>
                <a:cubicBezTo>
                  <a:pt x="8235" y="21600"/>
                  <a:pt x="8370" y="21465"/>
                  <a:pt x="8370" y="21195"/>
                </a:cubicBezTo>
                <a:cubicBezTo>
                  <a:pt x="8370" y="21060"/>
                  <a:pt x="8235" y="20925"/>
                  <a:pt x="8100" y="20925"/>
                </a:cubicBezTo>
                <a:cubicBezTo>
                  <a:pt x="7020" y="20925"/>
                  <a:pt x="7020" y="20925"/>
                  <a:pt x="7020" y="20925"/>
                </a:cubicBezTo>
                <a:cubicBezTo>
                  <a:pt x="7020" y="19710"/>
                  <a:pt x="7020" y="19710"/>
                  <a:pt x="7020" y="19710"/>
                </a:cubicBezTo>
                <a:cubicBezTo>
                  <a:pt x="7020" y="18495"/>
                  <a:pt x="7965" y="18090"/>
                  <a:pt x="7965" y="18090"/>
                </a:cubicBezTo>
                <a:cubicBezTo>
                  <a:pt x="7965" y="18090"/>
                  <a:pt x="7965" y="18090"/>
                  <a:pt x="7965" y="18090"/>
                </a:cubicBezTo>
                <a:cubicBezTo>
                  <a:pt x="9720" y="17415"/>
                  <a:pt x="9720" y="17415"/>
                  <a:pt x="9720" y="17415"/>
                </a:cubicBezTo>
                <a:cubicBezTo>
                  <a:pt x="9720" y="17415"/>
                  <a:pt x="9720" y="17415"/>
                  <a:pt x="9720" y="17415"/>
                </a:cubicBezTo>
                <a:cubicBezTo>
                  <a:pt x="10530" y="18360"/>
                  <a:pt x="10530" y="18360"/>
                  <a:pt x="10530" y="18360"/>
                </a:cubicBezTo>
                <a:cubicBezTo>
                  <a:pt x="10665" y="18360"/>
                  <a:pt x="10800" y="18360"/>
                  <a:pt x="10800" y="18360"/>
                </a:cubicBezTo>
                <a:cubicBezTo>
                  <a:pt x="10800" y="18360"/>
                  <a:pt x="10800" y="18360"/>
                  <a:pt x="10800" y="18360"/>
                </a:cubicBezTo>
                <a:cubicBezTo>
                  <a:pt x="10935" y="18360"/>
                  <a:pt x="11070" y="18360"/>
                  <a:pt x="11070" y="18360"/>
                </a:cubicBezTo>
                <a:cubicBezTo>
                  <a:pt x="11880" y="17415"/>
                  <a:pt x="11880" y="17415"/>
                  <a:pt x="11880" y="17415"/>
                </a:cubicBezTo>
                <a:cubicBezTo>
                  <a:pt x="13635" y="18090"/>
                  <a:pt x="13635" y="18090"/>
                  <a:pt x="13635" y="18090"/>
                </a:cubicBezTo>
                <a:cubicBezTo>
                  <a:pt x="13635" y="18090"/>
                  <a:pt x="13635" y="18090"/>
                  <a:pt x="13635" y="18090"/>
                </a:cubicBezTo>
                <a:cubicBezTo>
                  <a:pt x="13635" y="18090"/>
                  <a:pt x="14580" y="18495"/>
                  <a:pt x="14580" y="19710"/>
                </a:cubicBezTo>
                <a:cubicBezTo>
                  <a:pt x="14580" y="20925"/>
                  <a:pt x="14580" y="20925"/>
                  <a:pt x="14580" y="20925"/>
                </a:cubicBezTo>
                <a:cubicBezTo>
                  <a:pt x="12150" y="20925"/>
                  <a:pt x="12150" y="20925"/>
                  <a:pt x="12150" y="20925"/>
                </a:cubicBezTo>
                <a:cubicBezTo>
                  <a:pt x="9450" y="20925"/>
                  <a:pt x="9450" y="20925"/>
                  <a:pt x="9450" y="20925"/>
                </a:cubicBezTo>
                <a:cubicBezTo>
                  <a:pt x="9045" y="20925"/>
                  <a:pt x="9045" y="20925"/>
                  <a:pt x="9045" y="20925"/>
                </a:cubicBezTo>
                <a:cubicBezTo>
                  <a:pt x="8910" y="20925"/>
                  <a:pt x="8775" y="21060"/>
                  <a:pt x="8775" y="21195"/>
                </a:cubicBezTo>
                <a:cubicBezTo>
                  <a:pt x="8775" y="21465"/>
                  <a:pt x="8910" y="21600"/>
                  <a:pt x="9045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4985" y="21600"/>
                  <a:pt x="14985" y="21600"/>
                  <a:pt x="14985" y="21600"/>
                </a:cubicBezTo>
                <a:cubicBezTo>
                  <a:pt x="14985" y="21600"/>
                  <a:pt x="14985" y="21600"/>
                  <a:pt x="14985" y="21600"/>
                </a:cubicBezTo>
                <a:cubicBezTo>
                  <a:pt x="14985" y="21600"/>
                  <a:pt x="14985" y="21600"/>
                  <a:pt x="14985" y="21600"/>
                </a:cubicBezTo>
                <a:cubicBezTo>
                  <a:pt x="15390" y="21600"/>
                  <a:pt x="15390" y="21600"/>
                  <a:pt x="15390" y="21600"/>
                </a:cubicBezTo>
                <a:cubicBezTo>
                  <a:pt x="15660" y="21600"/>
                  <a:pt x="15660" y="21600"/>
                  <a:pt x="15660" y="21600"/>
                </a:cubicBezTo>
                <a:cubicBezTo>
                  <a:pt x="16065" y="21600"/>
                  <a:pt x="16065" y="21600"/>
                  <a:pt x="16065" y="21600"/>
                </a:cubicBezTo>
                <a:cubicBezTo>
                  <a:pt x="17820" y="21600"/>
                  <a:pt x="17820" y="21600"/>
                  <a:pt x="17820" y="21600"/>
                </a:cubicBezTo>
                <a:cubicBezTo>
                  <a:pt x="20115" y="21600"/>
                  <a:pt x="20115" y="21600"/>
                  <a:pt x="20115" y="21600"/>
                </a:cubicBezTo>
                <a:cubicBezTo>
                  <a:pt x="20250" y="21600"/>
                  <a:pt x="20385" y="21465"/>
                  <a:pt x="20385" y="21195"/>
                </a:cubicBezTo>
                <a:cubicBezTo>
                  <a:pt x="20385" y="19980"/>
                  <a:pt x="20385" y="19980"/>
                  <a:pt x="20385" y="19980"/>
                </a:cubicBezTo>
                <a:cubicBezTo>
                  <a:pt x="20385" y="18630"/>
                  <a:pt x="19305" y="18225"/>
                  <a:pt x="19170" y="18225"/>
                </a:cubicBezTo>
                <a:close/>
                <a:moveTo>
                  <a:pt x="18225" y="17685"/>
                </a:moveTo>
                <a:cubicBezTo>
                  <a:pt x="17820" y="17550"/>
                  <a:pt x="17820" y="17550"/>
                  <a:pt x="17820" y="17550"/>
                </a:cubicBezTo>
                <a:cubicBezTo>
                  <a:pt x="17820" y="17415"/>
                  <a:pt x="17820" y="17415"/>
                  <a:pt x="17820" y="17415"/>
                </a:cubicBezTo>
                <a:cubicBezTo>
                  <a:pt x="18225" y="17145"/>
                  <a:pt x="18495" y="16875"/>
                  <a:pt x="18630" y="16470"/>
                </a:cubicBezTo>
                <a:cubicBezTo>
                  <a:pt x="19170" y="16335"/>
                  <a:pt x="19440" y="15930"/>
                  <a:pt x="19440" y="15525"/>
                </a:cubicBezTo>
                <a:cubicBezTo>
                  <a:pt x="19440" y="15120"/>
                  <a:pt x="19305" y="14850"/>
                  <a:pt x="19170" y="14715"/>
                </a:cubicBezTo>
                <a:cubicBezTo>
                  <a:pt x="19170" y="14175"/>
                  <a:pt x="19170" y="14175"/>
                  <a:pt x="19170" y="14175"/>
                </a:cubicBezTo>
                <a:cubicBezTo>
                  <a:pt x="19170" y="12960"/>
                  <a:pt x="18225" y="12015"/>
                  <a:pt x="17145" y="11880"/>
                </a:cubicBezTo>
                <a:cubicBezTo>
                  <a:pt x="17145" y="11610"/>
                  <a:pt x="17145" y="11340"/>
                  <a:pt x="17145" y="11205"/>
                </a:cubicBezTo>
                <a:cubicBezTo>
                  <a:pt x="20925" y="11205"/>
                  <a:pt x="20925" y="11205"/>
                  <a:pt x="20925" y="11205"/>
                </a:cubicBezTo>
                <a:cubicBezTo>
                  <a:pt x="20790" y="13635"/>
                  <a:pt x="19845" y="15930"/>
                  <a:pt x="18225" y="17685"/>
                </a:cubicBezTo>
                <a:close/>
                <a:moveTo>
                  <a:pt x="16875" y="17010"/>
                </a:moveTo>
                <a:cubicBezTo>
                  <a:pt x="16605" y="17010"/>
                  <a:pt x="16605" y="17010"/>
                  <a:pt x="16605" y="17010"/>
                </a:cubicBezTo>
                <a:cubicBezTo>
                  <a:pt x="16065" y="17010"/>
                  <a:pt x="15525" y="16470"/>
                  <a:pt x="15525" y="15930"/>
                </a:cubicBezTo>
                <a:cubicBezTo>
                  <a:pt x="15525" y="14985"/>
                  <a:pt x="15525" y="14985"/>
                  <a:pt x="15525" y="14985"/>
                </a:cubicBezTo>
                <a:cubicBezTo>
                  <a:pt x="15525" y="14985"/>
                  <a:pt x="15525" y="14985"/>
                  <a:pt x="15525" y="14985"/>
                </a:cubicBezTo>
                <a:cubicBezTo>
                  <a:pt x="15930" y="14985"/>
                  <a:pt x="16740" y="14715"/>
                  <a:pt x="17415" y="14310"/>
                </a:cubicBezTo>
                <a:cubicBezTo>
                  <a:pt x="17550" y="14445"/>
                  <a:pt x="17685" y="14715"/>
                  <a:pt x="17955" y="14850"/>
                </a:cubicBezTo>
                <a:cubicBezTo>
                  <a:pt x="17955" y="15930"/>
                  <a:pt x="17955" y="15930"/>
                  <a:pt x="17955" y="15930"/>
                </a:cubicBezTo>
                <a:cubicBezTo>
                  <a:pt x="17955" y="16470"/>
                  <a:pt x="17550" y="17010"/>
                  <a:pt x="16875" y="17010"/>
                </a:cubicBezTo>
                <a:close/>
                <a:moveTo>
                  <a:pt x="17145" y="17685"/>
                </a:moveTo>
                <a:cubicBezTo>
                  <a:pt x="17145" y="17820"/>
                  <a:pt x="17145" y="17820"/>
                  <a:pt x="17145" y="17820"/>
                </a:cubicBezTo>
                <a:cubicBezTo>
                  <a:pt x="16740" y="18225"/>
                  <a:pt x="16740" y="18225"/>
                  <a:pt x="16740" y="18225"/>
                </a:cubicBezTo>
                <a:cubicBezTo>
                  <a:pt x="16470" y="17820"/>
                  <a:pt x="16470" y="17820"/>
                  <a:pt x="16470" y="17820"/>
                </a:cubicBezTo>
                <a:cubicBezTo>
                  <a:pt x="16470" y="17685"/>
                  <a:pt x="16470" y="17685"/>
                  <a:pt x="16470" y="17685"/>
                </a:cubicBezTo>
                <a:cubicBezTo>
                  <a:pt x="16470" y="17685"/>
                  <a:pt x="16605" y="17685"/>
                  <a:pt x="16605" y="17685"/>
                </a:cubicBezTo>
                <a:cubicBezTo>
                  <a:pt x="16875" y="17685"/>
                  <a:pt x="16875" y="17685"/>
                  <a:pt x="16875" y="17685"/>
                </a:cubicBezTo>
                <a:cubicBezTo>
                  <a:pt x="17010" y="17685"/>
                  <a:pt x="17010" y="17685"/>
                  <a:pt x="17145" y="17685"/>
                </a:cubicBezTo>
                <a:close/>
                <a:moveTo>
                  <a:pt x="15120" y="14310"/>
                </a:moveTo>
                <a:cubicBezTo>
                  <a:pt x="15120" y="14310"/>
                  <a:pt x="15120" y="14310"/>
                  <a:pt x="15120" y="14310"/>
                </a:cubicBezTo>
                <a:cubicBezTo>
                  <a:pt x="15120" y="14310"/>
                  <a:pt x="15120" y="14310"/>
                  <a:pt x="15120" y="14310"/>
                </a:cubicBezTo>
                <a:cubicBezTo>
                  <a:pt x="15120" y="14310"/>
                  <a:pt x="15120" y="14310"/>
                  <a:pt x="15120" y="14310"/>
                </a:cubicBezTo>
                <a:cubicBezTo>
                  <a:pt x="15120" y="14310"/>
                  <a:pt x="15120" y="14310"/>
                  <a:pt x="15120" y="14310"/>
                </a:cubicBezTo>
                <a:cubicBezTo>
                  <a:pt x="15120" y="14310"/>
                  <a:pt x="15120" y="14310"/>
                  <a:pt x="15120" y="14310"/>
                </a:cubicBezTo>
                <a:cubicBezTo>
                  <a:pt x="15120" y="14310"/>
                  <a:pt x="15120" y="14310"/>
                  <a:pt x="15120" y="14310"/>
                </a:cubicBezTo>
                <a:cubicBezTo>
                  <a:pt x="15120" y="14310"/>
                  <a:pt x="15120" y="14310"/>
                  <a:pt x="15120" y="14310"/>
                </a:cubicBezTo>
                <a:cubicBezTo>
                  <a:pt x="15120" y="14175"/>
                  <a:pt x="15120" y="14175"/>
                  <a:pt x="15120" y="14175"/>
                </a:cubicBezTo>
                <a:cubicBezTo>
                  <a:pt x="15120" y="13230"/>
                  <a:pt x="15795" y="12555"/>
                  <a:pt x="16740" y="12555"/>
                </a:cubicBezTo>
                <a:cubicBezTo>
                  <a:pt x="16875" y="12555"/>
                  <a:pt x="16875" y="12555"/>
                  <a:pt x="16875" y="12555"/>
                </a:cubicBezTo>
                <a:cubicBezTo>
                  <a:pt x="17685" y="12555"/>
                  <a:pt x="18495" y="13230"/>
                  <a:pt x="18495" y="14175"/>
                </a:cubicBezTo>
                <a:cubicBezTo>
                  <a:pt x="18495" y="14310"/>
                  <a:pt x="18495" y="14310"/>
                  <a:pt x="18495" y="14310"/>
                </a:cubicBezTo>
                <a:cubicBezTo>
                  <a:pt x="18495" y="14310"/>
                  <a:pt x="18495" y="14310"/>
                  <a:pt x="18495" y="14310"/>
                </a:cubicBezTo>
                <a:cubicBezTo>
                  <a:pt x="18495" y="14310"/>
                  <a:pt x="18495" y="14310"/>
                  <a:pt x="18495" y="14310"/>
                </a:cubicBezTo>
                <a:cubicBezTo>
                  <a:pt x="17955" y="14175"/>
                  <a:pt x="17820" y="13635"/>
                  <a:pt x="17820" y="13635"/>
                </a:cubicBezTo>
                <a:cubicBezTo>
                  <a:pt x="17820" y="13500"/>
                  <a:pt x="17685" y="13365"/>
                  <a:pt x="17550" y="13365"/>
                </a:cubicBezTo>
                <a:cubicBezTo>
                  <a:pt x="17415" y="13230"/>
                  <a:pt x="17280" y="13365"/>
                  <a:pt x="17145" y="13500"/>
                </a:cubicBezTo>
                <a:cubicBezTo>
                  <a:pt x="16605" y="14310"/>
                  <a:pt x="15255" y="14310"/>
                  <a:pt x="15120" y="14310"/>
                </a:cubicBezTo>
                <a:close/>
                <a:moveTo>
                  <a:pt x="18765" y="15660"/>
                </a:moveTo>
                <a:cubicBezTo>
                  <a:pt x="18765" y="15255"/>
                  <a:pt x="18765" y="15255"/>
                  <a:pt x="18765" y="15255"/>
                </a:cubicBezTo>
                <a:cubicBezTo>
                  <a:pt x="18765" y="15255"/>
                  <a:pt x="18765" y="15390"/>
                  <a:pt x="18765" y="15525"/>
                </a:cubicBezTo>
                <a:cubicBezTo>
                  <a:pt x="18765" y="15525"/>
                  <a:pt x="18765" y="15660"/>
                  <a:pt x="18765" y="15660"/>
                </a:cubicBezTo>
                <a:close/>
                <a:moveTo>
                  <a:pt x="19305" y="5265"/>
                </a:moveTo>
                <a:cubicBezTo>
                  <a:pt x="20250" y="6885"/>
                  <a:pt x="20790" y="8640"/>
                  <a:pt x="20925" y="10395"/>
                </a:cubicBezTo>
                <a:cubicBezTo>
                  <a:pt x="17145" y="10395"/>
                  <a:pt x="17145" y="10395"/>
                  <a:pt x="17145" y="10395"/>
                </a:cubicBezTo>
                <a:cubicBezTo>
                  <a:pt x="17145" y="8910"/>
                  <a:pt x="16875" y="7425"/>
                  <a:pt x="16605" y="6075"/>
                </a:cubicBezTo>
                <a:cubicBezTo>
                  <a:pt x="17550" y="5940"/>
                  <a:pt x="18495" y="5670"/>
                  <a:pt x="19305" y="5265"/>
                </a:cubicBezTo>
                <a:close/>
                <a:moveTo>
                  <a:pt x="16470" y="10395"/>
                </a:moveTo>
                <a:cubicBezTo>
                  <a:pt x="12960" y="10395"/>
                  <a:pt x="12960" y="10395"/>
                  <a:pt x="12960" y="10395"/>
                </a:cubicBezTo>
                <a:cubicBezTo>
                  <a:pt x="12960" y="10395"/>
                  <a:pt x="12960" y="10395"/>
                  <a:pt x="12960" y="10395"/>
                </a:cubicBezTo>
                <a:cubicBezTo>
                  <a:pt x="12555" y="9990"/>
                  <a:pt x="11880" y="9585"/>
                  <a:pt x="11205" y="9585"/>
                </a:cubicBezTo>
                <a:cubicBezTo>
                  <a:pt x="11205" y="6615"/>
                  <a:pt x="11205" y="6615"/>
                  <a:pt x="11205" y="6615"/>
                </a:cubicBezTo>
                <a:cubicBezTo>
                  <a:pt x="12825" y="6615"/>
                  <a:pt x="14445" y="6480"/>
                  <a:pt x="15930" y="6210"/>
                </a:cubicBezTo>
                <a:cubicBezTo>
                  <a:pt x="16200" y="7560"/>
                  <a:pt x="16470" y="8910"/>
                  <a:pt x="16470" y="10395"/>
                </a:cubicBezTo>
                <a:close/>
                <a:moveTo>
                  <a:pt x="13500" y="14040"/>
                </a:moveTo>
                <a:cubicBezTo>
                  <a:pt x="13500" y="14175"/>
                  <a:pt x="13365" y="14445"/>
                  <a:pt x="13095" y="14445"/>
                </a:cubicBezTo>
                <a:cubicBezTo>
                  <a:pt x="13095" y="13635"/>
                  <a:pt x="13095" y="13635"/>
                  <a:pt x="13095" y="13635"/>
                </a:cubicBezTo>
                <a:cubicBezTo>
                  <a:pt x="13365" y="13635"/>
                  <a:pt x="13500" y="13770"/>
                  <a:pt x="13500" y="14040"/>
                </a:cubicBezTo>
                <a:close/>
                <a:moveTo>
                  <a:pt x="11205" y="675"/>
                </a:moveTo>
                <a:cubicBezTo>
                  <a:pt x="12555" y="810"/>
                  <a:pt x="13770" y="1890"/>
                  <a:pt x="14715" y="3510"/>
                </a:cubicBezTo>
                <a:cubicBezTo>
                  <a:pt x="15120" y="4185"/>
                  <a:pt x="15390" y="4860"/>
                  <a:pt x="15660" y="5535"/>
                </a:cubicBezTo>
                <a:cubicBezTo>
                  <a:pt x="14310" y="5805"/>
                  <a:pt x="12690" y="5940"/>
                  <a:pt x="11205" y="5940"/>
                </a:cubicBezTo>
                <a:cubicBezTo>
                  <a:pt x="11205" y="675"/>
                  <a:pt x="11205" y="675"/>
                  <a:pt x="11205" y="675"/>
                </a:cubicBezTo>
                <a:close/>
                <a:moveTo>
                  <a:pt x="10935" y="10260"/>
                </a:moveTo>
                <a:cubicBezTo>
                  <a:pt x="12150" y="10260"/>
                  <a:pt x="13095" y="11205"/>
                  <a:pt x="13095" y="12285"/>
                </a:cubicBezTo>
                <a:cubicBezTo>
                  <a:pt x="13095" y="12690"/>
                  <a:pt x="13095" y="12690"/>
                  <a:pt x="13095" y="12690"/>
                </a:cubicBezTo>
                <a:cubicBezTo>
                  <a:pt x="13095" y="12690"/>
                  <a:pt x="12960" y="12690"/>
                  <a:pt x="12960" y="12690"/>
                </a:cubicBezTo>
                <a:cubicBezTo>
                  <a:pt x="12960" y="12690"/>
                  <a:pt x="12960" y="12690"/>
                  <a:pt x="12960" y="12690"/>
                </a:cubicBezTo>
                <a:cubicBezTo>
                  <a:pt x="12960" y="12690"/>
                  <a:pt x="12960" y="12690"/>
                  <a:pt x="12960" y="12690"/>
                </a:cubicBezTo>
                <a:cubicBezTo>
                  <a:pt x="12960" y="12690"/>
                  <a:pt x="12960" y="12690"/>
                  <a:pt x="12960" y="12690"/>
                </a:cubicBezTo>
                <a:cubicBezTo>
                  <a:pt x="12960" y="12690"/>
                  <a:pt x="12960" y="12690"/>
                  <a:pt x="12960" y="12690"/>
                </a:cubicBezTo>
                <a:cubicBezTo>
                  <a:pt x="12960" y="12690"/>
                  <a:pt x="12960" y="12690"/>
                  <a:pt x="12960" y="12690"/>
                </a:cubicBezTo>
                <a:cubicBezTo>
                  <a:pt x="12960" y="12690"/>
                  <a:pt x="12960" y="12690"/>
                  <a:pt x="12960" y="12690"/>
                </a:cubicBezTo>
                <a:cubicBezTo>
                  <a:pt x="12960" y="12690"/>
                  <a:pt x="12960" y="12690"/>
                  <a:pt x="12960" y="12690"/>
                </a:cubicBezTo>
                <a:cubicBezTo>
                  <a:pt x="12960" y="12690"/>
                  <a:pt x="12960" y="12690"/>
                  <a:pt x="12960" y="12690"/>
                </a:cubicBezTo>
                <a:cubicBezTo>
                  <a:pt x="12960" y="12690"/>
                  <a:pt x="12960" y="12690"/>
                  <a:pt x="12825" y="12690"/>
                </a:cubicBezTo>
                <a:cubicBezTo>
                  <a:pt x="12285" y="12555"/>
                  <a:pt x="12015" y="11745"/>
                  <a:pt x="12015" y="11610"/>
                </a:cubicBezTo>
                <a:cubicBezTo>
                  <a:pt x="12015" y="11610"/>
                  <a:pt x="11880" y="11475"/>
                  <a:pt x="11745" y="11475"/>
                </a:cubicBezTo>
                <a:cubicBezTo>
                  <a:pt x="11610" y="11340"/>
                  <a:pt x="11475" y="11475"/>
                  <a:pt x="11475" y="11610"/>
                </a:cubicBezTo>
                <a:cubicBezTo>
                  <a:pt x="10665" y="12690"/>
                  <a:pt x="8910" y="12690"/>
                  <a:pt x="8775" y="12690"/>
                </a:cubicBezTo>
                <a:cubicBezTo>
                  <a:pt x="8775" y="12690"/>
                  <a:pt x="8775" y="12690"/>
                  <a:pt x="8775" y="12690"/>
                </a:cubicBezTo>
                <a:cubicBezTo>
                  <a:pt x="8775" y="12690"/>
                  <a:pt x="8775" y="12690"/>
                  <a:pt x="8775" y="12690"/>
                </a:cubicBezTo>
                <a:cubicBezTo>
                  <a:pt x="8775" y="12690"/>
                  <a:pt x="8775" y="12690"/>
                  <a:pt x="8775" y="12690"/>
                </a:cubicBezTo>
                <a:cubicBezTo>
                  <a:pt x="8775" y="12690"/>
                  <a:pt x="8775" y="12690"/>
                  <a:pt x="8775" y="12690"/>
                </a:cubicBezTo>
                <a:cubicBezTo>
                  <a:pt x="8775" y="12690"/>
                  <a:pt x="8775" y="12690"/>
                  <a:pt x="8775" y="12690"/>
                </a:cubicBezTo>
                <a:cubicBezTo>
                  <a:pt x="8775" y="12690"/>
                  <a:pt x="8775" y="12690"/>
                  <a:pt x="8775" y="12690"/>
                </a:cubicBezTo>
                <a:cubicBezTo>
                  <a:pt x="8775" y="12690"/>
                  <a:pt x="8775" y="12690"/>
                  <a:pt x="8775" y="12690"/>
                </a:cubicBezTo>
                <a:cubicBezTo>
                  <a:pt x="8775" y="12690"/>
                  <a:pt x="8775" y="12690"/>
                  <a:pt x="8775" y="12690"/>
                </a:cubicBezTo>
                <a:cubicBezTo>
                  <a:pt x="8775" y="12690"/>
                  <a:pt x="8775" y="12690"/>
                  <a:pt x="8640" y="12690"/>
                </a:cubicBezTo>
                <a:cubicBezTo>
                  <a:pt x="8640" y="12690"/>
                  <a:pt x="8640" y="12690"/>
                  <a:pt x="8640" y="12690"/>
                </a:cubicBezTo>
                <a:cubicBezTo>
                  <a:pt x="8640" y="12690"/>
                  <a:pt x="8640" y="12690"/>
                  <a:pt x="8640" y="12690"/>
                </a:cubicBezTo>
                <a:cubicBezTo>
                  <a:pt x="8640" y="12690"/>
                  <a:pt x="8640" y="12690"/>
                  <a:pt x="8640" y="12690"/>
                </a:cubicBezTo>
                <a:cubicBezTo>
                  <a:pt x="8640" y="12690"/>
                  <a:pt x="8640" y="12690"/>
                  <a:pt x="8640" y="12690"/>
                </a:cubicBezTo>
                <a:cubicBezTo>
                  <a:pt x="8640" y="12690"/>
                  <a:pt x="8640" y="12690"/>
                  <a:pt x="8640" y="12690"/>
                </a:cubicBezTo>
                <a:cubicBezTo>
                  <a:pt x="8640" y="12690"/>
                  <a:pt x="8640" y="12690"/>
                  <a:pt x="8640" y="12690"/>
                </a:cubicBezTo>
                <a:cubicBezTo>
                  <a:pt x="8640" y="12690"/>
                  <a:pt x="8640" y="12690"/>
                  <a:pt x="8640" y="12690"/>
                </a:cubicBezTo>
                <a:cubicBezTo>
                  <a:pt x="8640" y="12285"/>
                  <a:pt x="8640" y="12285"/>
                  <a:pt x="8640" y="12285"/>
                </a:cubicBezTo>
                <a:cubicBezTo>
                  <a:pt x="8640" y="11205"/>
                  <a:pt x="9585" y="10260"/>
                  <a:pt x="10665" y="10260"/>
                </a:cubicBezTo>
                <a:lnTo>
                  <a:pt x="10935" y="10260"/>
                </a:lnTo>
                <a:close/>
                <a:moveTo>
                  <a:pt x="5130" y="10395"/>
                </a:moveTo>
                <a:cubicBezTo>
                  <a:pt x="5130" y="8910"/>
                  <a:pt x="5400" y="7560"/>
                  <a:pt x="5670" y="6210"/>
                </a:cubicBezTo>
                <a:cubicBezTo>
                  <a:pt x="7155" y="6480"/>
                  <a:pt x="8775" y="6615"/>
                  <a:pt x="10395" y="6615"/>
                </a:cubicBezTo>
                <a:cubicBezTo>
                  <a:pt x="10395" y="9585"/>
                  <a:pt x="10395" y="9585"/>
                  <a:pt x="10395" y="9585"/>
                </a:cubicBezTo>
                <a:cubicBezTo>
                  <a:pt x="9720" y="9585"/>
                  <a:pt x="9045" y="9990"/>
                  <a:pt x="8640" y="10395"/>
                </a:cubicBezTo>
                <a:cubicBezTo>
                  <a:pt x="8640" y="10395"/>
                  <a:pt x="8640" y="10395"/>
                  <a:pt x="8640" y="10395"/>
                </a:cubicBezTo>
                <a:cubicBezTo>
                  <a:pt x="5130" y="10395"/>
                  <a:pt x="5130" y="10395"/>
                  <a:pt x="5130" y="10395"/>
                </a:cubicBezTo>
                <a:close/>
                <a:moveTo>
                  <a:pt x="8505" y="13635"/>
                </a:moveTo>
                <a:cubicBezTo>
                  <a:pt x="8505" y="14445"/>
                  <a:pt x="8505" y="14445"/>
                  <a:pt x="8505" y="14445"/>
                </a:cubicBezTo>
                <a:cubicBezTo>
                  <a:pt x="8370" y="14445"/>
                  <a:pt x="8100" y="14175"/>
                  <a:pt x="8100" y="14040"/>
                </a:cubicBezTo>
                <a:cubicBezTo>
                  <a:pt x="8100" y="13770"/>
                  <a:pt x="8370" y="13635"/>
                  <a:pt x="8505" y="13635"/>
                </a:cubicBezTo>
                <a:close/>
                <a:moveTo>
                  <a:pt x="10395" y="675"/>
                </a:moveTo>
                <a:cubicBezTo>
                  <a:pt x="10395" y="5940"/>
                  <a:pt x="10395" y="5940"/>
                  <a:pt x="10395" y="5940"/>
                </a:cubicBezTo>
                <a:cubicBezTo>
                  <a:pt x="8910" y="5940"/>
                  <a:pt x="7290" y="5805"/>
                  <a:pt x="5940" y="5535"/>
                </a:cubicBezTo>
                <a:cubicBezTo>
                  <a:pt x="6210" y="4860"/>
                  <a:pt x="6480" y="4185"/>
                  <a:pt x="6885" y="3510"/>
                </a:cubicBezTo>
                <a:cubicBezTo>
                  <a:pt x="7830" y="1890"/>
                  <a:pt x="9045" y="810"/>
                  <a:pt x="10395" y="675"/>
                </a:cubicBezTo>
                <a:close/>
                <a:moveTo>
                  <a:pt x="7965" y="1080"/>
                </a:moveTo>
                <a:cubicBezTo>
                  <a:pt x="7290" y="1620"/>
                  <a:pt x="6750" y="2295"/>
                  <a:pt x="6210" y="3240"/>
                </a:cubicBezTo>
                <a:cubicBezTo>
                  <a:pt x="5805" y="3915"/>
                  <a:pt x="5535" y="4590"/>
                  <a:pt x="5265" y="5400"/>
                </a:cubicBezTo>
                <a:cubicBezTo>
                  <a:pt x="4320" y="5265"/>
                  <a:pt x="3375" y="4995"/>
                  <a:pt x="2700" y="4725"/>
                </a:cubicBezTo>
                <a:cubicBezTo>
                  <a:pt x="4050" y="2970"/>
                  <a:pt x="5805" y="1755"/>
                  <a:pt x="7965" y="1080"/>
                </a:cubicBezTo>
                <a:close/>
                <a:moveTo>
                  <a:pt x="2295" y="5265"/>
                </a:moveTo>
                <a:cubicBezTo>
                  <a:pt x="3105" y="5670"/>
                  <a:pt x="4050" y="5940"/>
                  <a:pt x="4995" y="6075"/>
                </a:cubicBezTo>
                <a:cubicBezTo>
                  <a:pt x="4725" y="7425"/>
                  <a:pt x="4455" y="8910"/>
                  <a:pt x="4455" y="10395"/>
                </a:cubicBezTo>
                <a:cubicBezTo>
                  <a:pt x="675" y="10395"/>
                  <a:pt x="675" y="10395"/>
                  <a:pt x="675" y="10395"/>
                </a:cubicBezTo>
                <a:cubicBezTo>
                  <a:pt x="810" y="8505"/>
                  <a:pt x="1350" y="6750"/>
                  <a:pt x="2295" y="5265"/>
                </a:cubicBezTo>
                <a:close/>
                <a:moveTo>
                  <a:pt x="4455" y="17685"/>
                </a:moveTo>
                <a:cubicBezTo>
                  <a:pt x="4590" y="17685"/>
                  <a:pt x="4590" y="17685"/>
                  <a:pt x="4725" y="17685"/>
                </a:cubicBezTo>
                <a:cubicBezTo>
                  <a:pt x="4995" y="17685"/>
                  <a:pt x="4995" y="17685"/>
                  <a:pt x="4995" y="17685"/>
                </a:cubicBezTo>
                <a:cubicBezTo>
                  <a:pt x="5130" y="17685"/>
                  <a:pt x="5130" y="17685"/>
                  <a:pt x="5265" y="17685"/>
                </a:cubicBezTo>
                <a:cubicBezTo>
                  <a:pt x="5265" y="17820"/>
                  <a:pt x="5265" y="17820"/>
                  <a:pt x="5265" y="17820"/>
                </a:cubicBezTo>
                <a:cubicBezTo>
                  <a:pt x="4860" y="18225"/>
                  <a:pt x="4860" y="18225"/>
                  <a:pt x="4860" y="18225"/>
                </a:cubicBezTo>
                <a:cubicBezTo>
                  <a:pt x="4455" y="17820"/>
                  <a:pt x="4455" y="17820"/>
                  <a:pt x="4455" y="17820"/>
                </a:cubicBezTo>
                <a:lnTo>
                  <a:pt x="4455" y="17685"/>
                </a:lnTo>
                <a:close/>
                <a:moveTo>
                  <a:pt x="4995" y="17010"/>
                </a:moveTo>
                <a:cubicBezTo>
                  <a:pt x="4725" y="17010"/>
                  <a:pt x="4725" y="17010"/>
                  <a:pt x="4725" y="17010"/>
                </a:cubicBezTo>
                <a:cubicBezTo>
                  <a:pt x="4050" y="17010"/>
                  <a:pt x="3645" y="16470"/>
                  <a:pt x="3645" y="15930"/>
                </a:cubicBezTo>
                <a:cubicBezTo>
                  <a:pt x="3645" y="14985"/>
                  <a:pt x="3645" y="14985"/>
                  <a:pt x="3645" y="14985"/>
                </a:cubicBezTo>
                <a:cubicBezTo>
                  <a:pt x="4050" y="14985"/>
                  <a:pt x="4860" y="14715"/>
                  <a:pt x="5400" y="14310"/>
                </a:cubicBezTo>
                <a:cubicBezTo>
                  <a:pt x="5535" y="14445"/>
                  <a:pt x="5805" y="14715"/>
                  <a:pt x="6075" y="14850"/>
                </a:cubicBezTo>
                <a:cubicBezTo>
                  <a:pt x="6075" y="15930"/>
                  <a:pt x="6075" y="15930"/>
                  <a:pt x="6075" y="15930"/>
                </a:cubicBezTo>
                <a:cubicBezTo>
                  <a:pt x="6075" y="16470"/>
                  <a:pt x="5670" y="17010"/>
                  <a:pt x="4995" y="17010"/>
                </a:cubicBezTo>
                <a:close/>
                <a:moveTo>
                  <a:pt x="5940" y="13635"/>
                </a:moveTo>
                <a:cubicBezTo>
                  <a:pt x="5940" y="13500"/>
                  <a:pt x="5805" y="13365"/>
                  <a:pt x="5670" y="13365"/>
                </a:cubicBezTo>
                <a:cubicBezTo>
                  <a:pt x="5535" y="13230"/>
                  <a:pt x="5400" y="13365"/>
                  <a:pt x="5265" y="13500"/>
                </a:cubicBezTo>
                <a:cubicBezTo>
                  <a:pt x="4725" y="14310"/>
                  <a:pt x="3240" y="14310"/>
                  <a:pt x="3240" y="14310"/>
                </a:cubicBezTo>
                <a:cubicBezTo>
                  <a:pt x="3240" y="14310"/>
                  <a:pt x="3240" y="14310"/>
                  <a:pt x="3240" y="14310"/>
                </a:cubicBezTo>
                <a:cubicBezTo>
                  <a:pt x="3240" y="14310"/>
                  <a:pt x="3240" y="14310"/>
                  <a:pt x="3240" y="14310"/>
                </a:cubicBezTo>
                <a:cubicBezTo>
                  <a:pt x="3240" y="14310"/>
                  <a:pt x="3240" y="14310"/>
                  <a:pt x="3240" y="14310"/>
                </a:cubicBezTo>
                <a:cubicBezTo>
                  <a:pt x="3240" y="14310"/>
                  <a:pt x="3240" y="14310"/>
                  <a:pt x="3240" y="14310"/>
                </a:cubicBezTo>
                <a:cubicBezTo>
                  <a:pt x="3240" y="14310"/>
                  <a:pt x="3240" y="14310"/>
                  <a:pt x="3240" y="14310"/>
                </a:cubicBezTo>
                <a:cubicBezTo>
                  <a:pt x="3240" y="14310"/>
                  <a:pt x="3240" y="14310"/>
                  <a:pt x="3240" y="14310"/>
                </a:cubicBezTo>
                <a:cubicBezTo>
                  <a:pt x="3240" y="14310"/>
                  <a:pt x="3240" y="14310"/>
                  <a:pt x="3105" y="14310"/>
                </a:cubicBezTo>
                <a:cubicBezTo>
                  <a:pt x="3105" y="14175"/>
                  <a:pt x="3105" y="14175"/>
                  <a:pt x="3105" y="14175"/>
                </a:cubicBezTo>
                <a:cubicBezTo>
                  <a:pt x="3105" y="13230"/>
                  <a:pt x="3915" y="12555"/>
                  <a:pt x="4725" y="12555"/>
                </a:cubicBezTo>
                <a:cubicBezTo>
                  <a:pt x="4995" y="12555"/>
                  <a:pt x="4995" y="12555"/>
                  <a:pt x="4995" y="12555"/>
                </a:cubicBezTo>
                <a:cubicBezTo>
                  <a:pt x="5805" y="12555"/>
                  <a:pt x="6615" y="13230"/>
                  <a:pt x="6615" y="14175"/>
                </a:cubicBezTo>
                <a:cubicBezTo>
                  <a:pt x="6615" y="14310"/>
                  <a:pt x="6615" y="14310"/>
                  <a:pt x="6615" y="14310"/>
                </a:cubicBezTo>
                <a:cubicBezTo>
                  <a:pt x="6615" y="14310"/>
                  <a:pt x="6615" y="14310"/>
                  <a:pt x="6615" y="14310"/>
                </a:cubicBezTo>
                <a:cubicBezTo>
                  <a:pt x="6615" y="14310"/>
                  <a:pt x="6615" y="14310"/>
                  <a:pt x="6615" y="14310"/>
                </a:cubicBezTo>
                <a:cubicBezTo>
                  <a:pt x="6480" y="14310"/>
                  <a:pt x="6480" y="14310"/>
                  <a:pt x="6480" y="14310"/>
                </a:cubicBezTo>
                <a:cubicBezTo>
                  <a:pt x="6075" y="14175"/>
                  <a:pt x="5940" y="13635"/>
                  <a:pt x="5940" y="13635"/>
                </a:cubicBezTo>
                <a:close/>
                <a:moveTo>
                  <a:pt x="675" y="11205"/>
                </a:moveTo>
                <a:cubicBezTo>
                  <a:pt x="4455" y="11205"/>
                  <a:pt x="4455" y="11205"/>
                  <a:pt x="4455" y="11205"/>
                </a:cubicBezTo>
                <a:cubicBezTo>
                  <a:pt x="4455" y="11340"/>
                  <a:pt x="4455" y="11610"/>
                  <a:pt x="4455" y="11880"/>
                </a:cubicBezTo>
                <a:cubicBezTo>
                  <a:pt x="3375" y="12015"/>
                  <a:pt x="2430" y="12960"/>
                  <a:pt x="2430" y="14175"/>
                </a:cubicBezTo>
                <a:cubicBezTo>
                  <a:pt x="2430" y="14715"/>
                  <a:pt x="2430" y="14715"/>
                  <a:pt x="2430" y="14715"/>
                </a:cubicBezTo>
                <a:cubicBezTo>
                  <a:pt x="2295" y="14850"/>
                  <a:pt x="2160" y="15120"/>
                  <a:pt x="2160" y="15525"/>
                </a:cubicBezTo>
                <a:cubicBezTo>
                  <a:pt x="2160" y="15930"/>
                  <a:pt x="2565" y="16335"/>
                  <a:pt x="2970" y="16470"/>
                </a:cubicBezTo>
                <a:cubicBezTo>
                  <a:pt x="3105" y="16875"/>
                  <a:pt x="3510" y="17145"/>
                  <a:pt x="3780" y="17415"/>
                </a:cubicBezTo>
                <a:cubicBezTo>
                  <a:pt x="3780" y="17550"/>
                  <a:pt x="3780" y="17550"/>
                  <a:pt x="3780" y="17550"/>
                </a:cubicBezTo>
                <a:cubicBezTo>
                  <a:pt x="3510" y="17820"/>
                  <a:pt x="3510" y="17820"/>
                  <a:pt x="3510" y="17820"/>
                </a:cubicBezTo>
                <a:cubicBezTo>
                  <a:pt x="1755" y="15930"/>
                  <a:pt x="810" y="13635"/>
                  <a:pt x="675" y="11205"/>
                </a:cubicBezTo>
                <a:close/>
                <a:moveTo>
                  <a:pt x="2970" y="15255"/>
                </a:moveTo>
                <a:cubicBezTo>
                  <a:pt x="2970" y="15660"/>
                  <a:pt x="2970" y="15660"/>
                  <a:pt x="2970" y="15660"/>
                </a:cubicBezTo>
                <a:cubicBezTo>
                  <a:pt x="2835" y="15660"/>
                  <a:pt x="2835" y="15525"/>
                  <a:pt x="2835" y="15525"/>
                </a:cubicBezTo>
                <a:cubicBezTo>
                  <a:pt x="2835" y="15390"/>
                  <a:pt x="2835" y="15255"/>
                  <a:pt x="2970" y="15255"/>
                </a:cubicBezTo>
                <a:close/>
                <a:moveTo>
                  <a:pt x="6345" y="19710"/>
                </a:moveTo>
                <a:cubicBezTo>
                  <a:pt x="6345" y="20925"/>
                  <a:pt x="6345" y="20925"/>
                  <a:pt x="6345" y="20925"/>
                </a:cubicBezTo>
                <a:cubicBezTo>
                  <a:pt x="5940" y="20925"/>
                  <a:pt x="5940" y="20925"/>
                  <a:pt x="5940" y="20925"/>
                </a:cubicBezTo>
                <a:cubicBezTo>
                  <a:pt x="4185" y="20925"/>
                  <a:pt x="4185" y="20925"/>
                  <a:pt x="4185" y="20925"/>
                </a:cubicBezTo>
                <a:cubicBezTo>
                  <a:pt x="3780" y="20925"/>
                  <a:pt x="3780" y="20925"/>
                  <a:pt x="3780" y="20925"/>
                </a:cubicBezTo>
                <a:cubicBezTo>
                  <a:pt x="3510" y="20925"/>
                  <a:pt x="3510" y="20925"/>
                  <a:pt x="3510" y="20925"/>
                </a:cubicBezTo>
                <a:cubicBezTo>
                  <a:pt x="1890" y="20925"/>
                  <a:pt x="1890" y="20925"/>
                  <a:pt x="1890" y="20925"/>
                </a:cubicBezTo>
                <a:cubicBezTo>
                  <a:pt x="1890" y="19980"/>
                  <a:pt x="1890" y="19980"/>
                  <a:pt x="1890" y="19980"/>
                </a:cubicBezTo>
                <a:cubicBezTo>
                  <a:pt x="1890" y="19035"/>
                  <a:pt x="2565" y="18765"/>
                  <a:pt x="2700" y="18765"/>
                </a:cubicBezTo>
                <a:cubicBezTo>
                  <a:pt x="2700" y="18765"/>
                  <a:pt x="2700" y="18765"/>
                  <a:pt x="2700" y="18765"/>
                </a:cubicBezTo>
                <a:cubicBezTo>
                  <a:pt x="3915" y="18225"/>
                  <a:pt x="3915" y="18225"/>
                  <a:pt x="3915" y="18225"/>
                </a:cubicBezTo>
                <a:cubicBezTo>
                  <a:pt x="4590" y="18900"/>
                  <a:pt x="4590" y="18900"/>
                  <a:pt x="4590" y="18900"/>
                </a:cubicBezTo>
                <a:cubicBezTo>
                  <a:pt x="4725" y="19035"/>
                  <a:pt x="4725" y="19035"/>
                  <a:pt x="4860" y="19035"/>
                </a:cubicBezTo>
                <a:cubicBezTo>
                  <a:pt x="4860" y="19035"/>
                  <a:pt x="4860" y="19035"/>
                  <a:pt x="4860" y="19035"/>
                </a:cubicBezTo>
                <a:cubicBezTo>
                  <a:pt x="4995" y="19035"/>
                  <a:pt x="4995" y="19035"/>
                  <a:pt x="5130" y="18900"/>
                </a:cubicBezTo>
                <a:cubicBezTo>
                  <a:pt x="5805" y="18225"/>
                  <a:pt x="5805" y="18225"/>
                  <a:pt x="5805" y="18225"/>
                </a:cubicBezTo>
                <a:cubicBezTo>
                  <a:pt x="6615" y="18630"/>
                  <a:pt x="6615" y="18630"/>
                  <a:pt x="6615" y="18630"/>
                </a:cubicBezTo>
                <a:cubicBezTo>
                  <a:pt x="6345" y="18900"/>
                  <a:pt x="6345" y="19305"/>
                  <a:pt x="6345" y="19710"/>
                </a:cubicBezTo>
                <a:close/>
                <a:moveTo>
                  <a:pt x="9585" y="16740"/>
                </a:moveTo>
                <a:cubicBezTo>
                  <a:pt x="7830" y="17415"/>
                  <a:pt x="7830" y="17415"/>
                  <a:pt x="7830" y="17415"/>
                </a:cubicBezTo>
                <a:cubicBezTo>
                  <a:pt x="7560" y="17550"/>
                  <a:pt x="7290" y="17685"/>
                  <a:pt x="7020" y="18090"/>
                </a:cubicBezTo>
                <a:cubicBezTo>
                  <a:pt x="5940" y="17550"/>
                  <a:pt x="5940" y="17550"/>
                  <a:pt x="5940" y="17550"/>
                </a:cubicBezTo>
                <a:cubicBezTo>
                  <a:pt x="5940" y="17415"/>
                  <a:pt x="5940" y="17415"/>
                  <a:pt x="5940" y="17415"/>
                </a:cubicBezTo>
                <a:cubicBezTo>
                  <a:pt x="6345" y="17145"/>
                  <a:pt x="6615" y="16875"/>
                  <a:pt x="6750" y="16470"/>
                </a:cubicBezTo>
                <a:cubicBezTo>
                  <a:pt x="7155" y="16335"/>
                  <a:pt x="7560" y="15930"/>
                  <a:pt x="7560" y="15525"/>
                </a:cubicBezTo>
                <a:cubicBezTo>
                  <a:pt x="7560" y="15120"/>
                  <a:pt x="7425" y="14850"/>
                  <a:pt x="7290" y="14715"/>
                </a:cubicBezTo>
                <a:cubicBezTo>
                  <a:pt x="7290" y="14175"/>
                  <a:pt x="7290" y="14175"/>
                  <a:pt x="7290" y="14175"/>
                </a:cubicBezTo>
                <a:cubicBezTo>
                  <a:pt x="7290" y="12960"/>
                  <a:pt x="6345" y="11880"/>
                  <a:pt x="5130" y="11880"/>
                </a:cubicBezTo>
                <a:cubicBezTo>
                  <a:pt x="5130" y="11610"/>
                  <a:pt x="5130" y="11340"/>
                  <a:pt x="5130" y="11205"/>
                </a:cubicBezTo>
                <a:cubicBezTo>
                  <a:pt x="8235" y="11205"/>
                  <a:pt x="8235" y="11205"/>
                  <a:pt x="8235" y="11205"/>
                </a:cubicBezTo>
                <a:cubicBezTo>
                  <a:pt x="7965" y="11475"/>
                  <a:pt x="7965" y="11880"/>
                  <a:pt x="7965" y="12285"/>
                </a:cubicBezTo>
                <a:cubicBezTo>
                  <a:pt x="7965" y="13095"/>
                  <a:pt x="7965" y="13095"/>
                  <a:pt x="7965" y="13095"/>
                </a:cubicBezTo>
                <a:cubicBezTo>
                  <a:pt x="7695" y="13365"/>
                  <a:pt x="7425" y="13635"/>
                  <a:pt x="7425" y="14040"/>
                </a:cubicBezTo>
                <a:cubicBezTo>
                  <a:pt x="7425" y="14580"/>
                  <a:pt x="7965" y="15120"/>
                  <a:pt x="8640" y="15120"/>
                </a:cubicBezTo>
                <a:cubicBezTo>
                  <a:pt x="8775" y="15660"/>
                  <a:pt x="9180" y="16200"/>
                  <a:pt x="9585" y="16335"/>
                </a:cubicBezTo>
                <a:cubicBezTo>
                  <a:pt x="9585" y="16740"/>
                  <a:pt x="9585" y="16740"/>
                  <a:pt x="9585" y="16740"/>
                </a:cubicBezTo>
                <a:close/>
                <a:moveTo>
                  <a:pt x="6750" y="15660"/>
                </a:moveTo>
                <a:cubicBezTo>
                  <a:pt x="6750" y="15255"/>
                  <a:pt x="6750" y="15255"/>
                  <a:pt x="6750" y="15255"/>
                </a:cubicBezTo>
                <a:cubicBezTo>
                  <a:pt x="6885" y="15255"/>
                  <a:pt x="6885" y="15390"/>
                  <a:pt x="6885" y="15525"/>
                </a:cubicBezTo>
                <a:cubicBezTo>
                  <a:pt x="6885" y="15525"/>
                  <a:pt x="6885" y="15660"/>
                  <a:pt x="6750" y="15660"/>
                </a:cubicBezTo>
                <a:close/>
                <a:moveTo>
                  <a:pt x="11340" y="17010"/>
                </a:moveTo>
                <a:cubicBezTo>
                  <a:pt x="11340" y="17010"/>
                  <a:pt x="11340" y="17010"/>
                  <a:pt x="11340" y="17010"/>
                </a:cubicBezTo>
                <a:cubicBezTo>
                  <a:pt x="11340" y="17010"/>
                  <a:pt x="11340" y="17010"/>
                  <a:pt x="11340" y="17010"/>
                </a:cubicBezTo>
                <a:cubicBezTo>
                  <a:pt x="10800" y="17550"/>
                  <a:pt x="10800" y="17550"/>
                  <a:pt x="10800" y="17550"/>
                </a:cubicBezTo>
                <a:cubicBezTo>
                  <a:pt x="10260" y="17010"/>
                  <a:pt x="10260" y="17010"/>
                  <a:pt x="10260" y="17010"/>
                </a:cubicBezTo>
                <a:cubicBezTo>
                  <a:pt x="10260" y="16605"/>
                  <a:pt x="10260" y="16605"/>
                  <a:pt x="10260" y="16605"/>
                </a:cubicBezTo>
                <a:cubicBezTo>
                  <a:pt x="10395" y="16605"/>
                  <a:pt x="10530" y="16605"/>
                  <a:pt x="10665" y="16605"/>
                </a:cubicBezTo>
                <a:cubicBezTo>
                  <a:pt x="11070" y="16605"/>
                  <a:pt x="11070" y="16605"/>
                  <a:pt x="11070" y="16605"/>
                </a:cubicBezTo>
                <a:cubicBezTo>
                  <a:pt x="11205" y="16605"/>
                  <a:pt x="11205" y="16605"/>
                  <a:pt x="11340" y="16605"/>
                </a:cubicBezTo>
                <a:lnTo>
                  <a:pt x="11340" y="17010"/>
                </a:lnTo>
                <a:close/>
                <a:moveTo>
                  <a:pt x="11070" y="15930"/>
                </a:moveTo>
                <a:cubicBezTo>
                  <a:pt x="10665" y="15930"/>
                  <a:pt x="10665" y="15930"/>
                  <a:pt x="10665" y="15930"/>
                </a:cubicBezTo>
                <a:cubicBezTo>
                  <a:pt x="9855" y="15930"/>
                  <a:pt x="9180" y="15390"/>
                  <a:pt x="9180" y="14580"/>
                </a:cubicBezTo>
                <a:cubicBezTo>
                  <a:pt x="9180" y="13365"/>
                  <a:pt x="9180" y="13365"/>
                  <a:pt x="9180" y="13365"/>
                </a:cubicBezTo>
                <a:cubicBezTo>
                  <a:pt x="9720" y="13230"/>
                  <a:pt x="10800" y="13095"/>
                  <a:pt x="11610" y="12420"/>
                </a:cubicBezTo>
                <a:cubicBezTo>
                  <a:pt x="11745" y="12690"/>
                  <a:pt x="12015" y="13095"/>
                  <a:pt x="12420" y="13230"/>
                </a:cubicBezTo>
                <a:cubicBezTo>
                  <a:pt x="12420" y="14580"/>
                  <a:pt x="12420" y="14580"/>
                  <a:pt x="12420" y="14580"/>
                </a:cubicBezTo>
                <a:cubicBezTo>
                  <a:pt x="12420" y="15390"/>
                  <a:pt x="11880" y="15930"/>
                  <a:pt x="11070" y="15930"/>
                </a:cubicBezTo>
                <a:close/>
                <a:moveTo>
                  <a:pt x="14715" y="18090"/>
                </a:moveTo>
                <a:cubicBezTo>
                  <a:pt x="14310" y="17685"/>
                  <a:pt x="14040" y="17550"/>
                  <a:pt x="13770" y="17415"/>
                </a:cubicBezTo>
                <a:cubicBezTo>
                  <a:pt x="12015" y="16740"/>
                  <a:pt x="12015" y="16740"/>
                  <a:pt x="12015" y="16740"/>
                </a:cubicBezTo>
                <a:cubicBezTo>
                  <a:pt x="12015" y="16335"/>
                  <a:pt x="12015" y="16335"/>
                  <a:pt x="12015" y="16335"/>
                </a:cubicBezTo>
                <a:cubicBezTo>
                  <a:pt x="12555" y="16200"/>
                  <a:pt x="12960" y="15660"/>
                  <a:pt x="13095" y="15120"/>
                </a:cubicBezTo>
                <a:cubicBezTo>
                  <a:pt x="13635" y="15120"/>
                  <a:pt x="14175" y="14580"/>
                  <a:pt x="14175" y="14040"/>
                </a:cubicBezTo>
                <a:cubicBezTo>
                  <a:pt x="14175" y="13635"/>
                  <a:pt x="14040" y="13365"/>
                  <a:pt x="13770" y="13095"/>
                </a:cubicBezTo>
                <a:cubicBezTo>
                  <a:pt x="13770" y="12285"/>
                  <a:pt x="13770" y="12285"/>
                  <a:pt x="13770" y="12285"/>
                </a:cubicBezTo>
                <a:cubicBezTo>
                  <a:pt x="13770" y="11880"/>
                  <a:pt x="13635" y="11475"/>
                  <a:pt x="13500" y="11205"/>
                </a:cubicBezTo>
                <a:cubicBezTo>
                  <a:pt x="16470" y="11205"/>
                  <a:pt x="16470" y="11205"/>
                  <a:pt x="16470" y="11205"/>
                </a:cubicBezTo>
                <a:cubicBezTo>
                  <a:pt x="16470" y="11340"/>
                  <a:pt x="16470" y="11610"/>
                  <a:pt x="16470" y="11880"/>
                </a:cubicBezTo>
                <a:cubicBezTo>
                  <a:pt x="15255" y="11880"/>
                  <a:pt x="14445" y="12960"/>
                  <a:pt x="14445" y="14175"/>
                </a:cubicBezTo>
                <a:cubicBezTo>
                  <a:pt x="14445" y="14715"/>
                  <a:pt x="14445" y="14715"/>
                  <a:pt x="14445" y="14715"/>
                </a:cubicBezTo>
                <a:cubicBezTo>
                  <a:pt x="14175" y="14850"/>
                  <a:pt x="14040" y="15120"/>
                  <a:pt x="14040" y="15525"/>
                </a:cubicBezTo>
                <a:cubicBezTo>
                  <a:pt x="14040" y="15930"/>
                  <a:pt x="14445" y="16335"/>
                  <a:pt x="14985" y="16470"/>
                </a:cubicBezTo>
                <a:cubicBezTo>
                  <a:pt x="15120" y="16875"/>
                  <a:pt x="15390" y="17145"/>
                  <a:pt x="15660" y="17415"/>
                </a:cubicBezTo>
                <a:cubicBezTo>
                  <a:pt x="15660" y="17550"/>
                  <a:pt x="15660" y="17550"/>
                  <a:pt x="15660" y="17550"/>
                </a:cubicBezTo>
                <a:lnTo>
                  <a:pt x="14715" y="18090"/>
                </a:lnTo>
                <a:close/>
                <a:moveTo>
                  <a:pt x="14850" y="15255"/>
                </a:moveTo>
                <a:cubicBezTo>
                  <a:pt x="14850" y="15660"/>
                  <a:pt x="14850" y="15660"/>
                  <a:pt x="14850" y="15660"/>
                </a:cubicBezTo>
                <a:cubicBezTo>
                  <a:pt x="14715" y="15660"/>
                  <a:pt x="14715" y="15525"/>
                  <a:pt x="14715" y="15525"/>
                </a:cubicBezTo>
                <a:cubicBezTo>
                  <a:pt x="14715" y="15390"/>
                  <a:pt x="14715" y="15255"/>
                  <a:pt x="14850" y="15255"/>
                </a:cubicBezTo>
                <a:close/>
                <a:moveTo>
                  <a:pt x="19710" y="20925"/>
                </a:moveTo>
                <a:cubicBezTo>
                  <a:pt x="17820" y="20925"/>
                  <a:pt x="17820" y="20925"/>
                  <a:pt x="17820" y="20925"/>
                </a:cubicBezTo>
                <a:cubicBezTo>
                  <a:pt x="16065" y="20925"/>
                  <a:pt x="16065" y="20925"/>
                  <a:pt x="16065" y="20925"/>
                </a:cubicBezTo>
                <a:cubicBezTo>
                  <a:pt x="15660" y="20925"/>
                  <a:pt x="15660" y="20925"/>
                  <a:pt x="15660" y="20925"/>
                </a:cubicBezTo>
                <a:cubicBezTo>
                  <a:pt x="15390" y="20925"/>
                  <a:pt x="15390" y="20925"/>
                  <a:pt x="15390" y="20925"/>
                </a:cubicBezTo>
                <a:cubicBezTo>
                  <a:pt x="15255" y="20925"/>
                  <a:pt x="15255" y="20925"/>
                  <a:pt x="15255" y="20925"/>
                </a:cubicBezTo>
                <a:cubicBezTo>
                  <a:pt x="15255" y="19710"/>
                  <a:pt x="15255" y="19710"/>
                  <a:pt x="15255" y="19710"/>
                </a:cubicBezTo>
                <a:cubicBezTo>
                  <a:pt x="15255" y="19305"/>
                  <a:pt x="15255" y="18900"/>
                  <a:pt x="14985" y="18630"/>
                </a:cubicBezTo>
                <a:cubicBezTo>
                  <a:pt x="15795" y="18225"/>
                  <a:pt x="15795" y="18225"/>
                  <a:pt x="15795" y="18225"/>
                </a:cubicBezTo>
                <a:cubicBezTo>
                  <a:pt x="16470" y="18900"/>
                  <a:pt x="16470" y="18900"/>
                  <a:pt x="16470" y="18900"/>
                </a:cubicBezTo>
                <a:cubicBezTo>
                  <a:pt x="16605" y="19035"/>
                  <a:pt x="16740" y="19035"/>
                  <a:pt x="16740" y="19035"/>
                </a:cubicBezTo>
                <a:cubicBezTo>
                  <a:pt x="16740" y="19035"/>
                  <a:pt x="16740" y="19035"/>
                  <a:pt x="16740" y="19035"/>
                </a:cubicBezTo>
                <a:cubicBezTo>
                  <a:pt x="16875" y="19035"/>
                  <a:pt x="17010" y="19035"/>
                  <a:pt x="17010" y="18900"/>
                </a:cubicBezTo>
                <a:cubicBezTo>
                  <a:pt x="17685" y="18225"/>
                  <a:pt x="17685" y="18225"/>
                  <a:pt x="17685" y="18225"/>
                </a:cubicBezTo>
                <a:cubicBezTo>
                  <a:pt x="18900" y="18765"/>
                  <a:pt x="18900" y="18765"/>
                  <a:pt x="18900" y="18765"/>
                </a:cubicBezTo>
                <a:cubicBezTo>
                  <a:pt x="18900" y="18765"/>
                  <a:pt x="18900" y="18765"/>
                  <a:pt x="18900" y="18765"/>
                </a:cubicBezTo>
                <a:cubicBezTo>
                  <a:pt x="19035" y="18765"/>
                  <a:pt x="19710" y="19035"/>
                  <a:pt x="19710" y="19980"/>
                </a:cubicBezTo>
                <a:cubicBezTo>
                  <a:pt x="19710" y="20925"/>
                  <a:pt x="19710" y="20925"/>
                  <a:pt x="19710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07" name="Freeform 191"/>
          <p:cNvSpPr/>
          <p:nvPr/>
        </p:nvSpPr>
        <p:spPr>
          <a:xfrm>
            <a:off x="8767761" y="9421814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1610"/>
                </a:moveTo>
                <a:cubicBezTo>
                  <a:pt x="21465" y="11610"/>
                  <a:pt x="21600" y="11475"/>
                  <a:pt x="21600" y="11340"/>
                </a:cubicBezTo>
                <a:cubicBezTo>
                  <a:pt x="21600" y="8370"/>
                  <a:pt x="21600" y="8370"/>
                  <a:pt x="21600" y="8370"/>
                </a:cubicBezTo>
                <a:cubicBezTo>
                  <a:pt x="21600" y="8100"/>
                  <a:pt x="21465" y="7965"/>
                  <a:pt x="21195" y="7965"/>
                </a:cubicBezTo>
                <a:cubicBezTo>
                  <a:pt x="19035" y="7965"/>
                  <a:pt x="19035" y="7965"/>
                  <a:pt x="19035" y="7965"/>
                </a:cubicBezTo>
                <a:cubicBezTo>
                  <a:pt x="18765" y="7965"/>
                  <a:pt x="18630" y="8100"/>
                  <a:pt x="18630" y="8370"/>
                </a:cubicBezTo>
                <a:cubicBezTo>
                  <a:pt x="18630" y="8370"/>
                  <a:pt x="18630" y="8370"/>
                  <a:pt x="18630" y="8370"/>
                </a:cubicBezTo>
                <a:cubicBezTo>
                  <a:pt x="17820" y="8370"/>
                  <a:pt x="17820" y="8370"/>
                  <a:pt x="17820" y="8370"/>
                </a:cubicBezTo>
                <a:cubicBezTo>
                  <a:pt x="17280" y="7695"/>
                  <a:pt x="15660" y="7695"/>
                  <a:pt x="15255" y="7695"/>
                </a:cubicBezTo>
                <a:cubicBezTo>
                  <a:pt x="13770" y="7695"/>
                  <a:pt x="13770" y="7695"/>
                  <a:pt x="13770" y="7695"/>
                </a:cubicBezTo>
                <a:cubicBezTo>
                  <a:pt x="13365" y="7695"/>
                  <a:pt x="12960" y="8100"/>
                  <a:pt x="12960" y="8640"/>
                </a:cubicBezTo>
                <a:cubicBezTo>
                  <a:pt x="12960" y="8640"/>
                  <a:pt x="12960" y="8640"/>
                  <a:pt x="12960" y="8640"/>
                </a:cubicBezTo>
                <a:cubicBezTo>
                  <a:pt x="12960" y="8640"/>
                  <a:pt x="12960" y="8775"/>
                  <a:pt x="12960" y="8775"/>
                </a:cubicBezTo>
                <a:cubicBezTo>
                  <a:pt x="12690" y="8775"/>
                  <a:pt x="12690" y="8775"/>
                  <a:pt x="12690" y="8775"/>
                </a:cubicBezTo>
                <a:cubicBezTo>
                  <a:pt x="12690" y="7560"/>
                  <a:pt x="12690" y="7560"/>
                  <a:pt x="12690" y="7560"/>
                </a:cubicBezTo>
                <a:cubicBezTo>
                  <a:pt x="12690" y="7425"/>
                  <a:pt x="12690" y="7425"/>
                  <a:pt x="12690" y="7425"/>
                </a:cubicBezTo>
                <a:cubicBezTo>
                  <a:pt x="12825" y="7560"/>
                  <a:pt x="12960" y="7695"/>
                  <a:pt x="13230" y="7695"/>
                </a:cubicBezTo>
                <a:cubicBezTo>
                  <a:pt x="13230" y="7695"/>
                  <a:pt x="13365" y="7695"/>
                  <a:pt x="13365" y="7695"/>
                </a:cubicBezTo>
                <a:cubicBezTo>
                  <a:pt x="13635" y="7695"/>
                  <a:pt x="13770" y="7695"/>
                  <a:pt x="14040" y="7425"/>
                </a:cubicBezTo>
                <a:cubicBezTo>
                  <a:pt x="14040" y="7425"/>
                  <a:pt x="14040" y="7425"/>
                  <a:pt x="14040" y="7425"/>
                </a:cubicBezTo>
                <a:cubicBezTo>
                  <a:pt x="14040" y="7425"/>
                  <a:pt x="14580" y="6885"/>
                  <a:pt x="13905" y="5805"/>
                </a:cubicBezTo>
                <a:cubicBezTo>
                  <a:pt x="13635" y="5535"/>
                  <a:pt x="13500" y="5265"/>
                  <a:pt x="13500" y="4995"/>
                </a:cubicBezTo>
                <a:cubicBezTo>
                  <a:pt x="13365" y="4590"/>
                  <a:pt x="13365" y="4050"/>
                  <a:pt x="12420" y="3375"/>
                </a:cubicBezTo>
                <a:cubicBezTo>
                  <a:pt x="12420" y="2970"/>
                  <a:pt x="12420" y="2970"/>
                  <a:pt x="12420" y="2970"/>
                </a:cubicBezTo>
                <a:cubicBezTo>
                  <a:pt x="12555" y="2970"/>
                  <a:pt x="12555" y="2970"/>
                  <a:pt x="12555" y="2970"/>
                </a:cubicBezTo>
                <a:cubicBezTo>
                  <a:pt x="12690" y="2970"/>
                  <a:pt x="12825" y="2835"/>
                  <a:pt x="12825" y="2565"/>
                </a:cubicBezTo>
                <a:cubicBezTo>
                  <a:pt x="12825" y="405"/>
                  <a:pt x="12825" y="405"/>
                  <a:pt x="12825" y="405"/>
                </a:cubicBezTo>
                <a:cubicBezTo>
                  <a:pt x="12825" y="135"/>
                  <a:pt x="12690" y="0"/>
                  <a:pt x="12555" y="0"/>
                </a:cubicBezTo>
                <a:cubicBezTo>
                  <a:pt x="12285" y="0"/>
                  <a:pt x="12150" y="135"/>
                  <a:pt x="12150" y="405"/>
                </a:cubicBezTo>
                <a:cubicBezTo>
                  <a:pt x="12150" y="2295"/>
                  <a:pt x="12150" y="2295"/>
                  <a:pt x="12150" y="2295"/>
                </a:cubicBezTo>
                <a:cubicBezTo>
                  <a:pt x="12150" y="2295"/>
                  <a:pt x="12150" y="2295"/>
                  <a:pt x="12150" y="2295"/>
                </a:cubicBezTo>
                <a:cubicBezTo>
                  <a:pt x="12150" y="2295"/>
                  <a:pt x="12150" y="2295"/>
                  <a:pt x="12150" y="2295"/>
                </a:cubicBezTo>
                <a:cubicBezTo>
                  <a:pt x="12150" y="2295"/>
                  <a:pt x="12150" y="2295"/>
                  <a:pt x="12150" y="2295"/>
                </a:cubicBezTo>
                <a:cubicBezTo>
                  <a:pt x="8910" y="2295"/>
                  <a:pt x="8910" y="2295"/>
                  <a:pt x="8910" y="2295"/>
                </a:cubicBezTo>
                <a:cubicBezTo>
                  <a:pt x="8910" y="2295"/>
                  <a:pt x="8910" y="2295"/>
                  <a:pt x="8910" y="2295"/>
                </a:cubicBezTo>
                <a:cubicBezTo>
                  <a:pt x="8910" y="2295"/>
                  <a:pt x="8910" y="2295"/>
                  <a:pt x="8910" y="2295"/>
                </a:cubicBezTo>
                <a:cubicBezTo>
                  <a:pt x="8775" y="2295"/>
                  <a:pt x="8775" y="2295"/>
                  <a:pt x="8775" y="2295"/>
                </a:cubicBezTo>
                <a:cubicBezTo>
                  <a:pt x="8775" y="675"/>
                  <a:pt x="8775" y="675"/>
                  <a:pt x="8775" y="675"/>
                </a:cubicBezTo>
                <a:cubicBezTo>
                  <a:pt x="11475" y="675"/>
                  <a:pt x="11475" y="675"/>
                  <a:pt x="11475" y="675"/>
                </a:cubicBezTo>
                <a:cubicBezTo>
                  <a:pt x="11610" y="675"/>
                  <a:pt x="11745" y="540"/>
                  <a:pt x="11745" y="405"/>
                </a:cubicBezTo>
                <a:cubicBezTo>
                  <a:pt x="11745" y="135"/>
                  <a:pt x="11610" y="0"/>
                  <a:pt x="11475" y="0"/>
                </a:cubicBezTo>
                <a:cubicBezTo>
                  <a:pt x="8505" y="0"/>
                  <a:pt x="8505" y="0"/>
                  <a:pt x="8505" y="0"/>
                </a:cubicBezTo>
                <a:cubicBezTo>
                  <a:pt x="8235" y="0"/>
                  <a:pt x="8100" y="135"/>
                  <a:pt x="8100" y="405"/>
                </a:cubicBezTo>
                <a:cubicBezTo>
                  <a:pt x="8100" y="2565"/>
                  <a:pt x="8100" y="2565"/>
                  <a:pt x="8100" y="2565"/>
                </a:cubicBezTo>
                <a:cubicBezTo>
                  <a:pt x="8100" y="2835"/>
                  <a:pt x="8235" y="2970"/>
                  <a:pt x="8505" y="2970"/>
                </a:cubicBezTo>
                <a:cubicBezTo>
                  <a:pt x="8505" y="2970"/>
                  <a:pt x="8505" y="2970"/>
                  <a:pt x="8505" y="2970"/>
                </a:cubicBezTo>
                <a:cubicBezTo>
                  <a:pt x="8505" y="3780"/>
                  <a:pt x="8505" y="3780"/>
                  <a:pt x="8505" y="3780"/>
                </a:cubicBezTo>
                <a:cubicBezTo>
                  <a:pt x="7830" y="4320"/>
                  <a:pt x="7830" y="6075"/>
                  <a:pt x="7965" y="6345"/>
                </a:cubicBezTo>
                <a:cubicBezTo>
                  <a:pt x="7965" y="7830"/>
                  <a:pt x="7965" y="7830"/>
                  <a:pt x="7965" y="7830"/>
                </a:cubicBezTo>
                <a:cubicBezTo>
                  <a:pt x="7965" y="8235"/>
                  <a:pt x="8235" y="8640"/>
                  <a:pt x="8775" y="8640"/>
                </a:cubicBezTo>
                <a:cubicBezTo>
                  <a:pt x="8775" y="8640"/>
                  <a:pt x="8775" y="8640"/>
                  <a:pt x="8775" y="8640"/>
                </a:cubicBezTo>
                <a:cubicBezTo>
                  <a:pt x="8775" y="8640"/>
                  <a:pt x="8910" y="8640"/>
                  <a:pt x="8910" y="8640"/>
                </a:cubicBezTo>
                <a:cubicBezTo>
                  <a:pt x="8910" y="9045"/>
                  <a:pt x="8910" y="9045"/>
                  <a:pt x="8910" y="9045"/>
                </a:cubicBezTo>
                <a:cubicBezTo>
                  <a:pt x="8910" y="9045"/>
                  <a:pt x="8910" y="9180"/>
                  <a:pt x="8910" y="9315"/>
                </a:cubicBezTo>
                <a:cubicBezTo>
                  <a:pt x="7560" y="9315"/>
                  <a:pt x="7560" y="9315"/>
                  <a:pt x="7560" y="9315"/>
                </a:cubicBezTo>
                <a:cubicBezTo>
                  <a:pt x="7425" y="9315"/>
                  <a:pt x="7425" y="9315"/>
                  <a:pt x="7425" y="9315"/>
                </a:cubicBezTo>
                <a:cubicBezTo>
                  <a:pt x="7560" y="9045"/>
                  <a:pt x="7695" y="8910"/>
                  <a:pt x="7695" y="8640"/>
                </a:cubicBezTo>
                <a:cubicBezTo>
                  <a:pt x="7695" y="8370"/>
                  <a:pt x="7695" y="8100"/>
                  <a:pt x="7425" y="7830"/>
                </a:cubicBezTo>
                <a:cubicBezTo>
                  <a:pt x="7425" y="7830"/>
                  <a:pt x="7425" y="7830"/>
                  <a:pt x="7425" y="7830"/>
                </a:cubicBezTo>
                <a:cubicBezTo>
                  <a:pt x="7425" y="7830"/>
                  <a:pt x="6885" y="7290"/>
                  <a:pt x="5805" y="7965"/>
                </a:cubicBezTo>
                <a:cubicBezTo>
                  <a:pt x="5535" y="8235"/>
                  <a:pt x="5265" y="8370"/>
                  <a:pt x="4995" y="8370"/>
                </a:cubicBezTo>
                <a:cubicBezTo>
                  <a:pt x="4590" y="8505"/>
                  <a:pt x="4050" y="8505"/>
                  <a:pt x="3375" y="9450"/>
                </a:cubicBezTo>
                <a:cubicBezTo>
                  <a:pt x="2970" y="9450"/>
                  <a:pt x="2970" y="9450"/>
                  <a:pt x="2970" y="9450"/>
                </a:cubicBezTo>
                <a:cubicBezTo>
                  <a:pt x="2970" y="9315"/>
                  <a:pt x="2970" y="9315"/>
                  <a:pt x="2970" y="9315"/>
                </a:cubicBezTo>
                <a:cubicBezTo>
                  <a:pt x="2970" y="9180"/>
                  <a:pt x="2835" y="9045"/>
                  <a:pt x="2565" y="9045"/>
                </a:cubicBezTo>
                <a:cubicBezTo>
                  <a:pt x="405" y="9045"/>
                  <a:pt x="405" y="9045"/>
                  <a:pt x="405" y="9045"/>
                </a:cubicBezTo>
                <a:cubicBezTo>
                  <a:pt x="135" y="9045"/>
                  <a:pt x="0" y="9180"/>
                  <a:pt x="0" y="9315"/>
                </a:cubicBezTo>
                <a:cubicBezTo>
                  <a:pt x="0" y="9585"/>
                  <a:pt x="135" y="9720"/>
                  <a:pt x="405" y="9720"/>
                </a:cubicBezTo>
                <a:cubicBezTo>
                  <a:pt x="2295" y="9720"/>
                  <a:pt x="2295" y="9720"/>
                  <a:pt x="2295" y="9720"/>
                </a:cubicBezTo>
                <a:cubicBezTo>
                  <a:pt x="2295" y="13095"/>
                  <a:pt x="2295" y="13095"/>
                  <a:pt x="2295" y="13095"/>
                </a:cubicBezTo>
                <a:cubicBezTo>
                  <a:pt x="675" y="13095"/>
                  <a:pt x="675" y="13095"/>
                  <a:pt x="675" y="13095"/>
                </a:cubicBezTo>
                <a:cubicBezTo>
                  <a:pt x="675" y="10395"/>
                  <a:pt x="675" y="10395"/>
                  <a:pt x="675" y="10395"/>
                </a:cubicBezTo>
                <a:cubicBezTo>
                  <a:pt x="675" y="10260"/>
                  <a:pt x="540" y="10125"/>
                  <a:pt x="405" y="10125"/>
                </a:cubicBezTo>
                <a:cubicBezTo>
                  <a:pt x="135" y="10125"/>
                  <a:pt x="0" y="10260"/>
                  <a:pt x="0" y="10395"/>
                </a:cubicBezTo>
                <a:cubicBezTo>
                  <a:pt x="0" y="13365"/>
                  <a:pt x="0" y="13365"/>
                  <a:pt x="0" y="13365"/>
                </a:cubicBezTo>
                <a:cubicBezTo>
                  <a:pt x="0" y="13635"/>
                  <a:pt x="135" y="13770"/>
                  <a:pt x="405" y="13770"/>
                </a:cubicBezTo>
                <a:cubicBezTo>
                  <a:pt x="2565" y="13770"/>
                  <a:pt x="2565" y="13770"/>
                  <a:pt x="2565" y="13770"/>
                </a:cubicBezTo>
                <a:cubicBezTo>
                  <a:pt x="2835" y="13770"/>
                  <a:pt x="2970" y="13635"/>
                  <a:pt x="2970" y="13365"/>
                </a:cubicBezTo>
                <a:cubicBezTo>
                  <a:pt x="2970" y="13365"/>
                  <a:pt x="2970" y="13365"/>
                  <a:pt x="2970" y="13365"/>
                </a:cubicBezTo>
                <a:cubicBezTo>
                  <a:pt x="3780" y="13365"/>
                  <a:pt x="3780" y="13365"/>
                  <a:pt x="3780" y="13365"/>
                </a:cubicBezTo>
                <a:cubicBezTo>
                  <a:pt x="4320" y="13905"/>
                  <a:pt x="5670" y="14040"/>
                  <a:pt x="6210" y="14040"/>
                </a:cubicBezTo>
                <a:cubicBezTo>
                  <a:pt x="6345" y="14040"/>
                  <a:pt x="6345" y="14040"/>
                  <a:pt x="6345" y="14040"/>
                </a:cubicBezTo>
                <a:cubicBezTo>
                  <a:pt x="7830" y="14040"/>
                  <a:pt x="7830" y="14040"/>
                  <a:pt x="7830" y="14040"/>
                </a:cubicBezTo>
                <a:cubicBezTo>
                  <a:pt x="7830" y="14040"/>
                  <a:pt x="7830" y="13905"/>
                  <a:pt x="7965" y="13905"/>
                </a:cubicBezTo>
                <a:cubicBezTo>
                  <a:pt x="7830" y="14040"/>
                  <a:pt x="7830" y="14040"/>
                  <a:pt x="7695" y="14175"/>
                </a:cubicBezTo>
                <a:cubicBezTo>
                  <a:pt x="7695" y="14175"/>
                  <a:pt x="7695" y="14175"/>
                  <a:pt x="7695" y="14175"/>
                </a:cubicBezTo>
                <a:cubicBezTo>
                  <a:pt x="7695" y="14175"/>
                  <a:pt x="7020" y="14715"/>
                  <a:pt x="7830" y="15795"/>
                </a:cubicBezTo>
                <a:cubicBezTo>
                  <a:pt x="8100" y="16065"/>
                  <a:pt x="8100" y="16335"/>
                  <a:pt x="8235" y="16605"/>
                </a:cubicBezTo>
                <a:cubicBezTo>
                  <a:pt x="8235" y="17010"/>
                  <a:pt x="8370" y="17550"/>
                  <a:pt x="9180" y="18225"/>
                </a:cubicBezTo>
                <a:cubicBezTo>
                  <a:pt x="9180" y="18630"/>
                  <a:pt x="9180" y="18630"/>
                  <a:pt x="9180" y="18630"/>
                </a:cubicBezTo>
                <a:cubicBezTo>
                  <a:pt x="9180" y="18630"/>
                  <a:pt x="9180" y="18630"/>
                  <a:pt x="9180" y="18630"/>
                </a:cubicBezTo>
                <a:cubicBezTo>
                  <a:pt x="8910" y="18630"/>
                  <a:pt x="8775" y="18765"/>
                  <a:pt x="8775" y="19035"/>
                </a:cubicBezTo>
                <a:cubicBezTo>
                  <a:pt x="8775" y="21195"/>
                  <a:pt x="8775" y="21195"/>
                  <a:pt x="8775" y="21195"/>
                </a:cubicBezTo>
                <a:cubicBezTo>
                  <a:pt x="8775" y="21465"/>
                  <a:pt x="8910" y="21600"/>
                  <a:pt x="9180" y="21600"/>
                </a:cubicBezTo>
                <a:cubicBezTo>
                  <a:pt x="9315" y="21600"/>
                  <a:pt x="9450" y="21465"/>
                  <a:pt x="9450" y="21195"/>
                </a:cubicBezTo>
                <a:cubicBezTo>
                  <a:pt x="9450" y="19305"/>
                  <a:pt x="9450" y="19305"/>
                  <a:pt x="9450" y="19305"/>
                </a:cubicBezTo>
                <a:cubicBezTo>
                  <a:pt x="12825" y="19305"/>
                  <a:pt x="12825" y="19305"/>
                  <a:pt x="12825" y="19305"/>
                </a:cubicBezTo>
                <a:cubicBezTo>
                  <a:pt x="12825" y="20925"/>
                  <a:pt x="12825" y="20925"/>
                  <a:pt x="12825" y="20925"/>
                </a:cubicBezTo>
                <a:cubicBezTo>
                  <a:pt x="10260" y="20925"/>
                  <a:pt x="10260" y="20925"/>
                  <a:pt x="10260" y="20925"/>
                </a:cubicBezTo>
                <a:cubicBezTo>
                  <a:pt x="10125" y="20925"/>
                  <a:pt x="9990" y="21060"/>
                  <a:pt x="9990" y="21195"/>
                </a:cubicBezTo>
                <a:cubicBezTo>
                  <a:pt x="9990" y="21465"/>
                  <a:pt x="10125" y="21600"/>
                  <a:pt x="10260" y="21600"/>
                </a:cubicBezTo>
                <a:cubicBezTo>
                  <a:pt x="13230" y="21600"/>
                  <a:pt x="13230" y="21600"/>
                  <a:pt x="13230" y="21600"/>
                </a:cubicBezTo>
                <a:cubicBezTo>
                  <a:pt x="13365" y="21600"/>
                  <a:pt x="13635" y="21465"/>
                  <a:pt x="13635" y="21195"/>
                </a:cubicBezTo>
                <a:cubicBezTo>
                  <a:pt x="13635" y="19035"/>
                  <a:pt x="13635" y="19035"/>
                  <a:pt x="13635" y="19035"/>
                </a:cubicBezTo>
                <a:cubicBezTo>
                  <a:pt x="13635" y="18765"/>
                  <a:pt x="13365" y="18630"/>
                  <a:pt x="13230" y="18630"/>
                </a:cubicBezTo>
                <a:cubicBezTo>
                  <a:pt x="13095" y="18630"/>
                  <a:pt x="13095" y="18630"/>
                  <a:pt x="13095" y="18630"/>
                </a:cubicBezTo>
                <a:cubicBezTo>
                  <a:pt x="13095" y="17820"/>
                  <a:pt x="13095" y="17820"/>
                  <a:pt x="13095" y="17820"/>
                </a:cubicBezTo>
                <a:cubicBezTo>
                  <a:pt x="13770" y="17280"/>
                  <a:pt x="13770" y="15660"/>
                  <a:pt x="13770" y="15255"/>
                </a:cubicBezTo>
                <a:cubicBezTo>
                  <a:pt x="13770" y="13770"/>
                  <a:pt x="13770" y="13770"/>
                  <a:pt x="13770" y="13770"/>
                </a:cubicBezTo>
                <a:cubicBezTo>
                  <a:pt x="13770" y="13365"/>
                  <a:pt x="13365" y="12960"/>
                  <a:pt x="12960" y="12960"/>
                </a:cubicBezTo>
                <a:cubicBezTo>
                  <a:pt x="12960" y="12960"/>
                  <a:pt x="12960" y="12960"/>
                  <a:pt x="12960" y="12960"/>
                </a:cubicBezTo>
                <a:cubicBezTo>
                  <a:pt x="12825" y="12960"/>
                  <a:pt x="12825" y="12960"/>
                  <a:pt x="12825" y="12960"/>
                </a:cubicBezTo>
                <a:cubicBezTo>
                  <a:pt x="12825" y="12555"/>
                  <a:pt x="12825" y="12555"/>
                  <a:pt x="12825" y="12555"/>
                </a:cubicBezTo>
                <a:cubicBezTo>
                  <a:pt x="12825" y="12555"/>
                  <a:pt x="12825" y="12555"/>
                  <a:pt x="12825" y="12420"/>
                </a:cubicBezTo>
                <a:cubicBezTo>
                  <a:pt x="14040" y="12420"/>
                  <a:pt x="14040" y="12420"/>
                  <a:pt x="14040" y="12420"/>
                </a:cubicBezTo>
                <a:cubicBezTo>
                  <a:pt x="14175" y="12420"/>
                  <a:pt x="14175" y="12420"/>
                  <a:pt x="14175" y="12420"/>
                </a:cubicBezTo>
                <a:cubicBezTo>
                  <a:pt x="14040" y="12690"/>
                  <a:pt x="13905" y="12825"/>
                  <a:pt x="13905" y="13095"/>
                </a:cubicBezTo>
                <a:cubicBezTo>
                  <a:pt x="13905" y="13365"/>
                  <a:pt x="13905" y="13635"/>
                  <a:pt x="14175" y="13905"/>
                </a:cubicBezTo>
                <a:cubicBezTo>
                  <a:pt x="14175" y="13905"/>
                  <a:pt x="14175" y="13905"/>
                  <a:pt x="14175" y="13905"/>
                </a:cubicBezTo>
                <a:cubicBezTo>
                  <a:pt x="14175" y="13905"/>
                  <a:pt x="14310" y="14175"/>
                  <a:pt x="14715" y="14175"/>
                </a:cubicBezTo>
                <a:cubicBezTo>
                  <a:pt x="14985" y="14175"/>
                  <a:pt x="15390" y="14040"/>
                  <a:pt x="15795" y="13770"/>
                </a:cubicBezTo>
                <a:cubicBezTo>
                  <a:pt x="16065" y="13500"/>
                  <a:pt x="16335" y="13365"/>
                  <a:pt x="16605" y="13365"/>
                </a:cubicBezTo>
                <a:cubicBezTo>
                  <a:pt x="17010" y="13230"/>
                  <a:pt x="17550" y="13230"/>
                  <a:pt x="18225" y="12285"/>
                </a:cubicBezTo>
                <a:cubicBezTo>
                  <a:pt x="18630" y="12285"/>
                  <a:pt x="18630" y="12285"/>
                  <a:pt x="18630" y="12285"/>
                </a:cubicBezTo>
                <a:cubicBezTo>
                  <a:pt x="18630" y="12420"/>
                  <a:pt x="18630" y="12420"/>
                  <a:pt x="18630" y="12420"/>
                </a:cubicBezTo>
                <a:cubicBezTo>
                  <a:pt x="18630" y="12555"/>
                  <a:pt x="18765" y="12690"/>
                  <a:pt x="19035" y="12690"/>
                </a:cubicBezTo>
                <a:cubicBezTo>
                  <a:pt x="21195" y="12690"/>
                  <a:pt x="21195" y="12690"/>
                  <a:pt x="21195" y="12690"/>
                </a:cubicBezTo>
                <a:cubicBezTo>
                  <a:pt x="21465" y="12690"/>
                  <a:pt x="21600" y="12555"/>
                  <a:pt x="21600" y="12420"/>
                </a:cubicBezTo>
                <a:cubicBezTo>
                  <a:pt x="21600" y="12150"/>
                  <a:pt x="21465" y="12015"/>
                  <a:pt x="21195" y="12015"/>
                </a:cubicBezTo>
                <a:cubicBezTo>
                  <a:pt x="19305" y="12015"/>
                  <a:pt x="19305" y="12015"/>
                  <a:pt x="19305" y="12015"/>
                </a:cubicBezTo>
                <a:cubicBezTo>
                  <a:pt x="19305" y="8640"/>
                  <a:pt x="19305" y="8640"/>
                  <a:pt x="19305" y="8640"/>
                </a:cubicBezTo>
                <a:cubicBezTo>
                  <a:pt x="20925" y="8640"/>
                  <a:pt x="20925" y="8640"/>
                  <a:pt x="20925" y="8640"/>
                </a:cubicBezTo>
                <a:cubicBezTo>
                  <a:pt x="20925" y="11340"/>
                  <a:pt x="20925" y="11340"/>
                  <a:pt x="20925" y="11340"/>
                </a:cubicBezTo>
                <a:cubicBezTo>
                  <a:pt x="20925" y="11475"/>
                  <a:pt x="21060" y="11610"/>
                  <a:pt x="21195" y="11610"/>
                </a:cubicBezTo>
                <a:close/>
                <a:moveTo>
                  <a:pt x="8910" y="6615"/>
                </a:moveTo>
                <a:cubicBezTo>
                  <a:pt x="8910" y="7830"/>
                  <a:pt x="8910" y="7830"/>
                  <a:pt x="8910" y="7830"/>
                </a:cubicBezTo>
                <a:cubicBezTo>
                  <a:pt x="8910" y="7830"/>
                  <a:pt x="8775" y="7965"/>
                  <a:pt x="8775" y="7965"/>
                </a:cubicBezTo>
                <a:cubicBezTo>
                  <a:pt x="8775" y="7965"/>
                  <a:pt x="8775" y="7965"/>
                  <a:pt x="8775" y="7965"/>
                </a:cubicBezTo>
                <a:cubicBezTo>
                  <a:pt x="8640" y="7965"/>
                  <a:pt x="8640" y="7830"/>
                  <a:pt x="8640" y="7830"/>
                </a:cubicBezTo>
                <a:cubicBezTo>
                  <a:pt x="8640" y="6345"/>
                  <a:pt x="8640" y="6345"/>
                  <a:pt x="8640" y="6345"/>
                </a:cubicBezTo>
                <a:cubicBezTo>
                  <a:pt x="8640" y="6345"/>
                  <a:pt x="8640" y="6345"/>
                  <a:pt x="8640" y="6345"/>
                </a:cubicBezTo>
                <a:cubicBezTo>
                  <a:pt x="8505" y="5670"/>
                  <a:pt x="8775" y="4455"/>
                  <a:pt x="9045" y="4185"/>
                </a:cubicBezTo>
                <a:cubicBezTo>
                  <a:pt x="9180" y="4050"/>
                  <a:pt x="9315" y="4050"/>
                  <a:pt x="9315" y="3915"/>
                </a:cubicBezTo>
                <a:cubicBezTo>
                  <a:pt x="9315" y="2970"/>
                  <a:pt x="9315" y="2970"/>
                  <a:pt x="9315" y="2970"/>
                </a:cubicBezTo>
                <a:cubicBezTo>
                  <a:pt x="11745" y="2970"/>
                  <a:pt x="11745" y="2970"/>
                  <a:pt x="11745" y="2970"/>
                </a:cubicBezTo>
                <a:cubicBezTo>
                  <a:pt x="11745" y="3510"/>
                  <a:pt x="11745" y="3510"/>
                  <a:pt x="11745" y="3510"/>
                </a:cubicBezTo>
                <a:cubicBezTo>
                  <a:pt x="11745" y="3645"/>
                  <a:pt x="11880" y="3780"/>
                  <a:pt x="11880" y="3780"/>
                </a:cubicBezTo>
                <a:cubicBezTo>
                  <a:pt x="12690" y="4455"/>
                  <a:pt x="12825" y="4725"/>
                  <a:pt x="12825" y="5130"/>
                </a:cubicBezTo>
                <a:cubicBezTo>
                  <a:pt x="12825" y="5400"/>
                  <a:pt x="12960" y="5805"/>
                  <a:pt x="13365" y="6210"/>
                </a:cubicBezTo>
                <a:cubicBezTo>
                  <a:pt x="13635" y="6615"/>
                  <a:pt x="13635" y="6885"/>
                  <a:pt x="13500" y="7020"/>
                </a:cubicBezTo>
                <a:cubicBezTo>
                  <a:pt x="13500" y="7020"/>
                  <a:pt x="13365" y="7020"/>
                  <a:pt x="13365" y="7020"/>
                </a:cubicBezTo>
                <a:cubicBezTo>
                  <a:pt x="13095" y="7020"/>
                  <a:pt x="12690" y="6480"/>
                  <a:pt x="12555" y="6210"/>
                </a:cubicBezTo>
                <a:cubicBezTo>
                  <a:pt x="12555" y="6075"/>
                  <a:pt x="12285" y="5940"/>
                  <a:pt x="12150" y="6075"/>
                </a:cubicBezTo>
                <a:cubicBezTo>
                  <a:pt x="12015" y="6075"/>
                  <a:pt x="11880" y="6210"/>
                  <a:pt x="11880" y="6345"/>
                </a:cubicBezTo>
                <a:cubicBezTo>
                  <a:pt x="11880" y="6345"/>
                  <a:pt x="11880" y="6345"/>
                  <a:pt x="11880" y="6345"/>
                </a:cubicBezTo>
                <a:cubicBezTo>
                  <a:pt x="11880" y="7560"/>
                  <a:pt x="11880" y="7560"/>
                  <a:pt x="11880" y="7560"/>
                </a:cubicBezTo>
                <a:cubicBezTo>
                  <a:pt x="11880" y="8910"/>
                  <a:pt x="11880" y="8910"/>
                  <a:pt x="11880" y="8910"/>
                </a:cubicBezTo>
                <a:cubicBezTo>
                  <a:pt x="11880" y="9045"/>
                  <a:pt x="11880" y="9045"/>
                  <a:pt x="11880" y="9045"/>
                </a:cubicBezTo>
                <a:cubicBezTo>
                  <a:pt x="11880" y="9045"/>
                  <a:pt x="11880" y="9180"/>
                  <a:pt x="11745" y="9180"/>
                </a:cubicBezTo>
                <a:cubicBezTo>
                  <a:pt x="11745" y="9180"/>
                  <a:pt x="11745" y="9180"/>
                  <a:pt x="11745" y="9180"/>
                </a:cubicBezTo>
                <a:cubicBezTo>
                  <a:pt x="11745" y="9180"/>
                  <a:pt x="11610" y="9045"/>
                  <a:pt x="11610" y="9045"/>
                </a:cubicBezTo>
                <a:cubicBezTo>
                  <a:pt x="11610" y="8910"/>
                  <a:pt x="11610" y="8910"/>
                  <a:pt x="11610" y="8910"/>
                </a:cubicBezTo>
                <a:cubicBezTo>
                  <a:pt x="11610" y="8910"/>
                  <a:pt x="11610" y="8910"/>
                  <a:pt x="11610" y="8910"/>
                </a:cubicBezTo>
                <a:cubicBezTo>
                  <a:pt x="11610" y="6615"/>
                  <a:pt x="11610" y="6615"/>
                  <a:pt x="11610" y="6615"/>
                </a:cubicBezTo>
                <a:cubicBezTo>
                  <a:pt x="11610" y="6345"/>
                  <a:pt x="11475" y="6210"/>
                  <a:pt x="11205" y="6210"/>
                </a:cubicBezTo>
                <a:cubicBezTo>
                  <a:pt x="11070" y="6210"/>
                  <a:pt x="10935" y="6345"/>
                  <a:pt x="10935" y="6615"/>
                </a:cubicBezTo>
                <a:cubicBezTo>
                  <a:pt x="10935" y="8910"/>
                  <a:pt x="10935" y="8910"/>
                  <a:pt x="10935" y="8910"/>
                </a:cubicBezTo>
                <a:cubicBezTo>
                  <a:pt x="10935" y="8910"/>
                  <a:pt x="10935" y="8910"/>
                  <a:pt x="10935" y="8910"/>
                </a:cubicBezTo>
                <a:cubicBezTo>
                  <a:pt x="10935" y="8910"/>
                  <a:pt x="10935" y="8910"/>
                  <a:pt x="10935" y="9045"/>
                </a:cubicBezTo>
                <a:cubicBezTo>
                  <a:pt x="10935" y="9450"/>
                  <a:pt x="10935" y="9450"/>
                  <a:pt x="10935" y="9450"/>
                </a:cubicBezTo>
                <a:cubicBezTo>
                  <a:pt x="10935" y="9585"/>
                  <a:pt x="10800" y="9585"/>
                  <a:pt x="10800" y="9585"/>
                </a:cubicBezTo>
                <a:cubicBezTo>
                  <a:pt x="10800" y="9585"/>
                  <a:pt x="10800" y="9585"/>
                  <a:pt x="10800" y="9585"/>
                </a:cubicBezTo>
                <a:cubicBezTo>
                  <a:pt x="10665" y="9585"/>
                  <a:pt x="10665" y="9585"/>
                  <a:pt x="10665" y="9450"/>
                </a:cubicBezTo>
                <a:cubicBezTo>
                  <a:pt x="10665" y="9045"/>
                  <a:pt x="10665" y="9045"/>
                  <a:pt x="10665" y="9045"/>
                </a:cubicBezTo>
                <a:cubicBezTo>
                  <a:pt x="10665" y="9045"/>
                  <a:pt x="10665" y="9045"/>
                  <a:pt x="10665" y="9045"/>
                </a:cubicBezTo>
                <a:cubicBezTo>
                  <a:pt x="10665" y="8370"/>
                  <a:pt x="10665" y="8370"/>
                  <a:pt x="10665" y="8370"/>
                </a:cubicBezTo>
                <a:cubicBezTo>
                  <a:pt x="10665" y="8370"/>
                  <a:pt x="10665" y="8370"/>
                  <a:pt x="10665" y="8370"/>
                </a:cubicBezTo>
                <a:cubicBezTo>
                  <a:pt x="10665" y="6615"/>
                  <a:pt x="10665" y="6615"/>
                  <a:pt x="10665" y="6615"/>
                </a:cubicBezTo>
                <a:cubicBezTo>
                  <a:pt x="10665" y="6345"/>
                  <a:pt x="10395" y="6210"/>
                  <a:pt x="10260" y="6210"/>
                </a:cubicBezTo>
                <a:cubicBezTo>
                  <a:pt x="10125" y="6210"/>
                  <a:pt x="9855" y="6345"/>
                  <a:pt x="9855" y="6615"/>
                </a:cubicBezTo>
                <a:cubicBezTo>
                  <a:pt x="9855" y="8505"/>
                  <a:pt x="9855" y="8505"/>
                  <a:pt x="9855" y="8505"/>
                </a:cubicBezTo>
                <a:cubicBezTo>
                  <a:pt x="9855" y="8505"/>
                  <a:pt x="9855" y="8505"/>
                  <a:pt x="9855" y="8505"/>
                </a:cubicBezTo>
                <a:cubicBezTo>
                  <a:pt x="9855" y="8505"/>
                  <a:pt x="9855" y="8640"/>
                  <a:pt x="9855" y="8640"/>
                </a:cubicBezTo>
                <a:cubicBezTo>
                  <a:pt x="9855" y="9045"/>
                  <a:pt x="9855" y="9045"/>
                  <a:pt x="9855" y="9045"/>
                </a:cubicBezTo>
                <a:cubicBezTo>
                  <a:pt x="9855" y="9045"/>
                  <a:pt x="9855" y="9180"/>
                  <a:pt x="9720" y="9180"/>
                </a:cubicBezTo>
                <a:cubicBezTo>
                  <a:pt x="9720" y="9180"/>
                  <a:pt x="9720" y="9180"/>
                  <a:pt x="9720" y="9180"/>
                </a:cubicBezTo>
                <a:cubicBezTo>
                  <a:pt x="9720" y="9180"/>
                  <a:pt x="9585" y="9045"/>
                  <a:pt x="9585" y="9045"/>
                </a:cubicBezTo>
                <a:cubicBezTo>
                  <a:pt x="9585" y="7965"/>
                  <a:pt x="9585" y="7965"/>
                  <a:pt x="9585" y="7965"/>
                </a:cubicBezTo>
                <a:cubicBezTo>
                  <a:pt x="9585" y="7830"/>
                  <a:pt x="9585" y="7830"/>
                  <a:pt x="9585" y="7830"/>
                </a:cubicBezTo>
                <a:cubicBezTo>
                  <a:pt x="9585" y="6615"/>
                  <a:pt x="9585" y="6615"/>
                  <a:pt x="9585" y="6615"/>
                </a:cubicBezTo>
                <a:cubicBezTo>
                  <a:pt x="9585" y="6345"/>
                  <a:pt x="9450" y="6210"/>
                  <a:pt x="9315" y="6210"/>
                </a:cubicBezTo>
                <a:cubicBezTo>
                  <a:pt x="9045" y="6210"/>
                  <a:pt x="8910" y="6345"/>
                  <a:pt x="8910" y="6615"/>
                </a:cubicBezTo>
                <a:close/>
                <a:moveTo>
                  <a:pt x="11880" y="11475"/>
                </a:moveTo>
                <a:cubicBezTo>
                  <a:pt x="11745" y="11475"/>
                  <a:pt x="11745" y="11610"/>
                  <a:pt x="11745" y="11610"/>
                </a:cubicBezTo>
                <a:cubicBezTo>
                  <a:pt x="11745" y="11610"/>
                  <a:pt x="11745" y="11610"/>
                  <a:pt x="11745" y="11610"/>
                </a:cubicBezTo>
                <a:cubicBezTo>
                  <a:pt x="11745" y="11745"/>
                  <a:pt x="11745" y="11745"/>
                  <a:pt x="11745" y="11745"/>
                </a:cubicBezTo>
                <a:cubicBezTo>
                  <a:pt x="11745" y="11745"/>
                  <a:pt x="11745" y="11745"/>
                  <a:pt x="11745" y="11880"/>
                </a:cubicBezTo>
                <a:cubicBezTo>
                  <a:pt x="11610" y="11475"/>
                  <a:pt x="11340" y="11340"/>
                  <a:pt x="10935" y="11340"/>
                </a:cubicBezTo>
                <a:cubicBezTo>
                  <a:pt x="10935" y="11340"/>
                  <a:pt x="10935" y="11340"/>
                  <a:pt x="10935" y="11340"/>
                </a:cubicBezTo>
                <a:cubicBezTo>
                  <a:pt x="10530" y="11340"/>
                  <a:pt x="10260" y="11475"/>
                  <a:pt x="10125" y="11880"/>
                </a:cubicBezTo>
                <a:cubicBezTo>
                  <a:pt x="10125" y="11745"/>
                  <a:pt x="9990" y="11745"/>
                  <a:pt x="9990" y="11745"/>
                </a:cubicBezTo>
                <a:cubicBezTo>
                  <a:pt x="10125" y="11610"/>
                  <a:pt x="10260" y="11340"/>
                  <a:pt x="10260" y="11070"/>
                </a:cubicBezTo>
                <a:cubicBezTo>
                  <a:pt x="10260" y="11070"/>
                  <a:pt x="10260" y="11070"/>
                  <a:pt x="10260" y="11070"/>
                </a:cubicBezTo>
                <a:cubicBezTo>
                  <a:pt x="10260" y="10800"/>
                  <a:pt x="10125" y="10395"/>
                  <a:pt x="9720" y="10260"/>
                </a:cubicBezTo>
                <a:cubicBezTo>
                  <a:pt x="9855" y="10260"/>
                  <a:pt x="9855" y="10125"/>
                  <a:pt x="9855" y="10125"/>
                </a:cubicBezTo>
                <a:cubicBezTo>
                  <a:pt x="9855" y="10125"/>
                  <a:pt x="9855" y="10125"/>
                  <a:pt x="9855" y="10125"/>
                </a:cubicBezTo>
                <a:cubicBezTo>
                  <a:pt x="9855" y="9990"/>
                  <a:pt x="9855" y="9855"/>
                  <a:pt x="9720" y="9855"/>
                </a:cubicBezTo>
                <a:cubicBezTo>
                  <a:pt x="9855" y="9855"/>
                  <a:pt x="9855" y="9855"/>
                  <a:pt x="9990" y="9720"/>
                </a:cubicBezTo>
                <a:cubicBezTo>
                  <a:pt x="10125" y="10125"/>
                  <a:pt x="10395" y="10260"/>
                  <a:pt x="10800" y="10260"/>
                </a:cubicBezTo>
                <a:cubicBezTo>
                  <a:pt x="10800" y="10260"/>
                  <a:pt x="10800" y="10260"/>
                  <a:pt x="10800" y="10260"/>
                </a:cubicBezTo>
                <a:cubicBezTo>
                  <a:pt x="11070" y="10260"/>
                  <a:pt x="11475" y="10125"/>
                  <a:pt x="11610" y="9720"/>
                </a:cubicBezTo>
                <a:cubicBezTo>
                  <a:pt x="11610" y="9855"/>
                  <a:pt x="11745" y="9855"/>
                  <a:pt x="11745" y="9855"/>
                </a:cubicBezTo>
                <a:cubicBezTo>
                  <a:pt x="11745" y="9855"/>
                  <a:pt x="11745" y="9855"/>
                  <a:pt x="11745" y="9855"/>
                </a:cubicBezTo>
                <a:cubicBezTo>
                  <a:pt x="11745" y="9855"/>
                  <a:pt x="11745" y="9855"/>
                  <a:pt x="11745" y="9855"/>
                </a:cubicBezTo>
                <a:cubicBezTo>
                  <a:pt x="11745" y="9855"/>
                  <a:pt x="11745" y="9855"/>
                  <a:pt x="11880" y="9855"/>
                </a:cubicBezTo>
                <a:cubicBezTo>
                  <a:pt x="11475" y="9990"/>
                  <a:pt x="11340" y="10260"/>
                  <a:pt x="11340" y="10665"/>
                </a:cubicBezTo>
                <a:cubicBezTo>
                  <a:pt x="11340" y="10665"/>
                  <a:pt x="11340" y="10665"/>
                  <a:pt x="11340" y="10665"/>
                </a:cubicBezTo>
                <a:cubicBezTo>
                  <a:pt x="11340" y="10935"/>
                  <a:pt x="11475" y="11340"/>
                  <a:pt x="11880" y="11475"/>
                </a:cubicBezTo>
                <a:close/>
                <a:moveTo>
                  <a:pt x="7830" y="12285"/>
                </a:moveTo>
                <a:cubicBezTo>
                  <a:pt x="6615" y="12285"/>
                  <a:pt x="6615" y="12285"/>
                  <a:pt x="6615" y="12285"/>
                </a:cubicBezTo>
                <a:cubicBezTo>
                  <a:pt x="6345" y="12285"/>
                  <a:pt x="6210" y="12420"/>
                  <a:pt x="6210" y="12555"/>
                </a:cubicBezTo>
                <a:cubicBezTo>
                  <a:pt x="6210" y="12825"/>
                  <a:pt x="6345" y="12960"/>
                  <a:pt x="6615" y="12960"/>
                </a:cubicBezTo>
                <a:cubicBezTo>
                  <a:pt x="7830" y="12960"/>
                  <a:pt x="7830" y="12960"/>
                  <a:pt x="7830" y="12960"/>
                </a:cubicBezTo>
                <a:cubicBezTo>
                  <a:pt x="7830" y="12960"/>
                  <a:pt x="7965" y="13095"/>
                  <a:pt x="7965" y="13095"/>
                </a:cubicBezTo>
                <a:cubicBezTo>
                  <a:pt x="7965" y="13095"/>
                  <a:pt x="7965" y="13095"/>
                  <a:pt x="7965" y="13095"/>
                </a:cubicBezTo>
                <a:cubicBezTo>
                  <a:pt x="7965" y="13095"/>
                  <a:pt x="7965" y="13095"/>
                  <a:pt x="7965" y="13095"/>
                </a:cubicBezTo>
                <a:cubicBezTo>
                  <a:pt x="7965" y="13230"/>
                  <a:pt x="7830" y="13230"/>
                  <a:pt x="7830" y="13230"/>
                </a:cubicBezTo>
                <a:cubicBezTo>
                  <a:pt x="6345" y="13230"/>
                  <a:pt x="6345" y="13230"/>
                  <a:pt x="6345" y="13230"/>
                </a:cubicBezTo>
                <a:cubicBezTo>
                  <a:pt x="6345" y="13230"/>
                  <a:pt x="6345" y="13230"/>
                  <a:pt x="6345" y="13230"/>
                </a:cubicBezTo>
                <a:cubicBezTo>
                  <a:pt x="5670" y="13365"/>
                  <a:pt x="4455" y="13095"/>
                  <a:pt x="4185" y="12825"/>
                </a:cubicBezTo>
                <a:cubicBezTo>
                  <a:pt x="4050" y="12690"/>
                  <a:pt x="4050" y="12555"/>
                  <a:pt x="3915" y="12555"/>
                </a:cubicBezTo>
                <a:cubicBezTo>
                  <a:pt x="2970" y="12555"/>
                  <a:pt x="2970" y="12555"/>
                  <a:pt x="2970" y="12555"/>
                </a:cubicBezTo>
                <a:cubicBezTo>
                  <a:pt x="2970" y="10125"/>
                  <a:pt x="2970" y="10125"/>
                  <a:pt x="2970" y="10125"/>
                </a:cubicBezTo>
                <a:cubicBezTo>
                  <a:pt x="3510" y="10125"/>
                  <a:pt x="3510" y="10125"/>
                  <a:pt x="3510" y="10125"/>
                </a:cubicBezTo>
                <a:cubicBezTo>
                  <a:pt x="3645" y="10125"/>
                  <a:pt x="3780" y="9990"/>
                  <a:pt x="3780" y="9990"/>
                </a:cubicBezTo>
                <a:cubicBezTo>
                  <a:pt x="4455" y="9180"/>
                  <a:pt x="4725" y="9045"/>
                  <a:pt x="5130" y="9045"/>
                </a:cubicBezTo>
                <a:cubicBezTo>
                  <a:pt x="5400" y="9045"/>
                  <a:pt x="5805" y="8910"/>
                  <a:pt x="6210" y="8640"/>
                </a:cubicBezTo>
                <a:cubicBezTo>
                  <a:pt x="6615" y="8235"/>
                  <a:pt x="6885" y="8235"/>
                  <a:pt x="7020" y="8370"/>
                </a:cubicBezTo>
                <a:cubicBezTo>
                  <a:pt x="7020" y="8370"/>
                  <a:pt x="7020" y="8505"/>
                  <a:pt x="7020" y="8505"/>
                </a:cubicBezTo>
                <a:cubicBezTo>
                  <a:pt x="7020" y="8775"/>
                  <a:pt x="6480" y="9180"/>
                  <a:pt x="6210" y="9315"/>
                </a:cubicBezTo>
                <a:cubicBezTo>
                  <a:pt x="6075" y="9315"/>
                  <a:pt x="5940" y="9585"/>
                  <a:pt x="6075" y="9720"/>
                </a:cubicBezTo>
                <a:cubicBezTo>
                  <a:pt x="6075" y="9855"/>
                  <a:pt x="6210" y="9990"/>
                  <a:pt x="6345" y="9990"/>
                </a:cubicBezTo>
                <a:cubicBezTo>
                  <a:pt x="6345" y="9990"/>
                  <a:pt x="6345" y="9990"/>
                  <a:pt x="6345" y="9990"/>
                </a:cubicBezTo>
                <a:cubicBezTo>
                  <a:pt x="7560" y="9990"/>
                  <a:pt x="7560" y="9990"/>
                  <a:pt x="7560" y="9990"/>
                </a:cubicBezTo>
                <a:cubicBezTo>
                  <a:pt x="8910" y="9990"/>
                  <a:pt x="8910" y="9990"/>
                  <a:pt x="8910" y="9990"/>
                </a:cubicBezTo>
                <a:cubicBezTo>
                  <a:pt x="9045" y="9990"/>
                  <a:pt x="9045" y="9990"/>
                  <a:pt x="9045" y="9990"/>
                </a:cubicBezTo>
                <a:cubicBezTo>
                  <a:pt x="9045" y="9990"/>
                  <a:pt x="9180" y="9990"/>
                  <a:pt x="9180" y="10125"/>
                </a:cubicBezTo>
                <a:cubicBezTo>
                  <a:pt x="9180" y="10125"/>
                  <a:pt x="9180" y="10125"/>
                  <a:pt x="9180" y="10125"/>
                </a:cubicBezTo>
                <a:cubicBezTo>
                  <a:pt x="9180" y="10260"/>
                  <a:pt x="9045" y="10260"/>
                  <a:pt x="9045" y="10260"/>
                </a:cubicBezTo>
                <a:cubicBezTo>
                  <a:pt x="8910" y="10260"/>
                  <a:pt x="8910" y="10260"/>
                  <a:pt x="8910" y="10260"/>
                </a:cubicBezTo>
                <a:cubicBezTo>
                  <a:pt x="8910" y="10260"/>
                  <a:pt x="8910" y="10260"/>
                  <a:pt x="8910" y="10260"/>
                </a:cubicBezTo>
                <a:cubicBezTo>
                  <a:pt x="6615" y="10260"/>
                  <a:pt x="6615" y="10260"/>
                  <a:pt x="6615" y="10260"/>
                </a:cubicBezTo>
                <a:cubicBezTo>
                  <a:pt x="6345" y="10260"/>
                  <a:pt x="6210" y="10395"/>
                  <a:pt x="6210" y="10665"/>
                </a:cubicBezTo>
                <a:cubicBezTo>
                  <a:pt x="6210" y="10800"/>
                  <a:pt x="6345" y="10935"/>
                  <a:pt x="6615" y="10935"/>
                </a:cubicBezTo>
                <a:cubicBezTo>
                  <a:pt x="8910" y="10935"/>
                  <a:pt x="8910" y="10935"/>
                  <a:pt x="8910" y="10935"/>
                </a:cubicBezTo>
                <a:cubicBezTo>
                  <a:pt x="8910" y="10935"/>
                  <a:pt x="8910" y="10935"/>
                  <a:pt x="8910" y="10935"/>
                </a:cubicBezTo>
                <a:cubicBezTo>
                  <a:pt x="8910" y="10935"/>
                  <a:pt x="8910" y="10935"/>
                  <a:pt x="9045" y="10935"/>
                </a:cubicBezTo>
                <a:cubicBezTo>
                  <a:pt x="9450" y="10935"/>
                  <a:pt x="9450" y="10935"/>
                  <a:pt x="9450" y="10935"/>
                </a:cubicBezTo>
                <a:cubicBezTo>
                  <a:pt x="9585" y="10935"/>
                  <a:pt x="9585" y="11070"/>
                  <a:pt x="9585" y="11070"/>
                </a:cubicBezTo>
                <a:cubicBezTo>
                  <a:pt x="9585" y="11070"/>
                  <a:pt x="9585" y="11070"/>
                  <a:pt x="9585" y="11070"/>
                </a:cubicBezTo>
                <a:cubicBezTo>
                  <a:pt x="9585" y="11205"/>
                  <a:pt x="9585" y="11340"/>
                  <a:pt x="9450" y="11340"/>
                </a:cubicBezTo>
                <a:cubicBezTo>
                  <a:pt x="9045" y="11340"/>
                  <a:pt x="9045" y="11340"/>
                  <a:pt x="9045" y="11340"/>
                </a:cubicBezTo>
                <a:cubicBezTo>
                  <a:pt x="9045" y="11205"/>
                  <a:pt x="9045" y="11205"/>
                  <a:pt x="9045" y="11205"/>
                </a:cubicBezTo>
                <a:cubicBezTo>
                  <a:pt x="8370" y="11205"/>
                  <a:pt x="8370" y="11205"/>
                  <a:pt x="8370" y="11205"/>
                </a:cubicBezTo>
                <a:cubicBezTo>
                  <a:pt x="8370" y="11205"/>
                  <a:pt x="8370" y="11205"/>
                  <a:pt x="8370" y="11340"/>
                </a:cubicBezTo>
                <a:cubicBezTo>
                  <a:pt x="6615" y="11340"/>
                  <a:pt x="6615" y="11340"/>
                  <a:pt x="6615" y="11340"/>
                </a:cubicBezTo>
                <a:cubicBezTo>
                  <a:pt x="6345" y="11340"/>
                  <a:pt x="6210" y="11475"/>
                  <a:pt x="6210" y="11610"/>
                </a:cubicBezTo>
                <a:cubicBezTo>
                  <a:pt x="6210" y="11745"/>
                  <a:pt x="6345" y="12015"/>
                  <a:pt x="6615" y="12015"/>
                </a:cubicBezTo>
                <a:cubicBezTo>
                  <a:pt x="8505" y="12015"/>
                  <a:pt x="8505" y="12015"/>
                  <a:pt x="8505" y="12015"/>
                </a:cubicBezTo>
                <a:cubicBezTo>
                  <a:pt x="8505" y="12015"/>
                  <a:pt x="8505" y="12015"/>
                  <a:pt x="8505" y="12015"/>
                </a:cubicBezTo>
                <a:cubicBezTo>
                  <a:pt x="8505" y="12015"/>
                  <a:pt x="8640" y="12015"/>
                  <a:pt x="8640" y="12015"/>
                </a:cubicBezTo>
                <a:cubicBezTo>
                  <a:pt x="9045" y="12015"/>
                  <a:pt x="9045" y="12015"/>
                  <a:pt x="9045" y="12015"/>
                </a:cubicBezTo>
                <a:cubicBezTo>
                  <a:pt x="9045" y="12015"/>
                  <a:pt x="9180" y="12015"/>
                  <a:pt x="9180" y="12150"/>
                </a:cubicBezTo>
                <a:cubicBezTo>
                  <a:pt x="9180" y="12150"/>
                  <a:pt x="9180" y="12150"/>
                  <a:pt x="9180" y="12150"/>
                </a:cubicBezTo>
                <a:cubicBezTo>
                  <a:pt x="9180" y="12150"/>
                  <a:pt x="9045" y="12285"/>
                  <a:pt x="9045" y="12285"/>
                </a:cubicBezTo>
                <a:cubicBezTo>
                  <a:pt x="7965" y="12285"/>
                  <a:pt x="7965" y="12285"/>
                  <a:pt x="7965" y="12285"/>
                </a:cubicBezTo>
                <a:cubicBezTo>
                  <a:pt x="7830" y="12285"/>
                  <a:pt x="7830" y="12285"/>
                  <a:pt x="7830" y="12285"/>
                </a:cubicBezTo>
                <a:close/>
                <a:moveTo>
                  <a:pt x="8640" y="12960"/>
                </a:moveTo>
                <a:cubicBezTo>
                  <a:pt x="9045" y="12960"/>
                  <a:pt x="9045" y="12960"/>
                  <a:pt x="9045" y="12960"/>
                </a:cubicBezTo>
                <a:cubicBezTo>
                  <a:pt x="9045" y="12960"/>
                  <a:pt x="9045" y="12960"/>
                  <a:pt x="9045" y="12960"/>
                </a:cubicBezTo>
                <a:cubicBezTo>
                  <a:pt x="9045" y="14040"/>
                  <a:pt x="9045" y="14040"/>
                  <a:pt x="9045" y="14040"/>
                </a:cubicBezTo>
                <a:cubicBezTo>
                  <a:pt x="9045" y="14175"/>
                  <a:pt x="9045" y="14175"/>
                  <a:pt x="9045" y="14175"/>
                </a:cubicBezTo>
                <a:cubicBezTo>
                  <a:pt x="8910" y="14040"/>
                  <a:pt x="8640" y="13905"/>
                  <a:pt x="8505" y="13905"/>
                </a:cubicBezTo>
                <a:cubicBezTo>
                  <a:pt x="8370" y="13905"/>
                  <a:pt x="8235" y="13905"/>
                  <a:pt x="8100" y="13905"/>
                </a:cubicBezTo>
                <a:cubicBezTo>
                  <a:pt x="8370" y="13770"/>
                  <a:pt x="8640" y="13500"/>
                  <a:pt x="8640" y="13095"/>
                </a:cubicBezTo>
                <a:cubicBezTo>
                  <a:pt x="8640" y="13095"/>
                  <a:pt x="8640" y="13095"/>
                  <a:pt x="8640" y="13095"/>
                </a:cubicBezTo>
                <a:cubicBezTo>
                  <a:pt x="8640" y="13095"/>
                  <a:pt x="8640" y="12960"/>
                  <a:pt x="8640" y="12960"/>
                </a:cubicBezTo>
                <a:close/>
                <a:moveTo>
                  <a:pt x="12825" y="14985"/>
                </a:moveTo>
                <a:cubicBezTo>
                  <a:pt x="12825" y="13770"/>
                  <a:pt x="12825" y="13770"/>
                  <a:pt x="12825" y="13770"/>
                </a:cubicBezTo>
                <a:cubicBezTo>
                  <a:pt x="12825" y="13770"/>
                  <a:pt x="12825" y="13635"/>
                  <a:pt x="12960" y="13635"/>
                </a:cubicBezTo>
                <a:cubicBezTo>
                  <a:pt x="12960" y="13635"/>
                  <a:pt x="12960" y="13635"/>
                  <a:pt x="12960" y="13635"/>
                </a:cubicBezTo>
                <a:cubicBezTo>
                  <a:pt x="13095" y="13635"/>
                  <a:pt x="13095" y="13770"/>
                  <a:pt x="13095" y="13770"/>
                </a:cubicBezTo>
                <a:cubicBezTo>
                  <a:pt x="13095" y="15255"/>
                  <a:pt x="13095" y="15255"/>
                  <a:pt x="13095" y="15255"/>
                </a:cubicBezTo>
                <a:cubicBezTo>
                  <a:pt x="13095" y="15255"/>
                  <a:pt x="13095" y="15255"/>
                  <a:pt x="13095" y="15255"/>
                </a:cubicBezTo>
                <a:cubicBezTo>
                  <a:pt x="13095" y="15930"/>
                  <a:pt x="12960" y="17145"/>
                  <a:pt x="12555" y="17415"/>
                </a:cubicBezTo>
                <a:cubicBezTo>
                  <a:pt x="12555" y="17550"/>
                  <a:pt x="12420" y="17550"/>
                  <a:pt x="12420" y="17685"/>
                </a:cubicBezTo>
                <a:cubicBezTo>
                  <a:pt x="12420" y="18630"/>
                  <a:pt x="12420" y="18630"/>
                  <a:pt x="12420" y="18630"/>
                </a:cubicBezTo>
                <a:cubicBezTo>
                  <a:pt x="9855" y="18630"/>
                  <a:pt x="9855" y="18630"/>
                  <a:pt x="9855" y="18630"/>
                </a:cubicBezTo>
                <a:cubicBezTo>
                  <a:pt x="9855" y="18090"/>
                  <a:pt x="9855" y="18090"/>
                  <a:pt x="9855" y="18090"/>
                </a:cubicBezTo>
                <a:cubicBezTo>
                  <a:pt x="9855" y="17955"/>
                  <a:pt x="9855" y="17820"/>
                  <a:pt x="9720" y="17820"/>
                </a:cubicBezTo>
                <a:cubicBezTo>
                  <a:pt x="9045" y="17145"/>
                  <a:pt x="8910" y="16875"/>
                  <a:pt x="8910" y="16470"/>
                </a:cubicBezTo>
                <a:cubicBezTo>
                  <a:pt x="8775" y="16200"/>
                  <a:pt x="8775" y="15795"/>
                  <a:pt x="8370" y="15390"/>
                </a:cubicBezTo>
                <a:cubicBezTo>
                  <a:pt x="8100" y="14985"/>
                  <a:pt x="8100" y="14715"/>
                  <a:pt x="8100" y="14580"/>
                </a:cubicBezTo>
                <a:cubicBezTo>
                  <a:pt x="8235" y="14580"/>
                  <a:pt x="8235" y="14580"/>
                  <a:pt x="8370" y="14580"/>
                </a:cubicBezTo>
                <a:cubicBezTo>
                  <a:pt x="8640" y="14580"/>
                  <a:pt x="8910" y="15120"/>
                  <a:pt x="9045" y="15390"/>
                </a:cubicBezTo>
                <a:cubicBezTo>
                  <a:pt x="9180" y="15525"/>
                  <a:pt x="9450" y="15660"/>
                  <a:pt x="9585" y="15525"/>
                </a:cubicBezTo>
                <a:cubicBezTo>
                  <a:pt x="9720" y="15525"/>
                  <a:pt x="9720" y="15390"/>
                  <a:pt x="9720" y="15255"/>
                </a:cubicBezTo>
                <a:cubicBezTo>
                  <a:pt x="9720" y="15255"/>
                  <a:pt x="9720" y="15255"/>
                  <a:pt x="9720" y="15255"/>
                </a:cubicBezTo>
                <a:cubicBezTo>
                  <a:pt x="9720" y="14040"/>
                  <a:pt x="9720" y="14040"/>
                  <a:pt x="9720" y="14040"/>
                </a:cubicBezTo>
                <a:cubicBezTo>
                  <a:pt x="9720" y="12690"/>
                  <a:pt x="9720" y="12690"/>
                  <a:pt x="9720" y="12690"/>
                </a:cubicBezTo>
                <a:cubicBezTo>
                  <a:pt x="9720" y="12555"/>
                  <a:pt x="9720" y="12555"/>
                  <a:pt x="9720" y="12555"/>
                </a:cubicBezTo>
                <a:cubicBezTo>
                  <a:pt x="9720" y="12555"/>
                  <a:pt x="9855" y="12420"/>
                  <a:pt x="9855" y="12420"/>
                </a:cubicBezTo>
                <a:cubicBezTo>
                  <a:pt x="9990" y="12420"/>
                  <a:pt x="9990" y="12420"/>
                  <a:pt x="9990" y="12420"/>
                </a:cubicBezTo>
                <a:cubicBezTo>
                  <a:pt x="9990" y="12420"/>
                  <a:pt x="10125" y="12555"/>
                  <a:pt x="10125" y="12555"/>
                </a:cubicBezTo>
                <a:cubicBezTo>
                  <a:pt x="10125" y="12690"/>
                  <a:pt x="10125" y="12690"/>
                  <a:pt x="10125" y="12690"/>
                </a:cubicBezTo>
                <a:cubicBezTo>
                  <a:pt x="10125" y="12690"/>
                  <a:pt x="10125" y="12690"/>
                  <a:pt x="10125" y="12690"/>
                </a:cubicBezTo>
                <a:cubicBezTo>
                  <a:pt x="10125" y="14985"/>
                  <a:pt x="10125" y="14985"/>
                  <a:pt x="10125" y="14985"/>
                </a:cubicBezTo>
                <a:cubicBezTo>
                  <a:pt x="10125" y="15255"/>
                  <a:pt x="10260" y="15390"/>
                  <a:pt x="10395" y="15390"/>
                </a:cubicBezTo>
                <a:cubicBezTo>
                  <a:pt x="10665" y="15390"/>
                  <a:pt x="10800" y="15255"/>
                  <a:pt x="10800" y="14985"/>
                </a:cubicBezTo>
                <a:cubicBezTo>
                  <a:pt x="10800" y="12690"/>
                  <a:pt x="10800" y="12690"/>
                  <a:pt x="10800" y="12690"/>
                </a:cubicBezTo>
                <a:cubicBezTo>
                  <a:pt x="10800" y="12690"/>
                  <a:pt x="10800" y="12690"/>
                  <a:pt x="10800" y="12690"/>
                </a:cubicBezTo>
                <a:cubicBezTo>
                  <a:pt x="10800" y="12690"/>
                  <a:pt x="10800" y="12690"/>
                  <a:pt x="10800" y="12555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015"/>
                  <a:pt x="10800" y="12015"/>
                  <a:pt x="10935" y="12015"/>
                </a:cubicBezTo>
                <a:cubicBezTo>
                  <a:pt x="10935" y="12015"/>
                  <a:pt x="10935" y="12015"/>
                  <a:pt x="10935" y="12015"/>
                </a:cubicBezTo>
                <a:cubicBezTo>
                  <a:pt x="11070" y="12015"/>
                  <a:pt x="11070" y="12015"/>
                  <a:pt x="11070" y="12150"/>
                </a:cubicBezTo>
                <a:cubicBezTo>
                  <a:pt x="11070" y="12555"/>
                  <a:pt x="11070" y="12555"/>
                  <a:pt x="11070" y="12555"/>
                </a:cubicBezTo>
                <a:cubicBezTo>
                  <a:pt x="11070" y="12555"/>
                  <a:pt x="11070" y="12555"/>
                  <a:pt x="11070" y="12555"/>
                </a:cubicBezTo>
                <a:cubicBezTo>
                  <a:pt x="11070" y="13230"/>
                  <a:pt x="11070" y="13230"/>
                  <a:pt x="11070" y="13230"/>
                </a:cubicBezTo>
                <a:cubicBezTo>
                  <a:pt x="11070" y="13230"/>
                  <a:pt x="11070" y="13230"/>
                  <a:pt x="11070" y="13230"/>
                </a:cubicBezTo>
                <a:cubicBezTo>
                  <a:pt x="11070" y="14985"/>
                  <a:pt x="11070" y="14985"/>
                  <a:pt x="11070" y="14985"/>
                </a:cubicBezTo>
                <a:cubicBezTo>
                  <a:pt x="11070" y="15255"/>
                  <a:pt x="11205" y="15390"/>
                  <a:pt x="11475" y="15390"/>
                </a:cubicBezTo>
                <a:cubicBezTo>
                  <a:pt x="11610" y="15390"/>
                  <a:pt x="11745" y="15255"/>
                  <a:pt x="11745" y="14985"/>
                </a:cubicBezTo>
                <a:cubicBezTo>
                  <a:pt x="11745" y="13095"/>
                  <a:pt x="11745" y="13095"/>
                  <a:pt x="11745" y="13095"/>
                </a:cubicBezTo>
                <a:cubicBezTo>
                  <a:pt x="11745" y="13095"/>
                  <a:pt x="11745" y="13095"/>
                  <a:pt x="11745" y="13095"/>
                </a:cubicBezTo>
                <a:cubicBezTo>
                  <a:pt x="11745" y="13095"/>
                  <a:pt x="11745" y="12960"/>
                  <a:pt x="11745" y="12960"/>
                </a:cubicBezTo>
                <a:cubicBezTo>
                  <a:pt x="11745" y="12555"/>
                  <a:pt x="11745" y="12555"/>
                  <a:pt x="11745" y="12555"/>
                </a:cubicBezTo>
                <a:cubicBezTo>
                  <a:pt x="11745" y="12555"/>
                  <a:pt x="11880" y="12420"/>
                  <a:pt x="11880" y="12420"/>
                </a:cubicBezTo>
                <a:cubicBezTo>
                  <a:pt x="11880" y="12420"/>
                  <a:pt x="11880" y="12420"/>
                  <a:pt x="11880" y="12420"/>
                </a:cubicBezTo>
                <a:cubicBezTo>
                  <a:pt x="12015" y="12420"/>
                  <a:pt x="12150" y="12555"/>
                  <a:pt x="12150" y="12555"/>
                </a:cubicBezTo>
                <a:cubicBezTo>
                  <a:pt x="12150" y="13635"/>
                  <a:pt x="12150" y="13635"/>
                  <a:pt x="12150" y="13635"/>
                </a:cubicBezTo>
                <a:cubicBezTo>
                  <a:pt x="12150" y="13770"/>
                  <a:pt x="12150" y="13770"/>
                  <a:pt x="12150" y="13770"/>
                </a:cubicBezTo>
                <a:cubicBezTo>
                  <a:pt x="12150" y="14985"/>
                  <a:pt x="12150" y="14985"/>
                  <a:pt x="12150" y="14985"/>
                </a:cubicBezTo>
                <a:cubicBezTo>
                  <a:pt x="12150" y="15255"/>
                  <a:pt x="12285" y="15390"/>
                  <a:pt x="12420" y="15390"/>
                </a:cubicBezTo>
                <a:cubicBezTo>
                  <a:pt x="12690" y="15390"/>
                  <a:pt x="12825" y="15255"/>
                  <a:pt x="12825" y="14985"/>
                </a:cubicBezTo>
                <a:close/>
                <a:moveTo>
                  <a:pt x="18630" y="11610"/>
                </a:moveTo>
                <a:cubicBezTo>
                  <a:pt x="18090" y="11610"/>
                  <a:pt x="18090" y="11610"/>
                  <a:pt x="18090" y="11610"/>
                </a:cubicBezTo>
                <a:cubicBezTo>
                  <a:pt x="18090" y="11610"/>
                  <a:pt x="18090" y="11610"/>
                  <a:pt x="18090" y="11610"/>
                </a:cubicBezTo>
                <a:cubicBezTo>
                  <a:pt x="17955" y="11610"/>
                  <a:pt x="17820" y="11745"/>
                  <a:pt x="17820" y="11745"/>
                </a:cubicBezTo>
                <a:cubicBezTo>
                  <a:pt x="17145" y="12555"/>
                  <a:pt x="16875" y="12690"/>
                  <a:pt x="16470" y="12690"/>
                </a:cubicBezTo>
                <a:cubicBezTo>
                  <a:pt x="16200" y="12690"/>
                  <a:pt x="15795" y="12825"/>
                  <a:pt x="15390" y="13095"/>
                </a:cubicBezTo>
                <a:cubicBezTo>
                  <a:pt x="14985" y="13500"/>
                  <a:pt x="14715" y="13500"/>
                  <a:pt x="14580" y="13365"/>
                </a:cubicBezTo>
                <a:cubicBezTo>
                  <a:pt x="14580" y="13365"/>
                  <a:pt x="14580" y="13230"/>
                  <a:pt x="14580" y="13230"/>
                </a:cubicBezTo>
                <a:cubicBezTo>
                  <a:pt x="14580" y="12960"/>
                  <a:pt x="15120" y="12555"/>
                  <a:pt x="15390" y="12420"/>
                </a:cubicBezTo>
                <a:cubicBezTo>
                  <a:pt x="15525" y="12420"/>
                  <a:pt x="15660" y="12150"/>
                  <a:pt x="15525" y="12015"/>
                </a:cubicBezTo>
                <a:cubicBezTo>
                  <a:pt x="15525" y="11880"/>
                  <a:pt x="15390" y="11745"/>
                  <a:pt x="15255" y="11745"/>
                </a:cubicBezTo>
                <a:cubicBezTo>
                  <a:pt x="15255" y="11745"/>
                  <a:pt x="15255" y="11745"/>
                  <a:pt x="15255" y="11745"/>
                </a:cubicBezTo>
                <a:cubicBezTo>
                  <a:pt x="14040" y="11745"/>
                  <a:pt x="14040" y="11745"/>
                  <a:pt x="14040" y="11745"/>
                </a:cubicBezTo>
                <a:cubicBezTo>
                  <a:pt x="12690" y="11745"/>
                  <a:pt x="12690" y="11745"/>
                  <a:pt x="12690" y="11745"/>
                </a:cubicBezTo>
                <a:cubicBezTo>
                  <a:pt x="12690" y="11745"/>
                  <a:pt x="12690" y="11745"/>
                  <a:pt x="12690" y="11745"/>
                </a:cubicBezTo>
                <a:cubicBezTo>
                  <a:pt x="12555" y="11745"/>
                  <a:pt x="12420" y="11745"/>
                  <a:pt x="12420" y="11610"/>
                </a:cubicBezTo>
                <a:cubicBezTo>
                  <a:pt x="12420" y="11610"/>
                  <a:pt x="12420" y="11610"/>
                  <a:pt x="12420" y="11610"/>
                </a:cubicBezTo>
                <a:cubicBezTo>
                  <a:pt x="12420" y="11610"/>
                  <a:pt x="12555" y="11475"/>
                  <a:pt x="12690" y="11475"/>
                </a:cubicBezTo>
                <a:cubicBezTo>
                  <a:pt x="12690" y="11475"/>
                  <a:pt x="12690" y="11475"/>
                  <a:pt x="12690" y="11475"/>
                </a:cubicBezTo>
                <a:cubicBezTo>
                  <a:pt x="12690" y="11475"/>
                  <a:pt x="12690" y="11475"/>
                  <a:pt x="12690" y="11475"/>
                </a:cubicBezTo>
                <a:cubicBezTo>
                  <a:pt x="14985" y="11475"/>
                  <a:pt x="14985" y="11475"/>
                  <a:pt x="14985" y="11475"/>
                </a:cubicBezTo>
                <a:cubicBezTo>
                  <a:pt x="15255" y="11475"/>
                  <a:pt x="15390" y="11340"/>
                  <a:pt x="15390" y="11070"/>
                </a:cubicBezTo>
                <a:cubicBezTo>
                  <a:pt x="15390" y="10935"/>
                  <a:pt x="15255" y="10800"/>
                  <a:pt x="14985" y="10800"/>
                </a:cubicBezTo>
                <a:cubicBezTo>
                  <a:pt x="12690" y="10800"/>
                  <a:pt x="12690" y="10800"/>
                  <a:pt x="12690" y="10800"/>
                </a:cubicBezTo>
                <a:cubicBezTo>
                  <a:pt x="12690" y="10800"/>
                  <a:pt x="12690" y="10800"/>
                  <a:pt x="12690" y="10800"/>
                </a:cubicBezTo>
                <a:cubicBezTo>
                  <a:pt x="12690" y="10800"/>
                  <a:pt x="12690" y="10800"/>
                  <a:pt x="12690" y="10800"/>
                </a:cubicBezTo>
                <a:cubicBezTo>
                  <a:pt x="12150" y="10800"/>
                  <a:pt x="12150" y="10800"/>
                  <a:pt x="12150" y="10800"/>
                </a:cubicBezTo>
                <a:cubicBezTo>
                  <a:pt x="12015" y="10800"/>
                  <a:pt x="12015" y="10665"/>
                  <a:pt x="12015" y="10665"/>
                </a:cubicBezTo>
                <a:cubicBezTo>
                  <a:pt x="12015" y="10665"/>
                  <a:pt x="12015" y="10665"/>
                  <a:pt x="12015" y="10665"/>
                </a:cubicBezTo>
                <a:cubicBezTo>
                  <a:pt x="12015" y="10530"/>
                  <a:pt x="12015" y="10530"/>
                  <a:pt x="12150" y="10530"/>
                </a:cubicBezTo>
                <a:cubicBezTo>
                  <a:pt x="12555" y="10530"/>
                  <a:pt x="12555" y="10530"/>
                  <a:pt x="12555" y="10530"/>
                </a:cubicBezTo>
                <a:cubicBezTo>
                  <a:pt x="12555" y="10530"/>
                  <a:pt x="12555" y="10530"/>
                  <a:pt x="12690" y="10530"/>
                </a:cubicBezTo>
                <a:cubicBezTo>
                  <a:pt x="13230" y="10530"/>
                  <a:pt x="13230" y="10530"/>
                  <a:pt x="13230" y="10530"/>
                </a:cubicBezTo>
                <a:cubicBezTo>
                  <a:pt x="13230" y="10530"/>
                  <a:pt x="13230" y="10530"/>
                  <a:pt x="13230" y="10530"/>
                </a:cubicBezTo>
                <a:cubicBezTo>
                  <a:pt x="14985" y="10530"/>
                  <a:pt x="14985" y="10530"/>
                  <a:pt x="14985" y="10530"/>
                </a:cubicBezTo>
                <a:cubicBezTo>
                  <a:pt x="15255" y="10530"/>
                  <a:pt x="15390" y="10260"/>
                  <a:pt x="15390" y="10125"/>
                </a:cubicBezTo>
                <a:cubicBezTo>
                  <a:pt x="15390" y="9990"/>
                  <a:pt x="15255" y="9720"/>
                  <a:pt x="14985" y="9720"/>
                </a:cubicBezTo>
                <a:cubicBezTo>
                  <a:pt x="13095" y="9720"/>
                  <a:pt x="13095" y="9720"/>
                  <a:pt x="13095" y="9720"/>
                </a:cubicBezTo>
                <a:cubicBezTo>
                  <a:pt x="13095" y="9720"/>
                  <a:pt x="13095" y="9720"/>
                  <a:pt x="13095" y="9720"/>
                </a:cubicBezTo>
                <a:cubicBezTo>
                  <a:pt x="13095" y="9720"/>
                  <a:pt x="12960" y="9720"/>
                  <a:pt x="12960" y="9720"/>
                </a:cubicBezTo>
                <a:cubicBezTo>
                  <a:pt x="12555" y="9720"/>
                  <a:pt x="12555" y="9720"/>
                  <a:pt x="12555" y="9720"/>
                </a:cubicBezTo>
                <a:cubicBezTo>
                  <a:pt x="12555" y="9720"/>
                  <a:pt x="12420" y="9720"/>
                  <a:pt x="12420" y="9585"/>
                </a:cubicBezTo>
                <a:cubicBezTo>
                  <a:pt x="12420" y="9585"/>
                  <a:pt x="12420" y="9585"/>
                  <a:pt x="12420" y="9585"/>
                </a:cubicBezTo>
                <a:cubicBezTo>
                  <a:pt x="12420" y="9585"/>
                  <a:pt x="12555" y="9450"/>
                  <a:pt x="12555" y="9450"/>
                </a:cubicBezTo>
                <a:cubicBezTo>
                  <a:pt x="13635" y="9450"/>
                  <a:pt x="13635" y="9450"/>
                  <a:pt x="13635" y="9450"/>
                </a:cubicBezTo>
                <a:cubicBezTo>
                  <a:pt x="13770" y="9450"/>
                  <a:pt x="13770" y="9450"/>
                  <a:pt x="13770" y="9450"/>
                </a:cubicBezTo>
                <a:cubicBezTo>
                  <a:pt x="14985" y="9450"/>
                  <a:pt x="14985" y="9450"/>
                  <a:pt x="14985" y="9450"/>
                </a:cubicBezTo>
                <a:cubicBezTo>
                  <a:pt x="15255" y="9450"/>
                  <a:pt x="15390" y="9315"/>
                  <a:pt x="15390" y="9180"/>
                </a:cubicBezTo>
                <a:cubicBezTo>
                  <a:pt x="15390" y="8910"/>
                  <a:pt x="15255" y="8775"/>
                  <a:pt x="14985" y="8775"/>
                </a:cubicBezTo>
                <a:cubicBezTo>
                  <a:pt x="13770" y="8775"/>
                  <a:pt x="13770" y="8775"/>
                  <a:pt x="13770" y="8775"/>
                </a:cubicBezTo>
                <a:cubicBezTo>
                  <a:pt x="13770" y="8775"/>
                  <a:pt x="13635" y="8640"/>
                  <a:pt x="13635" y="8640"/>
                </a:cubicBezTo>
                <a:cubicBezTo>
                  <a:pt x="13635" y="8640"/>
                  <a:pt x="13635" y="8640"/>
                  <a:pt x="13635" y="8640"/>
                </a:cubicBezTo>
                <a:cubicBezTo>
                  <a:pt x="13635" y="8505"/>
                  <a:pt x="13770" y="8505"/>
                  <a:pt x="13770" y="8505"/>
                </a:cubicBezTo>
                <a:cubicBezTo>
                  <a:pt x="15255" y="8505"/>
                  <a:pt x="15255" y="8505"/>
                  <a:pt x="15255" y="8505"/>
                </a:cubicBezTo>
                <a:cubicBezTo>
                  <a:pt x="15255" y="8505"/>
                  <a:pt x="15255" y="8505"/>
                  <a:pt x="15255" y="8505"/>
                </a:cubicBezTo>
                <a:cubicBezTo>
                  <a:pt x="15930" y="8370"/>
                  <a:pt x="17145" y="8640"/>
                  <a:pt x="17415" y="8910"/>
                </a:cubicBezTo>
                <a:cubicBezTo>
                  <a:pt x="17550" y="9045"/>
                  <a:pt x="17550" y="9180"/>
                  <a:pt x="17685" y="9180"/>
                </a:cubicBezTo>
                <a:cubicBezTo>
                  <a:pt x="18630" y="9180"/>
                  <a:pt x="18630" y="9180"/>
                  <a:pt x="18630" y="9180"/>
                </a:cubicBezTo>
                <a:lnTo>
                  <a:pt x="18630" y="1161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08" name="Freeform 192"/>
          <p:cNvSpPr/>
          <p:nvPr/>
        </p:nvSpPr>
        <p:spPr>
          <a:xfrm>
            <a:off x="8767761" y="10663238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65" y="17145"/>
                </a:moveTo>
                <a:cubicBezTo>
                  <a:pt x="6885" y="16740"/>
                  <a:pt x="6885" y="16740"/>
                  <a:pt x="6885" y="16740"/>
                </a:cubicBezTo>
                <a:cubicBezTo>
                  <a:pt x="6885" y="16740"/>
                  <a:pt x="6750" y="16740"/>
                  <a:pt x="6750" y="16740"/>
                </a:cubicBezTo>
                <a:cubicBezTo>
                  <a:pt x="6075" y="16470"/>
                  <a:pt x="6075" y="16470"/>
                  <a:pt x="6075" y="16470"/>
                </a:cubicBezTo>
                <a:cubicBezTo>
                  <a:pt x="6075" y="16065"/>
                  <a:pt x="6075" y="16065"/>
                  <a:pt x="6075" y="16065"/>
                </a:cubicBezTo>
                <a:cubicBezTo>
                  <a:pt x="6615" y="16200"/>
                  <a:pt x="7020" y="16335"/>
                  <a:pt x="7290" y="16470"/>
                </a:cubicBezTo>
                <a:cubicBezTo>
                  <a:pt x="7425" y="16470"/>
                  <a:pt x="7425" y="16470"/>
                  <a:pt x="7425" y="16470"/>
                </a:cubicBezTo>
                <a:cubicBezTo>
                  <a:pt x="7560" y="16470"/>
                  <a:pt x="7695" y="16470"/>
                  <a:pt x="7830" y="16335"/>
                </a:cubicBezTo>
                <a:cubicBezTo>
                  <a:pt x="7830" y="16335"/>
                  <a:pt x="7830" y="16335"/>
                  <a:pt x="7830" y="16335"/>
                </a:cubicBezTo>
                <a:cubicBezTo>
                  <a:pt x="8505" y="15390"/>
                  <a:pt x="8775" y="14310"/>
                  <a:pt x="8775" y="13095"/>
                </a:cubicBezTo>
                <a:cubicBezTo>
                  <a:pt x="8775" y="10530"/>
                  <a:pt x="7020" y="8370"/>
                  <a:pt x="4860" y="8370"/>
                </a:cubicBezTo>
                <a:cubicBezTo>
                  <a:pt x="2565" y="8370"/>
                  <a:pt x="810" y="10530"/>
                  <a:pt x="810" y="13095"/>
                </a:cubicBezTo>
                <a:cubicBezTo>
                  <a:pt x="810" y="14310"/>
                  <a:pt x="1215" y="15525"/>
                  <a:pt x="1890" y="16335"/>
                </a:cubicBezTo>
                <a:cubicBezTo>
                  <a:pt x="1890" y="16335"/>
                  <a:pt x="1890" y="16335"/>
                  <a:pt x="1890" y="16335"/>
                </a:cubicBezTo>
                <a:cubicBezTo>
                  <a:pt x="1890" y="16335"/>
                  <a:pt x="1890" y="16335"/>
                  <a:pt x="1890" y="16335"/>
                </a:cubicBezTo>
                <a:cubicBezTo>
                  <a:pt x="1890" y="16335"/>
                  <a:pt x="1890" y="16470"/>
                  <a:pt x="1890" y="16470"/>
                </a:cubicBezTo>
                <a:cubicBezTo>
                  <a:pt x="1890" y="16470"/>
                  <a:pt x="1890" y="16470"/>
                  <a:pt x="1890" y="16470"/>
                </a:cubicBezTo>
                <a:cubicBezTo>
                  <a:pt x="1890" y="16470"/>
                  <a:pt x="2025" y="16470"/>
                  <a:pt x="2025" y="16470"/>
                </a:cubicBezTo>
                <a:cubicBezTo>
                  <a:pt x="2025" y="16470"/>
                  <a:pt x="2025" y="16470"/>
                  <a:pt x="2025" y="16470"/>
                </a:cubicBezTo>
                <a:cubicBezTo>
                  <a:pt x="2025" y="16470"/>
                  <a:pt x="2025" y="16470"/>
                  <a:pt x="2025" y="16470"/>
                </a:cubicBezTo>
                <a:cubicBezTo>
                  <a:pt x="2025" y="16470"/>
                  <a:pt x="2025" y="16470"/>
                  <a:pt x="2025" y="16470"/>
                </a:cubicBezTo>
                <a:cubicBezTo>
                  <a:pt x="2025" y="16470"/>
                  <a:pt x="2160" y="16470"/>
                  <a:pt x="2160" y="16470"/>
                </a:cubicBezTo>
                <a:cubicBezTo>
                  <a:pt x="2160" y="16470"/>
                  <a:pt x="2160" y="16470"/>
                  <a:pt x="2160" y="16470"/>
                </a:cubicBezTo>
                <a:cubicBezTo>
                  <a:pt x="2160" y="16470"/>
                  <a:pt x="2160" y="16470"/>
                  <a:pt x="2160" y="16470"/>
                </a:cubicBezTo>
                <a:cubicBezTo>
                  <a:pt x="2160" y="16470"/>
                  <a:pt x="2160" y="16470"/>
                  <a:pt x="2160" y="16470"/>
                </a:cubicBezTo>
                <a:cubicBezTo>
                  <a:pt x="2160" y="16470"/>
                  <a:pt x="2160" y="16470"/>
                  <a:pt x="2160" y="16470"/>
                </a:cubicBezTo>
                <a:cubicBezTo>
                  <a:pt x="2160" y="16470"/>
                  <a:pt x="2295" y="16470"/>
                  <a:pt x="2295" y="16470"/>
                </a:cubicBezTo>
                <a:cubicBezTo>
                  <a:pt x="2295" y="16470"/>
                  <a:pt x="2295" y="16470"/>
                  <a:pt x="2295" y="16470"/>
                </a:cubicBezTo>
                <a:cubicBezTo>
                  <a:pt x="2565" y="16335"/>
                  <a:pt x="2970" y="16200"/>
                  <a:pt x="3510" y="16065"/>
                </a:cubicBezTo>
                <a:cubicBezTo>
                  <a:pt x="3510" y="16470"/>
                  <a:pt x="3510" y="16470"/>
                  <a:pt x="3510" y="16470"/>
                </a:cubicBezTo>
                <a:cubicBezTo>
                  <a:pt x="2835" y="16740"/>
                  <a:pt x="2835" y="16740"/>
                  <a:pt x="2835" y="16740"/>
                </a:cubicBezTo>
                <a:cubicBezTo>
                  <a:pt x="2700" y="16740"/>
                  <a:pt x="2700" y="16740"/>
                  <a:pt x="2700" y="16740"/>
                </a:cubicBezTo>
                <a:cubicBezTo>
                  <a:pt x="1620" y="17145"/>
                  <a:pt x="1620" y="17145"/>
                  <a:pt x="1620" y="17145"/>
                </a:cubicBezTo>
                <a:cubicBezTo>
                  <a:pt x="1080" y="17415"/>
                  <a:pt x="0" y="18090"/>
                  <a:pt x="0" y="1957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3375" y="21600"/>
                  <a:pt x="3375" y="21600"/>
                  <a:pt x="3375" y="21600"/>
                </a:cubicBezTo>
                <a:cubicBezTo>
                  <a:pt x="4050" y="21600"/>
                  <a:pt x="4050" y="21600"/>
                  <a:pt x="4050" y="21600"/>
                </a:cubicBezTo>
                <a:cubicBezTo>
                  <a:pt x="4050" y="21600"/>
                  <a:pt x="4050" y="21600"/>
                  <a:pt x="4050" y="21600"/>
                </a:cubicBezTo>
                <a:cubicBezTo>
                  <a:pt x="4050" y="21600"/>
                  <a:pt x="4050" y="21600"/>
                  <a:pt x="4050" y="21600"/>
                </a:cubicBezTo>
                <a:cubicBezTo>
                  <a:pt x="5535" y="21600"/>
                  <a:pt x="5535" y="21600"/>
                  <a:pt x="5535" y="21600"/>
                </a:cubicBezTo>
                <a:cubicBezTo>
                  <a:pt x="5535" y="21600"/>
                  <a:pt x="5535" y="21600"/>
                  <a:pt x="5535" y="21600"/>
                </a:cubicBezTo>
                <a:cubicBezTo>
                  <a:pt x="5535" y="21600"/>
                  <a:pt x="5535" y="21600"/>
                  <a:pt x="5535" y="21600"/>
                </a:cubicBezTo>
                <a:cubicBezTo>
                  <a:pt x="6210" y="21600"/>
                  <a:pt x="6210" y="21600"/>
                  <a:pt x="6210" y="21600"/>
                </a:cubicBezTo>
                <a:cubicBezTo>
                  <a:pt x="9180" y="21600"/>
                  <a:pt x="9180" y="21600"/>
                  <a:pt x="9180" y="21600"/>
                </a:cubicBezTo>
                <a:cubicBezTo>
                  <a:pt x="9450" y="21600"/>
                  <a:pt x="9585" y="21465"/>
                  <a:pt x="9585" y="21195"/>
                </a:cubicBezTo>
                <a:cubicBezTo>
                  <a:pt x="9585" y="19575"/>
                  <a:pt x="9585" y="19575"/>
                  <a:pt x="9585" y="19575"/>
                </a:cubicBezTo>
                <a:cubicBezTo>
                  <a:pt x="9585" y="18090"/>
                  <a:pt x="8505" y="17415"/>
                  <a:pt x="7965" y="17145"/>
                </a:cubicBezTo>
                <a:close/>
                <a:moveTo>
                  <a:pt x="2295" y="15795"/>
                </a:moveTo>
                <a:cubicBezTo>
                  <a:pt x="1755" y="14985"/>
                  <a:pt x="1485" y="14040"/>
                  <a:pt x="1485" y="13095"/>
                </a:cubicBezTo>
                <a:cubicBezTo>
                  <a:pt x="1485" y="10935"/>
                  <a:pt x="2970" y="9180"/>
                  <a:pt x="4860" y="9180"/>
                </a:cubicBezTo>
                <a:cubicBezTo>
                  <a:pt x="6615" y="9180"/>
                  <a:pt x="8100" y="10935"/>
                  <a:pt x="8100" y="13095"/>
                </a:cubicBezTo>
                <a:cubicBezTo>
                  <a:pt x="8100" y="14040"/>
                  <a:pt x="7830" y="14985"/>
                  <a:pt x="7425" y="15795"/>
                </a:cubicBezTo>
                <a:cubicBezTo>
                  <a:pt x="7155" y="15660"/>
                  <a:pt x="6885" y="15660"/>
                  <a:pt x="6750" y="15525"/>
                </a:cubicBezTo>
                <a:cubicBezTo>
                  <a:pt x="7020" y="15255"/>
                  <a:pt x="7155" y="14850"/>
                  <a:pt x="7290" y="14445"/>
                </a:cubicBezTo>
                <a:cubicBezTo>
                  <a:pt x="7695" y="14310"/>
                  <a:pt x="8100" y="13905"/>
                  <a:pt x="8100" y="13365"/>
                </a:cubicBezTo>
                <a:cubicBezTo>
                  <a:pt x="8100" y="12825"/>
                  <a:pt x="7695" y="12420"/>
                  <a:pt x="7290" y="12285"/>
                </a:cubicBezTo>
                <a:cubicBezTo>
                  <a:pt x="7155" y="12150"/>
                  <a:pt x="7155" y="12150"/>
                  <a:pt x="7020" y="12150"/>
                </a:cubicBezTo>
                <a:cubicBezTo>
                  <a:pt x="5670" y="11880"/>
                  <a:pt x="5130" y="11070"/>
                  <a:pt x="5130" y="11070"/>
                </a:cubicBezTo>
                <a:cubicBezTo>
                  <a:pt x="4995" y="10935"/>
                  <a:pt x="4995" y="10935"/>
                  <a:pt x="4860" y="10935"/>
                </a:cubicBezTo>
                <a:cubicBezTo>
                  <a:pt x="4725" y="10935"/>
                  <a:pt x="4590" y="10935"/>
                  <a:pt x="4590" y="10935"/>
                </a:cubicBezTo>
                <a:cubicBezTo>
                  <a:pt x="3780" y="11745"/>
                  <a:pt x="2565" y="12150"/>
                  <a:pt x="2565" y="12150"/>
                </a:cubicBezTo>
                <a:cubicBezTo>
                  <a:pt x="2430" y="12150"/>
                  <a:pt x="2430" y="12150"/>
                  <a:pt x="2430" y="12285"/>
                </a:cubicBezTo>
                <a:cubicBezTo>
                  <a:pt x="1890" y="12420"/>
                  <a:pt x="1485" y="12825"/>
                  <a:pt x="1485" y="13365"/>
                </a:cubicBezTo>
                <a:cubicBezTo>
                  <a:pt x="1485" y="13905"/>
                  <a:pt x="1890" y="14310"/>
                  <a:pt x="2430" y="14445"/>
                </a:cubicBezTo>
                <a:cubicBezTo>
                  <a:pt x="2430" y="14850"/>
                  <a:pt x="2700" y="15255"/>
                  <a:pt x="2835" y="15525"/>
                </a:cubicBezTo>
                <a:cubicBezTo>
                  <a:pt x="2700" y="15660"/>
                  <a:pt x="2430" y="15660"/>
                  <a:pt x="2295" y="15795"/>
                </a:cubicBezTo>
                <a:close/>
                <a:moveTo>
                  <a:pt x="7290" y="13770"/>
                </a:moveTo>
                <a:cubicBezTo>
                  <a:pt x="7290" y="13095"/>
                  <a:pt x="7290" y="13095"/>
                  <a:pt x="7290" y="13095"/>
                </a:cubicBezTo>
                <a:cubicBezTo>
                  <a:pt x="7425" y="13095"/>
                  <a:pt x="7425" y="13230"/>
                  <a:pt x="7425" y="13365"/>
                </a:cubicBezTo>
                <a:cubicBezTo>
                  <a:pt x="7425" y="13500"/>
                  <a:pt x="7425" y="13635"/>
                  <a:pt x="7290" y="13770"/>
                </a:cubicBezTo>
                <a:close/>
                <a:moveTo>
                  <a:pt x="2295" y="13095"/>
                </a:moveTo>
                <a:cubicBezTo>
                  <a:pt x="2295" y="13770"/>
                  <a:pt x="2295" y="13770"/>
                  <a:pt x="2295" y="13770"/>
                </a:cubicBezTo>
                <a:cubicBezTo>
                  <a:pt x="2295" y="13635"/>
                  <a:pt x="2160" y="13500"/>
                  <a:pt x="2160" y="13365"/>
                </a:cubicBezTo>
                <a:cubicBezTo>
                  <a:pt x="2160" y="13230"/>
                  <a:pt x="2295" y="13095"/>
                  <a:pt x="2295" y="13095"/>
                </a:cubicBezTo>
                <a:close/>
                <a:moveTo>
                  <a:pt x="2970" y="14040"/>
                </a:moveTo>
                <a:cubicBezTo>
                  <a:pt x="2970" y="12690"/>
                  <a:pt x="2970" y="12690"/>
                  <a:pt x="2970" y="12690"/>
                </a:cubicBezTo>
                <a:cubicBezTo>
                  <a:pt x="3375" y="12555"/>
                  <a:pt x="4185" y="12285"/>
                  <a:pt x="4725" y="11745"/>
                </a:cubicBezTo>
                <a:cubicBezTo>
                  <a:pt x="5130" y="12015"/>
                  <a:pt x="5670" y="12420"/>
                  <a:pt x="6615" y="12690"/>
                </a:cubicBezTo>
                <a:cubicBezTo>
                  <a:pt x="6615" y="14040"/>
                  <a:pt x="6615" y="14040"/>
                  <a:pt x="6615" y="14040"/>
                </a:cubicBezTo>
                <a:cubicBezTo>
                  <a:pt x="6615" y="14985"/>
                  <a:pt x="5940" y="15660"/>
                  <a:pt x="4995" y="15660"/>
                </a:cubicBezTo>
                <a:cubicBezTo>
                  <a:pt x="4590" y="15660"/>
                  <a:pt x="4590" y="15660"/>
                  <a:pt x="4590" y="15660"/>
                </a:cubicBezTo>
                <a:cubicBezTo>
                  <a:pt x="3780" y="15660"/>
                  <a:pt x="2970" y="14985"/>
                  <a:pt x="2970" y="14040"/>
                </a:cubicBezTo>
                <a:close/>
                <a:moveTo>
                  <a:pt x="3915" y="17145"/>
                </a:moveTo>
                <a:cubicBezTo>
                  <a:pt x="4050" y="17145"/>
                  <a:pt x="4185" y="17010"/>
                  <a:pt x="4185" y="16740"/>
                </a:cubicBezTo>
                <a:cubicBezTo>
                  <a:pt x="4185" y="16335"/>
                  <a:pt x="4185" y="16335"/>
                  <a:pt x="4185" y="16335"/>
                </a:cubicBezTo>
                <a:cubicBezTo>
                  <a:pt x="4320" y="16335"/>
                  <a:pt x="4455" y="16335"/>
                  <a:pt x="4590" y="16335"/>
                </a:cubicBezTo>
                <a:cubicBezTo>
                  <a:pt x="4995" y="16335"/>
                  <a:pt x="4995" y="16335"/>
                  <a:pt x="4995" y="16335"/>
                </a:cubicBezTo>
                <a:cubicBezTo>
                  <a:pt x="5130" y="16335"/>
                  <a:pt x="5265" y="16335"/>
                  <a:pt x="5400" y="16335"/>
                </a:cubicBezTo>
                <a:cubicBezTo>
                  <a:pt x="5400" y="16740"/>
                  <a:pt x="5400" y="16740"/>
                  <a:pt x="5400" y="16740"/>
                </a:cubicBezTo>
                <a:cubicBezTo>
                  <a:pt x="5400" y="17010"/>
                  <a:pt x="5535" y="17145"/>
                  <a:pt x="5670" y="17145"/>
                </a:cubicBezTo>
                <a:cubicBezTo>
                  <a:pt x="6345" y="17280"/>
                  <a:pt x="6345" y="17280"/>
                  <a:pt x="6345" y="17280"/>
                </a:cubicBezTo>
                <a:cubicBezTo>
                  <a:pt x="6210" y="17550"/>
                  <a:pt x="6210" y="17550"/>
                  <a:pt x="6210" y="17550"/>
                </a:cubicBezTo>
                <a:cubicBezTo>
                  <a:pt x="4860" y="18225"/>
                  <a:pt x="3645" y="17685"/>
                  <a:pt x="3375" y="17550"/>
                </a:cubicBezTo>
                <a:cubicBezTo>
                  <a:pt x="3240" y="17280"/>
                  <a:pt x="3240" y="17280"/>
                  <a:pt x="3240" y="17280"/>
                </a:cubicBezTo>
                <a:lnTo>
                  <a:pt x="3915" y="17145"/>
                </a:lnTo>
                <a:close/>
                <a:moveTo>
                  <a:pt x="3375" y="20925"/>
                </a:moveTo>
                <a:cubicBezTo>
                  <a:pt x="2295" y="20925"/>
                  <a:pt x="2295" y="20925"/>
                  <a:pt x="2295" y="20925"/>
                </a:cubicBezTo>
                <a:cubicBezTo>
                  <a:pt x="2295" y="19575"/>
                  <a:pt x="2295" y="19575"/>
                  <a:pt x="2295" y="19575"/>
                </a:cubicBezTo>
                <a:cubicBezTo>
                  <a:pt x="2295" y="19305"/>
                  <a:pt x="2160" y="19170"/>
                  <a:pt x="1890" y="19170"/>
                </a:cubicBezTo>
                <a:cubicBezTo>
                  <a:pt x="1755" y="19170"/>
                  <a:pt x="1620" y="19305"/>
                  <a:pt x="1620" y="19575"/>
                </a:cubicBezTo>
                <a:cubicBezTo>
                  <a:pt x="1620" y="20925"/>
                  <a:pt x="1620" y="20925"/>
                  <a:pt x="1620" y="20925"/>
                </a:cubicBezTo>
                <a:cubicBezTo>
                  <a:pt x="675" y="20925"/>
                  <a:pt x="675" y="20925"/>
                  <a:pt x="675" y="20925"/>
                </a:cubicBezTo>
                <a:cubicBezTo>
                  <a:pt x="675" y="19575"/>
                  <a:pt x="675" y="19575"/>
                  <a:pt x="675" y="19575"/>
                </a:cubicBezTo>
                <a:cubicBezTo>
                  <a:pt x="675" y="18225"/>
                  <a:pt x="1755" y="17820"/>
                  <a:pt x="1755" y="17820"/>
                </a:cubicBezTo>
                <a:cubicBezTo>
                  <a:pt x="1755" y="17820"/>
                  <a:pt x="1755" y="17820"/>
                  <a:pt x="1755" y="17820"/>
                </a:cubicBezTo>
                <a:cubicBezTo>
                  <a:pt x="2700" y="17550"/>
                  <a:pt x="2700" y="17550"/>
                  <a:pt x="2700" y="17550"/>
                </a:cubicBezTo>
                <a:cubicBezTo>
                  <a:pt x="2700" y="17820"/>
                  <a:pt x="2700" y="17820"/>
                  <a:pt x="2700" y="17820"/>
                </a:cubicBezTo>
                <a:cubicBezTo>
                  <a:pt x="2700" y="17820"/>
                  <a:pt x="2700" y="17820"/>
                  <a:pt x="2700" y="17820"/>
                </a:cubicBezTo>
                <a:cubicBezTo>
                  <a:pt x="3645" y="20925"/>
                  <a:pt x="3645" y="20925"/>
                  <a:pt x="3645" y="20925"/>
                </a:cubicBezTo>
                <a:cubicBezTo>
                  <a:pt x="3375" y="20925"/>
                  <a:pt x="3375" y="20925"/>
                  <a:pt x="3375" y="20925"/>
                </a:cubicBezTo>
                <a:close/>
                <a:moveTo>
                  <a:pt x="5265" y="20925"/>
                </a:moveTo>
                <a:cubicBezTo>
                  <a:pt x="4320" y="20925"/>
                  <a:pt x="4320" y="20925"/>
                  <a:pt x="4320" y="20925"/>
                </a:cubicBezTo>
                <a:cubicBezTo>
                  <a:pt x="4320" y="20925"/>
                  <a:pt x="4320" y="20925"/>
                  <a:pt x="4320" y="20925"/>
                </a:cubicBezTo>
                <a:cubicBezTo>
                  <a:pt x="3645" y="18360"/>
                  <a:pt x="3645" y="18360"/>
                  <a:pt x="3645" y="18360"/>
                </a:cubicBezTo>
                <a:cubicBezTo>
                  <a:pt x="3915" y="18495"/>
                  <a:pt x="4320" y="18630"/>
                  <a:pt x="4860" y="18630"/>
                </a:cubicBezTo>
                <a:cubicBezTo>
                  <a:pt x="5130" y="18630"/>
                  <a:pt x="5535" y="18495"/>
                  <a:pt x="6075" y="18360"/>
                </a:cubicBezTo>
                <a:lnTo>
                  <a:pt x="5265" y="20925"/>
                </a:lnTo>
                <a:close/>
                <a:moveTo>
                  <a:pt x="8910" y="20925"/>
                </a:moveTo>
                <a:cubicBezTo>
                  <a:pt x="7965" y="20925"/>
                  <a:pt x="7965" y="20925"/>
                  <a:pt x="7965" y="20925"/>
                </a:cubicBezTo>
                <a:cubicBezTo>
                  <a:pt x="7965" y="19575"/>
                  <a:pt x="7965" y="19575"/>
                  <a:pt x="7965" y="19575"/>
                </a:cubicBezTo>
                <a:cubicBezTo>
                  <a:pt x="7965" y="19305"/>
                  <a:pt x="7830" y="19170"/>
                  <a:pt x="7695" y="19170"/>
                </a:cubicBezTo>
                <a:cubicBezTo>
                  <a:pt x="7425" y="19170"/>
                  <a:pt x="7290" y="19305"/>
                  <a:pt x="7290" y="19575"/>
                </a:cubicBezTo>
                <a:cubicBezTo>
                  <a:pt x="7290" y="20925"/>
                  <a:pt x="7290" y="20925"/>
                  <a:pt x="7290" y="20925"/>
                </a:cubicBezTo>
                <a:cubicBezTo>
                  <a:pt x="6210" y="20925"/>
                  <a:pt x="6210" y="20925"/>
                  <a:pt x="6210" y="20925"/>
                </a:cubicBezTo>
                <a:cubicBezTo>
                  <a:pt x="6075" y="20925"/>
                  <a:pt x="6075" y="20925"/>
                  <a:pt x="6075" y="20925"/>
                </a:cubicBezTo>
                <a:cubicBezTo>
                  <a:pt x="7020" y="17550"/>
                  <a:pt x="7020" y="17550"/>
                  <a:pt x="7020" y="17550"/>
                </a:cubicBezTo>
                <a:cubicBezTo>
                  <a:pt x="7695" y="17820"/>
                  <a:pt x="7695" y="17820"/>
                  <a:pt x="7695" y="17820"/>
                </a:cubicBezTo>
                <a:cubicBezTo>
                  <a:pt x="7695" y="17820"/>
                  <a:pt x="7695" y="17820"/>
                  <a:pt x="7695" y="17820"/>
                </a:cubicBezTo>
                <a:cubicBezTo>
                  <a:pt x="7830" y="17820"/>
                  <a:pt x="8910" y="18225"/>
                  <a:pt x="8910" y="19575"/>
                </a:cubicBezTo>
                <a:lnTo>
                  <a:pt x="8910" y="20925"/>
                </a:lnTo>
                <a:close/>
                <a:moveTo>
                  <a:pt x="5535" y="5265"/>
                </a:moveTo>
                <a:cubicBezTo>
                  <a:pt x="7020" y="5265"/>
                  <a:pt x="7020" y="5265"/>
                  <a:pt x="7020" y="5265"/>
                </a:cubicBezTo>
                <a:cubicBezTo>
                  <a:pt x="7020" y="6885"/>
                  <a:pt x="7020" y="6885"/>
                  <a:pt x="7020" y="6885"/>
                </a:cubicBezTo>
                <a:cubicBezTo>
                  <a:pt x="7020" y="7020"/>
                  <a:pt x="7155" y="7020"/>
                  <a:pt x="7290" y="7155"/>
                </a:cubicBezTo>
                <a:cubicBezTo>
                  <a:pt x="7290" y="7155"/>
                  <a:pt x="7290" y="7155"/>
                  <a:pt x="7425" y="7155"/>
                </a:cubicBezTo>
                <a:cubicBezTo>
                  <a:pt x="7425" y="7155"/>
                  <a:pt x="7560" y="7155"/>
                  <a:pt x="7695" y="7020"/>
                </a:cubicBezTo>
                <a:cubicBezTo>
                  <a:pt x="8370" y="6210"/>
                  <a:pt x="8370" y="6210"/>
                  <a:pt x="8370" y="6210"/>
                </a:cubicBezTo>
                <a:cubicBezTo>
                  <a:pt x="8370" y="6345"/>
                  <a:pt x="8505" y="6480"/>
                  <a:pt x="8640" y="6480"/>
                </a:cubicBezTo>
                <a:cubicBezTo>
                  <a:pt x="12420" y="6480"/>
                  <a:pt x="12420" y="6480"/>
                  <a:pt x="12420" y="6480"/>
                </a:cubicBezTo>
                <a:cubicBezTo>
                  <a:pt x="13905" y="8235"/>
                  <a:pt x="13905" y="8235"/>
                  <a:pt x="13905" y="8235"/>
                </a:cubicBezTo>
                <a:cubicBezTo>
                  <a:pt x="14040" y="8370"/>
                  <a:pt x="14040" y="8370"/>
                  <a:pt x="14175" y="8370"/>
                </a:cubicBezTo>
                <a:cubicBezTo>
                  <a:pt x="14175" y="8370"/>
                  <a:pt x="14310" y="8370"/>
                  <a:pt x="14310" y="8370"/>
                </a:cubicBezTo>
                <a:cubicBezTo>
                  <a:pt x="14445" y="8235"/>
                  <a:pt x="14580" y="8235"/>
                  <a:pt x="14580" y="7965"/>
                </a:cubicBezTo>
                <a:cubicBezTo>
                  <a:pt x="14580" y="6480"/>
                  <a:pt x="14580" y="6480"/>
                  <a:pt x="14580" y="6480"/>
                </a:cubicBezTo>
                <a:cubicBezTo>
                  <a:pt x="16065" y="6480"/>
                  <a:pt x="16065" y="6480"/>
                  <a:pt x="16065" y="6480"/>
                </a:cubicBezTo>
                <a:cubicBezTo>
                  <a:pt x="16200" y="6480"/>
                  <a:pt x="16470" y="6345"/>
                  <a:pt x="16470" y="6075"/>
                </a:cubicBezTo>
                <a:cubicBezTo>
                  <a:pt x="16470" y="1620"/>
                  <a:pt x="16470" y="1620"/>
                  <a:pt x="16470" y="1620"/>
                </a:cubicBezTo>
                <a:cubicBezTo>
                  <a:pt x="16470" y="1350"/>
                  <a:pt x="16200" y="1215"/>
                  <a:pt x="16065" y="1215"/>
                </a:cubicBezTo>
                <a:cubicBezTo>
                  <a:pt x="13230" y="1215"/>
                  <a:pt x="13230" y="1215"/>
                  <a:pt x="13230" y="1215"/>
                </a:cubicBezTo>
                <a:cubicBezTo>
                  <a:pt x="13230" y="405"/>
                  <a:pt x="13230" y="405"/>
                  <a:pt x="13230" y="405"/>
                </a:cubicBezTo>
                <a:cubicBezTo>
                  <a:pt x="13230" y="135"/>
                  <a:pt x="13095" y="0"/>
                  <a:pt x="12960" y="0"/>
                </a:cubicBezTo>
                <a:cubicBezTo>
                  <a:pt x="5535" y="0"/>
                  <a:pt x="5535" y="0"/>
                  <a:pt x="5535" y="0"/>
                </a:cubicBezTo>
                <a:cubicBezTo>
                  <a:pt x="5265" y="0"/>
                  <a:pt x="5130" y="135"/>
                  <a:pt x="5130" y="405"/>
                </a:cubicBezTo>
                <a:cubicBezTo>
                  <a:pt x="5130" y="4860"/>
                  <a:pt x="5130" y="4860"/>
                  <a:pt x="5130" y="4860"/>
                </a:cubicBezTo>
                <a:cubicBezTo>
                  <a:pt x="5130" y="5130"/>
                  <a:pt x="5265" y="5265"/>
                  <a:pt x="5535" y="5265"/>
                </a:cubicBezTo>
                <a:close/>
                <a:moveTo>
                  <a:pt x="5805" y="675"/>
                </a:moveTo>
                <a:cubicBezTo>
                  <a:pt x="5805" y="675"/>
                  <a:pt x="5805" y="675"/>
                  <a:pt x="5805" y="675"/>
                </a:cubicBezTo>
                <a:cubicBezTo>
                  <a:pt x="12555" y="675"/>
                  <a:pt x="12555" y="675"/>
                  <a:pt x="12555" y="675"/>
                </a:cubicBezTo>
                <a:cubicBezTo>
                  <a:pt x="12555" y="1215"/>
                  <a:pt x="12555" y="1215"/>
                  <a:pt x="12555" y="1215"/>
                </a:cubicBezTo>
                <a:cubicBezTo>
                  <a:pt x="12015" y="1215"/>
                  <a:pt x="12015" y="1215"/>
                  <a:pt x="12015" y="1215"/>
                </a:cubicBezTo>
                <a:cubicBezTo>
                  <a:pt x="11745" y="1215"/>
                  <a:pt x="11610" y="1350"/>
                  <a:pt x="11610" y="1620"/>
                </a:cubicBezTo>
                <a:cubicBezTo>
                  <a:pt x="11610" y="1755"/>
                  <a:pt x="11745" y="1890"/>
                  <a:pt x="12015" y="1890"/>
                </a:cubicBezTo>
                <a:cubicBezTo>
                  <a:pt x="15660" y="1890"/>
                  <a:pt x="15660" y="1890"/>
                  <a:pt x="15660" y="1890"/>
                </a:cubicBezTo>
                <a:cubicBezTo>
                  <a:pt x="15660" y="5805"/>
                  <a:pt x="15660" y="5805"/>
                  <a:pt x="15660" y="5805"/>
                </a:cubicBezTo>
                <a:cubicBezTo>
                  <a:pt x="14175" y="5805"/>
                  <a:pt x="14175" y="5805"/>
                  <a:pt x="14175" y="5805"/>
                </a:cubicBezTo>
                <a:cubicBezTo>
                  <a:pt x="14040" y="5805"/>
                  <a:pt x="13905" y="5940"/>
                  <a:pt x="13905" y="6075"/>
                </a:cubicBezTo>
                <a:cubicBezTo>
                  <a:pt x="13905" y="7155"/>
                  <a:pt x="13905" y="7155"/>
                  <a:pt x="13905" y="7155"/>
                </a:cubicBezTo>
                <a:cubicBezTo>
                  <a:pt x="12825" y="5940"/>
                  <a:pt x="12825" y="5940"/>
                  <a:pt x="12825" y="5940"/>
                </a:cubicBezTo>
                <a:cubicBezTo>
                  <a:pt x="12690" y="5805"/>
                  <a:pt x="12555" y="5805"/>
                  <a:pt x="12555" y="5805"/>
                </a:cubicBezTo>
                <a:cubicBezTo>
                  <a:pt x="9045" y="5805"/>
                  <a:pt x="9045" y="5805"/>
                  <a:pt x="9045" y="5805"/>
                </a:cubicBezTo>
                <a:cubicBezTo>
                  <a:pt x="9045" y="1890"/>
                  <a:pt x="9045" y="1890"/>
                  <a:pt x="9045" y="1890"/>
                </a:cubicBezTo>
                <a:cubicBezTo>
                  <a:pt x="10800" y="1890"/>
                  <a:pt x="10800" y="1890"/>
                  <a:pt x="10800" y="1890"/>
                </a:cubicBezTo>
                <a:cubicBezTo>
                  <a:pt x="11070" y="1890"/>
                  <a:pt x="11205" y="1755"/>
                  <a:pt x="11205" y="1620"/>
                </a:cubicBezTo>
                <a:cubicBezTo>
                  <a:pt x="11205" y="1350"/>
                  <a:pt x="11070" y="1215"/>
                  <a:pt x="10800" y="1215"/>
                </a:cubicBezTo>
                <a:cubicBezTo>
                  <a:pt x="8640" y="1215"/>
                  <a:pt x="8640" y="1215"/>
                  <a:pt x="8640" y="1215"/>
                </a:cubicBezTo>
                <a:cubicBezTo>
                  <a:pt x="8505" y="1215"/>
                  <a:pt x="8370" y="1350"/>
                  <a:pt x="8370" y="1620"/>
                </a:cubicBezTo>
                <a:cubicBezTo>
                  <a:pt x="8370" y="5265"/>
                  <a:pt x="8370" y="5265"/>
                  <a:pt x="8370" y="5265"/>
                </a:cubicBezTo>
                <a:cubicBezTo>
                  <a:pt x="7695" y="5940"/>
                  <a:pt x="7695" y="5940"/>
                  <a:pt x="7695" y="5940"/>
                </a:cubicBezTo>
                <a:cubicBezTo>
                  <a:pt x="7695" y="4860"/>
                  <a:pt x="7695" y="4860"/>
                  <a:pt x="7695" y="4860"/>
                </a:cubicBezTo>
                <a:cubicBezTo>
                  <a:pt x="7695" y="4725"/>
                  <a:pt x="7560" y="4590"/>
                  <a:pt x="7425" y="4590"/>
                </a:cubicBezTo>
                <a:cubicBezTo>
                  <a:pt x="5805" y="4590"/>
                  <a:pt x="5805" y="4590"/>
                  <a:pt x="5805" y="4590"/>
                </a:cubicBezTo>
                <a:lnTo>
                  <a:pt x="5805" y="675"/>
                </a:lnTo>
                <a:close/>
                <a:moveTo>
                  <a:pt x="19980" y="17145"/>
                </a:moveTo>
                <a:cubicBezTo>
                  <a:pt x="18900" y="16740"/>
                  <a:pt x="18900" y="16740"/>
                  <a:pt x="18900" y="16740"/>
                </a:cubicBezTo>
                <a:cubicBezTo>
                  <a:pt x="18090" y="16200"/>
                  <a:pt x="18090" y="16200"/>
                  <a:pt x="18090" y="16200"/>
                </a:cubicBezTo>
                <a:cubicBezTo>
                  <a:pt x="18090" y="16065"/>
                  <a:pt x="18090" y="16065"/>
                  <a:pt x="18090" y="16065"/>
                </a:cubicBezTo>
                <a:cubicBezTo>
                  <a:pt x="18765" y="15660"/>
                  <a:pt x="19170" y="15120"/>
                  <a:pt x="19305" y="14445"/>
                </a:cubicBezTo>
                <a:cubicBezTo>
                  <a:pt x="19845" y="14310"/>
                  <a:pt x="20115" y="13905"/>
                  <a:pt x="20115" y="13365"/>
                </a:cubicBezTo>
                <a:cubicBezTo>
                  <a:pt x="20115" y="13095"/>
                  <a:pt x="20115" y="12825"/>
                  <a:pt x="19845" y="12555"/>
                </a:cubicBezTo>
                <a:cubicBezTo>
                  <a:pt x="19845" y="11610"/>
                  <a:pt x="19845" y="11610"/>
                  <a:pt x="19845" y="11610"/>
                </a:cubicBezTo>
                <a:cubicBezTo>
                  <a:pt x="19845" y="9855"/>
                  <a:pt x="18630" y="8640"/>
                  <a:pt x="17010" y="8640"/>
                </a:cubicBezTo>
                <a:cubicBezTo>
                  <a:pt x="16740" y="8640"/>
                  <a:pt x="16740" y="8640"/>
                  <a:pt x="16740" y="8640"/>
                </a:cubicBezTo>
                <a:cubicBezTo>
                  <a:pt x="15120" y="8640"/>
                  <a:pt x="13770" y="9855"/>
                  <a:pt x="13770" y="11610"/>
                </a:cubicBezTo>
                <a:cubicBezTo>
                  <a:pt x="13770" y="12555"/>
                  <a:pt x="13770" y="12555"/>
                  <a:pt x="13770" y="12555"/>
                </a:cubicBezTo>
                <a:cubicBezTo>
                  <a:pt x="13635" y="12825"/>
                  <a:pt x="13500" y="13095"/>
                  <a:pt x="13500" y="13365"/>
                </a:cubicBezTo>
                <a:cubicBezTo>
                  <a:pt x="13500" y="13905"/>
                  <a:pt x="13905" y="14310"/>
                  <a:pt x="14445" y="14445"/>
                </a:cubicBezTo>
                <a:cubicBezTo>
                  <a:pt x="14580" y="15120"/>
                  <a:pt x="14985" y="15660"/>
                  <a:pt x="15525" y="16065"/>
                </a:cubicBezTo>
                <a:cubicBezTo>
                  <a:pt x="15525" y="16200"/>
                  <a:pt x="15525" y="16200"/>
                  <a:pt x="15525" y="16200"/>
                </a:cubicBezTo>
                <a:cubicBezTo>
                  <a:pt x="14850" y="16740"/>
                  <a:pt x="14850" y="16740"/>
                  <a:pt x="14850" y="16740"/>
                </a:cubicBezTo>
                <a:cubicBezTo>
                  <a:pt x="14850" y="16740"/>
                  <a:pt x="14715" y="16740"/>
                  <a:pt x="14715" y="16740"/>
                </a:cubicBezTo>
                <a:cubicBezTo>
                  <a:pt x="13635" y="17145"/>
                  <a:pt x="13635" y="17145"/>
                  <a:pt x="13635" y="17145"/>
                </a:cubicBezTo>
                <a:cubicBezTo>
                  <a:pt x="13095" y="17415"/>
                  <a:pt x="12015" y="18090"/>
                  <a:pt x="12015" y="19575"/>
                </a:cubicBezTo>
                <a:cubicBezTo>
                  <a:pt x="12015" y="21195"/>
                  <a:pt x="12015" y="21195"/>
                  <a:pt x="12015" y="21195"/>
                </a:cubicBezTo>
                <a:cubicBezTo>
                  <a:pt x="12015" y="21330"/>
                  <a:pt x="12150" y="21600"/>
                  <a:pt x="12420" y="21600"/>
                </a:cubicBezTo>
                <a:cubicBezTo>
                  <a:pt x="14580" y="21600"/>
                  <a:pt x="14580" y="21600"/>
                  <a:pt x="14580" y="21600"/>
                </a:cubicBezTo>
                <a:cubicBezTo>
                  <a:pt x="14850" y="21600"/>
                  <a:pt x="14985" y="21330"/>
                  <a:pt x="14985" y="21195"/>
                </a:cubicBezTo>
                <a:cubicBezTo>
                  <a:pt x="14985" y="21060"/>
                  <a:pt x="14850" y="20925"/>
                  <a:pt x="14580" y="20925"/>
                </a:cubicBezTo>
                <a:cubicBezTo>
                  <a:pt x="14310" y="20925"/>
                  <a:pt x="14310" y="20925"/>
                  <a:pt x="14310" y="20925"/>
                </a:cubicBezTo>
                <a:cubicBezTo>
                  <a:pt x="14310" y="19440"/>
                  <a:pt x="14310" y="19440"/>
                  <a:pt x="14310" y="19440"/>
                </a:cubicBezTo>
                <a:cubicBezTo>
                  <a:pt x="14310" y="19305"/>
                  <a:pt x="14175" y="19170"/>
                  <a:pt x="13905" y="19170"/>
                </a:cubicBezTo>
                <a:cubicBezTo>
                  <a:pt x="13770" y="19170"/>
                  <a:pt x="13635" y="19305"/>
                  <a:pt x="13635" y="19440"/>
                </a:cubicBezTo>
                <a:cubicBezTo>
                  <a:pt x="13635" y="20925"/>
                  <a:pt x="13635" y="20925"/>
                  <a:pt x="13635" y="20925"/>
                </a:cubicBezTo>
                <a:cubicBezTo>
                  <a:pt x="12690" y="20925"/>
                  <a:pt x="12690" y="20925"/>
                  <a:pt x="12690" y="20925"/>
                </a:cubicBezTo>
                <a:cubicBezTo>
                  <a:pt x="12690" y="19575"/>
                  <a:pt x="12690" y="19575"/>
                  <a:pt x="12690" y="19575"/>
                </a:cubicBezTo>
                <a:cubicBezTo>
                  <a:pt x="12690" y="18225"/>
                  <a:pt x="13770" y="17820"/>
                  <a:pt x="13905" y="17820"/>
                </a:cubicBezTo>
                <a:cubicBezTo>
                  <a:pt x="13905" y="17820"/>
                  <a:pt x="13905" y="17820"/>
                  <a:pt x="13905" y="17820"/>
                </a:cubicBezTo>
                <a:cubicBezTo>
                  <a:pt x="14715" y="17415"/>
                  <a:pt x="14715" y="17415"/>
                  <a:pt x="14715" y="17415"/>
                </a:cubicBezTo>
                <a:cubicBezTo>
                  <a:pt x="15660" y="20925"/>
                  <a:pt x="15660" y="20925"/>
                  <a:pt x="15660" y="20925"/>
                </a:cubicBezTo>
                <a:cubicBezTo>
                  <a:pt x="15525" y="20925"/>
                  <a:pt x="15390" y="21060"/>
                  <a:pt x="15390" y="21195"/>
                </a:cubicBezTo>
                <a:cubicBezTo>
                  <a:pt x="15390" y="21330"/>
                  <a:pt x="15525" y="21600"/>
                  <a:pt x="15660" y="21600"/>
                </a:cubicBezTo>
                <a:cubicBezTo>
                  <a:pt x="16065" y="21600"/>
                  <a:pt x="16065" y="21600"/>
                  <a:pt x="16065" y="21600"/>
                </a:cubicBezTo>
                <a:cubicBezTo>
                  <a:pt x="16065" y="21600"/>
                  <a:pt x="16065" y="21600"/>
                  <a:pt x="16065" y="21600"/>
                </a:cubicBezTo>
                <a:cubicBezTo>
                  <a:pt x="16065" y="21600"/>
                  <a:pt x="16065" y="21600"/>
                  <a:pt x="16065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7550" y="21600"/>
                  <a:pt x="17550" y="21600"/>
                  <a:pt x="17550" y="21600"/>
                </a:cubicBezTo>
                <a:cubicBezTo>
                  <a:pt x="17685" y="21600"/>
                  <a:pt x="17685" y="21600"/>
                  <a:pt x="17685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330"/>
                  <a:pt x="21600" y="21195"/>
                </a:cubicBezTo>
                <a:cubicBezTo>
                  <a:pt x="21600" y="19575"/>
                  <a:pt x="21600" y="19575"/>
                  <a:pt x="21600" y="19575"/>
                </a:cubicBezTo>
                <a:cubicBezTo>
                  <a:pt x="21600" y="18090"/>
                  <a:pt x="20520" y="17415"/>
                  <a:pt x="19980" y="17145"/>
                </a:cubicBezTo>
                <a:close/>
                <a:moveTo>
                  <a:pt x="19305" y="12960"/>
                </a:moveTo>
                <a:cubicBezTo>
                  <a:pt x="19440" y="13095"/>
                  <a:pt x="19440" y="13230"/>
                  <a:pt x="19440" y="13365"/>
                </a:cubicBezTo>
                <a:cubicBezTo>
                  <a:pt x="19440" y="13500"/>
                  <a:pt x="19440" y="13635"/>
                  <a:pt x="19305" y="13635"/>
                </a:cubicBezTo>
                <a:lnTo>
                  <a:pt x="19305" y="12960"/>
                </a:lnTo>
                <a:close/>
                <a:moveTo>
                  <a:pt x="14445" y="13635"/>
                </a:moveTo>
                <a:cubicBezTo>
                  <a:pt x="14310" y="13635"/>
                  <a:pt x="14175" y="13500"/>
                  <a:pt x="14175" y="13365"/>
                </a:cubicBezTo>
                <a:cubicBezTo>
                  <a:pt x="14175" y="13230"/>
                  <a:pt x="14310" y="13095"/>
                  <a:pt x="14445" y="12960"/>
                </a:cubicBezTo>
                <a:lnTo>
                  <a:pt x="14445" y="13635"/>
                </a:lnTo>
                <a:close/>
                <a:moveTo>
                  <a:pt x="14715" y="12015"/>
                </a:moveTo>
                <a:cubicBezTo>
                  <a:pt x="14715" y="12015"/>
                  <a:pt x="14715" y="12015"/>
                  <a:pt x="14715" y="12015"/>
                </a:cubicBezTo>
                <a:cubicBezTo>
                  <a:pt x="14715" y="12015"/>
                  <a:pt x="14715" y="12015"/>
                  <a:pt x="14715" y="12015"/>
                </a:cubicBezTo>
                <a:cubicBezTo>
                  <a:pt x="14715" y="12015"/>
                  <a:pt x="14715" y="12015"/>
                  <a:pt x="14715" y="12015"/>
                </a:cubicBezTo>
                <a:cubicBezTo>
                  <a:pt x="14715" y="12015"/>
                  <a:pt x="14715" y="12015"/>
                  <a:pt x="14715" y="12015"/>
                </a:cubicBezTo>
                <a:cubicBezTo>
                  <a:pt x="14715" y="12015"/>
                  <a:pt x="14715" y="12015"/>
                  <a:pt x="14715" y="12015"/>
                </a:cubicBezTo>
                <a:cubicBezTo>
                  <a:pt x="14715" y="12015"/>
                  <a:pt x="14715" y="12015"/>
                  <a:pt x="14580" y="12015"/>
                </a:cubicBezTo>
                <a:cubicBezTo>
                  <a:pt x="14580" y="12015"/>
                  <a:pt x="14580" y="12015"/>
                  <a:pt x="14580" y="12015"/>
                </a:cubicBezTo>
                <a:cubicBezTo>
                  <a:pt x="14580" y="12015"/>
                  <a:pt x="14580" y="12015"/>
                  <a:pt x="14580" y="12015"/>
                </a:cubicBezTo>
                <a:cubicBezTo>
                  <a:pt x="14580" y="12015"/>
                  <a:pt x="14580" y="12015"/>
                  <a:pt x="14580" y="12150"/>
                </a:cubicBezTo>
                <a:cubicBezTo>
                  <a:pt x="14580" y="12150"/>
                  <a:pt x="14580" y="12150"/>
                  <a:pt x="14580" y="12150"/>
                </a:cubicBezTo>
                <a:cubicBezTo>
                  <a:pt x="14580" y="12150"/>
                  <a:pt x="14580" y="12150"/>
                  <a:pt x="14580" y="12150"/>
                </a:cubicBezTo>
                <a:cubicBezTo>
                  <a:pt x="14580" y="12150"/>
                  <a:pt x="14580" y="12150"/>
                  <a:pt x="14580" y="12150"/>
                </a:cubicBezTo>
                <a:cubicBezTo>
                  <a:pt x="14580" y="12150"/>
                  <a:pt x="14580" y="12150"/>
                  <a:pt x="14580" y="12150"/>
                </a:cubicBezTo>
                <a:cubicBezTo>
                  <a:pt x="14580" y="12150"/>
                  <a:pt x="14580" y="12150"/>
                  <a:pt x="14580" y="12150"/>
                </a:cubicBezTo>
                <a:cubicBezTo>
                  <a:pt x="14580" y="12150"/>
                  <a:pt x="14580" y="12150"/>
                  <a:pt x="14445" y="12150"/>
                </a:cubicBezTo>
                <a:cubicBezTo>
                  <a:pt x="14445" y="12150"/>
                  <a:pt x="14445" y="12150"/>
                  <a:pt x="14445" y="12150"/>
                </a:cubicBezTo>
                <a:cubicBezTo>
                  <a:pt x="14445" y="12150"/>
                  <a:pt x="14445" y="12150"/>
                  <a:pt x="14445" y="12150"/>
                </a:cubicBezTo>
                <a:cubicBezTo>
                  <a:pt x="14445" y="12150"/>
                  <a:pt x="14445" y="12150"/>
                  <a:pt x="14445" y="12150"/>
                </a:cubicBezTo>
                <a:cubicBezTo>
                  <a:pt x="14445" y="11610"/>
                  <a:pt x="14445" y="11610"/>
                  <a:pt x="14445" y="11610"/>
                </a:cubicBezTo>
                <a:cubicBezTo>
                  <a:pt x="14445" y="10260"/>
                  <a:pt x="15525" y="9315"/>
                  <a:pt x="16740" y="9315"/>
                </a:cubicBezTo>
                <a:cubicBezTo>
                  <a:pt x="17010" y="9315"/>
                  <a:pt x="17010" y="9315"/>
                  <a:pt x="17010" y="9315"/>
                </a:cubicBezTo>
                <a:cubicBezTo>
                  <a:pt x="18225" y="9315"/>
                  <a:pt x="19170" y="10260"/>
                  <a:pt x="19170" y="11610"/>
                </a:cubicBezTo>
                <a:cubicBezTo>
                  <a:pt x="19170" y="12150"/>
                  <a:pt x="19170" y="12150"/>
                  <a:pt x="19170" y="12150"/>
                </a:cubicBezTo>
                <a:cubicBezTo>
                  <a:pt x="19170" y="12150"/>
                  <a:pt x="19170" y="12150"/>
                  <a:pt x="19170" y="12150"/>
                </a:cubicBezTo>
                <a:cubicBezTo>
                  <a:pt x="19170" y="12150"/>
                  <a:pt x="19170" y="12150"/>
                  <a:pt x="19170" y="12150"/>
                </a:cubicBezTo>
                <a:cubicBezTo>
                  <a:pt x="19170" y="12150"/>
                  <a:pt x="19170" y="12150"/>
                  <a:pt x="19170" y="12150"/>
                </a:cubicBezTo>
                <a:cubicBezTo>
                  <a:pt x="19170" y="12150"/>
                  <a:pt x="19170" y="12150"/>
                  <a:pt x="19170" y="12150"/>
                </a:cubicBezTo>
                <a:cubicBezTo>
                  <a:pt x="19170" y="12150"/>
                  <a:pt x="19170" y="12150"/>
                  <a:pt x="19170" y="12150"/>
                </a:cubicBezTo>
                <a:cubicBezTo>
                  <a:pt x="19170" y="12150"/>
                  <a:pt x="19170" y="12150"/>
                  <a:pt x="19170" y="12150"/>
                </a:cubicBezTo>
                <a:cubicBezTo>
                  <a:pt x="19170" y="12150"/>
                  <a:pt x="19170" y="12150"/>
                  <a:pt x="19170" y="12150"/>
                </a:cubicBezTo>
                <a:cubicBezTo>
                  <a:pt x="19170" y="12150"/>
                  <a:pt x="19170" y="12150"/>
                  <a:pt x="19170" y="12150"/>
                </a:cubicBezTo>
                <a:cubicBezTo>
                  <a:pt x="19170" y="12150"/>
                  <a:pt x="19035" y="12015"/>
                  <a:pt x="19035" y="12015"/>
                </a:cubicBezTo>
                <a:cubicBezTo>
                  <a:pt x="19035" y="12015"/>
                  <a:pt x="19035" y="12015"/>
                  <a:pt x="19035" y="12015"/>
                </a:cubicBezTo>
                <a:cubicBezTo>
                  <a:pt x="19035" y="12015"/>
                  <a:pt x="19035" y="12015"/>
                  <a:pt x="19035" y="12015"/>
                </a:cubicBezTo>
                <a:cubicBezTo>
                  <a:pt x="19035" y="12015"/>
                  <a:pt x="19035" y="12015"/>
                  <a:pt x="19035" y="12015"/>
                </a:cubicBezTo>
                <a:cubicBezTo>
                  <a:pt x="18360" y="11880"/>
                  <a:pt x="18090" y="10935"/>
                  <a:pt x="18090" y="10935"/>
                </a:cubicBezTo>
                <a:cubicBezTo>
                  <a:pt x="18090" y="10800"/>
                  <a:pt x="17955" y="10800"/>
                  <a:pt x="17820" y="10665"/>
                </a:cubicBezTo>
                <a:cubicBezTo>
                  <a:pt x="17685" y="10665"/>
                  <a:pt x="17550" y="10800"/>
                  <a:pt x="17550" y="10800"/>
                </a:cubicBezTo>
                <a:cubicBezTo>
                  <a:pt x="16605" y="12015"/>
                  <a:pt x="14715" y="12015"/>
                  <a:pt x="14715" y="12015"/>
                </a:cubicBezTo>
                <a:close/>
                <a:moveTo>
                  <a:pt x="15120" y="14040"/>
                </a:moveTo>
                <a:cubicBezTo>
                  <a:pt x="15120" y="12690"/>
                  <a:pt x="15120" y="12690"/>
                  <a:pt x="15120" y="12690"/>
                </a:cubicBezTo>
                <a:cubicBezTo>
                  <a:pt x="15660" y="12690"/>
                  <a:pt x="16875" y="12420"/>
                  <a:pt x="17685" y="11745"/>
                </a:cubicBezTo>
                <a:cubicBezTo>
                  <a:pt x="17820" y="12015"/>
                  <a:pt x="18090" y="12420"/>
                  <a:pt x="18630" y="12690"/>
                </a:cubicBezTo>
                <a:cubicBezTo>
                  <a:pt x="18630" y="14040"/>
                  <a:pt x="18630" y="14040"/>
                  <a:pt x="18630" y="14040"/>
                </a:cubicBezTo>
                <a:cubicBezTo>
                  <a:pt x="18630" y="14850"/>
                  <a:pt x="17955" y="15660"/>
                  <a:pt x="17010" y="15660"/>
                </a:cubicBezTo>
                <a:cubicBezTo>
                  <a:pt x="16605" y="15660"/>
                  <a:pt x="16605" y="15660"/>
                  <a:pt x="16605" y="15660"/>
                </a:cubicBezTo>
                <a:cubicBezTo>
                  <a:pt x="15795" y="15660"/>
                  <a:pt x="15120" y="14850"/>
                  <a:pt x="15120" y="14040"/>
                </a:cubicBezTo>
                <a:close/>
                <a:moveTo>
                  <a:pt x="16605" y="18495"/>
                </a:moveTo>
                <a:cubicBezTo>
                  <a:pt x="16875" y="18225"/>
                  <a:pt x="16875" y="18225"/>
                  <a:pt x="16875" y="18225"/>
                </a:cubicBezTo>
                <a:cubicBezTo>
                  <a:pt x="17145" y="18495"/>
                  <a:pt x="17145" y="18495"/>
                  <a:pt x="17145" y="18495"/>
                </a:cubicBezTo>
                <a:cubicBezTo>
                  <a:pt x="17010" y="18630"/>
                  <a:pt x="17010" y="18630"/>
                  <a:pt x="17010" y="18630"/>
                </a:cubicBezTo>
                <a:cubicBezTo>
                  <a:pt x="16605" y="18630"/>
                  <a:pt x="16605" y="18630"/>
                  <a:pt x="16605" y="18630"/>
                </a:cubicBezTo>
                <a:cubicBezTo>
                  <a:pt x="16605" y="18630"/>
                  <a:pt x="16605" y="18630"/>
                  <a:pt x="16605" y="18630"/>
                </a:cubicBezTo>
                <a:lnTo>
                  <a:pt x="16605" y="18495"/>
                </a:lnTo>
                <a:close/>
                <a:moveTo>
                  <a:pt x="16875" y="17280"/>
                </a:moveTo>
                <a:cubicBezTo>
                  <a:pt x="16200" y="16740"/>
                  <a:pt x="16200" y="16740"/>
                  <a:pt x="16200" y="16740"/>
                </a:cubicBezTo>
                <a:cubicBezTo>
                  <a:pt x="16200" y="16335"/>
                  <a:pt x="16200" y="16335"/>
                  <a:pt x="16200" y="16335"/>
                </a:cubicBezTo>
                <a:cubicBezTo>
                  <a:pt x="16200" y="16335"/>
                  <a:pt x="16200" y="16335"/>
                  <a:pt x="16200" y="16335"/>
                </a:cubicBezTo>
                <a:cubicBezTo>
                  <a:pt x="16200" y="16335"/>
                  <a:pt x="16200" y="16335"/>
                  <a:pt x="16200" y="16335"/>
                </a:cubicBezTo>
                <a:cubicBezTo>
                  <a:pt x="16200" y="16200"/>
                  <a:pt x="16200" y="16200"/>
                  <a:pt x="16200" y="16200"/>
                </a:cubicBezTo>
                <a:cubicBezTo>
                  <a:pt x="16335" y="16335"/>
                  <a:pt x="16470" y="16335"/>
                  <a:pt x="16605" y="16335"/>
                </a:cubicBezTo>
                <a:cubicBezTo>
                  <a:pt x="17010" y="16335"/>
                  <a:pt x="17010" y="16335"/>
                  <a:pt x="17010" y="16335"/>
                </a:cubicBezTo>
                <a:cubicBezTo>
                  <a:pt x="17145" y="16335"/>
                  <a:pt x="17280" y="16335"/>
                  <a:pt x="17415" y="16200"/>
                </a:cubicBezTo>
                <a:cubicBezTo>
                  <a:pt x="17415" y="16740"/>
                  <a:pt x="17415" y="16740"/>
                  <a:pt x="17415" y="16740"/>
                </a:cubicBezTo>
                <a:lnTo>
                  <a:pt x="16875" y="17280"/>
                </a:lnTo>
                <a:close/>
                <a:moveTo>
                  <a:pt x="15930" y="19575"/>
                </a:moveTo>
                <a:cubicBezTo>
                  <a:pt x="15795" y="19035"/>
                  <a:pt x="15795" y="19035"/>
                  <a:pt x="15795" y="19035"/>
                </a:cubicBezTo>
                <a:cubicBezTo>
                  <a:pt x="15795" y="18900"/>
                  <a:pt x="15930" y="18900"/>
                  <a:pt x="15930" y="18900"/>
                </a:cubicBezTo>
                <a:cubicBezTo>
                  <a:pt x="16065" y="18900"/>
                  <a:pt x="16065" y="18900"/>
                  <a:pt x="16065" y="18900"/>
                </a:cubicBezTo>
                <a:cubicBezTo>
                  <a:pt x="16065" y="19035"/>
                  <a:pt x="16065" y="19035"/>
                  <a:pt x="16065" y="19035"/>
                </a:cubicBezTo>
                <a:lnTo>
                  <a:pt x="15930" y="19575"/>
                </a:lnTo>
                <a:close/>
                <a:moveTo>
                  <a:pt x="15795" y="18090"/>
                </a:moveTo>
                <a:cubicBezTo>
                  <a:pt x="15390" y="17145"/>
                  <a:pt x="15390" y="17145"/>
                  <a:pt x="15390" y="17145"/>
                </a:cubicBezTo>
                <a:cubicBezTo>
                  <a:pt x="15525" y="17010"/>
                  <a:pt x="15525" y="17010"/>
                  <a:pt x="15525" y="17010"/>
                </a:cubicBezTo>
                <a:cubicBezTo>
                  <a:pt x="15525" y="17010"/>
                  <a:pt x="15660" y="17145"/>
                  <a:pt x="15660" y="17145"/>
                </a:cubicBezTo>
                <a:cubicBezTo>
                  <a:pt x="16335" y="17820"/>
                  <a:pt x="16335" y="17820"/>
                  <a:pt x="16335" y="17820"/>
                </a:cubicBezTo>
                <a:lnTo>
                  <a:pt x="15795" y="18090"/>
                </a:lnTo>
                <a:close/>
                <a:moveTo>
                  <a:pt x="16470" y="20925"/>
                </a:moveTo>
                <a:cubicBezTo>
                  <a:pt x="16740" y="19305"/>
                  <a:pt x="16740" y="19305"/>
                  <a:pt x="16740" y="19305"/>
                </a:cubicBezTo>
                <a:cubicBezTo>
                  <a:pt x="17010" y="19305"/>
                  <a:pt x="17010" y="19305"/>
                  <a:pt x="17010" y="19305"/>
                </a:cubicBezTo>
                <a:cubicBezTo>
                  <a:pt x="17280" y="20925"/>
                  <a:pt x="17280" y="20925"/>
                  <a:pt x="17280" y="20925"/>
                </a:cubicBezTo>
                <a:lnTo>
                  <a:pt x="16470" y="20925"/>
                </a:lnTo>
                <a:close/>
                <a:moveTo>
                  <a:pt x="18090" y="17010"/>
                </a:moveTo>
                <a:cubicBezTo>
                  <a:pt x="18090" y="17010"/>
                  <a:pt x="18090" y="17010"/>
                  <a:pt x="18090" y="17010"/>
                </a:cubicBezTo>
                <a:cubicBezTo>
                  <a:pt x="18360" y="17145"/>
                  <a:pt x="18360" y="17145"/>
                  <a:pt x="18360" y="17145"/>
                </a:cubicBezTo>
                <a:cubicBezTo>
                  <a:pt x="17820" y="18090"/>
                  <a:pt x="17820" y="18090"/>
                  <a:pt x="17820" y="18090"/>
                </a:cubicBezTo>
                <a:cubicBezTo>
                  <a:pt x="17685" y="18090"/>
                  <a:pt x="17685" y="18090"/>
                  <a:pt x="17685" y="18090"/>
                </a:cubicBezTo>
                <a:cubicBezTo>
                  <a:pt x="17685" y="18090"/>
                  <a:pt x="17685" y="18090"/>
                  <a:pt x="17685" y="18090"/>
                </a:cubicBezTo>
                <a:cubicBezTo>
                  <a:pt x="17415" y="17820"/>
                  <a:pt x="17415" y="17820"/>
                  <a:pt x="17415" y="17820"/>
                </a:cubicBezTo>
                <a:lnTo>
                  <a:pt x="18090" y="17010"/>
                </a:lnTo>
                <a:close/>
                <a:moveTo>
                  <a:pt x="17685" y="19575"/>
                </a:moveTo>
                <a:cubicBezTo>
                  <a:pt x="17550" y="19035"/>
                  <a:pt x="17550" y="19035"/>
                  <a:pt x="17550" y="19035"/>
                </a:cubicBezTo>
                <a:cubicBezTo>
                  <a:pt x="17685" y="18900"/>
                  <a:pt x="17685" y="18900"/>
                  <a:pt x="17685" y="18900"/>
                </a:cubicBezTo>
                <a:cubicBezTo>
                  <a:pt x="17820" y="18900"/>
                  <a:pt x="17820" y="18900"/>
                  <a:pt x="17820" y="18900"/>
                </a:cubicBezTo>
                <a:cubicBezTo>
                  <a:pt x="17820" y="18900"/>
                  <a:pt x="17820" y="19035"/>
                  <a:pt x="17820" y="19035"/>
                </a:cubicBezTo>
                <a:lnTo>
                  <a:pt x="17685" y="19575"/>
                </a:lnTo>
                <a:close/>
                <a:moveTo>
                  <a:pt x="20925" y="20925"/>
                </a:moveTo>
                <a:cubicBezTo>
                  <a:pt x="19980" y="20925"/>
                  <a:pt x="19980" y="20925"/>
                  <a:pt x="19980" y="20925"/>
                </a:cubicBezTo>
                <a:cubicBezTo>
                  <a:pt x="19980" y="19440"/>
                  <a:pt x="19980" y="19440"/>
                  <a:pt x="19980" y="19440"/>
                </a:cubicBezTo>
                <a:cubicBezTo>
                  <a:pt x="19980" y="19305"/>
                  <a:pt x="19845" y="19170"/>
                  <a:pt x="19710" y="19170"/>
                </a:cubicBezTo>
                <a:cubicBezTo>
                  <a:pt x="19440" y="19170"/>
                  <a:pt x="19305" y="19305"/>
                  <a:pt x="19305" y="19440"/>
                </a:cubicBezTo>
                <a:cubicBezTo>
                  <a:pt x="19305" y="20925"/>
                  <a:pt x="19305" y="20925"/>
                  <a:pt x="19305" y="20925"/>
                </a:cubicBezTo>
                <a:cubicBezTo>
                  <a:pt x="18225" y="20925"/>
                  <a:pt x="18225" y="20925"/>
                  <a:pt x="18225" y="20925"/>
                </a:cubicBezTo>
                <a:cubicBezTo>
                  <a:pt x="18090" y="20925"/>
                  <a:pt x="18090" y="20925"/>
                  <a:pt x="18090" y="20925"/>
                </a:cubicBezTo>
                <a:cubicBezTo>
                  <a:pt x="19035" y="17415"/>
                  <a:pt x="19035" y="17415"/>
                  <a:pt x="19035" y="17415"/>
                </a:cubicBezTo>
                <a:cubicBezTo>
                  <a:pt x="19845" y="17820"/>
                  <a:pt x="19845" y="17820"/>
                  <a:pt x="19845" y="17820"/>
                </a:cubicBezTo>
                <a:cubicBezTo>
                  <a:pt x="19845" y="17820"/>
                  <a:pt x="19845" y="17820"/>
                  <a:pt x="19845" y="17820"/>
                </a:cubicBezTo>
                <a:cubicBezTo>
                  <a:pt x="19845" y="17820"/>
                  <a:pt x="20925" y="18225"/>
                  <a:pt x="20925" y="19575"/>
                </a:cubicBezTo>
                <a:lnTo>
                  <a:pt x="20925" y="209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09" name="Freeform 193"/>
          <p:cNvSpPr/>
          <p:nvPr/>
        </p:nvSpPr>
        <p:spPr>
          <a:xfrm>
            <a:off x="10682288" y="1979614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425" y="9855"/>
                </a:moveTo>
                <a:cubicBezTo>
                  <a:pt x="8505" y="9855"/>
                  <a:pt x="8505" y="9855"/>
                  <a:pt x="8505" y="9855"/>
                </a:cubicBezTo>
                <a:cubicBezTo>
                  <a:pt x="8775" y="9855"/>
                  <a:pt x="8910" y="9720"/>
                  <a:pt x="8910" y="9585"/>
                </a:cubicBezTo>
                <a:cubicBezTo>
                  <a:pt x="8910" y="9315"/>
                  <a:pt x="8775" y="9180"/>
                  <a:pt x="8505" y="9180"/>
                </a:cubicBezTo>
                <a:cubicBezTo>
                  <a:pt x="7830" y="9180"/>
                  <a:pt x="7830" y="9180"/>
                  <a:pt x="7830" y="9180"/>
                </a:cubicBezTo>
                <a:cubicBezTo>
                  <a:pt x="7830" y="8235"/>
                  <a:pt x="7830" y="8235"/>
                  <a:pt x="7830" y="8235"/>
                </a:cubicBezTo>
                <a:cubicBezTo>
                  <a:pt x="7830" y="7290"/>
                  <a:pt x="8505" y="7020"/>
                  <a:pt x="8505" y="7020"/>
                </a:cubicBezTo>
                <a:cubicBezTo>
                  <a:pt x="8505" y="7020"/>
                  <a:pt x="8640" y="7020"/>
                  <a:pt x="8640" y="7020"/>
                </a:cubicBezTo>
                <a:cubicBezTo>
                  <a:pt x="9855" y="6480"/>
                  <a:pt x="9855" y="6480"/>
                  <a:pt x="9855" y="6480"/>
                </a:cubicBezTo>
                <a:cubicBezTo>
                  <a:pt x="10530" y="7155"/>
                  <a:pt x="10530" y="7155"/>
                  <a:pt x="10530" y="7155"/>
                </a:cubicBezTo>
                <a:cubicBezTo>
                  <a:pt x="10665" y="7290"/>
                  <a:pt x="10665" y="7290"/>
                  <a:pt x="10800" y="7290"/>
                </a:cubicBezTo>
                <a:cubicBezTo>
                  <a:pt x="10800" y="7290"/>
                  <a:pt x="10800" y="7290"/>
                  <a:pt x="10800" y="7290"/>
                </a:cubicBezTo>
                <a:cubicBezTo>
                  <a:pt x="10935" y="7290"/>
                  <a:pt x="10935" y="7290"/>
                  <a:pt x="11070" y="7155"/>
                </a:cubicBezTo>
                <a:cubicBezTo>
                  <a:pt x="11745" y="6480"/>
                  <a:pt x="11745" y="6480"/>
                  <a:pt x="11745" y="6480"/>
                </a:cubicBezTo>
                <a:cubicBezTo>
                  <a:pt x="12960" y="7020"/>
                  <a:pt x="12960" y="7020"/>
                  <a:pt x="12960" y="7020"/>
                </a:cubicBezTo>
                <a:cubicBezTo>
                  <a:pt x="12960" y="7020"/>
                  <a:pt x="12960" y="7020"/>
                  <a:pt x="13095" y="7020"/>
                </a:cubicBezTo>
                <a:cubicBezTo>
                  <a:pt x="13095" y="7020"/>
                  <a:pt x="13770" y="7290"/>
                  <a:pt x="13770" y="8235"/>
                </a:cubicBezTo>
                <a:cubicBezTo>
                  <a:pt x="13770" y="9180"/>
                  <a:pt x="13770" y="9180"/>
                  <a:pt x="13770" y="9180"/>
                </a:cubicBezTo>
                <a:cubicBezTo>
                  <a:pt x="11880" y="9180"/>
                  <a:pt x="11880" y="9180"/>
                  <a:pt x="11880" y="9180"/>
                </a:cubicBezTo>
                <a:cubicBezTo>
                  <a:pt x="9720" y="9180"/>
                  <a:pt x="9720" y="9180"/>
                  <a:pt x="9720" y="9180"/>
                </a:cubicBezTo>
                <a:cubicBezTo>
                  <a:pt x="9585" y="9180"/>
                  <a:pt x="9585" y="9180"/>
                  <a:pt x="9585" y="9180"/>
                </a:cubicBezTo>
                <a:cubicBezTo>
                  <a:pt x="9450" y="9180"/>
                  <a:pt x="9315" y="9315"/>
                  <a:pt x="9315" y="9585"/>
                </a:cubicBezTo>
                <a:cubicBezTo>
                  <a:pt x="9315" y="9720"/>
                  <a:pt x="9450" y="9855"/>
                  <a:pt x="9585" y="9855"/>
                </a:cubicBezTo>
                <a:cubicBezTo>
                  <a:pt x="9720" y="9855"/>
                  <a:pt x="9720" y="9855"/>
                  <a:pt x="9720" y="9855"/>
                </a:cubicBezTo>
                <a:cubicBezTo>
                  <a:pt x="11880" y="9855"/>
                  <a:pt x="11880" y="9855"/>
                  <a:pt x="11880" y="9855"/>
                </a:cubicBezTo>
                <a:cubicBezTo>
                  <a:pt x="14175" y="9855"/>
                  <a:pt x="14175" y="9855"/>
                  <a:pt x="14175" y="9855"/>
                </a:cubicBezTo>
                <a:cubicBezTo>
                  <a:pt x="14310" y="9855"/>
                  <a:pt x="14445" y="9720"/>
                  <a:pt x="14445" y="9585"/>
                </a:cubicBezTo>
                <a:cubicBezTo>
                  <a:pt x="14445" y="8235"/>
                  <a:pt x="14445" y="8235"/>
                  <a:pt x="14445" y="8235"/>
                </a:cubicBezTo>
                <a:cubicBezTo>
                  <a:pt x="14445" y="6885"/>
                  <a:pt x="13365" y="6480"/>
                  <a:pt x="13230" y="6345"/>
                </a:cubicBezTo>
                <a:cubicBezTo>
                  <a:pt x="11880" y="5805"/>
                  <a:pt x="11880" y="5805"/>
                  <a:pt x="11880" y="5805"/>
                </a:cubicBezTo>
                <a:cubicBezTo>
                  <a:pt x="11880" y="5670"/>
                  <a:pt x="11880" y="5670"/>
                  <a:pt x="11880" y="5670"/>
                </a:cubicBezTo>
                <a:cubicBezTo>
                  <a:pt x="12285" y="5400"/>
                  <a:pt x="12555" y="5130"/>
                  <a:pt x="12690" y="4590"/>
                </a:cubicBezTo>
                <a:cubicBezTo>
                  <a:pt x="13230" y="4590"/>
                  <a:pt x="13635" y="4185"/>
                  <a:pt x="13635" y="3645"/>
                </a:cubicBezTo>
                <a:cubicBezTo>
                  <a:pt x="13635" y="3375"/>
                  <a:pt x="13500" y="3105"/>
                  <a:pt x="13230" y="2970"/>
                </a:cubicBezTo>
                <a:cubicBezTo>
                  <a:pt x="13230" y="2295"/>
                  <a:pt x="13230" y="2295"/>
                  <a:pt x="13230" y="2295"/>
                </a:cubicBezTo>
                <a:cubicBezTo>
                  <a:pt x="13230" y="1080"/>
                  <a:pt x="12150" y="0"/>
                  <a:pt x="10935" y="0"/>
                </a:cubicBezTo>
                <a:cubicBezTo>
                  <a:pt x="10665" y="0"/>
                  <a:pt x="10665" y="0"/>
                  <a:pt x="10665" y="0"/>
                </a:cubicBezTo>
                <a:cubicBezTo>
                  <a:pt x="9450" y="0"/>
                  <a:pt x="8370" y="1080"/>
                  <a:pt x="8370" y="2295"/>
                </a:cubicBezTo>
                <a:cubicBezTo>
                  <a:pt x="8370" y="2970"/>
                  <a:pt x="8370" y="2970"/>
                  <a:pt x="8370" y="2970"/>
                </a:cubicBezTo>
                <a:cubicBezTo>
                  <a:pt x="8235" y="3105"/>
                  <a:pt x="8100" y="3375"/>
                  <a:pt x="8100" y="3645"/>
                </a:cubicBezTo>
                <a:cubicBezTo>
                  <a:pt x="8100" y="4185"/>
                  <a:pt x="8505" y="4590"/>
                  <a:pt x="8910" y="4590"/>
                </a:cubicBezTo>
                <a:cubicBezTo>
                  <a:pt x="9045" y="5130"/>
                  <a:pt x="9315" y="5400"/>
                  <a:pt x="9720" y="5670"/>
                </a:cubicBezTo>
                <a:cubicBezTo>
                  <a:pt x="9720" y="5805"/>
                  <a:pt x="9720" y="5805"/>
                  <a:pt x="9720" y="5805"/>
                </a:cubicBezTo>
                <a:cubicBezTo>
                  <a:pt x="8370" y="6345"/>
                  <a:pt x="8370" y="6345"/>
                  <a:pt x="8370" y="6345"/>
                </a:cubicBezTo>
                <a:cubicBezTo>
                  <a:pt x="8235" y="6480"/>
                  <a:pt x="7155" y="6885"/>
                  <a:pt x="7155" y="8235"/>
                </a:cubicBezTo>
                <a:cubicBezTo>
                  <a:pt x="7155" y="9585"/>
                  <a:pt x="7155" y="9585"/>
                  <a:pt x="7155" y="9585"/>
                </a:cubicBezTo>
                <a:cubicBezTo>
                  <a:pt x="7155" y="9720"/>
                  <a:pt x="7290" y="9855"/>
                  <a:pt x="7425" y="9855"/>
                </a:cubicBezTo>
                <a:close/>
                <a:moveTo>
                  <a:pt x="12825" y="3510"/>
                </a:moveTo>
                <a:cubicBezTo>
                  <a:pt x="12825" y="3510"/>
                  <a:pt x="12825" y="3510"/>
                  <a:pt x="12825" y="3510"/>
                </a:cubicBezTo>
                <a:cubicBezTo>
                  <a:pt x="12825" y="3510"/>
                  <a:pt x="12825" y="3645"/>
                  <a:pt x="12825" y="3645"/>
                </a:cubicBezTo>
                <a:cubicBezTo>
                  <a:pt x="12825" y="3780"/>
                  <a:pt x="12825" y="3915"/>
                  <a:pt x="12825" y="3915"/>
                </a:cubicBezTo>
                <a:lnTo>
                  <a:pt x="12825" y="3510"/>
                </a:lnTo>
                <a:close/>
                <a:moveTo>
                  <a:pt x="8910" y="3915"/>
                </a:moveTo>
                <a:cubicBezTo>
                  <a:pt x="8775" y="3915"/>
                  <a:pt x="8775" y="3780"/>
                  <a:pt x="8775" y="3645"/>
                </a:cubicBezTo>
                <a:cubicBezTo>
                  <a:pt x="8775" y="3645"/>
                  <a:pt x="8775" y="3510"/>
                  <a:pt x="8775" y="3510"/>
                </a:cubicBezTo>
                <a:cubicBezTo>
                  <a:pt x="8775" y="3510"/>
                  <a:pt x="8910" y="3510"/>
                  <a:pt x="8910" y="3510"/>
                </a:cubicBezTo>
                <a:lnTo>
                  <a:pt x="8910" y="3915"/>
                </a:lnTo>
                <a:close/>
                <a:moveTo>
                  <a:pt x="11205" y="6075"/>
                </a:moveTo>
                <a:cubicBezTo>
                  <a:pt x="10800" y="6480"/>
                  <a:pt x="10800" y="6480"/>
                  <a:pt x="10800" y="6480"/>
                </a:cubicBezTo>
                <a:cubicBezTo>
                  <a:pt x="10395" y="6075"/>
                  <a:pt x="10395" y="6075"/>
                  <a:pt x="10395" y="6075"/>
                </a:cubicBezTo>
                <a:cubicBezTo>
                  <a:pt x="10395" y="5940"/>
                  <a:pt x="10395" y="5940"/>
                  <a:pt x="10395" y="5940"/>
                </a:cubicBezTo>
                <a:cubicBezTo>
                  <a:pt x="10530" y="5940"/>
                  <a:pt x="10530" y="5940"/>
                  <a:pt x="10665" y="5940"/>
                </a:cubicBezTo>
                <a:cubicBezTo>
                  <a:pt x="10935" y="5940"/>
                  <a:pt x="10935" y="5940"/>
                  <a:pt x="10935" y="5940"/>
                </a:cubicBezTo>
                <a:cubicBezTo>
                  <a:pt x="11070" y="5940"/>
                  <a:pt x="11070" y="5940"/>
                  <a:pt x="11205" y="5940"/>
                </a:cubicBezTo>
                <a:lnTo>
                  <a:pt x="11205" y="6075"/>
                </a:lnTo>
                <a:close/>
                <a:moveTo>
                  <a:pt x="9180" y="2565"/>
                </a:moveTo>
                <a:cubicBezTo>
                  <a:pt x="9180" y="2565"/>
                  <a:pt x="9180" y="2565"/>
                  <a:pt x="9180" y="2565"/>
                </a:cubicBezTo>
                <a:cubicBezTo>
                  <a:pt x="9180" y="2565"/>
                  <a:pt x="9180" y="2565"/>
                  <a:pt x="9180" y="2565"/>
                </a:cubicBezTo>
                <a:cubicBezTo>
                  <a:pt x="9180" y="2565"/>
                  <a:pt x="9180" y="2565"/>
                  <a:pt x="9180" y="2565"/>
                </a:cubicBezTo>
                <a:cubicBezTo>
                  <a:pt x="9180" y="2565"/>
                  <a:pt x="9180" y="2565"/>
                  <a:pt x="9180" y="2565"/>
                </a:cubicBezTo>
                <a:cubicBezTo>
                  <a:pt x="9180" y="2565"/>
                  <a:pt x="9180" y="2565"/>
                  <a:pt x="9180" y="2565"/>
                </a:cubicBezTo>
                <a:cubicBezTo>
                  <a:pt x="9180" y="2565"/>
                  <a:pt x="9180" y="2565"/>
                  <a:pt x="9045" y="2565"/>
                </a:cubicBezTo>
                <a:cubicBezTo>
                  <a:pt x="9045" y="2565"/>
                  <a:pt x="9045" y="2565"/>
                  <a:pt x="9045" y="2565"/>
                </a:cubicBezTo>
                <a:cubicBezTo>
                  <a:pt x="9045" y="2295"/>
                  <a:pt x="9045" y="2295"/>
                  <a:pt x="9045" y="2295"/>
                </a:cubicBezTo>
                <a:cubicBezTo>
                  <a:pt x="9045" y="1350"/>
                  <a:pt x="9855" y="675"/>
                  <a:pt x="10665" y="675"/>
                </a:cubicBezTo>
                <a:cubicBezTo>
                  <a:pt x="10935" y="675"/>
                  <a:pt x="10935" y="675"/>
                  <a:pt x="10935" y="675"/>
                </a:cubicBezTo>
                <a:cubicBezTo>
                  <a:pt x="11745" y="675"/>
                  <a:pt x="12555" y="1350"/>
                  <a:pt x="12555" y="2295"/>
                </a:cubicBezTo>
                <a:cubicBezTo>
                  <a:pt x="12555" y="2565"/>
                  <a:pt x="12555" y="2565"/>
                  <a:pt x="12555" y="2565"/>
                </a:cubicBezTo>
                <a:cubicBezTo>
                  <a:pt x="12555" y="2565"/>
                  <a:pt x="12555" y="2565"/>
                  <a:pt x="12555" y="2565"/>
                </a:cubicBezTo>
                <a:cubicBezTo>
                  <a:pt x="12555" y="2565"/>
                  <a:pt x="12555" y="2565"/>
                  <a:pt x="12555" y="2565"/>
                </a:cubicBezTo>
                <a:cubicBezTo>
                  <a:pt x="12555" y="2565"/>
                  <a:pt x="12555" y="2565"/>
                  <a:pt x="12555" y="2565"/>
                </a:cubicBezTo>
                <a:cubicBezTo>
                  <a:pt x="12015" y="2430"/>
                  <a:pt x="11880" y="1755"/>
                  <a:pt x="11880" y="1755"/>
                </a:cubicBezTo>
                <a:cubicBezTo>
                  <a:pt x="11880" y="1620"/>
                  <a:pt x="11745" y="1485"/>
                  <a:pt x="11610" y="1485"/>
                </a:cubicBezTo>
                <a:cubicBezTo>
                  <a:pt x="11475" y="1485"/>
                  <a:pt x="11340" y="1485"/>
                  <a:pt x="11205" y="1620"/>
                </a:cubicBezTo>
                <a:cubicBezTo>
                  <a:pt x="10665" y="2565"/>
                  <a:pt x="9180" y="2565"/>
                  <a:pt x="9180" y="2565"/>
                </a:cubicBezTo>
                <a:close/>
                <a:moveTo>
                  <a:pt x="9585" y="4050"/>
                </a:moveTo>
                <a:cubicBezTo>
                  <a:pt x="9585" y="3240"/>
                  <a:pt x="9585" y="3240"/>
                  <a:pt x="9585" y="3240"/>
                </a:cubicBezTo>
                <a:cubicBezTo>
                  <a:pt x="9585" y="3240"/>
                  <a:pt x="9585" y="3240"/>
                  <a:pt x="9585" y="3240"/>
                </a:cubicBezTo>
                <a:cubicBezTo>
                  <a:pt x="9990" y="3105"/>
                  <a:pt x="10800" y="2970"/>
                  <a:pt x="11475" y="2430"/>
                </a:cubicBezTo>
                <a:cubicBezTo>
                  <a:pt x="11610" y="2700"/>
                  <a:pt x="11745" y="2970"/>
                  <a:pt x="12015" y="3105"/>
                </a:cubicBezTo>
                <a:cubicBezTo>
                  <a:pt x="12015" y="4050"/>
                  <a:pt x="12015" y="4050"/>
                  <a:pt x="12015" y="4050"/>
                </a:cubicBezTo>
                <a:cubicBezTo>
                  <a:pt x="12015" y="4725"/>
                  <a:pt x="11610" y="5265"/>
                  <a:pt x="10935" y="5265"/>
                </a:cubicBezTo>
                <a:cubicBezTo>
                  <a:pt x="10665" y="5265"/>
                  <a:pt x="10665" y="5265"/>
                  <a:pt x="10665" y="5265"/>
                </a:cubicBezTo>
                <a:cubicBezTo>
                  <a:pt x="9990" y="5265"/>
                  <a:pt x="9585" y="4725"/>
                  <a:pt x="9585" y="4050"/>
                </a:cubicBezTo>
                <a:close/>
                <a:moveTo>
                  <a:pt x="10800" y="16065"/>
                </a:moveTo>
                <a:cubicBezTo>
                  <a:pt x="9315" y="16065"/>
                  <a:pt x="8100" y="17280"/>
                  <a:pt x="8100" y="18765"/>
                </a:cubicBezTo>
                <a:cubicBezTo>
                  <a:pt x="8100" y="20385"/>
                  <a:pt x="9315" y="21600"/>
                  <a:pt x="10800" y="21600"/>
                </a:cubicBezTo>
                <a:cubicBezTo>
                  <a:pt x="12285" y="21600"/>
                  <a:pt x="13500" y="20385"/>
                  <a:pt x="13500" y="18765"/>
                </a:cubicBezTo>
                <a:cubicBezTo>
                  <a:pt x="13500" y="17280"/>
                  <a:pt x="12285" y="16065"/>
                  <a:pt x="10800" y="16065"/>
                </a:cubicBezTo>
                <a:close/>
                <a:moveTo>
                  <a:pt x="10800" y="20790"/>
                </a:moveTo>
                <a:cubicBezTo>
                  <a:pt x="9720" y="20790"/>
                  <a:pt x="8775" y="19980"/>
                  <a:pt x="8775" y="18765"/>
                </a:cubicBezTo>
                <a:cubicBezTo>
                  <a:pt x="8775" y="17685"/>
                  <a:pt x="9720" y="16740"/>
                  <a:pt x="10800" y="16740"/>
                </a:cubicBezTo>
                <a:cubicBezTo>
                  <a:pt x="11880" y="16740"/>
                  <a:pt x="12825" y="17685"/>
                  <a:pt x="12825" y="18765"/>
                </a:cubicBezTo>
                <a:cubicBezTo>
                  <a:pt x="12825" y="19980"/>
                  <a:pt x="11880" y="20790"/>
                  <a:pt x="10800" y="20790"/>
                </a:cubicBezTo>
                <a:close/>
                <a:moveTo>
                  <a:pt x="12015" y="18090"/>
                </a:moveTo>
                <a:cubicBezTo>
                  <a:pt x="12150" y="18225"/>
                  <a:pt x="12150" y="18495"/>
                  <a:pt x="12015" y="18630"/>
                </a:cubicBezTo>
                <a:cubicBezTo>
                  <a:pt x="10800" y="19710"/>
                  <a:pt x="10800" y="19710"/>
                  <a:pt x="10800" y="19710"/>
                </a:cubicBezTo>
                <a:cubicBezTo>
                  <a:pt x="10800" y="19710"/>
                  <a:pt x="10665" y="19845"/>
                  <a:pt x="10530" y="19845"/>
                </a:cubicBezTo>
                <a:cubicBezTo>
                  <a:pt x="10530" y="19845"/>
                  <a:pt x="10395" y="19710"/>
                  <a:pt x="10260" y="19710"/>
                </a:cubicBezTo>
                <a:cubicBezTo>
                  <a:pt x="9585" y="19035"/>
                  <a:pt x="9585" y="19035"/>
                  <a:pt x="9585" y="19035"/>
                </a:cubicBezTo>
                <a:cubicBezTo>
                  <a:pt x="9450" y="18900"/>
                  <a:pt x="9450" y="18630"/>
                  <a:pt x="9585" y="18495"/>
                </a:cubicBezTo>
                <a:cubicBezTo>
                  <a:pt x="9720" y="18360"/>
                  <a:pt x="9990" y="18360"/>
                  <a:pt x="10125" y="18495"/>
                </a:cubicBezTo>
                <a:cubicBezTo>
                  <a:pt x="10530" y="19035"/>
                  <a:pt x="10530" y="19035"/>
                  <a:pt x="10530" y="19035"/>
                </a:cubicBezTo>
                <a:cubicBezTo>
                  <a:pt x="11475" y="18090"/>
                  <a:pt x="11475" y="18090"/>
                  <a:pt x="11475" y="18090"/>
                </a:cubicBezTo>
                <a:cubicBezTo>
                  <a:pt x="11610" y="17955"/>
                  <a:pt x="11880" y="17955"/>
                  <a:pt x="12015" y="18090"/>
                </a:cubicBezTo>
                <a:close/>
                <a:moveTo>
                  <a:pt x="2700" y="16065"/>
                </a:moveTo>
                <a:cubicBezTo>
                  <a:pt x="1215" y="16065"/>
                  <a:pt x="0" y="17280"/>
                  <a:pt x="0" y="18765"/>
                </a:cubicBezTo>
                <a:cubicBezTo>
                  <a:pt x="0" y="20385"/>
                  <a:pt x="1215" y="21600"/>
                  <a:pt x="2700" y="21600"/>
                </a:cubicBezTo>
                <a:cubicBezTo>
                  <a:pt x="4185" y="21600"/>
                  <a:pt x="5400" y="20385"/>
                  <a:pt x="5400" y="18765"/>
                </a:cubicBezTo>
                <a:cubicBezTo>
                  <a:pt x="5400" y="17280"/>
                  <a:pt x="4185" y="16065"/>
                  <a:pt x="2700" y="16065"/>
                </a:cubicBezTo>
                <a:close/>
                <a:moveTo>
                  <a:pt x="2700" y="20790"/>
                </a:moveTo>
                <a:cubicBezTo>
                  <a:pt x="1620" y="20790"/>
                  <a:pt x="675" y="19980"/>
                  <a:pt x="675" y="18765"/>
                </a:cubicBezTo>
                <a:cubicBezTo>
                  <a:pt x="675" y="17685"/>
                  <a:pt x="1620" y="16740"/>
                  <a:pt x="2700" y="16740"/>
                </a:cubicBezTo>
                <a:cubicBezTo>
                  <a:pt x="3780" y="16740"/>
                  <a:pt x="4725" y="17685"/>
                  <a:pt x="4725" y="18765"/>
                </a:cubicBezTo>
                <a:cubicBezTo>
                  <a:pt x="4725" y="19980"/>
                  <a:pt x="3780" y="20790"/>
                  <a:pt x="2700" y="20790"/>
                </a:cubicBezTo>
                <a:close/>
                <a:moveTo>
                  <a:pt x="3915" y="18090"/>
                </a:moveTo>
                <a:cubicBezTo>
                  <a:pt x="4050" y="18225"/>
                  <a:pt x="4050" y="18495"/>
                  <a:pt x="3915" y="18630"/>
                </a:cubicBezTo>
                <a:cubicBezTo>
                  <a:pt x="2700" y="19710"/>
                  <a:pt x="2700" y="19710"/>
                  <a:pt x="2700" y="19710"/>
                </a:cubicBezTo>
                <a:cubicBezTo>
                  <a:pt x="2700" y="19710"/>
                  <a:pt x="2565" y="19845"/>
                  <a:pt x="2430" y="19845"/>
                </a:cubicBezTo>
                <a:cubicBezTo>
                  <a:pt x="2430" y="19845"/>
                  <a:pt x="2295" y="19710"/>
                  <a:pt x="2295" y="19710"/>
                </a:cubicBezTo>
                <a:cubicBezTo>
                  <a:pt x="1485" y="19035"/>
                  <a:pt x="1485" y="19035"/>
                  <a:pt x="1485" y="19035"/>
                </a:cubicBezTo>
                <a:cubicBezTo>
                  <a:pt x="1350" y="18900"/>
                  <a:pt x="1350" y="18630"/>
                  <a:pt x="1485" y="18495"/>
                </a:cubicBezTo>
                <a:cubicBezTo>
                  <a:pt x="1620" y="18360"/>
                  <a:pt x="1890" y="18360"/>
                  <a:pt x="2025" y="18495"/>
                </a:cubicBezTo>
                <a:cubicBezTo>
                  <a:pt x="2430" y="19035"/>
                  <a:pt x="2430" y="19035"/>
                  <a:pt x="2430" y="19035"/>
                </a:cubicBezTo>
                <a:cubicBezTo>
                  <a:pt x="3375" y="18090"/>
                  <a:pt x="3375" y="18090"/>
                  <a:pt x="3375" y="18090"/>
                </a:cubicBezTo>
                <a:cubicBezTo>
                  <a:pt x="3510" y="17955"/>
                  <a:pt x="3780" y="17955"/>
                  <a:pt x="3915" y="18090"/>
                </a:cubicBezTo>
                <a:close/>
                <a:moveTo>
                  <a:pt x="18900" y="16065"/>
                </a:moveTo>
                <a:cubicBezTo>
                  <a:pt x="17415" y="16065"/>
                  <a:pt x="16200" y="17280"/>
                  <a:pt x="16200" y="18765"/>
                </a:cubicBezTo>
                <a:cubicBezTo>
                  <a:pt x="16200" y="20385"/>
                  <a:pt x="17415" y="21600"/>
                  <a:pt x="18900" y="21600"/>
                </a:cubicBezTo>
                <a:cubicBezTo>
                  <a:pt x="20385" y="21600"/>
                  <a:pt x="21600" y="20385"/>
                  <a:pt x="21600" y="18765"/>
                </a:cubicBezTo>
                <a:cubicBezTo>
                  <a:pt x="21600" y="17280"/>
                  <a:pt x="20385" y="16065"/>
                  <a:pt x="18900" y="16065"/>
                </a:cubicBezTo>
                <a:close/>
                <a:moveTo>
                  <a:pt x="18900" y="20790"/>
                </a:moveTo>
                <a:cubicBezTo>
                  <a:pt x="17820" y="20790"/>
                  <a:pt x="16875" y="19980"/>
                  <a:pt x="16875" y="18765"/>
                </a:cubicBezTo>
                <a:cubicBezTo>
                  <a:pt x="16875" y="17685"/>
                  <a:pt x="17820" y="16740"/>
                  <a:pt x="18900" y="16740"/>
                </a:cubicBezTo>
                <a:cubicBezTo>
                  <a:pt x="19980" y="16740"/>
                  <a:pt x="20925" y="17685"/>
                  <a:pt x="20925" y="18765"/>
                </a:cubicBezTo>
                <a:cubicBezTo>
                  <a:pt x="20925" y="19980"/>
                  <a:pt x="19980" y="20790"/>
                  <a:pt x="18900" y="20790"/>
                </a:cubicBezTo>
                <a:close/>
                <a:moveTo>
                  <a:pt x="20115" y="18090"/>
                </a:moveTo>
                <a:cubicBezTo>
                  <a:pt x="20250" y="18225"/>
                  <a:pt x="20250" y="18495"/>
                  <a:pt x="20115" y="18630"/>
                </a:cubicBezTo>
                <a:cubicBezTo>
                  <a:pt x="18900" y="19710"/>
                  <a:pt x="18900" y="19710"/>
                  <a:pt x="18900" y="19710"/>
                </a:cubicBezTo>
                <a:cubicBezTo>
                  <a:pt x="18765" y="19710"/>
                  <a:pt x="18765" y="19845"/>
                  <a:pt x="18630" y="19845"/>
                </a:cubicBezTo>
                <a:cubicBezTo>
                  <a:pt x="18630" y="19845"/>
                  <a:pt x="18495" y="19710"/>
                  <a:pt x="18360" y="19710"/>
                </a:cubicBezTo>
                <a:cubicBezTo>
                  <a:pt x="17685" y="19035"/>
                  <a:pt x="17685" y="19035"/>
                  <a:pt x="17685" y="19035"/>
                </a:cubicBezTo>
                <a:cubicBezTo>
                  <a:pt x="17550" y="18900"/>
                  <a:pt x="17550" y="18630"/>
                  <a:pt x="17685" y="18495"/>
                </a:cubicBezTo>
                <a:cubicBezTo>
                  <a:pt x="17820" y="18360"/>
                  <a:pt x="18090" y="18360"/>
                  <a:pt x="18225" y="18495"/>
                </a:cubicBezTo>
                <a:cubicBezTo>
                  <a:pt x="18630" y="19035"/>
                  <a:pt x="18630" y="19035"/>
                  <a:pt x="18630" y="19035"/>
                </a:cubicBezTo>
                <a:cubicBezTo>
                  <a:pt x="19575" y="18090"/>
                  <a:pt x="19575" y="18090"/>
                  <a:pt x="19575" y="18090"/>
                </a:cubicBezTo>
                <a:cubicBezTo>
                  <a:pt x="19710" y="17955"/>
                  <a:pt x="19980" y="17955"/>
                  <a:pt x="20115" y="18090"/>
                </a:cubicBezTo>
                <a:close/>
                <a:moveTo>
                  <a:pt x="2430" y="15390"/>
                </a:moveTo>
                <a:cubicBezTo>
                  <a:pt x="2430" y="12690"/>
                  <a:pt x="2430" y="12690"/>
                  <a:pt x="2430" y="12690"/>
                </a:cubicBezTo>
                <a:cubicBezTo>
                  <a:pt x="2430" y="12420"/>
                  <a:pt x="2565" y="12285"/>
                  <a:pt x="2700" y="12285"/>
                </a:cubicBezTo>
                <a:cubicBezTo>
                  <a:pt x="10395" y="12285"/>
                  <a:pt x="10395" y="12285"/>
                  <a:pt x="10395" y="12285"/>
                </a:cubicBezTo>
                <a:cubicBezTo>
                  <a:pt x="10395" y="10530"/>
                  <a:pt x="10395" y="10530"/>
                  <a:pt x="10395" y="10530"/>
                </a:cubicBezTo>
                <a:cubicBezTo>
                  <a:pt x="10395" y="10260"/>
                  <a:pt x="10665" y="10125"/>
                  <a:pt x="10800" y="10125"/>
                </a:cubicBezTo>
                <a:cubicBezTo>
                  <a:pt x="10935" y="10125"/>
                  <a:pt x="11205" y="10260"/>
                  <a:pt x="11205" y="10530"/>
                </a:cubicBezTo>
                <a:cubicBezTo>
                  <a:pt x="11205" y="12285"/>
                  <a:pt x="11205" y="12285"/>
                  <a:pt x="11205" y="12285"/>
                </a:cubicBezTo>
                <a:cubicBezTo>
                  <a:pt x="18900" y="12285"/>
                  <a:pt x="18900" y="12285"/>
                  <a:pt x="18900" y="12285"/>
                </a:cubicBezTo>
                <a:cubicBezTo>
                  <a:pt x="19035" y="12285"/>
                  <a:pt x="19170" y="12420"/>
                  <a:pt x="19170" y="12690"/>
                </a:cubicBezTo>
                <a:cubicBezTo>
                  <a:pt x="19170" y="15390"/>
                  <a:pt x="19170" y="15390"/>
                  <a:pt x="19170" y="15390"/>
                </a:cubicBezTo>
                <a:cubicBezTo>
                  <a:pt x="19170" y="15525"/>
                  <a:pt x="19035" y="15660"/>
                  <a:pt x="18900" y="15660"/>
                </a:cubicBezTo>
                <a:cubicBezTo>
                  <a:pt x="18765" y="15660"/>
                  <a:pt x="18495" y="15525"/>
                  <a:pt x="18495" y="15390"/>
                </a:cubicBezTo>
                <a:cubicBezTo>
                  <a:pt x="18495" y="12960"/>
                  <a:pt x="18495" y="12960"/>
                  <a:pt x="18495" y="12960"/>
                </a:cubicBezTo>
                <a:cubicBezTo>
                  <a:pt x="11205" y="12960"/>
                  <a:pt x="11205" y="12960"/>
                  <a:pt x="11205" y="12960"/>
                </a:cubicBezTo>
                <a:cubicBezTo>
                  <a:pt x="11205" y="15390"/>
                  <a:pt x="11205" y="15390"/>
                  <a:pt x="11205" y="15390"/>
                </a:cubicBezTo>
                <a:cubicBezTo>
                  <a:pt x="11205" y="15525"/>
                  <a:pt x="10935" y="15660"/>
                  <a:pt x="10800" y="15660"/>
                </a:cubicBezTo>
                <a:cubicBezTo>
                  <a:pt x="10665" y="15660"/>
                  <a:pt x="10395" y="15525"/>
                  <a:pt x="10395" y="15390"/>
                </a:cubicBezTo>
                <a:cubicBezTo>
                  <a:pt x="10395" y="12960"/>
                  <a:pt x="10395" y="12960"/>
                  <a:pt x="10395" y="12960"/>
                </a:cubicBezTo>
                <a:cubicBezTo>
                  <a:pt x="3105" y="12960"/>
                  <a:pt x="3105" y="12960"/>
                  <a:pt x="3105" y="12960"/>
                </a:cubicBezTo>
                <a:cubicBezTo>
                  <a:pt x="3105" y="15390"/>
                  <a:pt x="3105" y="15390"/>
                  <a:pt x="3105" y="15390"/>
                </a:cubicBezTo>
                <a:cubicBezTo>
                  <a:pt x="3105" y="15525"/>
                  <a:pt x="2835" y="15660"/>
                  <a:pt x="2700" y="15660"/>
                </a:cubicBezTo>
                <a:cubicBezTo>
                  <a:pt x="2565" y="15660"/>
                  <a:pt x="2430" y="15525"/>
                  <a:pt x="2430" y="153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10" name="Freeform 194"/>
          <p:cNvSpPr/>
          <p:nvPr/>
        </p:nvSpPr>
        <p:spPr>
          <a:xfrm>
            <a:off x="10682288" y="3275014"/>
            <a:ext cx="1092201" cy="9429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17974"/>
                </a:moveTo>
                <a:cubicBezTo>
                  <a:pt x="19440" y="17501"/>
                  <a:pt x="19440" y="17501"/>
                  <a:pt x="19440" y="17501"/>
                </a:cubicBezTo>
                <a:cubicBezTo>
                  <a:pt x="19440" y="17343"/>
                  <a:pt x="19440" y="17343"/>
                  <a:pt x="19440" y="17343"/>
                </a:cubicBezTo>
                <a:cubicBezTo>
                  <a:pt x="19710" y="17185"/>
                  <a:pt x="19980" y="16870"/>
                  <a:pt x="20115" y="16397"/>
                </a:cubicBezTo>
                <a:cubicBezTo>
                  <a:pt x="20520" y="16397"/>
                  <a:pt x="20790" y="15924"/>
                  <a:pt x="20790" y="15451"/>
                </a:cubicBezTo>
                <a:cubicBezTo>
                  <a:pt x="20790" y="15136"/>
                  <a:pt x="20655" y="14978"/>
                  <a:pt x="20520" y="14663"/>
                </a:cubicBezTo>
                <a:cubicBezTo>
                  <a:pt x="20520" y="14190"/>
                  <a:pt x="20520" y="14190"/>
                  <a:pt x="20520" y="14190"/>
                </a:cubicBezTo>
                <a:cubicBezTo>
                  <a:pt x="20520" y="12928"/>
                  <a:pt x="19710" y="11825"/>
                  <a:pt x="18495" y="11825"/>
                </a:cubicBezTo>
                <a:cubicBezTo>
                  <a:pt x="18360" y="11825"/>
                  <a:pt x="18360" y="11825"/>
                  <a:pt x="18360" y="11825"/>
                </a:cubicBezTo>
                <a:cubicBezTo>
                  <a:pt x="17955" y="11825"/>
                  <a:pt x="17550" y="11982"/>
                  <a:pt x="17145" y="12298"/>
                </a:cubicBezTo>
                <a:cubicBezTo>
                  <a:pt x="17010" y="12140"/>
                  <a:pt x="16740" y="12140"/>
                  <a:pt x="16740" y="11982"/>
                </a:cubicBezTo>
                <a:cubicBezTo>
                  <a:pt x="15525" y="11509"/>
                  <a:pt x="15525" y="11509"/>
                  <a:pt x="15525" y="11509"/>
                </a:cubicBezTo>
                <a:cubicBezTo>
                  <a:pt x="15525" y="11352"/>
                  <a:pt x="15525" y="11352"/>
                  <a:pt x="15525" y="11352"/>
                </a:cubicBezTo>
                <a:cubicBezTo>
                  <a:pt x="15930" y="11194"/>
                  <a:pt x="16065" y="10879"/>
                  <a:pt x="16200" y="10406"/>
                </a:cubicBezTo>
                <a:cubicBezTo>
                  <a:pt x="16605" y="10406"/>
                  <a:pt x="17010" y="9933"/>
                  <a:pt x="17010" y="9460"/>
                </a:cubicBezTo>
                <a:cubicBezTo>
                  <a:pt x="17010" y="9145"/>
                  <a:pt x="16875" y="8829"/>
                  <a:pt x="16740" y="8672"/>
                </a:cubicBezTo>
                <a:cubicBezTo>
                  <a:pt x="16740" y="8199"/>
                  <a:pt x="16740" y="8199"/>
                  <a:pt x="16740" y="8199"/>
                </a:cubicBezTo>
                <a:cubicBezTo>
                  <a:pt x="16740" y="6937"/>
                  <a:pt x="15795" y="5834"/>
                  <a:pt x="14715" y="5834"/>
                </a:cubicBezTo>
                <a:cubicBezTo>
                  <a:pt x="14580" y="5834"/>
                  <a:pt x="14580" y="5834"/>
                  <a:pt x="14580" y="5834"/>
                </a:cubicBezTo>
                <a:cubicBezTo>
                  <a:pt x="14040" y="5834"/>
                  <a:pt x="13635" y="6149"/>
                  <a:pt x="13230" y="6464"/>
                </a:cubicBezTo>
                <a:cubicBezTo>
                  <a:pt x="13095" y="6307"/>
                  <a:pt x="12960" y="6149"/>
                  <a:pt x="12825" y="6149"/>
                </a:cubicBezTo>
                <a:cubicBezTo>
                  <a:pt x="11745" y="5676"/>
                  <a:pt x="11745" y="5676"/>
                  <a:pt x="11745" y="5676"/>
                </a:cubicBezTo>
                <a:cubicBezTo>
                  <a:pt x="11745" y="5518"/>
                  <a:pt x="11745" y="5518"/>
                  <a:pt x="11745" y="5518"/>
                </a:cubicBezTo>
                <a:cubicBezTo>
                  <a:pt x="12015" y="5361"/>
                  <a:pt x="12285" y="5045"/>
                  <a:pt x="12420" y="4572"/>
                </a:cubicBezTo>
                <a:cubicBezTo>
                  <a:pt x="12825" y="4572"/>
                  <a:pt x="13095" y="4099"/>
                  <a:pt x="13095" y="3626"/>
                </a:cubicBezTo>
                <a:cubicBezTo>
                  <a:pt x="13095" y="3311"/>
                  <a:pt x="13095" y="2996"/>
                  <a:pt x="12825" y="2838"/>
                </a:cubicBezTo>
                <a:cubicBezTo>
                  <a:pt x="12825" y="2365"/>
                  <a:pt x="12825" y="2365"/>
                  <a:pt x="12825" y="2365"/>
                </a:cubicBezTo>
                <a:cubicBezTo>
                  <a:pt x="12825" y="1104"/>
                  <a:pt x="12015" y="0"/>
                  <a:pt x="10935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9720" y="0"/>
                  <a:pt x="8775" y="1104"/>
                  <a:pt x="8775" y="2365"/>
                </a:cubicBezTo>
                <a:cubicBezTo>
                  <a:pt x="8775" y="2838"/>
                  <a:pt x="8775" y="2838"/>
                  <a:pt x="8775" y="2838"/>
                </a:cubicBezTo>
                <a:cubicBezTo>
                  <a:pt x="8640" y="2996"/>
                  <a:pt x="8505" y="3311"/>
                  <a:pt x="8505" y="3626"/>
                </a:cubicBezTo>
                <a:cubicBezTo>
                  <a:pt x="8505" y="4099"/>
                  <a:pt x="8775" y="4572"/>
                  <a:pt x="9180" y="4572"/>
                </a:cubicBezTo>
                <a:cubicBezTo>
                  <a:pt x="9315" y="5045"/>
                  <a:pt x="9585" y="5361"/>
                  <a:pt x="9855" y="5518"/>
                </a:cubicBezTo>
                <a:cubicBezTo>
                  <a:pt x="9855" y="5676"/>
                  <a:pt x="9855" y="5676"/>
                  <a:pt x="9855" y="5676"/>
                </a:cubicBezTo>
                <a:cubicBezTo>
                  <a:pt x="8775" y="6149"/>
                  <a:pt x="8775" y="6149"/>
                  <a:pt x="8775" y="6149"/>
                </a:cubicBezTo>
                <a:cubicBezTo>
                  <a:pt x="8640" y="6149"/>
                  <a:pt x="8505" y="6307"/>
                  <a:pt x="8370" y="6464"/>
                </a:cubicBezTo>
                <a:cubicBezTo>
                  <a:pt x="7965" y="5991"/>
                  <a:pt x="7560" y="5834"/>
                  <a:pt x="7020" y="5834"/>
                </a:cubicBezTo>
                <a:cubicBezTo>
                  <a:pt x="6885" y="5834"/>
                  <a:pt x="6885" y="5834"/>
                  <a:pt x="6885" y="5834"/>
                </a:cubicBezTo>
                <a:cubicBezTo>
                  <a:pt x="5805" y="5834"/>
                  <a:pt x="4860" y="6937"/>
                  <a:pt x="4860" y="8199"/>
                </a:cubicBezTo>
                <a:cubicBezTo>
                  <a:pt x="4860" y="8672"/>
                  <a:pt x="4860" y="8672"/>
                  <a:pt x="4860" y="8672"/>
                </a:cubicBezTo>
                <a:cubicBezTo>
                  <a:pt x="4725" y="8829"/>
                  <a:pt x="4590" y="9145"/>
                  <a:pt x="4590" y="9460"/>
                </a:cubicBezTo>
                <a:cubicBezTo>
                  <a:pt x="4590" y="9933"/>
                  <a:pt x="4995" y="10406"/>
                  <a:pt x="5400" y="10406"/>
                </a:cubicBezTo>
                <a:cubicBezTo>
                  <a:pt x="5535" y="10879"/>
                  <a:pt x="5805" y="11194"/>
                  <a:pt x="6075" y="11352"/>
                </a:cubicBezTo>
                <a:cubicBezTo>
                  <a:pt x="6075" y="11509"/>
                  <a:pt x="6075" y="11509"/>
                  <a:pt x="6075" y="11509"/>
                </a:cubicBezTo>
                <a:cubicBezTo>
                  <a:pt x="4860" y="11982"/>
                  <a:pt x="4860" y="11982"/>
                  <a:pt x="4860" y="11982"/>
                </a:cubicBezTo>
                <a:cubicBezTo>
                  <a:pt x="4860" y="12140"/>
                  <a:pt x="4590" y="12140"/>
                  <a:pt x="4455" y="12298"/>
                </a:cubicBezTo>
                <a:cubicBezTo>
                  <a:pt x="4050" y="11982"/>
                  <a:pt x="3645" y="11825"/>
                  <a:pt x="3240" y="11825"/>
                </a:cubicBezTo>
                <a:cubicBezTo>
                  <a:pt x="3105" y="11825"/>
                  <a:pt x="3105" y="11825"/>
                  <a:pt x="3105" y="11825"/>
                </a:cubicBezTo>
                <a:cubicBezTo>
                  <a:pt x="2025" y="11825"/>
                  <a:pt x="1080" y="12928"/>
                  <a:pt x="1080" y="14190"/>
                </a:cubicBezTo>
                <a:cubicBezTo>
                  <a:pt x="1080" y="14663"/>
                  <a:pt x="1080" y="14663"/>
                  <a:pt x="1080" y="14663"/>
                </a:cubicBezTo>
                <a:cubicBezTo>
                  <a:pt x="945" y="14820"/>
                  <a:pt x="810" y="15136"/>
                  <a:pt x="810" y="15451"/>
                </a:cubicBezTo>
                <a:cubicBezTo>
                  <a:pt x="810" y="15924"/>
                  <a:pt x="1080" y="16397"/>
                  <a:pt x="1620" y="16397"/>
                </a:cubicBezTo>
                <a:cubicBezTo>
                  <a:pt x="1620" y="16870"/>
                  <a:pt x="1890" y="17185"/>
                  <a:pt x="2160" y="17343"/>
                </a:cubicBezTo>
                <a:cubicBezTo>
                  <a:pt x="2160" y="17501"/>
                  <a:pt x="2160" y="17501"/>
                  <a:pt x="2160" y="17501"/>
                </a:cubicBezTo>
                <a:cubicBezTo>
                  <a:pt x="1080" y="17974"/>
                  <a:pt x="1080" y="17974"/>
                  <a:pt x="1080" y="17974"/>
                </a:cubicBezTo>
                <a:cubicBezTo>
                  <a:pt x="945" y="18131"/>
                  <a:pt x="0" y="18604"/>
                  <a:pt x="0" y="19866"/>
                </a:cubicBezTo>
                <a:cubicBezTo>
                  <a:pt x="0" y="21127"/>
                  <a:pt x="0" y="21127"/>
                  <a:pt x="0" y="21127"/>
                </a:cubicBezTo>
                <a:cubicBezTo>
                  <a:pt x="0" y="21285"/>
                  <a:pt x="135" y="21600"/>
                  <a:pt x="405" y="21600"/>
                </a:cubicBezTo>
                <a:cubicBezTo>
                  <a:pt x="1215" y="21600"/>
                  <a:pt x="1215" y="21600"/>
                  <a:pt x="1215" y="21600"/>
                </a:cubicBezTo>
                <a:cubicBezTo>
                  <a:pt x="1485" y="21600"/>
                  <a:pt x="1620" y="21285"/>
                  <a:pt x="1620" y="21127"/>
                </a:cubicBezTo>
                <a:cubicBezTo>
                  <a:pt x="1620" y="20969"/>
                  <a:pt x="1485" y="20812"/>
                  <a:pt x="1215" y="20812"/>
                </a:cubicBezTo>
                <a:cubicBezTo>
                  <a:pt x="675" y="20812"/>
                  <a:pt x="675" y="20812"/>
                  <a:pt x="675" y="20812"/>
                </a:cubicBezTo>
                <a:cubicBezTo>
                  <a:pt x="675" y="19866"/>
                  <a:pt x="675" y="19866"/>
                  <a:pt x="675" y="19866"/>
                </a:cubicBezTo>
                <a:cubicBezTo>
                  <a:pt x="675" y="19077"/>
                  <a:pt x="1215" y="18762"/>
                  <a:pt x="1350" y="18762"/>
                </a:cubicBezTo>
                <a:cubicBezTo>
                  <a:pt x="1350" y="18762"/>
                  <a:pt x="1350" y="18762"/>
                  <a:pt x="1350" y="18762"/>
                </a:cubicBezTo>
                <a:cubicBezTo>
                  <a:pt x="2295" y="18289"/>
                  <a:pt x="2295" y="18289"/>
                  <a:pt x="2295" y="18289"/>
                </a:cubicBezTo>
                <a:cubicBezTo>
                  <a:pt x="2835" y="18920"/>
                  <a:pt x="2835" y="18920"/>
                  <a:pt x="2835" y="18920"/>
                </a:cubicBezTo>
                <a:cubicBezTo>
                  <a:pt x="2970" y="19077"/>
                  <a:pt x="3105" y="19077"/>
                  <a:pt x="3105" y="19077"/>
                </a:cubicBezTo>
                <a:cubicBezTo>
                  <a:pt x="3105" y="19077"/>
                  <a:pt x="3105" y="19077"/>
                  <a:pt x="3105" y="19077"/>
                </a:cubicBezTo>
                <a:cubicBezTo>
                  <a:pt x="3240" y="19077"/>
                  <a:pt x="3375" y="18920"/>
                  <a:pt x="3375" y="18920"/>
                </a:cubicBezTo>
                <a:cubicBezTo>
                  <a:pt x="3915" y="18289"/>
                  <a:pt x="3915" y="18289"/>
                  <a:pt x="3915" y="18289"/>
                </a:cubicBezTo>
                <a:cubicBezTo>
                  <a:pt x="4995" y="18762"/>
                  <a:pt x="4995" y="18762"/>
                  <a:pt x="4995" y="18762"/>
                </a:cubicBezTo>
                <a:cubicBezTo>
                  <a:pt x="4995" y="18762"/>
                  <a:pt x="4995" y="18762"/>
                  <a:pt x="4995" y="18762"/>
                </a:cubicBezTo>
                <a:cubicBezTo>
                  <a:pt x="4995" y="18762"/>
                  <a:pt x="5535" y="19077"/>
                  <a:pt x="5535" y="19866"/>
                </a:cubicBezTo>
                <a:cubicBezTo>
                  <a:pt x="5535" y="20812"/>
                  <a:pt x="5535" y="20812"/>
                  <a:pt x="5535" y="20812"/>
                </a:cubicBezTo>
                <a:cubicBezTo>
                  <a:pt x="4050" y="20812"/>
                  <a:pt x="4050" y="20812"/>
                  <a:pt x="4050" y="20812"/>
                </a:cubicBezTo>
                <a:cubicBezTo>
                  <a:pt x="2295" y="20812"/>
                  <a:pt x="2295" y="20812"/>
                  <a:pt x="2295" y="20812"/>
                </a:cubicBezTo>
                <a:cubicBezTo>
                  <a:pt x="2160" y="20812"/>
                  <a:pt x="2160" y="20812"/>
                  <a:pt x="2160" y="20812"/>
                </a:cubicBezTo>
                <a:cubicBezTo>
                  <a:pt x="2025" y="20812"/>
                  <a:pt x="1755" y="20969"/>
                  <a:pt x="1755" y="21127"/>
                </a:cubicBezTo>
                <a:cubicBezTo>
                  <a:pt x="1755" y="21285"/>
                  <a:pt x="2025" y="21600"/>
                  <a:pt x="2160" y="21600"/>
                </a:cubicBezTo>
                <a:cubicBezTo>
                  <a:pt x="2295" y="21600"/>
                  <a:pt x="2295" y="21600"/>
                  <a:pt x="2295" y="21600"/>
                </a:cubicBezTo>
                <a:cubicBezTo>
                  <a:pt x="4050" y="21600"/>
                  <a:pt x="4050" y="21600"/>
                  <a:pt x="4050" y="21600"/>
                </a:cubicBezTo>
                <a:cubicBezTo>
                  <a:pt x="5940" y="21600"/>
                  <a:pt x="5940" y="21600"/>
                  <a:pt x="5940" y="21600"/>
                </a:cubicBezTo>
                <a:cubicBezTo>
                  <a:pt x="6075" y="21600"/>
                  <a:pt x="6210" y="21285"/>
                  <a:pt x="6210" y="21127"/>
                </a:cubicBezTo>
                <a:cubicBezTo>
                  <a:pt x="6210" y="19866"/>
                  <a:pt x="6210" y="19866"/>
                  <a:pt x="6210" y="19866"/>
                </a:cubicBezTo>
                <a:cubicBezTo>
                  <a:pt x="6210" y="18604"/>
                  <a:pt x="5265" y="18131"/>
                  <a:pt x="5130" y="17974"/>
                </a:cubicBezTo>
                <a:cubicBezTo>
                  <a:pt x="4050" y="17501"/>
                  <a:pt x="4050" y="17501"/>
                  <a:pt x="4050" y="17501"/>
                </a:cubicBezTo>
                <a:cubicBezTo>
                  <a:pt x="4050" y="17343"/>
                  <a:pt x="4050" y="17343"/>
                  <a:pt x="4050" y="17343"/>
                </a:cubicBezTo>
                <a:cubicBezTo>
                  <a:pt x="4320" y="17185"/>
                  <a:pt x="4590" y="16870"/>
                  <a:pt x="4725" y="16397"/>
                </a:cubicBezTo>
                <a:cubicBezTo>
                  <a:pt x="5130" y="16397"/>
                  <a:pt x="5400" y="16082"/>
                  <a:pt x="5535" y="15451"/>
                </a:cubicBezTo>
                <a:cubicBezTo>
                  <a:pt x="6075" y="15451"/>
                  <a:pt x="6075" y="15451"/>
                  <a:pt x="6075" y="15451"/>
                </a:cubicBezTo>
                <a:cubicBezTo>
                  <a:pt x="7830" y="15451"/>
                  <a:pt x="7830" y="15451"/>
                  <a:pt x="7830" y="15451"/>
                </a:cubicBezTo>
                <a:cubicBezTo>
                  <a:pt x="8505" y="15451"/>
                  <a:pt x="8505" y="15451"/>
                  <a:pt x="8505" y="15451"/>
                </a:cubicBezTo>
                <a:cubicBezTo>
                  <a:pt x="8505" y="16082"/>
                  <a:pt x="8775" y="16397"/>
                  <a:pt x="9180" y="16397"/>
                </a:cubicBezTo>
                <a:cubicBezTo>
                  <a:pt x="9315" y="16870"/>
                  <a:pt x="9585" y="17185"/>
                  <a:pt x="9855" y="17343"/>
                </a:cubicBezTo>
                <a:cubicBezTo>
                  <a:pt x="9855" y="17501"/>
                  <a:pt x="9855" y="17501"/>
                  <a:pt x="9855" y="17501"/>
                </a:cubicBezTo>
                <a:cubicBezTo>
                  <a:pt x="8775" y="17974"/>
                  <a:pt x="8775" y="17974"/>
                  <a:pt x="8775" y="17974"/>
                </a:cubicBezTo>
                <a:cubicBezTo>
                  <a:pt x="8640" y="18131"/>
                  <a:pt x="7695" y="18604"/>
                  <a:pt x="7695" y="19866"/>
                </a:cubicBezTo>
                <a:cubicBezTo>
                  <a:pt x="7695" y="21127"/>
                  <a:pt x="7695" y="21127"/>
                  <a:pt x="7695" y="21127"/>
                </a:cubicBezTo>
                <a:cubicBezTo>
                  <a:pt x="7695" y="21285"/>
                  <a:pt x="7830" y="21600"/>
                  <a:pt x="7965" y="21600"/>
                </a:cubicBezTo>
                <a:cubicBezTo>
                  <a:pt x="8910" y="21600"/>
                  <a:pt x="8910" y="21600"/>
                  <a:pt x="8910" y="21600"/>
                </a:cubicBezTo>
                <a:cubicBezTo>
                  <a:pt x="9180" y="21600"/>
                  <a:pt x="9315" y="21285"/>
                  <a:pt x="9315" y="21127"/>
                </a:cubicBezTo>
                <a:cubicBezTo>
                  <a:pt x="9315" y="20969"/>
                  <a:pt x="9180" y="20812"/>
                  <a:pt x="8910" y="20812"/>
                </a:cubicBezTo>
                <a:cubicBezTo>
                  <a:pt x="8370" y="20812"/>
                  <a:pt x="8370" y="20812"/>
                  <a:pt x="8370" y="20812"/>
                </a:cubicBezTo>
                <a:cubicBezTo>
                  <a:pt x="8370" y="19866"/>
                  <a:pt x="8370" y="19866"/>
                  <a:pt x="8370" y="19866"/>
                </a:cubicBezTo>
                <a:cubicBezTo>
                  <a:pt x="8370" y="19077"/>
                  <a:pt x="8910" y="18762"/>
                  <a:pt x="8910" y="18762"/>
                </a:cubicBezTo>
                <a:cubicBezTo>
                  <a:pt x="8910" y="18762"/>
                  <a:pt x="9045" y="18762"/>
                  <a:pt x="9045" y="18762"/>
                </a:cubicBezTo>
                <a:cubicBezTo>
                  <a:pt x="9990" y="18289"/>
                  <a:pt x="9990" y="18289"/>
                  <a:pt x="9990" y="18289"/>
                </a:cubicBezTo>
                <a:cubicBezTo>
                  <a:pt x="10530" y="18920"/>
                  <a:pt x="10530" y="18920"/>
                  <a:pt x="10530" y="18920"/>
                </a:cubicBezTo>
                <a:cubicBezTo>
                  <a:pt x="10665" y="18920"/>
                  <a:pt x="10665" y="19077"/>
                  <a:pt x="10800" y="19077"/>
                </a:cubicBezTo>
                <a:cubicBezTo>
                  <a:pt x="10800" y="19077"/>
                  <a:pt x="10800" y="19077"/>
                  <a:pt x="10800" y="19077"/>
                </a:cubicBezTo>
                <a:cubicBezTo>
                  <a:pt x="10935" y="19077"/>
                  <a:pt x="10935" y="18920"/>
                  <a:pt x="11070" y="18920"/>
                </a:cubicBezTo>
                <a:cubicBezTo>
                  <a:pt x="11610" y="18289"/>
                  <a:pt x="11610" y="18289"/>
                  <a:pt x="11610" y="18289"/>
                </a:cubicBezTo>
                <a:cubicBezTo>
                  <a:pt x="12555" y="18762"/>
                  <a:pt x="12555" y="18762"/>
                  <a:pt x="12555" y="18762"/>
                </a:cubicBezTo>
                <a:cubicBezTo>
                  <a:pt x="12555" y="18762"/>
                  <a:pt x="12690" y="18762"/>
                  <a:pt x="12690" y="18762"/>
                </a:cubicBezTo>
                <a:cubicBezTo>
                  <a:pt x="12690" y="18762"/>
                  <a:pt x="13230" y="19077"/>
                  <a:pt x="13230" y="19866"/>
                </a:cubicBezTo>
                <a:cubicBezTo>
                  <a:pt x="13230" y="20812"/>
                  <a:pt x="13230" y="20812"/>
                  <a:pt x="13230" y="20812"/>
                </a:cubicBezTo>
                <a:cubicBezTo>
                  <a:pt x="11745" y="20812"/>
                  <a:pt x="11745" y="20812"/>
                  <a:pt x="11745" y="20812"/>
                </a:cubicBezTo>
                <a:cubicBezTo>
                  <a:pt x="9990" y="20812"/>
                  <a:pt x="9990" y="20812"/>
                  <a:pt x="9990" y="20812"/>
                </a:cubicBezTo>
                <a:cubicBezTo>
                  <a:pt x="9855" y="20812"/>
                  <a:pt x="9855" y="20812"/>
                  <a:pt x="9855" y="20812"/>
                </a:cubicBezTo>
                <a:cubicBezTo>
                  <a:pt x="9720" y="20812"/>
                  <a:pt x="9450" y="20969"/>
                  <a:pt x="9450" y="21127"/>
                </a:cubicBezTo>
                <a:cubicBezTo>
                  <a:pt x="9450" y="21285"/>
                  <a:pt x="9720" y="21600"/>
                  <a:pt x="9855" y="21600"/>
                </a:cubicBezTo>
                <a:cubicBezTo>
                  <a:pt x="9990" y="21600"/>
                  <a:pt x="9990" y="21600"/>
                  <a:pt x="9990" y="21600"/>
                </a:cubicBezTo>
                <a:cubicBezTo>
                  <a:pt x="11745" y="21600"/>
                  <a:pt x="11745" y="21600"/>
                  <a:pt x="11745" y="21600"/>
                </a:cubicBezTo>
                <a:cubicBezTo>
                  <a:pt x="13635" y="21600"/>
                  <a:pt x="13635" y="21600"/>
                  <a:pt x="13635" y="21600"/>
                </a:cubicBezTo>
                <a:cubicBezTo>
                  <a:pt x="13770" y="21600"/>
                  <a:pt x="13905" y="21285"/>
                  <a:pt x="13905" y="21127"/>
                </a:cubicBezTo>
                <a:cubicBezTo>
                  <a:pt x="13905" y="19866"/>
                  <a:pt x="13905" y="19866"/>
                  <a:pt x="13905" y="19866"/>
                </a:cubicBezTo>
                <a:cubicBezTo>
                  <a:pt x="13905" y="18604"/>
                  <a:pt x="12960" y="18131"/>
                  <a:pt x="12825" y="17974"/>
                </a:cubicBezTo>
                <a:cubicBezTo>
                  <a:pt x="11745" y="17501"/>
                  <a:pt x="11745" y="17501"/>
                  <a:pt x="11745" y="17501"/>
                </a:cubicBezTo>
                <a:cubicBezTo>
                  <a:pt x="11745" y="17343"/>
                  <a:pt x="11745" y="17343"/>
                  <a:pt x="11745" y="17343"/>
                </a:cubicBezTo>
                <a:cubicBezTo>
                  <a:pt x="12015" y="17185"/>
                  <a:pt x="12285" y="16870"/>
                  <a:pt x="12420" y="16397"/>
                </a:cubicBezTo>
                <a:cubicBezTo>
                  <a:pt x="12825" y="16397"/>
                  <a:pt x="13095" y="16082"/>
                  <a:pt x="13095" y="15451"/>
                </a:cubicBezTo>
                <a:cubicBezTo>
                  <a:pt x="13770" y="15451"/>
                  <a:pt x="13770" y="15451"/>
                  <a:pt x="13770" y="15451"/>
                </a:cubicBezTo>
                <a:cubicBezTo>
                  <a:pt x="15525" y="15451"/>
                  <a:pt x="15525" y="15451"/>
                  <a:pt x="15525" y="15451"/>
                </a:cubicBezTo>
                <a:cubicBezTo>
                  <a:pt x="16200" y="15451"/>
                  <a:pt x="16200" y="15451"/>
                  <a:pt x="16200" y="15451"/>
                </a:cubicBezTo>
                <a:cubicBezTo>
                  <a:pt x="16200" y="16082"/>
                  <a:pt x="16470" y="16397"/>
                  <a:pt x="16875" y="16397"/>
                </a:cubicBezTo>
                <a:cubicBezTo>
                  <a:pt x="17010" y="16870"/>
                  <a:pt x="17280" y="17185"/>
                  <a:pt x="17550" y="17343"/>
                </a:cubicBezTo>
                <a:cubicBezTo>
                  <a:pt x="17550" y="17501"/>
                  <a:pt x="17550" y="17501"/>
                  <a:pt x="17550" y="17501"/>
                </a:cubicBezTo>
                <a:cubicBezTo>
                  <a:pt x="16470" y="17974"/>
                  <a:pt x="16470" y="17974"/>
                  <a:pt x="16470" y="17974"/>
                </a:cubicBezTo>
                <a:cubicBezTo>
                  <a:pt x="16335" y="18131"/>
                  <a:pt x="15390" y="18604"/>
                  <a:pt x="15390" y="19866"/>
                </a:cubicBezTo>
                <a:cubicBezTo>
                  <a:pt x="15390" y="21127"/>
                  <a:pt x="15390" y="21127"/>
                  <a:pt x="15390" y="21127"/>
                </a:cubicBezTo>
                <a:cubicBezTo>
                  <a:pt x="15390" y="21285"/>
                  <a:pt x="15525" y="21600"/>
                  <a:pt x="15660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6740" y="21600"/>
                  <a:pt x="17010" y="21285"/>
                  <a:pt x="17010" y="21127"/>
                </a:cubicBezTo>
                <a:cubicBezTo>
                  <a:pt x="17010" y="20969"/>
                  <a:pt x="16740" y="20812"/>
                  <a:pt x="16605" y="20812"/>
                </a:cubicBezTo>
                <a:cubicBezTo>
                  <a:pt x="16065" y="20812"/>
                  <a:pt x="16065" y="20812"/>
                  <a:pt x="16065" y="20812"/>
                </a:cubicBezTo>
                <a:cubicBezTo>
                  <a:pt x="16065" y="19866"/>
                  <a:pt x="16065" y="19866"/>
                  <a:pt x="16065" y="19866"/>
                </a:cubicBezTo>
                <a:cubicBezTo>
                  <a:pt x="16065" y="19077"/>
                  <a:pt x="16605" y="18762"/>
                  <a:pt x="16605" y="18762"/>
                </a:cubicBezTo>
                <a:cubicBezTo>
                  <a:pt x="16605" y="18762"/>
                  <a:pt x="16605" y="18762"/>
                  <a:pt x="16605" y="18762"/>
                </a:cubicBezTo>
                <a:cubicBezTo>
                  <a:pt x="17685" y="18289"/>
                  <a:pt x="17685" y="18289"/>
                  <a:pt x="17685" y="18289"/>
                </a:cubicBezTo>
                <a:cubicBezTo>
                  <a:pt x="18225" y="18920"/>
                  <a:pt x="18225" y="18920"/>
                  <a:pt x="18225" y="18920"/>
                </a:cubicBezTo>
                <a:cubicBezTo>
                  <a:pt x="18360" y="18920"/>
                  <a:pt x="18360" y="19077"/>
                  <a:pt x="18495" y="19077"/>
                </a:cubicBezTo>
                <a:cubicBezTo>
                  <a:pt x="18495" y="19077"/>
                  <a:pt x="18495" y="19077"/>
                  <a:pt x="18495" y="19077"/>
                </a:cubicBezTo>
                <a:cubicBezTo>
                  <a:pt x="18630" y="19077"/>
                  <a:pt x="18630" y="18920"/>
                  <a:pt x="18765" y="18920"/>
                </a:cubicBezTo>
                <a:cubicBezTo>
                  <a:pt x="19305" y="18289"/>
                  <a:pt x="19305" y="18289"/>
                  <a:pt x="19305" y="18289"/>
                </a:cubicBezTo>
                <a:cubicBezTo>
                  <a:pt x="20250" y="18762"/>
                  <a:pt x="20250" y="18762"/>
                  <a:pt x="20250" y="18762"/>
                </a:cubicBezTo>
                <a:cubicBezTo>
                  <a:pt x="20250" y="18762"/>
                  <a:pt x="20250" y="18762"/>
                  <a:pt x="20250" y="18762"/>
                </a:cubicBezTo>
                <a:cubicBezTo>
                  <a:pt x="20250" y="18762"/>
                  <a:pt x="20925" y="19077"/>
                  <a:pt x="20925" y="19866"/>
                </a:cubicBezTo>
                <a:cubicBezTo>
                  <a:pt x="20925" y="20812"/>
                  <a:pt x="20925" y="20812"/>
                  <a:pt x="20925" y="20812"/>
                </a:cubicBezTo>
                <a:cubicBezTo>
                  <a:pt x="19305" y="20812"/>
                  <a:pt x="19305" y="20812"/>
                  <a:pt x="19305" y="20812"/>
                </a:cubicBezTo>
                <a:cubicBezTo>
                  <a:pt x="17685" y="20812"/>
                  <a:pt x="17685" y="20812"/>
                  <a:pt x="17685" y="20812"/>
                </a:cubicBezTo>
                <a:cubicBezTo>
                  <a:pt x="17550" y="20812"/>
                  <a:pt x="17550" y="20812"/>
                  <a:pt x="17550" y="20812"/>
                </a:cubicBezTo>
                <a:cubicBezTo>
                  <a:pt x="17280" y="20812"/>
                  <a:pt x="17145" y="20969"/>
                  <a:pt x="17145" y="21127"/>
                </a:cubicBezTo>
                <a:cubicBezTo>
                  <a:pt x="17145" y="21285"/>
                  <a:pt x="17280" y="21600"/>
                  <a:pt x="17550" y="21600"/>
                </a:cubicBezTo>
                <a:cubicBezTo>
                  <a:pt x="17685" y="21600"/>
                  <a:pt x="17685" y="21600"/>
                  <a:pt x="17685" y="21600"/>
                </a:cubicBezTo>
                <a:cubicBezTo>
                  <a:pt x="19305" y="21600"/>
                  <a:pt x="19305" y="21600"/>
                  <a:pt x="193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285"/>
                  <a:pt x="21600" y="21127"/>
                </a:cubicBezTo>
                <a:cubicBezTo>
                  <a:pt x="21600" y="19866"/>
                  <a:pt x="21600" y="19866"/>
                  <a:pt x="21600" y="19866"/>
                </a:cubicBezTo>
                <a:cubicBezTo>
                  <a:pt x="21600" y="18604"/>
                  <a:pt x="20655" y="18131"/>
                  <a:pt x="20520" y="17974"/>
                </a:cubicBezTo>
                <a:close/>
                <a:moveTo>
                  <a:pt x="3375" y="17816"/>
                </a:moveTo>
                <a:cubicBezTo>
                  <a:pt x="3105" y="18131"/>
                  <a:pt x="3105" y="18131"/>
                  <a:pt x="3105" y="18131"/>
                </a:cubicBezTo>
                <a:cubicBezTo>
                  <a:pt x="2835" y="17816"/>
                  <a:pt x="2835" y="17816"/>
                  <a:pt x="2835" y="17816"/>
                </a:cubicBezTo>
                <a:cubicBezTo>
                  <a:pt x="2835" y="17658"/>
                  <a:pt x="2835" y="17658"/>
                  <a:pt x="2835" y="17658"/>
                </a:cubicBezTo>
                <a:cubicBezTo>
                  <a:pt x="2970" y="17658"/>
                  <a:pt x="2970" y="17658"/>
                  <a:pt x="2970" y="17658"/>
                </a:cubicBezTo>
                <a:cubicBezTo>
                  <a:pt x="3240" y="17658"/>
                  <a:pt x="3240" y="17658"/>
                  <a:pt x="3240" y="17658"/>
                </a:cubicBezTo>
                <a:cubicBezTo>
                  <a:pt x="3375" y="17658"/>
                  <a:pt x="3375" y="17658"/>
                  <a:pt x="3375" y="17658"/>
                </a:cubicBezTo>
                <a:cubicBezTo>
                  <a:pt x="3375" y="17816"/>
                  <a:pt x="3375" y="17816"/>
                  <a:pt x="3375" y="17816"/>
                </a:cubicBezTo>
                <a:close/>
                <a:moveTo>
                  <a:pt x="4185" y="15924"/>
                </a:moveTo>
                <a:cubicBezTo>
                  <a:pt x="4185" y="16397"/>
                  <a:pt x="3780" y="16870"/>
                  <a:pt x="3240" y="16870"/>
                </a:cubicBezTo>
                <a:cubicBezTo>
                  <a:pt x="2970" y="16870"/>
                  <a:pt x="2970" y="16870"/>
                  <a:pt x="2970" y="16870"/>
                </a:cubicBezTo>
                <a:cubicBezTo>
                  <a:pt x="2565" y="16870"/>
                  <a:pt x="2160" y="16397"/>
                  <a:pt x="2160" y="15924"/>
                </a:cubicBezTo>
                <a:cubicBezTo>
                  <a:pt x="2160" y="14978"/>
                  <a:pt x="2160" y="14978"/>
                  <a:pt x="2160" y="14978"/>
                </a:cubicBezTo>
                <a:cubicBezTo>
                  <a:pt x="2565" y="14978"/>
                  <a:pt x="3105" y="14820"/>
                  <a:pt x="3645" y="14347"/>
                </a:cubicBezTo>
                <a:cubicBezTo>
                  <a:pt x="3780" y="14663"/>
                  <a:pt x="3915" y="14820"/>
                  <a:pt x="4185" y="14978"/>
                </a:cubicBezTo>
                <a:lnTo>
                  <a:pt x="4185" y="15924"/>
                </a:lnTo>
                <a:close/>
                <a:moveTo>
                  <a:pt x="4455" y="14347"/>
                </a:moveTo>
                <a:cubicBezTo>
                  <a:pt x="4185" y="14190"/>
                  <a:pt x="4050" y="13559"/>
                  <a:pt x="4050" y="13559"/>
                </a:cubicBezTo>
                <a:cubicBezTo>
                  <a:pt x="4050" y="13401"/>
                  <a:pt x="3915" y="13401"/>
                  <a:pt x="3780" y="13244"/>
                </a:cubicBezTo>
                <a:cubicBezTo>
                  <a:pt x="3645" y="13244"/>
                  <a:pt x="3510" y="13401"/>
                  <a:pt x="3510" y="13401"/>
                </a:cubicBezTo>
                <a:cubicBezTo>
                  <a:pt x="2970" y="14347"/>
                  <a:pt x="1755" y="14347"/>
                  <a:pt x="1755" y="14347"/>
                </a:cubicBezTo>
                <a:cubicBezTo>
                  <a:pt x="1755" y="14347"/>
                  <a:pt x="1755" y="14347"/>
                  <a:pt x="1755" y="14347"/>
                </a:cubicBezTo>
                <a:cubicBezTo>
                  <a:pt x="1755" y="14347"/>
                  <a:pt x="1755" y="14347"/>
                  <a:pt x="1755" y="14347"/>
                </a:cubicBezTo>
                <a:cubicBezTo>
                  <a:pt x="1755" y="14347"/>
                  <a:pt x="1755" y="14347"/>
                  <a:pt x="1755" y="14347"/>
                </a:cubicBezTo>
                <a:cubicBezTo>
                  <a:pt x="1755" y="14190"/>
                  <a:pt x="1755" y="14190"/>
                  <a:pt x="1755" y="14190"/>
                </a:cubicBezTo>
                <a:cubicBezTo>
                  <a:pt x="1755" y="13244"/>
                  <a:pt x="2295" y="12613"/>
                  <a:pt x="3105" y="12613"/>
                </a:cubicBezTo>
                <a:cubicBezTo>
                  <a:pt x="3240" y="12613"/>
                  <a:pt x="3240" y="12613"/>
                  <a:pt x="3240" y="12613"/>
                </a:cubicBezTo>
                <a:cubicBezTo>
                  <a:pt x="3915" y="12613"/>
                  <a:pt x="4455" y="13244"/>
                  <a:pt x="4455" y="14190"/>
                </a:cubicBezTo>
                <a:lnTo>
                  <a:pt x="4455" y="14347"/>
                </a:lnTo>
                <a:close/>
                <a:moveTo>
                  <a:pt x="15660" y="9933"/>
                </a:moveTo>
                <a:cubicBezTo>
                  <a:pt x="15660" y="10406"/>
                  <a:pt x="15255" y="10879"/>
                  <a:pt x="14850" y="10879"/>
                </a:cubicBezTo>
                <a:cubicBezTo>
                  <a:pt x="14580" y="10879"/>
                  <a:pt x="14580" y="10879"/>
                  <a:pt x="14580" y="10879"/>
                </a:cubicBezTo>
                <a:cubicBezTo>
                  <a:pt x="14040" y="10879"/>
                  <a:pt x="13635" y="10406"/>
                  <a:pt x="13635" y="9933"/>
                </a:cubicBezTo>
                <a:cubicBezTo>
                  <a:pt x="13635" y="8987"/>
                  <a:pt x="13635" y="8987"/>
                  <a:pt x="13635" y="8987"/>
                </a:cubicBezTo>
                <a:cubicBezTo>
                  <a:pt x="14040" y="8987"/>
                  <a:pt x="14580" y="8829"/>
                  <a:pt x="15120" y="8356"/>
                </a:cubicBezTo>
                <a:cubicBezTo>
                  <a:pt x="15255" y="8672"/>
                  <a:pt x="15390" y="8829"/>
                  <a:pt x="15660" y="8987"/>
                </a:cubicBezTo>
                <a:lnTo>
                  <a:pt x="15660" y="9933"/>
                </a:lnTo>
                <a:close/>
                <a:moveTo>
                  <a:pt x="14850" y="11667"/>
                </a:moveTo>
                <a:cubicBezTo>
                  <a:pt x="14850" y="11825"/>
                  <a:pt x="14850" y="11825"/>
                  <a:pt x="14850" y="11825"/>
                </a:cubicBezTo>
                <a:cubicBezTo>
                  <a:pt x="14580" y="12140"/>
                  <a:pt x="14580" y="12140"/>
                  <a:pt x="14580" y="12140"/>
                </a:cubicBezTo>
                <a:cubicBezTo>
                  <a:pt x="14445" y="11825"/>
                  <a:pt x="14445" y="11825"/>
                  <a:pt x="14445" y="11825"/>
                </a:cubicBezTo>
                <a:cubicBezTo>
                  <a:pt x="14445" y="11667"/>
                  <a:pt x="14445" y="11667"/>
                  <a:pt x="14445" y="11667"/>
                </a:cubicBezTo>
                <a:cubicBezTo>
                  <a:pt x="14445" y="11667"/>
                  <a:pt x="14445" y="11667"/>
                  <a:pt x="14580" y="11667"/>
                </a:cubicBezTo>
                <a:cubicBezTo>
                  <a:pt x="14850" y="11667"/>
                  <a:pt x="14850" y="11667"/>
                  <a:pt x="14850" y="11667"/>
                </a:cubicBezTo>
                <a:cubicBezTo>
                  <a:pt x="14850" y="11667"/>
                  <a:pt x="14850" y="11667"/>
                  <a:pt x="14850" y="11667"/>
                </a:cubicBezTo>
                <a:close/>
                <a:moveTo>
                  <a:pt x="13230" y="8199"/>
                </a:moveTo>
                <a:cubicBezTo>
                  <a:pt x="13230" y="7253"/>
                  <a:pt x="13905" y="6622"/>
                  <a:pt x="14580" y="6622"/>
                </a:cubicBezTo>
                <a:cubicBezTo>
                  <a:pt x="14715" y="6622"/>
                  <a:pt x="14715" y="6622"/>
                  <a:pt x="14715" y="6622"/>
                </a:cubicBezTo>
                <a:cubicBezTo>
                  <a:pt x="15390" y="6622"/>
                  <a:pt x="16065" y="7253"/>
                  <a:pt x="16065" y="8199"/>
                </a:cubicBezTo>
                <a:cubicBezTo>
                  <a:pt x="16065" y="8356"/>
                  <a:pt x="16065" y="8356"/>
                  <a:pt x="16065" y="8356"/>
                </a:cubicBezTo>
                <a:cubicBezTo>
                  <a:pt x="15660" y="8199"/>
                  <a:pt x="15525" y="7568"/>
                  <a:pt x="15525" y="7568"/>
                </a:cubicBezTo>
                <a:cubicBezTo>
                  <a:pt x="15525" y="7410"/>
                  <a:pt x="15390" y="7410"/>
                  <a:pt x="15255" y="7253"/>
                </a:cubicBezTo>
                <a:cubicBezTo>
                  <a:pt x="15120" y="7253"/>
                  <a:pt x="14985" y="7410"/>
                  <a:pt x="14985" y="7410"/>
                </a:cubicBezTo>
                <a:cubicBezTo>
                  <a:pt x="14445" y="8199"/>
                  <a:pt x="13365" y="8356"/>
                  <a:pt x="13365" y="8356"/>
                </a:cubicBezTo>
                <a:cubicBezTo>
                  <a:pt x="13365" y="8356"/>
                  <a:pt x="13365" y="8356"/>
                  <a:pt x="13365" y="8356"/>
                </a:cubicBezTo>
                <a:cubicBezTo>
                  <a:pt x="13365" y="8356"/>
                  <a:pt x="13365" y="8356"/>
                  <a:pt x="13230" y="8356"/>
                </a:cubicBezTo>
                <a:cubicBezTo>
                  <a:pt x="13230" y="8356"/>
                  <a:pt x="13230" y="8356"/>
                  <a:pt x="13230" y="8356"/>
                </a:cubicBezTo>
                <a:cubicBezTo>
                  <a:pt x="13230" y="8199"/>
                  <a:pt x="13230" y="8199"/>
                  <a:pt x="13230" y="8199"/>
                </a:cubicBezTo>
                <a:close/>
                <a:moveTo>
                  <a:pt x="9450" y="2523"/>
                </a:moveTo>
                <a:cubicBezTo>
                  <a:pt x="9450" y="2523"/>
                  <a:pt x="9450" y="2523"/>
                  <a:pt x="9450" y="2523"/>
                </a:cubicBezTo>
                <a:cubicBezTo>
                  <a:pt x="9450" y="2523"/>
                  <a:pt x="9450" y="2523"/>
                  <a:pt x="9450" y="2523"/>
                </a:cubicBezTo>
                <a:cubicBezTo>
                  <a:pt x="9450" y="2523"/>
                  <a:pt x="9450" y="2523"/>
                  <a:pt x="9450" y="2523"/>
                </a:cubicBezTo>
                <a:cubicBezTo>
                  <a:pt x="9450" y="2365"/>
                  <a:pt x="9450" y="2365"/>
                  <a:pt x="9450" y="2365"/>
                </a:cubicBezTo>
                <a:cubicBezTo>
                  <a:pt x="9450" y="1419"/>
                  <a:pt x="9990" y="788"/>
                  <a:pt x="10800" y="788"/>
                </a:cubicBezTo>
                <a:cubicBezTo>
                  <a:pt x="10935" y="788"/>
                  <a:pt x="10935" y="788"/>
                  <a:pt x="10935" y="788"/>
                </a:cubicBezTo>
                <a:cubicBezTo>
                  <a:pt x="11610" y="788"/>
                  <a:pt x="12150" y="1419"/>
                  <a:pt x="12150" y="2365"/>
                </a:cubicBezTo>
                <a:cubicBezTo>
                  <a:pt x="12150" y="2365"/>
                  <a:pt x="12150" y="2365"/>
                  <a:pt x="12150" y="2365"/>
                </a:cubicBezTo>
                <a:cubicBezTo>
                  <a:pt x="11880" y="2365"/>
                  <a:pt x="11745" y="1734"/>
                  <a:pt x="11745" y="1734"/>
                </a:cubicBezTo>
                <a:cubicBezTo>
                  <a:pt x="11745" y="1577"/>
                  <a:pt x="11610" y="1577"/>
                  <a:pt x="11475" y="1419"/>
                </a:cubicBezTo>
                <a:cubicBezTo>
                  <a:pt x="11340" y="1419"/>
                  <a:pt x="11205" y="1577"/>
                  <a:pt x="11070" y="1577"/>
                </a:cubicBezTo>
                <a:cubicBezTo>
                  <a:pt x="10665" y="2365"/>
                  <a:pt x="9450" y="2523"/>
                  <a:pt x="9450" y="2523"/>
                </a:cubicBezTo>
                <a:close/>
                <a:moveTo>
                  <a:pt x="9855" y="4099"/>
                </a:moveTo>
                <a:cubicBezTo>
                  <a:pt x="9855" y="3153"/>
                  <a:pt x="9855" y="3153"/>
                  <a:pt x="9855" y="3153"/>
                </a:cubicBezTo>
                <a:cubicBezTo>
                  <a:pt x="9855" y="3153"/>
                  <a:pt x="9855" y="3153"/>
                  <a:pt x="9855" y="3153"/>
                </a:cubicBezTo>
                <a:cubicBezTo>
                  <a:pt x="10260" y="3153"/>
                  <a:pt x="10800" y="2996"/>
                  <a:pt x="11340" y="2523"/>
                </a:cubicBezTo>
                <a:cubicBezTo>
                  <a:pt x="11475" y="2838"/>
                  <a:pt x="11610" y="2996"/>
                  <a:pt x="11745" y="3153"/>
                </a:cubicBezTo>
                <a:cubicBezTo>
                  <a:pt x="11745" y="4099"/>
                  <a:pt x="11745" y="4099"/>
                  <a:pt x="11745" y="4099"/>
                </a:cubicBezTo>
                <a:cubicBezTo>
                  <a:pt x="11745" y="4572"/>
                  <a:pt x="11475" y="5045"/>
                  <a:pt x="10935" y="5045"/>
                </a:cubicBezTo>
                <a:cubicBezTo>
                  <a:pt x="10665" y="5045"/>
                  <a:pt x="10665" y="5045"/>
                  <a:pt x="10665" y="5045"/>
                </a:cubicBezTo>
                <a:cubicBezTo>
                  <a:pt x="10260" y="5045"/>
                  <a:pt x="9855" y="4572"/>
                  <a:pt x="9855" y="4099"/>
                </a:cubicBezTo>
                <a:close/>
                <a:moveTo>
                  <a:pt x="11070" y="5834"/>
                </a:moveTo>
                <a:cubicBezTo>
                  <a:pt x="11070" y="5991"/>
                  <a:pt x="11070" y="5991"/>
                  <a:pt x="11070" y="5991"/>
                </a:cubicBezTo>
                <a:cubicBezTo>
                  <a:pt x="10800" y="6307"/>
                  <a:pt x="10800" y="6307"/>
                  <a:pt x="10800" y="6307"/>
                </a:cubicBezTo>
                <a:cubicBezTo>
                  <a:pt x="10530" y="5991"/>
                  <a:pt x="10530" y="5991"/>
                  <a:pt x="10530" y="5991"/>
                </a:cubicBezTo>
                <a:cubicBezTo>
                  <a:pt x="10530" y="5834"/>
                  <a:pt x="10530" y="5834"/>
                  <a:pt x="10530" y="5834"/>
                </a:cubicBezTo>
                <a:cubicBezTo>
                  <a:pt x="10665" y="5834"/>
                  <a:pt x="10665" y="5834"/>
                  <a:pt x="10665" y="5834"/>
                </a:cubicBezTo>
                <a:cubicBezTo>
                  <a:pt x="10935" y="5834"/>
                  <a:pt x="10935" y="5834"/>
                  <a:pt x="10935" y="5834"/>
                </a:cubicBezTo>
                <a:cubicBezTo>
                  <a:pt x="10935" y="5834"/>
                  <a:pt x="11070" y="5834"/>
                  <a:pt x="11070" y="5834"/>
                </a:cubicBezTo>
                <a:close/>
                <a:moveTo>
                  <a:pt x="8910" y="6937"/>
                </a:moveTo>
                <a:cubicBezTo>
                  <a:pt x="8910" y="6937"/>
                  <a:pt x="9045" y="6937"/>
                  <a:pt x="9045" y="6937"/>
                </a:cubicBezTo>
                <a:cubicBezTo>
                  <a:pt x="9990" y="6464"/>
                  <a:pt x="9990" y="6464"/>
                  <a:pt x="9990" y="6464"/>
                </a:cubicBezTo>
                <a:cubicBezTo>
                  <a:pt x="10530" y="7095"/>
                  <a:pt x="10530" y="7095"/>
                  <a:pt x="10530" y="7095"/>
                </a:cubicBezTo>
                <a:cubicBezTo>
                  <a:pt x="10665" y="7095"/>
                  <a:pt x="10665" y="7253"/>
                  <a:pt x="10800" y="7253"/>
                </a:cubicBezTo>
                <a:cubicBezTo>
                  <a:pt x="10800" y="7253"/>
                  <a:pt x="10800" y="7253"/>
                  <a:pt x="10800" y="7253"/>
                </a:cubicBezTo>
                <a:cubicBezTo>
                  <a:pt x="10935" y="7253"/>
                  <a:pt x="10935" y="7095"/>
                  <a:pt x="11070" y="7095"/>
                </a:cubicBezTo>
                <a:cubicBezTo>
                  <a:pt x="11610" y="6464"/>
                  <a:pt x="11610" y="6464"/>
                  <a:pt x="11610" y="6464"/>
                </a:cubicBezTo>
                <a:cubicBezTo>
                  <a:pt x="12555" y="6937"/>
                  <a:pt x="12555" y="6937"/>
                  <a:pt x="12555" y="6937"/>
                </a:cubicBezTo>
                <a:cubicBezTo>
                  <a:pt x="12555" y="6937"/>
                  <a:pt x="12690" y="6937"/>
                  <a:pt x="12690" y="6937"/>
                </a:cubicBezTo>
                <a:cubicBezTo>
                  <a:pt x="12690" y="6937"/>
                  <a:pt x="12690" y="6937"/>
                  <a:pt x="12825" y="7095"/>
                </a:cubicBezTo>
                <a:cubicBezTo>
                  <a:pt x="12690" y="7410"/>
                  <a:pt x="12555" y="7726"/>
                  <a:pt x="12555" y="8199"/>
                </a:cubicBezTo>
                <a:cubicBezTo>
                  <a:pt x="12555" y="8672"/>
                  <a:pt x="12555" y="8672"/>
                  <a:pt x="12555" y="8672"/>
                </a:cubicBezTo>
                <a:cubicBezTo>
                  <a:pt x="12555" y="8829"/>
                  <a:pt x="12555" y="8829"/>
                  <a:pt x="12420" y="8829"/>
                </a:cubicBezTo>
                <a:cubicBezTo>
                  <a:pt x="11745" y="8829"/>
                  <a:pt x="11745" y="8829"/>
                  <a:pt x="11745" y="8829"/>
                </a:cubicBezTo>
                <a:cubicBezTo>
                  <a:pt x="9990" y="8829"/>
                  <a:pt x="9990" y="8829"/>
                  <a:pt x="9990" y="8829"/>
                </a:cubicBezTo>
                <a:cubicBezTo>
                  <a:pt x="9180" y="8829"/>
                  <a:pt x="9180" y="8829"/>
                  <a:pt x="9180" y="8829"/>
                </a:cubicBezTo>
                <a:cubicBezTo>
                  <a:pt x="9180" y="8829"/>
                  <a:pt x="9045" y="8829"/>
                  <a:pt x="9045" y="8672"/>
                </a:cubicBezTo>
                <a:cubicBezTo>
                  <a:pt x="9045" y="8199"/>
                  <a:pt x="9045" y="8199"/>
                  <a:pt x="9045" y="8199"/>
                </a:cubicBezTo>
                <a:cubicBezTo>
                  <a:pt x="9045" y="7726"/>
                  <a:pt x="8910" y="7410"/>
                  <a:pt x="8775" y="7095"/>
                </a:cubicBezTo>
                <a:cubicBezTo>
                  <a:pt x="8910" y="6937"/>
                  <a:pt x="8910" y="6937"/>
                  <a:pt x="8910" y="6937"/>
                </a:cubicBezTo>
                <a:close/>
                <a:moveTo>
                  <a:pt x="5670" y="8356"/>
                </a:moveTo>
                <a:cubicBezTo>
                  <a:pt x="5670" y="8356"/>
                  <a:pt x="5670" y="8356"/>
                  <a:pt x="5670" y="8356"/>
                </a:cubicBezTo>
                <a:cubicBezTo>
                  <a:pt x="5670" y="8356"/>
                  <a:pt x="5670" y="8356"/>
                  <a:pt x="5670" y="8356"/>
                </a:cubicBezTo>
                <a:cubicBezTo>
                  <a:pt x="5670" y="8356"/>
                  <a:pt x="5670" y="8356"/>
                  <a:pt x="5670" y="8356"/>
                </a:cubicBezTo>
                <a:cubicBezTo>
                  <a:pt x="5670" y="8199"/>
                  <a:pt x="5670" y="8199"/>
                  <a:pt x="5670" y="8199"/>
                </a:cubicBezTo>
                <a:cubicBezTo>
                  <a:pt x="5670" y="7253"/>
                  <a:pt x="6210" y="6622"/>
                  <a:pt x="6885" y="6622"/>
                </a:cubicBezTo>
                <a:cubicBezTo>
                  <a:pt x="7020" y="6622"/>
                  <a:pt x="7020" y="6622"/>
                  <a:pt x="7020" y="6622"/>
                </a:cubicBezTo>
                <a:cubicBezTo>
                  <a:pt x="7695" y="6622"/>
                  <a:pt x="8370" y="7253"/>
                  <a:pt x="8370" y="8199"/>
                </a:cubicBezTo>
                <a:cubicBezTo>
                  <a:pt x="8370" y="8356"/>
                  <a:pt x="8370" y="8356"/>
                  <a:pt x="8370" y="8356"/>
                </a:cubicBezTo>
                <a:cubicBezTo>
                  <a:pt x="7965" y="8199"/>
                  <a:pt x="7830" y="7568"/>
                  <a:pt x="7830" y="7568"/>
                </a:cubicBezTo>
                <a:cubicBezTo>
                  <a:pt x="7830" y="7410"/>
                  <a:pt x="7695" y="7410"/>
                  <a:pt x="7695" y="7253"/>
                </a:cubicBezTo>
                <a:cubicBezTo>
                  <a:pt x="7560" y="7253"/>
                  <a:pt x="7425" y="7410"/>
                  <a:pt x="7290" y="7410"/>
                </a:cubicBezTo>
                <a:cubicBezTo>
                  <a:pt x="6750" y="8199"/>
                  <a:pt x="5670" y="8356"/>
                  <a:pt x="5670" y="8356"/>
                </a:cubicBezTo>
                <a:close/>
                <a:moveTo>
                  <a:pt x="5940" y="9933"/>
                </a:moveTo>
                <a:cubicBezTo>
                  <a:pt x="5940" y="8987"/>
                  <a:pt x="5940" y="8987"/>
                  <a:pt x="5940" y="8987"/>
                </a:cubicBezTo>
                <a:cubicBezTo>
                  <a:pt x="5940" y="8987"/>
                  <a:pt x="5940" y="8987"/>
                  <a:pt x="5940" y="8987"/>
                </a:cubicBezTo>
                <a:cubicBezTo>
                  <a:pt x="6345" y="8987"/>
                  <a:pt x="7020" y="8829"/>
                  <a:pt x="7425" y="8356"/>
                </a:cubicBezTo>
                <a:cubicBezTo>
                  <a:pt x="7560" y="8672"/>
                  <a:pt x="7695" y="8829"/>
                  <a:pt x="7965" y="8987"/>
                </a:cubicBezTo>
                <a:cubicBezTo>
                  <a:pt x="7965" y="9933"/>
                  <a:pt x="7965" y="9933"/>
                  <a:pt x="7965" y="9933"/>
                </a:cubicBezTo>
                <a:cubicBezTo>
                  <a:pt x="7965" y="10406"/>
                  <a:pt x="7560" y="10879"/>
                  <a:pt x="7155" y="10879"/>
                </a:cubicBezTo>
                <a:cubicBezTo>
                  <a:pt x="6885" y="10879"/>
                  <a:pt x="6885" y="10879"/>
                  <a:pt x="6885" y="10879"/>
                </a:cubicBezTo>
                <a:cubicBezTo>
                  <a:pt x="6345" y="10879"/>
                  <a:pt x="5940" y="10406"/>
                  <a:pt x="5940" y="9933"/>
                </a:cubicBezTo>
                <a:close/>
                <a:moveTo>
                  <a:pt x="6750" y="11667"/>
                </a:moveTo>
                <a:cubicBezTo>
                  <a:pt x="6750" y="11667"/>
                  <a:pt x="6750" y="11667"/>
                  <a:pt x="6885" y="11667"/>
                </a:cubicBezTo>
                <a:cubicBezTo>
                  <a:pt x="7155" y="11667"/>
                  <a:pt x="7155" y="11667"/>
                  <a:pt x="7155" y="11667"/>
                </a:cubicBezTo>
                <a:cubicBezTo>
                  <a:pt x="7155" y="11667"/>
                  <a:pt x="7155" y="11667"/>
                  <a:pt x="7290" y="11667"/>
                </a:cubicBezTo>
                <a:cubicBezTo>
                  <a:pt x="7290" y="11825"/>
                  <a:pt x="7290" y="11825"/>
                  <a:pt x="7290" y="11825"/>
                </a:cubicBezTo>
                <a:cubicBezTo>
                  <a:pt x="7020" y="12140"/>
                  <a:pt x="7020" y="12140"/>
                  <a:pt x="7020" y="12140"/>
                </a:cubicBezTo>
                <a:cubicBezTo>
                  <a:pt x="6750" y="11825"/>
                  <a:pt x="6750" y="11825"/>
                  <a:pt x="6750" y="11825"/>
                </a:cubicBezTo>
                <a:cubicBezTo>
                  <a:pt x="6750" y="11667"/>
                  <a:pt x="6750" y="11667"/>
                  <a:pt x="6750" y="11667"/>
                </a:cubicBezTo>
                <a:close/>
                <a:moveTo>
                  <a:pt x="8775" y="14190"/>
                </a:moveTo>
                <a:cubicBezTo>
                  <a:pt x="8775" y="14663"/>
                  <a:pt x="8775" y="14663"/>
                  <a:pt x="8775" y="14663"/>
                </a:cubicBezTo>
                <a:cubicBezTo>
                  <a:pt x="8775" y="14663"/>
                  <a:pt x="8775" y="14663"/>
                  <a:pt x="8775" y="14663"/>
                </a:cubicBezTo>
                <a:cubicBezTo>
                  <a:pt x="7830" y="14663"/>
                  <a:pt x="7830" y="14663"/>
                  <a:pt x="7830" y="14663"/>
                </a:cubicBezTo>
                <a:cubicBezTo>
                  <a:pt x="6075" y="14663"/>
                  <a:pt x="6075" y="14663"/>
                  <a:pt x="6075" y="14663"/>
                </a:cubicBezTo>
                <a:cubicBezTo>
                  <a:pt x="5130" y="14663"/>
                  <a:pt x="5130" y="14663"/>
                  <a:pt x="5130" y="14663"/>
                </a:cubicBezTo>
                <a:cubicBezTo>
                  <a:pt x="5130" y="14663"/>
                  <a:pt x="5130" y="14663"/>
                  <a:pt x="5130" y="14663"/>
                </a:cubicBezTo>
                <a:cubicBezTo>
                  <a:pt x="5130" y="14190"/>
                  <a:pt x="5130" y="14190"/>
                  <a:pt x="5130" y="14190"/>
                </a:cubicBezTo>
                <a:cubicBezTo>
                  <a:pt x="5130" y="13717"/>
                  <a:pt x="5130" y="13244"/>
                  <a:pt x="4860" y="12928"/>
                </a:cubicBezTo>
                <a:cubicBezTo>
                  <a:pt x="4995" y="12771"/>
                  <a:pt x="5130" y="12771"/>
                  <a:pt x="5130" y="12771"/>
                </a:cubicBezTo>
                <a:cubicBezTo>
                  <a:pt x="5130" y="12771"/>
                  <a:pt x="5130" y="12771"/>
                  <a:pt x="5130" y="12771"/>
                </a:cubicBezTo>
                <a:cubicBezTo>
                  <a:pt x="6210" y="12298"/>
                  <a:pt x="6210" y="12298"/>
                  <a:pt x="6210" y="12298"/>
                </a:cubicBezTo>
                <a:cubicBezTo>
                  <a:pt x="6750" y="12928"/>
                  <a:pt x="6750" y="12928"/>
                  <a:pt x="6750" y="12928"/>
                </a:cubicBezTo>
                <a:cubicBezTo>
                  <a:pt x="6750" y="12928"/>
                  <a:pt x="6885" y="13086"/>
                  <a:pt x="7020" y="13086"/>
                </a:cubicBezTo>
                <a:cubicBezTo>
                  <a:pt x="7020" y="13086"/>
                  <a:pt x="7020" y="13086"/>
                  <a:pt x="7020" y="13086"/>
                </a:cubicBezTo>
                <a:cubicBezTo>
                  <a:pt x="7020" y="13086"/>
                  <a:pt x="7155" y="12928"/>
                  <a:pt x="7155" y="12928"/>
                </a:cubicBezTo>
                <a:cubicBezTo>
                  <a:pt x="7695" y="12298"/>
                  <a:pt x="7695" y="12298"/>
                  <a:pt x="7695" y="12298"/>
                </a:cubicBezTo>
                <a:cubicBezTo>
                  <a:pt x="8775" y="12771"/>
                  <a:pt x="8775" y="12771"/>
                  <a:pt x="8775" y="12771"/>
                </a:cubicBezTo>
                <a:cubicBezTo>
                  <a:pt x="8775" y="12771"/>
                  <a:pt x="8775" y="12771"/>
                  <a:pt x="8775" y="12771"/>
                </a:cubicBezTo>
                <a:cubicBezTo>
                  <a:pt x="8775" y="12771"/>
                  <a:pt x="8910" y="12771"/>
                  <a:pt x="9045" y="12928"/>
                </a:cubicBezTo>
                <a:cubicBezTo>
                  <a:pt x="8910" y="13244"/>
                  <a:pt x="8775" y="13717"/>
                  <a:pt x="8775" y="14190"/>
                </a:cubicBezTo>
                <a:close/>
                <a:moveTo>
                  <a:pt x="11070" y="17816"/>
                </a:moveTo>
                <a:cubicBezTo>
                  <a:pt x="10800" y="18131"/>
                  <a:pt x="10800" y="18131"/>
                  <a:pt x="10800" y="18131"/>
                </a:cubicBezTo>
                <a:cubicBezTo>
                  <a:pt x="10530" y="17816"/>
                  <a:pt x="10530" y="17816"/>
                  <a:pt x="10530" y="17816"/>
                </a:cubicBezTo>
                <a:cubicBezTo>
                  <a:pt x="10530" y="17658"/>
                  <a:pt x="10530" y="17658"/>
                  <a:pt x="10530" y="17658"/>
                </a:cubicBezTo>
                <a:cubicBezTo>
                  <a:pt x="10665" y="17658"/>
                  <a:pt x="10665" y="17658"/>
                  <a:pt x="10665" y="17658"/>
                </a:cubicBezTo>
                <a:cubicBezTo>
                  <a:pt x="10935" y="17658"/>
                  <a:pt x="10935" y="17658"/>
                  <a:pt x="10935" y="17658"/>
                </a:cubicBezTo>
                <a:cubicBezTo>
                  <a:pt x="10935" y="17658"/>
                  <a:pt x="11070" y="17658"/>
                  <a:pt x="11070" y="17658"/>
                </a:cubicBezTo>
                <a:lnTo>
                  <a:pt x="11070" y="17816"/>
                </a:lnTo>
                <a:close/>
                <a:moveTo>
                  <a:pt x="11745" y="15924"/>
                </a:moveTo>
                <a:cubicBezTo>
                  <a:pt x="11745" y="16397"/>
                  <a:pt x="11475" y="16870"/>
                  <a:pt x="10935" y="16870"/>
                </a:cubicBezTo>
                <a:cubicBezTo>
                  <a:pt x="10665" y="16870"/>
                  <a:pt x="10665" y="16870"/>
                  <a:pt x="10665" y="16870"/>
                </a:cubicBezTo>
                <a:cubicBezTo>
                  <a:pt x="10260" y="16870"/>
                  <a:pt x="9855" y="16397"/>
                  <a:pt x="9855" y="15924"/>
                </a:cubicBezTo>
                <a:cubicBezTo>
                  <a:pt x="9855" y="14978"/>
                  <a:pt x="9855" y="14978"/>
                  <a:pt x="9855" y="14978"/>
                </a:cubicBezTo>
                <a:cubicBezTo>
                  <a:pt x="10260" y="14978"/>
                  <a:pt x="10800" y="14820"/>
                  <a:pt x="11340" y="14347"/>
                </a:cubicBezTo>
                <a:cubicBezTo>
                  <a:pt x="11475" y="14663"/>
                  <a:pt x="11610" y="14820"/>
                  <a:pt x="11745" y="14978"/>
                </a:cubicBezTo>
                <a:lnTo>
                  <a:pt x="11745" y="15924"/>
                </a:lnTo>
                <a:close/>
                <a:moveTo>
                  <a:pt x="12150" y="14347"/>
                </a:moveTo>
                <a:cubicBezTo>
                  <a:pt x="11880" y="14190"/>
                  <a:pt x="11745" y="13559"/>
                  <a:pt x="11745" y="13559"/>
                </a:cubicBezTo>
                <a:cubicBezTo>
                  <a:pt x="11745" y="13401"/>
                  <a:pt x="11610" y="13401"/>
                  <a:pt x="11475" y="13244"/>
                </a:cubicBezTo>
                <a:cubicBezTo>
                  <a:pt x="11340" y="13244"/>
                  <a:pt x="11205" y="13401"/>
                  <a:pt x="11070" y="13401"/>
                </a:cubicBezTo>
                <a:cubicBezTo>
                  <a:pt x="10665" y="14347"/>
                  <a:pt x="9450" y="14347"/>
                  <a:pt x="9450" y="14347"/>
                </a:cubicBezTo>
                <a:cubicBezTo>
                  <a:pt x="9450" y="14347"/>
                  <a:pt x="9450" y="14347"/>
                  <a:pt x="9450" y="14347"/>
                </a:cubicBezTo>
                <a:cubicBezTo>
                  <a:pt x="9450" y="14347"/>
                  <a:pt x="9450" y="14347"/>
                  <a:pt x="9450" y="14347"/>
                </a:cubicBezTo>
                <a:cubicBezTo>
                  <a:pt x="9450" y="14347"/>
                  <a:pt x="9450" y="14347"/>
                  <a:pt x="9450" y="14347"/>
                </a:cubicBezTo>
                <a:cubicBezTo>
                  <a:pt x="9450" y="14190"/>
                  <a:pt x="9450" y="14190"/>
                  <a:pt x="9450" y="14190"/>
                </a:cubicBezTo>
                <a:cubicBezTo>
                  <a:pt x="9450" y="13244"/>
                  <a:pt x="9990" y="12613"/>
                  <a:pt x="10800" y="12613"/>
                </a:cubicBezTo>
                <a:cubicBezTo>
                  <a:pt x="10935" y="12613"/>
                  <a:pt x="10935" y="12613"/>
                  <a:pt x="10935" y="12613"/>
                </a:cubicBezTo>
                <a:cubicBezTo>
                  <a:pt x="11610" y="12613"/>
                  <a:pt x="12150" y="13244"/>
                  <a:pt x="12150" y="14190"/>
                </a:cubicBezTo>
                <a:cubicBezTo>
                  <a:pt x="12150" y="14347"/>
                  <a:pt x="12150" y="14347"/>
                  <a:pt x="12150" y="14347"/>
                </a:cubicBezTo>
                <a:close/>
                <a:moveTo>
                  <a:pt x="12150" y="12298"/>
                </a:moveTo>
                <a:cubicBezTo>
                  <a:pt x="11745" y="11982"/>
                  <a:pt x="11340" y="11825"/>
                  <a:pt x="10935" y="11825"/>
                </a:cubicBezTo>
                <a:cubicBezTo>
                  <a:pt x="10800" y="11825"/>
                  <a:pt x="10800" y="11825"/>
                  <a:pt x="10800" y="11825"/>
                </a:cubicBezTo>
                <a:cubicBezTo>
                  <a:pt x="10260" y="11825"/>
                  <a:pt x="9855" y="11982"/>
                  <a:pt x="9450" y="12298"/>
                </a:cubicBezTo>
                <a:cubicBezTo>
                  <a:pt x="9315" y="12140"/>
                  <a:pt x="9045" y="12140"/>
                  <a:pt x="9045" y="11982"/>
                </a:cubicBezTo>
                <a:cubicBezTo>
                  <a:pt x="7965" y="11509"/>
                  <a:pt x="7965" y="11509"/>
                  <a:pt x="7965" y="11509"/>
                </a:cubicBezTo>
                <a:cubicBezTo>
                  <a:pt x="7965" y="11352"/>
                  <a:pt x="7965" y="11352"/>
                  <a:pt x="7965" y="11352"/>
                </a:cubicBezTo>
                <a:cubicBezTo>
                  <a:pt x="8235" y="11194"/>
                  <a:pt x="8505" y="10879"/>
                  <a:pt x="8505" y="10406"/>
                </a:cubicBezTo>
                <a:cubicBezTo>
                  <a:pt x="8910" y="10406"/>
                  <a:pt x="9180" y="10091"/>
                  <a:pt x="9315" y="9618"/>
                </a:cubicBezTo>
                <a:cubicBezTo>
                  <a:pt x="9990" y="9618"/>
                  <a:pt x="9990" y="9618"/>
                  <a:pt x="9990" y="9618"/>
                </a:cubicBezTo>
                <a:cubicBezTo>
                  <a:pt x="11745" y="9618"/>
                  <a:pt x="11745" y="9618"/>
                  <a:pt x="11745" y="9618"/>
                </a:cubicBezTo>
                <a:cubicBezTo>
                  <a:pt x="12285" y="9618"/>
                  <a:pt x="12285" y="9618"/>
                  <a:pt x="12285" y="9618"/>
                </a:cubicBezTo>
                <a:cubicBezTo>
                  <a:pt x="12420" y="10091"/>
                  <a:pt x="12690" y="10406"/>
                  <a:pt x="13095" y="10406"/>
                </a:cubicBezTo>
                <a:cubicBezTo>
                  <a:pt x="13230" y="10879"/>
                  <a:pt x="13365" y="11194"/>
                  <a:pt x="13770" y="11352"/>
                </a:cubicBezTo>
                <a:cubicBezTo>
                  <a:pt x="13770" y="11509"/>
                  <a:pt x="13770" y="11509"/>
                  <a:pt x="13770" y="11509"/>
                </a:cubicBezTo>
                <a:cubicBezTo>
                  <a:pt x="12555" y="11982"/>
                  <a:pt x="12555" y="11982"/>
                  <a:pt x="12555" y="11982"/>
                </a:cubicBezTo>
                <a:cubicBezTo>
                  <a:pt x="12555" y="11982"/>
                  <a:pt x="12285" y="12140"/>
                  <a:pt x="12150" y="12298"/>
                </a:cubicBezTo>
                <a:close/>
                <a:moveTo>
                  <a:pt x="16470" y="14190"/>
                </a:moveTo>
                <a:cubicBezTo>
                  <a:pt x="16470" y="14663"/>
                  <a:pt x="16470" y="14663"/>
                  <a:pt x="16470" y="14663"/>
                </a:cubicBezTo>
                <a:cubicBezTo>
                  <a:pt x="16470" y="14663"/>
                  <a:pt x="16470" y="14663"/>
                  <a:pt x="16470" y="14663"/>
                </a:cubicBezTo>
                <a:cubicBezTo>
                  <a:pt x="15525" y="14663"/>
                  <a:pt x="15525" y="14663"/>
                  <a:pt x="15525" y="14663"/>
                </a:cubicBezTo>
                <a:cubicBezTo>
                  <a:pt x="13770" y="14663"/>
                  <a:pt x="13770" y="14663"/>
                  <a:pt x="13770" y="14663"/>
                </a:cubicBezTo>
                <a:cubicBezTo>
                  <a:pt x="12825" y="14663"/>
                  <a:pt x="12825" y="14663"/>
                  <a:pt x="12825" y="14663"/>
                </a:cubicBezTo>
                <a:cubicBezTo>
                  <a:pt x="12825" y="14663"/>
                  <a:pt x="12825" y="14663"/>
                  <a:pt x="12825" y="14663"/>
                </a:cubicBezTo>
                <a:cubicBezTo>
                  <a:pt x="12825" y="14190"/>
                  <a:pt x="12825" y="14190"/>
                  <a:pt x="12825" y="14190"/>
                </a:cubicBezTo>
                <a:cubicBezTo>
                  <a:pt x="12825" y="13717"/>
                  <a:pt x="12690" y="13244"/>
                  <a:pt x="12555" y="12928"/>
                </a:cubicBezTo>
                <a:cubicBezTo>
                  <a:pt x="12690" y="12771"/>
                  <a:pt x="12825" y="12771"/>
                  <a:pt x="12825" y="12771"/>
                </a:cubicBezTo>
                <a:cubicBezTo>
                  <a:pt x="12825" y="12771"/>
                  <a:pt x="12825" y="12771"/>
                  <a:pt x="12825" y="12771"/>
                </a:cubicBezTo>
                <a:cubicBezTo>
                  <a:pt x="13905" y="12298"/>
                  <a:pt x="13905" y="12298"/>
                  <a:pt x="13905" y="12298"/>
                </a:cubicBezTo>
                <a:cubicBezTo>
                  <a:pt x="14445" y="12928"/>
                  <a:pt x="14445" y="12928"/>
                  <a:pt x="14445" y="12928"/>
                </a:cubicBezTo>
                <a:cubicBezTo>
                  <a:pt x="14445" y="12928"/>
                  <a:pt x="14580" y="13086"/>
                  <a:pt x="14715" y="13086"/>
                </a:cubicBezTo>
                <a:cubicBezTo>
                  <a:pt x="14715" y="13086"/>
                  <a:pt x="14715" y="13086"/>
                  <a:pt x="14715" y="13086"/>
                </a:cubicBezTo>
                <a:cubicBezTo>
                  <a:pt x="14715" y="13086"/>
                  <a:pt x="14850" y="12928"/>
                  <a:pt x="14850" y="12928"/>
                </a:cubicBezTo>
                <a:cubicBezTo>
                  <a:pt x="15390" y="12298"/>
                  <a:pt x="15390" y="12298"/>
                  <a:pt x="15390" y="12298"/>
                </a:cubicBezTo>
                <a:cubicBezTo>
                  <a:pt x="16470" y="12771"/>
                  <a:pt x="16470" y="12771"/>
                  <a:pt x="16470" y="12771"/>
                </a:cubicBezTo>
                <a:cubicBezTo>
                  <a:pt x="16470" y="12771"/>
                  <a:pt x="16470" y="12771"/>
                  <a:pt x="16470" y="12771"/>
                </a:cubicBezTo>
                <a:cubicBezTo>
                  <a:pt x="16470" y="12771"/>
                  <a:pt x="16605" y="12771"/>
                  <a:pt x="16740" y="12928"/>
                </a:cubicBezTo>
                <a:cubicBezTo>
                  <a:pt x="16605" y="13244"/>
                  <a:pt x="16470" y="13717"/>
                  <a:pt x="16470" y="14190"/>
                </a:cubicBezTo>
                <a:close/>
                <a:moveTo>
                  <a:pt x="17145" y="14347"/>
                </a:moveTo>
                <a:cubicBezTo>
                  <a:pt x="17145" y="14347"/>
                  <a:pt x="17145" y="14347"/>
                  <a:pt x="17145" y="14347"/>
                </a:cubicBezTo>
                <a:cubicBezTo>
                  <a:pt x="17145" y="14347"/>
                  <a:pt x="17145" y="14347"/>
                  <a:pt x="17145" y="14347"/>
                </a:cubicBezTo>
                <a:cubicBezTo>
                  <a:pt x="17145" y="14347"/>
                  <a:pt x="17145" y="14347"/>
                  <a:pt x="17145" y="14347"/>
                </a:cubicBezTo>
                <a:cubicBezTo>
                  <a:pt x="17145" y="14190"/>
                  <a:pt x="17145" y="14190"/>
                  <a:pt x="17145" y="14190"/>
                </a:cubicBezTo>
                <a:cubicBezTo>
                  <a:pt x="17145" y="13244"/>
                  <a:pt x="17685" y="12613"/>
                  <a:pt x="18360" y="12613"/>
                </a:cubicBezTo>
                <a:cubicBezTo>
                  <a:pt x="18495" y="12613"/>
                  <a:pt x="18495" y="12613"/>
                  <a:pt x="18495" y="12613"/>
                </a:cubicBezTo>
                <a:cubicBezTo>
                  <a:pt x="19305" y="12613"/>
                  <a:pt x="19845" y="13244"/>
                  <a:pt x="19845" y="14190"/>
                </a:cubicBezTo>
                <a:cubicBezTo>
                  <a:pt x="19845" y="14347"/>
                  <a:pt x="19845" y="14347"/>
                  <a:pt x="19845" y="14347"/>
                </a:cubicBezTo>
                <a:cubicBezTo>
                  <a:pt x="19575" y="14190"/>
                  <a:pt x="19440" y="13559"/>
                  <a:pt x="19440" y="13559"/>
                </a:cubicBezTo>
                <a:cubicBezTo>
                  <a:pt x="19440" y="13401"/>
                  <a:pt x="19305" y="13401"/>
                  <a:pt x="19170" y="13244"/>
                </a:cubicBezTo>
                <a:cubicBezTo>
                  <a:pt x="19035" y="13244"/>
                  <a:pt x="18900" y="13401"/>
                  <a:pt x="18765" y="13401"/>
                </a:cubicBezTo>
                <a:cubicBezTo>
                  <a:pt x="18360" y="14347"/>
                  <a:pt x="17145" y="14347"/>
                  <a:pt x="17145" y="14347"/>
                </a:cubicBezTo>
                <a:close/>
                <a:moveTo>
                  <a:pt x="18765" y="17816"/>
                </a:moveTo>
                <a:cubicBezTo>
                  <a:pt x="18495" y="18131"/>
                  <a:pt x="18495" y="18131"/>
                  <a:pt x="18495" y="18131"/>
                </a:cubicBezTo>
                <a:cubicBezTo>
                  <a:pt x="18225" y="17816"/>
                  <a:pt x="18225" y="17816"/>
                  <a:pt x="18225" y="17816"/>
                </a:cubicBezTo>
                <a:cubicBezTo>
                  <a:pt x="18225" y="17658"/>
                  <a:pt x="18225" y="17658"/>
                  <a:pt x="18225" y="17658"/>
                </a:cubicBezTo>
                <a:cubicBezTo>
                  <a:pt x="18225" y="17658"/>
                  <a:pt x="18360" y="17658"/>
                  <a:pt x="18360" y="17658"/>
                </a:cubicBezTo>
                <a:cubicBezTo>
                  <a:pt x="18630" y="17658"/>
                  <a:pt x="18630" y="17658"/>
                  <a:pt x="18630" y="17658"/>
                </a:cubicBezTo>
                <a:cubicBezTo>
                  <a:pt x="18630" y="17658"/>
                  <a:pt x="18765" y="17658"/>
                  <a:pt x="18765" y="17658"/>
                </a:cubicBezTo>
                <a:cubicBezTo>
                  <a:pt x="18765" y="17816"/>
                  <a:pt x="18765" y="17816"/>
                  <a:pt x="18765" y="17816"/>
                </a:cubicBezTo>
                <a:close/>
                <a:moveTo>
                  <a:pt x="18630" y="16870"/>
                </a:moveTo>
                <a:cubicBezTo>
                  <a:pt x="18360" y="16870"/>
                  <a:pt x="18360" y="16870"/>
                  <a:pt x="18360" y="16870"/>
                </a:cubicBezTo>
                <a:cubicBezTo>
                  <a:pt x="17955" y="16870"/>
                  <a:pt x="17550" y="16397"/>
                  <a:pt x="17550" y="15924"/>
                </a:cubicBezTo>
                <a:cubicBezTo>
                  <a:pt x="17550" y="14978"/>
                  <a:pt x="17550" y="14978"/>
                  <a:pt x="17550" y="14978"/>
                </a:cubicBezTo>
                <a:cubicBezTo>
                  <a:pt x="17550" y="14978"/>
                  <a:pt x="17550" y="14978"/>
                  <a:pt x="17550" y="14978"/>
                </a:cubicBezTo>
                <a:cubicBezTo>
                  <a:pt x="17820" y="14978"/>
                  <a:pt x="18495" y="14820"/>
                  <a:pt x="19035" y="14347"/>
                </a:cubicBezTo>
                <a:cubicBezTo>
                  <a:pt x="19035" y="14663"/>
                  <a:pt x="19305" y="14820"/>
                  <a:pt x="19440" y="14978"/>
                </a:cubicBezTo>
                <a:cubicBezTo>
                  <a:pt x="19440" y="15924"/>
                  <a:pt x="19440" y="15924"/>
                  <a:pt x="19440" y="15924"/>
                </a:cubicBezTo>
                <a:cubicBezTo>
                  <a:pt x="19440" y="16397"/>
                  <a:pt x="19035" y="16870"/>
                  <a:pt x="18630" y="168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11" name="Freeform 195"/>
          <p:cNvSpPr/>
          <p:nvPr/>
        </p:nvSpPr>
        <p:spPr>
          <a:xfrm>
            <a:off x="10818811" y="4459287"/>
            <a:ext cx="793751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79" y="14985"/>
                </a:moveTo>
                <a:cubicBezTo>
                  <a:pt x="19179" y="14985"/>
                  <a:pt x="19179" y="14985"/>
                  <a:pt x="19179" y="14985"/>
                </a:cubicBezTo>
                <a:cubicBezTo>
                  <a:pt x="18621" y="14715"/>
                  <a:pt x="18248" y="14715"/>
                  <a:pt x="18248" y="14715"/>
                </a:cubicBezTo>
                <a:cubicBezTo>
                  <a:pt x="15455" y="13770"/>
                  <a:pt x="15455" y="13770"/>
                  <a:pt x="15455" y="13770"/>
                </a:cubicBezTo>
                <a:cubicBezTo>
                  <a:pt x="13593" y="12960"/>
                  <a:pt x="13593" y="12960"/>
                  <a:pt x="13593" y="12960"/>
                </a:cubicBezTo>
                <a:cubicBezTo>
                  <a:pt x="13593" y="12960"/>
                  <a:pt x="13593" y="12960"/>
                  <a:pt x="13593" y="12960"/>
                </a:cubicBezTo>
                <a:cubicBezTo>
                  <a:pt x="13593" y="12285"/>
                  <a:pt x="13593" y="12285"/>
                  <a:pt x="13593" y="12285"/>
                </a:cubicBezTo>
                <a:cubicBezTo>
                  <a:pt x="15083" y="11745"/>
                  <a:pt x="16014" y="10800"/>
                  <a:pt x="16200" y="9585"/>
                </a:cubicBezTo>
                <a:cubicBezTo>
                  <a:pt x="17503" y="9585"/>
                  <a:pt x="18248" y="8775"/>
                  <a:pt x="18248" y="7965"/>
                </a:cubicBezTo>
                <a:cubicBezTo>
                  <a:pt x="18248" y="7560"/>
                  <a:pt x="18062" y="7155"/>
                  <a:pt x="17690" y="6885"/>
                </a:cubicBezTo>
                <a:cubicBezTo>
                  <a:pt x="17690" y="4725"/>
                  <a:pt x="17690" y="4725"/>
                  <a:pt x="17690" y="4725"/>
                </a:cubicBezTo>
                <a:cubicBezTo>
                  <a:pt x="17690" y="2160"/>
                  <a:pt x="14710" y="0"/>
                  <a:pt x="11172" y="0"/>
                </a:cubicBezTo>
                <a:cubicBezTo>
                  <a:pt x="10614" y="0"/>
                  <a:pt x="10614" y="0"/>
                  <a:pt x="10614" y="0"/>
                </a:cubicBezTo>
                <a:cubicBezTo>
                  <a:pt x="7076" y="0"/>
                  <a:pt x="4097" y="2160"/>
                  <a:pt x="4097" y="4725"/>
                </a:cubicBezTo>
                <a:cubicBezTo>
                  <a:pt x="4097" y="6885"/>
                  <a:pt x="4097" y="6885"/>
                  <a:pt x="4097" y="6885"/>
                </a:cubicBezTo>
                <a:cubicBezTo>
                  <a:pt x="3724" y="7155"/>
                  <a:pt x="3352" y="7560"/>
                  <a:pt x="3352" y="7965"/>
                </a:cubicBezTo>
                <a:cubicBezTo>
                  <a:pt x="3352" y="8775"/>
                  <a:pt x="4283" y="9585"/>
                  <a:pt x="5586" y="9585"/>
                </a:cubicBezTo>
                <a:cubicBezTo>
                  <a:pt x="5772" y="10800"/>
                  <a:pt x="6703" y="11745"/>
                  <a:pt x="8193" y="12285"/>
                </a:cubicBezTo>
                <a:cubicBezTo>
                  <a:pt x="8193" y="12825"/>
                  <a:pt x="8193" y="12825"/>
                  <a:pt x="8193" y="12825"/>
                </a:cubicBezTo>
                <a:cubicBezTo>
                  <a:pt x="6145" y="13770"/>
                  <a:pt x="6145" y="13770"/>
                  <a:pt x="6145" y="13770"/>
                </a:cubicBezTo>
                <a:cubicBezTo>
                  <a:pt x="6145" y="13770"/>
                  <a:pt x="6145" y="13770"/>
                  <a:pt x="6145" y="13770"/>
                </a:cubicBezTo>
                <a:cubicBezTo>
                  <a:pt x="3352" y="14715"/>
                  <a:pt x="3352" y="14715"/>
                  <a:pt x="3352" y="14715"/>
                </a:cubicBezTo>
                <a:cubicBezTo>
                  <a:pt x="3352" y="14715"/>
                  <a:pt x="2421" y="14850"/>
                  <a:pt x="1676" y="15390"/>
                </a:cubicBezTo>
                <a:cubicBezTo>
                  <a:pt x="931" y="15930"/>
                  <a:pt x="0" y="17010"/>
                  <a:pt x="0" y="1849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86" y="21600"/>
                  <a:pt x="559" y="21600"/>
                </a:cubicBezTo>
                <a:cubicBezTo>
                  <a:pt x="6145" y="21600"/>
                  <a:pt x="6145" y="21600"/>
                  <a:pt x="6145" y="21600"/>
                </a:cubicBezTo>
                <a:cubicBezTo>
                  <a:pt x="6331" y="21600"/>
                  <a:pt x="6517" y="21465"/>
                  <a:pt x="6517" y="21195"/>
                </a:cubicBezTo>
                <a:cubicBezTo>
                  <a:pt x="6517" y="21060"/>
                  <a:pt x="6331" y="20925"/>
                  <a:pt x="6145" y="20925"/>
                </a:cubicBezTo>
                <a:cubicBezTo>
                  <a:pt x="4655" y="20925"/>
                  <a:pt x="4655" y="20925"/>
                  <a:pt x="4655" y="20925"/>
                </a:cubicBezTo>
                <a:cubicBezTo>
                  <a:pt x="4655" y="18360"/>
                  <a:pt x="4655" y="18360"/>
                  <a:pt x="4655" y="18360"/>
                </a:cubicBezTo>
                <a:cubicBezTo>
                  <a:pt x="4655" y="18225"/>
                  <a:pt x="4469" y="18090"/>
                  <a:pt x="4097" y="18090"/>
                </a:cubicBezTo>
                <a:cubicBezTo>
                  <a:pt x="3910" y="18090"/>
                  <a:pt x="3724" y="18225"/>
                  <a:pt x="3724" y="18360"/>
                </a:cubicBezTo>
                <a:cubicBezTo>
                  <a:pt x="3724" y="20925"/>
                  <a:pt x="3724" y="20925"/>
                  <a:pt x="3724" y="20925"/>
                </a:cubicBezTo>
                <a:cubicBezTo>
                  <a:pt x="931" y="20925"/>
                  <a:pt x="931" y="20925"/>
                  <a:pt x="931" y="20925"/>
                </a:cubicBezTo>
                <a:cubicBezTo>
                  <a:pt x="931" y="18495"/>
                  <a:pt x="931" y="18495"/>
                  <a:pt x="931" y="18495"/>
                </a:cubicBezTo>
                <a:cubicBezTo>
                  <a:pt x="931" y="16065"/>
                  <a:pt x="3724" y="15255"/>
                  <a:pt x="3724" y="15255"/>
                </a:cubicBezTo>
                <a:cubicBezTo>
                  <a:pt x="3724" y="15255"/>
                  <a:pt x="3724" y="15255"/>
                  <a:pt x="3724" y="15255"/>
                </a:cubicBezTo>
                <a:cubicBezTo>
                  <a:pt x="5959" y="14580"/>
                  <a:pt x="5959" y="14580"/>
                  <a:pt x="5959" y="14580"/>
                </a:cubicBezTo>
                <a:cubicBezTo>
                  <a:pt x="8566" y="20925"/>
                  <a:pt x="8566" y="20925"/>
                  <a:pt x="8566" y="20925"/>
                </a:cubicBezTo>
                <a:cubicBezTo>
                  <a:pt x="7448" y="20925"/>
                  <a:pt x="7448" y="20925"/>
                  <a:pt x="7448" y="20925"/>
                </a:cubicBezTo>
                <a:cubicBezTo>
                  <a:pt x="7262" y="20925"/>
                  <a:pt x="7076" y="21060"/>
                  <a:pt x="7076" y="21195"/>
                </a:cubicBezTo>
                <a:cubicBezTo>
                  <a:pt x="7076" y="21465"/>
                  <a:pt x="7262" y="21600"/>
                  <a:pt x="7448" y="21600"/>
                </a:cubicBezTo>
                <a:cubicBezTo>
                  <a:pt x="9124" y="21600"/>
                  <a:pt x="9124" y="21600"/>
                  <a:pt x="9124" y="21600"/>
                </a:cubicBezTo>
                <a:cubicBezTo>
                  <a:pt x="9124" y="21600"/>
                  <a:pt x="9124" y="21600"/>
                  <a:pt x="9124" y="21600"/>
                </a:cubicBezTo>
                <a:cubicBezTo>
                  <a:pt x="9124" y="21600"/>
                  <a:pt x="9124" y="21600"/>
                  <a:pt x="9124" y="21600"/>
                </a:cubicBezTo>
                <a:cubicBezTo>
                  <a:pt x="12662" y="21600"/>
                  <a:pt x="12662" y="21600"/>
                  <a:pt x="12662" y="21600"/>
                </a:cubicBezTo>
                <a:cubicBezTo>
                  <a:pt x="12662" y="21600"/>
                  <a:pt x="12662" y="21600"/>
                  <a:pt x="12662" y="21600"/>
                </a:cubicBezTo>
                <a:cubicBezTo>
                  <a:pt x="12662" y="21600"/>
                  <a:pt x="12662" y="21600"/>
                  <a:pt x="12662" y="21600"/>
                </a:cubicBezTo>
                <a:cubicBezTo>
                  <a:pt x="12662" y="21600"/>
                  <a:pt x="12662" y="21600"/>
                  <a:pt x="12662" y="21600"/>
                </a:cubicBezTo>
                <a:cubicBezTo>
                  <a:pt x="12662" y="21600"/>
                  <a:pt x="12662" y="21600"/>
                  <a:pt x="12662" y="21600"/>
                </a:cubicBezTo>
                <a:cubicBezTo>
                  <a:pt x="21228" y="21600"/>
                  <a:pt x="21228" y="21600"/>
                  <a:pt x="21228" y="21600"/>
                </a:cubicBezTo>
                <a:cubicBezTo>
                  <a:pt x="21414" y="21600"/>
                  <a:pt x="21600" y="21465"/>
                  <a:pt x="21600" y="21195"/>
                </a:cubicBezTo>
                <a:cubicBezTo>
                  <a:pt x="21600" y="18495"/>
                  <a:pt x="21600" y="18495"/>
                  <a:pt x="21600" y="18495"/>
                </a:cubicBezTo>
                <a:cubicBezTo>
                  <a:pt x="21600" y="16470"/>
                  <a:pt x="20110" y="15390"/>
                  <a:pt x="19179" y="14985"/>
                </a:cubicBezTo>
                <a:close/>
                <a:moveTo>
                  <a:pt x="14710" y="14310"/>
                </a:moveTo>
                <a:cubicBezTo>
                  <a:pt x="13407" y="16470"/>
                  <a:pt x="13407" y="16470"/>
                  <a:pt x="13407" y="16470"/>
                </a:cubicBezTo>
                <a:cubicBezTo>
                  <a:pt x="11545" y="15525"/>
                  <a:pt x="11545" y="15525"/>
                  <a:pt x="11545" y="15525"/>
                </a:cubicBezTo>
                <a:cubicBezTo>
                  <a:pt x="13407" y="14040"/>
                  <a:pt x="13407" y="14040"/>
                  <a:pt x="13407" y="14040"/>
                </a:cubicBezTo>
                <a:cubicBezTo>
                  <a:pt x="13593" y="14040"/>
                  <a:pt x="13593" y="13905"/>
                  <a:pt x="13593" y="13770"/>
                </a:cubicBezTo>
                <a:cubicBezTo>
                  <a:pt x="13593" y="13770"/>
                  <a:pt x="13593" y="13770"/>
                  <a:pt x="13593" y="13770"/>
                </a:cubicBezTo>
                <a:cubicBezTo>
                  <a:pt x="13593" y="13770"/>
                  <a:pt x="13593" y="13770"/>
                  <a:pt x="13593" y="13770"/>
                </a:cubicBezTo>
                <a:lnTo>
                  <a:pt x="14710" y="14310"/>
                </a:lnTo>
                <a:close/>
                <a:moveTo>
                  <a:pt x="11917" y="16470"/>
                </a:moveTo>
                <a:cubicBezTo>
                  <a:pt x="11545" y="17145"/>
                  <a:pt x="11545" y="17145"/>
                  <a:pt x="11545" y="17145"/>
                </a:cubicBezTo>
                <a:cubicBezTo>
                  <a:pt x="10241" y="17145"/>
                  <a:pt x="10241" y="17145"/>
                  <a:pt x="10241" y="17145"/>
                </a:cubicBezTo>
                <a:cubicBezTo>
                  <a:pt x="10241" y="17145"/>
                  <a:pt x="10241" y="17145"/>
                  <a:pt x="10241" y="17145"/>
                </a:cubicBezTo>
                <a:cubicBezTo>
                  <a:pt x="9869" y="16470"/>
                  <a:pt x="9869" y="16470"/>
                  <a:pt x="9869" y="16470"/>
                </a:cubicBezTo>
                <a:cubicBezTo>
                  <a:pt x="10800" y="15930"/>
                  <a:pt x="10800" y="15930"/>
                  <a:pt x="10800" y="15930"/>
                </a:cubicBezTo>
                <a:lnTo>
                  <a:pt x="11917" y="16470"/>
                </a:lnTo>
                <a:close/>
                <a:moveTo>
                  <a:pt x="9124" y="13770"/>
                </a:moveTo>
                <a:cubicBezTo>
                  <a:pt x="9124" y="13770"/>
                  <a:pt x="9124" y="13770"/>
                  <a:pt x="9124" y="13770"/>
                </a:cubicBezTo>
                <a:cubicBezTo>
                  <a:pt x="9124" y="13095"/>
                  <a:pt x="9124" y="13095"/>
                  <a:pt x="9124" y="13095"/>
                </a:cubicBezTo>
                <a:cubicBezTo>
                  <a:pt x="9124" y="13095"/>
                  <a:pt x="9124" y="13095"/>
                  <a:pt x="9124" y="13095"/>
                </a:cubicBezTo>
                <a:cubicBezTo>
                  <a:pt x="9124" y="12555"/>
                  <a:pt x="9124" y="12555"/>
                  <a:pt x="9124" y="12555"/>
                </a:cubicBezTo>
                <a:cubicBezTo>
                  <a:pt x="9497" y="12690"/>
                  <a:pt x="10055" y="12690"/>
                  <a:pt x="10428" y="12690"/>
                </a:cubicBezTo>
                <a:cubicBezTo>
                  <a:pt x="11359" y="12690"/>
                  <a:pt x="11359" y="12690"/>
                  <a:pt x="11359" y="12690"/>
                </a:cubicBezTo>
                <a:cubicBezTo>
                  <a:pt x="11731" y="12690"/>
                  <a:pt x="12290" y="12690"/>
                  <a:pt x="12662" y="12555"/>
                </a:cubicBezTo>
                <a:cubicBezTo>
                  <a:pt x="12662" y="13635"/>
                  <a:pt x="12662" y="13635"/>
                  <a:pt x="12662" y="13635"/>
                </a:cubicBezTo>
                <a:cubicBezTo>
                  <a:pt x="10800" y="14985"/>
                  <a:pt x="10800" y="14985"/>
                  <a:pt x="10800" y="14985"/>
                </a:cubicBezTo>
                <a:lnTo>
                  <a:pt x="9124" y="13770"/>
                </a:lnTo>
                <a:close/>
                <a:moveTo>
                  <a:pt x="17317" y="7965"/>
                </a:moveTo>
                <a:cubicBezTo>
                  <a:pt x="17317" y="8370"/>
                  <a:pt x="16945" y="8775"/>
                  <a:pt x="16386" y="8910"/>
                </a:cubicBezTo>
                <a:cubicBezTo>
                  <a:pt x="16386" y="7020"/>
                  <a:pt x="16386" y="7020"/>
                  <a:pt x="16386" y="7020"/>
                </a:cubicBezTo>
                <a:cubicBezTo>
                  <a:pt x="16945" y="7155"/>
                  <a:pt x="17317" y="7560"/>
                  <a:pt x="17317" y="7965"/>
                </a:cubicBezTo>
                <a:close/>
                <a:moveTo>
                  <a:pt x="5400" y="8910"/>
                </a:moveTo>
                <a:cubicBezTo>
                  <a:pt x="4841" y="8775"/>
                  <a:pt x="4469" y="8370"/>
                  <a:pt x="4469" y="7965"/>
                </a:cubicBezTo>
                <a:cubicBezTo>
                  <a:pt x="4469" y="7560"/>
                  <a:pt x="4841" y="7155"/>
                  <a:pt x="5400" y="7020"/>
                </a:cubicBezTo>
                <a:lnTo>
                  <a:pt x="5400" y="8910"/>
                </a:lnTo>
                <a:close/>
                <a:moveTo>
                  <a:pt x="5959" y="5940"/>
                </a:moveTo>
                <a:cubicBezTo>
                  <a:pt x="5959" y="5940"/>
                  <a:pt x="5959" y="5940"/>
                  <a:pt x="5959" y="5940"/>
                </a:cubicBezTo>
                <a:cubicBezTo>
                  <a:pt x="5959" y="5940"/>
                  <a:pt x="5959" y="5940"/>
                  <a:pt x="5959" y="5940"/>
                </a:cubicBezTo>
                <a:cubicBezTo>
                  <a:pt x="5959" y="5940"/>
                  <a:pt x="5959" y="5940"/>
                  <a:pt x="5959" y="6075"/>
                </a:cubicBezTo>
                <a:cubicBezTo>
                  <a:pt x="5772" y="6075"/>
                  <a:pt x="5772" y="6075"/>
                  <a:pt x="5772" y="6075"/>
                </a:cubicBezTo>
                <a:cubicBezTo>
                  <a:pt x="5772" y="6075"/>
                  <a:pt x="5772" y="6075"/>
                  <a:pt x="5772" y="6075"/>
                </a:cubicBezTo>
                <a:cubicBezTo>
                  <a:pt x="5772" y="6075"/>
                  <a:pt x="5772" y="6075"/>
                  <a:pt x="5772" y="6075"/>
                </a:cubicBezTo>
                <a:cubicBezTo>
                  <a:pt x="5772" y="6075"/>
                  <a:pt x="5772" y="6075"/>
                  <a:pt x="5772" y="6075"/>
                </a:cubicBezTo>
                <a:cubicBezTo>
                  <a:pt x="5772" y="6075"/>
                  <a:pt x="5772" y="6075"/>
                  <a:pt x="5772" y="6075"/>
                </a:cubicBezTo>
                <a:cubicBezTo>
                  <a:pt x="5772" y="6075"/>
                  <a:pt x="5772" y="6075"/>
                  <a:pt x="5772" y="6075"/>
                </a:cubicBezTo>
                <a:cubicBezTo>
                  <a:pt x="5772" y="6075"/>
                  <a:pt x="5772" y="6075"/>
                  <a:pt x="5772" y="6075"/>
                </a:cubicBezTo>
                <a:cubicBezTo>
                  <a:pt x="5772" y="6075"/>
                  <a:pt x="5772" y="6075"/>
                  <a:pt x="5772" y="6075"/>
                </a:cubicBezTo>
                <a:cubicBezTo>
                  <a:pt x="5586" y="6075"/>
                  <a:pt x="5586" y="6075"/>
                  <a:pt x="5586" y="6075"/>
                </a:cubicBezTo>
                <a:cubicBezTo>
                  <a:pt x="5586" y="6075"/>
                  <a:pt x="5586" y="6075"/>
                  <a:pt x="5586" y="6075"/>
                </a:cubicBezTo>
                <a:cubicBezTo>
                  <a:pt x="5586" y="6075"/>
                  <a:pt x="5586" y="6075"/>
                  <a:pt x="5586" y="6075"/>
                </a:cubicBezTo>
                <a:cubicBezTo>
                  <a:pt x="5586" y="6075"/>
                  <a:pt x="5586" y="6075"/>
                  <a:pt x="5586" y="6075"/>
                </a:cubicBezTo>
                <a:cubicBezTo>
                  <a:pt x="5586" y="6075"/>
                  <a:pt x="5586" y="6075"/>
                  <a:pt x="5586" y="6075"/>
                </a:cubicBezTo>
                <a:cubicBezTo>
                  <a:pt x="5586" y="6075"/>
                  <a:pt x="5586" y="6075"/>
                  <a:pt x="5586" y="6075"/>
                </a:cubicBezTo>
                <a:cubicBezTo>
                  <a:pt x="5586" y="6075"/>
                  <a:pt x="5586" y="6075"/>
                  <a:pt x="5586" y="6075"/>
                </a:cubicBezTo>
                <a:cubicBezTo>
                  <a:pt x="5586" y="6075"/>
                  <a:pt x="5586" y="6075"/>
                  <a:pt x="5586" y="6075"/>
                </a:cubicBezTo>
                <a:cubicBezTo>
                  <a:pt x="5586" y="6210"/>
                  <a:pt x="5586" y="6210"/>
                  <a:pt x="5586" y="6210"/>
                </a:cubicBezTo>
                <a:cubicBezTo>
                  <a:pt x="5586" y="6210"/>
                  <a:pt x="5586" y="6210"/>
                  <a:pt x="5586" y="6210"/>
                </a:cubicBezTo>
                <a:cubicBezTo>
                  <a:pt x="5586" y="6210"/>
                  <a:pt x="5586" y="6210"/>
                  <a:pt x="5586" y="6210"/>
                </a:cubicBezTo>
                <a:cubicBezTo>
                  <a:pt x="5586" y="6210"/>
                  <a:pt x="5586" y="6210"/>
                  <a:pt x="5586" y="6210"/>
                </a:cubicBezTo>
                <a:cubicBezTo>
                  <a:pt x="5586" y="6210"/>
                  <a:pt x="5586" y="6210"/>
                  <a:pt x="5586" y="6210"/>
                </a:cubicBezTo>
                <a:cubicBezTo>
                  <a:pt x="5586" y="6210"/>
                  <a:pt x="5400" y="6210"/>
                  <a:pt x="5400" y="6210"/>
                </a:cubicBezTo>
                <a:cubicBezTo>
                  <a:pt x="5400" y="6210"/>
                  <a:pt x="5400" y="6210"/>
                  <a:pt x="5400" y="6210"/>
                </a:cubicBezTo>
                <a:cubicBezTo>
                  <a:pt x="5400" y="6210"/>
                  <a:pt x="5400" y="6210"/>
                  <a:pt x="5400" y="6210"/>
                </a:cubicBezTo>
                <a:cubicBezTo>
                  <a:pt x="5400" y="6210"/>
                  <a:pt x="5400" y="6210"/>
                  <a:pt x="5400" y="6345"/>
                </a:cubicBezTo>
                <a:cubicBezTo>
                  <a:pt x="5400" y="6345"/>
                  <a:pt x="5400" y="6345"/>
                  <a:pt x="5400" y="6345"/>
                </a:cubicBezTo>
                <a:cubicBezTo>
                  <a:pt x="5400" y="6345"/>
                  <a:pt x="5400" y="6345"/>
                  <a:pt x="5400" y="6345"/>
                </a:cubicBezTo>
                <a:cubicBezTo>
                  <a:pt x="5400" y="6345"/>
                  <a:pt x="5400" y="6345"/>
                  <a:pt x="5400" y="6345"/>
                </a:cubicBezTo>
                <a:cubicBezTo>
                  <a:pt x="5400" y="6345"/>
                  <a:pt x="5400" y="6345"/>
                  <a:pt x="5400" y="6345"/>
                </a:cubicBezTo>
                <a:cubicBezTo>
                  <a:pt x="5214" y="6345"/>
                  <a:pt x="5214" y="6345"/>
                  <a:pt x="5028" y="6345"/>
                </a:cubicBezTo>
                <a:cubicBezTo>
                  <a:pt x="5028" y="4725"/>
                  <a:pt x="5028" y="4725"/>
                  <a:pt x="5028" y="4725"/>
                </a:cubicBezTo>
                <a:cubicBezTo>
                  <a:pt x="5028" y="2565"/>
                  <a:pt x="7448" y="675"/>
                  <a:pt x="10614" y="675"/>
                </a:cubicBezTo>
                <a:cubicBezTo>
                  <a:pt x="11172" y="675"/>
                  <a:pt x="11172" y="675"/>
                  <a:pt x="11172" y="675"/>
                </a:cubicBezTo>
                <a:cubicBezTo>
                  <a:pt x="14338" y="675"/>
                  <a:pt x="16759" y="2565"/>
                  <a:pt x="16759" y="4725"/>
                </a:cubicBezTo>
                <a:cubicBezTo>
                  <a:pt x="16759" y="6480"/>
                  <a:pt x="16759" y="6480"/>
                  <a:pt x="16759" y="6480"/>
                </a:cubicBezTo>
                <a:cubicBezTo>
                  <a:pt x="16572" y="6345"/>
                  <a:pt x="16572" y="6345"/>
                  <a:pt x="16386" y="6345"/>
                </a:cubicBezTo>
                <a:cubicBezTo>
                  <a:pt x="16386" y="6345"/>
                  <a:pt x="16386" y="6345"/>
                  <a:pt x="16386" y="6345"/>
                </a:cubicBezTo>
                <a:cubicBezTo>
                  <a:pt x="16386" y="6345"/>
                  <a:pt x="16386" y="6345"/>
                  <a:pt x="16386" y="6345"/>
                </a:cubicBezTo>
                <a:cubicBezTo>
                  <a:pt x="16386" y="6345"/>
                  <a:pt x="16386" y="6345"/>
                  <a:pt x="16386" y="6345"/>
                </a:cubicBezTo>
                <a:cubicBezTo>
                  <a:pt x="16386" y="6345"/>
                  <a:pt x="16386" y="6345"/>
                  <a:pt x="16386" y="6345"/>
                </a:cubicBezTo>
                <a:cubicBezTo>
                  <a:pt x="16386" y="6210"/>
                  <a:pt x="16386" y="6210"/>
                  <a:pt x="16386" y="6210"/>
                </a:cubicBezTo>
                <a:cubicBezTo>
                  <a:pt x="16386" y="6210"/>
                  <a:pt x="16386" y="6210"/>
                  <a:pt x="16386" y="6210"/>
                </a:cubicBezTo>
                <a:cubicBezTo>
                  <a:pt x="16386" y="6210"/>
                  <a:pt x="16200" y="6210"/>
                  <a:pt x="16200" y="6210"/>
                </a:cubicBezTo>
                <a:cubicBezTo>
                  <a:pt x="16200" y="6210"/>
                  <a:pt x="16200" y="6210"/>
                  <a:pt x="16200" y="6210"/>
                </a:cubicBezTo>
                <a:cubicBezTo>
                  <a:pt x="16200" y="6210"/>
                  <a:pt x="16200" y="6210"/>
                  <a:pt x="16200" y="6210"/>
                </a:cubicBezTo>
                <a:cubicBezTo>
                  <a:pt x="16200" y="6210"/>
                  <a:pt x="16200" y="6210"/>
                  <a:pt x="16200" y="6210"/>
                </a:cubicBezTo>
                <a:cubicBezTo>
                  <a:pt x="16200" y="6210"/>
                  <a:pt x="16200" y="6210"/>
                  <a:pt x="16200" y="6210"/>
                </a:cubicBezTo>
                <a:cubicBezTo>
                  <a:pt x="16200" y="6210"/>
                  <a:pt x="16200" y="6210"/>
                  <a:pt x="16200" y="6210"/>
                </a:cubicBezTo>
                <a:cubicBezTo>
                  <a:pt x="16200" y="6210"/>
                  <a:pt x="16200" y="6210"/>
                  <a:pt x="16200" y="6210"/>
                </a:cubicBezTo>
                <a:cubicBezTo>
                  <a:pt x="16200" y="6075"/>
                  <a:pt x="16200" y="6075"/>
                  <a:pt x="16200" y="6075"/>
                </a:cubicBezTo>
                <a:cubicBezTo>
                  <a:pt x="16200" y="6075"/>
                  <a:pt x="16200" y="6075"/>
                  <a:pt x="16200" y="6075"/>
                </a:cubicBezTo>
                <a:cubicBezTo>
                  <a:pt x="16200" y="6075"/>
                  <a:pt x="16200" y="6075"/>
                  <a:pt x="16200" y="6075"/>
                </a:cubicBezTo>
                <a:cubicBezTo>
                  <a:pt x="16200" y="6075"/>
                  <a:pt x="16200" y="6075"/>
                  <a:pt x="16200" y="6075"/>
                </a:cubicBezTo>
                <a:cubicBezTo>
                  <a:pt x="16200" y="6075"/>
                  <a:pt x="16200" y="6075"/>
                  <a:pt x="16200" y="6075"/>
                </a:cubicBezTo>
                <a:cubicBezTo>
                  <a:pt x="16200" y="6075"/>
                  <a:pt x="16200" y="6075"/>
                  <a:pt x="16200" y="6075"/>
                </a:cubicBezTo>
                <a:cubicBezTo>
                  <a:pt x="16200" y="6075"/>
                  <a:pt x="16200" y="6075"/>
                  <a:pt x="16200" y="6075"/>
                </a:cubicBezTo>
                <a:cubicBezTo>
                  <a:pt x="16014" y="6075"/>
                  <a:pt x="16014" y="6075"/>
                  <a:pt x="16014" y="6075"/>
                </a:cubicBezTo>
                <a:cubicBezTo>
                  <a:pt x="16014" y="6075"/>
                  <a:pt x="16014" y="6075"/>
                  <a:pt x="16014" y="6075"/>
                </a:cubicBezTo>
                <a:cubicBezTo>
                  <a:pt x="16014" y="6075"/>
                  <a:pt x="16014" y="6075"/>
                  <a:pt x="16014" y="6075"/>
                </a:cubicBezTo>
                <a:cubicBezTo>
                  <a:pt x="16014" y="6075"/>
                  <a:pt x="16014" y="6075"/>
                  <a:pt x="16014" y="6075"/>
                </a:cubicBezTo>
                <a:cubicBezTo>
                  <a:pt x="16014" y="6075"/>
                  <a:pt x="16014" y="6075"/>
                  <a:pt x="16014" y="6075"/>
                </a:cubicBezTo>
                <a:cubicBezTo>
                  <a:pt x="16014" y="6075"/>
                  <a:pt x="16014" y="6075"/>
                  <a:pt x="16014" y="6075"/>
                </a:cubicBezTo>
                <a:cubicBezTo>
                  <a:pt x="16014" y="6075"/>
                  <a:pt x="16014" y="6075"/>
                  <a:pt x="16014" y="6075"/>
                </a:cubicBezTo>
                <a:cubicBezTo>
                  <a:pt x="16014" y="6075"/>
                  <a:pt x="16014" y="6075"/>
                  <a:pt x="16014" y="6075"/>
                </a:cubicBezTo>
                <a:cubicBezTo>
                  <a:pt x="14152" y="5670"/>
                  <a:pt x="13593" y="4050"/>
                  <a:pt x="13593" y="4050"/>
                </a:cubicBezTo>
                <a:cubicBezTo>
                  <a:pt x="13407" y="3915"/>
                  <a:pt x="13407" y="3780"/>
                  <a:pt x="13221" y="3780"/>
                </a:cubicBezTo>
                <a:cubicBezTo>
                  <a:pt x="13034" y="3780"/>
                  <a:pt x="12848" y="3780"/>
                  <a:pt x="12662" y="3915"/>
                </a:cubicBezTo>
                <a:cubicBezTo>
                  <a:pt x="10614" y="5940"/>
                  <a:pt x="5959" y="5940"/>
                  <a:pt x="5959" y="5940"/>
                </a:cubicBezTo>
                <a:close/>
                <a:moveTo>
                  <a:pt x="6331" y="9045"/>
                </a:moveTo>
                <a:cubicBezTo>
                  <a:pt x="6331" y="6615"/>
                  <a:pt x="6331" y="6615"/>
                  <a:pt x="6331" y="6615"/>
                </a:cubicBezTo>
                <a:cubicBezTo>
                  <a:pt x="7634" y="6615"/>
                  <a:pt x="10800" y="6345"/>
                  <a:pt x="12848" y="4725"/>
                </a:cubicBezTo>
                <a:cubicBezTo>
                  <a:pt x="13221" y="5400"/>
                  <a:pt x="13966" y="6210"/>
                  <a:pt x="15455" y="6615"/>
                </a:cubicBezTo>
                <a:cubicBezTo>
                  <a:pt x="15455" y="9045"/>
                  <a:pt x="15455" y="9045"/>
                  <a:pt x="15455" y="9045"/>
                </a:cubicBezTo>
                <a:cubicBezTo>
                  <a:pt x="15455" y="10665"/>
                  <a:pt x="13593" y="12015"/>
                  <a:pt x="11359" y="12015"/>
                </a:cubicBezTo>
                <a:cubicBezTo>
                  <a:pt x="10428" y="12015"/>
                  <a:pt x="10428" y="12015"/>
                  <a:pt x="10428" y="12015"/>
                </a:cubicBezTo>
                <a:cubicBezTo>
                  <a:pt x="8193" y="12015"/>
                  <a:pt x="6331" y="10665"/>
                  <a:pt x="6331" y="9045"/>
                </a:cubicBezTo>
                <a:close/>
                <a:moveTo>
                  <a:pt x="8193" y="13635"/>
                </a:moveTo>
                <a:cubicBezTo>
                  <a:pt x="8193" y="13770"/>
                  <a:pt x="8193" y="13770"/>
                  <a:pt x="8193" y="13770"/>
                </a:cubicBezTo>
                <a:cubicBezTo>
                  <a:pt x="8193" y="13770"/>
                  <a:pt x="8193" y="13770"/>
                  <a:pt x="8193" y="13905"/>
                </a:cubicBezTo>
                <a:cubicBezTo>
                  <a:pt x="8193" y="13905"/>
                  <a:pt x="8193" y="14040"/>
                  <a:pt x="8379" y="14175"/>
                </a:cubicBezTo>
                <a:cubicBezTo>
                  <a:pt x="10055" y="15525"/>
                  <a:pt x="10055" y="15525"/>
                  <a:pt x="10055" y="15525"/>
                </a:cubicBezTo>
                <a:cubicBezTo>
                  <a:pt x="8379" y="16470"/>
                  <a:pt x="8379" y="16470"/>
                  <a:pt x="8379" y="16470"/>
                </a:cubicBezTo>
                <a:cubicBezTo>
                  <a:pt x="6890" y="14310"/>
                  <a:pt x="6890" y="14310"/>
                  <a:pt x="6890" y="14310"/>
                </a:cubicBezTo>
                <a:lnTo>
                  <a:pt x="8193" y="13635"/>
                </a:lnTo>
                <a:close/>
                <a:moveTo>
                  <a:pt x="8938" y="19710"/>
                </a:moveTo>
                <a:cubicBezTo>
                  <a:pt x="8007" y="17280"/>
                  <a:pt x="8007" y="17280"/>
                  <a:pt x="8007" y="17280"/>
                </a:cubicBezTo>
                <a:cubicBezTo>
                  <a:pt x="8007" y="17280"/>
                  <a:pt x="8007" y="17280"/>
                  <a:pt x="8007" y="17280"/>
                </a:cubicBezTo>
                <a:cubicBezTo>
                  <a:pt x="8193" y="17280"/>
                  <a:pt x="8193" y="17280"/>
                  <a:pt x="8193" y="17280"/>
                </a:cubicBezTo>
                <a:cubicBezTo>
                  <a:pt x="8379" y="17280"/>
                  <a:pt x="8379" y="17280"/>
                  <a:pt x="8379" y="17145"/>
                </a:cubicBezTo>
                <a:cubicBezTo>
                  <a:pt x="9124" y="16875"/>
                  <a:pt x="9124" y="16875"/>
                  <a:pt x="9124" y="16875"/>
                </a:cubicBezTo>
                <a:cubicBezTo>
                  <a:pt x="9497" y="17550"/>
                  <a:pt x="9497" y="17550"/>
                  <a:pt x="9497" y="17550"/>
                </a:cubicBezTo>
                <a:lnTo>
                  <a:pt x="8938" y="19710"/>
                </a:lnTo>
                <a:close/>
                <a:moveTo>
                  <a:pt x="9683" y="20925"/>
                </a:moveTo>
                <a:cubicBezTo>
                  <a:pt x="10241" y="17955"/>
                  <a:pt x="10241" y="17955"/>
                  <a:pt x="10241" y="17955"/>
                </a:cubicBezTo>
                <a:cubicBezTo>
                  <a:pt x="11359" y="17955"/>
                  <a:pt x="11359" y="17955"/>
                  <a:pt x="11359" y="17955"/>
                </a:cubicBezTo>
                <a:cubicBezTo>
                  <a:pt x="12103" y="20925"/>
                  <a:pt x="12103" y="20925"/>
                  <a:pt x="12103" y="20925"/>
                </a:cubicBezTo>
                <a:lnTo>
                  <a:pt x="9683" y="20925"/>
                </a:lnTo>
                <a:close/>
                <a:moveTo>
                  <a:pt x="12290" y="17550"/>
                </a:moveTo>
                <a:cubicBezTo>
                  <a:pt x="12662" y="16875"/>
                  <a:pt x="12662" y="16875"/>
                  <a:pt x="12662" y="16875"/>
                </a:cubicBezTo>
                <a:cubicBezTo>
                  <a:pt x="13221" y="17145"/>
                  <a:pt x="13221" y="17145"/>
                  <a:pt x="13221" y="17145"/>
                </a:cubicBezTo>
                <a:cubicBezTo>
                  <a:pt x="13407" y="17280"/>
                  <a:pt x="13407" y="17280"/>
                  <a:pt x="13593" y="17280"/>
                </a:cubicBezTo>
                <a:cubicBezTo>
                  <a:pt x="13593" y="17280"/>
                  <a:pt x="13593" y="17280"/>
                  <a:pt x="13593" y="17280"/>
                </a:cubicBezTo>
                <a:cubicBezTo>
                  <a:pt x="13593" y="17280"/>
                  <a:pt x="13779" y="17280"/>
                  <a:pt x="13779" y="17280"/>
                </a:cubicBezTo>
                <a:cubicBezTo>
                  <a:pt x="12848" y="19710"/>
                  <a:pt x="12848" y="19710"/>
                  <a:pt x="12848" y="19710"/>
                </a:cubicBezTo>
                <a:lnTo>
                  <a:pt x="12290" y="17550"/>
                </a:lnTo>
                <a:close/>
                <a:moveTo>
                  <a:pt x="20669" y="20925"/>
                </a:moveTo>
                <a:cubicBezTo>
                  <a:pt x="20669" y="20925"/>
                  <a:pt x="20669" y="20925"/>
                  <a:pt x="20669" y="20925"/>
                </a:cubicBezTo>
                <a:cubicBezTo>
                  <a:pt x="18062" y="20925"/>
                  <a:pt x="18062" y="20925"/>
                  <a:pt x="18062" y="20925"/>
                </a:cubicBezTo>
                <a:cubicBezTo>
                  <a:pt x="18062" y="18360"/>
                  <a:pt x="18062" y="18360"/>
                  <a:pt x="18062" y="18360"/>
                </a:cubicBezTo>
                <a:cubicBezTo>
                  <a:pt x="18062" y="18225"/>
                  <a:pt x="17876" y="18090"/>
                  <a:pt x="17503" y="18090"/>
                </a:cubicBezTo>
                <a:cubicBezTo>
                  <a:pt x="17317" y="18090"/>
                  <a:pt x="17131" y="18225"/>
                  <a:pt x="17131" y="18360"/>
                </a:cubicBezTo>
                <a:cubicBezTo>
                  <a:pt x="17131" y="20925"/>
                  <a:pt x="17131" y="20925"/>
                  <a:pt x="17131" y="20925"/>
                </a:cubicBezTo>
                <a:cubicBezTo>
                  <a:pt x="13221" y="20925"/>
                  <a:pt x="13221" y="20925"/>
                  <a:pt x="13221" y="20925"/>
                </a:cubicBezTo>
                <a:cubicBezTo>
                  <a:pt x="15641" y="14580"/>
                  <a:pt x="15641" y="14580"/>
                  <a:pt x="15641" y="14580"/>
                </a:cubicBezTo>
                <a:cubicBezTo>
                  <a:pt x="17876" y="15255"/>
                  <a:pt x="17876" y="15255"/>
                  <a:pt x="17876" y="15255"/>
                </a:cubicBezTo>
                <a:cubicBezTo>
                  <a:pt x="17876" y="15255"/>
                  <a:pt x="17876" y="15255"/>
                  <a:pt x="17876" y="15255"/>
                </a:cubicBezTo>
                <a:cubicBezTo>
                  <a:pt x="17876" y="15255"/>
                  <a:pt x="18248" y="15390"/>
                  <a:pt x="18621" y="15525"/>
                </a:cubicBezTo>
                <a:cubicBezTo>
                  <a:pt x="18621" y="15525"/>
                  <a:pt x="18621" y="15525"/>
                  <a:pt x="18621" y="15525"/>
                </a:cubicBezTo>
                <a:cubicBezTo>
                  <a:pt x="19552" y="16065"/>
                  <a:pt x="20669" y="16875"/>
                  <a:pt x="20669" y="18495"/>
                </a:cubicBezTo>
                <a:lnTo>
                  <a:pt x="20669" y="20925"/>
                </a:lnTo>
                <a:close/>
                <a:moveTo>
                  <a:pt x="10614" y="9450"/>
                </a:moveTo>
                <a:cubicBezTo>
                  <a:pt x="10428" y="9450"/>
                  <a:pt x="10055" y="9315"/>
                  <a:pt x="10055" y="9045"/>
                </a:cubicBezTo>
                <a:cubicBezTo>
                  <a:pt x="10055" y="7965"/>
                  <a:pt x="10055" y="7965"/>
                  <a:pt x="10055" y="7965"/>
                </a:cubicBezTo>
                <a:cubicBezTo>
                  <a:pt x="10055" y="7695"/>
                  <a:pt x="10428" y="7560"/>
                  <a:pt x="10614" y="7560"/>
                </a:cubicBezTo>
                <a:cubicBezTo>
                  <a:pt x="10800" y="7560"/>
                  <a:pt x="11172" y="7695"/>
                  <a:pt x="11172" y="7965"/>
                </a:cubicBezTo>
                <a:cubicBezTo>
                  <a:pt x="11172" y="8775"/>
                  <a:pt x="11172" y="8775"/>
                  <a:pt x="11172" y="8775"/>
                </a:cubicBezTo>
                <a:cubicBezTo>
                  <a:pt x="11359" y="8775"/>
                  <a:pt x="11359" y="8775"/>
                  <a:pt x="11359" y="8775"/>
                </a:cubicBezTo>
                <a:cubicBezTo>
                  <a:pt x="11731" y="8775"/>
                  <a:pt x="11917" y="8910"/>
                  <a:pt x="11917" y="9045"/>
                </a:cubicBezTo>
                <a:cubicBezTo>
                  <a:pt x="11917" y="9315"/>
                  <a:pt x="11731" y="9450"/>
                  <a:pt x="11359" y="9450"/>
                </a:cubicBezTo>
                <a:lnTo>
                  <a:pt x="10614" y="94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12" name="Freeform 196"/>
          <p:cNvSpPr/>
          <p:nvPr/>
        </p:nvSpPr>
        <p:spPr>
          <a:xfrm>
            <a:off x="10844211" y="5700714"/>
            <a:ext cx="7874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10" y="15525"/>
                </a:moveTo>
                <a:cubicBezTo>
                  <a:pt x="19158" y="14985"/>
                  <a:pt x="18407" y="14715"/>
                  <a:pt x="18219" y="14715"/>
                </a:cubicBezTo>
                <a:cubicBezTo>
                  <a:pt x="15590" y="13905"/>
                  <a:pt x="15590" y="13905"/>
                  <a:pt x="15590" y="13905"/>
                </a:cubicBezTo>
                <a:cubicBezTo>
                  <a:pt x="15590" y="13905"/>
                  <a:pt x="15402" y="13905"/>
                  <a:pt x="15402" y="13905"/>
                </a:cubicBezTo>
                <a:cubicBezTo>
                  <a:pt x="13523" y="13500"/>
                  <a:pt x="13523" y="13500"/>
                  <a:pt x="13523" y="13500"/>
                </a:cubicBezTo>
                <a:cubicBezTo>
                  <a:pt x="13523" y="12420"/>
                  <a:pt x="13523" y="12420"/>
                  <a:pt x="13523" y="12420"/>
                </a:cubicBezTo>
                <a:cubicBezTo>
                  <a:pt x="13523" y="12420"/>
                  <a:pt x="13711" y="12420"/>
                  <a:pt x="13711" y="12420"/>
                </a:cubicBezTo>
                <a:cubicBezTo>
                  <a:pt x="13711" y="12420"/>
                  <a:pt x="13711" y="12420"/>
                  <a:pt x="13899" y="12420"/>
                </a:cubicBezTo>
                <a:cubicBezTo>
                  <a:pt x="15026" y="12555"/>
                  <a:pt x="16153" y="12825"/>
                  <a:pt x="16904" y="13095"/>
                </a:cubicBezTo>
                <a:cubicBezTo>
                  <a:pt x="17092" y="13095"/>
                  <a:pt x="17092" y="13095"/>
                  <a:pt x="17092" y="13095"/>
                </a:cubicBezTo>
                <a:cubicBezTo>
                  <a:pt x="17280" y="13095"/>
                  <a:pt x="17468" y="12960"/>
                  <a:pt x="17656" y="12960"/>
                </a:cubicBezTo>
                <a:cubicBezTo>
                  <a:pt x="17656" y="12960"/>
                  <a:pt x="17656" y="12825"/>
                  <a:pt x="17656" y="12825"/>
                </a:cubicBezTo>
                <a:cubicBezTo>
                  <a:pt x="19158" y="11475"/>
                  <a:pt x="20097" y="9585"/>
                  <a:pt x="20097" y="7695"/>
                </a:cubicBezTo>
                <a:cubicBezTo>
                  <a:pt x="20097" y="5400"/>
                  <a:pt x="18783" y="3105"/>
                  <a:pt x="16529" y="1620"/>
                </a:cubicBezTo>
                <a:cubicBezTo>
                  <a:pt x="16529" y="1620"/>
                  <a:pt x="16529" y="1620"/>
                  <a:pt x="16529" y="1620"/>
                </a:cubicBezTo>
                <a:cubicBezTo>
                  <a:pt x="15026" y="540"/>
                  <a:pt x="12960" y="0"/>
                  <a:pt x="10894" y="0"/>
                </a:cubicBezTo>
                <a:cubicBezTo>
                  <a:pt x="5823" y="0"/>
                  <a:pt x="1878" y="3510"/>
                  <a:pt x="1878" y="7695"/>
                </a:cubicBezTo>
                <a:cubicBezTo>
                  <a:pt x="1878" y="9720"/>
                  <a:pt x="2630" y="11475"/>
                  <a:pt x="4320" y="12960"/>
                </a:cubicBezTo>
                <a:cubicBezTo>
                  <a:pt x="4320" y="12960"/>
                  <a:pt x="4320" y="12960"/>
                  <a:pt x="4320" y="12960"/>
                </a:cubicBezTo>
                <a:cubicBezTo>
                  <a:pt x="4320" y="12960"/>
                  <a:pt x="4320" y="12960"/>
                  <a:pt x="4320" y="12960"/>
                </a:cubicBezTo>
                <a:cubicBezTo>
                  <a:pt x="4320" y="12960"/>
                  <a:pt x="4320" y="12960"/>
                  <a:pt x="4320" y="12960"/>
                </a:cubicBezTo>
                <a:cubicBezTo>
                  <a:pt x="4320" y="12960"/>
                  <a:pt x="4320" y="12960"/>
                  <a:pt x="4320" y="12960"/>
                </a:cubicBezTo>
                <a:cubicBezTo>
                  <a:pt x="4320" y="13095"/>
                  <a:pt x="4508" y="13095"/>
                  <a:pt x="4508" y="13095"/>
                </a:cubicBezTo>
                <a:cubicBezTo>
                  <a:pt x="4508" y="13095"/>
                  <a:pt x="4508" y="13095"/>
                  <a:pt x="4508" y="13095"/>
                </a:cubicBezTo>
                <a:cubicBezTo>
                  <a:pt x="4508" y="13095"/>
                  <a:pt x="4508" y="13095"/>
                  <a:pt x="4508" y="13095"/>
                </a:cubicBezTo>
                <a:cubicBezTo>
                  <a:pt x="4508" y="13095"/>
                  <a:pt x="4508" y="13095"/>
                  <a:pt x="4508" y="13095"/>
                </a:cubicBezTo>
                <a:cubicBezTo>
                  <a:pt x="4508" y="13095"/>
                  <a:pt x="4508" y="13095"/>
                  <a:pt x="4696" y="13095"/>
                </a:cubicBezTo>
                <a:cubicBezTo>
                  <a:pt x="4696" y="13095"/>
                  <a:pt x="4696" y="13095"/>
                  <a:pt x="4696" y="13095"/>
                </a:cubicBezTo>
                <a:cubicBezTo>
                  <a:pt x="4696" y="13095"/>
                  <a:pt x="4696" y="13095"/>
                  <a:pt x="4696" y="13095"/>
                </a:cubicBezTo>
                <a:cubicBezTo>
                  <a:pt x="4696" y="13095"/>
                  <a:pt x="4696" y="13095"/>
                  <a:pt x="4696" y="13095"/>
                </a:cubicBezTo>
                <a:cubicBezTo>
                  <a:pt x="4696" y="13095"/>
                  <a:pt x="4696" y="13095"/>
                  <a:pt x="4696" y="13095"/>
                </a:cubicBezTo>
                <a:cubicBezTo>
                  <a:pt x="4696" y="13095"/>
                  <a:pt x="4696" y="13095"/>
                  <a:pt x="4883" y="13095"/>
                </a:cubicBezTo>
                <a:cubicBezTo>
                  <a:pt x="4883" y="13095"/>
                  <a:pt x="4883" y="13095"/>
                  <a:pt x="4883" y="13095"/>
                </a:cubicBezTo>
                <a:cubicBezTo>
                  <a:pt x="5635" y="12825"/>
                  <a:pt x="6762" y="12555"/>
                  <a:pt x="8077" y="12420"/>
                </a:cubicBezTo>
                <a:cubicBezTo>
                  <a:pt x="8077" y="12420"/>
                  <a:pt x="8077" y="12420"/>
                  <a:pt x="8077" y="12420"/>
                </a:cubicBezTo>
                <a:cubicBezTo>
                  <a:pt x="8264" y="12420"/>
                  <a:pt x="8264" y="12420"/>
                  <a:pt x="8264" y="12420"/>
                </a:cubicBezTo>
                <a:cubicBezTo>
                  <a:pt x="8264" y="13500"/>
                  <a:pt x="8264" y="13500"/>
                  <a:pt x="8264" y="13500"/>
                </a:cubicBezTo>
                <a:cubicBezTo>
                  <a:pt x="6198" y="13905"/>
                  <a:pt x="6198" y="13905"/>
                  <a:pt x="6198" y="13905"/>
                </a:cubicBezTo>
                <a:cubicBezTo>
                  <a:pt x="6198" y="13905"/>
                  <a:pt x="6198" y="13905"/>
                  <a:pt x="6198" y="13905"/>
                </a:cubicBezTo>
                <a:cubicBezTo>
                  <a:pt x="3381" y="14715"/>
                  <a:pt x="3381" y="14715"/>
                  <a:pt x="3381" y="14715"/>
                </a:cubicBezTo>
                <a:cubicBezTo>
                  <a:pt x="3381" y="14715"/>
                  <a:pt x="2442" y="14985"/>
                  <a:pt x="1690" y="15525"/>
                </a:cubicBezTo>
                <a:cubicBezTo>
                  <a:pt x="939" y="16065"/>
                  <a:pt x="0" y="17010"/>
                  <a:pt x="0" y="1849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88" y="21600"/>
                  <a:pt x="563" y="21600"/>
                </a:cubicBezTo>
                <a:cubicBezTo>
                  <a:pt x="6198" y="21600"/>
                  <a:pt x="6198" y="21600"/>
                  <a:pt x="6198" y="21600"/>
                </a:cubicBezTo>
                <a:cubicBezTo>
                  <a:pt x="6386" y="21600"/>
                  <a:pt x="6574" y="21465"/>
                  <a:pt x="6574" y="21195"/>
                </a:cubicBezTo>
                <a:cubicBezTo>
                  <a:pt x="6574" y="21060"/>
                  <a:pt x="6386" y="20925"/>
                  <a:pt x="6198" y="20925"/>
                </a:cubicBezTo>
                <a:cubicBezTo>
                  <a:pt x="4696" y="20925"/>
                  <a:pt x="4696" y="20925"/>
                  <a:pt x="4696" y="20925"/>
                </a:cubicBezTo>
                <a:cubicBezTo>
                  <a:pt x="4696" y="18360"/>
                  <a:pt x="4696" y="18360"/>
                  <a:pt x="4696" y="18360"/>
                </a:cubicBezTo>
                <a:cubicBezTo>
                  <a:pt x="4696" y="18225"/>
                  <a:pt x="4320" y="18090"/>
                  <a:pt x="4132" y="18090"/>
                </a:cubicBezTo>
                <a:cubicBezTo>
                  <a:pt x="3944" y="18090"/>
                  <a:pt x="3569" y="18225"/>
                  <a:pt x="3569" y="18360"/>
                </a:cubicBezTo>
                <a:cubicBezTo>
                  <a:pt x="3569" y="20925"/>
                  <a:pt x="3569" y="20925"/>
                  <a:pt x="3569" y="20925"/>
                </a:cubicBezTo>
                <a:cubicBezTo>
                  <a:pt x="939" y="20925"/>
                  <a:pt x="939" y="20925"/>
                  <a:pt x="939" y="20925"/>
                </a:cubicBezTo>
                <a:cubicBezTo>
                  <a:pt x="939" y="18495"/>
                  <a:pt x="939" y="18495"/>
                  <a:pt x="939" y="18495"/>
                </a:cubicBezTo>
                <a:cubicBezTo>
                  <a:pt x="939" y="16065"/>
                  <a:pt x="3569" y="15390"/>
                  <a:pt x="3757" y="15390"/>
                </a:cubicBezTo>
                <a:cubicBezTo>
                  <a:pt x="3757" y="15390"/>
                  <a:pt x="3757" y="15390"/>
                  <a:pt x="3757" y="15390"/>
                </a:cubicBezTo>
                <a:cubicBezTo>
                  <a:pt x="6010" y="14715"/>
                  <a:pt x="6010" y="14715"/>
                  <a:pt x="6010" y="14715"/>
                </a:cubicBezTo>
                <a:cubicBezTo>
                  <a:pt x="6386" y="15390"/>
                  <a:pt x="6386" y="15390"/>
                  <a:pt x="6386" y="15390"/>
                </a:cubicBezTo>
                <a:cubicBezTo>
                  <a:pt x="6386" y="15390"/>
                  <a:pt x="6386" y="15390"/>
                  <a:pt x="6386" y="15390"/>
                </a:cubicBezTo>
                <a:cubicBezTo>
                  <a:pt x="8452" y="20925"/>
                  <a:pt x="8452" y="20925"/>
                  <a:pt x="8452" y="20925"/>
                </a:cubicBezTo>
                <a:cubicBezTo>
                  <a:pt x="7513" y="20925"/>
                  <a:pt x="7513" y="20925"/>
                  <a:pt x="7513" y="20925"/>
                </a:cubicBezTo>
                <a:cubicBezTo>
                  <a:pt x="7325" y="20925"/>
                  <a:pt x="7137" y="21060"/>
                  <a:pt x="7137" y="21195"/>
                </a:cubicBezTo>
                <a:cubicBezTo>
                  <a:pt x="7137" y="21465"/>
                  <a:pt x="7325" y="21600"/>
                  <a:pt x="7513" y="21600"/>
                </a:cubicBezTo>
                <a:cubicBezTo>
                  <a:pt x="9203" y="21600"/>
                  <a:pt x="9203" y="21600"/>
                  <a:pt x="9203" y="21600"/>
                </a:cubicBezTo>
                <a:cubicBezTo>
                  <a:pt x="9203" y="21600"/>
                  <a:pt x="9203" y="21600"/>
                  <a:pt x="9203" y="21600"/>
                </a:cubicBezTo>
                <a:cubicBezTo>
                  <a:pt x="9203" y="21600"/>
                  <a:pt x="9203" y="21600"/>
                  <a:pt x="9203" y="21600"/>
                </a:cubicBezTo>
                <a:cubicBezTo>
                  <a:pt x="12772" y="21600"/>
                  <a:pt x="12772" y="21600"/>
                  <a:pt x="12772" y="21600"/>
                </a:cubicBezTo>
                <a:cubicBezTo>
                  <a:pt x="12772" y="21600"/>
                  <a:pt x="12772" y="21600"/>
                  <a:pt x="12772" y="21600"/>
                </a:cubicBezTo>
                <a:cubicBezTo>
                  <a:pt x="12772" y="21600"/>
                  <a:pt x="12772" y="21600"/>
                  <a:pt x="12772" y="21600"/>
                </a:cubicBezTo>
                <a:cubicBezTo>
                  <a:pt x="21224" y="21600"/>
                  <a:pt x="21224" y="21600"/>
                  <a:pt x="21224" y="21600"/>
                </a:cubicBezTo>
                <a:cubicBezTo>
                  <a:pt x="21412" y="21600"/>
                  <a:pt x="21600" y="21465"/>
                  <a:pt x="21600" y="21195"/>
                </a:cubicBezTo>
                <a:cubicBezTo>
                  <a:pt x="21600" y="18495"/>
                  <a:pt x="21600" y="18495"/>
                  <a:pt x="21600" y="18495"/>
                </a:cubicBezTo>
                <a:cubicBezTo>
                  <a:pt x="21600" y="17010"/>
                  <a:pt x="20661" y="16065"/>
                  <a:pt x="19910" y="15525"/>
                </a:cubicBezTo>
                <a:close/>
                <a:moveTo>
                  <a:pt x="4696" y="12285"/>
                </a:moveTo>
                <a:cubicBezTo>
                  <a:pt x="3381" y="11070"/>
                  <a:pt x="2817" y="9450"/>
                  <a:pt x="2817" y="7695"/>
                </a:cubicBezTo>
                <a:cubicBezTo>
                  <a:pt x="2817" y="3780"/>
                  <a:pt x="6386" y="675"/>
                  <a:pt x="10894" y="675"/>
                </a:cubicBezTo>
                <a:cubicBezTo>
                  <a:pt x="12772" y="675"/>
                  <a:pt x="14463" y="1215"/>
                  <a:pt x="15965" y="2160"/>
                </a:cubicBezTo>
                <a:cubicBezTo>
                  <a:pt x="17843" y="3510"/>
                  <a:pt x="19158" y="5535"/>
                  <a:pt x="19158" y="7695"/>
                </a:cubicBezTo>
                <a:cubicBezTo>
                  <a:pt x="19158" y="9450"/>
                  <a:pt x="18407" y="11070"/>
                  <a:pt x="17092" y="12285"/>
                </a:cubicBezTo>
                <a:cubicBezTo>
                  <a:pt x="16341" y="12150"/>
                  <a:pt x="15590" y="12015"/>
                  <a:pt x="14650" y="11880"/>
                </a:cubicBezTo>
                <a:cubicBezTo>
                  <a:pt x="15590" y="11340"/>
                  <a:pt x="16153" y="10530"/>
                  <a:pt x="16341" y="9720"/>
                </a:cubicBezTo>
                <a:cubicBezTo>
                  <a:pt x="17468" y="9585"/>
                  <a:pt x="18407" y="8910"/>
                  <a:pt x="18407" y="8100"/>
                </a:cubicBezTo>
                <a:cubicBezTo>
                  <a:pt x="18407" y="7290"/>
                  <a:pt x="17468" y="6480"/>
                  <a:pt x="16341" y="6480"/>
                </a:cubicBezTo>
                <a:cubicBezTo>
                  <a:pt x="16341" y="6345"/>
                  <a:pt x="16153" y="6210"/>
                  <a:pt x="15965" y="6075"/>
                </a:cubicBezTo>
                <a:cubicBezTo>
                  <a:pt x="12772" y="5670"/>
                  <a:pt x="11270" y="4320"/>
                  <a:pt x="11270" y="4320"/>
                </a:cubicBezTo>
                <a:cubicBezTo>
                  <a:pt x="11270" y="4185"/>
                  <a:pt x="11082" y="4185"/>
                  <a:pt x="10894" y="4185"/>
                </a:cubicBezTo>
                <a:cubicBezTo>
                  <a:pt x="10706" y="4050"/>
                  <a:pt x="10706" y="4185"/>
                  <a:pt x="10518" y="4185"/>
                </a:cubicBezTo>
                <a:cubicBezTo>
                  <a:pt x="8640" y="5535"/>
                  <a:pt x="5823" y="6075"/>
                  <a:pt x="5823" y="6075"/>
                </a:cubicBezTo>
                <a:cubicBezTo>
                  <a:pt x="5635" y="6210"/>
                  <a:pt x="5447" y="6345"/>
                  <a:pt x="5447" y="6480"/>
                </a:cubicBezTo>
                <a:cubicBezTo>
                  <a:pt x="4320" y="6480"/>
                  <a:pt x="3381" y="7290"/>
                  <a:pt x="3381" y="8100"/>
                </a:cubicBezTo>
                <a:cubicBezTo>
                  <a:pt x="3381" y="8910"/>
                  <a:pt x="4320" y="9585"/>
                  <a:pt x="5447" y="9720"/>
                </a:cubicBezTo>
                <a:cubicBezTo>
                  <a:pt x="5635" y="10530"/>
                  <a:pt x="6198" y="11340"/>
                  <a:pt x="7137" y="11880"/>
                </a:cubicBezTo>
                <a:cubicBezTo>
                  <a:pt x="6198" y="12015"/>
                  <a:pt x="5447" y="12150"/>
                  <a:pt x="4696" y="12285"/>
                </a:cubicBezTo>
                <a:close/>
                <a:moveTo>
                  <a:pt x="16341" y="9045"/>
                </a:moveTo>
                <a:cubicBezTo>
                  <a:pt x="16341" y="7155"/>
                  <a:pt x="16341" y="7155"/>
                  <a:pt x="16341" y="7155"/>
                </a:cubicBezTo>
                <a:cubicBezTo>
                  <a:pt x="16904" y="7290"/>
                  <a:pt x="17468" y="7560"/>
                  <a:pt x="17468" y="8100"/>
                </a:cubicBezTo>
                <a:cubicBezTo>
                  <a:pt x="17468" y="8505"/>
                  <a:pt x="16904" y="8910"/>
                  <a:pt x="16341" y="9045"/>
                </a:cubicBezTo>
                <a:close/>
                <a:moveTo>
                  <a:pt x="5447" y="7155"/>
                </a:moveTo>
                <a:cubicBezTo>
                  <a:pt x="5447" y="9045"/>
                  <a:pt x="5447" y="9045"/>
                  <a:pt x="5447" y="9045"/>
                </a:cubicBezTo>
                <a:cubicBezTo>
                  <a:pt x="4883" y="8910"/>
                  <a:pt x="4320" y="8505"/>
                  <a:pt x="4320" y="8100"/>
                </a:cubicBezTo>
                <a:cubicBezTo>
                  <a:pt x="4320" y="7560"/>
                  <a:pt x="4883" y="7290"/>
                  <a:pt x="5447" y="7155"/>
                </a:cubicBezTo>
                <a:close/>
                <a:moveTo>
                  <a:pt x="6386" y="9180"/>
                </a:moveTo>
                <a:cubicBezTo>
                  <a:pt x="6386" y="6750"/>
                  <a:pt x="6386" y="6750"/>
                  <a:pt x="6386" y="6750"/>
                </a:cubicBezTo>
                <a:cubicBezTo>
                  <a:pt x="7137" y="6480"/>
                  <a:pt x="9203" y="5940"/>
                  <a:pt x="10894" y="4995"/>
                </a:cubicBezTo>
                <a:cubicBezTo>
                  <a:pt x="11457" y="5400"/>
                  <a:pt x="12960" y="6345"/>
                  <a:pt x="15402" y="6750"/>
                </a:cubicBezTo>
                <a:cubicBezTo>
                  <a:pt x="15402" y="9180"/>
                  <a:pt x="15402" y="9180"/>
                  <a:pt x="15402" y="9180"/>
                </a:cubicBezTo>
                <a:cubicBezTo>
                  <a:pt x="15402" y="10800"/>
                  <a:pt x="13523" y="12015"/>
                  <a:pt x="11457" y="12015"/>
                </a:cubicBezTo>
                <a:cubicBezTo>
                  <a:pt x="10330" y="12015"/>
                  <a:pt x="10330" y="12015"/>
                  <a:pt x="10330" y="12015"/>
                </a:cubicBezTo>
                <a:cubicBezTo>
                  <a:pt x="8264" y="12015"/>
                  <a:pt x="6386" y="10800"/>
                  <a:pt x="6386" y="9180"/>
                </a:cubicBezTo>
                <a:close/>
                <a:moveTo>
                  <a:pt x="6950" y="14445"/>
                </a:moveTo>
                <a:cubicBezTo>
                  <a:pt x="8828" y="14175"/>
                  <a:pt x="8828" y="14175"/>
                  <a:pt x="8828" y="14175"/>
                </a:cubicBezTo>
                <a:cubicBezTo>
                  <a:pt x="9016" y="14040"/>
                  <a:pt x="9203" y="13905"/>
                  <a:pt x="9203" y="13770"/>
                </a:cubicBezTo>
                <a:cubicBezTo>
                  <a:pt x="9203" y="12690"/>
                  <a:pt x="9203" y="12690"/>
                  <a:pt x="9203" y="12690"/>
                </a:cubicBezTo>
                <a:cubicBezTo>
                  <a:pt x="9579" y="12690"/>
                  <a:pt x="9955" y="12825"/>
                  <a:pt x="10330" y="12825"/>
                </a:cubicBezTo>
                <a:cubicBezTo>
                  <a:pt x="11457" y="12825"/>
                  <a:pt x="11457" y="12825"/>
                  <a:pt x="11457" y="12825"/>
                </a:cubicBezTo>
                <a:cubicBezTo>
                  <a:pt x="11833" y="12825"/>
                  <a:pt x="12209" y="12690"/>
                  <a:pt x="12584" y="12690"/>
                </a:cubicBezTo>
                <a:cubicBezTo>
                  <a:pt x="12584" y="13770"/>
                  <a:pt x="12584" y="13770"/>
                  <a:pt x="12584" y="13770"/>
                </a:cubicBezTo>
                <a:cubicBezTo>
                  <a:pt x="12584" y="13905"/>
                  <a:pt x="12772" y="14040"/>
                  <a:pt x="12960" y="14175"/>
                </a:cubicBezTo>
                <a:cubicBezTo>
                  <a:pt x="14838" y="14445"/>
                  <a:pt x="14838" y="14445"/>
                  <a:pt x="14838" y="14445"/>
                </a:cubicBezTo>
                <a:cubicBezTo>
                  <a:pt x="14650" y="15120"/>
                  <a:pt x="14650" y="15120"/>
                  <a:pt x="14650" y="15120"/>
                </a:cubicBezTo>
                <a:cubicBezTo>
                  <a:pt x="12960" y="15795"/>
                  <a:pt x="11270" y="16065"/>
                  <a:pt x="9391" y="15795"/>
                </a:cubicBezTo>
                <a:cubicBezTo>
                  <a:pt x="8264" y="15525"/>
                  <a:pt x="7513" y="15255"/>
                  <a:pt x="7137" y="15120"/>
                </a:cubicBezTo>
                <a:lnTo>
                  <a:pt x="6950" y="14445"/>
                </a:lnTo>
                <a:close/>
                <a:moveTo>
                  <a:pt x="12397" y="20925"/>
                </a:moveTo>
                <a:cubicBezTo>
                  <a:pt x="9391" y="20925"/>
                  <a:pt x="9391" y="20925"/>
                  <a:pt x="9391" y="20925"/>
                </a:cubicBezTo>
                <a:cubicBezTo>
                  <a:pt x="7513" y="16065"/>
                  <a:pt x="7513" y="16065"/>
                  <a:pt x="7513" y="16065"/>
                </a:cubicBezTo>
                <a:cubicBezTo>
                  <a:pt x="8077" y="16200"/>
                  <a:pt x="8452" y="16335"/>
                  <a:pt x="9203" y="16470"/>
                </a:cubicBezTo>
                <a:cubicBezTo>
                  <a:pt x="9579" y="16470"/>
                  <a:pt x="10330" y="16605"/>
                  <a:pt x="10894" y="16605"/>
                </a:cubicBezTo>
                <a:cubicBezTo>
                  <a:pt x="11833" y="16605"/>
                  <a:pt x="12960" y="16470"/>
                  <a:pt x="14275" y="16065"/>
                </a:cubicBezTo>
                <a:lnTo>
                  <a:pt x="12397" y="20925"/>
                </a:lnTo>
                <a:close/>
                <a:moveTo>
                  <a:pt x="20661" y="20925"/>
                </a:moveTo>
                <a:cubicBezTo>
                  <a:pt x="18031" y="20925"/>
                  <a:pt x="18031" y="20925"/>
                  <a:pt x="18031" y="20925"/>
                </a:cubicBezTo>
                <a:cubicBezTo>
                  <a:pt x="18031" y="18360"/>
                  <a:pt x="18031" y="18360"/>
                  <a:pt x="18031" y="18360"/>
                </a:cubicBezTo>
                <a:cubicBezTo>
                  <a:pt x="18031" y="18225"/>
                  <a:pt x="17843" y="18090"/>
                  <a:pt x="17468" y="18090"/>
                </a:cubicBezTo>
                <a:cubicBezTo>
                  <a:pt x="17280" y="18090"/>
                  <a:pt x="17092" y="18225"/>
                  <a:pt x="17092" y="18360"/>
                </a:cubicBezTo>
                <a:cubicBezTo>
                  <a:pt x="17092" y="20925"/>
                  <a:pt x="17092" y="20925"/>
                  <a:pt x="17092" y="20925"/>
                </a:cubicBezTo>
                <a:cubicBezTo>
                  <a:pt x="13336" y="20925"/>
                  <a:pt x="13336" y="20925"/>
                  <a:pt x="13336" y="20925"/>
                </a:cubicBezTo>
                <a:cubicBezTo>
                  <a:pt x="15777" y="14715"/>
                  <a:pt x="15777" y="14715"/>
                  <a:pt x="15777" y="14715"/>
                </a:cubicBezTo>
                <a:cubicBezTo>
                  <a:pt x="17843" y="15390"/>
                  <a:pt x="17843" y="15390"/>
                  <a:pt x="17843" y="15390"/>
                </a:cubicBezTo>
                <a:cubicBezTo>
                  <a:pt x="17843" y="15390"/>
                  <a:pt x="17843" y="15390"/>
                  <a:pt x="17843" y="15390"/>
                </a:cubicBezTo>
                <a:cubicBezTo>
                  <a:pt x="18031" y="15390"/>
                  <a:pt x="20661" y="16065"/>
                  <a:pt x="20661" y="18495"/>
                </a:cubicBezTo>
                <a:cubicBezTo>
                  <a:pt x="20661" y="20925"/>
                  <a:pt x="20661" y="20925"/>
                  <a:pt x="20661" y="20925"/>
                </a:cubicBezTo>
                <a:close/>
                <a:moveTo>
                  <a:pt x="10894" y="9720"/>
                </a:moveTo>
                <a:cubicBezTo>
                  <a:pt x="11645" y="9720"/>
                  <a:pt x="11645" y="9720"/>
                  <a:pt x="11645" y="9720"/>
                </a:cubicBezTo>
                <a:cubicBezTo>
                  <a:pt x="11833" y="9720"/>
                  <a:pt x="12021" y="9585"/>
                  <a:pt x="12021" y="9315"/>
                </a:cubicBezTo>
                <a:cubicBezTo>
                  <a:pt x="12021" y="9180"/>
                  <a:pt x="11833" y="9045"/>
                  <a:pt x="11645" y="9045"/>
                </a:cubicBezTo>
                <a:cubicBezTo>
                  <a:pt x="11270" y="9045"/>
                  <a:pt x="11270" y="9045"/>
                  <a:pt x="11270" y="9045"/>
                </a:cubicBezTo>
                <a:cubicBezTo>
                  <a:pt x="11270" y="8235"/>
                  <a:pt x="11270" y="8235"/>
                  <a:pt x="11270" y="8235"/>
                </a:cubicBezTo>
                <a:cubicBezTo>
                  <a:pt x="11270" y="8100"/>
                  <a:pt x="11082" y="7965"/>
                  <a:pt x="10894" y="7965"/>
                </a:cubicBezTo>
                <a:cubicBezTo>
                  <a:pt x="10518" y="7965"/>
                  <a:pt x="10330" y="8100"/>
                  <a:pt x="10330" y="8235"/>
                </a:cubicBezTo>
                <a:cubicBezTo>
                  <a:pt x="10330" y="9315"/>
                  <a:pt x="10330" y="9315"/>
                  <a:pt x="10330" y="9315"/>
                </a:cubicBezTo>
                <a:cubicBezTo>
                  <a:pt x="10330" y="9585"/>
                  <a:pt x="10518" y="9720"/>
                  <a:pt x="10894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13" name="Freeform 197"/>
          <p:cNvSpPr/>
          <p:nvPr/>
        </p:nvSpPr>
        <p:spPr>
          <a:xfrm>
            <a:off x="10682288" y="6942138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" y="9045"/>
                </a:moveTo>
                <a:cubicBezTo>
                  <a:pt x="1890" y="9045"/>
                  <a:pt x="1755" y="9180"/>
                  <a:pt x="1755" y="9315"/>
                </a:cubicBezTo>
                <a:cubicBezTo>
                  <a:pt x="1755" y="9585"/>
                  <a:pt x="1755" y="9585"/>
                  <a:pt x="1755" y="9585"/>
                </a:cubicBezTo>
                <a:cubicBezTo>
                  <a:pt x="1755" y="9855"/>
                  <a:pt x="1890" y="9990"/>
                  <a:pt x="2160" y="9990"/>
                </a:cubicBezTo>
                <a:cubicBezTo>
                  <a:pt x="2295" y="9990"/>
                  <a:pt x="2430" y="9855"/>
                  <a:pt x="2430" y="9585"/>
                </a:cubicBezTo>
                <a:cubicBezTo>
                  <a:pt x="2430" y="9315"/>
                  <a:pt x="2430" y="9315"/>
                  <a:pt x="2430" y="9315"/>
                </a:cubicBezTo>
                <a:cubicBezTo>
                  <a:pt x="2430" y="9180"/>
                  <a:pt x="2295" y="9045"/>
                  <a:pt x="2160" y="9045"/>
                </a:cubicBezTo>
                <a:close/>
                <a:moveTo>
                  <a:pt x="2160" y="7830"/>
                </a:moveTo>
                <a:cubicBezTo>
                  <a:pt x="1890" y="7830"/>
                  <a:pt x="1755" y="7965"/>
                  <a:pt x="1755" y="8235"/>
                </a:cubicBezTo>
                <a:cubicBezTo>
                  <a:pt x="1755" y="8505"/>
                  <a:pt x="1755" y="8505"/>
                  <a:pt x="1755" y="8505"/>
                </a:cubicBezTo>
                <a:cubicBezTo>
                  <a:pt x="1755" y="8640"/>
                  <a:pt x="1890" y="8775"/>
                  <a:pt x="2160" y="8775"/>
                </a:cubicBezTo>
                <a:cubicBezTo>
                  <a:pt x="2295" y="8775"/>
                  <a:pt x="2430" y="8640"/>
                  <a:pt x="2430" y="8505"/>
                </a:cubicBezTo>
                <a:cubicBezTo>
                  <a:pt x="2430" y="8235"/>
                  <a:pt x="2430" y="8235"/>
                  <a:pt x="2430" y="8235"/>
                </a:cubicBezTo>
                <a:cubicBezTo>
                  <a:pt x="2430" y="7965"/>
                  <a:pt x="2295" y="7830"/>
                  <a:pt x="2160" y="7830"/>
                </a:cubicBezTo>
                <a:close/>
                <a:moveTo>
                  <a:pt x="19845" y="12015"/>
                </a:moveTo>
                <a:cubicBezTo>
                  <a:pt x="19845" y="11745"/>
                  <a:pt x="19710" y="11610"/>
                  <a:pt x="19440" y="11610"/>
                </a:cubicBezTo>
                <a:cubicBezTo>
                  <a:pt x="19305" y="11610"/>
                  <a:pt x="19170" y="11745"/>
                  <a:pt x="19170" y="12015"/>
                </a:cubicBezTo>
                <a:cubicBezTo>
                  <a:pt x="19170" y="12285"/>
                  <a:pt x="19170" y="12285"/>
                  <a:pt x="19170" y="12285"/>
                </a:cubicBezTo>
                <a:cubicBezTo>
                  <a:pt x="19170" y="12420"/>
                  <a:pt x="19305" y="12555"/>
                  <a:pt x="19440" y="12555"/>
                </a:cubicBezTo>
                <a:cubicBezTo>
                  <a:pt x="19710" y="12555"/>
                  <a:pt x="19845" y="12420"/>
                  <a:pt x="19845" y="12285"/>
                </a:cubicBezTo>
                <a:lnTo>
                  <a:pt x="19845" y="12015"/>
                </a:lnTo>
                <a:close/>
                <a:moveTo>
                  <a:pt x="19170" y="13095"/>
                </a:moveTo>
                <a:cubicBezTo>
                  <a:pt x="19170" y="13365"/>
                  <a:pt x="19170" y="13365"/>
                  <a:pt x="19170" y="13365"/>
                </a:cubicBezTo>
                <a:cubicBezTo>
                  <a:pt x="19170" y="13635"/>
                  <a:pt x="19305" y="13770"/>
                  <a:pt x="19440" y="13770"/>
                </a:cubicBezTo>
                <a:cubicBezTo>
                  <a:pt x="19710" y="13770"/>
                  <a:pt x="19845" y="13635"/>
                  <a:pt x="19845" y="13365"/>
                </a:cubicBezTo>
                <a:cubicBezTo>
                  <a:pt x="19845" y="13095"/>
                  <a:pt x="19845" y="13095"/>
                  <a:pt x="19845" y="13095"/>
                </a:cubicBezTo>
                <a:cubicBezTo>
                  <a:pt x="19845" y="12960"/>
                  <a:pt x="19710" y="12825"/>
                  <a:pt x="19440" y="12825"/>
                </a:cubicBezTo>
                <a:cubicBezTo>
                  <a:pt x="19305" y="12825"/>
                  <a:pt x="19170" y="12960"/>
                  <a:pt x="19170" y="13095"/>
                </a:cubicBezTo>
                <a:close/>
                <a:moveTo>
                  <a:pt x="20925" y="16875"/>
                </a:moveTo>
                <a:cubicBezTo>
                  <a:pt x="20925" y="16740"/>
                  <a:pt x="21060" y="16605"/>
                  <a:pt x="21060" y="16470"/>
                </a:cubicBezTo>
                <a:cubicBezTo>
                  <a:pt x="21060" y="16470"/>
                  <a:pt x="21060" y="16470"/>
                  <a:pt x="21060" y="16470"/>
                </a:cubicBezTo>
                <a:cubicBezTo>
                  <a:pt x="21060" y="16335"/>
                  <a:pt x="20925" y="16200"/>
                  <a:pt x="20925" y="16065"/>
                </a:cubicBezTo>
                <a:cubicBezTo>
                  <a:pt x="20925" y="16065"/>
                  <a:pt x="20925" y="16065"/>
                  <a:pt x="20925" y="16065"/>
                </a:cubicBezTo>
                <a:cubicBezTo>
                  <a:pt x="20925" y="12825"/>
                  <a:pt x="20925" y="12825"/>
                  <a:pt x="20925" y="12825"/>
                </a:cubicBezTo>
                <a:cubicBezTo>
                  <a:pt x="20925" y="12690"/>
                  <a:pt x="20790" y="12555"/>
                  <a:pt x="20520" y="12555"/>
                </a:cubicBezTo>
                <a:cubicBezTo>
                  <a:pt x="20385" y="12555"/>
                  <a:pt x="20250" y="12690"/>
                  <a:pt x="20250" y="12825"/>
                </a:cubicBezTo>
                <a:cubicBezTo>
                  <a:pt x="20250" y="15525"/>
                  <a:pt x="20250" y="15525"/>
                  <a:pt x="20250" y="15525"/>
                </a:cubicBezTo>
                <a:cubicBezTo>
                  <a:pt x="20115" y="15525"/>
                  <a:pt x="20115" y="15525"/>
                  <a:pt x="20115" y="15525"/>
                </a:cubicBezTo>
                <a:cubicBezTo>
                  <a:pt x="19980" y="15525"/>
                  <a:pt x="19980" y="15525"/>
                  <a:pt x="19980" y="15525"/>
                </a:cubicBezTo>
                <a:cubicBezTo>
                  <a:pt x="18360" y="15525"/>
                  <a:pt x="18360" y="15525"/>
                  <a:pt x="18360" y="15525"/>
                </a:cubicBezTo>
                <a:cubicBezTo>
                  <a:pt x="17955" y="15525"/>
                  <a:pt x="17955" y="15525"/>
                  <a:pt x="17955" y="15525"/>
                </a:cubicBezTo>
                <a:cubicBezTo>
                  <a:pt x="18090" y="15255"/>
                  <a:pt x="18360" y="14985"/>
                  <a:pt x="18360" y="14715"/>
                </a:cubicBezTo>
                <a:cubicBezTo>
                  <a:pt x="18495" y="14445"/>
                  <a:pt x="18360" y="14040"/>
                  <a:pt x="18225" y="13770"/>
                </a:cubicBezTo>
                <a:cubicBezTo>
                  <a:pt x="18225" y="13770"/>
                  <a:pt x="18225" y="13770"/>
                  <a:pt x="18225" y="13770"/>
                </a:cubicBezTo>
                <a:cubicBezTo>
                  <a:pt x="18090" y="13770"/>
                  <a:pt x="17550" y="13095"/>
                  <a:pt x="16335" y="14040"/>
                </a:cubicBezTo>
                <a:cubicBezTo>
                  <a:pt x="16200" y="14175"/>
                  <a:pt x="16065" y="14175"/>
                  <a:pt x="15930" y="14310"/>
                </a:cubicBezTo>
                <a:cubicBezTo>
                  <a:pt x="15930" y="11205"/>
                  <a:pt x="15930" y="11205"/>
                  <a:pt x="15930" y="11205"/>
                </a:cubicBezTo>
                <a:cubicBezTo>
                  <a:pt x="20250" y="11205"/>
                  <a:pt x="20250" y="11205"/>
                  <a:pt x="20250" y="11205"/>
                </a:cubicBezTo>
                <a:cubicBezTo>
                  <a:pt x="20250" y="11745"/>
                  <a:pt x="20250" y="11745"/>
                  <a:pt x="20250" y="11745"/>
                </a:cubicBezTo>
                <a:cubicBezTo>
                  <a:pt x="20250" y="11880"/>
                  <a:pt x="20385" y="12015"/>
                  <a:pt x="20520" y="12015"/>
                </a:cubicBezTo>
                <a:cubicBezTo>
                  <a:pt x="20790" y="12015"/>
                  <a:pt x="20925" y="11880"/>
                  <a:pt x="20925" y="11745"/>
                </a:cubicBezTo>
                <a:cubicBezTo>
                  <a:pt x="20925" y="9315"/>
                  <a:pt x="20925" y="9315"/>
                  <a:pt x="20925" y="9315"/>
                </a:cubicBezTo>
                <a:cubicBezTo>
                  <a:pt x="20925" y="9180"/>
                  <a:pt x="20790" y="9045"/>
                  <a:pt x="20520" y="9045"/>
                </a:cubicBezTo>
                <a:cubicBezTo>
                  <a:pt x="20385" y="9045"/>
                  <a:pt x="20385" y="9045"/>
                  <a:pt x="20385" y="9045"/>
                </a:cubicBezTo>
                <a:cubicBezTo>
                  <a:pt x="20385" y="7965"/>
                  <a:pt x="20385" y="7965"/>
                  <a:pt x="20385" y="7965"/>
                </a:cubicBezTo>
                <a:cubicBezTo>
                  <a:pt x="20655" y="7560"/>
                  <a:pt x="20925" y="7020"/>
                  <a:pt x="21060" y="6075"/>
                </a:cubicBezTo>
                <a:cubicBezTo>
                  <a:pt x="21195" y="5400"/>
                  <a:pt x="21195" y="4860"/>
                  <a:pt x="21195" y="4725"/>
                </a:cubicBezTo>
                <a:cubicBezTo>
                  <a:pt x="21195" y="2970"/>
                  <a:pt x="21195" y="2970"/>
                  <a:pt x="21195" y="2970"/>
                </a:cubicBezTo>
                <a:cubicBezTo>
                  <a:pt x="21195" y="2430"/>
                  <a:pt x="20790" y="2025"/>
                  <a:pt x="20250" y="2025"/>
                </a:cubicBezTo>
                <a:cubicBezTo>
                  <a:pt x="20250" y="2025"/>
                  <a:pt x="20250" y="2025"/>
                  <a:pt x="20250" y="2025"/>
                </a:cubicBezTo>
                <a:cubicBezTo>
                  <a:pt x="20115" y="2025"/>
                  <a:pt x="19980" y="2025"/>
                  <a:pt x="19980" y="2025"/>
                </a:cubicBezTo>
                <a:cubicBezTo>
                  <a:pt x="19980" y="1485"/>
                  <a:pt x="19980" y="1485"/>
                  <a:pt x="19980" y="1485"/>
                </a:cubicBezTo>
                <a:cubicBezTo>
                  <a:pt x="19980" y="1080"/>
                  <a:pt x="19440" y="540"/>
                  <a:pt x="19035" y="540"/>
                </a:cubicBezTo>
                <a:cubicBezTo>
                  <a:pt x="18900" y="540"/>
                  <a:pt x="18900" y="540"/>
                  <a:pt x="18900" y="540"/>
                </a:cubicBezTo>
                <a:cubicBezTo>
                  <a:pt x="18900" y="540"/>
                  <a:pt x="18765" y="675"/>
                  <a:pt x="18630" y="675"/>
                </a:cubicBezTo>
                <a:cubicBezTo>
                  <a:pt x="18495" y="270"/>
                  <a:pt x="18090" y="0"/>
                  <a:pt x="17685" y="0"/>
                </a:cubicBezTo>
                <a:cubicBezTo>
                  <a:pt x="17685" y="0"/>
                  <a:pt x="17685" y="0"/>
                  <a:pt x="17685" y="0"/>
                </a:cubicBezTo>
                <a:cubicBezTo>
                  <a:pt x="17280" y="0"/>
                  <a:pt x="17010" y="270"/>
                  <a:pt x="16875" y="675"/>
                </a:cubicBezTo>
                <a:cubicBezTo>
                  <a:pt x="16740" y="675"/>
                  <a:pt x="16605" y="540"/>
                  <a:pt x="16470" y="540"/>
                </a:cubicBezTo>
                <a:cubicBezTo>
                  <a:pt x="16470" y="540"/>
                  <a:pt x="16470" y="540"/>
                  <a:pt x="16470" y="540"/>
                </a:cubicBezTo>
                <a:cubicBezTo>
                  <a:pt x="16335" y="540"/>
                  <a:pt x="16200" y="675"/>
                  <a:pt x="16065" y="675"/>
                </a:cubicBezTo>
                <a:cubicBezTo>
                  <a:pt x="16065" y="675"/>
                  <a:pt x="15930" y="675"/>
                  <a:pt x="15930" y="675"/>
                </a:cubicBezTo>
                <a:cubicBezTo>
                  <a:pt x="9315" y="675"/>
                  <a:pt x="9315" y="675"/>
                  <a:pt x="9315" y="675"/>
                </a:cubicBezTo>
                <a:cubicBezTo>
                  <a:pt x="9180" y="675"/>
                  <a:pt x="9045" y="810"/>
                  <a:pt x="9045" y="1080"/>
                </a:cubicBezTo>
                <a:cubicBezTo>
                  <a:pt x="9045" y="1215"/>
                  <a:pt x="9045" y="1215"/>
                  <a:pt x="9045" y="1215"/>
                </a:cubicBezTo>
                <a:cubicBezTo>
                  <a:pt x="7965" y="1215"/>
                  <a:pt x="7965" y="1215"/>
                  <a:pt x="7965" y="1215"/>
                </a:cubicBezTo>
                <a:cubicBezTo>
                  <a:pt x="7560" y="945"/>
                  <a:pt x="7020" y="675"/>
                  <a:pt x="6075" y="540"/>
                </a:cubicBezTo>
                <a:cubicBezTo>
                  <a:pt x="5400" y="405"/>
                  <a:pt x="4860" y="405"/>
                  <a:pt x="4725" y="405"/>
                </a:cubicBezTo>
                <a:cubicBezTo>
                  <a:pt x="2970" y="405"/>
                  <a:pt x="2970" y="405"/>
                  <a:pt x="2970" y="405"/>
                </a:cubicBezTo>
                <a:cubicBezTo>
                  <a:pt x="2430" y="405"/>
                  <a:pt x="2025" y="810"/>
                  <a:pt x="2025" y="1350"/>
                </a:cubicBezTo>
                <a:cubicBezTo>
                  <a:pt x="2025" y="1350"/>
                  <a:pt x="2025" y="1350"/>
                  <a:pt x="2025" y="1350"/>
                </a:cubicBezTo>
                <a:cubicBezTo>
                  <a:pt x="2025" y="1485"/>
                  <a:pt x="2025" y="1620"/>
                  <a:pt x="2025" y="1620"/>
                </a:cubicBezTo>
                <a:cubicBezTo>
                  <a:pt x="1485" y="1620"/>
                  <a:pt x="1485" y="1620"/>
                  <a:pt x="1485" y="1620"/>
                </a:cubicBezTo>
                <a:cubicBezTo>
                  <a:pt x="1080" y="1620"/>
                  <a:pt x="540" y="2160"/>
                  <a:pt x="540" y="2565"/>
                </a:cubicBezTo>
                <a:cubicBezTo>
                  <a:pt x="540" y="2700"/>
                  <a:pt x="540" y="2700"/>
                  <a:pt x="540" y="2700"/>
                </a:cubicBezTo>
                <a:cubicBezTo>
                  <a:pt x="540" y="2700"/>
                  <a:pt x="675" y="2835"/>
                  <a:pt x="675" y="2970"/>
                </a:cubicBezTo>
                <a:cubicBezTo>
                  <a:pt x="270" y="3105"/>
                  <a:pt x="0" y="3510"/>
                  <a:pt x="0" y="3915"/>
                </a:cubicBezTo>
                <a:cubicBezTo>
                  <a:pt x="0" y="3915"/>
                  <a:pt x="0" y="3915"/>
                  <a:pt x="0" y="3915"/>
                </a:cubicBezTo>
                <a:cubicBezTo>
                  <a:pt x="0" y="4320"/>
                  <a:pt x="270" y="4590"/>
                  <a:pt x="675" y="4725"/>
                </a:cubicBezTo>
                <a:cubicBezTo>
                  <a:pt x="675" y="4860"/>
                  <a:pt x="540" y="4995"/>
                  <a:pt x="540" y="5130"/>
                </a:cubicBezTo>
                <a:cubicBezTo>
                  <a:pt x="540" y="5130"/>
                  <a:pt x="540" y="5130"/>
                  <a:pt x="540" y="5130"/>
                </a:cubicBezTo>
                <a:cubicBezTo>
                  <a:pt x="540" y="5265"/>
                  <a:pt x="675" y="5400"/>
                  <a:pt x="675" y="5535"/>
                </a:cubicBezTo>
                <a:cubicBezTo>
                  <a:pt x="675" y="12285"/>
                  <a:pt x="675" y="12285"/>
                  <a:pt x="675" y="12285"/>
                </a:cubicBezTo>
                <a:cubicBezTo>
                  <a:pt x="675" y="12420"/>
                  <a:pt x="810" y="12555"/>
                  <a:pt x="1080" y="12555"/>
                </a:cubicBezTo>
                <a:cubicBezTo>
                  <a:pt x="1215" y="12555"/>
                  <a:pt x="1215" y="12555"/>
                  <a:pt x="1215" y="12555"/>
                </a:cubicBezTo>
                <a:cubicBezTo>
                  <a:pt x="1215" y="13635"/>
                  <a:pt x="1215" y="13635"/>
                  <a:pt x="1215" y="13635"/>
                </a:cubicBezTo>
                <a:cubicBezTo>
                  <a:pt x="945" y="14040"/>
                  <a:pt x="675" y="14580"/>
                  <a:pt x="540" y="15525"/>
                </a:cubicBezTo>
                <a:cubicBezTo>
                  <a:pt x="405" y="16200"/>
                  <a:pt x="405" y="16740"/>
                  <a:pt x="405" y="16875"/>
                </a:cubicBezTo>
                <a:cubicBezTo>
                  <a:pt x="405" y="18630"/>
                  <a:pt x="405" y="18630"/>
                  <a:pt x="405" y="18630"/>
                </a:cubicBezTo>
                <a:cubicBezTo>
                  <a:pt x="405" y="19170"/>
                  <a:pt x="810" y="19575"/>
                  <a:pt x="1350" y="19575"/>
                </a:cubicBezTo>
                <a:cubicBezTo>
                  <a:pt x="1350" y="19575"/>
                  <a:pt x="1350" y="19575"/>
                  <a:pt x="1350" y="19575"/>
                </a:cubicBezTo>
                <a:cubicBezTo>
                  <a:pt x="1485" y="19575"/>
                  <a:pt x="1620" y="19575"/>
                  <a:pt x="1620" y="19575"/>
                </a:cubicBezTo>
                <a:cubicBezTo>
                  <a:pt x="1620" y="20115"/>
                  <a:pt x="1620" y="20115"/>
                  <a:pt x="1620" y="20115"/>
                </a:cubicBezTo>
                <a:cubicBezTo>
                  <a:pt x="1620" y="20520"/>
                  <a:pt x="2160" y="21060"/>
                  <a:pt x="2565" y="21060"/>
                </a:cubicBezTo>
                <a:cubicBezTo>
                  <a:pt x="2700" y="21060"/>
                  <a:pt x="2700" y="21060"/>
                  <a:pt x="2700" y="21060"/>
                </a:cubicBezTo>
                <a:cubicBezTo>
                  <a:pt x="2700" y="21060"/>
                  <a:pt x="2835" y="20925"/>
                  <a:pt x="2970" y="20925"/>
                </a:cubicBezTo>
                <a:cubicBezTo>
                  <a:pt x="3105" y="21330"/>
                  <a:pt x="3510" y="21600"/>
                  <a:pt x="3915" y="21600"/>
                </a:cubicBezTo>
                <a:cubicBezTo>
                  <a:pt x="3915" y="21600"/>
                  <a:pt x="3915" y="21600"/>
                  <a:pt x="3915" y="21600"/>
                </a:cubicBezTo>
                <a:cubicBezTo>
                  <a:pt x="4320" y="21600"/>
                  <a:pt x="4590" y="21330"/>
                  <a:pt x="4725" y="20925"/>
                </a:cubicBezTo>
                <a:cubicBezTo>
                  <a:pt x="4860" y="20925"/>
                  <a:pt x="4995" y="21060"/>
                  <a:pt x="5130" y="21060"/>
                </a:cubicBezTo>
                <a:cubicBezTo>
                  <a:pt x="5130" y="21060"/>
                  <a:pt x="5130" y="21060"/>
                  <a:pt x="5130" y="21060"/>
                </a:cubicBezTo>
                <a:cubicBezTo>
                  <a:pt x="5265" y="21060"/>
                  <a:pt x="5400" y="20925"/>
                  <a:pt x="5535" y="20925"/>
                </a:cubicBezTo>
                <a:cubicBezTo>
                  <a:pt x="6885" y="20925"/>
                  <a:pt x="6885" y="20925"/>
                  <a:pt x="6885" y="20925"/>
                </a:cubicBezTo>
                <a:cubicBezTo>
                  <a:pt x="7020" y="20925"/>
                  <a:pt x="7155" y="20790"/>
                  <a:pt x="7155" y="20520"/>
                </a:cubicBezTo>
                <a:cubicBezTo>
                  <a:pt x="7155" y="20385"/>
                  <a:pt x="7020" y="20250"/>
                  <a:pt x="6885" y="20250"/>
                </a:cubicBezTo>
                <a:cubicBezTo>
                  <a:pt x="6075" y="20250"/>
                  <a:pt x="6075" y="20250"/>
                  <a:pt x="6075" y="20250"/>
                </a:cubicBezTo>
                <a:cubicBezTo>
                  <a:pt x="6075" y="20115"/>
                  <a:pt x="6075" y="20115"/>
                  <a:pt x="6075" y="20115"/>
                </a:cubicBezTo>
                <a:cubicBezTo>
                  <a:pt x="6075" y="19980"/>
                  <a:pt x="6075" y="19980"/>
                  <a:pt x="6075" y="19980"/>
                </a:cubicBezTo>
                <a:cubicBezTo>
                  <a:pt x="6075" y="18360"/>
                  <a:pt x="6075" y="18360"/>
                  <a:pt x="6075" y="18360"/>
                </a:cubicBezTo>
                <a:cubicBezTo>
                  <a:pt x="6075" y="17955"/>
                  <a:pt x="6075" y="17955"/>
                  <a:pt x="6075" y="17955"/>
                </a:cubicBezTo>
                <a:cubicBezTo>
                  <a:pt x="6345" y="18090"/>
                  <a:pt x="6615" y="18360"/>
                  <a:pt x="6885" y="18360"/>
                </a:cubicBezTo>
                <a:cubicBezTo>
                  <a:pt x="6885" y="18495"/>
                  <a:pt x="7020" y="18495"/>
                  <a:pt x="7020" y="18495"/>
                </a:cubicBezTo>
                <a:cubicBezTo>
                  <a:pt x="7290" y="18495"/>
                  <a:pt x="7560" y="18360"/>
                  <a:pt x="7830" y="18225"/>
                </a:cubicBezTo>
                <a:cubicBezTo>
                  <a:pt x="7830" y="18225"/>
                  <a:pt x="7830" y="18225"/>
                  <a:pt x="7830" y="18225"/>
                </a:cubicBezTo>
                <a:cubicBezTo>
                  <a:pt x="7830" y="18090"/>
                  <a:pt x="8505" y="17550"/>
                  <a:pt x="7560" y="16335"/>
                </a:cubicBezTo>
                <a:cubicBezTo>
                  <a:pt x="7425" y="16200"/>
                  <a:pt x="7425" y="16065"/>
                  <a:pt x="7290" y="15930"/>
                </a:cubicBezTo>
                <a:cubicBezTo>
                  <a:pt x="10395" y="15930"/>
                  <a:pt x="10395" y="15930"/>
                  <a:pt x="10395" y="15930"/>
                </a:cubicBezTo>
                <a:cubicBezTo>
                  <a:pt x="10395" y="20250"/>
                  <a:pt x="10395" y="20250"/>
                  <a:pt x="10395" y="20250"/>
                </a:cubicBezTo>
                <a:cubicBezTo>
                  <a:pt x="7830" y="20250"/>
                  <a:pt x="7830" y="20250"/>
                  <a:pt x="7830" y="20250"/>
                </a:cubicBezTo>
                <a:cubicBezTo>
                  <a:pt x="7695" y="20250"/>
                  <a:pt x="7560" y="20385"/>
                  <a:pt x="7560" y="20520"/>
                </a:cubicBezTo>
                <a:cubicBezTo>
                  <a:pt x="7560" y="20790"/>
                  <a:pt x="7695" y="20925"/>
                  <a:pt x="7830" y="20925"/>
                </a:cubicBezTo>
                <a:cubicBezTo>
                  <a:pt x="12285" y="20925"/>
                  <a:pt x="12285" y="20925"/>
                  <a:pt x="12285" y="20925"/>
                </a:cubicBezTo>
                <a:cubicBezTo>
                  <a:pt x="12420" y="20925"/>
                  <a:pt x="12555" y="20790"/>
                  <a:pt x="12555" y="20520"/>
                </a:cubicBezTo>
                <a:cubicBezTo>
                  <a:pt x="12555" y="20385"/>
                  <a:pt x="12555" y="20385"/>
                  <a:pt x="12555" y="20385"/>
                </a:cubicBezTo>
                <a:cubicBezTo>
                  <a:pt x="13635" y="20385"/>
                  <a:pt x="13635" y="20385"/>
                  <a:pt x="13635" y="20385"/>
                </a:cubicBezTo>
                <a:cubicBezTo>
                  <a:pt x="14040" y="20655"/>
                  <a:pt x="14580" y="20925"/>
                  <a:pt x="15525" y="21060"/>
                </a:cubicBezTo>
                <a:cubicBezTo>
                  <a:pt x="16065" y="21195"/>
                  <a:pt x="16605" y="21195"/>
                  <a:pt x="16740" y="21195"/>
                </a:cubicBezTo>
                <a:cubicBezTo>
                  <a:pt x="16875" y="21195"/>
                  <a:pt x="16875" y="21195"/>
                  <a:pt x="16875" y="21195"/>
                </a:cubicBezTo>
                <a:cubicBezTo>
                  <a:pt x="18630" y="21195"/>
                  <a:pt x="18630" y="21195"/>
                  <a:pt x="18630" y="21195"/>
                </a:cubicBezTo>
                <a:cubicBezTo>
                  <a:pt x="19170" y="21195"/>
                  <a:pt x="19575" y="20790"/>
                  <a:pt x="19575" y="20250"/>
                </a:cubicBezTo>
                <a:cubicBezTo>
                  <a:pt x="19575" y="20250"/>
                  <a:pt x="19575" y="20250"/>
                  <a:pt x="19575" y="20250"/>
                </a:cubicBezTo>
                <a:cubicBezTo>
                  <a:pt x="19575" y="20115"/>
                  <a:pt x="19575" y="19980"/>
                  <a:pt x="19575" y="19980"/>
                </a:cubicBezTo>
                <a:cubicBezTo>
                  <a:pt x="20115" y="19980"/>
                  <a:pt x="20115" y="19980"/>
                  <a:pt x="20115" y="19980"/>
                </a:cubicBezTo>
                <a:cubicBezTo>
                  <a:pt x="20520" y="19980"/>
                  <a:pt x="21060" y="19440"/>
                  <a:pt x="21060" y="19035"/>
                </a:cubicBezTo>
                <a:cubicBezTo>
                  <a:pt x="21060" y="18900"/>
                  <a:pt x="21060" y="18900"/>
                  <a:pt x="21060" y="18900"/>
                </a:cubicBezTo>
                <a:cubicBezTo>
                  <a:pt x="21060" y="18900"/>
                  <a:pt x="20925" y="18765"/>
                  <a:pt x="20925" y="18630"/>
                </a:cubicBezTo>
                <a:cubicBezTo>
                  <a:pt x="21330" y="18495"/>
                  <a:pt x="21600" y="18090"/>
                  <a:pt x="21600" y="17685"/>
                </a:cubicBezTo>
                <a:cubicBezTo>
                  <a:pt x="21600" y="17685"/>
                  <a:pt x="21600" y="17685"/>
                  <a:pt x="21600" y="17685"/>
                </a:cubicBezTo>
                <a:cubicBezTo>
                  <a:pt x="21600" y="17280"/>
                  <a:pt x="21330" y="17010"/>
                  <a:pt x="20925" y="16875"/>
                </a:cubicBezTo>
                <a:close/>
                <a:moveTo>
                  <a:pt x="20250" y="10530"/>
                </a:moveTo>
                <a:cubicBezTo>
                  <a:pt x="15930" y="10530"/>
                  <a:pt x="15930" y="10530"/>
                  <a:pt x="15930" y="10530"/>
                </a:cubicBezTo>
                <a:cubicBezTo>
                  <a:pt x="15930" y="9720"/>
                  <a:pt x="15930" y="9720"/>
                  <a:pt x="15930" y="9720"/>
                </a:cubicBezTo>
                <a:cubicBezTo>
                  <a:pt x="20250" y="9720"/>
                  <a:pt x="20250" y="9720"/>
                  <a:pt x="20250" y="9720"/>
                </a:cubicBezTo>
                <a:lnTo>
                  <a:pt x="20250" y="10530"/>
                </a:lnTo>
                <a:close/>
                <a:moveTo>
                  <a:pt x="16065" y="4995"/>
                </a:moveTo>
                <a:cubicBezTo>
                  <a:pt x="16200" y="4995"/>
                  <a:pt x="16200" y="4860"/>
                  <a:pt x="16200" y="4725"/>
                </a:cubicBezTo>
                <a:cubicBezTo>
                  <a:pt x="16200" y="4725"/>
                  <a:pt x="16200" y="4725"/>
                  <a:pt x="16200" y="4725"/>
                </a:cubicBezTo>
                <a:cubicBezTo>
                  <a:pt x="16200" y="3240"/>
                  <a:pt x="16200" y="3240"/>
                  <a:pt x="16200" y="3240"/>
                </a:cubicBezTo>
                <a:cubicBezTo>
                  <a:pt x="16200" y="1620"/>
                  <a:pt x="16200" y="1620"/>
                  <a:pt x="16200" y="1620"/>
                </a:cubicBezTo>
                <a:cubicBezTo>
                  <a:pt x="16200" y="1485"/>
                  <a:pt x="16200" y="1485"/>
                  <a:pt x="16200" y="1485"/>
                </a:cubicBezTo>
                <a:cubicBezTo>
                  <a:pt x="16200" y="1350"/>
                  <a:pt x="16335" y="1215"/>
                  <a:pt x="16470" y="1215"/>
                </a:cubicBezTo>
                <a:cubicBezTo>
                  <a:pt x="16470" y="1215"/>
                  <a:pt x="16470" y="1215"/>
                  <a:pt x="16470" y="1215"/>
                </a:cubicBezTo>
                <a:cubicBezTo>
                  <a:pt x="16470" y="1215"/>
                  <a:pt x="16470" y="1215"/>
                  <a:pt x="16470" y="1215"/>
                </a:cubicBezTo>
                <a:cubicBezTo>
                  <a:pt x="16605" y="1215"/>
                  <a:pt x="16740" y="1350"/>
                  <a:pt x="16740" y="1485"/>
                </a:cubicBezTo>
                <a:cubicBezTo>
                  <a:pt x="16740" y="1485"/>
                  <a:pt x="16740" y="1485"/>
                  <a:pt x="16740" y="1620"/>
                </a:cubicBezTo>
                <a:cubicBezTo>
                  <a:pt x="16740" y="1620"/>
                  <a:pt x="16740" y="1620"/>
                  <a:pt x="16740" y="1620"/>
                </a:cubicBezTo>
                <a:cubicBezTo>
                  <a:pt x="16740" y="4455"/>
                  <a:pt x="16740" y="4455"/>
                  <a:pt x="16740" y="4455"/>
                </a:cubicBezTo>
                <a:cubicBezTo>
                  <a:pt x="16740" y="4725"/>
                  <a:pt x="16875" y="4860"/>
                  <a:pt x="17145" y="4860"/>
                </a:cubicBezTo>
                <a:cubicBezTo>
                  <a:pt x="17280" y="4860"/>
                  <a:pt x="17415" y="4725"/>
                  <a:pt x="17415" y="4455"/>
                </a:cubicBezTo>
                <a:cubicBezTo>
                  <a:pt x="17415" y="1620"/>
                  <a:pt x="17415" y="1620"/>
                  <a:pt x="17415" y="1620"/>
                </a:cubicBezTo>
                <a:cubicBezTo>
                  <a:pt x="17415" y="1620"/>
                  <a:pt x="17415" y="1620"/>
                  <a:pt x="17415" y="1620"/>
                </a:cubicBezTo>
                <a:cubicBezTo>
                  <a:pt x="17415" y="1485"/>
                  <a:pt x="17415" y="1485"/>
                  <a:pt x="17415" y="1485"/>
                </a:cubicBezTo>
                <a:cubicBezTo>
                  <a:pt x="17415" y="945"/>
                  <a:pt x="17415" y="945"/>
                  <a:pt x="17415" y="945"/>
                </a:cubicBezTo>
                <a:cubicBezTo>
                  <a:pt x="17415" y="810"/>
                  <a:pt x="17550" y="675"/>
                  <a:pt x="17685" y="675"/>
                </a:cubicBezTo>
                <a:cubicBezTo>
                  <a:pt x="17685" y="675"/>
                  <a:pt x="17685" y="675"/>
                  <a:pt x="17685" y="675"/>
                </a:cubicBezTo>
                <a:cubicBezTo>
                  <a:pt x="17820" y="675"/>
                  <a:pt x="17955" y="810"/>
                  <a:pt x="17955" y="945"/>
                </a:cubicBezTo>
                <a:cubicBezTo>
                  <a:pt x="17955" y="1485"/>
                  <a:pt x="17955" y="1485"/>
                  <a:pt x="17955" y="1485"/>
                </a:cubicBezTo>
                <a:cubicBezTo>
                  <a:pt x="17955" y="1485"/>
                  <a:pt x="17955" y="1485"/>
                  <a:pt x="17955" y="1485"/>
                </a:cubicBezTo>
                <a:cubicBezTo>
                  <a:pt x="17955" y="2295"/>
                  <a:pt x="17955" y="2295"/>
                  <a:pt x="17955" y="2295"/>
                </a:cubicBezTo>
                <a:cubicBezTo>
                  <a:pt x="17955" y="2295"/>
                  <a:pt x="17955" y="2295"/>
                  <a:pt x="17955" y="2295"/>
                </a:cubicBezTo>
                <a:cubicBezTo>
                  <a:pt x="17955" y="4455"/>
                  <a:pt x="17955" y="4455"/>
                  <a:pt x="17955" y="4455"/>
                </a:cubicBezTo>
                <a:cubicBezTo>
                  <a:pt x="17955" y="4725"/>
                  <a:pt x="18090" y="4860"/>
                  <a:pt x="18360" y="4860"/>
                </a:cubicBezTo>
                <a:cubicBezTo>
                  <a:pt x="18495" y="4860"/>
                  <a:pt x="18630" y="4725"/>
                  <a:pt x="18630" y="4455"/>
                </a:cubicBezTo>
                <a:cubicBezTo>
                  <a:pt x="18630" y="2160"/>
                  <a:pt x="18630" y="2160"/>
                  <a:pt x="18630" y="2160"/>
                </a:cubicBezTo>
                <a:cubicBezTo>
                  <a:pt x="18630" y="2160"/>
                  <a:pt x="18630" y="2025"/>
                  <a:pt x="18630" y="2025"/>
                </a:cubicBezTo>
                <a:cubicBezTo>
                  <a:pt x="18630" y="2025"/>
                  <a:pt x="18630" y="2025"/>
                  <a:pt x="18630" y="2025"/>
                </a:cubicBezTo>
                <a:cubicBezTo>
                  <a:pt x="18630" y="2025"/>
                  <a:pt x="18630" y="2025"/>
                  <a:pt x="18630" y="2025"/>
                </a:cubicBezTo>
                <a:cubicBezTo>
                  <a:pt x="18630" y="1485"/>
                  <a:pt x="18630" y="1485"/>
                  <a:pt x="18630" y="1485"/>
                </a:cubicBezTo>
                <a:cubicBezTo>
                  <a:pt x="18765" y="1350"/>
                  <a:pt x="18765" y="1215"/>
                  <a:pt x="18900" y="1215"/>
                </a:cubicBezTo>
                <a:cubicBezTo>
                  <a:pt x="19035" y="1215"/>
                  <a:pt x="19035" y="1215"/>
                  <a:pt x="19035" y="1215"/>
                </a:cubicBezTo>
                <a:cubicBezTo>
                  <a:pt x="19170" y="1215"/>
                  <a:pt x="19170" y="1350"/>
                  <a:pt x="19170" y="1485"/>
                </a:cubicBezTo>
                <a:cubicBezTo>
                  <a:pt x="19170" y="2700"/>
                  <a:pt x="19170" y="2700"/>
                  <a:pt x="19170" y="2700"/>
                </a:cubicBezTo>
                <a:cubicBezTo>
                  <a:pt x="19170" y="2970"/>
                  <a:pt x="19170" y="2970"/>
                  <a:pt x="19170" y="2970"/>
                </a:cubicBezTo>
                <a:cubicBezTo>
                  <a:pt x="19170" y="4455"/>
                  <a:pt x="19170" y="4455"/>
                  <a:pt x="19170" y="4455"/>
                </a:cubicBezTo>
                <a:cubicBezTo>
                  <a:pt x="19170" y="4725"/>
                  <a:pt x="19440" y="4860"/>
                  <a:pt x="19575" y="4860"/>
                </a:cubicBezTo>
                <a:cubicBezTo>
                  <a:pt x="19710" y="4860"/>
                  <a:pt x="19980" y="4725"/>
                  <a:pt x="19980" y="4455"/>
                </a:cubicBezTo>
                <a:cubicBezTo>
                  <a:pt x="19980" y="2970"/>
                  <a:pt x="19980" y="2970"/>
                  <a:pt x="19980" y="2970"/>
                </a:cubicBezTo>
                <a:cubicBezTo>
                  <a:pt x="19980" y="2835"/>
                  <a:pt x="19980" y="2700"/>
                  <a:pt x="20250" y="2700"/>
                </a:cubicBezTo>
                <a:cubicBezTo>
                  <a:pt x="20250" y="2700"/>
                  <a:pt x="20250" y="2700"/>
                  <a:pt x="20250" y="2700"/>
                </a:cubicBezTo>
                <a:cubicBezTo>
                  <a:pt x="20385" y="2700"/>
                  <a:pt x="20520" y="2835"/>
                  <a:pt x="20520" y="2970"/>
                </a:cubicBezTo>
                <a:cubicBezTo>
                  <a:pt x="20520" y="4725"/>
                  <a:pt x="20520" y="4725"/>
                  <a:pt x="20520" y="4725"/>
                </a:cubicBezTo>
                <a:cubicBezTo>
                  <a:pt x="20520" y="4725"/>
                  <a:pt x="20520" y="4725"/>
                  <a:pt x="20520" y="4725"/>
                </a:cubicBezTo>
                <a:cubicBezTo>
                  <a:pt x="20520" y="5670"/>
                  <a:pt x="20250" y="7155"/>
                  <a:pt x="19845" y="7425"/>
                </a:cubicBezTo>
                <a:cubicBezTo>
                  <a:pt x="19710" y="7560"/>
                  <a:pt x="19710" y="7695"/>
                  <a:pt x="19710" y="7830"/>
                </a:cubicBezTo>
                <a:cubicBezTo>
                  <a:pt x="19710" y="9045"/>
                  <a:pt x="19710" y="9045"/>
                  <a:pt x="19710" y="9045"/>
                </a:cubicBezTo>
                <a:cubicBezTo>
                  <a:pt x="16335" y="9045"/>
                  <a:pt x="16335" y="9045"/>
                  <a:pt x="16335" y="9045"/>
                </a:cubicBezTo>
                <a:cubicBezTo>
                  <a:pt x="16335" y="8235"/>
                  <a:pt x="16335" y="8235"/>
                  <a:pt x="16335" y="8235"/>
                </a:cubicBezTo>
                <a:cubicBezTo>
                  <a:pt x="16335" y="8100"/>
                  <a:pt x="16335" y="7965"/>
                  <a:pt x="16200" y="7965"/>
                </a:cubicBezTo>
                <a:cubicBezTo>
                  <a:pt x="15255" y="7155"/>
                  <a:pt x="15255" y="6750"/>
                  <a:pt x="15120" y="6345"/>
                </a:cubicBezTo>
                <a:cubicBezTo>
                  <a:pt x="15120" y="5940"/>
                  <a:pt x="14985" y="5535"/>
                  <a:pt x="14580" y="4860"/>
                </a:cubicBezTo>
                <a:cubicBezTo>
                  <a:pt x="14175" y="4320"/>
                  <a:pt x="14175" y="4050"/>
                  <a:pt x="14310" y="3915"/>
                </a:cubicBezTo>
                <a:cubicBezTo>
                  <a:pt x="14445" y="3780"/>
                  <a:pt x="14580" y="3780"/>
                  <a:pt x="14580" y="3915"/>
                </a:cubicBezTo>
                <a:cubicBezTo>
                  <a:pt x="14985" y="3915"/>
                  <a:pt x="15390" y="4590"/>
                  <a:pt x="15525" y="4860"/>
                </a:cubicBezTo>
                <a:cubicBezTo>
                  <a:pt x="15660" y="5130"/>
                  <a:pt x="15795" y="5130"/>
                  <a:pt x="16065" y="4995"/>
                </a:cubicBezTo>
                <a:close/>
                <a:moveTo>
                  <a:pt x="11205" y="1350"/>
                </a:moveTo>
                <a:cubicBezTo>
                  <a:pt x="15525" y="1350"/>
                  <a:pt x="15525" y="1350"/>
                  <a:pt x="15525" y="1350"/>
                </a:cubicBezTo>
                <a:cubicBezTo>
                  <a:pt x="15525" y="1485"/>
                  <a:pt x="15525" y="1485"/>
                  <a:pt x="15525" y="1485"/>
                </a:cubicBezTo>
                <a:cubicBezTo>
                  <a:pt x="15525" y="1620"/>
                  <a:pt x="15525" y="1620"/>
                  <a:pt x="15525" y="1620"/>
                </a:cubicBezTo>
                <a:cubicBezTo>
                  <a:pt x="15525" y="3240"/>
                  <a:pt x="15525" y="3240"/>
                  <a:pt x="15525" y="3240"/>
                </a:cubicBezTo>
                <a:cubicBezTo>
                  <a:pt x="15525" y="3645"/>
                  <a:pt x="15525" y="3645"/>
                  <a:pt x="15525" y="3645"/>
                </a:cubicBezTo>
                <a:cubicBezTo>
                  <a:pt x="15255" y="3510"/>
                  <a:pt x="14985" y="3240"/>
                  <a:pt x="14715" y="3240"/>
                </a:cubicBezTo>
                <a:cubicBezTo>
                  <a:pt x="14445" y="3105"/>
                  <a:pt x="14040" y="3240"/>
                  <a:pt x="13770" y="3375"/>
                </a:cubicBezTo>
                <a:cubicBezTo>
                  <a:pt x="13770" y="3375"/>
                  <a:pt x="13770" y="3375"/>
                  <a:pt x="13770" y="3375"/>
                </a:cubicBezTo>
                <a:cubicBezTo>
                  <a:pt x="13770" y="3510"/>
                  <a:pt x="13095" y="4050"/>
                  <a:pt x="14040" y="5265"/>
                </a:cubicBezTo>
                <a:cubicBezTo>
                  <a:pt x="14175" y="5400"/>
                  <a:pt x="14175" y="5535"/>
                  <a:pt x="14310" y="5670"/>
                </a:cubicBezTo>
                <a:cubicBezTo>
                  <a:pt x="11205" y="5670"/>
                  <a:pt x="11205" y="5670"/>
                  <a:pt x="11205" y="5670"/>
                </a:cubicBezTo>
                <a:cubicBezTo>
                  <a:pt x="11205" y="1350"/>
                  <a:pt x="11205" y="1350"/>
                  <a:pt x="11205" y="1350"/>
                </a:cubicBezTo>
                <a:close/>
                <a:moveTo>
                  <a:pt x="9720" y="1350"/>
                </a:moveTo>
                <a:cubicBezTo>
                  <a:pt x="10530" y="1350"/>
                  <a:pt x="10530" y="1350"/>
                  <a:pt x="10530" y="1350"/>
                </a:cubicBezTo>
                <a:cubicBezTo>
                  <a:pt x="10530" y="5670"/>
                  <a:pt x="10530" y="5670"/>
                  <a:pt x="10530" y="5670"/>
                </a:cubicBezTo>
                <a:cubicBezTo>
                  <a:pt x="9720" y="5670"/>
                  <a:pt x="9720" y="5670"/>
                  <a:pt x="9720" y="5670"/>
                </a:cubicBezTo>
                <a:lnTo>
                  <a:pt x="9720" y="1350"/>
                </a:lnTo>
                <a:close/>
                <a:moveTo>
                  <a:pt x="945" y="4185"/>
                </a:moveTo>
                <a:cubicBezTo>
                  <a:pt x="810" y="4185"/>
                  <a:pt x="675" y="4050"/>
                  <a:pt x="675" y="3915"/>
                </a:cubicBezTo>
                <a:cubicBezTo>
                  <a:pt x="675" y="3915"/>
                  <a:pt x="675" y="3915"/>
                  <a:pt x="675" y="3915"/>
                </a:cubicBezTo>
                <a:cubicBezTo>
                  <a:pt x="675" y="3780"/>
                  <a:pt x="810" y="3645"/>
                  <a:pt x="945" y="3645"/>
                </a:cubicBezTo>
                <a:cubicBezTo>
                  <a:pt x="1485" y="3645"/>
                  <a:pt x="1485" y="3645"/>
                  <a:pt x="1485" y="3645"/>
                </a:cubicBezTo>
                <a:cubicBezTo>
                  <a:pt x="1485" y="3645"/>
                  <a:pt x="1485" y="3645"/>
                  <a:pt x="1485" y="3645"/>
                </a:cubicBezTo>
                <a:cubicBezTo>
                  <a:pt x="2295" y="3645"/>
                  <a:pt x="2295" y="3645"/>
                  <a:pt x="2295" y="3645"/>
                </a:cubicBezTo>
                <a:cubicBezTo>
                  <a:pt x="2295" y="3645"/>
                  <a:pt x="2295" y="3645"/>
                  <a:pt x="2295" y="3645"/>
                </a:cubicBezTo>
                <a:cubicBezTo>
                  <a:pt x="4455" y="3645"/>
                  <a:pt x="4455" y="3645"/>
                  <a:pt x="4455" y="3645"/>
                </a:cubicBezTo>
                <a:cubicBezTo>
                  <a:pt x="4725" y="3645"/>
                  <a:pt x="4860" y="3510"/>
                  <a:pt x="4860" y="3240"/>
                </a:cubicBezTo>
                <a:cubicBezTo>
                  <a:pt x="4860" y="3105"/>
                  <a:pt x="4725" y="2970"/>
                  <a:pt x="4455" y="2970"/>
                </a:cubicBezTo>
                <a:cubicBezTo>
                  <a:pt x="2160" y="2970"/>
                  <a:pt x="2160" y="2970"/>
                  <a:pt x="2160" y="2970"/>
                </a:cubicBezTo>
                <a:cubicBezTo>
                  <a:pt x="2160" y="2970"/>
                  <a:pt x="2025" y="2970"/>
                  <a:pt x="2025" y="2970"/>
                </a:cubicBezTo>
                <a:cubicBezTo>
                  <a:pt x="2025" y="2970"/>
                  <a:pt x="2025" y="2970"/>
                  <a:pt x="2025" y="2970"/>
                </a:cubicBezTo>
                <a:cubicBezTo>
                  <a:pt x="2025" y="2970"/>
                  <a:pt x="2025" y="2970"/>
                  <a:pt x="2025" y="2970"/>
                </a:cubicBezTo>
                <a:cubicBezTo>
                  <a:pt x="1485" y="2970"/>
                  <a:pt x="1485" y="2970"/>
                  <a:pt x="1485" y="2970"/>
                </a:cubicBezTo>
                <a:cubicBezTo>
                  <a:pt x="1350" y="2835"/>
                  <a:pt x="1215" y="2835"/>
                  <a:pt x="1215" y="2700"/>
                </a:cubicBezTo>
                <a:cubicBezTo>
                  <a:pt x="1215" y="2565"/>
                  <a:pt x="1215" y="2565"/>
                  <a:pt x="1215" y="2565"/>
                </a:cubicBezTo>
                <a:cubicBezTo>
                  <a:pt x="1215" y="2430"/>
                  <a:pt x="1350" y="2430"/>
                  <a:pt x="1485" y="2430"/>
                </a:cubicBezTo>
                <a:cubicBezTo>
                  <a:pt x="2700" y="2430"/>
                  <a:pt x="2700" y="2430"/>
                  <a:pt x="2700" y="2430"/>
                </a:cubicBezTo>
                <a:cubicBezTo>
                  <a:pt x="2970" y="2430"/>
                  <a:pt x="2970" y="2430"/>
                  <a:pt x="2970" y="2430"/>
                </a:cubicBezTo>
                <a:cubicBezTo>
                  <a:pt x="4455" y="2430"/>
                  <a:pt x="4455" y="2430"/>
                  <a:pt x="4455" y="2430"/>
                </a:cubicBezTo>
                <a:cubicBezTo>
                  <a:pt x="4725" y="2430"/>
                  <a:pt x="4860" y="2160"/>
                  <a:pt x="4860" y="2025"/>
                </a:cubicBezTo>
                <a:cubicBezTo>
                  <a:pt x="4860" y="1890"/>
                  <a:pt x="4725" y="1620"/>
                  <a:pt x="4455" y="1620"/>
                </a:cubicBezTo>
                <a:cubicBezTo>
                  <a:pt x="2970" y="1620"/>
                  <a:pt x="2970" y="1620"/>
                  <a:pt x="2970" y="1620"/>
                </a:cubicBezTo>
                <a:cubicBezTo>
                  <a:pt x="2835" y="1620"/>
                  <a:pt x="2700" y="1620"/>
                  <a:pt x="2700" y="1350"/>
                </a:cubicBezTo>
                <a:cubicBezTo>
                  <a:pt x="2700" y="1350"/>
                  <a:pt x="2700" y="1350"/>
                  <a:pt x="2700" y="1350"/>
                </a:cubicBezTo>
                <a:cubicBezTo>
                  <a:pt x="2700" y="1215"/>
                  <a:pt x="2835" y="1080"/>
                  <a:pt x="2970" y="1080"/>
                </a:cubicBezTo>
                <a:cubicBezTo>
                  <a:pt x="4725" y="1080"/>
                  <a:pt x="4725" y="1080"/>
                  <a:pt x="4725" y="1080"/>
                </a:cubicBezTo>
                <a:cubicBezTo>
                  <a:pt x="4725" y="1080"/>
                  <a:pt x="4725" y="1080"/>
                  <a:pt x="4725" y="1080"/>
                </a:cubicBezTo>
                <a:cubicBezTo>
                  <a:pt x="5670" y="1080"/>
                  <a:pt x="7155" y="1350"/>
                  <a:pt x="7425" y="1755"/>
                </a:cubicBezTo>
                <a:cubicBezTo>
                  <a:pt x="7560" y="1890"/>
                  <a:pt x="7695" y="1890"/>
                  <a:pt x="7830" y="1890"/>
                </a:cubicBezTo>
                <a:cubicBezTo>
                  <a:pt x="9045" y="1890"/>
                  <a:pt x="9045" y="1890"/>
                  <a:pt x="9045" y="1890"/>
                </a:cubicBezTo>
                <a:cubicBezTo>
                  <a:pt x="9045" y="5265"/>
                  <a:pt x="9045" y="5265"/>
                  <a:pt x="9045" y="5265"/>
                </a:cubicBezTo>
                <a:cubicBezTo>
                  <a:pt x="8235" y="5265"/>
                  <a:pt x="8235" y="5265"/>
                  <a:pt x="8235" y="5265"/>
                </a:cubicBezTo>
                <a:cubicBezTo>
                  <a:pt x="8100" y="5265"/>
                  <a:pt x="7965" y="5265"/>
                  <a:pt x="7965" y="5400"/>
                </a:cubicBezTo>
                <a:cubicBezTo>
                  <a:pt x="7155" y="6345"/>
                  <a:pt x="6750" y="6345"/>
                  <a:pt x="6345" y="6480"/>
                </a:cubicBezTo>
                <a:cubicBezTo>
                  <a:pt x="5940" y="6480"/>
                  <a:pt x="5535" y="6615"/>
                  <a:pt x="4860" y="7020"/>
                </a:cubicBezTo>
                <a:cubicBezTo>
                  <a:pt x="4320" y="7425"/>
                  <a:pt x="4050" y="7425"/>
                  <a:pt x="3915" y="7290"/>
                </a:cubicBezTo>
                <a:cubicBezTo>
                  <a:pt x="3780" y="7155"/>
                  <a:pt x="3780" y="7020"/>
                  <a:pt x="3915" y="7020"/>
                </a:cubicBezTo>
                <a:cubicBezTo>
                  <a:pt x="3915" y="6615"/>
                  <a:pt x="4590" y="6210"/>
                  <a:pt x="4860" y="6075"/>
                </a:cubicBezTo>
                <a:cubicBezTo>
                  <a:pt x="5130" y="5940"/>
                  <a:pt x="5130" y="5805"/>
                  <a:pt x="4995" y="5535"/>
                </a:cubicBezTo>
                <a:cubicBezTo>
                  <a:pt x="4995" y="5400"/>
                  <a:pt x="4860" y="5400"/>
                  <a:pt x="4725" y="5400"/>
                </a:cubicBezTo>
                <a:cubicBezTo>
                  <a:pt x="4725" y="5400"/>
                  <a:pt x="4725" y="5400"/>
                  <a:pt x="4725" y="5400"/>
                </a:cubicBezTo>
                <a:cubicBezTo>
                  <a:pt x="3240" y="5400"/>
                  <a:pt x="3240" y="5400"/>
                  <a:pt x="3240" y="5400"/>
                </a:cubicBezTo>
                <a:cubicBezTo>
                  <a:pt x="1620" y="5400"/>
                  <a:pt x="1620" y="5400"/>
                  <a:pt x="1620" y="5400"/>
                </a:cubicBezTo>
                <a:cubicBezTo>
                  <a:pt x="1485" y="5400"/>
                  <a:pt x="1485" y="5400"/>
                  <a:pt x="1485" y="5400"/>
                </a:cubicBezTo>
                <a:cubicBezTo>
                  <a:pt x="1350" y="5400"/>
                  <a:pt x="1215" y="5265"/>
                  <a:pt x="1215" y="5130"/>
                </a:cubicBezTo>
                <a:cubicBezTo>
                  <a:pt x="1215" y="5130"/>
                  <a:pt x="1215" y="5130"/>
                  <a:pt x="1215" y="5130"/>
                </a:cubicBezTo>
                <a:cubicBezTo>
                  <a:pt x="1215" y="4995"/>
                  <a:pt x="1350" y="4860"/>
                  <a:pt x="1485" y="4860"/>
                </a:cubicBezTo>
                <a:cubicBezTo>
                  <a:pt x="1485" y="4860"/>
                  <a:pt x="1485" y="4860"/>
                  <a:pt x="1620" y="4860"/>
                </a:cubicBezTo>
                <a:cubicBezTo>
                  <a:pt x="1620" y="4860"/>
                  <a:pt x="1620" y="4860"/>
                  <a:pt x="1620" y="4860"/>
                </a:cubicBezTo>
                <a:cubicBezTo>
                  <a:pt x="4455" y="4860"/>
                  <a:pt x="4455" y="4860"/>
                  <a:pt x="4455" y="4860"/>
                </a:cubicBezTo>
                <a:cubicBezTo>
                  <a:pt x="4725" y="4860"/>
                  <a:pt x="4860" y="4725"/>
                  <a:pt x="4860" y="4455"/>
                </a:cubicBezTo>
                <a:cubicBezTo>
                  <a:pt x="4860" y="4320"/>
                  <a:pt x="4725" y="4185"/>
                  <a:pt x="4455" y="4185"/>
                </a:cubicBezTo>
                <a:cubicBezTo>
                  <a:pt x="1620" y="4185"/>
                  <a:pt x="1620" y="4185"/>
                  <a:pt x="1620" y="4185"/>
                </a:cubicBezTo>
                <a:cubicBezTo>
                  <a:pt x="1620" y="4185"/>
                  <a:pt x="1620" y="4185"/>
                  <a:pt x="1620" y="4185"/>
                </a:cubicBezTo>
                <a:cubicBezTo>
                  <a:pt x="1485" y="4185"/>
                  <a:pt x="1485" y="4185"/>
                  <a:pt x="1485" y="4185"/>
                </a:cubicBezTo>
                <a:cubicBezTo>
                  <a:pt x="945" y="4185"/>
                  <a:pt x="945" y="4185"/>
                  <a:pt x="945" y="4185"/>
                </a:cubicBezTo>
                <a:close/>
                <a:moveTo>
                  <a:pt x="5670" y="10395"/>
                </a:moveTo>
                <a:cubicBezTo>
                  <a:pt x="1350" y="10395"/>
                  <a:pt x="1350" y="10395"/>
                  <a:pt x="1350" y="10395"/>
                </a:cubicBezTo>
                <a:cubicBezTo>
                  <a:pt x="1350" y="6075"/>
                  <a:pt x="1350" y="6075"/>
                  <a:pt x="1350" y="6075"/>
                </a:cubicBezTo>
                <a:cubicBezTo>
                  <a:pt x="1485" y="6075"/>
                  <a:pt x="1485" y="6075"/>
                  <a:pt x="1485" y="6075"/>
                </a:cubicBezTo>
                <a:cubicBezTo>
                  <a:pt x="1620" y="6075"/>
                  <a:pt x="1620" y="6075"/>
                  <a:pt x="1620" y="6075"/>
                </a:cubicBezTo>
                <a:cubicBezTo>
                  <a:pt x="3240" y="6075"/>
                  <a:pt x="3240" y="6075"/>
                  <a:pt x="3240" y="6075"/>
                </a:cubicBezTo>
                <a:cubicBezTo>
                  <a:pt x="3645" y="6075"/>
                  <a:pt x="3645" y="6075"/>
                  <a:pt x="3645" y="6075"/>
                </a:cubicBezTo>
                <a:cubicBezTo>
                  <a:pt x="3510" y="6345"/>
                  <a:pt x="3240" y="6615"/>
                  <a:pt x="3240" y="6885"/>
                </a:cubicBezTo>
                <a:cubicBezTo>
                  <a:pt x="3105" y="7155"/>
                  <a:pt x="3240" y="7560"/>
                  <a:pt x="3375" y="7830"/>
                </a:cubicBezTo>
                <a:cubicBezTo>
                  <a:pt x="3375" y="7830"/>
                  <a:pt x="3375" y="7830"/>
                  <a:pt x="3375" y="7830"/>
                </a:cubicBezTo>
                <a:cubicBezTo>
                  <a:pt x="3375" y="7830"/>
                  <a:pt x="3645" y="8100"/>
                  <a:pt x="4185" y="8100"/>
                </a:cubicBezTo>
                <a:cubicBezTo>
                  <a:pt x="4455" y="8100"/>
                  <a:pt x="4860" y="7965"/>
                  <a:pt x="5265" y="7560"/>
                </a:cubicBezTo>
                <a:cubicBezTo>
                  <a:pt x="5400" y="7425"/>
                  <a:pt x="5535" y="7425"/>
                  <a:pt x="5670" y="7290"/>
                </a:cubicBezTo>
                <a:cubicBezTo>
                  <a:pt x="5670" y="10395"/>
                  <a:pt x="5670" y="10395"/>
                  <a:pt x="5670" y="10395"/>
                </a:cubicBezTo>
                <a:cubicBezTo>
                  <a:pt x="5670" y="10395"/>
                  <a:pt x="5670" y="10395"/>
                  <a:pt x="5670" y="10395"/>
                </a:cubicBezTo>
                <a:close/>
                <a:moveTo>
                  <a:pt x="5670" y="11070"/>
                </a:moveTo>
                <a:cubicBezTo>
                  <a:pt x="5670" y="11880"/>
                  <a:pt x="5670" y="11880"/>
                  <a:pt x="5670" y="11880"/>
                </a:cubicBezTo>
                <a:cubicBezTo>
                  <a:pt x="1350" y="11880"/>
                  <a:pt x="1350" y="11880"/>
                  <a:pt x="1350" y="11880"/>
                </a:cubicBezTo>
                <a:cubicBezTo>
                  <a:pt x="1350" y="11070"/>
                  <a:pt x="1350" y="11070"/>
                  <a:pt x="1350" y="11070"/>
                </a:cubicBezTo>
                <a:lnTo>
                  <a:pt x="5670" y="11070"/>
                </a:lnTo>
                <a:close/>
                <a:moveTo>
                  <a:pt x="7290" y="17685"/>
                </a:moveTo>
                <a:cubicBezTo>
                  <a:pt x="7155" y="17820"/>
                  <a:pt x="7020" y="17820"/>
                  <a:pt x="7020" y="17685"/>
                </a:cubicBezTo>
                <a:cubicBezTo>
                  <a:pt x="6615" y="17685"/>
                  <a:pt x="6210" y="17010"/>
                  <a:pt x="6075" y="16740"/>
                </a:cubicBezTo>
                <a:cubicBezTo>
                  <a:pt x="5940" y="16605"/>
                  <a:pt x="5805" y="16470"/>
                  <a:pt x="5535" y="16605"/>
                </a:cubicBezTo>
                <a:cubicBezTo>
                  <a:pt x="5400" y="16605"/>
                  <a:pt x="5400" y="16740"/>
                  <a:pt x="5400" y="16875"/>
                </a:cubicBezTo>
                <a:cubicBezTo>
                  <a:pt x="5400" y="16875"/>
                  <a:pt x="5400" y="16875"/>
                  <a:pt x="5400" y="16875"/>
                </a:cubicBezTo>
                <a:cubicBezTo>
                  <a:pt x="5400" y="18360"/>
                  <a:pt x="5400" y="18360"/>
                  <a:pt x="5400" y="18360"/>
                </a:cubicBezTo>
                <a:cubicBezTo>
                  <a:pt x="5400" y="19980"/>
                  <a:pt x="5400" y="19980"/>
                  <a:pt x="5400" y="19980"/>
                </a:cubicBezTo>
                <a:cubicBezTo>
                  <a:pt x="5400" y="20115"/>
                  <a:pt x="5400" y="20115"/>
                  <a:pt x="5400" y="20115"/>
                </a:cubicBezTo>
                <a:cubicBezTo>
                  <a:pt x="5400" y="20250"/>
                  <a:pt x="5265" y="20385"/>
                  <a:pt x="5130" y="20385"/>
                </a:cubicBezTo>
                <a:cubicBezTo>
                  <a:pt x="5130" y="20385"/>
                  <a:pt x="5130" y="20385"/>
                  <a:pt x="5130" y="20385"/>
                </a:cubicBezTo>
                <a:cubicBezTo>
                  <a:pt x="4995" y="20385"/>
                  <a:pt x="4860" y="20250"/>
                  <a:pt x="4860" y="20115"/>
                </a:cubicBezTo>
                <a:cubicBezTo>
                  <a:pt x="4860" y="20115"/>
                  <a:pt x="4860" y="20115"/>
                  <a:pt x="4860" y="19980"/>
                </a:cubicBezTo>
                <a:cubicBezTo>
                  <a:pt x="4860" y="19980"/>
                  <a:pt x="4860" y="19980"/>
                  <a:pt x="4860" y="19980"/>
                </a:cubicBezTo>
                <a:cubicBezTo>
                  <a:pt x="4860" y="17145"/>
                  <a:pt x="4860" y="17145"/>
                  <a:pt x="4860" y="17145"/>
                </a:cubicBezTo>
                <a:cubicBezTo>
                  <a:pt x="4860" y="16875"/>
                  <a:pt x="4725" y="16740"/>
                  <a:pt x="4455" y="16740"/>
                </a:cubicBezTo>
                <a:cubicBezTo>
                  <a:pt x="4320" y="16740"/>
                  <a:pt x="4185" y="16875"/>
                  <a:pt x="4185" y="17145"/>
                </a:cubicBezTo>
                <a:cubicBezTo>
                  <a:pt x="4185" y="19980"/>
                  <a:pt x="4185" y="19980"/>
                  <a:pt x="4185" y="19980"/>
                </a:cubicBezTo>
                <a:cubicBezTo>
                  <a:pt x="4185" y="19980"/>
                  <a:pt x="4185" y="19980"/>
                  <a:pt x="4185" y="19980"/>
                </a:cubicBezTo>
                <a:cubicBezTo>
                  <a:pt x="4185" y="20115"/>
                  <a:pt x="4185" y="20115"/>
                  <a:pt x="4185" y="20115"/>
                </a:cubicBezTo>
                <a:cubicBezTo>
                  <a:pt x="4185" y="20655"/>
                  <a:pt x="4185" y="20655"/>
                  <a:pt x="4185" y="20655"/>
                </a:cubicBezTo>
                <a:cubicBezTo>
                  <a:pt x="4185" y="20790"/>
                  <a:pt x="4050" y="20925"/>
                  <a:pt x="3915" y="20925"/>
                </a:cubicBezTo>
                <a:cubicBezTo>
                  <a:pt x="3915" y="20925"/>
                  <a:pt x="3915" y="20925"/>
                  <a:pt x="3915" y="20925"/>
                </a:cubicBezTo>
                <a:cubicBezTo>
                  <a:pt x="3780" y="20925"/>
                  <a:pt x="3645" y="20790"/>
                  <a:pt x="3645" y="20655"/>
                </a:cubicBezTo>
                <a:cubicBezTo>
                  <a:pt x="3645" y="20115"/>
                  <a:pt x="3645" y="20115"/>
                  <a:pt x="3645" y="20115"/>
                </a:cubicBezTo>
                <a:cubicBezTo>
                  <a:pt x="3645" y="20115"/>
                  <a:pt x="3645" y="20115"/>
                  <a:pt x="3645" y="20115"/>
                </a:cubicBezTo>
                <a:cubicBezTo>
                  <a:pt x="3645" y="19305"/>
                  <a:pt x="3645" y="19305"/>
                  <a:pt x="3645" y="19305"/>
                </a:cubicBezTo>
                <a:cubicBezTo>
                  <a:pt x="3645" y="19305"/>
                  <a:pt x="3645" y="19305"/>
                  <a:pt x="3645" y="19305"/>
                </a:cubicBezTo>
                <a:cubicBezTo>
                  <a:pt x="3645" y="17145"/>
                  <a:pt x="3645" y="17145"/>
                  <a:pt x="3645" y="17145"/>
                </a:cubicBezTo>
                <a:cubicBezTo>
                  <a:pt x="3645" y="16875"/>
                  <a:pt x="3510" y="16740"/>
                  <a:pt x="3240" y="16740"/>
                </a:cubicBezTo>
                <a:cubicBezTo>
                  <a:pt x="3105" y="16740"/>
                  <a:pt x="2970" y="16875"/>
                  <a:pt x="2970" y="17145"/>
                </a:cubicBezTo>
                <a:cubicBezTo>
                  <a:pt x="2970" y="19440"/>
                  <a:pt x="2970" y="19440"/>
                  <a:pt x="2970" y="19440"/>
                </a:cubicBezTo>
                <a:cubicBezTo>
                  <a:pt x="2970" y="19440"/>
                  <a:pt x="2970" y="19575"/>
                  <a:pt x="2970" y="19575"/>
                </a:cubicBezTo>
                <a:cubicBezTo>
                  <a:pt x="2970" y="19575"/>
                  <a:pt x="2970" y="19575"/>
                  <a:pt x="2970" y="19575"/>
                </a:cubicBezTo>
                <a:cubicBezTo>
                  <a:pt x="2970" y="19575"/>
                  <a:pt x="2970" y="19575"/>
                  <a:pt x="2970" y="19575"/>
                </a:cubicBezTo>
                <a:cubicBezTo>
                  <a:pt x="2970" y="20115"/>
                  <a:pt x="2970" y="20115"/>
                  <a:pt x="2970" y="20115"/>
                </a:cubicBezTo>
                <a:cubicBezTo>
                  <a:pt x="2835" y="20250"/>
                  <a:pt x="2835" y="20385"/>
                  <a:pt x="2700" y="20385"/>
                </a:cubicBezTo>
                <a:cubicBezTo>
                  <a:pt x="2565" y="20385"/>
                  <a:pt x="2565" y="20385"/>
                  <a:pt x="2565" y="20385"/>
                </a:cubicBezTo>
                <a:cubicBezTo>
                  <a:pt x="2430" y="20385"/>
                  <a:pt x="2430" y="20250"/>
                  <a:pt x="2430" y="20115"/>
                </a:cubicBezTo>
                <a:cubicBezTo>
                  <a:pt x="2430" y="18900"/>
                  <a:pt x="2430" y="18900"/>
                  <a:pt x="2430" y="18900"/>
                </a:cubicBezTo>
                <a:cubicBezTo>
                  <a:pt x="2430" y="18630"/>
                  <a:pt x="2430" y="18630"/>
                  <a:pt x="2430" y="18630"/>
                </a:cubicBezTo>
                <a:cubicBezTo>
                  <a:pt x="2430" y="17145"/>
                  <a:pt x="2430" y="17145"/>
                  <a:pt x="2430" y="17145"/>
                </a:cubicBezTo>
                <a:cubicBezTo>
                  <a:pt x="2430" y="16875"/>
                  <a:pt x="2160" y="16740"/>
                  <a:pt x="2025" y="16740"/>
                </a:cubicBezTo>
                <a:cubicBezTo>
                  <a:pt x="1890" y="16740"/>
                  <a:pt x="1620" y="16875"/>
                  <a:pt x="1620" y="17145"/>
                </a:cubicBezTo>
                <a:cubicBezTo>
                  <a:pt x="1620" y="18630"/>
                  <a:pt x="1620" y="18630"/>
                  <a:pt x="1620" y="18630"/>
                </a:cubicBezTo>
                <a:cubicBezTo>
                  <a:pt x="1620" y="18765"/>
                  <a:pt x="1620" y="18900"/>
                  <a:pt x="1350" y="18900"/>
                </a:cubicBezTo>
                <a:cubicBezTo>
                  <a:pt x="1350" y="18900"/>
                  <a:pt x="1350" y="18900"/>
                  <a:pt x="1350" y="18900"/>
                </a:cubicBezTo>
                <a:cubicBezTo>
                  <a:pt x="1215" y="18900"/>
                  <a:pt x="1080" y="18765"/>
                  <a:pt x="1080" y="18630"/>
                </a:cubicBezTo>
                <a:cubicBezTo>
                  <a:pt x="1080" y="16875"/>
                  <a:pt x="1080" y="16875"/>
                  <a:pt x="1080" y="16875"/>
                </a:cubicBezTo>
                <a:cubicBezTo>
                  <a:pt x="1080" y="16875"/>
                  <a:pt x="1080" y="16875"/>
                  <a:pt x="1080" y="16875"/>
                </a:cubicBezTo>
                <a:cubicBezTo>
                  <a:pt x="1080" y="15930"/>
                  <a:pt x="1350" y="14445"/>
                  <a:pt x="1755" y="14175"/>
                </a:cubicBezTo>
                <a:cubicBezTo>
                  <a:pt x="1890" y="14040"/>
                  <a:pt x="1890" y="13905"/>
                  <a:pt x="1890" y="13770"/>
                </a:cubicBezTo>
                <a:cubicBezTo>
                  <a:pt x="1890" y="12555"/>
                  <a:pt x="1890" y="12555"/>
                  <a:pt x="1890" y="12555"/>
                </a:cubicBezTo>
                <a:cubicBezTo>
                  <a:pt x="5265" y="12555"/>
                  <a:pt x="5265" y="12555"/>
                  <a:pt x="5265" y="12555"/>
                </a:cubicBezTo>
                <a:cubicBezTo>
                  <a:pt x="5265" y="13365"/>
                  <a:pt x="5265" y="13365"/>
                  <a:pt x="5265" y="13365"/>
                </a:cubicBezTo>
                <a:cubicBezTo>
                  <a:pt x="5265" y="13500"/>
                  <a:pt x="5265" y="13635"/>
                  <a:pt x="5400" y="13635"/>
                </a:cubicBezTo>
                <a:cubicBezTo>
                  <a:pt x="6345" y="14445"/>
                  <a:pt x="6345" y="14850"/>
                  <a:pt x="6480" y="15255"/>
                </a:cubicBezTo>
                <a:cubicBezTo>
                  <a:pt x="6480" y="15390"/>
                  <a:pt x="6480" y="15525"/>
                  <a:pt x="6480" y="15660"/>
                </a:cubicBezTo>
                <a:cubicBezTo>
                  <a:pt x="6480" y="15660"/>
                  <a:pt x="6480" y="15660"/>
                  <a:pt x="6480" y="15660"/>
                </a:cubicBezTo>
                <a:cubicBezTo>
                  <a:pt x="6615" y="15930"/>
                  <a:pt x="6750" y="16335"/>
                  <a:pt x="7020" y="16740"/>
                </a:cubicBezTo>
                <a:cubicBezTo>
                  <a:pt x="7425" y="17280"/>
                  <a:pt x="7425" y="17550"/>
                  <a:pt x="7290" y="17685"/>
                </a:cubicBezTo>
                <a:close/>
                <a:moveTo>
                  <a:pt x="11880" y="20250"/>
                </a:moveTo>
                <a:cubicBezTo>
                  <a:pt x="11070" y="20250"/>
                  <a:pt x="11070" y="20250"/>
                  <a:pt x="11070" y="20250"/>
                </a:cubicBezTo>
                <a:cubicBezTo>
                  <a:pt x="11070" y="15930"/>
                  <a:pt x="11070" y="15930"/>
                  <a:pt x="11070" y="15930"/>
                </a:cubicBezTo>
                <a:cubicBezTo>
                  <a:pt x="11880" y="15930"/>
                  <a:pt x="11880" y="15930"/>
                  <a:pt x="11880" y="15930"/>
                </a:cubicBezTo>
                <a:lnTo>
                  <a:pt x="11880" y="20250"/>
                </a:lnTo>
                <a:close/>
                <a:moveTo>
                  <a:pt x="12285" y="15255"/>
                </a:moveTo>
                <a:cubicBezTo>
                  <a:pt x="7155" y="15255"/>
                  <a:pt x="7155" y="15255"/>
                  <a:pt x="7155" y="15255"/>
                </a:cubicBezTo>
                <a:cubicBezTo>
                  <a:pt x="7155" y="15255"/>
                  <a:pt x="7155" y="15255"/>
                  <a:pt x="7155" y="15255"/>
                </a:cubicBezTo>
                <a:cubicBezTo>
                  <a:pt x="7020" y="14580"/>
                  <a:pt x="6885" y="14040"/>
                  <a:pt x="5940" y="13230"/>
                </a:cubicBezTo>
                <a:cubicBezTo>
                  <a:pt x="5940" y="12555"/>
                  <a:pt x="5940" y="12555"/>
                  <a:pt x="5940" y="12555"/>
                </a:cubicBezTo>
                <a:cubicBezTo>
                  <a:pt x="6075" y="12555"/>
                  <a:pt x="6075" y="12555"/>
                  <a:pt x="6075" y="12555"/>
                </a:cubicBezTo>
                <a:cubicBezTo>
                  <a:pt x="6210" y="12555"/>
                  <a:pt x="6345" y="12420"/>
                  <a:pt x="6345" y="12285"/>
                </a:cubicBezTo>
                <a:cubicBezTo>
                  <a:pt x="6345" y="7155"/>
                  <a:pt x="6345" y="7155"/>
                  <a:pt x="6345" y="7155"/>
                </a:cubicBezTo>
                <a:cubicBezTo>
                  <a:pt x="6345" y="7155"/>
                  <a:pt x="6345" y="7155"/>
                  <a:pt x="6345" y="7155"/>
                </a:cubicBezTo>
                <a:cubicBezTo>
                  <a:pt x="7020" y="7020"/>
                  <a:pt x="7560" y="6885"/>
                  <a:pt x="8370" y="5940"/>
                </a:cubicBezTo>
                <a:cubicBezTo>
                  <a:pt x="9045" y="5940"/>
                  <a:pt x="9045" y="5940"/>
                  <a:pt x="9045" y="5940"/>
                </a:cubicBezTo>
                <a:cubicBezTo>
                  <a:pt x="9045" y="6075"/>
                  <a:pt x="9045" y="6075"/>
                  <a:pt x="9045" y="6075"/>
                </a:cubicBezTo>
                <a:cubicBezTo>
                  <a:pt x="9045" y="6210"/>
                  <a:pt x="9180" y="6345"/>
                  <a:pt x="9315" y="6345"/>
                </a:cubicBezTo>
                <a:cubicBezTo>
                  <a:pt x="14445" y="6345"/>
                  <a:pt x="14445" y="6345"/>
                  <a:pt x="14445" y="6345"/>
                </a:cubicBezTo>
                <a:cubicBezTo>
                  <a:pt x="14445" y="6345"/>
                  <a:pt x="14445" y="6345"/>
                  <a:pt x="14445" y="6345"/>
                </a:cubicBezTo>
                <a:cubicBezTo>
                  <a:pt x="14580" y="7020"/>
                  <a:pt x="14715" y="7560"/>
                  <a:pt x="15660" y="8370"/>
                </a:cubicBezTo>
                <a:cubicBezTo>
                  <a:pt x="15660" y="9045"/>
                  <a:pt x="15660" y="9045"/>
                  <a:pt x="15660" y="9045"/>
                </a:cubicBezTo>
                <a:cubicBezTo>
                  <a:pt x="15525" y="9045"/>
                  <a:pt x="15525" y="9045"/>
                  <a:pt x="15525" y="9045"/>
                </a:cubicBezTo>
                <a:cubicBezTo>
                  <a:pt x="15390" y="9045"/>
                  <a:pt x="15255" y="9180"/>
                  <a:pt x="15255" y="9315"/>
                </a:cubicBezTo>
                <a:cubicBezTo>
                  <a:pt x="15255" y="14445"/>
                  <a:pt x="15255" y="14445"/>
                  <a:pt x="15255" y="14445"/>
                </a:cubicBezTo>
                <a:cubicBezTo>
                  <a:pt x="15255" y="14445"/>
                  <a:pt x="15255" y="14445"/>
                  <a:pt x="15255" y="14445"/>
                </a:cubicBezTo>
                <a:cubicBezTo>
                  <a:pt x="14580" y="14580"/>
                  <a:pt x="14040" y="14715"/>
                  <a:pt x="13230" y="15660"/>
                </a:cubicBezTo>
                <a:cubicBezTo>
                  <a:pt x="12555" y="15660"/>
                  <a:pt x="12555" y="15660"/>
                  <a:pt x="12555" y="15660"/>
                </a:cubicBezTo>
                <a:cubicBezTo>
                  <a:pt x="12555" y="15525"/>
                  <a:pt x="12555" y="15525"/>
                  <a:pt x="12555" y="15525"/>
                </a:cubicBezTo>
                <a:cubicBezTo>
                  <a:pt x="12555" y="15390"/>
                  <a:pt x="12420" y="15255"/>
                  <a:pt x="12285" y="15255"/>
                </a:cubicBezTo>
                <a:close/>
                <a:moveTo>
                  <a:pt x="20925" y="17685"/>
                </a:moveTo>
                <a:cubicBezTo>
                  <a:pt x="20925" y="17820"/>
                  <a:pt x="20790" y="17955"/>
                  <a:pt x="20655" y="17955"/>
                </a:cubicBezTo>
                <a:cubicBezTo>
                  <a:pt x="20115" y="17955"/>
                  <a:pt x="20115" y="17955"/>
                  <a:pt x="20115" y="17955"/>
                </a:cubicBezTo>
                <a:cubicBezTo>
                  <a:pt x="20115" y="17955"/>
                  <a:pt x="20115" y="17955"/>
                  <a:pt x="20115" y="17955"/>
                </a:cubicBezTo>
                <a:cubicBezTo>
                  <a:pt x="19305" y="17955"/>
                  <a:pt x="19305" y="17955"/>
                  <a:pt x="19305" y="17955"/>
                </a:cubicBezTo>
                <a:cubicBezTo>
                  <a:pt x="19305" y="17955"/>
                  <a:pt x="19305" y="17955"/>
                  <a:pt x="19305" y="17955"/>
                </a:cubicBezTo>
                <a:cubicBezTo>
                  <a:pt x="17145" y="17955"/>
                  <a:pt x="17145" y="17955"/>
                  <a:pt x="17145" y="17955"/>
                </a:cubicBezTo>
                <a:cubicBezTo>
                  <a:pt x="16875" y="17955"/>
                  <a:pt x="16740" y="18090"/>
                  <a:pt x="16740" y="18360"/>
                </a:cubicBezTo>
                <a:cubicBezTo>
                  <a:pt x="16740" y="18495"/>
                  <a:pt x="16875" y="18630"/>
                  <a:pt x="17145" y="18630"/>
                </a:cubicBezTo>
                <a:cubicBezTo>
                  <a:pt x="19440" y="18630"/>
                  <a:pt x="19440" y="18630"/>
                  <a:pt x="19440" y="18630"/>
                </a:cubicBezTo>
                <a:cubicBezTo>
                  <a:pt x="19440" y="18630"/>
                  <a:pt x="19575" y="18630"/>
                  <a:pt x="19575" y="18630"/>
                </a:cubicBezTo>
                <a:cubicBezTo>
                  <a:pt x="19575" y="18630"/>
                  <a:pt x="19575" y="18630"/>
                  <a:pt x="19575" y="18630"/>
                </a:cubicBezTo>
                <a:cubicBezTo>
                  <a:pt x="19575" y="18630"/>
                  <a:pt x="19575" y="18630"/>
                  <a:pt x="19575" y="18630"/>
                </a:cubicBezTo>
                <a:cubicBezTo>
                  <a:pt x="20115" y="18630"/>
                  <a:pt x="20115" y="18630"/>
                  <a:pt x="20115" y="18630"/>
                </a:cubicBezTo>
                <a:cubicBezTo>
                  <a:pt x="20250" y="18765"/>
                  <a:pt x="20385" y="18765"/>
                  <a:pt x="20385" y="18900"/>
                </a:cubicBezTo>
                <a:cubicBezTo>
                  <a:pt x="20385" y="19035"/>
                  <a:pt x="20385" y="19035"/>
                  <a:pt x="20385" y="19035"/>
                </a:cubicBezTo>
                <a:cubicBezTo>
                  <a:pt x="20385" y="19035"/>
                  <a:pt x="20385" y="19035"/>
                  <a:pt x="20385" y="19035"/>
                </a:cubicBezTo>
                <a:cubicBezTo>
                  <a:pt x="20385" y="19170"/>
                  <a:pt x="20250" y="19170"/>
                  <a:pt x="20115" y="19170"/>
                </a:cubicBezTo>
                <a:cubicBezTo>
                  <a:pt x="18900" y="19170"/>
                  <a:pt x="18900" y="19170"/>
                  <a:pt x="18900" y="19170"/>
                </a:cubicBezTo>
                <a:cubicBezTo>
                  <a:pt x="18630" y="19170"/>
                  <a:pt x="18630" y="19170"/>
                  <a:pt x="18630" y="19170"/>
                </a:cubicBezTo>
                <a:cubicBezTo>
                  <a:pt x="17145" y="19170"/>
                  <a:pt x="17145" y="19170"/>
                  <a:pt x="17145" y="19170"/>
                </a:cubicBezTo>
                <a:cubicBezTo>
                  <a:pt x="16875" y="19170"/>
                  <a:pt x="16740" y="19440"/>
                  <a:pt x="16740" y="19575"/>
                </a:cubicBezTo>
                <a:cubicBezTo>
                  <a:pt x="16740" y="19710"/>
                  <a:pt x="16875" y="19980"/>
                  <a:pt x="17145" y="19980"/>
                </a:cubicBezTo>
                <a:cubicBezTo>
                  <a:pt x="18630" y="19980"/>
                  <a:pt x="18630" y="19980"/>
                  <a:pt x="18630" y="19980"/>
                </a:cubicBezTo>
                <a:cubicBezTo>
                  <a:pt x="18765" y="19980"/>
                  <a:pt x="18900" y="19980"/>
                  <a:pt x="18900" y="20250"/>
                </a:cubicBezTo>
                <a:cubicBezTo>
                  <a:pt x="18900" y="20250"/>
                  <a:pt x="18900" y="20250"/>
                  <a:pt x="18900" y="20250"/>
                </a:cubicBezTo>
                <a:cubicBezTo>
                  <a:pt x="18900" y="20385"/>
                  <a:pt x="18765" y="20520"/>
                  <a:pt x="18630" y="20520"/>
                </a:cubicBezTo>
                <a:cubicBezTo>
                  <a:pt x="16875" y="20520"/>
                  <a:pt x="16875" y="20520"/>
                  <a:pt x="16875" y="20520"/>
                </a:cubicBezTo>
                <a:cubicBezTo>
                  <a:pt x="16875" y="20520"/>
                  <a:pt x="16875" y="20520"/>
                  <a:pt x="16875" y="20520"/>
                </a:cubicBezTo>
                <a:cubicBezTo>
                  <a:pt x="16065" y="20520"/>
                  <a:pt x="14985" y="20385"/>
                  <a:pt x="14445" y="20115"/>
                </a:cubicBezTo>
                <a:cubicBezTo>
                  <a:pt x="14445" y="20115"/>
                  <a:pt x="14445" y="20115"/>
                  <a:pt x="14445" y="20115"/>
                </a:cubicBezTo>
                <a:cubicBezTo>
                  <a:pt x="14445" y="19980"/>
                  <a:pt x="14310" y="19980"/>
                  <a:pt x="14175" y="19980"/>
                </a:cubicBezTo>
                <a:cubicBezTo>
                  <a:pt x="14175" y="19845"/>
                  <a:pt x="14175" y="19845"/>
                  <a:pt x="14175" y="19845"/>
                </a:cubicBezTo>
                <a:cubicBezTo>
                  <a:pt x="14040" y="19710"/>
                  <a:pt x="13905" y="19710"/>
                  <a:pt x="13770" y="19710"/>
                </a:cubicBezTo>
                <a:cubicBezTo>
                  <a:pt x="12555" y="19710"/>
                  <a:pt x="12555" y="19710"/>
                  <a:pt x="12555" y="19710"/>
                </a:cubicBezTo>
                <a:cubicBezTo>
                  <a:pt x="12555" y="16335"/>
                  <a:pt x="12555" y="16335"/>
                  <a:pt x="12555" y="16335"/>
                </a:cubicBezTo>
                <a:cubicBezTo>
                  <a:pt x="13365" y="16335"/>
                  <a:pt x="13365" y="16335"/>
                  <a:pt x="13365" y="16335"/>
                </a:cubicBezTo>
                <a:cubicBezTo>
                  <a:pt x="13500" y="16335"/>
                  <a:pt x="13635" y="16335"/>
                  <a:pt x="13635" y="16200"/>
                </a:cubicBezTo>
                <a:cubicBezTo>
                  <a:pt x="14445" y="15255"/>
                  <a:pt x="14850" y="15255"/>
                  <a:pt x="15255" y="15120"/>
                </a:cubicBezTo>
                <a:cubicBezTo>
                  <a:pt x="15660" y="15120"/>
                  <a:pt x="16065" y="14985"/>
                  <a:pt x="16740" y="14580"/>
                </a:cubicBezTo>
                <a:cubicBezTo>
                  <a:pt x="17280" y="14175"/>
                  <a:pt x="17550" y="14175"/>
                  <a:pt x="17685" y="14310"/>
                </a:cubicBezTo>
                <a:cubicBezTo>
                  <a:pt x="17820" y="14445"/>
                  <a:pt x="17820" y="14580"/>
                  <a:pt x="17685" y="14580"/>
                </a:cubicBezTo>
                <a:cubicBezTo>
                  <a:pt x="17685" y="14985"/>
                  <a:pt x="17010" y="15390"/>
                  <a:pt x="16740" y="15525"/>
                </a:cubicBezTo>
                <a:cubicBezTo>
                  <a:pt x="16605" y="15660"/>
                  <a:pt x="16470" y="15795"/>
                  <a:pt x="16605" y="16065"/>
                </a:cubicBezTo>
                <a:cubicBezTo>
                  <a:pt x="16605" y="16200"/>
                  <a:pt x="16740" y="16200"/>
                  <a:pt x="16875" y="16200"/>
                </a:cubicBezTo>
                <a:cubicBezTo>
                  <a:pt x="16875" y="16200"/>
                  <a:pt x="16875" y="16200"/>
                  <a:pt x="16875" y="16200"/>
                </a:cubicBezTo>
                <a:cubicBezTo>
                  <a:pt x="18360" y="16200"/>
                  <a:pt x="18360" y="16200"/>
                  <a:pt x="18360" y="16200"/>
                </a:cubicBezTo>
                <a:cubicBezTo>
                  <a:pt x="19980" y="16200"/>
                  <a:pt x="19980" y="16200"/>
                  <a:pt x="19980" y="16200"/>
                </a:cubicBezTo>
                <a:cubicBezTo>
                  <a:pt x="20115" y="16200"/>
                  <a:pt x="20115" y="16200"/>
                  <a:pt x="20115" y="16200"/>
                </a:cubicBezTo>
                <a:cubicBezTo>
                  <a:pt x="20250" y="16200"/>
                  <a:pt x="20385" y="16335"/>
                  <a:pt x="20385" y="16470"/>
                </a:cubicBezTo>
                <a:cubicBezTo>
                  <a:pt x="20385" y="16470"/>
                  <a:pt x="20385" y="16470"/>
                  <a:pt x="20385" y="16470"/>
                </a:cubicBezTo>
                <a:cubicBezTo>
                  <a:pt x="20385" y="16605"/>
                  <a:pt x="20250" y="16740"/>
                  <a:pt x="20115" y="16740"/>
                </a:cubicBezTo>
                <a:cubicBezTo>
                  <a:pt x="20115" y="16740"/>
                  <a:pt x="20115" y="16740"/>
                  <a:pt x="19980" y="16740"/>
                </a:cubicBezTo>
                <a:cubicBezTo>
                  <a:pt x="19980" y="16740"/>
                  <a:pt x="19980" y="16740"/>
                  <a:pt x="19980" y="16740"/>
                </a:cubicBezTo>
                <a:cubicBezTo>
                  <a:pt x="17145" y="16740"/>
                  <a:pt x="17145" y="16740"/>
                  <a:pt x="17145" y="16740"/>
                </a:cubicBezTo>
                <a:cubicBezTo>
                  <a:pt x="16875" y="16740"/>
                  <a:pt x="16740" y="16875"/>
                  <a:pt x="16740" y="17145"/>
                </a:cubicBezTo>
                <a:cubicBezTo>
                  <a:pt x="16740" y="17280"/>
                  <a:pt x="16875" y="17415"/>
                  <a:pt x="17145" y="17415"/>
                </a:cubicBezTo>
                <a:cubicBezTo>
                  <a:pt x="19980" y="17415"/>
                  <a:pt x="19980" y="17415"/>
                  <a:pt x="19980" y="17415"/>
                </a:cubicBezTo>
                <a:cubicBezTo>
                  <a:pt x="19980" y="17415"/>
                  <a:pt x="19980" y="17415"/>
                  <a:pt x="19980" y="17415"/>
                </a:cubicBezTo>
                <a:cubicBezTo>
                  <a:pt x="20115" y="17415"/>
                  <a:pt x="20115" y="17415"/>
                  <a:pt x="20115" y="17415"/>
                </a:cubicBezTo>
                <a:cubicBezTo>
                  <a:pt x="20655" y="17415"/>
                  <a:pt x="20655" y="17415"/>
                  <a:pt x="20655" y="17415"/>
                </a:cubicBezTo>
                <a:cubicBezTo>
                  <a:pt x="20790" y="17415"/>
                  <a:pt x="20925" y="17550"/>
                  <a:pt x="20925" y="17685"/>
                </a:cubicBezTo>
                <a:cubicBezTo>
                  <a:pt x="20925" y="17685"/>
                  <a:pt x="20925" y="17685"/>
                  <a:pt x="20925" y="17685"/>
                </a:cubicBezTo>
                <a:close/>
                <a:moveTo>
                  <a:pt x="9585" y="19845"/>
                </a:moveTo>
                <a:cubicBezTo>
                  <a:pt x="9855" y="19845"/>
                  <a:pt x="9990" y="19710"/>
                  <a:pt x="9990" y="19440"/>
                </a:cubicBezTo>
                <a:cubicBezTo>
                  <a:pt x="9990" y="19305"/>
                  <a:pt x="9855" y="19170"/>
                  <a:pt x="9585" y="19170"/>
                </a:cubicBezTo>
                <a:cubicBezTo>
                  <a:pt x="9315" y="19170"/>
                  <a:pt x="9315" y="19170"/>
                  <a:pt x="9315" y="19170"/>
                </a:cubicBezTo>
                <a:cubicBezTo>
                  <a:pt x="9180" y="19170"/>
                  <a:pt x="9045" y="19305"/>
                  <a:pt x="9045" y="19440"/>
                </a:cubicBezTo>
                <a:cubicBezTo>
                  <a:pt x="9045" y="19710"/>
                  <a:pt x="9180" y="19845"/>
                  <a:pt x="9315" y="19845"/>
                </a:cubicBezTo>
                <a:lnTo>
                  <a:pt x="9585" y="19845"/>
                </a:lnTo>
                <a:close/>
                <a:moveTo>
                  <a:pt x="8235" y="19845"/>
                </a:moveTo>
                <a:cubicBezTo>
                  <a:pt x="8505" y="19845"/>
                  <a:pt x="8505" y="19845"/>
                  <a:pt x="8505" y="19845"/>
                </a:cubicBezTo>
                <a:cubicBezTo>
                  <a:pt x="8640" y="19845"/>
                  <a:pt x="8775" y="19710"/>
                  <a:pt x="8775" y="19440"/>
                </a:cubicBezTo>
                <a:cubicBezTo>
                  <a:pt x="8775" y="19305"/>
                  <a:pt x="8640" y="19170"/>
                  <a:pt x="8505" y="19170"/>
                </a:cubicBezTo>
                <a:cubicBezTo>
                  <a:pt x="8235" y="19170"/>
                  <a:pt x="8235" y="19170"/>
                  <a:pt x="8235" y="19170"/>
                </a:cubicBezTo>
                <a:cubicBezTo>
                  <a:pt x="7965" y="19170"/>
                  <a:pt x="7830" y="19305"/>
                  <a:pt x="7830" y="19440"/>
                </a:cubicBezTo>
                <a:cubicBezTo>
                  <a:pt x="7830" y="19710"/>
                  <a:pt x="7965" y="19845"/>
                  <a:pt x="8235" y="19845"/>
                </a:cubicBezTo>
                <a:close/>
                <a:moveTo>
                  <a:pt x="12285" y="1755"/>
                </a:moveTo>
                <a:cubicBezTo>
                  <a:pt x="12015" y="1755"/>
                  <a:pt x="12015" y="1755"/>
                  <a:pt x="12015" y="1755"/>
                </a:cubicBezTo>
                <a:cubicBezTo>
                  <a:pt x="11745" y="1755"/>
                  <a:pt x="11610" y="1890"/>
                  <a:pt x="11610" y="2160"/>
                </a:cubicBezTo>
                <a:cubicBezTo>
                  <a:pt x="11610" y="2295"/>
                  <a:pt x="11745" y="2430"/>
                  <a:pt x="12015" y="2430"/>
                </a:cubicBezTo>
                <a:cubicBezTo>
                  <a:pt x="12285" y="2430"/>
                  <a:pt x="12285" y="2430"/>
                  <a:pt x="12285" y="2430"/>
                </a:cubicBezTo>
                <a:cubicBezTo>
                  <a:pt x="12420" y="2430"/>
                  <a:pt x="12555" y="2295"/>
                  <a:pt x="12555" y="2160"/>
                </a:cubicBezTo>
                <a:cubicBezTo>
                  <a:pt x="12555" y="1890"/>
                  <a:pt x="12420" y="1755"/>
                  <a:pt x="12285" y="1755"/>
                </a:cubicBezTo>
                <a:close/>
                <a:moveTo>
                  <a:pt x="13770" y="2160"/>
                </a:moveTo>
                <a:cubicBezTo>
                  <a:pt x="13770" y="1890"/>
                  <a:pt x="13635" y="1755"/>
                  <a:pt x="13365" y="1755"/>
                </a:cubicBezTo>
                <a:cubicBezTo>
                  <a:pt x="13095" y="1755"/>
                  <a:pt x="13095" y="1755"/>
                  <a:pt x="13095" y="1755"/>
                </a:cubicBezTo>
                <a:cubicBezTo>
                  <a:pt x="12960" y="1755"/>
                  <a:pt x="12825" y="1890"/>
                  <a:pt x="12825" y="2160"/>
                </a:cubicBezTo>
                <a:cubicBezTo>
                  <a:pt x="12825" y="2295"/>
                  <a:pt x="12960" y="2430"/>
                  <a:pt x="13095" y="2430"/>
                </a:cubicBezTo>
                <a:cubicBezTo>
                  <a:pt x="13365" y="2430"/>
                  <a:pt x="13365" y="2430"/>
                  <a:pt x="13365" y="2430"/>
                </a:cubicBezTo>
                <a:cubicBezTo>
                  <a:pt x="13635" y="2430"/>
                  <a:pt x="13770" y="2295"/>
                  <a:pt x="13770" y="21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14" name="Freeform 198"/>
          <p:cNvSpPr/>
          <p:nvPr/>
        </p:nvSpPr>
        <p:spPr>
          <a:xfrm>
            <a:off x="10682288" y="8208964"/>
            <a:ext cx="1092201" cy="1000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55" y="12513"/>
                </a:moveTo>
                <a:cubicBezTo>
                  <a:pt x="20250" y="12066"/>
                  <a:pt x="19710" y="11917"/>
                  <a:pt x="19710" y="11917"/>
                </a:cubicBezTo>
                <a:cubicBezTo>
                  <a:pt x="18225" y="11172"/>
                  <a:pt x="18225" y="11172"/>
                  <a:pt x="18225" y="11172"/>
                </a:cubicBezTo>
                <a:cubicBezTo>
                  <a:pt x="17145" y="10428"/>
                  <a:pt x="17145" y="10428"/>
                  <a:pt x="17145" y="10428"/>
                </a:cubicBezTo>
                <a:cubicBezTo>
                  <a:pt x="17145" y="10130"/>
                  <a:pt x="17145" y="10130"/>
                  <a:pt x="17145" y="10130"/>
                </a:cubicBezTo>
                <a:cubicBezTo>
                  <a:pt x="17955" y="9683"/>
                  <a:pt x="18495" y="8789"/>
                  <a:pt x="18630" y="7895"/>
                </a:cubicBezTo>
                <a:cubicBezTo>
                  <a:pt x="19305" y="7746"/>
                  <a:pt x="19845" y="7150"/>
                  <a:pt x="19845" y="6406"/>
                </a:cubicBezTo>
                <a:cubicBezTo>
                  <a:pt x="19845" y="5959"/>
                  <a:pt x="19710" y="5661"/>
                  <a:pt x="19440" y="5363"/>
                </a:cubicBezTo>
                <a:cubicBezTo>
                  <a:pt x="19440" y="4022"/>
                  <a:pt x="19440" y="4022"/>
                  <a:pt x="19440" y="4022"/>
                </a:cubicBezTo>
                <a:cubicBezTo>
                  <a:pt x="19440" y="1788"/>
                  <a:pt x="17820" y="0"/>
                  <a:pt x="15795" y="0"/>
                </a:cubicBezTo>
                <a:cubicBezTo>
                  <a:pt x="15525" y="0"/>
                  <a:pt x="15525" y="0"/>
                  <a:pt x="15525" y="0"/>
                </a:cubicBezTo>
                <a:cubicBezTo>
                  <a:pt x="13905" y="0"/>
                  <a:pt x="12420" y="1192"/>
                  <a:pt x="12015" y="2979"/>
                </a:cubicBezTo>
                <a:cubicBezTo>
                  <a:pt x="11610" y="2830"/>
                  <a:pt x="11340" y="2830"/>
                  <a:pt x="10935" y="2830"/>
                </a:cubicBezTo>
                <a:cubicBezTo>
                  <a:pt x="10665" y="2830"/>
                  <a:pt x="10665" y="2830"/>
                  <a:pt x="10665" y="2830"/>
                </a:cubicBezTo>
                <a:cubicBezTo>
                  <a:pt x="10260" y="2830"/>
                  <a:pt x="9990" y="2979"/>
                  <a:pt x="9585" y="2979"/>
                </a:cubicBezTo>
                <a:cubicBezTo>
                  <a:pt x="9180" y="1192"/>
                  <a:pt x="7695" y="0"/>
                  <a:pt x="6075" y="0"/>
                </a:cubicBezTo>
                <a:cubicBezTo>
                  <a:pt x="5805" y="0"/>
                  <a:pt x="5805" y="0"/>
                  <a:pt x="5805" y="0"/>
                </a:cubicBezTo>
                <a:cubicBezTo>
                  <a:pt x="3780" y="0"/>
                  <a:pt x="2160" y="1788"/>
                  <a:pt x="2160" y="4022"/>
                </a:cubicBezTo>
                <a:cubicBezTo>
                  <a:pt x="2160" y="5363"/>
                  <a:pt x="2160" y="5363"/>
                  <a:pt x="2160" y="5363"/>
                </a:cubicBezTo>
                <a:cubicBezTo>
                  <a:pt x="1890" y="5661"/>
                  <a:pt x="1755" y="5959"/>
                  <a:pt x="1755" y="6406"/>
                </a:cubicBezTo>
                <a:cubicBezTo>
                  <a:pt x="1755" y="7150"/>
                  <a:pt x="2295" y="7746"/>
                  <a:pt x="2970" y="7895"/>
                </a:cubicBezTo>
                <a:cubicBezTo>
                  <a:pt x="3105" y="8789"/>
                  <a:pt x="3645" y="9683"/>
                  <a:pt x="4455" y="10130"/>
                </a:cubicBezTo>
                <a:cubicBezTo>
                  <a:pt x="4455" y="10428"/>
                  <a:pt x="4455" y="10428"/>
                  <a:pt x="4455" y="10428"/>
                </a:cubicBezTo>
                <a:cubicBezTo>
                  <a:pt x="3375" y="11172"/>
                  <a:pt x="3375" y="11172"/>
                  <a:pt x="3375" y="11172"/>
                </a:cubicBezTo>
                <a:cubicBezTo>
                  <a:pt x="1890" y="11917"/>
                  <a:pt x="1890" y="11917"/>
                  <a:pt x="1890" y="11917"/>
                </a:cubicBezTo>
                <a:cubicBezTo>
                  <a:pt x="1890" y="11917"/>
                  <a:pt x="1350" y="12066"/>
                  <a:pt x="945" y="12513"/>
                </a:cubicBezTo>
                <a:cubicBezTo>
                  <a:pt x="540" y="12960"/>
                  <a:pt x="0" y="13854"/>
                  <a:pt x="0" y="15046"/>
                </a:cubicBezTo>
                <a:cubicBezTo>
                  <a:pt x="0" y="17429"/>
                  <a:pt x="0" y="17429"/>
                  <a:pt x="0" y="17429"/>
                </a:cubicBezTo>
                <a:cubicBezTo>
                  <a:pt x="0" y="17578"/>
                  <a:pt x="135" y="17727"/>
                  <a:pt x="405" y="17727"/>
                </a:cubicBezTo>
                <a:cubicBezTo>
                  <a:pt x="4590" y="17727"/>
                  <a:pt x="4590" y="17727"/>
                  <a:pt x="4590" y="17727"/>
                </a:cubicBezTo>
                <a:cubicBezTo>
                  <a:pt x="4590" y="18025"/>
                  <a:pt x="4590" y="18472"/>
                  <a:pt x="4590" y="18770"/>
                </a:cubicBezTo>
                <a:cubicBezTo>
                  <a:pt x="4590" y="21153"/>
                  <a:pt x="4590" y="21153"/>
                  <a:pt x="4590" y="21153"/>
                </a:cubicBezTo>
                <a:cubicBezTo>
                  <a:pt x="4590" y="21451"/>
                  <a:pt x="4725" y="21600"/>
                  <a:pt x="4860" y="21600"/>
                </a:cubicBezTo>
                <a:cubicBezTo>
                  <a:pt x="8910" y="21600"/>
                  <a:pt x="8910" y="21600"/>
                  <a:pt x="8910" y="21600"/>
                </a:cubicBezTo>
                <a:cubicBezTo>
                  <a:pt x="9855" y="21600"/>
                  <a:pt x="9855" y="21600"/>
                  <a:pt x="9855" y="2160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2690" y="21600"/>
                  <a:pt x="12690" y="21600"/>
                  <a:pt x="12690" y="21600"/>
                </a:cubicBezTo>
                <a:cubicBezTo>
                  <a:pt x="12825" y="21600"/>
                  <a:pt x="12825" y="21600"/>
                  <a:pt x="12825" y="21600"/>
                </a:cubicBezTo>
                <a:cubicBezTo>
                  <a:pt x="13095" y="21600"/>
                  <a:pt x="13230" y="21451"/>
                  <a:pt x="13230" y="21153"/>
                </a:cubicBezTo>
                <a:cubicBezTo>
                  <a:pt x="13230" y="21004"/>
                  <a:pt x="13095" y="20855"/>
                  <a:pt x="12825" y="20855"/>
                </a:cubicBezTo>
                <a:cubicBezTo>
                  <a:pt x="12690" y="20855"/>
                  <a:pt x="12690" y="20855"/>
                  <a:pt x="12690" y="20855"/>
                </a:cubicBezTo>
                <a:cubicBezTo>
                  <a:pt x="12150" y="20855"/>
                  <a:pt x="12150" y="20855"/>
                  <a:pt x="12150" y="20855"/>
                </a:cubicBezTo>
                <a:cubicBezTo>
                  <a:pt x="11745" y="18025"/>
                  <a:pt x="11745" y="18025"/>
                  <a:pt x="11745" y="18025"/>
                </a:cubicBezTo>
                <a:cubicBezTo>
                  <a:pt x="11880" y="17578"/>
                  <a:pt x="11880" y="17578"/>
                  <a:pt x="11880" y="17578"/>
                </a:cubicBezTo>
                <a:cubicBezTo>
                  <a:pt x="12150" y="17727"/>
                  <a:pt x="12150" y="17727"/>
                  <a:pt x="12150" y="17727"/>
                </a:cubicBezTo>
                <a:cubicBezTo>
                  <a:pt x="12150" y="17727"/>
                  <a:pt x="12285" y="17727"/>
                  <a:pt x="12285" y="17727"/>
                </a:cubicBezTo>
                <a:cubicBezTo>
                  <a:pt x="12420" y="17727"/>
                  <a:pt x="12420" y="17727"/>
                  <a:pt x="12420" y="17727"/>
                </a:cubicBezTo>
                <a:cubicBezTo>
                  <a:pt x="12555" y="17727"/>
                  <a:pt x="12555" y="17727"/>
                  <a:pt x="12690" y="17578"/>
                </a:cubicBezTo>
                <a:cubicBezTo>
                  <a:pt x="13635" y="15492"/>
                  <a:pt x="13635" y="15492"/>
                  <a:pt x="13635" y="15492"/>
                </a:cubicBezTo>
                <a:cubicBezTo>
                  <a:pt x="14850" y="16088"/>
                  <a:pt x="14850" y="16088"/>
                  <a:pt x="14850" y="16088"/>
                </a:cubicBezTo>
                <a:cubicBezTo>
                  <a:pt x="14850" y="16088"/>
                  <a:pt x="14850" y="16088"/>
                  <a:pt x="14850" y="16088"/>
                </a:cubicBezTo>
                <a:cubicBezTo>
                  <a:pt x="14850" y="16088"/>
                  <a:pt x="16335" y="16684"/>
                  <a:pt x="16335" y="18770"/>
                </a:cubicBezTo>
                <a:cubicBezTo>
                  <a:pt x="16335" y="20855"/>
                  <a:pt x="16335" y="20855"/>
                  <a:pt x="16335" y="20855"/>
                </a:cubicBezTo>
                <a:cubicBezTo>
                  <a:pt x="14985" y="20855"/>
                  <a:pt x="14985" y="20855"/>
                  <a:pt x="14985" y="20855"/>
                </a:cubicBezTo>
                <a:cubicBezTo>
                  <a:pt x="14985" y="18621"/>
                  <a:pt x="14985" y="18621"/>
                  <a:pt x="14985" y="18621"/>
                </a:cubicBezTo>
                <a:cubicBezTo>
                  <a:pt x="14985" y="18472"/>
                  <a:pt x="14850" y="18323"/>
                  <a:pt x="14580" y="18323"/>
                </a:cubicBezTo>
                <a:cubicBezTo>
                  <a:pt x="14445" y="18323"/>
                  <a:pt x="14310" y="18472"/>
                  <a:pt x="14310" y="18621"/>
                </a:cubicBezTo>
                <a:cubicBezTo>
                  <a:pt x="14310" y="20855"/>
                  <a:pt x="14310" y="20855"/>
                  <a:pt x="14310" y="20855"/>
                </a:cubicBezTo>
                <a:cubicBezTo>
                  <a:pt x="13905" y="20855"/>
                  <a:pt x="13905" y="20855"/>
                  <a:pt x="13905" y="20855"/>
                </a:cubicBezTo>
                <a:cubicBezTo>
                  <a:pt x="13770" y="20855"/>
                  <a:pt x="13635" y="21004"/>
                  <a:pt x="13635" y="21153"/>
                </a:cubicBezTo>
                <a:cubicBezTo>
                  <a:pt x="13635" y="21451"/>
                  <a:pt x="13770" y="21600"/>
                  <a:pt x="13905" y="21600"/>
                </a:cubicBezTo>
                <a:cubicBezTo>
                  <a:pt x="16740" y="21600"/>
                  <a:pt x="16740" y="21600"/>
                  <a:pt x="16740" y="21600"/>
                </a:cubicBezTo>
                <a:cubicBezTo>
                  <a:pt x="16875" y="21600"/>
                  <a:pt x="17145" y="21302"/>
                  <a:pt x="17145" y="21153"/>
                </a:cubicBezTo>
                <a:cubicBezTo>
                  <a:pt x="17145" y="18770"/>
                  <a:pt x="17145" y="18770"/>
                  <a:pt x="17145" y="18770"/>
                </a:cubicBezTo>
                <a:cubicBezTo>
                  <a:pt x="17145" y="18472"/>
                  <a:pt x="17010" y="18025"/>
                  <a:pt x="17010" y="17727"/>
                </a:cubicBezTo>
                <a:cubicBezTo>
                  <a:pt x="21195" y="17727"/>
                  <a:pt x="21195" y="17727"/>
                  <a:pt x="21195" y="17727"/>
                </a:cubicBezTo>
                <a:cubicBezTo>
                  <a:pt x="21465" y="17727"/>
                  <a:pt x="21600" y="17578"/>
                  <a:pt x="21600" y="17429"/>
                </a:cubicBezTo>
                <a:cubicBezTo>
                  <a:pt x="21600" y="15046"/>
                  <a:pt x="21600" y="15046"/>
                  <a:pt x="21600" y="15046"/>
                </a:cubicBezTo>
                <a:cubicBezTo>
                  <a:pt x="21600" y="13854"/>
                  <a:pt x="21060" y="12960"/>
                  <a:pt x="20655" y="12513"/>
                </a:cubicBezTo>
                <a:close/>
                <a:moveTo>
                  <a:pt x="17955" y="7299"/>
                </a:moveTo>
                <a:cubicBezTo>
                  <a:pt x="17955" y="8640"/>
                  <a:pt x="17010" y="9683"/>
                  <a:pt x="15930" y="9683"/>
                </a:cubicBezTo>
                <a:cubicBezTo>
                  <a:pt x="15390" y="9683"/>
                  <a:pt x="15390" y="9683"/>
                  <a:pt x="15390" y="9683"/>
                </a:cubicBezTo>
                <a:cubicBezTo>
                  <a:pt x="15255" y="9683"/>
                  <a:pt x="15255" y="9683"/>
                  <a:pt x="15120" y="9683"/>
                </a:cubicBezTo>
                <a:cubicBezTo>
                  <a:pt x="15120" y="9683"/>
                  <a:pt x="15120" y="9534"/>
                  <a:pt x="15120" y="9534"/>
                </a:cubicBezTo>
                <a:cubicBezTo>
                  <a:pt x="15120" y="9236"/>
                  <a:pt x="14985" y="8789"/>
                  <a:pt x="14850" y="8491"/>
                </a:cubicBezTo>
                <a:cubicBezTo>
                  <a:pt x="14850" y="7150"/>
                  <a:pt x="14850" y="7150"/>
                  <a:pt x="14850" y="7150"/>
                </a:cubicBezTo>
                <a:cubicBezTo>
                  <a:pt x="14850" y="6406"/>
                  <a:pt x="14715" y="5810"/>
                  <a:pt x="14445" y="5214"/>
                </a:cubicBezTo>
                <a:cubicBezTo>
                  <a:pt x="15120" y="5065"/>
                  <a:pt x="16065" y="4618"/>
                  <a:pt x="16740" y="3873"/>
                </a:cubicBezTo>
                <a:cubicBezTo>
                  <a:pt x="16875" y="4469"/>
                  <a:pt x="17280" y="5065"/>
                  <a:pt x="17955" y="5363"/>
                </a:cubicBezTo>
                <a:cubicBezTo>
                  <a:pt x="17955" y="7299"/>
                  <a:pt x="17955" y="7299"/>
                  <a:pt x="17955" y="7299"/>
                </a:cubicBezTo>
                <a:close/>
                <a:moveTo>
                  <a:pt x="16470" y="10279"/>
                </a:moveTo>
                <a:cubicBezTo>
                  <a:pt x="16470" y="11172"/>
                  <a:pt x="16470" y="11172"/>
                  <a:pt x="16470" y="11172"/>
                </a:cubicBezTo>
                <a:cubicBezTo>
                  <a:pt x="15660" y="12066"/>
                  <a:pt x="15660" y="12066"/>
                  <a:pt x="15660" y="12066"/>
                </a:cubicBezTo>
                <a:cubicBezTo>
                  <a:pt x="14850" y="11172"/>
                  <a:pt x="14850" y="11172"/>
                  <a:pt x="14850" y="11172"/>
                </a:cubicBezTo>
                <a:cubicBezTo>
                  <a:pt x="14850" y="11172"/>
                  <a:pt x="14850" y="11172"/>
                  <a:pt x="14850" y="11172"/>
                </a:cubicBezTo>
                <a:cubicBezTo>
                  <a:pt x="14850" y="10577"/>
                  <a:pt x="14850" y="10577"/>
                  <a:pt x="14850" y="10577"/>
                </a:cubicBezTo>
                <a:cubicBezTo>
                  <a:pt x="14850" y="10577"/>
                  <a:pt x="14850" y="10577"/>
                  <a:pt x="14850" y="10577"/>
                </a:cubicBezTo>
                <a:cubicBezTo>
                  <a:pt x="14850" y="10577"/>
                  <a:pt x="14850" y="10577"/>
                  <a:pt x="14850" y="10577"/>
                </a:cubicBezTo>
                <a:cubicBezTo>
                  <a:pt x="14850" y="10577"/>
                  <a:pt x="14985" y="10428"/>
                  <a:pt x="14985" y="10428"/>
                </a:cubicBezTo>
                <a:cubicBezTo>
                  <a:pt x="15120" y="10428"/>
                  <a:pt x="15255" y="10428"/>
                  <a:pt x="15390" y="10428"/>
                </a:cubicBezTo>
                <a:cubicBezTo>
                  <a:pt x="15930" y="10428"/>
                  <a:pt x="15930" y="10428"/>
                  <a:pt x="15930" y="10428"/>
                </a:cubicBezTo>
                <a:cubicBezTo>
                  <a:pt x="16065" y="10428"/>
                  <a:pt x="16335" y="10428"/>
                  <a:pt x="16470" y="10279"/>
                </a:cubicBezTo>
                <a:close/>
                <a:moveTo>
                  <a:pt x="14445" y="9534"/>
                </a:moveTo>
                <a:cubicBezTo>
                  <a:pt x="14445" y="9832"/>
                  <a:pt x="14445" y="9981"/>
                  <a:pt x="14310" y="10130"/>
                </a:cubicBezTo>
                <a:cubicBezTo>
                  <a:pt x="14310" y="10130"/>
                  <a:pt x="14175" y="10130"/>
                  <a:pt x="14175" y="10279"/>
                </a:cubicBezTo>
                <a:cubicBezTo>
                  <a:pt x="14175" y="10279"/>
                  <a:pt x="14040" y="10279"/>
                  <a:pt x="14040" y="10279"/>
                </a:cubicBezTo>
                <a:cubicBezTo>
                  <a:pt x="14040" y="8789"/>
                  <a:pt x="14040" y="8789"/>
                  <a:pt x="14040" y="8789"/>
                </a:cubicBezTo>
                <a:cubicBezTo>
                  <a:pt x="14310" y="8938"/>
                  <a:pt x="14445" y="9236"/>
                  <a:pt x="14445" y="9534"/>
                </a:cubicBezTo>
                <a:close/>
                <a:moveTo>
                  <a:pt x="19170" y="6406"/>
                </a:moveTo>
                <a:cubicBezTo>
                  <a:pt x="19170" y="6703"/>
                  <a:pt x="18900" y="7001"/>
                  <a:pt x="18630" y="7001"/>
                </a:cubicBezTo>
                <a:cubicBezTo>
                  <a:pt x="18630" y="5810"/>
                  <a:pt x="18630" y="5810"/>
                  <a:pt x="18630" y="5810"/>
                </a:cubicBezTo>
                <a:cubicBezTo>
                  <a:pt x="18900" y="5810"/>
                  <a:pt x="19170" y="6108"/>
                  <a:pt x="19170" y="6406"/>
                </a:cubicBezTo>
                <a:close/>
                <a:moveTo>
                  <a:pt x="12690" y="3277"/>
                </a:moveTo>
                <a:cubicBezTo>
                  <a:pt x="12960" y="1788"/>
                  <a:pt x="14175" y="745"/>
                  <a:pt x="15525" y="745"/>
                </a:cubicBezTo>
                <a:cubicBezTo>
                  <a:pt x="15795" y="745"/>
                  <a:pt x="15795" y="745"/>
                  <a:pt x="15795" y="745"/>
                </a:cubicBezTo>
                <a:cubicBezTo>
                  <a:pt x="17415" y="745"/>
                  <a:pt x="18765" y="2234"/>
                  <a:pt x="18765" y="4022"/>
                </a:cubicBezTo>
                <a:cubicBezTo>
                  <a:pt x="18765" y="4916"/>
                  <a:pt x="18765" y="4916"/>
                  <a:pt x="18765" y="4916"/>
                </a:cubicBezTo>
                <a:cubicBezTo>
                  <a:pt x="18765" y="4916"/>
                  <a:pt x="18765" y="4916"/>
                  <a:pt x="18630" y="4916"/>
                </a:cubicBezTo>
                <a:cubicBezTo>
                  <a:pt x="18630" y="4767"/>
                  <a:pt x="18495" y="4767"/>
                  <a:pt x="18495" y="4618"/>
                </a:cubicBezTo>
                <a:cubicBezTo>
                  <a:pt x="17415" y="4469"/>
                  <a:pt x="17145" y="3128"/>
                  <a:pt x="17145" y="3128"/>
                </a:cubicBezTo>
                <a:cubicBezTo>
                  <a:pt x="17145" y="2979"/>
                  <a:pt x="17010" y="2830"/>
                  <a:pt x="16875" y="2830"/>
                </a:cubicBezTo>
                <a:cubicBezTo>
                  <a:pt x="16740" y="2830"/>
                  <a:pt x="16605" y="2830"/>
                  <a:pt x="16605" y="2979"/>
                </a:cubicBezTo>
                <a:cubicBezTo>
                  <a:pt x="15930" y="3873"/>
                  <a:pt x="14850" y="4320"/>
                  <a:pt x="14040" y="4618"/>
                </a:cubicBezTo>
                <a:cubicBezTo>
                  <a:pt x="13635" y="4022"/>
                  <a:pt x="13230" y="3575"/>
                  <a:pt x="12555" y="3277"/>
                </a:cubicBezTo>
                <a:cubicBezTo>
                  <a:pt x="12555" y="3277"/>
                  <a:pt x="12690" y="3277"/>
                  <a:pt x="12690" y="3277"/>
                </a:cubicBezTo>
                <a:close/>
                <a:moveTo>
                  <a:pt x="10665" y="3575"/>
                </a:moveTo>
                <a:cubicBezTo>
                  <a:pt x="10935" y="3575"/>
                  <a:pt x="10935" y="3575"/>
                  <a:pt x="10935" y="3575"/>
                </a:cubicBezTo>
                <a:cubicBezTo>
                  <a:pt x="10935" y="3575"/>
                  <a:pt x="10935" y="3575"/>
                  <a:pt x="10935" y="3575"/>
                </a:cubicBezTo>
                <a:cubicBezTo>
                  <a:pt x="12690" y="3575"/>
                  <a:pt x="14175" y="5214"/>
                  <a:pt x="14175" y="7150"/>
                </a:cubicBezTo>
                <a:cubicBezTo>
                  <a:pt x="14175" y="8044"/>
                  <a:pt x="14175" y="8044"/>
                  <a:pt x="14175" y="8044"/>
                </a:cubicBezTo>
                <a:cubicBezTo>
                  <a:pt x="14040" y="8044"/>
                  <a:pt x="14040" y="8044"/>
                  <a:pt x="14040" y="8044"/>
                </a:cubicBezTo>
                <a:cubicBezTo>
                  <a:pt x="14040" y="8044"/>
                  <a:pt x="14040" y="8044"/>
                  <a:pt x="14040" y="8044"/>
                </a:cubicBezTo>
                <a:cubicBezTo>
                  <a:pt x="14040" y="8044"/>
                  <a:pt x="14040" y="8044"/>
                  <a:pt x="14040" y="8044"/>
                </a:cubicBezTo>
                <a:cubicBezTo>
                  <a:pt x="14040" y="8044"/>
                  <a:pt x="14040" y="8044"/>
                  <a:pt x="14040" y="8044"/>
                </a:cubicBezTo>
                <a:cubicBezTo>
                  <a:pt x="14040" y="8044"/>
                  <a:pt x="14040" y="8044"/>
                  <a:pt x="14040" y="8044"/>
                </a:cubicBezTo>
                <a:cubicBezTo>
                  <a:pt x="14040" y="8044"/>
                  <a:pt x="14040" y="8044"/>
                  <a:pt x="14040" y="8044"/>
                </a:cubicBezTo>
                <a:cubicBezTo>
                  <a:pt x="14040" y="8044"/>
                  <a:pt x="14040" y="8044"/>
                  <a:pt x="14040" y="8044"/>
                </a:cubicBezTo>
                <a:cubicBezTo>
                  <a:pt x="14040" y="8044"/>
                  <a:pt x="13905" y="8044"/>
                  <a:pt x="13905" y="8044"/>
                </a:cubicBezTo>
                <a:cubicBezTo>
                  <a:pt x="13905" y="7895"/>
                  <a:pt x="13905" y="7895"/>
                  <a:pt x="13905" y="7895"/>
                </a:cubicBezTo>
                <a:cubicBezTo>
                  <a:pt x="13905" y="7895"/>
                  <a:pt x="13905" y="7895"/>
                  <a:pt x="13905" y="7895"/>
                </a:cubicBezTo>
                <a:cubicBezTo>
                  <a:pt x="13905" y="7895"/>
                  <a:pt x="13905" y="7895"/>
                  <a:pt x="13905" y="7895"/>
                </a:cubicBezTo>
                <a:cubicBezTo>
                  <a:pt x="13905" y="7895"/>
                  <a:pt x="13905" y="7895"/>
                  <a:pt x="13905" y="7895"/>
                </a:cubicBezTo>
                <a:cubicBezTo>
                  <a:pt x="13905" y="7895"/>
                  <a:pt x="13905" y="7895"/>
                  <a:pt x="13905" y="7895"/>
                </a:cubicBezTo>
                <a:cubicBezTo>
                  <a:pt x="13905" y="7895"/>
                  <a:pt x="13905" y="7895"/>
                  <a:pt x="13905" y="7895"/>
                </a:cubicBezTo>
                <a:cubicBezTo>
                  <a:pt x="13905" y="7895"/>
                  <a:pt x="13905" y="7895"/>
                  <a:pt x="13905" y="7895"/>
                </a:cubicBezTo>
                <a:cubicBezTo>
                  <a:pt x="13905" y="7895"/>
                  <a:pt x="13905" y="7895"/>
                  <a:pt x="13905" y="7895"/>
                </a:cubicBezTo>
                <a:cubicBezTo>
                  <a:pt x="13905" y="7895"/>
                  <a:pt x="13905" y="7895"/>
                  <a:pt x="13905" y="7895"/>
                </a:cubicBezTo>
                <a:cubicBezTo>
                  <a:pt x="13905" y="7895"/>
                  <a:pt x="13905" y="7895"/>
                  <a:pt x="13905" y="7895"/>
                </a:cubicBezTo>
                <a:cubicBezTo>
                  <a:pt x="13905" y="7895"/>
                  <a:pt x="13905" y="7895"/>
                  <a:pt x="13905" y="7895"/>
                </a:cubicBezTo>
                <a:cubicBezTo>
                  <a:pt x="13770" y="7895"/>
                  <a:pt x="13770" y="7895"/>
                  <a:pt x="13770" y="7895"/>
                </a:cubicBezTo>
                <a:cubicBezTo>
                  <a:pt x="13770" y="7895"/>
                  <a:pt x="13770" y="7746"/>
                  <a:pt x="13770" y="7746"/>
                </a:cubicBezTo>
                <a:cubicBezTo>
                  <a:pt x="13770" y="7746"/>
                  <a:pt x="13770" y="7746"/>
                  <a:pt x="13770" y="7746"/>
                </a:cubicBezTo>
                <a:cubicBezTo>
                  <a:pt x="13770" y="7746"/>
                  <a:pt x="13770" y="7746"/>
                  <a:pt x="13770" y="7746"/>
                </a:cubicBezTo>
                <a:cubicBezTo>
                  <a:pt x="13770" y="7746"/>
                  <a:pt x="13770" y="7746"/>
                  <a:pt x="13770" y="7746"/>
                </a:cubicBezTo>
                <a:cubicBezTo>
                  <a:pt x="13770" y="7746"/>
                  <a:pt x="13770" y="7746"/>
                  <a:pt x="13770" y="7746"/>
                </a:cubicBezTo>
                <a:cubicBezTo>
                  <a:pt x="12690" y="7597"/>
                  <a:pt x="12420" y="6108"/>
                  <a:pt x="12420" y="6108"/>
                </a:cubicBezTo>
                <a:cubicBezTo>
                  <a:pt x="12420" y="5959"/>
                  <a:pt x="12285" y="5810"/>
                  <a:pt x="12150" y="5810"/>
                </a:cubicBezTo>
                <a:cubicBezTo>
                  <a:pt x="12015" y="5810"/>
                  <a:pt x="11880" y="5810"/>
                  <a:pt x="11745" y="5959"/>
                </a:cubicBezTo>
                <a:cubicBezTo>
                  <a:pt x="10665" y="7746"/>
                  <a:pt x="8100" y="7746"/>
                  <a:pt x="7965" y="7746"/>
                </a:cubicBezTo>
                <a:cubicBezTo>
                  <a:pt x="7965" y="7746"/>
                  <a:pt x="7965" y="7746"/>
                  <a:pt x="7965" y="7746"/>
                </a:cubicBezTo>
                <a:cubicBezTo>
                  <a:pt x="7965" y="7746"/>
                  <a:pt x="7965" y="7746"/>
                  <a:pt x="7965" y="7746"/>
                </a:cubicBezTo>
                <a:cubicBezTo>
                  <a:pt x="7965" y="7746"/>
                  <a:pt x="7965" y="7746"/>
                  <a:pt x="7965" y="7746"/>
                </a:cubicBezTo>
                <a:cubicBezTo>
                  <a:pt x="7965" y="7746"/>
                  <a:pt x="7965" y="7746"/>
                  <a:pt x="7965" y="7746"/>
                </a:cubicBezTo>
                <a:cubicBezTo>
                  <a:pt x="7965" y="7746"/>
                  <a:pt x="7965" y="7746"/>
                  <a:pt x="7965" y="7746"/>
                </a:cubicBezTo>
                <a:cubicBezTo>
                  <a:pt x="7965" y="7746"/>
                  <a:pt x="7965" y="7746"/>
                  <a:pt x="7830" y="7746"/>
                </a:cubicBezTo>
                <a:cubicBezTo>
                  <a:pt x="7830" y="7746"/>
                  <a:pt x="7830" y="7746"/>
                  <a:pt x="7830" y="7746"/>
                </a:cubicBezTo>
                <a:cubicBezTo>
                  <a:pt x="7830" y="7746"/>
                  <a:pt x="7830" y="7746"/>
                  <a:pt x="7830" y="7746"/>
                </a:cubicBezTo>
                <a:cubicBezTo>
                  <a:pt x="7830" y="7746"/>
                  <a:pt x="7830" y="7746"/>
                  <a:pt x="7830" y="7895"/>
                </a:cubicBezTo>
                <a:cubicBezTo>
                  <a:pt x="7830" y="7895"/>
                  <a:pt x="7830" y="7895"/>
                  <a:pt x="7830" y="7895"/>
                </a:cubicBezTo>
                <a:cubicBezTo>
                  <a:pt x="7830" y="7895"/>
                  <a:pt x="7830" y="7895"/>
                  <a:pt x="7830" y="7895"/>
                </a:cubicBezTo>
                <a:cubicBezTo>
                  <a:pt x="7830" y="7895"/>
                  <a:pt x="7830" y="7895"/>
                  <a:pt x="7830" y="7895"/>
                </a:cubicBezTo>
                <a:cubicBezTo>
                  <a:pt x="7830" y="7895"/>
                  <a:pt x="7830" y="7895"/>
                  <a:pt x="7830" y="7895"/>
                </a:cubicBezTo>
                <a:cubicBezTo>
                  <a:pt x="7830" y="7895"/>
                  <a:pt x="7830" y="7895"/>
                  <a:pt x="7830" y="7895"/>
                </a:cubicBezTo>
                <a:cubicBezTo>
                  <a:pt x="7830" y="7895"/>
                  <a:pt x="7830" y="7895"/>
                  <a:pt x="7830" y="7895"/>
                </a:cubicBezTo>
                <a:cubicBezTo>
                  <a:pt x="7695" y="7895"/>
                  <a:pt x="7695" y="7895"/>
                  <a:pt x="7695" y="7895"/>
                </a:cubicBezTo>
                <a:cubicBezTo>
                  <a:pt x="7695" y="7895"/>
                  <a:pt x="7695" y="7895"/>
                  <a:pt x="7695" y="7895"/>
                </a:cubicBezTo>
                <a:cubicBezTo>
                  <a:pt x="7695" y="7895"/>
                  <a:pt x="7695" y="7895"/>
                  <a:pt x="7695" y="7895"/>
                </a:cubicBezTo>
                <a:cubicBezTo>
                  <a:pt x="7695" y="7895"/>
                  <a:pt x="7695" y="7895"/>
                  <a:pt x="7695" y="7895"/>
                </a:cubicBezTo>
                <a:cubicBezTo>
                  <a:pt x="7695" y="7895"/>
                  <a:pt x="7695" y="7895"/>
                  <a:pt x="7695" y="7895"/>
                </a:cubicBezTo>
                <a:cubicBezTo>
                  <a:pt x="7695" y="7895"/>
                  <a:pt x="7695" y="7895"/>
                  <a:pt x="7695" y="7895"/>
                </a:cubicBezTo>
                <a:cubicBezTo>
                  <a:pt x="7695" y="8044"/>
                  <a:pt x="7695" y="8044"/>
                  <a:pt x="7695" y="8044"/>
                </a:cubicBezTo>
                <a:cubicBezTo>
                  <a:pt x="7695" y="8044"/>
                  <a:pt x="7695" y="8044"/>
                  <a:pt x="7695" y="8044"/>
                </a:cubicBezTo>
                <a:cubicBezTo>
                  <a:pt x="7695" y="8044"/>
                  <a:pt x="7695" y="8044"/>
                  <a:pt x="7695" y="8044"/>
                </a:cubicBezTo>
                <a:cubicBezTo>
                  <a:pt x="7695" y="8044"/>
                  <a:pt x="7695" y="8044"/>
                  <a:pt x="7695" y="8044"/>
                </a:cubicBezTo>
                <a:cubicBezTo>
                  <a:pt x="7695" y="8044"/>
                  <a:pt x="7695" y="8044"/>
                  <a:pt x="7695" y="8044"/>
                </a:cubicBezTo>
                <a:cubicBezTo>
                  <a:pt x="7695" y="8044"/>
                  <a:pt x="7695" y="8044"/>
                  <a:pt x="7695" y="8044"/>
                </a:cubicBezTo>
                <a:cubicBezTo>
                  <a:pt x="7695" y="8044"/>
                  <a:pt x="7695" y="8044"/>
                  <a:pt x="7695" y="8044"/>
                </a:cubicBezTo>
                <a:cubicBezTo>
                  <a:pt x="7695" y="8044"/>
                  <a:pt x="7695" y="8044"/>
                  <a:pt x="7695" y="8044"/>
                </a:cubicBezTo>
                <a:cubicBezTo>
                  <a:pt x="7560" y="8044"/>
                  <a:pt x="7560" y="8044"/>
                  <a:pt x="7560" y="8044"/>
                </a:cubicBezTo>
                <a:cubicBezTo>
                  <a:pt x="7560" y="7150"/>
                  <a:pt x="7560" y="7150"/>
                  <a:pt x="7560" y="7150"/>
                </a:cubicBezTo>
                <a:cubicBezTo>
                  <a:pt x="7560" y="5214"/>
                  <a:pt x="8910" y="3575"/>
                  <a:pt x="10665" y="3575"/>
                </a:cubicBezTo>
                <a:close/>
                <a:moveTo>
                  <a:pt x="10800" y="15641"/>
                </a:moveTo>
                <a:cubicBezTo>
                  <a:pt x="9855" y="14599"/>
                  <a:pt x="9855" y="14599"/>
                  <a:pt x="9855" y="14599"/>
                </a:cubicBezTo>
                <a:cubicBezTo>
                  <a:pt x="9855" y="14599"/>
                  <a:pt x="9855" y="14599"/>
                  <a:pt x="9855" y="14599"/>
                </a:cubicBezTo>
                <a:cubicBezTo>
                  <a:pt x="9855" y="14003"/>
                  <a:pt x="9855" y="14003"/>
                  <a:pt x="9855" y="14003"/>
                </a:cubicBezTo>
                <a:cubicBezTo>
                  <a:pt x="9855" y="14003"/>
                  <a:pt x="9855" y="14003"/>
                  <a:pt x="9855" y="14003"/>
                </a:cubicBezTo>
                <a:cubicBezTo>
                  <a:pt x="9855" y="13705"/>
                  <a:pt x="9855" y="13705"/>
                  <a:pt x="9855" y="13705"/>
                </a:cubicBezTo>
                <a:cubicBezTo>
                  <a:pt x="10125" y="13705"/>
                  <a:pt x="10395" y="13705"/>
                  <a:pt x="10530" y="13705"/>
                </a:cubicBezTo>
                <a:cubicBezTo>
                  <a:pt x="11070" y="13705"/>
                  <a:pt x="11070" y="13705"/>
                  <a:pt x="11070" y="13705"/>
                </a:cubicBezTo>
                <a:cubicBezTo>
                  <a:pt x="11340" y="13705"/>
                  <a:pt x="11475" y="13705"/>
                  <a:pt x="11745" y="13705"/>
                </a:cubicBezTo>
                <a:cubicBezTo>
                  <a:pt x="11745" y="13705"/>
                  <a:pt x="11745" y="13705"/>
                  <a:pt x="11745" y="13705"/>
                </a:cubicBezTo>
                <a:cubicBezTo>
                  <a:pt x="11745" y="14599"/>
                  <a:pt x="11745" y="14599"/>
                  <a:pt x="11745" y="14599"/>
                </a:cubicBezTo>
                <a:lnTo>
                  <a:pt x="10800" y="15641"/>
                </a:lnTo>
                <a:close/>
                <a:moveTo>
                  <a:pt x="11340" y="16982"/>
                </a:moveTo>
                <a:cubicBezTo>
                  <a:pt x="11205" y="17578"/>
                  <a:pt x="11205" y="17578"/>
                  <a:pt x="11205" y="17578"/>
                </a:cubicBezTo>
                <a:cubicBezTo>
                  <a:pt x="10530" y="17578"/>
                  <a:pt x="10530" y="17578"/>
                  <a:pt x="10530" y="17578"/>
                </a:cubicBezTo>
                <a:cubicBezTo>
                  <a:pt x="10260" y="16982"/>
                  <a:pt x="10260" y="16982"/>
                  <a:pt x="10260" y="16982"/>
                </a:cubicBezTo>
                <a:cubicBezTo>
                  <a:pt x="10800" y="16684"/>
                  <a:pt x="10800" y="16684"/>
                  <a:pt x="10800" y="16684"/>
                </a:cubicBezTo>
                <a:lnTo>
                  <a:pt x="11340" y="16982"/>
                </a:lnTo>
                <a:close/>
                <a:moveTo>
                  <a:pt x="6210" y="14003"/>
                </a:moveTo>
                <a:cubicBezTo>
                  <a:pt x="5670" y="14003"/>
                  <a:pt x="5670" y="14003"/>
                  <a:pt x="5670" y="14003"/>
                </a:cubicBezTo>
                <a:cubicBezTo>
                  <a:pt x="5535" y="13556"/>
                  <a:pt x="5535" y="13556"/>
                  <a:pt x="5535" y="13556"/>
                </a:cubicBezTo>
                <a:cubicBezTo>
                  <a:pt x="5940" y="13109"/>
                  <a:pt x="5940" y="13109"/>
                  <a:pt x="5940" y="13109"/>
                </a:cubicBezTo>
                <a:cubicBezTo>
                  <a:pt x="6480" y="13556"/>
                  <a:pt x="6480" y="13556"/>
                  <a:pt x="6480" y="13556"/>
                </a:cubicBezTo>
                <a:lnTo>
                  <a:pt x="6210" y="14003"/>
                </a:lnTo>
                <a:close/>
                <a:moveTo>
                  <a:pt x="6345" y="15492"/>
                </a:moveTo>
                <a:cubicBezTo>
                  <a:pt x="6075" y="15641"/>
                  <a:pt x="5805" y="15790"/>
                  <a:pt x="5535" y="16088"/>
                </a:cubicBezTo>
                <a:cubicBezTo>
                  <a:pt x="5535" y="16088"/>
                  <a:pt x="5535" y="16088"/>
                  <a:pt x="5535" y="16088"/>
                </a:cubicBezTo>
                <a:cubicBezTo>
                  <a:pt x="5670" y="14748"/>
                  <a:pt x="5670" y="14748"/>
                  <a:pt x="5670" y="14748"/>
                </a:cubicBezTo>
                <a:cubicBezTo>
                  <a:pt x="6210" y="14748"/>
                  <a:pt x="6210" y="14748"/>
                  <a:pt x="6210" y="14748"/>
                </a:cubicBezTo>
                <a:lnTo>
                  <a:pt x="6345" y="15492"/>
                </a:lnTo>
                <a:close/>
                <a:moveTo>
                  <a:pt x="5940" y="12066"/>
                </a:moveTo>
                <a:cubicBezTo>
                  <a:pt x="5130" y="11172"/>
                  <a:pt x="5130" y="11172"/>
                  <a:pt x="5130" y="11172"/>
                </a:cubicBezTo>
                <a:cubicBezTo>
                  <a:pt x="5130" y="10279"/>
                  <a:pt x="5130" y="10279"/>
                  <a:pt x="5130" y="10279"/>
                </a:cubicBezTo>
                <a:cubicBezTo>
                  <a:pt x="5265" y="10428"/>
                  <a:pt x="5535" y="10428"/>
                  <a:pt x="5670" y="10428"/>
                </a:cubicBezTo>
                <a:cubicBezTo>
                  <a:pt x="6210" y="10428"/>
                  <a:pt x="6210" y="10428"/>
                  <a:pt x="6210" y="10428"/>
                </a:cubicBezTo>
                <a:cubicBezTo>
                  <a:pt x="6345" y="10428"/>
                  <a:pt x="6480" y="10428"/>
                  <a:pt x="6750" y="10428"/>
                </a:cubicBezTo>
                <a:cubicBezTo>
                  <a:pt x="6750" y="10428"/>
                  <a:pt x="6750" y="10428"/>
                  <a:pt x="6750" y="10577"/>
                </a:cubicBezTo>
                <a:cubicBezTo>
                  <a:pt x="6750" y="10577"/>
                  <a:pt x="6750" y="10577"/>
                  <a:pt x="6750" y="10577"/>
                </a:cubicBezTo>
                <a:cubicBezTo>
                  <a:pt x="6750" y="10577"/>
                  <a:pt x="6750" y="10577"/>
                  <a:pt x="6750" y="10577"/>
                </a:cubicBezTo>
                <a:cubicBezTo>
                  <a:pt x="6750" y="11172"/>
                  <a:pt x="6750" y="11172"/>
                  <a:pt x="6750" y="11172"/>
                </a:cubicBezTo>
                <a:cubicBezTo>
                  <a:pt x="6750" y="11172"/>
                  <a:pt x="6750" y="11172"/>
                  <a:pt x="6750" y="11172"/>
                </a:cubicBezTo>
                <a:lnTo>
                  <a:pt x="5940" y="12066"/>
                </a:lnTo>
                <a:close/>
                <a:moveTo>
                  <a:pt x="7425" y="11619"/>
                </a:moveTo>
                <a:cubicBezTo>
                  <a:pt x="7425" y="11470"/>
                  <a:pt x="7560" y="11470"/>
                  <a:pt x="7425" y="11321"/>
                </a:cubicBezTo>
                <a:cubicBezTo>
                  <a:pt x="7830" y="11470"/>
                  <a:pt x="7830" y="11470"/>
                  <a:pt x="7830" y="11470"/>
                </a:cubicBezTo>
                <a:cubicBezTo>
                  <a:pt x="7830" y="11619"/>
                  <a:pt x="7830" y="11768"/>
                  <a:pt x="7965" y="11917"/>
                </a:cubicBezTo>
                <a:cubicBezTo>
                  <a:pt x="7290" y="13258"/>
                  <a:pt x="7290" y="13258"/>
                  <a:pt x="7290" y="13258"/>
                </a:cubicBezTo>
                <a:cubicBezTo>
                  <a:pt x="6480" y="12662"/>
                  <a:pt x="6480" y="12662"/>
                  <a:pt x="6480" y="12662"/>
                </a:cubicBezTo>
                <a:lnTo>
                  <a:pt x="7425" y="11619"/>
                </a:lnTo>
                <a:close/>
                <a:moveTo>
                  <a:pt x="7155" y="9534"/>
                </a:moveTo>
                <a:cubicBezTo>
                  <a:pt x="7155" y="9236"/>
                  <a:pt x="7425" y="8938"/>
                  <a:pt x="7695" y="8789"/>
                </a:cubicBezTo>
                <a:cubicBezTo>
                  <a:pt x="7695" y="10279"/>
                  <a:pt x="7695" y="10279"/>
                  <a:pt x="7695" y="10279"/>
                </a:cubicBezTo>
                <a:cubicBezTo>
                  <a:pt x="7425" y="10130"/>
                  <a:pt x="7155" y="9981"/>
                  <a:pt x="7155" y="9534"/>
                </a:cubicBezTo>
                <a:close/>
                <a:moveTo>
                  <a:pt x="7020" y="14003"/>
                </a:moveTo>
                <a:cubicBezTo>
                  <a:pt x="7155" y="14152"/>
                  <a:pt x="7155" y="14152"/>
                  <a:pt x="7155" y="14152"/>
                </a:cubicBezTo>
                <a:cubicBezTo>
                  <a:pt x="7290" y="14152"/>
                  <a:pt x="7290" y="14152"/>
                  <a:pt x="7425" y="14152"/>
                </a:cubicBezTo>
                <a:cubicBezTo>
                  <a:pt x="7425" y="14152"/>
                  <a:pt x="7425" y="14152"/>
                  <a:pt x="7560" y="14152"/>
                </a:cubicBezTo>
                <a:cubicBezTo>
                  <a:pt x="7560" y="14152"/>
                  <a:pt x="7695" y="14152"/>
                  <a:pt x="7695" y="14003"/>
                </a:cubicBezTo>
                <a:cubicBezTo>
                  <a:pt x="8370" y="12662"/>
                  <a:pt x="8370" y="12662"/>
                  <a:pt x="8370" y="12662"/>
                </a:cubicBezTo>
                <a:cubicBezTo>
                  <a:pt x="8505" y="12960"/>
                  <a:pt x="8910" y="13258"/>
                  <a:pt x="9180" y="13407"/>
                </a:cubicBezTo>
                <a:cubicBezTo>
                  <a:pt x="9180" y="13854"/>
                  <a:pt x="9180" y="13854"/>
                  <a:pt x="9180" y="13854"/>
                </a:cubicBezTo>
                <a:cubicBezTo>
                  <a:pt x="8100" y="14599"/>
                  <a:pt x="8100" y="14599"/>
                  <a:pt x="8100" y="14599"/>
                </a:cubicBezTo>
                <a:cubicBezTo>
                  <a:pt x="8100" y="14599"/>
                  <a:pt x="8100" y="14599"/>
                  <a:pt x="8100" y="14599"/>
                </a:cubicBezTo>
                <a:cubicBezTo>
                  <a:pt x="6885" y="15194"/>
                  <a:pt x="6885" y="15194"/>
                  <a:pt x="6885" y="15194"/>
                </a:cubicBezTo>
                <a:cubicBezTo>
                  <a:pt x="6750" y="14450"/>
                  <a:pt x="6750" y="14450"/>
                  <a:pt x="6750" y="14450"/>
                </a:cubicBezTo>
                <a:lnTo>
                  <a:pt x="7020" y="14003"/>
                </a:lnTo>
                <a:close/>
                <a:moveTo>
                  <a:pt x="9180" y="14748"/>
                </a:moveTo>
                <a:cubicBezTo>
                  <a:pt x="9180" y="14897"/>
                  <a:pt x="9180" y="14897"/>
                  <a:pt x="9315" y="15046"/>
                </a:cubicBezTo>
                <a:cubicBezTo>
                  <a:pt x="10260" y="16088"/>
                  <a:pt x="10260" y="16088"/>
                  <a:pt x="10260" y="16088"/>
                </a:cubicBezTo>
                <a:cubicBezTo>
                  <a:pt x="9450" y="16833"/>
                  <a:pt x="9450" y="16833"/>
                  <a:pt x="9450" y="16833"/>
                </a:cubicBezTo>
                <a:cubicBezTo>
                  <a:pt x="8640" y="15194"/>
                  <a:pt x="8640" y="15194"/>
                  <a:pt x="8640" y="15194"/>
                </a:cubicBezTo>
                <a:lnTo>
                  <a:pt x="9180" y="14748"/>
                </a:lnTo>
                <a:close/>
                <a:moveTo>
                  <a:pt x="11070" y="12960"/>
                </a:moveTo>
                <a:cubicBezTo>
                  <a:pt x="10530" y="12960"/>
                  <a:pt x="10530" y="12960"/>
                  <a:pt x="10530" y="12960"/>
                </a:cubicBezTo>
                <a:cubicBezTo>
                  <a:pt x="9315" y="12960"/>
                  <a:pt x="8370" y="11917"/>
                  <a:pt x="8370" y="10577"/>
                </a:cubicBezTo>
                <a:cubicBezTo>
                  <a:pt x="8370" y="8491"/>
                  <a:pt x="8370" y="8491"/>
                  <a:pt x="8370" y="8491"/>
                </a:cubicBezTo>
                <a:cubicBezTo>
                  <a:pt x="9045" y="8491"/>
                  <a:pt x="10800" y="8193"/>
                  <a:pt x="12015" y="6852"/>
                </a:cubicBezTo>
                <a:cubicBezTo>
                  <a:pt x="12150" y="7448"/>
                  <a:pt x="12555" y="8193"/>
                  <a:pt x="13365" y="8491"/>
                </a:cubicBezTo>
                <a:cubicBezTo>
                  <a:pt x="13365" y="10577"/>
                  <a:pt x="13365" y="10577"/>
                  <a:pt x="13365" y="10577"/>
                </a:cubicBezTo>
                <a:cubicBezTo>
                  <a:pt x="13365" y="10577"/>
                  <a:pt x="13365" y="10577"/>
                  <a:pt x="13365" y="10577"/>
                </a:cubicBezTo>
                <a:cubicBezTo>
                  <a:pt x="13365" y="11917"/>
                  <a:pt x="12285" y="12960"/>
                  <a:pt x="11070" y="12960"/>
                </a:cubicBezTo>
                <a:close/>
                <a:moveTo>
                  <a:pt x="2970" y="7001"/>
                </a:moveTo>
                <a:cubicBezTo>
                  <a:pt x="2700" y="7001"/>
                  <a:pt x="2430" y="6703"/>
                  <a:pt x="2430" y="6406"/>
                </a:cubicBezTo>
                <a:cubicBezTo>
                  <a:pt x="2430" y="6108"/>
                  <a:pt x="2700" y="5810"/>
                  <a:pt x="2970" y="5810"/>
                </a:cubicBezTo>
                <a:lnTo>
                  <a:pt x="2970" y="7001"/>
                </a:lnTo>
                <a:close/>
                <a:moveTo>
                  <a:pt x="3240" y="4618"/>
                </a:moveTo>
                <a:cubicBezTo>
                  <a:pt x="3240" y="4618"/>
                  <a:pt x="3240" y="4618"/>
                  <a:pt x="3240" y="4618"/>
                </a:cubicBezTo>
                <a:cubicBezTo>
                  <a:pt x="3240" y="4618"/>
                  <a:pt x="3240" y="4618"/>
                  <a:pt x="3240" y="4618"/>
                </a:cubicBezTo>
                <a:cubicBezTo>
                  <a:pt x="3240" y="4618"/>
                  <a:pt x="3240" y="4618"/>
                  <a:pt x="3240" y="4618"/>
                </a:cubicBezTo>
                <a:cubicBezTo>
                  <a:pt x="3105" y="4618"/>
                  <a:pt x="2970" y="4767"/>
                  <a:pt x="2970" y="4916"/>
                </a:cubicBezTo>
                <a:cubicBezTo>
                  <a:pt x="2835" y="4916"/>
                  <a:pt x="2835" y="4916"/>
                  <a:pt x="2835" y="4916"/>
                </a:cubicBezTo>
                <a:cubicBezTo>
                  <a:pt x="2835" y="4022"/>
                  <a:pt x="2835" y="4022"/>
                  <a:pt x="2835" y="4022"/>
                </a:cubicBezTo>
                <a:cubicBezTo>
                  <a:pt x="2835" y="2234"/>
                  <a:pt x="4185" y="745"/>
                  <a:pt x="5805" y="745"/>
                </a:cubicBezTo>
                <a:cubicBezTo>
                  <a:pt x="6075" y="745"/>
                  <a:pt x="6075" y="745"/>
                  <a:pt x="6075" y="745"/>
                </a:cubicBezTo>
                <a:cubicBezTo>
                  <a:pt x="7425" y="745"/>
                  <a:pt x="8640" y="1788"/>
                  <a:pt x="8910" y="3277"/>
                </a:cubicBezTo>
                <a:cubicBezTo>
                  <a:pt x="9045" y="3277"/>
                  <a:pt x="9045" y="3277"/>
                  <a:pt x="9045" y="3277"/>
                </a:cubicBezTo>
                <a:cubicBezTo>
                  <a:pt x="8505" y="3575"/>
                  <a:pt x="8100" y="3873"/>
                  <a:pt x="7830" y="4320"/>
                </a:cubicBezTo>
                <a:cubicBezTo>
                  <a:pt x="7425" y="3873"/>
                  <a:pt x="7290" y="3128"/>
                  <a:pt x="7290" y="3128"/>
                </a:cubicBezTo>
                <a:cubicBezTo>
                  <a:pt x="7290" y="2979"/>
                  <a:pt x="7155" y="2979"/>
                  <a:pt x="7020" y="2830"/>
                </a:cubicBezTo>
                <a:cubicBezTo>
                  <a:pt x="6885" y="2830"/>
                  <a:pt x="6750" y="2979"/>
                  <a:pt x="6615" y="2979"/>
                </a:cubicBezTo>
                <a:cubicBezTo>
                  <a:pt x="5670" y="4618"/>
                  <a:pt x="3240" y="4618"/>
                  <a:pt x="3240" y="4618"/>
                </a:cubicBezTo>
                <a:close/>
                <a:moveTo>
                  <a:pt x="3645" y="7299"/>
                </a:moveTo>
                <a:cubicBezTo>
                  <a:pt x="3645" y="5363"/>
                  <a:pt x="3645" y="5363"/>
                  <a:pt x="3645" y="5363"/>
                </a:cubicBezTo>
                <a:cubicBezTo>
                  <a:pt x="4320" y="5363"/>
                  <a:pt x="5805" y="5065"/>
                  <a:pt x="6885" y="4022"/>
                </a:cubicBezTo>
                <a:cubicBezTo>
                  <a:pt x="7020" y="4320"/>
                  <a:pt x="7155" y="4618"/>
                  <a:pt x="7425" y="4916"/>
                </a:cubicBezTo>
                <a:cubicBezTo>
                  <a:pt x="7020" y="5512"/>
                  <a:pt x="6885" y="6257"/>
                  <a:pt x="6885" y="7150"/>
                </a:cubicBezTo>
                <a:cubicBezTo>
                  <a:pt x="6885" y="8640"/>
                  <a:pt x="6885" y="8640"/>
                  <a:pt x="6885" y="8640"/>
                </a:cubicBezTo>
                <a:cubicBezTo>
                  <a:pt x="6615" y="8789"/>
                  <a:pt x="6480" y="9236"/>
                  <a:pt x="6480" y="9534"/>
                </a:cubicBezTo>
                <a:cubicBezTo>
                  <a:pt x="6480" y="9534"/>
                  <a:pt x="6480" y="9683"/>
                  <a:pt x="6480" y="9683"/>
                </a:cubicBezTo>
                <a:cubicBezTo>
                  <a:pt x="6345" y="9683"/>
                  <a:pt x="6345" y="9683"/>
                  <a:pt x="6210" y="9683"/>
                </a:cubicBezTo>
                <a:cubicBezTo>
                  <a:pt x="5670" y="9683"/>
                  <a:pt x="5670" y="9683"/>
                  <a:pt x="5670" y="9683"/>
                </a:cubicBezTo>
                <a:cubicBezTo>
                  <a:pt x="4590" y="9683"/>
                  <a:pt x="3645" y="8640"/>
                  <a:pt x="3645" y="7299"/>
                </a:cubicBezTo>
                <a:close/>
                <a:moveTo>
                  <a:pt x="4455" y="11321"/>
                </a:moveTo>
                <a:cubicBezTo>
                  <a:pt x="4455" y="11470"/>
                  <a:pt x="4455" y="11470"/>
                  <a:pt x="4455" y="11470"/>
                </a:cubicBezTo>
                <a:cubicBezTo>
                  <a:pt x="5400" y="12662"/>
                  <a:pt x="5400" y="12662"/>
                  <a:pt x="5400" y="12662"/>
                </a:cubicBezTo>
                <a:cubicBezTo>
                  <a:pt x="4590" y="13258"/>
                  <a:pt x="4590" y="13258"/>
                  <a:pt x="4590" y="13258"/>
                </a:cubicBezTo>
                <a:cubicBezTo>
                  <a:pt x="3915" y="11619"/>
                  <a:pt x="3915" y="11619"/>
                  <a:pt x="3915" y="11619"/>
                </a:cubicBezTo>
                <a:lnTo>
                  <a:pt x="4455" y="11321"/>
                </a:lnTo>
                <a:close/>
                <a:moveTo>
                  <a:pt x="4725" y="16982"/>
                </a:moveTo>
                <a:cubicBezTo>
                  <a:pt x="2700" y="16982"/>
                  <a:pt x="2700" y="16982"/>
                  <a:pt x="2700" y="16982"/>
                </a:cubicBezTo>
                <a:cubicBezTo>
                  <a:pt x="2700" y="15046"/>
                  <a:pt x="2700" y="15046"/>
                  <a:pt x="2700" y="15046"/>
                </a:cubicBezTo>
                <a:cubicBezTo>
                  <a:pt x="2700" y="14748"/>
                  <a:pt x="2565" y="14599"/>
                  <a:pt x="2295" y="14599"/>
                </a:cubicBezTo>
                <a:cubicBezTo>
                  <a:pt x="2160" y="14599"/>
                  <a:pt x="2025" y="14748"/>
                  <a:pt x="2025" y="15046"/>
                </a:cubicBezTo>
                <a:cubicBezTo>
                  <a:pt x="2025" y="16982"/>
                  <a:pt x="2025" y="16982"/>
                  <a:pt x="2025" y="16982"/>
                </a:cubicBezTo>
                <a:cubicBezTo>
                  <a:pt x="675" y="16982"/>
                  <a:pt x="675" y="16982"/>
                  <a:pt x="675" y="16982"/>
                </a:cubicBezTo>
                <a:cubicBezTo>
                  <a:pt x="675" y="15046"/>
                  <a:pt x="675" y="15046"/>
                  <a:pt x="675" y="15046"/>
                </a:cubicBezTo>
                <a:cubicBezTo>
                  <a:pt x="675" y="13109"/>
                  <a:pt x="2160" y="12513"/>
                  <a:pt x="2160" y="12513"/>
                </a:cubicBezTo>
                <a:cubicBezTo>
                  <a:pt x="2160" y="12513"/>
                  <a:pt x="2160" y="12513"/>
                  <a:pt x="2160" y="12513"/>
                </a:cubicBezTo>
                <a:cubicBezTo>
                  <a:pt x="3375" y="12066"/>
                  <a:pt x="3375" y="12066"/>
                  <a:pt x="3375" y="12066"/>
                </a:cubicBezTo>
                <a:cubicBezTo>
                  <a:pt x="4185" y="14003"/>
                  <a:pt x="4185" y="14003"/>
                  <a:pt x="4185" y="14003"/>
                </a:cubicBezTo>
                <a:cubicBezTo>
                  <a:pt x="4185" y="14152"/>
                  <a:pt x="4320" y="14152"/>
                  <a:pt x="4455" y="14152"/>
                </a:cubicBezTo>
                <a:cubicBezTo>
                  <a:pt x="4455" y="14152"/>
                  <a:pt x="4455" y="14152"/>
                  <a:pt x="4455" y="14152"/>
                </a:cubicBezTo>
                <a:cubicBezTo>
                  <a:pt x="4590" y="14152"/>
                  <a:pt x="4590" y="14152"/>
                  <a:pt x="4725" y="14152"/>
                </a:cubicBezTo>
                <a:cubicBezTo>
                  <a:pt x="4860" y="14003"/>
                  <a:pt x="4860" y="14003"/>
                  <a:pt x="4860" y="14003"/>
                </a:cubicBezTo>
                <a:cubicBezTo>
                  <a:pt x="5130" y="14450"/>
                  <a:pt x="5130" y="14450"/>
                  <a:pt x="5130" y="14450"/>
                </a:cubicBezTo>
                <a:lnTo>
                  <a:pt x="4725" y="16982"/>
                </a:lnTo>
                <a:close/>
                <a:moveTo>
                  <a:pt x="9585" y="20855"/>
                </a:moveTo>
                <a:cubicBezTo>
                  <a:pt x="8910" y="20855"/>
                  <a:pt x="8910" y="20855"/>
                  <a:pt x="8910" y="20855"/>
                </a:cubicBezTo>
                <a:cubicBezTo>
                  <a:pt x="7290" y="20855"/>
                  <a:pt x="7290" y="20855"/>
                  <a:pt x="7290" y="20855"/>
                </a:cubicBezTo>
                <a:cubicBezTo>
                  <a:pt x="7290" y="20855"/>
                  <a:pt x="7290" y="20855"/>
                  <a:pt x="7290" y="20855"/>
                </a:cubicBezTo>
                <a:cubicBezTo>
                  <a:pt x="7290" y="18621"/>
                  <a:pt x="7290" y="18621"/>
                  <a:pt x="7290" y="18621"/>
                </a:cubicBezTo>
                <a:cubicBezTo>
                  <a:pt x="7290" y="18472"/>
                  <a:pt x="7155" y="18323"/>
                  <a:pt x="7020" y="18323"/>
                </a:cubicBezTo>
                <a:cubicBezTo>
                  <a:pt x="6750" y="18323"/>
                  <a:pt x="6615" y="18472"/>
                  <a:pt x="6615" y="18621"/>
                </a:cubicBezTo>
                <a:cubicBezTo>
                  <a:pt x="6615" y="20855"/>
                  <a:pt x="6615" y="20855"/>
                  <a:pt x="6615" y="20855"/>
                </a:cubicBezTo>
                <a:cubicBezTo>
                  <a:pt x="5265" y="20855"/>
                  <a:pt x="5265" y="20855"/>
                  <a:pt x="5265" y="20855"/>
                </a:cubicBezTo>
                <a:cubicBezTo>
                  <a:pt x="5265" y="18770"/>
                  <a:pt x="5265" y="18770"/>
                  <a:pt x="5265" y="18770"/>
                </a:cubicBezTo>
                <a:cubicBezTo>
                  <a:pt x="5265" y="16684"/>
                  <a:pt x="6750" y="16088"/>
                  <a:pt x="6750" y="16088"/>
                </a:cubicBezTo>
                <a:cubicBezTo>
                  <a:pt x="6750" y="16088"/>
                  <a:pt x="6750" y="16088"/>
                  <a:pt x="6750" y="16088"/>
                </a:cubicBezTo>
                <a:cubicBezTo>
                  <a:pt x="8100" y="15492"/>
                  <a:pt x="8100" y="15492"/>
                  <a:pt x="8100" y="15492"/>
                </a:cubicBezTo>
                <a:cubicBezTo>
                  <a:pt x="9045" y="17578"/>
                  <a:pt x="9045" y="17578"/>
                  <a:pt x="9045" y="17578"/>
                </a:cubicBezTo>
                <a:cubicBezTo>
                  <a:pt x="9045" y="17727"/>
                  <a:pt x="9045" y="17727"/>
                  <a:pt x="9180" y="17727"/>
                </a:cubicBezTo>
                <a:cubicBezTo>
                  <a:pt x="9180" y="17727"/>
                  <a:pt x="9315" y="17727"/>
                  <a:pt x="9315" y="17727"/>
                </a:cubicBezTo>
                <a:cubicBezTo>
                  <a:pt x="9315" y="17727"/>
                  <a:pt x="9450" y="17727"/>
                  <a:pt x="9450" y="17727"/>
                </a:cubicBezTo>
                <a:cubicBezTo>
                  <a:pt x="9720" y="17429"/>
                  <a:pt x="9720" y="17429"/>
                  <a:pt x="9720" y="17429"/>
                </a:cubicBezTo>
                <a:cubicBezTo>
                  <a:pt x="9990" y="18025"/>
                  <a:pt x="9990" y="18025"/>
                  <a:pt x="9990" y="18025"/>
                </a:cubicBezTo>
                <a:lnTo>
                  <a:pt x="9585" y="20855"/>
                </a:lnTo>
                <a:close/>
                <a:moveTo>
                  <a:pt x="10260" y="20855"/>
                </a:moveTo>
                <a:cubicBezTo>
                  <a:pt x="10530" y="18323"/>
                  <a:pt x="10530" y="18323"/>
                  <a:pt x="10530" y="18323"/>
                </a:cubicBezTo>
                <a:cubicBezTo>
                  <a:pt x="11070" y="18323"/>
                  <a:pt x="11070" y="18323"/>
                  <a:pt x="11070" y="18323"/>
                </a:cubicBezTo>
                <a:cubicBezTo>
                  <a:pt x="11475" y="20855"/>
                  <a:pt x="11475" y="20855"/>
                  <a:pt x="11475" y="20855"/>
                </a:cubicBezTo>
                <a:lnTo>
                  <a:pt x="10260" y="20855"/>
                </a:lnTo>
                <a:close/>
                <a:moveTo>
                  <a:pt x="12150" y="16833"/>
                </a:moveTo>
                <a:cubicBezTo>
                  <a:pt x="11880" y="16684"/>
                  <a:pt x="11880" y="16684"/>
                  <a:pt x="11880" y="16684"/>
                </a:cubicBezTo>
                <a:cubicBezTo>
                  <a:pt x="11880" y="16535"/>
                  <a:pt x="11880" y="16535"/>
                  <a:pt x="11880" y="16535"/>
                </a:cubicBezTo>
                <a:cubicBezTo>
                  <a:pt x="11340" y="16088"/>
                  <a:pt x="11340" y="16088"/>
                  <a:pt x="11340" y="16088"/>
                </a:cubicBezTo>
                <a:cubicBezTo>
                  <a:pt x="12285" y="14897"/>
                  <a:pt x="12285" y="14897"/>
                  <a:pt x="12285" y="14897"/>
                </a:cubicBezTo>
                <a:cubicBezTo>
                  <a:pt x="12420" y="14897"/>
                  <a:pt x="12420" y="14748"/>
                  <a:pt x="12420" y="14748"/>
                </a:cubicBezTo>
                <a:cubicBezTo>
                  <a:pt x="12960" y="15046"/>
                  <a:pt x="12960" y="15046"/>
                  <a:pt x="12960" y="15046"/>
                </a:cubicBezTo>
                <a:lnTo>
                  <a:pt x="12150" y="16833"/>
                </a:lnTo>
                <a:close/>
                <a:moveTo>
                  <a:pt x="14715" y="15194"/>
                </a:moveTo>
                <a:cubicBezTo>
                  <a:pt x="13500" y="14599"/>
                  <a:pt x="13500" y="14599"/>
                  <a:pt x="13500" y="14599"/>
                </a:cubicBezTo>
                <a:cubicBezTo>
                  <a:pt x="12420" y="13854"/>
                  <a:pt x="12420" y="13854"/>
                  <a:pt x="12420" y="13854"/>
                </a:cubicBezTo>
                <a:cubicBezTo>
                  <a:pt x="12420" y="13854"/>
                  <a:pt x="12420" y="13854"/>
                  <a:pt x="12420" y="13854"/>
                </a:cubicBezTo>
                <a:cubicBezTo>
                  <a:pt x="12420" y="13407"/>
                  <a:pt x="12420" y="13407"/>
                  <a:pt x="12420" y="13407"/>
                </a:cubicBezTo>
                <a:cubicBezTo>
                  <a:pt x="12825" y="13258"/>
                  <a:pt x="13095" y="12960"/>
                  <a:pt x="13365" y="12662"/>
                </a:cubicBezTo>
                <a:cubicBezTo>
                  <a:pt x="13905" y="14003"/>
                  <a:pt x="13905" y="14003"/>
                  <a:pt x="13905" y="14003"/>
                </a:cubicBezTo>
                <a:cubicBezTo>
                  <a:pt x="13905" y="14152"/>
                  <a:pt x="14040" y="14152"/>
                  <a:pt x="14040" y="14152"/>
                </a:cubicBezTo>
                <a:cubicBezTo>
                  <a:pt x="14175" y="14152"/>
                  <a:pt x="14175" y="14152"/>
                  <a:pt x="14175" y="14152"/>
                </a:cubicBezTo>
                <a:cubicBezTo>
                  <a:pt x="14310" y="14152"/>
                  <a:pt x="14310" y="14152"/>
                  <a:pt x="14445" y="14152"/>
                </a:cubicBezTo>
                <a:cubicBezTo>
                  <a:pt x="14580" y="14003"/>
                  <a:pt x="14580" y="14003"/>
                  <a:pt x="14580" y="14003"/>
                </a:cubicBezTo>
                <a:cubicBezTo>
                  <a:pt x="14850" y="14450"/>
                  <a:pt x="14850" y="14450"/>
                  <a:pt x="14850" y="14450"/>
                </a:cubicBezTo>
                <a:lnTo>
                  <a:pt x="14715" y="15194"/>
                </a:lnTo>
                <a:close/>
                <a:moveTo>
                  <a:pt x="14310" y="13258"/>
                </a:moveTo>
                <a:cubicBezTo>
                  <a:pt x="13770" y="11917"/>
                  <a:pt x="13770" y="11917"/>
                  <a:pt x="13770" y="11917"/>
                </a:cubicBezTo>
                <a:cubicBezTo>
                  <a:pt x="13770" y="11768"/>
                  <a:pt x="13905" y="11619"/>
                  <a:pt x="13905" y="11470"/>
                </a:cubicBezTo>
                <a:cubicBezTo>
                  <a:pt x="14175" y="11321"/>
                  <a:pt x="14175" y="11321"/>
                  <a:pt x="14175" y="11321"/>
                </a:cubicBezTo>
                <a:cubicBezTo>
                  <a:pt x="14040" y="11470"/>
                  <a:pt x="14175" y="11470"/>
                  <a:pt x="14175" y="11619"/>
                </a:cubicBezTo>
                <a:cubicBezTo>
                  <a:pt x="15120" y="12662"/>
                  <a:pt x="15120" y="12662"/>
                  <a:pt x="15120" y="12662"/>
                </a:cubicBezTo>
                <a:lnTo>
                  <a:pt x="14310" y="13258"/>
                </a:lnTo>
                <a:close/>
                <a:moveTo>
                  <a:pt x="16065" y="16088"/>
                </a:moveTo>
                <a:cubicBezTo>
                  <a:pt x="15795" y="15790"/>
                  <a:pt x="15525" y="15641"/>
                  <a:pt x="15255" y="15492"/>
                </a:cubicBezTo>
                <a:cubicBezTo>
                  <a:pt x="15390" y="14748"/>
                  <a:pt x="15390" y="14748"/>
                  <a:pt x="15390" y="14748"/>
                </a:cubicBezTo>
                <a:cubicBezTo>
                  <a:pt x="15930" y="14748"/>
                  <a:pt x="15930" y="14748"/>
                  <a:pt x="15930" y="14748"/>
                </a:cubicBezTo>
                <a:cubicBezTo>
                  <a:pt x="16065" y="16088"/>
                  <a:pt x="16065" y="16088"/>
                  <a:pt x="16065" y="16088"/>
                </a:cubicBezTo>
                <a:cubicBezTo>
                  <a:pt x="16065" y="16088"/>
                  <a:pt x="16065" y="16088"/>
                  <a:pt x="16065" y="16088"/>
                </a:cubicBezTo>
                <a:close/>
                <a:moveTo>
                  <a:pt x="15930" y="14003"/>
                </a:moveTo>
                <a:cubicBezTo>
                  <a:pt x="15390" y="14003"/>
                  <a:pt x="15390" y="14003"/>
                  <a:pt x="15390" y="14003"/>
                </a:cubicBezTo>
                <a:cubicBezTo>
                  <a:pt x="15120" y="13556"/>
                  <a:pt x="15120" y="13556"/>
                  <a:pt x="15120" y="13556"/>
                </a:cubicBezTo>
                <a:cubicBezTo>
                  <a:pt x="15660" y="13109"/>
                  <a:pt x="15660" y="13109"/>
                  <a:pt x="15660" y="13109"/>
                </a:cubicBezTo>
                <a:cubicBezTo>
                  <a:pt x="16065" y="13556"/>
                  <a:pt x="16065" y="13556"/>
                  <a:pt x="16065" y="13556"/>
                </a:cubicBezTo>
                <a:lnTo>
                  <a:pt x="15930" y="14003"/>
                </a:lnTo>
                <a:close/>
                <a:moveTo>
                  <a:pt x="16200" y="12662"/>
                </a:moveTo>
                <a:cubicBezTo>
                  <a:pt x="17145" y="11470"/>
                  <a:pt x="17145" y="11470"/>
                  <a:pt x="17145" y="11470"/>
                </a:cubicBezTo>
                <a:cubicBezTo>
                  <a:pt x="17145" y="11470"/>
                  <a:pt x="17145" y="11470"/>
                  <a:pt x="17145" y="11321"/>
                </a:cubicBezTo>
                <a:cubicBezTo>
                  <a:pt x="17685" y="11619"/>
                  <a:pt x="17685" y="11619"/>
                  <a:pt x="17685" y="11619"/>
                </a:cubicBezTo>
                <a:cubicBezTo>
                  <a:pt x="17010" y="13258"/>
                  <a:pt x="17010" y="13258"/>
                  <a:pt x="17010" y="13258"/>
                </a:cubicBezTo>
                <a:lnTo>
                  <a:pt x="16200" y="12662"/>
                </a:lnTo>
                <a:close/>
                <a:moveTo>
                  <a:pt x="19575" y="16982"/>
                </a:moveTo>
                <a:cubicBezTo>
                  <a:pt x="19575" y="15046"/>
                  <a:pt x="19575" y="15046"/>
                  <a:pt x="19575" y="15046"/>
                </a:cubicBezTo>
                <a:cubicBezTo>
                  <a:pt x="19575" y="14748"/>
                  <a:pt x="19440" y="14599"/>
                  <a:pt x="19305" y="14599"/>
                </a:cubicBezTo>
                <a:cubicBezTo>
                  <a:pt x="19035" y="14599"/>
                  <a:pt x="18900" y="14748"/>
                  <a:pt x="18900" y="15046"/>
                </a:cubicBezTo>
                <a:cubicBezTo>
                  <a:pt x="18900" y="16982"/>
                  <a:pt x="18900" y="16982"/>
                  <a:pt x="18900" y="16982"/>
                </a:cubicBezTo>
                <a:cubicBezTo>
                  <a:pt x="16875" y="16982"/>
                  <a:pt x="16875" y="16982"/>
                  <a:pt x="16875" y="16982"/>
                </a:cubicBezTo>
                <a:cubicBezTo>
                  <a:pt x="16470" y="14450"/>
                  <a:pt x="16470" y="14450"/>
                  <a:pt x="16470" y="14450"/>
                </a:cubicBezTo>
                <a:cubicBezTo>
                  <a:pt x="16740" y="14003"/>
                  <a:pt x="16740" y="14003"/>
                  <a:pt x="16740" y="14003"/>
                </a:cubicBezTo>
                <a:cubicBezTo>
                  <a:pt x="16875" y="14152"/>
                  <a:pt x="16875" y="14152"/>
                  <a:pt x="16875" y="14152"/>
                </a:cubicBezTo>
                <a:cubicBezTo>
                  <a:pt x="17010" y="14152"/>
                  <a:pt x="17010" y="14152"/>
                  <a:pt x="17145" y="14152"/>
                </a:cubicBezTo>
                <a:cubicBezTo>
                  <a:pt x="17145" y="14152"/>
                  <a:pt x="17145" y="14152"/>
                  <a:pt x="17145" y="14152"/>
                </a:cubicBezTo>
                <a:cubicBezTo>
                  <a:pt x="17280" y="14152"/>
                  <a:pt x="17415" y="14152"/>
                  <a:pt x="17415" y="14003"/>
                </a:cubicBezTo>
                <a:cubicBezTo>
                  <a:pt x="18225" y="12066"/>
                  <a:pt x="18225" y="12066"/>
                  <a:pt x="18225" y="12066"/>
                </a:cubicBezTo>
                <a:cubicBezTo>
                  <a:pt x="19440" y="12513"/>
                  <a:pt x="19440" y="12513"/>
                  <a:pt x="19440" y="12513"/>
                </a:cubicBezTo>
                <a:cubicBezTo>
                  <a:pt x="19440" y="12513"/>
                  <a:pt x="19440" y="12513"/>
                  <a:pt x="19440" y="12513"/>
                </a:cubicBezTo>
                <a:cubicBezTo>
                  <a:pt x="19440" y="12513"/>
                  <a:pt x="20925" y="13109"/>
                  <a:pt x="20925" y="15046"/>
                </a:cubicBezTo>
                <a:cubicBezTo>
                  <a:pt x="20925" y="16982"/>
                  <a:pt x="20925" y="16982"/>
                  <a:pt x="20925" y="16982"/>
                </a:cubicBezTo>
                <a:lnTo>
                  <a:pt x="19575" y="1698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15" name="Freeform 199"/>
          <p:cNvSpPr/>
          <p:nvPr/>
        </p:nvSpPr>
        <p:spPr>
          <a:xfrm>
            <a:off x="10954115" y="9421814"/>
            <a:ext cx="570773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19" h="21600" extrusionOk="0">
                <a:moveTo>
                  <a:pt x="7941" y="18360"/>
                </a:moveTo>
                <a:cubicBezTo>
                  <a:pt x="8449" y="18360"/>
                  <a:pt x="8703" y="18495"/>
                  <a:pt x="8703" y="18630"/>
                </a:cubicBezTo>
                <a:cubicBezTo>
                  <a:pt x="8703" y="18900"/>
                  <a:pt x="8449" y="19035"/>
                  <a:pt x="7941" y="19035"/>
                </a:cubicBezTo>
                <a:cubicBezTo>
                  <a:pt x="7687" y="19035"/>
                  <a:pt x="7433" y="18900"/>
                  <a:pt x="7433" y="18630"/>
                </a:cubicBezTo>
                <a:cubicBezTo>
                  <a:pt x="7433" y="18495"/>
                  <a:pt x="7687" y="18360"/>
                  <a:pt x="7941" y="18360"/>
                </a:cubicBezTo>
                <a:close/>
                <a:moveTo>
                  <a:pt x="16581" y="14310"/>
                </a:moveTo>
                <a:cubicBezTo>
                  <a:pt x="16835" y="14310"/>
                  <a:pt x="17089" y="14445"/>
                  <a:pt x="17089" y="14580"/>
                </a:cubicBezTo>
                <a:cubicBezTo>
                  <a:pt x="17089" y="14850"/>
                  <a:pt x="16835" y="14985"/>
                  <a:pt x="16581" y="14985"/>
                </a:cubicBezTo>
                <a:cubicBezTo>
                  <a:pt x="16073" y="14985"/>
                  <a:pt x="15818" y="14850"/>
                  <a:pt x="15818" y="14580"/>
                </a:cubicBezTo>
                <a:cubicBezTo>
                  <a:pt x="15818" y="14445"/>
                  <a:pt x="16073" y="14310"/>
                  <a:pt x="16581" y="14310"/>
                </a:cubicBezTo>
                <a:close/>
                <a:moveTo>
                  <a:pt x="14040" y="13095"/>
                </a:moveTo>
                <a:cubicBezTo>
                  <a:pt x="14294" y="13095"/>
                  <a:pt x="14802" y="13365"/>
                  <a:pt x="14802" y="13500"/>
                </a:cubicBezTo>
                <a:cubicBezTo>
                  <a:pt x="14802" y="13635"/>
                  <a:pt x="14294" y="13770"/>
                  <a:pt x="14040" y="13770"/>
                </a:cubicBezTo>
                <a:cubicBezTo>
                  <a:pt x="13785" y="13770"/>
                  <a:pt x="13277" y="13635"/>
                  <a:pt x="13277" y="13500"/>
                </a:cubicBezTo>
                <a:cubicBezTo>
                  <a:pt x="13277" y="13365"/>
                  <a:pt x="13785" y="13095"/>
                  <a:pt x="14040" y="13095"/>
                </a:cubicBezTo>
                <a:close/>
                <a:moveTo>
                  <a:pt x="20647" y="12690"/>
                </a:moveTo>
                <a:cubicBezTo>
                  <a:pt x="20138" y="11745"/>
                  <a:pt x="18868" y="11070"/>
                  <a:pt x="17089" y="10665"/>
                </a:cubicBezTo>
                <a:cubicBezTo>
                  <a:pt x="16327" y="10530"/>
                  <a:pt x="15310" y="10395"/>
                  <a:pt x="14548" y="10395"/>
                </a:cubicBezTo>
                <a:cubicBezTo>
                  <a:pt x="13531" y="10395"/>
                  <a:pt x="12261" y="10665"/>
                  <a:pt x="11244" y="10935"/>
                </a:cubicBezTo>
                <a:cubicBezTo>
                  <a:pt x="11244" y="9720"/>
                  <a:pt x="11244" y="9720"/>
                  <a:pt x="11244" y="9720"/>
                </a:cubicBezTo>
                <a:cubicBezTo>
                  <a:pt x="11244" y="9450"/>
                  <a:pt x="10990" y="9315"/>
                  <a:pt x="10736" y="9315"/>
                </a:cubicBezTo>
                <a:cubicBezTo>
                  <a:pt x="10228" y="9315"/>
                  <a:pt x="9974" y="9450"/>
                  <a:pt x="9974" y="9720"/>
                </a:cubicBezTo>
                <a:cubicBezTo>
                  <a:pt x="9974" y="10935"/>
                  <a:pt x="9974" y="10935"/>
                  <a:pt x="9974" y="10935"/>
                </a:cubicBezTo>
                <a:cubicBezTo>
                  <a:pt x="8957" y="10665"/>
                  <a:pt x="7941" y="10395"/>
                  <a:pt x="6924" y="10395"/>
                </a:cubicBezTo>
                <a:cubicBezTo>
                  <a:pt x="5908" y="10395"/>
                  <a:pt x="5145" y="10530"/>
                  <a:pt x="4129" y="10665"/>
                </a:cubicBezTo>
                <a:cubicBezTo>
                  <a:pt x="2604" y="11070"/>
                  <a:pt x="1334" y="11745"/>
                  <a:pt x="571" y="12690"/>
                </a:cubicBezTo>
                <a:cubicBezTo>
                  <a:pt x="-191" y="13500"/>
                  <a:pt x="-191" y="14580"/>
                  <a:pt x="571" y="15390"/>
                </a:cubicBezTo>
                <a:cubicBezTo>
                  <a:pt x="4383" y="20250"/>
                  <a:pt x="4383" y="20250"/>
                  <a:pt x="4383" y="20250"/>
                </a:cubicBezTo>
                <a:cubicBezTo>
                  <a:pt x="4891" y="21060"/>
                  <a:pt x="6416" y="21600"/>
                  <a:pt x="8195" y="21600"/>
                </a:cubicBezTo>
                <a:cubicBezTo>
                  <a:pt x="8703" y="21600"/>
                  <a:pt x="9465" y="21600"/>
                  <a:pt x="9974" y="21465"/>
                </a:cubicBezTo>
                <a:cubicBezTo>
                  <a:pt x="10228" y="21330"/>
                  <a:pt x="10482" y="21330"/>
                  <a:pt x="10736" y="21195"/>
                </a:cubicBezTo>
                <a:cubicBezTo>
                  <a:pt x="10990" y="21330"/>
                  <a:pt x="11244" y="21330"/>
                  <a:pt x="11498" y="21465"/>
                </a:cubicBezTo>
                <a:cubicBezTo>
                  <a:pt x="12007" y="21600"/>
                  <a:pt x="12515" y="21600"/>
                  <a:pt x="13023" y="21600"/>
                </a:cubicBezTo>
                <a:cubicBezTo>
                  <a:pt x="14802" y="21600"/>
                  <a:pt x="16327" y="21060"/>
                  <a:pt x="17089" y="20250"/>
                </a:cubicBezTo>
                <a:cubicBezTo>
                  <a:pt x="20647" y="15390"/>
                  <a:pt x="20647" y="15390"/>
                  <a:pt x="20647" y="15390"/>
                </a:cubicBezTo>
                <a:cubicBezTo>
                  <a:pt x="21409" y="14580"/>
                  <a:pt x="21409" y="13500"/>
                  <a:pt x="20647" y="12690"/>
                </a:cubicBezTo>
                <a:close/>
                <a:moveTo>
                  <a:pt x="19630" y="15120"/>
                </a:moveTo>
                <a:cubicBezTo>
                  <a:pt x="15818" y="19980"/>
                  <a:pt x="15818" y="19980"/>
                  <a:pt x="15818" y="19980"/>
                </a:cubicBezTo>
                <a:cubicBezTo>
                  <a:pt x="15310" y="20520"/>
                  <a:pt x="14294" y="20925"/>
                  <a:pt x="13023" y="20925"/>
                </a:cubicBezTo>
                <a:cubicBezTo>
                  <a:pt x="12769" y="20925"/>
                  <a:pt x="12261" y="20925"/>
                  <a:pt x="12007" y="20790"/>
                </a:cubicBezTo>
                <a:cubicBezTo>
                  <a:pt x="11753" y="20655"/>
                  <a:pt x="11244" y="20655"/>
                  <a:pt x="10990" y="20520"/>
                </a:cubicBezTo>
                <a:cubicBezTo>
                  <a:pt x="10990" y="20385"/>
                  <a:pt x="10736" y="20385"/>
                  <a:pt x="10736" y="20385"/>
                </a:cubicBezTo>
                <a:cubicBezTo>
                  <a:pt x="10482" y="20385"/>
                  <a:pt x="10482" y="20385"/>
                  <a:pt x="10228" y="20520"/>
                </a:cubicBezTo>
                <a:cubicBezTo>
                  <a:pt x="9974" y="20655"/>
                  <a:pt x="9720" y="20655"/>
                  <a:pt x="9465" y="20790"/>
                </a:cubicBezTo>
                <a:cubicBezTo>
                  <a:pt x="8957" y="20925"/>
                  <a:pt x="8703" y="20925"/>
                  <a:pt x="8195" y="20925"/>
                </a:cubicBezTo>
                <a:cubicBezTo>
                  <a:pt x="6924" y="20925"/>
                  <a:pt x="5908" y="20520"/>
                  <a:pt x="5400" y="19980"/>
                </a:cubicBezTo>
                <a:cubicBezTo>
                  <a:pt x="1842" y="15120"/>
                  <a:pt x="1842" y="15120"/>
                  <a:pt x="1842" y="15120"/>
                </a:cubicBezTo>
                <a:cubicBezTo>
                  <a:pt x="1334" y="14445"/>
                  <a:pt x="1334" y="13635"/>
                  <a:pt x="1842" y="12960"/>
                </a:cubicBezTo>
                <a:cubicBezTo>
                  <a:pt x="2350" y="12285"/>
                  <a:pt x="3367" y="11610"/>
                  <a:pt x="4637" y="11340"/>
                </a:cubicBezTo>
                <a:cubicBezTo>
                  <a:pt x="5400" y="11205"/>
                  <a:pt x="6162" y="11205"/>
                  <a:pt x="6924" y="11205"/>
                </a:cubicBezTo>
                <a:cubicBezTo>
                  <a:pt x="7941" y="11205"/>
                  <a:pt x="9211" y="11340"/>
                  <a:pt x="10228" y="11745"/>
                </a:cubicBezTo>
                <a:cubicBezTo>
                  <a:pt x="10228" y="11745"/>
                  <a:pt x="10228" y="11880"/>
                  <a:pt x="10228" y="11880"/>
                </a:cubicBezTo>
                <a:cubicBezTo>
                  <a:pt x="10228" y="11880"/>
                  <a:pt x="10482" y="11880"/>
                  <a:pt x="10482" y="11880"/>
                </a:cubicBezTo>
                <a:cubicBezTo>
                  <a:pt x="10482" y="11880"/>
                  <a:pt x="10482" y="11880"/>
                  <a:pt x="10482" y="11880"/>
                </a:cubicBezTo>
                <a:cubicBezTo>
                  <a:pt x="10482" y="11880"/>
                  <a:pt x="10482" y="11880"/>
                  <a:pt x="10482" y="11880"/>
                </a:cubicBezTo>
                <a:cubicBezTo>
                  <a:pt x="10482" y="11880"/>
                  <a:pt x="10482" y="11880"/>
                  <a:pt x="10482" y="11880"/>
                </a:cubicBezTo>
                <a:cubicBezTo>
                  <a:pt x="10482" y="11880"/>
                  <a:pt x="10482" y="11880"/>
                  <a:pt x="10482" y="11880"/>
                </a:cubicBezTo>
                <a:cubicBezTo>
                  <a:pt x="10482" y="11880"/>
                  <a:pt x="10736" y="11880"/>
                  <a:pt x="10736" y="11880"/>
                </a:cubicBezTo>
                <a:cubicBezTo>
                  <a:pt x="10736" y="11880"/>
                  <a:pt x="10736" y="11880"/>
                  <a:pt x="10736" y="11880"/>
                </a:cubicBezTo>
                <a:cubicBezTo>
                  <a:pt x="10736" y="11880"/>
                  <a:pt x="10736" y="11880"/>
                  <a:pt x="10736" y="11880"/>
                </a:cubicBezTo>
                <a:cubicBezTo>
                  <a:pt x="10736" y="11880"/>
                  <a:pt x="10736" y="11880"/>
                  <a:pt x="10990" y="11880"/>
                </a:cubicBezTo>
                <a:cubicBezTo>
                  <a:pt x="10990" y="11880"/>
                  <a:pt x="10990" y="11880"/>
                  <a:pt x="10990" y="11880"/>
                </a:cubicBezTo>
                <a:cubicBezTo>
                  <a:pt x="10990" y="11880"/>
                  <a:pt x="10990" y="11880"/>
                  <a:pt x="10990" y="11880"/>
                </a:cubicBezTo>
                <a:cubicBezTo>
                  <a:pt x="10990" y="11880"/>
                  <a:pt x="10990" y="11880"/>
                  <a:pt x="10990" y="11880"/>
                </a:cubicBezTo>
                <a:cubicBezTo>
                  <a:pt x="10990" y="11880"/>
                  <a:pt x="10990" y="11745"/>
                  <a:pt x="10990" y="11745"/>
                </a:cubicBezTo>
                <a:cubicBezTo>
                  <a:pt x="12007" y="11340"/>
                  <a:pt x="13277" y="11205"/>
                  <a:pt x="14548" y="11205"/>
                </a:cubicBezTo>
                <a:cubicBezTo>
                  <a:pt x="15310" y="11205"/>
                  <a:pt x="16073" y="11205"/>
                  <a:pt x="16581" y="11340"/>
                </a:cubicBezTo>
                <a:cubicBezTo>
                  <a:pt x="17851" y="11610"/>
                  <a:pt x="19122" y="12285"/>
                  <a:pt x="19630" y="12960"/>
                </a:cubicBezTo>
                <a:cubicBezTo>
                  <a:pt x="20138" y="13635"/>
                  <a:pt x="20138" y="14445"/>
                  <a:pt x="19630" y="15120"/>
                </a:cubicBezTo>
                <a:close/>
                <a:moveTo>
                  <a:pt x="825" y="10935"/>
                </a:moveTo>
                <a:cubicBezTo>
                  <a:pt x="1080" y="10935"/>
                  <a:pt x="1334" y="10800"/>
                  <a:pt x="1334" y="10665"/>
                </a:cubicBezTo>
                <a:cubicBezTo>
                  <a:pt x="1334" y="405"/>
                  <a:pt x="1334" y="405"/>
                  <a:pt x="1334" y="405"/>
                </a:cubicBezTo>
                <a:cubicBezTo>
                  <a:pt x="1334" y="135"/>
                  <a:pt x="1080" y="0"/>
                  <a:pt x="825" y="0"/>
                </a:cubicBezTo>
                <a:cubicBezTo>
                  <a:pt x="317" y="0"/>
                  <a:pt x="63" y="135"/>
                  <a:pt x="63" y="405"/>
                </a:cubicBezTo>
                <a:cubicBezTo>
                  <a:pt x="63" y="10665"/>
                  <a:pt x="63" y="10665"/>
                  <a:pt x="63" y="10665"/>
                </a:cubicBezTo>
                <a:cubicBezTo>
                  <a:pt x="63" y="10800"/>
                  <a:pt x="317" y="10935"/>
                  <a:pt x="825" y="10935"/>
                </a:cubicBezTo>
                <a:close/>
                <a:moveTo>
                  <a:pt x="5654" y="5670"/>
                </a:moveTo>
                <a:cubicBezTo>
                  <a:pt x="6162" y="5670"/>
                  <a:pt x="6416" y="5535"/>
                  <a:pt x="6416" y="5265"/>
                </a:cubicBezTo>
                <a:cubicBezTo>
                  <a:pt x="6416" y="405"/>
                  <a:pt x="6416" y="405"/>
                  <a:pt x="6416" y="405"/>
                </a:cubicBezTo>
                <a:cubicBezTo>
                  <a:pt x="6416" y="135"/>
                  <a:pt x="6162" y="0"/>
                  <a:pt x="5654" y="0"/>
                </a:cubicBezTo>
                <a:cubicBezTo>
                  <a:pt x="5400" y="0"/>
                  <a:pt x="5145" y="135"/>
                  <a:pt x="5145" y="405"/>
                </a:cubicBezTo>
                <a:cubicBezTo>
                  <a:pt x="5145" y="5265"/>
                  <a:pt x="5145" y="5265"/>
                  <a:pt x="5145" y="5265"/>
                </a:cubicBezTo>
                <a:cubicBezTo>
                  <a:pt x="5145" y="5535"/>
                  <a:pt x="5400" y="5670"/>
                  <a:pt x="5654" y="5670"/>
                </a:cubicBezTo>
                <a:close/>
                <a:moveTo>
                  <a:pt x="5654" y="9855"/>
                </a:moveTo>
                <a:cubicBezTo>
                  <a:pt x="6162" y="9855"/>
                  <a:pt x="6416" y="9585"/>
                  <a:pt x="6416" y="9450"/>
                </a:cubicBezTo>
                <a:cubicBezTo>
                  <a:pt x="6416" y="6750"/>
                  <a:pt x="6416" y="6750"/>
                  <a:pt x="6416" y="6750"/>
                </a:cubicBezTo>
                <a:cubicBezTo>
                  <a:pt x="6416" y="6480"/>
                  <a:pt x="6162" y="6345"/>
                  <a:pt x="5654" y="6345"/>
                </a:cubicBezTo>
                <a:cubicBezTo>
                  <a:pt x="5400" y="6345"/>
                  <a:pt x="5145" y="6480"/>
                  <a:pt x="5145" y="6750"/>
                </a:cubicBezTo>
                <a:cubicBezTo>
                  <a:pt x="5145" y="9450"/>
                  <a:pt x="5145" y="9450"/>
                  <a:pt x="5145" y="9450"/>
                </a:cubicBezTo>
                <a:cubicBezTo>
                  <a:pt x="5145" y="9585"/>
                  <a:pt x="5400" y="9855"/>
                  <a:pt x="5654" y="9855"/>
                </a:cubicBezTo>
                <a:close/>
                <a:moveTo>
                  <a:pt x="10736" y="8640"/>
                </a:moveTo>
                <a:cubicBezTo>
                  <a:pt x="10990" y="8640"/>
                  <a:pt x="11244" y="8505"/>
                  <a:pt x="11244" y="8370"/>
                </a:cubicBezTo>
                <a:cubicBezTo>
                  <a:pt x="11244" y="405"/>
                  <a:pt x="11244" y="405"/>
                  <a:pt x="11244" y="405"/>
                </a:cubicBezTo>
                <a:cubicBezTo>
                  <a:pt x="11244" y="135"/>
                  <a:pt x="10990" y="0"/>
                  <a:pt x="10736" y="0"/>
                </a:cubicBezTo>
                <a:cubicBezTo>
                  <a:pt x="10228" y="0"/>
                  <a:pt x="9974" y="135"/>
                  <a:pt x="9974" y="405"/>
                </a:cubicBezTo>
                <a:cubicBezTo>
                  <a:pt x="9974" y="8370"/>
                  <a:pt x="9974" y="8370"/>
                  <a:pt x="9974" y="8370"/>
                </a:cubicBezTo>
                <a:cubicBezTo>
                  <a:pt x="9974" y="8505"/>
                  <a:pt x="10228" y="8640"/>
                  <a:pt x="10736" y="8640"/>
                </a:cubicBezTo>
                <a:close/>
                <a:moveTo>
                  <a:pt x="15564" y="9855"/>
                </a:moveTo>
                <a:cubicBezTo>
                  <a:pt x="16073" y="9855"/>
                  <a:pt x="16327" y="9585"/>
                  <a:pt x="16327" y="9450"/>
                </a:cubicBezTo>
                <a:cubicBezTo>
                  <a:pt x="16327" y="405"/>
                  <a:pt x="16327" y="405"/>
                  <a:pt x="16327" y="405"/>
                </a:cubicBezTo>
                <a:cubicBezTo>
                  <a:pt x="16327" y="135"/>
                  <a:pt x="16073" y="0"/>
                  <a:pt x="15564" y="0"/>
                </a:cubicBezTo>
                <a:cubicBezTo>
                  <a:pt x="15310" y="0"/>
                  <a:pt x="15056" y="135"/>
                  <a:pt x="15056" y="405"/>
                </a:cubicBezTo>
                <a:cubicBezTo>
                  <a:pt x="15056" y="9450"/>
                  <a:pt x="15056" y="9450"/>
                  <a:pt x="15056" y="9450"/>
                </a:cubicBezTo>
                <a:cubicBezTo>
                  <a:pt x="15056" y="9585"/>
                  <a:pt x="15310" y="9855"/>
                  <a:pt x="15564" y="9855"/>
                </a:cubicBezTo>
                <a:close/>
                <a:moveTo>
                  <a:pt x="20647" y="3510"/>
                </a:moveTo>
                <a:cubicBezTo>
                  <a:pt x="20901" y="3510"/>
                  <a:pt x="21155" y="3240"/>
                  <a:pt x="21155" y="3105"/>
                </a:cubicBezTo>
                <a:cubicBezTo>
                  <a:pt x="21155" y="405"/>
                  <a:pt x="21155" y="405"/>
                  <a:pt x="21155" y="405"/>
                </a:cubicBezTo>
                <a:cubicBezTo>
                  <a:pt x="21155" y="135"/>
                  <a:pt x="20901" y="0"/>
                  <a:pt x="20647" y="0"/>
                </a:cubicBezTo>
                <a:cubicBezTo>
                  <a:pt x="20393" y="0"/>
                  <a:pt x="19884" y="135"/>
                  <a:pt x="19884" y="405"/>
                </a:cubicBezTo>
                <a:cubicBezTo>
                  <a:pt x="19884" y="3105"/>
                  <a:pt x="19884" y="3105"/>
                  <a:pt x="19884" y="3105"/>
                </a:cubicBezTo>
                <a:cubicBezTo>
                  <a:pt x="19884" y="3240"/>
                  <a:pt x="20393" y="3510"/>
                  <a:pt x="20647" y="3510"/>
                </a:cubicBezTo>
                <a:close/>
                <a:moveTo>
                  <a:pt x="20647" y="10935"/>
                </a:moveTo>
                <a:cubicBezTo>
                  <a:pt x="20901" y="10935"/>
                  <a:pt x="21155" y="10800"/>
                  <a:pt x="21155" y="10665"/>
                </a:cubicBezTo>
                <a:cubicBezTo>
                  <a:pt x="21155" y="4455"/>
                  <a:pt x="21155" y="4455"/>
                  <a:pt x="21155" y="4455"/>
                </a:cubicBezTo>
                <a:cubicBezTo>
                  <a:pt x="21155" y="4320"/>
                  <a:pt x="20901" y="4185"/>
                  <a:pt x="20647" y="4185"/>
                </a:cubicBezTo>
                <a:cubicBezTo>
                  <a:pt x="20393" y="4185"/>
                  <a:pt x="19884" y="4320"/>
                  <a:pt x="19884" y="4455"/>
                </a:cubicBezTo>
                <a:cubicBezTo>
                  <a:pt x="19884" y="10665"/>
                  <a:pt x="19884" y="10665"/>
                  <a:pt x="19884" y="10665"/>
                </a:cubicBezTo>
                <a:cubicBezTo>
                  <a:pt x="19884" y="10800"/>
                  <a:pt x="20393" y="10935"/>
                  <a:pt x="20647" y="109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16" name="Freeform 200"/>
          <p:cNvSpPr/>
          <p:nvPr/>
        </p:nvSpPr>
        <p:spPr>
          <a:xfrm>
            <a:off x="10682288" y="10718265"/>
            <a:ext cx="1092201" cy="9832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02" extrusionOk="0">
                <a:moveTo>
                  <a:pt x="18360" y="7150"/>
                </a:moveTo>
                <a:cubicBezTo>
                  <a:pt x="17955" y="7001"/>
                  <a:pt x="17415" y="6852"/>
                  <a:pt x="17010" y="6703"/>
                </a:cubicBezTo>
                <a:cubicBezTo>
                  <a:pt x="17145" y="6108"/>
                  <a:pt x="17280" y="5661"/>
                  <a:pt x="17280" y="5214"/>
                </a:cubicBezTo>
                <a:cubicBezTo>
                  <a:pt x="17685" y="2681"/>
                  <a:pt x="17280" y="1043"/>
                  <a:pt x="16200" y="298"/>
                </a:cubicBezTo>
                <a:cubicBezTo>
                  <a:pt x="15930" y="149"/>
                  <a:pt x="15525" y="0"/>
                  <a:pt x="15120" y="0"/>
                </a:cubicBezTo>
                <a:cubicBezTo>
                  <a:pt x="13905" y="0"/>
                  <a:pt x="12285" y="1043"/>
                  <a:pt x="10800" y="2681"/>
                </a:cubicBezTo>
                <a:cubicBezTo>
                  <a:pt x="10395" y="2383"/>
                  <a:pt x="10125" y="1936"/>
                  <a:pt x="9720" y="1639"/>
                </a:cubicBezTo>
                <a:cubicBezTo>
                  <a:pt x="7965" y="149"/>
                  <a:pt x="6480" y="-298"/>
                  <a:pt x="5400" y="298"/>
                </a:cubicBezTo>
                <a:cubicBezTo>
                  <a:pt x="4725" y="745"/>
                  <a:pt x="4320" y="1639"/>
                  <a:pt x="4185" y="2830"/>
                </a:cubicBezTo>
                <a:cubicBezTo>
                  <a:pt x="4185" y="3128"/>
                  <a:pt x="4320" y="3277"/>
                  <a:pt x="4455" y="3277"/>
                </a:cubicBezTo>
                <a:cubicBezTo>
                  <a:pt x="4725" y="3277"/>
                  <a:pt x="4860" y="3128"/>
                  <a:pt x="4860" y="2979"/>
                </a:cubicBezTo>
                <a:cubicBezTo>
                  <a:pt x="4860" y="2234"/>
                  <a:pt x="5130" y="1341"/>
                  <a:pt x="5670" y="894"/>
                </a:cubicBezTo>
                <a:cubicBezTo>
                  <a:pt x="6480" y="447"/>
                  <a:pt x="7830" y="894"/>
                  <a:pt x="9315" y="2234"/>
                </a:cubicBezTo>
                <a:cubicBezTo>
                  <a:pt x="9585" y="2532"/>
                  <a:pt x="9990" y="2979"/>
                  <a:pt x="10260" y="3277"/>
                </a:cubicBezTo>
                <a:cubicBezTo>
                  <a:pt x="9585" y="4022"/>
                  <a:pt x="8910" y="4916"/>
                  <a:pt x="8370" y="5959"/>
                </a:cubicBezTo>
                <a:cubicBezTo>
                  <a:pt x="7290" y="5959"/>
                  <a:pt x="6210" y="6256"/>
                  <a:pt x="5265" y="6405"/>
                </a:cubicBezTo>
                <a:cubicBezTo>
                  <a:pt x="4995" y="5810"/>
                  <a:pt x="4860" y="5065"/>
                  <a:pt x="4860" y="4469"/>
                </a:cubicBezTo>
                <a:cubicBezTo>
                  <a:pt x="4860" y="4171"/>
                  <a:pt x="4725" y="4022"/>
                  <a:pt x="4455" y="4022"/>
                </a:cubicBezTo>
                <a:cubicBezTo>
                  <a:pt x="4320" y="4022"/>
                  <a:pt x="4185" y="4320"/>
                  <a:pt x="4185" y="4469"/>
                </a:cubicBezTo>
                <a:cubicBezTo>
                  <a:pt x="4185" y="5214"/>
                  <a:pt x="4320" y="5959"/>
                  <a:pt x="4590" y="6703"/>
                </a:cubicBezTo>
                <a:cubicBezTo>
                  <a:pt x="4050" y="6852"/>
                  <a:pt x="3645" y="7001"/>
                  <a:pt x="3240" y="7150"/>
                </a:cubicBezTo>
                <a:cubicBezTo>
                  <a:pt x="1215" y="8044"/>
                  <a:pt x="0" y="9236"/>
                  <a:pt x="0" y="10576"/>
                </a:cubicBezTo>
                <a:cubicBezTo>
                  <a:pt x="0" y="11917"/>
                  <a:pt x="1215" y="13258"/>
                  <a:pt x="3240" y="14152"/>
                </a:cubicBezTo>
                <a:cubicBezTo>
                  <a:pt x="3645" y="14301"/>
                  <a:pt x="4185" y="14450"/>
                  <a:pt x="4590" y="14599"/>
                </a:cubicBezTo>
                <a:cubicBezTo>
                  <a:pt x="4455" y="15045"/>
                  <a:pt x="4320" y="15641"/>
                  <a:pt x="4320" y="16088"/>
                </a:cubicBezTo>
                <a:cubicBezTo>
                  <a:pt x="3915" y="18472"/>
                  <a:pt x="4320" y="20259"/>
                  <a:pt x="5400" y="21004"/>
                </a:cubicBezTo>
                <a:cubicBezTo>
                  <a:pt x="5670" y="21153"/>
                  <a:pt x="6075" y="21302"/>
                  <a:pt x="6480" y="21302"/>
                </a:cubicBezTo>
                <a:cubicBezTo>
                  <a:pt x="7695" y="21302"/>
                  <a:pt x="9180" y="20259"/>
                  <a:pt x="10800" y="18621"/>
                </a:cubicBezTo>
                <a:cubicBezTo>
                  <a:pt x="11070" y="18919"/>
                  <a:pt x="11475" y="19216"/>
                  <a:pt x="11745" y="19514"/>
                </a:cubicBezTo>
                <a:cubicBezTo>
                  <a:pt x="12960" y="20706"/>
                  <a:pt x="14175" y="21302"/>
                  <a:pt x="15120" y="21302"/>
                </a:cubicBezTo>
                <a:cubicBezTo>
                  <a:pt x="15525" y="21302"/>
                  <a:pt x="15795" y="21153"/>
                  <a:pt x="16200" y="21004"/>
                </a:cubicBezTo>
                <a:cubicBezTo>
                  <a:pt x="17280" y="20259"/>
                  <a:pt x="17550" y="18472"/>
                  <a:pt x="17280" y="16088"/>
                </a:cubicBezTo>
                <a:cubicBezTo>
                  <a:pt x="17145" y="15641"/>
                  <a:pt x="17145" y="15045"/>
                  <a:pt x="17010" y="14599"/>
                </a:cubicBezTo>
                <a:cubicBezTo>
                  <a:pt x="17685" y="14450"/>
                  <a:pt x="18360" y="14152"/>
                  <a:pt x="18900" y="13854"/>
                </a:cubicBezTo>
                <a:cubicBezTo>
                  <a:pt x="19035" y="13705"/>
                  <a:pt x="19170" y="13556"/>
                  <a:pt x="19035" y="13258"/>
                </a:cubicBezTo>
                <a:cubicBezTo>
                  <a:pt x="19035" y="13109"/>
                  <a:pt x="18765" y="13109"/>
                  <a:pt x="18630" y="13109"/>
                </a:cubicBezTo>
                <a:cubicBezTo>
                  <a:pt x="18090" y="13407"/>
                  <a:pt x="17415" y="13705"/>
                  <a:pt x="16740" y="13854"/>
                </a:cubicBezTo>
                <a:cubicBezTo>
                  <a:pt x="16470" y="12811"/>
                  <a:pt x="16200" y="11768"/>
                  <a:pt x="15660" y="10725"/>
                </a:cubicBezTo>
                <a:cubicBezTo>
                  <a:pt x="16200" y="9534"/>
                  <a:pt x="16605" y="8491"/>
                  <a:pt x="16875" y="7448"/>
                </a:cubicBezTo>
                <a:cubicBezTo>
                  <a:pt x="19440" y="8193"/>
                  <a:pt x="20925" y="9385"/>
                  <a:pt x="20925" y="10576"/>
                </a:cubicBezTo>
                <a:cubicBezTo>
                  <a:pt x="20925" y="11321"/>
                  <a:pt x="20250" y="12066"/>
                  <a:pt x="19845" y="12364"/>
                </a:cubicBezTo>
                <a:cubicBezTo>
                  <a:pt x="19575" y="12513"/>
                  <a:pt x="19575" y="12811"/>
                  <a:pt x="19710" y="12960"/>
                </a:cubicBezTo>
                <a:cubicBezTo>
                  <a:pt x="19845" y="13109"/>
                  <a:pt x="19980" y="13109"/>
                  <a:pt x="20250" y="13109"/>
                </a:cubicBezTo>
                <a:cubicBezTo>
                  <a:pt x="21060" y="12364"/>
                  <a:pt x="21600" y="11470"/>
                  <a:pt x="21600" y="10576"/>
                </a:cubicBezTo>
                <a:cubicBezTo>
                  <a:pt x="21600" y="9236"/>
                  <a:pt x="20385" y="8044"/>
                  <a:pt x="18360" y="7150"/>
                </a:cubicBezTo>
                <a:close/>
                <a:moveTo>
                  <a:pt x="15120" y="745"/>
                </a:moveTo>
                <a:cubicBezTo>
                  <a:pt x="15390" y="745"/>
                  <a:pt x="15660" y="894"/>
                  <a:pt x="15795" y="894"/>
                </a:cubicBezTo>
                <a:cubicBezTo>
                  <a:pt x="16605" y="1490"/>
                  <a:pt x="16875" y="2979"/>
                  <a:pt x="16605" y="5065"/>
                </a:cubicBezTo>
                <a:cubicBezTo>
                  <a:pt x="16605" y="5512"/>
                  <a:pt x="16470" y="5959"/>
                  <a:pt x="16335" y="6405"/>
                </a:cubicBezTo>
                <a:cubicBezTo>
                  <a:pt x="15390" y="6256"/>
                  <a:pt x="14310" y="5959"/>
                  <a:pt x="13230" y="5959"/>
                </a:cubicBezTo>
                <a:cubicBezTo>
                  <a:pt x="12555" y="4916"/>
                  <a:pt x="11880" y="4022"/>
                  <a:pt x="11205" y="3277"/>
                </a:cubicBezTo>
                <a:cubicBezTo>
                  <a:pt x="11340" y="3128"/>
                  <a:pt x="11475" y="2979"/>
                  <a:pt x="11610" y="2830"/>
                </a:cubicBezTo>
                <a:cubicBezTo>
                  <a:pt x="12960" y="1490"/>
                  <a:pt x="14175" y="745"/>
                  <a:pt x="15120" y="745"/>
                </a:cubicBezTo>
                <a:close/>
                <a:moveTo>
                  <a:pt x="10800" y="3873"/>
                </a:moveTo>
                <a:cubicBezTo>
                  <a:pt x="11340" y="4469"/>
                  <a:pt x="11745" y="5065"/>
                  <a:pt x="12285" y="5810"/>
                </a:cubicBezTo>
                <a:cubicBezTo>
                  <a:pt x="11745" y="5810"/>
                  <a:pt x="11340" y="5810"/>
                  <a:pt x="10800" y="5810"/>
                </a:cubicBezTo>
                <a:cubicBezTo>
                  <a:pt x="10260" y="5810"/>
                  <a:pt x="9720" y="5810"/>
                  <a:pt x="9180" y="5810"/>
                </a:cubicBezTo>
                <a:cubicBezTo>
                  <a:pt x="9720" y="5065"/>
                  <a:pt x="10260" y="4469"/>
                  <a:pt x="10800" y="3873"/>
                </a:cubicBezTo>
                <a:close/>
                <a:moveTo>
                  <a:pt x="10800" y="17429"/>
                </a:moveTo>
                <a:cubicBezTo>
                  <a:pt x="10260" y="16833"/>
                  <a:pt x="9720" y="16088"/>
                  <a:pt x="9180" y="15343"/>
                </a:cubicBezTo>
                <a:cubicBezTo>
                  <a:pt x="9720" y="15343"/>
                  <a:pt x="10260" y="15492"/>
                  <a:pt x="10800" y="15492"/>
                </a:cubicBezTo>
                <a:cubicBezTo>
                  <a:pt x="11340" y="15492"/>
                  <a:pt x="11880" y="15492"/>
                  <a:pt x="12420" y="15343"/>
                </a:cubicBezTo>
                <a:cubicBezTo>
                  <a:pt x="11880" y="16088"/>
                  <a:pt x="11340" y="16833"/>
                  <a:pt x="10800" y="17429"/>
                </a:cubicBezTo>
                <a:close/>
                <a:moveTo>
                  <a:pt x="10800" y="14748"/>
                </a:moveTo>
                <a:cubicBezTo>
                  <a:pt x="10125" y="14748"/>
                  <a:pt x="9315" y="14599"/>
                  <a:pt x="8640" y="14599"/>
                </a:cubicBezTo>
                <a:cubicBezTo>
                  <a:pt x="8235" y="14003"/>
                  <a:pt x="7965" y="13258"/>
                  <a:pt x="7560" y="12662"/>
                </a:cubicBezTo>
                <a:cubicBezTo>
                  <a:pt x="7290" y="12066"/>
                  <a:pt x="6885" y="11321"/>
                  <a:pt x="6615" y="10725"/>
                </a:cubicBezTo>
                <a:cubicBezTo>
                  <a:pt x="6885" y="9981"/>
                  <a:pt x="7290" y="9236"/>
                  <a:pt x="7560" y="8640"/>
                </a:cubicBezTo>
                <a:cubicBezTo>
                  <a:pt x="7965" y="7895"/>
                  <a:pt x="8370" y="7299"/>
                  <a:pt x="8775" y="6703"/>
                </a:cubicBezTo>
                <a:cubicBezTo>
                  <a:pt x="9450" y="6554"/>
                  <a:pt x="10125" y="6554"/>
                  <a:pt x="10800" y="6554"/>
                </a:cubicBezTo>
                <a:cubicBezTo>
                  <a:pt x="11475" y="6554"/>
                  <a:pt x="12150" y="6554"/>
                  <a:pt x="12825" y="6703"/>
                </a:cubicBezTo>
                <a:cubicBezTo>
                  <a:pt x="13230" y="7299"/>
                  <a:pt x="13635" y="7895"/>
                  <a:pt x="13905" y="8640"/>
                </a:cubicBezTo>
                <a:cubicBezTo>
                  <a:pt x="14310" y="9236"/>
                  <a:pt x="14580" y="9981"/>
                  <a:pt x="14985" y="10725"/>
                </a:cubicBezTo>
                <a:cubicBezTo>
                  <a:pt x="14580" y="11321"/>
                  <a:pt x="14310" y="11917"/>
                  <a:pt x="14040" y="12662"/>
                </a:cubicBezTo>
                <a:cubicBezTo>
                  <a:pt x="13635" y="13258"/>
                  <a:pt x="13230" y="14003"/>
                  <a:pt x="12825" y="14599"/>
                </a:cubicBezTo>
                <a:cubicBezTo>
                  <a:pt x="12150" y="14599"/>
                  <a:pt x="11475" y="14748"/>
                  <a:pt x="10800" y="14748"/>
                </a:cubicBezTo>
                <a:close/>
                <a:moveTo>
                  <a:pt x="7830" y="14450"/>
                </a:moveTo>
                <a:cubicBezTo>
                  <a:pt x="6885" y="14450"/>
                  <a:pt x="6210" y="14301"/>
                  <a:pt x="5400" y="14003"/>
                </a:cubicBezTo>
                <a:cubicBezTo>
                  <a:pt x="5670" y="13258"/>
                  <a:pt x="5940" y="12364"/>
                  <a:pt x="6210" y="11619"/>
                </a:cubicBezTo>
                <a:cubicBezTo>
                  <a:pt x="6480" y="12066"/>
                  <a:pt x="6750" y="12513"/>
                  <a:pt x="7020" y="13109"/>
                </a:cubicBezTo>
                <a:cubicBezTo>
                  <a:pt x="7290" y="13556"/>
                  <a:pt x="7560" y="14003"/>
                  <a:pt x="7830" y="14450"/>
                </a:cubicBezTo>
                <a:close/>
                <a:moveTo>
                  <a:pt x="7830" y="6703"/>
                </a:moveTo>
                <a:cubicBezTo>
                  <a:pt x="7560" y="7150"/>
                  <a:pt x="7290" y="7746"/>
                  <a:pt x="7020" y="8193"/>
                </a:cubicBezTo>
                <a:cubicBezTo>
                  <a:pt x="6750" y="8789"/>
                  <a:pt x="6480" y="9236"/>
                  <a:pt x="6210" y="9832"/>
                </a:cubicBezTo>
                <a:cubicBezTo>
                  <a:pt x="5940" y="8938"/>
                  <a:pt x="5670" y="8044"/>
                  <a:pt x="5400" y="7150"/>
                </a:cubicBezTo>
                <a:cubicBezTo>
                  <a:pt x="6075" y="7001"/>
                  <a:pt x="7020" y="6852"/>
                  <a:pt x="7830" y="6703"/>
                </a:cubicBezTo>
                <a:close/>
                <a:moveTo>
                  <a:pt x="675" y="10576"/>
                </a:moveTo>
                <a:cubicBezTo>
                  <a:pt x="675" y="9385"/>
                  <a:pt x="2160" y="8193"/>
                  <a:pt x="4725" y="7448"/>
                </a:cubicBezTo>
                <a:cubicBezTo>
                  <a:pt x="4995" y="8491"/>
                  <a:pt x="5400" y="9534"/>
                  <a:pt x="5805" y="10725"/>
                </a:cubicBezTo>
                <a:cubicBezTo>
                  <a:pt x="5400" y="11768"/>
                  <a:pt x="4995" y="12811"/>
                  <a:pt x="4725" y="13854"/>
                </a:cubicBezTo>
                <a:cubicBezTo>
                  <a:pt x="2160" y="13109"/>
                  <a:pt x="675" y="11768"/>
                  <a:pt x="675" y="10576"/>
                </a:cubicBezTo>
                <a:close/>
                <a:moveTo>
                  <a:pt x="6480" y="20408"/>
                </a:moveTo>
                <a:cubicBezTo>
                  <a:pt x="6210" y="20408"/>
                  <a:pt x="5940" y="20408"/>
                  <a:pt x="5805" y="20259"/>
                </a:cubicBezTo>
                <a:cubicBezTo>
                  <a:pt x="4995" y="19812"/>
                  <a:pt x="4725" y="18323"/>
                  <a:pt x="4995" y="16237"/>
                </a:cubicBezTo>
                <a:cubicBezTo>
                  <a:pt x="4995" y="15790"/>
                  <a:pt x="5130" y="15194"/>
                  <a:pt x="5265" y="14748"/>
                </a:cubicBezTo>
                <a:cubicBezTo>
                  <a:pt x="6210" y="15045"/>
                  <a:pt x="7155" y="15194"/>
                  <a:pt x="8235" y="15343"/>
                </a:cubicBezTo>
                <a:cubicBezTo>
                  <a:pt x="8910" y="16386"/>
                  <a:pt x="9585" y="17280"/>
                  <a:pt x="10260" y="18025"/>
                </a:cubicBezTo>
                <a:cubicBezTo>
                  <a:pt x="10125" y="18174"/>
                  <a:pt x="10125" y="18323"/>
                  <a:pt x="9990" y="18323"/>
                </a:cubicBezTo>
                <a:cubicBezTo>
                  <a:pt x="8640" y="19663"/>
                  <a:pt x="7425" y="20408"/>
                  <a:pt x="6480" y="20408"/>
                </a:cubicBezTo>
                <a:close/>
                <a:moveTo>
                  <a:pt x="16605" y="16237"/>
                </a:moveTo>
                <a:cubicBezTo>
                  <a:pt x="16875" y="18323"/>
                  <a:pt x="16605" y="19812"/>
                  <a:pt x="15795" y="20259"/>
                </a:cubicBezTo>
                <a:cubicBezTo>
                  <a:pt x="14985" y="20855"/>
                  <a:pt x="13770" y="20259"/>
                  <a:pt x="12150" y="18919"/>
                </a:cubicBezTo>
                <a:cubicBezTo>
                  <a:pt x="11880" y="18621"/>
                  <a:pt x="11610" y="18323"/>
                  <a:pt x="11205" y="18025"/>
                </a:cubicBezTo>
                <a:cubicBezTo>
                  <a:pt x="11880" y="17280"/>
                  <a:pt x="12555" y="16386"/>
                  <a:pt x="13230" y="15343"/>
                </a:cubicBezTo>
                <a:cubicBezTo>
                  <a:pt x="14310" y="15194"/>
                  <a:pt x="15390" y="15045"/>
                  <a:pt x="16335" y="14748"/>
                </a:cubicBezTo>
                <a:cubicBezTo>
                  <a:pt x="16470" y="15194"/>
                  <a:pt x="16470" y="15790"/>
                  <a:pt x="16605" y="16237"/>
                </a:cubicBezTo>
                <a:close/>
                <a:moveTo>
                  <a:pt x="16065" y="14003"/>
                </a:moveTo>
                <a:cubicBezTo>
                  <a:pt x="15390" y="14301"/>
                  <a:pt x="14580" y="14450"/>
                  <a:pt x="13770" y="14450"/>
                </a:cubicBezTo>
                <a:cubicBezTo>
                  <a:pt x="14040" y="14003"/>
                  <a:pt x="14310" y="13556"/>
                  <a:pt x="14580" y="12960"/>
                </a:cubicBezTo>
                <a:cubicBezTo>
                  <a:pt x="14850" y="12513"/>
                  <a:pt x="15120" y="12066"/>
                  <a:pt x="15255" y="11619"/>
                </a:cubicBezTo>
                <a:cubicBezTo>
                  <a:pt x="15660" y="12364"/>
                  <a:pt x="15930" y="13258"/>
                  <a:pt x="16065" y="14003"/>
                </a:cubicBezTo>
                <a:close/>
                <a:moveTo>
                  <a:pt x="15255" y="9832"/>
                </a:moveTo>
                <a:cubicBezTo>
                  <a:pt x="15120" y="9236"/>
                  <a:pt x="14850" y="8789"/>
                  <a:pt x="14580" y="8193"/>
                </a:cubicBezTo>
                <a:cubicBezTo>
                  <a:pt x="14310" y="7746"/>
                  <a:pt x="14040" y="7150"/>
                  <a:pt x="13770" y="6703"/>
                </a:cubicBezTo>
                <a:cubicBezTo>
                  <a:pt x="14580" y="6852"/>
                  <a:pt x="15390" y="7001"/>
                  <a:pt x="16200" y="7150"/>
                </a:cubicBezTo>
                <a:cubicBezTo>
                  <a:pt x="15930" y="8044"/>
                  <a:pt x="15660" y="8938"/>
                  <a:pt x="15255" y="9832"/>
                </a:cubicBezTo>
                <a:close/>
                <a:moveTo>
                  <a:pt x="10800" y="8789"/>
                </a:moveTo>
                <a:cubicBezTo>
                  <a:pt x="9855" y="8789"/>
                  <a:pt x="9045" y="9534"/>
                  <a:pt x="9045" y="10576"/>
                </a:cubicBezTo>
                <a:cubicBezTo>
                  <a:pt x="9045" y="11619"/>
                  <a:pt x="9855" y="12513"/>
                  <a:pt x="10800" y="12513"/>
                </a:cubicBezTo>
                <a:cubicBezTo>
                  <a:pt x="11745" y="12513"/>
                  <a:pt x="12555" y="11619"/>
                  <a:pt x="12555" y="10576"/>
                </a:cubicBezTo>
                <a:cubicBezTo>
                  <a:pt x="12555" y="9534"/>
                  <a:pt x="11745" y="8789"/>
                  <a:pt x="10800" y="8789"/>
                </a:cubicBezTo>
                <a:close/>
                <a:moveTo>
                  <a:pt x="10800" y="11768"/>
                </a:moveTo>
                <a:cubicBezTo>
                  <a:pt x="10260" y="11768"/>
                  <a:pt x="9720" y="11172"/>
                  <a:pt x="9720" y="10576"/>
                </a:cubicBezTo>
                <a:cubicBezTo>
                  <a:pt x="9720" y="9981"/>
                  <a:pt x="10260" y="9534"/>
                  <a:pt x="10800" y="9534"/>
                </a:cubicBezTo>
                <a:cubicBezTo>
                  <a:pt x="11340" y="9534"/>
                  <a:pt x="11880" y="9981"/>
                  <a:pt x="11880" y="10576"/>
                </a:cubicBezTo>
                <a:cubicBezTo>
                  <a:pt x="11880" y="11172"/>
                  <a:pt x="11340" y="11768"/>
                  <a:pt x="10800" y="1176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17" name="Freeform 201"/>
          <p:cNvSpPr/>
          <p:nvPr/>
        </p:nvSpPr>
        <p:spPr>
          <a:xfrm>
            <a:off x="12596811" y="1979614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55" y="405"/>
                </a:moveTo>
                <a:cubicBezTo>
                  <a:pt x="12555" y="135"/>
                  <a:pt x="12690" y="0"/>
                  <a:pt x="12825" y="0"/>
                </a:cubicBezTo>
                <a:cubicBezTo>
                  <a:pt x="13095" y="0"/>
                  <a:pt x="13230" y="135"/>
                  <a:pt x="13230" y="405"/>
                </a:cubicBezTo>
                <a:cubicBezTo>
                  <a:pt x="13230" y="4725"/>
                  <a:pt x="16875" y="8370"/>
                  <a:pt x="21195" y="8370"/>
                </a:cubicBezTo>
                <a:cubicBezTo>
                  <a:pt x="21465" y="8370"/>
                  <a:pt x="21600" y="8505"/>
                  <a:pt x="21600" y="8775"/>
                </a:cubicBezTo>
                <a:cubicBezTo>
                  <a:pt x="21600" y="8910"/>
                  <a:pt x="21465" y="9045"/>
                  <a:pt x="21195" y="9045"/>
                </a:cubicBezTo>
                <a:cubicBezTo>
                  <a:pt x="16470" y="9045"/>
                  <a:pt x="12555" y="5130"/>
                  <a:pt x="12555" y="405"/>
                </a:cubicBezTo>
                <a:close/>
                <a:moveTo>
                  <a:pt x="405" y="12555"/>
                </a:moveTo>
                <a:cubicBezTo>
                  <a:pt x="135" y="12555"/>
                  <a:pt x="0" y="12690"/>
                  <a:pt x="0" y="12825"/>
                </a:cubicBezTo>
                <a:cubicBezTo>
                  <a:pt x="0" y="13095"/>
                  <a:pt x="135" y="13230"/>
                  <a:pt x="405" y="13230"/>
                </a:cubicBezTo>
                <a:cubicBezTo>
                  <a:pt x="4725" y="13230"/>
                  <a:pt x="8370" y="16875"/>
                  <a:pt x="8370" y="21195"/>
                </a:cubicBezTo>
                <a:cubicBezTo>
                  <a:pt x="8370" y="21465"/>
                  <a:pt x="8505" y="21600"/>
                  <a:pt x="8775" y="21600"/>
                </a:cubicBezTo>
                <a:cubicBezTo>
                  <a:pt x="8910" y="21600"/>
                  <a:pt x="9045" y="21465"/>
                  <a:pt x="9045" y="21195"/>
                </a:cubicBezTo>
                <a:cubicBezTo>
                  <a:pt x="9045" y="16470"/>
                  <a:pt x="5130" y="12555"/>
                  <a:pt x="405" y="12555"/>
                </a:cubicBezTo>
                <a:close/>
                <a:moveTo>
                  <a:pt x="11475" y="14580"/>
                </a:moveTo>
                <a:cubicBezTo>
                  <a:pt x="11745" y="14580"/>
                  <a:pt x="11880" y="14445"/>
                  <a:pt x="11880" y="14310"/>
                </a:cubicBezTo>
                <a:cubicBezTo>
                  <a:pt x="11880" y="14040"/>
                  <a:pt x="11745" y="13905"/>
                  <a:pt x="11475" y="13905"/>
                </a:cubicBezTo>
                <a:cubicBezTo>
                  <a:pt x="11205" y="13905"/>
                  <a:pt x="11205" y="13905"/>
                  <a:pt x="11205" y="13905"/>
                </a:cubicBezTo>
                <a:cubicBezTo>
                  <a:pt x="11205" y="7695"/>
                  <a:pt x="11205" y="7695"/>
                  <a:pt x="11205" y="7695"/>
                </a:cubicBezTo>
                <a:cubicBezTo>
                  <a:pt x="11475" y="7695"/>
                  <a:pt x="11475" y="7695"/>
                  <a:pt x="11475" y="7695"/>
                </a:cubicBezTo>
                <a:cubicBezTo>
                  <a:pt x="11745" y="7695"/>
                  <a:pt x="11880" y="7560"/>
                  <a:pt x="11880" y="7290"/>
                </a:cubicBezTo>
                <a:cubicBezTo>
                  <a:pt x="11880" y="7155"/>
                  <a:pt x="11745" y="7020"/>
                  <a:pt x="11475" y="7020"/>
                </a:cubicBezTo>
                <a:cubicBezTo>
                  <a:pt x="11205" y="7020"/>
                  <a:pt x="11205" y="7020"/>
                  <a:pt x="11205" y="7020"/>
                </a:cubicBezTo>
                <a:cubicBezTo>
                  <a:pt x="11205" y="4185"/>
                  <a:pt x="11205" y="4185"/>
                  <a:pt x="11205" y="4185"/>
                </a:cubicBezTo>
                <a:cubicBezTo>
                  <a:pt x="11475" y="4185"/>
                  <a:pt x="11475" y="4185"/>
                  <a:pt x="11475" y="4185"/>
                </a:cubicBezTo>
                <a:cubicBezTo>
                  <a:pt x="11745" y="4185"/>
                  <a:pt x="11880" y="4050"/>
                  <a:pt x="11880" y="3780"/>
                </a:cubicBezTo>
                <a:cubicBezTo>
                  <a:pt x="11880" y="3645"/>
                  <a:pt x="11745" y="3510"/>
                  <a:pt x="11475" y="3510"/>
                </a:cubicBezTo>
                <a:cubicBezTo>
                  <a:pt x="11205" y="3510"/>
                  <a:pt x="11205" y="3510"/>
                  <a:pt x="11205" y="3510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1475" y="675"/>
                  <a:pt x="11475" y="675"/>
                  <a:pt x="11475" y="675"/>
                </a:cubicBezTo>
                <a:cubicBezTo>
                  <a:pt x="11745" y="675"/>
                  <a:pt x="11880" y="540"/>
                  <a:pt x="11880" y="405"/>
                </a:cubicBezTo>
                <a:cubicBezTo>
                  <a:pt x="11880" y="135"/>
                  <a:pt x="11745" y="0"/>
                  <a:pt x="11475" y="0"/>
                </a:cubicBezTo>
                <a:cubicBezTo>
                  <a:pt x="10125" y="0"/>
                  <a:pt x="10125" y="0"/>
                  <a:pt x="10125" y="0"/>
                </a:cubicBezTo>
                <a:cubicBezTo>
                  <a:pt x="9855" y="0"/>
                  <a:pt x="9720" y="135"/>
                  <a:pt x="9720" y="405"/>
                </a:cubicBezTo>
                <a:cubicBezTo>
                  <a:pt x="9720" y="540"/>
                  <a:pt x="9855" y="675"/>
                  <a:pt x="10125" y="675"/>
                </a:cubicBezTo>
                <a:cubicBezTo>
                  <a:pt x="10395" y="675"/>
                  <a:pt x="10395" y="675"/>
                  <a:pt x="10395" y="675"/>
                </a:cubicBezTo>
                <a:cubicBezTo>
                  <a:pt x="10395" y="3510"/>
                  <a:pt x="10395" y="3510"/>
                  <a:pt x="10395" y="3510"/>
                </a:cubicBezTo>
                <a:cubicBezTo>
                  <a:pt x="10125" y="3510"/>
                  <a:pt x="10125" y="3510"/>
                  <a:pt x="10125" y="3510"/>
                </a:cubicBezTo>
                <a:cubicBezTo>
                  <a:pt x="9855" y="3510"/>
                  <a:pt x="9720" y="3645"/>
                  <a:pt x="9720" y="3780"/>
                </a:cubicBezTo>
                <a:cubicBezTo>
                  <a:pt x="9720" y="4050"/>
                  <a:pt x="9855" y="4185"/>
                  <a:pt x="10125" y="4185"/>
                </a:cubicBezTo>
                <a:cubicBezTo>
                  <a:pt x="10395" y="4185"/>
                  <a:pt x="10395" y="4185"/>
                  <a:pt x="10395" y="4185"/>
                </a:cubicBezTo>
                <a:cubicBezTo>
                  <a:pt x="10395" y="7020"/>
                  <a:pt x="10395" y="7020"/>
                  <a:pt x="10395" y="7020"/>
                </a:cubicBezTo>
                <a:cubicBezTo>
                  <a:pt x="10125" y="7020"/>
                  <a:pt x="10125" y="7020"/>
                  <a:pt x="10125" y="7020"/>
                </a:cubicBezTo>
                <a:cubicBezTo>
                  <a:pt x="9855" y="7020"/>
                  <a:pt x="9720" y="7155"/>
                  <a:pt x="9720" y="7290"/>
                </a:cubicBezTo>
                <a:cubicBezTo>
                  <a:pt x="9720" y="7560"/>
                  <a:pt x="9855" y="7695"/>
                  <a:pt x="10125" y="7695"/>
                </a:cubicBezTo>
                <a:cubicBezTo>
                  <a:pt x="10395" y="7695"/>
                  <a:pt x="10395" y="7695"/>
                  <a:pt x="10395" y="7695"/>
                </a:cubicBezTo>
                <a:cubicBezTo>
                  <a:pt x="10395" y="10395"/>
                  <a:pt x="10395" y="10395"/>
                  <a:pt x="10395" y="10395"/>
                </a:cubicBezTo>
                <a:cubicBezTo>
                  <a:pt x="7695" y="10395"/>
                  <a:pt x="7695" y="10395"/>
                  <a:pt x="7695" y="10395"/>
                </a:cubicBezTo>
                <a:cubicBezTo>
                  <a:pt x="7695" y="10125"/>
                  <a:pt x="7695" y="10125"/>
                  <a:pt x="7695" y="10125"/>
                </a:cubicBezTo>
                <a:cubicBezTo>
                  <a:pt x="7695" y="9855"/>
                  <a:pt x="7560" y="9720"/>
                  <a:pt x="7290" y="9720"/>
                </a:cubicBezTo>
                <a:cubicBezTo>
                  <a:pt x="7155" y="9720"/>
                  <a:pt x="7020" y="9855"/>
                  <a:pt x="7020" y="10125"/>
                </a:cubicBezTo>
                <a:cubicBezTo>
                  <a:pt x="7020" y="10395"/>
                  <a:pt x="7020" y="10395"/>
                  <a:pt x="7020" y="10395"/>
                </a:cubicBezTo>
                <a:cubicBezTo>
                  <a:pt x="4185" y="10395"/>
                  <a:pt x="4185" y="10395"/>
                  <a:pt x="4185" y="10395"/>
                </a:cubicBezTo>
                <a:cubicBezTo>
                  <a:pt x="4185" y="10125"/>
                  <a:pt x="4185" y="10125"/>
                  <a:pt x="4185" y="10125"/>
                </a:cubicBezTo>
                <a:cubicBezTo>
                  <a:pt x="4185" y="9855"/>
                  <a:pt x="4050" y="9720"/>
                  <a:pt x="3780" y="9720"/>
                </a:cubicBezTo>
                <a:cubicBezTo>
                  <a:pt x="3645" y="9720"/>
                  <a:pt x="3510" y="9855"/>
                  <a:pt x="3510" y="10125"/>
                </a:cubicBezTo>
                <a:cubicBezTo>
                  <a:pt x="3510" y="10395"/>
                  <a:pt x="3510" y="10395"/>
                  <a:pt x="3510" y="10395"/>
                </a:cubicBezTo>
                <a:cubicBezTo>
                  <a:pt x="675" y="10395"/>
                  <a:pt x="675" y="10395"/>
                  <a:pt x="675" y="10395"/>
                </a:cubicBezTo>
                <a:cubicBezTo>
                  <a:pt x="675" y="10125"/>
                  <a:pt x="675" y="10125"/>
                  <a:pt x="675" y="10125"/>
                </a:cubicBezTo>
                <a:cubicBezTo>
                  <a:pt x="675" y="9855"/>
                  <a:pt x="540" y="9720"/>
                  <a:pt x="405" y="9720"/>
                </a:cubicBezTo>
                <a:cubicBezTo>
                  <a:pt x="135" y="9720"/>
                  <a:pt x="0" y="9855"/>
                  <a:pt x="0" y="10125"/>
                </a:cubicBezTo>
                <a:cubicBezTo>
                  <a:pt x="0" y="11475"/>
                  <a:pt x="0" y="11475"/>
                  <a:pt x="0" y="11475"/>
                </a:cubicBezTo>
                <a:cubicBezTo>
                  <a:pt x="0" y="11745"/>
                  <a:pt x="135" y="11880"/>
                  <a:pt x="405" y="11880"/>
                </a:cubicBezTo>
                <a:cubicBezTo>
                  <a:pt x="540" y="11880"/>
                  <a:pt x="675" y="11745"/>
                  <a:pt x="675" y="11475"/>
                </a:cubicBezTo>
                <a:cubicBezTo>
                  <a:pt x="675" y="11205"/>
                  <a:pt x="675" y="11205"/>
                  <a:pt x="675" y="11205"/>
                </a:cubicBezTo>
                <a:cubicBezTo>
                  <a:pt x="3510" y="11205"/>
                  <a:pt x="3510" y="11205"/>
                  <a:pt x="3510" y="11205"/>
                </a:cubicBezTo>
                <a:cubicBezTo>
                  <a:pt x="3510" y="11475"/>
                  <a:pt x="3510" y="11475"/>
                  <a:pt x="3510" y="11475"/>
                </a:cubicBezTo>
                <a:cubicBezTo>
                  <a:pt x="3510" y="11745"/>
                  <a:pt x="3645" y="11880"/>
                  <a:pt x="3780" y="11880"/>
                </a:cubicBezTo>
                <a:cubicBezTo>
                  <a:pt x="4050" y="11880"/>
                  <a:pt x="4185" y="11745"/>
                  <a:pt x="4185" y="11475"/>
                </a:cubicBezTo>
                <a:cubicBezTo>
                  <a:pt x="4185" y="11205"/>
                  <a:pt x="4185" y="11205"/>
                  <a:pt x="4185" y="11205"/>
                </a:cubicBezTo>
                <a:cubicBezTo>
                  <a:pt x="7020" y="11205"/>
                  <a:pt x="7020" y="11205"/>
                  <a:pt x="7020" y="11205"/>
                </a:cubicBezTo>
                <a:cubicBezTo>
                  <a:pt x="7020" y="11475"/>
                  <a:pt x="7020" y="11475"/>
                  <a:pt x="7020" y="11475"/>
                </a:cubicBezTo>
                <a:cubicBezTo>
                  <a:pt x="7020" y="11745"/>
                  <a:pt x="7155" y="11880"/>
                  <a:pt x="7290" y="11880"/>
                </a:cubicBezTo>
                <a:cubicBezTo>
                  <a:pt x="7560" y="11880"/>
                  <a:pt x="7695" y="11745"/>
                  <a:pt x="7695" y="11475"/>
                </a:cubicBezTo>
                <a:cubicBezTo>
                  <a:pt x="7695" y="11205"/>
                  <a:pt x="7695" y="11205"/>
                  <a:pt x="7695" y="11205"/>
                </a:cubicBezTo>
                <a:cubicBezTo>
                  <a:pt x="10395" y="11205"/>
                  <a:pt x="10395" y="11205"/>
                  <a:pt x="10395" y="11205"/>
                </a:cubicBezTo>
                <a:cubicBezTo>
                  <a:pt x="10395" y="13905"/>
                  <a:pt x="10395" y="13905"/>
                  <a:pt x="10395" y="13905"/>
                </a:cubicBezTo>
                <a:cubicBezTo>
                  <a:pt x="10125" y="13905"/>
                  <a:pt x="10125" y="13905"/>
                  <a:pt x="10125" y="13905"/>
                </a:cubicBezTo>
                <a:cubicBezTo>
                  <a:pt x="9855" y="13905"/>
                  <a:pt x="9720" y="14040"/>
                  <a:pt x="9720" y="14310"/>
                </a:cubicBezTo>
                <a:cubicBezTo>
                  <a:pt x="9720" y="14445"/>
                  <a:pt x="9855" y="14580"/>
                  <a:pt x="10125" y="14580"/>
                </a:cubicBezTo>
                <a:cubicBezTo>
                  <a:pt x="10395" y="14580"/>
                  <a:pt x="10395" y="14580"/>
                  <a:pt x="10395" y="14580"/>
                </a:cubicBezTo>
                <a:cubicBezTo>
                  <a:pt x="10395" y="17415"/>
                  <a:pt x="10395" y="17415"/>
                  <a:pt x="10395" y="17415"/>
                </a:cubicBezTo>
                <a:cubicBezTo>
                  <a:pt x="10125" y="17415"/>
                  <a:pt x="10125" y="17415"/>
                  <a:pt x="10125" y="17415"/>
                </a:cubicBezTo>
                <a:cubicBezTo>
                  <a:pt x="9855" y="17415"/>
                  <a:pt x="9720" y="17550"/>
                  <a:pt x="9720" y="17820"/>
                </a:cubicBezTo>
                <a:cubicBezTo>
                  <a:pt x="9720" y="17955"/>
                  <a:pt x="9855" y="18090"/>
                  <a:pt x="10125" y="18090"/>
                </a:cubicBezTo>
                <a:cubicBezTo>
                  <a:pt x="10395" y="18090"/>
                  <a:pt x="10395" y="18090"/>
                  <a:pt x="10395" y="18090"/>
                </a:cubicBezTo>
                <a:cubicBezTo>
                  <a:pt x="10395" y="20925"/>
                  <a:pt x="10395" y="20925"/>
                  <a:pt x="10395" y="20925"/>
                </a:cubicBezTo>
                <a:cubicBezTo>
                  <a:pt x="10125" y="20925"/>
                  <a:pt x="10125" y="20925"/>
                  <a:pt x="10125" y="20925"/>
                </a:cubicBezTo>
                <a:cubicBezTo>
                  <a:pt x="9855" y="20925"/>
                  <a:pt x="9720" y="21060"/>
                  <a:pt x="9720" y="21195"/>
                </a:cubicBezTo>
                <a:cubicBezTo>
                  <a:pt x="9720" y="21465"/>
                  <a:pt x="9855" y="21600"/>
                  <a:pt x="10125" y="21600"/>
                </a:cubicBezTo>
                <a:cubicBezTo>
                  <a:pt x="11475" y="21600"/>
                  <a:pt x="11475" y="21600"/>
                  <a:pt x="11475" y="21600"/>
                </a:cubicBezTo>
                <a:cubicBezTo>
                  <a:pt x="11745" y="21600"/>
                  <a:pt x="11880" y="21465"/>
                  <a:pt x="11880" y="21195"/>
                </a:cubicBezTo>
                <a:cubicBezTo>
                  <a:pt x="11880" y="21060"/>
                  <a:pt x="11745" y="20925"/>
                  <a:pt x="11475" y="20925"/>
                </a:cubicBezTo>
                <a:cubicBezTo>
                  <a:pt x="11205" y="20925"/>
                  <a:pt x="11205" y="20925"/>
                  <a:pt x="11205" y="20925"/>
                </a:cubicBezTo>
                <a:cubicBezTo>
                  <a:pt x="11205" y="18090"/>
                  <a:pt x="11205" y="18090"/>
                  <a:pt x="11205" y="18090"/>
                </a:cubicBezTo>
                <a:cubicBezTo>
                  <a:pt x="11475" y="18090"/>
                  <a:pt x="11475" y="18090"/>
                  <a:pt x="11475" y="18090"/>
                </a:cubicBezTo>
                <a:cubicBezTo>
                  <a:pt x="11745" y="18090"/>
                  <a:pt x="11880" y="17955"/>
                  <a:pt x="11880" y="17820"/>
                </a:cubicBezTo>
                <a:cubicBezTo>
                  <a:pt x="11880" y="17550"/>
                  <a:pt x="11745" y="17415"/>
                  <a:pt x="11475" y="17415"/>
                </a:cubicBezTo>
                <a:cubicBezTo>
                  <a:pt x="11205" y="17415"/>
                  <a:pt x="11205" y="17415"/>
                  <a:pt x="11205" y="17415"/>
                </a:cubicBezTo>
                <a:cubicBezTo>
                  <a:pt x="11205" y="14580"/>
                  <a:pt x="11205" y="14580"/>
                  <a:pt x="11205" y="14580"/>
                </a:cubicBezTo>
                <a:cubicBezTo>
                  <a:pt x="11475" y="14580"/>
                  <a:pt x="11475" y="14580"/>
                  <a:pt x="11475" y="14580"/>
                </a:cubicBezTo>
                <a:close/>
                <a:moveTo>
                  <a:pt x="21195" y="9720"/>
                </a:moveTo>
                <a:cubicBezTo>
                  <a:pt x="21060" y="9720"/>
                  <a:pt x="20925" y="9855"/>
                  <a:pt x="20925" y="10125"/>
                </a:cubicBezTo>
                <a:cubicBezTo>
                  <a:pt x="20925" y="10395"/>
                  <a:pt x="20925" y="10395"/>
                  <a:pt x="20925" y="10395"/>
                </a:cubicBezTo>
                <a:cubicBezTo>
                  <a:pt x="18090" y="10395"/>
                  <a:pt x="18090" y="10395"/>
                  <a:pt x="18090" y="10395"/>
                </a:cubicBezTo>
                <a:cubicBezTo>
                  <a:pt x="18090" y="10125"/>
                  <a:pt x="18090" y="10125"/>
                  <a:pt x="18090" y="10125"/>
                </a:cubicBezTo>
                <a:cubicBezTo>
                  <a:pt x="18090" y="9855"/>
                  <a:pt x="17955" y="9720"/>
                  <a:pt x="17820" y="9720"/>
                </a:cubicBezTo>
                <a:cubicBezTo>
                  <a:pt x="17550" y="9720"/>
                  <a:pt x="17415" y="9855"/>
                  <a:pt x="17415" y="10125"/>
                </a:cubicBezTo>
                <a:cubicBezTo>
                  <a:pt x="17415" y="10395"/>
                  <a:pt x="17415" y="10395"/>
                  <a:pt x="17415" y="10395"/>
                </a:cubicBezTo>
                <a:cubicBezTo>
                  <a:pt x="14580" y="10395"/>
                  <a:pt x="14580" y="10395"/>
                  <a:pt x="14580" y="10395"/>
                </a:cubicBezTo>
                <a:cubicBezTo>
                  <a:pt x="14580" y="10125"/>
                  <a:pt x="14580" y="10125"/>
                  <a:pt x="14580" y="10125"/>
                </a:cubicBezTo>
                <a:cubicBezTo>
                  <a:pt x="14580" y="9855"/>
                  <a:pt x="14445" y="9720"/>
                  <a:pt x="14310" y="9720"/>
                </a:cubicBezTo>
                <a:cubicBezTo>
                  <a:pt x="14040" y="9720"/>
                  <a:pt x="13905" y="9855"/>
                  <a:pt x="13905" y="10125"/>
                </a:cubicBezTo>
                <a:cubicBezTo>
                  <a:pt x="13905" y="10395"/>
                  <a:pt x="13905" y="10395"/>
                  <a:pt x="13905" y="10395"/>
                </a:cubicBezTo>
                <a:cubicBezTo>
                  <a:pt x="12150" y="10395"/>
                  <a:pt x="12150" y="10395"/>
                  <a:pt x="12150" y="10395"/>
                </a:cubicBezTo>
                <a:cubicBezTo>
                  <a:pt x="12015" y="10395"/>
                  <a:pt x="11880" y="10665"/>
                  <a:pt x="11880" y="10800"/>
                </a:cubicBezTo>
                <a:cubicBezTo>
                  <a:pt x="11880" y="10935"/>
                  <a:pt x="12015" y="11205"/>
                  <a:pt x="12150" y="11205"/>
                </a:cubicBezTo>
                <a:cubicBezTo>
                  <a:pt x="13905" y="11205"/>
                  <a:pt x="13905" y="11205"/>
                  <a:pt x="13905" y="11205"/>
                </a:cubicBezTo>
                <a:cubicBezTo>
                  <a:pt x="13905" y="11475"/>
                  <a:pt x="13905" y="11475"/>
                  <a:pt x="13905" y="11475"/>
                </a:cubicBezTo>
                <a:cubicBezTo>
                  <a:pt x="13905" y="11745"/>
                  <a:pt x="14040" y="11880"/>
                  <a:pt x="14310" y="11880"/>
                </a:cubicBezTo>
                <a:cubicBezTo>
                  <a:pt x="14445" y="11880"/>
                  <a:pt x="14580" y="11745"/>
                  <a:pt x="14580" y="11475"/>
                </a:cubicBezTo>
                <a:cubicBezTo>
                  <a:pt x="14580" y="11205"/>
                  <a:pt x="14580" y="11205"/>
                  <a:pt x="14580" y="11205"/>
                </a:cubicBezTo>
                <a:cubicBezTo>
                  <a:pt x="17415" y="11205"/>
                  <a:pt x="17415" y="11205"/>
                  <a:pt x="17415" y="11205"/>
                </a:cubicBezTo>
                <a:cubicBezTo>
                  <a:pt x="17415" y="11475"/>
                  <a:pt x="17415" y="11475"/>
                  <a:pt x="17415" y="11475"/>
                </a:cubicBezTo>
                <a:cubicBezTo>
                  <a:pt x="17415" y="11745"/>
                  <a:pt x="17550" y="11880"/>
                  <a:pt x="17820" y="11880"/>
                </a:cubicBezTo>
                <a:cubicBezTo>
                  <a:pt x="17955" y="11880"/>
                  <a:pt x="18090" y="11745"/>
                  <a:pt x="18090" y="11475"/>
                </a:cubicBezTo>
                <a:cubicBezTo>
                  <a:pt x="18090" y="11205"/>
                  <a:pt x="18090" y="11205"/>
                  <a:pt x="18090" y="11205"/>
                </a:cubicBezTo>
                <a:cubicBezTo>
                  <a:pt x="20925" y="11205"/>
                  <a:pt x="20925" y="11205"/>
                  <a:pt x="20925" y="11205"/>
                </a:cubicBezTo>
                <a:cubicBezTo>
                  <a:pt x="20925" y="11475"/>
                  <a:pt x="20925" y="11475"/>
                  <a:pt x="20925" y="11475"/>
                </a:cubicBezTo>
                <a:cubicBezTo>
                  <a:pt x="20925" y="11745"/>
                  <a:pt x="21060" y="11880"/>
                  <a:pt x="21195" y="11880"/>
                </a:cubicBezTo>
                <a:cubicBezTo>
                  <a:pt x="21465" y="11880"/>
                  <a:pt x="21600" y="11745"/>
                  <a:pt x="21600" y="11475"/>
                </a:cubicBezTo>
                <a:cubicBezTo>
                  <a:pt x="21600" y="10125"/>
                  <a:pt x="21600" y="10125"/>
                  <a:pt x="21600" y="10125"/>
                </a:cubicBezTo>
                <a:cubicBezTo>
                  <a:pt x="21600" y="9855"/>
                  <a:pt x="21465" y="9720"/>
                  <a:pt x="21195" y="97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18" name="Freeform 202"/>
          <p:cNvSpPr/>
          <p:nvPr/>
        </p:nvSpPr>
        <p:spPr>
          <a:xfrm>
            <a:off x="12704761" y="3221038"/>
            <a:ext cx="8540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82" y="5535"/>
                </a:moveTo>
                <a:cubicBezTo>
                  <a:pt x="20390" y="5535"/>
                  <a:pt x="20390" y="5535"/>
                  <a:pt x="20390" y="5535"/>
                </a:cubicBezTo>
                <a:cubicBezTo>
                  <a:pt x="20390" y="4455"/>
                  <a:pt x="19872" y="3510"/>
                  <a:pt x="18835" y="2565"/>
                </a:cubicBezTo>
                <a:cubicBezTo>
                  <a:pt x="19354" y="2160"/>
                  <a:pt x="19354" y="2160"/>
                  <a:pt x="19354" y="2160"/>
                </a:cubicBezTo>
                <a:cubicBezTo>
                  <a:pt x="19526" y="2025"/>
                  <a:pt x="19526" y="1890"/>
                  <a:pt x="19354" y="1755"/>
                </a:cubicBezTo>
                <a:cubicBezTo>
                  <a:pt x="19181" y="1620"/>
                  <a:pt x="19008" y="1620"/>
                  <a:pt x="18835" y="1755"/>
                </a:cubicBezTo>
                <a:cubicBezTo>
                  <a:pt x="18317" y="2160"/>
                  <a:pt x="18317" y="2160"/>
                  <a:pt x="18317" y="2160"/>
                </a:cubicBezTo>
                <a:cubicBezTo>
                  <a:pt x="17280" y="1485"/>
                  <a:pt x="15898" y="945"/>
                  <a:pt x="14515" y="945"/>
                </a:cubicBezTo>
                <a:cubicBezTo>
                  <a:pt x="14515" y="405"/>
                  <a:pt x="14515" y="405"/>
                  <a:pt x="14515" y="405"/>
                </a:cubicBezTo>
                <a:cubicBezTo>
                  <a:pt x="14515" y="135"/>
                  <a:pt x="14342" y="0"/>
                  <a:pt x="14170" y="0"/>
                </a:cubicBezTo>
                <a:cubicBezTo>
                  <a:pt x="13824" y="0"/>
                  <a:pt x="13651" y="135"/>
                  <a:pt x="13651" y="405"/>
                </a:cubicBezTo>
                <a:cubicBezTo>
                  <a:pt x="13651" y="945"/>
                  <a:pt x="13651" y="945"/>
                  <a:pt x="13651" y="945"/>
                </a:cubicBezTo>
                <a:cubicBezTo>
                  <a:pt x="12269" y="945"/>
                  <a:pt x="11059" y="1485"/>
                  <a:pt x="10022" y="2160"/>
                </a:cubicBezTo>
                <a:cubicBezTo>
                  <a:pt x="9504" y="1755"/>
                  <a:pt x="9504" y="1755"/>
                  <a:pt x="9504" y="1755"/>
                </a:cubicBezTo>
                <a:cubicBezTo>
                  <a:pt x="9331" y="1620"/>
                  <a:pt x="8986" y="1620"/>
                  <a:pt x="8813" y="1755"/>
                </a:cubicBezTo>
                <a:cubicBezTo>
                  <a:pt x="8640" y="1890"/>
                  <a:pt x="8640" y="2025"/>
                  <a:pt x="8813" y="2160"/>
                </a:cubicBezTo>
                <a:cubicBezTo>
                  <a:pt x="9331" y="2565"/>
                  <a:pt x="9331" y="2565"/>
                  <a:pt x="9331" y="2565"/>
                </a:cubicBezTo>
                <a:cubicBezTo>
                  <a:pt x="6566" y="4725"/>
                  <a:pt x="6566" y="4725"/>
                  <a:pt x="6566" y="4725"/>
                </a:cubicBezTo>
                <a:cubicBezTo>
                  <a:pt x="6048" y="4320"/>
                  <a:pt x="6048" y="4320"/>
                  <a:pt x="6048" y="4320"/>
                </a:cubicBezTo>
                <a:cubicBezTo>
                  <a:pt x="5875" y="4185"/>
                  <a:pt x="5702" y="4185"/>
                  <a:pt x="5530" y="4320"/>
                </a:cubicBezTo>
                <a:cubicBezTo>
                  <a:pt x="5357" y="4455"/>
                  <a:pt x="5357" y="4590"/>
                  <a:pt x="5530" y="4725"/>
                </a:cubicBezTo>
                <a:cubicBezTo>
                  <a:pt x="6048" y="5130"/>
                  <a:pt x="6048" y="5130"/>
                  <a:pt x="6048" y="5130"/>
                </a:cubicBezTo>
                <a:cubicBezTo>
                  <a:pt x="3283" y="7290"/>
                  <a:pt x="3283" y="7290"/>
                  <a:pt x="3283" y="7290"/>
                </a:cubicBezTo>
                <a:cubicBezTo>
                  <a:pt x="2765" y="6885"/>
                  <a:pt x="2765" y="6885"/>
                  <a:pt x="2765" y="6885"/>
                </a:cubicBezTo>
                <a:cubicBezTo>
                  <a:pt x="2592" y="6750"/>
                  <a:pt x="2419" y="6750"/>
                  <a:pt x="2246" y="6885"/>
                </a:cubicBezTo>
                <a:cubicBezTo>
                  <a:pt x="2074" y="7020"/>
                  <a:pt x="2074" y="7290"/>
                  <a:pt x="2246" y="7425"/>
                </a:cubicBezTo>
                <a:cubicBezTo>
                  <a:pt x="2765" y="7830"/>
                  <a:pt x="2765" y="7830"/>
                  <a:pt x="2765" y="7830"/>
                </a:cubicBezTo>
                <a:cubicBezTo>
                  <a:pt x="1728" y="8640"/>
                  <a:pt x="1210" y="9585"/>
                  <a:pt x="1210" y="10665"/>
                </a:cubicBezTo>
                <a:cubicBezTo>
                  <a:pt x="518" y="10665"/>
                  <a:pt x="518" y="10665"/>
                  <a:pt x="518" y="10665"/>
                </a:cubicBezTo>
                <a:cubicBezTo>
                  <a:pt x="173" y="10665"/>
                  <a:pt x="0" y="10800"/>
                  <a:pt x="0" y="11070"/>
                </a:cubicBezTo>
                <a:cubicBezTo>
                  <a:pt x="0" y="11205"/>
                  <a:pt x="173" y="11340"/>
                  <a:pt x="518" y="11340"/>
                </a:cubicBezTo>
                <a:cubicBezTo>
                  <a:pt x="1210" y="11340"/>
                  <a:pt x="1210" y="11340"/>
                  <a:pt x="1210" y="11340"/>
                </a:cubicBezTo>
                <a:cubicBezTo>
                  <a:pt x="1210" y="12420"/>
                  <a:pt x="1728" y="13365"/>
                  <a:pt x="2765" y="14310"/>
                </a:cubicBezTo>
                <a:cubicBezTo>
                  <a:pt x="1210" y="15525"/>
                  <a:pt x="1210" y="15525"/>
                  <a:pt x="1210" y="15525"/>
                </a:cubicBezTo>
                <a:cubicBezTo>
                  <a:pt x="518" y="15930"/>
                  <a:pt x="173" y="16605"/>
                  <a:pt x="173" y="17145"/>
                </a:cubicBezTo>
                <a:cubicBezTo>
                  <a:pt x="173" y="17820"/>
                  <a:pt x="518" y="18495"/>
                  <a:pt x="1210" y="18900"/>
                </a:cubicBezTo>
                <a:cubicBezTo>
                  <a:pt x="1728" y="19305"/>
                  <a:pt x="2592" y="19575"/>
                  <a:pt x="3283" y="19575"/>
                </a:cubicBezTo>
                <a:cubicBezTo>
                  <a:pt x="4147" y="19575"/>
                  <a:pt x="5011" y="19305"/>
                  <a:pt x="5530" y="18900"/>
                </a:cubicBezTo>
                <a:cubicBezTo>
                  <a:pt x="5875" y="18630"/>
                  <a:pt x="5875" y="18630"/>
                  <a:pt x="5875" y="18630"/>
                </a:cubicBezTo>
                <a:cubicBezTo>
                  <a:pt x="6739" y="17955"/>
                  <a:pt x="8122" y="17955"/>
                  <a:pt x="8986" y="18630"/>
                </a:cubicBezTo>
                <a:cubicBezTo>
                  <a:pt x="9850" y="19305"/>
                  <a:pt x="9850" y="20385"/>
                  <a:pt x="8986" y="21060"/>
                </a:cubicBezTo>
                <a:cubicBezTo>
                  <a:pt x="8813" y="21195"/>
                  <a:pt x="8813" y="21330"/>
                  <a:pt x="8986" y="21465"/>
                </a:cubicBezTo>
                <a:cubicBezTo>
                  <a:pt x="9158" y="21600"/>
                  <a:pt x="9331" y="21600"/>
                  <a:pt x="9331" y="21600"/>
                </a:cubicBezTo>
                <a:cubicBezTo>
                  <a:pt x="9504" y="21600"/>
                  <a:pt x="9677" y="21600"/>
                  <a:pt x="9677" y="21465"/>
                </a:cubicBezTo>
                <a:cubicBezTo>
                  <a:pt x="10886" y="20520"/>
                  <a:pt x="10886" y="19035"/>
                  <a:pt x="9677" y="18090"/>
                </a:cubicBezTo>
                <a:cubicBezTo>
                  <a:pt x="8467" y="17145"/>
                  <a:pt x="6566" y="17145"/>
                  <a:pt x="5357" y="18090"/>
                </a:cubicBezTo>
                <a:cubicBezTo>
                  <a:pt x="4838" y="18360"/>
                  <a:pt x="4838" y="18360"/>
                  <a:pt x="4838" y="18360"/>
                </a:cubicBezTo>
                <a:cubicBezTo>
                  <a:pt x="4493" y="18765"/>
                  <a:pt x="3974" y="18900"/>
                  <a:pt x="3283" y="18900"/>
                </a:cubicBezTo>
                <a:cubicBezTo>
                  <a:pt x="2765" y="18900"/>
                  <a:pt x="2246" y="18765"/>
                  <a:pt x="1728" y="18360"/>
                </a:cubicBezTo>
                <a:cubicBezTo>
                  <a:pt x="1382" y="18090"/>
                  <a:pt x="1210" y="17685"/>
                  <a:pt x="1210" y="17145"/>
                </a:cubicBezTo>
                <a:cubicBezTo>
                  <a:pt x="1210" y="16740"/>
                  <a:pt x="1382" y="16335"/>
                  <a:pt x="1728" y="15930"/>
                </a:cubicBezTo>
                <a:cubicBezTo>
                  <a:pt x="3283" y="14715"/>
                  <a:pt x="3283" y="14715"/>
                  <a:pt x="3283" y="14715"/>
                </a:cubicBezTo>
                <a:cubicBezTo>
                  <a:pt x="4320" y="15390"/>
                  <a:pt x="5702" y="15930"/>
                  <a:pt x="7085" y="15930"/>
                </a:cubicBezTo>
                <a:cubicBezTo>
                  <a:pt x="7085" y="16470"/>
                  <a:pt x="7085" y="16470"/>
                  <a:pt x="7085" y="16470"/>
                </a:cubicBezTo>
                <a:cubicBezTo>
                  <a:pt x="7085" y="16740"/>
                  <a:pt x="7258" y="16875"/>
                  <a:pt x="7430" y="16875"/>
                </a:cubicBezTo>
                <a:cubicBezTo>
                  <a:pt x="7776" y="16875"/>
                  <a:pt x="7949" y="16740"/>
                  <a:pt x="7949" y="16470"/>
                </a:cubicBezTo>
                <a:cubicBezTo>
                  <a:pt x="7949" y="15930"/>
                  <a:pt x="7949" y="15930"/>
                  <a:pt x="7949" y="15930"/>
                </a:cubicBezTo>
                <a:cubicBezTo>
                  <a:pt x="9331" y="15930"/>
                  <a:pt x="10541" y="15390"/>
                  <a:pt x="11578" y="14715"/>
                </a:cubicBezTo>
                <a:cubicBezTo>
                  <a:pt x="12096" y="15120"/>
                  <a:pt x="12096" y="15120"/>
                  <a:pt x="12096" y="15120"/>
                </a:cubicBezTo>
                <a:cubicBezTo>
                  <a:pt x="12269" y="15255"/>
                  <a:pt x="12442" y="15255"/>
                  <a:pt x="12442" y="15255"/>
                </a:cubicBezTo>
                <a:cubicBezTo>
                  <a:pt x="12614" y="15255"/>
                  <a:pt x="12787" y="15255"/>
                  <a:pt x="12787" y="15120"/>
                </a:cubicBezTo>
                <a:cubicBezTo>
                  <a:pt x="12960" y="14985"/>
                  <a:pt x="12960" y="14850"/>
                  <a:pt x="12787" y="14715"/>
                </a:cubicBezTo>
                <a:cubicBezTo>
                  <a:pt x="12269" y="14310"/>
                  <a:pt x="12269" y="14310"/>
                  <a:pt x="12269" y="14310"/>
                </a:cubicBezTo>
                <a:cubicBezTo>
                  <a:pt x="15034" y="12150"/>
                  <a:pt x="15034" y="12150"/>
                  <a:pt x="15034" y="12150"/>
                </a:cubicBezTo>
                <a:cubicBezTo>
                  <a:pt x="15552" y="12555"/>
                  <a:pt x="15552" y="12555"/>
                  <a:pt x="15552" y="12555"/>
                </a:cubicBezTo>
                <a:cubicBezTo>
                  <a:pt x="15552" y="12690"/>
                  <a:pt x="15725" y="12690"/>
                  <a:pt x="15725" y="12690"/>
                </a:cubicBezTo>
                <a:cubicBezTo>
                  <a:pt x="15898" y="12690"/>
                  <a:pt x="16070" y="12690"/>
                  <a:pt x="16070" y="12555"/>
                </a:cubicBezTo>
                <a:cubicBezTo>
                  <a:pt x="16243" y="12420"/>
                  <a:pt x="16243" y="12285"/>
                  <a:pt x="16070" y="12150"/>
                </a:cubicBezTo>
                <a:cubicBezTo>
                  <a:pt x="15552" y="11745"/>
                  <a:pt x="15552" y="11745"/>
                  <a:pt x="15552" y="11745"/>
                </a:cubicBezTo>
                <a:cubicBezTo>
                  <a:pt x="18317" y="9585"/>
                  <a:pt x="18317" y="9585"/>
                  <a:pt x="18317" y="9585"/>
                </a:cubicBezTo>
                <a:cubicBezTo>
                  <a:pt x="18835" y="9990"/>
                  <a:pt x="18835" y="9990"/>
                  <a:pt x="18835" y="9990"/>
                </a:cubicBezTo>
                <a:cubicBezTo>
                  <a:pt x="18835" y="10125"/>
                  <a:pt x="19008" y="10125"/>
                  <a:pt x="19181" y="10125"/>
                </a:cubicBezTo>
                <a:cubicBezTo>
                  <a:pt x="19181" y="10125"/>
                  <a:pt x="19354" y="10125"/>
                  <a:pt x="19354" y="9990"/>
                </a:cubicBezTo>
                <a:cubicBezTo>
                  <a:pt x="19526" y="9855"/>
                  <a:pt x="19526" y="9585"/>
                  <a:pt x="19354" y="9450"/>
                </a:cubicBezTo>
                <a:cubicBezTo>
                  <a:pt x="18835" y="9045"/>
                  <a:pt x="18835" y="9045"/>
                  <a:pt x="18835" y="9045"/>
                </a:cubicBezTo>
                <a:cubicBezTo>
                  <a:pt x="19872" y="8235"/>
                  <a:pt x="20390" y="7290"/>
                  <a:pt x="20390" y="6210"/>
                </a:cubicBezTo>
                <a:cubicBezTo>
                  <a:pt x="21082" y="6210"/>
                  <a:pt x="21082" y="6210"/>
                  <a:pt x="21082" y="6210"/>
                </a:cubicBezTo>
                <a:cubicBezTo>
                  <a:pt x="21427" y="6210"/>
                  <a:pt x="21600" y="6075"/>
                  <a:pt x="21600" y="5805"/>
                </a:cubicBezTo>
                <a:cubicBezTo>
                  <a:pt x="21600" y="5670"/>
                  <a:pt x="21427" y="5535"/>
                  <a:pt x="21082" y="5535"/>
                </a:cubicBezTo>
                <a:close/>
                <a:moveTo>
                  <a:pt x="17971" y="8910"/>
                </a:moveTo>
                <a:cubicBezTo>
                  <a:pt x="11405" y="14040"/>
                  <a:pt x="11405" y="14040"/>
                  <a:pt x="11405" y="14040"/>
                </a:cubicBezTo>
                <a:cubicBezTo>
                  <a:pt x="10368" y="14850"/>
                  <a:pt x="8986" y="15255"/>
                  <a:pt x="7430" y="15255"/>
                </a:cubicBezTo>
                <a:cubicBezTo>
                  <a:pt x="6048" y="15255"/>
                  <a:pt x="4666" y="14850"/>
                  <a:pt x="3629" y="14040"/>
                </a:cubicBezTo>
                <a:cubicBezTo>
                  <a:pt x="1555" y="12420"/>
                  <a:pt x="1555" y="9720"/>
                  <a:pt x="3629" y="7965"/>
                </a:cubicBezTo>
                <a:cubicBezTo>
                  <a:pt x="10195" y="2835"/>
                  <a:pt x="10195" y="2835"/>
                  <a:pt x="10195" y="2835"/>
                </a:cubicBezTo>
                <a:cubicBezTo>
                  <a:pt x="11232" y="2025"/>
                  <a:pt x="12614" y="1620"/>
                  <a:pt x="14170" y="1620"/>
                </a:cubicBezTo>
                <a:cubicBezTo>
                  <a:pt x="15552" y="1620"/>
                  <a:pt x="16934" y="2025"/>
                  <a:pt x="17971" y="2835"/>
                </a:cubicBezTo>
                <a:cubicBezTo>
                  <a:pt x="20045" y="4455"/>
                  <a:pt x="20045" y="7155"/>
                  <a:pt x="17971" y="8910"/>
                </a:cubicBezTo>
                <a:close/>
                <a:moveTo>
                  <a:pt x="14861" y="6480"/>
                </a:moveTo>
                <a:cubicBezTo>
                  <a:pt x="15206" y="6480"/>
                  <a:pt x="15379" y="6615"/>
                  <a:pt x="15379" y="6885"/>
                </a:cubicBezTo>
                <a:cubicBezTo>
                  <a:pt x="15379" y="7020"/>
                  <a:pt x="15206" y="7155"/>
                  <a:pt x="14861" y="7155"/>
                </a:cubicBezTo>
                <a:cubicBezTo>
                  <a:pt x="14688" y="7155"/>
                  <a:pt x="14515" y="7020"/>
                  <a:pt x="14515" y="6885"/>
                </a:cubicBezTo>
                <a:cubicBezTo>
                  <a:pt x="14515" y="6615"/>
                  <a:pt x="14688" y="6480"/>
                  <a:pt x="14861" y="6480"/>
                </a:cubicBezTo>
                <a:close/>
                <a:moveTo>
                  <a:pt x="14861" y="4590"/>
                </a:moveTo>
                <a:cubicBezTo>
                  <a:pt x="15206" y="4590"/>
                  <a:pt x="15379" y="4725"/>
                  <a:pt x="15379" y="4860"/>
                </a:cubicBezTo>
                <a:cubicBezTo>
                  <a:pt x="15379" y="5130"/>
                  <a:pt x="15206" y="5265"/>
                  <a:pt x="14861" y="5265"/>
                </a:cubicBezTo>
                <a:cubicBezTo>
                  <a:pt x="14688" y="5265"/>
                  <a:pt x="14515" y="5130"/>
                  <a:pt x="14515" y="4860"/>
                </a:cubicBezTo>
                <a:cubicBezTo>
                  <a:pt x="14515" y="4725"/>
                  <a:pt x="14688" y="4590"/>
                  <a:pt x="14861" y="4590"/>
                </a:cubicBezTo>
                <a:close/>
                <a:moveTo>
                  <a:pt x="10886" y="3375"/>
                </a:moveTo>
                <a:cubicBezTo>
                  <a:pt x="10714" y="3510"/>
                  <a:pt x="10714" y="3645"/>
                  <a:pt x="10886" y="3780"/>
                </a:cubicBezTo>
                <a:cubicBezTo>
                  <a:pt x="11059" y="3915"/>
                  <a:pt x="11405" y="3915"/>
                  <a:pt x="11578" y="3780"/>
                </a:cubicBezTo>
                <a:cubicBezTo>
                  <a:pt x="12960" y="2700"/>
                  <a:pt x="15206" y="2700"/>
                  <a:pt x="16762" y="3780"/>
                </a:cubicBezTo>
                <a:cubicBezTo>
                  <a:pt x="18144" y="4995"/>
                  <a:pt x="18144" y="6750"/>
                  <a:pt x="16762" y="7830"/>
                </a:cubicBezTo>
                <a:cubicBezTo>
                  <a:pt x="10022" y="13095"/>
                  <a:pt x="10022" y="13095"/>
                  <a:pt x="10022" y="13095"/>
                </a:cubicBezTo>
                <a:cubicBezTo>
                  <a:pt x="9331" y="13635"/>
                  <a:pt x="8467" y="13905"/>
                  <a:pt x="7430" y="13905"/>
                </a:cubicBezTo>
                <a:cubicBezTo>
                  <a:pt x="6566" y="13905"/>
                  <a:pt x="5530" y="13635"/>
                  <a:pt x="4838" y="13095"/>
                </a:cubicBezTo>
                <a:cubicBezTo>
                  <a:pt x="4147" y="12555"/>
                  <a:pt x="3802" y="11745"/>
                  <a:pt x="3802" y="11070"/>
                </a:cubicBezTo>
                <a:cubicBezTo>
                  <a:pt x="3802" y="10260"/>
                  <a:pt x="4147" y="9585"/>
                  <a:pt x="4838" y="9045"/>
                </a:cubicBezTo>
                <a:cubicBezTo>
                  <a:pt x="10195" y="4860"/>
                  <a:pt x="10195" y="4860"/>
                  <a:pt x="10195" y="4860"/>
                </a:cubicBezTo>
                <a:cubicBezTo>
                  <a:pt x="10368" y="4725"/>
                  <a:pt x="10368" y="4455"/>
                  <a:pt x="10195" y="4320"/>
                </a:cubicBezTo>
                <a:cubicBezTo>
                  <a:pt x="10022" y="4185"/>
                  <a:pt x="9850" y="4185"/>
                  <a:pt x="9677" y="4320"/>
                </a:cubicBezTo>
                <a:cubicBezTo>
                  <a:pt x="4320" y="8505"/>
                  <a:pt x="4320" y="8505"/>
                  <a:pt x="4320" y="8505"/>
                </a:cubicBezTo>
                <a:cubicBezTo>
                  <a:pt x="3456" y="9180"/>
                  <a:pt x="2938" y="10125"/>
                  <a:pt x="2938" y="11070"/>
                </a:cubicBezTo>
                <a:cubicBezTo>
                  <a:pt x="2938" y="12015"/>
                  <a:pt x="3456" y="12825"/>
                  <a:pt x="4320" y="13500"/>
                </a:cubicBezTo>
                <a:cubicBezTo>
                  <a:pt x="5184" y="14175"/>
                  <a:pt x="6221" y="14580"/>
                  <a:pt x="7430" y="14580"/>
                </a:cubicBezTo>
                <a:cubicBezTo>
                  <a:pt x="8640" y="14580"/>
                  <a:pt x="9850" y="14175"/>
                  <a:pt x="10714" y="13500"/>
                </a:cubicBezTo>
                <a:cubicBezTo>
                  <a:pt x="17280" y="8370"/>
                  <a:pt x="17280" y="8370"/>
                  <a:pt x="17280" y="8370"/>
                </a:cubicBezTo>
                <a:cubicBezTo>
                  <a:pt x="19181" y="7020"/>
                  <a:pt x="19181" y="4725"/>
                  <a:pt x="17280" y="3375"/>
                </a:cubicBezTo>
                <a:cubicBezTo>
                  <a:pt x="15552" y="1890"/>
                  <a:pt x="12614" y="1890"/>
                  <a:pt x="10886" y="3375"/>
                </a:cubicBezTo>
                <a:close/>
                <a:moveTo>
                  <a:pt x="6739" y="9720"/>
                </a:moveTo>
                <a:cubicBezTo>
                  <a:pt x="6912" y="9720"/>
                  <a:pt x="7085" y="9855"/>
                  <a:pt x="7085" y="9990"/>
                </a:cubicBezTo>
                <a:cubicBezTo>
                  <a:pt x="7085" y="10260"/>
                  <a:pt x="6912" y="10395"/>
                  <a:pt x="6739" y="10395"/>
                </a:cubicBezTo>
                <a:cubicBezTo>
                  <a:pt x="6394" y="10395"/>
                  <a:pt x="6221" y="10260"/>
                  <a:pt x="6221" y="9990"/>
                </a:cubicBezTo>
                <a:cubicBezTo>
                  <a:pt x="6221" y="9855"/>
                  <a:pt x="6394" y="9720"/>
                  <a:pt x="6739" y="9720"/>
                </a:cubicBezTo>
                <a:close/>
                <a:moveTo>
                  <a:pt x="9850" y="9045"/>
                </a:moveTo>
                <a:cubicBezTo>
                  <a:pt x="9677" y="9180"/>
                  <a:pt x="9677" y="9180"/>
                  <a:pt x="9504" y="9180"/>
                </a:cubicBezTo>
                <a:cubicBezTo>
                  <a:pt x="9158" y="9180"/>
                  <a:pt x="8813" y="9180"/>
                  <a:pt x="8467" y="9450"/>
                </a:cubicBezTo>
                <a:cubicBezTo>
                  <a:pt x="8294" y="9585"/>
                  <a:pt x="8294" y="9720"/>
                  <a:pt x="8467" y="9855"/>
                </a:cubicBezTo>
                <a:cubicBezTo>
                  <a:pt x="8640" y="9990"/>
                  <a:pt x="8640" y="9990"/>
                  <a:pt x="8813" y="9990"/>
                </a:cubicBezTo>
                <a:cubicBezTo>
                  <a:pt x="8986" y="9990"/>
                  <a:pt x="8986" y="9990"/>
                  <a:pt x="9158" y="9855"/>
                </a:cubicBezTo>
                <a:cubicBezTo>
                  <a:pt x="9158" y="9855"/>
                  <a:pt x="9331" y="9855"/>
                  <a:pt x="9504" y="9855"/>
                </a:cubicBezTo>
                <a:cubicBezTo>
                  <a:pt x="9677" y="9855"/>
                  <a:pt x="10022" y="9855"/>
                  <a:pt x="10368" y="9585"/>
                </a:cubicBezTo>
                <a:cubicBezTo>
                  <a:pt x="10714" y="9315"/>
                  <a:pt x="10714" y="9045"/>
                  <a:pt x="10886" y="8775"/>
                </a:cubicBezTo>
                <a:cubicBezTo>
                  <a:pt x="10886" y="8640"/>
                  <a:pt x="10886" y="8640"/>
                  <a:pt x="10886" y="8505"/>
                </a:cubicBezTo>
                <a:cubicBezTo>
                  <a:pt x="11059" y="8505"/>
                  <a:pt x="11059" y="8505"/>
                  <a:pt x="11232" y="8505"/>
                </a:cubicBezTo>
                <a:cubicBezTo>
                  <a:pt x="11578" y="8370"/>
                  <a:pt x="11923" y="8370"/>
                  <a:pt x="12269" y="8100"/>
                </a:cubicBezTo>
                <a:cubicBezTo>
                  <a:pt x="12614" y="7830"/>
                  <a:pt x="12614" y="7560"/>
                  <a:pt x="12614" y="7425"/>
                </a:cubicBezTo>
                <a:cubicBezTo>
                  <a:pt x="12614" y="7290"/>
                  <a:pt x="12614" y="7155"/>
                  <a:pt x="12614" y="7155"/>
                </a:cubicBezTo>
                <a:cubicBezTo>
                  <a:pt x="12787" y="7020"/>
                  <a:pt x="12787" y="6750"/>
                  <a:pt x="12614" y="6615"/>
                </a:cubicBezTo>
                <a:cubicBezTo>
                  <a:pt x="12442" y="6480"/>
                  <a:pt x="12269" y="6480"/>
                  <a:pt x="12096" y="6615"/>
                </a:cubicBezTo>
                <a:cubicBezTo>
                  <a:pt x="11750" y="6885"/>
                  <a:pt x="11750" y="7155"/>
                  <a:pt x="11750" y="7425"/>
                </a:cubicBezTo>
                <a:cubicBezTo>
                  <a:pt x="11750" y="7560"/>
                  <a:pt x="11750" y="7560"/>
                  <a:pt x="11578" y="7695"/>
                </a:cubicBezTo>
                <a:cubicBezTo>
                  <a:pt x="11405" y="7695"/>
                  <a:pt x="11405" y="7695"/>
                  <a:pt x="11232" y="7695"/>
                </a:cubicBezTo>
                <a:cubicBezTo>
                  <a:pt x="11059" y="7695"/>
                  <a:pt x="10714" y="7830"/>
                  <a:pt x="10368" y="8100"/>
                </a:cubicBezTo>
                <a:cubicBezTo>
                  <a:pt x="10022" y="8235"/>
                  <a:pt x="9850" y="8640"/>
                  <a:pt x="9850" y="8775"/>
                </a:cubicBezTo>
                <a:cubicBezTo>
                  <a:pt x="9850" y="8910"/>
                  <a:pt x="9850" y="8910"/>
                  <a:pt x="9850" y="90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19" name="Freeform 203"/>
          <p:cNvSpPr/>
          <p:nvPr/>
        </p:nvSpPr>
        <p:spPr>
          <a:xfrm>
            <a:off x="12596811" y="4541837"/>
            <a:ext cx="1092201" cy="889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5191"/>
                </a:moveTo>
                <a:cubicBezTo>
                  <a:pt x="10935" y="5191"/>
                  <a:pt x="11205" y="5023"/>
                  <a:pt x="11205" y="4688"/>
                </a:cubicBezTo>
                <a:cubicBezTo>
                  <a:pt x="11205" y="3014"/>
                  <a:pt x="11205" y="3014"/>
                  <a:pt x="11205" y="3014"/>
                </a:cubicBezTo>
                <a:cubicBezTo>
                  <a:pt x="11205" y="2847"/>
                  <a:pt x="10935" y="2512"/>
                  <a:pt x="10800" y="2512"/>
                </a:cubicBezTo>
                <a:cubicBezTo>
                  <a:pt x="10665" y="2512"/>
                  <a:pt x="10395" y="2847"/>
                  <a:pt x="10395" y="3014"/>
                </a:cubicBezTo>
                <a:cubicBezTo>
                  <a:pt x="10395" y="4688"/>
                  <a:pt x="10395" y="4688"/>
                  <a:pt x="10395" y="4688"/>
                </a:cubicBezTo>
                <a:cubicBezTo>
                  <a:pt x="10395" y="5023"/>
                  <a:pt x="10665" y="5191"/>
                  <a:pt x="10800" y="5191"/>
                </a:cubicBezTo>
                <a:close/>
                <a:moveTo>
                  <a:pt x="10800" y="17916"/>
                </a:moveTo>
                <a:cubicBezTo>
                  <a:pt x="10935" y="17916"/>
                  <a:pt x="11205" y="17749"/>
                  <a:pt x="11205" y="17414"/>
                </a:cubicBezTo>
                <a:cubicBezTo>
                  <a:pt x="11205" y="6363"/>
                  <a:pt x="11205" y="6363"/>
                  <a:pt x="11205" y="6363"/>
                </a:cubicBezTo>
                <a:cubicBezTo>
                  <a:pt x="11205" y="6195"/>
                  <a:pt x="10935" y="6028"/>
                  <a:pt x="10800" y="6028"/>
                </a:cubicBezTo>
                <a:cubicBezTo>
                  <a:pt x="10665" y="6028"/>
                  <a:pt x="10395" y="6195"/>
                  <a:pt x="10395" y="6363"/>
                </a:cubicBezTo>
                <a:cubicBezTo>
                  <a:pt x="10395" y="17414"/>
                  <a:pt x="10395" y="17414"/>
                  <a:pt x="10395" y="17414"/>
                </a:cubicBezTo>
                <a:cubicBezTo>
                  <a:pt x="10395" y="17749"/>
                  <a:pt x="10665" y="17916"/>
                  <a:pt x="10800" y="17916"/>
                </a:cubicBezTo>
                <a:close/>
                <a:moveTo>
                  <a:pt x="21195" y="1674"/>
                </a:moveTo>
                <a:cubicBezTo>
                  <a:pt x="21060" y="1674"/>
                  <a:pt x="20925" y="1842"/>
                  <a:pt x="20925" y="2177"/>
                </a:cubicBezTo>
                <a:cubicBezTo>
                  <a:pt x="20925" y="20093"/>
                  <a:pt x="20925" y="20093"/>
                  <a:pt x="20925" y="20093"/>
                </a:cubicBezTo>
                <a:cubicBezTo>
                  <a:pt x="12150" y="20093"/>
                  <a:pt x="12150" y="20093"/>
                  <a:pt x="12150" y="20093"/>
                </a:cubicBezTo>
                <a:cubicBezTo>
                  <a:pt x="11880" y="20093"/>
                  <a:pt x="11745" y="20093"/>
                  <a:pt x="11610" y="20260"/>
                </a:cubicBezTo>
                <a:cubicBezTo>
                  <a:pt x="11340" y="20763"/>
                  <a:pt x="11340" y="20763"/>
                  <a:pt x="11340" y="20763"/>
                </a:cubicBezTo>
                <a:cubicBezTo>
                  <a:pt x="10260" y="20763"/>
                  <a:pt x="10260" y="20763"/>
                  <a:pt x="10260" y="20763"/>
                </a:cubicBezTo>
                <a:cubicBezTo>
                  <a:pt x="9990" y="20260"/>
                  <a:pt x="9990" y="20260"/>
                  <a:pt x="9990" y="20260"/>
                </a:cubicBezTo>
                <a:cubicBezTo>
                  <a:pt x="9855" y="20093"/>
                  <a:pt x="9720" y="20093"/>
                  <a:pt x="9450" y="20093"/>
                </a:cubicBezTo>
                <a:cubicBezTo>
                  <a:pt x="675" y="20093"/>
                  <a:pt x="675" y="20093"/>
                  <a:pt x="675" y="20093"/>
                </a:cubicBezTo>
                <a:cubicBezTo>
                  <a:pt x="675" y="2177"/>
                  <a:pt x="675" y="2177"/>
                  <a:pt x="675" y="2177"/>
                </a:cubicBezTo>
                <a:cubicBezTo>
                  <a:pt x="675" y="1842"/>
                  <a:pt x="540" y="1674"/>
                  <a:pt x="405" y="1674"/>
                </a:cubicBezTo>
                <a:cubicBezTo>
                  <a:pt x="135" y="1674"/>
                  <a:pt x="0" y="1842"/>
                  <a:pt x="0" y="2177"/>
                </a:cubicBezTo>
                <a:cubicBezTo>
                  <a:pt x="0" y="20428"/>
                  <a:pt x="0" y="20428"/>
                  <a:pt x="0" y="20428"/>
                </a:cubicBezTo>
                <a:cubicBezTo>
                  <a:pt x="0" y="20763"/>
                  <a:pt x="135" y="20930"/>
                  <a:pt x="405" y="20930"/>
                </a:cubicBezTo>
                <a:cubicBezTo>
                  <a:pt x="9450" y="20930"/>
                  <a:pt x="9450" y="20930"/>
                  <a:pt x="9450" y="20930"/>
                </a:cubicBezTo>
                <a:cubicBezTo>
                  <a:pt x="9855" y="21433"/>
                  <a:pt x="9855" y="21433"/>
                  <a:pt x="9855" y="21433"/>
                </a:cubicBezTo>
                <a:cubicBezTo>
                  <a:pt x="9855" y="21600"/>
                  <a:pt x="9990" y="21600"/>
                  <a:pt x="10125" y="21600"/>
                </a:cubicBezTo>
                <a:cubicBezTo>
                  <a:pt x="11475" y="21600"/>
                  <a:pt x="11475" y="21600"/>
                  <a:pt x="11475" y="21600"/>
                </a:cubicBezTo>
                <a:cubicBezTo>
                  <a:pt x="11610" y="21600"/>
                  <a:pt x="11745" y="21600"/>
                  <a:pt x="11745" y="21433"/>
                </a:cubicBezTo>
                <a:cubicBezTo>
                  <a:pt x="12150" y="20930"/>
                  <a:pt x="12150" y="20930"/>
                  <a:pt x="12150" y="20930"/>
                </a:cubicBezTo>
                <a:cubicBezTo>
                  <a:pt x="21195" y="20930"/>
                  <a:pt x="21195" y="20930"/>
                  <a:pt x="21195" y="20930"/>
                </a:cubicBezTo>
                <a:cubicBezTo>
                  <a:pt x="21465" y="20930"/>
                  <a:pt x="21600" y="20763"/>
                  <a:pt x="21600" y="20428"/>
                </a:cubicBezTo>
                <a:cubicBezTo>
                  <a:pt x="21600" y="2177"/>
                  <a:pt x="21600" y="2177"/>
                  <a:pt x="21600" y="2177"/>
                </a:cubicBezTo>
                <a:cubicBezTo>
                  <a:pt x="21600" y="1842"/>
                  <a:pt x="21465" y="1674"/>
                  <a:pt x="21195" y="1674"/>
                </a:cubicBezTo>
                <a:close/>
                <a:moveTo>
                  <a:pt x="1755" y="19256"/>
                </a:moveTo>
                <a:cubicBezTo>
                  <a:pt x="9450" y="19256"/>
                  <a:pt x="9450" y="19256"/>
                  <a:pt x="9450" y="19256"/>
                </a:cubicBezTo>
                <a:cubicBezTo>
                  <a:pt x="9855" y="19256"/>
                  <a:pt x="10260" y="19423"/>
                  <a:pt x="10530" y="19926"/>
                </a:cubicBezTo>
                <a:cubicBezTo>
                  <a:pt x="10530" y="19926"/>
                  <a:pt x="10665" y="20093"/>
                  <a:pt x="10800" y="20093"/>
                </a:cubicBezTo>
                <a:cubicBezTo>
                  <a:pt x="10935" y="20093"/>
                  <a:pt x="11070" y="19926"/>
                  <a:pt x="11070" y="19926"/>
                </a:cubicBezTo>
                <a:cubicBezTo>
                  <a:pt x="11340" y="19423"/>
                  <a:pt x="11745" y="19256"/>
                  <a:pt x="12150" y="19256"/>
                </a:cubicBezTo>
                <a:cubicBezTo>
                  <a:pt x="19845" y="19256"/>
                  <a:pt x="19845" y="19256"/>
                  <a:pt x="19845" y="19256"/>
                </a:cubicBezTo>
                <a:cubicBezTo>
                  <a:pt x="20115" y="19256"/>
                  <a:pt x="20250" y="18921"/>
                  <a:pt x="20250" y="18753"/>
                </a:cubicBezTo>
                <a:cubicBezTo>
                  <a:pt x="20250" y="502"/>
                  <a:pt x="20250" y="502"/>
                  <a:pt x="20250" y="502"/>
                </a:cubicBezTo>
                <a:cubicBezTo>
                  <a:pt x="20250" y="167"/>
                  <a:pt x="20115" y="0"/>
                  <a:pt x="19845" y="0"/>
                </a:cubicBezTo>
                <a:cubicBezTo>
                  <a:pt x="12150" y="0"/>
                  <a:pt x="12150" y="0"/>
                  <a:pt x="12150" y="0"/>
                </a:cubicBezTo>
                <a:cubicBezTo>
                  <a:pt x="11610" y="0"/>
                  <a:pt x="11205" y="167"/>
                  <a:pt x="10800" y="670"/>
                </a:cubicBezTo>
                <a:cubicBezTo>
                  <a:pt x="10395" y="167"/>
                  <a:pt x="9990" y="0"/>
                  <a:pt x="9450" y="0"/>
                </a:cubicBezTo>
                <a:cubicBezTo>
                  <a:pt x="1755" y="0"/>
                  <a:pt x="1755" y="0"/>
                  <a:pt x="1755" y="0"/>
                </a:cubicBezTo>
                <a:cubicBezTo>
                  <a:pt x="1485" y="0"/>
                  <a:pt x="1350" y="167"/>
                  <a:pt x="1350" y="502"/>
                </a:cubicBezTo>
                <a:cubicBezTo>
                  <a:pt x="1350" y="18753"/>
                  <a:pt x="1350" y="18753"/>
                  <a:pt x="1350" y="18753"/>
                </a:cubicBezTo>
                <a:cubicBezTo>
                  <a:pt x="1350" y="18921"/>
                  <a:pt x="1485" y="19256"/>
                  <a:pt x="1755" y="19256"/>
                </a:cubicBezTo>
                <a:close/>
                <a:moveTo>
                  <a:pt x="2025" y="837"/>
                </a:moveTo>
                <a:cubicBezTo>
                  <a:pt x="9450" y="837"/>
                  <a:pt x="9450" y="837"/>
                  <a:pt x="9450" y="837"/>
                </a:cubicBezTo>
                <a:cubicBezTo>
                  <a:pt x="9855" y="837"/>
                  <a:pt x="10260" y="1172"/>
                  <a:pt x="10530" y="1507"/>
                </a:cubicBezTo>
                <a:cubicBezTo>
                  <a:pt x="10530" y="1674"/>
                  <a:pt x="10665" y="1674"/>
                  <a:pt x="10800" y="1674"/>
                </a:cubicBezTo>
                <a:cubicBezTo>
                  <a:pt x="10935" y="1674"/>
                  <a:pt x="11070" y="1674"/>
                  <a:pt x="11070" y="1507"/>
                </a:cubicBezTo>
                <a:cubicBezTo>
                  <a:pt x="11340" y="1172"/>
                  <a:pt x="11745" y="837"/>
                  <a:pt x="12150" y="837"/>
                </a:cubicBezTo>
                <a:cubicBezTo>
                  <a:pt x="19575" y="837"/>
                  <a:pt x="19575" y="837"/>
                  <a:pt x="19575" y="837"/>
                </a:cubicBezTo>
                <a:cubicBezTo>
                  <a:pt x="19575" y="18251"/>
                  <a:pt x="19575" y="18251"/>
                  <a:pt x="19575" y="18251"/>
                </a:cubicBezTo>
                <a:cubicBezTo>
                  <a:pt x="12150" y="18251"/>
                  <a:pt x="12150" y="18251"/>
                  <a:pt x="12150" y="18251"/>
                </a:cubicBezTo>
                <a:cubicBezTo>
                  <a:pt x="11610" y="18251"/>
                  <a:pt x="11205" y="18586"/>
                  <a:pt x="10800" y="18921"/>
                </a:cubicBezTo>
                <a:cubicBezTo>
                  <a:pt x="10395" y="18586"/>
                  <a:pt x="9990" y="18251"/>
                  <a:pt x="9450" y="18251"/>
                </a:cubicBezTo>
                <a:cubicBezTo>
                  <a:pt x="2025" y="18251"/>
                  <a:pt x="2025" y="18251"/>
                  <a:pt x="2025" y="18251"/>
                </a:cubicBezTo>
                <a:lnTo>
                  <a:pt x="2025" y="837"/>
                </a:lnTo>
                <a:close/>
                <a:moveTo>
                  <a:pt x="8910" y="2344"/>
                </a:moveTo>
                <a:cubicBezTo>
                  <a:pt x="3510" y="2344"/>
                  <a:pt x="3510" y="2344"/>
                  <a:pt x="3510" y="2344"/>
                </a:cubicBezTo>
                <a:cubicBezTo>
                  <a:pt x="3375" y="2344"/>
                  <a:pt x="3240" y="2512"/>
                  <a:pt x="3240" y="2679"/>
                </a:cubicBezTo>
                <a:cubicBezTo>
                  <a:pt x="3240" y="3014"/>
                  <a:pt x="3375" y="3181"/>
                  <a:pt x="3510" y="3181"/>
                </a:cubicBezTo>
                <a:cubicBezTo>
                  <a:pt x="8910" y="3181"/>
                  <a:pt x="8910" y="3181"/>
                  <a:pt x="8910" y="3181"/>
                </a:cubicBezTo>
                <a:cubicBezTo>
                  <a:pt x="9180" y="3181"/>
                  <a:pt x="9315" y="3014"/>
                  <a:pt x="9315" y="2679"/>
                </a:cubicBezTo>
                <a:cubicBezTo>
                  <a:pt x="9315" y="2512"/>
                  <a:pt x="9180" y="2344"/>
                  <a:pt x="8910" y="2344"/>
                </a:cubicBezTo>
                <a:close/>
                <a:moveTo>
                  <a:pt x="8910" y="4019"/>
                </a:moveTo>
                <a:cubicBezTo>
                  <a:pt x="3510" y="4019"/>
                  <a:pt x="3510" y="4019"/>
                  <a:pt x="3510" y="4019"/>
                </a:cubicBezTo>
                <a:cubicBezTo>
                  <a:pt x="3375" y="4019"/>
                  <a:pt x="3240" y="4186"/>
                  <a:pt x="3240" y="4353"/>
                </a:cubicBezTo>
                <a:cubicBezTo>
                  <a:pt x="3240" y="4688"/>
                  <a:pt x="3375" y="4856"/>
                  <a:pt x="3510" y="4856"/>
                </a:cubicBezTo>
                <a:cubicBezTo>
                  <a:pt x="8910" y="4856"/>
                  <a:pt x="8910" y="4856"/>
                  <a:pt x="8910" y="4856"/>
                </a:cubicBezTo>
                <a:cubicBezTo>
                  <a:pt x="9180" y="4856"/>
                  <a:pt x="9315" y="4688"/>
                  <a:pt x="9315" y="4353"/>
                </a:cubicBezTo>
                <a:cubicBezTo>
                  <a:pt x="9315" y="4186"/>
                  <a:pt x="9180" y="4019"/>
                  <a:pt x="8910" y="4019"/>
                </a:cubicBezTo>
                <a:close/>
                <a:moveTo>
                  <a:pt x="8910" y="5693"/>
                </a:moveTo>
                <a:cubicBezTo>
                  <a:pt x="3510" y="5693"/>
                  <a:pt x="3510" y="5693"/>
                  <a:pt x="3510" y="5693"/>
                </a:cubicBezTo>
                <a:cubicBezTo>
                  <a:pt x="3375" y="5693"/>
                  <a:pt x="3240" y="5860"/>
                  <a:pt x="3240" y="6195"/>
                </a:cubicBezTo>
                <a:cubicBezTo>
                  <a:pt x="3240" y="6363"/>
                  <a:pt x="3375" y="6530"/>
                  <a:pt x="3510" y="6530"/>
                </a:cubicBezTo>
                <a:cubicBezTo>
                  <a:pt x="8910" y="6530"/>
                  <a:pt x="8910" y="6530"/>
                  <a:pt x="8910" y="6530"/>
                </a:cubicBezTo>
                <a:cubicBezTo>
                  <a:pt x="9180" y="6530"/>
                  <a:pt x="9315" y="6363"/>
                  <a:pt x="9315" y="6195"/>
                </a:cubicBezTo>
                <a:cubicBezTo>
                  <a:pt x="9315" y="5860"/>
                  <a:pt x="9180" y="5693"/>
                  <a:pt x="8910" y="5693"/>
                </a:cubicBezTo>
                <a:close/>
                <a:moveTo>
                  <a:pt x="8910" y="7367"/>
                </a:moveTo>
                <a:cubicBezTo>
                  <a:pt x="3510" y="7367"/>
                  <a:pt x="3510" y="7367"/>
                  <a:pt x="3510" y="7367"/>
                </a:cubicBezTo>
                <a:cubicBezTo>
                  <a:pt x="3375" y="7367"/>
                  <a:pt x="3240" y="7535"/>
                  <a:pt x="3240" y="7870"/>
                </a:cubicBezTo>
                <a:cubicBezTo>
                  <a:pt x="3240" y="8037"/>
                  <a:pt x="3375" y="8205"/>
                  <a:pt x="3510" y="8205"/>
                </a:cubicBezTo>
                <a:cubicBezTo>
                  <a:pt x="8910" y="8205"/>
                  <a:pt x="8910" y="8205"/>
                  <a:pt x="8910" y="8205"/>
                </a:cubicBezTo>
                <a:cubicBezTo>
                  <a:pt x="9180" y="8205"/>
                  <a:pt x="9315" y="8037"/>
                  <a:pt x="9315" y="7870"/>
                </a:cubicBezTo>
                <a:cubicBezTo>
                  <a:pt x="9315" y="7535"/>
                  <a:pt x="9180" y="7367"/>
                  <a:pt x="8910" y="7367"/>
                </a:cubicBezTo>
                <a:close/>
                <a:moveTo>
                  <a:pt x="8910" y="9042"/>
                </a:moveTo>
                <a:cubicBezTo>
                  <a:pt x="3510" y="9042"/>
                  <a:pt x="3510" y="9042"/>
                  <a:pt x="3510" y="9042"/>
                </a:cubicBezTo>
                <a:cubicBezTo>
                  <a:pt x="3375" y="9042"/>
                  <a:pt x="3240" y="9377"/>
                  <a:pt x="3240" y="9544"/>
                </a:cubicBezTo>
                <a:cubicBezTo>
                  <a:pt x="3240" y="9712"/>
                  <a:pt x="3375" y="10047"/>
                  <a:pt x="3510" y="10047"/>
                </a:cubicBezTo>
                <a:cubicBezTo>
                  <a:pt x="8910" y="10047"/>
                  <a:pt x="8910" y="10047"/>
                  <a:pt x="8910" y="10047"/>
                </a:cubicBezTo>
                <a:cubicBezTo>
                  <a:pt x="9180" y="10047"/>
                  <a:pt x="9315" y="9712"/>
                  <a:pt x="9315" y="9544"/>
                </a:cubicBezTo>
                <a:cubicBezTo>
                  <a:pt x="9315" y="9377"/>
                  <a:pt x="9180" y="9042"/>
                  <a:pt x="8910" y="9042"/>
                </a:cubicBezTo>
                <a:close/>
                <a:moveTo>
                  <a:pt x="3510" y="11721"/>
                </a:moveTo>
                <a:cubicBezTo>
                  <a:pt x="6210" y="11721"/>
                  <a:pt x="6210" y="11721"/>
                  <a:pt x="6210" y="11721"/>
                </a:cubicBezTo>
                <a:cubicBezTo>
                  <a:pt x="6480" y="11721"/>
                  <a:pt x="6615" y="11553"/>
                  <a:pt x="6615" y="11219"/>
                </a:cubicBezTo>
                <a:cubicBezTo>
                  <a:pt x="6615" y="11051"/>
                  <a:pt x="6480" y="10884"/>
                  <a:pt x="6210" y="10884"/>
                </a:cubicBezTo>
                <a:cubicBezTo>
                  <a:pt x="3510" y="10884"/>
                  <a:pt x="3510" y="10884"/>
                  <a:pt x="3510" y="10884"/>
                </a:cubicBezTo>
                <a:cubicBezTo>
                  <a:pt x="3375" y="10884"/>
                  <a:pt x="3240" y="11051"/>
                  <a:pt x="3240" y="11219"/>
                </a:cubicBezTo>
                <a:cubicBezTo>
                  <a:pt x="3240" y="11553"/>
                  <a:pt x="3375" y="11721"/>
                  <a:pt x="3510" y="11721"/>
                </a:cubicBezTo>
                <a:close/>
                <a:moveTo>
                  <a:pt x="8910" y="12558"/>
                </a:moveTo>
                <a:cubicBezTo>
                  <a:pt x="3510" y="12558"/>
                  <a:pt x="3510" y="12558"/>
                  <a:pt x="3510" y="12558"/>
                </a:cubicBezTo>
                <a:cubicBezTo>
                  <a:pt x="3375" y="12558"/>
                  <a:pt x="3240" y="12726"/>
                  <a:pt x="3240" y="12893"/>
                </a:cubicBezTo>
                <a:cubicBezTo>
                  <a:pt x="3240" y="16409"/>
                  <a:pt x="3240" y="16409"/>
                  <a:pt x="3240" y="16409"/>
                </a:cubicBezTo>
                <a:cubicBezTo>
                  <a:pt x="3240" y="16744"/>
                  <a:pt x="3375" y="16912"/>
                  <a:pt x="3510" y="16912"/>
                </a:cubicBezTo>
                <a:cubicBezTo>
                  <a:pt x="8910" y="16912"/>
                  <a:pt x="8910" y="16912"/>
                  <a:pt x="8910" y="16912"/>
                </a:cubicBezTo>
                <a:cubicBezTo>
                  <a:pt x="9180" y="16912"/>
                  <a:pt x="9315" y="16744"/>
                  <a:pt x="9315" y="16409"/>
                </a:cubicBezTo>
                <a:cubicBezTo>
                  <a:pt x="9315" y="12893"/>
                  <a:pt x="9315" y="12893"/>
                  <a:pt x="9315" y="12893"/>
                </a:cubicBezTo>
                <a:cubicBezTo>
                  <a:pt x="9315" y="12726"/>
                  <a:pt x="9180" y="12558"/>
                  <a:pt x="8910" y="12558"/>
                </a:cubicBezTo>
                <a:close/>
                <a:moveTo>
                  <a:pt x="8640" y="16074"/>
                </a:moveTo>
                <a:cubicBezTo>
                  <a:pt x="3915" y="16074"/>
                  <a:pt x="3915" y="16074"/>
                  <a:pt x="3915" y="16074"/>
                </a:cubicBezTo>
                <a:cubicBezTo>
                  <a:pt x="3915" y="13395"/>
                  <a:pt x="3915" y="13395"/>
                  <a:pt x="3915" y="13395"/>
                </a:cubicBezTo>
                <a:cubicBezTo>
                  <a:pt x="8640" y="13395"/>
                  <a:pt x="8640" y="13395"/>
                  <a:pt x="8640" y="13395"/>
                </a:cubicBezTo>
                <a:lnTo>
                  <a:pt x="8640" y="16074"/>
                </a:lnTo>
                <a:close/>
                <a:moveTo>
                  <a:pt x="12150" y="10047"/>
                </a:moveTo>
                <a:cubicBezTo>
                  <a:pt x="17550" y="10047"/>
                  <a:pt x="17550" y="10047"/>
                  <a:pt x="17550" y="10047"/>
                </a:cubicBezTo>
                <a:cubicBezTo>
                  <a:pt x="17820" y="10047"/>
                  <a:pt x="17955" y="9879"/>
                  <a:pt x="17955" y="9712"/>
                </a:cubicBezTo>
                <a:cubicBezTo>
                  <a:pt x="17955" y="9377"/>
                  <a:pt x="17820" y="9209"/>
                  <a:pt x="17550" y="9209"/>
                </a:cubicBezTo>
                <a:cubicBezTo>
                  <a:pt x="12150" y="9209"/>
                  <a:pt x="12150" y="9209"/>
                  <a:pt x="12150" y="9209"/>
                </a:cubicBezTo>
                <a:cubicBezTo>
                  <a:pt x="12015" y="9209"/>
                  <a:pt x="11880" y="9377"/>
                  <a:pt x="11880" y="9712"/>
                </a:cubicBezTo>
                <a:cubicBezTo>
                  <a:pt x="11880" y="9879"/>
                  <a:pt x="12015" y="10047"/>
                  <a:pt x="12150" y="10047"/>
                </a:cubicBezTo>
                <a:close/>
                <a:moveTo>
                  <a:pt x="12150" y="11721"/>
                </a:moveTo>
                <a:cubicBezTo>
                  <a:pt x="17550" y="11721"/>
                  <a:pt x="17550" y="11721"/>
                  <a:pt x="17550" y="11721"/>
                </a:cubicBezTo>
                <a:cubicBezTo>
                  <a:pt x="17820" y="11721"/>
                  <a:pt x="17955" y="11553"/>
                  <a:pt x="17955" y="11386"/>
                </a:cubicBezTo>
                <a:cubicBezTo>
                  <a:pt x="17955" y="11051"/>
                  <a:pt x="17820" y="10884"/>
                  <a:pt x="17550" y="10884"/>
                </a:cubicBezTo>
                <a:cubicBezTo>
                  <a:pt x="12150" y="10884"/>
                  <a:pt x="12150" y="10884"/>
                  <a:pt x="12150" y="10884"/>
                </a:cubicBezTo>
                <a:cubicBezTo>
                  <a:pt x="12015" y="10884"/>
                  <a:pt x="11880" y="11051"/>
                  <a:pt x="11880" y="11386"/>
                </a:cubicBezTo>
                <a:cubicBezTo>
                  <a:pt x="11880" y="11553"/>
                  <a:pt x="12015" y="11721"/>
                  <a:pt x="12150" y="11721"/>
                </a:cubicBezTo>
                <a:close/>
                <a:moveTo>
                  <a:pt x="12150" y="13563"/>
                </a:moveTo>
                <a:cubicBezTo>
                  <a:pt x="17550" y="13563"/>
                  <a:pt x="17550" y="13563"/>
                  <a:pt x="17550" y="13563"/>
                </a:cubicBezTo>
                <a:cubicBezTo>
                  <a:pt x="17820" y="13563"/>
                  <a:pt x="17955" y="13228"/>
                  <a:pt x="17955" y="13060"/>
                </a:cubicBezTo>
                <a:cubicBezTo>
                  <a:pt x="17955" y="12893"/>
                  <a:pt x="17820" y="12558"/>
                  <a:pt x="17550" y="12558"/>
                </a:cubicBezTo>
                <a:cubicBezTo>
                  <a:pt x="12150" y="12558"/>
                  <a:pt x="12150" y="12558"/>
                  <a:pt x="12150" y="12558"/>
                </a:cubicBezTo>
                <a:cubicBezTo>
                  <a:pt x="12015" y="12558"/>
                  <a:pt x="11880" y="12893"/>
                  <a:pt x="11880" y="13060"/>
                </a:cubicBezTo>
                <a:cubicBezTo>
                  <a:pt x="11880" y="13228"/>
                  <a:pt x="12015" y="13563"/>
                  <a:pt x="12150" y="13563"/>
                </a:cubicBezTo>
                <a:close/>
                <a:moveTo>
                  <a:pt x="12150" y="15237"/>
                </a:moveTo>
                <a:cubicBezTo>
                  <a:pt x="17550" y="15237"/>
                  <a:pt x="17550" y="15237"/>
                  <a:pt x="17550" y="15237"/>
                </a:cubicBezTo>
                <a:cubicBezTo>
                  <a:pt x="17820" y="15237"/>
                  <a:pt x="17955" y="15070"/>
                  <a:pt x="17955" y="14735"/>
                </a:cubicBezTo>
                <a:cubicBezTo>
                  <a:pt x="17955" y="14567"/>
                  <a:pt x="17820" y="14400"/>
                  <a:pt x="17550" y="14400"/>
                </a:cubicBezTo>
                <a:cubicBezTo>
                  <a:pt x="12150" y="14400"/>
                  <a:pt x="12150" y="14400"/>
                  <a:pt x="12150" y="14400"/>
                </a:cubicBezTo>
                <a:cubicBezTo>
                  <a:pt x="12015" y="14400"/>
                  <a:pt x="11880" y="14567"/>
                  <a:pt x="11880" y="14735"/>
                </a:cubicBezTo>
                <a:cubicBezTo>
                  <a:pt x="11880" y="15070"/>
                  <a:pt x="12015" y="15237"/>
                  <a:pt x="12150" y="15237"/>
                </a:cubicBezTo>
                <a:close/>
                <a:moveTo>
                  <a:pt x="12150" y="16912"/>
                </a:moveTo>
                <a:cubicBezTo>
                  <a:pt x="14850" y="16912"/>
                  <a:pt x="14850" y="16912"/>
                  <a:pt x="14850" y="16912"/>
                </a:cubicBezTo>
                <a:cubicBezTo>
                  <a:pt x="15120" y="16912"/>
                  <a:pt x="15255" y="16744"/>
                  <a:pt x="15255" y="16409"/>
                </a:cubicBezTo>
                <a:cubicBezTo>
                  <a:pt x="15255" y="16242"/>
                  <a:pt x="15120" y="16074"/>
                  <a:pt x="14850" y="16074"/>
                </a:cubicBezTo>
                <a:cubicBezTo>
                  <a:pt x="12150" y="16074"/>
                  <a:pt x="12150" y="16074"/>
                  <a:pt x="12150" y="16074"/>
                </a:cubicBezTo>
                <a:cubicBezTo>
                  <a:pt x="12015" y="16074"/>
                  <a:pt x="11880" y="16242"/>
                  <a:pt x="11880" y="16409"/>
                </a:cubicBezTo>
                <a:cubicBezTo>
                  <a:pt x="11880" y="16744"/>
                  <a:pt x="12015" y="16912"/>
                  <a:pt x="12150" y="16912"/>
                </a:cubicBezTo>
                <a:close/>
                <a:moveTo>
                  <a:pt x="12150" y="7535"/>
                </a:moveTo>
                <a:cubicBezTo>
                  <a:pt x="12015" y="7535"/>
                  <a:pt x="11880" y="7702"/>
                  <a:pt x="11880" y="7870"/>
                </a:cubicBezTo>
                <a:cubicBezTo>
                  <a:pt x="11880" y="8205"/>
                  <a:pt x="12015" y="8372"/>
                  <a:pt x="12150" y="8372"/>
                </a:cubicBezTo>
                <a:cubicBezTo>
                  <a:pt x="12690" y="8372"/>
                  <a:pt x="13095" y="8205"/>
                  <a:pt x="13500" y="7870"/>
                </a:cubicBezTo>
                <a:cubicBezTo>
                  <a:pt x="13500" y="7870"/>
                  <a:pt x="13500" y="7870"/>
                  <a:pt x="13500" y="7870"/>
                </a:cubicBezTo>
                <a:cubicBezTo>
                  <a:pt x="14040" y="7535"/>
                  <a:pt x="14445" y="6865"/>
                  <a:pt x="14850" y="6028"/>
                </a:cubicBezTo>
                <a:cubicBezTo>
                  <a:pt x="15255" y="6865"/>
                  <a:pt x="15660" y="7535"/>
                  <a:pt x="16200" y="7870"/>
                </a:cubicBezTo>
                <a:cubicBezTo>
                  <a:pt x="16335" y="7870"/>
                  <a:pt x="16335" y="7870"/>
                  <a:pt x="16335" y="7870"/>
                </a:cubicBezTo>
                <a:cubicBezTo>
                  <a:pt x="16605" y="8205"/>
                  <a:pt x="17145" y="8372"/>
                  <a:pt x="17550" y="8372"/>
                </a:cubicBezTo>
                <a:cubicBezTo>
                  <a:pt x="17820" y="8372"/>
                  <a:pt x="17955" y="8205"/>
                  <a:pt x="17955" y="7870"/>
                </a:cubicBezTo>
                <a:cubicBezTo>
                  <a:pt x="17955" y="7702"/>
                  <a:pt x="17820" y="7535"/>
                  <a:pt x="17550" y="7535"/>
                </a:cubicBezTo>
                <a:cubicBezTo>
                  <a:pt x="17280" y="7535"/>
                  <a:pt x="17010" y="7367"/>
                  <a:pt x="16740" y="7367"/>
                </a:cubicBezTo>
                <a:cubicBezTo>
                  <a:pt x="16740" y="3349"/>
                  <a:pt x="16740" y="3349"/>
                  <a:pt x="16740" y="3349"/>
                </a:cubicBezTo>
                <a:cubicBezTo>
                  <a:pt x="17010" y="3181"/>
                  <a:pt x="17280" y="3181"/>
                  <a:pt x="17550" y="3181"/>
                </a:cubicBezTo>
                <a:cubicBezTo>
                  <a:pt x="17820" y="3181"/>
                  <a:pt x="17955" y="3014"/>
                  <a:pt x="17955" y="2679"/>
                </a:cubicBezTo>
                <a:cubicBezTo>
                  <a:pt x="17955" y="2512"/>
                  <a:pt x="17820" y="2344"/>
                  <a:pt x="17550" y="2344"/>
                </a:cubicBezTo>
                <a:cubicBezTo>
                  <a:pt x="17145" y="2344"/>
                  <a:pt x="16605" y="2512"/>
                  <a:pt x="16335" y="2679"/>
                </a:cubicBezTo>
                <a:cubicBezTo>
                  <a:pt x="16335" y="2679"/>
                  <a:pt x="16335" y="2679"/>
                  <a:pt x="16200" y="2679"/>
                </a:cubicBezTo>
                <a:cubicBezTo>
                  <a:pt x="15660" y="3181"/>
                  <a:pt x="15255" y="3851"/>
                  <a:pt x="14850" y="4521"/>
                </a:cubicBezTo>
                <a:cubicBezTo>
                  <a:pt x="14445" y="3851"/>
                  <a:pt x="14040" y="3181"/>
                  <a:pt x="13500" y="2679"/>
                </a:cubicBezTo>
                <a:cubicBezTo>
                  <a:pt x="13500" y="2679"/>
                  <a:pt x="13500" y="2679"/>
                  <a:pt x="13500" y="2679"/>
                </a:cubicBezTo>
                <a:cubicBezTo>
                  <a:pt x="13095" y="2512"/>
                  <a:pt x="12690" y="2344"/>
                  <a:pt x="12150" y="2344"/>
                </a:cubicBezTo>
                <a:cubicBezTo>
                  <a:pt x="12015" y="2344"/>
                  <a:pt x="11880" y="2512"/>
                  <a:pt x="11880" y="2679"/>
                </a:cubicBezTo>
                <a:cubicBezTo>
                  <a:pt x="11880" y="3014"/>
                  <a:pt x="12015" y="3181"/>
                  <a:pt x="12150" y="3181"/>
                </a:cubicBezTo>
                <a:cubicBezTo>
                  <a:pt x="12420" y="3181"/>
                  <a:pt x="12690" y="3181"/>
                  <a:pt x="12960" y="3349"/>
                </a:cubicBezTo>
                <a:cubicBezTo>
                  <a:pt x="12960" y="7367"/>
                  <a:pt x="12960" y="7367"/>
                  <a:pt x="12960" y="7367"/>
                </a:cubicBezTo>
                <a:cubicBezTo>
                  <a:pt x="12690" y="7367"/>
                  <a:pt x="12420" y="7535"/>
                  <a:pt x="12150" y="7535"/>
                </a:cubicBezTo>
                <a:close/>
                <a:moveTo>
                  <a:pt x="16065" y="4019"/>
                </a:moveTo>
                <a:cubicBezTo>
                  <a:pt x="16065" y="6698"/>
                  <a:pt x="16065" y="6698"/>
                  <a:pt x="16065" y="6698"/>
                </a:cubicBezTo>
                <a:cubicBezTo>
                  <a:pt x="15795" y="6363"/>
                  <a:pt x="15525" y="5860"/>
                  <a:pt x="15255" y="5358"/>
                </a:cubicBezTo>
                <a:cubicBezTo>
                  <a:pt x="15525" y="4856"/>
                  <a:pt x="15795" y="4353"/>
                  <a:pt x="16065" y="4019"/>
                </a:cubicBezTo>
                <a:close/>
                <a:moveTo>
                  <a:pt x="13635" y="4019"/>
                </a:moveTo>
                <a:cubicBezTo>
                  <a:pt x="13905" y="4353"/>
                  <a:pt x="14175" y="4856"/>
                  <a:pt x="14445" y="5358"/>
                </a:cubicBezTo>
                <a:cubicBezTo>
                  <a:pt x="14175" y="5860"/>
                  <a:pt x="13905" y="6363"/>
                  <a:pt x="13635" y="6698"/>
                </a:cubicBezTo>
                <a:lnTo>
                  <a:pt x="13635" y="401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20" name="Freeform 204"/>
          <p:cNvSpPr/>
          <p:nvPr/>
        </p:nvSpPr>
        <p:spPr>
          <a:xfrm>
            <a:off x="12676188" y="5700714"/>
            <a:ext cx="9588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11" y="16200"/>
                </a:moveTo>
                <a:cubicBezTo>
                  <a:pt x="11571" y="16200"/>
                  <a:pt x="11571" y="16200"/>
                  <a:pt x="11571" y="16200"/>
                </a:cubicBezTo>
                <a:cubicBezTo>
                  <a:pt x="11263" y="16200"/>
                  <a:pt x="11109" y="16470"/>
                  <a:pt x="11109" y="16605"/>
                </a:cubicBezTo>
                <a:cubicBezTo>
                  <a:pt x="11109" y="19440"/>
                  <a:pt x="11109" y="19440"/>
                  <a:pt x="11109" y="19440"/>
                </a:cubicBezTo>
                <a:cubicBezTo>
                  <a:pt x="11109" y="19575"/>
                  <a:pt x="11263" y="19710"/>
                  <a:pt x="11571" y="19710"/>
                </a:cubicBezTo>
                <a:cubicBezTo>
                  <a:pt x="14811" y="19710"/>
                  <a:pt x="14811" y="19710"/>
                  <a:pt x="14811" y="19710"/>
                </a:cubicBezTo>
                <a:cubicBezTo>
                  <a:pt x="14966" y="19710"/>
                  <a:pt x="15120" y="19575"/>
                  <a:pt x="15120" y="19440"/>
                </a:cubicBezTo>
                <a:cubicBezTo>
                  <a:pt x="15120" y="16605"/>
                  <a:pt x="15120" y="16605"/>
                  <a:pt x="15120" y="16605"/>
                </a:cubicBezTo>
                <a:cubicBezTo>
                  <a:pt x="15120" y="16470"/>
                  <a:pt x="14966" y="16200"/>
                  <a:pt x="14811" y="16200"/>
                </a:cubicBezTo>
                <a:close/>
                <a:moveTo>
                  <a:pt x="14349" y="19035"/>
                </a:moveTo>
                <a:cubicBezTo>
                  <a:pt x="11880" y="19035"/>
                  <a:pt x="11880" y="19035"/>
                  <a:pt x="11880" y="19035"/>
                </a:cubicBezTo>
                <a:cubicBezTo>
                  <a:pt x="11880" y="17010"/>
                  <a:pt x="11880" y="17010"/>
                  <a:pt x="11880" y="17010"/>
                </a:cubicBezTo>
                <a:cubicBezTo>
                  <a:pt x="14349" y="17010"/>
                  <a:pt x="14349" y="17010"/>
                  <a:pt x="14349" y="17010"/>
                </a:cubicBezTo>
                <a:lnTo>
                  <a:pt x="14349" y="19035"/>
                </a:lnTo>
                <a:close/>
                <a:moveTo>
                  <a:pt x="10029" y="16200"/>
                </a:moveTo>
                <a:cubicBezTo>
                  <a:pt x="6789" y="16200"/>
                  <a:pt x="6789" y="16200"/>
                  <a:pt x="6789" y="16200"/>
                </a:cubicBezTo>
                <a:cubicBezTo>
                  <a:pt x="6480" y="16200"/>
                  <a:pt x="6326" y="16470"/>
                  <a:pt x="6326" y="16605"/>
                </a:cubicBezTo>
                <a:cubicBezTo>
                  <a:pt x="6326" y="19440"/>
                  <a:pt x="6326" y="19440"/>
                  <a:pt x="6326" y="19440"/>
                </a:cubicBezTo>
                <a:cubicBezTo>
                  <a:pt x="6326" y="19575"/>
                  <a:pt x="6480" y="19710"/>
                  <a:pt x="6789" y="19710"/>
                </a:cubicBezTo>
                <a:cubicBezTo>
                  <a:pt x="10029" y="19710"/>
                  <a:pt x="10029" y="19710"/>
                  <a:pt x="10029" y="19710"/>
                </a:cubicBezTo>
                <a:cubicBezTo>
                  <a:pt x="10183" y="19710"/>
                  <a:pt x="10337" y="19575"/>
                  <a:pt x="10337" y="19440"/>
                </a:cubicBezTo>
                <a:cubicBezTo>
                  <a:pt x="10337" y="16605"/>
                  <a:pt x="10337" y="16605"/>
                  <a:pt x="10337" y="16605"/>
                </a:cubicBezTo>
                <a:cubicBezTo>
                  <a:pt x="10337" y="16470"/>
                  <a:pt x="10183" y="16200"/>
                  <a:pt x="10029" y="16200"/>
                </a:cubicBezTo>
                <a:close/>
                <a:moveTo>
                  <a:pt x="9566" y="19035"/>
                </a:moveTo>
                <a:cubicBezTo>
                  <a:pt x="7097" y="19035"/>
                  <a:pt x="7097" y="19035"/>
                  <a:pt x="7097" y="19035"/>
                </a:cubicBezTo>
                <a:cubicBezTo>
                  <a:pt x="7097" y="17010"/>
                  <a:pt x="7097" y="17010"/>
                  <a:pt x="7097" y="17010"/>
                </a:cubicBezTo>
                <a:cubicBezTo>
                  <a:pt x="9566" y="17010"/>
                  <a:pt x="9566" y="17010"/>
                  <a:pt x="9566" y="17010"/>
                </a:cubicBezTo>
                <a:lnTo>
                  <a:pt x="9566" y="19035"/>
                </a:lnTo>
                <a:close/>
                <a:moveTo>
                  <a:pt x="10029" y="12015"/>
                </a:moveTo>
                <a:cubicBezTo>
                  <a:pt x="6789" y="12015"/>
                  <a:pt x="6789" y="12015"/>
                  <a:pt x="6789" y="12015"/>
                </a:cubicBezTo>
                <a:cubicBezTo>
                  <a:pt x="6480" y="12015"/>
                  <a:pt x="6326" y="12285"/>
                  <a:pt x="6326" y="12420"/>
                </a:cubicBezTo>
                <a:cubicBezTo>
                  <a:pt x="6326" y="15255"/>
                  <a:pt x="6326" y="15255"/>
                  <a:pt x="6326" y="15255"/>
                </a:cubicBezTo>
                <a:cubicBezTo>
                  <a:pt x="6326" y="15390"/>
                  <a:pt x="6480" y="15525"/>
                  <a:pt x="6789" y="15525"/>
                </a:cubicBezTo>
                <a:cubicBezTo>
                  <a:pt x="10029" y="15525"/>
                  <a:pt x="10029" y="15525"/>
                  <a:pt x="10029" y="15525"/>
                </a:cubicBezTo>
                <a:cubicBezTo>
                  <a:pt x="10183" y="15525"/>
                  <a:pt x="10337" y="15390"/>
                  <a:pt x="10337" y="15255"/>
                </a:cubicBezTo>
                <a:cubicBezTo>
                  <a:pt x="10337" y="12420"/>
                  <a:pt x="10337" y="12420"/>
                  <a:pt x="10337" y="12420"/>
                </a:cubicBezTo>
                <a:cubicBezTo>
                  <a:pt x="10337" y="12285"/>
                  <a:pt x="10183" y="12015"/>
                  <a:pt x="10029" y="12015"/>
                </a:cubicBezTo>
                <a:close/>
                <a:moveTo>
                  <a:pt x="9566" y="14850"/>
                </a:moveTo>
                <a:cubicBezTo>
                  <a:pt x="7097" y="14850"/>
                  <a:pt x="7097" y="14850"/>
                  <a:pt x="7097" y="14850"/>
                </a:cubicBezTo>
                <a:cubicBezTo>
                  <a:pt x="7097" y="12690"/>
                  <a:pt x="7097" y="12690"/>
                  <a:pt x="7097" y="12690"/>
                </a:cubicBezTo>
                <a:cubicBezTo>
                  <a:pt x="9566" y="12690"/>
                  <a:pt x="9566" y="12690"/>
                  <a:pt x="9566" y="12690"/>
                </a:cubicBezTo>
                <a:lnTo>
                  <a:pt x="9566" y="14850"/>
                </a:lnTo>
                <a:close/>
                <a:moveTo>
                  <a:pt x="5246" y="16200"/>
                </a:moveTo>
                <a:cubicBezTo>
                  <a:pt x="2006" y="16200"/>
                  <a:pt x="2006" y="16200"/>
                  <a:pt x="2006" y="16200"/>
                </a:cubicBezTo>
                <a:cubicBezTo>
                  <a:pt x="1697" y="16200"/>
                  <a:pt x="1543" y="16470"/>
                  <a:pt x="1543" y="16605"/>
                </a:cubicBezTo>
                <a:cubicBezTo>
                  <a:pt x="1543" y="19440"/>
                  <a:pt x="1543" y="19440"/>
                  <a:pt x="1543" y="19440"/>
                </a:cubicBezTo>
                <a:cubicBezTo>
                  <a:pt x="1543" y="19575"/>
                  <a:pt x="1697" y="19710"/>
                  <a:pt x="2006" y="19710"/>
                </a:cubicBezTo>
                <a:cubicBezTo>
                  <a:pt x="5246" y="19710"/>
                  <a:pt x="5246" y="19710"/>
                  <a:pt x="5246" y="19710"/>
                </a:cubicBezTo>
                <a:cubicBezTo>
                  <a:pt x="5400" y="19710"/>
                  <a:pt x="5554" y="19575"/>
                  <a:pt x="5554" y="19440"/>
                </a:cubicBezTo>
                <a:cubicBezTo>
                  <a:pt x="5554" y="16605"/>
                  <a:pt x="5554" y="16605"/>
                  <a:pt x="5554" y="16605"/>
                </a:cubicBezTo>
                <a:cubicBezTo>
                  <a:pt x="5554" y="16470"/>
                  <a:pt x="5400" y="16200"/>
                  <a:pt x="5246" y="16200"/>
                </a:cubicBezTo>
                <a:close/>
                <a:moveTo>
                  <a:pt x="4783" y="19035"/>
                </a:moveTo>
                <a:cubicBezTo>
                  <a:pt x="2314" y="19035"/>
                  <a:pt x="2314" y="19035"/>
                  <a:pt x="2314" y="19035"/>
                </a:cubicBezTo>
                <a:cubicBezTo>
                  <a:pt x="2314" y="17010"/>
                  <a:pt x="2314" y="17010"/>
                  <a:pt x="2314" y="17010"/>
                </a:cubicBezTo>
                <a:cubicBezTo>
                  <a:pt x="4783" y="17010"/>
                  <a:pt x="4783" y="17010"/>
                  <a:pt x="4783" y="17010"/>
                </a:cubicBezTo>
                <a:lnTo>
                  <a:pt x="4783" y="19035"/>
                </a:lnTo>
                <a:close/>
                <a:moveTo>
                  <a:pt x="19594" y="9315"/>
                </a:moveTo>
                <a:cubicBezTo>
                  <a:pt x="16354" y="9315"/>
                  <a:pt x="16354" y="9315"/>
                  <a:pt x="16354" y="9315"/>
                </a:cubicBezTo>
                <a:cubicBezTo>
                  <a:pt x="16200" y="9315"/>
                  <a:pt x="15891" y="9450"/>
                  <a:pt x="15891" y="9585"/>
                </a:cubicBezTo>
                <a:cubicBezTo>
                  <a:pt x="15891" y="11070"/>
                  <a:pt x="15891" y="11070"/>
                  <a:pt x="15891" y="11070"/>
                </a:cubicBezTo>
                <a:cubicBezTo>
                  <a:pt x="15891" y="11205"/>
                  <a:pt x="16200" y="11340"/>
                  <a:pt x="16354" y="11340"/>
                </a:cubicBezTo>
                <a:cubicBezTo>
                  <a:pt x="19594" y="11340"/>
                  <a:pt x="19594" y="11340"/>
                  <a:pt x="19594" y="11340"/>
                </a:cubicBezTo>
                <a:cubicBezTo>
                  <a:pt x="19749" y="11340"/>
                  <a:pt x="19903" y="11205"/>
                  <a:pt x="19903" y="11070"/>
                </a:cubicBezTo>
                <a:cubicBezTo>
                  <a:pt x="19903" y="9585"/>
                  <a:pt x="19903" y="9585"/>
                  <a:pt x="19903" y="9585"/>
                </a:cubicBezTo>
                <a:cubicBezTo>
                  <a:pt x="19903" y="9450"/>
                  <a:pt x="19749" y="9315"/>
                  <a:pt x="19594" y="9315"/>
                </a:cubicBezTo>
                <a:close/>
                <a:moveTo>
                  <a:pt x="19131" y="10665"/>
                </a:moveTo>
                <a:cubicBezTo>
                  <a:pt x="16817" y="10665"/>
                  <a:pt x="16817" y="10665"/>
                  <a:pt x="16817" y="10665"/>
                </a:cubicBezTo>
                <a:cubicBezTo>
                  <a:pt x="16817" y="9990"/>
                  <a:pt x="16817" y="9990"/>
                  <a:pt x="16817" y="9990"/>
                </a:cubicBezTo>
                <a:cubicBezTo>
                  <a:pt x="19131" y="9990"/>
                  <a:pt x="19131" y="9990"/>
                  <a:pt x="19131" y="9990"/>
                </a:cubicBezTo>
                <a:lnTo>
                  <a:pt x="19131" y="10665"/>
                </a:lnTo>
                <a:close/>
                <a:moveTo>
                  <a:pt x="14811" y="12015"/>
                </a:moveTo>
                <a:cubicBezTo>
                  <a:pt x="11571" y="12015"/>
                  <a:pt x="11571" y="12015"/>
                  <a:pt x="11571" y="12015"/>
                </a:cubicBezTo>
                <a:cubicBezTo>
                  <a:pt x="11263" y="12015"/>
                  <a:pt x="11109" y="12285"/>
                  <a:pt x="11109" y="12420"/>
                </a:cubicBezTo>
                <a:cubicBezTo>
                  <a:pt x="11109" y="15255"/>
                  <a:pt x="11109" y="15255"/>
                  <a:pt x="11109" y="15255"/>
                </a:cubicBezTo>
                <a:cubicBezTo>
                  <a:pt x="11109" y="15390"/>
                  <a:pt x="11263" y="15525"/>
                  <a:pt x="11571" y="15525"/>
                </a:cubicBezTo>
                <a:cubicBezTo>
                  <a:pt x="14811" y="15525"/>
                  <a:pt x="14811" y="15525"/>
                  <a:pt x="14811" y="15525"/>
                </a:cubicBezTo>
                <a:cubicBezTo>
                  <a:pt x="14966" y="15525"/>
                  <a:pt x="15120" y="15390"/>
                  <a:pt x="15120" y="15255"/>
                </a:cubicBezTo>
                <a:cubicBezTo>
                  <a:pt x="15120" y="12420"/>
                  <a:pt x="15120" y="12420"/>
                  <a:pt x="15120" y="12420"/>
                </a:cubicBezTo>
                <a:cubicBezTo>
                  <a:pt x="15120" y="12285"/>
                  <a:pt x="14966" y="12015"/>
                  <a:pt x="14811" y="12015"/>
                </a:cubicBezTo>
                <a:close/>
                <a:moveTo>
                  <a:pt x="14349" y="14850"/>
                </a:moveTo>
                <a:cubicBezTo>
                  <a:pt x="11880" y="14850"/>
                  <a:pt x="11880" y="14850"/>
                  <a:pt x="11880" y="14850"/>
                </a:cubicBezTo>
                <a:cubicBezTo>
                  <a:pt x="11880" y="12690"/>
                  <a:pt x="11880" y="12690"/>
                  <a:pt x="11880" y="12690"/>
                </a:cubicBezTo>
                <a:cubicBezTo>
                  <a:pt x="14349" y="12690"/>
                  <a:pt x="14349" y="12690"/>
                  <a:pt x="14349" y="12690"/>
                </a:cubicBezTo>
                <a:lnTo>
                  <a:pt x="14349" y="14850"/>
                </a:lnTo>
                <a:close/>
                <a:moveTo>
                  <a:pt x="5246" y="12015"/>
                </a:moveTo>
                <a:cubicBezTo>
                  <a:pt x="2006" y="12015"/>
                  <a:pt x="2006" y="12015"/>
                  <a:pt x="2006" y="12015"/>
                </a:cubicBezTo>
                <a:cubicBezTo>
                  <a:pt x="1697" y="12015"/>
                  <a:pt x="1543" y="12285"/>
                  <a:pt x="1543" y="12420"/>
                </a:cubicBezTo>
                <a:cubicBezTo>
                  <a:pt x="1543" y="15255"/>
                  <a:pt x="1543" y="15255"/>
                  <a:pt x="1543" y="15255"/>
                </a:cubicBezTo>
                <a:cubicBezTo>
                  <a:pt x="1543" y="15390"/>
                  <a:pt x="1697" y="15525"/>
                  <a:pt x="2006" y="15525"/>
                </a:cubicBezTo>
                <a:cubicBezTo>
                  <a:pt x="5246" y="15525"/>
                  <a:pt x="5246" y="15525"/>
                  <a:pt x="5246" y="15525"/>
                </a:cubicBezTo>
                <a:cubicBezTo>
                  <a:pt x="5400" y="15525"/>
                  <a:pt x="5554" y="15390"/>
                  <a:pt x="5554" y="15255"/>
                </a:cubicBezTo>
                <a:cubicBezTo>
                  <a:pt x="5554" y="12420"/>
                  <a:pt x="5554" y="12420"/>
                  <a:pt x="5554" y="12420"/>
                </a:cubicBezTo>
                <a:cubicBezTo>
                  <a:pt x="5554" y="12285"/>
                  <a:pt x="5400" y="12015"/>
                  <a:pt x="5246" y="12015"/>
                </a:cubicBezTo>
                <a:close/>
                <a:moveTo>
                  <a:pt x="4783" y="14850"/>
                </a:moveTo>
                <a:cubicBezTo>
                  <a:pt x="2314" y="14850"/>
                  <a:pt x="2314" y="14850"/>
                  <a:pt x="2314" y="14850"/>
                </a:cubicBezTo>
                <a:cubicBezTo>
                  <a:pt x="2314" y="12690"/>
                  <a:pt x="2314" y="12690"/>
                  <a:pt x="2314" y="12690"/>
                </a:cubicBezTo>
                <a:cubicBezTo>
                  <a:pt x="4783" y="12690"/>
                  <a:pt x="4783" y="12690"/>
                  <a:pt x="4783" y="12690"/>
                </a:cubicBezTo>
                <a:lnTo>
                  <a:pt x="4783" y="14850"/>
                </a:lnTo>
                <a:close/>
                <a:moveTo>
                  <a:pt x="14811" y="9315"/>
                </a:moveTo>
                <a:cubicBezTo>
                  <a:pt x="11571" y="9315"/>
                  <a:pt x="11571" y="9315"/>
                  <a:pt x="11571" y="9315"/>
                </a:cubicBezTo>
                <a:cubicBezTo>
                  <a:pt x="11263" y="9315"/>
                  <a:pt x="11109" y="9450"/>
                  <a:pt x="11109" y="9585"/>
                </a:cubicBezTo>
                <a:cubicBezTo>
                  <a:pt x="11109" y="11070"/>
                  <a:pt x="11109" y="11070"/>
                  <a:pt x="11109" y="11070"/>
                </a:cubicBezTo>
                <a:cubicBezTo>
                  <a:pt x="11109" y="11205"/>
                  <a:pt x="11263" y="11340"/>
                  <a:pt x="11571" y="11340"/>
                </a:cubicBezTo>
                <a:cubicBezTo>
                  <a:pt x="14811" y="11340"/>
                  <a:pt x="14811" y="11340"/>
                  <a:pt x="14811" y="11340"/>
                </a:cubicBezTo>
                <a:cubicBezTo>
                  <a:pt x="14966" y="11340"/>
                  <a:pt x="15120" y="11205"/>
                  <a:pt x="15120" y="11070"/>
                </a:cubicBezTo>
                <a:cubicBezTo>
                  <a:pt x="15120" y="9585"/>
                  <a:pt x="15120" y="9585"/>
                  <a:pt x="15120" y="9585"/>
                </a:cubicBezTo>
                <a:cubicBezTo>
                  <a:pt x="15120" y="9450"/>
                  <a:pt x="14966" y="9315"/>
                  <a:pt x="14811" y="9315"/>
                </a:cubicBezTo>
                <a:close/>
                <a:moveTo>
                  <a:pt x="14349" y="10665"/>
                </a:moveTo>
                <a:cubicBezTo>
                  <a:pt x="11880" y="10665"/>
                  <a:pt x="11880" y="10665"/>
                  <a:pt x="11880" y="10665"/>
                </a:cubicBezTo>
                <a:cubicBezTo>
                  <a:pt x="11880" y="9990"/>
                  <a:pt x="11880" y="9990"/>
                  <a:pt x="11880" y="9990"/>
                </a:cubicBezTo>
                <a:cubicBezTo>
                  <a:pt x="14349" y="9990"/>
                  <a:pt x="14349" y="9990"/>
                  <a:pt x="14349" y="9990"/>
                </a:cubicBezTo>
                <a:lnTo>
                  <a:pt x="14349" y="10665"/>
                </a:lnTo>
                <a:close/>
                <a:moveTo>
                  <a:pt x="19594" y="0"/>
                </a:moveTo>
                <a:cubicBezTo>
                  <a:pt x="2006" y="0"/>
                  <a:pt x="2006" y="0"/>
                  <a:pt x="2006" y="0"/>
                </a:cubicBezTo>
                <a:cubicBezTo>
                  <a:pt x="926" y="0"/>
                  <a:pt x="0" y="810"/>
                  <a:pt x="0" y="1755"/>
                </a:cubicBezTo>
                <a:cubicBezTo>
                  <a:pt x="0" y="19845"/>
                  <a:pt x="0" y="19845"/>
                  <a:pt x="0" y="19845"/>
                </a:cubicBezTo>
                <a:cubicBezTo>
                  <a:pt x="0" y="20790"/>
                  <a:pt x="926" y="21600"/>
                  <a:pt x="2006" y="21600"/>
                </a:cubicBezTo>
                <a:cubicBezTo>
                  <a:pt x="19594" y="21600"/>
                  <a:pt x="19594" y="21600"/>
                  <a:pt x="19594" y="21600"/>
                </a:cubicBezTo>
                <a:cubicBezTo>
                  <a:pt x="20674" y="21600"/>
                  <a:pt x="21600" y="20790"/>
                  <a:pt x="21600" y="19845"/>
                </a:cubicBezTo>
                <a:cubicBezTo>
                  <a:pt x="21600" y="1755"/>
                  <a:pt x="21600" y="1755"/>
                  <a:pt x="21600" y="1755"/>
                </a:cubicBezTo>
                <a:cubicBezTo>
                  <a:pt x="21600" y="810"/>
                  <a:pt x="20674" y="0"/>
                  <a:pt x="19594" y="0"/>
                </a:cubicBezTo>
                <a:close/>
                <a:moveTo>
                  <a:pt x="20674" y="19845"/>
                </a:moveTo>
                <a:cubicBezTo>
                  <a:pt x="20674" y="20385"/>
                  <a:pt x="20211" y="20925"/>
                  <a:pt x="19594" y="20925"/>
                </a:cubicBezTo>
                <a:cubicBezTo>
                  <a:pt x="2006" y="20925"/>
                  <a:pt x="2006" y="20925"/>
                  <a:pt x="2006" y="20925"/>
                </a:cubicBezTo>
                <a:cubicBezTo>
                  <a:pt x="1389" y="20925"/>
                  <a:pt x="771" y="20385"/>
                  <a:pt x="771" y="19845"/>
                </a:cubicBezTo>
                <a:cubicBezTo>
                  <a:pt x="771" y="1755"/>
                  <a:pt x="771" y="1755"/>
                  <a:pt x="771" y="1755"/>
                </a:cubicBezTo>
                <a:cubicBezTo>
                  <a:pt x="771" y="1215"/>
                  <a:pt x="1389" y="675"/>
                  <a:pt x="2006" y="675"/>
                </a:cubicBezTo>
                <a:cubicBezTo>
                  <a:pt x="19594" y="675"/>
                  <a:pt x="19594" y="675"/>
                  <a:pt x="19594" y="675"/>
                </a:cubicBezTo>
                <a:cubicBezTo>
                  <a:pt x="20211" y="675"/>
                  <a:pt x="20674" y="1215"/>
                  <a:pt x="20674" y="1755"/>
                </a:cubicBezTo>
                <a:lnTo>
                  <a:pt x="20674" y="19845"/>
                </a:lnTo>
                <a:close/>
                <a:moveTo>
                  <a:pt x="19903" y="12420"/>
                </a:moveTo>
                <a:cubicBezTo>
                  <a:pt x="19903" y="13770"/>
                  <a:pt x="19903" y="13770"/>
                  <a:pt x="19903" y="13770"/>
                </a:cubicBezTo>
                <a:cubicBezTo>
                  <a:pt x="19903" y="14040"/>
                  <a:pt x="19749" y="14175"/>
                  <a:pt x="19594" y="14175"/>
                </a:cubicBezTo>
                <a:cubicBezTo>
                  <a:pt x="19286" y="14175"/>
                  <a:pt x="19131" y="14040"/>
                  <a:pt x="19131" y="13770"/>
                </a:cubicBezTo>
                <a:cubicBezTo>
                  <a:pt x="19131" y="12690"/>
                  <a:pt x="19131" y="12690"/>
                  <a:pt x="19131" y="12690"/>
                </a:cubicBezTo>
                <a:cubicBezTo>
                  <a:pt x="16817" y="12690"/>
                  <a:pt x="16817" y="12690"/>
                  <a:pt x="16817" y="12690"/>
                </a:cubicBezTo>
                <a:cubicBezTo>
                  <a:pt x="16817" y="19035"/>
                  <a:pt x="16817" y="19035"/>
                  <a:pt x="16817" y="19035"/>
                </a:cubicBezTo>
                <a:cubicBezTo>
                  <a:pt x="19131" y="19035"/>
                  <a:pt x="19131" y="19035"/>
                  <a:pt x="19131" y="19035"/>
                </a:cubicBezTo>
                <a:cubicBezTo>
                  <a:pt x="19131" y="15120"/>
                  <a:pt x="19131" y="15120"/>
                  <a:pt x="19131" y="15120"/>
                </a:cubicBezTo>
                <a:cubicBezTo>
                  <a:pt x="19131" y="14985"/>
                  <a:pt x="19286" y="14850"/>
                  <a:pt x="19594" y="14850"/>
                </a:cubicBezTo>
                <a:cubicBezTo>
                  <a:pt x="19749" y="14850"/>
                  <a:pt x="19903" y="14985"/>
                  <a:pt x="19903" y="15120"/>
                </a:cubicBezTo>
                <a:cubicBezTo>
                  <a:pt x="19903" y="19440"/>
                  <a:pt x="19903" y="19440"/>
                  <a:pt x="19903" y="19440"/>
                </a:cubicBezTo>
                <a:cubicBezTo>
                  <a:pt x="19903" y="19575"/>
                  <a:pt x="19749" y="19710"/>
                  <a:pt x="19594" y="19710"/>
                </a:cubicBezTo>
                <a:cubicBezTo>
                  <a:pt x="16354" y="19710"/>
                  <a:pt x="16354" y="19710"/>
                  <a:pt x="16354" y="19710"/>
                </a:cubicBezTo>
                <a:cubicBezTo>
                  <a:pt x="16200" y="19710"/>
                  <a:pt x="15891" y="19575"/>
                  <a:pt x="15891" y="19440"/>
                </a:cubicBezTo>
                <a:cubicBezTo>
                  <a:pt x="15891" y="12420"/>
                  <a:pt x="15891" y="12420"/>
                  <a:pt x="15891" y="12420"/>
                </a:cubicBezTo>
                <a:cubicBezTo>
                  <a:pt x="15891" y="12285"/>
                  <a:pt x="16200" y="12015"/>
                  <a:pt x="16354" y="12015"/>
                </a:cubicBezTo>
                <a:cubicBezTo>
                  <a:pt x="19594" y="12015"/>
                  <a:pt x="19594" y="12015"/>
                  <a:pt x="19594" y="12015"/>
                </a:cubicBezTo>
                <a:cubicBezTo>
                  <a:pt x="19749" y="12015"/>
                  <a:pt x="19903" y="12285"/>
                  <a:pt x="19903" y="12420"/>
                </a:cubicBezTo>
                <a:close/>
                <a:moveTo>
                  <a:pt x="19903" y="2160"/>
                </a:moveTo>
                <a:cubicBezTo>
                  <a:pt x="19903" y="7830"/>
                  <a:pt x="19903" y="7830"/>
                  <a:pt x="19903" y="7830"/>
                </a:cubicBezTo>
                <a:cubicBezTo>
                  <a:pt x="19903" y="7965"/>
                  <a:pt x="19749" y="8100"/>
                  <a:pt x="19594" y="8100"/>
                </a:cubicBezTo>
                <a:cubicBezTo>
                  <a:pt x="6789" y="8100"/>
                  <a:pt x="6789" y="8100"/>
                  <a:pt x="6789" y="8100"/>
                </a:cubicBezTo>
                <a:cubicBezTo>
                  <a:pt x="6480" y="8100"/>
                  <a:pt x="6326" y="7965"/>
                  <a:pt x="6326" y="7830"/>
                </a:cubicBezTo>
                <a:cubicBezTo>
                  <a:pt x="6326" y="7560"/>
                  <a:pt x="6480" y="7425"/>
                  <a:pt x="6789" y="7425"/>
                </a:cubicBezTo>
                <a:cubicBezTo>
                  <a:pt x="19131" y="7425"/>
                  <a:pt x="19131" y="7425"/>
                  <a:pt x="19131" y="7425"/>
                </a:cubicBezTo>
                <a:cubicBezTo>
                  <a:pt x="19131" y="2565"/>
                  <a:pt x="19131" y="2565"/>
                  <a:pt x="19131" y="2565"/>
                </a:cubicBezTo>
                <a:cubicBezTo>
                  <a:pt x="2314" y="2565"/>
                  <a:pt x="2314" y="2565"/>
                  <a:pt x="2314" y="2565"/>
                </a:cubicBezTo>
                <a:cubicBezTo>
                  <a:pt x="2314" y="7425"/>
                  <a:pt x="2314" y="7425"/>
                  <a:pt x="2314" y="7425"/>
                </a:cubicBezTo>
                <a:cubicBezTo>
                  <a:pt x="5246" y="7425"/>
                  <a:pt x="5246" y="7425"/>
                  <a:pt x="5246" y="7425"/>
                </a:cubicBezTo>
                <a:cubicBezTo>
                  <a:pt x="5400" y="7425"/>
                  <a:pt x="5554" y="7560"/>
                  <a:pt x="5554" y="7830"/>
                </a:cubicBezTo>
                <a:cubicBezTo>
                  <a:pt x="5554" y="7965"/>
                  <a:pt x="5400" y="8100"/>
                  <a:pt x="5246" y="8100"/>
                </a:cubicBezTo>
                <a:cubicBezTo>
                  <a:pt x="2006" y="8100"/>
                  <a:pt x="2006" y="8100"/>
                  <a:pt x="2006" y="8100"/>
                </a:cubicBezTo>
                <a:cubicBezTo>
                  <a:pt x="1697" y="8100"/>
                  <a:pt x="1543" y="7965"/>
                  <a:pt x="1543" y="7830"/>
                </a:cubicBezTo>
                <a:cubicBezTo>
                  <a:pt x="1543" y="2160"/>
                  <a:pt x="1543" y="2160"/>
                  <a:pt x="1543" y="2160"/>
                </a:cubicBezTo>
                <a:cubicBezTo>
                  <a:pt x="1543" y="2025"/>
                  <a:pt x="1697" y="1890"/>
                  <a:pt x="2006" y="1890"/>
                </a:cubicBezTo>
                <a:cubicBezTo>
                  <a:pt x="19594" y="1890"/>
                  <a:pt x="19594" y="1890"/>
                  <a:pt x="19594" y="1890"/>
                </a:cubicBezTo>
                <a:cubicBezTo>
                  <a:pt x="19749" y="1890"/>
                  <a:pt x="19903" y="2025"/>
                  <a:pt x="19903" y="2160"/>
                </a:cubicBezTo>
                <a:close/>
                <a:moveTo>
                  <a:pt x="16046" y="3510"/>
                </a:moveTo>
                <a:cubicBezTo>
                  <a:pt x="16046" y="3375"/>
                  <a:pt x="16200" y="3240"/>
                  <a:pt x="16354" y="3240"/>
                </a:cubicBezTo>
                <a:cubicBezTo>
                  <a:pt x="18051" y="3240"/>
                  <a:pt x="18051" y="3240"/>
                  <a:pt x="18051" y="3240"/>
                </a:cubicBezTo>
                <a:cubicBezTo>
                  <a:pt x="18206" y="3240"/>
                  <a:pt x="18360" y="3375"/>
                  <a:pt x="18360" y="3510"/>
                </a:cubicBezTo>
                <a:cubicBezTo>
                  <a:pt x="18360" y="3780"/>
                  <a:pt x="18206" y="3915"/>
                  <a:pt x="18051" y="3915"/>
                </a:cubicBezTo>
                <a:cubicBezTo>
                  <a:pt x="16354" y="3915"/>
                  <a:pt x="16354" y="3915"/>
                  <a:pt x="16354" y="3915"/>
                </a:cubicBezTo>
                <a:cubicBezTo>
                  <a:pt x="16200" y="3915"/>
                  <a:pt x="16046" y="3780"/>
                  <a:pt x="16046" y="3510"/>
                </a:cubicBezTo>
                <a:close/>
                <a:moveTo>
                  <a:pt x="16046" y="6345"/>
                </a:moveTo>
                <a:cubicBezTo>
                  <a:pt x="16046" y="6075"/>
                  <a:pt x="16200" y="5940"/>
                  <a:pt x="16354" y="5940"/>
                </a:cubicBezTo>
                <a:cubicBezTo>
                  <a:pt x="18051" y="5940"/>
                  <a:pt x="18051" y="5940"/>
                  <a:pt x="18051" y="5940"/>
                </a:cubicBezTo>
                <a:cubicBezTo>
                  <a:pt x="18206" y="5940"/>
                  <a:pt x="18360" y="6075"/>
                  <a:pt x="18360" y="6345"/>
                </a:cubicBezTo>
                <a:cubicBezTo>
                  <a:pt x="18360" y="6480"/>
                  <a:pt x="18206" y="6615"/>
                  <a:pt x="18051" y="6615"/>
                </a:cubicBezTo>
                <a:cubicBezTo>
                  <a:pt x="16354" y="6615"/>
                  <a:pt x="16354" y="6615"/>
                  <a:pt x="16354" y="6615"/>
                </a:cubicBezTo>
                <a:cubicBezTo>
                  <a:pt x="16200" y="6615"/>
                  <a:pt x="16046" y="6480"/>
                  <a:pt x="16046" y="6345"/>
                </a:cubicBezTo>
                <a:close/>
                <a:moveTo>
                  <a:pt x="16046" y="4455"/>
                </a:moveTo>
                <a:cubicBezTo>
                  <a:pt x="16046" y="4320"/>
                  <a:pt x="16200" y="4185"/>
                  <a:pt x="16354" y="4185"/>
                </a:cubicBezTo>
                <a:cubicBezTo>
                  <a:pt x="16663" y="4185"/>
                  <a:pt x="16817" y="4320"/>
                  <a:pt x="16817" y="4455"/>
                </a:cubicBezTo>
                <a:cubicBezTo>
                  <a:pt x="16817" y="5400"/>
                  <a:pt x="16817" y="5400"/>
                  <a:pt x="16817" y="5400"/>
                </a:cubicBezTo>
                <a:cubicBezTo>
                  <a:pt x="16817" y="5535"/>
                  <a:pt x="16663" y="5805"/>
                  <a:pt x="16354" y="5805"/>
                </a:cubicBezTo>
                <a:cubicBezTo>
                  <a:pt x="16200" y="5805"/>
                  <a:pt x="16046" y="5535"/>
                  <a:pt x="16046" y="5400"/>
                </a:cubicBezTo>
                <a:lnTo>
                  <a:pt x="16046" y="44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21" name="Freeform 205"/>
          <p:cNvSpPr/>
          <p:nvPr/>
        </p:nvSpPr>
        <p:spPr>
          <a:xfrm>
            <a:off x="12596811" y="6942138"/>
            <a:ext cx="109220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8235" y="0"/>
                  <a:pt x="5670" y="945"/>
                  <a:pt x="3645" y="2700"/>
                </a:cubicBezTo>
                <a:cubicBezTo>
                  <a:pt x="3510" y="2835"/>
                  <a:pt x="3510" y="2970"/>
                  <a:pt x="3645" y="3105"/>
                </a:cubicBezTo>
                <a:cubicBezTo>
                  <a:pt x="3780" y="3240"/>
                  <a:pt x="4050" y="3375"/>
                  <a:pt x="4185" y="3240"/>
                </a:cubicBezTo>
                <a:cubicBezTo>
                  <a:pt x="5940" y="1620"/>
                  <a:pt x="8370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ubicBezTo>
                  <a:pt x="5265" y="20925"/>
                  <a:pt x="675" y="16335"/>
                  <a:pt x="675" y="10800"/>
                </a:cubicBezTo>
                <a:cubicBezTo>
                  <a:pt x="675" y="8370"/>
                  <a:pt x="1620" y="5940"/>
                  <a:pt x="3240" y="4185"/>
                </a:cubicBezTo>
                <a:cubicBezTo>
                  <a:pt x="3375" y="4050"/>
                  <a:pt x="3240" y="3780"/>
                  <a:pt x="3105" y="3645"/>
                </a:cubicBezTo>
                <a:cubicBezTo>
                  <a:pt x="2970" y="3510"/>
                  <a:pt x="2835" y="3510"/>
                  <a:pt x="2700" y="3645"/>
                </a:cubicBezTo>
                <a:cubicBezTo>
                  <a:pt x="945" y="5670"/>
                  <a:pt x="0" y="823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4040" y="13500"/>
                </a:moveTo>
                <a:cubicBezTo>
                  <a:pt x="13905" y="13365"/>
                  <a:pt x="13635" y="13365"/>
                  <a:pt x="13500" y="13500"/>
                </a:cubicBezTo>
                <a:cubicBezTo>
                  <a:pt x="13365" y="13770"/>
                  <a:pt x="13230" y="13905"/>
                  <a:pt x="13095" y="14040"/>
                </a:cubicBezTo>
                <a:cubicBezTo>
                  <a:pt x="12690" y="13365"/>
                  <a:pt x="12690" y="13365"/>
                  <a:pt x="12690" y="13365"/>
                </a:cubicBezTo>
                <a:cubicBezTo>
                  <a:pt x="13500" y="12825"/>
                  <a:pt x="14040" y="11880"/>
                  <a:pt x="14040" y="10800"/>
                </a:cubicBezTo>
                <a:cubicBezTo>
                  <a:pt x="14040" y="9045"/>
                  <a:pt x="12555" y="7560"/>
                  <a:pt x="10800" y="7560"/>
                </a:cubicBezTo>
                <a:cubicBezTo>
                  <a:pt x="9585" y="7560"/>
                  <a:pt x="8505" y="8235"/>
                  <a:pt x="7965" y="9315"/>
                </a:cubicBezTo>
                <a:cubicBezTo>
                  <a:pt x="7290" y="9045"/>
                  <a:pt x="7290" y="9045"/>
                  <a:pt x="7290" y="9045"/>
                </a:cubicBezTo>
                <a:cubicBezTo>
                  <a:pt x="7560" y="8640"/>
                  <a:pt x="7695" y="8370"/>
                  <a:pt x="8100" y="8100"/>
                </a:cubicBezTo>
                <a:cubicBezTo>
                  <a:pt x="8235" y="7965"/>
                  <a:pt x="8235" y="7695"/>
                  <a:pt x="8100" y="7560"/>
                </a:cubicBezTo>
                <a:cubicBezTo>
                  <a:pt x="7965" y="7425"/>
                  <a:pt x="7695" y="7425"/>
                  <a:pt x="7560" y="7560"/>
                </a:cubicBezTo>
                <a:cubicBezTo>
                  <a:pt x="6750" y="8370"/>
                  <a:pt x="6210" y="9585"/>
                  <a:pt x="6210" y="10800"/>
                </a:cubicBezTo>
                <a:cubicBezTo>
                  <a:pt x="6210" y="10935"/>
                  <a:pt x="6345" y="11205"/>
                  <a:pt x="6615" y="11205"/>
                </a:cubicBezTo>
                <a:cubicBezTo>
                  <a:pt x="6750" y="11205"/>
                  <a:pt x="6885" y="10935"/>
                  <a:pt x="6885" y="10800"/>
                </a:cubicBezTo>
                <a:cubicBezTo>
                  <a:pt x="6885" y="10395"/>
                  <a:pt x="7020" y="9990"/>
                  <a:pt x="7020" y="9585"/>
                </a:cubicBezTo>
                <a:cubicBezTo>
                  <a:pt x="7695" y="9855"/>
                  <a:pt x="7695" y="9855"/>
                  <a:pt x="7695" y="9855"/>
                </a:cubicBezTo>
                <a:cubicBezTo>
                  <a:pt x="7695" y="10125"/>
                  <a:pt x="7560" y="10530"/>
                  <a:pt x="7560" y="10800"/>
                </a:cubicBezTo>
                <a:cubicBezTo>
                  <a:pt x="7560" y="12555"/>
                  <a:pt x="9045" y="14040"/>
                  <a:pt x="10800" y="14040"/>
                </a:cubicBezTo>
                <a:cubicBezTo>
                  <a:pt x="11205" y="14040"/>
                  <a:pt x="11745" y="13905"/>
                  <a:pt x="12150" y="13770"/>
                </a:cubicBezTo>
                <a:cubicBezTo>
                  <a:pt x="12420" y="14310"/>
                  <a:pt x="12420" y="14310"/>
                  <a:pt x="12420" y="14310"/>
                </a:cubicBezTo>
                <a:cubicBezTo>
                  <a:pt x="12285" y="14445"/>
                  <a:pt x="12015" y="14580"/>
                  <a:pt x="11745" y="14580"/>
                </a:cubicBezTo>
                <a:cubicBezTo>
                  <a:pt x="11610" y="14580"/>
                  <a:pt x="11475" y="14850"/>
                  <a:pt x="11610" y="14985"/>
                </a:cubicBezTo>
                <a:cubicBezTo>
                  <a:pt x="11610" y="15120"/>
                  <a:pt x="11745" y="15255"/>
                  <a:pt x="11880" y="15255"/>
                </a:cubicBezTo>
                <a:cubicBezTo>
                  <a:pt x="11880" y="15255"/>
                  <a:pt x="12015" y="15255"/>
                  <a:pt x="12015" y="15255"/>
                </a:cubicBezTo>
                <a:cubicBezTo>
                  <a:pt x="12420" y="15120"/>
                  <a:pt x="12690" y="14985"/>
                  <a:pt x="13095" y="14715"/>
                </a:cubicBezTo>
                <a:cubicBezTo>
                  <a:pt x="13095" y="14715"/>
                  <a:pt x="13095" y="14715"/>
                  <a:pt x="13095" y="14715"/>
                </a:cubicBezTo>
                <a:cubicBezTo>
                  <a:pt x="13095" y="14715"/>
                  <a:pt x="13095" y="14715"/>
                  <a:pt x="13095" y="14715"/>
                </a:cubicBezTo>
                <a:cubicBezTo>
                  <a:pt x="13500" y="14580"/>
                  <a:pt x="13770" y="14310"/>
                  <a:pt x="14040" y="14040"/>
                </a:cubicBezTo>
                <a:cubicBezTo>
                  <a:pt x="14175" y="13905"/>
                  <a:pt x="14175" y="13635"/>
                  <a:pt x="14040" y="13500"/>
                </a:cubicBezTo>
                <a:close/>
                <a:moveTo>
                  <a:pt x="8235" y="10800"/>
                </a:moveTo>
                <a:cubicBezTo>
                  <a:pt x="8235" y="9450"/>
                  <a:pt x="9450" y="8235"/>
                  <a:pt x="10800" y="8235"/>
                </a:cubicBezTo>
                <a:cubicBezTo>
                  <a:pt x="12150" y="8235"/>
                  <a:pt x="13365" y="9450"/>
                  <a:pt x="13365" y="10800"/>
                </a:cubicBezTo>
                <a:cubicBezTo>
                  <a:pt x="13365" y="12150"/>
                  <a:pt x="12150" y="13365"/>
                  <a:pt x="10800" y="13365"/>
                </a:cubicBezTo>
                <a:cubicBezTo>
                  <a:pt x="9450" y="13365"/>
                  <a:pt x="8235" y="12150"/>
                  <a:pt x="8235" y="10800"/>
                </a:cubicBezTo>
                <a:close/>
                <a:moveTo>
                  <a:pt x="13500" y="15390"/>
                </a:moveTo>
                <a:cubicBezTo>
                  <a:pt x="12690" y="15795"/>
                  <a:pt x="11745" y="16065"/>
                  <a:pt x="10800" y="16065"/>
                </a:cubicBezTo>
                <a:cubicBezTo>
                  <a:pt x="10665" y="16065"/>
                  <a:pt x="10395" y="16200"/>
                  <a:pt x="10395" y="16470"/>
                </a:cubicBezTo>
                <a:cubicBezTo>
                  <a:pt x="10395" y="16605"/>
                  <a:pt x="10665" y="16740"/>
                  <a:pt x="10800" y="16740"/>
                </a:cubicBezTo>
                <a:cubicBezTo>
                  <a:pt x="11880" y="16740"/>
                  <a:pt x="12825" y="16470"/>
                  <a:pt x="13770" y="15930"/>
                </a:cubicBezTo>
                <a:cubicBezTo>
                  <a:pt x="13905" y="15930"/>
                  <a:pt x="14040" y="15660"/>
                  <a:pt x="13905" y="15525"/>
                </a:cubicBezTo>
                <a:cubicBezTo>
                  <a:pt x="13770" y="15390"/>
                  <a:pt x="13635" y="15255"/>
                  <a:pt x="13500" y="15390"/>
                </a:cubicBezTo>
                <a:close/>
                <a:moveTo>
                  <a:pt x="7830" y="5670"/>
                </a:moveTo>
                <a:cubicBezTo>
                  <a:pt x="5940" y="6750"/>
                  <a:pt x="4860" y="8640"/>
                  <a:pt x="4860" y="10800"/>
                </a:cubicBezTo>
                <a:cubicBezTo>
                  <a:pt x="4860" y="10935"/>
                  <a:pt x="4995" y="11205"/>
                  <a:pt x="5130" y="11205"/>
                </a:cubicBezTo>
                <a:cubicBezTo>
                  <a:pt x="5400" y="11205"/>
                  <a:pt x="5535" y="10935"/>
                  <a:pt x="5535" y="10800"/>
                </a:cubicBezTo>
                <a:cubicBezTo>
                  <a:pt x="5535" y="8910"/>
                  <a:pt x="6480" y="7155"/>
                  <a:pt x="8100" y="6210"/>
                </a:cubicBezTo>
                <a:cubicBezTo>
                  <a:pt x="8370" y="6075"/>
                  <a:pt x="8370" y="5940"/>
                  <a:pt x="8235" y="5805"/>
                </a:cubicBezTo>
                <a:cubicBezTo>
                  <a:pt x="8235" y="5535"/>
                  <a:pt x="7965" y="5535"/>
                  <a:pt x="7830" y="5670"/>
                </a:cubicBezTo>
                <a:close/>
                <a:moveTo>
                  <a:pt x="5535" y="5535"/>
                </a:moveTo>
                <a:cubicBezTo>
                  <a:pt x="4725" y="6480"/>
                  <a:pt x="4050" y="7695"/>
                  <a:pt x="3645" y="8910"/>
                </a:cubicBezTo>
                <a:cubicBezTo>
                  <a:pt x="3645" y="9045"/>
                  <a:pt x="3780" y="9315"/>
                  <a:pt x="3915" y="9315"/>
                </a:cubicBezTo>
                <a:cubicBezTo>
                  <a:pt x="3915" y="9315"/>
                  <a:pt x="4050" y="9315"/>
                  <a:pt x="4050" y="9315"/>
                </a:cubicBezTo>
                <a:cubicBezTo>
                  <a:pt x="4185" y="9315"/>
                  <a:pt x="4320" y="9180"/>
                  <a:pt x="4320" y="9045"/>
                </a:cubicBezTo>
                <a:cubicBezTo>
                  <a:pt x="4725" y="7965"/>
                  <a:pt x="5265" y="6885"/>
                  <a:pt x="6075" y="6075"/>
                </a:cubicBezTo>
                <a:cubicBezTo>
                  <a:pt x="6210" y="5940"/>
                  <a:pt x="6210" y="5670"/>
                  <a:pt x="6075" y="5535"/>
                </a:cubicBezTo>
                <a:cubicBezTo>
                  <a:pt x="5940" y="5400"/>
                  <a:pt x="5670" y="5400"/>
                  <a:pt x="5535" y="5535"/>
                </a:cubicBezTo>
                <a:close/>
                <a:moveTo>
                  <a:pt x="17415" y="17010"/>
                </a:moveTo>
                <a:cubicBezTo>
                  <a:pt x="17550" y="17145"/>
                  <a:pt x="17820" y="17145"/>
                  <a:pt x="17955" y="16875"/>
                </a:cubicBezTo>
                <a:cubicBezTo>
                  <a:pt x="19440" y="15255"/>
                  <a:pt x="20250" y="13095"/>
                  <a:pt x="20250" y="10800"/>
                </a:cubicBezTo>
                <a:cubicBezTo>
                  <a:pt x="20250" y="5670"/>
                  <a:pt x="15930" y="1350"/>
                  <a:pt x="10800" y="1350"/>
                </a:cubicBezTo>
                <a:cubicBezTo>
                  <a:pt x="5670" y="1350"/>
                  <a:pt x="1350" y="5670"/>
                  <a:pt x="1350" y="10800"/>
                </a:cubicBezTo>
                <a:cubicBezTo>
                  <a:pt x="1350" y="15930"/>
                  <a:pt x="5670" y="20250"/>
                  <a:pt x="10800" y="20250"/>
                </a:cubicBezTo>
                <a:cubicBezTo>
                  <a:pt x="13095" y="20250"/>
                  <a:pt x="15255" y="19440"/>
                  <a:pt x="16875" y="17955"/>
                </a:cubicBezTo>
                <a:cubicBezTo>
                  <a:pt x="17145" y="17820"/>
                  <a:pt x="17145" y="17550"/>
                  <a:pt x="17010" y="17415"/>
                </a:cubicBezTo>
                <a:cubicBezTo>
                  <a:pt x="16875" y="17280"/>
                  <a:pt x="16605" y="17280"/>
                  <a:pt x="16470" y="17415"/>
                </a:cubicBezTo>
                <a:cubicBezTo>
                  <a:pt x="14850" y="18765"/>
                  <a:pt x="12825" y="19575"/>
                  <a:pt x="10800" y="19575"/>
                </a:cubicBezTo>
                <a:cubicBezTo>
                  <a:pt x="5940" y="19575"/>
                  <a:pt x="2025" y="15660"/>
                  <a:pt x="2025" y="10800"/>
                </a:cubicBezTo>
                <a:cubicBezTo>
                  <a:pt x="2025" y="5940"/>
                  <a:pt x="5940" y="2025"/>
                  <a:pt x="10800" y="2025"/>
                </a:cubicBezTo>
                <a:cubicBezTo>
                  <a:pt x="15660" y="2025"/>
                  <a:pt x="19575" y="5940"/>
                  <a:pt x="19575" y="10800"/>
                </a:cubicBezTo>
                <a:cubicBezTo>
                  <a:pt x="19575" y="12825"/>
                  <a:pt x="18765" y="14850"/>
                  <a:pt x="17415" y="16470"/>
                </a:cubicBezTo>
                <a:cubicBezTo>
                  <a:pt x="17280" y="16605"/>
                  <a:pt x="17280" y="16875"/>
                  <a:pt x="17415" y="17010"/>
                </a:cubicBezTo>
                <a:close/>
                <a:moveTo>
                  <a:pt x="9450" y="17415"/>
                </a:moveTo>
                <a:cubicBezTo>
                  <a:pt x="9585" y="17415"/>
                  <a:pt x="9720" y="17550"/>
                  <a:pt x="9720" y="17685"/>
                </a:cubicBezTo>
                <a:cubicBezTo>
                  <a:pt x="9720" y="17955"/>
                  <a:pt x="9585" y="18090"/>
                  <a:pt x="9450" y="18090"/>
                </a:cubicBezTo>
                <a:cubicBezTo>
                  <a:pt x="9180" y="18090"/>
                  <a:pt x="9045" y="17955"/>
                  <a:pt x="9045" y="17685"/>
                </a:cubicBezTo>
                <a:cubicBezTo>
                  <a:pt x="9045" y="17550"/>
                  <a:pt x="9180" y="17415"/>
                  <a:pt x="9450" y="17415"/>
                </a:cubicBezTo>
                <a:close/>
                <a:moveTo>
                  <a:pt x="8640" y="3780"/>
                </a:moveTo>
                <a:cubicBezTo>
                  <a:pt x="8775" y="3780"/>
                  <a:pt x="8910" y="3915"/>
                  <a:pt x="8910" y="4185"/>
                </a:cubicBezTo>
                <a:cubicBezTo>
                  <a:pt x="8910" y="4320"/>
                  <a:pt x="8775" y="4455"/>
                  <a:pt x="8640" y="4455"/>
                </a:cubicBezTo>
                <a:cubicBezTo>
                  <a:pt x="8370" y="4455"/>
                  <a:pt x="8235" y="4320"/>
                  <a:pt x="8235" y="4185"/>
                </a:cubicBezTo>
                <a:cubicBezTo>
                  <a:pt x="8235" y="3915"/>
                  <a:pt x="8370" y="3780"/>
                  <a:pt x="8640" y="3780"/>
                </a:cubicBezTo>
                <a:close/>
                <a:moveTo>
                  <a:pt x="10800" y="6210"/>
                </a:moveTo>
                <a:cubicBezTo>
                  <a:pt x="11340" y="6210"/>
                  <a:pt x="11880" y="5805"/>
                  <a:pt x="12015" y="5265"/>
                </a:cubicBezTo>
                <a:cubicBezTo>
                  <a:pt x="12150" y="4590"/>
                  <a:pt x="11745" y="3915"/>
                  <a:pt x="11070" y="3645"/>
                </a:cubicBezTo>
                <a:cubicBezTo>
                  <a:pt x="11070" y="3645"/>
                  <a:pt x="10935" y="3645"/>
                  <a:pt x="10800" y="3645"/>
                </a:cubicBezTo>
                <a:cubicBezTo>
                  <a:pt x="10260" y="3645"/>
                  <a:pt x="9720" y="4050"/>
                  <a:pt x="9585" y="4590"/>
                </a:cubicBezTo>
                <a:cubicBezTo>
                  <a:pt x="9450" y="5265"/>
                  <a:pt x="9855" y="5940"/>
                  <a:pt x="10530" y="6075"/>
                </a:cubicBezTo>
                <a:cubicBezTo>
                  <a:pt x="10530" y="6075"/>
                  <a:pt x="10665" y="6210"/>
                  <a:pt x="10800" y="6210"/>
                </a:cubicBezTo>
                <a:close/>
                <a:moveTo>
                  <a:pt x="10260" y="4725"/>
                </a:moveTo>
                <a:cubicBezTo>
                  <a:pt x="10260" y="4455"/>
                  <a:pt x="10530" y="4320"/>
                  <a:pt x="10800" y="4320"/>
                </a:cubicBezTo>
                <a:cubicBezTo>
                  <a:pt x="10800" y="4320"/>
                  <a:pt x="10935" y="4320"/>
                  <a:pt x="10935" y="4320"/>
                </a:cubicBezTo>
                <a:cubicBezTo>
                  <a:pt x="11205" y="4455"/>
                  <a:pt x="11475" y="4725"/>
                  <a:pt x="11340" y="4995"/>
                </a:cubicBezTo>
                <a:cubicBezTo>
                  <a:pt x="11340" y="5265"/>
                  <a:pt x="11070" y="5400"/>
                  <a:pt x="10800" y="5400"/>
                </a:cubicBezTo>
                <a:cubicBezTo>
                  <a:pt x="10800" y="5400"/>
                  <a:pt x="10665" y="5400"/>
                  <a:pt x="10665" y="5400"/>
                </a:cubicBezTo>
                <a:cubicBezTo>
                  <a:pt x="10395" y="5400"/>
                  <a:pt x="10125" y="4995"/>
                  <a:pt x="10260" y="4725"/>
                </a:cubicBezTo>
                <a:close/>
                <a:moveTo>
                  <a:pt x="6210" y="16335"/>
                </a:moveTo>
                <a:cubicBezTo>
                  <a:pt x="6210" y="16335"/>
                  <a:pt x="6210" y="16335"/>
                  <a:pt x="6210" y="16335"/>
                </a:cubicBezTo>
                <a:cubicBezTo>
                  <a:pt x="6210" y="16335"/>
                  <a:pt x="6210" y="16335"/>
                  <a:pt x="6210" y="16335"/>
                </a:cubicBezTo>
                <a:cubicBezTo>
                  <a:pt x="6345" y="16470"/>
                  <a:pt x="6345" y="16605"/>
                  <a:pt x="6480" y="16605"/>
                </a:cubicBezTo>
                <a:cubicBezTo>
                  <a:pt x="6750" y="16740"/>
                  <a:pt x="7020" y="16875"/>
                  <a:pt x="7290" y="16875"/>
                </a:cubicBezTo>
                <a:cubicBezTo>
                  <a:pt x="7695" y="16875"/>
                  <a:pt x="7965" y="16605"/>
                  <a:pt x="8235" y="16335"/>
                </a:cubicBezTo>
                <a:cubicBezTo>
                  <a:pt x="8640" y="15795"/>
                  <a:pt x="8505" y="14985"/>
                  <a:pt x="7965" y="14580"/>
                </a:cubicBezTo>
                <a:cubicBezTo>
                  <a:pt x="7560" y="14310"/>
                  <a:pt x="7290" y="14040"/>
                  <a:pt x="7020" y="13635"/>
                </a:cubicBezTo>
                <a:cubicBezTo>
                  <a:pt x="6750" y="13230"/>
                  <a:pt x="6345" y="13095"/>
                  <a:pt x="5940" y="13095"/>
                </a:cubicBezTo>
                <a:cubicBezTo>
                  <a:pt x="5670" y="13095"/>
                  <a:pt x="5535" y="13230"/>
                  <a:pt x="5265" y="13365"/>
                </a:cubicBezTo>
                <a:cubicBezTo>
                  <a:pt x="4725" y="13770"/>
                  <a:pt x="4590" y="14580"/>
                  <a:pt x="4995" y="15120"/>
                </a:cubicBezTo>
                <a:cubicBezTo>
                  <a:pt x="5400" y="15525"/>
                  <a:pt x="5670" y="16065"/>
                  <a:pt x="6210" y="16335"/>
                </a:cubicBezTo>
                <a:close/>
                <a:moveTo>
                  <a:pt x="5670" y="13905"/>
                </a:moveTo>
                <a:cubicBezTo>
                  <a:pt x="5805" y="13770"/>
                  <a:pt x="5940" y="13770"/>
                  <a:pt x="5940" y="13770"/>
                </a:cubicBezTo>
                <a:cubicBezTo>
                  <a:pt x="6210" y="13770"/>
                  <a:pt x="6345" y="13905"/>
                  <a:pt x="6480" y="14040"/>
                </a:cubicBezTo>
                <a:cubicBezTo>
                  <a:pt x="6345" y="14040"/>
                  <a:pt x="6345" y="14040"/>
                  <a:pt x="6345" y="14040"/>
                </a:cubicBezTo>
                <a:cubicBezTo>
                  <a:pt x="6210" y="14175"/>
                  <a:pt x="6210" y="14445"/>
                  <a:pt x="6345" y="14580"/>
                </a:cubicBezTo>
                <a:cubicBezTo>
                  <a:pt x="6345" y="14715"/>
                  <a:pt x="6480" y="14715"/>
                  <a:pt x="6615" y="14715"/>
                </a:cubicBezTo>
                <a:cubicBezTo>
                  <a:pt x="6615" y="14715"/>
                  <a:pt x="6750" y="14715"/>
                  <a:pt x="6750" y="14580"/>
                </a:cubicBezTo>
                <a:cubicBezTo>
                  <a:pt x="6885" y="14580"/>
                  <a:pt x="6885" y="14580"/>
                  <a:pt x="6885" y="14580"/>
                </a:cubicBezTo>
                <a:cubicBezTo>
                  <a:pt x="7155" y="14715"/>
                  <a:pt x="7290" y="14985"/>
                  <a:pt x="7560" y="15120"/>
                </a:cubicBezTo>
                <a:cubicBezTo>
                  <a:pt x="7830" y="15390"/>
                  <a:pt x="7830" y="15660"/>
                  <a:pt x="7695" y="15930"/>
                </a:cubicBezTo>
                <a:cubicBezTo>
                  <a:pt x="7560" y="16065"/>
                  <a:pt x="7425" y="16200"/>
                  <a:pt x="7290" y="16200"/>
                </a:cubicBezTo>
                <a:cubicBezTo>
                  <a:pt x="7155" y="16200"/>
                  <a:pt x="7020" y="16065"/>
                  <a:pt x="6885" y="16065"/>
                </a:cubicBezTo>
                <a:cubicBezTo>
                  <a:pt x="7020" y="15930"/>
                  <a:pt x="7020" y="15930"/>
                  <a:pt x="7020" y="15930"/>
                </a:cubicBezTo>
                <a:cubicBezTo>
                  <a:pt x="7020" y="15795"/>
                  <a:pt x="7020" y="15525"/>
                  <a:pt x="6885" y="15525"/>
                </a:cubicBezTo>
                <a:cubicBezTo>
                  <a:pt x="6750" y="15390"/>
                  <a:pt x="6480" y="15390"/>
                  <a:pt x="6480" y="15525"/>
                </a:cubicBezTo>
                <a:cubicBezTo>
                  <a:pt x="6345" y="15660"/>
                  <a:pt x="6345" y="15660"/>
                  <a:pt x="6345" y="15660"/>
                </a:cubicBezTo>
                <a:cubicBezTo>
                  <a:pt x="6075" y="15390"/>
                  <a:pt x="5805" y="14985"/>
                  <a:pt x="5535" y="14715"/>
                </a:cubicBezTo>
                <a:cubicBezTo>
                  <a:pt x="5400" y="14445"/>
                  <a:pt x="5400" y="14040"/>
                  <a:pt x="5670" y="13905"/>
                </a:cubicBezTo>
                <a:close/>
                <a:moveTo>
                  <a:pt x="15795" y="14310"/>
                </a:moveTo>
                <a:cubicBezTo>
                  <a:pt x="15930" y="14445"/>
                  <a:pt x="16065" y="14445"/>
                  <a:pt x="16335" y="14445"/>
                </a:cubicBezTo>
                <a:cubicBezTo>
                  <a:pt x="16740" y="14445"/>
                  <a:pt x="17280" y="14175"/>
                  <a:pt x="17415" y="13635"/>
                </a:cubicBezTo>
                <a:cubicBezTo>
                  <a:pt x="17550" y="13500"/>
                  <a:pt x="17550" y="13500"/>
                  <a:pt x="17550" y="13365"/>
                </a:cubicBezTo>
                <a:cubicBezTo>
                  <a:pt x="17550" y="13365"/>
                  <a:pt x="17550" y="13365"/>
                  <a:pt x="17550" y="13365"/>
                </a:cubicBezTo>
                <a:cubicBezTo>
                  <a:pt x="17550" y="13365"/>
                  <a:pt x="17550" y="13365"/>
                  <a:pt x="17550" y="13365"/>
                </a:cubicBezTo>
                <a:cubicBezTo>
                  <a:pt x="17820" y="12825"/>
                  <a:pt x="17955" y="12150"/>
                  <a:pt x="17955" y="11610"/>
                </a:cubicBezTo>
                <a:cubicBezTo>
                  <a:pt x="17955" y="11340"/>
                  <a:pt x="17955" y="11070"/>
                  <a:pt x="17820" y="10800"/>
                </a:cubicBezTo>
                <a:cubicBezTo>
                  <a:pt x="17685" y="10530"/>
                  <a:pt x="17280" y="10260"/>
                  <a:pt x="16875" y="10260"/>
                </a:cubicBezTo>
                <a:cubicBezTo>
                  <a:pt x="16875" y="10260"/>
                  <a:pt x="16740" y="10260"/>
                  <a:pt x="16740" y="10260"/>
                </a:cubicBezTo>
                <a:cubicBezTo>
                  <a:pt x="16065" y="10260"/>
                  <a:pt x="15525" y="10665"/>
                  <a:pt x="15525" y="11340"/>
                </a:cubicBezTo>
                <a:cubicBezTo>
                  <a:pt x="15390" y="11745"/>
                  <a:pt x="15255" y="12285"/>
                  <a:pt x="15120" y="12690"/>
                </a:cubicBezTo>
                <a:cubicBezTo>
                  <a:pt x="14985" y="12960"/>
                  <a:pt x="14985" y="13365"/>
                  <a:pt x="15120" y="13635"/>
                </a:cubicBezTo>
                <a:cubicBezTo>
                  <a:pt x="15255" y="13905"/>
                  <a:pt x="15525" y="14175"/>
                  <a:pt x="15795" y="14310"/>
                </a:cubicBezTo>
                <a:close/>
                <a:moveTo>
                  <a:pt x="16740" y="10935"/>
                </a:moveTo>
                <a:cubicBezTo>
                  <a:pt x="16740" y="10935"/>
                  <a:pt x="16740" y="10935"/>
                  <a:pt x="16740" y="10935"/>
                </a:cubicBezTo>
                <a:cubicBezTo>
                  <a:pt x="17010" y="10935"/>
                  <a:pt x="17145" y="11070"/>
                  <a:pt x="17280" y="11205"/>
                </a:cubicBezTo>
                <a:cubicBezTo>
                  <a:pt x="17280" y="11340"/>
                  <a:pt x="17280" y="11475"/>
                  <a:pt x="17280" y="11610"/>
                </a:cubicBezTo>
                <a:cubicBezTo>
                  <a:pt x="17280" y="12015"/>
                  <a:pt x="17145" y="12420"/>
                  <a:pt x="17010" y="12690"/>
                </a:cubicBezTo>
                <a:cubicBezTo>
                  <a:pt x="17010" y="12690"/>
                  <a:pt x="17010" y="12690"/>
                  <a:pt x="17010" y="12690"/>
                </a:cubicBezTo>
                <a:cubicBezTo>
                  <a:pt x="16740" y="12690"/>
                  <a:pt x="16605" y="12690"/>
                  <a:pt x="16470" y="12960"/>
                </a:cubicBezTo>
                <a:cubicBezTo>
                  <a:pt x="16470" y="13095"/>
                  <a:pt x="16470" y="13230"/>
                  <a:pt x="16740" y="13365"/>
                </a:cubicBezTo>
                <a:cubicBezTo>
                  <a:pt x="16875" y="13365"/>
                  <a:pt x="16875" y="13365"/>
                  <a:pt x="16875" y="13365"/>
                </a:cubicBezTo>
                <a:cubicBezTo>
                  <a:pt x="16740" y="13635"/>
                  <a:pt x="16470" y="13770"/>
                  <a:pt x="16335" y="13770"/>
                </a:cubicBezTo>
                <a:cubicBezTo>
                  <a:pt x="16200" y="13770"/>
                  <a:pt x="16065" y="13770"/>
                  <a:pt x="16065" y="13635"/>
                </a:cubicBezTo>
                <a:cubicBezTo>
                  <a:pt x="15930" y="13635"/>
                  <a:pt x="15795" y="13500"/>
                  <a:pt x="15795" y="13365"/>
                </a:cubicBezTo>
                <a:cubicBezTo>
                  <a:pt x="15660" y="13230"/>
                  <a:pt x="15660" y="13095"/>
                  <a:pt x="15795" y="12960"/>
                </a:cubicBezTo>
                <a:cubicBezTo>
                  <a:pt x="15930" y="12690"/>
                  <a:pt x="15930" y="12420"/>
                  <a:pt x="16065" y="12150"/>
                </a:cubicBezTo>
                <a:cubicBezTo>
                  <a:pt x="16200" y="12150"/>
                  <a:pt x="16200" y="12150"/>
                  <a:pt x="16200" y="12150"/>
                </a:cubicBezTo>
                <a:cubicBezTo>
                  <a:pt x="16200" y="12150"/>
                  <a:pt x="16200" y="12150"/>
                  <a:pt x="16200" y="12150"/>
                </a:cubicBezTo>
                <a:cubicBezTo>
                  <a:pt x="16335" y="12150"/>
                  <a:pt x="16605" y="12015"/>
                  <a:pt x="16605" y="11880"/>
                </a:cubicBezTo>
                <a:cubicBezTo>
                  <a:pt x="16605" y="11610"/>
                  <a:pt x="16470" y="11475"/>
                  <a:pt x="16200" y="11475"/>
                </a:cubicBezTo>
                <a:cubicBezTo>
                  <a:pt x="16200" y="11475"/>
                  <a:pt x="16200" y="11475"/>
                  <a:pt x="16200" y="11475"/>
                </a:cubicBezTo>
                <a:cubicBezTo>
                  <a:pt x="16200" y="11070"/>
                  <a:pt x="16470" y="10935"/>
                  <a:pt x="16740" y="10935"/>
                </a:cubicBezTo>
                <a:close/>
                <a:moveTo>
                  <a:pt x="15660" y="8505"/>
                </a:moveTo>
                <a:cubicBezTo>
                  <a:pt x="15930" y="8505"/>
                  <a:pt x="16065" y="8370"/>
                  <a:pt x="16335" y="8235"/>
                </a:cubicBezTo>
                <a:cubicBezTo>
                  <a:pt x="16605" y="8100"/>
                  <a:pt x="16740" y="7695"/>
                  <a:pt x="16875" y="7425"/>
                </a:cubicBezTo>
                <a:cubicBezTo>
                  <a:pt x="16875" y="7020"/>
                  <a:pt x="16875" y="6750"/>
                  <a:pt x="16605" y="6480"/>
                </a:cubicBezTo>
                <a:cubicBezTo>
                  <a:pt x="16200" y="6075"/>
                  <a:pt x="15930" y="5535"/>
                  <a:pt x="15390" y="5265"/>
                </a:cubicBezTo>
                <a:cubicBezTo>
                  <a:pt x="15390" y="5265"/>
                  <a:pt x="15390" y="5265"/>
                  <a:pt x="15390" y="5265"/>
                </a:cubicBezTo>
                <a:cubicBezTo>
                  <a:pt x="15390" y="5265"/>
                  <a:pt x="15390" y="5265"/>
                  <a:pt x="15390" y="5265"/>
                </a:cubicBezTo>
                <a:cubicBezTo>
                  <a:pt x="15255" y="5130"/>
                  <a:pt x="15255" y="4995"/>
                  <a:pt x="15120" y="4995"/>
                </a:cubicBezTo>
                <a:cubicBezTo>
                  <a:pt x="14850" y="4860"/>
                  <a:pt x="14580" y="4725"/>
                  <a:pt x="14310" y="4725"/>
                </a:cubicBezTo>
                <a:cubicBezTo>
                  <a:pt x="13905" y="4725"/>
                  <a:pt x="13635" y="4995"/>
                  <a:pt x="13365" y="5265"/>
                </a:cubicBezTo>
                <a:cubicBezTo>
                  <a:pt x="12960" y="5805"/>
                  <a:pt x="13095" y="6615"/>
                  <a:pt x="13635" y="7020"/>
                </a:cubicBezTo>
                <a:cubicBezTo>
                  <a:pt x="14040" y="7290"/>
                  <a:pt x="14310" y="7560"/>
                  <a:pt x="14580" y="7965"/>
                </a:cubicBezTo>
                <a:cubicBezTo>
                  <a:pt x="14850" y="8370"/>
                  <a:pt x="15255" y="8505"/>
                  <a:pt x="15660" y="8505"/>
                </a:cubicBezTo>
                <a:close/>
                <a:moveTo>
                  <a:pt x="14040" y="6480"/>
                </a:moveTo>
                <a:cubicBezTo>
                  <a:pt x="13770" y="6345"/>
                  <a:pt x="13770" y="5940"/>
                  <a:pt x="13905" y="5670"/>
                </a:cubicBezTo>
                <a:cubicBezTo>
                  <a:pt x="14040" y="5535"/>
                  <a:pt x="14175" y="5400"/>
                  <a:pt x="14310" y="5400"/>
                </a:cubicBezTo>
                <a:cubicBezTo>
                  <a:pt x="14445" y="5400"/>
                  <a:pt x="14580" y="5535"/>
                  <a:pt x="14715" y="5535"/>
                </a:cubicBezTo>
                <a:cubicBezTo>
                  <a:pt x="14580" y="5670"/>
                  <a:pt x="14580" y="5670"/>
                  <a:pt x="14580" y="5670"/>
                </a:cubicBezTo>
                <a:cubicBezTo>
                  <a:pt x="14580" y="5805"/>
                  <a:pt x="14580" y="6075"/>
                  <a:pt x="14715" y="6075"/>
                </a:cubicBezTo>
                <a:cubicBezTo>
                  <a:pt x="14715" y="6210"/>
                  <a:pt x="14850" y="6210"/>
                  <a:pt x="14850" y="6210"/>
                </a:cubicBezTo>
                <a:cubicBezTo>
                  <a:pt x="14985" y="6210"/>
                  <a:pt x="15120" y="6210"/>
                  <a:pt x="15120" y="6075"/>
                </a:cubicBezTo>
                <a:cubicBezTo>
                  <a:pt x="15255" y="5940"/>
                  <a:pt x="15255" y="5940"/>
                  <a:pt x="15255" y="5940"/>
                </a:cubicBezTo>
                <a:cubicBezTo>
                  <a:pt x="15525" y="6210"/>
                  <a:pt x="15795" y="6615"/>
                  <a:pt x="16065" y="6885"/>
                </a:cubicBezTo>
                <a:cubicBezTo>
                  <a:pt x="16200" y="7020"/>
                  <a:pt x="16200" y="7155"/>
                  <a:pt x="16200" y="7290"/>
                </a:cubicBezTo>
                <a:cubicBezTo>
                  <a:pt x="16200" y="7425"/>
                  <a:pt x="16065" y="7560"/>
                  <a:pt x="15930" y="7695"/>
                </a:cubicBezTo>
                <a:cubicBezTo>
                  <a:pt x="15795" y="7830"/>
                  <a:pt x="15660" y="7830"/>
                  <a:pt x="15660" y="7830"/>
                </a:cubicBezTo>
                <a:cubicBezTo>
                  <a:pt x="15390" y="7830"/>
                  <a:pt x="15255" y="7695"/>
                  <a:pt x="15120" y="7560"/>
                </a:cubicBezTo>
                <a:cubicBezTo>
                  <a:pt x="15255" y="7560"/>
                  <a:pt x="15255" y="7560"/>
                  <a:pt x="15255" y="7560"/>
                </a:cubicBezTo>
                <a:cubicBezTo>
                  <a:pt x="15390" y="7425"/>
                  <a:pt x="15390" y="7155"/>
                  <a:pt x="15255" y="7020"/>
                </a:cubicBezTo>
                <a:cubicBezTo>
                  <a:pt x="15120" y="6885"/>
                  <a:pt x="14985" y="6885"/>
                  <a:pt x="14850" y="7020"/>
                </a:cubicBezTo>
                <a:cubicBezTo>
                  <a:pt x="14715" y="7020"/>
                  <a:pt x="14715" y="7020"/>
                  <a:pt x="14715" y="7020"/>
                </a:cubicBezTo>
                <a:cubicBezTo>
                  <a:pt x="14445" y="6885"/>
                  <a:pt x="14310" y="6615"/>
                  <a:pt x="14040" y="64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22" name="Freeform 206"/>
          <p:cNvSpPr/>
          <p:nvPr/>
        </p:nvSpPr>
        <p:spPr>
          <a:xfrm>
            <a:off x="12676188" y="8180388"/>
            <a:ext cx="93662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01" y="4320"/>
                </a:moveTo>
                <a:cubicBezTo>
                  <a:pt x="17501" y="20250"/>
                  <a:pt x="17501" y="20250"/>
                  <a:pt x="17501" y="20250"/>
                </a:cubicBezTo>
                <a:cubicBezTo>
                  <a:pt x="17501" y="20925"/>
                  <a:pt x="16712" y="21600"/>
                  <a:pt x="15924" y="21600"/>
                </a:cubicBezTo>
                <a:cubicBezTo>
                  <a:pt x="1577" y="21600"/>
                  <a:pt x="1577" y="21600"/>
                  <a:pt x="1577" y="21600"/>
                </a:cubicBezTo>
                <a:cubicBezTo>
                  <a:pt x="788" y="21600"/>
                  <a:pt x="0" y="20925"/>
                  <a:pt x="0" y="20250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0" y="3510"/>
                  <a:pt x="788" y="2835"/>
                  <a:pt x="1577" y="2835"/>
                </a:cubicBezTo>
                <a:cubicBezTo>
                  <a:pt x="2523" y="2835"/>
                  <a:pt x="2523" y="2835"/>
                  <a:pt x="2523" y="2835"/>
                </a:cubicBezTo>
                <a:cubicBezTo>
                  <a:pt x="2680" y="2835"/>
                  <a:pt x="2838" y="3105"/>
                  <a:pt x="2838" y="3240"/>
                </a:cubicBezTo>
                <a:cubicBezTo>
                  <a:pt x="2838" y="3375"/>
                  <a:pt x="2680" y="3645"/>
                  <a:pt x="2523" y="3645"/>
                </a:cubicBezTo>
                <a:cubicBezTo>
                  <a:pt x="1577" y="3645"/>
                  <a:pt x="1577" y="3645"/>
                  <a:pt x="1577" y="3645"/>
                </a:cubicBezTo>
                <a:cubicBezTo>
                  <a:pt x="1104" y="3645"/>
                  <a:pt x="788" y="3915"/>
                  <a:pt x="788" y="4320"/>
                </a:cubicBezTo>
                <a:cubicBezTo>
                  <a:pt x="788" y="20250"/>
                  <a:pt x="788" y="20250"/>
                  <a:pt x="788" y="20250"/>
                </a:cubicBezTo>
                <a:cubicBezTo>
                  <a:pt x="788" y="20655"/>
                  <a:pt x="1104" y="20925"/>
                  <a:pt x="1577" y="20925"/>
                </a:cubicBezTo>
                <a:cubicBezTo>
                  <a:pt x="15924" y="20925"/>
                  <a:pt x="15924" y="20925"/>
                  <a:pt x="15924" y="20925"/>
                </a:cubicBezTo>
                <a:cubicBezTo>
                  <a:pt x="16397" y="20925"/>
                  <a:pt x="16712" y="20655"/>
                  <a:pt x="16712" y="20250"/>
                </a:cubicBezTo>
                <a:cubicBezTo>
                  <a:pt x="16712" y="4320"/>
                  <a:pt x="16712" y="4320"/>
                  <a:pt x="16712" y="4320"/>
                </a:cubicBezTo>
                <a:cubicBezTo>
                  <a:pt x="16712" y="3915"/>
                  <a:pt x="16397" y="3645"/>
                  <a:pt x="15924" y="3645"/>
                </a:cubicBezTo>
                <a:cubicBezTo>
                  <a:pt x="14978" y="3645"/>
                  <a:pt x="14978" y="3645"/>
                  <a:pt x="14978" y="3645"/>
                </a:cubicBezTo>
                <a:cubicBezTo>
                  <a:pt x="14820" y="3645"/>
                  <a:pt x="14663" y="3375"/>
                  <a:pt x="14663" y="3240"/>
                </a:cubicBezTo>
                <a:cubicBezTo>
                  <a:pt x="14663" y="3105"/>
                  <a:pt x="14820" y="2835"/>
                  <a:pt x="14978" y="2835"/>
                </a:cubicBezTo>
                <a:cubicBezTo>
                  <a:pt x="15924" y="2835"/>
                  <a:pt x="15924" y="2835"/>
                  <a:pt x="15924" y="2835"/>
                </a:cubicBezTo>
                <a:cubicBezTo>
                  <a:pt x="16712" y="2835"/>
                  <a:pt x="17501" y="3510"/>
                  <a:pt x="17501" y="4320"/>
                </a:cubicBezTo>
                <a:close/>
                <a:moveTo>
                  <a:pt x="21600" y="19305"/>
                </a:moveTo>
                <a:cubicBezTo>
                  <a:pt x="21600" y="19845"/>
                  <a:pt x="20969" y="20250"/>
                  <a:pt x="20496" y="20250"/>
                </a:cubicBezTo>
                <a:cubicBezTo>
                  <a:pt x="20023" y="20250"/>
                  <a:pt x="20023" y="20250"/>
                  <a:pt x="20023" y="20250"/>
                </a:cubicBezTo>
                <a:cubicBezTo>
                  <a:pt x="19393" y="20250"/>
                  <a:pt x="18920" y="19845"/>
                  <a:pt x="18920" y="19305"/>
                </a:cubicBezTo>
                <a:cubicBezTo>
                  <a:pt x="18920" y="6750"/>
                  <a:pt x="18920" y="6750"/>
                  <a:pt x="18920" y="6750"/>
                </a:cubicBezTo>
                <a:cubicBezTo>
                  <a:pt x="18920" y="6750"/>
                  <a:pt x="18920" y="6615"/>
                  <a:pt x="18920" y="6615"/>
                </a:cubicBezTo>
                <a:cubicBezTo>
                  <a:pt x="18920" y="6615"/>
                  <a:pt x="18920" y="6615"/>
                  <a:pt x="18920" y="6615"/>
                </a:cubicBezTo>
                <a:cubicBezTo>
                  <a:pt x="18920" y="6615"/>
                  <a:pt x="18920" y="6615"/>
                  <a:pt x="18920" y="6615"/>
                </a:cubicBezTo>
                <a:cubicBezTo>
                  <a:pt x="19866" y="4050"/>
                  <a:pt x="19866" y="4050"/>
                  <a:pt x="19866" y="4050"/>
                </a:cubicBezTo>
                <a:cubicBezTo>
                  <a:pt x="19866" y="3915"/>
                  <a:pt x="20023" y="3780"/>
                  <a:pt x="20181" y="3780"/>
                </a:cubicBezTo>
                <a:cubicBezTo>
                  <a:pt x="20339" y="3780"/>
                  <a:pt x="20496" y="3915"/>
                  <a:pt x="20496" y="4050"/>
                </a:cubicBezTo>
                <a:cubicBezTo>
                  <a:pt x="21442" y="6615"/>
                  <a:pt x="21442" y="6615"/>
                  <a:pt x="21442" y="6615"/>
                </a:cubicBezTo>
                <a:cubicBezTo>
                  <a:pt x="21442" y="6615"/>
                  <a:pt x="21442" y="6615"/>
                  <a:pt x="21442" y="6615"/>
                </a:cubicBezTo>
                <a:cubicBezTo>
                  <a:pt x="21600" y="6615"/>
                  <a:pt x="21600" y="6615"/>
                  <a:pt x="21600" y="6615"/>
                </a:cubicBezTo>
                <a:cubicBezTo>
                  <a:pt x="21600" y="6615"/>
                  <a:pt x="21600" y="6750"/>
                  <a:pt x="21600" y="6750"/>
                </a:cubicBezTo>
                <a:cubicBezTo>
                  <a:pt x="21600" y="18225"/>
                  <a:pt x="21600" y="18225"/>
                  <a:pt x="21600" y="18225"/>
                </a:cubicBezTo>
                <a:lnTo>
                  <a:pt x="21600" y="19305"/>
                </a:lnTo>
                <a:close/>
                <a:moveTo>
                  <a:pt x="19866" y="6345"/>
                </a:moveTo>
                <a:cubicBezTo>
                  <a:pt x="20654" y="6345"/>
                  <a:pt x="20654" y="6345"/>
                  <a:pt x="20654" y="6345"/>
                </a:cubicBezTo>
                <a:cubicBezTo>
                  <a:pt x="20181" y="5265"/>
                  <a:pt x="20181" y="5265"/>
                  <a:pt x="20181" y="5265"/>
                </a:cubicBezTo>
                <a:lnTo>
                  <a:pt x="19866" y="6345"/>
                </a:lnTo>
                <a:close/>
                <a:moveTo>
                  <a:pt x="19708" y="17820"/>
                </a:moveTo>
                <a:cubicBezTo>
                  <a:pt x="20654" y="17820"/>
                  <a:pt x="20654" y="17820"/>
                  <a:pt x="20654" y="17820"/>
                </a:cubicBezTo>
                <a:cubicBezTo>
                  <a:pt x="20654" y="7020"/>
                  <a:pt x="20654" y="7020"/>
                  <a:pt x="20654" y="7020"/>
                </a:cubicBezTo>
                <a:cubicBezTo>
                  <a:pt x="19708" y="7020"/>
                  <a:pt x="19708" y="7020"/>
                  <a:pt x="19708" y="7020"/>
                </a:cubicBezTo>
                <a:lnTo>
                  <a:pt x="19708" y="17820"/>
                </a:lnTo>
                <a:close/>
                <a:moveTo>
                  <a:pt x="20654" y="18495"/>
                </a:moveTo>
                <a:cubicBezTo>
                  <a:pt x="19708" y="18495"/>
                  <a:pt x="19708" y="18495"/>
                  <a:pt x="19708" y="18495"/>
                </a:cubicBezTo>
                <a:cubicBezTo>
                  <a:pt x="19708" y="19305"/>
                  <a:pt x="19708" y="19305"/>
                  <a:pt x="19708" y="19305"/>
                </a:cubicBezTo>
                <a:cubicBezTo>
                  <a:pt x="19708" y="19440"/>
                  <a:pt x="19708" y="19575"/>
                  <a:pt x="20023" y="19575"/>
                </a:cubicBezTo>
                <a:cubicBezTo>
                  <a:pt x="20496" y="19575"/>
                  <a:pt x="20496" y="19575"/>
                  <a:pt x="20496" y="19575"/>
                </a:cubicBezTo>
                <a:cubicBezTo>
                  <a:pt x="20654" y="19575"/>
                  <a:pt x="20654" y="19440"/>
                  <a:pt x="20654" y="19305"/>
                </a:cubicBezTo>
                <a:lnTo>
                  <a:pt x="20654" y="18495"/>
                </a:lnTo>
                <a:close/>
                <a:moveTo>
                  <a:pt x="12928" y="15930"/>
                </a:moveTo>
                <a:cubicBezTo>
                  <a:pt x="4572" y="15930"/>
                  <a:pt x="4572" y="15930"/>
                  <a:pt x="4572" y="15930"/>
                </a:cubicBezTo>
                <a:cubicBezTo>
                  <a:pt x="4415" y="15930"/>
                  <a:pt x="4257" y="16065"/>
                  <a:pt x="4257" y="16335"/>
                </a:cubicBezTo>
                <a:cubicBezTo>
                  <a:pt x="4257" y="16470"/>
                  <a:pt x="4415" y="16605"/>
                  <a:pt x="4572" y="16605"/>
                </a:cubicBezTo>
                <a:cubicBezTo>
                  <a:pt x="12928" y="16605"/>
                  <a:pt x="12928" y="16605"/>
                  <a:pt x="12928" y="16605"/>
                </a:cubicBezTo>
                <a:cubicBezTo>
                  <a:pt x="13086" y="16605"/>
                  <a:pt x="13244" y="16470"/>
                  <a:pt x="13244" y="16335"/>
                </a:cubicBezTo>
                <a:cubicBezTo>
                  <a:pt x="13244" y="16065"/>
                  <a:pt x="13086" y="15930"/>
                  <a:pt x="12928" y="15930"/>
                </a:cubicBezTo>
                <a:close/>
                <a:moveTo>
                  <a:pt x="8829" y="17280"/>
                </a:moveTo>
                <a:cubicBezTo>
                  <a:pt x="4572" y="17280"/>
                  <a:pt x="4572" y="17280"/>
                  <a:pt x="4572" y="17280"/>
                </a:cubicBezTo>
                <a:cubicBezTo>
                  <a:pt x="4415" y="17280"/>
                  <a:pt x="4257" y="17415"/>
                  <a:pt x="4257" y="17685"/>
                </a:cubicBezTo>
                <a:cubicBezTo>
                  <a:pt x="4257" y="17820"/>
                  <a:pt x="4415" y="17955"/>
                  <a:pt x="4572" y="17955"/>
                </a:cubicBezTo>
                <a:cubicBezTo>
                  <a:pt x="8829" y="17955"/>
                  <a:pt x="8829" y="17955"/>
                  <a:pt x="8829" y="17955"/>
                </a:cubicBezTo>
                <a:cubicBezTo>
                  <a:pt x="8987" y="17955"/>
                  <a:pt x="9145" y="17820"/>
                  <a:pt x="9145" y="17685"/>
                </a:cubicBezTo>
                <a:cubicBezTo>
                  <a:pt x="9145" y="17415"/>
                  <a:pt x="8987" y="17280"/>
                  <a:pt x="8829" y="17280"/>
                </a:cubicBezTo>
                <a:close/>
                <a:moveTo>
                  <a:pt x="2050" y="4320"/>
                </a:moveTo>
                <a:cubicBezTo>
                  <a:pt x="3626" y="4320"/>
                  <a:pt x="3626" y="4320"/>
                  <a:pt x="3626" y="4320"/>
                </a:cubicBezTo>
                <a:cubicBezTo>
                  <a:pt x="3626" y="3240"/>
                  <a:pt x="3626" y="3240"/>
                  <a:pt x="3626" y="3240"/>
                </a:cubicBezTo>
                <a:cubicBezTo>
                  <a:pt x="3626" y="2430"/>
                  <a:pt x="4415" y="1890"/>
                  <a:pt x="5361" y="1890"/>
                </a:cubicBezTo>
                <a:cubicBezTo>
                  <a:pt x="6307" y="1890"/>
                  <a:pt x="6307" y="1890"/>
                  <a:pt x="6307" y="1890"/>
                </a:cubicBezTo>
                <a:cubicBezTo>
                  <a:pt x="6464" y="810"/>
                  <a:pt x="7410" y="0"/>
                  <a:pt x="8829" y="0"/>
                </a:cubicBezTo>
                <a:cubicBezTo>
                  <a:pt x="10091" y="0"/>
                  <a:pt x="11036" y="810"/>
                  <a:pt x="11194" y="1890"/>
                </a:cubicBezTo>
                <a:cubicBezTo>
                  <a:pt x="12140" y="1890"/>
                  <a:pt x="12140" y="1890"/>
                  <a:pt x="12140" y="1890"/>
                </a:cubicBezTo>
                <a:cubicBezTo>
                  <a:pt x="13086" y="1890"/>
                  <a:pt x="13874" y="2430"/>
                  <a:pt x="13874" y="3240"/>
                </a:cubicBezTo>
                <a:cubicBezTo>
                  <a:pt x="13874" y="4320"/>
                  <a:pt x="13874" y="4320"/>
                  <a:pt x="13874" y="4320"/>
                </a:cubicBezTo>
                <a:cubicBezTo>
                  <a:pt x="15451" y="4320"/>
                  <a:pt x="15451" y="4320"/>
                  <a:pt x="15451" y="4320"/>
                </a:cubicBezTo>
                <a:cubicBezTo>
                  <a:pt x="15766" y="4320"/>
                  <a:pt x="15924" y="4455"/>
                  <a:pt x="15924" y="4590"/>
                </a:cubicBezTo>
                <a:cubicBezTo>
                  <a:pt x="15924" y="19845"/>
                  <a:pt x="15924" y="19845"/>
                  <a:pt x="15924" y="19845"/>
                </a:cubicBezTo>
                <a:cubicBezTo>
                  <a:pt x="15924" y="20115"/>
                  <a:pt x="15766" y="20250"/>
                  <a:pt x="15451" y="20250"/>
                </a:cubicBezTo>
                <a:cubicBezTo>
                  <a:pt x="2050" y="20250"/>
                  <a:pt x="2050" y="20250"/>
                  <a:pt x="2050" y="20250"/>
                </a:cubicBezTo>
                <a:cubicBezTo>
                  <a:pt x="1734" y="20250"/>
                  <a:pt x="1577" y="20115"/>
                  <a:pt x="1577" y="19845"/>
                </a:cubicBezTo>
                <a:cubicBezTo>
                  <a:pt x="1577" y="4590"/>
                  <a:pt x="1577" y="4590"/>
                  <a:pt x="1577" y="4590"/>
                </a:cubicBezTo>
                <a:cubicBezTo>
                  <a:pt x="1577" y="4455"/>
                  <a:pt x="1734" y="4320"/>
                  <a:pt x="2050" y="4320"/>
                </a:cubicBezTo>
                <a:close/>
                <a:moveTo>
                  <a:pt x="4415" y="5670"/>
                </a:moveTo>
                <a:cubicBezTo>
                  <a:pt x="13086" y="5670"/>
                  <a:pt x="13086" y="5670"/>
                  <a:pt x="13086" y="5670"/>
                </a:cubicBezTo>
                <a:cubicBezTo>
                  <a:pt x="13086" y="3240"/>
                  <a:pt x="13086" y="3240"/>
                  <a:pt x="13086" y="3240"/>
                </a:cubicBezTo>
                <a:cubicBezTo>
                  <a:pt x="13086" y="2835"/>
                  <a:pt x="12613" y="2565"/>
                  <a:pt x="12140" y="2565"/>
                </a:cubicBezTo>
                <a:cubicBezTo>
                  <a:pt x="10879" y="2565"/>
                  <a:pt x="10879" y="2565"/>
                  <a:pt x="10879" y="2565"/>
                </a:cubicBezTo>
                <a:cubicBezTo>
                  <a:pt x="10721" y="2565"/>
                  <a:pt x="10564" y="2430"/>
                  <a:pt x="10564" y="2160"/>
                </a:cubicBezTo>
                <a:cubicBezTo>
                  <a:pt x="10564" y="1350"/>
                  <a:pt x="9775" y="675"/>
                  <a:pt x="8829" y="675"/>
                </a:cubicBezTo>
                <a:cubicBezTo>
                  <a:pt x="7726" y="675"/>
                  <a:pt x="6937" y="1350"/>
                  <a:pt x="6937" y="2160"/>
                </a:cubicBezTo>
                <a:cubicBezTo>
                  <a:pt x="6937" y="2430"/>
                  <a:pt x="6780" y="2565"/>
                  <a:pt x="6622" y="2565"/>
                </a:cubicBezTo>
                <a:cubicBezTo>
                  <a:pt x="5361" y="2565"/>
                  <a:pt x="5361" y="2565"/>
                  <a:pt x="5361" y="2565"/>
                </a:cubicBezTo>
                <a:cubicBezTo>
                  <a:pt x="4888" y="2565"/>
                  <a:pt x="4415" y="2835"/>
                  <a:pt x="4415" y="3240"/>
                </a:cubicBezTo>
                <a:lnTo>
                  <a:pt x="4415" y="5670"/>
                </a:lnTo>
                <a:close/>
                <a:moveTo>
                  <a:pt x="2365" y="19575"/>
                </a:moveTo>
                <a:cubicBezTo>
                  <a:pt x="15136" y="19575"/>
                  <a:pt x="15136" y="19575"/>
                  <a:pt x="15136" y="19575"/>
                </a:cubicBezTo>
                <a:cubicBezTo>
                  <a:pt x="15136" y="4995"/>
                  <a:pt x="15136" y="4995"/>
                  <a:pt x="15136" y="4995"/>
                </a:cubicBezTo>
                <a:cubicBezTo>
                  <a:pt x="13874" y="4995"/>
                  <a:pt x="13874" y="4995"/>
                  <a:pt x="13874" y="4995"/>
                </a:cubicBezTo>
                <a:cubicBezTo>
                  <a:pt x="13874" y="5940"/>
                  <a:pt x="13874" y="5940"/>
                  <a:pt x="13874" y="5940"/>
                </a:cubicBezTo>
                <a:cubicBezTo>
                  <a:pt x="13874" y="6210"/>
                  <a:pt x="13717" y="6345"/>
                  <a:pt x="13401" y="6345"/>
                </a:cubicBezTo>
                <a:cubicBezTo>
                  <a:pt x="4099" y="6345"/>
                  <a:pt x="4099" y="6345"/>
                  <a:pt x="4099" y="6345"/>
                </a:cubicBezTo>
                <a:cubicBezTo>
                  <a:pt x="3784" y="6345"/>
                  <a:pt x="3626" y="6210"/>
                  <a:pt x="3626" y="5940"/>
                </a:cubicBezTo>
                <a:cubicBezTo>
                  <a:pt x="3626" y="4995"/>
                  <a:pt x="3626" y="4995"/>
                  <a:pt x="3626" y="4995"/>
                </a:cubicBezTo>
                <a:cubicBezTo>
                  <a:pt x="2365" y="4995"/>
                  <a:pt x="2365" y="4995"/>
                  <a:pt x="2365" y="4995"/>
                </a:cubicBezTo>
                <a:lnTo>
                  <a:pt x="2365" y="19575"/>
                </a:lnTo>
                <a:close/>
                <a:moveTo>
                  <a:pt x="8829" y="1620"/>
                </a:moveTo>
                <a:cubicBezTo>
                  <a:pt x="8514" y="1620"/>
                  <a:pt x="8356" y="1755"/>
                  <a:pt x="8356" y="1890"/>
                </a:cubicBezTo>
                <a:cubicBezTo>
                  <a:pt x="8356" y="2430"/>
                  <a:pt x="8356" y="2430"/>
                  <a:pt x="8356" y="2430"/>
                </a:cubicBezTo>
                <a:cubicBezTo>
                  <a:pt x="8356" y="2565"/>
                  <a:pt x="8514" y="2700"/>
                  <a:pt x="8829" y="2700"/>
                </a:cubicBezTo>
                <a:cubicBezTo>
                  <a:pt x="8987" y="2700"/>
                  <a:pt x="9145" y="2565"/>
                  <a:pt x="9145" y="2430"/>
                </a:cubicBezTo>
                <a:cubicBezTo>
                  <a:pt x="9145" y="1890"/>
                  <a:pt x="9145" y="1890"/>
                  <a:pt x="9145" y="1890"/>
                </a:cubicBezTo>
                <a:cubicBezTo>
                  <a:pt x="9145" y="1755"/>
                  <a:pt x="8987" y="1620"/>
                  <a:pt x="8829" y="1620"/>
                </a:cubicBezTo>
                <a:close/>
                <a:moveTo>
                  <a:pt x="12928" y="7830"/>
                </a:moveTo>
                <a:cubicBezTo>
                  <a:pt x="12298" y="7830"/>
                  <a:pt x="12298" y="7830"/>
                  <a:pt x="12298" y="7830"/>
                </a:cubicBezTo>
                <a:cubicBezTo>
                  <a:pt x="12140" y="7830"/>
                  <a:pt x="11982" y="7965"/>
                  <a:pt x="11982" y="8235"/>
                </a:cubicBezTo>
                <a:cubicBezTo>
                  <a:pt x="11982" y="8370"/>
                  <a:pt x="12140" y="8505"/>
                  <a:pt x="12298" y="8505"/>
                </a:cubicBezTo>
                <a:cubicBezTo>
                  <a:pt x="12455" y="8505"/>
                  <a:pt x="12455" y="8505"/>
                  <a:pt x="12455" y="8505"/>
                </a:cubicBezTo>
                <a:cubicBezTo>
                  <a:pt x="12455" y="12690"/>
                  <a:pt x="12455" y="12690"/>
                  <a:pt x="12455" y="12690"/>
                </a:cubicBezTo>
                <a:cubicBezTo>
                  <a:pt x="12298" y="12690"/>
                  <a:pt x="12298" y="12690"/>
                  <a:pt x="12298" y="12690"/>
                </a:cubicBezTo>
                <a:cubicBezTo>
                  <a:pt x="12140" y="12690"/>
                  <a:pt x="11982" y="12825"/>
                  <a:pt x="11982" y="13095"/>
                </a:cubicBezTo>
                <a:cubicBezTo>
                  <a:pt x="11982" y="13230"/>
                  <a:pt x="12140" y="13365"/>
                  <a:pt x="12298" y="13365"/>
                </a:cubicBezTo>
                <a:cubicBezTo>
                  <a:pt x="12928" y="13365"/>
                  <a:pt x="12928" y="13365"/>
                  <a:pt x="12928" y="13365"/>
                </a:cubicBezTo>
                <a:cubicBezTo>
                  <a:pt x="13086" y="13365"/>
                  <a:pt x="13244" y="13230"/>
                  <a:pt x="13244" y="13095"/>
                </a:cubicBezTo>
                <a:cubicBezTo>
                  <a:pt x="13244" y="8235"/>
                  <a:pt x="13244" y="8235"/>
                  <a:pt x="13244" y="8235"/>
                </a:cubicBezTo>
                <a:cubicBezTo>
                  <a:pt x="13244" y="7965"/>
                  <a:pt x="13086" y="7830"/>
                  <a:pt x="12928" y="7830"/>
                </a:cubicBezTo>
                <a:close/>
                <a:moveTo>
                  <a:pt x="4572" y="15255"/>
                </a:moveTo>
                <a:cubicBezTo>
                  <a:pt x="10721" y="15255"/>
                  <a:pt x="10721" y="15255"/>
                  <a:pt x="10721" y="15255"/>
                </a:cubicBezTo>
                <a:cubicBezTo>
                  <a:pt x="11036" y="15255"/>
                  <a:pt x="11194" y="15120"/>
                  <a:pt x="11194" y="14850"/>
                </a:cubicBezTo>
                <a:cubicBezTo>
                  <a:pt x="11194" y="14445"/>
                  <a:pt x="11194" y="14445"/>
                  <a:pt x="11194" y="14445"/>
                </a:cubicBezTo>
                <a:cubicBezTo>
                  <a:pt x="11194" y="14310"/>
                  <a:pt x="11036" y="14040"/>
                  <a:pt x="10721" y="14040"/>
                </a:cubicBezTo>
                <a:cubicBezTo>
                  <a:pt x="10564" y="14040"/>
                  <a:pt x="10406" y="14310"/>
                  <a:pt x="10406" y="14445"/>
                </a:cubicBezTo>
                <a:cubicBezTo>
                  <a:pt x="10406" y="14580"/>
                  <a:pt x="10406" y="14580"/>
                  <a:pt x="10406" y="14580"/>
                </a:cubicBezTo>
                <a:cubicBezTo>
                  <a:pt x="5045" y="14580"/>
                  <a:pt x="5045" y="14580"/>
                  <a:pt x="5045" y="14580"/>
                </a:cubicBezTo>
                <a:cubicBezTo>
                  <a:pt x="5045" y="14445"/>
                  <a:pt x="5045" y="14445"/>
                  <a:pt x="5045" y="14445"/>
                </a:cubicBezTo>
                <a:cubicBezTo>
                  <a:pt x="5045" y="14310"/>
                  <a:pt x="4888" y="14040"/>
                  <a:pt x="4572" y="14040"/>
                </a:cubicBezTo>
                <a:cubicBezTo>
                  <a:pt x="4415" y="14040"/>
                  <a:pt x="4257" y="14310"/>
                  <a:pt x="4257" y="14445"/>
                </a:cubicBezTo>
                <a:cubicBezTo>
                  <a:pt x="4257" y="14850"/>
                  <a:pt x="4257" y="14850"/>
                  <a:pt x="4257" y="14850"/>
                </a:cubicBezTo>
                <a:cubicBezTo>
                  <a:pt x="4257" y="15120"/>
                  <a:pt x="4415" y="15255"/>
                  <a:pt x="4572" y="15255"/>
                </a:cubicBezTo>
                <a:close/>
                <a:moveTo>
                  <a:pt x="4572" y="13365"/>
                </a:moveTo>
                <a:cubicBezTo>
                  <a:pt x="10721" y="13365"/>
                  <a:pt x="10721" y="13365"/>
                  <a:pt x="10721" y="13365"/>
                </a:cubicBezTo>
                <a:cubicBezTo>
                  <a:pt x="11036" y="13365"/>
                  <a:pt x="11194" y="13230"/>
                  <a:pt x="11194" y="13095"/>
                </a:cubicBezTo>
                <a:cubicBezTo>
                  <a:pt x="11194" y="8235"/>
                  <a:pt x="11194" y="8235"/>
                  <a:pt x="11194" y="8235"/>
                </a:cubicBezTo>
                <a:cubicBezTo>
                  <a:pt x="11194" y="7965"/>
                  <a:pt x="11036" y="7830"/>
                  <a:pt x="10721" y="7830"/>
                </a:cubicBezTo>
                <a:cubicBezTo>
                  <a:pt x="4572" y="7830"/>
                  <a:pt x="4572" y="7830"/>
                  <a:pt x="4572" y="7830"/>
                </a:cubicBezTo>
                <a:cubicBezTo>
                  <a:pt x="4415" y="7830"/>
                  <a:pt x="4257" y="7965"/>
                  <a:pt x="4257" y="8235"/>
                </a:cubicBezTo>
                <a:cubicBezTo>
                  <a:pt x="4257" y="9180"/>
                  <a:pt x="4257" y="9180"/>
                  <a:pt x="4257" y="9180"/>
                </a:cubicBezTo>
                <a:cubicBezTo>
                  <a:pt x="4257" y="9315"/>
                  <a:pt x="4415" y="9450"/>
                  <a:pt x="4572" y="9450"/>
                </a:cubicBezTo>
                <a:cubicBezTo>
                  <a:pt x="4888" y="9450"/>
                  <a:pt x="5045" y="9315"/>
                  <a:pt x="5045" y="9180"/>
                </a:cubicBezTo>
                <a:cubicBezTo>
                  <a:pt x="5045" y="8505"/>
                  <a:pt x="5045" y="8505"/>
                  <a:pt x="5045" y="8505"/>
                </a:cubicBezTo>
                <a:cubicBezTo>
                  <a:pt x="10406" y="8505"/>
                  <a:pt x="10406" y="8505"/>
                  <a:pt x="10406" y="8505"/>
                </a:cubicBezTo>
                <a:cubicBezTo>
                  <a:pt x="10406" y="12690"/>
                  <a:pt x="10406" y="12690"/>
                  <a:pt x="10406" y="12690"/>
                </a:cubicBezTo>
                <a:cubicBezTo>
                  <a:pt x="5045" y="12690"/>
                  <a:pt x="5045" y="12690"/>
                  <a:pt x="5045" y="12690"/>
                </a:cubicBezTo>
                <a:cubicBezTo>
                  <a:pt x="5045" y="10530"/>
                  <a:pt x="5045" y="10530"/>
                  <a:pt x="5045" y="10530"/>
                </a:cubicBezTo>
                <a:cubicBezTo>
                  <a:pt x="5045" y="10260"/>
                  <a:pt x="4888" y="10125"/>
                  <a:pt x="4572" y="10125"/>
                </a:cubicBezTo>
                <a:cubicBezTo>
                  <a:pt x="4415" y="10125"/>
                  <a:pt x="4257" y="10260"/>
                  <a:pt x="4257" y="10530"/>
                </a:cubicBezTo>
                <a:cubicBezTo>
                  <a:pt x="4257" y="13095"/>
                  <a:pt x="4257" y="13095"/>
                  <a:pt x="4257" y="13095"/>
                </a:cubicBezTo>
                <a:cubicBezTo>
                  <a:pt x="4257" y="13230"/>
                  <a:pt x="4415" y="13365"/>
                  <a:pt x="4572" y="133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23" name="Freeform 207"/>
          <p:cNvSpPr/>
          <p:nvPr/>
        </p:nvSpPr>
        <p:spPr>
          <a:xfrm>
            <a:off x="12789021" y="9421814"/>
            <a:ext cx="700099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63" h="21600" extrusionOk="0">
                <a:moveTo>
                  <a:pt x="21133" y="18225"/>
                </a:moveTo>
                <a:cubicBezTo>
                  <a:pt x="20925" y="17820"/>
                  <a:pt x="20925" y="17820"/>
                  <a:pt x="20925" y="17820"/>
                </a:cubicBezTo>
                <a:cubicBezTo>
                  <a:pt x="20925" y="17685"/>
                  <a:pt x="21133" y="17550"/>
                  <a:pt x="21133" y="17280"/>
                </a:cubicBezTo>
                <a:cubicBezTo>
                  <a:pt x="21133" y="16875"/>
                  <a:pt x="20717" y="16335"/>
                  <a:pt x="20094" y="16200"/>
                </a:cubicBezTo>
                <a:cubicBezTo>
                  <a:pt x="16771" y="10125"/>
                  <a:pt x="16771" y="10125"/>
                  <a:pt x="16771" y="10125"/>
                </a:cubicBezTo>
                <a:cubicBezTo>
                  <a:pt x="19056" y="10125"/>
                  <a:pt x="19056" y="10125"/>
                  <a:pt x="19056" y="10125"/>
                </a:cubicBezTo>
                <a:cubicBezTo>
                  <a:pt x="19056" y="10260"/>
                  <a:pt x="19056" y="10260"/>
                  <a:pt x="19056" y="10260"/>
                </a:cubicBezTo>
                <a:cubicBezTo>
                  <a:pt x="19056" y="10395"/>
                  <a:pt x="19263" y="10530"/>
                  <a:pt x="19679" y="10530"/>
                </a:cubicBezTo>
                <a:cubicBezTo>
                  <a:pt x="19886" y="10530"/>
                  <a:pt x="20094" y="10395"/>
                  <a:pt x="20094" y="10260"/>
                </a:cubicBezTo>
                <a:cubicBezTo>
                  <a:pt x="20094" y="9315"/>
                  <a:pt x="20094" y="9315"/>
                  <a:pt x="20094" y="9315"/>
                </a:cubicBezTo>
                <a:cubicBezTo>
                  <a:pt x="20094" y="9180"/>
                  <a:pt x="19886" y="8910"/>
                  <a:pt x="19679" y="8910"/>
                </a:cubicBezTo>
                <a:cubicBezTo>
                  <a:pt x="19263" y="8910"/>
                  <a:pt x="19056" y="9180"/>
                  <a:pt x="19056" y="9315"/>
                </a:cubicBezTo>
                <a:cubicBezTo>
                  <a:pt x="19056" y="9450"/>
                  <a:pt x="19056" y="9450"/>
                  <a:pt x="19056" y="9450"/>
                </a:cubicBezTo>
                <a:cubicBezTo>
                  <a:pt x="16563" y="9450"/>
                  <a:pt x="16563" y="9450"/>
                  <a:pt x="16563" y="9450"/>
                </a:cubicBezTo>
                <a:cubicBezTo>
                  <a:pt x="13863" y="4320"/>
                  <a:pt x="13863" y="4320"/>
                  <a:pt x="13863" y="4320"/>
                </a:cubicBezTo>
                <a:cubicBezTo>
                  <a:pt x="13863" y="4185"/>
                  <a:pt x="13656" y="4185"/>
                  <a:pt x="13656" y="4185"/>
                </a:cubicBezTo>
                <a:cubicBezTo>
                  <a:pt x="13656" y="4050"/>
                  <a:pt x="13863" y="4050"/>
                  <a:pt x="13863" y="3915"/>
                </a:cubicBezTo>
                <a:cubicBezTo>
                  <a:pt x="13863" y="2835"/>
                  <a:pt x="12617" y="2025"/>
                  <a:pt x="11163" y="1890"/>
                </a:cubicBezTo>
                <a:cubicBezTo>
                  <a:pt x="11163" y="405"/>
                  <a:pt x="11163" y="405"/>
                  <a:pt x="11163" y="405"/>
                </a:cubicBezTo>
                <a:cubicBezTo>
                  <a:pt x="11163" y="135"/>
                  <a:pt x="10956" y="0"/>
                  <a:pt x="10540" y="0"/>
                </a:cubicBezTo>
                <a:cubicBezTo>
                  <a:pt x="10333" y="0"/>
                  <a:pt x="10125" y="135"/>
                  <a:pt x="10125" y="405"/>
                </a:cubicBezTo>
                <a:cubicBezTo>
                  <a:pt x="10125" y="1890"/>
                  <a:pt x="10125" y="1890"/>
                  <a:pt x="10125" y="1890"/>
                </a:cubicBezTo>
                <a:cubicBezTo>
                  <a:pt x="8463" y="2025"/>
                  <a:pt x="7425" y="2835"/>
                  <a:pt x="7425" y="3915"/>
                </a:cubicBezTo>
                <a:cubicBezTo>
                  <a:pt x="7425" y="4050"/>
                  <a:pt x="7425" y="4185"/>
                  <a:pt x="7425" y="4320"/>
                </a:cubicBezTo>
                <a:cubicBezTo>
                  <a:pt x="4725" y="9450"/>
                  <a:pt x="4725" y="9450"/>
                  <a:pt x="4725" y="9450"/>
                </a:cubicBezTo>
                <a:cubicBezTo>
                  <a:pt x="2025" y="9450"/>
                  <a:pt x="2025" y="9450"/>
                  <a:pt x="2025" y="9450"/>
                </a:cubicBezTo>
                <a:cubicBezTo>
                  <a:pt x="2025" y="9315"/>
                  <a:pt x="2025" y="9315"/>
                  <a:pt x="2025" y="9315"/>
                </a:cubicBezTo>
                <a:cubicBezTo>
                  <a:pt x="2025" y="9180"/>
                  <a:pt x="1817" y="8910"/>
                  <a:pt x="1610" y="8910"/>
                </a:cubicBezTo>
                <a:cubicBezTo>
                  <a:pt x="1194" y="8910"/>
                  <a:pt x="986" y="9180"/>
                  <a:pt x="986" y="9315"/>
                </a:cubicBezTo>
                <a:cubicBezTo>
                  <a:pt x="986" y="10260"/>
                  <a:pt x="986" y="10260"/>
                  <a:pt x="986" y="10260"/>
                </a:cubicBezTo>
                <a:cubicBezTo>
                  <a:pt x="986" y="10395"/>
                  <a:pt x="1194" y="10530"/>
                  <a:pt x="1610" y="10530"/>
                </a:cubicBezTo>
                <a:cubicBezTo>
                  <a:pt x="1817" y="10530"/>
                  <a:pt x="2025" y="10395"/>
                  <a:pt x="2025" y="10260"/>
                </a:cubicBezTo>
                <a:cubicBezTo>
                  <a:pt x="2025" y="10125"/>
                  <a:pt x="2025" y="10125"/>
                  <a:pt x="2025" y="10125"/>
                </a:cubicBezTo>
                <a:cubicBezTo>
                  <a:pt x="4310" y="10125"/>
                  <a:pt x="4310" y="10125"/>
                  <a:pt x="4310" y="10125"/>
                </a:cubicBezTo>
                <a:cubicBezTo>
                  <a:pt x="2648" y="13365"/>
                  <a:pt x="2648" y="13365"/>
                  <a:pt x="2648" y="13365"/>
                </a:cubicBezTo>
                <a:cubicBezTo>
                  <a:pt x="2648" y="13500"/>
                  <a:pt x="2856" y="13635"/>
                  <a:pt x="3063" y="13770"/>
                </a:cubicBezTo>
                <a:cubicBezTo>
                  <a:pt x="3063" y="13770"/>
                  <a:pt x="3063" y="13770"/>
                  <a:pt x="3271" y="13770"/>
                </a:cubicBezTo>
                <a:cubicBezTo>
                  <a:pt x="3479" y="13770"/>
                  <a:pt x="3686" y="13635"/>
                  <a:pt x="3686" y="13500"/>
                </a:cubicBezTo>
                <a:cubicBezTo>
                  <a:pt x="8048" y="5130"/>
                  <a:pt x="8048" y="5130"/>
                  <a:pt x="8048" y="5130"/>
                </a:cubicBezTo>
                <a:cubicBezTo>
                  <a:pt x="8256" y="5400"/>
                  <a:pt x="8671" y="5535"/>
                  <a:pt x="8879" y="5670"/>
                </a:cubicBezTo>
                <a:cubicBezTo>
                  <a:pt x="1610" y="19575"/>
                  <a:pt x="1610" y="19575"/>
                  <a:pt x="1610" y="19575"/>
                </a:cubicBezTo>
                <a:cubicBezTo>
                  <a:pt x="1402" y="19575"/>
                  <a:pt x="1194" y="19440"/>
                  <a:pt x="1194" y="19305"/>
                </a:cubicBezTo>
                <a:cubicBezTo>
                  <a:pt x="986" y="19035"/>
                  <a:pt x="986" y="18765"/>
                  <a:pt x="1194" y="18495"/>
                </a:cubicBezTo>
                <a:cubicBezTo>
                  <a:pt x="1194" y="18495"/>
                  <a:pt x="1194" y="18495"/>
                  <a:pt x="1194" y="18495"/>
                </a:cubicBezTo>
                <a:cubicBezTo>
                  <a:pt x="3063" y="14850"/>
                  <a:pt x="3063" y="14850"/>
                  <a:pt x="3063" y="14850"/>
                </a:cubicBezTo>
                <a:cubicBezTo>
                  <a:pt x="3063" y="14715"/>
                  <a:pt x="3063" y="14445"/>
                  <a:pt x="2648" y="14445"/>
                </a:cubicBezTo>
                <a:cubicBezTo>
                  <a:pt x="2440" y="14310"/>
                  <a:pt x="2025" y="14445"/>
                  <a:pt x="2025" y="14580"/>
                </a:cubicBezTo>
                <a:cubicBezTo>
                  <a:pt x="1194" y="16200"/>
                  <a:pt x="1194" y="16200"/>
                  <a:pt x="1194" y="16200"/>
                </a:cubicBezTo>
                <a:cubicBezTo>
                  <a:pt x="571" y="16335"/>
                  <a:pt x="156" y="16875"/>
                  <a:pt x="156" y="17280"/>
                </a:cubicBezTo>
                <a:cubicBezTo>
                  <a:pt x="156" y="17550"/>
                  <a:pt x="156" y="17685"/>
                  <a:pt x="363" y="17955"/>
                </a:cubicBezTo>
                <a:cubicBezTo>
                  <a:pt x="156" y="18225"/>
                  <a:pt x="156" y="18225"/>
                  <a:pt x="156" y="18225"/>
                </a:cubicBezTo>
                <a:cubicBezTo>
                  <a:pt x="-52" y="18630"/>
                  <a:pt x="-52" y="19170"/>
                  <a:pt x="156" y="19575"/>
                </a:cubicBezTo>
                <a:cubicBezTo>
                  <a:pt x="363" y="19845"/>
                  <a:pt x="779" y="20115"/>
                  <a:pt x="1194" y="20250"/>
                </a:cubicBezTo>
                <a:cubicBezTo>
                  <a:pt x="779" y="21195"/>
                  <a:pt x="779" y="21195"/>
                  <a:pt x="779" y="21195"/>
                </a:cubicBezTo>
                <a:cubicBezTo>
                  <a:pt x="779" y="21330"/>
                  <a:pt x="779" y="21465"/>
                  <a:pt x="1194" y="21600"/>
                </a:cubicBezTo>
                <a:cubicBezTo>
                  <a:pt x="1194" y="21600"/>
                  <a:pt x="1194" y="21600"/>
                  <a:pt x="1194" y="21600"/>
                </a:cubicBezTo>
                <a:cubicBezTo>
                  <a:pt x="1402" y="21600"/>
                  <a:pt x="1610" y="21465"/>
                  <a:pt x="1817" y="21330"/>
                </a:cubicBezTo>
                <a:cubicBezTo>
                  <a:pt x="3271" y="18495"/>
                  <a:pt x="3271" y="18495"/>
                  <a:pt x="3271" y="18495"/>
                </a:cubicBezTo>
                <a:cubicBezTo>
                  <a:pt x="3894" y="18360"/>
                  <a:pt x="4310" y="17820"/>
                  <a:pt x="4310" y="17280"/>
                </a:cubicBezTo>
                <a:cubicBezTo>
                  <a:pt x="4310" y="17145"/>
                  <a:pt x="4310" y="17010"/>
                  <a:pt x="4102" y="16875"/>
                </a:cubicBezTo>
                <a:cubicBezTo>
                  <a:pt x="7633" y="10125"/>
                  <a:pt x="7633" y="10125"/>
                  <a:pt x="7633" y="10125"/>
                </a:cubicBezTo>
                <a:cubicBezTo>
                  <a:pt x="10125" y="10125"/>
                  <a:pt x="10125" y="10125"/>
                  <a:pt x="10125" y="10125"/>
                </a:cubicBezTo>
                <a:cubicBezTo>
                  <a:pt x="10125" y="10665"/>
                  <a:pt x="10125" y="10665"/>
                  <a:pt x="10125" y="10665"/>
                </a:cubicBezTo>
                <a:cubicBezTo>
                  <a:pt x="10125" y="10935"/>
                  <a:pt x="10333" y="11070"/>
                  <a:pt x="10540" y="11070"/>
                </a:cubicBezTo>
                <a:cubicBezTo>
                  <a:pt x="10956" y="11070"/>
                  <a:pt x="11163" y="10935"/>
                  <a:pt x="11163" y="10665"/>
                </a:cubicBezTo>
                <a:cubicBezTo>
                  <a:pt x="11163" y="10125"/>
                  <a:pt x="11163" y="10125"/>
                  <a:pt x="11163" y="10125"/>
                </a:cubicBezTo>
                <a:cubicBezTo>
                  <a:pt x="13448" y="10125"/>
                  <a:pt x="13448" y="10125"/>
                  <a:pt x="13448" y="10125"/>
                </a:cubicBezTo>
                <a:cubicBezTo>
                  <a:pt x="16979" y="16875"/>
                  <a:pt x="16979" y="16875"/>
                  <a:pt x="16979" y="16875"/>
                </a:cubicBezTo>
                <a:cubicBezTo>
                  <a:pt x="16979" y="17010"/>
                  <a:pt x="16771" y="17145"/>
                  <a:pt x="16771" y="17280"/>
                </a:cubicBezTo>
                <a:cubicBezTo>
                  <a:pt x="16771" y="17820"/>
                  <a:pt x="17186" y="18360"/>
                  <a:pt x="17810" y="18495"/>
                </a:cubicBezTo>
                <a:cubicBezTo>
                  <a:pt x="19471" y="21330"/>
                  <a:pt x="19471" y="21330"/>
                  <a:pt x="19471" y="21330"/>
                </a:cubicBezTo>
                <a:cubicBezTo>
                  <a:pt x="19471" y="21465"/>
                  <a:pt x="19679" y="21600"/>
                  <a:pt x="19886" y="21600"/>
                </a:cubicBezTo>
                <a:cubicBezTo>
                  <a:pt x="19886" y="21600"/>
                  <a:pt x="20094" y="21600"/>
                  <a:pt x="20094" y="21600"/>
                </a:cubicBezTo>
                <a:cubicBezTo>
                  <a:pt x="20302" y="21465"/>
                  <a:pt x="20510" y="21330"/>
                  <a:pt x="20302" y="21195"/>
                </a:cubicBezTo>
                <a:cubicBezTo>
                  <a:pt x="19886" y="20250"/>
                  <a:pt x="19886" y="20250"/>
                  <a:pt x="19886" y="20250"/>
                </a:cubicBezTo>
                <a:cubicBezTo>
                  <a:pt x="20925" y="19845"/>
                  <a:pt x="21548" y="19035"/>
                  <a:pt x="21133" y="18225"/>
                </a:cubicBezTo>
                <a:close/>
                <a:moveTo>
                  <a:pt x="17810" y="17280"/>
                </a:moveTo>
                <a:cubicBezTo>
                  <a:pt x="17810" y="17010"/>
                  <a:pt x="18433" y="16605"/>
                  <a:pt x="19056" y="16605"/>
                </a:cubicBezTo>
                <a:cubicBezTo>
                  <a:pt x="19471" y="16605"/>
                  <a:pt x="20094" y="17010"/>
                  <a:pt x="20094" y="17280"/>
                </a:cubicBezTo>
                <a:cubicBezTo>
                  <a:pt x="20094" y="17685"/>
                  <a:pt x="19471" y="18090"/>
                  <a:pt x="19056" y="18090"/>
                </a:cubicBezTo>
                <a:cubicBezTo>
                  <a:pt x="18433" y="18090"/>
                  <a:pt x="17810" y="17685"/>
                  <a:pt x="17810" y="17280"/>
                </a:cubicBezTo>
                <a:close/>
                <a:moveTo>
                  <a:pt x="18848" y="15930"/>
                </a:moveTo>
                <a:cubicBezTo>
                  <a:pt x="18433" y="15930"/>
                  <a:pt x="18017" y="16065"/>
                  <a:pt x="17810" y="16200"/>
                </a:cubicBezTo>
                <a:cubicBezTo>
                  <a:pt x="12202" y="5670"/>
                  <a:pt x="12202" y="5670"/>
                  <a:pt x="12202" y="5670"/>
                </a:cubicBezTo>
                <a:cubicBezTo>
                  <a:pt x="12617" y="5535"/>
                  <a:pt x="12825" y="5400"/>
                  <a:pt x="13033" y="5130"/>
                </a:cubicBezTo>
                <a:lnTo>
                  <a:pt x="18848" y="15930"/>
                </a:lnTo>
                <a:close/>
                <a:moveTo>
                  <a:pt x="11163" y="5670"/>
                </a:moveTo>
                <a:cubicBezTo>
                  <a:pt x="11163" y="5805"/>
                  <a:pt x="10956" y="5940"/>
                  <a:pt x="10540" y="5940"/>
                </a:cubicBezTo>
                <a:cubicBezTo>
                  <a:pt x="10333" y="5940"/>
                  <a:pt x="10125" y="5805"/>
                  <a:pt x="10125" y="5670"/>
                </a:cubicBezTo>
                <a:cubicBezTo>
                  <a:pt x="10125" y="5670"/>
                  <a:pt x="10125" y="5535"/>
                  <a:pt x="10125" y="5535"/>
                </a:cubicBezTo>
                <a:cubicBezTo>
                  <a:pt x="10125" y="5400"/>
                  <a:pt x="10333" y="5265"/>
                  <a:pt x="10540" y="5265"/>
                </a:cubicBezTo>
                <a:cubicBezTo>
                  <a:pt x="10748" y="5265"/>
                  <a:pt x="10956" y="5400"/>
                  <a:pt x="11163" y="5535"/>
                </a:cubicBezTo>
                <a:cubicBezTo>
                  <a:pt x="11163" y="5535"/>
                  <a:pt x="11163" y="5670"/>
                  <a:pt x="11163" y="5670"/>
                </a:cubicBezTo>
                <a:close/>
                <a:moveTo>
                  <a:pt x="10540" y="2565"/>
                </a:moveTo>
                <a:cubicBezTo>
                  <a:pt x="11786" y="2565"/>
                  <a:pt x="12617" y="3105"/>
                  <a:pt x="12617" y="3915"/>
                </a:cubicBezTo>
                <a:cubicBezTo>
                  <a:pt x="12617" y="4320"/>
                  <a:pt x="12410" y="4725"/>
                  <a:pt x="11786" y="4995"/>
                </a:cubicBezTo>
                <a:cubicBezTo>
                  <a:pt x="11579" y="4725"/>
                  <a:pt x="11163" y="4590"/>
                  <a:pt x="10540" y="4590"/>
                </a:cubicBezTo>
                <a:cubicBezTo>
                  <a:pt x="10125" y="4590"/>
                  <a:pt x="9502" y="4725"/>
                  <a:pt x="9294" y="4995"/>
                </a:cubicBezTo>
                <a:cubicBezTo>
                  <a:pt x="8879" y="4725"/>
                  <a:pt x="8463" y="4320"/>
                  <a:pt x="8463" y="3915"/>
                </a:cubicBezTo>
                <a:cubicBezTo>
                  <a:pt x="8463" y="3105"/>
                  <a:pt x="9502" y="2565"/>
                  <a:pt x="10540" y="2565"/>
                </a:cubicBezTo>
                <a:close/>
                <a:moveTo>
                  <a:pt x="11163" y="9450"/>
                </a:moveTo>
                <a:cubicBezTo>
                  <a:pt x="11163" y="8910"/>
                  <a:pt x="11163" y="8910"/>
                  <a:pt x="11163" y="8910"/>
                </a:cubicBezTo>
                <a:cubicBezTo>
                  <a:pt x="11163" y="8640"/>
                  <a:pt x="10956" y="8505"/>
                  <a:pt x="10540" y="8505"/>
                </a:cubicBezTo>
                <a:cubicBezTo>
                  <a:pt x="10333" y="8505"/>
                  <a:pt x="10125" y="8640"/>
                  <a:pt x="10125" y="8910"/>
                </a:cubicBezTo>
                <a:cubicBezTo>
                  <a:pt x="10125" y="9450"/>
                  <a:pt x="10125" y="9450"/>
                  <a:pt x="10125" y="9450"/>
                </a:cubicBezTo>
                <a:cubicBezTo>
                  <a:pt x="8048" y="9450"/>
                  <a:pt x="8048" y="9450"/>
                  <a:pt x="8048" y="9450"/>
                </a:cubicBezTo>
                <a:cubicBezTo>
                  <a:pt x="9502" y="6480"/>
                  <a:pt x="9502" y="6480"/>
                  <a:pt x="9502" y="6480"/>
                </a:cubicBezTo>
                <a:cubicBezTo>
                  <a:pt x="9917" y="6615"/>
                  <a:pt x="10125" y="6615"/>
                  <a:pt x="10540" y="6615"/>
                </a:cubicBezTo>
                <a:cubicBezTo>
                  <a:pt x="10956" y="6615"/>
                  <a:pt x="11371" y="6615"/>
                  <a:pt x="11579" y="6480"/>
                </a:cubicBezTo>
                <a:cubicBezTo>
                  <a:pt x="13033" y="9450"/>
                  <a:pt x="13033" y="9450"/>
                  <a:pt x="13033" y="9450"/>
                </a:cubicBezTo>
                <a:cubicBezTo>
                  <a:pt x="11163" y="9450"/>
                  <a:pt x="11163" y="9450"/>
                  <a:pt x="11163" y="9450"/>
                </a:cubicBezTo>
                <a:close/>
                <a:moveTo>
                  <a:pt x="19679" y="19575"/>
                </a:moveTo>
                <a:cubicBezTo>
                  <a:pt x="19056" y="18765"/>
                  <a:pt x="19056" y="18765"/>
                  <a:pt x="19056" y="18765"/>
                </a:cubicBezTo>
                <a:cubicBezTo>
                  <a:pt x="19471" y="18765"/>
                  <a:pt x="19886" y="18630"/>
                  <a:pt x="20094" y="18495"/>
                </a:cubicBezTo>
                <a:cubicBezTo>
                  <a:pt x="20302" y="18900"/>
                  <a:pt x="20094" y="19305"/>
                  <a:pt x="19679" y="195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24" name="Freeform 208"/>
          <p:cNvSpPr/>
          <p:nvPr/>
        </p:nvSpPr>
        <p:spPr>
          <a:xfrm>
            <a:off x="12758738" y="10663238"/>
            <a:ext cx="7937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195"/>
                </a:moveTo>
                <a:cubicBezTo>
                  <a:pt x="21600" y="18630"/>
                  <a:pt x="20483" y="16470"/>
                  <a:pt x="18248" y="14445"/>
                </a:cubicBezTo>
                <a:cubicBezTo>
                  <a:pt x="16386" y="12690"/>
                  <a:pt x="13966" y="11340"/>
                  <a:pt x="11731" y="9990"/>
                </a:cubicBezTo>
                <a:cubicBezTo>
                  <a:pt x="7076" y="7425"/>
                  <a:pt x="2793" y="5130"/>
                  <a:pt x="2793" y="405"/>
                </a:cubicBezTo>
                <a:cubicBezTo>
                  <a:pt x="2793" y="135"/>
                  <a:pt x="2607" y="0"/>
                  <a:pt x="2421" y="0"/>
                </a:cubicBezTo>
                <a:cubicBezTo>
                  <a:pt x="559" y="0"/>
                  <a:pt x="559" y="0"/>
                  <a:pt x="559" y="0"/>
                </a:cubicBezTo>
                <a:cubicBezTo>
                  <a:pt x="186" y="0"/>
                  <a:pt x="0" y="135"/>
                  <a:pt x="0" y="405"/>
                </a:cubicBezTo>
                <a:cubicBezTo>
                  <a:pt x="0" y="2970"/>
                  <a:pt x="1117" y="5130"/>
                  <a:pt x="3166" y="7155"/>
                </a:cubicBezTo>
                <a:cubicBezTo>
                  <a:pt x="4655" y="8505"/>
                  <a:pt x="6517" y="9720"/>
                  <a:pt x="8379" y="10800"/>
                </a:cubicBezTo>
                <a:cubicBezTo>
                  <a:pt x="6703" y="11745"/>
                  <a:pt x="4655" y="12960"/>
                  <a:pt x="3166" y="14445"/>
                </a:cubicBezTo>
                <a:cubicBezTo>
                  <a:pt x="1117" y="16470"/>
                  <a:pt x="0" y="18630"/>
                  <a:pt x="0" y="21195"/>
                </a:cubicBezTo>
                <a:cubicBezTo>
                  <a:pt x="0" y="21465"/>
                  <a:pt x="186" y="21600"/>
                  <a:pt x="559" y="21600"/>
                </a:cubicBezTo>
                <a:cubicBezTo>
                  <a:pt x="2421" y="21600"/>
                  <a:pt x="2421" y="21600"/>
                  <a:pt x="2421" y="21600"/>
                </a:cubicBezTo>
                <a:cubicBezTo>
                  <a:pt x="2607" y="21600"/>
                  <a:pt x="2793" y="21465"/>
                  <a:pt x="2793" y="21195"/>
                </a:cubicBezTo>
                <a:cubicBezTo>
                  <a:pt x="2793" y="20925"/>
                  <a:pt x="2793" y="20520"/>
                  <a:pt x="2979" y="20250"/>
                </a:cubicBezTo>
                <a:cubicBezTo>
                  <a:pt x="6331" y="20250"/>
                  <a:pt x="6331" y="20250"/>
                  <a:pt x="6331" y="20250"/>
                </a:cubicBezTo>
                <a:cubicBezTo>
                  <a:pt x="6517" y="20250"/>
                  <a:pt x="6703" y="20115"/>
                  <a:pt x="6703" y="19845"/>
                </a:cubicBezTo>
                <a:cubicBezTo>
                  <a:pt x="6703" y="19710"/>
                  <a:pt x="6517" y="19575"/>
                  <a:pt x="6331" y="19575"/>
                </a:cubicBezTo>
                <a:cubicBezTo>
                  <a:pt x="2979" y="19575"/>
                  <a:pt x="2979" y="19575"/>
                  <a:pt x="2979" y="19575"/>
                </a:cubicBezTo>
                <a:cubicBezTo>
                  <a:pt x="3166" y="18765"/>
                  <a:pt x="3538" y="18090"/>
                  <a:pt x="3910" y="17550"/>
                </a:cubicBezTo>
                <a:cubicBezTo>
                  <a:pt x="15641" y="17550"/>
                  <a:pt x="15641" y="17550"/>
                  <a:pt x="15641" y="17550"/>
                </a:cubicBezTo>
                <a:cubicBezTo>
                  <a:pt x="16014" y="17550"/>
                  <a:pt x="16200" y="17280"/>
                  <a:pt x="16200" y="17145"/>
                </a:cubicBezTo>
                <a:cubicBezTo>
                  <a:pt x="16200" y="17010"/>
                  <a:pt x="16014" y="16740"/>
                  <a:pt x="15641" y="16740"/>
                </a:cubicBezTo>
                <a:cubicBezTo>
                  <a:pt x="4469" y="16740"/>
                  <a:pt x="4469" y="16740"/>
                  <a:pt x="4469" y="16740"/>
                </a:cubicBezTo>
                <a:cubicBezTo>
                  <a:pt x="5028" y="16065"/>
                  <a:pt x="5772" y="15390"/>
                  <a:pt x="6517" y="14715"/>
                </a:cubicBezTo>
                <a:cubicBezTo>
                  <a:pt x="12476" y="14715"/>
                  <a:pt x="12476" y="14715"/>
                  <a:pt x="12476" y="14715"/>
                </a:cubicBezTo>
                <a:cubicBezTo>
                  <a:pt x="12662" y="14715"/>
                  <a:pt x="12848" y="14580"/>
                  <a:pt x="12848" y="14445"/>
                </a:cubicBezTo>
                <a:cubicBezTo>
                  <a:pt x="12848" y="14175"/>
                  <a:pt x="12662" y="14040"/>
                  <a:pt x="12476" y="14040"/>
                </a:cubicBezTo>
                <a:cubicBezTo>
                  <a:pt x="7634" y="14040"/>
                  <a:pt x="7634" y="14040"/>
                  <a:pt x="7634" y="14040"/>
                </a:cubicBezTo>
                <a:cubicBezTo>
                  <a:pt x="8566" y="13365"/>
                  <a:pt x="9683" y="12825"/>
                  <a:pt x="10800" y="12150"/>
                </a:cubicBezTo>
                <a:cubicBezTo>
                  <a:pt x="14897" y="14445"/>
                  <a:pt x="18621" y="16875"/>
                  <a:pt x="18621" y="21195"/>
                </a:cubicBezTo>
                <a:cubicBezTo>
                  <a:pt x="18621" y="21465"/>
                  <a:pt x="18993" y="21600"/>
                  <a:pt x="19179" y="21600"/>
                </a:cubicBezTo>
                <a:cubicBezTo>
                  <a:pt x="21041" y="21600"/>
                  <a:pt x="21041" y="21600"/>
                  <a:pt x="21041" y="21600"/>
                </a:cubicBezTo>
                <a:cubicBezTo>
                  <a:pt x="21414" y="21600"/>
                  <a:pt x="21600" y="21465"/>
                  <a:pt x="21600" y="21195"/>
                </a:cubicBezTo>
                <a:cubicBezTo>
                  <a:pt x="21600" y="21195"/>
                  <a:pt x="21600" y="21195"/>
                  <a:pt x="21600" y="21195"/>
                </a:cubicBezTo>
                <a:close/>
                <a:moveTo>
                  <a:pt x="6145" y="14175"/>
                </a:moveTo>
                <a:cubicBezTo>
                  <a:pt x="5959" y="14175"/>
                  <a:pt x="5959" y="14175"/>
                  <a:pt x="5959" y="14175"/>
                </a:cubicBezTo>
                <a:cubicBezTo>
                  <a:pt x="5400" y="14580"/>
                  <a:pt x="5028" y="14985"/>
                  <a:pt x="4469" y="15390"/>
                </a:cubicBezTo>
                <a:cubicBezTo>
                  <a:pt x="4097" y="15930"/>
                  <a:pt x="3538" y="16470"/>
                  <a:pt x="3166" y="17010"/>
                </a:cubicBezTo>
                <a:cubicBezTo>
                  <a:pt x="3166" y="17010"/>
                  <a:pt x="3166" y="17010"/>
                  <a:pt x="3166" y="17010"/>
                </a:cubicBezTo>
                <a:cubicBezTo>
                  <a:pt x="2607" y="17955"/>
                  <a:pt x="2234" y="18765"/>
                  <a:pt x="2048" y="19845"/>
                </a:cubicBezTo>
                <a:cubicBezTo>
                  <a:pt x="2048" y="19845"/>
                  <a:pt x="2048" y="19845"/>
                  <a:pt x="2048" y="19845"/>
                </a:cubicBezTo>
                <a:cubicBezTo>
                  <a:pt x="2048" y="20250"/>
                  <a:pt x="1862" y="20520"/>
                  <a:pt x="1862" y="20925"/>
                </a:cubicBezTo>
                <a:cubicBezTo>
                  <a:pt x="931" y="20925"/>
                  <a:pt x="931" y="20925"/>
                  <a:pt x="931" y="20925"/>
                </a:cubicBezTo>
                <a:cubicBezTo>
                  <a:pt x="1117" y="18630"/>
                  <a:pt x="2048" y="16605"/>
                  <a:pt x="3910" y="14850"/>
                </a:cubicBezTo>
                <a:cubicBezTo>
                  <a:pt x="5400" y="13365"/>
                  <a:pt x="7448" y="12285"/>
                  <a:pt x="9310" y="11205"/>
                </a:cubicBezTo>
                <a:cubicBezTo>
                  <a:pt x="9497" y="11340"/>
                  <a:pt x="9683" y="11475"/>
                  <a:pt x="9869" y="11610"/>
                </a:cubicBezTo>
                <a:cubicBezTo>
                  <a:pt x="9869" y="11610"/>
                  <a:pt x="10055" y="11610"/>
                  <a:pt x="10055" y="11610"/>
                </a:cubicBezTo>
                <a:cubicBezTo>
                  <a:pt x="8566" y="12420"/>
                  <a:pt x="7262" y="13230"/>
                  <a:pt x="6145" y="14175"/>
                </a:cubicBezTo>
                <a:close/>
                <a:moveTo>
                  <a:pt x="19552" y="20925"/>
                </a:moveTo>
                <a:cubicBezTo>
                  <a:pt x="19552" y="18765"/>
                  <a:pt x="18621" y="16875"/>
                  <a:pt x="16759" y="15255"/>
                </a:cubicBezTo>
                <a:cubicBezTo>
                  <a:pt x="15083" y="13635"/>
                  <a:pt x="12848" y="12420"/>
                  <a:pt x="10428" y="11070"/>
                </a:cubicBezTo>
                <a:cubicBezTo>
                  <a:pt x="8193" y="9720"/>
                  <a:pt x="5772" y="8370"/>
                  <a:pt x="3910" y="6750"/>
                </a:cubicBezTo>
                <a:cubicBezTo>
                  <a:pt x="2048" y="4995"/>
                  <a:pt x="1117" y="2970"/>
                  <a:pt x="931" y="675"/>
                </a:cubicBezTo>
                <a:cubicBezTo>
                  <a:pt x="1862" y="675"/>
                  <a:pt x="1862" y="675"/>
                  <a:pt x="1862" y="675"/>
                </a:cubicBezTo>
                <a:cubicBezTo>
                  <a:pt x="2048" y="2835"/>
                  <a:pt x="2979" y="4725"/>
                  <a:pt x="4841" y="6345"/>
                </a:cubicBezTo>
                <a:cubicBezTo>
                  <a:pt x="6517" y="7965"/>
                  <a:pt x="8752" y="9180"/>
                  <a:pt x="10986" y="10530"/>
                </a:cubicBezTo>
                <a:cubicBezTo>
                  <a:pt x="13407" y="11880"/>
                  <a:pt x="15828" y="13230"/>
                  <a:pt x="17503" y="14850"/>
                </a:cubicBezTo>
                <a:cubicBezTo>
                  <a:pt x="19552" y="16605"/>
                  <a:pt x="20483" y="18630"/>
                  <a:pt x="20669" y="20925"/>
                </a:cubicBezTo>
                <a:lnTo>
                  <a:pt x="19552" y="20925"/>
                </a:lnTo>
                <a:close/>
                <a:moveTo>
                  <a:pt x="7634" y="4050"/>
                </a:moveTo>
                <a:cubicBezTo>
                  <a:pt x="8007" y="4050"/>
                  <a:pt x="8193" y="4320"/>
                  <a:pt x="8193" y="4455"/>
                </a:cubicBezTo>
                <a:cubicBezTo>
                  <a:pt x="8193" y="4590"/>
                  <a:pt x="8007" y="4860"/>
                  <a:pt x="7634" y="4860"/>
                </a:cubicBezTo>
                <a:cubicBezTo>
                  <a:pt x="5772" y="4860"/>
                  <a:pt x="5772" y="4860"/>
                  <a:pt x="5772" y="4860"/>
                </a:cubicBezTo>
                <a:cubicBezTo>
                  <a:pt x="5586" y="4860"/>
                  <a:pt x="5400" y="4590"/>
                  <a:pt x="5400" y="4455"/>
                </a:cubicBezTo>
                <a:cubicBezTo>
                  <a:pt x="5400" y="4320"/>
                  <a:pt x="5586" y="4050"/>
                  <a:pt x="5772" y="4050"/>
                </a:cubicBezTo>
                <a:lnTo>
                  <a:pt x="7634" y="4050"/>
                </a:lnTo>
                <a:close/>
                <a:moveTo>
                  <a:pt x="3910" y="1755"/>
                </a:moveTo>
                <a:cubicBezTo>
                  <a:pt x="3910" y="1485"/>
                  <a:pt x="4097" y="1350"/>
                  <a:pt x="4469" y="1350"/>
                </a:cubicBezTo>
                <a:cubicBezTo>
                  <a:pt x="18621" y="1350"/>
                  <a:pt x="18621" y="1350"/>
                  <a:pt x="18621" y="1350"/>
                </a:cubicBezTo>
                <a:cubicBezTo>
                  <a:pt x="18621" y="1080"/>
                  <a:pt x="18621" y="675"/>
                  <a:pt x="18621" y="405"/>
                </a:cubicBezTo>
                <a:cubicBezTo>
                  <a:pt x="18621" y="135"/>
                  <a:pt x="18993" y="0"/>
                  <a:pt x="19179" y="0"/>
                </a:cubicBezTo>
                <a:cubicBezTo>
                  <a:pt x="21041" y="0"/>
                  <a:pt x="21041" y="0"/>
                  <a:pt x="21041" y="0"/>
                </a:cubicBezTo>
                <a:cubicBezTo>
                  <a:pt x="21414" y="0"/>
                  <a:pt x="21600" y="135"/>
                  <a:pt x="21600" y="405"/>
                </a:cubicBezTo>
                <a:cubicBezTo>
                  <a:pt x="21600" y="2970"/>
                  <a:pt x="20483" y="5130"/>
                  <a:pt x="18248" y="7155"/>
                </a:cubicBezTo>
                <a:cubicBezTo>
                  <a:pt x="17317" y="8100"/>
                  <a:pt x="16014" y="9045"/>
                  <a:pt x="14152" y="10125"/>
                </a:cubicBezTo>
                <a:cubicBezTo>
                  <a:pt x="14152" y="10260"/>
                  <a:pt x="13966" y="10260"/>
                  <a:pt x="13779" y="10260"/>
                </a:cubicBezTo>
                <a:cubicBezTo>
                  <a:pt x="13779" y="10260"/>
                  <a:pt x="13593" y="10260"/>
                  <a:pt x="13407" y="10125"/>
                </a:cubicBezTo>
                <a:cubicBezTo>
                  <a:pt x="13407" y="9990"/>
                  <a:pt x="13407" y="9720"/>
                  <a:pt x="13593" y="9585"/>
                </a:cubicBezTo>
                <a:cubicBezTo>
                  <a:pt x="15269" y="8640"/>
                  <a:pt x="16572" y="7695"/>
                  <a:pt x="17503" y="6750"/>
                </a:cubicBezTo>
                <a:cubicBezTo>
                  <a:pt x="19552" y="4995"/>
                  <a:pt x="20483" y="2970"/>
                  <a:pt x="20669" y="675"/>
                </a:cubicBezTo>
                <a:cubicBezTo>
                  <a:pt x="19552" y="675"/>
                  <a:pt x="19552" y="675"/>
                  <a:pt x="19552" y="675"/>
                </a:cubicBezTo>
                <a:cubicBezTo>
                  <a:pt x="19552" y="1080"/>
                  <a:pt x="19552" y="1350"/>
                  <a:pt x="19552" y="1755"/>
                </a:cubicBezTo>
                <a:cubicBezTo>
                  <a:pt x="19552" y="1755"/>
                  <a:pt x="19552" y="1755"/>
                  <a:pt x="19552" y="1755"/>
                </a:cubicBezTo>
                <a:cubicBezTo>
                  <a:pt x="19366" y="2835"/>
                  <a:pt x="18993" y="3780"/>
                  <a:pt x="18434" y="4590"/>
                </a:cubicBezTo>
                <a:cubicBezTo>
                  <a:pt x="18248" y="4590"/>
                  <a:pt x="18248" y="4590"/>
                  <a:pt x="18248" y="4590"/>
                </a:cubicBezTo>
                <a:cubicBezTo>
                  <a:pt x="16945" y="6615"/>
                  <a:pt x="14710" y="8100"/>
                  <a:pt x="12662" y="9315"/>
                </a:cubicBezTo>
                <a:cubicBezTo>
                  <a:pt x="12476" y="9450"/>
                  <a:pt x="12103" y="9450"/>
                  <a:pt x="11917" y="9315"/>
                </a:cubicBezTo>
                <a:cubicBezTo>
                  <a:pt x="11731" y="9180"/>
                  <a:pt x="11731" y="8910"/>
                  <a:pt x="12103" y="8775"/>
                </a:cubicBezTo>
                <a:cubicBezTo>
                  <a:pt x="12662" y="8370"/>
                  <a:pt x="13407" y="7965"/>
                  <a:pt x="13966" y="7560"/>
                </a:cubicBezTo>
                <a:cubicBezTo>
                  <a:pt x="9124" y="7560"/>
                  <a:pt x="9124" y="7560"/>
                  <a:pt x="9124" y="7560"/>
                </a:cubicBezTo>
                <a:cubicBezTo>
                  <a:pt x="8938" y="7560"/>
                  <a:pt x="8752" y="7425"/>
                  <a:pt x="8752" y="7155"/>
                </a:cubicBezTo>
                <a:cubicBezTo>
                  <a:pt x="8752" y="7020"/>
                  <a:pt x="8938" y="6885"/>
                  <a:pt x="9124" y="6885"/>
                </a:cubicBezTo>
                <a:cubicBezTo>
                  <a:pt x="14897" y="6885"/>
                  <a:pt x="14897" y="6885"/>
                  <a:pt x="14897" y="6885"/>
                </a:cubicBezTo>
                <a:cubicBezTo>
                  <a:pt x="15828" y="6210"/>
                  <a:pt x="16572" y="5535"/>
                  <a:pt x="17131" y="4860"/>
                </a:cubicBezTo>
                <a:cubicBezTo>
                  <a:pt x="9683" y="4860"/>
                  <a:pt x="9683" y="4860"/>
                  <a:pt x="9683" y="4860"/>
                </a:cubicBezTo>
                <a:cubicBezTo>
                  <a:pt x="9310" y="4860"/>
                  <a:pt x="9124" y="4590"/>
                  <a:pt x="9124" y="4455"/>
                </a:cubicBezTo>
                <a:cubicBezTo>
                  <a:pt x="9124" y="4320"/>
                  <a:pt x="9310" y="4050"/>
                  <a:pt x="9683" y="4050"/>
                </a:cubicBezTo>
                <a:cubicBezTo>
                  <a:pt x="17690" y="4050"/>
                  <a:pt x="17690" y="4050"/>
                  <a:pt x="17690" y="4050"/>
                </a:cubicBezTo>
                <a:cubicBezTo>
                  <a:pt x="18062" y="3510"/>
                  <a:pt x="18248" y="2835"/>
                  <a:pt x="18434" y="2025"/>
                </a:cubicBezTo>
                <a:cubicBezTo>
                  <a:pt x="4469" y="2025"/>
                  <a:pt x="4469" y="2025"/>
                  <a:pt x="4469" y="2025"/>
                </a:cubicBezTo>
                <a:cubicBezTo>
                  <a:pt x="4097" y="2025"/>
                  <a:pt x="3910" y="1890"/>
                  <a:pt x="3910" y="1755"/>
                </a:cubicBezTo>
                <a:close/>
                <a:moveTo>
                  <a:pt x="17503" y="19845"/>
                </a:moveTo>
                <a:cubicBezTo>
                  <a:pt x="17503" y="20115"/>
                  <a:pt x="17317" y="20250"/>
                  <a:pt x="17131" y="20250"/>
                </a:cubicBezTo>
                <a:cubicBezTo>
                  <a:pt x="8193" y="20250"/>
                  <a:pt x="8193" y="20250"/>
                  <a:pt x="8193" y="20250"/>
                </a:cubicBezTo>
                <a:cubicBezTo>
                  <a:pt x="8007" y="20250"/>
                  <a:pt x="7821" y="20115"/>
                  <a:pt x="7821" y="19845"/>
                </a:cubicBezTo>
                <a:cubicBezTo>
                  <a:pt x="7821" y="19710"/>
                  <a:pt x="8007" y="19575"/>
                  <a:pt x="8193" y="19575"/>
                </a:cubicBezTo>
                <a:cubicBezTo>
                  <a:pt x="17131" y="19575"/>
                  <a:pt x="17131" y="19575"/>
                  <a:pt x="17131" y="19575"/>
                </a:cubicBezTo>
                <a:cubicBezTo>
                  <a:pt x="17317" y="19575"/>
                  <a:pt x="17503" y="19710"/>
                  <a:pt x="17503" y="198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25" name="Freeform 209"/>
          <p:cNvSpPr/>
          <p:nvPr/>
        </p:nvSpPr>
        <p:spPr>
          <a:xfrm>
            <a:off x="14618783" y="1951038"/>
            <a:ext cx="894466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757" h="21600" extrusionOk="0">
                <a:moveTo>
                  <a:pt x="16745" y="20925"/>
                </a:moveTo>
                <a:cubicBezTo>
                  <a:pt x="16594" y="20925"/>
                  <a:pt x="16594" y="20925"/>
                  <a:pt x="16594" y="20925"/>
                </a:cubicBezTo>
                <a:cubicBezTo>
                  <a:pt x="16292" y="20115"/>
                  <a:pt x="15537" y="19575"/>
                  <a:pt x="14630" y="19575"/>
                </a:cubicBezTo>
                <a:cubicBezTo>
                  <a:pt x="11307" y="19575"/>
                  <a:pt x="11307" y="19575"/>
                  <a:pt x="11307" y="19575"/>
                </a:cubicBezTo>
                <a:cubicBezTo>
                  <a:pt x="11307" y="18765"/>
                  <a:pt x="11307" y="18765"/>
                  <a:pt x="11307" y="18765"/>
                </a:cubicBezTo>
                <a:cubicBezTo>
                  <a:pt x="12516" y="18765"/>
                  <a:pt x="13875" y="18495"/>
                  <a:pt x="15083" y="18090"/>
                </a:cubicBezTo>
                <a:cubicBezTo>
                  <a:pt x="15234" y="18090"/>
                  <a:pt x="15234" y="17955"/>
                  <a:pt x="15234" y="17820"/>
                </a:cubicBezTo>
                <a:cubicBezTo>
                  <a:pt x="15385" y="17820"/>
                  <a:pt x="15385" y="17685"/>
                  <a:pt x="15234" y="17685"/>
                </a:cubicBezTo>
                <a:cubicBezTo>
                  <a:pt x="15083" y="17145"/>
                  <a:pt x="15083" y="17145"/>
                  <a:pt x="15083" y="17145"/>
                </a:cubicBezTo>
                <a:cubicBezTo>
                  <a:pt x="15083" y="17010"/>
                  <a:pt x="14781" y="16875"/>
                  <a:pt x="14630" y="17010"/>
                </a:cubicBezTo>
                <a:cubicBezTo>
                  <a:pt x="14328" y="17145"/>
                  <a:pt x="14328" y="17280"/>
                  <a:pt x="14328" y="17415"/>
                </a:cubicBezTo>
                <a:cubicBezTo>
                  <a:pt x="14479" y="17550"/>
                  <a:pt x="14479" y="17550"/>
                  <a:pt x="14479" y="17550"/>
                </a:cubicBezTo>
                <a:cubicBezTo>
                  <a:pt x="13422" y="17955"/>
                  <a:pt x="12365" y="18090"/>
                  <a:pt x="11307" y="18090"/>
                </a:cubicBezTo>
                <a:cubicBezTo>
                  <a:pt x="11307" y="17955"/>
                  <a:pt x="11307" y="17955"/>
                  <a:pt x="11307" y="17955"/>
                </a:cubicBezTo>
                <a:cubicBezTo>
                  <a:pt x="11307" y="17820"/>
                  <a:pt x="11156" y="17685"/>
                  <a:pt x="10854" y="17685"/>
                </a:cubicBezTo>
                <a:cubicBezTo>
                  <a:pt x="10703" y="17685"/>
                  <a:pt x="10552" y="17820"/>
                  <a:pt x="10552" y="17955"/>
                </a:cubicBezTo>
                <a:cubicBezTo>
                  <a:pt x="10552" y="18090"/>
                  <a:pt x="10552" y="18090"/>
                  <a:pt x="10552" y="18090"/>
                </a:cubicBezTo>
                <a:cubicBezTo>
                  <a:pt x="6625" y="17955"/>
                  <a:pt x="3151" y="15930"/>
                  <a:pt x="1489" y="12555"/>
                </a:cubicBezTo>
                <a:cubicBezTo>
                  <a:pt x="-626" y="7965"/>
                  <a:pt x="1791" y="2835"/>
                  <a:pt x="6625" y="810"/>
                </a:cubicBezTo>
                <a:cubicBezTo>
                  <a:pt x="6776" y="945"/>
                  <a:pt x="6776" y="945"/>
                  <a:pt x="6776" y="945"/>
                </a:cubicBezTo>
                <a:cubicBezTo>
                  <a:pt x="6776" y="1080"/>
                  <a:pt x="7078" y="1215"/>
                  <a:pt x="7229" y="1080"/>
                </a:cubicBezTo>
                <a:cubicBezTo>
                  <a:pt x="7380" y="1080"/>
                  <a:pt x="7531" y="810"/>
                  <a:pt x="7380" y="675"/>
                </a:cubicBezTo>
                <a:cubicBezTo>
                  <a:pt x="7229" y="270"/>
                  <a:pt x="7229" y="270"/>
                  <a:pt x="7229" y="270"/>
                </a:cubicBezTo>
                <a:cubicBezTo>
                  <a:pt x="7078" y="0"/>
                  <a:pt x="6927" y="0"/>
                  <a:pt x="6776" y="0"/>
                </a:cubicBezTo>
                <a:cubicBezTo>
                  <a:pt x="1187" y="2025"/>
                  <a:pt x="-1532" y="7830"/>
                  <a:pt x="885" y="12825"/>
                </a:cubicBezTo>
                <a:cubicBezTo>
                  <a:pt x="2546" y="16470"/>
                  <a:pt x="6323" y="18630"/>
                  <a:pt x="10552" y="18765"/>
                </a:cubicBezTo>
                <a:cubicBezTo>
                  <a:pt x="10552" y="19575"/>
                  <a:pt x="10552" y="19575"/>
                  <a:pt x="10552" y="19575"/>
                </a:cubicBezTo>
                <a:cubicBezTo>
                  <a:pt x="7229" y="19575"/>
                  <a:pt x="7229" y="19575"/>
                  <a:pt x="7229" y="19575"/>
                </a:cubicBezTo>
                <a:cubicBezTo>
                  <a:pt x="6171" y="19575"/>
                  <a:pt x="5416" y="20115"/>
                  <a:pt x="5265" y="20925"/>
                </a:cubicBezTo>
                <a:cubicBezTo>
                  <a:pt x="5114" y="20925"/>
                  <a:pt x="5114" y="20925"/>
                  <a:pt x="5114" y="20925"/>
                </a:cubicBezTo>
                <a:cubicBezTo>
                  <a:pt x="4963" y="20925"/>
                  <a:pt x="4661" y="21060"/>
                  <a:pt x="4661" y="21195"/>
                </a:cubicBezTo>
                <a:cubicBezTo>
                  <a:pt x="4661" y="21465"/>
                  <a:pt x="4963" y="21600"/>
                  <a:pt x="5114" y="21600"/>
                </a:cubicBezTo>
                <a:cubicBezTo>
                  <a:pt x="16745" y="21600"/>
                  <a:pt x="16745" y="21600"/>
                  <a:pt x="16745" y="21600"/>
                </a:cubicBezTo>
                <a:cubicBezTo>
                  <a:pt x="16896" y="21600"/>
                  <a:pt x="17047" y="21465"/>
                  <a:pt x="17047" y="21195"/>
                </a:cubicBezTo>
                <a:cubicBezTo>
                  <a:pt x="17047" y="21060"/>
                  <a:pt x="16896" y="20925"/>
                  <a:pt x="16745" y="20925"/>
                </a:cubicBezTo>
                <a:close/>
                <a:moveTo>
                  <a:pt x="7229" y="20250"/>
                </a:moveTo>
                <a:cubicBezTo>
                  <a:pt x="14630" y="20250"/>
                  <a:pt x="14630" y="20250"/>
                  <a:pt x="14630" y="20250"/>
                </a:cubicBezTo>
                <a:cubicBezTo>
                  <a:pt x="15083" y="20250"/>
                  <a:pt x="15537" y="20520"/>
                  <a:pt x="15688" y="20925"/>
                </a:cubicBezTo>
                <a:cubicBezTo>
                  <a:pt x="6020" y="20925"/>
                  <a:pt x="6020" y="20925"/>
                  <a:pt x="6020" y="20925"/>
                </a:cubicBezTo>
                <a:cubicBezTo>
                  <a:pt x="6171" y="20520"/>
                  <a:pt x="6625" y="20250"/>
                  <a:pt x="7229" y="20250"/>
                </a:cubicBezTo>
                <a:close/>
                <a:moveTo>
                  <a:pt x="18860" y="12555"/>
                </a:moveTo>
                <a:cubicBezTo>
                  <a:pt x="19917" y="10530"/>
                  <a:pt x="20068" y="8235"/>
                  <a:pt x="19162" y="6075"/>
                </a:cubicBezTo>
                <a:cubicBezTo>
                  <a:pt x="17651" y="3105"/>
                  <a:pt x="14479" y="1080"/>
                  <a:pt x="10854" y="1080"/>
                </a:cubicBezTo>
                <a:cubicBezTo>
                  <a:pt x="9797" y="1080"/>
                  <a:pt x="8588" y="1350"/>
                  <a:pt x="7531" y="1755"/>
                </a:cubicBezTo>
                <a:cubicBezTo>
                  <a:pt x="5265" y="2565"/>
                  <a:pt x="3604" y="4050"/>
                  <a:pt x="2697" y="6075"/>
                </a:cubicBezTo>
                <a:cubicBezTo>
                  <a:pt x="1791" y="7965"/>
                  <a:pt x="1791" y="10125"/>
                  <a:pt x="2697" y="12150"/>
                </a:cubicBezTo>
                <a:cubicBezTo>
                  <a:pt x="4057" y="15120"/>
                  <a:pt x="7380" y="17010"/>
                  <a:pt x="10854" y="17010"/>
                </a:cubicBezTo>
                <a:cubicBezTo>
                  <a:pt x="12062" y="17010"/>
                  <a:pt x="13271" y="16740"/>
                  <a:pt x="14328" y="16335"/>
                </a:cubicBezTo>
                <a:cubicBezTo>
                  <a:pt x="16292" y="15660"/>
                  <a:pt x="17953" y="14175"/>
                  <a:pt x="18860" y="12555"/>
                </a:cubicBezTo>
                <a:cubicBezTo>
                  <a:pt x="18860" y="12555"/>
                  <a:pt x="18860" y="12555"/>
                  <a:pt x="18860" y="12555"/>
                </a:cubicBezTo>
                <a:cubicBezTo>
                  <a:pt x="18860" y="12555"/>
                  <a:pt x="18860" y="12555"/>
                  <a:pt x="18860" y="12555"/>
                </a:cubicBezTo>
                <a:close/>
                <a:moveTo>
                  <a:pt x="18255" y="12015"/>
                </a:moveTo>
                <a:cubicBezTo>
                  <a:pt x="17651" y="11745"/>
                  <a:pt x="17047" y="11745"/>
                  <a:pt x="16292" y="11610"/>
                </a:cubicBezTo>
                <a:cubicBezTo>
                  <a:pt x="16292" y="11205"/>
                  <a:pt x="16292" y="10800"/>
                  <a:pt x="16141" y="10395"/>
                </a:cubicBezTo>
                <a:cubicBezTo>
                  <a:pt x="16141" y="10125"/>
                  <a:pt x="15839" y="9990"/>
                  <a:pt x="15688" y="10125"/>
                </a:cubicBezTo>
                <a:cubicBezTo>
                  <a:pt x="15537" y="10125"/>
                  <a:pt x="15385" y="10260"/>
                  <a:pt x="15385" y="10530"/>
                </a:cubicBezTo>
                <a:cubicBezTo>
                  <a:pt x="15537" y="10935"/>
                  <a:pt x="15537" y="11205"/>
                  <a:pt x="15537" y="11610"/>
                </a:cubicBezTo>
                <a:cubicBezTo>
                  <a:pt x="14630" y="11610"/>
                  <a:pt x="13724" y="11745"/>
                  <a:pt x="12667" y="12150"/>
                </a:cubicBezTo>
                <a:cubicBezTo>
                  <a:pt x="11458" y="9180"/>
                  <a:pt x="11458" y="9180"/>
                  <a:pt x="11458" y="9180"/>
                </a:cubicBezTo>
                <a:cubicBezTo>
                  <a:pt x="14630" y="8100"/>
                  <a:pt x="14630" y="8100"/>
                  <a:pt x="14630" y="8100"/>
                </a:cubicBezTo>
                <a:cubicBezTo>
                  <a:pt x="14781" y="8370"/>
                  <a:pt x="14932" y="8775"/>
                  <a:pt x="15083" y="9180"/>
                </a:cubicBezTo>
                <a:cubicBezTo>
                  <a:pt x="15083" y="9315"/>
                  <a:pt x="15385" y="9450"/>
                  <a:pt x="15537" y="9450"/>
                </a:cubicBezTo>
                <a:cubicBezTo>
                  <a:pt x="15688" y="9315"/>
                  <a:pt x="15839" y="9180"/>
                  <a:pt x="15839" y="9045"/>
                </a:cubicBezTo>
                <a:cubicBezTo>
                  <a:pt x="15688" y="8640"/>
                  <a:pt x="15537" y="8235"/>
                  <a:pt x="15385" y="7830"/>
                </a:cubicBezTo>
                <a:cubicBezTo>
                  <a:pt x="18558" y="6615"/>
                  <a:pt x="18558" y="6615"/>
                  <a:pt x="18558" y="6615"/>
                </a:cubicBezTo>
                <a:cubicBezTo>
                  <a:pt x="19313" y="8370"/>
                  <a:pt x="19162" y="10260"/>
                  <a:pt x="18255" y="12015"/>
                </a:cubicBezTo>
                <a:close/>
                <a:moveTo>
                  <a:pt x="7531" y="10665"/>
                </a:moveTo>
                <a:cubicBezTo>
                  <a:pt x="10703" y="9450"/>
                  <a:pt x="10703" y="9450"/>
                  <a:pt x="10703" y="9450"/>
                </a:cubicBezTo>
                <a:cubicBezTo>
                  <a:pt x="12062" y="12420"/>
                  <a:pt x="12062" y="12420"/>
                  <a:pt x="12062" y="12420"/>
                </a:cubicBezTo>
                <a:cubicBezTo>
                  <a:pt x="11156" y="12690"/>
                  <a:pt x="10401" y="13230"/>
                  <a:pt x="9646" y="13770"/>
                </a:cubicBezTo>
                <a:cubicBezTo>
                  <a:pt x="8890" y="12960"/>
                  <a:pt x="8135" y="11880"/>
                  <a:pt x="7531" y="10665"/>
                </a:cubicBezTo>
                <a:close/>
                <a:moveTo>
                  <a:pt x="14328" y="7425"/>
                </a:moveTo>
                <a:cubicBezTo>
                  <a:pt x="11156" y="8640"/>
                  <a:pt x="11156" y="8640"/>
                  <a:pt x="11156" y="8640"/>
                </a:cubicBezTo>
                <a:cubicBezTo>
                  <a:pt x="9797" y="5670"/>
                  <a:pt x="9797" y="5670"/>
                  <a:pt x="9797" y="5670"/>
                </a:cubicBezTo>
                <a:cubicBezTo>
                  <a:pt x="10703" y="5400"/>
                  <a:pt x="11458" y="4860"/>
                  <a:pt x="12213" y="4320"/>
                </a:cubicBezTo>
                <a:cubicBezTo>
                  <a:pt x="12969" y="5130"/>
                  <a:pt x="13724" y="6210"/>
                  <a:pt x="14328" y="7425"/>
                </a:cubicBezTo>
                <a:close/>
                <a:moveTo>
                  <a:pt x="6171" y="5130"/>
                </a:moveTo>
                <a:cubicBezTo>
                  <a:pt x="6323" y="3915"/>
                  <a:pt x="6776" y="2970"/>
                  <a:pt x="7531" y="2565"/>
                </a:cubicBezTo>
                <a:cubicBezTo>
                  <a:pt x="8739" y="5400"/>
                  <a:pt x="8739" y="5400"/>
                  <a:pt x="8739" y="5400"/>
                </a:cubicBezTo>
                <a:cubicBezTo>
                  <a:pt x="7984" y="5670"/>
                  <a:pt x="7078" y="5805"/>
                  <a:pt x="6171" y="5805"/>
                </a:cubicBezTo>
                <a:cubicBezTo>
                  <a:pt x="6171" y="5535"/>
                  <a:pt x="6171" y="5400"/>
                  <a:pt x="6171" y="5130"/>
                </a:cubicBezTo>
                <a:close/>
                <a:moveTo>
                  <a:pt x="9495" y="5130"/>
                </a:moveTo>
                <a:cubicBezTo>
                  <a:pt x="8135" y="2295"/>
                  <a:pt x="8135" y="2295"/>
                  <a:pt x="8135" y="2295"/>
                </a:cubicBezTo>
                <a:cubicBezTo>
                  <a:pt x="9041" y="2160"/>
                  <a:pt x="10099" y="2430"/>
                  <a:pt x="11156" y="3375"/>
                </a:cubicBezTo>
                <a:cubicBezTo>
                  <a:pt x="11307" y="3510"/>
                  <a:pt x="11458" y="3645"/>
                  <a:pt x="11609" y="3780"/>
                </a:cubicBezTo>
                <a:cubicBezTo>
                  <a:pt x="11005" y="4320"/>
                  <a:pt x="10250" y="4725"/>
                  <a:pt x="9495" y="5130"/>
                </a:cubicBezTo>
                <a:close/>
                <a:moveTo>
                  <a:pt x="9041" y="5940"/>
                </a:moveTo>
                <a:cubicBezTo>
                  <a:pt x="10401" y="8910"/>
                  <a:pt x="10401" y="8910"/>
                  <a:pt x="10401" y="8910"/>
                </a:cubicBezTo>
                <a:cubicBezTo>
                  <a:pt x="7229" y="9990"/>
                  <a:pt x="7229" y="9990"/>
                  <a:pt x="7229" y="9990"/>
                </a:cubicBezTo>
                <a:cubicBezTo>
                  <a:pt x="6625" y="8775"/>
                  <a:pt x="6323" y="7560"/>
                  <a:pt x="6171" y="6480"/>
                </a:cubicBezTo>
                <a:cubicBezTo>
                  <a:pt x="7229" y="6480"/>
                  <a:pt x="8135" y="6345"/>
                  <a:pt x="9041" y="5940"/>
                </a:cubicBezTo>
                <a:close/>
                <a:moveTo>
                  <a:pt x="14328" y="15525"/>
                </a:moveTo>
                <a:cubicBezTo>
                  <a:pt x="12969" y="12690"/>
                  <a:pt x="12969" y="12690"/>
                  <a:pt x="12969" y="12690"/>
                </a:cubicBezTo>
                <a:cubicBezTo>
                  <a:pt x="13875" y="12420"/>
                  <a:pt x="14781" y="12285"/>
                  <a:pt x="15537" y="12285"/>
                </a:cubicBezTo>
                <a:cubicBezTo>
                  <a:pt x="15688" y="13905"/>
                  <a:pt x="15234" y="14985"/>
                  <a:pt x="14328" y="15525"/>
                </a:cubicBezTo>
                <a:close/>
                <a:moveTo>
                  <a:pt x="12365" y="12960"/>
                </a:moveTo>
                <a:cubicBezTo>
                  <a:pt x="13573" y="15795"/>
                  <a:pt x="13573" y="15795"/>
                  <a:pt x="13573" y="15795"/>
                </a:cubicBezTo>
                <a:cubicBezTo>
                  <a:pt x="12818" y="15930"/>
                  <a:pt x="11760" y="15660"/>
                  <a:pt x="10703" y="14715"/>
                </a:cubicBezTo>
                <a:cubicBezTo>
                  <a:pt x="10552" y="14580"/>
                  <a:pt x="10401" y="14445"/>
                  <a:pt x="10099" y="14310"/>
                </a:cubicBezTo>
                <a:cubicBezTo>
                  <a:pt x="10854" y="13770"/>
                  <a:pt x="11458" y="13365"/>
                  <a:pt x="12365" y="12960"/>
                </a:cubicBezTo>
                <a:close/>
                <a:moveTo>
                  <a:pt x="18255" y="5940"/>
                </a:moveTo>
                <a:cubicBezTo>
                  <a:pt x="15083" y="7155"/>
                  <a:pt x="15083" y="7155"/>
                  <a:pt x="15083" y="7155"/>
                </a:cubicBezTo>
                <a:cubicBezTo>
                  <a:pt x="14328" y="5805"/>
                  <a:pt x="13573" y="4725"/>
                  <a:pt x="12667" y="3780"/>
                </a:cubicBezTo>
                <a:cubicBezTo>
                  <a:pt x="13120" y="3375"/>
                  <a:pt x="13573" y="2835"/>
                  <a:pt x="13875" y="2295"/>
                </a:cubicBezTo>
                <a:cubicBezTo>
                  <a:pt x="15688" y="2970"/>
                  <a:pt x="17349" y="4320"/>
                  <a:pt x="18255" y="5940"/>
                </a:cubicBezTo>
                <a:close/>
                <a:moveTo>
                  <a:pt x="13120" y="2025"/>
                </a:moveTo>
                <a:cubicBezTo>
                  <a:pt x="12818" y="2565"/>
                  <a:pt x="12516" y="2835"/>
                  <a:pt x="12213" y="3240"/>
                </a:cubicBezTo>
                <a:cubicBezTo>
                  <a:pt x="12062" y="3105"/>
                  <a:pt x="11760" y="2970"/>
                  <a:pt x="11609" y="2835"/>
                </a:cubicBezTo>
                <a:cubicBezTo>
                  <a:pt x="11156" y="2430"/>
                  <a:pt x="10552" y="2025"/>
                  <a:pt x="9948" y="1890"/>
                </a:cubicBezTo>
                <a:cubicBezTo>
                  <a:pt x="10250" y="1890"/>
                  <a:pt x="10552" y="1755"/>
                  <a:pt x="10854" y="1755"/>
                </a:cubicBezTo>
                <a:cubicBezTo>
                  <a:pt x="11609" y="1755"/>
                  <a:pt x="12365" y="1890"/>
                  <a:pt x="13120" y="2025"/>
                </a:cubicBezTo>
                <a:close/>
                <a:moveTo>
                  <a:pt x="5869" y="3375"/>
                </a:moveTo>
                <a:cubicBezTo>
                  <a:pt x="5567" y="3915"/>
                  <a:pt x="5567" y="4455"/>
                  <a:pt x="5416" y="5130"/>
                </a:cubicBezTo>
                <a:cubicBezTo>
                  <a:pt x="5416" y="5265"/>
                  <a:pt x="5416" y="5535"/>
                  <a:pt x="5416" y="5805"/>
                </a:cubicBezTo>
                <a:cubicBezTo>
                  <a:pt x="4963" y="5670"/>
                  <a:pt x="4359" y="5670"/>
                  <a:pt x="3906" y="5535"/>
                </a:cubicBezTo>
                <a:cubicBezTo>
                  <a:pt x="4359" y="4725"/>
                  <a:pt x="4963" y="3915"/>
                  <a:pt x="5869" y="3375"/>
                </a:cubicBezTo>
                <a:close/>
                <a:moveTo>
                  <a:pt x="3453" y="6345"/>
                </a:moveTo>
                <a:cubicBezTo>
                  <a:pt x="3453" y="6210"/>
                  <a:pt x="3453" y="6210"/>
                  <a:pt x="3453" y="6075"/>
                </a:cubicBezTo>
                <a:cubicBezTo>
                  <a:pt x="4208" y="6345"/>
                  <a:pt x="4812" y="6480"/>
                  <a:pt x="5416" y="6480"/>
                </a:cubicBezTo>
                <a:cubicBezTo>
                  <a:pt x="5567" y="7695"/>
                  <a:pt x="5869" y="9045"/>
                  <a:pt x="6474" y="10260"/>
                </a:cubicBezTo>
                <a:cubicBezTo>
                  <a:pt x="3302" y="11475"/>
                  <a:pt x="3302" y="11475"/>
                  <a:pt x="3302" y="11475"/>
                </a:cubicBezTo>
                <a:cubicBezTo>
                  <a:pt x="2546" y="9855"/>
                  <a:pt x="2697" y="7965"/>
                  <a:pt x="3453" y="6345"/>
                </a:cubicBezTo>
                <a:close/>
                <a:moveTo>
                  <a:pt x="3604" y="12150"/>
                </a:moveTo>
                <a:cubicBezTo>
                  <a:pt x="6776" y="10935"/>
                  <a:pt x="6776" y="10935"/>
                  <a:pt x="6776" y="10935"/>
                </a:cubicBezTo>
                <a:cubicBezTo>
                  <a:pt x="7380" y="12285"/>
                  <a:pt x="8286" y="13365"/>
                  <a:pt x="9041" y="14310"/>
                </a:cubicBezTo>
                <a:cubicBezTo>
                  <a:pt x="8739" y="14715"/>
                  <a:pt x="8286" y="15255"/>
                  <a:pt x="7984" y="15795"/>
                </a:cubicBezTo>
                <a:cubicBezTo>
                  <a:pt x="6020" y="15120"/>
                  <a:pt x="4510" y="13905"/>
                  <a:pt x="3604" y="12150"/>
                </a:cubicBezTo>
                <a:close/>
                <a:moveTo>
                  <a:pt x="8739" y="16065"/>
                </a:moveTo>
                <a:cubicBezTo>
                  <a:pt x="9041" y="15660"/>
                  <a:pt x="9344" y="15255"/>
                  <a:pt x="9646" y="14850"/>
                </a:cubicBezTo>
                <a:cubicBezTo>
                  <a:pt x="9797" y="14985"/>
                  <a:pt x="9948" y="15120"/>
                  <a:pt x="10250" y="15255"/>
                </a:cubicBezTo>
                <a:cubicBezTo>
                  <a:pt x="10703" y="15660"/>
                  <a:pt x="11307" y="16065"/>
                  <a:pt x="11760" y="16200"/>
                </a:cubicBezTo>
                <a:cubicBezTo>
                  <a:pt x="11458" y="16335"/>
                  <a:pt x="11156" y="16335"/>
                  <a:pt x="10854" y="16335"/>
                </a:cubicBezTo>
                <a:cubicBezTo>
                  <a:pt x="10099" y="16335"/>
                  <a:pt x="9344" y="16200"/>
                  <a:pt x="8739" y="16065"/>
                </a:cubicBezTo>
                <a:close/>
                <a:moveTo>
                  <a:pt x="15990" y="14715"/>
                </a:moveTo>
                <a:cubicBezTo>
                  <a:pt x="15990" y="14580"/>
                  <a:pt x="16141" y="14310"/>
                  <a:pt x="16141" y="14175"/>
                </a:cubicBezTo>
                <a:cubicBezTo>
                  <a:pt x="16292" y="13635"/>
                  <a:pt x="16443" y="12960"/>
                  <a:pt x="16443" y="12285"/>
                </a:cubicBezTo>
                <a:cubicBezTo>
                  <a:pt x="16896" y="12420"/>
                  <a:pt x="17500" y="12420"/>
                  <a:pt x="17953" y="12555"/>
                </a:cubicBezTo>
                <a:cubicBezTo>
                  <a:pt x="17500" y="13365"/>
                  <a:pt x="16745" y="14175"/>
                  <a:pt x="15990" y="147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26" name="Freeform 210"/>
          <p:cNvSpPr/>
          <p:nvPr/>
        </p:nvSpPr>
        <p:spPr>
          <a:xfrm>
            <a:off x="14508162" y="3221038"/>
            <a:ext cx="10953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395" y="20925"/>
                </a:moveTo>
                <a:cubicBezTo>
                  <a:pt x="4995" y="20655"/>
                  <a:pt x="675" y="16200"/>
                  <a:pt x="675" y="10800"/>
                </a:cubicBezTo>
                <a:cubicBezTo>
                  <a:pt x="675" y="5400"/>
                  <a:pt x="4995" y="945"/>
                  <a:pt x="10395" y="675"/>
                </a:cubicBezTo>
                <a:lnTo>
                  <a:pt x="10395" y="20925"/>
                </a:lnTo>
                <a:close/>
                <a:moveTo>
                  <a:pt x="11205" y="9045"/>
                </a:moveTo>
                <a:cubicBezTo>
                  <a:pt x="12015" y="9180"/>
                  <a:pt x="12555" y="9990"/>
                  <a:pt x="12555" y="10800"/>
                </a:cubicBezTo>
                <a:cubicBezTo>
                  <a:pt x="12555" y="11610"/>
                  <a:pt x="12015" y="12420"/>
                  <a:pt x="11205" y="12555"/>
                </a:cubicBezTo>
                <a:lnTo>
                  <a:pt x="11205" y="9045"/>
                </a:lnTo>
                <a:close/>
                <a:moveTo>
                  <a:pt x="11205" y="13230"/>
                </a:moveTo>
                <a:cubicBezTo>
                  <a:pt x="12285" y="13095"/>
                  <a:pt x="13230" y="12015"/>
                  <a:pt x="13230" y="10800"/>
                </a:cubicBezTo>
                <a:cubicBezTo>
                  <a:pt x="13230" y="9585"/>
                  <a:pt x="12285" y="8505"/>
                  <a:pt x="11205" y="8370"/>
                </a:cubicBezTo>
                <a:cubicBezTo>
                  <a:pt x="11205" y="7020"/>
                  <a:pt x="11205" y="7020"/>
                  <a:pt x="11205" y="7020"/>
                </a:cubicBezTo>
                <a:cubicBezTo>
                  <a:pt x="13095" y="7155"/>
                  <a:pt x="14715" y="8775"/>
                  <a:pt x="14715" y="10800"/>
                </a:cubicBezTo>
                <a:cubicBezTo>
                  <a:pt x="14715" y="12825"/>
                  <a:pt x="13095" y="14445"/>
                  <a:pt x="11205" y="14580"/>
                </a:cubicBezTo>
                <a:lnTo>
                  <a:pt x="11205" y="13230"/>
                </a:lnTo>
                <a:close/>
                <a:moveTo>
                  <a:pt x="11205" y="15390"/>
                </a:moveTo>
                <a:cubicBezTo>
                  <a:pt x="13500" y="15120"/>
                  <a:pt x="15390" y="13230"/>
                  <a:pt x="15390" y="10800"/>
                </a:cubicBezTo>
                <a:cubicBezTo>
                  <a:pt x="15390" y="8370"/>
                  <a:pt x="13500" y="6480"/>
                  <a:pt x="11205" y="6210"/>
                </a:cubicBezTo>
                <a:cubicBezTo>
                  <a:pt x="11205" y="4455"/>
                  <a:pt x="11205" y="4455"/>
                  <a:pt x="11205" y="4455"/>
                </a:cubicBezTo>
                <a:cubicBezTo>
                  <a:pt x="14445" y="4725"/>
                  <a:pt x="17145" y="7425"/>
                  <a:pt x="17145" y="10800"/>
                </a:cubicBezTo>
                <a:cubicBezTo>
                  <a:pt x="17145" y="14175"/>
                  <a:pt x="14445" y="16875"/>
                  <a:pt x="11205" y="17145"/>
                </a:cubicBezTo>
                <a:lnTo>
                  <a:pt x="11205" y="15390"/>
                </a:lnTo>
                <a:close/>
                <a:moveTo>
                  <a:pt x="11205" y="20925"/>
                </a:moveTo>
                <a:cubicBezTo>
                  <a:pt x="11205" y="20250"/>
                  <a:pt x="11205" y="20250"/>
                  <a:pt x="11205" y="20250"/>
                </a:cubicBezTo>
                <a:cubicBezTo>
                  <a:pt x="13230" y="20115"/>
                  <a:pt x="15255" y="19305"/>
                  <a:pt x="16875" y="17955"/>
                </a:cubicBezTo>
                <a:cubicBezTo>
                  <a:pt x="17145" y="17820"/>
                  <a:pt x="17145" y="17550"/>
                  <a:pt x="17010" y="17415"/>
                </a:cubicBezTo>
                <a:cubicBezTo>
                  <a:pt x="16875" y="17280"/>
                  <a:pt x="16605" y="17280"/>
                  <a:pt x="16470" y="17415"/>
                </a:cubicBezTo>
                <a:cubicBezTo>
                  <a:pt x="14985" y="18765"/>
                  <a:pt x="13095" y="19440"/>
                  <a:pt x="11205" y="19575"/>
                </a:cubicBezTo>
                <a:cubicBezTo>
                  <a:pt x="11205" y="17820"/>
                  <a:pt x="11205" y="17820"/>
                  <a:pt x="11205" y="17820"/>
                </a:cubicBezTo>
                <a:cubicBezTo>
                  <a:pt x="14850" y="17550"/>
                  <a:pt x="17820" y="14580"/>
                  <a:pt x="17820" y="10800"/>
                </a:cubicBezTo>
                <a:cubicBezTo>
                  <a:pt x="17820" y="7020"/>
                  <a:pt x="14850" y="4050"/>
                  <a:pt x="11205" y="3780"/>
                </a:cubicBezTo>
                <a:cubicBezTo>
                  <a:pt x="11205" y="2025"/>
                  <a:pt x="11205" y="2025"/>
                  <a:pt x="11205" y="2025"/>
                </a:cubicBezTo>
                <a:cubicBezTo>
                  <a:pt x="15795" y="2295"/>
                  <a:pt x="19575" y="6075"/>
                  <a:pt x="19575" y="10800"/>
                </a:cubicBezTo>
                <a:cubicBezTo>
                  <a:pt x="19575" y="12825"/>
                  <a:pt x="18765" y="14850"/>
                  <a:pt x="17415" y="16470"/>
                </a:cubicBezTo>
                <a:cubicBezTo>
                  <a:pt x="17280" y="16605"/>
                  <a:pt x="17280" y="16875"/>
                  <a:pt x="17415" y="17010"/>
                </a:cubicBezTo>
                <a:cubicBezTo>
                  <a:pt x="17550" y="17010"/>
                  <a:pt x="17550" y="17010"/>
                  <a:pt x="17685" y="17010"/>
                </a:cubicBezTo>
                <a:cubicBezTo>
                  <a:pt x="17820" y="17010"/>
                  <a:pt x="17820" y="17010"/>
                  <a:pt x="17955" y="16875"/>
                </a:cubicBezTo>
                <a:cubicBezTo>
                  <a:pt x="19440" y="15255"/>
                  <a:pt x="20250" y="13095"/>
                  <a:pt x="20250" y="10800"/>
                </a:cubicBezTo>
                <a:cubicBezTo>
                  <a:pt x="20250" y="5670"/>
                  <a:pt x="16200" y="1620"/>
                  <a:pt x="11205" y="1350"/>
                </a:cubicBezTo>
                <a:cubicBezTo>
                  <a:pt x="11205" y="675"/>
                  <a:pt x="11205" y="675"/>
                  <a:pt x="11205" y="675"/>
                </a:cubicBezTo>
                <a:cubicBezTo>
                  <a:pt x="16605" y="945"/>
                  <a:pt x="20925" y="5400"/>
                  <a:pt x="20925" y="10800"/>
                </a:cubicBezTo>
                <a:cubicBezTo>
                  <a:pt x="20925" y="16200"/>
                  <a:pt x="16605" y="20655"/>
                  <a:pt x="11205" y="20925"/>
                </a:cubicBezTo>
                <a:close/>
                <a:moveTo>
                  <a:pt x="3780" y="10800"/>
                </a:moveTo>
                <a:cubicBezTo>
                  <a:pt x="3780" y="9990"/>
                  <a:pt x="3780" y="9990"/>
                  <a:pt x="3780" y="9990"/>
                </a:cubicBezTo>
                <a:cubicBezTo>
                  <a:pt x="3780" y="9990"/>
                  <a:pt x="3780" y="9855"/>
                  <a:pt x="3915" y="9720"/>
                </a:cubicBezTo>
                <a:cubicBezTo>
                  <a:pt x="3915" y="9720"/>
                  <a:pt x="4050" y="9720"/>
                  <a:pt x="4185" y="9720"/>
                </a:cubicBezTo>
                <a:cubicBezTo>
                  <a:pt x="4320" y="9720"/>
                  <a:pt x="5535" y="9720"/>
                  <a:pt x="6615" y="9720"/>
                </a:cubicBezTo>
                <a:cubicBezTo>
                  <a:pt x="6615" y="5265"/>
                  <a:pt x="6615" y="5265"/>
                  <a:pt x="6615" y="5265"/>
                </a:cubicBezTo>
                <a:cubicBezTo>
                  <a:pt x="6615" y="5130"/>
                  <a:pt x="6750" y="4995"/>
                  <a:pt x="6885" y="4995"/>
                </a:cubicBezTo>
                <a:cubicBezTo>
                  <a:pt x="7155" y="4860"/>
                  <a:pt x="7425" y="4455"/>
                  <a:pt x="7425" y="4050"/>
                </a:cubicBezTo>
                <a:cubicBezTo>
                  <a:pt x="7425" y="3645"/>
                  <a:pt x="7020" y="3240"/>
                  <a:pt x="6615" y="3240"/>
                </a:cubicBezTo>
                <a:cubicBezTo>
                  <a:pt x="6345" y="3240"/>
                  <a:pt x="6345" y="3240"/>
                  <a:pt x="6345" y="3240"/>
                </a:cubicBezTo>
                <a:cubicBezTo>
                  <a:pt x="6210" y="3240"/>
                  <a:pt x="5940" y="3105"/>
                  <a:pt x="5940" y="2835"/>
                </a:cubicBezTo>
                <a:cubicBezTo>
                  <a:pt x="5940" y="2700"/>
                  <a:pt x="6210" y="2565"/>
                  <a:pt x="6345" y="2565"/>
                </a:cubicBezTo>
                <a:cubicBezTo>
                  <a:pt x="6615" y="2565"/>
                  <a:pt x="6615" y="2565"/>
                  <a:pt x="6615" y="2565"/>
                </a:cubicBezTo>
                <a:cubicBezTo>
                  <a:pt x="7425" y="2565"/>
                  <a:pt x="8100" y="3240"/>
                  <a:pt x="8100" y="4050"/>
                </a:cubicBezTo>
                <a:cubicBezTo>
                  <a:pt x="8100" y="4725"/>
                  <a:pt x="7830" y="5265"/>
                  <a:pt x="7290" y="5535"/>
                </a:cubicBezTo>
                <a:cubicBezTo>
                  <a:pt x="7290" y="10530"/>
                  <a:pt x="7290" y="10530"/>
                  <a:pt x="7290" y="10530"/>
                </a:cubicBezTo>
                <a:cubicBezTo>
                  <a:pt x="7290" y="10665"/>
                  <a:pt x="7155" y="10800"/>
                  <a:pt x="7020" y="10800"/>
                </a:cubicBezTo>
                <a:cubicBezTo>
                  <a:pt x="6750" y="10800"/>
                  <a:pt x="6615" y="10665"/>
                  <a:pt x="6615" y="10530"/>
                </a:cubicBezTo>
                <a:cubicBezTo>
                  <a:pt x="6615" y="10395"/>
                  <a:pt x="6615" y="10395"/>
                  <a:pt x="6615" y="10395"/>
                </a:cubicBezTo>
                <a:cubicBezTo>
                  <a:pt x="5805" y="10395"/>
                  <a:pt x="4995" y="10395"/>
                  <a:pt x="4455" y="10395"/>
                </a:cubicBezTo>
                <a:cubicBezTo>
                  <a:pt x="4455" y="10800"/>
                  <a:pt x="4455" y="10800"/>
                  <a:pt x="4455" y="10800"/>
                </a:cubicBezTo>
                <a:cubicBezTo>
                  <a:pt x="4455" y="11340"/>
                  <a:pt x="4050" y="11880"/>
                  <a:pt x="3375" y="12015"/>
                </a:cubicBezTo>
                <a:cubicBezTo>
                  <a:pt x="3375" y="12555"/>
                  <a:pt x="3375" y="12555"/>
                  <a:pt x="3375" y="12555"/>
                </a:cubicBezTo>
                <a:cubicBezTo>
                  <a:pt x="3645" y="12555"/>
                  <a:pt x="3780" y="12555"/>
                  <a:pt x="4050" y="12555"/>
                </a:cubicBezTo>
                <a:cubicBezTo>
                  <a:pt x="5400" y="12555"/>
                  <a:pt x="6615" y="13635"/>
                  <a:pt x="6615" y="15120"/>
                </a:cubicBezTo>
                <a:cubicBezTo>
                  <a:pt x="7290" y="15120"/>
                  <a:pt x="7290" y="15120"/>
                  <a:pt x="7290" y="15120"/>
                </a:cubicBezTo>
                <a:cubicBezTo>
                  <a:pt x="8370" y="15120"/>
                  <a:pt x="9180" y="15930"/>
                  <a:pt x="9180" y="17010"/>
                </a:cubicBezTo>
                <a:cubicBezTo>
                  <a:pt x="9180" y="17685"/>
                  <a:pt x="8640" y="18495"/>
                  <a:pt x="7965" y="18765"/>
                </a:cubicBezTo>
                <a:cubicBezTo>
                  <a:pt x="7965" y="19305"/>
                  <a:pt x="7965" y="19305"/>
                  <a:pt x="7965" y="19305"/>
                </a:cubicBezTo>
                <a:cubicBezTo>
                  <a:pt x="7965" y="19440"/>
                  <a:pt x="7830" y="19710"/>
                  <a:pt x="7695" y="19710"/>
                </a:cubicBezTo>
                <a:cubicBezTo>
                  <a:pt x="7425" y="19710"/>
                  <a:pt x="7290" y="19440"/>
                  <a:pt x="7290" y="19305"/>
                </a:cubicBezTo>
                <a:cubicBezTo>
                  <a:pt x="7290" y="18495"/>
                  <a:pt x="7290" y="18495"/>
                  <a:pt x="7290" y="18495"/>
                </a:cubicBezTo>
                <a:cubicBezTo>
                  <a:pt x="7290" y="18360"/>
                  <a:pt x="7425" y="18225"/>
                  <a:pt x="7560" y="18090"/>
                </a:cubicBezTo>
                <a:cubicBezTo>
                  <a:pt x="8100" y="17955"/>
                  <a:pt x="8505" y="17550"/>
                  <a:pt x="8505" y="17010"/>
                </a:cubicBezTo>
                <a:cubicBezTo>
                  <a:pt x="8505" y="16335"/>
                  <a:pt x="7965" y="15795"/>
                  <a:pt x="7290" y="15795"/>
                </a:cubicBezTo>
                <a:cubicBezTo>
                  <a:pt x="6345" y="15795"/>
                  <a:pt x="6345" y="15795"/>
                  <a:pt x="6345" y="15795"/>
                </a:cubicBezTo>
                <a:cubicBezTo>
                  <a:pt x="6075" y="15795"/>
                  <a:pt x="5940" y="15660"/>
                  <a:pt x="5940" y="15390"/>
                </a:cubicBezTo>
                <a:cubicBezTo>
                  <a:pt x="5940" y="15120"/>
                  <a:pt x="5940" y="15120"/>
                  <a:pt x="5940" y="15120"/>
                </a:cubicBezTo>
                <a:cubicBezTo>
                  <a:pt x="5940" y="14040"/>
                  <a:pt x="5130" y="13230"/>
                  <a:pt x="4050" y="13230"/>
                </a:cubicBezTo>
                <a:cubicBezTo>
                  <a:pt x="3780" y="13230"/>
                  <a:pt x="3510" y="13230"/>
                  <a:pt x="3240" y="13365"/>
                </a:cubicBezTo>
                <a:cubicBezTo>
                  <a:pt x="3240" y="13365"/>
                  <a:pt x="3240" y="13365"/>
                  <a:pt x="3240" y="13365"/>
                </a:cubicBezTo>
                <a:cubicBezTo>
                  <a:pt x="2970" y="13500"/>
                  <a:pt x="2700" y="13770"/>
                  <a:pt x="2565" y="14040"/>
                </a:cubicBezTo>
                <a:cubicBezTo>
                  <a:pt x="2430" y="14175"/>
                  <a:pt x="2160" y="14175"/>
                  <a:pt x="2025" y="14040"/>
                </a:cubicBezTo>
                <a:cubicBezTo>
                  <a:pt x="1890" y="13905"/>
                  <a:pt x="1890" y="13770"/>
                  <a:pt x="1890" y="13500"/>
                </a:cubicBezTo>
                <a:cubicBezTo>
                  <a:pt x="2160" y="13230"/>
                  <a:pt x="2430" y="13095"/>
                  <a:pt x="2700" y="12825"/>
                </a:cubicBezTo>
                <a:cubicBezTo>
                  <a:pt x="2700" y="12015"/>
                  <a:pt x="2700" y="12015"/>
                  <a:pt x="2700" y="12015"/>
                </a:cubicBezTo>
                <a:cubicBezTo>
                  <a:pt x="2160" y="11880"/>
                  <a:pt x="1755" y="11340"/>
                  <a:pt x="1755" y="10800"/>
                </a:cubicBezTo>
                <a:cubicBezTo>
                  <a:pt x="1755" y="8100"/>
                  <a:pt x="1755" y="8100"/>
                  <a:pt x="1755" y="8100"/>
                </a:cubicBezTo>
                <a:cubicBezTo>
                  <a:pt x="1755" y="7965"/>
                  <a:pt x="1890" y="7830"/>
                  <a:pt x="2160" y="7830"/>
                </a:cubicBezTo>
                <a:cubicBezTo>
                  <a:pt x="2295" y="7830"/>
                  <a:pt x="2430" y="7965"/>
                  <a:pt x="2430" y="8100"/>
                </a:cubicBezTo>
                <a:cubicBezTo>
                  <a:pt x="2430" y="10800"/>
                  <a:pt x="2430" y="10800"/>
                  <a:pt x="2430" y="10800"/>
                </a:cubicBezTo>
                <a:cubicBezTo>
                  <a:pt x="2430" y="11205"/>
                  <a:pt x="2700" y="11475"/>
                  <a:pt x="3105" y="11475"/>
                </a:cubicBezTo>
                <a:cubicBezTo>
                  <a:pt x="3375" y="11475"/>
                  <a:pt x="3780" y="11205"/>
                  <a:pt x="3780" y="10800"/>
                </a:cubicBezTo>
                <a:close/>
                <a:moveTo>
                  <a:pt x="8100" y="2295"/>
                </a:moveTo>
                <a:cubicBezTo>
                  <a:pt x="7965" y="2160"/>
                  <a:pt x="7965" y="1890"/>
                  <a:pt x="8100" y="1755"/>
                </a:cubicBezTo>
                <a:cubicBezTo>
                  <a:pt x="8370" y="1620"/>
                  <a:pt x="8505" y="1755"/>
                  <a:pt x="8640" y="1890"/>
                </a:cubicBezTo>
                <a:cubicBezTo>
                  <a:pt x="8910" y="2160"/>
                  <a:pt x="9180" y="2430"/>
                  <a:pt x="9585" y="2700"/>
                </a:cubicBezTo>
                <a:cubicBezTo>
                  <a:pt x="9720" y="2835"/>
                  <a:pt x="9855" y="2970"/>
                  <a:pt x="9720" y="3105"/>
                </a:cubicBezTo>
                <a:cubicBezTo>
                  <a:pt x="9720" y="3240"/>
                  <a:pt x="9585" y="3375"/>
                  <a:pt x="9450" y="3375"/>
                </a:cubicBezTo>
                <a:cubicBezTo>
                  <a:pt x="9315" y="3375"/>
                  <a:pt x="9315" y="3375"/>
                  <a:pt x="9315" y="3240"/>
                </a:cubicBezTo>
                <a:cubicBezTo>
                  <a:pt x="8775" y="3105"/>
                  <a:pt x="8370" y="2700"/>
                  <a:pt x="8100" y="2295"/>
                </a:cubicBezTo>
                <a:close/>
                <a:moveTo>
                  <a:pt x="5535" y="11070"/>
                </a:moveTo>
                <a:cubicBezTo>
                  <a:pt x="5670" y="11070"/>
                  <a:pt x="5940" y="11205"/>
                  <a:pt x="5940" y="11340"/>
                </a:cubicBezTo>
                <a:cubicBezTo>
                  <a:pt x="5940" y="11475"/>
                  <a:pt x="5940" y="11475"/>
                  <a:pt x="5940" y="11475"/>
                </a:cubicBezTo>
                <a:cubicBezTo>
                  <a:pt x="5940" y="11745"/>
                  <a:pt x="5670" y="11880"/>
                  <a:pt x="5535" y="11880"/>
                </a:cubicBezTo>
                <a:cubicBezTo>
                  <a:pt x="5400" y="11880"/>
                  <a:pt x="5130" y="11745"/>
                  <a:pt x="5130" y="11475"/>
                </a:cubicBezTo>
                <a:cubicBezTo>
                  <a:pt x="5130" y="11340"/>
                  <a:pt x="5130" y="11340"/>
                  <a:pt x="5130" y="11340"/>
                </a:cubicBezTo>
                <a:cubicBezTo>
                  <a:pt x="5130" y="11205"/>
                  <a:pt x="5400" y="11070"/>
                  <a:pt x="5535" y="110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27" name="Freeform 211"/>
          <p:cNvSpPr/>
          <p:nvPr/>
        </p:nvSpPr>
        <p:spPr>
          <a:xfrm>
            <a:off x="14508162" y="4459287"/>
            <a:ext cx="1095377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35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65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465" y="0"/>
                  <a:pt x="21195" y="0"/>
                </a:cubicBezTo>
                <a:close/>
                <a:moveTo>
                  <a:pt x="20925" y="20925"/>
                </a:moveTo>
                <a:cubicBezTo>
                  <a:pt x="675" y="20925"/>
                  <a:pt x="675" y="20925"/>
                  <a:pt x="675" y="20925"/>
                </a:cubicBezTo>
                <a:cubicBezTo>
                  <a:pt x="675" y="675"/>
                  <a:pt x="675" y="675"/>
                  <a:pt x="675" y="675"/>
                </a:cubicBezTo>
                <a:cubicBezTo>
                  <a:pt x="20925" y="675"/>
                  <a:pt x="20925" y="675"/>
                  <a:pt x="20925" y="675"/>
                </a:cubicBezTo>
                <a:lnTo>
                  <a:pt x="20925" y="20925"/>
                </a:lnTo>
                <a:close/>
                <a:moveTo>
                  <a:pt x="9450" y="17145"/>
                </a:moveTo>
                <a:cubicBezTo>
                  <a:pt x="9720" y="17145"/>
                  <a:pt x="9855" y="17415"/>
                  <a:pt x="9855" y="17550"/>
                </a:cubicBezTo>
                <a:cubicBezTo>
                  <a:pt x="9855" y="17685"/>
                  <a:pt x="9720" y="17955"/>
                  <a:pt x="9450" y="17955"/>
                </a:cubicBezTo>
                <a:cubicBezTo>
                  <a:pt x="9315" y="17955"/>
                  <a:pt x="9180" y="17685"/>
                  <a:pt x="9180" y="17550"/>
                </a:cubicBezTo>
                <a:cubicBezTo>
                  <a:pt x="9180" y="17415"/>
                  <a:pt x="9315" y="17145"/>
                  <a:pt x="9450" y="17145"/>
                </a:cubicBezTo>
                <a:close/>
                <a:moveTo>
                  <a:pt x="7965" y="15795"/>
                </a:moveTo>
                <a:cubicBezTo>
                  <a:pt x="7965" y="17550"/>
                  <a:pt x="7965" y="17550"/>
                  <a:pt x="7965" y="17550"/>
                </a:cubicBezTo>
                <a:cubicBezTo>
                  <a:pt x="7965" y="17820"/>
                  <a:pt x="8100" y="17955"/>
                  <a:pt x="8235" y="17955"/>
                </a:cubicBezTo>
                <a:cubicBezTo>
                  <a:pt x="8505" y="17955"/>
                  <a:pt x="8640" y="17820"/>
                  <a:pt x="8640" y="17550"/>
                </a:cubicBezTo>
                <a:cubicBezTo>
                  <a:pt x="8640" y="15795"/>
                  <a:pt x="8640" y="15795"/>
                  <a:pt x="8640" y="15795"/>
                </a:cubicBezTo>
                <a:cubicBezTo>
                  <a:pt x="8640" y="15525"/>
                  <a:pt x="8505" y="15390"/>
                  <a:pt x="8235" y="15390"/>
                </a:cubicBezTo>
                <a:cubicBezTo>
                  <a:pt x="8100" y="15390"/>
                  <a:pt x="7965" y="15525"/>
                  <a:pt x="7965" y="15795"/>
                </a:cubicBezTo>
                <a:close/>
                <a:moveTo>
                  <a:pt x="12960" y="15795"/>
                </a:moveTo>
                <a:cubicBezTo>
                  <a:pt x="12960" y="17550"/>
                  <a:pt x="12960" y="17550"/>
                  <a:pt x="12960" y="17550"/>
                </a:cubicBezTo>
                <a:cubicBezTo>
                  <a:pt x="12960" y="17820"/>
                  <a:pt x="13095" y="17955"/>
                  <a:pt x="13365" y="17955"/>
                </a:cubicBezTo>
                <a:cubicBezTo>
                  <a:pt x="13500" y="17955"/>
                  <a:pt x="13635" y="17820"/>
                  <a:pt x="13635" y="17550"/>
                </a:cubicBezTo>
                <a:cubicBezTo>
                  <a:pt x="13635" y="15795"/>
                  <a:pt x="13635" y="15795"/>
                  <a:pt x="13635" y="15795"/>
                </a:cubicBezTo>
                <a:cubicBezTo>
                  <a:pt x="13635" y="15525"/>
                  <a:pt x="13500" y="15390"/>
                  <a:pt x="13365" y="15390"/>
                </a:cubicBezTo>
                <a:cubicBezTo>
                  <a:pt x="13095" y="15390"/>
                  <a:pt x="12960" y="15525"/>
                  <a:pt x="12960" y="15795"/>
                </a:cubicBezTo>
                <a:close/>
                <a:moveTo>
                  <a:pt x="11340" y="15390"/>
                </a:moveTo>
                <a:cubicBezTo>
                  <a:pt x="10665" y="15390"/>
                  <a:pt x="10260" y="15795"/>
                  <a:pt x="10260" y="16470"/>
                </a:cubicBezTo>
                <a:cubicBezTo>
                  <a:pt x="10260" y="16875"/>
                  <a:pt x="10260" y="16875"/>
                  <a:pt x="10260" y="16875"/>
                </a:cubicBezTo>
                <a:cubicBezTo>
                  <a:pt x="10260" y="17415"/>
                  <a:pt x="10665" y="17955"/>
                  <a:pt x="11340" y="17955"/>
                </a:cubicBezTo>
                <a:cubicBezTo>
                  <a:pt x="11880" y="17955"/>
                  <a:pt x="12285" y="17415"/>
                  <a:pt x="12285" y="16875"/>
                </a:cubicBezTo>
                <a:cubicBezTo>
                  <a:pt x="12285" y="16470"/>
                  <a:pt x="12285" y="16470"/>
                  <a:pt x="12285" y="16470"/>
                </a:cubicBezTo>
                <a:cubicBezTo>
                  <a:pt x="12285" y="15795"/>
                  <a:pt x="11880" y="15390"/>
                  <a:pt x="11340" y="15390"/>
                </a:cubicBezTo>
                <a:close/>
                <a:moveTo>
                  <a:pt x="11610" y="16875"/>
                </a:moveTo>
                <a:cubicBezTo>
                  <a:pt x="11610" y="17145"/>
                  <a:pt x="11475" y="17280"/>
                  <a:pt x="11340" y="17280"/>
                </a:cubicBezTo>
                <a:cubicBezTo>
                  <a:pt x="11070" y="17280"/>
                  <a:pt x="10935" y="17145"/>
                  <a:pt x="10935" y="16875"/>
                </a:cubicBezTo>
                <a:cubicBezTo>
                  <a:pt x="10935" y="16470"/>
                  <a:pt x="10935" y="16470"/>
                  <a:pt x="10935" y="16470"/>
                </a:cubicBezTo>
                <a:cubicBezTo>
                  <a:pt x="10935" y="16200"/>
                  <a:pt x="11070" y="16065"/>
                  <a:pt x="11340" y="16065"/>
                </a:cubicBezTo>
                <a:cubicBezTo>
                  <a:pt x="11475" y="16065"/>
                  <a:pt x="11610" y="16200"/>
                  <a:pt x="11610" y="16470"/>
                </a:cubicBezTo>
                <a:lnTo>
                  <a:pt x="11610" y="16875"/>
                </a:lnTo>
                <a:close/>
                <a:moveTo>
                  <a:pt x="14715" y="14445"/>
                </a:moveTo>
                <a:cubicBezTo>
                  <a:pt x="14850" y="14445"/>
                  <a:pt x="14850" y="14445"/>
                  <a:pt x="14985" y="14310"/>
                </a:cubicBezTo>
                <a:cubicBezTo>
                  <a:pt x="16200" y="12960"/>
                  <a:pt x="16200" y="12960"/>
                  <a:pt x="16200" y="12960"/>
                </a:cubicBezTo>
                <a:cubicBezTo>
                  <a:pt x="16335" y="12825"/>
                  <a:pt x="16335" y="12555"/>
                  <a:pt x="16200" y="12555"/>
                </a:cubicBezTo>
                <a:cubicBezTo>
                  <a:pt x="16065" y="12420"/>
                  <a:pt x="15930" y="12420"/>
                  <a:pt x="15795" y="12555"/>
                </a:cubicBezTo>
                <a:cubicBezTo>
                  <a:pt x="14715" y="13635"/>
                  <a:pt x="14715" y="13635"/>
                  <a:pt x="14715" y="13635"/>
                </a:cubicBezTo>
                <a:cubicBezTo>
                  <a:pt x="13635" y="12555"/>
                  <a:pt x="13635" y="12555"/>
                  <a:pt x="13635" y="12555"/>
                </a:cubicBezTo>
                <a:cubicBezTo>
                  <a:pt x="13635" y="12420"/>
                  <a:pt x="13500" y="12420"/>
                  <a:pt x="13365" y="12420"/>
                </a:cubicBezTo>
                <a:cubicBezTo>
                  <a:pt x="13365" y="12420"/>
                  <a:pt x="13230" y="12420"/>
                  <a:pt x="13095" y="12555"/>
                </a:cubicBezTo>
                <a:cubicBezTo>
                  <a:pt x="12150" y="13635"/>
                  <a:pt x="12150" y="13635"/>
                  <a:pt x="12150" y="13635"/>
                </a:cubicBezTo>
                <a:cubicBezTo>
                  <a:pt x="11070" y="12555"/>
                  <a:pt x="11070" y="12555"/>
                  <a:pt x="11070" y="12555"/>
                </a:cubicBezTo>
                <a:cubicBezTo>
                  <a:pt x="10935" y="12420"/>
                  <a:pt x="10935" y="12420"/>
                  <a:pt x="10800" y="12420"/>
                </a:cubicBezTo>
                <a:cubicBezTo>
                  <a:pt x="10665" y="12420"/>
                  <a:pt x="10665" y="12420"/>
                  <a:pt x="10530" y="12555"/>
                </a:cubicBezTo>
                <a:cubicBezTo>
                  <a:pt x="9450" y="13635"/>
                  <a:pt x="9450" y="13635"/>
                  <a:pt x="9450" y="13635"/>
                </a:cubicBezTo>
                <a:cubicBezTo>
                  <a:pt x="8505" y="12555"/>
                  <a:pt x="8505" y="12555"/>
                  <a:pt x="8505" y="12555"/>
                </a:cubicBezTo>
                <a:cubicBezTo>
                  <a:pt x="8370" y="12420"/>
                  <a:pt x="8235" y="12420"/>
                  <a:pt x="8235" y="12420"/>
                </a:cubicBezTo>
                <a:cubicBezTo>
                  <a:pt x="8100" y="12420"/>
                  <a:pt x="7965" y="12420"/>
                  <a:pt x="7965" y="12555"/>
                </a:cubicBezTo>
                <a:cubicBezTo>
                  <a:pt x="6885" y="13635"/>
                  <a:pt x="6885" y="13635"/>
                  <a:pt x="6885" y="13635"/>
                </a:cubicBezTo>
                <a:cubicBezTo>
                  <a:pt x="5805" y="12555"/>
                  <a:pt x="5805" y="12555"/>
                  <a:pt x="5805" y="12555"/>
                </a:cubicBezTo>
                <a:cubicBezTo>
                  <a:pt x="5670" y="12420"/>
                  <a:pt x="5535" y="12420"/>
                  <a:pt x="5400" y="12555"/>
                </a:cubicBezTo>
                <a:cubicBezTo>
                  <a:pt x="5265" y="12555"/>
                  <a:pt x="5265" y="12825"/>
                  <a:pt x="5400" y="12960"/>
                </a:cubicBezTo>
                <a:cubicBezTo>
                  <a:pt x="6615" y="14310"/>
                  <a:pt x="6615" y="14310"/>
                  <a:pt x="6615" y="14310"/>
                </a:cubicBezTo>
                <a:cubicBezTo>
                  <a:pt x="6750" y="14445"/>
                  <a:pt x="6750" y="14445"/>
                  <a:pt x="6885" y="14445"/>
                </a:cubicBezTo>
                <a:cubicBezTo>
                  <a:pt x="7020" y="14445"/>
                  <a:pt x="7020" y="14445"/>
                  <a:pt x="7155" y="14310"/>
                </a:cubicBezTo>
                <a:cubicBezTo>
                  <a:pt x="8235" y="13230"/>
                  <a:pt x="8235" y="13230"/>
                  <a:pt x="8235" y="13230"/>
                </a:cubicBezTo>
                <a:cubicBezTo>
                  <a:pt x="9180" y="14310"/>
                  <a:pt x="9180" y="14310"/>
                  <a:pt x="9180" y="14310"/>
                </a:cubicBezTo>
                <a:cubicBezTo>
                  <a:pt x="9315" y="14445"/>
                  <a:pt x="9450" y="14445"/>
                  <a:pt x="9450" y="14445"/>
                </a:cubicBezTo>
                <a:cubicBezTo>
                  <a:pt x="9585" y="14445"/>
                  <a:pt x="9720" y="14445"/>
                  <a:pt x="9720" y="14310"/>
                </a:cubicBezTo>
                <a:cubicBezTo>
                  <a:pt x="10800" y="13230"/>
                  <a:pt x="10800" y="13230"/>
                  <a:pt x="10800" y="13230"/>
                </a:cubicBezTo>
                <a:cubicBezTo>
                  <a:pt x="11880" y="14310"/>
                  <a:pt x="11880" y="14310"/>
                  <a:pt x="11880" y="14310"/>
                </a:cubicBezTo>
                <a:cubicBezTo>
                  <a:pt x="11880" y="14445"/>
                  <a:pt x="12015" y="14445"/>
                  <a:pt x="12150" y="14445"/>
                </a:cubicBezTo>
                <a:cubicBezTo>
                  <a:pt x="12150" y="14445"/>
                  <a:pt x="12285" y="14445"/>
                  <a:pt x="12420" y="14310"/>
                </a:cubicBezTo>
                <a:cubicBezTo>
                  <a:pt x="13365" y="13230"/>
                  <a:pt x="13365" y="13230"/>
                  <a:pt x="13365" y="13230"/>
                </a:cubicBezTo>
                <a:cubicBezTo>
                  <a:pt x="14445" y="14310"/>
                  <a:pt x="14445" y="14310"/>
                  <a:pt x="14445" y="14310"/>
                </a:cubicBezTo>
                <a:cubicBezTo>
                  <a:pt x="14580" y="14445"/>
                  <a:pt x="14580" y="14445"/>
                  <a:pt x="14715" y="14445"/>
                </a:cubicBezTo>
                <a:close/>
                <a:moveTo>
                  <a:pt x="9315" y="3645"/>
                </a:moveTo>
                <a:cubicBezTo>
                  <a:pt x="7965" y="3645"/>
                  <a:pt x="7965" y="3645"/>
                  <a:pt x="7965" y="3645"/>
                </a:cubicBezTo>
                <a:cubicBezTo>
                  <a:pt x="7695" y="3645"/>
                  <a:pt x="7560" y="3915"/>
                  <a:pt x="7560" y="4050"/>
                </a:cubicBezTo>
                <a:cubicBezTo>
                  <a:pt x="7560" y="11070"/>
                  <a:pt x="7560" y="11070"/>
                  <a:pt x="7560" y="11070"/>
                </a:cubicBezTo>
                <a:cubicBezTo>
                  <a:pt x="7560" y="11340"/>
                  <a:pt x="7695" y="11475"/>
                  <a:pt x="7965" y="11475"/>
                </a:cubicBezTo>
                <a:cubicBezTo>
                  <a:pt x="9315" y="11475"/>
                  <a:pt x="9315" y="11475"/>
                  <a:pt x="9315" y="11475"/>
                </a:cubicBezTo>
                <a:cubicBezTo>
                  <a:pt x="9450" y="11475"/>
                  <a:pt x="9585" y="11340"/>
                  <a:pt x="9585" y="11070"/>
                </a:cubicBezTo>
                <a:cubicBezTo>
                  <a:pt x="9585" y="8640"/>
                  <a:pt x="9585" y="8640"/>
                  <a:pt x="9585" y="8640"/>
                </a:cubicBezTo>
                <a:cubicBezTo>
                  <a:pt x="12015" y="8640"/>
                  <a:pt x="12015" y="8640"/>
                  <a:pt x="12015" y="8640"/>
                </a:cubicBezTo>
                <a:cubicBezTo>
                  <a:pt x="12015" y="11070"/>
                  <a:pt x="12015" y="11070"/>
                  <a:pt x="12015" y="11070"/>
                </a:cubicBezTo>
                <a:cubicBezTo>
                  <a:pt x="12015" y="11340"/>
                  <a:pt x="12150" y="11475"/>
                  <a:pt x="12285" y="11475"/>
                </a:cubicBezTo>
                <a:cubicBezTo>
                  <a:pt x="13635" y="11475"/>
                  <a:pt x="13635" y="11475"/>
                  <a:pt x="13635" y="11475"/>
                </a:cubicBezTo>
                <a:cubicBezTo>
                  <a:pt x="13905" y="11475"/>
                  <a:pt x="14040" y="11340"/>
                  <a:pt x="14040" y="11070"/>
                </a:cubicBezTo>
                <a:cubicBezTo>
                  <a:pt x="14040" y="4050"/>
                  <a:pt x="14040" y="4050"/>
                  <a:pt x="14040" y="4050"/>
                </a:cubicBezTo>
                <a:cubicBezTo>
                  <a:pt x="14040" y="3915"/>
                  <a:pt x="13905" y="3645"/>
                  <a:pt x="13635" y="3645"/>
                </a:cubicBezTo>
                <a:cubicBezTo>
                  <a:pt x="12285" y="3645"/>
                  <a:pt x="12285" y="3645"/>
                  <a:pt x="12285" y="3645"/>
                </a:cubicBezTo>
                <a:cubicBezTo>
                  <a:pt x="12150" y="3645"/>
                  <a:pt x="12015" y="3915"/>
                  <a:pt x="12015" y="4050"/>
                </a:cubicBezTo>
                <a:cubicBezTo>
                  <a:pt x="12015" y="6615"/>
                  <a:pt x="12015" y="6615"/>
                  <a:pt x="12015" y="6615"/>
                </a:cubicBezTo>
                <a:cubicBezTo>
                  <a:pt x="9585" y="6615"/>
                  <a:pt x="9585" y="6615"/>
                  <a:pt x="9585" y="6615"/>
                </a:cubicBezTo>
                <a:cubicBezTo>
                  <a:pt x="9585" y="4050"/>
                  <a:pt x="9585" y="4050"/>
                  <a:pt x="9585" y="4050"/>
                </a:cubicBezTo>
                <a:cubicBezTo>
                  <a:pt x="9585" y="3915"/>
                  <a:pt x="9450" y="3645"/>
                  <a:pt x="9315" y="3645"/>
                </a:cubicBezTo>
                <a:close/>
                <a:moveTo>
                  <a:pt x="12285" y="7290"/>
                </a:moveTo>
                <a:cubicBezTo>
                  <a:pt x="12555" y="7290"/>
                  <a:pt x="12690" y="7020"/>
                  <a:pt x="12690" y="6885"/>
                </a:cubicBezTo>
                <a:cubicBezTo>
                  <a:pt x="12690" y="4455"/>
                  <a:pt x="12690" y="4455"/>
                  <a:pt x="12690" y="4455"/>
                </a:cubicBezTo>
                <a:cubicBezTo>
                  <a:pt x="13365" y="4455"/>
                  <a:pt x="13365" y="4455"/>
                  <a:pt x="13365" y="4455"/>
                </a:cubicBezTo>
                <a:cubicBezTo>
                  <a:pt x="13365" y="10800"/>
                  <a:pt x="13365" y="10800"/>
                  <a:pt x="13365" y="10800"/>
                </a:cubicBezTo>
                <a:cubicBezTo>
                  <a:pt x="12690" y="10800"/>
                  <a:pt x="12690" y="10800"/>
                  <a:pt x="12690" y="10800"/>
                </a:cubicBezTo>
                <a:cubicBezTo>
                  <a:pt x="12690" y="8235"/>
                  <a:pt x="12690" y="8235"/>
                  <a:pt x="12690" y="8235"/>
                </a:cubicBezTo>
                <a:cubicBezTo>
                  <a:pt x="12690" y="8100"/>
                  <a:pt x="12555" y="7965"/>
                  <a:pt x="12285" y="7965"/>
                </a:cubicBezTo>
                <a:cubicBezTo>
                  <a:pt x="9315" y="7965"/>
                  <a:pt x="9315" y="7965"/>
                  <a:pt x="9315" y="7965"/>
                </a:cubicBezTo>
                <a:cubicBezTo>
                  <a:pt x="9045" y="7965"/>
                  <a:pt x="8910" y="8100"/>
                  <a:pt x="8910" y="8235"/>
                </a:cubicBezTo>
                <a:cubicBezTo>
                  <a:pt x="8910" y="10800"/>
                  <a:pt x="8910" y="10800"/>
                  <a:pt x="8910" y="10800"/>
                </a:cubicBezTo>
                <a:cubicBezTo>
                  <a:pt x="8235" y="10800"/>
                  <a:pt x="8235" y="10800"/>
                  <a:pt x="8235" y="10800"/>
                </a:cubicBezTo>
                <a:cubicBezTo>
                  <a:pt x="8235" y="4455"/>
                  <a:pt x="8235" y="4455"/>
                  <a:pt x="8235" y="4455"/>
                </a:cubicBezTo>
                <a:cubicBezTo>
                  <a:pt x="8910" y="4455"/>
                  <a:pt x="8910" y="4455"/>
                  <a:pt x="8910" y="4455"/>
                </a:cubicBezTo>
                <a:cubicBezTo>
                  <a:pt x="8910" y="6885"/>
                  <a:pt x="8910" y="6885"/>
                  <a:pt x="8910" y="6885"/>
                </a:cubicBezTo>
                <a:cubicBezTo>
                  <a:pt x="8910" y="7020"/>
                  <a:pt x="9045" y="7290"/>
                  <a:pt x="9315" y="7290"/>
                </a:cubicBezTo>
                <a:lnTo>
                  <a:pt x="12285" y="7290"/>
                </a:lnTo>
                <a:close/>
                <a:moveTo>
                  <a:pt x="1755" y="20250"/>
                </a:moveTo>
                <a:cubicBezTo>
                  <a:pt x="19845" y="20250"/>
                  <a:pt x="19845" y="20250"/>
                  <a:pt x="19845" y="20250"/>
                </a:cubicBezTo>
                <a:cubicBezTo>
                  <a:pt x="20115" y="20250"/>
                  <a:pt x="20250" y="20115"/>
                  <a:pt x="20250" y="19845"/>
                </a:cubicBezTo>
                <a:cubicBezTo>
                  <a:pt x="20250" y="17145"/>
                  <a:pt x="20250" y="17145"/>
                  <a:pt x="20250" y="17145"/>
                </a:cubicBezTo>
                <a:cubicBezTo>
                  <a:pt x="20250" y="16875"/>
                  <a:pt x="20115" y="16740"/>
                  <a:pt x="19845" y="16740"/>
                </a:cubicBezTo>
                <a:cubicBezTo>
                  <a:pt x="19710" y="16740"/>
                  <a:pt x="19575" y="16875"/>
                  <a:pt x="19575" y="17145"/>
                </a:cubicBezTo>
                <a:cubicBezTo>
                  <a:pt x="19575" y="19575"/>
                  <a:pt x="19575" y="19575"/>
                  <a:pt x="19575" y="19575"/>
                </a:cubicBezTo>
                <a:cubicBezTo>
                  <a:pt x="2025" y="19575"/>
                  <a:pt x="2025" y="19575"/>
                  <a:pt x="2025" y="19575"/>
                </a:cubicBezTo>
                <a:cubicBezTo>
                  <a:pt x="2025" y="2025"/>
                  <a:pt x="2025" y="2025"/>
                  <a:pt x="2025" y="2025"/>
                </a:cubicBezTo>
                <a:cubicBezTo>
                  <a:pt x="19575" y="2025"/>
                  <a:pt x="19575" y="2025"/>
                  <a:pt x="19575" y="2025"/>
                </a:cubicBezTo>
                <a:cubicBezTo>
                  <a:pt x="19575" y="15795"/>
                  <a:pt x="19575" y="15795"/>
                  <a:pt x="19575" y="15795"/>
                </a:cubicBezTo>
                <a:cubicBezTo>
                  <a:pt x="19575" y="15930"/>
                  <a:pt x="19710" y="16065"/>
                  <a:pt x="19845" y="16065"/>
                </a:cubicBezTo>
                <a:cubicBezTo>
                  <a:pt x="20115" y="16065"/>
                  <a:pt x="20250" y="15930"/>
                  <a:pt x="20250" y="15795"/>
                </a:cubicBezTo>
                <a:cubicBezTo>
                  <a:pt x="20250" y="1755"/>
                  <a:pt x="20250" y="1755"/>
                  <a:pt x="20250" y="1755"/>
                </a:cubicBezTo>
                <a:cubicBezTo>
                  <a:pt x="20250" y="1485"/>
                  <a:pt x="20115" y="1350"/>
                  <a:pt x="19845" y="1350"/>
                </a:cubicBezTo>
                <a:cubicBezTo>
                  <a:pt x="1755" y="1350"/>
                  <a:pt x="1755" y="1350"/>
                  <a:pt x="1755" y="1350"/>
                </a:cubicBezTo>
                <a:cubicBezTo>
                  <a:pt x="1485" y="1350"/>
                  <a:pt x="1350" y="1485"/>
                  <a:pt x="1350" y="1755"/>
                </a:cubicBezTo>
                <a:cubicBezTo>
                  <a:pt x="1350" y="19845"/>
                  <a:pt x="1350" y="19845"/>
                  <a:pt x="1350" y="19845"/>
                </a:cubicBezTo>
                <a:cubicBezTo>
                  <a:pt x="1350" y="20115"/>
                  <a:pt x="1485" y="20250"/>
                  <a:pt x="1755" y="20250"/>
                </a:cubicBezTo>
                <a:close/>
                <a:moveTo>
                  <a:pt x="3645" y="4050"/>
                </a:moveTo>
                <a:cubicBezTo>
                  <a:pt x="3645" y="5805"/>
                  <a:pt x="3645" y="5805"/>
                  <a:pt x="3645" y="5805"/>
                </a:cubicBezTo>
                <a:cubicBezTo>
                  <a:pt x="3645" y="6075"/>
                  <a:pt x="3780" y="6210"/>
                  <a:pt x="4050" y="6210"/>
                </a:cubicBezTo>
                <a:cubicBezTo>
                  <a:pt x="4185" y="6210"/>
                  <a:pt x="4320" y="6075"/>
                  <a:pt x="4320" y="5805"/>
                </a:cubicBezTo>
                <a:cubicBezTo>
                  <a:pt x="4320" y="4050"/>
                  <a:pt x="4320" y="4050"/>
                  <a:pt x="4320" y="4050"/>
                </a:cubicBezTo>
                <a:cubicBezTo>
                  <a:pt x="4320" y="3780"/>
                  <a:pt x="4185" y="3645"/>
                  <a:pt x="4050" y="3645"/>
                </a:cubicBezTo>
                <a:cubicBezTo>
                  <a:pt x="3780" y="3645"/>
                  <a:pt x="3645" y="3780"/>
                  <a:pt x="3645" y="40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28" name="Freeform 212"/>
          <p:cNvSpPr/>
          <p:nvPr/>
        </p:nvSpPr>
        <p:spPr>
          <a:xfrm>
            <a:off x="14508377" y="5700714"/>
            <a:ext cx="1095162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1" h="21600" extrusionOk="0">
                <a:moveTo>
                  <a:pt x="17312" y="8775"/>
                </a:moveTo>
                <a:cubicBezTo>
                  <a:pt x="17312" y="3375"/>
                  <a:pt x="17312" y="3375"/>
                  <a:pt x="17312" y="3375"/>
                </a:cubicBezTo>
                <a:cubicBezTo>
                  <a:pt x="17714" y="3375"/>
                  <a:pt x="18117" y="2970"/>
                  <a:pt x="18117" y="2430"/>
                </a:cubicBezTo>
                <a:cubicBezTo>
                  <a:pt x="18117" y="1890"/>
                  <a:pt x="17714" y="1350"/>
                  <a:pt x="17178" y="1350"/>
                </a:cubicBezTo>
                <a:cubicBezTo>
                  <a:pt x="12616" y="1350"/>
                  <a:pt x="12616" y="1350"/>
                  <a:pt x="12616" y="1350"/>
                </a:cubicBezTo>
                <a:cubicBezTo>
                  <a:pt x="11946" y="1350"/>
                  <a:pt x="11543" y="1890"/>
                  <a:pt x="11543" y="2430"/>
                </a:cubicBezTo>
                <a:cubicBezTo>
                  <a:pt x="11543" y="2970"/>
                  <a:pt x="11946" y="3375"/>
                  <a:pt x="12482" y="3375"/>
                </a:cubicBezTo>
                <a:cubicBezTo>
                  <a:pt x="12482" y="8775"/>
                  <a:pt x="12482" y="8775"/>
                  <a:pt x="12482" y="8775"/>
                </a:cubicBezTo>
                <a:cubicBezTo>
                  <a:pt x="11409" y="9180"/>
                  <a:pt x="10470" y="9855"/>
                  <a:pt x="9799" y="10665"/>
                </a:cubicBezTo>
                <a:cubicBezTo>
                  <a:pt x="9665" y="10800"/>
                  <a:pt x="9665" y="11070"/>
                  <a:pt x="9799" y="11205"/>
                </a:cubicBezTo>
                <a:cubicBezTo>
                  <a:pt x="9933" y="11205"/>
                  <a:pt x="9933" y="11205"/>
                  <a:pt x="10067" y="11205"/>
                </a:cubicBezTo>
                <a:cubicBezTo>
                  <a:pt x="10201" y="11205"/>
                  <a:pt x="10201" y="11205"/>
                  <a:pt x="10336" y="11070"/>
                </a:cubicBezTo>
                <a:cubicBezTo>
                  <a:pt x="11006" y="10260"/>
                  <a:pt x="11946" y="9585"/>
                  <a:pt x="12885" y="9315"/>
                </a:cubicBezTo>
                <a:cubicBezTo>
                  <a:pt x="13019" y="9180"/>
                  <a:pt x="13153" y="9045"/>
                  <a:pt x="13153" y="8910"/>
                </a:cubicBezTo>
                <a:cubicBezTo>
                  <a:pt x="13153" y="3510"/>
                  <a:pt x="13153" y="3510"/>
                  <a:pt x="13153" y="3510"/>
                </a:cubicBezTo>
                <a:cubicBezTo>
                  <a:pt x="15031" y="3510"/>
                  <a:pt x="15031" y="3510"/>
                  <a:pt x="15031" y="3510"/>
                </a:cubicBezTo>
                <a:cubicBezTo>
                  <a:pt x="15300" y="3510"/>
                  <a:pt x="15434" y="3240"/>
                  <a:pt x="15434" y="3105"/>
                </a:cubicBezTo>
                <a:cubicBezTo>
                  <a:pt x="15434" y="2970"/>
                  <a:pt x="15300" y="2700"/>
                  <a:pt x="15031" y="2700"/>
                </a:cubicBezTo>
                <a:cubicBezTo>
                  <a:pt x="12616" y="2700"/>
                  <a:pt x="12616" y="2700"/>
                  <a:pt x="12616" y="2700"/>
                </a:cubicBezTo>
                <a:cubicBezTo>
                  <a:pt x="12348" y="2700"/>
                  <a:pt x="12214" y="2565"/>
                  <a:pt x="12214" y="2430"/>
                </a:cubicBezTo>
                <a:cubicBezTo>
                  <a:pt x="12214" y="2160"/>
                  <a:pt x="12348" y="2025"/>
                  <a:pt x="12616" y="2025"/>
                </a:cubicBezTo>
                <a:cubicBezTo>
                  <a:pt x="17178" y="2025"/>
                  <a:pt x="17178" y="2025"/>
                  <a:pt x="17178" y="2025"/>
                </a:cubicBezTo>
                <a:cubicBezTo>
                  <a:pt x="17312" y="2025"/>
                  <a:pt x="17446" y="2160"/>
                  <a:pt x="17446" y="2430"/>
                </a:cubicBezTo>
                <a:cubicBezTo>
                  <a:pt x="17446" y="2565"/>
                  <a:pt x="17312" y="2700"/>
                  <a:pt x="17178" y="2700"/>
                </a:cubicBezTo>
                <a:cubicBezTo>
                  <a:pt x="16507" y="2700"/>
                  <a:pt x="16507" y="2700"/>
                  <a:pt x="16507" y="2700"/>
                </a:cubicBezTo>
                <a:cubicBezTo>
                  <a:pt x="16239" y="2700"/>
                  <a:pt x="16105" y="2970"/>
                  <a:pt x="16105" y="3105"/>
                </a:cubicBezTo>
                <a:cubicBezTo>
                  <a:pt x="16105" y="3240"/>
                  <a:pt x="16239" y="3510"/>
                  <a:pt x="16507" y="3510"/>
                </a:cubicBezTo>
                <a:cubicBezTo>
                  <a:pt x="16507" y="3510"/>
                  <a:pt x="16507" y="3510"/>
                  <a:pt x="16507" y="3510"/>
                </a:cubicBezTo>
                <a:cubicBezTo>
                  <a:pt x="16507" y="8910"/>
                  <a:pt x="16507" y="8910"/>
                  <a:pt x="16507" y="8910"/>
                </a:cubicBezTo>
                <a:cubicBezTo>
                  <a:pt x="16507" y="9045"/>
                  <a:pt x="16641" y="9180"/>
                  <a:pt x="16775" y="9315"/>
                </a:cubicBezTo>
                <a:cubicBezTo>
                  <a:pt x="19190" y="10125"/>
                  <a:pt x="20800" y="12420"/>
                  <a:pt x="20800" y="14985"/>
                </a:cubicBezTo>
                <a:cubicBezTo>
                  <a:pt x="20800" y="18225"/>
                  <a:pt x="18117" y="20925"/>
                  <a:pt x="14897" y="20925"/>
                </a:cubicBezTo>
                <a:cubicBezTo>
                  <a:pt x="14092" y="20925"/>
                  <a:pt x="13287" y="20790"/>
                  <a:pt x="12616" y="20520"/>
                </a:cubicBezTo>
                <a:cubicBezTo>
                  <a:pt x="12482" y="20385"/>
                  <a:pt x="12214" y="20520"/>
                  <a:pt x="12214" y="20655"/>
                </a:cubicBezTo>
                <a:cubicBezTo>
                  <a:pt x="12080" y="20790"/>
                  <a:pt x="12214" y="21060"/>
                  <a:pt x="12348" y="21060"/>
                </a:cubicBezTo>
                <a:cubicBezTo>
                  <a:pt x="13153" y="21465"/>
                  <a:pt x="13958" y="21600"/>
                  <a:pt x="14897" y="21600"/>
                </a:cubicBezTo>
                <a:cubicBezTo>
                  <a:pt x="18519" y="21600"/>
                  <a:pt x="21471" y="18630"/>
                  <a:pt x="21471" y="14985"/>
                </a:cubicBezTo>
                <a:cubicBezTo>
                  <a:pt x="21471" y="12150"/>
                  <a:pt x="19727" y="9720"/>
                  <a:pt x="17312" y="8775"/>
                </a:cubicBezTo>
                <a:close/>
                <a:moveTo>
                  <a:pt x="17446" y="15795"/>
                </a:moveTo>
                <a:cubicBezTo>
                  <a:pt x="17580" y="15795"/>
                  <a:pt x="17714" y="15930"/>
                  <a:pt x="17714" y="16200"/>
                </a:cubicBezTo>
                <a:cubicBezTo>
                  <a:pt x="17714" y="16335"/>
                  <a:pt x="17580" y="16470"/>
                  <a:pt x="17446" y="16470"/>
                </a:cubicBezTo>
                <a:cubicBezTo>
                  <a:pt x="17178" y="16470"/>
                  <a:pt x="17044" y="16335"/>
                  <a:pt x="17044" y="16200"/>
                </a:cubicBezTo>
                <a:cubicBezTo>
                  <a:pt x="17044" y="15930"/>
                  <a:pt x="17178" y="15795"/>
                  <a:pt x="17446" y="15795"/>
                </a:cubicBezTo>
                <a:close/>
                <a:moveTo>
                  <a:pt x="15970" y="17145"/>
                </a:moveTo>
                <a:cubicBezTo>
                  <a:pt x="16239" y="17145"/>
                  <a:pt x="16373" y="17280"/>
                  <a:pt x="16373" y="17550"/>
                </a:cubicBezTo>
                <a:cubicBezTo>
                  <a:pt x="16373" y="17685"/>
                  <a:pt x="16239" y="17820"/>
                  <a:pt x="15970" y="17820"/>
                </a:cubicBezTo>
                <a:cubicBezTo>
                  <a:pt x="15836" y="17820"/>
                  <a:pt x="15702" y="17685"/>
                  <a:pt x="15702" y="17550"/>
                </a:cubicBezTo>
                <a:cubicBezTo>
                  <a:pt x="15702" y="17280"/>
                  <a:pt x="15836" y="17145"/>
                  <a:pt x="15970" y="17145"/>
                </a:cubicBezTo>
                <a:close/>
                <a:moveTo>
                  <a:pt x="12885" y="19035"/>
                </a:moveTo>
                <a:cubicBezTo>
                  <a:pt x="12751" y="19035"/>
                  <a:pt x="12482" y="19035"/>
                  <a:pt x="12482" y="19305"/>
                </a:cubicBezTo>
                <a:cubicBezTo>
                  <a:pt x="12348" y="19440"/>
                  <a:pt x="12482" y="19710"/>
                  <a:pt x="12616" y="19710"/>
                </a:cubicBezTo>
                <a:cubicBezTo>
                  <a:pt x="13287" y="20115"/>
                  <a:pt x="14092" y="20250"/>
                  <a:pt x="14897" y="20250"/>
                </a:cubicBezTo>
                <a:cubicBezTo>
                  <a:pt x="17714" y="20250"/>
                  <a:pt x="20129" y="17820"/>
                  <a:pt x="20129" y="14985"/>
                </a:cubicBezTo>
                <a:cubicBezTo>
                  <a:pt x="20129" y="14040"/>
                  <a:pt x="19861" y="13095"/>
                  <a:pt x="19459" y="12285"/>
                </a:cubicBezTo>
                <a:cubicBezTo>
                  <a:pt x="19324" y="12150"/>
                  <a:pt x="19190" y="12150"/>
                  <a:pt x="19056" y="12150"/>
                </a:cubicBezTo>
                <a:cubicBezTo>
                  <a:pt x="18922" y="12150"/>
                  <a:pt x="18922" y="12150"/>
                  <a:pt x="18922" y="12150"/>
                </a:cubicBezTo>
                <a:cubicBezTo>
                  <a:pt x="18922" y="12150"/>
                  <a:pt x="18922" y="12150"/>
                  <a:pt x="18922" y="12150"/>
                </a:cubicBezTo>
                <a:cubicBezTo>
                  <a:pt x="18385" y="12285"/>
                  <a:pt x="18117" y="12555"/>
                  <a:pt x="17849" y="12690"/>
                </a:cubicBezTo>
                <a:cubicBezTo>
                  <a:pt x="17580" y="12960"/>
                  <a:pt x="17446" y="13095"/>
                  <a:pt x="16910" y="13095"/>
                </a:cubicBezTo>
                <a:cubicBezTo>
                  <a:pt x="16507" y="13095"/>
                  <a:pt x="16373" y="12825"/>
                  <a:pt x="16105" y="12690"/>
                </a:cubicBezTo>
                <a:cubicBezTo>
                  <a:pt x="15836" y="12420"/>
                  <a:pt x="15568" y="12150"/>
                  <a:pt x="14897" y="12150"/>
                </a:cubicBezTo>
                <a:cubicBezTo>
                  <a:pt x="14226" y="12150"/>
                  <a:pt x="13824" y="12420"/>
                  <a:pt x="13555" y="12690"/>
                </a:cubicBezTo>
                <a:cubicBezTo>
                  <a:pt x="13287" y="12825"/>
                  <a:pt x="13153" y="13095"/>
                  <a:pt x="12751" y="13095"/>
                </a:cubicBezTo>
                <a:cubicBezTo>
                  <a:pt x="12214" y="13095"/>
                  <a:pt x="12080" y="12960"/>
                  <a:pt x="11811" y="12690"/>
                </a:cubicBezTo>
                <a:cubicBezTo>
                  <a:pt x="11677" y="12555"/>
                  <a:pt x="11275" y="12285"/>
                  <a:pt x="10872" y="12150"/>
                </a:cubicBezTo>
                <a:cubicBezTo>
                  <a:pt x="10738" y="12150"/>
                  <a:pt x="10738" y="12150"/>
                  <a:pt x="10738" y="12150"/>
                </a:cubicBezTo>
                <a:cubicBezTo>
                  <a:pt x="10604" y="12150"/>
                  <a:pt x="10604" y="12150"/>
                  <a:pt x="10604" y="12150"/>
                </a:cubicBezTo>
                <a:cubicBezTo>
                  <a:pt x="10470" y="12150"/>
                  <a:pt x="10336" y="12150"/>
                  <a:pt x="10336" y="12285"/>
                </a:cubicBezTo>
                <a:cubicBezTo>
                  <a:pt x="10336" y="12285"/>
                  <a:pt x="10336" y="12285"/>
                  <a:pt x="10336" y="12285"/>
                </a:cubicBezTo>
                <a:cubicBezTo>
                  <a:pt x="10201" y="12420"/>
                  <a:pt x="10201" y="12690"/>
                  <a:pt x="10470" y="12825"/>
                </a:cubicBezTo>
                <a:cubicBezTo>
                  <a:pt x="10470" y="12825"/>
                  <a:pt x="10604" y="12825"/>
                  <a:pt x="10604" y="12825"/>
                </a:cubicBezTo>
                <a:cubicBezTo>
                  <a:pt x="10604" y="12825"/>
                  <a:pt x="10604" y="12825"/>
                  <a:pt x="10604" y="12825"/>
                </a:cubicBezTo>
                <a:cubicBezTo>
                  <a:pt x="11006" y="12960"/>
                  <a:pt x="11275" y="13095"/>
                  <a:pt x="11409" y="13230"/>
                </a:cubicBezTo>
                <a:cubicBezTo>
                  <a:pt x="11677" y="13500"/>
                  <a:pt x="11946" y="13770"/>
                  <a:pt x="12751" y="13770"/>
                </a:cubicBezTo>
                <a:cubicBezTo>
                  <a:pt x="13421" y="13770"/>
                  <a:pt x="13690" y="13365"/>
                  <a:pt x="13958" y="13230"/>
                </a:cubicBezTo>
                <a:cubicBezTo>
                  <a:pt x="14226" y="12960"/>
                  <a:pt x="14495" y="12825"/>
                  <a:pt x="14897" y="12825"/>
                </a:cubicBezTo>
                <a:cubicBezTo>
                  <a:pt x="15300" y="12825"/>
                  <a:pt x="15434" y="12960"/>
                  <a:pt x="15702" y="13230"/>
                </a:cubicBezTo>
                <a:cubicBezTo>
                  <a:pt x="15970" y="13365"/>
                  <a:pt x="16373" y="13770"/>
                  <a:pt x="16910" y="13770"/>
                </a:cubicBezTo>
                <a:cubicBezTo>
                  <a:pt x="17714" y="13770"/>
                  <a:pt x="17983" y="13500"/>
                  <a:pt x="18251" y="13230"/>
                </a:cubicBezTo>
                <a:cubicBezTo>
                  <a:pt x="18519" y="13095"/>
                  <a:pt x="18654" y="12960"/>
                  <a:pt x="18922" y="12825"/>
                </a:cubicBezTo>
                <a:cubicBezTo>
                  <a:pt x="19190" y="13500"/>
                  <a:pt x="19459" y="14175"/>
                  <a:pt x="19459" y="14985"/>
                </a:cubicBezTo>
                <a:cubicBezTo>
                  <a:pt x="19459" y="17415"/>
                  <a:pt x="17312" y="19575"/>
                  <a:pt x="14897" y="19575"/>
                </a:cubicBezTo>
                <a:cubicBezTo>
                  <a:pt x="14226" y="19575"/>
                  <a:pt x="13555" y="19440"/>
                  <a:pt x="12885" y="19035"/>
                </a:cubicBezTo>
                <a:close/>
                <a:moveTo>
                  <a:pt x="8323" y="8910"/>
                </a:moveTo>
                <a:cubicBezTo>
                  <a:pt x="8323" y="2025"/>
                  <a:pt x="8323" y="2025"/>
                  <a:pt x="8323" y="2025"/>
                </a:cubicBezTo>
                <a:cubicBezTo>
                  <a:pt x="8726" y="2025"/>
                  <a:pt x="9128" y="1620"/>
                  <a:pt x="9128" y="1080"/>
                </a:cubicBezTo>
                <a:cubicBezTo>
                  <a:pt x="9128" y="405"/>
                  <a:pt x="8726" y="0"/>
                  <a:pt x="8189" y="0"/>
                </a:cubicBezTo>
                <a:cubicBezTo>
                  <a:pt x="3628" y="0"/>
                  <a:pt x="3628" y="0"/>
                  <a:pt x="3628" y="0"/>
                </a:cubicBezTo>
                <a:cubicBezTo>
                  <a:pt x="3091" y="0"/>
                  <a:pt x="2554" y="405"/>
                  <a:pt x="2554" y="1080"/>
                </a:cubicBezTo>
                <a:cubicBezTo>
                  <a:pt x="2554" y="1620"/>
                  <a:pt x="2957" y="2025"/>
                  <a:pt x="3493" y="2025"/>
                </a:cubicBezTo>
                <a:cubicBezTo>
                  <a:pt x="3493" y="7560"/>
                  <a:pt x="3493" y="7560"/>
                  <a:pt x="3493" y="7560"/>
                </a:cubicBezTo>
                <a:cubicBezTo>
                  <a:pt x="3493" y="7830"/>
                  <a:pt x="3628" y="7965"/>
                  <a:pt x="3762" y="7965"/>
                </a:cubicBezTo>
                <a:cubicBezTo>
                  <a:pt x="4030" y="7965"/>
                  <a:pt x="4164" y="7830"/>
                  <a:pt x="4164" y="7560"/>
                </a:cubicBezTo>
                <a:cubicBezTo>
                  <a:pt x="4164" y="2025"/>
                  <a:pt x="4164" y="2025"/>
                  <a:pt x="4164" y="2025"/>
                </a:cubicBezTo>
                <a:cubicBezTo>
                  <a:pt x="6042" y="2025"/>
                  <a:pt x="6042" y="2025"/>
                  <a:pt x="6042" y="2025"/>
                </a:cubicBezTo>
                <a:cubicBezTo>
                  <a:pt x="6311" y="2025"/>
                  <a:pt x="6445" y="1890"/>
                  <a:pt x="6445" y="1755"/>
                </a:cubicBezTo>
                <a:cubicBezTo>
                  <a:pt x="6445" y="1485"/>
                  <a:pt x="6311" y="1350"/>
                  <a:pt x="6042" y="1350"/>
                </a:cubicBezTo>
                <a:cubicBezTo>
                  <a:pt x="3628" y="1350"/>
                  <a:pt x="3628" y="1350"/>
                  <a:pt x="3628" y="1350"/>
                </a:cubicBezTo>
                <a:cubicBezTo>
                  <a:pt x="3359" y="1350"/>
                  <a:pt x="3225" y="1215"/>
                  <a:pt x="3225" y="1080"/>
                </a:cubicBezTo>
                <a:cubicBezTo>
                  <a:pt x="3225" y="810"/>
                  <a:pt x="3359" y="675"/>
                  <a:pt x="3628" y="675"/>
                </a:cubicBezTo>
                <a:cubicBezTo>
                  <a:pt x="8189" y="675"/>
                  <a:pt x="8189" y="675"/>
                  <a:pt x="8189" y="675"/>
                </a:cubicBezTo>
                <a:cubicBezTo>
                  <a:pt x="8323" y="675"/>
                  <a:pt x="8457" y="810"/>
                  <a:pt x="8457" y="1080"/>
                </a:cubicBezTo>
                <a:cubicBezTo>
                  <a:pt x="8457" y="1215"/>
                  <a:pt x="8323" y="1350"/>
                  <a:pt x="8189" y="1350"/>
                </a:cubicBezTo>
                <a:cubicBezTo>
                  <a:pt x="7518" y="1350"/>
                  <a:pt x="7518" y="1350"/>
                  <a:pt x="7518" y="1350"/>
                </a:cubicBezTo>
                <a:cubicBezTo>
                  <a:pt x="7250" y="1350"/>
                  <a:pt x="7116" y="1485"/>
                  <a:pt x="7116" y="1755"/>
                </a:cubicBezTo>
                <a:cubicBezTo>
                  <a:pt x="7116" y="1890"/>
                  <a:pt x="7250" y="2025"/>
                  <a:pt x="7518" y="2025"/>
                </a:cubicBezTo>
                <a:cubicBezTo>
                  <a:pt x="7652" y="2025"/>
                  <a:pt x="7652" y="2025"/>
                  <a:pt x="7652" y="2025"/>
                </a:cubicBezTo>
                <a:cubicBezTo>
                  <a:pt x="7652" y="8910"/>
                  <a:pt x="7652" y="8910"/>
                  <a:pt x="7652" y="8910"/>
                </a:cubicBezTo>
                <a:cubicBezTo>
                  <a:pt x="7652" y="9045"/>
                  <a:pt x="7652" y="9045"/>
                  <a:pt x="7652" y="9045"/>
                </a:cubicBezTo>
                <a:cubicBezTo>
                  <a:pt x="10872" y="18765"/>
                  <a:pt x="10872" y="18765"/>
                  <a:pt x="10872" y="18765"/>
                </a:cubicBezTo>
                <a:cubicBezTo>
                  <a:pt x="11141" y="19305"/>
                  <a:pt x="11141" y="19845"/>
                  <a:pt x="10872" y="20250"/>
                </a:cubicBezTo>
                <a:cubicBezTo>
                  <a:pt x="10470" y="20655"/>
                  <a:pt x="10067" y="20925"/>
                  <a:pt x="9396" y="20925"/>
                </a:cubicBezTo>
                <a:cubicBezTo>
                  <a:pt x="2286" y="20925"/>
                  <a:pt x="2286" y="20925"/>
                  <a:pt x="2286" y="20925"/>
                </a:cubicBezTo>
                <a:cubicBezTo>
                  <a:pt x="1749" y="20925"/>
                  <a:pt x="1213" y="20655"/>
                  <a:pt x="944" y="20250"/>
                </a:cubicBezTo>
                <a:cubicBezTo>
                  <a:pt x="676" y="19845"/>
                  <a:pt x="676" y="19305"/>
                  <a:pt x="810" y="18765"/>
                </a:cubicBezTo>
                <a:cubicBezTo>
                  <a:pt x="4164" y="9045"/>
                  <a:pt x="4164" y="9045"/>
                  <a:pt x="4164" y="9045"/>
                </a:cubicBezTo>
                <a:cubicBezTo>
                  <a:pt x="4164" y="8910"/>
                  <a:pt x="4164" y="8640"/>
                  <a:pt x="3896" y="8640"/>
                </a:cubicBezTo>
                <a:cubicBezTo>
                  <a:pt x="3762" y="8640"/>
                  <a:pt x="3493" y="8640"/>
                  <a:pt x="3493" y="8910"/>
                </a:cubicBezTo>
                <a:cubicBezTo>
                  <a:pt x="139" y="18495"/>
                  <a:pt x="139" y="18495"/>
                  <a:pt x="139" y="18495"/>
                </a:cubicBezTo>
                <a:cubicBezTo>
                  <a:pt x="-129" y="19305"/>
                  <a:pt x="5" y="20115"/>
                  <a:pt x="408" y="20655"/>
                </a:cubicBezTo>
                <a:cubicBezTo>
                  <a:pt x="810" y="21330"/>
                  <a:pt x="1481" y="21600"/>
                  <a:pt x="2286" y="21600"/>
                </a:cubicBezTo>
                <a:cubicBezTo>
                  <a:pt x="9396" y="21600"/>
                  <a:pt x="9396" y="21600"/>
                  <a:pt x="9396" y="21600"/>
                </a:cubicBezTo>
                <a:cubicBezTo>
                  <a:pt x="10201" y="21600"/>
                  <a:pt x="11006" y="21330"/>
                  <a:pt x="11409" y="20655"/>
                </a:cubicBezTo>
                <a:cubicBezTo>
                  <a:pt x="11811" y="20115"/>
                  <a:pt x="11811" y="19305"/>
                  <a:pt x="11543" y="18495"/>
                </a:cubicBezTo>
                <a:lnTo>
                  <a:pt x="8323" y="8910"/>
                </a:lnTo>
                <a:close/>
                <a:moveTo>
                  <a:pt x="2957" y="16065"/>
                </a:moveTo>
                <a:cubicBezTo>
                  <a:pt x="2823" y="15930"/>
                  <a:pt x="2823" y="15930"/>
                  <a:pt x="2688" y="15930"/>
                </a:cubicBezTo>
                <a:cubicBezTo>
                  <a:pt x="2554" y="16065"/>
                  <a:pt x="2420" y="16065"/>
                  <a:pt x="2420" y="16200"/>
                </a:cubicBezTo>
                <a:cubicBezTo>
                  <a:pt x="1481" y="19035"/>
                  <a:pt x="1481" y="19035"/>
                  <a:pt x="1481" y="19035"/>
                </a:cubicBezTo>
                <a:cubicBezTo>
                  <a:pt x="1347" y="19305"/>
                  <a:pt x="1347" y="19710"/>
                  <a:pt x="1481" y="19845"/>
                </a:cubicBezTo>
                <a:cubicBezTo>
                  <a:pt x="1615" y="20115"/>
                  <a:pt x="1883" y="20250"/>
                  <a:pt x="2286" y="20250"/>
                </a:cubicBezTo>
                <a:cubicBezTo>
                  <a:pt x="9396" y="20250"/>
                  <a:pt x="9396" y="20250"/>
                  <a:pt x="9396" y="20250"/>
                </a:cubicBezTo>
                <a:cubicBezTo>
                  <a:pt x="9799" y="20250"/>
                  <a:pt x="10067" y="20115"/>
                  <a:pt x="10201" y="19845"/>
                </a:cubicBezTo>
                <a:cubicBezTo>
                  <a:pt x="10336" y="19710"/>
                  <a:pt x="10470" y="19305"/>
                  <a:pt x="10336" y="19035"/>
                </a:cubicBezTo>
                <a:cubicBezTo>
                  <a:pt x="9262" y="16200"/>
                  <a:pt x="9262" y="16200"/>
                  <a:pt x="9262" y="16200"/>
                </a:cubicBezTo>
                <a:cubicBezTo>
                  <a:pt x="9262" y="16065"/>
                  <a:pt x="9262" y="16065"/>
                  <a:pt x="9128" y="15930"/>
                </a:cubicBezTo>
                <a:cubicBezTo>
                  <a:pt x="8994" y="15930"/>
                  <a:pt x="8860" y="15930"/>
                  <a:pt x="8726" y="16065"/>
                </a:cubicBezTo>
                <a:cubicBezTo>
                  <a:pt x="8591" y="16200"/>
                  <a:pt x="8457" y="16335"/>
                  <a:pt x="8055" y="16335"/>
                </a:cubicBezTo>
                <a:cubicBezTo>
                  <a:pt x="7652" y="16335"/>
                  <a:pt x="7384" y="16065"/>
                  <a:pt x="7116" y="15930"/>
                </a:cubicBezTo>
                <a:cubicBezTo>
                  <a:pt x="6847" y="15660"/>
                  <a:pt x="6579" y="15390"/>
                  <a:pt x="5908" y="15390"/>
                </a:cubicBezTo>
                <a:cubicBezTo>
                  <a:pt x="5237" y="15390"/>
                  <a:pt x="4835" y="15660"/>
                  <a:pt x="4567" y="15930"/>
                </a:cubicBezTo>
                <a:cubicBezTo>
                  <a:pt x="4298" y="16065"/>
                  <a:pt x="4164" y="16335"/>
                  <a:pt x="3762" y="16335"/>
                </a:cubicBezTo>
                <a:cubicBezTo>
                  <a:pt x="3359" y="16335"/>
                  <a:pt x="3091" y="16200"/>
                  <a:pt x="2957" y="16065"/>
                </a:cubicBezTo>
                <a:close/>
                <a:moveTo>
                  <a:pt x="4969" y="16470"/>
                </a:moveTo>
                <a:cubicBezTo>
                  <a:pt x="5237" y="16200"/>
                  <a:pt x="5506" y="16065"/>
                  <a:pt x="5908" y="16065"/>
                </a:cubicBezTo>
                <a:cubicBezTo>
                  <a:pt x="6311" y="16065"/>
                  <a:pt x="6445" y="16200"/>
                  <a:pt x="6713" y="16470"/>
                </a:cubicBezTo>
                <a:cubicBezTo>
                  <a:pt x="6982" y="16740"/>
                  <a:pt x="7384" y="17010"/>
                  <a:pt x="8055" y="17010"/>
                </a:cubicBezTo>
                <a:cubicBezTo>
                  <a:pt x="8323" y="17010"/>
                  <a:pt x="8591" y="16875"/>
                  <a:pt x="8860" y="16875"/>
                </a:cubicBezTo>
                <a:cubicBezTo>
                  <a:pt x="9665" y="19170"/>
                  <a:pt x="9665" y="19170"/>
                  <a:pt x="9665" y="19170"/>
                </a:cubicBezTo>
                <a:cubicBezTo>
                  <a:pt x="9665" y="19305"/>
                  <a:pt x="9665" y="19440"/>
                  <a:pt x="9665" y="19440"/>
                </a:cubicBezTo>
                <a:cubicBezTo>
                  <a:pt x="9665" y="19440"/>
                  <a:pt x="9531" y="19575"/>
                  <a:pt x="9396" y="19575"/>
                </a:cubicBezTo>
                <a:cubicBezTo>
                  <a:pt x="2286" y="19575"/>
                  <a:pt x="2286" y="19575"/>
                  <a:pt x="2286" y="19575"/>
                </a:cubicBezTo>
                <a:cubicBezTo>
                  <a:pt x="2152" y="19575"/>
                  <a:pt x="2152" y="19440"/>
                  <a:pt x="2018" y="19440"/>
                </a:cubicBezTo>
                <a:cubicBezTo>
                  <a:pt x="2018" y="19440"/>
                  <a:pt x="2018" y="19305"/>
                  <a:pt x="2152" y="19170"/>
                </a:cubicBezTo>
                <a:cubicBezTo>
                  <a:pt x="2957" y="16875"/>
                  <a:pt x="2957" y="16875"/>
                  <a:pt x="2957" y="16875"/>
                </a:cubicBezTo>
                <a:cubicBezTo>
                  <a:pt x="3091" y="16875"/>
                  <a:pt x="3359" y="17010"/>
                  <a:pt x="3762" y="17010"/>
                </a:cubicBezTo>
                <a:cubicBezTo>
                  <a:pt x="4432" y="17010"/>
                  <a:pt x="4701" y="16740"/>
                  <a:pt x="4969" y="1647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29" name="Freeform 213"/>
          <p:cNvSpPr/>
          <p:nvPr/>
        </p:nvSpPr>
        <p:spPr>
          <a:xfrm>
            <a:off x="14590712" y="6942138"/>
            <a:ext cx="958851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37" y="0"/>
                </a:moveTo>
                <a:cubicBezTo>
                  <a:pt x="14349" y="0"/>
                  <a:pt x="14349" y="0"/>
                  <a:pt x="14349" y="0"/>
                </a:cubicBezTo>
                <a:cubicBezTo>
                  <a:pt x="14040" y="0"/>
                  <a:pt x="13886" y="135"/>
                  <a:pt x="13886" y="405"/>
                </a:cubicBezTo>
                <a:cubicBezTo>
                  <a:pt x="13886" y="12150"/>
                  <a:pt x="13886" y="12150"/>
                  <a:pt x="13886" y="12150"/>
                </a:cubicBezTo>
                <a:cubicBezTo>
                  <a:pt x="13886" y="13635"/>
                  <a:pt x="12497" y="14985"/>
                  <a:pt x="10800" y="14985"/>
                </a:cubicBezTo>
                <a:cubicBezTo>
                  <a:pt x="9103" y="14985"/>
                  <a:pt x="7560" y="13635"/>
                  <a:pt x="7560" y="12150"/>
                </a:cubicBezTo>
                <a:cubicBezTo>
                  <a:pt x="7560" y="405"/>
                  <a:pt x="7560" y="405"/>
                  <a:pt x="7560" y="405"/>
                </a:cubicBezTo>
                <a:cubicBezTo>
                  <a:pt x="7560" y="135"/>
                  <a:pt x="7406" y="0"/>
                  <a:pt x="7251" y="0"/>
                </a:cubicBezTo>
                <a:cubicBezTo>
                  <a:pt x="463" y="0"/>
                  <a:pt x="463" y="0"/>
                  <a:pt x="463" y="0"/>
                </a:cubicBezTo>
                <a:cubicBezTo>
                  <a:pt x="154" y="0"/>
                  <a:pt x="0" y="135"/>
                  <a:pt x="0" y="405"/>
                </a:cubicBezTo>
                <a:cubicBezTo>
                  <a:pt x="0" y="12150"/>
                  <a:pt x="0" y="12150"/>
                  <a:pt x="0" y="12150"/>
                </a:cubicBezTo>
                <a:cubicBezTo>
                  <a:pt x="0" y="17415"/>
                  <a:pt x="4783" y="21600"/>
                  <a:pt x="10800" y="21600"/>
                </a:cubicBezTo>
                <a:cubicBezTo>
                  <a:pt x="16663" y="21600"/>
                  <a:pt x="21600" y="17415"/>
                  <a:pt x="21600" y="12150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135"/>
                  <a:pt x="21291" y="0"/>
                  <a:pt x="21137" y="0"/>
                </a:cubicBezTo>
                <a:close/>
                <a:moveTo>
                  <a:pt x="6789" y="675"/>
                </a:moveTo>
                <a:cubicBezTo>
                  <a:pt x="6789" y="4185"/>
                  <a:pt x="6789" y="4185"/>
                  <a:pt x="6789" y="4185"/>
                </a:cubicBezTo>
                <a:cubicBezTo>
                  <a:pt x="771" y="4185"/>
                  <a:pt x="771" y="4185"/>
                  <a:pt x="771" y="4185"/>
                </a:cubicBezTo>
                <a:cubicBezTo>
                  <a:pt x="771" y="675"/>
                  <a:pt x="771" y="675"/>
                  <a:pt x="771" y="675"/>
                </a:cubicBezTo>
                <a:lnTo>
                  <a:pt x="6789" y="675"/>
                </a:lnTo>
                <a:close/>
                <a:moveTo>
                  <a:pt x="10800" y="20925"/>
                </a:moveTo>
                <a:cubicBezTo>
                  <a:pt x="5246" y="20925"/>
                  <a:pt x="771" y="17010"/>
                  <a:pt x="771" y="12150"/>
                </a:cubicBezTo>
                <a:cubicBezTo>
                  <a:pt x="771" y="4860"/>
                  <a:pt x="771" y="4860"/>
                  <a:pt x="771" y="4860"/>
                </a:cubicBezTo>
                <a:cubicBezTo>
                  <a:pt x="6789" y="4860"/>
                  <a:pt x="6789" y="4860"/>
                  <a:pt x="6789" y="4860"/>
                </a:cubicBezTo>
                <a:cubicBezTo>
                  <a:pt x="6789" y="12150"/>
                  <a:pt x="6789" y="12150"/>
                  <a:pt x="6789" y="12150"/>
                </a:cubicBezTo>
                <a:cubicBezTo>
                  <a:pt x="6789" y="14040"/>
                  <a:pt x="8640" y="15660"/>
                  <a:pt x="10800" y="15660"/>
                </a:cubicBezTo>
                <a:cubicBezTo>
                  <a:pt x="12960" y="15660"/>
                  <a:pt x="14657" y="14040"/>
                  <a:pt x="14657" y="12150"/>
                </a:cubicBezTo>
                <a:cubicBezTo>
                  <a:pt x="14657" y="4860"/>
                  <a:pt x="14657" y="4860"/>
                  <a:pt x="14657" y="4860"/>
                </a:cubicBezTo>
                <a:cubicBezTo>
                  <a:pt x="18051" y="4860"/>
                  <a:pt x="18051" y="4860"/>
                  <a:pt x="18051" y="4860"/>
                </a:cubicBezTo>
                <a:cubicBezTo>
                  <a:pt x="18206" y="4860"/>
                  <a:pt x="18360" y="4725"/>
                  <a:pt x="18360" y="4455"/>
                </a:cubicBezTo>
                <a:cubicBezTo>
                  <a:pt x="18360" y="4320"/>
                  <a:pt x="18206" y="4185"/>
                  <a:pt x="18051" y="4185"/>
                </a:cubicBezTo>
                <a:cubicBezTo>
                  <a:pt x="14657" y="4185"/>
                  <a:pt x="14657" y="4185"/>
                  <a:pt x="14657" y="4185"/>
                </a:cubicBezTo>
                <a:cubicBezTo>
                  <a:pt x="14657" y="675"/>
                  <a:pt x="14657" y="675"/>
                  <a:pt x="14657" y="675"/>
                </a:cubicBezTo>
                <a:cubicBezTo>
                  <a:pt x="20674" y="675"/>
                  <a:pt x="20674" y="675"/>
                  <a:pt x="20674" y="675"/>
                </a:cubicBezTo>
                <a:cubicBezTo>
                  <a:pt x="20674" y="4185"/>
                  <a:pt x="20674" y="4185"/>
                  <a:pt x="20674" y="4185"/>
                </a:cubicBezTo>
                <a:cubicBezTo>
                  <a:pt x="19594" y="4185"/>
                  <a:pt x="19594" y="4185"/>
                  <a:pt x="19594" y="4185"/>
                </a:cubicBezTo>
                <a:cubicBezTo>
                  <a:pt x="19286" y="4185"/>
                  <a:pt x="19131" y="4320"/>
                  <a:pt x="19131" y="4455"/>
                </a:cubicBezTo>
                <a:cubicBezTo>
                  <a:pt x="19131" y="4725"/>
                  <a:pt x="19286" y="4860"/>
                  <a:pt x="19594" y="4860"/>
                </a:cubicBezTo>
                <a:cubicBezTo>
                  <a:pt x="20674" y="4860"/>
                  <a:pt x="20674" y="4860"/>
                  <a:pt x="20674" y="4860"/>
                </a:cubicBezTo>
                <a:cubicBezTo>
                  <a:pt x="20674" y="12150"/>
                  <a:pt x="20674" y="12150"/>
                  <a:pt x="20674" y="12150"/>
                </a:cubicBezTo>
                <a:cubicBezTo>
                  <a:pt x="20674" y="17010"/>
                  <a:pt x="16200" y="20925"/>
                  <a:pt x="10800" y="20925"/>
                </a:cubicBezTo>
                <a:close/>
                <a:moveTo>
                  <a:pt x="5863" y="17415"/>
                </a:moveTo>
                <a:cubicBezTo>
                  <a:pt x="6171" y="17415"/>
                  <a:pt x="6326" y="17550"/>
                  <a:pt x="6326" y="17685"/>
                </a:cubicBezTo>
                <a:cubicBezTo>
                  <a:pt x="6326" y="17955"/>
                  <a:pt x="6171" y="18090"/>
                  <a:pt x="5863" y="18090"/>
                </a:cubicBezTo>
                <a:cubicBezTo>
                  <a:pt x="5709" y="18090"/>
                  <a:pt x="5554" y="17955"/>
                  <a:pt x="5554" y="17685"/>
                </a:cubicBezTo>
                <a:cubicBezTo>
                  <a:pt x="5554" y="17550"/>
                  <a:pt x="5709" y="17415"/>
                  <a:pt x="5863" y="17415"/>
                </a:cubicBezTo>
                <a:close/>
                <a:moveTo>
                  <a:pt x="4320" y="16065"/>
                </a:moveTo>
                <a:cubicBezTo>
                  <a:pt x="4629" y="16065"/>
                  <a:pt x="4783" y="16200"/>
                  <a:pt x="4783" y="16335"/>
                </a:cubicBezTo>
                <a:cubicBezTo>
                  <a:pt x="4783" y="16605"/>
                  <a:pt x="4629" y="16740"/>
                  <a:pt x="4320" y="16740"/>
                </a:cubicBezTo>
                <a:cubicBezTo>
                  <a:pt x="4166" y="16740"/>
                  <a:pt x="4011" y="16605"/>
                  <a:pt x="4011" y="16335"/>
                </a:cubicBezTo>
                <a:cubicBezTo>
                  <a:pt x="4011" y="16200"/>
                  <a:pt x="4166" y="16065"/>
                  <a:pt x="4320" y="16065"/>
                </a:cubicBezTo>
                <a:close/>
                <a:moveTo>
                  <a:pt x="18823" y="7560"/>
                </a:moveTo>
                <a:cubicBezTo>
                  <a:pt x="18977" y="7560"/>
                  <a:pt x="19131" y="7695"/>
                  <a:pt x="19131" y="7830"/>
                </a:cubicBezTo>
                <a:cubicBezTo>
                  <a:pt x="19131" y="8100"/>
                  <a:pt x="18977" y="8235"/>
                  <a:pt x="18823" y="8235"/>
                </a:cubicBezTo>
                <a:cubicBezTo>
                  <a:pt x="18514" y="8235"/>
                  <a:pt x="18360" y="8100"/>
                  <a:pt x="18360" y="7830"/>
                </a:cubicBezTo>
                <a:cubicBezTo>
                  <a:pt x="18360" y="7695"/>
                  <a:pt x="18514" y="7560"/>
                  <a:pt x="18823" y="75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30" name="Freeform 214"/>
          <p:cNvSpPr/>
          <p:nvPr/>
        </p:nvSpPr>
        <p:spPr>
          <a:xfrm>
            <a:off x="14509874" y="8180388"/>
            <a:ext cx="1093665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600" extrusionOk="0">
                <a:moveTo>
                  <a:pt x="14951" y="0"/>
                </a:moveTo>
                <a:cubicBezTo>
                  <a:pt x="11171" y="0"/>
                  <a:pt x="8201" y="2970"/>
                  <a:pt x="8201" y="6615"/>
                </a:cubicBezTo>
                <a:cubicBezTo>
                  <a:pt x="8201" y="8370"/>
                  <a:pt x="8876" y="9990"/>
                  <a:pt x="9956" y="11070"/>
                </a:cubicBezTo>
                <a:cubicBezTo>
                  <a:pt x="9551" y="11610"/>
                  <a:pt x="9551" y="11610"/>
                  <a:pt x="9551" y="11610"/>
                </a:cubicBezTo>
                <a:cubicBezTo>
                  <a:pt x="9146" y="11205"/>
                  <a:pt x="9146" y="11205"/>
                  <a:pt x="9146" y="11205"/>
                </a:cubicBezTo>
                <a:cubicBezTo>
                  <a:pt x="9146" y="11205"/>
                  <a:pt x="9146" y="11205"/>
                  <a:pt x="9146" y="11205"/>
                </a:cubicBezTo>
                <a:cubicBezTo>
                  <a:pt x="9146" y="11205"/>
                  <a:pt x="9146" y="11205"/>
                  <a:pt x="9011" y="11205"/>
                </a:cubicBezTo>
                <a:cubicBezTo>
                  <a:pt x="8741" y="10800"/>
                  <a:pt x="8741" y="10800"/>
                  <a:pt x="8741" y="10800"/>
                </a:cubicBezTo>
                <a:cubicBezTo>
                  <a:pt x="8606" y="10665"/>
                  <a:pt x="8471" y="10665"/>
                  <a:pt x="8336" y="10800"/>
                </a:cubicBezTo>
                <a:cubicBezTo>
                  <a:pt x="8201" y="10935"/>
                  <a:pt x="8201" y="11205"/>
                  <a:pt x="8336" y="11340"/>
                </a:cubicBezTo>
                <a:cubicBezTo>
                  <a:pt x="8336" y="11475"/>
                  <a:pt x="8336" y="11475"/>
                  <a:pt x="8336" y="11475"/>
                </a:cubicBezTo>
                <a:cubicBezTo>
                  <a:pt x="101" y="19710"/>
                  <a:pt x="101" y="19710"/>
                  <a:pt x="101" y="19710"/>
                </a:cubicBezTo>
                <a:cubicBezTo>
                  <a:pt x="-34" y="19845"/>
                  <a:pt x="-34" y="20115"/>
                  <a:pt x="101" y="20250"/>
                </a:cubicBezTo>
                <a:cubicBezTo>
                  <a:pt x="1316" y="21465"/>
                  <a:pt x="1316" y="21465"/>
                  <a:pt x="1316" y="21465"/>
                </a:cubicBezTo>
                <a:cubicBezTo>
                  <a:pt x="1451" y="21600"/>
                  <a:pt x="1586" y="21600"/>
                  <a:pt x="1586" y="21600"/>
                </a:cubicBezTo>
                <a:cubicBezTo>
                  <a:pt x="1721" y="21600"/>
                  <a:pt x="1721" y="21600"/>
                  <a:pt x="1856" y="21465"/>
                </a:cubicBezTo>
                <a:cubicBezTo>
                  <a:pt x="10091" y="13230"/>
                  <a:pt x="10091" y="13230"/>
                  <a:pt x="10091" y="13230"/>
                </a:cubicBezTo>
                <a:cubicBezTo>
                  <a:pt x="10226" y="13230"/>
                  <a:pt x="10226" y="13230"/>
                  <a:pt x="10226" y="13230"/>
                </a:cubicBezTo>
                <a:cubicBezTo>
                  <a:pt x="10226" y="13365"/>
                  <a:pt x="10361" y="13365"/>
                  <a:pt x="10496" y="13365"/>
                </a:cubicBezTo>
                <a:cubicBezTo>
                  <a:pt x="10496" y="13365"/>
                  <a:pt x="10631" y="13365"/>
                  <a:pt x="10766" y="13230"/>
                </a:cubicBezTo>
                <a:cubicBezTo>
                  <a:pt x="10901" y="13095"/>
                  <a:pt x="10901" y="12960"/>
                  <a:pt x="10766" y="12825"/>
                </a:cubicBezTo>
                <a:cubicBezTo>
                  <a:pt x="9956" y="12015"/>
                  <a:pt x="9956" y="12015"/>
                  <a:pt x="9956" y="12015"/>
                </a:cubicBezTo>
                <a:cubicBezTo>
                  <a:pt x="10496" y="11610"/>
                  <a:pt x="10496" y="11610"/>
                  <a:pt x="10496" y="11610"/>
                </a:cubicBezTo>
                <a:cubicBezTo>
                  <a:pt x="11576" y="12690"/>
                  <a:pt x="13196" y="13365"/>
                  <a:pt x="14951" y="13365"/>
                </a:cubicBezTo>
                <a:cubicBezTo>
                  <a:pt x="18596" y="13365"/>
                  <a:pt x="21566" y="10395"/>
                  <a:pt x="21566" y="6615"/>
                </a:cubicBezTo>
                <a:cubicBezTo>
                  <a:pt x="21566" y="2970"/>
                  <a:pt x="18596" y="0"/>
                  <a:pt x="14951" y="0"/>
                </a:cubicBezTo>
                <a:close/>
                <a:moveTo>
                  <a:pt x="1586" y="20790"/>
                </a:moveTo>
                <a:cubicBezTo>
                  <a:pt x="776" y="19980"/>
                  <a:pt x="776" y="19980"/>
                  <a:pt x="776" y="19980"/>
                </a:cubicBezTo>
                <a:cubicBezTo>
                  <a:pt x="8876" y="11880"/>
                  <a:pt x="8876" y="11880"/>
                  <a:pt x="8876" y="11880"/>
                </a:cubicBezTo>
                <a:cubicBezTo>
                  <a:pt x="9686" y="12690"/>
                  <a:pt x="9686" y="12690"/>
                  <a:pt x="9686" y="12690"/>
                </a:cubicBezTo>
                <a:lnTo>
                  <a:pt x="1586" y="20790"/>
                </a:lnTo>
                <a:close/>
                <a:moveTo>
                  <a:pt x="14951" y="12690"/>
                </a:moveTo>
                <a:cubicBezTo>
                  <a:pt x="11576" y="12690"/>
                  <a:pt x="8876" y="9990"/>
                  <a:pt x="8876" y="6615"/>
                </a:cubicBezTo>
                <a:cubicBezTo>
                  <a:pt x="8876" y="3375"/>
                  <a:pt x="11576" y="675"/>
                  <a:pt x="14951" y="675"/>
                </a:cubicBezTo>
                <a:cubicBezTo>
                  <a:pt x="18191" y="675"/>
                  <a:pt x="20891" y="3375"/>
                  <a:pt x="20891" y="6615"/>
                </a:cubicBezTo>
                <a:cubicBezTo>
                  <a:pt x="20891" y="9990"/>
                  <a:pt x="18191" y="12690"/>
                  <a:pt x="14951" y="12690"/>
                </a:cubicBezTo>
                <a:close/>
                <a:moveTo>
                  <a:pt x="14951" y="1350"/>
                </a:moveTo>
                <a:cubicBezTo>
                  <a:pt x="11981" y="1350"/>
                  <a:pt x="9551" y="3780"/>
                  <a:pt x="9551" y="6615"/>
                </a:cubicBezTo>
                <a:cubicBezTo>
                  <a:pt x="9551" y="9585"/>
                  <a:pt x="11981" y="12015"/>
                  <a:pt x="14951" y="12015"/>
                </a:cubicBezTo>
                <a:cubicBezTo>
                  <a:pt x="16031" y="12015"/>
                  <a:pt x="17111" y="11610"/>
                  <a:pt x="18056" y="10935"/>
                </a:cubicBezTo>
                <a:cubicBezTo>
                  <a:pt x="18191" y="10800"/>
                  <a:pt x="18326" y="10530"/>
                  <a:pt x="18191" y="10395"/>
                </a:cubicBezTo>
                <a:cubicBezTo>
                  <a:pt x="18056" y="10260"/>
                  <a:pt x="17786" y="10260"/>
                  <a:pt x="17651" y="10395"/>
                </a:cubicBezTo>
                <a:cubicBezTo>
                  <a:pt x="16841" y="10935"/>
                  <a:pt x="15896" y="11205"/>
                  <a:pt x="14951" y="11205"/>
                </a:cubicBezTo>
                <a:cubicBezTo>
                  <a:pt x="12386" y="11205"/>
                  <a:pt x="10361" y="9180"/>
                  <a:pt x="10361" y="6615"/>
                </a:cubicBezTo>
                <a:cubicBezTo>
                  <a:pt x="10361" y="4185"/>
                  <a:pt x="12386" y="2025"/>
                  <a:pt x="14951" y="2025"/>
                </a:cubicBezTo>
                <a:cubicBezTo>
                  <a:pt x="17381" y="2025"/>
                  <a:pt x="19541" y="4185"/>
                  <a:pt x="19541" y="6615"/>
                </a:cubicBezTo>
                <a:cubicBezTo>
                  <a:pt x="19541" y="7695"/>
                  <a:pt x="19136" y="8640"/>
                  <a:pt x="18596" y="9450"/>
                </a:cubicBezTo>
                <a:cubicBezTo>
                  <a:pt x="18461" y="9585"/>
                  <a:pt x="18461" y="9855"/>
                  <a:pt x="18596" y="9855"/>
                </a:cubicBezTo>
                <a:cubicBezTo>
                  <a:pt x="18731" y="9990"/>
                  <a:pt x="19001" y="9990"/>
                  <a:pt x="19136" y="9855"/>
                </a:cubicBezTo>
                <a:cubicBezTo>
                  <a:pt x="19811" y="8910"/>
                  <a:pt x="20216" y="7830"/>
                  <a:pt x="20216" y="6615"/>
                </a:cubicBezTo>
                <a:cubicBezTo>
                  <a:pt x="20216" y="3780"/>
                  <a:pt x="17786" y="1350"/>
                  <a:pt x="14951" y="1350"/>
                </a:cubicBezTo>
                <a:close/>
                <a:moveTo>
                  <a:pt x="14951" y="9450"/>
                </a:moveTo>
                <a:cubicBezTo>
                  <a:pt x="14681" y="9450"/>
                  <a:pt x="14546" y="9585"/>
                  <a:pt x="14546" y="9720"/>
                </a:cubicBezTo>
                <a:cubicBezTo>
                  <a:pt x="14546" y="9990"/>
                  <a:pt x="14681" y="10125"/>
                  <a:pt x="14951" y="10125"/>
                </a:cubicBezTo>
                <a:cubicBezTo>
                  <a:pt x="16841" y="10125"/>
                  <a:pt x="18326" y="8505"/>
                  <a:pt x="18326" y="6615"/>
                </a:cubicBezTo>
                <a:cubicBezTo>
                  <a:pt x="18326" y="4725"/>
                  <a:pt x="16841" y="3240"/>
                  <a:pt x="14951" y="3240"/>
                </a:cubicBezTo>
                <a:cubicBezTo>
                  <a:pt x="14276" y="3240"/>
                  <a:pt x="13601" y="3375"/>
                  <a:pt x="13061" y="3780"/>
                </a:cubicBezTo>
                <a:cubicBezTo>
                  <a:pt x="12926" y="3915"/>
                  <a:pt x="12791" y="4050"/>
                  <a:pt x="12926" y="4185"/>
                </a:cubicBezTo>
                <a:cubicBezTo>
                  <a:pt x="13061" y="4320"/>
                  <a:pt x="13331" y="4455"/>
                  <a:pt x="13466" y="4320"/>
                </a:cubicBezTo>
                <a:cubicBezTo>
                  <a:pt x="13871" y="4050"/>
                  <a:pt x="14411" y="3915"/>
                  <a:pt x="14951" y="3915"/>
                </a:cubicBezTo>
                <a:cubicBezTo>
                  <a:pt x="16436" y="3915"/>
                  <a:pt x="17651" y="5130"/>
                  <a:pt x="17651" y="6615"/>
                </a:cubicBezTo>
                <a:cubicBezTo>
                  <a:pt x="17651" y="8235"/>
                  <a:pt x="16436" y="9450"/>
                  <a:pt x="14951" y="9450"/>
                </a:cubicBezTo>
                <a:close/>
                <a:moveTo>
                  <a:pt x="11981" y="4860"/>
                </a:moveTo>
                <a:cubicBezTo>
                  <a:pt x="11576" y="5400"/>
                  <a:pt x="11441" y="6075"/>
                  <a:pt x="11441" y="6615"/>
                </a:cubicBezTo>
                <a:cubicBezTo>
                  <a:pt x="11441" y="6885"/>
                  <a:pt x="11576" y="7020"/>
                  <a:pt x="11846" y="7020"/>
                </a:cubicBezTo>
                <a:cubicBezTo>
                  <a:pt x="11981" y="7020"/>
                  <a:pt x="12116" y="6885"/>
                  <a:pt x="12116" y="6615"/>
                </a:cubicBezTo>
                <a:cubicBezTo>
                  <a:pt x="12116" y="6210"/>
                  <a:pt x="12251" y="5670"/>
                  <a:pt x="12521" y="5130"/>
                </a:cubicBezTo>
                <a:cubicBezTo>
                  <a:pt x="12656" y="4995"/>
                  <a:pt x="12656" y="4860"/>
                  <a:pt x="12521" y="4725"/>
                </a:cubicBezTo>
                <a:cubicBezTo>
                  <a:pt x="12251" y="4590"/>
                  <a:pt x="12116" y="4725"/>
                  <a:pt x="11981" y="48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31" name="Freeform 215"/>
          <p:cNvSpPr/>
          <p:nvPr/>
        </p:nvSpPr>
        <p:spPr>
          <a:xfrm>
            <a:off x="14508162" y="9421814"/>
            <a:ext cx="10953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55" y="6750"/>
                </a:moveTo>
                <a:cubicBezTo>
                  <a:pt x="12690" y="6750"/>
                  <a:pt x="12825" y="6615"/>
                  <a:pt x="12825" y="6345"/>
                </a:cubicBezTo>
                <a:cubicBezTo>
                  <a:pt x="12825" y="6210"/>
                  <a:pt x="12690" y="6075"/>
                  <a:pt x="12555" y="6075"/>
                </a:cubicBezTo>
                <a:cubicBezTo>
                  <a:pt x="12420" y="6075"/>
                  <a:pt x="12420" y="6075"/>
                  <a:pt x="12420" y="6075"/>
                </a:cubicBezTo>
                <a:cubicBezTo>
                  <a:pt x="12420" y="4590"/>
                  <a:pt x="12420" y="4590"/>
                  <a:pt x="12420" y="4590"/>
                </a:cubicBezTo>
                <a:cubicBezTo>
                  <a:pt x="12420" y="4050"/>
                  <a:pt x="12015" y="3645"/>
                  <a:pt x="11610" y="3645"/>
                </a:cubicBezTo>
                <a:cubicBezTo>
                  <a:pt x="1350" y="3645"/>
                  <a:pt x="1350" y="3645"/>
                  <a:pt x="1350" y="3645"/>
                </a:cubicBezTo>
                <a:cubicBezTo>
                  <a:pt x="810" y="3645"/>
                  <a:pt x="405" y="4050"/>
                  <a:pt x="405" y="4590"/>
                </a:cubicBezTo>
                <a:cubicBezTo>
                  <a:pt x="405" y="6075"/>
                  <a:pt x="405" y="6075"/>
                  <a:pt x="405" y="6075"/>
                </a:cubicBezTo>
                <a:cubicBezTo>
                  <a:pt x="405" y="6075"/>
                  <a:pt x="405" y="6075"/>
                  <a:pt x="405" y="6075"/>
                </a:cubicBezTo>
                <a:cubicBezTo>
                  <a:pt x="135" y="6075"/>
                  <a:pt x="0" y="6210"/>
                  <a:pt x="0" y="6345"/>
                </a:cubicBezTo>
                <a:cubicBezTo>
                  <a:pt x="0" y="6615"/>
                  <a:pt x="135" y="6750"/>
                  <a:pt x="405" y="6750"/>
                </a:cubicBezTo>
                <a:cubicBezTo>
                  <a:pt x="1215" y="6750"/>
                  <a:pt x="1215" y="6750"/>
                  <a:pt x="1215" y="6750"/>
                </a:cubicBezTo>
                <a:cubicBezTo>
                  <a:pt x="1215" y="7560"/>
                  <a:pt x="1215" y="7560"/>
                  <a:pt x="1215" y="7560"/>
                </a:cubicBezTo>
                <a:cubicBezTo>
                  <a:pt x="810" y="7830"/>
                  <a:pt x="810" y="7830"/>
                  <a:pt x="810" y="7830"/>
                </a:cubicBezTo>
                <a:cubicBezTo>
                  <a:pt x="405" y="8100"/>
                  <a:pt x="0" y="8640"/>
                  <a:pt x="0" y="9180"/>
                </a:cubicBezTo>
                <a:cubicBezTo>
                  <a:pt x="0" y="20115"/>
                  <a:pt x="0" y="20115"/>
                  <a:pt x="0" y="20115"/>
                </a:cubicBezTo>
                <a:cubicBezTo>
                  <a:pt x="0" y="20925"/>
                  <a:pt x="675" y="21600"/>
                  <a:pt x="1485" y="21600"/>
                </a:cubicBezTo>
                <a:cubicBezTo>
                  <a:pt x="11340" y="21600"/>
                  <a:pt x="11340" y="21600"/>
                  <a:pt x="11340" y="21600"/>
                </a:cubicBezTo>
                <a:cubicBezTo>
                  <a:pt x="12150" y="21600"/>
                  <a:pt x="12825" y="20925"/>
                  <a:pt x="12825" y="20115"/>
                </a:cubicBezTo>
                <a:cubicBezTo>
                  <a:pt x="12825" y="9180"/>
                  <a:pt x="12825" y="9180"/>
                  <a:pt x="12825" y="9180"/>
                </a:cubicBezTo>
                <a:cubicBezTo>
                  <a:pt x="12825" y="8640"/>
                  <a:pt x="12555" y="8100"/>
                  <a:pt x="12015" y="7830"/>
                </a:cubicBezTo>
                <a:cubicBezTo>
                  <a:pt x="11610" y="7560"/>
                  <a:pt x="11610" y="7560"/>
                  <a:pt x="11610" y="7560"/>
                </a:cubicBezTo>
                <a:cubicBezTo>
                  <a:pt x="11610" y="6750"/>
                  <a:pt x="11610" y="6750"/>
                  <a:pt x="11610" y="6750"/>
                </a:cubicBezTo>
                <a:cubicBezTo>
                  <a:pt x="12555" y="6750"/>
                  <a:pt x="12555" y="6750"/>
                  <a:pt x="12555" y="6750"/>
                </a:cubicBezTo>
                <a:close/>
                <a:moveTo>
                  <a:pt x="12150" y="20115"/>
                </a:moveTo>
                <a:cubicBezTo>
                  <a:pt x="12150" y="20520"/>
                  <a:pt x="11745" y="20925"/>
                  <a:pt x="11340" y="20925"/>
                </a:cubicBezTo>
                <a:cubicBezTo>
                  <a:pt x="1485" y="20925"/>
                  <a:pt x="1485" y="20925"/>
                  <a:pt x="1485" y="20925"/>
                </a:cubicBezTo>
                <a:cubicBezTo>
                  <a:pt x="1080" y="20925"/>
                  <a:pt x="675" y="20520"/>
                  <a:pt x="675" y="20115"/>
                </a:cubicBezTo>
                <a:cubicBezTo>
                  <a:pt x="675" y="19305"/>
                  <a:pt x="675" y="19305"/>
                  <a:pt x="675" y="19305"/>
                </a:cubicBezTo>
                <a:cubicBezTo>
                  <a:pt x="12150" y="19305"/>
                  <a:pt x="12150" y="19305"/>
                  <a:pt x="12150" y="19305"/>
                </a:cubicBezTo>
                <a:lnTo>
                  <a:pt x="12150" y="20115"/>
                </a:lnTo>
                <a:close/>
                <a:moveTo>
                  <a:pt x="12150" y="18630"/>
                </a:moveTo>
                <a:cubicBezTo>
                  <a:pt x="675" y="18630"/>
                  <a:pt x="675" y="18630"/>
                  <a:pt x="675" y="18630"/>
                </a:cubicBezTo>
                <a:cubicBezTo>
                  <a:pt x="675" y="12015"/>
                  <a:pt x="675" y="12015"/>
                  <a:pt x="675" y="12015"/>
                </a:cubicBezTo>
                <a:cubicBezTo>
                  <a:pt x="12150" y="12015"/>
                  <a:pt x="12150" y="12015"/>
                  <a:pt x="12150" y="12015"/>
                </a:cubicBezTo>
                <a:lnTo>
                  <a:pt x="12150" y="18630"/>
                </a:lnTo>
                <a:close/>
                <a:moveTo>
                  <a:pt x="11745" y="8370"/>
                </a:moveTo>
                <a:cubicBezTo>
                  <a:pt x="12015" y="8505"/>
                  <a:pt x="12150" y="8910"/>
                  <a:pt x="12150" y="9180"/>
                </a:cubicBezTo>
                <a:cubicBezTo>
                  <a:pt x="12150" y="11340"/>
                  <a:pt x="12150" y="11340"/>
                  <a:pt x="12150" y="11340"/>
                </a:cubicBezTo>
                <a:cubicBezTo>
                  <a:pt x="675" y="11340"/>
                  <a:pt x="675" y="11340"/>
                  <a:pt x="675" y="11340"/>
                </a:cubicBezTo>
                <a:cubicBezTo>
                  <a:pt x="675" y="9180"/>
                  <a:pt x="675" y="9180"/>
                  <a:pt x="675" y="9180"/>
                </a:cubicBezTo>
                <a:cubicBezTo>
                  <a:pt x="675" y="8910"/>
                  <a:pt x="945" y="8505"/>
                  <a:pt x="1080" y="8370"/>
                </a:cubicBezTo>
                <a:cubicBezTo>
                  <a:pt x="1755" y="8100"/>
                  <a:pt x="1755" y="8100"/>
                  <a:pt x="1755" y="8100"/>
                </a:cubicBezTo>
                <a:cubicBezTo>
                  <a:pt x="1755" y="7965"/>
                  <a:pt x="1890" y="7830"/>
                  <a:pt x="1890" y="7695"/>
                </a:cubicBezTo>
                <a:cubicBezTo>
                  <a:pt x="1890" y="6750"/>
                  <a:pt x="1890" y="6750"/>
                  <a:pt x="1890" y="6750"/>
                </a:cubicBezTo>
                <a:cubicBezTo>
                  <a:pt x="10935" y="6750"/>
                  <a:pt x="10935" y="6750"/>
                  <a:pt x="10935" y="6750"/>
                </a:cubicBezTo>
                <a:cubicBezTo>
                  <a:pt x="10935" y="7695"/>
                  <a:pt x="10935" y="7695"/>
                  <a:pt x="10935" y="7695"/>
                </a:cubicBezTo>
                <a:cubicBezTo>
                  <a:pt x="10935" y="7830"/>
                  <a:pt x="11070" y="7965"/>
                  <a:pt x="11205" y="8100"/>
                </a:cubicBezTo>
                <a:lnTo>
                  <a:pt x="11745" y="8370"/>
                </a:lnTo>
                <a:close/>
                <a:moveTo>
                  <a:pt x="1080" y="6075"/>
                </a:moveTo>
                <a:cubicBezTo>
                  <a:pt x="1080" y="4590"/>
                  <a:pt x="1080" y="4590"/>
                  <a:pt x="1080" y="4590"/>
                </a:cubicBezTo>
                <a:cubicBezTo>
                  <a:pt x="1080" y="4455"/>
                  <a:pt x="1215" y="4320"/>
                  <a:pt x="1350" y="4320"/>
                </a:cubicBezTo>
                <a:cubicBezTo>
                  <a:pt x="2700" y="4320"/>
                  <a:pt x="2700" y="4320"/>
                  <a:pt x="2700" y="4320"/>
                </a:cubicBezTo>
                <a:cubicBezTo>
                  <a:pt x="2700" y="4995"/>
                  <a:pt x="2700" y="4995"/>
                  <a:pt x="2700" y="4995"/>
                </a:cubicBezTo>
                <a:cubicBezTo>
                  <a:pt x="2700" y="5265"/>
                  <a:pt x="2835" y="5400"/>
                  <a:pt x="2970" y="5400"/>
                </a:cubicBezTo>
                <a:cubicBezTo>
                  <a:pt x="3240" y="5400"/>
                  <a:pt x="3375" y="5265"/>
                  <a:pt x="3375" y="4995"/>
                </a:cubicBezTo>
                <a:cubicBezTo>
                  <a:pt x="3375" y="4320"/>
                  <a:pt x="3375" y="4320"/>
                  <a:pt x="3375" y="4320"/>
                </a:cubicBezTo>
                <a:cubicBezTo>
                  <a:pt x="4995" y="4320"/>
                  <a:pt x="4995" y="4320"/>
                  <a:pt x="4995" y="4320"/>
                </a:cubicBezTo>
                <a:cubicBezTo>
                  <a:pt x="4995" y="4995"/>
                  <a:pt x="4995" y="4995"/>
                  <a:pt x="4995" y="4995"/>
                </a:cubicBezTo>
                <a:cubicBezTo>
                  <a:pt x="4995" y="5265"/>
                  <a:pt x="5130" y="5400"/>
                  <a:pt x="5265" y="5400"/>
                </a:cubicBezTo>
                <a:cubicBezTo>
                  <a:pt x="5535" y="5400"/>
                  <a:pt x="5670" y="5265"/>
                  <a:pt x="5670" y="4995"/>
                </a:cubicBezTo>
                <a:cubicBezTo>
                  <a:pt x="5670" y="4320"/>
                  <a:pt x="5670" y="4320"/>
                  <a:pt x="5670" y="4320"/>
                </a:cubicBezTo>
                <a:cubicBezTo>
                  <a:pt x="7155" y="4320"/>
                  <a:pt x="7155" y="4320"/>
                  <a:pt x="7155" y="4320"/>
                </a:cubicBezTo>
                <a:cubicBezTo>
                  <a:pt x="7155" y="4995"/>
                  <a:pt x="7155" y="4995"/>
                  <a:pt x="7155" y="4995"/>
                </a:cubicBezTo>
                <a:cubicBezTo>
                  <a:pt x="7155" y="5265"/>
                  <a:pt x="7425" y="5400"/>
                  <a:pt x="7560" y="5400"/>
                </a:cubicBezTo>
                <a:cubicBezTo>
                  <a:pt x="7695" y="5400"/>
                  <a:pt x="7965" y="5265"/>
                  <a:pt x="7965" y="4995"/>
                </a:cubicBezTo>
                <a:cubicBezTo>
                  <a:pt x="7965" y="4320"/>
                  <a:pt x="7965" y="4320"/>
                  <a:pt x="7965" y="4320"/>
                </a:cubicBezTo>
                <a:cubicBezTo>
                  <a:pt x="9450" y="4320"/>
                  <a:pt x="9450" y="4320"/>
                  <a:pt x="9450" y="4320"/>
                </a:cubicBezTo>
                <a:cubicBezTo>
                  <a:pt x="9450" y="4995"/>
                  <a:pt x="9450" y="4995"/>
                  <a:pt x="9450" y="4995"/>
                </a:cubicBezTo>
                <a:cubicBezTo>
                  <a:pt x="9450" y="5265"/>
                  <a:pt x="9720" y="5400"/>
                  <a:pt x="9855" y="5400"/>
                </a:cubicBezTo>
                <a:cubicBezTo>
                  <a:pt x="9990" y="5400"/>
                  <a:pt x="10260" y="5265"/>
                  <a:pt x="10260" y="4995"/>
                </a:cubicBezTo>
                <a:cubicBezTo>
                  <a:pt x="10260" y="4320"/>
                  <a:pt x="10260" y="4320"/>
                  <a:pt x="10260" y="4320"/>
                </a:cubicBezTo>
                <a:cubicBezTo>
                  <a:pt x="11610" y="4320"/>
                  <a:pt x="11610" y="4320"/>
                  <a:pt x="11610" y="4320"/>
                </a:cubicBezTo>
                <a:cubicBezTo>
                  <a:pt x="11745" y="4320"/>
                  <a:pt x="11745" y="4455"/>
                  <a:pt x="11745" y="4590"/>
                </a:cubicBezTo>
                <a:cubicBezTo>
                  <a:pt x="11745" y="6075"/>
                  <a:pt x="11745" y="6075"/>
                  <a:pt x="11745" y="6075"/>
                </a:cubicBezTo>
                <a:lnTo>
                  <a:pt x="1080" y="6075"/>
                </a:lnTo>
                <a:close/>
                <a:moveTo>
                  <a:pt x="4320" y="17415"/>
                </a:moveTo>
                <a:cubicBezTo>
                  <a:pt x="8505" y="17415"/>
                  <a:pt x="8505" y="17415"/>
                  <a:pt x="8505" y="17415"/>
                </a:cubicBezTo>
                <a:cubicBezTo>
                  <a:pt x="9585" y="17415"/>
                  <a:pt x="10530" y="16470"/>
                  <a:pt x="10530" y="15255"/>
                </a:cubicBezTo>
                <a:cubicBezTo>
                  <a:pt x="10530" y="14175"/>
                  <a:pt x="9585" y="13230"/>
                  <a:pt x="8505" y="13230"/>
                </a:cubicBezTo>
                <a:cubicBezTo>
                  <a:pt x="4320" y="13230"/>
                  <a:pt x="4320" y="13230"/>
                  <a:pt x="4320" y="13230"/>
                </a:cubicBezTo>
                <a:cubicBezTo>
                  <a:pt x="3240" y="13230"/>
                  <a:pt x="2295" y="14175"/>
                  <a:pt x="2295" y="15255"/>
                </a:cubicBezTo>
                <a:cubicBezTo>
                  <a:pt x="2295" y="16470"/>
                  <a:pt x="3240" y="17415"/>
                  <a:pt x="4320" y="17415"/>
                </a:cubicBezTo>
                <a:close/>
                <a:moveTo>
                  <a:pt x="6750" y="13905"/>
                </a:moveTo>
                <a:cubicBezTo>
                  <a:pt x="8505" y="13905"/>
                  <a:pt x="8505" y="13905"/>
                  <a:pt x="8505" y="13905"/>
                </a:cubicBezTo>
                <a:cubicBezTo>
                  <a:pt x="9315" y="13905"/>
                  <a:pt x="9855" y="14580"/>
                  <a:pt x="9855" y="15255"/>
                </a:cubicBezTo>
                <a:cubicBezTo>
                  <a:pt x="9855" y="16065"/>
                  <a:pt x="9315" y="16740"/>
                  <a:pt x="8505" y="16740"/>
                </a:cubicBezTo>
                <a:cubicBezTo>
                  <a:pt x="6750" y="16740"/>
                  <a:pt x="6750" y="16740"/>
                  <a:pt x="6750" y="16740"/>
                </a:cubicBezTo>
                <a:lnTo>
                  <a:pt x="6750" y="13905"/>
                </a:lnTo>
                <a:close/>
                <a:moveTo>
                  <a:pt x="4320" y="13905"/>
                </a:moveTo>
                <a:cubicBezTo>
                  <a:pt x="6075" y="13905"/>
                  <a:pt x="6075" y="13905"/>
                  <a:pt x="6075" y="13905"/>
                </a:cubicBezTo>
                <a:cubicBezTo>
                  <a:pt x="6075" y="16740"/>
                  <a:pt x="6075" y="16740"/>
                  <a:pt x="6075" y="16740"/>
                </a:cubicBezTo>
                <a:cubicBezTo>
                  <a:pt x="4320" y="16740"/>
                  <a:pt x="4320" y="16740"/>
                  <a:pt x="4320" y="16740"/>
                </a:cubicBezTo>
                <a:cubicBezTo>
                  <a:pt x="3645" y="16740"/>
                  <a:pt x="2970" y="16065"/>
                  <a:pt x="2970" y="15255"/>
                </a:cubicBezTo>
                <a:cubicBezTo>
                  <a:pt x="2970" y="14580"/>
                  <a:pt x="3645" y="13905"/>
                  <a:pt x="4320" y="13905"/>
                </a:cubicBezTo>
                <a:close/>
                <a:moveTo>
                  <a:pt x="10260" y="7695"/>
                </a:moveTo>
                <a:cubicBezTo>
                  <a:pt x="10260" y="7965"/>
                  <a:pt x="10125" y="8100"/>
                  <a:pt x="9990" y="8100"/>
                </a:cubicBezTo>
                <a:cubicBezTo>
                  <a:pt x="5670" y="8100"/>
                  <a:pt x="5670" y="8100"/>
                  <a:pt x="5670" y="8100"/>
                </a:cubicBezTo>
                <a:cubicBezTo>
                  <a:pt x="5535" y="8100"/>
                  <a:pt x="5265" y="7965"/>
                  <a:pt x="5265" y="7695"/>
                </a:cubicBezTo>
                <a:cubicBezTo>
                  <a:pt x="5265" y="7560"/>
                  <a:pt x="5535" y="7425"/>
                  <a:pt x="5670" y="7425"/>
                </a:cubicBezTo>
                <a:cubicBezTo>
                  <a:pt x="9990" y="7425"/>
                  <a:pt x="9990" y="7425"/>
                  <a:pt x="9990" y="7425"/>
                </a:cubicBezTo>
                <a:cubicBezTo>
                  <a:pt x="10125" y="7425"/>
                  <a:pt x="10260" y="7560"/>
                  <a:pt x="10260" y="7695"/>
                </a:cubicBezTo>
                <a:close/>
                <a:moveTo>
                  <a:pt x="4590" y="7695"/>
                </a:moveTo>
                <a:cubicBezTo>
                  <a:pt x="4590" y="7965"/>
                  <a:pt x="4455" y="8100"/>
                  <a:pt x="4320" y="8100"/>
                </a:cubicBezTo>
                <a:cubicBezTo>
                  <a:pt x="2970" y="8100"/>
                  <a:pt x="2970" y="8100"/>
                  <a:pt x="2970" y="8100"/>
                </a:cubicBezTo>
                <a:cubicBezTo>
                  <a:pt x="2700" y="8100"/>
                  <a:pt x="2565" y="7965"/>
                  <a:pt x="2565" y="7695"/>
                </a:cubicBezTo>
                <a:cubicBezTo>
                  <a:pt x="2565" y="7560"/>
                  <a:pt x="2700" y="7425"/>
                  <a:pt x="2970" y="7425"/>
                </a:cubicBezTo>
                <a:cubicBezTo>
                  <a:pt x="4320" y="7425"/>
                  <a:pt x="4320" y="7425"/>
                  <a:pt x="4320" y="7425"/>
                </a:cubicBezTo>
                <a:cubicBezTo>
                  <a:pt x="4455" y="7425"/>
                  <a:pt x="4590" y="7560"/>
                  <a:pt x="4590" y="7695"/>
                </a:cubicBezTo>
                <a:close/>
                <a:moveTo>
                  <a:pt x="14040" y="17145"/>
                </a:moveTo>
                <a:cubicBezTo>
                  <a:pt x="14040" y="16875"/>
                  <a:pt x="14175" y="16740"/>
                  <a:pt x="14445" y="16740"/>
                </a:cubicBezTo>
                <a:cubicBezTo>
                  <a:pt x="14580" y="16740"/>
                  <a:pt x="14715" y="16875"/>
                  <a:pt x="14715" y="17145"/>
                </a:cubicBezTo>
                <a:cubicBezTo>
                  <a:pt x="14715" y="19845"/>
                  <a:pt x="14715" y="19845"/>
                  <a:pt x="14715" y="19845"/>
                </a:cubicBezTo>
                <a:cubicBezTo>
                  <a:pt x="14715" y="20115"/>
                  <a:pt x="14580" y="20250"/>
                  <a:pt x="14445" y="20250"/>
                </a:cubicBezTo>
                <a:cubicBezTo>
                  <a:pt x="14175" y="20250"/>
                  <a:pt x="14040" y="20115"/>
                  <a:pt x="14040" y="19845"/>
                </a:cubicBezTo>
                <a:lnTo>
                  <a:pt x="14040" y="17145"/>
                </a:lnTo>
                <a:close/>
                <a:moveTo>
                  <a:pt x="14040" y="15795"/>
                </a:moveTo>
                <a:cubicBezTo>
                  <a:pt x="14040" y="1755"/>
                  <a:pt x="14040" y="1755"/>
                  <a:pt x="14040" y="1755"/>
                </a:cubicBezTo>
                <a:cubicBezTo>
                  <a:pt x="14040" y="1485"/>
                  <a:pt x="14175" y="1350"/>
                  <a:pt x="14445" y="1350"/>
                </a:cubicBezTo>
                <a:cubicBezTo>
                  <a:pt x="14580" y="1350"/>
                  <a:pt x="14715" y="1485"/>
                  <a:pt x="14715" y="1755"/>
                </a:cubicBezTo>
                <a:cubicBezTo>
                  <a:pt x="14715" y="15795"/>
                  <a:pt x="14715" y="15795"/>
                  <a:pt x="14715" y="15795"/>
                </a:cubicBezTo>
                <a:cubicBezTo>
                  <a:pt x="14715" y="15930"/>
                  <a:pt x="14580" y="16065"/>
                  <a:pt x="14445" y="16065"/>
                </a:cubicBezTo>
                <a:cubicBezTo>
                  <a:pt x="14175" y="16065"/>
                  <a:pt x="14040" y="15930"/>
                  <a:pt x="14040" y="15795"/>
                </a:cubicBezTo>
                <a:close/>
                <a:moveTo>
                  <a:pt x="21600" y="2565"/>
                </a:moveTo>
                <a:cubicBezTo>
                  <a:pt x="21600" y="19035"/>
                  <a:pt x="21600" y="19035"/>
                  <a:pt x="21600" y="19035"/>
                </a:cubicBezTo>
                <a:cubicBezTo>
                  <a:pt x="21600" y="20385"/>
                  <a:pt x="20385" y="21600"/>
                  <a:pt x="19035" y="21600"/>
                </a:cubicBezTo>
                <a:cubicBezTo>
                  <a:pt x="13635" y="21600"/>
                  <a:pt x="13635" y="21600"/>
                  <a:pt x="13635" y="21600"/>
                </a:cubicBezTo>
                <a:cubicBezTo>
                  <a:pt x="13365" y="21600"/>
                  <a:pt x="13230" y="21465"/>
                  <a:pt x="13230" y="21195"/>
                </a:cubicBezTo>
                <a:cubicBezTo>
                  <a:pt x="13230" y="21060"/>
                  <a:pt x="13365" y="20925"/>
                  <a:pt x="13635" y="20925"/>
                </a:cubicBezTo>
                <a:cubicBezTo>
                  <a:pt x="19035" y="20925"/>
                  <a:pt x="19035" y="20925"/>
                  <a:pt x="19035" y="20925"/>
                </a:cubicBezTo>
                <a:cubicBezTo>
                  <a:pt x="20115" y="20925"/>
                  <a:pt x="20925" y="20115"/>
                  <a:pt x="20925" y="19035"/>
                </a:cubicBezTo>
                <a:cubicBezTo>
                  <a:pt x="20925" y="2565"/>
                  <a:pt x="20925" y="2565"/>
                  <a:pt x="20925" y="2565"/>
                </a:cubicBezTo>
                <a:cubicBezTo>
                  <a:pt x="20925" y="1485"/>
                  <a:pt x="20115" y="675"/>
                  <a:pt x="19035" y="675"/>
                </a:cubicBezTo>
                <a:cubicBezTo>
                  <a:pt x="9855" y="675"/>
                  <a:pt x="9855" y="675"/>
                  <a:pt x="9855" y="675"/>
                </a:cubicBezTo>
                <a:cubicBezTo>
                  <a:pt x="8775" y="675"/>
                  <a:pt x="7965" y="1485"/>
                  <a:pt x="7965" y="2565"/>
                </a:cubicBezTo>
                <a:cubicBezTo>
                  <a:pt x="7965" y="2835"/>
                  <a:pt x="7695" y="2970"/>
                  <a:pt x="7560" y="2970"/>
                </a:cubicBezTo>
                <a:cubicBezTo>
                  <a:pt x="7425" y="2970"/>
                  <a:pt x="7155" y="2835"/>
                  <a:pt x="7155" y="2565"/>
                </a:cubicBezTo>
                <a:cubicBezTo>
                  <a:pt x="7155" y="1215"/>
                  <a:pt x="8370" y="0"/>
                  <a:pt x="9855" y="0"/>
                </a:cubicBezTo>
                <a:cubicBezTo>
                  <a:pt x="19035" y="0"/>
                  <a:pt x="19035" y="0"/>
                  <a:pt x="19035" y="0"/>
                </a:cubicBezTo>
                <a:cubicBezTo>
                  <a:pt x="20385" y="0"/>
                  <a:pt x="21600" y="1215"/>
                  <a:pt x="21600" y="2565"/>
                </a:cubicBezTo>
                <a:close/>
                <a:moveTo>
                  <a:pt x="17820" y="5400"/>
                </a:moveTo>
                <a:cubicBezTo>
                  <a:pt x="18765" y="5400"/>
                  <a:pt x="19575" y="4590"/>
                  <a:pt x="19575" y="3780"/>
                </a:cubicBezTo>
                <a:cubicBezTo>
                  <a:pt x="19575" y="2835"/>
                  <a:pt x="18765" y="2025"/>
                  <a:pt x="17820" y="2025"/>
                </a:cubicBezTo>
                <a:cubicBezTo>
                  <a:pt x="16875" y="2025"/>
                  <a:pt x="16200" y="2835"/>
                  <a:pt x="16200" y="3780"/>
                </a:cubicBezTo>
                <a:cubicBezTo>
                  <a:pt x="16200" y="4590"/>
                  <a:pt x="16875" y="5400"/>
                  <a:pt x="17820" y="5400"/>
                </a:cubicBezTo>
                <a:close/>
                <a:moveTo>
                  <a:pt x="17820" y="2700"/>
                </a:moveTo>
                <a:cubicBezTo>
                  <a:pt x="18360" y="2700"/>
                  <a:pt x="18765" y="3240"/>
                  <a:pt x="18765" y="3780"/>
                </a:cubicBezTo>
                <a:cubicBezTo>
                  <a:pt x="18765" y="4320"/>
                  <a:pt x="18360" y="4725"/>
                  <a:pt x="17820" y="4725"/>
                </a:cubicBezTo>
                <a:cubicBezTo>
                  <a:pt x="17280" y="4725"/>
                  <a:pt x="16875" y="4320"/>
                  <a:pt x="16875" y="3780"/>
                </a:cubicBezTo>
                <a:cubicBezTo>
                  <a:pt x="16875" y="3240"/>
                  <a:pt x="17280" y="2700"/>
                  <a:pt x="17820" y="2700"/>
                </a:cubicBezTo>
                <a:close/>
                <a:moveTo>
                  <a:pt x="17820" y="10125"/>
                </a:moveTo>
                <a:cubicBezTo>
                  <a:pt x="18765" y="10125"/>
                  <a:pt x="19575" y="9315"/>
                  <a:pt x="19575" y="8505"/>
                </a:cubicBezTo>
                <a:cubicBezTo>
                  <a:pt x="19575" y="7560"/>
                  <a:pt x="18765" y="6750"/>
                  <a:pt x="17820" y="6750"/>
                </a:cubicBezTo>
                <a:cubicBezTo>
                  <a:pt x="16875" y="6750"/>
                  <a:pt x="16200" y="7560"/>
                  <a:pt x="16200" y="8505"/>
                </a:cubicBezTo>
                <a:cubicBezTo>
                  <a:pt x="16200" y="9315"/>
                  <a:pt x="16875" y="10125"/>
                  <a:pt x="17820" y="10125"/>
                </a:cubicBezTo>
                <a:close/>
                <a:moveTo>
                  <a:pt x="17820" y="7425"/>
                </a:moveTo>
                <a:cubicBezTo>
                  <a:pt x="18360" y="7425"/>
                  <a:pt x="18765" y="7830"/>
                  <a:pt x="18765" y="8505"/>
                </a:cubicBezTo>
                <a:cubicBezTo>
                  <a:pt x="18765" y="9045"/>
                  <a:pt x="18360" y="9450"/>
                  <a:pt x="17820" y="9450"/>
                </a:cubicBezTo>
                <a:cubicBezTo>
                  <a:pt x="17280" y="9450"/>
                  <a:pt x="16875" y="9045"/>
                  <a:pt x="16875" y="8505"/>
                </a:cubicBezTo>
                <a:cubicBezTo>
                  <a:pt x="16875" y="7830"/>
                  <a:pt x="17280" y="7425"/>
                  <a:pt x="17820" y="7425"/>
                </a:cubicBezTo>
                <a:close/>
                <a:moveTo>
                  <a:pt x="17820" y="14850"/>
                </a:moveTo>
                <a:cubicBezTo>
                  <a:pt x="18765" y="14850"/>
                  <a:pt x="19575" y="14040"/>
                  <a:pt x="19575" y="13095"/>
                </a:cubicBezTo>
                <a:cubicBezTo>
                  <a:pt x="19575" y="12285"/>
                  <a:pt x="18765" y="11475"/>
                  <a:pt x="17820" y="11475"/>
                </a:cubicBezTo>
                <a:cubicBezTo>
                  <a:pt x="16875" y="11475"/>
                  <a:pt x="16200" y="12285"/>
                  <a:pt x="16200" y="13095"/>
                </a:cubicBezTo>
                <a:cubicBezTo>
                  <a:pt x="16200" y="14040"/>
                  <a:pt x="16875" y="14850"/>
                  <a:pt x="17820" y="14850"/>
                </a:cubicBezTo>
                <a:close/>
                <a:moveTo>
                  <a:pt x="17820" y="12150"/>
                </a:moveTo>
                <a:cubicBezTo>
                  <a:pt x="18360" y="12150"/>
                  <a:pt x="18765" y="12555"/>
                  <a:pt x="18765" y="13095"/>
                </a:cubicBezTo>
                <a:cubicBezTo>
                  <a:pt x="18765" y="13770"/>
                  <a:pt x="18360" y="14175"/>
                  <a:pt x="17820" y="14175"/>
                </a:cubicBezTo>
                <a:cubicBezTo>
                  <a:pt x="17280" y="14175"/>
                  <a:pt x="16875" y="13770"/>
                  <a:pt x="16875" y="13095"/>
                </a:cubicBezTo>
                <a:cubicBezTo>
                  <a:pt x="16875" y="12555"/>
                  <a:pt x="17280" y="12150"/>
                  <a:pt x="17820" y="12150"/>
                </a:cubicBezTo>
                <a:close/>
                <a:moveTo>
                  <a:pt x="17820" y="19575"/>
                </a:moveTo>
                <a:cubicBezTo>
                  <a:pt x="18765" y="19575"/>
                  <a:pt x="19575" y="18765"/>
                  <a:pt x="19575" y="17820"/>
                </a:cubicBezTo>
                <a:cubicBezTo>
                  <a:pt x="19575" y="17010"/>
                  <a:pt x="18765" y="16200"/>
                  <a:pt x="17820" y="16200"/>
                </a:cubicBezTo>
                <a:cubicBezTo>
                  <a:pt x="16875" y="16200"/>
                  <a:pt x="16200" y="17010"/>
                  <a:pt x="16200" y="17820"/>
                </a:cubicBezTo>
                <a:cubicBezTo>
                  <a:pt x="16200" y="18765"/>
                  <a:pt x="16875" y="19575"/>
                  <a:pt x="17820" y="19575"/>
                </a:cubicBezTo>
                <a:close/>
                <a:moveTo>
                  <a:pt x="17820" y="16875"/>
                </a:moveTo>
                <a:cubicBezTo>
                  <a:pt x="18360" y="16875"/>
                  <a:pt x="18765" y="17280"/>
                  <a:pt x="18765" y="17820"/>
                </a:cubicBezTo>
                <a:cubicBezTo>
                  <a:pt x="18765" y="18360"/>
                  <a:pt x="18360" y="18900"/>
                  <a:pt x="17820" y="18900"/>
                </a:cubicBezTo>
                <a:cubicBezTo>
                  <a:pt x="17280" y="18900"/>
                  <a:pt x="16875" y="18360"/>
                  <a:pt x="16875" y="17820"/>
                </a:cubicBezTo>
                <a:cubicBezTo>
                  <a:pt x="16875" y="17280"/>
                  <a:pt x="17280" y="16875"/>
                  <a:pt x="17820" y="16875"/>
                </a:cubicBezTo>
                <a:close/>
                <a:moveTo>
                  <a:pt x="9990" y="2835"/>
                </a:moveTo>
                <a:cubicBezTo>
                  <a:pt x="9855" y="2700"/>
                  <a:pt x="9855" y="2430"/>
                  <a:pt x="9990" y="2295"/>
                </a:cubicBezTo>
                <a:cubicBezTo>
                  <a:pt x="10260" y="2160"/>
                  <a:pt x="10665" y="2025"/>
                  <a:pt x="10935" y="2025"/>
                </a:cubicBezTo>
                <a:cubicBezTo>
                  <a:pt x="11340" y="2025"/>
                  <a:pt x="11610" y="2160"/>
                  <a:pt x="11880" y="2295"/>
                </a:cubicBezTo>
                <a:cubicBezTo>
                  <a:pt x="12150" y="2430"/>
                  <a:pt x="12150" y="2700"/>
                  <a:pt x="12015" y="2835"/>
                </a:cubicBezTo>
                <a:cubicBezTo>
                  <a:pt x="12015" y="2970"/>
                  <a:pt x="11880" y="2970"/>
                  <a:pt x="11745" y="2970"/>
                </a:cubicBezTo>
                <a:cubicBezTo>
                  <a:pt x="11745" y="2970"/>
                  <a:pt x="11610" y="2970"/>
                  <a:pt x="11610" y="2970"/>
                </a:cubicBezTo>
                <a:cubicBezTo>
                  <a:pt x="11340" y="2835"/>
                  <a:pt x="11205" y="2700"/>
                  <a:pt x="10935" y="2700"/>
                </a:cubicBezTo>
                <a:cubicBezTo>
                  <a:pt x="10800" y="2700"/>
                  <a:pt x="10665" y="2835"/>
                  <a:pt x="10395" y="2835"/>
                </a:cubicBezTo>
                <a:cubicBezTo>
                  <a:pt x="10260" y="2970"/>
                  <a:pt x="10125" y="2970"/>
                  <a:pt x="9990" y="28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32" name="Freeform 216"/>
          <p:cNvSpPr/>
          <p:nvPr/>
        </p:nvSpPr>
        <p:spPr>
          <a:xfrm>
            <a:off x="14619287" y="10663238"/>
            <a:ext cx="86042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657" y="11475"/>
                </a:moveTo>
                <a:cubicBezTo>
                  <a:pt x="6343" y="11475"/>
                  <a:pt x="6343" y="11475"/>
                  <a:pt x="6343" y="11475"/>
                </a:cubicBezTo>
                <a:cubicBezTo>
                  <a:pt x="6343" y="13095"/>
                  <a:pt x="6343" y="13095"/>
                  <a:pt x="6343" y="13095"/>
                </a:cubicBezTo>
                <a:cubicBezTo>
                  <a:pt x="6343" y="13230"/>
                  <a:pt x="6514" y="13365"/>
                  <a:pt x="6686" y="13365"/>
                </a:cubicBezTo>
                <a:cubicBezTo>
                  <a:pt x="8400" y="13365"/>
                  <a:pt x="8400" y="13365"/>
                  <a:pt x="8400" y="13365"/>
                </a:cubicBezTo>
                <a:cubicBezTo>
                  <a:pt x="8743" y="13365"/>
                  <a:pt x="8914" y="13230"/>
                  <a:pt x="8914" y="13095"/>
                </a:cubicBezTo>
                <a:cubicBezTo>
                  <a:pt x="8914" y="11475"/>
                  <a:pt x="8914" y="11475"/>
                  <a:pt x="8914" y="11475"/>
                </a:cubicBezTo>
                <a:cubicBezTo>
                  <a:pt x="9771" y="11475"/>
                  <a:pt x="9771" y="11475"/>
                  <a:pt x="9771" y="11475"/>
                </a:cubicBezTo>
                <a:cubicBezTo>
                  <a:pt x="9771" y="13095"/>
                  <a:pt x="9771" y="13095"/>
                  <a:pt x="9771" y="13095"/>
                </a:cubicBezTo>
                <a:cubicBezTo>
                  <a:pt x="9771" y="13230"/>
                  <a:pt x="9943" y="13365"/>
                  <a:pt x="10286" y="13365"/>
                </a:cubicBezTo>
                <a:cubicBezTo>
                  <a:pt x="12000" y="13365"/>
                  <a:pt x="12000" y="13365"/>
                  <a:pt x="12000" y="13365"/>
                </a:cubicBezTo>
                <a:cubicBezTo>
                  <a:pt x="12171" y="13365"/>
                  <a:pt x="12343" y="13230"/>
                  <a:pt x="12343" y="13095"/>
                </a:cubicBezTo>
                <a:cubicBezTo>
                  <a:pt x="12343" y="11475"/>
                  <a:pt x="12343" y="11475"/>
                  <a:pt x="12343" y="11475"/>
                </a:cubicBezTo>
                <a:cubicBezTo>
                  <a:pt x="13029" y="11475"/>
                  <a:pt x="13029" y="11475"/>
                  <a:pt x="13029" y="11475"/>
                </a:cubicBezTo>
                <a:cubicBezTo>
                  <a:pt x="13200" y="11475"/>
                  <a:pt x="13371" y="11340"/>
                  <a:pt x="13371" y="11205"/>
                </a:cubicBezTo>
                <a:cubicBezTo>
                  <a:pt x="13371" y="10935"/>
                  <a:pt x="13200" y="10800"/>
                  <a:pt x="13029" y="10800"/>
                </a:cubicBezTo>
                <a:cubicBezTo>
                  <a:pt x="12686" y="10800"/>
                  <a:pt x="12686" y="10800"/>
                  <a:pt x="12686" y="10800"/>
                </a:cubicBezTo>
                <a:cubicBezTo>
                  <a:pt x="12686" y="6075"/>
                  <a:pt x="12686" y="6075"/>
                  <a:pt x="12686" y="6075"/>
                </a:cubicBezTo>
                <a:cubicBezTo>
                  <a:pt x="13886" y="6075"/>
                  <a:pt x="13886" y="6075"/>
                  <a:pt x="13886" y="6075"/>
                </a:cubicBezTo>
                <a:cubicBezTo>
                  <a:pt x="17657" y="7695"/>
                  <a:pt x="17657" y="7695"/>
                  <a:pt x="17657" y="7695"/>
                </a:cubicBezTo>
                <a:cubicBezTo>
                  <a:pt x="18514" y="8100"/>
                  <a:pt x="19029" y="8910"/>
                  <a:pt x="19029" y="9450"/>
                </a:cubicBezTo>
                <a:cubicBezTo>
                  <a:pt x="19029" y="11880"/>
                  <a:pt x="19029" y="11880"/>
                  <a:pt x="19029" y="11880"/>
                </a:cubicBezTo>
                <a:cubicBezTo>
                  <a:pt x="19029" y="12015"/>
                  <a:pt x="19200" y="12150"/>
                  <a:pt x="19543" y="12150"/>
                </a:cubicBezTo>
                <a:cubicBezTo>
                  <a:pt x="19714" y="12150"/>
                  <a:pt x="19886" y="12015"/>
                  <a:pt x="19886" y="11880"/>
                </a:cubicBezTo>
                <a:cubicBezTo>
                  <a:pt x="19886" y="9450"/>
                  <a:pt x="19886" y="9450"/>
                  <a:pt x="19886" y="9450"/>
                </a:cubicBezTo>
                <a:cubicBezTo>
                  <a:pt x="19886" y="8640"/>
                  <a:pt x="19200" y="7560"/>
                  <a:pt x="18171" y="7155"/>
                </a:cubicBezTo>
                <a:cubicBezTo>
                  <a:pt x="14229" y="5400"/>
                  <a:pt x="14229" y="5400"/>
                  <a:pt x="14229" y="5400"/>
                </a:cubicBezTo>
                <a:cubicBezTo>
                  <a:pt x="14229" y="5400"/>
                  <a:pt x="14057" y="5265"/>
                  <a:pt x="14057" y="5265"/>
                </a:cubicBezTo>
                <a:cubicBezTo>
                  <a:pt x="12686" y="5265"/>
                  <a:pt x="12686" y="5265"/>
                  <a:pt x="12686" y="5265"/>
                </a:cubicBezTo>
                <a:cubicBezTo>
                  <a:pt x="12686" y="3510"/>
                  <a:pt x="12686" y="3510"/>
                  <a:pt x="12686" y="3510"/>
                </a:cubicBezTo>
                <a:cubicBezTo>
                  <a:pt x="12686" y="3375"/>
                  <a:pt x="12514" y="3240"/>
                  <a:pt x="12343" y="3240"/>
                </a:cubicBezTo>
                <a:cubicBezTo>
                  <a:pt x="11486" y="3240"/>
                  <a:pt x="11486" y="3240"/>
                  <a:pt x="11486" y="3240"/>
                </a:cubicBezTo>
                <a:cubicBezTo>
                  <a:pt x="11486" y="405"/>
                  <a:pt x="11486" y="405"/>
                  <a:pt x="11486" y="405"/>
                </a:cubicBezTo>
                <a:cubicBezTo>
                  <a:pt x="11486" y="135"/>
                  <a:pt x="11314" y="0"/>
                  <a:pt x="11143" y="0"/>
                </a:cubicBezTo>
                <a:cubicBezTo>
                  <a:pt x="7543" y="0"/>
                  <a:pt x="7543" y="0"/>
                  <a:pt x="7543" y="0"/>
                </a:cubicBezTo>
                <a:cubicBezTo>
                  <a:pt x="7371" y="0"/>
                  <a:pt x="7200" y="135"/>
                  <a:pt x="7200" y="405"/>
                </a:cubicBezTo>
                <a:cubicBezTo>
                  <a:pt x="7200" y="3240"/>
                  <a:pt x="7200" y="3240"/>
                  <a:pt x="7200" y="3240"/>
                </a:cubicBezTo>
                <a:cubicBezTo>
                  <a:pt x="6343" y="3240"/>
                  <a:pt x="6343" y="3240"/>
                  <a:pt x="6343" y="3240"/>
                </a:cubicBezTo>
                <a:cubicBezTo>
                  <a:pt x="6171" y="3240"/>
                  <a:pt x="6000" y="3375"/>
                  <a:pt x="6000" y="3510"/>
                </a:cubicBezTo>
                <a:cubicBezTo>
                  <a:pt x="6000" y="10800"/>
                  <a:pt x="6000" y="10800"/>
                  <a:pt x="6000" y="10800"/>
                </a:cubicBezTo>
                <a:cubicBezTo>
                  <a:pt x="5657" y="10800"/>
                  <a:pt x="5657" y="10800"/>
                  <a:pt x="5657" y="10800"/>
                </a:cubicBezTo>
                <a:cubicBezTo>
                  <a:pt x="5486" y="10800"/>
                  <a:pt x="5314" y="10935"/>
                  <a:pt x="5314" y="11205"/>
                </a:cubicBezTo>
                <a:cubicBezTo>
                  <a:pt x="5314" y="11340"/>
                  <a:pt x="5486" y="11475"/>
                  <a:pt x="5657" y="11475"/>
                </a:cubicBezTo>
                <a:close/>
                <a:moveTo>
                  <a:pt x="8057" y="12690"/>
                </a:moveTo>
                <a:cubicBezTo>
                  <a:pt x="7200" y="12690"/>
                  <a:pt x="7200" y="12690"/>
                  <a:pt x="7200" y="12690"/>
                </a:cubicBezTo>
                <a:cubicBezTo>
                  <a:pt x="7200" y="11475"/>
                  <a:pt x="7200" y="11475"/>
                  <a:pt x="7200" y="11475"/>
                </a:cubicBezTo>
                <a:cubicBezTo>
                  <a:pt x="8057" y="11475"/>
                  <a:pt x="8057" y="11475"/>
                  <a:pt x="8057" y="11475"/>
                </a:cubicBezTo>
                <a:lnTo>
                  <a:pt x="8057" y="12690"/>
                </a:lnTo>
                <a:close/>
                <a:moveTo>
                  <a:pt x="11486" y="12690"/>
                </a:moveTo>
                <a:cubicBezTo>
                  <a:pt x="10629" y="12690"/>
                  <a:pt x="10629" y="12690"/>
                  <a:pt x="10629" y="12690"/>
                </a:cubicBezTo>
                <a:cubicBezTo>
                  <a:pt x="10629" y="11475"/>
                  <a:pt x="10629" y="11475"/>
                  <a:pt x="10629" y="11475"/>
                </a:cubicBezTo>
                <a:cubicBezTo>
                  <a:pt x="11486" y="11475"/>
                  <a:pt x="11486" y="11475"/>
                  <a:pt x="11486" y="11475"/>
                </a:cubicBezTo>
                <a:lnTo>
                  <a:pt x="11486" y="12690"/>
                </a:lnTo>
                <a:close/>
                <a:moveTo>
                  <a:pt x="8057" y="675"/>
                </a:moveTo>
                <a:cubicBezTo>
                  <a:pt x="10629" y="675"/>
                  <a:pt x="10629" y="675"/>
                  <a:pt x="10629" y="675"/>
                </a:cubicBezTo>
                <a:cubicBezTo>
                  <a:pt x="10629" y="3240"/>
                  <a:pt x="10629" y="3240"/>
                  <a:pt x="10629" y="3240"/>
                </a:cubicBezTo>
                <a:cubicBezTo>
                  <a:pt x="8057" y="3240"/>
                  <a:pt x="8057" y="3240"/>
                  <a:pt x="8057" y="3240"/>
                </a:cubicBezTo>
                <a:lnTo>
                  <a:pt x="8057" y="675"/>
                </a:lnTo>
                <a:close/>
                <a:moveTo>
                  <a:pt x="6857" y="3915"/>
                </a:moveTo>
                <a:cubicBezTo>
                  <a:pt x="11829" y="3915"/>
                  <a:pt x="11829" y="3915"/>
                  <a:pt x="11829" y="3915"/>
                </a:cubicBezTo>
                <a:cubicBezTo>
                  <a:pt x="11829" y="10800"/>
                  <a:pt x="11829" y="10800"/>
                  <a:pt x="11829" y="10800"/>
                </a:cubicBezTo>
                <a:cubicBezTo>
                  <a:pt x="6857" y="10800"/>
                  <a:pt x="6857" y="10800"/>
                  <a:pt x="6857" y="10800"/>
                </a:cubicBezTo>
                <a:lnTo>
                  <a:pt x="6857" y="3915"/>
                </a:lnTo>
                <a:close/>
                <a:moveTo>
                  <a:pt x="19543" y="12825"/>
                </a:moveTo>
                <a:cubicBezTo>
                  <a:pt x="18171" y="12825"/>
                  <a:pt x="17314" y="13635"/>
                  <a:pt x="17314" y="14580"/>
                </a:cubicBezTo>
                <a:cubicBezTo>
                  <a:pt x="17314" y="15390"/>
                  <a:pt x="18000" y="16200"/>
                  <a:pt x="19029" y="16335"/>
                </a:cubicBezTo>
                <a:cubicBezTo>
                  <a:pt x="19029" y="20925"/>
                  <a:pt x="19029" y="20925"/>
                  <a:pt x="19029" y="20925"/>
                </a:cubicBezTo>
                <a:cubicBezTo>
                  <a:pt x="1029" y="20925"/>
                  <a:pt x="1029" y="20925"/>
                  <a:pt x="1029" y="20925"/>
                </a:cubicBezTo>
                <a:cubicBezTo>
                  <a:pt x="2229" y="18900"/>
                  <a:pt x="2229" y="18900"/>
                  <a:pt x="2229" y="18900"/>
                </a:cubicBezTo>
                <a:cubicBezTo>
                  <a:pt x="2571" y="18360"/>
                  <a:pt x="3429" y="17820"/>
                  <a:pt x="4286" y="17820"/>
                </a:cubicBezTo>
                <a:cubicBezTo>
                  <a:pt x="17657" y="17820"/>
                  <a:pt x="17657" y="17820"/>
                  <a:pt x="17657" y="17820"/>
                </a:cubicBezTo>
                <a:cubicBezTo>
                  <a:pt x="18000" y="17820"/>
                  <a:pt x="18171" y="17685"/>
                  <a:pt x="18171" y="17550"/>
                </a:cubicBezTo>
                <a:cubicBezTo>
                  <a:pt x="18171" y="17280"/>
                  <a:pt x="18000" y="17145"/>
                  <a:pt x="17657" y="17145"/>
                </a:cubicBezTo>
                <a:cubicBezTo>
                  <a:pt x="16457" y="17145"/>
                  <a:pt x="16457" y="17145"/>
                  <a:pt x="16457" y="17145"/>
                </a:cubicBezTo>
                <a:cubicBezTo>
                  <a:pt x="16457" y="9720"/>
                  <a:pt x="16457" y="9720"/>
                  <a:pt x="16457" y="9720"/>
                </a:cubicBezTo>
                <a:cubicBezTo>
                  <a:pt x="16457" y="9585"/>
                  <a:pt x="16286" y="9450"/>
                  <a:pt x="16114" y="9450"/>
                </a:cubicBezTo>
                <a:cubicBezTo>
                  <a:pt x="14229" y="8505"/>
                  <a:pt x="14229" y="8505"/>
                  <a:pt x="14229" y="8505"/>
                </a:cubicBezTo>
                <a:cubicBezTo>
                  <a:pt x="14057" y="8505"/>
                  <a:pt x="13714" y="8505"/>
                  <a:pt x="13714" y="8640"/>
                </a:cubicBezTo>
                <a:cubicBezTo>
                  <a:pt x="13543" y="8910"/>
                  <a:pt x="13543" y="9045"/>
                  <a:pt x="13886" y="9180"/>
                </a:cubicBezTo>
                <a:cubicBezTo>
                  <a:pt x="15429" y="9990"/>
                  <a:pt x="15429" y="9990"/>
                  <a:pt x="15429" y="9990"/>
                </a:cubicBezTo>
                <a:cubicBezTo>
                  <a:pt x="15429" y="14310"/>
                  <a:pt x="15429" y="14310"/>
                  <a:pt x="15429" y="14310"/>
                </a:cubicBezTo>
                <a:cubicBezTo>
                  <a:pt x="5657" y="14310"/>
                  <a:pt x="5657" y="14310"/>
                  <a:pt x="5657" y="14310"/>
                </a:cubicBezTo>
                <a:cubicBezTo>
                  <a:pt x="5486" y="14310"/>
                  <a:pt x="5314" y="14445"/>
                  <a:pt x="5314" y="14580"/>
                </a:cubicBezTo>
                <a:cubicBezTo>
                  <a:pt x="5314" y="15930"/>
                  <a:pt x="5314" y="15930"/>
                  <a:pt x="5314" y="15930"/>
                </a:cubicBezTo>
                <a:cubicBezTo>
                  <a:pt x="5314" y="16200"/>
                  <a:pt x="5486" y="16335"/>
                  <a:pt x="5657" y="16335"/>
                </a:cubicBezTo>
                <a:cubicBezTo>
                  <a:pt x="14229" y="16335"/>
                  <a:pt x="14229" y="16335"/>
                  <a:pt x="14229" y="16335"/>
                </a:cubicBezTo>
                <a:cubicBezTo>
                  <a:pt x="14400" y="16335"/>
                  <a:pt x="14571" y="16200"/>
                  <a:pt x="14571" y="15930"/>
                </a:cubicBezTo>
                <a:cubicBezTo>
                  <a:pt x="14571" y="15795"/>
                  <a:pt x="14400" y="15660"/>
                  <a:pt x="14229" y="15660"/>
                </a:cubicBezTo>
                <a:cubicBezTo>
                  <a:pt x="6171" y="15660"/>
                  <a:pt x="6171" y="15660"/>
                  <a:pt x="6171" y="15660"/>
                </a:cubicBezTo>
                <a:cubicBezTo>
                  <a:pt x="6171" y="14985"/>
                  <a:pt x="6171" y="14985"/>
                  <a:pt x="6171" y="14985"/>
                </a:cubicBezTo>
                <a:cubicBezTo>
                  <a:pt x="15429" y="14985"/>
                  <a:pt x="15429" y="14985"/>
                  <a:pt x="15429" y="14985"/>
                </a:cubicBezTo>
                <a:cubicBezTo>
                  <a:pt x="15429" y="17145"/>
                  <a:pt x="15429" y="17145"/>
                  <a:pt x="15429" y="17145"/>
                </a:cubicBezTo>
                <a:cubicBezTo>
                  <a:pt x="4286" y="17145"/>
                  <a:pt x="4286" y="17145"/>
                  <a:pt x="4286" y="17145"/>
                </a:cubicBezTo>
                <a:cubicBezTo>
                  <a:pt x="3086" y="17145"/>
                  <a:pt x="1886" y="17820"/>
                  <a:pt x="1371" y="18630"/>
                </a:cubicBezTo>
                <a:cubicBezTo>
                  <a:pt x="0" y="21060"/>
                  <a:pt x="0" y="21060"/>
                  <a:pt x="0" y="21060"/>
                </a:cubicBezTo>
                <a:cubicBezTo>
                  <a:pt x="0" y="21195"/>
                  <a:pt x="0" y="21330"/>
                  <a:pt x="0" y="21465"/>
                </a:cubicBezTo>
                <a:cubicBezTo>
                  <a:pt x="171" y="21600"/>
                  <a:pt x="343" y="21600"/>
                  <a:pt x="514" y="21600"/>
                </a:cubicBezTo>
                <a:cubicBezTo>
                  <a:pt x="19543" y="21600"/>
                  <a:pt x="19543" y="21600"/>
                  <a:pt x="19543" y="21600"/>
                </a:cubicBezTo>
                <a:cubicBezTo>
                  <a:pt x="19714" y="21600"/>
                  <a:pt x="19886" y="21465"/>
                  <a:pt x="19886" y="21195"/>
                </a:cubicBezTo>
                <a:cubicBezTo>
                  <a:pt x="19886" y="16335"/>
                  <a:pt x="19886" y="16335"/>
                  <a:pt x="19886" y="16335"/>
                </a:cubicBezTo>
                <a:cubicBezTo>
                  <a:pt x="20914" y="16200"/>
                  <a:pt x="21600" y="15390"/>
                  <a:pt x="21600" y="14580"/>
                </a:cubicBezTo>
                <a:cubicBezTo>
                  <a:pt x="21600" y="13635"/>
                  <a:pt x="20743" y="12825"/>
                  <a:pt x="19543" y="12825"/>
                </a:cubicBezTo>
                <a:close/>
                <a:moveTo>
                  <a:pt x="19543" y="15660"/>
                </a:moveTo>
                <a:cubicBezTo>
                  <a:pt x="18686" y="15660"/>
                  <a:pt x="18171" y="15255"/>
                  <a:pt x="18171" y="14580"/>
                </a:cubicBezTo>
                <a:cubicBezTo>
                  <a:pt x="18171" y="14040"/>
                  <a:pt x="18686" y="13500"/>
                  <a:pt x="19543" y="13500"/>
                </a:cubicBezTo>
                <a:cubicBezTo>
                  <a:pt x="20229" y="13500"/>
                  <a:pt x="20743" y="14040"/>
                  <a:pt x="20743" y="14580"/>
                </a:cubicBezTo>
                <a:cubicBezTo>
                  <a:pt x="20743" y="15255"/>
                  <a:pt x="20229" y="15660"/>
                  <a:pt x="19543" y="156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33" name="Freeform 217"/>
          <p:cNvSpPr/>
          <p:nvPr/>
        </p:nvSpPr>
        <p:spPr>
          <a:xfrm>
            <a:off x="16451262" y="1979614"/>
            <a:ext cx="10445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76" y="7965"/>
                </a:moveTo>
                <a:cubicBezTo>
                  <a:pt x="12988" y="8775"/>
                  <a:pt x="12988" y="8775"/>
                  <a:pt x="12988" y="8775"/>
                </a:cubicBezTo>
                <a:cubicBezTo>
                  <a:pt x="12988" y="8775"/>
                  <a:pt x="13129" y="8775"/>
                  <a:pt x="13129" y="8775"/>
                </a:cubicBezTo>
                <a:cubicBezTo>
                  <a:pt x="13271" y="8775"/>
                  <a:pt x="13412" y="8775"/>
                  <a:pt x="13412" y="8640"/>
                </a:cubicBezTo>
                <a:cubicBezTo>
                  <a:pt x="13553" y="8505"/>
                  <a:pt x="13553" y="8235"/>
                  <a:pt x="13271" y="8100"/>
                </a:cubicBezTo>
                <a:cubicBezTo>
                  <a:pt x="11859" y="7425"/>
                  <a:pt x="11859" y="7425"/>
                  <a:pt x="11859" y="7425"/>
                </a:cubicBezTo>
                <a:cubicBezTo>
                  <a:pt x="11718" y="7290"/>
                  <a:pt x="11576" y="7290"/>
                  <a:pt x="11435" y="7560"/>
                </a:cubicBezTo>
                <a:cubicBezTo>
                  <a:pt x="11294" y="7695"/>
                  <a:pt x="11435" y="7830"/>
                  <a:pt x="11576" y="7965"/>
                </a:cubicBezTo>
                <a:close/>
                <a:moveTo>
                  <a:pt x="7482" y="9720"/>
                </a:moveTo>
                <a:cubicBezTo>
                  <a:pt x="7341" y="9720"/>
                  <a:pt x="7200" y="9855"/>
                  <a:pt x="7200" y="9990"/>
                </a:cubicBezTo>
                <a:cubicBezTo>
                  <a:pt x="7200" y="11610"/>
                  <a:pt x="7200" y="11610"/>
                  <a:pt x="7200" y="11610"/>
                </a:cubicBezTo>
                <a:cubicBezTo>
                  <a:pt x="7200" y="11745"/>
                  <a:pt x="7341" y="11880"/>
                  <a:pt x="7482" y="11880"/>
                </a:cubicBezTo>
                <a:cubicBezTo>
                  <a:pt x="7765" y="11880"/>
                  <a:pt x="7906" y="11745"/>
                  <a:pt x="7906" y="11610"/>
                </a:cubicBezTo>
                <a:cubicBezTo>
                  <a:pt x="7906" y="9990"/>
                  <a:pt x="7906" y="9990"/>
                  <a:pt x="7906" y="9990"/>
                </a:cubicBezTo>
                <a:cubicBezTo>
                  <a:pt x="7906" y="9855"/>
                  <a:pt x="7765" y="9720"/>
                  <a:pt x="7482" y="9720"/>
                </a:cubicBezTo>
                <a:close/>
                <a:moveTo>
                  <a:pt x="12988" y="12825"/>
                </a:moveTo>
                <a:cubicBezTo>
                  <a:pt x="11576" y="13635"/>
                  <a:pt x="11576" y="13635"/>
                  <a:pt x="11576" y="13635"/>
                </a:cubicBezTo>
                <a:cubicBezTo>
                  <a:pt x="11435" y="13770"/>
                  <a:pt x="11294" y="13905"/>
                  <a:pt x="11435" y="14040"/>
                </a:cubicBezTo>
                <a:cubicBezTo>
                  <a:pt x="11435" y="14175"/>
                  <a:pt x="11576" y="14310"/>
                  <a:pt x="11718" y="14310"/>
                </a:cubicBezTo>
                <a:cubicBezTo>
                  <a:pt x="11859" y="14310"/>
                  <a:pt x="11859" y="14310"/>
                  <a:pt x="11859" y="14175"/>
                </a:cubicBezTo>
                <a:cubicBezTo>
                  <a:pt x="13271" y="13500"/>
                  <a:pt x="13271" y="13500"/>
                  <a:pt x="13271" y="13500"/>
                </a:cubicBezTo>
                <a:cubicBezTo>
                  <a:pt x="13553" y="13365"/>
                  <a:pt x="13553" y="13095"/>
                  <a:pt x="13412" y="12960"/>
                </a:cubicBezTo>
                <a:cubicBezTo>
                  <a:pt x="13412" y="12825"/>
                  <a:pt x="13129" y="12690"/>
                  <a:pt x="12988" y="12825"/>
                </a:cubicBezTo>
                <a:close/>
                <a:moveTo>
                  <a:pt x="20329" y="14715"/>
                </a:moveTo>
                <a:cubicBezTo>
                  <a:pt x="19906" y="14715"/>
                  <a:pt x="19624" y="14850"/>
                  <a:pt x="19341" y="15120"/>
                </a:cubicBezTo>
                <a:cubicBezTo>
                  <a:pt x="16800" y="13770"/>
                  <a:pt x="16800" y="13770"/>
                  <a:pt x="16800" y="13770"/>
                </a:cubicBezTo>
                <a:cubicBezTo>
                  <a:pt x="16800" y="13635"/>
                  <a:pt x="16800" y="13500"/>
                  <a:pt x="16800" y="13365"/>
                </a:cubicBezTo>
                <a:cubicBezTo>
                  <a:pt x="16800" y="12825"/>
                  <a:pt x="16376" y="12285"/>
                  <a:pt x="15953" y="12150"/>
                </a:cubicBezTo>
                <a:cubicBezTo>
                  <a:pt x="15953" y="9450"/>
                  <a:pt x="15953" y="9450"/>
                  <a:pt x="15953" y="9450"/>
                </a:cubicBezTo>
                <a:cubicBezTo>
                  <a:pt x="16376" y="9315"/>
                  <a:pt x="16800" y="8775"/>
                  <a:pt x="16800" y="8235"/>
                </a:cubicBezTo>
                <a:cubicBezTo>
                  <a:pt x="16800" y="8100"/>
                  <a:pt x="16800" y="7965"/>
                  <a:pt x="16800" y="7830"/>
                </a:cubicBezTo>
                <a:cubicBezTo>
                  <a:pt x="19341" y="6480"/>
                  <a:pt x="19341" y="6480"/>
                  <a:pt x="19341" y="6480"/>
                </a:cubicBezTo>
                <a:cubicBezTo>
                  <a:pt x="19624" y="6750"/>
                  <a:pt x="19906" y="6885"/>
                  <a:pt x="20329" y="6885"/>
                </a:cubicBezTo>
                <a:cubicBezTo>
                  <a:pt x="21035" y="6885"/>
                  <a:pt x="21600" y="6210"/>
                  <a:pt x="21600" y="5535"/>
                </a:cubicBezTo>
                <a:cubicBezTo>
                  <a:pt x="21600" y="4860"/>
                  <a:pt x="21035" y="4320"/>
                  <a:pt x="20329" y="4320"/>
                </a:cubicBezTo>
                <a:cubicBezTo>
                  <a:pt x="19482" y="4320"/>
                  <a:pt x="18918" y="4860"/>
                  <a:pt x="18918" y="5535"/>
                </a:cubicBezTo>
                <a:cubicBezTo>
                  <a:pt x="18918" y="5670"/>
                  <a:pt x="18918" y="5805"/>
                  <a:pt x="18918" y="5940"/>
                </a:cubicBezTo>
                <a:cubicBezTo>
                  <a:pt x="16376" y="7290"/>
                  <a:pt x="16376" y="7290"/>
                  <a:pt x="16376" y="7290"/>
                </a:cubicBezTo>
                <a:cubicBezTo>
                  <a:pt x="16235" y="7020"/>
                  <a:pt x="15812" y="6885"/>
                  <a:pt x="15529" y="6885"/>
                </a:cubicBezTo>
                <a:cubicBezTo>
                  <a:pt x="15106" y="6885"/>
                  <a:pt x="14824" y="7020"/>
                  <a:pt x="14541" y="7290"/>
                </a:cubicBezTo>
                <a:cubicBezTo>
                  <a:pt x="12141" y="5940"/>
                  <a:pt x="12141" y="5940"/>
                  <a:pt x="12141" y="5940"/>
                </a:cubicBezTo>
                <a:cubicBezTo>
                  <a:pt x="12141" y="5805"/>
                  <a:pt x="12141" y="5670"/>
                  <a:pt x="12141" y="5535"/>
                </a:cubicBezTo>
                <a:cubicBezTo>
                  <a:pt x="12141" y="4995"/>
                  <a:pt x="11718" y="4455"/>
                  <a:pt x="11153" y="4320"/>
                </a:cubicBezTo>
                <a:cubicBezTo>
                  <a:pt x="11153" y="405"/>
                  <a:pt x="11153" y="405"/>
                  <a:pt x="11153" y="405"/>
                </a:cubicBezTo>
                <a:cubicBezTo>
                  <a:pt x="11153" y="135"/>
                  <a:pt x="11012" y="0"/>
                  <a:pt x="10729" y="0"/>
                </a:cubicBezTo>
                <a:cubicBezTo>
                  <a:pt x="10588" y="0"/>
                  <a:pt x="10447" y="135"/>
                  <a:pt x="10447" y="405"/>
                </a:cubicBezTo>
                <a:cubicBezTo>
                  <a:pt x="10447" y="4320"/>
                  <a:pt x="10447" y="4320"/>
                  <a:pt x="10447" y="4320"/>
                </a:cubicBezTo>
                <a:cubicBezTo>
                  <a:pt x="9882" y="4455"/>
                  <a:pt x="9459" y="4995"/>
                  <a:pt x="9459" y="5535"/>
                </a:cubicBezTo>
                <a:cubicBezTo>
                  <a:pt x="9459" y="5670"/>
                  <a:pt x="9459" y="5805"/>
                  <a:pt x="9459" y="5940"/>
                </a:cubicBezTo>
                <a:cubicBezTo>
                  <a:pt x="6918" y="7290"/>
                  <a:pt x="6918" y="7290"/>
                  <a:pt x="6918" y="7290"/>
                </a:cubicBezTo>
                <a:cubicBezTo>
                  <a:pt x="6776" y="7020"/>
                  <a:pt x="6353" y="6885"/>
                  <a:pt x="6071" y="6885"/>
                </a:cubicBezTo>
                <a:cubicBezTo>
                  <a:pt x="5647" y="6885"/>
                  <a:pt x="5365" y="7020"/>
                  <a:pt x="5082" y="7290"/>
                </a:cubicBezTo>
                <a:cubicBezTo>
                  <a:pt x="2541" y="5940"/>
                  <a:pt x="2541" y="5940"/>
                  <a:pt x="2541" y="5940"/>
                </a:cubicBezTo>
                <a:cubicBezTo>
                  <a:pt x="2682" y="5805"/>
                  <a:pt x="2682" y="5670"/>
                  <a:pt x="2682" y="5535"/>
                </a:cubicBezTo>
                <a:cubicBezTo>
                  <a:pt x="2682" y="4860"/>
                  <a:pt x="2118" y="4320"/>
                  <a:pt x="1271" y="4320"/>
                </a:cubicBezTo>
                <a:cubicBezTo>
                  <a:pt x="565" y="4320"/>
                  <a:pt x="0" y="4860"/>
                  <a:pt x="0" y="5535"/>
                </a:cubicBezTo>
                <a:cubicBezTo>
                  <a:pt x="0" y="6210"/>
                  <a:pt x="565" y="6885"/>
                  <a:pt x="1271" y="6885"/>
                </a:cubicBezTo>
                <a:cubicBezTo>
                  <a:pt x="1694" y="6885"/>
                  <a:pt x="1976" y="6750"/>
                  <a:pt x="2259" y="6480"/>
                </a:cubicBezTo>
                <a:cubicBezTo>
                  <a:pt x="4800" y="7830"/>
                  <a:pt x="4800" y="7830"/>
                  <a:pt x="4800" y="7830"/>
                </a:cubicBezTo>
                <a:cubicBezTo>
                  <a:pt x="4800" y="7965"/>
                  <a:pt x="4800" y="8100"/>
                  <a:pt x="4800" y="8235"/>
                </a:cubicBezTo>
                <a:cubicBezTo>
                  <a:pt x="4800" y="8775"/>
                  <a:pt x="5082" y="9315"/>
                  <a:pt x="5647" y="9450"/>
                </a:cubicBezTo>
                <a:cubicBezTo>
                  <a:pt x="5647" y="12150"/>
                  <a:pt x="5647" y="12150"/>
                  <a:pt x="5647" y="12150"/>
                </a:cubicBezTo>
                <a:cubicBezTo>
                  <a:pt x="5082" y="12285"/>
                  <a:pt x="4800" y="12825"/>
                  <a:pt x="4800" y="13365"/>
                </a:cubicBezTo>
                <a:cubicBezTo>
                  <a:pt x="4800" y="13500"/>
                  <a:pt x="4800" y="13635"/>
                  <a:pt x="4800" y="13770"/>
                </a:cubicBezTo>
                <a:cubicBezTo>
                  <a:pt x="2259" y="15120"/>
                  <a:pt x="2259" y="15120"/>
                  <a:pt x="2259" y="15120"/>
                </a:cubicBezTo>
                <a:cubicBezTo>
                  <a:pt x="1976" y="14850"/>
                  <a:pt x="1694" y="14715"/>
                  <a:pt x="1271" y="14715"/>
                </a:cubicBezTo>
                <a:cubicBezTo>
                  <a:pt x="565" y="14715"/>
                  <a:pt x="0" y="15390"/>
                  <a:pt x="0" y="16065"/>
                </a:cubicBezTo>
                <a:cubicBezTo>
                  <a:pt x="0" y="16740"/>
                  <a:pt x="565" y="17280"/>
                  <a:pt x="1271" y="17280"/>
                </a:cubicBezTo>
                <a:cubicBezTo>
                  <a:pt x="2118" y="17280"/>
                  <a:pt x="2682" y="16740"/>
                  <a:pt x="2682" y="16065"/>
                </a:cubicBezTo>
                <a:cubicBezTo>
                  <a:pt x="2682" y="15930"/>
                  <a:pt x="2682" y="15795"/>
                  <a:pt x="2541" y="15660"/>
                </a:cubicBezTo>
                <a:cubicBezTo>
                  <a:pt x="5082" y="14310"/>
                  <a:pt x="5082" y="14310"/>
                  <a:pt x="5082" y="14310"/>
                </a:cubicBezTo>
                <a:cubicBezTo>
                  <a:pt x="5365" y="14580"/>
                  <a:pt x="5647" y="14715"/>
                  <a:pt x="6071" y="14715"/>
                </a:cubicBezTo>
                <a:cubicBezTo>
                  <a:pt x="6353" y="14715"/>
                  <a:pt x="6776" y="14580"/>
                  <a:pt x="6918" y="14310"/>
                </a:cubicBezTo>
                <a:cubicBezTo>
                  <a:pt x="9459" y="15660"/>
                  <a:pt x="9459" y="15660"/>
                  <a:pt x="9459" y="15660"/>
                </a:cubicBezTo>
                <a:cubicBezTo>
                  <a:pt x="9459" y="15795"/>
                  <a:pt x="9459" y="15930"/>
                  <a:pt x="9459" y="16065"/>
                </a:cubicBezTo>
                <a:cubicBezTo>
                  <a:pt x="9459" y="16605"/>
                  <a:pt x="9882" y="17145"/>
                  <a:pt x="10447" y="17280"/>
                </a:cubicBezTo>
                <a:cubicBezTo>
                  <a:pt x="10447" y="21195"/>
                  <a:pt x="10447" y="21195"/>
                  <a:pt x="10447" y="21195"/>
                </a:cubicBezTo>
                <a:cubicBezTo>
                  <a:pt x="10447" y="21465"/>
                  <a:pt x="10588" y="21600"/>
                  <a:pt x="10729" y="21600"/>
                </a:cubicBezTo>
                <a:cubicBezTo>
                  <a:pt x="11012" y="21600"/>
                  <a:pt x="11153" y="21465"/>
                  <a:pt x="11153" y="21195"/>
                </a:cubicBezTo>
                <a:cubicBezTo>
                  <a:pt x="11153" y="17280"/>
                  <a:pt x="11153" y="17280"/>
                  <a:pt x="11153" y="17280"/>
                </a:cubicBezTo>
                <a:cubicBezTo>
                  <a:pt x="11718" y="17145"/>
                  <a:pt x="12141" y="16605"/>
                  <a:pt x="12141" y="16065"/>
                </a:cubicBezTo>
                <a:cubicBezTo>
                  <a:pt x="12141" y="15930"/>
                  <a:pt x="12141" y="15795"/>
                  <a:pt x="12141" y="15660"/>
                </a:cubicBezTo>
                <a:cubicBezTo>
                  <a:pt x="14541" y="14310"/>
                  <a:pt x="14541" y="14310"/>
                  <a:pt x="14541" y="14310"/>
                </a:cubicBezTo>
                <a:cubicBezTo>
                  <a:pt x="14824" y="14580"/>
                  <a:pt x="15106" y="14715"/>
                  <a:pt x="15529" y="14715"/>
                </a:cubicBezTo>
                <a:cubicBezTo>
                  <a:pt x="15953" y="14715"/>
                  <a:pt x="16235" y="14580"/>
                  <a:pt x="16376" y="14310"/>
                </a:cubicBezTo>
                <a:cubicBezTo>
                  <a:pt x="18918" y="15660"/>
                  <a:pt x="18918" y="15660"/>
                  <a:pt x="18918" y="15660"/>
                </a:cubicBezTo>
                <a:cubicBezTo>
                  <a:pt x="18918" y="15795"/>
                  <a:pt x="18918" y="15930"/>
                  <a:pt x="18918" y="16065"/>
                </a:cubicBezTo>
                <a:cubicBezTo>
                  <a:pt x="18918" y="16740"/>
                  <a:pt x="19482" y="17280"/>
                  <a:pt x="20329" y="17280"/>
                </a:cubicBezTo>
                <a:cubicBezTo>
                  <a:pt x="21035" y="17280"/>
                  <a:pt x="21600" y="16740"/>
                  <a:pt x="21600" y="16065"/>
                </a:cubicBezTo>
                <a:cubicBezTo>
                  <a:pt x="21600" y="15390"/>
                  <a:pt x="21035" y="14715"/>
                  <a:pt x="20329" y="14715"/>
                </a:cubicBezTo>
                <a:close/>
                <a:moveTo>
                  <a:pt x="20329" y="4995"/>
                </a:moveTo>
                <a:cubicBezTo>
                  <a:pt x="20612" y="4995"/>
                  <a:pt x="20894" y="5265"/>
                  <a:pt x="20894" y="5535"/>
                </a:cubicBezTo>
                <a:cubicBezTo>
                  <a:pt x="20894" y="5940"/>
                  <a:pt x="20612" y="6210"/>
                  <a:pt x="20329" y="6210"/>
                </a:cubicBezTo>
                <a:cubicBezTo>
                  <a:pt x="19906" y="6210"/>
                  <a:pt x="19624" y="5940"/>
                  <a:pt x="19624" y="5535"/>
                </a:cubicBezTo>
                <a:cubicBezTo>
                  <a:pt x="19624" y="5265"/>
                  <a:pt x="19906" y="4995"/>
                  <a:pt x="20329" y="4995"/>
                </a:cubicBezTo>
                <a:close/>
                <a:moveTo>
                  <a:pt x="1271" y="6210"/>
                </a:moveTo>
                <a:cubicBezTo>
                  <a:pt x="988" y="6210"/>
                  <a:pt x="706" y="5940"/>
                  <a:pt x="706" y="5535"/>
                </a:cubicBezTo>
                <a:cubicBezTo>
                  <a:pt x="706" y="5265"/>
                  <a:pt x="988" y="4995"/>
                  <a:pt x="1271" y="4995"/>
                </a:cubicBezTo>
                <a:cubicBezTo>
                  <a:pt x="1694" y="4995"/>
                  <a:pt x="1976" y="5265"/>
                  <a:pt x="1976" y="5535"/>
                </a:cubicBezTo>
                <a:cubicBezTo>
                  <a:pt x="1976" y="5940"/>
                  <a:pt x="1694" y="6210"/>
                  <a:pt x="1271" y="6210"/>
                </a:cubicBezTo>
                <a:close/>
                <a:moveTo>
                  <a:pt x="1271" y="16605"/>
                </a:moveTo>
                <a:cubicBezTo>
                  <a:pt x="988" y="16605"/>
                  <a:pt x="706" y="16335"/>
                  <a:pt x="706" y="16065"/>
                </a:cubicBezTo>
                <a:cubicBezTo>
                  <a:pt x="706" y="15660"/>
                  <a:pt x="988" y="15390"/>
                  <a:pt x="1271" y="15390"/>
                </a:cubicBezTo>
                <a:cubicBezTo>
                  <a:pt x="1694" y="15390"/>
                  <a:pt x="1976" y="15660"/>
                  <a:pt x="1976" y="16065"/>
                </a:cubicBezTo>
                <a:cubicBezTo>
                  <a:pt x="1976" y="16335"/>
                  <a:pt x="1694" y="16605"/>
                  <a:pt x="1271" y="16605"/>
                </a:cubicBezTo>
                <a:close/>
                <a:moveTo>
                  <a:pt x="15529" y="7560"/>
                </a:moveTo>
                <a:cubicBezTo>
                  <a:pt x="15812" y="7560"/>
                  <a:pt x="16094" y="7830"/>
                  <a:pt x="16094" y="8235"/>
                </a:cubicBezTo>
                <a:cubicBezTo>
                  <a:pt x="16094" y="8505"/>
                  <a:pt x="15812" y="8775"/>
                  <a:pt x="15529" y="8775"/>
                </a:cubicBezTo>
                <a:cubicBezTo>
                  <a:pt x="15247" y="8775"/>
                  <a:pt x="14965" y="8505"/>
                  <a:pt x="14965" y="8235"/>
                </a:cubicBezTo>
                <a:cubicBezTo>
                  <a:pt x="14965" y="7830"/>
                  <a:pt x="15247" y="7560"/>
                  <a:pt x="15529" y="7560"/>
                </a:cubicBezTo>
                <a:close/>
                <a:moveTo>
                  <a:pt x="10729" y="4995"/>
                </a:moveTo>
                <a:cubicBezTo>
                  <a:pt x="11153" y="4995"/>
                  <a:pt x="11435" y="5265"/>
                  <a:pt x="11435" y="5535"/>
                </a:cubicBezTo>
                <a:cubicBezTo>
                  <a:pt x="11435" y="5940"/>
                  <a:pt x="11153" y="6210"/>
                  <a:pt x="10729" y="6210"/>
                </a:cubicBezTo>
                <a:cubicBezTo>
                  <a:pt x="10447" y="6210"/>
                  <a:pt x="10165" y="5940"/>
                  <a:pt x="10165" y="5535"/>
                </a:cubicBezTo>
                <a:cubicBezTo>
                  <a:pt x="10165" y="5265"/>
                  <a:pt x="10447" y="4995"/>
                  <a:pt x="10729" y="4995"/>
                </a:cubicBezTo>
                <a:close/>
                <a:moveTo>
                  <a:pt x="5506" y="8235"/>
                </a:moveTo>
                <a:cubicBezTo>
                  <a:pt x="5506" y="7830"/>
                  <a:pt x="5788" y="7560"/>
                  <a:pt x="6071" y="7560"/>
                </a:cubicBezTo>
                <a:cubicBezTo>
                  <a:pt x="6353" y="7560"/>
                  <a:pt x="6635" y="7830"/>
                  <a:pt x="6635" y="8235"/>
                </a:cubicBezTo>
                <a:cubicBezTo>
                  <a:pt x="6635" y="8505"/>
                  <a:pt x="6353" y="8775"/>
                  <a:pt x="6071" y="8775"/>
                </a:cubicBezTo>
                <a:cubicBezTo>
                  <a:pt x="5788" y="8775"/>
                  <a:pt x="5506" y="8505"/>
                  <a:pt x="5506" y="8235"/>
                </a:cubicBezTo>
                <a:close/>
                <a:moveTo>
                  <a:pt x="6071" y="14040"/>
                </a:moveTo>
                <a:cubicBezTo>
                  <a:pt x="5788" y="14040"/>
                  <a:pt x="5506" y="13770"/>
                  <a:pt x="5506" y="13365"/>
                </a:cubicBezTo>
                <a:cubicBezTo>
                  <a:pt x="5506" y="13095"/>
                  <a:pt x="5788" y="12825"/>
                  <a:pt x="6071" y="12825"/>
                </a:cubicBezTo>
                <a:cubicBezTo>
                  <a:pt x="6353" y="12825"/>
                  <a:pt x="6635" y="13095"/>
                  <a:pt x="6635" y="13365"/>
                </a:cubicBezTo>
                <a:cubicBezTo>
                  <a:pt x="6635" y="13770"/>
                  <a:pt x="6353" y="14040"/>
                  <a:pt x="6071" y="14040"/>
                </a:cubicBezTo>
                <a:close/>
                <a:moveTo>
                  <a:pt x="10729" y="16605"/>
                </a:moveTo>
                <a:cubicBezTo>
                  <a:pt x="10447" y="16605"/>
                  <a:pt x="10165" y="16335"/>
                  <a:pt x="10165" y="16065"/>
                </a:cubicBezTo>
                <a:cubicBezTo>
                  <a:pt x="10165" y="15660"/>
                  <a:pt x="10447" y="15390"/>
                  <a:pt x="10729" y="15390"/>
                </a:cubicBezTo>
                <a:cubicBezTo>
                  <a:pt x="11153" y="15390"/>
                  <a:pt x="11435" y="15660"/>
                  <a:pt x="11435" y="16065"/>
                </a:cubicBezTo>
                <a:cubicBezTo>
                  <a:pt x="11435" y="16335"/>
                  <a:pt x="11153" y="16605"/>
                  <a:pt x="10729" y="16605"/>
                </a:cubicBezTo>
                <a:close/>
                <a:moveTo>
                  <a:pt x="14259" y="13365"/>
                </a:moveTo>
                <a:cubicBezTo>
                  <a:pt x="14259" y="13500"/>
                  <a:pt x="14259" y="13635"/>
                  <a:pt x="14259" y="13770"/>
                </a:cubicBezTo>
                <a:cubicBezTo>
                  <a:pt x="11718" y="15120"/>
                  <a:pt x="11718" y="15120"/>
                  <a:pt x="11718" y="15120"/>
                </a:cubicBezTo>
                <a:cubicBezTo>
                  <a:pt x="11435" y="14850"/>
                  <a:pt x="11153" y="14715"/>
                  <a:pt x="10729" y="14715"/>
                </a:cubicBezTo>
                <a:cubicBezTo>
                  <a:pt x="10447" y="14715"/>
                  <a:pt x="10165" y="14850"/>
                  <a:pt x="9882" y="15120"/>
                </a:cubicBezTo>
                <a:cubicBezTo>
                  <a:pt x="7341" y="13770"/>
                  <a:pt x="7341" y="13770"/>
                  <a:pt x="7341" y="13770"/>
                </a:cubicBezTo>
                <a:cubicBezTo>
                  <a:pt x="7341" y="13635"/>
                  <a:pt x="7341" y="13500"/>
                  <a:pt x="7341" y="13365"/>
                </a:cubicBezTo>
                <a:cubicBezTo>
                  <a:pt x="7341" y="12825"/>
                  <a:pt x="6918" y="12285"/>
                  <a:pt x="6353" y="12150"/>
                </a:cubicBezTo>
                <a:cubicBezTo>
                  <a:pt x="6353" y="9450"/>
                  <a:pt x="6353" y="9450"/>
                  <a:pt x="6353" y="9450"/>
                </a:cubicBezTo>
                <a:cubicBezTo>
                  <a:pt x="6918" y="9315"/>
                  <a:pt x="7341" y="8775"/>
                  <a:pt x="7341" y="8235"/>
                </a:cubicBezTo>
                <a:cubicBezTo>
                  <a:pt x="7341" y="8100"/>
                  <a:pt x="7341" y="7965"/>
                  <a:pt x="7341" y="7830"/>
                </a:cubicBezTo>
                <a:cubicBezTo>
                  <a:pt x="9882" y="6480"/>
                  <a:pt x="9882" y="6480"/>
                  <a:pt x="9882" y="6480"/>
                </a:cubicBezTo>
                <a:cubicBezTo>
                  <a:pt x="10165" y="6750"/>
                  <a:pt x="10447" y="6885"/>
                  <a:pt x="10729" y="6885"/>
                </a:cubicBezTo>
                <a:cubicBezTo>
                  <a:pt x="11153" y="6885"/>
                  <a:pt x="11435" y="6750"/>
                  <a:pt x="11718" y="6480"/>
                </a:cubicBezTo>
                <a:cubicBezTo>
                  <a:pt x="14259" y="7830"/>
                  <a:pt x="14259" y="7830"/>
                  <a:pt x="14259" y="7830"/>
                </a:cubicBezTo>
                <a:cubicBezTo>
                  <a:pt x="14259" y="7965"/>
                  <a:pt x="14259" y="8100"/>
                  <a:pt x="14259" y="8235"/>
                </a:cubicBezTo>
                <a:cubicBezTo>
                  <a:pt x="14259" y="8775"/>
                  <a:pt x="14541" y="9315"/>
                  <a:pt x="15106" y="9450"/>
                </a:cubicBezTo>
                <a:cubicBezTo>
                  <a:pt x="15106" y="12150"/>
                  <a:pt x="15106" y="12150"/>
                  <a:pt x="15106" y="12150"/>
                </a:cubicBezTo>
                <a:cubicBezTo>
                  <a:pt x="14541" y="12285"/>
                  <a:pt x="14259" y="12825"/>
                  <a:pt x="14259" y="13365"/>
                </a:cubicBezTo>
                <a:close/>
                <a:moveTo>
                  <a:pt x="15529" y="14040"/>
                </a:moveTo>
                <a:cubicBezTo>
                  <a:pt x="15247" y="14040"/>
                  <a:pt x="14965" y="13770"/>
                  <a:pt x="14965" y="13365"/>
                </a:cubicBezTo>
                <a:cubicBezTo>
                  <a:pt x="14965" y="13095"/>
                  <a:pt x="15247" y="12825"/>
                  <a:pt x="15529" y="12825"/>
                </a:cubicBezTo>
                <a:cubicBezTo>
                  <a:pt x="15812" y="12825"/>
                  <a:pt x="16094" y="13095"/>
                  <a:pt x="16094" y="13365"/>
                </a:cubicBezTo>
                <a:cubicBezTo>
                  <a:pt x="16094" y="13770"/>
                  <a:pt x="15812" y="14040"/>
                  <a:pt x="15529" y="14040"/>
                </a:cubicBezTo>
                <a:close/>
                <a:moveTo>
                  <a:pt x="20329" y="16605"/>
                </a:moveTo>
                <a:cubicBezTo>
                  <a:pt x="19906" y="16605"/>
                  <a:pt x="19624" y="16335"/>
                  <a:pt x="19624" y="16065"/>
                </a:cubicBezTo>
                <a:cubicBezTo>
                  <a:pt x="19624" y="15660"/>
                  <a:pt x="19906" y="15390"/>
                  <a:pt x="20329" y="15390"/>
                </a:cubicBezTo>
                <a:cubicBezTo>
                  <a:pt x="20612" y="15390"/>
                  <a:pt x="20894" y="15660"/>
                  <a:pt x="20894" y="16065"/>
                </a:cubicBezTo>
                <a:cubicBezTo>
                  <a:pt x="20894" y="16335"/>
                  <a:pt x="20612" y="16605"/>
                  <a:pt x="20329" y="166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34" name="Freeform 218"/>
          <p:cNvSpPr/>
          <p:nvPr/>
        </p:nvSpPr>
        <p:spPr>
          <a:xfrm>
            <a:off x="16422687" y="3221038"/>
            <a:ext cx="10953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20" y="0"/>
                </a:moveTo>
                <a:cubicBezTo>
                  <a:pt x="15660" y="0"/>
                  <a:pt x="14040" y="1755"/>
                  <a:pt x="14040" y="3780"/>
                </a:cubicBezTo>
                <a:cubicBezTo>
                  <a:pt x="14040" y="4860"/>
                  <a:pt x="14445" y="5805"/>
                  <a:pt x="15120" y="6480"/>
                </a:cubicBezTo>
                <a:cubicBezTo>
                  <a:pt x="12555" y="10800"/>
                  <a:pt x="12555" y="10800"/>
                  <a:pt x="12555" y="10800"/>
                </a:cubicBezTo>
                <a:cubicBezTo>
                  <a:pt x="12015" y="10665"/>
                  <a:pt x="11475" y="10530"/>
                  <a:pt x="10800" y="10530"/>
                </a:cubicBezTo>
                <a:cubicBezTo>
                  <a:pt x="10125" y="10530"/>
                  <a:pt x="9585" y="10665"/>
                  <a:pt x="9045" y="10800"/>
                </a:cubicBezTo>
                <a:cubicBezTo>
                  <a:pt x="6480" y="6480"/>
                  <a:pt x="6480" y="6480"/>
                  <a:pt x="6480" y="6480"/>
                </a:cubicBezTo>
                <a:cubicBezTo>
                  <a:pt x="7155" y="5805"/>
                  <a:pt x="7560" y="4860"/>
                  <a:pt x="7560" y="3780"/>
                </a:cubicBezTo>
                <a:cubicBezTo>
                  <a:pt x="7560" y="3105"/>
                  <a:pt x="7425" y="2295"/>
                  <a:pt x="7020" y="1755"/>
                </a:cubicBezTo>
                <a:cubicBezTo>
                  <a:pt x="6885" y="1485"/>
                  <a:pt x="6615" y="1485"/>
                  <a:pt x="6480" y="1620"/>
                </a:cubicBezTo>
                <a:cubicBezTo>
                  <a:pt x="6345" y="1755"/>
                  <a:pt x="6210" y="1890"/>
                  <a:pt x="6345" y="2025"/>
                </a:cubicBezTo>
                <a:cubicBezTo>
                  <a:pt x="6750" y="2565"/>
                  <a:pt x="6885" y="3240"/>
                  <a:pt x="6885" y="3780"/>
                </a:cubicBezTo>
                <a:cubicBezTo>
                  <a:pt x="6885" y="5535"/>
                  <a:pt x="5535" y="6885"/>
                  <a:pt x="3780" y="6885"/>
                </a:cubicBezTo>
                <a:cubicBezTo>
                  <a:pt x="2025" y="6885"/>
                  <a:pt x="675" y="5535"/>
                  <a:pt x="675" y="3780"/>
                </a:cubicBezTo>
                <a:cubicBezTo>
                  <a:pt x="675" y="2025"/>
                  <a:pt x="2025" y="675"/>
                  <a:pt x="3780" y="675"/>
                </a:cubicBezTo>
                <a:cubicBezTo>
                  <a:pt x="4455" y="675"/>
                  <a:pt x="4995" y="810"/>
                  <a:pt x="5535" y="1215"/>
                </a:cubicBezTo>
                <a:cubicBezTo>
                  <a:pt x="5670" y="1350"/>
                  <a:pt x="5940" y="1215"/>
                  <a:pt x="5940" y="1080"/>
                </a:cubicBezTo>
                <a:cubicBezTo>
                  <a:pt x="6075" y="945"/>
                  <a:pt x="6075" y="675"/>
                  <a:pt x="5940" y="675"/>
                </a:cubicBezTo>
                <a:cubicBezTo>
                  <a:pt x="5265" y="270"/>
                  <a:pt x="4590" y="0"/>
                  <a:pt x="3780" y="0"/>
                </a:cubicBezTo>
                <a:cubicBezTo>
                  <a:pt x="1755" y="0"/>
                  <a:pt x="0" y="1755"/>
                  <a:pt x="0" y="3780"/>
                </a:cubicBezTo>
                <a:cubicBezTo>
                  <a:pt x="0" y="5940"/>
                  <a:pt x="1755" y="7560"/>
                  <a:pt x="3780" y="7560"/>
                </a:cubicBezTo>
                <a:cubicBezTo>
                  <a:pt x="4050" y="7560"/>
                  <a:pt x="4455" y="7560"/>
                  <a:pt x="4725" y="7425"/>
                </a:cubicBezTo>
                <a:cubicBezTo>
                  <a:pt x="7155" y="11880"/>
                  <a:pt x="7155" y="11880"/>
                  <a:pt x="7155" y="11880"/>
                </a:cubicBezTo>
                <a:cubicBezTo>
                  <a:pt x="6075" y="12960"/>
                  <a:pt x="5265" y="14445"/>
                  <a:pt x="5265" y="16065"/>
                </a:cubicBezTo>
                <a:cubicBezTo>
                  <a:pt x="5265" y="19170"/>
                  <a:pt x="7695" y="21600"/>
                  <a:pt x="10800" y="21600"/>
                </a:cubicBezTo>
                <a:cubicBezTo>
                  <a:pt x="12015" y="21600"/>
                  <a:pt x="13230" y="21195"/>
                  <a:pt x="14175" y="20520"/>
                </a:cubicBezTo>
                <a:cubicBezTo>
                  <a:pt x="14310" y="20385"/>
                  <a:pt x="14310" y="20115"/>
                  <a:pt x="14175" y="19980"/>
                </a:cubicBezTo>
                <a:cubicBezTo>
                  <a:pt x="14040" y="19845"/>
                  <a:pt x="13905" y="19845"/>
                  <a:pt x="13770" y="19980"/>
                </a:cubicBezTo>
                <a:cubicBezTo>
                  <a:pt x="12825" y="20520"/>
                  <a:pt x="11880" y="20925"/>
                  <a:pt x="10800" y="20925"/>
                </a:cubicBezTo>
                <a:cubicBezTo>
                  <a:pt x="8100" y="20925"/>
                  <a:pt x="5940" y="18765"/>
                  <a:pt x="5940" y="16065"/>
                </a:cubicBezTo>
                <a:cubicBezTo>
                  <a:pt x="5940" y="13365"/>
                  <a:pt x="8100" y="11205"/>
                  <a:pt x="10800" y="11205"/>
                </a:cubicBezTo>
                <a:cubicBezTo>
                  <a:pt x="13500" y="11205"/>
                  <a:pt x="15660" y="13365"/>
                  <a:pt x="15660" y="16065"/>
                </a:cubicBezTo>
                <a:cubicBezTo>
                  <a:pt x="15660" y="17145"/>
                  <a:pt x="15255" y="18225"/>
                  <a:pt x="14580" y="19035"/>
                </a:cubicBezTo>
                <a:cubicBezTo>
                  <a:pt x="14580" y="19170"/>
                  <a:pt x="14580" y="19440"/>
                  <a:pt x="14715" y="19440"/>
                </a:cubicBezTo>
                <a:cubicBezTo>
                  <a:pt x="14850" y="19575"/>
                  <a:pt x="15120" y="19575"/>
                  <a:pt x="15120" y="19440"/>
                </a:cubicBezTo>
                <a:cubicBezTo>
                  <a:pt x="15930" y="18495"/>
                  <a:pt x="16335" y="17280"/>
                  <a:pt x="16335" y="16065"/>
                </a:cubicBezTo>
                <a:cubicBezTo>
                  <a:pt x="16335" y="14445"/>
                  <a:pt x="15525" y="12960"/>
                  <a:pt x="14445" y="11880"/>
                </a:cubicBezTo>
                <a:cubicBezTo>
                  <a:pt x="16875" y="7425"/>
                  <a:pt x="16875" y="7425"/>
                  <a:pt x="16875" y="7425"/>
                </a:cubicBezTo>
                <a:cubicBezTo>
                  <a:pt x="17145" y="7560"/>
                  <a:pt x="17550" y="7560"/>
                  <a:pt x="17820" y="7560"/>
                </a:cubicBezTo>
                <a:cubicBezTo>
                  <a:pt x="19845" y="7560"/>
                  <a:pt x="21600" y="5940"/>
                  <a:pt x="21600" y="3780"/>
                </a:cubicBezTo>
                <a:cubicBezTo>
                  <a:pt x="21600" y="1755"/>
                  <a:pt x="19845" y="0"/>
                  <a:pt x="17820" y="0"/>
                </a:cubicBezTo>
                <a:close/>
                <a:moveTo>
                  <a:pt x="5400" y="7290"/>
                </a:moveTo>
                <a:cubicBezTo>
                  <a:pt x="5535" y="7155"/>
                  <a:pt x="5805" y="7020"/>
                  <a:pt x="5940" y="6885"/>
                </a:cubicBezTo>
                <a:cubicBezTo>
                  <a:pt x="8370" y="11070"/>
                  <a:pt x="8370" y="11070"/>
                  <a:pt x="8370" y="11070"/>
                </a:cubicBezTo>
                <a:cubicBezTo>
                  <a:pt x="8100" y="11205"/>
                  <a:pt x="7965" y="11340"/>
                  <a:pt x="7830" y="11475"/>
                </a:cubicBezTo>
                <a:lnTo>
                  <a:pt x="5400" y="7290"/>
                </a:lnTo>
                <a:close/>
                <a:moveTo>
                  <a:pt x="13770" y="11475"/>
                </a:moveTo>
                <a:cubicBezTo>
                  <a:pt x="13635" y="11340"/>
                  <a:pt x="13500" y="11205"/>
                  <a:pt x="13230" y="11070"/>
                </a:cubicBezTo>
                <a:cubicBezTo>
                  <a:pt x="15660" y="6885"/>
                  <a:pt x="15660" y="6885"/>
                  <a:pt x="15660" y="6885"/>
                </a:cubicBezTo>
                <a:cubicBezTo>
                  <a:pt x="15795" y="7020"/>
                  <a:pt x="16065" y="7155"/>
                  <a:pt x="16200" y="7290"/>
                </a:cubicBezTo>
                <a:lnTo>
                  <a:pt x="13770" y="11475"/>
                </a:lnTo>
                <a:close/>
                <a:moveTo>
                  <a:pt x="17820" y="6885"/>
                </a:moveTo>
                <a:cubicBezTo>
                  <a:pt x="16065" y="6885"/>
                  <a:pt x="14715" y="5535"/>
                  <a:pt x="14715" y="3780"/>
                </a:cubicBezTo>
                <a:cubicBezTo>
                  <a:pt x="14715" y="2025"/>
                  <a:pt x="16065" y="675"/>
                  <a:pt x="17820" y="675"/>
                </a:cubicBezTo>
                <a:cubicBezTo>
                  <a:pt x="19575" y="675"/>
                  <a:pt x="20925" y="2025"/>
                  <a:pt x="20925" y="3780"/>
                </a:cubicBezTo>
                <a:cubicBezTo>
                  <a:pt x="20925" y="5535"/>
                  <a:pt x="19575" y="6885"/>
                  <a:pt x="17820" y="6885"/>
                </a:cubicBezTo>
                <a:close/>
                <a:moveTo>
                  <a:pt x="9450" y="18495"/>
                </a:moveTo>
                <a:cubicBezTo>
                  <a:pt x="9585" y="18495"/>
                  <a:pt x="9720" y="18630"/>
                  <a:pt x="9720" y="18900"/>
                </a:cubicBezTo>
                <a:cubicBezTo>
                  <a:pt x="9720" y="19035"/>
                  <a:pt x="9585" y="19170"/>
                  <a:pt x="9450" y="19170"/>
                </a:cubicBezTo>
                <a:cubicBezTo>
                  <a:pt x="9180" y="19170"/>
                  <a:pt x="9045" y="19035"/>
                  <a:pt x="9045" y="18900"/>
                </a:cubicBezTo>
                <a:cubicBezTo>
                  <a:pt x="9045" y="18630"/>
                  <a:pt x="9180" y="18495"/>
                  <a:pt x="9450" y="18495"/>
                </a:cubicBezTo>
                <a:close/>
                <a:moveTo>
                  <a:pt x="7965" y="17145"/>
                </a:moveTo>
                <a:cubicBezTo>
                  <a:pt x="8235" y="17145"/>
                  <a:pt x="8370" y="17280"/>
                  <a:pt x="8370" y="17550"/>
                </a:cubicBezTo>
                <a:cubicBezTo>
                  <a:pt x="8370" y="17685"/>
                  <a:pt x="8235" y="17820"/>
                  <a:pt x="7965" y="17820"/>
                </a:cubicBezTo>
                <a:cubicBezTo>
                  <a:pt x="7830" y="17820"/>
                  <a:pt x="7695" y="17685"/>
                  <a:pt x="7695" y="17550"/>
                </a:cubicBezTo>
                <a:cubicBezTo>
                  <a:pt x="7695" y="17280"/>
                  <a:pt x="7830" y="17145"/>
                  <a:pt x="7965" y="171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35" name="Freeform 219"/>
          <p:cNvSpPr/>
          <p:nvPr/>
        </p:nvSpPr>
        <p:spPr>
          <a:xfrm>
            <a:off x="16422687" y="4624387"/>
            <a:ext cx="1095377" cy="765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90" y="7005"/>
                </a:moveTo>
                <a:cubicBezTo>
                  <a:pt x="12420" y="6811"/>
                  <a:pt x="12150" y="6811"/>
                  <a:pt x="11880" y="6811"/>
                </a:cubicBezTo>
                <a:cubicBezTo>
                  <a:pt x="11610" y="6811"/>
                  <a:pt x="11340" y="6811"/>
                  <a:pt x="11205" y="7005"/>
                </a:cubicBezTo>
                <a:cubicBezTo>
                  <a:pt x="11205" y="5643"/>
                  <a:pt x="11205" y="5643"/>
                  <a:pt x="11205" y="5643"/>
                </a:cubicBezTo>
                <a:cubicBezTo>
                  <a:pt x="11205" y="5449"/>
                  <a:pt x="10935" y="5254"/>
                  <a:pt x="10800" y="5254"/>
                </a:cubicBezTo>
                <a:cubicBezTo>
                  <a:pt x="10665" y="5254"/>
                  <a:pt x="10395" y="5449"/>
                  <a:pt x="10395" y="5643"/>
                </a:cubicBezTo>
                <a:cubicBezTo>
                  <a:pt x="10395" y="7005"/>
                  <a:pt x="10395" y="7005"/>
                  <a:pt x="10395" y="7005"/>
                </a:cubicBezTo>
                <a:cubicBezTo>
                  <a:pt x="10260" y="6811"/>
                  <a:pt x="9990" y="6811"/>
                  <a:pt x="9720" y="6811"/>
                </a:cubicBezTo>
                <a:cubicBezTo>
                  <a:pt x="9450" y="6811"/>
                  <a:pt x="9180" y="6811"/>
                  <a:pt x="8910" y="7005"/>
                </a:cubicBezTo>
                <a:cubicBezTo>
                  <a:pt x="7830" y="7589"/>
                  <a:pt x="7425" y="9341"/>
                  <a:pt x="7830" y="10897"/>
                </a:cubicBezTo>
                <a:cubicBezTo>
                  <a:pt x="8910" y="14595"/>
                  <a:pt x="8910" y="14595"/>
                  <a:pt x="8910" y="14595"/>
                </a:cubicBezTo>
                <a:cubicBezTo>
                  <a:pt x="9045" y="15178"/>
                  <a:pt x="9585" y="15762"/>
                  <a:pt x="10125" y="15762"/>
                </a:cubicBezTo>
                <a:cubicBezTo>
                  <a:pt x="10260" y="15762"/>
                  <a:pt x="10530" y="15568"/>
                  <a:pt x="10665" y="15568"/>
                </a:cubicBezTo>
                <a:cubicBezTo>
                  <a:pt x="10665" y="15568"/>
                  <a:pt x="10800" y="15568"/>
                  <a:pt x="10800" y="15373"/>
                </a:cubicBezTo>
                <a:cubicBezTo>
                  <a:pt x="10800" y="15568"/>
                  <a:pt x="10935" y="15568"/>
                  <a:pt x="10935" y="15568"/>
                </a:cubicBezTo>
                <a:cubicBezTo>
                  <a:pt x="11070" y="15568"/>
                  <a:pt x="11340" y="15762"/>
                  <a:pt x="11475" y="15762"/>
                </a:cubicBezTo>
                <a:cubicBezTo>
                  <a:pt x="12015" y="15762"/>
                  <a:pt x="12555" y="15178"/>
                  <a:pt x="12690" y="14595"/>
                </a:cubicBezTo>
                <a:cubicBezTo>
                  <a:pt x="13770" y="10897"/>
                  <a:pt x="13770" y="10897"/>
                  <a:pt x="13770" y="10897"/>
                </a:cubicBezTo>
                <a:cubicBezTo>
                  <a:pt x="14175" y="9341"/>
                  <a:pt x="13770" y="7589"/>
                  <a:pt x="12690" y="7005"/>
                </a:cubicBezTo>
                <a:close/>
                <a:moveTo>
                  <a:pt x="13095" y="10508"/>
                </a:moveTo>
                <a:cubicBezTo>
                  <a:pt x="12150" y="14205"/>
                  <a:pt x="12150" y="14205"/>
                  <a:pt x="12150" y="14205"/>
                </a:cubicBezTo>
                <a:cubicBezTo>
                  <a:pt x="12015" y="14400"/>
                  <a:pt x="11745" y="14789"/>
                  <a:pt x="11475" y="14789"/>
                </a:cubicBezTo>
                <a:cubicBezTo>
                  <a:pt x="11340" y="14789"/>
                  <a:pt x="11340" y="14595"/>
                  <a:pt x="11205" y="14595"/>
                </a:cubicBezTo>
                <a:cubicBezTo>
                  <a:pt x="11205" y="14595"/>
                  <a:pt x="11070" y="14595"/>
                  <a:pt x="11070" y="14400"/>
                </a:cubicBezTo>
                <a:cubicBezTo>
                  <a:pt x="10935" y="14400"/>
                  <a:pt x="10935" y="14400"/>
                  <a:pt x="10800" y="14400"/>
                </a:cubicBezTo>
                <a:cubicBezTo>
                  <a:pt x="10665" y="14400"/>
                  <a:pt x="10665" y="14400"/>
                  <a:pt x="10530" y="14400"/>
                </a:cubicBezTo>
                <a:cubicBezTo>
                  <a:pt x="10530" y="14595"/>
                  <a:pt x="10395" y="14595"/>
                  <a:pt x="10395" y="14595"/>
                </a:cubicBezTo>
                <a:cubicBezTo>
                  <a:pt x="10260" y="14595"/>
                  <a:pt x="10260" y="14789"/>
                  <a:pt x="10125" y="14789"/>
                </a:cubicBezTo>
                <a:cubicBezTo>
                  <a:pt x="9855" y="14789"/>
                  <a:pt x="9585" y="14400"/>
                  <a:pt x="9450" y="14205"/>
                </a:cubicBezTo>
                <a:cubicBezTo>
                  <a:pt x="8505" y="10508"/>
                  <a:pt x="8505" y="10508"/>
                  <a:pt x="8505" y="10508"/>
                </a:cubicBezTo>
                <a:cubicBezTo>
                  <a:pt x="8100" y="9535"/>
                  <a:pt x="8505" y="8368"/>
                  <a:pt x="9180" y="7784"/>
                </a:cubicBezTo>
                <a:cubicBezTo>
                  <a:pt x="9315" y="7784"/>
                  <a:pt x="9585" y="7784"/>
                  <a:pt x="9720" y="7784"/>
                </a:cubicBezTo>
                <a:cubicBezTo>
                  <a:pt x="9990" y="7784"/>
                  <a:pt x="10395" y="7784"/>
                  <a:pt x="10530" y="8173"/>
                </a:cubicBezTo>
                <a:cubicBezTo>
                  <a:pt x="10665" y="8173"/>
                  <a:pt x="10665" y="8173"/>
                  <a:pt x="10665" y="8173"/>
                </a:cubicBezTo>
                <a:cubicBezTo>
                  <a:pt x="10665" y="8173"/>
                  <a:pt x="10665" y="8173"/>
                  <a:pt x="10665" y="8173"/>
                </a:cubicBezTo>
                <a:cubicBezTo>
                  <a:pt x="10665" y="8173"/>
                  <a:pt x="10665" y="8173"/>
                  <a:pt x="10665" y="8173"/>
                </a:cubicBezTo>
                <a:cubicBezTo>
                  <a:pt x="10665" y="8173"/>
                  <a:pt x="10665" y="8173"/>
                  <a:pt x="10665" y="8173"/>
                </a:cubicBezTo>
                <a:cubicBezTo>
                  <a:pt x="10665" y="8173"/>
                  <a:pt x="10665" y="8173"/>
                  <a:pt x="10800" y="8173"/>
                </a:cubicBezTo>
                <a:cubicBezTo>
                  <a:pt x="10800" y="8173"/>
                  <a:pt x="10800" y="8173"/>
                  <a:pt x="10800" y="8173"/>
                </a:cubicBezTo>
                <a:cubicBezTo>
                  <a:pt x="10800" y="8368"/>
                  <a:pt x="10800" y="8368"/>
                  <a:pt x="10800" y="8368"/>
                </a:cubicBezTo>
                <a:cubicBezTo>
                  <a:pt x="10800" y="8368"/>
                  <a:pt x="10800" y="8368"/>
                  <a:pt x="10800" y="8368"/>
                </a:cubicBezTo>
                <a:cubicBezTo>
                  <a:pt x="10800" y="8173"/>
                  <a:pt x="10800" y="8173"/>
                  <a:pt x="10800" y="8173"/>
                </a:cubicBezTo>
                <a:cubicBezTo>
                  <a:pt x="10935" y="8173"/>
                  <a:pt x="10935" y="8173"/>
                  <a:pt x="10935" y="8173"/>
                </a:cubicBezTo>
                <a:cubicBezTo>
                  <a:pt x="10935" y="8173"/>
                  <a:pt x="10935" y="8173"/>
                  <a:pt x="10935" y="8173"/>
                </a:cubicBezTo>
                <a:cubicBezTo>
                  <a:pt x="10935" y="8173"/>
                  <a:pt x="10935" y="8173"/>
                  <a:pt x="10935" y="8173"/>
                </a:cubicBezTo>
                <a:cubicBezTo>
                  <a:pt x="10935" y="8173"/>
                  <a:pt x="10935" y="8173"/>
                  <a:pt x="10935" y="8173"/>
                </a:cubicBezTo>
                <a:cubicBezTo>
                  <a:pt x="10935" y="8173"/>
                  <a:pt x="11070" y="8173"/>
                  <a:pt x="11070" y="8173"/>
                </a:cubicBezTo>
                <a:cubicBezTo>
                  <a:pt x="11205" y="7784"/>
                  <a:pt x="11610" y="7784"/>
                  <a:pt x="11880" y="7784"/>
                </a:cubicBezTo>
                <a:cubicBezTo>
                  <a:pt x="12015" y="7784"/>
                  <a:pt x="12285" y="7784"/>
                  <a:pt x="12420" y="7784"/>
                </a:cubicBezTo>
                <a:cubicBezTo>
                  <a:pt x="13095" y="8368"/>
                  <a:pt x="13500" y="9535"/>
                  <a:pt x="13095" y="10508"/>
                </a:cubicBezTo>
                <a:close/>
                <a:moveTo>
                  <a:pt x="11880" y="9341"/>
                </a:moveTo>
                <a:cubicBezTo>
                  <a:pt x="12150" y="9341"/>
                  <a:pt x="12285" y="9535"/>
                  <a:pt x="12285" y="9730"/>
                </a:cubicBezTo>
                <a:cubicBezTo>
                  <a:pt x="12285" y="10119"/>
                  <a:pt x="12150" y="10314"/>
                  <a:pt x="11880" y="10314"/>
                </a:cubicBezTo>
                <a:cubicBezTo>
                  <a:pt x="11745" y="10314"/>
                  <a:pt x="11610" y="10119"/>
                  <a:pt x="11610" y="9730"/>
                </a:cubicBezTo>
                <a:cubicBezTo>
                  <a:pt x="11610" y="9535"/>
                  <a:pt x="11745" y="9341"/>
                  <a:pt x="11880" y="9341"/>
                </a:cubicBezTo>
                <a:close/>
                <a:moveTo>
                  <a:pt x="17145" y="4865"/>
                </a:moveTo>
                <a:cubicBezTo>
                  <a:pt x="16335" y="4281"/>
                  <a:pt x="15390" y="3697"/>
                  <a:pt x="14580" y="3308"/>
                </a:cubicBezTo>
                <a:cubicBezTo>
                  <a:pt x="14580" y="3308"/>
                  <a:pt x="14580" y="3308"/>
                  <a:pt x="14445" y="3308"/>
                </a:cubicBezTo>
                <a:cubicBezTo>
                  <a:pt x="13365" y="2919"/>
                  <a:pt x="12015" y="2724"/>
                  <a:pt x="10800" y="2724"/>
                </a:cubicBezTo>
                <a:cubicBezTo>
                  <a:pt x="9585" y="2724"/>
                  <a:pt x="8235" y="2919"/>
                  <a:pt x="7155" y="3308"/>
                </a:cubicBezTo>
                <a:cubicBezTo>
                  <a:pt x="7020" y="3308"/>
                  <a:pt x="7020" y="3308"/>
                  <a:pt x="7020" y="3308"/>
                </a:cubicBezTo>
                <a:cubicBezTo>
                  <a:pt x="6210" y="3697"/>
                  <a:pt x="5265" y="4281"/>
                  <a:pt x="4455" y="4865"/>
                </a:cubicBezTo>
                <a:cubicBezTo>
                  <a:pt x="2700" y="6227"/>
                  <a:pt x="1080" y="8173"/>
                  <a:pt x="0" y="10508"/>
                </a:cubicBezTo>
                <a:cubicBezTo>
                  <a:pt x="0" y="10703"/>
                  <a:pt x="0" y="10897"/>
                  <a:pt x="0" y="11092"/>
                </a:cubicBezTo>
                <a:cubicBezTo>
                  <a:pt x="1080" y="13427"/>
                  <a:pt x="2700" y="15373"/>
                  <a:pt x="4455" y="16735"/>
                </a:cubicBezTo>
                <a:cubicBezTo>
                  <a:pt x="5265" y="17319"/>
                  <a:pt x="6210" y="17903"/>
                  <a:pt x="7020" y="18292"/>
                </a:cubicBezTo>
                <a:cubicBezTo>
                  <a:pt x="7020" y="18292"/>
                  <a:pt x="7020" y="18292"/>
                  <a:pt x="7155" y="18292"/>
                </a:cubicBezTo>
                <a:cubicBezTo>
                  <a:pt x="8235" y="18681"/>
                  <a:pt x="9585" y="18876"/>
                  <a:pt x="10800" y="18876"/>
                </a:cubicBezTo>
                <a:cubicBezTo>
                  <a:pt x="12015" y="18876"/>
                  <a:pt x="13365" y="18681"/>
                  <a:pt x="14445" y="18292"/>
                </a:cubicBezTo>
                <a:cubicBezTo>
                  <a:pt x="14580" y="18292"/>
                  <a:pt x="14580" y="18292"/>
                  <a:pt x="14580" y="18292"/>
                </a:cubicBezTo>
                <a:cubicBezTo>
                  <a:pt x="15390" y="17903"/>
                  <a:pt x="16335" y="17319"/>
                  <a:pt x="17145" y="16735"/>
                </a:cubicBezTo>
                <a:cubicBezTo>
                  <a:pt x="18900" y="15373"/>
                  <a:pt x="20520" y="13427"/>
                  <a:pt x="21600" y="11092"/>
                </a:cubicBezTo>
                <a:cubicBezTo>
                  <a:pt x="21600" y="10897"/>
                  <a:pt x="21600" y="10703"/>
                  <a:pt x="21600" y="10508"/>
                </a:cubicBezTo>
                <a:cubicBezTo>
                  <a:pt x="20520" y="8173"/>
                  <a:pt x="18900" y="6227"/>
                  <a:pt x="17145" y="4865"/>
                </a:cubicBezTo>
                <a:close/>
                <a:moveTo>
                  <a:pt x="810" y="10703"/>
                </a:moveTo>
                <a:cubicBezTo>
                  <a:pt x="2025" y="8173"/>
                  <a:pt x="3780" y="6227"/>
                  <a:pt x="5805" y="5059"/>
                </a:cubicBezTo>
                <a:cubicBezTo>
                  <a:pt x="4860" y="6616"/>
                  <a:pt x="4455" y="8757"/>
                  <a:pt x="4455" y="10703"/>
                </a:cubicBezTo>
                <a:cubicBezTo>
                  <a:pt x="4455" y="12843"/>
                  <a:pt x="4860" y="14984"/>
                  <a:pt x="5805" y="16541"/>
                </a:cubicBezTo>
                <a:cubicBezTo>
                  <a:pt x="3780" y="15373"/>
                  <a:pt x="2025" y="13232"/>
                  <a:pt x="810" y="10703"/>
                </a:cubicBezTo>
                <a:close/>
                <a:moveTo>
                  <a:pt x="14310" y="17319"/>
                </a:moveTo>
                <a:cubicBezTo>
                  <a:pt x="13230" y="17708"/>
                  <a:pt x="12015" y="17903"/>
                  <a:pt x="10800" y="17903"/>
                </a:cubicBezTo>
                <a:cubicBezTo>
                  <a:pt x="9585" y="17903"/>
                  <a:pt x="8370" y="17708"/>
                  <a:pt x="7290" y="17319"/>
                </a:cubicBezTo>
                <a:cubicBezTo>
                  <a:pt x="5940" y="15762"/>
                  <a:pt x="5130" y="13427"/>
                  <a:pt x="5130" y="10703"/>
                </a:cubicBezTo>
                <a:cubicBezTo>
                  <a:pt x="5130" y="8173"/>
                  <a:pt x="5940" y="5838"/>
                  <a:pt x="7290" y="4281"/>
                </a:cubicBezTo>
                <a:cubicBezTo>
                  <a:pt x="8370" y="3892"/>
                  <a:pt x="9585" y="3697"/>
                  <a:pt x="10800" y="3697"/>
                </a:cubicBezTo>
                <a:cubicBezTo>
                  <a:pt x="12015" y="3697"/>
                  <a:pt x="13230" y="3892"/>
                  <a:pt x="14310" y="4281"/>
                </a:cubicBezTo>
                <a:cubicBezTo>
                  <a:pt x="15660" y="5838"/>
                  <a:pt x="16470" y="8173"/>
                  <a:pt x="16470" y="10703"/>
                </a:cubicBezTo>
                <a:cubicBezTo>
                  <a:pt x="16470" y="13427"/>
                  <a:pt x="15660" y="15762"/>
                  <a:pt x="14310" y="17319"/>
                </a:cubicBezTo>
                <a:close/>
                <a:moveTo>
                  <a:pt x="15795" y="16541"/>
                </a:moveTo>
                <a:cubicBezTo>
                  <a:pt x="16740" y="14984"/>
                  <a:pt x="17145" y="12843"/>
                  <a:pt x="17145" y="10703"/>
                </a:cubicBezTo>
                <a:cubicBezTo>
                  <a:pt x="17145" y="8757"/>
                  <a:pt x="16740" y="6616"/>
                  <a:pt x="15795" y="5059"/>
                </a:cubicBezTo>
                <a:cubicBezTo>
                  <a:pt x="17820" y="6227"/>
                  <a:pt x="19575" y="8173"/>
                  <a:pt x="20790" y="10703"/>
                </a:cubicBezTo>
                <a:cubicBezTo>
                  <a:pt x="19575" y="13232"/>
                  <a:pt x="17820" y="15373"/>
                  <a:pt x="15795" y="16541"/>
                </a:cubicBezTo>
                <a:close/>
                <a:moveTo>
                  <a:pt x="17550" y="18292"/>
                </a:moveTo>
                <a:cubicBezTo>
                  <a:pt x="15525" y="19849"/>
                  <a:pt x="13230" y="20627"/>
                  <a:pt x="10800" y="20627"/>
                </a:cubicBezTo>
                <a:cubicBezTo>
                  <a:pt x="8370" y="20627"/>
                  <a:pt x="6075" y="19849"/>
                  <a:pt x="4050" y="18292"/>
                </a:cubicBezTo>
                <a:cubicBezTo>
                  <a:pt x="3780" y="18097"/>
                  <a:pt x="3645" y="18292"/>
                  <a:pt x="3510" y="18486"/>
                </a:cubicBezTo>
                <a:cubicBezTo>
                  <a:pt x="3375" y="18681"/>
                  <a:pt x="3510" y="19070"/>
                  <a:pt x="3645" y="19070"/>
                </a:cubicBezTo>
                <a:cubicBezTo>
                  <a:pt x="5805" y="20822"/>
                  <a:pt x="8235" y="21600"/>
                  <a:pt x="10800" y="21600"/>
                </a:cubicBezTo>
                <a:cubicBezTo>
                  <a:pt x="13365" y="21600"/>
                  <a:pt x="15795" y="20822"/>
                  <a:pt x="17955" y="19070"/>
                </a:cubicBezTo>
                <a:cubicBezTo>
                  <a:pt x="18090" y="19070"/>
                  <a:pt x="18225" y="18681"/>
                  <a:pt x="18090" y="18486"/>
                </a:cubicBezTo>
                <a:cubicBezTo>
                  <a:pt x="17955" y="18292"/>
                  <a:pt x="17820" y="18097"/>
                  <a:pt x="17550" y="18292"/>
                </a:cubicBezTo>
                <a:close/>
                <a:moveTo>
                  <a:pt x="405" y="7005"/>
                </a:moveTo>
                <a:cubicBezTo>
                  <a:pt x="405" y="7005"/>
                  <a:pt x="540" y="7005"/>
                  <a:pt x="540" y="7005"/>
                </a:cubicBezTo>
                <a:cubicBezTo>
                  <a:pt x="1620" y="5449"/>
                  <a:pt x="2700" y="4281"/>
                  <a:pt x="4050" y="3308"/>
                </a:cubicBezTo>
                <a:cubicBezTo>
                  <a:pt x="6075" y="1751"/>
                  <a:pt x="8370" y="973"/>
                  <a:pt x="10800" y="973"/>
                </a:cubicBezTo>
                <a:cubicBezTo>
                  <a:pt x="12825" y="973"/>
                  <a:pt x="14850" y="1557"/>
                  <a:pt x="16605" y="2724"/>
                </a:cubicBezTo>
                <a:cubicBezTo>
                  <a:pt x="16740" y="2724"/>
                  <a:pt x="17010" y="2724"/>
                  <a:pt x="17010" y="2335"/>
                </a:cubicBezTo>
                <a:cubicBezTo>
                  <a:pt x="17145" y="2141"/>
                  <a:pt x="17010" y="1751"/>
                  <a:pt x="16875" y="1751"/>
                </a:cubicBezTo>
                <a:cubicBezTo>
                  <a:pt x="14985" y="584"/>
                  <a:pt x="12825" y="0"/>
                  <a:pt x="10800" y="0"/>
                </a:cubicBezTo>
                <a:cubicBezTo>
                  <a:pt x="8235" y="0"/>
                  <a:pt x="5805" y="778"/>
                  <a:pt x="3645" y="2530"/>
                </a:cubicBezTo>
                <a:cubicBezTo>
                  <a:pt x="2295" y="3503"/>
                  <a:pt x="1080" y="4670"/>
                  <a:pt x="135" y="6227"/>
                </a:cubicBezTo>
                <a:cubicBezTo>
                  <a:pt x="0" y="6422"/>
                  <a:pt x="0" y="6811"/>
                  <a:pt x="135" y="7005"/>
                </a:cubicBezTo>
                <a:cubicBezTo>
                  <a:pt x="135" y="7005"/>
                  <a:pt x="270" y="7005"/>
                  <a:pt x="405" y="7005"/>
                </a:cubicBezTo>
                <a:close/>
                <a:moveTo>
                  <a:pt x="17820" y="3503"/>
                </a:moveTo>
                <a:cubicBezTo>
                  <a:pt x="19035" y="4476"/>
                  <a:pt x="20115" y="5643"/>
                  <a:pt x="21060" y="7005"/>
                </a:cubicBezTo>
                <a:cubicBezTo>
                  <a:pt x="21060" y="7005"/>
                  <a:pt x="21195" y="7005"/>
                  <a:pt x="21195" y="7005"/>
                </a:cubicBezTo>
                <a:cubicBezTo>
                  <a:pt x="21330" y="7005"/>
                  <a:pt x="21465" y="7005"/>
                  <a:pt x="21465" y="7005"/>
                </a:cubicBezTo>
                <a:cubicBezTo>
                  <a:pt x="21600" y="6811"/>
                  <a:pt x="21600" y="6422"/>
                  <a:pt x="21465" y="6227"/>
                </a:cubicBezTo>
                <a:cubicBezTo>
                  <a:pt x="20520" y="4865"/>
                  <a:pt x="19440" y="3503"/>
                  <a:pt x="18090" y="2530"/>
                </a:cubicBezTo>
                <a:cubicBezTo>
                  <a:pt x="17955" y="2530"/>
                  <a:pt x="17685" y="2530"/>
                  <a:pt x="17685" y="2724"/>
                </a:cubicBezTo>
                <a:cubicBezTo>
                  <a:pt x="17550" y="3114"/>
                  <a:pt x="17685" y="3308"/>
                  <a:pt x="17820" y="350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36" name="Freeform 220"/>
          <p:cNvSpPr/>
          <p:nvPr/>
        </p:nvSpPr>
        <p:spPr>
          <a:xfrm>
            <a:off x="16422687" y="5700714"/>
            <a:ext cx="10953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20925"/>
                </a:move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6335"/>
                  <a:pt x="16335" y="20925"/>
                  <a:pt x="10800" y="20925"/>
                </a:cubicBezTo>
                <a:close/>
                <a:moveTo>
                  <a:pt x="6750" y="12150"/>
                </a:moveTo>
                <a:cubicBezTo>
                  <a:pt x="6885" y="12150"/>
                  <a:pt x="7155" y="12285"/>
                  <a:pt x="7155" y="12555"/>
                </a:cubicBezTo>
                <a:cubicBezTo>
                  <a:pt x="7155" y="12690"/>
                  <a:pt x="6885" y="12825"/>
                  <a:pt x="6750" y="12825"/>
                </a:cubicBezTo>
                <a:cubicBezTo>
                  <a:pt x="6615" y="12825"/>
                  <a:pt x="6345" y="12690"/>
                  <a:pt x="6345" y="12555"/>
                </a:cubicBezTo>
                <a:cubicBezTo>
                  <a:pt x="6345" y="12285"/>
                  <a:pt x="6615" y="12150"/>
                  <a:pt x="6750" y="12150"/>
                </a:cubicBezTo>
                <a:close/>
                <a:moveTo>
                  <a:pt x="11340" y="7425"/>
                </a:moveTo>
                <a:cubicBezTo>
                  <a:pt x="11610" y="7425"/>
                  <a:pt x="11745" y="7560"/>
                  <a:pt x="11745" y="7830"/>
                </a:cubicBezTo>
                <a:cubicBezTo>
                  <a:pt x="11745" y="7965"/>
                  <a:pt x="11610" y="8100"/>
                  <a:pt x="11340" y="8100"/>
                </a:cubicBezTo>
                <a:cubicBezTo>
                  <a:pt x="11205" y="8100"/>
                  <a:pt x="11070" y="7965"/>
                  <a:pt x="11070" y="7830"/>
                </a:cubicBezTo>
                <a:cubicBezTo>
                  <a:pt x="11070" y="7560"/>
                  <a:pt x="11205" y="7425"/>
                  <a:pt x="11340" y="7425"/>
                </a:cubicBezTo>
                <a:close/>
                <a:moveTo>
                  <a:pt x="12690" y="9990"/>
                </a:moveTo>
                <a:cubicBezTo>
                  <a:pt x="12690" y="10665"/>
                  <a:pt x="13095" y="11070"/>
                  <a:pt x="13770" y="11070"/>
                </a:cubicBezTo>
                <a:cubicBezTo>
                  <a:pt x="14310" y="11070"/>
                  <a:pt x="14715" y="10665"/>
                  <a:pt x="14715" y="9990"/>
                </a:cubicBezTo>
                <a:cubicBezTo>
                  <a:pt x="14715" y="9450"/>
                  <a:pt x="14310" y="9045"/>
                  <a:pt x="13770" y="9045"/>
                </a:cubicBezTo>
                <a:cubicBezTo>
                  <a:pt x="13095" y="9045"/>
                  <a:pt x="12690" y="9450"/>
                  <a:pt x="12690" y="9990"/>
                </a:cubicBezTo>
                <a:close/>
                <a:moveTo>
                  <a:pt x="14040" y="9990"/>
                </a:moveTo>
                <a:cubicBezTo>
                  <a:pt x="14040" y="10260"/>
                  <a:pt x="13905" y="10395"/>
                  <a:pt x="13770" y="10395"/>
                </a:cubicBezTo>
                <a:cubicBezTo>
                  <a:pt x="13500" y="10395"/>
                  <a:pt x="13365" y="10260"/>
                  <a:pt x="13365" y="9990"/>
                </a:cubicBezTo>
                <a:cubicBezTo>
                  <a:pt x="13365" y="9855"/>
                  <a:pt x="13500" y="9720"/>
                  <a:pt x="13770" y="9720"/>
                </a:cubicBezTo>
                <a:cubicBezTo>
                  <a:pt x="13905" y="9720"/>
                  <a:pt x="14040" y="9855"/>
                  <a:pt x="14040" y="9990"/>
                </a:cubicBezTo>
                <a:close/>
                <a:moveTo>
                  <a:pt x="10800" y="3240"/>
                </a:moveTo>
                <a:cubicBezTo>
                  <a:pt x="10260" y="3240"/>
                  <a:pt x="9720" y="3645"/>
                  <a:pt x="9720" y="4185"/>
                </a:cubicBezTo>
                <a:cubicBezTo>
                  <a:pt x="9720" y="4860"/>
                  <a:pt x="10260" y="5265"/>
                  <a:pt x="10800" y="5265"/>
                </a:cubicBezTo>
                <a:cubicBezTo>
                  <a:pt x="11340" y="5265"/>
                  <a:pt x="11880" y="4860"/>
                  <a:pt x="11880" y="4185"/>
                </a:cubicBezTo>
                <a:cubicBezTo>
                  <a:pt x="11880" y="3645"/>
                  <a:pt x="11340" y="3240"/>
                  <a:pt x="10800" y="3240"/>
                </a:cubicBezTo>
                <a:close/>
                <a:moveTo>
                  <a:pt x="10800" y="4590"/>
                </a:moveTo>
                <a:cubicBezTo>
                  <a:pt x="10665" y="4590"/>
                  <a:pt x="10395" y="4455"/>
                  <a:pt x="10395" y="4185"/>
                </a:cubicBezTo>
                <a:cubicBezTo>
                  <a:pt x="10395" y="4050"/>
                  <a:pt x="10665" y="3915"/>
                  <a:pt x="10800" y="3915"/>
                </a:cubicBezTo>
                <a:cubicBezTo>
                  <a:pt x="10935" y="3915"/>
                  <a:pt x="11205" y="4050"/>
                  <a:pt x="11205" y="4185"/>
                </a:cubicBezTo>
                <a:cubicBezTo>
                  <a:pt x="11205" y="4455"/>
                  <a:pt x="10935" y="4590"/>
                  <a:pt x="10800" y="4590"/>
                </a:cubicBezTo>
                <a:close/>
                <a:moveTo>
                  <a:pt x="17415" y="11880"/>
                </a:moveTo>
                <a:cubicBezTo>
                  <a:pt x="17955" y="11880"/>
                  <a:pt x="18360" y="11340"/>
                  <a:pt x="18360" y="10800"/>
                </a:cubicBezTo>
                <a:cubicBezTo>
                  <a:pt x="18360" y="10260"/>
                  <a:pt x="17955" y="9720"/>
                  <a:pt x="17415" y="9720"/>
                </a:cubicBezTo>
                <a:cubicBezTo>
                  <a:pt x="16740" y="9720"/>
                  <a:pt x="16335" y="10260"/>
                  <a:pt x="16335" y="10800"/>
                </a:cubicBezTo>
                <a:cubicBezTo>
                  <a:pt x="16335" y="11340"/>
                  <a:pt x="16740" y="11880"/>
                  <a:pt x="17415" y="11880"/>
                </a:cubicBezTo>
                <a:close/>
                <a:moveTo>
                  <a:pt x="17415" y="10395"/>
                </a:moveTo>
                <a:cubicBezTo>
                  <a:pt x="17550" y="10395"/>
                  <a:pt x="17685" y="10665"/>
                  <a:pt x="17685" y="10800"/>
                </a:cubicBezTo>
                <a:cubicBezTo>
                  <a:pt x="17685" y="10935"/>
                  <a:pt x="17550" y="11205"/>
                  <a:pt x="17415" y="11205"/>
                </a:cubicBezTo>
                <a:cubicBezTo>
                  <a:pt x="17145" y="11205"/>
                  <a:pt x="17010" y="10935"/>
                  <a:pt x="17010" y="10800"/>
                </a:cubicBezTo>
                <a:cubicBezTo>
                  <a:pt x="17010" y="10665"/>
                  <a:pt x="17145" y="10395"/>
                  <a:pt x="17415" y="10395"/>
                </a:cubicBezTo>
                <a:close/>
                <a:moveTo>
                  <a:pt x="6075" y="14175"/>
                </a:moveTo>
                <a:cubicBezTo>
                  <a:pt x="5400" y="14175"/>
                  <a:pt x="4995" y="14715"/>
                  <a:pt x="4995" y="15255"/>
                </a:cubicBezTo>
                <a:cubicBezTo>
                  <a:pt x="4995" y="15795"/>
                  <a:pt x="5400" y="16335"/>
                  <a:pt x="6075" y="16335"/>
                </a:cubicBezTo>
                <a:cubicBezTo>
                  <a:pt x="6615" y="16335"/>
                  <a:pt x="7020" y="15795"/>
                  <a:pt x="7020" y="15255"/>
                </a:cubicBezTo>
                <a:cubicBezTo>
                  <a:pt x="7020" y="14715"/>
                  <a:pt x="6615" y="14175"/>
                  <a:pt x="6075" y="14175"/>
                </a:cubicBezTo>
                <a:close/>
                <a:moveTo>
                  <a:pt x="6075" y="15660"/>
                </a:moveTo>
                <a:cubicBezTo>
                  <a:pt x="5805" y="15660"/>
                  <a:pt x="5670" y="15525"/>
                  <a:pt x="5670" y="15255"/>
                </a:cubicBezTo>
                <a:cubicBezTo>
                  <a:pt x="5670" y="15120"/>
                  <a:pt x="5805" y="14985"/>
                  <a:pt x="6075" y="14985"/>
                </a:cubicBezTo>
                <a:cubicBezTo>
                  <a:pt x="6210" y="14985"/>
                  <a:pt x="6345" y="15120"/>
                  <a:pt x="6345" y="15255"/>
                </a:cubicBezTo>
                <a:cubicBezTo>
                  <a:pt x="6345" y="15525"/>
                  <a:pt x="6210" y="15660"/>
                  <a:pt x="6075" y="15660"/>
                </a:cubicBezTo>
                <a:close/>
                <a:moveTo>
                  <a:pt x="10800" y="18360"/>
                </a:moveTo>
                <a:cubicBezTo>
                  <a:pt x="11745" y="18360"/>
                  <a:pt x="12555" y="17550"/>
                  <a:pt x="12555" y="16605"/>
                </a:cubicBezTo>
                <a:cubicBezTo>
                  <a:pt x="12555" y="15660"/>
                  <a:pt x="11745" y="14985"/>
                  <a:pt x="10800" y="14985"/>
                </a:cubicBezTo>
                <a:cubicBezTo>
                  <a:pt x="9855" y="14985"/>
                  <a:pt x="9045" y="15660"/>
                  <a:pt x="9045" y="16605"/>
                </a:cubicBezTo>
                <a:cubicBezTo>
                  <a:pt x="9045" y="17550"/>
                  <a:pt x="9855" y="18360"/>
                  <a:pt x="10800" y="18360"/>
                </a:cubicBezTo>
                <a:close/>
                <a:moveTo>
                  <a:pt x="10800" y="15660"/>
                </a:moveTo>
                <a:cubicBezTo>
                  <a:pt x="11340" y="15660"/>
                  <a:pt x="11880" y="16065"/>
                  <a:pt x="11880" y="16605"/>
                </a:cubicBezTo>
                <a:cubicBezTo>
                  <a:pt x="11880" y="17280"/>
                  <a:pt x="11340" y="17685"/>
                  <a:pt x="10800" y="17685"/>
                </a:cubicBezTo>
                <a:cubicBezTo>
                  <a:pt x="10260" y="17685"/>
                  <a:pt x="9720" y="17280"/>
                  <a:pt x="9720" y="16605"/>
                </a:cubicBezTo>
                <a:cubicBezTo>
                  <a:pt x="9720" y="16065"/>
                  <a:pt x="10260" y="15660"/>
                  <a:pt x="10800" y="15660"/>
                </a:cubicBezTo>
                <a:close/>
                <a:moveTo>
                  <a:pt x="9450" y="12825"/>
                </a:moveTo>
                <a:cubicBezTo>
                  <a:pt x="10395" y="12825"/>
                  <a:pt x="11205" y="12150"/>
                  <a:pt x="11205" y="11205"/>
                </a:cubicBezTo>
                <a:cubicBezTo>
                  <a:pt x="11205" y="10260"/>
                  <a:pt x="10395" y="9450"/>
                  <a:pt x="9450" y="9450"/>
                </a:cubicBezTo>
                <a:cubicBezTo>
                  <a:pt x="8505" y="9450"/>
                  <a:pt x="7695" y="10260"/>
                  <a:pt x="7695" y="11205"/>
                </a:cubicBezTo>
                <a:cubicBezTo>
                  <a:pt x="7695" y="12150"/>
                  <a:pt x="8505" y="12825"/>
                  <a:pt x="9450" y="12825"/>
                </a:cubicBezTo>
                <a:close/>
                <a:moveTo>
                  <a:pt x="9450" y="10125"/>
                </a:moveTo>
                <a:cubicBezTo>
                  <a:pt x="9990" y="10125"/>
                  <a:pt x="10395" y="10530"/>
                  <a:pt x="10395" y="11205"/>
                </a:cubicBezTo>
                <a:cubicBezTo>
                  <a:pt x="10395" y="11745"/>
                  <a:pt x="9990" y="12150"/>
                  <a:pt x="9450" y="12150"/>
                </a:cubicBezTo>
                <a:cubicBezTo>
                  <a:pt x="8910" y="12150"/>
                  <a:pt x="8370" y="11745"/>
                  <a:pt x="8370" y="11205"/>
                </a:cubicBezTo>
                <a:cubicBezTo>
                  <a:pt x="8370" y="10530"/>
                  <a:pt x="8910" y="10125"/>
                  <a:pt x="9450" y="10125"/>
                </a:cubicBezTo>
                <a:close/>
                <a:moveTo>
                  <a:pt x="16875" y="6885"/>
                </a:moveTo>
                <a:cubicBezTo>
                  <a:pt x="16875" y="5940"/>
                  <a:pt x="16200" y="5265"/>
                  <a:pt x="15255" y="5265"/>
                </a:cubicBezTo>
                <a:cubicBezTo>
                  <a:pt x="14310" y="5265"/>
                  <a:pt x="13500" y="5940"/>
                  <a:pt x="13500" y="6885"/>
                </a:cubicBezTo>
                <a:cubicBezTo>
                  <a:pt x="13500" y="7830"/>
                  <a:pt x="14310" y="8640"/>
                  <a:pt x="15255" y="8640"/>
                </a:cubicBezTo>
                <a:cubicBezTo>
                  <a:pt x="16200" y="8640"/>
                  <a:pt x="16875" y="7830"/>
                  <a:pt x="16875" y="6885"/>
                </a:cubicBezTo>
                <a:close/>
                <a:moveTo>
                  <a:pt x="14175" y="6885"/>
                </a:moveTo>
                <a:cubicBezTo>
                  <a:pt x="14175" y="6345"/>
                  <a:pt x="14580" y="5940"/>
                  <a:pt x="15255" y="5940"/>
                </a:cubicBezTo>
                <a:cubicBezTo>
                  <a:pt x="15795" y="5940"/>
                  <a:pt x="16200" y="6345"/>
                  <a:pt x="16200" y="6885"/>
                </a:cubicBezTo>
                <a:cubicBezTo>
                  <a:pt x="16200" y="7560"/>
                  <a:pt x="15795" y="7965"/>
                  <a:pt x="15255" y="7965"/>
                </a:cubicBezTo>
                <a:cubicBezTo>
                  <a:pt x="14580" y="7965"/>
                  <a:pt x="14175" y="7560"/>
                  <a:pt x="14175" y="6885"/>
                </a:cubicBezTo>
                <a:close/>
                <a:moveTo>
                  <a:pt x="20250" y="10800"/>
                </a:moveTo>
                <a:cubicBezTo>
                  <a:pt x="20250" y="13095"/>
                  <a:pt x="19440" y="15255"/>
                  <a:pt x="17955" y="16875"/>
                </a:cubicBezTo>
                <a:cubicBezTo>
                  <a:pt x="17820" y="17145"/>
                  <a:pt x="17550" y="17145"/>
                  <a:pt x="17415" y="17010"/>
                </a:cubicBezTo>
                <a:cubicBezTo>
                  <a:pt x="17280" y="16875"/>
                  <a:pt x="17280" y="16605"/>
                  <a:pt x="17415" y="16470"/>
                </a:cubicBezTo>
                <a:cubicBezTo>
                  <a:pt x="18765" y="14850"/>
                  <a:pt x="19575" y="12825"/>
                  <a:pt x="19575" y="10800"/>
                </a:cubicBezTo>
                <a:cubicBezTo>
                  <a:pt x="19575" y="5940"/>
                  <a:pt x="15660" y="2025"/>
                  <a:pt x="10800" y="2025"/>
                </a:cubicBezTo>
                <a:cubicBezTo>
                  <a:pt x="5940" y="2025"/>
                  <a:pt x="2025" y="5940"/>
                  <a:pt x="2025" y="10800"/>
                </a:cubicBezTo>
                <a:cubicBezTo>
                  <a:pt x="2025" y="15660"/>
                  <a:pt x="5940" y="19575"/>
                  <a:pt x="10800" y="19575"/>
                </a:cubicBezTo>
                <a:cubicBezTo>
                  <a:pt x="12825" y="19575"/>
                  <a:pt x="14850" y="18765"/>
                  <a:pt x="16470" y="17415"/>
                </a:cubicBezTo>
                <a:cubicBezTo>
                  <a:pt x="16605" y="17280"/>
                  <a:pt x="16875" y="17280"/>
                  <a:pt x="17010" y="17415"/>
                </a:cubicBezTo>
                <a:cubicBezTo>
                  <a:pt x="17145" y="17550"/>
                  <a:pt x="17145" y="17820"/>
                  <a:pt x="16875" y="17955"/>
                </a:cubicBezTo>
                <a:cubicBezTo>
                  <a:pt x="15255" y="19440"/>
                  <a:pt x="13095" y="20250"/>
                  <a:pt x="10800" y="20250"/>
                </a:cubicBezTo>
                <a:cubicBezTo>
                  <a:pt x="5670" y="20250"/>
                  <a:pt x="1350" y="15930"/>
                  <a:pt x="1350" y="10800"/>
                </a:cubicBezTo>
                <a:cubicBezTo>
                  <a:pt x="1350" y="5670"/>
                  <a:pt x="5670" y="1350"/>
                  <a:pt x="10800" y="1350"/>
                </a:cubicBezTo>
                <a:cubicBezTo>
                  <a:pt x="15930" y="1350"/>
                  <a:pt x="20250" y="5670"/>
                  <a:pt x="20250" y="10800"/>
                </a:cubicBezTo>
                <a:close/>
                <a:moveTo>
                  <a:pt x="7020" y="9180"/>
                </a:moveTo>
                <a:cubicBezTo>
                  <a:pt x="6750" y="9180"/>
                  <a:pt x="6345" y="9045"/>
                  <a:pt x="6075" y="9045"/>
                </a:cubicBezTo>
                <a:cubicBezTo>
                  <a:pt x="5940" y="8910"/>
                  <a:pt x="5805" y="8775"/>
                  <a:pt x="5940" y="8505"/>
                </a:cubicBezTo>
                <a:cubicBezTo>
                  <a:pt x="6075" y="8370"/>
                  <a:pt x="6210" y="8235"/>
                  <a:pt x="6345" y="8370"/>
                </a:cubicBezTo>
                <a:cubicBezTo>
                  <a:pt x="6615" y="8370"/>
                  <a:pt x="6750" y="8505"/>
                  <a:pt x="7020" y="8505"/>
                </a:cubicBezTo>
                <a:cubicBezTo>
                  <a:pt x="7830" y="8505"/>
                  <a:pt x="8505" y="7830"/>
                  <a:pt x="8505" y="7020"/>
                </a:cubicBezTo>
                <a:cubicBezTo>
                  <a:pt x="8505" y="6210"/>
                  <a:pt x="7830" y="5535"/>
                  <a:pt x="7020" y="5535"/>
                </a:cubicBezTo>
                <a:cubicBezTo>
                  <a:pt x="6210" y="5535"/>
                  <a:pt x="5535" y="6210"/>
                  <a:pt x="5535" y="7020"/>
                </a:cubicBezTo>
                <a:cubicBezTo>
                  <a:pt x="5535" y="7155"/>
                  <a:pt x="5535" y="7425"/>
                  <a:pt x="5670" y="7560"/>
                </a:cubicBezTo>
                <a:cubicBezTo>
                  <a:pt x="5670" y="7695"/>
                  <a:pt x="5535" y="7965"/>
                  <a:pt x="5400" y="7965"/>
                </a:cubicBezTo>
                <a:cubicBezTo>
                  <a:pt x="5265" y="8100"/>
                  <a:pt x="4995" y="7965"/>
                  <a:pt x="4995" y="7830"/>
                </a:cubicBezTo>
                <a:cubicBezTo>
                  <a:pt x="4860" y="7560"/>
                  <a:pt x="4860" y="7290"/>
                  <a:pt x="4860" y="7020"/>
                </a:cubicBezTo>
                <a:cubicBezTo>
                  <a:pt x="4860" y="5805"/>
                  <a:pt x="5805" y="4860"/>
                  <a:pt x="7020" y="4860"/>
                </a:cubicBezTo>
                <a:cubicBezTo>
                  <a:pt x="8235" y="4860"/>
                  <a:pt x="9180" y="5805"/>
                  <a:pt x="9180" y="7020"/>
                </a:cubicBezTo>
                <a:cubicBezTo>
                  <a:pt x="9180" y="8235"/>
                  <a:pt x="8235" y="9180"/>
                  <a:pt x="7020" y="91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37" name="Freeform 221"/>
          <p:cNvSpPr/>
          <p:nvPr/>
        </p:nvSpPr>
        <p:spPr>
          <a:xfrm>
            <a:off x="16422687" y="7189788"/>
            <a:ext cx="1095377" cy="558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9867"/>
                </a:moveTo>
                <a:cubicBezTo>
                  <a:pt x="18090" y="9867"/>
                  <a:pt x="18090" y="9867"/>
                  <a:pt x="18090" y="9867"/>
                </a:cubicBezTo>
                <a:cubicBezTo>
                  <a:pt x="17685" y="7200"/>
                  <a:pt x="16875" y="4800"/>
                  <a:pt x="15660" y="2933"/>
                </a:cubicBezTo>
                <a:cubicBezTo>
                  <a:pt x="14445" y="1067"/>
                  <a:pt x="12960" y="0"/>
                  <a:pt x="11340" y="0"/>
                </a:cubicBezTo>
                <a:cubicBezTo>
                  <a:pt x="10125" y="0"/>
                  <a:pt x="9045" y="533"/>
                  <a:pt x="7965" y="1600"/>
                </a:cubicBezTo>
                <a:cubicBezTo>
                  <a:pt x="6615" y="3200"/>
                  <a:pt x="6615" y="3200"/>
                  <a:pt x="6615" y="3200"/>
                </a:cubicBezTo>
                <a:cubicBezTo>
                  <a:pt x="6615" y="2400"/>
                  <a:pt x="6615" y="2400"/>
                  <a:pt x="6615" y="2400"/>
                </a:cubicBezTo>
                <a:cubicBezTo>
                  <a:pt x="6615" y="1067"/>
                  <a:pt x="6075" y="0"/>
                  <a:pt x="5400" y="0"/>
                </a:cubicBezTo>
                <a:cubicBezTo>
                  <a:pt x="4860" y="0"/>
                  <a:pt x="4320" y="1067"/>
                  <a:pt x="4320" y="2400"/>
                </a:cubicBezTo>
                <a:cubicBezTo>
                  <a:pt x="4320" y="5600"/>
                  <a:pt x="4320" y="5600"/>
                  <a:pt x="4320" y="5600"/>
                </a:cubicBezTo>
                <a:cubicBezTo>
                  <a:pt x="3240" y="6667"/>
                  <a:pt x="3240" y="6667"/>
                  <a:pt x="3240" y="6667"/>
                </a:cubicBezTo>
                <a:cubicBezTo>
                  <a:pt x="3240" y="4267"/>
                  <a:pt x="3240" y="4267"/>
                  <a:pt x="3240" y="4267"/>
                </a:cubicBezTo>
                <a:cubicBezTo>
                  <a:pt x="3240" y="3733"/>
                  <a:pt x="3375" y="3467"/>
                  <a:pt x="3510" y="3200"/>
                </a:cubicBezTo>
                <a:cubicBezTo>
                  <a:pt x="3780" y="3200"/>
                  <a:pt x="3780" y="2667"/>
                  <a:pt x="3780" y="2400"/>
                </a:cubicBezTo>
                <a:cubicBezTo>
                  <a:pt x="3645" y="2133"/>
                  <a:pt x="3510" y="1867"/>
                  <a:pt x="3240" y="2133"/>
                </a:cubicBezTo>
                <a:cubicBezTo>
                  <a:pt x="2835" y="2400"/>
                  <a:pt x="2565" y="3200"/>
                  <a:pt x="2565" y="4267"/>
                </a:cubicBezTo>
                <a:cubicBezTo>
                  <a:pt x="2565" y="7467"/>
                  <a:pt x="2565" y="7467"/>
                  <a:pt x="2565" y="7467"/>
                </a:cubicBezTo>
                <a:cubicBezTo>
                  <a:pt x="270" y="9867"/>
                  <a:pt x="270" y="9867"/>
                  <a:pt x="270" y="9867"/>
                </a:cubicBezTo>
                <a:cubicBezTo>
                  <a:pt x="270" y="10133"/>
                  <a:pt x="270" y="10133"/>
                  <a:pt x="135" y="10133"/>
                </a:cubicBezTo>
                <a:cubicBezTo>
                  <a:pt x="135" y="10133"/>
                  <a:pt x="135" y="10133"/>
                  <a:pt x="135" y="10133"/>
                </a:cubicBezTo>
                <a:cubicBezTo>
                  <a:pt x="0" y="10133"/>
                  <a:pt x="0" y="10667"/>
                  <a:pt x="0" y="10933"/>
                </a:cubicBezTo>
                <a:cubicBezTo>
                  <a:pt x="0" y="11200"/>
                  <a:pt x="135" y="11467"/>
                  <a:pt x="405" y="11467"/>
                </a:cubicBezTo>
                <a:cubicBezTo>
                  <a:pt x="19980" y="11467"/>
                  <a:pt x="19980" y="11467"/>
                  <a:pt x="19980" y="11467"/>
                </a:cubicBezTo>
                <a:cubicBezTo>
                  <a:pt x="20520" y="11467"/>
                  <a:pt x="20925" y="12267"/>
                  <a:pt x="20925" y="13333"/>
                </a:cubicBezTo>
                <a:cubicBezTo>
                  <a:pt x="20925" y="14400"/>
                  <a:pt x="20520" y="15200"/>
                  <a:pt x="19980" y="15200"/>
                </a:cubicBezTo>
                <a:cubicBezTo>
                  <a:pt x="7425" y="15200"/>
                  <a:pt x="7425" y="15200"/>
                  <a:pt x="7425" y="15200"/>
                </a:cubicBezTo>
                <a:cubicBezTo>
                  <a:pt x="6480" y="15200"/>
                  <a:pt x="5670" y="16533"/>
                  <a:pt x="5670" y="18400"/>
                </a:cubicBezTo>
                <a:cubicBezTo>
                  <a:pt x="5670" y="20267"/>
                  <a:pt x="6480" y="21600"/>
                  <a:pt x="7425" y="21600"/>
                </a:cubicBezTo>
                <a:cubicBezTo>
                  <a:pt x="14175" y="21600"/>
                  <a:pt x="14175" y="21600"/>
                  <a:pt x="14175" y="21600"/>
                </a:cubicBezTo>
                <a:cubicBezTo>
                  <a:pt x="14445" y="21600"/>
                  <a:pt x="14580" y="21333"/>
                  <a:pt x="14580" y="21067"/>
                </a:cubicBezTo>
                <a:cubicBezTo>
                  <a:pt x="14580" y="20533"/>
                  <a:pt x="14445" y="20267"/>
                  <a:pt x="14175" y="20267"/>
                </a:cubicBezTo>
                <a:cubicBezTo>
                  <a:pt x="7425" y="20267"/>
                  <a:pt x="7425" y="20267"/>
                  <a:pt x="7425" y="20267"/>
                </a:cubicBezTo>
                <a:cubicBezTo>
                  <a:pt x="6885" y="20267"/>
                  <a:pt x="6345" y="19467"/>
                  <a:pt x="6345" y="18400"/>
                </a:cubicBezTo>
                <a:cubicBezTo>
                  <a:pt x="6345" y="17333"/>
                  <a:pt x="6885" y="16533"/>
                  <a:pt x="7425" y="16533"/>
                </a:cubicBezTo>
                <a:cubicBezTo>
                  <a:pt x="19980" y="16533"/>
                  <a:pt x="19980" y="16533"/>
                  <a:pt x="19980" y="16533"/>
                </a:cubicBezTo>
                <a:cubicBezTo>
                  <a:pt x="20790" y="16533"/>
                  <a:pt x="21600" y="14933"/>
                  <a:pt x="21600" y="13333"/>
                </a:cubicBezTo>
                <a:cubicBezTo>
                  <a:pt x="21600" y="11467"/>
                  <a:pt x="20790" y="9867"/>
                  <a:pt x="19980" y="9867"/>
                </a:cubicBezTo>
                <a:close/>
                <a:moveTo>
                  <a:pt x="11340" y="9867"/>
                </a:moveTo>
                <a:cubicBezTo>
                  <a:pt x="11475" y="8800"/>
                  <a:pt x="12150" y="7733"/>
                  <a:pt x="12825" y="7733"/>
                </a:cubicBezTo>
                <a:cubicBezTo>
                  <a:pt x="14310" y="7733"/>
                  <a:pt x="14310" y="7733"/>
                  <a:pt x="14310" y="7733"/>
                </a:cubicBezTo>
                <a:cubicBezTo>
                  <a:pt x="14445" y="7733"/>
                  <a:pt x="14715" y="7467"/>
                  <a:pt x="14715" y="6933"/>
                </a:cubicBezTo>
                <a:cubicBezTo>
                  <a:pt x="14715" y="6667"/>
                  <a:pt x="14445" y="6400"/>
                  <a:pt x="14310" y="6400"/>
                </a:cubicBezTo>
                <a:cubicBezTo>
                  <a:pt x="12825" y="6400"/>
                  <a:pt x="12825" y="6400"/>
                  <a:pt x="12825" y="6400"/>
                </a:cubicBezTo>
                <a:cubicBezTo>
                  <a:pt x="11745" y="6400"/>
                  <a:pt x="10800" y="8000"/>
                  <a:pt x="10665" y="9867"/>
                </a:cubicBezTo>
                <a:cubicBezTo>
                  <a:pt x="1755" y="9867"/>
                  <a:pt x="1755" y="9867"/>
                  <a:pt x="1755" y="9867"/>
                </a:cubicBezTo>
                <a:cubicBezTo>
                  <a:pt x="3105" y="8533"/>
                  <a:pt x="3105" y="8533"/>
                  <a:pt x="3105" y="8533"/>
                </a:cubicBezTo>
                <a:cubicBezTo>
                  <a:pt x="3105" y="8533"/>
                  <a:pt x="3105" y="8533"/>
                  <a:pt x="3105" y="8533"/>
                </a:cubicBezTo>
                <a:cubicBezTo>
                  <a:pt x="4725" y="6667"/>
                  <a:pt x="4725" y="6667"/>
                  <a:pt x="4725" y="6667"/>
                </a:cubicBezTo>
                <a:cubicBezTo>
                  <a:pt x="4860" y="6667"/>
                  <a:pt x="4995" y="6400"/>
                  <a:pt x="4995" y="6133"/>
                </a:cubicBezTo>
                <a:cubicBezTo>
                  <a:pt x="4995" y="2400"/>
                  <a:pt x="4995" y="2400"/>
                  <a:pt x="4995" y="2400"/>
                </a:cubicBezTo>
                <a:cubicBezTo>
                  <a:pt x="4995" y="1867"/>
                  <a:pt x="5130" y="1333"/>
                  <a:pt x="5400" y="1333"/>
                </a:cubicBezTo>
                <a:cubicBezTo>
                  <a:pt x="5805" y="1333"/>
                  <a:pt x="5940" y="1867"/>
                  <a:pt x="5940" y="2400"/>
                </a:cubicBezTo>
                <a:cubicBezTo>
                  <a:pt x="5940" y="4267"/>
                  <a:pt x="5940" y="4267"/>
                  <a:pt x="5940" y="4267"/>
                </a:cubicBezTo>
                <a:cubicBezTo>
                  <a:pt x="5940" y="4533"/>
                  <a:pt x="6075" y="4800"/>
                  <a:pt x="6075" y="4800"/>
                </a:cubicBezTo>
                <a:cubicBezTo>
                  <a:pt x="6210" y="5067"/>
                  <a:pt x="6345" y="5067"/>
                  <a:pt x="6480" y="4800"/>
                </a:cubicBezTo>
                <a:cubicBezTo>
                  <a:pt x="8370" y="2933"/>
                  <a:pt x="8370" y="2933"/>
                  <a:pt x="8370" y="2933"/>
                </a:cubicBezTo>
                <a:cubicBezTo>
                  <a:pt x="9315" y="1867"/>
                  <a:pt x="10260" y="1333"/>
                  <a:pt x="11340" y="1333"/>
                </a:cubicBezTo>
                <a:cubicBezTo>
                  <a:pt x="14040" y="1333"/>
                  <a:pt x="16470" y="4800"/>
                  <a:pt x="17280" y="9867"/>
                </a:cubicBezTo>
                <a:cubicBezTo>
                  <a:pt x="11340" y="9867"/>
                  <a:pt x="11340" y="9867"/>
                  <a:pt x="11340" y="9867"/>
                </a:cubicBezTo>
                <a:close/>
                <a:moveTo>
                  <a:pt x="9585" y="5600"/>
                </a:moveTo>
                <a:cubicBezTo>
                  <a:pt x="9855" y="5600"/>
                  <a:pt x="9990" y="5867"/>
                  <a:pt x="9990" y="6400"/>
                </a:cubicBezTo>
                <a:cubicBezTo>
                  <a:pt x="9990" y="6667"/>
                  <a:pt x="9855" y="6933"/>
                  <a:pt x="9585" y="6933"/>
                </a:cubicBezTo>
                <a:cubicBezTo>
                  <a:pt x="9450" y="6933"/>
                  <a:pt x="9315" y="6667"/>
                  <a:pt x="9315" y="6400"/>
                </a:cubicBezTo>
                <a:cubicBezTo>
                  <a:pt x="9315" y="5867"/>
                  <a:pt x="9450" y="5600"/>
                  <a:pt x="9585" y="5600"/>
                </a:cubicBezTo>
                <a:close/>
                <a:moveTo>
                  <a:pt x="10935" y="3467"/>
                </a:moveTo>
                <a:cubicBezTo>
                  <a:pt x="11205" y="3467"/>
                  <a:pt x="11340" y="3733"/>
                  <a:pt x="11340" y="4000"/>
                </a:cubicBezTo>
                <a:cubicBezTo>
                  <a:pt x="11340" y="4533"/>
                  <a:pt x="11205" y="4800"/>
                  <a:pt x="10935" y="4800"/>
                </a:cubicBezTo>
                <a:cubicBezTo>
                  <a:pt x="10800" y="4800"/>
                  <a:pt x="10665" y="4533"/>
                  <a:pt x="10665" y="4000"/>
                </a:cubicBezTo>
                <a:cubicBezTo>
                  <a:pt x="10665" y="3733"/>
                  <a:pt x="10800" y="3467"/>
                  <a:pt x="10935" y="346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38" name="Freeform 222"/>
          <p:cNvSpPr/>
          <p:nvPr/>
        </p:nvSpPr>
        <p:spPr>
          <a:xfrm>
            <a:off x="16422687" y="8156709"/>
            <a:ext cx="1093665" cy="11000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21465" y="17246"/>
                </a:moveTo>
                <a:cubicBezTo>
                  <a:pt x="15930" y="11711"/>
                  <a:pt x="15930" y="11711"/>
                  <a:pt x="15930" y="11711"/>
                </a:cubicBezTo>
                <a:cubicBezTo>
                  <a:pt x="15795" y="11576"/>
                  <a:pt x="15525" y="11576"/>
                  <a:pt x="15390" y="11711"/>
                </a:cubicBezTo>
                <a:cubicBezTo>
                  <a:pt x="14040" y="13061"/>
                  <a:pt x="14040" y="13061"/>
                  <a:pt x="14040" y="13061"/>
                </a:cubicBezTo>
                <a:cubicBezTo>
                  <a:pt x="13500" y="12656"/>
                  <a:pt x="13500" y="12656"/>
                  <a:pt x="13500" y="12656"/>
                </a:cubicBezTo>
                <a:cubicBezTo>
                  <a:pt x="17145" y="8876"/>
                  <a:pt x="17145" y="8876"/>
                  <a:pt x="17145" y="8876"/>
                </a:cubicBezTo>
                <a:cubicBezTo>
                  <a:pt x="17280" y="8741"/>
                  <a:pt x="17280" y="8606"/>
                  <a:pt x="17145" y="8471"/>
                </a:cubicBezTo>
                <a:cubicBezTo>
                  <a:pt x="17010" y="8336"/>
                  <a:pt x="17010" y="8336"/>
                  <a:pt x="17010" y="8336"/>
                </a:cubicBezTo>
                <a:cubicBezTo>
                  <a:pt x="18360" y="6851"/>
                  <a:pt x="18360" y="6851"/>
                  <a:pt x="18360" y="6851"/>
                </a:cubicBezTo>
                <a:cubicBezTo>
                  <a:pt x="18495" y="6851"/>
                  <a:pt x="18495" y="6716"/>
                  <a:pt x="18495" y="6581"/>
                </a:cubicBezTo>
                <a:cubicBezTo>
                  <a:pt x="18360" y="4961"/>
                  <a:pt x="18360" y="4961"/>
                  <a:pt x="18360" y="4961"/>
                </a:cubicBezTo>
                <a:cubicBezTo>
                  <a:pt x="18360" y="4691"/>
                  <a:pt x="18225" y="4421"/>
                  <a:pt x="17955" y="4151"/>
                </a:cubicBezTo>
                <a:cubicBezTo>
                  <a:pt x="17415" y="3611"/>
                  <a:pt x="17415" y="3611"/>
                  <a:pt x="17415" y="3611"/>
                </a:cubicBezTo>
                <a:cubicBezTo>
                  <a:pt x="17145" y="3341"/>
                  <a:pt x="16875" y="3206"/>
                  <a:pt x="16605" y="3206"/>
                </a:cubicBezTo>
                <a:cubicBezTo>
                  <a:pt x="14985" y="3071"/>
                  <a:pt x="14985" y="3071"/>
                  <a:pt x="14985" y="3071"/>
                </a:cubicBezTo>
                <a:cubicBezTo>
                  <a:pt x="14985" y="3071"/>
                  <a:pt x="14985" y="3071"/>
                  <a:pt x="14985" y="3071"/>
                </a:cubicBezTo>
                <a:cubicBezTo>
                  <a:pt x="14985" y="3071"/>
                  <a:pt x="14985" y="3071"/>
                  <a:pt x="14850" y="3071"/>
                </a:cubicBezTo>
                <a:cubicBezTo>
                  <a:pt x="14850" y="3071"/>
                  <a:pt x="14850" y="3071"/>
                  <a:pt x="14850" y="3071"/>
                </a:cubicBezTo>
                <a:cubicBezTo>
                  <a:pt x="14850" y="3071"/>
                  <a:pt x="14850" y="3071"/>
                  <a:pt x="14850" y="3071"/>
                </a:cubicBezTo>
                <a:cubicBezTo>
                  <a:pt x="14850" y="3071"/>
                  <a:pt x="14850" y="3071"/>
                  <a:pt x="14850" y="3071"/>
                </a:cubicBezTo>
                <a:cubicBezTo>
                  <a:pt x="14850" y="3071"/>
                  <a:pt x="14850" y="3071"/>
                  <a:pt x="14850" y="3071"/>
                </a:cubicBezTo>
                <a:cubicBezTo>
                  <a:pt x="14850" y="3071"/>
                  <a:pt x="14850" y="3071"/>
                  <a:pt x="14850" y="3071"/>
                </a:cubicBezTo>
                <a:cubicBezTo>
                  <a:pt x="14850" y="3071"/>
                  <a:pt x="14850" y="3071"/>
                  <a:pt x="14850" y="3071"/>
                </a:cubicBezTo>
                <a:cubicBezTo>
                  <a:pt x="14850" y="3071"/>
                  <a:pt x="14850" y="3071"/>
                  <a:pt x="14850" y="3071"/>
                </a:cubicBezTo>
                <a:cubicBezTo>
                  <a:pt x="14850" y="3071"/>
                  <a:pt x="14715" y="3071"/>
                  <a:pt x="14715" y="3071"/>
                </a:cubicBezTo>
                <a:cubicBezTo>
                  <a:pt x="14715" y="3071"/>
                  <a:pt x="14715" y="3071"/>
                  <a:pt x="14715" y="3071"/>
                </a:cubicBezTo>
                <a:cubicBezTo>
                  <a:pt x="14715" y="3071"/>
                  <a:pt x="14715" y="3071"/>
                  <a:pt x="14715" y="3071"/>
                </a:cubicBezTo>
                <a:cubicBezTo>
                  <a:pt x="14715" y="3071"/>
                  <a:pt x="14715" y="3071"/>
                  <a:pt x="14715" y="3071"/>
                </a:cubicBezTo>
                <a:cubicBezTo>
                  <a:pt x="14715" y="3071"/>
                  <a:pt x="14715" y="3071"/>
                  <a:pt x="14715" y="3071"/>
                </a:cubicBezTo>
                <a:cubicBezTo>
                  <a:pt x="14715" y="3071"/>
                  <a:pt x="14715" y="3071"/>
                  <a:pt x="14715" y="3071"/>
                </a:cubicBezTo>
                <a:cubicBezTo>
                  <a:pt x="14715" y="3206"/>
                  <a:pt x="14715" y="3206"/>
                  <a:pt x="14715" y="3206"/>
                </a:cubicBezTo>
                <a:cubicBezTo>
                  <a:pt x="13230" y="4556"/>
                  <a:pt x="13230" y="4556"/>
                  <a:pt x="13230" y="4556"/>
                </a:cubicBezTo>
                <a:cubicBezTo>
                  <a:pt x="13095" y="4421"/>
                  <a:pt x="13095" y="4421"/>
                  <a:pt x="13095" y="4421"/>
                </a:cubicBezTo>
                <a:cubicBezTo>
                  <a:pt x="12960" y="4286"/>
                  <a:pt x="12825" y="4286"/>
                  <a:pt x="12690" y="4421"/>
                </a:cubicBezTo>
                <a:cubicBezTo>
                  <a:pt x="8910" y="8066"/>
                  <a:pt x="8910" y="8066"/>
                  <a:pt x="8910" y="8066"/>
                </a:cubicBezTo>
                <a:cubicBezTo>
                  <a:pt x="8505" y="7526"/>
                  <a:pt x="8505" y="7526"/>
                  <a:pt x="8505" y="7526"/>
                </a:cubicBezTo>
                <a:cubicBezTo>
                  <a:pt x="9855" y="6176"/>
                  <a:pt x="9855" y="6176"/>
                  <a:pt x="9855" y="6176"/>
                </a:cubicBezTo>
                <a:cubicBezTo>
                  <a:pt x="9990" y="6041"/>
                  <a:pt x="9990" y="5771"/>
                  <a:pt x="9855" y="5636"/>
                </a:cubicBezTo>
                <a:cubicBezTo>
                  <a:pt x="4320" y="101"/>
                  <a:pt x="4320" y="101"/>
                  <a:pt x="4320" y="101"/>
                </a:cubicBezTo>
                <a:cubicBezTo>
                  <a:pt x="4185" y="-34"/>
                  <a:pt x="3915" y="-34"/>
                  <a:pt x="3780" y="101"/>
                </a:cubicBezTo>
                <a:cubicBezTo>
                  <a:pt x="540" y="3341"/>
                  <a:pt x="540" y="3341"/>
                  <a:pt x="540" y="3341"/>
                </a:cubicBezTo>
                <a:cubicBezTo>
                  <a:pt x="405" y="3476"/>
                  <a:pt x="405" y="3746"/>
                  <a:pt x="540" y="3881"/>
                </a:cubicBezTo>
                <a:cubicBezTo>
                  <a:pt x="6075" y="9416"/>
                  <a:pt x="6075" y="9416"/>
                  <a:pt x="6075" y="9416"/>
                </a:cubicBezTo>
                <a:cubicBezTo>
                  <a:pt x="6210" y="9551"/>
                  <a:pt x="6210" y="9551"/>
                  <a:pt x="6345" y="9551"/>
                </a:cubicBezTo>
                <a:cubicBezTo>
                  <a:pt x="6480" y="9551"/>
                  <a:pt x="6480" y="9551"/>
                  <a:pt x="6615" y="9416"/>
                </a:cubicBezTo>
                <a:cubicBezTo>
                  <a:pt x="7965" y="8066"/>
                  <a:pt x="7965" y="8066"/>
                  <a:pt x="7965" y="8066"/>
                </a:cubicBezTo>
                <a:cubicBezTo>
                  <a:pt x="8505" y="8606"/>
                  <a:pt x="8505" y="8606"/>
                  <a:pt x="8505" y="8606"/>
                </a:cubicBezTo>
                <a:cubicBezTo>
                  <a:pt x="4995" y="12116"/>
                  <a:pt x="4995" y="12116"/>
                  <a:pt x="4995" y="12116"/>
                </a:cubicBezTo>
                <a:cubicBezTo>
                  <a:pt x="4860" y="12251"/>
                  <a:pt x="4860" y="12386"/>
                  <a:pt x="4995" y="12521"/>
                </a:cubicBezTo>
                <a:cubicBezTo>
                  <a:pt x="6210" y="13736"/>
                  <a:pt x="6210" y="13736"/>
                  <a:pt x="6210" y="13736"/>
                </a:cubicBezTo>
                <a:cubicBezTo>
                  <a:pt x="5535" y="14276"/>
                  <a:pt x="5535" y="14276"/>
                  <a:pt x="5535" y="14276"/>
                </a:cubicBezTo>
                <a:cubicBezTo>
                  <a:pt x="4455" y="13466"/>
                  <a:pt x="2970" y="13061"/>
                  <a:pt x="1485" y="13061"/>
                </a:cubicBezTo>
                <a:cubicBezTo>
                  <a:pt x="1080" y="13061"/>
                  <a:pt x="675" y="13061"/>
                  <a:pt x="270" y="13196"/>
                </a:cubicBezTo>
                <a:cubicBezTo>
                  <a:pt x="135" y="13196"/>
                  <a:pt x="0" y="13196"/>
                  <a:pt x="0" y="13331"/>
                </a:cubicBezTo>
                <a:cubicBezTo>
                  <a:pt x="0" y="13466"/>
                  <a:pt x="0" y="13601"/>
                  <a:pt x="135" y="13736"/>
                </a:cubicBezTo>
                <a:cubicBezTo>
                  <a:pt x="1890" y="15626"/>
                  <a:pt x="1890" y="15626"/>
                  <a:pt x="1890" y="15626"/>
                </a:cubicBezTo>
                <a:cubicBezTo>
                  <a:pt x="1620" y="18596"/>
                  <a:pt x="1620" y="18596"/>
                  <a:pt x="1620" y="18596"/>
                </a:cubicBezTo>
                <a:cubicBezTo>
                  <a:pt x="1620" y="18731"/>
                  <a:pt x="1620" y="18731"/>
                  <a:pt x="1755" y="18866"/>
                </a:cubicBezTo>
                <a:cubicBezTo>
                  <a:pt x="2700" y="19811"/>
                  <a:pt x="2700" y="19811"/>
                  <a:pt x="2700" y="19811"/>
                </a:cubicBezTo>
                <a:cubicBezTo>
                  <a:pt x="2835" y="19946"/>
                  <a:pt x="2835" y="19946"/>
                  <a:pt x="2970" y="19946"/>
                </a:cubicBezTo>
                <a:cubicBezTo>
                  <a:pt x="2970" y="19946"/>
                  <a:pt x="2970" y="19946"/>
                  <a:pt x="2970" y="19946"/>
                </a:cubicBezTo>
                <a:cubicBezTo>
                  <a:pt x="5940" y="19676"/>
                  <a:pt x="5940" y="19676"/>
                  <a:pt x="5940" y="19676"/>
                </a:cubicBezTo>
                <a:cubicBezTo>
                  <a:pt x="7830" y="21431"/>
                  <a:pt x="7830" y="21431"/>
                  <a:pt x="7830" y="21431"/>
                </a:cubicBezTo>
                <a:cubicBezTo>
                  <a:pt x="7965" y="21566"/>
                  <a:pt x="7965" y="21566"/>
                  <a:pt x="8100" y="21566"/>
                </a:cubicBezTo>
                <a:cubicBezTo>
                  <a:pt x="8100" y="21566"/>
                  <a:pt x="8100" y="21566"/>
                  <a:pt x="8235" y="21566"/>
                </a:cubicBezTo>
                <a:cubicBezTo>
                  <a:pt x="8370" y="21566"/>
                  <a:pt x="8370" y="21431"/>
                  <a:pt x="8370" y="21296"/>
                </a:cubicBezTo>
                <a:cubicBezTo>
                  <a:pt x="8775" y="19541"/>
                  <a:pt x="8370" y="17651"/>
                  <a:pt x="7425" y="16166"/>
                </a:cubicBezTo>
                <a:cubicBezTo>
                  <a:pt x="7965" y="15626"/>
                  <a:pt x="7965" y="15626"/>
                  <a:pt x="7965" y="15626"/>
                </a:cubicBezTo>
                <a:cubicBezTo>
                  <a:pt x="9045" y="16571"/>
                  <a:pt x="9045" y="16571"/>
                  <a:pt x="9045" y="16571"/>
                </a:cubicBezTo>
                <a:cubicBezTo>
                  <a:pt x="9045" y="16706"/>
                  <a:pt x="9180" y="16706"/>
                  <a:pt x="9315" y="16706"/>
                </a:cubicBezTo>
                <a:cubicBezTo>
                  <a:pt x="9315" y="16706"/>
                  <a:pt x="9450" y="16706"/>
                  <a:pt x="9450" y="16571"/>
                </a:cubicBezTo>
                <a:cubicBezTo>
                  <a:pt x="13095" y="13061"/>
                  <a:pt x="13095" y="13061"/>
                  <a:pt x="13095" y="13061"/>
                </a:cubicBezTo>
                <a:cubicBezTo>
                  <a:pt x="13500" y="13601"/>
                  <a:pt x="13500" y="13601"/>
                  <a:pt x="13500" y="13601"/>
                </a:cubicBezTo>
                <a:cubicBezTo>
                  <a:pt x="12150" y="14951"/>
                  <a:pt x="12150" y="14951"/>
                  <a:pt x="12150" y="14951"/>
                </a:cubicBezTo>
                <a:cubicBezTo>
                  <a:pt x="12015" y="15086"/>
                  <a:pt x="12015" y="15356"/>
                  <a:pt x="12150" y="15491"/>
                </a:cubicBezTo>
                <a:cubicBezTo>
                  <a:pt x="17685" y="21026"/>
                  <a:pt x="17685" y="21026"/>
                  <a:pt x="17685" y="21026"/>
                </a:cubicBezTo>
                <a:cubicBezTo>
                  <a:pt x="17820" y="21161"/>
                  <a:pt x="17820" y="21161"/>
                  <a:pt x="17955" y="21161"/>
                </a:cubicBezTo>
                <a:cubicBezTo>
                  <a:pt x="18090" y="21161"/>
                  <a:pt x="18090" y="21161"/>
                  <a:pt x="18225" y="21026"/>
                </a:cubicBezTo>
                <a:cubicBezTo>
                  <a:pt x="21465" y="17786"/>
                  <a:pt x="21465" y="17786"/>
                  <a:pt x="21465" y="17786"/>
                </a:cubicBezTo>
                <a:cubicBezTo>
                  <a:pt x="21600" y="17651"/>
                  <a:pt x="21600" y="17381"/>
                  <a:pt x="21465" y="17246"/>
                </a:cubicBezTo>
                <a:close/>
                <a:moveTo>
                  <a:pt x="9180" y="5906"/>
                </a:moveTo>
                <a:cubicBezTo>
                  <a:pt x="8505" y="6581"/>
                  <a:pt x="8505" y="6581"/>
                  <a:pt x="8505" y="6581"/>
                </a:cubicBezTo>
                <a:cubicBezTo>
                  <a:pt x="6210" y="4151"/>
                  <a:pt x="6210" y="4151"/>
                  <a:pt x="6210" y="4151"/>
                </a:cubicBezTo>
                <a:cubicBezTo>
                  <a:pt x="6885" y="3611"/>
                  <a:pt x="6885" y="3611"/>
                  <a:pt x="6885" y="3611"/>
                </a:cubicBezTo>
                <a:lnTo>
                  <a:pt x="9180" y="5906"/>
                </a:lnTo>
                <a:close/>
                <a:moveTo>
                  <a:pt x="1215" y="3611"/>
                </a:moveTo>
                <a:cubicBezTo>
                  <a:pt x="1890" y="2936"/>
                  <a:pt x="1890" y="2936"/>
                  <a:pt x="1890" y="2936"/>
                </a:cubicBezTo>
                <a:cubicBezTo>
                  <a:pt x="3375" y="4556"/>
                  <a:pt x="3375" y="4556"/>
                  <a:pt x="3375" y="4556"/>
                </a:cubicBezTo>
                <a:cubicBezTo>
                  <a:pt x="3510" y="4691"/>
                  <a:pt x="3510" y="4691"/>
                  <a:pt x="3645" y="4691"/>
                </a:cubicBezTo>
                <a:cubicBezTo>
                  <a:pt x="3780" y="4691"/>
                  <a:pt x="3780" y="4691"/>
                  <a:pt x="3915" y="4556"/>
                </a:cubicBezTo>
                <a:cubicBezTo>
                  <a:pt x="4050" y="4421"/>
                  <a:pt x="4050" y="4286"/>
                  <a:pt x="3915" y="4151"/>
                </a:cubicBezTo>
                <a:cubicBezTo>
                  <a:pt x="2295" y="2531"/>
                  <a:pt x="2295" y="2531"/>
                  <a:pt x="2295" y="2531"/>
                </a:cubicBezTo>
                <a:cubicBezTo>
                  <a:pt x="2970" y="1856"/>
                  <a:pt x="2970" y="1856"/>
                  <a:pt x="2970" y="1856"/>
                </a:cubicBezTo>
                <a:cubicBezTo>
                  <a:pt x="4455" y="3476"/>
                  <a:pt x="4455" y="3476"/>
                  <a:pt x="4455" y="3476"/>
                </a:cubicBezTo>
                <a:cubicBezTo>
                  <a:pt x="4590" y="3611"/>
                  <a:pt x="4725" y="3611"/>
                  <a:pt x="4725" y="3611"/>
                </a:cubicBezTo>
                <a:cubicBezTo>
                  <a:pt x="4860" y="3611"/>
                  <a:pt x="4860" y="3611"/>
                  <a:pt x="4995" y="3476"/>
                </a:cubicBezTo>
                <a:cubicBezTo>
                  <a:pt x="5130" y="3341"/>
                  <a:pt x="5130" y="3071"/>
                  <a:pt x="4995" y="2936"/>
                </a:cubicBezTo>
                <a:cubicBezTo>
                  <a:pt x="3375" y="1451"/>
                  <a:pt x="3375" y="1451"/>
                  <a:pt x="3375" y="1451"/>
                </a:cubicBezTo>
                <a:cubicBezTo>
                  <a:pt x="4050" y="776"/>
                  <a:pt x="4050" y="776"/>
                  <a:pt x="4050" y="776"/>
                </a:cubicBezTo>
                <a:cubicBezTo>
                  <a:pt x="6345" y="3071"/>
                  <a:pt x="6345" y="3071"/>
                  <a:pt x="6345" y="3071"/>
                </a:cubicBezTo>
                <a:cubicBezTo>
                  <a:pt x="5535" y="4016"/>
                  <a:pt x="5535" y="4016"/>
                  <a:pt x="5535" y="4016"/>
                </a:cubicBezTo>
                <a:cubicBezTo>
                  <a:pt x="4320" y="5096"/>
                  <a:pt x="4320" y="5096"/>
                  <a:pt x="4320" y="5096"/>
                </a:cubicBezTo>
                <a:cubicBezTo>
                  <a:pt x="4320" y="5096"/>
                  <a:pt x="3510" y="5906"/>
                  <a:pt x="3510" y="5906"/>
                </a:cubicBezTo>
                <a:lnTo>
                  <a:pt x="1215" y="3611"/>
                </a:lnTo>
                <a:close/>
                <a:moveTo>
                  <a:pt x="6345" y="8741"/>
                </a:moveTo>
                <a:cubicBezTo>
                  <a:pt x="4050" y="6446"/>
                  <a:pt x="4050" y="6446"/>
                  <a:pt x="4050" y="6446"/>
                </a:cubicBezTo>
                <a:cubicBezTo>
                  <a:pt x="4590" y="5771"/>
                  <a:pt x="4590" y="5771"/>
                  <a:pt x="4590" y="5771"/>
                </a:cubicBezTo>
                <a:cubicBezTo>
                  <a:pt x="6885" y="8066"/>
                  <a:pt x="6885" y="8066"/>
                  <a:pt x="6885" y="8066"/>
                </a:cubicBezTo>
                <a:lnTo>
                  <a:pt x="6345" y="8741"/>
                </a:lnTo>
                <a:close/>
                <a:moveTo>
                  <a:pt x="7695" y="7256"/>
                </a:moveTo>
                <a:cubicBezTo>
                  <a:pt x="7695" y="7256"/>
                  <a:pt x="7425" y="7661"/>
                  <a:pt x="7425" y="7661"/>
                </a:cubicBezTo>
                <a:cubicBezTo>
                  <a:pt x="5130" y="5366"/>
                  <a:pt x="5130" y="5366"/>
                  <a:pt x="5130" y="5366"/>
                </a:cubicBezTo>
                <a:cubicBezTo>
                  <a:pt x="5670" y="4691"/>
                  <a:pt x="5670" y="4691"/>
                  <a:pt x="5670" y="4691"/>
                </a:cubicBezTo>
                <a:cubicBezTo>
                  <a:pt x="8100" y="6986"/>
                  <a:pt x="8100" y="6986"/>
                  <a:pt x="8100" y="6986"/>
                </a:cubicBezTo>
                <a:lnTo>
                  <a:pt x="7695" y="7256"/>
                </a:lnTo>
                <a:close/>
                <a:moveTo>
                  <a:pt x="14985" y="3881"/>
                </a:moveTo>
                <a:cubicBezTo>
                  <a:pt x="16470" y="5501"/>
                  <a:pt x="16470" y="5501"/>
                  <a:pt x="16470" y="5501"/>
                </a:cubicBezTo>
                <a:cubicBezTo>
                  <a:pt x="16605" y="5501"/>
                  <a:pt x="16605" y="5501"/>
                  <a:pt x="16740" y="5501"/>
                </a:cubicBezTo>
                <a:cubicBezTo>
                  <a:pt x="16875" y="5501"/>
                  <a:pt x="16875" y="5501"/>
                  <a:pt x="17010" y="5501"/>
                </a:cubicBezTo>
                <a:cubicBezTo>
                  <a:pt x="17145" y="5366"/>
                  <a:pt x="17145" y="5096"/>
                  <a:pt x="17010" y="4961"/>
                </a:cubicBezTo>
                <a:cubicBezTo>
                  <a:pt x="15795" y="3881"/>
                  <a:pt x="15795" y="3881"/>
                  <a:pt x="15795" y="3881"/>
                </a:cubicBezTo>
                <a:cubicBezTo>
                  <a:pt x="16605" y="3881"/>
                  <a:pt x="16605" y="3881"/>
                  <a:pt x="16605" y="3881"/>
                </a:cubicBezTo>
                <a:cubicBezTo>
                  <a:pt x="16605" y="3881"/>
                  <a:pt x="16875" y="4016"/>
                  <a:pt x="16875" y="4016"/>
                </a:cubicBezTo>
                <a:cubicBezTo>
                  <a:pt x="17550" y="4691"/>
                  <a:pt x="17550" y="4691"/>
                  <a:pt x="17550" y="4691"/>
                </a:cubicBezTo>
                <a:cubicBezTo>
                  <a:pt x="17550" y="4691"/>
                  <a:pt x="17685" y="4961"/>
                  <a:pt x="17685" y="4961"/>
                </a:cubicBezTo>
                <a:cubicBezTo>
                  <a:pt x="17820" y="6581"/>
                  <a:pt x="17820" y="6581"/>
                  <a:pt x="17820" y="6581"/>
                </a:cubicBezTo>
                <a:cubicBezTo>
                  <a:pt x="16605" y="7796"/>
                  <a:pt x="16605" y="7796"/>
                  <a:pt x="16605" y="7796"/>
                </a:cubicBezTo>
                <a:cubicBezTo>
                  <a:pt x="13770" y="4961"/>
                  <a:pt x="13770" y="4961"/>
                  <a:pt x="13770" y="4961"/>
                </a:cubicBezTo>
                <a:lnTo>
                  <a:pt x="14985" y="3881"/>
                </a:lnTo>
                <a:close/>
                <a:moveTo>
                  <a:pt x="3105" y="19271"/>
                </a:moveTo>
                <a:cubicBezTo>
                  <a:pt x="2295" y="18461"/>
                  <a:pt x="2295" y="18461"/>
                  <a:pt x="2295" y="18461"/>
                </a:cubicBezTo>
                <a:cubicBezTo>
                  <a:pt x="2565" y="16166"/>
                  <a:pt x="2565" y="16166"/>
                  <a:pt x="2565" y="16166"/>
                </a:cubicBezTo>
                <a:cubicBezTo>
                  <a:pt x="5400" y="19001"/>
                  <a:pt x="5400" y="19001"/>
                  <a:pt x="5400" y="19001"/>
                </a:cubicBezTo>
                <a:lnTo>
                  <a:pt x="3105" y="19271"/>
                </a:lnTo>
                <a:close/>
                <a:moveTo>
                  <a:pt x="7830" y="20486"/>
                </a:moveTo>
                <a:cubicBezTo>
                  <a:pt x="1080" y="13736"/>
                  <a:pt x="1080" y="13736"/>
                  <a:pt x="1080" y="13736"/>
                </a:cubicBezTo>
                <a:cubicBezTo>
                  <a:pt x="1215" y="13736"/>
                  <a:pt x="1350" y="13736"/>
                  <a:pt x="1485" y="13736"/>
                </a:cubicBezTo>
                <a:cubicBezTo>
                  <a:pt x="2970" y="13736"/>
                  <a:pt x="4320" y="14141"/>
                  <a:pt x="5400" y="15086"/>
                </a:cubicBezTo>
                <a:cubicBezTo>
                  <a:pt x="5400" y="15086"/>
                  <a:pt x="5400" y="15086"/>
                  <a:pt x="5400" y="15086"/>
                </a:cubicBezTo>
                <a:cubicBezTo>
                  <a:pt x="5670" y="15221"/>
                  <a:pt x="5805" y="15356"/>
                  <a:pt x="5940" y="15626"/>
                </a:cubicBezTo>
                <a:cubicBezTo>
                  <a:pt x="7290" y="16841"/>
                  <a:pt x="7965" y="18731"/>
                  <a:pt x="7830" y="20486"/>
                </a:cubicBezTo>
                <a:close/>
                <a:moveTo>
                  <a:pt x="6885" y="15626"/>
                </a:moveTo>
                <a:cubicBezTo>
                  <a:pt x="6750" y="15356"/>
                  <a:pt x="6615" y="15221"/>
                  <a:pt x="6480" y="15086"/>
                </a:cubicBezTo>
                <a:cubicBezTo>
                  <a:pt x="6345" y="14951"/>
                  <a:pt x="6210" y="14816"/>
                  <a:pt x="6210" y="14816"/>
                </a:cubicBezTo>
                <a:cubicBezTo>
                  <a:pt x="6615" y="14276"/>
                  <a:pt x="6615" y="14276"/>
                  <a:pt x="6615" y="14276"/>
                </a:cubicBezTo>
                <a:cubicBezTo>
                  <a:pt x="7425" y="15086"/>
                  <a:pt x="7425" y="15086"/>
                  <a:pt x="7425" y="15086"/>
                </a:cubicBezTo>
                <a:lnTo>
                  <a:pt x="6885" y="15626"/>
                </a:lnTo>
                <a:close/>
                <a:moveTo>
                  <a:pt x="9315" y="15896"/>
                </a:moveTo>
                <a:cubicBezTo>
                  <a:pt x="5670" y="12251"/>
                  <a:pt x="5670" y="12251"/>
                  <a:pt x="5670" y="12251"/>
                </a:cubicBezTo>
                <a:cubicBezTo>
                  <a:pt x="12825" y="5096"/>
                  <a:pt x="12825" y="5096"/>
                  <a:pt x="12825" y="5096"/>
                </a:cubicBezTo>
                <a:cubicBezTo>
                  <a:pt x="16470" y="8741"/>
                  <a:pt x="16470" y="8741"/>
                  <a:pt x="16470" y="8741"/>
                </a:cubicBezTo>
                <a:lnTo>
                  <a:pt x="9315" y="15896"/>
                </a:lnTo>
                <a:close/>
                <a:moveTo>
                  <a:pt x="12825" y="15221"/>
                </a:moveTo>
                <a:cubicBezTo>
                  <a:pt x="13500" y="14681"/>
                  <a:pt x="13500" y="14681"/>
                  <a:pt x="13500" y="14681"/>
                </a:cubicBezTo>
                <a:cubicBezTo>
                  <a:pt x="14985" y="16166"/>
                  <a:pt x="14985" y="16166"/>
                  <a:pt x="14985" y="16166"/>
                </a:cubicBezTo>
                <a:cubicBezTo>
                  <a:pt x="15120" y="16301"/>
                  <a:pt x="15255" y="16301"/>
                  <a:pt x="15255" y="16301"/>
                </a:cubicBezTo>
                <a:cubicBezTo>
                  <a:pt x="15390" y="16301"/>
                  <a:pt x="15525" y="16301"/>
                  <a:pt x="15525" y="16166"/>
                </a:cubicBezTo>
                <a:cubicBezTo>
                  <a:pt x="15660" y="16031"/>
                  <a:pt x="15660" y="15896"/>
                  <a:pt x="15525" y="15761"/>
                </a:cubicBezTo>
                <a:cubicBezTo>
                  <a:pt x="13905" y="14141"/>
                  <a:pt x="13905" y="14141"/>
                  <a:pt x="13905" y="14141"/>
                </a:cubicBezTo>
                <a:cubicBezTo>
                  <a:pt x="14310" y="13871"/>
                  <a:pt x="14310" y="13871"/>
                  <a:pt x="14310" y="13871"/>
                </a:cubicBezTo>
                <a:cubicBezTo>
                  <a:pt x="14310" y="13871"/>
                  <a:pt x="14580" y="13466"/>
                  <a:pt x="14580" y="13466"/>
                </a:cubicBezTo>
                <a:cubicBezTo>
                  <a:pt x="16200" y="15086"/>
                  <a:pt x="16200" y="15086"/>
                  <a:pt x="16200" y="15086"/>
                </a:cubicBezTo>
                <a:cubicBezTo>
                  <a:pt x="16200" y="15221"/>
                  <a:pt x="16335" y="15221"/>
                  <a:pt x="16335" y="15221"/>
                </a:cubicBezTo>
                <a:cubicBezTo>
                  <a:pt x="16470" y="15221"/>
                  <a:pt x="16605" y="15221"/>
                  <a:pt x="16605" y="15086"/>
                </a:cubicBezTo>
                <a:cubicBezTo>
                  <a:pt x="16740" y="14951"/>
                  <a:pt x="16740" y="14816"/>
                  <a:pt x="16605" y="14681"/>
                </a:cubicBezTo>
                <a:cubicBezTo>
                  <a:pt x="14985" y="13061"/>
                  <a:pt x="14985" y="13061"/>
                  <a:pt x="14985" y="13061"/>
                </a:cubicBezTo>
                <a:cubicBezTo>
                  <a:pt x="15660" y="12386"/>
                  <a:pt x="15660" y="12386"/>
                  <a:pt x="15660" y="12386"/>
                </a:cubicBezTo>
                <a:cubicBezTo>
                  <a:pt x="17955" y="14681"/>
                  <a:pt x="17955" y="14681"/>
                  <a:pt x="17955" y="14681"/>
                </a:cubicBezTo>
                <a:cubicBezTo>
                  <a:pt x="15120" y="17516"/>
                  <a:pt x="15120" y="17516"/>
                  <a:pt x="15120" y="17516"/>
                </a:cubicBezTo>
                <a:lnTo>
                  <a:pt x="12825" y="15221"/>
                </a:lnTo>
                <a:close/>
                <a:moveTo>
                  <a:pt x="17955" y="20351"/>
                </a:moveTo>
                <a:cubicBezTo>
                  <a:pt x="15660" y="18056"/>
                  <a:pt x="15660" y="18056"/>
                  <a:pt x="15660" y="18056"/>
                </a:cubicBezTo>
                <a:cubicBezTo>
                  <a:pt x="16200" y="17381"/>
                  <a:pt x="16200" y="17381"/>
                  <a:pt x="16200" y="17381"/>
                </a:cubicBezTo>
                <a:cubicBezTo>
                  <a:pt x="18630" y="19811"/>
                  <a:pt x="18630" y="19811"/>
                  <a:pt x="18630" y="19811"/>
                </a:cubicBezTo>
                <a:lnTo>
                  <a:pt x="17955" y="20351"/>
                </a:lnTo>
                <a:close/>
                <a:moveTo>
                  <a:pt x="19035" y="19271"/>
                </a:moveTo>
                <a:cubicBezTo>
                  <a:pt x="16740" y="16976"/>
                  <a:pt x="16740" y="16976"/>
                  <a:pt x="16740" y="16976"/>
                </a:cubicBezTo>
                <a:cubicBezTo>
                  <a:pt x="17415" y="16301"/>
                  <a:pt x="17415" y="16301"/>
                  <a:pt x="17415" y="16301"/>
                </a:cubicBezTo>
                <a:cubicBezTo>
                  <a:pt x="19710" y="18596"/>
                  <a:pt x="19710" y="18596"/>
                  <a:pt x="19710" y="18596"/>
                </a:cubicBezTo>
                <a:lnTo>
                  <a:pt x="19035" y="19271"/>
                </a:lnTo>
                <a:close/>
                <a:moveTo>
                  <a:pt x="20115" y="18191"/>
                </a:moveTo>
                <a:cubicBezTo>
                  <a:pt x="17820" y="15896"/>
                  <a:pt x="17820" y="15896"/>
                  <a:pt x="17820" y="15896"/>
                </a:cubicBezTo>
                <a:cubicBezTo>
                  <a:pt x="18495" y="15221"/>
                  <a:pt x="18495" y="15221"/>
                  <a:pt x="18495" y="15221"/>
                </a:cubicBezTo>
                <a:cubicBezTo>
                  <a:pt x="20790" y="17516"/>
                  <a:pt x="20790" y="17516"/>
                  <a:pt x="20790" y="17516"/>
                </a:cubicBezTo>
                <a:lnTo>
                  <a:pt x="20115" y="18191"/>
                </a:lnTo>
                <a:close/>
                <a:moveTo>
                  <a:pt x="2295" y="20351"/>
                </a:moveTo>
                <a:cubicBezTo>
                  <a:pt x="2430" y="20486"/>
                  <a:pt x="2430" y="20621"/>
                  <a:pt x="2295" y="20756"/>
                </a:cubicBezTo>
                <a:cubicBezTo>
                  <a:pt x="2160" y="20891"/>
                  <a:pt x="2025" y="20891"/>
                  <a:pt x="2025" y="20891"/>
                </a:cubicBezTo>
                <a:cubicBezTo>
                  <a:pt x="1890" y="20891"/>
                  <a:pt x="1755" y="20891"/>
                  <a:pt x="1755" y="20756"/>
                </a:cubicBezTo>
                <a:cubicBezTo>
                  <a:pt x="810" y="19811"/>
                  <a:pt x="810" y="19811"/>
                  <a:pt x="810" y="19811"/>
                </a:cubicBezTo>
                <a:cubicBezTo>
                  <a:pt x="675" y="19676"/>
                  <a:pt x="675" y="19406"/>
                  <a:pt x="810" y="19271"/>
                </a:cubicBezTo>
                <a:cubicBezTo>
                  <a:pt x="945" y="19136"/>
                  <a:pt x="1080" y="19136"/>
                  <a:pt x="1215" y="19271"/>
                </a:cubicBezTo>
                <a:lnTo>
                  <a:pt x="2295" y="2035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39" name="Freeform 223"/>
          <p:cNvSpPr/>
          <p:nvPr/>
        </p:nvSpPr>
        <p:spPr>
          <a:xfrm>
            <a:off x="16422687" y="9421814"/>
            <a:ext cx="10953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85" y="10530"/>
                </a:moveTo>
                <a:cubicBezTo>
                  <a:pt x="12555" y="10530"/>
                  <a:pt x="14850" y="8100"/>
                  <a:pt x="14850" y="5265"/>
                </a:cubicBezTo>
                <a:cubicBezTo>
                  <a:pt x="14850" y="2295"/>
                  <a:pt x="12555" y="0"/>
                  <a:pt x="9585" y="0"/>
                </a:cubicBezTo>
                <a:cubicBezTo>
                  <a:pt x="6750" y="0"/>
                  <a:pt x="4320" y="2295"/>
                  <a:pt x="4320" y="5265"/>
                </a:cubicBezTo>
                <a:cubicBezTo>
                  <a:pt x="4320" y="8100"/>
                  <a:pt x="6750" y="10530"/>
                  <a:pt x="9585" y="10530"/>
                </a:cubicBezTo>
                <a:close/>
                <a:moveTo>
                  <a:pt x="9585" y="675"/>
                </a:moveTo>
                <a:cubicBezTo>
                  <a:pt x="12150" y="675"/>
                  <a:pt x="14175" y="2700"/>
                  <a:pt x="14175" y="5265"/>
                </a:cubicBezTo>
                <a:cubicBezTo>
                  <a:pt x="14175" y="7830"/>
                  <a:pt x="12150" y="9855"/>
                  <a:pt x="9585" y="9855"/>
                </a:cubicBezTo>
                <a:cubicBezTo>
                  <a:pt x="7155" y="9855"/>
                  <a:pt x="4995" y="7830"/>
                  <a:pt x="4995" y="5265"/>
                </a:cubicBezTo>
                <a:cubicBezTo>
                  <a:pt x="4995" y="2700"/>
                  <a:pt x="7155" y="675"/>
                  <a:pt x="9585" y="675"/>
                </a:cubicBezTo>
                <a:close/>
                <a:moveTo>
                  <a:pt x="13635" y="15660"/>
                </a:moveTo>
                <a:cubicBezTo>
                  <a:pt x="12825" y="15660"/>
                  <a:pt x="12825" y="15660"/>
                  <a:pt x="12825" y="15660"/>
                </a:cubicBezTo>
                <a:cubicBezTo>
                  <a:pt x="12555" y="15660"/>
                  <a:pt x="12420" y="15930"/>
                  <a:pt x="12420" y="16065"/>
                </a:cubicBezTo>
                <a:cubicBezTo>
                  <a:pt x="12420" y="16740"/>
                  <a:pt x="12420" y="16740"/>
                  <a:pt x="12420" y="16740"/>
                </a:cubicBezTo>
                <a:cubicBezTo>
                  <a:pt x="9990" y="20250"/>
                  <a:pt x="9990" y="20250"/>
                  <a:pt x="9990" y="20250"/>
                </a:cubicBezTo>
                <a:cubicBezTo>
                  <a:pt x="9990" y="17550"/>
                  <a:pt x="9990" y="17550"/>
                  <a:pt x="9990" y="17550"/>
                </a:cubicBezTo>
                <a:cubicBezTo>
                  <a:pt x="13230" y="13095"/>
                  <a:pt x="13230" y="13095"/>
                  <a:pt x="13230" y="13095"/>
                </a:cubicBezTo>
                <a:cubicBezTo>
                  <a:pt x="13905" y="13365"/>
                  <a:pt x="14580" y="13770"/>
                  <a:pt x="15120" y="14310"/>
                </a:cubicBezTo>
                <a:cubicBezTo>
                  <a:pt x="15255" y="14445"/>
                  <a:pt x="15525" y="14310"/>
                  <a:pt x="15660" y="14175"/>
                </a:cubicBezTo>
                <a:cubicBezTo>
                  <a:pt x="15795" y="14040"/>
                  <a:pt x="15795" y="13905"/>
                  <a:pt x="15525" y="13770"/>
                </a:cubicBezTo>
                <a:cubicBezTo>
                  <a:pt x="13905" y="12420"/>
                  <a:pt x="11745" y="11610"/>
                  <a:pt x="9585" y="11610"/>
                </a:cubicBezTo>
                <a:cubicBezTo>
                  <a:pt x="8370" y="11610"/>
                  <a:pt x="7155" y="11880"/>
                  <a:pt x="6075" y="12285"/>
                </a:cubicBezTo>
                <a:cubicBezTo>
                  <a:pt x="5940" y="12420"/>
                  <a:pt x="5940" y="12420"/>
                  <a:pt x="5940" y="12420"/>
                </a:cubicBezTo>
                <a:cubicBezTo>
                  <a:pt x="4860" y="12825"/>
                  <a:pt x="3915" y="13365"/>
                  <a:pt x="3105" y="14175"/>
                </a:cubicBezTo>
                <a:cubicBezTo>
                  <a:pt x="3105" y="14175"/>
                  <a:pt x="3105" y="14175"/>
                  <a:pt x="3105" y="14175"/>
                </a:cubicBezTo>
                <a:cubicBezTo>
                  <a:pt x="3105" y="14175"/>
                  <a:pt x="3105" y="14175"/>
                  <a:pt x="3105" y="14175"/>
                </a:cubicBezTo>
                <a:cubicBezTo>
                  <a:pt x="1215" y="15930"/>
                  <a:pt x="0" y="18495"/>
                  <a:pt x="0" y="21195"/>
                </a:cubicBezTo>
                <a:cubicBezTo>
                  <a:pt x="0" y="21465"/>
                  <a:pt x="135" y="21600"/>
                  <a:pt x="405" y="21600"/>
                </a:cubicBezTo>
                <a:cubicBezTo>
                  <a:pt x="540" y="21600"/>
                  <a:pt x="675" y="21465"/>
                  <a:pt x="675" y="21195"/>
                </a:cubicBezTo>
                <a:cubicBezTo>
                  <a:pt x="675" y="18765"/>
                  <a:pt x="1755" y="16605"/>
                  <a:pt x="3375" y="14985"/>
                </a:cubicBezTo>
                <a:cubicBezTo>
                  <a:pt x="4320" y="16200"/>
                  <a:pt x="4320" y="16200"/>
                  <a:pt x="4320" y="16200"/>
                </a:cubicBezTo>
                <a:cubicBezTo>
                  <a:pt x="4320" y="16335"/>
                  <a:pt x="4455" y="16470"/>
                  <a:pt x="4590" y="16470"/>
                </a:cubicBezTo>
                <a:cubicBezTo>
                  <a:pt x="6075" y="16470"/>
                  <a:pt x="6075" y="16470"/>
                  <a:pt x="6075" y="16470"/>
                </a:cubicBezTo>
                <a:cubicBezTo>
                  <a:pt x="6075" y="16875"/>
                  <a:pt x="6075" y="16875"/>
                  <a:pt x="6075" y="16875"/>
                </a:cubicBezTo>
                <a:cubicBezTo>
                  <a:pt x="6075" y="17010"/>
                  <a:pt x="6075" y="17010"/>
                  <a:pt x="6075" y="17010"/>
                </a:cubicBezTo>
                <a:cubicBezTo>
                  <a:pt x="9315" y="21465"/>
                  <a:pt x="9315" y="21465"/>
                  <a:pt x="9315" y="21465"/>
                </a:cubicBezTo>
                <a:cubicBezTo>
                  <a:pt x="9315" y="21465"/>
                  <a:pt x="9315" y="21465"/>
                  <a:pt x="9315" y="21465"/>
                </a:cubicBezTo>
                <a:cubicBezTo>
                  <a:pt x="9315" y="21465"/>
                  <a:pt x="9315" y="21465"/>
                  <a:pt x="9315" y="21465"/>
                </a:cubicBezTo>
                <a:cubicBezTo>
                  <a:pt x="9315" y="21465"/>
                  <a:pt x="9315" y="21465"/>
                  <a:pt x="9315" y="21465"/>
                </a:cubicBezTo>
                <a:cubicBezTo>
                  <a:pt x="9315" y="21465"/>
                  <a:pt x="9315" y="21465"/>
                  <a:pt x="9315" y="21465"/>
                </a:cubicBezTo>
                <a:cubicBezTo>
                  <a:pt x="9315" y="21465"/>
                  <a:pt x="9315" y="21465"/>
                  <a:pt x="9315" y="21465"/>
                </a:cubicBezTo>
                <a:cubicBezTo>
                  <a:pt x="9450" y="21465"/>
                  <a:pt x="9450" y="21600"/>
                  <a:pt x="9450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9585" y="21600"/>
                  <a:pt x="9585" y="21600"/>
                  <a:pt x="9585" y="21600"/>
                </a:cubicBezTo>
                <a:cubicBezTo>
                  <a:pt x="9585" y="21600"/>
                  <a:pt x="9585" y="21600"/>
                  <a:pt x="9585" y="21600"/>
                </a:cubicBezTo>
                <a:cubicBezTo>
                  <a:pt x="9585" y="21600"/>
                  <a:pt x="9585" y="21600"/>
                  <a:pt x="9585" y="21600"/>
                </a:cubicBezTo>
                <a:cubicBezTo>
                  <a:pt x="9585" y="21600"/>
                  <a:pt x="9585" y="21600"/>
                  <a:pt x="9585" y="21600"/>
                </a:cubicBezTo>
                <a:cubicBezTo>
                  <a:pt x="9585" y="21600"/>
                  <a:pt x="9585" y="21600"/>
                  <a:pt x="9585" y="21600"/>
                </a:cubicBezTo>
                <a:cubicBezTo>
                  <a:pt x="9585" y="21600"/>
                  <a:pt x="9585" y="21600"/>
                  <a:pt x="9585" y="21600"/>
                </a:cubicBezTo>
                <a:cubicBezTo>
                  <a:pt x="9720" y="21600"/>
                  <a:pt x="9720" y="21600"/>
                  <a:pt x="9720" y="21600"/>
                </a:cubicBezTo>
                <a:cubicBezTo>
                  <a:pt x="9720" y="21600"/>
                  <a:pt x="9720" y="21600"/>
                  <a:pt x="9720" y="21600"/>
                </a:cubicBezTo>
                <a:cubicBezTo>
                  <a:pt x="9720" y="21600"/>
                  <a:pt x="9720" y="21600"/>
                  <a:pt x="9720" y="21600"/>
                </a:cubicBezTo>
                <a:cubicBezTo>
                  <a:pt x="9720" y="21600"/>
                  <a:pt x="9720" y="21600"/>
                  <a:pt x="9720" y="21600"/>
                </a:cubicBezTo>
                <a:cubicBezTo>
                  <a:pt x="9720" y="21600"/>
                  <a:pt x="9720" y="21600"/>
                  <a:pt x="9720" y="21600"/>
                </a:cubicBezTo>
                <a:cubicBezTo>
                  <a:pt x="9720" y="21600"/>
                  <a:pt x="9720" y="21600"/>
                  <a:pt x="9720" y="21600"/>
                </a:cubicBezTo>
                <a:cubicBezTo>
                  <a:pt x="9720" y="21600"/>
                  <a:pt x="9720" y="21600"/>
                  <a:pt x="9855" y="21600"/>
                </a:cubicBezTo>
                <a:cubicBezTo>
                  <a:pt x="9855" y="21600"/>
                  <a:pt x="9855" y="21600"/>
                  <a:pt x="9855" y="21600"/>
                </a:cubicBezTo>
                <a:cubicBezTo>
                  <a:pt x="9855" y="21600"/>
                  <a:pt x="9855" y="21465"/>
                  <a:pt x="9855" y="21465"/>
                </a:cubicBezTo>
                <a:cubicBezTo>
                  <a:pt x="9855" y="21465"/>
                  <a:pt x="9855" y="21465"/>
                  <a:pt x="9855" y="21465"/>
                </a:cubicBezTo>
                <a:cubicBezTo>
                  <a:pt x="9855" y="21465"/>
                  <a:pt x="9855" y="21465"/>
                  <a:pt x="9855" y="21465"/>
                </a:cubicBezTo>
                <a:cubicBezTo>
                  <a:pt x="9855" y="21465"/>
                  <a:pt x="9855" y="21465"/>
                  <a:pt x="9855" y="21465"/>
                </a:cubicBezTo>
                <a:cubicBezTo>
                  <a:pt x="9855" y="21465"/>
                  <a:pt x="9855" y="21465"/>
                  <a:pt x="9855" y="21465"/>
                </a:cubicBezTo>
                <a:cubicBezTo>
                  <a:pt x="9855" y="21465"/>
                  <a:pt x="9855" y="21465"/>
                  <a:pt x="9855" y="21465"/>
                </a:cubicBezTo>
                <a:cubicBezTo>
                  <a:pt x="13095" y="17010"/>
                  <a:pt x="13095" y="17010"/>
                  <a:pt x="13095" y="17010"/>
                </a:cubicBezTo>
                <a:cubicBezTo>
                  <a:pt x="13095" y="17010"/>
                  <a:pt x="13095" y="17010"/>
                  <a:pt x="13095" y="16875"/>
                </a:cubicBezTo>
                <a:cubicBezTo>
                  <a:pt x="13095" y="16470"/>
                  <a:pt x="13095" y="16470"/>
                  <a:pt x="13095" y="16470"/>
                </a:cubicBezTo>
                <a:cubicBezTo>
                  <a:pt x="13635" y="16470"/>
                  <a:pt x="13635" y="16470"/>
                  <a:pt x="13635" y="16470"/>
                </a:cubicBezTo>
                <a:cubicBezTo>
                  <a:pt x="13770" y="16470"/>
                  <a:pt x="14040" y="16200"/>
                  <a:pt x="14040" y="16065"/>
                </a:cubicBezTo>
                <a:cubicBezTo>
                  <a:pt x="14040" y="15930"/>
                  <a:pt x="13770" y="15660"/>
                  <a:pt x="13635" y="15660"/>
                </a:cubicBezTo>
                <a:close/>
                <a:moveTo>
                  <a:pt x="9315" y="20250"/>
                </a:moveTo>
                <a:cubicBezTo>
                  <a:pt x="6750" y="16740"/>
                  <a:pt x="6750" y="16740"/>
                  <a:pt x="6750" y="16740"/>
                </a:cubicBezTo>
                <a:cubicBezTo>
                  <a:pt x="6750" y="16065"/>
                  <a:pt x="6750" y="16065"/>
                  <a:pt x="6750" y="16065"/>
                </a:cubicBezTo>
                <a:cubicBezTo>
                  <a:pt x="6750" y="15930"/>
                  <a:pt x="6615" y="15660"/>
                  <a:pt x="6345" y="15660"/>
                </a:cubicBezTo>
                <a:cubicBezTo>
                  <a:pt x="4725" y="15660"/>
                  <a:pt x="4725" y="15660"/>
                  <a:pt x="4725" y="15660"/>
                </a:cubicBezTo>
                <a:cubicBezTo>
                  <a:pt x="3780" y="14445"/>
                  <a:pt x="3780" y="14445"/>
                  <a:pt x="3780" y="14445"/>
                </a:cubicBezTo>
                <a:cubicBezTo>
                  <a:pt x="4455" y="13905"/>
                  <a:pt x="5265" y="13500"/>
                  <a:pt x="5940" y="13095"/>
                </a:cubicBezTo>
                <a:cubicBezTo>
                  <a:pt x="9315" y="17550"/>
                  <a:pt x="9315" y="17550"/>
                  <a:pt x="9315" y="17550"/>
                </a:cubicBezTo>
                <a:lnTo>
                  <a:pt x="9315" y="20250"/>
                </a:lnTo>
                <a:close/>
                <a:moveTo>
                  <a:pt x="9585" y="16875"/>
                </a:moveTo>
                <a:cubicBezTo>
                  <a:pt x="6615" y="12825"/>
                  <a:pt x="6615" y="12825"/>
                  <a:pt x="6615" y="12825"/>
                </a:cubicBezTo>
                <a:cubicBezTo>
                  <a:pt x="7560" y="12555"/>
                  <a:pt x="8505" y="12285"/>
                  <a:pt x="9585" y="12285"/>
                </a:cubicBezTo>
                <a:cubicBezTo>
                  <a:pt x="10665" y="12285"/>
                  <a:pt x="11610" y="12555"/>
                  <a:pt x="12555" y="12825"/>
                </a:cubicBezTo>
                <a:lnTo>
                  <a:pt x="9585" y="16875"/>
                </a:lnTo>
                <a:close/>
                <a:moveTo>
                  <a:pt x="8910" y="6615"/>
                </a:moveTo>
                <a:cubicBezTo>
                  <a:pt x="9045" y="6615"/>
                  <a:pt x="9315" y="6480"/>
                  <a:pt x="9315" y="6345"/>
                </a:cubicBezTo>
                <a:cubicBezTo>
                  <a:pt x="9315" y="6075"/>
                  <a:pt x="9450" y="5940"/>
                  <a:pt x="9585" y="5940"/>
                </a:cubicBezTo>
                <a:cubicBezTo>
                  <a:pt x="9855" y="5940"/>
                  <a:pt x="9990" y="6075"/>
                  <a:pt x="9990" y="6345"/>
                </a:cubicBezTo>
                <a:cubicBezTo>
                  <a:pt x="9990" y="6480"/>
                  <a:pt x="10125" y="6615"/>
                  <a:pt x="10260" y="6615"/>
                </a:cubicBezTo>
                <a:cubicBezTo>
                  <a:pt x="12150" y="6615"/>
                  <a:pt x="12150" y="6615"/>
                  <a:pt x="12150" y="6615"/>
                </a:cubicBezTo>
                <a:cubicBezTo>
                  <a:pt x="12825" y="6615"/>
                  <a:pt x="13230" y="6210"/>
                  <a:pt x="13230" y="5535"/>
                </a:cubicBezTo>
                <a:cubicBezTo>
                  <a:pt x="13230" y="4455"/>
                  <a:pt x="13230" y="4455"/>
                  <a:pt x="13230" y="4455"/>
                </a:cubicBezTo>
                <a:cubicBezTo>
                  <a:pt x="13230" y="3915"/>
                  <a:pt x="12825" y="3375"/>
                  <a:pt x="12150" y="3375"/>
                </a:cubicBezTo>
                <a:cubicBezTo>
                  <a:pt x="7020" y="3375"/>
                  <a:pt x="7020" y="3375"/>
                  <a:pt x="7020" y="3375"/>
                </a:cubicBezTo>
                <a:cubicBezTo>
                  <a:pt x="6345" y="3375"/>
                  <a:pt x="5940" y="3915"/>
                  <a:pt x="5940" y="4455"/>
                </a:cubicBezTo>
                <a:cubicBezTo>
                  <a:pt x="5940" y="5535"/>
                  <a:pt x="5940" y="5535"/>
                  <a:pt x="5940" y="5535"/>
                </a:cubicBezTo>
                <a:cubicBezTo>
                  <a:pt x="5940" y="6210"/>
                  <a:pt x="6345" y="6615"/>
                  <a:pt x="7020" y="6615"/>
                </a:cubicBezTo>
                <a:lnTo>
                  <a:pt x="8910" y="6615"/>
                </a:lnTo>
                <a:close/>
                <a:moveTo>
                  <a:pt x="6615" y="5535"/>
                </a:moveTo>
                <a:cubicBezTo>
                  <a:pt x="6615" y="4455"/>
                  <a:pt x="6615" y="4455"/>
                  <a:pt x="6615" y="4455"/>
                </a:cubicBezTo>
                <a:cubicBezTo>
                  <a:pt x="6615" y="4320"/>
                  <a:pt x="6750" y="4050"/>
                  <a:pt x="7020" y="4050"/>
                </a:cubicBezTo>
                <a:cubicBezTo>
                  <a:pt x="12150" y="4050"/>
                  <a:pt x="12150" y="4050"/>
                  <a:pt x="12150" y="4050"/>
                </a:cubicBezTo>
                <a:cubicBezTo>
                  <a:pt x="12420" y="4050"/>
                  <a:pt x="12555" y="4320"/>
                  <a:pt x="12555" y="4455"/>
                </a:cubicBezTo>
                <a:cubicBezTo>
                  <a:pt x="12555" y="5535"/>
                  <a:pt x="12555" y="5535"/>
                  <a:pt x="12555" y="5535"/>
                </a:cubicBezTo>
                <a:cubicBezTo>
                  <a:pt x="12555" y="5805"/>
                  <a:pt x="12420" y="5940"/>
                  <a:pt x="12150" y="5940"/>
                </a:cubicBezTo>
                <a:cubicBezTo>
                  <a:pt x="10530" y="5940"/>
                  <a:pt x="10530" y="5940"/>
                  <a:pt x="10530" y="5940"/>
                </a:cubicBezTo>
                <a:cubicBezTo>
                  <a:pt x="10395" y="5535"/>
                  <a:pt x="9990" y="5265"/>
                  <a:pt x="9585" y="5265"/>
                </a:cubicBezTo>
                <a:cubicBezTo>
                  <a:pt x="9180" y="5265"/>
                  <a:pt x="8775" y="5535"/>
                  <a:pt x="8640" y="5940"/>
                </a:cubicBezTo>
                <a:cubicBezTo>
                  <a:pt x="7020" y="5940"/>
                  <a:pt x="7020" y="5940"/>
                  <a:pt x="7020" y="5940"/>
                </a:cubicBezTo>
                <a:cubicBezTo>
                  <a:pt x="6750" y="5940"/>
                  <a:pt x="6615" y="5805"/>
                  <a:pt x="6615" y="5535"/>
                </a:cubicBezTo>
                <a:close/>
                <a:moveTo>
                  <a:pt x="19170" y="14445"/>
                </a:moveTo>
                <a:cubicBezTo>
                  <a:pt x="19170" y="10800"/>
                  <a:pt x="19170" y="10800"/>
                  <a:pt x="19170" y="10800"/>
                </a:cubicBezTo>
                <a:cubicBezTo>
                  <a:pt x="19170" y="10665"/>
                  <a:pt x="19035" y="10530"/>
                  <a:pt x="18765" y="10530"/>
                </a:cubicBezTo>
                <a:cubicBezTo>
                  <a:pt x="17010" y="10530"/>
                  <a:pt x="17010" y="10530"/>
                  <a:pt x="17010" y="10530"/>
                </a:cubicBezTo>
                <a:cubicBezTo>
                  <a:pt x="16875" y="10530"/>
                  <a:pt x="16740" y="10665"/>
                  <a:pt x="16740" y="10800"/>
                </a:cubicBezTo>
                <a:cubicBezTo>
                  <a:pt x="16740" y="14445"/>
                  <a:pt x="16740" y="14445"/>
                  <a:pt x="16740" y="14445"/>
                </a:cubicBezTo>
                <a:cubicBezTo>
                  <a:pt x="15255" y="14985"/>
                  <a:pt x="14310" y="16335"/>
                  <a:pt x="14310" y="17955"/>
                </a:cubicBezTo>
                <a:cubicBezTo>
                  <a:pt x="14310" y="19980"/>
                  <a:pt x="15930" y="21600"/>
                  <a:pt x="17955" y="21600"/>
                </a:cubicBezTo>
                <a:cubicBezTo>
                  <a:pt x="19980" y="21600"/>
                  <a:pt x="21600" y="19980"/>
                  <a:pt x="21600" y="17955"/>
                </a:cubicBezTo>
                <a:cubicBezTo>
                  <a:pt x="21600" y="16335"/>
                  <a:pt x="20655" y="14985"/>
                  <a:pt x="19170" y="14445"/>
                </a:cubicBezTo>
                <a:close/>
                <a:moveTo>
                  <a:pt x="17955" y="20925"/>
                </a:moveTo>
                <a:cubicBezTo>
                  <a:pt x="16470" y="20925"/>
                  <a:pt x="15120" y="19710"/>
                  <a:pt x="14985" y="18225"/>
                </a:cubicBezTo>
                <a:cubicBezTo>
                  <a:pt x="18495" y="18225"/>
                  <a:pt x="18495" y="18225"/>
                  <a:pt x="18495" y="18225"/>
                </a:cubicBezTo>
                <a:cubicBezTo>
                  <a:pt x="18630" y="18225"/>
                  <a:pt x="18900" y="18090"/>
                  <a:pt x="18900" y="17955"/>
                </a:cubicBezTo>
                <a:cubicBezTo>
                  <a:pt x="18900" y="17685"/>
                  <a:pt x="18630" y="17550"/>
                  <a:pt x="18495" y="17550"/>
                </a:cubicBezTo>
                <a:cubicBezTo>
                  <a:pt x="14985" y="17550"/>
                  <a:pt x="14985" y="17550"/>
                  <a:pt x="14985" y="17550"/>
                </a:cubicBezTo>
                <a:cubicBezTo>
                  <a:pt x="15120" y="16335"/>
                  <a:pt x="15930" y="15390"/>
                  <a:pt x="17145" y="15120"/>
                </a:cubicBezTo>
                <a:cubicBezTo>
                  <a:pt x="17280" y="14985"/>
                  <a:pt x="17415" y="14850"/>
                  <a:pt x="17415" y="14715"/>
                </a:cubicBezTo>
                <a:cubicBezTo>
                  <a:pt x="17415" y="11205"/>
                  <a:pt x="17415" y="11205"/>
                  <a:pt x="17415" y="11205"/>
                </a:cubicBezTo>
                <a:cubicBezTo>
                  <a:pt x="18495" y="11205"/>
                  <a:pt x="18495" y="11205"/>
                  <a:pt x="18495" y="11205"/>
                </a:cubicBezTo>
                <a:cubicBezTo>
                  <a:pt x="18495" y="14715"/>
                  <a:pt x="18495" y="14715"/>
                  <a:pt x="18495" y="14715"/>
                </a:cubicBezTo>
                <a:cubicBezTo>
                  <a:pt x="18495" y="14850"/>
                  <a:pt x="18630" y="14985"/>
                  <a:pt x="18765" y="15120"/>
                </a:cubicBezTo>
                <a:cubicBezTo>
                  <a:pt x="19845" y="15390"/>
                  <a:pt x="20790" y="16335"/>
                  <a:pt x="20925" y="17550"/>
                </a:cubicBezTo>
                <a:cubicBezTo>
                  <a:pt x="19845" y="17550"/>
                  <a:pt x="19845" y="17550"/>
                  <a:pt x="19845" y="17550"/>
                </a:cubicBezTo>
                <a:cubicBezTo>
                  <a:pt x="19710" y="17550"/>
                  <a:pt x="19575" y="17685"/>
                  <a:pt x="19575" y="17955"/>
                </a:cubicBezTo>
                <a:cubicBezTo>
                  <a:pt x="19575" y="18090"/>
                  <a:pt x="19710" y="18225"/>
                  <a:pt x="19845" y="18225"/>
                </a:cubicBezTo>
                <a:cubicBezTo>
                  <a:pt x="20925" y="18225"/>
                  <a:pt x="20925" y="18225"/>
                  <a:pt x="20925" y="18225"/>
                </a:cubicBezTo>
                <a:cubicBezTo>
                  <a:pt x="20655" y="19710"/>
                  <a:pt x="19440" y="20925"/>
                  <a:pt x="17955" y="209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40" name="Freeform 224"/>
          <p:cNvSpPr/>
          <p:nvPr/>
        </p:nvSpPr>
        <p:spPr>
          <a:xfrm>
            <a:off x="16422687" y="10663238"/>
            <a:ext cx="10953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95" y="9450"/>
                </a:moveTo>
                <a:cubicBezTo>
                  <a:pt x="7425" y="9315"/>
                  <a:pt x="7425" y="9315"/>
                  <a:pt x="7425" y="9315"/>
                </a:cubicBezTo>
                <a:cubicBezTo>
                  <a:pt x="7290" y="9315"/>
                  <a:pt x="7020" y="9315"/>
                  <a:pt x="7020" y="9585"/>
                </a:cubicBezTo>
                <a:cubicBezTo>
                  <a:pt x="6885" y="9720"/>
                  <a:pt x="7020" y="9990"/>
                  <a:pt x="7155" y="9990"/>
                </a:cubicBezTo>
                <a:cubicBezTo>
                  <a:pt x="7560" y="10125"/>
                  <a:pt x="7560" y="10125"/>
                  <a:pt x="7560" y="10125"/>
                </a:cubicBezTo>
                <a:cubicBezTo>
                  <a:pt x="7560" y="10395"/>
                  <a:pt x="7425" y="10530"/>
                  <a:pt x="7425" y="10800"/>
                </a:cubicBezTo>
                <a:cubicBezTo>
                  <a:pt x="7425" y="11070"/>
                  <a:pt x="7560" y="11205"/>
                  <a:pt x="7560" y="11475"/>
                </a:cubicBezTo>
                <a:cubicBezTo>
                  <a:pt x="7155" y="11610"/>
                  <a:pt x="7155" y="11610"/>
                  <a:pt x="7155" y="11610"/>
                </a:cubicBezTo>
                <a:cubicBezTo>
                  <a:pt x="7020" y="11610"/>
                  <a:pt x="6885" y="11880"/>
                  <a:pt x="7020" y="12015"/>
                </a:cubicBezTo>
                <a:cubicBezTo>
                  <a:pt x="7020" y="12150"/>
                  <a:pt x="7155" y="12285"/>
                  <a:pt x="7290" y="12285"/>
                </a:cubicBezTo>
                <a:cubicBezTo>
                  <a:pt x="7290" y="12285"/>
                  <a:pt x="7425" y="12285"/>
                  <a:pt x="7425" y="12285"/>
                </a:cubicBezTo>
                <a:cubicBezTo>
                  <a:pt x="7695" y="12150"/>
                  <a:pt x="7695" y="12150"/>
                  <a:pt x="7695" y="12150"/>
                </a:cubicBezTo>
                <a:cubicBezTo>
                  <a:pt x="7965" y="12555"/>
                  <a:pt x="8235" y="12960"/>
                  <a:pt x="8640" y="13230"/>
                </a:cubicBezTo>
                <a:cubicBezTo>
                  <a:pt x="8370" y="13635"/>
                  <a:pt x="8370" y="13635"/>
                  <a:pt x="8370" y="13635"/>
                </a:cubicBezTo>
                <a:cubicBezTo>
                  <a:pt x="8235" y="13770"/>
                  <a:pt x="8235" y="13905"/>
                  <a:pt x="8370" y="14040"/>
                </a:cubicBezTo>
                <a:cubicBezTo>
                  <a:pt x="8505" y="14040"/>
                  <a:pt x="8505" y="14175"/>
                  <a:pt x="8640" y="14175"/>
                </a:cubicBezTo>
                <a:cubicBezTo>
                  <a:pt x="8775" y="14175"/>
                  <a:pt x="8910" y="14040"/>
                  <a:pt x="8910" y="14040"/>
                </a:cubicBezTo>
                <a:cubicBezTo>
                  <a:pt x="9180" y="13635"/>
                  <a:pt x="9180" y="13635"/>
                  <a:pt x="9180" y="13635"/>
                </a:cubicBezTo>
                <a:cubicBezTo>
                  <a:pt x="9585" y="13905"/>
                  <a:pt x="9990" y="14040"/>
                  <a:pt x="10395" y="14175"/>
                </a:cubicBezTo>
                <a:cubicBezTo>
                  <a:pt x="10395" y="14445"/>
                  <a:pt x="10395" y="14445"/>
                  <a:pt x="10395" y="14445"/>
                </a:cubicBezTo>
                <a:cubicBezTo>
                  <a:pt x="10395" y="14715"/>
                  <a:pt x="10665" y="14850"/>
                  <a:pt x="10800" y="14850"/>
                </a:cubicBezTo>
                <a:cubicBezTo>
                  <a:pt x="10935" y="14850"/>
                  <a:pt x="11205" y="14715"/>
                  <a:pt x="11205" y="14445"/>
                </a:cubicBezTo>
                <a:cubicBezTo>
                  <a:pt x="11205" y="14175"/>
                  <a:pt x="11205" y="14175"/>
                  <a:pt x="11205" y="14175"/>
                </a:cubicBezTo>
                <a:cubicBezTo>
                  <a:pt x="11610" y="14040"/>
                  <a:pt x="12015" y="13905"/>
                  <a:pt x="12420" y="13635"/>
                </a:cubicBezTo>
                <a:cubicBezTo>
                  <a:pt x="12690" y="14040"/>
                  <a:pt x="12690" y="14040"/>
                  <a:pt x="12690" y="14040"/>
                </a:cubicBezTo>
                <a:cubicBezTo>
                  <a:pt x="12690" y="14040"/>
                  <a:pt x="12825" y="14175"/>
                  <a:pt x="12960" y="14175"/>
                </a:cubicBezTo>
                <a:cubicBezTo>
                  <a:pt x="13095" y="14175"/>
                  <a:pt x="13095" y="14040"/>
                  <a:pt x="13230" y="14040"/>
                </a:cubicBezTo>
                <a:cubicBezTo>
                  <a:pt x="13365" y="13905"/>
                  <a:pt x="13365" y="13770"/>
                  <a:pt x="13230" y="13635"/>
                </a:cubicBezTo>
                <a:cubicBezTo>
                  <a:pt x="12960" y="13230"/>
                  <a:pt x="12960" y="13230"/>
                  <a:pt x="12960" y="13230"/>
                </a:cubicBezTo>
                <a:cubicBezTo>
                  <a:pt x="13365" y="12960"/>
                  <a:pt x="13635" y="12555"/>
                  <a:pt x="13905" y="12150"/>
                </a:cubicBezTo>
                <a:cubicBezTo>
                  <a:pt x="14175" y="12285"/>
                  <a:pt x="14175" y="12285"/>
                  <a:pt x="14175" y="12285"/>
                </a:cubicBezTo>
                <a:cubicBezTo>
                  <a:pt x="14175" y="12285"/>
                  <a:pt x="14310" y="12285"/>
                  <a:pt x="14310" y="12285"/>
                </a:cubicBezTo>
                <a:cubicBezTo>
                  <a:pt x="14445" y="12285"/>
                  <a:pt x="14580" y="12150"/>
                  <a:pt x="14580" y="12015"/>
                </a:cubicBezTo>
                <a:cubicBezTo>
                  <a:pt x="14715" y="11880"/>
                  <a:pt x="14580" y="11610"/>
                  <a:pt x="14445" y="11610"/>
                </a:cubicBezTo>
                <a:cubicBezTo>
                  <a:pt x="14040" y="11475"/>
                  <a:pt x="14040" y="11475"/>
                  <a:pt x="14040" y="11475"/>
                </a:cubicBezTo>
                <a:cubicBezTo>
                  <a:pt x="14040" y="11205"/>
                  <a:pt x="14175" y="11070"/>
                  <a:pt x="14175" y="10800"/>
                </a:cubicBezTo>
                <a:cubicBezTo>
                  <a:pt x="14175" y="10530"/>
                  <a:pt x="14040" y="10395"/>
                  <a:pt x="14040" y="10125"/>
                </a:cubicBezTo>
                <a:cubicBezTo>
                  <a:pt x="14445" y="9990"/>
                  <a:pt x="14445" y="9990"/>
                  <a:pt x="14445" y="9990"/>
                </a:cubicBezTo>
                <a:cubicBezTo>
                  <a:pt x="14580" y="9990"/>
                  <a:pt x="14715" y="9720"/>
                  <a:pt x="14580" y="9585"/>
                </a:cubicBezTo>
                <a:cubicBezTo>
                  <a:pt x="14580" y="9315"/>
                  <a:pt x="14310" y="9315"/>
                  <a:pt x="14175" y="9315"/>
                </a:cubicBezTo>
                <a:cubicBezTo>
                  <a:pt x="13905" y="9450"/>
                  <a:pt x="13905" y="9450"/>
                  <a:pt x="13905" y="9450"/>
                </a:cubicBezTo>
                <a:cubicBezTo>
                  <a:pt x="13635" y="9045"/>
                  <a:pt x="13365" y="8640"/>
                  <a:pt x="12960" y="8370"/>
                </a:cubicBezTo>
                <a:cubicBezTo>
                  <a:pt x="13230" y="7965"/>
                  <a:pt x="13230" y="7965"/>
                  <a:pt x="13230" y="7965"/>
                </a:cubicBezTo>
                <a:cubicBezTo>
                  <a:pt x="13365" y="7830"/>
                  <a:pt x="13365" y="7695"/>
                  <a:pt x="13230" y="7560"/>
                </a:cubicBezTo>
                <a:cubicBezTo>
                  <a:pt x="12960" y="7425"/>
                  <a:pt x="12825" y="7425"/>
                  <a:pt x="12690" y="7560"/>
                </a:cubicBezTo>
                <a:cubicBezTo>
                  <a:pt x="12420" y="7965"/>
                  <a:pt x="12420" y="7965"/>
                  <a:pt x="12420" y="7965"/>
                </a:cubicBezTo>
                <a:cubicBezTo>
                  <a:pt x="12015" y="7695"/>
                  <a:pt x="11610" y="7560"/>
                  <a:pt x="11205" y="7425"/>
                </a:cubicBezTo>
                <a:cubicBezTo>
                  <a:pt x="11205" y="7155"/>
                  <a:pt x="11205" y="7155"/>
                  <a:pt x="11205" y="7155"/>
                </a:cubicBezTo>
                <a:cubicBezTo>
                  <a:pt x="11205" y="6885"/>
                  <a:pt x="10935" y="6750"/>
                  <a:pt x="10800" y="6750"/>
                </a:cubicBezTo>
                <a:cubicBezTo>
                  <a:pt x="10665" y="6750"/>
                  <a:pt x="10395" y="6885"/>
                  <a:pt x="10395" y="7155"/>
                </a:cubicBezTo>
                <a:cubicBezTo>
                  <a:pt x="10395" y="7425"/>
                  <a:pt x="10395" y="7425"/>
                  <a:pt x="10395" y="7425"/>
                </a:cubicBezTo>
                <a:cubicBezTo>
                  <a:pt x="9990" y="7560"/>
                  <a:pt x="9585" y="7695"/>
                  <a:pt x="9180" y="7965"/>
                </a:cubicBezTo>
                <a:cubicBezTo>
                  <a:pt x="8910" y="7560"/>
                  <a:pt x="8910" y="7560"/>
                  <a:pt x="8910" y="7560"/>
                </a:cubicBezTo>
                <a:cubicBezTo>
                  <a:pt x="8775" y="7425"/>
                  <a:pt x="8640" y="7425"/>
                  <a:pt x="8370" y="7560"/>
                </a:cubicBezTo>
                <a:cubicBezTo>
                  <a:pt x="8235" y="7695"/>
                  <a:pt x="8235" y="7830"/>
                  <a:pt x="8370" y="7965"/>
                </a:cubicBezTo>
                <a:cubicBezTo>
                  <a:pt x="8640" y="8370"/>
                  <a:pt x="8640" y="8370"/>
                  <a:pt x="8640" y="8370"/>
                </a:cubicBezTo>
                <a:cubicBezTo>
                  <a:pt x="8235" y="8640"/>
                  <a:pt x="7965" y="9045"/>
                  <a:pt x="7695" y="9450"/>
                </a:cubicBezTo>
                <a:close/>
                <a:moveTo>
                  <a:pt x="10800" y="8100"/>
                </a:moveTo>
                <a:cubicBezTo>
                  <a:pt x="12285" y="8100"/>
                  <a:pt x="13500" y="9315"/>
                  <a:pt x="13500" y="10800"/>
                </a:cubicBezTo>
                <a:cubicBezTo>
                  <a:pt x="13500" y="12285"/>
                  <a:pt x="12285" y="13500"/>
                  <a:pt x="10800" y="13500"/>
                </a:cubicBezTo>
                <a:cubicBezTo>
                  <a:pt x="9315" y="13500"/>
                  <a:pt x="8100" y="12285"/>
                  <a:pt x="8100" y="10800"/>
                </a:cubicBezTo>
                <a:cubicBezTo>
                  <a:pt x="8100" y="9315"/>
                  <a:pt x="9315" y="8100"/>
                  <a:pt x="10800" y="8100"/>
                </a:cubicBezTo>
                <a:close/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2690" y="21600"/>
                  <a:pt x="14445" y="21060"/>
                  <a:pt x="16065" y="20250"/>
                </a:cubicBezTo>
                <a:cubicBezTo>
                  <a:pt x="16200" y="20115"/>
                  <a:pt x="16335" y="19980"/>
                  <a:pt x="16200" y="19710"/>
                </a:cubicBezTo>
                <a:cubicBezTo>
                  <a:pt x="16065" y="19575"/>
                  <a:pt x="15930" y="19575"/>
                  <a:pt x="15795" y="19575"/>
                </a:cubicBezTo>
                <a:cubicBezTo>
                  <a:pt x="14175" y="20520"/>
                  <a:pt x="12555" y="20925"/>
                  <a:pt x="10800" y="20925"/>
                </a:cubicBezTo>
                <a:cubicBezTo>
                  <a:pt x="5265" y="20925"/>
                  <a:pt x="675" y="16335"/>
                  <a:pt x="675" y="10800"/>
                </a:cubicBezTo>
                <a:cubicBezTo>
                  <a:pt x="675" y="5265"/>
                  <a:pt x="5265" y="675"/>
                  <a:pt x="10800" y="675"/>
                </a:cubicBezTo>
                <a:cubicBezTo>
                  <a:pt x="16335" y="675"/>
                  <a:pt x="20925" y="5265"/>
                  <a:pt x="20925" y="10800"/>
                </a:cubicBezTo>
                <a:cubicBezTo>
                  <a:pt x="20925" y="12555"/>
                  <a:pt x="20520" y="14175"/>
                  <a:pt x="19575" y="15795"/>
                </a:cubicBezTo>
                <a:cubicBezTo>
                  <a:pt x="19575" y="15930"/>
                  <a:pt x="19575" y="16065"/>
                  <a:pt x="19710" y="16200"/>
                </a:cubicBezTo>
                <a:cubicBezTo>
                  <a:pt x="19980" y="16335"/>
                  <a:pt x="20115" y="16200"/>
                  <a:pt x="20250" y="16065"/>
                </a:cubicBezTo>
                <a:cubicBezTo>
                  <a:pt x="21060" y="14445"/>
                  <a:pt x="21600" y="12690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8225" y="16335"/>
                </a:moveTo>
                <a:cubicBezTo>
                  <a:pt x="17145" y="16335"/>
                  <a:pt x="16335" y="17145"/>
                  <a:pt x="16335" y="18225"/>
                </a:cubicBezTo>
                <a:cubicBezTo>
                  <a:pt x="16335" y="19170"/>
                  <a:pt x="17145" y="19980"/>
                  <a:pt x="18225" y="19980"/>
                </a:cubicBezTo>
                <a:cubicBezTo>
                  <a:pt x="19170" y="19980"/>
                  <a:pt x="19980" y="19170"/>
                  <a:pt x="19980" y="18225"/>
                </a:cubicBezTo>
                <a:cubicBezTo>
                  <a:pt x="19980" y="17145"/>
                  <a:pt x="19170" y="16335"/>
                  <a:pt x="18225" y="16335"/>
                </a:cubicBezTo>
                <a:close/>
                <a:moveTo>
                  <a:pt x="18225" y="19305"/>
                </a:moveTo>
                <a:cubicBezTo>
                  <a:pt x="17550" y="19305"/>
                  <a:pt x="17010" y="18765"/>
                  <a:pt x="17010" y="18225"/>
                </a:cubicBezTo>
                <a:cubicBezTo>
                  <a:pt x="17010" y="17550"/>
                  <a:pt x="17550" y="17010"/>
                  <a:pt x="18225" y="17010"/>
                </a:cubicBezTo>
                <a:cubicBezTo>
                  <a:pt x="18765" y="17010"/>
                  <a:pt x="19305" y="17550"/>
                  <a:pt x="19305" y="18225"/>
                </a:cubicBezTo>
                <a:cubicBezTo>
                  <a:pt x="19305" y="18765"/>
                  <a:pt x="18765" y="19305"/>
                  <a:pt x="18225" y="19305"/>
                </a:cubicBezTo>
                <a:close/>
                <a:moveTo>
                  <a:pt x="5535" y="16065"/>
                </a:moveTo>
                <a:cubicBezTo>
                  <a:pt x="7020" y="17550"/>
                  <a:pt x="8910" y="18225"/>
                  <a:pt x="10800" y="18225"/>
                </a:cubicBezTo>
                <a:cubicBezTo>
                  <a:pt x="12690" y="18225"/>
                  <a:pt x="14580" y="17550"/>
                  <a:pt x="16065" y="16065"/>
                </a:cubicBezTo>
                <a:cubicBezTo>
                  <a:pt x="18900" y="13095"/>
                  <a:pt x="18900" y="8505"/>
                  <a:pt x="16065" y="5535"/>
                </a:cubicBezTo>
                <a:cubicBezTo>
                  <a:pt x="13905" y="3510"/>
                  <a:pt x="10800" y="2835"/>
                  <a:pt x="8100" y="3915"/>
                </a:cubicBezTo>
                <a:cubicBezTo>
                  <a:pt x="8100" y="3915"/>
                  <a:pt x="7965" y="3915"/>
                  <a:pt x="7965" y="4050"/>
                </a:cubicBezTo>
                <a:cubicBezTo>
                  <a:pt x="7830" y="4050"/>
                  <a:pt x="7830" y="4320"/>
                  <a:pt x="7965" y="4455"/>
                </a:cubicBezTo>
                <a:cubicBezTo>
                  <a:pt x="8100" y="4590"/>
                  <a:pt x="8235" y="4590"/>
                  <a:pt x="8370" y="4590"/>
                </a:cubicBezTo>
                <a:cubicBezTo>
                  <a:pt x="10800" y="3510"/>
                  <a:pt x="13635" y="4185"/>
                  <a:pt x="15525" y="6075"/>
                </a:cubicBezTo>
                <a:cubicBezTo>
                  <a:pt x="18225" y="8640"/>
                  <a:pt x="18225" y="12960"/>
                  <a:pt x="15525" y="15525"/>
                </a:cubicBezTo>
                <a:cubicBezTo>
                  <a:pt x="14175" y="16875"/>
                  <a:pt x="12555" y="17550"/>
                  <a:pt x="10800" y="17550"/>
                </a:cubicBezTo>
                <a:cubicBezTo>
                  <a:pt x="9045" y="17550"/>
                  <a:pt x="7425" y="16875"/>
                  <a:pt x="6075" y="15525"/>
                </a:cubicBezTo>
                <a:cubicBezTo>
                  <a:pt x="4185" y="13635"/>
                  <a:pt x="3510" y="10800"/>
                  <a:pt x="4590" y="8370"/>
                </a:cubicBezTo>
                <a:cubicBezTo>
                  <a:pt x="4590" y="8100"/>
                  <a:pt x="4590" y="7965"/>
                  <a:pt x="4320" y="7830"/>
                </a:cubicBezTo>
                <a:cubicBezTo>
                  <a:pt x="4185" y="7830"/>
                  <a:pt x="3915" y="7965"/>
                  <a:pt x="3915" y="8100"/>
                </a:cubicBezTo>
                <a:cubicBezTo>
                  <a:pt x="2835" y="10800"/>
                  <a:pt x="3510" y="13905"/>
                  <a:pt x="5535" y="16065"/>
                </a:cubicBezTo>
                <a:close/>
                <a:moveTo>
                  <a:pt x="5805" y="3915"/>
                </a:moveTo>
                <a:cubicBezTo>
                  <a:pt x="5265" y="3915"/>
                  <a:pt x="4860" y="4185"/>
                  <a:pt x="4455" y="4455"/>
                </a:cubicBezTo>
                <a:cubicBezTo>
                  <a:pt x="4185" y="4860"/>
                  <a:pt x="3915" y="5265"/>
                  <a:pt x="3915" y="5805"/>
                </a:cubicBezTo>
                <a:cubicBezTo>
                  <a:pt x="3915" y="6345"/>
                  <a:pt x="4185" y="6750"/>
                  <a:pt x="4455" y="7155"/>
                </a:cubicBezTo>
                <a:cubicBezTo>
                  <a:pt x="4860" y="7425"/>
                  <a:pt x="5265" y="7695"/>
                  <a:pt x="5805" y="7695"/>
                </a:cubicBezTo>
                <a:cubicBezTo>
                  <a:pt x="6345" y="7695"/>
                  <a:pt x="6750" y="7425"/>
                  <a:pt x="7155" y="7155"/>
                </a:cubicBezTo>
                <a:cubicBezTo>
                  <a:pt x="7830" y="6345"/>
                  <a:pt x="7830" y="5265"/>
                  <a:pt x="7155" y="4455"/>
                </a:cubicBezTo>
                <a:cubicBezTo>
                  <a:pt x="6750" y="4185"/>
                  <a:pt x="6345" y="3915"/>
                  <a:pt x="5805" y="3915"/>
                </a:cubicBezTo>
                <a:close/>
                <a:moveTo>
                  <a:pt x="6615" y="6615"/>
                </a:moveTo>
                <a:cubicBezTo>
                  <a:pt x="6345" y="6885"/>
                  <a:pt x="6075" y="7020"/>
                  <a:pt x="5805" y="7020"/>
                </a:cubicBezTo>
                <a:cubicBezTo>
                  <a:pt x="5535" y="7020"/>
                  <a:pt x="5265" y="6885"/>
                  <a:pt x="4995" y="6615"/>
                </a:cubicBezTo>
                <a:cubicBezTo>
                  <a:pt x="4725" y="6345"/>
                  <a:pt x="4590" y="6075"/>
                  <a:pt x="4590" y="5805"/>
                </a:cubicBezTo>
                <a:cubicBezTo>
                  <a:pt x="4590" y="5535"/>
                  <a:pt x="4725" y="5265"/>
                  <a:pt x="4995" y="4995"/>
                </a:cubicBezTo>
                <a:cubicBezTo>
                  <a:pt x="5265" y="4725"/>
                  <a:pt x="5535" y="4590"/>
                  <a:pt x="5805" y="4590"/>
                </a:cubicBezTo>
                <a:cubicBezTo>
                  <a:pt x="6075" y="4590"/>
                  <a:pt x="6345" y="4725"/>
                  <a:pt x="6615" y="4995"/>
                </a:cubicBezTo>
                <a:cubicBezTo>
                  <a:pt x="7020" y="5400"/>
                  <a:pt x="7020" y="6210"/>
                  <a:pt x="6615" y="66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41" name="Freeform 225"/>
          <p:cNvSpPr/>
          <p:nvPr/>
        </p:nvSpPr>
        <p:spPr>
          <a:xfrm>
            <a:off x="18337212" y="1979614"/>
            <a:ext cx="10953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9575"/>
                </a:moveTo>
                <a:cubicBezTo>
                  <a:pt x="2025" y="19575"/>
                  <a:pt x="2025" y="19575"/>
                  <a:pt x="2025" y="19575"/>
                </a:cubicBezTo>
                <a:cubicBezTo>
                  <a:pt x="2025" y="405"/>
                  <a:pt x="2025" y="405"/>
                  <a:pt x="2025" y="405"/>
                </a:cubicBezTo>
                <a:cubicBezTo>
                  <a:pt x="2025" y="135"/>
                  <a:pt x="1890" y="0"/>
                  <a:pt x="1755" y="0"/>
                </a:cubicBezTo>
                <a:cubicBezTo>
                  <a:pt x="1485" y="0"/>
                  <a:pt x="1350" y="135"/>
                  <a:pt x="1350" y="405"/>
                </a:cubicBezTo>
                <a:cubicBezTo>
                  <a:pt x="1350" y="3240"/>
                  <a:pt x="1350" y="3240"/>
                  <a:pt x="1350" y="3240"/>
                </a:cubicBezTo>
                <a:cubicBezTo>
                  <a:pt x="405" y="3240"/>
                  <a:pt x="405" y="3240"/>
                  <a:pt x="405" y="3240"/>
                </a:cubicBezTo>
                <a:cubicBezTo>
                  <a:pt x="135" y="3240"/>
                  <a:pt x="0" y="3375"/>
                  <a:pt x="0" y="3645"/>
                </a:cubicBezTo>
                <a:cubicBezTo>
                  <a:pt x="0" y="3780"/>
                  <a:pt x="135" y="3915"/>
                  <a:pt x="405" y="3915"/>
                </a:cubicBezTo>
                <a:cubicBezTo>
                  <a:pt x="1350" y="3915"/>
                  <a:pt x="1350" y="3915"/>
                  <a:pt x="1350" y="3915"/>
                </a:cubicBezTo>
                <a:cubicBezTo>
                  <a:pt x="1350" y="6480"/>
                  <a:pt x="1350" y="6480"/>
                  <a:pt x="1350" y="6480"/>
                </a:cubicBezTo>
                <a:cubicBezTo>
                  <a:pt x="405" y="6480"/>
                  <a:pt x="405" y="6480"/>
                  <a:pt x="405" y="6480"/>
                </a:cubicBezTo>
                <a:cubicBezTo>
                  <a:pt x="135" y="6480"/>
                  <a:pt x="0" y="6615"/>
                  <a:pt x="0" y="6885"/>
                </a:cubicBezTo>
                <a:cubicBezTo>
                  <a:pt x="0" y="7020"/>
                  <a:pt x="135" y="7155"/>
                  <a:pt x="405" y="7155"/>
                </a:cubicBezTo>
                <a:cubicBezTo>
                  <a:pt x="1350" y="7155"/>
                  <a:pt x="1350" y="7155"/>
                  <a:pt x="1350" y="7155"/>
                </a:cubicBezTo>
                <a:cubicBezTo>
                  <a:pt x="1350" y="9720"/>
                  <a:pt x="1350" y="9720"/>
                  <a:pt x="1350" y="9720"/>
                </a:cubicBezTo>
                <a:cubicBezTo>
                  <a:pt x="405" y="9720"/>
                  <a:pt x="405" y="9720"/>
                  <a:pt x="405" y="9720"/>
                </a:cubicBezTo>
                <a:cubicBezTo>
                  <a:pt x="135" y="9720"/>
                  <a:pt x="0" y="9855"/>
                  <a:pt x="0" y="10125"/>
                </a:cubicBezTo>
                <a:cubicBezTo>
                  <a:pt x="0" y="10260"/>
                  <a:pt x="135" y="10395"/>
                  <a:pt x="405" y="10395"/>
                </a:cubicBezTo>
                <a:cubicBezTo>
                  <a:pt x="1350" y="10395"/>
                  <a:pt x="1350" y="10395"/>
                  <a:pt x="1350" y="10395"/>
                </a:cubicBezTo>
                <a:cubicBezTo>
                  <a:pt x="1350" y="12960"/>
                  <a:pt x="1350" y="12960"/>
                  <a:pt x="1350" y="12960"/>
                </a:cubicBezTo>
                <a:cubicBezTo>
                  <a:pt x="405" y="12960"/>
                  <a:pt x="405" y="12960"/>
                  <a:pt x="405" y="12960"/>
                </a:cubicBezTo>
                <a:cubicBezTo>
                  <a:pt x="135" y="12960"/>
                  <a:pt x="0" y="13230"/>
                  <a:pt x="0" y="13365"/>
                </a:cubicBezTo>
                <a:cubicBezTo>
                  <a:pt x="0" y="13500"/>
                  <a:pt x="135" y="13770"/>
                  <a:pt x="405" y="13770"/>
                </a:cubicBezTo>
                <a:cubicBezTo>
                  <a:pt x="1350" y="13770"/>
                  <a:pt x="1350" y="13770"/>
                  <a:pt x="1350" y="13770"/>
                </a:cubicBezTo>
                <a:cubicBezTo>
                  <a:pt x="1350" y="16335"/>
                  <a:pt x="1350" y="16335"/>
                  <a:pt x="1350" y="16335"/>
                </a:cubicBezTo>
                <a:cubicBezTo>
                  <a:pt x="405" y="16335"/>
                  <a:pt x="405" y="16335"/>
                  <a:pt x="405" y="16335"/>
                </a:cubicBezTo>
                <a:cubicBezTo>
                  <a:pt x="135" y="16335"/>
                  <a:pt x="0" y="16470"/>
                  <a:pt x="0" y="16605"/>
                </a:cubicBezTo>
                <a:cubicBezTo>
                  <a:pt x="0" y="16875"/>
                  <a:pt x="135" y="17010"/>
                  <a:pt x="405" y="17010"/>
                </a:cubicBezTo>
                <a:cubicBezTo>
                  <a:pt x="1350" y="17010"/>
                  <a:pt x="1350" y="17010"/>
                  <a:pt x="1350" y="17010"/>
                </a:cubicBezTo>
                <a:cubicBezTo>
                  <a:pt x="1350" y="19845"/>
                  <a:pt x="1350" y="19845"/>
                  <a:pt x="1350" y="19845"/>
                </a:cubicBezTo>
                <a:cubicBezTo>
                  <a:pt x="1350" y="20115"/>
                  <a:pt x="1485" y="20250"/>
                  <a:pt x="1755" y="20250"/>
                </a:cubicBezTo>
                <a:cubicBezTo>
                  <a:pt x="6750" y="20250"/>
                  <a:pt x="6750" y="20250"/>
                  <a:pt x="6750" y="20250"/>
                </a:cubicBezTo>
                <a:cubicBezTo>
                  <a:pt x="6750" y="21195"/>
                  <a:pt x="6750" y="21195"/>
                  <a:pt x="6750" y="21195"/>
                </a:cubicBezTo>
                <a:cubicBezTo>
                  <a:pt x="6750" y="21465"/>
                  <a:pt x="7020" y="21600"/>
                  <a:pt x="7155" y="21600"/>
                </a:cubicBezTo>
                <a:cubicBezTo>
                  <a:pt x="7290" y="21600"/>
                  <a:pt x="7560" y="21465"/>
                  <a:pt x="7560" y="21195"/>
                </a:cubicBezTo>
                <a:cubicBezTo>
                  <a:pt x="7560" y="20250"/>
                  <a:pt x="7560" y="20250"/>
                  <a:pt x="7560" y="20250"/>
                </a:cubicBezTo>
                <a:cubicBezTo>
                  <a:pt x="15525" y="20250"/>
                  <a:pt x="15525" y="20250"/>
                  <a:pt x="15525" y="20250"/>
                </a:cubicBezTo>
                <a:cubicBezTo>
                  <a:pt x="15525" y="21195"/>
                  <a:pt x="15525" y="21195"/>
                  <a:pt x="15525" y="21195"/>
                </a:cubicBezTo>
                <a:cubicBezTo>
                  <a:pt x="15525" y="21465"/>
                  <a:pt x="15660" y="21600"/>
                  <a:pt x="15795" y="21600"/>
                </a:cubicBezTo>
                <a:cubicBezTo>
                  <a:pt x="16065" y="21600"/>
                  <a:pt x="16200" y="21465"/>
                  <a:pt x="16200" y="21195"/>
                </a:cubicBezTo>
                <a:cubicBezTo>
                  <a:pt x="16200" y="20250"/>
                  <a:pt x="16200" y="20250"/>
                  <a:pt x="16200" y="20250"/>
                </a:cubicBezTo>
                <a:cubicBezTo>
                  <a:pt x="21195" y="20250"/>
                  <a:pt x="21195" y="20250"/>
                  <a:pt x="21195" y="20250"/>
                </a:cubicBezTo>
                <a:cubicBezTo>
                  <a:pt x="21465" y="20250"/>
                  <a:pt x="21600" y="20115"/>
                  <a:pt x="21600" y="19845"/>
                </a:cubicBezTo>
                <a:cubicBezTo>
                  <a:pt x="21600" y="19710"/>
                  <a:pt x="21465" y="19575"/>
                  <a:pt x="21195" y="19575"/>
                </a:cubicBezTo>
                <a:close/>
                <a:moveTo>
                  <a:pt x="3510" y="18900"/>
                </a:moveTo>
                <a:cubicBezTo>
                  <a:pt x="3780" y="18900"/>
                  <a:pt x="3915" y="18630"/>
                  <a:pt x="3915" y="18495"/>
                </a:cubicBezTo>
                <a:cubicBezTo>
                  <a:pt x="3915" y="10395"/>
                  <a:pt x="3915" y="10395"/>
                  <a:pt x="3915" y="10395"/>
                </a:cubicBezTo>
                <a:cubicBezTo>
                  <a:pt x="6750" y="10395"/>
                  <a:pt x="6750" y="10395"/>
                  <a:pt x="6750" y="10395"/>
                </a:cubicBezTo>
                <a:cubicBezTo>
                  <a:pt x="6750" y="18495"/>
                  <a:pt x="6750" y="18495"/>
                  <a:pt x="6750" y="18495"/>
                </a:cubicBezTo>
                <a:cubicBezTo>
                  <a:pt x="6750" y="18630"/>
                  <a:pt x="7020" y="18900"/>
                  <a:pt x="7155" y="18900"/>
                </a:cubicBezTo>
                <a:cubicBezTo>
                  <a:pt x="7290" y="18900"/>
                  <a:pt x="7560" y="18630"/>
                  <a:pt x="7560" y="18495"/>
                </a:cubicBezTo>
                <a:cubicBezTo>
                  <a:pt x="7560" y="13770"/>
                  <a:pt x="7560" y="13770"/>
                  <a:pt x="7560" y="13770"/>
                </a:cubicBezTo>
                <a:cubicBezTo>
                  <a:pt x="10260" y="13770"/>
                  <a:pt x="10260" y="13770"/>
                  <a:pt x="10260" y="13770"/>
                </a:cubicBezTo>
                <a:cubicBezTo>
                  <a:pt x="10260" y="18495"/>
                  <a:pt x="10260" y="18495"/>
                  <a:pt x="10260" y="18495"/>
                </a:cubicBezTo>
                <a:cubicBezTo>
                  <a:pt x="10260" y="18630"/>
                  <a:pt x="10395" y="18900"/>
                  <a:pt x="10530" y="18900"/>
                </a:cubicBezTo>
                <a:cubicBezTo>
                  <a:pt x="10800" y="18900"/>
                  <a:pt x="10935" y="18630"/>
                  <a:pt x="10935" y="18495"/>
                </a:cubicBezTo>
                <a:cubicBezTo>
                  <a:pt x="10935" y="13365"/>
                  <a:pt x="10935" y="13365"/>
                  <a:pt x="10935" y="13365"/>
                </a:cubicBezTo>
                <a:cubicBezTo>
                  <a:pt x="10935" y="13230"/>
                  <a:pt x="10800" y="12960"/>
                  <a:pt x="10530" y="12960"/>
                </a:cubicBezTo>
                <a:cubicBezTo>
                  <a:pt x="7560" y="12960"/>
                  <a:pt x="7560" y="12960"/>
                  <a:pt x="7560" y="12960"/>
                </a:cubicBezTo>
                <a:cubicBezTo>
                  <a:pt x="7560" y="10125"/>
                  <a:pt x="7560" y="10125"/>
                  <a:pt x="7560" y="10125"/>
                </a:cubicBezTo>
                <a:cubicBezTo>
                  <a:pt x="7560" y="9855"/>
                  <a:pt x="7290" y="9720"/>
                  <a:pt x="7155" y="9720"/>
                </a:cubicBezTo>
                <a:cubicBezTo>
                  <a:pt x="3510" y="9720"/>
                  <a:pt x="3510" y="9720"/>
                  <a:pt x="3510" y="9720"/>
                </a:cubicBezTo>
                <a:cubicBezTo>
                  <a:pt x="3375" y="9720"/>
                  <a:pt x="3240" y="9855"/>
                  <a:pt x="3240" y="10125"/>
                </a:cubicBezTo>
                <a:cubicBezTo>
                  <a:pt x="3240" y="18495"/>
                  <a:pt x="3240" y="18495"/>
                  <a:pt x="3240" y="18495"/>
                </a:cubicBezTo>
                <a:cubicBezTo>
                  <a:pt x="3240" y="18630"/>
                  <a:pt x="3375" y="18900"/>
                  <a:pt x="3510" y="18900"/>
                </a:cubicBezTo>
                <a:close/>
                <a:moveTo>
                  <a:pt x="12420" y="18900"/>
                </a:moveTo>
                <a:cubicBezTo>
                  <a:pt x="12555" y="18900"/>
                  <a:pt x="12690" y="18630"/>
                  <a:pt x="12690" y="18495"/>
                </a:cubicBezTo>
                <a:cubicBezTo>
                  <a:pt x="12690" y="3915"/>
                  <a:pt x="12690" y="3915"/>
                  <a:pt x="12690" y="3915"/>
                </a:cubicBezTo>
                <a:cubicBezTo>
                  <a:pt x="15525" y="3915"/>
                  <a:pt x="15525" y="3915"/>
                  <a:pt x="15525" y="3915"/>
                </a:cubicBezTo>
                <a:cubicBezTo>
                  <a:pt x="15525" y="18495"/>
                  <a:pt x="15525" y="18495"/>
                  <a:pt x="15525" y="18495"/>
                </a:cubicBezTo>
                <a:cubicBezTo>
                  <a:pt x="15525" y="18630"/>
                  <a:pt x="15660" y="18900"/>
                  <a:pt x="15795" y="18900"/>
                </a:cubicBezTo>
                <a:cubicBezTo>
                  <a:pt x="16065" y="18900"/>
                  <a:pt x="16200" y="18630"/>
                  <a:pt x="16200" y="18495"/>
                </a:cubicBezTo>
                <a:cubicBezTo>
                  <a:pt x="16200" y="7155"/>
                  <a:pt x="16200" y="7155"/>
                  <a:pt x="16200" y="7155"/>
                </a:cubicBezTo>
                <a:cubicBezTo>
                  <a:pt x="19035" y="7155"/>
                  <a:pt x="19035" y="7155"/>
                  <a:pt x="19035" y="7155"/>
                </a:cubicBezTo>
                <a:cubicBezTo>
                  <a:pt x="19035" y="18495"/>
                  <a:pt x="19035" y="18495"/>
                  <a:pt x="19035" y="18495"/>
                </a:cubicBezTo>
                <a:cubicBezTo>
                  <a:pt x="19035" y="18630"/>
                  <a:pt x="19170" y="18900"/>
                  <a:pt x="19440" y="18900"/>
                </a:cubicBezTo>
                <a:cubicBezTo>
                  <a:pt x="19575" y="18900"/>
                  <a:pt x="19710" y="18630"/>
                  <a:pt x="19710" y="18495"/>
                </a:cubicBezTo>
                <a:cubicBezTo>
                  <a:pt x="19710" y="6885"/>
                  <a:pt x="19710" y="6885"/>
                  <a:pt x="19710" y="6885"/>
                </a:cubicBezTo>
                <a:cubicBezTo>
                  <a:pt x="19710" y="6615"/>
                  <a:pt x="19575" y="6480"/>
                  <a:pt x="19440" y="6480"/>
                </a:cubicBezTo>
                <a:cubicBezTo>
                  <a:pt x="16200" y="6480"/>
                  <a:pt x="16200" y="6480"/>
                  <a:pt x="16200" y="6480"/>
                </a:cubicBezTo>
                <a:cubicBezTo>
                  <a:pt x="16200" y="3645"/>
                  <a:pt x="16200" y="3645"/>
                  <a:pt x="16200" y="3645"/>
                </a:cubicBezTo>
                <a:cubicBezTo>
                  <a:pt x="16200" y="3375"/>
                  <a:pt x="16065" y="3240"/>
                  <a:pt x="15795" y="3240"/>
                </a:cubicBezTo>
                <a:cubicBezTo>
                  <a:pt x="12420" y="3240"/>
                  <a:pt x="12420" y="3240"/>
                  <a:pt x="12420" y="3240"/>
                </a:cubicBezTo>
                <a:cubicBezTo>
                  <a:pt x="12285" y="3240"/>
                  <a:pt x="12015" y="3375"/>
                  <a:pt x="12015" y="3645"/>
                </a:cubicBezTo>
                <a:cubicBezTo>
                  <a:pt x="12015" y="18495"/>
                  <a:pt x="12015" y="18495"/>
                  <a:pt x="12015" y="18495"/>
                </a:cubicBezTo>
                <a:cubicBezTo>
                  <a:pt x="12015" y="18630"/>
                  <a:pt x="12285" y="18900"/>
                  <a:pt x="12420" y="189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42" name="Freeform 226"/>
          <p:cNvSpPr/>
          <p:nvPr/>
        </p:nvSpPr>
        <p:spPr>
          <a:xfrm>
            <a:off x="18337212" y="3192464"/>
            <a:ext cx="109537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455"/>
                </a:moveTo>
                <a:cubicBezTo>
                  <a:pt x="19845" y="270"/>
                  <a:pt x="19845" y="270"/>
                  <a:pt x="19845" y="270"/>
                </a:cubicBezTo>
                <a:cubicBezTo>
                  <a:pt x="19710" y="0"/>
                  <a:pt x="19575" y="0"/>
                  <a:pt x="19305" y="0"/>
                </a:cubicBezTo>
                <a:cubicBezTo>
                  <a:pt x="13500" y="2430"/>
                  <a:pt x="13500" y="2430"/>
                  <a:pt x="13500" y="2430"/>
                </a:cubicBezTo>
                <a:cubicBezTo>
                  <a:pt x="13365" y="2565"/>
                  <a:pt x="13365" y="2700"/>
                  <a:pt x="13365" y="2835"/>
                </a:cubicBezTo>
                <a:cubicBezTo>
                  <a:pt x="13365" y="2970"/>
                  <a:pt x="13365" y="2970"/>
                  <a:pt x="13365" y="2970"/>
                </a:cubicBezTo>
                <a:cubicBezTo>
                  <a:pt x="3915" y="6885"/>
                  <a:pt x="3915" y="6885"/>
                  <a:pt x="3915" y="6885"/>
                </a:cubicBezTo>
                <a:cubicBezTo>
                  <a:pt x="3915" y="6885"/>
                  <a:pt x="3780" y="7020"/>
                  <a:pt x="3780" y="7155"/>
                </a:cubicBezTo>
                <a:cubicBezTo>
                  <a:pt x="3780" y="7155"/>
                  <a:pt x="3780" y="7290"/>
                  <a:pt x="3780" y="7425"/>
                </a:cubicBezTo>
                <a:cubicBezTo>
                  <a:pt x="3780" y="7425"/>
                  <a:pt x="3780" y="7425"/>
                  <a:pt x="3780" y="7425"/>
                </a:cubicBezTo>
                <a:cubicBezTo>
                  <a:pt x="270" y="8910"/>
                  <a:pt x="270" y="8910"/>
                  <a:pt x="270" y="8910"/>
                </a:cubicBezTo>
                <a:cubicBezTo>
                  <a:pt x="0" y="9045"/>
                  <a:pt x="0" y="9180"/>
                  <a:pt x="0" y="9450"/>
                </a:cubicBezTo>
                <a:cubicBezTo>
                  <a:pt x="1080" y="11880"/>
                  <a:pt x="1080" y="11880"/>
                  <a:pt x="1080" y="11880"/>
                </a:cubicBezTo>
                <a:cubicBezTo>
                  <a:pt x="1080" y="12015"/>
                  <a:pt x="1215" y="12150"/>
                  <a:pt x="1215" y="12150"/>
                </a:cubicBezTo>
                <a:cubicBezTo>
                  <a:pt x="1350" y="12150"/>
                  <a:pt x="1350" y="12150"/>
                  <a:pt x="1350" y="12150"/>
                </a:cubicBezTo>
                <a:cubicBezTo>
                  <a:pt x="1485" y="12150"/>
                  <a:pt x="1485" y="12150"/>
                  <a:pt x="1485" y="12150"/>
                </a:cubicBezTo>
                <a:cubicBezTo>
                  <a:pt x="5130" y="10665"/>
                  <a:pt x="5130" y="10665"/>
                  <a:pt x="5130" y="10665"/>
                </a:cubicBezTo>
                <a:cubicBezTo>
                  <a:pt x="5130" y="10800"/>
                  <a:pt x="5130" y="10800"/>
                  <a:pt x="5130" y="10800"/>
                </a:cubicBezTo>
                <a:cubicBezTo>
                  <a:pt x="5265" y="10935"/>
                  <a:pt x="5400" y="10935"/>
                  <a:pt x="5535" y="10935"/>
                </a:cubicBezTo>
                <a:cubicBezTo>
                  <a:pt x="5535" y="10935"/>
                  <a:pt x="5535" y="10935"/>
                  <a:pt x="5670" y="10935"/>
                </a:cubicBezTo>
                <a:cubicBezTo>
                  <a:pt x="14175" y="7425"/>
                  <a:pt x="14175" y="7425"/>
                  <a:pt x="14175" y="7425"/>
                </a:cubicBezTo>
                <a:cubicBezTo>
                  <a:pt x="14310" y="7290"/>
                  <a:pt x="14445" y="7155"/>
                  <a:pt x="14310" y="6885"/>
                </a:cubicBezTo>
                <a:cubicBezTo>
                  <a:pt x="14310" y="6750"/>
                  <a:pt x="14040" y="6750"/>
                  <a:pt x="13905" y="6750"/>
                </a:cubicBezTo>
                <a:cubicBezTo>
                  <a:pt x="5670" y="10125"/>
                  <a:pt x="5670" y="10125"/>
                  <a:pt x="5670" y="10125"/>
                </a:cubicBezTo>
                <a:cubicBezTo>
                  <a:pt x="4590" y="7425"/>
                  <a:pt x="4590" y="7425"/>
                  <a:pt x="4590" y="7425"/>
                </a:cubicBezTo>
                <a:cubicBezTo>
                  <a:pt x="13635" y="3645"/>
                  <a:pt x="13635" y="3645"/>
                  <a:pt x="13635" y="3645"/>
                </a:cubicBezTo>
                <a:cubicBezTo>
                  <a:pt x="15120" y="7155"/>
                  <a:pt x="15120" y="7155"/>
                  <a:pt x="15120" y="7155"/>
                </a:cubicBezTo>
                <a:cubicBezTo>
                  <a:pt x="15120" y="7155"/>
                  <a:pt x="15255" y="7290"/>
                  <a:pt x="15255" y="7290"/>
                </a:cubicBezTo>
                <a:cubicBezTo>
                  <a:pt x="15390" y="7290"/>
                  <a:pt x="15390" y="7290"/>
                  <a:pt x="15390" y="7290"/>
                </a:cubicBezTo>
                <a:cubicBezTo>
                  <a:pt x="15525" y="7290"/>
                  <a:pt x="15525" y="7290"/>
                  <a:pt x="15525" y="7290"/>
                </a:cubicBezTo>
                <a:cubicBezTo>
                  <a:pt x="16875" y="6750"/>
                  <a:pt x="16875" y="6750"/>
                  <a:pt x="16875" y="6750"/>
                </a:cubicBezTo>
                <a:cubicBezTo>
                  <a:pt x="16875" y="6750"/>
                  <a:pt x="21330" y="4860"/>
                  <a:pt x="21330" y="4860"/>
                </a:cubicBezTo>
                <a:cubicBezTo>
                  <a:pt x="21465" y="4860"/>
                  <a:pt x="21600" y="4860"/>
                  <a:pt x="21600" y="4725"/>
                </a:cubicBezTo>
                <a:cubicBezTo>
                  <a:pt x="21600" y="4590"/>
                  <a:pt x="21600" y="4590"/>
                  <a:pt x="21600" y="4455"/>
                </a:cubicBezTo>
                <a:close/>
                <a:moveTo>
                  <a:pt x="4860" y="9990"/>
                </a:moveTo>
                <a:cubicBezTo>
                  <a:pt x="1620" y="11340"/>
                  <a:pt x="1620" y="11340"/>
                  <a:pt x="1620" y="11340"/>
                </a:cubicBezTo>
                <a:cubicBezTo>
                  <a:pt x="810" y="9450"/>
                  <a:pt x="810" y="9450"/>
                  <a:pt x="810" y="9450"/>
                </a:cubicBezTo>
                <a:cubicBezTo>
                  <a:pt x="4050" y="8100"/>
                  <a:pt x="4050" y="8100"/>
                  <a:pt x="4050" y="8100"/>
                </a:cubicBezTo>
                <a:lnTo>
                  <a:pt x="4860" y="9990"/>
                </a:lnTo>
                <a:close/>
                <a:moveTo>
                  <a:pt x="15660" y="6480"/>
                </a:moveTo>
                <a:cubicBezTo>
                  <a:pt x="14175" y="3105"/>
                  <a:pt x="14175" y="3105"/>
                  <a:pt x="14175" y="3105"/>
                </a:cubicBezTo>
                <a:cubicBezTo>
                  <a:pt x="14175" y="2970"/>
                  <a:pt x="14175" y="2970"/>
                  <a:pt x="14175" y="2970"/>
                </a:cubicBezTo>
                <a:cubicBezTo>
                  <a:pt x="14850" y="2700"/>
                  <a:pt x="14850" y="2700"/>
                  <a:pt x="14850" y="2700"/>
                </a:cubicBezTo>
                <a:cubicBezTo>
                  <a:pt x="16335" y="6210"/>
                  <a:pt x="16335" y="6210"/>
                  <a:pt x="16335" y="6210"/>
                </a:cubicBezTo>
                <a:lnTo>
                  <a:pt x="15660" y="6480"/>
                </a:lnTo>
                <a:close/>
                <a:moveTo>
                  <a:pt x="16875" y="5940"/>
                </a:moveTo>
                <a:cubicBezTo>
                  <a:pt x="15390" y="2430"/>
                  <a:pt x="15390" y="2430"/>
                  <a:pt x="15390" y="2430"/>
                </a:cubicBezTo>
                <a:cubicBezTo>
                  <a:pt x="19305" y="810"/>
                  <a:pt x="19305" y="810"/>
                  <a:pt x="19305" y="810"/>
                </a:cubicBezTo>
                <a:cubicBezTo>
                  <a:pt x="20790" y="4455"/>
                  <a:pt x="20790" y="4455"/>
                  <a:pt x="20790" y="4455"/>
                </a:cubicBezTo>
                <a:lnTo>
                  <a:pt x="16875" y="5940"/>
                </a:lnTo>
                <a:close/>
                <a:moveTo>
                  <a:pt x="12960" y="14715"/>
                </a:moveTo>
                <a:cubicBezTo>
                  <a:pt x="12960" y="14715"/>
                  <a:pt x="12960" y="14715"/>
                  <a:pt x="12960" y="14715"/>
                </a:cubicBezTo>
                <a:cubicBezTo>
                  <a:pt x="13230" y="14715"/>
                  <a:pt x="13365" y="14580"/>
                  <a:pt x="13365" y="14310"/>
                </a:cubicBezTo>
                <a:cubicBezTo>
                  <a:pt x="13365" y="14175"/>
                  <a:pt x="13230" y="14040"/>
                  <a:pt x="12960" y="14040"/>
                </a:cubicBezTo>
                <a:cubicBezTo>
                  <a:pt x="12825" y="14040"/>
                  <a:pt x="12825" y="14040"/>
                  <a:pt x="12825" y="14040"/>
                </a:cubicBezTo>
                <a:cubicBezTo>
                  <a:pt x="12420" y="12960"/>
                  <a:pt x="12420" y="12960"/>
                  <a:pt x="12420" y="12960"/>
                </a:cubicBezTo>
                <a:cubicBezTo>
                  <a:pt x="12420" y="12690"/>
                  <a:pt x="12285" y="12690"/>
                  <a:pt x="12150" y="12690"/>
                </a:cubicBezTo>
                <a:cubicBezTo>
                  <a:pt x="11205" y="12690"/>
                  <a:pt x="11205" y="12690"/>
                  <a:pt x="11205" y="12690"/>
                </a:cubicBezTo>
                <a:cubicBezTo>
                  <a:pt x="11205" y="10125"/>
                  <a:pt x="11205" y="10125"/>
                  <a:pt x="11205" y="10125"/>
                </a:cubicBezTo>
                <a:cubicBezTo>
                  <a:pt x="12285" y="9720"/>
                  <a:pt x="12285" y="9720"/>
                  <a:pt x="12285" y="9720"/>
                </a:cubicBezTo>
                <a:cubicBezTo>
                  <a:pt x="12420" y="9585"/>
                  <a:pt x="12555" y="9450"/>
                  <a:pt x="12420" y="9180"/>
                </a:cubicBezTo>
                <a:cubicBezTo>
                  <a:pt x="12420" y="9045"/>
                  <a:pt x="12150" y="8910"/>
                  <a:pt x="12015" y="9045"/>
                </a:cubicBezTo>
                <a:cubicBezTo>
                  <a:pt x="10665" y="9585"/>
                  <a:pt x="10665" y="9585"/>
                  <a:pt x="10665" y="9585"/>
                </a:cubicBezTo>
                <a:cubicBezTo>
                  <a:pt x="10665" y="9585"/>
                  <a:pt x="10665" y="9585"/>
                  <a:pt x="10665" y="9585"/>
                </a:cubicBezTo>
                <a:cubicBezTo>
                  <a:pt x="9315" y="10125"/>
                  <a:pt x="9315" y="10125"/>
                  <a:pt x="9315" y="10125"/>
                </a:cubicBezTo>
                <a:cubicBezTo>
                  <a:pt x="9180" y="10260"/>
                  <a:pt x="9045" y="10395"/>
                  <a:pt x="9180" y="10530"/>
                </a:cubicBezTo>
                <a:cubicBezTo>
                  <a:pt x="9180" y="10665"/>
                  <a:pt x="9315" y="10800"/>
                  <a:pt x="9450" y="10800"/>
                </a:cubicBezTo>
                <a:cubicBezTo>
                  <a:pt x="9450" y="10800"/>
                  <a:pt x="9585" y="10800"/>
                  <a:pt x="9585" y="10800"/>
                </a:cubicBezTo>
                <a:cubicBezTo>
                  <a:pt x="10395" y="10395"/>
                  <a:pt x="10395" y="10395"/>
                  <a:pt x="10395" y="10395"/>
                </a:cubicBezTo>
                <a:cubicBezTo>
                  <a:pt x="10395" y="12690"/>
                  <a:pt x="10395" y="12690"/>
                  <a:pt x="10395" y="12690"/>
                </a:cubicBezTo>
                <a:cubicBezTo>
                  <a:pt x="9450" y="12690"/>
                  <a:pt x="9450" y="12690"/>
                  <a:pt x="9450" y="12690"/>
                </a:cubicBezTo>
                <a:cubicBezTo>
                  <a:pt x="9315" y="12690"/>
                  <a:pt x="9180" y="12690"/>
                  <a:pt x="9180" y="12960"/>
                </a:cubicBezTo>
                <a:cubicBezTo>
                  <a:pt x="8775" y="14040"/>
                  <a:pt x="8775" y="14040"/>
                  <a:pt x="8775" y="14040"/>
                </a:cubicBezTo>
                <a:cubicBezTo>
                  <a:pt x="8640" y="14040"/>
                  <a:pt x="8640" y="14040"/>
                  <a:pt x="8640" y="14040"/>
                </a:cubicBezTo>
                <a:cubicBezTo>
                  <a:pt x="8370" y="14040"/>
                  <a:pt x="8235" y="14175"/>
                  <a:pt x="8235" y="14310"/>
                </a:cubicBezTo>
                <a:cubicBezTo>
                  <a:pt x="8235" y="14580"/>
                  <a:pt x="8370" y="14715"/>
                  <a:pt x="8640" y="14715"/>
                </a:cubicBezTo>
                <a:cubicBezTo>
                  <a:pt x="8640" y="14715"/>
                  <a:pt x="8640" y="14715"/>
                  <a:pt x="8640" y="14715"/>
                </a:cubicBezTo>
                <a:cubicBezTo>
                  <a:pt x="6885" y="21195"/>
                  <a:pt x="6885" y="21195"/>
                  <a:pt x="6885" y="21195"/>
                </a:cubicBezTo>
                <a:cubicBezTo>
                  <a:pt x="6750" y="21330"/>
                  <a:pt x="6885" y="21600"/>
                  <a:pt x="7020" y="21600"/>
                </a:cubicBezTo>
                <a:cubicBezTo>
                  <a:pt x="7290" y="21600"/>
                  <a:pt x="7425" y="21465"/>
                  <a:pt x="7425" y="21330"/>
                </a:cubicBezTo>
                <a:cubicBezTo>
                  <a:pt x="9315" y="14715"/>
                  <a:pt x="9315" y="14715"/>
                  <a:pt x="9315" y="14715"/>
                </a:cubicBezTo>
                <a:cubicBezTo>
                  <a:pt x="10395" y="14715"/>
                  <a:pt x="10395" y="14715"/>
                  <a:pt x="10395" y="14715"/>
                </a:cubicBezTo>
                <a:cubicBezTo>
                  <a:pt x="10395" y="21195"/>
                  <a:pt x="10395" y="21195"/>
                  <a:pt x="10395" y="21195"/>
                </a:cubicBezTo>
                <a:cubicBezTo>
                  <a:pt x="10395" y="21465"/>
                  <a:pt x="10665" y="21600"/>
                  <a:pt x="10800" y="21600"/>
                </a:cubicBezTo>
                <a:cubicBezTo>
                  <a:pt x="10935" y="21600"/>
                  <a:pt x="11205" y="21465"/>
                  <a:pt x="11205" y="21195"/>
                </a:cubicBezTo>
                <a:cubicBezTo>
                  <a:pt x="11205" y="14715"/>
                  <a:pt x="11205" y="14715"/>
                  <a:pt x="11205" y="14715"/>
                </a:cubicBezTo>
                <a:cubicBezTo>
                  <a:pt x="12285" y="14715"/>
                  <a:pt x="12285" y="14715"/>
                  <a:pt x="12285" y="14715"/>
                </a:cubicBezTo>
                <a:cubicBezTo>
                  <a:pt x="14175" y="21330"/>
                  <a:pt x="14175" y="21330"/>
                  <a:pt x="14175" y="21330"/>
                </a:cubicBezTo>
                <a:cubicBezTo>
                  <a:pt x="14175" y="21465"/>
                  <a:pt x="14310" y="21600"/>
                  <a:pt x="14445" y="21600"/>
                </a:cubicBezTo>
                <a:cubicBezTo>
                  <a:pt x="14445" y="21600"/>
                  <a:pt x="14445" y="21600"/>
                  <a:pt x="14580" y="21600"/>
                </a:cubicBezTo>
                <a:cubicBezTo>
                  <a:pt x="14715" y="21600"/>
                  <a:pt x="14850" y="21330"/>
                  <a:pt x="14715" y="21195"/>
                </a:cubicBezTo>
                <a:lnTo>
                  <a:pt x="12960" y="14715"/>
                </a:lnTo>
                <a:close/>
                <a:moveTo>
                  <a:pt x="9585" y="14040"/>
                </a:moveTo>
                <a:cubicBezTo>
                  <a:pt x="9720" y="13365"/>
                  <a:pt x="9720" y="13365"/>
                  <a:pt x="9720" y="13365"/>
                </a:cubicBezTo>
                <a:cubicBezTo>
                  <a:pt x="11880" y="13365"/>
                  <a:pt x="11880" y="13365"/>
                  <a:pt x="11880" y="13365"/>
                </a:cubicBezTo>
                <a:cubicBezTo>
                  <a:pt x="12015" y="14040"/>
                  <a:pt x="12015" y="14040"/>
                  <a:pt x="12015" y="14040"/>
                </a:cubicBezTo>
                <a:lnTo>
                  <a:pt x="9585" y="140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43" name="Freeform 227"/>
          <p:cNvSpPr/>
          <p:nvPr/>
        </p:nvSpPr>
        <p:spPr>
          <a:xfrm>
            <a:off x="18338665" y="4459287"/>
            <a:ext cx="1095149" cy="1104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06" h="21600" extrusionOk="0">
                <a:moveTo>
                  <a:pt x="20810" y="6345"/>
                </a:moveTo>
                <a:cubicBezTo>
                  <a:pt x="14883" y="270"/>
                  <a:pt x="14883" y="270"/>
                  <a:pt x="14883" y="270"/>
                </a:cubicBezTo>
                <a:cubicBezTo>
                  <a:pt x="14751" y="135"/>
                  <a:pt x="14488" y="0"/>
                  <a:pt x="14225" y="0"/>
                </a:cubicBezTo>
                <a:cubicBezTo>
                  <a:pt x="13961" y="0"/>
                  <a:pt x="13698" y="135"/>
                  <a:pt x="13434" y="270"/>
                </a:cubicBezTo>
                <a:cubicBezTo>
                  <a:pt x="13303" y="540"/>
                  <a:pt x="13171" y="810"/>
                  <a:pt x="13171" y="1080"/>
                </a:cubicBezTo>
                <a:cubicBezTo>
                  <a:pt x="13171" y="1215"/>
                  <a:pt x="13303" y="1485"/>
                  <a:pt x="13434" y="1620"/>
                </a:cubicBezTo>
                <a:cubicBezTo>
                  <a:pt x="1185" y="14175"/>
                  <a:pt x="1185" y="14175"/>
                  <a:pt x="1185" y="14175"/>
                </a:cubicBezTo>
                <a:cubicBezTo>
                  <a:pt x="-395" y="15795"/>
                  <a:pt x="-395" y="18630"/>
                  <a:pt x="1185" y="20385"/>
                </a:cubicBezTo>
                <a:cubicBezTo>
                  <a:pt x="2107" y="21195"/>
                  <a:pt x="3161" y="21600"/>
                  <a:pt x="4215" y="21600"/>
                </a:cubicBezTo>
                <a:cubicBezTo>
                  <a:pt x="5400" y="21600"/>
                  <a:pt x="6454" y="21195"/>
                  <a:pt x="7244" y="20385"/>
                </a:cubicBezTo>
                <a:cubicBezTo>
                  <a:pt x="19493" y="7830"/>
                  <a:pt x="19493" y="7830"/>
                  <a:pt x="19493" y="7830"/>
                </a:cubicBezTo>
                <a:cubicBezTo>
                  <a:pt x="19625" y="7965"/>
                  <a:pt x="19888" y="8100"/>
                  <a:pt x="20020" y="8100"/>
                </a:cubicBezTo>
                <a:cubicBezTo>
                  <a:pt x="20283" y="8100"/>
                  <a:pt x="20546" y="7965"/>
                  <a:pt x="20810" y="7830"/>
                </a:cubicBezTo>
                <a:cubicBezTo>
                  <a:pt x="21205" y="7425"/>
                  <a:pt x="21205" y="6750"/>
                  <a:pt x="20810" y="6345"/>
                </a:cubicBezTo>
                <a:close/>
                <a:moveTo>
                  <a:pt x="20283" y="7290"/>
                </a:moveTo>
                <a:cubicBezTo>
                  <a:pt x="20283" y="7290"/>
                  <a:pt x="20151" y="7425"/>
                  <a:pt x="20020" y="7425"/>
                </a:cubicBezTo>
                <a:cubicBezTo>
                  <a:pt x="20020" y="7425"/>
                  <a:pt x="19888" y="7290"/>
                  <a:pt x="19888" y="7290"/>
                </a:cubicBezTo>
                <a:cubicBezTo>
                  <a:pt x="19756" y="7155"/>
                  <a:pt x="19756" y="7155"/>
                  <a:pt x="19756" y="7155"/>
                </a:cubicBezTo>
                <a:cubicBezTo>
                  <a:pt x="19756" y="7155"/>
                  <a:pt x="19625" y="7155"/>
                  <a:pt x="19625" y="7155"/>
                </a:cubicBezTo>
                <a:cubicBezTo>
                  <a:pt x="19625" y="7155"/>
                  <a:pt x="19625" y="7020"/>
                  <a:pt x="19625" y="7020"/>
                </a:cubicBezTo>
                <a:cubicBezTo>
                  <a:pt x="16068" y="3375"/>
                  <a:pt x="16068" y="3375"/>
                  <a:pt x="16068" y="3375"/>
                </a:cubicBezTo>
                <a:cubicBezTo>
                  <a:pt x="15937" y="3240"/>
                  <a:pt x="15673" y="3240"/>
                  <a:pt x="15542" y="3375"/>
                </a:cubicBezTo>
                <a:cubicBezTo>
                  <a:pt x="15410" y="3510"/>
                  <a:pt x="15410" y="3780"/>
                  <a:pt x="15542" y="3915"/>
                </a:cubicBezTo>
                <a:cubicBezTo>
                  <a:pt x="18966" y="7425"/>
                  <a:pt x="18966" y="7425"/>
                  <a:pt x="18966" y="7425"/>
                </a:cubicBezTo>
                <a:cubicBezTo>
                  <a:pt x="6849" y="19845"/>
                  <a:pt x="6849" y="19845"/>
                  <a:pt x="6849" y="19845"/>
                </a:cubicBezTo>
                <a:cubicBezTo>
                  <a:pt x="6059" y="20520"/>
                  <a:pt x="5268" y="20925"/>
                  <a:pt x="4215" y="20925"/>
                </a:cubicBezTo>
                <a:cubicBezTo>
                  <a:pt x="3293" y="20925"/>
                  <a:pt x="2371" y="20520"/>
                  <a:pt x="1712" y="19845"/>
                </a:cubicBezTo>
                <a:cubicBezTo>
                  <a:pt x="264" y="18360"/>
                  <a:pt x="264" y="16065"/>
                  <a:pt x="1712" y="14580"/>
                </a:cubicBezTo>
                <a:cubicBezTo>
                  <a:pt x="13829" y="2160"/>
                  <a:pt x="13829" y="2160"/>
                  <a:pt x="13829" y="2160"/>
                </a:cubicBezTo>
                <a:cubicBezTo>
                  <a:pt x="14620" y="2835"/>
                  <a:pt x="14620" y="2835"/>
                  <a:pt x="14620" y="2835"/>
                </a:cubicBezTo>
                <a:cubicBezTo>
                  <a:pt x="14751" y="2970"/>
                  <a:pt x="14883" y="2970"/>
                  <a:pt x="15015" y="2835"/>
                </a:cubicBezTo>
                <a:cubicBezTo>
                  <a:pt x="15146" y="2700"/>
                  <a:pt x="15146" y="2565"/>
                  <a:pt x="15015" y="2430"/>
                </a:cubicBezTo>
                <a:cubicBezTo>
                  <a:pt x="14225" y="1485"/>
                  <a:pt x="14225" y="1485"/>
                  <a:pt x="14225" y="1485"/>
                </a:cubicBezTo>
                <a:cubicBezTo>
                  <a:pt x="14093" y="1485"/>
                  <a:pt x="14093" y="1485"/>
                  <a:pt x="14093" y="1485"/>
                </a:cubicBezTo>
                <a:cubicBezTo>
                  <a:pt x="14093" y="1350"/>
                  <a:pt x="14093" y="1350"/>
                  <a:pt x="14093" y="1350"/>
                </a:cubicBezTo>
                <a:cubicBezTo>
                  <a:pt x="13961" y="1215"/>
                  <a:pt x="13961" y="1215"/>
                  <a:pt x="13961" y="1215"/>
                </a:cubicBezTo>
                <a:cubicBezTo>
                  <a:pt x="13961" y="1215"/>
                  <a:pt x="13829" y="1080"/>
                  <a:pt x="13829" y="1080"/>
                </a:cubicBezTo>
                <a:cubicBezTo>
                  <a:pt x="13829" y="945"/>
                  <a:pt x="13961" y="810"/>
                  <a:pt x="13961" y="810"/>
                </a:cubicBezTo>
                <a:cubicBezTo>
                  <a:pt x="13961" y="675"/>
                  <a:pt x="14093" y="675"/>
                  <a:pt x="14225" y="675"/>
                </a:cubicBezTo>
                <a:cubicBezTo>
                  <a:pt x="14225" y="675"/>
                  <a:pt x="14356" y="675"/>
                  <a:pt x="14488" y="810"/>
                </a:cubicBezTo>
                <a:cubicBezTo>
                  <a:pt x="20283" y="6750"/>
                  <a:pt x="20283" y="6750"/>
                  <a:pt x="20283" y="6750"/>
                </a:cubicBezTo>
                <a:cubicBezTo>
                  <a:pt x="20415" y="6885"/>
                  <a:pt x="20415" y="7155"/>
                  <a:pt x="20283" y="7290"/>
                </a:cubicBezTo>
                <a:close/>
                <a:moveTo>
                  <a:pt x="12512" y="12555"/>
                </a:moveTo>
                <a:cubicBezTo>
                  <a:pt x="12117" y="12285"/>
                  <a:pt x="11854" y="12150"/>
                  <a:pt x="11722" y="12150"/>
                </a:cubicBezTo>
                <a:cubicBezTo>
                  <a:pt x="11459" y="12150"/>
                  <a:pt x="11327" y="12150"/>
                  <a:pt x="11195" y="12015"/>
                </a:cubicBezTo>
                <a:cubicBezTo>
                  <a:pt x="11064" y="11745"/>
                  <a:pt x="11064" y="11745"/>
                  <a:pt x="11064" y="11475"/>
                </a:cubicBezTo>
                <a:cubicBezTo>
                  <a:pt x="10932" y="11340"/>
                  <a:pt x="10932" y="11070"/>
                  <a:pt x="10668" y="10665"/>
                </a:cubicBezTo>
                <a:cubicBezTo>
                  <a:pt x="10273" y="10395"/>
                  <a:pt x="10010" y="10395"/>
                  <a:pt x="9878" y="10260"/>
                </a:cubicBezTo>
                <a:cubicBezTo>
                  <a:pt x="9615" y="10260"/>
                  <a:pt x="9615" y="10260"/>
                  <a:pt x="9351" y="10125"/>
                </a:cubicBezTo>
                <a:cubicBezTo>
                  <a:pt x="9220" y="9990"/>
                  <a:pt x="9220" y="9855"/>
                  <a:pt x="9220" y="9585"/>
                </a:cubicBezTo>
                <a:cubicBezTo>
                  <a:pt x="9220" y="9450"/>
                  <a:pt x="9088" y="9180"/>
                  <a:pt x="8825" y="8775"/>
                </a:cubicBezTo>
                <a:cubicBezTo>
                  <a:pt x="8693" y="8775"/>
                  <a:pt x="8693" y="8775"/>
                  <a:pt x="8561" y="8775"/>
                </a:cubicBezTo>
                <a:cubicBezTo>
                  <a:pt x="8429" y="8775"/>
                  <a:pt x="8429" y="8775"/>
                  <a:pt x="8298" y="8775"/>
                </a:cubicBezTo>
                <a:cubicBezTo>
                  <a:pt x="5795" y="11475"/>
                  <a:pt x="5795" y="11475"/>
                  <a:pt x="5795" y="11475"/>
                </a:cubicBezTo>
                <a:cubicBezTo>
                  <a:pt x="5664" y="11610"/>
                  <a:pt x="5664" y="11880"/>
                  <a:pt x="5795" y="12015"/>
                </a:cubicBezTo>
                <a:cubicBezTo>
                  <a:pt x="5927" y="12150"/>
                  <a:pt x="6059" y="12150"/>
                  <a:pt x="6190" y="12015"/>
                </a:cubicBezTo>
                <a:cubicBezTo>
                  <a:pt x="8561" y="9585"/>
                  <a:pt x="8561" y="9585"/>
                  <a:pt x="8561" y="9585"/>
                </a:cubicBezTo>
                <a:cubicBezTo>
                  <a:pt x="8561" y="9720"/>
                  <a:pt x="8561" y="9720"/>
                  <a:pt x="8561" y="9720"/>
                </a:cubicBezTo>
                <a:cubicBezTo>
                  <a:pt x="8561" y="9990"/>
                  <a:pt x="8561" y="10260"/>
                  <a:pt x="8956" y="10530"/>
                </a:cubicBezTo>
                <a:cubicBezTo>
                  <a:pt x="9220" y="10935"/>
                  <a:pt x="9483" y="10935"/>
                  <a:pt x="9746" y="10935"/>
                </a:cubicBezTo>
                <a:cubicBezTo>
                  <a:pt x="9878" y="11070"/>
                  <a:pt x="10010" y="11070"/>
                  <a:pt x="10142" y="11205"/>
                </a:cubicBezTo>
                <a:cubicBezTo>
                  <a:pt x="10273" y="11340"/>
                  <a:pt x="10273" y="11475"/>
                  <a:pt x="10405" y="11610"/>
                </a:cubicBezTo>
                <a:cubicBezTo>
                  <a:pt x="10405" y="11880"/>
                  <a:pt x="10405" y="12150"/>
                  <a:pt x="10800" y="12420"/>
                </a:cubicBezTo>
                <a:cubicBezTo>
                  <a:pt x="11064" y="12690"/>
                  <a:pt x="11327" y="12825"/>
                  <a:pt x="11590" y="12825"/>
                </a:cubicBezTo>
                <a:cubicBezTo>
                  <a:pt x="11590" y="12825"/>
                  <a:pt x="11590" y="12825"/>
                  <a:pt x="11722" y="12825"/>
                </a:cubicBezTo>
                <a:cubicBezTo>
                  <a:pt x="5795" y="18900"/>
                  <a:pt x="5795" y="18900"/>
                  <a:pt x="5795" y="18900"/>
                </a:cubicBezTo>
                <a:cubicBezTo>
                  <a:pt x="5400" y="19305"/>
                  <a:pt x="4873" y="19575"/>
                  <a:pt x="4215" y="19575"/>
                </a:cubicBezTo>
                <a:cubicBezTo>
                  <a:pt x="3688" y="19575"/>
                  <a:pt x="3029" y="19305"/>
                  <a:pt x="2634" y="18900"/>
                </a:cubicBezTo>
                <a:cubicBezTo>
                  <a:pt x="1844" y="17955"/>
                  <a:pt x="1844" y="16470"/>
                  <a:pt x="2634" y="15660"/>
                </a:cubicBezTo>
                <a:cubicBezTo>
                  <a:pt x="5268" y="12960"/>
                  <a:pt x="5268" y="12960"/>
                  <a:pt x="5268" y="12960"/>
                </a:cubicBezTo>
                <a:cubicBezTo>
                  <a:pt x="5400" y="12825"/>
                  <a:pt x="5400" y="12555"/>
                  <a:pt x="5268" y="12420"/>
                </a:cubicBezTo>
                <a:cubicBezTo>
                  <a:pt x="5137" y="12285"/>
                  <a:pt x="4873" y="12285"/>
                  <a:pt x="4742" y="12420"/>
                </a:cubicBezTo>
                <a:cubicBezTo>
                  <a:pt x="2239" y="15120"/>
                  <a:pt x="2239" y="15120"/>
                  <a:pt x="2239" y="15120"/>
                </a:cubicBezTo>
                <a:cubicBezTo>
                  <a:pt x="1054" y="16335"/>
                  <a:pt x="1054" y="18225"/>
                  <a:pt x="2239" y="19305"/>
                </a:cubicBezTo>
                <a:cubicBezTo>
                  <a:pt x="2766" y="19845"/>
                  <a:pt x="3425" y="20250"/>
                  <a:pt x="4215" y="20250"/>
                </a:cubicBezTo>
                <a:cubicBezTo>
                  <a:pt x="5005" y="20250"/>
                  <a:pt x="5795" y="19845"/>
                  <a:pt x="6322" y="19305"/>
                </a:cubicBezTo>
                <a:cubicBezTo>
                  <a:pt x="12381" y="13095"/>
                  <a:pt x="12381" y="13095"/>
                  <a:pt x="12381" y="13095"/>
                </a:cubicBezTo>
                <a:cubicBezTo>
                  <a:pt x="12644" y="12825"/>
                  <a:pt x="12512" y="12690"/>
                  <a:pt x="12512" y="12555"/>
                </a:cubicBezTo>
                <a:cubicBezTo>
                  <a:pt x="12512" y="12555"/>
                  <a:pt x="12512" y="12555"/>
                  <a:pt x="12512" y="12555"/>
                </a:cubicBezTo>
                <a:close/>
                <a:moveTo>
                  <a:pt x="15146" y="7425"/>
                </a:moveTo>
                <a:cubicBezTo>
                  <a:pt x="15015" y="7560"/>
                  <a:pt x="15015" y="7695"/>
                  <a:pt x="15146" y="7830"/>
                </a:cubicBezTo>
                <a:cubicBezTo>
                  <a:pt x="15278" y="7965"/>
                  <a:pt x="15278" y="8235"/>
                  <a:pt x="15146" y="8370"/>
                </a:cubicBezTo>
                <a:cubicBezTo>
                  <a:pt x="15146" y="8505"/>
                  <a:pt x="15015" y="8505"/>
                  <a:pt x="15015" y="8505"/>
                </a:cubicBezTo>
                <a:cubicBezTo>
                  <a:pt x="14883" y="8505"/>
                  <a:pt x="14751" y="8505"/>
                  <a:pt x="14751" y="8370"/>
                </a:cubicBezTo>
                <a:cubicBezTo>
                  <a:pt x="14620" y="8235"/>
                  <a:pt x="14620" y="7965"/>
                  <a:pt x="14751" y="7830"/>
                </a:cubicBezTo>
                <a:cubicBezTo>
                  <a:pt x="14883" y="7695"/>
                  <a:pt x="14883" y="7560"/>
                  <a:pt x="14751" y="7425"/>
                </a:cubicBezTo>
                <a:cubicBezTo>
                  <a:pt x="14620" y="7290"/>
                  <a:pt x="14356" y="7290"/>
                  <a:pt x="14225" y="7425"/>
                </a:cubicBezTo>
                <a:cubicBezTo>
                  <a:pt x="13829" y="7830"/>
                  <a:pt x="13829" y="8505"/>
                  <a:pt x="14225" y="8910"/>
                </a:cubicBezTo>
                <a:cubicBezTo>
                  <a:pt x="14488" y="9045"/>
                  <a:pt x="14620" y="9180"/>
                  <a:pt x="15015" y="9180"/>
                </a:cubicBezTo>
                <a:cubicBezTo>
                  <a:pt x="15278" y="9180"/>
                  <a:pt x="15410" y="9045"/>
                  <a:pt x="15673" y="8910"/>
                </a:cubicBezTo>
                <a:cubicBezTo>
                  <a:pt x="16068" y="8505"/>
                  <a:pt x="16068" y="7830"/>
                  <a:pt x="15673" y="7425"/>
                </a:cubicBezTo>
                <a:cubicBezTo>
                  <a:pt x="15542" y="7290"/>
                  <a:pt x="15278" y="7290"/>
                  <a:pt x="15146" y="7425"/>
                </a:cubicBezTo>
                <a:close/>
                <a:moveTo>
                  <a:pt x="11195" y="9315"/>
                </a:moveTo>
                <a:cubicBezTo>
                  <a:pt x="11459" y="9315"/>
                  <a:pt x="11722" y="9180"/>
                  <a:pt x="11985" y="8910"/>
                </a:cubicBezTo>
                <a:cubicBezTo>
                  <a:pt x="12117" y="8775"/>
                  <a:pt x="12249" y="8505"/>
                  <a:pt x="12249" y="8235"/>
                </a:cubicBezTo>
                <a:cubicBezTo>
                  <a:pt x="12249" y="7965"/>
                  <a:pt x="12117" y="7695"/>
                  <a:pt x="11985" y="7425"/>
                </a:cubicBezTo>
                <a:cubicBezTo>
                  <a:pt x="11854" y="7290"/>
                  <a:pt x="11590" y="7290"/>
                  <a:pt x="11459" y="7425"/>
                </a:cubicBezTo>
                <a:cubicBezTo>
                  <a:pt x="11327" y="7560"/>
                  <a:pt x="11327" y="7830"/>
                  <a:pt x="11459" y="7965"/>
                </a:cubicBezTo>
                <a:cubicBezTo>
                  <a:pt x="11590" y="8100"/>
                  <a:pt x="11590" y="8100"/>
                  <a:pt x="11590" y="8235"/>
                </a:cubicBezTo>
                <a:cubicBezTo>
                  <a:pt x="11590" y="8370"/>
                  <a:pt x="11590" y="8370"/>
                  <a:pt x="11459" y="8505"/>
                </a:cubicBezTo>
                <a:cubicBezTo>
                  <a:pt x="11459" y="8505"/>
                  <a:pt x="11327" y="8505"/>
                  <a:pt x="11195" y="8505"/>
                </a:cubicBezTo>
                <a:cubicBezTo>
                  <a:pt x="11195" y="8505"/>
                  <a:pt x="11064" y="8505"/>
                  <a:pt x="10932" y="8505"/>
                </a:cubicBezTo>
                <a:cubicBezTo>
                  <a:pt x="10932" y="8370"/>
                  <a:pt x="10932" y="8370"/>
                  <a:pt x="10932" y="8235"/>
                </a:cubicBezTo>
                <a:cubicBezTo>
                  <a:pt x="10932" y="8100"/>
                  <a:pt x="10932" y="8100"/>
                  <a:pt x="10932" y="7965"/>
                </a:cubicBezTo>
                <a:cubicBezTo>
                  <a:pt x="11064" y="7830"/>
                  <a:pt x="11064" y="7560"/>
                  <a:pt x="10932" y="7425"/>
                </a:cubicBezTo>
                <a:cubicBezTo>
                  <a:pt x="10800" y="7290"/>
                  <a:pt x="10668" y="7290"/>
                  <a:pt x="10537" y="7425"/>
                </a:cubicBezTo>
                <a:cubicBezTo>
                  <a:pt x="10142" y="7830"/>
                  <a:pt x="10142" y="8505"/>
                  <a:pt x="10537" y="8910"/>
                </a:cubicBezTo>
                <a:cubicBezTo>
                  <a:pt x="10668" y="9180"/>
                  <a:pt x="10932" y="9315"/>
                  <a:pt x="11195" y="93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44" name="Freeform 228"/>
          <p:cNvSpPr/>
          <p:nvPr/>
        </p:nvSpPr>
        <p:spPr>
          <a:xfrm>
            <a:off x="18337212" y="5700714"/>
            <a:ext cx="1092687" cy="1101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0" h="21600" extrusionOk="0">
                <a:moveTo>
                  <a:pt x="19333" y="2025"/>
                </a:moveTo>
                <a:cubicBezTo>
                  <a:pt x="18933" y="1620"/>
                  <a:pt x="18533" y="1350"/>
                  <a:pt x="17867" y="1350"/>
                </a:cubicBezTo>
                <a:cubicBezTo>
                  <a:pt x="17333" y="1350"/>
                  <a:pt x="16933" y="1620"/>
                  <a:pt x="16533" y="2025"/>
                </a:cubicBezTo>
                <a:cubicBezTo>
                  <a:pt x="14533" y="3915"/>
                  <a:pt x="14533" y="3915"/>
                  <a:pt x="14533" y="3915"/>
                </a:cubicBezTo>
                <a:cubicBezTo>
                  <a:pt x="14400" y="4050"/>
                  <a:pt x="14400" y="4320"/>
                  <a:pt x="14533" y="4455"/>
                </a:cubicBezTo>
                <a:cubicBezTo>
                  <a:pt x="16933" y="6885"/>
                  <a:pt x="16933" y="6885"/>
                  <a:pt x="16933" y="6885"/>
                </a:cubicBezTo>
                <a:cubicBezTo>
                  <a:pt x="17067" y="6885"/>
                  <a:pt x="17067" y="7020"/>
                  <a:pt x="17200" y="7020"/>
                </a:cubicBezTo>
                <a:cubicBezTo>
                  <a:pt x="17333" y="7020"/>
                  <a:pt x="17333" y="6885"/>
                  <a:pt x="17467" y="6885"/>
                </a:cubicBezTo>
                <a:cubicBezTo>
                  <a:pt x="17867" y="6345"/>
                  <a:pt x="17867" y="6345"/>
                  <a:pt x="17867" y="6345"/>
                </a:cubicBezTo>
                <a:cubicBezTo>
                  <a:pt x="19333" y="4860"/>
                  <a:pt x="19333" y="4860"/>
                  <a:pt x="19333" y="4860"/>
                </a:cubicBezTo>
                <a:cubicBezTo>
                  <a:pt x="20133" y="4050"/>
                  <a:pt x="20133" y="2835"/>
                  <a:pt x="19333" y="2025"/>
                </a:cubicBezTo>
                <a:close/>
                <a:moveTo>
                  <a:pt x="16533" y="5400"/>
                </a:moveTo>
                <a:cubicBezTo>
                  <a:pt x="16667" y="5130"/>
                  <a:pt x="16667" y="5130"/>
                  <a:pt x="16667" y="5130"/>
                </a:cubicBezTo>
                <a:cubicBezTo>
                  <a:pt x="16800" y="4995"/>
                  <a:pt x="16800" y="4860"/>
                  <a:pt x="16667" y="4725"/>
                </a:cubicBezTo>
                <a:cubicBezTo>
                  <a:pt x="16533" y="4590"/>
                  <a:pt x="16400" y="4590"/>
                  <a:pt x="16267" y="4725"/>
                </a:cubicBezTo>
                <a:cubicBezTo>
                  <a:pt x="16000" y="4860"/>
                  <a:pt x="16000" y="4860"/>
                  <a:pt x="16000" y="4860"/>
                </a:cubicBezTo>
                <a:cubicBezTo>
                  <a:pt x="15333" y="4185"/>
                  <a:pt x="15333" y="4185"/>
                  <a:pt x="15333" y="4185"/>
                </a:cubicBezTo>
                <a:cubicBezTo>
                  <a:pt x="15467" y="3915"/>
                  <a:pt x="15467" y="3915"/>
                  <a:pt x="15467" y="3915"/>
                </a:cubicBezTo>
                <a:cubicBezTo>
                  <a:pt x="16000" y="3375"/>
                  <a:pt x="16933" y="3375"/>
                  <a:pt x="17467" y="3915"/>
                </a:cubicBezTo>
                <a:cubicBezTo>
                  <a:pt x="18000" y="4455"/>
                  <a:pt x="18000" y="5400"/>
                  <a:pt x="17467" y="5940"/>
                </a:cubicBezTo>
                <a:cubicBezTo>
                  <a:pt x="17200" y="6075"/>
                  <a:pt x="17200" y="6075"/>
                  <a:pt x="17200" y="6075"/>
                </a:cubicBezTo>
                <a:cubicBezTo>
                  <a:pt x="16533" y="5400"/>
                  <a:pt x="16533" y="5400"/>
                  <a:pt x="16533" y="5400"/>
                </a:cubicBezTo>
                <a:close/>
                <a:moveTo>
                  <a:pt x="18933" y="4455"/>
                </a:moveTo>
                <a:cubicBezTo>
                  <a:pt x="18533" y="4860"/>
                  <a:pt x="18533" y="4860"/>
                  <a:pt x="18533" y="4860"/>
                </a:cubicBezTo>
                <a:cubicBezTo>
                  <a:pt x="18533" y="4320"/>
                  <a:pt x="18267" y="3780"/>
                  <a:pt x="17867" y="3510"/>
                </a:cubicBezTo>
                <a:cubicBezTo>
                  <a:pt x="17600" y="3105"/>
                  <a:pt x="17067" y="2835"/>
                  <a:pt x="16533" y="2835"/>
                </a:cubicBezTo>
                <a:cubicBezTo>
                  <a:pt x="16933" y="2430"/>
                  <a:pt x="16933" y="2430"/>
                  <a:pt x="16933" y="2430"/>
                </a:cubicBezTo>
                <a:cubicBezTo>
                  <a:pt x="17200" y="2160"/>
                  <a:pt x="17600" y="2025"/>
                  <a:pt x="17867" y="2025"/>
                </a:cubicBezTo>
                <a:cubicBezTo>
                  <a:pt x="18267" y="2025"/>
                  <a:pt x="18667" y="2160"/>
                  <a:pt x="18933" y="2430"/>
                </a:cubicBezTo>
                <a:cubicBezTo>
                  <a:pt x="19467" y="2970"/>
                  <a:pt x="19467" y="3915"/>
                  <a:pt x="18933" y="4455"/>
                </a:cubicBezTo>
                <a:close/>
                <a:moveTo>
                  <a:pt x="20400" y="945"/>
                </a:moveTo>
                <a:cubicBezTo>
                  <a:pt x="19733" y="405"/>
                  <a:pt x="18800" y="0"/>
                  <a:pt x="17867" y="0"/>
                </a:cubicBezTo>
                <a:cubicBezTo>
                  <a:pt x="17067" y="0"/>
                  <a:pt x="16133" y="405"/>
                  <a:pt x="15467" y="945"/>
                </a:cubicBezTo>
                <a:cubicBezTo>
                  <a:pt x="12000" y="4590"/>
                  <a:pt x="12000" y="4590"/>
                  <a:pt x="12000" y="4590"/>
                </a:cubicBezTo>
                <a:cubicBezTo>
                  <a:pt x="11867" y="4590"/>
                  <a:pt x="11867" y="4725"/>
                  <a:pt x="11867" y="4860"/>
                </a:cubicBezTo>
                <a:cubicBezTo>
                  <a:pt x="11867" y="4860"/>
                  <a:pt x="11867" y="4995"/>
                  <a:pt x="12000" y="5130"/>
                </a:cubicBezTo>
                <a:cubicBezTo>
                  <a:pt x="12667" y="5805"/>
                  <a:pt x="12667" y="5805"/>
                  <a:pt x="12667" y="5805"/>
                </a:cubicBezTo>
                <a:cubicBezTo>
                  <a:pt x="11467" y="7020"/>
                  <a:pt x="11467" y="7020"/>
                  <a:pt x="11467" y="7020"/>
                </a:cubicBezTo>
                <a:cubicBezTo>
                  <a:pt x="11467" y="7020"/>
                  <a:pt x="2267" y="16470"/>
                  <a:pt x="2267" y="16470"/>
                </a:cubicBezTo>
                <a:cubicBezTo>
                  <a:pt x="1733" y="17010"/>
                  <a:pt x="1467" y="17685"/>
                  <a:pt x="1733" y="18495"/>
                </a:cubicBezTo>
                <a:cubicBezTo>
                  <a:pt x="267" y="19845"/>
                  <a:pt x="267" y="19845"/>
                  <a:pt x="267" y="19845"/>
                </a:cubicBezTo>
                <a:cubicBezTo>
                  <a:pt x="133" y="19980"/>
                  <a:pt x="0" y="20250"/>
                  <a:pt x="0" y="20520"/>
                </a:cubicBezTo>
                <a:cubicBezTo>
                  <a:pt x="0" y="20790"/>
                  <a:pt x="133" y="21060"/>
                  <a:pt x="267" y="21330"/>
                </a:cubicBezTo>
                <a:cubicBezTo>
                  <a:pt x="533" y="21465"/>
                  <a:pt x="800" y="21600"/>
                  <a:pt x="1067" y="21600"/>
                </a:cubicBezTo>
                <a:cubicBezTo>
                  <a:pt x="1333" y="21600"/>
                  <a:pt x="1600" y="21465"/>
                  <a:pt x="1733" y="21330"/>
                </a:cubicBezTo>
                <a:cubicBezTo>
                  <a:pt x="3067" y="19845"/>
                  <a:pt x="3067" y="19845"/>
                  <a:pt x="3067" y="19845"/>
                </a:cubicBezTo>
                <a:cubicBezTo>
                  <a:pt x="3333" y="19980"/>
                  <a:pt x="3467" y="19980"/>
                  <a:pt x="3600" y="19980"/>
                </a:cubicBezTo>
                <a:cubicBezTo>
                  <a:pt x="4133" y="19980"/>
                  <a:pt x="4667" y="19710"/>
                  <a:pt x="5067" y="19305"/>
                </a:cubicBezTo>
                <a:cubicBezTo>
                  <a:pt x="7200" y="17280"/>
                  <a:pt x="7200" y="17280"/>
                  <a:pt x="7200" y="17280"/>
                </a:cubicBezTo>
                <a:cubicBezTo>
                  <a:pt x="7333" y="17145"/>
                  <a:pt x="7333" y="16875"/>
                  <a:pt x="7200" y="16740"/>
                </a:cubicBezTo>
                <a:cubicBezTo>
                  <a:pt x="7067" y="16605"/>
                  <a:pt x="6800" y="16605"/>
                  <a:pt x="6667" y="16740"/>
                </a:cubicBezTo>
                <a:cubicBezTo>
                  <a:pt x="4667" y="18900"/>
                  <a:pt x="4667" y="18900"/>
                  <a:pt x="4667" y="18900"/>
                </a:cubicBezTo>
                <a:cubicBezTo>
                  <a:pt x="4133" y="19440"/>
                  <a:pt x="3200" y="19440"/>
                  <a:pt x="2667" y="18900"/>
                </a:cubicBezTo>
                <a:cubicBezTo>
                  <a:pt x="2133" y="18360"/>
                  <a:pt x="2133" y="17415"/>
                  <a:pt x="2667" y="16875"/>
                </a:cubicBezTo>
                <a:cubicBezTo>
                  <a:pt x="3067" y="16470"/>
                  <a:pt x="3067" y="16470"/>
                  <a:pt x="3067" y="16470"/>
                </a:cubicBezTo>
                <a:cubicBezTo>
                  <a:pt x="3200" y="16605"/>
                  <a:pt x="3200" y="16605"/>
                  <a:pt x="3200" y="16605"/>
                </a:cubicBezTo>
                <a:cubicBezTo>
                  <a:pt x="3200" y="16740"/>
                  <a:pt x="3333" y="16740"/>
                  <a:pt x="3467" y="16740"/>
                </a:cubicBezTo>
                <a:cubicBezTo>
                  <a:pt x="3467" y="16740"/>
                  <a:pt x="3600" y="16740"/>
                  <a:pt x="3600" y="16605"/>
                </a:cubicBezTo>
                <a:cubicBezTo>
                  <a:pt x="3733" y="16470"/>
                  <a:pt x="3733" y="16200"/>
                  <a:pt x="3600" y="16065"/>
                </a:cubicBezTo>
                <a:cubicBezTo>
                  <a:pt x="3600" y="16065"/>
                  <a:pt x="3600" y="16065"/>
                  <a:pt x="3600" y="16065"/>
                </a:cubicBezTo>
                <a:cubicBezTo>
                  <a:pt x="4533" y="15120"/>
                  <a:pt x="4533" y="15120"/>
                  <a:pt x="4533" y="15120"/>
                </a:cubicBezTo>
                <a:cubicBezTo>
                  <a:pt x="4667" y="15120"/>
                  <a:pt x="4667" y="15120"/>
                  <a:pt x="4667" y="15120"/>
                </a:cubicBezTo>
                <a:cubicBezTo>
                  <a:pt x="4667" y="15255"/>
                  <a:pt x="4800" y="15255"/>
                  <a:pt x="4800" y="15255"/>
                </a:cubicBezTo>
                <a:cubicBezTo>
                  <a:pt x="4933" y="15255"/>
                  <a:pt x="5067" y="15255"/>
                  <a:pt x="5067" y="15120"/>
                </a:cubicBezTo>
                <a:cubicBezTo>
                  <a:pt x="5200" y="14985"/>
                  <a:pt x="5200" y="14850"/>
                  <a:pt x="5067" y="14715"/>
                </a:cubicBezTo>
                <a:cubicBezTo>
                  <a:pt x="5067" y="14580"/>
                  <a:pt x="5067" y="14580"/>
                  <a:pt x="5067" y="14580"/>
                </a:cubicBezTo>
                <a:cubicBezTo>
                  <a:pt x="6000" y="13635"/>
                  <a:pt x="6000" y="13635"/>
                  <a:pt x="6000" y="13635"/>
                </a:cubicBezTo>
                <a:cubicBezTo>
                  <a:pt x="6000" y="13635"/>
                  <a:pt x="6000" y="13635"/>
                  <a:pt x="6000" y="13635"/>
                </a:cubicBezTo>
                <a:cubicBezTo>
                  <a:pt x="6133" y="13770"/>
                  <a:pt x="6267" y="13770"/>
                  <a:pt x="6267" y="13770"/>
                </a:cubicBezTo>
                <a:cubicBezTo>
                  <a:pt x="6400" y="13770"/>
                  <a:pt x="6533" y="13770"/>
                  <a:pt x="6533" y="13635"/>
                </a:cubicBezTo>
                <a:cubicBezTo>
                  <a:pt x="6667" y="13500"/>
                  <a:pt x="6667" y="13365"/>
                  <a:pt x="6533" y="13230"/>
                </a:cubicBezTo>
                <a:cubicBezTo>
                  <a:pt x="6400" y="13095"/>
                  <a:pt x="6400" y="13095"/>
                  <a:pt x="6400" y="13095"/>
                </a:cubicBezTo>
                <a:cubicBezTo>
                  <a:pt x="7467" y="12150"/>
                  <a:pt x="7467" y="12150"/>
                  <a:pt x="7467" y="12150"/>
                </a:cubicBezTo>
                <a:cubicBezTo>
                  <a:pt x="7467" y="12285"/>
                  <a:pt x="7467" y="12285"/>
                  <a:pt x="7467" y="12285"/>
                </a:cubicBezTo>
                <a:cubicBezTo>
                  <a:pt x="7600" y="12285"/>
                  <a:pt x="7600" y="12285"/>
                  <a:pt x="7733" y="12285"/>
                </a:cubicBezTo>
                <a:cubicBezTo>
                  <a:pt x="7867" y="12285"/>
                  <a:pt x="7867" y="12285"/>
                  <a:pt x="8000" y="12285"/>
                </a:cubicBezTo>
                <a:cubicBezTo>
                  <a:pt x="8133" y="12150"/>
                  <a:pt x="8133" y="11880"/>
                  <a:pt x="8000" y="11745"/>
                </a:cubicBezTo>
                <a:cubicBezTo>
                  <a:pt x="7867" y="11610"/>
                  <a:pt x="7867" y="11610"/>
                  <a:pt x="7867" y="11610"/>
                </a:cubicBezTo>
                <a:cubicBezTo>
                  <a:pt x="8800" y="10665"/>
                  <a:pt x="8800" y="10665"/>
                  <a:pt x="8800" y="10665"/>
                </a:cubicBezTo>
                <a:cubicBezTo>
                  <a:pt x="8933" y="10800"/>
                  <a:pt x="8933" y="10800"/>
                  <a:pt x="8933" y="10800"/>
                </a:cubicBezTo>
                <a:cubicBezTo>
                  <a:pt x="9067" y="10800"/>
                  <a:pt x="9067" y="10800"/>
                  <a:pt x="9200" y="10800"/>
                </a:cubicBezTo>
                <a:cubicBezTo>
                  <a:pt x="9333" y="10800"/>
                  <a:pt x="9333" y="10800"/>
                  <a:pt x="9467" y="10800"/>
                </a:cubicBezTo>
                <a:cubicBezTo>
                  <a:pt x="9600" y="10665"/>
                  <a:pt x="9600" y="10395"/>
                  <a:pt x="9467" y="10260"/>
                </a:cubicBezTo>
                <a:cubicBezTo>
                  <a:pt x="9333" y="10125"/>
                  <a:pt x="9333" y="10125"/>
                  <a:pt x="9333" y="10125"/>
                </a:cubicBezTo>
                <a:cubicBezTo>
                  <a:pt x="10267" y="9180"/>
                  <a:pt x="10267" y="9180"/>
                  <a:pt x="10267" y="9180"/>
                </a:cubicBezTo>
                <a:cubicBezTo>
                  <a:pt x="10400" y="9315"/>
                  <a:pt x="10400" y="9315"/>
                  <a:pt x="10400" y="9315"/>
                </a:cubicBezTo>
                <a:cubicBezTo>
                  <a:pt x="10400" y="9315"/>
                  <a:pt x="10533" y="9450"/>
                  <a:pt x="10667" y="9450"/>
                </a:cubicBezTo>
                <a:cubicBezTo>
                  <a:pt x="10667" y="9450"/>
                  <a:pt x="10800" y="9315"/>
                  <a:pt x="10933" y="9315"/>
                </a:cubicBezTo>
                <a:cubicBezTo>
                  <a:pt x="11067" y="9180"/>
                  <a:pt x="11067" y="8910"/>
                  <a:pt x="10933" y="8775"/>
                </a:cubicBezTo>
                <a:cubicBezTo>
                  <a:pt x="10800" y="8775"/>
                  <a:pt x="10800" y="8775"/>
                  <a:pt x="10800" y="8775"/>
                </a:cubicBezTo>
                <a:cubicBezTo>
                  <a:pt x="11733" y="7695"/>
                  <a:pt x="11733" y="7695"/>
                  <a:pt x="11733" y="7695"/>
                </a:cubicBezTo>
                <a:cubicBezTo>
                  <a:pt x="11867" y="7830"/>
                  <a:pt x="11867" y="7830"/>
                  <a:pt x="11867" y="7830"/>
                </a:cubicBezTo>
                <a:cubicBezTo>
                  <a:pt x="11867" y="7965"/>
                  <a:pt x="12000" y="7965"/>
                  <a:pt x="12133" y="7965"/>
                </a:cubicBezTo>
                <a:cubicBezTo>
                  <a:pt x="12133" y="7965"/>
                  <a:pt x="12267" y="7965"/>
                  <a:pt x="12267" y="7830"/>
                </a:cubicBezTo>
                <a:cubicBezTo>
                  <a:pt x="12400" y="7695"/>
                  <a:pt x="12400" y="7425"/>
                  <a:pt x="12267" y="7290"/>
                </a:cubicBezTo>
                <a:cubicBezTo>
                  <a:pt x="12267" y="7290"/>
                  <a:pt x="12267" y="7290"/>
                  <a:pt x="12267" y="7290"/>
                </a:cubicBezTo>
                <a:cubicBezTo>
                  <a:pt x="13200" y="6345"/>
                  <a:pt x="13200" y="6345"/>
                  <a:pt x="13200" y="6345"/>
                </a:cubicBezTo>
                <a:cubicBezTo>
                  <a:pt x="13867" y="7020"/>
                  <a:pt x="13867" y="7020"/>
                  <a:pt x="13867" y="7020"/>
                </a:cubicBezTo>
                <a:cubicBezTo>
                  <a:pt x="3200" y="17820"/>
                  <a:pt x="3200" y="17820"/>
                  <a:pt x="3200" y="17820"/>
                </a:cubicBezTo>
                <a:cubicBezTo>
                  <a:pt x="3067" y="17955"/>
                  <a:pt x="3067" y="18225"/>
                  <a:pt x="3200" y="18360"/>
                </a:cubicBezTo>
                <a:cubicBezTo>
                  <a:pt x="3333" y="18360"/>
                  <a:pt x="3333" y="18495"/>
                  <a:pt x="3467" y="18495"/>
                </a:cubicBezTo>
                <a:cubicBezTo>
                  <a:pt x="3600" y="18495"/>
                  <a:pt x="3600" y="18360"/>
                  <a:pt x="3733" y="18360"/>
                </a:cubicBezTo>
                <a:cubicBezTo>
                  <a:pt x="14400" y="7560"/>
                  <a:pt x="14400" y="7560"/>
                  <a:pt x="14400" y="7560"/>
                </a:cubicBezTo>
                <a:cubicBezTo>
                  <a:pt x="15067" y="8235"/>
                  <a:pt x="15067" y="8235"/>
                  <a:pt x="15067" y="8235"/>
                </a:cubicBezTo>
                <a:cubicBezTo>
                  <a:pt x="7600" y="15795"/>
                  <a:pt x="7600" y="15795"/>
                  <a:pt x="7600" y="15795"/>
                </a:cubicBezTo>
                <a:cubicBezTo>
                  <a:pt x="7467" y="15930"/>
                  <a:pt x="7467" y="16200"/>
                  <a:pt x="7600" y="16335"/>
                </a:cubicBezTo>
                <a:cubicBezTo>
                  <a:pt x="7733" y="16335"/>
                  <a:pt x="7867" y="16335"/>
                  <a:pt x="7867" y="16335"/>
                </a:cubicBezTo>
                <a:cubicBezTo>
                  <a:pt x="8000" y="16335"/>
                  <a:pt x="8133" y="16335"/>
                  <a:pt x="8133" y="16335"/>
                </a:cubicBezTo>
                <a:cubicBezTo>
                  <a:pt x="15600" y="8775"/>
                  <a:pt x="15600" y="8775"/>
                  <a:pt x="15600" y="8775"/>
                </a:cubicBezTo>
                <a:cubicBezTo>
                  <a:pt x="16267" y="9450"/>
                  <a:pt x="16267" y="9450"/>
                  <a:pt x="16267" y="9450"/>
                </a:cubicBezTo>
                <a:cubicBezTo>
                  <a:pt x="16400" y="9585"/>
                  <a:pt x="16533" y="9585"/>
                  <a:pt x="16533" y="9585"/>
                </a:cubicBezTo>
                <a:cubicBezTo>
                  <a:pt x="16667" y="9585"/>
                  <a:pt x="16800" y="9585"/>
                  <a:pt x="16800" y="9450"/>
                </a:cubicBezTo>
                <a:cubicBezTo>
                  <a:pt x="20400" y="5940"/>
                  <a:pt x="20400" y="5940"/>
                  <a:pt x="20400" y="5940"/>
                </a:cubicBezTo>
                <a:cubicBezTo>
                  <a:pt x="21600" y="4590"/>
                  <a:pt x="21600" y="2295"/>
                  <a:pt x="20400" y="945"/>
                </a:cubicBezTo>
                <a:close/>
                <a:moveTo>
                  <a:pt x="1200" y="20790"/>
                </a:moveTo>
                <a:cubicBezTo>
                  <a:pt x="1200" y="20925"/>
                  <a:pt x="1067" y="20925"/>
                  <a:pt x="1067" y="20925"/>
                </a:cubicBezTo>
                <a:cubicBezTo>
                  <a:pt x="933" y="20925"/>
                  <a:pt x="800" y="20925"/>
                  <a:pt x="800" y="20790"/>
                </a:cubicBezTo>
                <a:cubicBezTo>
                  <a:pt x="667" y="20790"/>
                  <a:pt x="667" y="20655"/>
                  <a:pt x="667" y="20520"/>
                </a:cubicBezTo>
                <a:cubicBezTo>
                  <a:pt x="667" y="20520"/>
                  <a:pt x="667" y="20385"/>
                  <a:pt x="800" y="20385"/>
                </a:cubicBezTo>
                <a:cubicBezTo>
                  <a:pt x="2000" y="19170"/>
                  <a:pt x="2000" y="19170"/>
                  <a:pt x="2000" y="19170"/>
                </a:cubicBezTo>
                <a:cubicBezTo>
                  <a:pt x="2000" y="19170"/>
                  <a:pt x="2133" y="19305"/>
                  <a:pt x="2267" y="19305"/>
                </a:cubicBezTo>
                <a:cubicBezTo>
                  <a:pt x="2267" y="19440"/>
                  <a:pt x="2400" y="19575"/>
                  <a:pt x="2400" y="19575"/>
                </a:cubicBezTo>
                <a:cubicBezTo>
                  <a:pt x="1200" y="20790"/>
                  <a:pt x="1200" y="20790"/>
                  <a:pt x="1200" y="20790"/>
                </a:cubicBezTo>
                <a:close/>
                <a:moveTo>
                  <a:pt x="19867" y="5400"/>
                </a:moveTo>
                <a:cubicBezTo>
                  <a:pt x="16533" y="8775"/>
                  <a:pt x="16533" y="8775"/>
                  <a:pt x="16533" y="8775"/>
                </a:cubicBezTo>
                <a:cubicBezTo>
                  <a:pt x="15867" y="7965"/>
                  <a:pt x="15867" y="7965"/>
                  <a:pt x="15867" y="7965"/>
                </a:cubicBezTo>
                <a:cubicBezTo>
                  <a:pt x="15867" y="7965"/>
                  <a:pt x="14667" y="6750"/>
                  <a:pt x="14667" y="6750"/>
                </a:cubicBezTo>
                <a:cubicBezTo>
                  <a:pt x="14667" y="6750"/>
                  <a:pt x="13467" y="5535"/>
                  <a:pt x="13467" y="5535"/>
                </a:cubicBezTo>
                <a:cubicBezTo>
                  <a:pt x="13467" y="5535"/>
                  <a:pt x="12667" y="4860"/>
                  <a:pt x="12667" y="4860"/>
                </a:cubicBezTo>
                <a:cubicBezTo>
                  <a:pt x="16000" y="1485"/>
                  <a:pt x="16000" y="1485"/>
                  <a:pt x="16000" y="1485"/>
                </a:cubicBezTo>
                <a:cubicBezTo>
                  <a:pt x="16533" y="945"/>
                  <a:pt x="17200" y="675"/>
                  <a:pt x="17867" y="675"/>
                </a:cubicBezTo>
                <a:cubicBezTo>
                  <a:pt x="18667" y="675"/>
                  <a:pt x="19333" y="945"/>
                  <a:pt x="19867" y="1485"/>
                </a:cubicBezTo>
                <a:cubicBezTo>
                  <a:pt x="20933" y="2565"/>
                  <a:pt x="20933" y="4320"/>
                  <a:pt x="19867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Freeform 5"/>
          <p:cNvSpPr/>
          <p:nvPr/>
        </p:nvSpPr>
        <p:spPr>
          <a:xfrm>
            <a:off x="3235325" y="835025"/>
            <a:ext cx="53973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5" h="21600" extrusionOk="0">
                <a:moveTo>
                  <a:pt x="7733" y="4995"/>
                </a:moveTo>
                <a:cubicBezTo>
                  <a:pt x="5067" y="4995"/>
                  <a:pt x="3200" y="6075"/>
                  <a:pt x="3200" y="7290"/>
                </a:cubicBezTo>
                <a:cubicBezTo>
                  <a:pt x="3200" y="8505"/>
                  <a:pt x="5067" y="9585"/>
                  <a:pt x="7733" y="9585"/>
                </a:cubicBezTo>
                <a:cubicBezTo>
                  <a:pt x="10133" y="9585"/>
                  <a:pt x="12000" y="8505"/>
                  <a:pt x="12000" y="7290"/>
                </a:cubicBezTo>
                <a:cubicBezTo>
                  <a:pt x="12000" y="6075"/>
                  <a:pt x="10133" y="4995"/>
                  <a:pt x="7733" y="4995"/>
                </a:cubicBezTo>
                <a:close/>
                <a:moveTo>
                  <a:pt x="7733" y="8640"/>
                </a:moveTo>
                <a:cubicBezTo>
                  <a:pt x="6133" y="8640"/>
                  <a:pt x="4800" y="7965"/>
                  <a:pt x="4800" y="7290"/>
                </a:cubicBezTo>
                <a:cubicBezTo>
                  <a:pt x="4800" y="6480"/>
                  <a:pt x="6133" y="5940"/>
                  <a:pt x="7733" y="5940"/>
                </a:cubicBezTo>
                <a:cubicBezTo>
                  <a:pt x="9067" y="5940"/>
                  <a:pt x="10400" y="6480"/>
                  <a:pt x="10400" y="7290"/>
                </a:cubicBezTo>
                <a:cubicBezTo>
                  <a:pt x="10400" y="7965"/>
                  <a:pt x="9067" y="8640"/>
                  <a:pt x="7733" y="8640"/>
                </a:cubicBezTo>
                <a:close/>
                <a:moveTo>
                  <a:pt x="7733" y="2295"/>
                </a:moveTo>
                <a:cubicBezTo>
                  <a:pt x="7200" y="2295"/>
                  <a:pt x="6667" y="2565"/>
                  <a:pt x="6667" y="2700"/>
                </a:cubicBezTo>
                <a:cubicBezTo>
                  <a:pt x="6667" y="3915"/>
                  <a:pt x="6667" y="3915"/>
                  <a:pt x="6667" y="3915"/>
                </a:cubicBezTo>
                <a:cubicBezTo>
                  <a:pt x="6667" y="4185"/>
                  <a:pt x="7200" y="4320"/>
                  <a:pt x="7733" y="4320"/>
                </a:cubicBezTo>
                <a:cubicBezTo>
                  <a:pt x="8000" y="4320"/>
                  <a:pt x="8533" y="4185"/>
                  <a:pt x="8533" y="3915"/>
                </a:cubicBezTo>
                <a:cubicBezTo>
                  <a:pt x="8533" y="2700"/>
                  <a:pt x="8533" y="2700"/>
                  <a:pt x="8533" y="2700"/>
                </a:cubicBezTo>
                <a:cubicBezTo>
                  <a:pt x="8533" y="2565"/>
                  <a:pt x="8000" y="2295"/>
                  <a:pt x="7733" y="2295"/>
                </a:cubicBezTo>
                <a:close/>
                <a:moveTo>
                  <a:pt x="18400" y="9855"/>
                </a:moveTo>
                <a:cubicBezTo>
                  <a:pt x="17067" y="8910"/>
                  <a:pt x="15733" y="7965"/>
                  <a:pt x="15200" y="7695"/>
                </a:cubicBezTo>
                <a:cubicBezTo>
                  <a:pt x="15200" y="405"/>
                  <a:pt x="15200" y="405"/>
                  <a:pt x="15200" y="405"/>
                </a:cubicBezTo>
                <a:cubicBezTo>
                  <a:pt x="15200" y="135"/>
                  <a:pt x="14933" y="0"/>
                  <a:pt x="14400" y="0"/>
                </a:cubicBezTo>
                <a:cubicBezTo>
                  <a:pt x="800" y="0"/>
                  <a:pt x="800" y="0"/>
                  <a:pt x="800" y="0"/>
                </a:cubicBezTo>
                <a:cubicBezTo>
                  <a:pt x="267" y="0"/>
                  <a:pt x="0" y="135"/>
                  <a:pt x="0" y="405"/>
                </a:cubicBezTo>
                <a:cubicBezTo>
                  <a:pt x="0" y="14040"/>
                  <a:pt x="0" y="14040"/>
                  <a:pt x="0" y="14040"/>
                </a:cubicBezTo>
                <a:cubicBezTo>
                  <a:pt x="0" y="14310"/>
                  <a:pt x="267" y="14580"/>
                  <a:pt x="800" y="14580"/>
                </a:cubicBezTo>
                <a:cubicBezTo>
                  <a:pt x="4000" y="14580"/>
                  <a:pt x="4000" y="14580"/>
                  <a:pt x="4000" y="14580"/>
                </a:cubicBezTo>
                <a:cubicBezTo>
                  <a:pt x="4000" y="15795"/>
                  <a:pt x="4000" y="15795"/>
                  <a:pt x="4000" y="15795"/>
                </a:cubicBezTo>
                <a:cubicBezTo>
                  <a:pt x="4000" y="16740"/>
                  <a:pt x="4533" y="17550"/>
                  <a:pt x="5067" y="18360"/>
                </a:cubicBezTo>
                <a:cubicBezTo>
                  <a:pt x="5067" y="18360"/>
                  <a:pt x="5067" y="18360"/>
                  <a:pt x="5067" y="18360"/>
                </a:cubicBezTo>
                <a:cubicBezTo>
                  <a:pt x="6667" y="19980"/>
                  <a:pt x="6667" y="19980"/>
                  <a:pt x="6667" y="19980"/>
                </a:cubicBezTo>
                <a:cubicBezTo>
                  <a:pt x="6667" y="21195"/>
                  <a:pt x="6667" y="21195"/>
                  <a:pt x="6667" y="21195"/>
                </a:cubicBezTo>
                <a:cubicBezTo>
                  <a:pt x="6667" y="21465"/>
                  <a:pt x="6933" y="21600"/>
                  <a:pt x="7467" y="21600"/>
                </a:cubicBezTo>
                <a:cubicBezTo>
                  <a:pt x="16000" y="21600"/>
                  <a:pt x="16000" y="21600"/>
                  <a:pt x="16000" y="21600"/>
                </a:cubicBezTo>
                <a:cubicBezTo>
                  <a:pt x="16533" y="21600"/>
                  <a:pt x="17067" y="21465"/>
                  <a:pt x="17067" y="21195"/>
                </a:cubicBezTo>
                <a:cubicBezTo>
                  <a:pt x="17067" y="19980"/>
                  <a:pt x="17067" y="19980"/>
                  <a:pt x="17067" y="19980"/>
                </a:cubicBezTo>
                <a:cubicBezTo>
                  <a:pt x="17600" y="19305"/>
                  <a:pt x="20800" y="15390"/>
                  <a:pt x="21067" y="14175"/>
                </a:cubicBezTo>
                <a:cubicBezTo>
                  <a:pt x="21600" y="13230"/>
                  <a:pt x="20800" y="11745"/>
                  <a:pt x="18400" y="9855"/>
                </a:cubicBezTo>
                <a:close/>
                <a:moveTo>
                  <a:pt x="13600" y="945"/>
                </a:moveTo>
                <a:cubicBezTo>
                  <a:pt x="13600" y="1755"/>
                  <a:pt x="13600" y="1755"/>
                  <a:pt x="13600" y="1755"/>
                </a:cubicBezTo>
                <a:cubicBezTo>
                  <a:pt x="12800" y="1620"/>
                  <a:pt x="12267" y="1215"/>
                  <a:pt x="12000" y="945"/>
                </a:cubicBezTo>
                <a:lnTo>
                  <a:pt x="13600" y="945"/>
                </a:lnTo>
                <a:close/>
                <a:moveTo>
                  <a:pt x="1867" y="945"/>
                </a:moveTo>
                <a:cubicBezTo>
                  <a:pt x="3467" y="945"/>
                  <a:pt x="3467" y="945"/>
                  <a:pt x="3467" y="945"/>
                </a:cubicBezTo>
                <a:cubicBezTo>
                  <a:pt x="3200" y="1215"/>
                  <a:pt x="2400" y="1620"/>
                  <a:pt x="1867" y="1755"/>
                </a:cubicBezTo>
                <a:lnTo>
                  <a:pt x="1867" y="945"/>
                </a:lnTo>
                <a:close/>
                <a:moveTo>
                  <a:pt x="1867" y="13635"/>
                </a:moveTo>
                <a:cubicBezTo>
                  <a:pt x="1867" y="12825"/>
                  <a:pt x="1867" y="12825"/>
                  <a:pt x="1867" y="12825"/>
                </a:cubicBezTo>
                <a:cubicBezTo>
                  <a:pt x="2400" y="12960"/>
                  <a:pt x="3200" y="13230"/>
                  <a:pt x="3467" y="13635"/>
                </a:cubicBezTo>
                <a:lnTo>
                  <a:pt x="1867" y="13635"/>
                </a:lnTo>
                <a:close/>
                <a:moveTo>
                  <a:pt x="5067" y="11205"/>
                </a:moveTo>
                <a:cubicBezTo>
                  <a:pt x="4267" y="11475"/>
                  <a:pt x="4000" y="11880"/>
                  <a:pt x="4000" y="12420"/>
                </a:cubicBezTo>
                <a:cubicBezTo>
                  <a:pt x="4000" y="12555"/>
                  <a:pt x="4000" y="12555"/>
                  <a:pt x="4000" y="12555"/>
                </a:cubicBezTo>
                <a:cubicBezTo>
                  <a:pt x="3467" y="12150"/>
                  <a:pt x="2667" y="12015"/>
                  <a:pt x="1867" y="11880"/>
                </a:cubicBezTo>
                <a:cubicBezTo>
                  <a:pt x="1867" y="2565"/>
                  <a:pt x="1867" y="2565"/>
                  <a:pt x="1867" y="2565"/>
                </a:cubicBezTo>
                <a:cubicBezTo>
                  <a:pt x="3467" y="2430"/>
                  <a:pt x="4800" y="1755"/>
                  <a:pt x="5067" y="945"/>
                </a:cubicBezTo>
                <a:cubicBezTo>
                  <a:pt x="10133" y="945"/>
                  <a:pt x="10133" y="945"/>
                  <a:pt x="10133" y="945"/>
                </a:cubicBezTo>
                <a:cubicBezTo>
                  <a:pt x="10400" y="1755"/>
                  <a:pt x="11733" y="2430"/>
                  <a:pt x="13600" y="2565"/>
                </a:cubicBezTo>
                <a:cubicBezTo>
                  <a:pt x="13600" y="11880"/>
                  <a:pt x="13600" y="11880"/>
                  <a:pt x="13600" y="11880"/>
                </a:cubicBezTo>
                <a:cubicBezTo>
                  <a:pt x="12267" y="12015"/>
                  <a:pt x="11200" y="12420"/>
                  <a:pt x="10400" y="12960"/>
                </a:cubicBezTo>
                <a:cubicBezTo>
                  <a:pt x="10400" y="12825"/>
                  <a:pt x="10400" y="12555"/>
                  <a:pt x="10400" y="12285"/>
                </a:cubicBezTo>
                <a:cubicBezTo>
                  <a:pt x="10400" y="11610"/>
                  <a:pt x="9600" y="11070"/>
                  <a:pt x="8533" y="10800"/>
                </a:cubicBezTo>
                <a:cubicBezTo>
                  <a:pt x="8533" y="10665"/>
                  <a:pt x="8533" y="10665"/>
                  <a:pt x="8533" y="10665"/>
                </a:cubicBezTo>
                <a:cubicBezTo>
                  <a:pt x="8533" y="10395"/>
                  <a:pt x="8000" y="10125"/>
                  <a:pt x="7733" y="10125"/>
                </a:cubicBezTo>
                <a:cubicBezTo>
                  <a:pt x="7200" y="10125"/>
                  <a:pt x="6667" y="10395"/>
                  <a:pt x="6667" y="10665"/>
                </a:cubicBezTo>
                <a:cubicBezTo>
                  <a:pt x="6667" y="10665"/>
                  <a:pt x="6667" y="10665"/>
                  <a:pt x="6667" y="10665"/>
                </a:cubicBezTo>
                <a:cubicBezTo>
                  <a:pt x="6133" y="10800"/>
                  <a:pt x="5600" y="10935"/>
                  <a:pt x="5067" y="11205"/>
                </a:cubicBezTo>
                <a:close/>
                <a:moveTo>
                  <a:pt x="13600" y="12825"/>
                </a:moveTo>
                <a:cubicBezTo>
                  <a:pt x="13600" y="13635"/>
                  <a:pt x="13600" y="13635"/>
                  <a:pt x="13600" y="13635"/>
                </a:cubicBezTo>
                <a:cubicBezTo>
                  <a:pt x="12000" y="13635"/>
                  <a:pt x="12000" y="13635"/>
                  <a:pt x="12000" y="13635"/>
                </a:cubicBezTo>
                <a:cubicBezTo>
                  <a:pt x="12267" y="13230"/>
                  <a:pt x="12800" y="12960"/>
                  <a:pt x="13600" y="12825"/>
                </a:cubicBezTo>
                <a:close/>
                <a:moveTo>
                  <a:pt x="19467" y="14040"/>
                </a:moveTo>
                <a:cubicBezTo>
                  <a:pt x="19467" y="14040"/>
                  <a:pt x="19467" y="14040"/>
                  <a:pt x="19467" y="14040"/>
                </a:cubicBezTo>
                <a:cubicBezTo>
                  <a:pt x="18933" y="14985"/>
                  <a:pt x="16533" y="18090"/>
                  <a:pt x="15200" y="19710"/>
                </a:cubicBezTo>
                <a:cubicBezTo>
                  <a:pt x="15200" y="19710"/>
                  <a:pt x="15200" y="19845"/>
                  <a:pt x="15200" y="19845"/>
                </a:cubicBezTo>
                <a:cubicBezTo>
                  <a:pt x="15200" y="20655"/>
                  <a:pt x="15200" y="20655"/>
                  <a:pt x="15200" y="20655"/>
                </a:cubicBezTo>
                <a:cubicBezTo>
                  <a:pt x="8267" y="20655"/>
                  <a:pt x="8267" y="20655"/>
                  <a:pt x="8267" y="20655"/>
                </a:cubicBezTo>
                <a:cubicBezTo>
                  <a:pt x="8267" y="19845"/>
                  <a:pt x="8267" y="19845"/>
                  <a:pt x="8267" y="19845"/>
                </a:cubicBezTo>
                <a:cubicBezTo>
                  <a:pt x="8267" y="19845"/>
                  <a:pt x="8267" y="19710"/>
                  <a:pt x="8267" y="19710"/>
                </a:cubicBezTo>
                <a:cubicBezTo>
                  <a:pt x="6667" y="18090"/>
                  <a:pt x="6667" y="18090"/>
                  <a:pt x="6667" y="18090"/>
                </a:cubicBezTo>
                <a:cubicBezTo>
                  <a:pt x="6133" y="17415"/>
                  <a:pt x="5867" y="16605"/>
                  <a:pt x="5867" y="15795"/>
                </a:cubicBezTo>
                <a:cubicBezTo>
                  <a:pt x="5867" y="12420"/>
                  <a:pt x="5867" y="12420"/>
                  <a:pt x="5867" y="12420"/>
                </a:cubicBezTo>
                <a:cubicBezTo>
                  <a:pt x="5867" y="12150"/>
                  <a:pt x="5867" y="12015"/>
                  <a:pt x="6133" y="11745"/>
                </a:cubicBezTo>
                <a:cubicBezTo>
                  <a:pt x="6667" y="11610"/>
                  <a:pt x="6933" y="11610"/>
                  <a:pt x="7200" y="11610"/>
                </a:cubicBezTo>
                <a:cubicBezTo>
                  <a:pt x="8000" y="11610"/>
                  <a:pt x="8800" y="11880"/>
                  <a:pt x="8800" y="12285"/>
                </a:cubicBezTo>
                <a:cubicBezTo>
                  <a:pt x="8800" y="13095"/>
                  <a:pt x="8800" y="13635"/>
                  <a:pt x="9067" y="14175"/>
                </a:cubicBezTo>
                <a:cubicBezTo>
                  <a:pt x="9067" y="14175"/>
                  <a:pt x="9067" y="14175"/>
                  <a:pt x="9067" y="14175"/>
                </a:cubicBezTo>
                <a:cubicBezTo>
                  <a:pt x="9333" y="15390"/>
                  <a:pt x="10133" y="15660"/>
                  <a:pt x="10400" y="15795"/>
                </a:cubicBezTo>
                <a:cubicBezTo>
                  <a:pt x="10400" y="15930"/>
                  <a:pt x="10667" y="15930"/>
                  <a:pt x="10933" y="15930"/>
                </a:cubicBezTo>
                <a:cubicBezTo>
                  <a:pt x="10933" y="15930"/>
                  <a:pt x="10933" y="15930"/>
                  <a:pt x="11200" y="15930"/>
                </a:cubicBezTo>
                <a:cubicBezTo>
                  <a:pt x="11467" y="15795"/>
                  <a:pt x="11467" y="15660"/>
                  <a:pt x="11733" y="15525"/>
                </a:cubicBezTo>
                <a:cubicBezTo>
                  <a:pt x="12267" y="14580"/>
                  <a:pt x="12267" y="14580"/>
                  <a:pt x="12267" y="14580"/>
                </a:cubicBezTo>
                <a:cubicBezTo>
                  <a:pt x="14400" y="14580"/>
                  <a:pt x="14400" y="14580"/>
                  <a:pt x="14400" y="14580"/>
                </a:cubicBezTo>
                <a:cubicBezTo>
                  <a:pt x="14933" y="14580"/>
                  <a:pt x="15200" y="14310"/>
                  <a:pt x="15200" y="14040"/>
                </a:cubicBezTo>
                <a:cubicBezTo>
                  <a:pt x="15200" y="9180"/>
                  <a:pt x="15200" y="9180"/>
                  <a:pt x="15200" y="9180"/>
                </a:cubicBezTo>
                <a:cubicBezTo>
                  <a:pt x="17333" y="10530"/>
                  <a:pt x="20000" y="12690"/>
                  <a:pt x="19467" y="140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47" name="Freeform 6"/>
          <p:cNvSpPr/>
          <p:nvPr/>
        </p:nvSpPr>
        <p:spPr>
          <a:xfrm>
            <a:off x="2962275" y="2178051"/>
            <a:ext cx="1089027" cy="850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65" y="8884"/>
                </a:moveTo>
                <a:cubicBezTo>
                  <a:pt x="18765" y="6619"/>
                  <a:pt x="18765" y="6619"/>
                  <a:pt x="18765" y="6619"/>
                </a:cubicBezTo>
                <a:cubicBezTo>
                  <a:pt x="18765" y="6445"/>
                  <a:pt x="18495" y="6097"/>
                  <a:pt x="18360" y="6097"/>
                </a:cubicBezTo>
                <a:cubicBezTo>
                  <a:pt x="18225" y="6097"/>
                  <a:pt x="17010" y="5923"/>
                  <a:pt x="14850" y="4529"/>
                </a:cubicBezTo>
                <a:cubicBezTo>
                  <a:pt x="14040" y="3832"/>
                  <a:pt x="13230" y="3484"/>
                  <a:pt x="12690" y="3310"/>
                </a:cubicBezTo>
                <a:cubicBezTo>
                  <a:pt x="12960" y="2961"/>
                  <a:pt x="13230" y="2439"/>
                  <a:pt x="13230" y="1742"/>
                </a:cubicBezTo>
                <a:cubicBezTo>
                  <a:pt x="13230" y="871"/>
                  <a:pt x="12690" y="0"/>
                  <a:pt x="11880" y="0"/>
                </a:cubicBezTo>
                <a:cubicBezTo>
                  <a:pt x="11475" y="0"/>
                  <a:pt x="11070" y="348"/>
                  <a:pt x="10800" y="697"/>
                </a:cubicBezTo>
                <a:cubicBezTo>
                  <a:pt x="10530" y="348"/>
                  <a:pt x="10125" y="0"/>
                  <a:pt x="9720" y="0"/>
                </a:cubicBezTo>
                <a:cubicBezTo>
                  <a:pt x="8910" y="0"/>
                  <a:pt x="8370" y="871"/>
                  <a:pt x="8370" y="1742"/>
                </a:cubicBezTo>
                <a:cubicBezTo>
                  <a:pt x="8370" y="2439"/>
                  <a:pt x="8640" y="2961"/>
                  <a:pt x="8910" y="3310"/>
                </a:cubicBezTo>
                <a:cubicBezTo>
                  <a:pt x="8370" y="3484"/>
                  <a:pt x="7560" y="3832"/>
                  <a:pt x="6750" y="4529"/>
                </a:cubicBezTo>
                <a:cubicBezTo>
                  <a:pt x="4590" y="5923"/>
                  <a:pt x="3375" y="6097"/>
                  <a:pt x="3240" y="6097"/>
                </a:cubicBezTo>
                <a:cubicBezTo>
                  <a:pt x="3105" y="6097"/>
                  <a:pt x="2835" y="6445"/>
                  <a:pt x="2835" y="6619"/>
                </a:cubicBezTo>
                <a:cubicBezTo>
                  <a:pt x="2835" y="8884"/>
                  <a:pt x="2835" y="8884"/>
                  <a:pt x="2835" y="8884"/>
                </a:cubicBezTo>
                <a:cubicBezTo>
                  <a:pt x="1215" y="9929"/>
                  <a:pt x="0" y="12368"/>
                  <a:pt x="0" y="14806"/>
                </a:cubicBezTo>
                <a:cubicBezTo>
                  <a:pt x="0" y="18639"/>
                  <a:pt x="2295" y="21600"/>
                  <a:pt x="5130" y="21600"/>
                </a:cubicBezTo>
                <a:cubicBezTo>
                  <a:pt x="16470" y="21600"/>
                  <a:pt x="16470" y="21600"/>
                  <a:pt x="16470" y="21600"/>
                </a:cubicBezTo>
                <a:cubicBezTo>
                  <a:pt x="19305" y="21600"/>
                  <a:pt x="21600" y="18639"/>
                  <a:pt x="21600" y="14806"/>
                </a:cubicBezTo>
                <a:cubicBezTo>
                  <a:pt x="21600" y="12368"/>
                  <a:pt x="20385" y="9929"/>
                  <a:pt x="18765" y="8884"/>
                </a:cubicBezTo>
                <a:close/>
                <a:moveTo>
                  <a:pt x="11880" y="1219"/>
                </a:moveTo>
                <a:cubicBezTo>
                  <a:pt x="12150" y="1219"/>
                  <a:pt x="12420" y="1394"/>
                  <a:pt x="12420" y="1742"/>
                </a:cubicBezTo>
                <a:cubicBezTo>
                  <a:pt x="12420" y="2090"/>
                  <a:pt x="12150" y="2439"/>
                  <a:pt x="11880" y="2439"/>
                </a:cubicBezTo>
                <a:cubicBezTo>
                  <a:pt x="11610" y="2439"/>
                  <a:pt x="11340" y="2090"/>
                  <a:pt x="11340" y="1742"/>
                </a:cubicBezTo>
                <a:cubicBezTo>
                  <a:pt x="11340" y="1394"/>
                  <a:pt x="11610" y="1219"/>
                  <a:pt x="11880" y="1219"/>
                </a:cubicBezTo>
                <a:close/>
                <a:moveTo>
                  <a:pt x="9720" y="1219"/>
                </a:moveTo>
                <a:cubicBezTo>
                  <a:pt x="9990" y="1219"/>
                  <a:pt x="10260" y="1394"/>
                  <a:pt x="10260" y="1742"/>
                </a:cubicBezTo>
                <a:cubicBezTo>
                  <a:pt x="10260" y="2090"/>
                  <a:pt x="9990" y="2439"/>
                  <a:pt x="9720" y="2439"/>
                </a:cubicBezTo>
                <a:cubicBezTo>
                  <a:pt x="9450" y="2439"/>
                  <a:pt x="9180" y="2090"/>
                  <a:pt x="9180" y="1742"/>
                </a:cubicBezTo>
                <a:cubicBezTo>
                  <a:pt x="9180" y="1394"/>
                  <a:pt x="9450" y="1219"/>
                  <a:pt x="9720" y="1219"/>
                </a:cubicBezTo>
                <a:close/>
                <a:moveTo>
                  <a:pt x="3780" y="7142"/>
                </a:moveTo>
                <a:cubicBezTo>
                  <a:pt x="4320" y="6968"/>
                  <a:pt x="5535" y="6619"/>
                  <a:pt x="7155" y="5400"/>
                </a:cubicBezTo>
                <a:cubicBezTo>
                  <a:pt x="9315" y="4006"/>
                  <a:pt x="10530" y="4181"/>
                  <a:pt x="10530" y="4181"/>
                </a:cubicBezTo>
                <a:cubicBezTo>
                  <a:pt x="10530" y="4181"/>
                  <a:pt x="11070" y="4181"/>
                  <a:pt x="11070" y="4181"/>
                </a:cubicBezTo>
                <a:cubicBezTo>
                  <a:pt x="11070" y="4181"/>
                  <a:pt x="12285" y="4006"/>
                  <a:pt x="14445" y="5400"/>
                </a:cubicBezTo>
                <a:cubicBezTo>
                  <a:pt x="16065" y="6619"/>
                  <a:pt x="17280" y="6968"/>
                  <a:pt x="17820" y="7142"/>
                </a:cubicBezTo>
                <a:cubicBezTo>
                  <a:pt x="17820" y="8535"/>
                  <a:pt x="17820" y="8535"/>
                  <a:pt x="17820" y="8535"/>
                </a:cubicBezTo>
                <a:cubicBezTo>
                  <a:pt x="17550" y="8361"/>
                  <a:pt x="17415" y="8361"/>
                  <a:pt x="17145" y="8187"/>
                </a:cubicBezTo>
                <a:cubicBezTo>
                  <a:pt x="17145" y="8187"/>
                  <a:pt x="17145" y="8187"/>
                  <a:pt x="17145" y="8187"/>
                </a:cubicBezTo>
                <a:cubicBezTo>
                  <a:pt x="16335" y="8187"/>
                  <a:pt x="16065" y="7839"/>
                  <a:pt x="15525" y="7490"/>
                </a:cubicBezTo>
                <a:cubicBezTo>
                  <a:pt x="15255" y="7316"/>
                  <a:pt x="15120" y="7142"/>
                  <a:pt x="14850" y="6968"/>
                </a:cubicBezTo>
                <a:cubicBezTo>
                  <a:pt x="12690" y="5400"/>
                  <a:pt x="11070" y="5400"/>
                  <a:pt x="10800" y="5574"/>
                </a:cubicBezTo>
                <a:cubicBezTo>
                  <a:pt x="10530" y="5400"/>
                  <a:pt x="8910" y="5400"/>
                  <a:pt x="6750" y="6968"/>
                </a:cubicBezTo>
                <a:cubicBezTo>
                  <a:pt x="6480" y="7142"/>
                  <a:pt x="6345" y="7316"/>
                  <a:pt x="6075" y="7490"/>
                </a:cubicBezTo>
                <a:cubicBezTo>
                  <a:pt x="5535" y="7839"/>
                  <a:pt x="5265" y="8187"/>
                  <a:pt x="4455" y="8187"/>
                </a:cubicBezTo>
                <a:cubicBezTo>
                  <a:pt x="4455" y="8187"/>
                  <a:pt x="4455" y="8187"/>
                  <a:pt x="4455" y="8187"/>
                </a:cubicBezTo>
                <a:cubicBezTo>
                  <a:pt x="4185" y="8361"/>
                  <a:pt x="4050" y="8361"/>
                  <a:pt x="3780" y="8535"/>
                </a:cubicBezTo>
                <a:lnTo>
                  <a:pt x="3780" y="7142"/>
                </a:lnTo>
                <a:close/>
                <a:moveTo>
                  <a:pt x="16470" y="20381"/>
                </a:moveTo>
                <a:cubicBezTo>
                  <a:pt x="15660" y="20381"/>
                  <a:pt x="15660" y="20381"/>
                  <a:pt x="15660" y="20381"/>
                </a:cubicBezTo>
                <a:cubicBezTo>
                  <a:pt x="16200" y="19858"/>
                  <a:pt x="16605" y="19335"/>
                  <a:pt x="17010" y="18639"/>
                </a:cubicBezTo>
                <a:cubicBezTo>
                  <a:pt x="17145" y="18290"/>
                  <a:pt x="17145" y="17942"/>
                  <a:pt x="16875" y="17768"/>
                </a:cubicBezTo>
                <a:cubicBezTo>
                  <a:pt x="16740" y="17594"/>
                  <a:pt x="16470" y="17768"/>
                  <a:pt x="16335" y="17942"/>
                </a:cubicBezTo>
                <a:cubicBezTo>
                  <a:pt x="15525" y="19510"/>
                  <a:pt x="14175" y="20381"/>
                  <a:pt x="12690" y="20381"/>
                </a:cubicBezTo>
                <a:cubicBezTo>
                  <a:pt x="8910" y="20381"/>
                  <a:pt x="8910" y="20381"/>
                  <a:pt x="8910" y="20381"/>
                </a:cubicBezTo>
                <a:cubicBezTo>
                  <a:pt x="7425" y="20381"/>
                  <a:pt x="6075" y="19510"/>
                  <a:pt x="5265" y="17942"/>
                </a:cubicBezTo>
                <a:cubicBezTo>
                  <a:pt x="5130" y="17768"/>
                  <a:pt x="4860" y="17594"/>
                  <a:pt x="4725" y="17768"/>
                </a:cubicBezTo>
                <a:cubicBezTo>
                  <a:pt x="4455" y="17942"/>
                  <a:pt x="4455" y="18290"/>
                  <a:pt x="4590" y="18639"/>
                </a:cubicBezTo>
                <a:cubicBezTo>
                  <a:pt x="4995" y="19335"/>
                  <a:pt x="5400" y="19858"/>
                  <a:pt x="5940" y="20381"/>
                </a:cubicBezTo>
                <a:cubicBezTo>
                  <a:pt x="5130" y="20381"/>
                  <a:pt x="5130" y="20381"/>
                  <a:pt x="5130" y="20381"/>
                </a:cubicBezTo>
                <a:cubicBezTo>
                  <a:pt x="2835" y="20381"/>
                  <a:pt x="945" y="17942"/>
                  <a:pt x="945" y="14806"/>
                </a:cubicBezTo>
                <a:cubicBezTo>
                  <a:pt x="945" y="12194"/>
                  <a:pt x="2430" y="9755"/>
                  <a:pt x="4590" y="9406"/>
                </a:cubicBezTo>
                <a:cubicBezTo>
                  <a:pt x="4590" y="9406"/>
                  <a:pt x="4590" y="9406"/>
                  <a:pt x="4590" y="9406"/>
                </a:cubicBezTo>
                <a:cubicBezTo>
                  <a:pt x="4590" y="9406"/>
                  <a:pt x="4590" y="9406"/>
                  <a:pt x="4590" y="9406"/>
                </a:cubicBezTo>
                <a:cubicBezTo>
                  <a:pt x="5535" y="9232"/>
                  <a:pt x="5940" y="8884"/>
                  <a:pt x="6615" y="8361"/>
                </a:cubicBezTo>
                <a:cubicBezTo>
                  <a:pt x="6750" y="8187"/>
                  <a:pt x="7020" y="8187"/>
                  <a:pt x="7155" y="8013"/>
                </a:cubicBezTo>
                <a:cubicBezTo>
                  <a:pt x="9180" y="6445"/>
                  <a:pt x="10665" y="6619"/>
                  <a:pt x="10800" y="6619"/>
                </a:cubicBezTo>
                <a:cubicBezTo>
                  <a:pt x="10800" y="6619"/>
                  <a:pt x="10800" y="6619"/>
                  <a:pt x="10800" y="6619"/>
                </a:cubicBezTo>
                <a:cubicBezTo>
                  <a:pt x="11070" y="6619"/>
                  <a:pt x="12420" y="6619"/>
                  <a:pt x="14445" y="8013"/>
                </a:cubicBezTo>
                <a:cubicBezTo>
                  <a:pt x="14580" y="8187"/>
                  <a:pt x="14850" y="8187"/>
                  <a:pt x="14985" y="8361"/>
                </a:cubicBezTo>
                <a:cubicBezTo>
                  <a:pt x="15660" y="8884"/>
                  <a:pt x="16065" y="9232"/>
                  <a:pt x="17010" y="9406"/>
                </a:cubicBezTo>
                <a:cubicBezTo>
                  <a:pt x="17010" y="9406"/>
                  <a:pt x="17010" y="9406"/>
                  <a:pt x="17010" y="9406"/>
                </a:cubicBezTo>
                <a:cubicBezTo>
                  <a:pt x="17010" y="9406"/>
                  <a:pt x="17010" y="9406"/>
                  <a:pt x="17010" y="9406"/>
                </a:cubicBezTo>
                <a:cubicBezTo>
                  <a:pt x="19170" y="9755"/>
                  <a:pt x="20655" y="12194"/>
                  <a:pt x="20655" y="14806"/>
                </a:cubicBezTo>
                <a:cubicBezTo>
                  <a:pt x="20655" y="17942"/>
                  <a:pt x="18765" y="20381"/>
                  <a:pt x="16470" y="2038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48" name="Freeform 7"/>
          <p:cNvSpPr/>
          <p:nvPr/>
        </p:nvSpPr>
        <p:spPr>
          <a:xfrm>
            <a:off x="2962275" y="3305176"/>
            <a:ext cx="1089027" cy="1041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390" y="13784"/>
                </a:moveTo>
                <a:cubicBezTo>
                  <a:pt x="15390" y="13642"/>
                  <a:pt x="15390" y="13642"/>
                  <a:pt x="15255" y="13642"/>
                </a:cubicBezTo>
                <a:cubicBezTo>
                  <a:pt x="15255" y="13642"/>
                  <a:pt x="15255" y="13642"/>
                  <a:pt x="15255" y="13642"/>
                </a:cubicBezTo>
                <a:cubicBezTo>
                  <a:pt x="15255" y="13642"/>
                  <a:pt x="15120" y="13642"/>
                  <a:pt x="15120" y="13642"/>
                </a:cubicBezTo>
                <a:cubicBezTo>
                  <a:pt x="15120" y="13642"/>
                  <a:pt x="14985" y="13642"/>
                  <a:pt x="14985" y="13642"/>
                </a:cubicBezTo>
                <a:cubicBezTo>
                  <a:pt x="14985" y="13642"/>
                  <a:pt x="14850" y="13642"/>
                  <a:pt x="14850" y="13642"/>
                </a:cubicBezTo>
                <a:cubicBezTo>
                  <a:pt x="14850" y="13642"/>
                  <a:pt x="14850" y="13642"/>
                  <a:pt x="14850" y="13642"/>
                </a:cubicBezTo>
                <a:cubicBezTo>
                  <a:pt x="14715" y="13642"/>
                  <a:pt x="14715" y="13642"/>
                  <a:pt x="14715" y="13784"/>
                </a:cubicBezTo>
                <a:cubicBezTo>
                  <a:pt x="14715" y="13784"/>
                  <a:pt x="14715" y="13784"/>
                  <a:pt x="14715" y="13784"/>
                </a:cubicBezTo>
                <a:cubicBezTo>
                  <a:pt x="14715" y="13784"/>
                  <a:pt x="14715" y="13784"/>
                  <a:pt x="14580" y="13926"/>
                </a:cubicBezTo>
                <a:cubicBezTo>
                  <a:pt x="14580" y="13926"/>
                  <a:pt x="14580" y="13926"/>
                  <a:pt x="14580" y="13926"/>
                </a:cubicBezTo>
                <a:cubicBezTo>
                  <a:pt x="14580" y="14068"/>
                  <a:pt x="14580" y="14068"/>
                  <a:pt x="14580" y="14068"/>
                </a:cubicBezTo>
                <a:cubicBezTo>
                  <a:pt x="14580" y="14068"/>
                  <a:pt x="14580" y="14068"/>
                  <a:pt x="14580" y="14211"/>
                </a:cubicBezTo>
                <a:cubicBezTo>
                  <a:pt x="14580" y="14211"/>
                  <a:pt x="14580" y="14211"/>
                  <a:pt x="14580" y="14211"/>
                </a:cubicBezTo>
                <a:cubicBezTo>
                  <a:pt x="14715" y="14211"/>
                  <a:pt x="14715" y="14353"/>
                  <a:pt x="14715" y="14353"/>
                </a:cubicBezTo>
                <a:cubicBezTo>
                  <a:pt x="14715" y="14353"/>
                  <a:pt x="14715" y="14353"/>
                  <a:pt x="14715" y="14353"/>
                </a:cubicBezTo>
                <a:cubicBezTo>
                  <a:pt x="14715" y="14495"/>
                  <a:pt x="14715" y="14495"/>
                  <a:pt x="14850" y="14495"/>
                </a:cubicBezTo>
                <a:cubicBezTo>
                  <a:pt x="14850" y="14495"/>
                  <a:pt x="14850" y="14495"/>
                  <a:pt x="14850" y="14495"/>
                </a:cubicBezTo>
                <a:cubicBezTo>
                  <a:pt x="14850" y="14495"/>
                  <a:pt x="14985" y="14495"/>
                  <a:pt x="14985" y="14495"/>
                </a:cubicBezTo>
                <a:cubicBezTo>
                  <a:pt x="14985" y="14495"/>
                  <a:pt x="14985" y="14495"/>
                  <a:pt x="15120" y="14495"/>
                </a:cubicBezTo>
                <a:cubicBezTo>
                  <a:pt x="15120" y="14495"/>
                  <a:pt x="15120" y="14495"/>
                  <a:pt x="15120" y="14495"/>
                </a:cubicBezTo>
                <a:cubicBezTo>
                  <a:pt x="15120" y="14495"/>
                  <a:pt x="15255" y="14495"/>
                  <a:pt x="15255" y="14495"/>
                </a:cubicBezTo>
                <a:cubicBezTo>
                  <a:pt x="15255" y="14495"/>
                  <a:pt x="15255" y="14495"/>
                  <a:pt x="15255" y="14495"/>
                </a:cubicBezTo>
                <a:cubicBezTo>
                  <a:pt x="15390" y="14495"/>
                  <a:pt x="15390" y="14495"/>
                  <a:pt x="15390" y="14353"/>
                </a:cubicBezTo>
                <a:cubicBezTo>
                  <a:pt x="15525" y="14353"/>
                  <a:pt x="15525" y="14211"/>
                  <a:pt x="15525" y="14068"/>
                </a:cubicBezTo>
                <a:cubicBezTo>
                  <a:pt x="15525" y="13926"/>
                  <a:pt x="15525" y="13784"/>
                  <a:pt x="15390" y="13784"/>
                </a:cubicBezTo>
                <a:close/>
                <a:moveTo>
                  <a:pt x="21195" y="11368"/>
                </a:moveTo>
                <a:cubicBezTo>
                  <a:pt x="20385" y="11368"/>
                  <a:pt x="20385" y="11368"/>
                  <a:pt x="20385" y="11368"/>
                </a:cubicBezTo>
                <a:cubicBezTo>
                  <a:pt x="20385" y="9663"/>
                  <a:pt x="20385" y="9663"/>
                  <a:pt x="20385" y="9663"/>
                </a:cubicBezTo>
                <a:cubicBezTo>
                  <a:pt x="20385" y="8953"/>
                  <a:pt x="20385" y="8953"/>
                  <a:pt x="20385" y="8953"/>
                </a:cubicBezTo>
                <a:cubicBezTo>
                  <a:pt x="20385" y="4974"/>
                  <a:pt x="20385" y="4974"/>
                  <a:pt x="20385" y="4974"/>
                </a:cubicBezTo>
                <a:cubicBezTo>
                  <a:pt x="20385" y="3553"/>
                  <a:pt x="19305" y="2558"/>
                  <a:pt x="17955" y="2558"/>
                </a:cubicBezTo>
                <a:cubicBezTo>
                  <a:pt x="15930" y="2558"/>
                  <a:pt x="15930" y="2558"/>
                  <a:pt x="15930" y="2558"/>
                </a:cubicBezTo>
                <a:cubicBezTo>
                  <a:pt x="15525" y="1563"/>
                  <a:pt x="15525" y="1563"/>
                  <a:pt x="15525" y="1563"/>
                </a:cubicBezTo>
                <a:cubicBezTo>
                  <a:pt x="15390" y="1421"/>
                  <a:pt x="15120" y="1279"/>
                  <a:pt x="14850" y="1421"/>
                </a:cubicBezTo>
                <a:cubicBezTo>
                  <a:pt x="12825" y="2700"/>
                  <a:pt x="12825" y="2700"/>
                  <a:pt x="12825" y="2700"/>
                </a:cubicBezTo>
                <a:cubicBezTo>
                  <a:pt x="10800" y="142"/>
                  <a:pt x="10800" y="142"/>
                  <a:pt x="10800" y="142"/>
                </a:cubicBezTo>
                <a:cubicBezTo>
                  <a:pt x="10665" y="142"/>
                  <a:pt x="10530" y="0"/>
                  <a:pt x="10395" y="0"/>
                </a:cubicBezTo>
                <a:cubicBezTo>
                  <a:pt x="10395" y="0"/>
                  <a:pt x="10260" y="0"/>
                  <a:pt x="10125" y="142"/>
                </a:cubicBezTo>
                <a:cubicBezTo>
                  <a:pt x="7695" y="2558"/>
                  <a:pt x="7695" y="2558"/>
                  <a:pt x="7695" y="2558"/>
                </a:cubicBezTo>
                <a:cubicBezTo>
                  <a:pt x="2430" y="2558"/>
                  <a:pt x="2430" y="2558"/>
                  <a:pt x="2430" y="2558"/>
                </a:cubicBezTo>
                <a:cubicBezTo>
                  <a:pt x="1080" y="2558"/>
                  <a:pt x="0" y="3553"/>
                  <a:pt x="0" y="4832"/>
                </a:cubicBezTo>
                <a:cubicBezTo>
                  <a:pt x="0" y="4974"/>
                  <a:pt x="0" y="19184"/>
                  <a:pt x="0" y="19184"/>
                </a:cubicBezTo>
                <a:cubicBezTo>
                  <a:pt x="0" y="20463"/>
                  <a:pt x="1080" y="21600"/>
                  <a:pt x="2430" y="21600"/>
                </a:cubicBezTo>
                <a:cubicBezTo>
                  <a:pt x="17955" y="21600"/>
                  <a:pt x="17955" y="21600"/>
                  <a:pt x="17955" y="21600"/>
                </a:cubicBezTo>
                <a:cubicBezTo>
                  <a:pt x="19305" y="21600"/>
                  <a:pt x="20385" y="20463"/>
                  <a:pt x="20385" y="19184"/>
                </a:cubicBezTo>
                <a:cubicBezTo>
                  <a:pt x="20385" y="16768"/>
                  <a:pt x="20385" y="16768"/>
                  <a:pt x="20385" y="16768"/>
                </a:cubicBezTo>
                <a:cubicBezTo>
                  <a:pt x="21195" y="16768"/>
                  <a:pt x="21195" y="16768"/>
                  <a:pt x="21195" y="16768"/>
                </a:cubicBezTo>
                <a:cubicBezTo>
                  <a:pt x="21330" y="16768"/>
                  <a:pt x="21600" y="16484"/>
                  <a:pt x="21600" y="16342"/>
                </a:cubicBezTo>
                <a:cubicBezTo>
                  <a:pt x="21600" y="11795"/>
                  <a:pt x="21600" y="11795"/>
                  <a:pt x="21600" y="11795"/>
                </a:cubicBezTo>
                <a:cubicBezTo>
                  <a:pt x="21600" y="11653"/>
                  <a:pt x="21330" y="11368"/>
                  <a:pt x="21195" y="11368"/>
                </a:cubicBezTo>
                <a:close/>
                <a:moveTo>
                  <a:pt x="17955" y="3411"/>
                </a:moveTo>
                <a:cubicBezTo>
                  <a:pt x="18765" y="3411"/>
                  <a:pt x="19440" y="4121"/>
                  <a:pt x="19440" y="4974"/>
                </a:cubicBezTo>
                <a:cubicBezTo>
                  <a:pt x="19440" y="6963"/>
                  <a:pt x="19440" y="6963"/>
                  <a:pt x="19440" y="6963"/>
                </a:cubicBezTo>
                <a:cubicBezTo>
                  <a:pt x="19035" y="6679"/>
                  <a:pt x="18630" y="6537"/>
                  <a:pt x="18090" y="6537"/>
                </a:cubicBezTo>
                <a:cubicBezTo>
                  <a:pt x="16470" y="3411"/>
                  <a:pt x="16470" y="3411"/>
                  <a:pt x="16470" y="3411"/>
                </a:cubicBezTo>
                <a:cubicBezTo>
                  <a:pt x="17955" y="3411"/>
                  <a:pt x="17955" y="3411"/>
                  <a:pt x="17955" y="3411"/>
                </a:cubicBezTo>
                <a:close/>
                <a:moveTo>
                  <a:pt x="14985" y="2558"/>
                </a:moveTo>
                <a:cubicBezTo>
                  <a:pt x="17010" y="6537"/>
                  <a:pt x="17010" y="6537"/>
                  <a:pt x="17010" y="6537"/>
                </a:cubicBezTo>
                <a:cubicBezTo>
                  <a:pt x="15795" y="6537"/>
                  <a:pt x="15795" y="6537"/>
                  <a:pt x="15795" y="6537"/>
                </a:cubicBezTo>
                <a:cubicBezTo>
                  <a:pt x="8100" y="6537"/>
                  <a:pt x="8100" y="6537"/>
                  <a:pt x="8100" y="6537"/>
                </a:cubicBezTo>
                <a:lnTo>
                  <a:pt x="14985" y="2558"/>
                </a:lnTo>
                <a:close/>
                <a:moveTo>
                  <a:pt x="10395" y="1137"/>
                </a:moveTo>
                <a:cubicBezTo>
                  <a:pt x="12015" y="3126"/>
                  <a:pt x="12015" y="3126"/>
                  <a:pt x="12015" y="3126"/>
                </a:cubicBezTo>
                <a:cubicBezTo>
                  <a:pt x="6210" y="6537"/>
                  <a:pt x="6210" y="6537"/>
                  <a:pt x="6210" y="6537"/>
                </a:cubicBezTo>
                <a:cubicBezTo>
                  <a:pt x="4860" y="6537"/>
                  <a:pt x="4860" y="6537"/>
                  <a:pt x="4860" y="6537"/>
                </a:cubicBezTo>
                <a:lnTo>
                  <a:pt x="10395" y="1137"/>
                </a:lnTo>
                <a:close/>
                <a:moveTo>
                  <a:pt x="2430" y="3411"/>
                </a:moveTo>
                <a:cubicBezTo>
                  <a:pt x="6750" y="3411"/>
                  <a:pt x="6750" y="3411"/>
                  <a:pt x="6750" y="3411"/>
                </a:cubicBezTo>
                <a:cubicBezTo>
                  <a:pt x="3510" y="6537"/>
                  <a:pt x="3510" y="6537"/>
                  <a:pt x="3510" y="6537"/>
                </a:cubicBezTo>
                <a:cubicBezTo>
                  <a:pt x="2430" y="6537"/>
                  <a:pt x="2430" y="6537"/>
                  <a:pt x="2430" y="6537"/>
                </a:cubicBezTo>
                <a:cubicBezTo>
                  <a:pt x="1620" y="6537"/>
                  <a:pt x="945" y="5826"/>
                  <a:pt x="945" y="4974"/>
                </a:cubicBezTo>
                <a:cubicBezTo>
                  <a:pt x="945" y="4121"/>
                  <a:pt x="1620" y="3411"/>
                  <a:pt x="2430" y="3411"/>
                </a:cubicBezTo>
                <a:close/>
                <a:moveTo>
                  <a:pt x="19440" y="19184"/>
                </a:moveTo>
                <a:cubicBezTo>
                  <a:pt x="19440" y="19184"/>
                  <a:pt x="19440" y="19184"/>
                  <a:pt x="19440" y="19184"/>
                </a:cubicBezTo>
                <a:cubicBezTo>
                  <a:pt x="19440" y="20037"/>
                  <a:pt x="18765" y="20747"/>
                  <a:pt x="17955" y="20747"/>
                </a:cubicBezTo>
                <a:cubicBezTo>
                  <a:pt x="2430" y="20747"/>
                  <a:pt x="2430" y="20747"/>
                  <a:pt x="2430" y="20747"/>
                </a:cubicBezTo>
                <a:cubicBezTo>
                  <a:pt x="1620" y="20747"/>
                  <a:pt x="945" y="20037"/>
                  <a:pt x="945" y="19184"/>
                </a:cubicBezTo>
                <a:cubicBezTo>
                  <a:pt x="945" y="6963"/>
                  <a:pt x="945" y="6963"/>
                  <a:pt x="945" y="6963"/>
                </a:cubicBezTo>
                <a:cubicBezTo>
                  <a:pt x="1350" y="7247"/>
                  <a:pt x="1890" y="7389"/>
                  <a:pt x="2430" y="7389"/>
                </a:cubicBezTo>
                <a:cubicBezTo>
                  <a:pt x="17955" y="7389"/>
                  <a:pt x="17955" y="7389"/>
                  <a:pt x="17955" y="7389"/>
                </a:cubicBezTo>
                <a:cubicBezTo>
                  <a:pt x="18765" y="7389"/>
                  <a:pt x="19440" y="8100"/>
                  <a:pt x="19440" y="8953"/>
                </a:cubicBezTo>
                <a:cubicBezTo>
                  <a:pt x="19440" y="9663"/>
                  <a:pt x="19440" y="9663"/>
                  <a:pt x="19440" y="9663"/>
                </a:cubicBezTo>
                <a:cubicBezTo>
                  <a:pt x="19440" y="11368"/>
                  <a:pt x="19440" y="11368"/>
                  <a:pt x="19440" y="11368"/>
                </a:cubicBezTo>
                <a:cubicBezTo>
                  <a:pt x="15120" y="11368"/>
                  <a:pt x="15120" y="11368"/>
                  <a:pt x="15120" y="11368"/>
                </a:cubicBezTo>
                <a:cubicBezTo>
                  <a:pt x="13635" y="11368"/>
                  <a:pt x="12555" y="12647"/>
                  <a:pt x="12555" y="14068"/>
                </a:cubicBezTo>
                <a:cubicBezTo>
                  <a:pt x="12555" y="15489"/>
                  <a:pt x="13635" y="16768"/>
                  <a:pt x="15120" y="16768"/>
                </a:cubicBezTo>
                <a:cubicBezTo>
                  <a:pt x="19440" y="16768"/>
                  <a:pt x="19440" y="16768"/>
                  <a:pt x="19440" y="16768"/>
                </a:cubicBezTo>
                <a:lnTo>
                  <a:pt x="19440" y="19184"/>
                </a:lnTo>
                <a:close/>
                <a:moveTo>
                  <a:pt x="20655" y="15774"/>
                </a:moveTo>
                <a:cubicBezTo>
                  <a:pt x="15120" y="15774"/>
                  <a:pt x="15120" y="15774"/>
                  <a:pt x="15120" y="15774"/>
                </a:cubicBezTo>
                <a:cubicBezTo>
                  <a:pt x="14175" y="15774"/>
                  <a:pt x="13500" y="15063"/>
                  <a:pt x="13500" y="14068"/>
                </a:cubicBezTo>
                <a:cubicBezTo>
                  <a:pt x="13500" y="13074"/>
                  <a:pt x="14175" y="12363"/>
                  <a:pt x="15120" y="12363"/>
                </a:cubicBezTo>
                <a:cubicBezTo>
                  <a:pt x="20655" y="12363"/>
                  <a:pt x="20655" y="12363"/>
                  <a:pt x="20655" y="12363"/>
                </a:cubicBezTo>
                <a:lnTo>
                  <a:pt x="20655" y="1577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49" name="Freeform 8"/>
          <p:cNvSpPr/>
          <p:nvPr/>
        </p:nvSpPr>
        <p:spPr>
          <a:xfrm>
            <a:off x="2962275" y="4622801"/>
            <a:ext cx="1089027" cy="927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0080"/>
                </a:moveTo>
                <a:cubicBezTo>
                  <a:pt x="20385" y="10080"/>
                  <a:pt x="20385" y="10080"/>
                  <a:pt x="20385" y="10080"/>
                </a:cubicBezTo>
                <a:cubicBezTo>
                  <a:pt x="20385" y="7360"/>
                  <a:pt x="20385" y="7360"/>
                  <a:pt x="20385" y="7360"/>
                </a:cubicBezTo>
                <a:cubicBezTo>
                  <a:pt x="20385" y="2880"/>
                  <a:pt x="20385" y="2880"/>
                  <a:pt x="20385" y="2880"/>
                </a:cubicBezTo>
                <a:cubicBezTo>
                  <a:pt x="20385" y="1280"/>
                  <a:pt x="19305" y="0"/>
                  <a:pt x="17955" y="0"/>
                </a:cubicBezTo>
                <a:cubicBezTo>
                  <a:pt x="2430" y="0"/>
                  <a:pt x="2430" y="0"/>
                  <a:pt x="2430" y="0"/>
                </a:cubicBezTo>
                <a:cubicBezTo>
                  <a:pt x="1080" y="0"/>
                  <a:pt x="0" y="1280"/>
                  <a:pt x="0" y="2720"/>
                </a:cubicBezTo>
                <a:cubicBezTo>
                  <a:pt x="0" y="2720"/>
                  <a:pt x="0" y="18720"/>
                  <a:pt x="0" y="18720"/>
                </a:cubicBezTo>
                <a:cubicBezTo>
                  <a:pt x="0" y="20320"/>
                  <a:pt x="1080" y="21600"/>
                  <a:pt x="2430" y="21600"/>
                </a:cubicBezTo>
                <a:cubicBezTo>
                  <a:pt x="17955" y="21600"/>
                  <a:pt x="17955" y="21600"/>
                  <a:pt x="17955" y="21600"/>
                </a:cubicBezTo>
                <a:cubicBezTo>
                  <a:pt x="19305" y="21600"/>
                  <a:pt x="20385" y="20320"/>
                  <a:pt x="20385" y="18720"/>
                </a:cubicBezTo>
                <a:cubicBezTo>
                  <a:pt x="20385" y="16000"/>
                  <a:pt x="20385" y="16000"/>
                  <a:pt x="20385" y="16000"/>
                </a:cubicBezTo>
                <a:cubicBezTo>
                  <a:pt x="21195" y="16000"/>
                  <a:pt x="21195" y="16000"/>
                  <a:pt x="21195" y="16000"/>
                </a:cubicBezTo>
                <a:cubicBezTo>
                  <a:pt x="21330" y="16000"/>
                  <a:pt x="21600" y="15840"/>
                  <a:pt x="21600" y="15520"/>
                </a:cubicBezTo>
                <a:cubicBezTo>
                  <a:pt x="21600" y="10560"/>
                  <a:pt x="21600" y="10560"/>
                  <a:pt x="21600" y="10560"/>
                </a:cubicBezTo>
                <a:cubicBezTo>
                  <a:pt x="21600" y="10240"/>
                  <a:pt x="21330" y="10080"/>
                  <a:pt x="21195" y="10080"/>
                </a:cubicBezTo>
                <a:close/>
                <a:moveTo>
                  <a:pt x="2430" y="1120"/>
                </a:moveTo>
                <a:cubicBezTo>
                  <a:pt x="17955" y="1120"/>
                  <a:pt x="17955" y="1120"/>
                  <a:pt x="17955" y="1120"/>
                </a:cubicBezTo>
                <a:cubicBezTo>
                  <a:pt x="18765" y="1120"/>
                  <a:pt x="19440" y="1920"/>
                  <a:pt x="19440" y="2880"/>
                </a:cubicBezTo>
                <a:cubicBezTo>
                  <a:pt x="19440" y="5120"/>
                  <a:pt x="19440" y="5120"/>
                  <a:pt x="19440" y="5120"/>
                </a:cubicBezTo>
                <a:cubicBezTo>
                  <a:pt x="19035" y="4800"/>
                  <a:pt x="18495" y="4480"/>
                  <a:pt x="17955" y="4480"/>
                </a:cubicBezTo>
                <a:cubicBezTo>
                  <a:pt x="2430" y="4480"/>
                  <a:pt x="2430" y="4480"/>
                  <a:pt x="2430" y="4480"/>
                </a:cubicBezTo>
                <a:cubicBezTo>
                  <a:pt x="1620" y="4480"/>
                  <a:pt x="945" y="3680"/>
                  <a:pt x="945" y="2720"/>
                </a:cubicBezTo>
                <a:cubicBezTo>
                  <a:pt x="945" y="1920"/>
                  <a:pt x="1620" y="1120"/>
                  <a:pt x="2430" y="1120"/>
                </a:cubicBezTo>
                <a:close/>
                <a:moveTo>
                  <a:pt x="19440" y="18720"/>
                </a:moveTo>
                <a:cubicBezTo>
                  <a:pt x="19440" y="18720"/>
                  <a:pt x="19440" y="18720"/>
                  <a:pt x="19440" y="18720"/>
                </a:cubicBezTo>
                <a:cubicBezTo>
                  <a:pt x="19440" y="19680"/>
                  <a:pt x="18765" y="20480"/>
                  <a:pt x="17955" y="20480"/>
                </a:cubicBezTo>
                <a:cubicBezTo>
                  <a:pt x="2430" y="20480"/>
                  <a:pt x="2430" y="20480"/>
                  <a:pt x="2430" y="20480"/>
                </a:cubicBezTo>
                <a:cubicBezTo>
                  <a:pt x="1620" y="20480"/>
                  <a:pt x="945" y="19680"/>
                  <a:pt x="945" y="18720"/>
                </a:cubicBezTo>
                <a:cubicBezTo>
                  <a:pt x="945" y="4960"/>
                  <a:pt x="945" y="4960"/>
                  <a:pt x="945" y="4960"/>
                </a:cubicBezTo>
                <a:cubicBezTo>
                  <a:pt x="1350" y="5280"/>
                  <a:pt x="1890" y="5600"/>
                  <a:pt x="2430" y="5600"/>
                </a:cubicBezTo>
                <a:cubicBezTo>
                  <a:pt x="17955" y="5600"/>
                  <a:pt x="17955" y="5600"/>
                  <a:pt x="17955" y="5600"/>
                </a:cubicBezTo>
                <a:cubicBezTo>
                  <a:pt x="18765" y="5600"/>
                  <a:pt x="19440" y="6400"/>
                  <a:pt x="19440" y="7360"/>
                </a:cubicBezTo>
                <a:cubicBezTo>
                  <a:pt x="19440" y="10080"/>
                  <a:pt x="19440" y="10080"/>
                  <a:pt x="19440" y="10080"/>
                </a:cubicBezTo>
                <a:cubicBezTo>
                  <a:pt x="15120" y="10080"/>
                  <a:pt x="15120" y="10080"/>
                  <a:pt x="15120" y="10080"/>
                </a:cubicBezTo>
                <a:cubicBezTo>
                  <a:pt x="13770" y="10080"/>
                  <a:pt x="12555" y="11360"/>
                  <a:pt x="12555" y="13120"/>
                </a:cubicBezTo>
                <a:cubicBezTo>
                  <a:pt x="12555" y="14720"/>
                  <a:pt x="13770" y="16000"/>
                  <a:pt x="15120" y="16000"/>
                </a:cubicBezTo>
                <a:cubicBezTo>
                  <a:pt x="19440" y="16000"/>
                  <a:pt x="19440" y="16000"/>
                  <a:pt x="19440" y="16000"/>
                </a:cubicBezTo>
                <a:cubicBezTo>
                  <a:pt x="19440" y="18720"/>
                  <a:pt x="19440" y="18720"/>
                  <a:pt x="19440" y="18720"/>
                </a:cubicBezTo>
                <a:close/>
                <a:moveTo>
                  <a:pt x="15120" y="15040"/>
                </a:moveTo>
                <a:cubicBezTo>
                  <a:pt x="14175" y="15040"/>
                  <a:pt x="13500" y="14080"/>
                  <a:pt x="13500" y="13120"/>
                </a:cubicBezTo>
                <a:cubicBezTo>
                  <a:pt x="13500" y="12000"/>
                  <a:pt x="14175" y="11040"/>
                  <a:pt x="15120" y="11040"/>
                </a:cubicBezTo>
                <a:cubicBezTo>
                  <a:pt x="20655" y="11040"/>
                  <a:pt x="20655" y="11040"/>
                  <a:pt x="20655" y="11040"/>
                </a:cubicBezTo>
                <a:cubicBezTo>
                  <a:pt x="20655" y="15040"/>
                  <a:pt x="20655" y="15040"/>
                  <a:pt x="20655" y="15040"/>
                </a:cubicBezTo>
                <a:lnTo>
                  <a:pt x="15120" y="15040"/>
                </a:lnTo>
                <a:close/>
                <a:moveTo>
                  <a:pt x="15525" y="12960"/>
                </a:moveTo>
                <a:cubicBezTo>
                  <a:pt x="15525" y="12960"/>
                  <a:pt x="15525" y="12800"/>
                  <a:pt x="15525" y="12800"/>
                </a:cubicBezTo>
                <a:cubicBezTo>
                  <a:pt x="15525" y="12800"/>
                  <a:pt x="15525" y="12800"/>
                  <a:pt x="15390" y="12800"/>
                </a:cubicBezTo>
                <a:cubicBezTo>
                  <a:pt x="15390" y="12640"/>
                  <a:pt x="15390" y="12640"/>
                  <a:pt x="15390" y="12640"/>
                </a:cubicBezTo>
                <a:cubicBezTo>
                  <a:pt x="15390" y="12640"/>
                  <a:pt x="15390" y="12640"/>
                  <a:pt x="15390" y="12640"/>
                </a:cubicBezTo>
                <a:cubicBezTo>
                  <a:pt x="15255" y="12640"/>
                  <a:pt x="15255" y="12480"/>
                  <a:pt x="15255" y="12480"/>
                </a:cubicBezTo>
                <a:cubicBezTo>
                  <a:pt x="15255" y="12480"/>
                  <a:pt x="15255" y="12480"/>
                  <a:pt x="15120" y="12480"/>
                </a:cubicBezTo>
                <a:cubicBezTo>
                  <a:pt x="15120" y="12480"/>
                  <a:pt x="14985" y="12480"/>
                  <a:pt x="14985" y="12480"/>
                </a:cubicBezTo>
                <a:cubicBezTo>
                  <a:pt x="14985" y="12480"/>
                  <a:pt x="14985" y="12480"/>
                  <a:pt x="14850" y="12480"/>
                </a:cubicBezTo>
                <a:cubicBezTo>
                  <a:pt x="14850" y="12480"/>
                  <a:pt x="14850" y="12640"/>
                  <a:pt x="14850" y="12640"/>
                </a:cubicBezTo>
                <a:cubicBezTo>
                  <a:pt x="14850" y="12640"/>
                  <a:pt x="14715" y="12640"/>
                  <a:pt x="14715" y="12640"/>
                </a:cubicBezTo>
                <a:cubicBezTo>
                  <a:pt x="14715" y="12640"/>
                  <a:pt x="14715" y="12640"/>
                  <a:pt x="14715" y="12800"/>
                </a:cubicBezTo>
                <a:cubicBezTo>
                  <a:pt x="14715" y="12800"/>
                  <a:pt x="14715" y="12800"/>
                  <a:pt x="14715" y="12800"/>
                </a:cubicBezTo>
                <a:cubicBezTo>
                  <a:pt x="14580" y="12800"/>
                  <a:pt x="14580" y="12960"/>
                  <a:pt x="14580" y="12960"/>
                </a:cubicBezTo>
                <a:cubicBezTo>
                  <a:pt x="14580" y="12960"/>
                  <a:pt x="14580" y="12960"/>
                  <a:pt x="14580" y="13120"/>
                </a:cubicBezTo>
                <a:cubicBezTo>
                  <a:pt x="14580" y="13120"/>
                  <a:pt x="14715" y="13280"/>
                  <a:pt x="14715" y="13440"/>
                </a:cubicBezTo>
                <a:cubicBezTo>
                  <a:pt x="14715" y="13440"/>
                  <a:pt x="14850" y="13440"/>
                  <a:pt x="14850" y="13440"/>
                </a:cubicBezTo>
                <a:cubicBezTo>
                  <a:pt x="14850" y="13440"/>
                  <a:pt x="14850" y="13600"/>
                  <a:pt x="14850" y="13600"/>
                </a:cubicBezTo>
                <a:cubicBezTo>
                  <a:pt x="14985" y="13600"/>
                  <a:pt x="14985" y="13600"/>
                  <a:pt x="14985" y="13600"/>
                </a:cubicBezTo>
                <a:cubicBezTo>
                  <a:pt x="14985" y="13600"/>
                  <a:pt x="14985" y="13600"/>
                  <a:pt x="15120" y="13600"/>
                </a:cubicBezTo>
                <a:cubicBezTo>
                  <a:pt x="15120" y="13600"/>
                  <a:pt x="15120" y="13600"/>
                  <a:pt x="15120" y="13600"/>
                </a:cubicBezTo>
                <a:cubicBezTo>
                  <a:pt x="15255" y="13600"/>
                  <a:pt x="15255" y="13600"/>
                  <a:pt x="15255" y="13600"/>
                </a:cubicBezTo>
                <a:cubicBezTo>
                  <a:pt x="15255" y="13600"/>
                  <a:pt x="15255" y="13440"/>
                  <a:pt x="15390" y="13440"/>
                </a:cubicBezTo>
                <a:cubicBezTo>
                  <a:pt x="15390" y="13440"/>
                  <a:pt x="15390" y="13440"/>
                  <a:pt x="15390" y="13440"/>
                </a:cubicBezTo>
                <a:cubicBezTo>
                  <a:pt x="15390" y="13440"/>
                  <a:pt x="15390" y="13440"/>
                  <a:pt x="15390" y="13280"/>
                </a:cubicBezTo>
                <a:cubicBezTo>
                  <a:pt x="15525" y="13280"/>
                  <a:pt x="15525" y="13280"/>
                  <a:pt x="15525" y="13280"/>
                </a:cubicBezTo>
                <a:cubicBezTo>
                  <a:pt x="15525" y="13280"/>
                  <a:pt x="15525" y="13120"/>
                  <a:pt x="15525" y="13120"/>
                </a:cubicBezTo>
                <a:cubicBezTo>
                  <a:pt x="15525" y="13120"/>
                  <a:pt x="15525" y="13120"/>
                  <a:pt x="15525" y="13120"/>
                </a:cubicBezTo>
                <a:cubicBezTo>
                  <a:pt x="15525" y="12960"/>
                  <a:pt x="15525" y="12960"/>
                  <a:pt x="15525" y="12960"/>
                </a:cubicBezTo>
                <a:close/>
                <a:moveTo>
                  <a:pt x="17685" y="2240"/>
                </a:moveTo>
                <a:cubicBezTo>
                  <a:pt x="2565" y="2240"/>
                  <a:pt x="2565" y="2240"/>
                  <a:pt x="2565" y="2240"/>
                </a:cubicBezTo>
                <a:cubicBezTo>
                  <a:pt x="2430" y="2240"/>
                  <a:pt x="2160" y="2400"/>
                  <a:pt x="2160" y="2720"/>
                </a:cubicBezTo>
                <a:cubicBezTo>
                  <a:pt x="2160" y="3040"/>
                  <a:pt x="2430" y="3360"/>
                  <a:pt x="2565" y="3360"/>
                </a:cubicBezTo>
                <a:cubicBezTo>
                  <a:pt x="17685" y="3360"/>
                  <a:pt x="17685" y="3360"/>
                  <a:pt x="17685" y="3360"/>
                </a:cubicBezTo>
                <a:cubicBezTo>
                  <a:pt x="17955" y="3360"/>
                  <a:pt x="18090" y="3040"/>
                  <a:pt x="18090" y="2720"/>
                </a:cubicBezTo>
                <a:cubicBezTo>
                  <a:pt x="18090" y="2400"/>
                  <a:pt x="17955" y="2240"/>
                  <a:pt x="17685" y="22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50" name="Freeform 9"/>
          <p:cNvSpPr/>
          <p:nvPr/>
        </p:nvSpPr>
        <p:spPr>
          <a:xfrm>
            <a:off x="2962275" y="5858052"/>
            <a:ext cx="1089027" cy="904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45" extrusionOk="0">
                <a:moveTo>
                  <a:pt x="16470" y="4230"/>
                </a:moveTo>
                <a:cubicBezTo>
                  <a:pt x="15660" y="2443"/>
                  <a:pt x="13905" y="1631"/>
                  <a:pt x="12285" y="2443"/>
                </a:cubicBezTo>
                <a:cubicBezTo>
                  <a:pt x="12150" y="2606"/>
                  <a:pt x="12015" y="2931"/>
                  <a:pt x="12150" y="3256"/>
                </a:cubicBezTo>
                <a:cubicBezTo>
                  <a:pt x="12285" y="3418"/>
                  <a:pt x="12420" y="3580"/>
                  <a:pt x="12690" y="3418"/>
                </a:cubicBezTo>
                <a:cubicBezTo>
                  <a:pt x="13770" y="2931"/>
                  <a:pt x="15120" y="3418"/>
                  <a:pt x="15660" y="4717"/>
                </a:cubicBezTo>
                <a:cubicBezTo>
                  <a:pt x="15660" y="4880"/>
                  <a:pt x="15795" y="5042"/>
                  <a:pt x="16065" y="5042"/>
                </a:cubicBezTo>
                <a:cubicBezTo>
                  <a:pt x="16065" y="5042"/>
                  <a:pt x="16200" y="5042"/>
                  <a:pt x="16200" y="5042"/>
                </a:cubicBezTo>
                <a:cubicBezTo>
                  <a:pt x="16470" y="4880"/>
                  <a:pt x="16470" y="4555"/>
                  <a:pt x="16470" y="4230"/>
                </a:cubicBezTo>
                <a:close/>
                <a:moveTo>
                  <a:pt x="2565" y="4068"/>
                </a:moveTo>
                <a:cubicBezTo>
                  <a:pt x="2295" y="4068"/>
                  <a:pt x="2025" y="4392"/>
                  <a:pt x="2025" y="4717"/>
                </a:cubicBezTo>
                <a:cubicBezTo>
                  <a:pt x="2025" y="8128"/>
                  <a:pt x="2025" y="8128"/>
                  <a:pt x="2025" y="8128"/>
                </a:cubicBezTo>
                <a:cubicBezTo>
                  <a:pt x="2025" y="8453"/>
                  <a:pt x="2295" y="8615"/>
                  <a:pt x="2565" y="8615"/>
                </a:cubicBezTo>
                <a:cubicBezTo>
                  <a:pt x="2700" y="8615"/>
                  <a:pt x="2970" y="8453"/>
                  <a:pt x="2970" y="8128"/>
                </a:cubicBezTo>
                <a:cubicBezTo>
                  <a:pt x="2970" y="4717"/>
                  <a:pt x="2970" y="4717"/>
                  <a:pt x="2970" y="4717"/>
                </a:cubicBezTo>
                <a:cubicBezTo>
                  <a:pt x="2970" y="4392"/>
                  <a:pt x="2700" y="4068"/>
                  <a:pt x="2565" y="4068"/>
                </a:cubicBezTo>
                <a:close/>
                <a:moveTo>
                  <a:pt x="21465" y="18522"/>
                </a:moveTo>
                <a:cubicBezTo>
                  <a:pt x="17550" y="10726"/>
                  <a:pt x="17550" y="10726"/>
                  <a:pt x="17550" y="10726"/>
                </a:cubicBezTo>
                <a:cubicBezTo>
                  <a:pt x="19980" y="10726"/>
                  <a:pt x="19980" y="10726"/>
                  <a:pt x="19980" y="10726"/>
                </a:cubicBezTo>
                <a:cubicBezTo>
                  <a:pt x="20655" y="10726"/>
                  <a:pt x="21060" y="10077"/>
                  <a:pt x="21060" y="9427"/>
                </a:cubicBezTo>
                <a:cubicBezTo>
                  <a:pt x="21060" y="3418"/>
                  <a:pt x="21060" y="3418"/>
                  <a:pt x="21060" y="3418"/>
                </a:cubicBezTo>
                <a:cubicBezTo>
                  <a:pt x="21060" y="2606"/>
                  <a:pt x="20655" y="2119"/>
                  <a:pt x="19980" y="2119"/>
                </a:cubicBezTo>
                <a:cubicBezTo>
                  <a:pt x="17415" y="2119"/>
                  <a:pt x="17415" y="2119"/>
                  <a:pt x="17415" y="2119"/>
                </a:cubicBezTo>
                <a:cubicBezTo>
                  <a:pt x="16740" y="1307"/>
                  <a:pt x="16065" y="657"/>
                  <a:pt x="15255" y="332"/>
                </a:cubicBezTo>
                <a:cubicBezTo>
                  <a:pt x="13905" y="-155"/>
                  <a:pt x="12420" y="-155"/>
                  <a:pt x="11205" y="657"/>
                </a:cubicBezTo>
                <a:cubicBezTo>
                  <a:pt x="10530" y="982"/>
                  <a:pt x="9990" y="1469"/>
                  <a:pt x="9585" y="2119"/>
                </a:cubicBezTo>
                <a:cubicBezTo>
                  <a:pt x="1080" y="2119"/>
                  <a:pt x="1080" y="2119"/>
                  <a:pt x="1080" y="2119"/>
                </a:cubicBezTo>
                <a:cubicBezTo>
                  <a:pt x="540" y="2119"/>
                  <a:pt x="0" y="2606"/>
                  <a:pt x="0" y="3418"/>
                </a:cubicBezTo>
                <a:cubicBezTo>
                  <a:pt x="0" y="9427"/>
                  <a:pt x="0" y="9427"/>
                  <a:pt x="0" y="9427"/>
                </a:cubicBezTo>
                <a:cubicBezTo>
                  <a:pt x="0" y="10077"/>
                  <a:pt x="540" y="10726"/>
                  <a:pt x="1080" y="10726"/>
                </a:cubicBezTo>
                <a:cubicBezTo>
                  <a:pt x="9585" y="10726"/>
                  <a:pt x="9585" y="10726"/>
                  <a:pt x="9585" y="10726"/>
                </a:cubicBezTo>
                <a:cubicBezTo>
                  <a:pt x="10665" y="12025"/>
                  <a:pt x="12015" y="12675"/>
                  <a:pt x="13500" y="12675"/>
                </a:cubicBezTo>
                <a:cubicBezTo>
                  <a:pt x="13905" y="12675"/>
                  <a:pt x="14175" y="12675"/>
                  <a:pt x="14580" y="12675"/>
                </a:cubicBezTo>
                <a:cubicBezTo>
                  <a:pt x="18495" y="20633"/>
                  <a:pt x="18495" y="20633"/>
                  <a:pt x="18495" y="20633"/>
                </a:cubicBezTo>
                <a:cubicBezTo>
                  <a:pt x="18630" y="20958"/>
                  <a:pt x="18900" y="21283"/>
                  <a:pt x="19305" y="21283"/>
                </a:cubicBezTo>
                <a:cubicBezTo>
                  <a:pt x="19440" y="21445"/>
                  <a:pt x="19440" y="21445"/>
                  <a:pt x="19575" y="21445"/>
                </a:cubicBezTo>
                <a:cubicBezTo>
                  <a:pt x="19845" y="21445"/>
                  <a:pt x="19980" y="21283"/>
                  <a:pt x="20250" y="21120"/>
                </a:cubicBezTo>
                <a:cubicBezTo>
                  <a:pt x="20925" y="20633"/>
                  <a:pt x="20925" y="20633"/>
                  <a:pt x="20925" y="20633"/>
                </a:cubicBezTo>
                <a:cubicBezTo>
                  <a:pt x="21330" y="20471"/>
                  <a:pt x="21465" y="20146"/>
                  <a:pt x="21600" y="19659"/>
                </a:cubicBezTo>
                <a:cubicBezTo>
                  <a:pt x="21600" y="19334"/>
                  <a:pt x="21600" y="18847"/>
                  <a:pt x="21465" y="18522"/>
                </a:cubicBezTo>
                <a:close/>
                <a:moveTo>
                  <a:pt x="19980" y="3093"/>
                </a:moveTo>
                <a:cubicBezTo>
                  <a:pt x="20115" y="3093"/>
                  <a:pt x="20250" y="3256"/>
                  <a:pt x="20250" y="3418"/>
                </a:cubicBezTo>
                <a:cubicBezTo>
                  <a:pt x="20250" y="9427"/>
                  <a:pt x="20250" y="9427"/>
                  <a:pt x="20250" y="9427"/>
                </a:cubicBezTo>
                <a:cubicBezTo>
                  <a:pt x="20250" y="9589"/>
                  <a:pt x="20115" y="9589"/>
                  <a:pt x="19980" y="9589"/>
                </a:cubicBezTo>
                <a:cubicBezTo>
                  <a:pt x="18090" y="9589"/>
                  <a:pt x="18090" y="9589"/>
                  <a:pt x="18090" y="9589"/>
                </a:cubicBezTo>
                <a:cubicBezTo>
                  <a:pt x="18225" y="9265"/>
                  <a:pt x="18360" y="8940"/>
                  <a:pt x="18495" y="8453"/>
                </a:cubicBezTo>
                <a:cubicBezTo>
                  <a:pt x="18900" y="6828"/>
                  <a:pt x="18900" y="5204"/>
                  <a:pt x="18225" y="3580"/>
                </a:cubicBezTo>
                <a:cubicBezTo>
                  <a:pt x="18225" y="3418"/>
                  <a:pt x="18090" y="3256"/>
                  <a:pt x="18090" y="3093"/>
                </a:cubicBezTo>
                <a:cubicBezTo>
                  <a:pt x="19980" y="3093"/>
                  <a:pt x="19980" y="3093"/>
                  <a:pt x="19980" y="3093"/>
                </a:cubicBezTo>
                <a:close/>
                <a:moveTo>
                  <a:pt x="1080" y="9589"/>
                </a:moveTo>
                <a:cubicBezTo>
                  <a:pt x="945" y="9589"/>
                  <a:pt x="945" y="9589"/>
                  <a:pt x="945" y="9427"/>
                </a:cubicBezTo>
                <a:cubicBezTo>
                  <a:pt x="945" y="3418"/>
                  <a:pt x="945" y="3418"/>
                  <a:pt x="945" y="3418"/>
                </a:cubicBezTo>
                <a:cubicBezTo>
                  <a:pt x="945" y="3256"/>
                  <a:pt x="945" y="3093"/>
                  <a:pt x="1080" y="3093"/>
                </a:cubicBezTo>
                <a:cubicBezTo>
                  <a:pt x="8910" y="3093"/>
                  <a:pt x="8910" y="3093"/>
                  <a:pt x="8910" y="3093"/>
                </a:cubicBezTo>
                <a:cubicBezTo>
                  <a:pt x="8775" y="3418"/>
                  <a:pt x="8640" y="3905"/>
                  <a:pt x="8505" y="4230"/>
                </a:cubicBezTo>
                <a:cubicBezTo>
                  <a:pt x="7965" y="5854"/>
                  <a:pt x="8100" y="7640"/>
                  <a:pt x="8640" y="9102"/>
                </a:cubicBezTo>
                <a:cubicBezTo>
                  <a:pt x="8775" y="9265"/>
                  <a:pt x="8910" y="9427"/>
                  <a:pt x="8910" y="9589"/>
                </a:cubicBezTo>
                <a:lnTo>
                  <a:pt x="1080" y="9589"/>
                </a:lnTo>
                <a:close/>
                <a:moveTo>
                  <a:pt x="9450" y="8615"/>
                </a:moveTo>
                <a:cubicBezTo>
                  <a:pt x="9045" y="7316"/>
                  <a:pt x="8910" y="6016"/>
                  <a:pt x="9315" y="4555"/>
                </a:cubicBezTo>
                <a:cubicBezTo>
                  <a:pt x="9720" y="3256"/>
                  <a:pt x="10530" y="2281"/>
                  <a:pt x="11610" y="1631"/>
                </a:cubicBezTo>
                <a:cubicBezTo>
                  <a:pt x="13770" y="332"/>
                  <a:pt x="16470" y="1469"/>
                  <a:pt x="17415" y="4068"/>
                </a:cubicBezTo>
                <a:cubicBezTo>
                  <a:pt x="18495" y="6666"/>
                  <a:pt x="17550" y="9914"/>
                  <a:pt x="15390" y="11213"/>
                </a:cubicBezTo>
                <a:cubicBezTo>
                  <a:pt x="13230" y="12350"/>
                  <a:pt x="10530" y="11213"/>
                  <a:pt x="9450" y="8615"/>
                </a:cubicBezTo>
                <a:close/>
                <a:moveTo>
                  <a:pt x="20655" y="19496"/>
                </a:moveTo>
                <a:cubicBezTo>
                  <a:pt x="20655" y="19659"/>
                  <a:pt x="20655" y="19659"/>
                  <a:pt x="20520" y="19821"/>
                </a:cubicBezTo>
                <a:cubicBezTo>
                  <a:pt x="19845" y="20308"/>
                  <a:pt x="19845" y="20308"/>
                  <a:pt x="19845" y="20308"/>
                </a:cubicBezTo>
                <a:cubicBezTo>
                  <a:pt x="19710" y="20308"/>
                  <a:pt x="19575" y="20308"/>
                  <a:pt x="19440" y="20308"/>
                </a:cubicBezTo>
                <a:cubicBezTo>
                  <a:pt x="19440" y="20308"/>
                  <a:pt x="19305" y="20146"/>
                  <a:pt x="19305" y="20146"/>
                </a:cubicBezTo>
                <a:cubicBezTo>
                  <a:pt x="15390" y="12350"/>
                  <a:pt x="15390" y="12350"/>
                  <a:pt x="15390" y="12350"/>
                </a:cubicBezTo>
                <a:cubicBezTo>
                  <a:pt x="15525" y="12188"/>
                  <a:pt x="15660" y="12188"/>
                  <a:pt x="15795" y="12188"/>
                </a:cubicBezTo>
                <a:cubicBezTo>
                  <a:pt x="16200" y="11863"/>
                  <a:pt x="16470" y="11701"/>
                  <a:pt x="16875" y="11376"/>
                </a:cubicBezTo>
                <a:cubicBezTo>
                  <a:pt x="20655" y="19171"/>
                  <a:pt x="20655" y="19171"/>
                  <a:pt x="20655" y="19171"/>
                </a:cubicBezTo>
                <a:cubicBezTo>
                  <a:pt x="20655" y="19171"/>
                  <a:pt x="20790" y="19334"/>
                  <a:pt x="20655" y="1949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51" name="Freeform 10"/>
          <p:cNvSpPr/>
          <p:nvPr/>
        </p:nvSpPr>
        <p:spPr>
          <a:xfrm>
            <a:off x="3206751" y="7010402"/>
            <a:ext cx="6191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01" y="0"/>
                </a:moveTo>
                <a:cubicBezTo>
                  <a:pt x="1899" y="0"/>
                  <a:pt x="1899" y="0"/>
                  <a:pt x="1899" y="0"/>
                </a:cubicBezTo>
                <a:cubicBezTo>
                  <a:pt x="949" y="0"/>
                  <a:pt x="0" y="540"/>
                  <a:pt x="0" y="1080"/>
                </a:cubicBezTo>
                <a:cubicBezTo>
                  <a:pt x="0" y="20520"/>
                  <a:pt x="0" y="20520"/>
                  <a:pt x="0" y="20520"/>
                </a:cubicBezTo>
                <a:cubicBezTo>
                  <a:pt x="0" y="21060"/>
                  <a:pt x="949" y="21600"/>
                  <a:pt x="1899" y="21600"/>
                </a:cubicBezTo>
                <a:cubicBezTo>
                  <a:pt x="19701" y="21600"/>
                  <a:pt x="19701" y="21600"/>
                  <a:pt x="19701" y="21600"/>
                </a:cubicBezTo>
                <a:cubicBezTo>
                  <a:pt x="20651" y="21600"/>
                  <a:pt x="21600" y="21060"/>
                  <a:pt x="21600" y="20520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540"/>
                  <a:pt x="20651" y="0"/>
                  <a:pt x="19701" y="0"/>
                </a:cubicBezTo>
                <a:close/>
                <a:moveTo>
                  <a:pt x="19938" y="20520"/>
                </a:moveTo>
                <a:cubicBezTo>
                  <a:pt x="19938" y="20655"/>
                  <a:pt x="19701" y="20655"/>
                  <a:pt x="19701" y="20655"/>
                </a:cubicBezTo>
                <a:cubicBezTo>
                  <a:pt x="1899" y="20655"/>
                  <a:pt x="1899" y="20655"/>
                  <a:pt x="1899" y="20655"/>
                </a:cubicBezTo>
                <a:cubicBezTo>
                  <a:pt x="1662" y="20655"/>
                  <a:pt x="1662" y="20655"/>
                  <a:pt x="1662" y="20520"/>
                </a:cubicBezTo>
                <a:cubicBezTo>
                  <a:pt x="1662" y="18765"/>
                  <a:pt x="1662" y="18765"/>
                  <a:pt x="1662" y="18765"/>
                </a:cubicBezTo>
                <a:cubicBezTo>
                  <a:pt x="19938" y="18765"/>
                  <a:pt x="19938" y="18765"/>
                  <a:pt x="19938" y="18765"/>
                </a:cubicBezTo>
                <a:lnTo>
                  <a:pt x="19938" y="20520"/>
                </a:lnTo>
                <a:close/>
                <a:moveTo>
                  <a:pt x="19938" y="17820"/>
                </a:moveTo>
                <a:cubicBezTo>
                  <a:pt x="1662" y="17820"/>
                  <a:pt x="1662" y="17820"/>
                  <a:pt x="1662" y="17820"/>
                </a:cubicBezTo>
                <a:cubicBezTo>
                  <a:pt x="1662" y="1080"/>
                  <a:pt x="1662" y="1080"/>
                  <a:pt x="1662" y="1080"/>
                </a:cubicBezTo>
                <a:cubicBezTo>
                  <a:pt x="1662" y="945"/>
                  <a:pt x="1662" y="945"/>
                  <a:pt x="1899" y="945"/>
                </a:cubicBezTo>
                <a:cubicBezTo>
                  <a:pt x="19701" y="945"/>
                  <a:pt x="19701" y="945"/>
                  <a:pt x="19701" y="945"/>
                </a:cubicBezTo>
                <a:cubicBezTo>
                  <a:pt x="19701" y="945"/>
                  <a:pt x="19938" y="945"/>
                  <a:pt x="19938" y="1080"/>
                </a:cubicBezTo>
                <a:lnTo>
                  <a:pt x="19938" y="17820"/>
                </a:lnTo>
                <a:close/>
                <a:moveTo>
                  <a:pt x="11631" y="19575"/>
                </a:moveTo>
                <a:cubicBezTo>
                  <a:pt x="11631" y="19575"/>
                  <a:pt x="11631" y="19575"/>
                  <a:pt x="11393" y="19440"/>
                </a:cubicBezTo>
                <a:cubicBezTo>
                  <a:pt x="11393" y="19440"/>
                  <a:pt x="11393" y="19440"/>
                  <a:pt x="11393" y="19440"/>
                </a:cubicBezTo>
                <a:cubicBezTo>
                  <a:pt x="11393" y="19440"/>
                  <a:pt x="11393" y="19305"/>
                  <a:pt x="11393" y="19305"/>
                </a:cubicBezTo>
                <a:cubicBezTo>
                  <a:pt x="11156" y="19170"/>
                  <a:pt x="10919" y="19170"/>
                  <a:pt x="10681" y="19170"/>
                </a:cubicBezTo>
                <a:cubicBezTo>
                  <a:pt x="10444" y="19170"/>
                  <a:pt x="10444" y="19170"/>
                  <a:pt x="10444" y="19170"/>
                </a:cubicBezTo>
                <a:cubicBezTo>
                  <a:pt x="10444" y="19305"/>
                  <a:pt x="10444" y="19305"/>
                  <a:pt x="10207" y="19305"/>
                </a:cubicBezTo>
                <a:cubicBezTo>
                  <a:pt x="10207" y="19305"/>
                  <a:pt x="10207" y="19305"/>
                  <a:pt x="10207" y="19305"/>
                </a:cubicBezTo>
                <a:cubicBezTo>
                  <a:pt x="10207" y="19305"/>
                  <a:pt x="10207" y="19440"/>
                  <a:pt x="9969" y="19440"/>
                </a:cubicBezTo>
                <a:cubicBezTo>
                  <a:pt x="9969" y="19440"/>
                  <a:pt x="9969" y="19440"/>
                  <a:pt x="9969" y="19440"/>
                </a:cubicBezTo>
                <a:cubicBezTo>
                  <a:pt x="9969" y="19575"/>
                  <a:pt x="9969" y="19575"/>
                  <a:pt x="9969" y="19575"/>
                </a:cubicBezTo>
                <a:cubicBezTo>
                  <a:pt x="9969" y="19575"/>
                  <a:pt x="9969" y="19575"/>
                  <a:pt x="9969" y="19710"/>
                </a:cubicBezTo>
                <a:cubicBezTo>
                  <a:pt x="9969" y="19710"/>
                  <a:pt x="9969" y="19710"/>
                  <a:pt x="9969" y="19710"/>
                </a:cubicBezTo>
                <a:cubicBezTo>
                  <a:pt x="9969" y="19845"/>
                  <a:pt x="9969" y="19845"/>
                  <a:pt x="9969" y="19845"/>
                </a:cubicBezTo>
                <a:cubicBezTo>
                  <a:pt x="9969" y="19845"/>
                  <a:pt x="9969" y="19845"/>
                  <a:pt x="9969" y="19980"/>
                </a:cubicBezTo>
                <a:cubicBezTo>
                  <a:pt x="10207" y="19980"/>
                  <a:pt x="10207" y="19980"/>
                  <a:pt x="10207" y="19980"/>
                </a:cubicBezTo>
                <a:cubicBezTo>
                  <a:pt x="10207" y="19980"/>
                  <a:pt x="10207" y="19980"/>
                  <a:pt x="10207" y="19980"/>
                </a:cubicBezTo>
                <a:cubicBezTo>
                  <a:pt x="10444" y="20115"/>
                  <a:pt x="10444" y="20115"/>
                  <a:pt x="10444" y="20115"/>
                </a:cubicBezTo>
                <a:cubicBezTo>
                  <a:pt x="10444" y="20115"/>
                  <a:pt x="10444" y="20115"/>
                  <a:pt x="10681" y="20115"/>
                </a:cubicBezTo>
                <a:cubicBezTo>
                  <a:pt x="10681" y="20115"/>
                  <a:pt x="10681" y="20115"/>
                  <a:pt x="10681" y="20115"/>
                </a:cubicBezTo>
                <a:cubicBezTo>
                  <a:pt x="10919" y="20115"/>
                  <a:pt x="11156" y="20115"/>
                  <a:pt x="11393" y="19980"/>
                </a:cubicBezTo>
                <a:cubicBezTo>
                  <a:pt x="11393" y="19980"/>
                  <a:pt x="11393" y="19980"/>
                  <a:pt x="11393" y="19980"/>
                </a:cubicBezTo>
                <a:cubicBezTo>
                  <a:pt x="11393" y="19845"/>
                  <a:pt x="11393" y="19845"/>
                  <a:pt x="11393" y="19845"/>
                </a:cubicBezTo>
                <a:cubicBezTo>
                  <a:pt x="11631" y="19845"/>
                  <a:pt x="11631" y="19845"/>
                  <a:pt x="11631" y="19710"/>
                </a:cubicBezTo>
                <a:cubicBezTo>
                  <a:pt x="11631" y="19710"/>
                  <a:pt x="11631" y="19710"/>
                  <a:pt x="11631" y="19710"/>
                </a:cubicBezTo>
                <a:cubicBezTo>
                  <a:pt x="11631" y="19575"/>
                  <a:pt x="11631" y="19575"/>
                  <a:pt x="11631" y="19575"/>
                </a:cubicBezTo>
                <a:close/>
                <a:moveTo>
                  <a:pt x="18040" y="7695"/>
                </a:moveTo>
                <a:cubicBezTo>
                  <a:pt x="17802" y="7560"/>
                  <a:pt x="17565" y="7425"/>
                  <a:pt x="17327" y="7425"/>
                </a:cubicBezTo>
                <a:cubicBezTo>
                  <a:pt x="6884" y="7020"/>
                  <a:pt x="6884" y="7020"/>
                  <a:pt x="6884" y="7020"/>
                </a:cubicBezTo>
                <a:cubicBezTo>
                  <a:pt x="6409" y="5805"/>
                  <a:pt x="6409" y="5805"/>
                  <a:pt x="6409" y="5805"/>
                </a:cubicBezTo>
                <a:cubicBezTo>
                  <a:pt x="6409" y="5670"/>
                  <a:pt x="5934" y="5535"/>
                  <a:pt x="5697" y="5535"/>
                </a:cubicBezTo>
                <a:cubicBezTo>
                  <a:pt x="3798" y="5535"/>
                  <a:pt x="3798" y="5535"/>
                  <a:pt x="3798" y="5535"/>
                </a:cubicBezTo>
                <a:cubicBezTo>
                  <a:pt x="3323" y="5535"/>
                  <a:pt x="2848" y="5670"/>
                  <a:pt x="2848" y="5940"/>
                </a:cubicBezTo>
                <a:cubicBezTo>
                  <a:pt x="2848" y="6210"/>
                  <a:pt x="3323" y="6345"/>
                  <a:pt x="3798" y="6345"/>
                </a:cubicBezTo>
                <a:cubicBezTo>
                  <a:pt x="4985" y="6345"/>
                  <a:pt x="4985" y="6345"/>
                  <a:pt x="4985" y="6345"/>
                </a:cubicBezTo>
                <a:cubicBezTo>
                  <a:pt x="5459" y="7425"/>
                  <a:pt x="5459" y="7425"/>
                  <a:pt x="5459" y="7425"/>
                </a:cubicBezTo>
                <a:cubicBezTo>
                  <a:pt x="5459" y="7560"/>
                  <a:pt x="5459" y="7560"/>
                  <a:pt x="5459" y="7560"/>
                </a:cubicBezTo>
                <a:cubicBezTo>
                  <a:pt x="6646" y="11070"/>
                  <a:pt x="6646" y="11070"/>
                  <a:pt x="6646" y="11070"/>
                </a:cubicBezTo>
                <a:cubicBezTo>
                  <a:pt x="5934" y="11340"/>
                  <a:pt x="5459" y="11745"/>
                  <a:pt x="5459" y="12285"/>
                </a:cubicBezTo>
                <a:cubicBezTo>
                  <a:pt x="5459" y="12960"/>
                  <a:pt x="6409" y="13635"/>
                  <a:pt x="7833" y="13635"/>
                </a:cubicBezTo>
                <a:cubicBezTo>
                  <a:pt x="8070" y="13635"/>
                  <a:pt x="8070" y="13635"/>
                  <a:pt x="8070" y="13635"/>
                </a:cubicBezTo>
                <a:cubicBezTo>
                  <a:pt x="7596" y="13635"/>
                  <a:pt x="7358" y="13905"/>
                  <a:pt x="7358" y="14175"/>
                </a:cubicBezTo>
                <a:cubicBezTo>
                  <a:pt x="7358" y="14580"/>
                  <a:pt x="7833" y="14985"/>
                  <a:pt x="8545" y="14985"/>
                </a:cubicBezTo>
                <a:cubicBezTo>
                  <a:pt x="9257" y="14985"/>
                  <a:pt x="9969" y="14580"/>
                  <a:pt x="9969" y="14175"/>
                </a:cubicBezTo>
                <a:cubicBezTo>
                  <a:pt x="9969" y="13905"/>
                  <a:pt x="9495" y="13635"/>
                  <a:pt x="9020" y="13635"/>
                </a:cubicBezTo>
                <a:cubicBezTo>
                  <a:pt x="13767" y="13635"/>
                  <a:pt x="13767" y="13635"/>
                  <a:pt x="13767" y="13635"/>
                </a:cubicBezTo>
                <a:cubicBezTo>
                  <a:pt x="13292" y="13635"/>
                  <a:pt x="13055" y="13905"/>
                  <a:pt x="13055" y="14175"/>
                </a:cubicBezTo>
                <a:cubicBezTo>
                  <a:pt x="13055" y="14580"/>
                  <a:pt x="13530" y="14985"/>
                  <a:pt x="14242" y="14985"/>
                </a:cubicBezTo>
                <a:cubicBezTo>
                  <a:pt x="14954" y="14985"/>
                  <a:pt x="15666" y="14580"/>
                  <a:pt x="15666" y="14175"/>
                </a:cubicBezTo>
                <a:cubicBezTo>
                  <a:pt x="15666" y="13905"/>
                  <a:pt x="15191" y="13635"/>
                  <a:pt x="14716" y="13635"/>
                </a:cubicBezTo>
                <a:cubicBezTo>
                  <a:pt x="15191" y="13635"/>
                  <a:pt x="15191" y="13635"/>
                  <a:pt x="15191" y="13635"/>
                </a:cubicBezTo>
                <a:cubicBezTo>
                  <a:pt x="15429" y="13635"/>
                  <a:pt x="15903" y="13365"/>
                  <a:pt x="15903" y="13095"/>
                </a:cubicBezTo>
                <a:cubicBezTo>
                  <a:pt x="15903" y="12825"/>
                  <a:pt x="15429" y="12690"/>
                  <a:pt x="15191" y="12690"/>
                </a:cubicBezTo>
                <a:cubicBezTo>
                  <a:pt x="7833" y="12690"/>
                  <a:pt x="7833" y="12690"/>
                  <a:pt x="7833" y="12690"/>
                </a:cubicBezTo>
                <a:cubicBezTo>
                  <a:pt x="7358" y="12690"/>
                  <a:pt x="7121" y="12420"/>
                  <a:pt x="7121" y="12285"/>
                </a:cubicBezTo>
                <a:cubicBezTo>
                  <a:pt x="7121" y="12015"/>
                  <a:pt x="7358" y="11880"/>
                  <a:pt x="7833" y="11880"/>
                </a:cubicBezTo>
                <a:cubicBezTo>
                  <a:pt x="7833" y="11880"/>
                  <a:pt x="7833" y="11880"/>
                  <a:pt x="7833" y="11880"/>
                </a:cubicBezTo>
                <a:cubicBezTo>
                  <a:pt x="7833" y="11880"/>
                  <a:pt x="7833" y="11880"/>
                  <a:pt x="7833" y="11880"/>
                </a:cubicBezTo>
                <a:cubicBezTo>
                  <a:pt x="7833" y="11880"/>
                  <a:pt x="7833" y="11880"/>
                  <a:pt x="7833" y="11880"/>
                </a:cubicBezTo>
                <a:cubicBezTo>
                  <a:pt x="15903" y="11610"/>
                  <a:pt x="15903" y="11610"/>
                  <a:pt x="15903" y="11610"/>
                </a:cubicBezTo>
                <a:cubicBezTo>
                  <a:pt x="16141" y="11475"/>
                  <a:pt x="16378" y="11340"/>
                  <a:pt x="16615" y="11205"/>
                </a:cubicBezTo>
                <a:cubicBezTo>
                  <a:pt x="18040" y="8100"/>
                  <a:pt x="18040" y="8100"/>
                  <a:pt x="18040" y="8100"/>
                </a:cubicBezTo>
                <a:cubicBezTo>
                  <a:pt x="18277" y="7965"/>
                  <a:pt x="18040" y="7830"/>
                  <a:pt x="18040" y="7695"/>
                </a:cubicBezTo>
                <a:close/>
                <a:moveTo>
                  <a:pt x="15191" y="10665"/>
                </a:moveTo>
                <a:cubicBezTo>
                  <a:pt x="8308" y="10935"/>
                  <a:pt x="8308" y="10935"/>
                  <a:pt x="8308" y="10935"/>
                </a:cubicBezTo>
                <a:cubicBezTo>
                  <a:pt x="7121" y="7965"/>
                  <a:pt x="7121" y="7965"/>
                  <a:pt x="7121" y="7965"/>
                </a:cubicBezTo>
                <a:cubicBezTo>
                  <a:pt x="16141" y="8370"/>
                  <a:pt x="16141" y="8370"/>
                  <a:pt x="16141" y="8370"/>
                </a:cubicBezTo>
                <a:lnTo>
                  <a:pt x="15191" y="106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52" name="Freeform 11"/>
          <p:cNvSpPr/>
          <p:nvPr/>
        </p:nvSpPr>
        <p:spPr>
          <a:xfrm>
            <a:off x="2963099" y="8246617"/>
            <a:ext cx="1087744" cy="10974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87" h="20913" extrusionOk="0">
                <a:moveTo>
                  <a:pt x="7124" y="6775"/>
                </a:moveTo>
                <a:cubicBezTo>
                  <a:pt x="6604" y="6775"/>
                  <a:pt x="6213" y="6251"/>
                  <a:pt x="6213" y="5728"/>
                </a:cubicBezTo>
                <a:cubicBezTo>
                  <a:pt x="6213" y="5204"/>
                  <a:pt x="6604" y="4811"/>
                  <a:pt x="7124" y="4811"/>
                </a:cubicBezTo>
                <a:cubicBezTo>
                  <a:pt x="7645" y="4811"/>
                  <a:pt x="8035" y="5204"/>
                  <a:pt x="8035" y="5728"/>
                </a:cubicBezTo>
                <a:cubicBezTo>
                  <a:pt x="8035" y="5989"/>
                  <a:pt x="8295" y="6251"/>
                  <a:pt x="8556" y="6251"/>
                </a:cubicBezTo>
                <a:cubicBezTo>
                  <a:pt x="8816" y="6251"/>
                  <a:pt x="8946" y="5989"/>
                  <a:pt x="8946" y="5728"/>
                </a:cubicBezTo>
                <a:cubicBezTo>
                  <a:pt x="8946" y="4942"/>
                  <a:pt x="8425" y="4157"/>
                  <a:pt x="7515" y="4026"/>
                </a:cubicBezTo>
                <a:cubicBezTo>
                  <a:pt x="7515" y="3240"/>
                  <a:pt x="7515" y="3240"/>
                  <a:pt x="7515" y="3240"/>
                </a:cubicBezTo>
                <a:cubicBezTo>
                  <a:pt x="7515" y="2978"/>
                  <a:pt x="7384" y="2848"/>
                  <a:pt x="7124" y="2848"/>
                </a:cubicBezTo>
                <a:cubicBezTo>
                  <a:pt x="6864" y="2848"/>
                  <a:pt x="6734" y="2978"/>
                  <a:pt x="6734" y="3240"/>
                </a:cubicBezTo>
                <a:cubicBezTo>
                  <a:pt x="6734" y="4026"/>
                  <a:pt x="6734" y="4026"/>
                  <a:pt x="6734" y="4026"/>
                </a:cubicBezTo>
                <a:cubicBezTo>
                  <a:pt x="5953" y="4157"/>
                  <a:pt x="5303" y="4942"/>
                  <a:pt x="5303" y="5728"/>
                </a:cubicBezTo>
                <a:cubicBezTo>
                  <a:pt x="5303" y="6775"/>
                  <a:pt x="6083" y="7560"/>
                  <a:pt x="7124" y="7560"/>
                </a:cubicBezTo>
                <a:cubicBezTo>
                  <a:pt x="7645" y="7560"/>
                  <a:pt x="8035" y="8084"/>
                  <a:pt x="8035" y="8608"/>
                </a:cubicBezTo>
                <a:cubicBezTo>
                  <a:pt x="8035" y="9131"/>
                  <a:pt x="7645" y="9524"/>
                  <a:pt x="7124" y="9524"/>
                </a:cubicBezTo>
                <a:cubicBezTo>
                  <a:pt x="6604" y="9524"/>
                  <a:pt x="6213" y="9131"/>
                  <a:pt x="6213" y="8608"/>
                </a:cubicBezTo>
                <a:cubicBezTo>
                  <a:pt x="6213" y="8346"/>
                  <a:pt x="5953" y="8084"/>
                  <a:pt x="5693" y="8084"/>
                </a:cubicBezTo>
                <a:cubicBezTo>
                  <a:pt x="5563" y="8084"/>
                  <a:pt x="5303" y="8346"/>
                  <a:pt x="5303" y="8608"/>
                </a:cubicBezTo>
                <a:cubicBezTo>
                  <a:pt x="5303" y="9393"/>
                  <a:pt x="5953" y="10178"/>
                  <a:pt x="6734" y="10309"/>
                </a:cubicBezTo>
                <a:cubicBezTo>
                  <a:pt x="6734" y="11095"/>
                  <a:pt x="6734" y="11095"/>
                  <a:pt x="6734" y="11095"/>
                </a:cubicBezTo>
                <a:cubicBezTo>
                  <a:pt x="6734" y="11357"/>
                  <a:pt x="6864" y="11618"/>
                  <a:pt x="7124" y="11618"/>
                </a:cubicBezTo>
                <a:cubicBezTo>
                  <a:pt x="7384" y="11618"/>
                  <a:pt x="7515" y="11357"/>
                  <a:pt x="7515" y="11095"/>
                </a:cubicBezTo>
                <a:cubicBezTo>
                  <a:pt x="7515" y="10309"/>
                  <a:pt x="7515" y="10309"/>
                  <a:pt x="7515" y="10309"/>
                </a:cubicBezTo>
                <a:cubicBezTo>
                  <a:pt x="8425" y="10178"/>
                  <a:pt x="8946" y="9393"/>
                  <a:pt x="8946" y="8608"/>
                </a:cubicBezTo>
                <a:cubicBezTo>
                  <a:pt x="8946" y="7560"/>
                  <a:pt x="8165" y="6775"/>
                  <a:pt x="7124" y="6775"/>
                </a:cubicBezTo>
                <a:close/>
                <a:moveTo>
                  <a:pt x="6083" y="2455"/>
                </a:moveTo>
                <a:cubicBezTo>
                  <a:pt x="6083" y="2193"/>
                  <a:pt x="5823" y="2062"/>
                  <a:pt x="5563" y="2193"/>
                </a:cubicBezTo>
                <a:cubicBezTo>
                  <a:pt x="3741" y="2717"/>
                  <a:pt x="2440" y="4288"/>
                  <a:pt x="2050" y="6120"/>
                </a:cubicBezTo>
                <a:cubicBezTo>
                  <a:pt x="2050" y="6382"/>
                  <a:pt x="2180" y="6644"/>
                  <a:pt x="2440" y="6644"/>
                </a:cubicBezTo>
                <a:cubicBezTo>
                  <a:pt x="2440" y="6644"/>
                  <a:pt x="2440" y="6644"/>
                  <a:pt x="2440" y="6644"/>
                </a:cubicBezTo>
                <a:cubicBezTo>
                  <a:pt x="2700" y="6644"/>
                  <a:pt x="2830" y="6513"/>
                  <a:pt x="2830" y="6251"/>
                </a:cubicBezTo>
                <a:cubicBezTo>
                  <a:pt x="3221" y="4811"/>
                  <a:pt x="4392" y="3502"/>
                  <a:pt x="5823" y="2978"/>
                </a:cubicBezTo>
                <a:cubicBezTo>
                  <a:pt x="6083" y="2978"/>
                  <a:pt x="6213" y="2717"/>
                  <a:pt x="6083" y="2455"/>
                </a:cubicBezTo>
                <a:close/>
                <a:moveTo>
                  <a:pt x="20397" y="17902"/>
                </a:moveTo>
                <a:cubicBezTo>
                  <a:pt x="13370" y="10833"/>
                  <a:pt x="13370" y="10833"/>
                  <a:pt x="13370" y="10833"/>
                </a:cubicBezTo>
                <a:cubicBezTo>
                  <a:pt x="14931" y="8084"/>
                  <a:pt x="14541" y="4418"/>
                  <a:pt x="12199" y="2062"/>
                </a:cubicBezTo>
                <a:cubicBezTo>
                  <a:pt x="9466" y="-687"/>
                  <a:pt x="4912" y="-687"/>
                  <a:pt x="2050" y="2062"/>
                </a:cubicBezTo>
                <a:cubicBezTo>
                  <a:pt x="-683" y="4942"/>
                  <a:pt x="-683" y="9524"/>
                  <a:pt x="2050" y="12273"/>
                </a:cubicBezTo>
                <a:cubicBezTo>
                  <a:pt x="3481" y="13713"/>
                  <a:pt x="5303" y="14368"/>
                  <a:pt x="7124" y="14368"/>
                </a:cubicBezTo>
                <a:cubicBezTo>
                  <a:pt x="8425" y="14368"/>
                  <a:pt x="9597" y="14106"/>
                  <a:pt x="10768" y="13451"/>
                </a:cubicBezTo>
                <a:cubicBezTo>
                  <a:pt x="17794" y="20520"/>
                  <a:pt x="17794" y="20520"/>
                  <a:pt x="17794" y="20520"/>
                </a:cubicBezTo>
                <a:cubicBezTo>
                  <a:pt x="18054" y="20782"/>
                  <a:pt x="18315" y="20913"/>
                  <a:pt x="18575" y="20913"/>
                </a:cubicBezTo>
                <a:cubicBezTo>
                  <a:pt x="18965" y="20913"/>
                  <a:pt x="19225" y="20782"/>
                  <a:pt x="19486" y="20520"/>
                </a:cubicBezTo>
                <a:cubicBezTo>
                  <a:pt x="20397" y="19604"/>
                  <a:pt x="20397" y="19604"/>
                  <a:pt x="20397" y="19604"/>
                </a:cubicBezTo>
                <a:cubicBezTo>
                  <a:pt x="20917" y="19080"/>
                  <a:pt x="20917" y="18426"/>
                  <a:pt x="20397" y="17902"/>
                </a:cubicBezTo>
                <a:close/>
                <a:moveTo>
                  <a:pt x="2700" y="11618"/>
                </a:moveTo>
                <a:cubicBezTo>
                  <a:pt x="228" y="9131"/>
                  <a:pt x="228" y="5204"/>
                  <a:pt x="2700" y="2717"/>
                </a:cubicBezTo>
                <a:cubicBezTo>
                  <a:pt x="3871" y="1408"/>
                  <a:pt x="5563" y="884"/>
                  <a:pt x="7124" y="884"/>
                </a:cubicBezTo>
                <a:cubicBezTo>
                  <a:pt x="8686" y="884"/>
                  <a:pt x="10377" y="1408"/>
                  <a:pt x="11548" y="2717"/>
                </a:cubicBezTo>
                <a:cubicBezTo>
                  <a:pt x="14021" y="5204"/>
                  <a:pt x="14021" y="9131"/>
                  <a:pt x="11548" y="11618"/>
                </a:cubicBezTo>
                <a:cubicBezTo>
                  <a:pt x="9076" y="14106"/>
                  <a:pt x="5172" y="14106"/>
                  <a:pt x="2700" y="11618"/>
                </a:cubicBezTo>
                <a:close/>
                <a:moveTo>
                  <a:pt x="11418" y="12928"/>
                </a:moveTo>
                <a:cubicBezTo>
                  <a:pt x="11678" y="12797"/>
                  <a:pt x="11939" y="12535"/>
                  <a:pt x="12199" y="12273"/>
                </a:cubicBezTo>
                <a:cubicBezTo>
                  <a:pt x="12459" y="12011"/>
                  <a:pt x="12719" y="11749"/>
                  <a:pt x="12850" y="11488"/>
                </a:cubicBezTo>
                <a:cubicBezTo>
                  <a:pt x="18575" y="17248"/>
                  <a:pt x="18575" y="17248"/>
                  <a:pt x="18575" y="17248"/>
                </a:cubicBezTo>
                <a:cubicBezTo>
                  <a:pt x="17144" y="18688"/>
                  <a:pt x="17144" y="18688"/>
                  <a:pt x="17144" y="18688"/>
                </a:cubicBezTo>
                <a:lnTo>
                  <a:pt x="11418" y="12928"/>
                </a:lnTo>
                <a:close/>
                <a:moveTo>
                  <a:pt x="19876" y="18949"/>
                </a:moveTo>
                <a:cubicBezTo>
                  <a:pt x="18835" y="19997"/>
                  <a:pt x="18835" y="19997"/>
                  <a:pt x="18835" y="19997"/>
                </a:cubicBezTo>
                <a:cubicBezTo>
                  <a:pt x="18705" y="20128"/>
                  <a:pt x="18575" y="20128"/>
                  <a:pt x="18445" y="19997"/>
                </a:cubicBezTo>
                <a:cubicBezTo>
                  <a:pt x="17794" y="19342"/>
                  <a:pt x="17794" y="19342"/>
                  <a:pt x="17794" y="19342"/>
                </a:cubicBezTo>
                <a:cubicBezTo>
                  <a:pt x="19225" y="17902"/>
                  <a:pt x="19225" y="17902"/>
                  <a:pt x="19225" y="17902"/>
                </a:cubicBezTo>
                <a:cubicBezTo>
                  <a:pt x="19876" y="18557"/>
                  <a:pt x="19876" y="18557"/>
                  <a:pt x="19876" y="18557"/>
                </a:cubicBezTo>
                <a:cubicBezTo>
                  <a:pt x="20006" y="18688"/>
                  <a:pt x="20006" y="18818"/>
                  <a:pt x="19876" y="1894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53" name="Freeform 12"/>
          <p:cNvSpPr/>
          <p:nvPr/>
        </p:nvSpPr>
        <p:spPr>
          <a:xfrm>
            <a:off x="2962275" y="9480552"/>
            <a:ext cx="1088574" cy="1069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6" h="21600" extrusionOk="0">
                <a:moveTo>
                  <a:pt x="21332" y="15092"/>
                </a:moveTo>
                <a:cubicBezTo>
                  <a:pt x="21198" y="14538"/>
                  <a:pt x="20661" y="14123"/>
                  <a:pt x="20124" y="14123"/>
                </a:cubicBezTo>
                <a:cubicBezTo>
                  <a:pt x="18783" y="13985"/>
                  <a:pt x="17173" y="14538"/>
                  <a:pt x="15294" y="15646"/>
                </a:cubicBezTo>
                <a:cubicBezTo>
                  <a:pt x="14758" y="15923"/>
                  <a:pt x="14355" y="16062"/>
                  <a:pt x="13953" y="16200"/>
                </a:cubicBezTo>
                <a:cubicBezTo>
                  <a:pt x="14087" y="15923"/>
                  <a:pt x="14355" y="15508"/>
                  <a:pt x="14355" y="15092"/>
                </a:cubicBezTo>
                <a:cubicBezTo>
                  <a:pt x="14489" y="14538"/>
                  <a:pt x="14489" y="14123"/>
                  <a:pt x="14087" y="13708"/>
                </a:cubicBezTo>
                <a:cubicBezTo>
                  <a:pt x="13819" y="13292"/>
                  <a:pt x="13416" y="13015"/>
                  <a:pt x="12880" y="13015"/>
                </a:cubicBezTo>
                <a:cubicBezTo>
                  <a:pt x="8184" y="13015"/>
                  <a:pt x="8184" y="13015"/>
                  <a:pt x="8184" y="13015"/>
                </a:cubicBezTo>
                <a:cubicBezTo>
                  <a:pt x="7513" y="13015"/>
                  <a:pt x="6708" y="13292"/>
                  <a:pt x="6171" y="13569"/>
                </a:cubicBezTo>
                <a:cubicBezTo>
                  <a:pt x="6037" y="13569"/>
                  <a:pt x="6037" y="13569"/>
                  <a:pt x="6037" y="13569"/>
                </a:cubicBezTo>
                <a:cubicBezTo>
                  <a:pt x="4025" y="14400"/>
                  <a:pt x="1744" y="15508"/>
                  <a:pt x="805" y="15923"/>
                </a:cubicBezTo>
                <a:cubicBezTo>
                  <a:pt x="537" y="16062"/>
                  <a:pt x="268" y="16200"/>
                  <a:pt x="268" y="16200"/>
                </a:cubicBezTo>
                <a:cubicBezTo>
                  <a:pt x="134" y="16200"/>
                  <a:pt x="0" y="16338"/>
                  <a:pt x="0" y="16477"/>
                </a:cubicBezTo>
                <a:cubicBezTo>
                  <a:pt x="0" y="16615"/>
                  <a:pt x="0" y="16754"/>
                  <a:pt x="134" y="16892"/>
                </a:cubicBezTo>
                <a:cubicBezTo>
                  <a:pt x="3220" y="21323"/>
                  <a:pt x="3220" y="21323"/>
                  <a:pt x="3220" y="21323"/>
                </a:cubicBezTo>
                <a:cubicBezTo>
                  <a:pt x="3220" y="21462"/>
                  <a:pt x="3354" y="21600"/>
                  <a:pt x="3488" y="21600"/>
                </a:cubicBezTo>
                <a:cubicBezTo>
                  <a:pt x="3622" y="21600"/>
                  <a:pt x="3757" y="21600"/>
                  <a:pt x="3757" y="21462"/>
                </a:cubicBezTo>
                <a:cubicBezTo>
                  <a:pt x="6171" y="19938"/>
                  <a:pt x="6842" y="20215"/>
                  <a:pt x="7916" y="20492"/>
                </a:cubicBezTo>
                <a:cubicBezTo>
                  <a:pt x="8452" y="20769"/>
                  <a:pt x="9123" y="20908"/>
                  <a:pt x="10062" y="21046"/>
                </a:cubicBezTo>
                <a:cubicBezTo>
                  <a:pt x="12075" y="21185"/>
                  <a:pt x="13953" y="20631"/>
                  <a:pt x="15160" y="20354"/>
                </a:cubicBezTo>
                <a:cubicBezTo>
                  <a:pt x="15294" y="20354"/>
                  <a:pt x="15429" y="20354"/>
                  <a:pt x="15563" y="20215"/>
                </a:cubicBezTo>
                <a:cubicBezTo>
                  <a:pt x="15965" y="20215"/>
                  <a:pt x="16368" y="19938"/>
                  <a:pt x="16770" y="19662"/>
                </a:cubicBezTo>
                <a:cubicBezTo>
                  <a:pt x="20929" y="16615"/>
                  <a:pt x="20929" y="16615"/>
                  <a:pt x="20929" y="16615"/>
                </a:cubicBezTo>
                <a:cubicBezTo>
                  <a:pt x="20929" y="16615"/>
                  <a:pt x="20929" y="16615"/>
                  <a:pt x="20929" y="16615"/>
                </a:cubicBezTo>
                <a:cubicBezTo>
                  <a:pt x="21466" y="16200"/>
                  <a:pt x="21600" y="15646"/>
                  <a:pt x="21332" y="15092"/>
                </a:cubicBezTo>
                <a:close/>
                <a:moveTo>
                  <a:pt x="20393" y="15923"/>
                </a:moveTo>
                <a:cubicBezTo>
                  <a:pt x="16234" y="18969"/>
                  <a:pt x="16234" y="18969"/>
                  <a:pt x="16234" y="18969"/>
                </a:cubicBezTo>
                <a:cubicBezTo>
                  <a:pt x="16234" y="18969"/>
                  <a:pt x="16234" y="18969"/>
                  <a:pt x="16234" y="18969"/>
                </a:cubicBezTo>
                <a:cubicBezTo>
                  <a:pt x="15965" y="19108"/>
                  <a:pt x="15697" y="19246"/>
                  <a:pt x="15429" y="19385"/>
                </a:cubicBezTo>
                <a:cubicBezTo>
                  <a:pt x="15294" y="19385"/>
                  <a:pt x="15026" y="19385"/>
                  <a:pt x="14892" y="19523"/>
                </a:cubicBezTo>
                <a:cubicBezTo>
                  <a:pt x="13819" y="19800"/>
                  <a:pt x="11940" y="20215"/>
                  <a:pt x="10196" y="20077"/>
                </a:cubicBezTo>
                <a:cubicBezTo>
                  <a:pt x="9257" y="19938"/>
                  <a:pt x="8720" y="19800"/>
                  <a:pt x="8184" y="19662"/>
                </a:cubicBezTo>
                <a:cubicBezTo>
                  <a:pt x="7647" y="19385"/>
                  <a:pt x="6976" y="19246"/>
                  <a:pt x="6306" y="19385"/>
                </a:cubicBezTo>
                <a:cubicBezTo>
                  <a:pt x="5501" y="19523"/>
                  <a:pt x="4696" y="19800"/>
                  <a:pt x="3622" y="20492"/>
                </a:cubicBezTo>
                <a:cubicBezTo>
                  <a:pt x="1073" y="16754"/>
                  <a:pt x="1073" y="16754"/>
                  <a:pt x="1073" y="16754"/>
                </a:cubicBezTo>
                <a:cubicBezTo>
                  <a:pt x="1207" y="16754"/>
                  <a:pt x="1207" y="16754"/>
                  <a:pt x="1207" y="16754"/>
                </a:cubicBezTo>
                <a:cubicBezTo>
                  <a:pt x="2147" y="16338"/>
                  <a:pt x="4293" y="15231"/>
                  <a:pt x="6306" y="14400"/>
                </a:cubicBezTo>
                <a:cubicBezTo>
                  <a:pt x="6440" y="14400"/>
                  <a:pt x="6440" y="14400"/>
                  <a:pt x="6440" y="14400"/>
                </a:cubicBezTo>
                <a:cubicBezTo>
                  <a:pt x="6976" y="14123"/>
                  <a:pt x="7647" y="13985"/>
                  <a:pt x="8184" y="13985"/>
                </a:cubicBezTo>
                <a:cubicBezTo>
                  <a:pt x="12880" y="13985"/>
                  <a:pt x="12880" y="13985"/>
                  <a:pt x="12880" y="13985"/>
                </a:cubicBezTo>
                <a:cubicBezTo>
                  <a:pt x="13014" y="13985"/>
                  <a:pt x="13282" y="14123"/>
                  <a:pt x="13416" y="14262"/>
                </a:cubicBezTo>
                <a:cubicBezTo>
                  <a:pt x="13550" y="14400"/>
                  <a:pt x="13550" y="14677"/>
                  <a:pt x="13550" y="14815"/>
                </a:cubicBezTo>
                <a:cubicBezTo>
                  <a:pt x="13282" y="15785"/>
                  <a:pt x="12745" y="16062"/>
                  <a:pt x="11806" y="16062"/>
                </a:cubicBezTo>
                <a:cubicBezTo>
                  <a:pt x="11404" y="16062"/>
                  <a:pt x="10867" y="16200"/>
                  <a:pt x="10733" y="16477"/>
                </a:cubicBezTo>
                <a:cubicBezTo>
                  <a:pt x="10733" y="16754"/>
                  <a:pt x="10733" y="17031"/>
                  <a:pt x="10867" y="17169"/>
                </a:cubicBezTo>
                <a:cubicBezTo>
                  <a:pt x="11404" y="17585"/>
                  <a:pt x="13684" y="17585"/>
                  <a:pt x="15697" y="16338"/>
                </a:cubicBezTo>
                <a:cubicBezTo>
                  <a:pt x="17441" y="15508"/>
                  <a:pt x="18917" y="14954"/>
                  <a:pt x="20124" y="14954"/>
                </a:cubicBezTo>
                <a:cubicBezTo>
                  <a:pt x="20393" y="14954"/>
                  <a:pt x="20527" y="15231"/>
                  <a:pt x="20527" y="15369"/>
                </a:cubicBezTo>
                <a:cubicBezTo>
                  <a:pt x="20527" y="15369"/>
                  <a:pt x="20661" y="15646"/>
                  <a:pt x="20393" y="15923"/>
                </a:cubicBezTo>
                <a:close/>
                <a:moveTo>
                  <a:pt x="10733" y="0"/>
                </a:moveTo>
                <a:cubicBezTo>
                  <a:pt x="7647" y="0"/>
                  <a:pt x="4964" y="2631"/>
                  <a:pt x="4964" y="5954"/>
                </a:cubicBezTo>
                <a:cubicBezTo>
                  <a:pt x="4964" y="9138"/>
                  <a:pt x="7647" y="11769"/>
                  <a:pt x="10733" y="11769"/>
                </a:cubicBezTo>
                <a:cubicBezTo>
                  <a:pt x="13819" y="11769"/>
                  <a:pt x="16502" y="9138"/>
                  <a:pt x="16502" y="5954"/>
                </a:cubicBezTo>
                <a:cubicBezTo>
                  <a:pt x="16502" y="2631"/>
                  <a:pt x="13819" y="0"/>
                  <a:pt x="10733" y="0"/>
                </a:cubicBezTo>
                <a:close/>
                <a:moveTo>
                  <a:pt x="10733" y="10800"/>
                </a:moveTo>
                <a:cubicBezTo>
                  <a:pt x="8050" y="10800"/>
                  <a:pt x="5903" y="8585"/>
                  <a:pt x="5903" y="5954"/>
                </a:cubicBezTo>
                <a:cubicBezTo>
                  <a:pt x="5903" y="3185"/>
                  <a:pt x="8050" y="969"/>
                  <a:pt x="10733" y="969"/>
                </a:cubicBezTo>
                <a:cubicBezTo>
                  <a:pt x="13416" y="969"/>
                  <a:pt x="15563" y="3185"/>
                  <a:pt x="15563" y="5954"/>
                </a:cubicBezTo>
                <a:cubicBezTo>
                  <a:pt x="15563" y="8585"/>
                  <a:pt x="13416" y="10800"/>
                  <a:pt x="10733" y="10800"/>
                </a:cubicBezTo>
                <a:close/>
                <a:moveTo>
                  <a:pt x="10733" y="5400"/>
                </a:moveTo>
                <a:cubicBezTo>
                  <a:pt x="10330" y="5400"/>
                  <a:pt x="9928" y="5123"/>
                  <a:pt x="9928" y="4569"/>
                </a:cubicBezTo>
                <a:cubicBezTo>
                  <a:pt x="9928" y="4154"/>
                  <a:pt x="10330" y="3877"/>
                  <a:pt x="10733" y="3877"/>
                </a:cubicBezTo>
                <a:cubicBezTo>
                  <a:pt x="11135" y="3877"/>
                  <a:pt x="11538" y="4154"/>
                  <a:pt x="11538" y="4569"/>
                </a:cubicBezTo>
                <a:cubicBezTo>
                  <a:pt x="11538" y="4846"/>
                  <a:pt x="11672" y="5123"/>
                  <a:pt x="11940" y="5123"/>
                </a:cubicBezTo>
                <a:cubicBezTo>
                  <a:pt x="12209" y="5123"/>
                  <a:pt x="12477" y="4846"/>
                  <a:pt x="12477" y="4569"/>
                </a:cubicBezTo>
                <a:cubicBezTo>
                  <a:pt x="12477" y="3877"/>
                  <a:pt x="11940" y="3185"/>
                  <a:pt x="11135" y="2908"/>
                </a:cubicBezTo>
                <a:cubicBezTo>
                  <a:pt x="11135" y="2354"/>
                  <a:pt x="11135" y="2354"/>
                  <a:pt x="11135" y="2354"/>
                </a:cubicBezTo>
                <a:cubicBezTo>
                  <a:pt x="11135" y="2077"/>
                  <a:pt x="11001" y="1800"/>
                  <a:pt x="10733" y="1800"/>
                </a:cubicBezTo>
                <a:cubicBezTo>
                  <a:pt x="10465" y="1800"/>
                  <a:pt x="10330" y="2077"/>
                  <a:pt x="10330" y="2354"/>
                </a:cubicBezTo>
                <a:cubicBezTo>
                  <a:pt x="10330" y="2908"/>
                  <a:pt x="10330" y="2908"/>
                  <a:pt x="10330" y="2908"/>
                </a:cubicBezTo>
                <a:cubicBezTo>
                  <a:pt x="9525" y="3185"/>
                  <a:pt x="8989" y="3877"/>
                  <a:pt x="8989" y="4569"/>
                </a:cubicBezTo>
                <a:cubicBezTo>
                  <a:pt x="8989" y="5538"/>
                  <a:pt x="9794" y="6369"/>
                  <a:pt x="10733" y="6369"/>
                </a:cubicBezTo>
                <a:cubicBezTo>
                  <a:pt x="11135" y="6369"/>
                  <a:pt x="11538" y="6785"/>
                  <a:pt x="11538" y="7200"/>
                </a:cubicBezTo>
                <a:cubicBezTo>
                  <a:pt x="11538" y="7615"/>
                  <a:pt x="11135" y="8031"/>
                  <a:pt x="10733" y="8031"/>
                </a:cubicBezTo>
                <a:cubicBezTo>
                  <a:pt x="10330" y="8031"/>
                  <a:pt x="9928" y="7615"/>
                  <a:pt x="9928" y="7200"/>
                </a:cubicBezTo>
                <a:cubicBezTo>
                  <a:pt x="9928" y="6923"/>
                  <a:pt x="9794" y="6646"/>
                  <a:pt x="9525" y="6646"/>
                </a:cubicBezTo>
                <a:cubicBezTo>
                  <a:pt x="9257" y="6646"/>
                  <a:pt x="8989" y="6923"/>
                  <a:pt x="8989" y="7200"/>
                </a:cubicBezTo>
                <a:cubicBezTo>
                  <a:pt x="8989" y="7892"/>
                  <a:pt x="9525" y="8585"/>
                  <a:pt x="10330" y="8862"/>
                </a:cubicBezTo>
                <a:cubicBezTo>
                  <a:pt x="10330" y="9554"/>
                  <a:pt x="10330" y="9554"/>
                  <a:pt x="10330" y="9554"/>
                </a:cubicBezTo>
                <a:cubicBezTo>
                  <a:pt x="10330" y="9692"/>
                  <a:pt x="10465" y="9969"/>
                  <a:pt x="10733" y="9969"/>
                </a:cubicBezTo>
                <a:cubicBezTo>
                  <a:pt x="11001" y="9969"/>
                  <a:pt x="11135" y="9692"/>
                  <a:pt x="11135" y="9554"/>
                </a:cubicBezTo>
                <a:cubicBezTo>
                  <a:pt x="11135" y="8862"/>
                  <a:pt x="11135" y="8862"/>
                  <a:pt x="11135" y="8862"/>
                </a:cubicBezTo>
                <a:cubicBezTo>
                  <a:pt x="11940" y="8585"/>
                  <a:pt x="12477" y="7892"/>
                  <a:pt x="12477" y="7200"/>
                </a:cubicBezTo>
                <a:cubicBezTo>
                  <a:pt x="12477" y="6231"/>
                  <a:pt x="11672" y="5400"/>
                  <a:pt x="10733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54" name="Freeform 13"/>
          <p:cNvSpPr/>
          <p:nvPr/>
        </p:nvSpPr>
        <p:spPr>
          <a:xfrm>
            <a:off x="2962275" y="10715625"/>
            <a:ext cx="1088574" cy="10509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6" h="21600" extrusionOk="0">
                <a:moveTo>
                  <a:pt x="20527" y="0"/>
                </a:moveTo>
                <a:cubicBezTo>
                  <a:pt x="939" y="0"/>
                  <a:pt x="939" y="0"/>
                  <a:pt x="939" y="0"/>
                </a:cubicBezTo>
                <a:cubicBezTo>
                  <a:pt x="805" y="0"/>
                  <a:pt x="537" y="282"/>
                  <a:pt x="537" y="424"/>
                </a:cubicBezTo>
                <a:cubicBezTo>
                  <a:pt x="537" y="10729"/>
                  <a:pt x="537" y="10729"/>
                  <a:pt x="537" y="10729"/>
                </a:cubicBezTo>
                <a:cubicBezTo>
                  <a:pt x="537" y="11012"/>
                  <a:pt x="805" y="11294"/>
                  <a:pt x="939" y="11294"/>
                </a:cubicBezTo>
                <a:cubicBezTo>
                  <a:pt x="20527" y="11294"/>
                  <a:pt x="20527" y="11294"/>
                  <a:pt x="20527" y="11294"/>
                </a:cubicBezTo>
                <a:cubicBezTo>
                  <a:pt x="20661" y="11294"/>
                  <a:pt x="20929" y="11012"/>
                  <a:pt x="20929" y="10729"/>
                </a:cubicBezTo>
                <a:cubicBezTo>
                  <a:pt x="20929" y="424"/>
                  <a:pt x="20929" y="424"/>
                  <a:pt x="20929" y="424"/>
                </a:cubicBezTo>
                <a:cubicBezTo>
                  <a:pt x="20929" y="282"/>
                  <a:pt x="20661" y="0"/>
                  <a:pt x="20527" y="0"/>
                </a:cubicBezTo>
                <a:close/>
                <a:moveTo>
                  <a:pt x="1476" y="988"/>
                </a:moveTo>
                <a:cubicBezTo>
                  <a:pt x="3086" y="988"/>
                  <a:pt x="3086" y="988"/>
                  <a:pt x="3086" y="988"/>
                </a:cubicBezTo>
                <a:cubicBezTo>
                  <a:pt x="2817" y="1835"/>
                  <a:pt x="2281" y="2400"/>
                  <a:pt x="1476" y="2682"/>
                </a:cubicBezTo>
                <a:lnTo>
                  <a:pt x="1476" y="988"/>
                </a:lnTo>
                <a:close/>
                <a:moveTo>
                  <a:pt x="1476" y="10306"/>
                </a:moveTo>
                <a:cubicBezTo>
                  <a:pt x="1476" y="8612"/>
                  <a:pt x="1476" y="8612"/>
                  <a:pt x="1476" y="8612"/>
                </a:cubicBezTo>
                <a:cubicBezTo>
                  <a:pt x="2281" y="8753"/>
                  <a:pt x="2817" y="9459"/>
                  <a:pt x="3086" y="10306"/>
                </a:cubicBezTo>
                <a:lnTo>
                  <a:pt x="1476" y="10306"/>
                </a:lnTo>
                <a:close/>
                <a:moveTo>
                  <a:pt x="19990" y="10306"/>
                </a:moveTo>
                <a:cubicBezTo>
                  <a:pt x="18380" y="10306"/>
                  <a:pt x="18380" y="10306"/>
                  <a:pt x="18380" y="10306"/>
                </a:cubicBezTo>
                <a:cubicBezTo>
                  <a:pt x="18648" y="9459"/>
                  <a:pt x="19185" y="8753"/>
                  <a:pt x="19990" y="8612"/>
                </a:cubicBezTo>
                <a:lnTo>
                  <a:pt x="19990" y="10306"/>
                </a:lnTo>
                <a:close/>
                <a:moveTo>
                  <a:pt x="19990" y="7624"/>
                </a:moveTo>
                <a:cubicBezTo>
                  <a:pt x="18783" y="7906"/>
                  <a:pt x="17709" y="8894"/>
                  <a:pt x="17441" y="10306"/>
                </a:cubicBezTo>
                <a:cubicBezTo>
                  <a:pt x="4025" y="10306"/>
                  <a:pt x="4025" y="10306"/>
                  <a:pt x="4025" y="10306"/>
                </a:cubicBezTo>
                <a:cubicBezTo>
                  <a:pt x="3757" y="8894"/>
                  <a:pt x="2683" y="7906"/>
                  <a:pt x="1476" y="7624"/>
                </a:cubicBezTo>
                <a:cubicBezTo>
                  <a:pt x="1476" y="3671"/>
                  <a:pt x="1476" y="3671"/>
                  <a:pt x="1476" y="3671"/>
                </a:cubicBezTo>
                <a:cubicBezTo>
                  <a:pt x="2683" y="3388"/>
                  <a:pt x="3757" y="2259"/>
                  <a:pt x="4025" y="988"/>
                </a:cubicBezTo>
                <a:cubicBezTo>
                  <a:pt x="17441" y="988"/>
                  <a:pt x="17441" y="988"/>
                  <a:pt x="17441" y="988"/>
                </a:cubicBezTo>
                <a:cubicBezTo>
                  <a:pt x="17709" y="2259"/>
                  <a:pt x="18783" y="3388"/>
                  <a:pt x="19990" y="3671"/>
                </a:cubicBezTo>
                <a:cubicBezTo>
                  <a:pt x="19990" y="7624"/>
                  <a:pt x="19990" y="7624"/>
                  <a:pt x="19990" y="7624"/>
                </a:cubicBezTo>
                <a:close/>
                <a:moveTo>
                  <a:pt x="19990" y="2682"/>
                </a:moveTo>
                <a:cubicBezTo>
                  <a:pt x="19185" y="2400"/>
                  <a:pt x="18648" y="1835"/>
                  <a:pt x="18380" y="988"/>
                </a:cubicBezTo>
                <a:cubicBezTo>
                  <a:pt x="19990" y="988"/>
                  <a:pt x="19990" y="988"/>
                  <a:pt x="19990" y="988"/>
                </a:cubicBezTo>
                <a:lnTo>
                  <a:pt x="19990" y="2682"/>
                </a:lnTo>
                <a:close/>
                <a:moveTo>
                  <a:pt x="10733" y="2541"/>
                </a:moveTo>
                <a:cubicBezTo>
                  <a:pt x="9123" y="2541"/>
                  <a:pt x="7781" y="3953"/>
                  <a:pt x="7781" y="5647"/>
                </a:cubicBezTo>
                <a:cubicBezTo>
                  <a:pt x="7781" y="7341"/>
                  <a:pt x="9123" y="8612"/>
                  <a:pt x="10733" y="8612"/>
                </a:cubicBezTo>
                <a:cubicBezTo>
                  <a:pt x="12343" y="8612"/>
                  <a:pt x="13684" y="7341"/>
                  <a:pt x="13684" y="5647"/>
                </a:cubicBezTo>
                <a:cubicBezTo>
                  <a:pt x="13684" y="3953"/>
                  <a:pt x="12343" y="2541"/>
                  <a:pt x="10733" y="2541"/>
                </a:cubicBezTo>
                <a:close/>
                <a:moveTo>
                  <a:pt x="10733" y="7765"/>
                </a:moveTo>
                <a:cubicBezTo>
                  <a:pt x="9660" y="7765"/>
                  <a:pt x="8720" y="6776"/>
                  <a:pt x="8720" y="5647"/>
                </a:cubicBezTo>
                <a:cubicBezTo>
                  <a:pt x="8720" y="4518"/>
                  <a:pt x="9660" y="3529"/>
                  <a:pt x="10733" y="3529"/>
                </a:cubicBezTo>
                <a:cubicBezTo>
                  <a:pt x="11806" y="3529"/>
                  <a:pt x="12745" y="4518"/>
                  <a:pt x="12745" y="5647"/>
                </a:cubicBezTo>
                <a:cubicBezTo>
                  <a:pt x="12745" y="6776"/>
                  <a:pt x="11806" y="7765"/>
                  <a:pt x="10733" y="7765"/>
                </a:cubicBezTo>
                <a:close/>
                <a:moveTo>
                  <a:pt x="5903" y="5082"/>
                </a:moveTo>
                <a:cubicBezTo>
                  <a:pt x="4293" y="5082"/>
                  <a:pt x="4293" y="5082"/>
                  <a:pt x="4293" y="5082"/>
                </a:cubicBezTo>
                <a:cubicBezTo>
                  <a:pt x="4025" y="5082"/>
                  <a:pt x="3891" y="5365"/>
                  <a:pt x="3891" y="5647"/>
                </a:cubicBezTo>
                <a:cubicBezTo>
                  <a:pt x="3891" y="5929"/>
                  <a:pt x="4025" y="6071"/>
                  <a:pt x="4293" y="6071"/>
                </a:cubicBezTo>
                <a:cubicBezTo>
                  <a:pt x="5903" y="6071"/>
                  <a:pt x="5903" y="6071"/>
                  <a:pt x="5903" y="6071"/>
                </a:cubicBezTo>
                <a:cubicBezTo>
                  <a:pt x="6171" y="6071"/>
                  <a:pt x="6440" y="5929"/>
                  <a:pt x="6440" y="5647"/>
                </a:cubicBezTo>
                <a:cubicBezTo>
                  <a:pt x="6440" y="5365"/>
                  <a:pt x="6171" y="5082"/>
                  <a:pt x="5903" y="5082"/>
                </a:cubicBezTo>
                <a:close/>
                <a:moveTo>
                  <a:pt x="17173" y="5082"/>
                </a:moveTo>
                <a:cubicBezTo>
                  <a:pt x="15563" y="5082"/>
                  <a:pt x="15563" y="5082"/>
                  <a:pt x="15563" y="5082"/>
                </a:cubicBezTo>
                <a:cubicBezTo>
                  <a:pt x="15294" y="5082"/>
                  <a:pt x="15026" y="5365"/>
                  <a:pt x="15026" y="5647"/>
                </a:cubicBezTo>
                <a:cubicBezTo>
                  <a:pt x="15026" y="5929"/>
                  <a:pt x="15294" y="6071"/>
                  <a:pt x="15563" y="6071"/>
                </a:cubicBezTo>
                <a:cubicBezTo>
                  <a:pt x="17173" y="6071"/>
                  <a:pt x="17173" y="6071"/>
                  <a:pt x="17173" y="6071"/>
                </a:cubicBezTo>
                <a:cubicBezTo>
                  <a:pt x="17441" y="6071"/>
                  <a:pt x="17575" y="5929"/>
                  <a:pt x="17575" y="5647"/>
                </a:cubicBezTo>
                <a:cubicBezTo>
                  <a:pt x="17575" y="5365"/>
                  <a:pt x="17441" y="5082"/>
                  <a:pt x="17173" y="5082"/>
                </a:cubicBezTo>
                <a:close/>
                <a:moveTo>
                  <a:pt x="21332" y="14824"/>
                </a:moveTo>
                <a:cubicBezTo>
                  <a:pt x="21198" y="14259"/>
                  <a:pt x="20661" y="13976"/>
                  <a:pt x="20124" y="13835"/>
                </a:cubicBezTo>
                <a:cubicBezTo>
                  <a:pt x="18783" y="13835"/>
                  <a:pt x="17173" y="14400"/>
                  <a:pt x="15294" y="15388"/>
                </a:cubicBezTo>
                <a:cubicBezTo>
                  <a:pt x="14758" y="15671"/>
                  <a:pt x="14355" y="15953"/>
                  <a:pt x="13953" y="16094"/>
                </a:cubicBezTo>
                <a:cubicBezTo>
                  <a:pt x="14087" y="15812"/>
                  <a:pt x="14355" y="15388"/>
                  <a:pt x="14355" y="14965"/>
                </a:cubicBezTo>
                <a:cubicBezTo>
                  <a:pt x="14489" y="14400"/>
                  <a:pt x="14489" y="13835"/>
                  <a:pt x="14087" y="13412"/>
                </a:cubicBezTo>
                <a:cubicBezTo>
                  <a:pt x="13819" y="12988"/>
                  <a:pt x="13416" y="12847"/>
                  <a:pt x="12880" y="12847"/>
                </a:cubicBezTo>
                <a:cubicBezTo>
                  <a:pt x="8184" y="12847"/>
                  <a:pt x="8184" y="12847"/>
                  <a:pt x="8184" y="12847"/>
                </a:cubicBezTo>
                <a:cubicBezTo>
                  <a:pt x="7513" y="12847"/>
                  <a:pt x="6708" y="13129"/>
                  <a:pt x="6171" y="13271"/>
                </a:cubicBezTo>
                <a:cubicBezTo>
                  <a:pt x="6037" y="13412"/>
                  <a:pt x="6037" y="13412"/>
                  <a:pt x="6037" y="13412"/>
                </a:cubicBezTo>
                <a:cubicBezTo>
                  <a:pt x="4025" y="14118"/>
                  <a:pt x="1744" y="15247"/>
                  <a:pt x="805" y="15812"/>
                </a:cubicBezTo>
                <a:cubicBezTo>
                  <a:pt x="537" y="15953"/>
                  <a:pt x="268" y="15953"/>
                  <a:pt x="268" y="15953"/>
                </a:cubicBezTo>
                <a:cubicBezTo>
                  <a:pt x="134" y="16094"/>
                  <a:pt x="0" y="16235"/>
                  <a:pt x="0" y="16376"/>
                </a:cubicBezTo>
                <a:cubicBezTo>
                  <a:pt x="0" y="16518"/>
                  <a:pt x="0" y="16659"/>
                  <a:pt x="134" y="16800"/>
                </a:cubicBezTo>
                <a:cubicBezTo>
                  <a:pt x="3220" y="21318"/>
                  <a:pt x="3220" y="21318"/>
                  <a:pt x="3220" y="21318"/>
                </a:cubicBezTo>
                <a:cubicBezTo>
                  <a:pt x="3220" y="21459"/>
                  <a:pt x="3354" y="21600"/>
                  <a:pt x="3488" y="21600"/>
                </a:cubicBezTo>
                <a:cubicBezTo>
                  <a:pt x="3622" y="21600"/>
                  <a:pt x="3757" y="21459"/>
                  <a:pt x="3757" y="21459"/>
                </a:cubicBezTo>
                <a:cubicBezTo>
                  <a:pt x="6171" y="19906"/>
                  <a:pt x="6842" y="20188"/>
                  <a:pt x="7916" y="20471"/>
                </a:cubicBezTo>
                <a:cubicBezTo>
                  <a:pt x="8452" y="20612"/>
                  <a:pt x="9123" y="20894"/>
                  <a:pt x="10062" y="20894"/>
                </a:cubicBezTo>
                <a:cubicBezTo>
                  <a:pt x="12075" y="21035"/>
                  <a:pt x="13953" y="20612"/>
                  <a:pt x="15160" y="20329"/>
                </a:cubicBezTo>
                <a:cubicBezTo>
                  <a:pt x="15294" y="20329"/>
                  <a:pt x="15429" y="20188"/>
                  <a:pt x="15563" y="20188"/>
                </a:cubicBezTo>
                <a:cubicBezTo>
                  <a:pt x="15965" y="20047"/>
                  <a:pt x="16368" y="19906"/>
                  <a:pt x="16770" y="19624"/>
                </a:cubicBezTo>
                <a:cubicBezTo>
                  <a:pt x="20929" y="16518"/>
                  <a:pt x="20929" y="16518"/>
                  <a:pt x="20929" y="16518"/>
                </a:cubicBezTo>
                <a:cubicBezTo>
                  <a:pt x="20929" y="16518"/>
                  <a:pt x="20929" y="16518"/>
                  <a:pt x="20929" y="16518"/>
                </a:cubicBezTo>
                <a:cubicBezTo>
                  <a:pt x="21466" y="16094"/>
                  <a:pt x="21600" y="15529"/>
                  <a:pt x="21332" y="14824"/>
                </a:cubicBezTo>
                <a:close/>
                <a:moveTo>
                  <a:pt x="20393" y="15671"/>
                </a:moveTo>
                <a:cubicBezTo>
                  <a:pt x="16234" y="18776"/>
                  <a:pt x="16234" y="18776"/>
                  <a:pt x="16234" y="18776"/>
                </a:cubicBezTo>
                <a:cubicBezTo>
                  <a:pt x="16234" y="18918"/>
                  <a:pt x="16234" y="18918"/>
                  <a:pt x="16234" y="18918"/>
                </a:cubicBezTo>
                <a:cubicBezTo>
                  <a:pt x="15965" y="19059"/>
                  <a:pt x="15697" y="19200"/>
                  <a:pt x="15429" y="19200"/>
                </a:cubicBezTo>
                <a:cubicBezTo>
                  <a:pt x="15294" y="19341"/>
                  <a:pt x="15026" y="19341"/>
                  <a:pt x="14892" y="19341"/>
                </a:cubicBezTo>
                <a:cubicBezTo>
                  <a:pt x="13819" y="19624"/>
                  <a:pt x="11940" y="20188"/>
                  <a:pt x="10196" y="20047"/>
                </a:cubicBezTo>
                <a:cubicBezTo>
                  <a:pt x="9257" y="19906"/>
                  <a:pt x="8720" y="19765"/>
                  <a:pt x="8184" y="19624"/>
                </a:cubicBezTo>
                <a:cubicBezTo>
                  <a:pt x="7647" y="19341"/>
                  <a:pt x="6976" y="19200"/>
                  <a:pt x="6306" y="19341"/>
                </a:cubicBezTo>
                <a:cubicBezTo>
                  <a:pt x="5501" y="19341"/>
                  <a:pt x="4696" y="19765"/>
                  <a:pt x="3622" y="20471"/>
                </a:cubicBezTo>
                <a:cubicBezTo>
                  <a:pt x="1073" y="16659"/>
                  <a:pt x="1073" y="16659"/>
                  <a:pt x="1073" y="16659"/>
                </a:cubicBezTo>
                <a:cubicBezTo>
                  <a:pt x="1207" y="16659"/>
                  <a:pt x="1207" y="16659"/>
                  <a:pt x="1207" y="16659"/>
                </a:cubicBezTo>
                <a:cubicBezTo>
                  <a:pt x="2147" y="16235"/>
                  <a:pt x="4293" y="15106"/>
                  <a:pt x="6306" y="14259"/>
                </a:cubicBezTo>
                <a:cubicBezTo>
                  <a:pt x="6440" y="14259"/>
                  <a:pt x="6440" y="14259"/>
                  <a:pt x="6440" y="14259"/>
                </a:cubicBezTo>
                <a:cubicBezTo>
                  <a:pt x="6976" y="13976"/>
                  <a:pt x="7647" y="13835"/>
                  <a:pt x="8184" y="13835"/>
                </a:cubicBezTo>
                <a:cubicBezTo>
                  <a:pt x="12880" y="13835"/>
                  <a:pt x="12880" y="13835"/>
                  <a:pt x="12880" y="13835"/>
                </a:cubicBezTo>
                <a:cubicBezTo>
                  <a:pt x="13014" y="13835"/>
                  <a:pt x="13282" y="13835"/>
                  <a:pt x="13416" y="14118"/>
                </a:cubicBezTo>
                <a:cubicBezTo>
                  <a:pt x="13550" y="14259"/>
                  <a:pt x="13550" y="14541"/>
                  <a:pt x="13550" y="14682"/>
                </a:cubicBezTo>
                <a:cubicBezTo>
                  <a:pt x="13282" y="15529"/>
                  <a:pt x="12745" y="15953"/>
                  <a:pt x="11806" y="15953"/>
                </a:cubicBezTo>
                <a:cubicBezTo>
                  <a:pt x="11404" y="15953"/>
                  <a:pt x="10867" y="15953"/>
                  <a:pt x="10733" y="16376"/>
                </a:cubicBezTo>
                <a:cubicBezTo>
                  <a:pt x="10733" y="16659"/>
                  <a:pt x="10733" y="16800"/>
                  <a:pt x="10867" y="16941"/>
                </a:cubicBezTo>
                <a:cubicBezTo>
                  <a:pt x="11404" y="17365"/>
                  <a:pt x="13684" y="17506"/>
                  <a:pt x="15697" y="16235"/>
                </a:cubicBezTo>
                <a:cubicBezTo>
                  <a:pt x="17441" y="15247"/>
                  <a:pt x="18917" y="14824"/>
                  <a:pt x="20124" y="14824"/>
                </a:cubicBezTo>
                <a:cubicBezTo>
                  <a:pt x="20393" y="14824"/>
                  <a:pt x="20527" y="15106"/>
                  <a:pt x="20527" y="15247"/>
                </a:cubicBezTo>
                <a:cubicBezTo>
                  <a:pt x="20527" y="15247"/>
                  <a:pt x="20661" y="15529"/>
                  <a:pt x="20393" y="1567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55" name="Freeform 14"/>
          <p:cNvSpPr/>
          <p:nvPr/>
        </p:nvSpPr>
        <p:spPr>
          <a:xfrm>
            <a:off x="4867276" y="942975"/>
            <a:ext cx="1089027" cy="873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50" y="5783"/>
                </a:moveTo>
                <a:cubicBezTo>
                  <a:pt x="3645" y="5783"/>
                  <a:pt x="3375" y="5443"/>
                  <a:pt x="3375" y="5102"/>
                </a:cubicBezTo>
                <a:cubicBezTo>
                  <a:pt x="3375" y="4592"/>
                  <a:pt x="3645" y="4252"/>
                  <a:pt x="4050" y="4252"/>
                </a:cubicBezTo>
                <a:cubicBezTo>
                  <a:pt x="4320" y="4252"/>
                  <a:pt x="4590" y="4592"/>
                  <a:pt x="4590" y="5102"/>
                </a:cubicBezTo>
                <a:cubicBezTo>
                  <a:pt x="4590" y="5272"/>
                  <a:pt x="4860" y="5613"/>
                  <a:pt x="5130" y="5613"/>
                </a:cubicBezTo>
                <a:cubicBezTo>
                  <a:pt x="5400" y="5613"/>
                  <a:pt x="5535" y="5272"/>
                  <a:pt x="5535" y="5102"/>
                </a:cubicBezTo>
                <a:cubicBezTo>
                  <a:pt x="5535" y="4082"/>
                  <a:pt x="5130" y="3402"/>
                  <a:pt x="4455" y="3231"/>
                </a:cubicBezTo>
                <a:cubicBezTo>
                  <a:pt x="4455" y="2721"/>
                  <a:pt x="4455" y="2721"/>
                  <a:pt x="4455" y="2721"/>
                </a:cubicBezTo>
                <a:cubicBezTo>
                  <a:pt x="4455" y="2381"/>
                  <a:pt x="4185" y="2211"/>
                  <a:pt x="4050" y="2211"/>
                </a:cubicBezTo>
                <a:cubicBezTo>
                  <a:pt x="3780" y="2211"/>
                  <a:pt x="3510" y="2381"/>
                  <a:pt x="3510" y="2721"/>
                </a:cubicBezTo>
                <a:cubicBezTo>
                  <a:pt x="3510" y="3231"/>
                  <a:pt x="3510" y="3231"/>
                  <a:pt x="3510" y="3231"/>
                </a:cubicBezTo>
                <a:cubicBezTo>
                  <a:pt x="2970" y="3402"/>
                  <a:pt x="2430" y="4082"/>
                  <a:pt x="2430" y="5102"/>
                </a:cubicBezTo>
                <a:cubicBezTo>
                  <a:pt x="2430" y="6123"/>
                  <a:pt x="3105" y="6973"/>
                  <a:pt x="4050" y="6973"/>
                </a:cubicBezTo>
                <a:cubicBezTo>
                  <a:pt x="4320" y="6973"/>
                  <a:pt x="4590" y="7313"/>
                  <a:pt x="4590" y="7824"/>
                </a:cubicBezTo>
                <a:cubicBezTo>
                  <a:pt x="4590" y="8164"/>
                  <a:pt x="4320" y="8674"/>
                  <a:pt x="4050" y="8674"/>
                </a:cubicBezTo>
                <a:cubicBezTo>
                  <a:pt x="3645" y="8674"/>
                  <a:pt x="3375" y="8164"/>
                  <a:pt x="3375" y="7824"/>
                </a:cubicBezTo>
                <a:cubicBezTo>
                  <a:pt x="3375" y="7483"/>
                  <a:pt x="3105" y="7143"/>
                  <a:pt x="2970" y="7143"/>
                </a:cubicBezTo>
                <a:cubicBezTo>
                  <a:pt x="2700" y="7143"/>
                  <a:pt x="2430" y="7483"/>
                  <a:pt x="2430" y="7824"/>
                </a:cubicBezTo>
                <a:cubicBezTo>
                  <a:pt x="2430" y="8674"/>
                  <a:pt x="2970" y="9354"/>
                  <a:pt x="3510" y="9694"/>
                </a:cubicBezTo>
                <a:cubicBezTo>
                  <a:pt x="3510" y="10035"/>
                  <a:pt x="3510" y="10035"/>
                  <a:pt x="3510" y="10035"/>
                </a:cubicBezTo>
                <a:cubicBezTo>
                  <a:pt x="3510" y="10375"/>
                  <a:pt x="3780" y="10715"/>
                  <a:pt x="4050" y="10715"/>
                </a:cubicBezTo>
                <a:cubicBezTo>
                  <a:pt x="4185" y="10715"/>
                  <a:pt x="4455" y="10375"/>
                  <a:pt x="4455" y="10035"/>
                </a:cubicBezTo>
                <a:cubicBezTo>
                  <a:pt x="4455" y="9694"/>
                  <a:pt x="4455" y="9694"/>
                  <a:pt x="4455" y="9694"/>
                </a:cubicBezTo>
                <a:cubicBezTo>
                  <a:pt x="5130" y="9354"/>
                  <a:pt x="5535" y="8674"/>
                  <a:pt x="5535" y="7824"/>
                </a:cubicBezTo>
                <a:cubicBezTo>
                  <a:pt x="5535" y="6633"/>
                  <a:pt x="4860" y="5783"/>
                  <a:pt x="4050" y="5783"/>
                </a:cubicBezTo>
                <a:close/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70"/>
                  <a:pt x="0" y="510"/>
                </a:cubicBezTo>
                <a:cubicBezTo>
                  <a:pt x="0" y="12246"/>
                  <a:pt x="0" y="12246"/>
                  <a:pt x="0" y="12246"/>
                </a:cubicBezTo>
                <a:cubicBezTo>
                  <a:pt x="0" y="12586"/>
                  <a:pt x="135" y="12756"/>
                  <a:pt x="405" y="12756"/>
                </a:cubicBezTo>
                <a:cubicBezTo>
                  <a:pt x="13365" y="12756"/>
                  <a:pt x="13365" y="12756"/>
                  <a:pt x="13365" y="12756"/>
                </a:cubicBezTo>
                <a:cubicBezTo>
                  <a:pt x="16740" y="19729"/>
                  <a:pt x="16740" y="19729"/>
                  <a:pt x="16740" y="19729"/>
                </a:cubicBezTo>
                <a:cubicBezTo>
                  <a:pt x="16605" y="19729"/>
                  <a:pt x="16470" y="19899"/>
                  <a:pt x="16470" y="19899"/>
                </a:cubicBezTo>
                <a:cubicBezTo>
                  <a:pt x="14040" y="15137"/>
                  <a:pt x="14040" y="15137"/>
                  <a:pt x="14040" y="15137"/>
                </a:cubicBezTo>
                <a:cubicBezTo>
                  <a:pt x="13905" y="14797"/>
                  <a:pt x="13635" y="14797"/>
                  <a:pt x="13500" y="14797"/>
                </a:cubicBezTo>
                <a:cubicBezTo>
                  <a:pt x="13230" y="14967"/>
                  <a:pt x="13230" y="15307"/>
                  <a:pt x="13365" y="15647"/>
                </a:cubicBezTo>
                <a:cubicBezTo>
                  <a:pt x="15930" y="20920"/>
                  <a:pt x="15930" y="20920"/>
                  <a:pt x="15930" y="20920"/>
                </a:cubicBezTo>
                <a:cubicBezTo>
                  <a:pt x="15930" y="21090"/>
                  <a:pt x="16065" y="21260"/>
                  <a:pt x="16200" y="21260"/>
                </a:cubicBezTo>
                <a:cubicBezTo>
                  <a:pt x="16200" y="21260"/>
                  <a:pt x="16200" y="21260"/>
                  <a:pt x="16335" y="21260"/>
                </a:cubicBezTo>
                <a:cubicBezTo>
                  <a:pt x="16335" y="21260"/>
                  <a:pt x="16470" y="21260"/>
                  <a:pt x="16470" y="21090"/>
                </a:cubicBezTo>
                <a:cubicBezTo>
                  <a:pt x="16470" y="21090"/>
                  <a:pt x="16875" y="20920"/>
                  <a:pt x="17280" y="20580"/>
                </a:cubicBezTo>
                <a:cubicBezTo>
                  <a:pt x="17280" y="20750"/>
                  <a:pt x="17280" y="20750"/>
                  <a:pt x="17280" y="20750"/>
                </a:cubicBezTo>
                <a:cubicBezTo>
                  <a:pt x="17415" y="21090"/>
                  <a:pt x="17820" y="21430"/>
                  <a:pt x="18225" y="21600"/>
                </a:cubicBezTo>
                <a:cubicBezTo>
                  <a:pt x="18360" y="21600"/>
                  <a:pt x="18495" y="21600"/>
                  <a:pt x="18630" y="21600"/>
                </a:cubicBezTo>
                <a:cubicBezTo>
                  <a:pt x="18900" y="21600"/>
                  <a:pt x="19170" y="21430"/>
                  <a:pt x="19440" y="21260"/>
                </a:cubicBezTo>
                <a:cubicBezTo>
                  <a:pt x="19710" y="21090"/>
                  <a:pt x="19980" y="20580"/>
                  <a:pt x="20115" y="20069"/>
                </a:cubicBezTo>
                <a:cubicBezTo>
                  <a:pt x="20250" y="19559"/>
                  <a:pt x="20115" y="19049"/>
                  <a:pt x="19980" y="18539"/>
                </a:cubicBezTo>
                <a:cubicBezTo>
                  <a:pt x="19710" y="18028"/>
                  <a:pt x="19710" y="18028"/>
                  <a:pt x="19710" y="18028"/>
                </a:cubicBezTo>
                <a:cubicBezTo>
                  <a:pt x="19710" y="18028"/>
                  <a:pt x="19710" y="18028"/>
                  <a:pt x="19710" y="18028"/>
                </a:cubicBezTo>
                <a:cubicBezTo>
                  <a:pt x="17145" y="12756"/>
                  <a:pt x="17145" y="12756"/>
                  <a:pt x="17145" y="12756"/>
                </a:cubicBezTo>
                <a:cubicBezTo>
                  <a:pt x="21195" y="12756"/>
                  <a:pt x="21195" y="12756"/>
                  <a:pt x="21195" y="12756"/>
                </a:cubicBezTo>
                <a:cubicBezTo>
                  <a:pt x="21465" y="12756"/>
                  <a:pt x="21600" y="12586"/>
                  <a:pt x="21600" y="12246"/>
                </a:cubicBezTo>
                <a:cubicBezTo>
                  <a:pt x="21600" y="510"/>
                  <a:pt x="21600" y="510"/>
                  <a:pt x="21600" y="510"/>
                </a:cubicBezTo>
                <a:cubicBezTo>
                  <a:pt x="21600" y="170"/>
                  <a:pt x="21465" y="0"/>
                  <a:pt x="21195" y="0"/>
                </a:cubicBezTo>
                <a:close/>
                <a:moveTo>
                  <a:pt x="19170" y="19219"/>
                </a:moveTo>
                <a:cubicBezTo>
                  <a:pt x="19305" y="19389"/>
                  <a:pt x="19305" y="19559"/>
                  <a:pt x="19305" y="19899"/>
                </a:cubicBezTo>
                <a:cubicBezTo>
                  <a:pt x="19170" y="20069"/>
                  <a:pt x="19170" y="20239"/>
                  <a:pt x="18900" y="20409"/>
                </a:cubicBezTo>
                <a:cubicBezTo>
                  <a:pt x="18765" y="20409"/>
                  <a:pt x="18630" y="20580"/>
                  <a:pt x="18495" y="20409"/>
                </a:cubicBezTo>
                <a:cubicBezTo>
                  <a:pt x="18225" y="20409"/>
                  <a:pt x="18090" y="20239"/>
                  <a:pt x="17955" y="20069"/>
                </a:cubicBezTo>
                <a:cubicBezTo>
                  <a:pt x="17955" y="20069"/>
                  <a:pt x="17955" y="20069"/>
                  <a:pt x="17955" y="20069"/>
                </a:cubicBezTo>
                <a:cubicBezTo>
                  <a:pt x="18360" y="19729"/>
                  <a:pt x="18900" y="19389"/>
                  <a:pt x="19170" y="19049"/>
                </a:cubicBezTo>
                <a:lnTo>
                  <a:pt x="19170" y="19219"/>
                </a:lnTo>
                <a:close/>
                <a:moveTo>
                  <a:pt x="18630" y="18198"/>
                </a:moveTo>
                <a:cubicBezTo>
                  <a:pt x="18630" y="18198"/>
                  <a:pt x="17550" y="19049"/>
                  <a:pt x="17550" y="19049"/>
                </a:cubicBezTo>
                <a:cubicBezTo>
                  <a:pt x="12015" y="7824"/>
                  <a:pt x="12015" y="7824"/>
                  <a:pt x="12015" y="7824"/>
                </a:cubicBezTo>
                <a:cubicBezTo>
                  <a:pt x="13095" y="6973"/>
                  <a:pt x="13095" y="6973"/>
                  <a:pt x="13095" y="6973"/>
                </a:cubicBezTo>
                <a:cubicBezTo>
                  <a:pt x="13230" y="6973"/>
                  <a:pt x="13230" y="6973"/>
                  <a:pt x="13230" y="6973"/>
                </a:cubicBezTo>
                <a:lnTo>
                  <a:pt x="18630" y="18198"/>
                </a:lnTo>
                <a:close/>
                <a:moveTo>
                  <a:pt x="11745" y="6633"/>
                </a:moveTo>
                <a:cubicBezTo>
                  <a:pt x="11475" y="5953"/>
                  <a:pt x="11475" y="5953"/>
                  <a:pt x="11475" y="5953"/>
                </a:cubicBezTo>
                <a:cubicBezTo>
                  <a:pt x="12150" y="5443"/>
                  <a:pt x="12150" y="5443"/>
                  <a:pt x="12150" y="5443"/>
                </a:cubicBezTo>
                <a:cubicBezTo>
                  <a:pt x="12420" y="6123"/>
                  <a:pt x="12420" y="6123"/>
                  <a:pt x="12420" y="6123"/>
                </a:cubicBezTo>
                <a:lnTo>
                  <a:pt x="11745" y="6633"/>
                </a:lnTo>
                <a:close/>
                <a:moveTo>
                  <a:pt x="20655" y="11735"/>
                </a:moveTo>
                <a:cubicBezTo>
                  <a:pt x="16605" y="11735"/>
                  <a:pt x="16605" y="11735"/>
                  <a:pt x="16605" y="11735"/>
                </a:cubicBezTo>
                <a:cubicBezTo>
                  <a:pt x="14985" y="8504"/>
                  <a:pt x="14985" y="8504"/>
                  <a:pt x="14985" y="8504"/>
                </a:cubicBezTo>
                <a:cubicBezTo>
                  <a:pt x="16470" y="8504"/>
                  <a:pt x="16470" y="8504"/>
                  <a:pt x="16470" y="8504"/>
                </a:cubicBezTo>
                <a:cubicBezTo>
                  <a:pt x="16605" y="8504"/>
                  <a:pt x="16875" y="8164"/>
                  <a:pt x="16875" y="7824"/>
                </a:cubicBezTo>
                <a:cubicBezTo>
                  <a:pt x="16875" y="7654"/>
                  <a:pt x="16605" y="7313"/>
                  <a:pt x="16470" y="7313"/>
                </a:cubicBezTo>
                <a:cubicBezTo>
                  <a:pt x="14445" y="7313"/>
                  <a:pt x="14445" y="7313"/>
                  <a:pt x="14445" y="7313"/>
                </a:cubicBezTo>
                <a:cubicBezTo>
                  <a:pt x="13635" y="5953"/>
                  <a:pt x="13635" y="5953"/>
                  <a:pt x="13635" y="5953"/>
                </a:cubicBezTo>
                <a:cubicBezTo>
                  <a:pt x="13635" y="5613"/>
                  <a:pt x="13365" y="5613"/>
                  <a:pt x="13230" y="5613"/>
                </a:cubicBezTo>
                <a:cubicBezTo>
                  <a:pt x="12690" y="4422"/>
                  <a:pt x="12690" y="4422"/>
                  <a:pt x="12690" y="4422"/>
                </a:cubicBezTo>
                <a:cubicBezTo>
                  <a:pt x="12555" y="4082"/>
                  <a:pt x="12285" y="4082"/>
                  <a:pt x="12015" y="4252"/>
                </a:cubicBezTo>
                <a:cubicBezTo>
                  <a:pt x="11610" y="4422"/>
                  <a:pt x="11610" y="4422"/>
                  <a:pt x="11610" y="4422"/>
                </a:cubicBezTo>
                <a:cubicBezTo>
                  <a:pt x="11205" y="3572"/>
                  <a:pt x="11205" y="3572"/>
                  <a:pt x="11205" y="3572"/>
                </a:cubicBezTo>
                <a:cubicBezTo>
                  <a:pt x="11070" y="3402"/>
                  <a:pt x="10800" y="3231"/>
                  <a:pt x="10665" y="3402"/>
                </a:cubicBezTo>
                <a:cubicBezTo>
                  <a:pt x="10395" y="3572"/>
                  <a:pt x="10395" y="3912"/>
                  <a:pt x="10530" y="4252"/>
                </a:cubicBezTo>
                <a:cubicBezTo>
                  <a:pt x="10935" y="5102"/>
                  <a:pt x="10935" y="5102"/>
                  <a:pt x="10935" y="5102"/>
                </a:cubicBezTo>
                <a:cubicBezTo>
                  <a:pt x="10530" y="5272"/>
                  <a:pt x="10530" y="5272"/>
                  <a:pt x="10530" y="5272"/>
                </a:cubicBezTo>
                <a:cubicBezTo>
                  <a:pt x="10530" y="5443"/>
                  <a:pt x="10395" y="5443"/>
                  <a:pt x="10395" y="5613"/>
                </a:cubicBezTo>
                <a:cubicBezTo>
                  <a:pt x="10395" y="5783"/>
                  <a:pt x="10395" y="5953"/>
                  <a:pt x="10395" y="6123"/>
                </a:cubicBezTo>
                <a:cubicBezTo>
                  <a:pt x="11070" y="7313"/>
                  <a:pt x="11070" y="7313"/>
                  <a:pt x="11070" y="7313"/>
                </a:cubicBezTo>
                <a:cubicBezTo>
                  <a:pt x="11070" y="7313"/>
                  <a:pt x="11070" y="7313"/>
                  <a:pt x="11070" y="7313"/>
                </a:cubicBezTo>
                <a:cubicBezTo>
                  <a:pt x="7425" y="7313"/>
                  <a:pt x="7425" y="7313"/>
                  <a:pt x="7425" y="7313"/>
                </a:cubicBezTo>
                <a:cubicBezTo>
                  <a:pt x="7155" y="7313"/>
                  <a:pt x="7020" y="7654"/>
                  <a:pt x="7020" y="7824"/>
                </a:cubicBezTo>
                <a:cubicBezTo>
                  <a:pt x="7020" y="8164"/>
                  <a:pt x="7155" y="8504"/>
                  <a:pt x="7425" y="8504"/>
                </a:cubicBezTo>
                <a:cubicBezTo>
                  <a:pt x="11205" y="8504"/>
                  <a:pt x="11205" y="8504"/>
                  <a:pt x="11205" y="8504"/>
                </a:cubicBezTo>
                <a:cubicBezTo>
                  <a:pt x="12825" y="11735"/>
                  <a:pt x="12825" y="11735"/>
                  <a:pt x="12825" y="11735"/>
                </a:cubicBezTo>
                <a:cubicBezTo>
                  <a:pt x="945" y="11735"/>
                  <a:pt x="945" y="11735"/>
                  <a:pt x="945" y="11735"/>
                </a:cubicBezTo>
                <a:cubicBezTo>
                  <a:pt x="945" y="1191"/>
                  <a:pt x="945" y="1191"/>
                  <a:pt x="945" y="1191"/>
                </a:cubicBezTo>
                <a:cubicBezTo>
                  <a:pt x="20655" y="1191"/>
                  <a:pt x="20655" y="1191"/>
                  <a:pt x="20655" y="1191"/>
                </a:cubicBezTo>
                <a:cubicBezTo>
                  <a:pt x="20655" y="11735"/>
                  <a:pt x="20655" y="11735"/>
                  <a:pt x="20655" y="11735"/>
                </a:cubicBezTo>
                <a:close/>
                <a:moveTo>
                  <a:pt x="8235" y="3572"/>
                </a:moveTo>
                <a:cubicBezTo>
                  <a:pt x="7425" y="3572"/>
                  <a:pt x="7425" y="3572"/>
                  <a:pt x="7425" y="3572"/>
                </a:cubicBezTo>
                <a:cubicBezTo>
                  <a:pt x="7155" y="3572"/>
                  <a:pt x="7020" y="3912"/>
                  <a:pt x="7020" y="4082"/>
                </a:cubicBezTo>
                <a:cubicBezTo>
                  <a:pt x="7020" y="4422"/>
                  <a:pt x="7155" y="4762"/>
                  <a:pt x="7425" y="4762"/>
                </a:cubicBezTo>
                <a:cubicBezTo>
                  <a:pt x="8235" y="4762"/>
                  <a:pt x="8235" y="4762"/>
                  <a:pt x="8235" y="4762"/>
                </a:cubicBezTo>
                <a:cubicBezTo>
                  <a:pt x="8370" y="4762"/>
                  <a:pt x="8640" y="4422"/>
                  <a:pt x="8640" y="4082"/>
                </a:cubicBezTo>
                <a:cubicBezTo>
                  <a:pt x="8640" y="3912"/>
                  <a:pt x="8370" y="3572"/>
                  <a:pt x="8235" y="3572"/>
                </a:cubicBezTo>
                <a:close/>
                <a:moveTo>
                  <a:pt x="9990" y="4082"/>
                </a:moveTo>
                <a:cubicBezTo>
                  <a:pt x="9990" y="4082"/>
                  <a:pt x="9990" y="3912"/>
                  <a:pt x="9990" y="3912"/>
                </a:cubicBezTo>
                <a:cubicBezTo>
                  <a:pt x="9855" y="3912"/>
                  <a:pt x="9855" y="3912"/>
                  <a:pt x="9855" y="3912"/>
                </a:cubicBezTo>
                <a:cubicBezTo>
                  <a:pt x="9855" y="3742"/>
                  <a:pt x="9855" y="3742"/>
                  <a:pt x="9855" y="3742"/>
                </a:cubicBezTo>
                <a:cubicBezTo>
                  <a:pt x="9855" y="3742"/>
                  <a:pt x="9855" y="3742"/>
                  <a:pt x="9720" y="3742"/>
                </a:cubicBezTo>
                <a:cubicBezTo>
                  <a:pt x="9720" y="3742"/>
                  <a:pt x="9720" y="3742"/>
                  <a:pt x="9720" y="3572"/>
                </a:cubicBezTo>
                <a:cubicBezTo>
                  <a:pt x="9720" y="3572"/>
                  <a:pt x="9585" y="3572"/>
                  <a:pt x="9585" y="3572"/>
                </a:cubicBezTo>
                <a:cubicBezTo>
                  <a:pt x="9585" y="3572"/>
                  <a:pt x="9450" y="3572"/>
                  <a:pt x="9450" y="3572"/>
                </a:cubicBezTo>
                <a:cubicBezTo>
                  <a:pt x="9450" y="3572"/>
                  <a:pt x="9315" y="3572"/>
                  <a:pt x="9315" y="3572"/>
                </a:cubicBezTo>
                <a:cubicBezTo>
                  <a:pt x="9315" y="3742"/>
                  <a:pt x="9315" y="3742"/>
                  <a:pt x="9315" y="3742"/>
                </a:cubicBezTo>
                <a:cubicBezTo>
                  <a:pt x="9315" y="3742"/>
                  <a:pt x="9180" y="3742"/>
                  <a:pt x="9180" y="3742"/>
                </a:cubicBezTo>
                <a:cubicBezTo>
                  <a:pt x="9180" y="3742"/>
                  <a:pt x="9180" y="3742"/>
                  <a:pt x="9180" y="3912"/>
                </a:cubicBezTo>
                <a:cubicBezTo>
                  <a:pt x="9180" y="3912"/>
                  <a:pt x="9180" y="3912"/>
                  <a:pt x="9045" y="3912"/>
                </a:cubicBezTo>
                <a:cubicBezTo>
                  <a:pt x="9045" y="3912"/>
                  <a:pt x="9045" y="4082"/>
                  <a:pt x="9045" y="4082"/>
                </a:cubicBezTo>
                <a:cubicBezTo>
                  <a:pt x="9045" y="4082"/>
                  <a:pt x="9045" y="4082"/>
                  <a:pt x="9045" y="4082"/>
                </a:cubicBezTo>
                <a:cubicBezTo>
                  <a:pt x="9045" y="4252"/>
                  <a:pt x="9045" y="4252"/>
                  <a:pt x="9045" y="4252"/>
                </a:cubicBezTo>
                <a:cubicBezTo>
                  <a:pt x="9045" y="4252"/>
                  <a:pt x="9045" y="4422"/>
                  <a:pt x="9045" y="4422"/>
                </a:cubicBezTo>
                <a:cubicBezTo>
                  <a:pt x="9180" y="4422"/>
                  <a:pt x="9180" y="4422"/>
                  <a:pt x="9180" y="4422"/>
                </a:cubicBezTo>
                <a:cubicBezTo>
                  <a:pt x="9180" y="4422"/>
                  <a:pt x="9180" y="4592"/>
                  <a:pt x="9180" y="4592"/>
                </a:cubicBezTo>
                <a:cubicBezTo>
                  <a:pt x="9315" y="4592"/>
                  <a:pt x="9450" y="4762"/>
                  <a:pt x="9585" y="4762"/>
                </a:cubicBezTo>
                <a:cubicBezTo>
                  <a:pt x="9585" y="4762"/>
                  <a:pt x="9720" y="4592"/>
                  <a:pt x="9855" y="4592"/>
                </a:cubicBezTo>
                <a:cubicBezTo>
                  <a:pt x="9855" y="4592"/>
                  <a:pt x="9855" y="4422"/>
                  <a:pt x="9855" y="4422"/>
                </a:cubicBezTo>
                <a:cubicBezTo>
                  <a:pt x="9855" y="4422"/>
                  <a:pt x="9855" y="4422"/>
                  <a:pt x="9990" y="4422"/>
                </a:cubicBezTo>
                <a:cubicBezTo>
                  <a:pt x="9990" y="4422"/>
                  <a:pt x="9990" y="4252"/>
                  <a:pt x="9990" y="4252"/>
                </a:cubicBezTo>
                <a:cubicBezTo>
                  <a:pt x="9990" y="4252"/>
                  <a:pt x="9990" y="4252"/>
                  <a:pt x="9990" y="4082"/>
                </a:cubicBezTo>
                <a:cubicBezTo>
                  <a:pt x="9990" y="4082"/>
                  <a:pt x="9990" y="4082"/>
                  <a:pt x="9990" y="4082"/>
                </a:cubicBezTo>
                <a:close/>
                <a:moveTo>
                  <a:pt x="9990" y="9354"/>
                </a:moveTo>
                <a:cubicBezTo>
                  <a:pt x="7425" y="9354"/>
                  <a:pt x="7425" y="9354"/>
                  <a:pt x="7425" y="9354"/>
                </a:cubicBezTo>
                <a:cubicBezTo>
                  <a:pt x="7155" y="9354"/>
                  <a:pt x="7020" y="9524"/>
                  <a:pt x="7020" y="9865"/>
                </a:cubicBezTo>
                <a:cubicBezTo>
                  <a:pt x="7020" y="10205"/>
                  <a:pt x="7155" y="10375"/>
                  <a:pt x="7425" y="10375"/>
                </a:cubicBezTo>
                <a:cubicBezTo>
                  <a:pt x="9990" y="10375"/>
                  <a:pt x="9990" y="10375"/>
                  <a:pt x="9990" y="10375"/>
                </a:cubicBezTo>
                <a:cubicBezTo>
                  <a:pt x="10260" y="10375"/>
                  <a:pt x="10395" y="10205"/>
                  <a:pt x="10395" y="9865"/>
                </a:cubicBezTo>
                <a:cubicBezTo>
                  <a:pt x="10395" y="9524"/>
                  <a:pt x="10260" y="9354"/>
                  <a:pt x="9990" y="9354"/>
                </a:cubicBezTo>
                <a:close/>
                <a:moveTo>
                  <a:pt x="19440" y="2211"/>
                </a:moveTo>
                <a:cubicBezTo>
                  <a:pt x="16470" y="2211"/>
                  <a:pt x="16470" y="2211"/>
                  <a:pt x="16470" y="2211"/>
                </a:cubicBezTo>
                <a:cubicBezTo>
                  <a:pt x="16200" y="2211"/>
                  <a:pt x="16065" y="2381"/>
                  <a:pt x="16065" y="2721"/>
                </a:cubicBezTo>
                <a:cubicBezTo>
                  <a:pt x="16065" y="4932"/>
                  <a:pt x="16065" y="4932"/>
                  <a:pt x="16065" y="4932"/>
                </a:cubicBezTo>
                <a:cubicBezTo>
                  <a:pt x="16065" y="5102"/>
                  <a:pt x="16200" y="5443"/>
                  <a:pt x="16470" y="5443"/>
                </a:cubicBezTo>
                <a:cubicBezTo>
                  <a:pt x="19440" y="5443"/>
                  <a:pt x="19440" y="5443"/>
                  <a:pt x="19440" y="5443"/>
                </a:cubicBezTo>
                <a:cubicBezTo>
                  <a:pt x="19710" y="5443"/>
                  <a:pt x="19845" y="5102"/>
                  <a:pt x="19845" y="4932"/>
                </a:cubicBezTo>
                <a:cubicBezTo>
                  <a:pt x="19845" y="2721"/>
                  <a:pt x="19845" y="2721"/>
                  <a:pt x="19845" y="2721"/>
                </a:cubicBezTo>
                <a:cubicBezTo>
                  <a:pt x="19845" y="2381"/>
                  <a:pt x="19710" y="2211"/>
                  <a:pt x="19440" y="2211"/>
                </a:cubicBezTo>
                <a:close/>
                <a:moveTo>
                  <a:pt x="19035" y="4252"/>
                </a:moveTo>
                <a:cubicBezTo>
                  <a:pt x="16875" y="4252"/>
                  <a:pt x="16875" y="4252"/>
                  <a:pt x="16875" y="4252"/>
                </a:cubicBezTo>
                <a:cubicBezTo>
                  <a:pt x="16875" y="3231"/>
                  <a:pt x="16875" y="3231"/>
                  <a:pt x="16875" y="3231"/>
                </a:cubicBezTo>
                <a:cubicBezTo>
                  <a:pt x="19035" y="3231"/>
                  <a:pt x="19035" y="3231"/>
                  <a:pt x="19035" y="3231"/>
                </a:cubicBezTo>
                <a:lnTo>
                  <a:pt x="19035" y="425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56" name="Freeform 15"/>
          <p:cNvSpPr/>
          <p:nvPr/>
        </p:nvSpPr>
        <p:spPr>
          <a:xfrm>
            <a:off x="4867276" y="2095501"/>
            <a:ext cx="1089027" cy="10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45" y="4086"/>
                </a:moveTo>
                <a:cubicBezTo>
                  <a:pt x="16875" y="3941"/>
                  <a:pt x="16605" y="4086"/>
                  <a:pt x="16470" y="4232"/>
                </a:cubicBezTo>
                <a:cubicBezTo>
                  <a:pt x="16470" y="4524"/>
                  <a:pt x="16470" y="4816"/>
                  <a:pt x="16740" y="4962"/>
                </a:cubicBezTo>
                <a:cubicBezTo>
                  <a:pt x="17820" y="5546"/>
                  <a:pt x="18360" y="6859"/>
                  <a:pt x="18360" y="8173"/>
                </a:cubicBezTo>
                <a:cubicBezTo>
                  <a:pt x="18360" y="9486"/>
                  <a:pt x="17820" y="10654"/>
                  <a:pt x="16740" y="11384"/>
                </a:cubicBezTo>
                <a:cubicBezTo>
                  <a:pt x="16470" y="11530"/>
                  <a:pt x="16470" y="11822"/>
                  <a:pt x="16470" y="12114"/>
                </a:cubicBezTo>
                <a:cubicBezTo>
                  <a:pt x="16605" y="12259"/>
                  <a:pt x="16740" y="12259"/>
                  <a:pt x="16875" y="12259"/>
                </a:cubicBezTo>
                <a:cubicBezTo>
                  <a:pt x="17010" y="12259"/>
                  <a:pt x="17145" y="12259"/>
                  <a:pt x="17145" y="12259"/>
                </a:cubicBezTo>
                <a:cubicBezTo>
                  <a:pt x="18495" y="11384"/>
                  <a:pt x="19305" y="9778"/>
                  <a:pt x="19305" y="8173"/>
                </a:cubicBezTo>
                <a:cubicBezTo>
                  <a:pt x="19305" y="6422"/>
                  <a:pt x="18495" y="4962"/>
                  <a:pt x="17145" y="4086"/>
                </a:cubicBezTo>
                <a:close/>
                <a:moveTo>
                  <a:pt x="17820" y="1022"/>
                </a:moveTo>
                <a:cubicBezTo>
                  <a:pt x="17550" y="876"/>
                  <a:pt x="17280" y="876"/>
                  <a:pt x="17145" y="1168"/>
                </a:cubicBezTo>
                <a:cubicBezTo>
                  <a:pt x="17010" y="1314"/>
                  <a:pt x="17145" y="1605"/>
                  <a:pt x="17280" y="1751"/>
                </a:cubicBezTo>
                <a:cubicBezTo>
                  <a:pt x="19440" y="3065"/>
                  <a:pt x="20655" y="5546"/>
                  <a:pt x="20655" y="8173"/>
                </a:cubicBezTo>
                <a:cubicBezTo>
                  <a:pt x="20655" y="10800"/>
                  <a:pt x="19440" y="13135"/>
                  <a:pt x="17280" y="14449"/>
                </a:cubicBezTo>
                <a:cubicBezTo>
                  <a:pt x="17145" y="14595"/>
                  <a:pt x="17010" y="14886"/>
                  <a:pt x="17145" y="15178"/>
                </a:cubicBezTo>
                <a:cubicBezTo>
                  <a:pt x="17280" y="15324"/>
                  <a:pt x="17415" y="15470"/>
                  <a:pt x="17550" y="15470"/>
                </a:cubicBezTo>
                <a:cubicBezTo>
                  <a:pt x="17550" y="15470"/>
                  <a:pt x="17685" y="15470"/>
                  <a:pt x="17820" y="15324"/>
                </a:cubicBezTo>
                <a:cubicBezTo>
                  <a:pt x="20115" y="13865"/>
                  <a:pt x="21600" y="11092"/>
                  <a:pt x="21600" y="8173"/>
                </a:cubicBezTo>
                <a:cubicBezTo>
                  <a:pt x="21600" y="5254"/>
                  <a:pt x="20115" y="2481"/>
                  <a:pt x="17820" y="1022"/>
                </a:cubicBezTo>
                <a:close/>
                <a:moveTo>
                  <a:pt x="15660" y="0"/>
                </a:moveTo>
                <a:cubicBezTo>
                  <a:pt x="15525" y="0"/>
                  <a:pt x="15255" y="0"/>
                  <a:pt x="15120" y="146"/>
                </a:cubicBezTo>
                <a:cubicBezTo>
                  <a:pt x="15120" y="146"/>
                  <a:pt x="9990" y="4670"/>
                  <a:pt x="5670" y="4670"/>
                </a:cubicBezTo>
                <a:cubicBezTo>
                  <a:pt x="5670" y="4670"/>
                  <a:pt x="5670" y="4670"/>
                  <a:pt x="5670" y="4670"/>
                </a:cubicBezTo>
                <a:cubicBezTo>
                  <a:pt x="3105" y="4670"/>
                  <a:pt x="3105" y="4670"/>
                  <a:pt x="3105" y="4670"/>
                </a:cubicBezTo>
                <a:cubicBezTo>
                  <a:pt x="2295" y="4670"/>
                  <a:pt x="1620" y="5254"/>
                  <a:pt x="1620" y="6130"/>
                </a:cubicBezTo>
                <a:cubicBezTo>
                  <a:pt x="1215" y="6130"/>
                  <a:pt x="1215" y="6130"/>
                  <a:pt x="1215" y="6130"/>
                </a:cubicBezTo>
                <a:cubicBezTo>
                  <a:pt x="540" y="6130"/>
                  <a:pt x="0" y="6714"/>
                  <a:pt x="0" y="7443"/>
                </a:cubicBezTo>
                <a:cubicBezTo>
                  <a:pt x="0" y="8903"/>
                  <a:pt x="0" y="8903"/>
                  <a:pt x="0" y="8903"/>
                </a:cubicBezTo>
                <a:cubicBezTo>
                  <a:pt x="0" y="9632"/>
                  <a:pt x="540" y="10216"/>
                  <a:pt x="1215" y="10216"/>
                </a:cubicBezTo>
                <a:cubicBezTo>
                  <a:pt x="1620" y="10216"/>
                  <a:pt x="1620" y="10216"/>
                  <a:pt x="1620" y="10216"/>
                </a:cubicBezTo>
                <a:cubicBezTo>
                  <a:pt x="1620" y="10946"/>
                  <a:pt x="2160" y="11530"/>
                  <a:pt x="2835" y="11530"/>
                </a:cubicBezTo>
                <a:cubicBezTo>
                  <a:pt x="5265" y="21162"/>
                  <a:pt x="5265" y="21162"/>
                  <a:pt x="5265" y="21162"/>
                </a:cubicBezTo>
                <a:cubicBezTo>
                  <a:pt x="5265" y="21454"/>
                  <a:pt x="5400" y="21600"/>
                  <a:pt x="5670" y="21600"/>
                </a:cubicBezTo>
                <a:cubicBezTo>
                  <a:pt x="8235" y="21600"/>
                  <a:pt x="8235" y="21600"/>
                  <a:pt x="8235" y="21600"/>
                </a:cubicBezTo>
                <a:cubicBezTo>
                  <a:pt x="8370" y="21600"/>
                  <a:pt x="8505" y="21454"/>
                  <a:pt x="8505" y="21308"/>
                </a:cubicBezTo>
                <a:cubicBezTo>
                  <a:pt x="8640" y="21308"/>
                  <a:pt x="8640" y="21162"/>
                  <a:pt x="8640" y="21016"/>
                </a:cubicBezTo>
                <a:cubicBezTo>
                  <a:pt x="6345" y="11676"/>
                  <a:pt x="6345" y="11676"/>
                  <a:pt x="6345" y="11676"/>
                </a:cubicBezTo>
                <a:cubicBezTo>
                  <a:pt x="10395" y="11968"/>
                  <a:pt x="15120" y="16200"/>
                  <a:pt x="15120" y="16200"/>
                </a:cubicBezTo>
                <a:cubicBezTo>
                  <a:pt x="15255" y="16346"/>
                  <a:pt x="15390" y="16346"/>
                  <a:pt x="15390" y="16346"/>
                </a:cubicBezTo>
                <a:cubicBezTo>
                  <a:pt x="15525" y="16346"/>
                  <a:pt x="15525" y="16346"/>
                  <a:pt x="15660" y="16200"/>
                </a:cubicBezTo>
                <a:cubicBezTo>
                  <a:pt x="15795" y="16200"/>
                  <a:pt x="15930" y="16054"/>
                  <a:pt x="15930" y="15762"/>
                </a:cubicBezTo>
                <a:cubicBezTo>
                  <a:pt x="15930" y="438"/>
                  <a:pt x="15930" y="438"/>
                  <a:pt x="15930" y="438"/>
                </a:cubicBezTo>
                <a:cubicBezTo>
                  <a:pt x="15930" y="292"/>
                  <a:pt x="15795" y="146"/>
                  <a:pt x="15660" y="0"/>
                </a:cubicBezTo>
                <a:close/>
                <a:moveTo>
                  <a:pt x="1620" y="9195"/>
                </a:moveTo>
                <a:cubicBezTo>
                  <a:pt x="1215" y="9195"/>
                  <a:pt x="1215" y="9195"/>
                  <a:pt x="1215" y="9195"/>
                </a:cubicBezTo>
                <a:cubicBezTo>
                  <a:pt x="1080" y="9195"/>
                  <a:pt x="945" y="9049"/>
                  <a:pt x="945" y="8903"/>
                </a:cubicBezTo>
                <a:cubicBezTo>
                  <a:pt x="945" y="7443"/>
                  <a:pt x="945" y="7443"/>
                  <a:pt x="945" y="7443"/>
                </a:cubicBezTo>
                <a:cubicBezTo>
                  <a:pt x="945" y="7297"/>
                  <a:pt x="1080" y="7151"/>
                  <a:pt x="1215" y="7151"/>
                </a:cubicBezTo>
                <a:cubicBezTo>
                  <a:pt x="1620" y="7151"/>
                  <a:pt x="1620" y="7151"/>
                  <a:pt x="1620" y="7151"/>
                </a:cubicBezTo>
                <a:lnTo>
                  <a:pt x="1620" y="9195"/>
                </a:lnTo>
                <a:close/>
                <a:moveTo>
                  <a:pt x="2565" y="10070"/>
                </a:moveTo>
                <a:cubicBezTo>
                  <a:pt x="2565" y="6276"/>
                  <a:pt x="2565" y="6276"/>
                  <a:pt x="2565" y="6276"/>
                </a:cubicBezTo>
                <a:cubicBezTo>
                  <a:pt x="2565" y="5984"/>
                  <a:pt x="2700" y="5692"/>
                  <a:pt x="3105" y="5692"/>
                </a:cubicBezTo>
                <a:cubicBezTo>
                  <a:pt x="5265" y="5692"/>
                  <a:pt x="5265" y="5692"/>
                  <a:pt x="5265" y="5692"/>
                </a:cubicBezTo>
                <a:cubicBezTo>
                  <a:pt x="5265" y="10654"/>
                  <a:pt x="5265" y="10654"/>
                  <a:pt x="5265" y="10654"/>
                </a:cubicBezTo>
                <a:cubicBezTo>
                  <a:pt x="3105" y="10654"/>
                  <a:pt x="3105" y="10654"/>
                  <a:pt x="3105" y="10654"/>
                </a:cubicBezTo>
                <a:cubicBezTo>
                  <a:pt x="2700" y="10654"/>
                  <a:pt x="2565" y="10362"/>
                  <a:pt x="2565" y="10070"/>
                </a:cubicBezTo>
                <a:close/>
                <a:moveTo>
                  <a:pt x="7560" y="20578"/>
                </a:moveTo>
                <a:cubicBezTo>
                  <a:pt x="6075" y="20578"/>
                  <a:pt x="6075" y="20578"/>
                  <a:pt x="6075" y="20578"/>
                </a:cubicBezTo>
                <a:cubicBezTo>
                  <a:pt x="6075" y="20578"/>
                  <a:pt x="6075" y="20578"/>
                  <a:pt x="6075" y="20578"/>
                </a:cubicBezTo>
                <a:cubicBezTo>
                  <a:pt x="3780" y="11676"/>
                  <a:pt x="3780" y="11676"/>
                  <a:pt x="3780" y="11676"/>
                </a:cubicBezTo>
                <a:cubicBezTo>
                  <a:pt x="5400" y="11676"/>
                  <a:pt x="5400" y="11676"/>
                  <a:pt x="5400" y="11676"/>
                </a:cubicBezTo>
                <a:lnTo>
                  <a:pt x="7560" y="20578"/>
                </a:lnTo>
                <a:close/>
                <a:moveTo>
                  <a:pt x="13095" y="13427"/>
                </a:moveTo>
                <a:cubicBezTo>
                  <a:pt x="12825" y="13281"/>
                  <a:pt x="12690" y="13135"/>
                  <a:pt x="12420" y="12989"/>
                </a:cubicBezTo>
                <a:cubicBezTo>
                  <a:pt x="10125" y="11530"/>
                  <a:pt x="7965" y="10800"/>
                  <a:pt x="6210" y="10654"/>
                </a:cubicBezTo>
                <a:cubicBezTo>
                  <a:pt x="6210" y="5692"/>
                  <a:pt x="6210" y="5692"/>
                  <a:pt x="6210" y="5692"/>
                </a:cubicBezTo>
                <a:cubicBezTo>
                  <a:pt x="7965" y="5546"/>
                  <a:pt x="10125" y="4816"/>
                  <a:pt x="12420" y="3211"/>
                </a:cubicBezTo>
                <a:cubicBezTo>
                  <a:pt x="12690" y="3211"/>
                  <a:pt x="12825" y="3065"/>
                  <a:pt x="13095" y="2919"/>
                </a:cubicBezTo>
                <a:lnTo>
                  <a:pt x="13095" y="13427"/>
                </a:lnTo>
                <a:close/>
                <a:moveTo>
                  <a:pt x="14985" y="14886"/>
                </a:moveTo>
                <a:cubicBezTo>
                  <a:pt x="14985" y="14886"/>
                  <a:pt x="14985" y="14886"/>
                  <a:pt x="14985" y="14886"/>
                </a:cubicBezTo>
                <a:cubicBezTo>
                  <a:pt x="14715" y="14595"/>
                  <a:pt x="14310" y="14303"/>
                  <a:pt x="13905" y="14011"/>
                </a:cubicBezTo>
                <a:cubicBezTo>
                  <a:pt x="13905" y="2335"/>
                  <a:pt x="13905" y="2335"/>
                  <a:pt x="13905" y="2335"/>
                </a:cubicBezTo>
                <a:cubicBezTo>
                  <a:pt x="14310" y="1897"/>
                  <a:pt x="14715" y="1751"/>
                  <a:pt x="14985" y="1459"/>
                </a:cubicBezTo>
                <a:lnTo>
                  <a:pt x="14985" y="1488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57" name="Freeform 16"/>
          <p:cNvSpPr/>
          <p:nvPr/>
        </p:nvSpPr>
        <p:spPr>
          <a:xfrm>
            <a:off x="5003801" y="3305176"/>
            <a:ext cx="83185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9" y="0"/>
                </a:moveTo>
                <a:cubicBezTo>
                  <a:pt x="531" y="0"/>
                  <a:pt x="531" y="0"/>
                  <a:pt x="531" y="0"/>
                </a:cubicBezTo>
                <a:cubicBezTo>
                  <a:pt x="354" y="0"/>
                  <a:pt x="0" y="270"/>
                  <a:pt x="0" y="405"/>
                </a:cubicBezTo>
                <a:cubicBezTo>
                  <a:pt x="0" y="21195"/>
                  <a:pt x="0" y="21195"/>
                  <a:pt x="0" y="21195"/>
                </a:cubicBezTo>
                <a:cubicBezTo>
                  <a:pt x="0" y="21330"/>
                  <a:pt x="354" y="21600"/>
                  <a:pt x="531" y="21600"/>
                </a:cubicBezTo>
                <a:cubicBezTo>
                  <a:pt x="21069" y="21600"/>
                  <a:pt x="21069" y="21600"/>
                  <a:pt x="21069" y="21600"/>
                </a:cubicBezTo>
                <a:cubicBezTo>
                  <a:pt x="21423" y="21600"/>
                  <a:pt x="21600" y="21330"/>
                  <a:pt x="21600" y="21195"/>
                </a:cubicBezTo>
                <a:cubicBezTo>
                  <a:pt x="21600" y="405"/>
                  <a:pt x="21600" y="405"/>
                  <a:pt x="21600" y="405"/>
                </a:cubicBezTo>
                <a:cubicBezTo>
                  <a:pt x="21600" y="270"/>
                  <a:pt x="21423" y="0"/>
                  <a:pt x="21069" y="0"/>
                </a:cubicBezTo>
                <a:close/>
                <a:moveTo>
                  <a:pt x="20361" y="20655"/>
                </a:moveTo>
                <a:cubicBezTo>
                  <a:pt x="1239" y="20655"/>
                  <a:pt x="1239" y="20655"/>
                  <a:pt x="1239" y="20655"/>
                </a:cubicBezTo>
                <a:cubicBezTo>
                  <a:pt x="1239" y="945"/>
                  <a:pt x="1239" y="945"/>
                  <a:pt x="1239" y="945"/>
                </a:cubicBezTo>
                <a:cubicBezTo>
                  <a:pt x="20361" y="945"/>
                  <a:pt x="20361" y="945"/>
                  <a:pt x="20361" y="945"/>
                </a:cubicBezTo>
                <a:lnTo>
                  <a:pt x="20361" y="20655"/>
                </a:lnTo>
                <a:close/>
                <a:moveTo>
                  <a:pt x="13279" y="2025"/>
                </a:moveTo>
                <a:cubicBezTo>
                  <a:pt x="8321" y="2025"/>
                  <a:pt x="8321" y="2025"/>
                  <a:pt x="8321" y="2025"/>
                </a:cubicBezTo>
                <a:cubicBezTo>
                  <a:pt x="7967" y="2025"/>
                  <a:pt x="7613" y="2295"/>
                  <a:pt x="7613" y="2565"/>
                </a:cubicBezTo>
                <a:cubicBezTo>
                  <a:pt x="7613" y="2835"/>
                  <a:pt x="7967" y="2970"/>
                  <a:pt x="8321" y="2970"/>
                </a:cubicBezTo>
                <a:cubicBezTo>
                  <a:pt x="13279" y="2970"/>
                  <a:pt x="13279" y="2970"/>
                  <a:pt x="13279" y="2970"/>
                </a:cubicBezTo>
                <a:cubicBezTo>
                  <a:pt x="13633" y="2970"/>
                  <a:pt x="13987" y="2835"/>
                  <a:pt x="13987" y="2565"/>
                </a:cubicBezTo>
                <a:cubicBezTo>
                  <a:pt x="13987" y="2295"/>
                  <a:pt x="13633" y="2025"/>
                  <a:pt x="13279" y="2025"/>
                </a:cubicBezTo>
                <a:close/>
                <a:moveTo>
                  <a:pt x="18236" y="5130"/>
                </a:moveTo>
                <a:cubicBezTo>
                  <a:pt x="3364" y="5130"/>
                  <a:pt x="3364" y="5130"/>
                  <a:pt x="3364" y="5130"/>
                </a:cubicBezTo>
                <a:cubicBezTo>
                  <a:pt x="3010" y="5130"/>
                  <a:pt x="2833" y="5265"/>
                  <a:pt x="2833" y="5535"/>
                </a:cubicBezTo>
                <a:cubicBezTo>
                  <a:pt x="2833" y="5805"/>
                  <a:pt x="3010" y="6075"/>
                  <a:pt x="3364" y="6075"/>
                </a:cubicBezTo>
                <a:cubicBezTo>
                  <a:pt x="18236" y="6075"/>
                  <a:pt x="18236" y="6075"/>
                  <a:pt x="18236" y="6075"/>
                </a:cubicBezTo>
                <a:cubicBezTo>
                  <a:pt x="18590" y="6075"/>
                  <a:pt x="18767" y="5805"/>
                  <a:pt x="18767" y="5535"/>
                </a:cubicBezTo>
                <a:cubicBezTo>
                  <a:pt x="18767" y="5265"/>
                  <a:pt x="18590" y="5130"/>
                  <a:pt x="18236" y="5130"/>
                </a:cubicBezTo>
                <a:close/>
                <a:moveTo>
                  <a:pt x="18236" y="7560"/>
                </a:moveTo>
                <a:cubicBezTo>
                  <a:pt x="3364" y="7560"/>
                  <a:pt x="3364" y="7560"/>
                  <a:pt x="3364" y="7560"/>
                </a:cubicBezTo>
                <a:cubicBezTo>
                  <a:pt x="3010" y="7560"/>
                  <a:pt x="2833" y="7695"/>
                  <a:pt x="2833" y="7965"/>
                </a:cubicBezTo>
                <a:cubicBezTo>
                  <a:pt x="2833" y="8235"/>
                  <a:pt x="3010" y="8505"/>
                  <a:pt x="3364" y="8505"/>
                </a:cubicBezTo>
                <a:cubicBezTo>
                  <a:pt x="18236" y="8505"/>
                  <a:pt x="18236" y="8505"/>
                  <a:pt x="18236" y="8505"/>
                </a:cubicBezTo>
                <a:cubicBezTo>
                  <a:pt x="18590" y="8505"/>
                  <a:pt x="18767" y="8235"/>
                  <a:pt x="18767" y="7965"/>
                </a:cubicBezTo>
                <a:cubicBezTo>
                  <a:pt x="18767" y="7695"/>
                  <a:pt x="18590" y="7560"/>
                  <a:pt x="18236" y="7560"/>
                </a:cubicBezTo>
                <a:close/>
                <a:moveTo>
                  <a:pt x="18236" y="9990"/>
                </a:moveTo>
                <a:cubicBezTo>
                  <a:pt x="3364" y="9990"/>
                  <a:pt x="3364" y="9990"/>
                  <a:pt x="3364" y="9990"/>
                </a:cubicBezTo>
                <a:cubicBezTo>
                  <a:pt x="3010" y="9990"/>
                  <a:pt x="2833" y="10125"/>
                  <a:pt x="2833" y="10395"/>
                </a:cubicBezTo>
                <a:cubicBezTo>
                  <a:pt x="2833" y="10665"/>
                  <a:pt x="3010" y="10935"/>
                  <a:pt x="3364" y="10935"/>
                </a:cubicBezTo>
                <a:cubicBezTo>
                  <a:pt x="18236" y="10935"/>
                  <a:pt x="18236" y="10935"/>
                  <a:pt x="18236" y="10935"/>
                </a:cubicBezTo>
                <a:cubicBezTo>
                  <a:pt x="18590" y="10935"/>
                  <a:pt x="18767" y="10665"/>
                  <a:pt x="18767" y="10395"/>
                </a:cubicBezTo>
                <a:cubicBezTo>
                  <a:pt x="18767" y="10125"/>
                  <a:pt x="18590" y="9990"/>
                  <a:pt x="18236" y="9990"/>
                </a:cubicBezTo>
                <a:close/>
                <a:moveTo>
                  <a:pt x="6551" y="12420"/>
                </a:moveTo>
                <a:cubicBezTo>
                  <a:pt x="3364" y="12420"/>
                  <a:pt x="3364" y="12420"/>
                  <a:pt x="3364" y="12420"/>
                </a:cubicBezTo>
                <a:cubicBezTo>
                  <a:pt x="3010" y="12420"/>
                  <a:pt x="2833" y="12690"/>
                  <a:pt x="2833" y="12960"/>
                </a:cubicBezTo>
                <a:cubicBezTo>
                  <a:pt x="2833" y="13230"/>
                  <a:pt x="3010" y="13365"/>
                  <a:pt x="3364" y="13365"/>
                </a:cubicBezTo>
                <a:cubicBezTo>
                  <a:pt x="6551" y="13365"/>
                  <a:pt x="6551" y="13365"/>
                  <a:pt x="6551" y="13365"/>
                </a:cubicBezTo>
                <a:cubicBezTo>
                  <a:pt x="6728" y="13365"/>
                  <a:pt x="7082" y="13230"/>
                  <a:pt x="7082" y="12960"/>
                </a:cubicBezTo>
                <a:cubicBezTo>
                  <a:pt x="7082" y="12690"/>
                  <a:pt x="6728" y="12420"/>
                  <a:pt x="6551" y="12420"/>
                </a:cubicBezTo>
                <a:close/>
                <a:moveTo>
                  <a:pt x="6551" y="14445"/>
                </a:moveTo>
                <a:cubicBezTo>
                  <a:pt x="3364" y="14445"/>
                  <a:pt x="3364" y="14445"/>
                  <a:pt x="3364" y="14445"/>
                </a:cubicBezTo>
                <a:cubicBezTo>
                  <a:pt x="3010" y="14445"/>
                  <a:pt x="2833" y="14580"/>
                  <a:pt x="2833" y="14850"/>
                </a:cubicBezTo>
                <a:cubicBezTo>
                  <a:pt x="2833" y="15120"/>
                  <a:pt x="3010" y="15390"/>
                  <a:pt x="3364" y="15390"/>
                </a:cubicBezTo>
                <a:cubicBezTo>
                  <a:pt x="6551" y="15390"/>
                  <a:pt x="6551" y="15390"/>
                  <a:pt x="6551" y="15390"/>
                </a:cubicBezTo>
                <a:cubicBezTo>
                  <a:pt x="6728" y="15390"/>
                  <a:pt x="7082" y="15120"/>
                  <a:pt x="7082" y="14850"/>
                </a:cubicBezTo>
                <a:cubicBezTo>
                  <a:pt x="7082" y="14580"/>
                  <a:pt x="6728" y="14445"/>
                  <a:pt x="6551" y="14445"/>
                </a:cubicBezTo>
                <a:close/>
                <a:moveTo>
                  <a:pt x="18767" y="17820"/>
                </a:moveTo>
                <a:cubicBezTo>
                  <a:pt x="16289" y="15120"/>
                  <a:pt x="16289" y="15120"/>
                  <a:pt x="16289" y="15120"/>
                </a:cubicBezTo>
                <a:cubicBezTo>
                  <a:pt x="16466" y="14985"/>
                  <a:pt x="16466" y="14715"/>
                  <a:pt x="16466" y="14580"/>
                </a:cubicBezTo>
                <a:cubicBezTo>
                  <a:pt x="16466" y="13230"/>
                  <a:pt x="15049" y="12150"/>
                  <a:pt x="13279" y="12150"/>
                </a:cubicBezTo>
                <a:cubicBezTo>
                  <a:pt x="11508" y="12150"/>
                  <a:pt x="10092" y="13230"/>
                  <a:pt x="10092" y="14580"/>
                </a:cubicBezTo>
                <a:cubicBezTo>
                  <a:pt x="10092" y="14715"/>
                  <a:pt x="10092" y="14985"/>
                  <a:pt x="10092" y="15120"/>
                </a:cubicBezTo>
                <a:cubicBezTo>
                  <a:pt x="7790" y="17820"/>
                  <a:pt x="7790" y="17820"/>
                  <a:pt x="7790" y="17820"/>
                </a:cubicBezTo>
                <a:cubicBezTo>
                  <a:pt x="7613" y="17955"/>
                  <a:pt x="7613" y="18090"/>
                  <a:pt x="7790" y="18225"/>
                </a:cubicBezTo>
                <a:cubicBezTo>
                  <a:pt x="7790" y="18360"/>
                  <a:pt x="7967" y="18495"/>
                  <a:pt x="8321" y="18495"/>
                </a:cubicBezTo>
                <a:cubicBezTo>
                  <a:pt x="8321" y="18495"/>
                  <a:pt x="8321" y="18495"/>
                  <a:pt x="8321" y="18495"/>
                </a:cubicBezTo>
                <a:cubicBezTo>
                  <a:pt x="9738" y="18495"/>
                  <a:pt x="9738" y="18495"/>
                  <a:pt x="9738" y="18495"/>
                </a:cubicBezTo>
                <a:cubicBezTo>
                  <a:pt x="10092" y="19440"/>
                  <a:pt x="10092" y="19440"/>
                  <a:pt x="10092" y="19440"/>
                </a:cubicBezTo>
                <a:cubicBezTo>
                  <a:pt x="10269" y="19575"/>
                  <a:pt x="10446" y="19710"/>
                  <a:pt x="10623" y="19845"/>
                </a:cubicBezTo>
                <a:cubicBezTo>
                  <a:pt x="10623" y="19845"/>
                  <a:pt x="10800" y="19845"/>
                  <a:pt x="10800" y="19845"/>
                </a:cubicBezTo>
                <a:cubicBezTo>
                  <a:pt x="10977" y="19845"/>
                  <a:pt x="11154" y="19710"/>
                  <a:pt x="11154" y="19575"/>
                </a:cubicBezTo>
                <a:cubicBezTo>
                  <a:pt x="13279" y="17415"/>
                  <a:pt x="13279" y="17415"/>
                  <a:pt x="13279" y="17415"/>
                </a:cubicBezTo>
                <a:cubicBezTo>
                  <a:pt x="15226" y="19575"/>
                  <a:pt x="15226" y="19575"/>
                  <a:pt x="15226" y="19575"/>
                </a:cubicBezTo>
                <a:cubicBezTo>
                  <a:pt x="15403" y="19710"/>
                  <a:pt x="15580" y="19845"/>
                  <a:pt x="15757" y="19845"/>
                </a:cubicBezTo>
                <a:cubicBezTo>
                  <a:pt x="15757" y="19845"/>
                  <a:pt x="15757" y="19845"/>
                  <a:pt x="15757" y="19845"/>
                </a:cubicBezTo>
                <a:cubicBezTo>
                  <a:pt x="15934" y="19710"/>
                  <a:pt x="16289" y="19575"/>
                  <a:pt x="16289" y="19440"/>
                </a:cubicBezTo>
                <a:cubicBezTo>
                  <a:pt x="16820" y="18495"/>
                  <a:pt x="16820" y="18495"/>
                  <a:pt x="16820" y="18495"/>
                </a:cubicBezTo>
                <a:cubicBezTo>
                  <a:pt x="18236" y="18495"/>
                  <a:pt x="18236" y="18495"/>
                  <a:pt x="18236" y="18495"/>
                </a:cubicBezTo>
                <a:cubicBezTo>
                  <a:pt x="18236" y="18495"/>
                  <a:pt x="18236" y="18495"/>
                  <a:pt x="18236" y="18495"/>
                </a:cubicBezTo>
                <a:cubicBezTo>
                  <a:pt x="18413" y="18495"/>
                  <a:pt x="18590" y="18360"/>
                  <a:pt x="18767" y="18225"/>
                </a:cubicBezTo>
                <a:cubicBezTo>
                  <a:pt x="18767" y="18090"/>
                  <a:pt x="18767" y="17955"/>
                  <a:pt x="18767" y="17820"/>
                </a:cubicBezTo>
                <a:close/>
                <a:moveTo>
                  <a:pt x="10977" y="18360"/>
                </a:moveTo>
                <a:cubicBezTo>
                  <a:pt x="10623" y="17820"/>
                  <a:pt x="10623" y="17820"/>
                  <a:pt x="10623" y="17820"/>
                </a:cubicBezTo>
                <a:cubicBezTo>
                  <a:pt x="10623" y="17820"/>
                  <a:pt x="10623" y="17820"/>
                  <a:pt x="10623" y="17820"/>
                </a:cubicBezTo>
                <a:cubicBezTo>
                  <a:pt x="10623" y="17685"/>
                  <a:pt x="10446" y="17550"/>
                  <a:pt x="10092" y="17550"/>
                </a:cubicBezTo>
                <a:cubicBezTo>
                  <a:pt x="9384" y="17550"/>
                  <a:pt x="9384" y="17550"/>
                  <a:pt x="9384" y="17550"/>
                </a:cubicBezTo>
                <a:cubicBezTo>
                  <a:pt x="10800" y="16065"/>
                  <a:pt x="10800" y="16065"/>
                  <a:pt x="10800" y="16065"/>
                </a:cubicBezTo>
                <a:cubicBezTo>
                  <a:pt x="11154" y="16470"/>
                  <a:pt x="11685" y="16740"/>
                  <a:pt x="12216" y="16875"/>
                </a:cubicBezTo>
                <a:lnTo>
                  <a:pt x="10977" y="18360"/>
                </a:lnTo>
                <a:close/>
                <a:moveTo>
                  <a:pt x="13279" y="16065"/>
                </a:moveTo>
                <a:cubicBezTo>
                  <a:pt x="12039" y="16065"/>
                  <a:pt x="11154" y="15390"/>
                  <a:pt x="11154" y="14580"/>
                </a:cubicBezTo>
                <a:cubicBezTo>
                  <a:pt x="11154" y="13770"/>
                  <a:pt x="12039" y="13095"/>
                  <a:pt x="13279" y="13095"/>
                </a:cubicBezTo>
                <a:cubicBezTo>
                  <a:pt x="14341" y="13095"/>
                  <a:pt x="15226" y="13770"/>
                  <a:pt x="15226" y="14580"/>
                </a:cubicBezTo>
                <a:cubicBezTo>
                  <a:pt x="15226" y="15390"/>
                  <a:pt x="14341" y="16065"/>
                  <a:pt x="13279" y="16065"/>
                </a:cubicBezTo>
                <a:close/>
                <a:moveTo>
                  <a:pt x="16289" y="17550"/>
                </a:moveTo>
                <a:cubicBezTo>
                  <a:pt x="16111" y="17550"/>
                  <a:pt x="15757" y="17685"/>
                  <a:pt x="15757" y="17820"/>
                </a:cubicBezTo>
                <a:cubicBezTo>
                  <a:pt x="15757" y="17820"/>
                  <a:pt x="15757" y="17820"/>
                  <a:pt x="15757" y="17820"/>
                </a:cubicBezTo>
                <a:cubicBezTo>
                  <a:pt x="15580" y="18360"/>
                  <a:pt x="15580" y="18360"/>
                  <a:pt x="15580" y="18360"/>
                </a:cubicBezTo>
                <a:cubicBezTo>
                  <a:pt x="14164" y="16875"/>
                  <a:pt x="14164" y="16875"/>
                  <a:pt x="14164" y="16875"/>
                </a:cubicBezTo>
                <a:cubicBezTo>
                  <a:pt x="14872" y="16740"/>
                  <a:pt x="15403" y="16470"/>
                  <a:pt x="15757" y="16065"/>
                </a:cubicBezTo>
                <a:cubicBezTo>
                  <a:pt x="16997" y="17550"/>
                  <a:pt x="16997" y="17550"/>
                  <a:pt x="16997" y="17550"/>
                </a:cubicBezTo>
                <a:lnTo>
                  <a:pt x="16289" y="175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58" name="Freeform 17"/>
          <p:cNvSpPr/>
          <p:nvPr/>
        </p:nvSpPr>
        <p:spPr>
          <a:xfrm>
            <a:off x="4867276" y="4540251"/>
            <a:ext cx="10826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521" y="9045"/>
                </a:moveTo>
                <a:cubicBezTo>
                  <a:pt x="5434" y="9045"/>
                  <a:pt x="5434" y="9045"/>
                  <a:pt x="5434" y="9045"/>
                </a:cubicBezTo>
                <a:cubicBezTo>
                  <a:pt x="5298" y="9045"/>
                  <a:pt x="5026" y="9180"/>
                  <a:pt x="5026" y="9450"/>
                </a:cubicBezTo>
                <a:cubicBezTo>
                  <a:pt x="5026" y="9720"/>
                  <a:pt x="5298" y="9855"/>
                  <a:pt x="5434" y="9855"/>
                </a:cubicBezTo>
                <a:cubicBezTo>
                  <a:pt x="6521" y="9855"/>
                  <a:pt x="6521" y="9855"/>
                  <a:pt x="6521" y="9855"/>
                </a:cubicBezTo>
                <a:cubicBezTo>
                  <a:pt x="6792" y="9855"/>
                  <a:pt x="6928" y="9720"/>
                  <a:pt x="6928" y="9450"/>
                </a:cubicBezTo>
                <a:cubicBezTo>
                  <a:pt x="6928" y="9180"/>
                  <a:pt x="6792" y="9045"/>
                  <a:pt x="6521" y="9045"/>
                </a:cubicBezTo>
                <a:close/>
                <a:moveTo>
                  <a:pt x="9102" y="9045"/>
                </a:moveTo>
                <a:cubicBezTo>
                  <a:pt x="8151" y="9045"/>
                  <a:pt x="8151" y="9045"/>
                  <a:pt x="8151" y="9045"/>
                </a:cubicBezTo>
                <a:cubicBezTo>
                  <a:pt x="7879" y="9045"/>
                  <a:pt x="7743" y="9180"/>
                  <a:pt x="7743" y="9450"/>
                </a:cubicBezTo>
                <a:cubicBezTo>
                  <a:pt x="7743" y="9720"/>
                  <a:pt x="7879" y="9855"/>
                  <a:pt x="8151" y="9855"/>
                </a:cubicBezTo>
                <a:cubicBezTo>
                  <a:pt x="9102" y="9855"/>
                  <a:pt x="9102" y="9855"/>
                  <a:pt x="9102" y="9855"/>
                </a:cubicBezTo>
                <a:cubicBezTo>
                  <a:pt x="9374" y="9855"/>
                  <a:pt x="9509" y="9720"/>
                  <a:pt x="9509" y="9450"/>
                </a:cubicBezTo>
                <a:cubicBezTo>
                  <a:pt x="9509" y="9180"/>
                  <a:pt x="9374" y="9045"/>
                  <a:pt x="9102" y="9045"/>
                </a:cubicBezTo>
                <a:close/>
                <a:moveTo>
                  <a:pt x="11819" y="9045"/>
                </a:moveTo>
                <a:cubicBezTo>
                  <a:pt x="10732" y="9045"/>
                  <a:pt x="10732" y="9045"/>
                  <a:pt x="10732" y="9045"/>
                </a:cubicBezTo>
                <a:cubicBezTo>
                  <a:pt x="10460" y="9045"/>
                  <a:pt x="10325" y="9180"/>
                  <a:pt x="10325" y="9450"/>
                </a:cubicBezTo>
                <a:cubicBezTo>
                  <a:pt x="10325" y="9720"/>
                  <a:pt x="10460" y="9855"/>
                  <a:pt x="10732" y="9855"/>
                </a:cubicBezTo>
                <a:cubicBezTo>
                  <a:pt x="11819" y="9855"/>
                  <a:pt x="11819" y="9855"/>
                  <a:pt x="11819" y="9855"/>
                </a:cubicBezTo>
                <a:cubicBezTo>
                  <a:pt x="11955" y="9855"/>
                  <a:pt x="12226" y="9720"/>
                  <a:pt x="12226" y="9450"/>
                </a:cubicBezTo>
                <a:cubicBezTo>
                  <a:pt x="12226" y="9180"/>
                  <a:pt x="11955" y="9045"/>
                  <a:pt x="11819" y="9045"/>
                </a:cubicBezTo>
                <a:close/>
                <a:moveTo>
                  <a:pt x="16030" y="9045"/>
                </a:moveTo>
                <a:cubicBezTo>
                  <a:pt x="15079" y="9045"/>
                  <a:pt x="15079" y="9045"/>
                  <a:pt x="15079" y="9045"/>
                </a:cubicBezTo>
                <a:cubicBezTo>
                  <a:pt x="14808" y="9045"/>
                  <a:pt x="14672" y="9180"/>
                  <a:pt x="14672" y="9450"/>
                </a:cubicBezTo>
                <a:cubicBezTo>
                  <a:pt x="14672" y="9720"/>
                  <a:pt x="14808" y="9855"/>
                  <a:pt x="15079" y="9855"/>
                </a:cubicBezTo>
                <a:cubicBezTo>
                  <a:pt x="16030" y="9855"/>
                  <a:pt x="16030" y="9855"/>
                  <a:pt x="16030" y="9855"/>
                </a:cubicBezTo>
                <a:cubicBezTo>
                  <a:pt x="16302" y="9855"/>
                  <a:pt x="16574" y="9720"/>
                  <a:pt x="16574" y="9450"/>
                </a:cubicBezTo>
                <a:cubicBezTo>
                  <a:pt x="16574" y="9180"/>
                  <a:pt x="16302" y="9045"/>
                  <a:pt x="16030" y="9045"/>
                </a:cubicBezTo>
                <a:close/>
                <a:moveTo>
                  <a:pt x="6521" y="10800"/>
                </a:moveTo>
                <a:cubicBezTo>
                  <a:pt x="5434" y="10800"/>
                  <a:pt x="5434" y="10800"/>
                  <a:pt x="5434" y="10800"/>
                </a:cubicBezTo>
                <a:cubicBezTo>
                  <a:pt x="5298" y="10800"/>
                  <a:pt x="5026" y="10935"/>
                  <a:pt x="5026" y="11205"/>
                </a:cubicBezTo>
                <a:cubicBezTo>
                  <a:pt x="5026" y="11475"/>
                  <a:pt x="5298" y="11745"/>
                  <a:pt x="5434" y="11745"/>
                </a:cubicBezTo>
                <a:cubicBezTo>
                  <a:pt x="6521" y="11745"/>
                  <a:pt x="6521" y="11745"/>
                  <a:pt x="6521" y="11745"/>
                </a:cubicBezTo>
                <a:cubicBezTo>
                  <a:pt x="6792" y="11745"/>
                  <a:pt x="6928" y="11475"/>
                  <a:pt x="6928" y="11205"/>
                </a:cubicBezTo>
                <a:cubicBezTo>
                  <a:pt x="6928" y="10935"/>
                  <a:pt x="6792" y="10800"/>
                  <a:pt x="6521" y="10800"/>
                </a:cubicBezTo>
                <a:close/>
                <a:moveTo>
                  <a:pt x="9102" y="10800"/>
                </a:moveTo>
                <a:cubicBezTo>
                  <a:pt x="8151" y="10800"/>
                  <a:pt x="8151" y="10800"/>
                  <a:pt x="8151" y="10800"/>
                </a:cubicBezTo>
                <a:cubicBezTo>
                  <a:pt x="7879" y="10800"/>
                  <a:pt x="7743" y="10935"/>
                  <a:pt x="7743" y="11205"/>
                </a:cubicBezTo>
                <a:cubicBezTo>
                  <a:pt x="7743" y="11475"/>
                  <a:pt x="7879" y="11745"/>
                  <a:pt x="8151" y="11745"/>
                </a:cubicBezTo>
                <a:cubicBezTo>
                  <a:pt x="9102" y="11745"/>
                  <a:pt x="9102" y="11745"/>
                  <a:pt x="9102" y="11745"/>
                </a:cubicBezTo>
                <a:cubicBezTo>
                  <a:pt x="9374" y="11745"/>
                  <a:pt x="9509" y="11475"/>
                  <a:pt x="9509" y="11205"/>
                </a:cubicBezTo>
                <a:cubicBezTo>
                  <a:pt x="9509" y="10935"/>
                  <a:pt x="9374" y="10800"/>
                  <a:pt x="9102" y="10800"/>
                </a:cubicBezTo>
                <a:close/>
                <a:moveTo>
                  <a:pt x="11819" y="10800"/>
                </a:moveTo>
                <a:cubicBezTo>
                  <a:pt x="10732" y="10800"/>
                  <a:pt x="10732" y="10800"/>
                  <a:pt x="10732" y="10800"/>
                </a:cubicBezTo>
                <a:cubicBezTo>
                  <a:pt x="10460" y="10800"/>
                  <a:pt x="10325" y="10935"/>
                  <a:pt x="10325" y="11205"/>
                </a:cubicBezTo>
                <a:cubicBezTo>
                  <a:pt x="10325" y="11475"/>
                  <a:pt x="10460" y="11745"/>
                  <a:pt x="10732" y="11745"/>
                </a:cubicBezTo>
                <a:cubicBezTo>
                  <a:pt x="11819" y="11745"/>
                  <a:pt x="11819" y="11745"/>
                  <a:pt x="11819" y="11745"/>
                </a:cubicBezTo>
                <a:cubicBezTo>
                  <a:pt x="11955" y="11745"/>
                  <a:pt x="12226" y="11475"/>
                  <a:pt x="12226" y="11205"/>
                </a:cubicBezTo>
                <a:cubicBezTo>
                  <a:pt x="12226" y="10935"/>
                  <a:pt x="11955" y="10800"/>
                  <a:pt x="11819" y="10800"/>
                </a:cubicBezTo>
                <a:close/>
                <a:moveTo>
                  <a:pt x="16030" y="10800"/>
                </a:moveTo>
                <a:cubicBezTo>
                  <a:pt x="15079" y="10800"/>
                  <a:pt x="15079" y="10800"/>
                  <a:pt x="15079" y="10800"/>
                </a:cubicBezTo>
                <a:cubicBezTo>
                  <a:pt x="14808" y="10800"/>
                  <a:pt x="14672" y="10935"/>
                  <a:pt x="14672" y="11205"/>
                </a:cubicBezTo>
                <a:cubicBezTo>
                  <a:pt x="14672" y="11475"/>
                  <a:pt x="14808" y="11745"/>
                  <a:pt x="15079" y="11745"/>
                </a:cubicBezTo>
                <a:cubicBezTo>
                  <a:pt x="16030" y="11745"/>
                  <a:pt x="16030" y="11745"/>
                  <a:pt x="16030" y="11745"/>
                </a:cubicBezTo>
                <a:cubicBezTo>
                  <a:pt x="16302" y="11745"/>
                  <a:pt x="16574" y="11475"/>
                  <a:pt x="16574" y="11205"/>
                </a:cubicBezTo>
                <a:cubicBezTo>
                  <a:pt x="16574" y="10935"/>
                  <a:pt x="16302" y="10800"/>
                  <a:pt x="16030" y="10800"/>
                </a:cubicBezTo>
                <a:close/>
                <a:moveTo>
                  <a:pt x="6521" y="12555"/>
                </a:moveTo>
                <a:cubicBezTo>
                  <a:pt x="5434" y="12555"/>
                  <a:pt x="5434" y="12555"/>
                  <a:pt x="5434" y="12555"/>
                </a:cubicBezTo>
                <a:cubicBezTo>
                  <a:pt x="5298" y="12555"/>
                  <a:pt x="5026" y="12825"/>
                  <a:pt x="5026" y="13095"/>
                </a:cubicBezTo>
                <a:cubicBezTo>
                  <a:pt x="5026" y="13230"/>
                  <a:pt x="5298" y="13500"/>
                  <a:pt x="5434" y="13500"/>
                </a:cubicBezTo>
                <a:cubicBezTo>
                  <a:pt x="6521" y="13500"/>
                  <a:pt x="6521" y="13500"/>
                  <a:pt x="6521" y="13500"/>
                </a:cubicBezTo>
                <a:cubicBezTo>
                  <a:pt x="6792" y="13500"/>
                  <a:pt x="6928" y="13230"/>
                  <a:pt x="6928" y="13095"/>
                </a:cubicBezTo>
                <a:cubicBezTo>
                  <a:pt x="6928" y="12825"/>
                  <a:pt x="6792" y="12555"/>
                  <a:pt x="6521" y="12555"/>
                </a:cubicBezTo>
                <a:close/>
                <a:moveTo>
                  <a:pt x="9102" y="12555"/>
                </a:moveTo>
                <a:cubicBezTo>
                  <a:pt x="8151" y="12555"/>
                  <a:pt x="8151" y="12555"/>
                  <a:pt x="8151" y="12555"/>
                </a:cubicBezTo>
                <a:cubicBezTo>
                  <a:pt x="7879" y="12555"/>
                  <a:pt x="7743" y="12825"/>
                  <a:pt x="7743" y="13095"/>
                </a:cubicBezTo>
                <a:cubicBezTo>
                  <a:pt x="7743" y="13230"/>
                  <a:pt x="7879" y="13500"/>
                  <a:pt x="8151" y="13500"/>
                </a:cubicBezTo>
                <a:cubicBezTo>
                  <a:pt x="9102" y="13500"/>
                  <a:pt x="9102" y="13500"/>
                  <a:pt x="9102" y="13500"/>
                </a:cubicBezTo>
                <a:cubicBezTo>
                  <a:pt x="9374" y="13500"/>
                  <a:pt x="9509" y="13230"/>
                  <a:pt x="9509" y="13095"/>
                </a:cubicBezTo>
                <a:cubicBezTo>
                  <a:pt x="9509" y="12825"/>
                  <a:pt x="9374" y="12555"/>
                  <a:pt x="9102" y="12555"/>
                </a:cubicBezTo>
                <a:close/>
                <a:moveTo>
                  <a:pt x="11819" y="12555"/>
                </a:moveTo>
                <a:cubicBezTo>
                  <a:pt x="10732" y="12555"/>
                  <a:pt x="10732" y="12555"/>
                  <a:pt x="10732" y="12555"/>
                </a:cubicBezTo>
                <a:cubicBezTo>
                  <a:pt x="10460" y="12555"/>
                  <a:pt x="10325" y="12825"/>
                  <a:pt x="10325" y="13095"/>
                </a:cubicBezTo>
                <a:cubicBezTo>
                  <a:pt x="10325" y="13230"/>
                  <a:pt x="10460" y="13500"/>
                  <a:pt x="10732" y="13500"/>
                </a:cubicBezTo>
                <a:cubicBezTo>
                  <a:pt x="11819" y="13500"/>
                  <a:pt x="11819" y="13500"/>
                  <a:pt x="11819" y="13500"/>
                </a:cubicBezTo>
                <a:cubicBezTo>
                  <a:pt x="11955" y="13500"/>
                  <a:pt x="12226" y="13230"/>
                  <a:pt x="12226" y="13095"/>
                </a:cubicBezTo>
                <a:cubicBezTo>
                  <a:pt x="12226" y="12825"/>
                  <a:pt x="11955" y="12555"/>
                  <a:pt x="11819" y="12555"/>
                </a:cubicBezTo>
                <a:close/>
                <a:moveTo>
                  <a:pt x="16030" y="12555"/>
                </a:moveTo>
                <a:cubicBezTo>
                  <a:pt x="15079" y="12555"/>
                  <a:pt x="15079" y="12555"/>
                  <a:pt x="15079" y="12555"/>
                </a:cubicBezTo>
                <a:cubicBezTo>
                  <a:pt x="14808" y="12555"/>
                  <a:pt x="14672" y="12825"/>
                  <a:pt x="14672" y="13095"/>
                </a:cubicBezTo>
                <a:cubicBezTo>
                  <a:pt x="14672" y="13230"/>
                  <a:pt x="14808" y="13500"/>
                  <a:pt x="15079" y="13500"/>
                </a:cubicBezTo>
                <a:cubicBezTo>
                  <a:pt x="16030" y="13500"/>
                  <a:pt x="16030" y="13500"/>
                  <a:pt x="16030" y="13500"/>
                </a:cubicBezTo>
                <a:cubicBezTo>
                  <a:pt x="16302" y="13500"/>
                  <a:pt x="16574" y="13230"/>
                  <a:pt x="16574" y="13095"/>
                </a:cubicBezTo>
                <a:cubicBezTo>
                  <a:pt x="16574" y="12825"/>
                  <a:pt x="16302" y="12555"/>
                  <a:pt x="16030" y="12555"/>
                </a:cubicBezTo>
                <a:close/>
                <a:moveTo>
                  <a:pt x="6521" y="14445"/>
                </a:moveTo>
                <a:cubicBezTo>
                  <a:pt x="5434" y="14445"/>
                  <a:pt x="5434" y="14445"/>
                  <a:pt x="5434" y="14445"/>
                </a:cubicBezTo>
                <a:cubicBezTo>
                  <a:pt x="5298" y="14445"/>
                  <a:pt x="5026" y="14580"/>
                  <a:pt x="5026" y="14850"/>
                </a:cubicBezTo>
                <a:cubicBezTo>
                  <a:pt x="5026" y="15120"/>
                  <a:pt x="5298" y="15255"/>
                  <a:pt x="5434" y="15255"/>
                </a:cubicBezTo>
                <a:cubicBezTo>
                  <a:pt x="6521" y="15255"/>
                  <a:pt x="6521" y="15255"/>
                  <a:pt x="6521" y="15255"/>
                </a:cubicBezTo>
                <a:cubicBezTo>
                  <a:pt x="6792" y="15255"/>
                  <a:pt x="6928" y="15120"/>
                  <a:pt x="6928" y="14850"/>
                </a:cubicBezTo>
                <a:cubicBezTo>
                  <a:pt x="6928" y="14580"/>
                  <a:pt x="6792" y="14445"/>
                  <a:pt x="6521" y="14445"/>
                </a:cubicBezTo>
                <a:close/>
                <a:moveTo>
                  <a:pt x="9102" y="14445"/>
                </a:moveTo>
                <a:cubicBezTo>
                  <a:pt x="8151" y="14445"/>
                  <a:pt x="8151" y="14445"/>
                  <a:pt x="8151" y="14445"/>
                </a:cubicBezTo>
                <a:cubicBezTo>
                  <a:pt x="7879" y="14445"/>
                  <a:pt x="7743" y="14580"/>
                  <a:pt x="7743" y="14850"/>
                </a:cubicBezTo>
                <a:cubicBezTo>
                  <a:pt x="7743" y="15120"/>
                  <a:pt x="7879" y="15255"/>
                  <a:pt x="8151" y="15255"/>
                </a:cubicBezTo>
                <a:cubicBezTo>
                  <a:pt x="9102" y="15255"/>
                  <a:pt x="9102" y="15255"/>
                  <a:pt x="9102" y="15255"/>
                </a:cubicBezTo>
                <a:cubicBezTo>
                  <a:pt x="9374" y="15255"/>
                  <a:pt x="9509" y="15120"/>
                  <a:pt x="9509" y="14850"/>
                </a:cubicBezTo>
                <a:cubicBezTo>
                  <a:pt x="9509" y="14580"/>
                  <a:pt x="9374" y="14445"/>
                  <a:pt x="9102" y="14445"/>
                </a:cubicBezTo>
                <a:close/>
                <a:moveTo>
                  <a:pt x="11819" y="14445"/>
                </a:moveTo>
                <a:cubicBezTo>
                  <a:pt x="10732" y="14445"/>
                  <a:pt x="10732" y="14445"/>
                  <a:pt x="10732" y="14445"/>
                </a:cubicBezTo>
                <a:cubicBezTo>
                  <a:pt x="10460" y="14445"/>
                  <a:pt x="10325" y="14580"/>
                  <a:pt x="10325" y="14850"/>
                </a:cubicBezTo>
                <a:cubicBezTo>
                  <a:pt x="10325" y="15120"/>
                  <a:pt x="10460" y="15255"/>
                  <a:pt x="10732" y="15255"/>
                </a:cubicBezTo>
                <a:cubicBezTo>
                  <a:pt x="11819" y="15255"/>
                  <a:pt x="11819" y="15255"/>
                  <a:pt x="11819" y="15255"/>
                </a:cubicBezTo>
                <a:cubicBezTo>
                  <a:pt x="11955" y="15255"/>
                  <a:pt x="12226" y="15120"/>
                  <a:pt x="12226" y="14850"/>
                </a:cubicBezTo>
                <a:cubicBezTo>
                  <a:pt x="12226" y="14580"/>
                  <a:pt x="11955" y="14445"/>
                  <a:pt x="11819" y="14445"/>
                </a:cubicBezTo>
                <a:close/>
                <a:moveTo>
                  <a:pt x="16030" y="14445"/>
                </a:moveTo>
                <a:cubicBezTo>
                  <a:pt x="15079" y="14445"/>
                  <a:pt x="15079" y="14445"/>
                  <a:pt x="15079" y="14445"/>
                </a:cubicBezTo>
                <a:cubicBezTo>
                  <a:pt x="14808" y="14445"/>
                  <a:pt x="14672" y="14580"/>
                  <a:pt x="14672" y="14850"/>
                </a:cubicBezTo>
                <a:cubicBezTo>
                  <a:pt x="14672" y="15120"/>
                  <a:pt x="14808" y="15255"/>
                  <a:pt x="15079" y="15255"/>
                </a:cubicBezTo>
                <a:cubicBezTo>
                  <a:pt x="16030" y="15255"/>
                  <a:pt x="16030" y="15255"/>
                  <a:pt x="16030" y="15255"/>
                </a:cubicBezTo>
                <a:cubicBezTo>
                  <a:pt x="16302" y="15255"/>
                  <a:pt x="16574" y="15120"/>
                  <a:pt x="16574" y="14850"/>
                </a:cubicBezTo>
                <a:cubicBezTo>
                  <a:pt x="16574" y="14580"/>
                  <a:pt x="16302" y="14445"/>
                  <a:pt x="16030" y="14445"/>
                </a:cubicBezTo>
                <a:close/>
                <a:moveTo>
                  <a:pt x="20106" y="16470"/>
                </a:moveTo>
                <a:cubicBezTo>
                  <a:pt x="18068" y="5265"/>
                  <a:pt x="18068" y="5265"/>
                  <a:pt x="18068" y="5265"/>
                </a:cubicBezTo>
                <a:cubicBezTo>
                  <a:pt x="18068" y="4995"/>
                  <a:pt x="17932" y="4860"/>
                  <a:pt x="17660" y="4860"/>
                </a:cubicBezTo>
                <a:cubicBezTo>
                  <a:pt x="14808" y="4860"/>
                  <a:pt x="14808" y="4860"/>
                  <a:pt x="14808" y="4860"/>
                </a:cubicBezTo>
                <a:cubicBezTo>
                  <a:pt x="14808" y="3915"/>
                  <a:pt x="14808" y="3915"/>
                  <a:pt x="14808" y="3915"/>
                </a:cubicBezTo>
                <a:cubicBezTo>
                  <a:pt x="17525" y="3915"/>
                  <a:pt x="17525" y="3915"/>
                  <a:pt x="17525" y="3915"/>
                </a:cubicBezTo>
                <a:cubicBezTo>
                  <a:pt x="17796" y="3915"/>
                  <a:pt x="17932" y="3780"/>
                  <a:pt x="17932" y="3510"/>
                </a:cubicBezTo>
                <a:cubicBezTo>
                  <a:pt x="17932" y="405"/>
                  <a:pt x="17932" y="405"/>
                  <a:pt x="17932" y="405"/>
                </a:cubicBezTo>
                <a:cubicBezTo>
                  <a:pt x="17932" y="135"/>
                  <a:pt x="17796" y="0"/>
                  <a:pt x="17525" y="0"/>
                </a:cubicBezTo>
                <a:cubicBezTo>
                  <a:pt x="11004" y="0"/>
                  <a:pt x="11004" y="0"/>
                  <a:pt x="11004" y="0"/>
                </a:cubicBezTo>
                <a:cubicBezTo>
                  <a:pt x="10868" y="0"/>
                  <a:pt x="10596" y="135"/>
                  <a:pt x="10596" y="405"/>
                </a:cubicBezTo>
                <a:cubicBezTo>
                  <a:pt x="10596" y="3510"/>
                  <a:pt x="10596" y="3510"/>
                  <a:pt x="10596" y="3510"/>
                </a:cubicBezTo>
                <a:cubicBezTo>
                  <a:pt x="10596" y="3780"/>
                  <a:pt x="10868" y="3915"/>
                  <a:pt x="11004" y="3915"/>
                </a:cubicBezTo>
                <a:cubicBezTo>
                  <a:pt x="13857" y="3915"/>
                  <a:pt x="13857" y="3915"/>
                  <a:pt x="13857" y="3915"/>
                </a:cubicBezTo>
                <a:cubicBezTo>
                  <a:pt x="13857" y="4860"/>
                  <a:pt x="13857" y="4860"/>
                  <a:pt x="13857" y="4860"/>
                </a:cubicBezTo>
                <a:cubicBezTo>
                  <a:pt x="9781" y="4860"/>
                  <a:pt x="9781" y="4860"/>
                  <a:pt x="9781" y="4860"/>
                </a:cubicBezTo>
                <a:cubicBezTo>
                  <a:pt x="9781" y="3240"/>
                  <a:pt x="9781" y="3240"/>
                  <a:pt x="9781" y="3240"/>
                </a:cubicBezTo>
                <a:cubicBezTo>
                  <a:pt x="9781" y="3105"/>
                  <a:pt x="9781" y="2970"/>
                  <a:pt x="9645" y="2835"/>
                </a:cubicBezTo>
                <a:cubicBezTo>
                  <a:pt x="9509" y="2700"/>
                  <a:pt x="9238" y="2700"/>
                  <a:pt x="9102" y="2835"/>
                </a:cubicBezTo>
                <a:cubicBezTo>
                  <a:pt x="7472" y="3645"/>
                  <a:pt x="7472" y="3645"/>
                  <a:pt x="7472" y="3645"/>
                </a:cubicBezTo>
                <a:cubicBezTo>
                  <a:pt x="5842" y="2835"/>
                  <a:pt x="5842" y="2835"/>
                  <a:pt x="5842" y="2835"/>
                </a:cubicBezTo>
                <a:cubicBezTo>
                  <a:pt x="5706" y="2700"/>
                  <a:pt x="5570" y="2700"/>
                  <a:pt x="5434" y="2835"/>
                </a:cubicBezTo>
                <a:cubicBezTo>
                  <a:pt x="5298" y="2970"/>
                  <a:pt x="5298" y="3105"/>
                  <a:pt x="5298" y="3240"/>
                </a:cubicBezTo>
                <a:cubicBezTo>
                  <a:pt x="5298" y="4860"/>
                  <a:pt x="5298" y="4860"/>
                  <a:pt x="5298" y="4860"/>
                </a:cubicBezTo>
                <a:cubicBezTo>
                  <a:pt x="3804" y="4860"/>
                  <a:pt x="3804" y="4860"/>
                  <a:pt x="3804" y="4860"/>
                </a:cubicBezTo>
                <a:cubicBezTo>
                  <a:pt x="3668" y="4860"/>
                  <a:pt x="3396" y="4995"/>
                  <a:pt x="3396" y="5265"/>
                </a:cubicBezTo>
                <a:cubicBezTo>
                  <a:pt x="1358" y="16470"/>
                  <a:pt x="1358" y="16470"/>
                  <a:pt x="1358" y="16470"/>
                </a:cubicBezTo>
                <a:cubicBezTo>
                  <a:pt x="543" y="16605"/>
                  <a:pt x="0" y="17280"/>
                  <a:pt x="0" y="17955"/>
                </a:cubicBezTo>
                <a:cubicBezTo>
                  <a:pt x="0" y="19980"/>
                  <a:pt x="0" y="19980"/>
                  <a:pt x="0" y="19980"/>
                </a:cubicBezTo>
                <a:cubicBezTo>
                  <a:pt x="0" y="20925"/>
                  <a:pt x="679" y="21600"/>
                  <a:pt x="1630" y="21600"/>
                </a:cubicBezTo>
                <a:cubicBezTo>
                  <a:pt x="19970" y="21600"/>
                  <a:pt x="19970" y="21600"/>
                  <a:pt x="19970" y="21600"/>
                </a:cubicBezTo>
                <a:cubicBezTo>
                  <a:pt x="20785" y="21600"/>
                  <a:pt x="21600" y="20925"/>
                  <a:pt x="21600" y="19980"/>
                </a:cubicBezTo>
                <a:cubicBezTo>
                  <a:pt x="21600" y="17955"/>
                  <a:pt x="21600" y="17955"/>
                  <a:pt x="21600" y="17955"/>
                </a:cubicBezTo>
                <a:cubicBezTo>
                  <a:pt x="21600" y="17280"/>
                  <a:pt x="20921" y="16605"/>
                  <a:pt x="20106" y="16470"/>
                </a:cubicBezTo>
                <a:close/>
                <a:moveTo>
                  <a:pt x="11547" y="3105"/>
                </a:moveTo>
                <a:cubicBezTo>
                  <a:pt x="11547" y="945"/>
                  <a:pt x="11547" y="945"/>
                  <a:pt x="11547" y="945"/>
                </a:cubicBezTo>
                <a:cubicBezTo>
                  <a:pt x="17117" y="945"/>
                  <a:pt x="17117" y="945"/>
                  <a:pt x="17117" y="945"/>
                </a:cubicBezTo>
                <a:cubicBezTo>
                  <a:pt x="17117" y="3105"/>
                  <a:pt x="17117" y="3105"/>
                  <a:pt x="17117" y="3105"/>
                </a:cubicBezTo>
                <a:lnTo>
                  <a:pt x="11547" y="3105"/>
                </a:lnTo>
                <a:close/>
                <a:moveTo>
                  <a:pt x="6113" y="3915"/>
                </a:moveTo>
                <a:cubicBezTo>
                  <a:pt x="7336" y="4455"/>
                  <a:pt x="7336" y="4455"/>
                  <a:pt x="7336" y="4455"/>
                </a:cubicBezTo>
                <a:cubicBezTo>
                  <a:pt x="7472" y="4590"/>
                  <a:pt x="7608" y="4590"/>
                  <a:pt x="7743" y="4455"/>
                </a:cubicBezTo>
                <a:cubicBezTo>
                  <a:pt x="8966" y="3915"/>
                  <a:pt x="8966" y="3915"/>
                  <a:pt x="8966" y="3915"/>
                </a:cubicBezTo>
                <a:cubicBezTo>
                  <a:pt x="8966" y="7020"/>
                  <a:pt x="8966" y="7020"/>
                  <a:pt x="8966" y="7020"/>
                </a:cubicBezTo>
                <a:cubicBezTo>
                  <a:pt x="6113" y="7020"/>
                  <a:pt x="6113" y="7020"/>
                  <a:pt x="6113" y="7020"/>
                </a:cubicBezTo>
                <a:cubicBezTo>
                  <a:pt x="6113" y="3915"/>
                  <a:pt x="6113" y="3915"/>
                  <a:pt x="6113" y="3915"/>
                </a:cubicBezTo>
                <a:close/>
                <a:moveTo>
                  <a:pt x="4211" y="5805"/>
                </a:moveTo>
                <a:cubicBezTo>
                  <a:pt x="5298" y="5805"/>
                  <a:pt x="5298" y="5805"/>
                  <a:pt x="5298" y="5805"/>
                </a:cubicBezTo>
                <a:cubicBezTo>
                  <a:pt x="5298" y="7425"/>
                  <a:pt x="5298" y="7425"/>
                  <a:pt x="5298" y="7425"/>
                </a:cubicBezTo>
                <a:cubicBezTo>
                  <a:pt x="5298" y="7695"/>
                  <a:pt x="5434" y="7830"/>
                  <a:pt x="5706" y="7830"/>
                </a:cubicBezTo>
                <a:cubicBezTo>
                  <a:pt x="9374" y="7830"/>
                  <a:pt x="9374" y="7830"/>
                  <a:pt x="9374" y="7830"/>
                </a:cubicBezTo>
                <a:cubicBezTo>
                  <a:pt x="9645" y="7830"/>
                  <a:pt x="9781" y="7695"/>
                  <a:pt x="9781" y="7425"/>
                </a:cubicBezTo>
                <a:cubicBezTo>
                  <a:pt x="9781" y="5805"/>
                  <a:pt x="9781" y="5805"/>
                  <a:pt x="9781" y="5805"/>
                </a:cubicBezTo>
                <a:cubicBezTo>
                  <a:pt x="13857" y="5805"/>
                  <a:pt x="13857" y="5805"/>
                  <a:pt x="13857" y="5805"/>
                </a:cubicBezTo>
                <a:cubicBezTo>
                  <a:pt x="13857" y="6480"/>
                  <a:pt x="13857" y="6480"/>
                  <a:pt x="13857" y="6480"/>
                </a:cubicBezTo>
                <a:cubicBezTo>
                  <a:pt x="12906" y="6480"/>
                  <a:pt x="12906" y="6480"/>
                  <a:pt x="12906" y="6480"/>
                </a:cubicBezTo>
                <a:cubicBezTo>
                  <a:pt x="12634" y="6480"/>
                  <a:pt x="12362" y="6750"/>
                  <a:pt x="12362" y="7020"/>
                </a:cubicBezTo>
                <a:cubicBezTo>
                  <a:pt x="12362" y="7290"/>
                  <a:pt x="12634" y="7425"/>
                  <a:pt x="12906" y="7425"/>
                </a:cubicBezTo>
                <a:cubicBezTo>
                  <a:pt x="15758" y="7425"/>
                  <a:pt x="15758" y="7425"/>
                  <a:pt x="15758" y="7425"/>
                </a:cubicBezTo>
                <a:cubicBezTo>
                  <a:pt x="16030" y="7425"/>
                  <a:pt x="16166" y="7290"/>
                  <a:pt x="16166" y="7020"/>
                </a:cubicBezTo>
                <a:cubicBezTo>
                  <a:pt x="16166" y="6750"/>
                  <a:pt x="16030" y="6480"/>
                  <a:pt x="15758" y="6480"/>
                </a:cubicBezTo>
                <a:cubicBezTo>
                  <a:pt x="14808" y="6480"/>
                  <a:pt x="14808" y="6480"/>
                  <a:pt x="14808" y="6480"/>
                </a:cubicBezTo>
                <a:cubicBezTo>
                  <a:pt x="14808" y="5805"/>
                  <a:pt x="14808" y="5805"/>
                  <a:pt x="14808" y="5805"/>
                </a:cubicBezTo>
                <a:cubicBezTo>
                  <a:pt x="17253" y="5805"/>
                  <a:pt x="17253" y="5805"/>
                  <a:pt x="17253" y="5805"/>
                </a:cubicBezTo>
                <a:cubicBezTo>
                  <a:pt x="19291" y="16470"/>
                  <a:pt x="19291" y="16470"/>
                  <a:pt x="19291" y="16470"/>
                </a:cubicBezTo>
                <a:cubicBezTo>
                  <a:pt x="2309" y="16470"/>
                  <a:pt x="2309" y="16470"/>
                  <a:pt x="2309" y="16470"/>
                </a:cubicBezTo>
                <a:lnTo>
                  <a:pt x="4211" y="5805"/>
                </a:lnTo>
                <a:close/>
                <a:moveTo>
                  <a:pt x="20649" y="19980"/>
                </a:moveTo>
                <a:cubicBezTo>
                  <a:pt x="20649" y="20385"/>
                  <a:pt x="20377" y="20655"/>
                  <a:pt x="19970" y="20655"/>
                </a:cubicBezTo>
                <a:cubicBezTo>
                  <a:pt x="1630" y="20655"/>
                  <a:pt x="1630" y="20655"/>
                  <a:pt x="1630" y="20655"/>
                </a:cubicBezTo>
                <a:cubicBezTo>
                  <a:pt x="1223" y="20655"/>
                  <a:pt x="951" y="20385"/>
                  <a:pt x="951" y="19980"/>
                </a:cubicBezTo>
                <a:cubicBezTo>
                  <a:pt x="951" y="17955"/>
                  <a:pt x="951" y="17955"/>
                  <a:pt x="951" y="17955"/>
                </a:cubicBezTo>
                <a:cubicBezTo>
                  <a:pt x="951" y="17685"/>
                  <a:pt x="1223" y="17280"/>
                  <a:pt x="1630" y="17280"/>
                </a:cubicBezTo>
                <a:cubicBezTo>
                  <a:pt x="19970" y="17280"/>
                  <a:pt x="19970" y="17280"/>
                  <a:pt x="19970" y="17280"/>
                </a:cubicBezTo>
                <a:cubicBezTo>
                  <a:pt x="20377" y="17280"/>
                  <a:pt x="20649" y="17685"/>
                  <a:pt x="20649" y="17955"/>
                </a:cubicBezTo>
                <a:lnTo>
                  <a:pt x="20649" y="19980"/>
                </a:lnTo>
                <a:close/>
                <a:moveTo>
                  <a:pt x="11683" y="18630"/>
                </a:moveTo>
                <a:cubicBezTo>
                  <a:pt x="9917" y="18630"/>
                  <a:pt x="9917" y="18630"/>
                  <a:pt x="9917" y="18630"/>
                </a:cubicBezTo>
                <a:cubicBezTo>
                  <a:pt x="9645" y="18630"/>
                  <a:pt x="9509" y="18765"/>
                  <a:pt x="9509" y="19035"/>
                </a:cubicBezTo>
                <a:cubicBezTo>
                  <a:pt x="9509" y="19305"/>
                  <a:pt x="9645" y="19440"/>
                  <a:pt x="9917" y="19440"/>
                </a:cubicBezTo>
                <a:cubicBezTo>
                  <a:pt x="11683" y="19440"/>
                  <a:pt x="11683" y="19440"/>
                  <a:pt x="11683" y="19440"/>
                </a:cubicBezTo>
                <a:cubicBezTo>
                  <a:pt x="11819" y="19440"/>
                  <a:pt x="12091" y="19305"/>
                  <a:pt x="12091" y="19035"/>
                </a:cubicBezTo>
                <a:cubicBezTo>
                  <a:pt x="12091" y="18765"/>
                  <a:pt x="11819" y="18630"/>
                  <a:pt x="11683" y="186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59" name="Freeform 18"/>
          <p:cNvSpPr/>
          <p:nvPr/>
        </p:nvSpPr>
        <p:spPr>
          <a:xfrm>
            <a:off x="4949826" y="5775326"/>
            <a:ext cx="93345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68" y="6885"/>
                </a:moveTo>
                <a:cubicBezTo>
                  <a:pt x="7568" y="6615"/>
                  <a:pt x="7410" y="6615"/>
                  <a:pt x="7095" y="6480"/>
                </a:cubicBezTo>
                <a:cubicBezTo>
                  <a:pt x="5203" y="6345"/>
                  <a:pt x="5203" y="6345"/>
                  <a:pt x="5203" y="6345"/>
                </a:cubicBezTo>
                <a:cubicBezTo>
                  <a:pt x="4257" y="4725"/>
                  <a:pt x="4257" y="4725"/>
                  <a:pt x="4257" y="4725"/>
                </a:cubicBezTo>
                <a:cubicBezTo>
                  <a:pt x="4099" y="4590"/>
                  <a:pt x="3942" y="4455"/>
                  <a:pt x="3784" y="4455"/>
                </a:cubicBezTo>
                <a:cubicBezTo>
                  <a:pt x="3626" y="4455"/>
                  <a:pt x="3469" y="4590"/>
                  <a:pt x="3311" y="4725"/>
                </a:cubicBezTo>
                <a:cubicBezTo>
                  <a:pt x="2365" y="6345"/>
                  <a:pt x="2365" y="6345"/>
                  <a:pt x="2365" y="6345"/>
                </a:cubicBezTo>
                <a:cubicBezTo>
                  <a:pt x="473" y="6480"/>
                  <a:pt x="473" y="6480"/>
                  <a:pt x="473" y="6480"/>
                </a:cubicBezTo>
                <a:cubicBezTo>
                  <a:pt x="315" y="6615"/>
                  <a:pt x="158" y="6615"/>
                  <a:pt x="0" y="6885"/>
                </a:cubicBezTo>
                <a:cubicBezTo>
                  <a:pt x="0" y="7020"/>
                  <a:pt x="0" y="7155"/>
                  <a:pt x="158" y="7290"/>
                </a:cubicBezTo>
                <a:cubicBezTo>
                  <a:pt x="1577" y="8505"/>
                  <a:pt x="1577" y="8505"/>
                  <a:pt x="1577" y="8505"/>
                </a:cubicBezTo>
                <a:cubicBezTo>
                  <a:pt x="1261" y="10260"/>
                  <a:pt x="1261" y="10260"/>
                  <a:pt x="1261" y="10260"/>
                </a:cubicBezTo>
                <a:cubicBezTo>
                  <a:pt x="1261" y="10395"/>
                  <a:pt x="1261" y="10530"/>
                  <a:pt x="1419" y="10665"/>
                </a:cubicBezTo>
                <a:cubicBezTo>
                  <a:pt x="1577" y="10665"/>
                  <a:pt x="1734" y="10665"/>
                  <a:pt x="1734" y="10665"/>
                </a:cubicBezTo>
                <a:cubicBezTo>
                  <a:pt x="1892" y="10665"/>
                  <a:pt x="1892" y="10665"/>
                  <a:pt x="2050" y="10665"/>
                </a:cubicBezTo>
                <a:cubicBezTo>
                  <a:pt x="3784" y="9855"/>
                  <a:pt x="3784" y="9855"/>
                  <a:pt x="3784" y="9855"/>
                </a:cubicBezTo>
                <a:cubicBezTo>
                  <a:pt x="5518" y="10665"/>
                  <a:pt x="5518" y="10665"/>
                  <a:pt x="5518" y="10665"/>
                </a:cubicBezTo>
                <a:cubicBezTo>
                  <a:pt x="5676" y="10800"/>
                  <a:pt x="5991" y="10800"/>
                  <a:pt x="6149" y="10665"/>
                </a:cubicBezTo>
                <a:cubicBezTo>
                  <a:pt x="6307" y="10530"/>
                  <a:pt x="6307" y="10395"/>
                  <a:pt x="6307" y="10260"/>
                </a:cubicBezTo>
                <a:cubicBezTo>
                  <a:pt x="5991" y="8505"/>
                  <a:pt x="5991" y="8505"/>
                  <a:pt x="5991" y="8505"/>
                </a:cubicBezTo>
                <a:cubicBezTo>
                  <a:pt x="7410" y="7290"/>
                  <a:pt x="7410" y="7290"/>
                  <a:pt x="7410" y="7290"/>
                </a:cubicBezTo>
                <a:cubicBezTo>
                  <a:pt x="7568" y="7155"/>
                  <a:pt x="7568" y="7020"/>
                  <a:pt x="7568" y="6885"/>
                </a:cubicBezTo>
                <a:close/>
                <a:moveTo>
                  <a:pt x="5045" y="7965"/>
                </a:moveTo>
                <a:cubicBezTo>
                  <a:pt x="4888" y="8100"/>
                  <a:pt x="4888" y="8235"/>
                  <a:pt x="4888" y="8370"/>
                </a:cubicBezTo>
                <a:cubicBezTo>
                  <a:pt x="5045" y="9450"/>
                  <a:pt x="5045" y="9450"/>
                  <a:pt x="5045" y="9450"/>
                </a:cubicBezTo>
                <a:cubicBezTo>
                  <a:pt x="4099" y="8910"/>
                  <a:pt x="4099" y="8910"/>
                  <a:pt x="4099" y="8910"/>
                </a:cubicBezTo>
                <a:cubicBezTo>
                  <a:pt x="3942" y="8910"/>
                  <a:pt x="3784" y="8910"/>
                  <a:pt x="3626" y="8910"/>
                </a:cubicBezTo>
                <a:cubicBezTo>
                  <a:pt x="2523" y="9450"/>
                  <a:pt x="2523" y="9450"/>
                  <a:pt x="2523" y="9450"/>
                </a:cubicBezTo>
                <a:cubicBezTo>
                  <a:pt x="2680" y="8370"/>
                  <a:pt x="2680" y="8370"/>
                  <a:pt x="2680" y="8370"/>
                </a:cubicBezTo>
                <a:cubicBezTo>
                  <a:pt x="2680" y="8235"/>
                  <a:pt x="2680" y="8100"/>
                  <a:pt x="2523" y="7965"/>
                </a:cubicBezTo>
                <a:cubicBezTo>
                  <a:pt x="1577" y="7290"/>
                  <a:pt x="1577" y="7290"/>
                  <a:pt x="1577" y="7290"/>
                </a:cubicBezTo>
                <a:cubicBezTo>
                  <a:pt x="2838" y="7155"/>
                  <a:pt x="2838" y="7155"/>
                  <a:pt x="2838" y="7155"/>
                </a:cubicBezTo>
                <a:cubicBezTo>
                  <a:pt x="2996" y="7155"/>
                  <a:pt x="3153" y="7020"/>
                  <a:pt x="3311" y="6885"/>
                </a:cubicBezTo>
                <a:cubicBezTo>
                  <a:pt x="3784" y="5940"/>
                  <a:pt x="3784" y="5940"/>
                  <a:pt x="3784" y="5940"/>
                </a:cubicBezTo>
                <a:cubicBezTo>
                  <a:pt x="4415" y="6885"/>
                  <a:pt x="4415" y="6885"/>
                  <a:pt x="4415" y="6885"/>
                </a:cubicBezTo>
                <a:cubicBezTo>
                  <a:pt x="4415" y="7020"/>
                  <a:pt x="4572" y="7155"/>
                  <a:pt x="4730" y="7155"/>
                </a:cubicBezTo>
                <a:cubicBezTo>
                  <a:pt x="5991" y="7290"/>
                  <a:pt x="5991" y="7290"/>
                  <a:pt x="5991" y="7290"/>
                </a:cubicBezTo>
                <a:lnTo>
                  <a:pt x="5045" y="7965"/>
                </a:lnTo>
                <a:close/>
                <a:moveTo>
                  <a:pt x="21600" y="6885"/>
                </a:moveTo>
                <a:cubicBezTo>
                  <a:pt x="21600" y="6615"/>
                  <a:pt x="21442" y="6615"/>
                  <a:pt x="21127" y="6480"/>
                </a:cubicBezTo>
                <a:cubicBezTo>
                  <a:pt x="19235" y="6345"/>
                  <a:pt x="19235" y="6345"/>
                  <a:pt x="19235" y="6345"/>
                </a:cubicBezTo>
                <a:cubicBezTo>
                  <a:pt x="18289" y="4725"/>
                  <a:pt x="18289" y="4725"/>
                  <a:pt x="18289" y="4725"/>
                </a:cubicBezTo>
                <a:cubicBezTo>
                  <a:pt x="18289" y="4590"/>
                  <a:pt x="17974" y="4455"/>
                  <a:pt x="17816" y="4455"/>
                </a:cubicBezTo>
                <a:cubicBezTo>
                  <a:pt x="17658" y="4455"/>
                  <a:pt x="17501" y="4590"/>
                  <a:pt x="17343" y="4725"/>
                </a:cubicBezTo>
                <a:cubicBezTo>
                  <a:pt x="16555" y="6345"/>
                  <a:pt x="16555" y="6345"/>
                  <a:pt x="16555" y="6345"/>
                </a:cubicBezTo>
                <a:cubicBezTo>
                  <a:pt x="14505" y="6480"/>
                  <a:pt x="14505" y="6480"/>
                  <a:pt x="14505" y="6480"/>
                </a:cubicBezTo>
                <a:cubicBezTo>
                  <a:pt x="14347" y="6615"/>
                  <a:pt x="14190" y="6615"/>
                  <a:pt x="14032" y="6885"/>
                </a:cubicBezTo>
                <a:cubicBezTo>
                  <a:pt x="14032" y="7020"/>
                  <a:pt x="14032" y="7155"/>
                  <a:pt x="14190" y="7290"/>
                </a:cubicBezTo>
                <a:cubicBezTo>
                  <a:pt x="15609" y="8505"/>
                  <a:pt x="15609" y="8505"/>
                  <a:pt x="15609" y="8505"/>
                </a:cubicBezTo>
                <a:cubicBezTo>
                  <a:pt x="15293" y="10260"/>
                  <a:pt x="15293" y="10260"/>
                  <a:pt x="15293" y="10260"/>
                </a:cubicBezTo>
                <a:cubicBezTo>
                  <a:pt x="15293" y="10395"/>
                  <a:pt x="15293" y="10530"/>
                  <a:pt x="15451" y="10665"/>
                </a:cubicBezTo>
                <a:cubicBezTo>
                  <a:pt x="15609" y="10800"/>
                  <a:pt x="15924" y="10800"/>
                  <a:pt x="16082" y="10665"/>
                </a:cubicBezTo>
                <a:cubicBezTo>
                  <a:pt x="17816" y="9855"/>
                  <a:pt x="17816" y="9855"/>
                  <a:pt x="17816" y="9855"/>
                </a:cubicBezTo>
                <a:cubicBezTo>
                  <a:pt x="19550" y="10665"/>
                  <a:pt x="19550" y="10665"/>
                  <a:pt x="19550" y="10665"/>
                </a:cubicBezTo>
                <a:cubicBezTo>
                  <a:pt x="19708" y="10665"/>
                  <a:pt x="19708" y="10665"/>
                  <a:pt x="19866" y="10665"/>
                </a:cubicBezTo>
                <a:cubicBezTo>
                  <a:pt x="20023" y="10665"/>
                  <a:pt x="20023" y="10665"/>
                  <a:pt x="20181" y="10665"/>
                </a:cubicBezTo>
                <a:cubicBezTo>
                  <a:pt x="20339" y="10530"/>
                  <a:pt x="20339" y="10395"/>
                  <a:pt x="20339" y="10260"/>
                </a:cubicBezTo>
                <a:cubicBezTo>
                  <a:pt x="20023" y="8505"/>
                  <a:pt x="20023" y="8505"/>
                  <a:pt x="20023" y="8505"/>
                </a:cubicBezTo>
                <a:cubicBezTo>
                  <a:pt x="21442" y="7290"/>
                  <a:pt x="21442" y="7290"/>
                  <a:pt x="21442" y="7290"/>
                </a:cubicBezTo>
                <a:cubicBezTo>
                  <a:pt x="21600" y="7155"/>
                  <a:pt x="21600" y="7020"/>
                  <a:pt x="21600" y="6885"/>
                </a:cubicBezTo>
                <a:close/>
                <a:moveTo>
                  <a:pt x="19077" y="7965"/>
                </a:moveTo>
                <a:cubicBezTo>
                  <a:pt x="18920" y="8100"/>
                  <a:pt x="18920" y="8235"/>
                  <a:pt x="18920" y="8370"/>
                </a:cubicBezTo>
                <a:cubicBezTo>
                  <a:pt x="19235" y="9450"/>
                  <a:pt x="19235" y="9450"/>
                  <a:pt x="19235" y="9450"/>
                </a:cubicBezTo>
                <a:cubicBezTo>
                  <a:pt x="18131" y="8910"/>
                  <a:pt x="18131" y="8910"/>
                  <a:pt x="18131" y="8910"/>
                </a:cubicBezTo>
                <a:cubicBezTo>
                  <a:pt x="17974" y="8910"/>
                  <a:pt x="17974" y="8910"/>
                  <a:pt x="17816" y="8910"/>
                </a:cubicBezTo>
                <a:cubicBezTo>
                  <a:pt x="17816" y="8910"/>
                  <a:pt x="17658" y="8910"/>
                  <a:pt x="17658" y="8910"/>
                </a:cubicBezTo>
                <a:cubicBezTo>
                  <a:pt x="16555" y="9450"/>
                  <a:pt x="16555" y="9450"/>
                  <a:pt x="16555" y="9450"/>
                </a:cubicBezTo>
                <a:cubicBezTo>
                  <a:pt x="16712" y="8370"/>
                  <a:pt x="16712" y="8370"/>
                  <a:pt x="16712" y="8370"/>
                </a:cubicBezTo>
                <a:cubicBezTo>
                  <a:pt x="16712" y="8235"/>
                  <a:pt x="16712" y="8100"/>
                  <a:pt x="16555" y="7965"/>
                </a:cubicBezTo>
                <a:cubicBezTo>
                  <a:pt x="15766" y="7290"/>
                  <a:pt x="15766" y="7290"/>
                  <a:pt x="15766" y="7290"/>
                </a:cubicBezTo>
                <a:cubicBezTo>
                  <a:pt x="16870" y="7155"/>
                  <a:pt x="16870" y="7155"/>
                  <a:pt x="16870" y="7155"/>
                </a:cubicBezTo>
                <a:cubicBezTo>
                  <a:pt x="17028" y="7155"/>
                  <a:pt x="17185" y="7020"/>
                  <a:pt x="17343" y="6885"/>
                </a:cubicBezTo>
                <a:cubicBezTo>
                  <a:pt x="17816" y="5940"/>
                  <a:pt x="17816" y="5940"/>
                  <a:pt x="17816" y="5940"/>
                </a:cubicBezTo>
                <a:cubicBezTo>
                  <a:pt x="18447" y="6885"/>
                  <a:pt x="18447" y="6885"/>
                  <a:pt x="18447" y="6885"/>
                </a:cubicBezTo>
                <a:cubicBezTo>
                  <a:pt x="18447" y="7020"/>
                  <a:pt x="18604" y="7155"/>
                  <a:pt x="18762" y="7155"/>
                </a:cubicBezTo>
                <a:cubicBezTo>
                  <a:pt x="20023" y="7290"/>
                  <a:pt x="20023" y="7290"/>
                  <a:pt x="20023" y="7290"/>
                </a:cubicBezTo>
                <a:lnTo>
                  <a:pt x="19077" y="7965"/>
                </a:lnTo>
                <a:close/>
                <a:moveTo>
                  <a:pt x="14663" y="2295"/>
                </a:moveTo>
                <a:cubicBezTo>
                  <a:pt x="14505" y="2160"/>
                  <a:pt x="14347" y="2025"/>
                  <a:pt x="14190" y="2025"/>
                </a:cubicBezTo>
                <a:cubicBezTo>
                  <a:pt x="12140" y="1755"/>
                  <a:pt x="12140" y="1755"/>
                  <a:pt x="12140" y="1755"/>
                </a:cubicBezTo>
                <a:cubicBezTo>
                  <a:pt x="11352" y="270"/>
                  <a:pt x="11352" y="270"/>
                  <a:pt x="11352" y="270"/>
                </a:cubicBezTo>
                <a:cubicBezTo>
                  <a:pt x="11194" y="135"/>
                  <a:pt x="11036" y="0"/>
                  <a:pt x="10879" y="0"/>
                </a:cubicBezTo>
                <a:cubicBezTo>
                  <a:pt x="10564" y="0"/>
                  <a:pt x="10406" y="135"/>
                  <a:pt x="10406" y="270"/>
                </a:cubicBezTo>
                <a:cubicBezTo>
                  <a:pt x="9460" y="1755"/>
                  <a:pt x="9460" y="1755"/>
                  <a:pt x="9460" y="1755"/>
                </a:cubicBezTo>
                <a:cubicBezTo>
                  <a:pt x="7410" y="2025"/>
                  <a:pt x="7410" y="2025"/>
                  <a:pt x="7410" y="2025"/>
                </a:cubicBezTo>
                <a:cubicBezTo>
                  <a:pt x="7253" y="2025"/>
                  <a:pt x="7095" y="2160"/>
                  <a:pt x="7095" y="2295"/>
                </a:cubicBezTo>
                <a:cubicBezTo>
                  <a:pt x="6937" y="2565"/>
                  <a:pt x="7095" y="2700"/>
                  <a:pt x="7253" y="2835"/>
                </a:cubicBezTo>
                <a:cubicBezTo>
                  <a:pt x="8672" y="4050"/>
                  <a:pt x="8672" y="4050"/>
                  <a:pt x="8672" y="4050"/>
                </a:cubicBezTo>
                <a:cubicBezTo>
                  <a:pt x="8356" y="5670"/>
                  <a:pt x="8356" y="5670"/>
                  <a:pt x="8356" y="5670"/>
                </a:cubicBezTo>
                <a:cubicBezTo>
                  <a:pt x="8199" y="5805"/>
                  <a:pt x="8356" y="6075"/>
                  <a:pt x="8514" y="6075"/>
                </a:cubicBezTo>
                <a:cubicBezTo>
                  <a:pt x="8672" y="6210"/>
                  <a:pt x="8829" y="6210"/>
                  <a:pt x="8987" y="6210"/>
                </a:cubicBezTo>
                <a:cubicBezTo>
                  <a:pt x="10879" y="5400"/>
                  <a:pt x="10879" y="5400"/>
                  <a:pt x="10879" y="5400"/>
                </a:cubicBezTo>
                <a:cubicBezTo>
                  <a:pt x="12613" y="6210"/>
                  <a:pt x="12613" y="6210"/>
                  <a:pt x="12613" y="6210"/>
                </a:cubicBezTo>
                <a:cubicBezTo>
                  <a:pt x="12613" y="6210"/>
                  <a:pt x="12771" y="6210"/>
                  <a:pt x="12771" y="6210"/>
                </a:cubicBezTo>
                <a:cubicBezTo>
                  <a:pt x="12928" y="6210"/>
                  <a:pt x="13086" y="6210"/>
                  <a:pt x="13086" y="6075"/>
                </a:cubicBezTo>
                <a:cubicBezTo>
                  <a:pt x="13244" y="6075"/>
                  <a:pt x="13401" y="5805"/>
                  <a:pt x="13401" y="5670"/>
                </a:cubicBezTo>
                <a:cubicBezTo>
                  <a:pt x="13086" y="4050"/>
                  <a:pt x="13086" y="4050"/>
                  <a:pt x="13086" y="4050"/>
                </a:cubicBezTo>
                <a:cubicBezTo>
                  <a:pt x="14505" y="2835"/>
                  <a:pt x="14505" y="2835"/>
                  <a:pt x="14505" y="2835"/>
                </a:cubicBezTo>
                <a:cubicBezTo>
                  <a:pt x="14663" y="2700"/>
                  <a:pt x="14663" y="2565"/>
                  <a:pt x="14663" y="2295"/>
                </a:cubicBezTo>
                <a:close/>
                <a:moveTo>
                  <a:pt x="12140" y="3510"/>
                </a:moveTo>
                <a:cubicBezTo>
                  <a:pt x="11982" y="3645"/>
                  <a:pt x="11982" y="3780"/>
                  <a:pt x="11982" y="3915"/>
                </a:cubicBezTo>
                <a:cubicBezTo>
                  <a:pt x="12140" y="4995"/>
                  <a:pt x="12140" y="4995"/>
                  <a:pt x="12140" y="4995"/>
                </a:cubicBezTo>
                <a:cubicBezTo>
                  <a:pt x="11036" y="4455"/>
                  <a:pt x="11036" y="4455"/>
                  <a:pt x="11036" y="4455"/>
                </a:cubicBezTo>
                <a:cubicBezTo>
                  <a:pt x="11036" y="4455"/>
                  <a:pt x="10879" y="4455"/>
                  <a:pt x="10879" y="4455"/>
                </a:cubicBezTo>
                <a:cubicBezTo>
                  <a:pt x="10721" y="4455"/>
                  <a:pt x="10721" y="4455"/>
                  <a:pt x="10564" y="4455"/>
                </a:cubicBezTo>
                <a:cubicBezTo>
                  <a:pt x="9460" y="4995"/>
                  <a:pt x="9460" y="4995"/>
                  <a:pt x="9460" y="4995"/>
                </a:cubicBezTo>
                <a:cubicBezTo>
                  <a:pt x="9775" y="3915"/>
                  <a:pt x="9775" y="3915"/>
                  <a:pt x="9775" y="3915"/>
                </a:cubicBezTo>
                <a:cubicBezTo>
                  <a:pt x="9775" y="3780"/>
                  <a:pt x="9618" y="3645"/>
                  <a:pt x="9618" y="3510"/>
                </a:cubicBezTo>
                <a:cubicBezTo>
                  <a:pt x="8672" y="2835"/>
                  <a:pt x="8672" y="2835"/>
                  <a:pt x="8672" y="2835"/>
                </a:cubicBezTo>
                <a:cubicBezTo>
                  <a:pt x="9933" y="2700"/>
                  <a:pt x="9933" y="2700"/>
                  <a:pt x="9933" y="2700"/>
                </a:cubicBezTo>
                <a:cubicBezTo>
                  <a:pt x="10091" y="2565"/>
                  <a:pt x="10248" y="2565"/>
                  <a:pt x="10248" y="2430"/>
                </a:cubicBezTo>
                <a:cubicBezTo>
                  <a:pt x="10879" y="1485"/>
                  <a:pt x="10879" y="1485"/>
                  <a:pt x="10879" y="1485"/>
                </a:cubicBezTo>
                <a:cubicBezTo>
                  <a:pt x="11352" y="2430"/>
                  <a:pt x="11352" y="2430"/>
                  <a:pt x="11352" y="2430"/>
                </a:cubicBezTo>
                <a:cubicBezTo>
                  <a:pt x="11509" y="2565"/>
                  <a:pt x="11509" y="2565"/>
                  <a:pt x="11825" y="2700"/>
                </a:cubicBezTo>
                <a:cubicBezTo>
                  <a:pt x="12928" y="2835"/>
                  <a:pt x="12928" y="2835"/>
                  <a:pt x="12928" y="2835"/>
                </a:cubicBezTo>
                <a:lnTo>
                  <a:pt x="12140" y="3510"/>
                </a:lnTo>
                <a:close/>
                <a:moveTo>
                  <a:pt x="16712" y="14445"/>
                </a:moveTo>
                <a:cubicBezTo>
                  <a:pt x="16712" y="14040"/>
                  <a:pt x="16555" y="13635"/>
                  <a:pt x="16239" y="13365"/>
                </a:cubicBezTo>
                <a:cubicBezTo>
                  <a:pt x="15924" y="13095"/>
                  <a:pt x="15609" y="13095"/>
                  <a:pt x="15293" y="13095"/>
                </a:cubicBezTo>
                <a:cubicBezTo>
                  <a:pt x="11825" y="13095"/>
                  <a:pt x="11825" y="13095"/>
                  <a:pt x="11825" y="13095"/>
                </a:cubicBezTo>
                <a:cubicBezTo>
                  <a:pt x="12928" y="11340"/>
                  <a:pt x="12928" y="11340"/>
                  <a:pt x="12928" y="11340"/>
                </a:cubicBezTo>
                <a:cubicBezTo>
                  <a:pt x="12928" y="11340"/>
                  <a:pt x="12928" y="11340"/>
                  <a:pt x="12928" y="11205"/>
                </a:cubicBezTo>
                <a:cubicBezTo>
                  <a:pt x="13559" y="9990"/>
                  <a:pt x="13086" y="8775"/>
                  <a:pt x="11982" y="8100"/>
                </a:cubicBezTo>
                <a:cubicBezTo>
                  <a:pt x="11509" y="7830"/>
                  <a:pt x="10879" y="7695"/>
                  <a:pt x="10406" y="7830"/>
                </a:cubicBezTo>
                <a:cubicBezTo>
                  <a:pt x="10091" y="7965"/>
                  <a:pt x="9775" y="8100"/>
                  <a:pt x="9618" y="8370"/>
                </a:cubicBezTo>
                <a:cubicBezTo>
                  <a:pt x="9460" y="8370"/>
                  <a:pt x="9460" y="8505"/>
                  <a:pt x="9460" y="8505"/>
                </a:cubicBezTo>
                <a:cubicBezTo>
                  <a:pt x="8829" y="10530"/>
                  <a:pt x="8829" y="10530"/>
                  <a:pt x="8829" y="10530"/>
                </a:cubicBezTo>
                <a:cubicBezTo>
                  <a:pt x="5518" y="13500"/>
                  <a:pt x="5518" y="13500"/>
                  <a:pt x="5518" y="13500"/>
                </a:cubicBezTo>
                <a:cubicBezTo>
                  <a:pt x="3469" y="13500"/>
                  <a:pt x="3469" y="13500"/>
                  <a:pt x="3469" y="13500"/>
                </a:cubicBezTo>
                <a:cubicBezTo>
                  <a:pt x="3311" y="13500"/>
                  <a:pt x="2996" y="13635"/>
                  <a:pt x="2996" y="13905"/>
                </a:cubicBezTo>
                <a:cubicBezTo>
                  <a:pt x="2050" y="19710"/>
                  <a:pt x="2050" y="19710"/>
                  <a:pt x="2050" y="19710"/>
                </a:cubicBezTo>
                <a:cubicBezTo>
                  <a:pt x="2050" y="19845"/>
                  <a:pt x="2050" y="19980"/>
                  <a:pt x="2207" y="19980"/>
                </a:cubicBezTo>
                <a:cubicBezTo>
                  <a:pt x="2365" y="20115"/>
                  <a:pt x="2523" y="20115"/>
                  <a:pt x="2523" y="20115"/>
                </a:cubicBezTo>
                <a:cubicBezTo>
                  <a:pt x="5045" y="20115"/>
                  <a:pt x="5045" y="20115"/>
                  <a:pt x="5045" y="20115"/>
                </a:cubicBezTo>
                <a:cubicBezTo>
                  <a:pt x="5834" y="20385"/>
                  <a:pt x="6307" y="20655"/>
                  <a:pt x="6937" y="20925"/>
                </a:cubicBezTo>
                <a:cubicBezTo>
                  <a:pt x="7568" y="21195"/>
                  <a:pt x="8356" y="21600"/>
                  <a:pt x="9302" y="21600"/>
                </a:cubicBezTo>
                <a:cubicBezTo>
                  <a:pt x="9302" y="21600"/>
                  <a:pt x="9302" y="21600"/>
                  <a:pt x="9302" y="21600"/>
                </a:cubicBezTo>
                <a:cubicBezTo>
                  <a:pt x="12771" y="21600"/>
                  <a:pt x="12771" y="21600"/>
                  <a:pt x="12771" y="21600"/>
                </a:cubicBezTo>
                <a:cubicBezTo>
                  <a:pt x="13717" y="21600"/>
                  <a:pt x="14347" y="21060"/>
                  <a:pt x="14347" y="20250"/>
                </a:cubicBezTo>
                <a:cubicBezTo>
                  <a:pt x="14347" y="19980"/>
                  <a:pt x="14190" y="19710"/>
                  <a:pt x="14190" y="19575"/>
                </a:cubicBezTo>
                <a:cubicBezTo>
                  <a:pt x="14663" y="19440"/>
                  <a:pt x="15136" y="18900"/>
                  <a:pt x="15136" y="18225"/>
                </a:cubicBezTo>
                <a:cubicBezTo>
                  <a:pt x="15136" y="18090"/>
                  <a:pt x="14978" y="17820"/>
                  <a:pt x="14978" y="17685"/>
                </a:cubicBezTo>
                <a:cubicBezTo>
                  <a:pt x="15451" y="17550"/>
                  <a:pt x="15924" y="17010"/>
                  <a:pt x="15924" y="16335"/>
                </a:cubicBezTo>
                <a:cubicBezTo>
                  <a:pt x="15924" y="16200"/>
                  <a:pt x="15766" y="15930"/>
                  <a:pt x="15766" y="15795"/>
                </a:cubicBezTo>
                <a:cubicBezTo>
                  <a:pt x="16397" y="15525"/>
                  <a:pt x="16712" y="15120"/>
                  <a:pt x="16712" y="14445"/>
                </a:cubicBezTo>
                <a:close/>
                <a:moveTo>
                  <a:pt x="15293" y="14985"/>
                </a:moveTo>
                <a:cubicBezTo>
                  <a:pt x="14347" y="14985"/>
                  <a:pt x="14347" y="14985"/>
                  <a:pt x="14347" y="14985"/>
                </a:cubicBezTo>
                <a:cubicBezTo>
                  <a:pt x="14347" y="14985"/>
                  <a:pt x="14347" y="14985"/>
                  <a:pt x="14347" y="14985"/>
                </a:cubicBezTo>
                <a:cubicBezTo>
                  <a:pt x="13559" y="14985"/>
                  <a:pt x="13559" y="14985"/>
                  <a:pt x="13559" y="14985"/>
                </a:cubicBezTo>
                <a:cubicBezTo>
                  <a:pt x="13244" y="14985"/>
                  <a:pt x="12928" y="15120"/>
                  <a:pt x="12928" y="15390"/>
                </a:cubicBezTo>
                <a:cubicBezTo>
                  <a:pt x="12928" y="15660"/>
                  <a:pt x="13244" y="15795"/>
                  <a:pt x="13559" y="15795"/>
                </a:cubicBezTo>
                <a:cubicBezTo>
                  <a:pt x="14347" y="15795"/>
                  <a:pt x="14347" y="15795"/>
                  <a:pt x="14347" y="15795"/>
                </a:cubicBezTo>
                <a:cubicBezTo>
                  <a:pt x="14347" y="15795"/>
                  <a:pt x="14347" y="15795"/>
                  <a:pt x="14347" y="15795"/>
                </a:cubicBezTo>
                <a:cubicBezTo>
                  <a:pt x="14820" y="15795"/>
                  <a:pt x="14820" y="16200"/>
                  <a:pt x="14820" y="16335"/>
                </a:cubicBezTo>
                <a:cubicBezTo>
                  <a:pt x="14820" y="16605"/>
                  <a:pt x="14820" y="16875"/>
                  <a:pt x="14347" y="16875"/>
                </a:cubicBezTo>
                <a:cubicBezTo>
                  <a:pt x="13559" y="16875"/>
                  <a:pt x="13559" y="16875"/>
                  <a:pt x="13559" y="16875"/>
                </a:cubicBezTo>
                <a:cubicBezTo>
                  <a:pt x="12613" y="16875"/>
                  <a:pt x="12613" y="16875"/>
                  <a:pt x="12613" y="16875"/>
                </a:cubicBezTo>
                <a:cubicBezTo>
                  <a:pt x="12613" y="16875"/>
                  <a:pt x="12613" y="16875"/>
                  <a:pt x="12613" y="16875"/>
                </a:cubicBezTo>
                <a:cubicBezTo>
                  <a:pt x="12298" y="16875"/>
                  <a:pt x="12140" y="17010"/>
                  <a:pt x="12140" y="17280"/>
                </a:cubicBezTo>
                <a:cubicBezTo>
                  <a:pt x="12140" y="17550"/>
                  <a:pt x="12298" y="17820"/>
                  <a:pt x="12613" y="17820"/>
                </a:cubicBezTo>
                <a:cubicBezTo>
                  <a:pt x="12613" y="17820"/>
                  <a:pt x="12613" y="17820"/>
                  <a:pt x="12613" y="17820"/>
                </a:cubicBezTo>
                <a:cubicBezTo>
                  <a:pt x="13559" y="17820"/>
                  <a:pt x="13559" y="17820"/>
                  <a:pt x="13559" y="17820"/>
                </a:cubicBezTo>
                <a:cubicBezTo>
                  <a:pt x="14032" y="17820"/>
                  <a:pt x="14032" y="18090"/>
                  <a:pt x="14032" y="18225"/>
                </a:cubicBezTo>
                <a:cubicBezTo>
                  <a:pt x="14032" y="18495"/>
                  <a:pt x="14032" y="18765"/>
                  <a:pt x="13559" y="18765"/>
                </a:cubicBezTo>
                <a:cubicBezTo>
                  <a:pt x="12771" y="18765"/>
                  <a:pt x="12771" y="18765"/>
                  <a:pt x="12771" y="18765"/>
                </a:cubicBezTo>
                <a:cubicBezTo>
                  <a:pt x="12140" y="18765"/>
                  <a:pt x="12140" y="18765"/>
                  <a:pt x="12140" y="18765"/>
                </a:cubicBezTo>
                <a:cubicBezTo>
                  <a:pt x="11825" y="18765"/>
                  <a:pt x="11825" y="18765"/>
                  <a:pt x="11825" y="18765"/>
                </a:cubicBezTo>
                <a:cubicBezTo>
                  <a:pt x="11509" y="18765"/>
                  <a:pt x="11352" y="19035"/>
                  <a:pt x="11352" y="19170"/>
                </a:cubicBezTo>
                <a:cubicBezTo>
                  <a:pt x="11352" y="19440"/>
                  <a:pt x="11509" y="19710"/>
                  <a:pt x="11825" y="19710"/>
                </a:cubicBezTo>
                <a:cubicBezTo>
                  <a:pt x="12140" y="19710"/>
                  <a:pt x="12140" y="19710"/>
                  <a:pt x="12140" y="19710"/>
                </a:cubicBezTo>
                <a:cubicBezTo>
                  <a:pt x="12771" y="19710"/>
                  <a:pt x="12771" y="19710"/>
                  <a:pt x="12771" y="19710"/>
                </a:cubicBezTo>
                <a:cubicBezTo>
                  <a:pt x="13244" y="19710"/>
                  <a:pt x="13244" y="19980"/>
                  <a:pt x="13244" y="20250"/>
                </a:cubicBezTo>
                <a:cubicBezTo>
                  <a:pt x="13244" y="20385"/>
                  <a:pt x="13086" y="20655"/>
                  <a:pt x="12771" y="20655"/>
                </a:cubicBezTo>
                <a:cubicBezTo>
                  <a:pt x="9302" y="20655"/>
                  <a:pt x="9302" y="20655"/>
                  <a:pt x="9302" y="20655"/>
                </a:cubicBezTo>
                <a:cubicBezTo>
                  <a:pt x="9302" y="20655"/>
                  <a:pt x="9302" y="20655"/>
                  <a:pt x="9302" y="20655"/>
                </a:cubicBezTo>
                <a:cubicBezTo>
                  <a:pt x="8672" y="20655"/>
                  <a:pt x="8041" y="20385"/>
                  <a:pt x="7410" y="20115"/>
                </a:cubicBezTo>
                <a:cubicBezTo>
                  <a:pt x="6780" y="19845"/>
                  <a:pt x="6149" y="19440"/>
                  <a:pt x="5361" y="19305"/>
                </a:cubicBezTo>
                <a:cubicBezTo>
                  <a:pt x="5203" y="19305"/>
                  <a:pt x="5203" y="19305"/>
                  <a:pt x="5203" y="19305"/>
                </a:cubicBezTo>
                <a:cubicBezTo>
                  <a:pt x="3153" y="19305"/>
                  <a:pt x="3153" y="19305"/>
                  <a:pt x="3153" y="19305"/>
                </a:cubicBezTo>
                <a:cubicBezTo>
                  <a:pt x="3942" y="14310"/>
                  <a:pt x="3942" y="14310"/>
                  <a:pt x="3942" y="14310"/>
                </a:cubicBezTo>
                <a:cubicBezTo>
                  <a:pt x="5834" y="14310"/>
                  <a:pt x="5834" y="14310"/>
                  <a:pt x="5834" y="14310"/>
                </a:cubicBezTo>
                <a:cubicBezTo>
                  <a:pt x="5834" y="14310"/>
                  <a:pt x="5991" y="14310"/>
                  <a:pt x="6149" y="14175"/>
                </a:cubicBezTo>
                <a:cubicBezTo>
                  <a:pt x="9618" y="11070"/>
                  <a:pt x="9618" y="11070"/>
                  <a:pt x="9618" y="11070"/>
                </a:cubicBezTo>
                <a:cubicBezTo>
                  <a:pt x="9775" y="10935"/>
                  <a:pt x="9775" y="10935"/>
                  <a:pt x="9775" y="10800"/>
                </a:cubicBezTo>
                <a:cubicBezTo>
                  <a:pt x="10406" y="8775"/>
                  <a:pt x="10406" y="8775"/>
                  <a:pt x="10406" y="8775"/>
                </a:cubicBezTo>
                <a:cubicBezTo>
                  <a:pt x="10564" y="8775"/>
                  <a:pt x="10564" y="8775"/>
                  <a:pt x="10721" y="8775"/>
                </a:cubicBezTo>
                <a:cubicBezTo>
                  <a:pt x="10879" y="8640"/>
                  <a:pt x="11194" y="8775"/>
                  <a:pt x="11352" y="8910"/>
                </a:cubicBezTo>
                <a:cubicBezTo>
                  <a:pt x="11825" y="9180"/>
                  <a:pt x="12455" y="9720"/>
                  <a:pt x="11982" y="10935"/>
                </a:cubicBezTo>
                <a:cubicBezTo>
                  <a:pt x="10406" y="13230"/>
                  <a:pt x="10406" y="13230"/>
                  <a:pt x="10406" y="13230"/>
                </a:cubicBezTo>
                <a:cubicBezTo>
                  <a:pt x="10248" y="13500"/>
                  <a:pt x="10406" y="13770"/>
                  <a:pt x="10564" y="13905"/>
                </a:cubicBezTo>
                <a:cubicBezTo>
                  <a:pt x="10721" y="13905"/>
                  <a:pt x="10721" y="13905"/>
                  <a:pt x="10879" y="13905"/>
                </a:cubicBezTo>
                <a:cubicBezTo>
                  <a:pt x="10879" y="13905"/>
                  <a:pt x="10879" y="13905"/>
                  <a:pt x="10879" y="13905"/>
                </a:cubicBezTo>
                <a:cubicBezTo>
                  <a:pt x="15293" y="13905"/>
                  <a:pt x="15293" y="13905"/>
                  <a:pt x="15293" y="13905"/>
                </a:cubicBezTo>
                <a:cubicBezTo>
                  <a:pt x="15293" y="13905"/>
                  <a:pt x="15293" y="13905"/>
                  <a:pt x="15293" y="13905"/>
                </a:cubicBezTo>
                <a:cubicBezTo>
                  <a:pt x="15451" y="13905"/>
                  <a:pt x="15451" y="14040"/>
                  <a:pt x="15451" y="14040"/>
                </a:cubicBezTo>
                <a:cubicBezTo>
                  <a:pt x="15609" y="14040"/>
                  <a:pt x="15609" y="14310"/>
                  <a:pt x="15609" y="14445"/>
                </a:cubicBezTo>
                <a:cubicBezTo>
                  <a:pt x="15609" y="14580"/>
                  <a:pt x="15609" y="14985"/>
                  <a:pt x="15293" y="149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60" name="Freeform 19"/>
          <p:cNvSpPr/>
          <p:nvPr/>
        </p:nvSpPr>
        <p:spPr>
          <a:xfrm>
            <a:off x="4867276" y="7121525"/>
            <a:ext cx="1089027" cy="8572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80" y="14342"/>
                </a:moveTo>
                <a:cubicBezTo>
                  <a:pt x="13770" y="14342"/>
                  <a:pt x="13095" y="15034"/>
                  <a:pt x="13095" y="16070"/>
                </a:cubicBezTo>
                <a:cubicBezTo>
                  <a:pt x="13095" y="16589"/>
                  <a:pt x="13230" y="17107"/>
                  <a:pt x="13500" y="17453"/>
                </a:cubicBezTo>
                <a:cubicBezTo>
                  <a:pt x="13500" y="18835"/>
                  <a:pt x="13500" y="18835"/>
                  <a:pt x="13500" y="18835"/>
                </a:cubicBezTo>
                <a:cubicBezTo>
                  <a:pt x="13500" y="19181"/>
                  <a:pt x="13635" y="19354"/>
                  <a:pt x="13905" y="19354"/>
                </a:cubicBezTo>
                <a:cubicBezTo>
                  <a:pt x="15120" y="19354"/>
                  <a:pt x="15120" y="19354"/>
                  <a:pt x="15120" y="19354"/>
                </a:cubicBezTo>
                <a:cubicBezTo>
                  <a:pt x="15390" y="19354"/>
                  <a:pt x="15525" y="19181"/>
                  <a:pt x="15525" y="18835"/>
                </a:cubicBezTo>
                <a:cubicBezTo>
                  <a:pt x="15525" y="17453"/>
                  <a:pt x="15525" y="17453"/>
                  <a:pt x="15525" y="17453"/>
                </a:cubicBezTo>
                <a:cubicBezTo>
                  <a:pt x="15795" y="17107"/>
                  <a:pt x="15930" y="16589"/>
                  <a:pt x="15930" y="16070"/>
                </a:cubicBezTo>
                <a:cubicBezTo>
                  <a:pt x="15930" y="15034"/>
                  <a:pt x="15255" y="14342"/>
                  <a:pt x="14580" y="14342"/>
                </a:cubicBezTo>
                <a:close/>
                <a:moveTo>
                  <a:pt x="14850" y="16589"/>
                </a:moveTo>
                <a:cubicBezTo>
                  <a:pt x="14715" y="16762"/>
                  <a:pt x="14715" y="16934"/>
                  <a:pt x="14715" y="17107"/>
                </a:cubicBezTo>
                <a:cubicBezTo>
                  <a:pt x="14715" y="18317"/>
                  <a:pt x="14715" y="18317"/>
                  <a:pt x="14715" y="18317"/>
                </a:cubicBezTo>
                <a:cubicBezTo>
                  <a:pt x="14445" y="18317"/>
                  <a:pt x="14445" y="18317"/>
                  <a:pt x="14445" y="18317"/>
                </a:cubicBezTo>
                <a:cubicBezTo>
                  <a:pt x="14445" y="17107"/>
                  <a:pt x="14445" y="17107"/>
                  <a:pt x="14445" y="17107"/>
                </a:cubicBezTo>
                <a:cubicBezTo>
                  <a:pt x="14445" y="16934"/>
                  <a:pt x="14310" y="16762"/>
                  <a:pt x="14175" y="16589"/>
                </a:cubicBezTo>
                <a:cubicBezTo>
                  <a:pt x="14040" y="16589"/>
                  <a:pt x="14040" y="16243"/>
                  <a:pt x="14040" y="16070"/>
                </a:cubicBezTo>
                <a:cubicBezTo>
                  <a:pt x="14040" y="15725"/>
                  <a:pt x="14310" y="15552"/>
                  <a:pt x="14580" y="15552"/>
                </a:cubicBezTo>
                <a:cubicBezTo>
                  <a:pt x="14850" y="15552"/>
                  <a:pt x="14985" y="15725"/>
                  <a:pt x="14985" y="16070"/>
                </a:cubicBezTo>
                <a:cubicBezTo>
                  <a:pt x="14985" y="16243"/>
                  <a:pt x="14985" y="16589"/>
                  <a:pt x="14850" y="16589"/>
                </a:cubicBezTo>
                <a:close/>
                <a:moveTo>
                  <a:pt x="4590" y="12096"/>
                </a:moveTo>
                <a:cubicBezTo>
                  <a:pt x="2430" y="12096"/>
                  <a:pt x="2430" y="12096"/>
                  <a:pt x="2430" y="12096"/>
                </a:cubicBezTo>
                <a:cubicBezTo>
                  <a:pt x="2160" y="12096"/>
                  <a:pt x="2025" y="12442"/>
                  <a:pt x="2025" y="12787"/>
                </a:cubicBezTo>
                <a:cubicBezTo>
                  <a:pt x="2025" y="13133"/>
                  <a:pt x="2160" y="13306"/>
                  <a:pt x="2430" y="13306"/>
                </a:cubicBezTo>
                <a:cubicBezTo>
                  <a:pt x="4590" y="13306"/>
                  <a:pt x="4590" y="13306"/>
                  <a:pt x="4590" y="13306"/>
                </a:cubicBezTo>
                <a:cubicBezTo>
                  <a:pt x="4860" y="13306"/>
                  <a:pt x="5130" y="13133"/>
                  <a:pt x="5130" y="12787"/>
                </a:cubicBezTo>
                <a:cubicBezTo>
                  <a:pt x="5130" y="12442"/>
                  <a:pt x="4860" y="12096"/>
                  <a:pt x="4590" y="12096"/>
                </a:cubicBezTo>
                <a:close/>
                <a:moveTo>
                  <a:pt x="8775" y="12096"/>
                </a:moveTo>
                <a:cubicBezTo>
                  <a:pt x="6615" y="12096"/>
                  <a:pt x="6615" y="12096"/>
                  <a:pt x="6615" y="12096"/>
                </a:cubicBezTo>
                <a:cubicBezTo>
                  <a:pt x="6345" y="12096"/>
                  <a:pt x="6210" y="12442"/>
                  <a:pt x="6210" y="12787"/>
                </a:cubicBezTo>
                <a:cubicBezTo>
                  <a:pt x="6210" y="13133"/>
                  <a:pt x="6345" y="13306"/>
                  <a:pt x="6615" y="13306"/>
                </a:cubicBezTo>
                <a:cubicBezTo>
                  <a:pt x="8775" y="13306"/>
                  <a:pt x="8775" y="13306"/>
                  <a:pt x="8775" y="13306"/>
                </a:cubicBezTo>
                <a:cubicBezTo>
                  <a:pt x="9045" y="13306"/>
                  <a:pt x="9315" y="13133"/>
                  <a:pt x="9315" y="12787"/>
                </a:cubicBezTo>
                <a:cubicBezTo>
                  <a:pt x="9315" y="12442"/>
                  <a:pt x="9045" y="12096"/>
                  <a:pt x="8775" y="12096"/>
                </a:cubicBezTo>
                <a:close/>
                <a:moveTo>
                  <a:pt x="19980" y="0"/>
                </a:move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864"/>
                  <a:pt x="0" y="2074"/>
                </a:cubicBezTo>
                <a:cubicBezTo>
                  <a:pt x="0" y="16589"/>
                  <a:pt x="0" y="16589"/>
                  <a:pt x="0" y="16589"/>
                </a:cubicBezTo>
                <a:cubicBezTo>
                  <a:pt x="0" y="17798"/>
                  <a:pt x="675" y="18662"/>
                  <a:pt x="1620" y="18662"/>
                </a:cubicBezTo>
                <a:cubicBezTo>
                  <a:pt x="9990" y="18662"/>
                  <a:pt x="9990" y="18662"/>
                  <a:pt x="9990" y="18662"/>
                </a:cubicBezTo>
                <a:cubicBezTo>
                  <a:pt x="9990" y="20218"/>
                  <a:pt x="9990" y="20218"/>
                  <a:pt x="9990" y="20218"/>
                </a:cubicBezTo>
                <a:cubicBezTo>
                  <a:pt x="9990" y="20909"/>
                  <a:pt x="10395" y="21600"/>
                  <a:pt x="11070" y="21600"/>
                </a:cubicBezTo>
                <a:cubicBezTo>
                  <a:pt x="18090" y="21600"/>
                  <a:pt x="18090" y="21600"/>
                  <a:pt x="18090" y="21600"/>
                </a:cubicBezTo>
                <a:cubicBezTo>
                  <a:pt x="18630" y="21600"/>
                  <a:pt x="19170" y="20909"/>
                  <a:pt x="19170" y="20218"/>
                </a:cubicBezTo>
                <a:cubicBezTo>
                  <a:pt x="19170" y="18662"/>
                  <a:pt x="19170" y="18662"/>
                  <a:pt x="19170" y="18662"/>
                </a:cubicBezTo>
                <a:cubicBezTo>
                  <a:pt x="19980" y="18662"/>
                  <a:pt x="19980" y="18662"/>
                  <a:pt x="19980" y="18662"/>
                </a:cubicBezTo>
                <a:cubicBezTo>
                  <a:pt x="20925" y="18662"/>
                  <a:pt x="21600" y="17798"/>
                  <a:pt x="21600" y="16589"/>
                </a:cubicBezTo>
                <a:cubicBezTo>
                  <a:pt x="21600" y="2074"/>
                  <a:pt x="21600" y="2074"/>
                  <a:pt x="21600" y="2074"/>
                </a:cubicBezTo>
                <a:cubicBezTo>
                  <a:pt x="21600" y="864"/>
                  <a:pt x="20925" y="0"/>
                  <a:pt x="19980" y="0"/>
                </a:cubicBezTo>
                <a:close/>
                <a:moveTo>
                  <a:pt x="18225" y="20218"/>
                </a:moveTo>
                <a:cubicBezTo>
                  <a:pt x="18225" y="20218"/>
                  <a:pt x="18225" y="20218"/>
                  <a:pt x="18225" y="20218"/>
                </a:cubicBezTo>
                <a:cubicBezTo>
                  <a:pt x="18225" y="20218"/>
                  <a:pt x="18090" y="20390"/>
                  <a:pt x="18090" y="20390"/>
                </a:cubicBezTo>
                <a:cubicBezTo>
                  <a:pt x="11070" y="20390"/>
                  <a:pt x="11070" y="20390"/>
                  <a:pt x="11070" y="20390"/>
                </a:cubicBezTo>
                <a:cubicBezTo>
                  <a:pt x="10935" y="20390"/>
                  <a:pt x="10800" y="20218"/>
                  <a:pt x="10800" y="20218"/>
                </a:cubicBezTo>
                <a:cubicBezTo>
                  <a:pt x="10800" y="13478"/>
                  <a:pt x="10800" y="13478"/>
                  <a:pt x="10800" y="13478"/>
                </a:cubicBezTo>
                <a:cubicBezTo>
                  <a:pt x="10800" y="13478"/>
                  <a:pt x="10935" y="13306"/>
                  <a:pt x="11070" y="13306"/>
                </a:cubicBezTo>
                <a:cubicBezTo>
                  <a:pt x="18090" y="13306"/>
                  <a:pt x="18090" y="13306"/>
                  <a:pt x="18090" y="13306"/>
                </a:cubicBezTo>
                <a:cubicBezTo>
                  <a:pt x="18090" y="13306"/>
                  <a:pt x="18225" y="13478"/>
                  <a:pt x="18225" y="13478"/>
                </a:cubicBezTo>
                <a:lnTo>
                  <a:pt x="18225" y="20218"/>
                </a:lnTo>
                <a:close/>
                <a:moveTo>
                  <a:pt x="12825" y="12096"/>
                </a:moveTo>
                <a:cubicBezTo>
                  <a:pt x="12825" y="10541"/>
                  <a:pt x="12825" y="10541"/>
                  <a:pt x="12825" y="10541"/>
                </a:cubicBezTo>
                <a:cubicBezTo>
                  <a:pt x="12825" y="9504"/>
                  <a:pt x="13635" y="8467"/>
                  <a:pt x="14580" y="8467"/>
                </a:cubicBezTo>
                <a:cubicBezTo>
                  <a:pt x="15390" y="8467"/>
                  <a:pt x="16200" y="9504"/>
                  <a:pt x="16200" y="10541"/>
                </a:cubicBezTo>
                <a:cubicBezTo>
                  <a:pt x="16200" y="12096"/>
                  <a:pt x="16200" y="12096"/>
                  <a:pt x="16200" y="12096"/>
                </a:cubicBezTo>
                <a:cubicBezTo>
                  <a:pt x="16200" y="12096"/>
                  <a:pt x="16200" y="12096"/>
                  <a:pt x="16200" y="12096"/>
                </a:cubicBezTo>
                <a:lnTo>
                  <a:pt x="12825" y="12096"/>
                </a:lnTo>
                <a:close/>
                <a:moveTo>
                  <a:pt x="19980" y="17453"/>
                </a:moveTo>
                <a:cubicBezTo>
                  <a:pt x="19170" y="17453"/>
                  <a:pt x="19170" y="17453"/>
                  <a:pt x="19170" y="17453"/>
                </a:cubicBezTo>
                <a:cubicBezTo>
                  <a:pt x="19170" y="13478"/>
                  <a:pt x="19170" y="13478"/>
                  <a:pt x="19170" y="13478"/>
                </a:cubicBezTo>
                <a:cubicBezTo>
                  <a:pt x="19170" y="12787"/>
                  <a:pt x="18630" y="12096"/>
                  <a:pt x="18090" y="12096"/>
                </a:cubicBezTo>
                <a:cubicBezTo>
                  <a:pt x="17145" y="12096"/>
                  <a:pt x="17145" y="12096"/>
                  <a:pt x="17145" y="12096"/>
                </a:cubicBezTo>
                <a:cubicBezTo>
                  <a:pt x="17145" y="10541"/>
                  <a:pt x="17145" y="10541"/>
                  <a:pt x="17145" y="10541"/>
                </a:cubicBezTo>
                <a:cubicBezTo>
                  <a:pt x="17145" y="8813"/>
                  <a:pt x="15930" y="7258"/>
                  <a:pt x="14580" y="7258"/>
                </a:cubicBezTo>
                <a:cubicBezTo>
                  <a:pt x="13095" y="7258"/>
                  <a:pt x="11880" y="8813"/>
                  <a:pt x="11880" y="10541"/>
                </a:cubicBezTo>
                <a:cubicBezTo>
                  <a:pt x="11880" y="12096"/>
                  <a:pt x="11880" y="12096"/>
                  <a:pt x="11880" y="12096"/>
                </a:cubicBezTo>
                <a:cubicBezTo>
                  <a:pt x="11070" y="12096"/>
                  <a:pt x="11070" y="12096"/>
                  <a:pt x="11070" y="12096"/>
                </a:cubicBezTo>
                <a:cubicBezTo>
                  <a:pt x="10395" y="12096"/>
                  <a:pt x="9990" y="12787"/>
                  <a:pt x="9990" y="13478"/>
                </a:cubicBezTo>
                <a:cubicBezTo>
                  <a:pt x="9990" y="14861"/>
                  <a:pt x="9990" y="14861"/>
                  <a:pt x="9990" y="14861"/>
                </a:cubicBezTo>
                <a:cubicBezTo>
                  <a:pt x="2430" y="14861"/>
                  <a:pt x="2430" y="14861"/>
                  <a:pt x="2430" y="14861"/>
                </a:cubicBezTo>
                <a:cubicBezTo>
                  <a:pt x="2160" y="14861"/>
                  <a:pt x="2025" y="15034"/>
                  <a:pt x="2025" y="15379"/>
                </a:cubicBezTo>
                <a:cubicBezTo>
                  <a:pt x="2025" y="15725"/>
                  <a:pt x="2160" y="16070"/>
                  <a:pt x="2430" y="16070"/>
                </a:cubicBezTo>
                <a:cubicBezTo>
                  <a:pt x="9990" y="16070"/>
                  <a:pt x="9990" y="16070"/>
                  <a:pt x="9990" y="16070"/>
                </a:cubicBezTo>
                <a:cubicBezTo>
                  <a:pt x="9990" y="17453"/>
                  <a:pt x="9990" y="17453"/>
                  <a:pt x="9990" y="17453"/>
                </a:cubicBezTo>
                <a:cubicBezTo>
                  <a:pt x="1620" y="17453"/>
                  <a:pt x="1620" y="17453"/>
                  <a:pt x="1620" y="17453"/>
                </a:cubicBezTo>
                <a:cubicBezTo>
                  <a:pt x="1215" y="17453"/>
                  <a:pt x="945" y="17107"/>
                  <a:pt x="945" y="16589"/>
                </a:cubicBezTo>
                <a:cubicBezTo>
                  <a:pt x="945" y="2074"/>
                  <a:pt x="945" y="2074"/>
                  <a:pt x="945" y="2074"/>
                </a:cubicBezTo>
                <a:cubicBezTo>
                  <a:pt x="945" y="1555"/>
                  <a:pt x="1215" y="1210"/>
                  <a:pt x="1620" y="1210"/>
                </a:cubicBezTo>
                <a:cubicBezTo>
                  <a:pt x="19980" y="1210"/>
                  <a:pt x="19980" y="1210"/>
                  <a:pt x="19980" y="1210"/>
                </a:cubicBezTo>
                <a:cubicBezTo>
                  <a:pt x="20385" y="1210"/>
                  <a:pt x="20655" y="1555"/>
                  <a:pt x="20655" y="2074"/>
                </a:cubicBezTo>
                <a:cubicBezTo>
                  <a:pt x="20655" y="16589"/>
                  <a:pt x="20655" y="16589"/>
                  <a:pt x="20655" y="16589"/>
                </a:cubicBezTo>
                <a:cubicBezTo>
                  <a:pt x="20655" y="16589"/>
                  <a:pt x="20655" y="16589"/>
                  <a:pt x="20655" y="16589"/>
                </a:cubicBezTo>
                <a:cubicBezTo>
                  <a:pt x="20655" y="17107"/>
                  <a:pt x="20385" y="17453"/>
                  <a:pt x="19980" y="17453"/>
                </a:cubicBezTo>
                <a:close/>
                <a:moveTo>
                  <a:pt x="5265" y="5530"/>
                </a:moveTo>
                <a:cubicBezTo>
                  <a:pt x="2430" y="5530"/>
                  <a:pt x="2430" y="5530"/>
                  <a:pt x="2430" y="5530"/>
                </a:cubicBezTo>
                <a:cubicBezTo>
                  <a:pt x="2160" y="5530"/>
                  <a:pt x="2025" y="5875"/>
                  <a:pt x="2025" y="6221"/>
                </a:cubicBezTo>
                <a:cubicBezTo>
                  <a:pt x="2025" y="8813"/>
                  <a:pt x="2025" y="8813"/>
                  <a:pt x="2025" y="8813"/>
                </a:cubicBezTo>
                <a:cubicBezTo>
                  <a:pt x="2025" y="9158"/>
                  <a:pt x="2160" y="9331"/>
                  <a:pt x="2430" y="9331"/>
                </a:cubicBezTo>
                <a:cubicBezTo>
                  <a:pt x="5265" y="9331"/>
                  <a:pt x="5265" y="9331"/>
                  <a:pt x="5265" y="9331"/>
                </a:cubicBezTo>
                <a:cubicBezTo>
                  <a:pt x="5535" y="9331"/>
                  <a:pt x="5670" y="9158"/>
                  <a:pt x="5670" y="8813"/>
                </a:cubicBezTo>
                <a:cubicBezTo>
                  <a:pt x="5670" y="6221"/>
                  <a:pt x="5670" y="6221"/>
                  <a:pt x="5670" y="6221"/>
                </a:cubicBezTo>
                <a:cubicBezTo>
                  <a:pt x="5670" y="5875"/>
                  <a:pt x="5535" y="5530"/>
                  <a:pt x="5265" y="5530"/>
                </a:cubicBezTo>
                <a:close/>
                <a:moveTo>
                  <a:pt x="4860" y="8122"/>
                </a:moveTo>
                <a:cubicBezTo>
                  <a:pt x="2970" y="8122"/>
                  <a:pt x="2970" y="8122"/>
                  <a:pt x="2970" y="8122"/>
                </a:cubicBezTo>
                <a:cubicBezTo>
                  <a:pt x="2970" y="6739"/>
                  <a:pt x="2970" y="6739"/>
                  <a:pt x="2970" y="6739"/>
                </a:cubicBezTo>
                <a:cubicBezTo>
                  <a:pt x="4860" y="6739"/>
                  <a:pt x="4860" y="6739"/>
                  <a:pt x="4860" y="6739"/>
                </a:cubicBezTo>
                <a:cubicBezTo>
                  <a:pt x="4860" y="8122"/>
                  <a:pt x="4860" y="8122"/>
                  <a:pt x="4860" y="8122"/>
                </a:cubicBezTo>
                <a:close/>
                <a:moveTo>
                  <a:pt x="19170" y="3456"/>
                </a:moveTo>
                <a:cubicBezTo>
                  <a:pt x="14040" y="3456"/>
                  <a:pt x="14040" y="3456"/>
                  <a:pt x="14040" y="3456"/>
                </a:cubicBezTo>
                <a:cubicBezTo>
                  <a:pt x="13770" y="3456"/>
                  <a:pt x="13635" y="3802"/>
                  <a:pt x="13635" y="4147"/>
                </a:cubicBezTo>
                <a:cubicBezTo>
                  <a:pt x="13635" y="4320"/>
                  <a:pt x="13770" y="4666"/>
                  <a:pt x="14040" y="4666"/>
                </a:cubicBezTo>
                <a:cubicBezTo>
                  <a:pt x="19170" y="4666"/>
                  <a:pt x="19170" y="4666"/>
                  <a:pt x="19170" y="4666"/>
                </a:cubicBezTo>
                <a:cubicBezTo>
                  <a:pt x="19440" y="4666"/>
                  <a:pt x="19575" y="4320"/>
                  <a:pt x="19575" y="4147"/>
                </a:cubicBezTo>
                <a:cubicBezTo>
                  <a:pt x="19575" y="3802"/>
                  <a:pt x="19440" y="3456"/>
                  <a:pt x="19170" y="345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61" name="Freeform 20"/>
          <p:cNvSpPr/>
          <p:nvPr/>
        </p:nvSpPr>
        <p:spPr>
          <a:xfrm>
            <a:off x="4895851" y="8245475"/>
            <a:ext cx="10128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02" y="2025"/>
                </a:moveTo>
                <a:cubicBezTo>
                  <a:pt x="2464" y="2025"/>
                  <a:pt x="2464" y="2025"/>
                  <a:pt x="2464" y="2025"/>
                </a:cubicBezTo>
                <a:cubicBezTo>
                  <a:pt x="2174" y="2025"/>
                  <a:pt x="1885" y="2295"/>
                  <a:pt x="1885" y="2565"/>
                </a:cubicBezTo>
                <a:cubicBezTo>
                  <a:pt x="1885" y="7020"/>
                  <a:pt x="1885" y="7020"/>
                  <a:pt x="1885" y="7020"/>
                </a:cubicBezTo>
                <a:cubicBezTo>
                  <a:pt x="1885" y="7290"/>
                  <a:pt x="2174" y="7560"/>
                  <a:pt x="2464" y="7560"/>
                </a:cubicBezTo>
                <a:cubicBezTo>
                  <a:pt x="12902" y="7560"/>
                  <a:pt x="12902" y="7560"/>
                  <a:pt x="12902" y="7560"/>
                </a:cubicBezTo>
                <a:cubicBezTo>
                  <a:pt x="13192" y="7560"/>
                  <a:pt x="13337" y="7290"/>
                  <a:pt x="13337" y="7020"/>
                </a:cubicBezTo>
                <a:cubicBezTo>
                  <a:pt x="13337" y="2565"/>
                  <a:pt x="13337" y="2565"/>
                  <a:pt x="13337" y="2565"/>
                </a:cubicBezTo>
                <a:cubicBezTo>
                  <a:pt x="13337" y="2295"/>
                  <a:pt x="13192" y="2025"/>
                  <a:pt x="12902" y="2025"/>
                </a:cubicBezTo>
                <a:close/>
                <a:moveTo>
                  <a:pt x="12322" y="6480"/>
                </a:moveTo>
                <a:cubicBezTo>
                  <a:pt x="3044" y="6480"/>
                  <a:pt x="3044" y="6480"/>
                  <a:pt x="3044" y="6480"/>
                </a:cubicBezTo>
                <a:cubicBezTo>
                  <a:pt x="3044" y="2970"/>
                  <a:pt x="3044" y="2970"/>
                  <a:pt x="3044" y="2970"/>
                </a:cubicBezTo>
                <a:cubicBezTo>
                  <a:pt x="12322" y="2970"/>
                  <a:pt x="12322" y="2970"/>
                  <a:pt x="12322" y="2970"/>
                </a:cubicBezTo>
                <a:lnTo>
                  <a:pt x="12322" y="6480"/>
                </a:lnTo>
                <a:close/>
                <a:moveTo>
                  <a:pt x="4784" y="11070"/>
                </a:moveTo>
                <a:cubicBezTo>
                  <a:pt x="3189" y="11070"/>
                  <a:pt x="3189" y="11070"/>
                  <a:pt x="3189" y="11070"/>
                </a:cubicBezTo>
                <a:cubicBezTo>
                  <a:pt x="2899" y="11070"/>
                  <a:pt x="2609" y="11205"/>
                  <a:pt x="2609" y="11475"/>
                </a:cubicBezTo>
                <a:cubicBezTo>
                  <a:pt x="2609" y="11745"/>
                  <a:pt x="2899" y="12015"/>
                  <a:pt x="3189" y="12015"/>
                </a:cubicBezTo>
                <a:cubicBezTo>
                  <a:pt x="4784" y="12015"/>
                  <a:pt x="4784" y="12015"/>
                  <a:pt x="4784" y="12015"/>
                </a:cubicBezTo>
                <a:cubicBezTo>
                  <a:pt x="5074" y="12015"/>
                  <a:pt x="5219" y="11745"/>
                  <a:pt x="5219" y="11475"/>
                </a:cubicBezTo>
                <a:cubicBezTo>
                  <a:pt x="5219" y="11205"/>
                  <a:pt x="5074" y="11070"/>
                  <a:pt x="4784" y="11070"/>
                </a:cubicBezTo>
                <a:close/>
                <a:moveTo>
                  <a:pt x="8408" y="11070"/>
                </a:moveTo>
                <a:cubicBezTo>
                  <a:pt x="6813" y="11070"/>
                  <a:pt x="6813" y="11070"/>
                  <a:pt x="6813" y="11070"/>
                </a:cubicBezTo>
                <a:cubicBezTo>
                  <a:pt x="6523" y="11070"/>
                  <a:pt x="6379" y="11205"/>
                  <a:pt x="6379" y="11475"/>
                </a:cubicBezTo>
                <a:cubicBezTo>
                  <a:pt x="6379" y="11745"/>
                  <a:pt x="6523" y="12015"/>
                  <a:pt x="6813" y="12015"/>
                </a:cubicBezTo>
                <a:cubicBezTo>
                  <a:pt x="8408" y="12015"/>
                  <a:pt x="8408" y="12015"/>
                  <a:pt x="8408" y="12015"/>
                </a:cubicBezTo>
                <a:cubicBezTo>
                  <a:pt x="8698" y="12015"/>
                  <a:pt x="8988" y="11745"/>
                  <a:pt x="8988" y="11475"/>
                </a:cubicBezTo>
                <a:cubicBezTo>
                  <a:pt x="8988" y="11205"/>
                  <a:pt x="8698" y="11070"/>
                  <a:pt x="8408" y="11070"/>
                </a:cubicBezTo>
                <a:close/>
                <a:moveTo>
                  <a:pt x="12177" y="11070"/>
                </a:moveTo>
                <a:cubicBezTo>
                  <a:pt x="10583" y="11070"/>
                  <a:pt x="10583" y="11070"/>
                  <a:pt x="10583" y="11070"/>
                </a:cubicBezTo>
                <a:cubicBezTo>
                  <a:pt x="10293" y="11070"/>
                  <a:pt x="10003" y="11205"/>
                  <a:pt x="10003" y="11475"/>
                </a:cubicBezTo>
                <a:cubicBezTo>
                  <a:pt x="10003" y="11745"/>
                  <a:pt x="10293" y="12015"/>
                  <a:pt x="10583" y="12015"/>
                </a:cubicBezTo>
                <a:cubicBezTo>
                  <a:pt x="12177" y="12015"/>
                  <a:pt x="12177" y="12015"/>
                  <a:pt x="12177" y="12015"/>
                </a:cubicBezTo>
                <a:cubicBezTo>
                  <a:pt x="12467" y="12015"/>
                  <a:pt x="12757" y="11745"/>
                  <a:pt x="12757" y="11475"/>
                </a:cubicBezTo>
                <a:cubicBezTo>
                  <a:pt x="12757" y="11205"/>
                  <a:pt x="12467" y="11070"/>
                  <a:pt x="12177" y="11070"/>
                </a:cubicBezTo>
                <a:close/>
                <a:moveTo>
                  <a:pt x="4784" y="12825"/>
                </a:moveTo>
                <a:cubicBezTo>
                  <a:pt x="3189" y="12825"/>
                  <a:pt x="3189" y="12825"/>
                  <a:pt x="3189" y="12825"/>
                </a:cubicBezTo>
                <a:cubicBezTo>
                  <a:pt x="2899" y="12825"/>
                  <a:pt x="2609" y="12960"/>
                  <a:pt x="2609" y="13230"/>
                </a:cubicBezTo>
                <a:cubicBezTo>
                  <a:pt x="2609" y="13500"/>
                  <a:pt x="2899" y="13770"/>
                  <a:pt x="3189" y="13770"/>
                </a:cubicBezTo>
                <a:cubicBezTo>
                  <a:pt x="4784" y="13770"/>
                  <a:pt x="4784" y="13770"/>
                  <a:pt x="4784" y="13770"/>
                </a:cubicBezTo>
                <a:cubicBezTo>
                  <a:pt x="5074" y="13770"/>
                  <a:pt x="5219" y="13500"/>
                  <a:pt x="5219" y="13230"/>
                </a:cubicBezTo>
                <a:cubicBezTo>
                  <a:pt x="5219" y="12960"/>
                  <a:pt x="5074" y="12825"/>
                  <a:pt x="4784" y="12825"/>
                </a:cubicBezTo>
                <a:close/>
                <a:moveTo>
                  <a:pt x="8408" y="12825"/>
                </a:moveTo>
                <a:cubicBezTo>
                  <a:pt x="6813" y="12825"/>
                  <a:pt x="6813" y="12825"/>
                  <a:pt x="6813" y="12825"/>
                </a:cubicBezTo>
                <a:cubicBezTo>
                  <a:pt x="6523" y="12825"/>
                  <a:pt x="6379" y="12960"/>
                  <a:pt x="6379" y="13230"/>
                </a:cubicBezTo>
                <a:cubicBezTo>
                  <a:pt x="6379" y="13500"/>
                  <a:pt x="6523" y="13770"/>
                  <a:pt x="6813" y="13770"/>
                </a:cubicBezTo>
                <a:cubicBezTo>
                  <a:pt x="8408" y="13770"/>
                  <a:pt x="8408" y="13770"/>
                  <a:pt x="8408" y="13770"/>
                </a:cubicBezTo>
                <a:cubicBezTo>
                  <a:pt x="8698" y="13770"/>
                  <a:pt x="8988" y="13500"/>
                  <a:pt x="8988" y="13230"/>
                </a:cubicBezTo>
                <a:cubicBezTo>
                  <a:pt x="8988" y="12960"/>
                  <a:pt x="8698" y="12825"/>
                  <a:pt x="8408" y="12825"/>
                </a:cubicBezTo>
                <a:close/>
                <a:moveTo>
                  <a:pt x="12177" y="12825"/>
                </a:moveTo>
                <a:cubicBezTo>
                  <a:pt x="10583" y="12825"/>
                  <a:pt x="10583" y="12825"/>
                  <a:pt x="10583" y="12825"/>
                </a:cubicBezTo>
                <a:cubicBezTo>
                  <a:pt x="10293" y="12825"/>
                  <a:pt x="10003" y="12960"/>
                  <a:pt x="10003" y="13230"/>
                </a:cubicBezTo>
                <a:cubicBezTo>
                  <a:pt x="10003" y="13500"/>
                  <a:pt x="10293" y="13770"/>
                  <a:pt x="10583" y="13770"/>
                </a:cubicBezTo>
                <a:cubicBezTo>
                  <a:pt x="12177" y="13770"/>
                  <a:pt x="12177" y="13770"/>
                  <a:pt x="12177" y="13770"/>
                </a:cubicBezTo>
                <a:cubicBezTo>
                  <a:pt x="12467" y="13770"/>
                  <a:pt x="12757" y="13500"/>
                  <a:pt x="12757" y="13230"/>
                </a:cubicBezTo>
                <a:cubicBezTo>
                  <a:pt x="12757" y="12960"/>
                  <a:pt x="12467" y="12825"/>
                  <a:pt x="12177" y="12825"/>
                </a:cubicBezTo>
                <a:close/>
                <a:moveTo>
                  <a:pt x="4784" y="14445"/>
                </a:moveTo>
                <a:cubicBezTo>
                  <a:pt x="3189" y="14445"/>
                  <a:pt x="3189" y="14445"/>
                  <a:pt x="3189" y="14445"/>
                </a:cubicBezTo>
                <a:cubicBezTo>
                  <a:pt x="2899" y="14445"/>
                  <a:pt x="2609" y="14715"/>
                  <a:pt x="2609" y="14985"/>
                </a:cubicBezTo>
                <a:cubicBezTo>
                  <a:pt x="2609" y="15255"/>
                  <a:pt x="2899" y="15525"/>
                  <a:pt x="3189" y="15525"/>
                </a:cubicBezTo>
                <a:cubicBezTo>
                  <a:pt x="4784" y="15525"/>
                  <a:pt x="4784" y="15525"/>
                  <a:pt x="4784" y="15525"/>
                </a:cubicBezTo>
                <a:cubicBezTo>
                  <a:pt x="5074" y="15525"/>
                  <a:pt x="5219" y="15255"/>
                  <a:pt x="5219" y="14985"/>
                </a:cubicBezTo>
                <a:cubicBezTo>
                  <a:pt x="5219" y="14715"/>
                  <a:pt x="5074" y="14445"/>
                  <a:pt x="4784" y="14445"/>
                </a:cubicBezTo>
                <a:close/>
                <a:moveTo>
                  <a:pt x="8408" y="14445"/>
                </a:moveTo>
                <a:cubicBezTo>
                  <a:pt x="6813" y="14445"/>
                  <a:pt x="6813" y="14445"/>
                  <a:pt x="6813" y="14445"/>
                </a:cubicBezTo>
                <a:cubicBezTo>
                  <a:pt x="6523" y="14445"/>
                  <a:pt x="6379" y="14715"/>
                  <a:pt x="6379" y="14985"/>
                </a:cubicBezTo>
                <a:cubicBezTo>
                  <a:pt x="6379" y="15255"/>
                  <a:pt x="6523" y="15525"/>
                  <a:pt x="6813" y="15525"/>
                </a:cubicBezTo>
                <a:cubicBezTo>
                  <a:pt x="8408" y="15525"/>
                  <a:pt x="8408" y="15525"/>
                  <a:pt x="8408" y="15525"/>
                </a:cubicBezTo>
                <a:cubicBezTo>
                  <a:pt x="8698" y="15525"/>
                  <a:pt x="8988" y="15255"/>
                  <a:pt x="8988" y="14985"/>
                </a:cubicBezTo>
                <a:cubicBezTo>
                  <a:pt x="8988" y="14715"/>
                  <a:pt x="8698" y="14445"/>
                  <a:pt x="8408" y="14445"/>
                </a:cubicBezTo>
                <a:close/>
                <a:moveTo>
                  <a:pt x="12177" y="14445"/>
                </a:moveTo>
                <a:cubicBezTo>
                  <a:pt x="10583" y="14445"/>
                  <a:pt x="10583" y="14445"/>
                  <a:pt x="10583" y="14445"/>
                </a:cubicBezTo>
                <a:cubicBezTo>
                  <a:pt x="10293" y="14445"/>
                  <a:pt x="10003" y="14715"/>
                  <a:pt x="10003" y="14985"/>
                </a:cubicBezTo>
                <a:cubicBezTo>
                  <a:pt x="10003" y="15255"/>
                  <a:pt x="10293" y="15525"/>
                  <a:pt x="10583" y="15525"/>
                </a:cubicBezTo>
                <a:cubicBezTo>
                  <a:pt x="12177" y="15525"/>
                  <a:pt x="12177" y="15525"/>
                  <a:pt x="12177" y="15525"/>
                </a:cubicBezTo>
                <a:cubicBezTo>
                  <a:pt x="12467" y="15525"/>
                  <a:pt x="12757" y="15255"/>
                  <a:pt x="12757" y="14985"/>
                </a:cubicBezTo>
                <a:cubicBezTo>
                  <a:pt x="12757" y="14715"/>
                  <a:pt x="12467" y="14445"/>
                  <a:pt x="12177" y="14445"/>
                </a:cubicBezTo>
                <a:close/>
                <a:moveTo>
                  <a:pt x="4784" y="16200"/>
                </a:moveTo>
                <a:cubicBezTo>
                  <a:pt x="3189" y="16200"/>
                  <a:pt x="3189" y="16200"/>
                  <a:pt x="3189" y="16200"/>
                </a:cubicBezTo>
                <a:cubicBezTo>
                  <a:pt x="2899" y="16200"/>
                  <a:pt x="2609" y="16470"/>
                  <a:pt x="2609" y="16740"/>
                </a:cubicBezTo>
                <a:cubicBezTo>
                  <a:pt x="2609" y="17010"/>
                  <a:pt x="2899" y="17145"/>
                  <a:pt x="3189" y="17145"/>
                </a:cubicBezTo>
                <a:cubicBezTo>
                  <a:pt x="4784" y="17145"/>
                  <a:pt x="4784" y="17145"/>
                  <a:pt x="4784" y="17145"/>
                </a:cubicBezTo>
                <a:cubicBezTo>
                  <a:pt x="5074" y="17145"/>
                  <a:pt x="5219" y="17010"/>
                  <a:pt x="5219" y="16740"/>
                </a:cubicBezTo>
                <a:cubicBezTo>
                  <a:pt x="5219" y="16470"/>
                  <a:pt x="5074" y="16200"/>
                  <a:pt x="4784" y="16200"/>
                </a:cubicBezTo>
                <a:close/>
                <a:moveTo>
                  <a:pt x="8408" y="16200"/>
                </a:moveTo>
                <a:cubicBezTo>
                  <a:pt x="6813" y="16200"/>
                  <a:pt x="6813" y="16200"/>
                  <a:pt x="6813" y="16200"/>
                </a:cubicBezTo>
                <a:cubicBezTo>
                  <a:pt x="6523" y="16200"/>
                  <a:pt x="6379" y="16470"/>
                  <a:pt x="6379" y="16740"/>
                </a:cubicBezTo>
                <a:cubicBezTo>
                  <a:pt x="6379" y="17010"/>
                  <a:pt x="6523" y="17145"/>
                  <a:pt x="6813" y="17145"/>
                </a:cubicBezTo>
                <a:cubicBezTo>
                  <a:pt x="8408" y="17145"/>
                  <a:pt x="8408" y="17145"/>
                  <a:pt x="8408" y="17145"/>
                </a:cubicBezTo>
                <a:cubicBezTo>
                  <a:pt x="8698" y="17145"/>
                  <a:pt x="8988" y="17010"/>
                  <a:pt x="8988" y="16740"/>
                </a:cubicBezTo>
                <a:cubicBezTo>
                  <a:pt x="8988" y="16470"/>
                  <a:pt x="8698" y="16200"/>
                  <a:pt x="8408" y="16200"/>
                </a:cubicBezTo>
                <a:close/>
                <a:moveTo>
                  <a:pt x="12177" y="16200"/>
                </a:moveTo>
                <a:cubicBezTo>
                  <a:pt x="10583" y="16200"/>
                  <a:pt x="10583" y="16200"/>
                  <a:pt x="10583" y="16200"/>
                </a:cubicBezTo>
                <a:cubicBezTo>
                  <a:pt x="10293" y="16200"/>
                  <a:pt x="10003" y="16470"/>
                  <a:pt x="10003" y="16740"/>
                </a:cubicBezTo>
                <a:cubicBezTo>
                  <a:pt x="10003" y="17010"/>
                  <a:pt x="10293" y="17145"/>
                  <a:pt x="10583" y="17145"/>
                </a:cubicBezTo>
                <a:cubicBezTo>
                  <a:pt x="12177" y="17145"/>
                  <a:pt x="12177" y="17145"/>
                  <a:pt x="12177" y="17145"/>
                </a:cubicBezTo>
                <a:cubicBezTo>
                  <a:pt x="12467" y="17145"/>
                  <a:pt x="12757" y="17010"/>
                  <a:pt x="12757" y="16740"/>
                </a:cubicBezTo>
                <a:cubicBezTo>
                  <a:pt x="12757" y="16470"/>
                  <a:pt x="12467" y="16200"/>
                  <a:pt x="12177" y="16200"/>
                </a:cubicBezTo>
                <a:close/>
                <a:moveTo>
                  <a:pt x="3479" y="8370"/>
                </a:moveTo>
                <a:cubicBezTo>
                  <a:pt x="3189" y="8370"/>
                  <a:pt x="2899" y="8505"/>
                  <a:pt x="2899" y="8775"/>
                </a:cubicBezTo>
                <a:cubicBezTo>
                  <a:pt x="2609" y="9585"/>
                  <a:pt x="2609" y="9585"/>
                  <a:pt x="2609" y="9585"/>
                </a:cubicBezTo>
                <a:cubicBezTo>
                  <a:pt x="2609" y="9855"/>
                  <a:pt x="2754" y="10125"/>
                  <a:pt x="3044" y="10125"/>
                </a:cubicBezTo>
                <a:cubicBezTo>
                  <a:pt x="3044" y="10125"/>
                  <a:pt x="3189" y="10125"/>
                  <a:pt x="3189" y="10125"/>
                </a:cubicBezTo>
                <a:cubicBezTo>
                  <a:pt x="3334" y="10125"/>
                  <a:pt x="3624" y="9990"/>
                  <a:pt x="3624" y="9855"/>
                </a:cubicBezTo>
                <a:cubicBezTo>
                  <a:pt x="3914" y="9045"/>
                  <a:pt x="3914" y="9045"/>
                  <a:pt x="3914" y="9045"/>
                </a:cubicBezTo>
                <a:cubicBezTo>
                  <a:pt x="3914" y="8775"/>
                  <a:pt x="3769" y="8505"/>
                  <a:pt x="3479" y="8370"/>
                </a:cubicBezTo>
                <a:close/>
                <a:moveTo>
                  <a:pt x="5509" y="8370"/>
                </a:moveTo>
                <a:cubicBezTo>
                  <a:pt x="5364" y="8370"/>
                  <a:pt x="5074" y="8505"/>
                  <a:pt x="4929" y="8775"/>
                </a:cubicBezTo>
                <a:cubicBezTo>
                  <a:pt x="4639" y="9585"/>
                  <a:pt x="4639" y="9585"/>
                  <a:pt x="4639" y="9585"/>
                </a:cubicBezTo>
                <a:cubicBezTo>
                  <a:pt x="4639" y="9855"/>
                  <a:pt x="4784" y="10125"/>
                  <a:pt x="5074" y="10125"/>
                </a:cubicBezTo>
                <a:cubicBezTo>
                  <a:pt x="5074" y="10125"/>
                  <a:pt x="5219" y="10125"/>
                  <a:pt x="5219" y="10125"/>
                </a:cubicBezTo>
                <a:cubicBezTo>
                  <a:pt x="5509" y="10125"/>
                  <a:pt x="5654" y="9990"/>
                  <a:pt x="5654" y="9855"/>
                </a:cubicBezTo>
                <a:cubicBezTo>
                  <a:pt x="5944" y="9045"/>
                  <a:pt x="5944" y="9045"/>
                  <a:pt x="5944" y="9045"/>
                </a:cubicBezTo>
                <a:cubicBezTo>
                  <a:pt x="6089" y="8775"/>
                  <a:pt x="5799" y="8505"/>
                  <a:pt x="5509" y="8370"/>
                </a:cubicBezTo>
                <a:close/>
                <a:moveTo>
                  <a:pt x="12612" y="9585"/>
                </a:moveTo>
                <a:cubicBezTo>
                  <a:pt x="12467" y="8775"/>
                  <a:pt x="12467" y="8775"/>
                  <a:pt x="12467" y="8775"/>
                </a:cubicBezTo>
                <a:cubicBezTo>
                  <a:pt x="12322" y="8505"/>
                  <a:pt x="12032" y="8370"/>
                  <a:pt x="11742" y="8370"/>
                </a:cubicBezTo>
                <a:cubicBezTo>
                  <a:pt x="11452" y="8505"/>
                  <a:pt x="11307" y="8775"/>
                  <a:pt x="11452" y="9045"/>
                </a:cubicBezTo>
                <a:cubicBezTo>
                  <a:pt x="11597" y="9855"/>
                  <a:pt x="11597" y="9855"/>
                  <a:pt x="11597" y="9855"/>
                </a:cubicBezTo>
                <a:cubicBezTo>
                  <a:pt x="11742" y="9990"/>
                  <a:pt x="11887" y="10125"/>
                  <a:pt x="12177" y="10125"/>
                </a:cubicBezTo>
                <a:cubicBezTo>
                  <a:pt x="12177" y="10125"/>
                  <a:pt x="12322" y="10125"/>
                  <a:pt x="12322" y="10125"/>
                </a:cubicBezTo>
                <a:cubicBezTo>
                  <a:pt x="12612" y="10125"/>
                  <a:pt x="12757" y="9855"/>
                  <a:pt x="12612" y="9585"/>
                </a:cubicBezTo>
                <a:close/>
                <a:moveTo>
                  <a:pt x="10583" y="9585"/>
                </a:moveTo>
                <a:cubicBezTo>
                  <a:pt x="10438" y="8775"/>
                  <a:pt x="10438" y="8775"/>
                  <a:pt x="10438" y="8775"/>
                </a:cubicBezTo>
                <a:cubicBezTo>
                  <a:pt x="10293" y="8505"/>
                  <a:pt x="10003" y="8370"/>
                  <a:pt x="9713" y="8370"/>
                </a:cubicBezTo>
                <a:cubicBezTo>
                  <a:pt x="9423" y="8505"/>
                  <a:pt x="9278" y="8775"/>
                  <a:pt x="9423" y="9045"/>
                </a:cubicBezTo>
                <a:cubicBezTo>
                  <a:pt x="9568" y="9855"/>
                  <a:pt x="9568" y="9855"/>
                  <a:pt x="9568" y="9855"/>
                </a:cubicBezTo>
                <a:cubicBezTo>
                  <a:pt x="9713" y="9990"/>
                  <a:pt x="9858" y="10125"/>
                  <a:pt x="10148" y="10125"/>
                </a:cubicBezTo>
                <a:cubicBezTo>
                  <a:pt x="10148" y="10125"/>
                  <a:pt x="10148" y="10125"/>
                  <a:pt x="10293" y="10125"/>
                </a:cubicBezTo>
                <a:cubicBezTo>
                  <a:pt x="10583" y="10125"/>
                  <a:pt x="10728" y="9855"/>
                  <a:pt x="10583" y="9585"/>
                </a:cubicBezTo>
                <a:close/>
                <a:moveTo>
                  <a:pt x="8118" y="8910"/>
                </a:moveTo>
                <a:cubicBezTo>
                  <a:pt x="7248" y="8910"/>
                  <a:pt x="7248" y="8910"/>
                  <a:pt x="7248" y="8910"/>
                </a:cubicBezTo>
                <a:cubicBezTo>
                  <a:pt x="6958" y="8910"/>
                  <a:pt x="6668" y="9180"/>
                  <a:pt x="6668" y="9450"/>
                </a:cubicBezTo>
                <a:cubicBezTo>
                  <a:pt x="6668" y="9720"/>
                  <a:pt x="6958" y="9855"/>
                  <a:pt x="7248" y="9855"/>
                </a:cubicBezTo>
                <a:cubicBezTo>
                  <a:pt x="8118" y="9855"/>
                  <a:pt x="8118" y="9855"/>
                  <a:pt x="8118" y="9855"/>
                </a:cubicBezTo>
                <a:cubicBezTo>
                  <a:pt x="8408" y="9855"/>
                  <a:pt x="8698" y="9720"/>
                  <a:pt x="8698" y="9450"/>
                </a:cubicBezTo>
                <a:cubicBezTo>
                  <a:pt x="8698" y="9180"/>
                  <a:pt x="8408" y="8910"/>
                  <a:pt x="8118" y="8910"/>
                </a:cubicBezTo>
                <a:close/>
                <a:moveTo>
                  <a:pt x="11017" y="3645"/>
                </a:moveTo>
                <a:cubicBezTo>
                  <a:pt x="10728" y="3645"/>
                  <a:pt x="10583" y="3915"/>
                  <a:pt x="10583" y="4185"/>
                </a:cubicBezTo>
                <a:cubicBezTo>
                  <a:pt x="10583" y="4995"/>
                  <a:pt x="10583" y="4995"/>
                  <a:pt x="10583" y="4995"/>
                </a:cubicBezTo>
                <a:cubicBezTo>
                  <a:pt x="10583" y="5265"/>
                  <a:pt x="10728" y="5535"/>
                  <a:pt x="11017" y="5535"/>
                </a:cubicBezTo>
                <a:cubicBezTo>
                  <a:pt x="11307" y="5535"/>
                  <a:pt x="11597" y="5265"/>
                  <a:pt x="11597" y="4995"/>
                </a:cubicBezTo>
                <a:cubicBezTo>
                  <a:pt x="11597" y="4185"/>
                  <a:pt x="11597" y="4185"/>
                  <a:pt x="11597" y="4185"/>
                </a:cubicBezTo>
                <a:cubicBezTo>
                  <a:pt x="11597" y="3915"/>
                  <a:pt x="11307" y="3645"/>
                  <a:pt x="11017" y="3645"/>
                </a:cubicBezTo>
                <a:close/>
                <a:moveTo>
                  <a:pt x="20585" y="2295"/>
                </a:moveTo>
                <a:cubicBezTo>
                  <a:pt x="15366" y="2295"/>
                  <a:pt x="15366" y="2295"/>
                  <a:pt x="15366" y="2295"/>
                </a:cubicBezTo>
                <a:cubicBezTo>
                  <a:pt x="15366" y="2025"/>
                  <a:pt x="15366" y="2025"/>
                  <a:pt x="15366" y="2025"/>
                </a:cubicBezTo>
                <a:cubicBezTo>
                  <a:pt x="15366" y="945"/>
                  <a:pt x="14352" y="0"/>
                  <a:pt x="13192" y="0"/>
                </a:cubicBezTo>
                <a:cubicBezTo>
                  <a:pt x="2174" y="0"/>
                  <a:pt x="2174" y="0"/>
                  <a:pt x="2174" y="0"/>
                </a:cubicBezTo>
                <a:cubicBezTo>
                  <a:pt x="1015" y="0"/>
                  <a:pt x="0" y="945"/>
                  <a:pt x="0" y="2025"/>
                </a:cubicBezTo>
                <a:cubicBezTo>
                  <a:pt x="0" y="13095"/>
                  <a:pt x="0" y="13095"/>
                  <a:pt x="0" y="13095"/>
                </a:cubicBezTo>
                <a:cubicBezTo>
                  <a:pt x="0" y="13095"/>
                  <a:pt x="0" y="13230"/>
                  <a:pt x="0" y="13230"/>
                </a:cubicBezTo>
                <a:cubicBezTo>
                  <a:pt x="1160" y="19710"/>
                  <a:pt x="1160" y="19710"/>
                  <a:pt x="1160" y="19710"/>
                </a:cubicBezTo>
                <a:cubicBezTo>
                  <a:pt x="1450" y="20790"/>
                  <a:pt x="2464" y="21600"/>
                  <a:pt x="3624" y="21600"/>
                </a:cubicBezTo>
                <a:cubicBezTo>
                  <a:pt x="11742" y="21600"/>
                  <a:pt x="11742" y="21600"/>
                  <a:pt x="11742" y="21600"/>
                </a:cubicBezTo>
                <a:cubicBezTo>
                  <a:pt x="12902" y="21600"/>
                  <a:pt x="13917" y="20790"/>
                  <a:pt x="14062" y="19710"/>
                </a:cubicBezTo>
                <a:cubicBezTo>
                  <a:pt x="14787" y="16200"/>
                  <a:pt x="14787" y="16200"/>
                  <a:pt x="14787" y="16200"/>
                </a:cubicBezTo>
                <a:cubicBezTo>
                  <a:pt x="20295" y="16200"/>
                  <a:pt x="20295" y="16200"/>
                  <a:pt x="20295" y="16200"/>
                </a:cubicBezTo>
                <a:cubicBezTo>
                  <a:pt x="21020" y="16200"/>
                  <a:pt x="21600" y="15660"/>
                  <a:pt x="21600" y="14985"/>
                </a:cubicBezTo>
                <a:cubicBezTo>
                  <a:pt x="21600" y="3510"/>
                  <a:pt x="21600" y="3510"/>
                  <a:pt x="21600" y="3510"/>
                </a:cubicBezTo>
                <a:cubicBezTo>
                  <a:pt x="21600" y="2835"/>
                  <a:pt x="21020" y="2295"/>
                  <a:pt x="20585" y="2295"/>
                </a:cubicBezTo>
                <a:close/>
                <a:moveTo>
                  <a:pt x="11017" y="20655"/>
                </a:moveTo>
                <a:cubicBezTo>
                  <a:pt x="4349" y="20655"/>
                  <a:pt x="4349" y="20655"/>
                  <a:pt x="4349" y="20655"/>
                </a:cubicBezTo>
                <a:cubicBezTo>
                  <a:pt x="4349" y="19170"/>
                  <a:pt x="4349" y="19170"/>
                  <a:pt x="4349" y="19170"/>
                </a:cubicBezTo>
                <a:cubicBezTo>
                  <a:pt x="11017" y="19170"/>
                  <a:pt x="11017" y="19170"/>
                  <a:pt x="11017" y="19170"/>
                </a:cubicBezTo>
                <a:lnTo>
                  <a:pt x="11017" y="20655"/>
                </a:lnTo>
                <a:close/>
                <a:moveTo>
                  <a:pt x="14207" y="13095"/>
                </a:moveTo>
                <a:cubicBezTo>
                  <a:pt x="13047" y="19575"/>
                  <a:pt x="13047" y="19575"/>
                  <a:pt x="13047" y="19575"/>
                </a:cubicBezTo>
                <a:cubicBezTo>
                  <a:pt x="13047" y="19575"/>
                  <a:pt x="13047" y="19575"/>
                  <a:pt x="13047" y="19575"/>
                </a:cubicBezTo>
                <a:cubicBezTo>
                  <a:pt x="12902" y="20115"/>
                  <a:pt x="12612" y="20385"/>
                  <a:pt x="12032" y="20520"/>
                </a:cubicBezTo>
                <a:cubicBezTo>
                  <a:pt x="12032" y="18765"/>
                  <a:pt x="12032" y="18765"/>
                  <a:pt x="12032" y="18765"/>
                </a:cubicBezTo>
                <a:cubicBezTo>
                  <a:pt x="12032" y="18495"/>
                  <a:pt x="11887" y="18225"/>
                  <a:pt x="11597" y="18225"/>
                </a:cubicBezTo>
                <a:cubicBezTo>
                  <a:pt x="3769" y="18225"/>
                  <a:pt x="3769" y="18225"/>
                  <a:pt x="3769" y="18225"/>
                </a:cubicBezTo>
                <a:cubicBezTo>
                  <a:pt x="3479" y="18225"/>
                  <a:pt x="3189" y="18495"/>
                  <a:pt x="3189" y="18765"/>
                </a:cubicBezTo>
                <a:cubicBezTo>
                  <a:pt x="3189" y="20520"/>
                  <a:pt x="3189" y="20520"/>
                  <a:pt x="3189" y="20520"/>
                </a:cubicBezTo>
                <a:cubicBezTo>
                  <a:pt x="2754" y="20385"/>
                  <a:pt x="2319" y="20115"/>
                  <a:pt x="2319" y="19575"/>
                </a:cubicBezTo>
                <a:cubicBezTo>
                  <a:pt x="2319" y="19575"/>
                  <a:pt x="2319" y="19575"/>
                  <a:pt x="2319" y="19575"/>
                </a:cubicBezTo>
                <a:cubicBezTo>
                  <a:pt x="1015" y="13095"/>
                  <a:pt x="1015" y="13095"/>
                  <a:pt x="1015" y="13095"/>
                </a:cubicBezTo>
                <a:cubicBezTo>
                  <a:pt x="1015" y="2025"/>
                  <a:pt x="1015" y="2025"/>
                  <a:pt x="1015" y="2025"/>
                </a:cubicBezTo>
                <a:cubicBezTo>
                  <a:pt x="1015" y="1485"/>
                  <a:pt x="1595" y="945"/>
                  <a:pt x="2174" y="945"/>
                </a:cubicBezTo>
                <a:cubicBezTo>
                  <a:pt x="13192" y="945"/>
                  <a:pt x="13192" y="945"/>
                  <a:pt x="13192" y="945"/>
                </a:cubicBezTo>
                <a:cubicBezTo>
                  <a:pt x="13772" y="945"/>
                  <a:pt x="14207" y="1485"/>
                  <a:pt x="14207" y="2025"/>
                </a:cubicBezTo>
                <a:cubicBezTo>
                  <a:pt x="14207" y="13095"/>
                  <a:pt x="14207" y="13095"/>
                  <a:pt x="14207" y="13095"/>
                </a:cubicBezTo>
                <a:close/>
                <a:moveTo>
                  <a:pt x="20585" y="14985"/>
                </a:moveTo>
                <a:cubicBezTo>
                  <a:pt x="20585" y="14985"/>
                  <a:pt x="20585" y="14985"/>
                  <a:pt x="20585" y="14985"/>
                </a:cubicBezTo>
                <a:cubicBezTo>
                  <a:pt x="20585" y="15120"/>
                  <a:pt x="20440" y="15120"/>
                  <a:pt x="20295" y="15120"/>
                </a:cubicBezTo>
                <a:cubicBezTo>
                  <a:pt x="14932" y="15120"/>
                  <a:pt x="14932" y="15120"/>
                  <a:pt x="14932" y="15120"/>
                </a:cubicBezTo>
                <a:cubicBezTo>
                  <a:pt x="15366" y="13230"/>
                  <a:pt x="15366" y="13230"/>
                  <a:pt x="15366" y="13230"/>
                </a:cubicBezTo>
                <a:cubicBezTo>
                  <a:pt x="15366" y="13230"/>
                  <a:pt x="15366" y="13095"/>
                  <a:pt x="15366" y="13095"/>
                </a:cubicBezTo>
                <a:cubicBezTo>
                  <a:pt x="15366" y="3240"/>
                  <a:pt x="15366" y="3240"/>
                  <a:pt x="15366" y="3240"/>
                </a:cubicBezTo>
                <a:cubicBezTo>
                  <a:pt x="20440" y="3240"/>
                  <a:pt x="20440" y="3240"/>
                  <a:pt x="20440" y="3240"/>
                </a:cubicBezTo>
                <a:cubicBezTo>
                  <a:pt x="20440" y="3240"/>
                  <a:pt x="20585" y="3375"/>
                  <a:pt x="20585" y="3510"/>
                </a:cubicBezTo>
                <a:cubicBezTo>
                  <a:pt x="20585" y="14985"/>
                  <a:pt x="20585" y="14985"/>
                  <a:pt x="20585" y="14985"/>
                </a:cubicBezTo>
                <a:close/>
                <a:moveTo>
                  <a:pt x="19136" y="10530"/>
                </a:moveTo>
                <a:cubicBezTo>
                  <a:pt x="18846" y="10530"/>
                  <a:pt x="18556" y="10800"/>
                  <a:pt x="18556" y="11070"/>
                </a:cubicBezTo>
                <a:cubicBezTo>
                  <a:pt x="18556" y="13905"/>
                  <a:pt x="18556" y="13905"/>
                  <a:pt x="18556" y="13905"/>
                </a:cubicBezTo>
                <a:cubicBezTo>
                  <a:pt x="18556" y="14310"/>
                  <a:pt x="18846" y="14445"/>
                  <a:pt x="19136" y="14445"/>
                </a:cubicBezTo>
                <a:cubicBezTo>
                  <a:pt x="19426" y="14445"/>
                  <a:pt x="19715" y="14310"/>
                  <a:pt x="19715" y="13905"/>
                </a:cubicBezTo>
                <a:cubicBezTo>
                  <a:pt x="19715" y="11070"/>
                  <a:pt x="19715" y="11070"/>
                  <a:pt x="19715" y="11070"/>
                </a:cubicBezTo>
                <a:cubicBezTo>
                  <a:pt x="19715" y="10800"/>
                  <a:pt x="19426" y="10530"/>
                  <a:pt x="19136" y="10530"/>
                </a:cubicBezTo>
                <a:close/>
                <a:moveTo>
                  <a:pt x="19281" y="3915"/>
                </a:moveTo>
                <a:cubicBezTo>
                  <a:pt x="17396" y="3915"/>
                  <a:pt x="17396" y="3915"/>
                  <a:pt x="17396" y="3915"/>
                </a:cubicBezTo>
                <a:cubicBezTo>
                  <a:pt x="17106" y="3915"/>
                  <a:pt x="16816" y="4050"/>
                  <a:pt x="16816" y="4320"/>
                </a:cubicBezTo>
                <a:cubicBezTo>
                  <a:pt x="16816" y="7020"/>
                  <a:pt x="16816" y="7020"/>
                  <a:pt x="16816" y="7020"/>
                </a:cubicBezTo>
                <a:cubicBezTo>
                  <a:pt x="16816" y="7290"/>
                  <a:pt x="17106" y="7560"/>
                  <a:pt x="17396" y="7560"/>
                </a:cubicBezTo>
                <a:cubicBezTo>
                  <a:pt x="19281" y="7560"/>
                  <a:pt x="19281" y="7560"/>
                  <a:pt x="19281" y="7560"/>
                </a:cubicBezTo>
                <a:cubicBezTo>
                  <a:pt x="19570" y="7560"/>
                  <a:pt x="19860" y="7290"/>
                  <a:pt x="19860" y="7020"/>
                </a:cubicBezTo>
                <a:cubicBezTo>
                  <a:pt x="19860" y="4320"/>
                  <a:pt x="19860" y="4320"/>
                  <a:pt x="19860" y="4320"/>
                </a:cubicBezTo>
                <a:cubicBezTo>
                  <a:pt x="19860" y="4050"/>
                  <a:pt x="19570" y="3915"/>
                  <a:pt x="19281" y="3915"/>
                </a:cubicBezTo>
                <a:close/>
                <a:moveTo>
                  <a:pt x="18701" y="6480"/>
                </a:moveTo>
                <a:cubicBezTo>
                  <a:pt x="17831" y="6480"/>
                  <a:pt x="17831" y="6480"/>
                  <a:pt x="17831" y="6480"/>
                </a:cubicBezTo>
                <a:cubicBezTo>
                  <a:pt x="17831" y="4860"/>
                  <a:pt x="17831" y="4860"/>
                  <a:pt x="17831" y="4860"/>
                </a:cubicBezTo>
                <a:cubicBezTo>
                  <a:pt x="18701" y="4860"/>
                  <a:pt x="18701" y="4860"/>
                  <a:pt x="18701" y="4860"/>
                </a:cubicBezTo>
                <a:lnTo>
                  <a:pt x="18701" y="64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62" name="Freeform 21"/>
          <p:cNvSpPr/>
          <p:nvPr/>
        </p:nvSpPr>
        <p:spPr>
          <a:xfrm>
            <a:off x="4867276" y="9534525"/>
            <a:ext cx="1089027" cy="949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096"/>
                </a:moveTo>
                <a:cubicBezTo>
                  <a:pt x="21600" y="18939"/>
                  <a:pt x="21600" y="18939"/>
                  <a:pt x="21600" y="18783"/>
                </a:cubicBezTo>
                <a:cubicBezTo>
                  <a:pt x="19170" y="13148"/>
                  <a:pt x="19170" y="13148"/>
                  <a:pt x="19170" y="13148"/>
                </a:cubicBezTo>
                <a:cubicBezTo>
                  <a:pt x="19170" y="470"/>
                  <a:pt x="19170" y="470"/>
                  <a:pt x="19170" y="470"/>
                </a:cubicBezTo>
                <a:cubicBezTo>
                  <a:pt x="19170" y="157"/>
                  <a:pt x="18900" y="0"/>
                  <a:pt x="18765" y="0"/>
                </a:cubicBezTo>
                <a:cubicBezTo>
                  <a:pt x="2835" y="0"/>
                  <a:pt x="2835" y="0"/>
                  <a:pt x="2835" y="0"/>
                </a:cubicBezTo>
                <a:cubicBezTo>
                  <a:pt x="2700" y="0"/>
                  <a:pt x="2430" y="157"/>
                  <a:pt x="2430" y="470"/>
                </a:cubicBezTo>
                <a:cubicBezTo>
                  <a:pt x="2430" y="13148"/>
                  <a:pt x="2430" y="13148"/>
                  <a:pt x="2430" y="13148"/>
                </a:cubicBezTo>
                <a:cubicBezTo>
                  <a:pt x="0" y="18783"/>
                  <a:pt x="0" y="18783"/>
                  <a:pt x="0" y="18783"/>
                </a:cubicBezTo>
                <a:cubicBezTo>
                  <a:pt x="0" y="18939"/>
                  <a:pt x="0" y="18939"/>
                  <a:pt x="0" y="19096"/>
                </a:cubicBezTo>
                <a:cubicBezTo>
                  <a:pt x="0" y="19096"/>
                  <a:pt x="0" y="19096"/>
                  <a:pt x="0" y="19096"/>
                </a:cubicBezTo>
                <a:cubicBezTo>
                  <a:pt x="0" y="19722"/>
                  <a:pt x="0" y="19722"/>
                  <a:pt x="0" y="19722"/>
                </a:cubicBezTo>
                <a:cubicBezTo>
                  <a:pt x="0" y="20661"/>
                  <a:pt x="675" y="21600"/>
                  <a:pt x="1620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20925" y="21600"/>
                  <a:pt x="21600" y="20661"/>
                  <a:pt x="21600" y="19722"/>
                </a:cubicBezTo>
                <a:cubicBezTo>
                  <a:pt x="21600" y="19096"/>
                  <a:pt x="21600" y="19096"/>
                  <a:pt x="21600" y="19096"/>
                </a:cubicBezTo>
                <a:close/>
                <a:moveTo>
                  <a:pt x="3240" y="939"/>
                </a:moveTo>
                <a:cubicBezTo>
                  <a:pt x="18360" y="939"/>
                  <a:pt x="18360" y="939"/>
                  <a:pt x="18360" y="939"/>
                </a:cubicBezTo>
                <a:cubicBezTo>
                  <a:pt x="18360" y="12835"/>
                  <a:pt x="18360" y="12835"/>
                  <a:pt x="18360" y="12835"/>
                </a:cubicBezTo>
                <a:cubicBezTo>
                  <a:pt x="3240" y="12835"/>
                  <a:pt x="3240" y="12835"/>
                  <a:pt x="3240" y="12835"/>
                </a:cubicBezTo>
                <a:lnTo>
                  <a:pt x="3240" y="939"/>
                </a:lnTo>
                <a:close/>
                <a:moveTo>
                  <a:pt x="3105" y="13774"/>
                </a:moveTo>
                <a:cubicBezTo>
                  <a:pt x="18495" y="13774"/>
                  <a:pt x="18495" y="13774"/>
                  <a:pt x="18495" y="13774"/>
                </a:cubicBezTo>
                <a:cubicBezTo>
                  <a:pt x="20520" y="18626"/>
                  <a:pt x="20520" y="18626"/>
                  <a:pt x="20520" y="18626"/>
                </a:cubicBezTo>
                <a:cubicBezTo>
                  <a:pt x="1080" y="18626"/>
                  <a:pt x="1080" y="18626"/>
                  <a:pt x="1080" y="18626"/>
                </a:cubicBezTo>
                <a:lnTo>
                  <a:pt x="3105" y="13774"/>
                </a:lnTo>
                <a:close/>
                <a:moveTo>
                  <a:pt x="20790" y="19722"/>
                </a:moveTo>
                <a:cubicBezTo>
                  <a:pt x="20790" y="20191"/>
                  <a:pt x="20385" y="20504"/>
                  <a:pt x="19980" y="20504"/>
                </a:cubicBezTo>
                <a:cubicBezTo>
                  <a:pt x="1620" y="20504"/>
                  <a:pt x="1620" y="20504"/>
                  <a:pt x="1620" y="20504"/>
                </a:cubicBezTo>
                <a:cubicBezTo>
                  <a:pt x="1215" y="20504"/>
                  <a:pt x="810" y="20191"/>
                  <a:pt x="810" y="19722"/>
                </a:cubicBezTo>
                <a:cubicBezTo>
                  <a:pt x="810" y="19565"/>
                  <a:pt x="810" y="19565"/>
                  <a:pt x="810" y="19565"/>
                </a:cubicBezTo>
                <a:cubicBezTo>
                  <a:pt x="20790" y="19565"/>
                  <a:pt x="20790" y="19565"/>
                  <a:pt x="20790" y="19565"/>
                </a:cubicBezTo>
                <a:lnTo>
                  <a:pt x="20790" y="19722"/>
                </a:lnTo>
                <a:close/>
                <a:moveTo>
                  <a:pt x="12150" y="16748"/>
                </a:moveTo>
                <a:cubicBezTo>
                  <a:pt x="9450" y="16748"/>
                  <a:pt x="9450" y="16748"/>
                  <a:pt x="9450" y="16748"/>
                </a:cubicBezTo>
                <a:cubicBezTo>
                  <a:pt x="9315" y="16748"/>
                  <a:pt x="9045" y="16904"/>
                  <a:pt x="9045" y="17217"/>
                </a:cubicBezTo>
                <a:cubicBezTo>
                  <a:pt x="9045" y="17530"/>
                  <a:pt x="9315" y="17687"/>
                  <a:pt x="9450" y="17687"/>
                </a:cubicBezTo>
                <a:cubicBezTo>
                  <a:pt x="12150" y="17687"/>
                  <a:pt x="12150" y="17687"/>
                  <a:pt x="12150" y="17687"/>
                </a:cubicBezTo>
                <a:cubicBezTo>
                  <a:pt x="12285" y="17687"/>
                  <a:pt x="12555" y="17530"/>
                  <a:pt x="12555" y="17217"/>
                </a:cubicBezTo>
                <a:cubicBezTo>
                  <a:pt x="12555" y="16904"/>
                  <a:pt x="12285" y="16748"/>
                  <a:pt x="12150" y="16748"/>
                </a:cubicBezTo>
                <a:close/>
                <a:moveTo>
                  <a:pt x="14715" y="4383"/>
                </a:moveTo>
                <a:cubicBezTo>
                  <a:pt x="14580" y="4226"/>
                  <a:pt x="14445" y="4070"/>
                  <a:pt x="14310" y="4070"/>
                </a:cubicBezTo>
                <a:cubicBezTo>
                  <a:pt x="8910" y="3600"/>
                  <a:pt x="8910" y="3600"/>
                  <a:pt x="8910" y="3600"/>
                </a:cubicBezTo>
                <a:cubicBezTo>
                  <a:pt x="8640" y="2348"/>
                  <a:pt x="8640" y="2348"/>
                  <a:pt x="8640" y="2348"/>
                </a:cubicBezTo>
                <a:cubicBezTo>
                  <a:pt x="8640" y="2191"/>
                  <a:pt x="8505" y="2035"/>
                  <a:pt x="8235" y="2035"/>
                </a:cubicBezTo>
                <a:cubicBezTo>
                  <a:pt x="7290" y="2035"/>
                  <a:pt x="7290" y="2035"/>
                  <a:pt x="7290" y="2035"/>
                </a:cubicBezTo>
                <a:cubicBezTo>
                  <a:pt x="7020" y="2035"/>
                  <a:pt x="6885" y="2191"/>
                  <a:pt x="6885" y="2504"/>
                </a:cubicBezTo>
                <a:cubicBezTo>
                  <a:pt x="6885" y="2817"/>
                  <a:pt x="7020" y="2974"/>
                  <a:pt x="7290" y="2974"/>
                </a:cubicBezTo>
                <a:cubicBezTo>
                  <a:pt x="7965" y="2974"/>
                  <a:pt x="7965" y="2974"/>
                  <a:pt x="7965" y="2974"/>
                </a:cubicBezTo>
                <a:cubicBezTo>
                  <a:pt x="8100" y="4070"/>
                  <a:pt x="8100" y="4070"/>
                  <a:pt x="8100" y="4070"/>
                </a:cubicBezTo>
                <a:cubicBezTo>
                  <a:pt x="8100" y="4070"/>
                  <a:pt x="8100" y="4070"/>
                  <a:pt x="8100" y="4070"/>
                </a:cubicBezTo>
                <a:cubicBezTo>
                  <a:pt x="8910" y="7983"/>
                  <a:pt x="8910" y="7983"/>
                  <a:pt x="8910" y="7983"/>
                </a:cubicBezTo>
                <a:cubicBezTo>
                  <a:pt x="8505" y="8139"/>
                  <a:pt x="8100" y="8609"/>
                  <a:pt x="8100" y="9235"/>
                </a:cubicBezTo>
                <a:cubicBezTo>
                  <a:pt x="8100" y="9861"/>
                  <a:pt x="8640" y="10487"/>
                  <a:pt x="9315" y="10487"/>
                </a:cubicBezTo>
                <a:cubicBezTo>
                  <a:pt x="9585" y="10487"/>
                  <a:pt x="9585" y="10487"/>
                  <a:pt x="9585" y="10487"/>
                </a:cubicBezTo>
                <a:cubicBezTo>
                  <a:pt x="9315" y="10643"/>
                  <a:pt x="9180" y="10957"/>
                  <a:pt x="9180" y="11270"/>
                </a:cubicBezTo>
                <a:cubicBezTo>
                  <a:pt x="9180" y="11583"/>
                  <a:pt x="9450" y="12052"/>
                  <a:pt x="9855" y="12052"/>
                </a:cubicBezTo>
                <a:cubicBezTo>
                  <a:pt x="10125" y="12052"/>
                  <a:pt x="10530" y="11583"/>
                  <a:pt x="10530" y="11270"/>
                </a:cubicBezTo>
                <a:cubicBezTo>
                  <a:pt x="10530" y="10957"/>
                  <a:pt x="10260" y="10643"/>
                  <a:pt x="10125" y="10487"/>
                </a:cubicBezTo>
                <a:cubicBezTo>
                  <a:pt x="12555" y="10487"/>
                  <a:pt x="12555" y="10487"/>
                  <a:pt x="12555" y="10487"/>
                </a:cubicBezTo>
                <a:cubicBezTo>
                  <a:pt x="12285" y="10643"/>
                  <a:pt x="12150" y="10957"/>
                  <a:pt x="12150" y="11270"/>
                </a:cubicBezTo>
                <a:cubicBezTo>
                  <a:pt x="12150" y="11583"/>
                  <a:pt x="12420" y="12052"/>
                  <a:pt x="12825" y="12052"/>
                </a:cubicBezTo>
                <a:cubicBezTo>
                  <a:pt x="13095" y="12052"/>
                  <a:pt x="13365" y="11583"/>
                  <a:pt x="13365" y="11270"/>
                </a:cubicBezTo>
                <a:cubicBezTo>
                  <a:pt x="13365" y="10957"/>
                  <a:pt x="13230" y="10643"/>
                  <a:pt x="13095" y="10487"/>
                </a:cubicBezTo>
                <a:cubicBezTo>
                  <a:pt x="13230" y="10487"/>
                  <a:pt x="13230" y="10487"/>
                  <a:pt x="13230" y="10487"/>
                </a:cubicBezTo>
                <a:cubicBezTo>
                  <a:pt x="13365" y="10487"/>
                  <a:pt x="13635" y="10330"/>
                  <a:pt x="13635" y="10017"/>
                </a:cubicBezTo>
                <a:cubicBezTo>
                  <a:pt x="13635" y="9861"/>
                  <a:pt x="13365" y="9548"/>
                  <a:pt x="13230" y="9548"/>
                </a:cubicBezTo>
                <a:cubicBezTo>
                  <a:pt x="9315" y="9548"/>
                  <a:pt x="9315" y="9548"/>
                  <a:pt x="9315" y="9548"/>
                </a:cubicBezTo>
                <a:cubicBezTo>
                  <a:pt x="9180" y="9548"/>
                  <a:pt x="9045" y="9391"/>
                  <a:pt x="9045" y="9235"/>
                </a:cubicBezTo>
                <a:cubicBezTo>
                  <a:pt x="9045" y="8922"/>
                  <a:pt x="9180" y="8765"/>
                  <a:pt x="9315" y="8765"/>
                </a:cubicBezTo>
                <a:cubicBezTo>
                  <a:pt x="9315" y="8765"/>
                  <a:pt x="9315" y="8765"/>
                  <a:pt x="9315" y="8765"/>
                </a:cubicBezTo>
                <a:cubicBezTo>
                  <a:pt x="9315" y="8765"/>
                  <a:pt x="9315" y="8765"/>
                  <a:pt x="9315" y="8765"/>
                </a:cubicBezTo>
                <a:cubicBezTo>
                  <a:pt x="9315" y="8765"/>
                  <a:pt x="9315" y="8765"/>
                  <a:pt x="9450" y="8765"/>
                </a:cubicBezTo>
                <a:cubicBezTo>
                  <a:pt x="13500" y="8452"/>
                  <a:pt x="13500" y="8452"/>
                  <a:pt x="13500" y="8452"/>
                </a:cubicBezTo>
                <a:cubicBezTo>
                  <a:pt x="13770" y="8452"/>
                  <a:pt x="13905" y="8296"/>
                  <a:pt x="13905" y="8139"/>
                </a:cubicBezTo>
                <a:cubicBezTo>
                  <a:pt x="14715" y="4696"/>
                  <a:pt x="14715" y="4696"/>
                  <a:pt x="14715" y="4696"/>
                </a:cubicBezTo>
                <a:cubicBezTo>
                  <a:pt x="14715" y="4539"/>
                  <a:pt x="14715" y="4383"/>
                  <a:pt x="14715" y="4383"/>
                </a:cubicBezTo>
                <a:close/>
                <a:moveTo>
                  <a:pt x="13230" y="7513"/>
                </a:moveTo>
                <a:cubicBezTo>
                  <a:pt x="9720" y="7826"/>
                  <a:pt x="9720" y="7826"/>
                  <a:pt x="9720" y="7826"/>
                </a:cubicBezTo>
                <a:cubicBezTo>
                  <a:pt x="9045" y="4539"/>
                  <a:pt x="9045" y="4539"/>
                  <a:pt x="9045" y="4539"/>
                </a:cubicBezTo>
                <a:cubicBezTo>
                  <a:pt x="13770" y="5009"/>
                  <a:pt x="13770" y="5009"/>
                  <a:pt x="13770" y="5009"/>
                </a:cubicBezTo>
                <a:lnTo>
                  <a:pt x="13230" y="751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63" name="Freeform 22"/>
          <p:cNvSpPr/>
          <p:nvPr/>
        </p:nvSpPr>
        <p:spPr>
          <a:xfrm>
            <a:off x="5086351" y="10715625"/>
            <a:ext cx="6604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60" y="1890"/>
                </a:moveTo>
                <a:cubicBezTo>
                  <a:pt x="3563" y="1890"/>
                  <a:pt x="3563" y="1890"/>
                  <a:pt x="3563" y="1890"/>
                </a:cubicBezTo>
                <a:cubicBezTo>
                  <a:pt x="3118" y="1890"/>
                  <a:pt x="2672" y="2025"/>
                  <a:pt x="2672" y="2295"/>
                </a:cubicBezTo>
                <a:cubicBezTo>
                  <a:pt x="2672" y="6480"/>
                  <a:pt x="2672" y="6480"/>
                  <a:pt x="2672" y="6480"/>
                </a:cubicBezTo>
                <a:cubicBezTo>
                  <a:pt x="2672" y="6750"/>
                  <a:pt x="3118" y="6885"/>
                  <a:pt x="3563" y="6885"/>
                </a:cubicBezTo>
                <a:cubicBezTo>
                  <a:pt x="18260" y="6885"/>
                  <a:pt x="18260" y="6885"/>
                  <a:pt x="18260" y="6885"/>
                </a:cubicBezTo>
                <a:cubicBezTo>
                  <a:pt x="18705" y="6885"/>
                  <a:pt x="18928" y="6750"/>
                  <a:pt x="18928" y="6480"/>
                </a:cubicBezTo>
                <a:cubicBezTo>
                  <a:pt x="18928" y="2295"/>
                  <a:pt x="18928" y="2295"/>
                  <a:pt x="18928" y="2295"/>
                </a:cubicBezTo>
                <a:cubicBezTo>
                  <a:pt x="18928" y="2025"/>
                  <a:pt x="18705" y="1890"/>
                  <a:pt x="18260" y="1890"/>
                </a:cubicBezTo>
                <a:close/>
                <a:moveTo>
                  <a:pt x="17369" y="6075"/>
                </a:moveTo>
                <a:cubicBezTo>
                  <a:pt x="4231" y="6075"/>
                  <a:pt x="4231" y="6075"/>
                  <a:pt x="4231" y="6075"/>
                </a:cubicBezTo>
                <a:cubicBezTo>
                  <a:pt x="4231" y="2835"/>
                  <a:pt x="4231" y="2835"/>
                  <a:pt x="4231" y="2835"/>
                </a:cubicBezTo>
                <a:cubicBezTo>
                  <a:pt x="17369" y="2835"/>
                  <a:pt x="17369" y="2835"/>
                  <a:pt x="17369" y="2835"/>
                </a:cubicBezTo>
                <a:lnTo>
                  <a:pt x="17369" y="6075"/>
                </a:lnTo>
                <a:close/>
                <a:moveTo>
                  <a:pt x="6680" y="10125"/>
                </a:moveTo>
                <a:cubicBezTo>
                  <a:pt x="4454" y="10125"/>
                  <a:pt x="4454" y="10125"/>
                  <a:pt x="4454" y="10125"/>
                </a:cubicBezTo>
                <a:cubicBezTo>
                  <a:pt x="4008" y="10125"/>
                  <a:pt x="3786" y="10395"/>
                  <a:pt x="3786" y="10665"/>
                </a:cubicBezTo>
                <a:cubicBezTo>
                  <a:pt x="3786" y="10935"/>
                  <a:pt x="4008" y="11070"/>
                  <a:pt x="4454" y="11070"/>
                </a:cubicBezTo>
                <a:cubicBezTo>
                  <a:pt x="6680" y="11070"/>
                  <a:pt x="6680" y="11070"/>
                  <a:pt x="6680" y="11070"/>
                </a:cubicBezTo>
                <a:cubicBezTo>
                  <a:pt x="7126" y="11070"/>
                  <a:pt x="7348" y="10935"/>
                  <a:pt x="7348" y="10665"/>
                </a:cubicBezTo>
                <a:cubicBezTo>
                  <a:pt x="7348" y="10395"/>
                  <a:pt x="7126" y="10125"/>
                  <a:pt x="6680" y="10125"/>
                </a:cubicBezTo>
                <a:close/>
                <a:moveTo>
                  <a:pt x="12025" y="10125"/>
                </a:moveTo>
                <a:cubicBezTo>
                  <a:pt x="9798" y="10125"/>
                  <a:pt x="9798" y="10125"/>
                  <a:pt x="9798" y="10125"/>
                </a:cubicBezTo>
                <a:cubicBezTo>
                  <a:pt x="9353" y="10125"/>
                  <a:pt x="8907" y="10395"/>
                  <a:pt x="8907" y="10665"/>
                </a:cubicBezTo>
                <a:cubicBezTo>
                  <a:pt x="8907" y="10935"/>
                  <a:pt x="9353" y="11070"/>
                  <a:pt x="9798" y="11070"/>
                </a:cubicBezTo>
                <a:cubicBezTo>
                  <a:pt x="12025" y="11070"/>
                  <a:pt x="12025" y="11070"/>
                  <a:pt x="12025" y="11070"/>
                </a:cubicBezTo>
                <a:cubicBezTo>
                  <a:pt x="12470" y="11070"/>
                  <a:pt x="12693" y="10935"/>
                  <a:pt x="12693" y="10665"/>
                </a:cubicBezTo>
                <a:cubicBezTo>
                  <a:pt x="12693" y="10395"/>
                  <a:pt x="12470" y="10125"/>
                  <a:pt x="12025" y="10125"/>
                </a:cubicBezTo>
                <a:close/>
                <a:moveTo>
                  <a:pt x="17146" y="10125"/>
                </a:moveTo>
                <a:cubicBezTo>
                  <a:pt x="14920" y="10125"/>
                  <a:pt x="14920" y="10125"/>
                  <a:pt x="14920" y="10125"/>
                </a:cubicBezTo>
                <a:cubicBezTo>
                  <a:pt x="14697" y="10125"/>
                  <a:pt x="14252" y="10395"/>
                  <a:pt x="14252" y="10665"/>
                </a:cubicBezTo>
                <a:cubicBezTo>
                  <a:pt x="14252" y="10935"/>
                  <a:pt x="14697" y="11070"/>
                  <a:pt x="14920" y="11070"/>
                </a:cubicBezTo>
                <a:cubicBezTo>
                  <a:pt x="17146" y="11070"/>
                  <a:pt x="17146" y="11070"/>
                  <a:pt x="17146" y="11070"/>
                </a:cubicBezTo>
                <a:cubicBezTo>
                  <a:pt x="17592" y="11070"/>
                  <a:pt x="18037" y="10935"/>
                  <a:pt x="18037" y="10665"/>
                </a:cubicBezTo>
                <a:cubicBezTo>
                  <a:pt x="18037" y="10395"/>
                  <a:pt x="17592" y="10125"/>
                  <a:pt x="17146" y="10125"/>
                </a:cubicBezTo>
                <a:close/>
                <a:moveTo>
                  <a:pt x="6680" y="11745"/>
                </a:moveTo>
                <a:cubicBezTo>
                  <a:pt x="4454" y="11745"/>
                  <a:pt x="4454" y="11745"/>
                  <a:pt x="4454" y="11745"/>
                </a:cubicBezTo>
                <a:cubicBezTo>
                  <a:pt x="4008" y="11745"/>
                  <a:pt x="3786" y="12015"/>
                  <a:pt x="3786" y="12285"/>
                </a:cubicBezTo>
                <a:cubicBezTo>
                  <a:pt x="3786" y="12420"/>
                  <a:pt x="4008" y="12690"/>
                  <a:pt x="4454" y="12690"/>
                </a:cubicBezTo>
                <a:cubicBezTo>
                  <a:pt x="6680" y="12690"/>
                  <a:pt x="6680" y="12690"/>
                  <a:pt x="6680" y="12690"/>
                </a:cubicBezTo>
                <a:cubicBezTo>
                  <a:pt x="7126" y="12690"/>
                  <a:pt x="7348" y="12420"/>
                  <a:pt x="7348" y="12285"/>
                </a:cubicBezTo>
                <a:cubicBezTo>
                  <a:pt x="7348" y="12015"/>
                  <a:pt x="7126" y="11745"/>
                  <a:pt x="6680" y="11745"/>
                </a:cubicBezTo>
                <a:close/>
                <a:moveTo>
                  <a:pt x="12025" y="11745"/>
                </a:moveTo>
                <a:cubicBezTo>
                  <a:pt x="9798" y="11745"/>
                  <a:pt x="9798" y="11745"/>
                  <a:pt x="9798" y="11745"/>
                </a:cubicBezTo>
                <a:cubicBezTo>
                  <a:pt x="9353" y="11745"/>
                  <a:pt x="8907" y="12015"/>
                  <a:pt x="8907" y="12285"/>
                </a:cubicBezTo>
                <a:cubicBezTo>
                  <a:pt x="8907" y="12420"/>
                  <a:pt x="9353" y="12690"/>
                  <a:pt x="9798" y="12690"/>
                </a:cubicBezTo>
                <a:cubicBezTo>
                  <a:pt x="12025" y="12690"/>
                  <a:pt x="12025" y="12690"/>
                  <a:pt x="12025" y="12690"/>
                </a:cubicBezTo>
                <a:cubicBezTo>
                  <a:pt x="12470" y="12690"/>
                  <a:pt x="12693" y="12420"/>
                  <a:pt x="12693" y="12285"/>
                </a:cubicBezTo>
                <a:cubicBezTo>
                  <a:pt x="12693" y="12015"/>
                  <a:pt x="12470" y="11745"/>
                  <a:pt x="12025" y="11745"/>
                </a:cubicBezTo>
                <a:close/>
                <a:moveTo>
                  <a:pt x="17146" y="11745"/>
                </a:moveTo>
                <a:cubicBezTo>
                  <a:pt x="14920" y="11745"/>
                  <a:pt x="14920" y="11745"/>
                  <a:pt x="14920" y="11745"/>
                </a:cubicBezTo>
                <a:cubicBezTo>
                  <a:pt x="14697" y="11745"/>
                  <a:pt x="14252" y="12015"/>
                  <a:pt x="14252" y="12285"/>
                </a:cubicBezTo>
                <a:cubicBezTo>
                  <a:pt x="14252" y="12420"/>
                  <a:pt x="14697" y="12690"/>
                  <a:pt x="14920" y="12690"/>
                </a:cubicBezTo>
                <a:cubicBezTo>
                  <a:pt x="17146" y="12690"/>
                  <a:pt x="17146" y="12690"/>
                  <a:pt x="17146" y="12690"/>
                </a:cubicBezTo>
                <a:cubicBezTo>
                  <a:pt x="17592" y="12690"/>
                  <a:pt x="18037" y="12420"/>
                  <a:pt x="18037" y="12285"/>
                </a:cubicBezTo>
                <a:cubicBezTo>
                  <a:pt x="18037" y="12015"/>
                  <a:pt x="17592" y="11745"/>
                  <a:pt x="17146" y="11745"/>
                </a:cubicBezTo>
                <a:close/>
                <a:moveTo>
                  <a:pt x="6680" y="13365"/>
                </a:moveTo>
                <a:cubicBezTo>
                  <a:pt x="4454" y="13365"/>
                  <a:pt x="4454" y="13365"/>
                  <a:pt x="4454" y="13365"/>
                </a:cubicBezTo>
                <a:cubicBezTo>
                  <a:pt x="4008" y="13365"/>
                  <a:pt x="3786" y="13500"/>
                  <a:pt x="3786" y="13770"/>
                </a:cubicBezTo>
                <a:cubicBezTo>
                  <a:pt x="3786" y="14040"/>
                  <a:pt x="4008" y="14310"/>
                  <a:pt x="4454" y="14310"/>
                </a:cubicBezTo>
                <a:cubicBezTo>
                  <a:pt x="6680" y="14310"/>
                  <a:pt x="6680" y="14310"/>
                  <a:pt x="6680" y="14310"/>
                </a:cubicBezTo>
                <a:cubicBezTo>
                  <a:pt x="7126" y="14310"/>
                  <a:pt x="7348" y="14040"/>
                  <a:pt x="7348" y="13770"/>
                </a:cubicBezTo>
                <a:cubicBezTo>
                  <a:pt x="7348" y="13500"/>
                  <a:pt x="7126" y="13365"/>
                  <a:pt x="6680" y="13365"/>
                </a:cubicBezTo>
                <a:close/>
                <a:moveTo>
                  <a:pt x="12025" y="13365"/>
                </a:moveTo>
                <a:cubicBezTo>
                  <a:pt x="9798" y="13365"/>
                  <a:pt x="9798" y="13365"/>
                  <a:pt x="9798" y="13365"/>
                </a:cubicBezTo>
                <a:cubicBezTo>
                  <a:pt x="9353" y="13365"/>
                  <a:pt x="8907" y="13500"/>
                  <a:pt x="8907" y="13770"/>
                </a:cubicBezTo>
                <a:cubicBezTo>
                  <a:pt x="8907" y="14040"/>
                  <a:pt x="9353" y="14310"/>
                  <a:pt x="9798" y="14310"/>
                </a:cubicBezTo>
                <a:cubicBezTo>
                  <a:pt x="12025" y="14310"/>
                  <a:pt x="12025" y="14310"/>
                  <a:pt x="12025" y="14310"/>
                </a:cubicBezTo>
                <a:cubicBezTo>
                  <a:pt x="12470" y="14310"/>
                  <a:pt x="12693" y="14040"/>
                  <a:pt x="12693" y="13770"/>
                </a:cubicBezTo>
                <a:cubicBezTo>
                  <a:pt x="12693" y="13500"/>
                  <a:pt x="12470" y="13365"/>
                  <a:pt x="12025" y="13365"/>
                </a:cubicBezTo>
                <a:close/>
                <a:moveTo>
                  <a:pt x="17146" y="13365"/>
                </a:moveTo>
                <a:cubicBezTo>
                  <a:pt x="14920" y="13365"/>
                  <a:pt x="14920" y="13365"/>
                  <a:pt x="14920" y="13365"/>
                </a:cubicBezTo>
                <a:cubicBezTo>
                  <a:pt x="14697" y="13365"/>
                  <a:pt x="14252" y="13500"/>
                  <a:pt x="14252" y="13770"/>
                </a:cubicBezTo>
                <a:cubicBezTo>
                  <a:pt x="14252" y="14040"/>
                  <a:pt x="14697" y="14310"/>
                  <a:pt x="14920" y="14310"/>
                </a:cubicBezTo>
                <a:cubicBezTo>
                  <a:pt x="17146" y="14310"/>
                  <a:pt x="17146" y="14310"/>
                  <a:pt x="17146" y="14310"/>
                </a:cubicBezTo>
                <a:cubicBezTo>
                  <a:pt x="17592" y="14310"/>
                  <a:pt x="18037" y="14040"/>
                  <a:pt x="18037" y="13770"/>
                </a:cubicBezTo>
                <a:cubicBezTo>
                  <a:pt x="18037" y="13500"/>
                  <a:pt x="17592" y="13365"/>
                  <a:pt x="17146" y="13365"/>
                </a:cubicBezTo>
                <a:close/>
                <a:moveTo>
                  <a:pt x="6680" y="14985"/>
                </a:moveTo>
                <a:cubicBezTo>
                  <a:pt x="4454" y="14985"/>
                  <a:pt x="4454" y="14985"/>
                  <a:pt x="4454" y="14985"/>
                </a:cubicBezTo>
                <a:cubicBezTo>
                  <a:pt x="4008" y="14985"/>
                  <a:pt x="3786" y="15120"/>
                  <a:pt x="3786" y="15390"/>
                </a:cubicBezTo>
                <a:cubicBezTo>
                  <a:pt x="3786" y="15660"/>
                  <a:pt x="4008" y="15795"/>
                  <a:pt x="4454" y="15795"/>
                </a:cubicBezTo>
                <a:cubicBezTo>
                  <a:pt x="6680" y="15795"/>
                  <a:pt x="6680" y="15795"/>
                  <a:pt x="6680" y="15795"/>
                </a:cubicBezTo>
                <a:cubicBezTo>
                  <a:pt x="7126" y="15795"/>
                  <a:pt x="7348" y="15660"/>
                  <a:pt x="7348" y="15390"/>
                </a:cubicBezTo>
                <a:cubicBezTo>
                  <a:pt x="7348" y="15120"/>
                  <a:pt x="7126" y="14985"/>
                  <a:pt x="6680" y="14985"/>
                </a:cubicBezTo>
                <a:close/>
                <a:moveTo>
                  <a:pt x="12025" y="14985"/>
                </a:moveTo>
                <a:cubicBezTo>
                  <a:pt x="9798" y="14985"/>
                  <a:pt x="9798" y="14985"/>
                  <a:pt x="9798" y="14985"/>
                </a:cubicBezTo>
                <a:cubicBezTo>
                  <a:pt x="9353" y="14985"/>
                  <a:pt x="8907" y="15120"/>
                  <a:pt x="8907" y="15390"/>
                </a:cubicBezTo>
                <a:cubicBezTo>
                  <a:pt x="8907" y="15660"/>
                  <a:pt x="9353" y="15795"/>
                  <a:pt x="9798" y="15795"/>
                </a:cubicBezTo>
                <a:cubicBezTo>
                  <a:pt x="12025" y="15795"/>
                  <a:pt x="12025" y="15795"/>
                  <a:pt x="12025" y="15795"/>
                </a:cubicBezTo>
                <a:cubicBezTo>
                  <a:pt x="12470" y="15795"/>
                  <a:pt x="12693" y="15660"/>
                  <a:pt x="12693" y="15390"/>
                </a:cubicBezTo>
                <a:cubicBezTo>
                  <a:pt x="12693" y="15120"/>
                  <a:pt x="12470" y="14985"/>
                  <a:pt x="12025" y="14985"/>
                </a:cubicBezTo>
                <a:close/>
                <a:moveTo>
                  <a:pt x="17146" y="14985"/>
                </a:moveTo>
                <a:cubicBezTo>
                  <a:pt x="14920" y="14985"/>
                  <a:pt x="14920" y="14985"/>
                  <a:pt x="14920" y="14985"/>
                </a:cubicBezTo>
                <a:cubicBezTo>
                  <a:pt x="14697" y="14985"/>
                  <a:pt x="14252" y="15120"/>
                  <a:pt x="14252" y="15390"/>
                </a:cubicBezTo>
                <a:cubicBezTo>
                  <a:pt x="14252" y="15660"/>
                  <a:pt x="14697" y="15795"/>
                  <a:pt x="14920" y="15795"/>
                </a:cubicBezTo>
                <a:cubicBezTo>
                  <a:pt x="17146" y="15795"/>
                  <a:pt x="17146" y="15795"/>
                  <a:pt x="17146" y="15795"/>
                </a:cubicBezTo>
                <a:cubicBezTo>
                  <a:pt x="17592" y="15795"/>
                  <a:pt x="18037" y="15660"/>
                  <a:pt x="18037" y="15390"/>
                </a:cubicBezTo>
                <a:cubicBezTo>
                  <a:pt x="18037" y="15120"/>
                  <a:pt x="17592" y="14985"/>
                  <a:pt x="17146" y="14985"/>
                </a:cubicBezTo>
                <a:close/>
                <a:moveTo>
                  <a:pt x="4899" y="7695"/>
                </a:moveTo>
                <a:cubicBezTo>
                  <a:pt x="4676" y="7695"/>
                  <a:pt x="4231" y="7830"/>
                  <a:pt x="4008" y="8100"/>
                </a:cubicBezTo>
                <a:cubicBezTo>
                  <a:pt x="3786" y="8775"/>
                  <a:pt x="3786" y="8775"/>
                  <a:pt x="3786" y="8775"/>
                </a:cubicBezTo>
                <a:cubicBezTo>
                  <a:pt x="3563" y="9045"/>
                  <a:pt x="3786" y="9315"/>
                  <a:pt x="4231" y="9315"/>
                </a:cubicBezTo>
                <a:cubicBezTo>
                  <a:pt x="4454" y="9450"/>
                  <a:pt x="4454" y="9450"/>
                  <a:pt x="4454" y="9450"/>
                </a:cubicBezTo>
                <a:cubicBezTo>
                  <a:pt x="4899" y="9450"/>
                  <a:pt x="5122" y="9315"/>
                  <a:pt x="5122" y="9045"/>
                </a:cubicBezTo>
                <a:cubicBezTo>
                  <a:pt x="5567" y="8370"/>
                  <a:pt x="5567" y="8370"/>
                  <a:pt x="5567" y="8370"/>
                </a:cubicBezTo>
                <a:cubicBezTo>
                  <a:pt x="5567" y="8100"/>
                  <a:pt x="5344" y="7830"/>
                  <a:pt x="4899" y="7695"/>
                </a:cubicBezTo>
                <a:close/>
                <a:moveTo>
                  <a:pt x="7794" y="7695"/>
                </a:moveTo>
                <a:cubicBezTo>
                  <a:pt x="7571" y="7695"/>
                  <a:pt x="7126" y="7830"/>
                  <a:pt x="6903" y="8100"/>
                </a:cubicBezTo>
                <a:cubicBezTo>
                  <a:pt x="6680" y="8775"/>
                  <a:pt x="6680" y="8775"/>
                  <a:pt x="6680" y="8775"/>
                </a:cubicBezTo>
                <a:cubicBezTo>
                  <a:pt x="6458" y="9045"/>
                  <a:pt x="6680" y="9315"/>
                  <a:pt x="7126" y="9315"/>
                </a:cubicBezTo>
                <a:cubicBezTo>
                  <a:pt x="7348" y="9450"/>
                  <a:pt x="7348" y="9450"/>
                  <a:pt x="7348" y="9450"/>
                </a:cubicBezTo>
                <a:cubicBezTo>
                  <a:pt x="7794" y="9450"/>
                  <a:pt x="8016" y="9315"/>
                  <a:pt x="8016" y="9045"/>
                </a:cubicBezTo>
                <a:cubicBezTo>
                  <a:pt x="8462" y="8370"/>
                  <a:pt x="8462" y="8370"/>
                  <a:pt x="8462" y="8370"/>
                </a:cubicBezTo>
                <a:cubicBezTo>
                  <a:pt x="8462" y="8100"/>
                  <a:pt x="8239" y="7830"/>
                  <a:pt x="7794" y="7695"/>
                </a:cubicBezTo>
                <a:close/>
                <a:moveTo>
                  <a:pt x="18037" y="8775"/>
                </a:moveTo>
                <a:cubicBezTo>
                  <a:pt x="17592" y="8100"/>
                  <a:pt x="17592" y="8100"/>
                  <a:pt x="17592" y="8100"/>
                </a:cubicBezTo>
                <a:cubicBezTo>
                  <a:pt x="17592" y="7830"/>
                  <a:pt x="17146" y="7695"/>
                  <a:pt x="16701" y="7695"/>
                </a:cubicBezTo>
                <a:cubicBezTo>
                  <a:pt x="16256" y="7830"/>
                  <a:pt x="16033" y="8100"/>
                  <a:pt x="16256" y="8370"/>
                </a:cubicBezTo>
                <a:cubicBezTo>
                  <a:pt x="16478" y="9045"/>
                  <a:pt x="16478" y="9045"/>
                  <a:pt x="16478" y="9045"/>
                </a:cubicBezTo>
                <a:cubicBezTo>
                  <a:pt x="16701" y="9315"/>
                  <a:pt x="16924" y="9450"/>
                  <a:pt x="17146" y="9450"/>
                </a:cubicBezTo>
                <a:cubicBezTo>
                  <a:pt x="17369" y="9450"/>
                  <a:pt x="17369" y="9450"/>
                  <a:pt x="17369" y="9315"/>
                </a:cubicBezTo>
                <a:cubicBezTo>
                  <a:pt x="17814" y="9315"/>
                  <a:pt x="18037" y="9045"/>
                  <a:pt x="18037" y="8775"/>
                </a:cubicBezTo>
                <a:close/>
                <a:moveTo>
                  <a:pt x="15142" y="8775"/>
                </a:moveTo>
                <a:cubicBezTo>
                  <a:pt x="14697" y="8100"/>
                  <a:pt x="14697" y="8100"/>
                  <a:pt x="14697" y="8100"/>
                </a:cubicBezTo>
                <a:cubicBezTo>
                  <a:pt x="14697" y="7830"/>
                  <a:pt x="14252" y="7695"/>
                  <a:pt x="13806" y="7695"/>
                </a:cubicBezTo>
                <a:cubicBezTo>
                  <a:pt x="13361" y="7830"/>
                  <a:pt x="13138" y="8100"/>
                  <a:pt x="13361" y="8370"/>
                </a:cubicBezTo>
                <a:cubicBezTo>
                  <a:pt x="13584" y="9045"/>
                  <a:pt x="13584" y="9045"/>
                  <a:pt x="13584" y="9045"/>
                </a:cubicBezTo>
                <a:cubicBezTo>
                  <a:pt x="13806" y="9315"/>
                  <a:pt x="14029" y="9450"/>
                  <a:pt x="14252" y="9450"/>
                </a:cubicBezTo>
                <a:cubicBezTo>
                  <a:pt x="14474" y="9450"/>
                  <a:pt x="14474" y="9450"/>
                  <a:pt x="14474" y="9315"/>
                </a:cubicBezTo>
                <a:cubicBezTo>
                  <a:pt x="14920" y="9315"/>
                  <a:pt x="15142" y="9045"/>
                  <a:pt x="15142" y="8775"/>
                </a:cubicBezTo>
                <a:close/>
                <a:moveTo>
                  <a:pt x="11579" y="8235"/>
                </a:moveTo>
                <a:cubicBezTo>
                  <a:pt x="10243" y="8235"/>
                  <a:pt x="10243" y="8235"/>
                  <a:pt x="10243" y="8235"/>
                </a:cubicBezTo>
                <a:cubicBezTo>
                  <a:pt x="9798" y="8235"/>
                  <a:pt x="9353" y="8505"/>
                  <a:pt x="9353" y="8640"/>
                </a:cubicBezTo>
                <a:cubicBezTo>
                  <a:pt x="9353" y="8910"/>
                  <a:pt x="9798" y="9180"/>
                  <a:pt x="10243" y="9180"/>
                </a:cubicBezTo>
                <a:cubicBezTo>
                  <a:pt x="11579" y="9180"/>
                  <a:pt x="11579" y="9180"/>
                  <a:pt x="11579" y="9180"/>
                </a:cubicBezTo>
                <a:cubicBezTo>
                  <a:pt x="11802" y="9180"/>
                  <a:pt x="12247" y="8910"/>
                  <a:pt x="12247" y="8640"/>
                </a:cubicBezTo>
                <a:cubicBezTo>
                  <a:pt x="12247" y="8505"/>
                  <a:pt x="11802" y="8235"/>
                  <a:pt x="11579" y="8235"/>
                </a:cubicBezTo>
                <a:close/>
                <a:moveTo>
                  <a:pt x="18705" y="0"/>
                </a:moveTo>
                <a:cubicBezTo>
                  <a:pt x="3118" y="0"/>
                  <a:pt x="3118" y="0"/>
                  <a:pt x="3118" y="0"/>
                </a:cubicBezTo>
                <a:cubicBezTo>
                  <a:pt x="1336" y="0"/>
                  <a:pt x="0" y="810"/>
                  <a:pt x="0" y="1890"/>
                </a:cubicBezTo>
                <a:cubicBezTo>
                  <a:pt x="0" y="12150"/>
                  <a:pt x="0" y="12150"/>
                  <a:pt x="0" y="12150"/>
                </a:cubicBezTo>
                <a:cubicBezTo>
                  <a:pt x="0" y="12150"/>
                  <a:pt x="0" y="12150"/>
                  <a:pt x="0" y="12150"/>
                </a:cubicBezTo>
                <a:cubicBezTo>
                  <a:pt x="1781" y="18225"/>
                  <a:pt x="1781" y="18225"/>
                  <a:pt x="1781" y="18225"/>
                </a:cubicBezTo>
                <a:cubicBezTo>
                  <a:pt x="2004" y="19170"/>
                  <a:pt x="3340" y="19845"/>
                  <a:pt x="4899" y="19845"/>
                </a:cubicBezTo>
                <a:cubicBezTo>
                  <a:pt x="4899" y="20655"/>
                  <a:pt x="4899" y="20655"/>
                  <a:pt x="4899" y="20655"/>
                </a:cubicBezTo>
                <a:cubicBezTo>
                  <a:pt x="4899" y="21195"/>
                  <a:pt x="5567" y="21600"/>
                  <a:pt x="6458" y="21600"/>
                </a:cubicBezTo>
                <a:cubicBezTo>
                  <a:pt x="15142" y="21600"/>
                  <a:pt x="15142" y="21600"/>
                  <a:pt x="15142" y="21600"/>
                </a:cubicBezTo>
                <a:cubicBezTo>
                  <a:pt x="16033" y="21600"/>
                  <a:pt x="16924" y="21195"/>
                  <a:pt x="16924" y="20655"/>
                </a:cubicBezTo>
                <a:cubicBezTo>
                  <a:pt x="16924" y="19845"/>
                  <a:pt x="16924" y="19845"/>
                  <a:pt x="16924" y="19845"/>
                </a:cubicBezTo>
                <a:cubicBezTo>
                  <a:pt x="18482" y="19845"/>
                  <a:pt x="19819" y="19170"/>
                  <a:pt x="20041" y="18225"/>
                </a:cubicBezTo>
                <a:cubicBezTo>
                  <a:pt x="21600" y="12150"/>
                  <a:pt x="21600" y="12150"/>
                  <a:pt x="21600" y="12150"/>
                </a:cubicBezTo>
                <a:cubicBezTo>
                  <a:pt x="21600" y="12150"/>
                  <a:pt x="21600" y="12150"/>
                  <a:pt x="21600" y="12150"/>
                </a:cubicBezTo>
                <a:cubicBezTo>
                  <a:pt x="21600" y="1890"/>
                  <a:pt x="21600" y="1890"/>
                  <a:pt x="21600" y="1890"/>
                </a:cubicBezTo>
                <a:cubicBezTo>
                  <a:pt x="21600" y="810"/>
                  <a:pt x="20264" y="0"/>
                  <a:pt x="18705" y="0"/>
                </a:cubicBezTo>
                <a:close/>
                <a:moveTo>
                  <a:pt x="6458" y="20655"/>
                </a:moveTo>
                <a:cubicBezTo>
                  <a:pt x="6458" y="20655"/>
                  <a:pt x="6235" y="20655"/>
                  <a:pt x="6235" y="20655"/>
                </a:cubicBezTo>
                <a:cubicBezTo>
                  <a:pt x="6235" y="17685"/>
                  <a:pt x="6235" y="17685"/>
                  <a:pt x="6235" y="17685"/>
                </a:cubicBezTo>
                <a:cubicBezTo>
                  <a:pt x="10021" y="17685"/>
                  <a:pt x="10021" y="17685"/>
                  <a:pt x="10021" y="17685"/>
                </a:cubicBezTo>
                <a:cubicBezTo>
                  <a:pt x="10021" y="20655"/>
                  <a:pt x="10021" y="20655"/>
                  <a:pt x="10021" y="20655"/>
                </a:cubicBezTo>
                <a:lnTo>
                  <a:pt x="6458" y="20655"/>
                </a:lnTo>
                <a:close/>
                <a:moveTo>
                  <a:pt x="13138" y="20655"/>
                </a:moveTo>
                <a:cubicBezTo>
                  <a:pt x="11579" y="20655"/>
                  <a:pt x="11579" y="20655"/>
                  <a:pt x="11579" y="20655"/>
                </a:cubicBezTo>
                <a:cubicBezTo>
                  <a:pt x="11579" y="17685"/>
                  <a:pt x="11579" y="17685"/>
                  <a:pt x="11579" y="17685"/>
                </a:cubicBezTo>
                <a:cubicBezTo>
                  <a:pt x="13138" y="17685"/>
                  <a:pt x="13138" y="17685"/>
                  <a:pt x="13138" y="17685"/>
                </a:cubicBezTo>
                <a:lnTo>
                  <a:pt x="13138" y="20655"/>
                </a:lnTo>
                <a:close/>
                <a:moveTo>
                  <a:pt x="15365" y="20655"/>
                </a:moveTo>
                <a:cubicBezTo>
                  <a:pt x="15365" y="20655"/>
                  <a:pt x="15365" y="20655"/>
                  <a:pt x="15365" y="20655"/>
                </a:cubicBezTo>
                <a:cubicBezTo>
                  <a:pt x="15365" y="20655"/>
                  <a:pt x="15365" y="20655"/>
                  <a:pt x="15142" y="20655"/>
                </a:cubicBezTo>
                <a:cubicBezTo>
                  <a:pt x="14697" y="20655"/>
                  <a:pt x="14697" y="20655"/>
                  <a:pt x="14697" y="20655"/>
                </a:cubicBezTo>
                <a:cubicBezTo>
                  <a:pt x="14697" y="17685"/>
                  <a:pt x="14697" y="17685"/>
                  <a:pt x="14697" y="17685"/>
                </a:cubicBezTo>
                <a:cubicBezTo>
                  <a:pt x="15365" y="17685"/>
                  <a:pt x="15365" y="17685"/>
                  <a:pt x="15365" y="17685"/>
                </a:cubicBezTo>
                <a:lnTo>
                  <a:pt x="15365" y="20655"/>
                </a:lnTo>
                <a:close/>
                <a:moveTo>
                  <a:pt x="20264" y="12015"/>
                </a:moveTo>
                <a:cubicBezTo>
                  <a:pt x="20264" y="12015"/>
                  <a:pt x="20264" y="12015"/>
                  <a:pt x="20264" y="12015"/>
                </a:cubicBezTo>
                <a:cubicBezTo>
                  <a:pt x="18482" y="18090"/>
                  <a:pt x="18482" y="18090"/>
                  <a:pt x="18482" y="18090"/>
                </a:cubicBezTo>
                <a:cubicBezTo>
                  <a:pt x="18482" y="18090"/>
                  <a:pt x="18482" y="18090"/>
                  <a:pt x="18482" y="18090"/>
                </a:cubicBezTo>
                <a:cubicBezTo>
                  <a:pt x="18260" y="18495"/>
                  <a:pt x="17592" y="18900"/>
                  <a:pt x="16924" y="19035"/>
                </a:cubicBezTo>
                <a:cubicBezTo>
                  <a:pt x="16924" y="17685"/>
                  <a:pt x="16924" y="17685"/>
                  <a:pt x="16924" y="17685"/>
                </a:cubicBezTo>
                <a:cubicBezTo>
                  <a:pt x="17146" y="17685"/>
                  <a:pt x="17146" y="17685"/>
                  <a:pt x="17146" y="17685"/>
                </a:cubicBezTo>
                <a:cubicBezTo>
                  <a:pt x="17592" y="17685"/>
                  <a:pt x="18037" y="17550"/>
                  <a:pt x="18037" y="17280"/>
                </a:cubicBezTo>
                <a:cubicBezTo>
                  <a:pt x="18037" y="17010"/>
                  <a:pt x="17592" y="16875"/>
                  <a:pt x="17146" y="16875"/>
                </a:cubicBezTo>
                <a:cubicBezTo>
                  <a:pt x="4454" y="16875"/>
                  <a:pt x="4454" y="16875"/>
                  <a:pt x="4454" y="16875"/>
                </a:cubicBezTo>
                <a:cubicBezTo>
                  <a:pt x="4008" y="16875"/>
                  <a:pt x="3786" y="17010"/>
                  <a:pt x="3786" y="17280"/>
                </a:cubicBezTo>
                <a:cubicBezTo>
                  <a:pt x="3786" y="17550"/>
                  <a:pt x="4008" y="17685"/>
                  <a:pt x="4454" y="17685"/>
                </a:cubicBezTo>
                <a:cubicBezTo>
                  <a:pt x="4899" y="17685"/>
                  <a:pt x="4899" y="17685"/>
                  <a:pt x="4899" y="17685"/>
                </a:cubicBezTo>
                <a:cubicBezTo>
                  <a:pt x="4899" y="19035"/>
                  <a:pt x="4899" y="19035"/>
                  <a:pt x="4899" y="19035"/>
                </a:cubicBezTo>
                <a:cubicBezTo>
                  <a:pt x="4008" y="18900"/>
                  <a:pt x="3340" y="18495"/>
                  <a:pt x="3118" y="18090"/>
                </a:cubicBezTo>
                <a:cubicBezTo>
                  <a:pt x="3118" y="18090"/>
                  <a:pt x="3118" y="18090"/>
                  <a:pt x="3118" y="18090"/>
                </a:cubicBezTo>
                <a:cubicBezTo>
                  <a:pt x="1559" y="12015"/>
                  <a:pt x="1559" y="12015"/>
                  <a:pt x="1559" y="12015"/>
                </a:cubicBezTo>
                <a:cubicBezTo>
                  <a:pt x="1559" y="1890"/>
                  <a:pt x="1559" y="1890"/>
                  <a:pt x="1559" y="1890"/>
                </a:cubicBezTo>
                <a:cubicBezTo>
                  <a:pt x="1559" y="1350"/>
                  <a:pt x="2227" y="945"/>
                  <a:pt x="3118" y="945"/>
                </a:cubicBezTo>
                <a:cubicBezTo>
                  <a:pt x="18705" y="945"/>
                  <a:pt x="18705" y="945"/>
                  <a:pt x="18705" y="945"/>
                </a:cubicBezTo>
                <a:cubicBezTo>
                  <a:pt x="19596" y="945"/>
                  <a:pt x="20264" y="1350"/>
                  <a:pt x="20264" y="1890"/>
                </a:cubicBezTo>
                <a:cubicBezTo>
                  <a:pt x="20264" y="12015"/>
                  <a:pt x="20264" y="12015"/>
                  <a:pt x="20264" y="12015"/>
                </a:cubicBezTo>
                <a:close/>
                <a:moveTo>
                  <a:pt x="15588" y="3375"/>
                </a:moveTo>
                <a:cubicBezTo>
                  <a:pt x="15365" y="3375"/>
                  <a:pt x="14920" y="3510"/>
                  <a:pt x="14920" y="3780"/>
                </a:cubicBezTo>
                <a:cubicBezTo>
                  <a:pt x="14920" y="4590"/>
                  <a:pt x="14920" y="4590"/>
                  <a:pt x="14920" y="4590"/>
                </a:cubicBezTo>
                <a:cubicBezTo>
                  <a:pt x="14920" y="4860"/>
                  <a:pt x="15365" y="5130"/>
                  <a:pt x="15588" y="5130"/>
                </a:cubicBezTo>
                <a:cubicBezTo>
                  <a:pt x="16033" y="5130"/>
                  <a:pt x="16478" y="4860"/>
                  <a:pt x="16478" y="4590"/>
                </a:cubicBezTo>
                <a:cubicBezTo>
                  <a:pt x="16478" y="3780"/>
                  <a:pt x="16478" y="3780"/>
                  <a:pt x="16478" y="3780"/>
                </a:cubicBezTo>
                <a:cubicBezTo>
                  <a:pt x="16478" y="3510"/>
                  <a:pt x="16033" y="3375"/>
                  <a:pt x="15588" y="33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64" name="Freeform 23"/>
          <p:cNvSpPr/>
          <p:nvPr/>
        </p:nvSpPr>
        <p:spPr>
          <a:xfrm>
            <a:off x="6775452" y="917575"/>
            <a:ext cx="1089027" cy="927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05" y="16000"/>
                </a:moveTo>
                <a:cubicBezTo>
                  <a:pt x="2295" y="16000"/>
                  <a:pt x="2295" y="16000"/>
                  <a:pt x="2295" y="16000"/>
                </a:cubicBezTo>
                <a:cubicBezTo>
                  <a:pt x="2025" y="16000"/>
                  <a:pt x="1755" y="16320"/>
                  <a:pt x="1755" y="16640"/>
                </a:cubicBezTo>
                <a:cubicBezTo>
                  <a:pt x="1755" y="16960"/>
                  <a:pt x="2025" y="17120"/>
                  <a:pt x="2295" y="17120"/>
                </a:cubicBezTo>
                <a:cubicBezTo>
                  <a:pt x="3105" y="17120"/>
                  <a:pt x="3105" y="17120"/>
                  <a:pt x="3105" y="17120"/>
                </a:cubicBezTo>
                <a:cubicBezTo>
                  <a:pt x="3375" y="17120"/>
                  <a:pt x="3510" y="16960"/>
                  <a:pt x="3510" y="16640"/>
                </a:cubicBezTo>
                <a:cubicBezTo>
                  <a:pt x="3510" y="16320"/>
                  <a:pt x="3375" y="16000"/>
                  <a:pt x="3105" y="16000"/>
                </a:cubicBezTo>
                <a:close/>
                <a:moveTo>
                  <a:pt x="5400" y="16000"/>
                </a:moveTo>
                <a:cubicBezTo>
                  <a:pt x="4590" y="16000"/>
                  <a:pt x="4590" y="16000"/>
                  <a:pt x="4590" y="16000"/>
                </a:cubicBezTo>
                <a:cubicBezTo>
                  <a:pt x="4320" y="16000"/>
                  <a:pt x="4050" y="16320"/>
                  <a:pt x="4050" y="16640"/>
                </a:cubicBezTo>
                <a:cubicBezTo>
                  <a:pt x="4050" y="16960"/>
                  <a:pt x="4320" y="17120"/>
                  <a:pt x="4590" y="17120"/>
                </a:cubicBezTo>
                <a:cubicBezTo>
                  <a:pt x="5400" y="17120"/>
                  <a:pt x="5400" y="17120"/>
                  <a:pt x="5400" y="17120"/>
                </a:cubicBezTo>
                <a:cubicBezTo>
                  <a:pt x="5670" y="17120"/>
                  <a:pt x="5805" y="16960"/>
                  <a:pt x="5805" y="16640"/>
                </a:cubicBezTo>
                <a:cubicBezTo>
                  <a:pt x="5805" y="16320"/>
                  <a:pt x="5670" y="16000"/>
                  <a:pt x="5400" y="16000"/>
                </a:cubicBezTo>
                <a:close/>
                <a:moveTo>
                  <a:pt x="7695" y="16000"/>
                </a:moveTo>
                <a:cubicBezTo>
                  <a:pt x="6885" y="16000"/>
                  <a:pt x="6885" y="16000"/>
                  <a:pt x="6885" y="16000"/>
                </a:cubicBezTo>
                <a:cubicBezTo>
                  <a:pt x="6615" y="16000"/>
                  <a:pt x="6480" y="16320"/>
                  <a:pt x="6480" y="16640"/>
                </a:cubicBezTo>
                <a:cubicBezTo>
                  <a:pt x="6480" y="16960"/>
                  <a:pt x="6615" y="17120"/>
                  <a:pt x="6885" y="17120"/>
                </a:cubicBezTo>
                <a:cubicBezTo>
                  <a:pt x="7695" y="17120"/>
                  <a:pt x="7695" y="17120"/>
                  <a:pt x="7695" y="17120"/>
                </a:cubicBezTo>
                <a:cubicBezTo>
                  <a:pt x="7965" y="17120"/>
                  <a:pt x="8235" y="16960"/>
                  <a:pt x="8235" y="16640"/>
                </a:cubicBezTo>
                <a:cubicBezTo>
                  <a:pt x="8235" y="16320"/>
                  <a:pt x="7965" y="16000"/>
                  <a:pt x="7695" y="16000"/>
                </a:cubicBezTo>
                <a:close/>
                <a:moveTo>
                  <a:pt x="9990" y="16000"/>
                </a:moveTo>
                <a:cubicBezTo>
                  <a:pt x="9180" y="16000"/>
                  <a:pt x="9180" y="16000"/>
                  <a:pt x="9180" y="16000"/>
                </a:cubicBezTo>
                <a:cubicBezTo>
                  <a:pt x="8910" y="16000"/>
                  <a:pt x="8775" y="16320"/>
                  <a:pt x="8775" y="16640"/>
                </a:cubicBezTo>
                <a:cubicBezTo>
                  <a:pt x="8775" y="16960"/>
                  <a:pt x="8910" y="17120"/>
                  <a:pt x="9180" y="17120"/>
                </a:cubicBezTo>
                <a:cubicBezTo>
                  <a:pt x="9990" y="17120"/>
                  <a:pt x="9990" y="17120"/>
                  <a:pt x="9990" y="17120"/>
                </a:cubicBezTo>
                <a:cubicBezTo>
                  <a:pt x="10260" y="17120"/>
                  <a:pt x="10530" y="16960"/>
                  <a:pt x="10530" y="16640"/>
                </a:cubicBezTo>
                <a:cubicBezTo>
                  <a:pt x="10530" y="16320"/>
                  <a:pt x="10260" y="16000"/>
                  <a:pt x="9990" y="16000"/>
                </a:cubicBezTo>
                <a:close/>
                <a:moveTo>
                  <a:pt x="5670" y="10080"/>
                </a:moveTo>
                <a:cubicBezTo>
                  <a:pt x="2295" y="10080"/>
                  <a:pt x="2295" y="10080"/>
                  <a:pt x="2295" y="10080"/>
                </a:cubicBezTo>
                <a:cubicBezTo>
                  <a:pt x="2025" y="10080"/>
                  <a:pt x="1755" y="10400"/>
                  <a:pt x="1755" y="10560"/>
                </a:cubicBezTo>
                <a:cubicBezTo>
                  <a:pt x="1755" y="13440"/>
                  <a:pt x="1755" y="13440"/>
                  <a:pt x="1755" y="13440"/>
                </a:cubicBezTo>
                <a:cubicBezTo>
                  <a:pt x="1755" y="13760"/>
                  <a:pt x="2025" y="13920"/>
                  <a:pt x="2295" y="13920"/>
                </a:cubicBezTo>
                <a:cubicBezTo>
                  <a:pt x="5670" y="13920"/>
                  <a:pt x="5670" y="13920"/>
                  <a:pt x="5670" y="13920"/>
                </a:cubicBezTo>
                <a:cubicBezTo>
                  <a:pt x="5805" y="13920"/>
                  <a:pt x="6075" y="13760"/>
                  <a:pt x="6075" y="13440"/>
                </a:cubicBezTo>
                <a:cubicBezTo>
                  <a:pt x="6075" y="10560"/>
                  <a:pt x="6075" y="10560"/>
                  <a:pt x="6075" y="10560"/>
                </a:cubicBezTo>
                <a:cubicBezTo>
                  <a:pt x="6075" y="10400"/>
                  <a:pt x="5805" y="10080"/>
                  <a:pt x="5670" y="10080"/>
                </a:cubicBezTo>
                <a:close/>
                <a:moveTo>
                  <a:pt x="5130" y="12800"/>
                </a:moveTo>
                <a:cubicBezTo>
                  <a:pt x="2700" y="12800"/>
                  <a:pt x="2700" y="12800"/>
                  <a:pt x="2700" y="12800"/>
                </a:cubicBezTo>
                <a:cubicBezTo>
                  <a:pt x="2700" y="11200"/>
                  <a:pt x="2700" y="11200"/>
                  <a:pt x="2700" y="11200"/>
                </a:cubicBezTo>
                <a:cubicBezTo>
                  <a:pt x="5130" y="11200"/>
                  <a:pt x="5130" y="11200"/>
                  <a:pt x="5130" y="11200"/>
                </a:cubicBezTo>
                <a:lnTo>
                  <a:pt x="5130" y="12800"/>
                </a:lnTo>
                <a:close/>
                <a:moveTo>
                  <a:pt x="17145" y="8960"/>
                </a:moveTo>
                <a:cubicBezTo>
                  <a:pt x="12690" y="8960"/>
                  <a:pt x="12690" y="8960"/>
                  <a:pt x="12690" y="8960"/>
                </a:cubicBezTo>
                <a:cubicBezTo>
                  <a:pt x="12420" y="8960"/>
                  <a:pt x="12150" y="9120"/>
                  <a:pt x="12150" y="9440"/>
                </a:cubicBezTo>
                <a:cubicBezTo>
                  <a:pt x="12150" y="9760"/>
                  <a:pt x="12420" y="10080"/>
                  <a:pt x="12690" y="10080"/>
                </a:cubicBezTo>
                <a:cubicBezTo>
                  <a:pt x="17145" y="10080"/>
                  <a:pt x="17145" y="10080"/>
                  <a:pt x="17145" y="10080"/>
                </a:cubicBezTo>
                <a:cubicBezTo>
                  <a:pt x="17415" y="10080"/>
                  <a:pt x="17550" y="9760"/>
                  <a:pt x="17550" y="9440"/>
                </a:cubicBezTo>
                <a:cubicBezTo>
                  <a:pt x="17550" y="9120"/>
                  <a:pt x="17415" y="8960"/>
                  <a:pt x="17145" y="8960"/>
                </a:cubicBezTo>
                <a:close/>
                <a:moveTo>
                  <a:pt x="15525" y="14880"/>
                </a:moveTo>
                <a:cubicBezTo>
                  <a:pt x="15255" y="14880"/>
                  <a:pt x="14985" y="15040"/>
                  <a:pt x="14715" y="15200"/>
                </a:cubicBezTo>
                <a:cubicBezTo>
                  <a:pt x="14445" y="15040"/>
                  <a:pt x="14040" y="14880"/>
                  <a:pt x="13770" y="14880"/>
                </a:cubicBezTo>
                <a:cubicBezTo>
                  <a:pt x="12825" y="14880"/>
                  <a:pt x="12015" y="15840"/>
                  <a:pt x="12015" y="17120"/>
                </a:cubicBezTo>
                <a:cubicBezTo>
                  <a:pt x="12015" y="18240"/>
                  <a:pt x="12825" y="19200"/>
                  <a:pt x="13770" y="19200"/>
                </a:cubicBezTo>
                <a:cubicBezTo>
                  <a:pt x="14040" y="19200"/>
                  <a:pt x="14445" y="19040"/>
                  <a:pt x="14715" y="18880"/>
                </a:cubicBezTo>
                <a:cubicBezTo>
                  <a:pt x="14985" y="19040"/>
                  <a:pt x="15255" y="19200"/>
                  <a:pt x="15525" y="19200"/>
                </a:cubicBezTo>
                <a:cubicBezTo>
                  <a:pt x="16470" y="19200"/>
                  <a:pt x="17280" y="18240"/>
                  <a:pt x="17280" y="17120"/>
                </a:cubicBezTo>
                <a:cubicBezTo>
                  <a:pt x="17280" y="15840"/>
                  <a:pt x="16470" y="14880"/>
                  <a:pt x="15525" y="14880"/>
                </a:cubicBezTo>
                <a:close/>
                <a:moveTo>
                  <a:pt x="13905" y="18080"/>
                </a:moveTo>
                <a:cubicBezTo>
                  <a:pt x="13905" y="18080"/>
                  <a:pt x="13905" y="18080"/>
                  <a:pt x="13770" y="18080"/>
                </a:cubicBezTo>
                <a:cubicBezTo>
                  <a:pt x="13365" y="18080"/>
                  <a:pt x="12960" y="17600"/>
                  <a:pt x="12960" y="17120"/>
                </a:cubicBezTo>
                <a:cubicBezTo>
                  <a:pt x="12960" y="16480"/>
                  <a:pt x="13365" y="16000"/>
                  <a:pt x="13770" y="16000"/>
                </a:cubicBezTo>
                <a:cubicBezTo>
                  <a:pt x="13905" y="16000"/>
                  <a:pt x="13905" y="16000"/>
                  <a:pt x="13905" y="16000"/>
                </a:cubicBezTo>
                <a:cubicBezTo>
                  <a:pt x="13905" y="16320"/>
                  <a:pt x="13770" y="16640"/>
                  <a:pt x="13770" y="17120"/>
                </a:cubicBezTo>
                <a:cubicBezTo>
                  <a:pt x="13770" y="17440"/>
                  <a:pt x="13905" y="17760"/>
                  <a:pt x="13905" y="18080"/>
                </a:cubicBezTo>
                <a:close/>
                <a:moveTo>
                  <a:pt x="15525" y="18080"/>
                </a:moveTo>
                <a:cubicBezTo>
                  <a:pt x="15120" y="18080"/>
                  <a:pt x="14715" y="17600"/>
                  <a:pt x="14715" y="17120"/>
                </a:cubicBezTo>
                <a:cubicBezTo>
                  <a:pt x="14715" y="16480"/>
                  <a:pt x="15120" y="16000"/>
                  <a:pt x="15525" y="16000"/>
                </a:cubicBezTo>
                <a:cubicBezTo>
                  <a:pt x="16065" y="16000"/>
                  <a:pt x="16335" y="16480"/>
                  <a:pt x="16335" y="17120"/>
                </a:cubicBezTo>
                <a:cubicBezTo>
                  <a:pt x="16335" y="17600"/>
                  <a:pt x="16065" y="18080"/>
                  <a:pt x="15525" y="18080"/>
                </a:cubicBezTo>
                <a:close/>
                <a:moveTo>
                  <a:pt x="21600" y="13600"/>
                </a:moveTo>
                <a:cubicBezTo>
                  <a:pt x="20655" y="1600"/>
                  <a:pt x="20655" y="1600"/>
                  <a:pt x="20655" y="1600"/>
                </a:cubicBezTo>
                <a:cubicBezTo>
                  <a:pt x="20520" y="1120"/>
                  <a:pt x="20385" y="640"/>
                  <a:pt x="20115" y="320"/>
                </a:cubicBezTo>
                <a:cubicBezTo>
                  <a:pt x="19710" y="160"/>
                  <a:pt x="19440" y="0"/>
                  <a:pt x="19035" y="0"/>
                </a:cubicBezTo>
                <a:cubicBezTo>
                  <a:pt x="2565" y="1920"/>
                  <a:pt x="2565" y="1920"/>
                  <a:pt x="2565" y="1920"/>
                </a:cubicBezTo>
                <a:cubicBezTo>
                  <a:pt x="2160" y="1920"/>
                  <a:pt x="1890" y="2240"/>
                  <a:pt x="1620" y="2560"/>
                </a:cubicBezTo>
                <a:cubicBezTo>
                  <a:pt x="1350" y="2880"/>
                  <a:pt x="1215" y="3360"/>
                  <a:pt x="1350" y="3840"/>
                </a:cubicBezTo>
                <a:cubicBezTo>
                  <a:pt x="1485" y="6080"/>
                  <a:pt x="1485" y="6080"/>
                  <a:pt x="1485" y="6080"/>
                </a:cubicBezTo>
                <a:cubicBezTo>
                  <a:pt x="1485" y="6080"/>
                  <a:pt x="1485" y="6080"/>
                  <a:pt x="1485" y="6080"/>
                </a:cubicBezTo>
                <a:cubicBezTo>
                  <a:pt x="675" y="6080"/>
                  <a:pt x="0" y="6880"/>
                  <a:pt x="0" y="7840"/>
                </a:cubicBezTo>
                <a:cubicBezTo>
                  <a:pt x="0" y="20000"/>
                  <a:pt x="0" y="20000"/>
                  <a:pt x="0" y="20000"/>
                </a:cubicBezTo>
                <a:cubicBezTo>
                  <a:pt x="0" y="20960"/>
                  <a:pt x="675" y="21600"/>
                  <a:pt x="1485" y="21600"/>
                </a:cubicBezTo>
                <a:cubicBezTo>
                  <a:pt x="17955" y="21600"/>
                  <a:pt x="17955" y="21600"/>
                  <a:pt x="17955" y="21600"/>
                </a:cubicBezTo>
                <a:cubicBezTo>
                  <a:pt x="18765" y="21600"/>
                  <a:pt x="19440" y="20960"/>
                  <a:pt x="19440" y="20000"/>
                </a:cubicBezTo>
                <a:cubicBezTo>
                  <a:pt x="19440" y="15680"/>
                  <a:pt x="19440" y="15680"/>
                  <a:pt x="19440" y="15680"/>
                </a:cubicBezTo>
                <a:cubicBezTo>
                  <a:pt x="20250" y="15520"/>
                  <a:pt x="20250" y="15520"/>
                  <a:pt x="20250" y="15520"/>
                </a:cubicBezTo>
                <a:cubicBezTo>
                  <a:pt x="20655" y="15520"/>
                  <a:pt x="21060" y="15200"/>
                  <a:pt x="21330" y="14880"/>
                </a:cubicBezTo>
                <a:cubicBezTo>
                  <a:pt x="21465" y="14560"/>
                  <a:pt x="21600" y="14080"/>
                  <a:pt x="21600" y="13600"/>
                </a:cubicBezTo>
                <a:close/>
                <a:moveTo>
                  <a:pt x="18495" y="20000"/>
                </a:moveTo>
                <a:cubicBezTo>
                  <a:pt x="18495" y="20000"/>
                  <a:pt x="18495" y="20000"/>
                  <a:pt x="18495" y="20000"/>
                </a:cubicBezTo>
                <a:cubicBezTo>
                  <a:pt x="18495" y="20320"/>
                  <a:pt x="18225" y="20480"/>
                  <a:pt x="17955" y="20480"/>
                </a:cubicBezTo>
                <a:cubicBezTo>
                  <a:pt x="1485" y="20480"/>
                  <a:pt x="1485" y="20480"/>
                  <a:pt x="1485" y="20480"/>
                </a:cubicBezTo>
                <a:cubicBezTo>
                  <a:pt x="1215" y="20480"/>
                  <a:pt x="945" y="20320"/>
                  <a:pt x="945" y="20000"/>
                </a:cubicBezTo>
                <a:cubicBezTo>
                  <a:pt x="945" y="7840"/>
                  <a:pt x="945" y="7840"/>
                  <a:pt x="945" y="7840"/>
                </a:cubicBezTo>
                <a:cubicBezTo>
                  <a:pt x="945" y="7520"/>
                  <a:pt x="1215" y="7200"/>
                  <a:pt x="1485" y="7200"/>
                </a:cubicBezTo>
                <a:cubicBezTo>
                  <a:pt x="17955" y="7200"/>
                  <a:pt x="17955" y="7200"/>
                  <a:pt x="17955" y="7200"/>
                </a:cubicBezTo>
                <a:cubicBezTo>
                  <a:pt x="18225" y="7200"/>
                  <a:pt x="18495" y="7520"/>
                  <a:pt x="18495" y="7840"/>
                </a:cubicBezTo>
                <a:cubicBezTo>
                  <a:pt x="18495" y="20000"/>
                  <a:pt x="18495" y="20000"/>
                  <a:pt x="18495" y="20000"/>
                </a:cubicBezTo>
                <a:close/>
                <a:moveTo>
                  <a:pt x="20520" y="14240"/>
                </a:moveTo>
                <a:cubicBezTo>
                  <a:pt x="20520" y="14400"/>
                  <a:pt x="20385" y="14400"/>
                  <a:pt x="20250" y="14400"/>
                </a:cubicBezTo>
                <a:cubicBezTo>
                  <a:pt x="19440" y="14560"/>
                  <a:pt x="19440" y="14560"/>
                  <a:pt x="19440" y="14560"/>
                </a:cubicBezTo>
                <a:cubicBezTo>
                  <a:pt x="19440" y="7840"/>
                  <a:pt x="19440" y="7840"/>
                  <a:pt x="19440" y="7840"/>
                </a:cubicBezTo>
                <a:cubicBezTo>
                  <a:pt x="19440" y="6880"/>
                  <a:pt x="18765" y="6080"/>
                  <a:pt x="17955" y="6080"/>
                </a:cubicBezTo>
                <a:cubicBezTo>
                  <a:pt x="2430" y="6080"/>
                  <a:pt x="2430" y="6080"/>
                  <a:pt x="2430" y="6080"/>
                </a:cubicBezTo>
                <a:cubicBezTo>
                  <a:pt x="2160" y="3680"/>
                  <a:pt x="2160" y="3680"/>
                  <a:pt x="2160" y="3680"/>
                </a:cubicBezTo>
                <a:cubicBezTo>
                  <a:pt x="2160" y="3520"/>
                  <a:pt x="2295" y="3360"/>
                  <a:pt x="2295" y="3200"/>
                </a:cubicBezTo>
                <a:cubicBezTo>
                  <a:pt x="2430" y="3040"/>
                  <a:pt x="2565" y="3040"/>
                  <a:pt x="2700" y="3040"/>
                </a:cubicBezTo>
                <a:cubicBezTo>
                  <a:pt x="19035" y="1120"/>
                  <a:pt x="19035" y="1120"/>
                  <a:pt x="19035" y="1120"/>
                </a:cubicBezTo>
                <a:cubicBezTo>
                  <a:pt x="19440" y="1120"/>
                  <a:pt x="19575" y="1280"/>
                  <a:pt x="19710" y="1600"/>
                </a:cubicBezTo>
                <a:cubicBezTo>
                  <a:pt x="20655" y="13760"/>
                  <a:pt x="20655" y="13760"/>
                  <a:pt x="20655" y="13760"/>
                </a:cubicBezTo>
                <a:cubicBezTo>
                  <a:pt x="20655" y="13920"/>
                  <a:pt x="20655" y="14080"/>
                  <a:pt x="20520" y="142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65" name="Freeform 24"/>
          <p:cNvSpPr/>
          <p:nvPr/>
        </p:nvSpPr>
        <p:spPr>
          <a:xfrm>
            <a:off x="6775452" y="2235201"/>
            <a:ext cx="1089027" cy="739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0"/>
                </a:move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1000"/>
                  <a:pt x="0" y="2400"/>
                </a:cubicBezTo>
                <a:cubicBezTo>
                  <a:pt x="0" y="19200"/>
                  <a:pt x="0" y="19200"/>
                  <a:pt x="0" y="19200"/>
                </a:cubicBezTo>
                <a:cubicBezTo>
                  <a:pt x="0" y="20600"/>
                  <a:pt x="675" y="21600"/>
                  <a:pt x="1620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20925" y="21600"/>
                  <a:pt x="21600" y="20600"/>
                  <a:pt x="21600" y="19200"/>
                </a:cubicBezTo>
                <a:cubicBezTo>
                  <a:pt x="21600" y="2400"/>
                  <a:pt x="21600" y="2400"/>
                  <a:pt x="21600" y="2400"/>
                </a:cubicBezTo>
                <a:cubicBezTo>
                  <a:pt x="21600" y="1000"/>
                  <a:pt x="20925" y="0"/>
                  <a:pt x="19980" y="0"/>
                </a:cubicBezTo>
                <a:close/>
                <a:moveTo>
                  <a:pt x="1620" y="1400"/>
                </a:moveTo>
                <a:cubicBezTo>
                  <a:pt x="19980" y="1400"/>
                  <a:pt x="19980" y="1400"/>
                  <a:pt x="19980" y="1400"/>
                </a:cubicBezTo>
                <a:cubicBezTo>
                  <a:pt x="20385" y="1400"/>
                  <a:pt x="20655" y="1800"/>
                  <a:pt x="20655" y="2400"/>
                </a:cubicBezTo>
                <a:cubicBezTo>
                  <a:pt x="945" y="2400"/>
                  <a:pt x="945" y="2400"/>
                  <a:pt x="945" y="2400"/>
                </a:cubicBezTo>
                <a:cubicBezTo>
                  <a:pt x="945" y="1800"/>
                  <a:pt x="1215" y="1400"/>
                  <a:pt x="1620" y="1400"/>
                </a:cubicBezTo>
                <a:close/>
                <a:moveTo>
                  <a:pt x="20655" y="19200"/>
                </a:moveTo>
                <a:cubicBezTo>
                  <a:pt x="20655" y="19800"/>
                  <a:pt x="20385" y="20200"/>
                  <a:pt x="19980" y="20200"/>
                </a:cubicBezTo>
                <a:cubicBezTo>
                  <a:pt x="1620" y="20200"/>
                  <a:pt x="1620" y="20200"/>
                  <a:pt x="1620" y="20200"/>
                </a:cubicBezTo>
                <a:cubicBezTo>
                  <a:pt x="1215" y="20200"/>
                  <a:pt x="945" y="19800"/>
                  <a:pt x="945" y="19200"/>
                </a:cubicBezTo>
                <a:cubicBezTo>
                  <a:pt x="945" y="8400"/>
                  <a:pt x="945" y="8400"/>
                  <a:pt x="945" y="8400"/>
                </a:cubicBezTo>
                <a:cubicBezTo>
                  <a:pt x="20655" y="8400"/>
                  <a:pt x="20655" y="8400"/>
                  <a:pt x="20655" y="8400"/>
                </a:cubicBezTo>
                <a:lnTo>
                  <a:pt x="20655" y="19200"/>
                </a:lnTo>
                <a:close/>
                <a:moveTo>
                  <a:pt x="20655" y="7000"/>
                </a:moveTo>
                <a:cubicBezTo>
                  <a:pt x="945" y="7000"/>
                  <a:pt x="945" y="7000"/>
                  <a:pt x="945" y="7000"/>
                </a:cubicBezTo>
                <a:cubicBezTo>
                  <a:pt x="945" y="3600"/>
                  <a:pt x="945" y="3600"/>
                  <a:pt x="945" y="3600"/>
                </a:cubicBezTo>
                <a:cubicBezTo>
                  <a:pt x="20655" y="3600"/>
                  <a:pt x="20655" y="3600"/>
                  <a:pt x="20655" y="3600"/>
                </a:cubicBezTo>
                <a:lnTo>
                  <a:pt x="20655" y="7000"/>
                </a:lnTo>
                <a:close/>
                <a:moveTo>
                  <a:pt x="18900" y="9400"/>
                </a:moveTo>
                <a:cubicBezTo>
                  <a:pt x="2700" y="9400"/>
                  <a:pt x="2700" y="9400"/>
                  <a:pt x="2700" y="9400"/>
                </a:cubicBezTo>
                <a:cubicBezTo>
                  <a:pt x="2430" y="9400"/>
                  <a:pt x="2295" y="9800"/>
                  <a:pt x="2295" y="10000"/>
                </a:cubicBezTo>
                <a:cubicBezTo>
                  <a:pt x="2295" y="13400"/>
                  <a:pt x="2295" y="13400"/>
                  <a:pt x="2295" y="13400"/>
                </a:cubicBezTo>
                <a:cubicBezTo>
                  <a:pt x="2295" y="13800"/>
                  <a:pt x="2430" y="14000"/>
                  <a:pt x="2700" y="14000"/>
                </a:cubicBezTo>
                <a:cubicBezTo>
                  <a:pt x="18900" y="14000"/>
                  <a:pt x="18900" y="14000"/>
                  <a:pt x="18900" y="14000"/>
                </a:cubicBezTo>
                <a:cubicBezTo>
                  <a:pt x="19170" y="14000"/>
                  <a:pt x="19305" y="13800"/>
                  <a:pt x="19305" y="13400"/>
                </a:cubicBezTo>
                <a:cubicBezTo>
                  <a:pt x="19305" y="10000"/>
                  <a:pt x="19305" y="10000"/>
                  <a:pt x="19305" y="10000"/>
                </a:cubicBezTo>
                <a:cubicBezTo>
                  <a:pt x="19305" y="9800"/>
                  <a:pt x="19170" y="9400"/>
                  <a:pt x="18900" y="9400"/>
                </a:cubicBezTo>
                <a:close/>
                <a:moveTo>
                  <a:pt x="3240" y="12600"/>
                </a:moveTo>
                <a:cubicBezTo>
                  <a:pt x="3240" y="10800"/>
                  <a:pt x="3240" y="10800"/>
                  <a:pt x="3240" y="10800"/>
                </a:cubicBezTo>
                <a:cubicBezTo>
                  <a:pt x="18360" y="10800"/>
                  <a:pt x="18360" y="10800"/>
                  <a:pt x="18360" y="10800"/>
                </a:cubicBezTo>
                <a:cubicBezTo>
                  <a:pt x="18360" y="12600"/>
                  <a:pt x="18360" y="12600"/>
                  <a:pt x="18360" y="12600"/>
                </a:cubicBezTo>
                <a:lnTo>
                  <a:pt x="3240" y="126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66" name="Freeform 25"/>
          <p:cNvSpPr/>
          <p:nvPr/>
        </p:nvSpPr>
        <p:spPr>
          <a:xfrm>
            <a:off x="6775452" y="3470276"/>
            <a:ext cx="1089027" cy="739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0"/>
                </a:moveTo>
                <a:cubicBezTo>
                  <a:pt x="1620" y="0"/>
                  <a:pt x="1620" y="0"/>
                  <a:pt x="1620" y="0"/>
                </a:cubicBezTo>
                <a:cubicBezTo>
                  <a:pt x="675" y="0"/>
                  <a:pt x="0" y="1000"/>
                  <a:pt x="0" y="2400"/>
                </a:cubicBezTo>
                <a:cubicBezTo>
                  <a:pt x="0" y="19200"/>
                  <a:pt x="0" y="19200"/>
                  <a:pt x="0" y="19200"/>
                </a:cubicBezTo>
                <a:cubicBezTo>
                  <a:pt x="0" y="20600"/>
                  <a:pt x="675" y="21600"/>
                  <a:pt x="1620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20925" y="21600"/>
                  <a:pt x="21600" y="20600"/>
                  <a:pt x="21600" y="19200"/>
                </a:cubicBezTo>
                <a:cubicBezTo>
                  <a:pt x="21600" y="2400"/>
                  <a:pt x="21600" y="2400"/>
                  <a:pt x="21600" y="2400"/>
                </a:cubicBezTo>
                <a:cubicBezTo>
                  <a:pt x="21600" y="1000"/>
                  <a:pt x="20925" y="0"/>
                  <a:pt x="19980" y="0"/>
                </a:cubicBezTo>
                <a:close/>
                <a:moveTo>
                  <a:pt x="20655" y="19200"/>
                </a:moveTo>
                <a:cubicBezTo>
                  <a:pt x="20655" y="19800"/>
                  <a:pt x="20385" y="20200"/>
                  <a:pt x="19980" y="20200"/>
                </a:cubicBezTo>
                <a:cubicBezTo>
                  <a:pt x="1620" y="20200"/>
                  <a:pt x="1620" y="20200"/>
                  <a:pt x="1620" y="20200"/>
                </a:cubicBezTo>
                <a:cubicBezTo>
                  <a:pt x="1215" y="20200"/>
                  <a:pt x="945" y="19800"/>
                  <a:pt x="945" y="19200"/>
                </a:cubicBezTo>
                <a:cubicBezTo>
                  <a:pt x="945" y="2400"/>
                  <a:pt x="945" y="2400"/>
                  <a:pt x="945" y="2400"/>
                </a:cubicBezTo>
                <a:cubicBezTo>
                  <a:pt x="945" y="1800"/>
                  <a:pt x="1215" y="1400"/>
                  <a:pt x="1620" y="1400"/>
                </a:cubicBezTo>
                <a:cubicBezTo>
                  <a:pt x="19980" y="1400"/>
                  <a:pt x="19980" y="1400"/>
                  <a:pt x="19980" y="1400"/>
                </a:cubicBezTo>
                <a:cubicBezTo>
                  <a:pt x="20385" y="1400"/>
                  <a:pt x="20655" y="1800"/>
                  <a:pt x="20655" y="2400"/>
                </a:cubicBezTo>
                <a:lnTo>
                  <a:pt x="20655" y="19200"/>
                </a:lnTo>
                <a:close/>
                <a:moveTo>
                  <a:pt x="4590" y="14000"/>
                </a:moveTo>
                <a:cubicBezTo>
                  <a:pt x="2430" y="14000"/>
                  <a:pt x="2430" y="14000"/>
                  <a:pt x="2430" y="14000"/>
                </a:cubicBezTo>
                <a:cubicBezTo>
                  <a:pt x="2160" y="14000"/>
                  <a:pt x="2025" y="14400"/>
                  <a:pt x="2025" y="14800"/>
                </a:cubicBezTo>
                <a:cubicBezTo>
                  <a:pt x="2025" y="15200"/>
                  <a:pt x="2160" y="15400"/>
                  <a:pt x="2430" y="15400"/>
                </a:cubicBezTo>
                <a:cubicBezTo>
                  <a:pt x="4590" y="15400"/>
                  <a:pt x="4590" y="15400"/>
                  <a:pt x="4590" y="15400"/>
                </a:cubicBezTo>
                <a:cubicBezTo>
                  <a:pt x="4860" y="15400"/>
                  <a:pt x="5130" y="15200"/>
                  <a:pt x="5130" y="14800"/>
                </a:cubicBezTo>
                <a:cubicBezTo>
                  <a:pt x="5130" y="14400"/>
                  <a:pt x="4860" y="14000"/>
                  <a:pt x="4590" y="14000"/>
                </a:cubicBezTo>
                <a:close/>
                <a:moveTo>
                  <a:pt x="8775" y="14000"/>
                </a:moveTo>
                <a:cubicBezTo>
                  <a:pt x="6615" y="14000"/>
                  <a:pt x="6615" y="14000"/>
                  <a:pt x="6615" y="14000"/>
                </a:cubicBezTo>
                <a:cubicBezTo>
                  <a:pt x="6345" y="14000"/>
                  <a:pt x="6210" y="14400"/>
                  <a:pt x="6210" y="14800"/>
                </a:cubicBezTo>
                <a:cubicBezTo>
                  <a:pt x="6210" y="15200"/>
                  <a:pt x="6345" y="15400"/>
                  <a:pt x="6615" y="15400"/>
                </a:cubicBezTo>
                <a:cubicBezTo>
                  <a:pt x="8775" y="15400"/>
                  <a:pt x="8775" y="15400"/>
                  <a:pt x="8775" y="15400"/>
                </a:cubicBezTo>
                <a:cubicBezTo>
                  <a:pt x="9045" y="15400"/>
                  <a:pt x="9315" y="15200"/>
                  <a:pt x="9315" y="14800"/>
                </a:cubicBezTo>
                <a:cubicBezTo>
                  <a:pt x="9315" y="14400"/>
                  <a:pt x="9045" y="14000"/>
                  <a:pt x="8775" y="14000"/>
                </a:cubicBezTo>
                <a:close/>
                <a:moveTo>
                  <a:pt x="12960" y="14000"/>
                </a:moveTo>
                <a:cubicBezTo>
                  <a:pt x="10800" y="14000"/>
                  <a:pt x="10800" y="14000"/>
                  <a:pt x="10800" y="14000"/>
                </a:cubicBezTo>
                <a:cubicBezTo>
                  <a:pt x="10530" y="14000"/>
                  <a:pt x="10395" y="14400"/>
                  <a:pt x="10395" y="14800"/>
                </a:cubicBezTo>
                <a:cubicBezTo>
                  <a:pt x="10395" y="15200"/>
                  <a:pt x="10530" y="15400"/>
                  <a:pt x="10800" y="15400"/>
                </a:cubicBezTo>
                <a:cubicBezTo>
                  <a:pt x="12960" y="15400"/>
                  <a:pt x="12960" y="15400"/>
                  <a:pt x="12960" y="15400"/>
                </a:cubicBezTo>
                <a:cubicBezTo>
                  <a:pt x="13230" y="15400"/>
                  <a:pt x="13365" y="15200"/>
                  <a:pt x="13365" y="14800"/>
                </a:cubicBezTo>
                <a:cubicBezTo>
                  <a:pt x="13365" y="14400"/>
                  <a:pt x="13230" y="14000"/>
                  <a:pt x="12960" y="14000"/>
                </a:cubicBezTo>
                <a:close/>
                <a:moveTo>
                  <a:pt x="17145" y="14000"/>
                </a:moveTo>
                <a:cubicBezTo>
                  <a:pt x="14985" y="14000"/>
                  <a:pt x="14985" y="14000"/>
                  <a:pt x="14985" y="14000"/>
                </a:cubicBezTo>
                <a:cubicBezTo>
                  <a:pt x="14715" y="14000"/>
                  <a:pt x="14580" y="14400"/>
                  <a:pt x="14580" y="14800"/>
                </a:cubicBezTo>
                <a:cubicBezTo>
                  <a:pt x="14580" y="15200"/>
                  <a:pt x="14715" y="15400"/>
                  <a:pt x="14985" y="15400"/>
                </a:cubicBezTo>
                <a:cubicBezTo>
                  <a:pt x="17145" y="15400"/>
                  <a:pt x="17145" y="15400"/>
                  <a:pt x="17145" y="15400"/>
                </a:cubicBezTo>
                <a:cubicBezTo>
                  <a:pt x="17415" y="15400"/>
                  <a:pt x="17550" y="15200"/>
                  <a:pt x="17550" y="14800"/>
                </a:cubicBezTo>
                <a:cubicBezTo>
                  <a:pt x="17550" y="14400"/>
                  <a:pt x="17415" y="14000"/>
                  <a:pt x="17145" y="14000"/>
                </a:cubicBezTo>
                <a:close/>
                <a:moveTo>
                  <a:pt x="10125" y="17200"/>
                </a:moveTo>
                <a:cubicBezTo>
                  <a:pt x="2430" y="17200"/>
                  <a:pt x="2430" y="17200"/>
                  <a:pt x="2430" y="17200"/>
                </a:cubicBezTo>
                <a:cubicBezTo>
                  <a:pt x="2160" y="17200"/>
                  <a:pt x="2025" y="17400"/>
                  <a:pt x="2025" y="17800"/>
                </a:cubicBezTo>
                <a:cubicBezTo>
                  <a:pt x="2025" y="18200"/>
                  <a:pt x="2160" y="18600"/>
                  <a:pt x="2430" y="18600"/>
                </a:cubicBezTo>
                <a:cubicBezTo>
                  <a:pt x="10125" y="18600"/>
                  <a:pt x="10125" y="18600"/>
                  <a:pt x="10125" y="18600"/>
                </a:cubicBezTo>
                <a:cubicBezTo>
                  <a:pt x="10395" y="18600"/>
                  <a:pt x="10530" y="18200"/>
                  <a:pt x="10530" y="17800"/>
                </a:cubicBezTo>
                <a:cubicBezTo>
                  <a:pt x="10530" y="17400"/>
                  <a:pt x="10395" y="17200"/>
                  <a:pt x="10125" y="17200"/>
                </a:cubicBezTo>
                <a:close/>
                <a:moveTo>
                  <a:pt x="5265" y="6400"/>
                </a:moveTo>
                <a:cubicBezTo>
                  <a:pt x="2430" y="6400"/>
                  <a:pt x="2430" y="6400"/>
                  <a:pt x="2430" y="6400"/>
                </a:cubicBezTo>
                <a:cubicBezTo>
                  <a:pt x="2160" y="6400"/>
                  <a:pt x="2025" y="6800"/>
                  <a:pt x="2025" y="7200"/>
                </a:cubicBezTo>
                <a:cubicBezTo>
                  <a:pt x="2025" y="10200"/>
                  <a:pt x="2025" y="10200"/>
                  <a:pt x="2025" y="10200"/>
                </a:cubicBezTo>
                <a:cubicBezTo>
                  <a:pt x="2025" y="10600"/>
                  <a:pt x="2160" y="10800"/>
                  <a:pt x="2430" y="10800"/>
                </a:cubicBezTo>
                <a:cubicBezTo>
                  <a:pt x="5265" y="10800"/>
                  <a:pt x="5265" y="10800"/>
                  <a:pt x="5265" y="10800"/>
                </a:cubicBezTo>
                <a:cubicBezTo>
                  <a:pt x="5535" y="10800"/>
                  <a:pt x="5670" y="10600"/>
                  <a:pt x="5670" y="10200"/>
                </a:cubicBezTo>
                <a:cubicBezTo>
                  <a:pt x="5670" y="7200"/>
                  <a:pt x="5670" y="7200"/>
                  <a:pt x="5670" y="7200"/>
                </a:cubicBezTo>
                <a:cubicBezTo>
                  <a:pt x="5670" y="6800"/>
                  <a:pt x="5535" y="6400"/>
                  <a:pt x="5265" y="6400"/>
                </a:cubicBezTo>
                <a:close/>
                <a:moveTo>
                  <a:pt x="4860" y="9400"/>
                </a:moveTo>
                <a:cubicBezTo>
                  <a:pt x="2970" y="9400"/>
                  <a:pt x="2970" y="9400"/>
                  <a:pt x="2970" y="9400"/>
                </a:cubicBezTo>
                <a:cubicBezTo>
                  <a:pt x="2970" y="7800"/>
                  <a:pt x="2970" y="7800"/>
                  <a:pt x="2970" y="7800"/>
                </a:cubicBezTo>
                <a:cubicBezTo>
                  <a:pt x="4860" y="7800"/>
                  <a:pt x="4860" y="7800"/>
                  <a:pt x="4860" y="7800"/>
                </a:cubicBezTo>
                <a:cubicBezTo>
                  <a:pt x="4860" y="9400"/>
                  <a:pt x="4860" y="9400"/>
                  <a:pt x="4860" y="9400"/>
                </a:cubicBezTo>
                <a:close/>
                <a:moveTo>
                  <a:pt x="19170" y="4000"/>
                </a:moveTo>
                <a:cubicBezTo>
                  <a:pt x="14040" y="4000"/>
                  <a:pt x="14040" y="4000"/>
                  <a:pt x="14040" y="4000"/>
                </a:cubicBezTo>
                <a:cubicBezTo>
                  <a:pt x="13770" y="4000"/>
                  <a:pt x="13635" y="4400"/>
                  <a:pt x="13635" y="4800"/>
                </a:cubicBezTo>
                <a:cubicBezTo>
                  <a:pt x="13635" y="5000"/>
                  <a:pt x="13770" y="5400"/>
                  <a:pt x="14040" y="5400"/>
                </a:cubicBezTo>
                <a:cubicBezTo>
                  <a:pt x="19170" y="5400"/>
                  <a:pt x="19170" y="5400"/>
                  <a:pt x="19170" y="5400"/>
                </a:cubicBezTo>
                <a:cubicBezTo>
                  <a:pt x="19440" y="5400"/>
                  <a:pt x="19575" y="5000"/>
                  <a:pt x="19575" y="4800"/>
                </a:cubicBezTo>
                <a:cubicBezTo>
                  <a:pt x="19575" y="4400"/>
                  <a:pt x="19440" y="4000"/>
                  <a:pt x="19170" y="40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67" name="Freeform 26"/>
          <p:cNvSpPr/>
          <p:nvPr/>
        </p:nvSpPr>
        <p:spPr>
          <a:xfrm>
            <a:off x="6775452" y="4622801"/>
            <a:ext cx="1089027" cy="879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10800" y="0"/>
                  <a:pt x="10800" y="0"/>
                  <a:pt x="10800" y="0"/>
                </a:cubicBezTo>
                <a:cubicBezTo>
                  <a:pt x="405" y="0"/>
                  <a:pt x="405" y="0"/>
                  <a:pt x="405" y="0"/>
                </a:cubicBezTo>
                <a:cubicBezTo>
                  <a:pt x="270" y="0"/>
                  <a:pt x="0" y="337"/>
                  <a:pt x="0" y="506"/>
                </a:cubicBezTo>
                <a:cubicBezTo>
                  <a:pt x="0" y="13331"/>
                  <a:pt x="0" y="13331"/>
                  <a:pt x="0" y="13331"/>
                </a:cubicBezTo>
                <a:cubicBezTo>
                  <a:pt x="0" y="13500"/>
                  <a:pt x="135" y="13669"/>
                  <a:pt x="270" y="13837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665" y="21600"/>
                  <a:pt x="10665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21330" y="13837"/>
                  <a:pt x="21330" y="13837"/>
                  <a:pt x="21330" y="13837"/>
                </a:cubicBezTo>
                <a:cubicBezTo>
                  <a:pt x="21465" y="13669"/>
                  <a:pt x="21600" y="13500"/>
                  <a:pt x="21600" y="13331"/>
                </a:cubicBezTo>
                <a:cubicBezTo>
                  <a:pt x="21600" y="506"/>
                  <a:pt x="21600" y="506"/>
                  <a:pt x="21600" y="506"/>
                </a:cubicBezTo>
                <a:cubicBezTo>
                  <a:pt x="21600" y="337"/>
                  <a:pt x="21330" y="0"/>
                  <a:pt x="21195" y="0"/>
                </a:cubicBezTo>
                <a:close/>
                <a:moveTo>
                  <a:pt x="20655" y="12994"/>
                </a:moveTo>
                <a:cubicBezTo>
                  <a:pt x="20655" y="12994"/>
                  <a:pt x="20655" y="12994"/>
                  <a:pt x="20655" y="12994"/>
                </a:cubicBezTo>
                <a:cubicBezTo>
                  <a:pt x="10800" y="20419"/>
                  <a:pt x="10800" y="20419"/>
                  <a:pt x="10800" y="20419"/>
                </a:cubicBezTo>
                <a:cubicBezTo>
                  <a:pt x="945" y="12994"/>
                  <a:pt x="945" y="12994"/>
                  <a:pt x="945" y="12994"/>
                </a:cubicBezTo>
                <a:cubicBezTo>
                  <a:pt x="945" y="1181"/>
                  <a:pt x="945" y="1181"/>
                  <a:pt x="945" y="1181"/>
                </a:cubicBezTo>
                <a:cubicBezTo>
                  <a:pt x="10800" y="1181"/>
                  <a:pt x="10800" y="1181"/>
                  <a:pt x="10800" y="1181"/>
                </a:cubicBezTo>
                <a:cubicBezTo>
                  <a:pt x="20655" y="1181"/>
                  <a:pt x="20655" y="1181"/>
                  <a:pt x="20655" y="1181"/>
                </a:cubicBezTo>
                <a:cubicBezTo>
                  <a:pt x="20655" y="12994"/>
                  <a:pt x="20655" y="12994"/>
                  <a:pt x="20655" y="12994"/>
                </a:cubicBezTo>
                <a:close/>
                <a:moveTo>
                  <a:pt x="6210" y="8606"/>
                </a:moveTo>
                <a:cubicBezTo>
                  <a:pt x="6075" y="8269"/>
                  <a:pt x="5670" y="8100"/>
                  <a:pt x="5265" y="7762"/>
                </a:cubicBezTo>
                <a:cubicBezTo>
                  <a:pt x="4995" y="7594"/>
                  <a:pt x="4725" y="7425"/>
                  <a:pt x="4590" y="7425"/>
                </a:cubicBezTo>
                <a:cubicBezTo>
                  <a:pt x="4590" y="7425"/>
                  <a:pt x="4590" y="7256"/>
                  <a:pt x="4590" y="7087"/>
                </a:cubicBezTo>
                <a:cubicBezTo>
                  <a:pt x="4590" y="6919"/>
                  <a:pt x="4590" y="6919"/>
                  <a:pt x="4725" y="6750"/>
                </a:cubicBezTo>
                <a:cubicBezTo>
                  <a:pt x="4725" y="6750"/>
                  <a:pt x="4860" y="6581"/>
                  <a:pt x="4995" y="6581"/>
                </a:cubicBezTo>
                <a:cubicBezTo>
                  <a:pt x="5265" y="6581"/>
                  <a:pt x="5400" y="6750"/>
                  <a:pt x="5535" y="7087"/>
                </a:cubicBezTo>
                <a:cubicBezTo>
                  <a:pt x="5670" y="7087"/>
                  <a:pt x="5670" y="7087"/>
                  <a:pt x="5670" y="7087"/>
                </a:cubicBezTo>
                <a:cubicBezTo>
                  <a:pt x="5805" y="7087"/>
                  <a:pt x="5805" y="7087"/>
                  <a:pt x="5940" y="7087"/>
                </a:cubicBezTo>
                <a:cubicBezTo>
                  <a:pt x="6345" y="6244"/>
                  <a:pt x="6345" y="6244"/>
                  <a:pt x="6345" y="6244"/>
                </a:cubicBezTo>
                <a:cubicBezTo>
                  <a:pt x="6345" y="6075"/>
                  <a:pt x="6345" y="6075"/>
                  <a:pt x="6345" y="5906"/>
                </a:cubicBezTo>
                <a:cubicBezTo>
                  <a:pt x="6210" y="5737"/>
                  <a:pt x="6075" y="5569"/>
                  <a:pt x="5940" y="5569"/>
                </a:cubicBezTo>
                <a:cubicBezTo>
                  <a:pt x="5670" y="5400"/>
                  <a:pt x="5535" y="5400"/>
                  <a:pt x="5400" y="5231"/>
                </a:cubicBezTo>
                <a:cubicBezTo>
                  <a:pt x="5130" y="5231"/>
                  <a:pt x="4995" y="5231"/>
                  <a:pt x="4860" y="5231"/>
                </a:cubicBezTo>
                <a:cubicBezTo>
                  <a:pt x="4455" y="5231"/>
                  <a:pt x="4185" y="5231"/>
                  <a:pt x="4050" y="5400"/>
                </a:cubicBezTo>
                <a:cubicBezTo>
                  <a:pt x="3780" y="5569"/>
                  <a:pt x="3510" y="5906"/>
                  <a:pt x="3375" y="6244"/>
                </a:cubicBezTo>
                <a:cubicBezTo>
                  <a:pt x="3240" y="6581"/>
                  <a:pt x="3240" y="6919"/>
                  <a:pt x="3240" y="7256"/>
                </a:cubicBezTo>
                <a:cubicBezTo>
                  <a:pt x="3240" y="7425"/>
                  <a:pt x="3240" y="7594"/>
                  <a:pt x="3240" y="7762"/>
                </a:cubicBezTo>
                <a:cubicBezTo>
                  <a:pt x="3240" y="7931"/>
                  <a:pt x="3240" y="8100"/>
                  <a:pt x="3375" y="8100"/>
                </a:cubicBezTo>
                <a:cubicBezTo>
                  <a:pt x="3510" y="8437"/>
                  <a:pt x="3645" y="8606"/>
                  <a:pt x="3780" y="8775"/>
                </a:cubicBezTo>
                <a:cubicBezTo>
                  <a:pt x="3915" y="8944"/>
                  <a:pt x="4185" y="9112"/>
                  <a:pt x="4455" y="9112"/>
                </a:cubicBezTo>
                <a:cubicBezTo>
                  <a:pt x="4860" y="9450"/>
                  <a:pt x="4860" y="9450"/>
                  <a:pt x="4860" y="9450"/>
                </a:cubicBezTo>
                <a:cubicBezTo>
                  <a:pt x="4995" y="9450"/>
                  <a:pt x="4995" y="9450"/>
                  <a:pt x="5130" y="9619"/>
                </a:cubicBezTo>
                <a:cubicBezTo>
                  <a:pt x="5130" y="9619"/>
                  <a:pt x="5130" y="9787"/>
                  <a:pt x="5130" y="9956"/>
                </a:cubicBezTo>
                <a:cubicBezTo>
                  <a:pt x="5130" y="10125"/>
                  <a:pt x="5130" y="10294"/>
                  <a:pt x="4995" y="10462"/>
                </a:cubicBezTo>
                <a:cubicBezTo>
                  <a:pt x="4995" y="10631"/>
                  <a:pt x="4860" y="10631"/>
                  <a:pt x="4725" y="10631"/>
                </a:cubicBezTo>
                <a:cubicBezTo>
                  <a:pt x="4590" y="10631"/>
                  <a:pt x="4455" y="10462"/>
                  <a:pt x="4320" y="10462"/>
                </a:cubicBezTo>
                <a:cubicBezTo>
                  <a:pt x="4185" y="10294"/>
                  <a:pt x="4050" y="10125"/>
                  <a:pt x="4050" y="9787"/>
                </a:cubicBezTo>
                <a:cubicBezTo>
                  <a:pt x="3915" y="9787"/>
                  <a:pt x="3915" y="9787"/>
                  <a:pt x="3915" y="9787"/>
                </a:cubicBezTo>
                <a:cubicBezTo>
                  <a:pt x="3780" y="9619"/>
                  <a:pt x="3780" y="9787"/>
                  <a:pt x="3645" y="9787"/>
                </a:cubicBezTo>
                <a:cubicBezTo>
                  <a:pt x="3105" y="10462"/>
                  <a:pt x="3105" y="10462"/>
                  <a:pt x="3105" y="10462"/>
                </a:cubicBezTo>
                <a:cubicBezTo>
                  <a:pt x="2970" y="10631"/>
                  <a:pt x="2970" y="10800"/>
                  <a:pt x="2970" y="10800"/>
                </a:cubicBezTo>
                <a:cubicBezTo>
                  <a:pt x="3510" y="11644"/>
                  <a:pt x="4050" y="12150"/>
                  <a:pt x="4725" y="12150"/>
                </a:cubicBezTo>
                <a:cubicBezTo>
                  <a:pt x="5130" y="12150"/>
                  <a:pt x="5400" y="11981"/>
                  <a:pt x="5670" y="11813"/>
                </a:cubicBezTo>
                <a:cubicBezTo>
                  <a:pt x="5940" y="11644"/>
                  <a:pt x="6210" y="11306"/>
                  <a:pt x="6345" y="10969"/>
                </a:cubicBezTo>
                <a:cubicBezTo>
                  <a:pt x="6480" y="10631"/>
                  <a:pt x="6480" y="10294"/>
                  <a:pt x="6480" y="9787"/>
                </a:cubicBezTo>
                <a:cubicBezTo>
                  <a:pt x="6480" y="9281"/>
                  <a:pt x="6480" y="8775"/>
                  <a:pt x="6210" y="8606"/>
                </a:cubicBezTo>
                <a:close/>
                <a:moveTo>
                  <a:pt x="11745" y="11644"/>
                </a:moveTo>
                <a:cubicBezTo>
                  <a:pt x="9855" y="5400"/>
                  <a:pt x="9855" y="5400"/>
                  <a:pt x="9855" y="5400"/>
                </a:cubicBezTo>
                <a:cubicBezTo>
                  <a:pt x="9855" y="5231"/>
                  <a:pt x="9855" y="5231"/>
                  <a:pt x="9720" y="5231"/>
                </a:cubicBezTo>
                <a:cubicBezTo>
                  <a:pt x="9045" y="5231"/>
                  <a:pt x="9045" y="5231"/>
                  <a:pt x="9045" y="5231"/>
                </a:cubicBezTo>
                <a:cubicBezTo>
                  <a:pt x="8910" y="5231"/>
                  <a:pt x="8910" y="5231"/>
                  <a:pt x="8775" y="5400"/>
                </a:cubicBezTo>
                <a:cubicBezTo>
                  <a:pt x="6885" y="11644"/>
                  <a:pt x="6885" y="11644"/>
                  <a:pt x="6885" y="11644"/>
                </a:cubicBezTo>
                <a:cubicBezTo>
                  <a:pt x="6885" y="11813"/>
                  <a:pt x="6885" y="11813"/>
                  <a:pt x="6885" y="11813"/>
                </a:cubicBezTo>
                <a:cubicBezTo>
                  <a:pt x="7020" y="11981"/>
                  <a:pt x="7020" y="11981"/>
                  <a:pt x="7020" y="11981"/>
                </a:cubicBezTo>
                <a:cubicBezTo>
                  <a:pt x="8100" y="11981"/>
                  <a:pt x="8100" y="11981"/>
                  <a:pt x="8100" y="11981"/>
                </a:cubicBezTo>
                <a:cubicBezTo>
                  <a:pt x="8235" y="11981"/>
                  <a:pt x="8235" y="11981"/>
                  <a:pt x="8235" y="11813"/>
                </a:cubicBezTo>
                <a:cubicBezTo>
                  <a:pt x="8640" y="10631"/>
                  <a:pt x="8640" y="10631"/>
                  <a:pt x="8640" y="10631"/>
                </a:cubicBezTo>
                <a:cubicBezTo>
                  <a:pt x="10125" y="10631"/>
                  <a:pt x="10125" y="10631"/>
                  <a:pt x="10125" y="10631"/>
                </a:cubicBezTo>
                <a:cubicBezTo>
                  <a:pt x="10395" y="11813"/>
                  <a:pt x="10395" y="11813"/>
                  <a:pt x="10395" y="11813"/>
                </a:cubicBezTo>
                <a:cubicBezTo>
                  <a:pt x="10395" y="11981"/>
                  <a:pt x="10530" y="11981"/>
                  <a:pt x="10530" y="11981"/>
                </a:cubicBezTo>
                <a:cubicBezTo>
                  <a:pt x="11610" y="11981"/>
                  <a:pt x="11610" y="11981"/>
                  <a:pt x="11610" y="11981"/>
                </a:cubicBezTo>
                <a:cubicBezTo>
                  <a:pt x="11745" y="11981"/>
                  <a:pt x="11745" y="11981"/>
                  <a:pt x="11745" y="11813"/>
                </a:cubicBezTo>
                <a:cubicBezTo>
                  <a:pt x="11745" y="11813"/>
                  <a:pt x="11880" y="11813"/>
                  <a:pt x="11745" y="11644"/>
                </a:cubicBezTo>
                <a:close/>
                <a:moveTo>
                  <a:pt x="9045" y="9281"/>
                </a:moveTo>
                <a:cubicBezTo>
                  <a:pt x="9315" y="7931"/>
                  <a:pt x="9315" y="7931"/>
                  <a:pt x="9315" y="7931"/>
                </a:cubicBezTo>
                <a:cubicBezTo>
                  <a:pt x="9720" y="9281"/>
                  <a:pt x="9720" y="9281"/>
                  <a:pt x="9720" y="9281"/>
                </a:cubicBezTo>
                <a:lnTo>
                  <a:pt x="9045" y="9281"/>
                </a:lnTo>
                <a:close/>
                <a:moveTo>
                  <a:pt x="14850" y="10462"/>
                </a:moveTo>
                <a:cubicBezTo>
                  <a:pt x="13770" y="10462"/>
                  <a:pt x="13770" y="10462"/>
                  <a:pt x="13770" y="10462"/>
                </a:cubicBezTo>
                <a:cubicBezTo>
                  <a:pt x="13770" y="5569"/>
                  <a:pt x="13770" y="5569"/>
                  <a:pt x="13770" y="5569"/>
                </a:cubicBezTo>
                <a:cubicBezTo>
                  <a:pt x="13770" y="5400"/>
                  <a:pt x="13635" y="5400"/>
                  <a:pt x="13500" y="5400"/>
                </a:cubicBezTo>
                <a:cubicBezTo>
                  <a:pt x="12555" y="5400"/>
                  <a:pt x="12555" y="5400"/>
                  <a:pt x="12555" y="5400"/>
                </a:cubicBezTo>
                <a:cubicBezTo>
                  <a:pt x="12420" y="5400"/>
                  <a:pt x="12420" y="5400"/>
                  <a:pt x="12420" y="5569"/>
                </a:cubicBezTo>
                <a:cubicBezTo>
                  <a:pt x="12420" y="11813"/>
                  <a:pt x="12420" y="11813"/>
                  <a:pt x="12420" y="11813"/>
                </a:cubicBezTo>
                <a:cubicBezTo>
                  <a:pt x="12420" y="11813"/>
                  <a:pt x="12420" y="11981"/>
                  <a:pt x="12555" y="11981"/>
                </a:cubicBezTo>
                <a:cubicBezTo>
                  <a:pt x="14850" y="11981"/>
                  <a:pt x="14850" y="11981"/>
                  <a:pt x="14850" y="11981"/>
                </a:cubicBezTo>
                <a:cubicBezTo>
                  <a:pt x="14985" y="11981"/>
                  <a:pt x="15120" y="11813"/>
                  <a:pt x="15120" y="11813"/>
                </a:cubicBezTo>
                <a:cubicBezTo>
                  <a:pt x="15120" y="10631"/>
                  <a:pt x="15120" y="10631"/>
                  <a:pt x="15120" y="10631"/>
                </a:cubicBezTo>
                <a:cubicBezTo>
                  <a:pt x="15120" y="10631"/>
                  <a:pt x="14985" y="10462"/>
                  <a:pt x="14850" y="10462"/>
                </a:cubicBezTo>
                <a:close/>
                <a:moveTo>
                  <a:pt x="18630" y="6581"/>
                </a:moveTo>
                <a:cubicBezTo>
                  <a:pt x="18630" y="5569"/>
                  <a:pt x="18630" y="5569"/>
                  <a:pt x="18630" y="5569"/>
                </a:cubicBezTo>
                <a:cubicBezTo>
                  <a:pt x="18630" y="5400"/>
                  <a:pt x="18495" y="5400"/>
                  <a:pt x="18360" y="5400"/>
                </a:cubicBezTo>
                <a:cubicBezTo>
                  <a:pt x="15795" y="5400"/>
                  <a:pt x="15795" y="5400"/>
                  <a:pt x="15795" y="5400"/>
                </a:cubicBezTo>
                <a:cubicBezTo>
                  <a:pt x="15795" y="5400"/>
                  <a:pt x="15660" y="5400"/>
                  <a:pt x="15660" y="5569"/>
                </a:cubicBezTo>
                <a:cubicBezTo>
                  <a:pt x="15660" y="11813"/>
                  <a:pt x="15660" y="11813"/>
                  <a:pt x="15660" y="11813"/>
                </a:cubicBezTo>
                <a:cubicBezTo>
                  <a:pt x="15660" y="11813"/>
                  <a:pt x="15795" y="11981"/>
                  <a:pt x="15795" y="11981"/>
                </a:cubicBezTo>
                <a:cubicBezTo>
                  <a:pt x="18360" y="11981"/>
                  <a:pt x="18360" y="11981"/>
                  <a:pt x="18360" y="11981"/>
                </a:cubicBezTo>
                <a:cubicBezTo>
                  <a:pt x="18495" y="11981"/>
                  <a:pt x="18630" y="11813"/>
                  <a:pt x="18630" y="11813"/>
                </a:cubicBezTo>
                <a:cubicBezTo>
                  <a:pt x="18630" y="10631"/>
                  <a:pt x="18630" y="10631"/>
                  <a:pt x="18630" y="10631"/>
                </a:cubicBezTo>
                <a:cubicBezTo>
                  <a:pt x="18630" y="10631"/>
                  <a:pt x="18495" y="10462"/>
                  <a:pt x="18360" y="10462"/>
                </a:cubicBezTo>
                <a:cubicBezTo>
                  <a:pt x="17010" y="10462"/>
                  <a:pt x="17010" y="10462"/>
                  <a:pt x="17010" y="10462"/>
                </a:cubicBezTo>
                <a:cubicBezTo>
                  <a:pt x="17010" y="9281"/>
                  <a:pt x="17010" y="9281"/>
                  <a:pt x="17010" y="9281"/>
                </a:cubicBezTo>
                <a:cubicBezTo>
                  <a:pt x="18360" y="9281"/>
                  <a:pt x="18360" y="9281"/>
                  <a:pt x="18360" y="9281"/>
                </a:cubicBezTo>
                <a:cubicBezTo>
                  <a:pt x="18495" y="9281"/>
                  <a:pt x="18495" y="9112"/>
                  <a:pt x="18495" y="8944"/>
                </a:cubicBezTo>
                <a:cubicBezTo>
                  <a:pt x="18495" y="7931"/>
                  <a:pt x="18495" y="7931"/>
                  <a:pt x="18495" y="7931"/>
                </a:cubicBezTo>
                <a:cubicBezTo>
                  <a:pt x="18495" y="7931"/>
                  <a:pt x="18495" y="7762"/>
                  <a:pt x="18360" y="7762"/>
                </a:cubicBezTo>
                <a:cubicBezTo>
                  <a:pt x="17010" y="7762"/>
                  <a:pt x="17010" y="7762"/>
                  <a:pt x="17010" y="7762"/>
                </a:cubicBezTo>
                <a:cubicBezTo>
                  <a:pt x="17010" y="6919"/>
                  <a:pt x="17010" y="6919"/>
                  <a:pt x="17010" y="6919"/>
                </a:cubicBezTo>
                <a:cubicBezTo>
                  <a:pt x="18360" y="6919"/>
                  <a:pt x="18360" y="6919"/>
                  <a:pt x="18360" y="6919"/>
                </a:cubicBezTo>
                <a:cubicBezTo>
                  <a:pt x="18360" y="6919"/>
                  <a:pt x="18360" y="6919"/>
                  <a:pt x="18360" y="6919"/>
                </a:cubicBezTo>
                <a:cubicBezTo>
                  <a:pt x="18495" y="6919"/>
                  <a:pt x="18630" y="6750"/>
                  <a:pt x="18630" y="658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68" name="Freeform 27"/>
          <p:cNvSpPr/>
          <p:nvPr/>
        </p:nvSpPr>
        <p:spPr>
          <a:xfrm>
            <a:off x="6829425" y="5746751"/>
            <a:ext cx="978739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9" h="21600" extrusionOk="0">
                <a:moveTo>
                  <a:pt x="21450" y="12690"/>
                </a:moveTo>
                <a:cubicBezTo>
                  <a:pt x="21450" y="12555"/>
                  <a:pt x="21300" y="12420"/>
                  <a:pt x="21000" y="12420"/>
                </a:cubicBezTo>
                <a:cubicBezTo>
                  <a:pt x="16950" y="12420"/>
                  <a:pt x="16950" y="12420"/>
                  <a:pt x="16950" y="12420"/>
                </a:cubicBezTo>
                <a:cubicBezTo>
                  <a:pt x="16950" y="405"/>
                  <a:pt x="16950" y="405"/>
                  <a:pt x="16950" y="405"/>
                </a:cubicBezTo>
                <a:cubicBezTo>
                  <a:pt x="16950" y="270"/>
                  <a:pt x="16800" y="135"/>
                  <a:pt x="16650" y="135"/>
                </a:cubicBezTo>
                <a:cubicBezTo>
                  <a:pt x="16500" y="0"/>
                  <a:pt x="16350" y="0"/>
                  <a:pt x="16200" y="0"/>
                </a:cubicBezTo>
                <a:cubicBezTo>
                  <a:pt x="10800" y="2430"/>
                  <a:pt x="10800" y="2430"/>
                  <a:pt x="10800" y="2430"/>
                </a:cubicBezTo>
                <a:cubicBezTo>
                  <a:pt x="5400" y="0"/>
                  <a:pt x="5400" y="0"/>
                  <a:pt x="5400" y="0"/>
                </a:cubicBezTo>
                <a:cubicBezTo>
                  <a:pt x="5250" y="0"/>
                  <a:pt x="5100" y="0"/>
                  <a:pt x="4950" y="135"/>
                </a:cubicBezTo>
                <a:cubicBezTo>
                  <a:pt x="4800" y="135"/>
                  <a:pt x="4650" y="270"/>
                  <a:pt x="4650" y="405"/>
                </a:cubicBezTo>
                <a:cubicBezTo>
                  <a:pt x="4650" y="12420"/>
                  <a:pt x="4650" y="12420"/>
                  <a:pt x="4650" y="12420"/>
                </a:cubicBezTo>
                <a:cubicBezTo>
                  <a:pt x="450" y="12420"/>
                  <a:pt x="450" y="12420"/>
                  <a:pt x="450" y="12420"/>
                </a:cubicBezTo>
                <a:cubicBezTo>
                  <a:pt x="300" y="12420"/>
                  <a:pt x="150" y="12555"/>
                  <a:pt x="0" y="12690"/>
                </a:cubicBezTo>
                <a:cubicBezTo>
                  <a:pt x="0" y="12825"/>
                  <a:pt x="0" y="13095"/>
                  <a:pt x="150" y="13230"/>
                </a:cubicBezTo>
                <a:cubicBezTo>
                  <a:pt x="10500" y="21465"/>
                  <a:pt x="10500" y="21465"/>
                  <a:pt x="10500" y="21465"/>
                </a:cubicBezTo>
                <a:cubicBezTo>
                  <a:pt x="10500" y="21600"/>
                  <a:pt x="10650" y="21600"/>
                  <a:pt x="10800" y="21600"/>
                </a:cubicBezTo>
                <a:cubicBezTo>
                  <a:pt x="10950" y="21600"/>
                  <a:pt x="10950" y="21600"/>
                  <a:pt x="11100" y="21465"/>
                </a:cubicBezTo>
                <a:cubicBezTo>
                  <a:pt x="21300" y="13230"/>
                  <a:pt x="21300" y="13230"/>
                  <a:pt x="21300" y="13230"/>
                </a:cubicBezTo>
                <a:cubicBezTo>
                  <a:pt x="21600" y="13095"/>
                  <a:pt x="21600" y="12825"/>
                  <a:pt x="21450" y="12690"/>
                </a:cubicBezTo>
                <a:close/>
                <a:moveTo>
                  <a:pt x="10800" y="20520"/>
                </a:moveTo>
                <a:cubicBezTo>
                  <a:pt x="1800" y="13365"/>
                  <a:pt x="1800" y="13365"/>
                  <a:pt x="1800" y="13365"/>
                </a:cubicBezTo>
                <a:cubicBezTo>
                  <a:pt x="5100" y="13365"/>
                  <a:pt x="5100" y="13365"/>
                  <a:pt x="5100" y="13365"/>
                </a:cubicBezTo>
                <a:cubicBezTo>
                  <a:pt x="5400" y="13365"/>
                  <a:pt x="5700" y="13095"/>
                  <a:pt x="5700" y="12825"/>
                </a:cubicBezTo>
                <a:cubicBezTo>
                  <a:pt x="5700" y="1215"/>
                  <a:pt x="5700" y="1215"/>
                  <a:pt x="5700" y="1215"/>
                </a:cubicBezTo>
                <a:cubicBezTo>
                  <a:pt x="10500" y="3375"/>
                  <a:pt x="10500" y="3375"/>
                  <a:pt x="10500" y="3375"/>
                </a:cubicBezTo>
                <a:cubicBezTo>
                  <a:pt x="10650" y="3510"/>
                  <a:pt x="10800" y="3510"/>
                  <a:pt x="10950" y="3375"/>
                </a:cubicBezTo>
                <a:cubicBezTo>
                  <a:pt x="15900" y="1215"/>
                  <a:pt x="15900" y="1215"/>
                  <a:pt x="15900" y="1215"/>
                </a:cubicBezTo>
                <a:cubicBezTo>
                  <a:pt x="15900" y="12825"/>
                  <a:pt x="15900" y="12825"/>
                  <a:pt x="15900" y="12825"/>
                </a:cubicBezTo>
                <a:cubicBezTo>
                  <a:pt x="15900" y="13095"/>
                  <a:pt x="16050" y="13365"/>
                  <a:pt x="16350" y="13365"/>
                </a:cubicBezTo>
                <a:cubicBezTo>
                  <a:pt x="19650" y="13365"/>
                  <a:pt x="19650" y="13365"/>
                  <a:pt x="19650" y="13365"/>
                </a:cubicBezTo>
                <a:lnTo>
                  <a:pt x="10800" y="20520"/>
                </a:lnTo>
                <a:close/>
                <a:moveTo>
                  <a:pt x="8700" y="6075"/>
                </a:moveTo>
                <a:cubicBezTo>
                  <a:pt x="7950" y="6075"/>
                  <a:pt x="7200" y="6750"/>
                  <a:pt x="7200" y="7560"/>
                </a:cubicBezTo>
                <a:cubicBezTo>
                  <a:pt x="7200" y="8370"/>
                  <a:pt x="7950" y="8910"/>
                  <a:pt x="8700" y="8910"/>
                </a:cubicBezTo>
                <a:cubicBezTo>
                  <a:pt x="9600" y="8910"/>
                  <a:pt x="10350" y="8370"/>
                  <a:pt x="10350" y="7560"/>
                </a:cubicBezTo>
                <a:cubicBezTo>
                  <a:pt x="10350" y="6750"/>
                  <a:pt x="9600" y="6075"/>
                  <a:pt x="8700" y="6075"/>
                </a:cubicBezTo>
                <a:close/>
                <a:moveTo>
                  <a:pt x="8700" y="8100"/>
                </a:moveTo>
                <a:cubicBezTo>
                  <a:pt x="8400" y="8100"/>
                  <a:pt x="8250" y="7830"/>
                  <a:pt x="8250" y="7560"/>
                </a:cubicBezTo>
                <a:cubicBezTo>
                  <a:pt x="8250" y="7290"/>
                  <a:pt x="8400" y="7020"/>
                  <a:pt x="8700" y="7020"/>
                </a:cubicBezTo>
                <a:cubicBezTo>
                  <a:pt x="9000" y="7020"/>
                  <a:pt x="9300" y="7290"/>
                  <a:pt x="9300" y="7560"/>
                </a:cubicBezTo>
                <a:cubicBezTo>
                  <a:pt x="9300" y="7830"/>
                  <a:pt x="9000" y="8100"/>
                  <a:pt x="8700" y="8100"/>
                </a:cubicBezTo>
                <a:close/>
                <a:moveTo>
                  <a:pt x="12750" y="9720"/>
                </a:moveTo>
                <a:cubicBezTo>
                  <a:pt x="11850" y="9720"/>
                  <a:pt x="11250" y="10395"/>
                  <a:pt x="11250" y="11070"/>
                </a:cubicBezTo>
                <a:cubicBezTo>
                  <a:pt x="11250" y="11880"/>
                  <a:pt x="11850" y="12555"/>
                  <a:pt x="12750" y="12555"/>
                </a:cubicBezTo>
                <a:cubicBezTo>
                  <a:pt x="13650" y="12555"/>
                  <a:pt x="14400" y="11880"/>
                  <a:pt x="14400" y="11070"/>
                </a:cubicBezTo>
                <a:cubicBezTo>
                  <a:pt x="14400" y="10395"/>
                  <a:pt x="13650" y="9720"/>
                  <a:pt x="12750" y="9720"/>
                </a:cubicBezTo>
                <a:close/>
                <a:moveTo>
                  <a:pt x="12750" y="11610"/>
                </a:moveTo>
                <a:cubicBezTo>
                  <a:pt x="12450" y="11610"/>
                  <a:pt x="12150" y="11475"/>
                  <a:pt x="12150" y="11070"/>
                </a:cubicBezTo>
                <a:cubicBezTo>
                  <a:pt x="12150" y="10800"/>
                  <a:pt x="12450" y="10665"/>
                  <a:pt x="12750" y="10665"/>
                </a:cubicBezTo>
                <a:cubicBezTo>
                  <a:pt x="13050" y="10665"/>
                  <a:pt x="13350" y="10800"/>
                  <a:pt x="13350" y="11070"/>
                </a:cubicBezTo>
                <a:cubicBezTo>
                  <a:pt x="13350" y="11475"/>
                  <a:pt x="13050" y="11610"/>
                  <a:pt x="12750" y="11610"/>
                </a:cubicBezTo>
                <a:close/>
                <a:moveTo>
                  <a:pt x="14250" y="6210"/>
                </a:moveTo>
                <a:cubicBezTo>
                  <a:pt x="13950" y="6075"/>
                  <a:pt x="13650" y="6075"/>
                  <a:pt x="13500" y="6210"/>
                </a:cubicBezTo>
                <a:cubicBezTo>
                  <a:pt x="7350" y="11745"/>
                  <a:pt x="7350" y="11745"/>
                  <a:pt x="7350" y="11745"/>
                </a:cubicBezTo>
                <a:cubicBezTo>
                  <a:pt x="7200" y="11880"/>
                  <a:pt x="7200" y="12285"/>
                  <a:pt x="7350" y="12420"/>
                </a:cubicBezTo>
                <a:cubicBezTo>
                  <a:pt x="7500" y="12555"/>
                  <a:pt x="7650" y="12555"/>
                  <a:pt x="7650" y="12555"/>
                </a:cubicBezTo>
                <a:cubicBezTo>
                  <a:pt x="7800" y="12555"/>
                  <a:pt x="7950" y="12555"/>
                  <a:pt x="8100" y="12420"/>
                </a:cubicBezTo>
                <a:cubicBezTo>
                  <a:pt x="14250" y="6885"/>
                  <a:pt x="14250" y="6885"/>
                  <a:pt x="14250" y="6885"/>
                </a:cubicBezTo>
                <a:cubicBezTo>
                  <a:pt x="14400" y="6750"/>
                  <a:pt x="14400" y="6480"/>
                  <a:pt x="14250" y="62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69" name="Freeform 28"/>
          <p:cNvSpPr/>
          <p:nvPr/>
        </p:nvSpPr>
        <p:spPr>
          <a:xfrm>
            <a:off x="6777153" y="6983541"/>
            <a:ext cx="1085624" cy="10968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566" extrusionOk="0">
                <a:moveTo>
                  <a:pt x="21431" y="10496"/>
                </a:moveTo>
                <a:cubicBezTo>
                  <a:pt x="20486" y="9281"/>
                  <a:pt x="20486" y="9281"/>
                  <a:pt x="20486" y="9281"/>
                </a:cubicBezTo>
                <a:cubicBezTo>
                  <a:pt x="21026" y="7796"/>
                  <a:pt x="21026" y="7796"/>
                  <a:pt x="21026" y="7796"/>
                </a:cubicBezTo>
                <a:cubicBezTo>
                  <a:pt x="21161" y="7526"/>
                  <a:pt x="21026" y="7256"/>
                  <a:pt x="20891" y="7121"/>
                </a:cubicBezTo>
                <a:cubicBezTo>
                  <a:pt x="19541" y="6311"/>
                  <a:pt x="19541" y="6311"/>
                  <a:pt x="19541" y="6311"/>
                </a:cubicBezTo>
                <a:cubicBezTo>
                  <a:pt x="19541" y="4691"/>
                  <a:pt x="19541" y="4691"/>
                  <a:pt x="19541" y="4691"/>
                </a:cubicBezTo>
                <a:cubicBezTo>
                  <a:pt x="19541" y="4556"/>
                  <a:pt x="19406" y="4286"/>
                  <a:pt x="19271" y="4286"/>
                </a:cubicBezTo>
                <a:cubicBezTo>
                  <a:pt x="17651" y="3881"/>
                  <a:pt x="17651" y="3881"/>
                  <a:pt x="17651" y="3881"/>
                </a:cubicBezTo>
                <a:cubicBezTo>
                  <a:pt x="17246" y="2261"/>
                  <a:pt x="17246" y="2261"/>
                  <a:pt x="17246" y="2261"/>
                </a:cubicBezTo>
                <a:cubicBezTo>
                  <a:pt x="17246" y="2126"/>
                  <a:pt x="16976" y="1991"/>
                  <a:pt x="16841" y="1991"/>
                </a:cubicBezTo>
                <a:cubicBezTo>
                  <a:pt x="15221" y="1991"/>
                  <a:pt x="15221" y="1991"/>
                  <a:pt x="15221" y="1991"/>
                </a:cubicBezTo>
                <a:cubicBezTo>
                  <a:pt x="14411" y="641"/>
                  <a:pt x="14411" y="641"/>
                  <a:pt x="14411" y="641"/>
                </a:cubicBezTo>
                <a:cubicBezTo>
                  <a:pt x="14276" y="506"/>
                  <a:pt x="14006" y="371"/>
                  <a:pt x="13736" y="506"/>
                </a:cubicBezTo>
                <a:cubicBezTo>
                  <a:pt x="12251" y="1046"/>
                  <a:pt x="12251" y="1046"/>
                  <a:pt x="12251" y="1046"/>
                </a:cubicBezTo>
                <a:cubicBezTo>
                  <a:pt x="11036" y="101"/>
                  <a:pt x="11036" y="101"/>
                  <a:pt x="11036" y="101"/>
                </a:cubicBezTo>
                <a:cubicBezTo>
                  <a:pt x="10901" y="-34"/>
                  <a:pt x="10631" y="-34"/>
                  <a:pt x="10496" y="101"/>
                </a:cubicBezTo>
                <a:cubicBezTo>
                  <a:pt x="9281" y="1046"/>
                  <a:pt x="9281" y="1046"/>
                  <a:pt x="9281" y="1046"/>
                </a:cubicBezTo>
                <a:cubicBezTo>
                  <a:pt x="7796" y="506"/>
                  <a:pt x="7796" y="506"/>
                  <a:pt x="7796" y="506"/>
                </a:cubicBezTo>
                <a:cubicBezTo>
                  <a:pt x="7526" y="371"/>
                  <a:pt x="7256" y="506"/>
                  <a:pt x="7121" y="641"/>
                </a:cubicBezTo>
                <a:cubicBezTo>
                  <a:pt x="6311" y="1991"/>
                  <a:pt x="6311" y="1991"/>
                  <a:pt x="6311" y="1991"/>
                </a:cubicBezTo>
                <a:cubicBezTo>
                  <a:pt x="4691" y="1991"/>
                  <a:pt x="4691" y="1991"/>
                  <a:pt x="4691" y="1991"/>
                </a:cubicBezTo>
                <a:cubicBezTo>
                  <a:pt x="4556" y="1991"/>
                  <a:pt x="4286" y="2126"/>
                  <a:pt x="4286" y="2261"/>
                </a:cubicBezTo>
                <a:cubicBezTo>
                  <a:pt x="3881" y="3881"/>
                  <a:pt x="3881" y="3881"/>
                  <a:pt x="3881" y="3881"/>
                </a:cubicBezTo>
                <a:cubicBezTo>
                  <a:pt x="2261" y="4286"/>
                  <a:pt x="2261" y="4286"/>
                  <a:pt x="2261" y="4286"/>
                </a:cubicBezTo>
                <a:cubicBezTo>
                  <a:pt x="2126" y="4286"/>
                  <a:pt x="1991" y="4556"/>
                  <a:pt x="1991" y="4691"/>
                </a:cubicBezTo>
                <a:cubicBezTo>
                  <a:pt x="1991" y="6311"/>
                  <a:pt x="1991" y="6311"/>
                  <a:pt x="1991" y="6311"/>
                </a:cubicBezTo>
                <a:cubicBezTo>
                  <a:pt x="641" y="7121"/>
                  <a:pt x="641" y="7121"/>
                  <a:pt x="641" y="7121"/>
                </a:cubicBezTo>
                <a:cubicBezTo>
                  <a:pt x="506" y="7256"/>
                  <a:pt x="371" y="7526"/>
                  <a:pt x="506" y="7796"/>
                </a:cubicBezTo>
                <a:cubicBezTo>
                  <a:pt x="1046" y="9281"/>
                  <a:pt x="1046" y="9281"/>
                  <a:pt x="1046" y="9281"/>
                </a:cubicBezTo>
                <a:cubicBezTo>
                  <a:pt x="101" y="10496"/>
                  <a:pt x="101" y="10496"/>
                  <a:pt x="101" y="10496"/>
                </a:cubicBezTo>
                <a:cubicBezTo>
                  <a:pt x="-34" y="10631"/>
                  <a:pt x="-34" y="10901"/>
                  <a:pt x="101" y="11036"/>
                </a:cubicBezTo>
                <a:cubicBezTo>
                  <a:pt x="1046" y="12251"/>
                  <a:pt x="1046" y="12251"/>
                  <a:pt x="1046" y="12251"/>
                </a:cubicBezTo>
                <a:cubicBezTo>
                  <a:pt x="506" y="13736"/>
                  <a:pt x="506" y="13736"/>
                  <a:pt x="506" y="13736"/>
                </a:cubicBezTo>
                <a:cubicBezTo>
                  <a:pt x="371" y="14006"/>
                  <a:pt x="506" y="14276"/>
                  <a:pt x="641" y="14411"/>
                </a:cubicBezTo>
                <a:cubicBezTo>
                  <a:pt x="1991" y="15221"/>
                  <a:pt x="1991" y="15221"/>
                  <a:pt x="1991" y="15221"/>
                </a:cubicBezTo>
                <a:cubicBezTo>
                  <a:pt x="1991" y="16841"/>
                  <a:pt x="1991" y="16841"/>
                  <a:pt x="1991" y="16841"/>
                </a:cubicBezTo>
                <a:cubicBezTo>
                  <a:pt x="1991" y="16976"/>
                  <a:pt x="2126" y="17246"/>
                  <a:pt x="2261" y="17246"/>
                </a:cubicBezTo>
                <a:cubicBezTo>
                  <a:pt x="3881" y="17651"/>
                  <a:pt x="3881" y="17651"/>
                  <a:pt x="3881" y="17651"/>
                </a:cubicBezTo>
                <a:cubicBezTo>
                  <a:pt x="4286" y="19271"/>
                  <a:pt x="4286" y="19271"/>
                  <a:pt x="4286" y="19271"/>
                </a:cubicBezTo>
                <a:cubicBezTo>
                  <a:pt x="4286" y="19406"/>
                  <a:pt x="4556" y="19541"/>
                  <a:pt x="4691" y="19541"/>
                </a:cubicBezTo>
                <a:cubicBezTo>
                  <a:pt x="6311" y="19541"/>
                  <a:pt x="6311" y="19541"/>
                  <a:pt x="6311" y="19541"/>
                </a:cubicBezTo>
                <a:cubicBezTo>
                  <a:pt x="7121" y="20891"/>
                  <a:pt x="7121" y="20891"/>
                  <a:pt x="7121" y="20891"/>
                </a:cubicBezTo>
                <a:cubicBezTo>
                  <a:pt x="7256" y="21026"/>
                  <a:pt x="7526" y="21161"/>
                  <a:pt x="7796" y="21026"/>
                </a:cubicBezTo>
                <a:cubicBezTo>
                  <a:pt x="9281" y="20486"/>
                  <a:pt x="9281" y="20486"/>
                  <a:pt x="9281" y="20486"/>
                </a:cubicBezTo>
                <a:cubicBezTo>
                  <a:pt x="10496" y="21431"/>
                  <a:pt x="10496" y="21431"/>
                  <a:pt x="10496" y="21431"/>
                </a:cubicBezTo>
                <a:cubicBezTo>
                  <a:pt x="10496" y="21566"/>
                  <a:pt x="10631" y="21566"/>
                  <a:pt x="10766" y="21566"/>
                </a:cubicBezTo>
                <a:cubicBezTo>
                  <a:pt x="10901" y="21566"/>
                  <a:pt x="11036" y="21566"/>
                  <a:pt x="11036" y="21431"/>
                </a:cubicBezTo>
                <a:cubicBezTo>
                  <a:pt x="12251" y="20486"/>
                  <a:pt x="12251" y="20486"/>
                  <a:pt x="12251" y="20486"/>
                </a:cubicBezTo>
                <a:cubicBezTo>
                  <a:pt x="13736" y="21026"/>
                  <a:pt x="13736" y="21026"/>
                  <a:pt x="13736" y="21026"/>
                </a:cubicBezTo>
                <a:cubicBezTo>
                  <a:pt x="14006" y="21161"/>
                  <a:pt x="14276" y="21026"/>
                  <a:pt x="14411" y="20891"/>
                </a:cubicBezTo>
                <a:cubicBezTo>
                  <a:pt x="15221" y="19541"/>
                  <a:pt x="15221" y="19541"/>
                  <a:pt x="15221" y="19541"/>
                </a:cubicBezTo>
                <a:cubicBezTo>
                  <a:pt x="16841" y="19541"/>
                  <a:pt x="16841" y="19541"/>
                  <a:pt x="16841" y="19541"/>
                </a:cubicBezTo>
                <a:cubicBezTo>
                  <a:pt x="16976" y="19541"/>
                  <a:pt x="17246" y="19406"/>
                  <a:pt x="17246" y="19271"/>
                </a:cubicBezTo>
                <a:cubicBezTo>
                  <a:pt x="17651" y="17651"/>
                  <a:pt x="17651" y="17651"/>
                  <a:pt x="17651" y="17651"/>
                </a:cubicBezTo>
                <a:cubicBezTo>
                  <a:pt x="19271" y="17246"/>
                  <a:pt x="19271" y="17246"/>
                  <a:pt x="19271" y="17246"/>
                </a:cubicBezTo>
                <a:cubicBezTo>
                  <a:pt x="19406" y="17246"/>
                  <a:pt x="19541" y="16976"/>
                  <a:pt x="19541" y="16841"/>
                </a:cubicBezTo>
                <a:cubicBezTo>
                  <a:pt x="19541" y="15221"/>
                  <a:pt x="19541" y="15221"/>
                  <a:pt x="19541" y="15221"/>
                </a:cubicBezTo>
                <a:cubicBezTo>
                  <a:pt x="20891" y="14411"/>
                  <a:pt x="20891" y="14411"/>
                  <a:pt x="20891" y="14411"/>
                </a:cubicBezTo>
                <a:cubicBezTo>
                  <a:pt x="21026" y="14276"/>
                  <a:pt x="21161" y="14006"/>
                  <a:pt x="21026" y="13736"/>
                </a:cubicBezTo>
                <a:cubicBezTo>
                  <a:pt x="20486" y="12251"/>
                  <a:pt x="20486" y="12251"/>
                  <a:pt x="20486" y="12251"/>
                </a:cubicBezTo>
                <a:cubicBezTo>
                  <a:pt x="21431" y="11036"/>
                  <a:pt x="21431" y="11036"/>
                  <a:pt x="21431" y="11036"/>
                </a:cubicBezTo>
                <a:cubicBezTo>
                  <a:pt x="21566" y="10901"/>
                  <a:pt x="21566" y="10631"/>
                  <a:pt x="21431" y="10496"/>
                </a:cubicBezTo>
                <a:close/>
                <a:moveTo>
                  <a:pt x="19541" y="11981"/>
                </a:moveTo>
                <a:cubicBezTo>
                  <a:pt x="19406" y="12116"/>
                  <a:pt x="19406" y="12251"/>
                  <a:pt x="19541" y="12386"/>
                </a:cubicBezTo>
                <a:cubicBezTo>
                  <a:pt x="20081" y="13736"/>
                  <a:pt x="20081" y="13736"/>
                  <a:pt x="20081" y="13736"/>
                </a:cubicBezTo>
                <a:cubicBezTo>
                  <a:pt x="18731" y="14546"/>
                  <a:pt x="18731" y="14546"/>
                  <a:pt x="18731" y="14546"/>
                </a:cubicBezTo>
                <a:cubicBezTo>
                  <a:pt x="18596" y="14681"/>
                  <a:pt x="18596" y="14816"/>
                  <a:pt x="18596" y="14951"/>
                </a:cubicBezTo>
                <a:cubicBezTo>
                  <a:pt x="18731" y="16571"/>
                  <a:pt x="18731" y="16571"/>
                  <a:pt x="18731" y="16571"/>
                </a:cubicBezTo>
                <a:cubicBezTo>
                  <a:pt x="17246" y="16841"/>
                  <a:pt x="17246" y="16841"/>
                  <a:pt x="17246" y="16841"/>
                </a:cubicBezTo>
                <a:cubicBezTo>
                  <a:pt x="17111" y="16976"/>
                  <a:pt x="16976" y="17111"/>
                  <a:pt x="16841" y="17246"/>
                </a:cubicBezTo>
                <a:cubicBezTo>
                  <a:pt x="16571" y="18731"/>
                  <a:pt x="16571" y="18731"/>
                  <a:pt x="16571" y="18731"/>
                </a:cubicBezTo>
                <a:cubicBezTo>
                  <a:pt x="14951" y="18596"/>
                  <a:pt x="14951" y="18596"/>
                  <a:pt x="14951" y="18596"/>
                </a:cubicBezTo>
                <a:cubicBezTo>
                  <a:pt x="14816" y="18596"/>
                  <a:pt x="14681" y="18596"/>
                  <a:pt x="14546" y="18731"/>
                </a:cubicBezTo>
                <a:cubicBezTo>
                  <a:pt x="13736" y="20081"/>
                  <a:pt x="13736" y="20081"/>
                  <a:pt x="13736" y="20081"/>
                </a:cubicBezTo>
                <a:cubicBezTo>
                  <a:pt x="12386" y="19541"/>
                  <a:pt x="12386" y="19541"/>
                  <a:pt x="12386" y="19541"/>
                </a:cubicBezTo>
                <a:cubicBezTo>
                  <a:pt x="12251" y="19406"/>
                  <a:pt x="12116" y="19406"/>
                  <a:pt x="11981" y="19541"/>
                </a:cubicBezTo>
                <a:cubicBezTo>
                  <a:pt x="10766" y="20486"/>
                  <a:pt x="10766" y="20486"/>
                  <a:pt x="10766" y="20486"/>
                </a:cubicBezTo>
                <a:cubicBezTo>
                  <a:pt x="9551" y="19541"/>
                  <a:pt x="9551" y="19541"/>
                  <a:pt x="9551" y="19541"/>
                </a:cubicBezTo>
                <a:cubicBezTo>
                  <a:pt x="9551" y="19541"/>
                  <a:pt x="9416" y="19406"/>
                  <a:pt x="9281" y="19406"/>
                </a:cubicBezTo>
                <a:cubicBezTo>
                  <a:pt x="9281" y="19406"/>
                  <a:pt x="9146" y="19541"/>
                  <a:pt x="9146" y="19541"/>
                </a:cubicBezTo>
                <a:cubicBezTo>
                  <a:pt x="7796" y="20081"/>
                  <a:pt x="7796" y="20081"/>
                  <a:pt x="7796" y="20081"/>
                </a:cubicBezTo>
                <a:cubicBezTo>
                  <a:pt x="6986" y="18731"/>
                  <a:pt x="6986" y="18731"/>
                  <a:pt x="6986" y="18731"/>
                </a:cubicBezTo>
                <a:cubicBezTo>
                  <a:pt x="6851" y="18596"/>
                  <a:pt x="6716" y="18596"/>
                  <a:pt x="6581" y="18596"/>
                </a:cubicBezTo>
                <a:cubicBezTo>
                  <a:pt x="4961" y="18731"/>
                  <a:pt x="4961" y="18731"/>
                  <a:pt x="4961" y="18731"/>
                </a:cubicBezTo>
                <a:cubicBezTo>
                  <a:pt x="4691" y="17246"/>
                  <a:pt x="4691" y="17246"/>
                  <a:pt x="4691" y="17246"/>
                </a:cubicBezTo>
                <a:cubicBezTo>
                  <a:pt x="4556" y="17111"/>
                  <a:pt x="4421" y="16976"/>
                  <a:pt x="4286" y="16841"/>
                </a:cubicBezTo>
                <a:cubicBezTo>
                  <a:pt x="2801" y="16571"/>
                  <a:pt x="2801" y="16571"/>
                  <a:pt x="2801" y="16571"/>
                </a:cubicBezTo>
                <a:cubicBezTo>
                  <a:pt x="2936" y="14951"/>
                  <a:pt x="2936" y="14951"/>
                  <a:pt x="2936" y="14951"/>
                </a:cubicBezTo>
                <a:cubicBezTo>
                  <a:pt x="2936" y="14816"/>
                  <a:pt x="2936" y="14681"/>
                  <a:pt x="2801" y="14546"/>
                </a:cubicBezTo>
                <a:cubicBezTo>
                  <a:pt x="1451" y="13736"/>
                  <a:pt x="1451" y="13736"/>
                  <a:pt x="1451" y="13736"/>
                </a:cubicBezTo>
                <a:cubicBezTo>
                  <a:pt x="1991" y="12386"/>
                  <a:pt x="1991" y="12386"/>
                  <a:pt x="1991" y="12386"/>
                </a:cubicBezTo>
                <a:cubicBezTo>
                  <a:pt x="2126" y="12251"/>
                  <a:pt x="2126" y="12116"/>
                  <a:pt x="1991" y="11981"/>
                </a:cubicBezTo>
                <a:cubicBezTo>
                  <a:pt x="1046" y="10766"/>
                  <a:pt x="1046" y="10766"/>
                  <a:pt x="1046" y="10766"/>
                </a:cubicBezTo>
                <a:cubicBezTo>
                  <a:pt x="1991" y="9551"/>
                  <a:pt x="1991" y="9551"/>
                  <a:pt x="1991" y="9551"/>
                </a:cubicBezTo>
                <a:cubicBezTo>
                  <a:pt x="2126" y="9416"/>
                  <a:pt x="2126" y="9281"/>
                  <a:pt x="1991" y="9146"/>
                </a:cubicBezTo>
                <a:cubicBezTo>
                  <a:pt x="1451" y="7796"/>
                  <a:pt x="1451" y="7796"/>
                  <a:pt x="1451" y="7796"/>
                </a:cubicBezTo>
                <a:cubicBezTo>
                  <a:pt x="2801" y="6986"/>
                  <a:pt x="2801" y="6986"/>
                  <a:pt x="2801" y="6986"/>
                </a:cubicBezTo>
                <a:cubicBezTo>
                  <a:pt x="2936" y="6851"/>
                  <a:pt x="2936" y="6716"/>
                  <a:pt x="2936" y="6581"/>
                </a:cubicBezTo>
                <a:cubicBezTo>
                  <a:pt x="2801" y="4961"/>
                  <a:pt x="2801" y="4961"/>
                  <a:pt x="2801" y="4961"/>
                </a:cubicBezTo>
                <a:cubicBezTo>
                  <a:pt x="4286" y="4691"/>
                  <a:pt x="4286" y="4691"/>
                  <a:pt x="4286" y="4691"/>
                </a:cubicBezTo>
                <a:cubicBezTo>
                  <a:pt x="4421" y="4556"/>
                  <a:pt x="4556" y="4421"/>
                  <a:pt x="4691" y="4286"/>
                </a:cubicBezTo>
                <a:cubicBezTo>
                  <a:pt x="4961" y="2801"/>
                  <a:pt x="4961" y="2801"/>
                  <a:pt x="4961" y="2801"/>
                </a:cubicBezTo>
                <a:cubicBezTo>
                  <a:pt x="6581" y="2936"/>
                  <a:pt x="6581" y="2936"/>
                  <a:pt x="6581" y="2936"/>
                </a:cubicBezTo>
                <a:cubicBezTo>
                  <a:pt x="6716" y="2936"/>
                  <a:pt x="6851" y="2936"/>
                  <a:pt x="6986" y="2801"/>
                </a:cubicBezTo>
                <a:cubicBezTo>
                  <a:pt x="7796" y="1451"/>
                  <a:pt x="7796" y="1451"/>
                  <a:pt x="7796" y="1451"/>
                </a:cubicBezTo>
                <a:cubicBezTo>
                  <a:pt x="9146" y="1991"/>
                  <a:pt x="9146" y="1991"/>
                  <a:pt x="9146" y="1991"/>
                </a:cubicBezTo>
                <a:cubicBezTo>
                  <a:pt x="9281" y="2126"/>
                  <a:pt x="9416" y="2126"/>
                  <a:pt x="9551" y="1991"/>
                </a:cubicBezTo>
                <a:cubicBezTo>
                  <a:pt x="10766" y="1046"/>
                  <a:pt x="10766" y="1046"/>
                  <a:pt x="10766" y="1046"/>
                </a:cubicBezTo>
                <a:cubicBezTo>
                  <a:pt x="11981" y="1991"/>
                  <a:pt x="11981" y="1991"/>
                  <a:pt x="11981" y="1991"/>
                </a:cubicBezTo>
                <a:cubicBezTo>
                  <a:pt x="12116" y="2126"/>
                  <a:pt x="12251" y="2126"/>
                  <a:pt x="12386" y="1991"/>
                </a:cubicBezTo>
                <a:cubicBezTo>
                  <a:pt x="13736" y="1451"/>
                  <a:pt x="13736" y="1451"/>
                  <a:pt x="13736" y="1451"/>
                </a:cubicBezTo>
                <a:cubicBezTo>
                  <a:pt x="14546" y="2801"/>
                  <a:pt x="14546" y="2801"/>
                  <a:pt x="14546" y="2801"/>
                </a:cubicBezTo>
                <a:cubicBezTo>
                  <a:pt x="14681" y="2936"/>
                  <a:pt x="14816" y="2936"/>
                  <a:pt x="14951" y="2936"/>
                </a:cubicBezTo>
                <a:cubicBezTo>
                  <a:pt x="16571" y="2801"/>
                  <a:pt x="16571" y="2801"/>
                  <a:pt x="16571" y="2801"/>
                </a:cubicBezTo>
                <a:cubicBezTo>
                  <a:pt x="16841" y="4286"/>
                  <a:pt x="16841" y="4286"/>
                  <a:pt x="16841" y="4286"/>
                </a:cubicBezTo>
                <a:cubicBezTo>
                  <a:pt x="16976" y="4421"/>
                  <a:pt x="17111" y="4556"/>
                  <a:pt x="17246" y="4691"/>
                </a:cubicBezTo>
                <a:cubicBezTo>
                  <a:pt x="18731" y="4961"/>
                  <a:pt x="18731" y="4961"/>
                  <a:pt x="18731" y="4961"/>
                </a:cubicBezTo>
                <a:cubicBezTo>
                  <a:pt x="18596" y="6581"/>
                  <a:pt x="18596" y="6581"/>
                  <a:pt x="18596" y="6581"/>
                </a:cubicBezTo>
                <a:cubicBezTo>
                  <a:pt x="18596" y="6716"/>
                  <a:pt x="18596" y="6851"/>
                  <a:pt x="18731" y="6986"/>
                </a:cubicBezTo>
                <a:cubicBezTo>
                  <a:pt x="20081" y="7796"/>
                  <a:pt x="20081" y="7796"/>
                  <a:pt x="20081" y="7796"/>
                </a:cubicBezTo>
                <a:cubicBezTo>
                  <a:pt x="19541" y="9146"/>
                  <a:pt x="19541" y="9146"/>
                  <a:pt x="19541" y="9146"/>
                </a:cubicBezTo>
                <a:cubicBezTo>
                  <a:pt x="19406" y="9281"/>
                  <a:pt x="19406" y="9416"/>
                  <a:pt x="19541" y="9551"/>
                </a:cubicBezTo>
                <a:cubicBezTo>
                  <a:pt x="20486" y="10766"/>
                  <a:pt x="20486" y="10766"/>
                  <a:pt x="20486" y="10766"/>
                </a:cubicBezTo>
                <a:lnTo>
                  <a:pt x="19541" y="11981"/>
                </a:lnTo>
                <a:close/>
                <a:moveTo>
                  <a:pt x="7121" y="10631"/>
                </a:moveTo>
                <a:cubicBezTo>
                  <a:pt x="6986" y="10496"/>
                  <a:pt x="6716" y="10361"/>
                  <a:pt x="6446" y="10226"/>
                </a:cubicBezTo>
                <a:cubicBezTo>
                  <a:pt x="6041" y="10091"/>
                  <a:pt x="5906" y="9956"/>
                  <a:pt x="5771" y="9956"/>
                </a:cubicBezTo>
                <a:cubicBezTo>
                  <a:pt x="5771" y="9956"/>
                  <a:pt x="5771" y="9956"/>
                  <a:pt x="5771" y="9821"/>
                </a:cubicBezTo>
                <a:cubicBezTo>
                  <a:pt x="5771" y="9686"/>
                  <a:pt x="5771" y="9686"/>
                  <a:pt x="5906" y="9551"/>
                </a:cubicBezTo>
                <a:cubicBezTo>
                  <a:pt x="5906" y="9551"/>
                  <a:pt x="6041" y="9551"/>
                  <a:pt x="6041" y="9551"/>
                </a:cubicBezTo>
                <a:cubicBezTo>
                  <a:pt x="6311" y="9551"/>
                  <a:pt x="6446" y="9551"/>
                  <a:pt x="6581" y="9821"/>
                </a:cubicBezTo>
                <a:cubicBezTo>
                  <a:pt x="6581" y="9821"/>
                  <a:pt x="6716" y="9821"/>
                  <a:pt x="6716" y="9821"/>
                </a:cubicBezTo>
                <a:cubicBezTo>
                  <a:pt x="6716" y="9821"/>
                  <a:pt x="6716" y="9821"/>
                  <a:pt x="6716" y="9821"/>
                </a:cubicBezTo>
                <a:cubicBezTo>
                  <a:pt x="6716" y="9821"/>
                  <a:pt x="6851" y="9821"/>
                  <a:pt x="6851" y="9686"/>
                </a:cubicBezTo>
                <a:cubicBezTo>
                  <a:pt x="7256" y="9281"/>
                  <a:pt x="7256" y="9281"/>
                  <a:pt x="7256" y="9281"/>
                </a:cubicBezTo>
                <a:cubicBezTo>
                  <a:pt x="7256" y="9146"/>
                  <a:pt x="7256" y="9011"/>
                  <a:pt x="7121" y="9011"/>
                </a:cubicBezTo>
                <a:cubicBezTo>
                  <a:pt x="7121" y="8876"/>
                  <a:pt x="6986" y="8876"/>
                  <a:pt x="6851" y="8741"/>
                </a:cubicBezTo>
                <a:cubicBezTo>
                  <a:pt x="6716" y="8741"/>
                  <a:pt x="6581" y="8606"/>
                  <a:pt x="6446" y="8606"/>
                </a:cubicBezTo>
                <a:cubicBezTo>
                  <a:pt x="6311" y="8606"/>
                  <a:pt x="6041" y="8471"/>
                  <a:pt x="6041" y="8471"/>
                </a:cubicBezTo>
                <a:cubicBezTo>
                  <a:pt x="5771" y="8471"/>
                  <a:pt x="5501" y="8606"/>
                  <a:pt x="5366" y="8741"/>
                </a:cubicBezTo>
                <a:cubicBezTo>
                  <a:pt x="5096" y="8876"/>
                  <a:pt x="4961" y="9011"/>
                  <a:pt x="4826" y="9146"/>
                </a:cubicBezTo>
                <a:cubicBezTo>
                  <a:pt x="4691" y="9416"/>
                  <a:pt x="4691" y="9686"/>
                  <a:pt x="4691" y="9821"/>
                </a:cubicBezTo>
                <a:cubicBezTo>
                  <a:pt x="4691" y="9956"/>
                  <a:pt x="4691" y="10091"/>
                  <a:pt x="4691" y="10226"/>
                </a:cubicBezTo>
                <a:cubicBezTo>
                  <a:pt x="4691" y="10226"/>
                  <a:pt x="4826" y="10361"/>
                  <a:pt x="4826" y="10496"/>
                </a:cubicBezTo>
                <a:cubicBezTo>
                  <a:pt x="4826" y="10631"/>
                  <a:pt x="4961" y="10766"/>
                  <a:pt x="5096" y="10766"/>
                </a:cubicBezTo>
                <a:cubicBezTo>
                  <a:pt x="5231" y="10901"/>
                  <a:pt x="5501" y="11036"/>
                  <a:pt x="5636" y="11036"/>
                </a:cubicBezTo>
                <a:cubicBezTo>
                  <a:pt x="6041" y="11306"/>
                  <a:pt x="6041" y="11306"/>
                  <a:pt x="6041" y="11306"/>
                </a:cubicBezTo>
                <a:cubicBezTo>
                  <a:pt x="6041" y="11306"/>
                  <a:pt x="6176" y="11306"/>
                  <a:pt x="6176" y="11441"/>
                </a:cubicBezTo>
                <a:cubicBezTo>
                  <a:pt x="6176" y="11441"/>
                  <a:pt x="6176" y="11441"/>
                  <a:pt x="6176" y="11576"/>
                </a:cubicBezTo>
                <a:cubicBezTo>
                  <a:pt x="6176" y="11711"/>
                  <a:pt x="6176" y="11846"/>
                  <a:pt x="6176" y="11846"/>
                </a:cubicBezTo>
                <a:cubicBezTo>
                  <a:pt x="6041" y="11981"/>
                  <a:pt x="6041" y="11981"/>
                  <a:pt x="5906" y="11981"/>
                </a:cubicBezTo>
                <a:cubicBezTo>
                  <a:pt x="5771" y="11981"/>
                  <a:pt x="5636" y="11981"/>
                  <a:pt x="5501" y="11846"/>
                </a:cubicBezTo>
                <a:cubicBezTo>
                  <a:pt x="5501" y="11846"/>
                  <a:pt x="5366" y="11711"/>
                  <a:pt x="5366" y="11576"/>
                </a:cubicBezTo>
                <a:cubicBezTo>
                  <a:pt x="5366" y="11441"/>
                  <a:pt x="5231" y="11441"/>
                  <a:pt x="5231" y="11441"/>
                </a:cubicBezTo>
                <a:cubicBezTo>
                  <a:pt x="5096" y="11441"/>
                  <a:pt x="5096" y="11441"/>
                  <a:pt x="5096" y="11441"/>
                </a:cubicBezTo>
                <a:cubicBezTo>
                  <a:pt x="4556" y="11981"/>
                  <a:pt x="4556" y="11981"/>
                  <a:pt x="4556" y="11981"/>
                </a:cubicBezTo>
                <a:cubicBezTo>
                  <a:pt x="4556" y="11981"/>
                  <a:pt x="4556" y="12116"/>
                  <a:pt x="4556" y="12116"/>
                </a:cubicBezTo>
                <a:cubicBezTo>
                  <a:pt x="4826" y="12656"/>
                  <a:pt x="5366" y="13061"/>
                  <a:pt x="5906" y="13061"/>
                </a:cubicBezTo>
                <a:cubicBezTo>
                  <a:pt x="6176" y="13061"/>
                  <a:pt x="6446" y="12926"/>
                  <a:pt x="6716" y="12791"/>
                </a:cubicBezTo>
                <a:cubicBezTo>
                  <a:pt x="6851" y="12656"/>
                  <a:pt x="7121" y="12521"/>
                  <a:pt x="7121" y="12251"/>
                </a:cubicBezTo>
                <a:cubicBezTo>
                  <a:pt x="7256" y="11981"/>
                  <a:pt x="7391" y="11846"/>
                  <a:pt x="7391" y="11441"/>
                </a:cubicBezTo>
                <a:cubicBezTo>
                  <a:pt x="7391" y="11171"/>
                  <a:pt x="7256" y="10901"/>
                  <a:pt x="7121" y="10631"/>
                </a:cubicBezTo>
                <a:close/>
                <a:moveTo>
                  <a:pt x="11576" y="12656"/>
                </a:moveTo>
                <a:cubicBezTo>
                  <a:pt x="10091" y="8606"/>
                  <a:pt x="10091" y="8606"/>
                  <a:pt x="10091" y="8606"/>
                </a:cubicBezTo>
                <a:cubicBezTo>
                  <a:pt x="10091" y="8606"/>
                  <a:pt x="9956" y="8471"/>
                  <a:pt x="9956" y="8471"/>
                </a:cubicBezTo>
                <a:cubicBezTo>
                  <a:pt x="9281" y="8471"/>
                  <a:pt x="9281" y="8471"/>
                  <a:pt x="9281" y="8471"/>
                </a:cubicBezTo>
                <a:cubicBezTo>
                  <a:pt x="9281" y="8471"/>
                  <a:pt x="9146" y="8606"/>
                  <a:pt x="9146" y="8606"/>
                </a:cubicBezTo>
                <a:cubicBezTo>
                  <a:pt x="7661" y="12656"/>
                  <a:pt x="7661" y="12656"/>
                  <a:pt x="7661" y="12656"/>
                </a:cubicBezTo>
                <a:cubicBezTo>
                  <a:pt x="7661" y="12791"/>
                  <a:pt x="7661" y="12791"/>
                  <a:pt x="7661" y="12791"/>
                </a:cubicBezTo>
                <a:cubicBezTo>
                  <a:pt x="7661" y="12926"/>
                  <a:pt x="7796" y="12926"/>
                  <a:pt x="7796" y="12926"/>
                </a:cubicBezTo>
                <a:cubicBezTo>
                  <a:pt x="8606" y="12926"/>
                  <a:pt x="8606" y="12926"/>
                  <a:pt x="8606" y="12926"/>
                </a:cubicBezTo>
                <a:cubicBezTo>
                  <a:pt x="8606" y="12926"/>
                  <a:pt x="8741" y="12791"/>
                  <a:pt x="8741" y="12791"/>
                </a:cubicBezTo>
                <a:cubicBezTo>
                  <a:pt x="9011" y="12116"/>
                  <a:pt x="9011" y="12116"/>
                  <a:pt x="9011" y="12116"/>
                </a:cubicBezTo>
                <a:cubicBezTo>
                  <a:pt x="10226" y="12116"/>
                  <a:pt x="10226" y="12116"/>
                  <a:pt x="10226" y="12116"/>
                </a:cubicBezTo>
                <a:cubicBezTo>
                  <a:pt x="10496" y="12791"/>
                  <a:pt x="10496" y="12791"/>
                  <a:pt x="10496" y="12791"/>
                </a:cubicBezTo>
                <a:cubicBezTo>
                  <a:pt x="10496" y="12791"/>
                  <a:pt x="10496" y="12926"/>
                  <a:pt x="10631" y="12926"/>
                </a:cubicBezTo>
                <a:cubicBezTo>
                  <a:pt x="11441" y="12926"/>
                  <a:pt x="11441" y="12926"/>
                  <a:pt x="11441" y="12926"/>
                </a:cubicBezTo>
                <a:cubicBezTo>
                  <a:pt x="11441" y="12926"/>
                  <a:pt x="11576" y="12926"/>
                  <a:pt x="11576" y="12791"/>
                </a:cubicBezTo>
                <a:cubicBezTo>
                  <a:pt x="11576" y="12791"/>
                  <a:pt x="11576" y="12791"/>
                  <a:pt x="11576" y="12656"/>
                </a:cubicBezTo>
                <a:close/>
                <a:moveTo>
                  <a:pt x="9416" y="11171"/>
                </a:moveTo>
                <a:cubicBezTo>
                  <a:pt x="9551" y="10361"/>
                  <a:pt x="9551" y="10361"/>
                  <a:pt x="9551" y="10361"/>
                </a:cubicBezTo>
                <a:cubicBezTo>
                  <a:pt x="9821" y="11171"/>
                  <a:pt x="9821" y="11171"/>
                  <a:pt x="9821" y="11171"/>
                </a:cubicBezTo>
                <a:lnTo>
                  <a:pt x="9416" y="11171"/>
                </a:lnTo>
                <a:close/>
                <a:moveTo>
                  <a:pt x="14006" y="11981"/>
                </a:moveTo>
                <a:cubicBezTo>
                  <a:pt x="13061" y="11981"/>
                  <a:pt x="13061" y="11981"/>
                  <a:pt x="13061" y="11981"/>
                </a:cubicBezTo>
                <a:cubicBezTo>
                  <a:pt x="13061" y="8741"/>
                  <a:pt x="13061" y="8741"/>
                  <a:pt x="13061" y="8741"/>
                </a:cubicBezTo>
                <a:cubicBezTo>
                  <a:pt x="13061" y="8741"/>
                  <a:pt x="13061" y="8606"/>
                  <a:pt x="12926" y="8606"/>
                </a:cubicBezTo>
                <a:cubicBezTo>
                  <a:pt x="12116" y="8606"/>
                  <a:pt x="12116" y="8606"/>
                  <a:pt x="12116" y="8606"/>
                </a:cubicBezTo>
                <a:cubicBezTo>
                  <a:pt x="12116" y="8606"/>
                  <a:pt x="11981" y="8741"/>
                  <a:pt x="11981" y="8741"/>
                </a:cubicBezTo>
                <a:cubicBezTo>
                  <a:pt x="11981" y="12791"/>
                  <a:pt x="11981" y="12791"/>
                  <a:pt x="11981" y="12791"/>
                </a:cubicBezTo>
                <a:cubicBezTo>
                  <a:pt x="11981" y="12791"/>
                  <a:pt x="12116" y="12926"/>
                  <a:pt x="12116" y="12926"/>
                </a:cubicBezTo>
                <a:cubicBezTo>
                  <a:pt x="14006" y="12926"/>
                  <a:pt x="14006" y="12926"/>
                  <a:pt x="14006" y="12926"/>
                </a:cubicBezTo>
                <a:cubicBezTo>
                  <a:pt x="14141" y="12926"/>
                  <a:pt x="14141" y="12791"/>
                  <a:pt x="14141" y="12791"/>
                </a:cubicBezTo>
                <a:cubicBezTo>
                  <a:pt x="14141" y="12116"/>
                  <a:pt x="14141" y="12116"/>
                  <a:pt x="14141" y="12116"/>
                </a:cubicBezTo>
                <a:cubicBezTo>
                  <a:pt x="14141" y="11981"/>
                  <a:pt x="14141" y="11981"/>
                  <a:pt x="14006" y="11981"/>
                </a:cubicBezTo>
                <a:close/>
                <a:moveTo>
                  <a:pt x="16976" y="9416"/>
                </a:moveTo>
                <a:cubicBezTo>
                  <a:pt x="16976" y="8741"/>
                  <a:pt x="16976" y="8741"/>
                  <a:pt x="16976" y="8741"/>
                </a:cubicBezTo>
                <a:cubicBezTo>
                  <a:pt x="16976" y="8741"/>
                  <a:pt x="16976" y="8606"/>
                  <a:pt x="16841" y="8606"/>
                </a:cubicBezTo>
                <a:cubicBezTo>
                  <a:pt x="14816" y="8606"/>
                  <a:pt x="14816" y="8606"/>
                  <a:pt x="14816" y="8606"/>
                </a:cubicBezTo>
                <a:cubicBezTo>
                  <a:pt x="14681" y="8606"/>
                  <a:pt x="14681" y="8741"/>
                  <a:pt x="14681" y="8741"/>
                </a:cubicBezTo>
                <a:cubicBezTo>
                  <a:pt x="14681" y="12791"/>
                  <a:pt x="14681" y="12791"/>
                  <a:pt x="14681" y="12791"/>
                </a:cubicBezTo>
                <a:cubicBezTo>
                  <a:pt x="14681" y="12791"/>
                  <a:pt x="14681" y="12926"/>
                  <a:pt x="14816" y="12926"/>
                </a:cubicBezTo>
                <a:cubicBezTo>
                  <a:pt x="16841" y="12926"/>
                  <a:pt x="16841" y="12926"/>
                  <a:pt x="16841" y="12926"/>
                </a:cubicBezTo>
                <a:cubicBezTo>
                  <a:pt x="16976" y="12926"/>
                  <a:pt x="16976" y="12791"/>
                  <a:pt x="16976" y="12791"/>
                </a:cubicBezTo>
                <a:cubicBezTo>
                  <a:pt x="16976" y="12116"/>
                  <a:pt x="16976" y="12116"/>
                  <a:pt x="16976" y="12116"/>
                </a:cubicBezTo>
                <a:cubicBezTo>
                  <a:pt x="16976" y="11981"/>
                  <a:pt x="16976" y="11981"/>
                  <a:pt x="16841" y="11981"/>
                </a:cubicBezTo>
                <a:cubicBezTo>
                  <a:pt x="15761" y="11981"/>
                  <a:pt x="15761" y="11981"/>
                  <a:pt x="15761" y="11981"/>
                </a:cubicBezTo>
                <a:cubicBezTo>
                  <a:pt x="15761" y="11171"/>
                  <a:pt x="15761" y="11171"/>
                  <a:pt x="15761" y="11171"/>
                </a:cubicBezTo>
                <a:cubicBezTo>
                  <a:pt x="16841" y="11171"/>
                  <a:pt x="16841" y="11171"/>
                  <a:pt x="16841" y="11171"/>
                </a:cubicBezTo>
                <a:cubicBezTo>
                  <a:pt x="16841" y="11171"/>
                  <a:pt x="16976" y="11036"/>
                  <a:pt x="16976" y="11036"/>
                </a:cubicBezTo>
                <a:cubicBezTo>
                  <a:pt x="16976" y="10361"/>
                  <a:pt x="16976" y="10361"/>
                  <a:pt x="16976" y="10361"/>
                </a:cubicBezTo>
                <a:cubicBezTo>
                  <a:pt x="16976" y="10226"/>
                  <a:pt x="16841" y="10226"/>
                  <a:pt x="16841" y="10226"/>
                </a:cubicBezTo>
                <a:cubicBezTo>
                  <a:pt x="15761" y="10226"/>
                  <a:pt x="15761" y="10226"/>
                  <a:pt x="15761" y="10226"/>
                </a:cubicBezTo>
                <a:cubicBezTo>
                  <a:pt x="15761" y="9686"/>
                  <a:pt x="15761" y="9686"/>
                  <a:pt x="15761" y="9686"/>
                </a:cubicBezTo>
                <a:cubicBezTo>
                  <a:pt x="16841" y="9686"/>
                  <a:pt x="16841" y="9686"/>
                  <a:pt x="16841" y="9686"/>
                </a:cubicBezTo>
                <a:cubicBezTo>
                  <a:pt x="16841" y="9686"/>
                  <a:pt x="16841" y="9686"/>
                  <a:pt x="16841" y="9686"/>
                </a:cubicBezTo>
                <a:cubicBezTo>
                  <a:pt x="16976" y="9686"/>
                  <a:pt x="16976" y="9551"/>
                  <a:pt x="16976" y="941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70" name="Freeform 29"/>
          <p:cNvSpPr/>
          <p:nvPr/>
        </p:nvSpPr>
        <p:spPr>
          <a:xfrm>
            <a:off x="6777153" y="8247191"/>
            <a:ext cx="1085624" cy="10968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566" extrusionOk="0">
                <a:moveTo>
                  <a:pt x="21431" y="10496"/>
                </a:moveTo>
                <a:cubicBezTo>
                  <a:pt x="20486" y="9281"/>
                  <a:pt x="20486" y="9281"/>
                  <a:pt x="20486" y="9281"/>
                </a:cubicBezTo>
                <a:cubicBezTo>
                  <a:pt x="21026" y="7796"/>
                  <a:pt x="21026" y="7796"/>
                  <a:pt x="21026" y="7796"/>
                </a:cubicBezTo>
                <a:cubicBezTo>
                  <a:pt x="21161" y="7526"/>
                  <a:pt x="21026" y="7256"/>
                  <a:pt x="20891" y="7121"/>
                </a:cubicBezTo>
                <a:cubicBezTo>
                  <a:pt x="19541" y="6311"/>
                  <a:pt x="19541" y="6311"/>
                  <a:pt x="19541" y="6311"/>
                </a:cubicBezTo>
                <a:cubicBezTo>
                  <a:pt x="19541" y="4691"/>
                  <a:pt x="19541" y="4691"/>
                  <a:pt x="19541" y="4691"/>
                </a:cubicBezTo>
                <a:cubicBezTo>
                  <a:pt x="19541" y="4556"/>
                  <a:pt x="19406" y="4286"/>
                  <a:pt x="19271" y="4286"/>
                </a:cubicBezTo>
                <a:cubicBezTo>
                  <a:pt x="17651" y="3881"/>
                  <a:pt x="17651" y="3881"/>
                  <a:pt x="17651" y="3881"/>
                </a:cubicBezTo>
                <a:cubicBezTo>
                  <a:pt x="17246" y="2261"/>
                  <a:pt x="17246" y="2261"/>
                  <a:pt x="17246" y="2261"/>
                </a:cubicBezTo>
                <a:cubicBezTo>
                  <a:pt x="17246" y="2126"/>
                  <a:pt x="16976" y="1991"/>
                  <a:pt x="16841" y="1991"/>
                </a:cubicBezTo>
                <a:cubicBezTo>
                  <a:pt x="15221" y="1991"/>
                  <a:pt x="15221" y="1991"/>
                  <a:pt x="15221" y="1991"/>
                </a:cubicBezTo>
                <a:cubicBezTo>
                  <a:pt x="14411" y="641"/>
                  <a:pt x="14411" y="641"/>
                  <a:pt x="14411" y="641"/>
                </a:cubicBezTo>
                <a:cubicBezTo>
                  <a:pt x="14276" y="506"/>
                  <a:pt x="14006" y="371"/>
                  <a:pt x="13736" y="506"/>
                </a:cubicBezTo>
                <a:cubicBezTo>
                  <a:pt x="12251" y="1046"/>
                  <a:pt x="12251" y="1046"/>
                  <a:pt x="12251" y="1046"/>
                </a:cubicBezTo>
                <a:cubicBezTo>
                  <a:pt x="11036" y="101"/>
                  <a:pt x="11036" y="101"/>
                  <a:pt x="11036" y="101"/>
                </a:cubicBezTo>
                <a:cubicBezTo>
                  <a:pt x="10901" y="-34"/>
                  <a:pt x="10631" y="-34"/>
                  <a:pt x="10496" y="101"/>
                </a:cubicBezTo>
                <a:cubicBezTo>
                  <a:pt x="9281" y="1046"/>
                  <a:pt x="9281" y="1046"/>
                  <a:pt x="9281" y="1046"/>
                </a:cubicBezTo>
                <a:cubicBezTo>
                  <a:pt x="7796" y="506"/>
                  <a:pt x="7796" y="506"/>
                  <a:pt x="7796" y="506"/>
                </a:cubicBezTo>
                <a:cubicBezTo>
                  <a:pt x="7526" y="371"/>
                  <a:pt x="7256" y="506"/>
                  <a:pt x="7121" y="641"/>
                </a:cubicBezTo>
                <a:cubicBezTo>
                  <a:pt x="6311" y="1991"/>
                  <a:pt x="6311" y="1991"/>
                  <a:pt x="6311" y="1991"/>
                </a:cubicBezTo>
                <a:cubicBezTo>
                  <a:pt x="4691" y="1991"/>
                  <a:pt x="4691" y="1991"/>
                  <a:pt x="4691" y="1991"/>
                </a:cubicBezTo>
                <a:cubicBezTo>
                  <a:pt x="4556" y="1991"/>
                  <a:pt x="4286" y="2126"/>
                  <a:pt x="4286" y="2261"/>
                </a:cubicBezTo>
                <a:cubicBezTo>
                  <a:pt x="3881" y="3881"/>
                  <a:pt x="3881" y="3881"/>
                  <a:pt x="3881" y="3881"/>
                </a:cubicBezTo>
                <a:cubicBezTo>
                  <a:pt x="2261" y="4286"/>
                  <a:pt x="2261" y="4286"/>
                  <a:pt x="2261" y="4286"/>
                </a:cubicBezTo>
                <a:cubicBezTo>
                  <a:pt x="2126" y="4286"/>
                  <a:pt x="1991" y="4556"/>
                  <a:pt x="1991" y="4691"/>
                </a:cubicBezTo>
                <a:cubicBezTo>
                  <a:pt x="1991" y="6311"/>
                  <a:pt x="1991" y="6311"/>
                  <a:pt x="1991" y="6311"/>
                </a:cubicBezTo>
                <a:cubicBezTo>
                  <a:pt x="641" y="7121"/>
                  <a:pt x="641" y="7121"/>
                  <a:pt x="641" y="7121"/>
                </a:cubicBezTo>
                <a:cubicBezTo>
                  <a:pt x="506" y="7256"/>
                  <a:pt x="371" y="7526"/>
                  <a:pt x="506" y="7796"/>
                </a:cubicBezTo>
                <a:cubicBezTo>
                  <a:pt x="1046" y="9281"/>
                  <a:pt x="1046" y="9281"/>
                  <a:pt x="1046" y="9281"/>
                </a:cubicBezTo>
                <a:cubicBezTo>
                  <a:pt x="101" y="10496"/>
                  <a:pt x="101" y="10496"/>
                  <a:pt x="101" y="10496"/>
                </a:cubicBezTo>
                <a:cubicBezTo>
                  <a:pt x="-34" y="10631"/>
                  <a:pt x="-34" y="10901"/>
                  <a:pt x="101" y="11036"/>
                </a:cubicBezTo>
                <a:cubicBezTo>
                  <a:pt x="1046" y="12251"/>
                  <a:pt x="1046" y="12251"/>
                  <a:pt x="1046" y="12251"/>
                </a:cubicBezTo>
                <a:cubicBezTo>
                  <a:pt x="506" y="13736"/>
                  <a:pt x="506" y="13736"/>
                  <a:pt x="506" y="13736"/>
                </a:cubicBezTo>
                <a:cubicBezTo>
                  <a:pt x="371" y="14006"/>
                  <a:pt x="506" y="14276"/>
                  <a:pt x="641" y="14411"/>
                </a:cubicBezTo>
                <a:cubicBezTo>
                  <a:pt x="1991" y="15221"/>
                  <a:pt x="1991" y="15221"/>
                  <a:pt x="1991" y="15221"/>
                </a:cubicBezTo>
                <a:cubicBezTo>
                  <a:pt x="1991" y="16841"/>
                  <a:pt x="1991" y="16841"/>
                  <a:pt x="1991" y="16841"/>
                </a:cubicBezTo>
                <a:cubicBezTo>
                  <a:pt x="1991" y="16976"/>
                  <a:pt x="2126" y="17246"/>
                  <a:pt x="2261" y="17246"/>
                </a:cubicBezTo>
                <a:cubicBezTo>
                  <a:pt x="3881" y="17651"/>
                  <a:pt x="3881" y="17651"/>
                  <a:pt x="3881" y="17651"/>
                </a:cubicBezTo>
                <a:cubicBezTo>
                  <a:pt x="4286" y="19271"/>
                  <a:pt x="4286" y="19271"/>
                  <a:pt x="4286" y="19271"/>
                </a:cubicBezTo>
                <a:cubicBezTo>
                  <a:pt x="4286" y="19406"/>
                  <a:pt x="4556" y="19541"/>
                  <a:pt x="4691" y="19541"/>
                </a:cubicBezTo>
                <a:cubicBezTo>
                  <a:pt x="6311" y="19541"/>
                  <a:pt x="6311" y="19541"/>
                  <a:pt x="6311" y="19541"/>
                </a:cubicBezTo>
                <a:cubicBezTo>
                  <a:pt x="7121" y="20891"/>
                  <a:pt x="7121" y="20891"/>
                  <a:pt x="7121" y="20891"/>
                </a:cubicBezTo>
                <a:cubicBezTo>
                  <a:pt x="7256" y="21026"/>
                  <a:pt x="7526" y="21161"/>
                  <a:pt x="7796" y="21026"/>
                </a:cubicBezTo>
                <a:cubicBezTo>
                  <a:pt x="9281" y="20486"/>
                  <a:pt x="9281" y="20486"/>
                  <a:pt x="9281" y="20486"/>
                </a:cubicBezTo>
                <a:cubicBezTo>
                  <a:pt x="10496" y="21431"/>
                  <a:pt x="10496" y="21431"/>
                  <a:pt x="10496" y="21431"/>
                </a:cubicBezTo>
                <a:cubicBezTo>
                  <a:pt x="10496" y="21566"/>
                  <a:pt x="10631" y="21566"/>
                  <a:pt x="10766" y="21566"/>
                </a:cubicBezTo>
                <a:cubicBezTo>
                  <a:pt x="10901" y="21566"/>
                  <a:pt x="11036" y="21566"/>
                  <a:pt x="11036" y="21431"/>
                </a:cubicBezTo>
                <a:cubicBezTo>
                  <a:pt x="12251" y="20486"/>
                  <a:pt x="12251" y="20486"/>
                  <a:pt x="12251" y="20486"/>
                </a:cubicBezTo>
                <a:cubicBezTo>
                  <a:pt x="13736" y="21026"/>
                  <a:pt x="13736" y="21026"/>
                  <a:pt x="13736" y="21026"/>
                </a:cubicBezTo>
                <a:cubicBezTo>
                  <a:pt x="14006" y="21161"/>
                  <a:pt x="14276" y="21026"/>
                  <a:pt x="14411" y="20891"/>
                </a:cubicBezTo>
                <a:cubicBezTo>
                  <a:pt x="15221" y="19541"/>
                  <a:pt x="15221" y="19541"/>
                  <a:pt x="15221" y="19541"/>
                </a:cubicBezTo>
                <a:cubicBezTo>
                  <a:pt x="16841" y="19541"/>
                  <a:pt x="16841" y="19541"/>
                  <a:pt x="16841" y="19541"/>
                </a:cubicBezTo>
                <a:cubicBezTo>
                  <a:pt x="16976" y="19541"/>
                  <a:pt x="17246" y="19406"/>
                  <a:pt x="17246" y="19271"/>
                </a:cubicBezTo>
                <a:cubicBezTo>
                  <a:pt x="17651" y="17651"/>
                  <a:pt x="17651" y="17651"/>
                  <a:pt x="17651" y="17651"/>
                </a:cubicBezTo>
                <a:cubicBezTo>
                  <a:pt x="19271" y="17246"/>
                  <a:pt x="19271" y="17246"/>
                  <a:pt x="19271" y="17246"/>
                </a:cubicBezTo>
                <a:cubicBezTo>
                  <a:pt x="19406" y="17246"/>
                  <a:pt x="19541" y="16976"/>
                  <a:pt x="19541" y="16841"/>
                </a:cubicBezTo>
                <a:cubicBezTo>
                  <a:pt x="19541" y="15221"/>
                  <a:pt x="19541" y="15221"/>
                  <a:pt x="19541" y="15221"/>
                </a:cubicBezTo>
                <a:cubicBezTo>
                  <a:pt x="20891" y="14411"/>
                  <a:pt x="20891" y="14411"/>
                  <a:pt x="20891" y="14411"/>
                </a:cubicBezTo>
                <a:cubicBezTo>
                  <a:pt x="21026" y="14276"/>
                  <a:pt x="21161" y="14006"/>
                  <a:pt x="21026" y="13736"/>
                </a:cubicBezTo>
                <a:cubicBezTo>
                  <a:pt x="20486" y="12251"/>
                  <a:pt x="20486" y="12251"/>
                  <a:pt x="20486" y="12251"/>
                </a:cubicBezTo>
                <a:cubicBezTo>
                  <a:pt x="21431" y="11036"/>
                  <a:pt x="21431" y="11036"/>
                  <a:pt x="21431" y="11036"/>
                </a:cubicBezTo>
                <a:cubicBezTo>
                  <a:pt x="21566" y="10901"/>
                  <a:pt x="21566" y="10631"/>
                  <a:pt x="21431" y="10496"/>
                </a:cubicBezTo>
                <a:close/>
                <a:moveTo>
                  <a:pt x="19541" y="11981"/>
                </a:moveTo>
                <a:cubicBezTo>
                  <a:pt x="19406" y="12116"/>
                  <a:pt x="19406" y="12251"/>
                  <a:pt x="19541" y="12386"/>
                </a:cubicBezTo>
                <a:cubicBezTo>
                  <a:pt x="20081" y="13736"/>
                  <a:pt x="20081" y="13736"/>
                  <a:pt x="20081" y="13736"/>
                </a:cubicBezTo>
                <a:cubicBezTo>
                  <a:pt x="18731" y="14546"/>
                  <a:pt x="18731" y="14546"/>
                  <a:pt x="18731" y="14546"/>
                </a:cubicBezTo>
                <a:cubicBezTo>
                  <a:pt x="18596" y="14681"/>
                  <a:pt x="18596" y="14816"/>
                  <a:pt x="18596" y="14951"/>
                </a:cubicBezTo>
                <a:cubicBezTo>
                  <a:pt x="18731" y="16571"/>
                  <a:pt x="18731" y="16571"/>
                  <a:pt x="18731" y="16571"/>
                </a:cubicBezTo>
                <a:cubicBezTo>
                  <a:pt x="17246" y="16841"/>
                  <a:pt x="17246" y="16841"/>
                  <a:pt x="17246" y="16841"/>
                </a:cubicBezTo>
                <a:cubicBezTo>
                  <a:pt x="17111" y="16976"/>
                  <a:pt x="16976" y="17111"/>
                  <a:pt x="16841" y="17246"/>
                </a:cubicBezTo>
                <a:cubicBezTo>
                  <a:pt x="16571" y="18731"/>
                  <a:pt x="16571" y="18731"/>
                  <a:pt x="16571" y="18731"/>
                </a:cubicBezTo>
                <a:cubicBezTo>
                  <a:pt x="14951" y="18596"/>
                  <a:pt x="14951" y="18596"/>
                  <a:pt x="14951" y="18596"/>
                </a:cubicBezTo>
                <a:cubicBezTo>
                  <a:pt x="14816" y="18596"/>
                  <a:pt x="14681" y="18596"/>
                  <a:pt x="14546" y="18731"/>
                </a:cubicBezTo>
                <a:cubicBezTo>
                  <a:pt x="13736" y="20081"/>
                  <a:pt x="13736" y="20081"/>
                  <a:pt x="13736" y="20081"/>
                </a:cubicBezTo>
                <a:cubicBezTo>
                  <a:pt x="12386" y="19541"/>
                  <a:pt x="12386" y="19541"/>
                  <a:pt x="12386" y="19541"/>
                </a:cubicBezTo>
                <a:cubicBezTo>
                  <a:pt x="12251" y="19406"/>
                  <a:pt x="12116" y="19406"/>
                  <a:pt x="11981" y="19541"/>
                </a:cubicBezTo>
                <a:cubicBezTo>
                  <a:pt x="10766" y="20486"/>
                  <a:pt x="10766" y="20486"/>
                  <a:pt x="10766" y="20486"/>
                </a:cubicBezTo>
                <a:cubicBezTo>
                  <a:pt x="9551" y="19541"/>
                  <a:pt x="9551" y="19541"/>
                  <a:pt x="9551" y="19541"/>
                </a:cubicBezTo>
                <a:cubicBezTo>
                  <a:pt x="9551" y="19541"/>
                  <a:pt x="9416" y="19406"/>
                  <a:pt x="9281" y="19406"/>
                </a:cubicBezTo>
                <a:cubicBezTo>
                  <a:pt x="9281" y="19406"/>
                  <a:pt x="9146" y="19541"/>
                  <a:pt x="9146" y="19541"/>
                </a:cubicBezTo>
                <a:cubicBezTo>
                  <a:pt x="7796" y="20081"/>
                  <a:pt x="7796" y="20081"/>
                  <a:pt x="7796" y="20081"/>
                </a:cubicBezTo>
                <a:cubicBezTo>
                  <a:pt x="6986" y="18731"/>
                  <a:pt x="6986" y="18731"/>
                  <a:pt x="6986" y="18731"/>
                </a:cubicBezTo>
                <a:cubicBezTo>
                  <a:pt x="6851" y="18596"/>
                  <a:pt x="6716" y="18596"/>
                  <a:pt x="6581" y="18596"/>
                </a:cubicBezTo>
                <a:cubicBezTo>
                  <a:pt x="4961" y="18731"/>
                  <a:pt x="4961" y="18731"/>
                  <a:pt x="4961" y="18731"/>
                </a:cubicBezTo>
                <a:cubicBezTo>
                  <a:pt x="4691" y="17246"/>
                  <a:pt x="4691" y="17246"/>
                  <a:pt x="4691" y="17246"/>
                </a:cubicBezTo>
                <a:cubicBezTo>
                  <a:pt x="4556" y="17111"/>
                  <a:pt x="4421" y="16976"/>
                  <a:pt x="4286" y="16841"/>
                </a:cubicBezTo>
                <a:cubicBezTo>
                  <a:pt x="2801" y="16571"/>
                  <a:pt x="2801" y="16571"/>
                  <a:pt x="2801" y="16571"/>
                </a:cubicBezTo>
                <a:cubicBezTo>
                  <a:pt x="2936" y="14951"/>
                  <a:pt x="2936" y="14951"/>
                  <a:pt x="2936" y="14951"/>
                </a:cubicBezTo>
                <a:cubicBezTo>
                  <a:pt x="2936" y="14816"/>
                  <a:pt x="2936" y="14681"/>
                  <a:pt x="2801" y="14546"/>
                </a:cubicBezTo>
                <a:cubicBezTo>
                  <a:pt x="1451" y="13736"/>
                  <a:pt x="1451" y="13736"/>
                  <a:pt x="1451" y="13736"/>
                </a:cubicBezTo>
                <a:cubicBezTo>
                  <a:pt x="1991" y="12386"/>
                  <a:pt x="1991" y="12386"/>
                  <a:pt x="1991" y="12386"/>
                </a:cubicBezTo>
                <a:cubicBezTo>
                  <a:pt x="2126" y="12251"/>
                  <a:pt x="2126" y="12116"/>
                  <a:pt x="1991" y="11981"/>
                </a:cubicBezTo>
                <a:cubicBezTo>
                  <a:pt x="1046" y="10766"/>
                  <a:pt x="1046" y="10766"/>
                  <a:pt x="1046" y="10766"/>
                </a:cubicBezTo>
                <a:cubicBezTo>
                  <a:pt x="1991" y="9551"/>
                  <a:pt x="1991" y="9551"/>
                  <a:pt x="1991" y="9551"/>
                </a:cubicBezTo>
                <a:cubicBezTo>
                  <a:pt x="2126" y="9416"/>
                  <a:pt x="2126" y="9281"/>
                  <a:pt x="1991" y="9146"/>
                </a:cubicBezTo>
                <a:cubicBezTo>
                  <a:pt x="1451" y="7796"/>
                  <a:pt x="1451" y="7796"/>
                  <a:pt x="1451" y="7796"/>
                </a:cubicBezTo>
                <a:cubicBezTo>
                  <a:pt x="2801" y="6986"/>
                  <a:pt x="2801" y="6986"/>
                  <a:pt x="2801" y="6986"/>
                </a:cubicBezTo>
                <a:cubicBezTo>
                  <a:pt x="2936" y="6851"/>
                  <a:pt x="2936" y="6716"/>
                  <a:pt x="2936" y="6581"/>
                </a:cubicBezTo>
                <a:cubicBezTo>
                  <a:pt x="2801" y="4961"/>
                  <a:pt x="2801" y="4961"/>
                  <a:pt x="2801" y="4961"/>
                </a:cubicBezTo>
                <a:cubicBezTo>
                  <a:pt x="4286" y="4691"/>
                  <a:pt x="4286" y="4691"/>
                  <a:pt x="4286" y="4691"/>
                </a:cubicBezTo>
                <a:cubicBezTo>
                  <a:pt x="4421" y="4556"/>
                  <a:pt x="4556" y="4421"/>
                  <a:pt x="4691" y="4286"/>
                </a:cubicBezTo>
                <a:cubicBezTo>
                  <a:pt x="4961" y="2801"/>
                  <a:pt x="4961" y="2801"/>
                  <a:pt x="4961" y="2801"/>
                </a:cubicBezTo>
                <a:cubicBezTo>
                  <a:pt x="6581" y="2936"/>
                  <a:pt x="6581" y="2936"/>
                  <a:pt x="6581" y="2936"/>
                </a:cubicBezTo>
                <a:cubicBezTo>
                  <a:pt x="6716" y="2936"/>
                  <a:pt x="6851" y="2936"/>
                  <a:pt x="6986" y="2801"/>
                </a:cubicBezTo>
                <a:cubicBezTo>
                  <a:pt x="7796" y="1451"/>
                  <a:pt x="7796" y="1451"/>
                  <a:pt x="7796" y="1451"/>
                </a:cubicBezTo>
                <a:cubicBezTo>
                  <a:pt x="9146" y="1991"/>
                  <a:pt x="9146" y="1991"/>
                  <a:pt x="9146" y="1991"/>
                </a:cubicBezTo>
                <a:cubicBezTo>
                  <a:pt x="9281" y="2126"/>
                  <a:pt x="9416" y="2126"/>
                  <a:pt x="9551" y="1991"/>
                </a:cubicBezTo>
                <a:cubicBezTo>
                  <a:pt x="10766" y="1046"/>
                  <a:pt x="10766" y="1046"/>
                  <a:pt x="10766" y="1046"/>
                </a:cubicBezTo>
                <a:cubicBezTo>
                  <a:pt x="11981" y="1991"/>
                  <a:pt x="11981" y="1991"/>
                  <a:pt x="11981" y="1991"/>
                </a:cubicBezTo>
                <a:cubicBezTo>
                  <a:pt x="12116" y="2126"/>
                  <a:pt x="12251" y="2126"/>
                  <a:pt x="12386" y="1991"/>
                </a:cubicBezTo>
                <a:cubicBezTo>
                  <a:pt x="13736" y="1451"/>
                  <a:pt x="13736" y="1451"/>
                  <a:pt x="13736" y="1451"/>
                </a:cubicBezTo>
                <a:cubicBezTo>
                  <a:pt x="14546" y="2801"/>
                  <a:pt x="14546" y="2801"/>
                  <a:pt x="14546" y="2801"/>
                </a:cubicBezTo>
                <a:cubicBezTo>
                  <a:pt x="14681" y="2936"/>
                  <a:pt x="14816" y="2936"/>
                  <a:pt x="14951" y="2936"/>
                </a:cubicBezTo>
                <a:cubicBezTo>
                  <a:pt x="16571" y="2801"/>
                  <a:pt x="16571" y="2801"/>
                  <a:pt x="16571" y="2801"/>
                </a:cubicBezTo>
                <a:cubicBezTo>
                  <a:pt x="16841" y="4286"/>
                  <a:pt x="16841" y="4286"/>
                  <a:pt x="16841" y="4286"/>
                </a:cubicBezTo>
                <a:cubicBezTo>
                  <a:pt x="16976" y="4421"/>
                  <a:pt x="17111" y="4556"/>
                  <a:pt x="17246" y="4691"/>
                </a:cubicBezTo>
                <a:cubicBezTo>
                  <a:pt x="18731" y="4961"/>
                  <a:pt x="18731" y="4961"/>
                  <a:pt x="18731" y="4961"/>
                </a:cubicBezTo>
                <a:cubicBezTo>
                  <a:pt x="18596" y="6581"/>
                  <a:pt x="18596" y="6581"/>
                  <a:pt x="18596" y="6581"/>
                </a:cubicBezTo>
                <a:cubicBezTo>
                  <a:pt x="18596" y="6716"/>
                  <a:pt x="18596" y="6851"/>
                  <a:pt x="18731" y="6986"/>
                </a:cubicBezTo>
                <a:cubicBezTo>
                  <a:pt x="20081" y="7796"/>
                  <a:pt x="20081" y="7796"/>
                  <a:pt x="20081" y="7796"/>
                </a:cubicBezTo>
                <a:cubicBezTo>
                  <a:pt x="19541" y="9146"/>
                  <a:pt x="19541" y="9146"/>
                  <a:pt x="19541" y="9146"/>
                </a:cubicBezTo>
                <a:cubicBezTo>
                  <a:pt x="19406" y="9281"/>
                  <a:pt x="19406" y="9416"/>
                  <a:pt x="19541" y="9551"/>
                </a:cubicBezTo>
                <a:cubicBezTo>
                  <a:pt x="20486" y="10766"/>
                  <a:pt x="20486" y="10766"/>
                  <a:pt x="20486" y="10766"/>
                </a:cubicBezTo>
                <a:lnTo>
                  <a:pt x="19541" y="11981"/>
                </a:lnTo>
                <a:close/>
                <a:moveTo>
                  <a:pt x="8471" y="6851"/>
                </a:moveTo>
                <a:cubicBezTo>
                  <a:pt x="7526" y="6851"/>
                  <a:pt x="6851" y="7526"/>
                  <a:pt x="6851" y="8471"/>
                </a:cubicBezTo>
                <a:cubicBezTo>
                  <a:pt x="6851" y="9416"/>
                  <a:pt x="7526" y="10091"/>
                  <a:pt x="8471" y="10091"/>
                </a:cubicBezTo>
                <a:cubicBezTo>
                  <a:pt x="9416" y="10091"/>
                  <a:pt x="10091" y="9416"/>
                  <a:pt x="10091" y="8471"/>
                </a:cubicBezTo>
                <a:cubicBezTo>
                  <a:pt x="10091" y="7526"/>
                  <a:pt x="9416" y="6851"/>
                  <a:pt x="8471" y="6851"/>
                </a:cubicBezTo>
                <a:close/>
                <a:moveTo>
                  <a:pt x="8471" y="9281"/>
                </a:moveTo>
                <a:cubicBezTo>
                  <a:pt x="8066" y="9281"/>
                  <a:pt x="7661" y="8876"/>
                  <a:pt x="7661" y="8471"/>
                </a:cubicBezTo>
                <a:cubicBezTo>
                  <a:pt x="7661" y="8066"/>
                  <a:pt x="8066" y="7661"/>
                  <a:pt x="8471" y="7661"/>
                </a:cubicBezTo>
                <a:cubicBezTo>
                  <a:pt x="8876" y="7661"/>
                  <a:pt x="9281" y="8066"/>
                  <a:pt x="9281" y="8471"/>
                </a:cubicBezTo>
                <a:cubicBezTo>
                  <a:pt x="9281" y="8876"/>
                  <a:pt x="8876" y="9281"/>
                  <a:pt x="8471" y="9281"/>
                </a:cubicBezTo>
                <a:close/>
                <a:moveTo>
                  <a:pt x="13061" y="11441"/>
                </a:moveTo>
                <a:cubicBezTo>
                  <a:pt x="12116" y="11441"/>
                  <a:pt x="11441" y="12116"/>
                  <a:pt x="11441" y="13061"/>
                </a:cubicBezTo>
                <a:cubicBezTo>
                  <a:pt x="11441" y="14006"/>
                  <a:pt x="12116" y="14681"/>
                  <a:pt x="13061" y="14681"/>
                </a:cubicBezTo>
                <a:cubicBezTo>
                  <a:pt x="14006" y="14681"/>
                  <a:pt x="14681" y="14006"/>
                  <a:pt x="14681" y="13061"/>
                </a:cubicBezTo>
                <a:cubicBezTo>
                  <a:pt x="14681" y="12116"/>
                  <a:pt x="14006" y="11441"/>
                  <a:pt x="13061" y="11441"/>
                </a:cubicBezTo>
                <a:close/>
                <a:moveTo>
                  <a:pt x="13061" y="13871"/>
                </a:moveTo>
                <a:cubicBezTo>
                  <a:pt x="12656" y="13871"/>
                  <a:pt x="12251" y="13466"/>
                  <a:pt x="12251" y="13061"/>
                </a:cubicBezTo>
                <a:cubicBezTo>
                  <a:pt x="12251" y="12656"/>
                  <a:pt x="12656" y="12251"/>
                  <a:pt x="13061" y="12251"/>
                </a:cubicBezTo>
                <a:cubicBezTo>
                  <a:pt x="13466" y="12251"/>
                  <a:pt x="13871" y="12656"/>
                  <a:pt x="13871" y="13061"/>
                </a:cubicBezTo>
                <a:cubicBezTo>
                  <a:pt x="13871" y="13466"/>
                  <a:pt x="13466" y="13871"/>
                  <a:pt x="13061" y="13871"/>
                </a:cubicBezTo>
                <a:close/>
                <a:moveTo>
                  <a:pt x="14546" y="6986"/>
                </a:moveTo>
                <a:cubicBezTo>
                  <a:pt x="14411" y="6851"/>
                  <a:pt x="14141" y="6851"/>
                  <a:pt x="14006" y="6986"/>
                </a:cubicBezTo>
                <a:cubicBezTo>
                  <a:pt x="6986" y="14006"/>
                  <a:pt x="6986" y="14006"/>
                  <a:pt x="6986" y="14006"/>
                </a:cubicBezTo>
                <a:cubicBezTo>
                  <a:pt x="6851" y="14141"/>
                  <a:pt x="6851" y="14411"/>
                  <a:pt x="6986" y="14546"/>
                </a:cubicBezTo>
                <a:cubicBezTo>
                  <a:pt x="6986" y="14681"/>
                  <a:pt x="7121" y="14681"/>
                  <a:pt x="7256" y="14681"/>
                </a:cubicBezTo>
                <a:cubicBezTo>
                  <a:pt x="7391" y="14681"/>
                  <a:pt x="7526" y="14681"/>
                  <a:pt x="7526" y="14546"/>
                </a:cubicBezTo>
                <a:cubicBezTo>
                  <a:pt x="14546" y="7526"/>
                  <a:pt x="14546" y="7526"/>
                  <a:pt x="14546" y="7526"/>
                </a:cubicBezTo>
                <a:cubicBezTo>
                  <a:pt x="14816" y="7391"/>
                  <a:pt x="14816" y="7121"/>
                  <a:pt x="14546" y="698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71" name="Freeform 30"/>
          <p:cNvSpPr/>
          <p:nvPr/>
        </p:nvSpPr>
        <p:spPr>
          <a:xfrm>
            <a:off x="6777153" y="9482268"/>
            <a:ext cx="1085624" cy="10968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566" extrusionOk="0">
                <a:moveTo>
                  <a:pt x="21431" y="10496"/>
                </a:moveTo>
                <a:cubicBezTo>
                  <a:pt x="20486" y="9281"/>
                  <a:pt x="20486" y="9281"/>
                  <a:pt x="20486" y="9281"/>
                </a:cubicBezTo>
                <a:cubicBezTo>
                  <a:pt x="21026" y="7796"/>
                  <a:pt x="21026" y="7796"/>
                  <a:pt x="21026" y="7796"/>
                </a:cubicBezTo>
                <a:cubicBezTo>
                  <a:pt x="21161" y="7526"/>
                  <a:pt x="21026" y="7256"/>
                  <a:pt x="20891" y="7121"/>
                </a:cubicBezTo>
                <a:cubicBezTo>
                  <a:pt x="19541" y="6311"/>
                  <a:pt x="19541" y="6311"/>
                  <a:pt x="19541" y="6311"/>
                </a:cubicBezTo>
                <a:cubicBezTo>
                  <a:pt x="19541" y="4691"/>
                  <a:pt x="19541" y="4691"/>
                  <a:pt x="19541" y="4691"/>
                </a:cubicBezTo>
                <a:cubicBezTo>
                  <a:pt x="19541" y="4556"/>
                  <a:pt x="19406" y="4286"/>
                  <a:pt x="19271" y="4286"/>
                </a:cubicBezTo>
                <a:cubicBezTo>
                  <a:pt x="17651" y="3881"/>
                  <a:pt x="17651" y="3881"/>
                  <a:pt x="17651" y="3881"/>
                </a:cubicBezTo>
                <a:cubicBezTo>
                  <a:pt x="17246" y="2261"/>
                  <a:pt x="17246" y="2261"/>
                  <a:pt x="17246" y="2261"/>
                </a:cubicBezTo>
                <a:cubicBezTo>
                  <a:pt x="17246" y="2126"/>
                  <a:pt x="16976" y="1991"/>
                  <a:pt x="16841" y="1991"/>
                </a:cubicBezTo>
                <a:cubicBezTo>
                  <a:pt x="15221" y="1991"/>
                  <a:pt x="15221" y="1991"/>
                  <a:pt x="15221" y="1991"/>
                </a:cubicBezTo>
                <a:cubicBezTo>
                  <a:pt x="14411" y="641"/>
                  <a:pt x="14411" y="641"/>
                  <a:pt x="14411" y="641"/>
                </a:cubicBezTo>
                <a:cubicBezTo>
                  <a:pt x="14276" y="506"/>
                  <a:pt x="14006" y="371"/>
                  <a:pt x="13736" y="506"/>
                </a:cubicBezTo>
                <a:cubicBezTo>
                  <a:pt x="12251" y="1046"/>
                  <a:pt x="12251" y="1046"/>
                  <a:pt x="12251" y="1046"/>
                </a:cubicBezTo>
                <a:cubicBezTo>
                  <a:pt x="11036" y="101"/>
                  <a:pt x="11036" y="101"/>
                  <a:pt x="11036" y="101"/>
                </a:cubicBezTo>
                <a:cubicBezTo>
                  <a:pt x="10901" y="-34"/>
                  <a:pt x="10631" y="-34"/>
                  <a:pt x="10496" y="101"/>
                </a:cubicBezTo>
                <a:cubicBezTo>
                  <a:pt x="9281" y="1046"/>
                  <a:pt x="9281" y="1046"/>
                  <a:pt x="9281" y="1046"/>
                </a:cubicBezTo>
                <a:cubicBezTo>
                  <a:pt x="7796" y="506"/>
                  <a:pt x="7796" y="506"/>
                  <a:pt x="7796" y="506"/>
                </a:cubicBezTo>
                <a:cubicBezTo>
                  <a:pt x="7526" y="371"/>
                  <a:pt x="7256" y="506"/>
                  <a:pt x="7121" y="641"/>
                </a:cubicBezTo>
                <a:cubicBezTo>
                  <a:pt x="6311" y="1991"/>
                  <a:pt x="6311" y="1991"/>
                  <a:pt x="6311" y="1991"/>
                </a:cubicBezTo>
                <a:cubicBezTo>
                  <a:pt x="4691" y="1991"/>
                  <a:pt x="4691" y="1991"/>
                  <a:pt x="4691" y="1991"/>
                </a:cubicBezTo>
                <a:cubicBezTo>
                  <a:pt x="4556" y="1991"/>
                  <a:pt x="4286" y="2126"/>
                  <a:pt x="4286" y="2261"/>
                </a:cubicBezTo>
                <a:cubicBezTo>
                  <a:pt x="3881" y="3881"/>
                  <a:pt x="3881" y="3881"/>
                  <a:pt x="3881" y="3881"/>
                </a:cubicBezTo>
                <a:cubicBezTo>
                  <a:pt x="2261" y="4286"/>
                  <a:pt x="2261" y="4286"/>
                  <a:pt x="2261" y="4286"/>
                </a:cubicBezTo>
                <a:cubicBezTo>
                  <a:pt x="2126" y="4286"/>
                  <a:pt x="1991" y="4556"/>
                  <a:pt x="1991" y="4691"/>
                </a:cubicBezTo>
                <a:cubicBezTo>
                  <a:pt x="1991" y="6311"/>
                  <a:pt x="1991" y="6311"/>
                  <a:pt x="1991" y="6311"/>
                </a:cubicBezTo>
                <a:cubicBezTo>
                  <a:pt x="641" y="7121"/>
                  <a:pt x="641" y="7121"/>
                  <a:pt x="641" y="7121"/>
                </a:cubicBezTo>
                <a:cubicBezTo>
                  <a:pt x="506" y="7256"/>
                  <a:pt x="371" y="7526"/>
                  <a:pt x="506" y="7796"/>
                </a:cubicBezTo>
                <a:cubicBezTo>
                  <a:pt x="1046" y="9281"/>
                  <a:pt x="1046" y="9281"/>
                  <a:pt x="1046" y="9281"/>
                </a:cubicBezTo>
                <a:cubicBezTo>
                  <a:pt x="101" y="10496"/>
                  <a:pt x="101" y="10496"/>
                  <a:pt x="101" y="10496"/>
                </a:cubicBezTo>
                <a:cubicBezTo>
                  <a:pt x="-34" y="10631"/>
                  <a:pt x="-34" y="10901"/>
                  <a:pt x="101" y="11036"/>
                </a:cubicBezTo>
                <a:cubicBezTo>
                  <a:pt x="1046" y="12251"/>
                  <a:pt x="1046" y="12251"/>
                  <a:pt x="1046" y="12251"/>
                </a:cubicBezTo>
                <a:cubicBezTo>
                  <a:pt x="506" y="13736"/>
                  <a:pt x="506" y="13736"/>
                  <a:pt x="506" y="13736"/>
                </a:cubicBezTo>
                <a:cubicBezTo>
                  <a:pt x="371" y="14006"/>
                  <a:pt x="506" y="14276"/>
                  <a:pt x="641" y="14411"/>
                </a:cubicBezTo>
                <a:cubicBezTo>
                  <a:pt x="1991" y="15221"/>
                  <a:pt x="1991" y="15221"/>
                  <a:pt x="1991" y="15221"/>
                </a:cubicBezTo>
                <a:cubicBezTo>
                  <a:pt x="1991" y="16841"/>
                  <a:pt x="1991" y="16841"/>
                  <a:pt x="1991" y="16841"/>
                </a:cubicBezTo>
                <a:cubicBezTo>
                  <a:pt x="1991" y="16976"/>
                  <a:pt x="2126" y="17246"/>
                  <a:pt x="2261" y="17246"/>
                </a:cubicBezTo>
                <a:cubicBezTo>
                  <a:pt x="3881" y="17651"/>
                  <a:pt x="3881" y="17651"/>
                  <a:pt x="3881" y="17651"/>
                </a:cubicBezTo>
                <a:cubicBezTo>
                  <a:pt x="4286" y="19271"/>
                  <a:pt x="4286" y="19271"/>
                  <a:pt x="4286" y="19271"/>
                </a:cubicBezTo>
                <a:cubicBezTo>
                  <a:pt x="4286" y="19406"/>
                  <a:pt x="4556" y="19541"/>
                  <a:pt x="4691" y="19541"/>
                </a:cubicBezTo>
                <a:cubicBezTo>
                  <a:pt x="6311" y="19541"/>
                  <a:pt x="6311" y="19541"/>
                  <a:pt x="6311" y="19541"/>
                </a:cubicBezTo>
                <a:cubicBezTo>
                  <a:pt x="7121" y="20891"/>
                  <a:pt x="7121" y="20891"/>
                  <a:pt x="7121" y="20891"/>
                </a:cubicBezTo>
                <a:cubicBezTo>
                  <a:pt x="7256" y="21026"/>
                  <a:pt x="7526" y="21161"/>
                  <a:pt x="7796" y="21026"/>
                </a:cubicBezTo>
                <a:cubicBezTo>
                  <a:pt x="9281" y="20486"/>
                  <a:pt x="9281" y="20486"/>
                  <a:pt x="9281" y="20486"/>
                </a:cubicBezTo>
                <a:cubicBezTo>
                  <a:pt x="10496" y="21431"/>
                  <a:pt x="10496" y="21431"/>
                  <a:pt x="10496" y="21431"/>
                </a:cubicBezTo>
                <a:cubicBezTo>
                  <a:pt x="10496" y="21566"/>
                  <a:pt x="10631" y="21566"/>
                  <a:pt x="10766" y="21566"/>
                </a:cubicBezTo>
                <a:cubicBezTo>
                  <a:pt x="10901" y="21566"/>
                  <a:pt x="11036" y="21566"/>
                  <a:pt x="11036" y="21431"/>
                </a:cubicBezTo>
                <a:cubicBezTo>
                  <a:pt x="12251" y="20486"/>
                  <a:pt x="12251" y="20486"/>
                  <a:pt x="12251" y="20486"/>
                </a:cubicBezTo>
                <a:cubicBezTo>
                  <a:pt x="13736" y="21026"/>
                  <a:pt x="13736" y="21026"/>
                  <a:pt x="13736" y="21026"/>
                </a:cubicBezTo>
                <a:cubicBezTo>
                  <a:pt x="14006" y="21161"/>
                  <a:pt x="14276" y="21026"/>
                  <a:pt x="14411" y="20891"/>
                </a:cubicBezTo>
                <a:cubicBezTo>
                  <a:pt x="15221" y="19541"/>
                  <a:pt x="15221" y="19541"/>
                  <a:pt x="15221" y="19541"/>
                </a:cubicBezTo>
                <a:cubicBezTo>
                  <a:pt x="16841" y="19541"/>
                  <a:pt x="16841" y="19541"/>
                  <a:pt x="16841" y="19541"/>
                </a:cubicBezTo>
                <a:cubicBezTo>
                  <a:pt x="16976" y="19541"/>
                  <a:pt x="17246" y="19406"/>
                  <a:pt x="17246" y="19271"/>
                </a:cubicBezTo>
                <a:cubicBezTo>
                  <a:pt x="17651" y="17651"/>
                  <a:pt x="17651" y="17651"/>
                  <a:pt x="17651" y="17651"/>
                </a:cubicBezTo>
                <a:cubicBezTo>
                  <a:pt x="19271" y="17246"/>
                  <a:pt x="19271" y="17246"/>
                  <a:pt x="19271" y="17246"/>
                </a:cubicBezTo>
                <a:cubicBezTo>
                  <a:pt x="19406" y="17246"/>
                  <a:pt x="19541" y="16976"/>
                  <a:pt x="19541" y="16841"/>
                </a:cubicBezTo>
                <a:cubicBezTo>
                  <a:pt x="19541" y="15221"/>
                  <a:pt x="19541" y="15221"/>
                  <a:pt x="19541" y="15221"/>
                </a:cubicBezTo>
                <a:cubicBezTo>
                  <a:pt x="20891" y="14411"/>
                  <a:pt x="20891" y="14411"/>
                  <a:pt x="20891" y="14411"/>
                </a:cubicBezTo>
                <a:cubicBezTo>
                  <a:pt x="21026" y="14276"/>
                  <a:pt x="21161" y="14006"/>
                  <a:pt x="21026" y="13736"/>
                </a:cubicBezTo>
                <a:cubicBezTo>
                  <a:pt x="20486" y="12251"/>
                  <a:pt x="20486" y="12251"/>
                  <a:pt x="20486" y="12251"/>
                </a:cubicBezTo>
                <a:cubicBezTo>
                  <a:pt x="21431" y="11036"/>
                  <a:pt x="21431" y="11036"/>
                  <a:pt x="21431" y="11036"/>
                </a:cubicBezTo>
                <a:cubicBezTo>
                  <a:pt x="21566" y="10901"/>
                  <a:pt x="21566" y="10631"/>
                  <a:pt x="21431" y="10496"/>
                </a:cubicBezTo>
                <a:close/>
                <a:moveTo>
                  <a:pt x="19541" y="11981"/>
                </a:moveTo>
                <a:cubicBezTo>
                  <a:pt x="19406" y="12116"/>
                  <a:pt x="19406" y="12251"/>
                  <a:pt x="19541" y="12386"/>
                </a:cubicBezTo>
                <a:cubicBezTo>
                  <a:pt x="20081" y="13736"/>
                  <a:pt x="20081" y="13736"/>
                  <a:pt x="20081" y="13736"/>
                </a:cubicBezTo>
                <a:cubicBezTo>
                  <a:pt x="18731" y="14546"/>
                  <a:pt x="18731" y="14546"/>
                  <a:pt x="18731" y="14546"/>
                </a:cubicBezTo>
                <a:cubicBezTo>
                  <a:pt x="18596" y="14681"/>
                  <a:pt x="18596" y="14816"/>
                  <a:pt x="18596" y="14951"/>
                </a:cubicBezTo>
                <a:cubicBezTo>
                  <a:pt x="18731" y="16571"/>
                  <a:pt x="18731" y="16571"/>
                  <a:pt x="18731" y="16571"/>
                </a:cubicBezTo>
                <a:cubicBezTo>
                  <a:pt x="17246" y="16841"/>
                  <a:pt x="17246" y="16841"/>
                  <a:pt x="17246" y="16841"/>
                </a:cubicBezTo>
                <a:cubicBezTo>
                  <a:pt x="17111" y="16976"/>
                  <a:pt x="16976" y="17111"/>
                  <a:pt x="16841" y="17246"/>
                </a:cubicBezTo>
                <a:cubicBezTo>
                  <a:pt x="16571" y="18731"/>
                  <a:pt x="16571" y="18731"/>
                  <a:pt x="16571" y="18731"/>
                </a:cubicBezTo>
                <a:cubicBezTo>
                  <a:pt x="14951" y="18596"/>
                  <a:pt x="14951" y="18596"/>
                  <a:pt x="14951" y="18596"/>
                </a:cubicBezTo>
                <a:cubicBezTo>
                  <a:pt x="14816" y="18596"/>
                  <a:pt x="14681" y="18596"/>
                  <a:pt x="14546" y="18731"/>
                </a:cubicBezTo>
                <a:cubicBezTo>
                  <a:pt x="13736" y="20081"/>
                  <a:pt x="13736" y="20081"/>
                  <a:pt x="13736" y="20081"/>
                </a:cubicBezTo>
                <a:cubicBezTo>
                  <a:pt x="12386" y="19541"/>
                  <a:pt x="12386" y="19541"/>
                  <a:pt x="12386" y="19541"/>
                </a:cubicBezTo>
                <a:cubicBezTo>
                  <a:pt x="12251" y="19406"/>
                  <a:pt x="12116" y="19406"/>
                  <a:pt x="11981" y="19541"/>
                </a:cubicBezTo>
                <a:cubicBezTo>
                  <a:pt x="10766" y="20486"/>
                  <a:pt x="10766" y="20486"/>
                  <a:pt x="10766" y="20486"/>
                </a:cubicBezTo>
                <a:cubicBezTo>
                  <a:pt x="9551" y="19541"/>
                  <a:pt x="9551" y="19541"/>
                  <a:pt x="9551" y="19541"/>
                </a:cubicBezTo>
                <a:cubicBezTo>
                  <a:pt x="9551" y="19541"/>
                  <a:pt x="9416" y="19406"/>
                  <a:pt x="9281" y="19406"/>
                </a:cubicBezTo>
                <a:cubicBezTo>
                  <a:pt x="9281" y="19406"/>
                  <a:pt x="9146" y="19541"/>
                  <a:pt x="9146" y="19541"/>
                </a:cubicBezTo>
                <a:cubicBezTo>
                  <a:pt x="7796" y="20081"/>
                  <a:pt x="7796" y="20081"/>
                  <a:pt x="7796" y="20081"/>
                </a:cubicBezTo>
                <a:cubicBezTo>
                  <a:pt x="6986" y="18731"/>
                  <a:pt x="6986" y="18731"/>
                  <a:pt x="6986" y="18731"/>
                </a:cubicBezTo>
                <a:cubicBezTo>
                  <a:pt x="6851" y="18596"/>
                  <a:pt x="6716" y="18596"/>
                  <a:pt x="6581" y="18596"/>
                </a:cubicBezTo>
                <a:cubicBezTo>
                  <a:pt x="4961" y="18731"/>
                  <a:pt x="4961" y="18731"/>
                  <a:pt x="4961" y="18731"/>
                </a:cubicBezTo>
                <a:cubicBezTo>
                  <a:pt x="4691" y="17246"/>
                  <a:pt x="4691" y="17246"/>
                  <a:pt x="4691" y="17246"/>
                </a:cubicBezTo>
                <a:cubicBezTo>
                  <a:pt x="4556" y="17111"/>
                  <a:pt x="4421" y="16976"/>
                  <a:pt x="4286" y="16841"/>
                </a:cubicBezTo>
                <a:cubicBezTo>
                  <a:pt x="2801" y="16571"/>
                  <a:pt x="2801" y="16571"/>
                  <a:pt x="2801" y="16571"/>
                </a:cubicBezTo>
                <a:cubicBezTo>
                  <a:pt x="2936" y="14951"/>
                  <a:pt x="2936" y="14951"/>
                  <a:pt x="2936" y="14951"/>
                </a:cubicBezTo>
                <a:cubicBezTo>
                  <a:pt x="2936" y="14816"/>
                  <a:pt x="2936" y="14681"/>
                  <a:pt x="2801" y="14546"/>
                </a:cubicBezTo>
                <a:cubicBezTo>
                  <a:pt x="1451" y="13736"/>
                  <a:pt x="1451" y="13736"/>
                  <a:pt x="1451" y="13736"/>
                </a:cubicBezTo>
                <a:cubicBezTo>
                  <a:pt x="1991" y="12386"/>
                  <a:pt x="1991" y="12386"/>
                  <a:pt x="1991" y="12386"/>
                </a:cubicBezTo>
                <a:cubicBezTo>
                  <a:pt x="2126" y="12251"/>
                  <a:pt x="2126" y="12116"/>
                  <a:pt x="1991" y="11981"/>
                </a:cubicBezTo>
                <a:cubicBezTo>
                  <a:pt x="1046" y="10766"/>
                  <a:pt x="1046" y="10766"/>
                  <a:pt x="1046" y="10766"/>
                </a:cubicBezTo>
                <a:cubicBezTo>
                  <a:pt x="1991" y="9551"/>
                  <a:pt x="1991" y="9551"/>
                  <a:pt x="1991" y="9551"/>
                </a:cubicBezTo>
                <a:cubicBezTo>
                  <a:pt x="2126" y="9416"/>
                  <a:pt x="2126" y="9281"/>
                  <a:pt x="1991" y="9146"/>
                </a:cubicBezTo>
                <a:cubicBezTo>
                  <a:pt x="1451" y="7796"/>
                  <a:pt x="1451" y="7796"/>
                  <a:pt x="1451" y="7796"/>
                </a:cubicBezTo>
                <a:cubicBezTo>
                  <a:pt x="2801" y="6986"/>
                  <a:pt x="2801" y="6986"/>
                  <a:pt x="2801" y="6986"/>
                </a:cubicBezTo>
                <a:cubicBezTo>
                  <a:pt x="2936" y="6851"/>
                  <a:pt x="2936" y="6716"/>
                  <a:pt x="2936" y="6581"/>
                </a:cubicBezTo>
                <a:cubicBezTo>
                  <a:pt x="2801" y="4961"/>
                  <a:pt x="2801" y="4961"/>
                  <a:pt x="2801" y="4961"/>
                </a:cubicBezTo>
                <a:cubicBezTo>
                  <a:pt x="4286" y="4691"/>
                  <a:pt x="4286" y="4691"/>
                  <a:pt x="4286" y="4691"/>
                </a:cubicBezTo>
                <a:cubicBezTo>
                  <a:pt x="4421" y="4556"/>
                  <a:pt x="4556" y="4421"/>
                  <a:pt x="4691" y="4286"/>
                </a:cubicBezTo>
                <a:cubicBezTo>
                  <a:pt x="4961" y="2801"/>
                  <a:pt x="4961" y="2801"/>
                  <a:pt x="4961" y="2801"/>
                </a:cubicBezTo>
                <a:cubicBezTo>
                  <a:pt x="6581" y="2936"/>
                  <a:pt x="6581" y="2936"/>
                  <a:pt x="6581" y="2936"/>
                </a:cubicBezTo>
                <a:cubicBezTo>
                  <a:pt x="6716" y="2936"/>
                  <a:pt x="6851" y="2936"/>
                  <a:pt x="6986" y="2801"/>
                </a:cubicBezTo>
                <a:cubicBezTo>
                  <a:pt x="7796" y="1451"/>
                  <a:pt x="7796" y="1451"/>
                  <a:pt x="7796" y="1451"/>
                </a:cubicBezTo>
                <a:cubicBezTo>
                  <a:pt x="9146" y="1991"/>
                  <a:pt x="9146" y="1991"/>
                  <a:pt x="9146" y="1991"/>
                </a:cubicBezTo>
                <a:cubicBezTo>
                  <a:pt x="9281" y="2126"/>
                  <a:pt x="9416" y="2126"/>
                  <a:pt x="9551" y="1991"/>
                </a:cubicBezTo>
                <a:cubicBezTo>
                  <a:pt x="10766" y="1046"/>
                  <a:pt x="10766" y="1046"/>
                  <a:pt x="10766" y="1046"/>
                </a:cubicBezTo>
                <a:cubicBezTo>
                  <a:pt x="11981" y="1991"/>
                  <a:pt x="11981" y="1991"/>
                  <a:pt x="11981" y="1991"/>
                </a:cubicBezTo>
                <a:cubicBezTo>
                  <a:pt x="12116" y="2126"/>
                  <a:pt x="12251" y="2126"/>
                  <a:pt x="12386" y="1991"/>
                </a:cubicBezTo>
                <a:cubicBezTo>
                  <a:pt x="13736" y="1451"/>
                  <a:pt x="13736" y="1451"/>
                  <a:pt x="13736" y="1451"/>
                </a:cubicBezTo>
                <a:cubicBezTo>
                  <a:pt x="14546" y="2801"/>
                  <a:pt x="14546" y="2801"/>
                  <a:pt x="14546" y="2801"/>
                </a:cubicBezTo>
                <a:cubicBezTo>
                  <a:pt x="14681" y="2936"/>
                  <a:pt x="14816" y="2936"/>
                  <a:pt x="14951" y="2936"/>
                </a:cubicBezTo>
                <a:cubicBezTo>
                  <a:pt x="16571" y="2801"/>
                  <a:pt x="16571" y="2801"/>
                  <a:pt x="16571" y="2801"/>
                </a:cubicBezTo>
                <a:cubicBezTo>
                  <a:pt x="16841" y="4286"/>
                  <a:pt x="16841" y="4286"/>
                  <a:pt x="16841" y="4286"/>
                </a:cubicBezTo>
                <a:cubicBezTo>
                  <a:pt x="16976" y="4421"/>
                  <a:pt x="17111" y="4556"/>
                  <a:pt x="17246" y="4691"/>
                </a:cubicBezTo>
                <a:cubicBezTo>
                  <a:pt x="18731" y="4961"/>
                  <a:pt x="18731" y="4961"/>
                  <a:pt x="18731" y="4961"/>
                </a:cubicBezTo>
                <a:cubicBezTo>
                  <a:pt x="18596" y="6581"/>
                  <a:pt x="18596" y="6581"/>
                  <a:pt x="18596" y="6581"/>
                </a:cubicBezTo>
                <a:cubicBezTo>
                  <a:pt x="18596" y="6716"/>
                  <a:pt x="18596" y="6851"/>
                  <a:pt x="18731" y="6986"/>
                </a:cubicBezTo>
                <a:cubicBezTo>
                  <a:pt x="20081" y="7796"/>
                  <a:pt x="20081" y="7796"/>
                  <a:pt x="20081" y="7796"/>
                </a:cubicBezTo>
                <a:cubicBezTo>
                  <a:pt x="19541" y="9146"/>
                  <a:pt x="19541" y="9146"/>
                  <a:pt x="19541" y="9146"/>
                </a:cubicBezTo>
                <a:cubicBezTo>
                  <a:pt x="19406" y="9281"/>
                  <a:pt x="19406" y="9416"/>
                  <a:pt x="19541" y="9551"/>
                </a:cubicBezTo>
                <a:cubicBezTo>
                  <a:pt x="20486" y="10766"/>
                  <a:pt x="20486" y="10766"/>
                  <a:pt x="20486" y="10766"/>
                </a:cubicBezTo>
                <a:lnTo>
                  <a:pt x="19541" y="11981"/>
                </a:lnTo>
                <a:close/>
                <a:moveTo>
                  <a:pt x="7931" y="8606"/>
                </a:moveTo>
                <a:cubicBezTo>
                  <a:pt x="7121" y="8606"/>
                  <a:pt x="7121" y="8606"/>
                  <a:pt x="7121" y="8606"/>
                </a:cubicBezTo>
                <a:cubicBezTo>
                  <a:pt x="7121" y="8606"/>
                  <a:pt x="6986" y="8741"/>
                  <a:pt x="6986" y="8741"/>
                </a:cubicBezTo>
                <a:cubicBezTo>
                  <a:pt x="6986" y="11036"/>
                  <a:pt x="6986" y="11036"/>
                  <a:pt x="6986" y="11036"/>
                </a:cubicBezTo>
                <a:cubicBezTo>
                  <a:pt x="5231" y="8606"/>
                  <a:pt x="5231" y="8606"/>
                  <a:pt x="5231" y="8606"/>
                </a:cubicBezTo>
                <a:cubicBezTo>
                  <a:pt x="5231" y="8606"/>
                  <a:pt x="5096" y="8606"/>
                  <a:pt x="5096" y="8606"/>
                </a:cubicBezTo>
                <a:cubicBezTo>
                  <a:pt x="4556" y="8606"/>
                  <a:pt x="4556" y="8606"/>
                  <a:pt x="4556" y="8606"/>
                </a:cubicBezTo>
                <a:cubicBezTo>
                  <a:pt x="4421" y="8606"/>
                  <a:pt x="4421" y="8606"/>
                  <a:pt x="4421" y="8741"/>
                </a:cubicBezTo>
                <a:cubicBezTo>
                  <a:pt x="4421" y="12791"/>
                  <a:pt x="4421" y="12791"/>
                  <a:pt x="4421" y="12791"/>
                </a:cubicBezTo>
                <a:cubicBezTo>
                  <a:pt x="4421" y="12791"/>
                  <a:pt x="4421" y="12926"/>
                  <a:pt x="4556" y="12926"/>
                </a:cubicBezTo>
                <a:cubicBezTo>
                  <a:pt x="5231" y="12926"/>
                  <a:pt x="5231" y="12926"/>
                  <a:pt x="5231" y="12926"/>
                </a:cubicBezTo>
                <a:cubicBezTo>
                  <a:pt x="5366" y="12926"/>
                  <a:pt x="5501" y="12791"/>
                  <a:pt x="5501" y="12791"/>
                </a:cubicBezTo>
                <a:cubicBezTo>
                  <a:pt x="5501" y="10496"/>
                  <a:pt x="5501" y="10496"/>
                  <a:pt x="5501" y="10496"/>
                </a:cubicBezTo>
                <a:cubicBezTo>
                  <a:pt x="7256" y="12926"/>
                  <a:pt x="7256" y="12926"/>
                  <a:pt x="7256" y="12926"/>
                </a:cubicBezTo>
                <a:cubicBezTo>
                  <a:pt x="7256" y="12926"/>
                  <a:pt x="7391" y="12926"/>
                  <a:pt x="7391" y="12926"/>
                </a:cubicBezTo>
                <a:cubicBezTo>
                  <a:pt x="7931" y="12926"/>
                  <a:pt x="7931" y="12926"/>
                  <a:pt x="7931" y="12926"/>
                </a:cubicBezTo>
                <a:cubicBezTo>
                  <a:pt x="8066" y="12926"/>
                  <a:pt x="8066" y="12926"/>
                  <a:pt x="8066" y="12791"/>
                </a:cubicBezTo>
                <a:cubicBezTo>
                  <a:pt x="8066" y="8741"/>
                  <a:pt x="8066" y="8741"/>
                  <a:pt x="8066" y="8741"/>
                </a:cubicBezTo>
                <a:cubicBezTo>
                  <a:pt x="8066" y="8741"/>
                  <a:pt x="8066" y="8606"/>
                  <a:pt x="7931" y="8606"/>
                </a:cubicBezTo>
                <a:close/>
                <a:moveTo>
                  <a:pt x="11036" y="9686"/>
                </a:moveTo>
                <a:cubicBezTo>
                  <a:pt x="11171" y="9686"/>
                  <a:pt x="11171" y="9551"/>
                  <a:pt x="11171" y="9416"/>
                </a:cubicBezTo>
                <a:cubicBezTo>
                  <a:pt x="11171" y="8741"/>
                  <a:pt x="11171" y="8741"/>
                  <a:pt x="11171" y="8741"/>
                </a:cubicBezTo>
                <a:cubicBezTo>
                  <a:pt x="11171" y="8741"/>
                  <a:pt x="11171" y="8606"/>
                  <a:pt x="11036" y="8606"/>
                </a:cubicBezTo>
                <a:cubicBezTo>
                  <a:pt x="9011" y="8606"/>
                  <a:pt x="9011" y="8606"/>
                  <a:pt x="9011" y="8606"/>
                </a:cubicBezTo>
                <a:cubicBezTo>
                  <a:pt x="8876" y="8606"/>
                  <a:pt x="8876" y="8741"/>
                  <a:pt x="8876" y="8741"/>
                </a:cubicBezTo>
                <a:cubicBezTo>
                  <a:pt x="8876" y="12791"/>
                  <a:pt x="8876" y="12791"/>
                  <a:pt x="8876" y="12791"/>
                </a:cubicBezTo>
                <a:cubicBezTo>
                  <a:pt x="8876" y="12791"/>
                  <a:pt x="8876" y="12926"/>
                  <a:pt x="9011" y="12926"/>
                </a:cubicBezTo>
                <a:cubicBezTo>
                  <a:pt x="11036" y="12926"/>
                  <a:pt x="11036" y="12926"/>
                  <a:pt x="11036" y="12926"/>
                </a:cubicBezTo>
                <a:cubicBezTo>
                  <a:pt x="11171" y="12926"/>
                  <a:pt x="11171" y="12791"/>
                  <a:pt x="11171" y="12791"/>
                </a:cubicBezTo>
                <a:cubicBezTo>
                  <a:pt x="11171" y="12116"/>
                  <a:pt x="11171" y="12116"/>
                  <a:pt x="11171" y="12116"/>
                </a:cubicBezTo>
                <a:cubicBezTo>
                  <a:pt x="11171" y="11981"/>
                  <a:pt x="11171" y="11981"/>
                  <a:pt x="11036" y="11981"/>
                </a:cubicBezTo>
                <a:cubicBezTo>
                  <a:pt x="9956" y="11981"/>
                  <a:pt x="9956" y="11981"/>
                  <a:pt x="9956" y="11981"/>
                </a:cubicBezTo>
                <a:cubicBezTo>
                  <a:pt x="9956" y="11171"/>
                  <a:pt x="9956" y="11171"/>
                  <a:pt x="9956" y="11171"/>
                </a:cubicBezTo>
                <a:cubicBezTo>
                  <a:pt x="11036" y="11171"/>
                  <a:pt x="11036" y="11171"/>
                  <a:pt x="11036" y="11171"/>
                </a:cubicBezTo>
                <a:cubicBezTo>
                  <a:pt x="11171" y="11171"/>
                  <a:pt x="11171" y="11036"/>
                  <a:pt x="11171" y="11036"/>
                </a:cubicBezTo>
                <a:cubicBezTo>
                  <a:pt x="11171" y="10361"/>
                  <a:pt x="11171" y="10361"/>
                  <a:pt x="11171" y="10361"/>
                </a:cubicBezTo>
                <a:cubicBezTo>
                  <a:pt x="11171" y="10226"/>
                  <a:pt x="11171" y="10226"/>
                  <a:pt x="11036" y="10226"/>
                </a:cubicBezTo>
                <a:cubicBezTo>
                  <a:pt x="9956" y="10226"/>
                  <a:pt x="9956" y="10226"/>
                  <a:pt x="9956" y="10226"/>
                </a:cubicBezTo>
                <a:cubicBezTo>
                  <a:pt x="9956" y="9686"/>
                  <a:pt x="9956" y="9686"/>
                  <a:pt x="9956" y="9686"/>
                </a:cubicBezTo>
                <a:cubicBezTo>
                  <a:pt x="11036" y="9686"/>
                  <a:pt x="11036" y="9686"/>
                  <a:pt x="11036" y="9686"/>
                </a:cubicBezTo>
                <a:close/>
                <a:moveTo>
                  <a:pt x="17111" y="8741"/>
                </a:moveTo>
                <a:cubicBezTo>
                  <a:pt x="17111" y="8741"/>
                  <a:pt x="17111" y="8606"/>
                  <a:pt x="16976" y="8606"/>
                </a:cubicBezTo>
                <a:cubicBezTo>
                  <a:pt x="16166" y="8606"/>
                  <a:pt x="16166" y="8606"/>
                  <a:pt x="16166" y="8606"/>
                </a:cubicBezTo>
                <a:cubicBezTo>
                  <a:pt x="16166" y="8606"/>
                  <a:pt x="16031" y="8741"/>
                  <a:pt x="16031" y="8741"/>
                </a:cubicBezTo>
                <a:cubicBezTo>
                  <a:pt x="15356" y="10901"/>
                  <a:pt x="15356" y="10901"/>
                  <a:pt x="15356" y="10901"/>
                </a:cubicBezTo>
                <a:cubicBezTo>
                  <a:pt x="14816" y="8741"/>
                  <a:pt x="14816" y="8741"/>
                  <a:pt x="14816" y="8741"/>
                </a:cubicBezTo>
                <a:cubicBezTo>
                  <a:pt x="14681" y="8606"/>
                  <a:pt x="14681" y="8606"/>
                  <a:pt x="14546" y="8606"/>
                </a:cubicBezTo>
                <a:cubicBezTo>
                  <a:pt x="14141" y="8606"/>
                  <a:pt x="14141" y="8606"/>
                  <a:pt x="14141" y="8606"/>
                </a:cubicBezTo>
                <a:cubicBezTo>
                  <a:pt x="14141" y="8606"/>
                  <a:pt x="14006" y="8606"/>
                  <a:pt x="14006" y="8741"/>
                </a:cubicBezTo>
                <a:cubicBezTo>
                  <a:pt x="13331" y="10901"/>
                  <a:pt x="13331" y="10901"/>
                  <a:pt x="13331" y="10901"/>
                </a:cubicBezTo>
                <a:cubicBezTo>
                  <a:pt x="12656" y="8741"/>
                  <a:pt x="12656" y="8741"/>
                  <a:pt x="12656" y="8741"/>
                </a:cubicBezTo>
                <a:cubicBezTo>
                  <a:pt x="12656" y="8741"/>
                  <a:pt x="12656" y="8606"/>
                  <a:pt x="12521" y="8606"/>
                </a:cubicBezTo>
                <a:cubicBezTo>
                  <a:pt x="11711" y="8606"/>
                  <a:pt x="11711" y="8606"/>
                  <a:pt x="11711" y="8606"/>
                </a:cubicBezTo>
                <a:cubicBezTo>
                  <a:pt x="11711" y="8606"/>
                  <a:pt x="11711" y="8741"/>
                  <a:pt x="11576" y="8741"/>
                </a:cubicBezTo>
                <a:cubicBezTo>
                  <a:pt x="11576" y="8741"/>
                  <a:pt x="11576" y="8741"/>
                  <a:pt x="11576" y="8876"/>
                </a:cubicBezTo>
                <a:cubicBezTo>
                  <a:pt x="12791" y="12926"/>
                  <a:pt x="12791" y="12926"/>
                  <a:pt x="12791" y="12926"/>
                </a:cubicBezTo>
                <a:cubicBezTo>
                  <a:pt x="12926" y="12926"/>
                  <a:pt x="12926" y="12926"/>
                  <a:pt x="13061" y="12926"/>
                </a:cubicBezTo>
                <a:cubicBezTo>
                  <a:pt x="13601" y="12926"/>
                  <a:pt x="13601" y="12926"/>
                  <a:pt x="13601" y="12926"/>
                </a:cubicBezTo>
                <a:cubicBezTo>
                  <a:pt x="13601" y="12926"/>
                  <a:pt x="13736" y="12926"/>
                  <a:pt x="13736" y="12926"/>
                </a:cubicBezTo>
                <a:cubicBezTo>
                  <a:pt x="14276" y="10766"/>
                  <a:pt x="14276" y="10766"/>
                  <a:pt x="14276" y="10766"/>
                </a:cubicBezTo>
                <a:cubicBezTo>
                  <a:pt x="14951" y="12926"/>
                  <a:pt x="14951" y="12926"/>
                  <a:pt x="14951" y="12926"/>
                </a:cubicBezTo>
                <a:cubicBezTo>
                  <a:pt x="14951" y="12926"/>
                  <a:pt x="15086" y="12926"/>
                  <a:pt x="15086" y="12926"/>
                </a:cubicBezTo>
                <a:cubicBezTo>
                  <a:pt x="15626" y="12926"/>
                  <a:pt x="15626" y="12926"/>
                  <a:pt x="15626" y="12926"/>
                </a:cubicBezTo>
                <a:cubicBezTo>
                  <a:pt x="15761" y="12926"/>
                  <a:pt x="15761" y="12926"/>
                  <a:pt x="15761" y="12926"/>
                </a:cubicBezTo>
                <a:cubicBezTo>
                  <a:pt x="17111" y="8876"/>
                  <a:pt x="17111" y="8876"/>
                  <a:pt x="17111" y="8876"/>
                </a:cubicBezTo>
                <a:cubicBezTo>
                  <a:pt x="17111" y="8876"/>
                  <a:pt x="17111" y="8741"/>
                  <a:pt x="17111" y="874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72" name="Freeform 31"/>
          <p:cNvSpPr/>
          <p:nvPr/>
        </p:nvSpPr>
        <p:spPr>
          <a:xfrm>
            <a:off x="6829425" y="10714389"/>
            <a:ext cx="981077" cy="10997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0" extrusionOk="0">
                <a:moveTo>
                  <a:pt x="5700" y="11035"/>
                </a:moveTo>
                <a:cubicBezTo>
                  <a:pt x="5400" y="11035"/>
                  <a:pt x="5250" y="11170"/>
                  <a:pt x="5250" y="11438"/>
                </a:cubicBezTo>
                <a:cubicBezTo>
                  <a:pt x="5250" y="15597"/>
                  <a:pt x="5250" y="15597"/>
                  <a:pt x="5250" y="15597"/>
                </a:cubicBezTo>
                <a:cubicBezTo>
                  <a:pt x="5250" y="15865"/>
                  <a:pt x="5400" y="15999"/>
                  <a:pt x="5700" y="15999"/>
                </a:cubicBezTo>
                <a:cubicBezTo>
                  <a:pt x="6000" y="15999"/>
                  <a:pt x="6150" y="15865"/>
                  <a:pt x="6150" y="15597"/>
                </a:cubicBezTo>
                <a:cubicBezTo>
                  <a:pt x="6150" y="11438"/>
                  <a:pt x="6150" y="11438"/>
                  <a:pt x="6150" y="11438"/>
                </a:cubicBezTo>
                <a:cubicBezTo>
                  <a:pt x="6150" y="11170"/>
                  <a:pt x="6000" y="11035"/>
                  <a:pt x="5700" y="11035"/>
                </a:cubicBezTo>
                <a:close/>
                <a:moveTo>
                  <a:pt x="8550" y="11035"/>
                </a:moveTo>
                <a:cubicBezTo>
                  <a:pt x="8250" y="11035"/>
                  <a:pt x="8100" y="11170"/>
                  <a:pt x="8100" y="11438"/>
                </a:cubicBezTo>
                <a:cubicBezTo>
                  <a:pt x="8100" y="15597"/>
                  <a:pt x="8100" y="15597"/>
                  <a:pt x="8100" y="15597"/>
                </a:cubicBezTo>
                <a:cubicBezTo>
                  <a:pt x="8100" y="15865"/>
                  <a:pt x="8250" y="15999"/>
                  <a:pt x="8550" y="15999"/>
                </a:cubicBezTo>
                <a:cubicBezTo>
                  <a:pt x="8850" y="15999"/>
                  <a:pt x="9000" y="15865"/>
                  <a:pt x="9000" y="15597"/>
                </a:cubicBezTo>
                <a:cubicBezTo>
                  <a:pt x="9000" y="11438"/>
                  <a:pt x="9000" y="11438"/>
                  <a:pt x="9000" y="11438"/>
                </a:cubicBezTo>
                <a:cubicBezTo>
                  <a:pt x="9000" y="11170"/>
                  <a:pt x="8850" y="11035"/>
                  <a:pt x="8550" y="11035"/>
                </a:cubicBezTo>
                <a:close/>
                <a:moveTo>
                  <a:pt x="18000" y="12243"/>
                </a:moveTo>
                <a:cubicBezTo>
                  <a:pt x="18600" y="10499"/>
                  <a:pt x="18600" y="10499"/>
                  <a:pt x="18600" y="10499"/>
                </a:cubicBezTo>
                <a:cubicBezTo>
                  <a:pt x="18900" y="10499"/>
                  <a:pt x="18900" y="10499"/>
                  <a:pt x="18900" y="10499"/>
                </a:cubicBezTo>
                <a:cubicBezTo>
                  <a:pt x="19500" y="10499"/>
                  <a:pt x="19950" y="10096"/>
                  <a:pt x="19950" y="9560"/>
                </a:cubicBezTo>
                <a:cubicBezTo>
                  <a:pt x="19950" y="8084"/>
                  <a:pt x="19950" y="8084"/>
                  <a:pt x="19950" y="8084"/>
                </a:cubicBezTo>
                <a:cubicBezTo>
                  <a:pt x="19950" y="7547"/>
                  <a:pt x="19500" y="7011"/>
                  <a:pt x="18900" y="7011"/>
                </a:cubicBezTo>
                <a:cubicBezTo>
                  <a:pt x="16800" y="7011"/>
                  <a:pt x="16800" y="7011"/>
                  <a:pt x="16800" y="7011"/>
                </a:cubicBezTo>
                <a:cubicBezTo>
                  <a:pt x="14700" y="705"/>
                  <a:pt x="14700" y="705"/>
                  <a:pt x="14700" y="705"/>
                </a:cubicBezTo>
                <a:cubicBezTo>
                  <a:pt x="14400" y="168"/>
                  <a:pt x="13800" y="-100"/>
                  <a:pt x="13200" y="34"/>
                </a:cubicBezTo>
                <a:cubicBezTo>
                  <a:pt x="12900" y="168"/>
                  <a:pt x="12900" y="168"/>
                  <a:pt x="12900" y="168"/>
                </a:cubicBezTo>
                <a:cubicBezTo>
                  <a:pt x="12450" y="302"/>
                  <a:pt x="12000" y="839"/>
                  <a:pt x="12300" y="1376"/>
                </a:cubicBezTo>
                <a:cubicBezTo>
                  <a:pt x="14250" y="7011"/>
                  <a:pt x="14250" y="7011"/>
                  <a:pt x="14250" y="7011"/>
                </a:cubicBezTo>
                <a:cubicBezTo>
                  <a:pt x="5850" y="7011"/>
                  <a:pt x="5850" y="7011"/>
                  <a:pt x="5850" y="7011"/>
                </a:cubicBezTo>
                <a:cubicBezTo>
                  <a:pt x="7800" y="1376"/>
                  <a:pt x="7800" y="1376"/>
                  <a:pt x="7800" y="1376"/>
                </a:cubicBezTo>
                <a:cubicBezTo>
                  <a:pt x="7950" y="839"/>
                  <a:pt x="7650" y="302"/>
                  <a:pt x="7050" y="168"/>
                </a:cubicBezTo>
                <a:cubicBezTo>
                  <a:pt x="6750" y="34"/>
                  <a:pt x="6750" y="34"/>
                  <a:pt x="6750" y="34"/>
                </a:cubicBezTo>
                <a:cubicBezTo>
                  <a:pt x="6150" y="-100"/>
                  <a:pt x="5550" y="168"/>
                  <a:pt x="5400" y="705"/>
                </a:cubicBezTo>
                <a:cubicBezTo>
                  <a:pt x="3150" y="7011"/>
                  <a:pt x="3150" y="7011"/>
                  <a:pt x="3150" y="7011"/>
                </a:cubicBezTo>
                <a:cubicBezTo>
                  <a:pt x="1200" y="7011"/>
                  <a:pt x="1200" y="7011"/>
                  <a:pt x="1200" y="7011"/>
                </a:cubicBezTo>
                <a:cubicBezTo>
                  <a:pt x="450" y="7011"/>
                  <a:pt x="0" y="7547"/>
                  <a:pt x="0" y="8084"/>
                </a:cubicBezTo>
                <a:cubicBezTo>
                  <a:pt x="0" y="9560"/>
                  <a:pt x="0" y="9560"/>
                  <a:pt x="0" y="9560"/>
                </a:cubicBezTo>
                <a:cubicBezTo>
                  <a:pt x="0" y="10096"/>
                  <a:pt x="450" y="10499"/>
                  <a:pt x="1200" y="10499"/>
                </a:cubicBezTo>
                <a:cubicBezTo>
                  <a:pt x="1500" y="10499"/>
                  <a:pt x="1500" y="10499"/>
                  <a:pt x="1500" y="10499"/>
                </a:cubicBezTo>
                <a:cubicBezTo>
                  <a:pt x="3000" y="16268"/>
                  <a:pt x="3000" y="16268"/>
                  <a:pt x="3000" y="16268"/>
                </a:cubicBezTo>
                <a:cubicBezTo>
                  <a:pt x="3150" y="17073"/>
                  <a:pt x="4050" y="17609"/>
                  <a:pt x="4950" y="17609"/>
                </a:cubicBezTo>
                <a:cubicBezTo>
                  <a:pt x="11100" y="17609"/>
                  <a:pt x="11100" y="17609"/>
                  <a:pt x="11100" y="17609"/>
                </a:cubicBezTo>
                <a:cubicBezTo>
                  <a:pt x="11550" y="19890"/>
                  <a:pt x="13650" y="21500"/>
                  <a:pt x="16200" y="21500"/>
                </a:cubicBezTo>
                <a:cubicBezTo>
                  <a:pt x="19200" y="21500"/>
                  <a:pt x="21600" y="19353"/>
                  <a:pt x="21600" y="16804"/>
                </a:cubicBezTo>
                <a:cubicBezTo>
                  <a:pt x="21600" y="14658"/>
                  <a:pt x="20100" y="12914"/>
                  <a:pt x="18000" y="12243"/>
                </a:cubicBezTo>
                <a:close/>
                <a:moveTo>
                  <a:pt x="13200" y="1107"/>
                </a:moveTo>
                <a:cubicBezTo>
                  <a:pt x="13200" y="1107"/>
                  <a:pt x="13200" y="973"/>
                  <a:pt x="13200" y="973"/>
                </a:cubicBezTo>
                <a:cubicBezTo>
                  <a:pt x="13500" y="973"/>
                  <a:pt x="13500" y="973"/>
                  <a:pt x="13500" y="973"/>
                </a:cubicBezTo>
                <a:cubicBezTo>
                  <a:pt x="13500" y="973"/>
                  <a:pt x="13500" y="973"/>
                  <a:pt x="13500" y="973"/>
                </a:cubicBezTo>
                <a:cubicBezTo>
                  <a:pt x="13650" y="973"/>
                  <a:pt x="13650" y="973"/>
                  <a:pt x="13650" y="973"/>
                </a:cubicBezTo>
                <a:cubicBezTo>
                  <a:pt x="16200" y="8352"/>
                  <a:pt x="16200" y="8352"/>
                  <a:pt x="16200" y="8352"/>
                </a:cubicBezTo>
                <a:cubicBezTo>
                  <a:pt x="16200" y="8352"/>
                  <a:pt x="16200" y="8486"/>
                  <a:pt x="16200" y="8486"/>
                </a:cubicBezTo>
                <a:cubicBezTo>
                  <a:pt x="15900" y="8620"/>
                  <a:pt x="15900" y="8620"/>
                  <a:pt x="15900" y="8620"/>
                </a:cubicBezTo>
                <a:cubicBezTo>
                  <a:pt x="15750" y="8620"/>
                  <a:pt x="15750" y="8486"/>
                  <a:pt x="15750" y="8486"/>
                </a:cubicBezTo>
                <a:lnTo>
                  <a:pt x="13200" y="1107"/>
                </a:lnTo>
                <a:close/>
                <a:moveTo>
                  <a:pt x="3750" y="8352"/>
                </a:moveTo>
                <a:cubicBezTo>
                  <a:pt x="6300" y="973"/>
                  <a:pt x="6300" y="973"/>
                  <a:pt x="6300" y="973"/>
                </a:cubicBezTo>
                <a:cubicBezTo>
                  <a:pt x="6300" y="973"/>
                  <a:pt x="6450" y="839"/>
                  <a:pt x="6450" y="973"/>
                </a:cubicBezTo>
                <a:cubicBezTo>
                  <a:pt x="6750" y="973"/>
                  <a:pt x="6750" y="973"/>
                  <a:pt x="6750" y="973"/>
                </a:cubicBezTo>
                <a:cubicBezTo>
                  <a:pt x="6750" y="973"/>
                  <a:pt x="6900" y="1107"/>
                  <a:pt x="6750" y="1107"/>
                </a:cubicBezTo>
                <a:cubicBezTo>
                  <a:pt x="4350" y="8486"/>
                  <a:pt x="4350" y="8486"/>
                  <a:pt x="4350" y="8486"/>
                </a:cubicBezTo>
                <a:cubicBezTo>
                  <a:pt x="4200" y="8486"/>
                  <a:pt x="4200" y="8620"/>
                  <a:pt x="4050" y="8620"/>
                </a:cubicBezTo>
                <a:cubicBezTo>
                  <a:pt x="3900" y="8486"/>
                  <a:pt x="3900" y="8486"/>
                  <a:pt x="3900" y="8486"/>
                </a:cubicBezTo>
                <a:cubicBezTo>
                  <a:pt x="3750" y="8486"/>
                  <a:pt x="3750" y="8352"/>
                  <a:pt x="3750" y="8352"/>
                </a:cubicBezTo>
                <a:close/>
                <a:moveTo>
                  <a:pt x="1200" y="9560"/>
                </a:moveTo>
                <a:cubicBezTo>
                  <a:pt x="1050" y="9560"/>
                  <a:pt x="1050" y="9560"/>
                  <a:pt x="1050" y="9560"/>
                </a:cubicBezTo>
                <a:cubicBezTo>
                  <a:pt x="1050" y="8084"/>
                  <a:pt x="1050" y="8084"/>
                  <a:pt x="1050" y="8084"/>
                </a:cubicBezTo>
                <a:cubicBezTo>
                  <a:pt x="1050" y="7950"/>
                  <a:pt x="1050" y="7950"/>
                  <a:pt x="1200" y="7950"/>
                </a:cubicBezTo>
                <a:cubicBezTo>
                  <a:pt x="2850" y="7950"/>
                  <a:pt x="2850" y="7950"/>
                  <a:pt x="2850" y="7950"/>
                </a:cubicBezTo>
                <a:cubicBezTo>
                  <a:pt x="2850" y="8084"/>
                  <a:pt x="2850" y="8084"/>
                  <a:pt x="2850" y="8084"/>
                </a:cubicBezTo>
                <a:cubicBezTo>
                  <a:pt x="2700" y="8620"/>
                  <a:pt x="3000" y="9157"/>
                  <a:pt x="3600" y="9291"/>
                </a:cubicBezTo>
                <a:cubicBezTo>
                  <a:pt x="3750" y="9425"/>
                  <a:pt x="3750" y="9425"/>
                  <a:pt x="3750" y="9425"/>
                </a:cubicBezTo>
                <a:cubicBezTo>
                  <a:pt x="3750" y="9425"/>
                  <a:pt x="3750" y="9425"/>
                  <a:pt x="3750" y="9425"/>
                </a:cubicBezTo>
                <a:cubicBezTo>
                  <a:pt x="3900" y="9425"/>
                  <a:pt x="4050" y="9425"/>
                  <a:pt x="4200" y="9425"/>
                </a:cubicBezTo>
                <a:cubicBezTo>
                  <a:pt x="4650" y="9425"/>
                  <a:pt x="5100" y="9157"/>
                  <a:pt x="5250" y="8755"/>
                </a:cubicBezTo>
                <a:cubicBezTo>
                  <a:pt x="5550" y="7950"/>
                  <a:pt x="5550" y="7950"/>
                  <a:pt x="5550" y="7950"/>
                </a:cubicBezTo>
                <a:cubicBezTo>
                  <a:pt x="14550" y="7950"/>
                  <a:pt x="14550" y="7950"/>
                  <a:pt x="14550" y="7950"/>
                </a:cubicBezTo>
                <a:cubicBezTo>
                  <a:pt x="14700" y="8755"/>
                  <a:pt x="14700" y="8755"/>
                  <a:pt x="14700" y="8755"/>
                </a:cubicBezTo>
                <a:cubicBezTo>
                  <a:pt x="14850" y="9157"/>
                  <a:pt x="15300" y="9425"/>
                  <a:pt x="15900" y="9425"/>
                </a:cubicBezTo>
                <a:cubicBezTo>
                  <a:pt x="15900" y="9425"/>
                  <a:pt x="16050" y="9425"/>
                  <a:pt x="16200" y="9425"/>
                </a:cubicBezTo>
                <a:cubicBezTo>
                  <a:pt x="16200" y="9425"/>
                  <a:pt x="16200" y="9425"/>
                  <a:pt x="16200" y="9425"/>
                </a:cubicBezTo>
                <a:cubicBezTo>
                  <a:pt x="16500" y="9291"/>
                  <a:pt x="16500" y="9291"/>
                  <a:pt x="16500" y="9291"/>
                </a:cubicBezTo>
                <a:cubicBezTo>
                  <a:pt x="16950" y="9157"/>
                  <a:pt x="17400" y="8620"/>
                  <a:pt x="17100" y="8084"/>
                </a:cubicBezTo>
                <a:cubicBezTo>
                  <a:pt x="17100" y="7950"/>
                  <a:pt x="17100" y="7950"/>
                  <a:pt x="17100" y="7950"/>
                </a:cubicBezTo>
                <a:cubicBezTo>
                  <a:pt x="18900" y="7950"/>
                  <a:pt x="18900" y="7950"/>
                  <a:pt x="18900" y="7950"/>
                </a:cubicBezTo>
                <a:cubicBezTo>
                  <a:pt x="18900" y="7950"/>
                  <a:pt x="19050" y="7950"/>
                  <a:pt x="19050" y="8084"/>
                </a:cubicBezTo>
                <a:cubicBezTo>
                  <a:pt x="19050" y="9560"/>
                  <a:pt x="19050" y="9560"/>
                  <a:pt x="19050" y="9560"/>
                </a:cubicBezTo>
                <a:cubicBezTo>
                  <a:pt x="19050" y="9560"/>
                  <a:pt x="18900" y="9560"/>
                  <a:pt x="18900" y="9560"/>
                </a:cubicBezTo>
                <a:lnTo>
                  <a:pt x="1200" y="9560"/>
                </a:lnTo>
                <a:close/>
                <a:moveTo>
                  <a:pt x="11400" y="11035"/>
                </a:moveTo>
                <a:cubicBezTo>
                  <a:pt x="11100" y="11035"/>
                  <a:pt x="10950" y="11170"/>
                  <a:pt x="10950" y="11438"/>
                </a:cubicBezTo>
                <a:cubicBezTo>
                  <a:pt x="10950" y="15597"/>
                  <a:pt x="10950" y="15597"/>
                  <a:pt x="10950" y="15597"/>
                </a:cubicBezTo>
                <a:cubicBezTo>
                  <a:pt x="10950" y="15731"/>
                  <a:pt x="10950" y="15865"/>
                  <a:pt x="11100" y="15865"/>
                </a:cubicBezTo>
                <a:cubicBezTo>
                  <a:pt x="10950" y="16134"/>
                  <a:pt x="10950" y="16402"/>
                  <a:pt x="10950" y="16804"/>
                </a:cubicBezTo>
                <a:cubicBezTo>
                  <a:pt x="10950" y="16804"/>
                  <a:pt x="10950" y="16804"/>
                  <a:pt x="10950" y="16804"/>
                </a:cubicBezTo>
                <a:cubicBezTo>
                  <a:pt x="4950" y="16804"/>
                  <a:pt x="4950" y="16804"/>
                  <a:pt x="4950" y="16804"/>
                </a:cubicBezTo>
                <a:cubicBezTo>
                  <a:pt x="4500" y="16804"/>
                  <a:pt x="4050" y="16536"/>
                  <a:pt x="3900" y="16134"/>
                </a:cubicBezTo>
                <a:cubicBezTo>
                  <a:pt x="2400" y="10499"/>
                  <a:pt x="2400" y="10499"/>
                  <a:pt x="2400" y="10499"/>
                </a:cubicBezTo>
                <a:cubicBezTo>
                  <a:pt x="17550" y="10499"/>
                  <a:pt x="17550" y="10499"/>
                  <a:pt x="17550" y="10499"/>
                </a:cubicBezTo>
                <a:cubicBezTo>
                  <a:pt x="17100" y="12109"/>
                  <a:pt x="17100" y="12109"/>
                  <a:pt x="17100" y="12109"/>
                </a:cubicBezTo>
                <a:cubicBezTo>
                  <a:pt x="16800" y="11975"/>
                  <a:pt x="16500" y="11975"/>
                  <a:pt x="16200" y="11975"/>
                </a:cubicBezTo>
                <a:cubicBezTo>
                  <a:pt x="15750" y="11975"/>
                  <a:pt x="15300" y="12109"/>
                  <a:pt x="14700" y="12243"/>
                </a:cubicBezTo>
                <a:cubicBezTo>
                  <a:pt x="14700" y="11438"/>
                  <a:pt x="14700" y="11438"/>
                  <a:pt x="14700" y="11438"/>
                </a:cubicBezTo>
                <a:cubicBezTo>
                  <a:pt x="14700" y="11170"/>
                  <a:pt x="14550" y="11035"/>
                  <a:pt x="14250" y="11035"/>
                </a:cubicBezTo>
                <a:cubicBezTo>
                  <a:pt x="13950" y="11035"/>
                  <a:pt x="13800" y="11170"/>
                  <a:pt x="13800" y="11438"/>
                </a:cubicBezTo>
                <a:cubicBezTo>
                  <a:pt x="13800" y="12511"/>
                  <a:pt x="13800" y="12511"/>
                  <a:pt x="13800" y="12511"/>
                </a:cubicBezTo>
                <a:cubicBezTo>
                  <a:pt x="13050" y="12914"/>
                  <a:pt x="12450" y="13450"/>
                  <a:pt x="11850" y="13987"/>
                </a:cubicBezTo>
                <a:cubicBezTo>
                  <a:pt x="11850" y="11438"/>
                  <a:pt x="11850" y="11438"/>
                  <a:pt x="11850" y="11438"/>
                </a:cubicBezTo>
                <a:cubicBezTo>
                  <a:pt x="11850" y="11170"/>
                  <a:pt x="11700" y="11035"/>
                  <a:pt x="11400" y="11035"/>
                </a:cubicBezTo>
                <a:close/>
                <a:moveTo>
                  <a:pt x="16200" y="20561"/>
                </a:moveTo>
                <a:cubicBezTo>
                  <a:pt x="13950" y="20561"/>
                  <a:pt x="12000" y="18951"/>
                  <a:pt x="12000" y="16804"/>
                </a:cubicBezTo>
                <a:cubicBezTo>
                  <a:pt x="12000" y="14658"/>
                  <a:pt x="13950" y="12914"/>
                  <a:pt x="16200" y="12914"/>
                </a:cubicBezTo>
                <a:cubicBezTo>
                  <a:pt x="18600" y="12914"/>
                  <a:pt x="20550" y="14658"/>
                  <a:pt x="20550" y="16804"/>
                </a:cubicBezTo>
                <a:cubicBezTo>
                  <a:pt x="20550" y="18951"/>
                  <a:pt x="18600" y="20561"/>
                  <a:pt x="16200" y="20561"/>
                </a:cubicBezTo>
                <a:close/>
                <a:moveTo>
                  <a:pt x="18900" y="15329"/>
                </a:moveTo>
                <a:cubicBezTo>
                  <a:pt x="18750" y="15194"/>
                  <a:pt x="18300" y="15194"/>
                  <a:pt x="18150" y="15329"/>
                </a:cubicBezTo>
                <a:cubicBezTo>
                  <a:pt x="15450" y="17878"/>
                  <a:pt x="15450" y="17878"/>
                  <a:pt x="15450" y="17878"/>
                </a:cubicBezTo>
                <a:cubicBezTo>
                  <a:pt x="14250" y="16939"/>
                  <a:pt x="14250" y="16939"/>
                  <a:pt x="14250" y="16939"/>
                </a:cubicBezTo>
                <a:cubicBezTo>
                  <a:pt x="14100" y="16804"/>
                  <a:pt x="13800" y="16804"/>
                  <a:pt x="13500" y="17073"/>
                </a:cubicBezTo>
                <a:cubicBezTo>
                  <a:pt x="13350" y="17207"/>
                  <a:pt x="13350" y="17475"/>
                  <a:pt x="13650" y="17609"/>
                </a:cubicBezTo>
                <a:cubicBezTo>
                  <a:pt x="15150" y="18817"/>
                  <a:pt x="15150" y="18817"/>
                  <a:pt x="15150" y="18817"/>
                </a:cubicBezTo>
                <a:cubicBezTo>
                  <a:pt x="15300" y="18951"/>
                  <a:pt x="15450" y="18951"/>
                  <a:pt x="15450" y="18951"/>
                </a:cubicBezTo>
                <a:cubicBezTo>
                  <a:pt x="15600" y="18951"/>
                  <a:pt x="15750" y="18951"/>
                  <a:pt x="15900" y="18817"/>
                </a:cubicBezTo>
                <a:cubicBezTo>
                  <a:pt x="18900" y="15865"/>
                  <a:pt x="18900" y="15865"/>
                  <a:pt x="18900" y="15865"/>
                </a:cubicBezTo>
                <a:cubicBezTo>
                  <a:pt x="19050" y="15731"/>
                  <a:pt x="19050" y="15463"/>
                  <a:pt x="18900" y="1532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73" name="Freeform 32"/>
          <p:cNvSpPr/>
          <p:nvPr/>
        </p:nvSpPr>
        <p:spPr>
          <a:xfrm>
            <a:off x="8680452" y="863602"/>
            <a:ext cx="1089027" cy="1022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45"/>
                  <a:pt x="0" y="435"/>
                </a:cubicBezTo>
                <a:cubicBezTo>
                  <a:pt x="0" y="17251"/>
                  <a:pt x="0" y="17251"/>
                  <a:pt x="0" y="17251"/>
                </a:cubicBezTo>
                <a:cubicBezTo>
                  <a:pt x="0" y="17396"/>
                  <a:pt x="135" y="17686"/>
                  <a:pt x="405" y="17686"/>
                </a:cubicBezTo>
                <a:cubicBezTo>
                  <a:pt x="8100" y="17686"/>
                  <a:pt x="8100" y="17686"/>
                  <a:pt x="8100" y="17686"/>
                </a:cubicBezTo>
                <a:cubicBezTo>
                  <a:pt x="8100" y="19570"/>
                  <a:pt x="8100" y="19570"/>
                  <a:pt x="8100" y="19570"/>
                </a:cubicBezTo>
                <a:cubicBezTo>
                  <a:pt x="8100" y="20150"/>
                  <a:pt x="7695" y="20585"/>
                  <a:pt x="7290" y="20585"/>
                </a:cubicBezTo>
                <a:cubicBezTo>
                  <a:pt x="4995" y="20585"/>
                  <a:pt x="4995" y="20585"/>
                  <a:pt x="4995" y="20585"/>
                </a:cubicBezTo>
                <a:cubicBezTo>
                  <a:pt x="4725" y="20585"/>
                  <a:pt x="4455" y="20875"/>
                  <a:pt x="4455" y="21020"/>
                </a:cubicBezTo>
                <a:cubicBezTo>
                  <a:pt x="4455" y="21310"/>
                  <a:pt x="4725" y="21600"/>
                  <a:pt x="499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6875" y="21600"/>
                  <a:pt x="17145" y="21310"/>
                  <a:pt x="17145" y="21020"/>
                </a:cubicBezTo>
                <a:cubicBezTo>
                  <a:pt x="17145" y="20875"/>
                  <a:pt x="16875" y="20585"/>
                  <a:pt x="16605" y="20585"/>
                </a:cubicBezTo>
                <a:cubicBezTo>
                  <a:pt x="14310" y="20585"/>
                  <a:pt x="14310" y="20585"/>
                  <a:pt x="14310" y="20585"/>
                </a:cubicBezTo>
                <a:cubicBezTo>
                  <a:pt x="13905" y="20585"/>
                  <a:pt x="13500" y="20150"/>
                  <a:pt x="13500" y="19570"/>
                </a:cubicBezTo>
                <a:cubicBezTo>
                  <a:pt x="13500" y="17686"/>
                  <a:pt x="13500" y="17686"/>
                  <a:pt x="13500" y="17686"/>
                </a:cubicBezTo>
                <a:cubicBezTo>
                  <a:pt x="21195" y="17686"/>
                  <a:pt x="21195" y="17686"/>
                  <a:pt x="21195" y="17686"/>
                </a:cubicBezTo>
                <a:cubicBezTo>
                  <a:pt x="21465" y="17686"/>
                  <a:pt x="21600" y="17396"/>
                  <a:pt x="21600" y="17251"/>
                </a:cubicBezTo>
                <a:cubicBezTo>
                  <a:pt x="21600" y="435"/>
                  <a:pt x="21600" y="435"/>
                  <a:pt x="21600" y="435"/>
                </a:cubicBezTo>
                <a:cubicBezTo>
                  <a:pt x="21600" y="145"/>
                  <a:pt x="21465" y="0"/>
                  <a:pt x="21195" y="0"/>
                </a:cubicBezTo>
                <a:close/>
                <a:moveTo>
                  <a:pt x="8775" y="20585"/>
                </a:moveTo>
                <a:cubicBezTo>
                  <a:pt x="8910" y="20295"/>
                  <a:pt x="9045" y="20005"/>
                  <a:pt x="9045" y="19570"/>
                </a:cubicBezTo>
                <a:cubicBezTo>
                  <a:pt x="9045" y="17686"/>
                  <a:pt x="9045" y="17686"/>
                  <a:pt x="9045" y="17686"/>
                </a:cubicBezTo>
                <a:cubicBezTo>
                  <a:pt x="12555" y="17686"/>
                  <a:pt x="12555" y="17686"/>
                  <a:pt x="12555" y="17686"/>
                </a:cubicBezTo>
                <a:cubicBezTo>
                  <a:pt x="12555" y="19570"/>
                  <a:pt x="12555" y="19570"/>
                  <a:pt x="12555" y="19570"/>
                </a:cubicBezTo>
                <a:cubicBezTo>
                  <a:pt x="12555" y="20005"/>
                  <a:pt x="12690" y="20295"/>
                  <a:pt x="12825" y="20585"/>
                </a:cubicBezTo>
                <a:lnTo>
                  <a:pt x="8775" y="20585"/>
                </a:lnTo>
                <a:close/>
                <a:moveTo>
                  <a:pt x="20655" y="16671"/>
                </a:moveTo>
                <a:cubicBezTo>
                  <a:pt x="945" y="16671"/>
                  <a:pt x="945" y="16671"/>
                  <a:pt x="945" y="16671"/>
                </a:cubicBezTo>
                <a:cubicBezTo>
                  <a:pt x="945" y="14787"/>
                  <a:pt x="945" y="14787"/>
                  <a:pt x="945" y="14787"/>
                </a:cubicBezTo>
                <a:cubicBezTo>
                  <a:pt x="20655" y="14787"/>
                  <a:pt x="20655" y="14787"/>
                  <a:pt x="20655" y="14787"/>
                </a:cubicBezTo>
                <a:lnTo>
                  <a:pt x="20655" y="16671"/>
                </a:lnTo>
                <a:close/>
                <a:moveTo>
                  <a:pt x="20655" y="13772"/>
                </a:moveTo>
                <a:cubicBezTo>
                  <a:pt x="945" y="13772"/>
                  <a:pt x="945" y="13772"/>
                  <a:pt x="945" y="13772"/>
                </a:cubicBezTo>
                <a:cubicBezTo>
                  <a:pt x="945" y="1015"/>
                  <a:pt x="945" y="1015"/>
                  <a:pt x="945" y="1015"/>
                </a:cubicBezTo>
                <a:cubicBezTo>
                  <a:pt x="20655" y="1015"/>
                  <a:pt x="20655" y="1015"/>
                  <a:pt x="20655" y="1015"/>
                </a:cubicBezTo>
                <a:lnTo>
                  <a:pt x="20655" y="13772"/>
                </a:lnTo>
                <a:close/>
                <a:moveTo>
                  <a:pt x="14715" y="5364"/>
                </a:moveTo>
                <a:cubicBezTo>
                  <a:pt x="14580" y="5219"/>
                  <a:pt x="14580" y="5219"/>
                  <a:pt x="14445" y="5219"/>
                </a:cubicBezTo>
                <a:cubicBezTo>
                  <a:pt x="8640" y="4639"/>
                  <a:pt x="8640" y="4639"/>
                  <a:pt x="8640" y="4639"/>
                </a:cubicBezTo>
                <a:cubicBezTo>
                  <a:pt x="8370" y="3479"/>
                  <a:pt x="8370" y="3479"/>
                  <a:pt x="8370" y="3479"/>
                </a:cubicBezTo>
                <a:cubicBezTo>
                  <a:pt x="8370" y="3334"/>
                  <a:pt x="8235" y="3189"/>
                  <a:pt x="7965" y="3189"/>
                </a:cubicBezTo>
                <a:cubicBezTo>
                  <a:pt x="6885" y="3189"/>
                  <a:pt x="6885" y="3189"/>
                  <a:pt x="6885" y="3189"/>
                </a:cubicBezTo>
                <a:cubicBezTo>
                  <a:pt x="6750" y="3189"/>
                  <a:pt x="6480" y="3334"/>
                  <a:pt x="6480" y="3624"/>
                </a:cubicBezTo>
                <a:cubicBezTo>
                  <a:pt x="6480" y="3914"/>
                  <a:pt x="6750" y="4059"/>
                  <a:pt x="6885" y="4059"/>
                </a:cubicBezTo>
                <a:cubicBezTo>
                  <a:pt x="7560" y="4059"/>
                  <a:pt x="7560" y="4059"/>
                  <a:pt x="7560" y="4059"/>
                </a:cubicBezTo>
                <a:cubicBezTo>
                  <a:pt x="7830" y="5219"/>
                  <a:pt x="7830" y="5219"/>
                  <a:pt x="7830" y="5219"/>
                </a:cubicBezTo>
                <a:cubicBezTo>
                  <a:pt x="7830" y="5219"/>
                  <a:pt x="7830" y="5219"/>
                  <a:pt x="7830" y="5219"/>
                </a:cubicBezTo>
                <a:cubicBezTo>
                  <a:pt x="8640" y="8843"/>
                  <a:pt x="8640" y="8843"/>
                  <a:pt x="8640" y="8843"/>
                </a:cubicBezTo>
                <a:cubicBezTo>
                  <a:pt x="8235" y="9133"/>
                  <a:pt x="7830" y="9568"/>
                  <a:pt x="7830" y="10148"/>
                </a:cubicBezTo>
                <a:cubicBezTo>
                  <a:pt x="7830" y="10872"/>
                  <a:pt x="8505" y="11452"/>
                  <a:pt x="9180" y="11452"/>
                </a:cubicBezTo>
                <a:cubicBezTo>
                  <a:pt x="9315" y="11452"/>
                  <a:pt x="9315" y="11452"/>
                  <a:pt x="9315" y="11452"/>
                </a:cubicBezTo>
                <a:cubicBezTo>
                  <a:pt x="9180" y="11597"/>
                  <a:pt x="8910" y="11887"/>
                  <a:pt x="8910" y="12177"/>
                </a:cubicBezTo>
                <a:cubicBezTo>
                  <a:pt x="8910" y="12467"/>
                  <a:pt x="9315" y="12902"/>
                  <a:pt x="9585" y="12902"/>
                </a:cubicBezTo>
                <a:cubicBezTo>
                  <a:pt x="9990" y="12902"/>
                  <a:pt x="10260" y="12467"/>
                  <a:pt x="10260" y="12177"/>
                </a:cubicBezTo>
                <a:cubicBezTo>
                  <a:pt x="10260" y="11887"/>
                  <a:pt x="10125" y="11597"/>
                  <a:pt x="9855" y="11452"/>
                </a:cubicBezTo>
                <a:cubicBezTo>
                  <a:pt x="12420" y="11452"/>
                  <a:pt x="12420" y="11452"/>
                  <a:pt x="12420" y="11452"/>
                </a:cubicBezTo>
                <a:cubicBezTo>
                  <a:pt x="12150" y="11597"/>
                  <a:pt x="12015" y="11887"/>
                  <a:pt x="12015" y="12177"/>
                </a:cubicBezTo>
                <a:cubicBezTo>
                  <a:pt x="12015" y="12467"/>
                  <a:pt x="12285" y="12902"/>
                  <a:pt x="12690" y="12902"/>
                </a:cubicBezTo>
                <a:cubicBezTo>
                  <a:pt x="13095" y="12902"/>
                  <a:pt x="13365" y="12467"/>
                  <a:pt x="13365" y="12177"/>
                </a:cubicBezTo>
                <a:cubicBezTo>
                  <a:pt x="13365" y="11887"/>
                  <a:pt x="13230" y="11597"/>
                  <a:pt x="12960" y="11452"/>
                </a:cubicBezTo>
                <a:cubicBezTo>
                  <a:pt x="13095" y="11452"/>
                  <a:pt x="13095" y="11452"/>
                  <a:pt x="13095" y="11452"/>
                </a:cubicBezTo>
                <a:cubicBezTo>
                  <a:pt x="13365" y="11452"/>
                  <a:pt x="13635" y="11162"/>
                  <a:pt x="13635" y="11017"/>
                </a:cubicBezTo>
                <a:cubicBezTo>
                  <a:pt x="13635" y="10728"/>
                  <a:pt x="13365" y="10438"/>
                  <a:pt x="13095" y="10438"/>
                </a:cubicBezTo>
                <a:cubicBezTo>
                  <a:pt x="9180" y="10438"/>
                  <a:pt x="9180" y="10438"/>
                  <a:pt x="9180" y="10438"/>
                </a:cubicBezTo>
                <a:cubicBezTo>
                  <a:pt x="8910" y="10438"/>
                  <a:pt x="8775" y="10293"/>
                  <a:pt x="8775" y="10148"/>
                </a:cubicBezTo>
                <a:cubicBezTo>
                  <a:pt x="8775" y="9858"/>
                  <a:pt x="8910" y="9713"/>
                  <a:pt x="9180" y="9713"/>
                </a:cubicBezTo>
                <a:cubicBezTo>
                  <a:pt x="9180" y="9713"/>
                  <a:pt x="9180" y="9713"/>
                  <a:pt x="9180" y="9713"/>
                </a:cubicBezTo>
                <a:cubicBezTo>
                  <a:pt x="9180" y="9713"/>
                  <a:pt x="9180" y="9713"/>
                  <a:pt x="9180" y="9713"/>
                </a:cubicBezTo>
                <a:cubicBezTo>
                  <a:pt x="9180" y="9713"/>
                  <a:pt x="9180" y="9713"/>
                  <a:pt x="9180" y="9713"/>
                </a:cubicBezTo>
                <a:cubicBezTo>
                  <a:pt x="13500" y="9423"/>
                  <a:pt x="13500" y="9423"/>
                  <a:pt x="13500" y="9423"/>
                </a:cubicBezTo>
                <a:cubicBezTo>
                  <a:pt x="13770" y="9423"/>
                  <a:pt x="13905" y="9278"/>
                  <a:pt x="13905" y="8988"/>
                </a:cubicBezTo>
                <a:cubicBezTo>
                  <a:pt x="14715" y="5799"/>
                  <a:pt x="14715" y="5799"/>
                  <a:pt x="14715" y="5799"/>
                </a:cubicBezTo>
                <a:cubicBezTo>
                  <a:pt x="14850" y="5654"/>
                  <a:pt x="14850" y="5509"/>
                  <a:pt x="14715" y="5364"/>
                </a:cubicBezTo>
                <a:close/>
                <a:moveTo>
                  <a:pt x="13095" y="8408"/>
                </a:moveTo>
                <a:cubicBezTo>
                  <a:pt x="9450" y="8698"/>
                  <a:pt x="9450" y="8698"/>
                  <a:pt x="9450" y="8698"/>
                </a:cubicBezTo>
                <a:cubicBezTo>
                  <a:pt x="8910" y="5654"/>
                  <a:pt x="8910" y="5654"/>
                  <a:pt x="8910" y="5654"/>
                </a:cubicBezTo>
                <a:cubicBezTo>
                  <a:pt x="13770" y="6089"/>
                  <a:pt x="13770" y="6089"/>
                  <a:pt x="13770" y="6089"/>
                </a:cubicBezTo>
                <a:lnTo>
                  <a:pt x="13095" y="840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74" name="Freeform 33"/>
          <p:cNvSpPr/>
          <p:nvPr/>
        </p:nvSpPr>
        <p:spPr>
          <a:xfrm>
            <a:off x="8734425" y="2040289"/>
            <a:ext cx="981077" cy="10997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0" extrusionOk="0">
                <a:moveTo>
                  <a:pt x="5700" y="11035"/>
                </a:moveTo>
                <a:cubicBezTo>
                  <a:pt x="5400" y="11035"/>
                  <a:pt x="5250" y="11170"/>
                  <a:pt x="5250" y="11438"/>
                </a:cubicBezTo>
                <a:cubicBezTo>
                  <a:pt x="5250" y="15597"/>
                  <a:pt x="5250" y="15597"/>
                  <a:pt x="5250" y="15597"/>
                </a:cubicBezTo>
                <a:cubicBezTo>
                  <a:pt x="5250" y="15865"/>
                  <a:pt x="5400" y="15999"/>
                  <a:pt x="5700" y="15999"/>
                </a:cubicBezTo>
                <a:cubicBezTo>
                  <a:pt x="6000" y="15999"/>
                  <a:pt x="6150" y="15865"/>
                  <a:pt x="6150" y="15597"/>
                </a:cubicBezTo>
                <a:cubicBezTo>
                  <a:pt x="6150" y="11438"/>
                  <a:pt x="6150" y="11438"/>
                  <a:pt x="6150" y="11438"/>
                </a:cubicBezTo>
                <a:cubicBezTo>
                  <a:pt x="6150" y="11170"/>
                  <a:pt x="6000" y="11035"/>
                  <a:pt x="5700" y="11035"/>
                </a:cubicBezTo>
                <a:close/>
                <a:moveTo>
                  <a:pt x="8550" y="11035"/>
                </a:moveTo>
                <a:cubicBezTo>
                  <a:pt x="8250" y="11035"/>
                  <a:pt x="8100" y="11170"/>
                  <a:pt x="8100" y="11438"/>
                </a:cubicBezTo>
                <a:cubicBezTo>
                  <a:pt x="8100" y="15597"/>
                  <a:pt x="8100" y="15597"/>
                  <a:pt x="8100" y="15597"/>
                </a:cubicBezTo>
                <a:cubicBezTo>
                  <a:pt x="8100" y="15865"/>
                  <a:pt x="8250" y="15999"/>
                  <a:pt x="8550" y="15999"/>
                </a:cubicBezTo>
                <a:cubicBezTo>
                  <a:pt x="8850" y="15999"/>
                  <a:pt x="9000" y="15865"/>
                  <a:pt x="9000" y="15597"/>
                </a:cubicBezTo>
                <a:cubicBezTo>
                  <a:pt x="9000" y="11438"/>
                  <a:pt x="9000" y="11438"/>
                  <a:pt x="9000" y="11438"/>
                </a:cubicBezTo>
                <a:cubicBezTo>
                  <a:pt x="9000" y="11170"/>
                  <a:pt x="8850" y="11035"/>
                  <a:pt x="8550" y="11035"/>
                </a:cubicBezTo>
                <a:close/>
                <a:moveTo>
                  <a:pt x="18000" y="12243"/>
                </a:moveTo>
                <a:cubicBezTo>
                  <a:pt x="18600" y="10499"/>
                  <a:pt x="18600" y="10499"/>
                  <a:pt x="18600" y="10499"/>
                </a:cubicBezTo>
                <a:cubicBezTo>
                  <a:pt x="18900" y="10499"/>
                  <a:pt x="18900" y="10499"/>
                  <a:pt x="18900" y="10499"/>
                </a:cubicBezTo>
                <a:cubicBezTo>
                  <a:pt x="19500" y="10499"/>
                  <a:pt x="19950" y="10096"/>
                  <a:pt x="19950" y="9560"/>
                </a:cubicBezTo>
                <a:cubicBezTo>
                  <a:pt x="19950" y="8084"/>
                  <a:pt x="19950" y="8084"/>
                  <a:pt x="19950" y="8084"/>
                </a:cubicBezTo>
                <a:cubicBezTo>
                  <a:pt x="19950" y="7547"/>
                  <a:pt x="19500" y="7011"/>
                  <a:pt x="18900" y="7011"/>
                </a:cubicBezTo>
                <a:cubicBezTo>
                  <a:pt x="16800" y="7011"/>
                  <a:pt x="16800" y="7011"/>
                  <a:pt x="16800" y="7011"/>
                </a:cubicBezTo>
                <a:cubicBezTo>
                  <a:pt x="14700" y="705"/>
                  <a:pt x="14700" y="705"/>
                  <a:pt x="14700" y="705"/>
                </a:cubicBezTo>
                <a:cubicBezTo>
                  <a:pt x="14400" y="168"/>
                  <a:pt x="13800" y="-100"/>
                  <a:pt x="13200" y="34"/>
                </a:cubicBezTo>
                <a:cubicBezTo>
                  <a:pt x="12900" y="168"/>
                  <a:pt x="12900" y="168"/>
                  <a:pt x="12900" y="168"/>
                </a:cubicBezTo>
                <a:cubicBezTo>
                  <a:pt x="12450" y="302"/>
                  <a:pt x="12000" y="839"/>
                  <a:pt x="12300" y="1376"/>
                </a:cubicBezTo>
                <a:cubicBezTo>
                  <a:pt x="14250" y="7011"/>
                  <a:pt x="14250" y="7011"/>
                  <a:pt x="14250" y="7011"/>
                </a:cubicBezTo>
                <a:cubicBezTo>
                  <a:pt x="5850" y="7011"/>
                  <a:pt x="5850" y="7011"/>
                  <a:pt x="5850" y="7011"/>
                </a:cubicBezTo>
                <a:cubicBezTo>
                  <a:pt x="7800" y="1376"/>
                  <a:pt x="7800" y="1376"/>
                  <a:pt x="7800" y="1376"/>
                </a:cubicBezTo>
                <a:cubicBezTo>
                  <a:pt x="7950" y="839"/>
                  <a:pt x="7650" y="302"/>
                  <a:pt x="7050" y="168"/>
                </a:cubicBezTo>
                <a:cubicBezTo>
                  <a:pt x="6750" y="34"/>
                  <a:pt x="6750" y="34"/>
                  <a:pt x="6750" y="34"/>
                </a:cubicBezTo>
                <a:cubicBezTo>
                  <a:pt x="6150" y="-100"/>
                  <a:pt x="5550" y="168"/>
                  <a:pt x="5400" y="705"/>
                </a:cubicBezTo>
                <a:cubicBezTo>
                  <a:pt x="3150" y="7011"/>
                  <a:pt x="3150" y="7011"/>
                  <a:pt x="3150" y="7011"/>
                </a:cubicBezTo>
                <a:cubicBezTo>
                  <a:pt x="1200" y="7011"/>
                  <a:pt x="1200" y="7011"/>
                  <a:pt x="1200" y="7011"/>
                </a:cubicBezTo>
                <a:cubicBezTo>
                  <a:pt x="450" y="7011"/>
                  <a:pt x="0" y="7547"/>
                  <a:pt x="0" y="8084"/>
                </a:cubicBezTo>
                <a:cubicBezTo>
                  <a:pt x="0" y="9560"/>
                  <a:pt x="0" y="9560"/>
                  <a:pt x="0" y="9560"/>
                </a:cubicBezTo>
                <a:cubicBezTo>
                  <a:pt x="0" y="10096"/>
                  <a:pt x="450" y="10499"/>
                  <a:pt x="1200" y="10499"/>
                </a:cubicBezTo>
                <a:cubicBezTo>
                  <a:pt x="1500" y="10499"/>
                  <a:pt x="1500" y="10499"/>
                  <a:pt x="1500" y="10499"/>
                </a:cubicBezTo>
                <a:cubicBezTo>
                  <a:pt x="3000" y="16268"/>
                  <a:pt x="3000" y="16268"/>
                  <a:pt x="3000" y="16268"/>
                </a:cubicBezTo>
                <a:cubicBezTo>
                  <a:pt x="3150" y="17073"/>
                  <a:pt x="4050" y="17609"/>
                  <a:pt x="4950" y="17609"/>
                </a:cubicBezTo>
                <a:cubicBezTo>
                  <a:pt x="11100" y="17609"/>
                  <a:pt x="11100" y="17609"/>
                  <a:pt x="11100" y="17609"/>
                </a:cubicBezTo>
                <a:cubicBezTo>
                  <a:pt x="11550" y="19890"/>
                  <a:pt x="13650" y="21500"/>
                  <a:pt x="16200" y="21500"/>
                </a:cubicBezTo>
                <a:cubicBezTo>
                  <a:pt x="19200" y="21500"/>
                  <a:pt x="21600" y="19353"/>
                  <a:pt x="21600" y="16804"/>
                </a:cubicBezTo>
                <a:cubicBezTo>
                  <a:pt x="21600" y="14658"/>
                  <a:pt x="20100" y="12914"/>
                  <a:pt x="18000" y="12243"/>
                </a:cubicBezTo>
                <a:close/>
                <a:moveTo>
                  <a:pt x="13200" y="1107"/>
                </a:moveTo>
                <a:cubicBezTo>
                  <a:pt x="13200" y="1107"/>
                  <a:pt x="13200" y="973"/>
                  <a:pt x="13200" y="973"/>
                </a:cubicBezTo>
                <a:cubicBezTo>
                  <a:pt x="13500" y="973"/>
                  <a:pt x="13500" y="973"/>
                  <a:pt x="13500" y="973"/>
                </a:cubicBezTo>
                <a:cubicBezTo>
                  <a:pt x="13500" y="973"/>
                  <a:pt x="13500" y="973"/>
                  <a:pt x="13500" y="973"/>
                </a:cubicBezTo>
                <a:cubicBezTo>
                  <a:pt x="13650" y="973"/>
                  <a:pt x="13650" y="973"/>
                  <a:pt x="13650" y="973"/>
                </a:cubicBezTo>
                <a:cubicBezTo>
                  <a:pt x="16200" y="8352"/>
                  <a:pt x="16200" y="8352"/>
                  <a:pt x="16200" y="8352"/>
                </a:cubicBezTo>
                <a:cubicBezTo>
                  <a:pt x="16200" y="8352"/>
                  <a:pt x="16200" y="8486"/>
                  <a:pt x="16200" y="8486"/>
                </a:cubicBezTo>
                <a:cubicBezTo>
                  <a:pt x="15900" y="8620"/>
                  <a:pt x="15900" y="8620"/>
                  <a:pt x="15900" y="8620"/>
                </a:cubicBezTo>
                <a:cubicBezTo>
                  <a:pt x="15750" y="8620"/>
                  <a:pt x="15750" y="8486"/>
                  <a:pt x="15750" y="8486"/>
                </a:cubicBezTo>
                <a:lnTo>
                  <a:pt x="13200" y="1107"/>
                </a:lnTo>
                <a:close/>
                <a:moveTo>
                  <a:pt x="3750" y="8352"/>
                </a:moveTo>
                <a:cubicBezTo>
                  <a:pt x="6300" y="973"/>
                  <a:pt x="6300" y="973"/>
                  <a:pt x="6300" y="973"/>
                </a:cubicBezTo>
                <a:cubicBezTo>
                  <a:pt x="6300" y="973"/>
                  <a:pt x="6450" y="839"/>
                  <a:pt x="6450" y="973"/>
                </a:cubicBezTo>
                <a:cubicBezTo>
                  <a:pt x="6750" y="973"/>
                  <a:pt x="6750" y="973"/>
                  <a:pt x="6750" y="973"/>
                </a:cubicBezTo>
                <a:cubicBezTo>
                  <a:pt x="6750" y="973"/>
                  <a:pt x="6900" y="1107"/>
                  <a:pt x="6750" y="1107"/>
                </a:cubicBezTo>
                <a:cubicBezTo>
                  <a:pt x="4350" y="8486"/>
                  <a:pt x="4350" y="8486"/>
                  <a:pt x="4350" y="8486"/>
                </a:cubicBezTo>
                <a:cubicBezTo>
                  <a:pt x="4200" y="8486"/>
                  <a:pt x="4200" y="8620"/>
                  <a:pt x="4050" y="8620"/>
                </a:cubicBezTo>
                <a:cubicBezTo>
                  <a:pt x="3900" y="8486"/>
                  <a:pt x="3900" y="8486"/>
                  <a:pt x="3900" y="8486"/>
                </a:cubicBezTo>
                <a:cubicBezTo>
                  <a:pt x="3750" y="8486"/>
                  <a:pt x="3750" y="8352"/>
                  <a:pt x="3750" y="8352"/>
                </a:cubicBezTo>
                <a:close/>
                <a:moveTo>
                  <a:pt x="1200" y="9560"/>
                </a:moveTo>
                <a:cubicBezTo>
                  <a:pt x="1050" y="9560"/>
                  <a:pt x="1050" y="9560"/>
                  <a:pt x="1050" y="9560"/>
                </a:cubicBezTo>
                <a:cubicBezTo>
                  <a:pt x="1050" y="8084"/>
                  <a:pt x="1050" y="8084"/>
                  <a:pt x="1050" y="8084"/>
                </a:cubicBezTo>
                <a:cubicBezTo>
                  <a:pt x="1050" y="7950"/>
                  <a:pt x="1050" y="7950"/>
                  <a:pt x="1200" y="7950"/>
                </a:cubicBezTo>
                <a:cubicBezTo>
                  <a:pt x="2850" y="7950"/>
                  <a:pt x="2850" y="7950"/>
                  <a:pt x="2850" y="7950"/>
                </a:cubicBezTo>
                <a:cubicBezTo>
                  <a:pt x="2850" y="8084"/>
                  <a:pt x="2850" y="8084"/>
                  <a:pt x="2850" y="8084"/>
                </a:cubicBezTo>
                <a:cubicBezTo>
                  <a:pt x="2700" y="8620"/>
                  <a:pt x="3000" y="9157"/>
                  <a:pt x="3600" y="9291"/>
                </a:cubicBezTo>
                <a:cubicBezTo>
                  <a:pt x="3750" y="9425"/>
                  <a:pt x="3750" y="9425"/>
                  <a:pt x="3750" y="9425"/>
                </a:cubicBezTo>
                <a:cubicBezTo>
                  <a:pt x="3750" y="9425"/>
                  <a:pt x="3750" y="9425"/>
                  <a:pt x="3750" y="9425"/>
                </a:cubicBezTo>
                <a:cubicBezTo>
                  <a:pt x="3900" y="9425"/>
                  <a:pt x="4050" y="9425"/>
                  <a:pt x="4200" y="9425"/>
                </a:cubicBezTo>
                <a:cubicBezTo>
                  <a:pt x="4650" y="9425"/>
                  <a:pt x="5100" y="9157"/>
                  <a:pt x="5250" y="8755"/>
                </a:cubicBezTo>
                <a:cubicBezTo>
                  <a:pt x="5550" y="7950"/>
                  <a:pt x="5550" y="7950"/>
                  <a:pt x="5550" y="7950"/>
                </a:cubicBezTo>
                <a:cubicBezTo>
                  <a:pt x="14550" y="7950"/>
                  <a:pt x="14550" y="7950"/>
                  <a:pt x="14550" y="7950"/>
                </a:cubicBezTo>
                <a:cubicBezTo>
                  <a:pt x="14700" y="8755"/>
                  <a:pt x="14700" y="8755"/>
                  <a:pt x="14700" y="8755"/>
                </a:cubicBezTo>
                <a:cubicBezTo>
                  <a:pt x="14850" y="9157"/>
                  <a:pt x="15300" y="9425"/>
                  <a:pt x="15900" y="9425"/>
                </a:cubicBezTo>
                <a:cubicBezTo>
                  <a:pt x="15900" y="9425"/>
                  <a:pt x="16050" y="9425"/>
                  <a:pt x="16200" y="9425"/>
                </a:cubicBezTo>
                <a:cubicBezTo>
                  <a:pt x="16200" y="9425"/>
                  <a:pt x="16200" y="9425"/>
                  <a:pt x="16200" y="9425"/>
                </a:cubicBezTo>
                <a:cubicBezTo>
                  <a:pt x="16500" y="9291"/>
                  <a:pt x="16500" y="9291"/>
                  <a:pt x="16500" y="9291"/>
                </a:cubicBezTo>
                <a:cubicBezTo>
                  <a:pt x="16950" y="9157"/>
                  <a:pt x="17400" y="8620"/>
                  <a:pt x="17100" y="8084"/>
                </a:cubicBezTo>
                <a:cubicBezTo>
                  <a:pt x="17100" y="7950"/>
                  <a:pt x="17100" y="7950"/>
                  <a:pt x="17100" y="7950"/>
                </a:cubicBezTo>
                <a:cubicBezTo>
                  <a:pt x="18900" y="7950"/>
                  <a:pt x="18900" y="7950"/>
                  <a:pt x="18900" y="7950"/>
                </a:cubicBezTo>
                <a:cubicBezTo>
                  <a:pt x="18900" y="7950"/>
                  <a:pt x="19050" y="7950"/>
                  <a:pt x="19050" y="8084"/>
                </a:cubicBezTo>
                <a:cubicBezTo>
                  <a:pt x="19050" y="9560"/>
                  <a:pt x="19050" y="9560"/>
                  <a:pt x="19050" y="9560"/>
                </a:cubicBezTo>
                <a:cubicBezTo>
                  <a:pt x="19050" y="9560"/>
                  <a:pt x="18900" y="9560"/>
                  <a:pt x="18900" y="9560"/>
                </a:cubicBezTo>
                <a:lnTo>
                  <a:pt x="1200" y="9560"/>
                </a:lnTo>
                <a:close/>
                <a:moveTo>
                  <a:pt x="11400" y="11035"/>
                </a:moveTo>
                <a:cubicBezTo>
                  <a:pt x="11100" y="11035"/>
                  <a:pt x="10950" y="11170"/>
                  <a:pt x="10950" y="11438"/>
                </a:cubicBezTo>
                <a:cubicBezTo>
                  <a:pt x="10950" y="15597"/>
                  <a:pt x="10950" y="15597"/>
                  <a:pt x="10950" y="15597"/>
                </a:cubicBezTo>
                <a:cubicBezTo>
                  <a:pt x="10950" y="15731"/>
                  <a:pt x="10950" y="15865"/>
                  <a:pt x="11100" y="15865"/>
                </a:cubicBezTo>
                <a:cubicBezTo>
                  <a:pt x="10950" y="16134"/>
                  <a:pt x="10950" y="16402"/>
                  <a:pt x="10950" y="16804"/>
                </a:cubicBezTo>
                <a:cubicBezTo>
                  <a:pt x="10950" y="16804"/>
                  <a:pt x="10950" y="16804"/>
                  <a:pt x="10950" y="16804"/>
                </a:cubicBezTo>
                <a:cubicBezTo>
                  <a:pt x="4950" y="16804"/>
                  <a:pt x="4950" y="16804"/>
                  <a:pt x="4950" y="16804"/>
                </a:cubicBezTo>
                <a:cubicBezTo>
                  <a:pt x="4950" y="16804"/>
                  <a:pt x="4950" y="16804"/>
                  <a:pt x="4950" y="16804"/>
                </a:cubicBezTo>
                <a:cubicBezTo>
                  <a:pt x="4500" y="16804"/>
                  <a:pt x="4050" y="16536"/>
                  <a:pt x="3900" y="16134"/>
                </a:cubicBezTo>
                <a:cubicBezTo>
                  <a:pt x="2400" y="10499"/>
                  <a:pt x="2400" y="10499"/>
                  <a:pt x="2400" y="10499"/>
                </a:cubicBezTo>
                <a:cubicBezTo>
                  <a:pt x="17550" y="10499"/>
                  <a:pt x="17550" y="10499"/>
                  <a:pt x="17550" y="10499"/>
                </a:cubicBezTo>
                <a:cubicBezTo>
                  <a:pt x="17100" y="12109"/>
                  <a:pt x="17100" y="12109"/>
                  <a:pt x="17100" y="12109"/>
                </a:cubicBezTo>
                <a:cubicBezTo>
                  <a:pt x="16800" y="11975"/>
                  <a:pt x="16500" y="11975"/>
                  <a:pt x="16200" y="11975"/>
                </a:cubicBezTo>
                <a:cubicBezTo>
                  <a:pt x="15750" y="11975"/>
                  <a:pt x="15300" y="12109"/>
                  <a:pt x="14700" y="12243"/>
                </a:cubicBezTo>
                <a:cubicBezTo>
                  <a:pt x="14700" y="11438"/>
                  <a:pt x="14700" y="11438"/>
                  <a:pt x="14700" y="11438"/>
                </a:cubicBezTo>
                <a:cubicBezTo>
                  <a:pt x="14700" y="11170"/>
                  <a:pt x="14550" y="11035"/>
                  <a:pt x="14250" y="11035"/>
                </a:cubicBezTo>
                <a:cubicBezTo>
                  <a:pt x="13950" y="11035"/>
                  <a:pt x="13800" y="11170"/>
                  <a:pt x="13800" y="11438"/>
                </a:cubicBezTo>
                <a:cubicBezTo>
                  <a:pt x="13800" y="12511"/>
                  <a:pt x="13800" y="12511"/>
                  <a:pt x="13800" y="12511"/>
                </a:cubicBezTo>
                <a:cubicBezTo>
                  <a:pt x="13050" y="12914"/>
                  <a:pt x="12450" y="13450"/>
                  <a:pt x="11850" y="13987"/>
                </a:cubicBezTo>
                <a:cubicBezTo>
                  <a:pt x="11850" y="11438"/>
                  <a:pt x="11850" y="11438"/>
                  <a:pt x="11850" y="11438"/>
                </a:cubicBezTo>
                <a:cubicBezTo>
                  <a:pt x="11850" y="11170"/>
                  <a:pt x="11700" y="11035"/>
                  <a:pt x="11400" y="11035"/>
                </a:cubicBezTo>
                <a:close/>
                <a:moveTo>
                  <a:pt x="16200" y="20561"/>
                </a:moveTo>
                <a:cubicBezTo>
                  <a:pt x="13950" y="20561"/>
                  <a:pt x="12000" y="18951"/>
                  <a:pt x="12000" y="16804"/>
                </a:cubicBezTo>
                <a:cubicBezTo>
                  <a:pt x="12000" y="14658"/>
                  <a:pt x="13950" y="12914"/>
                  <a:pt x="16200" y="12914"/>
                </a:cubicBezTo>
                <a:cubicBezTo>
                  <a:pt x="18600" y="12914"/>
                  <a:pt x="20550" y="14658"/>
                  <a:pt x="20550" y="16804"/>
                </a:cubicBezTo>
                <a:cubicBezTo>
                  <a:pt x="20550" y="18951"/>
                  <a:pt x="18600" y="20561"/>
                  <a:pt x="16200" y="20561"/>
                </a:cubicBezTo>
                <a:close/>
                <a:moveTo>
                  <a:pt x="16950" y="16804"/>
                </a:moveTo>
                <a:cubicBezTo>
                  <a:pt x="18300" y="15597"/>
                  <a:pt x="18300" y="15597"/>
                  <a:pt x="18300" y="15597"/>
                </a:cubicBezTo>
                <a:cubicBezTo>
                  <a:pt x="18450" y="15329"/>
                  <a:pt x="18450" y="15060"/>
                  <a:pt x="18300" y="14926"/>
                </a:cubicBezTo>
                <a:cubicBezTo>
                  <a:pt x="18150" y="14792"/>
                  <a:pt x="17850" y="14792"/>
                  <a:pt x="17550" y="14926"/>
                </a:cubicBezTo>
                <a:cubicBezTo>
                  <a:pt x="16200" y="16134"/>
                  <a:pt x="16200" y="16134"/>
                  <a:pt x="16200" y="16134"/>
                </a:cubicBezTo>
                <a:cubicBezTo>
                  <a:pt x="15000" y="14926"/>
                  <a:pt x="15000" y="14926"/>
                  <a:pt x="15000" y="14926"/>
                </a:cubicBezTo>
                <a:cubicBezTo>
                  <a:pt x="14700" y="14792"/>
                  <a:pt x="14400" y="14792"/>
                  <a:pt x="14250" y="14926"/>
                </a:cubicBezTo>
                <a:cubicBezTo>
                  <a:pt x="14100" y="15060"/>
                  <a:pt x="14100" y="15329"/>
                  <a:pt x="14250" y="15597"/>
                </a:cubicBezTo>
                <a:cubicBezTo>
                  <a:pt x="15600" y="16804"/>
                  <a:pt x="15600" y="16804"/>
                  <a:pt x="15600" y="16804"/>
                </a:cubicBezTo>
                <a:cubicBezTo>
                  <a:pt x="14250" y="18012"/>
                  <a:pt x="14250" y="18012"/>
                  <a:pt x="14250" y="18012"/>
                </a:cubicBezTo>
                <a:cubicBezTo>
                  <a:pt x="14100" y="18146"/>
                  <a:pt x="14100" y="18414"/>
                  <a:pt x="14250" y="18548"/>
                </a:cubicBezTo>
                <a:cubicBezTo>
                  <a:pt x="14400" y="18683"/>
                  <a:pt x="14400" y="18683"/>
                  <a:pt x="14550" y="18683"/>
                </a:cubicBezTo>
                <a:cubicBezTo>
                  <a:pt x="14700" y="18683"/>
                  <a:pt x="14850" y="18683"/>
                  <a:pt x="15000" y="18548"/>
                </a:cubicBezTo>
                <a:cubicBezTo>
                  <a:pt x="16200" y="17341"/>
                  <a:pt x="16200" y="17341"/>
                  <a:pt x="16200" y="17341"/>
                </a:cubicBezTo>
                <a:cubicBezTo>
                  <a:pt x="17550" y="18548"/>
                  <a:pt x="17550" y="18548"/>
                  <a:pt x="17550" y="18548"/>
                </a:cubicBezTo>
                <a:cubicBezTo>
                  <a:pt x="17700" y="18683"/>
                  <a:pt x="17850" y="18683"/>
                  <a:pt x="18000" y="18683"/>
                </a:cubicBezTo>
                <a:cubicBezTo>
                  <a:pt x="18150" y="18683"/>
                  <a:pt x="18150" y="18683"/>
                  <a:pt x="18300" y="18548"/>
                </a:cubicBezTo>
                <a:cubicBezTo>
                  <a:pt x="18450" y="18414"/>
                  <a:pt x="18450" y="18146"/>
                  <a:pt x="18300" y="18012"/>
                </a:cubicBezTo>
                <a:lnTo>
                  <a:pt x="16950" y="1680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75" name="Freeform 34"/>
          <p:cNvSpPr/>
          <p:nvPr/>
        </p:nvSpPr>
        <p:spPr>
          <a:xfrm>
            <a:off x="8734425" y="3275365"/>
            <a:ext cx="981077" cy="10997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0" extrusionOk="0">
                <a:moveTo>
                  <a:pt x="5700" y="11035"/>
                </a:moveTo>
                <a:cubicBezTo>
                  <a:pt x="5400" y="11035"/>
                  <a:pt x="5250" y="11170"/>
                  <a:pt x="5250" y="11438"/>
                </a:cubicBezTo>
                <a:cubicBezTo>
                  <a:pt x="5250" y="15597"/>
                  <a:pt x="5250" y="15597"/>
                  <a:pt x="5250" y="15597"/>
                </a:cubicBezTo>
                <a:cubicBezTo>
                  <a:pt x="5250" y="15865"/>
                  <a:pt x="5400" y="15999"/>
                  <a:pt x="5700" y="15999"/>
                </a:cubicBezTo>
                <a:cubicBezTo>
                  <a:pt x="6000" y="15999"/>
                  <a:pt x="6150" y="15865"/>
                  <a:pt x="6150" y="15597"/>
                </a:cubicBezTo>
                <a:cubicBezTo>
                  <a:pt x="6150" y="11438"/>
                  <a:pt x="6150" y="11438"/>
                  <a:pt x="6150" y="11438"/>
                </a:cubicBezTo>
                <a:cubicBezTo>
                  <a:pt x="6150" y="11170"/>
                  <a:pt x="6000" y="11035"/>
                  <a:pt x="5700" y="11035"/>
                </a:cubicBezTo>
                <a:close/>
                <a:moveTo>
                  <a:pt x="8550" y="11035"/>
                </a:moveTo>
                <a:cubicBezTo>
                  <a:pt x="8250" y="11035"/>
                  <a:pt x="8100" y="11170"/>
                  <a:pt x="8100" y="11438"/>
                </a:cubicBezTo>
                <a:cubicBezTo>
                  <a:pt x="8100" y="15597"/>
                  <a:pt x="8100" y="15597"/>
                  <a:pt x="8100" y="15597"/>
                </a:cubicBezTo>
                <a:cubicBezTo>
                  <a:pt x="8100" y="15865"/>
                  <a:pt x="8250" y="15999"/>
                  <a:pt x="8550" y="15999"/>
                </a:cubicBezTo>
                <a:cubicBezTo>
                  <a:pt x="8850" y="15999"/>
                  <a:pt x="9000" y="15865"/>
                  <a:pt x="9000" y="15597"/>
                </a:cubicBezTo>
                <a:cubicBezTo>
                  <a:pt x="9000" y="11438"/>
                  <a:pt x="9000" y="11438"/>
                  <a:pt x="9000" y="11438"/>
                </a:cubicBezTo>
                <a:cubicBezTo>
                  <a:pt x="9000" y="11170"/>
                  <a:pt x="8850" y="11035"/>
                  <a:pt x="8550" y="11035"/>
                </a:cubicBezTo>
                <a:close/>
                <a:moveTo>
                  <a:pt x="18000" y="12243"/>
                </a:moveTo>
                <a:cubicBezTo>
                  <a:pt x="18600" y="10499"/>
                  <a:pt x="18600" y="10499"/>
                  <a:pt x="18600" y="10499"/>
                </a:cubicBezTo>
                <a:cubicBezTo>
                  <a:pt x="18900" y="10499"/>
                  <a:pt x="18900" y="10499"/>
                  <a:pt x="18900" y="10499"/>
                </a:cubicBezTo>
                <a:cubicBezTo>
                  <a:pt x="19500" y="10499"/>
                  <a:pt x="19950" y="10096"/>
                  <a:pt x="19950" y="9560"/>
                </a:cubicBezTo>
                <a:cubicBezTo>
                  <a:pt x="19950" y="8084"/>
                  <a:pt x="19950" y="8084"/>
                  <a:pt x="19950" y="8084"/>
                </a:cubicBezTo>
                <a:cubicBezTo>
                  <a:pt x="19950" y="7547"/>
                  <a:pt x="19500" y="7011"/>
                  <a:pt x="18900" y="7011"/>
                </a:cubicBezTo>
                <a:cubicBezTo>
                  <a:pt x="16800" y="7011"/>
                  <a:pt x="16800" y="7011"/>
                  <a:pt x="16800" y="7011"/>
                </a:cubicBezTo>
                <a:cubicBezTo>
                  <a:pt x="14700" y="705"/>
                  <a:pt x="14700" y="705"/>
                  <a:pt x="14700" y="705"/>
                </a:cubicBezTo>
                <a:cubicBezTo>
                  <a:pt x="14400" y="168"/>
                  <a:pt x="13800" y="-100"/>
                  <a:pt x="13200" y="34"/>
                </a:cubicBezTo>
                <a:cubicBezTo>
                  <a:pt x="12900" y="168"/>
                  <a:pt x="12900" y="168"/>
                  <a:pt x="12900" y="168"/>
                </a:cubicBezTo>
                <a:cubicBezTo>
                  <a:pt x="12450" y="302"/>
                  <a:pt x="12000" y="839"/>
                  <a:pt x="12300" y="1376"/>
                </a:cubicBezTo>
                <a:cubicBezTo>
                  <a:pt x="14250" y="7011"/>
                  <a:pt x="14250" y="7011"/>
                  <a:pt x="14250" y="7011"/>
                </a:cubicBezTo>
                <a:cubicBezTo>
                  <a:pt x="5850" y="7011"/>
                  <a:pt x="5850" y="7011"/>
                  <a:pt x="5850" y="7011"/>
                </a:cubicBezTo>
                <a:cubicBezTo>
                  <a:pt x="7800" y="1376"/>
                  <a:pt x="7800" y="1376"/>
                  <a:pt x="7800" y="1376"/>
                </a:cubicBezTo>
                <a:cubicBezTo>
                  <a:pt x="7950" y="839"/>
                  <a:pt x="7650" y="302"/>
                  <a:pt x="7050" y="168"/>
                </a:cubicBezTo>
                <a:cubicBezTo>
                  <a:pt x="6750" y="34"/>
                  <a:pt x="6750" y="34"/>
                  <a:pt x="6750" y="34"/>
                </a:cubicBezTo>
                <a:cubicBezTo>
                  <a:pt x="6150" y="-100"/>
                  <a:pt x="5550" y="168"/>
                  <a:pt x="5400" y="705"/>
                </a:cubicBezTo>
                <a:cubicBezTo>
                  <a:pt x="3150" y="7011"/>
                  <a:pt x="3150" y="7011"/>
                  <a:pt x="3150" y="7011"/>
                </a:cubicBezTo>
                <a:cubicBezTo>
                  <a:pt x="1200" y="7011"/>
                  <a:pt x="1200" y="7011"/>
                  <a:pt x="1200" y="7011"/>
                </a:cubicBezTo>
                <a:cubicBezTo>
                  <a:pt x="450" y="7011"/>
                  <a:pt x="0" y="7547"/>
                  <a:pt x="0" y="8084"/>
                </a:cubicBezTo>
                <a:cubicBezTo>
                  <a:pt x="0" y="9560"/>
                  <a:pt x="0" y="9560"/>
                  <a:pt x="0" y="9560"/>
                </a:cubicBezTo>
                <a:cubicBezTo>
                  <a:pt x="0" y="10096"/>
                  <a:pt x="450" y="10499"/>
                  <a:pt x="1200" y="10499"/>
                </a:cubicBezTo>
                <a:cubicBezTo>
                  <a:pt x="1500" y="10499"/>
                  <a:pt x="1500" y="10499"/>
                  <a:pt x="1500" y="10499"/>
                </a:cubicBezTo>
                <a:cubicBezTo>
                  <a:pt x="3000" y="16268"/>
                  <a:pt x="3000" y="16268"/>
                  <a:pt x="3000" y="16268"/>
                </a:cubicBezTo>
                <a:cubicBezTo>
                  <a:pt x="3150" y="17073"/>
                  <a:pt x="4050" y="17609"/>
                  <a:pt x="4950" y="17609"/>
                </a:cubicBezTo>
                <a:cubicBezTo>
                  <a:pt x="11100" y="17609"/>
                  <a:pt x="11100" y="17609"/>
                  <a:pt x="11100" y="17609"/>
                </a:cubicBezTo>
                <a:cubicBezTo>
                  <a:pt x="11550" y="19890"/>
                  <a:pt x="13650" y="21500"/>
                  <a:pt x="16200" y="21500"/>
                </a:cubicBezTo>
                <a:cubicBezTo>
                  <a:pt x="19200" y="21500"/>
                  <a:pt x="21600" y="19353"/>
                  <a:pt x="21600" y="16804"/>
                </a:cubicBezTo>
                <a:cubicBezTo>
                  <a:pt x="21600" y="14658"/>
                  <a:pt x="20100" y="12914"/>
                  <a:pt x="18000" y="12243"/>
                </a:cubicBezTo>
                <a:close/>
                <a:moveTo>
                  <a:pt x="13200" y="1107"/>
                </a:moveTo>
                <a:cubicBezTo>
                  <a:pt x="13200" y="1107"/>
                  <a:pt x="13200" y="973"/>
                  <a:pt x="13200" y="973"/>
                </a:cubicBezTo>
                <a:cubicBezTo>
                  <a:pt x="13500" y="973"/>
                  <a:pt x="13500" y="973"/>
                  <a:pt x="13500" y="973"/>
                </a:cubicBezTo>
                <a:cubicBezTo>
                  <a:pt x="13500" y="973"/>
                  <a:pt x="13500" y="973"/>
                  <a:pt x="13500" y="973"/>
                </a:cubicBezTo>
                <a:cubicBezTo>
                  <a:pt x="13650" y="973"/>
                  <a:pt x="13650" y="973"/>
                  <a:pt x="13650" y="973"/>
                </a:cubicBezTo>
                <a:cubicBezTo>
                  <a:pt x="16200" y="8352"/>
                  <a:pt x="16200" y="8352"/>
                  <a:pt x="16200" y="8352"/>
                </a:cubicBezTo>
                <a:cubicBezTo>
                  <a:pt x="16200" y="8352"/>
                  <a:pt x="16200" y="8486"/>
                  <a:pt x="16200" y="8486"/>
                </a:cubicBezTo>
                <a:cubicBezTo>
                  <a:pt x="15900" y="8620"/>
                  <a:pt x="15900" y="8620"/>
                  <a:pt x="15900" y="8620"/>
                </a:cubicBezTo>
                <a:cubicBezTo>
                  <a:pt x="15750" y="8620"/>
                  <a:pt x="15750" y="8486"/>
                  <a:pt x="15750" y="8486"/>
                </a:cubicBezTo>
                <a:lnTo>
                  <a:pt x="13200" y="1107"/>
                </a:lnTo>
                <a:close/>
                <a:moveTo>
                  <a:pt x="3750" y="8352"/>
                </a:moveTo>
                <a:cubicBezTo>
                  <a:pt x="6300" y="973"/>
                  <a:pt x="6300" y="973"/>
                  <a:pt x="6300" y="973"/>
                </a:cubicBezTo>
                <a:cubicBezTo>
                  <a:pt x="6300" y="973"/>
                  <a:pt x="6450" y="839"/>
                  <a:pt x="6450" y="973"/>
                </a:cubicBezTo>
                <a:cubicBezTo>
                  <a:pt x="6750" y="973"/>
                  <a:pt x="6750" y="973"/>
                  <a:pt x="6750" y="973"/>
                </a:cubicBezTo>
                <a:cubicBezTo>
                  <a:pt x="6750" y="973"/>
                  <a:pt x="6900" y="1107"/>
                  <a:pt x="6750" y="1107"/>
                </a:cubicBezTo>
                <a:cubicBezTo>
                  <a:pt x="4350" y="8486"/>
                  <a:pt x="4350" y="8486"/>
                  <a:pt x="4350" y="8486"/>
                </a:cubicBezTo>
                <a:cubicBezTo>
                  <a:pt x="4200" y="8486"/>
                  <a:pt x="4200" y="8620"/>
                  <a:pt x="4050" y="8620"/>
                </a:cubicBezTo>
                <a:cubicBezTo>
                  <a:pt x="3900" y="8486"/>
                  <a:pt x="3900" y="8486"/>
                  <a:pt x="3900" y="8486"/>
                </a:cubicBezTo>
                <a:cubicBezTo>
                  <a:pt x="3750" y="8486"/>
                  <a:pt x="3750" y="8486"/>
                  <a:pt x="3750" y="8486"/>
                </a:cubicBezTo>
                <a:cubicBezTo>
                  <a:pt x="3750" y="8352"/>
                  <a:pt x="3750" y="8352"/>
                  <a:pt x="3750" y="8352"/>
                </a:cubicBezTo>
                <a:close/>
                <a:moveTo>
                  <a:pt x="1200" y="9560"/>
                </a:moveTo>
                <a:cubicBezTo>
                  <a:pt x="1050" y="9560"/>
                  <a:pt x="1050" y="9560"/>
                  <a:pt x="1050" y="9560"/>
                </a:cubicBezTo>
                <a:cubicBezTo>
                  <a:pt x="1050" y="8084"/>
                  <a:pt x="1050" y="8084"/>
                  <a:pt x="1050" y="8084"/>
                </a:cubicBezTo>
                <a:cubicBezTo>
                  <a:pt x="1050" y="7950"/>
                  <a:pt x="1050" y="7950"/>
                  <a:pt x="1200" y="7950"/>
                </a:cubicBezTo>
                <a:cubicBezTo>
                  <a:pt x="2850" y="7950"/>
                  <a:pt x="2850" y="7950"/>
                  <a:pt x="2850" y="7950"/>
                </a:cubicBezTo>
                <a:cubicBezTo>
                  <a:pt x="2850" y="8084"/>
                  <a:pt x="2850" y="8084"/>
                  <a:pt x="2850" y="8084"/>
                </a:cubicBezTo>
                <a:cubicBezTo>
                  <a:pt x="2700" y="8352"/>
                  <a:pt x="2700" y="8620"/>
                  <a:pt x="2850" y="8889"/>
                </a:cubicBezTo>
                <a:cubicBezTo>
                  <a:pt x="3000" y="9023"/>
                  <a:pt x="3300" y="9291"/>
                  <a:pt x="3600" y="9291"/>
                </a:cubicBezTo>
                <a:cubicBezTo>
                  <a:pt x="3750" y="9425"/>
                  <a:pt x="3750" y="9425"/>
                  <a:pt x="3750" y="9425"/>
                </a:cubicBezTo>
                <a:cubicBezTo>
                  <a:pt x="3750" y="9425"/>
                  <a:pt x="3750" y="9425"/>
                  <a:pt x="3750" y="9425"/>
                </a:cubicBezTo>
                <a:cubicBezTo>
                  <a:pt x="3900" y="9425"/>
                  <a:pt x="4050" y="9425"/>
                  <a:pt x="4200" y="9425"/>
                </a:cubicBezTo>
                <a:cubicBezTo>
                  <a:pt x="4650" y="9425"/>
                  <a:pt x="5100" y="9157"/>
                  <a:pt x="5250" y="8755"/>
                </a:cubicBezTo>
                <a:cubicBezTo>
                  <a:pt x="5550" y="7950"/>
                  <a:pt x="5550" y="7950"/>
                  <a:pt x="5550" y="7950"/>
                </a:cubicBezTo>
                <a:cubicBezTo>
                  <a:pt x="14550" y="7950"/>
                  <a:pt x="14550" y="7950"/>
                  <a:pt x="14550" y="7950"/>
                </a:cubicBezTo>
                <a:cubicBezTo>
                  <a:pt x="14700" y="8755"/>
                  <a:pt x="14700" y="8755"/>
                  <a:pt x="14700" y="8755"/>
                </a:cubicBezTo>
                <a:cubicBezTo>
                  <a:pt x="14850" y="9157"/>
                  <a:pt x="15300" y="9425"/>
                  <a:pt x="15900" y="9425"/>
                </a:cubicBezTo>
                <a:cubicBezTo>
                  <a:pt x="15900" y="9425"/>
                  <a:pt x="16050" y="9425"/>
                  <a:pt x="16200" y="9425"/>
                </a:cubicBezTo>
                <a:cubicBezTo>
                  <a:pt x="16200" y="9425"/>
                  <a:pt x="16200" y="9425"/>
                  <a:pt x="16200" y="9425"/>
                </a:cubicBezTo>
                <a:cubicBezTo>
                  <a:pt x="16500" y="9291"/>
                  <a:pt x="16500" y="9291"/>
                  <a:pt x="16500" y="9291"/>
                </a:cubicBezTo>
                <a:cubicBezTo>
                  <a:pt x="17100" y="9157"/>
                  <a:pt x="17400" y="8620"/>
                  <a:pt x="17100" y="8084"/>
                </a:cubicBezTo>
                <a:cubicBezTo>
                  <a:pt x="17100" y="7950"/>
                  <a:pt x="17100" y="7950"/>
                  <a:pt x="17100" y="7950"/>
                </a:cubicBezTo>
                <a:cubicBezTo>
                  <a:pt x="18900" y="7950"/>
                  <a:pt x="18900" y="7950"/>
                  <a:pt x="18900" y="7950"/>
                </a:cubicBezTo>
                <a:cubicBezTo>
                  <a:pt x="18900" y="7950"/>
                  <a:pt x="19050" y="7950"/>
                  <a:pt x="19050" y="8084"/>
                </a:cubicBezTo>
                <a:cubicBezTo>
                  <a:pt x="19050" y="9560"/>
                  <a:pt x="19050" y="9560"/>
                  <a:pt x="19050" y="9560"/>
                </a:cubicBezTo>
                <a:cubicBezTo>
                  <a:pt x="19050" y="9560"/>
                  <a:pt x="18900" y="9560"/>
                  <a:pt x="18900" y="9560"/>
                </a:cubicBezTo>
                <a:lnTo>
                  <a:pt x="1200" y="9560"/>
                </a:lnTo>
                <a:close/>
                <a:moveTo>
                  <a:pt x="11400" y="11035"/>
                </a:moveTo>
                <a:cubicBezTo>
                  <a:pt x="11100" y="11035"/>
                  <a:pt x="10950" y="11170"/>
                  <a:pt x="10950" y="11438"/>
                </a:cubicBezTo>
                <a:cubicBezTo>
                  <a:pt x="10950" y="15597"/>
                  <a:pt x="10950" y="15597"/>
                  <a:pt x="10950" y="15597"/>
                </a:cubicBezTo>
                <a:cubicBezTo>
                  <a:pt x="10950" y="15731"/>
                  <a:pt x="10950" y="15865"/>
                  <a:pt x="11100" y="15865"/>
                </a:cubicBezTo>
                <a:cubicBezTo>
                  <a:pt x="10950" y="16134"/>
                  <a:pt x="10950" y="16402"/>
                  <a:pt x="10950" y="16804"/>
                </a:cubicBezTo>
                <a:cubicBezTo>
                  <a:pt x="10950" y="16804"/>
                  <a:pt x="10950" y="16804"/>
                  <a:pt x="10950" y="16804"/>
                </a:cubicBezTo>
                <a:cubicBezTo>
                  <a:pt x="4950" y="16804"/>
                  <a:pt x="4950" y="16804"/>
                  <a:pt x="4950" y="16804"/>
                </a:cubicBezTo>
                <a:cubicBezTo>
                  <a:pt x="4950" y="16804"/>
                  <a:pt x="4950" y="16804"/>
                  <a:pt x="4950" y="16804"/>
                </a:cubicBezTo>
                <a:cubicBezTo>
                  <a:pt x="4500" y="16804"/>
                  <a:pt x="4050" y="16536"/>
                  <a:pt x="3900" y="16134"/>
                </a:cubicBezTo>
                <a:cubicBezTo>
                  <a:pt x="2400" y="10499"/>
                  <a:pt x="2400" y="10499"/>
                  <a:pt x="2400" y="10499"/>
                </a:cubicBezTo>
                <a:cubicBezTo>
                  <a:pt x="17550" y="10499"/>
                  <a:pt x="17550" y="10499"/>
                  <a:pt x="17550" y="10499"/>
                </a:cubicBezTo>
                <a:cubicBezTo>
                  <a:pt x="17100" y="12109"/>
                  <a:pt x="17100" y="12109"/>
                  <a:pt x="17100" y="12109"/>
                </a:cubicBezTo>
                <a:cubicBezTo>
                  <a:pt x="16800" y="11975"/>
                  <a:pt x="16500" y="11975"/>
                  <a:pt x="16200" y="11975"/>
                </a:cubicBezTo>
                <a:cubicBezTo>
                  <a:pt x="15750" y="11975"/>
                  <a:pt x="15300" y="12109"/>
                  <a:pt x="14700" y="12243"/>
                </a:cubicBezTo>
                <a:cubicBezTo>
                  <a:pt x="14700" y="11438"/>
                  <a:pt x="14700" y="11438"/>
                  <a:pt x="14700" y="11438"/>
                </a:cubicBezTo>
                <a:cubicBezTo>
                  <a:pt x="14700" y="11170"/>
                  <a:pt x="14550" y="11035"/>
                  <a:pt x="14250" y="11035"/>
                </a:cubicBezTo>
                <a:cubicBezTo>
                  <a:pt x="13950" y="11035"/>
                  <a:pt x="13800" y="11170"/>
                  <a:pt x="13800" y="11438"/>
                </a:cubicBezTo>
                <a:cubicBezTo>
                  <a:pt x="13800" y="12511"/>
                  <a:pt x="13800" y="12511"/>
                  <a:pt x="13800" y="12511"/>
                </a:cubicBezTo>
                <a:cubicBezTo>
                  <a:pt x="13050" y="12914"/>
                  <a:pt x="12450" y="13450"/>
                  <a:pt x="11850" y="13987"/>
                </a:cubicBezTo>
                <a:cubicBezTo>
                  <a:pt x="11850" y="11438"/>
                  <a:pt x="11850" y="11438"/>
                  <a:pt x="11850" y="11438"/>
                </a:cubicBezTo>
                <a:cubicBezTo>
                  <a:pt x="11850" y="11170"/>
                  <a:pt x="11700" y="11035"/>
                  <a:pt x="11400" y="11035"/>
                </a:cubicBezTo>
                <a:close/>
                <a:moveTo>
                  <a:pt x="16200" y="20561"/>
                </a:moveTo>
                <a:cubicBezTo>
                  <a:pt x="13950" y="20561"/>
                  <a:pt x="12000" y="18951"/>
                  <a:pt x="12000" y="16804"/>
                </a:cubicBezTo>
                <a:cubicBezTo>
                  <a:pt x="12000" y="14658"/>
                  <a:pt x="13950" y="12914"/>
                  <a:pt x="16200" y="12914"/>
                </a:cubicBezTo>
                <a:cubicBezTo>
                  <a:pt x="18600" y="12914"/>
                  <a:pt x="20550" y="14658"/>
                  <a:pt x="20550" y="16804"/>
                </a:cubicBezTo>
                <a:cubicBezTo>
                  <a:pt x="20550" y="18951"/>
                  <a:pt x="18600" y="20561"/>
                  <a:pt x="16200" y="20561"/>
                </a:cubicBezTo>
                <a:close/>
                <a:moveTo>
                  <a:pt x="18600" y="16268"/>
                </a:moveTo>
                <a:cubicBezTo>
                  <a:pt x="13950" y="16268"/>
                  <a:pt x="13950" y="16268"/>
                  <a:pt x="13950" y="16268"/>
                </a:cubicBezTo>
                <a:cubicBezTo>
                  <a:pt x="13650" y="16268"/>
                  <a:pt x="13350" y="16536"/>
                  <a:pt x="13350" y="16804"/>
                </a:cubicBezTo>
                <a:cubicBezTo>
                  <a:pt x="13350" y="16939"/>
                  <a:pt x="13650" y="17207"/>
                  <a:pt x="13950" y="17207"/>
                </a:cubicBezTo>
                <a:cubicBezTo>
                  <a:pt x="18600" y="17207"/>
                  <a:pt x="18600" y="17207"/>
                  <a:pt x="18600" y="17207"/>
                </a:cubicBezTo>
                <a:cubicBezTo>
                  <a:pt x="18900" y="17207"/>
                  <a:pt x="19200" y="16939"/>
                  <a:pt x="19200" y="16804"/>
                </a:cubicBezTo>
                <a:cubicBezTo>
                  <a:pt x="19200" y="16536"/>
                  <a:pt x="18900" y="16268"/>
                  <a:pt x="18600" y="1626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76" name="Freeform 35"/>
          <p:cNvSpPr/>
          <p:nvPr/>
        </p:nvSpPr>
        <p:spPr>
          <a:xfrm>
            <a:off x="8734425" y="4510440"/>
            <a:ext cx="981077" cy="10997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0" extrusionOk="0">
                <a:moveTo>
                  <a:pt x="5700" y="11035"/>
                </a:moveTo>
                <a:cubicBezTo>
                  <a:pt x="5400" y="11035"/>
                  <a:pt x="5250" y="11170"/>
                  <a:pt x="5250" y="11438"/>
                </a:cubicBezTo>
                <a:cubicBezTo>
                  <a:pt x="5250" y="15597"/>
                  <a:pt x="5250" y="15597"/>
                  <a:pt x="5250" y="15597"/>
                </a:cubicBezTo>
                <a:cubicBezTo>
                  <a:pt x="5250" y="15865"/>
                  <a:pt x="5400" y="15999"/>
                  <a:pt x="5700" y="15999"/>
                </a:cubicBezTo>
                <a:cubicBezTo>
                  <a:pt x="6000" y="15999"/>
                  <a:pt x="6150" y="15865"/>
                  <a:pt x="6150" y="15597"/>
                </a:cubicBezTo>
                <a:cubicBezTo>
                  <a:pt x="6150" y="11438"/>
                  <a:pt x="6150" y="11438"/>
                  <a:pt x="6150" y="11438"/>
                </a:cubicBezTo>
                <a:cubicBezTo>
                  <a:pt x="6150" y="11170"/>
                  <a:pt x="6000" y="11035"/>
                  <a:pt x="5700" y="11035"/>
                </a:cubicBezTo>
                <a:close/>
                <a:moveTo>
                  <a:pt x="8550" y="11035"/>
                </a:moveTo>
                <a:cubicBezTo>
                  <a:pt x="8250" y="11035"/>
                  <a:pt x="8100" y="11170"/>
                  <a:pt x="8100" y="11438"/>
                </a:cubicBezTo>
                <a:cubicBezTo>
                  <a:pt x="8100" y="15597"/>
                  <a:pt x="8100" y="15597"/>
                  <a:pt x="8100" y="15597"/>
                </a:cubicBezTo>
                <a:cubicBezTo>
                  <a:pt x="8100" y="15865"/>
                  <a:pt x="8250" y="15999"/>
                  <a:pt x="8550" y="15999"/>
                </a:cubicBezTo>
                <a:cubicBezTo>
                  <a:pt x="8850" y="15999"/>
                  <a:pt x="9000" y="15865"/>
                  <a:pt x="9000" y="15597"/>
                </a:cubicBezTo>
                <a:cubicBezTo>
                  <a:pt x="9000" y="11438"/>
                  <a:pt x="9000" y="11438"/>
                  <a:pt x="9000" y="11438"/>
                </a:cubicBezTo>
                <a:cubicBezTo>
                  <a:pt x="9000" y="11170"/>
                  <a:pt x="8850" y="11035"/>
                  <a:pt x="8550" y="11035"/>
                </a:cubicBezTo>
                <a:close/>
                <a:moveTo>
                  <a:pt x="14250" y="11035"/>
                </a:moveTo>
                <a:cubicBezTo>
                  <a:pt x="13950" y="11035"/>
                  <a:pt x="13800" y="11170"/>
                  <a:pt x="13800" y="11438"/>
                </a:cubicBezTo>
                <a:cubicBezTo>
                  <a:pt x="13800" y="12780"/>
                  <a:pt x="13800" y="12780"/>
                  <a:pt x="13800" y="12780"/>
                </a:cubicBezTo>
                <a:cubicBezTo>
                  <a:pt x="13800" y="13048"/>
                  <a:pt x="13950" y="13316"/>
                  <a:pt x="14250" y="13316"/>
                </a:cubicBezTo>
                <a:cubicBezTo>
                  <a:pt x="14550" y="13316"/>
                  <a:pt x="14700" y="13048"/>
                  <a:pt x="14700" y="12780"/>
                </a:cubicBezTo>
                <a:cubicBezTo>
                  <a:pt x="14700" y="11438"/>
                  <a:pt x="14700" y="11438"/>
                  <a:pt x="14700" y="11438"/>
                </a:cubicBezTo>
                <a:cubicBezTo>
                  <a:pt x="14700" y="11170"/>
                  <a:pt x="14550" y="11035"/>
                  <a:pt x="14250" y="11035"/>
                </a:cubicBezTo>
                <a:close/>
                <a:moveTo>
                  <a:pt x="18000" y="12243"/>
                </a:moveTo>
                <a:cubicBezTo>
                  <a:pt x="18600" y="10499"/>
                  <a:pt x="18600" y="10499"/>
                  <a:pt x="18600" y="10499"/>
                </a:cubicBezTo>
                <a:cubicBezTo>
                  <a:pt x="18900" y="10499"/>
                  <a:pt x="18900" y="10499"/>
                  <a:pt x="18900" y="10499"/>
                </a:cubicBezTo>
                <a:cubicBezTo>
                  <a:pt x="19500" y="10499"/>
                  <a:pt x="19950" y="10096"/>
                  <a:pt x="19950" y="9560"/>
                </a:cubicBezTo>
                <a:cubicBezTo>
                  <a:pt x="19950" y="8084"/>
                  <a:pt x="19950" y="8084"/>
                  <a:pt x="19950" y="8084"/>
                </a:cubicBezTo>
                <a:cubicBezTo>
                  <a:pt x="19950" y="7547"/>
                  <a:pt x="19500" y="7011"/>
                  <a:pt x="18900" y="7011"/>
                </a:cubicBezTo>
                <a:cubicBezTo>
                  <a:pt x="16800" y="7011"/>
                  <a:pt x="16800" y="7011"/>
                  <a:pt x="16800" y="7011"/>
                </a:cubicBezTo>
                <a:cubicBezTo>
                  <a:pt x="14700" y="705"/>
                  <a:pt x="14700" y="705"/>
                  <a:pt x="14700" y="705"/>
                </a:cubicBezTo>
                <a:cubicBezTo>
                  <a:pt x="14400" y="168"/>
                  <a:pt x="13800" y="-100"/>
                  <a:pt x="13200" y="34"/>
                </a:cubicBezTo>
                <a:cubicBezTo>
                  <a:pt x="12900" y="168"/>
                  <a:pt x="12900" y="168"/>
                  <a:pt x="12900" y="168"/>
                </a:cubicBezTo>
                <a:cubicBezTo>
                  <a:pt x="12450" y="302"/>
                  <a:pt x="12000" y="839"/>
                  <a:pt x="12300" y="1376"/>
                </a:cubicBezTo>
                <a:cubicBezTo>
                  <a:pt x="14250" y="7011"/>
                  <a:pt x="14250" y="7011"/>
                  <a:pt x="14250" y="7011"/>
                </a:cubicBezTo>
                <a:cubicBezTo>
                  <a:pt x="5850" y="7011"/>
                  <a:pt x="5850" y="7011"/>
                  <a:pt x="5850" y="7011"/>
                </a:cubicBezTo>
                <a:cubicBezTo>
                  <a:pt x="7800" y="1376"/>
                  <a:pt x="7800" y="1376"/>
                  <a:pt x="7800" y="1376"/>
                </a:cubicBezTo>
                <a:cubicBezTo>
                  <a:pt x="7950" y="839"/>
                  <a:pt x="7650" y="302"/>
                  <a:pt x="7050" y="168"/>
                </a:cubicBezTo>
                <a:cubicBezTo>
                  <a:pt x="6750" y="34"/>
                  <a:pt x="6750" y="34"/>
                  <a:pt x="6750" y="34"/>
                </a:cubicBezTo>
                <a:cubicBezTo>
                  <a:pt x="6150" y="-100"/>
                  <a:pt x="5550" y="168"/>
                  <a:pt x="5400" y="705"/>
                </a:cubicBezTo>
                <a:cubicBezTo>
                  <a:pt x="3150" y="7011"/>
                  <a:pt x="3150" y="7011"/>
                  <a:pt x="3150" y="7011"/>
                </a:cubicBezTo>
                <a:cubicBezTo>
                  <a:pt x="1200" y="7011"/>
                  <a:pt x="1200" y="7011"/>
                  <a:pt x="1200" y="7011"/>
                </a:cubicBezTo>
                <a:cubicBezTo>
                  <a:pt x="450" y="7011"/>
                  <a:pt x="0" y="7547"/>
                  <a:pt x="0" y="8084"/>
                </a:cubicBezTo>
                <a:cubicBezTo>
                  <a:pt x="0" y="9560"/>
                  <a:pt x="0" y="9560"/>
                  <a:pt x="0" y="9560"/>
                </a:cubicBezTo>
                <a:cubicBezTo>
                  <a:pt x="0" y="10096"/>
                  <a:pt x="450" y="10499"/>
                  <a:pt x="1200" y="10499"/>
                </a:cubicBezTo>
                <a:cubicBezTo>
                  <a:pt x="1500" y="10499"/>
                  <a:pt x="1500" y="10499"/>
                  <a:pt x="1500" y="10499"/>
                </a:cubicBezTo>
                <a:cubicBezTo>
                  <a:pt x="3000" y="16268"/>
                  <a:pt x="3000" y="16268"/>
                  <a:pt x="3000" y="16268"/>
                </a:cubicBezTo>
                <a:cubicBezTo>
                  <a:pt x="3150" y="17073"/>
                  <a:pt x="4050" y="17609"/>
                  <a:pt x="4950" y="17609"/>
                </a:cubicBezTo>
                <a:cubicBezTo>
                  <a:pt x="11100" y="17609"/>
                  <a:pt x="11100" y="17609"/>
                  <a:pt x="11100" y="17609"/>
                </a:cubicBezTo>
                <a:cubicBezTo>
                  <a:pt x="11550" y="19890"/>
                  <a:pt x="13650" y="21500"/>
                  <a:pt x="16200" y="21500"/>
                </a:cubicBezTo>
                <a:cubicBezTo>
                  <a:pt x="19200" y="21500"/>
                  <a:pt x="21600" y="19353"/>
                  <a:pt x="21600" y="16804"/>
                </a:cubicBezTo>
                <a:cubicBezTo>
                  <a:pt x="21600" y="14658"/>
                  <a:pt x="20100" y="12914"/>
                  <a:pt x="18000" y="12243"/>
                </a:cubicBezTo>
                <a:close/>
                <a:moveTo>
                  <a:pt x="13200" y="1107"/>
                </a:moveTo>
                <a:cubicBezTo>
                  <a:pt x="13200" y="1107"/>
                  <a:pt x="13200" y="973"/>
                  <a:pt x="13200" y="973"/>
                </a:cubicBezTo>
                <a:cubicBezTo>
                  <a:pt x="13500" y="973"/>
                  <a:pt x="13500" y="973"/>
                  <a:pt x="13500" y="973"/>
                </a:cubicBezTo>
                <a:cubicBezTo>
                  <a:pt x="13500" y="973"/>
                  <a:pt x="13500" y="973"/>
                  <a:pt x="13500" y="973"/>
                </a:cubicBezTo>
                <a:cubicBezTo>
                  <a:pt x="13650" y="973"/>
                  <a:pt x="13650" y="973"/>
                  <a:pt x="13650" y="973"/>
                </a:cubicBezTo>
                <a:cubicBezTo>
                  <a:pt x="16200" y="8352"/>
                  <a:pt x="16200" y="8352"/>
                  <a:pt x="16200" y="8352"/>
                </a:cubicBezTo>
                <a:cubicBezTo>
                  <a:pt x="16200" y="8352"/>
                  <a:pt x="16200" y="8352"/>
                  <a:pt x="16200" y="8486"/>
                </a:cubicBezTo>
                <a:cubicBezTo>
                  <a:pt x="16200" y="8486"/>
                  <a:pt x="16200" y="8486"/>
                  <a:pt x="16200" y="8486"/>
                </a:cubicBezTo>
                <a:cubicBezTo>
                  <a:pt x="15900" y="8620"/>
                  <a:pt x="15900" y="8620"/>
                  <a:pt x="15900" y="8620"/>
                </a:cubicBezTo>
                <a:cubicBezTo>
                  <a:pt x="15750" y="8620"/>
                  <a:pt x="15750" y="8486"/>
                  <a:pt x="15750" y="8486"/>
                </a:cubicBezTo>
                <a:lnTo>
                  <a:pt x="13200" y="1107"/>
                </a:lnTo>
                <a:close/>
                <a:moveTo>
                  <a:pt x="3750" y="8352"/>
                </a:moveTo>
                <a:cubicBezTo>
                  <a:pt x="6300" y="973"/>
                  <a:pt x="6300" y="973"/>
                  <a:pt x="6300" y="973"/>
                </a:cubicBezTo>
                <a:cubicBezTo>
                  <a:pt x="6300" y="973"/>
                  <a:pt x="6450" y="839"/>
                  <a:pt x="6450" y="973"/>
                </a:cubicBezTo>
                <a:cubicBezTo>
                  <a:pt x="6750" y="973"/>
                  <a:pt x="6750" y="973"/>
                  <a:pt x="6750" y="973"/>
                </a:cubicBezTo>
                <a:cubicBezTo>
                  <a:pt x="6750" y="973"/>
                  <a:pt x="6900" y="1107"/>
                  <a:pt x="6750" y="1107"/>
                </a:cubicBezTo>
                <a:cubicBezTo>
                  <a:pt x="4350" y="8486"/>
                  <a:pt x="4350" y="8486"/>
                  <a:pt x="4350" y="8486"/>
                </a:cubicBezTo>
                <a:cubicBezTo>
                  <a:pt x="4200" y="8486"/>
                  <a:pt x="4200" y="8620"/>
                  <a:pt x="4050" y="8620"/>
                </a:cubicBezTo>
                <a:cubicBezTo>
                  <a:pt x="3900" y="8486"/>
                  <a:pt x="3900" y="8486"/>
                  <a:pt x="3900" y="8486"/>
                </a:cubicBezTo>
                <a:cubicBezTo>
                  <a:pt x="3750" y="8486"/>
                  <a:pt x="3750" y="8486"/>
                  <a:pt x="3750" y="8486"/>
                </a:cubicBezTo>
                <a:cubicBezTo>
                  <a:pt x="3750" y="8352"/>
                  <a:pt x="3750" y="8352"/>
                  <a:pt x="3750" y="8352"/>
                </a:cubicBezTo>
                <a:close/>
                <a:moveTo>
                  <a:pt x="1200" y="9560"/>
                </a:moveTo>
                <a:cubicBezTo>
                  <a:pt x="1050" y="9560"/>
                  <a:pt x="1050" y="9560"/>
                  <a:pt x="1050" y="9560"/>
                </a:cubicBezTo>
                <a:cubicBezTo>
                  <a:pt x="1050" y="8084"/>
                  <a:pt x="1050" y="8084"/>
                  <a:pt x="1050" y="8084"/>
                </a:cubicBezTo>
                <a:cubicBezTo>
                  <a:pt x="1050" y="7950"/>
                  <a:pt x="1050" y="7950"/>
                  <a:pt x="1200" y="7950"/>
                </a:cubicBezTo>
                <a:cubicBezTo>
                  <a:pt x="2850" y="7950"/>
                  <a:pt x="2850" y="7950"/>
                  <a:pt x="2850" y="7950"/>
                </a:cubicBezTo>
                <a:cubicBezTo>
                  <a:pt x="2850" y="8084"/>
                  <a:pt x="2850" y="8084"/>
                  <a:pt x="2850" y="8084"/>
                </a:cubicBezTo>
                <a:cubicBezTo>
                  <a:pt x="2700" y="8352"/>
                  <a:pt x="2700" y="8620"/>
                  <a:pt x="2850" y="8889"/>
                </a:cubicBezTo>
                <a:cubicBezTo>
                  <a:pt x="3000" y="9023"/>
                  <a:pt x="3300" y="9291"/>
                  <a:pt x="3600" y="9291"/>
                </a:cubicBezTo>
                <a:cubicBezTo>
                  <a:pt x="3750" y="9425"/>
                  <a:pt x="3750" y="9425"/>
                  <a:pt x="3750" y="9425"/>
                </a:cubicBezTo>
                <a:cubicBezTo>
                  <a:pt x="3750" y="9425"/>
                  <a:pt x="3750" y="9425"/>
                  <a:pt x="3750" y="9425"/>
                </a:cubicBezTo>
                <a:cubicBezTo>
                  <a:pt x="3900" y="9425"/>
                  <a:pt x="4050" y="9425"/>
                  <a:pt x="4200" y="9425"/>
                </a:cubicBezTo>
                <a:cubicBezTo>
                  <a:pt x="4650" y="9425"/>
                  <a:pt x="5100" y="9157"/>
                  <a:pt x="5250" y="8755"/>
                </a:cubicBezTo>
                <a:cubicBezTo>
                  <a:pt x="5550" y="7950"/>
                  <a:pt x="5550" y="7950"/>
                  <a:pt x="5550" y="7950"/>
                </a:cubicBezTo>
                <a:cubicBezTo>
                  <a:pt x="14550" y="7950"/>
                  <a:pt x="14550" y="7950"/>
                  <a:pt x="14550" y="7950"/>
                </a:cubicBezTo>
                <a:cubicBezTo>
                  <a:pt x="14700" y="8755"/>
                  <a:pt x="14700" y="8755"/>
                  <a:pt x="14700" y="8755"/>
                </a:cubicBezTo>
                <a:cubicBezTo>
                  <a:pt x="14850" y="9157"/>
                  <a:pt x="15300" y="9425"/>
                  <a:pt x="15900" y="9425"/>
                </a:cubicBezTo>
                <a:cubicBezTo>
                  <a:pt x="15900" y="9425"/>
                  <a:pt x="16050" y="9425"/>
                  <a:pt x="16200" y="9425"/>
                </a:cubicBezTo>
                <a:cubicBezTo>
                  <a:pt x="16200" y="9425"/>
                  <a:pt x="16200" y="9425"/>
                  <a:pt x="16200" y="9425"/>
                </a:cubicBezTo>
                <a:cubicBezTo>
                  <a:pt x="16500" y="9291"/>
                  <a:pt x="16500" y="9291"/>
                  <a:pt x="16500" y="9291"/>
                </a:cubicBezTo>
                <a:cubicBezTo>
                  <a:pt x="16650" y="9291"/>
                  <a:pt x="16950" y="9023"/>
                  <a:pt x="17100" y="8889"/>
                </a:cubicBezTo>
                <a:cubicBezTo>
                  <a:pt x="17250" y="8620"/>
                  <a:pt x="17250" y="8352"/>
                  <a:pt x="17100" y="8084"/>
                </a:cubicBezTo>
                <a:cubicBezTo>
                  <a:pt x="17100" y="7950"/>
                  <a:pt x="17100" y="7950"/>
                  <a:pt x="17100" y="7950"/>
                </a:cubicBezTo>
                <a:cubicBezTo>
                  <a:pt x="18900" y="7950"/>
                  <a:pt x="18900" y="7950"/>
                  <a:pt x="18900" y="7950"/>
                </a:cubicBezTo>
                <a:cubicBezTo>
                  <a:pt x="18900" y="7950"/>
                  <a:pt x="19050" y="7950"/>
                  <a:pt x="19050" y="8084"/>
                </a:cubicBezTo>
                <a:cubicBezTo>
                  <a:pt x="19050" y="9560"/>
                  <a:pt x="19050" y="9560"/>
                  <a:pt x="19050" y="9560"/>
                </a:cubicBezTo>
                <a:cubicBezTo>
                  <a:pt x="19050" y="9560"/>
                  <a:pt x="18900" y="9560"/>
                  <a:pt x="18900" y="9560"/>
                </a:cubicBezTo>
                <a:lnTo>
                  <a:pt x="1200" y="9560"/>
                </a:lnTo>
                <a:close/>
                <a:moveTo>
                  <a:pt x="11400" y="11035"/>
                </a:moveTo>
                <a:cubicBezTo>
                  <a:pt x="11100" y="11035"/>
                  <a:pt x="10950" y="11170"/>
                  <a:pt x="10950" y="11438"/>
                </a:cubicBezTo>
                <a:cubicBezTo>
                  <a:pt x="10950" y="15597"/>
                  <a:pt x="10950" y="15597"/>
                  <a:pt x="10950" y="15597"/>
                </a:cubicBezTo>
                <a:cubicBezTo>
                  <a:pt x="10950" y="15731"/>
                  <a:pt x="10950" y="15865"/>
                  <a:pt x="11100" y="15865"/>
                </a:cubicBezTo>
                <a:cubicBezTo>
                  <a:pt x="10950" y="16134"/>
                  <a:pt x="10950" y="16402"/>
                  <a:pt x="10950" y="16804"/>
                </a:cubicBezTo>
                <a:cubicBezTo>
                  <a:pt x="10950" y="16804"/>
                  <a:pt x="10950" y="16804"/>
                  <a:pt x="10950" y="16804"/>
                </a:cubicBezTo>
                <a:cubicBezTo>
                  <a:pt x="4950" y="16804"/>
                  <a:pt x="4950" y="16804"/>
                  <a:pt x="4950" y="16804"/>
                </a:cubicBezTo>
                <a:cubicBezTo>
                  <a:pt x="4950" y="16804"/>
                  <a:pt x="4950" y="16804"/>
                  <a:pt x="4950" y="16804"/>
                </a:cubicBezTo>
                <a:cubicBezTo>
                  <a:pt x="4500" y="16804"/>
                  <a:pt x="4050" y="16536"/>
                  <a:pt x="3900" y="16134"/>
                </a:cubicBezTo>
                <a:cubicBezTo>
                  <a:pt x="2400" y="10499"/>
                  <a:pt x="2400" y="10499"/>
                  <a:pt x="2400" y="10499"/>
                </a:cubicBezTo>
                <a:cubicBezTo>
                  <a:pt x="17550" y="10499"/>
                  <a:pt x="17550" y="10499"/>
                  <a:pt x="17550" y="10499"/>
                </a:cubicBezTo>
                <a:cubicBezTo>
                  <a:pt x="17100" y="12109"/>
                  <a:pt x="17100" y="12109"/>
                  <a:pt x="17100" y="12109"/>
                </a:cubicBezTo>
                <a:cubicBezTo>
                  <a:pt x="16800" y="11975"/>
                  <a:pt x="16500" y="11975"/>
                  <a:pt x="16200" y="11975"/>
                </a:cubicBezTo>
                <a:cubicBezTo>
                  <a:pt x="14400" y="11975"/>
                  <a:pt x="12900" y="12780"/>
                  <a:pt x="11850" y="13987"/>
                </a:cubicBezTo>
                <a:cubicBezTo>
                  <a:pt x="11850" y="11438"/>
                  <a:pt x="11850" y="11438"/>
                  <a:pt x="11850" y="11438"/>
                </a:cubicBezTo>
                <a:cubicBezTo>
                  <a:pt x="11850" y="11170"/>
                  <a:pt x="11700" y="11035"/>
                  <a:pt x="11400" y="11035"/>
                </a:cubicBezTo>
                <a:close/>
                <a:moveTo>
                  <a:pt x="16200" y="20561"/>
                </a:moveTo>
                <a:cubicBezTo>
                  <a:pt x="13950" y="20561"/>
                  <a:pt x="12000" y="18951"/>
                  <a:pt x="12000" y="16804"/>
                </a:cubicBezTo>
                <a:cubicBezTo>
                  <a:pt x="12000" y="14658"/>
                  <a:pt x="13950" y="12914"/>
                  <a:pt x="16200" y="12914"/>
                </a:cubicBezTo>
                <a:cubicBezTo>
                  <a:pt x="18600" y="12914"/>
                  <a:pt x="20550" y="14658"/>
                  <a:pt x="20550" y="16804"/>
                </a:cubicBezTo>
                <a:cubicBezTo>
                  <a:pt x="20550" y="18951"/>
                  <a:pt x="18600" y="20561"/>
                  <a:pt x="16200" y="20561"/>
                </a:cubicBezTo>
                <a:close/>
                <a:moveTo>
                  <a:pt x="18600" y="16268"/>
                </a:moveTo>
                <a:cubicBezTo>
                  <a:pt x="16800" y="16268"/>
                  <a:pt x="16800" y="16268"/>
                  <a:pt x="16800" y="16268"/>
                </a:cubicBezTo>
                <a:cubicBezTo>
                  <a:pt x="16800" y="14658"/>
                  <a:pt x="16800" y="14658"/>
                  <a:pt x="16800" y="14658"/>
                </a:cubicBezTo>
                <a:cubicBezTo>
                  <a:pt x="16800" y="14389"/>
                  <a:pt x="16500" y="14121"/>
                  <a:pt x="16200" y="14121"/>
                </a:cubicBezTo>
                <a:cubicBezTo>
                  <a:pt x="16050" y="14121"/>
                  <a:pt x="15750" y="14389"/>
                  <a:pt x="15750" y="14658"/>
                </a:cubicBezTo>
                <a:cubicBezTo>
                  <a:pt x="15750" y="16268"/>
                  <a:pt x="15750" y="16268"/>
                  <a:pt x="15750" y="16268"/>
                </a:cubicBezTo>
                <a:cubicBezTo>
                  <a:pt x="13950" y="16268"/>
                  <a:pt x="13950" y="16268"/>
                  <a:pt x="13950" y="16268"/>
                </a:cubicBezTo>
                <a:cubicBezTo>
                  <a:pt x="13650" y="16268"/>
                  <a:pt x="13350" y="16536"/>
                  <a:pt x="13350" y="16804"/>
                </a:cubicBezTo>
                <a:cubicBezTo>
                  <a:pt x="13350" y="16939"/>
                  <a:pt x="13650" y="17207"/>
                  <a:pt x="13950" y="17207"/>
                </a:cubicBezTo>
                <a:cubicBezTo>
                  <a:pt x="15750" y="17207"/>
                  <a:pt x="15750" y="17207"/>
                  <a:pt x="15750" y="17207"/>
                </a:cubicBezTo>
                <a:cubicBezTo>
                  <a:pt x="15750" y="18951"/>
                  <a:pt x="15750" y="18951"/>
                  <a:pt x="15750" y="18951"/>
                </a:cubicBezTo>
                <a:cubicBezTo>
                  <a:pt x="15750" y="19085"/>
                  <a:pt x="16050" y="19353"/>
                  <a:pt x="16200" y="19353"/>
                </a:cubicBezTo>
                <a:cubicBezTo>
                  <a:pt x="16500" y="19353"/>
                  <a:pt x="16800" y="19085"/>
                  <a:pt x="16800" y="18951"/>
                </a:cubicBezTo>
                <a:cubicBezTo>
                  <a:pt x="16800" y="17207"/>
                  <a:pt x="16800" y="17207"/>
                  <a:pt x="16800" y="17207"/>
                </a:cubicBezTo>
                <a:cubicBezTo>
                  <a:pt x="18600" y="17207"/>
                  <a:pt x="18600" y="17207"/>
                  <a:pt x="18600" y="17207"/>
                </a:cubicBezTo>
                <a:cubicBezTo>
                  <a:pt x="18900" y="17207"/>
                  <a:pt x="19200" y="16939"/>
                  <a:pt x="19200" y="16804"/>
                </a:cubicBezTo>
                <a:cubicBezTo>
                  <a:pt x="19200" y="16536"/>
                  <a:pt x="18900" y="16268"/>
                  <a:pt x="18600" y="1626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77" name="Freeform 36"/>
          <p:cNvSpPr/>
          <p:nvPr/>
        </p:nvSpPr>
        <p:spPr>
          <a:xfrm>
            <a:off x="8680452" y="5775326"/>
            <a:ext cx="1089027" cy="1082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85" y="8613"/>
                </a:moveTo>
                <a:cubicBezTo>
                  <a:pt x="18225" y="8613"/>
                  <a:pt x="18225" y="8613"/>
                  <a:pt x="18225" y="8613"/>
                </a:cubicBezTo>
                <a:cubicBezTo>
                  <a:pt x="15795" y="820"/>
                  <a:pt x="15795" y="820"/>
                  <a:pt x="15795" y="820"/>
                </a:cubicBezTo>
                <a:cubicBezTo>
                  <a:pt x="15660" y="547"/>
                  <a:pt x="15525" y="273"/>
                  <a:pt x="15255" y="137"/>
                </a:cubicBezTo>
                <a:cubicBezTo>
                  <a:pt x="14985" y="0"/>
                  <a:pt x="14580" y="0"/>
                  <a:pt x="14310" y="0"/>
                </a:cubicBezTo>
                <a:cubicBezTo>
                  <a:pt x="14040" y="137"/>
                  <a:pt x="14040" y="137"/>
                  <a:pt x="14040" y="137"/>
                </a:cubicBezTo>
                <a:cubicBezTo>
                  <a:pt x="13365" y="273"/>
                  <a:pt x="13095" y="957"/>
                  <a:pt x="13230" y="1641"/>
                </a:cubicBezTo>
                <a:cubicBezTo>
                  <a:pt x="15390" y="8613"/>
                  <a:pt x="15390" y="8613"/>
                  <a:pt x="15390" y="8613"/>
                </a:cubicBezTo>
                <a:cubicBezTo>
                  <a:pt x="6210" y="8613"/>
                  <a:pt x="6210" y="8613"/>
                  <a:pt x="6210" y="8613"/>
                </a:cubicBezTo>
                <a:cubicBezTo>
                  <a:pt x="8370" y="1641"/>
                  <a:pt x="8370" y="1641"/>
                  <a:pt x="8370" y="1641"/>
                </a:cubicBezTo>
                <a:cubicBezTo>
                  <a:pt x="8505" y="957"/>
                  <a:pt x="8235" y="273"/>
                  <a:pt x="7560" y="137"/>
                </a:cubicBezTo>
                <a:cubicBezTo>
                  <a:pt x="7290" y="0"/>
                  <a:pt x="7290" y="0"/>
                  <a:pt x="7290" y="0"/>
                </a:cubicBezTo>
                <a:cubicBezTo>
                  <a:pt x="7020" y="0"/>
                  <a:pt x="6615" y="0"/>
                  <a:pt x="6345" y="137"/>
                </a:cubicBezTo>
                <a:cubicBezTo>
                  <a:pt x="6075" y="273"/>
                  <a:pt x="5940" y="547"/>
                  <a:pt x="5805" y="820"/>
                </a:cubicBezTo>
                <a:cubicBezTo>
                  <a:pt x="3375" y="8613"/>
                  <a:pt x="3375" y="8613"/>
                  <a:pt x="3375" y="8613"/>
                </a:cubicBezTo>
                <a:cubicBezTo>
                  <a:pt x="1215" y="8613"/>
                  <a:pt x="1215" y="8613"/>
                  <a:pt x="1215" y="8613"/>
                </a:cubicBezTo>
                <a:cubicBezTo>
                  <a:pt x="540" y="8613"/>
                  <a:pt x="0" y="9159"/>
                  <a:pt x="0" y="9843"/>
                </a:cubicBezTo>
                <a:cubicBezTo>
                  <a:pt x="0" y="11620"/>
                  <a:pt x="0" y="11620"/>
                  <a:pt x="0" y="11620"/>
                </a:cubicBezTo>
                <a:cubicBezTo>
                  <a:pt x="0" y="12304"/>
                  <a:pt x="540" y="12714"/>
                  <a:pt x="1215" y="12714"/>
                </a:cubicBezTo>
                <a:cubicBezTo>
                  <a:pt x="1620" y="12714"/>
                  <a:pt x="1620" y="12714"/>
                  <a:pt x="1620" y="12714"/>
                </a:cubicBezTo>
                <a:cubicBezTo>
                  <a:pt x="3240" y="19959"/>
                  <a:pt x="3240" y="19959"/>
                  <a:pt x="3240" y="19959"/>
                </a:cubicBezTo>
                <a:cubicBezTo>
                  <a:pt x="3510" y="20916"/>
                  <a:pt x="4320" y="21600"/>
                  <a:pt x="5265" y="21600"/>
                </a:cubicBezTo>
                <a:cubicBezTo>
                  <a:pt x="16335" y="21600"/>
                  <a:pt x="16335" y="21600"/>
                  <a:pt x="16335" y="21600"/>
                </a:cubicBezTo>
                <a:cubicBezTo>
                  <a:pt x="17280" y="21600"/>
                  <a:pt x="18090" y="20916"/>
                  <a:pt x="18360" y="19959"/>
                </a:cubicBezTo>
                <a:cubicBezTo>
                  <a:pt x="19980" y="12714"/>
                  <a:pt x="19980" y="12714"/>
                  <a:pt x="19980" y="12714"/>
                </a:cubicBezTo>
                <a:cubicBezTo>
                  <a:pt x="20385" y="12714"/>
                  <a:pt x="20385" y="12714"/>
                  <a:pt x="20385" y="12714"/>
                </a:cubicBezTo>
                <a:cubicBezTo>
                  <a:pt x="21060" y="12714"/>
                  <a:pt x="21600" y="12304"/>
                  <a:pt x="21600" y="11620"/>
                </a:cubicBezTo>
                <a:cubicBezTo>
                  <a:pt x="21600" y="9843"/>
                  <a:pt x="21600" y="9843"/>
                  <a:pt x="21600" y="9843"/>
                </a:cubicBezTo>
                <a:cubicBezTo>
                  <a:pt x="21600" y="9159"/>
                  <a:pt x="21060" y="8613"/>
                  <a:pt x="20385" y="8613"/>
                </a:cubicBezTo>
                <a:close/>
                <a:moveTo>
                  <a:pt x="14175" y="1367"/>
                </a:moveTo>
                <a:cubicBezTo>
                  <a:pt x="14175" y="1230"/>
                  <a:pt x="14175" y="1094"/>
                  <a:pt x="14310" y="1094"/>
                </a:cubicBezTo>
                <a:cubicBezTo>
                  <a:pt x="14580" y="957"/>
                  <a:pt x="14580" y="957"/>
                  <a:pt x="14580" y="957"/>
                </a:cubicBezTo>
                <a:cubicBezTo>
                  <a:pt x="14580" y="957"/>
                  <a:pt x="14715" y="957"/>
                  <a:pt x="14715" y="957"/>
                </a:cubicBezTo>
                <a:cubicBezTo>
                  <a:pt x="14715" y="957"/>
                  <a:pt x="14715" y="957"/>
                  <a:pt x="14715" y="957"/>
                </a:cubicBezTo>
                <a:cubicBezTo>
                  <a:pt x="14850" y="1094"/>
                  <a:pt x="14850" y="1094"/>
                  <a:pt x="14850" y="1094"/>
                </a:cubicBezTo>
                <a:cubicBezTo>
                  <a:pt x="17550" y="10116"/>
                  <a:pt x="17550" y="10116"/>
                  <a:pt x="17550" y="10116"/>
                </a:cubicBezTo>
                <a:cubicBezTo>
                  <a:pt x="17685" y="10253"/>
                  <a:pt x="17550" y="10390"/>
                  <a:pt x="17550" y="10390"/>
                </a:cubicBezTo>
                <a:cubicBezTo>
                  <a:pt x="17145" y="10527"/>
                  <a:pt x="17145" y="10527"/>
                  <a:pt x="17145" y="10527"/>
                </a:cubicBezTo>
                <a:cubicBezTo>
                  <a:pt x="17145" y="10527"/>
                  <a:pt x="17145" y="10527"/>
                  <a:pt x="17010" y="10527"/>
                </a:cubicBezTo>
                <a:cubicBezTo>
                  <a:pt x="17010" y="10390"/>
                  <a:pt x="17010" y="10390"/>
                  <a:pt x="17010" y="10390"/>
                </a:cubicBezTo>
                <a:lnTo>
                  <a:pt x="14175" y="1367"/>
                </a:lnTo>
                <a:close/>
                <a:moveTo>
                  <a:pt x="4050" y="10116"/>
                </a:moveTo>
                <a:cubicBezTo>
                  <a:pt x="6750" y="1094"/>
                  <a:pt x="6750" y="1094"/>
                  <a:pt x="6750" y="1094"/>
                </a:cubicBezTo>
                <a:cubicBezTo>
                  <a:pt x="6750" y="1094"/>
                  <a:pt x="6750" y="1094"/>
                  <a:pt x="6885" y="957"/>
                </a:cubicBezTo>
                <a:cubicBezTo>
                  <a:pt x="6885" y="957"/>
                  <a:pt x="6885" y="957"/>
                  <a:pt x="7020" y="957"/>
                </a:cubicBezTo>
                <a:cubicBezTo>
                  <a:pt x="7290" y="1094"/>
                  <a:pt x="7290" y="1094"/>
                  <a:pt x="7290" y="1094"/>
                </a:cubicBezTo>
                <a:cubicBezTo>
                  <a:pt x="7425" y="1094"/>
                  <a:pt x="7425" y="1230"/>
                  <a:pt x="7425" y="1367"/>
                </a:cubicBezTo>
                <a:cubicBezTo>
                  <a:pt x="4590" y="10390"/>
                  <a:pt x="4590" y="10390"/>
                  <a:pt x="4590" y="10390"/>
                </a:cubicBezTo>
                <a:cubicBezTo>
                  <a:pt x="4590" y="10390"/>
                  <a:pt x="4590" y="10390"/>
                  <a:pt x="4590" y="10527"/>
                </a:cubicBezTo>
                <a:cubicBezTo>
                  <a:pt x="4455" y="10527"/>
                  <a:pt x="4455" y="10527"/>
                  <a:pt x="4455" y="10527"/>
                </a:cubicBezTo>
                <a:cubicBezTo>
                  <a:pt x="4050" y="10390"/>
                  <a:pt x="4050" y="10390"/>
                  <a:pt x="4050" y="10390"/>
                </a:cubicBezTo>
                <a:cubicBezTo>
                  <a:pt x="4050" y="10390"/>
                  <a:pt x="3915" y="10253"/>
                  <a:pt x="4050" y="10116"/>
                </a:cubicBezTo>
                <a:close/>
                <a:moveTo>
                  <a:pt x="17415" y="19686"/>
                </a:moveTo>
                <a:cubicBezTo>
                  <a:pt x="17280" y="20233"/>
                  <a:pt x="16875" y="20506"/>
                  <a:pt x="16335" y="20506"/>
                </a:cubicBezTo>
                <a:cubicBezTo>
                  <a:pt x="5265" y="20506"/>
                  <a:pt x="5265" y="20506"/>
                  <a:pt x="5265" y="20506"/>
                </a:cubicBezTo>
                <a:cubicBezTo>
                  <a:pt x="4725" y="20506"/>
                  <a:pt x="4320" y="20233"/>
                  <a:pt x="4185" y="19686"/>
                </a:cubicBezTo>
                <a:cubicBezTo>
                  <a:pt x="2565" y="12714"/>
                  <a:pt x="2565" y="12714"/>
                  <a:pt x="2565" y="12714"/>
                </a:cubicBezTo>
                <a:cubicBezTo>
                  <a:pt x="19035" y="12714"/>
                  <a:pt x="19035" y="12714"/>
                  <a:pt x="19035" y="12714"/>
                </a:cubicBezTo>
                <a:lnTo>
                  <a:pt x="17415" y="19686"/>
                </a:lnTo>
                <a:close/>
                <a:moveTo>
                  <a:pt x="20385" y="11757"/>
                </a:moveTo>
                <a:cubicBezTo>
                  <a:pt x="1215" y="11757"/>
                  <a:pt x="1215" y="11757"/>
                  <a:pt x="1215" y="11757"/>
                </a:cubicBezTo>
                <a:cubicBezTo>
                  <a:pt x="1080" y="11757"/>
                  <a:pt x="945" y="11757"/>
                  <a:pt x="945" y="11620"/>
                </a:cubicBezTo>
                <a:cubicBezTo>
                  <a:pt x="945" y="9843"/>
                  <a:pt x="945" y="9843"/>
                  <a:pt x="945" y="9843"/>
                </a:cubicBezTo>
                <a:cubicBezTo>
                  <a:pt x="945" y="9706"/>
                  <a:pt x="1080" y="9570"/>
                  <a:pt x="1215" y="9570"/>
                </a:cubicBezTo>
                <a:cubicBezTo>
                  <a:pt x="3105" y="9570"/>
                  <a:pt x="3105" y="9570"/>
                  <a:pt x="3105" y="9570"/>
                </a:cubicBezTo>
                <a:cubicBezTo>
                  <a:pt x="3105" y="9843"/>
                  <a:pt x="3105" y="9843"/>
                  <a:pt x="3105" y="9843"/>
                </a:cubicBezTo>
                <a:cubicBezTo>
                  <a:pt x="2835" y="10527"/>
                  <a:pt x="3240" y="11073"/>
                  <a:pt x="3780" y="11347"/>
                </a:cubicBezTo>
                <a:cubicBezTo>
                  <a:pt x="4050" y="11484"/>
                  <a:pt x="4050" y="11484"/>
                  <a:pt x="4050" y="11484"/>
                </a:cubicBezTo>
                <a:cubicBezTo>
                  <a:pt x="4185" y="11484"/>
                  <a:pt x="4320" y="11484"/>
                  <a:pt x="4455" y="11484"/>
                </a:cubicBezTo>
                <a:cubicBezTo>
                  <a:pt x="4590" y="11484"/>
                  <a:pt x="4860" y="11484"/>
                  <a:pt x="4995" y="11347"/>
                </a:cubicBezTo>
                <a:cubicBezTo>
                  <a:pt x="5265" y="11210"/>
                  <a:pt x="5535" y="10937"/>
                  <a:pt x="5535" y="10663"/>
                </a:cubicBezTo>
                <a:cubicBezTo>
                  <a:pt x="5940" y="9570"/>
                  <a:pt x="5940" y="9570"/>
                  <a:pt x="5940" y="9570"/>
                </a:cubicBezTo>
                <a:cubicBezTo>
                  <a:pt x="15660" y="9570"/>
                  <a:pt x="15660" y="9570"/>
                  <a:pt x="15660" y="9570"/>
                </a:cubicBezTo>
                <a:cubicBezTo>
                  <a:pt x="16065" y="10663"/>
                  <a:pt x="16065" y="10663"/>
                  <a:pt x="16065" y="10663"/>
                </a:cubicBezTo>
                <a:cubicBezTo>
                  <a:pt x="16065" y="10937"/>
                  <a:pt x="16335" y="11210"/>
                  <a:pt x="16605" y="11347"/>
                </a:cubicBezTo>
                <a:cubicBezTo>
                  <a:pt x="16740" y="11484"/>
                  <a:pt x="17010" y="11484"/>
                  <a:pt x="17145" y="11484"/>
                </a:cubicBezTo>
                <a:cubicBezTo>
                  <a:pt x="17280" y="11484"/>
                  <a:pt x="17415" y="11484"/>
                  <a:pt x="17550" y="11484"/>
                </a:cubicBezTo>
                <a:cubicBezTo>
                  <a:pt x="17820" y="11347"/>
                  <a:pt x="17820" y="11347"/>
                  <a:pt x="17820" y="11347"/>
                </a:cubicBezTo>
                <a:cubicBezTo>
                  <a:pt x="18360" y="11073"/>
                  <a:pt x="18765" y="10527"/>
                  <a:pt x="18495" y="9843"/>
                </a:cubicBezTo>
                <a:cubicBezTo>
                  <a:pt x="18495" y="9570"/>
                  <a:pt x="18495" y="9570"/>
                  <a:pt x="18495" y="9570"/>
                </a:cubicBezTo>
                <a:cubicBezTo>
                  <a:pt x="20385" y="9570"/>
                  <a:pt x="20385" y="9570"/>
                  <a:pt x="20385" y="9570"/>
                </a:cubicBezTo>
                <a:cubicBezTo>
                  <a:pt x="20520" y="9570"/>
                  <a:pt x="20655" y="9706"/>
                  <a:pt x="20655" y="9843"/>
                </a:cubicBezTo>
                <a:cubicBezTo>
                  <a:pt x="20655" y="11620"/>
                  <a:pt x="20655" y="11620"/>
                  <a:pt x="20655" y="11620"/>
                </a:cubicBezTo>
                <a:cubicBezTo>
                  <a:pt x="20655" y="11620"/>
                  <a:pt x="20655" y="11620"/>
                  <a:pt x="20655" y="11620"/>
                </a:cubicBezTo>
                <a:cubicBezTo>
                  <a:pt x="20655" y="11757"/>
                  <a:pt x="20520" y="11757"/>
                  <a:pt x="20385" y="11757"/>
                </a:cubicBezTo>
                <a:close/>
                <a:moveTo>
                  <a:pt x="6210" y="13534"/>
                </a:moveTo>
                <a:cubicBezTo>
                  <a:pt x="5940" y="13534"/>
                  <a:pt x="5670" y="13671"/>
                  <a:pt x="5670" y="13944"/>
                </a:cubicBezTo>
                <a:cubicBezTo>
                  <a:pt x="5670" y="19139"/>
                  <a:pt x="5670" y="19139"/>
                  <a:pt x="5670" y="19139"/>
                </a:cubicBezTo>
                <a:cubicBezTo>
                  <a:pt x="5670" y="19413"/>
                  <a:pt x="5940" y="19549"/>
                  <a:pt x="6210" y="19549"/>
                </a:cubicBezTo>
                <a:cubicBezTo>
                  <a:pt x="6480" y="19549"/>
                  <a:pt x="6615" y="19413"/>
                  <a:pt x="6615" y="19139"/>
                </a:cubicBezTo>
                <a:cubicBezTo>
                  <a:pt x="6615" y="13944"/>
                  <a:pt x="6615" y="13944"/>
                  <a:pt x="6615" y="13944"/>
                </a:cubicBezTo>
                <a:cubicBezTo>
                  <a:pt x="6615" y="13671"/>
                  <a:pt x="6480" y="13534"/>
                  <a:pt x="6210" y="13534"/>
                </a:cubicBezTo>
                <a:close/>
                <a:moveTo>
                  <a:pt x="9315" y="13534"/>
                </a:moveTo>
                <a:cubicBezTo>
                  <a:pt x="9045" y="13534"/>
                  <a:pt x="8775" y="13671"/>
                  <a:pt x="8775" y="13944"/>
                </a:cubicBezTo>
                <a:cubicBezTo>
                  <a:pt x="8775" y="19139"/>
                  <a:pt x="8775" y="19139"/>
                  <a:pt x="8775" y="19139"/>
                </a:cubicBezTo>
                <a:cubicBezTo>
                  <a:pt x="8775" y="19413"/>
                  <a:pt x="9045" y="19549"/>
                  <a:pt x="9315" y="19549"/>
                </a:cubicBezTo>
                <a:cubicBezTo>
                  <a:pt x="9585" y="19549"/>
                  <a:pt x="9720" y="19413"/>
                  <a:pt x="9720" y="19139"/>
                </a:cubicBezTo>
                <a:cubicBezTo>
                  <a:pt x="9720" y="13944"/>
                  <a:pt x="9720" y="13944"/>
                  <a:pt x="9720" y="13944"/>
                </a:cubicBezTo>
                <a:cubicBezTo>
                  <a:pt x="9720" y="13671"/>
                  <a:pt x="9585" y="13534"/>
                  <a:pt x="9315" y="13534"/>
                </a:cubicBezTo>
                <a:close/>
                <a:moveTo>
                  <a:pt x="12285" y="13534"/>
                </a:moveTo>
                <a:cubicBezTo>
                  <a:pt x="12015" y="13534"/>
                  <a:pt x="11880" y="13671"/>
                  <a:pt x="11880" y="13944"/>
                </a:cubicBezTo>
                <a:cubicBezTo>
                  <a:pt x="11880" y="19139"/>
                  <a:pt x="11880" y="19139"/>
                  <a:pt x="11880" y="19139"/>
                </a:cubicBezTo>
                <a:cubicBezTo>
                  <a:pt x="11880" y="19413"/>
                  <a:pt x="12015" y="19549"/>
                  <a:pt x="12285" y="19549"/>
                </a:cubicBezTo>
                <a:cubicBezTo>
                  <a:pt x="12555" y="19549"/>
                  <a:pt x="12825" y="19413"/>
                  <a:pt x="12825" y="19139"/>
                </a:cubicBezTo>
                <a:cubicBezTo>
                  <a:pt x="12825" y="13944"/>
                  <a:pt x="12825" y="13944"/>
                  <a:pt x="12825" y="13944"/>
                </a:cubicBezTo>
                <a:cubicBezTo>
                  <a:pt x="12825" y="13671"/>
                  <a:pt x="12555" y="13534"/>
                  <a:pt x="12285" y="13534"/>
                </a:cubicBezTo>
                <a:close/>
                <a:moveTo>
                  <a:pt x="15390" y="13534"/>
                </a:moveTo>
                <a:cubicBezTo>
                  <a:pt x="15120" y="13534"/>
                  <a:pt x="14985" y="13671"/>
                  <a:pt x="14985" y="13944"/>
                </a:cubicBezTo>
                <a:cubicBezTo>
                  <a:pt x="14985" y="19139"/>
                  <a:pt x="14985" y="19139"/>
                  <a:pt x="14985" y="19139"/>
                </a:cubicBezTo>
                <a:cubicBezTo>
                  <a:pt x="14985" y="19413"/>
                  <a:pt x="15120" y="19549"/>
                  <a:pt x="15390" y="19549"/>
                </a:cubicBezTo>
                <a:cubicBezTo>
                  <a:pt x="15660" y="19549"/>
                  <a:pt x="15930" y="19413"/>
                  <a:pt x="15930" y="19139"/>
                </a:cubicBezTo>
                <a:cubicBezTo>
                  <a:pt x="15930" y="13944"/>
                  <a:pt x="15930" y="13944"/>
                  <a:pt x="15930" y="13944"/>
                </a:cubicBezTo>
                <a:cubicBezTo>
                  <a:pt x="15930" y="13671"/>
                  <a:pt x="15660" y="13534"/>
                  <a:pt x="15390" y="1353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78" name="Freeform 37"/>
          <p:cNvSpPr/>
          <p:nvPr/>
        </p:nvSpPr>
        <p:spPr>
          <a:xfrm>
            <a:off x="8680452" y="7010402"/>
            <a:ext cx="10890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20655"/>
                </a:moveTo>
                <a:cubicBezTo>
                  <a:pt x="5400" y="20655"/>
                  <a:pt x="945" y="16200"/>
                  <a:pt x="945" y="10800"/>
                </a:cubicBezTo>
                <a:cubicBezTo>
                  <a:pt x="945" y="5400"/>
                  <a:pt x="5400" y="945"/>
                  <a:pt x="10800" y="945"/>
                </a:cubicBezTo>
                <a:cubicBezTo>
                  <a:pt x="16200" y="945"/>
                  <a:pt x="20655" y="5400"/>
                  <a:pt x="20655" y="10800"/>
                </a:cubicBezTo>
                <a:cubicBezTo>
                  <a:pt x="20655" y="16200"/>
                  <a:pt x="16200" y="20655"/>
                  <a:pt x="10800" y="20655"/>
                </a:cubicBezTo>
                <a:close/>
                <a:moveTo>
                  <a:pt x="16875" y="7695"/>
                </a:moveTo>
                <a:cubicBezTo>
                  <a:pt x="16875" y="7695"/>
                  <a:pt x="16740" y="7560"/>
                  <a:pt x="16605" y="7560"/>
                </a:cubicBezTo>
                <a:cubicBezTo>
                  <a:pt x="7020" y="6750"/>
                  <a:pt x="7020" y="6750"/>
                  <a:pt x="7020" y="6750"/>
                </a:cubicBezTo>
                <a:cubicBezTo>
                  <a:pt x="6615" y="4860"/>
                  <a:pt x="6615" y="4860"/>
                  <a:pt x="6615" y="4860"/>
                </a:cubicBezTo>
                <a:cubicBezTo>
                  <a:pt x="6615" y="4590"/>
                  <a:pt x="6480" y="4455"/>
                  <a:pt x="6210" y="4455"/>
                </a:cubicBezTo>
                <a:cubicBezTo>
                  <a:pt x="4590" y="4455"/>
                  <a:pt x="4590" y="4455"/>
                  <a:pt x="4590" y="4455"/>
                </a:cubicBezTo>
                <a:cubicBezTo>
                  <a:pt x="4320" y="4455"/>
                  <a:pt x="4050" y="4725"/>
                  <a:pt x="4050" y="4860"/>
                </a:cubicBezTo>
                <a:cubicBezTo>
                  <a:pt x="4050" y="5130"/>
                  <a:pt x="4320" y="5400"/>
                  <a:pt x="4590" y="5400"/>
                </a:cubicBezTo>
                <a:cubicBezTo>
                  <a:pt x="5805" y="5400"/>
                  <a:pt x="5805" y="5400"/>
                  <a:pt x="5805" y="5400"/>
                </a:cubicBezTo>
                <a:cubicBezTo>
                  <a:pt x="6345" y="7290"/>
                  <a:pt x="6345" y="7290"/>
                  <a:pt x="6345" y="7290"/>
                </a:cubicBezTo>
                <a:cubicBezTo>
                  <a:pt x="6345" y="7290"/>
                  <a:pt x="6345" y="7290"/>
                  <a:pt x="6345" y="7290"/>
                </a:cubicBezTo>
                <a:cubicBezTo>
                  <a:pt x="7560" y="13095"/>
                  <a:pt x="7560" y="13095"/>
                  <a:pt x="7560" y="13095"/>
                </a:cubicBezTo>
                <a:cubicBezTo>
                  <a:pt x="6885" y="13230"/>
                  <a:pt x="6345" y="13905"/>
                  <a:pt x="6345" y="14715"/>
                </a:cubicBezTo>
                <a:cubicBezTo>
                  <a:pt x="6345" y="15525"/>
                  <a:pt x="6885" y="16065"/>
                  <a:pt x="7560" y="16335"/>
                </a:cubicBezTo>
                <a:cubicBezTo>
                  <a:pt x="7425" y="16605"/>
                  <a:pt x="7290" y="16875"/>
                  <a:pt x="7290" y="17145"/>
                </a:cubicBezTo>
                <a:cubicBezTo>
                  <a:pt x="7290" y="17955"/>
                  <a:pt x="8100" y="18630"/>
                  <a:pt x="8910" y="18630"/>
                </a:cubicBezTo>
                <a:cubicBezTo>
                  <a:pt x="9720" y="18630"/>
                  <a:pt x="10395" y="17955"/>
                  <a:pt x="10395" y="17145"/>
                </a:cubicBezTo>
                <a:cubicBezTo>
                  <a:pt x="10395" y="16875"/>
                  <a:pt x="10395" y="16605"/>
                  <a:pt x="10260" y="16470"/>
                </a:cubicBezTo>
                <a:cubicBezTo>
                  <a:pt x="12555" y="16470"/>
                  <a:pt x="12555" y="16470"/>
                  <a:pt x="12555" y="16470"/>
                </a:cubicBezTo>
                <a:cubicBezTo>
                  <a:pt x="12420" y="16605"/>
                  <a:pt x="12285" y="16875"/>
                  <a:pt x="12285" y="17145"/>
                </a:cubicBezTo>
                <a:cubicBezTo>
                  <a:pt x="12285" y="17955"/>
                  <a:pt x="13095" y="18630"/>
                  <a:pt x="13905" y="18630"/>
                </a:cubicBezTo>
                <a:cubicBezTo>
                  <a:pt x="14715" y="18630"/>
                  <a:pt x="15390" y="17955"/>
                  <a:pt x="15390" y="17145"/>
                </a:cubicBezTo>
                <a:cubicBezTo>
                  <a:pt x="15390" y="16740"/>
                  <a:pt x="15255" y="16335"/>
                  <a:pt x="14985" y="16065"/>
                </a:cubicBezTo>
                <a:cubicBezTo>
                  <a:pt x="14985" y="16065"/>
                  <a:pt x="14985" y="16065"/>
                  <a:pt x="14985" y="16065"/>
                </a:cubicBezTo>
                <a:cubicBezTo>
                  <a:pt x="14985" y="15795"/>
                  <a:pt x="14850" y="15525"/>
                  <a:pt x="14580" y="15525"/>
                </a:cubicBezTo>
                <a:cubicBezTo>
                  <a:pt x="8100" y="15525"/>
                  <a:pt x="8100" y="15525"/>
                  <a:pt x="8100" y="15525"/>
                </a:cubicBezTo>
                <a:cubicBezTo>
                  <a:pt x="7560" y="15525"/>
                  <a:pt x="7290" y="15120"/>
                  <a:pt x="7290" y="14715"/>
                </a:cubicBezTo>
                <a:cubicBezTo>
                  <a:pt x="7290" y="14175"/>
                  <a:pt x="7560" y="13770"/>
                  <a:pt x="8100" y="13770"/>
                </a:cubicBezTo>
                <a:cubicBezTo>
                  <a:pt x="8100" y="13770"/>
                  <a:pt x="8100" y="13770"/>
                  <a:pt x="8100" y="13770"/>
                </a:cubicBezTo>
                <a:cubicBezTo>
                  <a:pt x="8100" y="13770"/>
                  <a:pt x="8100" y="13770"/>
                  <a:pt x="8100" y="13770"/>
                </a:cubicBezTo>
                <a:cubicBezTo>
                  <a:pt x="8100" y="13770"/>
                  <a:pt x="8100" y="13770"/>
                  <a:pt x="8100" y="13770"/>
                </a:cubicBezTo>
                <a:cubicBezTo>
                  <a:pt x="15120" y="13365"/>
                  <a:pt x="15120" y="13365"/>
                  <a:pt x="15120" y="13365"/>
                </a:cubicBezTo>
                <a:cubicBezTo>
                  <a:pt x="15390" y="13365"/>
                  <a:pt x="15525" y="13230"/>
                  <a:pt x="15525" y="12960"/>
                </a:cubicBezTo>
                <a:cubicBezTo>
                  <a:pt x="17010" y="8100"/>
                  <a:pt x="17010" y="8100"/>
                  <a:pt x="17010" y="8100"/>
                </a:cubicBezTo>
                <a:cubicBezTo>
                  <a:pt x="17010" y="7965"/>
                  <a:pt x="17010" y="7830"/>
                  <a:pt x="16875" y="7695"/>
                </a:cubicBezTo>
                <a:close/>
                <a:moveTo>
                  <a:pt x="13905" y="16470"/>
                </a:moveTo>
                <a:cubicBezTo>
                  <a:pt x="14310" y="16470"/>
                  <a:pt x="14580" y="16740"/>
                  <a:pt x="14580" y="17145"/>
                </a:cubicBezTo>
                <a:cubicBezTo>
                  <a:pt x="14580" y="17415"/>
                  <a:pt x="14310" y="17820"/>
                  <a:pt x="13905" y="17820"/>
                </a:cubicBezTo>
                <a:cubicBezTo>
                  <a:pt x="13500" y="17820"/>
                  <a:pt x="13230" y="17415"/>
                  <a:pt x="13230" y="17145"/>
                </a:cubicBezTo>
                <a:cubicBezTo>
                  <a:pt x="13230" y="16740"/>
                  <a:pt x="13500" y="16470"/>
                  <a:pt x="13905" y="16470"/>
                </a:cubicBezTo>
                <a:close/>
                <a:moveTo>
                  <a:pt x="8910" y="16470"/>
                </a:moveTo>
                <a:cubicBezTo>
                  <a:pt x="9315" y="16470"/>
                  <a:pt x="9585" y="16740"/>
                  <a:pt x="9585" y="17145"/>
                </a:cubicBezTo>
                <a:cubicBezTo>
                  <a:pt x="9585" y="17415"/>
                  <a:pt x="9315" y="17820"/>
                  <a:pt x="8910" y="17820"/>
                </a:cubicBezTo>
                <a:cubicBezTo>
                  <a:pt x="8505" y="17820"/>
                  <a:pt x="8235" y="17415"/>
                  <a:pt x="8235" y="17145"/>
                </a:cubicBezTo>
                <a:cubicBezTo>
                  <a:pt x="8235" y="16740"/>
                  <a:pt x="8505" y="16470"/>
                  <a:pt x="8910" y="16470"/>
                </a:cubicBezTo>
                <a:close/>
                <a:moveTo>
                  <a:pt x="7290" y="7695"/>
                </a:moveTo>
                <a:cubicBezTo>
                  <a:pt x="8775" y="7830"/>
                  <a:pt x="8775" y="7830"/>
                  <a:pt x="8775" y="7830"/>
                </a:cubicBezTo>
                <a:cubicBezTo>
                  <a:pt x="9045" y="9855"/>
                  <a:pt x="9045" y="9855"/>
                  <a:pt x="9045" y="9855"/>
                </a:cubicBezTo>
                <a:cubicBezTo>
                  <a:pt x="7830" y="9855"/>
                  <a:pt x="7830" y="9855"/>
                  <a:pt x="7830" y="9855"/>
                </a:cubicBezTo>
                <a:lnTo>
                  <a:pt x="7290" y="7695"/>
                </a:lnTo>
                <a:close/>
                <a:moveTo>
                  <a:pt x="8505" y="12960"/>
                </a:moveTo>
                <a:cubicBezTo>
                  <a:pt x="7965" y="10800"/>
                  <a:pt x="7965" y="10800"/>
                  <a:pt x="7965" y="10800"/>
                </a:cubicBezTo>
                <a:cubicBezTo>
                  <a:pt x="9180" y="10800"/>
                  <a:pt x="9180" y="10800"/>
                  <a:pt x="9180" y="10800"/>
                </a:cubicBezTo>
                <a:cubicBezTo>
                  <a:pt x="9450" y="12825"/>
                  <a:pt x="9450" y="12825"/>
                  <a:pt x="9450" y="12825"/>
                </a:cubicBezTo>
                <a:lnTo>
                  <a:pt x="8505" y="12960"/>
                </a:lnTo>
                <a:close/>
                <a:moveTo>
                  <a:pt x="11205" y="12690"/>
                </a:moveTo>
                <a:cubicBezTo>
                  <a:pt x="10260" y="12825"/>
                  <a:pt x="10260" y="12825"/>
                  <a:pt x="10260" y="12825"/>
                </a:cubicBezTo>
                <a:cubicBezTo>
                  <a:pt x="9990" y="10800"/>
                  <a:pt x="9990" y="10800"/>
                  <a:pt x="9990" y="10800"/>
                </a:cubicBezTo>
                <a:cubicBezTo>
                  <a:pt x="11205" y="10800"/>
                  <a:pt x="11205" y="10800"/>
                  <a:pt x="11205" y="10800"/>
                </a:cubicBezTo>
                <a:lnTo>
                  <a:pt x="11205" y="12690"/>
                </a:lnTo>
                <a:close/>
                <a:moveTo>
                  <a:pt x="11205" y="9855"/>
                </a:moveTo>
                <a:cubicBezTo>
                  <a:pt x="9990" y="9855"/>
                  <a:pt x="9990" y="9855"/>
                  <a:pt x="9990" y="9855"/>
                </a:cubicBezTo>
                <a:cubicBezTo>
                  <a:pt x="9720" y="7830"/>
                  <a:pt x="9720" y="7830"/>
                  <a:pt x="9720" y="7830"/>
                </a:cubicBezTo>
                <a:cubicBezTo>
                  <a:pt x="11205" y="7965"/>
                  <a:pt x="11205" y="7965"/>
                  <a:pt x="11205" y="7965"/>
                </a:cubicBezTo>
                <a:lnTo>
                  <a:pt x="11205" y="9855"/>
                </a:lnTo>
                <a:close/>
                <a:moveTo>
                  <a:pt x="12960" y="12555"/>
                </a:moveTo>
                <a:cubicBezTo>
                  <a:pt x="12015" y="12690"/>
                  <a:pt x="12015" y="12690"/>
                  <a:pt x="12015" y="12690"/>
                </a:cubicBezTo>
                <a:cubicBezTo>
                  <a:pt x="12015" y="10800"/>
                  <a:pt x="12015" y="10800"/>
                  <a:pt x="12015" y="10800"/>
                </a:cubicBezTo>
                <a:cubicBezTo>
                  <a:pt x="13230" y="10800"/>
                  <a:pt x="13230" y="10800"/>
                  <a:pt x="13230" y="10800"/>
                </a:cubicBezTo>
                <a:lnTo>
                  <a:pt x="12960" y="12555"/>
                </a:lnTo>
                <a:close/>
                <a:moveTo>
                  <a:pt x="13230" y="9855"/>
                </a:moveTo>
                <a:cubicBezTo>
                  <a:pt x="12015" y="9855"/>
                  <a:pt x="12015" y="9855"/>
                  <a:pt x="12015" y="9855"/>
                </a:cubicBezTo>
                <a:cubicBezTo>
                  <a:pt x="12150" y="8100"/>
                  <a:pt x="12150" y="8100"/>
                  <a:pt x="12150" y="8100"/>
                </a:cubicBezTo>
                <a:cubicBezTo>
                  <a:pt x="13500" y="8235"/>
                  <a:pt x="13500" y="8235"/>
                  <a:pt x="13500" y="8235"/>
                </a:cubicBezTo>
                <a:lnTo>
                  <a:pt x="13230" y="9855"/>
                </a:lnTo>
                <a:close/>
                <a:moveTo>
                  <a:pt x="14850" y="12420"/>
                </a:moveTo>
                <a:cubicBezTo>
                  <a:pt x="13905" y="12555"/>
                  <a:pt x="13905" y="12555"/>
                  <a:pt x="13905" y="12555"/>
                </a:cubicBezTo>
                <a:cubicBezTo>
                  <a:pt x="14040" y="10800"/>
                  <a:pt x="14040" y="10800"/>
                  <a:pt x="14040" y="10800"/>
                </a:cubicBezTo>
                <a:cubicBezTo>
                  <a:pt x="15255" y="10800"/>
                  <a:pt x="15255" y="10800"/>
                  <a:pt x="15255" y="10800"/>
                </a:cubicBezTo>
                <a:lnTo>
                  <a:pt x="14850" y="12420"/>
                </a:lnTo>
                <a:close/>
                <a:moveTo>
                  <a:pt x="15525" y="9855"/>
                </a:moveTo>
                <a:cubicBezTo>
                  <a:pt x="14175" y="9855"/>
                  <a:pt x="14175" y="9855"/>
                  <a:pt x="14175" y="9855"/>
                </a:cubicBezTo>
                <a:cubicBezTo>
                  <a:pt x="14310" y="8235"/>
                  <a:pt x="14310" y="8235"/>
                  <a:pt x="14310" y="8235"/>
                </a:cubicBezTo>
                <a:cubicBezTo>
                  <a:pt x="15930" y="8370"/>
                  <a:pt x="15930" y="8370"/>
                  <a:pt x="15930" y="8370"/>
                </a:cubicBezTo>
                <a:lnTo>
                  <a:pt x="15525" y="98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79" name="Freeform 38"/>
          <p:cNvSpPr/>
          <p:nvPr/>
        </p:nvSpPr>
        <p:spPr>
          <a:xfrm>
            <a:off x="8816975" y="8216902"/>
            <a:ext cx="818552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1" h="21600" extrusionOk="0">
                <a:moveTo>
                  <a:pt x="21421" y="7830"/>
                </a:moveTo>
                <a:cubicBezTo>
                  <a:pt x="21243" y="7695"/>
                  <a:pt x="21064" y="7695"/>
                  <a:pt x="20886" y="7695"/>
                </a:cubicBezTo>
                <a:cubicBezTo>
                  <a:pt x="4820" y="6615"/>
                  <a:pt x="4820" y="6615"/>
                  <a:pt x="4820" y="6615"/>
                </a:cubicBezTo>
                <a:cubicBezTo>
                  <a:pt x="3927" y="4050"/>
                  <a:pt x="3927" y="4050"/>
                  <a:pt x="3927" y="4050"/>
                </a:cubicBezTo>
                <a:cubicBezTo>
                  <a:pt x="3927" y="3780"/>
                  <a:pt x="3749" y="3645"/>
                  <a:pt x="3392" y="3645"/>
                </a:cubicBezTo>
                <a:cubicBezTo>
                  <a:pt x="536" y="3645"/>
                  <a:pt x="536" y="3645"/>
                  <a:pt x="536" y="3645"/>
                </a:cubicBezTo>
                <a:cubicBezTo>
                  <a:pt x="179" y="3645"/>
                  <a:pt x="0" y="3915"/>
                  <a:pt x="0" y="4050"/>
                </a:cubicBezTo>
                <a:cubicBezTo>
                  <a:pt x="0" y="4320"/>
                  <a:pt x="179" y="4590"/>
                  <a:pt x="536" y="4590"/>
                </a:cubicBezTo>
                <a:cubicBezTo>
                  <a:pt x="3035" y="4590"/>
                  <a:pt x="3035" y="4590"/>
                  <a:pt x="3035" y="4590"/>
                </a:cubicBezTo>
                <a:cubicBezTo>
                  <a:pt x="3749" y="7155"/>
                  <a:pt x="3749" y="7155"/>
                  <a:pt x="3749" y="7155"/>
                </a:cubicBezTo>
                <a:cubicBezTo>
                  <a:pt x="3749" y="7155"/>
                  <a:pt x="3749" y="7155"/>
                  <a:pt x="3749" y="7155"/>
                </a:cubicBezTo>
                <a:cubicBezTo>
                  <a:pt x="5891" y="14580"/>
                  <a:pt x="5891" y="14580"/>
                  <a:pt x="5891" y="14580"/>
                </a:cubicBezTo>
                <a:cubicBezTo>
                  <a:pt x="4641" y="14850"/>
                  <a:pt x="3749" y="15660"/>
                  <a:pt x="3749" y="16605"/>
                </a:cubicBezTo>
                <a:cubicBezTo>
                  <a:pt x="3749" y="17685"/>
                  <a:pt x="4641" y="18495"/>
                  <a:pt x="5891" y="18765"/>
                </a:cubicBezTo>
                <a:cubicBezTo>
                  <a:pt x="5712" y="19035"/>
                  <a:pt x="5534" y="19305"/>
                  <a:pt x="5534" y="19710"/>
                </a:cubicBezTo>
                <a:cubicBezTo>
                  <a:pt x="5534" y="20790"/>
                  <a:pt x="6605" y="21600"/>
                  <a:pt x="8033" y="21600"/>
                </a:cubicBezTo>
                <a:cubicBezTo>
                  <a:pt x="9283" y="21600"/>
                  <a:pt x="10354" y="20790"/>
                  <a:pt x="10354" y="19710"/>
                </a:cubicBezTo>
                <a:cubicBezTo>
                  <a:pt x="10354" y="19440"/>
                  <a:pt x="10354" y="19035"/>
                  <a:pt x="9997" y="18765"/>
                </a:cubicBezTo>
                <a:cubicBezTo>
                  <a:pt x="14281" y="18765"/>
                  <a:pt x="14281" y="18765"/>
                  <a:pt x="14281" y="18765"/>
                </a:cubicBezTo>
                <a:cubicBezTo>
                  <a:pt x="14102" y="19035"/>
                  <a:pt x="13924" y="19440"/>
                  <a:pt x="13924" y="19710"/>
                </a:cubicBezTo>
                <a:cubicBezTo>
                  <a:pt x="13924" y="20790"/>
                  <a:pt x="15174" y="21600"/>
                  <a:pt x="16423" y="21600"/>
                </a:cubicBezTo>
                <a:cubicBezTo>
                  <a:pt x="17851" y="21600"/>
                  <a:pt x="18922" y="20790"/>
                  <a:pt x="18922" y="19710"/>
                </a:cubicBezTo>
                <a:cubicBezTo>
                  <a:pt x="18922" y="19305"/>
                  <a:pt x="18565" y="18765"/>
                  <a:pt x="18208" y="18495"/>
                </a:cubicBezTo>
                <a:cubicBezTo>
                  <a:pt x="18208" y="18360"/>
                  <a:pt x="18208" y="18360"/>
                  <a:pt x="18208" y="18360"/>
                </a:cubicBezTo>
                <a:cubicBezTo>
                  <a:pt x="18208" y="18090"/>
                  <a:pt x="17851" y="17955"/>
                  <a:pt x="17673" y="17955"/>
                </a:cubicBezTo>
                <a:cubicBezTo>
                  <a:pt x="6605" y="17955"/>
                  <a:pt x="6605" y="17955"/>
                  <a:pt x="6605" y="17955"/>
                </a:cubicBezTo>
                <a:cubicBezTo>
                  <a:pt x="5712" y="17955"/>
                  <a:pt x="4998" y="17280"/>
                  <a:pt x="4998" y="16605"/>
                </a:cubicBezTo>
                <a:cubicBezTo>
                  <a:pt x="4998" y="15930"/>
                  <a:pt x="5712" y="15390"/>
                  <a:pt x="6605" y="15390"/>
                </a:cubicBezTo>
                <a:cubicBezTo>
                  <a:pt x="6605" y="15390"/>
                  <a:pt x="6605" y="15390"/>
                  <a:pt x="6605" y="15390"/>
                </a:cubicBezTo>
                <a:cubicBezTo>
                  <a:pt x="6605" y="15390"/>
                  <a:pt x="6605" y="15390"/>
                  <a:pt x="6605" y="15390"/>
                </a:cubicBezTo>
                <a:cubicBezTo>
                  <a:pt x="6605" y="15390"/>
                  <a:pt x="6605" y="15390"/>
                  <a:pt x="6605" y="15390"/>
                </a:cubicBezTo>
                <a:cubicBezTo>
                  <a:pt x="18565" y="14715"/>
                  <a:pt x="18565" y="14715"/>
                  <a:pt x="18565" y="14715"/>
                </a:cubicBezTo>
                <a:cubicBezTo>
                  <a:pt x="18922" y="14715"/>
                  <a:pt x="19101" y="14580"/>
                  <a:pt x="19101" y="14445"/>
                </a:cubicBezTo>
                <a:cubicBezTo>
                  <a:pt x="21421" y="8235"/>
                  <a:pt x="21421" y="8235"/>
                  <a:pt x="21421" y="8235"/>
                </a:cubicBezTo>
                <a:cubicBezTo>
                  <a:pt x="21600" y="8100"/>
                  <a:pt x="21421" y="7965"/>
                  <a:pt x="21421" y="7830"/>
                </a:cubicBezTo>
                <a:close/>
                <a:moveTo>
                  <a:pt x="16423" y="18765"/>
                </a:moveTo>
                <a:cubicBezTo>
                  <a:pt x="17137" y="18765"/>
                  <a:pt x="17673" y="19170"/>
                  <a:pt x="17673" y="19710"/>
                </a:cubicBezTo>
                <a:cubicBezTo>
                  <a:pt x="17673" y="20250"/>
                  <a:pt x="17137" y="20655"/>
                  <a:pt x="16423" y="20655"/>
                </a:cubicBezTo>
                <a:cubicBezTo>
                  <a:pt x="15709" y="20655"/>
                  <a:pt x="15174" y="20250"/>
                  <a:pt x="15174" y="19710"/>
                </a:cubicBezTo>
                <a:cubicBezTo>
                  <a:pt x="15174" y="19170"/>
                  <a:pt x="15709" y="18765"/>
                  <a:pt x="16423" y="18765"/>
                </a:cubicBezTo>
                <a:close/>
                <a:moveTo>
                  <a:pt x="8033" y="18765"/>
                </a:moveTo>
                <a:cubicBezTo>
                  <a:pt x="8747" y="18765"/>
                  <a:pt x="9283" y="19170"/>
                  <a:pt x="9283" y="19710"/>
                </a:cubicBezTo>
                <a:cubicBezTo>
                  <a:pt x="9283" y="20250"/>
                  <a:pt x="8747" y="20655"/>
                  <a:pt x="8033" y="20655"/>
                </a:cubicBezTo>
                <a:cubicBezTo>
                  <a:pt x="7319" y="20655"/>
                  <a:pt x="6605" y="20250"/>
                  <a:pt x="6605" y="19710"/>
                </a:cubicBezTo>
                <a:cubicBezTo>
                  <a:pt x="6605" y="19170"/>
                  <a:pt x="7319" y="18765"/>
                  <a:pt x="8033" y="18765"/>
                </a:cubicBezTo>
                <a:close/>
                <a:moveTo>
                  <a:pt x="4998" y="7560"/>
                </a:moveTo>
                <a:cubicBezTo>
                  <a:pt x="8033" y="7695"/>
                  <a:pt x="8033" y="7695"/>
                  <a:pt x="8033" y="7695"/>
                </a:cubicBezTo>
                <a:cubicBezTo>
                  <a:pt x="8390" y="10530"/>
                  <a:pt x="8390" y="10530"/>
                  <a:pt x="8390" y="10530"/>
                </a:cubicBezTo>
                <a:cubicBezTo>
                  <a:pt x="5891" y="10530"/>
                  <a:pt x="5891" y="10530"/>
                  <a:pt x="5891" y="10530"/>
                </a:cubicBezTo>
                <a:lnTo>
                  <a:pt x="4998" y="7560"/>
                </a:lnTo>
                <a:close/>
                <a:moveTo>
                  <a:pt x="7140" y="14445"/>
                </a:moveTo>
                <a:cubicBezTo>
                  <a:pt x="6248" y="11475"/>
                  <a:pt x="6248" y="11475"/>
                  <a:pt x="6248" y="11475"/>
                </a:cubicBezTo>
                <a:cubicBezTo>
                  <a:pt x="8569" y="11475"/>
                  <a:pt x="8569" y="11475"/>
                  <a:pt x="8569" y="11475"/>
                </a:cubicBezTo>
                <a:cubicBezTo>
                  <a:pt x="8926" y="14445"/>
                  <a:pt x="8926" y="14445"/>
                  <a:pt x="8926" y="14445"/>
                </a:cubicBezTo>
                <a:lnTo>
                  <a:pt x="7140" y="14445"/>
                </a:lnTo>
                <a:close/>
                <a:moveTo>
                  <a:pt x="11960" y="14310"/>
                </a:moveTo>
                <a:cubicBezTo>
                  <a:pt x="10175" y="14310"/>
                  <a:pt x="10175" y="14310"/>
                  <a:pt x="10175" y="14310"/>
                </a:cubicBezTo>
                <a:cubicBezTo>
                  <a:pt x="9640" y="11475"/>
                  <a:pt x="9640" y="11475"/>
                  <a:pt x="9640" y="11475"/>
                </a:cubicBezTo>
                <a:cubicBezTo>
                  <a:pt x="11960" y="11475"/>
                  <a:pt x="11960" y="11475"/>
                  <a:pt x="11960" y="11475"/>
                </a:cubicBezTo>
                <a:lnTo>
                  <a:pt x="11960" y="14310"/>
                </a:lnTo>
                <a:close/>
                <a:moveTo>
                  <a:pt x="11960" y="10530"/>
                </a:moveTo>
                <a:cubicBezTo>
                  <a:pt x="9640" y="10530"/>
                  <a:pt x="9640" y="10530"/>
                  <a:pt x="9640" y="10530"/>
                </a:cubicBezTo>
                <a:cubicBezTo>
                  <a:pt x="9104" y="7830"/>
                  <a:pt x="9104" y="7830"/>
                  <a:pt x="9104" y="7830"/>
                </a:cubicBezTo>
                <a:cubicBezTo>
                  <a:pt x="11960" y="7965"/>
                  <a:pt x="11960" y="7965"/>
                  <a:pt x="11960" y="7965"/>
                </a:cubicBezTo>
                <a:lnTo>
                  <a:pt x="11960" y="10530"/>
                </a:lnTo>
                <a:close/>
                <a:moveTo>
                  <a:pt x="14995" y="14040"/>
                </a:moveTo>
                <a:cubicBezTo>
                  <a:pt x="13210" y="14175"/>
                  <a:pt x="13210" y="14175"/>
                  <a:pt x="13210" y="14175"/>
                </a:cubicBezTo>
                <a:cubicBezTo>
                  <a:pt x="13210" y="11475"/>
                  <a:pt x="13210" y="11475"/>
                  <a:pt x="13210" y="11475"/>
                </a:cubicBezTo>
                <a:cubicBezTo>
                  <a:pt x="15352" y="11475"/>
                  <a:pt x="15352" y="11475"/>
                  <a:pt x="15352" y="11475"/>
                </a:cubicBezTo>
                <a:lnTo>
                  <a:pt x="14995" y="14040"/>
                </a:lnTo>
                <a:close/>
                <a:moveTo>
                  <a:pt x="15531" y="10530"/>
                </a:moveTo>
                <a:cubicBezTo>
                  <a:pt x="13210" y="10530"/>
                  <a:pt x="13210" y="10530"/>
                  <a:pt x="13210" y="10530"/>
                </a:cubicBezTo>
                <a:cubicBezTo>
                  <a:pt x="13210" y="8100"/>
                  <a:pt x="13210" y="8100"/>
                  <a:pt x="13210" y="8100"/>
                </a:cubicBezTo>
                <a:cubicBezTo>
                  <a:pt x="15888" y="8235"/>
                  <a:pt x="15888" y="8235"/>
                  <a:pt x="15888" y="8235"/>
                </a:cubicBezTo>
                <a:lnTo>
                  <a:pt x="15531" y="10530"/>
                </a:lnTo>
                <a:close/>
                <a:moveTo>
                  <a:pt x="18030" y="13905"/>
                </a:moveTo>
                <a:cubicBezTo>
                  <a:pt x="16245" y="14040"/>
                  <a:pt x="16245" y="14040"/>
                  <a:pt x="16245" y="14040"/>
                </a:cubicBezTo>
                <a:cubicBezTo>
                  <a:pt x="16602" y="11475"/>
                  <a:pt x="16602" y="11475"/>
                  <a:pt x="16602" y="11475"/>
                </a:cubicBezTo>
                <a:cubicBezTo>
                  <a:pt x="19101" y="11475"/>
                  <a:pt x="19101" y="11475"/>
                  <a:pt x="19101" y="11475"/>
                </a:cubicBezTo>
                <a:lnTo>
                  <a:pt x="18030" y="13905"/>
                </a:lnTo>
                <a:close/>
                <a:moveTo>
                  <a:pt x="19279" y="10530"/>
                </a:moveTo>
                <a:cubicBezTo>
                  <a:pt x="16780" y="10530"/>
                  <a:pt x="16780" y="10530"/>
                  <a:pt x="16780" y="10530"/>
                </a:cubicBezTo>
                <a:cubicBezTo>
                  <a:pt x="17137" y="8235"/>
                  <a:pt x="17137" y="8235"/>
                  <a:pt x="17137" y="8235"/>
                </a:cubicBezTo>
                <a:cubicBezTo>
                  <a:pt x="20172" y="8505"/>
                  <a:pt x="20172" y="8505"/>
                  <a:pt x="20172" y="8505"/>
                </a:cubicBezTo>
                <a:lnTo>
                  <a:pt x="19279" y="10530"/>
                </a:lnTo>
                <a:close/>
                <a:moveTo>
                  <a:pt x="15531" y="2160"/>
                </a:moveTo>
                <a:cubicBezTo>
                  <a:pt x="13031" y="135"/>
                  <a:pt x="13031" y="135"/>
                  <a:pt x="13031" y="135"/>
                </a:cubicBezTo>
                <a:cubicBezTo>
                  <a:pt x="12853" y="0"/>
                  <a:pt x="12674" y="0"/>
                  <a:pt x="12496" y="0"/>
                </a:cubicBezTo>
                <a:cubicBezTo>
                  <a:pt x="12317" y="0"/>
                  <a:pt x="12317" y="135"/>
                  <a:pt x="12139" y="135"/>
                </a:cubicBezTo>
                <a:cubicBezTo>
                  <a:pt x="12139" y="135"/>
                  <a:pt x="12139" y="135"/>
                  <a:pt x="12139" y="135"/>
                </a:cubicBezTo>
                <a:cubicBezTo>
                  <a:pt x="12139" y="135"/>
                  <a:pt x="12139" y="135"/>
                  <a:pt x="12139" y="135"/>
                </a:cubicBezTo>
                <a:cubicBezTo>
                  <a:pt x="12139" y="135"/>
                  <a:pt x="12139" y="135"/>
                  <a:pt x="12139" y="135"/>
                </a:cubicBezTo>
                <a:cubicBezTo>
                  <a:pt x="9818" y="2160"/>
                  <a:pt x="9818" y="2160"/>
                  <a:pt x="9818" y="2160"/>
                </a:cubicBezTo>
                <a:cubicBezTo>
                  <a:pt x="9461" y="2295"/>
                  <a:pt x="9640" y="2565"/>
                  <a:pt x="9818" y="2700"/>
                </a:cubicBezTo>
                <a:cubicBezTo>
                  <a:pt x="9997" y="2970"/>
                  <a:pt x="10354" y="2835"/>
                  <a:pt x="10711" y="2700"/>
                </a:cubicBezTo>
                <a:cubicBezTo>
                  <a:pt x="11960" y="1620"/>
                  <a:pt x="11960" y="1620"/>
                  <a:pt x="11960" y="1620"/>
                </a:cubicBezTo>
                <a:cubicBezTo>
                  <a:pt x="11960" y="5400"/>
                  <a:pt x="11960" y="5400"/>
                  <a:pt x="11960" y="5400"/>
                </a:cubicBezTo>
                <a:cubicBezTo>
                  <a:pt x="11960" y="5670"/>
                  <a:pt x="12317" y="5940"/>
                  <a:pt x="12674" y="5940"/>
                </a:cubicBezTo>
                <a:cubicBezTo>
                  <a:pt x="13031" y="5940"/>
                  <a:pt x="13210" y="5670"/>
                  <a:pt x="13210" y="5400"/>
                </a:cubicBezTo>
                <a:cubicBezTo>
                  <a:pt x="13210" y="1620"/>
                  <a:pt x="13210" y="1620"/>
                  <a:pt x="13210" y="1620"/>
                </a:cubicBezTo>
                <a:cubicBezTo>
                  <a:pt x="14638" y="2700"/>
                  <a:pt x="14638" y="2700"/>
                  <a:pt x="14638" y="2700"/>
                </a:cubicBezTo>
                <a:cubicBezTo>
                  <a:pt x="14817" y="2835"/>
                  <a:pt x="15174" y="2970"/>
                  <a:pt x="15531" y="2700"/>
                </a:cubicBezTo>
                <a:cubicBezTo>
                  <a:pt x="15709" y="2565"/>
                  <a:pt x="15709" y="2295"/>
                  <a:pt x="15531" y="21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80" name="Freeform 39"/>
          <p:cNvSpPr/>
          <p:nvPr/>
        </p:nvSpPr>
        <p:spPr>
          <a:xfrm>
            <a:off x="8816975" y="9480552"/>
            <a:ext cx="818552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1" h="21600" extrusionOk="0">
                <a:moveTo>
                  <a:pt x="21421" y="7830"/>
                </a:moveTo>
                <a:cubicBezTo>
                  <a:pt x="21243" y="7695"/>
                  <a:pt x="21064" y="7695"/>
                  <a:pt x="20886" y="7695"/>
                </a:cubicBezTo>
                <a:cubicBezTo>
                  <a:pt x="4820" y="6615"/>
                  <a:pt x="4820" y="6615"/>
                  <a:pt x="4820" y="6615"/>
                </a:cubicBezTo>
                <a:cubicBezTo>
                  <a:pt x="3927" y="4050"/>
                  <a:pt x="3927" y="4050"/>
                  <a:pt x="3927" y="4050"/>
                </a:cubicBezTo>
                <a:cubicBezTo>
                  <a:pt x="3927" y="3780"/>
                  <a:pt x="3749" y="3645"/>
                  <a:pt x="3392" y="3645"/>
                </a:cubicBezTo>
                <a:cubicBezTo>
                  <a:pt x="536" y="3645"/>
                  <a:pt x="536" y="3645"/>
                  <a:pt x="536" y="3645"/>
                </a:cubicBezTo>
                <a:cubicBezTo>
                  <a:pt x="179" y="3645"/>
                  <a:pt x="0" y="3915"/>
                  <a:pt x="0" y="4050"/>
                </a:cubicBezTo>
                <a:cubicBezTo>
                  <a:pt x="0" y="4320"/>
                  <a:pt x="179" y="4590"/>
                  <a:pt x="536" y="4590"/>
                </a:cubicBezTo>
                <a:cubicBezTo>
                  <a:pt x="3035" y="4590"/>
                  <a:pt x="3035" y="4590"/>
                  <a:pt x="3035" y="4590"/>
                </a:cubicBezTo>
                <a:cubicBezTo>
                  <a:pt x="3749" y="7155"/>
                  <a:pt x="3749" y="7155"/>
                  <a:pt x="3749" y="7155"/>
                </a:cubicBezTo>
                <a:cubicBezTo>
                  <a:pt x="3749" y="7155"/>
                  <a:pt x="3749" y="7155"/>
                  <a:pt x="3749" y="7155"/>
                </a:cubicBezTo>
                <a:cubicBezTo>
                  <a:pt x="5891" y="14580"/>
                  <a:pt x="5891" y="14580"/>
                  <a:pt x="5891" y="14580"/>
                </a:cubicBezTo>
                <a:cubicBezTo>
                  <a:pt x="4641" y="14850"/>
                  <a:pt x="3749" y="15660"/>
                  <a:pt x="3749" y="16605"/>
                </a:cubicBezTo>
                <a:cubicBezTo>
                  <a:pt x="3749" y="17685"/>
                  <a:pt x="4641" y="18495"/>
                  <a:pt x="5891" y="18765"/>
                </a:cubicBezTo>
                <a:cubicBezTo>
                  <a:pt x="5712" y="19035"/>
                  <a:pt x="5534" y="19305"/>
                  <a:pt x="5534" y="19710"/>
                </a:cubicBezTo>
                <a:cubicBezTo>
                  <a:pt x="5534" y="20790"/>
                  <a:pt x="6605" y="21600"/>
                  <a:pt x="8033" y="21600"/>
                </a:cubicBezTo>
                <a:cubicBezTo>
                  <a:pt x="9283" y="21600"/>
                  <a:pt x="10354" y="20790"/>
                  <a:pt x="10354" y="19710"/>
                </a:cubicBezTo>
                <a:cubicBezTo>
                  <a:pt x="10354" y="19440"/>
                  <a:pt x="10354" y="19035"/>
                  <a:pt x="9997" y="18765"/>
                </a:cubicBezTo>
                <a:cubicBezTo>
                  <a:pt x="14281" y="18765"/>
                  <a:pt x="14281" y="18765"/>
                  <a:pt x="14281" y="18765"/>
                </a:cubicBezTo>
                <a:cubicBezTo>
                  <a:pt x="14102" y="19035"/>
                  <a:pt x="13924" y="19440"/>
                  <a:pt x="13924" y="19710"/>
                </a:cubicBezTo>
                <a:cubicBezTo>
                  <a:pt x="13924" y="20790"/>
                  <a:pt x="15174" y="21600"/>
                  <a:pt x="16423" y="21600"/>
                </a:cubicBezTo>
                <a:cubicBezTo>
                  <a:pt x="17851" y="21600"/>
                  <a:pt x="18922" y="20790"/>
                  <a:pt x="18922" y="19710"/>
                </a:cubicBezTo>
                <a:cubicBezTo>
                  <a:pt x="18922" y="19305"/>
                  <a:pt x="18565" y="18765"/>
                  <a:pt x="18208" y="18495"/>
                </a:cubicBezTo>
                <a:cubicBezTo>
                  <a:pt x="18208" y="18360"/>
                  <a:pt x="18208" y="18360"/>
                  <a:pt x="18208" y="18360"/>
                </a:cubicBezTo>
                <a:cubicBezTo>
                  <a:pt x="18208" y="18090"/>
                  <a:pt x="17851" y="17955"/>
                  <a:pt x="17673" y="17955"/>
                </a:cubicBezTo>
                <a:cubicBezTo>
                  <a:pt x="6605" y="17955"/>
                  <a:pt x="6605" y="17955"/>
                  <a:pt x="6605" y="17955"/>
                </a:cubicBezTo>
                <a:cubicBezTo>
                  <a:pt x="5712" y="17955"/>
                  <a:pt x="4998" y="17280"/>
                  <a:pt x="4998" y="16605"/>
                </a:cubicBezTo>
                <a:cubicBezTo>
                  <a:pt x="4998" y="15930"/>
                  <a:pt x="5712" y="15390"/>
                  <a:pt x="6605" y="15390"/>
                </a:cubicBezTo>
                <a:cubicBezTo>
                  <a:pt x="6605" y="15390"/>
                  <a:pt x="6605" y="15390"/>
                  <a:pt x="6605" y="15390"/>
                </a:cubicBezTo>
                <a:cubicBezTo>
                  <a:pt x="6605" y="15390"/>
                  <a:pt x="6605" y="15390"/>
                  <a:pt x="6605" y="15390"/>
                </a:cubicBezTo>
                <a:cubicBezTo>
                  <a:pt x="6605" y="15390"/>
                  <a:pt x="6605" y="15390"/>
                  <a:pt x="6605" y="15390"/>
                </a:cubicBezTo>
                <a:cubicBezTo>
                  <a:pt x="18565" y="14715"/>
                  <a:pt x="18565" y="14715"/>
                  <a:pt x="18565" y="14715"/>
                </a:cubicBezTo>
                <a:cubicBezTo>
                  <a:pt x="18922" y="14715"/>
                  <a:pt x="19101" y="14580"/>
                  <a:pt x="19101" y="14445"/>
                </a:cubicBezTo>
                <a:cubicBezTo>
                  <a:pt x="21421" y="8235"/>
                  <a:pt x="21421" y="8235"/>
                  <a:pt x="21421" y="8235"/>
                </a:cubicBezTo>
                <a:cubicBezTo>
                  <a:pt x="21600" y="8100"/>
                  <a:pt x="21421" y="7965"/>
                  <a:pt x="21421" y="7830"/>
                </a:cubicBezTo>
                <a:close/>
                <a:moveTo>
                  <a:pt x="16423" y="18765"/>
                </a:moveTo>
                <a:cubicBezTo>
                  <a:pt x="17137" y="18765"/>
                  <a:pt x="17673" y="19170"/>
                  <a:pt x="17673" y="19710"/>
                </a:cubicBezTo>
                <a:cubicBezTo>
                  <a:pt x="17673" y="20250"/>
                  <a:pt x="17137" y="20655"/>
                  <a:pt x="16423" y="20655"/>
                </a:cubicBezTo>
                <a:cubicBezTo>
                  <a:pt x="15709" y="20655"/>
                  <a:pt x="15174" y="20250"/>
                  <a:pt x="15174" y="19710"/>
                </a:cubicBezTo>
                <a:cubicBezTo>
                  <a:pt x="15174" y="19170"/>
                  <a:pt x="15709" y="18765"/>
                  <a:pt x="16423" y="18765"/>
                </a:cubicBezTo>
                <a:close/>
                <a:moveTo>
                  <a:pt x="8033" y="18765"/>
                </a:moveTo>
                <a:cubicBezTo>
                  <a:pt x="8747" y="18765"/>
                  <a:pt x="9283" y="19170"/>
                  <a:pt x="9283" y="19710"/>
                </a:cubicBezTo>
                <a:cubicBezTo>
                  <a:pt x="9283" y="20250"/>
                  <a:pt x="8747" y="20655"/>
                  <a:pt x="8033" y="20655"/>
                </a:cubicBezTo>
                <a:cubicBezTo>
                  <a:pt x="7319" y="20655"/>
                  <a:pt x="6605" y="20250"/>
                  <a:pt x="6605" y="19710"/>
                </a:cubicBezTo>
                <a:cubicBezTo>
                  <a:pt x="6605" y="19170"/>
                  <a:pt x="7319" y="18765"/>
                  <a:pt x="8033" y="18765"/>
                </a:cubicBezTo>
                <a:close/>
                <a:moveTo>
                  <a:pt x="4998" y="7560"/>
                </a:moveTo>
                <a:cubicBezTo>
                  <a:pt x="8033" y="7695"/>
                  <a:pt x="8033" y="7695"/>
                  <a:pt x="8033" y="7695"/>
                </a:cubicBezTo>
                <a:cubicBezTo>
                  <a:pt x="8390" y="10530"/>
                  <a:pt x="8390" y="10530"/>
                  <a:pt x="8390" y="10530"/>
                </a:cubicBezTo>
                <a:cubicBezTo>
                  <a:pt x="5891" y="10530"/>
                  <a:pt x="5891" y="10530"/>
                  <a:pt x="5891" y="10530"/>
                </a:cubicBezTo>
                <a:lnTo>
                  <a:pt x="4998" y="7560"/>
                </a:lnTo>
                <a:close/>
                <a:moveTo>
                  <a:pt x="7140" y="14445"/>
                </a:moveTo>
                <a:cubicBezTo>
                  <a:pt x="6248" y="11475"/>
                  <a:pt x="6248" y="11475"/>
                  <a:pt x="6248" y="11475"/>
                </a:cubicBezTo>
                <a:cubicBezTo>
                  <a:pt x="8569" y="11475"/>
                  <a:pt x="8569" y="11475"/>
                  <a:pt x="8569" y="11475"/>
                </a:cubicBezTo>
                <a:cubicBezTo>
                  <a:pt x="8926" y="14445"/>
                  <a:pt x="8926" y="14445"/>
                  <a:pt x="8926" y="14445"/>
                </a:cubicBezTo>
                <a:lnTo>
                  <a:pt x="7140" y="14445"/>
                </a:lnTo>
                <a:close/>
                <a:moveTo>
                  <a:pt x="11960" y="14310"/>
                </a:moveTo>
                <a:cubicBezTo>
                  <a:pt x="10175" y="14310"/>
                  <a:pt x="10175" y="14310"/>
                  <a:pt x="10175" y="14310"/>
                </a:cubicBezTo>
                <a:cubicBezTo>
                  <a:pt x="9640" y="11475"/>
                  <a:pt x="9640" y="11475"/>
                  <a:pt x="9640" y="11475"/>
                </a:cubicBezTo>
                <a:cubicBezTo>
                  <a:pt x="11960" y="11475"/>
                  <a:pt x="11960" y="11475"/>
                  <a:pt x="11960" y="11475"/>
                </a:cubicBezTo>
                <a:lnTo>
                  <a:pt x="11960" y="14310"/>
                </a:lnTo>
                <a:close/>
                <a:moveTo>
                  <a:pt x="11960" y="10530"/>
                </a:moveTo>
                <a:cubicBezTo>
                  <a:pt x="9640" y="10530"/>
                  <a:pt x="9640" y="10530"/>
                  <a:pt x="9640" y="10530"/>
                </a:cubicBezTo>
                <a:cubicBezTo>
                  <a:pt x="9104" y="7830"/>
                  <a:pt x="9104" y="7830"/>
                  <a:pt x="9104" y="7830"/>
                </a:cubicBezTo>
                <a:cubicBezTo>
                  <a:pt x="11960" y="7965"/>
                  <a:pt x="11960" y="7965"/>
                  <a:pt x="11960" y="7965"/>
                </a:cubicBezTo>
                <a:lnTo>
                  <a:pt x="11960" y="10530"/>
                </a:lnTo>
                <a:close/>
                <a:moveTo>
                  <a:pt x="14995" y="14040"/>
                </a:moveTo>
                <a:cubicBezTo>
                  <a:pt x="13210" y="14175"/>
                  <a:pt x="13210" y="14175"/>
                  <a:pt x="13210" y="14175"/>
                </a:cubicBezTo>
                <a:cubicBezTo>
                  <a:pt x="13210" y="11475"/>
                  <a:pt x="13210" y="11475"/>
                  <a:pt x="13210" y="11475"/>
                </a:cubicBezTo>
                <a:cubicBezTo>
                  <a:pt x="15352" y="11475"/>
                  <a:pt x="15352" y="11475"/>
                  <a:pt x="15352" y="11475"/>
                </a:cubicBezTo>
                <a:lnTo>
                  <a:pt x="14995" y="14040"/>
                </a:lnTo>
                <a:close/>
                <a:moveTo>
                  <a:pt x="15531" y="10530"/>
                </a:moveTo>
                <a:cubicBezTo>
                  <a:pt x="13210" y="10530"/>
                  <a:pt x="13210" y="10530"/>
                  <a:pt x="13210" y="10530"/>
                </a:cubicBezTo>
                <a:cubicBezTo>
                  <a:pt x="13210" y="8100"/>
                  <a:pt x="13210" y="8100"/>
                  <a:pt x="13210" y="8100"/>
                </a:cubicBezTo>
                <a:cubicBezTo>
                  <a:pt x="15888" y="8235"/>
                  <a:pt x="15888" y="8235"/>
                  <a:pt x="15888" y="8235"/>
                </a:cubicBezTo>
                <a:lnTo>
                  <a:pt x="15531" y="10530"/>
                </a:lnTo>
                <a:close/>
                <a:moveTo>
                  <a:pt x="18030" y="13905"/>
                </a:moveTo>
                <a:cubicBezTo>
                  <a:pt x="16245" y="14040"/>
                  <a:pt x="16245" y="14040"/>
                  <a:pt x="16245" y="14040"/>
                </a:cubicBezTo>
                <a:cubicBezTo>
                  <a:pt x="16602" y="11475"/>
                  <a:pt x="16602" y="11475"/>
                  <a:pt x="16602" y="11475"/>
                </a:cubicBezTo>
                <a:cubicBezTo>
                  <a:pt x="19101" y="11475"/>
                  <a:pt x="19101" y="11475"/>
                  <a:pt x="19101" y="11475"/>
                </a:cubicBezTo>
                <a:lnTo>
                  <a:pt x="18030" y="13905"/>
                </a:lnTo>
                <a:close/>
                <a:moveTo>
                  <a:pt x="19279" y="10530"/>
                </a:moveTo>
                <a:cubicBezTo>
                  <a:pt x="16780" y="10530"/>
                  <a:pt x="16780" y="10530"/>
                  <a:pt x="16780" y="10530"/>
                </a:cubicBezTo>
                <a:cubicBezTo>
                  <a:pt x="17137" y="8235"/>
                  <a:pt x="17137" y="8235"/>
                  <a:pt x="17137" y="8235"/>
                </a:cubicBezTo>
                <a:cubicBezTo>
                  <a:pt x="20172" y="8505"/>
                  <a:pt x="20172" y="8505"/>
                  <a:pt x="20172" y="8505"/>
                </a:cubicBezTo>
                <a:lnTo>
                  <a:pt x="19279" y="10530"/>
                </a:lnTo>
                <a:close/>
                <a:moveTo>
                  <a:pt x="15531" y="3105"/>
                </a:moveTo>
                <a:cubicBezTo>
                  <a:pt x="15174" y="2970"/>
                  <a:pt x="14817" y="2970"/>
                  <a:pt x="14638" y="3105"/>
                </a:cubicBezTo>
                <a:cubicBezTo>
                  <a:pt x="13210" y="4320"/>
                  <a:pt x="13210" y="4320"/>
                  <a:pt x="13210" y="4320"/>
                </a:cubicBezTo>
                <a:cubicBezTo>
                  <a:pt x="13210" y="405"/>
                  <a:pt x="13210" y="405"/>
                  <a:pt x="13210" y="405"/>
                </a:cubicBezTo>
                <a:cubicBezTo>
                  <a:pt x="13210" y="135"/>
                  <a:pt x="13031" y="0"/>
                  <a:pt x="12674" y="0"/>
                </a:cubicBezTo>
                <a:cubicBezTo>
                  <a:pt x="12317" y="0"/>
                  <a:pt x="11960" y="135"/>
                  <a:pt x="11960" y="405"/>
                </a:cubicBezTo>
                <a:cubicBezTo>
                  <a:pt x="11960" y="4320"/>
                  <a:pt x="11960" y="4320"/>
                  <a:pt x="11960" y="4320"/>
                </a:cubicBezTo>
                <a:cubicBezTo>
                  <a:pt x="10711" y="3105"/>
                  <a:pt x="10711" y="3105"/>
                  <a:pt x="10711" y="3105"/>
                </a:cubicBezTo>
                <a:cubicBezTo>
                  <a:pt x="10354" y="2970"/>
                  <a:pt x="9997" y="2970"/>
                  <a:pt x="9818" y="3105"/>
                </a:cubicBezTo>
                <a:cubicBezTo>
                  <a:pt x="9640" y="3240"/>
                  <a:pt x="9461" y="3645"/>
                  <a:pt x="9818" y="3780"/>
                </a:cubicBezTo>
                <a:cubicBezTo>
                  <a:pt x="12139" y="5670"/>
                  <a:pt x="12139" y="5670"/>
                  <a:pt x="12139" y="5670"/>
                </a:cubicBezTo>
                <a:cubicBezTo>
                  <a:pt x="12317" y="5805"/>
                  <a:pt x="12496" y="5940"/>
                  <a:pt x="12674" y="5940"/>
                </a:cubicBezTo>
                <a:cubicBezTo>
                  <a:pt x="12674" y="5940"/>
                  <a:pt x="12853" y="5805"/>
                  <a:pt x="12853" y="5805"/>
                </a:cubicBezTo>
                <a:cubicBezTo>
                  <a:pt x="12853" y="5805"/>
                  <a:pt x="13031" y="5805"/>
                  <a:pt x="13031" y="5670"/>
                </a:cubicBezTo>
                <a:cubicBezTo>
                  <a:pt x="13031" y="5670"/>
                  <a:pt x="13031" y="5670"/>
                  <a:pt x="13031" y="5670"/>
                </a:cubicBezTo>
                <a:cubicBezTo>
                  <a:pt x="13031" y="5670"/>
                  <a:pt x="13031" y="5670"/>
                  <a:pt x="13031" y="5670"/>
                </a:cubicBezTo>
                <a:cubicBezTo>
                  <a:pt x="13031" y="5670"/>
                  <a:pt x="13031" y="5670"/>
                  <a:pt x="13031" y="5670"/>
                </a:cubicBezTo>
                <a:cubicBezTo>
                  <a:pt x="15531" y="3780"/>
                  <a:pt x="15531" y="3780"/>
                  <a:pt x="15531" y="3780"/>
                </a:cubicBezTo>
                <a:cubicBezTo>
                  <a:pt x="15709" y="3645"/>
                  <a:pt x="15709" y="3240"/>
                  <a:pt x="15531" y="31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81" name="Freeform 40"/>
          <p:cNvSpPr/>
          <p:nvPr/>
        </p:nvSpPr>
        <p:spPr>
          <a:xfrm>
            <a:off x="8709025" y="10715625"/>
            <a:ext cx="10191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40" y="2970"/>
                </a:moveTo>
                <a:cubicBezTo>
                  <a:pt x="16272" y="2160"/>
                  <a:pt x="16272" y="2160"/>
                  <a:pt x="16272" y="2160"/>
                </a:cubicBezTo>
                <a:cubicBezTo>
                  <a:pt x="16272" y="2160"/>
                  <a:pt x="16272" y="2160"/>
                  <a:pt x="16272" y="2160"/>
                </a:cubicBezTo>
                <a:cubicBezTo>
                  <a:pt x="16272" y="2160"/>
                  <a:pt x="16272" y="2160"/>
                  <a:pt x="16272" y="2160"/>
                </a:cubicBezTo>
                <a:cubicBezTo>
                  <a:pt x="16272" y="2160"/>
                  <a:pt x="16272" y="2160"/>
                  <a:pt x="16272" y="2160"/>
                </a:cubicBezTo>
                <a:cubicBezTo>
                  <a:pt x="16272" y="2160"/>
                  <a:pt x="16128" y="2160"/>
                  <a:pt x="16128" y="2160"/>
                </a:cubicBezTo>
                <a:cubicBezTo>
                  <a:pt x="16128" y="2160"/>
                  <a:pt x="16128" y="2160"/>
                  <a:pt x="16128" y="2160"/>
                </a:cubicBezTo>
                <a:cubicBezTo>
                  <a:pt x="16128" y="2160"/>
                  <a:pt x="16128" y="2160"/>
                  <a:pt x="16128" y="2160"/>
                </a:cubicBezTo>
                <a:cubicBezTo>
                  <a:pt x="16128" y="2160"/>
                  <a:pt x="16128" y="2160"/>
                  <a:pt x="16128" y="2160"/>
                </a:cubicBezTo>
                <a:cubicBezTo>
                  <a:pt x="16128" y="2160"/>
                  <a:pt x="16128" y="2160"/>
                  <a:pt x="16128" y="2160"/>
                </a:cubicBezTo>
                <a:cubicBezTo>
                  <a:pt x="16128" y="2160"/>
                  <a:pt x="16128" y="2160"/>
                  <a:pt x="16128" y="2160"/>
                </a:cubicBezTo>
                <a:cubicBezTo>
                  <a:pt x="16128" y="2160"/>
                  <a:pt x="15984" y="2160"/>
                  <a:pt x="15984" y="2160"/>
                </a:cubicBezTo>
                <a:cubicBezTo>
                  <a:pt x="15984" y="2160"/>
                  <a:pt x="15984" y="2160"/>
                  <a:pt x="15984" y="2160"/>
                </a:cubicBezTo>
                <a:cubicBezTo>
                  <a:pt x="15984" y="2160"/>
                  <a:pt x="15984" y="2160"/>
                  <a:pt x="15984" y="2160"/>
                </a:cubicBezTo>
                <a:cubicBezTo>
                  <a:pt x="12960" y="2970"/>
                  <a:pt x="12960" y="2970"/>
                  <a:pt x="12960" y="2970"/>
                </a:cubicBezTo>
                <a:cubicBezTo>
                  <a:pt x="12672" y="3105"/>
                  <a:pt x="12528" y="3240"/>
                  <a:pt x="12528" y="3375"/>
                </a:cubicBezTo>
                <a:cubicBezTo>
                  <a:pt x="12528" y="6885"/>
                  <a:pt x="12528" y="6885"/>
                  <a:pt x="12528" y="6885"/>
                </a:cubicBezTo>
                <a:cubicBezTo>
                  <a:pt x="12528" y="6885"/>
                  <a:pt x="12528" y="7695"/>
                  <a:pt x="12960" y="8640"/>
                </a:cubicBezTo>
                <a:cubicBezTo>
                  <a:pt x="13536" y="9990"/>
                  <a:pt x="14544" y="10935"/>
                  <a:pt x="15984" y="11340"/>
                </a:cubicBezTo>
                <a:cubicBezTo>
                  <a:pt x="15984" y="11340"/>
                  <a:pt x="15984" y="11340"/>
                  <a:pt x="15984" y="11340"/>
                </a:cubicBezTo>
                <a:cubicBezTo>
                  <a:pt x="15984" y="11340"/>
                  <a:pt x="15984" y="11340"/>
                  <a:pt x="15984" y="11340"/>
                </a:cubicBezTo>
                <a:cubicBezTo>
                  <a:pt x="15984" y="11340"/>
                  <a:pt x="15984" y="11340"/>
                  <a:pt x="16128" y="11340"/>
                </a:cubicBezTo>
                <a:cubicBezTo>
                  <a:pt x="16128" y="11340"/>
                  <a:pt x="16128" y="11340"/>
                  <a:pt x="16128" y="11340"/>
                </a:cubicBezTo>
                <a:cubicBezTo>
                  <a:pt x="16128" y="11340"/>
                  <a:pt x="16128" y="11340"/>
                  <a:pt x="16128" y="11340"/>
                </a:cubicBezTo>
                <a:cubicBezTo>
                  <a:pt x="16128" y="11340"/>
                  <a:pt x="16128" y="11340"/>
                  <a:pt x="16272" y="11340"/>
                </a:cubicBezTo>
                <a:cubicBezTo>
                  <a:pt x="16272" y="11340"/>
                  <a:pt x="16272" y="11340"/>
                  <a:pt x="16272" y="11340"/>
                </a:cubicBezTo>
                <a:cubicBezTo>
                  <a:pt x="16272" y="11340"/>
                  <a:pt x="16272" y="11340"/>
                  <a:pt x="16272" y="11340"/>
                </a:cubicBezTo>
                <a:cubicBezTo>
                  <a:pt x="16272" y="11340"/>
                  <a:pt x="16272" y="11340"/>
                  <a:pt x="16272" y="11340"/>
                </a:cubicBezTo>
                <a:cubicBezTo>
                  <a:pt x="16272" y="11340"/>
                  <a:pt x="16272" y="11340"/>
                  <a:pt x="16272" y="11340"/>
                </a:cubicBezTo>
                <a:cubicBezTo>
                  <a:pt x="17712" y="10935"/>
                  <a:pt x="18720" y="9990"/>
                  <a:pt x="19296" y="8640"/>
                </a:cubicBezTo>
                <a:cubicBezTo>
                  <a:pt x="19728" y="7695"/>
                  <a:pt x="19728" y="6885"/>
                  <a:pt x="19728" y="6885"/>
                </a:cubicBezTo>
                <a:cubicBezTo>
                  <a:pt x="19728" y="3375"/>
                  <a:pt x="19728" y="3375"/>
                  <a:pt x="19728" y="3375"/>
                </a:cubicBezTo>
                <a:cubicBezTo>
                  <a:pt x="19728" y="3240"/>
                  <a:pt x="19584" y="3105"/>
                  <a:pt x="19440" y="2970"/>
                </a:cubicBezTo>
                <a:close/>
                <a:moveTo>
                  <a:pt x="18720" y="6885"/>
                </a:moveTo>
                <a:cubicBezTo>
                  <a:pt x="18720" y="6885"/>
                  <a:pt x="18720" y="7560"/>
                  <a:pt x="18432" y="8370"/>
                </a:cubicBezTo>
                <a:cubicBezTo>
                  <a:pt x="18000" y="9315"/>
                  <a:pt x="17136" y="10125"/>
                  <a:pt x="16128" y="10395"/>
                </a:cubicBezTo>
                <a:cubicBezTo>
                  <a:pt x="15120" y="10125"/>
                  <a:pt x="14256" y="9315"/>
                  <a:pt x="13824" y="8370"/>
                </a:cubicBezTo>
                <a:cubicBezTo>
                  <a:pt x="13536" y="7560"/>
                  <a:pt x="13536" y="6885"/>
                  <a:pt x="13536" y="6885"/>
                </a:cubicBezTo>
                <a:cubicBezTo>
                  <a:pt x="13536" y="3780"/>
                  <a:pt x="13536" y="3780"/>
                  <a:pt x="13536" y="3780"/>
                </a:cubicBezTo>
                <a:cubicBezTo>
                  <a:pt x="16128" y="3105"/>
                  <a:pt x="16128" y="3105"/>
                  <a:pt x="16128" y="3105"/>
                </a:cubicBezTo>
                <a:cubicBezTo>
                  <a:pt x="18720" y="3780"/>
                  <a:pt x="18720" y="3780"/>
                  <a:pt x="18720" y="3780"/>
                </a:cubicBezTo>
                <a:lnTo>
                  <a:pt x="18720" y="6885"/>
                </a:lnTo>
                <a:close/>
                <a:moveTo>
                  <a:pt x="21312" y="1350"/>
                </a:moveTo>
                <a:cubicBezTo>
                  <a:pt x="16272" y="0"/>
                  <a:pt x="16272" y="0"/>
                  <a:pt x="16272" y="0"/>
                </a:cubicBezTo>
                <a:cubicBezTo>
                  <a:pt x="16272" y="0"/>
                  <a:pt x="16272" y="0"/>
                  <a:pt x="16272" y="0"/>
                </a:cubicBezTo>
                <a:cubicBezTo>
                  <a:pt x="16272" y="0"/>
                  <a:pt x="16272" y="0"/>
                  <a:pt x="16272" y="0"/>
                </a:cubicBezTo>
                <a:cubicBezTo>
                  <a:pt x="16272" y="0"/>
                  <a:pt x="16272" y="0"/>
                  <a:pt x="16272" y="0"/>
                </a:cubicBezTo>
                <a:cubicBezTo>
                  <a:pt x="16272" y="0"/>
                  <a:pt x="16128" y="0"/>
                  <a:pt x="16128" y="0"/>
                </a:cubicBezTo>
                <a:cubicBezTo>
                  <a:pt x="16128" y="0"/>
                  <a:pt x="16128" y="0"/>
                  <a:pt x="16128" y="0"/>
                </a:cubicBezTo>
                <a:cubicBezTo>
                  <a:pt x="16128" y="0"/>
                  <a:pt x="16128" y="0"/>
                  <a:pt x="16128" y="0"/>
                </a:cubicBezTo>
                <a:cubicBezTo>
                  <a:pt x="16128" y="0"/>
                  <a:pt x="16128" y="0"/>
                  <a:pt x="16128" y="0"/>
                </a:cubicBezTo>
                <a:cubicBezTo>
                  <a:pt x="16128" y="0"/>
                  <a:pt x="16128" y="0"/>
                  <a:pt x="16128" y="0"/>
                </a:cubicBezTo>
                <a:cubicBezTo>
                  <a:pt x="16128" y="0"/>
                  <a:pt x="16128" y="0"/>
                  <a:pt x="16128" y="0"/>
                </a:cubicBezTo>
                <a:cubicBezTo>
                  <a:pt x="16128" y="0"/>
                  <a:pt x="15984" y="0"/>
                  <a:pt x="15984" y="0"/>
                </a:cubicBezTo>
                <a:cubicBezTo>
                  <a:pt x="15984" y="0"/>
                  <a:pt x="15984" y="0"/>
                  <a:pt x="15984" y="0"/>
                </a:cubicBezTo>
                <a:cubicBezTo>
                  <a:pt x="15984" y="0"/>
                  <a:pt x="15984" y="0"/>
                  <a:pt x="15984" y="0"/>
                </a:cubicBezTo>
                <a:cubicBezTo>
                  <a:pt x="10944" y="1350"/>
                  <a:pt x="10944" y="1350"/>
                  <a:pt x="10944" y="1350"/>
                </a:cubicBezTo>
                <a:cubicBezTo>
                  <a:pt x="10800" y="1350"/>
                  <a:pt x="10656" y="1485"/>
                  <a:pt x="10656" y="1755"/>
                </a:cubicBezTo>
                <a:cubicBezTo>
                  <a:pt x="10656" y="6615"/>
                  <a:pt x="10656" y="6615"/>
                  <a:pt x="10656" y="6615"/>
                </a:cubicBezTo>
                <a:cubicBezTo>
                  <a:pt x="10656" y="6615"/>
                  <a:pt x="10656" y="7020"/>
                  <a:pt x="10800" y="7695"/>
                </a:cubicBezTo>
                <a:cubicBezTo>
                  <a:pt x="3744" y="7155"/>
                  <a:pt x="3744" y="7155"/>
                  <a:pt x="3744" y="7155"/>
                </a:cubicBezTo>
                <a:cubicBezTo>
                  <a:pt x="3168" y="4725"/>
                  <a:pt x="3168" y="4725"/>
                  <a:pt x="3168" y="4725"/>
                </a:cubicBezTo>
                <a:cubicBezTo>
                  <a:pt x="3024" y="4455"/>
                  <a:pt x="2880" y="4320"/>
                  <a:pt x="2736" y="4320"/>
                </a:cubicBezTo>
                <a:cubicBezTo>
                  <a:pt x="432" y="4320"/>
                  <a:pt x="432" y="4320"/>
                  <a:pt x="432" y="4320"/>
                </a:cubicBezTo>
                <a:cubicBezTo>
                  <a:pt x="144" y="4320"/>
                  <a:pt x="0" y="4590"/>
                  <a:pt x="0" y="4725"/>
                </a:cubicBezTo>
                <a:cubicBezTo>
                  <a:pt x="0" y="4995"/>
                  <a:pt x="144" y="5265"/>
                  <a:pt x="432" y="5265"/>
                </a:cubicBezTo>
                <a:cubicBezTo>
                  <a:pt x="2304" y="5265"/>
                  <a:pt x="2304" y="5265"/>
                  <a:pt x="2304" y="5265"/>
                </a:cubicBezTo>
                <a:cubicBezTo>
                  <a:pt x="2880" y="7695"/>
                  <a:pt x="2880" y="7695"/>
                  <a:pt x="2880" y="7695"/>
                </a:cubicBezTo>
                <a:cubicBezTo>
                  <a:pt x="2880" y="7695"/>
                  <a:pt x="2880" y="7695"/>
                  <a:pt x="2880" y="7695"/>
                </a:cubicBezTo>
                <a:cubicBezTo>
                  <a:pt x="4608" y="14850"/>
                  <a:pt x="4608" y="14850"/>
                  <a:pt x="4608" y="14850"/>
                </a:cubicBezTo>
                <a:cubicBezTo>
                  <a:pt x="3600" y="15120"/>
                  <a:pt x="2880" y="15930"/>
                  <a:pt x="2880" y="16875"/>
                </a:cubicBezTo>
                <a:cubicBezTo>
                  <a:pt x="2880" y="17820"/>
                  <a:pt x="3600" y="18630"/>
                  <a:pt x="4608" y="18765"/>
                </a:cubicBezTo>
                <a:cubicBezTo>
                  <a:pt x="4320" y="19035"/>
                  <a:pt x="4320" y="19440"/>
                  <a:pt x="4320" y="19845"/>
                </a:cubicBezTo>
                <a:cubicBezTo>
                  <a:pt x="4320" y="20790"/>
                  <a:pt x="5184" y="21600"/>
                  <a:pt x="6192" y="21600"/>
                </a:cubicBezTo>
                <a:cubicBezTo>
                  <a:pt x="7200" y="21600"/>
                  <a:pt x="8064" y="20790"/>
                  <a:pt x="8064" y="19845"/>
                </a:cubicBezTo>
                <a:cubicBezTo>
                  <a:pt x="8064" y="19440"/>
                  <a:pt x="8064" y="19170"/>
                  <a:pt x="7920" y="18900"/>
                </a:cubicBezTo>
                <a:cubicBezTo>
                  <a:pt x="11088" y="18900"/>
                  <a:pt x="11088" y="18900"/>
                  <a:pt x="11088" y="18900"/>
                </a:cubicBezTo>
                <a:cubicBezTo>
                  <a:pt x="10944" y="19170"/>
                  <a:pt x="10800" y="19440"/>
                  <a:pt x="10800" y="19845"/>
                </a:cubicBezTo>
                <a:cubicBezTo>
                  <a:pt x="10800" y="20790"/>
                  <a:pt x="11664" y="21600"/>
                  <a:pt x="12816" y="21600"/>
                </a:cubicBezTo>
                <a:cubicBezTo>
                  <a:pt x="13824" y="21600"/>
                  <a:pt x="14688" y="20790"/>
                  <a:pt x="14688" y="19845"/>
                </a:cubicBezTo>
                <a:cubicBezTo>
                  <a:pt x="14688" y="19305"/>
                  <a:pt x="14544" y="18900"/>
                  <a:pt x="14112" y="18495"/>
                </a:cubicBezTo>
                <a:cubicBezTo>
                  <a:pt x="14112" y="18495"/>
                  <a:pt x="14112" y="18495"/>
                  <a:pt x="14112" y="18495"/>
                </a:cubicBezTo>
                <a:cubicBezTo>
                  <a:pt x="14112" y="18225"/>
                  <a:pt x="13968" y="17955"/>
                  <a:pt x="13680" y="17955"/>
                </a:cubicBezTo>
                <a:cubicBezTo>
                  <a:pt x="5184" y="17955"/>
                  <a:pt x="5184" y="17955"/>
                  <a:pt x="5184" y="17955"/>
                </a:cubicBezTo>
                <a:cubicBezTo>
                  <a:pt x="4464" y="17955"/>
                  <a:pt x="3888" y="17415"/>
                  <a:pt x="3888" y="16875"/>
                </a:cubicBezTo>
                <a:cubicBezTo>
                  <a:pt x="3888" y="16200"/>
                  <a:pt x="4464" y="15660"/>
                  <a:pt x="5184" y="15660"/>
                </a:cubicBezTo>
                <a:cubicBezTo>
                  <a:pt x="5184" y="15660"/>
                  <a:pt x="5184" y="15660"/>
                  <a:pt x="5184" y="15660"/>
                </a:cubicBezTo>
                <a:cubicBezTo>
                  <a:pt x="5184" y="15660"/>
                  <a:pt x="5184" y="15660"/>
                  <a:pt x="5184" y="15660"/>
                </a:cubicBezTo>
                <a:cubicBezTo>
                  <a:pt x="5184" y="15660"/>
                  <a:pt x="5184" y="15660"/>
                  <a:pt x="5184" y="15660"/>
                </a:cubicBezTo>
                <a:cubicBezTo>
                  <a:pt x="5184" y="15660"/>
                  <a:pt x="5184" y="15660"/>
                  <a:pt x="5184" y="15660"/>
                </a:cubicBezTo>
                <a:cubicBezTo>
                  <a:pt x="5184" y="15660"/>
                  <a:pt x="5184" y="15660"/>
                  <a:pt x="5184" y="15660"/>
                </a:cubicBezTo>
                <a:cubicBezTo>
                  <a:pt x="14400" y="14985"/>
                  <a:pt x="14400" y="14985"/>
                  <a:pt x="14400" y="14985"/>
                </a:cubicBezTo>
                <a:cubicBezTo>
                  <a:pt x="14688" y="14985"/>
                  <a:pt x="14832" y="14850"/>
                  <a:pt x="14832" y="14715"/>
                </a:cubicBezTo>
                <a:cubicBezTo>
                  <a:pt x="15264" y="13365"/>
                  <a:pt x="15264" y="13365"/>
                  <a:pt x="15264" y="13365"/>
                </a:cubicBezTo>
                <a:cubicBezTo>
                  <a:pt x="15552" y="13500"/>
                  <a:pt x="15696" y="13635"/>
                  <a:pt x="15984" y="13635"/>
                </a:cubicBezTo>
                <a:cubicBezTo>
                  <a:pt x="15984" y="13635"/>
                  <a:pt x="15984" y="13635"/>
                  <a:pt x="15984" y="13635"/>
                </a:cubicBezTo>
                <a:cubicBezTo>
                  <a:pt x="15984" y="13635"/>
                  <a:pt x="15984" y="13635"/>
                  <a:pt x="15984" y="13635"/>
                </a:cubicBezTo>
                <a:cubicBezTo>
                  <a:pt x="15984" y="13635"/>
                  <a:pt x="15984" y="13635"/>
                  <a:pt x="16128" y="13635"/>
                </a:cubicBezTo>
                <a:cubicBezTo>
                  <a:pt x="16128" y="13635"/>
                  <a:pt x="16128" y="13635"/>
                  <a:pt x="16128" y="13635"/>
                </a:cubicBezTo>
                <a:cubicBezTo>
                  <a:pt x="16128" y="13635"/>
                  <a:pt x="16128" y="13635"/>
                  <a:pt x="16128" y="13635"/>
                </a:cubicBezTo>
                <a:cubicBezTo>
                  <a:pt x="16128" y="13635"/>
                  <a:pt x="16128" y="13635"/>
                  <a:pt x="16272" y="13635"/>
                </a:cubicBezTo>
                <a:cubicBezTo>
                  <a:pt x="16272" y="13635"/>
                  <a:pt x="16272" y="13635"/>
                  <a:pt x="16272" y="13635"/>
                </a:cubicBezTo>
                <a:cubicBezTo>
                  <a:pt x="16272" y="13635"/>
                  <a:pt x="16272" y="13635"/>
                  <a:pt x="16272" y="13635"/>
                </a:cubicBezTo>
                <a:cubicBezTo>
                  <a:pt x="16272" y="13635"/>
                  <a:pt x="16272" y="13635"/>
                  <a:pt x="16272" y="13635"/>
                </a:cubicBezTo>
                <a:cubicBezTo>
                  <a:pt x="16272" y="13635"/>
                  <a:pt x="16272" y="13635"/>
                  <a:pt x="16272" y="13635"/>
                </a:cubicBezTo>
                <a:cubicBezTo>
                  <a:pt x="19008" y="12690"/>
                  <a:pt x="20448" y="10935"/>
                  <a:pt x="21024" y="9450"/>
                </a:cubicBezTo>
                <a:cubicBezTo>
                  <a:pt x="21600" y="7965"/>
                  <a:pt x="21600" y="6615"/>
                  <a:pt x="21600" y="6615"/>
                </a:cubicBezTo>
                <a:cubicBezTo>
                  <a:pt x="21600" y="1755"/>
                  <a:pt x="21600" y="1755"/>
                  <a:pt x="21600" y="1755"/>
                </a:cubicBezTo>
                <a:cubicBezTo>
                  <a:pt x="21600" y="1485"/>
                  <a:pt x="21456" y="1350"/>
                  <a:pt x="21312" y="1350"/>
                </a:cubicBezTo>
                <a:close/>
                <a:moveTo>
                  <a:pt x="12816" y="18900"/>
                </a:moveTo>
                <a:cubicBezTo>
                  <a:pt x="13248" y="18900"/>
                  <a:pt x="13680" y="19305"/>
                  <a:pt x="13680" y="19845"/>
                </a:cubicBezTo>
                <a:cubicBezTo>
                  <a:pt x="13680" y="20250"/>
                  <a:pt x="13248" y="20655"/>
                  <a:pt x="12816" y="20655"/>
                </a:cubicBezTo>
                <a:cubicBezTo>
                  <a:pt x="12240" y="20655"/>
                  <a:pt x="11808" y="20250"/>
                  <a:pt x="11808" y="19845"/>
                </a:cubicBezTo>
                <a:cubicBezTo>
                  <a:pt x="11808" y="19305"/>
                  <a:pt x="12240" y="18900"/>
                  <a:pt x="12816" y="18900"/>
                </a:cubicBezTo>
                <a:close/>
                <a:moveTo>
                  <a:pt x="6192" y="18900"/>
                </a:moveTo>
                <a:cubicBezTo>
                  <a:pt x="6768" y="18900"/>
                  <a:pt x="7200" y="19305"/>
                  <a:pt x="7200" y="19845"/>
                </a:cubicBezTo>
                <a:cubicBezTo>
                  <a:pt x="7200" y="20250"/>
                  <a:pt x="6768" y="20655"/>
                  <a:pt x="6192" y="20655"/>
                </a:cubicBezTo>
                <a:cubicBezTo>
                  <a:pt x="5616" y="20655"/>
                  <a:pt x="5184" y="20250"/>
                  <a:pt x="5184" y="19845"/>
                </a:cubicBezTo>
                <a:cubicBezTo>
                  <a:pt x="5184" y="19305"/>
                  <a:pt x="5616" y="18900"/>
                  <a:pt x="6192" y="18900"/>
                </a:cubicBezTo>
                <a:close/>
                <a:moveTo>
                  <a:pt x="3888" y="8100"/>
                </a:moveTo>
                <a:cubicBezTo>
                  <a:pt x="6192" y="8235"/>
                  <a:pt x="6192" y="8235"/>
                  <a:pt x="6192" y="8235"/>
                </a:cubicBezTo>
                <a:cubicBezTo>
                  <a:pt x="6480" y="10935"/>
                  <a:pt x="6480" y="10935"/>
                  <a:pt x="6480" y="10935"/>
                </a:cubicBezTo>
                <a:cubicBezTo>
                  <a:pt x="4608" y="10935"/>
                  <a:pt x="4608" y="10935"/>
                  <a:pt x="4608" y="10935"/>
                </a:cubicBezTo>
                <a:lnTo>
                  <a:pt x="3888" y="8100"/>
                </a:lnTo>
                <a:close/>
                <a:moveTo>
                  <a:pt x="5472" y="14715"/>
                </a:moveTo>
                <a:cubicBezTo>
                  <a:pt x="4896" y="11880"/>
                  <a:pt x="4896" y="11880"/>
                  <a:pt x="4896" y="11880"/>
                </a:cubicBezTo>
                <a:cubicBezTo>
                  <a:pt x="6624" y="11880"/>
                  <a:pt x="6624" y="11880"/>
                  <a:pt x="6624" y="11880"/>
                </a:cubicBezTo>
                <a:cubicBezTo>
                  <a:pt x="6912" y="14580"/>
                  <a:pt x="6912" y="14580"/>
                  <a:pt x="6912" y="14580"/>
                </a:cubicBezTo>
                <a:lnTo>
                  <a:pt x="5472" y="14715"/>
                </a:lnTo>
                <a:close/>
                <a:moveTo>
                  <a:pt x="9360" y="14445"/>
                </a:moveTo>
                <a:cubicBezTo>
                  <a:pt x="7920" y="14580"/>
                  <a:pt x="7920" y="14580"/>
                  <a:pt x="7920" y="14580"/>
                </a:cubicBezTo>
                <a:cubicBezTo>
                  <a:pt x="7632" y="11880"/>
                  <a:pt x="7632" y="11880"/>
                  <a:pt x="7632" y="11880"/>
                </a:cubicBezTo>
                <a:cubicBezTo>
                  <a:pt x="9360" y="11880"/>
                  <a:pt x="9360" y="11880"/>
                  <a:pt x="9360" y="11880"/>
                </a:cubicBezTo>
                <a:lnTo>
                  <a:pt x="9360" y="14445"/>
                </a:lnTo>
                <a:close/>
                <a:moveTo>
                  <a:pt x="9360" y="10935"/>
                </a:moveTo>
                <a:cubicBezTo>
                  <a:pt x="7488" y="10935"/>
                  <a:pt x="7488" y="10935"/>
                  <a:pt x="7488" y="10935"/>
                </a:cubicBezTo>
                <a:cubicBezTo>
                  <a:pt x="7200" y="8370"/>
                  <a:pt x="7200" y="8370"/>
                  <a:pt x="7200" y="8370"/>
                </a:cubicBezTo>
                <a:cubicBezTo>
                  <a:pt x="9360" y="8505"/>
                  <a:pt x="9360" y="8505"/>
                  <a:pt x="9360" y="8505"/>
                </a:cubicBezTo>
                <a:lnTo>
                  <a:pt x="9360" y="10935"/>
                </a:lnTo>
                <a:close/>
                <a:moveTo>
                  <a:pt x="11664" y="14310"/>
                </a:moveTo>
                <a:cubicBezTo>
                  <a:pt x="10224" y="14445"/>
                  <a:pt x="10224" y="14445"/>
                  <a:pt x="10224" y="14445"/>
                </a:cubicBezTo>
                <a:cubicBezTo>
                  <a:pt x="10224" y="11880"/>
                  <a:pt x="10224" y="11880"/>
                  <a:pt x="10224" y="11880"/>
                </a:cubicBezTo>
                <a:cubicBezTo>
                  <a:pt x="11952" y="11880"/>
                  <a:pt x="11952" y="11880"/>
                  <a:pt x="11952" y="11880"/>
                </a:cubicBezTo>
                <a:lnTo>
                  <a:pt x="11664" y="14310"/>
                </a:lnTo>
                <a:close/>
                <a:moveTo>
                  <a:pt x="12096" y="10935"/>
                </a:moveTo>
                <a:cubicBezTo>
                  <a:pt x="10224" y="10935"/>
                  <a:pt x="10224" y="10935"/>
                  <a:pt x="10224" y="10935"/>
                </a:cubicBezTo>
                <a:cubicBezTo>
                  <a:pt x="10224" y="8505"/>
                  <a:pt x="10224" y="8505"/>
                  <a:pt x="10224" y="8505"/>
                </a:cubicBezTo>
                <a:cubicBezTo>
                  <a:pt x="10944" y="8640"/>
                  <a:pt x="10944" y="8640"/>
                  <a:pt x="10944" y="8640"/>
                </a:cubicBezTo>
                <a:cubicBezTo>
                  <a:pt x="11088" y="8910"/>
                  <a:pt x="11088" y="9180"/>
                  <a:pt x="11232" y="9450"/>
                </a:cubicBezTo>
                <a:cubicBezTo>
                  <a:pt x="11520" y="9855"/>
                  <a:pt x="11664" y="10395"/>
                  <a:pt x="12096" y="10800"/>
                </a:cubicBezTo>
                <a:lnTo>
                  <a:pt x="12096" y="10935"/>
                </a:lnTo>
                <a:close/>
                <a:moveTo>
                  <a:pt x="14112" y="14175"/>
                </a:moveTo>
                <a:cubicBezTo>
                  <a:pt x="12672" y="14310"/>
                  <a:pt x="12672" y="14310"/>
                  <a:pt x="12672" y="14310"/>
                </a:cubicBezTo>
                <a:cubicBezTo>
                  <a:pt x="12960" y="11880"/>
                  <a:pt x="12960" y="11880"/>
                  <a:pt x="12960" y="11880"/>
                </a:cubicBezTo>
                <a:cubicBezTo>
                  <a:pt x="12960" y="11880"/>
                  <a:pt x="12960" y="11880"/>
                  <a:pt x="12960" y="11880"/>
                </a:cubicBezTo>
                <a:cubicBezTo>
                  <a:pt x="13392" y="12285"/>
                  <a:pt x="13824" y="12690"/>
                  <a:pt x="14400" y="12960"/>
                </a:cubicBezTo>
                <a:lnTo>
                  <a:pt x="14112" y="14175"/>
                </a:lnTo>
                <a:close/>
                <a:moveTo>
                  <a:pt x="20736" y="6615"/>
                </a:moveTo>
                <a:cubicBezTo>
                  <a:pt x="20736" y="6615"/>
                  <a:pt x="20736" y="6615"/>
                  <a:pt x="20736" y="6615"/>
                </a:cubicBezTo>
                <a:cubicBezTo>
                  <a:pt x="20736" y="6615"/>
                  <a:pt x="20736" y="7830"/>
                  <a:pt x="20160" y="9180"/>
                </a:cubicBezTo>
                <a:cubicBezTo>
                  <a:pt x="19296" y="10935"/>
                  <a:pt x="18000" y="12150"/>
                  <a:pt x="16128" y="12825"/>
                </a:cubicBezTo>
                <a:cubicBezTo>
                  <a:pt x="15840" y="12690"/>
                  <a:pt x="15552" y="12555"/>
                  <a:pt x="15264" y="12420"/>
                </a:cubicBezTo>
                <a:cubicBezTo>
                  <a:pt x="15264" y="12420"/>
                  <a:pt x="15264" y="12420"/>
                  <a:pt x="15120" y="12420"/>
                </a:cubicBezTo>
                <a:cubicBezTo>
                  <a:pt x="14544" y="12015"/>
                  <a:pt x="13968" y="11610"/>
                  <a:pt x="13536" y="11070"/>
                </a:cubicBezTo>
                <a:cubicBezTo>
                  <a:pt x="13536" y="11070"/>
                  <a:pt x="13392" y="11070"/>
                  <a:pt x="13392" y="11070"/>
                </a:cubicBezTo>
                <a:cubicBezTo>
                  <a:pt x="13248" y="10935"/>
                  <a:pt x="13104" y="10665"/>
                  <a:pt x="12960" y="10530"/>
                </a:cubicBezTo>
                <a:cubicBezTo>
                  <a:pt x="12960" y="10530"/>
                  <a:pt x="12960" y="10530"/>
                  <a:pt x="12960" y="10395"/>
                </a:cubicBezTo>
                <a:cubicBezTo>
                  <a:pt x="12672" y="10125"/>
                  <a:pt x="12384" y="9585"/>
                  <a:pt x="12240" y="9180"/>
                </a:cubicBezTo>
                <a:cubicBezTo>
                  <a:pt x="11520" y="7830"/>
                  <a:pt x="11520" y="6615"/>
                  <a:pt x="11520" y="6615"/>
                </a:cubicBezTo>
                <a:cubicBezTo>
                  <a:pt x="11520" y="2025"/>
                  <a:pt x="11520" y="2025"/>
                  <a:pt x="11520" y="2025"/>
                </a:cubicBezTo>
                <a:cubicBezTo>
                  <a:pt x="16128" y="945"/>
                  <a:pt x="16128" y="945"/>
                  <a:pt x="16128" y="945"/>
                </a:cubicBezTo>
                <a:cubicBezTo>
                  <a:pt x="20736" y="2025"/>
                  <a:pt x="20736" y="2025"/>
                  <a:pt x="20736" y="2025"/>
                </a:cubicBezTo>
                <a:cubicBezTo>
                  <a:pt x="20736" y="6615"/>
                  <a:pt x="20736" y="6615"/>
                  <a:pt x="20736" y="66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82" name="Freeform 41"/>
          <p:cNvSpPr/>
          <p:nvPr/>
        </p:nvSpPr>
        <p:spPr>
          <a:xfrm>
            <a:off x="10668002" y="835025"/>
            <a:ext cx="9525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46" y="5535"/>
                </a:moveTo>
                <a:cubicBezTo>
                  <a:pt x="21446" y="5535"/>
                  <a:pt x="21291" y="5400"/>
                  <a:pt x="21137" y="5400"/>
                </a:cubicBezTo>
                <a:cubicBezTo>
                  <a:pt x="20674" y="5400"/>
                  <a:pt x="20674" y="5400"/>
                  <a:pt x="20674" y="5400"/>
                </a:cubicBezTo>
                <a:cubicBezTo>
                  <a:pt x="20674" y="3510"/>
                  <a:pt x="20674" y="3510"/>
                  <a:pt x="20674" y="3510"/>
                </a:cubicBezTo>
                <a:cubicBezTo>
                  <a:pt x="20674" y="3240"/>
                  <a:pt x="20366" y="3105"/>
                  <a:pt x="20057" y="3105"/>
                </a:cubicBezTo>
                <a:cubicBezTo>
                  <a:pt x="17434" y="3105"/>
                  <a:pt x="17434" y="3105"/>
                  <a:pt x="17434" y="3105"/>
                </a:cubicBezTo>
                <a:cubicBezTo>
                  <a:pt x="14194" y="405"/>
                  <a:pt x="14194" y="405"/>
                  <a:pt x="14194" y="405"/>
                </a:cubicBezTo>
                <a:cubicBezTo>
                  <a:pt x="14040" y="270"/>
                  <a:pt x="13731" y="270"/>
                  <a:pt x="13423" y="405"/>
                </a:cubicBezTo>
                <a:cubicBezTo>
                  <a:pt x="11726" y="2025"/>
                  <a:pt x="11726" y="2025"/>
                  <a:pt x="11726" y="2025"/>
                </a:cubicBezTo>
                <a:cubicBezTo>
                  <a:pt x="11726" y="405"/>
                  <a:pt x="11726" y="405"/>
                  <a:pt x="11726" y="405"/>
                </a:cubicBezTo>
                <a:cubicBezTo>
                  <a:pt x="11726" y="270"/>
                  <a:pt x="11571" y="0"/>
                  <a:pt x="11263" y="0"/>
                </a:cubicBezTo>
                <a:cubicBezTo>
                  <a:pt x="5709" y="0"/>
                  <a:pt x="5709" y="0"/>
                  <a:pt x="5709" y="0"/>
                </a:cubicBezTo>
                <a:cubicBezTo>
                  <a:pt x="5400" y="0"/>
                  <a:pt x="5246" y="270"/>
                  <a:pt x="5246" y="405"/>
                </a:cubicBezTo>
                <a:cubicBezTo>
                  <a:pt x="5246" y="4185"/>
                  <a:pt x="5246" y="4185"/>
                  <a:pt x="5246" y="4185"/>
                </a:cubicBezTo>
                <a:cubicBezTo>
                  <a:pt x="4629" y="4185"/>
                  <a:pt x="4629" y="4185"/>
                  <a:pt x="4629" y="4185"/>
                </a:cubicBezTo>
                <a:cubicBezTo>
                  <a:pt x="3857" y="1080"/>
                  <a:pt x="3857" y="1080"/>
                  <a:pt x="3857" y="1080"/>
                </a:cubicBezTo>
                <a:cubicBezTo>
                  <a:pt x="3857" y="945"/>
                  <a:pt x="3703" y="810"/>
                  <a:pt x="3394" y="810"/>
                </a:cubicBezTo>
                <a:cubicBezTo>
                  <a:pt x="617" y="810"/>
                  <a:pt x="617" y="810"/>
                  <a:pt x="617" y="810"/>
                </a:cubicBezTo>
                <a:cubicBezTo>
                  <a:pt x="309" y="810"/>
                  <a:pt x="0" y="945"/>
                  <a:pt x="0" y="1215"/>
                </a:cubicBezTo>
                <a:cubicBezTo>
                  <a:pt x="0" y="1485"/>
                  <a:pt x="309" y="1755"/>
                  <a:pt x="617" y="1755"/>
                </a:cubicBezTo>
                <a:cubicBezTo>
                  <a:pt x="2931" y="1755"/>
                  <a:pt x="2931" y="1755"/>
                  <a:pt x="2931" y="1755"/>
                </a:cubicBezTo>
                <a:cubicBezTo>
                  <a:pt x="3703" y="4725"/>
                  <a:pt x="3703" y="4725"/>
                  <a:pt x="3703" y="4725"/>
                </a:cubicBezTo>
                <a:cubicBezTo>
                  <a:pt x="3703" y="4725"/>
                  <a:pt x="3703" y="4725"/>
                  <a:pt x="3703" y="4725"/>
                </a:cubicBezTo>
                <a:cubicBezTo>
                  <a:pt x="6017" y="13500"/>
                  <a:pt x="6017" y="13500"/>
                  <a:pt x="6017" y="13500"/>
                </a:cubicBezTo>
                <a:cubicBezTo>
                  <a:pt x="4783" y="13770"/>
                  <a:pt x="3857" y="14715"/>
                  <a:pt x="3857" y="15930"/>
                </a:cubicBezTo>
                <a:cubicBezTo>
                  <a:pt x="3857" y="17010"/>
                  <a:pt x="4783" y="17955"/>
                  <a:pt x="6017" y="18225"/>
                </a:cubicBezTo>
                <a:cubicBezTo>
                  <a:pt x="5709" y="18630"/>
                  <a:pt x="5554" y="19035"/>
                  <a:pt x="5554" y="19440"/>
                </a:cubicBezTo>
                <a:cubicBezTo>
                  <a:pt x="5554" y="20655"/>
                  <a:pt x="6634" y="21600"/>
                  <a:pt x="8023" y="21600"/>
                </a:cubicBezTo>
                <a:cubicBezTo>
                  <a:pt x="9257" y="21600"/>
                  <a:pt x="10337" y="20655"/>
                  <a:pt x="10337" y="19440"/>
                </a:cubicBezTo>
                <a:cubicBezTo>
                  <a:pt x="10337" y="19035"/>
                  <a:pt x="10183" y="18630"/>
                  <a:pt x="10029" y="18360"/>
                </a:cubicBezTo>
                <a:cubicBezTo>
                  <a:pt x="14503" y="18360"/>
                  <a:pt x="14503" y="18360"/>
                  <a:pt x="14503" y="18360"/>
                </a:cubicBezTo>
                <a:cubicBezTo>
                  <a:pt x="14194" y="18630"/>
                  <a:pt x="14194" y="19035"/>
                  <a:pt x="14194" y="19440"/>
                </a:cubicBezTo>
                <a:cubicBezTo>
                  <a:pt x="14194" y="20655"/>
                  <a:pt x="15274" y="21600"/>
                  <a:pt x="16509" y="21600"/>
                </a:cubicBezTo>
                <a:cubicBezTo>
                  <a:pt x="17897" y="21600"/>
                  <a:pt x="18977" y="20655"/>
                  <a:pt x="18977" y="19440"/>
                </a:cubicBezTo>
                <a:cubicBezTo>
                  <a:pt x="18977" y="18900"/>
                  <a:pt x="18669" y="18360"/>
                  <a:pt x="18206" y="17955"/>
                </a:cubicBezTo>
                <a:cubicBezTo>
                  <a:pt x="18206" y="17955"/>
                  <a:pt x="18206" y="17820"/>
                  <a:pt x="18206" y="17820"/>
                </a:cubicBezTo>
                <a:cubicBezTo>
                  <a:pt x="18206" y="17550"/>
                  <a:pt x="18051" y="17415"/>
                  <a:pt x="17743" y="17415"/>
                </a:cubicBezTo>
                <a:cubicBezTo>
                  <a:pt x="6634" y="17415"/>
                  <a:pt x="6634" y="17415"/>
                  <a:pt x="6634" y="17415"/>
                </a:cubicBezTo>
                <a:cubicBezTo>
                  <a:pt x="5709" y="17415"/>
                  <a:pt x="4937" y="16740"/>
                  <a:pt x="4937" y="15930"/>
                </a:cubicBezTo>
                <a:cubicBezTo>
                  <a:pt x="4937" y="15120"/>
                  <a:pt x="5709" y="14445"/>
                  <a:pt x="6634" y="14445"/>
                </a:cubicBezTo>
                <a:cubicBezTo>
                  <a:pt x="6634" y="14445"/>
                  <a:pt x="6634" y="14445"/>
                  <a:pt x="6634" y="14445"/>
                </a:cubicBezTo>
                <a:cubicBezTo>
                  <a:pt x="6634" y="14445"/>
                  <a:pt x="6634" y="14445"/>
                  <a:pt x="6634" y="14445"/>
                </a:cubicBezTo>
                <a:cubicBezTo>
                  <a:pt x="6634" y="14445"/>
                  <a:pt x="6634" y="14445"/>
                  <a:pt x="6634" y="14445"/>
                </a:cubicBezTo>
                <a:cubicBezTo>
                  <a:pt x="18669" y="13635"/>
                  <a:pt x="18669" y="13635"/>
                  <a:pt x="18669" y="13635"/>
                </a:cubicBezTo>
                <a:cubicBezTo>
                  <a:pt x="18977" y="13635"/>
                  <a:pt x="19131" y="13500"/>
                  <a:pt x="19286" y="1323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5805"/>
                  <a:pt x="21600" y="5670"/>
                  <a:pt x="21446" y="5535"/>
                </a:cubicBezTo>
                <a:close/>
                <a:moveTo>
                  <a:pt x="16509" y="18360"/>
                </a:moveTo>
                <a:cubicBezTo>
                  <a:pt x="17280" y="18360"/>
                  <a:pt x="17897" y="18765"/>
                  <a:pt x="17897" y="19440"/>
                </a:cubicBezTo>
                <a:cubicBezTo>
                  <a:pt x="17897" y="20115"/>
                  <a:pt x="17280" y="20655"/>
                  <a:pt x="16509" y="20655"/>
                </a:cubicBezTo>
                <a:cubicBezTo>
                  <a:pt x="15737" y="20655"/>
                  <a:pt x="15274" y="20115"/>
                  <a:pt x="15274" y="19440"/>
                </a:cubicBezTo>
                <a:cubicBezTo>
                  <a:pt x="15274" y="18765"/>
                  <a:pt x="15737" y="18360"/>
                  <a:pt x="16509" y="18360"/>
                </a:cubicBezTo>
                <a:close/>
                <a:moveTo>
                  <a:pt x="8023" y="18360"/>
                </a:moveTo>
                <a:cubicBezTo>
                  <a:pt x="8794" y="18360"/>
                  <a:pt x="9257" y="18765"/>
                  <a:pt x="9257" y="19440"/>
                </a:cubicBezTo>
                <a:cubicBezTo>
                  <a:pt x="9257" y="20115"/>
                  <a:pt x="8794" y="20655"/>
                  <a:pt x="8023" y="20655"/>
                </a:cubicBezTo>
                <a:cubicBezTo>
                  <a:pt x="7251" y="20655"/>
                  <a:pt x="6634" y="20115"/>
                  <a:pt x="6634" y="19440"/>
                </a:cubicBezTo>
                <a:cubicBezTo>
                  <a:pt x="6634" y="18765"/>
                  <a:pt x="7251" y="18360"/>
                  <a:pt x="8023" y="18360"/>
                </a:cubicBezTo>
                <a:close/>
                <a:moveTo>
                  <a:pt x="17743" y="4050"/>
                </a:moveTo>
                <a:cubicBezTo>
                  <a:pt x="19594" y="4050"/>
                  <a:pt x="19594" y="4050"/>
                  <a:pt x="19594" y="4050"/>
                </a:cubicBezTo>
                <a:cubicBezTo>
                  <a:pt x="19594" y="5265"/>
                  <a:pt x="19594" y="5265"/>
                  <a:pt x="19594" y="5265"/>
                </a:cubicBezTo>
                <a:cubicBezTo>
                  <a:pt x="17434" y="5130"/>
                  <a:pt x="17434" y="5130"/>
                  <a:pt x="17434" y="5130"/>
                </a:cubicBezTo>
                <a:lnTo>
                  <a:pt x="17743" y="4050"/>
                </a:lnTo>
                <a:close/>
                <a:moveTo>
                  <a:pt x="11726" y="3375"/>
                </a:moveTo>
                <a:cubicBezTo>
                  <a:pt x="13886" y="1485"/>
                  <a:pt x="13886" y="1485"/>
                  <a:pt x="13886" y="1485"/>
                </a:cubicBezTo>
                <a:cubicBezTo>
                  <a:pt x="16663" y="3645"/>
                  <a:pt x="16663" y="3645"/>
                  <a:pt x="16663" y="3645"/>
                </a:cubicBezTo>
                <a:cubicBezTo>
                  <a:pt x="16354" y="4995"/>
                  <a:pt x="16354" y="4995"/>
                  <a:pt x="16354" y="4995"/>
                </a:cubicBezTo>
                <a:cubicBezTo>
                  <a:pt x="11726" y="4725"/>
                  <a:pt x="11726" y="4725"/>
                  <a:pt x="11726" y="4725"/>
                </a:cubicBezTo>
                <a:lnTo>
                  <a:pt x="11726" y="3375"/>
                </a:lnTo>
                <a:close/>
                <a:moveTo>
                  <a:pt x="6326" y="945"/>
                </a:moveTo>
                <a:cubicBezTo>
                  <a:pt x="10646" y="945"/>
                  <a:pt x="10646" y="945"/>
                  <a:pt x="10646" y="945"/>
                </a:cubicBezTo>
                <a:cubicBezTo>
                  <a:pt x="10646" y="4590"/>
                  <a:pt x="10646" y="4590"/>
                  <a:pt x="10646" y="4590"/>
                </a:cubicBezTo>
                <a:cubicBezTo>
                  <a:pt x="8486" y="4455"/>
                  <a:pt x="8486" y="4455"/>
                  <a:pt x="8486" y="4455"/>
                </a:cubicBezTo>
                <a:cubicBezTo>
                  <a:pt x="8486" y="4455"/>
                  <a:pt x="8486" y="4455"/>
                  <a:pt x="8486" y="4455"/>
                </a:cubicBezTo>
                <a:cubicBezTo>
                  <a:pt x="6326" y="4320"/>
                  <a:pt x="6326" y="4320"/>
                  <a:pt x="6326" y="4320"/>
                </a:cubicBezTo>
                <a:lnTo>
                  <a:pt x="6326" y="945"/>
                </a:lnTo>
                <a:close/>
                <a:moveTo>
                  <a:pt x="5863" y="8775"/>
                </a:moveTo>
                <a:cubicBezTo>
                  <a:pt x="4937" y="5130"/>
                  <a:pt x="4937" y="5130"/>
                  <a:pt x="4937" y="5130"/>
                </a:cubicBezTo>
                <a:cubicBezTo>
                  <a:pt x="8023" y="5400"/>
                  <a:pt x="8023" y="5400"/>
                  <a:pt x="8023" y="5400"/>
                </a:cubicBezTo>
                <a:cubicBezTo>
                  <a:pt x="8486" y="8775"/>
                  <a:pt x="8486" y="8775"/>
                  <a:pt x="8486" y="8775"/>
                </a:cubicBezTo>
                <a:lnTo>
                  <a:pt x="5863" y="8775"/>
                </a:lnTo>
                <a:close/>
                <a:moveTo>
                  <a:pt x="7097" y="13365"/>
                </a:moveTo>
                <a:cubicBezTo>
                  <a:pt x="6171" y="9720"/>
                  <a:pt x="6171" y="9720"/>
                  <a:pt x="6171" y="9720"/>
                </a:cubicBezTo>
                <a:cubicBezTo>
                  <a:pt x="8640" y="9720"/>
                  <a:pt x="8640" y="9720"/>
                  <a:pt x="8640" y="9720"/>
                </a:cubicBezTo>
                <a:cubicBezTo>
                  <a:pt x="9103" y="13230"/>
                  <a:pt x="9103" y="13230"/>
                  <a:pt x="9103" y="13230"/>
                </a:cubicBezTo>
                <a:lnTo>
                  <a:pt x="7097" y="13365"/>
                </a:lnTo>
                <a:close/>
                <a:moveTo>
                  <a:pt x="12189" y="13095"/>
                </a:moveTo>
                <a:cubicBezTo>
                  <a:pt x="10183" y="13230"/>
                  <a:pt x="10183" y="13230"/>
                  <a:pt x="10183" y="13230"/>
                </a:cubicBezTo>
                <a:cubicBezTo>
                  <a:pt x="9720" y="9720"/>
                  <a:pt x="9720" y="9720"/>
                  <a:pt x="9720" y="9720"/>
                </a:cubicBezTo>
                <a:cubicBezTo>
                  <a:pt x="12189" y="9720"/>
                  <a:pt x="12189" y="9720"/>
                  <a:pt x="12189" y="9720"/>
                </a:cubicBezTo>
                <a:lnTo>
                  <a:pt x="12189" y="13095"/>
                </a:lnTo>
                <a:close/>
                <a:moveTo>
                  <a:pt x="12189" y="8775"/>
                </a:moveTo>
                <a:cubicBezTo>
                  <a:pt x="9566" y="8775"/>
                  <a:pt x="9566" y="8775"/>
                  <a:pt x="9566" y="8775"/>
                </a:cubicBezTo>
                <a:cubicBezTo>
                  <a:pt x="9103" y="5400"/>
                  <a:pt x="9103" y="5400"/>
                  <a:pt x="9103" y="5400"/>
                </a:cubicBezTo>
                <a:cubicBezTo>
                  <a:pt x="12189" y="5670"/>
                  <a:pt x="12189" y="5670"/>
                  <a:pt x="12189" y="5670"/>
                </a:cubicBezTo>
                <a:lnTo>
                  <a:pt x="12189" y="8775"/>
                </a:lnTo>
                <a:close/>
                <a:moveTo>
                  <a:pt x="15120" y="12960"/>
                </a:moveTo>
                <a:cubicBezTo>
                  <a:pt x="13269" y="13095"/>
                  <a:pt x="13269" y="13095"/>
                  <a:pt x="13269" y="13095"/>
                </a:cubicBezTo>
                <a:cubicBezTo>
                  <a:pt x="13269" y="9720"/>
                  <a:pt x="13269" y="9720"/>
                  <a:pt x="13269" y="9720"/>
                </a:cubicBezTo>
                <a:cubicBezTo>
                  <a:pt x="15583" y="9720"/>
                  <a:pt x="15583" y="9720"/>
                  <a:pt x="15583" y="9720"/>
                </a:cubicBezTo>
                <a:lnTo>
                  <a:pt x="15120" y="12960"/>
                </a:lnTo>
                <a:close/>
                <a:moveTo>
                  <a:pt x="15737" y="8775"/>
                </a:moveTo>
                <a:cubicBezTo>
                  <a:pt x="13269" y="8775"/>
                  <a:pt x="13269" y="8775"/>
                  <a:pt x="13269" y="8775"/>
                </a:cubicBezTo>
                <a:cubicBezTo>
                  <a:pt x="13269" y="5805"/>
                  <a:pt x="13269" y="5805"/>
                  <a:pt x="13269" y="5805"/>
                </a:cubicBezTo>
                <a:cubicBezTo>
                  <a:pt x="16046" y="5940"/>
                  <a:pt x="16046" y="5940"/>
                  <a:pt x="16046" y="5940"/>
                </a:cubicBezTo>
                <a:lnTo>
                  <a:pt x="15737" y="8775"/>
                </a:lnTo>
                <a:close/>
                <a:moveTo>
                  <a:pt x="18206" y="12690"/>
                </a:moveTo>
                <a:cubicBezTo>
                  <a:pt x="16200" y="12825"/>
                  <a:pt x="16200" y="12825"/>
                  <a:pt x="16200" y="12825"/>
                </a:cubicBezTo>
                <a:cubicBezTo>
                  <a:pt x="16663" y="9720"/>
                  <a:pt x="16663" y="9720"/>
                  <a:pt x="16663" y="9720"/>
                </a:cubicBezTo>
                <a:cubicBezTo>
                  <a:pt x="19286" y="9720"/>
                  <a:pt x="19286" y="9720"/>
                  <a:pt x="19286" y="9720"/>
                </a:cubicBezTo>
                <a:lnTo>
                  <a:pt x="18206" y="12690"/>
                </a:lnTo>
                <a:close/>
                <a:moveTo>
                  <a:pt x="19594" y="8775"/>
                </a:moveTo>
                <a:cubicBezTo>
                  <a:pt x="16817" y="8775"/>
                  <a:pt x="16817" y="8775"/>
                  <a:pt x="16817" y="8775"/>
                </a:cubicBezTo>
                <a:cubicBezTo>
                  <a:pt x="17126" y="6075"/>
                  <a:pt x="17126" y="6075"/>
                  <a:pt x="17126" y="6075"/>
                </a:cubicBezTo>
                <a:cubicBezTo>
                  <a:pt x="17126" y="6075"/>
                  <a:pt x="17126" y="6075"/>
                  <a:pt x="17126" y="6075"/>
                </a:cubicBezTo>
                <a:cubicBezTo>
                  <a:pt x="20366" y="6345"/>
                  <a:pt x="20366" y="6345"/>
                  <a:pt x="20366" y="6345"/>
                </a:cubicBezTo>
                <a:lnTo>
                  <a:pt x="19594" y="87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83" name="Freeform 42"/>
          <p:cNvSpPr/>
          <p:nvPr/>
        </p:nvSpPr>
        <p:spPr>
          <a:xfrm>
            <a:off x="10585452" y="2070101"/>
            <a:ext cx="10636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77" y="0"/>
                </a:moveTo>
                <a:cubicBezTo>
                  <a:pt x="13708" y="0"/>
                  <a:pt x="11354" y="2295"/>
                  <a:pt x="11354" y="4995"/>
                </a:cubicBezTo>
                <a:cubicBezTo>
                  <a:pt x="11354" y="5670"/>
                  <a:pt x="11492" y="6345"/>
                  <a:pt x="11769" y="7020"/>
                </a:cubicBezTo>
                <a:cubicBezTo>
                  <a:pt x="3738" y="6345"/>
                  <a:pt x="3738" y="6345"/>
                  <a:pt x="3738" y="6345"/>
                </a:cubicBezTo>
                <a:cubicBezTo>
                  <a:pt x="3185" y="3645"/>
                  <a:pt x="3185" y="3645"/>
                  <a:pt x="3185" y="3645"/>
                </a:cubicBezTo>
                <a:cubicBezTo>
                  <a:pt x="3046" y="3510"/>
                  <a:pt x="2908" y="3375"/>
                  <a:pt x="2631" y="3375"/>
                </a:cubicBezTo>
                <a:cubicBezTo>
                  <a:pt x="415" y="3375"/>
                  <a:pt x="415" y="3375"/>
                  <a:pt x="415" y="3375"/>
                </a:cubicBezTo>
                <a:cubicBezTo>
                  <a:pt x="138" y="3375"/>
                  <a:pt x="0" y="3510"/>
                  <a:pt x="0" y="3780"/>
                </a:cubicBezTo>
                <a:cubicBezTo>
                  <a:pt x="0" y="4050"/>
                  <a:pt x="138" y="4185"/>
                  <a:pt x="415" y="4185"/>
                </a:cubicBezTo>
                <a:cubicBezTo>
                  <a:pt x="2354" y="4185"/>
                  <a:pt x="2354" y="4185"/>
                  <a:pt x="2354" y="4185"/>
                </a:cubicBezTo>
                <a:cubicBezTo>
                  <a:pt x="2908" y="6885"/>
                  <a:pt x="2908" y="6885"/>
                  <a:pt x="2908" y="6885"/>
                </a:cubicBezTo>
                <a:cubicBezTo>
                  <a:pt x="2908" y="6885"/>
                  <a:pt x="2908" y="6885"/>
                  <a:pt x="2908" y="6885"/>
                </a:cubicBezTo>
                <a:cubicBezTo>
                  <a:pt x="4708" y="14445"/>
                  <a:pt x="4708" y="14445"/>
                  <a:pt x="4708" y="14445"/>
                </a:cubicBezTo>
                <a:cubicBezTo>
                  <a:pt x="3738" y="14715"/>
                  <a:pt x="3046" y="15525"/>
                  <a:pt x="3046" y="16605"/>
                </a:cubicBezTo>
                <a:cubicBezTo>
                  <a:pt x="3046" y="17550"/>
                  <a:pt x="3738" y="18495"/>
                  <a:pt x="4708" y="18630"/>
                </a:cubicBezTo>
                <a:cubicBezTo>
                  <a:pt x="4431" y="18900"/>
                  <a:pt x="4292" y="19305"/>
                  <a:pt x="4292" y="19710"/>
                </a:cubicBezTo>
                <a:cubicBezTo>
                  <a:pt x="4292" y="20790"/>
                  <a:pt x="5262" y="21600"/>
                  <a:pt x="6231" y="21600"/>
                </a:cubicBezTo>
                <a:cubicBezTo>
                  <a:pt x="7338" y="21600"/>
                  <a:pt x="8169" y="20790"/>
                  <a:pt x="8169" y="19710"/>
                </a:cubicBezTo>
                <a:cubicBezTo>
                  <a:pt x="8169" y="19305"/>
                  <a:pt x="8169" y="19035"/>
                  <a:pt x="7892" y="18765"/>
                </a:cubicBezTo>
                <a:cubicBezTo>
                  <a:pt x="11354" y="18765"/>
                  <a:pt x="11354" y="18765"/>
                  <a:pt x="11354" y="18765"/>
                </a:cubicBezTo>
                <a:cubicBezTo>
                  <a:pt x="11215" y="19035"/>
                  <a:pt x="11077" y="19305"/>
                  <a:pt x="11077" y="19710"/>
                </a:cubicBezTo>
                <a:cubicBezTo>
                  <a:pt x="11077" y="20790"/>
                  <a:pt x="11908" y="21600"/>
                  <a:pt x="13015" y="21600"/>
                </a:cubicBezTo>
                <a:cubicBezTo>
                  <a:pt x="13985" y="21600"/>
                  <a:pt x="14954" y="20790"/>
                  <a:pt x="14954" y="19710"/>
                </a:cubicBezTo>
                <a:cubicBezTo>
                  <a:pt x="14954" y="19170"/>
                  <a:pt x="14677" y="18765"/>
                  <a:pt x="14400" y="18360"/>
                </a:cubicBezTo>
                <a:cubicBezTo>
                  <a:pt x="14400" y="18360"/>
                  <a:pt x="14400" y="18360"/>
                  <a:pt x="14400" y="18225"/>
                </a:cubicBezTo>
                <a:cubicBezTo>
                  <a:pt x="14400" y="18090"/>
                  <a:pt x="14123" y="17820"/>
                  <a:pt x="13846" y="17820"/>
                </a:cubicBezTo>
                <a:cubicBezTo>
                  <a:pt x="5262" y="17820"/>
                  <a:pt x="5262" y="17820"/>
                  <a:pt x="5262" y="17820"/>
                </a:cubicBezTo>
                <a:cubicBezTo>
                  <a:pt x="4431" y="17820"/>
                  <a:pt x="3877" y="17280"/>
                  <a:pt x="3877" y="16605"/>
                </a:cubicBezTo>
                <a:cubicBezTo>
                  <a:pt x="3877" y="15930"/>
                  <a:pt x="4431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14677" y="14715"/>
                  <a:pt x="14677" y="14715"/>
                  <a:pt x="14677" y="14715"/>
                </a:cubicBezTo>
                <a:cubicBezTo>
                  <a:pt x="14954" y="14580"/>
                  <a:pt x="15092" y="14445"/>
                  <a:pt x="15092" y="14310"/>
                </a:cubicBezTo>
                <a:cubicBezTo>
                  <a:pt x="16062" y="10935"/>
                  <a:pt x="16062" y="10935"/>
                  <a:pt x="16062" y="10935"/>
                </a:cubicBezTo>
                <a:cubicBezTo>
                  <a:pt x="16062" y="10935"/>
                  <a:pt x="16062" y="10935"/>
                  <a:pt x="16062" y="10935"/>
                </a:cubicBezTo>
                <a:cubicBezTo>
                  <a:pt x="16338" y="9990"/>
                  <a:pt x="16338" y="9990"/>
                  <a:pt x="16338" y="9990"/>
                </a:cubicBezTo>
                <a:cubicBezTo>
                  <a:pt x="16477" y="9990"/>
                  <a:pt x="16477" y="9990"/>
                  <a:pt x="16477" y="9990"/>
                </a:cubicBezTo>
                <a:cubicBezTo>
                  <a:pt x="19385" y="9990"/>
                  <a:pt x="21600" y="7695"/>
                  <a:pt x="21600" y="4995"/>
                </a:cubicBezTo>
                <a:cubicBezTo>
                  <a:pt x="21600" y="2295"/>
                  <a:pt x="19385" y="0"/>
                  <a:pt x="16477" y="0"/>
                </a:cubicBezTo>
                <a:close/>
                <a:moveTo>
                  <a:pt x="13015" y="18765"/>
                </a:moveTo>
                <a:cubicBezTo>
                  <a:pt x="13569" y="18765"/>
                  <a:pt x="13985" y="19170"/>
                  <a:pt x="13985" y="19710"/>
                </a:cubicBezTo>
                <a:cubicBezTo>
                  <a:pt x="13985" y="20250"/>
                  <a:pt x="13569" y="20655"/>
                  <a:pt x="13015" y="20655"/>
                </a:cubicBezTo>
                <a:cubicBezTo>
                  <a:pt x="12462" y="20655"/>
                  <a:pt x="11908" y="20250"/>
                  <a:pt x="11908" y="19710"/>
                </a:cubicBezTo>
                <a:cubicBezTo>
                  <a:pt x="11908" y="19170"/>
                  <a:pt x="12462" y="18765"/>
                  <a:pt x="13015" y="18765"/>
                </a:cubicBezTo>
                <a:close/>
                <a:moveTo>
                  <a:pt x="6231" y="18765"/>
                </a:moveTo>
                <a:cubicBezTo>
                  <a:pt x="6785" y="18765"/>
                  <a:pt x="7338" y="19170"/>
                  <a:pt x="7338" y="19710"/>
                </a:cubicBezTo>
                <a:cubicBezTo>
                  <a:pt x="7338" y="20250"/>
                  <a:pt x="6785" y="20655"/>
                  <a:pt x="6231" y="20655"/>
                </a:cubicBezTo>
                <a:cubicBezTo>
                  <a:pt x="5677" y="20655"/>
                  <a:pt x="5262" y="20250"/>
                  <a:pt x="5262" y="19710"/>
                </a:cubicBezTo>
                <a:cubicBezTo>
                  <a:pt x="5262" y="19170"/>
                  <a:pt x="5677" y="18765"/>
                  <a:pt x="6231" y="18765"/>
                </a:cubicBezTo>
                <a:close/>
                <a:moveTo>
                  <a:pt x="4015" y="7290"/>
                </a:moveTo>
                <a:cubicBezTo>
                  <a:pt x="6231" y="7425"/>
                  <a:pt x="6231" y="7425"/>
                  <a:pt x="6231" y="7425"/>
                </a:cubicBezTo>
                <a:cubicBezTo>
                  <a:pt x="6646" y="10395"/>
                  <a:pt x="6646" y="10395"/>
                  <a:pt x="6646" y="10395"/>
                </a:cubicBezTo>
                <a:cubicBezTo>
                  <a:pt x="4708" y="10395"/>
                  <a:pt x="4708" y="10395"/>
                  <a:pt x="4708" y="10395"/>
                </a:cubicBezTo>
                <a:lnTo>
                  <a:pt x="4015" y="7290"/>
                </a:lnTo>
                <a:close/>
                <a:moveTo>
                  <a:pt x="5538" y="14445"/>
                </a:moveTo>
                <a:cubicBezTo>
                  <a:pt x="4846" y="11205"/>
                  <a:pt x="4846" y="11205"/>
                  <a:pt x="4846" y="11205"/>
                </a:cubicBezTo>
                <a:cubicBezTo>
                  <a:pt x="6785" y="11205"/>
                  <a:pt x="6785" y="11205"/>
                  <a:pt x="6785" y="11205"/>
                </a:cubicBezTo>
                <a:cubicBezTo>
                  <a:pt x="7062" y="14310"/>
                  <a:pt x="7062" y="14310"/>
                  <a:pt x="7062" y="14310"/>
                </a:cubicBezTo>
                <a:lnTo>
                  <a:pt x="5538" y="14445"/>
                </a:lnTo>
                <a:close/>
                <a:moveTo>
                  <a:pt x="9554" y="14175"/>
                </a:moveTo>
                <a:cubicBezTo>
                  <a:pt x="8031" y="14175"/>
                  <a:pt x="8031" y="14175"/>
                  <a:pt x="8031" y="14175"/>
                </a:cubicBezTo>
                <a:cubicBezTo>
                  <a:pt x="7615" y="11205"/>
                  <a:pt x="7615" y="11205"/>
                  <a:pt x="7615" y="11205"/>
                </a:cubicBezTo>
                <a:cubicBezTo>
                  <a:pt x="9554" y="11205"/>
                  <a:pt x="9554" y="11205"/>
                  <a:pt x="9554" y="11205"/>
                </a:cubicBezTo>
                <a:lnTo>
                  <a:pt x="9554" y="14175"/>
                </a:lnTo>
                <a:close/>
                <a:moveTo>
                  <a:pt x="9554" y="10395"/>
                </a:moveTo>
                <a:cubicBezTo>
                  <a:pt x="7615" y="10395"/>
                  <a:pt x="7615" y="10395"/>
                  <a:pt x="7615" y="10395"/>
                </a:cubicBezTo>
                <a:cubicBezTo>
                  <a:pt x="7615" y="10395"/>
                  <a:pt x="7615" y="10395"/>
                  <a:pt x="7615" y="10395"/>
                </a:cubicBezTo>
                <a:cubicBezTo>
                  <a:pt x="7200" y="7560"/>
                  <a:pt x="7200" y="7560"/>
                  <a:pt x="7200" y="7560"/>
                </a:cubicBezTo>
                <a:cubicBezTo>
                  <a:pt x="9554" y="7695"/>
                  <a:pt x="9554" y="7695"/>
                  <a:pt x="9554" y="7695"/>
                </a:cubicBezTo>
                <a:lnTo>
                  <a:pt x="9554" y="10395"/>
                </a:lnTo>
                <a:close/>
                <a:moveTo>
                  <a:pt x="11908" y="13905"/>
                </a:moveTo>
                <a:cubicBezTo>
                  <a:pt x="10385" y="14040"/>
                  <a:pt x="10385" y="14040"/>
                  <a:pt x="10385" y="14040"/>
                </a:cubicBezTo>
                <a:cubicBezTo>
                  <a:pt x="10385" y="11205"/>
                  <a:pt x="10385" y="11205"/>
                  <a:pt x="10385" y="11205"/>
                </a:cubicBezTo>
                <a:cubicBezTo>
                  <a:pt x="12185" y="11205"/>
                  <a:pt x="12185" y="11205"/>
                  <a:pt x="12185" y="11205"/>
                </a:cubicBezTo>
                <a:lnTo>
                  <a:pt x="11908" y="13905"/>
                </a:lnTo>
                <a:close/>
                <a:moveTo>
                  <a:pt x="12323" y="10395"/>
                </a:moveTo>
                <a:cubicBezTo>
                  <a:pt x="10385" y="10395"/>
                  <a:pt x="10385" y="10395"/>
                  <a:pt x="10385" y="10395"/>
                </a:cubicBezTo>
                <a:cubicBezTo>
                  <a:pt x="10385" y="7830"/>
                  <a:pt x="10385" y="7830"/>
                  <a:pt x="10385" y="7830"/>
                </a:cubicBezTo>
                <a:cubicBezTo>
                  <a:pt x="12323" y="7965"/>
                  <a:pt x="12323" y="7965"/>
                  <a:pt x="12323" y="7965"/>
                </a:cubicBezTo>
                <a:cubicBezTo>
                  <a:pt x="12462" y="7965"/>
                  <a:pt x="12462" y="8100"/>
                  <a:pt x="12600" y="8100"/>
                </a:cubicBezTo>
                <a:lnTo>
                  <a:pt x="12323" y="10395"/>
                </a:lnTo>
                <a:close/>
                <a:moveTo>
                  <a:pt x="14262" y="13770"/>
                </a:moveTo>
                <a:cubicBezTo>
                  <a:pt x="12738" y="13905"/>
                  <a:pt x="12738" y="13905"/>
                  <a:pt x="12738" y="13905"/>
                </a:cubicBezTo>
                <a:cubicBezTo>
                  <a:pt x="13154" y="11205"/>
                  <a:pt x="13154" y="11205"/>
                  <a:pt x="13154" y="11205"/>
                </a:cubicBezTo>
                <a:cubicBezTo>
                  <a:pt x="15092" y="11205"/>
                  <a:pt x="15092" y="11205"/>
                  <a:pt x="15092" y="11205"/>
                </a:cubicBezTo>
                <a:lnTo>
                  <a:pt x="14262" y="13770"/>
                </a:lnTo>
                <a:close/>
                <a:moveTo>
                  <a:pt x="15369" y="10395"/>
                </a:moveTo>
                <a:cubicBezTo>
                  <a:pt x="13154" y="10395"/>
                  <a:pt x="13154" y="10395"/>
                  <a:pt x="13154" y="10395"/>
                </a:cubicBezTo>
                <a:cubicBezTo>
                  <a:pt x="13292" y="8910"/>
                  <a:pt x="13292" y="8910"/>
                  <a:pt x="13292" y="8910"/>
                </a:cubicBezTo>
                <a:cubicBezTo>
                  <a:pt x="13985" y="9450"/>
                  <a:pt x="14677" y="9720"/>
                  <a:pt x="15508" y="9855"/>
                </a:cubicBezTo>
                <a:lnTo>
                  <a:pt x="15369" y="10395"/>
                </a:lnTo>
                <a:close/>
                <a:moveTo>
                  <a:pt x="16477" y="9045"/>
                </a:moveTo>
                <a:cubicBezTo>
                  <a:pt x="15092" y="9045"/>
                  <a:pt x="13846" y="8370"/>
                  <a:pt x="13015" y="7290"/>
                </a:cubicBezTo>
                <a:cubicBezTo>
                  <a:pt x="13015" y="7290"/>
                  <a:pt x="13015" y="7290"/>
                  <a:pt x="13015" y="7290"/>
                </a:cubicBezTo>
                <a:cubicBezTo>
                  <a:pt x="12600" y="6615"/>
                  <a:pt x="12323" y="5805"/>
                  <a:pt x="12323" y="4995"/>
                </a:cubicBezTo>
                <a:cubicBezTo>
                  <a:pt x="12323" y="2700"/>
                  <a:pt x="14123" y="945"/>
                  <a:pt x="16477" y="945"/>
                </a:cubicBezTo>
                <a:cubicBezTo>
                  <a:pt x="18831" y="945"/>
                  <a:pt x="20769" y="2700"/>
                  <a:pt x="20769" y="4995"/>
                </a:cubicBezTo>
                <a:cubicBezTo>
                  <a:pt x="20769" y="7290"/>
                  <a:pt x="18831" y="9045"/>
                  <a:pt x="16477" y="9045"/>
                </a:cubicBezTo>
                <a:close/>
                <a:moveTo>
                  <a:pt x="18969" y="3510"/>
                </a:moveTo>
                <a:cubicBezTo>
                  <a:pt x="18831" y="3240"/>
                  <a:pt x="18554" y="3375"/>
                  <a:pt x="18415" y="3510"/>
                </a:cubicBezTo>
                <a:cubicBezTo>
                  <a:pt x="15785" y="6210"/>
                  <a:pt x="15785" y="6210"/>
                  <a:pt x="15785" y="6210"/>
                </a:cubicBezTo>
                <a:cubicBezTo>
                  <a:pt x="14538" y="5265"/>
                  <a:pt x="14538" y="5265"/>
                  <a:pt x="14538" y="5265"/>
                </a:cubicBezTo>
                <a:cubicBezTo>
                  <a:pt x="14400" y="5130"/>
                  <a:pt x="14123" y="5130"/>
                  <a:pt x="13985" y="5265"/>
                </a:cubicBezTo>
                <a:cubicBezTo>
                  <a:pt x="13708" y="5400"/>
                  <a:pt x="13708" y="5805"/>
                  <a:pt x="13985" y="5940"/>
                </a:cubicBezTo>
                <a:cubicBezTo>
                  <a:pt x="15508" y="7155"/>
                  <a:pt x="15508" y="7155"/>
                  <a:pt x="15508" y="7155"/>
                </a:cubicBezTo>
                <a:cubicBezTo>
                  <a:pt x="15508" y="7290"/>
                  <a:pt x="15646" y="7290"/>
                  <a:pt x="15785" y="7290"/>
                </a:cubicBezTo>
                <a:cubicBezTo>
                  <a:pt x="15923" y="7290"/>
                  <a:pt x="16062" y="7290"/>
                  <a:pt x="16062" y="7155"/>
                </a:cubicBezTo>
                <a:cubicBezTo>
                  <a:pt x="19108" y="4050"/>
                  <a:pt x="19108" y="4050"/>
                  <a:pt x="19108" y="4050"/>
                </a:cubicBezTo>
                <a:cubicBezTo>
                  <a:pt x="19246" y="3915"/>
                  <a:pt x="19246" y="3645"/>
                  <a:pt x="18969" y="35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84" name="Freeform 43"/>
          <p:cNvSpPr/>
          <p:nvPr/>
        </p:nvSpPr>
        <p:spPr>
          <a:xfrm>
            <a:off x="10585452" y="3333751"/>
            <a:ext cx="1092201" cy="1022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30" y="8118"/>
                </a:moveTo>
                <a:cubicBezTo>
                  <a:pt x="7830" y="8118"/>
                  <a:pt x="7695" y="7973"/>
                  <a:pt x="7695" y="7973"/>
                </a:cubicBezTo>
                <a:cubicBezTo>
                  <a:pt x="5265" y="7973"/>
                  <a:pt x="5265" y="7973"/>
                  <a:pt x="5265" y="7973"/>
                </a:cubicBezTo>
                <a:cubicBezTo>
                  <a:pt x="5265" y="7973"/>
                  <a:pt x="5130" y="8118"/>
                  <a:pt x="5130" y="8263"/>
                </a:cubicBezTo>
                <a:cubicBezTo>
                  <a:pt x="5130" y="8843"/>
                  <a:pt x="5130" y="8843"/>
                  <a:pt x="5130" y="8843"/>
                </a:cubicBezTo>
                <a:cubicBezTo>
                  <a:pt x="5130" y="8843"/>
                  <a:pt x="5265" y="8988"/>
                  <a:pt x="5265" y="8988"/>
                </a:cubicBezTo>
                <a:cubicBezTo>
                  <a:pt x="6480" y="8988"/>
                  <a:pt x="6480" y="8988"/>
                  <a:pt x="6480" y="8988"/>
                </a:cubicBezTo>
                <a:cubicBezTo>
                  <a:pt x="5130" y="11452"/>
                  <a:pt x="5130" y="11452"/>
                  <a:pt x="5130" y="11452"/>
                </a:cubicBezTo>
                <a:cubicBezTo>
                  <a:pt x="5130" y="11597"/>
                  <a:pt x="5130" y="11597"/>
                  <a:pt x="5265" y="11742"/>
                </a:cubicBezTo>
                <a:cubicBezTo>
                  <a:pt x="5805" y="12032"/>
                  <a:pt x="5805" y="12032"/>
                  <a:pt x="5805" y="12032"/>
                </a:cubicBezTo>
                <a:cubicBezTo>
                  <a:pt x="5805" y="12032"/>
                  <a:pt x="5805" y="12032"/>
                  <a:pt x="5805" y="12032"/>
                </a:cubicBezTo>
                <a:cubicBezTo>
                  <a:pt x="5805" y="12032"/>
                  <a:pt x="5940" y="12032"/>
                  <a:pt x="5940" y="12032"/>
                </a:cubicBezTo>
                <a:cubicBezTo>
                  <a:pt x="5940" y="12032"/>
                  <a:pt x="5940" y="12032"/>
                  <a:pt x="5940" y="11887"/>
                </a:cubicBezTo>
                <a:cubicBezTo>
                  <a:pt x="7830" y="8263"/>
                  <a:pt x="7830" y="8263"/>
                  <a:pt x="7830" y="8263"/>
                </a:cubicBezTo>
                <a:cubicBezTo>
                  <a:pt x="7830" y="8263"/>
                  <a:pt x="7830" y="8118"/>
                  <a:pt x="7830" y="8118"/>
                </a:cubicBezTo>
                <a:close/>
                <a:moveTo>
                  <a:pt x="10395" y="7828"/>
                </a:moveTo>
                <a:cubicBezTo>
                  <a:pt x="10395" y="7828"/>
                  <a:pt x="10395" y="7828"/>
                  <a:pt x="10395" y="7828"/>
                </a:cubicBezTo>
                <a:cubicBezTo>
                  <a:pt x="9855" y="7538"/>
                  <a:pt x="9855" y="7538"/>
                  <a:pt x="9855" y="7538"/>
                </a:cubicBezTo>
                <a:cubicBezTo>
                  <a:pt x="9855" y="7538"/>
                  <a:pt x="9720" y="7683"/>
                  <a:pt x="9720" y="7683"/>
                </a:cubicBezTo>
                <a:cubicBezTo>
                  <a:pt x="8100" y="12322"/>
                  <a:pt x="8100" y="12322"/>
                  <a:pt x="8100" y="12322"/>
                </a:cubicBezTo>
                <a:cubicBezTo>
                  <a:pt x="8100" y="12322"/>
                  <a:pt x="8100" y="12322"/>
                  <a:pt x="8100" y="12467"/>
                </a:cubicBezTo>
                <a:cubicBezTo>
                  <a:pt x="8100" y="12467"/>
                  <a:pt x="8100" y="12467"/>
                  <a:pt x="8235" y="12467"/>
                </a:cubicBezTo>
                <a:cubicBezTo>
                  <a:pt x="8640" y="12612"/>
                  <a:pt x="8640" y="12612"/>
                  <a:pt x="8640" y="12612"/>
                </a:cubicBezTo>
                <a:cubicBezTo>
                  <a:pt x="8640" y="12757"/>
                  <a:pt x="8640" y="12757"/>
                  <a:pt x="8640" y="12757"/>
                </a:cubicBezTo>
                <a:cubicBezTo>
                  <a:pt x="8775" y="12757"/>
                  <a:pt x="8775" y="12612"/>
                  <a:pt x="8775" y="12612"/>
                </a:cubicBezTo>
                <a:cubicBezTo>
                  <a:pt x="10395" y="7973"/>
                  <a:pt x="10395" y="7973"/>
                  <a:pt x="10395" y="7973"/>
                </a:cubicBezTo>
                <a:cubicBezTo>
                  <a:pt x="10395" y="7973"/>
                  <a:pt x="10395" y="7828"/>
                  <a:pt x="10395" y="7828"/>
                </a:cubicBezTo>
                <a:close/>
                <a:moveTo>
                  <a:pt x="13230" y="11017"/>
                </a:moveTo>
                <a:cubicBezTo>
                  <a:pt x="12555" y="11017"/>
                  <a:pt x="12555" y="11017"/>
                  <a:pt x="12555" y="11017"/>
                </a:cubicBezTo>
                <a:cubicBezTo>
                  <a:pt x="12825" y="10728"/>
                  <a:pt x="12825" y="10728"/>
                  <a:pt x="12825" y="10728"/>
                </a:cubicBezTo>
                <a:cubicBezTo>
                  <a:pt x="12960" y="10438"/>
                  <a:pt x="13095" y="10148"/>
                  <a:pt x="13230" y="10003"/>
                </a:cubicBezTo>
                <a:cubicBezTo>
                  <a:pt x="13365" y="9713"/>
                  <a:pt x="13365" y="9568"/>
                  <a:pt x="13365" y="9278"/>
                </a:cubicBezTo>
                <a:cubicBezTo>
                  <a:pt x="13365" y="9133"/>
                  <a:pt x="13365" y="8988"/>
                  <a:pt x="13365" y="8843"/>
                </a:cubicBezTo>
                <a:cubicBezTo>
                  <a:pt x="13365" y="8843"/>
                  <a:pt x="13230" y="8698"/>
                  <a:pt x="13230" y="8553"/>
                </a:cubicBezTo>
                <a:cubicBezTo>
                  <a:pt x="13095" y="8408"/>
                  <a:pt x="12960" y="8263"/>
                  <a:pt x="12825" y="8118"/>
                </a:cubicBezTo>
                <a:cubicBezTo>
                  <a:pt x="12555" y="7973"/>
                  <a:pt x="12420" y="7973"/>
                  <a:pt x="12150" y="7973"/>
                </a:cubicBezTo>
                <a:cubicBezTo>
                  <a:pt x="11745" y="7973"/>
                  <a:pt x="11475" y="8118"/>
                  <a:pt x="11205" y="8408"/>
                </a:cubicBezTo>
                <a:cubicBezTo>
                  <a:pt x="11205" y="8408"/>
                  <a:pt x="11070" y="8553"/>
                  <a:pt x="11070" y="8843"/>
                </a:cubicBezTo>
                <a:cubicBezTo>
                  <a:pt x="10935" y="8988"/>
                  <a:pt x="10935" y="9133"/>
                  <a:pt x="10935" y="9278"/>
                </a:cubicBezTo>
                <a:cubicBezTo>
                  <a:pt x="10935" y="9423"/>
                  <a:pt x="10935" y="9423"/>
                  <a:pt x="11070" y="9423"/>
                </a:cubicBezTo>
                <a:cubicBezTo>
                  <a:pt x="11745" y="9423"/>
                  <a:pt x="11745" y="9423"/>
                  <a:pt x="11745" y="9423"/>
                </a:cubicBezTo>
                <a:cubicBezTo>
                  <a:pt x="11880" y="9423"/>
                  <a:pt x="11880" y="9423"/>
                  <a:pt x="11880" y="9278"/>
                </a:cubicBezTo>
                <a:cubicBezTo>
                  <a:pt x="11880" y="9278"/>
                  <a:pt x="11880" y="9133"/>
                  <a:pt x="11880" y="9133"/>
                </a:cubicBezTo>
                <a:cubicBezTo>
                  <a:pt x="12015" y="8988"/>
                  <a:pt x="12015" y="8988"/>
                  <a:pt x="12015" y="8988"/>
                </a:cubicBezTo>
                <a:cubicBezTo>
                  <a:pt x="12015" y="8843"/>
                  <a:pt x="12150" y="8843"/>
                  <a:pt x="12150" y="8843"/>
                </a:cubicBezTo>
                <a:cubicBezTo>
                  <a:pt x="12285" y="8843"/>
                  <a:pt x="12285" y="8843"/>
                  <a:pt x="12285" y="8988"/>
                </a:cubicBezTo>
                <a:cubicBezTo>
                  <a:pt x="12420" y="9133"/>
                  <a:pt x="12420" y="9133"/>
                  <a:pt x="12420" y="9278"/>
                </a:cubicBezTo>
                <a:cubicBezTo>
                  <a:pt x="12420" y="9423"/>
                  <a:pt x="12420" y="9568"/>
                  <a:pt x="12285" y="9568"/>
                </a:cubicBezTo>
                <a:cubicBezTo>
                  <a:pt x="12285" y="9858"/>
                  <a:pt x="12150" y="9858"/>
                  <a:pt x="12150" y="10003"/>
                </a:cubicBezTo>
                <a:cubicBezTo>
                  <a:pt x="11745" y="10583"/>
                  <a:pt x="11745" y="10583"/>
                  <a:pt x="11745" y="10583"/>
                </a:cubicBezTo>
                <a:cubicBezTo>
                  <a:pt x="10935" y="11597"/>
                  <a:pt x="10935" y="11597"/>
                  <a:pt x="10935" y="11597"/>
                </a:cubicBezTo>
                <a:cubicBezTo>
                  <a:pt x="10800" y="11742"/>
                  <a:pt x="10800" y="11742"/>
                  <a:pt x="10935" y="11887"/>
                </a:cubicBezTo>
                <a:cubicBezTo>
                  <a:pt x="10935" y="11887"/>
                  <a:pt x="10935" y="11887"/>
                  <a:pt x="11070" y="11887"/>
                </a:cubicBezTo>
                <a:cubicBezTo>
                  <a:pt x="13230" y="11887"/>
                  <a:pt x="13230" y="11887"/>
                  <a:pt x="13230" y="11887"/>
                </a:cubicBezTo>
                <a:cubicBezTo>
                  <a:pt x="13365" y="11887"/>
                  <a:pt x="13365" y="11887"/>
                  <a:pt x="13365" y="11742"/>
                </a:cubicBezTo>
                <a:cubicBezTo>
                  <a:pt x="13365" y="11162"/>
                  <a:pt x="13365" y="11162"/>
                  <a:pt x="13365" y="11162"/>
                </a:cubicBezTo>
                <a:cubicBezTo>
                  <a:pt x="13365" y="11017"/>
                  <a:pt x="13365" y="11017"/>
                  <a:pt x="13230" y="11017"/>
                </a:cubicBezTo>
                <a:close/>
                <a:moveTo>
                  <a:pt x="16335" y="10438"/>
                </a:moveTo>
                <a:cubicBezTo>
                  <a:pt x="16065" y="10438"/>
                  <a:pt x="16065" y="10438"/>
                  <a:pt x="16065" y="10438"/>
                </a:cubicBezTo>
                <a:cubicBezTo>
                  <a:pt x="16065" y="8118"/>
                  <a:pt x="16065" y="8118"/>
                  <a:pt x="16065" y="8118"/>
                </a:cubicBezTo>
                <a:cubicBezTo>
                  <a:pt x="16065" y="8118"/>
                  <a:pt x="16065" y="7973"/>
                  <a:pt x="15930" y="7973"/>
                </a:cubicBezTo>
                <a:cubicBezTo>
                  <a:pt x="15390" y="7973"/>
                  <a:pt x="15390" y="7973"/>
                  <a:pt x="15390" y="7973"/>
                </a:cubicBezTo>
                <a:cubicBezTo>
                  <a:pt x="15255" y="7973"/>
                  <a:pt x="15255" y="7973"/>
                  <a:pt x="15255" y="8118"/>
                </a:cubicBezTo>
                <a:cubicBezTo>
                  <a:pt x="13770" y="10728"/>
                  <a:pt x="13770" y="10728"/>
                  <a:pt x="13770" y="10728"/>
                </a:cubicBezTo>
                <a:cubicBezTo>
                  <a:pt x="13770" y="10728"/>
                  <a:pt x="13770" y="10728"/>
                  <a:pt x="13770" y="10872"/>
                </a:cubicBezTo>
                <a:cubicBezTo>
                  <a:pt x="13770" y="11162"/>
                  <a:pt x="13770" y="11162"/>
                  <a:pt x="13770" y="11162"/>
                </a:cubicBezTo>
                <a:cubicBezTo>
                  <a:pt x="13770" y="11162"/>
                  <a:pt x="13770" y="11307"/>
                  <a:pt x="13905" y="11307"/>
                </a:cubicBezTo>
                <a:cubicBezTo>
                  <a:pt x="15255" y="11307"/>
                  <a:pt x="15255" y="11307"/>
                  <a:pt x="15255" y="11307"/>
                </a:cubicBezTo>
                <a:cubicBezTo>
                  <a:pt x="15255" y="11742"/>
                  <a:pt x="15255" y="11742"/>
                  <a:pt x="15255" y="11742"/>
                </a:cubicBezTo>
                <a:cubicBezTo>
                  <a:pt x="15255" y="11887"/>
                  <a:pt x="15255" y="11887"/>
                  <a:pt x="15390" y="11887"/>
                </a:cubicBezTo>
                <a:cubicBezTo>
                  <a:pt x="15930" y="11887"/>
                  <a:pt x="15930" y="11887"/>
                  <a:pt x="15930" y="11887"/>
                </a:cubicBezTo>
                <a:cubicBezTo>
                  <a:pt x="16065" y="11887"/>
                  <a:pt x="16065" y="11887"/>
                  <a:pt x="16065" y="11742"/>
                </a:cubicBezTo>
                <a:cubicBezTo>
                  <a:pt x="16065" y="11307"/>
                  <a:pt x="16065" y="11307"/>
                  <a:pt x="16065" y="11307"/>
                </a:cubicBezTo>
                <a:cubicBezTo>
                  <a:pt x="16335" y="11307"/>
                  <a:pt x="16335" y="11307"/>
                  <a:pt x="16335" y="11307"/>
                </a:cubicBezTo>
                <a:cubicBezTo>
                  <a:pt x="16335" y="11307"/>
                  <a:pt x="16470" y="11162"/>
                  <a:pt x="16470" y="11162"/>
                </a:cubicBezTo>
                <a:cubicBezTo>
                  <a:pt x="16470" y="10583"/>
                  <a:pt x="16470" y="10583"/>
                  <a:pt x="16470" y="10583"/>
                </a:cubicBezTo>
                <a:cubicBezTo>
                  <a:pt x="16470" y="10438"/>
                  <a:pt x="16335" y="10438"/>
                  <a:pt x="16335" y="10438"/>
                </a:cubicBezTo>
                <a:close/>
                <a:moveTo>
                  <a:pt x="15255" y="10438"/>
                </a:moveTo>
                <a:cubicBezTo>
                  <a:pt x="14850" y="10438"/>
                  <a:pt x="14850" y="10438"/>
                  <a:pt x="14850" y="10438"/>
                </a:cubicBezTo>
                <a:cubicBezTo>
                  <a:pt x="15255" y="9858"/>
                  <a:pt x="15255" y="9858"/>
                  <a:pt x="15255" y="9858"/>
                </a:cubicBezTo>
                <a:lnTo>
                  <a:pt x="15255" y="10438"/>
                </a:lnTo>
                <a:close/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45"/>
                  <a:pt x="0" y="435"/>
                </a:cubicBezTo>
                <a:cubicBezTo>
                  <a:pt x="0" y="17251"/>
                  <a:pt x="0" y="17251"/>
                  <a:pt x="0" y="17251"/>
                </a:cubicBezTo>
                <a:cubicBezTo>
                  <a:pt x="0" y="17396"/>
                  <a:pt x="135" y="17686"/>
                  <a:pt x="405" y="17686"/>
                </a:cubicBezTo>
                <a:cubicBezTo>
                  <a:pt x="8100" y="17686"/>
                  <a:pt x="8100" y="17686"/>
                  <a:pt x="8100" y="17686"/>
                </a:cubicBezTo>
                <a:cubicBezTo>
                  <a:pt x="8100" y="19570"/>
                  <a:pt x="8100" y="19570"/>
                  <a:pt x="8100" y="19570"/>
                </a:cubicBezTo>
                <a:cubicBezTo>
                  <a:pt x="8100" y="20150"/>
                  <a:pt x="7695" y="20585"/>
                  <a:pt x="7290" y="20585"/>
                </a:cubicBezTo>
                <a:cubicBezTo>
                  <a:pt x="4995" y="20585"/>
                  <a:pt x="4995" y="20585"/>
                  <a:pt x="4995" y="20585"/>
                </a:cubicBezTo>
                <a:cubicBezTo>
                  <a:pt x="4725" y="20585"/>
                  <a:pt x="4455" y="20875"/>
                  <a:pt x="4455" y="21020"/>
                </a:cubicBezTo>
                <a:cubicBezTo>
                  <a:pt x="4455" y="21310"/>
                  <a:pt x="4725" y="21600"/>
                  <a:pt x="4995" y="21600"/>
                </a:cubicBezTo>
                <a:cubicBezTo>
                  <a:pt x="16605" y="21600"/>
                  <a:pt x="16605" y="21600"/>
                  <a:pt x="16605" y="21600"/>
                </a:cubicBezTo>
                <a:cubicBezTo>
                  <a:pt x="16875" y="21600"/>
                  <a:pt x="17145" y="21310"/>
                  <a:pt x="17145" y="21020"/>
                </a:cubicBezTo>
                <a:cubicBezTo>
                  <a:pt x="17145" y="20875"/>
                  <a:pt x="16875" y="20585"/>
                  <a:pt x="16605" y="20585"/>
                </a:cubicBezTo>
                <a:cubicBezTo>
                  <a:pt x="14310" y="20585"/>
                  <a:pt x="14310" y="20585"/>
                  <a:pt x="14310" y="20585"/>
                </a:cubicBezTo>
                <a:cubicBezTo>
                  <a:pt x="13905" y="20585"/>
                  <a:pt x="13500" y="20150"/>
                  <a:pt x="13500" y="19570"/>
                </a:cubicBezTo>
                <a:cubicBezTo>
                  <a:pt x="13500" y="17686"/>
                  <a:pt x="13500" y="17686"/>
                  <a:pt x="13500" y="17686"/>
                </a:cubicBezTo>
                <a:cubicBezTo>
                  <a:pt x="21195" y="17686"/>
                  <a:pt x="21195" y="17686"/>
                  <a:pt x="21195" y="17686"/>
                </a:cubicBezTo>
                <a:cubicBezTo>
                  <a:pt x="21465" y="17686"/>
                  <a:pt x="21600" y="17396"/>
                  <a:pt x="21600" y="17251"/>
                </a:cubicBezTo>
                <a:cubicBezTo>
                  <a:pt x="21600" y="435"/>
                  <a:pt x="21600" y="435"/>
                  <a:pt x="21600" y="435"/>
                </a:cubicBezTo>
                <a:cubicBezTo>
                  <a:pt x="21600" y="145"/>
                  <a:pt x="21465" y="0"/>
                  <a:pt x="21195" y="0"/>
                </a:cubicBezTo>
                <a:close/>
                <a:moveTo>
                  <a:pt x="4050" y="1015"/>
                </a:moveTo>
                <a:cubicBezTo>
                  <a:pt x="17550" y="1015"/>
                  <a:pt x="17550" y="1015"/>
                  <a:pt x="17550" y="1015"/>
                </a:cubicBezTo>
                <a:cubicBezTo>
                  <a:pt x="18225" y="2174"/>
                  <a:pt x="18225" y="2174"/>
                  <a:pt x="18225" y="2174"/>
                </a:cubicBezTo>
                <a:cubicBezTo>
                  <a:pt x="3375" y="2174"/>
                  <a:pt x="3375" y="2174"/>
                  <a:pt x="3375" y="2174"/>
                </a:cubicBezTo>
                <a:lnTo>
                  <a:pt x="4050" y="1015"/>
                </a:lnTo>
                <a:close/>
                <a:moveTo>
                  <a:pt x="18630" y="3189"/>
                </a:moveTo>
                <a:cubicBezTo>
                  <a:pt x="18630" y="4349"/>
                  <a:pt x="18630" y="4349"/>
                  <a:pt x="18630" y="4349"/>
                </a:cubicBezTo>
                <a:cubicBezTo>
                  <a:pt x="18630" y="4784"/>
                  <a:pt x="18090" y="5219"/>
                  <a:pt x="17415" y="5219"/>
                </a:cubicBezTo>
                <a:cubicBezTo>
                  <a:pt x="16740" y="5219"/>
                  <a:pt x="16200" y="4784"/>
                  <a:pt x="16200" y="4349"/>
                </a:cubicBezTo>
                <a:cubicBezTo>
                  <a:pt x="16200" y="3189"/>
                  <a:pt x="16200" y="3189"/>
                  <a:pt x="16200" y="3189"/>
                </a:cubicBezTo>
                <a:lnTo>
                  <a:pt x="18630" y="3189"/>
                </a:lnTo>
                <a:close/>
                <a:moveTo>
                  <a:pt x="15255" y="3189"/>
                </a:moveTo>
                <a:cubicBezTo>
                  <a:pt x="15255" y="4349"/>
                  <a:pt x="15255" y="4349"/>
                  <a:pt x="15255" y="4349"/>
                </a:cubicBezTo>
                <a:cubicBezTo>
                  <a:pt x="15255" y="4784"/>
                  <a:pt x="14715" y="5219"/>
                  <a:pt x="14175" y="5219"/>
                </a:cubicBezTo>
                <a:cubicBezTo>
                  <a:pt x="13500" y="5219"/>
                  <a:pt x="12960" y="4784"/>
                  <a:pt x="12960" y="4349"/>
                </a:cubicBezTo>
                <a:cubicBezTo>
                  <a:pt x="12960" y="3189"/>
                  <a:pt x="12960" y="3189"/>
                  <a:pt x="12960" y="3189"/>
                </a:cubicBezTo>
                <a:lnTo>
                  <a:pt x="15255" y="3189"/>
                </a:lnTo>
                <a:close/>
                <a:moveTo>
                  <a:pt x="12015" y="3189"/>
                </a:moveTo>
                <a:cubicBezTo>
                  <a:pt x="12015" y="4349"/>
                  <a:pt x="12015" y="4349"/>
                  <a:pt x="12015" y="4349"/>
                </a:cubicBezTo>
                <a:cubicBezTo>
                  <a:pt x="12015" y="4784"/>
                  <a:pt x="11475" y="5219"/>
                  <a:pt x="10800" y="5219"/>
                </a:cubicBezTo>
                <a:cubicBezTo>
                  <a:pt x="10125" y="5219"/>
                  <a:pt x="9585" y="4784"/>
                  <a:pt x="9585" y="4349"/>
                </a:cubicBezTo>
                <a:cubicBezTo>
                  <a:pt x="9585" y="3189"/>
                  <a:pt x="9585" y="3189"/>
                  <a:pt x="9585" y="3189"/>
                </a:cubicBezTo>
                <a:lnTo>
                  <a:pt x="12015" y="3189"/>
                </a:lnTo>
                <a:close/>
                <a:moveTo>
                  <a:pt x="8640" y="3189"/>
                </a:moveTo>
                <a:cubicBezTo>
                  <a:pt x="8640" y="4349"/>
                  <a:pt x="8640" y="4349"/>
                  <a:pt x="8640" y="4349"/>
                </a:cubicBezTo>
                <a:cubicBezTo>
                  <a:pt x="8640" y="4784"/>
                  <a:pt x="8100" y="5219"/>
                  <a:pt x="7560" y="5219"/>
                </a:cubicBezTo>
                <a:cubicBezTo>
                  <a:pt x="6885" y="5219"/>
                  <a:pt x="6345" y="4784"/>
                  <a:pt x="6345" y="4349"/>
                </a:cubicBezTo>
                <a:cubicBezTo>
                  <a:pt x="6345" y="3189"/>
                  <a:pt x="6345" y="3189"/>
                  <a:pt x="6345" y="3189"/>
                </a:cubicBezTo>
                <a:cubicBezTo>
                  <a:pt x="6345" y="3189"/>
                  <a:pt x="6345" y="3189"/>
                  <a:pt x="6345" y="3189"/>
                </a:cubicBezTo>
                <a:lnTo>
                  <a:pt x="8640" y="3189"/>
                </a:lnTo>
                <a:close/>
                <a:moveTo>
                  <a:pt x="5400" y="3189"/>
                </a:moveTo>
                <a:cubicBezTo>
                  <a:pt x="5400" y="4349"/>
                  <a:pt x="5400" y="4349"/>
                  <a:pt x="5400" y="4349"/>
                </a:cubicBezTo>
                <a:cubicBezTo>
                  <a:pt x="5400" y="4784"/>
                  <a:pt x="4860" y="5219"/>
                  <a:pt x="4185" y="5219"/>
                </a:cubicBezTo>
                <a:cubicBezTo>
                  <a:pt x="3510" y="5219"/>
                  <a:pt x="2970" y="4784"/>
                  <a:pt x="2970" y="4349"/>
                </a:cubicBezTo>
                <a:cubicBezTo>
                  <a:pt x="2970" y="3189"/>
                  <a:pt x="2970" y="3189"/>
                  <a:pt x="2970" y="3189"/>
                </a:cubicBezTo>
                <a:lnTo>
                  <a:pt x="5400" y="3189"/>
                </a:lnTo>
                <a:close/>
                <a:moveTo>
                  <a:pt x="8775" y="20585"/>
                </a:moveTo>
                <a:cubicBezTo>
                  <a:pt x="8910" y="20295"/>
                  <a:pt x="9045" y="20005"/>
                  <a:pt x="9045" y="19570"/>
                </a:cubicBezTo>
                <a:cubicBezTo>
                  <a:pt x="9045" y="17686"/>
                  <a:pt x="9045" y="17686"/>
                  <a:pt x="9045" y="17686"/>
                </a:cubicBezTo>
                <a:cubicBezTo>
                  <a:pt x="12555" y="17686"/>
                  <a:pt x="12555" y="17686"/>
                  <a:pt x="12555" y="17686"/>
                </a:cubicBezTo>
                <a:cubicBezTo>
                  <a:pt x="12555" y="19570"/>
                  <a:pt x="12555" y="19570"/>
                  <a:pt x="12555" y="19570"/>
                </a:cubicBezTo>
                <a:cubicBezTo>
                  <a:pt x="12555" y="20005"/>
                  <a:pt x="12690" y="20295"/>
                  <a:pt x="12825" y="20585"/>
                </a:cubicBezTo>
                <a:lnTo>
                  <a:pt x="8775" y="20585"/>
                </a:lnTo>
                <a:close/>
                <a:moveTo>
                  <a:pt x="20655" y="16671"/>
                </a:moveTo>
                <a:cubicBezTo>
                  <a:pt x="945" y="16671"/>
                  <a:pt x="945" y="16671"/>
                  <a:pt x="945" y="16671"/>
                </a:cubicBezTo>
                <a:cubicBezTo>
                  <a:pt x="945" y="14787"/>
                  <a:pt x="945" y="14787"/>
                  <a:pt x="945" y="14787"/>
                </a:cubicBezTo>
                <a:cubicBezTo>
                  <a:pt x="20655" y="14787"/>
                  <a:pt x="20655" y="14787"/>
                  <a:pt x="20655" y="14787"/>
                </a:cubicBezTo>
                <a:lnTo>
                  <a:pt x="20655" y="16671"/>
                </a:lnTo>
                <a:close/>
                <a:moveTo>
                  <a:pt x="20655" y="13772"/>
                </a:moveTo>
                <a:cubicBezTo>
                  <a:pt x="945" y="13772"/>
                  <a:pt x="945" y="13772"/>
                  <a:pt x="945" y="13772"/>
                </a:cubicBezTo>
                <a:cubicBezTo>
                  <a:pt x="945" y="1015"/>
                  <a:pt x="945" y="1015"/>
                  <a:pt x="945" y="1015"/>
                </a:cubicBezTo>
                <a:cubicBezTo>
                  <a:pt x="2970" y="1015"/>
                  <a:pt x="2970" y="1015"/>
                  <a:pt x="2970" y="1015"/>
                </a:cubicBezTo>
                <a:cubicBezTo>
                  <a:pt x="2160" y="2319"/>
                  <a:pt x="2160" y="2319"/>
                  <a:pt x="2160" y="2319"/>
                </a:cubicBezTo>
                <a:cubicBezTo>
                  <a:pt x="2160" y="2464"/>
                  <a:pt x="2025" y="2609"/>
                  <a:pt x="2025" y="2609"/>
                </a:cubicBezTo>
                <a:cubicBezTo>
                  <a:pt x="2025" y="2609"/>
                  <a:pt x="2025" y="2609"/>
                  <a:pt x="2025" y="2609"/>
                </a:cubicBezTo>
                <a:cubicBezTo>
                  <a:pt x="2025" y="4349"/>
                  <a:pt x="2025" y="4349"/>
                  <a:pt x="2025" y="4349"/>
                </a:cubicBezTo>
                <a:cubicBezTo>
                  <a:pt x="2025" y="5364"/>
                  <a:pt x="2970" y="6234"/>
                  <a:pt x="4185" y="6234"/>
                </a:cubicBezTo>
                <a:cubicBezTo>
                  <a:pt x="4860" y="6234"/>
                  <a:pt x="5400" y="5944"/>
                  <a:pt x="5805" y="5509"/>
                </a:cubicBezTo>
                <a:cubicBezTo>
                  <a:pt x="6210" y="5944"/>
                  <a:pt x="6885" y="6234"/>
                  <a:pt x="7560" y="6234"/>
                </a:cubicBezTo>
                <a:cubicBezTo>
                  <a:pt x="8100" y="6234"/>
                  <a:pt x="8775" y="5944"/>
                  <a:pt x="9180" y="5509"/>
                </a:cubicBezTo>
                <a:cubicBezTo>
                  <a:pt x="9585" y="5944"/>
                  <a:pt x="10125" y="6234"/>
                  <a:pt x="10800" y="6234"/>
                </a:cubicBezTo>
                <a:cubicBezTo>
                  <a:pt x="11475" y="6234"/>
                  <a:pt x="12015" y="5944"/>
                  <a:pt x="12420" y="5509"/>
                </a:cubicBezTo>
                <a:cubicBezTo>
                  <a:pt x="12825" y="5944"/>
                  <a:pt x="13500" y="6234"/>
                  <a:pt x="14175" y="6234"/>
                </a:cubicBezTo>
                <a:cubicBezTo>
                  <a:pt x="14715" y="6234"/>
                  <a:pt x="15390" y="5944"/>
                  <a:pt x="15795" y="5509"/>
                </a:cubicBezTo>
                <a:cubicBezTo>
                  <a:pt x="16200" y="5944"/>
                  <a:pt x="16740" y="6234"/>
                  <a:pt x="17415" y="6234"/>
                </a:cubicBezTo>
                <a:cubicBezTo>
                  <a:pt x="18630" y="6234"/>
                  <a:pt x="19575" y="5364"/>
                  <a:pt x="19575" y="4349"/>
                </a:cubicBezTo>
                <a:cubicBezTo>
                  <a:pt x="19575" y="2609"/>
                  <a:pt x="19575" y="2609"/>
                  <a:pt x="19575" y="2609"/>
                </a:cubicBezTo>
                <a:cubicBezTo>
                  <a:pt x="19575" y="2609"/>
                  <a:pt x="19575" y="2609"/>
                  <a:pt x="19575" y="2609"/>
                </a:cubicBezTo>
                <a:cubicBezTo>
                  <a:pt x="19575" y="2609"/>
                  <a:pt x="19440" y="2464"/>
                  <a:pt x="19440" y="2319"/>
                </a:cubicBezTo>
                <a:cubicBezTo>
                  <a:pt x="18630" y="1015"/>
                  <a:pt x="18630" y="1015"/>
                  <a:pt x="18630" y="1015"/>
                </a:cubicBezTo>
                <a:cubicBezTo>
                  <a:pt x="20655" y="1015"/>
                  <a:pt x="20655" y="1015"/>
                  <a:pt x="20655" y="1015"/>
                </a:cubicBezTo>
                <a:cubicBezTo>
                  <a:pt x="20655" y="13772"/>
                  <a:pt x="20655" y="13772"/>
                  <a:pt x="20655" y="1377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85" name="Freeform 44"/>
          <p:cNvSpPr/>
          <p:nvPr/>
        </p:nvSpPr>
        <p:spPr>
          <a:xfrm>
            <a:off x="10585452" y="4540251"/>
            <a:ext cx="10636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77" y="0"/>
                </a:moveTo>
                <a:cubicBezTo>
                  <a:pt x="13708" y="0"/>
                  <a:pt x="11354" y="2295"/>
                  <a:pt x="11354" y="4995"/>
                </a:cubicBezTo>
                <a:cubicBezTo>
                  <a:pt x="11354" y="5670"/>
                  <a:pt x="11492" y="6345"/>
                  <a:pt x="11769" y="7020"/>
                </a:cubicBezTo>
                <a:cubicBezTo>
                  <a:pt x="3738" y="6345"/>
                  <a:pt x="3738" y="6345"/>
                  <a:pt x="3738" y="6345"/>
                </a:cubicBezTo>
                <a:cubicBezTo>
                  <a:pt x="3185" y="3645"/>
                  <a:pt x="3185" y="3645"/>
                  <a:pt x="3185" y="3645"/>
                </a:cubicBezTo>
                <a:cubicBezTo>
                  <a:pt x="3046" y="3510"/>
                  <a:pt x="2908" y="3375"/>
                  <a:pt x="2631" y="3375"/>
                </a:cubicBezTo>
                <a:cubicBezTo>
                  <a:pt x="415" y="3375"/>
                  <a:pt x="415" y="3375"/>
                  <a:pt x="415" y="3375"/>
                </a:cubicBezTo>
                <a:cubicBezTo>
                  <a:pt x="138" y="3375"/>
                  <a:pt x="0" y="3510"/>
                  <a:pt x="0" y="3780"/>
                </a:cubicBezTo>
                <a:cubicBezTo>
                  <a:pt x="0" y="4050"/>
                  <a:pt x="138" y="4185"/>
                  <a:pt x="415" y="4185"/>
                </a:cubicBezTo>
                <a:cubicBezTo>
                  <a:pt x="2354" y="4185"/>
                  <a:pt x="2354" y="4185"/>
                  <a:pt x="2354" y="4185"/>
                </a:cubicBezTo>
                <a:cubicBezTo>
                  <a:pt x="2908" y="6885"/>
                  <a:pt x="2908" y="6885"/>
                  <a:pt x="2908" y="6885"/>
                </a:cubicBezTo>
                <a:cubicBezTo>
                  <a:pt x="2908" y="6885"/>
                  <a:pt x="2908" y="6885"/>
                  <a:pt x="2908" y="6885"/>
                </a:cubicBezTo>
                <a:cubicBezTo>
                  <a:pt x="4708" y="14445"/>
                  <a:pt x="4708" y="14445"/>
                  <a:pt x="4708" y="14445"/>
                </a:cubicBezTo>
                <a:cubicBezTo>
                  <a:pt x="3738" y="14715"/>
                  <a:pt x="3046" y="15525"/>
                  <a:pt x="3046" y="16605"/>
                </a:cubicBezTo>
                <a:cubicBezTo>
                  <a:pt x="3046" y="17550"/>
                  <a:pt x="3738" y="18495"/>
                  <a:pt x="4708" y="18630"/>
                </a:cubicBezTo>
                <a:cubicBezTo>
                  <a:pt x="4431" y="18900"/>
                  <a:pt x="4292" y="19305"/>
                  <a:pt x="4292" y="19710"/>
                </a:cubicBezTo>
                <a:cubicBezTo>
                  <a:pt x="4292" y="20790"/>
                  <a:pt x="5262" y="21600"/>
                  <a:pt x="6231" y="21600"/>
                </a:cubicBezTo>
                <a:cubicBezTo>
                  <a:pt x="7338" y="21600"/>
                  <a:pt x="8169" y="20790"/>
                  <a:pt x="8169" y="19710"/>
                </a:cubicBezTo>
                <a:cubicBezTo>
                  <a:pt x="8169" y="19305"/>
                  <a:pt x="8169" y="19035"/>
                  <a:pt x="7892" y="18765"/>
                </a:cubicBezTo>
                <a:cubicBezTo>
                  <a:pt x="11354" y="18765"/>
                  <a:pt x="11354" y="18765"/>
                  <a:pt x="11354" y="18765"/>
                </a:cubicBezTo>
                <a:cubicBezTo>
                  <a:pt x="11215" y="19035"/>
                  <a:pt x="11077" y="19305"/>
                  <a:pt x="11077" y="19710"/>
                </a:cubicBezTo>
                <a:cubicBezTo>
                  <a:pt x="11077" y="20790"/>
                  <a:pt x="11908" y="21600"/>
                  <a:pt x="13015" y="21600"/>
                </a:cubicBezTo>
                <a:cubicBezTo>
                  <a:pt x="13985" y="21600"/>
                  <a:pt x="14954" y="20790"/>
                  <a:pt x="14954" y="19710"/>
                </a:cubicBezTo>
                <a:cubicBezTo>
                  <a:pt x="14954" y="19170"/>
                  <a:pt x="14677" y="18765"/>
                  <a:pt x="14400" y="18360"/>
                </a:cubicBezTo>
                <a:cubicBezTo>
                  <a:pt x="14400" y="18360"/>
                  <a:pt x="14400" y="18360"/>
                  <a:pt x="14400" y="18225"/>
                </a:cubicBezTo>
                <a:cubicBezTo>
                  <a:pt x="14400" y="18090"/>
                  <a:pt x="14123" y="17820"/>
                  <a:pt x="13846" y="17820"/>
                </a:cubicBezTo>
                <a:cubicBezTo>
                  <a:pt x="5262" y="17820"/>
                  <a:pt x="5262" y="17820"/>
                  <a:pt x="5262" y="17820"/>
                </a:cubicBezTo>
                <a:cubicBezTo>
                  <a:pt x="4431" y="17820"/>
                  <a:pt x="3877" y="17280"/>
                  <a:pt x="3877" y="16605"/>
                </a:cubicBezTo>
                <a:cubicBezTo>
                  <a:pt x="3877" y="15930"/>
                  <a:pt x="4431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14677" y="14715"/>
                  <a:pt x="14677" y="14715"/>
                  <a:pt x="14677" y="14715"/>
                </a:cubicBezTo>
                <a:cubicBezTo>
                  <a:pt x="14954" y="14580"/>
                  <a:pt x="15092" y="14445"/>
                  <a:pt x="15092" y="14310"/>
                </a:cubicBezTo>
                <a:cubicBezTo>
                  <a:pt x="16062" y="10935"/>
                  <a:pt x="16062" y="10935"/>
                  <a:pt x="16062" y="10935"/>
                </a:cubicBezTo>
                <a:cubicBezTo>
                  <a:pt x="16062" y="10935"/>
                  <a:pt x="16062" y="10935"/>
                  <a:pt x="16062" y="10935"/>
                </a:cubicBezTo>
                <a:cubicBezTo>
                  <a:pt x="16338" y="9990"/>
                  <a:pt x="16338" y="9990"/>
                  <a:pt x="16338" y="9990"/>
                </a:cubicBezTo>
                <a:cubicBezTo>
                  <a:pt x="16477" y="9990"/>
                  <a:pt x="16477" y="9990"/>
                  <a:pt x="16477" y="9990"/>
                </a:cubicBezTo>
                <a:cubicBezTo>
                  <a:pt x="19385" y="9990"/>
                  <a:pt x="21600" y="7695"/>
                  <a:pt x="21600" y="4995"/>
                </a:cubicBezTo>
                <a:cubicBezTo>
                  <a:pt x="21600" y="2295"/>
                  <a:pt x="19385" y="0"/>
                  <a:pt x="16477" y="0"/>
                </a:cubicBezTo>
                <a:close/>
                <a:moveTo>
                  <a:pt x="13015" y="18765"/>
                </a:moveTo>
                <a:cubicBezTo>
                  <a:pt x="13569" y="18765"/>
                  <a:pt x="13985" y="19170"/>
                  <a:pt x="13985" y="19710"/>
                </a:cubicBezTo>
                <a:cubicBezTo>
                  <a:pt x="13985" y="20250"/>
                  <a:pt x="13569" y="20655"/>
                  <a:pt x="13015" y="20655"/>
                </a:cubicBezTo>
                <a:cubicBezTo>
                  <a:pt x="12462" y="20655"/>
                  <a:pt x="11908" y="20250"/>
                  <a:pt x="11908" y="19710"/>
                </a:cubicBezTo>
                <a:cubicBezTo>
                  <a:pt x="11908" y="19170"/>
                  <a:pt x="12462" y="18765"/>
                  <a:pt x="13015" y="18765"/>
                </a:cubicBezTo>
                <a:close/>
                <a:moveTo>
                  <a:pt x="6231" y="18765"/>
                </a:moveTo>
                <a:cubicBezTo>
                  <a:pt x="6785" y="18765"/>
                  <a:pt x="7338" y="19170"/>
                  <a:pt x="7338" y="19710"/>
                </a:cubicBezTo>
                <a:cubicBezTo>
                  <a:pt x="7338" y="20250"/>
                  <a:pt x="6785" y="20655"/>
                  <a:pt x="6231" y="20655"/>
                </a:cubicBezTo>
                <a:cubicBezTo>
                  <a:pt x="5677" y="20655"/>
                  <a:pt x="5262" y="20250"/>
                  <a:pt x="5262" y="19710"/>
                </a:cubicBezTo>
                <a:cubicBezTo>
                  <a:pt x="5262" y="19170"/>
                  <a:pt x="5677" y="18765"/>
                  <a:pt x="6231" y="18765"/>
                </a:cubicBezTo>
                <a:close/>
                <a:moveTo>
                  <a:pt x="4015" y="7290"/>
                </a:moveTo>
                <a:cubicBezTo>
                  <a:pt x="6231" y="7425"/>
                  <a:pt x="6231" y="7425"/>
                  <a:pt x="6231" y="7425"/>
                </a:cubicBezTo>
                <a:cubicBezTo>
                  <a:pt x="6646" y="10395"/>
                  <a:pt x="6646" y="10395"/>
                  <a:pt x="6646" y="10395"/>
                </a:cubicBezTo>
                <a:cubicBezTo>
                  <a:pt x="4708" y="10395"/>
                  <a:pt x="4708" y="10395"/>
                  <a:pt x="4708" y="10395"/>
                </a:cubicBezTo>
                <a:lnTo>
                  <a:pt x="4015" y="7290"/>
                </a:lnTo>
                <a:close/>
                <a:moveTo>
                  <a:pt x="5538" y="14445"/>
                </a:moveTo>
                <a:cubicBezTo>
                  <a:pt x="4846" y="11205"/>
                  <a:pt x="4846" y="11205"/>
                  <a:pt x="4846" y="11205"/>
                </a:cubicBezTo>
                <a:cubicBezTo>
                  <a:pt x="6785" y="11205"/>
                  <a:pt x="6785" y="11205"/>
                  <a:pt x="6785" y="11205"/>
                </a:cubicBezTo>
                <a:cubicBezTo>
                  <a:pt x="7062" y="14310"/>
                  <a:pt x="7062" y="14310"/>
                  <a:pt x="7062" y="14310"/>
                </a:cubicBezTo>
                <a:lnTo>
                  <a:pt x="5538" y="14445"/>
                </a:lnTo>
                <a:close/>
                <a:moveTo>
                  <a:pt x="9554" y="14175"/>
                </a:moveTo>
                <a:cubicBezTo>
                  <a:pt x="8031" y="14175"/>
                  <a:pt x="8031" y="14175"/>
                  <a:pt x="8031" y="14175"/>
                </a:cubicBezTo>
                <a:cubicBezTo>
                  <a:pt x="7615" y="11205"/>
                  <a:pt x="7615" y="11205"/>
                  <a:pt x="7615" y="11205"/>
                </a:cubicBezTo>
                <a:cubicBezTo>
                  <a:pt x="9554" y="11205"/>
                  <a:pt x="9554" y="11205"/>
                  <a:pt x="9554" y="11205"/>
                </a:cubicBezTo>
                <a:lnTo>
                  <a:pt x="9554" y="14175"/>
                </a:lnTo>
                <a:close/>
                <a:moveTo>
                  <a:pt x="9554" y="10395"/>
                </a:moveTo>
                <a:cubicBezTo>
                  <a:pt x="7615" y="10395"/>
                  <a:pt x="7615" y="10395"/>
                  <a:pt x="7615" y="10395"/>
                </a:cubicBezTo>
                <a:cubicBezTo>
                  <a:pt x="7615" y="10395"/>
                  <a:pt x="7615" y="10395"/>
                  <a:pt x="7615" y="10395"/>
                </a:cubicBezTo>
                <a:cubicBezTo>
                  <a:pt x="7200" y="7560"/>
                  <a:pt x="7200" y="7560"/>
                  <a:pt x="7200" y="7560"/>
                </a:cubicBezTo>
                <a:cubicBezTo>
                  <a:pt x="9554" y="7695"/>
                  <a:pt x="9554" y="7695"/>
                  <a:pt x="9554" y="7695"/>
                </a:cubicBezTo>
                <a:lnTo>
                  <a:pt x="9554" y="10395"/>
                </a:lnTo>
                <a:close/>
                <a:moveTo>
                  <a:pt x="11908" y="13905"/>
                </a:moveTo>
                <a:cubicBezTo>
                  <a:pt x="10385" y="14040"/>
                  <a:pt x="10385" y="14040"/>
                  <a:pt x="10385" y="14040"/>
                </a:cubicBezTo>
                <a:cubicBezTo>
                  <a:pt x="10385" y="11205"/>
                  <a:pt x="10385" y="11205"/>
                  <a:pt x="10385" y="11205"/>
                </a:cubicBezTo>
                <a:cubicBezTo>
                  <a:pt x="12185" y="11205"/>
                  <a:pt x="12185" y="11205"/>
                  <a:pt x="12185" y="11205"/>
                </a:cubicBezTo>
                <a:lnTo>
                  <a:pt x="11908" y="13905"/>
                </a:lnTo>
                <a:close/>
                <a:moveTo>
                  <a:pt x="12323" y="10395"/>
                </a:moveTo>
                <a:cubicBezTo>
                  <a:pt x="10385" y="10395"/>
                  <a:pt x="10385" y="10395"/>
                  <a:pt x="10385" y="10395"/>
                </a:cubicBezTo>
                <a:cubicBezTo>
                  <a:pt x="10385" y="7830"/>
                  <a:pt x="10385" y="7830"/>
                  <a:pt x="10385" y="7830"/>
                </a:cubicBezTo>
                <a:cubicBezTo>
                  <a:pt x="12323" y="7965"/>
                  <a:pt x="12323" y="7965"/>
                  <a:pt x="12323" y="7965"/>
                </a:cubicBezTo>
                <a:cubicBezTo>
                  <a:pt x="12462" y="7965"/>
                  <a:pt x="12462" y="8100"/>
                  <a:pt x="12600" y="8100"/>
                </a:cubicBezTo>
                <a:lnTo>
                  <a:pt x="12323" y="10395"/>
                </a:lnTo>
                <a:close/>
                <a:moveTo>
                  <a:pt x="14262" y="13770"/>
                </a:moveTo>
                <a:cubicBezTo>
                  <a:pt x="12738" y="13905"/>
                  <a:pt x="12738" y="13905"/>
                  <a:pt x="12738" y="13905"/>
                </a:cubicBezTo>
                <a:cubicBezTo>
                  <a:pt x="13154" y="11205"/>
                  <a:pt x="13154" y="11205"/>
                  <a:pt x="13154" y="11205"/>
                </a:cubicBezTo>
                <a:cubicBezTo>
                  <a:pt x="15092" y="11205"/>
                  <a:pt x="15092" y="11205"/>
                  <a:pt x="15092" y="11205"/>
                </a:cubicBezTo>
                <a:lnTo>
                  <a:pt x="14262" y="13770"/>
                </a:lnTo>
                <a:close/>
                <a:moveTo>
                  <a:pt x="15369" y="10395"/>
                </a:moveTo>
                <a:cubicBezTo>
                  <a:pt x="13154" y="10395"/>
                  <a:pt x="13154" y="10395"/>
                  <a:pt x="13154" y="10395"/>
                </a:cubicBezTo>
                <a:cubicBezTo>
                  <a:pt x="13292" y="8910"/>
                  <a:pt x="13292" y="8910"/>
                  <a:pt x="13292" y="8910"/>
                </a:cubicBezTo>
                <a:cubicBezTo>
                  <a:pt x="13985" y="9450"/>
                  <a:pt x="14677" y="9720"/>
                  <a:pt x="15508" y="9855"/>
                </a:cubicBezTo>
                <a:lnTo>
                  <a:pt x="15369" y="10395"/>
                </a:lnTo>
                <a:close/>
                <a:moveTo>
                  <a:pt x="16477" y="9045"/>
                </a:moveTo>
                <a:cubicBezTo>
                  <a:pt x="15092" y="9045"/>
                  <a:pt x="13846" y="8370"/>
                  <a:pt x="13015" y="7290"/>
                </a:cubicBezTo>
                <a:cubicBezTo>
                  <a:pt x="13015" y="7290"/>
                  <a:pt x="13015" y="7290"/>
                  <a:pt x="13015" y="7290"/>
                </a:cubicBezTo>
                <a:cubicBezTo>
                  <a:pt x="12600" y="6615"/>
                  <a:pt x="12323" y="5805"/>
                  <a:pt x="12323" y="4995"/>
                </a:cubicBezTo>
                <a:cubicBezTo>
                  <a:pt x="12323" y="2700"/>
                  <a:pt x="14123" y="945"/>
                  <a:pt x="16477" y="945"/>
                </a:cubicBezTo>
                <a:cubicBezTo>
                  <a:pt x="18831" y="945"/>
                  <a:pt x="20769" y="2700"/>
                  <a:pt x="20769" y="4995"/>
                </a:cubicBezTo>
                <a:cubicBezTo>
                  <a:pt x="20769" y="7290"/>
                  <a:pt x="18831" y="9045"/>
                  <a:pt x="16477" y="9045"/>
                </a:cubicBezTo>
                <a:close/>
                <a:moveTo>
                  <a:pt x="17169" y="4995"/>
                </a:moveTo>
                <a:cubicBezTo>
                  <a:pt x="18415" y="3780"/>
                  <a:pt x="18415" y="3780"/>
                  <a:pt x="18415" y="3780"/>
                </a:cubicBezTo>
                <a:cubicBezTo>
                  <a:pt x="18692" y="3510"/>
                  <a:pt x="18692" y="3240"/>
                  <a:pt x="18415" y="3105"/>
                </a:cubicBezTo>
                <a:cubicBezTo>
                  <a:pt x="18277" y="2970"/>
                  <a:pt x="18000" y="2970"/>
                  <a:pt x="17862" y="3105"/>
                </a:cubicBezTo>
                <a:cubicBezTo>
                  <a:pt x="16477" y="4320"/>
                  <a:pt x="16477" y="4320"/>
                  <a:pt x="16477" y="4320"/>
                </a:cubicBezTo>
                <a:cubicBezTo>
                  <a:pt x="15231" y="3105"/>
                  <a:pt x="15231" y="3105"/>
                  <a:pt x="15231" y="3105"/>
                </a:cubicBezTo>
                <a:cubicBezTo>
                  <a:pt x="14954" y="2970"/>
                  <a:pt x="14677" y="2970"/>
                  <a:pt x="14538" y="3105"/>
                </a:cubicBezTo>
                <a:cubicBezTo>
                  <a:pt x="14400" y="3240"/>
                  <a:pt x="14400" y="3510"/>
                  <a:pt x="14538" y="3780"/>
                </a:cubicBezTo>
                <a:cubicBezTo>
                  <a:pt x="15923" y="4995"/>
                  <a:pt x="15923" y="4995"/>
                  <a:pt x="15923" y="4995"/>
                </a:cubicBezTo>
                <a:cubicBezTo>
                  <a:pt x="14538" y="6210"/>
                  <a:pt x="14538" y="6210"/>
                  <a:pt x="14538" y="6210"/>
                </a:cubicBezTo>
                <a:cubicBezTo>
                  <a:pt x="14400" y="6480"/>
                  <a:pt x="14400" y="6750"/>
                  <a:pt x="14538" y="6885"/>
                </a:cubicBezTo>
                <a:cubicBezTo>
                  <a:pt x="14677" y="7020"/>
                  <a:pt x="14815" y="7020"/>
                  <a:pt x="14815" y="7020"/>
                </a:cubicBezTo>
                <a:cubicBezTo>
                  <a:pt x="14954" y="7020"/>
                  <a:pt x="15092" y="7020"/>
                  <a:pt x="15231" y="6885"/>
                </a:cubicBezTo>
                <a:cubicBezTo>
                  <a:pt x="16477" y="5670"/>
                  <a:pt x="16477" y="5670"/>
                  <a:pt x="16477" y="5670"/>
                </a:cubicBezTo>
                <a:cubicBezTo>
                  <a:pt x="17862" y="6885"/>
                  <a:pt x="17862" y="6885"/>
                  <a:pt x="17862" y="6885"/>
                </a:cubicBezTo>
                <a:cubicBezTo>
                  <a:pt x="17862" y="7020"/>
                  <a:pt x="18000" y="7020"/>
                  <a:pt x="18138" y="7020"/>
                </a:cubicBezTo>
                <a:cubicBezTo>
                  <a:pt x="18277" y="7020"/>
                  <a:pt x="18415" y="7020"/>
                  <a:pt x="18415" y="6885"/>
                </a:cubicBezTo>
                <a:cubicBezTo>
                  <a:pt x="18692" y="6750"/>
                  <a:pt x="18692" y="6480"/>
                  <a:pt x="18415" y="6210"/>
                </a:cubicBezTo>
                <a:lnTo>
                  <a:pt x="17169" y="49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86" name="Freeform 45"/>
          <p:cNvSpPr/>
          <p:nvPr/>
        </p:nvSpPr>
        <p:spPr>
          <a:xfrm>
            <a:off x="10585452" y="5775326"/>
            <a:ext cx="10636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77" y="0"/>
                </a:moveTo>
                <a:cubicBezTo>
                  <a:pt x="13708" y="0"/>
                  <a:pt x="11354" y="2295"/>
                  <a:pt x="11354" y="4995"/>
                </a:cubicBezTo>
                <a:cubicBezTo>
                  <a:pt x="11354" y="5670"/>
                  <a:pt x="11492" y="6345"/>
                  <a:pt x="11769" y="7020"/>
                </a:cubicBezTo>
                <a:cubicBezTo>
                  <a:pt x="3738" y="6345"/>
                  <a:pt x="3738" y="6345"/>
                  <a:pt x="3738" y="6345"/>
                </a:cubicBezTo>
                <a:cubicBezTo>
                  <a:pt x="3185" y="3645"/>
                  <a:pt x="3185" y="3645"/>
                  <a:pt x="3185" y="3645"/>
                </a:cubicBezTo>
                <a:cubicBezTo>
                  <a:pt x="3046" y="3510"/>
                  <a:pt x="2908" y="3375"/>
                  <a:pt x="2631" y="3375"/>
                </a:cubicBezTo>
                <a:cubicBezTo>
                  <a:pt x="415" y="3375"/>
                  <a:pt x="415" y="3375"/>
                  <a:pt x="415" y="3375"/>
                </a:cubicBezTo>
                <a:cubicBezTo>
                  <a:pt x="138" y="3375"/>
                  <a:pt x="0" y="3510"/>
                  <a:pt x="0" y="3780"/>
                </a:cubicBezTo>
                <a:cubicBezTo>
                  <a:pt x="0" y="4050"/>
                  <a:pt x="138" y="4185"/>
                  <a:pt x="415" y="4185"/>
                </a:cubicBezTo>
                <a:cubicBezTo>
                  <a:pt x="2354" y="4185"/>
                  <a:pt x="2354" y="4185"/>
                  <a:pt x="2354" y="4185"/>
                </a:cubicBezTo>
                <a:cubicBezTo>
                  <a:pt x="2908" y="6885"/>
                  <a:pt x="2908" y="6885"/>
                  <a:pt x="2908" y="6885"/>
                </a:cubicBezTo>
                <a:cubicBezTo>
                  <a:pt x="2908" y="6885"/>
                  <a:pt x="2908" y="6885"/>
                  <a:pt x="2908" y="6885"/>
                </a:cubicBezTo>
                <a:cubicBezTo>
                  <a:pt x="4708" y="14445"/>
                  <a:pt x="4708" y="14445"/>
                  <a:pt x="4708" y="14445"/>
                </a:cubicBezTo>
                <a:cubicBezTo>
                  <a:pt x="3738" y="14715"/>
                  <a:pt x="3046" y="15525"/>
                  <a:pt x="3046" y="16605"/>
                </a:cubicBezTo>
                <a:cubicBezTo>
                  <a:pt x="3046" y="17550"/>
                  <a:pt x="3738" y="18495"/>
                  <a:pt x="4708" y="18630"/>
                </a:cubicBezTo>
                <a:cubicBezTo>
                  <a:pt x="4431" y="18900"/>
                  <a:pt x="4292" y="19305"/>
                  <a:pt x="4292" y="19710"/>
                </a:cubicBezTo>
                <a:cubicBezTo>
                  <a:pt x="4292" y="20790"/>
                  <a:pt x="5262" y="21600"/>
                  <a:pt x="6231" y="21600"/>
                </a:cubicBezTo>
                <a:cubicBezTo>
                  <a:pt x="7338" y="21600"/>
                  <a:pt x="8169" y="20790"/>
                  <a:pt x="8169" y="19710"/>
                </a:cubicBezTo>
                <a:cubicBezTo>
                  <a:pt x="8169" y="19305"/>
                  <a:pt x="8169" y="19035"/>
                  <a:pt x="7892" y="18765"/>
                </a:cubicBezTo>
                <a:cubicBezTo>
                  <a:pt x="11354" y="18765"/>
                  <a:pt x="11354" y="18765"/>
                  <a:pt x="11354" y="18765"/>
                </a:cubicBezTo>
                <a:cubicBezTo>
                  <a:pt x="11215" y="19035"/>
                  <a:pt x="11077" y="19305"/>
                  <a:pt x="11077" y="19710"/>
                </a:cubicBezTo>
                <a:cubicBezTo>
                  <a:pt x="11077" y="20790"/>
                  <a:pt x="11908" y="21600"/>
                  <a:pt x="13015" y="21600"/>
                </a:cubicBezTo>
                <a:cubicBezTo>
                  <a:pt x="13985" y="21600"/>
                  <a:pt x="14954" y="20790"/>
                  <a:pt x="14954" y="19710"/>
                </a:cubicBezTo>
                <a:cubicBezTo>
                  <a:pt x="14954" y="19170"/>
                  <a:pt x="14677" y="18765"/>
                  <a:pt x="14400" y="18360"/>
                </a:cubicBezTo>
                <a:cubicBezTo>
                  <a:pt x="14400" y="18360"/>
                  <a:pt x="14400" y="18360"/>
                  <a:pt x="14400" y="18225"/>
                </a:cubicBezTo>
                <a:cubicBezTo>
                  <a:pt x="14400" y="18090"/>
                  <a:pt x="14123" y="17820"/>
                  <a:pt x="13846" y="17820"/>
                </a:cubicBezTo>
                <a:cubicBezTo>
                  <a:pt x="5262" y="17820"/>
                  <a:pt x="5262" y="17820"/>
                  <a:pt x="5262" y="17820"/>
                </a:cubicBezTo>
                <a:cubicBezTo>
                  <a:pt x="4431" y="17820"/>
                  <a:pt x="3877" y="17280"/>
                  <a:pt x="3877" y="16605"/>
                </a:cubicBezTo>
                <a:cubicBezTo>
                  <a:pt x="3877" y="15930"/>
                  <a:pt x="4431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14677" y="14715"/>
                  <a:pt x="14677" y="14715"/>
                  <a:pt x="14677" y="14715"/>
                </a:cubicBezTo>
                <a:cubicBezTo>
                  <a:pt x="14954" y="14580"/>
                  <a:pt x="15092" y="14445"/>
                  <a:pt x="15092" y="14310"/>
                </a:cubicBezTo>
                <a:cubicBezTo>
                  <a:pt x="16062" y="10935"/>
                  <a:pt x="16062" y="10935"/>
                  <a:pt x="16062" y="10935"/>
                </a:cubicBezTo>
                <a:cubicBezTo>
                  <a:pt x="16062" y="10935"/>
                  <a:pt x="16062" y="10935"/>
                  <a:pt x="16062" y="10935"/>
                </a:cubicBezTo>
                <a:cubicBezTo>
                  <a:pt x="16338" y="9990"/>
                  <a:pt x="16338" y="9990"/>
                  <a:pt x="16338" y="9990"/>
                </a:cubicBezTo>
                <a:cubicBezTo>
                  <a:pt x="16477" y="9990"/>
                  <a:pt x="16477" y="9990"/>
                  <a:pt x="16477" y="9990"/>
                </a:cubicBezTo>
                <a:cubicBezTo>
                  <a:pt x="19385" y="9990"/>
                  <a:pt x="21600" y="7695"/>
                  <a:pt x="21600" y="4995"/>
                </a:cubicBezTo>
                <a:cubicBezTo>
                  <a:pt x="21600" y="2295"/>
                  <a:pt x="19385" y="0"/>
                  <a:pt x="16477" y="0"/>
                </a:cubicBezTo>
                <a:close/>
                <a:moveTo>
                  <a:pt x="13015" y="18765"/>
                </a:moveTo>
                <a:cubicBezTo>
                  <a:pt x="13569" y="18765"/>
                  <a:pt x="13985" y="19170"/>
                  <a:pt x="13985" y="19710"/>
                </a:cubicBezTo>
                <a:cubicBezTo>
                  <a:pt x="13985" y="20250"/>
                  <a:pt x="13569" y="20655"/>
                  <a:pt x="13015" y="20655"/>
                </a:cubicBezTo>
                <a:cubicBezTo>
                  <a:pt x="12462" y="20655"/>
                  <a:pt x="11908" y="20250"/>
                  <a:pt x="11908" y="19710"/>
                </a:cubicBezTo>
                <a:cubicBezTo>
                  <a:pt x="11908" y="19170"/>
                  <a:pt x="12462" y="18765"/>
                  <a:pt x="13015" y="18765"/>
                </a:cubicBezTo>
                <a:close/>
                <a:moveTo>
                  <a:pt x="6231" y="18765"/>
                </a:moveTo>
                <a:cubicBezTo>
                  <a:pt x="6785" y="18765"/>
                  <a:pt x="7338" y="19170"/>
                  <a:pt x="7338" y="19710"/>
                </a:cubicBezTo>
                <a:cubicBezTo>
                  <a:pt x="7338" y="20250"/>
                  <a:pt x="6785" y="20655"/>
                  <a:pt x="6231" y="20655"/>
                </a:cubicBezTo>
                <a:cubicBezTo>
                  <a:pt x="5677" y="20655"/>
                  <a:pt x="5262" y="20250"/>
                  <a:pt x="5262" y="19710"/>
                </a:cubicBezTo>
                <a:cubicBezTo>
                  <a:pt x="5262" y="19170"/>
                  <a:pt x="5677" y="18765"/>
                  <a:pt x="6231" y="18765"/>
                </a:cubicBezTo>
                <a:close/>
                <a:moveTo>
                  <a:pt x="4015" y="7290"/>
                </a:moveTo>
                <a:cubicBezTo>
                  <a:pt x="6231" y="7425"/>
                  <a:pt x="6231" y="7425"/>
                  <a:pt x="6231" y="7425"/>
                </a:cubicBezTo>
                <a:cubicBezTo>
                  <a:pt x="6646" y="10395"/>
                  <a:pt x="6646" y="10395"/>
                  <a:pt x="6646" y="10395"/>
                </a:cubicBezTo>
                <a:cubicBezTo>
                  <a:pt x="4708" y="10395"/>
                  <a:pt x="4708" y="10395"/>
                  <a:pt x="4708" y="10395"/>
                </a:cubicBezTo>
                <a:lnTo>
                  <a:pt x="4015" y="7290"/>
                </a:lnTo>
                <a:close/>
                <a:moveTo>
                  <a:pt x="5538" y="14445"/>
                </a:moveTo>
                <a:cubicBezTo>
                  <a:pt x="4846" y="11205"/>
                  <a:pt x="4846" y="11205"/>
                  <a:pt x="4846" y="11205"/>
                </a:cubicBezTo>
                <a:cubicBezTo>
                  <a:pt x="6785" y="11205"/>
                  <a:pt x="6785" y="11205"/>
                  <a:pt x="6785" y="11205"/>
                </a:cubicBezTo>
                <a:cubicBezTo>
                  <a:pt x="7062" y="14310"/>
                  <a:pt x="7062" y="14310"/>
                  <a:pt x="7062" y="14310"/>
                </a:cubicBezTo>
                <a:lnTo>
                  <a:pt x="5538" y="14445"/>
                </a:lnTo>
                <a:close/>
                <a:moveTo>
                  <a:pt x="9554" y="14175"/>
                </a:moveTo>
                <a:cubicBezTo>
                  <a:pt x="8031" y="14175"/>
                  <a:pt x="8031" y="14175"/>
                  <a:pt x="8031" y="14175"/>
                </a:cubicBezTo>
                <a:cubicBezTo>
                  <a:pt x="7615" y="11205"/>
                  <a:pt x="7615" y="11205"/>
                  <a:pt x="7615" y="11205"/>
                </a:cubicBezTo>
                <a:cubicBezTo>
                  <a:pt x="9554" y="11205"/>
                  <a:pt x="9554" y="11205"/>
                  <a:pt x="9554" y="11205"/>
                </a:cubicBezTo>
                <a:lnTo>
                  <a:pt x="9554" y="14175"/>
                </a:lnTo>
                <a:close/>
                <a:moveTo>
                  <a:pt x="9554" y="10395"/>
                </a:moveTo>
                <a:cubicBezTo>
                  <a:pt x="7615" y="10395"/>
                  <a:pt x="7615" y="10395"/>
                  <a:pt x="7615" y="10395"/>
                </a:cubicBezTo>
                <a:cubicBezTo>
                  <a:pt x="7615" y="10395"/>
                  <a:pt x="7615" y="10395"/>
                  <a:pt x="7615" y="10395"/>
                </a:cubicBezTo>
                <a:cubicBezTo>
                  <a:pt x="7200" y="7560"/>
                  <a:pt x="7200" y="7560"/>
                  <a:pt x="7200" y="7560"/>
                </a:cubicBezTo>
                <a:cubicBezTo>
                  <a:pt x="9554" y="7695"/>
                  <a:pt x="9554" y="7695"/>
                  <a:pt x="9554" y="7695"/>
                </a:cubicBezTo>
                <a:lnTo>
                  <a:pt x="9554" y="10395"/>
                </a:lnTo>
                <a:close/>
                <a:moveTo>
                  <a:pt x="11908" y="13905"/>
                </a:moveTo>
                <a:cubicBezTo>
                  <a:pt x="10385" y="14040"/>
                  <a:pt x="10385" y="14040"/>
                  <a:pt x="10385" y="14040"/>
                </a:cubicBezTo>
                <a:cubicBezTo>
                  <a:pt x="10385" y="11205"/>
                  <a:pt x="10385" y="11205"/>
                  <a:pt x="10385" y="11205"/>
                </a:cubicBezTo>
                <a:cubicBezTo>
                  <a:pt x="12185" y="11205"/>
                  <a:pt x="12185" y="11205"/>
                  <a:pt x="12185" y="11205"/>
                </a:cubicBezTo>
                <a:lnTo>
                  <a:pt x="11908" y="13905"/>
                </a:lnTo>
                <a:close/>
                <a:moveTo>
                  <a:pt x="12323" y="10395"/>
                </a:moveTo>
                <a:cubicBezTo>
                  <a:pt x="10385" y="10395"/>
                  <a:pt x="10385" y="10395"/>
                  <a:pt x="10385" y="10395"/>
                </a:cubicBezTo>
                <a:cubicBezTo>
                  <a:pt x="10385" y="7830"/>
                  <a:pt x="10385" y="7830"/>
                  <a:pt x="10385" y="7830"/>
                </a:cubicBezTo>
                <a:cubicBezTo>
                  <a:pt x="12323" y="7965"/>
                  <a:pt x="12323" y="7965"/>
                  <a:pt x="12323" y="7965"/>
                </a:cubicBezTo>
                <a:cubicBezTo>
                  <a:pt x="12462" y="7965"/>
                  <a:pt x="12462" y="8100"/>
                  <a:pt x="12600" y="8100"/>
                </a:cubicBezTo>
                <a:lnTo>
                  <a:pt x="12323" y="10395"/>
                </a:lnTo>
                <a:close/>
                <a:moveTo>
                  <a:pt x="14262" y="13770"/>
                </a:moveTo>
                <a:cubicBezTo>
                  <a:pt x="12738" y="13905"/>
                  <a:pt x="12738" y="13905"/>
                  <a:pt x="12738" y="13905"/>
                </a:cubicBezTo>
                <a:cubicBezTo>
                  <a:pt x="13154" y="11205"/>
                  <a:pt x="13154" y="11205"/>
                  <a:pt x="13154" y="11205"/>
                </a:cubicBezTo>
                <a:cubicBezTo>
                  <a:pt x="15092" y="11205"/>
                  <a:pt x="15092" y="11205"/>
                  <a:pt x="15092" y="11205"/>
                </a:cubicBezTo>
                <a:lnTo>
                  <a:pt x="14262" y="13770"/>
                </a:lnTo>
                <a:close/>
                <a:moveTo>
                  <a:pt x="15369" y="10395"/>
                </a:moveTo>
                <a:cubicBezTo>
                  <a:pt x="13154" y="10395"/>
                  <a:pt x="13154" y="10395"/>
                  <a:pt x="13154" y="10395"/>
                </a:cubicBezTo>
                <a:cubicBezTo>
                  <a:pt x="13292" y="8910"/>
                  <a:pt x="13292" y="8910"/>
                  <a:pt x="13292" y="8910"/>
                </a:cubicBezTo>
                <a:cubicBezTo>
                  <a:pt x="13985" y="9450"/>
                  <a:pt x="14677" y="9720"/>
                  <a:pt x="15508" y="9855"/>
                </a:cubicBezTo>
                <a:lnTo>
                  <a:pt x="15369" y="10395"/>
                </a:lnTo>
                <a:close/>
                <a:moveTo>
                  <a:pt x="16477" y="9045"/>
                </a:moveTo>
                <a:cubicBezTo>
                  <a:pt x="15092" y="9045"/>
                  <a:pt x="13846" y="8370"/>
                  <a:pt x="13015" y="7290"/>
                </a:cubicBezTo>
                <a:cubicBezTo>
                  <a:pt x="13015" y="7290"/>
                  <a:pt x="13015" y="7290"/>
                  <a:pt x="13015" y="7290"/>
                </a:cubicBezTo>
                <a:cubicBezTo>
                  <a:pt x="12600" y="6615"/>
                  <a:pt x="12323" y="5805"/>
                  <a:pt x="12323" y="4995"/>
                </a:cubicBezTo>
                <a:cubicBezTo>
                  <a:pt x="12323" y="2700"/>
                  <a:pt x="14123" y="945"/>
                  <a:pt x="16477" y="945"/>
                </a:cubicBezTo>
                <a:cubicBezTo>
                  <a:pt x="18831" y="945"/>
                  <a:pt x="20769" y="2700"/>
                  <a:pt x="20769" y="4995"/>
                </a:cubicBezTo>
                <a:cubicBezTo>
                  <a:pt x="20769" y="7290"/>
                  <a:pt x="18831" y="9045"/>
                  <a:pt x="16477" y="9045"/>
                </a:cubicBezTo>
                <a:close/>
                <a:moveTo>
                  <a:pt x="18831" y="4590"/>
                </a:moveTo>
                <a:cubicBezTo>
                  <a:pt x="14262" y="4590"/>
                  <a:pt x="14262" y="4590"/>
                  <a:pt x="14262" y="4590"/>
                </a:cubicBezTo>
                <a:cubicBezTo>
                  <a:pt x="13985" y="4590"/>
                  <a:pt x="13708" y="4725"/>
                  <a:pt x="13708" y="4995"/>
                </a:cubicBezTo>
                <a:cubicBezTo>
                  <a:pt x="13708" y="5265"/>
                  <a:pt x="13985" y="5400"/>
                  <a:pt x="14262" y="5400"/>
                </a:cubicBezTo>
                <a:cubicBezTo>
                  <a:pt x="18831" y="5400"/>
                  <a:pt x="18831" y="5400"/>
                  <a:pt x="18831" y="5400"/>
                </a:cubicBezTo>
                <a:cubicBezTo>
                  <a:pt x="19108" y="5400"/>
                  <a:pt x="19246" y="5265"/>
                  <a:pt x="19246" y="4995"/>
                </a:cubicBezTo>
                <a:cubicBezTo>
                  <a:pt x="19246" y="4725"/>
                  <a:pt x="19108" y="4590"/>
                  <a:pt x="18831" y="45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87" name="Freeform 46"/>
          <p:cNvSpPr/>
          <p:nvPr/>
        </p:nvSpPr>
        <p:spPr>
          <a:xfrm>
            <a:off x="10585452" y="7010402"/>
            <a:ext cx="10636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477" y="0"/>
                </a:moveTo>
                <a:cubicBezTo>
                  <a:pt x="13708" y="0"/>
                  <a:pt x="11354" y="2295"/>
                  <a:pt x="11354" y="4995"/>
                </a:cubicBezTo>
                <a:cubicBezTo>
                  <a:pt x="11354" y="5670"/>
                  <a:pt x="11492" y="6345"/>
                  <a:pt x="11769" y="7020"/>
                </a:cubicBezTo>
                <a:cubicBezTo>
                  <a:pt x="3738" y="6345"/>
                  <a:pt x="3738" y="6345"/>
                  <a:pt x="3738" y="6345"/>
                </a:cubicBezTo>
                <a:cubicBezTo>
                  <a:pt x="3185" y="3645"/>
                  <a:pt x="3185" y="3645"/>
                  <a:pt x="3185" y="3645"/>
                </a:cubicBezTo>
                <a:cubicBezTo>
                  <a:pt x="3046" y="3510"/>
                  <a:pt x="2908" y="3375"/>
                  <a:pt x="2631" y="3375"/>
                </a:cubicBezTo>
                <a:cubicBezTo>
                  <a:pt x="415" y="3375"/>
                  <a:pt x="415" y="3375"/>
                  <a:pt x="415" y="3375"/>
                </a:cubicBezTo>
                <a:cubicBezTo>
                  <a:pt x="138" y="3375"/>
                  <a:pt x="0" y="3510"/>
                  <a:pt x="0" y="3780"/>
                </a:cubicBezTo>
                <a:cubicBezTo>
                  <a:pt x="0" y="4050"/>
                  <a:pt x="138" y="4185"/>
                  <a:pt x="415" y="4185"/>
                </a:cubicBezTo>
                <a:cubicBezTo>
                  <a:pt x="2354" y="4185"/>
                  <a:pt x="2354" y="4185"/>
                  <a:pt x="2354" y="4185"/>
                </a:cubicBezTo>
                <a:cubicBezTo>
                  <a:pt x="2908" y="6885"/>
                  <a:pt x="2908" y="6885"/>
                  <a:pt x="2908" y="6885"/>
                </a:cubicBezTo>
                <a:cubicBezTo>
                  <a:pt x="2908" y="6885"/>
                  <a:pt x="2908" y="6885"/>
                  <a:pt x="2908" y="6885"/>
                </a:cubicBezTo>
                <a:cubicBezTo>
                  <a:pt x="4708" y="14445"/>
                  <a:pt x="4708" y="14445"/>
                  <a:pt x="4708" y="14445"/>
                </a:cubicBezTo>
                <a:cubicBezTo>
                  <a:pt x="3738" y="14715"/>
                  <a:pt x="3046" y="15525"/>
                  <a:pt x="3046" y="16605"/>
                </a:cubicBezTo>
                <a:cubicBezTo>
                  <a:pt x="3046" y="17550"/>
                  <a:pt x="3738" y="18495"/>
                  <a:pt x="4708" y="18630"/>
                </a:cubicBezTo>
                <a:cubicBezTo>
                  <a:pt x="4431" y="18900"/>
                  <a:pt x="4292" y="19305"/>
                  <a:pt x="4292" y="19710"/>
                </a:cubicBezTo>
                <a:cubicBezTo>
                  <a:pt x="4292" y="20790"/>
                  <a:pt x="5262" y="21600"/>
                  <a:pt x="6231" y="21600"/>
                </a:cubicBezTo>
                <a:cubicBezTo>
                  <a:pt x="7338" y="21600"/>
                  <a:pt x="8169" y="20790"/>
                  <a:pt x="8169" y="19710"/>
                </a:cubicBezTo>
                <a:cubicBezTo>
                  <a:pt x="8169" y="19305"/>
                  <a:pt x="8169" y="19035"/>
                  <a:pt x="7892" y="18765"/>
                </a:cubicBezTo>
                <a:cubicBezTo>
                  <a:pt x="11354" y="18765"/>
                  <a:pt x="11354" y="18765"/>
                  <a:pt x="11354" y="18765"/>
                </a:cubicBezTo>
                <a:cubicBezTo>
                  <a:pt x="11215" y="19035"/>
                  <a:pt x="11077" y="19305"/>
                  <a:pt x="11077" y="19710"/>
                </a:cubicBezTo>
                <a:cubicBezTo>
                  <a:pt x="11077" y="20790"/>
                  <a:pt x="11908" y="21600"/>
                  <a:pt x="13015" y="21600"/>
                </a:cubicBezTo>
                <a:cubicBezTo>
                  <a:pt x="13985" y="21600"/>
                  <a:pt x="14954" y="20790"/>
                  <a:pt x="14954" y="19710"/>
                </a:cubicBezTo>
                <a:cubicBezTo>
                  <a:pt x="14954" y="19170"/>
                  <a:pt x="14677" y="18765"/>
                  <a:pt x="14400" y="18360"/>
                </a:cubicBezTo>
                <a:cubicBezTo>
                  <a:pt x="14400" y="18360"/>
                  <a:pt x="14400" y="18360"/>
                  <a:pt x="14400" y="18225"/>
                </a:cubicBezTo>
                <a:cubicBezTo>
                  <a:pt x="14400" y="18090"/>
                  <a:pt x="14123" y="17820"/>
                  <a:pt x="13846" y="17820"/>
                </a:cubicBezTo>
                <a:cubicBezTo>
                  <a:pt x="5262" y="17820"/>
                  <a:pt x="5262" y="17820"/>
                  <a:pt x="5262" y="17820"/>
                </a:cubicBezTo>
                <a:cubicBezTo>
                  <a:pt x="4431" y="17820"/>
                  <a:pt x="3877" y="17280"/>
                  <a:pt x="3877" y="16605"/>
                </a:cubicBezTo>
                <a:cubicBezTo>
                  <a:pt x="3877" y="15930"/>
                  <a:pt x="4431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5262" y="15255"/>
                  <a:pt x="5262" y="15255"/>
                  <a:pt x="5262" y="15255"/>
                </a:cubicBezTo>
                <a:cubicBezTo>
                  <a:pt x="14677" y="14715"/>
                  <a:pt x="14677" y="14715"/>
                  <a:pt x="14677" y="14715"/>
                </a:cubicBezTo>
                <a:cubicBezTo>
                  <a:pt x="14954" y="14580"/>
                  <a:pt x="15092" y="14445"/>
                  <a:pt x="15092" y="14310"/>
                </a:cubicBezTo>
                <a:cubicBezTo>
                  <a:pt x="16338" y="9990"/>
                  <a:pt x="16338" y="9990"/>
                  <a:pt x="16338" y="9990"/>
                </a:cubicBezTo>
                <a:cubicBezTo>
                  <a:pt x="16477" y="9990"/>
                  <a:pt x="16477" y="9990"/>
                  <a:pt x="16477" y="9990"/>
                </a:cubicBezTo>
                <a:cubicBezTo>
                  <a:pt x="19385" y="9990"/>
                  <a:pt x="21600" y="7695"/>
                  <a:pt x="21600" y="4995"/>
                </a:cubicBezTo>
                <a:cubicBezTo>
                  <a:pt x="21600" y="2295"/>
                  <a:pt x="19385" y="0"/>
                  <a:pt x="16477" y="0"/>
                </a:cubicBezTo>
                <a:close/>
                <a:moveTo>
                  <a:pt x="13015" y="18765"/>
                </a:moveTo>
                <a:cubicBezTo>
                  <a:pt x="13569" y="18765"/>
                  <a:pt x="13985" y="19170"/>
                  <a:pt x="13985" y="19710"/>
                </a:cubicBezTo>
                <a:cubicBezTo>
                  <a:pt x="13985" y="20250"/>
                  <a:pt x="13569" y="20655"/>
                  <a:pt x="13015" y="20655"/>
                </a:cubicBezTo>
                <a:cubicBezTo>
                  <a:pt x="12462" y="20655"/>
                  <a:pt x="11908" y="20250"/>
                  <a:pt x="11908" y="19710"/>
                </a:cubicBezTo>
                <a:cubicBezTo>
                  <a:pt x="11908" y="19170"/>
                  <a:pt x="12462" y="18765"/>
                  <a:pt x="13015" y="18765"/>
                </a:cubicBezTo>
                <a:close/>
                <a:moveTo>
                  <a:pt x="6231" y="18765"/>
                </a:moveTo>
                <a:cubicBezTo>
                  <a:pt x="6785" y="18765"/>
                  <a:pt x="7338" y="19170"/>
                  <a:pt x="7338" y="19710"/>
                </a:cubicBezTo>
                <a:cubicBezTo>
                  <a:pt x="7338" y="20250"/>
                  <a:pt x="6785" y="20655"/>
                  <a:pt x="6231" y="20655"/>
                </a:cubicBezTo>
                <a:cubicBezTo>
                  <a:pt x="5677" y="20655"/>
                  <a:pt x="5262" y="20250"/>
                  <a:pt x="5262" y="19710"/>
                </a:cubicBezTo>
                <a:cubicBezTo>
                  <a:pt x="5262" y="19170"/>
                  <a:pt x="5677" y="18765"/>
                  <a:pt x="6231" y="18765"/>
                </a:cubicBezTo>
                <a:close/>
                <a:moveTo>
                  <a:pt x="4015" y="7290"/>
                </a:moveTo>
                <a:cubicBezTo>
                  <a:pt x="6231" y="7425"/>
                  <a:pt x="6231" y="7425"/>
                  <a:pt x="6231" y="7425"/>
                </a:cubicBezTo>
                <a:cubicBezTo>
                  <a:pt x="6646" y="10395"/>
                  <a:pt x="6646" y="10395"/>
                  <a:pt x="6646" y="10395"/>
                </a:cubicBezTo>
                <a:cubicBezTo>
                  <a:pt x="4708" y="10395"/>
                  <a:pt x="4708" y="10395"/>
                  <a:pt x="4708" y="10395"/>
                </a:cubicBezTo>
                <a:lnTo>
                  <a:pt x="4015" y="7290"/>
                </a:lnTo>
                <a:close/>
                <a:moveTo>
                  <a:pt x="5538" y="14445"/>
                </a:moveTo>
                <a:cubicBezTo>
                  <a:pt x="4846" y="11205"/>
                  <a:pt x="4846" y="11205"/>
                  <a:pt x="4846" y="11205"/>
                </a:cubicBezTo>
                <a:cubicBezTo>
                  <a:pt x="6785" y="11205"/>
                  <a:pt x="6785" y="11205"/>
                  <a:pt x="6785" y="11205"/>
                </a:cubicBezTo>
                <a:cubicBezTo>
                  <a:pt x="7062" y="14310"/>
                  <a:pt x="7062" y="14310"/>
                  <a:pt x="7062" y="14310"/>
                </a:cubicBezTo>
                <a:lnTo>
                  <a:pt x="5538" y="14445"/>
                </a:lnTo>
                <a:close/>
                <a:moveTo>
                  <a:pt x="9554" y="14175"/>
                </a:moveTo>
                <a:cubicBezTo>
                  <a:pt x="8031" y="14175"/>
                  <a:pt x="8031" y="14175"/>
                  <a:pt x="8031" y="14175"/>
                </a:cubicBezTo>
                <a:cubicBezTo>
                  <a:pt x="7615" y="11205"/>
                  <a:pt x="7615" y="11205"/>
                  <a:pt x="7615" y="11205"/>
                </a:cubicBezTo>
                <a:cubicBezTo>
                  <a:pt x="9554" y="11205"/>
                  <a:pt x="9554" y="11205"/>
                  <a:pt x="9554" y="11205"/>
                </a:cubicBezTo>
                <a:lnTo>
                  <a:pt x="9554" y="14175"/>
                </a:lnTo>
                <a:close/>
                <a:moveTo>
                  <a:pt x="9554" y="10395"/>
                </a:moveTo>
                <a:cubicBezTo>
                  <a:pt x="7615" y="10395"/>
                  <a:pt x="7615" y="10395"/>
                  <a:pt x="7615" y="10395"/>
                </a:cubicBezTo>
                <a:cubicBezTo>
                  <a:pt x="7615" y="10395"/>
                  <a:pt x="7615" y="10395"/>
                  <a:pt x="7615" y="10395"/>
                </a:cubicBezTo>
                <a:cubicBezTo>
                  <a:pt x="7200" y="7560"/>
                  <a:pt x="7200" y="7560"/>
                  <a:pt x="7200" y="7560"/>
                </a:cubicBezTo>
                <a:cubicBezTo>
                  <a:pt x="9554" y="7695"/>
                  <a:pt x="9554" y="7695"/>
                  <a:pt x="9554" y="7695"/>
                </a:cubicBezTo>
                <a:lnTo>
                  <a:pt x="9554" y="10395"/>
                </a:lnTo>
                <a:close/>
                <a:moveTo>
                  <a:pt x="11908" y="13905"/>
                </a:moveTo>
                <a:cubicBezTo>
                  <a:pt x="10385" y="14040"/>
                  <a:pt x="10385" y="14040"/>
                  <a:pt x="10385" y="14040"/>
                </a:cubicBezTo>
                <a:cubicBezTo>
                  <a:pt x="10385" y="11205"/>
                  <a:pt x="10385" y="11205"/>
                  <a:pt x="10385" y="11205"/>
                </a:cubicBezTo>
                <a:cubicBezTo>
                  <a:pt x="12185" y="11205"/>
                  <a:pt x="12185" y="11205"/>
                  <a:pt x="12185" y="11205"/>
                </a:cubicBezTo>
                <a:lnTo>
                  <a:pt x="11908" y="13905"/>
                </a:lnTo>
                <a:close/>
                <a:moveTo>
                  <a:pt x="12323" y="10395"/>
                </a:moveTo>
                <a:cubicBezTo>
                  <a:pt x="10385" y="10395"/>
                  <a:pt x="10385" y="10395"/>
                  <a:pt x="10385" y="10395"/>
                </a:cubicBezTo>
                <a:cubicBezTo>
                  <a:pt x="10385" y="7830"/>
                  <a:pt x="10385" y="7830"/>
                  <a:pt x="10385" y="7830"/>
                </a:cubicBezTo>
                <a:cubicBezTo>
                  <a:pt x="12323" y="7965"/>
                  <a:pt x="12323" y="7965"/>
                  <a:pt x="12323" y="7965"/>
                </a:cubicBezTo>
                <a:cubicBezTo>
                  <a:pt x="12462" y="7965"/>
                  <a:pt x="12462" y="8100"/>
                  <a:pt x="12600" y="8100"/>
                </a:cubicBezTo>
                <a:lnTo>
                  <a:pt x="12323" y="10395"/>
                </a:lnTo>
                <a:close/>
                <a:moveTo>
                  <a:pt x="14262" y="13770"/>
                </a:moveTo>
                <a:cubicBezTo>
                  <a:pt x="12738" y="13905"/>
                  <a:pt x="12738" y="13905"/>
                  <a:pt x="12738" y="13905"/>
                </a:cubicBezTo>
                <a:cubicBezTo>
                  <a:pt x="13154" y="11205"/>
                  <a:pt x="13154" y="11205"/>
                  <a:pt x="13154" y="11205"/>
                </a:cubicBezTo>
                <a:cubicBezTo>
                  <a:pt x="15092" y="11205"/>
                  <a:pt x="15092" y="11205"/>
                  <a:pt x="15092" y="11205"/>
                </a:cubicBezTo>
                <a:lnTo>
                  <a:pt x="14262" y="13770"/>
                </a:lnTo>
                <a:close/>
                <a:moveTo>
                  <a:pt x="15369" y="10395"/>
                </a:moveTo>
                <a:cubicBezTo>
                  <a:pt x="13154" y="10395"/>
                  <a:pt x="13154" y="10395"/>
                  <a:pt x="13154" y="10395"/>
                </a:cubicBezTo>
                <a:cubicBezTo>
                  <a:pt x="13292" y="8910"/>
                  <a:pt x="13292" y="8910"/>
                  <a:pt x="13292" y="8910"/>
                </a:cubicBezTo>
                <a:cubicBezTo>
                  <a:pt x="13985" y="9450"/>
                  <a:pt x="14677" y="9720"/>
                  <a:pt x="15508" y="9855"/>
                </a:cubicBezTo>
                <a:lnTo>
                  <a:pt x="15369" y="10395"/>
                </a:lnTo>
                <a:close/>
                <a:moveTo>
                  <a:pt x="16477" y="9045"/>
                </a:moveTo>
                <a:cubicBezTo>
                  <a:pt x="15092" y="9045"/>
                  <a:pt x="13846" y="8370"/>
                  <a:pt x="13015" y="7290"/>
                </a:cubicBezTo>
                <a:cubicBezTo>
                  <a:pt x="13015" y="7290"/>
                  <a:pt x="13015" y="7290"/>
                  <a:pt x="13015" y="7290"/>
                </a:cubicBezTo>
                <a:cubicBezTo>
                  <a:pt x="12600" y="6615"/>
                  <a:pt x="12323" y="5805"/>
                  <a:pt x="12323" y="4995"/>
                </a:cubicBezTo>
                <a:cubicBezTo>
                  <a:pt x="12323" y="2700"/>
                  <a:pt x="14123" y="945"/>
                  <a:pt x="16477" y="945"/>
                </a:cubicBezTo>
                <a:cubicBezTo>
                  <a:pt x="18831" y="945"/>
                  <a:pt x="20769" y="2700"/>
                  <a:pt x="20769" y="4995"/>
                </a:cubicBezTo>
                <a:cubicBezTo>
                  <a:pt x="20769" y="7290"/>
                  <a:pt x="18831" y="9045"/>
                  <a:pt x="16477" y="9045"/>
                </a:cubicBezTo>
                <a:close/>
                <a:moveTo>
                  <a:pt x="18831" y="4590"/>
                </a:moveTo>
                <a:cubicBezTo>
                  <a:pt x="17031" y="4590"/>
                  <a:pt x="17031" y="4590"/>
                  <a:pt x="17031" y="4590"/>
                </a:cubicBezTo>
                <a:cubicBezTo>
                  <a:pt x="17031" y="2700"/>
                  <a:pt x="17031" y="2700"/>
                  <a:pt x="17031" y="2700"/>
                </a:cubicBezTo>
                <a:cubicBezTo>
                  <a:pt x="17031" y="2430"/>
                  <a:pt x="16754" y="2295"/>
                  <a:pt x="16477" y="2295"/>
                </a:cubicBezTo>
                <a:cubicBezTo>
                  <a:pt x="16200" y="2295"/>
                  <a:pt x="16062" y="2430"/>
                  <a:pt x="16062" y="2700"/>
                </a:cubicBezTo>
                <a:cubicBezTo>
                  <a:pt x="16062" y="4590"/>
                  <a:pt x="16062" y="4590"/>
                  <a:pt x="16062" y="4590"/>
                </a:cubicBezTo>
                <a:cubicBezTo>
                  <a:pt x="14262" y="4590"/>
                  <a:pt x="14262" y="4590"/>
                  <a:pt x="14262" y="4590"/>
                </a:cubicBezTo>
                <a:cubicBezTo>
                  <a:pt x="13985" y="4590"/>
                  <a:pt x="13708" y="4725"/>
                  <a:pt x="13708" y="4995"/>
                </a:cubicBezTo>
                <a:cubicBezTo>
                  <a:pt x="13708" y="5265"/>
                  <a:pt x="13985" y="5400"/>
                  <a:pt x="14262" y="5400"/>
                </a:cubicBezTo>
                <a:cubicBezTo>
                  <a:pt x="16062" y="5400"/>
                  <a:pt x="16062" y="5400"/>
                  <a:pt x="16062" y="5400"/>
                </a:cubicBezTo>
                <a:cubicBezTo>
                  <a:pt x="16062" y="7290"/>
                  <a:pt x="16062" y="7290"/>
                  <a:pt x="16062" y="7290"/>
                </a:cubicBezTo>
                <a:cubicBezTo>
                  <a:pt x="16062" y="7560"/>
                  <a:pt x="16200" y="7695"/>
                  <a:pt x="16477" y="7695"/>
                </a:cubicBezTo>
                <a:cubicBezTo>
                  <a:pt x="16754" y="7695"/>
                  <a:pt x="17031" y="7560"/>
                  <a:pt x="17031" y="7290"/>
                </a:cubicBezTo>
                <a:cubicBezTo>
                  <a:pt x="17031" y="5400"/>
                  <a:pt x="17031" y="5400"/>
                  <a:pt x="17031" y="5400"/>
                </a:cubicBezTo>
                <a:cubicBezTo>
                  <a:pt x="18831" y="5400"/>
                  <a:pt x="18831" y="5400"/>
                  <a:pt x="18831" y="5400"/>
                </a:cubicBezTo>
                <a:cubicBezTo>
                  <a:pt x="19108" y="5400"/>
                  <a:pt x="19246" y="5265"/>
                  <a:pt x="19246" y="4995"/>
                </a:cubicBezTo>
                <a:cubicBezTo>
                  <a:pt x="19246" y="4725"/>
                  <a:pt x="19108" y="4590"/>
                  <a:pt x="18831" y="45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88" name="Freeform 47"/>
          <p:cNvSpPr/>
          <p:nvPr/>
        </p:nvSpPr>
        <p:spPr>
          <a:xfrm>
            <a:off x="10642602" y="8245475"/>
            <a:ext cx="9874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1" y="4995"/>
                </a:moveTo>
                <a:cubicBezTo>
                  <a:pt x="21451" y="4860"/>
                  <a:pt x="21302" y="4860"/>
                  <a:pt x="21153" y="4860"/>
                </a:cubicBezTo>
                <a:cubicBezTo>
                  <a:pt x="4618" y="3510"/>
                  <a:pt x="4618" y="3510"/>
                  <a:pt x="4618" y="3510"/>
                </a:cubicBezTo>
                <a:cubicBezTo>
                  <a:pt x="3873" y="405"/>
                  <a:pt x="3873" y="405"/>
                  <a:pt x="3873" y="405"/>
                </a:cubicBezTo>
                <a:cubicBezTo>
                  <a:pt x="3873" y="135"/>
                  <a:pt x="3575" y="0"/>
                  <a:pt x="3426" y="0"/>
                </a:cubicBezTo>
                <a:cubicBezTo>
                  <a:pt x="596" y="0"/>
                  <a:pt x="596" y="0"/>
                  <a:pt x="596" y="0"/>
                </a:cubicBezTo>
                <a:cubicBezTo>
                  <a:pt x="298" y="0"/>
                  <a:pt x="0" y="270"/>
                  <a:pt x="0" y="540"/>
                </a:cubicBezTo>
                <a:cubicBezTo>
                  <a:pt x="0" y="675"/>
                  <a:pt x="298" y="945"/>
                  <a:pt x="596" y="945"/>
                </a:cubicBezTo>
                <a:cubicBezTo>
                  <a:pt x="2979" y="945"/>
                  <a:pt x="2979" y="945"/>
                  <a:pt x="2979" y="945"/>
                </a:cubicBezTo>
                <a:cubicBezTo>
                  <a:pt x="3724" y="4050"/>
                  <a:pt x="3724" y="4050"/>
                  <a:pt x="3724" y="4050"/>
                </a:cubicBezTo>
                <a:cubicBezTo>
                  <a:pt x="3724" y="4050"/>
                  <a:pt x="3724" y="4050"/>
                  <a:pt x="3724" y="4185"/>
                </a:cubicBezTo>
                <a:cubicBezTo>
                  <a:pt x="5959" y="13230"/>
                  <a:pt x="5959" y="13230"/>
                  <a:pt x="5959" y="13230"/>
                </a:cubicBezTo>
                <a:cubicBezTo>
                  <a:pt x="4767" y="13500"/>
                  <a:pt x="3873" y="14445"/>
                  <a:pt x="3873" y="15660"/>
                </a:cubicBezTo>
                <a:cubicBezTo>
                  <a:pt x="3873" y="16875"/>
                  <a:pt x="4767" y="17955"/>
                  <a:pt x="5959" y="18090"/>
                </a:cubicBezTo>
                <a:cubicBezTo>
                  <a:pt x="5810" y="18495"/>
                  <a:pt x="5512" y="18900"/>
                  <a:pt x="5512" y="19440"/>
                </a:cubicBezTo>
                <a:cubicBezTo>
                  <a:pt x="5512" y="20655"/>
                  <a:pt x="6703" y="21600"/>
                  <a:pt x="8044" y="21600"/>
                </a:cubicBezTo>
                <a:cubicBezTo>
                  <a:pt x="9236" y="21600"/>
                  <a:pt x="10428" y="20655"/>
                  <a:pt x="10428" y="19440"/>
                </a:cubicBezTo>
                <a:cubicBezTo>
                  <a:pt x="10428" y="18900"/>
                  <a:pt x="10279" y="18495"/>
                  <a:pt x="9981" y="18225"/>
                </a:cubicBezTo>
                <a:cubicBezTo>
                  <a:pt x="14599" y="18225"/>
                  <a:pt x="14599" y="18225"/>
                  <a:pt x="14599" y="18225"/>
                </a:cubicBezTo>
                <a:cubicBezTo>
                  <a:pt x="14301" y="18495"/>
                  <a:pt x="14152" y="18900"/>
                  <a:pt x="14152" y="19440"/>
                </a:cubicBezTo>
                <a:cubicBezTo>
                  <a:pt x="14152" y="20655"/>
                  <a:pt x="15194" y="21600"/>
                  <a:pt x="16535" y="21600"/>
                </a:cubicBezTo>
                <a:cubicBezTo>
                  <a:pt x="17876" y="21600"/>
                  <a:pt x="18919" y="20655"/>
                  <a:pt x="18919" y="19440"/>
                </a:cubicBezTo>
                <a:cubicBezTo>
                  <a:pt x="18919" y="18765"/>
                  <a:pt x="18621" y="18225"/>
                  <a:pt x="18174" y="17820"/>
                </a:cubicBezTo>
                <a:cubicBezTo>
                  <a:pt x="18323" y="17820"/>
                  <a:pt x="18323" y="17820"/>
                  <a:pt x="18323" y="17685"/>
                </a:cubicBezTo>
                <a:cubicBezTo>
                  <a:pt x="18323" y="17415"/>
                  <a:pt x="18025" y="17280"/>
                  <a:pt x="17727" y="17280"/>
                </a:cubicBezTo>
                <a:cubicBezTo>
                  <a:pt x="6554" y="17280"/>
                  <a:pt x="6554" y="17280"/>
                  <a:pt x="6554" y="17280"/>
                </a:cubicBezTo>
                <a:cubicBezTo>
                  <a:pt x="5661" y="17280"/>
                  <a:pt x="4916" y="16470"/>
                  <a:pt x="4916" y="15660"/>
                </a:cubicBezTo>
                <a:cubicBezTo>
                  <a:pt x="4916" y="14850"/>
                  <a:pt x="5661" y="14175"/>
                  <a:pt x="6554" y="14175"/>
                </a:cubicBezTo>
                <a:cubicBezTo>
                  <a:pt x="6554" y="14175"/>
                  <a:pt x="6554" y="14175"/>
                  <a:pt x="6554" y="14175"/>
                </a:cubicBezTo>
                <a:cubicBezTo>
                  <a:pt x="6554" y="14175"/>
                  <a:pt x="6554" y="14175"/>
                  <a:pt x="6554" y="14175"/>
                </a:cubicBezTo>
                <a:cubicBezTo>
                  <a:pt x="6554" y="14175"/>
                  <a:pt x="6554" y="14175"/>
                  <a:pt x="6554" y="14175"/>
                </a:cubicBezTo>
                <a:cubicBezTo>
                  <a:pt x="6554" y="14175"/>
                  <a:pt x="6554" y="14175"/>
                  <a:pt x="6554" y="14175"/>
                </a:cubicBezTo>
                <a:cubicBezTo>
                  <a:pt x="6554" y="14175"/>
                  <a:pt x="6703" y="14175"/>
                  <a:pt x="6703" y="14175"/>
                </a:cubicBezTo>
                <a:cubicBezTo>
                  <a:pt x="18770" y="13365"/>
                  <a:pt x="18770" y="13365"/>
                  <a:pt x="18770" y="13365"/>
                </a:cubicBezTo>
                <a:cubicBezTo>
                  <a:pt x="18919" y="13365"/>
                  <a:pt x="19217" y="13230"/>
                  <a:pt x="19217" y="12960"/>
                </a:cubicBezTo>
                <a:cubicBezTo>
                  <a:pt x="21600" y="5400"/>
                  <a:pt x="21600" y="5400"/>
                  <a:pt x="21600" y="5400"/>
                </a:cubicBezTo>
                <a:cubicBezTo>
                  <a:pt x="21600" y="5265"/>
                  <a:pt x="21600" y="5130"/>
                  <a:pt x="21451" y="4995"/>
                </a:cubicBezTo>
                <a:close/>
                <a:moveTo>
                  <a:pt x="16535" y="18225"/>
                </a:moveTo>
                <a:cubicBezTo>
                  <a:pt x="17280" y="18225"/>
                  <a:pt x="17876" y="18765"/>
                  <a:pt x="17876" y="19440"/>
                </a:cubicBezTo>
                <a:cubicBezTo>
                  <a:pt x="17876" y="20115"/>
                  <a:pt x="17280" y="20655"/>
                  <a:pt x="16535" y="20655"/>
                </a:cubicBezTo>
                <a:cubicBezTo>
                  <a:pt x="15790" y="20655"/>
                  <a:pt x="15194" y="20115"/>
                  <a:pt x="15194" y="19440"/>
                </a:cubicBezTo>
                <a:cubicBezTo>
                  <a:pt x="15194" y="18765"/>
                  <a:pt x="15790" y="18225"/>
                  <a:pt x="16535" y="18225"/>
                </a:cubicBezTo>
                <a:close/>
                <a:moveTo>
                  <a:pt x="8044" y="18225"/>
                </a:moveTo>
                <a:cubicBezTo>
                  <a:pt x="8789" y="18225"/>
                  <a:pt x="9385" y="18765"/>
                  <a:pt x="9385" y="19440"/>
                </a:cubicBezTo>
                <a:cubicBezTo>
                  <a:pt x="9385" y="20115"/>
                  <a:pt x="8789" y="20655"/>
                  <a:pt x="8044" y="20655"/>
                </a:cubicBezTo>
                <a:cubicBezTo>
                  <a:pt x="7150" y="20655"/>
                  <a:pt x="6554" y="20115"/>
                  <a:pt x="6554" y="19440"/>
                </a:cubicBezTo>
                <a:cubicBezTo>
                  <a:pt x="6554" y="18765"/>
                  <a:pt x="7150" y="18225"/>
                  <a:pt x="8044" y="18225"/>
                </a:cubicBezTo>
                <a:close/>
                <a:moveTo>
                  <a:pt x="5810" y="8370"/>
                </a:moveTo>
                <a:cubicBezTo>
                  <a:pt x="4916" y="4590"/>
                  <a:pt x="4916" y="4590"/>
                  <a:pt x="4916" y="4590"/>
                </a:cubicBezTo>
                <a:cubicBezTo>
                  <a:pt x="8044" y="4725"/>
                  <a:pt x="8044" y="4725"/>
                  <a:pt x="8044" y="4725"/>
                </a:cubicBezTo>
                <a:cubicBezTo>
                  <a:pt x="8491" y="8370"/>
                  <a:pt x="8491" y="8370"/>
                  <a:pt x="8491" y="8370"/>
                </a:cubicBezTo>
                <a:lnTo>
                  <a:pt x="5810" y="8370"/>
                </a:lnTo>
                <a:close/>
                <a:moveTo>
                  <a:pt x="7001" y="13095"/>
                </a:moveTo>
                <a:cubicBezTo>
                  <a:pt x="6108" y="9315"/>
                  <a:pt x="6108" y="9315"/>
                  <a:pt x="6108" y="9315"/>
                </a:cubicBezTo>
                <a:cubicBezTo>
                  <a:pt x="8640" y="9315"/>
                  <a:pt x="8640" y="9315"/>
                  <a:pt x="8640" y="9315"/>
                </a:cubicBezTo>
                <a:cubicBezTo>
                  <a:pt x="9087" y="12960"/>
                  <a:pt x="9087" y="12960"/>
                  <a:pt x="9087" y="12960"/>
                </a:cubicBezTo>
                <a:lnTo>
                  <a:pt x="7001" y="13095"/>
                </a:lnTo>
                <a:close/>
                <a:moveTo>
                  <a:pt x="12066" y="12825"/>
                </a:moveTo>
                <a:cubicBezTo>
                  <a:pt x="10130" y="12960"/>
                  <a:pt x="10130" y="12960"/>
                  <a:pt x="10130" y="12960"/>
                </a:cubicBezTo>
                <a:cubicBezTo>
                  <a:pt x="9683" y="9315"/>
                  <a:pt x="9683" y="9315"/>
                  <a:pt x="9683" y="9315"/>
                </a:cubicBezTo>
                <a:cubicBezTo>
                  <a:pt x="12215" y="9315"/>
                  <a:pt x="12215" y="9315"/>
                  <a:pt x="12215" y="9315"/>
                </a:cubicBezTo>
                <a:lnTo>
                  <a:pt x="12066" y="12825"/>
                </a:lnTo>
                <a:close/>
                <a:moveTo>
                  <a:pt x="12215" y="8370"/>
                </a:moveTo>
                <a:cubicBezTo>
                  <a:pt x="9534" y="8370"/>
                  <a:pt x="9534" y="8370"/>
                  <a:pt x="9534" y="8370"/>
                </a:cubicBezTo>
                <a:cubicBezTo>
                  <a:pt x="9087" y="4860"/>
                  <a:pt x="9087" y="4860"/>
                  <a:pt x="9087" y="4860"/>
                </a:cubicBezTo>
                <a:cubicBezTo>
                  <a:pt x="12215" y="5130"/>
                  <a:pt x="12215" y="5130"/>
                  <a:pt x="12215" y="5130"/>
                </a:cubicBezTo>
                <a:lnTo>
                  <a:pt x="12215" y="8370"/>
                </a:lnTo>
                <a:close/>
                <a:moveTo>
                  <a:pt x="15194" y="12555"/>
                </a:moveTo>
                <a:cubicBezTo>
                  <a:pt x="13258" y="12690"/>
                  <a:pt x="13258" y="12690"/>
                  <a:pt x="13258" y="12690"/>
                </a:cubicBezTo>
                <a:cubicBezTo>
                  <a:pt x="13258" y="9315"/>
                  <a:pt x="13258" y="9315"/>
                  <a:pt x="13258" y="9315"/>
                </a:cubicBezTo>
                <a:cubicBezTo>
                  <a:pt x="15641" y="9315"/>
                  <a:pt x="15641" y="9315"/>
                  <a:pt x="15641" y="9315"/>
                </a:cubicBezTo>
                <a:lnTo>
                  <a:pt x="15194" y="12555"/>
                </a:lnTo>
                <a:close/>
                <a:moveTo>
                  <a:pt x="15641" y="8370"/>
                </a:moveTo>
                <a:cubicBezTo>
                  <a:pt x="13258" y="8370"/>
                  <a:pt x="13258" y="8370"/>
                  <a:pt x="13258" y="8370"/>
                </a:cubicBezTo>
                <a:cubicBezTo>
                  <a:pt x="13258" y="5130"/>
                  <a:pt x="13258" y="5130"/>
                  <a:pt x="13258" y="5130"/>
                </a:cubicBezTo>
                <a:cubicBezTo>
                  <a:pt x="16088" y="5400"/>
                  <a:pt x="16088" y="5400"/>
                  <a:pt x="16088" y="5400"/>
                </a:cubicBezTo>
                <a:lnTo>
                  <a:pt x="15641" y="8370"/>
                </a:lnTo>
                <a:close/>
                <a:moveTo>
                  <a:pt x="18323" y="12420"/>
                </a:moveTo>
                <a:cubicBezTo>
                  <a:pt x="16237" y="12555"/>
                  <a:pt x="16237" y="12555"/>
                  <a:pt x="16237" y="12555"/>
                </a:cubicBezTo>
                <a:cubicBezTo>
                  <a:pt x="16684" y="9315"/>
                  <a:pt x="16684" y="9315"/>
                  <a:pt x="16684" y="9315"/>
                </a:cubicBezTo>
                <a:cubicBezTo>
                  <a:pt x="19217" y="9315"/>
                  <a:pt x="19217" y="9315"/>
                  <a:pt x="19217" y="9315"/>
                </a:cubicBezTo>
                <a:lnTo>
                  <a:pt x="18323" y="12420"/>
                </a:lnTo>
                <a:close/>
                <a:moveTo>
                  <a:pt x="19514" y="8370"/>
                </a:moveTo>
                <a:cubicBezTo>
                  <a:pt x="16684" y="8370"/>
                  <a:pt x="16684" y="8370"/>
                  <a:pt x="16684" y="8370"/>
                </a:cubicBezTo>
                <a:cubicBezTo>
                  <a:pt x="17131" y="5400"/>
                  <a:pt x="17131" y="5400"/>
                  <a:pt x="17131" y="5400"/>
                </a:cubicBezTo>
                <a:cubicBezTo>
                  <a:pt x="20408" y="5670"/>
                  <a:pt x="20408" y="5670"/>
                  <a:pt x="20408" y="5670"/>
                </a:cubicBezTo>
                <a:lnTo>
                  <a:pt x="19514" y="83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89" name="Freeform 48"/>
          <p:cNvSpPr/>
          <p:nvPr/>
        </p:nvSpPr>
        <p:spPr>
          <a:xfrm>
            <a:off x="10642602" y="9480552"/>
            <a:ext cx="9937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56" y="3240"/>
                </a:moveTo>
                <a:cubicBezTo>
                  <a:pt x="10060" y="3240"/>
                  <a:pt x="9912" y="3105"/>
                  <a:pt x="9912" y="2970"/>
                </a:cubicBezTo>
                <a:cubicBezTo>
                  <a:pt x="9912" y="2835"/>
                  <a:pt x="10060" y="2700"/>
                  <a:pt x="10356" y="2700"/>
                </a:cubicBezTo>
                <a:cubicBezTo>
                  <a:pt x="10652" y="2700"/>
                  <a:pt x="10800" y="2835"/>
                  <a:pt x="10800" y="2970"/>
                </a:cubicBezTo>
                <a:cubicBezTo>
                  <a:pt x="10800" y="3240"/>
                  <a:pt x="11096" y="3375"/>
                  <a:pt x="11392" y="3375"/>
                </a:cubicBezTo>
                <a:cubicBezTo>
                  <a:pt x="11836" y="3375"/>
                  <a:pt x="12132" y="3240"/>
                  <a:pt x="12132" y="2970"/>
                </a:cubicBezTo>
                <a:cubicBezTo>
                  <a:pt x="12132" y="2565"/>
                  <a:pt x="11540" y="2160"/>
                  <a:pt x="10948" y="2025"/>
                </a:cubicBezTo>
                <a:cubicBezTo>
                  <a:pt x="10948" y="1755"/>
                  <a:pt x="10948" y="1755"/>
                  <a:pt x="10948" y="1755"/>
                </a:cubicBezTo>
                <a:cubicBezTo>
                  <a:pt x="10948" y="1485"/>
                  <a:pt x="10652" y="1350"/>
                  <a:pt x="10356" y="1350"/>
                </a:cubicBezTo>
                <a:cubicBezTo>
                  <a:pt x="9912" y="1350"/>
                  <a:pt x="9764" y="1485"/>
                  <a:pt x="9764" y="1755"/>
                </a:cubicBezTo>
                <a:cubicBezTo>
                  <a:pt x="9764" y="2025"/>
                  <a:pt x="9764" y="2025"/>
                  <a:pt x="9764" y="2025"/>
                </a:cubicBezTo>
                <a:cubicBezTo>
                  <a:pt x="9025" y="2160"/>
                  <a:pt x="8581" y="2565"/>
                  <a:pt x="8581" y="2970"/>
                </a:cubicBezTo>
                <a:cubicBezTo>
                  <a:pt x="8581" y="3645"/>
                  <a:pt x="9321" y="4050"/>
                  <a:pt x="10356" y="4050"/>
                </a:cubicBezTo>
                <a:cubicBezTo>
                  <a:pt x="10652" y="4050"/>
                  <a:pt x="10800" y="4185"/>
                  <a:pt x="10800" y="4320"/>
                </a:cubicBezTo>
                <a:cubicBezTo>
                  <a:pt x="10800" y="4590"/>
                  <a:pt x="10652" y="4725"/>
                  <a:pt x="10356" y="4725"/>
                </a:cubicBezTo>
                <a:cubicBezTo>
                  <a:pt x="10060" y="4725"/>
                  <a:pt x="9912" y="4590"/>
                  <a:pt x="9912" y="4320"/>
                </a:cubicBezTo>
                <a:cubicBezTo>
                  <a:pt x="9912" y="4185"/>
                  <a:pt x="9616" y="4050"/>
                  <a:pt x="9173" y="4050"/>
                </a:cubicBezTo>
                <a:cubicBezTo>
                  <a:pt x="8877" y="4050"/>
                  <a:pt x="8581" y="4185"/>
                  <a:pt x="8581" y="4320"/>
                </a:cubicBezTo>
                <a:cubicBezTo>
                  <a:pt x="8581" y="4860"/>
                  <a:pt x="9025" y="5265"/>
                  <a:pt x="9764" y="5400"/>
                </a:cubicBezTo>
                <a:cubicBezTo>
                  <a:pt x="9764" y="5670"/>
                  <a:pt x="9764" y="5670"/>
                  <a:pt x="9764" y="5670"/>
                </a:cubicBezTo>
                <a:cubicBezTo>
                  <a:pt x="9764" y="5805"/>
                  <a:pt x="9912" y="6075"/>
                  <a:pt x="10356" y="6075"/>
                </a:cubicBezTo>
                <a:cubicBezTo>
                  <a:pt x="10652" y="6075"/>
                  <a:pt x="10948" y="5805"/>
                  <a:pt x="10948" y="5670"/>
                </a:cubicBezTo>
                <a:cubicBezTo>
                  <a:pt x="10948" y="5400"/>
                  <a:pt x="10948" y="5400"/>
                  <a:pt x="10948" y="5400"/>
                </a:cubicBezTo>
                <a:cubicBezTo>
                  <a:pt x="11540" y="5265"/>
                  <a:pt x="12132" y="4860"/>
                  <a:pt x="12132" y="4320"/>
                </a:cubicBezTo>
                <a:cubicBezTo>
                  <a:pt x="12132" y="3780"/>
                  <a:pt x="11244" y="3240"/>
                  <a:pt x="10356" y="3240"/>
                </a:cubicBezTo>
                <a:close/>
                <a:moveTo>
                  <a:pt x="5622" y="15525"/>
                </a:moveTo>
                <a:cubicBezTo>
                  <a:pt x="5474" y="15525"/>
                  <a:pt x="5178" y="15390"/>
                  <a:pt x="5178" y="15120"/>
                </a:cubicBezTo>
                <a:cubicBezTo>
                  <a:pt x="5178" y="14985"/>
                  <a:pt x="5474" y="14850"/>
                  <a:pt x="5622" y="14850"/>
                </a:cubicBezTo>
                <a:cubicBezTo>
                  <a:pt x="5918" y="14850"/>
                  <a:pt x="6066" y="14985"/>
                  <a:pt x="6066" y="15120"/>
                </a:cubicBezTo>
                <a:cubicBezTo>
                  <a:pt x="6066" y="15390"/>
                  <a:pt x="6362" y="15525"/>
                  <a:pt x="6805" y="15525"/>
                </a:cubicBezTo>
                <a:cubicBezTo>
                  <a:pt x="7101" y="15525"/>
                  <a:pt x="7397" y="15390"/>
                  <a:pt x="7397" y="15120"/>
                </a:cubicBezTo>
                <a:cubicBezTo>
                  <a:pt x="7397" y="14715"/>
                  <a:pt x="6953" y="14310"/>
                  <a:pt x="6362" y="14175"/>
                </a:cubicBezTo>
                <a:cubicBezTo>
                  <a:pt x="6362" y="13905"/>
                  <a:pt x="6362" y="13905"/>
                  <a:pt x="6362" y="13905"/>
                </a:cubicBezTo>
                <a:cubicBezTo>
                  <a:pt x="6362" y="13635"/>
                  <a:pt x="6066" y="13500"/>
                  <a:pt x="5622" y="13500"/>
                </a:cubicBezTo>
                <a:cubicBezTo>
                  <a:pt x="5326" y="13500"/>
                  <a:pt x="5030" y="13635"/>
                  <a:pt x="5030" y="13905"/>
                </a:cubicBezTo>
                <a:cubicBezTo>
                  <a:pt x="5030" y="14175"/>
                  <a:pt x="5030" y="14175"/>
                  <a:pt x="5030" y="14175"/>
                </a:cubicBezTo>
                <a:cubicBezTo>
                  <a:pt x="4438" y="14310"/>
                  <a:pt x="3995" y="14715"/>
                  <a:pt x="3995" y="15120"/>
                </a:cubicBezTo>
                <a:cubicBezTo>
                  <a:pt x="3995" y="15795"/>
                  <a:pt x="4734" y="16200"/>
                  <a:pt x="5622" y="16200"/>
                </a:cubicBezTo>
                <a:cubicBezTo>
                  <a:pt x="5918" y="16200"/>
                  <a:pt x="6066" y="16335"/>
                  <a:pt x="6066" y="16605"/>
                </a:cubicBezTo>
                <a:cubicBezTo>
                  <a:pt x="6066" y="16740"/>
                  <a:pt x="5918" y="16875"/>
                  <a:pt x="5622" y="16875"/>
                </a:cubicBezTo>
                <a:cubicBezTo>
                  <a:pt x="5474" y="16875"/>
                  <a:pt x="5178" y="16740"/>
                  <a:pt x="5178" y="16605"/>
                </a:cubicBezTo>
                <a:cubicBezTo>
                  <a:pt x="5178" y="16335"/>
                  <a:pt x="4882" y="16200"/>
                  <a:pt x="4586" y="16200"/>
                </a:cubicBezTo>
                <a:cubicBezTo>
                  <a:pt x="4142" y="16200"/>
                  <a:pt x="3995" y="16335"/>
                  <a:pt x="3995" y="16605"/>
                </a:cubicBezTo>
                <a:cubicBezTo>
                  <a:pt x="3995" y="17010"/>
                  <a:pt x="4438" y="17415"/>
                  <a:pt x="5030" y="17550"/>
                </a:cubicBezTo>
                <a:cubicBezTo>
                  <a:pt x="5030" y="17820"/>
                  <a:pt x="5030" y="17820"/>
                  <a:pt x="5030" y="17820"/>
                </a:cubicBezTo>
                <a:cubicBezTo>
                  <a:pt x="5030" y="18090"/>
                  <a:pt x="5326" y="18225"/>
                  <a:pt x="5622" y="18225"/>
                </a:cubicBezTo>
                <a:cubicBezTo>
                  <a:pt x="6066" y="18225"/>
                  <a:pt x="6362" y="18090"/>
                  <a:pt x="6362" y="17820"/>
                </a:cubicBezTo>
                <a:cubicBezTo>
                  <a:pt x="6362" y="17550"/>
                  <a:pt x="6362" y="17550"/>
                  <a:pt x="6362" y="17550"/>
                </a:cubicBezTo>
                <a:cubicBezTo>
                  <a:pt x="6953" y="17415"/>
                  <a:pt x="7397" y="17010"/>
                  <a:pt x="7397" y="16605"/>
                </a:cubicBezTo>
                <a:cubicBezTo>
                  <a:pt x="7397" y="15930"/>
                  <a:pt x="6658" y="15525"/>
                  <a:pt x="5622" y="15525"/>
                </a:cubicBezTo>
                <a:close/>
                <a:moveTo>
                  <a:pt x="21600" y="11880"/>
                </a:moveTo>
                <a:cubicBezTo>
                  <a:pt x="21600" y="10935"/>
                  <a:pt x="21008" y="9990"/>
                  <a:pt x="19973" y="9315"/>
                </a:cubicBezTo>
                <a:cubicBezTo>
                  <a:pt x="18937" y="8640"/>
                  <a:pt x="17458" y="8235"/>
                  <a:pt x="15978" y="8235"/>
                </a:cubicBezTo>
                <a:cubicBezTo>
                  <a:pt x="15978" y="8235"/>
                  <a:pt x="15978" y="3780"/>
                  <a:pt x="15978" y="3645"/>
                </a:cubicBezTo>
                <a:cubicBezTo>
                  <a:pt x="15978" y="2700"/>
                  <a:pt x="15386" y="1755"/>
                  <a:pt x="14203" y="1080"/>
                </a:cubicBezTo>
                <a:cubicBezTo>
                  <a:pt x="13167" y="405"/>
                  <a:pt x="11836" y="0"/>
                  <a:pt x="10356" y="0"/>
                </a:cubicBezTo>
                <a:cubicBezTo>
                  <a:pt x="8877" y="0"/>
                  <a:pt x="7397" y="405"/>
                  <a:pt x="6362" y="1080"/>
                </a:cubicBezTo>
                <a:cubicBezTo>
                  <a:pt x="5326" y="1755"/>
                  <a:pt x="4734" y="2700"/>
                  <a:pt x="4734" y="3645"/>
                </a:cubicBezTo>
                <a:cubicBezTo>
                  <a:pt x="4734" y="3780"/>
                  <a:pt x="4734" y="12285"/>
                  <a:pt x="4734" y="12285"/>
                </a:cubicBezTo>
                <a:cubicBezTo>
                  <a:pt x="3551" y="12285"/>
                  <a:pt x="2515" y="12690"/>
                  <a:pt x="1775" y="13230"/>
                </a:cubicBezTo>
                <a:cubicBezTo>
                  <a:pt x="592" y="13905"/>
                  <a:pt x="0" y="14850"/>
                  <a:pt x="0" y="15930"/>
                </a:cubicBezTo>
                <a:cubicBezTo>
                  <a:pt x="0" y="15930"/>
                  <a:pt x="0" y="17955"/>
                  <a:pt x="0" y="17955"/>
                </a:cubicBezTo>
                <a:cubicBezTo>
                  <a:pt x="0" y="18900"/>
                  <a:pt x="592" y="19845"/>
                  <a:pt x="1775" y="20520"/>
                </a:cubicBezTo>
                <a:cubicBezTo>
                  <a:pt x="2811" y="21195"/>
                  <a:pt x="4142" y="21600"/>
                  <a:pt x="5622" y="21600"/>
                </a:cubicBezTo>
                <a:cubicBezTo>
                  <a:pt x="7101" y="21600"/>
                  <a:pt x="8581" y="21195"/>
                  <a:pt x="9616" y="20520"/>
                </a:cubicBezTo>
                <a:cubicBezTo>
                  <a:pt x="10060" y="20250"/>
                  <a:pt x="10504" y="19845"/>
                  <a:pt x="10800" y="19440"/>
                </a:cubicBezTo>
                <a:cubicBezTo>
                  <a:pt x="11096" y="19845"/>
                  <a:pt x="11540" y="20250"/>
                  <a:pt x="12132" y="20520"/>
                </a:cubicBezTo>
                <a:cubicBezTo>
                  <a:pt x="13167" y="21195"/>
                  <a:pt x="14499" y="21600"/>
                  <a:pt x="15978" y="21600"/>
                </a:cubicBezTo>
                <a:cubicBezTo>
                  <a:pt x="17458" y="21600"/>
                  <a:pt x="18937" y="21195"/>
                  <a:pt x="19973" y="20520"/>
                </a:cubicBezTo>
                <a:cubicBezTo>
                  <a:pt x="21008" y="19845"/>
                  <a:pt x="21600" y="18900"/>
                  <a:pt x="21600" y="17955"/>
                </a:cubicBezTo>
                <a:cubicBezTo>
                  <a:pt x="21600" y="17955"/>
                  <a:pt x="21600" y="12015"/>
                  <a:pt x="21600" y="11880"/>
                </a:cubicBezTo>
                <a:close/>
                <a:moveTo>
                  <a:pt x="6953" y="1755"/>
                </a:moveTo>
                <a:cubicBezTo>
                  <a:pt x="7841" y="1215"/>
                  <a:pt x="9025" y="945"/>
                  <a:pt x="10356" y="945"/>
                </a:cubicBezTo>
                <a:cubicBezTo>
                  <a:pt x="11688" y="945"/>
                  <a:pt x="12871" y="1215"/>
                  <a:pt x="13759" y="1755"/>
                </a:cubicBezTo>
                <a:cubicBezTo>
                  <a:pt x="14499" y="2295"/>
                  <a:pt x="14942" y="2970"/>
                  <a:pt x="14942" y="3645"/>
                </a:cubicBezTo>
                <a:cubicBezTo>
                  <a:pt x="14942" y="4455"/>
                  <a:pt x="14499" y="5130"/>
                  <a:pt x="13759" y="5670"/>
                </a:cubicBezTo>
                <a:cubicBezTo>
                  <a:pt x="12871" y="6210"/>
                  <a:pt x="11688" y="6480"/>
                  <a:pt x="10356" y="6480"/>
                </a:cubicBezTo>
                <a:cubicBezTo>
                  <a:pt x="9025" y="6480"/>
                  <a:pt x="7841" y="6210"/>
                  <a:pt x="6953" y="5670"/>
                </a:cubicBezTo>
                <a:cubicBezTo>
                  <a:pt x="6066" y="5130"/>
                  <a:pt x="5622" y="4455"/>
                  <a:pt x="5622" y="3645"/>
                </a:cubicBezTo>
                <a:cubicBezTo>
                  <a:pt x="5622" y="2970"/>
                  <a:pt x="6066" y="2295"/>
                  <a:pt x="6953" y="1755"/>
                </a:cubicBezTo>
                <a:close/>
                <a:moveTo>
                  <a:pt x="14203" y="8370"/>
                </a:moveTo>
                <a:cubicBezTo>
                  <a:pt x="14499" y="8100"/>
                  <a:pt x="14795" y="7965"/>
                  <a:pt x="14942" y="7830"/>
                </a:cubicBezTo>
                <a:cubicBezTo>
                  <a:pt x="14942" y="7965"/>
                  <a:pt x="14942" y="8100"/>
                  <a:pt x="14942" y="8235"/>
                </a:cubicBezTo>
                <a:cubicBezTo>
                  <a:pt x="14647" y="8370"/>
                  <a:pt x="14351" y="8370"/>
                  <a:pt x="14055" y="8370"/>
                </a:cubicBezTo>
                <a:cubicBezTo>
                  <a:pt x="14203" y="8370"/>
                  <a:pt x="14203" y="8370"/>
                  <a:pt x="14203" y="8370"/>
                </a:cubicBezTo>
                <a:close/>
                <a:moveTo>
                  <a:pt x="13759" y="7560"/>
                </a:moveTo>
                <a:cubicBezTo>
                  <a:pt x="12871" y="8100"/>
                  <a:pt x="11688" y="8505"/>
                  <a:pt x="10356" y="8505"/>
                </a:cubicBezTo>
                <a:cubicBezTo>
                  <a:pt x="9025" y="8505"/>
                  <a:pt x="7841" y="8100"/>
                  <a:pt x="6953" y="7560"/>
                </a:cubicBezTo>
                <a:cubicBezTo>
                  <a:pt x="6214" y="7155"/>
                  <a:pt x="5770" y="6480"/>
                  <a:pt x="5622" y="5805"/>
                </a:cubicBezTo>
                <a:cubicBezTo>
                  <a:pt x="5918" y="5940"/>
                  <a:pt x="6066" y="6210"/>
                  <a:pt x="6362" y="6345"/>
                </a:cubicBezTo>
                <a:cubicBezTo>
                  <a:pt x="7397" y="7020"/>
                  <a:pt x="8877" y="7425"/>
                  <a:pt x="10356" y="7425"/>
                </a:cubicBezTo>
                <a:cubicBezTo>
                  <a:pt x="11836" y="7425"/>
                  <a:pt x="13167" y="7020"/>
                  <a:pt x="14203" y="6345"/>
                </a:cubicBezTo>
                <a:cubicBezTo>
                  <a:pt x="14499" y="6210"/>
                  <a:pt x="14795" y="5940"/>
                  <a:pt x="14942" y="5805"/>
                </a:cubicBezTo>
                <a:cubicBezTo>
                  <a:pt x="14942" y="6480"/>
                  <a:pt x="14499" y="7155"/>
                  <a:pt x="13759" y="7560"/>
                </a:cubicBezTo>
                <a:close/>
                <a:moveTo>
                  <a:pt x="9025" y="19845"/>
                </a:moveTo>
                <a:cubicBezTo>
                  <a:pt x="8137" y="20385"/>
                  <a:pt x="6953" y="20655"/>
                  <a:pt x="5622" y="20655"/>
                </a:cubicBezTo>
                <a:cubicBezTo>
                  <a:pt x="4438" y="20655"/>
                  <a:pt x="3107" y="20385"/>
                  <a:pt x="2219" y="19845"/>
                </a:cubicBezTo>
                <a:cubicBezTo>
                  <a:pt x="1479" y="19305"/>
                  <a:pt x="1036" y="18630"/>
                  <a:pt x="1036" y="17955"/>
                </a:cubicBezTo>
                <a:cubicBezTo>
                  <a:pt x="1184" y="18225"/>
                  <a:pt x="1479" y="18360"/>
                  <a:pt x="1775" y="18495"/>
                </a:cubicBezTo>
                <a:cubicBezTo>
                  <a:pt x="2811" y="19170"/>
                  <a:pt x="4142" y="19575"/>
                  <a:pt x="5622" y="19575"/>
                </a:cubicBezTo>
                <a:cubicBezTo>
                  <a:pt x="7101" y="19575"/>
                  <a:pt x="8581" y="19170"/>
                  <a:pt x="9616" y="18495"/>
                </a:cubicBezTo>
                <a:cubicBezTo>
                  <a:pt x="9912" y="18360"/>
                  <a:pt x="10060" y="18225"/>
                  <a:pt x="10356" y="17955"/>
                </a:cubicBezTo>
                <a:cubicBezTo>
                  <a:pt x="10356" y="18630"/>
                  <a:pt x="9912" y="19305"/>
                  <a:pt x="9025" y="19845"/>
                </a:cubicBezTo>
                <a:close/>
                <a:moveTo>
                  <a:pt x="9025" y="17820"/>
                </a:moveTo>
                <a:cubicBezTo>
                  <a:pt x="8137" y="18360"/>
                  <a:pt x="6953" y="18630"/>
                  <a:pt x="5622" y="18630"/>
                </a:cubicBezTo>
                <a:cubicBezTo>
                  <a:pt x="4438" y="18630"/>
                  <a:pt x="3107" y="18360"/>
                  <a:pt x="2219" y="17820"/>
                </a:cubicBezTo>
                <a:cubicBezTo>
                  <a:pt x="1479" y="17280"/>
                  <a:pt x="1036" y="16605"/>
                  <a:pt x="1036" y="15930"/>
                </a:cubicBezTo>
                <a:cubicBezTo>
                  <a:pt x="1036" y="15120"/>
                  <a:pt x="1479" y="14445"/>
                  <a:pt x="2219" y="13905"/>
                </a:cubicBezTo>
                <a:cubicBezTo>
                  <a:pt x="3107" y="13365"/>
                  <a:pt x="4438" y="13095"/>
                  <a:pt x="5622" y="13095"/>
                </a:cubicBezTo>
                <a:cubicBezTo>
                  <a:pt x="6953" y="13095"/>
                  <a:pt x="8137" y="13365"/>
                  <a:pt x="9025" y="13905"/>
                </a:cubicBezTo>
                <a:cubicBezTo>
                  <a:pt x="9912" y="14445"/>
                  <a:pt x="10356" y="15120"/>
                  <a:pt x="10356" y="15930"/>
                </a:cubicBezTo>
                <a:cubicBezTo>
                  <a:pt x="10356" y="16605"/>
                  <a:pt x="9912" y="17280"/>
                  <a:pt x="9025" y="17820"/>
                </a:cubicBezTo>
                <a:close/>
                <a:moveTo>
                  <a:pt x="5622" y="11745"/>
                </a:moveTo>
                <a:cubicBezTo>
                  <a:pt x="5770" y="11880"/>
                  <a:pt x="6066" y="12015"/>
                  <a:pt x="6214" y="12150"/>
                </a:cubicBezTo>
                <a:cubicBezTo>
                  <a:pt x="6066" y="12150"/>
                  <a:pt x="5918" y="12150"/>
                  <a:pt x="5770" y="12150"/>
                </a:cubicBezTo>
                <a:cubicBezTo>
                  <a:pt x="5770" y="12015"/>
                  <a:pt x="5622" y="11880"/>
                  <a:pt x="5622" y="11745"/>
                </a:cubicBezTo>
                <a:close/>
                <a:moveTo>
                  <a:pt x="9764" y="13230"/>
                </a:moveTo>
                <a:cubicBezTo>
                  <a:pt x="9912" y="13365"/>
                  <a:pt x="10060" y="13365"/>
                  <a:pt x="10356" y="13365"/>
                </a:cubicBezTo>
                <a:cubicBezTo>
                  <a:pt x="10356" y="13770"/>
                  <a:pt x="10356" y="13770"/>
                  <a:pt x="10356" y="13770"/>
                </a:cubicBezTo>
                <a:cubicBezTo>
                  <a:pt x="10208" y="13635"/>
                  <a:pt x="9912" y="13500"/>
                  <a:pt x="9764" y="13230"/>
                </a:cubicBezTo>
                <a:close/>
                <a:moveTo>
                  <a:pt x="10356" y="12015"/>
                </a:moveTo>
                <a:cubicBezTo>
                  <a:pt x="10356" y="12015"/>
                  <a:pt x="10356" y="12015"/>
                  <a:pt x="10356" y="12015"/>
                </a:cubicBezTo>
                <a:cubicBezTo>
                  <a:pt x="10356" y="12420"/>
                  <a:pt x="10356" y="12420"/>
                  <a:pt x="10356" y="12420"/>
                </a:cubicBezTo>
                <a:cubicBezTo>
                  <a:pt x="9025" y="12420"/>
                  <a:pt x="7841" y="12150"/>
                  <a:pt x="6953" y="11610"/>
                </a:cubicBezTo>
                <a:cubicBezTo>
                  <a:pt x="6214" y="11070"/>
                  <a:pt x="5770" y="10395"/>
                  <a:pt x="5622" y="9720"/>
                </a:cubicBezTo>
                <a:cubicBezTo>
                  <a:pt x="5918" y="9990"/>
                  <a:pt x="6066" y="10125"/>
                  <a:pt x="6362" y="10260"/>
                </a:cubicBezTo>
                <a:cubicBezTo>
                  <a:pt x="7397" y="10935"/>
                  <a:pt x="8877" y="11340"/>
                  <a:pt x="10356" y="11340"/>
                </a:cubicBezTo>
                <a:cubicBezTo>
                  <a:pt x="10356" y="11340"/>
                  <a:pt x="10356" y="11340"/>
                  <a:pt x="10356" y="11340"/>
                </a:cubicBezTo>
                <a:cubicBezTo>
                  <a:pt x="10356" y="11475"/>
                  <a:pt x="10356" y="11745"/>
                  <a:pt x="10356" y="11880"/>
                </a:cubicBezTo>
                <a:cubicBezTo>
                  <a:pt x="10356" y="11880"/>
                  <a:pt x="10356" y="12015"/>
                  <a:pt x="10356" y="12015"/>
                </a:cubicBezTo>
                <a:close/>
                <a:moveTo>
                  <a:pt x="10800" y="10395"/>
                </a:moveTo>
                <a:cubicBezTo>
                  <a:pt x="10652" y="10395"/>
                  <a:pt x="10504" y="10395"/>
                  <a:pt x="10356" y="10395"/>
                </a:cubicBezTo>
                <a:cubicBezTo>
                  <a:pt x="9025" y="10395"/>
                  <a:pt x="7841" y="10125"/>
                  <a:pt x="6953" y="9585"/>
                </a:cubicBezTo>
                <a:cubicBezTo>
                  <a:pt x="6214" y="9045"/>
                  <a:pt x="5770" y="8505"/>
                  <a:pt x="5622" y="7830"/>
                </a:cubicBezTo>
                <a:cubicBezTo>
                  <a:pt x="5918" y="7965"/>
                  <a:pt x="6066" y="8100"/>
                  <a:pt x="6362" y="8370"/>
                </a:cubicBezTo>
                <a:cubicBezTo>
                  <a:pt x="7397" y="9045"/>
                  <a:pt x="8877" y="9315"/>
                  <a:pt x="10356" y="9315"/>
                </a:cubicBezTo>
                <a:cubicBezTo>
                  <a:pt x="10948" y="9315"/>
                  <a:pt x="11540" y="9315"/>
                  <a:pt x="12132" y="9180"/>
                </a:cubicBezTo>
                <a:cubicBezTo>
                  <a:pt x="12132" y="9180"/>
                  <a:pt x="12132" y="9180"/>
                  <a:pt x="12132" y="9315"/>
                </a:cubicBezTo>
                <a:cubicBezTo>
                  <a:pt x="11540" y="9585"/>
                  <a:pt x="11096" y="9990"/>
                  <a:pt x="10800" y="10395"/>
                </a:cubicBezTo>
                <a:close/>
                <a:moveTo>
                  <a:pt x="12575" y="9990"/>
                </a:moveTo>
                <a:cubicBezTo>
                  <a:pt x="13463" y="9450"/>
                  <a:pt x="14647" y="9180"/>
                  <a:pt x="15978" y="9180"/>
                </a:cubicBezTo>
                <a:cubicBezTo>
                  <a:pt x="17310" y="9180"/>
                  <a:pt x="18493" y="9450"/>
                  <a:pt x="19381" y="9990"/>
                </a:cubicBezTo>
                <a:cubicBezTo>
                  <a:pt x="20268" y="10530"/>
                  <a:pt x="20712" y="11205"/>
                  <a:pt x="20712" y="11880"/>
                </a:cubicBezTo>
                <a:cubicBezTo>
                  <a:pt x="20712" y="12690"/>
                  <a:pt x="20268" y="13365"/>
                  <a:pt x="19381" y="13905"/>
                </a:cubicBezTo>
                <a:cubicBezTo>
                  <a:pt x="18493" y="14445"/>
                  <a:pt x="17310" y="14715"/>
                  <a:pt x="15978" y="14715"/>
                </a:cubicBezTo>
                <a:cubicBezTo>
                  <a:pt x="14647" y="14715"/>
                  <a:pt x="13463" y="14445"/>
                  <a:pt x="12575" y="13905"/>
                </a:cubicBezTo>
                <a:cubicBezTo>
                  <a:pt x="11836" y="13365"/>
                  <a:pt x="11244" y="12690"/>
                  <a:pt x="11244" y="11880"/>
                </a:cubicBezTo>
                <a:cubicBezTo>
                  <a:pt x="11244" y="11205"/>
                  <a:pt x="11836" y="10530"/>
                  <a:pt x="12575" y="9990"/>
                </a:cubicBezTo>
                <a:close/>
                <a:moveTo>
                  <a:pt x="19381" y="19845"/>
                </a:moveTo>
                <a:cubicBezTo>
                  <a:pt x="18493" y="20385"/>
                  <a:pt x="17310" y="20655"/>
                  <a:pt x="15978" y="20655"/>
                </a:cubicBezTo>
                <a:cubicBezTo>
                  <a:pt x="14647" y="20655"/>
                  <a:pt x="13463" y="20385"/>
                  <a:pt x="12575" y="19845"/>
                </a:cubicBezTo>
                <a:cubicBezTo>
                  <a:pt x="11836" y="19305"/>
                  <a:pt x="11392" y="18630"/>
                  <a:pt x="11392" y="18090"/>
                </a:cubicBezTo>
                <a:cubicBezTo>
                  <a:pt x="11540" y="18225"/>
                  <a:pt x="11836" y="18360"/>
                  <a:pt x="12132" y="18630"/>
                </a:cubicBezTo>
                <a:cubicBezTo>
                  <a:pt x="13167" y="19305"/>
                  <a:pt x="14499" y="19575"/>
                  <a:pt x="15978" y="19575"/>
                </a:cubicBezTo>
                <a:cubicBezTo>
                  <a:pt x="17458" y="19575"/>
                  <a:pt x="18937" y="19305"/>
                  <a:pt x="19973" y="18630"/>
                </a:cubicBezTo>
                <a:cubicBezTo>
                  <a:pt x="20268" y="18360"/>
                  <a:pt x="20416" y="18225"/>
                  <a:pt x="20712" y="18090"/>
                </a:cubicBezTo>
                <a:cubicBezTo>
                  <a:pt x="20564" y="18630"/>
                  <a:pt x="20121" y="19305"/>
                  <a:pt x="19381" y="19845"/>
                </a:cubicBezTo>
                <a:close/>
                <a:moveTo>
                  <a:pt x="19381" y="17820"/>
                </a:moveTo>
                <a:cubicBezTo>
                  <a:pt x="18493" y="18360"/>
                  <a:pt x="17310" y="18765"/>
                  <a:pt x="15978" y="18765"/>
                </a:cubicBezTo>
                <a:cubicBezTo>
                  <a:pt x="14647" y="18765"/>
                  <a:pt x="13463" y="18360"/>
                  <a:pt x="12575" y="17820"/>
                </a:cubicBezTo>
                <a:cubicBezTo>
                  <a:pt x="11836" y="17415"/>
                  <a:pt x="11392" y="16740"/>
                  <a:pt x="11392" y="16065"/>
                </a:cubicBezTo>
                <a:cubicBezTo>
                  <a:pt x="11540" y="16200"/>
                  <a:pt x="11836" y="16470"/>
                  <a:pt x="12132" y="16605"/>
                </a:cubicBezTo>
                <a:cubicBezTo>
                  <a:pt x="13167" y="17280"/>
                  <a:pt x="14499" y="17685"/>
                  <a:pt x="15978" y="17685"/>
                </a:cubicBezTo>
                <a:cubicBezTo>
                  <a:pt x="17458" y="17685"/>
                  <a:pt x="18937" y="17280"/>
                  <a:pt x="19973" y="16605"/>
                </a:cubicBezTo>
                <a:cubicBezTo>
                  <a:pt x="20268" y="16470"/>
                  <a:pt x="20416" y="16200"/>
                  <a:pt x="20712" y="16065"/>
                </a:cubicBezTo>
                <a:cubicBezTo>
                  <a:pt x="20564" y="16740"/>
                  <a:pt x="20121" y="17415"/>
                  <a:pt x="19381" y="17820"/>
                </a:cubicBezTo>
                <a:close/>
                <a:moveTo>
                  <a:pt x="19381" y="15930"/>
                </a:moveTo>
                <a:cubicBezTo>
                  <a:pt x="18493" y="16470"/>
                  <a:pt x="17310" y="16740"/>
                  <a:pt x="15978" y="16740"/>
                </a:cubicBezTo>
                <a:cubicBezTo>
                  <a:pt x="14647" y="16740"/>
                  <a:pt x="13463" y="16470"/>
                  <a:pt x="12575" y="15930"/>
                </a:cubicBezTo>
                <a:cubicBezTo>
                  <a:pt x="11836" y="15390"/>
                  <a:pt x="11392" y="14715"/>
                  <a:pt x="11244" y="14040"/>
                </a:cubicBezTo>
                <a:cubicBezTo>
                  <a:pt x="11540" y="14175"/>
                  <a:pt x="11836" y="14445"/>
                  <a:pt x="12132" y="14580"/>
                </a:cubicBezTo>
                <a:cubicBezTo>
                  <a:pt x="13167" y="15255"/>
                  <a:pt x="14499" y="15660"/>
                  <a:pt x="15978" y="15660"/>
                </a:cubicBezTo>
                <a:cubicBezTo>
                  <a:pt x="17458" y="15660"/>
                  <a:pt x="18937" y="15255"/>
                  <a:pt x="19973" y="14580"/>
                </a:cubicBezTo>
                <a:cubicBezTo>
                  <a:pt x="20268" y="14445"/>
                  <a:pt x="20416" y="14175"/>
                  <a:pt x="20712" y="14040"/>
                </a:cubicBezTo>
                <a:cubicBezTo>
                  <a:pt x="20712" y="14715"/>
                  <a:pt x="20121" y="15390"/>
                  <a:pt x="19381" y="15930"/>
                </a:cubicBezTo>
                <a:close/>
                <a:moveTo>
                  <a:pt x="15978" y="11475"/>
                </a:moveTo>
                <a:cubicBezTo>
                  <a:pt x="15682" y="11475"/>
                  <a:pt x="15534" y="11340"/>
                  <a:pt x="15534" y="11205"/>
                </a:cubicBezTo>
                <a:cubicBezTo>
                  <a:pt x="15534" y="11070"/>
                  <a:pt x="15682" y="10935"/>
                  <a:pt x="15978" y="10935"/>
                </a:cubicBezTo>
                <a:cubicBezTo>
                  <a:pt x="16274" y="10935"/>
                  <a:pt x="16422" y="11070"/>
                  <a:pt x="16422" y="11205"/>
                </a:cubicBezTo>
                <a:cubicBezTo>
                  <a:pt x="16422" y="11475"/>
                  <a:pt x="16718" y="11610"/>
                  <a:pt x="17014" y="11610"/>
                </a:cubicBezTo>
                <a:cubicBezTo>
                  <a:pt x="17458" y="11610"/>
                  <a:pt x="17753" y="11475"/>
                  <a:pt x="17753" y="11205"/>
                </a:cubicBezTo>
                <a:cubicBezTo>
                  <a:pt x="17753" y="10800"/>
                  <a:pt x="17310" y="10395"/>
                  <a:pt x="16570" y="10260"/>
                </a:cubicBezTo>
                <a:cubicBezTo>
                  <a:pt x="16570" y="9990"/>
                  <a:pt x="16570" y="9990"/>
                  <a:pt x="16570" y="9990"/>
                </a:cubicBezTo>
                <a:cubicBezTo>
                  <a:pt x="16570" y="9720"/>
                  <a:pt x="16274" y="9585"/>
                  <a:pt x="15978" y="9585"/>
                </a:cubicBezTo>
                <a:cubicBezTo>
                  <a:pt x="15682" y="9585"/>
                  <a:pt x="15386" y="9720"/>
                  <a:pt x="15386" y="9990"/>
                </a:cubicBezTo>
                <a:cubicBezTo>
                  <a:pt x="15386" y="10260"/>
                  <a:pt x="15386" y="10260"/>
                  <a:pt x="15386" y="10260"/>
                </a:cubicBezTo>
                <a:cubicBezTo>
                  <a:pt x="14647" y="10395"/>
                  <a:pt x="14203" y="10800"/>
                  <a:pt x="14203" y="11205"/>
                </a:cubicBezTo>
                <a:cubicBezTo>
                  <a:pt x="14203" y="11880"/>
                  <a:pt x="15090" y="12285"/>
                  <a:pt x="15978" y="12285"/>
                </a:cubicBezTo>
                <a:cubicBezTo>
                  <a:pt x="16274" y="12285"/>
                  <a:pt x="16422" y="12420"/>
                  <a:pt x="16422" y="12555"/>
                </a:cubicBezTo>
                <a:cubicBezTo>
                  <a:pt x="16422" y="12825"/>
                  <a:pt x="16274" y="12825"/>
                  <a:pt x="15978" y="12825"/>
                </a:cubicBezTo>
                <a:cubicBezTo>
                  <a:pt x="15682" y="12825"/>
                  <a:pt x="15534" y="12825"/>
                  <a:pt x="15534" y="12555"/>
                </a:cubicBezTo>
                <a:cubicBezTo>
                  <a:pt x="15534" y="12420"/>
                  <a:pt x="15238" y="12150"/>
                  <a:pt x="14942" y="12150"/>
                </a:cubicBezTo>
                <a:cubicBezTo>
                  <a:pt x="14499" y="12150"/>
                  <a:pt x="14203" y="12420"/>
                  <a:pt x="14203" y="12555"/>
                </a:cubicBezTo>
                <a:cubicBezTo>
                  <a:pt x="14203" y="13095"/>
                  <a:pt x="14647" y="13500"/>
                  <a:pt x="15386" y="13635"/>
                </a:cubicBezTo>
                <a:cubicBezTo>
                  <a:pt x="15386" y="13905"/>
                  <a:pt x="15386" y="13905"/>
                  <a:pt x="15386" y="13905"/>
                </a:cubicBezTo>
                <a:cubicBezTo>
                  <a:pt x="15386" y="14040"/>
                  <a:pt x="15682" y="14310"/>
                  <a:pt x="15978" y="14310"/>
                </a:cubicBezTo>
                <a:cubicBezTo>
                  <a:pt x="16274" y="14310"/>
                  <a:pt x="16570" y="14040"/>
                  <a:pt x="16570" y="13905"/>
                </a:cubicBezTo>
                <a:cubicBezTo>
                  <a:pt x="16570" y="13635"/>
                  <a:pt x="16570" y="13635"/>
                  <a:pt x="16570" y="13635"/>
                </a:cubicBezTo>
                <a:cubicBezTo>
                  <a:pt x="17310" y="13500"/>
                  <a:pt x="17753" y="13095"/>
                  <a:pt x="17753" y="12555"/>
                </a:cubicBezTo>
                <a:cubicBezTo>
                  <a:pt x="17753" y="12015"/>
                  <a:pt x="17014" y="11475"/>
                  <a:pt x="15978" y="114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90" name="Freeform 49"/>
          <p:cNvSpPr/>
          <p:nvPr/>
        </p:nvSpPr>
        <p:spPr>
          <a:xfrm>
            <a:off x="10585452" y="10715625"/>
            <a:ext cx="10922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20655"/>
                </a:moveTo>
                <a:cubicBezTo>
                  <a:pt x="5400" y="20655"/>
                  <a:pt x="945" y="16200"/>
                  <a:pt x="945" y="10800"/>
                </a:cubicBezTo>
                <a:cubicBezTo>
                  <a:pt x="945" y="5400"/>
                  <a:pt x="5400" y="945"/>
                  <a:pt x="10800" y="945"/>
                </a:cubicBezTo>
                <a:cubicBezTo>
                  <a:pt x="16200" y="945"/>
                  <a:pt x="20655" y="5400"/>
                  <a:pt x="20655" y="10800"/>
                </a:cubicBezTo>
                <a:cubicBezTo>
                  <a:pt x="20655" y="16200"/>
                  <a:pt x="16200" y="20655"/>
                  <a:pt x="10800" y="20655"/>
                </a:cubicBezTo>
                <a:close/>
                <a:moveTo>
                  <a:pt x="10800" y="1620"/>
                </a:moveTo>
                <a:cubicBezTo>
                  <a:pt x="5805" y="1620"/>
                  <a:pt x="1620" y="5805"/>
                  <a:pt x="1620" y="10800"/>
                </a:cubicBezTo>
                <a:cubicBezTo>
                  <a:pt x="1620" y="15795"/>
                  <a:pt x="5805" y="19980"/>
                  <a:pt x="10800" y="19980"/>
                </a:cubicBezTo>
                <a:cubicBezTo>
                  <a:pt x="15795" y="19980"/>
                  <a:pt x="19980" y="15795"/>
                  <a:pt x="19980" y="10800"/>
                </a:cubicBezTo>
                <a:cubicBezTo>
                  <a:pt x="19980" y="5805"/>
                  <a:pt x="15795" y="1620"/>
                  <a:pt x="10800" y="1620"/>
                </a:cubicBezTo>
                <a:close/>
                <a:moveTo>
                  <a:pt x="10800" y="19035"/>
                </a:moveTo>
                <a:cubicBezTo>
                  <a:pt x="6210" y="19035"/>
                  <a:pt x="2565" y="15390"/>
                  <a:pt x="2565" y="10800"/>
                </a:cubicBezTo>
                <a:cubicBezTo>
                  <a:pt x="2565" y="6210"/>
                  <a:pt x="6210" y="2565"/>
                  <a:pt x="10800" y="2565"/>
                </a:cubicBezTo>
                <a:cubicBezTo>
                  <a:pt x="15390" y="2565"/>
                  <a:pt x="19035" y="6210"/>
                  <a:pt x="19035" y="10800"/>
                </a:cubicBezTo>
                <a:cubicBezTo>
                  <a:pt x="19035" y="15390"/>
                  <a:pt x="15390" y="19035"/>
                  <a:pt x="10800" y="19035"/>
                </a:cubicBezTo>
                <a:close/>
                <a:moveTo>
                  <a:pt x="10800" y="10395"/>
                </a:moveTo>
                <a:cubicBezTo>
                  <a:pt x="9990" y="10395"/>
                  <a:pt x="9315" y="9720"/>
                  <a:pt x="9315" y="8910"/>
                </a:cubicBezTo>
                <a:cubicBezTo>
                  <a:pt x="9315" y="8100"/>
                  <a:pt x="9990" y="7560"/>
                  <a:pt x="10800" y="7560"/>
                </a:cubicBezTo>
                <a:cubicBezTo>
                  <a:pt x="11610" y="7560"/>
                  <a:pt x="12285" y="8100"/>
                  <a:pt x="12285" y="8910"/>
                </a:cubicBezTo>
                <a:cubicBezTo>
                  <a:pt x="12285" y="9180"/>
                  <a:pt x="12420" y="9315"/>
                  <a:pt x="12690" y="9315"/>
                </a:cubicBezTo>
                <a:cubicBezTo>
                  <a:pt x="12960" y="9315"/>
                  <a:pt x="13095" y="9180"/>
                  <a:pt x="13095" y="8910"/>
                </a:cubicBezTo>
                <a:cubicBezTo>
                  <a:pt x="13095" y="7830"/>
                  <a:pt x="12285" y="6885"/>
                  <a:pt x="11205" y="6615"/>
                </a:cubicBezTo>
                <a:cubicBezTo>
                  <a:pt x="11205" y="5535"/>
                  <a:pt x="11205" y="5535"/>
                  <a:pt x="11205" y="5535"/>
                </a:cubicBezTo>
                <a:cubicBezTo>
                  <a:pt x="11205" y="5265"/>
                  <a:pt x="11070" y="4995"/>
                  <a:pt x="10800" y="4995"/>
                </a:cubicBezTo>
                <a:cubicBezTo>
                  <a:pt x="10530" y="4995"/>
                  <a:pt x="10395" y="5265"/>
                  <a:pt x="10395" y="5535"/>
                </a:cubicBezTo>
                <a:cubicBezTo>
                  <a:pt x="10395" y="6615"/>
                  <a:pt x="10395" y="6615"/>
                  <a:pt x="10395" y="6615"/>
                </a:cubicBezTo>
                <a:cubicBezTo>
                  <a:pt x="9315" y="6885"/>
                  <a:pt x="8505" y="7830"/>
                  <a:pt x="8505" y="8910"/>
                </a:cubicBezTo>
                <a:cubicBezTo>
                  <a:pt x="8505" y="10260"/>
                  <a:pt x="9585" y="11205"/>
                  <a:pt x="10800" y="11205"/>
                </a:cubicBezTo>
                <a:cubicBezTo>
                  <a:pt x="11610" y="11205"/>
                  <a:pt x="12285" y="11880"/>
                  <a:pt x="12285" y="12690"/>
                </a:cubicBezTo>
                <a:cubicBezTo>
                  <a:pt x="12285" y="13500"/>
                  <a:pt x="11610" y="14175"/>
                  <a:pt x="10800" y="14175"/>
                </a:cubicBezTo>
                <a:cubicBezTo>
                  <a:pt x="9990" y="14175"/>
                  <a:pt x="9315" y="13500"/>
                  <a:pt x="9315" y="12690"/>
                </a:cubicBezTo>
                <a:cubicBezTo>
                  <a:pt x="9315" y="12420"/>
                  <a:pt x="9180" y="12285"/>
                  <a:pt x="8910" y="12285"/>
                </a:cubicBezTo>
                <a:cubicBezTo>
                  <a:pt x="8640" y="12285"/>
                  <a:pt x="8505" y="12420"/>
                  <a:pt x="8505" y="12690"/>
                </a:cubicBezTo>
                <a:cubicBezTo>
                  <a:pt x="8505" y="13770"/>
                  <a:pt x="9315" y="14715"/>
                  <a:pt x="10395" y="14985"/>
                </a:cubicBezTo>
                <a:cubicBezTo>
                  <a:pt x="10395" y="16065"/>
                  <a:pt x="10395" y="16065"/>
                  <a:pt x="10395" y="16065"/>
                </a:cubicBezTo>
                <a:cubicBezTo>
                  <a:pt x="10395" y="16335"/>
                  <a:pt x="10530" y="16605"/>
                  <a:pt x="10800" y="16605"/>
                </a:cubicBezTo>
                <a:cubicBezTo>
                  <a:pt x="11070" y="16605"/>
                  <a:pt x="11205" y="16335"/>
                  <a:pt x="11205" y="16065"/>
                </a:cubicBezTo>
                <a:cubicBezTo>
                  <a:pt x="11205" y="14985"/>
                  <a:pt x="11205" y="14985"/>
                  <a:pt x="11205" y="14985"/>
                </a:cubicBezTo>
                <a:cubicBezTo>
                  <a:pt x="12285" y="14715"/>
                  <a:pt x="13095" y="13770"/>
                  <a:pt x="13095" y="12690"/>
                </a:cubicBezTo>
                <a:cubicBezTo>
                  <a:pt x="13095" y="11340"/>
                  <a:pt x="12015" y="10395"/>
                  <a:pt x="10800" y="1039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91" name="Freeform 50"/>
          <p:cNvSpPr/>
          <p:nvPr/>
        </p:nvSpPr>
        <p:spPr>
          <a:xfrm>
            <a:off x="12493625" y="942975"/>
            <a:ext cx="1089027" cy="873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85" y="11906"/>
                </a:moveTo>
                <a:cubicBezTo>
                  <a:pt x="8100" y="11906"/>
                  <a:pt x="6885" y="13436"/>
                  <a:pt x="6885" y="15307"/>
                </a:cubicBezTo>
                <a:cubicBezTo>
                  <a:pt x="6885" y="17178"/>
                  <a:pt x="8100" y="18709"/>
                  <a:pt x="9585" y="18709"/>
                </a:cubicBezTo>
                <a:cubicBezTo>
                  <a:pt x="11070" y="18709"/>
                  <a:pt x="12285" y="17178"/>
                  <a:pt x="12285" y="15307"/>
                </a:cubicBezTo>
                <a:cubicBezTo>
                  <a:pt x="12285" y="13436"/>
                  <a:pt x="11070" y="11906"/>
                  <a:pt x="9585" y="11906"/>
                </a:cubicBezTo>
                <a:close/>
                <a:moveTo>
                  <a:pt x="9585" y="17518"/>
                </a:moveTo>
                <a:cubicBezTo>
                  <a:pt x="8505" y="17518"/>
                  <a:pt x="7695" y="16498"/>
                  <a:pt x="7695" y="15307"/>
                </a:cubicBezTo>
                <a:cubicBezTo>
                  <a:pt x="7695" y="13946"/>
                  <a:pt x="8505" y="12926"/>
                  <a:pt x="9585" y="12926"/>
                </a:cubicBezTo>
                <a:cubicBezTo>
                  <a:pt x="10530" y="12926"/>
                  <a:pt x="11340" y="13946"/>
                  <a:pt x="11340" y="15307"/>
                </a:cubicBezTo>
                <a:cubicBezTo>
                  <a:pt x="11340" y="16498"/>
                  <a:pt x="10530" y="17518"/>
                  <a:pt x="9585" y="17518"/>
                </a:cubicBezTo>
                <a:close/>
                <a:moveTo>
                  <a:pt x="4995" y="14627"/>
                </a:moveTo>
                <a:cubicBezTo>
                  <a:pt x="3510" y="14627"/>
                  <a:pt x="3510" y="14627"/>
                  <a:pt x="3510" y="14627"/>
                </a:cubicBezTo>
                <a:cubicBezTo>
                  <a:pt x="3240" y="14627"/>
                  <a:pt x="3105" y="14967"/>
                  <a:pt x="3105" y="15307"/>
                </a:cubicBezTo>
                <a:cubicBezTo>
                  <a:pt x="3105" y="15647"/>
                  <a:pt x="3240" y="15817"/>
                  <a:pt x="3510" y="15817"/>
                </a:cubicBezTo>
                <a:cubicBezTo>
                  <a:pt x="4995" y="15817"/>
                  <a:pt x="4995" y="15817"/>
                  <a:pt x="4995" y="15817"/>
                </a:cubicBezTo>
                <a:cubicBezTo>
                  <a:pt x="5265" y="15817"/>
                  <a:pt x="5535" y="15647"/>
                  <a:pt x="5535" y="15307"/>
                </a:cubicBezTo>
                <a:cubicBezTo>
                  <a:pt x="5535" y="14967"/>
                  <a:pt x="5265" y="14627"/>
                  <a:pt x="4995" y="14627"/>
                </a:cubicBezTo>
                <a:close/>
                <a:moveTo>
                  <a:pt x="15525" y="14627"/>
                </a:moveTo>
                <a:cubicBezTo>
                  <a:pt x="14040" y="14627"/>
                  <a:pt x="14040" y="14627"/>
                  <a:pt x="14040" y="14627"/>
                </a:cubicBezTo>
                <a:cubicBezTo>
                  <a:pt x="13770" y="14627"/>
                  <a:pt x="13635" y="14967"/>
                  <a:pt x="13635" y="15307"/>
                </a:cubicBezTo>
                <a:cubicBezTo>
                  <a:pt x="13635" y="15647"/>
                  <a:pt x="13770" y="15817"/>
                  <a:pt x="14040" y="15817"/>
                </a:cubicBezTo>
                <a:cubicBezTo>
                  <a:pt x="15525" y="15817"/>
                  <a:pt x="15525" y="15817"/>
                  <a:pt x="15525" y="15817"/>
                </a:cubicBezTo>
                <a:cubicBezTo>
                  <a:pt x="15795" y="15817"/>
                  <a:pt x="15930" y="15647"/>
                  <a:pt x="15930" y="15307"/>
                </a:cubicBezTo>
                <a:cubicBezTo>
                  <a:pt x="15930" y="14967"/>
                  <a:pt x="15795" y="14627"/>
                  <a:pt x="15525" y="14627"/>
                </a:cubicBezTo>
                <a:close/>
                <a:moveTo>
                  <a:pt x="21195" y="4932"/>
                </a:moveTo>
                <a:cubicBezTo>
                  <a:pt x="3510" y="0"/>
                  <a:pt x="3510" y="0"/>
                  <a:pt x="3510" y="0"/>
                </a:cubicBezTo>
                <a:cubicBezTo>
                  <a:pt x="3240" y="0"/>
                  <a:pt x="2970" y="170"/>
                  <a:pt x="2970" y="510"/>
                </a:cubicBezTo>
                <a:cubicBezTo>
                  <a:pt x="2430" y="3402"/>
                  <a:pt x="2430" y="3402"/>
                  <a:pt x="2430" y="3402"/>
                </a:cubicBezTo>
                <a:cubicBezTo>
                  <a:pt x="1485" y="9014"/>
                  <a:pt x="1485" y="9014"/>
                  <a:pt x="1485" y="9014"/>
                </a:cubicBezTo>
                <a:cubicBezTo>
                  <a:pt x="405" y="9014"/>
                  <a:pt x="405" y="9014"/>
                  <a:pt x="405" y="9014"/>
                </a:cubicBezTo>
                <a:cubicBezTo>
                  <a:pt x="135" y="9014"/>
                  <a:pt x="0" y="9184"/>
                  <a:pt x="0" y="9524"/>
                </a:cubicBezTo>
                <a:cubicBezTo>
                  <a:pt x="0" y="21090"/>
                  <a:pt x="0" y="21090"/>
                  <a:pt x="0" y="21090"/>
                </a:cubicBezTo>
                <a:cubicBezTo>
                  <a:pt x="0" y="21260"/>
                  <a:pt x="135" y="21600"/>
                  <a:pt x="405" y="21600"/>
                </a:cubicBezTo>
                <a:cubicBezTo>
                  <a:pt x="18630" y="21600"/>
                  <a:pt x="18630" y="21600"/>
                  <a:pt x="18630" y="21600"/>
                </a:cubicBezTo>
                <a:cubicBezTo>
                  <a:pt x="18900" y="21600"/>
                  <a:pt x="19035" y="21260"/>
                  <a:pt x="19035" y="21090"/>
                </a:cubicBezTo>
                <a:cubicBezTo>
                  <a:pt x="19035" y="17348"/>
                  <a:pt x="19035" y="17348"/>
                  <a:pt x="19035" y="17348"/>
                </a:cubicBezTo>
                <a:cubicBezTo>
                  <a:pt x="19035" y="17348"/>
                  <a:pt x="19035" y="17348"/>
                  <a:pt x="19035" y="17348"/>
                </a:cubicBezTo>
                <a:cubicBezTo>
                  <a:pt x="19170" y="17348"/>
                  <a:pt x="19170" y="17348"/>
                  <a:pt x="19170" y="17348"/>
                </a:cubicBezTo>
                <a:cubicBezTo>
                  <a:pt x="19305" y="17348"/>
                  <a:pt x="19305" y="17178"/>
                  <a:pt x="19440" y="17178"/>
                </a:cubicBezTo>
                <a:cubicBezTo>
                  <a:pt x="19575" y="17178"/>
                  <a:pt x="19575" y="17008"/>
                  <a:pt x="19575" y="16838"/>
                </a:cubicBezTo>
                <a:cubicBezTo>
                  <a:pt x="21600" y="5613"/>
                  <a:pt x="21600" y="5613"/>
                  <a:pt x="21600" y="5613"/>
                </a:cubicBezTo>
                <a:cubicBezTo>
                  <a:pt x="21600" y="5272"/>
                  <a:pt x="21465" y="5102"/>
                  <a:pt x="21195" y="4932"/>
                </a:cubicBezTo>
                <a:close/>
                <a:moveTo>
                  <a:pt x="3780" y="1191"/>
                </a:moveTo>
                <a:cubicBezTo>
                  <a:pt x="5130" y="1701"/>
                  <a:pt x="5130" y="1701"/>
                  <a:pt x="5130" y="1701"/>
                </a:cubicBezTo>
                <a:cubicBezTo>
                  <a:pt x="4995" y="2041"/>
                  <a:pt x="4725" y="2381"/>
                  <a:pt x="4455" y="2551"/>
                </a:cubicBezTo>
                <a:cubicBezTo>
                  <a:pt x="4185" y="2891"/>
                  <a:pt x="3780" y="3061"/>
                  <a:pt x="3375" y="3061"/>
                </a:cubicBezTo>
                <a:lnTo>
                  <a:pt x="3780" y="1191"/>
                </a:lnTo>
                <a:close/>
                <a:moveTo>
                  <a:pt x="945" y="10035"/>
                </a:moveTo>
                <a:cubicBezTo>
                  <a:pt x="2295" y="10035"/>
                  <a:pt x="2295" y="10035"/>
                  <a:pt x="2295" y="10035"/>
                </a:cubicBezTo>
                <a:cubicBezTo>
                  <a:pt x="2160" y="11055"/>
                  <a:pt x="1620" y="11735"/>
                  <a:pt x="945" y="11906"/>
                </a:cubicBezTo>
                <a:lnTo>
                  <a:pt x="945" y="10035"/>
                </a:lnTo>
                <a:close/>
                <a:moveTo>
                  <a:pt x="945" y="20409"/>
                </a:moveTo>
                <a:cubicBezTo>
                  <a:pt x="945" y="18709"/>
                  <a:pt x="945" y="18709"/>
                  <a:pt x="945" y="18709"/>
                </a:cubicBezTo>
                <a:cubicBezTo>
                  <a:pt x="1620" y="18879"/>
                  <a:pt x="2160" y="19559"/>
                  <a:pt x="2295" y="20409"/>
                </a:cubicBezTo>
                <a:lnTo>
                  <a:pt x="945" y="20409"/>
                </a:lnTo>
                <a:close/>
                <a:moveTo>
                  <a:pt x="18225" y="20409"/>
                </a:moveTo>
                <a:cubicBezTo>
                  <a:pt x="16740" y="20409"/>
                  <a:pt x="16740" y="20409"/>
                  <a:pt x="16740" y="20409"/>
                </a:cubicBezTo>
                <a:cubicBezTo>
                  <a:pt x="16875" y="19559"/>
                  <a:pt x="17415" y="18879"/>
                  <a:pt x="18225" y="18709"/>
                </a:cubicBezTo>
                <a:lnTo>
                  <a:pt x="18225" y="20409"/>
                </a:lnTo>
                <a:close/>
                <a:moveTo>
                  <a:pt x="18225" y="17518"/>
                </a:moveTo>
                <a:cubicBezTo>
                  <a:pt x="17010" y="17688"/>
                  <a:pt x="16065" y="18879"/>
                  <a:pt x="15795" y="20409"/>
                </a:cubicBezTo>
                <a:cubicBezTo>
                  <a:pt x="3240" y="20409"/>
                  <a:pt x="3240" y="20409"/>
                  <a:pt x="3240" y="20409"/>
                </a:cubicBezTo>
                <a:cubicBezTo>
                  <a:pt x="3105" y="18879"/>
                  <a:pt x="2025" y="17688"/>
                  <a:pt x="945" y="17518"/>
                </a:cubicBezTo>
                <a:cubicBezTo>
                  <a:pt x="945" y="13096"/>
                  <a:pt x="945" y="13096"/>
                  <a:pt x="945" y="13096"/>
                </a:cubicBezTo>
                <a:cubicBezTo>
                  <a:pt x="2025" y="12756"/>
                  <a:pt x="3105" y="11565"/>
                  <a:pt x="3240" y="10035"/>
                </a:cubicBezTo>
                <a:cubicBezTo>
                  <a:pt x="15795" y="10035"/>
                  <a:pt x="15795" y="10035"/>
                  <a:pt x="15795" y="10035"/>
                </a:cubicBezTo>
                <a:cubicBezTo>
                  <a:pt x="16065" y="11565"/>
                  <a:pt x="17010" y="12756"/>
                  <a:pt x="18225" y="13096"/>
                </a:cubicBezTo>
                <a:lnTo>
                  <a:pt x="18225" y="17518"/>
                </a:lnTo>
                <a:close/>
                <a:moveTo>
                  <a:pt x="9450" y="8164"/>
                </a:moveTo>
                <a:cubicBezTo>
                  <a:pt x="9585" y="7483"/>
                  <a:pt x="9855" y="6973"/>
                  <a:pt x="10260" y="6633"/>
                </a:cubicBezTo>
                <a:cubicBezTo>
                  <a:pt x="10665" y="6293"/>
                  <a:pt x="11205" y="6293"/>
                  <a:pt x="11745" y="6463"/>
                </a:cubicBezTo>
                <a:cubicBezTo>
                  <a:pt x="12150" y="6463"/>
                  <a:pt x="12555" y="6803"/>
                  <a:pt x="12825" y="7483"/>
                </a:cubicBezTo>
                <a:cubicBezTo>
                  <a:pt x="13095" y="7824"/>
                  <a:pt x="13095" y="8504"/>
                  <a:pt x="13095" y="9014"/>
                </a:cubicBezTo>
                <a:cubicBezTo>
                  <a:pt x="9450" y="9014"/>
                  <a:pt x="9450" y="9014"/>
                  <a:pt x="9450" y="9014"/>
                </a:cubicBezTo>
                <a:cubicBezTo>
                  <a:pt x="9450" y="8674"/>
                  <a:pt x="9450" y="8334"/>
                  <a:pt x="9450" y="8164"/>
                </a:cubicBezTo>
                <a:close/>
                <a:moveTo>
                  <a:pt x="16740" y="10035"/>
                </a:moveTo>
                <a:cubicBezTo>
                  <a:pt x="18225" y="10035"/>
                  <a:pt x="18225" y="10035"/>
                  <a:pt x="18225" y="10035"/>
                </a:cubicBezTo>
                <a:cubicBezTo>
                  <a:pt x="18225" y="11906"/>
                  <a:pt x="18225" y="11906"/>
                  <a:pt x="18225" y="11906"/>
                </a:cubicBezTo>
                <a:cubicBezTo>
                  <a:pt x="17415" y="11735"/>
                  <a:pt x="16875" y="11055"/>
                  <a:pt x="16740" y="10035"/>
                </a:cubicBezTo>
                <a:close/>
                <a:moveTo>
                  <a:pt x="19035" y="14797"/>
                </a:moveTo>
                <a:cubicBezTo>
                  <a:pt x="19035" y="14287"/>
                  <a:pt x="19035" y="14287"/>
                  <a:pt x="19035" y="14287"/>
                </a:cubicBezTo>
                <a:cubicBezTo>
                  <a:pt x="19170" y="14287"/>
                  <a:pt x="19170" y="14287"/>
                  <a:pt x="19170" y="14287"/>
                </a:cubicBezTo>
                <a:lnTo>
                  <a:pt x="19035" y="14797"/>
                </a:lnTo>
                <a:close/>
                <a:moveTo>
                  <a:pt x="19305" y="13096"/>
                </a:moveTo>
                <a:cubicBezTo>
                  <a:pt x="19305" y="13096"/>
                  <a:pt x="19170" y="13096"/>
                  <a:pt x="19035" y="13096"/>
                </a:cubicBezTo>
                <a:cubicBezTo>
                  <a:pt x="19035" y="9524"/>
                  <a:pt x="19035" y="9524"/>
                  <a:pt x="19035" y="9524"/>
                </a:cubicBezTo>
                <a:cubicBezTo>
                  <a:pt x="19035" y="9184"/>
                  <a:pt x="18900" y="9014"/>
                  <a:pt x="18630" y="9014"/>
                </a:cubicBezTo>
                <a:cubicBezTo>
                  <a:pt x="14040" y="9014"/>
                  <a:pt x="14040" y="9014"/>
                  <a:pt x="14040" y="9014"/>
                </a:cubicBezTo>
                <a:cubicBezTo>
                  <a:pt x="14040" y="8164"/>
                  <a:pt x="13905" y="7483"/>
                  <a:pt x="13635" y="6803"/>
                </a:cubicBezTo>
                <a:cubicBezTo>
                  <a:pt x="13230" y="5953"/>
                  <a:pt x="12555" y="5443"/>
                  <a:pt x="11880" y="5272"/>
                </a:cubicBezTo>
                <a:cubicBezTo>
                  <a:pt x="11205" y="5102"/>
                  <a:pt x="10395" y="5272"/>
                  <a:pt x="9855" y="5783"/>
                </a:cubicBezTo>
                <a:cubicBezTo>
                  <a:pt x="9180" y="6293"/>
                  <a:pt x="8775" y="6973"/>
                  <a:pt x="8640" y="7824"/>
                </a:cubicBezTo>
                <a:cubicBezTo>
                  <a:pt x="8640" y="8334"/>
                  <a:pt x="8505" y="8674"/>
                  <a:pt x="8640" y="9014"/>
                </a:cubicBezTo>
                <a:cubicBezTo>
                  <a:pt x="3105" y="9014"/>
                  <a:pt x="3105" y="9014"/>
                  <a:pt x="3105" y="9014"/>
                </a:cubicBezTo>
                <a:cubicBezTo>
                  <a:pt x="2970" y="8844"/>
                  <a:pt x="2700" y="8674"/>
                  <a:pt x="2430" y="8504"/>
                </a:cubicBezTo>
                <a:cubicBezTo>
                  <a:pt x="3240" y="4082"/>
                  <a:pt x="3240" y="4082"/>
                  <a:pt x="3240" y="4082"/>
                </a:cubicBezTo>
                <a:cubicBezTo>
                  <a:pt x="3240" y="4082"/>
                  <a:pt x="3375" y="4082"/>
                  <a:pt x="3375" y="4082"/>
                </a:cubicBezTo>
                <a:cubicBezTo>
                  <a:pt x="3915" y="4082"/>
                  <a:pt x="4455" y="3912"/>
                  <a:pt x="4860" y="3572"/>
                </a:cubicBezTo>
                <a:cubicBezTo>
                  <a:pt x="5400" y="3231"/>
                  <a:pt x="5805" y="2551"/>
                  <a:pt x="6075" y="1871"/>
                </a:cubicBezTo>
                <a:cubicBezTo>
                  <a:pt x="18360" y="5272"/>
                  <a:pt x="18360" y="5272"/>
                  <a:pt x="18360" y="5272"/>
                </a:cubicBezTo>
                <a:cubicBezTo>
                  <a:pt x="18225" y="6803"/>
                  <a:pt x="19035" y="8334"/>
                  <a:pt x="20115" y="8844"/>
                </a:cubicBezTo>
                <a:lnTo>
                  <a:pt x="19305" y="13096"/>
                </a:lnTo>
                <a:close/>
                <a:moveTo>
                  <a:pt x="20250" y="7654"/>
                </a:moveTo>
                <a:cubicBezTo>
                  <a:pt x="19710" y="7313"/>
                  <a:pt x="19170" y="6463"/>
                  <a:pt x="19170" y="5613"/>
                </a:cubicBezTo>
                <a:cubicBezTo>
                  <a:pt x="20655" y="5953"/>
                  <a:pt x="20655" y="5953"/>
                  <a:pt x="20655" y="5953"/>
                </a:cubicBezTo>
                <a:lnTo>
                  <a:pt x="20250" y="7654"/>
                </a:lnTo>
                <a:close/>
                <a:moveTo>
                  <a:pt x="7020" y="6803"/>
                </a:moveTo>
                <a:cubicBezTo>
                  <a:pt x="5535" y="6463"/>
                  <a:pt x="5535" y="6463"/>
                  <a:pt x="5535" y="6463"/>
                </a:cubicBezTo>
                <a:cubicBezTo>
                  <a:pt x="5265" y="6463"/>
                  <a:pt x="4995" y="6633"/>
                  <a:pt x="4995" y="6803"/>
                </a:cubicBezTo>
                <a:cubicBezTo>
                  <a:pt x="4995" y="7143"/>
                  <a:pt x="5130" y="7483"/>
                  <a:pt x="5265" y="7483"/>
                </a:cubicBezTo>
                <a:cubicBezTo>
                  <a:pt x="6750" y="7994"/>
                  <a:pt x="6750" y="7994"/>
                  <a:pt x="6750" y="7994"/>
                </a:cubicBezTo>
                <a:cubicBezTo>
                  <a:pt x="6885" y="7994"/>
                  <a:pt x="6885" y="7994"/>
                  <a:pt x="6885" y="7994"/>
                </a:cubicBezTo>
                <a:cubicBezTo>
                  <a:pt x="7155" y="7994"/>
                  <a:pt x="7290" y="7824"/>
                  <a:pt x="7290" y="7483"/>
                </a:cubicBezTo>
                <a:cubicBezTo>
                  <a:pt x="7425" y="7313"/>
                  <a:pt x="7290" y="6973"/>
                  <a:pt x="7020" y="680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92" name="Freeform 51"/>
          <p:cNvSpPr/>
          <p:nvPr/>
        </p:nvSpPr>
        <p:spPr>
          <a:xfrm>
            <a:off x="12493625" y="2152651"/>
            <a:ext cx="1089027" cy="917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161"/>
                  <a:pt x="0" y="484"/>
                </a:cubicBezTo>
                <a:cubicBezTo>
                  <a:pt x="0" y="21116"/>
                  <a:pt x="0" y="21116"/>
                  <a:pt x="0" y="21116"/>
                </a:cubicBezTo>
                <a:cubicBezTo>
                  <a:pt x="0" y="21439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439"/>
                  <a:pt x="21600" y="21116"/>
                </a:cubicBezTo>
                <a:cubicBezTo>
                  <a:pt x="21600" y="484"/>
                  <a:pt x="21600" y="484"/>
                  <a:pt x="21600" y="484"/>
                </a:cubicBezTo>
                <a:cubicBezTo>
                  <a:pt x="21600" y="161"/>
                  <a:pt x="21465" y="0"/>
                  <a:pt x="21195" y="0"/>
                </a:cubicBezTo>
                <a:close/>
                <a:moveTo>
                  <a:pt x="20655" y="1128"/>
                </a:moveTo>
                <a:cubicBezTo>
                  <a:pt x="20655" y="3063"/>
                  <a:pt x="20655" y="3063"/>
                  <a:pt x="20655" y="3063"/>
                </a:cubicBezTo>
                <a:cubicBezTo>
                  <a:pt x="20655" y="3224"/>
                  <a:pt x="20655" y="3224"/>
                  <a:pt x="20655" y="3224"/>
                </a:cubicBezTo>
                <a:cubicBezTo>
                  <a:pt x="19845" y="2901"/>
                  <a:pt x="19170" y="2096"/>
                  <a:pt x="18900" y="1128"/>
                </a:cubicBezTo>
                <a:lnTo>
                  <a:pt x="20655" y="1128"/>
                </a:lnTo>
                <a:close/>
                <a:moveTo>
                  <a:pt x="945" y="3063"/>
                </a:moveTo>
                <a:cubicBezTo>
                  <a:pt x="945" y="1128"/>
                  <a:pt x="945" y="1128"/>
                  <a:pt x="945" y="1128"/>
                </a:cubicBezTo>
                <a:cubicBezTo>
                  <a:pt x="2700" y="1128"/>
                  <a:pt x="2700" y="1128"/>
                  <a:pt x="2700" y="1128"/>
                </a:cubicBezTo>
                <a:cubicBezTo>
                  <a:pt x="2430" y="2096"/>
                  <a:pt x="1755" y="2901"/>
                  <a:pt x="945" y="3224"/>
                </a:cubicBezTo>
                <a:lnTo>
                  <a:pt x="945" y="3063"/>
                </a:lnTo>
                <a:close/>
                <a:moveTo>
                  <a:pt x="945" y="10316"/>
                </a:moveTo>
                <a:cubicBezTo>
                  <a:pt x="1755" y="10478"/>
                  <a:pt x="2430" y="11284"/>
                  <a:pt x="2700" y="12412"/>
                </a:cubicBezTo>
                <a:cubicBezTo>
                  <a:pt x="945" y="12412"/>
                  <a:pt x="945" y="12412"/>
                  <a:pt x="945" y="12412"/>
                </a:cubicBezTo>
                <a:lnTo>
                  <a:pt x="945" y="10316"/>
                </a:lnTo>
                <a:close/>
                <a:moveTo>
                  <a:pt x="20655" y="20472"/>
                </a:moveTo>
                <a:cubicBezTo>
                  <a:pt x="945" y="20472"/>
                  <a:pt x="945" y="20472"/>
                  <a:pt x="945" y="20472"/>
                </a:cubicBezTo>
                <a:cubicBezTo>
                  <a:pt x="945" y="18860"/>
                  <a:pt x="945" y="18860"/>
                  <a:pt x="945" y="18860"/>
                </a:cubicBezTo>
                <a:cubicBezTo>
                  <a:pt x="20655" y="18860"/>
                  <a:pt x="20655" y="18860"/>
                  <a:pt x="20655" y="18860"/>
                </a:cubicBezTo>
                <a:lnTo>
                  <a:pt x="20655" y="20472"/>
                </a:lnTo>
                <a:close/>
                <a:moveTo>
                  <a:pt x="20655" y="17731"/>
                </a:moveTo>
                <a:cubicBezTo>
                  <a:pt x="945" y="17731"/>
                  <a:pt x="945" y="17731"/>
                  <a:pt x="945" y="17731"/>
                </a:cubicBezTo>
                <a:cubicBezTo>
                  <a:pt x="945" y="15958"/>
                  <a:pt x="945" y="15958"/>
                  <a:pt x="945" y="15958"/>
                </a:cubicBezTo>
                <a:cubicBezTo>
                  <a:pt x="20655" y="15958"/>
                  <a:pt x="20655" y="15958"/>
                  <a:pt x="20655" y="15958"/>
                </a:cubicBezTo>
                <a:lnTo>
                  <a:pt x="20655" y="17731"/>
                </a:lnTo>
                <a:close/>
                <a:moveTo>
                  <a:pt x="20655" y="14991"/>
                </a:moveTo>
                <a:cubicBezTo>
                  <a:pt x="945" y="14991"/>
                  <a:pt x="945" y="14991"/>
                  <a:pt x="945" y="14991"/>
                </a:cubicBezTo>
                <a:cubicBezTo>
                  <a:pt x="945" y="13540"/>
                  <a:pt x="945" y="13540"/>
                  <a:pt x="945" y="13540"/>
                </a:cubicBezTo>
                <a:cubicBezTo>
                  <a:pt x="20655" y="13540"/>
                  <a:pt x="20655" y="13540"/>
                  <a:pt x="20655" y="13540"/>
                </a:cubicBezTo>
                <a:lnTo>
                  <a:pt x="20655" y="14991"/>
                </a:lnTo>
                <a:close/>
                <a:moveTo>
                  <a:pt x="20655" y="12412"/>
                </a:moveTo>
                <a:cubicBezTo>
                  <a:pt x="18900" y="12412"/>
                  <a:pt x="18900" y="12412"/>
                  <a:pt x="18900" y="12412"/>
                </a:cubicBezTo>
                <a:cubicBezTo>
                  <a:pt x="19170" y="11284"/>
                  <a:pt x="19845" y="10478"/>
                  <a:pt x="20655" y="10316"/>
                </a:cubicBezTo>
                <a:lnTo>
                  <a:pt x="20655" y="12412"/>
                </a:lnTo>
                <a:close/>
                <a:moveTo>
                  <a:pt x="20655" y="9188"/>
                </a:moveTo>
                <a:cubicBezTo>
                  <a:pt x="19305" y="9510"/>
                  <a:pt x="18225" y="10800"/>
                  <a:pt x="18090" y="12412"/>
                </a:cubicBezTo>
                <a:cubicBezTo>
                  <a:pt x="3510" y="12412"/>
                  <a:pt x="3510" y="12412"/>
                  <a:pt x="3510" y="12412"/>
                </a:cubicBezTo>
                <a:cubicBezTo>
                  <a:pt x="3375" y="10800"/>
                  <a:pt x="2295" y="9510"/>
                  <a:pt x="945" y="9188"/>
                </a:cubicBezTo>
                <a:cubicBezTo>
                  <a:pt x="945" y="4191"/>
                  <a:pt x="945" y="4191"/>
                  <a:pt x="945" y="4191"/>
                </a:cubicBezTo>
                <a:cubicBezTo>
                  <a:pt x="2295" y="4030"/>
                  <a:pt x="3375" y="2740"/>
                  <a:pt x="3510" y="1128"/>
                </a:cubicBezTo>
                <a:cubicBezTo>
                  <a:pt x="18090" y="1128"/>
                  <a:pt x="18090" y="1128"/>
                  <a:pt x="18090" y="1128"/>
                </a:cubicBezTo>
                <a:cubicBezTo>
                  <a:pt x="18225" y="2740"/>
                  <a:pt x="19305" y="4030"/>
                  <a:pt x="20655" y="4191"/>
                </a:cubicBezTo>
                <a:lnTo>
                  <a:pt x="20655" y="9188"/>
                </a:lnTo>
                <a:close/>
                <a:moveTo>
                  <a:pt x="10800" y="3063"/>
                </a:moveTo>
                <a:cubicBezTo>
                  <a:pt x="9180" y="3063"/>
                  <a:pt x="7830" y="4675"/>
                  <a:pt x="7830" y="6770"/>
                </a:cubicBezTo>
                <a:cubicBezTo>
                  <a:pt x="7830" y="8704"/>
                  <a:pt x="9180" y="10316"/>
                  <a:pt x="10800" y="10316"/>
                </a:cubicBezTo>
                <a:cubicBezTo>
                  <a:pt x="12420" y="10316"/>
                  <a:pt x="13770" y="8704"/>
                  <a:pt x="13770" y="6770"/>
                </a:cubicBezTo>
                <a:cubicBezTo>
                  <a:pt x="13770" y="4675"/>
                  <a:pt x="12420" y="3063"/>
                  <a:pt x="10800" y="3063"/>
                </a:cubicBezTo>
                <a:close/>
                <a:moveTo>
                  <a:pt x="10800" y="9349"/>
                </a:moveTo>
                <a:cubicBezTo>
                  <a:pt x="9585" y="9349"/>
                  <a:pt x="8640" y="8060"/>
                  <a:pt x="8640" y="6770"/>
                </a:cubicBezTo>
                <a:cubicBezTo>
                  <a:pt x="8640" y="5319"/>
                  <a:pt x="9585" y="4191"/>
                  <a:pt x="10800" y="4191"/>
                </a:cubicBezTo>
                <a:cubicBezTo>
                  <a:pt x="12015" y="4191"/>
                  <a:pt x="12960" y="5319"/>
                  <a:pt x="12960" y="6770"/>
                </a:cubicBezTo>
                <a:cubicBezTo>
                  <a:pt x="12960" y="8060"/>
                  <a:pt x="12015" y="9349"/>
                  <a:pt x="10800" y="9349"/>
                </a:cubicBezTo>
                <a:close/>
                <a:moveTo>
                  <a:pt x="5670" y="6125"/>
                </a:moveTo>
                <a:cubicBezTo>
                  <a:pt x="3915" y="6125"/>
                  <a:pt x="3915" y="6125"/>
                  <a:pt x="3915" y="6125"/>
                </a:cubicBezTo>
                <a:cubicBezTo>
                  <a:pt x="3645" y="6125"/>
                  <a:pt x="3510" y="6448"/>
                  <a:pt x="3510" y="6770"/>
                </a:cubicBezTo>
                <a:cubicBezTo>
                  <a:pt x="3510" y="7093"/>
                  <a:pt x="3645" y="7254"/>
                  <a:pt x="3915" y="7254"/>
                </a:cubicBezTo>
                <a:cubicBezTo>
                  <a:pt x="5670" y="7254"/>
                  <a:pt x="5670" y="7254"/>
                  <a:pt x="5670" y="7254"/>
                </a:cubicBezTo>
                <a:cubicBezTo>
                  <a:pt x="5940" y="7254"/>
                  <a:pt x="6075" y="7093"/>
                  <a:pt x="6075" y="6770"/>
                </a:cubicBezTo>
                <a:cubicBezTo>
                  <a:pt x="6075" y="6448"/>
                  <a:pt x="5940" y="6125"/>
                  <a:pt x="5670" y="6125"/>
                </a:cubicBezTo>
                <a:close/>
                <a:moveTo>
                  <a:pt x="17685" y="6125"/>
                </a:moveTo>
                <a:cubicBezTo>
                  <a:pt x="15930" y="6125"/>
                  <a:pt x="15930" y="6125"/>
                  <a:pt x="15930" y="6125"/>
                </a:cubicBezTo>
                <a:cubicBezTo>
                  <a:pt x="15660" y="6125"/>
                  <a:pt x="15525" y="6448"/>
                  <a:pt x="15525" y="6770"/>
                </a:cubicBezTo>
                <a:cubicBezTo>
                  <a:pt x="15525" y="7093"/>
                  <a:pt x="15660" y="7254"/>
                  <a:pt x="15930" y="7254"/>
                </a:cubicBezTo>
                <a:cubicBezTo>
                  <a:pt x="17685" y="7254"/>
                  <a:pt x="17685" y="7254"/>
                  <a:pt x="17685" y="7254"/>
                </a:cubicBezTo>
                <a:cubicBezTo>
                  <a:pt x="17955" y="7254"/>
                  <a:pt x="18090" y="7093"/>
                  <a:pt x="18090" y="6770"/>
                </a:cubicBezTo>
                <a:cubicBezTo>
                  <a:pt x="18090" y="6448"/>
                  <a:pt x="17955" y="6125"/>
                  <a:pt x="17685" y="612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93" name="Freeform 52"/>
          <p:cNvSpPr/>
          <p:nvPr/>
        </p:nvSpPr>
        <p:spPr>
          <a:xfrm>
            <a:off x="12493625" y="3552826"/>
            <a:ext cx="1089027" cy="5683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0"/>
                </a:moveTo>
                <a:cubicBezTo>
                  <a:pt x="405" y="0"/>
                  <a:pt x="405" y="0"/>
                  <a:pt x="405" y="0"/>
                </a:cubicBezTo>
                <a:cubicBezTo>
                  <a:pt x="135" y="0"/>
                  <a:pt x="0" y="260"/>
                  <a:pt x="0" y="781"/>
                </a:cubicBezTo>
                <a:cubicBezTo>
                  <a:pt x="0" y="20819"/>
                  <a:pt x="0" y="20819"/>
                  <a:pt x="0" y="20819"/>
                </a:cubicBezTo>
                <a:cubicBezTo>
                  <a:pt x="0" y="21340"/>
                  <a:pt x="135" y="21600"/>
                  <a:pt x="405" y="21600"/>
                </a:cubicBezTo>
                <a:cubicBezTo>
                  <a:pt x="21195" y="21600"/>
                  <a:pt x="21195" y="21600"/>
                  <a:pt x="21195" y="21600"/>
                </a:cubicBezTo>
                <a:cubicBezTo>
                  <a:pt x="21465" y="21600"/>
                  <a:pt x="21600" y="21340"/>
                  <a:pt x="21600" y="20819"/>
                </a:cubicBezTo>
                <a:cubicBezTo>
                  <a:pt x="21600" y="781"/>
                  <a:pt x="21600" y="781"/>
                  <a:pt x="21600" y="781"/>
                </a:cubicBezTo>
                <a:cubicBezTo>
                  <a:pt x="21600" y="260"/>
                  <a:pt x="21465" y="0"/>
                  <a:pt x="21195" y="0"/>
                </a:cubicBezTo>
                <a:close/>
                <a:moveTo>
                  <a:pt x="20655" y="1822"/>
                </a:moveTo>
                <a:cubicBezTo>
                  <a:pt x="20655" y="5205"/>
                  <a:pt x="20655" y="5205"/>
                  <a:pt x="20655" y="5205"/>
                </a:cubicBezTo>
                <a:cubicBezTo>
                  <a:pt x="19845" y="4684"/>
                  <a:pt x="19170" y="3383"/>
                  <a:pt x="18900" y="1822"/>
                </a:cubicBezTo>
                <a:lnTo>
                  <a:pt x="20655" y="1822"/>
                </a:lnTo>
                <a:close/>
                <a:moveTo>
                  <a:pt x="945" y="1822"/>
                </a:moveTo>
                <a:cubicBezTo>
                  <a:pt x="2700" y="1822"/>
                  <a:pt x="2700" y="1822"/>
                  <a:pt x="2700" y="1822"/>
                </a:cubicBezTo>
                <a:cubicBezTo>
                  <a:pt x="2430" y="3383"/>
                  <a:pt x="1755" y="4684"/>
                  <a:pt x="945" y="5205"/>
                </a:cubicBezTo>
                <a:lnTo>
                  <a:pt x="945" y="1822"/>
                </a:lnTo>
                <a:close/>
                <a:moveTo>
                  <a:pt x="945" y="20039"/>
                </a:moveTo>
                <a:cubicBezTo>
                  <a:pt x="945" y="16655"/>
                  <a:pt x="945" y="16655"/>
                  <a:pt x="945" y="16655"/>
                </a:cubicBezTo>
                <a:cubicBezTo>
                  <a:pt x="1755" y="16916"/>
                  <a:pt x="2430" y="18217"/>
                  <a:pt x="2700" y="20039"/>
                </a:cubicBezTo>
                <a:lnTo>
                  <a:pt x="945" y="20039"/>
                </a:lnTo>
                <a:close/>
                <a:moveTo>
                  <a:pt x="20655" y="20039"/>
                </a:moveTo>
                <a:cubicBezTo>
                  <a:pt x="18900" y="20039"/>
                  <a:pt x="18900" y="20039"/>
                  <a:pt x="18900" y="20039"/>
                </a:cubicBezTo>
                <a:cubicBezTo>
                  <a:pt x="19170" y="18217"/>
                  <a:pt x="19845" y="16916"/>
                  <a:pt x="20655" y="16655"/>
                </a:cubicBezTo>
                <a:lnTo>
                  <a:pt x="20655" y="20039"/>
                </a:lnTo>
                <a:close/>
                <a:moveTo>
                  <a:pt x="20655" y="14834"/>
                </a:moveTo>
                <a:cubicBezTo>
                  <a:pt x="19305" y="15354"/>
                  <a:pt x="18225" y="17436"/>
                  <a:pt x="18090" y="20039"/>
                </a:cubicBezTo>
                <a:cubicBezTo>
                  <a:pt x="3510" y="20039"/>
                  <a:pt x="3510" y="20039"/>
                  <a:pt x="3510" y="20039"/>
                </a:cubicBezTo>
                <a:cubicBezTo>
                  <a:pt x="3375" y="17436"/>
                  <a:pt x="2295" y="15354"/>
                  <a:pt x="945" y="14834"/>
                </a:cubicBezTo>
                <a:cubicBezTo>
                  <a:pt x="945" y="6766"/>
                  <a:pt x="945" y="6766"/>
                  <a:pt x="945" y="6766"/>
                </a:cubicBezTo>
                <a:cubicBezTo>
                  <a:pt x="2295" y="6506"/>
                  <a:pt x="3375" y="4424"/>
                  <a:pt x="3510" y="1822"/>
                </a:cubicBezTo>
                <a:cubicBezTo>
                  <a:pt x="18090" y="1822"/>
                  <a:pt x="18090" y="1822"/>
                  <a:pt x="18090" y="1822"/>
                </a:cubicBezTo>
                <a:cubicBezTo>
                  <a:pt x="18225" y="4424"/>
                  <a:pt x="19305" y="6506"/>
                  <a:pt x="20655" y="6766"/>
                </a:cubicBezTo>
                <a:lnTo>
                  <a:pt x="20655" y="14834"/>
                </a:lnTo>
                <a:close/>
                <a:moveTo>
                  <a:pt x="10800" y="4945"/>
                </a:moveTo>
                <a:cubicBezTo>
                  <a:pt x="9180" y="4945"/>
                  <a:pt x="7830" y="7547"/>
                  <a:pt x="7830" y="10930"/>
                </a:cubicBezTo>
                <a:cubicBezTo>
                  <a:pt x="7830" y="14053"/>
                  <a:pt x="9180" y="16655"/>
                  <a:pt x="10800" y="16655"/>
                </a:cubicBezTo>
                <a:cubicBezTo>
                  <a:pt x="12420" y="16655"/>
                  <a:pt x="13770" y="14053"/>
                  <a:pt x="13770" y="10930"/>
                </a:cubicBezTo>
                <a:cubicBezTo>
                  <a:pt x="13770" y="7547"/>
                  <a:pt x="12420" y="4945"/>
                  <a:pt x="10800" y="4945"/>
                </a:cubicBezTo>
                <a:close/>
                <a:moveTo>
                  <a:pt x="10800" y="15094"/>
                </a:moveTo>
                <a:cubicBezTo>
                  <a:pt x="9585" y="15094"/>
                  <a:pt x="8640" y="13012"/>
                  <a:pt x="8640" y="10930"/>
                </a:cubicBezTo>
                <a:cubicBezTo>
                  <a:pt x="8640" y="8588"/>
                  <a:pt x="9585" y="6766"/>
                  <a:pt x="10800" y="6766"/>
                </a:cubicBezTo>
                <a:cubicBezTo>
                  <a:pt x="12015" y="6766"/>
                  <a:pt x="12960" y="8588"/>
                  <a:pt x="12960" y="10930"/>
                </a:cubicBezTo>
                <a:cubicBezTo>
                  <a:pt x="12960" y="13012"/>
                  <a:pt x="12015" y="15094"/>
                  <a:pt x="10800" y="15094"/>
                </a:cubicBezTo>
                <a:close/>
                <a:moveTo>
                  <a:pt x="5670" y="9889"/>
                </a:moveTo>
                <a:cubicBezTo>
                  <a:pt x="3915" y="9889"/>
                  <a:pt x="3915" y="9889"/>
                  <a:pt x="3915" y="9889"/>
                </a:cubicBezTo>
                <a:cubicBezTo>
                  <a:pt x="3645" y="9889"/>
                  <a:pt x="3510" y="10410"/>
                  <a:pt x="3510" y="10930"/>
                </a:cubicBezTo>
                <a:cubicBezTo>
                  <a:pt x="3510" y="11451"/>
                  <a:pt x="3645" y="11711"/>
                  <a:pt x="3915" y="11711"/>
                </a:cubicBezTo>
                <a:cubicBezTo>
                  <a:pt x="5670" y="11711"/>
                  <a:pt x="5670" y="11711"/>
                  <a:pt x="5670" y="11711"/>
                </a:cubicBezTo>
                <a:cubicBezTo>
                  <a:pt x="5940" y="11711"/>
                  <a:pt x="6075" y="11451"/>
                  <a:pt x="6075" y="10930"/>
                </a:cubicBezTo>
                <a:cubicBezTo>
                  <a:pt x="6075" y="10410"/>
                  <a:pt x="5940" y="9889"/>
                  <a:pt x="5670" y="9889"/>
                </a:cubicBezTo>
                <a:close/>
                <a:moveTo>
                  <a:pt x="17685" y="9889"/>
                </a:moveTo>
                <a:cubicBezTo>
                  <a:pt x="15930" y="9889"/>
                  <a:pt x="15930" y="9889"/>
                  <a:pt x="15930" y="9889"/>
                </a:cubicBezTo>
                <a:cubicBezTo>
                  <a:pt x="15660" y="9889"/>
                  <a:pt x="15525" y="10410"/>
                  <a:pt x="15525" y="10930"/>
                </a:cubicBezTo>
                <a:cubicBezTo>
                  <a:pt x="15525" y="11451"/>
                  <a:pt x="15660" y="11711"/>
                  <a:pt x="15930" y="11711"/>
                </a:cubicBezTo>
                <a:cubicBezTo>
                  <a:pt x="17685" y="11711"/>
                  <a:pt x="17685" y="11711"/>
                  <a:pt x="17685" y="11711"/>
                </a:cubicBezTo>
                <a:cubicBezTo>
                  <a:pt x="17955" y="11711"/>
                  <a:pt x="18090" y="11451"/>
                  <a:pt x="18090" y="10930"/>
                </a:cubicBezTo>
                <a:cubicBezTo>
                  <a:pt x="18090" y="10410"/>
                  <a:pt x="17955" y="9889"/>
                  <a:pt x="17685" y="98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94" name="Freeform 53"/>
          <p:cNvSpPr/>
          <p:nvPr/>
        </p:nvSpPr>
        <p:spPr>
          <a:xfrm>
            <a:off x="12738102" y="4540251"/>
            <a:ext cx="608954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45" h="21600" extrusionOk="0">
                <a:moveTo>
                  <a:pt x="18514" y="9315"/>
                </a:moveTo>
                <a:cubicBezTo>
                  <a:pt x="17327" y="8100"/>
                  <a:pt x="15903" y="7155"/>
                  <a:pt x="15429" y="6885"/>
                </a:cubicBezTo>
                <a:cubicBezTo>
                  <a:pt x="15429" y="1080"/>
                  <a:pt x="15429" y="1080"/>
                  <a:pt x="15429" y="1080"/>
                </a:cubicBezTo>
                <a:cubicBezTo>
                  <a:pt x="15429" y="540"/>
                  <a:pt x="14479" y="0"/>
                  <a:pt x="13292" y="0"/>
                </a:cubicBezTo>
                <a:cubicBezTo>
                  <a:pt x="1899" y="0"/>
                  <a:pt x="1899" y="0"/>
                  <a:pt x="1899" y="0"/>
                </a:cubicBezTo>
                <a:cubicBezTo>
                  <a:pt x="949" y="0"/>
                  <a:pt x="0" y="540"/>
                  <a:pt x="0" y="1080"/>
                </a:cubicBezTo>
                <a:cubicBezTo>
                  <a:pt x="0" y="11610"/>
                  <a:pt x="0" y="11610"/>
                  <a:pt x="0" y="11610"/>
                </a:cubicBezTo>
                <a:cubicBezTo>
                  <a:pt x="0" y="12150"/>
                  <a:pt x="949" y="12690"/>
                  <a:pt x="1899" y="12690"/>
                </a:cubicBezTo>
                <a:cubicBezTo>
                  <a:pt x="5222" y="12690"/>
                  <a:pt x="5222" y="12690"/>
                  <a:pt x="5222" y="12690"/>
                </a:cubicBezTo>
                <a:cubicBezTo>
                  <a:pt x="5222" y="15525"/>
                  <a:pt x="5222" y="15525"/>
                  <a:pt x="5222" y="15525"/>
                </a:cubicBezTo>
                <a:cubicBezTo>
                  <a:pt x="5222" y="16470"/>
                  <a:pt x="5697" y="17415"/>
                  <a:pt x="6171" y="18225"/>
                </a:cubicBezTo>
                <a:cubicBezTo>
                  <a:pt x="6171" y="18225"/>
                  <a:pt x="6171" y="18225"/>
                  <a:pt x="6171" y="18225"/>
                </a:cubicBezTo>
                <a:cubicBezTo>
                  <a:pt x="7596" y="19845"/>
                  <a:pt x="7596" y="19845"/>
                  <a:pt x="7596" y="19845"/>
                </a:cubicBezTo>
                <a:cubicBezTo>
                  <a:pt x="7596" y="21195"/>
                  <a:pt x="7596" y="21195"/>
                  <a:pt x="7596" y="21195"/>
                </a:cubicBezTo>
                <a:cubicBezTo>
                  <a:pt x="7596" y="21330"/>
                  <a:pt x="8070" y="21600"/>
                  <a:pt x="8545" y="21600"/>
                </a:cubicBezTo>
                <a:cubicBezTo>
                  <a:pt x="16378" y="21600"/>
                  <a:pt x="16378" y="21600"/>
                  <a:pt x="16378" y="21600"/>
                </a:cubicBezTo>
                <a:cubicBezTo>
                  <a:pt x="16853" y="21600"/>
                  <a:pt x="17327" y="21330"/>
                  <a:pt x="17327" y="21195"/>
                </a:cubicBezTo>
                <a:cubicBezTo>
                  <a:pt x="17327" y="19845"/>
                  <a:pt x="17327" y="19845"/>
                  <a:pt x="17327" y="19845"/>
                </a:cubicBezTo>
                <a:cubicBezTo>
                  <a:pt x="17802" y="19170"/>
                  <a:pt x="20651" y="15120"/>
                  <a:pt x="21125" y="13905"/>
                </a:cubicBezTo>
                <a:cubicBezTo>
                  <a:pt x="21600" y="12825"/>
                  <a:pt x="20651" y="11205"/>
                  <a:pt x="18514" y="9315"/>
                </a:cubicBezTo>
                <a:close/>
                <a:moveTo>
                  <a:pt x="6171" y="10665"/>
                </a:moveTo>
                <a:cubicBezTo>
                  <a:pt x="5697" y="10935"/>
                  <a:pt x="5222" y="11340"/>
                  <a:pt x="5222" y="11745"/>
                </a:cubicBezTo>
                <a:cubicBezTo>
                  <a:pt x="1899" y="11745"/>
                  <a:pt x="1899" y="11745"/>
                  <a:pt x="1899" y="11745"/>
                </a:cubicBezTo>
                <a:cubicBezTo>
                  <a:pt x="1662" y="11745"/>
                  <a:pt x="1662" y="11745"/>
                  <a:pt x="1662" y="11610"/>
                </a:cubicBezTo>
                <a:cubicBezTo>
                  <a:pt x="1662" y="1080"/>
                  <a:pt x="1662" y="1080"/>
                  <a:pt x="1662" y="1080"/>
                </a:cubicBezTo>
                <a:cubicBezTo>
                  <a:pt x="1662" y="945"/>
                  <a:pt x="1662" y="945"/>
                  <a:pt x="1899" y="945"/>
                </a:cubicBezTo>
                <a:cubicBezTo>
                  <a:pt x="13292" y="945"/>
                  <a:pt x="13292" y="945"/>
                  <a:pt x="13292" y="945"/>
                </a:cubicBezTo>
                <a:cubicBezTo>
                  <a:pt x="13530" y="945"/>
                  <a:pt x="13767" y="945"/>
                  <a:pt x="13767" y="1080"/>
                </a:cubicBezTo>
                <a:cubicBezTo>
                  <a:pt x="13767" y="11610"/>
                  <a:pt x="13767" y="11610"/>
                  <a:pt x="13767" y="11610"/>
                </a:cubicBezTo>
                <a:cubicBezTo>
                  <a:pt x="13767" y="11745"/>
                  <a:pt x="13530" y="11745"/>
                  <a:pt x="13292" y="11745"/>
                </a:cubicBezTo>
                <a:cubicBezTo>
                  <a:pt x="11156" y="11745"/>
                  <a:pt x="11156" y="11745"/>
                  <a:pt x="11156" y="11745"/>
                </a:cubicBezTo>
                <a:cubicBezTo>
                  <a:pt x="11156" y="10935"/>
                  <a:pt x="9732" y="10260"/>
                  <a:pt x="8308" y="10260"/>
                </a:cubicBezTo>
                <a:cubicBezTo>
                  <a:pt x="7596" y="10260"/>
                  <a:pt x="6646" y="10395"/>
                  <a:pt x="6171" y="10665"/>
                </a:cubicBezTo>
                <a:close/>
                <a:moveTo>
                  <a:pt x="12343" y="12690"/>
                </a:moveTo>
                <a:cubicBezTo>
                  <a:pt x="11393" y="13905"/>
                  <a:pt x="11393" y="13905"/>
                  <a:pt x="11393" y="13905"/>
                </a:cubicBezTo>
                <a:cubicBezTo>
                  <a:pt x="11393" y="13635"/>
                  <a:pt x="11393" y="13230"/>
                  <a:pt x="11156" y="12690"/>
                </a:cubicBezTo>
                <a:lnTo>
                  <a:pt x="12343" y="12690"/>
                </a:lnTo>
                <a:close/>
                <a:moveTo>
                  <a:pt x="19464" y="13635"/>
                </a:moveTo>
                <a:cubicBezTo>
                  <a:pt x="19464" y="13635"/>
                  <a:pt x="19464" y="13635"/>
                  <a:pt x="19464" y="13770"/>
                </a:cubicBezTo>
                <a:cubicBezTo>
                  <a:pt x="19226" y="14580"/>
                  <a:pt x="16853" y="17955"/>
                  <a:pt x="15666" y="19575"/>
                </a:cubicBezTo>
                <a:cubicBezTo>
                  <a:pt x="15666" y="19710"/>
                  <a:pt x="15666" y="19710"/>
                  <a:pt x="15666" y="19845"/>
                </a:cubicBezTo>
                <a:cubicBezTo>
                  <a:pt x="15666" y="20655"/>
                  <a:pt x="15666" y="20655"/>
                  <a:pt x="15666" y="20655"/>
                </a:cubicBezTo>
                <a:cubicBezTo>
                  <a:pt x="9257" y="20655"/>
                  <a:pt x="9257" y="20655"/>
                  <a:pt x="9257" y="20655"/>
                </a:cubicBezTo>
                <a:cubicBezTo>
                  <a:pt x="9257" y="19845"/>
                  <a:pt x="9257" y="19845"/>
                  <a:pt x="9257" y="19845"/>
                </a:cubicBezTo>
                <a:cubicBezTo>
                  <a:pt x="9257" y="19710"/>
                  <a:pt x="9257" y="19575"/>
                  <a:pt x="9257" y="19575"/>
                </a:cubicBezTo>
                <a:cubicBezTo>
                  <a:pt x="7833" y="17820"/>
                  <a:pt x="7833" y="17820"/>
                  <a:pt x="7833" y="17820"/>
                </a:cubicBezTo>
                <a:cubicBezTo>
                  <a:pt x="7121" y="17145"/>
                  <a:pt x="6884" y="16335"/>
                  <a:pt x="6884" y="15525"/>
                </a:cubicBezTo>
                <a:cubicBezTo>
                  <a:pt x="6884" y="12015"/>
                  <a:pt x="6884" y="12015"/>
                  <a:pt x="6884" y="12015"/>
                </a:cubicBezTo>
                <a:cubicBezTo>
                  <a:pt x="6884" y="11745"/>
                  <a:pt x="7121" y="11475"/>
                  <a:pt x="7358" y="11340"/>
                </a:cubicBezTo>
                <a:cubicBezTo>
                  <a:pt x="7596" y="11205"/>
                  <a:pt x="7833" y="11205"/>
                  <a:pt x="8308" y="11205"/>
                </a:cubicBezTo>
                <a:cubicBezTo>
                  <a:pt x="9020" y="11205"/>
                  <a:pt x="9495" y="11475"/>
                  <a:pt x="9495" y="11880"/>
                </a:cubicBezTo>
                <a:cubicBezTo>
                  <a:pt x="9495" y="12015"/>
                  <a:pt x="9495" y="12150"/>
                  <a:pt x="9495" y="12285"/>
                </a:cubicBezTo>
                <a:cubicBezTo>
                  <a:pt x="9495" y="12285"/>
                  <a:pt x="9495" y="12285"/>
                  <a:pt x="9495" y="12285"/>
                </a:cubicBezTo>
                <a:cubicBezTo>
                  <a:pt x="9495" y="12285"/>
                  <a:pt x="9495" y="12285"/>
                  <a:pt x="9495" y="12285"/>
                </a:cubicBezTo>
                <a:cubicBezTo>
                  <a:pt x="9732" y="14850"/>
                  <a:pt x="10681" y="15390"/>
                  <a:pt x="11156" y="15525"/>
                </a:cubicBezTo>
                <a:cubicBezTo>
                  <a:pt x="11156" y="15660"/>
                  <a:pt x="11393" y="15660"/>
                  <a:pt x="11631" y="15660"/>
                </a:cubicBezTo>
                <a:cubicBezTo>
                  <a:pt x="11631" y="15660"/>
                  <a:pt x="11631" y="15660"/>
                  <a:pt x="11868" y="15660"/>
                </a:cubicBezTo>
                <a:cubicBezTo>
                  <a:pt x="12105" y="15525"/>
                  <a:pt x="12105" y="15525"/>
                  <a:pt x="12343" y="15390"/>
                </a:cubicBezTo>
                <a:cubicBezTo>
                  <a:pt x="14004" y="12690"/>
                  <a:pt x="14004" y="12690"/>
                  <a:pt x="14004" y="12690"/>
                </a:cubicBezTo>
                <a:cubicBezTo>
                  <a:pt x="14716" y="12555"/>
                  <a:pt x="15429" y="12150"/>
                  <a:pt x="15429" y="11610"/>
                </a:cubicBezTo>
                <a:cubicBezTo>
                  <a:pt x="15429" y="8370"/>
                  <a:pt x="15429" y="8370"/>
                  <a:pt x="15429" y="8370"/>
                </a:cubicBezTo>
                <a:cubicBezTo>
                  <a:pt x="17327" y="9855"/>
                  <a:pt x="20176" y="12285"/>
                  <a:pt x="19464" y="13635"/>
                </a:cubicBezTo>
                <a:close/>
                <a:moveTo>
                  <a:pt x="3560" y="1620"/>
                </a:moveTo>
                <a:cubicBezTo>
                  <a:pt x="3086" y="1620"/>
                  <a:pt x="2848" y="1755"/>
                  <a:pt x="2848" y="2025"/>
                </a:cubicBezTo>
                <a:cubicBezTo>
                  <a:pt x="2848" y="2835"/>
                  <a:pt x="2848" y="2835"/>
                  <a:pt x="2848" y="2835"/>
                </a:cubicBezTo>
                <a:cubicBezTo>
                  <a:pt x="2848" y="3105"/>
                  <a:pt x="3086" y="3375"/>
                  <a:pt x="3560" y="3375"/>
                </a:cubicBezTo>
                <a:cubicBezTo>
                  <a:pt x="4035" y="3375"/>
                  <a:pt x="4510" y="3105"/>
                  <a:pt x="4510" y="2835"/>
                </a:cubicBezTo>
                <a:cubicBezTo>
                  <a:pt x="4510" y="2025"/>
                  <a:pt x="4510" y="2025"/>
                  <a:pt x="4510" y="2025"/>
                </a:cubicBezTo>
                <a:cubicBezTo>
                  <a:pt x="4510" y="1755"/>
                  <a:pt x="4035" y="1620"/>
                  <a:pt x="3560" y="1620"/>
                </a:cubicBezTo>
                <a:close/>
                <a:moveTo>
                  <a:pt x="3560" y="3780"/>
                </a:moveTo>
                <a:cubicBezTo>
                  <a:pt x="3086" y="3780"/>
                  <a:pt x="2848" y="4050"/>
                  <a:pt x="2848" y="4320"/>
                </a:cubicBezTo>
                <a:cubicBezTo>
                  <a:pt x="2848" y="5130"/>
                  <a:pt x="2848" y="5130"/>
                  <a:pt x="2848" y="5130"/>
                </a:cubicBezTo>
                <a:cubicBezTo>
                  <a:pt x="2848" y="5400"/>
                  <a:pt x="3086" y="5535"/>
                  <a:pt x="3560" y="5535"/>
                </a:cubicBezTo>
                <a:cubicBezTo>
                  <a:pt x="4035" y="5535"/>
                  <a:pt x="4510" y="5400"/>
                  <a:pt x="4510" y="5130"/>
                </a:cubicBezTo>
                <a:cubicBezTo>
                  <a:pt x="4510" y="4320"/>
                  <a:pt x="4510" y="4320"/>
                  <a:pt x="4510" y="4320"/>
                </a:cubicBezTo>
                <a:cubicBezTo>
                  <a:pt x="4510" y="4050"/>
                  <a:pt x="4035" y="3780"/>
                  <a:pt x="3560" y="3780"/>
                </a:cubicBezTo>
                <a:close/>
                <a:moveTo>
                  <a:pt x="3560" y="5940"/>
                </a:moveTo>
                <a:cubicBezTo>
                  <a:pt x="3086" y="5940"/>
                  <a:pt x="2848" y="6210"/>
                  <a:pt x="2848" y="6480"/>
                </a:cubicBezTo>
                <a:cubicBezTo>
                  <a:pt x="2848" y="7290"/>
                  <a:pt x="2848" y="7290"/>
                  <a:pt x="2848" y="7290"/>
                </a:cubicBezTo>
                <a:cubicBezTo>
                  <a:pt x="2848" y="7560"/>
                  <a:pt x="3086" y="7695"/>
                  <a:pt x="3560" y="7695"/>
                </a:cubicBezTo>
                <a:cubicBezTo>
                  <a:pt x="4035" y="7695"/>
                  <a:pt x="4510" y="7560"/>
                  <a:pt x="4510" y="7290"/>
                </a:cubicBezTo>
                <a:cubicBezTo>
                  <a:pt x="4510" y="6480"/>
                  <a:pt x="4510" y="6480"/>
                  <a:pt x="4510" y="6480"/>
                </a:cubicBezTo>
                <a:cubicBezTo>
                  <a:pt x="4510" y="6210"/>
                  <a:pt x="4035" y="5940"/>
                  <a:pt x="3560" y="5940"/>
                </a:cubicBezTo>
                <a:close/>
                <a:moveTo>
                  <a:pt x="3560" y="8235"/>
                </a:moveTo>
                <a:cubicBezTo>
                  <a:pt x="3086" y="8235"/>
                  <a:pt x="2848" y="8370"/>
                  <a:pt x="2848" y="8640"/>
                </a:cubicBezTo>
                <a:cubicBezTo>
                  <a:pt x="2848" y="9450"/>
                  <a:pt x="2848" y="9450"/>
                  <a:pt x="2848" y="9450"/>
                </a:cubicBezTo>
                <a:cubicBezTo>
                  <a:pt x="2848" y="9720"/>
                  <a:pt x="3086" y="9990"/>
                  <a:pt x="3560" y="9990"/>
                </a:cubicBezTo>
                <a:cubicBezTo>
                  <a:pt x="4035" y="9990"/>
                  <a:pt x="4510" y="9720"/>
                  <a:pt x="4510" y="9450"/>
                </a:cubicBezTo>
                <a:cubicBezTo>
                  <a:pt x="4510" y="8640"/>
                  <a:pt x="4510" y="8640"/>
                  <a:pt x="4510" y="8640"/>
                </a:cubicBezTo>
                <a:cubicBezTo>
                  <a:pt x="4510" y="8370"/>
                  <a:pt x="4035" y="8235"/>
                  <a:pt x="3560" y="8235"/>
                </a:cubicBezTo>
                <a:close/>
                <a:moveTo>
                  <a:pt x="11631" y="8100"/>
                </a:moveTo>
                <a:cubicBezTo>
                  <a:pt x="11156" y="8100"/>
                  <a:pt x="10919" y="8235"/>
                  <a:pt x="10919" y="8505"/>
                </a:cubicBezTo>
                <a:cubicBezTo>
                  <a:pt x="10919" y="10125"/>
                  <a:pt x="10919" y="10125"/>
                  <a:pt x="10919" y="10125"/>
                </a:cubicBezTo>
                <a:cubicBezTo>
                  <a:pt x="10919" y="10395"/>
                  <a:pt x="11156" y="10530"/>
                  <a:pt x="11631" y="10530"/>
                </a:cubicBezTo>
                <a:cubicBezTo>
                  <a:pt x="12105" y="10530"/>
                  <a:pt x="12580" y="10395"/>
                  <a:pt x="12580" y="10125"/>
                </a:cubicBezTo>
                <a:cubicBezTo>
                  <a:pt x="12580" y="8505"/>
                  <a:pt x="12580" y="8505"/>
                  <a:pt x="12580" y="8505"/>
                </a:cubicBezTo>
                <a:cubicBezTo>
                  <a:pt x="12580" y="8235"/>
                  <a:pt x="12105" y="8100"/>
                  <a:pt x="11631" y="8100"/>
                </a:cubicBezTo>
                <a:close/>
                <a:moveTo>
                  <a:pt x="11631" y="1620"/>
                </a:moveTo>
                <a:cubicBezTo>
                  <a:pt x="8782" y="1620"/>
                  <a:pt x="8782" y="1620"/>
                  <a:pt x="8782" y="1620"/>
                </a:cubicBezTo>
                <a:cubicBezTo>
                  <a:pt x="8308" y="1620"/>
                  <a:pt x="7833" y="1755"/>
                  <a:pt x="7833" y="2025"/>
                </a:cubicBezTo>
                <a:cubicBezTo>
                  <a:pt x="7833" y="4725"/>
                  <a:pt x="7833" y="4725"/>
                  <a:pt x="7833" y="4725"/>
                </a:cubicBezTo>
                <a:cubicBezTo>
                  <a:pt x="7833" y="4995"/>
                  <a:pt x="8308" y="5130"/>
                  <a:pt x="8782" y="5130"/>
                </a:cubicBezTo>
                <a:cubicBezTo>
                  <a:pt x="11631" y="5130"/>
                  <a:pt x="11631" y="5130"/>
                  <a:pt x="11631" y="5130"/>
                </a:cubicBezTo>
                <a:cubicBezTo>
                  <a:pt x="12105" y="5130"/>
                  <a:pt x="12580" y="4995"/>
                  <a:pt x="12580" y="4725"/>
                </a:cubicBezTo>
                <a:cubicBezTo>
                  <a:pt x="12580" y="2025"/>
                  <a:pt x="12580" y="2025"/>
                  <a:pt x="12580" y="2025"/>
                </a:cubicBezTo>
                <a:cubicBezTo>
                  <a:pt x="12580" y="1755"/>
                  <a:pt x="12105" y="1620"/>
                  <a:pt x="11631" y="1620"/>
                </a:cubicBezTo>
                <a:close/>
                <a:moveTo>
                  <a:pt x="10919" y="4185"/>
                </a:moveTo>
                <a:cubicBezTo>
                  <a:pt x="9495" y="4185"/>
                  <a:pt x="9495" y="4185"/>
                  <a:pt x="9495" y="4185"/>
                </a:cubicBezTo>
                <a:cubicBezTo>
                  <a:pt x="9495" y="2565"/>
                  <a:pt x="9495" y="2565"/>
                  <a:pt x="9495" y="2565"/>
                </a:cubicBezTo>
                <a:cubicBezTo>
                  <a:pt x="10919" y="2565"/>
                  <a:pt x="10919" y="2565"/>
                  <a:pt x="10919" y="2565"/>
                </a:cubicBezTo>
                <a:lnTo>
                  <a:pt x="10919" y="41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95" name="Freeform 54"/>
          <p:cNvSpPr/>
          <p:nvPr/>
        </p:nvSpPr>
        <p:spPr>
          <a:xfrm>
            <a:off x="12493625" y="5803901"/>
            <a:ext cx="1089027" cy="1000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5622"/>
                </a:moveTo>
                <a:cubicBezTo>
                  <a:pt x="21600" y="5622"/>
                  <a:pt x="21600" y="5622"/>
                  <a:pt x="21600" y="5474"/>
                </a:cubicBezTo>
                <a:cubicBezTo>
                  <a:pt x="20385" y="296"/>
                  <a:pt x="20385" y="296"/>
                  <a:pt x="20385" y="296"/>
                </a:cubicBezTo>
                <a:cubicBezTo>
                  <a:pt x="20385" y="148"/>
                  <a:pt x="20115" y="0"/>
                  <a:pt x="19980" y="0"/>
                </a:cubicBezTo>
                <a:cubicBezTo>
                  <a:pt x="1620" y="0"/>
                  <a:pt x="1620" y="0"/>
                  <a:pt x="1620" y="0"/>
                </a:cubicBezTo>
                <a:cubicBezTo>
                  <a:pt x="1485" y="0"/>
                  <a:pt x="1215" y="148"/>
                  <a:pt x="1215" y="296"/>
                </a:cubicBezTo>
                <a:cubicBezTo>
                  <a:pt x="0" y="5474"/>
                  <a:pt x="0" y="5474"/>
                  <a:pt x="0" y="5474"/>
                </a:cubicBezTo>
                <a:cubicBezTo>
                  <a:pt x="0" y="5622"/>
                  <a:pt x="0" y="5622"/>
                  <a:pt x="0" y="5622"/>
                </a:cubicBezTo>
                <a:cubicBezTo>
                  <a:pt x="0" y="5622"/>
                  <a:pt x="0" y="5622"/>
                  <a:pt x="0" y="5622"/>
                </a:cubicBezTo>
                <a:cubicBezTo>
                  <a:pt x="0" y="7249"/>
                  <a:pt x="0" y="7249"/>
                  <a:pt x="0" y="7249"/>
                </a:cubicBezTo>
                <a:cubicBezTo>
                  <a:pt x="0" y="8137"/>
                  <a:pt x="405" y="9025"/>
                  <a:pt x="1215" y="9616"/>
                </a:cubicBezTo>
                <a:cubicBezTo>
                  <a:pt x="1215" y="21156"/>
                  <a:pt x="1215" y="21156"/>
                  <a:pt x="1215" y="21156"/>
                </a:cubicBezTo>
                <a:cubicBezTo>
                  <a:pt x="1215" y="21304"/>
                  <a:pt x="1350" y="21600"/>
                  <a:pt x="1620" y="21600"/>
                </a:cubicBezTo>
                <a:cubicBezTo>
                  <a:pt x="19980" y="21600"/>
                  <a:pt x="19980" y="21600"/>
                  <a:pt x="19980" y="21600"/>
                </a:cubicBezTo>
                <a:cubicBezTo>
                  <a:pt x="20250" y="21600"/>
                  <a:pt x="20385" y="21304"/>
                  <a:pt x="20385" y="21156"/>
                </a:cubicBezTo>
                <a:cubicBezTo>
                  <a:pt x="20385" y="9616"/>
                  <a:pt x="20385" y="9616"/>
                  <a:pt x="20385" y="9616"/>
                </a:cubicBezTo>
                <a:cubicBezTo>
                  <a:pt x="21195" y="9025"/>
                  <a:pt x="21600" y="8137"/>
                  <a:pt x="21600" y="7249"/>
                </a:cubicBezTo>
                <a:cubicBezTo>
                  <a:pt x="21600" y="5622"/>
                  <a:pt x="21600" y="5622"/>
                  <a:pt x="21600" y="5622"/>
                </a:cubicBezTo>
                <a:cubicBezTo>
                  <a:pt x="21600" y="5622"/>
                  <a:pt x="21600" y="5622"/>
                  <a:pt x="21600" y="5622"/>
                </a:cubicBezTo>
                <a:close/>
                <a:moveTo>
                  <a:pt x="2025" y="1036"/>
                </a:moveTo>
                <a:cubicBezTo>
                  <a:pt x="19575" y="1036"/>
                  <a:pt x="19575" y="1036"/>
                  <a:pt x="19575" y="1036"/>
                </a:cubicBezTo>
                <a:cubicBezTo>
                  <a:pt x="20520" y="5178"/>
                  <a:pt x="20520" y="5178"/>
                  <a:pt x="20520" y="5178"/>
                </a:cubicBezTo>
                <a:cubicBezTo>
                  <a:pt x="1080" y="5178"/>
                  <a:pt x="1080" y="5178"/>
                  <a:pt x="1080" y="5178"/>
                </a:cubicBezTo>
                <a:lnTo>
                  <a:pt x="2025" y="1036"/>
                </a:lnTo>
                <a:close/>
                <a:moveTo>
                  <a:pt x="16605" y="6214"/>
                </a:moveTo>
                <a:cubicBezTo>
                  <a:pt x="16605" y="7249"/>
                  <a:pt x="16605" y="7249"/>
                  <a:pt x="16605" y="7249"/>
                </a:cubicBezTo>
                <a:cubicBezTo>
                  <a:pt x="16605" y="8137"/>
                  <a:pt x="15795" y="9025"/>
                  <a:pt x="14985" y="9025"/>
                </a:cubicBezTo>
                <a:cubicBezTo>
                  <a:pt x="14040" y="9025"/>
                  <a:pt x="13365" y="8137"/>
                  <a:pt x="13365" y="7249"/>
                </a:cubicBezTo>
                <a:cubicBezTo>
                  <a:pt x="13365" y="6214"/>
                  <a:pt x="13365" y="6214"/>
                  <a:pt x="13365" y="6214"/>
                </a:cubicBezTo>
                <a:lnTo>
                  <a:pt x="16605" y="6214"/>
                </a:lnTo>
                <a:close/>
                <a:moveTo>
                  <a:pt x="12420" y="6214"/>
                </a:moveTo>
                <a:cubicBezTo>
                  <a:pt x="12420" y="7249"/>
                  <a:pt x="12420" y="7249"/>
                  <a:pt x="12420" y="7249"/>
                </a:cubicBezTo>
                <a:cubicBezTo>
                  <a:pt x="12420" y="8137"/>
                  <a:pt x="11745" y="9025"/>
                  <a:pt x="10800" y="9025"/>
                </a:cubicBezTo>
                <a:cubicBezTo>
                  <a:pt x="9855" y="9025"/>
                  <a:pt x="9180" y="8137"/>
                  <a:pt x="9180" y="7249"/>
                </a:cubicBezTo>
                <a:cubicBezTo>
                  <a:pt x="9180" y="6214"/>
                  <a:pt x="9180" y="6214"/>
                  <a:pt x="9180" y="6214"/>
                </a:cubicBezTo>
                <a:lnTo>
                  <a:pt x="12420" y="6214"/>
                </a:lnTo>
                <a:close/>
                <a:moveTo>
                  <a:pt x="8235" y="6214"/>
                </a:moveTo>
                <a:cubicBezTo>
                  <a:pt x="8235" y="7249"/>
                  <a:pt x="8235" y="7249"/>
                  <a:pt x="8235" y="7249"/>
                </a:cubicBezTo>
                <a:cubicBezTo>
                  <a:pt x="8235" y="8137"/>
                  <a:pt x="7560" y="9025"/>
                  <a:pt x="6615" y="9025"/>
                </a:cubicBezTo>
                <a:cubicBezTo>
                  <a:pt x="5805" y="9025"/>
                  <a:pt x="4995" y="8137"/>
                  <a:pt x="4995" y="7249"/>
                </a:cubicBezTo>
                <a:cubicBezTo>
                  <a:pt x="4995" y="6214"/>
                  <a:pt x="4995" y="6214"/>
                  <a:pt x="4995" y="6214"/>
                </a:cubicBezTo>
                <a:lnTo>
                  <a:pt x="8235" y="6214"/>
                </a:lnTo>
                <a:close/>
                <a:moveTo>
                  <a:pt x="945" y="7249"/>
                </a:moveTo>
                <a:cubicBezTo>
                  <a:pt x="945" y="6214"/>
                  <a:pt x="945" y="6214"/>
                  <a:pt x="945" y="6214"/>
                </a:cubicBezTo>
                <a:cubicBezTo>
                  <a:pt x="4185" y="6214"/>
                  <a:pt x="4185" y="6214"/>
                  <a:pt x="4185" y="6214"/>
                </a:cubicBezTo>
                <a:cubicBezTo>
                  <a:pt x="4185" y="7249"/>
                  <a:pt x="4185" y="7249"/>
                  <a:pt x="4185" y="7249"/>
                </a:cubicBezTo>
                <a:cubicBezTo>
                  <a:pt x="4185" y="8137"/>
                  <a:pt x="3375" y="9025"/>
                  <a:pt x="2565" y="9025"/>
                </a:cubicBezTo>
                <a:cubicBezTo>
                  <a:pt x="1620" y="9025"/>
                  <a:pt x="945" y="8137"/>
                  <a:pt x="945" y="7249"/>
                </a:cubicBezTo>
                <a:close/>
                <a:moveTo>
                  <a:pt x="7290" y="20564"/>
                </a:moveTo>
                <a:cubicBezTo>
                  <a:pt x="2025" y="20564"/>
                  <a:pt x="2025" y="20564"/>
                  <a:pt x="2025" y="20564"/>
                </a:cubicBezTo>
                <a:cubicBezTo>
                  <a:pt x="2025" y="16866"/>
                  <a:pt x="2025" y="16866"/>
                  <a:pt x="2025" y="16866"/>
                </a:cubicBezTo>
                <a:cubicBezTo>
                  <a:pt x="2025" y="12723"/>
                  <a:pt x="2025" y="12723"/>
                  <a:pt x="2025" y="12723"/>
                </a:cubicBezTo>
                <a:cubicBezTo>
                  <a:pt x="7290" y="12723"/>
                  <a:pt x="7290" y="12723"/>
                  <a:pt x="7290" y="12723"/>
                </a:cubicBezTo>
                <a:lnTo>
                  <a:pt x="7290" y="20564"/>
                </a:lnTo>
                <a:close/>
                <a:moveTo>
                  <a:pt x="13500" y="20564"/>
                </a:moveTo>
                <a:cubicBezTo>
                  <a:pt x="8100" y="20564"/>
                  <a:pt x="8100" y="20564"/>
                  <a:pt x="8100" y="20564"/>
                </a:cubicBezTo>
                <a:cubicBezTo>
                  <a:pt x="8100" y="12723"/>
                  <a:pt x="8100" y="12723"/>
                  <a:pt x="8100" y="12723"/>
                </a:cubicBezTo>
                <a:cubicBezTo>
                  <a:pt x="13500" y="12723"/>
                  <a:pt x="13500" y="12723"/>
                  <a:pt x="13500" y="12723"/>
                </a:cubicBezTo>
                <a:lnTo>
                  <a:pt x="13500" y="20564"/>
                </a:lnTo>
                <a:close/>
                <a:moveTo>
                  <a:pt x="19575" y="16866"/>
                </a:moveTo>
                <a:cubicBezTo>
                  <a:pt x="19575" y="20564"/>
                  <a:pt x="19575" y="20564"/>
                  <a:pt x="19575" y="20564"/>
                </a:cubicBezTo>
                <a:cubicBezTo>
                  <a:pt x="14310" y="20564"/>
                  <a:pt x="14310" y="20564"/>
                  <a:pt x="14310" y="20564"/>
                </a:cubicBezTo>
                <a:cubicBezTo>
                  <a:pt x="14310" y="12723"/>
                  <a:pt x="14310" y="12723"/>
                  <a:pt x="14310" y="12723"/>
                </a:cubicBezTo>
                <a:cubicBezTo>
                  <a:pt x="19575" y="12723"/>
                  <a:pt x="19575" y="12723"/>
                  <a:pt x="19575" y="12723"/>
                </a:cubicBezTo>
                <a:cubicBezTo>
                  <a:pt x="19575" y="16866"/>
                  <a:pt x="19575" y="16866"/>
                  <a:pt x="19575" y="16866"/>
                </a:cubicBezTo>
                <a:close/>
                <a:moveTo>
                  <a:pt x="19575" y="11688"/>
                </a:moveTo>
                <a:cubicBezTo>
                  <a:pt x="19575" y="11688"/>
                  <a:pt x="19575" y="11688"/>
                  <a:pt x="19575" y="11688"/>
                </a:cubicBezTo>
                <a:cubicBezTo>
                  <a:pt x="2025" y="11688"/>
                  <a:pt x="2025" y="11688"/>
                  <a:pt x="2025" y="11688"/>
                </a:cubicBezTo>
                <a:cubicBezTo>
                  <a:pt x="2025" y="9912"/>
                  <a:pt x="2025" y="9912"/>
                  <a:pt x="2025" y="9912"/>
                </a:cubicBezTo>
                <a:cubicBezTo>
                  <a:pt x="2160" y="9912"/>
                  <a:pt x="2430" y="9912"/>
                  <a:pt x="2565" y="9912"/>
                </a:cubicBezTo>
                <a:cubicBezTo>
                  <a:pt x="3375" y="9912"/>
                  <a:pt x="4185" y="9468"/>
                  <a:pt x="4590" y="8729"/>
                </a:cubicBezTo>
                <a:cubicBezTo>
                  <a:pt x="4995" y="9468"/>
                  <a:pt x="5805" y="9912"/>
                  <a:pt x="6615" y="9912"/>
                </a:cubicBezTo>
                <a:cubicBezTo>
                  <a:pt x="7560" y="9912"/>
                  <a:pt x="8235" y="9468"/>
                  <a:pt x="8775" y="8729"/>
                </a:cubicBezTo>
                <a:cubicBezTo>
                  <a:pt x="9180" y="9468"/>
                  <a:pt x="9990" y="9912"/>
                  <a:pt x="10800" y="9912"/>
                </a:cubicBezTo>
                <a:cubicBezTo>
                  <a:pt x="11610" y="9912"/>
                  <a:pt x="12420" y="9468"/>
                  <a:pt x="12825" y="8729"/>
                </a:cubicBezTo>
                <a:cubicBezTo>
                  <a:pt x="13365" y="9468"/>
                  <a:pt x="14040" y="9912"/>
                  <a:pt x="14985" y="9912"/>
                </a:cubicBezTo>
                <a:cubicBezTo>
                  <a:pt x="15795" y="9912"/>
                  <a:pt x="16605" y="9468"/>
                  <a:pt x="17010" y="8729"/>
                </a:cubicBezTo>
                <a:cubicBezTo>
                  <a:pt x="17415" y="9468"/>
                  <a:pt x="18225" y="9912"/>
                  <a:pt x="19035" y="9912"/>
                </a:cubicBezTo>
                <a:cubicBezTo>
                  <a:pt x="19170" y="9912"/>
                  <a:pt x="19440" y="9912"/>
                  <a:pt x="19575" y="9912"/>
                </a:cubicBezTo>
                <a:lnTo>
                  <a:pt x="19575" y="11688"/>
                </a:lnTo>
                <a:close/>
                <a:moveTo>
                  <a:pt x="20655" y="7249"/>
                </a:moveTo>
                <a:cubicBezTo>
                  <a:pt x="20655" y="8137"/>
                  <a:pt x="19980" y="9025"/>
                  <a:pt x="19035" y="9025"/>
                </a:cubicBezTo>
                <a:cubicBezTo>
                  <a:pt x="18225" y="9025"/>
                  <a:pt x="17415" y="8137"/>
                  <a:pt x="17415" y="7249"/>
                </a:cubicBezTo>
                <a:cubicBezTo>
                  <a:pt x="17415" y="6214"/>
                  <a:pt x="17415" y="6214"/>
                  <a:pt x="17415" y="6214"/>
                </a:cubicBezTo>
                <a:cubicBezTo>
                  <a:pt x="20655" y="6214"/>
                  <a:pt x="20655" y="6214"/>
                  <a:pt x="20655" y="6214"/>
                </a:cubicBezTo>
                <a:lnTo>
                  <a:pt x="20655" y="7249"/>
                </a:lnTo>
                <a:close/>
                <a:moveTo>
                  <a:pt x="5940" y="14647"/>
                </a:moveTo>
                <a:cubicBezTo>
                  <a:pt x="5805" y="14351"/>
                  <a:pt x="5535" y="14351"/>
                  <a:pt x="5265" y="14499"/>
                </a:cubicBezTo>
                <a:cubicBezTo>
                  <a:pt x="3645" y="15682"/>
                  <a:pt x="3645" y="15682"/>
                  <a:pt x="3645" y="15682"/>
                </a:cubicBezTo>
                <a:cubicBezTo>
                  <a:pt x="3375" y="15830"/>
                  <a:pt x="3375" y="16126"/>
                  <a:pt x="3510" y="16422"/>
                </a:cubicBezTo>
                <a:cubicBezTo>
                  <a:pt x="3645" y="16570"/>
                  <a:pt x="3780" y="16570"/>
                  <a:pt x="3915" y="16570"/>
                </a:cubicBezTo>
                <a:cubicBezTo>
                  <a:pt x="3915" y="16570"/>
                  <a:pt x="4050" y="16570"/>
                  <a:pt x="4185" y="16570"/>
                </a:cubicBezTo>
                <a:cubicBezTo>
                  <a:pt x="5805" y="15386"/>
                  <a:pt x="5805" y="15386"/>
                  <a:pt x="5805" y="15386"/>
                </a:cubicBezTo>
                <a:cubicBezTo>
                  <a:pt x="5940" y="15238"/>
                  <a:pt x="6075" y="14942"/>
                  <a:pt x="5940" y="14647"/>
                </a:cubicBezTo>
                <a:close/>
                <a:moveTo>
                  <a:pt x="5940" y="16866"/>
                </a:moveTo>
                <a:cubicBezTo>
                  <a:pt x="5805" y="16718"/>
                  <a:pt x="5535" y="16570"/>
                  <a:pt x="5265" y="16718"/>
                </a:cubicBezTo>
                <a:cubicBezTo>
                  <a:pt x="3645" y="17901"/>
                  <a:pt x="3645" y="17901"/>
                  <a:pt x="3645" y="17901"/>
                </a:cubicBezTo>
                <a:cubicBezTo>
                  <a:pt x="3375" y="18049"/>
                  <a:pt x="3375" y="18345"/>
                  <a:pt x="3510" y="18641"/>
                </a:cubicBezTo>
                <a:cubicBezTo>
                  <a:pt x="3645" y="18789"/>
                  <a:pt x="3780" y="18789"/>
                  <a:pt x="3915" y="18789"/>
                </a:cubicBezTo>
                <a:cubicBezTo>
                  <a:pt x="3915" y="18789"/>
                  <a:pt x="4050" y="18789"/>
                  <a:pt x="4185" y="18789"/>
                </a:cubicBezTo>
                <a:cubicBezTo>
                  <a:pt x="5805" y="17605"/>
                  <a:pt x="5805" y="17605"/>
                  <a:pt x="5805" y="17605"/>
                </a:cubicBezTo>
                <a:cubicBezTo>
                  <a:pt x="5940" y="17458"/>
                  <a:pt x="6075" y="17162"/>
                  <a:pt x="5940" y="16866"/>
                </a:cubicBezTo>
                <a:close/>
                <a:moveTo>
                  <a:pt x="18090" y="14647"/>
                </a:moveTo>
                <a:cubicBezTo>
                  <a:pt x="17955" y="14351"/>
                  <a:pt x="17685" y="14351"/>
                  <a:pt x="17415" y="14499"/>
                </a:cubicBezTo>
                <a:cubicBezTo>
                  <a:pt x="15795" y="15682"/>
                  <a:pt x="15795" y="15682"/>
                  <a:pt x="15795" y="15682"/>
                </a:cubicBezTo>
                <a:cubicBezTo>
                  <a:pt x="15660" y="15830"/>
                  <a:pt x="15525" y="16126"/>
                  <a:pt x="15660" y="16422"/>
                </a:cubicBezTo>
                <a:cubicBezTo>
                  <a:pt x="15795" y="16570"/>
                  <a:pt x="15930" y="16570"/>
                  <a:pt x="16065" y="16570"/>
                </a:cubicBezTo>
                <a:cubicBezTo>
                  <a:pt x="16200" y="16570"/>
                  <a:pt x="16200" y="16570"/>
                  <a:pt x="16335" y="16570"/>
                </a:cubicBezTo>
                <a:cubicBezTo>
                  <a:pt x="17955" y="15386"/>
                  <a:pt x="17955" y="15386"/>
                  <a:pt x="17955" y="15386"/>
                </a:cubicBezTo>
                <a:cubicBezTo>
                  <a:pt x="18225" y="15238"/>
                  <a:pt x="18225" y="14942"/>
                  <a:pt x="18090" y="14647"/>
                </a:cubicBezTo>
                <a:close/>
                <a:moveTo>
                  <a:pt x="18090" y="16866"/>
                </a:moveTo>
                <a:cubicBezTo>
                  <a:pt x="17955" y="16718"/>
                  <a:pt x="17685" y="16570"/>
                  <a:pt x="17415" y="16718"/>
                </a:cubicBezTo>
                <a:cubicBezTo>
                  <a:pt x="15795" y="17901"/>
                  <a:pt x="15795" y="17901"/>
                  <a:pt x="15795" y="17901"/>
                </a:cubicBezTo>
                <a:cubicBezTo>
                  <a:pt x="15660" y="18049"/>
                  <a:pt x="15525" y="18345"/>
                  <a:pt x="15660" y="18641"/>
                </a:cubicBezTo>
                <a:cubicBezTo>
                  <a:pt x="15795" y="18789"/>
                  <a:pt x="15930" y="18789"/>
                  <a:pt x="16065" y="18789"/>
                </a:cubicBezTo>
                <a:cubicBezTo>
                  <a:pt x="16200" y="18789"/>
                  <a:pt x="16200" y="18789"/>
                  <a:pt x="16335" y="18789"/>
                </a:cubicBezTo>
                <a:cubicBezTo>
                  <a:pt x="17955" y="17605"/>
                  <a:pt x="17955" y="17605"/>
                  <a:pt x="17955" y="17605"/>
                </a:cubicBezTo>
                <a:cubicBezTo>
                  <a:pt x="18225" y="17458"/>
                  <a:pt x="18225" y="17162"/>
                  <a:pt x="18090" y="16866"/>
                </a:cubicBezTo>
                <a:close/>
                <a:moveTo>
                  <a:pt x="9855" y="17753"/>
                </a:moveTo>
                <a:cubicBezTo>
                  <a:pt x="9855" y="17753"/>
                  <a:pt x="9855" y="17605"/>
                  <a:pt x="9855" y="17605"/>
                </a:cubicBezTo>
                <a:cubicBezTo>
                  <a:pt x="9855" y="17605"/>
                  <a:pt x="9855" y="17605"/>
                  <a:pt x="9855" y="17605"/>
                </a:cubicBezTo>
                <a:cubicBezTo>
                  <a:pt x="9855" y="17458"/>
                  <a:pt x="9855" y="17458"/>
                  <a:pt x="9720" y="17458"/>
                </a:cubicBezTo>
                <a:cubicBezTo>
                  <a:pt x="9720" y="17458"/>
                  <a:pt x="9720" y="17458"/>
                  <a:pt x="9720" y="17458"/>
                </a:cubicBezTo>
                <a:cubicBezTo>
                  <a:pt x="9720" y="17458"/>
                  <a:pt x="9720" y="17310"/>
                  <a:pt x="9585" y="17310"/>
                </a:cubicBezTo>
                <a:cubicBezTo>
                  <a:pt x="9585" y="17310"/>
                  <a:pt x="9585" y="17310"/>
                  <a:pt x="9585" y="17310"/>
                </a:cubicBezTo>
                <a:cubicBezTo>
                  <a:pt x="9450" y="17310"/>
                  <a:pt x="9450" y="17310"/>
                  <a:pt x="9315" y="17310"/>
                </a:cubicBezTo>
                <a:cubicBezTo>
                  <a:pt x="9315" y="17310"/>
                  <a:pt x="9315" y="17310"/>
                  <a:pt x="9315" y="17310"/>
                </a:cubicBezTo>
                <a:cubicBezTo>
                  <a:pt x="9315" y="17310"/>
                  <a:pt x="9180" y="17458"/>
                  <a:pt x="9180" y="17458"/>
                </a:cubicBezTo>
                <a:cubicBezTo>
                  <a:pt x="9180" y="17458"/>
                  <a:pt x="9180" y="17458"/>
                  <a:pt x="9180" y="17458"/>
                </a:cubicBezTo>
                <a:cubicBezTo>
                  <a:pt x="9180" y="17458"/>
                  <a:pt x="9180" y="17458"/>
                  <a:pt x="9045" y="17605"/>
                </a:cubicBezTo>
                <a:cubicBezTo>
                  <a:pt x="9045" y="17605"/>
                  <a:pt x="9045" y="17605"/>
                  <a:pt x="9045" y="17605"/>
                </a:cubicBezTo>
                <a:cubicBezTo>
                  <a:pt x="9045" y="17605"/>
                  <a:pt x="9045" y="17753"/>
                  <a:pt x="9045" y="17753"/>
                </a:cubicBezTo>
                <a:cubicBezTo>
                  <a:pt x="9045" y="17753"/>
                  <a:pt x="9045" y="17753"/>
                  <a:pt x="9045" y="17753"/>
                </a:cubicBezTo>
                <a:cubicBezTo>
                  <a:pt x="9045" y="17901"/>
                  <a:pt x="9045" y="17901"/>
                  <a:pt x="9045" y="17901"/>
                </a:cubicBezTo>
                <a:cubicBezTo>
                  <a:pt x="9045" y="17901"/>
                  <a:pt x="9045" y="17901"/>
                  <a:pt x="9045" y="18049"/>
                </a:cubicBezTo>
                <a:cubicBezTo>
                  <a:pt x="9045" y="18049"/>
                  <a:pt x="9045" y="18049"/>
                  <a:pt x="9045" y="18049"/>
                </a:cubicBezTo>
                <a:cubicBezTo>
                  <a:pt x="9180" y="18049"/>
                  <a:pt x="9180" y="18197"/>
                  <a:pt x="9180" y="18197"/>
                </a:cubicBezTo>
                <a:cubicBezTo>
                  <a:pt x="9180" y="18197"/>
                  <a:pt x="9180" y="18197"/>
                  <a:pt x="9180" y="18197"/>
                </a:cubicBezTo>
                <a:cubicBezTo>
                  <a:pt x="9180" y="18197"/>
                  <a:pt x="9315" y="18197"/>
                  <a:pt x="9315" y="18197"/>
                </a:cubicBezTo>
                <a:cubicBezTo>
                  <a:pt x="9315" y="18345"/>
                  <a:pt x="9315" y="18345"/>
                  <a:pt x="9315" y="18345"/>
                </a:cubicBezTo>
                <a:cubicBezTo>
                  <a:pt x="9450" y="18345"/>
                  <a:pt x="9450" y="18345"/>
                  <a:pt x="9450" y="18345"/>
                </a:cubicBezTo>
                <a:cubicBezTo>
                  <a:pt x="9450" y="18345"/>
                  <a:pt x="9585" y="18345"/>
                  <a:pt x="9585" y="18345"/>
                </a:cubicBezTo>
                <a:cubicBezTo>
                  <a:pt x="9585" y="18345"/>
                  <a:pt x="9585" y="18345"/>
                  <a:pt x="9585" y="18197"/>
                </a:cubicBezTo>
                <a:cubicBezTo>
                  <a:pt x="9720" y="18197"/>
                  <a:pt x="9720" y="18197"/>
                  <a:pt x="9720" y="18197"/>
                </a:cubicBezTo>
                <a:cubicBezTo>
                  <a:pt x="9720" y="18197"/>
                  <a:pt x="9720" y="18197"/>
                  <a:pt x="9720" y="18197"/>
                </a:cubicBezTo>
                <a:cubicBezTo>
                  <a:pt x="9855" y="18197"/>
                  <a:pt x="9855" y="18049"/>
                  <a:pt x="9855" y="18049"/>
                </a:cubicBezTo>
                <a:cubicBezTo>
                  <a:pt x="9855" y="18049"/>
                  <a:pt x="9855" y="18049"/>
                  <a:pt x="9855" y="18049"/>
                </a:cubicBezTo>
                <a:cubicBezTo>
                  <a:pt x="9855" y="17901"/>
                  <a:pt x="9855" y="17901"/>
                  <a:pt x="9855" y="17901"/>
                </a:cubicBezTo>
                <a:cubicBezTo>
                  <a:pt x="9855" y="17901"/>
                  <a:pt x="9855" y="17901"/>
                  <a:pt x="9855" y="17753"/>
                </a:cubicBezTo>
                <a:cubicBezTo>
                  <a:pt x="9855" y="17753"/>
                  <a:pt x="9855" y="17753"/>
                  <a:pt x="9855" y="1775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96" name="Freeform 55"/>
          <p:cNvSpPr/>
          <p:nvPr/>
        </p:nvSpPr>
        <p:spPr>
          <a:xfrm>
            <a:off x="12493625" y="7010402"/>
            <a:ext cx="1089027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45" y="12577"/>
                </a:moveTo>
                <a:cubicBezTo>
                  <a:pt x="16470" y="12577"/>
                  <a:pt x="15795" y="12714"/>
                  <a:pt x="15255" y="12987"/>
                </a:cubicBezTo>
                <a:cubicBezTo>
                  <a:pt x="14310" y="12441"/>
                  <a:pt x="13365" y="11894"/>
                  <a:pt x="12150" y="11620"/>
                </a:cubicBezTo>
                <a:cubicBezTo>
                  <a:pt x="14310" y="10663"/>
                  <a:pt x="15660" y="8476"/>
                  <a:pt x="15660" y="6015"/>
                </a:cubicBezTo>
                <a:cubicBezTo>
                  <a:pt x="15660" y="2734"/>
                  <a:pt x="12960" y="0"/>
                  <a:pt x="9720" y="0"/>
                </a:cubicBezTo>
                <a:cubicBezTo>
                  <a:pt x="6345" y="0"/>
                  <a:pt x="3645" y="2734"/>
                  <a:pt x="3645" y="6015"/>
                </a:cubicBezTo>
                <a:cubicBezTo>
                  <a:pt x="3645" y="8476"/>
                  <a:pt x="5130" y="10663"/>
                  <a:pt x="7155" y="11620"/>
                </a:cubicBezTo>
                <a:cubicBezTo>
                  <a:pt x="2970" y="12714"/>
                  <a:pt x="0" y="16678"/>
                  <a:pt x="0" y="21053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7145" y="21600"/>
                  <a:pt x="17145" y="21600"/>
                  <a:pt x="17145" y="21600"/>
                </a:cubicBezTo>
                <a:cubicBezTo>
                  <a:pt x="17145" y="21600"/>
                  <a:pt x="17145" y="21600"/>
                  <a:pt x="17145" y="21600"/>
                </a:cubicBezTo>
                <a:cubicBezTo>
                  <a:pt x="19575" y="21600"/>
                  <a:pt x="21600" y="19549"/>
                  <a:pt x="21600" y="17089"/>
                </a:cubicBezTo>
                <a:cubicBezTo>
                  <a:pt x="21600" y="14628"/>
                  <a:pt x="19575" y="12577"/>
                  <a:pt x="17145" y="12577"/>
                </a:cubicBezTo>
                <a:close/>
                <a:moveTo>
                  <a:pt x="945" y="20643"/>
                </a:moveTo>
                <a:cubicBezTo>
                  <a:pt x="1080" y="16678"/>
                  <a:pt x="3780" y="13397"/>
                  <a:pt x="7560" y="12441"/>
                </a:cubicBezTo>
                <a:cubicBezTo>
                  <a:pt x="7560" y="12441"/>
                  <a:pt x="7560" y="12441"/>
                  <a:pt x="7695" y="12441"/>
                </a:cubicBezTo>
                <a:cubicBezTo>
                  <a:pt x="7965" y="12304"/>
                  <a:pt x="8235" y="12030"/>
                  <a:pt x="8235" y="11620"/>
                </a:cubicBezTo>
                <a:cubicBezTo>
                  <a:pt x="8235" y="11347"/>
                  <a:pt x="7965" y="10937"/>
                  <a:pt x="7695" y="10800"/>
                </a:cubicBezTo>
                <a:cubicBezTo>
                  <a:pt x="5805" y="9980"/>
                  <a:pt x="4590" y="8203"/>
                  <a:pt x="4590" y="6015"/>
                </a:cubicBezTo>
                <a:cubicBezTo>
                  <a:pt x="4590" y="3281"/>
                  <a:pt x="6885" y="820"/>
                  <a:pt x="9720" y="820"/>
                </a:cubicBezTo>
                <a:cubicBezTo>
                  <a:pt x="12555" y="820"/>
                  <a:pt x="14850" y="3281"/>
                  <a:pt x="14850" y="6015"/>
                </a:cubicBezTo>
                <a:cubicBezTo>
                  <a:pt x="14850" y="8203"/>
                  <a:pt x="13635" y="9980"/>
                  <a:pt x="11745" y="10800"/>
                </a:cubicBezTo>
                <a:cubicBezTo>
                  <a:pt x="11340" y="10937"/>
                  <a:pt x="11205" y="11347"/>
                  <a:pt x="11205" y="11620"/>
                </a:cubicBezTo>
                <a:cubicBezTo>
                  <a:pt x="11205" y="12030"/>
                  <a:pt x="11475" y="12304"/>
                  <a:pt x="11745" y="12441"/>
                </a:cubicBezTo>
                <a:cubicBezTo>
                  <a:pt x="11745" y="12441"/>
                  <a:pt x="11880" y="12441"/>
                  <a:pt x="11880" y="12441"/>
                </a:cubicBezTo>
                <a:cubicBezTo>
                  <a:pt x="12825" y="12714"/>
                  <a:pt x="13635" y="12987"/>
                  <a:pt x="14445" y="13534"/>
                </a:cubicBezTo>
                <a:cubicBezTo>
                  <a:pt x="13500" y="14354"/>
                  <a:pt x="12825" y="15585"/>
                  <a:pt x="12825" y="17089"/>
                </a:cubicBezTo>
                <a:cubicBezTo>
                  <a:pt x="12825" y="18592"/>
                  <a:pt x="13500" y="19823"/>
                  <a:pt x="14580" y="20643"/>
                </a:cubicBezTo>
                <a:cubicBezTo>
                  <a:pt x="945" y="20643"/>
                  <a:pt x="945" y="20643"/>
                  <a:pt x="945" y="20643"/>
                </a:cubicBezTo>
                <a:close/>
                <a:moveTo>
                  <a:pt x="17145" y="20643"/>
                </a:moveTo>
                <a:cubicBezTo>
                  <a:pt x="15255" y="20643"/>
                  <a:pt x="13635" y="19003"/>
                  <a:pt x="13635" y="17089"/>
                </a:cubicBezTo>
                <a:cubicBezTo>
                  <a:pt x="13635" y="15038"/>
                  <a:pt x="15255" y="13534"/>
                  <a:pt x="17145" y="13534"/>
                </a:cubicBezTo>
                <a:cubicBezTo>
                  <a:pt x="19170" y="13534"/>
                  <a:pt x="20790" y="15038"/>
                  <a:pt x="20790" y="17089"/>
                </a:cubicBezTo>
                <a:cubicBezTo>
                  <a:pt x="20790" y="19003"/>
                  <a:pt x="19170" y="20643"/>
                  <a:pt x="17145" y="20643"/>
                </a:cubicBezTo>
                <a:close/>
                <a:moveTo>
                  <a:pt x="17685" y="15175"/>
                </a:moveTo>
                <a:cubicBezTo>
                  <a:pt x="16740" y="15175"/>
                  <a:pt x="16740" y="15175"/>
                  <a:pt x="16740" y="15175"/>
                </a:cubicBezTo>
                <a:cubicBezTo>
                  <a:pt x="16740" y="16678"/>
                  <a:pt x="16740" y="16678"/>
                  <a:pt x="16740" y="16678"/>
                </a:cubicBezTo>
                <a:cubicBezTo>
                  <a:pt x="15390" y="16678"/>
                  <a:pt x="15390" y="16678"/>
                  <a:pt x="15390" y="16678"/>
                </a:cubicBezTo>
                <a:cubicBezTo>
                  <a:pt x="15390" y="17499"/>
                  <a:pt x="15390" y="17499"/>
                  <a:pt x="15390" y="17499"/>
                </a:cubicBezTo>
                <a:cubicBezTo>
                  <a:pt x="16740" y="17499"/>
                  <a:pt x="16740" y="17499"/>
                  <a:pt x="16740" y="17499"/>
                </a:cubicBezTo>
                <a:cubicBezTo>
                  <a:pt x="16740" y="19003"/>
                  <a:pt x="16740" y="19003"/>
                  <a:pt x="16740" y="19003"/>
                </a:cubicBezTo>
                <a:cubicBezTo>
                  <a:pt x="17685" y="19003"/>
                  <a:pt x="17685" y="19003"/>
                  <a:pt x="17685" y="19003"/>
                </a:cubicBezTo>
                <a:cubicBezTo>
                  <a:pt x="17685" y="17499"/>
                  <a:pt x="17685" y="17499"/>
                  <a:pt x="17685" y="17499"/>
                </a:cubicBezTo>
                <a:cubicBezTo>
                  <a:pt x="19035" y="17499"/>
                  <a:pt x="19035" y="17499"/>
                  <a:pt x="19035" y="17499"/>
                </a:cubicBezTo>
                <a:cubicBezTo>
                  <a:pt x="19035" y="16678"/>
                  <a:pt x="19035" y="16678"/>
                  <a:pt x="19035" y="16678"/>
                </a:cubicBezTo>
                <a:cubicBezTo>
                  <a:pt x="17685" y="16678"/>
                  <a:pt x="17685" y="16678"/>
                  <a:pt x="17685" y="16678"/>
                </a:cubicBezTo>
                <a:lnTo>
                  <a:pt x="17685" y="151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97" name="Freeform 56"/>
          <p:cNvSpPr/>
          <p:nvPr/>
        </p:nvSpPr>
        <p:spPr>
          <a:xfrm>
            <a:off x="12601575" y="8245475"/>
            <a:ext cx="8794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523" y="0"/>
                </a:moveTo>
                <a:lnTo>
                  <a:pt x="1014" y="0"/>
                </a:lnTo>
                <a:lnTo>
                  <a:pt x="1014" y="1873"/>
                </a:lnTo>
                <a:lnTo>
                  <a:pt x="0" y="1873"/>
                </a:lnTo>
                <a:lnTo>
                  <a:pt x="0" y="2684"/>
                </a:lnTo>
                <a:lnTo>
                  <a:pt x="1014" y="2684"/>
                </a:lnTo>
                <a:lnTo>
                  <a:pt x="1014" y="3808"/>
                </a:lnTo>
                <a:lnTo>
                  <a:pt x="0" y="3808"/>
                </a:lnTo>
                <a:lnTo>
                  <a:pt x="0" y="4620"/>
                </a:lnTo>
                <a:lnTo>
                  <a:pt x="1014" y="4620"/>
                </a:lnTo>
                <a:lnTo>
                  <a:pt x="1014" y="5681"/>
                </a:lnTo>
                <a:lnTo>
                  <a:pt x="0" y="5681"/>
                </a:lnTo>
                <a:lnTo>
                  <a:pt x="0" y="6492"/>
                </a:lnTo>
                <a:lnTo>
                  <a:pt x="1014" y="6492"/>
                </a:lnTo>
                <a:lnTo>
                  <a:pt x="1014" y="7554"/>
                </a:lnTo>
                <a:lnTo>
                  <a:pt x="0" y="7554"/>
                </a:lnTo>
                <a:lnTo>
                  <a:pt x="0" y="8365"/>
                </a:lnTo>
                <a:lnTo>
                  <a:pt x="1014" y="8365"/>
                </a:lnTo>
                <a:lnTo>
                  <a:pt x="1014" y="9427"/>
                </a:lnTo>
                <a:lnTo>
                  <a:pt x="0" y="9427"/>
                </a:lnTo>
                <a:lnTo>
                  <a:pt x="0" y="10238"/>
                </a:lnTo>
                <a:lnTo>
                  <a:pt x="1014" y="10238"/>
                </a:lnTo>
                <a:lnTo>
                  <a:pt x="1014" y="11362"/>
                </a:lnTo>
                <a:lnTo>
                  <a:pt x="0" y="11362"/>
                </a:lnTo>
                <a:lnTo>
                  <a:pt x="0" y="12173"/>
                </a:lnTo>
                <a:lnTo>
                  <a:pt x="1014" y="12173"/>
                </a:lnTo>
                <a:lnTo>
                  <a:pt x="1014" y="13235"/>
                </a:lnTo>
                <a:lnTo>
                  <a:pt x="0" y="13235"/>
                </a:lnTo>
                <a:lnTo>
                  <a:pt x="0" y="14046"/>
                </a:lnTo>
                <a:lnTo>
                  <a:pt x="1014" y="14046"/>
                </a:lnTo>
                <a:lnTo>
                  <a:pt x="1014" y="15108"/>
                </a:lnTo>
                <a:lnTo>
                  <a:pt x="0" y="15108"/>
                </a:lnTo>
                <a:lnTo>
                  <a:pt x="0" y="15919"/>
                </a:lnTo>
                <a:lnTo>
                  <a:pt x="1014" y="15919"/>
                </a:lnTo>
                <a:lnTo>
                  <a:pt x="1014" y="16980"/>
                </a:lnTo>
                <a:lnTo>
                  <a:pt x="0" y="16980"/>
                </a:lnTo>
                <a:lnTo>
                  <a:pt x="0" y="17792"/>
                </a:lnTo>
                <a:lnTo>
                  <a:pt x="1014" y="17792"/>
                </a:lnTo>
                <a:lnTo>
                  <a:pt x="1014" y="18916"/>
                </a:lnTo>
                <a:lnTo>
                  <a:pt x="0" y="18916"/>
                </a:lnTo>
                <a:lnTo>
                  <a:pt x="0" y="19727"/>
                </a:lnTo>
                <a:lnTo>
                  <a:pt x="1014" y="19727"/>
                </a:lnTo>
                <a:lnTo>
                  <a:pt x="1014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4523" y="0"/>
                </a:lnTo>
                <a:close/>
                <a:moveTo>
                  <a:pt x="20586" y="812"/>
                </a:moveTo>
                <a:lnTo>
                  <a:pt x="20586" y="3808"/>
                </a:lnTo>
                <a:lnTo>
                  <a:pt x="4991" y="3808"/>
                </a:lnTo>
                <a:lnTo>
                  <a:pt x="4991" y="812"/>
                </a:lnTo>
                <a:lnTo>
                  <a:pt x="20586" y="812"/>
                </a:lnTo>
                <a:close/>
                <a:moveTo>
                  <a:pt x="4991" y="4620"/>
                </a:moveTo>
                <a:lnTo>
                  <a:pt x="20586" y="4620"/>
                </a:lnTo>
                <a:lnTo>
                  <a:pt x="20586" y="16980"/>
                </a:lnTo>
                <a:lnTo>
                  <a:pt x="4991" y="16980"/>
                </a:lnTo>
                <a:lnTo>
                  <a:pt x="4991" y="4620"/>
                </a:lnTo>
                <a:close/>
                <a:moveTo>
                  <a:pt x="2027" y="20788"/>
                </a:moveTo>
                <a:lnTo>
                  <a:pt x="2027" y="19727"/>
                </a:lnTo>
                <a:lnTo>
                  <a:pt x="3041" y="19727"/>
                </a:lnTo>
                <a:lnTo>
                  <a:pt x="3041" y="18916"/>
                </a:lnTo>
                <a:lnTo>
                  <a:pt x="2027" y="18916"/>
                </a:lnTo>
                <a:lnTo>
                  <a:pt x="2027" y="17792"/>
                </a:lnTo>
                <a:lnTo>
                  <a:pt x="3041" y="17792"/>
                </a:lnTo>
                <a:lnTo>
                  <a:pt x="3041" y="16980"/>
                </a:lnTo>
                <a:lnTo>
                  <a:pt x="2027" y="16980"/>
                </a:lnTo>
                <a:lnTo>
                  <a:pt x="2027" y="15919"/>
                </a:lnTo>
                <a:lnTo>
                  <a:pt x="3041" y="15919"/>
                </a:lnTo>
                <a:lnTo>
                  <a:pt x="3041" y="15108"/>
                </a:lnTo>
                <a:lnTo>
                  <a:pt x="2027" y="15108"/>
                </a:lnTo>
                <a:lnTo>
                  <a:pt x="2027" y="14046"/>
                </a:lnTo>
                <a:lnTo>
                  <a:pt x="3041" y="14046"/>
                </a:lnTo>
                <a:lnTo>
                  <a:pt x="3041" y="13235"/>
                </a:lnTo>
                <a:lnTo>
                  <a:pt x="2027" y="13235"/>
                </a:lnTo>
                <a:lnTo>
                  <a:pt x="2027" y="12173"/>
                </a:lnTo>
                <a:lnTo>
                  <a:pt x="3041" y="12173"/>
                </a:lnTo>
                <a:lnTo>
                  <a:pt x="3041" y="11362"/>
                </a:lnTo>
                <a:lnTo>
                  <a:pt x="2027" y="11362"/>
                </a:lnTo>
                <a:lnTo>
                  <a:pt x="2027" y="10238"/>
                </a:lnTo>
                <a:lnTo>
                  <a:pt x="3041" y="10238"/>
                </a:lnTo>
                <a:lnTo>
                  <a:pt x="3041" y="9427"/>
                </a:lnTo>
                <a:lnTo>
                  <a:pt x="2027" y="9427"/>
                </a:lnTo>
                <a:lnTo>
                  <a:pt x="2027" y="8365"/>
                </a:lnTo>
                <a:lnTo>
                  <a:pt x="3041" y="8365"/>
                </a:lnTo>
                <a:lnTo>
                  <a:pt x="3041" y="7554"/>
                </a:lnTo>
                <a:lnTo>
                  <a:pt x="2027" y="7554"/>
                </a:lnTo>
                <a:lnTo>
                  <a:pt x="2027" y="6492"/>
                </a:lnTo>
                <a:lnTo>
                  <a:pt x="3041" y="6492"/>
                </a:lnTo>
                <a:lnTo>
                  <a:pt x="3041" y="5681"/>
                </a:lnTo>
                <a:lnTo>
                  <a:pt x="2027" y="5681"/>
                </a:lnTo>
                <a:lnTo>
                  <a:pt x="2027" y="4620"/>
                </a:lnTo>
                <a:lnTo>
                  <a:pt x="3041" y="4620"/>
                </a:lnTo>
                <a:lnTo>
                  <a:pt x="3041" y="3808"/>
                </a:lnTo>
                <a:lnTo>
                  <a:pt x="2027" y="3808"/>
                </a:lnTo>
                <a:lnTo>
                  <a:pt x="2027" y="2684"/>
                </a:lnTo>
                <a:lnTo>
                  <a:pt x="3041" y="2684"/>
                </a:lnTo>
                <a:lnTo>
                  <a:pt x="3041" y="1873"/>
                </a:lnTo>
                <a:lnTo>
                  <a:pt x="2027" y="1873"/>
                </a:lnTo>
                <a:lnTo>
                  <a:pt x="2027" y="812"/>
                </a:lnTo>
                <a:lnTo>
                  <a:pt x="4055" y="812"/>
                </a:lnTo>
                <a:lnTo>
                  <a:pt x="4055" y="20788"/>
                </a:lnTo>
                <a:lnTo>
                  <a:pt x="2027" y="20788"/>
                </a:lnTo>
                <a:close/>
                <a:moveTo>
                  <a:pt x="4991" y="20788"/>
                </a:moveTo>
                <a:lnTo>
                  <a:pt x="4991" y="17792"/>
                </a:lnTo>
                <a:lnTo>
                  <a:pt x="20586" y="17792"/>
                </a:lnTo>
                <a:lnTo>
                  <a:pt x="20586" y="20788"/>
                </a:lnTo>
                <a:lnTo>
                  <a:pt x="4991" y="20788"/>
                </a:lnTo>
                <a:close/>
                <a:moveTo>
                  <a:pt x="9669" y="8615"/>
                </a:moveTo>
                <a:lnTo>
                  <a:pt x="15908" y="8615"/>
                </a:lnTo>
                <a:lnTo>
                  <a:pt x="15908" y="9427"/>
                </a:lnTo>
                <a:lnTo>
                  <a:pt x="9669" y="9427"/>
                </a:lnTo>
                <a:lnTo>
                  <a:pt x="9669" y="8615"/>
                </a:lnTo>
                <a:close/>
                <a:moveTo>
                  <a:pt x="7330" y="10425"/>
                </a:moveTo>
                <a:lnTo>
                  <a:pt x="18247" y="10425"/>
                </a:lnTo>
                <a:lnTo>
                  <a:pt x="18247" y="11175"/>
                </a:lnTo>
                <a:lnTo>
                  <a:pt x="7330" y="11175"/>
                </a:lnTo>
                <a:lnTo>
                  <a:pt x="7330" y="10425"/>
                </a:lnTo>
                <a:close/>
                <a:moveTo>
                  <a:pt x="7330" y="12173"/>
                </a:moveTo>
                <a:lnTo>
                  <a:pt x="18247" y="12173"/>
                </a:lnTo>
                <a:lnTo>
                  <a:pt x="18247" y="12985"/>
                </a:lnTo>
                <a:lnTo>
                  <a:pt x="7330" y="12985"/>
                </a:lnTo>
                <a:lnTo>
                  <a:pt x="7330" y="1217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98" name="Freeform 57"/>
          <p:cNvSpPr/>
          <p:nvPr/>
        </p:nvSpPr>
        <p:spPr>
          <a:xfrm>
            <a:off x="12493625" y="9563102"/>
            <a:ext cx="1089027" cy="885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670"/>
                </a:moveTo>
                <a:cubicBezTo>
                  <a:pt x="20655" y="335"/>
                  <a:pt x="20115" y="0"/>
                  <a:pt x="19575" y="0"/>
                </a:cubicBezTo>
                <a:cubicBezTo>
                  <a:pt x="6210" y="0"/>
                  <a:pt x="6210" y="0"/>
                  <a:pt x="6210" y="0"/>
                </a:cubicBezTo>
                <a:cubicBezTo>
                  <a:pt x="5670" y="0"/>
                  <a:pt x="5130" y="335"/>
                  <a:pt x="4725" y="670"/>
                </a:cubicBezTo>
                <a:cubicBezTo>
                  <a:pt x="4455" y="1172"/>
                  <a:pt x="4185" y="1842"/>
                  <a:pt x="4185" y="2512"/>
                </a:cubicBezTo>
                <a:cubicBezTo>
                  <a:pt x="4185" y="7033"/>
                  <a:pt x="4185" y="7033"/>
                  <a:pt x="4185" y="7033"/>
                </a:cubicBezTo>
                <a:cubicBezTo>
                  <a:pt x="1755" y="7033"/>
                  <a:pt x="1755" y="7033"/>
                  <a:pt x="1755" y="7033"/>
                </a:cubicBezTo>
                <a:cubicBezTo>
                  <a:pt x="1215" y="7033"/>
                  <a:pt x="810" y="7200"/>
                  <a:pt x="540" y="7535"/>
                </a:cubicBezTo>
                <a:cubicBezTo>
                  <a:pt x="135" y="8037"/>
                  <a:pt x="0" y="8540"/>
                  <a:pt x="0" y="9042"/>
                </a:cubicBezTo>
                <a:cubicBezTo>
                  <a:pt x="0" y="17079"/>
                  <a:pt x="0" y="17079"/>
                  <a:pt x="0" y="17079"/>
                </a:cubicBezTo>
                <a:cubicBezTo>
                  <a:pt x="0" y="17581"/>
                  <a:pt x="135" y="18084"/>
                  <a:pt x="540" y="18586"/>
                </a:cubicBezTo>
                <a:cubicBezTo>
                  <a:pt x="810" y="18921"/>
                  <a:pt x="1215" y="19088"/>
                  <a:pt x="1755" y="19088"/>
                </a:cubicBezTo>
                <a:cubicBezTo>
                  <a:pt x="1755" y="20930"/>
                  <a:pt x="1755" y="20930"/>
                  <a:pt x="1755" y="20930"/>
                </a:cubicBezTo>
                <a:cubicBezTo>
                  <a:pt x="1755" y="21265"/>
                  <a:pt x="1890" y="21433"/>
                  <a:pt x="2025" y="21600"/>
                </a:cubicBezTo>
                <a:cubicBezTo>
                  <a:pt x="2025" y="21600"/>
                  <a:pt x="2160" y="21600"/>
                  <a:pt x="2160" y="21600"/>
                </a:cubicBezTo>
                <a:cubicBezTo>
                  <a:pt x="2295" y="21600"/>
                  <a:pt x="2430" y="21600"/>
                  <a:pt x="2565" y="21433"/>
                </a:cubicBezTo>
                <a:cubicBezTo>
                  <a:pt x="4455" y="19088"/>
                  <a:pt x="4455" y="19088"/>
                  <a:pt x="4455" y="19088"/>
                </a:cubicBezTo>
                <a:cubicBezTo>
                  <a:pt x="12555" y="19088"/>
                  <a:pt x="12555" y="19088"/>
                  <a:pt x="12555" y="19088"/>
                </a:cubicBezTo>
                <a:cubicBezTo>
                  <a:pt x="12960" y="19088"/>
                  <a:pt x="13365" y="18921"/>
                  <a:pt x="13770" y="18586"/>
                </a:cubicBezTo>
                <a:cubicBezTo>
                  <a:pt x="14040" y="18084"/>
                  <a:pt x="14175" y="17581"/>
                  <a:pt x="14175" y="17079"/>
                </a:cubicBezTo>
                <a:cubicBezTo>
                  <a:pt x="14175" y="14902"/>
                  <a:pt x="14175" y="14902"/>
                  <a:pt x="14175" y="14902"/>
                </a:cubicBezTo>
                <a:cubicBezTo>
                  <a:pt x="16335" y="14902"/>
                  <a:pt x="16335" y="14902"/>
                  <a:pt x="16335" y="14902"/>
                </a:cubicBezTo>
                <a:cubicBezTo>
                  <a:pt x="18630" y="17749"/>
                  <a:pt x="18630" y="17749"/>
                  <a:pt x="18630" y="17749"/>
                </a:cubicBezTo>
                <a:cubicBezTo>
                  <a:pt x="18630" y="17749"/>
                  <a:pt x="18765" y="17916"/>
                  <a:pt x="18900" y="17916"/>
                </a:cubicBezTo>
                <a:cubicBezTo>
                  <a:pt x="19035" y="17916"/>
                  <a:pt x="19035" y="17916"/>
                  <a:pt x="19170" y="17749"/>
                </a:cubicBezTo>
                <a:cubicBezTo>
                  <a:pt x="19305" y="17749"/>
                  <a:pt x="19440" y="17414"/>
                  <a:pt x="19440" y="17247"/>
                </a:cubicBezTo>
                <a:cubicBezTo>
                  <a:pt x="19440" y="14902"/>
                  <a:pt x="19440" y="14902"/>
                  <a:pt x="19440" y="14902"/>
                </a:cubicBezTo>
                <a:cubicBezTo>
                  <a:pt x="19575" y="14902"/>
                  <a:pt x="19575" y="14902"/>
                  <a:pt x="19575" y="14902"/>
                </a:cubicBezTo>
                <a:cubicBezTo>
                  <a:pt x="20115" y="14902"/>
                  <a:pt x="20655" y="14567"/>
                  <a:pt x="21060" y="14065"/>
                </a:cubicBezTo>
                <a:cubicBezTo>
                  <a:pt x="21330" y="13563"/>
                  <a:pt x="21600" y="13060"/>
                  <a:pt x="21600" y="12391"/>
                </a:cubicBezTo>
                <a:cubicBezTo>
                  <a:pt x="21600" y="2512"/>
                  <a:pt x="21600" y="2512"/>
                  <a:pt x="21600" y="2512"/>
                </a:cubicBezTo>
                <a:cubicBezTo>
                  <a:pt x="21600" y="1842"/>
                  <a:pt x="21330" y="1172"/>
                  <a:pt x="21060" y="670"/>
                </a:cubicBezTo>
                <a:close/>
                <a:moveTo>
                  <a:pt x="13500" y="17079"/>
                </a:moveTo>
                <a:cubicBezTo>
                  <a:pt x="13500" y="17414"/>
                  <a:pt x="13365" y="17581"/>
                  <a:pt x="13230" y="17916"/>
                </a:cubicBezTo>
                <a:cubicBezTo>
                  <a:pt x="12960" y="18084"/>
                  <a:pt x="12825" y="18251"/>
                  <a:pt x="12555" y="18251"/>
                </a:cubicBezTo>
                <a:cubicBezTo>
                  <a:pt x="4050" y="18251"/>
                  <a:pt x="4050" y="18251"/>
                  <a:pt x="4050" y="18251"/>
                </a:cubicBezTo>
                <a:cubicBezTo>
                  <a:pt x="2430" y="20260"/>
                  <a:pt x="2430" y="20260"/>
                  <a:pt x="2430" y="20260"/>
                </a:cubicBezTo>
                <a:cubicBezTo>
                  <a:pt x="2430" y="18251"/>
                  <a:pt x="2430" y="18251"/>
                  <a:pt x="2430" y="18251"/>
                </a:cubicBezTo>
                <a:cubicBezTo>
                  <a:pt x="1755" y="18251"/>
                  <a:pt x="1755" y="18251"/>
                  <a:pt x="1755" y="18251"/>
                </a:cubicBezTo>
                <a:cubicBezTo>
                  <a:pt x="1485" y="18251"/>
                  <a:pt x="1215" y="18084"/>
                  <a:pt x="1080" y="17916"/>
                </a:cubicBezTo>
                <a:cubicBezTo>
                  <a:pt x="810" y="17581"/>
                  <a:pt x="810" y="17414"/>
                  <a:pt x="810" y="17079"/>
                </a:cubicBezTo>
                <a:cubicBezTo>
                  <a:pt x="810" y="9042"/>
                  <a:pt x="810" y="9042"/>
                  <a:pt x="810" y="9042"/>
                </a:cubicBezTo>
                <a:cubicBezTo>
                  <a:pt x="810" y="8707"/>
                  <a:pt x="810" y="8540"/>
                  <a:pt x="1080" y="8205"/>
                </a:cubicBezTo>
                <a:cubicBezTo>
                  <a:pt x="1215" y="8037"/>
                  <a:pt x="1485" y="7870"/>
                  <a:pt x="1755" y="7870"/>
                </a:cubicBezTo>
                <a:cubicBezTo>
                  <a:pt x="4185" y="7870"/>
                  <a:pt x="4185" y="7870"/>
                  <a:pt x="4185" y="7870"/>
                </a:cubicBezTo>
                <a:cubicBezTo>
                  <a:pt x="4185" y="12391"/>
                  <a:pt x="4185" y="12391"/>
                  <a:pt x="4185" y="12391"/>
                </a:cubicBezTo>
                <a:cubicBezTo>
                  <a:pt x="4185" y="13060"/>
                  <a:pt x="4455" y="13563"/>
                  <a:pt x="4725" y="14065"/>
                </a:cubicBezTo>
                <a:cubicBezTo>
                  <a:pt x="5130" y="14567"/>
                  <a:pt x="5670" y="14902"/>
                  <a:pt x="6210" y="14902"/>
                </a:cubicBezTo>
                <a:cubicBezTo>
                  <a:pt x="13500" y="14902"/>
                  <a:pt x="13500" y="14902"/>
                  <a:pt x="13500" y="14902"/>
                </a:cubicBezTo>
                <a:lnTo>
                  <a:pt x="13500" y="17079"/>
                </a:lnTo>
                <a:close/>
                <a:moveTo>
                  <a:pt x="20790" y="12391"/>
                </a:moveTo>
                <a:cubicBezTo>
                  <a:pt x="20790" y="12726"/>
                  <a:pt x="20655" y="13228"/>
                  <a:pt x="20520" y="13395"/>
                </a:cubicBezTo>
                <a:cubicBezTo>
                  <a:pt x="20250" y="13730"/>
                  <a:pt x="19845" y="13898"/>
                  <a:pt x="19575" y="13898"/>
                </a:cubicBezTo>
                <a:cubicBezTo>
                  <a:pt x="18765" y="13898"/>
                  <a:pt x="18765" y="13898"/>
                  <a:pt x="18765" y="13898"/>
                </a:cubicBezTo>
                <a:cubicBezTo>
                  <a:pt x="18765" y="16577"/>
                  <a:pt x="18765" y="16577"/>
                  <a:pt x="18765" y="16577"/>
                </a:cubicBezTo>
                <a:cubicBezTo>
                  <a:pt x="16605" y="13898"/>
                  <a:pt x="16605" y="13898"/>
                  <a:pt x="16605" y="13898"/>
                </a:cubicBezTo>
                <a:cubicBezTo>
                  <a:pt x="6210" y="13898"/>
                  <a:pt x="6210" y="13898"/>
                  <a:pt x="6210" y="13898"/>
                </a:cubicBezTo>
                <a:cubicBezTo>
                  <a:pt x="5940" y="13898"/>
                  <a:pt x="5535" y="13730"/>
                  <a:pt x="5265" y="13395"/>
                </a:cubicBezTo>
                <a:cubicBezTo>
                  <a:pt x="4995" y="13228"/>
                  <a:pt x="4860" y="12726"/>
                  <a:pt x="4860" y="12391"/>
                </a:cubicBezTo>
                <a:cubicBezTo>
                  <a:pt x="4860" y="2512"/>
                  <a:pt x="4860" y="2512"/>
                  <a:pt x="4860" y="2512"/>
                </a:cubicBezTo>
                <a:cubicBezTo>
                  <a:pt x="4860" y="2177"/>
                  <a:pt x="4995" y="1674"/>
                  <a:pt x="5265" y="1340"/>
                </a:cubicBezTo>
                <a:cubicBezTo>
                  <a:pt x="5535" y="1172"/>
                  <a:pt x="5940" y="1005"/>
                  <a:pt x="6210" y="1005"/>
                </a:cubicBezTo>
                <a:cubicBezTo>
                  <a:pt x="19575" y="1005"/>
                  <a:pt x="19575" y="1005"/>
                  <a:pt x="19575" y="1005"/>
                </a:cubicBezTo>
                <a:cubicBezTo>
                  <a:pt x="19845" y="1005"/>
                  <a:pt x="20250" y="1172"/>
                  <a:pt x="20520" y="1340"/>
                </a:cubicBezTo>
                <a:cubicBezTo>
                  <a:pt x="20655" y="1674"/>
                  <a:pt x="20790" y="2177"/>
                  <a:pt x="20790" y="2512"/>
                </a:cubicBezTo>
                <a:lnTo>
                  <a:pt x="20790" y="12391"/>
                </a:lnTo>
                <a:close/>
                <a:moveTo>
                  <a:pt x="11070" y="7033"/>
                </a:moveTo>
                <a:cubicBezTo>
                  <a:pt x="11745" y="7033"/>
                  <a:pt x="11745" y="7033"/>
                  <a:pt x="11745" y="7033"/>
                </a:cubicBezTo>
                <a:cubicBezTo>
                  <a:pt x="11745" y="7870"/>
                  <a:pt x="11745" y="7870"/>
                  <a:pt x="11745" y="7870"/>
                </a:cubicBezTo>
                <a:cubicBezTo>
                  <a:pt x="11070" y="7870"/>
                  <a:pt x="11070" y="7870"/>
                  <a:pt x="11070" y="7870"/>
                </a:cubicBezTo>
                <a:lnTo>
                  <a:pt x="11070" y="7033"/>
                </a:lnTo>
                <a:close/>
                <a:moveTo>
                  <a:pt x="12555" y="7033"/>
                </a:moveTo>
                <a:cubicBezTo>
                  <a:pt x="13230" y="7033"/>
                  <a:pt x="13230" y="7033"/>
                  <a:pt x="13230" y="7033"/>
                </a:cubicBezTo>
                <a:cubicBezTo>
                  <a:pt x="13230" y="7870"/>
                  <a:pt x="13230" y="7870"/>
                  <a:pt x="13230" y="7870"/>
                </a:cubicBezTo>
                <a:cubicBezTo>
                  <a:pt x="12555" y="7870"/>
                  <a:pt x="12555" y="7870"/>
                  <a:pt x="12555" y="7870"/>
                </a:cubicBezTo>
                <a:lnTo>
                  <a:pt x="12555" y="7033"/>
                </a:lnTo>
                <a:close/>
                <a:moveTo>
                  <a:pt x="14040" y="7033"/>
                </a:moveTo>
                <a:cubicBezTo>
                  <a:pt x="14715" y="7033"/>
                  <a:pt x="14715" y="7033"/>
                  <a:pt x="14715" y="7033"/>
                </a:cubicBezTo>
                <a:cubicBezTo>
                  <a:pt x="14715" y="7870"/>
                  <a:pt x="14715" y="7870"/>
                  <a:pt x="14715" y="7870"/>
                </a:cubicBezTo>
                <a:cubicBezTo>
                  <a:pt x="14040" y="7870"/>
                  <a:pt x="14040" y="7870"/>
                  <a:pt x="14040" y="7870"/>
                </a:cubicBezTo>
                <a:lnTo>
                  <a:pt x="14040" y="7033"/>
                </a:lnTo>
                <a:close/>
                <a:moveTo>
                  <a:pt x="6210" y="12391"/>
                </a:moveTo>
                <a:cubicBezTo>
                  <a:pt x="19575" y="12391"/>
                  <a:pt x="19575" y="12391"/>
                  <a:pt x="19575" y="12391"/>
                </a:cubicBezTo>
                <a:cubicBezTo>
                  <a:pt x="19575" y="2512"/>
                  <a:pt x="19575" y="2512"/>
                  <a:pt x="19575" y="2512"/>
                </a:cubicBezTo>
                <a:cubicBezTo>
                  <a:pt x="6210" y="2512"/>
                  <a:pt x="6210" y="2512"/>
                  <a:pt x="6210" y="2512"/>
                </a:cubicBezTo>
                <a:lnTo>
                  <a:pt x="6210" y="12391"/>
                </a:lnTo>
                <a:close/>
                <a:moveTo>
                  <a:pt x="6885" y="3349"/>
                </a:moveTo>
                <a:cubicBezTo>
                  <a:pt x="18900" y="3349"/>
                  <a:pt x="18900" y="3349"/>
                  <a:pt x="18900" y="3349"/>
                </a:cubicBezTo>
                <a:cubicBezTo>
                  <a:pt x="18900" y="11386"/>
                  <a:pt x="18900" y="11386"/>
                  <a:pt x="18900" y="11386"/>
                </a:cubicBezTo>
                <a:cubicBezTo>
                  <a:pt x="6885" y="11386"/>
                  <a:pt x="6885" y="11386"/>
                  <a:pt x="6885" y="11386"/>
                </a:cubicBezTo>
                <a:lnTo>
                  <a:pt x="6885" y="334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599" name="Freeform 58"/>
          <p:cNvSpPr/>
          <p:nvPr/>
        </p:nvSpPr>
        <p:spPr>
          <a:xfrm>
            <a:off x="12493625" y="10769602"/>
            <a:ext cx="1089027" cy="962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3086"/>
                </a:moveTo>
                <a:cubicBezTo>
                  <a:pt x="9045" y="3086"/>
                  <a:pt x="7425" y="4474"/>
                  <a:pt x="7020" y="6480"/>
                </a:cubicBezTo>
                <a:cubicBezTo>
                  <a:pt x="7830" y="6789"/>
                  <a:pt x="7830" y="6789"/>
                  <a:pt x="7830" y="6789"/>
                </a:cubicBezTo>
                <a:cubicBezTo>
                  <a:pt x="8100" y="5091"/>
                  <a:pt x="9315" y="4011"/>
                  <a:pt x="10800" y="4011"/>
                </a:cubicBezTo>
                <a:lnTo>
                  <a:pt x="10800" y="3086"/>
                </a:lnTo>
                <a:close/>
                <a:moveTo>
                  <a:pt x="17280" y="5400"/>
                </a:moveTo>
                <a:cubicBezTo>
                  <a:pt x="17280" y="5400"/>
                  <a:pt x="17280" y="5400"/>
                  <a:pt x="17145" y="5400"/>
                </a:cubicBezTo>
                <a:cubicBezTo>
                  <a:pt x="16335" y="2160"/>
                  <a:pt x="13770" y="0"/>
                  <a:pt x="10800" y="0"/>
                </a:cubicBezTo>
                <a:cubicBezTo>
                  <a:pt x="7830" y="0"/>
                  <a:pt x="5265" y="2160"/>
                  <a:pt x="4455" y="5400"/>
                </a:cubicBezTo>
                <a:cubicBezTo>
                  <a:pt x="4320" y="5400"/>
                  <a:pt x="4320" y="5400"/>
                  <a:pt x="4320" y="5400"/>
                </a:cubicBezTo>
                <a:cubicBezTo>
                  <a:pt x="1890" y="5400"/>
                  <a:pt x="0" y="7560"/>
                  <a:pt x="0" y="10337"/>
                </a:cubicBezTo>
                <a:cubicBezTo>
                  <a:pt x="0" y="12960"/>
                  <a:pt x="1890" y="15120"/>
                  <a:pt x="4320" y="15120"/>
                </a:cubicBezTo>
                <a:cubicBezTo>
                  <a:pt x="7965" y="15120"/>
                  <a:pt x="7965" y="15120"/>
                  <a:pt x="7965" y="15120"/>
                </a:cubicBezTo>
                <a:cubicBezTo>
                  <a:pt x="8100" y="15120"/>
                  <a:pt x="8370" y="15274"/>
                  <a:pt x="8505" y="15429"/>
                </a:cubicBezTo>
                <a:cubicBezTo>
                  <a:pt x="8775" y="15737"/>
                  <a:pt x="8775" y="15891"/>
                  <a:pt x="8775" y="16200"/>
                </a:cubicBezTo>
                <a:cubicBezTo>
                  <a:pt x="8775" y="17743"/>
                  <a:pt x="8775" y="17743"/>
                  <a:pt x="8775" y="17743"/>
                </a:cubicBezTo>
                <a:cubicBezTo>
                  <a:pt x="6615" y="17743"/>
                  <a:pt x="6615" y="17743"/>
                  <a:pt x="6615" y="17743"/>
                </a:cubicBezTo>
                <a:cubicBezTo>
                  <a:pt x="9990" y="21600"/>
                  <a:pt x="9990" y="21600"/>
                  <a:pt x="9990" y="21600"/>
                </a:cubicBezTo>
                <a:cubicBezTo>
                  <a:pt x="13365" y="17743"/>
                  <a:pt x="13365" y="17743"/>
                  <a:pt x="13365" y="17743"/>
                </a:cubicBezTo>
                <a:cubicBezTo>
                  <a:pt x="11205" y="17743"/>
                  <a:pt x="11205" y="17743"/>
                  <a:pt x="11205" y="17743"/>
                </a:cubicBezTo>
                <a:cubicBezTo>
                  <a:pt x="11205" y="16046"/>
                  <a:pt x="11205" y="16046"/>
                  <a:pt x="11205" y="16046"/>
                </a:cubicBezTo>
                <a:cubicBezTo>
                  <a:pt x="10395" y="16046"/>
                  <a:pt x="10395" y="16046"/>
                  <a:pt x="10395" y="16046"/>
                </a:cubicBezTo>
                <a:cubicBezTo>
                  <a:pt x="10395" y="18669"/>
                  <a:pt x="10395" y="18669"/>
                  <a:pt x="10395" y="18669"/>
                </a:cubicBezTo>
                <a:cubicBezTo>
                  <a:pt x="11475" y="18669"/>
                  <a:pt x="11475" y="18669"/>
                  <a:pt x="11475" y="18669"/>
                </a:cubicBezTo>
                <a:cubicBezTo>
                  <a:pt x="9990" y="20366"/>
                  <a:pt x="9990" y="20366"/>
                  <a:pt x="9990" y="20366"/>
                </a:cubicBezTo>
                <a:cubicBezTo>
                  <a:pt x="8505" y="18669"/>
                  <a:pt x="8505" y="18669"/>
                  <a:pt x="8505" y="18669"/>
                </a:cubicBezTo>
                <a:cubicBezTo>
                  <a:pt x="9585" y="18669"/>
                  <a:pt x="9585" y="18669"/>
                  <a:pt x="9585" y="18669"/>
                </a:cubicBezTo>
                <a:cubicBezTo>
                  <a:pt x="9585" y="16200"/>
                  <a:pt x="9585" y="16200"/>
                  <a:pt x="9585" y="16200"/>
                </a:cubicBezTo>
                <a:cubicBezTo>
                  <a:pt x="9585" y="15737"/>
                  <a:pt x="9450" y="15274"/>
                  <a:pt x="9045" y="14811"/>
                </a:cubicBezTo>
                <a:cubicBezTo>
                  <a:pt x="8775" y="14503"/>
                  <a:pt x="8370" y="14349"/>
                  <a:pt x="7965" y="14349"/>
                </a:cubicBezTo>
                <a:cubicBezTo>
                  <a:pt x="4320" y="14349"/>
                  <a:pt x="4320" y="14349"/>
                  <a:pt x="4320" y="14349"/>
                </a:cubicBezTo>
                <a:cubicBezTo>
                  <a:pt x="2295" y="14349"/>
                  <a:pt x="810" y="12497"/>
                  <a:pt x="810" y="10337"/>
                </a:cubicBezTo>
                <a:cubicBezTo>
                  <a:pt x="810" y="8177"/>
                  <a:pt x="2295" y="6326"/>
                  <a:pt x="4320" y="6326"/>
                </a:cubicBezTo>
                <a:cubicBezTo>
                  <a:pt x="4455" y="6326"/>
                  <a:pt x="4590" y="6326"/>
                  <a:pt x="4725" y="6326"/>
                </a:cubicBezTo>
                <a:cubicBezTo>
                  <a:pt x="4995" y="6480"/>
                  <a:pt x="4995" y="6480"/>
                  <a:pt x="4995" y="6480"/>
                </a:cubicBezTo>
                <a:cubicBezTo>
                  <a:pt x="5130" y="6017"/>
                  <a:pt x="5130" y="6017"/>
                  <a:pt x="5130" y="6017"/>
                </a:cubicBezTo>
                <a:cubicBezTo>
                  <a:pt x="5805" y="3086"/>
                  <a:pt x="8100" y="926"/>
                  <a:pt x="10800" y="926"/>
                </a:cubicBezTo>
                <a:cubicBezTo>
                  <a:pt x="13500" y="926"/>
                  <a:pt x="15795" y="3086"/>
                  <a:pt x="16470" y="6017"/>
                </a:cubicBezTo>
                <a:cubicBezTo>
                  <a:pt x="16605" y="6480"/>
                  <a:pt x="16605" y="6480"/>
                  <a:pt x="16605" y="6480"/>
                </a:cubicBezTo>
                <a:cubicBezTo>
                  <a:pt x="16875" y="6326"/>
                  <a:pt x="16875" y="6326"/>
                  <a:pt x="16875" y="6326"/>
                </a:cubicBezTo>
                <a:cubicBezTo>
                  <a:pt x="17010" y="6326"/>
                  <a:pt x="17145" y="6326"/>
                  <a:pt x="17280" y="6326"/>
                </a:cubicBezTo>
                <a:cubicBezTo>
                  <a:pt x="19305" y="6326"/>
                  <a:pt x="20790" y="8177"/>
                  <a:pt x="20790" y="10337"/>
                </a:cubicBezTo>
                <a:cubicBezTo>
                  <a:pt x="20790" y="12497"/>
                  <a:pt x="19305" y="14349"/>
                  <a:pt x="17280" y="14349"/>
                </a:cubicBezTo>
                <a:cubicBezTo>
                  <a:pt x="13635" y="14349"/>
                  <a:pt x="13635" y="14349"/>
                  <a:pt x="13635" y="14349"/>
                </a:cubicBezTo>
                <a:cubicBezTo>
                  <a:pt x="13500" y="14349"/>
                  <a:pt x="13230" y="14194"/>
                  <a:pt x="13095" y="14040"/>
                </a:cubicBezTo>
                <a:cubicBezTo>
                  <a:pt x="12825" y="13731"/>
                  <a:pt x="12825" y="13577"/>
                  <a:pt x="12825" y="13269"/>
                </a:cubicBezTo>
                <a:cubicBezTo>
                  <a:pt x="12825" y="11726"/>
                  <a:pt x="12825" y="11726"/>
                  <a:pt x="12825" y="11726"/>
                </a:cubicBezTo>
                <a:cubicBezTo>
                  <a:pt x="14985" y="11726"/>
                  <a:pt x="14985" y="11726"/>
                  <a:pt x="14985" y="11726"/>
                </a:cubicBezTo>
                <a:cubicBezTo>
                  <a:pt x="11610" y="7869"/>
                  <a:pt x="11610" y="7869"/>
                  <a:pt x="11610" y="7869"/>
                </a:cubicBezTo>
                <a:cubicBezTo>
                  <a:pt x="8235" y="11726"/>
                  <a:pt x="8235" y="11726"/>
                  <a:pt x="8235" y="11726"/>
                </a:cubicBezTo>
                <a:cubicBezTo>
                  <a:pt x="10395" y="11726"/>
                  <a:pt x="10395" y="11726"/>
                  <a:pt x="10395" y="11726"/>
                </a:cubicBezTo>
                <a:cubicBezTo>
                  <a:pt x="10395" y="13423"/>
                  <a:pt x="10395" y="13423"/>
                  <a:pt x="10395" y="13423"/>
                </a:cubicBezTo>
                <a:cubicBezTo>
                  <a:pt x="11205" y="13423"/>
                  <a:pt x="11205" y="13423"/>
                  <a:pt x="11205" y="13423"/>
                </a:cubicBezTo>
                <a:cubicBezTo>
                  <a:pt x="11205" y="10800"/>
                  <a:pt x="11205" y="10800"/>
                  <a:pt x="11205" y="10800"/>
                </a:cubicBezTo>
                <a:cubicBezTo>
                  <a:pt x="10125" y="10800"/>
                  <a:pt x="10125" y="10800"/>
                  <a:pt x="10125" y="10800"/>
                </a:cubicBezTo>
                <a:cubicBezTo>
                  <a:pt x="11610" y="9103"/>
                  <a:pt x="11610" y="9103"/>
                  <a:pt x="11610" y="9103"/>
                </a:cubicBezTo>
                <a:cubicBezTo>
                  <a:pt x="13095" y="10800"/>
                  <a:pt x="13095" y="10800"/>
                  <a:pt x="13095" y="10800"/>
                </a:cubicBezTo>
                <a:cubicBezTo>
                  <a:pt x="12015" y="10800"/>
                  <a:pt x="12015" y="10800"/>
                  <a:pt x="12015" y="10800"/>
                </a:cubicBezTo>
                <a:cubicBezTo>
                  <a:pt x="12015" y="13269"/>
                  <a:pt x="12015" y="13269"/>
                  <a:pt x="12015" y="13269"/>
                </a:cubicBezTo>
                <a:cubicBezTo>
                  <a:pt x="12015" y="13731"/>
                  <a:pt x="12150" y="14194"/>
                  <a:pt x="12555" y="14657"/>
                </a:cubicBezTo>
                <a:cubicBezTo>
                  <a:pt x="12825" y="14966"/>
                  <a:pt x="13230" y="15120"/>
                  <a:pt x="13635" y="15120"/>
                </a:cubicBezTo>
                <a:cubicBezTo>
                  <a:pt x="17280" y="15120"/>
                  <a:pt x="17280" y="15120"/>
                  <a:pt x="17280" y="15120"/>
                </a:cubicBezTo>
                <a:cubicBezTo>
                  <a:pt x="19710" y="15120"/>
                  <a:pt x="21600" y="12960"/>
                  <a:pt x="21600" y="10337"/>
                </a:cubicBezTo>
                <a:cubicBezTo>
                  <a:pt x="21600" y="7560"/>
                  <a:pt x="19710" y="5400"/>
                  <a:pt x="17280" y="5400"/>
                </a:cubicBezTo>
                <a:close/>
                <a:moveTo>
                  <a:pt x="10395" y="14349"/>
                </a:moveTo>
                <a:cubicBezTo>
                  <a:pt x="11205" y="14349"/>
                  <a:pt x="11205" y="14349"/>
                  <a:pt x="11205" y="14349"/>
                </a:cubicBezTo>
                <a:cubicBezTo>
                  <a:pt x="11205" y="15120"/>
                  <a:pt x="11205" y="15120"/>
                  <a:pt x="11205" y="15120"/>
                </a:cubicBezTo>
                <a:cubicBezTo>
                  <a:pt x="10395" y="15120"/>
                  <a:pt x="10395" y="15120"/>
                  <a:pt x="10395" y="15120"/>
                </a:cubicBezTo>
                <a:lnTo>
                  <a:pt x="10395" y="1434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00" name="Freeform 59"/>
          <p:cNvSpPr/>
          <p:nvPr/>
        </p:nvSpPr>
        <p:spPr>
          <a:xfrm>
            <a:off x="14398626" y="835025"/>
            <a:ext cx="10890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8740"/>
                </a:moveTo>
                <a:lnTo>
                  <a:pt x="8942" y="12673"/>
                </a:lnTo>
                <a:lnTo>
                  <a:pt x="12847" y="21600"/>
                </a:lnTo>
                <a:lnTo>
                  <a:pt x="21600" y="0"/>
                </a:lnTo>
                <a:lnTo>
                  <a:pt x="0" y="8740"/>
                </a:lnTo>
                <a:close/>
                <a:moveTo>
                  <a:pt x="12847" y="19540"/>
                </a:moveTo>
                <a:lnTo>
                  <a:pt x="9761" y="12423"/>
                </a:lnTo>
                <a:lnTo>
                  <a:pt x="13350" y="8740"/>
                </a:lnTo>
                <a:lnTo>
                  <a:pt x="12847" y="8240"/>
                </a:lnTo>
                <a:lnTo>
                  <a:pt x="9194" y="11861"/>
                </a:lnTo>
                <a:lnTo>
                  <a:pt x="2015" y="8740"/>
                </a:lnTo>
                <a:lnTo>
                  <a:pt x="20278" y="1311"/>
                </a:lnTo>
                <a:lnTo>
                  <a:pt x="12847" y="19540"/>
                </a:lnTo>
                <a:close/>
                <a:moveTo>
                  <a:pt x="5668" y="16481"/>
                </a:moveTo>
                <a:lnTo>
                  <a:pt x="5164" y="15919"/>
                </a:lnTo>
                <a:lnTo>
                  <a:pt x="5668" y="15357"/>
                </a:lnTo>
                <a:lnTo>
                  <a:pt x="6234" y="15919"/>
                </a:lnTo>
                <a:lnTo>
                  <a:pt x="5668" y="16481"/>
                </a:lnTo>
                <a:close/>
                <a:moveTo>
                  <a:pt x="6738" y="15357"/>
                </a:moveTo>
                <a:lnTo>
                  <a:pt x="6234" y="14858"/>
                </a:lnTo>
                <a:lnTo>
                  <a:pt x="6738" y="14296"/>
                </a:lnTo>
                <a:lnTo>
                  <a:pt x="7305" y="14858"/>
                </a:lnTo>
                <a:lnTo>
                  <a:pt x="6738" y="15357"/>
                </a:lnTo>
                <a:close/>
                <a:moveTo>
                  <a:pt x="7872" y="14296"/>
                </a:moveTo>
                <a:lnTo>
                  <a:pt x="7305" y="13734"/>
                </a:lnTo>
                <a:lnTo>
                  <a:pt x="7872" y="13235"/>
                </a:lnTo>
                <a:lnTo>
                  <a:pt x="8376" y="13734"/>
                </a:lnTo>
                <a:lnTo>
                  <a:pt x="7872" y="1429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01" name="Freeform 60"/>
          <p:cNvSpPr/>
          <p:nvPr/>
        </p:nvSpPr>
        <p:spPr>
          <a:xfrm>
            <a:off x="14427201" y="2070101"/>
            <a:ext cx="100728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48" h="21600" extrusionOk="0">
                <a:moveTo>
                  <a:pt x="2592" y="3510"/>
                </a:moveTo>
                <a:cubicBezTo>
                  <a:pt x="8784" y="3510"/>
                  <a:pt x="8784" y="3510"/>
                  <a:pt x="8784" y="3510"/>
                </a:cubicBezTo>
                <a:cubicBezTo>
                  <a:pt x="8784" y="4320"/>
                  <a:pt x="8784" y="4320"/>
                  <a:pt x="8784" y="4320"/>
                </a:cubicBezTo>
                <a:cubicBezTo>
                  <a:pt x="2592" y="4320"/>
                  <a:pt x="2592" y="4320"/>
                  <a:pt x="2592" y="4320"/>
                </a:cubicBezTo>
                <a:lnTo>
                  <a:pt x="2592" y="3510"/>
                </a:lnTo>
                <a:close/>
                <a:moveTo>
                  <a:pt x="2592" y="5265"/>
                </a:moveTo>
                <a:cubicBezTo>
                  <a:pt x="14832" y="5265"/>
                  <a:pt x="14832" y="5265"/>
                  <a:pt x="14832" y="5265"/>
                </a:cubicBezTo>
                <a:cubicBezTo>
                  <a:pt x="14832" y="5940"/>
                  <a:pt x="14832" y="5940"/>
                  <a:pt x="14832" y="5940"/>
                </a:cubicBezTo>
                <a:cubicBezTo>
                  <a:pt x="2592" y="5940"/>
                  <a:pt x="2592" y="5940"/>
                  <a:pt x="2592" y="5940"/>
                </a:cubicBezTo>
                <a:lnTo>
                  <a:pt x="2592" y="5265"/>
                </a:lnTo>
                <a:close/>
                <a:moveTo>
                  <a:pt x="2592" y="6885"/>
                </a:moveTo>
                <a:cubicBezTo>
                  <a:pt x="14832" y="6885"/>
                  <a:pt x="14832" y="6885"/>
                  <a:pt x="14832" y="6885"/>
                </a:cubicBezTo>
                <a:cubicBezTo>
                  <a:pt x="14832" y="7695"/>
                  <a:pt x="14832" y="7695"/>
                  <a:pt x="14832" y="7695"/>
                </a:cubicBezTo>
                <a:cubicBezTo>
                  <a:pt x="2592" y="7695"/>
                  <a:pt x="2592" y="7695"/>
                  <a:pt x="2592" y="7695"/>
                </a:cubicBezTo>
                <a:lnTo>
                  <a:pt x="2592" y="6885"/>
                </a:lnTo>
                <a:close/>
                <a:moveTo>
                  <a:pt x="2592" y="8640"/>
                </a:moveTo>
                <a:cubicBezTo>
                  <a:pt x="13392" y="8640"/>
                  <a:pt x="13392" y="8640"/>
                  <a:pt x="13392" y="8640"/>
                </a:cubicBezTo>
                <a:cubicBezTo>
                  <a:pt x="13392" y="9450"/>
                  <a:pt x="13392" y="9450"/>
                  <a:pt x="13392" y="9450"/>
                </a:cubicBezTo>
                <a:cubicBezTo>
                  <a:pt x="2592" y="9450"/>
                  <a:pt x="2592" y="9450"/>
                  <a:pt x="2592" y="9450"/>
                </a:cubicBezTo>
                <a:lnTo>
                  <a:pt x="2592" y="8640"/>
                </a:lnTo>
                <a:close/>
                <a:moveTo>
                  <a:pt x="2592" y="18360"/>
                </a:moveTo>
                <a:cubicBezTo>
                  <a:pt x="7344" y="18360"/>
                  <a:pt x="7344" y="18360"/>
                  <a:pt x="7344" y="18360"/>
                </a:cubicBezTo>
                <a:cubicBezTo>
                  <a:pt x="7344" y="19170"/>
                  <a:pt x="7344" y="19170"/>
                  <a:pt x="7344" y="19170"/>
                </a:cubicBezTo>
                <a:cubicBezTo>
                  <a:pt x="2592" y="19170"/>
                  <a:pt x="2592" y="19170"/>
                  <a:pt x="2592" y="19170"/>
                </a:cubicBezTo>
                <a:lnTo>
                  <a:pt x="2592" y="18360"/>
                </a:lnTo>
                <a:close/>
                <a:moveTo>
                  <a:pt x="20592" y="11205"/>
                </a:moveTo>
                <a:cubicBezTo>
                  <a:pt x="21600" y="10260"/>
                  <a:pt x="21600" y="8640"/>
                  <a:pt x="20592" y="7695"/>
                </a:cubicBezTo>
                <a:cubicBezTo>
                  <a:pt x="20160" y="7155"/>
                  <a:pt x="19440" y="6885"/>
                  <a:pt x="18720" y="6885"/>
                </a:cubicBezTo>
                <a:cubicBezTo>
                  <a:pt x="18288" y="6885"/>
                  <a:pt x="17856" y="7020"/>
                  <a:pt x="17424" y="7155"/>
                </a:cubicBezTo>
                <a:cubicBezTo>
                  <a:pt x="17424" y="3645"/>
                  <a:pt x="17424" y="3645"/>
                  <a:pt x="17424" y="3645"/>
                </a:cubicBezTo>
                <a:cubicBezTo>
                  <a:pt x="13536" y="0"/>
                  <a:pt x="13536" y="0"/>
                  <a:pt x="135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7424" y="21600"/>
                  <a:pt x="17424" y="21600"/>
                  <a:pt x="17424" y="21600"/>
                </a:cubicBezTo>
                <a:cubicBezTo>
                  <a:pt x="17424" y="14175"/>
                  <a:pt x="17424" y="14175"/>
                  <a:pt x="17424" y="14175"/>
                </a:cubicBezTo>
                <a:cubicBezTo>
                  <a:pt x="20592" y="11340"/>
                  <a:pt x="20592" y="11340"/>
                  <a:pt x="20592" y="11340"/>
                </a:cubicBezTo>
                <a:cubicBezTo>
                  <a:pt x="20592" y="11340"/>
                  <a:pt x="20592" y="11340"/>
                  <a:pt x="20592" y="11205"/>
                </a:cubicBezTo>
                <a:close/>
                <a:moveTo>
                  <a:pt x="18720" y="7695"/>
                </a:moveTo>
                <a:cubicBezTo>
                  <a:pt x="19152" y="7695"/>
                  <a:pt x="19728" y="7965"/>
                  <a:pt x="20016" y="8235"/>
                </a:cubicBezTo>
                <a:cubicBezTo>
                  <a:pt x="20592" y="8775"/>
                  <a:pt x="20736" y="9720"/>
                  <a:pt x="20304" y="10395"/>
                </a:cubicBezTo>
                <a:cubicBezTo>
                  <a:pt x="19440" y="9585"/>
                  <a:pt x="19440" y="9585"/>
                  <a:pt x="19440" y="9585"/>
                </a:cubicBezTo>
                <a:cubicBezTo>
                  <a:pt x="17712" y="7965"/>
                  <a:pt x="17712" y="7965"/>
                  <a:pt x="17712" y="7965"/>
                </a:cubicBezTo>
                <a:cubicBezTo>
                  <a:pt x="18000" y="7830"/>
                  <a:pt x="18288" y="7695"/>
                  <a:pt x="18720" y="7695"/>
                </a:cubicBezTo>
                <a:close/>
                <a:moveTo>
                  <a:pt x="9216" y="16740"/>
                </a:moveTo>
                <a:cubicBezTo>
                  <a:pt x="10944" y="18360"/>
                  <a:pt x="10944" y="18360"/>
                  <a:pt x="10944" y="18360"/>
                </a:cubicBezTo>
                <a:cubicBezTo>
                  <a:pt x="9216" y="18360"/>
                  <a:pt x="9216" y="18360"/>
                  <a:pt x="9216" y="18360"/>
                </a:cubicBezTo>
                <a:lnTo>
                  <a:pt x="9216" y="16740"/>
                </a:lnTo>
                <a:close/>
                <a:moveTo>
                  <a:pt x="13824" y="1350"/>
                </a:moveTo>
                <a:cubicBezTo>
                  <a:pt x="16128" y="3510"/>
                  <a:pt x="16128" y="3510"/>
                  <a:pt x="16128" y="3510"/>
                </a:cubicBezTo>
                <a:cubicBezTo>
                  <a:pt x="13824" y="3510"/>
                  <a:pt x="13824" y="3510"/>
                  <a:pt x="13824" y="3510"/>
                </a:cubicBezTo>
                <a:lnTo>
                  <a:pt x="13824" y="1350"/>
                </a:lnTo>
                <a:close/>
                <a:moveTo>
                  <a:pt x="17136" y="8505"/>
                </a:moveTo>
                <a:cubicBezTo>
                  <a:pt x="18144" y="9450"/>
                  <a:pt x="18144" y="9450"/>
                  <a:pt x="18144" y="9450"/>
                </a:cubicBezTo>
                <a:cubicBezTo>
                  <a:pt x="10368" y="16740"/>
                  <a:pt x="10368" y="16740"/>
                  <a:pt x="10368" y="16740"/>
                </a:cubicBezTo>
                <a:cubicBezTo>
                  <a:pt x="9360" y="15795"/>
                  <a:pt x="9360" y="15795"/>
                  <a:pt x="9360" y="15795"/>
                </a:cubicBezTo>
                <a:lnTo>
                  <a:pt x="17136" y="8505"/>
                </a:lnTo>
                <a:close/>
                <a:moveTo>
                  <a:pt x="10944" y="17280"/>
                </a:moveTo>
                <a:cubicBezTo>
                  <a:pt x="18720" y="9990"/>
                  <a:pt x="18720" y="9990"/>
                  <a:pt x="18720" y="9990"/>
                </a:cubicBezTo>
                <a:cubicBezTo>
                  <a:pt x="19296" y="10530"/>
                  <a:pt x="19296" y="10530"/>
                  <a:pt x="19296" y="10530"/>
                </a:cubicBezTo>
                <a:cubicBezTo>
                  <a:pt x="19728" y="11070"/>
                  <a:pt x="19728" y="11070"/>
                  <a:pt x="19728" y="11070"/>
                </a:cubicBezTo>
                <a:cubicBezTo>
                  <a:pt x="11952" y="18225"/>
                  <a:pt x="11952" y="18225"/>
                  <a:pt x="11952" y="18225"/>
                </a:cubicBezTo>
                <a:lnTo>
                  <a:pt x="10944" y="17280"/>
                </a:lnTo>
                <a:close/>
                <a:moveTo>
                  <a:pt x="16704" y="20790"/>
                </a:moveTo>
                <a:cubicBezTo>
                  <a:pt x="864" y="20790"/>
                  <a:pt x="864" y="20790"/>
                  <a:pt x="864" y="20790"/>
                </a:cubicBezTo>
                <a:cubicBezTo>
                  <a:pt x="864" y="810"/>
                  <a:pt x="864" y="810"/>
                  <a:pt x="864" y="810"/>
                </a:cubicBezTo>
                <a:cubicBezTo>
                  <a:pt x="12960" y="810"/>
                  <a:pt x="12960" y="810"/>
                  <a:pt x="12960" y="810"/>
                </a:cubicBezTo>
                <a:cubicBezTo>
                  <a:pt x="12960" y="4320"/>
                  <a:pt x="12960" y="4320"/>
                  <a:pt x="12960" y="4320"/>
                </a:cubicBezTo>
                <a:cubicBezTo>
                  <a:pt x="16704" y="4320"/>
                  <a:pt x="16704" y="4320"/>
                  <a:pt x="16704" y="4320"/>
                </a:cubicBezTo>
                <a:cubicBezTo>
                  <a:pt x="16704" y="7830"/>
                  <a:pt x="16704" y="7830"/>
                  <a:pt x="16704" y="7830"/>
                </a:cubicBezTo>
                <a:cubicBezTo>
                  <a:pt x="8496" y="15525"/>
                  <a:pt x="8496" y="15525"/>
                  <a:pt x="8496" y="15525"/>
                </a:cubicBezTo>
                <a:cubicBezTo>
                  <a:pt x="8352" y="15525"/>
                  <a:pt x="8352" y="15660"/>
                  <a:pt x="8352" y="15795"/>
                </a:cubicBezTo>
                <a:cubicBezTo>
                  <a:pt x="8352" y="15795"/>
                  <a:pt x="8352" y="15795"/>
                  <a:pt x="8352" y="15795"/>
                </a:cubicBezTo>
                <a:cubicBezTo>
                  <a:pt x="8352" y="19170"/>
                  <a:pt x="8352" y="19170"/>
                  <a:pt x="8352" y="19170"/>
                </a:cubicBezTo>
                <a:cubicBezTo>
                  <a:pt x="11952" y="19170"/>
                  <a:pt x="11952" y="19170"/>
                  <a:pt x="11952" y="19170"/>
                </a:cubicBezTo>
                <a:cubicBezTo>
                  <a:pt x="11952" y="19170"/>
                  <a:pt x="11952" y="19170"/>
                  <a:pt x="11952" y="19170"/>
                </a:cubicBezTo>
                <a:cubicBezTo>
                  <a:pt x="11952" y="19170"/>
                  <a:pt x="11952" y="19170"/>
                  <a:pt x="11952" y="19170"/>
                </a:cubicBezTo>
                <a:cubicBezTo>
                  <a:pt x="12096" y="19170"/>
                  <a:pt x="12240" y="19170"/>
                  <a:pt x="12240" y="19035"/>
                </a:cubicBezTo>
                <a:cubicBezTo>
                  <a:pt x="16704" y="14985"/>
                  <a:pt x="16704" y="14985"/>
                  <a:pt x="16704" y="14985"/>
                </a:cubicBezTo>
                <a:cubicBezTo>
                  <a:pt x="16704" y="20790"/>
                  <a:pt x="16704" y="20790"/>
                  <a:pt x="16704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02" name="Freeform 61"/>
          <p:cNvSpPr/>
          <p:nvPr/>
        </p:nvSpPr>
        <p:spPr>
          <a:xfrm>
            <a:off x="14452601" y="3305176"/>
            <a:ext cx="10033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249" y="7830"/>
                </a:moveTo>
                <a:cubicBezTo>
                  <a:pt x="19249" y="2970"/>
                  <a:pt x="19249" y="2970"/>
                  <a:pt x="19249" y="2970"/>
                </a:cubicBezTo>
                <a:cubicBezTo>
                  <a:pt x="19102" y="2835"/>
                  <a:pt x="19102" y="2835"/>
                  <a:pt x="19102" y="2835"/>
                </a:cubicBezTo>
                <a:cubicBezTo>
                  <a:pt x="19102" y="2835"/>
                  <a:pt x="19102" y="2835"/>
                  <a:pt x="19102" y="2835"/>
                </a:cubicBezTo>
                <a:cubicBezTo>
                  <a:pt x="16163" y="135"/>
                  <a:pt x="16163" y="135"/>
                  <a:pt x="16163" y="135"/>
                </a:cubicBezTo>
                <a:cubicBezTo>
                  <a:pt x="16163" y="135"/>
                  <a:pt x="16163" y="135"/>
                  <a:pt x="16163" y="135"/>
                </a:cubicBezTo>
                <a:cubicBezTo>
                  <a:pt x="16016" y="0"/>
                  <a:pt x="16016" y="0"/>
                  <a:pt x="16016" y="0"/>
                </a:cubicBezTo>
                <a:cubicBezTo>
                  <a:pt x="2351" y="0"/>
                  <a:pt x="2351" y="0"/>
                  <a:pt x="2351" y="0"/>
                </a:cubicBezTo>
                <a:cubicBezTo>
                  <a:pt x="2351" y="7830"/>
                  <a:pt x="2351" y="7830"/>
                  <a:pt x="2351" y="7830"/>
                </a:cubicBezTo>
                <a:cubicBezTo>
                  <a:pt x="0" y="9450"/>
                  <a:pt x="0" y="9450"/>
                  <a:pt x="0" y="945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9450"/>
                  <a:pt x="21600" y="9450"/>
                  <a:pt x="21600" y="9450"/>
                </a:cubicBezTo>
                <a:lnTo>
                  <a:pt x="19249" y="7830"/>
                </a:lnTo>
                <a:close/>
                <a:moveTo>
                  <a:pt x="9992" y="15390"/>
                </a:moveTo>
                <a:cubicBezTo>
                  <a:pt x="882" y="20520"/>
                  <a:pt x="882" y="20520"/>
                  <a:pt x="882" y="20520"/>
                </a:cubicBezTo>
                <a:cubicBezTo>
                  <a:pt x="882" y="10395"/>
                  <a:pt x="882" y="10395"/>
                  <a:pt x="882" y="10395"/>
                </a:cubicBezTo>
                <a:lnTo>
                  <a:pt x="9992" y="15390"/>
                </a:lnTo>
                <a:close/>
                <a:moveTo>
                  <a:pt x="10727" y="15930"/>
                </a:moveTo>
                <a:cubicBezTo>
                  <a:pt x="19543" y="20790"/>
                  <a:pt x="19543" y="20790"/>
                  <a:pt x="19543" y="20790"/>
                </a:cubicBezTo>
                <a:cubicBezTo>
                  <a:pt x="2057" y="20790"/>
                  <a:pt x="2057" y="20790"/>
                  <a:pt x="2057" y="20790"/>
                </a:cubicBezTo>
                <a:lnTo>
                  <a:pt x="10727" y="15930"/>
                </a:lnTo>
                <a:close/>
                <a:moveTo>
                  <a:pt x="11608" y="15390"/>
                </a:moveTo>
                <a:cubicBezTo>
                  <a:pt x="20718" y="10395"/>
                  <a:pt x="20718" y="10395"/>
                  <a:pt x="20718" y="10395"/>
                </a:cubicBezTo>
                <a:cubicBezTo>
                  <a:pt x="20718" y="20520"/>
                  <a:pt x="20718" y="20520"/>
                  <a:pt x="20718" y="20520"/>
                </a:cubicBezTo>
                <a:lnTo>
                  <a:pt x="11608" y="15390"/>
                </a:lnTo>
                <a:close/>
                <a:moveTo>
                  <a:pt x="16310" y="1350"/>
                </a:moveTo>
                <a:cubicBezTo>
                  <a:pt x="17633" y="2700"/>
                  <a:pt x="17633" y="2700"/>
                  <a:pt x="17633" y="2700"/>
                </a:cubicBezTo>
                <a:cubicBezTo>
                  <a:pt x="16310" y="2700"/>
                  <a:pt x="16310" y="2700"/>
                  <a:pt x="16310" y="2700"/>
                </a:cubicBezTo>
                <a:lnTo>
                  <a:pt x="16310" y="1350"/>
                </a:lnTo>
                <a:close/>
                <a:moveTo>
                  <a:pt x="20278" y="9585"/>
                </a:moveTo>
                <a:cubicBezTo>
                  <a:pt x="19249" y="10260"/>
                  <a:pt x="19249" y="10260"/>
                  <a:pt x="19249" y="10260"/>
                </a:cubicBezTo>
                <a:cubicBezTo>
                  <a:pt x="19249" y="8910"/>
                  <a:pt x="19249" y="8910"/>
                  <a:pt x="19249" y="8910"/>
                </a:cubicBezTo>
                <a:lnTo>
                  <a:pt x="20278" y="9585"/>
                </a:lnTo>
                <a:close/>
                <a:moveTo>
                  <a:pt x="15429" y="810"/>
                </a:moveTo>
                <a:cubicBezTo>
                  <a:pt x="15429" y="3510"/>
                  <a:pt x="15429" y="3510"/>
                  <a:pt x="15429" y="3510"/>
                </a:cubicBezTo>
                <a:cubicBezTo>
                  <a:pt x="18367" y="3510"/>
                  <a:pt x="18367" y="3510"/>
                  <a:pt x="18367" y="3510"/>
                </a:cubicBezTo>
                <a:cubicBezTo>
                  <a:pt x="18367" y="10665"/>
                  <a:pt x="18367" y="10665"/>
                  <a:pt x="18367" y="10665"/>
                </a:cubicBezTo>
                <a:cubicBezTo>
                  <a:pt x="10727" y="14985"/>
                  <a:pt x="10727" y="14985"/>
                  <a:pt x="10727" y="14985"/>
                </a:cubicBezTo>
                <a:cubicBezTo>
                  <a:pt x="3233" y="10665"/>
                  <a:pt x="3233" y="10665"/>
                  <a:pt x="3233" y="10665"/>
                </a:cubicBezTo>
                <a:cubicBezTo>
                  <a:pt x="3233" y="810"/>
                  <a:pt x="3233" y="810"/>
                  <a:pt x="3233" y="810"/>
                </a:cubicBezTo>
                <a:lnTo>
                  <a:pt x="15429" y="810"/>
                </a:lnTo>
                <a:close/>
                <a:moveTo>
                  <a:pt x="2351" y="10260"/>
                </a:moveTo>
                <a:cubicBezTo>
                  <a:pt x="1176" y="9585"/>
                  <a:pt x="1176" y="9585"/>
                  <a:pt x="1176" y="9585"/>
                </a:cubicBezTo>
                <a:cubicBezTo>
                  <a:pt x="2351" y="8910"/>
                  <a:pt x="2351" y="8910"/>
                  <a:pt x="2351" y="8910"/>
                </a:cubicBezTo>
                <a:lnTo>
                  <a:pt x="2351" y="10260"/>
                </a:lnTo>
                <a:close/>
                <a:moveTo>
                  <a:pt x="8522" y="19035"/>
                </a:moveTo>
                <a:cubicBezTo>
                  <a:pt x="9404" y="19035"/>
                  <a:pt x="9404" y="19035"/>
                  <a:pt x="9404" y="19035"/>
                </a:cubicBezTo>
                <a:cubicBezTo>
                  <a:pt x="9404" y="19845"/>
                  <a:pt x="9404" y="19845"/>
                  <a:pt x="9404" y="19845"/>
                </a:cubicBezTo>
                <a:cubicBezTo>
                  <a:pt x="8522" y="19845"/>
                  <a:pt x="8522" y="19845"/>
                  <a:pt x="8522" y="19845"/>
                </a:cubicBezTo>
                <a:lnTo>
                  <a:pt x="8522" y="19035"/>
                </a:lnTo>
                <a:close/>
                <a:moveTo>
                  <a:pt x="10286" y="19035"/>
                </a:moveTo>
                <a:cubicBezTo>
                  <a:pt x="11167" y="19035"/>
                  <a:pt x="11167" y="19035"/>
                  <a:pt x="11167" y="19035"/>
                </a:cubicBezTo>
                <a:cubicBezTo>
                  <a:pt x="11167" y="19845"/>
                  <a:pt x="11167" y="19845"/>
                  <a:pt x="11167" y="19845"/>
                </a:cubicBezTo>
                <a:cubicBezTo>
                  <a:pt x="10286" y="19845"/>
                  <a:pt x="10286" y="19845"/>
                  <a:pt x="10286" y="19845"/>
                </a:cubicBezTo>
                <a:lnTo>
                  <a:pt x="10286" y="19035"/>
                </a:lnTo>
                <a:close/>
                <a:moveTo>
                  <a:pt x="12049" y="19035"/>
                </a:moveTo>
                <a:cubicBezTo>
                  <a:pt x="12931" y="19035"/>
                  <a:pt x="12931" y="19035"/>
                  <a:pt x="12931" y="19035"/>
                </a:cubicBezTo>
                <a:cubicBezTo>
                  <a:pt x="12931" y="19845"/>
                  <a:pt x="12931" y="19845"/>
                  <a:pt x="12931" y="19845"/>
                </a:cubicBezTo>
                <a:cubicBezTo>
                  <a:pt x="12049" y="19845"/>
                  <a:pt x="12049" y="19845"/>
                  <a:pt x="12049" y="19845"/>
                </a:cubicBezTo>
                <a:lnTo>
                  <a:pt x="12049" y="19035"/>
                </a:lnTo>
                <a:close/>
                <a:moveTo>
                  <a:pt x="10727" y="11880"/>
                </a:moveTo>
                <a:cubicBezTo>
                  <a:pt x="11608" y="11880"/>
                  <a:pt x="12343" y="11745"/>
                  <a:pt x="12931" y="11340"/>
                </a:cubicBezTo>
                <a:cubicBezTo>
                  <a:pt x="13224" y="11205"/>
                  <a:pt x="13224" y="11070"/>
                  <a:pt x="13078" y="10800"/>
                </a:cubicBezTo>
                <a:cubicBezTo>
                  <a:pt x="13078" y="10665"/>
                  <a:pt x="12784" y="10530"/>
                  <a:pt x="12490" y="10665"/>
                </a:cubicBezTo>
                <a:cubicBezTo>
                  <a:pt x="12049" y="10935"/>
                  <a:pt x="11461" y="11070"/>
                  <a:pt x="10727" y="11070"/>
                </a:cubicBezTo>
                <a:cubicBezTo>
                  <a:pt x="8816" y="11070"/>
                  <a:pt x="7347" y="9585"/>
                  <a:pt x="7347" y="7830"/>
                </a:cubicBezTo>
                <a:cubicBezTo>
                  <a:pt x="7347" y="6075"/>
                  <a:pt x="8816" y="4725"/>
                  <a:pt x="10727" y="4725"/>
                </a:cubicBezTo>
                <a:cubicBezTo>
                  <a:pt x="12637" y="4725"/>
                  <a:pt x="14253" y="6075"/>
                  <a:pt x="14253" y="7830"/>
                </a:cubicBezTo>
                <a:cubicBezTo>
                  <a:pt x="14253" y="7830"/>
                  <a:pt x="14253" y="7830"/>
                  <a:pt x="14253" y="7830"/>
                </a:cubicBezTo>
                <a:cubicBezTo>
                  <a:pt x="14253" y="7830"/>
                  <a:pt x="14253" y="7830"/>
                  <a:pt x="14253" y="7830"/>
                </a:cubicBezTo>
                <a:cubicBezTo>
                  <a:pt x="14253" y="8775"/>
                  <a:pt x="14253" y="8775"/>
                  <a:pt x="14253" y="8775"/>
                </a:cubicBezTo>
                <a:cubicBezTo>
                  <a:pt x="14253" y="8910"/>
                  <a:pt x="14253" y="9045"/>
                  <a:pt x="14106" y="9180"/>
                </a:cubicBezTo>
                <a:cubicBezTo>
                  <a:pt x="13959" y="9315"/>
                  <a:pt x="13518" y="9315"/>
                  <a:pt x="13371" y="9180"/>
                </a:cubicBezTo>
                <a:cubicBezTo>
                  <a:pt x="13224" y="9045"/>
                  <a:pt x="13224" y="8910"/>
                  <a:pt x="13224" y="8775"/>
                </a:cubicBezTo>
                <a:cubicBezTo>
                  <a:pt x="13224" y="7830"/>
                  <a:pt x="13224" y="7830"/>
                  <a:pt x="13224" y="7830"/>
                </a:cubicBezTo>
                <a:cubicBezTo>
                  <a:pt x="13224" y="6615"/>
                  <a:pt x="12049" y="5670"/>
                  <a:pt x="10727" y="5670"/>
                </a:cubicBezTo>
                <a:cubicBezTo>
                  <a:pt x="9404" y="5670"/>
                  <a:pt x="8376" y="6615"/>
                  <a:pt x="8376" y="7830"/>
                </a:cubicBezTo>
                <a:cubicBezTo>
                  <a:pt x="8376" y="9045"/>
                  <a:pt x="9404" y="10125"/>
                  <a:pt x="10727" y="10125"/>
                </a:cubicBezTo>
                <a:cubicBezTo>
                  <a:pt x="11461" y="10125"/>
                  <a:pt x="12049" y="9855"/>
                  <a:pt x="12490" y="9450"/>
                </a:cubicBezTo>
                <a:cubicBezTo>
                  <a:pt x="12490" y="9585"/>
                  <a:pt x="12637" y="9585"/>
                  <a:pt x="12784" y="9720"/>
                </a:cubicBezTo>
                <a:cubicBezTo>
                  <a:pt x="12931" y="9990"/>
                  <a:pt x="13371" y="10125"/>
                  <a:pt x="13665" y="10125"/>
                </a:cubicBezTo>
                <a:cubicBezTo>
                  <a:pt x="14106" y="10125"/>
                  <a:pt x="14400" y="9990"/>
                  <a:pt x="14694" y="9720"/>
                </a:cubicBezTo>
                <a:cubicBezTo>
                  <a:pt x="14988" y="9450"/>
                  <a:pt x="15135" y="9180"/>
                  <a:pt x="15135" y="8775"/>
                </a:cubicBezTo>
                <a:cubicBezTo>
                  <a:pt x="15135" y="7830"/>
                  <a:pt x="15135" y="7830"/>
                  <a:pt x="15135" y="7830"/>
                </a:cubicBezTo>
                <a:cubicBezTo>
                  <a:pt x="15135" y="7830"/>
                  <a:pt x="15135" y="7830"/>
                  <a:pt x="15135" y="7830"/>
                </a:cubicBezTo>
                <a:cubicBezTo>
                  <a:pt x="15135" y="7830"/>
                  <a:pt x="15135" y="7830"/>
                  <a:pt x="15135" y="7830"/>
                </a:cubicBezTo>
                <a:cubicBezTo>
                  <a:pt x="15135" y="5670"/>
                  <a:pt x="13224" y="3915"/>
                  <a:pt x="10727" y="3915"/>
                </a:cubicBezTo>
                <a:cubicBezTo>
                  <a:pt x="8376" y="3915"/>
                  <a:pt x="6465" y="5670"/>
                  <a:pt x="6465" y="7830"/>
                </a:cubicBezTo>
                <a:cubicBezTo>
                  <a:pt x="6465" y="10125"/>
                  <a:pt x="8376" y="11880"/>
                  <a:pt x="10727" y="11880"/>
                </a:cubicBezTo>
                <a:close/>
                <a:moveTo>
                  <a:pt x="10727" y="9315"/>
                </a:moveTo>
                <a:cubicBezTo>
                  <a:pt x="9992" y="9315"/>
                  <a:pt x="9257" y="8640"/>
                  <a:pt x="9257" y="7830"/>
                </a:cubicBezTo>
                <a:cubicBezTo>
                  <a:pt x="9257" y="7155"/>
                  <a:pt x="9992" y="6480"/>
                  <a:pt x="10727" y="6480"/>
                </a:cubicBezTo>
                <a:cubicBezTo>
                  <a:pt x="11608" y="6480"/>
                  <a:pt x="12343" y="7155"/>
                  <a:pt x="12343" y="7830"/>
                </a:cubicBezTo>
                <a:cubicBezTo>
                  <a:pt x="12343" y="8640"/>
                  <a:pt x="11608" y="9315"/>
                  <a:pt x="10727" y="93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03" name="Freeform 62"/>
          <p:cNvSpPr/>
          <p:nvPr/>
        </p:nvSpPr>
        <p:spPr>
          <a:xfrm>
            <a:off x="14398626" y="4568826"/>
            <a:ext cx="1089027" cy="1012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120" y="0"/>
                </a:moveTo>
                <a:cubicBezTo>
                  <a:pt x="13500" y="0"/>
                  <a:pt x="12015" y="584"/>
                  <a:pt x="10800" y="1751"/>
                </a:cubicBezTo>
                <a:cubicBezTo>
                  <a:pt x="9585" y="584"/>
                  <a:pt x="8100" y="0"/>
                  <a:pt x="6480" y="0"/>
                </a:cubicBezTo>
                <a:cubicBezTo>
                  <a:pt x="2970" y="0"/>
                  <a:pt x="0" y="3211"/>
                  <a:pt x="0" y="7005"/>
                </a:cubicBezTo>
                <a:cubicBezTo>
                  <a:pt x="0" y="8903"/>
                  <a:pt x="675" y="10654"/>
                  <a:pt x="1890" y="11968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9710" y="11968"/>
                  <a:pt x="19710" y="11968"/>
                  <a:pt x="19710" y="11968"/>
                </a:cubicBezTo>
                <a:cubicBezTo>
                  <a:pt x="20925" y="10654"/>
                  <a:pt x="21600" y="8903"/>
                  <a:pt x="21600" y="7005"/>
                </a:cubicBezTo>
                <a:cubicBezTo>
                  <a:pt x="21600" y="3211"/>
                  <a:pt x="18630" y="0"/>
                  <a:pt x="15120" y="0"/>
                </a:cubicBezTo>
                <a:close/>
                <a:moveTo>
                  <a:pt x="19170" y="11384"/>
                </a:moveTo>
                <a:cubicBezTo>
                  <a:pt x="10800" y="20432"/>
                  <a:pt x="10800" y="20432"/>
                  <a:pt x="10800" y="20432"/>
                </a:cubicBezTo>
                <a:cubicBezTo>
                  <a:pt x="2430" y="11384"/>
                  <a:pt x="2430" y="11384"/>
                  <a:pt x="2430" y="11384"/>
                </a:cubicBezTo>
                <a:cubicBezTo>
                  <a:pt x="1350" y="10216"/>
                  <a:pt x="810" y="8611"/>
                  <a:pt x="810" y="7005"/>
                </a:cubicBezTo>
                <a:cubicBezTo>
                  <a:pt x="810" y="3649"/>
                  <a:pt x="3375" y="876"/>
                  <a:pt x="6480" y="876"/>
                </a:cubicBezTo>
                <a:cubicBezTo>
                  <a:pt x="7965" y="876"/>
                  <a:pt x="9450" y="1459"/>
                  <a:pt x="10530" y="2627"/>
                </a:cubicBezTo>
                <a:cubicBezTo>
                  <a:pt x="10800" y="2919"/>
                  <a:pt x="10800" y="2919"/>
                  <a:pt x="10800" y="2919"/>
                </a:cubicBezTo>
                <a:cubicBezTo>
                  <a:pt x="11070" y="2627"/>
                  <a:pt x="11070" y="2627"/>
                  <a:pt x="11070" y="2627"/>
                </a:cubicBezTo>
                <a:cubicBezTo>
                  <a:pt x="12150" y="1459"/>
                  <a:pt x="13635" y="876"/>
                  <a:pt x="15120" y="876"/>
                </a:cubicBezTo>
                <a:cubicBezTo>
                  <a:pt x="18225" y="876"/>
                  <a:pt x="20790" y="3649"/>
                  <a:pt x="20790" y="7005"/>
                </a:cubicBezTo>
                <a:cubicBezTo>
                  <a:pt x="20790" y="8611"/>
                  <a:pt x="20250" y="10216"/>
                  <a:pt x="19170" y="11384"/>
                </a:cubicBezTo>
                <a:close/>
                <a:moveTo>
                  <a:pt x="2160" y="7005"/>
                </a:moveTo>
                <a:cubicBezTo>
                  <a:pt x="2970" y="7005"/>
                  <a:pt x="2970" y="7005"/>
                  <a:pt x="2970" y="7005"/>
                </a:cubicBezTo>
                <a:cubicBezTo>
                  <a:pt x="2970" y="4962"/>
                  <a:pt x="4590" y="3211"/>
                  <a:pt x="6480" y="3211"/>
                </a:cubicBezTo>
                <a:cubicBezTo>
                  <a:pt x="6480" y="2335"/>
                  <a:pt x="6480" y="2335"/>
                  <a:pt x="6480" y="2335"/>
                </a:cubicBezTo>
                <a:cubicBezTo>
                  <a:pt x="4050" y="2335"/>
                  <a:pt x="2160" y="4378"/>
                  <a:pt x="2160" y="7005"/>
                </a:cubicBezTo>
                <a:close/>
                <a:moveTo>
                  <a:pt x="10800" y="7005"/>
                </a:moveTo>
                <a:cubicBezTo>
                  <a:pt x="11610" y="7005"/>
                  <a:pt x="11610" y="7005"/>
                  <a:pt x="11610" y="7005"/>
                </a:cubicBezTo>
                <a:cubicBezTo>
                  <a:pt x="11610" y="4962"/>
                  <a:pt x="13230" y="3211"/>
                  <a:pt x="15120" y="3211"/>
                </a:cubicBezTo>
                <a:cubicBezTo>
                  <a:pt x="15120" y="2335"/>
                  <a:pt x="15120" y="2335"/>
                  <a:pt x="15120" y="2335"/>
                </a:cubicBezTo>
                <a:cubicBezTo>
                  <a:pt x="12690" y="2335"/>
                  <a:pt x="10800" y="4378"/>
                  <a:pt x="10800" y="70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04" name="Freeform 63"/>
          <p:cNvSpPr/>
          <p:nvPr/>
        </p:nvSpPr>
        <p:spPr>
          <a:xfrm>
            <a:off x="14398626" y="5886451"/>
            <a:ext cx="1089027" cy="8636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" y="0"/>
                </a:moveTo>
                <a:cubicBezTo>
                  <a:pt x="2160" y="2743"/>
                  <a:pt x="2160" y="2743"/>
                  <a:pt x="2160" y="2743"/>
                </a:cubicBezTo>
                <a:cubicBezTo>
                  <a:pt x="0" y="2743"/>
                  <a:pt x="0" y="2743"/>
                  <a:pt x="0" y="2743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9440" y="21600"/>
                  <a:pt x="19440" y="21600"/>
                  <a:pt x="19440" y="21600"/>
                </a:cubicBezTo>
                <a:cubicBezTo>
                  <a:pt x="19440" y="18857"/>
                  <a:pt x="19440" y="18857"/>
                  <a:pt x="19440" y="18857"/>
                </a:cubicBezTo>
                <a:cubicBezTo>
                  <a:pt x="21600" y="18857"/>
                  <a:pt x="21600" y="18857"/>
                  <a:pt x="21600" y="18857"/>
                </a:cubicBezTo>
                <a:cubicBezTo>
                  <a:pt x="21600" y="0"/>
                  <a:pt x="21600" y="0"/>
                  <a:pt x="21600" y="0"/>
                </a:cubicBezTo>
                <a:lnTo>
                  <a:pt x="2160" y="0"/>
                </a:lnTo>
                <a:close/>
                <a:moveTo>
                  <a:pt x="18630" y="20743"/>
                </a:moveTo>
                <a:cubicBezTo>
                  <a:pt x="810" y="20743"/>
                  <a:pt x="810" y="20743"/>
                  <a:pt x="810" y="20743"/>
                </a:cubicBezTo>
                <a:cubicBezTo>
                  <a:pt x="810" y="3771"/>
                  <a:pt x="810" y="3771"/>
                  <a:pt x="810" y="3771"/>
                </a:cubicBezTo>
                <a:cubicBezTo>
                  <a:pt x="18630" y="3771"/>
                  <a:pt x="18630" y="3771"/>
                  <a:pt x="18630" y="3771"/>
                </a:cubicBezTo>
                <a:lnTo>
                  <a:pt x="18630" y="20743"/>
                </a:lnTo>
                <a:close/>
                <a:moveTo>
                  <a:pt x="20790" y="18000"/>
                </a:moveTo>
                <a:cubicBezTo>
                  <a:pt x="19440" y="18000"/>
                  <a:pt x="19440" y="18000"/>
                  <a:pt x="19440" y="18000"/>
                </a:cubicBezTo>
                <a:cubicBezTo>
                  <a:pt x="19440" y="2743"/>
                  <a:pt x="19440" y="2743"/>
                  <a:pt x="19440" y="2743"/>
                </a:cubicBezTo>
                <a:cubicBezTo>
                  <a:pt x="2970" y="2743"/>
                  <a:pt x="2970" y="2743"/>
                  <a:pt x="2970" y="2743"/>
                </a:cubicBezTo>
                <a:cubicBezTo>
                  <a:pt x="2970" y="1029"/>
                  <a:pt x="2970" y="1029"/>
                  <a:pt x="2970" y="1029"/>
                </a:cubicBezTo>
                <a:cubicBezTo>
                  <a:pt x="20790" y="1029"/>
                  <a:pt x="20790" y="1029"/>
                  <a:pt x="20790" y="1029"/>
                </a:cubicBezTo>
                <a:lnTo>
                  <a:pt x="20790" y="18000"/>
                </a:lnTo>
                <a:close/>
                <a:moveTo>
                  <a:pt x="10125" y="10629"/>
                </a:moveTo>
                <a:cubicBezTo>
                  <a:pt x="11205" y="10629"/>
                  <a:pt x="12015" y="9600"/>
                  <a:pt x="12015" y="8229"/>
                </a:cubicBezTo>
                <a:cubicBezTo>
                  <a:pt x="12015" y="7029"/>
                  <a:pt x="11205" y="6000"/>
                  <a:pt x="10125" y="6000"/>
                </a:cubicBezTo>
                <a:cubicBezTo>
                  <a:pt x="9180" y="6000"/>
                  <a:pt x="8370" y="7029"/>
                  <a:pt x="8370" y="8229"/>
                </a:cubicBezTo>
                <a:cubicBezTo>
                  <a:pt x="8370" y="9600"/>
                  <a:pt x="9180" y="10629"/>
                  <a:pt x="10125" y="10629"/>
                </a:cubicBezTo>
                <a:close/>
                <a:moveTo>
                  <a:pt x="10125" y="6857"/>
                </a:moveTo>
                <a:cubicBezTo>
                  <a:pt x="10800" y="6857"/>
                  <a:pt x="11340" y="7543"/>
                  <a:pt x="11340" y="8229"/>
                </a:cubicBezTo>
                <a:cubicBezTo>
                  <a:pt x="11340" y="9086"/>
                  <a:pt x="10800" y="9771"/>
                  <a:pt x="10125" y="9771"/>
                </a:cubicBezTo>
                <a:cubicBezTo>
                  <a:pt x="9585" y="9771"/>
                  <a:pt x="9045" y="9086"/>
                  <a:pt x="9045" y="8229"/>
                </a:cubicBezTo>
                <a:cubicBezTo>
                  <a:pt x="9045" y="7543"/>
                  <a:pt x="9585" y="6857"/>
                  <a:pt x="10125" y="6857"/>
                </a:cubicBezTo>
                <a:close/>
                <a:moveTo>
                  <a:pt x="17820" y="12514"/>
                </a:moveTo>
                <a:cubicBezTo>
                  <a:pt x="14040" y="7714"/>
                  <a:pt x="14040" y="7714"/>
                  <a:pt x="14040" y="7714"/>
                </a:cubicBezTo>
                <a:cubicBezTo>
                  <a:pt x="8640" y="14571"/>
                  <a:pt x="8640" y="14571"/>
                  <a:pt x="8640" y="14571"/>
                </a:cubicBezTo>
                <a:cubicBezTo>
                  <a:pt x="6885" y="12343"/>
                  <a:pt x="6885" y="12343"/>
                  <a:pt x="6885" y="12343"/>
                </a:cubicBezTo>
                <a:cubicBezTo>
                  <a:pt x="1080" y="19543"/>
                  <a:pt x="1080" y="19543"/>
                  <a:pt x="1080" y="19543"/>
                </a:cubicBezTo>
                <a:cubicBezTo>
                  <a:pt x="17820" y="19543"/>
                  <a:pt x="17820" y="19543"/>
                  <a:pt x="17820" y="19543"/>
                </a:cubicBezTo>
                <a:cubicBezTo>
                  <a:pt x="17820" y="12514"/>
                  <a:pt x="17820" y="12514"/>
                  <a:pt x="17820" y="12514"/>
                </a:cubicBezTo>
                <a:close/>
                <a:moveTo>
                  <a:pt x="15120" y="10457"/>
                </a:moveTo>
                <a:cubicBezTo>
                  <a:pt x="14040" y="11829"/>
                  <a:pt x="14040" y="11829"/>
                  <a:pt x="14040" y="11829"/>
                </a:cubicBezTo>
                <a:cubicBezTo>
                  <a:pt x="13095" y="10457"/>
                  <a:pt x="13095" y="10457"/>
                  <a:pt x="13095" y="10457"/>
                </a:cubicBezTo>
                <a:cubicBezTo>
                  <a:pt x="14040" y="9086"/>
                  <a:pt x="14040" y="9086"/>
                  <a:pt x="14040" y="9086"/>
                </a:cubicBezTo>
                <a:lnTo>
                  <a:pt x="15120" y="10457"/>
                </a:lnTo>
                <a:close/>
                <a:moveTo>
                  <a:pt x="17010" y="18686"/>
                </a:moveTo>
                <a:cubicBezTo>
                  <a:pt x="2970" y="18686"/>
                  <a:pt x="2970" y="18686"/>
                  <a:pt x="2970" y="18686"/>
                </a:cubicBezTo>
                <a:cubicBezTo>
                  <a:pt x="6885" y="13714"/>
                  <a:pt x="6885" y="13714"/>
                  <a:pt x="6885" y="13714"/>
                </a:cubicBezTo>
                <a:cubicBezTo>
                  <a:pt x="8100" y="15257"/>
                  <a:pt x="8100" y="15257"/>
                  <a:pt x="8100" y="15257"/>
                </a:cubicBezTo>
                <a:cubicBezTo>
                  <a:pt x="7155" y="16629"/>
                  <a:pt x="7155" y="16629"/>
                  <a:pt x="7155" y="16629"/>
                </a:cubicBezTo>
                <a:cubicBezTo>
                  <a:pt x="7695" y="17314"/>
                  <a:pt x="7695" y="17314"/>
                  <a:pt x="7695" y="17314"/>
                </a:cubicBezTo>
                <a:cubicBezTo>
                  <a:pt x="12555" y="11143"/>
                  <a:pt x="12555" y="11143"/>
                  <a:pt x="12555" y="11143"/>
                </a:cubicBezTo>
                <a:cubicBezTo>
                  <a:pt x="14040" y="13029"/>
                  <a:pt x="14040" y="13029"/>
                  <a:pt x="14040" y="13029"/>
                </a:cubicBezTo>
                <a:cubicBezTo>
                  <a:pt x="15660" y="11143"/>
                  <a:pt x="15660" y="11143"/>
                  <a:pt x="15660" y="11143"/>
                </a:cubicBezTo>
                <a:cubicBezTo>
                  <a:pt x="17010" y="12857"/>
                  <a:pt x="17010" y="12857"/>
                  <a:pt x="17010" y="12857"/>
                </a:cubicBezTo>
                <a:lnTo>
                  <a:pt x="17010" y="1868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05" name="Freeform 64"/>
          <p:cNvSpPr/>
          <p:nvPr/>
        </p:nvSpPr>
        <p:spPr>
          <a:xfrm>
            <a:off x="14398626" y="7010402"/>
            <a:ext cx="10890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775" y="10395"/>
                </a:moveTo>
                <a:cubicBezTo>
                  <a:pt x="9585" y="10395"/>
                  <a:pt x="9585" y="10395"/>
                  <a:pt x="9585" y="10395"/>
                </a:cubicBezTo>
                <a:cubicBezTo>
                  <a:pt x="9585" y="11205"/>
                  <a:pt x="9585" y="11205"/>
                  <a:pt x="9585" y="11205"/>
                </a:cubicBezTo>
                <a:cubicBezTo>
                  <a:pt x="8775" y="11205"/>
                  <a:pt x="8775" y="11205"/>
                  <a:pt x="8775" y="11205"/>
                </a:cubicBezTo>
                <a:lnTo>
                  <a:pt x="8775" y="10395"/>
                </a:lnTo>
                <a:close/>
                <a:moveTo>
                  <a:pt x="10395" y="10395"/>
                </a:moveTo>
                <a:cubicBezTo>
                  <a:pt x="11205" y="10395"/>
                  <a:pt x="11205" y="10395"/>
                  <a:pt x="11205" y="10395"/>
                </a:cubicBezTo>
                <a:cubicBezTo>
                  <a:pt x="11205" y="11205"/>
                  <a:pt x="11205" y="11205"/>
                  <a:pt x="11205" y="11205"/>
                </a:cubicBezTo>
                <a:cubicBezTo>
                  <a:pt x="10395" y="11205"/>
                  <a:pt x="10395" y="11205"/>
                  <a:pt x="10395" y="11205"/>
                </a:cubicBezTo>
                <a:lnTo>
                  <a:pt x="10395" y="10395"/>
                </a:lnTo>
                <a:close/>
                <a:moveTo>
                  <a:pt x="12015" y="10395"/>
                </a:moveTo>
                <a:cubicBezTo>
                  <a:pt x="12825" y="10395"/>
                  <a:pt x="12825" y="10395"/>
                  <a:pt x="12825" y="10395"/>
                </a:cubicBezTo>
                <a:cubicBezTo>
                  <a:pt x="12825" y="11205"/>
                  <a:pt x="12825" y="11205"/>
                  <a:pt x="12825" y="11205"/>
                </a:cubicBezTo>
                <a:cubicBezTo>
                  <a:pt x="12015" y="11205"/>
                  <a:pt x="12015" y="11205"/>
                  <a:pt x="12015" y="11205"/>
                </a:cubicBezTo>
                <a:lnTo>
                  <a:pt x="12015" y="10395"/>
                </a:lnTo>
                <a:close/>
                <a:moveTo>
                  <a:pt x="10800" y="0"/>
                </a:moveTo>
                <a:cubicBezTo>
                  <a:pt x="4860" y="0"/>
                  <a:pt x="0" y="4860"/>
                  <a:pt x="0" y="10800"/>
                </a:cubicBezTo>
                <a:cubicBezTo>
                  <a:pt x="0" y="16740"/>
                  <a:pt x="4860" y="21600"/>
                  <a:pt x="10800" y="21600"/>
                </a:cubicBezTo>
                <a:cubicBezTo>
                  <a:pt x="16740" y="21600"/>
                  <a:pt x="21600" y="16740"/>
                  <a:pt x="21600" y="10800"/>
                </a:cubicBezTo>
                <a:cubicBezTo>
                  <a:pt x="21600" y="4860"/>
                  <a:pt x="16740" y="0"/>
                  <a:pt x="10800" y="0"/>
                </a:cubicBezTo>
                <a:close/>
                <a:moveTo>
                  <a:pt x="7020" y="16740"/>
                </a:moveTo>
                <a:cubicBezTo>
                  <a:pt x="8100" y="16470"/>
                  <a:pt x="9180" y="16470"/>
                  <a:pt x="10395" y="16470"/>
                </a:cubicBezTo>
                <a:cubicBezTo>
                  <a:pt x="10395" y="20790"/>
                  <a:pt x="10395" y="20790"/>
                  <a:pt x="10395" y="20790"/>
                </a:cubicBezTo>
                <a:cubicBezTo>
                  <a:pt x="9045" y="20520"/>
                  <a:pt x="7830" y="18900"/>
                  <a:pt x="7020" y="16740"/>
                </a:cubicBezTo>
                <a:close/>
                <a:moveTo>
                  <a:pt x="11205" y="20790"/>
                </a:moveTo>
                <a:cubicBezTo>
                  <a:pt x="11205" y="16470"/>
                  <a:pt x="11205" y="16470"/>
                  <a:pt x="11205" y="16470"/>
                </a:cubicBezTo>
                <a:cubicBezTo>
                  <a:pt x="12420" y="16470"/>
                  <a:pt x="13500" y="16470"/>
                  <a:pt x="14580" y="16740"/>
                </a:cubicBezTo>
                <a:cubicBezTo>
                  <a:pt x="13770" y="18900"/>
                  <a:pt x="12555" y="20520"/>
                  <a:pt x="11205" y="20790"/>
                </a:cubicBezTo>
                <a:close/>
                <a:moveTo>
                  <a:pt x="11205" y="15660"/>
                </a:moveTo>
                <a:cubicBezTo>
                  <a:pt x="11205" y="12015"/>
                  <a:pt x="11205" y="12015"/>
                  <a:pt x="11205" y="12015"/>
                </a:cubicBezTo>
                <a:cubicBezTo>
                  <a:pt x="10395" y="12015"/>
                  <a:pt x="10395" y="12015"/>
                  <a:pt x="10395" y="12015"/>
                </a:cubicBezTo>
                <a:cubicBezTo>
                  <a:pt x="10395" y="15660"/>
                  <a:pt x="10395" y="15660"/>
                  <a:pt x="10395" y="15660"/>
                </a:cubicBezTo>
                <a:cubicBezTo>
                  <a:pt x="9180" y="15660"/>
                  <a:pt x="7965" y="15660"/>
                  <a:pt x="6750" y="15930"/>
                </a:cubicBezTo>
                <a:cubicBezTo>
                  <a:pt x="6345" y="14580"/>
                  <a:pt x="6075" y="12960"/>
                  <a:pt x="6075" y="11205"/>
                </a:cubicBezTo>
                <a:cubicBezTo>
                  <a:pt x="7965" y="11205"/>
                  <a:pt x="7965" y="11205"/>
                  <a:pt x="7965" y="11205"/>
                </a:cubicBezTo>
                <a:cubicBezTo>
                  <a:pt x="7965" y="10395"/>
                  <a:pt x="7965" y="10395"/>
                  <a:pt x="7965" y="10395"/>
                </a:cubicBezTo>
                <a:cubicBezTo>
                  <a:pt x="6075" y="10395"/>
                  <a:pt x="6075" y="10395"/>
                  <a:pt x="6075" y="10395"/>
                </a:cubicBezTo>
                <a:cubicBezTo>
                  <a:pt x="6075" y="8640"/>
                  <a:pt x="6345" y="7155"/>
                  <a:pt x="6750" y="5670"/>
                </a:cubicBezTo>
                <a:cubicBezTo>
                  <a:pt x="7965" y="5940"/>
                  <a:pt x="9180" y="5940"/>
                  <a:pt x="10395" y="5940"/>
                </a:cubicBezTo>
                <a:cubicBezTo>
                  <a:pt x="10395" y="9585"/>
                  <a:pt x="10395" y="9585"/>
                  <a:pt x="10395" y="9585"/>
                </a:cubicBezTo>
                <a:cubicBezTo>
                  <a:pt x="11205" y="9585"/>
                  <a:pt x="11205" y="9585"/>
                  <a:pt x="11205" y="9585"/>
                </a:cubicBezTo>
                <a:cubicBezTo>
                  <a:pt x="11205" y="5940"/>
                  <a:pt x="11205" y="5940"/>
                  <a:pt x="11205" y="5940"/>
                </a:cubicBezTo>
                <a:cubicBezTo>
                  <a:pt x="12420" y="5940"/>
                  <a:pt x="13635" y="5940"/>
                  <a:pt x="14850" y="5670"/>
                </a:cubicBezTo>
                <a:cubicBezTo>
                  <a:pt x="15255" y="7155"/>
                  <a:pt x="15525" y="8640"/>
                  <a:pt x="15525" y="10395"/>
                </a:cubicBezTo>
                <a:cubicBezTo>
                  <a:pt x="13635" y="10395"/>
                  <a:pt x="13635" y="10395"/>
                  <a:pt x="13635" y="10395"/>
                </a:cubicBezTo>
                <a:cubicBezTo>
                  <a:pt x="13635" y="11205"/>
                  <a:pt x="13635" y="11205"/>
                  <a:pt x="13635" y="11205"/>
                </a:cubicBezTo>
                <a:cubicBezTo>
                  <a:pt x="15525" y="11205"/>
                  <a:pt x="15525" y="11205"/>
                  <a:pt x="15525" y="11205"/>
                </a:cubicBezTo>
                <a:cubicBezTo>
                  <a:pt x="15525" y="12960"/>
                  <a:pt x="15255" y="14580"/>
                  <a:pt x="14850" y="15930"/>
                </a:cubicBezTo>
                <a:cubicBezTo>
                  <a:pt x="13635" y="15660"/>
                  <a:pt x="12420" y="15660"/>
                  <a:pt x="11205" y="15660"/>
                </a:cubicBezTo>
                <a:close/>
                <a:moveTo>
                  <a:pt x="810" y="10395"/>
                </a:moveTo>
                <a:cubicBezTo>
                  <a:pt x="945" y="8235"/>
                  <a:pt x="1620" y="6345"/>
                  <a:pt x="2835" y="4725"/>
                </a:cubicBezTo>
                <a:cubicBezTo>
                  <a:pt x="3780" y="5130"/>
                  <a:pt x="4860" y="5400"/>
                  <a:pt x="5940" y="5535"/>
                </a:cubicBezTo>
                <a:cubicBezTo>
                  <a:pt x="5535" y="7020"/>
                  <a:pt x="5265" y="8640"/>
                  <a:pt x="5265" y="10395"/>
                </a:cubicBezTo>
                <a:lnTo>
                  <a:pt x="810" y="10395"/>
                </a:lnTo>
                <a:close/>
                <a:moveTo>
                  <a:pt x="5265" y="11205"/>
                </a:moveTo>
                <a:cubicBezTo>
                  <a:pt x="5265" y="12960"/>
                  <a:pt x="5535" y="14580"/>
                  <a:pt x="5940" y="16065"/>
                </a:cubicBezTo>
                <a:cubicBezTo>
                  <a:pt x="4860" y="16200"/>
                  <a:pt x="3780" y="16470"/>
                  <a:pt x="2835" y="16875"/>
                </a:cubicBezTo>
                <a:cubicBezTo>
                  <a:pt x="1620" y="15255"/>
                  <a:pt x="945" y="13365"/>
                  <a:pt x="810" y="11205"/>
                </a:cubicBezTo>
                <a:lnTo>
                  <a:pt x="5265" y="11205"/>
                </a:lnTo>
                <a:close/>
                <a:moveTo>
                  <a:pt x="14580" y="4860"/>
                </a:moveTo>
                <a:cubicBezTo>
                  <a:pt x="13500" y="5130"/>
                  <a:pt x="12420" y="5130"/>
                  <a:pt x="11205" y="5130"/>
                </a:cubicBezTo>
                <a:cubicBezTo>
                  <a:pt x="11205" y="810"/>
                  <a:pt x="11205" y="810"/>
                  <a:pt x="11205" y="810"/>
                </a:cubicBezTo>
                <a:cubicBezTo>
                  <a:pt x="12555" y="1080"/>
                  <a:pt x="13770" y="2700"/>
                  <a:pt x="14580" y="4860"/>
                </a:cubicBezTo>
                <a:close/>
                <a:moveTo>
                  <a:pt x="10395" y="810"/>
                </a:moveTo>
                <a:cubicBezTo>
                  <a:pt x="10395" y="5130"/>
                  <a:pt x="10395" y="5130"/>
                  <a:pt x="10395" y="5130"/>
                </a:cubicBezTo>
                <a:cubicBezTo>
                  <a:pt x="9180" y="5130"/>
                  <a:pt x="8100" y="5130"/>
                  <a:pt x="7020" y="4860"/>
                </a:cubicBezTo>
                <a:cubicBezTo>
                  <a:pt x="7830" y="2700"/>
                  <a:pt x="9045" y="1080"/>
                  <a:pt x="10395" y="810"/>
                </a:cubicBezTo>
                <a:close/>
                <a:moveTo>
                  <a:pt x="16335" y="11205"/>
                </a:moveTo>
                <a:cubicBezTo>
                  <a:pt x="20790" y="11205"/>
                  <a:pt x="20790" y="11205"/>
                  <a:pt x="20790" y="11205"/>
                </a:cubicBezTo>
                <a:cubicBezTo>
                  <a:pt x="20655" y="13365"/>
                  <a:pt x="19980" y="15255"/>
                  <a:pt x="18765" y="16875"/>
                </a:cubicBezTo>
                <a:cubicBezTo>
                  <a:pt x="17820" y="16470"/>
                  <a:pt x="16740" y="16200"/>
                  <a:pt x="15660" y="16065"/>
                </a:cubicBezTo>
                <a:cubicBezTo>
                  <a:pt x="16065" y="14580"/>
                  <a:pt x="16335" y="12960"/>
                  <a:pt x="16335" y="11205"/>
                </a:cubicBezTo>
                <a:close/>
                <a:moveTo>
                  <a:pt x="16335" y="10395"/>
                </a:moveTo>
                <a:cubicBezTo>
                  <a:pt x="16335" y="8640"/>
                  <a:pt x="16065" y="7020"/>
                  <a:pt x="15660" y="5535"/>
                </a:cubicBezTo>
                <a:cubicBezTo>
                  <a:pt x="16740" y="5400"/>
                  <a:pt x="17820" y="5130"/>
                  <a:pt x="18765" y="4725"/>
                </a:cubicBezTo>
                <a:cubicBezTo>
                  <a:pt x="19980" y="6345"/>
                  <a:pt x="20655" y="8235"/>
                  <a:pt x="20790" y="10395"/>
                </a:cubicBezTo>
                <a:lnTo>
                  <a:pt x="16335" y="10395"/>
                </a:lnTo>
                <a:close/>
                <a:moveTo>
                  <a:pt x="18225" y="4050"/>
                </a:moveTo>
                <a:cubicBezTo>
                  <a:pt x="17280" y="4320"/>
                  <a:pt x="16335" y="4590"/>
                  <a:pt x="15525" y="4725"/>
                </a:cubicBezTo>
                <a:cubicBezTo>
                  <a:pt x="14985" y="3240"/>
                  <a:pt x="14175" y="2025"/>
                  <a:pt x="13365" y="1080"/>
                </a:cubicBezTo>
                <a:cubicBezTo>
                  <a:pt x="15255" y="1620"/>
                  <a:pt x="16875" y="2700"/>
                  <a:pt x="18225" y="4050"/>
                </a:cubicBezTo>
                <a:close/>
                <a:moveTo>
                  <a:pt x="8235" y="1080"/>
                </a:moveTo>
                <a:cubicBezTo>
                  <a:pt x="7425" y="2025"/>
                  <a:pt x="6615" y="3240"/>
                  <a:pt x="6075" y="4725"/>
                </a:cubicBezTo>
                <a:cubicBezTo>
                  <a:pt x="5265" y="4590"/>
                  <a:pt x="4320" y="4320"/>
                  <a:pt x="3375" y="4050"/>
                </a:cubicBezTo>
                <a:cubicBezTo>
                  <a:pt x="4725" y="2700"/>
                  <a:pt x="6345" y="1620"/>
                  <a:pt x="8235" y="1080"/>
                </a:cubicBezTo>
                <a:close/>
                <a:moveTo>
                  <a:pt x="3375" y="17550"/>
                </a:moveTo>
                <a:cubicBezTo>
                  <a:pt x="4320" y="17280"/>
                  <a:pt x="5265" y="17010"/>
                  <a:pt x="6075" y="16875"/>
                </a:cubicBezTo>
                <a:cubicBezTo>
                  <a:pt x="6615" y="18360"/>
                  <a:pt x="7425" y="19575"/>
                  <a:pt x="8235" y="20520"/>
                </a:cubicBezTo>
                <a:cubicBezTo>
                  <a:pt x="6345" y="19980"/>
                  <a:pt x="4725" y="18900"/>
                  <a:pt x="3375" y="17550"/>
                </a:cubicBezTo>
                <a:close/>
                <a:moveTo>
                  <a:pt x="13365" y="20520"/>
                </a:moveTo>
                <a:cubicBezTo>
                  <a:pt x="14175" y="19575"/>
                  <a:pt x="14985" y="18360"/>
                  <a:pt x="15525" y="16875"/>
                </a:cubicBezTo>
                <a:cubicBezTo>
                  <a:pt x="16335" y="17010"/>
                  <a:pt x="17280" y="17280"/>
                  <a:pt x="18225" y="17550"/>
                </a:cubicBezTo>
                <a:cubicBezTo>
                  <a:pt x="16875" y="18900"/>
                  <a:pt x="15255" y="19980"/>
                  <a:pt x="13365" y="205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06" name="Freeform 65"/>
          <p:cNvSpPr/>
          <p:nvPr/>
        </p:nvSpPr>
        <p:spPr>
          <a:xfrm>
            <a:off x="14398626" y="8299452"/>
            <a:ext cx="1089027" cy="9556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168"/>
                </a:moveTo>
                <a:cubicBezTo>
                  <a:pt x="21600" y="8702"/>
                  <a:pt x="21465" y="8236"/>
                  <a:pt x="21060" y="7770"/>
                </a:cubicBezTo>
                <a:cubicBezTo>
                  <a:pt x="20790" y="7459"/>
                  <a:pt x="20250" y="7148"/>
                  <a:pt x="19845" y="7148"/>
                </a:cubicBezTo>
                <a:cubicBezTo>
                  <a:pt x="15660" y="7148"/>
                  <a:pt x="15660" y="7148"/>
                  <a:pt x="15660" y="7148"/>
                </a:cubicBezTo>
                <a:cubicBezTo>
                  <a:pt x="15660" y="7148"/>
                  <a:pt x="15660" y="7148"/>
                  <a:pt x="15660" y="7148"/>
                </a:cubicBezTo>
                <a:cubicBezTo>
                  <a:pt x="13635" y="7148"/>
                  <a:pt x="13635" y="7148"/>
                  <a:pt x="13635" y="7148"/>
                </a:cubicBezTo>
                <a:cubicBezTo>
                  <a:pt x="13770" y="6682"/>
                  <a:pt x="14040" y="6060"/>
                  <a:pt x="14040" y="5439"/>
                </a:cubicBezTo>
                <a:cubicBezTo>
                  <a:pt x="14310" y="4662"/>
                  <a:pt x="14310" y="3885"/>
                  <a:pt x="14310" y="2953"/>
                </a:cubicBezTo>
                <a:cubicBezTo>
                  <a:pt x="14310" y="2020"/>
                  <a:pt x="14310" y="2020"/>
                  <a:pt x="14310" y="2020"/>
                </a:cubicBezTo>
                <a:cubicBezTo>
                  <a:pt x="14310" y="1554"/>
                  <a:pt x="14175" y="932"/>
                  <a:pt x="13905" y="622"/>
                </a:cubicBezTo>
                <a:cubicBezTo>
                  <a:pt x="13500" y="155"/>
                  <a:pt x="13095" y="0"/>
                  <a:pt x="12555" y="0"/>
                </a:cubicBezTo>
                <a:cubicBezTo>
                  <a:pt x="12150" y="0"/>
                  <a:pt x="11745" y="155"/>
                  <a:pt x="11340" y="622"/>
                </a:cubicBezTo>
                <a:cubicBezTo>
                  <a:pt x="11070" y="932"/>
                  <a:pt x="10800" y="1554"/>
                  <a:pt x="10800" y="2020"/>
                </a:cubicBezTo>
                <a:cubicBezTo>
                  <a:pt x="10800" y="2642"/>
                  <a:pt x="10665" y="3263"/>
                  <a:pt x="10395" y="4040"/>
                </a:cubicBezTo>
                <a:cubicBezTo>
                  <a:pt x="10260" y="4662"/>
                  <a:pt x="9855" y="5283"/>
                  <a:pt x="9450" y="5750"/>
                </a:cubicBezTo>
                <a:cubicBezTo>
                  <a:pt x="9045" y="6216"/>
                  <a:pt x="8640" y="6527"/>
                  <a:pt x="8100" y="6837"/>
                </a:cubicBezTo>
                <a:cubicBezTo>
                  <a:pt x="7560" y="6993"/>
                  <a:pt x="7020" y="7148"/>
                  <a:pt x="6480" y="7148"/>
                </a:cubicBezTo>
                <a:cubicBezTo>
                  <a:pt x="5940" y="7148"/>
                  <a:pt x="5940" y="7148"/>
                  <a:pt x="5940" y="7148"/>
                </a:cubicBezTo>
                <a:cubicBezTo>
                  <a:pt x="5940" y="6837"/>
                  <a:pt x="5940" y="6837"/>
                  <a:pt x="5940" y="6837"/>
                </a:cubicBezTo>
                <a:cubicBezTo>
                  <a:pt x="5940" y="6527"/>
                  <a:pt x="5805" y="6371"/>
                  <a:pt x="5535" y="6371"/>
                </a:cubicBezTo>
                <a:cubicBezTo>
                  <a:pt x="0" y="6371"/>
                  <a:pt x="0" y="6371"/>
                  <a:pt x="0" y="6371"/>
                </a:cubicBezTo>
                <a:cubicBezTo>
                  <a:pt x="0" y="7304"/>
                  <a:pt x="0" y="7304"/>
                  <a:pt x="0" y="7304"/>
                </a:cubicBezTo>
                <a:cubicBezTo>
                  <a:pt x="5265" y="7304"/>
                  <a:pt x="5265" y="7304"/>
                  <a:pt x="5265" y="7304"/>
                </a:cubicBezTo>
                <a:cubicBezTo>
                  <a:pt x="5265" y="20823"/>
                  <a:pt x="5265" y="20823"/>
                  <a:pt x="5265" y="20823"/>
                </a:cubicBezTo>
                <a:cubicBezTo>
                  <a:pt x="0" y="20823"/>
                  <a:pt x="0" y="20823"/>
                  <a:pt x="0" y="20823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5535" y="21600"/>
                  <a:pt x="5535" y="21600"/>
                  <a:pt x="5535" y="21600"/>
                </a:cubicBezTo>
                <a:cubicBezTo>
                  <a:pt x="5805" y="21600"/>
                  <a:pt x="5940" y="21445"/>
                  <a:pt x="5940" y="21134"/>
                </a:cubicBezTo>
                <a:cubicBezTo>
                  <a:pt x="5940" y="20823"/>
                  <a:pt x="5940" y="20823"/>
                  <a:pt x="5940" y="20823"/>
                </a:cubicBezTo>
                <a:cubicBezTo>
                  <a:pt x="15525" y="20823"/>
                  <a:pt x="15525" y="20823"/>
                  <a:pt x="15525" y="20823"/>
                </a:cubicBezTo>
                <a:cubicBezTo>
                  <a:pt x="15525" y="20823"/>
                  <a:pt x="15660" y="20823"/>
                  <a:pt x="15660" y="20823"/>
                </a:cubicBezTo>
                <a:cubicBezTo>
                  <a:pt x="17550" y="20823"/>
                  <a:pt x="17550" y="20823"/>
                  <a:pt x="17550" y="20823"/>
                </a:cubicBezTo>
                <a:cubicBezTo>
                  <a:pt x="17955" y="20823"/>
                  <a:pt x="18360" y="20668"/>
                  <a:pt x="18765" y="20201"/>
                </a:cubicBezTo>
                <a:cubicBezTo>
                  <a:pt x="19035" y="19891"/>
                  <a:pt x="19305" y="19269"/>
                  <a:pt x="19305" y="18803"/>
                </a:cubicBezTo>
                <a:cubicBezTo>
                  <a:pt x="19305" y="18337"/>
                  <a:pt x="19170" y="17871"/>
                  <a:pt x="18900" y="17560"/>
                </a:cubicBezTo>
                <a:cubicBezTo>
                  <a:pt x="19170" y="17404"/>
                  <a:pt x="19305" y="17249"/>
                  <a:pt x="19575" y="17094"/>
                </a:cubicBezTo>
                <a:cubicBezTo>
                  <a:pt x="19845" y="16627"/>
                  <a:pt x="19980" y="16161"/>
                  <a:pt x="19980" y="15540"/>
                </a:cubicBezTo>
                <a:cubicBezTo>
                  <a:pt x="19980" y="15073"/>
                  <a:pt x="19845" y="14607"/>
                  <a:pt x="19710" y="14296"/>
                </a:cubicBezTo>
                <a:cubicBezTo>
                  <a:pt x="19845" y="14296"/>
                  <a:pt x="20115" y="13986"/>
                  <a:pt x="20250" y="13830"/>
                </a:cubicBezTo>
                <a:cubicBezTo>
                  <a:pt x="20655" y="13519"/>
                  <a:pt x="20790" y="12898"/>
                  <a:pt x="20790" y="12432"/>
                </a:cubicBezTo>
                <a:cubicBezTo>
                  <a:pt x="20790" y="11965"/>
                  <a:pt x="20655" y="11499"/>
                  <a:pt x="20385" y="11188"/>
                </a:cubicBezTo>
                <a:cubicBezTo>
                  <a:pt x="20655" y="11033"/>
                  <a:pt x="20925" y="10878"/>
                  <a:pt x="21060" y="10567"/>
                </a:cubicBezTo>
                <a:cubicBezTo>
                  <a:pt x="21465" y="10256"/>
                  <a:pt x="21600" y="9790"/>
                  <a:pt x="21600" y="9168"/>
                </a:cubicBezTo>
                <a:close/>
                <a:moveTo>
                  <a:pt x="5940" y="8081"/>
                </a:moveTo>
                <a:cubicBezTo>
                  <a:pt x="6480" y="8081"/>
                  <a:pt x="6480" y="8081"/>
                  <a:pt x="6480" y="8081"/>
                </a:cubicBezTo>
                <a:cubicBezTo>
                  <a:pt x="7155" y="8081"/>
                  <a:pt x="7830" y="7925"/>
                  <a:pt x="8370" y="7614"/>
                </a:cubicBezTo>
                <a:cubicBezTo>
                  <a:pt x="8910" y="7304"/>
                  <a:pt x="9450" y="6993"/>
                  <a:pt x="9990" y="6371"/>
                </a:cubicBezTo>
                <a:cubicBezTo>
                  <a:pt x="10395" y="5905"/>
                  <a:pt x="10800" y="5128"/>
                  <a:pt x="11205" y="4351"/>
                </a:cubicBezTo>
                <a:cubicBezTo>
                  <a:pt x="11475" y="3574"/>
                  <a:pt x="11610" y="2797"/>
                  <a:pt x="11610" y="2020"/>
                </a:cubicBezTo>
                <a:cubicBezTo>
                  <a:pt x="11610" y="1709"/>
                  <a:pt x="11745" y="1399"/>
                  <a:pt x="11880" y="1243"/>
                </a:cubicBezTo>
                <a:cubicBezTo>
                  <a:pt x="12015" y="932"/>
                  <a:pt x="12285" y="932"/>
                  <a:pt x="12555" y="932"/>
                </a:cubicBezTo>
                <a:cubicBezTo>
                  <a:pt x="12825" y="932"/>
                  <a:pt x="13095" y="932"/>
                  <a:pt x="13365" y="1243"/>
                </a:cubicBezTo>
                <a:cubicBezTo>
                  <a:pt x="13500" y="1399"/>
                  <a:pt x="13635" y="1709"/>
                  <a:pt x="13635" y="2020"/>
                </a:cubicBezTo>
                <a:cubicBezTo>
                  <a:pt x="13635" y="2953"/>
                  <a:pt x="13635" y="2953"/>
                  <a:pt x="13635" y="2953"/>
                </a:cubicBezTo>
                <a:cubicBezTo>
                  <a:pt x="13635" y="3729"/>
                  <a:pt x="13500" y="4506"/>
                  <a:pt x="13365" y="5283"/>
                </a:cubicBezTo>
                <a:cubicBezTo>
                  <a:pt x="13230" y="6060"/>
                  <a:pt x="12960" y="6682"/>
                  <a:pt x="12690" y="7459"/>
                </a:cubicBezTo>
                <a:cubicBezTo>
                  <a:pt x="12555" y="7614"/>
                  <a:pt x="12555" y="7770"/>
                  <a:pt x="12690" y="7770"/>
                </a:cubicBezTo>
                <a:cubicBezTo>
                  <a:pt x="12690" y="7925"/>
                  <a:pt x="12825" y="8081"/>
                  <a:pt x="12960" y="8081"/>
                </a:cubicBezTo>
                <a:cubicBezTo>
                  <a:pt x="14175" y="8081"/>
                  <a:pt x="14175" y="8081"/>
                  <a:pt x="14175" y="8081"/>
                </a:cubicBezTo>
                <a:cubicBezTo>
                  <a:pt x="14040" y="8391"/>
                  <a:pt x="13905" y="8858"/>
                  <a:pt x="13905" y="9168"/>
                </a:cubicBezTo>
                <a:cubicBezTo>
                  <a:pt x="13905" y="9790"/>
                  <a:pt x="14040" y="10256"/>
                  <a:pt x="14445" y="10567"/>
                </a:cubicBezTo>
                <a:cubicBezTo>
                  <a:pt x="14445" y="10722"/>
                  <a:pt x="14445" y="10722"/>
                  <a:pt x="14580" y="10878"/>
                </a:cubicBezTo>
                <a:cubicBezTo>
                  <a:pt x="14445" y="10878"/>
                  <a:pt x="14445" y="10878"/>
                  <a:pt x="14445" y="11033"/>
                </a:cubicBezTo>
                <a:cubicBezTo>
                  <a:pt x="14040" y="11344"/>
                  <a:pt x="13905" y="11810"/>
                  <a:pt x="13905" y="12432"/>
                </a:cubicBezTo>
                <a:cubicBezTo>
                  <a:pt x="13905" y="12898"/>
                  <a:pt x="14040" y="13519"/>
                  <a:pt x="14445" y="13830"/>
                </a:cubicBezTo>
                <a:cubicBezTo>
                  <a:pt x="14445" y="13830"/>
                  <a:pt x="14445" y="13986"/>
                  <a:pt x="14580" y="13986"/>
                </a:cubicBezTo>
                <a:cubicBezTo>
                  <a:pt x="14445" y="13986"/>
                  <a:pt x="14445" y="14141"/>
                  <a:pt x="14445" y="14141"/>
                </a:cubicBezTo>
                <a:cubicBezTo>
                  <a:pt x="14040" y="14607"/>
                  <a:pt x="13905" y="15073"/>
                  <a:pt x="13905" y="15540"/>
                </a:cubicBezTo>
                <a:cubicBezTo>
                  <a:pt x="13905" y="16161"/>
                  <a:pt x="14040" y="16627"/>
                  <a:pt x="14445" y="17094"/>
                </a:cubicBezTo>
                <a:cubicBezTo>
                  <a:pt x="14445" y="17094"/>
                  <a:pt x="14445" y="17094"/>
                  <a:pt x="14580" y="17249"/>
                </a:cubicBezTo>
                <a:cubicBezTo>
                  <a:pt x="14445" y="17249"/>
                  <a:pt x="14445" y="17249"/>
                  <a:pt x="14445" y="17404"/>
                </a:cubicBezTo>
                <a:cubicBezTo>
                  <a:pt x="14040" y="17715"/>
                  <a:pt x="13905" y="18337"/>
                  <a:pt x="13905" y="18803"/>
                </a:cubicBezTo>
                <a:cubicBezTo>
                  <a:pt x="13905" y="19269"/>
                  <a:pt x="14040" y="19580"/>
                  <a:pt x="14175" y="20046"/>
                </a:cubicBezTo>
                <a:cubicBezTo>
                  <a:pt x="5940" y="20046"/>
                  <a:pt x="5940" y="20046"/>
                  <a:pt x="5940" y="20046"/>
                </a:cubicBezTo>
                <a:lnTo>
                  <a:pt x="5940" y="8081"/>
                </a:lnTo>
                <a:close/>
                <a:moveTo>
                  <a:pt x="18225" y="19580"/>
                </a:moveTo>
                <a:cubicBezTo>
                  <a:pt x="18090" y="19891"/>
                  <a:pt x="17820" y="20046"/>
                  <a:pt x="17550" y="20046"/>
                </a:cubicBezTo>
                <a:cubicBezTo>
                  <a:pt x="15660" y="20046"/>
                  <a:pt x="15660" y="20046"/>
                  <a:pt x="15660" y="20046"/>
                </a:cubicBezTo>
                <a:cubicBezTo>
                  <a:pt x="15660" y="20046"/>
                  <a:pt x="15660" y="20046"/>
                  <a:pt x="15660" y="20046"/>
                </a:cubicBezTo>
                <a:cubicBezTo>
                  <a:pt x="15525" y="20046"/>
                  <a:pt x="15525" y="20046"/>
                  <a:pt x="15525" y="20046"/>
                </a:cubicBezTo>
                <a:cubicBezTo>
                  <a:pt x="15390" y="19891"/>
                  <a:pt x="15120" y="19891"/>
                  <a:pt x="14985" y="19580"/>
                </a:cubicBezTo>
                <a:cubicBezTo>
                  <a:pt x="14715" y="19424"/>
                  <a:pt x="14580" y="19114"/>
                  <a:pt x="14580" y="18803"/>
                </a:cubicBezTo>
                <a:cubicBezTo>
                  <a:pt x="14580" y="18492"/>
                  <a:pt x="14715" y="18181"/>
                  <a:pt x="14985" y="18026"/>
                </a:cubicBezTo>
                <a:cubicBezTo>
                  <a:pt x="15120" y="17715"/>
                  <a:pt x="15390" y="17560"/>
                  <a:pt x="15660" y="17560"/>
                </a:cubicBezTo>
                <a:cubicBezTo>
                  <a:pt x="17550" y="17560"/>
                  <a:pt x="17550" y="17560"/>
                  <a:pt x="17550" y="17560"/>
                </a:cubicBezTo>
                <a:cubicBezTo>
                  <a:pt x="17820" y="17560"/>
                  <a:pt x="18090" y="17715"/>
                  <a:pt x="18225" y="18026"/>
                </a:cubicBezTo>
                <a:cubicBezTo>
                  <a:pt x="18360" y="18181"/>
                  <a:pt x="18495" y="18492"/>
                  <a:pt x="18495" y="18803"/>
                </a:cubicBezTo>
                <a:cubicBezTo>
                  <a:pt x="18495" y="19114"/>
                  <a:pt x="18360" y="19424"/>
                  <a:pt x="18225" y="19580"/>
                </a:cubicBezTo>
                <a:close/>
                <a:moveTo>
                  <a:pt x="19035" y="16472"/>
                </a:moveTo>
                <a:cubicBezTo>
                  <a:pt x="18765" y="16627"/>
                  <a:pt x="18495" y="16783"/>
                  <a:pt x="18225" y="16783"/>
                </a:cubicBezTo>
                <a:cubicBezTo>
                  <a:pt x="17550" y="16783"/>
                  <a:pt x="17550" y="16783"/>
                  <a:pt x="17550" y="16783"/>
                </a:cubicBezTo>
                <a:cubicBezTo>
                  <a:pt x="15660" y="16783"/>
                  <a:pt x="15660" y="16783"/>
                  <a:pt x="15660" y="16783"/>
                </a:cubicBezTo>
                <a:cubicBezTo>
                  <a:pt x="15390" y="16783"/>
                  <a:pt x="15120" y="16627"/>
                  <a:pt x="14985" y="16472"/>
                </a:cubicBezTo>
                <a:cubicBezTo>
                  <a:pt x="14715" y="16161"/>
                  <a:pt x="14580" y="15850"/>
                  <a:pt x="14580" y="15540"/>
                </a:cubicBezTo>
                <a:cubicBezTo>
                  <a:pt x="14580" y="15229"/>
                  <a:pt x="14715" y="15073"/>
                  <a:pt x="14985" y="14763"/>
                </a:cubicBezTo>
                <a:cubicBezTo>
                  <a:pt x="15120" y="14607"/>
                  <a:pt x="15390" y="14452"/>
                  <a:pt x="15660" y="14452"/>
                </a:cubicBezTo>
                <a:cubicBezTo>
                  <a:pt x="18225" y="14452"/>
                  <a:pt x="18225" y="14452"/>
                  <a:pt x="18225" y="14452"/>
                </a:cubicBezTo>
                <a:cubicBezTo>
                  <a:pt x="18495" y="14452"/>
                  <a:pt x="18765" y="14607"/>
                  <a:pt x="19035" y="14763"/>
                </a:cubicBezTo>
                <a:cubicBezTo>
                  <a:pt x="19170" y="15073"/>
                  <a:pt x="19305" y="15229"/>
                  <a:pt x="19305" y="15540"/>
                </a:cubicBezTo>
                <a:cubicBezTo>
                  <a:pt x="19305" y="15850"/>
                  <a:pt x="19170" y="16161"/>
                  <a:pt x="19035" y="16472"/>
                </a:cubicBezTo>
                <a:close/>
                <a:moveTo>
                  <a:pt x="19710" y="13209"/>
                </a:moveTo>
                <a:cubicBezTo>
                  <a:pt x="19575" y="13519"/>
                  <a:pt x="19305" y="13519"/>
                  <a:pt x="19035" y="13519"/>
                </a:cubicBezTo>
                <a:cubicBezTo>
                  <a:pt x="15660" y="13519"/>
                  <a:pt x="15660" y="13519"/>
                  <a:pt x="15660" y="13519"/>
                </a:cubicBezTo>
                <a:cubicBezTo>
                  <a:pt x="15390" y="13519"/>
                  <a:pt x="15120" y="13519"/>
                  <a:pt x="14985" y="13209"/>
                </a:cubicBezTo>
                <a:cubicBezTo>
                  <a:pt x="14715" y="13053"/>
                  <a:pt x="14580" y="12742"/>
                  <a:pt x="14580" y="12432"/>
                </a:cubicBezTo>
                <a:cubicBezTo>
                  <a:pt x="14580" y="12121"/>
                  <a:pt x="14715" y="11810"/>
                  <a:pt x="14985" y="11655"/>
                </a:cubicBezTo>
                <a:cubicBezTo>
                  <a:pt x="15120" y="11344"/>
                  <a:pt x="15390" y="11188"/>
                  <a:pt x="15660" y="11188"/>
                </a:cubicBezTo>
                <a:cubicBezTo>
                  <a:pt x="19035" y="11188"/>
                  <a:pt x="19035" y="11188"/>
                  <a:pt x="19035" y="11188"/>
                </a:cubicBezTo>
                <a:cubicBezTo>
                  <a:pt x="19305" y="11188"/>
                  <a:pt x="19575" y="11344"/>
                  <a:pt x="19710" y="11655"/>
                </a:cubicBezTo>
                <a:cubicBezTo>
                  <a:pt x="19980" y="11810"/>
                  <a:pt x="20115" y="12121"/>
                  <a:pt x="20115" y="12432"/>
                </a:cubicBezTo>
                <a:cubicBezTo>
                  <a:pt x="20115" y="12742"/>
                  <a:pt x="19980" y="13053"/>
                  <a:pt x="19710" y="13209"/>
                </a:cubicBezTo>
                <a:close/>
                <a:moveTo>
                  <a:pt x="20520" y="10101"/>
                </a:moveTo>
                <a:cubicBezTo>
                  <a:pt x="20385" y="10256"/>
                  <a:pt x="20115" y="10412"/>
                  <a:pt x="19845" y="10412"/>
                </a:cubicBezTo>
                <a:cubicBezTo>
                  <a:pt x="15660" y="10412"/>
                  <a:pt x="15660" y="10412"/>
                  <a:pt x="15660" y="10412"/>
                </a:cubicBezTo>
                <a:cubicBezTo>
                  <a:pt x="15390" y="10412"/>
                  <a:pt x="15120" y="10256"/>
                  <a:pt x="14985" y="10101"/>
                </a:cubicBezTo>
                <a:cubicBezTo>
                  <a:pt x="14715" y="9790"/>
                  <a:pt x="14580" y="9479"/>
                  <a:pt x="14580" y="9168"/>
                </a:cubicBezTo>
                <a:cubicBezTo>
                  <a:pt x="14580" y="8858"/>
                  <a:pt x="14715" y="8547"/>
                  <a:pt x="14985" y="8391"/>
                </a:cubicBezTo>
                <a:cubicBezTo>
                  <a:pt x="15120" y="8236"/>
                  <a:pt x="15390" y="8081"/>
                  <a:pt x="15660" y="8081"/>
                </a:cubicBezTo>
                <a:cubicBezTo>
                  <a:pt x="19845" y="8081"/>
                  <a:pt x="19845" y="8081"/>
                  <a:pt x="19845" y="8081"/>
                </a:cubicBezTo>
                <a:cubicBezTo>
                  <a:pt x="20115" y="8081"/>
                  <a:pt x="20385" y="8236"/>
                  <a:pt x="20520" y="8391"/>
                </a:cubicBezTo>
                <a:cubicBezTo>
                  <a:pt x="20790" y="8547"/>
                  <a:pt x="20790" y="8858"/>
                  <a:pt x="20790" y="9168"/>
                </a:cubicBezTo>
                <a:cubicBezTo>
                  <a:pt x="20790" y="9479"/>
                  <a:pt x="20790" y="9790"/>
                  <a:pt x="20520" y="10101"/>
                </a:cubicBezTo>
                <a:close/>
                <a:moveTo>
                  <a:pt x="7695" y="15229"/>
                </a:moveTo>
                <a:cubicBezTo>
                  <a:pt x="6885" y="15229"/>
                  <a:pt x="6885" y="15229"/>
                  <a:pt x="6885" y="15229"/>
                </a:cubicBezTo>
                <a:cubicBezTo>
                  <a:pt x="6885" y="16006"/>
                  <a:pt x="6885" y="16006"/>
                  <a:pt x="6885" y="16006"/>
                </a:cubicBezTo>
                <a:cubicBezTo>
                  <a:pt x="7695" y="16006"/>
                  <a:pt x="7695" y="16006"/>
                  <a:pt x="7695" y="16006"/>
                </a:cubicBezTo>
                <a:cubicBezTo>
                  <a:pt x="10125" y="16006"/>
                  <a:pt x="12150" y="13675"/>
                  <a:pt x="12150" y="10878"/>
                </a:cubicBezTo>
                <a:cubicBezTo>
                  <a:pt x="11475" y="10878"/>
                  <a:pt x="11475" y="10878"/>
                  <a:pt x="11475" y="10878"/>
                </a:cubicBezTo>
                <a:cubicBezTo>
                  <a:pt x="11475" y="13209"/>
                  <a:pt x="9720" y="15229"/>
                  <a:pt x="7695" y="15229"/>
                </a:cubicBezTo>
                <a:close/>
                <a:moveTo>
                  <a:pt x="3645" y="18803"/>
                </a:moveTo>
                <a:cubicBezTo>
                  <a:pt x="4320" y="18803"/>
                  <a:pt x="4320" y="18803"/>
                  <a:pt x="4320" y="18803"/>
                </a:cubicBezTo>
                <a:cubicBezTo>
                  <a:pt x="4320" y="19580"/>
                  <a:pt x="4320" y="19580"/>
                  <a:pt x="4320" y="19580"/>
                </a:cubicBezTo>
                <a:cubicBezTo>
                  <a:pt x="3645" y="19580"/>
                  <a:pt x="3645" y="19580"/>
                  <a:pt x="3645" y="19580"/>
                </a:cubicBezTo>
                <a:lnTo>
                  <a:pt x="3645" y="18803"/>
                </a:lnTo>
                <a:close/>
                <a:moveTo>
                  <a:pt x="2160" y="18803"/>
                </a:moveTo>
                <a:cubicBezTo>
                  <a:pt x="2835" y="18803"/>
                  <a:pt x="2835" y="18803"/>
                  <a:pt x="2835" y="18803"/>
                </a:cubicBezTo>
                <a:cubicBezTo>
                  <a:pt x="2835" y="19580"/>
                  <a:pt x="2835" y="19580"/>
                  <a:pt x="2835" y="19580"/>
                </a:cubicBezTo>
                <a:cubicBezTo>
                  <a:pt x="2160" y="19580"/>
                  <a:pt x="2160" y="19580"/>
                  <a:pt x="2160" y="19580"/>
                </a:cubicBezTo>
                <a:lnTo>
                  <a:pt x="2160" y="1880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07" name="Freeform 66"/>
          <p:cNvSpPr/>
          <p:nvPr/>
        </p:nvSpPr>
        <p:spPr>
          <a:xfrm>
            <a:off x="14398626" y="9645652"/>
            <a:ext cx="1089027" cy="755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775" y="13942"/>
                </a:moveTo>
                <a:cubicBezTo>
                  <a:pt x="8235" y="14727"/>
                  <a:pt x="7425" y="15316"/>
                  <a:pt x="6615" y="15316"/>
                </a:cubicBezTo>
                <a:cubicBezTo>
                  <a:pt x="3780" y="15316"/>
                  <a:pt x="3780" y="15316"/>
                  <a:pt x="3780" y="15316"/>
                </a:cubicBezTo>
                <a:cubicBezTo>
                  <a:pt x="2970" y="15316"/>
                  <a:pt x="2160" y="14727"/>
                  <a:pt x="1620" y="13942"/>
                </a:cubicBezTo>
                <a:cubicBezTo>
                  <a:pt x="945" y="13156"/>
                  <a:pt x="675" y="11978"/>
                  <a:pt x="675" y="10800"/>
                </a:cubicBezTo>
                <a:cubicBezTo>
                  <a:pt x="675" y="9622"/>
                  <a:pt x="945" y="8444"/>
                  <a:pt x="1620" y="7658"/>
                </a:cubicBezTo>
                <a:cubicBezTo>
                  <a:pt x="2160" y="6676"/>
                  <a:pt x="2970" y="6284"/>
                  <a:pt x="3780" y="6284"/>
                </a:cubicBezTo>
                <a:cubicBezTo>
                  <a:pt x="6615" y="6284"/>
                  <a:pt x="6615" y="6284"/>
                  <a:pt x="6615" y="6284"/>
                </a:cubicBezTo>
                <a:cubicBezTo>
                  <a:pt x="7425" y="6284"/>
                  <a:pt x="8235" y="6676"/>
                  <a:pt x="8775" y="7658"/>
                </a:cubicBezTo>
                <a:cubicBezTo>
                  <a:pt x="9180" y="8051"/>
                  <a:pt x="9450" y="8640"/>
                  <a:pt x="9585" y="9425"/>
                </a:cubicBezTo>
                <a:cubicBezTo>
                  <a:pt x="10260" y="9033"/>
                  <a:pt x="10260" y="9033"/>
                  <a:pt x="10260" y="9033"/>
                </a:cubicBezTo>
                <a:cubicBezTo>
                  <a:pt x="9990" y="8247"/>
                  <a:pt x="9720" y="7462"/>
                  <a:pt x="9315" y="6873"/>
                </a:cubicBezTo>
                <a:cubicBezTo>
                  <a:pt x="8640" y="5891"/>
                  <a:pt x="7695" y="5302"/>
                  <a:pt x="6615" y="5302"/>
                </a:cubicBezTo>
                <a:cubicBezTo>
                  <a:pt x="3780" y="5302"/>
                  <a:pt x="3780" y="5302"/>
                  <a:pt x="3780" y="5302"/>
                </a:cubicBezTo>
                <a:cubicBezTo>
                  <a:pt x="2700" y="5302"/>
                  <a:pt x="1755" y="5891"/>
                  <a:pt x="1080" y="6873"/>
                </a:cubicBezTo>
                <a:cubicBezTo>
                  <a:pt x="405" y="7855"/>
                  <a:pt x="0" y="9229"/>
                  <a:pt x="0" y="10800"/>
                </a:cubicBezTo>
                <a:cubicBezTo>
                  <a:pt x="0" y="12175"/>
                  <a:pt x="405" y="13549"/>
                  <a:pt x="1080" y="14531"/>
                </a:cubicBezTo>
                <a:cubicBezTo>
                  <a:pt x="1755" y="15709"/>
                  <a:pt x="2700" y="16298"/>
                  <a:pt x="3780" y="16298"/>
                </a:cubicBezTo>
                <a:cubicBezTo>
                  <a:pt x="6615" y="16298"/>
                  <a:pt x="6615" y="16298"/>
                  <a:pt x="6615" y="16298"/>
                </a:cubicBezTo>
                <a:cubicBezTo>
                  <a:pt x="7695" y="16298"/>
                  <a:pt x="8640" y="15709"/>
                  <a:pt x="9315" y="14531"/>
                </a:cubicBezTo>
                <a:cubicBezTo>
                  <a:pt x="9720" y="13942"/>
                  <a:pt x="9990" y="13353"/>
                  <a:pt x="10260" y="12371"/>
                </a:cubicBezTo>
                <a:cubicBezTo>
                  <a:pt x="9585" y="12175"/>
                  <a:pt x="9585" y="12175"/>
                  <a:pt x="9585" y="12175"/>
                </a:cubicBezTo>
                <a:cubicBezTo>
                  <a:pt x="9450" y="12764"/>
                  <a:pt x="9180" y="13353"/>
                  <a:pt x="8775" y="13942"/>
                </a:cubicBezTo>
                <a:close/>
                <a:moveTo>
                  <a:pt x="20520" y="6873"/>
                </a:moveTo>
                <a:cubicBezTo>
                  <a:pt x="19845" y="5891"/>
                  <a:pt x="18900" y="5302"/>
                  <a:pt x="17820" y="5302"/>
                </a:cubicBezTo>
                <a:cubicBezTo>
                  <a:pt x="14985" y="5302"/>
                  <a:pt x="14985" y="5302"/>
                  <a:pt x="14985" y="5302"/>
                </a:cubicBezTo>
                <a:cubicBezTo>
                  <a:pt x="13905" y="5302"/>
                  <a:pt x="12960" y="5891"/>
                  <a:pt x="12285" y="6873"/>
                </a:cubicBezTo>
                <a:cubicBezTo>
                  <a:pt x="11880" y="7462"/>
                  <a:pt x="11610" y="8247"/>
                  <a:pt x="11340" y="9033"/>
                </a:cubicBezTo>
                <a:cubicBezTo>
                  <a:pt x="12015" y="9425"/>
                  <a:pt x="12015" y="9425"/>
                  <a:pt x="12015" y="9425"/>
                </a:cubicBezTo>
                <a:cubicBezTo>
                  <a:pt x="12150" y="8640"/>
                  <a:pt x="12420" y="8051"/>
                  <a:pt x="12825" y="7658"/>
                </a:cubicBezTo>
                <a:cubicBezTo>
                  <a:pt x="13365" y="6676"/>
                  <a:pt x="14175" y="6284"/>
                  <a:pt x="14985" y="6284"/>
                </a:cubicBezTo>
                <a:cubicBezTo>
                  <a:pt x="17820" y="6284"/>
                  <a:pt x="17820" y="6284"/>
                  <a:pt x="17820" y="6284"/>
                </a:cubicBezTo>
                <a:cubicBezTo>
                  <a:pt x="18630" y="6284"/>
                  <a:pt x="19440" y="6676"/>
                  <a:pt x="19980" y="7658"/>
                </a:cubicBezTo>
                <a:cubicBezTo>
                  <a:pt x="20655" y="8444"/>
                  <a:pt x="20925" y="9622"/>
                  <a:pt x="20925" y="10800"/>
                </a:cubicBezTo>
                <a:cubicBezTo>
                  <a:pt x="20925" y="11978"/>
                  <a:pt x="20655" y="13156"/>
                  <a:pt x="19980" y="13942"/>
                </a:cubicBezTo>
                <a:cubicBezTo>
                  <a:pt x="19440" y="14727"/>
                  <a:pt x="18630" y="15316"/>
                  <a:pt x="17820" y="15316"/>
                </a:cubicBezTo>
                <a:cubicBezTo>
                  <a:pt x="17820" y="15316"/>
                  <a:pt x="17820" y="15316"/>
                  <a:pt x="17820" y="15316"/>
                </a:cubicBezTo>
                <a:cubicBezTo>
                  <a:pt x="14985" y="15316"/>
                  <a:pt x="14985" y="15316"/>
                  <a:pt x="14985" y="15316"/>
                </a:cubicBezTo>
                <a:cubicBezTo>
                  <a:pt x="14175" y="15316"/>
                  <a:pt x="13365" y="14727"/>
                  <a:pt x="12825" y="13942"/>
                </a:cubicBezTo>
                <a:cubicBezTo>
                  <a:pt x="12420" y="13353"/>
                  <a:pt x="12150" y="12764"/>
                  <a:pt x="12015" y="12175"/>
                </a:cubicBezTo>
                <a:cubicBezTo>
                  <a:pt x="11340" y="12371"/>
                  <a:pt x="11340" y="12371"/>
                  <a:pt x="11340" y="12371"/>
                </a:cubicBezTo>
                <a:cubicBezTo>
                  <a:pt x="11610" y="13353"/>
                  <a:pt x="11880" y="13942"/>
                  <a:pt x="12285" y="14531"/>
                </a:cubicBezTo>
                <a:cubicBezTo>
                  <a:pt x="12960" y="15709"/>
                  <a:pt x="13905" y="16298"/>
                  <a:pt x="14985" y="16298"/>
                </a:cubicBezTo>
                <a:cubicBezTo>
                  <a:pt x="17820" y="16298"/>
                  <a:pt x="17820" y="16298"/>
                  <a:pt x="17820" y="16298"/>
                </a:cubicBezTo>
                <a:cubicBezTo>
                  <a:pt x="17820" y="16298"/>
                  <a:pt x="17820" y="16298"/>
                  <a:pt x="17820" y="16298"/>
                </a:cubicBezTo>
                <a:cubicBezTo>
                  <a:pt x="18900" y="16298"/>
                  <a:pt x="19845" y="15709"/>
                  <a:pt x="20520" y="14531"/>
                </a:cubicBezTo>
                <a:cubicBezTo>
                  <a:pt x="21195" y="13549"/>
                  <a:pt x="21600" y="12175"/>
                  <a:pt x="21600" y="10800"/>
                </a:cubicBezTo>
                <a:cubicBezTo>
                  <a:pt x="21600" y="9229"/>
                  <a:pt x="21195" y="7855"/>
                  <a:pt x="20520" y="6873"/>
                </a:cubicBezTo>
                <a:close/>
                <a:moveTo>
                  <a:pt x="5940" y="10211"/>
                </a:moveTo>
                <a:cubicBezTo>
                  <a:pt x="15660" y="10211"/>
                  <a:pt x="15660" y="10211"/>
                  <a:pt x="15660" y="10211"/>
                </a:cubicBezTo>
                <a:cubicBezTo>
                  <a:pt x="15660" y="11193"/>
                  <a:pt x="15660" y="11193"/>
                  <a:pt x="15660" y="11193"/>
                </a:cubicBezTo>
                <a:cubicBezTo>
                  <a:pt x="5940" y="11193"/>
                  <a:pt x="5940" y="11193"/>
                  <a:pt x="5940" y="11193"/>
                </a:cubicBezTo>
                <a:lnTo>
                  <a:pt x="5940" y="10211"/>
                </a:lnTo>
                <a:close/>
                <a:moveTo>
                  <a:pt x="10530" y="0"/>
                </a:moveTo>
                <a:cubicBezTo>
                  <a:pt x="11070" y="0"/>
                  <a:pt x="11070" y="0"/>
                  <a:pt x="11070" y="0"/>
                </a:cubicBezTo>
                <a:cubicBezTo>
                  <a:pt x="11070" y="1178"/>
                  <a:pt x="11070" y="1178"/>
                  <a:pt x="11070" y="1178"/>
                </a:cubicBezTo>
                <a:cubicBezTo>
                  <a:pt x="10530" y="1178"/>
                  <a:pt x="10530" y="1178"/>
                  <a:pt x="10530" y="1178"/>
                </a:cubicBezTo>
                <a:lnTo>
                  <a:pt x="10530" y="0"/>
                </a:lnTo>
                <a:close/>
                <a:moveTo>
                  <a:pt x="12420" y="196"/>
                </a:moveTo>
                <a:cubicBezTo>
                  <a:pt x="13095" y="589"/>
                  <a:pt x="13095" y="589"/>
                  <a:pt x="13095" y="589"/>
                </a:cubicBezTo>
                <a:cubicBezTo>
                  <a:pt x="12825" y="1571"/>
                  <a:pt x="12825" y="1571"/>
                  <a:pt x="12825" y="1571"/>
                </a:cubicBezTo>
                <a:cubicBezTo>
                  <a:pt x="12150" y="1375"/>
                  <a:pt x="12150" y="1375"/>
                  <a:pt x="12150" y="1375"/>
                </a:cubicBezTo>
                <a:lnTo>
                  <a:pt x="12420" y="196"/>
                </a:lnTo>
                <a:close/>
                <a:moveTo>
                  <a:pt x="14175" y="1178"/>
                </a:moveTo>
                <a:cubicBezTo>
                  <a:pt x="14850" y="1767"/>
                  <a:pt x="14850" y="1767"/>
                  <a:pt x="14850" y="1767"/>
                </a:cubicBezTo>
                <a:cubicBezTo>
                  <a:pt x="14445" y="2553"/>
                  <a:pt x="14445" y="2553"/>
                  <a:pt x="14445" y="2553"/>
                </a:cubicBezTo>
                <a:cubicBezTo>
                  <a:pt x="13905" y="2160"/>
                  <a:pt x="13905" y="2160"/>
                  <a:pt x="13905" y="2160"/>
                </a:cubicBezTo>
                <a:lnTo>
                  <a:pt x="14175" y="1178"/>
                </a:lnTo>
                <a:close/>
                <a:moveTo>
                  <a:pt x="15795" y="2749"/>
                </a:moveTo>
                <a:cubicBezTo>
                  <a:pt x="16335" y="3535"/>
                  <a:pt x="16335" y="3535"/>
                  <a:pt x="16335" y="3535"/>
                </a:cubicBezTo>
                <a:cubicBezTo>
                  <a:pt x="15795" y="4320"/>
                  <a:pt x="15795" y="4320"/>
                  <a:pt x="15795" y="4320"/>
                </a:cubicBezTo>
                <a:cubicBezTo>
                  <a:pt x="15255" y="3535"/>
                  <a:pt x="15255" y="3535"/>
                  <a:pt x="15255" y="3535"/>
                </a:cubicBezTo>
                <a:lnTo>
                  <a:pt x="15795" y="2749"/>
                </a:lnTo>
                <a:close/>
                <a:moveTo>
                  <a:pt x="9180" y="196"/>
                </a:moveTo>
                <a:cubicBezTo>
                  <a:pt x="9450" y="1375"/>
                  <a:pt x="9450" y="1375"/>
                  <a:pt x="9450" y="1375"/>
                </a:cubicBezTo>
                <a:cubicBezTo>
                  <a:pt x="8775" y="1571"/>
                  <a:pt x="8775" y="1571"/>
                  <a:pt x="8775" y="1571"/>
                </a:cubicBezTo>
                <a:cubicBezTo>
                  <a:pt x="8505" y="589"/>
                  <a:pt x="8505" y="589"/>
                  <a:pt x="8505" y="589"/>
                </a:cubicBezTo>
                <a:lnTo>
                  <a:pt x="9180" y="196"/>
                </a:lnTo>
                <a:close/>
                <a:moveTo>
                  <a:pt x="7425" y="1178"/>
                </a:moveTo>
                <a:cubicBezTo>
                  <a:pt x="7830" y="2160"/>
                  <a:pt x="7830" y="2160"/>
                  <a:pt x="7830" y="2160"/>
                </a:cubicBezTo>
                <a:cubicBezTo>
                  <a:pt x="7155" y="2553"/>
                  <a:pt x="7155" y="2553"/>
                  <a:pt x="7155" y="2553"/>
                </a:cubicBezTo>
                <a:cubicBezTo>
                  <a:pt x="6750" y="1767"/>
                  <a:pt x="6750" y="1767"/>
                  <a:pt x="6750" y="1767"/>
                </a:cubicBezTo>
                <a:lnTo>
                  <a:pt x="7425" y="1178"/>
                </a:lnTo>
                <a:close/>
                <a:moveTo>
                  <a:pt x="5805" y="2749"/>
                </a:moveTo>
                <a:cubicBezTo>
                  <a:pt x="6345" y="3535"/>
                  <a:pt x="6345" y="3535"/>
                  <a:pt x="6345" y="3535"/>
                </a:cubicBezTo>
                <a:cubicBezTo>
                  <a:pt x="5805" y="4320"/>
                  <a:pt x="5805" y="4320"/>
                  <a:pt x="5805" y="4320"/>
                </a:cubicBezTo>
                <a:cubicBezTo>
                  <a:pt x="5265" y="3535"/>
                  <a:pt x="5265" y="3535"/>
                  <a:pt x="5265" y="3535"/>
                </a:cubicBezTo>
                <a:lnTo>
                  <a:pt x="5805" y="2749"/>
                </a:lnTo>
                <a:close/>
                <a:moveTo>
                  <a:pt x="10530" y="20422"/>
                </a:moveTo>
                <a:cubicBezTo>
                  <a:pt x="11070" y="20422"/>
                  <a:pt x="11070" y="20422"/>
                  <a:pt x="11070" y="20422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0530" y="21600"/>
                  <a:pt x="10530" y="21600"/>
                  <a:pt x="10530" y="21600"/>
                </a:cubicBezTo>
                <a:lnTo>
                  <a:pt x="10530" y="20422"/>
                </a:lnTo>
                <a:close/>
                <a:moveTo>
                  <a:pt x="9180" y="21207"/>
                </a:moveTo>
                <a:cubicBezTo>
                  <a:pt x="8505" y="21011"/>
                  <a:pt x="8505" y="21011"/>
                  <a:pt x="8505" y="21011"/>
                </a:cubicBezTo>
                <a:cubicBezTo>
                  <a:pt x="8775" y="20029"/>
                  <a:pt x="8775" y="20029"/>
                  <a:pt x="8775" y="20029"/>
                </a:cubicBezTo>
                <a:cubicBezTo>
                  <a:pt x="9450" y="20225"/>
                  <a:pt x="9450" y="20225"/>
                  <a:pt x="9450" y="20225"/>
                </a:cubicBezTo>
                <a:lnTo>
                  <a:pt x="9180" y="21207"/>
                </a:lnTo>
                <a:close/>
                <a:moveTo>
                  <a:pt x="7425" y="20422"/>
                </a:moveTo>
                <a:cubicBezTo>
                  <a:pt x="6750" y="19833"/>
                  <a:pt x="6750" y="19833"/>
                  <a:pt x="6750" y="19833"/>
                </a:cubicBezTo>
                <a:cubicBezTo>
                  <a:pt x="7155" y="18851"/>
                  <a:pt x="7155" y="18851"/>
                  <a:pt x="7155" y="18851"/>
                </a:cubicBezTo>
                <a:cubicBezTo>
                  <a:pt x="7695" y="19440"/>
                  <a:pt x="7695" y="19440"/>
                  <a:pt x="7695" y="19440"/>
                </a:cubicBezTo>
                <a:lnTo>
                  <a:pt x="7425" y="20422"/>
                </a:lnTo>
                <a:close/>
                <a:moveTo>
                  <a:pt x="5805" y="18655"/>
                </a:moveTo>
                <a:cubicBezTo>
                  <a:pt x="5265" y="18065"/>
                  <a:pt x="5265" y="18065"/>
                  <a:pt x="5265" y="18065"/>
                </a:cubicBezTo>
                <a:cubicBezTo>
                  <a:pt x="5805" y="17280"/>
                  <a:pt x="5805" y="17280"/>
                  <a:pt x="5805" y="17280"/>
                </a:cubicBezTo>
                <a:cubicBezTo>
                  <a:pt x="6345" y="17869"/>
                  <a:pt x="6345" y="17869"/>
                  <a:pt x="6345" y="17869"/>
                </a:cubicBezTo>
                <a:lnTo>
                  <a:pt x="5805" y="18655"/>
                </a:lnTo>
                <a:close/>
                <a:moveTo>
                  <a:pt x="12420" y="21207"/>
                </a:moveTo>
                <a:cubicBezTo>
                  <a:pt x="12150" y="20225"/>
                  <a:pt x="12150" y="20225"/>
                  <a:pt x="12150" y="20225"/>
                </a:cubicBezTo>
                <a:cubicBezTo>
                  <a:pt x="12825" y="20029"/>
                  <a:pt x="12825" y="20029"/>
                  <a:pt x="12825" y="20029"/>
                </a:cubicBezTo>
                <a:cubicBezTo>
                  <a:pt x="13095" y="21011"/>
                  <a:pt x="13095" y="21011"/>
                  <a:pt x="13095" y="21011"/>
                </a:cubicBezTo>
                <a:lnTo>
                  <a:pt x="12420" y="21207"/>
                </a:lnTo>
                <a:close/>
                <a:moveTo>
                  <a:pt x="14175" y="20422"/>
                </a:moveTo>
                <a:cubicBezTo>
                  <a:pt x="13905" y="19440"/>
                  <a:pt x="13905" y="19440"/>
                  <a:pt x="13905" y="19440"/>
                </a:cubicBezTo>
                <a:cubicBezTo>
                  <a:pt x="14445" y="18851"/>
                  <a:pt x="14445" y="18851"/>
                  <a:pt x="14445" y="18851"/>
                </a:cubicBezTo>
                <a:cubicBezTo>
                  <a:pt x="14850" y="19833"/>
                  <a:pt x="14850" y="19833"/>
                  <a:pt x="14850" y="19833"/>
                </a:cubicBezTo>
                <a:lnTo>
                  <a:pt x="14175" y="20422"/>
                </a:lnTo>
                <a:close/>
                <a:moveTo>
                  <a:pt x="15795" y="18655"/>
                </a:moveTo>
                <a:cubicBezTo>
                  <a:pt x="15255" y="17869"/>
                  <a:pt x="15255" y="17869"/>
                  <a:pt x="15255" y="17869"/>
                </a:cubicBezTo>
                <a:cubicBezTo>
                  <a:pt x="15795" y="17280"/>
                  <a:pt x="15795" y="17280"/>
                  <a:pt x="15795" y="17280"/>
                </a:cubicBezTo>
                <a:cubicBezTo>
                  <a:pt x="16335" y="18065"/>
                  <a:pt x="16335" y="18065"/>
                  <a:pt x="16335" y="18065"/>
                </a:cubicBezTo>
                <a:lnTo>
                  <a:pt x="15795" y="186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08" name="Freeform 67"/>
          <p:cNvSpPr/>
          <p:nvPr/>
        </p:nvSpPr>
        <p:spPr>
          <a:xfrm>
            <a:off x="14398626" y="10829107"/>
            <a:ext cx="1089027" cy="8485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0" extrusionOk="0">
                <a:moveTo>
                  <a:pt x="21060" y="288"/>
                </a:moveTo>
                <a:cubicBezTo>
                  <a:pt x="20790" y="-60"/>
                  <a:pt x="20250" y="-60"/>
                  <a:pt x="19980" y="114"/>
                </a:cubicBezTo>
                <a:cubicBezTo>
                  <a:pt x="3780" y="7430"/>
                  <a:pt x="3780" y="7430"/>
                  <a:pt x="3780" y="7430"/>
                </a:cubicBezTo>
                <a:cubicBezTo>
                  <a:pt x="1080" y="5514"/>
                  <a:pt x="1080" y="5514"/>
                  <a:pt x="1080" y="5514"/>
                </a:cubicBezTo>
                <a:cubicBezTo>
                  <a:pt x="810" y="5514"/>
                  <a:pt x="540" y="5514"/>
                  <a:pt x="405" y="5688"/>
                </a:cubicBezTo>
                <a:cubicBezTo>
                  <a:pt x="135" y="5863"/>
                  <a:pt x="0" y="6037"/>
                  <a:pt x="0" y="6385"/>
                </a:cubicBezTo>
                <a:cubicBezTo>
                  <a:pt x="0" y="14921"/>
                  <a:pt x="0" y="14921"/>
                  <a:pt x="0" y="14921"/>
                </a:cubicBezTo>
                <a:cubicBezTo>
                  <a:pt x="0" y="15269"/>
                  <a:pt x="135" y="15617"/>
                  <a:pt x="405" y="15792"/>
                </a:cubicBezTo>
                <a:cubicBezTo>
                  <a:pt x="540" y="15966"/>
                  <a:pt x="810" y="15966"/>
                  <a:pt x="1080" y="15792"/>
                </a:cubicBezTo>
                <a:cubicBezTo>
                  <a:pt x="3780" y="13875"/>
                  <a:pt x="3780" y="13875"/>
                  <a:pt x="3780" y="13875"/>
                </a:cubicBezTo>
                <a:cubicBezTo>
                  <a:pt x="4995" y="14572"/>
                  <a:pt x="4995" y="14572"/>
                  <a:pt x="4995" y="14572"/>
                </a:cubicBezTo>
                <a:cubicBezTo>
                  <a:pt x="4860" y="15443"/>
                  <a:pt x="4860" y="15443"/>
                  <a:pt x="4860" y="15443"/>
                </a:cubicBezTo>
                <a:cubicBezTo>
                  <a:pt x="4590" y="15966"/>
                  <a:pt x="4725" y="16663"/>
                  <a:pt x="4860" y="17185"/>
                </a:cubicBezTo>
                <a:cubicBezTo>
                  <a:pt x="5130" y="17708"/>
                  <a:pt x="5400" y="18056"/>
                  <a:pt x="5940" y="18405"/>
                </a:cubicBezTo>
                <a:cubicBezTo>
                  <a:pt x="9855" y="20146"/>
                  <a:pt x="9855" y="20146"/>
                  <a:pt x="9855" y="20146"/>
                </a:cubicBezTo>
                <a:cubicBezTo>
                  <a:pt x="10125" y="20321"/>
                  <a:pt x="10260" y="20321"/>
                  <a:pt x="10530" y="20321"/>
                </a:cubicBezTo>
                <a:cubicBezTo>
                  <a:pt x="10800" y="20321"/>
                  <a:pt x="11070" y="20321"/>
                  <a:pt x="11340" y="20146"/>
                </a:cubicBezTo>
                <a:cubicBezTo>
                  <a:pt x="11745" y="19798"/>
                  <a:pt x="12015" y="19450"/>
                  <a:pt x="12150" y="18753"/>
                </a:cubicBezTo>
                <a:cubicBezTo>
                  <a:pt x="12420" y="17882"/>
                  <a:pt x="12420" y="17882"/>
                  <a:pt x="12420" y="17882"/>
                </a:cubicBezTo>
                <a:cubicBezTo>
                  <a:pt x="19980" y="21366"/>
                  <a:pt x="19980" y="21366"/>
                  <a:pt x="19980" y="21366"/>
                </a:cubicBezTo>
                <a:cubicBezTo>
                  <a:pt x="20115" y="21540"/>
                  <a:pt x="20250" y="21540"/>
                  <a:pt x="20385" y="21540"/>
                </a:cubicBezTo>
                <a:cubicBezTo>
                  <a:pt x="20655" y="21540"/>
                  <a:pt x="20790" y="21366"/>
                  <a:pt x="21060" y="21192"/>
                </a:cubicBezTo>
                <a:cubicBezTo>
                  <a:pt x="21465" y="20843"/>
                  <a:pt x="21600" y="20321"/>
                  <a:pt x="21600" y="19798"/>
                </a:cubicBezTo>
                <a:cubicBezTo>
                  <a:pt x="21600" y="1508"/>
                  <a:pt x="21600" y="1508"/>
                  <a:pt x="21600" y="1508"/>
                </a:cubicBezTo>
                <a:cubicBezTo>
                  <a:pt x="21600" y="985"/>
                  <a:pt x="21465" y="463"/>
                  <a:pt x="21060" y="288"/>
                </a:cubicBezTo>
                <a:close/>
                <a:moveTo>
                  <a:pt x="4185" y="8475"/>
                </a:moveTo>
                <a:cubicBezTo>
                  <a:pt x="16065" y="2901"/>
                  <a:pt x="16065" y="2901"/>
                  <a:pt x="16065" y="2901"/>
                </a:cubicBezTo>
                <a:cubicBezTo>
                  <a:pt x="16065" y="18579"/>
                  <a:pt x="16065" y="18579"/>
                  <a:pt x="16065" y="18579"/>
                </a:cubicBezTo>
                <a:cubicBezTo>
                  <a:pt x="4185" y="13005"/>
                  <a:pt x="4185" y="13005"/>
                  <a:pt x="4185" y="13005"/>
                </a:cubicBezTo>
                <a:lnTo>
                  <a:pt x="4185" y="8475"/>
                </a:lnTo>
                <a:close/>
                <a:moveTo>
                  <a:pt x="810" y="14921"/>
                </a:moveTo>
                <a:cubicBezTo>
                  <a:pt x="810" y="6559"/>
                  <a:pt x="810" y="6559"/>
                  <a:pt x="810" y="6559"/>
                </a:cubicBezTo>
                <a:cubicBezTo>
                  <a:pt x="3375" y="8301"/>
                  <a:pt x="3375" y="8301"/>
                  <a:pt x="3375" y="8301"/>
                </a:cubicBezTo>
                <a:cubicBezTo>
                  <a:pt x="3375" y="13005"/>
                  <a:pt x="3375" y="13005"/>
                  <a:pt x="3375" y="13005"/>
                </a:cubicBezTo>
                <a:lnTo>
                  <a:pt x="810" y="14921"/>
                </a:lnTo>
                <a:close/>
                <a:moveTo>
                  <a:pt x="11745" y="17534"/>
                </a:moveTo>
                <a:cubicBezTo>
                  <a:pt x="11475" y="18405"/>
                  <a:pt x="11475" y="18405"/>
                  <a:pt x="11475" y="18405"/>
                </a:cubicBezTo>
                <a:cubicBezTo>
                  <a:pt x="11340" y="18753"/>
                  <a:pt x="11205" y="19101"/>
                  <a:pt x="10935" y="19275"/>
                </a:cubicBezTo>
                <a:cubicBezTo>
                  <a:pt x="10665" y="19275"/>
                  <a:pt x="10395" y="19450"/>
                  <a:pt x="10125" y="19275"/>
                </a:cubicBezTo>
                <a:cubicBezTo>
                  <a:pt x="6075" y="17359"/>
                  <a:pt x="6075" y="17359"/>
                  <a:pt x="6075" y="17359"/>
                </a:cubicBezTo>
                <a:cubicBezTo>
                  <a:pt x="5940" y="17359"/>
                  <a:pt x="5670" y="17011"/>
                  <a:pt x="5535" y="16663"/>
                </a:cubicBezTo>
                <a:cubicBezTo>
                  <a:pt x="5400" y="16488"/>
                  <a:pt x="5400" y="16140"/>
                  <a:pt x="5535" y="15792"/>
                </a:cubicBezTo>
                <a:cubicBezTo>
                  <a:pt x="5805" y="14921"/>
                  <a:pt x="5805" y="14921"/>
                  <a:pt x="5805" y="14921"/>
                </a:cubicBezTo>
                <a:cubicBezTo>
                  <a:pt x="6075" y="14921"/>
                  <a:pt x="6075" y="14921"/>
                  <a:pt x="6075" y="14921"/>
                </a:cubicBezTo>
                <a:lnTo>
                  <a:pt x="11745" y="17534"/>
                </a:lnTo>
                <a:close/>
                <a:moveTo>
                  <a:pt x="20790" y="19798"/>
                </a:moveTo>
                <a:cubicBezTo>
                  <a:pt x="20790" y="20146"/>
                  <a:pt x="20790" y="20321"/>
                  <a:pt x="20655" y="20321"/>
                </a:cubicBezTo>
                <a:cubicBezTo>
                  <a:pt x="20520" y="20495"/>
                  <a:pt x="20385" y="20495"/>
                  <a:pt x="20115" y="20495"/>
                </a:cubicBezTo>
                <a:cubicBezTo>
                  <a:pt x="16875" y="18927"/>
                  <a:pt x="16875" y="18927"/>
                  <a:pt x="16875" y="18927"/>
                </a:cubicBezTo>
                <a:cubicBezTo>
                  <a:pt x="16875" y="2553"/>
                  <a:pt x="16875" y="2553"/>
                  <a:pt x="16875" y="2553"/>
                </a:cubicBezTo>
                <a:cubicBezTo>
                  <a:pt x="20115" y="985"/>
                  <a:pt x="20115" y="985"/>
                  <a:pt x="20115" y="985"/>
                </a:cubicBezTo>
                <a:cubicBezTo>
                  <a:pt x="20385" y="985"/>
                  <a:pt x="20520" y="985"/>
                  <a:pt x="20655" y="985"/>
                </a:cubicBezTo>
                <a:cubicBezTo>
                  <a:pt x="20790" y="1159"/>
                  <a:pt x="20790" y="1334"/>
                  <a:pt x="20790" y="1508"/>
                </a:cubicBezTo>
                <a:lnTo>
                  <a:pt x="20790" y="19798"/>
                </a:lnTo>
                <a:close/>
                <a:moveTo>
                  <a:pt x="5670" y="8998"/>
                </a:moveTo>
                <a:cubicBezTo>
                  <a:pt x="11340" y="6385"/>
                  <a:pt x="11340" y="6385"/>
                  <a:pt x="11340" y="6385"/>
                </a:cubicBezTo>
                <a:cubicBezTo>
                  <a:pt x="11475" y="7430"/>
                  <a:pt x="11475" y="7430"/>
                  <a:pt x="11475" y="7430"/>
                </a:cubicBezTo>
                <a:cubicBezTo>
                  <a:pt x="5940" y="10043"/>
                  <a:pt x="5940" y="10043"/>
                  <a:pt x="5940" y="10043"/>
                </a:cubicBezTo>
                <a:lnTo>
                  <a:pt x="5670" y="899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09" name="Freeform 68"/>
          <p:cNvSpPr/>
          <p:nvPr/>
        </p:nvSpPr>
        <p:spPr>
          <a:xfrm>
            <a:off x="16360776" y="835025"/>
            <a:ext cx="9525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97" y="14040"/>
                </a:moveTo>
                <a:cubicBezTo>
                  <a:pt x="16971" y="14040"/>
                  <a:pt x="16200" y="14715"/>
                  <a:pt x="16200" y="15525"/>
                </a:cubicBezTo>
                <a:cubicBezTo>
                  <a:pt x="16200" y="16335"/>
                  <a:pt x="16971" y="17010"/>
                  <a:pt x="17897" y="17010"/>
                </a:cubicBezTo>
                <a:cubicBezTo>
                  <a:pt x="18823" y="17010"/>
                  <a:pt x="19594" y="16335"/>
                  <a:pt x="19594" y="15525"/>
                </a:cubicBezTo>
                <a:cubicBezTo>
                  <a:pt x="19594" y="14715"/>
                  <a:pt x="18823" y="14040"/>
                  <a:pt x="17897" y="14040"/>
                </a:cubicBezTo>
                <a:close/>
                <a:moveTo>
                  <a:pt x="17897" y="16200"/>
                </a:moveTo>
                <a:cubicBezTo>
                  <a:pt x="17589" y="16200"/>
                  <a:pt x="17126" y="15930"/>
                  <a:pt x="17126" y="15525"/>
                </a:cubicBezTo>
                <a:cubicBezTo>
                  <a:pt x="17126" y="15255"/>
                  <a:pt x="17589" y="14850"/>
                  <a:pt x="17897" y="14850"/>
                </a:cubicBezTo>
                <a:cubicBezTo>
                  <a:pt x="18360" y="14850"/>
                  <a:pt x="18669" y="15255"/>
                  <a:pt x="18669" y="15525"/>
                </a:cubicBezTo>
                <a:cubicBezTo>
                  <a:pt x="18669" y="15930"/>
                  <a:pt x="18360" y="16200"/>
                  <a:pt x="17897" y="16200"/>
                </a:cubicBezTo>
                <a:close/>
                <a:moveTo>
                  <a:pt x="3703" y="16875"/>
                </a:moveTo>
                <a:cubicBezTo>
                  <a:pt x="2777" y="16875"/>
                  <a:pt x="2006" y="17550"/>
                  <a:pt x="2006" y="18360"/>
                </a:cubicBezTo>
                <a:cubicBezTo>
                  <a:pt x="2006" y="19170"/>
                  <a:pt x="2777" y="19845"/>
                  <a:pt x="3703" y="19845"/>
                </a:cubicBezTo>
                <a:cubicBezTo>
                  <a:pt x="4629" y="19845"/>
                  <a:pt x="5400" y="19170"/>
                  <a:pt x="5400" y="18360"/>
                </a:cubicBezTo>
                <a:cubicBezTo>
                  <a:pt x="5400" y="17550"/>
                  <a:pt x="4629" y="16875"/>
                  <a:pt x="3703" y="16875"/>
                </a:cubicBezTo>
                <a:close/>
                <a:moveTo>
                  <a:pt x="3703" y="19035"/>
                </a:moveTo>
                <a:cubicBezTo>
                  <a:pt x="3240" y="19035"/>
                  <a:pt x="2931" y="18765"/>
                  <a:pt x="2931" y="18360"/>
                </a:cubicBezTo>
                <a:cubicBezTo>
                  <a:pt x="2931" y="17955"/>
                  <a:pt x="3240" y="17685"/>
                  <a:pt x="3703" y="17685"/>
                </a:cubicBezTo>
                <a:cubicBezTo>
                  <a:pt x="4166" y="17685"/>
                  <a:pt x="4474" y="17955"/>
                  <a:pt x="4474" y="18360"/>
                </a:cubicBezTo>
                <a:cubicBezTo>
                  <a:pt x="4474" y="18765"/>
                  <a:pt x="4166" y="19035"/>
                  <a:pt x="3703" y="19035"/>
                </a:cubicBezTo>
                <a:close/>
                <a:moveTo>
                  <a:pt x="7406" y="3645"/>
                </a:moveTo>
                <a:cubicBezTo>
                  <a:pt x="18977" y="3645"/>
                  <a:pt x="18977" y="3645"/>
                  <a:pt x="18977" y="3645"/>
                </a:cubicBezTo>
                <a:cubicBezTo>
                  <a:pt x="18977" y="2835"/>
                  <a:pt x="18977" y="2835"/>
                  <a:pt x="18977" y="2835"/>
                </a:cubicBezTo>
                <a:cubicBezTo>
                  <a:pt x="6480" y="2835"/>
                  <a:pt x="6480" y="2835"/>
                  <a:pt x="6480" y="2835"/>
                </a:cubicBezTo>
                <a:cubicBezTo>
                  <a:pt x="6480" y="16200"/>
                  <a:pt x="6480" y="16200"/>
                  <a:pt x="6480" y="16200"/>
                </a:cubicBezTo>
                <a:cubicBezTo>
                  <a:pt x="5709" y="15660"/>
                  <a:pt x="4783" y="15120"/>
                  <a:pt x="3703" y="15120"/>
                </a:cubicBezTo>
                <a:cubicBezTo>
                  <a:pt x="1697" y="15120"/>
                  <a:pt x="0" y="16605"/>
                  <a:pt x="0" y="18360"/>
                </a:cubicBezTo>
                <a:cubicBezTo>
                  <a:pt x="0" y="20115"/>
                  <a:pt x="1697" y="21600"/>
                  <a:pt x="3703" y="21600"/>
                </a:cubicBezTo>
                <a:cubicBezTo>
                  <a:pt x="5709" y="21600"/>
                  <a:pt x="7406" y="20115"/>
                  <a:pt x="7406" y="18360"/>
                </a:cubicBezTo>
                <a:cubicBezTo>
                  <a:pt x="7406" y="18360"/>
                  <a:pt x="7406" y="18360"/>
                  <a:pt x="7406" y="18360"/>
                </a:cubicBezTo>
                <a:lnTo>
                  <a:pt x="7406" y="3645"/>
                </a:lnTo>
                <a:close/>
                <a:moveTo>
                  <a:pt x="3703" y="20790"/>
                </a:moveTo>
                <a:cubicBezTo>
                  <a:pt x="2160" y="20790"/>
                  <a:pt x="926" y="19710"/>
                  <a:pt x="926" y="18360"/>
                </a:cubicBezTo>
                <a:cubicBezTo>
                  <a:pt x="926" y="17010"/>
                  <a:pt x="2160" y="15930"/>
                  <a:pt x="3703" y="15930"/>
                </a:cubicBezTo>
                <a:cubicBezTo>
                  <a:pt x="5246" y="15930"/>
                  <a:pt x="6480" y="17010"/>
                  <a:pt x="6480" y="18360"/>
                </a:cubicBezTo>
                <a:cubicBezTo>
                  <a:pt x="6480" y="18360"/>
                  <a:pt x="6480" y="18360"/>
                  <a:pt x="6480" y="18360"/>
                </a:cubicBezTo>
                <a:cubicBezTo>
                  <a:pt x="6480" y="18360"/>
                  <a:pt x="6480" y="18360"/>
                  <a:pt x="6480" y="18360"/>
                </a:cubicBezTo>
                <a:cubicBezTo>
                  <a:pt x="6480" y="19710"/>
                  <a:pt x="5246" y="20790"/>
                  <a:pt x="3703" y="20790"/>
                </a:cubicBezTo>
                <a:close/>
                <a:moveTo>
                  <a:pt x="14811" y="5670"/>
                </a:moveTo>
                <a:cubicBezTo>
                  <a:pt x="9566" y="5670"/>
                  <a:pt x="9566" y="5670"/>
                  <a:pt x="9566" y="5670"/>
                </a:cubicBezTo>
                <a:cubicBezTo>
                  <a:pt x="9566" y="12825"/>
                  <a:pt x="9566" y="12825"/>
                  <a:pt x="9566" y="12825"/>
                </a:cubicBezTo>
                <a:cubicBezTo>
                  <a:pt x="10491" y="12825"/>
                  <a:pt x="10491" y="12825"/>
                  <a:pt x="10491" y="12825"/>
                </a:cubicBezTo>
                <a:cubicBezTo>
                  <a:pt x="10491" y="6480"/>
                  <a:pt x="10491" y="6480"/>
                  <a:pt x="10491" y="6480"/>
                </a:cubicBezTo>
                <a:cubicBezTo>
                  <a:pt x="14811" y="6480"/>
                  <a:pt x="14811" y="6480"/>
                  <a:pt x="14811" y="6480"/>
                </a:cubicBezTo>
                <a:lnTo>
                  <a:pt x="14811" y="5670"/>
                </a:lnTo>
                <a:close/>
                <a:moveTo>
                  <a:pt x="21600" y="15525"/>
                </a:moveTo>
                <a:cubicBezTo>
                  <a:pt x="21600" y="0"/>
                  <a:pt x="21600" y="0"/>
                  <a:pt x="21600" y="0"/>
                </a:cubicBezTo>
                <a:cubicBezTo>
                  <a:pt x="6326" y="0"/>
                  <a:pt x="6326" y="0"/>
                  <a:pt x="6326" y="0"/>
                </a:cubicBezTo>
                <a:cubicBezTo>
                  <a:pt x="6326" y="810"/>
                  <a:pt x="6326" y="810"/>
                  <a:pt x="6326" y="810"/>
                </a:cubicBezTo>
                <a:cubicBezTo>
                  <a:pt x="20674" y="810"/>
                  <a:pt x="20674" y="810"/>
                  <a:pt x="20674" y="810"/>
                </a:cubicBezTo>
                <a:cubicBezTo>
                  <a:pt x="20674" y="13500"/>
                  <a:pt x="20674" y="13500"/>
                  <a:pt x="20674" y="13500"/>
                </a:cubicBezTo>
                <a:cubicBezTo>
                  <a:pt x="20057" y="12825"/>
                  <a:pt x="18977" y="12420"/>
                  <a:pt x="17897" y="12420"/>
                </a:cubicBezTo>
                <a:cubicBezTo>
                  <a:pt x="15891" y="12420"/>
                  <a:pt x="14349" y="13770"/>
                  <a:pt x="14349" y="15525"/>
                </a:cubicBezTo>
                <a:cubicBezTo>
                  <a:pt x="14349" y="17280"/>
                  <a:pt x="15891" y="18765"/>
                  <a:pt x="17897" y="18765"/>
                </a:cubicBezTo>
                <a:cubicBezTo>
                  <a:pt x="19903" y="18765"/>
                  <a:pt x="21600" y="17280"/>
                  <a:pt x="21600" y="15525"/>
                </a:cubicBezTo>
                <a:cubicBezTo>
                  <a:pt x="21600" y="15525"/>
                  <a:pt x="21600" y="15525"/>
                  <a:pt x="21600" y="15525"/>
                </a:cubicBezTo>
                <a:close/>
                <a:moveTo>
                  <a:pt x="17897" y="17955"/>
                </a:moveTo>
                <a:cubicBezTo>
                  <a:pt x="16509" y="17955"/>
                  <a:pt x="15274" y="16875"/>
                  <a:pt x="15274" y="15525"/>
                </a:cubicBezTo>
                <a:cubicBezTo>
                  <a:pt x="15274" y="14310"/>
                  <a:pt x="16509" y="13230"/>
                  <a:pt x="17897" y="13230"/>
                </a:cubicBezTo>
                <a:cubicBezTo>
                  <a:pt x="19440" y="13230"/>
                  <a:pt x="20674" y="14310"/>
                  <a:pt x="20674" y="15525"/>
                </a:cubicBezTo>
                <a:cubicBezTo>
                  <a:pt x="20674" y="15525"/>
                  <a:pt x="20674" y="15525"/>
                  <a:pt x="20674" y="15525"/>
                </a:cubicBezTo>
                <a:cubicBezTo>
                  <a:pt x="20674" y="15525"/>
                  <a:pt x="20674" y="15525"/>
                  <a:pt x="20674" y="15525"/>
                </a:cubicBezTo>
                <a:cubicBezTo>
                  <a:pt x="20674" y="16875"/>
                  <a:pt x="19440" y="17955"/>
                  <a:pt x="17897" y="179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10" name="Freeform 69"/>
          <p:cNvSpPr/>
          <p:nvPr/>
        </p:nvSpPr>
        <p:spPr>
          <a:xfrm>
            <a:off x="16306801" y="2178051"/>
            <a:ext cx="1089027" cy="844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337"/>
                </a:moveTo>
                <a:cubicBezTo>
                  <a:pt x="16875" y="3337"/>
                  <a:pt x="16875" y="3337"/>
                  <a:pt x="16875" y="3337"/>
                </a:cubicBezTo>
                <a:cubicBezTo>
                  <a:pt x="14040" y="0"/>
                  <a:pt x="14040" y="0"/>
                  <a:pt x="14040" y="0"/>
                </a:cubicBezTo>
                <a:cubicBezTo>
                  <a:pt x="7560" y="0"/>
                  <a:pt x="7560" y="0"/>
                  <a:pt x="7560" y="0"/>
                </a:cubicBezTo>
                <a:cubicBezTo>
                  <a:pt x="4725" y="3337"/>
                  <a:pt x="4725" y="3337"/>
                  <a:pt x="4725" y="3337"/>
                </a:cubicBezTo>
                <a:cubicBezTo>
                  <a:pt x="0" y="3337"/>
                  <a:pt x="0" y="3337"/>
                  <a:pt x="0" y="3337"/>
                </a:cubicBezTo>
                <a:cubicBezTo>
                  <a:pt x="0" y="20722"/>
                  <a:pt x="0" y="20722"/>
                  <a:pt x="0" y="20722"/>
                </a:cubicBezTo>
                <a:cubicBezTo>
                  <a:pt x="7965" y="20722"/>
                  <a:pt x="7965" y="20722"/>
                  <a:pt x="7965" y="20722"/>
                </a:cubicBezTo>
                <a:cubicBezTo>
                  <a:pt x="8775" y="21249"/>
                  <a:pt x="9720" y="21600"/>
                  <a:pt x="10800" y="21600"/>
                </a:cubicBezTo>
                <a:cubicBezTo>
                  <a:pt x="11880" y="21600"/>
                  <a:pt x="12825" y="21249"/>
                  <a:pt x="13635" y="20722"/>
                </a:cubicBezTo>
                <a:cubicBezTo>
                  <a:pt x="21600" y="20722"/>
                  <a:pt x="21600" y="20722"/>
                  <a:pt x="21600" y="20722"/>
                </a:cubicBezTo>
                <a:lnTo>
                  <a:pt x="21600" y="3337"/>
                </a:lnTo>
                <a:close/>
                <a:moveTo>
                  <a:pt x="7830" y="1054"/>
                </a:moveTo>
                <a:cubicBezTo>
                  <a:pt x="13770" y="1054"/>
                  <a:pt x="13770" y="1054"/>
                  <a:pt x="13770" y="1054"/>
                </a:cubicBezTo>
                <a:cubicBezTo>
                  <a:pt x="15795" y="3337"/>
                  <a:pt x="15795" y="3337"/>
                  <a:pt x="15795" y="3337"/>
                </a:cubicBezTo>
                <a:cubicBezTo>
                  <a:pt x="5805" y="3337"/>
                  <a:pt x="5805" y="3337"/>
                  <a:pt x="5805" y="3337"/>
                </a:cubicBezTo>
                <a:lnTo>
                  <a:pt x="7830" y="1054"/>
                </a:lnTo>
                <a:close/>
                <a:moveTo>
                  <a:pt x="5670" y="13873"/>
                </a:moveTo>
                <a:cubicBezTo>
                  <a:pt x="5670" y="10185"/>
                  <a:pt x="7965" y="7200"/>
                  <a:pt x="10800" y="7200"/>
                </a:cubicBezTo>
                <a:cubicBezTo>
                  <a:pt x="13635" y="7200"/>
                  <a:pt x="15930" y="10185"/>
                  <a:pt x="15930" y="13873"/>
                </a:cubicBezTo>
                <a:cubicBezTo>
                  <a:pt x="15930" y="17561"/>
                  <a:pt x="13635" y="20546"/>
                  <a:pt x="10800" y="20546"/>
                </a:cubicBezTo>
                <a:cubicBezTo>
                  <a:pt x="7965" y="20546"/>
                  <a:pt x="5670" y="17561"/>
                  <a:pt x="5670" y="13873"/>
                </a:cubicBezTo>
                <a:close/>
                <a:moveTo>
                  <a:pt x="20790" y="19668"/>
                </a:moveTo>
                <a:cubicBezTo>
                  <a:pt x="14715" y="19668"/>
                  <a:pt x="14715" y="19668"/>
                  <a:pt x="14715" y="19668"/>
                </a:cubicBezTo>
                <a:cubicBezTo>
                  <a:pt x="15930" y="18263"/>
                  <a:pt x="16740" y="16156"/>
                  <a:pt x="16740" y="13873"/>
                </a:cubicBezTo>
                <a:cubicBezTo>
                  <a:pt x="16740" y="9659"/>
                  <a:pt x="14040" y="6322"/>
                  <a:pt x="10800" y="6322"/>
                </a:cubicBezTo>
                <a:cubicBezTo>
                  <a:pt x="7560" y="6322"/>
                  <a:pt x="4860" y="9659"/>
                  <a:pt x="4860" y="13873"/>
                </a:cubicBezTo>
                <a:cubicBezTo>
                  <a:pt x="4860" y="16156"/>
                  <a:pt x="5670" y="18263"/>
                  <a:pt x="6885" y="19668"/>
                </a:cubicBezTo>
                <a:cubicBezTo>
                  <a:pt x="810" y="19668"/>
                  <a:pt x="810" y="19668"/>
                  <a:pt x="810" y="19668"/>
                </a:cubicBezTo>
                <a:cubicBezTo>
                  <a:pt x="810" y="4390"/>
                  <a:pt x="810" y="4390"/>
                  <a:pt x="810" y="4390"/>
                </a:cubicBezTo>
                <a:cubicBezTo>
                  <a:pt x="3780" y="4390"/>
                  <a:pt x="3780" y="4390"/>
                  <a:pt x="3780" y="4390"/>
                </a:cubicBezTo>
                <a:cubicBezTo>
                  <a:pt x="3780" y="4390"/>
                  <a:pt x="3780" y="4390"/>
                  <a:pt x="3780" y="4390"/>
                </a:cubicBezTo>
                <a:cubicBezTo>
                  <a:pt x="17820" y="4390"/>
                  <a:pt x="17820" y="4390"/>
                  <a:pt x="17820" y="4390"/>
                </a:cubicBezTo>
                <a:cubicBezTo>
                  <a:pt x="17820" y="4390"/>
                  <a:pt x="17820" y="4390"/>
                  <a:pt x="17820" y="4390"/>
                </a:cubicBezTo>
                <a:cubicBezTo>
                  <a:pt x="20790" y="4390"/>
                  <a:pt x="20790" y="4390"/>
                  <a:pt x="20790" y="4390"/>
                </a:cubicBezTo>
                <a:lnTo>
                  <a:pt x="20790" y="19668"/>
                </a:lnTo>
                <a:close/>
                <a:moveTo>
                  <a:pt x="2160" y="9483"/>
                </a:moveTo>
                <a:cubicBezTo>
                  <a:pt x="2970" y="9483"/>
                  <a:pt x="2970" y="9483"/>
                  <a:pt x="2970" y="9483"/>
                </a:cubicBezTo>
                <a:cubicBezTo>
                  <a:pt x="2970" y="17385"/>
                  <a:pt x="2970" y="17385"/>
                  <a:pt x="2970" y="17385"/>
                </a:cubicBezTo>
                <a:cubicBezTo>
                  <a:pt x="2160" y="17385"/>
                  <a:pt x="2160" y="17385"/>
                  <a:pt x="2160" y="17385"/>
                </a:cubicBezTo>
                <a:lnTo>
                  <a:pt x="2160" y="9483"/>
                </a:lnTo>
                <a:close/>
                <a:moveTo>
                  <a:pt x="10800" y="8254"/>
                </a:moveTo>
                <a:cubicBezTo>
                  <a:pt x="8370" y="8254"/>
                  <a:pt x="6480" y="10888"/>
                  <a:pt x="6480" y="13873"/>
                </a:cubicBezTo>
                <a:cubicBezTo>
                  <a:pt x="6480" y="17034"/>
                  <a:pt x="8370" y="19493"/>
                  <a:pt x="10800" y="19493"/>
                </a:cubicBezTo>
                <a:cubicBezTo>
                  <a:pt x="13230" y="19493"/>
                  <a:pt x="15120" y="17034"/>
                  <a:pt x="15120" y="13873"/>
                </a:cubicBezTo>
                <a:cubicBezTo>
                  <a:pt x="15120" y="10888"/>
                  <a:pt x="13230" y="8254"/>
                  <a:pt x="10800" y="8254"/>
                </a:cubicBezTo>
                <a:close/>
                <a:moveTo>
                  <a:pt x="10800" y="18615"/>
                </a:moveTo>
                <a:cubicBezTo>
                  <a:pt x="8910" y="18615"/>
                  <a:pt x="7290" y="16507"/>
                  <a:pt x="7290" y="13873"/>
                </a:cubicBezTo>
                <a:cubicBezTo>
                  <a:pt x="7290" y="11415"/>
                  <a:pt x="8910" y="9307"/>
                  <a:pt x="10800" y="9307"/>
                </a:cubicBezTo>
                <a:cubicBezTo>
                  <a:pt x="12690" y="9307"/>
                  <a:pt x="14310" y="11415"/>
                  <a:pt x="14310" y="13873"/>
                </a:cubicBezTo>
                <a:cubicBezTo>
                  <a:pt x="14310" y="16507"/>
                  <a:pt x="12690" y="18615"/>
                  <a:pt x="10800" y="18615"/>
                </a:cubicBezTo>
                <a:close/>
                <a:moveTo>
                  <a:pt x="8370" y="13873"/>
                </a:moveTo>
                <a:cubicBezTo>
                  <a:pt x="9045" y="13873"/>
                  <a:pt x="9045" y="13873"/>
                  <a:pt x="9045" y="13873"/>
                </a:cubicBezTo>
                <a:cubicBezTo>
                  <a:pt x="9045" y="12644"/>
                  <a:pt x="9855" y="11766"/>
                  <a:pt x="10800" y="11766"/>
                </a:cubicBezTo>
                <a:cubicBezTo>
                  <a:pt x="10800" y="10712"/>
                  <a:pt x="10800" y="10712"/>
                  <a:pt x="10800" y="10712"/>
                </a:cubicBezTo>
                <a:cubicBezTo>
                  <a:pt x="9450" y="10712"/>
                  <a:pt x="8370" y="12117"/>
                  <a:pt x="8370" y="13873"/>
                </a:cubicBezTo>
                <a:close/>
                <a:moveTo>
                  <a:pt x="17550" y="8605"/>
                </a:moveTo>
                <a:cubicBezTo>
                  <a:pt x="19980" y="8605"/>
                  <a:pt x="19980" y="8605"/>
                  <a:pt x="19980" y="8605"/>
                </a:cubicBezTo>
                <a:cubicBezTo>
                  <a:pt x="19980" y="5444"/>
                  <a:pt x="19980" y="5444"/>
                  <a:pt x="19980" y="5444"/>
                </a:cubicBezTo>
                <a:cubicBezTo>
                  <a:pt x="17550" y="5444"/>
                  <a:pt x="17550" y="5444"/>
                  <a:pt x="17550" y="5444"/>
                </a:cubicBezTo>
                <a:lnTo>
                  <a:pt x="17550" y="8605"/>
                </a:lnTo>
                <a:close/>
                <a:moveTo>
                  <a:pt x="18360" y="6322"/>
                </a:moveTo>
                <a:cubicBezTo>
                  <a:pt x="19305" y="6322"/>
                  <a:pt x="19305" y="6322"/>
                  <a:pt x="19305" y="6322"/>
                </a:cubicBezTo>
                <a:cubicBezTo>
                  <a:pt x="19305" y="7727"/>
                  <a:pt x="19305" y="7727"/>
                  <a:pt x="19305" y="7727"/>
                </a:cubicBezTo>
                <a:cubicBezTo>
                  <a:pt x="18360" y="7727"/>
                  <a:pt x="18360" y="7727"/>
                  <a:pt x="18360" y="7727"/>
                </a:cubicBezTo>
                <a:lnTo>
                  <a:pt x="18360" y="6322"/>
                </a:lnTo>
                <a:close/>
                <a:moveTo>
                  <a:pt x="1350" y="1756"/>
                </a:moveTo>
                <a:cubicBezTo>
                  <a:pt x="3915" y="1756"/>
                  <a:pt x="3915" y="1756"/>
                  <a:pt x="3915" y="1756"/>
                </a:cubicBezTo>
                <a:cubicBezTo>
                  <a:pt x="3915" y="2634"/>
                  <a:pt x="3915" y="2634"/>
                  <a:pt x="3915" y="2634"/>
                </a:cubicBezTo>
                <a:cubicBezTo>
                  <a:pt x="1350" y="2634"/>
                  <a:pt x="1350" y="2634"/>
                  <a:pt x="1350" y="2634"/>
                </a:cubicBezTo>
                <a:lnTo>
                  <a:pt x="1350" y="175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11" name="Freeform 70"/>
          <p:cNvSpPr/>
          <p:nvPr/>
        </p:nvSpPr>
        <p:spPr>
          <a:xfrm>
            <a:off x="16440151" y="3305176"/>
            <a:ext cx="8032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759" y="0"/>
                  <a:pt x="0" y="3510"/>
                  <a:pt x="0" y="7965"/>
                </a:cubicBezTo>
                <a:cubicBezTo>
                  <a:pt x="0" y="9585"/>
                  <a:pt x="732" y="11205"/>
                  <a:pt x="2197" y="12825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9403" y="12825"/>
                  <a:pt x="19403" y="12825"/>
                  <a:pt x="19403" y="12825"/>
                </a:cubicBezTo>
                <a:cubicBezTo>
                  <a:pt x="20685" y="11205"/>
                  <a:pt x="21600" y="9585"/>
                  <a:pt x="21600" y="7965"/>
                </a:cubicBezTo>
                <a:cubicBezTo>
                  <a:pt x="21600" y="3510"/>
                  <a:pt x="16658" y="0"/>
                  <a:pt x="10800" y="0"/>
                </a:cubicBezTo>
                <a:close/>
                <a:moveTo>
                  <a:pt x="18488" y="12285"/>
                </a:moveTo>
                <a:cubicBezTo>
                  <a:pt x="10800" y="20250"/>
                  <a:pt x="10800" y="20250"/>
                  <a:pt x="10800" y="20250"/>
                </a:cubicBezTo>
                <a:cubicBezTo>
                  <a:pt x="3112" y="12285"/>
                  <a:pt x="3112" y="12285"/>
                  <a:pt x="3112" y="12285"/>
                </a:cubicBezTo>
                <a:cubicBezTo>
                  <a:pt x="1647" y="10935"/>
                  <a:pt x="1098" y="9450"/>
                  <a:pt x="1098" y="7965"/>
                </a:cubicBezTo>
                <a:cubicBezTo>
                  <a:pt x="1098" y="4050"/>
                  <a:pt x="5492" y="810"/>
                  <a:pt x="10800" y="810"/>
                </a:cubicBezTo>
                <a:cubicBezTo>
                  <a:pt x="16108" y="810"/>
                  <a:pt x="20502" y="4050"/>
                  <a:pt x="20502" y="7965"/>
                </a:cubicBezTo>
                <a:cubicBezTo>
                  <a:pt x="20502" y="9450"/>
                  <a:pt x="19769" y="10935"/>
                  <a:pt x="18488" y="12285"/>
                </a:cubicBezTo>
                <a:close/>
                <a:moveTo>
                  <a:pt x="10800" y="3105"/>
                </a:moveTo>
                <a:cubicBezTo>
                  <a:pt x="10800" y="3915"/>
                  <a:pt x="10800" y="3915"/>
                  <a:pt x="10800" y="3915"/>
                </a:cubicBezTo>
                <a:cubicBezTo>
                  <a:pt x="13729" y="3915"/>
                  <a:pt x="16108" y="5670"/>
                  <a:pt x="16108" y="7965"/>
                </a:cubicBezTo>
                <a:cubicBezTo>
                  <a:pt x="16108" y="10125"/>
                  <a:pt x="13729" y="11880"/>
                  <a:pt x="10800" y="11880"/>
                </a:cubicBezTo>
                <a:cubicBezTo>
                  <a:pt x="7688" y="11880"/>
                  <a:pt x="5308" y="10125"/>
                  <a:pt x="5308" y="7965"/>
                </a:cubicBezTo>
                <a:cubicBezTo>
                  <a:pt x="4210" y="7965"/>
                  <a:pt x="4210" y="7965"/>
                  <a:pt x="4210" y="7965"/>
                </a:cubicBezTo>
                <a:cubicBezTo>
                  <a:pt x="4210" y="10530"/>
                  <a:pt x="7139" y="12690"/>
                  <a:pt x="10800" y="12690"/>
                </a:cubicBezTo>
                <a:cubicBezTo>
                  <a:pt x="14278" y="12690"/>
                  <a:pt x="17207" y="10530"/>
                  <a:pt x="17207" y="7965"/>
                </a:cubicBezTo>
                <a:cubicBezTo>
                  <a:pt x="17207" y="5265"/>
                  <a:pt x="14278" y="3105"/>
                  <a:pt x="10800" y="3105"/>
                </a:cubicBezTo>
                <a:close/>
                <a:moveTo>
                  <a:pt x="9153" y="4185"/>
                </a:moveTo>
                <a:cubicBezTo>
                  <a:pt x="8786" y="3375"/>
                  <a:pt x="8786" y="3375"/>
                  <a:pt x="8786" y="3375"/>
                </a:cubicBezTo>
                <a:cubicBezTo>
                  <a:pt x="6773" y="3915"/>
                  <a:pt x="5308" y="4995"/>
                  <a:pt x="4576" y="6480"/>
                </a:cubicBezTo>
                <a:cubicBezTo>
                  <a:pt x="5675" y="6750"/>
                  <a:pt x="5675" y="6750"/>
                  <a:pt x="5675" y="6750"/>
                </a:cubicBezTo>
                <a:cubicBezTo>
                  <a:pt x="6224" y="5535"/>
                  <a:pt x="7505" y="4590"/>
                  <a:pt x="9153" y="4185"/>
                </a:cubicBezTo>
                <a:close/>
                <a:moveTo>
                  <a:pt x="7871" y="7965"/>
                </a:moveTo>
                <a:cubicBezTo>
                  <a:pt x="7871" y="9045"/>
                  <a:pt x="9153" y="9990"/>
                  <a:pt x="10800" y="9990"/>
                </a:cubicBezTo>
                <a:cubicBezTo>
                  <a:pt x="12264" y="9990"/>
                  <a:pt x="13546" y="9045"/>
                  <a:pt x="13546" y="7965"/>
                </a:cubicBezTo>
                <a:cubicBezTo>
                  <a:pt x="13546" y="6750"/>
                  <a:pt x="12264" y="5805"/>
                  <a:pt x="10800" y="5805"/>
                </a:cubicBezTo>
                <a:cubicBezTo>
                  <a:pt x="9153" y="5805"/>
                  <a:pt x="7871" y="6750"/>
                  <a:pt x="7871" y="7965"/>
                </a:cubicBezTo>
                <a:close/>
                <a:moveTo>
                  <a:pt x="10800" y="6615"/>
                </a:moveTo>
                <a:cubicBezTo>
                  <a:pt x="11715" y="6615"/>
                  <a:pt x="12631" y="7155"/>
                  <a:pt x="12631" y="7965"/>
                </a:cubicBezTo>
                <a:cubicBezTo>
                  <a:pt x="12631" y="8640"/>
                  <a:pt x="11715" y="9315"/>
                  <a:pt x="10800" y="9315"/>
                </a:cubicBezTo>
                <a:cubicBezTo>
                  <a:pt x="9702" y="9315"/>
                  <a:pt x="8969" y="8640"/>
                  <a:pt x="8969" y="7965"/>
                </a:cubicBezTo>
                <a:cubicBezTo>
                  <a:pt x="8969" y="7155"/>
                  <a:pt x="9702" y="6615"/>
                  <a:pt x="10800" y="6615"/>
                </a:cubicBezTo>
                <a:close/>
                <a:moveTo>
                  <a:pt x="10251" y="13905"/>
                </a:moveTo>
                <a:cubicBezTo>
                  <a:pt x="11349" y="13905"/>
                  <a:pt x="11349" y="13905"/>
                  <a:pt x="11349" y="13905"/>
                </a:cubicBezTo>
                <a:cubicBezTo>
                  <a:pt x="11349" y="14580"/>
                  <a:pt x="11349" y="14580"/>
                  <a:pt x="11349" y="14580"/>
                </a:cubicBezTo>
                <a:cubicBezTo>
                  <a:pt x="10251" y="14580"/>
                  <a:pt x="10251" y="14580"/>
                  <a:pt x="10251" y="14580"/>
                </a:cubicBezTo>
                <a:lnTo>
                  <a:pt x="10251" y="13905"/>
                </a:lnTo>
                <a:close/>
                <a:moveTo>
                  <a:pt x="10251" y="15390"/>
                </a:moveTo>
                <a:cubicBezTo>
                  <a:pt x="11349" y="15390"/>
                  <a:pt x="11349" y="15390"/>
                  <a:pt x="11349" y="15390"/>
                </a:cubicBezTo>
                <a:cubicBezTo>
                  <a:pt x="11349" y="16200"/>
                  <a:pt x="11349" y="16200"/>
                  <a:pt x="11349" y="16200"/>
                </a:cubicBezTo>
                <a:cubicBezTo>
                  <a:pt x="10251" y="16200"/>
                  <a:pt x="10251" y="16200"/>
                  <a:pt x="10251" y="16200"/>
                </a:cubicBezTo>
                <a:lnTo>
                  <a:pt x="10251" y="15390"/>
                </a:lnTo>
                <a:close/>
                <a:moveTo>
                  <a:pt x="10251" y="17010"/>
                </a:moveTo>
                <a:cubicBezTo>
                  <a:pt x="11349" y="17010"/>
                  <a:pt x="11349" y="17010"/>
                  <a:pt x="11349" y="17010"/>
                </a:cubicBezTo>
                <a:cubicBezTo>
                  <a:pt x="11349" y="17685"/>
                  <a:pt x="11349" y="17685"/>
                  <a:pt x="11349" y="17685"/>
                </a:cubicBezTo>
                <a:cubicBezTo>
                  <a:pt x="10251" y="17685"/>
                  <a:pt x="10251" y="17685"/>
                  <a:pt x="10251" y="17685"/>
                </a:cubicBezTo>
                <a:lnTo>
                  <a:pt x="10251" y="1701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12" name="Freeform 71"/>
          <p:cNvSpPr/>
          <p:nvPr/>
        </p:nvSpPr>
        <p:spPr>
          <a:xfrm>
            <a:off x="16306801" y="4540251"/>
            <a:ext cx="10890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4590"/>
                  <a:pt x="0" y="4590"/>
                  <a:pt x="0" y="4590"/>
                </a:cubicBezTo>
                <a:cubicBezTo>
                  <a:pt x="9315" y="4590"/>
                  <a:pt x="17010" y="12285"/>
                  <a:pt x="1701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9720"/>
                  <a:pt x="11880" y="0"/>
                  <a:pt x="0" y="0"/>
                </a:cubicBezTo>
                <a:close/>
                <a:moveTo>
                  <a:pt x="810" y="3780"/>
                </a:moveTo>
                <a:cubicBezTo>
                  <a:pt x="810" y="810"/>
                  <a:pt x="810" y="810"/>
                  <a:pt x="810" y="810"/>
                </a:cubicBezTo>
                <a:cubicBezTo>
                  <a:pt x="11610" y="1350"/>
                  <a:pt x="20250" y="9990"/>
                  <a:pt x="20790" y="20790"/>
                </a:cubicBezTo>
                <a:cubicBezTo>
                  <a:pt x="17820" y="20790"/>
                  <a:pt x="17820" y="20790"/>
                  <a:pt x="17820" y="20790"/>
                </a:cubicBezTo>
                <a:cubicBezTo>
                  <a:pt x="17415" y="11610"/>
                  <a:pt x="9990" y="4185"/>
                  <a:pt x="810" y="3780"/>
                </a:cubicBezTo>
                <a:close/>
                <a:moveTo>
                  <a:pt x="0" y="7965"/>
                </a:moveTo>
                <a:cubicBezTo>
                  <a:pt x="0" y="12555"/>
                  <a:pt x="0" y="12555"/>
                  <a:pt x="0" y="12555"/>
                </a:cubicBezTo>
                <a:cubicBezTo>
                  <a:pt x="4995" y="12555"/>
                  <a:pt x="9045" y="16605"/>
                  <a:pt x="9045" y="21600"/>
                </a:cubicBezTo>
                <a:cubicBezTo>
                  <a:pt x="13635" y="21600"/>
                  <a:pt x="13635" y="21600"/>
                  <a:pt x="13635" y="21600"/>
                </a:cubicBezTo>
                <a:cubicBezTo>
                  <a:pt x="13635" y="14040"/>
                  <a:pt x="7560" y="7965"/>
                  <a:pt x="0" y="7965"/>
                </a:cubicBezTo>
                <a:close/>
                <a:moveTo>
                  <a:pt x="9855" y="20790"/>
                </a:moveTo>
                <a:cubicBezTo>
                  <a:pt x="9450" y="15930"/>
                  <a:pt x="5670" y="12150"/>
                  <a:pt x="810" y="11745"/>
                </a:cubicBezTo>
                <a:cubicBezTo>
                  <a:pt x="810" y="8775"/>
                  <a:pt x="810" y="8775"/>
                  <a:pt x="810" y="8775"/>
                </a:cubicBezTo>
                <a:cubicBezTo>
                  <a:pt x="7290" y="9180"/>
                  <a:pt x="12420" y="14310"/>
                  <a:pt x="12825" y="20790"/>
                </a:cubicBezTo>
                <a:cubicBezTo>
                  <a:pt x="9855" y="20790"/>
                  <a:pt x="9855" y="20790"/>
                  <a:pt x="9855" y="20790"/>
                </a:cubicBezTo>
                <a:close/>
                <a:moveTo>
                  <a:pt x="2430" y="16740"/>
                </a:moveTo>
                <a:cubicBezTo>
                  <a:pt x="1080" y="16740"/>
                  <a:pt x="0" y="17820"/>
                  <a:pt x="0" y="19170"/>
                </a:cubicBezTo>
                <a:cubicBezTo>
                  <a:pt x="0" y="20520"/>
                  <a:pt x="1080" y="21600"/>
                  <a:pt x="2430" y="21600"/>
                </a:cubicBezTo>
                <a:cubicBezTo>
                  <a:pt x="3780" y="21600"/>
                  <a:pt x="4860" y="20520"/>
                  <a:pt x="4860" y="19170"/>
                </a:cubicBezTo>
                <a:cubicBezTo>
                  <a:pt x="4860" y="17820"/>
                  <a:pt x="3780" y="16740"/>
                  <a:pt x="2430" y="16740"/>
                </a:cubicBezTo>
                <a:close/>
                <a:moveTo>
                  <a:pt x="2430" y="20790"/>
                </a:moveTo>
                <a:cubicBezTo>
                  <a:pt x="1485" y="20790"/>
                  <a:pt x="810" y="20115"/>
                  <a:pt x="810" y="19170"/>
                </a:cubicBezTo>
                <a:cubicBezTo>
                  <a:pt x="810" y="18360"/>
                  <a:pt x="1485" y="17685"/>
                  <a:pt x="2430" y="17685"/>
                </a:cubicBezTo>
                <a:cubicBezTo>
                  <a:pt x="3240" y="17685"/>
                  <a:pt x="3915" y="18360"/>
                  <a:pt x="3915" y="19170"/>
                </a:cubicBezTo>
                <a:cubicBezTo>
                  <a:pt x="3915" y="20115"/>
                  <a:pt x="3240" y="20790"/>
                  <a:pt x="2430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13" name="Freeform 72"/>
          <p:cNvSpPr/>
          <p:nvPr/>
        </p:nvSpPr>
        <p:spPr>
          <a:xfrm>
            <a:off x="16360776" y="5775326"/>
            <a:ext cx="98742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575" y="9315"/>
                </a:moveTo>
                <a:cubicBezTo>
                  <a:pt x="2681" y="9315"/>
                  <a:pt x="1937" y="9990"/>
                  <a:pt x="1937" y="10800"/>
                </a:cubicBezTo>
                <a:cubicBezTo>
                  <a:pt x="1937" y="11610"/>
                  <a:pt x="2681" y="12285"/>
                  <a:pt x="3575" y="12285"/>
                </a:cubicBezTo>
                <a:cubicBezTo>
                  <a:pt x="4469" y="12285"/>
                  <a:pt x="5214" y="11610"/>
                  <a:pt x="5214" y="10800"/>
                </a:cubicBezTo>
                <a:cubicBezTo>
                  <a:pt x="5214" y="9990"/>
                  <a:pt x="4469" y="9315"/>
                  <a:pt x="3575" y="9315"/>
                </a:cubicBezTo>
                <a:close/>
                <a:moveTo>
                  <a:pt x="3575" y="11475"/>
                </a:moveTo>
                <a:cubicBezTo>
                  <a:pt x="3128" y="11475"/>
                  <a:pt x="2830" y="11205"/>
                  <a:pt x="2830" y="10800"/>
                </a:cubicBezTo>
                <a:cubicBezTo>
                  <a:pt x="2830" y="10395"/>
                  <a:pt x="3128" y="10125"/>
                  <a:pt x="3575" y="10125"/>
                </a:cubicBezTo>
                <a:cubicBezTo>
                  <a:pt x="4022" y="10125"/>
                  <a:pt x="4320" y="10395"/>
                  <a:pt x="4320" y="10800"/>
                </a:cubicBezTo>
                <a:cubicBezTo>
                  <a:pt x="4320" y="11205"/>
                  <a:pt x="4022" y="11475"/>
                  <a:pt x="3575" y="11475"/>
                </a:cubicBezTo>
                <a:close/>
                <a:moveTo>
                  <a:pt x="18025" y="4725"/>
                </a:moveTo>
                <a:cubicBezTo>
                  <a:pt x="18919" y="4725"/>
                  <a:pt x="19663" y="4050"/>
                  <a:pt x="19663" y="3240"/>
                </a:cubicBezTo>
                <a:cubicBezTo>
                  <a:pt x="19663" y="2430"/>
                  <a:pt x="18919" y="1755"/>
                  <a:pt x="18025" y="1755"/>
                </a:cubicBezTo>
                <a:cubicBezTo>
                  <a:pt x="17131" y="1755"/>
                  <a:pt x="16386" y="2430"/>
                  <a:pt x="16386" y="3240"/>
                </a:cubicBezTo>
                <a:cubicBezTo>
                  <a:pt x="16386" y="4050"/>
                  <a:pt x="17131" y="4725"/>
                  <a:pt x="18025" y="4725"/>
                </a:cubicBezTo>
                <a:close/>
                <a:moveTo>
                  <a:pt x="18025" y="2565"/>
                </a:moveTo>
                <a:cubicBezTo>
                  <a:pt x="18472" y="2565"/>
                  <a:pt x="18770" y="2835"/>
                  <a:pt x="18770" y="3240"/>
                </a:cubicBezTo>
                <a:cubicBezTo>
                  <a:pt x="18770" y="3645"/>
                  <a:pt x="18472" y="3915"/>
                  <a:pt x="18025" y="3915"/>
                </a:cubicBezTo>
                <a:cubicBezTo>
                  <a:pt x="17578" y="3915"/>
                  <a:pt x="17280" y="3645"/>
                  <a:pt x="17280" y="3240"/>
                </a:cubicBezTo>
                <a:cubicBezTo>
                  <a:pt x="17280" y="2835"/>
                  <a:pt x="17578" y="2565"/>
                  <a:pt x="18025" y="2565"/>
                </a:cubicBezTo>
                <a:close/>
                <a:moveTo>
                  <a:pt x="18025" y="16875"/>
                </a:moveTo>
                <a:cubicBezTo>
                  <a:pt x="17131" y="16875"/>
                  <a:pt x="16386" y="17550"/>
                  <a:pt x="16386" y="18360"/>
                </a:cubicBezTo>
                <a:cubicBezTo>
                  <a:pt x="16386" y="19170"/>
                  <a:pt x="17131" y="19845"/>
                  <a:pt x="18025" y="19845"/>
                </a:cubicBezTo>
                <a:cubicBezTo>
                  <a:pt x="18919" y="19845"/>
                  <a:pt x="19663" y="19170"/>
                  <a:pt x="19663" y="18360"/>
                </a:cubicBezTo>
                <a:cubicBezTo>
                  <a:pt x="19663" y="17550"/>
                  <a:pt x="18919" y="16875"/>
                  <a:pt x="18025" y="16875"/>
                </a:cubicBezTo>
                <a:close/>
                <a:moveTo>
                  <a:pt x="18025" y="19035"/>
                </a:moveTo>
                <a:cubicBezTo>
                  <a:pt x="17578" y="19035"/>
                  <a:pt x="17280" y="18765"/>
                  <a:pt x="17280" y="18360"/>
                </a:cubicBezTo>
                <a:cubicBezTo>
                  <a:pt x="17280" y="17955"/>
                  <a:pt x="17578" y="17685"/>
                  <a:pt x="18025" y="17685"/>
                </a:cubicBezTo>
                <a:cubicBezTo>
                  <a:pt x="18472" y="17685"/>
                  <a:pt x="18770" y="17955"/>
                  <a:pt x="18770" y="18360"/>
                </a:cubicBezTo>
                <a:cubicBezTo>
                  <a:pt x="18770" y="18765"/>
                  <a:pt x="18472" y="19035"/>
                  <a:pt x="18025" y="19035"/>
                </a:cubicBezTo>
                <a:close/>
                <a:moveTo>
                  <a:pt x="10577" y="10395"/>
                </a:moveTo>
                <a:cubicBezTo>
                  <a:pt x="11470" y="10395"/>
                  <a:pt x="11470" y="10395"/>
                  <a:pt x="11470" y="10395"/>
                </a:cubicBezTo>
                <a:cubicBezTo>
                  <a:pt x="11470" y="11205"/>
                  <a:pt x="11470" y="11205"/>
                  <a:pt x="11470" y="11205"/>
                </a:cubicBezTo>
                <a:cubicBezTo>
                  <a:pt x="10577" y="11205"/>
                  <a:pt x="10577" y="11205"/>
                  <a:pt x="10577" y="11205"/>
                </a:cubicBezTo>
                <a:lnTo>
                  <a:pt x="10577" y="10395"/>
                </a:lnTo>
                <a:close/>
                <a:moveTo>
                  <a:pt x="12364" y="10395"/>
                </a:moveTo>
                <a:cubicBezTo>
                  <a:pt x="13109" y="10395"/>
                  <a:pt x="13109" y="10395"/>
                  <a:pt x="13109" y="10395"/>
                </a:cubicBezTo>
                <a:cubicBezTo>
                  <a:pt x="13109" y="11205"/>
                  <a:pt x="13109" y="11205"/>
                  <a:pt x="13109" y="11205"/>
                </a:cubicBezTo>
                <a:cubicBezTo>
                  <a:pt x="12364" y="11205"/>
                  <a:pt x="12364" y="11205"/>
                  <a:pt x="12364" y="11205"/>
                </a:cubicBezTo>
                <a:lnTo>
                  <a:pt x="12364" y="10395"/>
                </a:lnTo>
                <a:close/>
                <a:moveTo>
                  <a:pt x="14003" y="10395"/>
                </a:moveTo>
                <a:cubicBezTo>
                  <a:pt x="14897" y="10395"/>
                  <a:pt x="14897" y="10395"/>
                  <a:pt x="14897" y="10395"/>
                </a:cubicBezTo>
                <a:cubicBezTo>
                  <a:pt x="14897" y="11205"/>
                  <a:pt x="14897" y="11205"/>
                  <a:pt x="14897" y="11205"/>
                </a:cubicBezTo>
                <a:cubicBezTo>
                  <a:pt x="14003" y="11205"/>
                  <a:pt x="14003" y="11205"/>
                  <a:pt x="14003" y="11205"/>
                </a:cubicBezTo>
                <a:lnTo>
                  <a:pt x="14003" y="10395"/>
                </a:lnTo>
                <a:close/>
                <a:moveTo>
                  <a:pt x="12811" y="6480"/>
                </a:moveTo>
                <a:cubicBezTo>
                  <a:pt x="12364" y="5805"/>
                  <a:pt x="12364" y="5805"/>
                  <a:pt x="12364" y="5805"/>
                </a:cubicBezTo>
                <a:cubicBezTo>
                  <a:pt x="6406" y="8910"/>
                  <a:pt x="6406" y="8910"/>
                  <a:pt x="6406" y="8910"/>
                </a:cubicBezTo>
                <a:cubicBezTo>
                  <a:pt x="5810" y="8100"/>
                  <a:pt x="4767" y="7560"/>
                  <a:pt x="3575" y="7560"/>
                </a:cubicBezTo>
                <a:cubicBezTo>
                  <a:pt x="1639" y="7560"/>
                  <a:pt x="0" y="9045"/>
                  <a:pt x="0" y="10800"/>
                </a:cubicBezTo>
                <a:cubicBezTo>
                  <a:pt x="0" y="12555"/>
                  <a:pt x="1639" y="14040"/>
                  <a:pt x="3575" y="14040"/>
                </a:cubicBezTo>
                <a:cubicBezTo>
                  <a:pt x="5512" y="14040"/>
                  <a:pt x="7150" y="12555"/>
                  <a:pt x="7150" y="10800"/>
                </a:cubicBezTo>
                <a:cubicBezTo>
                  <a:pt x="7150" y="10395"/>
                  <a:pt x="7001" y="9855"/>
                  <a:pt x="6852" y="9585"/>
                </a:cubicBezTo>
                <a:lnTo>
                  <a:pt x="12811" y="6480"/>
                </a:lnTo>
                <a:close/>
                <a:moveTo>
                  <a:pt x="3575" y="13230"/>
                </a:moveTo>
                <a:cubicBezTo>
                  <a:pt x="2086" y="13230"/>
                  <a:pt x="894" y="12150"/>
                  <a:pt x="894" y="10800"/>
                </a:cubicBezTo>
                <a:cubicBezTo>
                  <a:pt x="894" y="9450"/>
                  <a:pt x="2086" y="8370"/>
                  <a:pt x="3575" y="8370"/>
                </a:cubicBezTo>
                <a:cubicBezTo>
                  <a:pt x="5065" y="8370"/>
                  <a:pt x="6257" y="9450"/>
                  <a:pt x="6257" y="10800"/>
                </a:cubicBezTo>
                <a:cubicBezTo>
                  <a:pt x="6257" y="12150"/>
                  <a:pt x="5065" y="13230"/>
                  <a:pt x="3575" y="13230"/>
                </a:cubicBezTo>
                <a:close/>
                <a:moveTo>
                  <a:pt x="18025" y="6480"/>
                </a:moveTo>
                <a:cubicBezTo>
                  <a:pt x="19961" y="6480"/>
                  <a:pt x="21600" y="4995"/>
                  <a:pt x="21600" y="3240"/>
                </a:cubicBezTo>
                <a:cubicBezTo>
                  <a:pt x="21600" y="1485"/>
                  <a:pt x="19961" y="0"/>
                  <a:pt x="18025" y="0"/>
                </a:cubicBezTo>
                <a:cubicBezTo>
                  <a:pt x="16088" y="0"/>
                  <a:pt x="14450" y="1485"/>
                  <a:pt x="14450" y="3240"/>
                </a:cubicBezTo>
                <a:cubicBezTo>
                  <a:pt x="14450" y="4995"/>
                  <a:pt x="16088" y="6480"/>
                  <a:pt x="18025" y="6480"/>
                </a:cubicBezTo>
                <a:close/>
                <a:moveTo>
                  <a:pt x="18025" y="810"/>
                </a:moveTo>
                <a:cubicBezTo>
                  <a:pt x="19514" y="810"/>
                  <a:pt x="20706" y="1890"/>
                  <a:pt x="20706" y="3240"/>
                </a:cubicBezTo>
                <a:cubicBezTo>
                  <a:pt x="20706" y="4590"/>
                  <a:pt x="19514" y="5670"/>
                  <a:pt x="18025" y="5670"/>
                </a:cubicBezTo>
                <a:cubicBezTo>
                  <a:pt x="16535" y="5670"/>
                  <a:pt x="15343" y="4590"/>
                  <a:pt x="15343" y="3240"/>
                </a:cubicBezTo>
                <a:cubicBezTo>
                  <a:pt x="15343" y="1890"/>
                  <a:pt x="16535" y="810"/>
                  <a:pt x="18025" y="810"/>
                </a:cubicBezTo>
                <a:close/>
                <a:moveTo>
                  <a:pt x="18025" y="15120"/>
                </a:moveTo>
                <a:cubicBezTo>
                  <a:pt x="16833" y="15120"/>
                  <a:pt x="15790" y="15660"/>
                  <a:pt x="15194" y="16470"/>
                </a:cubicBezTo>
                <a:cubicBezTo>
                  <a:pt x="8342" y="12825"/>
                  <a:pt x="8342" y="12825"/>
                  <a:pt x="8342" y="12825"/>
                </a:cubicBezTo>
                <a:cubicBezTo>
                  <a:pt x="8044" y="13500"/>
                  <a:pt x="8044" y="13500"/>
                  <a:pt x="8044" y="13500"/>
                </a:cubicBezTo>
                <a:cubicBezTo>
                  <a:pt x="14748" y="17145"/>
                  <a:pt x="14748" y="17145"/>
                  <a:pt x="14748" y="17145"/>
                </a:cubicBezTo>
                <a:cubicBezTo>
                  <a:pt x="14599" y="17550"/>
                  <a:pt x="14450" y="17955"/>
                  <a:pt x="14450" y="18360"/>
                </a:cubicBezTo>
                <a:cubicBezTo>
                  <a:pt x="14450" y="20115"/>
                  <a:pt x="16088" y="21600"/>
                  <a:pt x="18025" y="21600"/>
                </a:cubicBezTo>
                <a:cubicBezTo>
                  <a:pt x="19961" y="21600"/>
                  <a:pt x="21600" y="20115"/>
                  <a:pt x="21600" y="18360"/>
                </a:cubicBezTo>
                <a:cubicBezTo>
                  <a:pt x="21600" y="16605"/>
                  <a:pt x="19961" y="15120"/>
                  <a:pt x="18025" y="15120"/>
                </a:cubicBezTo>
                <a:close/>
                <a:moveTo>
                  <a:pt x="18025" y="20790"/>
                </a:moveTo>
                <a:cubicBezTo>
                  <a:pt x="16535" y="20790"/>
                  <a:pt x="15343" y="19710"/>
                  <a:pt x="15343" y="18360"/>
                </a:cubicBezTo>
                <a:cubicBezTo>
                  <a:pt x="15343" y="17010"/>
                  <a:pt x="16535" y="15930"/>
                  <a:pt x="18025" y="15930"/>
                </a:cubicBezTo>
                <a:cubicBezTo>
                  <a:pt x="19514" y="15930"/>
                  <a:pt x="20706" y="17010"/>
                  <a:pt x="20706" y="18360"/>
                </a:cubicBezTo>
                <a:cubicBezTo>
                  <a:pt x="20706" y="19710"/>
                  <a:pt x="19514" y="20790"/>
                  <a:pt x="18025" y="207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14" name="Freeform 73"/>
          <p:cNvSpPr/>
          <p:nvPr/>
        </p:nvSpPr>
        <p:spPr>
          <a:xfrm>
            <a:off x="16360776" y="7010402"/>
            <a:ext cx="993777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12" y="12825"/>
                </a:moveTo>
                <a:cubicBezTo>
                  <a:pt x="20712" y="12825"/>
                  <a:pt x="20712" y="12825"/>
                  <a:pt x="20712" y="12825"/>
                </a:cubicBezTo>
                <a:close/>
                <a:moveTo>
                  <a:pt x="21600" y="10935"/>
                </a:moveTo>
                <a:cubicBezTo>
                  <a:pt x="21600" y="5130"/>
                  <a:pt x="21600" y="5130"/>
                  <a:pt x="21600" y="5130"/>
                </a:cubicBezTo>
                <a:cubicBezTo>
                  <a:pt x="17162" y="5130"/>
                  <a:pt x="17162" y="5130"/>
                  <a:pt x="17162" y="5130"/>
                </a:cubicBezTo>
                <a:cubicBezTo>
                  <a:pt x="17162" y="1890"/>
                  <a:pt x="17162" y="1890"/>
                  <a:pt x="17162" y="1890"/>
                </a:cubicBezTo>
                <a:cubicBezTo>
                  <a:pt x="17162" y="810"/>
                  <a:pt x="16274" y="0"/>
                  <a:pt x="15090" y="0"/>
                </a:cubicBezTo>
                <a:cubicBezTo>
                  <a:pt x="5474" y="0"/>
                  <a:pt x="5474" y="0"/>
                  <a:pt x="5474" y="0"/>
                </a:cubicBezTo>
                <a:cubicBezTo>
                  <a:pt x="4290" y="0"/>
                  <a:pt x="3403" y="810"/>
                  <a:pt x="3403" y="1890"/>
                </a:cubicBezTo>
                <a:cubicBezTo>
                  <a:pt x="3403" y="10125"/>
                  <a:pt x="3403" y="10125"/>
                  <a:pt x="3403" y="10125"/>
                </a:cubicBezTo>
                <a:cubicBezTo>
                  <a:pt x="0" y="10125"/>
                  <a:pt x="0" y="10125"/>
                  <a:pt x="0" y="10125"/>
                </a:cubicBezTo>
                <a:cubicBezTo>
                  <a:pt x="0" y="15120"/>
                  <a:pt x="0" y="15120"/>
                  <a:pt x="0" y="15120"/>
                </a:cubicBezTo>
                <a:cubicBezTo>
                  <a:pt x="740" y="15120"/>
                  <a:pt x="740" y="15120"/>
                  <a:pt x="740" y="15120"/>
                </a:cubicBezTo>
                <a:cubicBezTo>
                  <a:pt x="740" y="16740"/>
                  <a:pt x="740" y="16740"/>
                  <a:pt x="740" y="16740"/>
                </a:cubicBezTo>
                <a:cubicBezTo>
                  <a:pt x="2515" y="15120"/>
                  <a:pt x="2515" y="15120"/>
                  <a:pt x="2515" y="15120"/>
                </a:cubicBezTo>
                <a:cubicBezTo>
                  <a:pt x="3403" y="15120"/>
                  <a:pt x="3403" y="15120"/>
                  <a:pt x="3403" y="15120"/>
                </a:cubicBezTo>
                <a:cubicBezTo>
                  <a:pt x="3403" y="19710"/>
                  <a:pt x="3403" y="19710"/>
                  <a:pt x="3403" y="19710"/>
                </a:cubicBezTo>
                <a:cubicBezTo>
                  <a:pt x="3403" y="20790"/>
                  <a:pt x="4290" y="21600"/>
                  <a:pt x="5474" y="21600"/>
                </a:cubicBezTo>
                <a:cubicBezTo>
                  <a:pt x="15090" y="21600"/>
                  <a:pt x="15090" y="21600"/>
                  <a:pt x="15090" y="21600"/>
                </a:cubicBezTo>
                <a:cubicBezTo>
                  <a:pt x="16274" y="21600"/>
                  <a:pt x="17162" y="20790"/>
                  <a:pt x="17162" y="19710"/>
                </a:cubicBezTo>
                <a:cubicBezTo>
                  <a:pt x="17162" y="10935"/>
                  <a:pt x="17162" y="10935"/>
                  <a:pt x="17162" y="10935"/>
                </a:cubicBezTo>
                <a:cubicBezTo>
                  <a:pt x="18641" y="10935"/>
                  <a:pt x="18641" y="10935"/>
                  <a:pt x="18641" y="10935"/>
                </a:cubicBezTo>
                <a:cubicBezTo>
                  <a:pt x="20712" y="12825"/>
                  <a:pt x="20712" y="12825"/>
                  <a:pt x="20712" y="12825"/>
                </a:cubicBezTo>
                <a:cubicBezTo>
                  <a:pt x="20712" y="10935"/>
                  <a:pt x="20712" y="10935"/>
                  <a:pt x="20712" y="10935"/>
                </a:cubicBezTo>
                <a:lnTo>
                  <a:pt x="21600" y="10935"/>
                </a:lnTo>
                <a:close/>
                <a:moveTo>
                  <a:pt x="4142" y="1890"/>
                </a:moveTo>
                <a:cubicBezTo>
                  <a:pt x="4142" y="1215"/>
                  <a:pt x="4734" y="810"/>
                  <a:pt x="5474" y="810"/>
                </a:cubicBezTo>
                <a:cubicBezTo>
                  <a:pt x="15090" y="810"/>
                  <a:pt x="15090" y="810"/>
                  <a:pt x="15090" y="810"/>
                </a:cubicBezTo>
                <a:cubicBezTo>
                  <a:pt x="15830" y="810"/>
                  <a:pt x="16422" y="1215"/>
                  <a:pt x="16422" y="1890"/>
                </a:cubicBezTo>
                <a:cubicBezTo>
                  <a:pt x="16422" y="5130"/>
                  <a:pt x="16422" y="5130"/>
                  <a:pt x="16422" y="5130"/>
                </a:cubicBezTo>
                <a:cubicBezTo>
                  <a:pt x="15386" y="5130"/>
                  <a:pt x="15386" y="5130"/>
                  <a:pt x="15386" y="5130"/>
                </a:cubicBezTo>
                <a:cubicBezTo>
                  <a:pt x="15386" y="3510"/>
                  <a:pt x="15386" y="3510"/>
                  <a:pt x="15386" y="3510"/>
                </a:cubicBezTo>
                <a:cubicBezTo>
                  <a:pt x="5178" y="3510"/>
                  <a:pt x="5178" y="3510"/>
                  <a:pt x="5178" y="3510"/>
                </a:cubicBezTo>
                <a:cubicBezTo>
                  <a:pt x="5178" y="10125"/>
                  <a:pt x="5178" y="10125"/>
                  <a:pt x="5178" y="10125"/>
                </a:cubicBezTo>
                <a:cubicBezTo>
                  <a:pt x="4142" y="10125"/>
                  <a:pt x="4142" y="10125"/>
                  <a:pt x="4142" y="10125"/>
                </a:cubicBezTo>
                <a:lnTo>
                  <a:pt x="4142" y="1890"/>
                </a:lnTo>
                <a:close/>
                <a:moveTo>
                  <a:pt x="14499" y="10935"/>
                </a:moveTo>
                <a:cubicBezTo>
                  <a:pt x="14499" y="17280"/>
                  <a:pt x="14499" y="17280"/>
                  <a:pt x="14499" y="17280"/>
                </a:cubicBezTo>
                <a:cubicBezTo>
                  <a:pt x="6066" y="17280"/>
                  <a:pt x="6066" y="17280"/>
                  <a:pt x="6066" y="17280"/>
                </a:cubicBezTo>
                <a:cubicBezTo>
                  <a:pt x="6066" y="15120"/>
                  <a:pt x="6066" y="15120"/>
                  <a:pt x="6066" y="15120"/>
                </a:cubicBezTo>
                <a:cubicBezTo>
                  <a:pt x="8433" y="15120"/>
                  <a:pt x="8433" y="15120"/>
                  <a:pt x="8433" y="15120"/>
                </a:cubicBezTo>
                <a:cubicBezTo>
                  <a:pt x="8433" y="10125"/>
                  <a:pt x="8433" y="10125"/>
                  <a:pt x="8433" y="10125"/>
                </a:cubicBezTo>
                <a:cubicBezTo>
                  <a:pt x="6066" y="10125"/>
                  <a:pt x="6066" y="10125"/>
                  <a:pt x="6066" y="10125"/>
                </a:cubicBezTo>
                <a:cubicBezTo>
                  <a:pt x="6066" y="4320"/>
                  <a:pt x="6066" y="4320"/>
                  <a:pt x="6066" y="4320"/>
                </a:cubicBezTo>
                <a:cubicBezTo>
                  <a:pt x="14499" y="4320"/>
                  <a:pt x="14499" y="4320"/>
                  <a:pt x="14499" y="4320"/>
                </a:cubicBezTo>
                <a:cubicBezTo>
                  <a:pt x="14499" y="5130"/>
                  <a:pt x="14499" y="5130"/>
                  <a:pt x="14499" y="5130"/>
                </a:cubicBezTo>
                <a:cubicBezTo>
                  <a:pt x="11540" y="5130"/>
                  <a:pt x="11540" y="5130"/>
                  <a:pt x="11540" y="5130"/>
                </a:cubicBezTo>
                <a:cubicBezTo>
                  <a:pt x="11540" y="10935"/>
                  <a:pt x="11540" y="10935"/>
                  <a:pt x="11540" y="10935"/>
                </a:cubicBezTo>
                <a:lnTo>
                  <a:pt x="14499" y="10935"/>
                </a:lnTo>
                <a:close/>
                <a:moveTo>
                  <a:pt x="2219" y="14310"/>
                </a:moveTo>
                <a:cubicBezTo>
                  <a:pt x="1627" y="14850"/>
                  <a:pt x="1627" y="14850"/>
                  <a:pt x="1627" y="14850"/>
                </a:cubicBezTo>
                <a:cubicBezTo>
                  <a:pt x="1627" y="14310"/>
                  <a:pt x="1627" y="14310"/>
                  <a:pt x="1627" y="14310"/>
                </a:cubicBezTo>
                <a:cubicBezTo>
                  <a:pt x="888" y="14310"/>
                  <a:pt x="888" y="14310"/>
                  <a:pt x="888" y="14310"/>
                </a:cubicBezTo>
                <a:cubicBezTo>
                  <a:pt x="888" y="10935"/>
                  <a:pt x="888" y="10935"/>
                  <a:pt x="888" y="10935"/>
                </a:cubicBezTo>
                <a:cubicBezTo>
                  <a:pt x="7545" y="10935"/>
                  <a:pt x="7545" y="10935"/>
                  <a:pt x="7545" y="10935"/>
                </a:cubicBezTo>
                <a:cubicBezTo>
                  <a:pt x="7545" y="14310"/>
                  <a:pt x="7545" y="14310"/>
                  <a:pt x="7545" y="14310"/>
                </a:cubicBezTo>
                <a:lnTo>
                  <a:pt x="2219" y="14310"/>
                </a:lnTo>
                <a:close/>
                <a:moveTo>
                  <a:pt x="16422" y="19710"/>
                </a:moveTo>
                <a:cubicBezTo>
                  <a:pt x="16422" y="20385"/>
                  <a:pt x="15830" y="20790"/>
                  <a:pt x="15090" y="20790"/>
                </a:cubicBezTo>
                <a:cubicBezTo>
                  <a:pt x="5474" y="20790"/>
                  <a:pt x="5474" y="20790"/>
                  <a:pt x="5474" y="20790"/>
                </a:cubicBezTo>
                <a:cubicBezTo>
                  <a:pt x="4734" y="20790"/>
                  <a:pt x="4142" y="20385"/>
                  <a:pt x="4142" y="19710"/>
                </a:cubicBezTo>
                <a:cubicBezTo>
                  <a:pt x="4142" y="15120"/>
                  <a:pt x="4142" y="15120"/>
                  <a:pt x="4142" y="15120"/>
                </a:cubicBezTo>
                <a:cubicBezTo>
                  <a:pt x="5178" y="15120"/>
                  <a:pt x="5178" y="15120"/>
                  <a:pt x="5178" y="15120"/>
                </a:cubicBezTo>
                <a:cubicBezTo>
                  <a:pt x="5178" y="18090"/>
                  <a:pt x="5178" y="18090"/>
                  <a:pt x="5178" y="18090"/>
                </a:cubicBezTo>
                <a:cubicBezTo>
                  <a:pt x="15386" y="18090"/>
                  <a:pt x="15386" y="18090"/>
                  <a:pt x="15386" y="18090"/>
                </a:cubicBezTo>
                <a:cubicBezTo>
                  <a:pt x="15386" y="10935"/>
                  <a:pt x="15386" y="10935"/>
                  <a:pt x="15386" y="10935"/>
                </a:cubicBezTo>
                <a:cubicBezTo>
                  <a:pt x="16422" y="10935"/>
                  <a:pt x="16422" y="10935"/>
                  <a:pt x="16422" y="10935"/>
                </a:cubicBezTo>
                <a:lnTo>
                  <a:pt x="16422" y="19710"/>
                </a:lnTo>
                <a:close/>
                <a:moveTo>
                  <a:pt x="19825" y="10935"/>
                </a:moveTo>
                <a:cubicBezTo>
                  <a:pt x="18937" y="10125"/>
                  <a:pt x="18937" y="10125"/>
                  <a:pt x="18937" y="10125"/>
                </a:cubicBezTo>
                <a:cubicBezTo>
                  <a:pt x="12427" y="10125"/>
                  <a:pt x="12427" y="10125"/>
                  <a:pt x="12427" y="10125"/>
                </a:cubicBezTo>
                <a:cubicBezTo>
                  <a:pt x="12427" y="5940"/>
                  <a:pt x="12427" y="5940"/>
                  <a:pt x="12427" y="5940"/>
                </a:cubicBezTo>
                <a:cubicBezTo>
                  <a:pt x="20712" y="5940"/>
                  <a:pt x="20712" y="5940"/>
                  <a:pt x="20712" y="5940"/>
                </a:cubicBezTo>
                <a:cubicBezTo>
                  <a:pt x="20712" y="10125"/>
                  <a:pt x="20712" y="10125"/>
                  <a:pt x="20712" y="10125"/>
                </a:cubicBezTo>
                <a:cubicBezTo>
                  <a:pt x="19825" y="10125"/>
                  <a:pt x="19825" y="10125"/>
                  <a:pt x="19825" y="10125"/>
                </a:cubicBezTo>
                <a:lnTo>
                  <a:pt x="19825" y="10935"/>
                </a:lnTo>
                <a:close/>
                <a:moveTo>
                  <a:pt x="14351" y="8505"/>
                </a:moveTo>
                <a:cubicBezTo>
                  <a:pt x="16570" y="8505"/>
                  <a:pt x="16570" y="8505"/>
                  <a:pt x="16570" y="8505"/>
                </a:cubicBezTo>
                <a:cubicBezTo>
                  <a:pt x="16570" y="9315"/>
                  <a:pt x="16570" y="9315"/>
                  <a:pt x="16570" y="9315"/>
                </a:cubicBezTo>
                <a:cubicBezTo>
                  <a:pt x="14351" y="9315"/>
                  <a:pt x="14351" y="9315"/>
                  <a:pt x="14351" y="9315"/>
                </a:cubicBezTo>
                <a:lnTo>
                  <a:pt x="14351" y="8505"/>
                </a:lnTo>
                <a:close/>
                <a:moveTo>
                  <a:pt x="14351" y="6885"/>
                </a:moveTo>
                <a:cubicBezTo>
                  <a:pt x="18789" y="6885"/>
                  <a:pt x="18789" y="6885"/>
                  <a:pt x="18789" y="6885"/>
                </a:cubicBezTo>
                <a:cubicBezTo>
                  <a:pt x="18789" y="7560"/>
                  <a:pt x="18789" y="7560"/>
                  <a:pt x="18789" y="7560"/>
                </a:cubicBezTo>
                <a:cubicBezTo>
                  <a:pt x="14351" y="7560"/>
                  <a:pt x="14351" y="7560"/>
                  <a:pt x="14351" y="7560"/>
                </a:cubicBezTo>
                <a:lnTo>
                  <a:pt x="14351" y="6885"/>
                </a:lnTo>
                <a:close/>
                <a:moveTo>
                  <a:pt x="2367" y="12285"/>
                </a:moveTo>
                <a:cubicBezTo>
                  <a:pt x="6066" y="12285"/>
                  <a:pt x="6066" y="12285"/>
                  <a:pt x="6066" y="12285"/>
                </a:cubicBezTo>
                <a:cubicBezTo>
                  <a:pt x="6066" y="12960"/>
                  <a:pt x="6066" y="12960"/>
                  <a:pt x="6066" y="12960"/>
                </a:cubicBezTo>
                <a:cubicBezTo>
                  <a:pt x="2367" y="12960"/>
                  <a:pt x="2367" y="12960"/>
                  <a:pt x="2367" y="12960"/>
                </a:cubicBezTo>
                <a:lnTo>
                  <a:pt x="2367" y="12285"/>
                </a:lnTo>
                <a:close/>
                <a:moveTo>
                  <a:pt x="9764" y="2025"/>
                </a:moveTo>
                <a:cubicBezTo>
                  <a:pt x="10800" y="2025"/>
                  <a:pt x="10800" y="2025"/>
                  <a:pt x="10800" y="2025"/>
                </a:cubicBezTo>
                <a:cubicBezTo>
                  <a:pt x="10800" y="2700"/>
                  <a:pt x="10800" y="2700"/>
                  <a:pt x="10800" y="2700"/>
                </a:cubicBezTo>
                <a:cubicBezTo>
                  <a:pt x="9764" y="2700"/>
                  <a:pt x="9764" y="2700"/>
                  <a:pt x="9764" y="2700"/>
                </a:cubicBezTo>
                <a:lnTo>
                  <a:pt x="9764" y="2025"/>
                </a:lnTo>
                <a:close/>
                <a:moveTo>
                  <a:pt x="8285" y="18900"/>
                </a:moveTo>
                <a:cubicBezTo>
                  <a:pt x="12279" y="18900"/>
                  <a:pt x="12279" y="18900"/>
                  <a:pt x="12279" y="18900"/>
                </a:cubicBezTo>
                <a:cubicBezTo>
                  <a:pt x="12279" y="19575"/>
                  <a:pt x="12279" y="19575"/>
                  <a:pt x="12279" y="19575"/>
                </a:cubicBezTo>
                <a:cubicBezTo>
                  <a:pt x="8285" y="19575"/>
                  <a:pt x="8285" y="19575"/>
                  <a:pt x="8285" y="19575"/>
                </a:cubicBezTo>
                <a:lnTo>
                  <a:pt x="8285" y="189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15" name="Freeform 74"/>
          <p:cNvSpPr/>
          <p:nvPr/>
        </p:nvSpPr>
        <p:spPr>
          <a:xfrm>
            <a:off x="16306801" y="8245475"/>
            <a:ext cx="10668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31" y="2160"/>
                </a:moveTo>
                <a:cubicBezTo>
                  <a:pt x="6054" y="2160"/>
                  <a:pt x="2201" y="5400"/>
                  <a:pt x="2201" y="9315"/>
                </a:cubicBezTo>
                <a:cubicBezTo>
                  <a:pt x="2201" y="13230"/>
                  <a:pt x="6054" y="16470"/>
                  <a:pt x="10731" y="16470"/>
                </a:cubicBezTo>
                <a:cubicBezTo>
                  <a:pt x="15546" y="16470"/>
                  <a:pt x="19399" y="13230"/>
                  <a:pt x="19399" y="9315"/>
                </a:cubicBezTo>
                <a:cubicBezTo>
                  <a:pt x="19399" y="5400"/>
                  <a:pt x="15546" y="2160"/>
                  <a:pt x="10731" y="2160"/>
                </a:cubicBezTo>
                <a:close/>
                <a:moveTo>
                  <a:pt x="10731" y="15660"/>
                </a:moveTo>
                <a:cubicBezTo>
                  <a:pt x="6466" y="15660"/>
                  <a:pt x="3027" y="12825"/>
                  <a:pt x="3027" y="9315"/>
                </a:cubicBezTo>
                <a:cubicBezTo>
                  <a:pt x="3027" y="5805"/>
                  <a:pt x="6466" y="2970"/>
                  <a:pt x="10731" y="2970"/>
                </a:cubicBezTo>
                <a:cubicBezTo>
                  <a:pt x="15134" y="2970"/>
                  <a:pt x="18573" y="5805"/>
                  <a:pt x="18573" y="9315"/>
                </a:cubicBezTo>
                <a:cubicBezTo>
                  <a:pt x="18573" y="12825"/>
                  <a:pt x="15134" y="15660"/>
                  <a:pt x="10731" y="15660"/>
                </a:cubicBezTo>
                <a:close/>
                <a:moveTo>
                  <a:pt x="8117" y="8235"/>
                </a:moveTo>
                <a:cubicBezTo>
                  <a:pt x="9080" y="8235"/>
                  <a:pt x="9768" y="7425"/>
                  <a:pt x="9768" y="6480"/>
                </a:cubicBezTo>
                <a:cubicBezTo>
                  <a:pt x="9080" y="6480"/>
                  <a:pt x="9080" y="6480"/>
                  <a:pt x="9080" y="6480"/>
                </a:cubicBezTo>
                <a:cubicBezTo>
                  <a:pt x="9080" y="7020"/>
                  <a:pt x="8530" y="7425"/>
                  <a:pt x="8117" y="7425"/>
                </a:cubicBezTo>
                <a:cubicBezTo>
                  <a:pt x="7567" y="7425"/>
                  <a:pt x="7154" y="7020"/>
                  <a:pt x="7154" y="6480"/>
                </a:cubicBezTo>
                <a:cubicBezTo>
                  <a:pt x="6329" y="6480"/>
                  <a:pt x="6329" y="6480"/>
                  <a:pt x="6329" y="6480"/>
                </a:cubicBezTo>
                <a:cubicBezTo>
                  <a:pt x="6329" y="7425"/>
                  <a:pt x="7154" y="8235"/>
                  <a:pt x="8117" y="8235"/>
                </a:cubicBezTo>
                <a:close/>
                <a:moveTo>
                  <a:pt x="13483" y="7425"/>
                </a:moveTo>
                <a:cubicBezTo>
                  <a:pt x="12932" y="7425"/>
                  <a:pt x="12520" y="7020"/>
                  <a:pt x="12520" y="6480"/>
                </a:cubicBezTo>
                <a:cubicBezTo>
                  <a:pt x="11694" y="6480"/>
                  <a:pt x="11694" y="6480"/>
                  <a:pt x="11694" y="6480"/>
                </a:cubicBezTo>
                <a:cubicBezTo>
                  <a:pt x="11694" y="7425"/>
                  <a:pt x="12520" y="8235"/>
                  <a:pt x="13483" y="8235"/>
                </a:cubicBezTo>
                <a:cubicBezTo>
                  <a:pt x="14446" y="8235"/>
                  <a:pt x="15271" y="7425"/>
                  <a:pt x="15271" y="6480"/>
                </a:cubicBezTo>
                <a:cubicBezTo>
                  <a:pt x="14446" y="6480"/>
                  <a:pt x="14446" y="6480"/>
                  <a:pt x="14446" y="6480"/>
                </a:cubicBezTo>
                <a:cubicBezTo>
                  <a:pt x="14446" y="7020"/>
                  <a:pt x="14033" y="7425"/>
                  <a:pt x="13483" y="7425"/>
                </a:cubicBezTo>
                <a:close/>
                <a:moveTo>
                  <a:pt x="10731" y="11745"/>
                </a:moveTo>
                <a:cubicBezTo>
                  <a:pt x="9218" y="11745"/>
                  <a:pt x="7704" y="10800"/>
                  <a:pt x="7154" y="9450"/>
                </a:cubicBezTo>
                <a:cubicBezTo>
                  <a:pt x="6329" y="9720"/>
                  <a:pt x="6329" y="9720"/>
                  <a:pt x="6329" y="9720"/>
                </a:cubicBezTo>
                <a:cubicBezTo>
                  <a:pt x="7154" y="11475"/>
                  <a:pt x="8805" y="12555"/>
                  <a:pt x="10731" y="12555"/>
                </a:cubicBezTo>
                <a:cubicBezTo>
                  <a:pt x="12657" y="12555"/>
                  <a:pt x="14446" y="11475"/>
                  <a:pt x="15134" y="9720"/>
                </a:cubicBezTo>
                <a:cubicBezTo>
                  <a:pt x="14446" y="9450"/>
                  <a:pt x="14446" y="9450"/>
                  <a:pt x="14446" y="9450"/>
                </a:cubicBezTo>
                <a:cubicBezTo>
                  <a:pt x="13896" y="10800"/>
                  <a:pt x="12382" y="11745"/>
                  <a:pt x="10731" y="11745"/>
                </a:cubicBezTo>
                <a:close/>
                <a:moveTo>
                  <a:pt x="17748" y="17820"/>
                </a:moveTo>
                <a:cubicBezTo>
                  <a:pt x="10731" y="17820"/>
                  <a:pt x="10731" y="17820"/>
                  <a:pt x="10731" y="17820"/>
                </a:cubicBezTo>
                <a:cubicBezTo>
                  <a:pt x="5228" y="17820"/>
                  <a:pt x="825" y="14040"/>
                  <a:pt x="825" y="9315"/>
                </a:cubicBezTo>
                <a:cubicBezTo>
                  <a:pt x="825" y="4590"/>
                  <a:pt x="5228" y="810"/>
                  <a:pt x="10731" y="810"/>
                </a:cubicBezTo>
                <a:cubicBezTo>
                  <a:pt x="16234" y="810"/>
                  <a:pt x="20775" y="4590"/>
                  <a:pt x="20775" y="9315"/>
                </a:cubicBezTo>
                <a:cubicBezTo>
                  <a:pt x="20775" y="10800"/>
                  <a:pt x="20224" y="12285"/>
                  <a:pt x="19399" y="13500"/>
                </a:cubicBezTo>
                <a:cubicBezTo>
                  <a:pt x="20087" y="14040"/>
                  <a:pt x="20087" y="14040"/>
                  <a:pt x="20087" y="14040"/>
                </a:cubicBezTo>
                <a:cubicBezTo>
                  <a:pt x="21050" y="12555"/>
                  <a:pt x="21600" y="10935"/>
                  <a:pt x="21600" y="9315"/>
                </a:cubicBezTo>
                <a:cubicBezTo>
                  <a:pt x="21600" y="4185"/>
                  <a:pt x="16785" y="0"/>
                  <a:pt x="10731" y="0"/>
                </a:cubicBezTo>
                <a:cubicBezTo>
                  <a:pt x="4815" y="0"/>
                  <a:pt x="0" y="4185"/>
                  <a:pt x="0" y="9315"/>
                </a:cubicBezTo>
                <a:cubicBezTo>
                  <a:pt x="0" y="14445"/>
                  <a:pt x="4815" y="18630"/>
                  <a:pt x="10731" y="18630"/>
                </a:cubicBezTo>
                <a:cubicBezTo>
                  <a:pt x="17748" y="18630"/>
                  <a:pt x="17748" y="18630"/>
                  <a:pt x="17748" y="18630"/>
                </a:cubicBezTo>
                <a:cubicBezTo>
                  <a:pt x="19399" y="18630"/>
                  <a:pt x="20775" y="19980"/>
                  <a:pt x="20775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9575"/>
                  <a:pt x="19811" y="17820"/>
                  <a:pt x="17748" y="178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16" name="Freeform 75"/>
          <p:cNvSpPr/>
          <p:nvPr/>
        </p:nvSpPr>
        <p:spPr>
          <a:xfrm>
            <a:off x="16306801" y="9480552"/>
            <a:ext cx="1089027" cy="10445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8272"/>
                </a:moveTo>
                <a:lnTo>
                  <a:pt x="14169" y="7091"/>
                </a:lnTo>
                <a:lnTo>
                  <a:pt x="10769" y="0"/>
                </a:lnTo>
                <a:lnTo>
                  <a:pt x="7368" y="7091"/>
                </a:lnTo>
                <a:lnTo>
                  <a:pt x="0" y="8272"/>
                </a:lnTo>
                <a:lnTo>
                  <a:pt x="5353" y="13787"/>
                </a:lnTo>
                <a:lnTo>
                  <a:pt x="4156" y="21600"/>
                </a:lnTo>
                <a:lnTo>
                  <a:pt x="10769" y="17858"/>
                </a:lnTo>
                <a:lnTo>
                  <a:pt x="17381" y="21600"/>
                </a:lnTo>
                <a:lnTo>
                  <a:pt x="16184" y="13787"/>
                </a:lnTo>
                <a:lnTo>
                  <a:pt x="21600" y="8272"/>
                </a:lnTo>
                <a:close/>
                <a:moveTo>
                  <a:pt x="16436" y="20156"/>
                </a:moveTo>
                <a:lnTo>
                  <a:pt x="10769" y="17070"/>
                </a:lnTo>
                <a:lnTo>
                  <a:pt x="5101" y="20156"/>
                </a:lnTo>
                <a:lnTo>
                  <a:pt x="6171" y="13459"/>
                </a:lnTo>
                <a:lnTo>
                  <a:pt x="1574" y="8798"/>
                </a:lnTo>
                <a:lnTo>
                  <a:pt x="7935" y="7813"/>
                </a:lnTo>
                <a:lnTo>
                  <a:pt x="10769" y="1838"/>
                </a:lnTo>
                <a:lnTo>
                  <a:pt x="13602" y="7813"/>
                </a:lnTo>
                <a:lnTo>
                  <a:pt x="19963" y="8798"/>
                </a:lnTo>
                <a:lnTo>
                  <a:pt x="15366" y="13459"/>
                </a:lnTo>
                <a:lnTo>
                  <a:pt x="16436" y="20156"/>
                </a:lnTo>
                <a:close/>
                <a:moveTo>
                  <a:pt x="16184" y="10111"/>
                </a:moveTo>
                <a:lnTo>
                  <a:pt x="12406" y="9520"/>
                </a:lnTo>
                <a:lnTo>
                  <a:pt x="10769" y="5974"/>
                </a:lnTo>
                <a:lnTo>
                  <a:pt x="9131" y="9520"/>
                </a:lnTo>
                <a:lnTo>
                  <a:pt x="5353" y="10111"/>
                </a:lnTo>
                <a:lnTo>
                  <a:pt x="8061" y="12934"/>
                </a:lnTo>
                <a:lnTo>
                  <a:pt x="7368" y="16742"/>
                </a:lnTo>
                <a:lnTo>
                  <a:pt x="10769" y="14903"/>
                </a:lnTo>
                <a:lnTo>
                  <a:pt x="14169" y="16742"/>
                </a:lnTo>
                <a:lnTo>
                  <a:pt x="13476" y="12934"/>
                </a:lnTo>
                <a:lnTo>
                  <a:pt x="16184" y="10111"/>
                </a:lnTo>
                <a:close/>
                <a:moveTo>
                  <a:pt x="10769" y="14050"/>
                </a:moveTo>
                <a:lnTo>
                  <a:pt x="8501" y="15363"/>
                </a:lnTo>
                <a:lnTo>
                  <a:pt x="8879" y="12671"/>
                </a:lnTo>
                <a:lnTo>
                  <a:pt x="6990" y="10636"/>
                </a:lnTo>
                <a:lnTo>
                  <a:pt x="9572" y="10242"/>
                </a:lnTo>
                <a:lnTo>
                  <a:pt x="10769" y="7681"/>
                </a:lnTo>
                <a:lnTo>
                  <a:pt x="11965" y="10242"/>
                </a:lnTo>
                <a:lnTo>
                  <a:pt x="14547" y="10636"/>
                </a:lnTo>
                <a:lnTo>
                  <a:pt x="12658" y="12671"/>
                </a:lnTo>
                <a:lnTo>
                  <a:pt x="13099" y="15363"/>
                </a:lnTo>
                <a:lnTo>
                  <a:pt x="10769" y="140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17" name="Freeform 76"/>
          <p:cNvSpPr/>
          <p:nvPr/>
        </p:nvSpPr>
        <p:spPr>
          <a:xfrm>
            <a:off x="16360776" y="10715625"/>
            <a:ext cx="977901" cy="1098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50" y="13905"/>
                </a:moveTo>
                <a:cubicBezTo>
                  <a:pt x="8550" y="19305"/>
                  <a:pt x="8550" y="19305"/>
                  <a:pt x="8550" y="19305"/>
                </a:cubicBezTo>
                <a:cubicBezTo>
                  <a:pt x="19200" y="9720"/>
                  <a:pt x="19200" y="9720"/>
                  <a:pt x="19200" y="9720"/>
                </a:cubicBezTo>
                <a:cubicBezTo>
                  <a:pt x="13200" y="4320"/>
                  <a:pt x="13200" y="4320"/>
                  <a:pt x="13200" y="4320"/>
                </a:cubicBezTo>
                <a:lnTo>
                  <a:pt x="2550" y="13905"/>
                </a:lnTo>
                <a:close/>
                <a:moveTo>
                  <a:pt x="8550" y="18360"/>
                </a:moveTo>
                <a:cubicBezTo>
                  <a:pt x="3600" y="13905"/>
                  <a:pt x="3600" y="13905"/>
                  <a:pt x="3600" y="13905"/>
                </a:cubicBezTo>
                <a:cubicBezTo>
                  <a:pt x="13200" y="5265"/>
                  <a:pt x="13200" y="5265"/>
                  <a:pt x="13200" y="5265"/>
                </a:cubicBezTo>
                <a:cubicBezTo>
                  <a:pt x="18150" y="9720"/>
                  <a:pt x="18150" y="9720"/>
                  <a:pt x="18150" y="9720"/>
                </a:cubicBezTo>
                <a:lnTo>
                  <a:pt x="8550" y="18360"/>
                </a:lnTo>
                <a:close/>
                <a:moveTo>
                  <a:pt x="8400" y="16740"/>
                </a:moveTo>
                <a:cubicBezTo>
                  <a:pt x="7950" y="16200"/>
                  <a:pt x="7950" y="16200"/>
                  <a:pt x="7950" y="16200"/>
                </a:cubicBezTo>
                <a:cubicBezTo>
                  <a:pt x="11850" y="12690"/>
                  <a:pt x="11850" y="12690"/>
                  <a:pt x="11850" y="12690"/>
                </a:cubicBezTo>
                <a:cubicBezTo>
                  <a:pt x="12450" y="13230"/>
                  <a:pt x="12450" y="13230"/>
                  <a:pt x="12450" y="13230"/>
                </a:cubicBezTo>
                <a:lnTo>
                  <a:pt x="8400" y="16740"/>
                </a:lnTo>
                <a:close/>
                <a:moveTo>
                  <a:pt x="15150" y="8505"/>
                </a:moveTo>
                <a:cubicBezTo>
                  <a:pt x="7200" y="15660"/>
                  <a:pt x="7200" y="15660"/>
                  <a:pt x="7200" y="15660"/>
                </a:cubicBezTo>
                <a:cubicBezTo>
                  <a:pt x="6600" y="15120"/>
                  <a:pt x="6600" y="15120"/>
                  <a:pt x="6600" y="15120"/>
                </a:cubicBezTo>
                <a:cubicBezTo>
                  <a:pt x="14550" y="7965"/>
                  <a:pt x="14550" y="7965"/>
                  <a:pt x="14550" y="7965"/>
                </a:cubicBezTo>
                <a:lnTo>
                  <a:pt x="15150" y="8505"/>
                </a:lnTo>
                <a:close/>
                <a:moveTo>
                  <a:pt x="13800" y="7425"/>
                </a:moveTo>
                <a:cubicBezTo>
                  <a:pt x="6000" y="14445"/>
                  <a:pt x="6000" y="14445"/>
                  <a:pt x="6000" y="14445"/>
                </a:cubicBezTo>
                <a:cubicBezTo>
                  <a:pt x="5400" y="14040"/>
                  <a:pt x="5400" y="14040"/>
                  <a:pt x="5400" y="14040"/>
                </a:cubicBezTo>
                <a:cubicBezTo>
                  <a:pt x="13350" y="6885"/>
                  <a:pt x="13350" y="6885"/>
                  <a:pt x="13350" y="6885"/>
                </a:cubicBezTo>
                <a:lnTo>
                  <a:pt x="13800" y="7425"/>
                </a:lnTo>
                <a:close/>
                <a:moveTo>
                  <a:pt x="18300" y="2160"/>
                </a:moveTo>
                <a:cubicBezTo>
                  <a:pt x="18300" y="0"/>
                  <a:pt x="18300" y="0"/>
                  <a:pt x="18300" y="0"/>
                </a:cubicBezTo>
                <a:cubicBezTo>
                  <a:pt x="17400" y="0"/>
                  <a:pt x="17400" y="0"/>
                  <a:pt x="17400" y="0"/>
                </a:cubicBezTo>
                <a:cubicBezTo>
                  <a:pt x="17400" y="2160"/>
                  <a:pt x="17400" y="2160"/>
                  <a:pt x="17400" y="2160"/>
                </a:cubicBezTo>
                <a:cubicBezTo>
                  <a:pt x="13050" y="2160"/>
                  <a:pt x="13050" y="2160"/>
                  <a:pt x="13050" y="2160"/>
                </a:cubicBezTo>
                <a:cubicBezTo>
                  <a:pt x="0" y="13905"/>
                  <a:pt x="0" y="13905"/>
                  <a:pt x="0" y="13905"/>
                </a:cubicBezTo>
                <a:cubicBezTo>
                  <a:pt x="8550" y="21600"/>
                  <a:pt x="8550" y="21600"/>
                  <a:pt x="8550" y="21600"/>
                </a:cubicBezTo>
                <a:cubicBezTo>
                  <a:pt x="21600" y="9855"/>
                  <a:pt x="21600" y="9855"/>
                  <a:pt x="21600" y="9855"/>
                </a:cubicBezTo>
                <a:cubicBezTo>
                  <a:pt x="21600" y="2160"/>
                  <a:pt x="21600" y="2160"/>
                  <a:pt x="21600" y="2160"/>
                </a:cubicBezTo>
                <a:lnTo>
                  <a:pt x="18300" y="2160"/>
                </a:lnTo>
                <a:close/>
                <a:moveTo>
                  <a:pt x="20850" y="9585"/>
                </a:moveTo>
                <a:cubicBezTo>
                  <a:pt x="8550" y="20655"/>
                  <a:pt x="8550" y="20655"/>
                  <a:pt x="8550" y="20655"/>
                </a:cubicBezTo>
                <a:cubicBezTo>
                  <a:pt x="1050" y="13905"/>
                  <a:pt x="1050" y="13905"/>
                  <a:pt x="1050" y="13905"/>
                </a:cubicBezTo>
                <a:cubicBezTo>
                  <a:pt x="13350" y="2835"/>
                  <a:pt x="13350" y="2835"/>
                  <a:pt x="13350" y="2835"/>
                </a:cubicBezTo>
                <a:cubicBezTo>
                  <a:pt x="17400" y="2835"/>
                  <a:pt x="17400" y="2835"/>
                  <a:pt x="17400" y="2835"/>
                </a:cubicBezTo>
                <a:cubicBezTo>
                  <a:pt x="17400" y="4320"/>
                  <a:pt x="17400" y="4320"/>
                  <a:pt x="17400" y="4320"/>
                </a:cubicBezTo>
                <a:cubicBezTo>
                  <a:pt x="17250" y="4320"/>
                  <a:pt x="16950" y="4455"/>
                  <a:pt x="16800" y="4590"/>
                </a:cubicBezTo>
                <a:cubicBezTo>
                  <a:pt x="16500" y="4860"/>
                  <a:pt x="16350" y="5265"/>
                  <a:pt x="16350" y="5535"/>
                </a:cubicBezTo>
                <a:cubicBezTo>
                  <a:pt x="16350" y="5940"/>
                  <a:pt x="16500" y="6210"/>
                  <a:pt x="16800" y="6480"/>
                </a:cubicBezTo>
                <a:cubicBezTo>
                  <a:pt x="17100" y="6750"/>
                  <a:pt x="17400" y="6885"/>
                  <a:pt x="17850" y="6885"/>
                </a:cubicBezTo>
                <a:cubicBezTo>
                  <a:pt x="18150" y="6885"/>
                  <a:pt x="18600" y="6750"/>
                  <a:pt x="18900" y="6480"/>
                </a:cubicBezTo>
                <a:cubicBezTo>
                  <a:pt x="19500" y="5940"/>
                  <a:pt x="19500" y="5130"/>
                  <a:pt x="18900" y="4590"/>
                </a:cubicBezTo>
                <a:cubicBezTo>
                  <a:pt x="18750" y="4455"/>
                  <a:pt x="18450" y="4320"/>
                  <a:pt x="18300" y="4320"/>
                </a:cubicBezTo>
                <a:cubicBezTo>
                  <a:pt x="18300" y="2835"/>
                  <a:pt x="18300" y="2835"/>
                  <a:pt x="18300" y="2835"/>
                </a:cubicBezTo>
                <a:cubicBezTo>
                  <a:pt x="20850" y="2835"/>
                  <a:pt x="20850" y="2835"/>
                  <a:pt x="20850" y="2835"/>
                </a:cubicBezTo>
                <a:lnTo>
                  <a:pt x="20850" y="9585"/>
                </a:lnTo>
                <a:close/>
                <a:moveTo>
                  <a:pt x="18300" y="5130"/>
                </a:moveTo>
                <a:cubicBezTo>
                  <a:pt x="18300" y="5130"/>
                  <a:pt x="18300" y="5130"/>
                  <a:pt x="18300" y="5130"/>
                </a:cubicBezTo>
                <a:cubicBezTo>
                  <a:pt x="18600" y="5400"/>
                  <a:pt x="18600" y="5805"/>
                  <a:pt x="18300" y="5940"/>
                </a:cubicBezTo>
                <a:cubicBezTo>
                  <a:pt x="18000" y="6210"/>
                  <a:pt x="17550" y="6210"/>
                  <a:pt x="17400" y="5940"/>
                </a:cubicBezTo>
                <a:cubicBezTo>
                  <a:pt x="17250" y="5805"/>
                  <a:pt x="17100" y="5670"/>
                  <a:pt x="17100" y="5535"/>
                </a:cubicBezTo>
                <a:cubicBezTo>
                  <a:pt x="17100" y="5400"/>
                  <a:pt x="17250" y="5265"/>
                  <a:pt x="17400" y="5130"/>
                </a:cubicBezTo>
                <a:cubicBezTo>
                  <a:pt x="17400" y="5130"/>
                  <a:pt x="17400" y="5130"/>
                  <a:pt x="17400" y="5130"/>
                </a:cubicBezTo>
                <a:cubicBezTo>
                  <a:pt x="17400" y="5535"/>
                  <a:pt x="17400" y="5535"/>
                  <a:pt x="17400" y="5535"/>
                </a:cubicBezTo>
                <a:cubicBezTo>
                  <a:pt x="18300" y="5535"/>
                  <a:pt x="18300" y="5535"/>
                  <a:pt x="18300" y="5535"/>
                </a:cubicBezTo>
                <a:cubicBezTo>
                  <a:pt x="18300" y="5130"/>
                  <a:pt x="18300" y="5130"/>
                  <a:pt x="18300" y="513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18" name="Freeform 77"/>
          <p:cNvSpPr/>
          <p:nvPr/>
        </p:nvSpPr>
        <p:spPr>
          <a:xfrm>
            <a:off x="18211801" y="1000125"/>
            <a:ext cx="1089027" cy="7397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10" y="6800"/>
                </a:moveTo>
                <a:cubicBezTo>
                  <a:pt x="21600" y="5800"/>
                  <a:pt x="21600" y="5800"/>
                  <a:pt x="21600" y="5800"/>
                </a:cubicBezTo>
                <a:cubicBezTo>
                  <a:pt x="21330" y="5000"/>
                  <a:pt x="21330" y="5000"/>
                  <a:pt x="21330" y="5000"/>
                </a:cubicBezTo>
                <a:cubicBezTo>
                  <a:pt x="19440" y="6000"/>
                  <a:pt x="19440" y="6000"/>
                  <a:pt x="19440" y="6000"/>
                </a:cubicBezTo>
                <a:cubicBezTo>
                  <a:pt x="18765" y="3000"/>
                  <a:pt x="16875" y="800"/>
                  <a:pt x="14580" y="800"/>
                </a:cubicBezTo>
                <a:cubicBezTo>
                  <a:pt x="12555" y="800"/>
                  <a:pt x="10935" y="2400"/>
                  <a:pt x="9990" y="4800"/>
                </a:cubicBezTo>
                <a:cubicBezTo>
                  <a:pt x="3915" y="0"/>
                  <a:pt x="3915" y="0"/>
                  <a:pt x="3915" y="0"/>
                </a:cubicBezTo>
                <a:cubicBezTo>
                  <a:pt x="3780" y="400"/>
                  <a:pt x="3780" y="400"/>
                  <a:pt x="3780" y="400"/>
                </a:cubicBezTo>
                <a:cubicBezTo>
                  <a:pt x="3510" y="1000"/>
                  <a:pt x="3510" y="1800"/>
                  <a:pt x="3645" y="2400"/>
                </a:cubicBezTo>
                <a:cubicBezTo>
                  <a:pt x="3780" y="2800"/>
                  <a:pt x="3780" y="3200"/>
                  <a:pt x="4050" y="3400"/>
                </a:cubicBezTo>
                <a:cubicBezTo>
                  <a:pt x="3915" y="3800"/>
                  <a:pt x="3915" y="3800"/>
                  <a:pt x="3915" y="3800"/>
                </a:cubicBezTo>
                <a:cubicBezTo>
                  <a:pt x="3780" y="4400"/>
                  <a:pt x="3780" y="5200"/>
                  <a:pt x="4050" y="5800"/>
                </a:cubicBezTo>
                <a:cubicBezTo>
                  <a:pt x="4185" y="6000"/>
                  <a:pt x="4185" y="6200"/>
                  <a:pt x="4320" y="6400"/>
                </a:cubicBezTo>
                <a:cubicBezTo>
                  <a:pt x="0" y="6400"/>
                  <a:pt x="0" y="6400"/>
                  <a:pt x="0" y="6400"/>
                </a:cubicBezTo>
                <a:cubicBezTo>
                  <a:pt x="0" y="6800"/>
                  <a:pt x="0" y="6800"/>
                  <a:pt x="0" y="6800"/>
                </a:cubicBezTo>
                <a:cubicBezTo>
                  <a:pt x="0" y="7600"/>
                  <a:pt x="135" y="8200"/>
                  <a:pt x="540" y="8800"/>
                </a:cubicBezTo>
                <a:cubicBezTo>
                  <a:pt x="675" y="9000"/>
                  <a:pt x="945" y="9200"/>
                  <a:pt x="1080" y="9400"/>
                </a:cubicBezTo>
                <a:cubicBezTo>
                  <a:pt x="1215" y="9800"/>
                  <a:pt x="1215" y="9800"/>
                  <a:pt x="1215" y="9800"/>
                </a:cubicBezTo>
                <a:cubicBezTo>
                  <a:pt x="1215" y="10400"/>
                  <a:pt x="1485" y="11000"/>
                  <a:pt x="1890" y="11400"/>
                </a:cubicBezTo>
                <a:cubicBezTo>
                  <a:pt x="2160" y="11600"/>
                  <a:pt x="2430" y="11800"/>
                  <a:pt x="2565" y="12000"/>
                </a:cubicBezTo>
                <a:cubicBezTo>
                  <a:pt x="2700" y="12200"/>
                  <a:pt x="2700" y="12200"/>
                  <a:pt x="2700" y="12200"/>
                </a:cubicBezTo>
                <a:cubicBezTo>
                  <a:pt x="2835" y="13000"/>
                  <a:pt x="3240" y="13400"/>
                  <a:pt x="3645" y="13800"/>
                </a:cubicBezTo>
                <a:cubicBezTo>
                  <a:pt x="3915" y="13800"/>
                  <a:pt x="4185" y="14000"/>
                  <a:pt x="4455" y="14000"/>
                </a:cubicBezTo>
                <a:cubicBezTo>
                  <a:pt x="4590" y="14200"/>
                  <a:pt x="4590" y="14200"/>
                  <a:pt x="4590" y="14200"/>
                </a:cubicBezTo>
                <a:cubicBezTo>
                  <a:pt x="4860" y="14800"/>
                  <a:pt x="5265" y="15200"/>
                  <a:pt x="5670" y="15400"/>
                </a:cubicBezTo>
                <a:cubicBezTo>
                  <a:pt x="5940" y="15600"/>
                  <a:pt x="6210" y="15600"/>
                  <a:pt x="6345" y="15400"/>
                </a:cubicBezTo>
                <a:cubicBezTo>
                  <a:pt x="6615" y="15800"/>
                  <a:pt x="6615" y="15800"/>
                  <a:pt x="6615" y="15800"/>
                </a:cubicBezTo>
                <a:cubicBezTo>
                  <a:pt x="6885" y="16200"/>
                  <a:pt x="7425" y="16600"/>
                  <a:pt x="7830" y="16600"/>
                </a:cubicBezTo>
                <a:cubicBezTo>
                  <a:pt x="8370" y="16600"/>
                  <a:pt x="8775" y="16400"/>
                  <a:pt x="9180" y="15800"/>
                </a:cubicBezTo>
                <a:cubicBezTo>
                  <a:pt x="9315" y="15600"/>
                  <a:pt x="9315" y="15600"/>
                  <a:pt x="9315" y="15600"/>
                </a:cubicBezTo>
                <a:cubicBezTo>
                  <a:pt x="9315" y="20400"/>
                  <a:pt x="9315" y="20400"/>
                  <a:pt x="9315" y="20400"/>
                </a:cubicBezTo>
                <a:cubicBezTo>
                  <a:pt x="8505" y="20000"/>
                  <a:pt x="7695" y="19600"/>
                  <a:pt x="7020" y="19000"/>
                </a:cubicBezTo>
                <a:cubicBezTo>
                  <a:pt x="6750" y="19800"/>
                  <a:pt x="6750" y="19800"/>
                  <a:pt x="6750" y="19800"/>
                </a:cubicBezTo>
                <a:cubicBezTo>
                  <a:pt x="7965" y="21000"/>
                  <a:pt x="9585" y="21600"/>
                  <a:pt x="11070" y="21600"/>
                </a:cubicBezTo>
                <a:cubicBezTo>
                  <a:pt x="15930" y="21600"/>
                  <a:pt x="19845" y="15800"/>
                  <a:pt x="19845" y="8600"/>
                </a:cubicBezTo>
                <a:cubicBezTo>
                  <a:pt x="19845" y="8400"/>
                  <a:pt x="19845" y="8200"/>
                  <a:pt x="19845" y="8000"/>
                </a:cubicBezTo>
                <a:cubicBezTo>
                  <a:pt x="21330" y="8800"/>
                  <a:pt x="21330" y="8800"/>
                  <a:pt x="21330" y="8800"/>
                </a:cubicBezTo>
                <a:cubicBezTo>
                  <a:pt x="21600" y="8000"/>
                  <a:pt x="21600" y="8000"/>
                  <a:pt x="21600" y="8000"/>
                </a:cubicBezTo>
                <a:cubicBezTo>
                  <a:pt x="19710" y="7000"/>
                  <a:pt x="19710" y="7000"/>
                  <a:pt x="19710" y="7000"/>
                </a:cubicBezTo>
                <a:cubicBezTo>
                  <a:pt x="19710" y="6800"/>
                  <a:pt x="19710" y="6800"/>
                  <a:pt x="19710" y="6800"/>
                </a:cubicBezTo>
                <a:close/>
                <a:moveTo>
                  <a:pt x="5400" y="6200"/>
                </a:moveTo>
                <a:cubicBezTo>
                  <a:pt x="4995" y="6200"/>
                  <a:pt x="4725" y="5800"/>
                  <a:pt x="4590" y="5400"/>
                </a:cubicBezTo>
                <a:cubicBezTo>
                  <a:pt x="4590" y="5200"/>
                  <a:pt x="4455" y="4800"/>
                  <a:pt x="4455" y="4600"/>
                </a:cubicBezTo>
                <a:cubicBezTo>
                  <a:pt x="5940" y="5200"/>
                  <a:pt x="5940" y="5200"/>
                  <a:pt x="5940" y="5200"/>
                </a:cubicBezTo>
                <a:cubicBezTo>
                  <a:pt x="6210" y="4400"/>
                  <a:pt x="6210" y="4400"/>
                  <a:pt x="6210" y="4400"/>
                </a:cubicBezTo>
                <a:cubicBezTo>
                  <a:pt x="4860" y="3200"/>
                  <a:pt x="4860" y="3200"/>
                  <a:pt x="4860" y="3200"/>
                </a:cubicBezTo>
                <a:cubicBezTo>
                  <a:pt x="4590" y="3000"/>
                  <a:pt x="4320" y="2600"/>
                  <a:pt x="4320" y="2200"/>
                </a:cubicBezTo>
                <a:cubicBezTo>
                  <a:pt x="4185" y="2000"/>
                  <a:pt x="4185" y="1600"/>
                  <a:pt x="4185" y="1400"/>
                </a:cubicBezTo>
                <a:cubicBezTo>
                  <a:pt x="9720" y="5600"/>
                  <a:pt x="9720" y="5600"/>
                  <a:pt x="9720" y="5600"/>
                </a:cubicBezTo>
                <a:cubicBezTo>
                  <a:pt x="9585" y="5800"/>
                  <a:pt x="9585" y="6200"/>
                  <a:pt x="9450" y="6400"/>
                </a:cubicBezTo>
                <a:cubicBezTo>
                  <a:pt x="5670" y="6400"/>
                  <a:pt x="5670" y="6400"/>
                  <a:pt x="5670" y="6400"/>
                </a:cubicBezTo>
                <a:lnTo>
                  <a:pt x="5400" y="6200"/>
                </a:lnTo>
                <a:close/>
                <a:moveTo>
                  <a:pt x="11070" y="20600"/>
                </a:moveTo>
                <a:cubicBezTo>
                  <a:pt x="10665" y="20600"/>
                  <a:pt x="10260" y="20600"/>
                  <a:pt x="9855" y="20400"/>
                </a:cubicBezTo>
                <a:cubicBezTo>
                  <a:pt x="9855" y="13400"/>
                  <a:pt x="9855" y="13400"/>
                  <a:pt x="9855" y="13400"/>
                </a:cubicBezTo>
                <a:cubicBezTo>
                  <a:pt x="8775" y="15200"/>
                  <a:pt x="8775" y="15200"/>
                  <a:pt x="8775" y="15200"/>
                </a:cubicBezTo>
                <a:cubicBezTo>
                  <a:pt x="8505" y="15400"/>
                  <a:pt x="8235" y="15600"/>
                  <a:pt x="7830" y="15600"/>
                </a:cubicBezTo>
                <a:cubicBezTo>
                  <a:pt x="7695" y="15600"/>
                  <a:pt x="7425" y="15600"/>
                  <a:pt x="7290" y="15400"/>
                </a:cubicBezTo>
                <a:cubicBezTo>
                  <a:pt x="8370" y="13800"/>
                  <a:pt x="8370" y="13800"/>
                  <a:pt x="8370" y="13800"/>
                </a:cubicBezTo>
                <a:cubicBezTo>
                  <a:pt x="7965" y="13000"/>
                  <a:pt x="7965" y="13000"/>
                  <a:pt x="7965" y="13000"/>
                </a:cubicBezTo>
                <a:cubicBezTo>
                  <a:pt x="6750" y="14200"/>
                  <a:pt x="6750" y="14200"/>
                  <a:pt x="6750" y="14200"/>
                </a:cubicBezTo>
                <a:cubicBezTo>
                  <a:pt x="6480" y="14600"/>
                  <a:pt x="6075" y="14600"/>
                  <a:pt x="5805" y="14600"/>
                </a:cubicBezTo>
                <a:cubicBezTo>
                  <a:pt x="5670" y="14400"/>
                  <a:pt x="5400" y="14400"/>
                  <a:pt x="5265" y="14200"/>
                </a:cubicBezTo>
                <a:cubicBezTo>
                  <a:pt x="6615" y="12800"/>
                  <a:pt x="6615" y="12800"/>
                  <a:pt x="6615" y="12800"/>
                </a:cubicBezTo>
                <a:cubicBezTo>
                  <a:pt x="6210" y="12000"/>
                  <a:pt x="6210" y="12000"/>
                  <a:pt x="6210" y="12000"/>
                </a:cubicBezTo>
                <a:cubicBezTo>
                  <a:pt x="4860" y="12800"/>
                  <a:pt x="4860" y="12800"/>
                  <a:pt x="4860" y="12800"/>
                </a:cubicBezTo>
                <a:cubicBezTo>
                  <a:pt x="4590" y="13000"/>
                  <a:pt x="4185" y="13000"/>
                  <a:pt x="3915" y="12800"/>
                </a:cubicBezTo>
                <a:cubicBezTo>
                  <a:pt x="3780" y="12800"/>
                  <a:pt x="3645" y="12600"/>
                  <a:pt x="3510" y="12400"/>
                </a:cubicBezTo>
                <a:cubicBezTo>
                  <a:pt x="4860" y="11400"/>
                  <a:pt x="4860" y="11400"/>
                  <a:pt x="4860" y="11400"/>
                </a:cubicBezTo>
                <a:cubicBezTo>
                  <a:pt x="4725" y="10600"/>
                  <a:pt x="4725" y="10600"/>
                  <a:pt x="4725" y="10600"/>
                </a:cubicBezTo>
                <a:cubicBezTo>
                  <a:pt x="3240" y="11000"/>
                  <a:pt x="3240" y="11000"/>
                  <a:pt x="3240" y="11000"/>
                </a:cubicBezTo>
                <a:cubicBezTo>
                  <a:pt x="2835" y="11000"/>
                  <a:pt x="2565" y="11000"/>
                  <a:pt x="2295" y="10800"/>
                </a:cubicBezTo>
                <a:cubicBezTo>
                  <a:pt x="2160" y="10600"/>
                  <a:pt x="2025" y="10400"/>
                  <a:pt x="1890" y="10000"/>
                </a:cubicBezTo>
                <a:cubicBezTo>
                  <a:pt x="3375" y="9600"/>
                  <a:pt x="3375" y="9600"/>
                  <a:pt x="3375" y="9600"/>
                </a:cubicBezTo>
                <a:cubicBezTo>
                  <a:pt x="3375" y="8600"/>
                  <a:pt x="3375" y="8600"/>
                  <a:pt x="3375" y="8600"/>
                </a:cubicBezTo>
                <a:cubicBezTo>
                  <a:pt x="1890" y="8600"/>
                  <a:pt x="1890" y="8600"/>
                  <a:pt x="1890" y="8600"/>
                </a:cubicBezTo>
                <a:cubicBezTo>
                  <a:pt x="1485" y="8600"/>
                  <a:pt x="1215" y="8400"/>
                  <a:pt x="945" y="8200"/>
                </a:cubicBezTo>
                <a:cubicBezTo>
                  <a:pt x="810" y="8000"/>
                  <a:pt x="675" y="7600"/>
                  <a:pt x="675" y="7400"/>
                </a:cubicBezTo>
                <a:cubicBezTo>
                  <a:pt x="9315" y="7400"/>
                  <a:pt x="9315" y="7400"/>
                  <a:pt x="9315" y="7400"/>
                </a:cubicBezTo>
                <a:cubicBezTo>
                  <a:pt x="9315" y="7800"/>
                  <a:pt x="9315" y="8200"/>
                  <a:pt x="9315" y="8600"/>
                </a:cubicBezTo>
                <a:cubicBezTo>
                  <a:pt x="9855" y="8600"/>
                  <a:pt x="9855" y="8600"/>
                  <a:pt x="9855" y="8600"/>
                </a:cubicBezTo>
                <a:cubicBezTo>
                  <a:pt x="9855" y="4800"/>
                  <a:pt x="12015" y="1800"/>
                  <a:pt x="14580" y="1800"/>
                </a:cubicBezTo>
                <a:cubicBezTo>
                  <a:pt x="17145" y="1800"/>
                  <a:pt x="19170" y="4800"/>
                  <a:pt x="19170" y="8600"/>
                </a:cubicBezTo>
                <a:cubicBezTo>
                  <a:pt x="19170" y="9400"/>
                  <a:pt x="19170" y="10200"/>
                  <a:pt x="19035" y="11000"/>
                </a:cubicBezTo>
                <a:cubicBezTo>
                  <a:pt x="18630" y="10800"/>
                  <a:pt x="18225" y="10600"/>
                  <a:pt x="17685" y="10600"/>
                </a:cubicBezTo>
                <a:cubicBezTo>
                  <a:pt x="14985" y="10600"/>
                  <a:pt x="12825" y="14000"/>
                  <a:pt x="12825" y="18000"/>
                </a:cubicBezTo>
                <a:cubicBezTo>
                  <a:pt x="12825" y="18800"/>
                  <a:pt x="12825" y="19600"/>
                  <a:pt x="12960" y="20200"/>
                </a:cubicBezTo>
                <a:cubicBezTo>
                  <a:pt x="12420" y="20400"/>
                  <a:pt x="11745" y="20600"/>
                  <a:pt x="11070" y="20600"/>
                </a:cubicBezTo>
                <a:close/>
                <a:moveTo>
                  <a:pt x="13635" y="20000"/>
                </a:moveTo>
                <a:cubicBezTo>
                  <a:pt x="13500" y="19400"/>
                  <a:pt x="13365" y="18600"/>
                  <a:pt x="13365" y="18000"/>
                </a:cubicBezTo>
                <a:cubicBezTo>
                  <a:pt x="13365" y="14400"/>
                  <a:pt x="15390" y="11600"/>
                  <a:pt x="17685" y="11600"/>
                </a:cubicBezTo>
                <a:cubicBezTo>
                  <a:pt x="18090" y="11600"/>
                  <a:pt x="18495" y="11600"/>
                  <a:pt x="18900" y="11800"/>
                </a:cubicBezTo>
                <a:cubicBezTo>
                  <a:pt x="18090" y="15600"/>
                  <a:pt x="16200" y="18800"/>
                  <a:pt x="13635" y="20000"/>
                </a:cubicBezTo>
                <a:close/>
                <a:moveTo>
                  <a:pt x="16470" y="8400"/>
                </a:moveTo>
                <a:cubicBezTo>
                  <a:pt x="17145" y="8400"/>
                  <a:pt x="17550" y="7800"/>
                  <a:pt x="17550" y="6800"/>
                </a:cubicBezTo>
                <a:cubicBezTo>
                  <a:pt x="17550" y="6000"/>
                  <a:pt x="17145" y="5400"/>
                  <a:pt x="16470" y="5400"/>
                </a:cubicBezTo>
                <a:cubicBezTo>
                  <a:pt x="15930" y="5400"/>
                  <a:pt x="15525" y="6000"/>
                  <a:pt x="15525" y="6800"/>
                </a:cubicBezTo>
                <a:cubicBezTo>
                  <a:pt x="15525" y="7800"/>
                  <a:pt x="15930" y="8400"/>
                  <a:pt x="16470" y="8400"/>
                </a:cubicBezTo>
                <a:close/>
                <a:moveTo>
                  <a:pt x="16470" y="6200"/>
                </a:moveTo>
                <a:cubicBezTo>
                  <a:pt x="16740" y="6200"/>
                  <a:pt x="16875" y="6600"/>
                  <a:pt x="16875" y="6800"/>
                </a:cubicBezTo>
                <a:cubicBezTo>
                  <a:pt x="16875" y="7200"/>
                  <a:pt x="16740" y="7400"/>
                  <a:pt x="16470" y="7400"/>
                </a:cubicBezTo>
                <a:cubicBezTo>
                  <a:pt x="16335" y="7400"/>
                  <a:pt x="16065" y="7200"/>
                  <a:pt x="16065" y="6800"/>
                </a:cubicBezTo>
                <a:cubicBezTo>
                  <a:pt x="16065" y="6600"/>
                  <a:pt x="16335" y="6200"/>
                  <a:pt x="16470" y="6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19" name="Freeform 78"/>
          <p:cNvSpPr/>
          <p:nvPr/>
        </p:nvSpPr>
        <p:spPr>
          <a:xfrm>
            <a:off x="18211801" y="2152651"/>
            <a:ext cx="1089027" cy="9048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10" y="13745"/>
                </a:moveTo>
                <a:cubicBezTo>
                  <a:pt x="18360" y="12927"/>
                  <a:pt x="19170" y="11291"/>
                  <a:pt x="19170" y="9491"/>
                </a:cubicBezTo>
                <a:cubicBezTo>
                  <a:pt x="19170" y="6709"/>
                  <a:pt x="17415" y="4582"/>
                  <a:pt x="15120" y="4582"/>
                </a:cubicBezTo>
                <a:cubicBezTo>
                  <a:pt x="14715" y="4582"/>
                  <a:pt x="14445" y="4582"/>
                  <a:pt x="14040" y="4745"/>
                </a:cubicBezTo>
                <a:cubicBezTo>
                  <a:pt x="14175" y="5564"/>
                  <a:pt x="14175" y="5564"/>
                  <a:pt x="14175" y="5564"/>
                </a:cubicBezTo>
                <a:cubicBezTo>
                  <a:pt x="14580" y="5564"/>
                  <a:pt x="14850" y="5400"/>
                  <a:pt x="15120" y="5400"/>
                </a:cubicBezTo>
                <a:cubicBezTo>
                  <a:pt x="17010" y="5400"/>
                  <a:pt x="18495" y="7200"/>
                  <a:pt x="18495" y="9491"/>
                </a:cubicBezTo>
                <a:cubicBezTo>
                  <a:pt x="18495" y="10964"/>
                  <a:pt x="17685" y="12436"/>
                  <a:pt x="16470" y="13091"/>
                </a:cubicBezTo>
                <a:cubicBezTo>
                  <a:pt x="16200" y="13255"/>
                  <a:pt x="16065" y="13418"/>
                  <a:pt x="16065" y="13745"/>
                </a:cubicBezTo>
                <a:cubicBezTo>
                  <a:pt x="16065" y="14073"/>
                  <a:pt x="16200" y="14400"/>
                  <a:pt x="16470" y="14400"/>
                </a:cubicBezTo>
                <a:cubicBezTo>
                  <a:pt x="16470" y="14400"/>
                  <a:pt x="16605" y="14400"/>
                  <a:pt x="16605" y="14400"/>
                </a:cubicBezTo>
                <a:cubicBezTo>
                  <a:pt x="19035" y="15218"/>
                  <a:pt x="20655" y="17836"/>
                  <a:pt x="20925" y="20782"/>
                </a:cubicBezTo>
                <a:cubicBezTo>
                  <a:pt x="17280" y="20782"/>
                  <a:pt x="17280" y="20782"/>
                  <a:pt x="17280" y="20782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1109"/>
                  <a:pt x="21600" y="21109"/>
                  <a:pt x="21600" y="21109"/>
                </a:cubicBezTo>
                <a:cubicBezTo>
                  <a:pt x="21600" y="17673"/>
                  <a:pt x="19710" y="14727"/>
                  <a:pt x="17010" y="13745"/>
                </a:cubicBezTo>
                <a:close/>
                <a:moveTo>
                  <a:pt x="10260" y="11618"/>
                </a:moveTo>
                <a:cubicBezTo>
                  <a:pt x="12015" y="10636"/>
                  <a:pt x="13230" y="8509"/>
                  <a:pt x="13230" y="6055"/>
                </a:cubicBezTo>
                <a:cubicBezTo>
                  <a:pt x="13230" y="2782"/>
                  <a:pt x="10935" y="0"/>
                  <a:pt x="8100" y="0"/>
                </a:cubicBezTo>
                <a:cubicBezTo>
                  <a:pt x="5400" y="0"/>
                  <a:pt x="3105" y="2782"/>
                  <a:pt x="3105" y="6055"/>
                </a:cubicBezTo>
                <a:cubicBezTo>
                  <a:pt x="3105" y="8509"/>
                  <a:pt x="4320" y="10636"/>
                  <a:pt x="6075" y="11618"/>
                </a:cubicBezTo>
                <a:cubicBezTo>
                  <a:pt x="2430" y="12764"/>
                  <a:pt x="0" y="16691"/>
                  <a:pt x="0" y="21109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6335" y="21600"/>
                  <a:pt x="16335" y="21600"/>
                  <a:pt x="16335" y="21600"/>
                </a:cubicBezTo>
                <a:cubicBezTo>
                  <a:pt x="16335" y="21109"/>
                  <a:pt x="16335" y="21109"/>
                  <a:pt x="16335" y="21109"/>
                </a:cubicBezTo>
                <a:cubicBezTo>
                  <a:pt x="16335" y="16691"/>
                  <a:pt x="13770" y="12764"/>
                  <a:pt x="10260" y="11618"/>
                </a:cubicBezTo>
                <a:close/>
                <a:moveTo>
                  <a:pt x="675" y="20782"/>
                </a:moveTo>
                <a:cubicBezTo>
                  <a:pt x="945" y="16855"/>
                  <a:pt x="3105" y="13418"/>
                  <a:pt x="6345" y="12436"/>
                </a:cubicBezTo>
                <a:cubicBezTo>
                  <a:pt x="6345" y="12436"/>
                  <a:pt x="6345" y="12436"/>
                  <a:pt x="6480" y="12436"/>
                </a:cubicBezTo>
                <a:cubicBezTo>
                  <a:pt x="6750" y="12273"/>
                  <a:pt x="6885" y="11945"/>
                  <a:pt x="6885" y="11618"/>
                </a:cubicBezTo>
                <a:cubicBezTo>
                  <a:pt x="6885" y="11291"/>
                  <a:pt x="6750" y="10964"/>
                  <a:pt x="6480" y="10964"/>
                </a:cubicBezTo>
                <a:cubicBezTo>
                  <a:pt x="4860" y="10145"/>
                  <a:pt x="3780" y="8182"/>
                  <a:pt x="3780" y="6055"/>
                </a:cubicBezTo>
                <a:cubicBezTo>
                  <a:pt x="3780" y="3273"/>
                  <a:pt x="5805" y="818"/>
                  <a:pt x="8100" y="818"/>
                </a:cubicBezTo>
                <a:cubicBezTo>
                  <a:pt x="10530" y="818"/>
                  <a:pt x="12420" y="3273"/>
                  <a:pt x="12420" y="6055"/>
                </a:cubicBezTo>
                <a:cubicBezTo>
                  <a:pt x="12420" y="8182"/>
                  <a:pt x="11475" y="10145"/>
                  <a:pt x="9855" y="10964"/>
                </a:cubicBezTo>
                <a:cubicBezTo>
                  <a:pt x="9585" y="10964"/>
                  <a:pt x="9450" y="11291"/>
                  <a:pt x="9450" y="11618"/>
                </a:cubicBezTo>
                <a:cubicBezTo>
                  <a:pt x="9450" y="11945"/>
                  <a:pt x="9585" y="12273"/>
                  <a:pt x="9855" y="12436"/>
                </a:cubicBezTo>
                <a:cubicBezTo>
                  <a:pt x="9855" y="12436"/>
                  <a:pt x="9990" y="12436"/>
                  <a:pt x="9990" y="12436"/>
                </a:cubicBezTo>
                <a:cubicBezTo>
                  <a:pt x="13095" y="13418"/>
                  <a:pt x="15390" y="16855"/>
                  <a:pt x="15525" y="20782"/>
                </a:cubicBezTo>
                <a:cubicBezTo>
                  <a:pt x="675" y="20782"/>
                  <a:pt x="675" y="20782"/>
                  <a:pt x="675" y="2078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20" name="Freeform 79"/>
          <p:cNvSpPr/>
          <p:nvPr/>
        </p:nvSpPr>
        <p:spPr>
          <a:xfrm>
            <a:off x="18211801" y="3387726"/>
            <a:ext cx="1089027" cy="8985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75" y="2473"/>
                </a:moveTo>
                <a:cubicBezTo>
                  <a:pt x="2025" y="2473"/>
                  <a:pt x="2025" y="2473"/>
                  <a:pt x="2025" y="2473"/>
                </a:cubicBezTo>
                <a:cubicBezTo>
                  <a:pt x="2025" y="14510"/>
                  <a:pt x="2025" y="14510"/>
                  <a:pt x="2025" y="14510"/>
                </a:cubicBezTo>
                <a:cubicBezTo>
                  <a:pt x="19575" y="14510"/>
                  <a:pt x="19575" y="14510"/>
                  <a:pt x="19575" y="14510"/>
                </a:cubicBezTo>
                <a:lnTo>
                  <a:pt x="19575" y="2473"/>
                </a:lnTo>
                <a:close/>
                <a:moveTo>
                  <a:pt x="18765" y="13521"/>
                </a:moveTo>
                <a:cubicBezTo>
                  <a:pt x="2835" y="13521"/>
                  <a:pt x="2835" y="13521"/>
                  <a:pt x="2835" y="13521"/>
                </a:cubicBezTo>
                <a:cubicBezTo>
                  <a:pt x="2835" y="3463"/>
                  <a:pt x="2835" y="3463"/>
                  <a:pt x="2835" y="3463"/>
                </a:cubicBezTo>
                <a:cubicBezTo>
                  <a:pt x="18765" y="3463"/>
                  <a:pt x="18765" y="3463"/>
                  <a:pt x="18765" y="3463"/>
                </a:cubicBezTo>
                <a:lnTo>
                  <a:pt x="18765" y="13521"/>
                </a:lnTo>
                <a:close/>
                <a:moveTo>
                  <a:pt x="8910" y="5606"/>
                </a:moveTo>
                <a:cubicBezTo>
                  <a:pt x="8910" y="11377"/>
                  <a:pt x="8910" y="11377"/>
                  <a:pt x="8910" y="11377"/>
                </a:cubicBezTo>
                <a:cubicBezTo>
                  <a:pt x="13095" y="8574"/>
                  <a:pt x="13095" y="8574"/>
                  <a:pt x="13095" y="8574"/>
                </a:cubicBezTo>
                <a:lnTo>
                  <a:pt x="8910" y="5606"/>
                </a:lnTo>
                <a:close/>
                <a:moveTo>
                  <a:pt x="9720" y="7255"/>
                </a:moveTo>
                <a:cubicBezTo>
                  <a:pt x="11475" y="8574"/>
                  <a:pt x="11475" y="8574"/>
                  <a:pt x="11475" y="8574"/>
                </a:cubicBezTo>
                <a:cubicBezTo>
                  <a:pt x="9720" y="9728"/>
                  <a:pt x="9720" y="9728"/>
                  <a:pt x="9720" y="9728"/>
                </a:cubicBezTo>
                <a:lnTo>
                  <a:pt x="9720" y="7255"/>
                </a:lnTo>
                <a:close/>
                <a:moveTo>
                  <a:pt x="0" y="0"/>
                </a:moveTo>
                <a:cubicBezTo>
                  <a:pt x="0" y="16983"/>
                  <a:pt x="0" y="16983"/>
                  <a:pt x="0" y="16983"/>
                </a:cubicBezTo>
                <a:cubicBezTo>
                  <a:pt x="21600" y="16983"/>
                  <a:pt x="21600" y="16983"/>
                  <a:pt x="21600" y="16983"/>
                </a:cubicBezTo>
                <a:cubicBezTo>
                  <a:pt x="21600" y="0"/>
                  <a:pt x="21600" y="0"/>
                  <a:pt x="21600" y="0"/>
                </a:cubicBezTo>
                <a:lnTo>
                  <a:pt x="0" y="0"/>
                </a:lnTo>
                <a:close/>
                <a:moveTo>
                  <a:pt x="20790" y="16159"/>
                </a:moveTo>
                <a:cubicBezTo>
                  <a:pt x="810" y="16159"/>
                  <a:pt x="810" y="16159"/>
                  <a:pt x="810" y="16159"/>
                </a:cubicBezTo>
                <a:cubicBezTo>
                  <a:pt x="810" y="989"/>
                  <a:pt x="810" y="989"/>
                  <a:pt x="810" y="989"/>
                </a:cubicBezTo>
                <a:cubicBezTo>
                  <a:pt x="20790" y="989"/>
                  <a:pt x="20790" y="989"/>
                  <a:pt x="20790" y="989"/>
                </a:cubicBezTo>
                <a:lnTo>
                  <a:pt x="20790" y="16159"/>
                </a:lnTo>
                <a:close/>
                <a:moveTo>
                  <a:pt x="7020" y="19456"/>
                </a:moveTo>
                <a:cubicBezTo>
                  <a:pt x="21195" y="19456"/>
                  <a:pt x="21195" y="19456"/>
                  <a:pt x="21195" y="19456"/>
                </a:cubicBezTo>
                <a:cubicBezTo>
                  <a:pt x="21195" y="20446"/>
                  <a:pt x="21195" y="20446"/>
                  <a:pt x="21195" y="20446"/>
                </a:cubicBezTo>
                <a:cubicBezTo>
                  <a:pt x="7020" y="20446"/>
                  <a:pt x="7020" y="20446"/>
                  <a:pt x="7020" y="20446"/>
                </a:cubicBezTo>
                <a:lnTo>
                  <a:pt x="7020" y="19456"/>
                </a:lnTo>
                <a:close/>
                <a:moveTo>
                  <a:pt x="3375" y="18302"/>
                </a:moveTo>
                <a:cubicBezTo>
                  <a:pt x="2835" y="18302"/>
                  <a:pt x="2295" y="18797"/>
                  <a:pt x="2160" y="19456"/>
                </a:cubicBezTo>
                <a:cubicBezTo>
                  <a:pt x="405" y="19456"/>
                  <a:pt x="405" y="19456"/>
                  <a:pt x="405" y="19456"/>
                </a:cubicBezTo>
                <a:cubicBezTo>
                  <a:pt x="405" y="20446"/>
                  <a:pt x="405" y="20446"/>
                  <a:pt x="405" y="20446"/>
                </a:cubicBezTo>
                <a:cubicBezTo>
                  <a:pt x="2160" y="20446"/>
                  <a:pt x="2160" y="20446"/>
                  <a:pt x="2160" y="20446"/>
                </a:cubicBezTo>
                <a:cubicBezTo>
                  <a:pt x="2295" y="21105"/>
                  <a:pt x="2835" y="21600"/>
                  <a:pt x="3375" y="21600"/>
                </a:cubicBezTo>
                <a:cubicBezTo>
                  <a:pt x="4185" y="21600"/>
                  <a:pt x="4725" y="20940"/>
                  <a:pt x="4725" y="19951"/>
                </a:cubicBezTo>
                <a:cubicBezTo>
                  <a:pt x="4725" y="19127"/>
                  <a:pt x="4185" y="18302"/>
                  <a:pt x="3375" y="18302"/>
                </a:cubicBezTo>
                <a:close/>
                <a:moveTo>
                  <a:pt x="3375" y="20611"/>
                </a:moveTo>
                <a:cubicBezTo>
                  <a:pt x="3105" y="20611"/>
                  <a:pt x="2835" y="20281"/>
                  <a:pt x="2835" y="19951"/>
                </a:cubicBezTo>
                <a:cubicBezTo>
                  <a:pt x="2835" y="19621"/>
                  <a:pt x="3105" y="19292"/>
                  <a:pt x="3375" y="19292"/>
                </a:cubicBezTo>
                <a:cubicBezTo>
                  <a:pt x="3780" y="19292"/>
                  <a:pt x="4050" y="19621"/>
                  <a:pt x="4050" y="19951"/>
                </a:cubicBezTo>
                <a:cubicBezTo>
                  <a:pt x="4050" y="20281"/>
                  <a:pt x="3780" y="20611"/>
                  <a:pt x="3375" y="2061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2" name="Freeform 5"/>
          <p:cNvSpPr/>
          <p:nvPr/>
        </p:nvSpPr>
        <p:spPr>
          <a:xfrm>
            <a:off x="3140075" y="1090791"/>
            <a:ext cx="933451" cy="8491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96" extrusionOk="0">
                <a:moveTo>
                  <a:pt x="0" y="13127"/>
                </a:moveTo>
                <a:cubicBezTo>
                  <a:pt x="0" y="9919"/>
                  <a:pt x="0" y="9919"/>
                  <a:pt x="0" y="9919"/>
                </a:cubicBezTo>
                <a:cubicBezTo>
                  <a:pt x="0" y="9634"/>
                  <a:pt x="195" y="9348"/>
                  <a:pt x="454" y="9348"/>
                </a:cubicBezTo>
                <a:cubicBezTo>
                  <a:pt x="5643" y="9348"/>
                  <a:pt x="5643" y="9348"/>
                  <a:pt x="5643" y="9348"/>
                </a:cubicBezTo>
                <a:cubicBezTo>
                  <a:pt x="3373" y="13697"/>
                  <a:pt x="3373" y="13697"/>
                  <a:pt x="3373" y="13697"/>
                </a:cubicBezTo>
                <a:cubicBezTo>
                  <a:pt x="454" y="13697"/>
                  <a:pt x="454" y="13697"/>
                  <a:pt x="454" y="13697"/>
                </a:cubicBezTo>
                <a:cubicBezTo>
                  <a:pt x="195" y="13697"/>
                  <a:pt x="0" y="13412"/>
                  <a:pt x="0" y="13127"/>
                </a:cubicBezTo>
                <a:close/>
                <a:moveTo>
                  <a:pt x="3697" y="19756"/>
                </a:moveTo>
                <a:cubicBezTo>
                  <a:pt x="2011" y="20968"/>
                  <a:pt x="2011" y="20968"/>
                  <a:pt x="2011" y="20968"/>
                </a:cubicBezTo>
                <a:cubicBezTo>
                  <a:pt x="1816" y="21111"/>
                  <a:pt x="1622" y="21040"/>
                  <a:pt x="1686" y="20754"/>
                </a:cubicBezTo>
                <a:cubicBezTo>
                  <a:pt x="1881" y="18616"/>
                  <a:pt x="1881" y="18616"/>
                  <a:pt x="1881" y="18616"/>
                </a:cubicBezTo>
                <a:cubicBezTo>
                  <a:pt x="1881" y="18331"/>
                  <a:pt x="2141" y="18188"/>
                  <a:pt x="2335" y="18331"/>
                </a:cubicBezTo>
                <a:cubicBezTo>
                  <a:pt x="3632" y="19186"/>
                  <a:pt x="3632" y="19186"/>
                  <a:pt x="3632" y="19186"/>
                </a:cubicBezTo>
                <a:cubicBezTo>
                  <a:pt x="3892" y="19329"/>
                  <a:pt x="3892" y="19543"/>
                  <a:pt x="3697" y="19756"/>
                </a:cubicBezTo>
                <a:close/>
                <a:moveTo>
                  <a:pt x="4086" y="18545"/>
                </a:moveTo>
                <a:cubicBezTo>
                  <a:pt x="2789" y="17760"/>
                  <a:pt x="2789" y="17760"/>
                  <a:pt x="2789" y="17760"/>
                </a:cubicBezTo>
                <a:cubicBezTo>
                  <a:pt x="2530" y="17618"/>
                  <a:pt x="2465" y="17261"/>
                  <a:pt x="2595" y="16976"/>
                </a:cubicBezTo>
                <a:cubicBezTo>
                  <a:pt x="8562" y="5713"/>
                  <a:pt x="8562" y="5713"/>
                  <a:pt x="8562" y="5713"/>
                </a:cubicBezTo>
                <a:cubicBezTo>
                  <a:pt x="8692" y="5428"/>
                  <a:pt x="8951" y="5356"/>
                  <a:pt x="9211" y="5499"/>
                </a:cubicBezTo>
                <a:cubicBezTo>
                  <a:pt x="10508" y="6283"/>
                  <a:pt x="10508" y="6283"/>
                  <a:pt x="10508" y="6283"/>
                </a:cubicBezTo>
                <a:cubicBezTo>
                  <a:pt x="10703" y="6497"/>
                  <a:pt x="10768" y="6782"/>
                  <a:pt x="10638" y="7067"/>
                </a:cubicBezTo>
                <a:cubicBezTo>
                  <a:pt x="4735" y="18331"/>
                  <a:pt x="4735" y="18331"/>
                  <a:pt x="4735" y="18331"/>
                </a:cubicBezTo>
                <a:cubicBezTo>
                  <a:pt x="4605" y="18616"/>
                  <a:pt x="4281" y="18687"/>
                  <a:pt x="4086" y="18545"/>
                </a:cubicBezTo>
                <a:close/>
                <a:moveTo>
                  <a:pt x="8562" y="13697"/>
                </a:moveTo>
                <a:cubicBezTo>
                  <a:pt x="10832" y="9348"/>
                  <a:pt x="10832" y="9348"/>
                  <a:pt x="10832" y="9348"/>
                </a:cubicBezTo>
                <a:cubicBezTo>
                  <a:pt x="12130" y="9348"/>
                  <a:pt x="12130" y="9348"/>
                  <a:pt x="12130" y="9348"/>
                </a:cubicBezTo>
                <a:cubicBezTo>
                  <a:pt x="13946" y="13697"/>
                  <a:pt x="13946" y="13697"/>
                  <a:pt x="13946" y="13697"/>
                </a:cubicBezTo>
                <a:lnTo>
                  <a:pt x="8562" y="13697"/>
                </a:lnTo>
                <a:close/>
                <a:moveTo>
                  <a:pt x="15957" y="14980"/>
                </a:moveTo>
                <a:cubicBezTo>
                  <a:pt x="15438" y="14695"/>
                  <a:pt x="12843" y="8208"/>
                  <a:pt x="12195" y="6568"/>
                </a:cubicBezTo>
                <a:cubicBezTo>
                  <a:pt x="11546" y="4857"/>
                  <a:pt x="9600" y="366"/>
                  <a:pt x="10184" y="10"/>
                </a:cubicBezTo>
                <a:cubicBezTo>
                  <a:pt x="10638" y="-204"/>
                  <a:pt x="12324" y="3289"/>
                  <a:pt x="13557" y="5428"/>
                </a:cubicBezTo>
                <a:cubicBezTo>
                  <a:pt x="14724" y="7566"/>
                  <a:pt x="17319" y="12984"/>
                  <a:pt x="17643" y="13626"/>
                </a:cubicBezTo>
                <a:cubicBezTo>
                  <a:pt x="17968" y="14267"/>
                  <a:pt x="17319" y="14766"/>
                  <a:pt x="16995" y="14909"/>
                </a:cubicBezTo>
                <a:cubicBezTo>
                  <a:pt x="16605" y="15051"/>
                  <a:pt x="16411" y="15265"/>
                  <a:pt x="15957" y="14980"/>
                </a:cubicBezTo>
                <a:close/>
                <a:moveTo>
                  <a:pt x="17578" y="17903"/>
                </a:moveTo>
                <a:cubicBezTo>
                  <a:pt x="16865" y="16548"/>
                  <a:pt x="16865" y="16548"/>
                  <a:pt x="16865" y="16548"/>
                </a:cubicBezTo>
                <a:cubicBezTo>
                  <a:pt x="16670" y="16335"/>
                  <a:pt x="16735" y="15978"/>
                  <a:pt x="16995" y="15836"/>
                </a:cubicBezTo>
                <a:cubicBezTo>
                  <a:pt x="17773" y="15408"/>
                  <a:pt x="17773" y="15408"/>
                  <a:pt x="17773" y="15408"/>
                </a:cubicBezTo>
                <a:cubicBezTo>
                  <a:pt x="18032" y="15265"/>
                  <a:pt x="18357" y="15408"/>
                  <a:pt x="18486" y="15693"/>
                </a:cubicBezTo>
                <a:cubicBezTo>
                  <a:pt x="19070" y="16976"/>
                  <a:pt x="19070" y="16976"/>
                  <a:pt x="19070" y="16976"/>
                </a:cubicBezTo>
                <a:cubicBezTo>
                  <a:pt x="19200" y="17261"/>
                  <a:pt x="19135" y="17618"/>
                  <a:pt x="18876" y="17760"/>
                </a:cubicBezTo>
                <a:cubicBezTo>
                  <a:pt x="18357" y="18117"/>
                  <a:pt x="18357" y="18117"/>
                  <a:pt x="18357" y="18117"/>
                </a:cubicBezTo>
                <a:cubicBezTo>
                  <a:pt x="18097" y="18259"/>
                  <a:pt x="17773" y="18188"/>
                  <a:pt x="17578" y="17903"/>
                </a:cubicBezTo>
                <a:close/>
                <a:moveTo>
                  <a:pt x="20432" y="21396"/>
                </a:moveTo>
                <a:cubicBezTo>
                  <a:pt x="20303" y="20826"/>
                  <a:pt x="19070" y="20826"/>
                  <a:pt x="18486" y="19970"/>
                </a:cubicBezTo>
                <a:cubicBezTo>
                  <a:pt x="17968" y="19115"/>
                  <a:pt x="18422" y="18687"/>
                  <a:pt x="18616" y="18473"/>
                </a:cubicBezTo>
                <a:cubicBezTo>
                  <a:pt x="20822" y="17119"/>
                  <a:pt x="20432" y="21396"/>
                  <a:pt x="20432" y="21396"/>
                </a:cubicBezTo>
                <a:close/>
                <a:moveTo>
                  <a:pt x="21600" y="13127"/>
                </a:moveTo>
                <a:cubicBezTo>
                  <a:pt x="21600" y="13412"/>
                  <a:pt x="21341" y="13697"/>
                  <a:pt x="21081" y="13697"/>
                </a:cubicBezTo>
                <a:cubicBezTo>
                  <a:pt x="18486" y="13697"/>
                  <a:pt x="18486" y="13697"/>
                  <a:pt x="18486" y="13697"/>
                </a:cubicBezTo>
                <a:cubicBezTo>
                  <a:pt x="18486" y="13483"/>
                  <a:pt x="18422" y="13341"/>
                  <a:pt x="18357" y="13198"/>
                </a:cubicBezTo>
                <a:cubicBezTo>
                  <a:pt x="18292" y="13055"/>
                  <a:pt x="18097" y="12699"/>
                  <a:pt x="17903" y="12200"/>
                </a:cubicBezTo>
                <a:cubicBezTo>
                  <a:pt x="17514" y="11487"/>
                  <a:pt x="17059" y="10418"/>
                  <a:pt x="16541" y="9348"/>
                </a:cubicBezTo>
                <a:cubicBezTo>
                  <a:pt x="21081" y="9348"/>
                  <a:pt x="21081" y="9348"/>
                  <a:pt x="21081" y="9348"/>
                </a:cubicBezTo>
                <a:cubicBezTo>
                  <a:pt x="21341" y="9348"/>
                  <a:pt x="21600" y="9634"/>
                  <a:pt x="21600" y="9919"/>
                </a:cubicBezTo>
                <a:cubicBezTo>
                  <a:pt x="21600" y="13127"/>
                  <a:pt x="21600" y="13127"/>
                  <a:pt x="21600" y="13127"/>
                </a:cubicBezTo>
                <a:cubicBezTo>
                  <a:pt x="21600" y="13127"/>
                  <a:pt x="21600" y="13127"/>
                  <a:pt x="21600" y="1312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23" name="Freeform 6"/>
          <p:cNvSpPr/>
          <p:nvPr/>
        </p:nvSpPr>
        <p:spPr>
          <a:xfrm>
            <a:off x="3259144" y="2273300"/>
            <a:ext cx="684207" cy="8481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416" h="21531" extrusionOk="0">
                <a:moveTo>
                  <a:pt x="11458" y="1650"/>
                </a:moveTo>
                <a:cubicBezTo>
                  <a:pt x="12379" y="718"/>
                  <a:pt x="13886" y="72"/>
                  <a:pt x="15142" y="0"/>
                </a:cubicBezTo>
                <a:cubicBezTo>
                  <a:pt x="15309" y="1292"/>
                  <a:pt x="14723" y="2512"/>
                  <a:pt x="13886" y="3445"/>
                </a:cubicBezTo>
                <a:cubicBezTo>
                  <a:pt x="12965" y="4377"/>
                  <a:pt x="11542" y="5023"/>
                  <a:pt x="10202" y="4951"/>
                </a:cubicBezTo>
                <a:cubicBezTo>
                  <a:pt x="9951" y="3732"/>
                  <a:pt x="10704" y="2440"/>
                  <a:pt x="11458" y="1650"/>
                </a:cubicBezTo>
                <a:close/>
                <a:moveTo>
                  <a:pt x="18658" y="18873"/>
                </a:moveTo>
                <a:cubicBezTo>
                  <a:pt x="17569" y="20165"/>
                  <a:pt x="16565" y="21456"/>
                  <a:pt x="14807" y="21528"/>
                </a:cubicBezTo>
                <a:cubicBezTo>
                  <a:pt x="13132" y="21528"/>
                  <a:pt x="12630" y="20667"/>
                  <a:pt x="10704" y="20667"/>
                </a:cubicBezTo>
                <a:cubicBezTo>
                  <a:pt x="8779" y="20667"/>
                  <a:pt x="8193" y="21456"/>
                  <a:pt x="6602" y="21528"/>
                </a:cubicBezTo>
                <a:cubicBezTo>
                  <a:pt x="4928" y="21600"/>
                  <a:pt x="3672" y="20093"/>
                  <a:pt x="2667" y="18801"/>
                </a:cubicBezTo>
                <a:cubicBezTo>
                  <a:pt x="490" y="16146"/>
                  <a:pt x="-1184" y="11266"/>
                  <a:pt x="1076" y="7965"/>
                </a:cubicBezTo>
                <a:cubicBezTo>
                  <a:pt x="2165" y="6315"/>
                  <a:pt x="4090" y="5310"/>
                  <a:pt x="6267" y="5239"/>
                </a:cubicBezTo>
                <a:cubicBezTo>
                  <a:pt x="7858" y="5239"/>
                  <a:pt x="9365" y="6171"/>
                  <a:pt x="10369" y="6171"/>
                </a:cubicBezTo>
                <a:cubicBezTo>
                  <a:pt x="11374" y="6171"/>
                  <a:pt x="13216" y="5023"/>
                  <a:pt x="15142" y="5239"/>
                </a:cubicBezTo>
                <a:cubicBezTo>
                  <a:pt x="15979" y="5239"/>
                  <a:pt x="18239" y="5526"/>
                  <a:pt x="19746" y="7320"/>
                </a:cubicBezTo>
                <a:cubicBezTo>
                  <a:pt x="19579" y="7391"/>
                  <a:pt x="16983" y="8683"/>
                  <a:pt x="17067" y="11410"/>
                </a:cubicBezTo>
                <a:cubicBezTo>
                  <a:pt x="17067" y="14711"/>
                  <a:pt x="20332" y="15787"/>
                  <a:pt x="20416" y="15787"/>
                </a:cubicBezTo>
                <a:cubicBezTo>
                  <a:pt x="20332" y="15859"/>
                  <a:pt x="19830" y="17366"/>
                  <a:pt x="18658" y="1887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24" name="Freeform 7"/>
          <p:cNvSpPr/>
          <p:nvPr/>
        </p:nvSpPr>
        <p:spPr>
          <a:xfrm>
            <a:off x="3257859" y="3460750"/>
            <a:ext cx="690222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77" h="21600" extrusionOk="0">
                <a:moveTo>
                  <a:pt x="14256" y="21600"/>
                </a:moveTo>
                <a:cubicBezTo>
                  <a:pt x="14256" y="21600"/>
                  <a:pt x="14256" y="21600"/>
                  <a:pt x="14256" y="21600"/>
                </a:cubicBezTo>
                <a:cubicBezTo>
                  <a:pt x="12063" y="21600"/>
                  <a:pt x="10881" y="20376"/>
                  <a:pt x="10375" y="19656"/>
                </a:cubicBezTo>
                <a:cubicBezTo>
                  <a:pt x="9784" y="18792"/>
                  <a:pt x="9194" y="18720"/>
                  <a:pt x="8603" y="18720"/>
                </a:cubicBezTo>
                <a:cubicBezTo>
                  <a:pt x="8097" y="18720"/>
                  <a:pt x="7591" y="18792"/>
                  <a:pt x="7084" y="18864"/>
                </a:cubicBezTo>
                <a:cubicBezTo>
                  <a:pt x="6578" y="18936"/>
                  <a:pt x="6072" y="19080"/>
                  <a:pt x="5566" y="19080"/>
                </a:cubicBezTo>
                <a:cubicBezTo>
                  <a:pt x="5481" y="19080"/>
                  <a:pt x="5481" y="19080"/>
                  <a:pt x="5481" y="19080"/>
                </a:cubicBezTo>
                <a:cubicBezTo>
                  <a:pt x="5397" y="19080"/>
                  <a:pt x="5397" y="19080"/>
                  <a:pt x="5397" y="19080"/>
                </a:cubicBezTo>
                <a:cubicBezTo>
                  <a:pt x="2697" y="18648"/>
                  <a:pt x="1010" y="17784"/>
                  <a:pt x="335" y="16416"/>
                </a:cubicBezTo>
                <a:cubicBezTo>
                  <a:pt x="-678" y="14472"/>
                  <a:pt x="925" y="12312"/>
                  <a:pt x="1010" y="12240"/>
                </a:cubicBezTo>
                <a:cubicBezTo>
                  <a:pt x="11809" y="1584"/>
                  <a:pt x="11809" y="1584"/>
                  <a:pt x="11809" y="1584"/>
                </a:cubicBezTo>
                <a:cubicBezTo>
                  <a:pt x="13413" y="504"/>
                  <a:pt x="14847" y="0"/>
                  <a:pt x="16028" y="0"/>
                </a:cubicBezTo>
                <a:cubicBezTo>
                  <a:pt x="18559" y="0"/>
                  <a:pt x="19403" y="2304"/>
                  <a:pt x="19488" y="3528"/>
                </a:cubicBezTo>
                <a:cubicBezTo>
                  <a:pt x="19488" y="3600"/>
                  <a:pt x="19403" y="5400"/>
                  <a:pt x="19319" y="7488"/>
                </a:cubicBezTo>
                <a:cubicBezTo>
                  <a:pt x="19319" y="9288"/>
                  <a:pt x="19994" y="9792"/>
                  <a:pt x="19994" y="9792"/>
                </a:cubicBezTo>
                <a:cubicBezTo>
                  <a:pt x="20416" y="10008"/>
                  <a:pt x="20669" y="10368"/>
                  <a:pt x="20753" y="10728"/>
                </a:cubicBezTo>
                <a:cubicBezTo>
                  <a:pt x="20922" y="11592"/>
                  <a:pt x="20163" y="12456"/>
                  <a:pt x="20078" y="12528"/>
                </a:cubicBezTo>
                <a:cubicBezTo>
                  <a:pt x="19909" y="12672"/>
                  <a:pt x="19909" y="12672"/>
                  <a:pt x="19909" y="12672"/>
                </a:cubicBezTo>
                <a:cubicBezTo>
                  <a:pt x="19741" y="12672"/>
                  <a:pt x="19741" y="12672"/>
                  <a:pt x="19741" y="12672"/>
                </a:cubicBezTo>
                <a:cubicBezTo>
                  <a:pt x="19403" y="12816"/>
                  <a:pt x="19234" y="14112"/>
                  <a:pt x="19150" y="16344"/>
                </a:cubicBezTo>
                <a:cubicBezTo>
                  <a:pt x="19150" y="16776"/>
                  <a:pt x="19150" y="17064"/>
                  <a:pt x="19150" y="17208"/>
                </a:cubicBezTo>
                <a:cubicBezTo>
                  <a:pt x="19066" y="19512"/>
                  <a:pt x="18138" y="20304"/>
                  <a:pt x="17463" y="20808"/>
                </a:cubicBezTo>
                <a:cubicBezTo>
                  <a:pt x="16281" y="21312"/>
                  <a:pt x="15184" y="21600"/>
                  <a:pt x="14256" y="21600"/>
                </a:cubicBezTo>
                <a:close/>
                <a:moveTo>
                  <a:pt x="8603" y="17928"/>
                </a:moveTo>
                <a:cubicBezTo>
                  <a:pt x="9784" y="17928"/>
                  <a:pt x="10544" y="18288"/>
                  <a:pt x="11219" y="19224"/>
                </a:cubicBezTo>
                <a:cubicBezTo>
                  <a:pt x="11641" y="19800"/>
                  <a:pt x="12569" y="20808"/>
                  <a:pt x="14256" y="20808"/>
                </a:cubicBezTo>
                <a:cubicBezTo>
                  <a:pt x="15016" y="20808"/>
                  <a:pt x="15944" y="20592"/>
                  <a:pt x="16956" y="20088"/>
                </a:cubicBezTo>
                <a:cubicBezTo>
                  <a:pt x="17463" y="19800"/>
                  <a:pt x="18138" y="19152"/>
                  <a:pt x="18138" y="17208"/>
                </a:cubicBezTo>
                <a:cubicBezTo>
                  <a:pt x="18222" y="16992"/>
                  <a:pt x="18222" y="16704"/>
                  <a:pt x="18222" y="16344"/>
                </a:cubicBezTo>
                <a:cubicBezTo>
                  <a:pt x="18306" y="14112"/>
                  <a:pt x="18391" y="12168"/>
                  <a:pt x="19403" y="11880"/>
                </a:cubicBezTo>
                <a:cubicBezTo>
                  <a:pt x="19656" y="11664"/>
                  <a:pt x="19909" y="11232"/>
                  <a:pt x="19825" y="10872"/>
                </a:cubicBezTo>
                <a:cubicBezTo>
                  <a:pt x="19825" y="10800"/>
                  <a:pt x="19741" y="10584"/>
                  <a:pt x="19488" y="10440"/>
                </a:cubicBezTo>
                <a:cubicBezTo>
                  <a:pt x="19319" y="10368"/>
                  <a:pt x="18391" y="9648"/>
                  <a:pt x="18391" y="7416"/>
                </a:cubicBezTo>
                <a:cubicBezTo>
                  <a:pt x="18475" y="5328"/>
                  <a:pt x="18475" y="3600"/>
                  <a:pt x="18475" y="3600"/>
                </a:cubicBezTo>
                <a:cubicBezTo>
                  <a:pt x="18475" y="3528"/>
                  <a:pt x="18306" y="792"/>
                  <a:pt x="16028" y="792"/>
                </a:cubicBezTo>
                <a:cubicBezTo>
                  <a:pt x="15100" y="792"/>
                  <a:pt x="13834" y="1296"/>
                  <a:pt x="12400" y="2160"/>
                </a:cubicBezTo>
                <a:cubicBezTo>
                  <a:pt x="1769" y="12672"/>
                  <a:pt x="1769" y="12672"/>
                  <a:pt x="1769" y="12672"/>
                </a:cubicBezTo>
                <a:cubicBezTo>
                  <a:pt x="1769" y="12672"/>
                  <a:pt x="1769" y="12672"/>
                  <a:pt x="1769" y="12672"/>
                </a:cubicBezTo>
                <a:cubicBezTo>
                  <a:pt x="1769" y="12672"/>
                  <a:pt x="419" y="14544"/>
                  <a:pt x="1178" y="16128"/>
                </a:cubicBezTo>
                <a:cubicBezTo>
                  <a:pt x="1769" y="17208"/>
                  <a:pt x="3203" y="17928"/>
                  <a:pt x="5481" y="18288"/>
                </a:cubicBezTo>
                <a:cubicBezTo>
                  <a:pt x="5988" y="18216"/>
                  <a:pt x="6409" y="18144"/>
                  <a:pt x="6916" y="18072"/>
                </a:cubicBezTo>
                <a:cubicBezTo>
                  <a:pt x="7422" y="18000"/>
                  <a:pt x="8013" y="17928"/>
                  <a:pt x="8603" y="17928"/>
                </a:cubicBezTo>
                <a:close/>
                <a:moveTo>
                  <a:pt x="16956" y="11160"/>
                </a:moveTo>
                <a:cubicBezTo>
                  <a:pt x="16197" y="11232"/>
                  <a:pt x="15438" y="11232"/>
                  <a:pt x="15438" y="11232"/>
                </a:cubicBezTo>
                <a:cubicBezTo>
                  <a:pt x="15438" y="5184"/>
                  <a:pt x="15438" y="5184"/>
                  <a:pt x="15438" y="5184"/>
                </a:cubicBezTo>
                <a:cubicBezTo>
                  <a:pt x="15438" y="5184"/>
                  <a:pt x="15184" y="3600"/>
                  <a:pt x="13413" y="4680"/>
                </a:cubicBezTo>
                <a:cubicBezTo>
                  <a:pt x="3710" y="14328"/>
                  <a:pt x="3710" y="14328"/>
                  <a:pt x="3710" y="14328"/>
                </a:cubicBezTo>
                <a:cubicBezTo>
                  <a:pt x="3710" y="14328"/>
                  <a:pt x="3119" y="15192"/>
                  <a:pt x="3710" y="15336"/>
                </a:cubicBezTo>
                <a:cubicBezTo>
                  <a:pt x="3710" y="15336"/>
                  <a:pt x="4385" y="15768"/>
                  <a:pt x="4891" y="15552"/>
                </a:cubicBezTo>
                <a:cubicBezTo>
                  <a:pt x="5397" y="15192"/>
                  <a:pt x="7422" y="12888"/>
                  <a:pt x="12653" y="12312"/>
                </a:cubicBezTo>
                <a:cubicBezTo>
                  <a:pt x="12653" y="14688"/>
                  <a:pt x="12738" y="17928"/>
                  <a:pt x="12738" y="17928"/>
                </a:cubicBezTo>
                <a:cubicBezTo>
                  <a:pt x="12738" y="17928"/>
                  <a:pt x="14172" y="19296"/>
                  <a:pt x="15606" y="17928"/>
                </a:cubicBezTo>
                <a:cubicBezTo>
                  <a:pt x="15606" y="16632"/>
                  <a:pt x="15522" y="12312"/>
                  <a:pt x="15522" y="11808"/>
                </a:cubicBezTo>
                <a:cubicBezTo>
                  <a:pt x="15691" y="11808"/>
                  <a:pt x="16028" y="11736"/>
                  <a:pt x="17041" y="11592"/>
                </a:cubicBezTo>
                <a:cubicBezTo>
                  <a:pt x="17041" y="11592"/>
                  <a:pt x="17800" y="11448"/>
                  <a:pt x="16956" y="11160"/>
                </a:cubicBezTo>
                <a:close/>
                <a:moveTo>
                  <a:pt x="12906" y="11232"/>
                </a:moveTo>
                <a:cubicBezTo>
                  <a:pt x="12906" y="11232"/>
                  <a:pt x="10713" y="11376"/>
                  <a:pt x="9869" y="11448"/>
                </a:cubicBezTo>
                <a:cubicBezTo>
                  <a:pt x="9025" y="11448"/>
                  <a:pt x="9616" y="11088"/>
                  <a:pt x="9616" y="11088"/>
                </a:cubicBezTo>
                <a:cubicBezTo>
                  <a:pt x="12906" y="7920"/>
                  <a:pt x="12906" y="7920"/>
                  <a:pt x="12906" y="7920"/>
                </a:cubicBezTo>
                <a:cubicBezTo>
                  <a:pt x="12906" y="11232"/>
                  <a:pt x="12906" y="11232"/>
                  <a:pt x="12906" y="11232"/>
                </a:cubicBezTo>
                <a:cubicBezTo>
                  <a:pt x="12906" y="11232"/>
                  <a:pt x="12906" y="11232"/>
                  <a:pt x="12906" y="1123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25" name="Freeform 8"/>
          <p:cNvSpPr/>
          <p:nvPr/>
        </p:nvSpPr>
        <p:spPr>
          <a:xfrm>
            <a:off x="3171825" y="4654550"/>
            <a:ext cx="869951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207"/>
                </a:moveTo>
                <a:lnTo>
                  <a:pt x="9618" y="7443"/>
                </a:lnTo>
                <a:lnTo>
                  <a:pt x="9618" y="21519"/>
                </a:lnTo>
                <a:lnTo>
                  <a:pt x="79" y="18202"/>
                </a:lnTo>
                <a:lnTo>
                  <a:pt x="0" y="4207"/>
                </a:lnTo>
                <a:close/>
                <a:moveTo>
                  <a:pt x="11982" y="21600"/>
                </a:moveTo>
                <a:lnTo>
                  <a:pt x="21600" y="18202"/>
                </a:lnTo>
                <a:lnTo>
                  <a:pt x="21600" y="4207"/>
                </a:lnTo>
                <a:lnTo>
                  <a:pt x="11982" y="7362"/>
                </a:lnTo>
                <a:lnTo>
                  <a:pt x="11982" y="21600"/>
                </a:lnTo>
                <a:close/>
                <a:moveTo>
                  <a:pt x="10800" y="5744"/>
                </a:moveTo>
                <a:lnTo>
                  <a:pt x="19550" y="2751"/>
                </a:lnTo>
                <a:lnTo>
                  <a:pt x="10800" y="0"/>
                </a:lnTo>
                <a:lnTo>
                  <a:pt x="1734" y="2751"/>
                </a:lnTo>
                <a:lnTo>
                  <a:pt x="10800" y="574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26" name="Freeform 10"/>
          <p:cNvSpPr/>
          <p:nvPr/>
        </p:nvSpPr>
        <p:spPr>
          <a:xfrm>
            <a:off x="3211836" y="5835650"/>
            <a:ext cx="776455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6" h="21600" extrusionOk="0">
                <a:moveTo>
                  <a:pt x="5279" y="8064"/>
                </a:moveTo>
                <a:cubicBezTo>
                  <a:pt x="5434" y="9864"/>
                  <a:pt x="4350" y="11448"/>
                  <a:pt x="2879" y="11592"/>
                </a:cubicBezTo>
                <a:cubicBezTo>
                  <a:pt x="1408" y="11664"/>
                  <a:pt x="170" y="10224"/>
                  <a:pt x="15" y="8424"/>
                </a:cubicBezTo>
                <a:cubicBezTo>
                  <a:pt x="-140" y="6552"/>
                  <a:pt x="944" y="4968"/>
                  <a:pt x="2415" y="4896"/>
                </a:cubicBezTo>
                <a:cubicBezTo>
                  <a:pt x="3886" y="4824"/>
                  <a:pt x="5125" y="6192"/>
                  <a:pt x="5279" y="8064"/>
                </a:cubicBezTo>
                <a:close/>
                <a:moveTo>
                  <a:pt x="15344" y="432"/>
                </a:moveTo>
                <a:cubicBezTo>
                  <a:pt x="13873" y="144"/>
                  <a:pt x="12402" y="1296"/>
                  <a:pt x="11860" y="3096"/>
                </a:cubicBezTo>
                <a:cubicBezTo>
                  <a:pt x="11395" y="4824"/>
                  <a:pt x="12170" y="6552"/>
                  <a:pt x="13563" y="6912"/>
                </a:cubicBezTo>
                <a:cubicBezTo>
                  <a:pt x="14957" y="7272"/>
                  <a:pt x="16505" y="6048"/>
                  <a:pt x="17047" y="4320"/>
                </a:cubicBezTo>
                <a:cubicBezTo>
                  <a:pt x="17666" y="1944"/>
                  <a:pt x="15654" y="504"/>
                  <a:pt x="15344" y="432"/>
                </a:cubicBezTo>
                <a:close/>
                <a:moveTo>
                  <a:pt x="18673" y="6480"/>
                </a:moveTo>
                <a:cubicBezTo>
                  <a:pt x="17125" y="6480"/>
                  <a:pt x="15963" y="7776"/>
                  <a:pt x="16041" y="9864"/>
                </a:cubicBezTo>
                <a:cubicBezTo>
                  <a:pt x="16041" y="11880"/>
                  <a:pt x="17279" y="12816"/>
                  <a:pt x="18750" y="12816"/>
                </a:cubicBezTo>
                <a:cubicBezTo>
                  <a:pt x="20221" y="12744"/>
                  <a:pt x="21460" y="11808"/>
                  <a:pt x="21383" y="9792"/>
                </a:cubicBezTo>
                <a:cubicBezTo>
                  <a:pt x="21383" y="7128"/>
                  <a:pt x="18983" y="6480"/>
                  <a:pt x="18673" y="6480"/>
                </a:cubicBezTo>
                <a:close/>
                <a:moveTo>
                  <a:pt x="7834" y="0"/>
                </a:moveTo>
                <a:cubicBezTo>
                  <a:pt x="6441" y="0"/>
                  <a:pt x="5279" y="1512"/>
                  <a:pt x="5279" y="3312"/>
                </a:cubicBezTo>
                <a:cubicBezTo>
                  <a:pt x="5279" y="5112"/>
                  <a:pt x="6441" y="6624"/>
                  <a:pt x="7834" y="6624"/>
                </a:cubicBezTo>
                <a:cubicBezTo>
                  <a:pt x="9305" y="6624"/>
                  <a:pt x="10389" y="5112"/>
                  <a:pt x="10389" y="3312"/>
                </a:cubicBezTo>
                <a:cubicBezTo>
                  <a:pt x="10389" y="1512"/>
                  <a:pt x="9305" y="0"/>
                  <a:pt x="7834" y="0"/>
                </a:cubicBezTo>
                <a:close/>
                <a:moveTo>
                  <a:pt x="7525" y="10224"/>
                </a:moveTo>
                <a:cubicBezTo>
                  <a:pt x="6673" y="11376"/>
                  <a:pt x="5744" y="12384"/>
                  <a:pt x="3963" y="13824"/>
                </a:cubicBezTo>
                <a:cubicBezTo>
                  <a:pt x="2183" y="15192"/>
                  <a:pt x="1408" y="16200"/>
                  <a:pt x="1408" y="17640"/>
                </a:cubicBezTo>
                <a:cubicBezTo>
                  <a:pt x="1408" y="19008"/>
                  <a:pt x="2260" y="21384"/>
                  <a:pt x="4737" y="21384"/>
                </a:cubicBezTo>
                <a:cubicBezTo>
                  <a:pt x="7215" y="21384"/>
                  <a:pt x="8454" y="20880"/>
                  <a:pt x="10389" y="20880"/>
                </a:cubicBezTo>
                <a:cubicBezTo>
                  <a:pt x="12402" y="20880"/>
                  <a:pt x="13718" y="21600"/>
                  <a:pt x="16195" y="21600"/>
                </a:cubicBezTo>
                <a:cubicBezTo>
                  <a:pt x="18673" y="21600"/>
                  <a:pt x="19679" y="19440"/>
                  <a:pt x="19679" y="18000"/>
                </a:cubicBezTo>
                <a:cubicBezTo>
                  <a:pt x="19679" y="16560"/>
                  <a:pt x="19292" y="15768"/>
                  <a:pt x="17279" y="14112"/>
                </a:cubicBezTo>
                <a:cubicBezTo>
                  <a:pt x="16041" y="13104"/>
                  <a:pt x="14957" y="12240"/>
                  <a:pt x="13254" y="10080"/>
                </a:cubicBezTo>
                <a:cubicBezTo>
                  <a:pt x="12402" y="9000"/>
                  <a:pt x="11395" y="8856"/>
                  <a:pt x="10389" y="8856"/>
                </a:cubicBezTo>
                <a:cubicBezTo>
                  <a:pt x="9383" y="8856"/>
                  <a:pt x="8376" y="9144"/>
                  <a:pt x="7525" y="1022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27" name="Freeform 11"/>
          <p:cNvSpPr/>
          <p:nvPr/>
        </p:nvSpPr>
        <p:spPr>
          <a:xfrm>
            <a:off x="3101975" y="7026275"/>
            <a:ext cx="1011184" cy="846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5" h="21564" extrusionOk="0">
                <a:moveTo>
                  <a:pt x="120" y="16632"/>
                </a:moveTo>
                <a:cubicBezTo>
                  <a:pt x="239" y="16848"/>
                  <a:pt x="419" y="17136"/>
                  <a:pt x="598" y="17352"/>
                </a:cubicBezTo>
                <a:cubicBezTo>
                  <a:pt x="957" y="17856"/>
                  <a:pt x="1316" y="18288"/>
                  <a:pt x="1735" y="18720"/>
                </a:cubicBezTo>
                <a:cubicBezTo>
                  <a:pt x="2693" y="19584"/>
                  <a:pt x="3710" y="20160"/>
                  <a:pt x="4787" y="20592"/>
                </a:cubicBezTo>
                <a:cubicBezTo>
                  <a:pt x="6043" y="21096"/>
                  <a:pt x="7360" y="21384"/>
                  <a:pt x="8676" y="21456"/>
                </a:cubicBezTo>
                <a:cubicBezTo>
                  <a:pt x="10172" y="21600"/>
                  <a:pt x="11727" y="21600"/>
                  <a:pt x="13283" y="21456"/>
                </a:cubicBezTo>
                <a:cubicBezTo>
                  <a:pt x="14659" y="21240"/>
                  <a:pt x="16035" y="20880"/>
                  <a:pt x="17352" y="20304"/>
                </a:cubicBezTo>
                <a:cubicBezTo>
                  <a:pt x="18548" y="19728"/>
                  <a:pt x="19625" y="18936"/>
                  <a:pt x="20583" y="17928"/>
                </a:cubicBezTo>
                <a:cubicBezTo>
                  <a:pt x="20822" y="17640"/>
                  <a:pt x="21061" y="17352"/>
                  <a:pt x="21241" y="17064"/>
                </a:cubicBezTo>
                <a:cubicBezTo>
                  <a:pt x="21420" y="16776"/>
                  <a:pt x="21540" y="16488"/>
                  <a:pt x="21540" y="16128"/>
                </a:cubicBezTo>
                <a:cubicBezTo>
                  <a:pt x="21600" y="15768"/>
                  <a:pt x="21540" y="15336"/>
                  <a:pt x="21480" y="14976"/>
                </a:cubicBezTo>
                <a:cubicBezTo>
                  <a:pt x="21361" y="14544"/>
                  <a:pt x="21301" y="14112"/>
                  <a:pt x="21181" y="13680"/>
                </a:cubicBezTo>
                <a:cubicBezTo>
                  <a:pt x="21181" y="13536"/>
                  <a:pt x="21121" y="13392"/>
                  <a:pt x="21121" y="13248"/>
                </a:cubicBezTo>
                <a:cubicBezTo>
                  <a:pt x="20762" y="11448"/>
                  <a:pt x="20224" y="9648"/>
                  <a:pt x="19506" y="7992"/>
                </a:cubicBezTo>
                <a:cubicBezTo>
                  <a:pt x="18907" y="6552"/>
                  <a:pt x="18189" y="5256"/>
                  <a:pt x="17292" y="4032"/>
                </a:cubicBezTo>
                <a:cubicBezTo>
                  <a:pt x="16514" y="2952"/>
                  <a:pt x="15557" y="1944"/>
                  <a:pt x="14480" y="1224"/>
                </a:cubicBezTo>
                <a:cubicBezTo>
                  <a:pt x="13881" y="864"/>
                  <a:pt x="13283" y="576"/>
                  <a:pt x="12685" y="360"/>
                </a:cubicBezTo>
                <a:cubicBezTo>
                  <a:pt x="12326" y="216"/>
                  <a:pt x="11967" y="144"/>
                  <a:pt x="11668" y="72"/>
                </a:cubicBezTo>
                <a:cubicBezTo>
                  <a:pt x="11548" y="0"/>
                  <a:pt x="11488" y="0"/>
                  <a:pt x="11368" y="0"/>
                </a:cubicBezTo>
                <a:cubicBezTo>
                  <a:pt x="11249" y="0"/>
                  <a:pt x="11129" y="0"/>
                  <a:pt x="11009" y="0"/>
                </a:cubicBezTo>
                <a:cubicBezTo>
                  <a:pt x="10830" y="0"/>
                  <a:pt x="10591" y="0"/>
                  <a:pt x="10351" y="0"/>
                </a:cubicBezTo>
                <a:cubicBezTo>
                  <a:pt x="10291" y="0"/>
                  <a:pt x="10172" y="0"/>
                  <a:pt x="10052" y="0"/>
                </a:cubicBezTo>
                <a:cubicBezTo>
                  <a:pt x="9992" y="0"/>
                  <a:pt x="9873" y="0"/>
                  <a:pt x="9813" y="72"/>
                </a:cubicBezTo>
                <a:cubicBezTo>
                  <a:pt x="9633" y="72"/>
                  <a:pt x="9454" y="144"/>
                  <a:pt x="9274" y="144"/>
                </a:cubicBezTo>
                <a:cubicBezTo>
                  <a:pt x="8915" y="288"/>
                  <a:pt x="8556" y="432"/>
                  <a:pt x="8257" y="576"/>
                </a:cubicBezTo>
                <a:cubicBezTo>
                  <a:pt x="7599" y="864"/>
                  <a:pt x="7001" y="1296"/>
                  <a:pt x="6402" y="1800"/>
                </a:cubicBezTo>
                <a:cubicBezTo>
                  <a:pt x="5265" y="2736"/>
                  <a:pt x="4248" y="3888"/>
                  <a:pt x="3470" y="5256"/>
                </a:cubicBezTo>
                <a:cubicBezTo>
                  <a:pt x="2573" y="6624"/>
                  <a:pt x="1855" y="8208"/>
                  <a:pt x="1316" y="9864"/>
                </a:cubicBezTo>
                <a:cubicBezTo>
                  <a:pt x="718" y="11592"/>
                  <a:pt x="359" y="13392"/>
                  <a:pt x="120" y="15192"/>
                </a:cubicBezTo>
                <a:cubicBezTo>
                  <a:pt x="60" y="15480"/>
                  <a:pt x="0" y="15696"/>
                  <a:pt x="0" y="15984"/>
                </a:cubicBezTo>
                <a:cubicBezTo>
                  <a:pt x="0" y="16056"/>
                  <a:pt x="0" y="16200"/>
                  <a:pt x="0" y="16344"/>
                </a:cubicBezTo>
                <a:cubicBezTo>
                  <a:pt x="0" y="16416"/>
                  <a:pt x="0" y="16416"/>
                  <a:pt x="60" y="16488"/>
                </a:cubicBezTo>
                <a:cubicBezTo>
                  <a:pt x="60" y="16488"/>
                  <a:pt x="60" y="16560"/>
                  <a:pt x="120" y="16632"/>
                </a:cubicBezTo>
                <a:close/>
                <a:moveTo>
                  <a:pt x="1496" y="15480"/>
                </a:moveTo>
                <a:cubicBezTo>
                  <a:pt x="1556" y="15336"/>
                  <a:pt x="1556" y="15192"/>
                  <a:pt x="1556" y="15120"/>
                </a:cubicBezTo>
                <a:cubicBezTo>
                  <a:pt x="1616" y="14832"/>
                  <a:pt x="1675" y="14616"/>
                  <a:pt x="1735" y="14400"/>
                </a:cubicBezTo>
                <a:cubicBezTo>
                  <a:pt x="1975" y="13536"/>
                  <a:pt x="2334" y="12816"/>
                  <a:pt x="2752" y="12024"/>
                </a:cubicBezTo>
                <a:cubicBezTo>
                  <a:pt x="2932" y="11664"/>
                  <a:pt x="3111" y="11304"/>
                  <a:pt x="3351" y="10872"/>
                </a:cubicBezTo>
                <a:cubicBezTo>
                  <a:pt x="3530" y="10512"/>
                  <a:pt x="3710" y="10152"/>
                  <a:pt x="3949" y="9792"/>
                </a:cubicBezTo>
                <a:cubicBezTo>
                  <a:pt x="4308" y="9216"/>
                  <a:pt x="4787" y="8568"/>
                  <a:pt x="5385" y="8352"/>
                </a:cubicBezTo>
                <a:cubicBezTo>
                  <a:pt x="6223" y="7992"/>
                  <a:pt x="6881" y="9072"/>
                  <a:pt x="7360" y="9720"/>
                </a:cubicBezTo>
                <a:cubicBezTo>
                  <a:pt x="7659" y="10080"/>
                  <a:pt x="7958" y="10512"/>
                  <a:pt x="8317" y="10728"/>
                </a:cubicBezTo>
                <a:cubicBezTo>
                  <a:pt x="8496" y="10800"/>
                  <a:pt x="8676" y="10872"/>
                  <a:pt x="8855" y="10800"/>
                </a:cubicBezTo>
                <a:cubicBezTo>
                  <a:pt x="9155" y="10800"/>
                  <a:pt x="9394" y="10584"/>
                  <a:pt x="9633" y="10368"/>
                </a:cubicBezTo>
                <a:cubicBezTo>
                  <a:pt x="10232" y="9792"/>
                  <a:pt x="10650" y="9072"/>
                  <a:pt x="11129" y="8352"/>
                </a:cubicBezTo>
                <a:cubicBezTo>
                  <a:pt x="11608" y="7560"/>
                  <a:pt x="12086" y="6768"/>
                  <a:pt x="12625" y="6048"/>
                </a:cubicBezTo>
                <a:cubicBezTo>
                  <a:pt x="12864" y="5760"/>
                  <a:pt x="13104" y="5400"/>
                  <a:pt x="13463" y="5256"/>
                </a:cubicBezTo>
                <a:cubicBezTo>
                  <a:pt x="13582" y="5184"/>
                  <a:pt x="13762" y="5184"/>
                  <a:pt x="13881" y="5256"/>
                </a:cubicBezTo>
                <a:cubicBezTo>
                  <a:pt x="14001" y="5328"/>
                  <a:pt x="14061" y="5400"/>
                  <a:pt x="14121" y="5472"/>
                </a:cubicBezTo>
                <a:cubicBezTo>
                  <a:pt x="14181" y="5544"/>
                  <a:pt x="14300" y="5616"/>
                  <a:pt x="14360" y="5688"/>
                </a:cubicBezTo>
                <a:cubicBezTo>
                  <a:pt x="14958" y="6192"/>
                  <a:pt x="15497" y="6840"/>
                  <a:pt x="16035" y="7488"/>
                </a:cubicBezTo>
                <a:cubicBezTo>
                  <a:pt x="16514" y="8064"/>
                  <a:pt x="16933" y="8640"/>
                  <a:pt x="17352" y="9288"/>
                </a:cubicBezTo>
                <a:cubicBezTo>
                  <a:pt x="17771" y="9864"/>
                  <a:pt x="18130" y="10440"/>
                  <a:pt x="18489" y="11160"/>
                </a:cubicBezTo>
                <a:cubicBezTo>
                  <a:pt x="18907" y="11952"/>
                  <a:pt x="19207" y="12816"/>
                  <a:pt x="19625" y="13608"/>
                </a:cubicBezTo>
                <a:cubicBezTo>
                  <a:pt x="19984" y="14328"/>
                  <a:pt x="20343" y="15192"/>
                  <a:pt x="19984" y="16056"/>
                </a:cubicBezTo>
                <a:cubicBezTo>
                  <a:pt x="19925" y="16128"/>
                  <a:pt x="19925" y="16128"/>
                  <a:pt x="19925" y="16200"/>
                </a:cubicBezTo>
                <a:cubicBezTo>
                  <a:pt x="19266" y="17424"/>
                  <a:pt x="18189" y="18216"/>
                  <a:pt x="17112" y="18720"/>
                </a:cubicBezTo>
                <a:cubicBezTo>
                  <a:pt x="15796" y="19368"/>
                  <a:pt x="14360" y="19656"/>
                  <a:pt x="12924" y="19800"/>
                </a:cubicBezTo>
                <a:cubicBezTo>
                  <a:pt x="11488" y="19872"/>
                  <a:pt x="10052" y="19872"/>
                  <a:pt x="8556" y="19728"/>
                </a:cubicBezTo>
                <a:cubicBezTo>
                  <a:pt x="7240" y="19584"/>
                  <a:pt x="5924" y="19296"/>
                  <a:pt x="4727" y="18720"/>
                </a:cubicBezTo>
                <a:cubicBezTo>
                  <a:pt x="3650" y="18216"/>
                  <a:pt x="2693" y="17568"/>
                  <a:pt x="1975" y="16488"/>
                </a:cubicBezTo>
                <a:cubicBezTo>
                  <a:pt x="1855" y="16200"/>
                  <a:pt x="1675" y="15984"/>
                  <a:pt x="1556" y="15696"/>
                </a:cubicBezTo>
                <a:cubicBezTo>
                  <a:pt x="1556" y="15624"/>
                  <a:pt x="1556" y="15624"/>
                  <a:pt x="1556" y="15552"/>
                </a:cubicBezTo>
                <a:cubicBezTo>
                  <a:pt x="1496" y="15552"/>
                  <a:pt x="1496" y="15480"/>
                  <a:pt x="1496" y="154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28" name="Freeform 12"/>
          <p:cNvSpPr/>
          <p:nvPr/>
        </p:nvSpPr>
        <p:spPr>
          <a:xfrm>
            <a:off x="3222625" y="8210550"/>
            <a:ext cx="755651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00" y="21600"/>
                </a:moveTo>
                <a:cubicBezTo>
                  <a:pt x="9600" y="21600"/>
                  <a:pt x="9600" y="21600"/>
                  <a:pt x="9600" y="21600"/>
                </a:cubicBezTo>
                <a:cubicBezTo>
                  <a:pt x="4320" y="21600"/>
                  <a:pt x="0" y="17712"/>
                  <a:pt x="0" y="12960"/>
                </a:cubicBezTo>
                <a:cubicBezTo>
                  <a:pt x="0" y="2160"/>
                  <a:pt x="0" y="2160"/>
                  <a:pt x="0" y="2160"/>
                </a:cubicBezTo>
                <a:cubicBezTo>
                  <a:pt x="0" y="1008"/>
                  <a:pt x="1120" y="0"/>
                  <a:pt x="2400" y="0"/>
                </a:cubicBezTo>
                <a:cubicBezTo>
                  <a:pt x="3760" y="0"/>
                  <a:pt x="4800" y="1008"/>
                  <a:pt x="4800" y="2160"/>
                </a:cubicBezTo>
                <a:cubicBezTo>
                  <a:pt x="4800" y="12960"/>
                  <a:pt x="4800" y="12960"/>
                  <a:pt x="4800" y="12960"/>
                </a:cubicBezTo>
                <a:cubicBezTo>
                  <a:pt x="4800" y="15336"/>
                  <a:pt x="6960" y="17280"/>
                  <a:pt x="9600" y="17280"/>
                </a:cubicBezTo>
                <a:cubicBezTo>
                  <a:pt x="12000" y="17280"/>
                  <a:pt x="12000" y="17280"/>
                  <a:pt x="12000" y="17280"/>
                </a:cubicBezTo>
                <a:cubicBezTo>
                  <a:pt x="14640" y="17280"/>
                  <a:pt x="16800" y="15624"/>
                  <a:pt x="16800" y="13536"/>
                </a:cubicBezTo>
                <a:cubicBezTo>
                  <a:pt x="16800" y="11376"/>
                  <a:pt x="15520" y="9720"/>
                  <a:pt x="14400" y="9720"/>
                </a:cubicBezTo>
                <a:cubicBezTo>
                  <a:pt x="9600" y="9720"/>
                  <a:pt x="9600" y="9720"/>
                  <a:pt x="9600" y="9720"/>
                </a:cubicBezTo>
                <a:cubicBezTo>
                  <a:pt x="8320" y="9720"/>
                  <a:pt x="7200" y="8784"/>
                  <a:pt x="7200" y="7560"/>
                </a:cubicBezTo>
                <a:cubicBezTo>
                  <a:pt x="7200" y="6408"/>
                  <a:pt x="8320" y="5400"/>
                  <a:pt x="9600" y="5400"/>
                </a:cubicBezTo>
                <a:cubicBezTo>
                  <a:pt x="14400" y="5400"/>
                  <a:pt x="14400" y="5400"/>
                  <a:pt x="14400" y="5400"/>
                </a:cubicBezTo>
                <a:cubicBezTo>
                  <a:pt x="18400" y="5400"/>
                  <a:pt x="21600" y="9072"/>
                  <a:pt x="21600" y="13536"/>
                </a:cubicBezTo>
                <a:cubicBezTo>
                  <a:pt x="21600" y="18000"/>
                  <a:pt x="17280" y="21600"/>
                  <a:pt x="1200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29" name="Freeform 13"/>
          <p:cNvSpPr/>
          <p:nvPr/>
        </p:nvSpPr>
        <p:spPr>
          <a:xfrm>
            <a:off x="3044825" y="9480550"/>
            <a:ext cx="1123951" cy="704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94" y="3036"/>
                </a:moveTo>
                <a:cubicBezTo>
                  <a:pt x="14094" y="3036"/>
                  <a:pt x="14094" y="3036"/>
                  <a:pt x="14094" y="3036"/>
                </a:cubicBezTo>
                <a:cubicBezTo>
                  <a:pt x="14094" y="867"/>
                  <a:pt x="14094" y="867"/>
                  <a:pt x="14094" y="867"/>
                </a:cubicBezTo>
                <a:cubicBezTo>
                  <a:pt x="19494" y="867"/>
                  <a:pt x="19494" y="867"/>
                  <a:pt x="19494" y="867"/>
                </a:cubicBezTo>
                <a:cubicBezTo>
                  <a:pt x="19494" y="3036"/>
                  <a:pt x="19494" y="3036"/>
                  <a:pt x="19494" y="3036"/>
                </a:cubicBezTo>
                <a:close/>
                <a:moveTo>
                  <a:pt x="10530" y="11884"/>
                </a:moveTo>
                <a:cubicBezTo>
                  <a:pt x="10854" y="12752"/>
                  <a:pt x="11016" y="13793"/>
                  <a:pt x="11016" y="15094"/>
                </a:cubicBezTo>
                <a:cubicBezTo>
                  <a:pt x="11016" y="16308"/>
                  <a:pt x="10854" y="17523"/>
                  <a:pt x="10422" y="18477"/>
                </a:cubicBezTo>
                <a:cubicBezTo>
                  <a:pt x="10152" y="19171"/>
                  <a:pt x="9882" y="19778"/>
                  <a:pt x="9504" y="20212"/>
                </a:cubicBezTo>
                <a:cubicBezTo>
                  <a:pt x="9072" y="20733"/>
                  <a:pt x="8532" y="21080"/>
                  <a:pt x="7938" y="21253"/>
                </a:cubicBezTo>
                <a:cubicBezTo>
                  <a:pt x="7398" y="21513"/>
                  <a:pt x="6750" y="21600"/>
                  <a:pt x="6048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0"/>
                  <a:pt x="0" y="0"/>
                  <a:pt x="0" y="0"/>
                </a:cubicBezTo>
                <a:cubicBezTo>
                  <a:pt x="6480" y="0"/>
                  <a:pt x="6480" y="0"/>
                  <a:pt x="6480" y="0"/>
                </a:cubicBezTo>
                <a:cubicBezTo>
                  <a:pt x="8154" y="0"/>
                  <a:pt x="9288" y="781"/>
                  <a:pt x="9990" y="2255"/>
                </a:cubicBezTo>
                <a:cubicBezTo>
                  <a:pt x="10422" y="3210"/>
                  <a:pt x="10584" y="4337"/>
                  <a:pt x="10584" y="5552"/>
                </a:cubicBezTo>
                <a:cubicBezTo>
                  <a:pt x="10584" y="6940"/>
                  <a:pt x="10368" y="7981"/>
                  <a:pt x="9990" y="8761"/>
                </a:cubicBezTo>
                <a:cubicBezTo>
                  <a:pt x="9774" y="9195"/>
                  <a:pt x="9396" y="9629"/>
                  <a:pt x="8964" y="9976"/>
                </a:cubicBezTo>
                <a:cubicBezTo>
                  <a:pt x="9612" y="10410"/>
                  <a:pt x="10152" y="11017"/>
                  <a:pt x="10530" y="11884"/>
                </a:cubicBezTo>
                <a:close/>
                <a:moveTo>
                  <a:pt x="3132" y="8501"/>
                </a:moveTo>
                <a:cubicBezTo>
                  <a:pt x="5940" y="8501"/>
                  <a:pt x="5940" y="8501"/>
                  <a:pt x="5940" y="8501"/>
                </a:cubicBezTo>
                <a:cubicBezTo>
                  <a:pt x="6534" y="8501"/>
                  <a:pt x="7020" y="8328"/>
                  <a:pt x="7398" y="7981"/>
                </a:cubicBezTo>
                <a:cubicBezTo>
                  <a:pt x="7722" y="7634"/>
                  <a:pt x="7938" y="6940"/>
                  <a:pt x="7938" y="6072"/>
                </a:cubicBezTo>
                <a:cubicBezTo>
                  <a:pt x="7938" y="5031"/>
                  <a:pt x="7668" y="4424"/>
                  <a:pt x="7182" y="4077"/>
                </a:cubicBezTo>
                <a:cubicBezTo>
                  <a:pt x="6804" y="3817"/>
                  <a:pt x="6264" y="3730"/>
                  <a:pt x="5616" y="3730"/>
                </a:cubicBezTo>
                <a:cubicBezTo>
                  <a:pt x="3132" y="3730"/>
                  <a:pt x="3132" y="3730"/>
                  <a:pt x="3132" y="3730"/>
                </a:cubicBezTo>
                <a:lnTo>
                  <a:pt x="3132" y="8501"/>
                </a:lnTo>
                <a:close/>
                <a:moveTo>
                  <a:pt x="8208" y="14747"/>
                </a:moveTo>
                <a:cubicBezTo>
                  <a:pt x="8208" y="13619"/>
                  <a:pt x="7938" y="12839"/>
                  <a:pt x="7344" y="12405"/>
                </a:cubicBezTo>
                <a:cubicBezTo>
                  <a:pt x="7020" y="12231"/>
                  <a:pt x="6588" y="12058"/>
                  <a:pt x="5994" y="12058"/>
                </a:cubicBezTo>
                <a:cubicBezTo>
                  <a:pt x="3132" y="12058"/>
                  <a:pt x="3132" y="12058"/>
                  <a:pt x="3132" y="12058"/>
                </a:cubicBezTo>
                <a:cubicBezTo>
                  <a:pt x="3132" y="17783"/>
                  <a:pt x="3132" y="17783"/>
                  <a:pt x="3132" y="17783"/>
                </a:cubicBezTo>
                <a:cubicBezTo>
                  <a:pt x="5940" y="17783"/>
                  <a:pt x="5940" y="17783"/>
                  <a:pt x="5940" y="17783"/>
                </a:cubicBezTo>
                <a:cubicBezTo>
                  <a:pt x="6534" y="17783"/>
                  <a:pt x="6966" y="17696"/>
                  <a:pt x="7290" y="17436"/>
                </a:cubicBezTo>
                <a:cubicBezTo>
                  <a:pt x="7884" y="17002"/>
                  <a:pt x="8208" y="16048"/>
                  <a:pt x="8208" y="14747"/>
                </a:cubicBezTo>
                <a:close/>
                <a:moveTo>
                  <a:pt x="21546" y="11277"/>
                </a:moveTo>
                <a:cubicBezTo>
                  <a:pt x="21600" y="11971"/>
                  <a:pt x="21600" y="12925"/>
                  <a:pt x="21600" y="14313"/>
                </a:cubicBezTo>
                <a:cubicBezTo>
                  <a:pt x="14580" y="14313"/>
                  <a:pt x="14580" y="14313"/>
                  <a:pt x="14580" y="14313"/>
                </a:cubicBezTo>
                <a:cubicBezTo>
                  <a:pt x="14634" y="15875"/>
                  <a:pt x="14958" y="16916"/>
                  <a:pt x="15606" y="17610"/>
                </a:cubicBezTo>
                <a:cubicBezTo>
                  <a:pt x="15984" y="17957"/>
                  <a:pt x="16470" y="18130"/>
                  <a:pt x="17010" y="18130"/>
                </a:cubicBezTo>
                <a:cubicBezTo>
                  <a:pt x="17550" y="18130"/>
                  <a:pt x="18036" y="17957"/>
                  <a:pt x="18414" y="17436"/>
                </a:cubicBezTo>
                <a:cubicBezTo>
                  <a:pt x="18576" y="17176"/>
                  <a:pt x="18738" y="16829"/>
                  <a:pt x="18900" y="16395"/>
                </a:cubicBezTo>
                <a:cubicBezTo>
                  <a:pt x="21492" y="16395"/>
                  <a:pt x="21492" y="16395"/>
                  <a:pt x="21492" y="16395"/>
                </a:cubicBezTo>
                <a:cubicBezTo>
                  <a:pt x="21384" y="17263"/>
                  <a:pt x="21114" y="18217"/>
                  <a:pt x="20520" y="19171"/>
                </a:cubicBezTo>
                <a:cubicBezTo>
                  <a:pt x="19710" y="20646"/>
                  <a:pt x="18468" y="21427"/>
                  <a:pt x="16902" y="21427"/>
                </a:cubicBezTo>
                <a:cubicBezTo>
                  <a:pt x="15660" y="21427"/>
                  <a:pt x="14526" y="20819"/>
                  <a:pt x="13554" y="19518"/>
                </a:cubicBezTo>
                <a:cubicBezTo>
                  <a:pt x="12582" y="18217"/>
                  <a:pt x="12042" y="16222"/>
                  <a:pt x="12042" y="13359"/>
                </a:cubicBezTo>
                <a:cubicBezTo>
                  <a:pt x="12042" y="10670"/>
                  <a:pt x="12528" y="8588"/>
                  <a:pt x="13392" y="7200"/>
                </a:cubicBezTo>
                <a:cubicBezTo>
                  <a:pt x="14256" y="5725"/>
                  <a:pt x="15444" y="5031"/>
                  <a:pt x="16848" y="5031"/>
                </a:cubicBezTo>
                <a:cubicBezTo>
                  <a:pt x="17658" y="5031"/>
                  <a:pt x="18414" y="5292"/>
                  <a:pt x="19116" y="5725"/>
                </a:cubicBezTo>
                <a:cubicBezTo>
                  <a:pt x="19764" y="6246"/>
                  <a:pt x="20304" y="7027"/>
                  <a:pt x="20736" y="8067"/>
                </a:cubicBezTo>
                <a:cubicBezTo>
                  <a:pt x="21168" y="8935"/>
                  <a:pt x="21384" y="10063"/>
                  <a:pt x="21546" y="11277"/>
                </a:cubicBezTo>
                <a:close/>
                <a:moveTo>
                  <a:pt x="19008" y="11624"/>
                </a:moveTo>
                <a:cubicBezTo>
                  <a:pt x="18954" y="10583"/>
                  <a:pt x="18738" y="9716"/>
                  <a:pt x="18306" y="9195"/>
                </a:cubicBezTo>
                <a:cubicBezTo>
                  <a:pt x="17928" y="8675"/>
                  <a:pt x="17442" y="8328"/>
                  <a:pt x="16848" y="8328"/>
                </a:cubicBezTo>
                <a:cubicBezTo>
                  <a:pt x="16200" y="8328"/>
                  <a:pt x="15714" y="8675"/>
                  <a:pt x="15336" y="9282"/>
                </a:cubicBezTo>
                <a:cubicBezTo>
                  <a:pt x="14958" y="9802"/>
                  <a:pt x="14742" y="10670"/>
                  <a:pt x="14688" y="11624"/>
                </a:cubicBezTo>
                <a:cubicBezTo>
                  <a:pt x="19008" y="11624"/>
                  <a:pt x="19008" y="11624"/>
                  <a:pt x="19008" y="1162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30" name="Freeform 14"/>
          <p:cNvSpPr/>
          <p:nvPr/>
        </p:nvSpPr>
        <p:spPr>
          <a:xfrm>
            <a:off x="3044825" y="10531475"/>
            <a:ext cx="1123951" cy="977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13297"/>
                  <a:pt x="0" y="13297"/>
                  <a:pt x="0" y="13297"/>
                </a:cubicBezTo>
                <a:cubicBezTo>
                  <a:pt x="0" y="13297"/>
                  <a:pt x="0" y="13297"/>
                  <a:pt x="0" y="13297"/>
                </a:cubicBezTo>
                <a:cubicBezTo>
                  <a:pt x="162" y="17917"/>
                  <a:pt x="4914" y="21600"/>
                  <a:pt x="10800" y="21600"/>
                </a:cubicBezTo>
                <a:cubicBezTo>
                  <a:pt x="16740" y="21600"/>
                  <a:pt x="21600" y="17792"/>
                  <a:pt x="21600" y="13047"/>
                </a:cubicBezTo>
                <a:cubicBezTo>
                  <a:pt x="21600" y="8365"/>
                  <a:pt x="16740" y="4557"/>
                  <a:pt x="10800" y="4557"/>
                </a:cubicBezTo>
                <a:cubicBezTo>
                  <a:pt x="8208" y="4557"/>
                  <a:pt x="5778" y="5244"/>
                  <a:pt x="3942" y="6492"/>
                </a:cubicBezTo>
                <a:cubicBezTo>
                  <a:pt x="3942" y="0"/>
                  <a:pt x="3942" y="0"/>
                  <a:pt x="3942" y="0"/>
                </a:cubicBezTo>
                <a:lnTo>
                  <a:pt x="0" y="0"/>
                </a:lnTo>
                <a:close/>
                <a:moveTo>
                  <a:pt x="10800" y="7366"/>
                </a:moveTo>
                <a:cubicBezTo>
                  <a:pt x="14580" y="7366"/>
                  <a:pt x="17658" y="9926"/>
                  <a:pt x="17658" y="13047"/>
                </a:cubicBezTo>
                <a:cubicBezTo>
                  <a:pt x="17658" y="16231"/>
                  <a:pt x="14580" y="18791"/>
                  <a:pt x="10800" y="18791"/>
                </a:cubicBezTo>
                <a:cubicBezTo>
                  <a:pt x="7020" y="18791"/>
                  <a:pt x="3942" y="16231"/>
                  <a:pt x="3942" y="13047"/>
                </a:cubicBezTo>
                <a:cubicBezTo>
                  <a:pt x="3942" y="9926"/>
                  <a:pt x="7020" y="7366"/>
                  <a:pt x="10800" y="7366"/>
                </a:cubicBezTo>
                <a:close/>
                <a:moveTo>
                  <a:pt x="6264" y="13047"/>
                </a:moveTo>
                <a:cubicBezTo>
                  <a:pt x="6264" y="10987"/>
                  <a:pt x="8316" y="9302"/>
                  <a:pt x="10800" y="9302"/>
                </a:cubicBezTo>
                <a:cubicBezTo>
                  <a:pt x="13284" y="9302"/>
                  <a:pt x="15336" y="10987"/>
                  <a:pt x="15336" y="13047"/>
                </a:cubicBezTo>
                <a:cubicBezTo>
                  <a:pt x="15336" y="15170"/>
                  <a:pt x="13284" y="16855"/>
                  <a:pt x="10800" y="16855"/>
                </a:cubicBezTo>
                <a:cubicBezTo>
                  <a:pt x="8316" y="16855"/>
                  <a:pt x="6264" y="15170"/>
                  <a:pt x="6264" y="130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31" name="Freeform 15"/>
          <p:cNvSpPr/>
          <p:nvPr/>
        </p:nvSpPr>
        <p:spPr>
          <a:xfrm>
            <a:off x="3044825" y="11795125"/>
            <a:ext cx="1123951" cy="8159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590" y="21600"/>
                </a:moveTo>
                <a:cubicBezTo>
                  <a:pt x="4590" y="21600"/>
                  <a:pt x="4590" y="21600"/>
                  <a:pt x="4590" y="21600"/>
                </a:cubicBezTo>
                <a:cubicBezTo>
                  <a:pt x="4698" y="21600"/>
                  <a:pt x="4698" y="21600"/>
                  <a:pt x="4698" y="21600"/>
                </a:cubicBezTo>
                <a:cubicBezTo>
                  <a:pt x="4752" y="21600"/>
                  <a:pt x="4806" y="21600"/>
                  <a:pt x="4860" y="21600"/>
                </a:cubicBezTo>
                <a:cubicBezTo>
                  <a:pt x="4914" y="21600"/>
                  <a:pt x="4968" y="21600"/>
                  <a:pt x="5022" y="21600"/>
                </a:cubicBezTo>
                <a:cubicBezTo>
                  <a:pt x="15876" y="21600"/>
                  <a:pt x="15876" y="21600"/>
                  <a:pt x="15876" y="21600"/>
                </a:cubicBezTo>
                <a:cubicBezTo>
                  <a:pt x="15876" y="21600"/>
                  <a:pt x="15876" y="21600"/>
                  <a:pt x="15876" y="21600"/>
                </a:cubicBezTo>
                <a:cubicBezTo>
                  <a:pt x="15930" y="21600"/>
                  <a:pt x="16038" y="21600"/>
                  <a:pt x="16092" y="21600"/>
                </a:cubicBezTo>
                <a:cubicBezTo>
                  <a:pt x="19116" y="21600"/>
                  <a:pt x="21600" y="18150"/>
                  <a:pt x="21600" y="13950"/>
                </a:cubicBezTo>
                <a:cubicBezTo>
                  <a:pt x="21600" y="9675"/>
                  <a:pt x="19116" y="6225"/>
                  <a:pt x="16092" y="6225"/>
                </a:cubicBezTo>
                <a:cubicBezTo>
                  <a:pt x="15984" y="6225"/>
                  <a:pt x="15876" y="6225"/>
                  <a:pt x="15768" y="6225"/>
                </a:cubicBezTo>
                <a:cubicBezTo>
                  <a:pt x="15282" y="2700"/>
                  <a:pt x="13068" y="0"/>
                  <a:pt x="10368" y="0"/>
                </a:cubicBezTo>
                <a:cubicBezTo>
                  <a:pt x="7344" y="0"/>
                  <a:pt x="4860" y="3450"/>
                  <a:pt x="4860" y="7650"/>
                </a:cubicBezTo>
                <a:cubicBezTo>
                  <a:pt x="4860" y="7800"/>
                  <a:pt x="4860" y="7875"/>
                  <a:pt x="4860" y="8025"/>
                </a:cubicBezTo>
                <a:cubicBezTo>
                  <a:pt x="4860" y="8025"/>
                  <a:pt x="4860" y="8025"/>
                  <a:pt x="4860" y="8025"/>
                </a:cubicBezTo>
                <a:cubicBezTo>
                  <a:pt x="2160" y="8025"/>
                  <a:pt x="0" y="11025"/>
                  <a:pt x="0" y="14850"/>
                </a:cubicBezTo>
                <a:cubicBezTo>
                  <a:pt x="0" y="18450"/>
                  <a:pt x="2052" y="21375"/>
                  <a:pt x="459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32" name="Freeform 16"/>
          <p:cNvSpPr/>
          <p:nvPr/>
        </p:nvSpPr>
        <p:spPr>
          <a:xfrm>
            <a:off x="5092700" y="109855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9008"/>
                </a:moveTo>
                <a:cubicBezTo>
                  <a:pt x="1584" y="17496"/>
                  <a:pt x="1584" y="17496"/>
                  <a:pt x="1584" y="17496"/>
                </a:cubicBezTo>
                <a:cubicBezTo>
                  <a:pt x="1584" y="14976"/>
                  <a:pt x="1584" y="14976"/>
                  <a:pt x="1584" y="14976"/>
                </a:cubicBezTo>
                <a:cubicBezTo>
                  <a:pt x="6624" y="20016"/>
                  <a:pt x="6624" y="20016"/>
                  <a:pt x="6624" y="20016"/>
                </a:cubicBezTo>
                <a:cubicBezTo>
                  <a:pt x="4104" y="20016"/>
                  <a:pt x="4104" y="20016"/>
                  <a:pt x="4104" y="20016"/>
                </a:cubicBezTo>
                <a:cubicBezTo>
                  <a:pt x="2592" y="21600"/>
                  <a:pt x="2592" y="21600"/>
                  <a:pt x="2592" y="21600"/>
                </a:cubicBezTo>
                <a:lnTo>
                  <a:pt x="0" y="19008"/>
                </a:lnTo>
                <a:close/>
                <a:moveTo>
                  <a:pt x="1296" y="6840"/>
                </a:moveTo>
                <a:cubicBezTo>
                  <a:pt x="1296" y="10728"/>
                  <a:pt x="1296" y="10728"/>
                  <a:pt x="1296" y="10728"/>
                </a:cubicBezTo>
                <a:cubicBezTo>
                  <a:pt x="3816" y="10728"/>
                  <a:pt x="6264" y="11736"/>
                  <a:pt x="8064" y="13536"/>
                </a:cubicBezTo>
                <a:cubicBezTo>
                  <a:pt x="9864" y="15336"/>
                  <a:pt x="10800" y="17784"/>
                  <a:pt x="10800" y="20304"/>
                </a:cubicBezTo>
                <a:cubicBezTo>
                  <a:pt x="14760" y="20304"/>
                  <a:pt x="14760" y="20304"/>
                  <a:pt x="14760" y="20304"/>
                </a:cubicBezTo>
                <a:cubicBezTo>
                  <a:pt x="14760" y="12960"/>
                  <a:pt x="8640" y="6840"/>
                  <a:pt x="1296" y="6840"/>
                </a:cubicBezTo>
                <a:close/>
                <a:moveTo>
                  <a:pt x="1296" y="0"/>
                </a:moveTo>
                <a:cubicBezTo>
                  <a:pt x="1296" y="3888"/>
                  <a:pt x="1296" y="3888"/>
                  <a:pt x="1296" y="3888"/>
                </a:cubicBezTo>
                <a:cubicBezTo>
                  <a:pt x="10296" y="3888"/>
                  <a:pt x="17712" y="11304"/>
                  <a:pt x="17712" y="20304"/>
                </a:cubicBezTo>
                <a:cubicBezTo>
                  <a:pt x="21600" y="20304"/>
                  <a:pt x="21600" y="20304"/>
                  <a:pt x="21600" y="20304"/>
                </a:cubicBezTo>
                <a:cubicBezTo>
                  <a:pt x="21600" y="9144"/>
                  <a:pt x="12456" y="0"/>
                  <a:pt x="1296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33" name="Freeform 17"/>
          <p:cNvSpPr/>
          <p:nvPr/>
        </p:nvSpPr>
        <p:spPr>
          <a:xfrm>
            <a:off x="5092700" y="227330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60" y="21600"/>
                </a:moveTo>
                <a:cubicBezTo>
                  <a:pt x="18504" y="21600"/>
                  <a:pt x="21528" y="18576"/>
                  <a:pt x="21600" y="14832"/>
                </a:cubicBezTo>
                <a:cubicBezTo>
                  <a:pt x="21600" y="9288"/>
                  <a:pt x="21600" y="9288"/>
                  <a:pt x="21600" y="9288"/>
                </a:cubicBezTo>
                <a:cubicBezTo>
                  <a:pt x="21528" y="9000"/>
                  <a:pt x="21528" y="9000"/>
                  <a:pt x="21528" y="9000"/>
                </a:cubicBezTo>
                <a:cubicBezTo>
                  <a:pt x="21384" y="8640"/>
                  <a:pt x="21384" y="8640"/>
                  <a:pt x="21384" y="8640"/>
                </a:cubicBezTo>
                <a:cubicBezTo>
                  <a:pt x="21096" y="8352"/>
                  <a:pt x="21096" y="8352"/>
                  <a:pt x="21096" y="8352"/>
                </a:cubicBezTo>
                <a:cubicBezTo>
                  <a:pt x="20664" y="8064"/>
                  <a:pt x="18648" y="8424"/>
                  <a:pt x="18144" y="7920"/>
                </a:cubicBezTo>
                <a:cubicBezTo>
                  <a:pt x="17712" y="7560"/>
                  <a:pt x="17640" y="6912"/>
                  <a:pt x="17568" y="6048"/>
                </a:cubicBezTo>
                <a:cubicBezTo>
                  <a:pt x="17352" y="4392"/>
                  <a:pt x="17208" y="4320"/>
                  <a:pt x="16920" y="3744"/>
                </a:cubicBezTo>
                <a:cubicBezTo>
                  <a:pt x="15984" y="1728"/>
                  <a:pt x="13392" y="216"/>
                  <a:pt x="11664" y="0"/>
                </a:cubicBezTo>
                <a:cubicBezTo>
                  <a:pt x="6840" y="0"/>
                  <a:pt x="6840" y="0"/>
                  <a:pt x="6840" y="0"/>
                </a:cubicBezTo>
                <a:cubicBezTo>
                  <a:pt x="3096" y="0"/>
                  <a:pt x="0" y="3096"/>
                  <a:pt x="0" y="6840"/>
                </a:cubicBezTo>
                <a:cubicBezTo>
                  <a:pt x="0" y="14832"/>
                  <a:pt x="0" y="14832"/>
                  <a:pt x="0" y="14832"/>
                </a:cubicBezTo>
                <a:cubicBezTo>
                  <a:pt x="0" y="18576"/>
                  <a:pt x="3096" y="21600"/>
                  <a:pt x="6840" y="21600"/>
                </a:cubicBezTo>
                <a:cubicBezTo>
                  <a:pt x="14760" y="21600"/>
                  <a:pt x="14760" y="21600"/>
                  <a:pt x="14760" y="21600"/>
                </a:cubicBezTo>
                <a:close/>
                <a:moveTo>
                  <a:pt x="6984" y="5616"/>
                </a:moveTo>
                <a:cubicBezTo>
                  <a:pt x="10728" y="5616"/>
                  <a:pt x="10728" y="5616"/>
                  <a:pt x="10728" y="5616"/>
                </a:cubicBezTo>
                <a:cubicBezTo>
                  <a:pt x="11448" y="5616"/>
                  <a:pt x="12024" y="6192"/>
                  <a:pt x="12024" y="6912"/>
                </a:cubicBezTo>
                <a:cubicBezTo>
                  <a:pt x="12024" y="7632"/>
                  <a:pt x="11448" y="8208"/>
                  <a:pt x="10728" y="8208"/>
                </a:cubicBezTo>
                <a:cubicBezTo>
                  <a:pt x="6984" y="8208"/>
                  <a:pt x="6984" y="8208"/>
                  <a:pt x="6984" y="8208"/>
                </a:cubicBezTo>
                <a:cubicBezTo>
                  <a:pt x="6192" y="8208"/>
                  <a:pt x="5616" y="7632"/>
                  <a:pt x="5616" y="6912"/>
                </a:cubicBezTo>
                <a:cubicBezTo>
                  <a:pt x="5616" y="6192"/>
                  <a:pt x="6192" y="5616"/>
                  <a:pt x="6984" y="5616"/>
                </a:cubicBezTo>
                <a:close/>
                <a:moveTo>
                  <a:pt x="5616" y="14688"/>
                </a:moveTo>
                <a:cubicBezTo>
                  <a:pt x="5616" y="13968"/>
                  <a:pt x="6192" y="13392"/>
                  <a:pt x="6984" y="13392"/>
                </a:cubicBezTo>
                <a:cubicBezTo>
                  <a:pt x="14688" y="13392"/>
                  <a:pt x="14688" y="13392"/>
                  <a:pt x="14688" y="13392"/>
                </a:cubicBezTo>
                <a:cubicBezTo>
                  <a:pt x="15408" y="13392"/>
                  <a:pt x="15984" y="13968"/>
                  <a:pt x="15984" y="14688"/>
                </a:cubicBezTo>
                <a:cubicBezTo>
                  <a:pt x="15984" y="15408"/>
                  <a:pt x="15408" y="15984"/>
                  <a:pt x="14688" y="15984"/>
                </a:cubicBezTo>
                <a:cubicBezTo>
                  <a:pt x="6984" y="15984"/>
                  <a:pt x="6984" y="15984"/>
                  <a:pt x="6984" y="15984"/>
                </a:cubicBezTo>
                <a:cubicBezTo>
                  <a:pt x="6192" y="15984"/>
                  <a:pt x="5616" y="15408"/>
                  <a:pt x="5616" y="1468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34" name="Freeform 18"/>
          <p:cNvSpPr/>
          <p:nvPr/>
        </p:nvSpPr>
        <p:spPr>
          <a:xfrm>
            <a:off x="4949826" y="3460750"/>
            <a:ext cx="1130301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2" y="18936"/>
                </a:moveTo>
                <a:cubicBezTo>
                  <a:pt x="2519" y="18936"/>
                  <a:pt x="2519" y="18936"/>
                  <a:pt x="2519" y="18936"/>
                </a:cubicBezTo>
                <a:cubicBezTo>
                  <a:pt x="2519" y="19368"/>
                  <a:pt x="2573" y="20448"/>
                  <a:pt x="2090" y="21600"/>
                </a:cubicBezTo>
                <a:cubicBezTo>
                  <a:pt x="2090" y="21600"/>
                  <a:pt x="4395" y="21456"/>
                  <a:pt x="4824" y="18936"/>
                </a:cubicBezTo>
                <a:cubicBezTo>
                  <a:pt x="19885" y="18936"/>
                  <a:pt x="19885" y="18936"/>
                  <a:pt x="19885" y="18936"/>
                </a:cubicBezTo>
                <a:cubicBezTo>
                  <a:pt x="20850" y="18936"/>
                  <a:pt x="21600" y="17928"/>
                  <a:pt x="21600" y="16632"/>
                </a:cubicBezTo>
                <a:cubicBezTo>
                  <a:pt x="21600" y="2304"/>
                  <a:pt x="21600" y="2304"/>
                  <a:pt x="21600" y="2304"/>
                </a:cubicBezTo>
                <a:cubicBezTo>
                  <a:pt x="21600" y="1080"/>
                  <a:pt x="20850" y="0"/>
                  <a:pt x="19885" y="0"/>
                </a:cubicBezTo>
                <a:cubicBezTo>
                  <a:pt x="1662" y="0"/>
                  <a:pt x="1662" y="0"/>
                  <a:pt x="1662" y="0"/>
                </a:cubicBezTo>
                <a:cubicBezTo>
                  <a:pt x="750" y="0"/>
                  <a:pt x="0" y="1080"/>
                  <a:pt x="0" y="2304"/>
                </a:cubicBezTo>
                <a:cubicBezTo>
                  <a:pt x="0" y="16632"/>
                  <a:pt x="0" y="16632"/>
                  <a:pt x="0" y="16632"/>
                </a:cubicBezTo>
                <a:cubicBezTo>
                  <a:pt x="0" y="17928"/>
                  <a:pt x="750" y="18936"/>
                  <a:pt x="1662" y="18936"/>
                </a:cubicBezTo>
                <a:close/>
                <a:moveTo>
                  <a:pt x="18063" y="11088"/>
                </a:moveTo>
                <a:cubicBezTo>
                  <a:pt x="18545" y="11088"/>
                  <a:pt x="18867" y="11520"/>
                  <a:pt x="18867" y="12168"/>
                </a:cubicBezTo>
                <a:cubicBezTo>
                  <a:pt x="18867" y="12744"/>
                  <a:pt x="18545" y="13248"/>
                  <a:pt x="18063" y="13248"/>
                </a:cubicBezTo>
                <a:cubicBezTo>
                  <a:pt x="17634" y="13248"/>
                  <a:pt x="17259" y="12744"/>
                  <a:pt x="17259" y="12168"/>
                </a:cubicBezTo>
                <a:cubicBezTo>
                  <a:pt x="17259" y="11520"/>
                  <a:pt x="17634" y="11088"/>
                  <a:pt x="18063" y="11088"/>
                </a:cubicBezTo>
                <a:close/>
                <a:moveTo>
                  <a:pt x="13239" y="14400"/>
                </a:moveTo>
                <a:cubicBezTo>
                  <a:pt x="13239" y="14472"/>
                  <a:pt x="13239" y="14544"/>
                  <a:pt x="13239" y="14616"/>
                </a:cubicBezTo>
                <a:cubicBezTo>
                  <a:pt x="13239" y="16128"/>
                  <a:pt x="12328" y="17352"/>
                  <a:pt x="11202" y="17352"/>
                </a:cubicBezTo>
                <a:cubicBezTo>
                  <a:pt x="10291" y="17352"/>
                  <a:pt x="9540" y="16560"/>
                  <a:pt x="9272" y="15480"/>
                </a:cubicBezTo>
                <a:lnTo>
                  <a:pt x="13239" y="14400"/>
                </a:lnTo>
                <a:close/>
                <a:moveTo>
                  <a:pt x="3591" y="11088"/>
                </a:moveTo>
                <a:cubicBezTo>
                  <a:pt x="4020" y="11088"/>
                  <a:pt x="4395" y="11520"/>
                  <a:pt x="4395" y="12168"/>
                </a:cubicBezTo>
                <a:cubicBezTo>
                  <a:pt x="4395" y="12744"/>
                  <a:pt x="4020" y="13248"/>
                  <a:pt x="3591" y="13248"/>
                </a:cubicBezTo>
                <a:cubicBezTo>
                  <a:pt x="3109" y="13248"/>
                  <a:pt x="2787" y="12744"/>
                  <a:pt x="2787" y="12168"/>
                </a:cubicBezTo>
                <a:cubicBezTo>
                  <a:pt x="2787" y="11520"/>
                  <a:pt x="3109" y="11088"/>
                  <a:pt x="3591" y="1108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35" name="Freeform 19"/>
          <p:cNvSpPr/>
          <p:nvPr/>
        </p:nvSpPr>
        <p:spPr>
          <a:xfrm>
            <a:off x="5121276" y="4660900"/>
            <a:ext cx="78422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886" y="9432"/>
                </a:moveTo>
                <a:cubicBezTo>
                  <a:pt x="13886" y="9648"/>
                  <a:pt x="13963" y="10656"/>
                  <a:pt x="13500" y="11448"/>
                </a:cubicBezTo>
                <a:cubicBezTo>
                  <a:pt x="13037" y="12240"/>
                  <a:pt x="11571" y="11736"/>
                  <a:pt x="11571" y="11736"/>
                </a:cubicBezTo>
                <a:cubicBezTo>
                  <a:pt x="11571" y="7848"/>
                  <a:pt x="11571" y="7848"/>
                  <a:pt x="11571" y="7848"/>
                </a:cubicBezTo>
                <a:cubicBezTo>
                  <a:pt x="11571" y="7848"/>
                  <a:pt x="11880" y="7344"/>
                  <a:pt x="12960" y="7488"/>
                </a:cubicBezTo>
                <a:cubicBezTo>
                  <a:pt x="14117" y="7560"/>
                  <a:pt x="13886" y="9216"/>
                  <a:pt x="13886" y="9432"/>
                </a:cubicBezTo>
                <a:close/>
                <a:moveTo>
                  <a:pt x="21600" y="0"/>
                </a:moveTo>
                <a:cubicBezTo>
                  <a:pt x="21600" y="10944"/>
                  <a:pt x="21600" y="10944"/>
                  <a:pt x="21600" y="10944"/>
                </a:cubicBezTo>
                <a:cubicBezTo>
                  <a:pt x="21600" y="12384"/>
                  <a:pt x="21600" y="12384"/>
                  <a:pt x="21600" y="12384"/>
                </a:cubicBezTo>
                <a:cubicBezTo>
                  <a:pt x="21600" y="13608"/>
                  <a:pt x="21600" y="13608"/>
                  <a:pt x="21600" y="13608"/>
                </a:cubicBezTo>
                <a:cubicBezTo>
                  <a:pt x="21600" y="14112"/>
                  <a:pt x="21214" y="14616"/>
                  <a:pt x="20597" y="14904"/>
                </a:cubicBezTo>
                <a:cubicBezTo>
                  <a:pt x="19131" y="15552"/>
                  <a:pt x="0" y="21600"/>
                  <a:pt x="0" y="21600"/>
                </a:cubicBezTo>
                <a:cubicBezTo>
                  <a:pt x="4243" y="1296"/>
                  <a:pt x="4243" y="1296"/>
                  <a:pt x="4243" y="1296"/>
                </a:cubicBezTo>
                <a:cubicBezTo>
                  <a:pt x="4243" y="1296"/>
                  <a:pt x="4629" y="0"/>
                  <a:pt x="6403" y="0"/>
                </a:cubicBezTo>
                <a:cubicBezTo>
                  <a:pt x="8254" y="0"/>
                  <a:pt x="21600" y="0"/>
                  <a:pt x="21600" y="0"/>
                </a:cubicBezTo>
                <a:close/>
                <a:moveTo>
                  <a:pt x="16046" y="6768"/>
                </a:moveTo>
                <a:cubicBezTo>
                  <a:pt x="15120" y="4392"/>
                  <a:pt x="11803" y="5472"/>
                  <a:pt x="11726" y="6264"/>
                </a:cubicBezTo>
                <a:cubicBezTo>
                  <a:pt x="11571" y="6264"/>
                  <a:pt x="11571" y="6264"/>
                  <a:pt x="11571" y="6264"/>
                </a:cubicBezTo>
                <a:cubicBezTo>
                  <a:pt x="11571" y="2232"/>
                  <a:pt x="11571" y="2232"/>
                  <a:pt x="11571" y="2232"/>
                </a:cubicBezTo>
                <a:cubicBezTo>
                  <a:pt x="8717" y="2592"/>
                  <a:pt x="8717" y="2592"/>
                  <a:pt x="8717" y="2592"/>
                </a:cubicBezTo>
                <a:cubicBezTo>
                  <a:pt x="8717" y="12744"/>
                  <a:pt x="8717" y="12744"/>
                  <a:pt x="8717" y="12744"/>
                </a:cubicBezTo>
                <a:cubicBezTo>
                  <a:pt x="8717" y="12744"/>
                  <a:pt x="10414" y="14184"/>
                  <a:pt x="13114" y="13824"/>
                </a:cubicBezTo>
                <a:cubicBezTo>
                  <a:pt x="15814" y="13392"/>
                  <a:pt x="16277" y="11304"/>
                  <a:pt x="16277" y="11304"/>
                </a:cubicBezTo>
                <a:cubicBezTo>
                  <a:pt x="16277" y="11304"/>
                  <a:pt x="16971" y="9216"/>
                  <a:pt x="16046" y="676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36" name="Freeform 20"/>
          <p:cNvSpPr/>
          <p:nvPr/>
        </p:nvSpPr>
        <p:spPr>
          <a:xfrm>
            <a:off x="5092700" y="584835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536"/>
                </a:moveTo>
                <a:cubicBezTo>
                  <a:pt x="21600" y="6480"/>
                  <a:pt x="19800" y="8064"/>
                  <a:pt x="17352" y="8712"/>
                </a:cubicBezTo>
                <a:cubicBezTo>
                  <a:pt x="15336" y="10800"/>
                  <a:pt x="15336" y="10800"/>
                  <a:pt x="15336" y="10800"/>
                </a:cubicBezTo>
                <a:cubicBezTo>
                  <a:pt x="15336" y="9072"/>
                  <a:pt x="15336" y="9072"/>
                  <a:pt x="15336" y="9072"/>
                </a:cubicBezTo>
                <a:cubicBezTo>
                  <a:pt x="15192" y="9072"/>
                  <a:pt x="15048" y="9072"/>
                  <a:pt x="14832" y="9072"/>
                </a:cubicBezTo>
                <a:cubicBezTo>
                  <a:pt x="11160" y="9072"/>
                  <a:pt x="8136" y="7056"/>
                  <a:pt x="8136" y="4536"/>
                </a:cubicBezTo>
                <a:cubicBezTo>
                  <a:pt x="8136" y="2016"/>
                  <a:pt x="11160" y="0"/>
                  <a:pt x="14832" y="0"/>
                </a:cubicBezTo>
                <a:cubicBezTo>
                  <a:pt x="18576" y="0"/>
                  <a:pt x="21600" y="2016"/>
                  <a:pt x="21600" y="4536"/>
                </a:cubicBezTo>
                <a:close/>
                <a:moveTo>
                  <a:pt x="6480" y="8928"/>
                </a:moveTo>
                <a:cubicBezTo>
                  <a:pt x="2880" y="8928"/>
                  <a:pt x="0" y="11736"/>
                  <a:pt x="0" y="15264"/>
                </a:cubicBezTo>
                <a:cubicBezTo>
                  <a:pt x="0" y="18792"/>
                  <a:pt x="2880" y="21600"/>
                  <a:pt x="6480" y="21600"/>
                </a:cubicBezTo>
                <a:cubicBezTo>
                  <a:pt x="9432" y="21600"/>
                  <a:pt x="9432" y="21600"/>
                  <a:pt x="9432" y="21600"/>
                </a:cubicBezTo>
                <a:cubicBezTo>
                  <a:pt x="9432" y="21600"/>
                  <a:pt x="9504" y="21600"/>
                  <a:pt x="9504" y="21600"/>
                </a:cubicBezTo>
                <a:cubicBezTo>
                  <a:pt x="9504" y="18216"/>
                  <a:pt x="9504" y="18216"/>
                  <a:pt x="9504" y="18216"/>
                </a:cubicBezTo>
                <a:cubicBezTo>
                  <a:pt x="7632" y="18216"/>
                  <a:pt x="7632" y="18216"/>
                  <a:pt x="7632" y="18216"/>
                </a:cubicBezTo>
                <a:cubicBezTo>
                  <a:pt x="7632" y="18216"/>
                  <a:pt x="4248" y="18504"/>
                  <a:pt x="4176" y="15264"/>
                </a:cubicBezTo>
                <a:cubicBezTo>
                  <a:pt x="4248" y="12024"/>
                  <a:pt x="7632" y="12312"/>
                  <a:pt x="7632" y="12312"/>
                </a:cubicBezTo>
                <a:cubicBezTo>
                  <a:pt x="9504" y="12312"/>
                  <a:pt x="9504" y="12312"/>
                  <a:pt x="9504" y="12312"/>
                </a:cubicBezTo>
                <a:cubicBezTo>
                  <a:pt x="9504" y="8928"/>
                  <a:pt x="9504" y="8928"/>
                  <a:pt x="9504" y="8928"/>
                </a:cubicBezTo>
                <a:cubicBezTo>
                  <a:pt x="9504" y="8928"/>
                  <a:pt x="9432" y="8928"/>
                  <a:pt x="9432" y="8928"/>
                </a:cubicBezTo>
                <a:lnTo>
                  <a:pt x="6480" y="892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37" name="Freeform 21"/>
          <p:cNvSpPr/>
          <p:nvPr/>
        </p:nvSpPr>
        <p:spPr>
          <a:xfrm>
            <a:off x="5155056" y="7024695"/>
            <a:ext cx="718695" cy="8461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45" h="21163" extrusionOk="0">
                <a:moveTo>
                  <a:pt x="8719" y="13822"/>
                </a:moveTo>
                <a:cubicBezTo>
                  <a:pt x="8719" y="14387"/>
                  <a:pt x="8217" y="14810"/>
                  <a:pt x="7631" y="14810"/>
                </a:cubicBezTo>
                <a:cubicBezTo>
                  <a:pt x="6961" y="14810"/>
                  <a:pt x="6459" y="14387"/>
                  <a:pt x="6459" y="13822"/>
                </a:cubicBezTo>
                <a:cubicBezTo>
                  <a:pt x="6459" y="13328"/>
                  <a:pt x="6961" y="12834"/>
                  <a:pt x="7631" y="12834"/>
                </a:cubicBezTo>
                <a:cubicBezTo>
                  <a:pt x="8217" y="12834"/>
                  <a:pt x="8719" y="13328"/>
                  <a:pt x="8719" y="13822"/>
                </a:cubicBezTo>
                <a:close/>
                <a:moveTo>
                  <a:pt x="21445" y="12763"/>
                </a:moveTo>
                <a:cubicBezTo>
                  <a:pt x="21445" y="15587"/>
                  <a:pt x="18766" y="17916"/>
                  <a:pt x="15417" y="17916"/>
                </a:cubicBezTo>
                <a:cubicBezTo>
                  <a:pt x="15333" y="17916"/>
                  <a:pt x="15250" y="17916"/>
                  <a:pt x="15250" y="17916"/>
                </a:cubicBezTo>
                <a:cubicBezTo>
                  <a:pt x="14161" y="19822"/>
                  <a:pt x="11817" y="21163"/>
                  <a:pt x="9138" y="21163"/>
                </a:cubicBezTo>
                <a:cubicBezTo>
                  <a:pt x="5454" y="21163"/>
                  <a:pt x="2440" y="18692"/>
                  <a:pt x="2440" y="15516"/>
                </a:cubicBezTo>
                <a:cubicBezTo>
                  <a:pt x="2440" y="13045"/>
                  <a:pt x="4366" y="10998"/>
                  <a:pt x="7045" y="10222"/>
                </a:cubicBezTo>
                <a:cubicBezTo>
                  <a:pt x="7129" y="6410"/>
                  <a:pt x="5454" y="3869"/>
                  <a:pt x="3529" y="4010"/>
                </a:cubicBezTo>
                <a:cubicBezTo>
                  <a:pt x="1436" y="4151"/>
                  <a:pt x="-155" y="4151"/>
                  <a:pt x="12" y="3304"/>
                </a:cubicBezTo>
                <a:cubicBezTo>
                  <a:pt x="180" y="2457"/>
                  <a:pt x="1854" y="3375"/>
                  <a:pt x="2022" y="2316"/>
                </a:cubicBezTo>
                <a:cubicBezTo>
                  <a:pt x="2189" y="1187"/>
                  <a:pt x="1268" y="763"/>
                  <a:pt x="2692" y="128"/>
                </a:cubicBezTo>
                <a:cubicBezTo>
                  <a:pt x="3947" y="-437"/>
                  <a:pt x="4282" y="975"/>
                  <a:pt x="4198" y="2316"/>
                </a:cubicBezTo>
                <a:cubicBezTo>
                  <a:pt x="8887" y="1398"/>
                  <a:pt x="12822" y="6128"/>
                  <a:pt x="13994" y="7822"/>
                </a:cubicBezTo>
                <a:cubicBezTo>
                  <a:pt x="14412" y="7751"/>
                  <a:pt x="14915" y="7681"/>
                  <a:pt x="15417" y="7681"/>
                </a:cubicBezTo>
                <a:cubicBezTo>
                  <a:pt x="18766" y="7681"/>
                  <a:pt x="21445" y="9939"/>
                  <a:pt x="21445" y="12763"/>
                </a:cubicBezTo>
                <a:close/>
                <a:moveTo>
                  <a:pt x="8552" y="9939"/>
                </a:moveTo>
                <a:cubicBezTo>
                  <a:pt x="8719" y="9939"/>
                  <a:pt x="8971" y="9939"/>
                  <a:pt x="9138" y="9939"/>
                </a:cubicBezTo>
                <a:cubicBezTo>
                  <a:pt x="9557" y="9939"/>
                  <a:pt x="9892" y="9939"/>
                  <a:pt x="10310" y="10010"/>
                </a:cubicBezTo>
                <a:cubicBezTo>
                  <a:pt x="10980" y="9163"/>
                  <a:pt x="11901" y="8457"/>
                  <a:pt x="13073" y="8034"/>
                </a:cubicBezTo>
                <a:cubicBezTo>
                  <a:pt x="9724" y="3587"/>
                  <a:pt x="6710" y="3022"/>
                  <a:pt x="5036" y="3163"/>
                </a:cubicBezTo>
                <a:cubicBezTo>
                  <a:pt x="8050" y="5139"/>
                  <a:pt x="8468" y="9022"/>
                  <a:pt x="8552" y="9939"/>
                </a:cubicBezTo>
                <a:close/>
                <a:moveTo>
                  <a:pt x="14412" y="15516"/>
                </a:moveTo>
                <a:cubicBezTo>
                  <a:pt x="14412" y="13610"/>
                  <a:pt x="12905" y="11916"/>
                  <a:pt x="10812" y="11351"/>
                </a:cubicBezTo>
                <a:cubicBezTo>
                  <a:pt x="10812" y="11351"/>
                  <a:pt x="10812" y="11351"/>
                  <a:pt x="10812" y="11351"/>
                </a:cubicBezTo>
                <a:cubicBezTo>
                  <a:pt x="10478" y="11281"/>
                  <a:pt x="10059" y="11210"/>
                  <a:pt x="9640" y="11139"/>
                </a:cubicBezTo>
                <a:cubicBezTo>
                  <a:pt x="9640" y="11139"/>
                  <a:pt x="9640" y="11139"/>
                  <a:pt x="9640" y="11139"/>
                </a:cubicBezTo>
                <a:cubicBezTo>
                  <a:pt x="9473" y="11139"/>
                  <a:pt x="9305" y="11139"/>
                  <a:pt x="9138" y="11139"/>
                </a:cubicBezTo>
                <a:cubicBezTo>
                  <a:pt x="6292" y="11139"/>
                  <a:pt x="3947" y="13116"/>
                  <a:pt x="3947" y="15516"/>
                </a:cubicBezTo>
                <a:cubicBezTo>
                  <a:pt x="3947" y="17987"/>
                  <a:pt x="6292" y="19963"/>
                  <a:pt x="9138" y="19963"/>
                </a:cubicBezTo>
                <a:cubicBezTo>
                  <a:pt x="11147" y="19963"/>
                  <a:pt x="12822" y="19045"/>
                  <a:pt x="13743" y="17704"/>
                </a:cubicBezTo>
                <a:cubicBezTo>
                  <a:pt x="13743" y="17704"/>
                  <a:pt x="13743" y="17704"/>
                  <a:pt x="13743" y="17704"/>
                </a:cubicBezTo>
                <a:cubicBezTo>
                  <a:pt x="13910" y="17422"/>
                  <a:pt x="14078" y="17069"/>
                  <a:pt x="14161" y="16787"/>
                </a:cubicBezTo>
                <a:cubicBezTo>
                  <a:pt x="14161" y="16787"/>
                  <a:pt x="14161" y="16787"/>
                  <a:pt x="14245" y="16787"/>
                </a:cubicBezTo>
                <a:cubicBezTo>
                  <a:pt x="14329" y="16363"/>
                  <a:pt x="14412" y="15939"/>
                  <a:pt x="14412" y="15516"/>
                </a:cubicBezTo>
                <a:close/>
                <a:moveTo>
                  <a:pt x="20273" y="12763"/>
                </a:moveTo>
                <a:cubicBezTo>
                  <a:pt x="20273" y="10504"/>
                  <a:pt x="18096" y="8669"/>
                  <a:pt x="15417" y="8669"/>
                </a:cubicBezTo>
                <a:cubicBezTo>
                  <a:pt x="13826" y="8669"/>
                  <a:pt x="12403" y="9304"/>
                  <a:pt x="11566" y="10292"/>
                </a:cubicBezTo>
                <a:cubicBezTo>
                  <a:pt x="14078" y="11069"/>
                  <a:pt x="15836" y="13116"/>
                  <a:pt x="15836" y="15516"/>
                </a:cubicBezTo>
                <a:cubicBezTo>
                  <a:pt x="15836" y="16010"/>
                  <a:pt x="15752" y="16434"/>
                  <a:pt x="15668" y="16928"/>
                </a:cubicBezTo>
                <a:cubicBezTo>
                  <a:pt x="18264" y="16787"/>
                  <a:pt x="20273" y="15022"/>
                  <a:pt x="20273" y="1276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38" name="Freeform 22"/>
          <p:cNvSpPr/>
          <p:nvPr/>
        </p:nvSpPr>
        <p:spPr>
          <a:xfrm>
            <a:off x="5092700" y="821055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72" y="10800"/>
                </a:moveTo>
                <a:cubicBezTo>
                  <a:pt x="10872" y="8712"/>
                  <a:pt x="12312" y="7488"/>
                  <a:pt x="14040" y="7488"/>
                </a:cubicBezTo>
                <a:cubicBezTo>
                  <a:pt x="15264" y="7488"/>
                  <a:pt x="16344" y="7920"/>
                  <a:pt x="16920" y="9000"/>
                </a:cubicBezTo>
                <a:cubicBezTo>
                  <a:pt x="15480" y="9792"/>
                  <a:pt x="15480" y="9792"/>
                  <a:pt x="15480" y="9792"/>
                </a:cubicBezTo>
                <a:cubicBezTo>
                  <a:pt x="15192" y="9072"/>
                  <a:pt x="14616" y="8928"/>
                  <a:pt x="14328" y="8928"/>
                </a:cubicBezTo>
                <a:cubicBezTo>
                  <a:pt x="13248" y="8928"/>
                  <a:pt x="12816" y="9720"/>
                  <a:pt x="12816" y="10800"/>
                </a:cubicBezTo>
                <a:cubicBezTo>
                  <a:pt x="12816" y="11880"/>
                  <a:pt x="13320" y="12744"/>
                  <a:pt x="14328" y="12744"/>
                </a:cubicBezTo>
                <a:cubicBezTo>
                  <a:pt x="14904" y="12744"/>
                  <a:pt x="15336" y="12528"/>
                  <a:pt x="15624" y="11808"/>
                </a:cubicBezTo>
                <a:cubicBezTo>
                  <a:pt x="16992" y="12456"/>
                  <a:pt x="16992" y="12456"/>
                  <a:pt x="16992" y="12456"/>
                </a:cubicBezTo>
                <a:cubicBezTo>
                  <a:pt x="16416" y="13464"/>
                  <a:pt x="15336" y="14184"/>
                  <a:pt x="14112" y="14184"/>
                </a:cubicBezTo>
                <a:cubicBezTo>
                  <a:pt x="12240" y="14184"/>
                  <a:pt x="10872" y="12960"/>
                  <a:pt x="10872" y="10800"/>
                </a:cubicBezTo>
                <a:close/>
                <a:moveTo>
                  <a:pt x="7920" y="14184"/>
                </a:moveTo>
                <a:cubicBezTo>
                  <a:pt x="9144" y="14184"/>
                  <a:pt x="10152" y="13464"/>
                  <a:pt x="10728" y="12456"/>
                </a:cubicBezTo>
                <a:cubicBezTo>
                  <a:pt x="9360" y="11808"/>
                  <a:pt x="9360" y="11808"/>
                  <a:pt x="9360" y="11808"/>
                </a:cubicBezTo>
                <a:cubicBezTo>
                  <a:pt x="9072" y="12528"/>
                  <a:pt x="8640" y="12744"/>
                  <a:pt x="8064" y="12744"/>
                </a:cubicBezTo>
                <a:cubicBezTo>
                  <a:pt x="7056" y="12744"/>
                  <a:pt x="6624" y="11880"/>
                  <a:pt x="6624" y="10800"/>
                </a:cubicBezTo>
                <a:cubicBezTo>
                  <a:pt x="6624" y="9720"/>
                  <a:pt x="6984" y="8928"/>
                  <a:pt x="8064" y="8928"/>
                </a:cubicBezTo>
                <a:cubicBezTo>
                  <a:pt x="8352" y="8928"/>
                  <a:pt x="8928" y="9072"/>
                  <a:pt x="9288" y="9792"/>
                </a:cubicBezTo>
                <a:cubicBezTo>
                  <a:pt x="10656" y="9000"/>
                  <a:pt x="10656" y="9000"/>
                  <a:pt x="10656" y="9000"/>
                </a:cubicBezTo>
                <a:cubicBezTo>
                  <a:pt x="10080" y="7920"/>
                  <a:pt x="9072" y="7488"/>
                  <a:pt x="7848" y="7488"/>
                </a:cubicBezTo>
                <a:cubicBezTo>
                  <a:pt x="6048" y="7488"/>
                  <a:pt x="4680" y="8712"/>
                  <a:pt x="4680" y="10800"/>
                </a:cubicBezTo>
                <a:cubicBezTo>
                  <a:pt x="4680" y="12960"/>
                  <a:pt x="5976" y="14184"/>
                  <a:pt x="7920" y="14184"/>
                </a:cubicBezTo>
                <a:close/>
                <a:moveTo>
                  <a:pt x="3168" y="18432"/>
                </a:moveTo>
                <a:cubicBezTo>
                  <a:pt x="1080" y="16344"/>
                  <a:pt x="0" y="13680"/>
                  <a:pt x="0" y="10800"/>
                </a:cubicBezTo>
                <a:cubicBezTo>
                  <a:pt x="0" y="7992"/>
                  <a:pt x="1152" y="5256"/>
                  <a:pt x="3240" y="3168"/>
                </a:cubicBezTo>
                <a:cubicBezTo>
                  <a:pt x="5256" y="1080"/>
                  <a:pt x="7848" y="0"/>
                  <a:pt x="10800" y="0"/>
                </a:cubicBezTo>
                <a:cubicBezTo>
                  <a:pt x="13752" y="0"/>
                  <a:pt x="16416" y="1080"/>
                  <a:pt x="18504" y="3168"/>
                </a:cubicBezTo>
                <a:cubicBezTo>
                  <a:pt x="20520" y="5256"/>
                  <a:pt x="21600" y="7920"/>
                  <a:pt x="21600" y="10800"/>
                </a:cubicBezTo>
                <a:cubicBezTo>
                  <a:pt x="21600" y="13752"/>
                  <a:pt x="20520" y="16416"/>
                  <a:pt x="18504" y="18360"/>
                </a:cubicBezTo>
                <a:cubicBezTo>
                  <a:pt x="16416" y="20520"/>
                  <a:pt x="13680" y="21600"/>
                  <a:pt x="10800" y="21600"/>
                </a:cubicBezTo>
                <a:cubicBezTo>
                  <a:pt x="7992" y="21600"/>
                  <a:pt x="5256" y="20520"/>
                  <a:pt x="3168" y="18432"/>
                </a:cubicBezTo>
                <a:close/>
                <a:moveTo>
                  <a:pt x="1944" y="10800"/>
                </a:moveTo>
                <a:cubicBezTo>
                  <a:pt x="1944" y="13104"/>
                  <a:pt x="2952" y="15336"/>
                  <a:pt x="4608" y="17064"/>
                </a:cubicBezTo>
                <a:cubicBezTo>
                  <a:pt x="6264" y="18720"/>
                  <a:pt x="8496" y="19656"/>
                  <a:pt x="10800" y="19656"/>
                </a:cubicBezTo>
                <a:cubicBezTo>
                  <a:pt x="13176" y="19656"/>
                  <a:pt x="15408" y="18720"/>
                  <a:pt x="17136" y="16992"/>
                </a:cubicBezTo>
                <a:cubicBezTo>
                  <a:pt x="18792" y="15408"/>
                  <a:pt x="19656" y="13248"/>
                  <a:pt x="19656" y="10800"/>
                </a:cubicBezTo>
                <a:cubicBezTo>
                  <a:pt x="19656" y="8424"/>
                  <a:pt x="18792" y="6264"/>
                  <a:pt x="17136" y="4608"/>
                </a:cubicBezTo>
                <a:cubicBezTo>
                  <a:pt x="15408" y="2880"/>
                  <a:pt x="13248" y="1944"/>
                  <a:pt x="10800" y="1944"/>
                </a:cubicBezTo>
                <a:cubicBezTo>
                  <a:pt x="8424" y="1944"/>
                  <a:pt x="6264" y="2880"/>
                  <a:pt x="4608" y="4536"/>
                </a:cubicBezTo>
                <a:cubicBezTo>
                  <a:pt x="2952" y="6264"/>
                  <a:pt x="1944" y="8496"/>
                  <a:pt x="1944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39" name="Freeform 23"/>
          <p:cNvSpPr/>
          <p:nvPr/>
        </p:nvSpPr>
        <p:spPr>
          <a:xfrm>
            <a:off x="5092700" y="939800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3392" y="21600"/>
                  <a:pt x="15768" y="20736"/>
                  <a:pt x="17640" y="19224"/>
                </a:cubicBezTo>
                <a:cubicBezTo>
                  <a:pt x="21384" y="20592"/>
                  <a:pt x="21384" y="20592"/>
                  <a:pt x="21384" y="20592"/>
                </a:cubicBezTo>
                <a:cubicBezTo>
                  <a:pt x="19800" y="16776"/>
                  <a:pt x="19800" y="16776"/>
                  <a:pt x="19800" y="16776"/>
                </a:cubicBezTo>
                <a:cubicBezTo>
                  <a:pt x="19800" y="16776"/>
                  <a:pt x="19800" y="16776"/>
                  <a:pt x="19800" y="16776"/>
                </a:cubicBezTo>
                <a:cubicBezTo>
                  <a:pt x="20952" y="15048"/>
                  <a:pt x="21600" y="13032"/>
                  <a:pt x="21600" y="10800"/>
                </a:cubicBezTo>
                <a:cubicBezTo>
                  <a:pt x="21600" y="4824"/>
                  <a:pt x="16776" y="0"/>
                  <a:pt x="10800" y="0"/>
                </a:cubicBezTo>
                <a:cubicBezTo>
                  <a:pt x="4824" y="0"/>
                  <a:pt x="0" y="4824"/>
                  <a:pt x="0" y="10800"/>
                </a:cubicBezTo>
                <a:cubicBezTo>
                  <a:pt x="0" y="16776"/>
                  <a:pt x="4824" y="21600"/>
                  <a:pt x="10800" y="21600"/>
                </a:cubicBezTo>
                <a:close/>
                <a:moveTo>
                  <a:pt x="4824" y="7992"/>
                </a:moveTo>
                <a:cubicBezTo>
                  <a:pt x="7056" y="7488"/>
                  <a:pt x="7056" y="7488"/>
                  <a:pt x="7056" y="7488"/>
                </a:cubicBezTo>
                <a:cubicBezTo>
                  <a:pt x="7704" y="6264"/>
                  <a:pt x="9000" y="5400"/>
                  <a:pt x="10512" y="5400"/>
                </a:cubicBezTo>
                <a:cubicBezTo>
                  <a:pt x="11376" y="5400"/>
                  <a:pt x="12096" y="5688"/>
                  <a:pt x="12744" y="6120"/>
                </a:cubicBezTo>
                <a:cubicBezTo>
                  <a:pt x="14904" y="5616"/>
                  <a:pt x="14904" y="5616"/>
                  <a:pt x="14904" y="5616"/>
                </a:cubicBezTo>
                <a:cubicBezTo>
                  <a:pt x="15480" y="5544"/>
                  <a:pt x="15984" y="5904"/>
                  <a:pt x="16128" y="6480"/>
                </a:cubicBezTo>
                <a:cubicBezTo>
                  <a:pt x="17568" y="12744"/>
                  <a:pt x="17568" y="12744"/>
                  <a:pt x="17568" y="12744"/>
                </a:cubicBezTo>
                <a:cubicBezTo>
                  <a:pt x="17712" y="13320"/>
                  <a:pt x="17424" y="13896"/>
                  <a:pt x="16920" y="13968"/>
                </a:cubicBezTo>
                <a:cubicBezTo>
                  <a:pt x="6840" y="16344"/>
                  <a:pt x="6840" y="16344"/>
                  <a:pt x="6840" y="16344"/>
                </a:cubicBezTo>
                <a:cubicBezTo>
                  <a:pt x="6264" y="16488"/>
                  <a:pt x="5760" y="16128"/>
                  <a:pt x="5616" y="15552"/>
                </a:cubicBezTo>
                <a:cubicBezTo>
                  <a:pt x="4176" y="9288"/>
                  <a:pt x="4176" y="9288"/>
                  <a:pt x="4176" y="9288"/>
                </a:cubicBezTo>
                <a:cubicBezTo>
                  <a:pt x="4032" y="8712"/>
                  <a:pt x="4320" y="8136"/>
                  <a:pt x="4824" y="7992"/>
                </a:cubicBezTo>
                <a:close/>
                <a:moveTo>
                  <a:pt x="11016" y="13608"/>
                </a:moveTo>
                <a:cubicBezTo>
                  <a:pt x="12528" y="13608"/>
                  <a:pt x="13752" y="12384"/>
                  <a:pt x="13752" y="10872"/>
                </a:cubicBezTo>
                <a:cubicBezTo>
                  <a:pt x="13752" y="9360"/>
                  <a:pt x="12528" y="8208"/>
                  <a:pt x="11016" y="8208"/>
                </a:cubicBezTo>
                <a:cubicBezTo>
                  <a:pt x="9504" y="8208"/>
                  <a:pt x="8280" y="9360"/>
                  <a:pt x="8280" y="10872"/>
                </a:cubicBezTo>
                <a:cubicBezTo>
                  <a:pt x="8280" y="12384"/>
                  <a:pt x="9504" y="13608"/>
                  <a:pt x="11016" y="13608"/>
                </a:cubicBezTo>
                <a:close/>
                <a:moveTo>
                  <a:pt x="11016" y="9144"/>
                </a:moveTo>
                <a:cubicBezTo>
                  <a:pt x="12024" y="9144"/>
                  <a:pt x="12744" y="9936"/>
                  <a:pt x="12744" y="10872"/>
                </a:cubicBezTo>
                <a:cubicBezTo>
                  <a:pt x="12744" y="11880"/>
                  <a:pt x="12024" y="12672"/>
                  <a:pt x="11016" y="12672"/>
                </a:cubicBezTo>
                <a:cubicBezTo>
                  <a:pt x="10080" y="12672"/>
                  <a:pt x="9288" y="11880"/>
                  <a:pt x="9288" y="10872"/>
                </a:cubicBezTo>
                <a:cubicBezTo>
                  <a:pt x="9288" y="9936"/>
                  <a:pt x="10080" y="9144"/>
                  <a:pt x="11016" y="914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40" name="Freeform 24"/>
          <p:cNvSpPr/>
          <p:nvPr/>
        </p:nvSpPr>
        <p:spPr>
          <a:xfrm>
            <a:off x="5092700" y="1058545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36" y="6624"/>
                </a:moveTo>
                <a:cubicBezTo>
                  <a:pt x="19944" y="4680"/>
                  <a:pt x="18576" y="3024"/>
                  <a:pt x="16848" y="1872"/>
                </a:cubicBezTo>
                <a:cubicBezTo>
                  <a:pt x="15984" y="1296"/>
                  <a:pt x="15048" y="792"/>
                  <a:pt x="14040" y="504"/>
                </a:cubicBezTo>
                <a:cubicBezTo>
                  <a:pt x="13032" y="216"/>
                  <a:pt x="11952" y="0"/>
                  <a:pt x="10800" y="0"/>
                </a:cubicBezTo>
                <a:cubicBezTo>
                  <a:pt x="9360" y="0"/>
                  <a:pt x="7920" y="288"/>
                  <a:pt x="6624" y="864"/>
                </a:cubicBezTo>
                <a:cubicBezTo>
                  <a:pt x="4680" y="1656"/>
                  <a:pt x="3024" y="3024"/>
                  <a:pt x="1872" y="4752"/>
                </a:cubicBezTo>
                <a:cubicBezTo>
                  <a:pt x="1296" y="5616"/>
                  <a:pt x="792" y="6624"/>
                  <a:pt x="504" y="7632"/>
                </a:cubicBezTo>
                <a:cubicBezTo>
                  <a:pt x="216" y="8640"/>
                  <a:pt x="0" y="9720"/>
                  <a:pt x="0" y="10800"/>
                </a:cubicBezTo>
                <a:cubicBezTo>
                  <a:pt x="0" y="12312"/>
                  <a:pt x="288" y="13752"/>
                  <a:pt x="864" y="15048"/>
                </a:cubicBezTo>
                <a:cubicBezTo>
                  <a:pt x="1656" y="16992"/>
                  <a:pt x="3024" y="18576"/>
                  <a:pt x="4752" y="19800"/>
                </a:cubicBezTo>
                <a:cubicBezTo>
                  <a:pt x="5616" y="20376"/>
                  <a:pt x="6624" y="20808"/>
                  <a:pt x="7632" y="21096"/>
                </a:cubicBezTo>
                <a:cubicBezTo>
                  <a:pt x="8640" y="21456"/>
                  <a:pt x="9720" y="21600"/>
                  <a:pt x="10800" y="21600"/>
                </a:cubicBezTo>
                <a:cubicBezTo>
                  <a:pt x="12312" y="21600"/>
                  <a:pt x="13752" y="21312"/>
                  <a:pt x="15048" y="20736"/>
                </a:cubicBezTo>
                <a:cubicBezTo>
                  <a:pt x="16992" y="19944"/>
                  <a:pt x="18576" y="18576"/>
                  <a:pt x="19800" y="16848"/>
                </a:cubicBezTo>
                <a:cubicBezTo>
                  <a:pt x="20376" y="15984"/>
                  <a:pt x="20808" y="15048"/>
                  <a:pt x="21096" y="14040"/>
                </a:cubicBezTo>
                <a:cubicBezTo>
                  <a:pt x="21456" y="13032"/>
                  <a:pt x="21600" y="11952"/>
                  <a:pt x="21600" y="10800"/>
                </a:cubicBezTo>
                <a:cubicBezTo>
                  <a:pt x="21600" y="9360"/>
                  <a:pt x="21312" y="7920"/>
                  <a:pt x="20736" y="6624"/>
                </a:cubicBezTo>
                <a:close/>
                <a:moveTo>
                  <a:pt x="19440" y="14472"/>
                </a:moveTo>
                <a:cubicBezTo>
                  <a:pt x="18720" y="16128"/>
                  <a:pt x="17496" y="17568"/>
                  <a:pt x="16056" y="18576"/>
                </a:cubicBezTo>
                <a:cubicBezTo>
                  <a:pt x="15264" y="19080"/>
                  <a:pt x="14472" y="19440"/>
                  <a:pt x="13608" y="19728"/>
                </a:cubicBezTo>
                <a:cubicBezTo>
                  <a:pt x="12744" y="20016"/>
                  <a:pt x="11808" y="20160"/>
                  <a:pt x="10800" y="20160"/>
                </a:cubicBezTo>
                <a:cubicBezTo>
                  <a:pt x="10800" y="20160"/>
                  <a:pt x="10800" y="20160"/>
                  <a:pt x="10800" y="20160"/>
                </a:cubicBezTo>
                <a:cubicBezTo>
                  <a:pt x="10800" y="10800"/>
                  <a:pt x="10800" y="10800"/>
                  <a:pt x="10800" y="10800"/>
                </a:cubicBezTo>
                <a:cubicBezTo>
                  <a:pt x="1512" y="10800"/>
                  <a:pt x="1512" y="10800"/>
                  <a:pt x="1512" y="10800"/>
                </a:cubicBezTo>
                <a:cubicBezTo>
                  <a:pt x="1512" y="10800"/>
                  <a:pt x="1512" y="10800"/>
                  <a:pt x="1512" y="10800"/>
                </a:cubicBezTo>
                <a:cubicBezTo>
                  <a:pt x="1512" y="9504"/>
                  <a:pt x="1728" y="8280"/>
                  <a:pt x="2232" y="7200"/>
                </a:cubicBezTo>
                <a:cubicBezTo>
                  <a:pt x="2952" y="5472"/>
                  <a:pt x="4104" y="4104"/>
                  <a:pt x="5616" y="3096"/>
                </a:cubicBezTo>
                <a:cubicBezTo>
                  <a:pt x="6336" y="2592"/>
                  <a:pt x="7128" y="2160"/>
                  <a:pt x="8064" y="1872"/>
                </a:cubicBezTo>
                <a:cubicBezTo>
                  <a:pt x="8928" y="1656"/>
                  <a:pt x="9864" y="1512"/>
                  <a:pt x="10800" y="1512"/>
                </a:cubicBezTo>
                <a:cubicBezTo>
                  <a:pt x="10800" y="10800"/>
                  <a:pt x="10800" y="10800"/>
                  <a:pt x="10800" y="10800"/>
                </a:cubicBezTo>
                <a:cubicBezTo>
                  <a:pt x="20160" y="10800"/>
                  <a:pt x="20160" y="10800"/>
                  <a:pt x="20160" y="10800"/>
                </a:cubicBezTo>
                <a:cubicBezTo>
                  <a:pt x="20160" y="12096"/>
                  <a:pt x="19872" y="13320"/>
                  <a:pt x="19440" y="1447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41" name="Freeform 25"/>
          <p:cNvSpPr/>
          <p:nvPr/>
        </p:nvSpPr>
        <p:spPr>
          <a:xfrm>
            <a:off x="5191126" y="11772900"/>
            <a:ext cx="64452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29" y="12944"/>
                </a:moveTo>
                <a:lnTo>
                  <a:pt x="14365" y="13753"/>
                </a:lnTo>
                <a:lnTo>
                  <a:pt x="14365" y="6067"/>
                </a:lnTo>
                <a:lnTo>
                  <a:pt x="19259" y="6067"/>
                </a:lnTo>
                <a:lnTo>
                  <a:pt x="10853" y="0"/>
                </a:lnTo>
                <a:lnTo>
                  <a:pt x="2234" y="6067"/>
                </a:lnTo>
                <a:lnTo>
                  <a:pt x="7129" y="6067"/>
                </a:lnTo>
                <a:lnTo>
                  <a:pt x="7129" y="7928"/>
                </a:lnTo>
                <a:lnTo>
                  <a:pt x="6065" y="7362"/>
                </a:lnTo>
                <a:lnTo>
                  <a:pt x="0" y="11811"/>
                </a:lnTo>
                <a:lnTo>
                  <a:pt x="3086" y="11811"/>
                </a:lnTo>
                <a:lnTo>
                  <a:pt x="3086" y="21600"/>
                </a:lnTo>
                <a:lnTo>
                  <a:pt x="8725" y="21600"/>
                </a:lnTo>
                <a:lnTo>
                  <a:pt x="8725" y="11811"/>
                </a:lnTo>
                <a:lnTo>
                  <a:pt x="12236" y="11811"/>
                </a:lnTo>
                <a:lnTo>
                  <a:pt x="8087" y="8737"/>
                </a:lnTo>
                <a:lnTo>
                  <a:pt x="8087" y="5097"/>
                </a:lnTo>
                <a:lnTo>
                  <a:pt x="4682" y="5097"/>
                </a:lnTo>
                <a:lnTo>
                  <a:pt x="10853" y="728"/>
                </a:lnTo>
                <a:lnTo>
                  <a:pt x="16918" y="5097"/>
                </a:lnTo>
                <a:lnTo>
                  <a:pt x="13407" y="5097"/>
                </a:lnTo>
                <a:lnTo>
                  <a:pt x="13407" y="14562"/>
                </a:lnTo>
                <a:lnTo>
                  <a:pt x="9364" y="17312"/>
                </a:lnTo>
                <a:lnTo>
                  <a:pt x="12768" y="17312"/>
                </a:lnTo>
                <a:lnTo>
                  <a:pt x="12768" y="21600"/>
                </a:lnTo>
                <a:lnTo>
                  <a:pt x="18408" y="21600"/>
                </a:lnTo>
                <a:lnTo>
                  <a:pt x="18408" y="17312"/>
                </a:lnTo>
                <a:lnTo>
                  <a:pt x="21600" y="17312"/>
                </a:lnTo>
                <a:lnTo>
                  <a:pt x="15429" y="1294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42" name="Freeform 26"/>
          <p:cNvSpPr/>
          <p:nvPr/>
        </p:nvSpPr>
        <p:spPr>
          <a:xfrm>
            <a:off x="7000875" y="1098550"/>
            <a:ext cx="84137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312" y="5400"/>
                </a:moveTo>
                <a:cubicBezTo>
                  <a:pt x="12312" y="3312"/>
                  <a:pt x="12312" y="3312"/>
                  <a:pt x="12312" y="3312"/>
                </a:cubicBezTo>
                <a:cubicBezTo>
                  <a:pt x="15192" y="3960"/>
                  <a:pt x="17280" y="5904"/>
                  <a:pt x="17928" y="9072"/>
                </a:cubicBezTo>
                <a:cubicBezTo>
                  <a:pt x="15840" y="9072"/>
                  <a:pt x="15840" y="9072"/>
                  <a:pt x="15840" y="9072"/>
                </a:cubicBezTo>
                <a:cubicBezTo>
                  <a:pt x="15336" y="7128"/>
                  <a:pt x="14040" y="5976"/>
                  <a:pt x="12312" y="5400"/>
                </a:cubicBezTo>
                <a:close/>
                <a:moveTo>
                  <a:pt x="9216" y="5400"/>
                </a:moveTo>
                <a:cubicBezTo>
                  <a:pt x="9216" y="3312"/>
                  <a:pt x="9216" y="3312"/>
                  <a:pt x="9216" y="3312"/>
                </a:cubicBezTo>
                <a:cubicBezTo>
                  <a:pt x="5832" y="3960"/>
                  <a:pt x="4104" y="5904"/>
                  <a:pt x="3456" y="9072"/>
                </a:cubicBezTo>
                <a:cubicBezTo>
                  <a:pt x="5544" y="9072"/>
                  <a:pt x="5544" y="9072"/>
                  <a:pt x="5544" y="9072"/>
                </a:cubicBezTo>
                <a:cubicBezTo>
                  <a:pt x="6048" y="7128"/>
                  <a:pt x="7560" y="5976"/>
                  <a:pt x="9216" y="5400"/>
                </a:cubicBezTo>
                <a:close/>
                <a:moveTo>
                  <a:pt x="5544" y="11952"/>
                </a:moveTo>
                <a:cubicBezTo>
                  <a:pt x="3456" y="11952"/>
                  <a:pt x="3456" y="11952"/>
                  <a:pt x="3456" y="11952"/>
                </a:cubicBezTo>
                <a:cubicBezTo>
                  <a:pt x="4104" y="15552"/>
                  <a:pt x="5832" y="17208"/>
                  <a:pt x="9216" y="17856"/>
                </a:cubicBezTo>
                <a:cubicBezTo>
                  <a:pt x="9216" y="15768"/>
                  <a:pt x="9216" y="15768"/>
                  <a:pt x="9216" y="15768"/>
                </a:cubicBezTo>
                <a:cubicBezTo>
                  <a:pt x="7560" y="15192"/>
                  <a:pt x="6048" y="13608"/>
                  <a:pt x="5544" y="11952"/>
                </a:cubicBezTo>
                <a:close/>
                <a:moveTo>
                  <a:pt x="20232" y="10584"/>
                </a:moveTo>
                <a:cubicBezTo>
                  <a:pt x="20232" y="15912"/>
                  <a:pt x="15984" y="20160"/>
                  <a:pt x="10656" y="20160"/>
                </a:cubicBezTo>
                <a:cubicBezTo>
                  <a:pt x="5400" y="20160"/>
                  <a:pt x="1152" y="15912"/>
                  <a:pt x="1152" y="10584"/>
                </a:cubicBezTo>
                <a:cubicBezTo>
                  <a:pt x="1152" y="5256"/>
                  <a:pt x="5400" y="1008"/>
                  <a:pt x="10656" y="1008"/>
                </a:cubicBezTo>
                <a:cubicBezTo>
                  <a:pt x="15984" y="1008"/>
                  <a:pt x="20232" y="5256"/>
                  <a:pt x="20232" y="10584"/>
                </a:cubicBezTo>
                <a:close/>
                <a:moveTo>
                  <a:pt x="19296" y="10584"/>
                </a:moveTo>
                <a:cubicBezTo>
                  <a:pt x="19296" y="5832"/>
                  <a:pt x="15408" y="1944"/>
                  <a:pt x="10656" y="1944"/>
                </a:cubicBezTo>
                <a:cubicBezTo>
                  <a:pt x="5976" y="1944"/>
                  <a:pt x="2088" y="5832"/>
                  <a:pt x="2088" y="10584"/>
                </a:cubicBezTo>
                <a:cubicBezTo>
                  <a:pt x="2088" y="15336"/>
                  <a:pt x="5976" y="19224"/>
                  <a:pt x="10656" y="19224"/>
                </a:cubicBezTo>
                <a:cubicBezTo>
                  <a:pt x="15408" y="19224"/>
                  <a:pt x="19296" y="15336"/>
                  <a:pt x="19296" y="10584"/>
                </a:cubicBezTo>
                <a:close/>
                <a:moveTo>
                  <a:pt x="10656" y="14976"/>
                </a:moveTo>
                <a:cubicBezTo>
                  <a:pt x="8280" y="14976"/>
                  <a:pt x="6336" y="12960"/>
                  <a:pt x="6336" y="10584"/>
                </a:cubicBezTo>
                <a:cubicBezTo>
                  <a:pt x="6336" y="8136"/>
                  <a:pt x="8280" y="6192"/>
                  <a:pt x="10656" y="6192"/>
                </a:cubicBezTo>
                <a:cubicBezTo>
                  <a:pt x="13104" y="6192"/>
                  <a:pt x="15048" y="8136"/>
                  <a:pt x="15048" y="10584"/>
                </a:cubicBezTo>
                <a:cubicBezTo>
                  <a:pt x="15048" y="12960"/>
                  <a:pt x="13104" y="14976"/>
                  <a:pt x="10656" y="14976"/>
                </a:cubicBezTo>
                <a:close/>
                <a:moveTo>
                  <a:pt x="14112" y="10584"/>
                </a:moveTo>
                <a:cubicBezTo>
                  <a:pt x="14112" y="8712"/>
                  <a:pt x="12528" y="7200"/>
                  <a:pt x="10656" y="7200"/>
                </a:cubicBezTo>
                <a:cubicBezTo>
                  <a:pt x="8856" y="7200"/>
                  <a:pt x="7272" y="8712"/>
                  <a:pt x="7272" y="10584"/>
                </a:cubicBezTo>
                <a:cubicBezTo>
                  <a:pt x="7272" y="12456"/>
                  <a:pt x="8856" y="13968"/>
                  <a:pt x="10656" y="13968"/>
                </a:cubicBezTo>
                <a:cubicBezTo>
                  <a:pt x="12528" y="13968"/>
                  <a:pt x="14112" y="12456"/>
                  <a:pt x="14112" y="10584"/>
                </a:cubicBezTo>
                <a:close/>
                <a:moveTo>
                  <a:pt x="12312" y="15768"/>
                </a:moveTo>
                <a:cubicBezTo>
                  <a:pt x="12312" y="17856"/>
                  <a:pt x="12312" y="17856"/>
                  <a:pt x="12312" y="17856"/>
                </a:cubicBezTo>
                <a:cubicBezTo>
                  <a:pt x="15192" y="17208"/>
                  <a:pt x="17280" y="15552"/>
                  <a:pt x="17928" y="11952"/>
                </a:cubicBezTo>
                <a:cubicBezTo>
                  <a:pt x="15840" y="11952"/>
                  <a:pt x="15840" y="11952"/>
                  <a:pt x="15840" y="11952"/>
                </a:cubicBezTo>
                <a:cubicBezTo>
                  <a:pt x="15336" y="13608"/>
                  <a:pt x="14040" y="15192"/>
                  <a:pt x="12312" y="15768"/>
                </a:cubicBezTo>
                <a:close/>
                <a:moveTo>
                  <a:pt x="20520" y="16200"/>
                </a:moveTo>
                <a:cubicBezTo>
                  <a:pt x="19944" y="16200"/>
                  <a:pt x="19512" y="16632"/>
                  <a:pt x="19512" y="17208"/>
                </a:cubicBezTo>
                <a:cubicBezTo>
                  <a:pt x="19512" y="17856"/>
                  <a:pt x="19944" y="18288"/>
                  <a:pt x="20520" y="18288"/>
                </a:cubicBezTo>
                <a:cubicBezTo>
                  <a:pt x="21096" y="18288"/>
                  <a:pt x="21600" y="17856"/>
                  <a:pt x="21600" y="17208"/>
                </a:cubicBezTo>
                <a:cubicBezTo>
                  <a:pt x="21600" y="16632"/>
                  <a:pt x="21096" y="16200"/>
                  <a:pt x="20520" y="16200"/>
                </a:cubicBezTo>
                <a:close/>
                <a:moveTo>
                  <a:pt x="18000" y="18864"/>
                </a:moveTo>
                <a:cubicBezTo>
                  <a:pt x="17208" y="18864"/>
                  <a:pt x="16632" y="19512"/>
                  <a:pt x="16632" y="20232"/>
                </a:cubicBezTo>
                <a:cubicBezTo>
                  <a:pt x="16632" y="21024"/>
                  <a:pt x="17208" y="21600"/>
                  <a:pt x="18000" y="21600"/>
                </a:cubicBezTo>
                <a:cubicBezTo>
                  <a:pt x="18720" y="21600"/>
                  <a:pt x="19368" y="21024"/>
                  <a:pt x="19368" y="20232"/>
                </a:cubicBezTo>
                <a:cubicBezTo>
                  <a:pt x="19368" y="19512"/>
                  <a:pt x="18720" y="18864"/>
                  <a:pt x="18000" y="18864"/>
                </a:cubicBezTo>
                <a:close/>
                <a:moveTo>
                  <a:pt x="20232" y="12744"/>
                </a:moveTo>
                <a:cubicBezTo>
                  <a:pt x="19872" y="12744"/>
                  <a:pt x="19584" y="13032"/>
                  <a:pt x="19584" y="13320"/>
                </a:cubicBezTo>
                <a:cubicBezTo>
                  <a:pt x="19584" y="13680"/>
                  <a:pt x="19872" y="13968"/>
                  <a:pt x="20232" y="13968"/>
                </a:cubicBezTo>
                <a:cubicBezTo>
                  <a:pt x="20520" y="13968"/>
                  <a:pt x="20808" y="13680"/>
                  <a:pt x="20808" y="13320"/>
                </a:cubicBezTo>
                <a:cubicBezTo>
                  <a:pt x="20808" y="13032"/>
                  <a:pt x="20520" y="12744"/>
                  <a:pt x="20232" y="12744"/>
                </a:cubicBezTo>
                <a:close/>
                <a:moveTo>
                  <a:pt x="1512" y="19944"/>
                </a:moveTo>
                <a:cubicBezTo>
                  <a:pt x="1080" y="19944"/>
                  <a:pt x="792" y="20232"/>
                  <a:pt x="792" y="20592"/>
                </a:cubicBezTo>
                <a:cubicBezTo>
                  <a:pt x="792" y="20952"/>
                  <a:pt x="1080" y="21240"/>
                  <a:pt x="1512" y="21240"/>
                </a:cubicBezTo>
                <a:cubicBezTo>
                  <a:pt x="1872" y="21240"/>
                  <a:pt x="2160" y="20952"/>
                  <a:pt x="2160" y="20592"/>
                </a:cubicBezTo>
                <a:cubicBezTo>
                  <a:pt x="2160" y="20232"/>
                  <a:pt x="1872" y="19944"/>
                  <a:pt x="1512" y="19944"/>
                </a:cubicBezTo>
                <a:close/>
                <a:moveTo>
                  <a:pt x="1296" y="16344"/>
                </a:moveTo>
                <a:cubicBezTo>
                  <a:pt x="936" y="16344"/>
                  <a:pt x="648" y="16632"/>
                  <a:pt x="648" y="16992"/>
                </a:cubicBezTo>
                <a:cubicBezTo>
                  <a:pt x="648" y="17352"/>
                  <a:pt x="936" y="17640"/>
                  <a:pt x="1296" y="17640"/>
                </a:cubicBezTo>
                <a:cubicBezTo>
                  <a:pt x="1656" y="17640"/>
                  <a:pt x="1944" y="17352"/>
                  <a:pt x="1944" y="16992"/>
                </a:cubicBezTo>
                <a:cubicBezTo>
                  <a:pt x="1944" y="16632"/>
                  <a:pt x="1656" y="16344"/>
                  <a:pt x="1296" y="16344"/>
                </a:cubicBezTo>
                <a:close/>
                <a:moveTo>
                  <a:pt x="3384" y="17928"/>
                </a:moveTo>
                <a:cubicBezTo>
                  <a:pt x="2952" y="17928"/>
                  <a:pt x="2520" y="18360"/>
                  <a:pt x="2520" y="18864"/>
                </a:cubicBezTo>
                <a:cubicBezTo>
                  <a:pt x="2520" y="19296"/>
                  <a:pt x="2952" y="19728"/>
                  <a:pt x="3384" y="19728"/>
                </a:cubicBezTo>
                <a:cubicBezTo>
                  <a:pt x="3888" y="19728"/>
                  <a:pt x="4248" y="19296"/>
                  <a:pt x="4248" y="18864"/>
                </a:cubicBezTo>
                <a:cubicBezTo>
                  <a:pt x="4248" y="18360"/>
                  <a:pt x="3888" y="17928"/>
                  <a:pt x="3384" y="17928"/>
                </a:cubicBezTo>
                <a:close/>
                <a:moveTo>
                  <a:pt x="20520" y="4752"/>
                </a:moveTo>
                <a:cubicBezTo>
                  <a:pt x="20304" y="4752"/>
                  <a:pt x="20088" y="4968"/>
                  <a:pt x="20088" y="5184"/>
                </a:cubicBezTo>
                <a:cubicBezTo>
                  <a:pt x="20088" y="5400"/>
                  <a:pt x="20304" y="5616"/>
                  <a:pt x="20520" y="5616"/>
                </a:cubicBezTo>
                <a:cubicBezTo>
                  <a:pt x="20808" y="5616"/>
                  <a:pt x="21024" y="5400"/>
                  <a:pt x="21024" y="5184"/>
                </a:cubicBezTo>
                <a:cubicBezTo>
                  <a:pt x="21024" y="4968"/>
                  <a:pt x="20808" y="4752"/>
                  <a:pt x="20520" y="4752"/>
                </a:cubicBezTo>
                <a:close/>
                <a:moveTo>
                  <a:pt x="792" y="2808"/>
                </a:moveTo>
                <a:cubicBezTo>
                  <a:pt x="360" y="2808"/>
                  <a:pt x="0" y="3168"/>
                  <a:pt x="0" y="3600"/>
                </a:cubicBezTo>
                <a:cubicBezTo>
                  <a:pt x="0" y="4032"/>
                  <a:pt x="360" y="4320"/>
                  <a:pt x="792" y="4320"/>
                </a:cubicBezTo>
                <a:cubicBezTo>
                  <a:pt x="1152" y="4320"/>
                  <a:pt x="1512" y="4032"/>
                  <a:pt x="1512" y="3600"/>
                </a:cubicBezTo>
                <a:cubicBezTo>
                  <a:pt x="1512" y="3168"/>
                  <a:pt x="1152" y="2808"/>
                  <a:pt x="792" y="2808"/>
                </a:cubicBezTo>
                <a:close/>
                <a:moveTo>
                  <a:pt x="2520" y="0"/>
                </a:moveTo>
                <a:cubicBezTo>
                  <a:pt x="2016" y="0"/>
                  <a:pt x="1584" y="432"/>
                  <a:pt x="1584" y="936"/>
                </a:cubicBezTo>
                <a:cubicBezTo>
                  <a:pt x="1584" y="1512"/>
                  <a:pt x="2016" y="1944"/>
                  <a:pt x="2520" y="1944"/>
                </a:cubicBezTo>
                <a:cubicBezTo>
                  <a:pt x="3024" y="1944"/>
                  <a:pt x="3456" y="1512"/>
                  <a:pt x="3456" y="936"/>
                </a:cubicBezTo>
                <a:cubicBezTo>
                  <a:pt x="3456" y="432"/>
                  <a:pt x="3024" y="0"/>
                  <a:pt x="2520" y="0"/>
                </a:cubicBezTo>
                <a:close/>
                <a:moveTo>
                  <a:pt x="1008" y="5976"/>
                </a:moveTo>
                <a:cubicBezTo>
                  <a:pt x="720" y="5976"/>
                  <a:pt x="504" y="6192"/>
                  <a:pt x="504" y="6480"/>
                </a:cubicBezTo>
                <a:cubicBezTo>
                  <a:pt x="504" y="6696"/>
                  <a:pt x="720" y="6912"/>
                  <a:pt x="1008" y="6912"/>
                </a:cubicBezTo>
                <a:cubicBezTo>
                  <a:pt x="1296" y="6912"/>
                  <a:pt x="1512" y="6696"/>
                  <a:pt x="1512" y="6480"/>
                </a:cubicBezTo>
                <a:cubicBezTo>
                  <a:pt x="1512" y="6192"/>
                  <a:pt x="1296" y="5976"/>
                  <a:pt x="1008" y="597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43" name="Freeform 27"/>
          <p:cNvSpPr/>
          <p:nvPr/>
        </p:nvSpPr>
        <p:spPr>
          <a:xfrm>
            <a:off x="6930290" y="2285306"/>
            <a:ext cx="984653" cy="8484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2" h="21457" extrusionOk="0">
                <a:moveTo>
                  <a:pt x="15193" y="16093"/>
                </a:moveTo>
                <a:cubicBezTo>
                  <a:pt x="15071" y="16093"/>
                  <a:pt x="15010" y="16164"/>
                  <a:pt x="14888" y="16236"/>
                </a:cubicBezTo>
                <a:cubicBezTo>
                  <a:pt x="14705" y="16522"/>
                  <a:pt x="14400" y="17023"/>
                  <a:pt x="13790" y="17738"/>
                </a:cubicBezTo>
                <a:cubicBezTo>
                  <a:pt x="12814" y="18882"/>
                  <a:pt x="12142" y="19383"/>
                  <a:pt x="11715" y="19383"/>
                </a:cubicBezTo>
                <a:cubicBezTo>
                  <a:pt x="11654" y="19383"/>
                  <a:pt x="11654" y="19383"/>
                  <a:pt x="11654" y="19383"/>
                </a:cubicBezTo>
                <a:cubicBezTo>
                  <a:pt x="11349" y="19311"/>
                  <a:pt x="11288" y="19025"/>
                  <a:pt x="11288" y="18739"/>
                </a:cubicBezTo>
                <a:cubicBezTo>
                  <a:pt x="11288" y="18310"/>
                  <a:pt x="11410" y="17952"/>
                  <a:pt x="11471" y="17595"/>
                </a:cubicBezTo>
                <a:cubicBezTo>
                  <a:pt x="12203" y="15020"/>
                  <a:pt x="13241" y="12660"/>
                  <a:pt x="14156" y="10156"/>
                </a:cubicBezTo>
                <a:cubicBezTo>
                  <a:pt x="14644" y="8797"/>
                  <a:pt x="15193" y="7510"/>
                  <a:pt x="15620" y="6223"/>
                </a:cubicBezTo>
                <a:cubicBezTo>
                  <a:pt x="15742" y="5722"/>
                  <a:pt x="15864" y="5150"/>
                  <a:pt x="15864" y="4649"/>
                </a:cubicBezTo>
                <a:cubicBezTo>
                  <a:pt x="15864" y="3791"/>
                  <a:pt x="15376" y="3290"/>
                  <a:pt x="14827" y="3147"/>
                </a:cubicBezTo>
                <a:cubicBezTo>
                  <a:pt x="14705" y="3076"/>
                  <a:pt x="14705" y="3076"/>
                  <a:pt x="14705" y="3076"/>
                </a:cubicBezTo>
                <a:cubicBezTo>
                  <a:pt x="14583" y="3076"/>
                  <a:pt x="14644" y="3290"/>
                  <a:pt x="14522" y="3862"/>
                </a:cubicBezTo>
                <a:cubicBezTo>
                  <a:pt x="14461" y="4291"/>
                  <a:pt x="14400" y="4649"/>
                  <a:pt x="14278" y="5078"/>
                </a:cubicBezTo>
                <a:cubicBezTo>
                  <a:pt x="13790" y="6938"/>
                  <a:pt x="12997" y="8583"/>
                  <a:pt x="12264" y="10299"/>
                </a:cubicBezTo>
                <a:cubicBezTo>
                  <a:pt x="12081" y="10729"/>
                  <a:pt x="12081" y="10729"/>
                  <a:pt x="12081" y="10729"/>
                </a:cubicBezTo>
                <a:cubicBezTo>
                  <a:pt x="12020" y="10585"/>
                  <a:pt x="12020" y="10585"/>
                  <a:pt x="12020" y="10585"/>
                </a:cubicBezTo>
                <a:cubicBezTo>
                  <a:pt x="11898" y="9656"/>
                  <a:pt x="11044" y="9012"/>
                  <a:pt x="10190" y="9012"/>
                </a:cubicBezTo>
                <a:cubicBezTo>
                  <a:pt x="9092" y="9012"/>
                  <a:pt x="8115" y="9870"/>
                  <a:pt x="7322" y="10800"/>
                </a:cubicBezTo>
                <a:cubicBezTo>
                  <a:pt x="6285" y="11944"/>
                  <a:pt x="5492" y="13589"/>
                  <a:pt x="5064" y="15091"/>
                </a:cubicBezTo>
                <a:cubicBezTo>
                  <a:pt x="4332" y="17881"/>
                  <a:pt x="4088" y="21385"/>
                  <a:pt x="6773" y="21457"/>
                </a:cubicBezTo>
                <a:cubicBezTo>
                  <a:pt x="7505" y="21457"/>
                  <a:pt x="8359" y="20813"/>
                  <a:pt x="9214" y="19597"/>
                </a:cubicBezTo>
                <a:cubicBezTo>
                  <a:pt x="9336" y="19383"/>
                  <a:pt x="9336" y="19383"/>
                  <a:pt x="9336" y="19383"/>
                </a:cubicBezTo>
                <a:cubicBezTo>
                  <a:pt x="9336" y="19454"/>
                  <a:pt x="9336" y="19526"/>
                  <a:pt x="9336" y="19597"/>
                </a:cubicBezTo>
                <a:cubicBezTo>
                  <a:pt x="9336" y="20456"/>
                  <a:pt x="9763" y="21457"/>
                  <a:pt x="10556" y="21457"/>
                </a:cubicBezTo>
                <a:cubicBezTo>
                  <a:pt x="11532" y="21457"/>
                  <a:pt x="12570" y="20456"/>
                  <a:pt x="14217" y="18310"/>
                </a:cubicBezTo>
                <a:cubicBezTo>
                  <a:pt x="14644" y="17738"/>
                  <a:pt x="15010" y="17237"/>
                  <a:pt x="15254" y="16736"/>
                </a:cubicBezTo>
                <a:cubicBezTo>
                  <a:pt x="15315" y="16593"/>
                  <a:pt x="15376" y="16450"/>
                  <a:pt x="15376" y="16379"/>
                </a:cubicBezTo>
                <a:cubicBezTo>
                  <a:pt x="15376" y="16164"/>
                  <a:pt x="15315" y="16093"/>
                  <a:pt x="15193" y="16093"/>
                </a:cubicBezTo>
                <a:close/>
                <a:moveTo>
                  <a:pt x="9519" y="17237"/>
                </a:moveTo>
                <a:cubicBezTo>
                  <a:pt x="9153" y="18024"/>
                  <a:pt x="8542" y="18739"/>
                  <a:pt x="8115" y="19168"/>
                </a:cubicBezTo>
                <a:cubicBezTo>
                  <a:pt x="7871" y="19454"/>
                  <a:pt x="7627" y="19526"/>
                  <a:pt x="7444" y="19526"/>
                </a:cubicBezTo>
                <a:cubicBezTo>
                  <a:pt x="6956" y="19526"/>
                  <a:pt x="6590" y="18954"/>
                  <a:pt x="6651" y="18024"/>
                </a:cubicBezTo>
                <a:cubicBezTo>
                  <a:pt x="6712" y="15807"/>
                  <a:pt x="7566" y="13446"/>
                  <a:pt x="8909" y="11658"/>
                </a:cubicBezTo>
                <a:cubicBezTo>
                  <a:pt x="9275" y="11086"/>
                  <a:pt x="9702" y="10514"/>
                  <a:pt x="10373" y="10514"/>
                </a:cubicBezTo>
                <a:cubicBezTo>
                  <a:pt x="10922" y="10514"/>
                  <a:pt x="11227" y="10872"/>
                  <a:pt x="11166" y="11587"/>
                </a:cubicBezTo>
                <a:cubicBezTo>
                  <a:pt x="11166" y="13589"/>
                  <a:pt x="10434" y="15521"/>
                  <a:pt x="9519" y="17237"/>
                </a:cubicBezTo>
                <a:close/>
                <a:moveTo>
                  <a:pt x="8664" y="2360"/>
                </a:moveTo>
                <a:cubicBezTo>
                  <a:pt x="9885" y="2003"/>
                  <a:pt x="9885" y="2003"/>
                  <a:pt x="9885" y="2003"/>
                </a:cubicBezTo>
                <a:cubicBezTo>
                  <a:pt x="10007" y="2003"/>
                  <a:pt x="10190" y="1788"/>
                  <a:pt x="10251" y="1574"/>
                </a:cubicBezTo>
                <a:cubicBezTo>
                  <a:pt x="10556" y="143"/>
                  <a:pt x="10556" y="143"/>
                  <a:pt x="10556" y="143"/>
                </a:cubicBezTo>
                <a:cubicBezTo>
                  <a:pt x="10617" y="0"/>
                  <a:pt x="10678" y="0"/>
                  <a:pt x="10739" y="143"/>
                </a:cubicBezTo>
                <a:cubicBezTo>
                  <a:pt x="11044" y="1574"/>
                  <a:pt x="11044" y="1574"/>
                  <a:pt x="11044" y="1574"/>
                </a:cubicBezTo>
                <a:cubicBezTo>
                  <a:pt x="11105" y="1788"/>
                  <a:pt x="11227" y="2003"/>
                  <a:pt x="11410" y="2003"/>
                </a:cubicBezTo>
                <a:cubicBezTo>
                  <a:pt x="12631" y="2360"/>
                  <a:pt x="12631" y="2360"/>
                  <a:pt x="12631" y="2360"/>
                </a:cubicBezTo>
                <a:cubicBezTo>
                  <a:pt x="12753" y="2432"/>
                  <a:pt x="12753" y="2503"/>
                  <a:pt x="12631" y="2575"/>
                </a:cubicBezTo>
                <a:cubicBezTo>
                  <a:pt x="11410" y="2932"/>
                  <a:pt x="11410" y="2932"/>
                  <a:pt x="11410" y="2932"/>
                </a:cubicBezTo>
                <a:cubicBezTo>
                  <a:pt x="11227" y="3004"/>
                  <a:pt x="11105" y="3219"/>
                  <a:pt x="11044" y="3433"/>
                </a:cubicBezTo>
                <a:cubicBezTo>
                  <a:pt x="10739" y="4792"/>
                  <a:pt x="10739" y="4792"/>
                  <a:pt x="10739" y="4792"/>
                </a:cubicBezTo>
                <a:cubicBezTo>
                  <a:pt x="10678" y="5007"/>
                  <a:pt x="10617" y="5007"/>
                  <a:pt x="10556" y="4792"/>
                </a:cubicBezTo>
                <a:cubicBezTo>
                  <a:pt x="10251" y="3433"/>
                  <a:pt x="10251" y="3433"/>
                  <a:pt x="10251" y="3433"/>
                </a:cubicBezTo>
                <a:cubicBezTo>
                  <a:pt x="10190" y="3219"/>
                  <a:pt x="10007" y="3004"/>
                  <a:pt x="9885" y="2932"/>
                </a:cubicBezTo>
                <a:cubicBezTo>
                  <a:pt x="8664" y="2575"/>
                  <a:pt x="8664" y="2575"/>
                  <a:pt x="8664" y="2575"/>
                </a:cubicBezTo>
                <a:cubicBezTo>
                  <a:pt x="8481" y="2503"/>
                  <a:pt x="8481" y="2432"/>
                  <a:pt x="8664" y="2360"/>
                </a:cubicBezTo>
                <a:close/>
                <a:moveTo>
                  <a:pt x="5247" y="12302"/>
                </a:moveTo>
                <a:cubicBezTo>
                  <a:pt x="4576" y="9012"/>
                  <a:pt x="4576" y="9012"/>
                  <a:pt x="4576" y="9012"/>
                </a:cubicBezTo>
                <a:cubicBezTo>
                  <a:pt x="4454" y="8511"/>
                  <a:pt x="3966" y="7939"/>
                  <a:pt x="3478" y="7796"/>
                </a:cubicBezTo>
                <a:cubicBezTo>
                  <a:pt x="366" y="6866"/>
                  <a:pt x="366" y="6866"/>
                  <a:pt x="366" y="6866"/>
                </a:cubicBezTo>
                <a:cubicBezTo>
                  <a:pt x="-122" y="6723"/>
                  <a:pt x="-122" y="6437"/>
                  <a:pt x="366" y="6294"/>
                </a:cubicBezTo>
                <a:cubicBezTo>
                  <a:pt x="3478" y="5364"/>
                  <a:pt x="3478" y="5364"/>
                  <a:pt x="3478" y="5364"/>
                </a:cubicBezTo>
                <a:cubicBezTo>
                  <a:pt x="3966" y="5221"/>
                  <a:pt x="4454" y="4649"/>
                  <a:pt x="4576" y="4077"/>
                </a:cubicBezTo>
                <a:cubicBezTo>
                  <a:pt x="5370" y="429"/>
                  <a:pt x="5370" y="429"/>
                  <a:pt x="5370" y="429"/>
                </a:cubicBezTo>
                <a:cubicBezTo>
                  <a:pt x="5492" y="-143"/>
                  <a:pt x="5675" y="-143"/>
                  <a:pt x="5797" y="429"/>
                </a:cubicBezTo>
                <a:cubicBezTo>
                  <a:pt x="6651" y="4077"/>
                  <a:pt x="6651" y="4077"/>
                  <a:pt x="6651" y="4077"/>
                </a:cubicBezTo>
                <a:cubicBezTo>
                  <a:pt x="6773" y="4649"/>
                  <a:pt x="7200" y="5221"/>
                  <a:pt x="7688" y="5364"/>
                </a:cubicBezTo>
                <a:cubicBezTo>
                  <a:pt x="10861" y="6294"/>
                  <a:pt x="10861" y="6294"/>
                  <a:pt x="10861" y="6294"/>
                </a:cubicBezTo>
                <a:cubicBezTo>
                  <a:pt x="11288" y="6437"/>
                  <a:pt x="11288" y="6723"/>
                  <a:pt x="10861" y="6866"/>
                </a:cubicBezTo>
                <a:cubicBezTo>
                  <a:pt x="7688" y="7796"/>
                  <a:pt x="7688" y="7796"/>
                  <a:pt x="7688" y="7796"/>
                </a:cubicBezTo>
                <a:cubicBezTo>
                  <a:pt x="7200" y="7939"/>
                  <a:pt x="6773" y="8511"/>
                  <a:pt x="6651" y="9012"/>
                </a:cubicBezTo>
                <a:cubicBezTo>
                  <a:pt x="6285" y="10729"/>
                  <a:pt x="6285" y="10729"/>
                  <a:pt x="6285" y="10729"/>
                </a:cubicBezTo>
                <a:cubicBezTo>
                  <a:pt x="5919" y="11229"/>
                  <a:pt x="5553" y="11730"/>
                  <a:pt x="5247" y="12302"/>
                </a:cubicBezTo>
                <a:close/>
                <a:moveTo>
                  <a:pt x="19342" y="13303"/>
                </a:moveTo>
                <a:cubicBezTo>
                  <a:pt x="21173" y="13947"/>
                  <a:pt x="21173" y="13947"/>
                  <a:pt x="21173" y="13947"/>
                </a:cubicBezTo>
                <a:cubicBezTo>
                  <a:pt x="21478" y="14019"/>
                  <a:pt x="21478" y="14162"/>
                  <a:pt x="21173" y="14233"/>
                </a:cubicBezTo>
                <a:cubicBezTo>
                  <a:pt x="19342" y="14805"/>
                  <a:pt x="19342" y="14805"/>
                  <a:pt x="19342" y="14805"/>
                </a:cubicBezTo>
                <a:cubicBezTo>
                  <a:pt x="19037" y="14877"/>
                  <a:pt x="18793" y="15234"/>
                  <a:pt x="18671" y="15521"/>
                </a:cubicBezTo>
                <a:cubicBezTo>
                  <a:pt x="18183" y="17738"/>
                  <a:pt x="18183" y="17738"/>
                  <a:pt x="18183" y="17738"/>
                </a:cubicBezTo>
                <a:cubicBezTo>
                  <a:pt x="18122" y="18024"/>
                  <a:pt x="18000" y="18024"/>
                  <a:pt x="17939" y="17738"/>
                </a:cubicBezTo>
                <a:cubicBezTo>
                  <a:pt x="17451" y="15521"/>
                  <a:pt x="17451" y="15521"/>
                  <a:pt x="17451" y="15521"/>
                </a:cubicBezTo>
                <a:cubicBezTo>
                  <a:pt x="17390" y="15234"/>
                  <a:pt x="17085" y="14877"/>
                  <a:pt x="16841" y="14805"/>
                </a:cubicBezTo>
                <a:cubicBezTo>
                  <a:pt x="14949" y="14233"/>
                  <a:pt x="14949" y="14233"/>
                  <a:pt x="14949" y="14233"/>
                </a:cubicBezTo>
                <a:cubicBezTo>
                  <a:pt x="14705" y="14162"/>
                  <a:pt x="14705" y="14019"/>
                  <a:pt x="14949" y="13947"/>
                </a:cubicBezTo>
                <a:cubicBezTo>
                  <a:pt x="16841" y="13303"/>
                  <a:pt x="16841" y="13303"/>
                  <a:pt x="16841" y="13303"/>
                </a:cubicBezTo>
                <a:cubicBezTo>
                  <a:pt x="17085" y="13232"/>
                  <a:pt x="17390" y="12946"/>
                  <a:pt x="17451" y="12588"/>
                </a:cubicBezTo>
                <a:cubicBezTo>
                  <a:pt x="17939" y="10371"/>
                  <a:pt x="17939" y="10371"/>
                  <a:pt x="17939" y="10371"/>
                </a:cubicBezTo>
                <a:cubicBezTo>
                  <a:pt x="18000" y="10085"/>
                  <a:pt x="18122" y="10085"/>
                  <a:pt x="18183" y="10371"/>
                </a:cubicBezTo>
                <a:cubicBezTo>
                  <a:pt x="18671" y="12588"/>
                  <a:pt x="18671" y="12588"/>
                  <a:pt x="18671" y="12588"/>
                </a:cubicBezTo>
                <a:cubicBezTo>
                  <a:pt x="18793" y="12946"/>
                  <a:pt x="19037" y="13232"/>
                  <a:pt x="19342" y="1330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44" name="Freeform 28"/>
          <p:cNvSpPr/>
          <p:nvPr/>
        </p:nvSpPr>
        <p:spPr>
          <a:xfrm>
            <a:off x="6861331" y="3581400"/>
            <a:ext cx="1120619" cy="628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548" h="21600" extrusionOk="0">
                <a:moveTo>
                  <a:pt x="6598" y="3795"/>
                </a:moveTo>
                <a:cubicBezTo>
                  <a:pt x="6549" y="3795"/>
                  <a:pt x="6500" y="3795"/>
                  <a:pt x="6451" y="3795"/>
                </a:cubicBezTo>
                <a:cubicBezTo>
                  <a:pt x="5523" y="0"/>
                  <a:pt x="5523" y="0"/>
                  <a:pt x="5523" y="0"/>
                </a:cubicBezTo>
                <a:cubicBezTo>
                  <a:pt x="2737" y="584"/>
                  <a:pt x="2737" y="584"/>
                  <a:pt x="2737" y="584"/>
                </a:cubicBezTo>
                <a:cubicBezTo>
                  <a:pt x="3861" y="5254"/>
                  <a:pt x="3861" y="5254"/>
                  <a:pt x="3861" y="5254"/>
                </a:cubicBezTo>
                <a:cubicBezTo>
                  <a:pt x="-2052" y="10119"/>
                  <a:pt x="587" y="21600"/>
                  <a:pt x="587" y="21600"/>
                </a:cubicBezTo>
                <a:cubicBezTo>
                  <a:pt x="9530" y="16443"/>
                  <a:pt x="9530" y="16443"/>
                  <a:pt x="9530" y="16443"/>
                </a:cubicBezTo>
                <a:cubicBezTo>
                  <a:pt x="7086" y="6422"/>
                  <a:pt x="7086" y="6422"/>
                  <a:pt x="7086" y="6422"/>
                </a:cubicBezTo>
                <a:cubicBezTo>
                  <a:pt x="11485" y="3892"/>
                  <a:pt x="15199" y="9049"/>
                  <a:pt x="15199" y="9049"/>
                </a:cubicBezTo>
                <a:cubicBezTo>
                  <a:pt x="12169" y="10703"/>
                  <a:pt x="12169" y="10703"/>
                  <a:pt x="12169" y="10703"/>
                </a:cubicBezTo>
                <a:cubicBezTo>
                  <a:pt x="11289" y="7492"/>
                  <a:pt x="11289" y="7492"/>
                  <a:pt x="11289" y="7492"/>
                </a:cubicBezTo>
                <a:cubicBezTo>
                  <a:pt x="10458" y="7200"/>
                  <a:pt x="9530" y="7103"/>
                  <a:pt x="8504" y="7395"/>
                </a:cubicBezTo>
                <a:cubicBezTo>
                  <a:pt x="10605" y="15859"/>
                  <a:pt x="10605" y="15859"/>
                  <a:pt x="10605" y="15859"/>
                </a:cubicBezTo>
                <a:cubicBezTo>
                  <a:pt x="19548" y="10703"/>
                  <a:pt x="19548" y="10703"/>
                  <a:pt x="19548" y="10703"/>
                </a:cubicBezTo>
                <a:cubicBezTo>
                  <a:pt x="19548" y="10703"/>
                  <a:pt x="16323" y="486"/>
                  <a:pt x="6598" y="3795"/>
                </a:cubicBezTo>
                <a:close/>
                <a:moveTo>
                  <a:pt x="2981" y="15665"/>
                </a:moveTo>
                <a:cubicBezTo>
                  <a:pt x="2981" y="15665"/>
                  <a:pt x="2151" y="11870"/>
                  <a:pt x="4643" y="8562"/>
                </a:cubicBezTo>
                <a:cubicBezTo>
                  <a:pt x="6011" y="14011"/>
                  <a:pt x="6011" y="14011"/>
                  <a:pt x="6011" y="14011"/>
                </a:cubicBezTo>
                <a:lnTo>
                  <a:pt x="2981" y="1566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45" name="Freeform 29"/>
          <p:cNvSpPr/>
          <p:nvPr/>
        </p:nvSpPr>
        <p:spPr>
          <a:xfrm>
            <a:off x="6861175" y="4683126"/>
            <a:ext cx="1120777" cy="8032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94" y="0"/>
                </a:moveTo>
                <a:lnTo>
                  <a:pt x="3794" y="5379"/>
                </a:lnTo>
                <a:lnTo>
                  <a:pt x="0" y="5379"/>
                </a:lnTo>
                <a:lnTo>
                  <a:pt x="0" y="16136"/>
                </a:lnTo>
                <a:lnTo>
                  <a:pt x="5997" y="16136"/>
                </a:lnTo>
                <a:lnTo>
                  <a:pt x="5997" y="0"/>
                </a:lnTo>
                <a:lnTo>
                  <a:pt x="3794" y="0"/>
                </a:lnTo>
                <a:close/>
                <a:moveTo>
                  <a:pt x="2142" y="13404"/>
                </a:moveTo>
                <a:lnTo>
                  <a:pt x="2142" y="8025"/>
                </a:lnTo>
                <a:lnTo>
                  <a:pt x="3794" y="8025"/>
                </a:lnTo>
                <a:lnTo>
                  <a:pt x="3794" y="13404"/>
                </a:lnTo>
                <a:lnTo>
                  <a:pt x="2142" y="13404"/>
                </a:lnTo>
                <a:close/>
                <a:moveTo>
                  <a:pt x="6486" y="5379"/>
                </a:moveTo>
                <a:lnTo>
                  <a:pt x="8628" y="5379"/>
                </a:lnTo>
                <a:lnTo>
                  <a:pt x="8628" y="16136"/>
                </a:lnTo>
                <a:lnTo>
                  <a:pt x="6486" y="16136"/>
                </a:lnTo>
                <a:lnTo>
                  <a:pt x="6486" y="5379"/>
                </a:lnTo>
                <a:close/>
                <a:moveTo>
                  <a:pt x="6486" y="0"/>
                </a:moveTo>
                <a:lnTo>
                  <a:pt x="8628" y="0"/>
                </a:lnTo>
                <a:lnTo>
                  <a:pt x="8628" y="2988"/>
                </a:lnTo>
                <a:lnTo>
                  <a:pt x="6486" y="2988"/>
                </a:lnTo>
                <a:lnTo>
                  <a:pt x="6486" y="0"/>
                </a:lnTo>
                <a:close/>
                <a:moveTo>
                  <a:pt x="15420" y="5379"/>
                </a:moveTo>
                <a:lnTo>
                  <a:pt x="9607" y="5379"/>
                </a:lnTo>
                <a:lnTo>
                  <a:pt x="9607" y="16136"/>
                </a:lnTo>
                <a:lnTo>
                  <a:pt x="13217" y="16136"/>
                </a:lnTo>
                <a:lnTo>
                  <a:pt x="13217" y="18526"/>
                </a:lnTo>
                <a:lnTo>
                  <a:pt x="9607" y="18526"/>
                </a:lnTo>
                <a:lnTo>
                  <a:pt x="9607" y="21600"/>
                </a:lnTo>
                <a:lnTo>
                  <a:pt x="15420" y="21600"/>
                </a:lnTo>
                <a:lnTo>
                  <a:pt x="15420" y="5379"/>
                </a:lnTo>
                <a:close/>
                <a:moveTo>
                  <a:pt x="11748" y="13404"/>
                </a:moveTo>
                <a:lnTo>
                  <a:pt x="11748" y="8025"/>
                </a:lnTo>
                <a:lnTo>
                  <a:pt x="13217" y="8025"/>
                </a:lnTo>
                <a:lnTo>
                  <a:pt x="13217" y="13404"/>
                </a:lnTo>
                <a:lnTo>
                  <a:pt x="11748" y="13404"/>
                </a:lnTo>
                <a:close/>
                <a:moveTo>
                  <a:pt x="21600" y="5379"/>
                </a:moveTo>
                <a:lnTo>
                  <a:pt x="15909" y="5379"/>
                </a:lnTo>
                <a:lnTo>
                  <a:pt x="15909" y="16136"/>
                </a:lnTo>
                <a:lnTo>
                  <a:pt x="19703" y="16136"/>
                </a:lnTo>
                <a:lnTo>
                  <a:pt x="19703" y="18526"/>
                </a:lnTo>
                <a:lnTo>
                  <a:pt x="15909" y="18526"/>
                </a:lnTo>
                <a:lnTo>
                  <a:pt x="15909" y="21600"/>
                </a:lnTo>
                <a:lnTo>
                  <a:pt x="21600" y="21600"/>
                </a:lnTo>
                <a:lnTo>
                  <a:pt x="21600" y="5379"/>
                </a:lnTo>
                <a:close/>
                <a:moveTo>
                  <a:pt x="19703" y="13404"/>
                </a:moveTo>
                <a:lnTo>
                  <a:pt x="18051" y="13404"/>
                </a:lnTo>
                <a:lnTo>
                  <a:pt x="18051" y="8025"/>
                </a:lnTo>
                <a:lnTo>
                  <a:pt x="19703" y="8025"/>
                </a:lnTo>
                <a:lnTo>
                  <a:pt x="19703" y="1340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46" name="Freeform 30"/>
          <p:cNvSpPr/>
          <p:nvPr/>
        </p:nvSpPr>
        <p:spPr>
          <a:xfrm>
            <a:off x="6946900" y="5848350"/>
            <a:ext cx="94932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692"/>
                </a:moveTo>
                <a:lnTo>
                  <a:pt x="18783" y="4692"/>
                </a:lnTo>
                <a:lnTo>
                  <a:pt x="18783" y="0"/>
                </a:lnTo>
                <a:lnTo>
                  <a:pt x="10764" y="0"/>
                </a:lnTo>
                <a:lnTo>
                  <a:pt x="10764" y="4692"/>
                </a:lnTo>
                <a:lnTo>
                  <a:pt x="8019" y="4692"/>
                </a:lnTo>
                <a:lnTo>
                  <a:pt x="8019" y="10760"/>
                </a:lnTo>
                <a:lnTo>
                  <a:pt x="1445" y="10760"/>
                </a:lnTo>
                <a:lnTo>
                  <a:pt x="1445" y="4692"/>
                </a:lnTo>
                <a:lnTo>
                  <a:pt x="0" y="4692"/>
                </a:lnTo>
                <a:lnTo>
                  <a:pt x="0" y="10840"/>
                </a:lnTo>
                <a:lnTo>
                  <a:pt x="1445" y="10840"/>
                </a:lnTo>
                <a:lnTo>
                  <a:pt x="1445" y="12539"/>
                </a:lnTo>
                <a:lnTo>
                  <a:pt x="3973" y="12539"/>
                </a:lnTo>
                <a:lnTo>
                  <a:pt x="3973" y="15290"/>
                </a:lnTo>
                <a:lnTo>
                  <a:pt x="2890" y="15290"/>
                </a:lnTo>
                <a:lnTo>
                  <a:pt x="2890" y="16989"/>
                </a:lnTo>
                <a:lnTo>
                  <a:pt x="6502" y="16989"/>
                </a:lnTo>
                <a:lnTo>
                  <a:pt x="6502" y="19901"/>
                </a:lnTo>
                <a:lnTo>
                  <a:pt x="2890" y="19901"/>
                </a:lnTo>
                <a:lnTo>
                  <a:pt x="2890" y="16989"/>
                </a:lnTo>
                <a:lnTo>
                  <a:pt x="1445" y="16989"/>
                </a:lnTo>
                <a:lnTo>
                  <a:pt x="1445" y="21600"/>
                </a:lnTo>
                <a:lnTo>
                  <a:pt x="7946" y="21600"/>
                </a:lnTo>
                <a:lnTo>
                  <a:pt x="7946" y="16989"/>
                </a:lnTo>
                <a:lnTo>
                  <a:pt x="6502" y="16989"/>
                </a:lnTo>
                <a:lnTo>
                  <a:pt x="6502" y="15290"/>
                </a:lnTo>
                <a:lnTo>
                  <a:pt x="5418" y="15290"/>
                </a:lnTo>
                <a:lnTo>
                  <a:pt x="5418" y="12539"/>
                </a:lnTo>
                <a:lnTo>
                  <a:pt x="9536" y="12539"/>
                </a:lnTo>
                <a:lnTo>
                  <a:pt x="9536" y="21519"/>
                </a:lnTo>
                <a:lnTo>
                  <a:pt x="10908" y="21519"/>
                </a:lnTo>
                <a:lnTo>
                  <a:pt x="10908" y="21600"/>
                </a:lnTo>
                <a:lnTo>
                  <a:pt x="20300" y="21600"/>
                </a:lnTo>
                <a:lnTo>
                  <a:pt x="20300" y="12054"/>
                </a:lnTo>
                <a:lnTo>
                  <a:pt x="21600" y="12054"/>
                </a:lnTo>
                <a:lnTo>
                  <a:pt x="21600" y="4692"/>
                </a:lnTo>
                <a:close/>
                <a:moveTo>
                  <a:pt x="17338" y="1537"/>
                </a:moveTo>
                <a:lnTo>
                  <a:pt x="17338" y="7604"/>
                </a:lnTo>
                <a:lnTo>
                  <a:pt x="12209" y="7604"/>
                </a:lnTo>
                <a:lnTo>
                  <a:pt x="12209" y="1537"/>
                </a:lnTo>
                <a:lnTo>
                  <a:pt x="17338" y="1537"/>
                </a:lnTo>
                <a:close/>
                <a:moveTo>
                  <a:pt x="15676" y="19901"/>
                </a:moveTo>
                <a:lnTo>
                  <a:pt x="15676" y="15290"/>
                </a:lnTo>
                <a:lnTo>
                  <a:pt x="14304" y="15290"/>
                </a:lnTo>
                <a:lnTo>
                  <a:pt x="14304" y="19901"/>
                </a:lnTo>
                <a:lnTo>
                  <a:pt x="10981" y="19901"/>
                </a:lnTo>
                <a:lnTo>
                  <a:pt x="10981" y="10760"/>
                </a:lnTo>
                <a:lnTo>
                  <a:pt x="9464" y="10760"/>
                </a:lnTo>
                <a:lnTo>
                  <a:pt x="9464" y="6391"/>
                </a:lnTo>
                <a:lnTo>
                  <a:pt x="10764" y="6391"/>
                </a:lnTo>
                <a:lnTo>
                  <a:pt x="10764" y="9303"/>
                </a:lnTo>
                <a:lnTo>
                  <a:pt x="18783" y="9303"/>
                </a:lnTo>
                <a:lnTo>
                  <a:pt x="18783" y="6391"/>
                </a:lnTo>
                <a:lnTo>
                  <a:pt x="20083" y="6391"/>
                </a:lnTo>
                <a:lnTo>
                  <a:pt x="20083" y="10840"/>
                </a:lnTo>
                <a:lnTo>
                  <a:pt x="18855" y="10840"/>
                </a:lnTo>
                <a:lnTo>
                  <a:pt x="18855" y="19901"/>
                </a:lnTo>
                <a:lnTo>
                  <a:pt x="15676" y="19901"/>
                </a:lnTo>
                <a:close/>
                <a:moveTo>
                  <a:pt x="6502" y="4692"/>
                </a:moveTo>
                <a:lnTo>
                  <a:pt x="6502" y="3074"/>
                </a:lnTo>
                <a:lnTo>
                  <a:pt x="8019" y="3074"/>
                </a:lnTo>
                <a:lnTo>
                  <a:pt x="8019" y="4692"/>
                </a:lnTo>
                <a:lnTo>
                  <a:pt x="6502" y="4692"/>
                </a:lnTo>
                <a:close/>
                <a:moveTo>
                  <a:pt x="6502" y="3074"/>
                </a:moveTo>
                <a:lnTo>
                  <a:pt x="2890" y="3074"/>
                </a:lnTo>
                <a:lnTo>
                  <a:pt x="2890" y="1375"/>
                </a:lnTo>
                <a:lnTo>
                  <a:pt x="6502" y="1375"/>
                </a:lnTo>
                <a:lnTo>
                  <a:pt x="6502" y="3074"/>
                </a:lnTo>
                <a:close/>
                <a:moveTo>
                  <a:pt x="2890" y="4692"/>
                </a:moveTo>
                <a:lnTo>
                  <a:pt x="1445" y="4692"/>
                </a:lnTo>
                <a:lnTo>
                  <a:pt x="1445" y="3074"/>
                </a:lnTo>
                <a:lnTo>
                  <a:pt x="2890" y="3074"/>
                </a:lnTo>
                <a:lnTo>
                  <a:pt x="2890" y="469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47" name="Freeform 31"/>
          <p:cNvSpPr/>
          <p:nvPr/>
        </p:nvSpPr>
        <p:spPr>
          <a:xfrm>
            <a:off x="7188200" y="7023100"/>
            <a:ext cx="46672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280"/>
                </a:moveTo>
                <a:cubicBezTo>
                  <a:pt x="15745" y="8208"/>
                  <a:pt x="18347" y="6768"/>
                  <a:pt x="20819" y="5472"/>
                </a:cubicBezTo>
                <a:cubicBezTo>
                  <a:pt x="20819" y="21600"/>
                  <a:pt x="20819" y="21600"/>
                  <a:pt x="20819" y="21600"/>
                </a:cubicBezTo>
                <a:cubicBezTo>
                  <a:pt x="15875" y="21600"/>
                  <a:pt x="15875" y="21600"/>
                  <a:pt x="15875" y="21600"/>
                </a:cubicBezTo>
                <a:cubicBezTo>
                  <a:pt x="15875" y="20952"/>
                  <a:pt x="15875" y="20304"/>
                  <a:pt x="15875" y="19656"/>
                </a:cubicBezTo>
                <a:cubicBezTo>
                  <a:pt x="15875" y="15120"/>
                  <a:pt x="15875" y="15120"/>
                  <a:pt x="15875" y="15120"/>
                </a:cubicBezTo>
                <a:cubicBezTo>
                  <a:pt x="15875" y="13392"/>
                  <a:pt x="15875" y="11736"/>
                  <a:pt x="16005" y="10008"/>
                </a:cubicBezTo>
                <a:cubicBezTo>
                  <a:pt x="15224" y="10152"/>
                  <a:pt x="14443" y="10296"/>
                  <a:pt x="13663" y="10440"/>
                </a:cubicBezTo>
                <a:cubicBezTo>
                  <a:pt x="10930" y="10872"/>
                  <a:pt x="7547" y="10656"/>
                  <a:pt x="5465" y="10008"/>
                </a:cubicBezTo>
                <a:cubicBezTo>
                  <a:pt x="5465" y="10800"/>
                  <a:pt x="5595" y="11592"/>
                  <a:pt x="5595" y="12384"/>
                </a:cubicBezTo>
                <a:cubicBezTo>
                  <a:pt x="5595" y="20808"/>
                  <a:pt x="5595" y="20808"/>
                  <a:pt x="5595" y="20808"/>
                </a:cubicBezTo>
                <a:cubicBezTo>
                  <a:pt x="5595" y="21096"/>
                  <a:pt x="5595" y="21312"/>
                  <a:pt x="5465" y="21600"/>
                </a:cubicBezTo>
                <a:cubicBezTo>
                  <a:pt x="651" y="21600"/>
                  <a:pt x="651" y="21600"/>
                  <a:pt x="651" y="21600"/>
                </a:cubicBezTo>
                <a:cubicBezTo>
                  <a:pt x="651" y="5400"/>
                  <a:pt x="651" y="5400"/>
                  <a:pt x="651" y="5400"/>
                </a:cubicBezTo>
                <a:cubicBezTo>
                  <a:pt x="3123" y="6912"/>
                  <a:pt x="5855" y="8280"/>
                  <a:pt x="10800" y="8280"/>
                </a:cubicBezTo>
                <a:close/>
                <a:moveTo>
                  <a:pt x="18477" y="3600"/>
                </a:moveTo>
                <a:cubicBezTo>
                  <a:pt x="20299" y="3600"/>
                  <a:pt x="21600" y="2736"/>
                  <a:pt x="21600" y="1800"/>
                </a:cubicBezTo>
                <a:cubicBezTo>
                  <a:pt x="21600" y="792"/>
                  <a:pt x="20299" y="0"/>
                  <a:pt x="18477" y="0"/>
                </a:cubicBezTo>
                <a:cubicBezTo>
                  <a:pt x="16786" y="0"/>
                  <a:pt x="15354" y="792"/>
                  <a:pt x="15354" y="1800"/>
                </a:cubicBezTo>
                <a:cubicBezTo>
                  <a:pt x="15354" y="2736"/>
                  <a:pt x="16786" y="3600"/>
                  <a:pt x="18477" y="3600"/>
                </a:cubicBezTo>
                <a:close/>
                <a:moveTo>
                  <a:pt x="3123" y="3600"/>
                </a:moveTo>
                <a:cubicBezTo>
                  <a:pt x="4814" y="3600"/>
                  <a:pt x="6246" y="2736"/>
                  <a:pt x="6246" y="1800"/>
                </a:cubicBezTo>
                <a:cubicBezTo>
                  <a:pt x="6246" y="792"/>
                  <a:pt x="4814" y="0"/>
                  <a:pt x="3123" y="0"/>
                </a:cubicBezTo>
                <a:cubicBezTo>
                  <a:pt x="1431" y="0"/>
                  <a:pt x="0" y="792"/>
                  <a:pt x="0" y="1800"/>
                </a:cubicBezTo>
                <a:cubicBezTo>
                  <a:pt x="0" y="2736"/>
                  <a:pt x="1431" y="3600"/>
                  <a:pt x="3123" y="3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48" name="Freeform 32"/>
          <p:cNvSpPr/>
          <p:nvPr/>
        </p:nvSpPr>
        <p:spPr>
          <a:xfrm>
            <a:off x="7000875" y="8210550"/>
            <a:ext cx="84137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24" y="0"/>
                  <a:pt x="0" y="4824"/>
                  <a:pt x="0" y="10800"/>
                </a:cubicBezTo>
                <a:cubicBezTo>
                  <a:pt x="0" y="16776"/>
                  <a:pt x="4824" y="21600"/>
                  <a:pt x="10800" y="21600"/>
                </a:cubicBezTo>
                <a:cubicBezTo>
                  <a:pt x="16776" y="21600"/>
                  <a:pt x="21600" y="16776"/>
                  <a:pt x="21600" y="10800"/>
                </a:cubicBezTo>
                <a:cubicBezTo>
                  <a:pt x="21600" y="4824"/>
                  <a:pt x="16776" y="0"/>
                  <a:pt x="10800" y="0"/>
                </a:cubicBezTo>
                <a:close/>
                <a:moveTo>
                  <a:pt x="17424" y="5616"/>
                </a:moveTo>
                <a:cubicBezTo>
                  <a:pt x="18504" y="6984"/>
                  <a:pt x="19152" y="8640"/>
                  <a:pt x="19224" y="10440"/>
                </a:cubicBezTo>
                <a:cubicBezTo>
                  <a:pt x="18000" y="10152"/>
                  <a:pt x="16848" y="10008"/>
                  <a:pt x="15768" y="10008"/>
                </a:cubicBezTo>
                <a:cubicBezTo>
                  <a:pt x="15768" y="10008"/>
                  <a:pt x="15768" y="10008"/>
                  <a:pt x="15768" y="10008"/>
                </a:cubicBezTo>
                <a:cubicBezTo>
                  <a:pt x="15768" y="10008"/>
                  <a:pt x="15768" y="10008"/>
                  <a:pt x="15768" y="10008"/>
                </a:cubicBezTo>
                <a:cubicBezTo>
                  <a:pt x="14904" y="10008"/>
                  <a:pt x="14112" y="10080"/>
                  <a:pt x="13320" y="10224"/>
                </a:cubicBezTo>
                <a:cubicBezTo>
                  <a:pt x="13176" y="9792"/>
                  <a:pt x="12960" y="9360"/>
                  <a:pt x="12744" y="8928"/>
                </a:cubicBezTo>
                <a:cubicBezTo>
                  <a:pt x="14472" y="8208"/>
                  <a:pt x="16128" y="7128"/>
                  <a:pt x="17424" y="5616"/>
                </a:cubicBezTo>
                <a:close/>
                <a:moveTo>
                  <a:pt x="10800" y="2376"/>
                </a:moveTo>
                <a:cubicBezTo>
                  <a:pt x="12816" y="2376"/>
                  <a:pt x="14616" y="3096"/>
                  <a:pt x="16056" y="4248"/>
                </a:cubicBezTo>
                <a:cubicBezTo>
                  <a:pt x="14976" y="5544"/>
                  <a:pt x="13536" y="6552"/>
                  <a:pt x="11952" y="7200"/>
                </a:cubicBezTo>
                <a:cubicBezTo>
                  <a:pt x="10800" y="5040"/>
                  <a:pt x="9792" y="3528"/>
                  <a:pt x="9000" y="2592"/>
                </a:cubicBezTo>
                <a:cubicBezTo>
                  <a:pt x="9576" y="2448"/>
                  <a:pt x="10224" y="2376"/>
                  <a:pt x="10800" y="2376"/>
                </a:cubicBezTo>
                <a:close/>
                <a:moveTo>
                  <a:pt x="7128" y="3240"/>
                </a:moveTo>
                <a:cubicBezTo>
                  <a:pt x="7704" y="3960"/>
                  <a:pt x="8856" y="5472"/>
                  <a:pt x="10080" y="7848"/>
                </a:cubicBezTo>
                <a:cubicBezTo>
                  <a:pt x="7560" y="8640"/>
                  <a:pt x="4968" y="8784"/>
                  <a:pt x="3456" y="8784"/>
                </a:cubicBezTo>
                <a:cubicBezTo>
                  <a:pt x="3384" y="8784"/>
                  <a:pt x="3384" y="8784"/>
                  <a:pt x="3312" y="8784"/>
                </a:cubicBezTo>
                <a:cubicBezTo>
                  <a:pt x="3312" y="8784"/>
                  <a:pt x="3312" y="8784"/>
                  <a:pt x="3312" y="8784"/>
                </a:cubicBezTo>
                <a:cubicBezTo>
                  <a:pt x="3024" y="8784"/>
                  <a:pt x="2808" y="8784"/>
                  <a:pt x="2664" y="8784"/>
                </a:cubicBezTo>
                <a:cubicBezTo>
                  <a:pt x="3240" y="6336"/>
                  <a:pt x="4896" y="4320"/>
                  <a:pt x="7128" y="3240"/>
                </a:cubicBezTo>
                <a:close/>
                <a:moveTo>
                  <a:pt x="2376" y="10800"/>
                </a:moveTo>
                <a:cubicBezTo>
                  <a:pt x="2376" y="10800"/>
                  <a:pt x="2376" y="10728"/>
                  <a:pt x="2376" y="10728"/>
                </a:cubicBezTo>
                <a:cubicBezTo>
                  <a:pt x="2664" y="10728"/>
                  <a:pt x="2952" y="10728"/>
                  <a:pt x="3312" y="10728"/>
                </a:cubicBezTo>
                <a:cubicBezTo>
                  <a:pt x="3312" y="10728"/>
                  <a:pt x="3312" y="10728"/>
                  <a:pt x="3312" y="10728"/>
                </a:cubicBezTo>
                <a:cubicBezTo>
                  <a:pt x="5040" y="10728"/>
                  <a:pt x="7992" y="10584"/>
                  <a:pt x="10944" y="9648"/>
                </a:cubicBezTo>
                <a:cubicBezTo>
                  <a:pt x="11160" y="9936"/>
                  <a:pt x="11304" y="10368"/>
                  <a:pt x="11448" y="10728"/>
                </a:cubicBezTo>
                <a:cubicBezTo>
                  <a:pt x="9432" y="11376"/>
                  <a:pt x="7848" y="12456"/>
                  <a:pt x="6696" y="13536"/>
                </a:cubicBezTo>
                <a:cubicBezTo>
                  <a:pt x="5616" y="14544"/>
                  <a:pt x="4824" y="15552"/>
                  <a:pt x="4392" y="16272"/>
                </a:cubicBezTo>
                <a:cubicBezTo>
                  <a:pt x="3168" y="14760"/>
                  <a:pt x="2376" y="12888"/>
                  <a:pt x="2376" y="10800"/>
                </a:cubicBezTo>
                <a:close/>
                <a:moveTo>
                  <a:pt x="10800" y="19224"/>
                </a:moveTo>
                <a:cubicBezTo>
                  <a:pt x="8928" y="19224"/>
                  <a:pt x="7200" y="18648"/>
                  <a:pt x="5832" y="17568"/>
                </a:cubicBezTo>
                <a:cubicBezTo>
                  <a:pt x="6120" y="17064"/>
                  <a:pt x="6768" y="16128"/>
                  <a:pt x="7776" y="15192"/>
                </a:cubicBezTo>
                <a:cubicBezTo>
                  <a:pt x="8784" y="14184"/>
                  <a:pt x="10224" y="13176"/>
                  <a:pt x="12168" y="12528"/>
                </a:cubicBezTo>
                <a:cubicBezTo>
                  <a:pt x="12816" y="14328"/>
                  <a:pt x="13392" y="16344"/>
                  <a:pt x="13824" y="18720"/>
                </a:cubicBezTo>
                <a:cubicBezTo>
                  <a:pt x="12888" y="19080"/>
                  <a:pt x="11880" y="19224"/>
                  <a:pt x="10800" y="19224"/>
                </a:cubicBezTo>
                <a:close/>
                <a:moveTo>
                  <a:pt x="15552" y="17712"/>
                </a:moveTo>
                <a:cubicBezTo>
                  <a:pt x="15192" y="15624"/>
                  <a:pt x="14616" y="13752"/>
                  <a:pt x="14040" y="12096"/>
                </a:cubicBezTo>
                <a:cubicBezTo>
                  <a:pt x="14544" y="12024"/>
                  <a:pt x="15120" y="11952"/>
                  <a:pt x="15768" y="11952"/>
                </a:cubicBezTo>
                <a:cubicBezTo>
                  <a:pt x="15768" y="11952"/>
                  <a:pt x="15768" y="11952"/>
                  <a:pt x="15768" y="11952"/>
                </a:cubicBezTo>
                <a:cubicBezTo>
                  <a:pt x="15768" y="11952"/>
                  <a:pt x="15768" y="11952"/>
                  <a:pt x="15768" y="11952"/>
                </a:cubicBezTo>
                <a:cubicBezTo>
                  <a:pt x="15768" y="11952"/>
                  <a:pt x="15768" y="11952"/>
                  <a:pt x="15768" y="11952"/>
                </a:cubicBezTo>
                <a:cubicBezTo>
                  <a:pt x="16776" y="11952"/>
                  <a:pt x="17928" y="12096"/>
                  <a:pt x="19080" y="12384"/>
                </a:cubicBezTo>
                <a:cubicBezTo>
                  <a:pt x="18648" y="14616"/>
                  <a:pt x="17352" y="16488"/>
                  <a:pt x="15552" y="177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49" name="Freeform 33"/>
          <p:cNvSpPr/>
          <p:nvPr/>
        </p:nvSpPr>
        <p:spPr>
          <a:xfrm>
            <a:off x="6946900" y="9401175"/>
            <a:ext cx="949326" cy="847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2" y="8252"/>
                </a:moveTo>
                <a:lnTo>
                  <a:pt x="11053" y="3721"/>
                </a:lnTo>
                <a:lnTo>
                  <a:pt x="15171" y="0"/>
                </a:lnTo>
                <a:lnTo>
                  <a:pt x="21600" y="4449"/>
                </a:lnTo>
                <a:lnTo>
                  <a:pt x="17482" y="8252"/>
                </a:lnTo>
                <a:close/>
                <a:moveTo>
                  <a:pt x="15098" y="16584"/>
                </a:moveTo>
                <a:lnTo>
                  <a:pt x="21239" y="12458"/>
                </a:lnTo>
                <a:lnTo>
                  <a:pt x="17555" y="8899"/>
                </a:lnTo>
                <a:lnTo>
                  <a:pt x="11486" y="13025"/>
                </a:lnTo>
                <a:lnTo>
                  <a:pt x="15098" y="16584"/>
                </a:lnTo>
                <a:close/>
                <a:moveTo>
                  <a:pt x="10114" y="13025"/>
                </a:moveTo>
                <a:lnTo>
                  <a:pt x="4118" y="8899"/>
                </a:lnTo>
                <a:lnTo>
                  <a:pt x="361" y="12458"/>
                </a:lnTo>
                <a:lnTo>
                  <a:pt x="6502" y="16584"/>
                </a:lnTo>
                <a:lnTo>
                  <a:pt x="10114" y="13025"/>
                </a:lnTo>
                <a:close/>
                <a:moveTo>
                  <a:pt x="4334" y="16018"/>
                </a:moveTo>
                <a:lnTo>
                  <a:pt x="4334" y="17312"/>
                </a:lnTo>
                <a:lnTo>
                  <a:pt x="10547" y="21600"/>
                </a:lnTo>
                <a:lnTo>
                  <a:pt x="10547" y="13510"/>
                </a:lnTo>
                <a:lnTo>
                  <a:pt x="6429" y="17312"/>
                </a:lnTo>
                <a:lnTo>
                  <a:pt x="4334" y="16018"/>
                </a:lnTo>
                <a:close/>
                <a:moveTo>
                  <a:pt x="17266" y="16018"/>
                </a:moveTo>
                <a:lnTo>
                  <a:pt x="15171" y="17312"/>
                </a:lnTo>
                <a:lnTo>
                  <a:pt x="11053" y="13510"/>
                </a:lnTo>
                <a:lnTo>
                  <a:pt x="11053" y="21600"/>
                </a:lnTo>
                <a:lnTo>
                  <a:pt x="17266" y="17312"/>
                </a:lnTo>
                <a:lnTo>
                  <a:pt x="17266" y="16018"/>
                </a:lnTo>
                <a:close/>
                <a:moveTo>
                  <a:pt x="10547" y="3721"/>
                </a:moveTo>
                <a:lnTo>
                  <a:pt x="6502" y="0"/>
                </a:lnTo>
                <a:lnTo>
                  <a:pt x="0" y="4449"/>
                </a:lnTo>
                <a:lnTo>
                  <a:pt x="4118" y="8252"/>
                </a:lnTo>
                <a:lnTo>
                  <a:pt x="10547" y="372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50" name="Freeform 34"/>
          <p:cNvSpPr/>
          <p:nvPr/>
        </p:nvSpPr>
        <p:spPr>
          <a:xfrm>
            <a:off x="7048500" y="10585450"/>
            <a:ext cx="73977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00" y="4032"/>
                </a:moveTo>
                <a:cubicBezTo>
                  <a:pt x="14891" y="3312"/>
                  <a:pt x="13745" y="3096"/>
                  <a:pt x="12518" y="2376"/>
                </a:cubicBezTo>
                <a:cubicBezTo>
                  <a:pt x="11782" y="1944"/>
                  <a:pt x="10800" y="936"/>
                  <a:pt x="9900" y="0"/>
                </a:cubicBezTo>
                <a:cubicBezTo>
                  <a:pt x="9736" y="1440"/>
                  <a:pt x="9245" y="2016"/>
                  <a:pt x="8673" y="2448"/>
                </a:cubicBezTo>
                <a:cubicBezTo>
                  <a:pt x="7527" y="3312"/>
                  <a:pt x="6709" y="3528"/>
                  <a:pt x="5645" y="4032"/>
                </a:cubicBezTo>
                <a:cubicBezTo>
                  <a:pt x="4827" y="4464"/>
                  <a:pt x="0" y="6912"/>
                  <a:pt x="0" y="12312"/>
                </a:cubicBezTo>
                <a:cubicBezTo>
                  <a:pt x="0" y="17640"/>
                  <a:pt x="5155" y="21600"/>
                  <a:pt x="10882" y="21600"/>
                </a:cubicBezTo>
                <a:cubicBezTo>
                  <a:pt x="16609" y="21600"/>
                  <a:pt x="21600" y="18000"/>
                  <a:pt x="21600" y="12456"/>
                </a:cubicBezTo>
                <a:cubicBezTo>
                  <a:pt x="21600" y="6912"/>
                  <a:pt x="16936" y="4464"/>
                  <a:pt x="16200" y="4032"/>
                </a:cubicBezTo>
                <a:close/>
                <a:moveTo>
                  <a:pt x="16282" y="19512"/>
                </a:moveTo>
                <a:cubicBezTo>
                  <a:pt x="16118" y="19656"/>
                  <a:pt x="15055" y="20304"/>
                  <a:pt x="13745" y="20376"/>
                </a:cubicBezTo>
                <a:cubicBezTo>
                  <a:pt x="12518" y="20520"/>
                  <a:pt x="10800" y="20592"/>
                  <a:pt x="9736" y="19728"/>
                </a:cubicBezTo>
                <a:cubicBezTo>
                  <a:pt x="9573" y="19584"/>
                  <a:pt x="9573" y="19368"/>
                  <a:pt x="9736" y="19296"/>
                </a:cubicBezTo>
                <a:cubicBezTo>
                  <a:pt x="9818" y="19224"/>
                  <a:pt x="9900" y="19152"/>
                  <a:pt x="10064" y="19152"/>
                </a:cubicBezTo>
                <a:cubicBezTo>
                  <a:pt x="10227" y="19152"/>
                  <a:pt x="10227" y="19152"/>
                  <a:pt x="10227" y="19152"/>
                </a:cubicBezTo>
                <a:cubicBezTo>
                  <a:pt x="10718" y="19512"/>
                  <a:pt x="11455" y="19800"/>
                  <a:pt x="12927" y="19800"/>
                </a:cubicBezTo>
                <a:cubicBezTo>
                  <a:pt x="14482" y="19800"/>
                  <a:pt x="15545" y="19440"/>
                  <a:pt x="16036" y="19080"/>
                </a:cubicBezTo>
                <a:cubicBezTo>
                  <a:pt x="16282" y="18936"/>
                  <a:pt x="16364" y="19080"/>
                  <a:pt x="16364" y="19152"/>
                </a:cubicBezTo>
                <a:cubicBezTo>
                  <a:pt x="16364" y="19224"/>
                  <a:pt x="16445" y="19368"/>
                  <a:pt x="16282" y="19512"/>
                </a:cubicBezTo>
                <a:close/>
                <a:moveTo>
                  <a:pt x="12191" y="17784"/>
                </a:moveTo>
                <a:cubicBezTo>
                  <a:pt x="12436" y="17568"/>
                  <a:pt x="12845" y="17208"/>
                  <a:pt x="13255" y="17064"/>
                </a:cubicBezTo>
                <a:cubicBezTo>
                  <a:pt x="13664" y="16920"/>
                  <a:pt x="13827" y="16920"/>
                  <a:pt x="14236" y="16920"/>
                </a:cubicBezTo>
                <a:cubicBezTo>
                  <a:pt x="14645" y="16920"/>
                  <a:pt x="15055" y="16992"/>
                  <a:pt x="15300" y="17136"/>
                </a:cubicBezTo>
                <a:cubicBezTo>
                  <a:pt x="15627" y="17280"/>
                  <a:pt x="15791" y="17712"/>
                  <a:pt x="15873" y="17856"/>
                </a:cubicBezTo>
                <a:cubicBezTo>
                  <a:pt x="15955" y="18072"/>
                  <a:pt x="15873" y="18216"/>
                  <a:pt x="15627" y="18288"/>
                </a:cubicBezTo>
                <a:cubicBezTo>
                  <a:pt x="15464" y="18360"/>
                  <a:pt x="15464" y="18360"/>
                  <a:pt x="15300" y="18072"/>
                </a:cubicBezTo>
                <a:cubicBezTo>
                  <a:pt x="15136" y="17784"/>
                  <a:pt x="14973" y="17568"/>
                  <a:pt x="14155" y="17568"/>
                </a:cubicBezTo>
                <a:cubicBezTo>
                  <a:pt x="13336" y="17568"/>
                  <a:pt x="13091" y="17784"/>
                  <a:pt x="12682" y="18072"/>
                </a:cubicBezTo>
                <a:cubicBezTo>
                  <a:pt x="12273" y="18360"/>
                  <a:pt x="12109" y="18504"/>
                  <a:pt x="12027" y="18288"/>
                </a:cubicBezTo>
                <a:cubicBezTo>
                  <a:pt x="11864" y="18144"/>
                  <a:pt x="11864" y="18000"/>
                  <a:pt x="12191" y="17784"/>
                </a:cubicBezTo>
                <a:close/>
                <a:moveTo>
                  <a:pt x="20700" y="13824"/>
                </a:moveTo>
                <a:cubicBezTo>
                  <a:pt x="20700" y="14472"/>
                  <a:pt x="20455" y="15624"/>
                  <a:pt x="19882" y="16344"/>
                </a:cubicBezTo>
                <a:cubicBezTo>
                  <a:pt x="19309" y="17064"/>
                  <a:pt x="18982" y="17352"/>
                  <a:pt x="18327" y="17280"/>
                </a:cubicBezTo>
                <a:cubicBezTo>
                  <a:pt x="17427" y="17208"/>
                  <a:pt x="15791" y="14904"/>
                  <a:pt x="14645" y="14832"/>
                </a:cubicBezTo>
                <a:cubicBezTo>
                  <a:pt x="13255" y="14832"/>
                  <a:pt x="10309" y="17352"/>
                  <a:pt x="7936" y="17352"/>
                </a:cubicBezTo>
                <a:cubicBezTo>
                  <a:pt x="6545" y="17352"/>
                  <a:pt x="6136" y="17208"/>
                  <a:pt x="5645" y="16920"/>
                </a:cubicBezTo>
                <a:cubicBezTo>
                  <a:pt x="4909" y="16488"/>
                  <a:pt x="4582" y="15840"/>
                  <a:pt x="4582" y="14904"/>
                </a:cubicBezTo>
                <a:cubicBezTo>
                  <a:pt x="4582" y="13248"/>
                  <a:pt x="6300" y="11736"/>
                  <a:pt x="8509" y="11736"/>
                </a:cubicBezTo>
                <a:cubicBezTo>
                  <a:pt x="11291" y="11736"/>
                  <a:pt x="13255" y="14184"/>
                  <a:pt x="14645" y="14112"/>
                </a:cubicBezTo>
                <a:cubicBezTo>
                  <a:pt x="15791" y="14112"/>
                  <a:pt x="18082" y="12096"/>
                  <a:pt x="19227" y="12096"/>
                </a:cubicBezTo>
                <a:cubicBezTo>
                  <a:pt x="20373" y="12096"/>
                  <a:pt x="20700" y="13176"/>
                  <a:pt x="20700" y="1382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51" name="Freeform 35"/>
          <p:cNvSpPr/>
          <p:nvPr/>
        </p:nvSpPr>
        <p:spPr>
          <a:xfrm>
            <a:off x="6861175" y="11953875"/>
            <a:ext cx="1120777" cy="488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386" y="0"/>
                </a:moveTo>
                <a:cubicBezTo>
                  <a:pt x="17712" y="8365"/>
                  <a:pt x="17712" y="8365"/>
                  <a:pt x="17712" y="8365"/>
                </a:cubicBezTo>
                <a:cubicBezTo>
                  <a:pt x="16146" y="0"/>
                  <a:pt x="16146" y="0"/>
                  <a:pt x="16146" y="0"/>
                </a:cubicBezTo>
                <a:cubicBezTo>
                  <a:pt x="13770" y="0"/>
                  <a:pt x="13770" y="0"/>
                  <a:pt x="13770" y="0"/>
                </a:cubicBezTo>
                <a:cubicBezTo>
                  <a:pt x="14202" y="1873"/>
                  <a:pt x="14202" y="1873"/>
                  <a:pt x="14202" y="1873"/>
                </a:cubicBezTo>
                <a:cubicBezTo>
                  <a:pt x="13932" y="1873"/>
                  <a:pt x="13716" y="1748"/>
                  <a:pt x="13446" y="1748"/>
                </a:cubicBezTo>
                <a:cubicBezTo>
                  <a:pt x="12798" y="1748"/>
                  <a:pt x="12258" y="1998"/>
                  <a:pt x="11880" y="2747"/>
                </a:cubicBezTo>
                <a:cubicBezTo>
                  <a:pt x="11448" y="3246"/>
                  <a:pt x="11232" y="4370"/>
                  <a:pt x="11232" y="6118"/>
                </a:cubicBezTo>
                <a:cubicBezTo>
                  <a:pt x="12906" y="6118"/>
                  <a:pt x="12906" y="6118"/>
                  <a:pt x="12906" y="6118"/>
                </a:cubicBezTo>
                <a:cubicBezTo>
                  <a:pt x="12906" y="4994"/>
                  <a:pt x="12906" y="3871"/>
                  <a:pt x="13500" y="3871"/>
                </a:cubicBezTo>
                <a:cubicBezTo>
                  <a:pt x="14148" y="3871"/>
                  <a:pt x="14202" y="4869"/>
                  <a:pt x="14202" y="5993"/>
                </a:cubicBezTo>
                <a:cubicBezTo>
                  <a:pt x="14202" y="7117"/>
                  <a:pt x="14202" y="7117"/>
                  <a:pt x="14202" y="7117"/>
                </a:cubicBezTo>
                <a:cubicBezTo>
                  <a:pt x="13230" y="6992"/>
                  <a:pt x="12312" y="7117"/>
                  <a:pt x="11718" y="8116"/>
                </a:cubicBezTo>
                <a:cubicBezTo>
                  <a:pt x="11502" y="7616"/>
                  <a:pt x="11178" y="7242"/>
                  <a:pt x="10638" y="7242"/>
                </a:cubicBezTo>
                <a:cubicBezTo>
                  <a:pt x="10044" y="7242"/>
                  <a:pt x="9666" y="7616"/>
                  <a:pt x="9288" y="8740"/>
                </a:cubicBezTo>
                <a:cubicBezTo>
                  <a:pt x="9288" y="8740"/>
                  <a:pt x="9288" y="8740"/>
                  <a:pt x="9288" y="8740"/>
                </a:cubicBezTo>
                <a:cubicBezTo>
                  <a:pt x="9288" y="1498"/>
                  <a:pt x="9288" y="1498"/>
                  <a:pt x="9288" y="1498"/>
                </a:cubicBezTo>
                <a:cubicBezTo>
                  <a:pt x="7614" y="1498"/>
                  <a:pt x="7614" y="1498"/>
                  <a:pt x="7614" y="1498"/>
                </a:cubicBezTo>
                <a:cubicBezTo>
                  <a:pt x="7614" y="8116"/>
                  <a:pt x="7614" y="8116"/>
                  <a:pt x="7614" y="8116"/>
                </a:cubicBezTo>
                <a:cubicBezTo>
                  <a:pt x="7398" y="7741"/>
                  <a:pt x="7074" y="7616"/>
                  <a:pt x="6696" y="7491"/>
                </a:cubicBezTo>
                <a:cubicBezTo>
                  <a:pt x="6156" y="7117"/>
                  <a:pt x="5400" y="6992"/>
                  <a:pt x="4428" y="6992"/>
                </a:cubicBezTo>
                <a:cubicBezTo>
                  <a:pt x="432" y="6992"/>
                  <a:pt x="0" y="9864"/>
                  <a:pt x="0" y="13235"/>
                </a:cubicBezTo>
                <a:cubicBezTo>
                  <a:pt x="0" y="16980"/>
                  <a:pt x="540" y="19727"/>
                  <a:pt x="4428" y="19727"/>
                </a:cubicBezTo>
                <a:cubicBezTo>
                  <a:pt x="5346" y="19727"/>
                  <a:pt x="6102" y="19477"/>
                  <a:pt x="6750" y="19228"/>
                </a:cubicBezTo>
                <a:cubicBezTo>
                  <a:pt x="7074" y="18978"/>
                  <a:pt x="7398" y="18728"/>
                  <a:pt x="7614" y="18479"/>
                </a:cubicBezTo>
                <a:cubicBezTo>
                  <a:pt x="7614" y="21350"/>
                  <a:pt x="7614" y="21350"/>
                  <a:pt x="7614" y="21350"/>
                </a:cubicBezTo>
                <a:cubicBezTo>
                  <a:pt x="9180" y="21350"/>
                  <a:pt x="9180" y="21350"/>
                  <a:pt x="9180" y="21350"/>
                </a:cubicBezTo>
                <a:cubicBezTo>
                  <a:pt x="9180" y="19852"/>
                  <a:pt x="9180" y="19852"/>
                  <a:pt x="9180" y="19852"/>
                </a:cubicBezTo>
                <a:cubicBezTo>
                  <a:pt x="9234" y="19852"/>
                  <a:pt x="9234" y="19852"/>
                  <a:pt x="9234" y="19852"/>
                </a:cubicBezTo>
                <a:cubicBezTo>
                  <a:pt x="9558" y="21225"/>
                  <a:pt x="9990" y="21600"/>
                  <a:pt x="10638" y="21600"/>
                </a:cubicBezTo>
                <a:cubicBezTo>
                  <a:pt x="12042" y="21600"/>
                  <a:pt x="12258" y="18728"/>
                  <a:pt x="12312" y="16231"/>
                </a:cubicBezTo>
                <a:cubicBezTo>
                  <a:pt x="12420" y="16231"/>
                  <a:pt x="12528" y="16231"/>
                  <a:pt x="12690" y="16231"/>
                </a:cubicBezTo>
                <a:cubicBezTo>
                  <a:pt x="13446" y="16231"/>
                  <a:pt x="13878" y="15607"/>
                  <a:pt x="14256" y="14109"/>
                </a:cubicBezTo>
                <a:cubicBezTo>
                  <a:pt x="14256" y="14109"/>
                  <a:pt x="14256" y="14109"/>
                  <a:pt x="14256" y="14109"/>
                </a:cubicBezTo>
                <a:cubicBezTo>
                  <a:pt x="14364" y="15982"/>
                  <a:pt x="14364" y="15982"/>
                  <a:pt x="14364" y="15982"/>
                </a:cubicBezTo>
                <a:cubicBezTo>
                  <a:pt x="15930" y="15982"/>
                  <a:pt x="15930" y="15982"/>
                  <a:pt x="15930" y="15982"/>
                </a:cubicBezTo>
                <a:cubicBezTo>
                  <a:pt x="15876" y="15108"/>
                  <a:pt x="15822" y="14234"/>
                  <a:pt x="15822" y="13360"/>
                </a:cubicBezTo>
                <a:cubicBezTo>
                  <a:pt x="15822" y="9739"/>
                  <a:pt x="15822" y="9739"/>
                  <a:pt x="15822" y="9739"/>
                </a:cubicBezTo>
                <a:cubicBezTo>
                  <a:pt x="16524" y="12985"/>
                  <a:pt x="16524" y="12985"/>
                  <a:pt x="16524" y="12985"/>
                </a:cubicBezTo>
                <a:cubicBezTo>
                  <a:pt x="16524" y="19727"/>
                  <a:pt x="16524" y="19727"/>
                  <a:pt x="16524" y="19727"/>
                </a:cubicBezTo>
                <a:cubicBezTo>
                  <a:pt x="18684" y="19727"/>
                  <a:pt x="18684" y="19727"/>
                  <a:pt x="18684" y="19727"/>
                </a:cubicBezTo>
                <a:cubicBezTo>
                  <a:pt x="18684" y="12985"/>
                  <a:pt x="18684" y="12985"/>
                  <a:pt x="18684" y="12985"/>
                </a:cubicBezTo>
                <a:cubicBezTo>
                  <a:pt x="21600" y="0"/>
                  <a:pt x="21600" y="0"/>
                  <a:pt x="21600" y="0"/>
                </a:cubicBezTo>
                <a:lnTo>
                  <a:pt x="19386" y="0"/>
                </a:lnTo>
                <a:close/>
                <a:moveTo>
                  <a:pt x="4428" y="9114"/>
                </a:moveTo>
                <a:cubicBezTo>
                  <a:pt x="5886" y="9114"/>
                  <a:pt x="5832" y="10738"/>
                  <a:pt x="5832" y="11986"/>
                </a:cubicBezTo>
                <a:cubicBezTo>
                  <a:pt x="3078" y="11986"/>
                  <a:pt x="3078" y="11986"/>
                  <a:pt x="3078" y="11986"/>
                </a:cubicBezTo>
                <a:cubicBezTo>
                  <a:pt x="3078" y="10987"/>
                  <a:pt x="3078" y="9114"/>
                  <a:pt x="4428" y="9114"/>
                </a:cubicBezTo>
                <a:close/>
                <a:moveTo>
                  <a:pt x="6750" y="15232"/>
                </a:moveTo>
                <a:cubicBezTo>
                  <a:pt x="6696" y="15232"/>
                  <a:pt x="6696" y="15232"/>
                  <a:pt x="6696" y="15232"/>
                </a:cubicBezTo>
                <a:cubicBezTo>
                  <a:pt x="5724" y="15232"/>
                  <a:pt x="5724" y="15232"/>
                  <a:pt x="5724" y="15232"/>
                </a:cubicBezTo>
                <a:cubicBezTo>
                  <a:pt x="5724" y="16356"/>
                  <a:pt x="5508" y="17480"/>
                  <a:pt x="4428" y="17480"/>
                </a:cubicBezTo>
                <a:cubicBezTo>
                  <a:pt x="3078" y="17480"/>
                  <a:pt x="3078" y="15357"/>
                  <a:pt x="3078" y="13859"/>
                </a:cubicBezTo>
                <a:cubicBezTo>
                  <a:pt x="7614" y="13859"/>
                  <a:pt x="7614" y="13859"/>
                  <a:pt x="7614" y="13859"/>
                </a:cubicBezTo>
                <a:cubicBezTo>
                  <a:pt x="7614" y="15232"/>
                  <a:pt x="7614" y="15232"/>
                  <a:pt x="7614" y="15232"/>
                </a:cubicBezTo>
                <a:cubicBezTo>
                  <a:pt x="6750" y="15232"/>
                  <a:pt x="6750" y="15232"/>
                  <a:pt x="6750" y="15232"/>
                </a:cubicBezTo>
                <a:cubicBezTo>
                  <a:pt x="6750" y="15232"/>
                  <a:pt x="6750" y="15232"/>
                  <a:pt x="6750" y="15232"/>
                </a:cubicBezTo>
                <a:close/>
                <a:moveTo>
                  <a:pt x="10638" y="14234"/>
                </a:moveTo>
                <a:cubicBezTo>
                  <a:pt x="10638" y="17854"/>
                  <a:pt x="10584" y="19228"/>
                  <a:pt x="9936" y="19228"/>
                </a:cubicBezTo>
                <a:cubicBezTo>
                  <a:pt x="9396" y="19228"/>
                  <a:pt x="9288" y="17854"/>
                  <a:pt x="9288" y="14234"/>
                </a:cubicBezTo>
                <a:cubicBezTo>
                  <a:pt x="9288" y="11487"/>
                  <a:pt x="9288" y="9614"/>
                  <a:pt x="9936" y="9614"/>
                </a:cubicBezTo>
                <a:cubicBezTo>
                  <a:pt x="10692" y="9614"/>
                  <a:pt x="10638" y="11487"/>
                  <a:pt x="10638" y="14234"/>
                </a:cubicBezTo>
                <a:close/>
                <a:moveTo>
                  <a:pt x="13392" y="13859"/>
                </a:moveTo>
                <a:cubicBezTo>
                  <a:pt x="12798" y="13859"/>
                  <a:pt x="12744" y="12610"/>
                  <a:pt x="12744" y="11612"/>
                </a:cubicBezTo>
                <a:cubicBezTo>
                  <a:pt x="12744" y="9239"/>
                  <a:pt x="13392" y="9364"/>
                  <a:pt x="14202" y="9239"/>
                </a:cubicBezTo>
                <a:cubicBezTo>
                  <a:pt x="14202" y="10738"/>
                  <a:pt x="14364" y="13859"/>
                  <a:pt x="13392" y="1385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52" name="Freeform 36"/>
          <p:cNvSpPr/>
          <p:nvPr/>
        </p:nvSpPr>
        <p:spPr>
          <a:xfrm>
            <a:off x="8982075" y="1085850"/>
            <a:ext cx="699189" cy="8512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36" h="20609" extrusionOk="0">
                <a:moveTo>
                  <a:pt x="19123" y="7063"/>
                </a:moveTo>
                <a:cubicBezTo>
                  <a:pt x="18813" y="8229"/>
                  <a:pt x="17497" y="8777"/>
                  <a:pt x="17497" y="8777"/>
                </a:cubicBezTo>
                <a:cubicBezTo>
                  <a:pt x="14400" y="1920"/>
                  <a:pt x="10452" y="0"/>
                  <a:pt x="10452" y="0"/>
                </a:cubicBezTo>
                <a:cubicBezTo>
                  <a:pt x="10297" y="2194"/>
                  <a:pt x="7277" y="3909"/>
                  <a:pt x="7277" y="3909"/>
                </a:cubicBezTo>
                <a:cubicBezTo>
                  <a:pt x="5187" y="2949"/>
                  <a:pt x="5187" y="2949"/>
                  <a:pt x="5187" y="2949"/>
                </a:cubicBezTo>
                <a:cubicBezTo>
                  <a:pt x="5574" y="4526"/>
                  <a:pt x="4490" y="5966"/>
                  <a:pt x="4490" y="5966"/>
                </a:cubicBezTo>
                <a:cubicBezTo>
                  <a:pt x="155" y="8434"/>
                  <a:pt x="1858" y="13577"/>
                  <a:pt x="1858" y="13577"/>
                </a:cubicBezTo>
                <a:cubicBezTo>
                  <a:pt x="0" y="12823"/>
                  <a:pt x="0" y="12823"/>
                  <a:pt x="0" y="12823"/>
                </a:cubicBezTo>
                <a:cubicBezTo>
                  <a:pt x="1394" y="21600"/>
                  <a:pt x="9677" y="20571"/>
                  <a:pt x="9677" y="20571"/>
                </a:cubicBezTo>
                <a:cubicBezTo>
                  <a:pt x="21600" y="20503"/>
                  <a:pt x="19123" y="7063"/>
                  <a:pt x="19123" y="7063"/>
                </a:cubicBezTo>
                <a:close/>
                <a:moveTo>
                  <a:pt x="9368" y="18926"/>
                </a:moveTo>
                <a:cubicBezTo>
                  <a:pt x="2245" y="18857"/>
                  <a:pt x="3716" y="10834"/>
                  <a:pt x="3716" y="10834"/>
                </a:cubicBezTo>
                <a:cubicBezTo>
                  <a:pt x="3948" y="11520"/>
                  <a:pt x="4723" y="11863"/>
                  <a:pt x="4723" y="11863"/>
                </a:cubicBezTo>
                <a:cubicBezTo>
                  <a:pt x="6581" y="7749"/>
                  <a:pt x="8903" y="6583"/>
                  <a:pt x="8903" y="6583"/>
                </a:cubicBezTo>
                <a:cubicBezTo>
                  <a:pt x="9058" y="7886"/>
                  <a:pt x="10839" y="8914"/>
                  <a:pt x="10839" y="8914"/>
                </a:cubicBezTo>
                <a:cubicBezTo>
                  <a:pt x="12077" y="8366"/>
                  <a:pt x="12077" y="8366"/>
                  <a:pt x="12077" y="8366"/>
                </a:cubicBezTo>
                <a:cubicBezTo>
                  <a:pt x="11845" y="9257"/>
                  <a:pt x="12542" y="10149"/>
                  <a:pt x="12542" y="10149"/>
                </a:cubicBezTo>
                <a:cubicBezTo>
                  <a:pt x="15097" y="11657"/>
                  <a:pt x="14090" y="14743"/>
                  <a:pt x="14090" y="14743"/>
                </a:cubicBezTo>
                <a:cubicBezTo>
                  <a:pt x="15252" y="14263"/>
                  <a:pt x="15252" y="14263"/>
                  <a:pt x="15252" y="14263"/>
                </a:cubicBezTo>
                <a:cubicBezTo>
                  <a:pt x="14400" y="19543"/>
                  <a:pt x="9368" y="18926"/>
                  <a:pt x="9368" y="1892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53" name="Freeform 37"/>
          <p:cNvSpPr/>
          <p:nvPr/>
        </p:nvSpPr>
        <p:spPr>
          <a:xfrm>
            <a:off x="8970813" y="2284942"/>
            <a:ext cx="702099" cy="8465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25" h="21174" extrusionOk="0">
                <a:moveTo>
                  <a:pt x="3023" y="20894"/>
                </a:moveTo>
                <a:cubicBezTo>
                  <a:pt x="5053" y="20823"/>
                  <a:pt x="7570" y="20894"/>
                  <a:pt x="10007" y="20894"/>
                </a:cubicBezTo>
                <a:cubicBezTo>
                  <a:pt x="12524" y="20894"/>
                  <a:pt x="15041" y="20753"/>
                  <a:pt x="17071" y="20894"/>
                </a:cubicBezTo>
                <a:cubicBezTo>
                  <a:pt x="17883" y="20964"/>
                  <a:pt x="18695" y="21388"/>
                  <a:pt x="19345" y="21035"/>
                </a:cubicBezTo>
                <a:cubicBezTo>
                  <a:pt x="19832" y="20470"/>
                  <a:pt x="19507" y="19694"/>
                  <a:pt x="19589" y="18847"/>
                </a:cubicBezTo>
                <a:cubicBezTo>
                  <a:pt x="19832" y="17364"/>
                  <a:pt x="21375" y="15600"/>
                  <a:pt x="19101" y="15247"/>
                </a:cubicBezTo>
                <a:cubicBezTo>
                  <a:pt x="18127" y="16023"/>
                  <a:pt x="18777" y="16729"/>
                  <a:pt x="18208" y="17717"/>
                </a:cubicBezTo>
                <a:cubicBezTo>
                  <a:pt x="17558" y="18847"/>
                  <a:pt x="15122" y="19270"/>
                  <a:pt x="12849" y="19412"/>
                </a:cubicBezTo>
                <a:cubicBezTo>
                  <a:pt x="10900" y="19553"/>
                  <a:pt x="7489" y="19694"/>
                  <a:pt x="6758" y="18564"/>
                </a:cubicBezTo>
                <a:cubicBezTo>
                  <a:pt x="6190" y="17576"/>
                  <a:pt x="6515" y="16023"/>
                  <a:pt x="6515" y="14823"/>
                </a:cubicBezTo>
                <a:cubicBezTo>
                  <a:pt x="6515" y="13412"/>
                  <a:pt x="6352" y="12000"/>
                  <a:pt x="6758" y="10941"/>
                </a:cubicBezTo>
                <a:cubicBezTo>
                  <a:pt x="9276" y="11082"/>
                  <a:pt x="12443" y="10235"/>
                  <a:pt x="14229" y="11153"/>
                </a:cubicBezTo>
                <a:cubicBezTo>
                  <a:pt x="15447" y="11788"/>
                  <a:pt x="14716" y="12988"/>
                  <a:pt x="16097" y="13412"/>
                </a:cubicBezTo>
                <a:cubicBezTo>
                  <a:pt x="17071" y="13200"/>
                  <a:pt x="16503" y="12141"/>
                  <a:pt x="16503" y="11153"/>
                </a:cubicBezTo>
                <a:cubicBezTo>
                  <a:pt x="16422" y="10517"/>
                  <a:pt x="16422" y="9600"/>
                  <a:pt x="16503" y="8894"/>
                </a:cubicBezTo>
                <a:cubicBezTo>
                  <a:pt x="16503" y="7906"/>
                  <a:pt x="16990" y="6776"/>
                  <a:pt x="15691" y="6776"/>
                </a:cubicBezTo>
                <a:cubicBezTo>
                  <a:pt x="14716" y="7412"/>
                  <a:pt x="15447" y="8470"/>
                  <a:pt x="14473" y="9106"/>
                </a:cubicBezTo>
                <a:cubicBezTo>
                  <a:pt x="14148" y="9317"/>
                  <a:pt x="13498" y="9388"/>
                  <a:pt x="13011" y="9459"/>
                </a:cubicBezTo>
                <a:cubicBezTo>
                  <a:pt x="11143" y="9600"/>
                  <a:pt x="8220" y="9459"/>
                  <a:pt x="6596" y="9247"/>
                </a:cubicBezTo>
                <a:cubicBezTo>
                  <a:pt x="6434" y="7270"/>
                  <a:pt x="6434" y="4517"/>
                  <a:pt x="6596" y="2541"/>
                </a:cubicBezTo>
                <a:cubicBezTo>
                  <a:pt x="7489" y="1835"/>
                  <a:pt x="9438" y="1835"/>
                  <a:pt x="10737" y="1835"/>
                </a:cubicBezTo>
                <a:cubicBezTo>
                  <a:pt x="13092" y="1835"/>
                  <a:pt x="16665" y="1976"/>
                  <a:pt x="17315" y="3035"/>
                </a:cubicBezTo>
                <a:cubicBezTo>
                  <a:pt x="17721" y="3529"/>
                  <a:pt x="17396" y="4659"/>
                  <a:pt x="18127" y="4800"/>
                </a:cubicBezTo>
                <a:cubicBezTo>
                  <a:pt x="19426" y="5082"/>
                  <a:pt x="18777" y="3035"/>
                  <a:pt x="18858" y="2047"/>
                </a:cubicBezTo>
                <a:cubicBezTo>
                  <a:pt x="18858" y="1341"/>
                  <a:pt x="19264" y="847"/>
                  <a:pt x="19101" y="353"/>
                </a:cubicBezTo>
                <a:cubicBezTo>
                  <a:pt x="18614" y="-212"/>
                  <a:pt x="17964" y="70"/>
                  <a:pt x="17558" y="70"/>
                </a:cubicBezTo>
                <a:cubicBezTo>
                  <a:pt x="13336" y="564"/>
                  <a:pt x="6921" y="353"/>
                  <a:pt x="2373" y="353"/>
                </a:cubicBezTo>
                <a:cubicBezTo>
                  <a:pt x="1886" y="353"/>
                  <a:pt x="912" y="70"/>
                  <a:pt x="506" y="635"/>
                </a:cubicBezTo>
                <a:cubicBezTo>
                  <a:pt x="262" y="1906"/>
                  <a:pt x="2211" y="1341"/>
                  <a:pt x="2861" y="2047"/>
                </a:cubicBezTo>
                <a:cubicBezTo>
                  <a:pt x="3104" y="2259"/>
                  <a:pt x="3429" y="3176"/>
                  <a:pt x="3510" y="3882"/>
                </a:cubicBezTo>
                <a:cubicBezTo>
                  <a:pt x="3754" y="5576"/>
                  <a:pt x="3510" y="8188"/>
                  <a:pt x="3510" y="10729"/>
                </a:cubicBezTo>
                <a:cubicBezTo>
                  <a:pt x="3510" y="13412"/>
                  <a:pt x="3754" y="16094"/>
                  <a:pt x="3510" y="17717"/>
                </a:cubicBezTo>
                <a:cubicBezTo>
                  <a:pt x="3429" y="18282"/>
                  <a:pt x="3023" y="19200"/>
                  <a:pt x="2861" y="19341"/>
                </a:cubicBezTo>
                <a:cubicBezTo>
                  <a:pt x="2049" y="20047"/>
                  <a:pt x="-225" y="19200"/>
                  <a:pt x="19" y="20823"/>
                </a:cubicBezTo>
                <a:cubicBezTo>
                  <a:pt x="831" y="21247"/>
                  <a:pt x="1967" y="20964"/>
                  <a:pt x="3023" y="208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54" name="Freeform 38"/>
          <p:cNvSpPr/>
          <p:nvPr/>
        </p:nvSpPr>
        <p:spPr>
          <a:xfrm>
            <a:off x="8975725" y="3473450"/>
            <a:ext cx="717551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147" y="4680"/>
                </a:moveTo>
                <a:cubicBezTo>
                  <a:pt x="1013" y="4680"/>
                  <a:pt x="1013" y="4680"/>
                  <a:pt x="1013" y="4680"/>
                </a:cubicBezTo>
                <a:cubicBezTo>
                  <a:pt x="6159" y="216"/>
                  <a:pt x="6159" y="216"/>
                  <a:pt x="6159" y="216"/>
                </a:cubicBezTo>
                <a:cubicBezTo>
                  <a:pt x="6159" y="3816"/>
                  <a:pt x="6159" y="3816"/>
                  <a:pt x="6159" y="3816"/>
                </a:cubicBezTo>
                <a:lnTo>
                  <a:pt x="5147" y="4680"/>
                </a:lnTo>
                <a:close/>
                <a:moveTo>
                  <a:pt x="19659" y="2880"/>
                </a:moveTo>
                <a:cubicBezTo>
                  <a:pt x="19237" y="2232"/>
                  <a:pt x="16875" y="1512"/>
                  <a:pt x="15694" y="1512"/>
                </a:cubicBezTo>
                <a:cubicBezTo>
                  <a:pt x="14512" y="1512"/>
                  <a:pt x="12656" y="1512"/>
                  <a:pt x="12656" y="1512"/>
                </a:cubicBezTo>
                <a:cubicBezTo>
                  <a:pt x="12656" y="1512"/>
                  <a:pt x="11728" y="0"/>
                  <a:pt x="9366" y="0"/>
                </a:cubicBezTo>
                <a:cubicBezTo>
                  <a:pt x="7088" y="0"/>
                  <a:pt x="7256" y="864"/>
                  <a:pt x="7256" y="1656"/>
                </a:cubicBezTo>
                <a:cubicBezTo>
                  <a:pt x="7256" y="4680"/>
                  <a:pt x="7256" y="4680"/>
                  <a:pt x="7256" y="4680"/>
                </a:cubicBezTo>
                <a:cubicBezTo>
                  <a:pt x="6159" y="5616"/>
                  <a:pt x="6159" y="5616"/>
                  <a:pt x="6159" y="5616"/>
                </a:cubicBezTo>
                <a:cubicBezTo>
                  <a:pt x="1350" y="5616"/>
                  <a:pt x="1350" y="5616"/>
                  <a:pt x="1350" y="5616"/>
                </a:cubicBezTo>
                <a:cubicBezTo>
                  <a:pt x="1350" y="5616"/>
                  <a:pt x="0" y="6408"/>
                  <a:pt x="0" y="8064"/>
                </a:cubicBezTo>
                <a:cubicBezTo>
                  <a:pt x="0" y="9720"/>
                  <a:pt x="591" y="15480"/>
                  <a:pt x="4641" y="16056"/>
                </a:cubicBezTo>
                <a:cubicBezTo>
                  <a:pt x="9450" y="16704"/>
                  <a:pt x="10294" y="14760"/>
                  <a:pt x="10294" y="14544"/>
                </a:cubicBezTo>
                <a:cubicBezTo>
                  <a:pt x="10294" y="13536"/>
                  <a:pt x="10294" y="12096"/>
                  <a:pt x="10294" y="12096"/>
                </a:cubicBezTo>
                <a:cubicBezTo>
                  <a:pt x="10294" y="12096"/>
                  <a:pt x="11728" y="14400"/>
                  <a:pt x="13837" y="14400"/>
                </a:cubicBezTo>
                <a:cubicBezTo>
                  <a:pt x="15947" y="14400"/>
                  <a:pt x="17212" y="15408"/>
                  <a:pt x="17212" y="16488"/>
                </a:cubicBezTo>
                <a:cubicBezTo>
                  <a:pt x="17212" y="17568"/>
                  <a:pt x="17212" y="18504"/>
                  <a:pt x="17212" y="18504"/>
                </a:cubicBezTo>
                <a:cubicBezTo>
                  <a:pt x="17212" y="18504"/>
                  <a:pt x="17128" y="19728"/>
                  <a:pt x="15862" y="19728"/>
                </a:cubicBezTo>
                <a:cubicBezTo>
                  <a:pt x="14597" y="19728"/>
                  <a:pt x="13162" y="19728"/>
                  <a:pt x="13162" y="19728"/>
                </a:cubicBezTo>
                <a:cubicBezTo>
                  <a:pt x="13162" y="19728"/>
                  <a:pt x="12319" y="19152"/>
                  <a:pt x="12319" y="18360"/>
                </a:cubicBezTo>
                <a:cubicBezTo>
                  <a:pt x="12319" y="17568"/>
                  <a:pt x="12741" y="17352"/>
                  <a:pt x="13247" y="17352"/>
                </a:cubicBezTo>
                <a:cubicBezTo>
                  <a:pt x="13753" y="17352"/>
                  <a:pt x="14175" y="17352"/>
                  <a:pt x="14175" y="17352"/>
                </a:cubicBezTo>
                <a:cubicBezTo>
                  <a:pt x="14175" y="15696"/>
                  <a:pt x="14175" y="15696"/>
                  <a:pt x="14175" y="15696"/>
                </a:cubicBezTo>
                <a:cubicBezTo>
                  <a:pt x="14175" y="15696"/>
                  <a:pt x="10125" y="15696"/>
                  <a:pt x="10125" y="18288"/>
                </a:cubicBezTo>
                <a:cubicBezTo>
                  <a:pt x="10125" y="20952"/>
                  <a:pt x="12234" y="21600"/>
                  <a:pt x="13922" y="21600"/>
                </a:cubicBezTo>
                <a:cubicBezTo>
                  <a:pt x="15609" y="21600"/>
                  <a:pt x="16706" y="21600"/>
                  <a:pt x="16706" y="21600"/>
                </a:cubicBezTo>
                <a:cubicBezTo>
                  <a:pt x="16706" y="21600"/>
                  <a:pt x="21600" y="21024"/>
                  <a:pt x="21600" y="12672"/>
                </a:cubicBezTo>
                <a:cubicBezTo>
                  <a:pt x="21600" y="4320"/>
                  <a:pt x="20081" y="3528"/>
                  <a:pt x="19659" y="2880"/>
                </a:cubicBezTo>
                <a:close/>
                <a:moveTo>
                  <a:pt x="14681" y="10368"/>
                </a:moveTo>
                <a:cubicBezTo>
                  <a:pt x="14681" y="10368"/>
                  <a:pt x="14934" y="9000"/>
                  <a:pt x="15862" y="9000"/>
                </a:cubicBezTo>
                <a:cubicBezTo>
                  <a:pt x="16791" y="9000"/>
                  <a:pt x="18141" y="10872"/>
                  <a:pt x="18141" y="10872"/>
                </a:cubicBezTo>
                <a:cubicBezTo>
                  <a:pt x="18141" y="10872"/>
                  <a:pt x="15187" y="10368"/>
                  <a:pt x="14681" y="1036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55" name="Freeform 39"/>
          <p:cNvSpPr/>
          <p:nvPr/>
        </p:nvSpPr>
        <p:spPr>
          <a:xfrm>
            <a:off x="9134475" y="4648200"/>
            <a:ext cx="393701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783" y="4176"/>
                </a:moveTo>
                <a:cubicBezTo>
                  <a:pt x="4783" y="4752"/>
                  <a:pt x="4783" y="7200"/>
                  <a:pt x="4783" y="7200"/>
                </a:cubicBezTo>
                <a:cubicBezTo>
                  <a:pt x="0" y="7200"/>
                  <a:pt x="0" y="7200"/>
                  <a:pt x="0" y="7200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4783" y="10800"/>
                  <a:pt x="4783" y="10800"/>
                  <a:pt x="4783" y="10800"/>
                </a:cubicBezTo>
                <a:cubicBezTo>
                  <a:pt x="4783" y="21600"/>
                  <a:pt x="4783" y="21600"/>
                  <a:pt x="4783" y="21600"/>
                </a:cubicBezTo>
                <a:cubicBezTo>
                  <a:pt x="14349" y="21600"/>
                  <a:pt x="14349" y="21600"/>
                  <a:pt x="14349" y="21600"/>
                </a:cubicBezTo>
                <a:cubicBezTo>
                  <a:pt x="14349" y="10800"/>
                  <a:pt x="14349" y="10800"/>
                  <a:pt x="14349" y="10800"/>
                </a:cubicBezTo>
                <a:cubicBezTo>
                  <a:pt x="20829" y="10800"/>
                  <a:pt x="20829" y="10800"/>
                  <a:pt x="20829" y="10800"/>
                </a:cubicBezTo>
                <a:cubicBezTo>
                  <a:pt x="20829" y="10800"/>
                  <a:pt x="21291" y="9072"/>
                  <a:pt x="21600" y="7128"/>
                </a:cubicBezTo>
                <a:cubicBezTo>
                  <a:pt x="20829" y="7128"/>
                  <a:pt x="14349" y="7128"/>
                  <a:pt x="14349" y="7128"/>
                </a:cubicBezTo>
                <a:cubicBezTo>
                  <a:pt x="14349" y="7128"/>
                  <a:pt x="14349" y="5040"/>
                  <a:pt x="14349" y="4680"/>
                </a:cubicBezTo>
                <a:cubicBezTo>
                  <a:pt x="14349" y="4320"/>
                  <a:pt x="15429" y="3816"/>
                  <a:pt x="16509" y="3816"/>
                </a:cubicBezTo>
                <a:cubicBezTo>
                  <a:pt x="17434" y="3816"/>
                  <a:pt x="19594" y="3816"/>
                  <a:pt x="21600" y="3816"/>
                </a:cubicBezTo>
                <a:cubicBezTo>
                  <a:pt x="21600" y="3312"/>
                  <a:pt x="21600" y="1584"/>
                  <a:pt x="21600" y="0"/>
                </a:cubicBezTo>
                <a:cubicBezTo>
                  <a:pt x="18977" y="0"/>
                  <a:pt x="15891" y="0"/>
                  <a:pt x="14503" y="0"/>
                </a:cubicBezTo>
                <a:cubicBezTo>
                  <a:pt x="4474" y="0"/>
                  <a:pt x="4783" y="3672"/>
                  <a:pt x="4783" y="417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56" name="Freeform 40"/>
          <p:cNvSpPr/>
          <p:nvPr/>
        </p:nvSpPr>
        <p:spPr>
          <a:xfrm>
            <a:off x="8909050" y="584835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600"/>
                </a:moveTo>
                <a:cubicBezTo>
                  <a:pt x="21600" y="1728"/>
                  <a:pt x="19872" y="0"/>
                  <a:pt x="18000" y="0"/>
                </a:cubicBezTo>
                <a:cubicBezTo>
                  <a:pt x="3600" y="0"/>
                  <a:pt x="3600" y="0"/>
                  <a:pt x="3600" y="0"/>
                </a:cubicBezTo>
                <a:cubicBezTo>
                  <a:pt x="1728" y="0"/>
                  <a:pt x="0" y="1728"/>
                  <a:pt x="0" y="3600"/>
                </a:cubicBezTo>
                <a:cubicBezTo>
                  <a:pt x="0" y="18000"/>
                  <a:pt x="0" y="18000"/>
                  <a:pt x="0" y="18000"/>
                </a:cubicBezTo>
                <a:cubicBezTo>
                  <a:pt x="0" y="19872"/>
                  <a:pt x="1728" y="21600"/>
                  <a:pt x="36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13464"/>
                  <a:pt x="10800" y="13464"/>
                  <a:pt x="10800" y="13464"/>
                </a:cubicBezTo>
                <a:cubicBezTo>
                  <a:pt x="8136" y="13464"/>
                  <a:pt x="8136" y="13464"/>
                  <a:pt x="8136" y="13464"/>
                </a:cubicBezTo>
                <a:cubicBezTo>
                  <a:pt x="8136" y="9864"/>
                  <a:pt x="8136" y="9864"/>
                  <a:pt x="8136" y="9864"/>
                </a:cubicBezTo>
                <a:cubicBezTo>
                  <a:pt x="10800" y="9864"/>
                  <a:pt x="10800" y="9864"/>
                  <a:pt x="10800" y="9864"/>
                </a:cubicBezTo>
                <a:cubicBezTo>
                  <a:pt x="10800" y="8424"/>
                  <a:pt x="10800" y="8424"/>
                  <a:pt x="10800" y="8424"/>
                </a:cubicBezTo>
                <a:cubicBezTo>
                  <a:pt x="10800" y="6048"/>
                  <a:pt x="12600" y="3816"/>
                  <a:pt x="14832" y="3816"/>
                </a:cubicBezTo>
                <a:cubicBezTo>
                  <a:pt x="17784" y="3816"/>
                  <a:pt x="17784" y="3816"/>
                  <a:pt x="17784" y="3816"/>
                </a:cubicBezTo>
                <a:cubicBezTo>
                  <a:pt x="17784" y="7416"/>
                  <a:pt x="17784" y="7416"/>
                  <a:pt x="17784" y="7416"/>
                </a:cubicBezTo>
                <a:cubicBezTo>
                  <a:pt x="14832" y="7416"/>
                  <a:pt x="14832" y="7416"/>
                  <a:pt x="14832" y="7416"/>
                </a:cubicBezTo>
                <a:cubicBezTo>
                  <a:pt x="14544" y="7416"/>
                  <a:pt x="14184" y="7848"/>
                  <a:pt x="14184" y="8424"/>
                </a:cubicBezTo>
                <a:cubicBezTo>
                  <a:pt x="14184" y="9864"/>
                  <a:pt x="14184" y="9864"/>
                  <a:pt x="14184" y="9864"/>
                </a:cubicBezTo>
                <a:cubicBezTo>
                  <a:pt x="17784" y="9864"/>
                  <a:pt x="17784" y="9864"/>
                  <a:pt x="17784" y="9864"/>
                </a:cubicBezTo>
                <a:cubicBezTo>
                  <a:pt x="17784" y="13464"/>
                  <a:pt x="17784" y="13464"/>
                  <a:pt x="17784" y="13464"/>
                </a:cubicBezTo>
                <a:cubicBezTo>
                  <a:pt x="14184" y="13464"/>
                  <a:pt x="14184" y="13464"/>
                  <a:pt x="14184" y="13464"/>
                </a:cubicBezTo>
                <a:cubicBezTo>
                  <a:pt x="14184" y="21600"/>
                  <a:pt x="14184" y="21600"/>
                  <a:pt x="14184" y="21600"/>
                </a:cubicBezTo>
                <a:cubicBezTo>
                  <a:pt x="18000" y="21600"/>
                  <a:pt x="18000" y="21600"/>
                  <a:pt x="18000" y="21600"/>
                </a:cubicBezTo>
                <a:cubicBezTo>
                  <a:pt x="19872" y="21600"/>
                  <a:pt x="21600" y="19872"/>
                  <a:pt x="21600" y="18000"/>
                </a:cubicBezTo>
                <a:lnTo>
                  <a:pt x="21600" y="36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57" name="Freeform 41"/>
          <p:cNvSpPr/>
          <p:nvPr/>
        </p:nvSpPr>
        <p:spPr>
          <a:xfrm>
            <a:off x="9039225" y="7023100"/>
            <a:ext cx="58102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78" y="5400"/>
                </a:moveTo>
                <a:cubicBezTo>
                  <a:pt x="20974" y="5112"/>
                  <a:pt x="20765" y="4824"/>
                  <a:pt x="20557" y="4536"/>
                </a:cubicBezTo>
                <a:cubicBezTo>
                  <a:pt x="18574" y="1224"/>
                  <a:pt x="14191" y="0"/>
                  <a:pt x="10643" y="0"/>
                </a:cubicBezTo>
                <a:cubicBezTo>
                  <a:pt x="5948" y="0"/>
                  <a:pt x="730" y="2232"/>
                  <a:pt x="0" y="6696"/>
                </a:cubicBezTo>
                <a:cubicBezTo>
                  <a:pt x="0" y="7632"/>
                  <a:pt x="0" y="7632"/>
                  <a:pt x="0" y="7632"/>
                </a:cubicBezTo>
                <a:cubicBezTo>
                  <a:pt x="0" y="7704"/>
                  <a:pt x="0" y="7992"/>
                  <a:pt x="104" y="8208"/>
                </a:cubicBezTo>
                <a:cubicBezTo>
                  <a:pt x="417" y="10368"/>
                  <a:pt x="2922" y="12600"/>
                  <a:pt x="4800" y="14760"/>
                </a:cubicBezTo>
                <a:cubicBezTo>
                  <a:pt x="6783" y="17064"/>
                  <a:pt x="8765" y="19368"/>
                  <a:pt x="10852" y="21600"/>
                </a:cubicBezTo>
                <a:cubicBezTo>
                  <a:pt x="12104" y="20160"/>
                  <a:pt x="13357" y="18648"/>
                  <a:pt x="14504" y="17208"/>
                </a:cubicBezTo>
                <a:cubicBezTo>
                  <a:pt x="14922" y="16776"/>
                  <a:pt x="15235" y="16344"/>
                  <a:pt x="15548" y="15984"/>
                </a:cubicBezTo>
                <a:cubicBezTo>
                  <a:pt x="15861" y="15696"/>
                  <a:pt x="16278" y="15408"/>
                  <a:pt x="16487" y="15192"/>
                </a:cubicBezTo>
                <a:cubicBezTo>
                  <a:pt x="18365" y="12672"/>
                  <a:pt x="21600" y="10152"/>
                  <a:pt x="21600" y="7704"/>
                </a:cubicBezTo>
                <a:cubicBezTo>
                  <a:pt x="21600" y="6624"/>
                  <a:pt x="21600" y="6624"/>
                  <a:pt x="21600" y="6624"/>
                </a:cubicBezTo>
                <a:cubicBezTo>
                  <a:pt x="21600" y="6408"/>
                  <a:pt x="21078" y="5472"/>
                  <a:pt x="21078" y="5400"/>
                </a:cubicBezTo>
                <a:close/>
                <a:moveTo>
                  <a:pt x="10748" y="10008"/>
                </a:moveTo>
                <a:cubicBezTo>
                  <a:pt x="9391" y="10008"/>
                  <a:pt x="7826" y="9504"/>
                  <a:pt x="7096" y="8208"/>
                </a:cubicBezTo>
                <a:cubicBezTo>
                  <a:pt x="6991" y="7992"/>
                  <a:pt x="6991" y="7560"/>
                  <a:pt x="6991" y="7560"/>
                </a:cubicBezTo>
                <a:cubicBezTo>
                  <a:pt x="6991" y="6912"/>
                  <a:pt x="6991" y="6912"/>
                  <a:pt x="6991" y="6912"/>
                </a:cubicBezTo>
                <a:cubicBezTo>
                  <a:pt x="6991" y="5256"/>
                  <a:pt x="9078" y="4464"/>
                  <a:pt x="10852" y="4464"/>
                </a:cubicBezTo>
                <a:cubicBezTo>
                  <a:pt x="13148" y="4464"/>
                  <a:pt x="14817" y="5688"/>
                  <a:pt x="14817" y="7272"/>
                </a:cubicBezTo>
                <a:cubicBezTo>
                  <a:pt x="14817" y="8784"/>
                  <a:pt x="12939" y="10008"/>
                  <a:pt x="10748" y="100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58" name="Freeform 42"/>
          <p:cNvSpPr/>
          <p:nvPr/>
        </p:nvSpPr>
        <p:spPr>
          <a:xfrm>
            <a:off x="8855075" y="8213725"/>
            <a:ext cx="949327" cy="847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529" y="14112"/>
                </a:moveTo>
                <a:cubicBezTo>
                  <a:pt x="17254" y="72"/>
                  <a:pt x="17254" y="72"/>
                  <a:pt x="17254" y="72"/>
                </a:cubicBezTo>
                <a:cubicBezTo>
                  <a:pt x="21600" y="72"/>
                  <a:pt x="21600" y="72"/>
                  <a:pt x="21600" y="72"/>
                </a:cubicBezTo>
                <a:cubicBezTo>
                  <a:pt x="18341" y="14112"/>
                  <a:pt x="18341" y="14112"/>
                  <a:pt x="18341" y="14112"/>
                </a:cubicBezTo>
                <a:lnTo>
                  <a:pt x="15529" y="14112"/>
                </a:lnTo>
                <a:close/>
                <a:moveTo>
                  <a:pt x="16488" y="16200"/>
                </a:moveTo>
                <a:cubicBezTo>
                  <a:pt x="15146" y="16200"/>
                  <a:pt x="14059" y="17352"/>
                  <a:pt x="14059" y="18864"/>
                </a:cubicBezTo>
                <a:cubicBezTo>
                  <a:pt x="14059" y="20376"/>
                  <a:pt x="15146" y="21600"/>
                  <a:pt x="16488" y="21600"/>
                </a:cubicBezTo>
                <a:cubicBezTo>
                  <a:pt x="17830" y="21600"/>
                  <a:pt x="18916" y="20376"/>
                  <a:pt x="18916" y="18864"/>
                </a:cubicBezTo>
                <a:cubicBezTo>
                  <a:pt x="18916" y="17352"/>
                  <a:pt x="17830" y="16200"/>
                  <a:pt x="16488" y="16200"/>
                </a:cubicBezTo>
                <a:close/>
                <a:moveTo>
                  <a:pt x="5112" y="14760"/>
                </a:moveTo>
                <a:cubicBezTo>
                  <a:pt x="12525" y="14760"/>
                  <a:pt x="12525" y="14760"/>
                  <a:pt x="12525" y="14760"/>
                </a:cubicBezTo>
                <a:cubicBezTo>
                  <a:pt x="13228" y="11376"/>
                  <a:pt x="13228" y="11376"/>
                  <a:pt x="13228" y="11376"/>
                </a:cubicBezTo>
                <a:cubicBezTo>
                  <a:pt x="5688" y="11376"/>
                  <a:pt x="5688" y="11376"/>
                  <a:pt x="5688" y="11376"/>
                </a:cubicBezTo>
                <a:cubicBezTo>
                  <a:pt x="6966" y="4032"/>
                  <a:pt x="6966" y="4032"/>
                  <a:pt x="6966" y="4032"/>
                </a:cubicBezTo>
                <a:cubicBezTo>
                  <a:pt x="15146" y="4032"/>
                  <a:pt x="15146" y="4032"/>
                  <a:pt x="15146" y="4032"/>
                </a:cubicBezTo>
                <a:cubicBezTo>
                  <a:pt x="15849" y="0"/>
                  <a:pt x="15849" y="0"/>
                  <a:pt x="15849" y="0"/>
                </a:cubicBezTo>
                <a:cubicBezTo>
                  <a:pt x="3643" y="0"/>
                  <a:pt x="3643" y="0"/>
                  <a:pt x="3643" y="0"/>
                </a:cubicBezTo>
                <a:cubicBezTo>
                  <a:pt x="0" y="21240"/>
                  <a:pt x="0" y="21240"/>
                  <a:pt x="0" y="21240"/>
                </a:cubicBezTo>
                <a:cubicBezTo>
                  <a:pt x="3962" y="21240"/>
                  <a:pt x="3962" y="21240"/>
                  <a:pt x="3962" y="21240"/>
                </a:cubicBezTo>
                <a:lnTo>
                  <a:pt x="5112" y="1476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59" name="Freeform 43"/>
          <p:cNvSpPr/>
          <p:nvPr/>
        </p:nvSpPr>
        <p:spPr>
          <a:xfrm>
            <a:off x="8937625" y="9410700"/>
            <a:ext cx="78422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06" y="14184"/>
                </a:moveTo>
                <a:cubicBezTo>
                  <a:pt x="18283" y="13896"/>
                  <a:pt x="18360" y="13536"/>
                  <a:pt x="18360" y="13248"/>
                </a:cubicBezTo>
                <a:cubicBezTo>
                  <a:pt x="18360" y="9144"/>
                  <a:pt x="15969" y="7560"/>
                  <a:pt x="13500" y="6264"/>
                </a:cubicBezTo>
                <a:cubicBezTo>
                  <a:pt x="14194" y="9792"/>
                  <a:pt x="11880" y="11952"/>
                  <a:pt x="8949" y="11232"/>
                </a:cubicBezTo>
                <a:cubicBezTo>
                  <a:pt x="13191" y="4680"/>
                  <a:pt x="7020" y="4680"/>
                  <a:pt x="8949" y="0"/>
                </a:cubicBezTo>
                <a:cubicBezTo>
                  <a:pt x="6017" y="1944"/>
                  <a:pt x="3086" y="7344"/>
                  <a:pt x="3086" y="11304"/>
                </a:cubicBezTo>
                <a:cubicBezTo>
                  <a:pt x="3086" y="12312"/>
                  <a:pt x="3240" y="13320"/>
                  <a:pt x="3394" y="14184"/>
                </a:cubicBezTo>
                <a:cubicBezTo>
                  <a:pt x="1311" y="14976"/>
                  <a:pt x="0" y="16056"/>
                  <a:pt x="0" y="17280"/>
                </a:cubicBezTo>
                <a:cubicBezTo>
                  <a:pt x="0" y="19656"/>
                  <a:pt x="4860" y="21600"/>
                  <a:pt x="10800" y="21600"/>
                </a:cubicBezTo>
                <a:cubicBezTo>
                  <a:pt x="16740" y="21600"/>
                  <a:pt x="21600" y="19656"/>
                  <a:pt x="21600" y="17280"/>
                </a:cubicBezTo>
                <a:cubicBezTo>
                  <a:pt x="21600" y="16056"/>
                  <a:pt x="20289" y="14976"/>
                  <a:pt x="18206" y="14184"/>
                </a:cubicBezTo>
                <a:close/>
                <a:moveTo>
                  <a:pt x="6634" y="9000"/>
                </a:moveTo>
                <a:cubicBezTo>
                  <a:pt x="5863" y="12456"/>
                  <a:pt x="8023" y="14976"/>
                  <a:pt x="10106" y="14976"/>
                </a:cubicBezTo>
                <a:cubicBezTo>
                  <a:pt x="12420" y="14976"/>
                  <a:pt x="13809" y="12960"/>
                  <a:pt x="14503" y="10296"/>
                </a:cubicBezTo>
                <a:cubicBezTo>
                  <a:pt x="15737" y="11160"/>
                  <a:pt x="16354" y="12384"/>
                  <a:pt x="16509" y="13680"/>
                </a:cubicBezTo>
                <a:cubicBezTo>
                  <a:pt x="16431" y="13680"/>
                  <a:pt x="16431" y="13680"/>
                  <a:pt x="16431" y="13680"/>
                </a:cubicBezTo>
                <a:cubicBezTo>
                  <a:pt x="16586" y="15048"/>
                  <a:pt x="15969" y="16560"/>
                  <a:pt x="14657" y="17568"/>
                </a:cubicBezTo>
                <a:cubicBezTo>
                  <a:pt x="14657" y="17568"/>
                  <a:pt x="14580" y="17568"/>
                  <a:pt x="14580" y="17568"/>
                </a:cubicBezTo>
                <a:cubicBezTo>
                  <a:pt x="14349" y="17784"/>
                  <a:pt x="14040" y="18000"/>
                  <a:pt x="13654" y="18144"/>
                </a:cubicBezTo>
                <a:cubicBezTo>
                  <a:pt x="13654" y="18144"/>
                  <a:pt x="13654" y="18216"/>
                  <a:pt x="13577" y="18216"/>
                </a:cubicBezTo>
                <a:cubicBezTo>
                  <a:pt x="13423" y="18288"/>
                  <a:pt x="13346" y="18360"/>
                  <a:pt x="13191" y="18360"/>
                </a:cubicBezTo>
                <a:cubicBezTo>
                  <a:pt x="13114" y="18432"/>
                  <a:pt x="13114" y="18432"/>
                  <a:pt x="13037" y="18432"/>
                </a:cubicBezTo>
                <a:cubicBezTo>
                  <a:pt x="12651" y="18576"/>
                  <a:pt x="12266" y="18720"/>
                  <a:pt x="11880" y="18792"/>
                </a:cubicBezTo>
                <a:cubicBezTo>
                  <a:pt x="11803" y="18792"/>
                  <a:pt x="11803" y="18792"/>
                  <a:pt x="11726" y="18792"/>
                </a:cubicBezTo>
                <a:cubicBezTo>
                  <a:pt x="11571" y="18792"/>
                  <a:pt x="11417" y="18864"/>
                  <a:pt x="11263" y="18864"/>
                </a:cubicBezTo>
                <a:cubicBezTo>
                  <a:pt x="11186" y="18864"/>
                  <a:pt x="11109" y="18864"/>
                  <a:pt x="11031" y="18864"/>
                </a:cubicBezTo>
                <a:cubicBezTo>
                  <a:pt x="10800" y="18936"/>
                  <a:pt x="10569" y="18936"/>
                  <a:pt x="10337" y="18936"/>
                </a:cubicBezTo>
                <a:cubicBezTo>
                  <a:pt x="10183" y="18936"/>
                  <a:pt x="10029" y="18936"/>
                  <a:pt x="9874" y="18936"/>
                </a:cubicBezTo>
                <a:cubicBezTo>
                  <a:pt x="9797" y="18936"/>
                  <a:pt x="9797" y="18936"/>
                  <a:pt x="9720" y="18936"/>
                </a:cubicBezTo>
                <a:cubicBezTo>
                  <a:pt x="9643" y="18864"/>
                  <a:pt x="9489" y="18864"/>
                  <a:pt x="9334" y="18864"/>
                </a:cubicBezTo>
                <a:cubicBezTo>
                  <a:pt x="9334" y="18864"/>
                  <a:pt x="9257" y="18864"/>
                  <a:pt x="9257" y="18864"/>
                </a:cubicBezTo>
                <a:cubicBezTo>
                  <a:pt x="9103" y="18792"/>
                  <a:pt x="8949" y="18792"/>
                  <a:pt x="8794" y="18720"/>
                </a:cubicBezTo>
                <a:cubicBezTo>
                  <a:pt x="8794" y="18720"/>
                  <a:pt x="8794" y="18720"/>
                  <a:pt x="8717" y="18720"/>
                </a:cubicBezTo>
                <a:cubicBezTo>
                  <a:pt x="8563" y="18720"/>
                  <a:pt x="8486" y="18648"/>
                  <a:pt x="8331" y="18576"/>
                </a:cubicBezTo>
                <a:cubicBezTo>
                  <a:pt x="8331" y="18576"/>
                  <a:pt x="8254" y="18576"/>
                  <a:pt x="8254" y="18576"/>
                </a:cubicBezTo>
                <a:cubicBezTo>
                  <a:pt x="6326" y="17856"/>
                  <a:pt x="4937" y="16128"/>
                  <a:pt x="5014" y="13680"/>
                </a:cubicBezTo>
                <a:cubicBezTo>
                  <a:pt x="5014" y="13680"/>
                  <a:pt x="5014" y="13680"/>
                  <a:pt x="5014" y="13680"/>
                </a:cubicBezTo>
                <a:cubicBezTo>
                  <a:pt x="5014" y="12312"/>
                  <a:pt x="5554" y="10728"/>
                  <a:pt x="6634" y="90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60" name="Freeform 44"/>
          <p:cNvSpPr/>
          <p:nvPr/>
        </p:nvSpPr>
        <p:spPr>
          <a:xfrm>
            <a:off x="8769350" y="10769600"/>
            <a:ext cx="1120776" cy="504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800"/>
                </a:moveTo>
                <a:cubicBezTo>
                  <a:pt x="21600" y="16746"/>
                  <a:pt x="19440" y="21600"/>
                  <a:pt x="16740" y="21600"/>
                </a:cubicBezTo>
                <a:cubicBezTo>
                  <a:pt x="14094" y="21600"/>
                  <a:pt x="11934" y="16746"/>
                  <a:pt x="11934" y="10800"/>
                </a:cubicBezTo>
                <a:cubicBezTo>
                  <a:pt x="11934" y="4854"/>
                  <a:pt x="14094" y="0"/>
                  <a:pt x="16740" y="0"/>
                </a:cubicBezTo>
                <a:cubicBezTo>
                  <a:pt x="19440" y="0"/>
                  <a:pt x="21600" y="4854"/>
                  <a:pt x="21600" y="10800"/>
                </a:cubicBezTo>
                <a:close/>
                <a:moveTo>
                  <a:pt x="4860" y="0"/>
                </a:moveTo>
                <a:cubicBezTo>
                  <a:pt x="2160" y="0"/>
                  <a:pt x="0" y="4854"/>
                  <a:pt x="0" y="10800"/>
                </a:cubicBezTo>
                <a:cubicBezTo>
                  <a:pt x="0" y="16746"/>
                  <a:pt x="2160" y="21600"/>
                  <a:pt x="4860" y="21600"/>
                </a:cubicBezTo>
                <a:cubicBezTo>
                  <a:pt x="7506" y="21600"/>
                  <a:pt x="9666" y="16746"/>
                  <a:pt x="9666" y="10800"/>
                </a:cubicBezTo>
                <a:cubicBezTo>
                  <a:pt x="9666" y="4854"/>
                  <a:pt x="7506" y="0"/>
                  <a:pt x="486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61" name="Freeform 45"/>
          <p:cNvSpPr/>
          <p:nvPr/>
        </p:nvSpPr>
        <p:spPr>
          <a:xfrm>
            <a:off x="8767872" y="11920929"/>
            <a:ext cx="1122254" cy="5649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6" h="20121" extrusionOk="0">
                <a:moveTo>
                  <a:pt x="13740" y="1738"/>
                </a:moveTo>
                <a:cubicBezTo>
                  <a:pt x="13580" y="2039"/>
                  <a:pt x="13259" y="1938"/>
                  <a:pt x="12992" y="1938"/>
                </a:cubicBezTo>
                <a:cubicBezTo>
                  <a:pt x="12885" y="2441"/>
                  <a:pt x="12885" y="3044"/>
                  <a:pt x="12778" y="3345"/>
                </a:cubicBezTo>
                <a:cubicBezTo>
                  <a:pt x="13259" y="4048"/>
                  <a:pt x="14168" y="3948"/>
                  <a:pt x="14596" y="4752"/>
                </a:cubicBezTo>
                <a:cubicBezTo>
                  <a:pt x="15505" y="4149"/>
                  <a:pt x="14756" y="2843"/>
                  <a:pt x="15344" y="1738"/>
                </a:cubicBezTo>
                <a:cubicBezTo>
                  <a:pt x="16200" y="1537"/>
                  <a:pt x="16414" y="2642"/>
                  <a:pt x="16628" y="3546"/>
                </a:cubicBezTo>
                <a:cubicBezTo>
                  <a:pt x="16467" y="3948"/>
                  <a:pt x="15933" y="3747"/>
                  <a:pt x="15558" y="3747"/>
                </a:cubicBezTo>
                <a:cubicBezTo>
                  <a:pt x="15344" y="4048"/>
                  <a:pt x="15291" y="4651"/>
                  <a:pt x="15131" y="4952"/>
                </a:cubicBezTo>
                <a:cubicBezTo>
                  <a:pt x="15344" y="5756"/>
                  <a:pt x="15879" y="6058"/>
                  <a:pt x="15986" y="6962"/>
                </a:cubicBezTo>
                <a:cubicBezTo>
                  <a:pt x="17109" y="6459"/>
                  <a:pt x="18232" y="5957"/>
                  <a:pt x="19461" y="5555"/>
                </a:cubicBezTo>
                <a:cubicBezTo>
                  <a:pt x="19782" y="4952"/>
                  <a:pt x="19675" y="3646"/>
                  <a:pt x="20210" y="3345"/>
                </a:cubicBezTo>
                <a:cubicBezTo>
                  <a:pt x="21065" y="3646"/>
                  <a:pt x="21333" y="5053"/>
                  <a:pt x="21386" y="6761"/>
                </a:cubicBezTo>
                <a:cubicBezTo>
                  <a:pt x="20958" y="8268"/>
                  <a:pt x="19782" y="7665"/>
                  <a:pt x="19461" y="6359"/>
                </a:cubicBezTo>
                <a:cubicBezTo>
                  <a:pt x="18338" y="6660"/>
                  <a:pt x="17269" y="7163"/>
                  <a:pt x="16200" y="7565"/>
                </a:cubicBezTo>
                <a:cubicBezTo>
                  <a:pt x="16146" y="8067"/>
                  <a:pt x="16307" y="9373"/>
                  <a:pt x="16093" y="10177"/>
                </a:cubicBezTo>
                <a:cubicBezTo>
                  <a:pt x="16788" y="11081"/>
                  <a:pt x="17109" y="9473"/>
                  <a:pt x="17750" y="9574"/>
                </a:cubicBezTo>
                <a:cubicBezTo>
                  <a:pt x="18071" y="10277"/>
                  <a:pt x="18125" y="12990"/>
                  <a:pt x="17269" y="12789"/>
                </a:cubicBezTo>
                <a:cubicBezTo>
                  <a:pt x="16841" y="12688"/>
                  <a:pt x="16788" y="11885"/>
                  <a:pt x="16735" y="10980"/>
                </a:cubicBezTo>
                <a:cubicBezTo>
                  <a:pt x="16414" y="11081"/>
                  <a:pt x="16360" y="10779"/>
                  <a:pt x="16093" y="10779"/>
                </a:cubicBezTo>
                <a:cubicBezTo>
                  <a:pt x="15612" y="11282"/>
                  <a:pt x="15344" y="12286"/>
                  <a:pt x="14810" y="12789"/>
                </a:cubicBezTo>
                <a:cubicBezTo>
                  <a:pt x="14863" y="14497"/>
                  <a:pt x="15933" y="13291"/>
                  <a:pt x="16414" y="14195"/>
                </a:cubicBezTo>
                <a:cubicBezTo>
                  <a:pt x="16360" y="15602"/>
                  <a:pt x="15826" y="16104"/>
                  <a:pt x="15024" y="16104"/>
                </a:cubicBezTo>
                <a:cubicBezTo>
                  <a:pt x="14970" y="14898"/>
                  <a:pt x="15184" y="13994"/>
                  <a:pt x="14489" y="13392"/>
                </a:cubicBezTo>
                <a:cubicBezTo>
                  <a:pt x="13740" y="13592"/>
                  <a:pt x="13420" y="14497"/>
                  <a:pt x="12778" y="14798"/>
                </a:cubicBezTo>
                <a:cubicBezTo>
                  <a:pt x="12725" y="15401"/>
                  <a:pt x="12885" y="15702"/>
                  <a:pt x="12992" y="16104"/>
                </a:cubicBezTo>
                <a:cubicBezTo>
                  <a:pt x="13152" y="16405"/>
                  <a:pt x="13847" y="15803"/>
                  <a:pt x="14061" y="16506"/>
                </a:cubicBezTo>
                <a:cubicBezTo>
                  <a:pt x="14061" y="18113"/>
                  <a:pt x="12938" y="19118"/>
                  <a:pt x="12297" y="18314"/>
                </a:cubicBezTo>
                <a:cubicBezTo>
                  <a:pt x="12297" y="17410"/>
                  <a:pt x="12618" y="17310"/>
                  <a:pt x="12778" y="16707"/>
                </a:cubicBezTo>
                <a:cubicBezTo>
                  <a:pt x="12564" y="16305"/>
                  <a:pt x="12457" y="15702"/>
                  <a:pt x="12297" y="15099"/>
                </a:cubicBezTo>
                <a:cubicBezTo>
                  <a:pt x="11655" y="15602"/>
                  <a:pt x="11067" y="16305"/>
                  <a:pt x="10158" y="16305"/>
                </a:cubicBezTo>
                <a:cubicBezTo>
                  <a:pt x="10158" y="16807"/>
                  <a:pt x="9998" y="16908"/>
                  <a:pt x="10051" y="17511"/>
                </a:cubicBezTo>
                <a:cubicBezTo>
                  <a:pt x="9998" y="18314"/>
                  <a:pt x="10586" y="17912"/>
                  <a:pt x="10586" y="18515"/>
                </a:cubicBezTo>
                <a:cubicBezTo>
                  <a:pt x="10800" y="20324"/>
                  <a:pt x="9249" y="20625"/>
                  <a:pt x="8982" y="19319"/>
                </a:cubicBezTo>
                <a:cubicBezTo>
                  <a:pt x="8929" y="18113"/>
                  <a:pt x="9784" y="18415"/>
                  <a:pt x="9517" y="16707"/>
                </a:cubicBezTo>
                <a:cubicBezTo>
                  <a:pt x="8982" y="16305"/>
                  <a:pt x="8073" y="16606"/>
                  <a:pt x="7592" y="16104"/>
                </a:cubicBezTo>
                <a:cubicBezTo>
                  <a:pt x="7271" y="16305"/>
                  <a:pt x="7271" y="17109"/>
                  <a:pt x="7004" y="17310"/>
                </a:cubicBezTo>
                <a:cubicBezTo>
                  <a:pt x="7057" y="17912"/>
                  <a:pt x="7432" y="18013"/>
                  <a:pt x="7378" y="18716"/>
                </a:cubicBezTo>
                <a:cubicBezTo>
                  <a:pt x="6630" y="19218"/>
                  <a:pt x="5614" y="18817"/>
                  <a:pt x="5721" y="17109"/>
                </a:cubicBezTo>
                <a:cubicBezTo>
                  <a:pt x="6148" y="16305"/>
                  <a:pt x="6897" y="17008"/>
                  <a:pt x="7111" y="15702"/>
                </a:cubicBezTo>
                <a:cubicBezTo>
                  <a:pt x="6736" y="14798"/>
                  <a:pt x="6255" y="13894"/>
                  <a:pt x="6041" y="12588"/>
                </a:cubicBezTo>
                <a:cubicBezTo>
                  <a:pt x="4437" y="13191"/>
                  <a:pt x="3101" y="14497"/>
                  <a:pt x="1604" y="15300"/>
                </a:cubicBezTo>
                <a:cubicBezTo>
                  <a:pt x="1497" y="16004"/>
                  <a:pt x="1497" y="16908"/>
                  <a:pt x="1176" y="17310"/>
                </a:cubicBezTo>
                <a:cubicBezTo>
                  <a:pt x="748" y="17511"/>
                  <a:pt x="695" y="17410"/>
                  <a:pt x="214" y="17310"/>
                </a:cubicBezTo>
                <a:cubicBezTo>
                  <a:pt x="-214" y="16104"/>
                  <a:pt x="0" y="13492"/>
                  <a:pt x="855" y="13392"/>
                </a:cubicBezTo>
                <a:cubicBezTo>
                  <a:pt x="1336" y="13191"/>
                  <a:pt x="1176" y="14095"/>
                  <a:pt x="1497" y="14195"/>
                </a:cubicBezTo>
                <a:cubicBezTo>
                  <a:pt x="3047" y="13492"/>
                  <a:pt x="4384" y="12387"/>
                  <a:pt x="5935" y="11784"/>
                </a:cubicBezTo>
                <a:cubicBezTo>
                  <a:pt x="5614" y="8167"/>
                  <a:pt x="8394" y="5656"/>
                  <a:pt x="5293" y="6158"/>
                </a:cubicBezTo>
                <a:cubicBezTo>
                  <a:pt x="5026" y="4450"/>
                  <a:pt x="5560" y="3044"/>
                  <a:pt x="6148" y="3144"/>
                </a:cubicBezTo>
                <a:cubicBezTo>
                  <a:pt x="7111" y="3345"/>
                  <a:pt x="6362" y="5656"/>
                  <a:pt x="7111" y="6359"/>
                </a:cubicBezTo>
                <a:cubicBezTo>
                  <a:pt x="7806" y="5656"/>
                  <a:pt x="8340" y="4551"/>
                  <a:pt x="9196" y="4149"/>
                </a:cubicBezTo>
                <a:cubicBezTo>
                  <a:pt x="9249" y="3546"/>
                  <a:pt x="9142" y="3245"/>
                  <a:pt x="9089" y="2742"/>
                </a:cubicBezTo>
                <a:cubicBezTo>
                  <a:pt x="9036" y="2340"/>
                  <a:pt x="8394" y="2843"/>
                  <a:pt x="8340" y="2340"/>
                </a:cubicBezTo>
                <a:cubicBezTo>
                  <a:pt x="8340" y="1938"/>
                  <a:pt x="8340" y="1436"/>
                  <a:pt x="8340" y="934"/>
                </a:cubicBezTo>
                <a:cubicBezTo>
                  <a:pt x="8661" y="331"/>
                  <a:pt x="9570" y="432"/>
                  <a:pt x="9837" y="1135"/>
                </a:cubicBezTo>
                <a:cubicBezTo>
                  <a:pt x="9944" y="2039"/>
                  <a:pt x="9624" y="2340"/>
                  <a:pt x="9303" y="2340"/>
                </a:cubicBezTo>
                <a:cubicBezTo>
                  <a:pt x="9303" y="2943"/>
                  <a:pt x="9517" y="3245"/>
                  <a:pt x="9624" y="3747"/>
                </a:cubicBezTo>
                <a:cubicBezTo>
                  <a:pt x="10319" y="3245"/>
                  <a:pt x="11335" y="3345"/>
                  <a:pt x="12297" y="3345"/>
                </a:cubicBezTo>
                <a:cubicBezTo>
                  <a:pt x="12457" y="3144"/>
                  <a:pt x="12511" y="2642"/>
                  <a:pt x="12564" y="2139"/>
                </a:cubicBezTo>
                <a:cubicBezTo>
                  <a:pt x="12618" y="1436"/>
                  <a:pt x="11976" y="2039"/>
                  <a:pt x="12083" y="1135"/>
                </a:cubicBezTo>
                <a:cubicBezTo>
                  <a:pt x="12243" y="-975"/>
                  <a:pt x="13740" y="231"/>
                  <a:pt x="13740" y="1738"/>
                </a:cubicBezTo>
                <a:close/>
                <a:moveTo>
                  <a:pt x="14596" y="10779"/>
                </a:moveTo>
                <a:cubicBezTo>
                  <a:pt x="15077" y="10177"/>
                  <a:pt x="14863" y="8368"/>
                  <a:pt x="14917" y="6962"/>
                </a:cubicBezTo>
                <a:cubicBezTo>
                  <a:pt x="13580" y="4952"/>
                  <a:pt x="12725" y="10880"/>
                  <a:pt x="14596" y="10779"/>
                </a:cubicBezTo>
                <a:close/>
                <a:moveTo>
                  <a:pt x="9837" y="12990"/>
                </a:moveTo>
                <a:cubicBezTo>
                  <a:pt x="10853" y="13191"/>
                  <a:pt x="12190" y="11181"/>
                  <a:pt x="12083" y="9373"/>
                </a:cubicBezTo>
                <a:cubicBezTo>
                  <a:pt x="11976" y="7565"/>
                  <a:pt x="10158" y="6058"/>
                  <a:pt x="9089" y="6962"/>
                </a:cubicBezTo>
                <a:cubicBezTo>
                  <a:pt x="7699" y="8167"/>
                  <a:pt x="8768" y="12688"/>
                  <a:pt x="9837" y="1299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62" name="Freeform 46"/>
          <p:cNvSpPr/>
          <p:nvPr/>
        </p:nvSpPr>
        <p:spPr>
          <a:xfrm>
            <a:off x="10877550" y="1085850"/>
            <a:ext cx="730250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640" y="1656"/>
                </a:moveTo>
                <a:cubicBezTo>
                  <a:pt x="10218" y="648"/>
                  <a:pt x="12378" y="0"/>
                  <a:pt x="14705" y="0"/>
                </a:cubicBezTo>
                <a:cubicBezTo>
                  <a:pt x="16366" y="0"/>
                  <a:pt x="17945" y="360"/>
                  <a:pt x="19357" y="936"/>
                </a:cubicBezTo>
                <a:cubicBezTo>
                  <a:pt x="19357" y="936"/>
                  <a:pt x="19357" y="936"/>
                  <a:pt x="19357" y="936"/>
                </a:cubicBezTo>
                <a:cubicBezTo>
                  <a:pt x="19357" y="936"/>
                  <a:pt x="19357" y="936"/>
                  <a:pt x="19357" y="936"/>
                </a:cubicBezTo>
                <a:cubicBezTo>
                  <a:pt x="19689" y="1080"/>
                  <a:pt x="19938" y="1368"/>
                  <a:pt x="19938" y="1728"/>
                </a:cubicBezTo>
                <a:cubicBezTo>
                  <a:pt x="19938" y="1800"/>
                  <a:pt x="19938" y="1872"/>
                  <a:pt x="19855" y="1944"/>
                </a:cubicBezTo>
                <a:cubicBezTo>
                  <a:pt x="19772" y="2232"/>
                  <a:pt x="19606" y="2448"/>
                  <a:pt x="19357" y="2520"/>
                </a:cubicBezTo>
                <a:cubicBezTo>
                  <a:pt x="19191" y="2592"/>
                  <a:pt x="19025" y="2592"/>
                  <a:pt x="18942" y="2592"/>
                </a:cubicBezTo>
                <a:cubicBezTo>
                  <a:pt x="18775" y="2592"/>
                  <a:pt x="18609" y="2520"/>
                  <a:pt x="18443" y="2520"/>
                </a:cubicBezTo>
                <a:cubicBezTo>
                  <a:pt x="17612" y="2088"/>
                  <a:pt x="16615" y="1872"/>
                  <a:pt x="15535" y="1800"/>
                </a:cubicBezTo>
                <a:cubicBezTo>
                  <a:pt x="14788" y="1656"/>
                  <a:pt x="13874" y="1584"/>
                  <a:pt x="13043" y="1584"/>
                </a:cubicBezTo>
                <a:cubicBezTo>
                  <a:pt x="11049" y="1584"/>
                  <a:pt x="9055" y="1944"/>
                  <a:pt x="7394" y="2664"/>
                </a:cubicBezTo>
                <a:cubicBezTo>
                  <a:pt x="7809" y="2304"/>
                  <a:pt x="8142" y="2016"/>
                  <a:pt x="8640" y="1656"/>
                </a:cubicBezTo>
                <a:close/>
                <a:moveTo>
                  <a:pt x="21185" y="15624"/>
                </a:moveTo>
                <a:cubicBezTo>
                  <a:pt x="21185" y="15336"/>
                  <a:pt x="21018" y="15048"/>
                  <a:pt x="20769" y="14904"/>
                </a:cubicBezTo>
                <a:cubicBezTo>
                  <a:pt x="20520" y="14760"/>
                  <a:pt x="20354" y="14760"/>
                  <a:pt x="20188" y="14760"/>
                </a:cubicBezTo>
                <a:cubicBezTo>
                  <a:pt x="19855" y="14760"/>
                  <a:pt x="19523" y="14832"/>
                  <a:pt x="19357" y="15120"/>
                </a:cubicBezTo>
                <a:cubicBezTo>
                  <a:pt x="18858" y="15696"/>
                  <a:pt x="18277" y="16200"/>
                  <a:pt x="17695" y="16560"/>
                </a:cubicBezTo>
                <a:cubicBezTo>
                  <a:pt x="16948" y="16920"/>
                  <a:pt x="15868" y="17568"/>
                  <a:pt x="15868" y="17568"/>
                </a:cubicBezTo>
                <a:cubicBezTo>
                  <a:pt x="15868" y="17568"/>
                  <a:pt x="15868" y="17568"/>
                  <a:pt x="15868" y="17568"/>
                </a:cubicBezTo>
                <a:cubicBezTo>
                  <a:pt x="15535" y="17784"/>
                  <a:pt x="15369" y="18000"/>
                  <a:pt x="15369" y="18288"/>
                </a:cubicBezTo>
                <a:cubicBezTo>
                  <a:pt x="15369" y="19440"/>
                  <a:pt x="15369" y="19440"/>
                  <a:pt x="15369" y="19440"/>
                </a:cubicBezTo>
                <a:cubicBezTo>
                  <a:pt x="12295" y="18360"/>
                  <a:pt x="12295" y="18360"/>
                  <a:pt x="12295" y="18360"/>
                </a:cubicBezTo>
                <a:cubicBezTo>
                  <a:pt x="12212" y="18288"/>
                  <a:pt x="12046" y="18288"/>
                  <a:pt x="11963" y="18288"/>
                </a:cubicBezTo>
                <a:cubicBezTo>
                  <a:pt x="11880" y="18288"/>
                  <a:pt x="11880" y="18288"/>
                  <a:pt x="11880" y="18288"/>
                </a:cubicBezTo>
                <a:cubicBezTo>
                  <a:pt x="11631" y="18288"/>
                  <a:pt x="11465" y="18288"/>
                  <a:pt x="11215" y="18288"/>
                </a:cubicBezTo>
                <a:cubicBezTo>
                  <a:pt x="7809" y="18288"/>
                  <a:pt x="4652" y="17064"/>
                  <a:pt x="3074" y="15120"/>
                </a:cubicBezTo>
                <a:cubicBezTo>
                  <a:pt x="3074" y="15120"/>
                  <a:pt x="3074" y="15120"/>
                  <a:pt x="3074" y="15120"/>
                </a:cubicBezTo>
                <a:cubicBezTo>
                  <a:pt x="3074" y="15120"/>
                  <a:pt x="3074" y="15120"/>
                  <a:pt x="3074" y="15120"/>
                </a:cubicBezTo>
                <a:cubicBezTo>
                  <a:pt x="2991" y="15048"/>
                  <a:pt x="2991" y="15048"/>
                  <a:pt x="2908" y="14976"/>
                </a:cubicBezTo>
                <a:cubicBezTo>
                  <a:pt x="2908" y="14976"/>
                  <a:pt x="2908" y="14976"/>
                  <a:pt x="2908" y="14976"/>
                </a:cubicBezTo>
                <a:cubicBezTo>
                  <a:pt x="2908" y="14976"/>
                  <a:pt x="2908" y="14976"/>
                  <a:pt x="2908" y="14976"/>
                </a:cubicBezTo>
                <a:cubicBezTo>
                  <a:pt x="2326" y="14184"/>
                  <a:pt x="1994" y="13248"/>
                  <a:pt x="1994" y="12384"/>
                </a:cubicBezTo>
                <a:cubicBezTo>
                  <a:pt x="1994" y="10728"/>
                  <a:pt x="2991" y="9216"/>
                  <a:pt x="4652" y="8208"/>
                </a:cubicBezTo>
                <a:cubicBezTo>
                  <a:pt x="6314" y="7128"/>
                  <a:pt x="8640" y="6480"/>
                  <a:pt x="11132" y="6480"/>
                </a:cubicBezTo>
                <a:cubicBezTo>
                  <a:pt x="12960" y="6480"/>
                  <a:pt x="14788" y="6840"/>
                  <a:pt x="16283" y="7488"/>
                </a:cubicBezTo>
                <a:cubicBezTo>
                  <a:pt x="16366" y="7488"/>
                  <a:pt x="16366" y="7488"/>
                  <a:pt x="16366" y="7488"/>
                </a:cubicBezTo>
                <a:cubicBezTo>
                  <a:pt x="16366" y="7488"/>
                  <a:pt x="16366" y="7488"/>
                  <a:pt x="16366" y="7488"/>
                </a:cubicBezTo>
                <a:cubicBezTo>
                  <a:pt x="17114" y="7848"/>
                  <a:pt x="17695" y="8280"/>
                  <a:pt x="18111" y="8784"/>
                </a:cubicBezTo>
                <a:cubicBezTo>
                  <a:pt x="18526" y="9216"/>
                  <a:pt x="18775" y="9792"/>
                  <a:pt x="18775" y="10368"/>
                </a:cubicBezTo>
                <a:cubicBezTo>
                  <a:pt x="18775" y="11232"/>
                  <a:pt x="18194" y="12096"/>
                  <a:pt x="17114" y="12816"/>
                </a:cubicBezTo>
                <a:cubicBezTo>
                  <a:pt x="15951" y="13536"/>
                  <a:pt x="14372" y="13896"/>
                  <a:pt x="12711" y="13896"/>
                </a:cubicBezTo>
                <a:cubicBezTo>
                  <a:pt x="12295" y="13896"/>
                  <a:pt x="11880" y="13896"/>
                  <a:pt x="11465" y="13824"/>
                </a:cubicBezTo>
                <a:cubicBezTo>
                  <a:pt x="11465" y="13824"/>
                  <a:pt x="11465" y="13824"/>
                  <a:pt x="11465" y="13824"/>
                </a:cubicBezTo>
                <a:cubicBezTo>
                  <a:pt x="11465" y="13824"/>
                  <a:pt x="11465" y="13824"/>
                  <a:pt x="11465" y="13824"/>
                </a:cubicBezTo>
                <a:cubicBezTo>
                  <a:pt x="10218" y="13680"/>
                  <a:pt x="9138" y="13320"/>
                  <a:pt x="8142" y="12888"/>
                </a:cubicBezTo>
                <a:cubicBezTo>
                  <a:pt x="8142" y="12888"/>
                  <a:pt x="8142" y="12888"/>
                  <a:pt x="8142" y="12888"/>
                </a:cubicBezTo>
                <a:cubicBezTo>
                  <a:pt x="8142" y="12888"/>
                  <a:pt x="8142" y="12888"/>
                  <a:pt x="8142" y="12888"/>
                </a:cubicBezTo>
                <a:cubicBezTo>
                  <a:pt x="6314" y="11880"/>
                  <a:pt x="5234" y="10512"/>
                  <a:pt x="5234" y="8928"/>
                </a:cubicBezTo>
                <a:cubicBezTo>
                  <a:pt x="5234" y="8856"/>
                  <a:pt x="5234" y="8712"/>
                  <a:pt x="5234" y="8568"/>
                </a:cubicBezTo>
                <a:cubicBezTo>
                  <a:pt x="4486" y="9072"/>
                  <a:pt x="3822" y="9648"/>
                  <a:pt x="3406" y="10296"/>
                </a:cubicBezTo>
                <a:cubicBezTo>
                  <a:pt x="3905" y="11880"/>
                  <a:pt x="5234" y="13392"/>
                  <a:pt x="7228" y="14400"/>
                </a:cubicBezTo>
                <a:cubicBezTo>
                  <a:pt x="7311" y="14400"/>
                  <a:pt x="7311" y="14400"/>
                  <a:pt x="7311" y="14400"/>
                </a:cubicBezTo>
                <a:cubicBezTo>
                  <a:pt x="7311" y="14400"/>
                  <a:pt x="7311" y="14400"/>
                  <a:pt x="7311" y="14400"/>
                </a:cubicBezTo>
                <a:cubicBezTo>
                  <a:pt x="8391" y="14976"/>
                  <a:pt x="9720" y="15336"/>
                  <a:pt x="11132" y="15552"/>
                </a:cubicBezTo>
                <a:cubicBezTo>
                  <a:pt x="11132" y="15552"/>
                  <a:pt x="11132" y="15552"/>
                  <a:pt x="11132" y="15552"/>
                </a:cubicBezTo>
                <a:cubicBezTo>
                  <a:pt x="11132" y="15552"/>
                  <a:pt x="11132" y="15552"/>
                  <a:pt x="11132" y="15552"/>
                </a:cubicBezTo>
                <a:cubicBezTo>
                  <a:pt x="11714" y="15624"/>
                  <a:pt x="12212" y="15624"/>
                  <a:pt x="12711" y="15624"/>
                </a:cubicBezTo>
                <a:cubicBezTo>
                  <a:pt x="14788" y="15624"/>
                  <a:pt x="16782" y="15120"/>
                  <a:pt x="18277" y="14184"/>
                </a:cubicBezTo>
                <a:cubicBezTo>
                  <a:pt x="19938" y="13176"/>
                  <a:pt x="20769" y="11808"/>
                  <a:pt x="20769" y="10368"/>
                </a:cubicBezTo>
                <a:cubicBezTo>
                  <a:pt x="20769" y="8568"/>
                  <a:pt x="19440" y="6912"/>
                  <a:pt x="17197" y="5904"/>
                </a:cubicBezTo>
                <a:cubicBezTo>
                  <a:pt x="17114" y="5904"/>
                  <a:pt x="17114" y="5904"/>
                  <a:pt x="17114" y="5904"/>
                </a:cubicBezTo>
                <a:cubicBezTo>
                  <a:pt x="17114" y="5904"/>
                  <a:pt x="17114" y="5904"/>
                  <a:pt x="17114" y="5904"/>
                </a:cubicBezTo>
                <a:cubicBezTo>
                  <a:pt x="15369" y="5184"/>
                  <a:pt x="13292" y="4752"/>
                  <a:pt x="11132" y="4752"/>
                </a:cubicBezTo>
                <a:cubicBezTo>
                  <a:pt x="8225" y="4752"/>
                  <a:pt x="5400" y="5544"/>
                  <a:pt x="3323" y="6912"/>
                </a:cubicBezTo>
                <a:cubicBezTo>
                  <a:pt x="1163" y="8352"/>
                  <a:pt x="0" y="10296"/>
                  <a:pt x="0" y="12384"/>
                </a:cubicBezTo>
                <a:cubicBezTo>
                  <a:pt x="0" y="13680"/>
                  <a:pt x="415" y="14976"/>
                  <a:pt x="1412" y="16056"/>
                </a:cubicBezTo>
                <a:cubicBezTo>
                  <a:pt x="1412" y="16128"/>
                  <a:pt x="1495" y="16128"/>
                  <a:pt x="1495" y="16200"/>
                </a:cubicBezTo>
                <a:cubicBezTo>
                  <a:pt x="1495" y="16200"/>
                  <a:pt x="1495" y="16200"/>
                  <a:pt x="1495" y="16200"/>
                </a:cubicBezTo>
                <a:cubicBezTo>
                  <a:pt x="1495" y="16200"/>
                  <a:pt x="1495" y="16200"/>
                  <a:pt x="1495" y="16200"/>
                </a:cubicBezTo>
                <a:cubicBezTo>
                  <a:pt x="3489" y="18576"/>
                  <a:pt x="7228" y="20016"/>
                  <a:pt x="11215" y="20016"/>
                </a:cubicBezTo>
                <a:cubicBezTo>
                  <a:pt x="11382" y="20016"/>
                  <a:pt x="11548" y="20016"/>
                  <a:pt x="11714" y="20016"/>
                </a:cubicBezTo>
                <a:cubicBezTo>
                  <a:pt x="11797" y="20016"/>
                  <a:pt x="11797" y="20016"/>
                  <a:pt x="11797" y="20016"/>
                </a:cubicBezTo>
                <a:cubicBezTo>
                  <a:pt x="16034" y="21528"/>
                  <a:pt x="16034" y="21528"/>
                  <a:pt x="16034" y="21528"/>
                </a:cubicBezTo>
                <a:cubicBezTo>
                  <a:pt x="16117" y="21600"/>
                  <a:pt x="16283" y="21600"/>
                  <a:pt x="16366" y="21600"/>
                </a:cubicBezTo>
                <a:cubicBezTo>
                  <a:pt x="16615" y="21600"/>
                  <a:pt x="16782" y="21600"/>
                  <a:pt x="16948" y="21456"/>
                </a:cubicBezTo>
                <a:cubicBezTo>
                  <a:pt x="17197" y="21312"/>
                  <a:pt x="17363" y="21024"/>
                  <a:pt x="17363" y="20736"/>
                </a:cubicBezTo>
                <a:cubicBezTo>
                  <a:pt x="17363" y="18792"/>
                  <a:pt x="17363" y="18792"/>
                  <a:pt x="17363" y="18792"/>
                </a:cubicBezTo>
                <a:cubicBezTo>
                  <a:pt x="17446" y="18720"/>
                  <a:pt x="17446" y="18720"/>
                  <a:pt x="17446" y="18720"/>
                </a:cubicBezTo>
                <a:cubicBezTo>
                  <a:pt x="17862" y="18504"/>
                  <a:pt x="18443" y="18216"/>
                  <a:pt x="18775" y="18000"/>
                </a:cubicBezTo>
                <a:cubicBezTo>
                  <a:pt x="19606" y="17496"/>
                  <a:pt x="20354" y="16848"/>
                  <a:pt x="20935" y="16128"/>
                </a:cubicBezTo>
                <a:cubicBezTo>
                  <a:pt x="21102" y="15912"/>
                  <a:pt x="21185" y="15768"/>
                  <a:pt x="21185" y="15624"/>
                </a:cubicBezTo>
                <a:close/>
                <a:moveTo>
                  <a:pt x="13043" y="11808"/>
                </a:moveTo>
                <a:cubicBezTo>
                  <a:pt x="13043" y="11952"/>
                  <a:pt x="13043" y="11952"/>
                  <a:pt x="13043" y="11952"/>
                </a:cubicBezTo>
                <a:cubicBezTo>
                  <a:pt x="13043" y="11808"/>
                  <a:pt x="13043" y="11808"/>
                  <a:pt x="13043" y="11808"/>
                </a:cubicBezTo>
                <a:cubicBezTo>
                  <a:pt x="13043" y="11808"/>
                  <a:pt x="13043" y="11808"/>
                  <a:pt x="13043" y="11808"/>
                </a:cubicBezTo>
                <a:cubicBezTo>
                  <a:pt x="13458" y="11880"/>
                  <a:pt x="13957" y="11952"/>
                  <a:pt x="14372" y="11952"/>
                </a:cubicBezTo>
                <a:cubicBezTo>
                  <a:pt x="15618" y="11952"/>
                  <a:pt x="16698" y="11736"/>
                  <a:pt x="17695" y="11376"/>
                </a:cubicBezTo>
                <a:cubicBezTo>
                  <a:pt x="17945" y="11016"/>
                  <a:pt x="18111" y="10728"/>
                  <a:pt x="18111" y="10368"/>
                </a:cubicBezTo>
                <a:cubicBezTo>
                  <a:pt x="18111" y="10008"/>
                  <a:pt x="18028" y="9720"/>
                  <a:pt x="17862" y="9432"/>
                </a:cubicBezTo>
                <a:cubicBezTo>
                  <a:pt x="16865" y="9936"/>
                  <a:pt x="15702" y="10224"/>
                  <a:pt x="14372" y="10224"/>
                </a:cubicBezTo>
                <a:cubicBezTo>
                  <a:pt x="14040" y="10224"/>
                  <a:pt x="13708" y="10152"/>
                  <a:pt x="13375" y="10152"/>
                </a:cubicBezTo>
                <a:cubicBezTo>
                  <a:pt x="10966" y="9864"/>
                  <a:pt x="9138" y="8784"/>
                  <a:pt x="8391" y="7344"/>
                </a:cubicBezTo>
                <a:cubicBezTo>
                  <a:pt x="7726" y="7488"/>
                  <a:pt x="7062" y="7704"/>
                  <a:pt x="6480" y="7992"/>
                </a:cubicBezTo>
                <a:cubicBezTo>
                  <a:pt x="7477" y="9936"/>
                  <a:pt x="9969" y="11448"/>
                  <a:pt x="13043" y="11808"/>
                </a:cubicBezTo>
                <a:close/>
                <a:moveTo>
                  <a:pt x="21600" y="7200"/>
                </a:moveTo>
                <a:cubicBezTo>
                  <a:pt x="21600" y="5616"/>
                  <a:pt x="20437" y="4176"/>
                  <a:pt x="18443" y="3312"/>
                </a:cubicBezTo>
                <a:cubicBezTo>
                  <a:pt x="18360" y="3312"/>
                  <a:pt x="18360" y="3312"/>
                  <a:pt x="18360" y="3312"/>
                </a:cubicBezTo>
                <a:cubicBezTo>
                  <a:pt x="18360" y="3312"/>
                  <a:pt x="18360" y="3312"/>
                  <a:pt x="18360" y="3312"/>
                </a:cubicBezTo>
                <a:cubicBezTo>
                  <a:pt x="16782" y="2592"/>
                  <a:pt x="14954" y="2232"/>
                  <a:pt x="13043" y="2232"/>
                </a:cubicBezTo>
                <a:cubicBezTo>
                  <a:pt x="10468" y="2232"/>
                  <a:pt x="8058" y="2880"/>
                  <a:pt x="6148" y="4104"/>
                </a:cubicBezTo>
                <a:cubicBezTo>
                  <a:pt x="5566" y="4536"/>
                  <a:pt x="5068" y="4968"/>
                  <a:pt x="4569" y="5472"/>
                </a:cubicBezTo>
                <a:cubicBezTo>
                  <a:pt x="6480" y="4608"/>
                  <a:pt x="8723" y="4176"/>
                  <a:pt x="10966" y="4104"/>
                </a:cubicBezTo>
                <a:cubicBezTo>
                  <a:pt x="11631" y="4032"/>
                  <a:pt x="12378" y="3960"/>
                  <a:pt x="13043" y="3960"/>
                </a:cubicBezTo>
                <a:cubicBezTo>
                  <a:pt x="14622" y="3960"/>
                  <a:pt x="16200" y="4248"/>
                  <a:pt x="17529" y="4824"/>
                </a:cubicBezTo>
                <a:cubicBezTo>
                  <a:pt x="17529" y="4824"/>
                  <a:pt x="17529" y="4824"/>
                  <a:pt x="17529" y="4824"/>
                </a:cubicBezTo>
                <a:cubicBezTo>
                  <a:pt x="17529" y="4824"/>
                  <a:pt x="17529" y="4824"/>
                  <a:pt x="17529" y="4824"/>
                </a:cubicBezTo>
                <a:cubicBezTo>
                  <a:pt x="18443" y="5256"/>
                  <a:pt x="19108" y="5832"/>
                  <a:pt x="19357" y="6480"/>
                </a:cubicBezTo>
                <a:cubicBezTo>
                  <a:pt x="20188" y="7128"/>
                  <a:pt x="20852" y="7848"/>
                  <a:pt x="21185" y="8712"/>
                </a:cubicBezTo>
                <a:cubicBezTo>
                  <a:pt x="21434" y="8208"/>
                  <a:pt x="21600" y="7704"/>
                  <a:pt x="21600" y="7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63" name="Freeform 47"/>
          <p:cNvSpPr/>
          <p:nvPr/>
        </p:nvSpPr>
        <p:spPr>
          <a:xfrm>
            <a:off x="10890250" y="2273300"/>
            <a:ext cx="698500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9033" y="21600"/>
                </a:lnTo>
                <a:lnTo>
                  <a:pt x="9033" y="17151"/>
                </a:lnTo>
                <a:lnTo>
                  <a:pt x="6382" y="15533"/>
                </a:lnTo>
                <a:lnTo>
                  <a:pt x="6971" y="14804"/>
                </a:lnTo>
                <a:lnTo>
                  <a:pt x="9033" y="15937"/>
                </a:lnTo>
                <a:lnTo>
                  <a:pt x="9033" y="12458"/>
                </a:lnTo>
                <a:lnTo>
                  <a:pt x="11978" y="12458"/>
                </a:lnTo>
                <a:lnTo>
                  <a:pt x="11978" y="14724"/>
                </a:lnTo>
                <a:lnTo>
                  <a:pt x="14040" y="13753"/>
                </a:lnTo>
                <a:lnTo>
                  <a:pt x="14629" y="14724"/>
                </a:lnTo>
                <a:lnTo>
                  <a:pt x="11978" y="15856"/>
                </a:lnTo>
                <a:lnTo>
                  <a:pt x="11978" y="17070"/>
                </a:lnTo>
                <a:lnTo>
                  <a:pt x="15905" y="15452"/>
                </a:lnTo>
                <a:lnTo>
                  <a:pt x="16396" y="16261"/>
                </a:lnTo>
                <a:lnTo>
                  <a:pt x="11978" y="18202"/>
                </a:lnTo>
                <a:lnTo>
                  <a:pt x="11978" y="21600"/>
                </a:lnTo>
                <a:lnTo>
                  <a:pt x="21600" y="21600"/>
                </a:lnTo>
                <a:lnTo>
                  <a:pt x="10800" y="0"/>
                </a:lnTo>
                <a:lnTo>
                  <a:pt x="0" y="216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64" name="Freeform 48"/>
          <p:cNvSpPr/>
          <p:nvPr/>
        </p:nvSpPr>
        <p:spPr>
          <a:xfrm>
            <a:off x="10747375" y="3467100"/>
            <a:ext cx="98107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3515" y="9648"/>
                  <a:pt x="13515" y="9648"/>
                  <a:pt x="13515" y="9648"/>
                </a:cubicBezTo>
                <a:cubicBezTo>
                  <a:pt x="10615" y="6336"/>
                  <a:pt x="10615" y="6336"/>
                  <a:pt x="10615" y="6336"/>
                </a:cubicBezTo>
                <a:cubicBezTo>
                  <a:pt x="9381" y="7704"/>
                  <a:pt x="9381" y="7704"/>
                  <a:pt x="9381" y="7704"/>
                </a:cubicBezTo>
                <a:cubicBezTo>
                  <a:pt x="8763" y="5544"/>
                  <a:pt x="6912" y="4032"/>
                  <a:pt x="4814" y="4032"/>
                </a:cubicBezTo>
                <a:cubicBezTo>
                  <a:pt x="2160" y="4032"/>
                  <a:pt x="0" y="6480"/>
                  <a:pt x="0" y="9504"/>
                </a:cubicBezTo>
                <a:cubicBezTo>
                  <a:pt x="0" y="12528"/>
                  <a:pt x="2098" y="14904"/>
                  <a:pt x="4752" y="14976"/>
                </a:cubicBezTo>
                <a:cubicBezTo>
                  <a:pt x="10615" y="21600"/>
                  <a:pt x="10615" y="21600"/>
                  <a:pt x="10615" y="21600"/>
                </a:cubicBezTo>
                <a:cubicBezTo>
                  <a:pt x="17342" y="13968"/>
                  <a:pt x="17342" y="13968"/>
                  <a:pt x="17342" y="13968"/>
                </a:cubicBezTo>
                <a:cubicBezTo>
                  <a:pt x="16663" y="13176"/>
                  <a:pt x="16663" y="13176"/>
                  <a:pt x="16663" y="13176"/>
                </a:cubicBezTo>
                <a:cubicBezTo>
                  <a:pt x="21600" y="8712"/>
                  <a:pt x="21600" y="8712"/>
                  <a:pt x="21600" y="8712"/>
                </a:cubicBezTo>
                <a:lnTo>
                  <a:pt x="21600" y="0"/>
                </a:lnTo>
                <a:close/>
                <a:moveTo>
                  <a:pt x="20859" y="8280"/>
                </a:moveTo>
                <a:cubicBezTo>
                  <a:pt x="10059" y="18216"/>
                  <a:pt x="10059" y="18216"/>
                  <a:pt x="10059" y="18216"/>
                </a:cubicBezTo>
                <a:cubicBezTo>
                  <a:pt x="5986" y="13968"/>
                  <a:pt x="5986" y="13968"/>
                  <a:pt x="5986" y="13968"/>
                </a:cubicBezTo>
                <a:cubicBezTo>
                  <a:pt x="5616" y="14112"/>
                  <a:pt x="5184" y="14184"/>
                  <a:pt x="4814" y="14184"/>
                </a:cubicBezTo>
                <a:cubicBezTo>
                  <a:pt x="2530" y="14184"/>
                  <a:pt x="679" y="12096"/>
                  <a:pt x="679" y="9504"/>
                </a:cubicBezTo>
                <a:cubicBezTo>
                  <a:pt x="679" y="6912"/>
                  <a:pt x="2530" y="4824"/>
                  <a:pt x="4814" y="4824"/>
                </a:cubicBezTo>
                <a:cubicBezTo>
                  <a:pt x="7035" y="4824"/>
                  <a:pt x="8887" y="6912"/>
                  <a:pt x="8887" y="9504"/>
                </a:cubicBezTo>
                <a:cubicBezTo>
                  <a:pt x="8887" y="10224"/>
                  <a:pt x="8763" y="10872"/>
                  <a:pt x="8517" y="11448"/>
                </a:cubicBezTo>
                <a:cubicBezTo>
                  <a:pt x="10183" y="14616"/>
                  <a:pt x="10183" y="14616"/>
                  <a:pt x="10183" y="14616"/>
                </a:cubicBezTo>
                <a:cubicBezTo>
                  <a:pt x="20921" y="1728"/>
                  <a:pt x="20921" y="1728"/>
                  <a:pt x="20921" y="1728"/>
                </a:cubicBezTo>
                <a:lnTo>
                  <a:pt x="20859" y="828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65" name="Freeform 49"/>
          <p:cNvSpPr/>
          <p:nvPr/>
        </p:nvSpPr>
        <p:spPr>
          <a:xfrm>
            <a:off x="10801350" y="4660900"/>
            <a:ext cx="869950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816"/>
                </a:moveTo>
                <a:cubicBezTo>
                  <a:pt x="18395" y="3816"/>
                  <a:pt x="18395" y="3816"/>
                  <a:pt x="18395" y="3816"/>
                </a:cubicBezTo>
                <a:cubicBezTo>
                  <a:pt x="17768" y="3816"/>
                  <a:pt x="17071" y="4680"/>
                  <a:pt x="17071" y="5832"/>
                </a:cubicBezTo>
                <a:cubicBezTo>
                  <a:pt x="17071" y="7848"/>
                  <a:pt x="17071" y="7848"/>
                  <a:pt x="17071" y="7848"/>
                </a:cubicBezTo>
                <a:cubicBezTo>
                  <a:pt x="20903" y="7848"/>
                  <a:pt x="20903" y="7848"/>
                  <a:pt x="20903" y="7848"/>
                </a:cubicBezTo>
                <a:cubicBezTo>
                  <a:pt x="20903" y="11736"/>
                  <a:pt x="20903" y="11736"/>
                  <a:pt x="20903" y="11736"/>
                </a:cubicBezTo>
                <a:cubicBezTo>
                  <a:pt x="17071" y="11736"/>
                  <a:pt x="17071" y="11736"/>
                  <a:pt x="17071" y="11736"/>
                </a:cubicBezTo>
                <a:cubicBezTo>
                  <a:pt x="17071" y="21600"/>
                  <a:pt x="17071" y="21600"/>
                  <a:pt x="17071" y="21600"/>
                </a:cubicBezTo>
                <a:cubicBezTo>
                  <a:pt x="13308" y="21600"/>
                  <a:pt x="13308" y="21600"/>
                  <a:pt x="13308" y="21600"/>
                </a:cubicBezTo>
                <a:cubicBezTo>
                  <a:pt x="13308" y="11736"/>
                  <a:pt x="13308" y="11736"/>
                  <a:pt x="13308" y="11736"/>
                </a:cubicBezTo>
                <a:cubicBezTo>
                  <a:pt x="11427" y="11736"/>
                  <a:pt x="11427" y="11736"/>
                  <a:pt x="11427" y="11736"/>
                </a:cubicBezTo>
                <a:cubicBezTo>
                  <a:pt x="9476" y="11736"/>
                  <a:pt x="9476" y="11736"/>
                  <a:pt x="9476" y="11736"/>
                </a:cubicBezTo>
                <a:cubicBezTo>
                  <a:pt x="7595" y="11736"/>
                  <a:pt x="7595" y="11736"/>
                  <a:pt x="7595" y="11736"/>
                </a:cubicBezTo>
                <a:cubicBezTo>
                  <a:pt x="7595" y="21600"/>
                  <a:pt x="7595" y="21600"/>
                  <a:pt x="7595" y="21600"/>
                </a:cubicBezTo>
                <a:cubicBezTo>
                  <a:pt x="3832" y="21600"/>
                  <a:pt x="3832" y="21600"/>
                  <a:pt x="3832" y="21600"/>
                </a:cubicBezTo>
                <a:cubicBezTo>
                  <a:pt x="3832" y="11736"/>
                  <a:pt x="3832" y="11736"/>
                  <a:pt x="3832" y="11736"/>
                </a:cubicBezTo>
                <a:cubicBezTo>
                  <a:pt x="0" y="11736"/>
                  <a:pt x="0" y="11736"/>
                  <a:pt x="0" y="11736"/>
                </a:cubicBezTo>
                <a:cubicBezTo>
                  <a:pt x="0" y="7848"/>
                  <a:pt x="0" y="7848"/>
                  <a:pt x="0" y="7848"/>
                </a:cubicBezTo>
                <a:cubicBezTo>
                  <a:pt x="3832" y="7848"/>
                  <a:pt x="3832" y="7848"/>
                  <a:pt x="3832" y="7848"/>
                </a:cubicBezTo>
                <a:cubicBezTo>
                  <a:pt x="3832" y="5832"/>
                  <a:pt x="3832" y="5832"/>
                  <a:pt x="3832" y="5832"/>
                </a:cubicBezTo>
                <a:cubicBezTo>
                  <a:pt x="3832" y="2592"/>
                  <a:pt x="6132" y="0"/>
                  <a:pt x="8919" y="0"/>
                </a:cubicBezTo>
                <a:cubicBezTo>
                  <a:pt x="12124" y="0"/>
                  <a:pt x="12124" y="0"/>
                  <a:pt x="12124" y="0"/>
                </a:cubicBezTo>
                <a:cubicBezTo>
                  <a:pt x="12124" y="3816"/>
                  <a:pt x="12124" y="3816"/>
                  <a:pt x="12124" y="3816"/>
                </a:cubicBezTo>
                <a:cubicBezTo>
                  <a:pt x="8919" y="3816"/>
                  <a:pt x="8919" y="3816"/>
                  <a:pt x="8919" y="3816"/>
                </a:cubicBezTo>
                <a:cubicBezTo>
                  <a:pt x="8292" y="3816"/>
                  <a:pt x="7595" y="4680"/>
                  <a:pt x="7595" y="5832"/>
                </a:cubicBezTo>
                <a:cubicBezTo>
                  <a:pt x="7595" y="7848"/>
                  <a:pt x="7595" y="7848"/>
                  <a:pt x="7595" y="7848"/>
                </a:cubicBezTo>
                <a:cubicBezTo>
                  <a:pt x="9476" y="7848"/>
                  <a:pt x="9476" y="7848"/>
                  <a:pt x="9476" y="7848"/>
                </a:cubicBezTo>
                <a:cubicBezTo>
                  <a:pt x="11427" y="7848"/>
                  <a:pt x="11427" y="7848"/>
                  <a:pt x="11427" y="7848"/>
                </a:cubicBezTo>
                <a:cubicBezTo>
                  <a:pt x="13308" y="7848"/>
                  <a:pt x="13308" y="7848"/>
                  <a:pt x="13308" y="7848"/>
                </a:cubicBezTo>
                <a:cubicBezTo>
                  <a:pt x="13308" y="5832"/>
                  <a:pt x="13308" y="5832"/>
                  <a:pt x="13308" y="5832"/>
                </a:cubicBezTo>
                <a:cubicBezTo>
                  <a:pt x="13308" y="2592"/>
                  <a:pt x="15608" y="0"/>
                  <a:pt x="18395" y="0"/>
                </a:cubicBezTo>
                <a:cubicBezTo>
                  <a:pt x="21600" y="0"/>
                  <a:pt x="21600" y="0"/>
                  <a:pt x="21600" y="0"/>
                </a:cubicBezTo>
                <a:lnTo>
                  <a:pt x="21600" y="381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66" name="Freeform 50"/>
          <p:cNvSpPr/>
          <p:nvPr/>
        </p:nvSpPr>
        <p:spPr>
          <a:xfrm>
            <a:off x="10852150" y="5835650"/>
            <a:ext cx="75882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52"/>
                </a:moveTo>
                <a:lnTo>
                  <a:pt x="0" y="14076"/>
                </a:lnTo>
                <a:lnTo>
                  <a:pt x="1175" y="15128"/>
                </a:lnTo>
                <a:lnTo>
                  <a:pt x="14370" y="15128"/>
                </a:lnTo>
                <a:lnTo>
                  <a:pt x="14370" y="18364"/>
                </a:lnTo>
                <a:lnTo>
                  <a:pt x="1175" y="18364"/>
                </a:lnTo>
                <a:lnTo>
                  <a:pt x="1175" y="20548"/>
                </a:lnTo>
                <a:lnTo>
                  <a:pt x="2440" y="21600"/>
                </a:lnTo>
                <a:lnTo>
                  <a:pt x="16810" y="21600"/>
                </a:lnTo>
                <a:lnTo>
                  <a:pt x="17985" y="20548"/>
                </a:lnTo>
                <a:lnTo>
                  <a:pt x="17985" y="15128"/>
                </a:lnTo>
                <a:lnTo>
                  <a:pt x="21600" y="8656"/>
                </a:lnTo>
                <a:lnTo>
                  <a:pt x="21600" y="2184"/>
                </a:lnTo>
                <a:lnTo>
                  <a:pt x="17985" y="9627"/>
                </a:lnTo>
                <a:lnTo>
                  <a:pt x="17985" y="1052"/>
                </a:lnTo>
                <a:lnTo>
                  <a:pt x="16810" y="0"/>
                </a:lnTo>
                <a:lnTo>
                  <a:pt x="1175" y="0"/>
                </a:lnTo>
                <a:lnTo>
                  <a:pt x="0" y="1052"/>
                </a:lnTo>
                <a:close/>
                <a:moveTo>
                  <a:pt x="3615" y="11892"/>
                </a:moveTo>
                <a:lnTo>
                  <a:pt x="3615" y="3236"/>
                </a:lnTo>
                <a:lnTo>
                  <a:pt x="14370" y="3236"/>
                </a:lnTo>
                <a:lnTo>
                  <a:pt x="14370" y="11892"/>
                </a:lnTo>
                <a:lnTo>
                  <a:pt x="3615" y="1189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67" name="Freeform 51"/>
          <p:cNvSpPr/>
          <p:nvPr/>
        </p:nvSpPr>
        <p:spPr>
          <a:xfrm>
            <a:off x="11009680" y="7023277"/>
            <a:ext cx="456752" cy="8471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172" h="20366" extrusionOk="0">
                <a:moveTo>
                  <a:pt x="18172" y="56"/>
                </a:moveTo>
                <a:cubicBezTo>
                  <a:pt x="15165" y="1211"/>
                  <a:pt x="12159" y="260"/>
                  <a:pt x="9932" y="56"/>
                </a:cubicBezTo>
                <a:cubicBezTo>
                  <a:pt x="135" y="-691"/>
                  <a:pt x="-2983" y="6237"/>
                  <a:pt x="4143" y="9022"/>
                </a:cubicBezTo>
                <a:cubicBezTo>
                  <a:pt x="2250" y="9634"/>
                  <a:pt x="2361" y="12554"/>
                  <a:pt x="4365" y="13030"/>
                </a:cubicBezTo>
                <a:cubicBezTo>
                  <a:pt x="-311" y="13301"/>
                  <a:pt x="-1090" y="17309"/>
                  <a:pt x="1359" y="18939"/>
                </a:cubicBezTo>
                <a:cubicBezTo>
                  <a:pt x="4365" y="20909"/>
                  <a:pt x="13718" y="20773"/>
                  <a:pt x="16390" y="18939"/>
                </a:cubicBezTo>
                <a:cubicBezTo>
                  <a:pt x="18283" y="17649"/>
                  <a:pt x="18617" y="15000"/>
                  <a:pt x="16947" y="13777"/>
                </a:cubicBezTo>
                <a:cubicBezTo>
                  <a:pt x="15388" y="12622"/>
                  <a:pt x="7817" y="12486"/>
                  <a:pt x="7928" y="10720"/>
                </a:cubicBezTo>
                <a:cubicBezTo>
                  <a:pt x="7928" y="9498"/>
                  <a:pt x="10712" y="9701"/>
                  <a:pt x="12382" y="9226"/>
                </a:cubicBezTo>
                <a:cubicBezTo>
                  <a:pt x="15499" y="8275"/>
                  <a:pt x="17392" y="5558"/>
                  <a:pt x="16168" y="3384"/>
                </a:cubicBezTo>
                <a:cubicBezTo>
                  <a:pt x="16836" y="3317"/>
                  <a:pt x="17504" y="3181"/>
                  <a:pt x="18172" y="3113"/>
                </a:cubicBezTo>
                <a:cubicBezTo>
                  <a:pt x="18172" y="56"/>
                  <a:pt x="18172" y="56"/>
                  <a:pt x="18172" y="56"/>
                </a:cubicBezTo>
                <a:close/>
                <a:moveTo>
                  <a:pt x="6147" y="6441"/>
                </a:moveTo>
                <a:cubicBezTo>
                  <a:pt x="2473" y="1551"/>
                  <a:pt x="14609" y="1958"/>
                  <a:pt x="10935" y="6441"/>
                </a:cubicBezTo>
                <a:cubicBezTo>
                  <a:pt x="9710" y="6984"/>
                  <a:pt x="7260" y="7052"/>
                  <a:pt x="6147" y="6441"/>
                </a:cubicBezTo>
                <a:close/>
                <a:moveTo>
                  <a:pt x="12939" y="16086"/>
                </a:moveTo>
                <a:cubicBezTo>
                  <a:pt x="13273" y="18260"/>
                  <a:pt x="5924" y="18328"/>
                  <a:pt x="5145" y="16834"/>
                </a:cubicBezTo>
                <a:cubicBezTo>
                  <a:pt x="4365" y="15543"/>
                  <a:pt x="5256" y="15135"/>
                  <a:pt x="7372" y="14864"/>
                </a:cubicBezTo>
                <a:cubicBezTo>
                  <a:pt x="9710" y="14456"/>
                  <a:pt x="12716" y="14592"/>
                  <a:pt x="12939" y="1608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68" name="Freeform 52"/>
          <p:cNvSpPr/>
          <p:nvPr/>
        </p:nvSpPr>
        <p:spPr>
          <a:xfrm>
            <a:off x="10687050" y="8216900"/>
            <a:ext cx="1098551" cy="8498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4" extrusionOk="0">
                <a:moveTo>
                  <a:pt x="15759" y="0"/>
                </a:moveTo>
                <a:cubicBezTo>
                  <a:pt x="16035" y="853"/>
                  <a:pt x="16200" y="2203"/>
                  <a:pt x="15980" y="3197"/>
                </a:cubicBezTo>
                <a:cubicBezTo>
                  <a:pt x="17082" y="4405"/>
                  <a:pt x="17467" y="7389"/>
                  <a:pt x="16916" y="9805"/>
                </a:cubicBezTo>
                <a:cubicBezTo>
                  <a:pt x="18459" y="9947"/>
                  <a:pt x="20388" y="9734"/>
                  <a:pt x="21600" y="10374"/>
                </a:cubicBezTo>
                <a:cubicBezTo>
                  <a:pt x="20443" y="10161"/>
                  <a:pt x="18900" y="9805"/>
                  <a:pt x="17412" y="9947"/>
                </a:cubicBezTo>
                <a:cubicBezTo>
                  <a:pt x="17137" y="9947"/>
                  <a:pt x="16751" y="9876"/>
                  <a:pt x="16751" y="10374"/>
                </a:cubicBezTo>
                <a:cubicBezTo>
                  <a:pt x="18459" y="10587"/>
                  <a:pt x="20167" y="10729"/>
                  <a:pt x="21545" y="11297"/>
                </a:cubicBezTo>
                <a:cubicBezTo>
                  <a:pt x="20167" y="11013"/>
                  <a:pt x="18459" y="10587"/>
                  <a:pt x="16751" y="10516"/>
                </a:cubicBezTo>
                <a:cubicBezTo>
                  <a:pt x="16035" y="12363"/>
                  <a:pt x="14602" y="13216"/>
                  <a:pt x="12673" y="13429"/>
                </a:cubicBezTo>
                <a:cubicBezTo>
                  <a:pt x="12894" y="13997"/>
                  <a:pt x="13280" y="14211"/>
                  <a:pt x="13390" y="15205"/>
                </a:cubicBezTo>
                <a:cubicBezTo>
                  <a:pt x="13500" y="16626"/>
                  <a:pt x="13169" y="18687"/>
                  <a:pt x="13500" y="19611"/>
                </a:cubicBezTo>
                <a:cubicBezTo>
                  <a:pt x="13720" y="20108"/>
                  <a:pt x="13996" y="20108"/>
                  <a:pt x="14161" y="20534"/>
                </a:cubicBezTo>
                <a:cubicBezTo>
                  <a:pt x="13720" y="21245"/>
                  <a:pt x="12508" y="20392"/>
                  <a:pt x="12398" y="19611"/>
                </a:cubicBezTo>
                <a:cubicBezTo>
                  <a:pt x="12122" y="18332"/>
                  <a:pt x="12729" y="16271"/>
                  <a:pt x="12067" y="15347"/>
                </a:cubicBezTo>
                <a:cubicBezTo>
                  <a:pt x="12122" y="16839"/>
                  <a:pt x="11847" y="18829"/>
                  <a:pt x="12122" y="20108"/>
                </a:cubicBezTo>
                <a:cubicBezTo>
                  <a:pt x="12233" y="20605"/>
                  <a:pt x="12618" y="20818"/>
                  <a:pt x="12508" y="21316"/>
                </a:cubicBezTo>
                <a:cubicBezTo>
                  <a:pt x="10304" y="21600"/>
                  <a:pt x="11241" y="17550"/>
                  <a:pt x="10855" y="15205"/>
                </a:cubicBezTo>
                <a:cubicBezTo>
                  <a:pt x="10524" y="15205"/>
                  <a:pt x="10635" y="15845"/>
                  <a:pt x="10635" y="16058"/>
                </a:cubicBezTo>
                <a:cubicBezTo>
                  <a:pt x="10635" y="18403"/>
                  <a:pt x="11020" y="21600"/>
                  <a:pt x="9092" y="21316"/>
                </a:cubicBezTo>
                <a:cubicBezTo>
                  <a:pt x="9037" y="20818"/>
                  <a:pt x="9367" y="20605"/>
                  <a:pt x="9478" y="20179"/>
                </a:cubicBezTo>
                <a:cubicBezTo>
                  <a:pt x="9808" y="18900"/>
                  <a:pt x="9422" y="16911"/>
                  <a:pt x="9588" y="15347"/>
                </a:cubicBezTo>
                <a:cubicBezTo>
                  <a:pt x="8816" y="16058"/>
                  <a:pt x="9643" y="18616"/>
                  <a:pt x="9202" y="19895"/>
                </a:cubicBezTo>
                <a:cubicBezTo>
                  <a:pt x="8927" y="20605"/>
                  <a:pt x="8045" y="20961"/>
                  <a:pt x="7439" y="20605"/>
                </a:cubicBezTo>
                <a:cubicBezTo>
                  <a:pt x="7494" y="20037"/>
                  <a:pt x="7935" y="20179"/>
                  <a:pt x="8155" y="19611"/>
                </a:cubicBezTo>
                <a:cubicBezTo>
                  <a:pt x="8376" y="18900"/>
                  <a:pt x="8155" y="17905"/>
                  <a:pt x="8210" y="16839"/>
                </a:cubicBezTo>
                <a:cubicBezTo>
                  <a:pt x="6833" y="17195"/>
                  <a:pt x="5786" y="16768"/>
                  <a:pt x="5290" y="15632"/>
                </a:cubicBezTo>
                <a:cubicBezTo>
                  <a:pt x="5014" y="15134"/>
                  <a:pt x="4959" y="14566"/>
                  <a:pt x="4684" y="14139"/>
                </a:cubicBezTo>
                <a:cubicBezTo>
                  <a:pt x="4408" y="13713"/>
                  <a:pt x="3967" y="13642"/>
                  <a:pt x="3857" y="13003"/>
                </a:cubicBezTo>
                <a:cubicBezTo>
                  <a:pt x="5510" y="12505"/>
                  <a:pt x="5620" y="15276"/>
                  <a:pt x="7108" y="15347"/>
                </a:cubicBezTo>
                <a:cubicBezTo>
                  <a:pt x="7604" y="15347"/>
                  <a:pt x="7824" y="15205"/>
                  <a:pt x="8265" y="15063"/>
                </a:cubicBezTo>
                <a:cubicBezTo>
                  <a:pt x="8376" y="14353"/>
                  <a:pt x="8651" y="13855"/>
                  <a:pt x="9037" y="13429"/>
                </a:cubicBezTo>
                <a:cubicBezTo>
                  <a:pt x="7108" y="13145"/>
                  <a:pt x="5565" y="12363"/>
                  <a:pt x="4849" y="10516"/>
                </a:cubicBezTo>
                <a:cubicBezTo>
                  <a:pt x="3086" y="10658"/>
                  <a:pt x="1543" y="10942"/>
                  <a:pt x="55" y="11368"/>
                </a:cubicBezTo>
                <a:cubicBezTo>
                  <a:pt x="1378" y="10729"/>
                  <a:pt x="3031" y="10516"/>
                  <a:pt x="4794" y="10445"/>
                </a:cubicBezTo>
                <a:cubicBezTo>
                  <a:pt x="4684" y="9663"/>
                  <a:pt x="3802" y="9876"/>
                  <a:pt x="3196" y="9947"/>
                </a:cubicBezTo>
                <a:cubicBezTo>
                  <a:pt x="2149" y="9947"/>
                  <a:pt x="827" y="10161"/>
                  <a:pt x="0" y="10374"/>
                </a:cubicBezTo>
                <a:cubicBezTo>
                  <a:pt x="1212" y="9805"/>
                  <a:pt x="2920" y="9876"/>
                  <a:pt x="4573" y="9876"/>
                </a:cubicBezTo>
                <a:cubicBezTo>
                  <a:pt x="4078" y="7816"/>
                  <a:pt x="4243" y="4618"/>
                  <a:pt x="5290" y="3411"/>
                </a:cubicBezTo>
                <a:cubicBezTo>
                  <a:pt x="5014" y="2416"/>
                  <a:pt x="5124" y="782"/>
                  <a:pt x="5510" y="0"/>
                </a:cubicBezTo>
                <a:cubicBezTo>
                  <a:pt x="6722" y="71"/>
                  <a:pt x="7439" y="782"/>
                  <a:pt x="8210" y="1421"/>
                </a:cubicBezTo>
                <a:cubicBezTo>
                  <a:pt x="9147" y="1066"/>
                  <a:pt x="10194" y="853"/>
                  <a:pt x="11461" y="995"/>
                </a:cubicBezTo>
                <a:cubicBezTo>
                  <a:pt x="12012" y="995"/>
                  <a:pt x="12563" y="1350"/>
                  <a:pt x="13004" y="1279"/>
                </a:cubicBezTo>
                <a:cubicBezTo>
                  <a:pt x="13390" y="1208"/>
                  <a:pt x="13831" y="639"/>
                  <a:pt x="14216" y="426"/>
                </a:cubicBezTo>
                <a:cubicBezTo>
                  <a:pt x="14767" y="142"/>
                  <a:pt x="15153" y="0"/>
                  <a:pt x="15759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69" name="Freeform 53"/>
          <p:cNvSpPr/>
          <p:nvPr/>
        </p:nvSpPr>
        <p:spPr>
          <a:xfrm>
            <a:off x="11010900" y="9398000"/>
            <a:ext cx="463550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70" y="15192"/>
                </a:moveTo>
                <a:cubicBezTo>
                  <a:pt x="14964" y="15192"/>
                  <a:pt x="17957" y="13968"/>
                  <a:pt x="19648" y="11664"/>
                </a:cubicBezTo>
                <a:cubicBezTo>
                  <a:pt x="19778" y="11664"/>
                  <a:pt x="19778" y="11664"/>
                  <a:pt x="19778" y="11664"/>
                </a:cubicBezTo>
                <a:cubicBezTo>
                  <a:pt x="19778" y="15192"/>
                  <a:pt x="19778" y="15192"/>
                  <a:pt x="19778" y="15192"/>
                </a:cubicBezTo>
                <a:cubicBezTo>
                  <a:pt x="19778" y="15480"/>
                  <a:pt x="19778" y="15912"/>
                  <a:pt x="19648" y="16416"/>
                </a:cubicBezTo>
                <a:cubicBezTo>
                  <a:pt x="19518" y="16992"/>
                  <a:pt x="19258" y="17640"/>
                  <a:pt x="18737" y="18288"/>
                </a:cubicBezTo>
                <a:cubicBezTo>
                  <a:pt x="18087" y="18936"/>
                  <a:pt x="17176" y="19440"/>
                  <a:pt x="16005" y="19872"/>
                </a:cubicBezTo>
                <a:cubicBezTo>
                  <a:pt x="14834" y="20376"/>
                  <a:pt x="13142" y="20592"/>
                  <a:pt x="10930" y="20664"/>
                </a:cubicBezTo>
                <a:cubicBezTo>
                  <a:pt x="8848" y="20664"/>
                  <a:pt x="7027" y="20304"/>
                  <a:pt x="5595" y="19728"/>
                </a:cubicBezTo>
                <a:cubicBezTo>
                  <a:pt x="4164" y="19152"/>
                  <a:pt x="3253" y="18144"/>
                  <a:pt x="2993" y="16848"/>
                </a:cubicBezTo>
                <a:cubicBezTo>
                  <a:pt x="1171" y="16848"/>
                  <a:pt x="1171" y="16848"/>
                  <a:pt x="1171" y="16848"/>
                </a:cubicBezTo>
                <a:cubicBezTo>
                  <a:pt x="1301" y="18576"/>
                  <a:pt x="2342" y="19800"/>
                  <a:pt x="4164" y="20520"/>
                </a:cubicBezTo>
                <a:cubicBezTo>
                  <a:pt x="5855" y="21240"/>
                  <a:pt x="8198" y="21600"/>
                  <a:pt x="10930" y="21600"/>
                </a:cubicBezTo>
                <a:cubicBezTo>
                  <a:pt x="13533" y="21600"/>
                  <a:pt x="15614" y="21312"/>
                  <a:pt x="17176" y="20808"/>
                </a:cubicBezTo>
                <a:cubicBezTo>
                  <a:pt x="18607" y="20232"/>
                  <a:pt x="19648" y="19584"/>
                  <a:pt x="20299" y="18792"/>
                </a:cubicBezTo>
                <a:cubicBezTo>
                  <a:pt x="20949" y="18000"/>
                  <a:pt x="21340" y="17208"/>
                  <a:pt x="21470" y="16488"/>
                </a:cubicBezTo>
                <a:cubicBezTo>
                  <a:pt x="21600" y="15768"/>
                  <a:pt x="21600" y="15264"/>
                  <a:pt x="21600" y="14976"/>
                </a:cubicBezTo>
                <a:cubicBezTo>
                  <a:pt x="21600" y="360"/>
                  <a:pt x="21600" y="360"/>
                  <a:pt x="21600" y="360"/>
                </a:cubicBezTo>
                <a:cubicBezTo>
                  <a:pt x="19778" y="360"/>
                  <a:pt x="19778" y="360"/>
                  <a:pt x="19778" y="360"/>
                </a:cubicBezTo>
                <a:cubicBezTo>
                  <a:pt x="19778" y="3600"/>
                  <a:pt x="19778" y="3600"/>
                  <a:pt x="19778" y="3600"/>
                </a:cubicBezTo>
                <a:cubicBezTo>
                  <a:pt x="19648" y="3600"/>
                  <a:pt x="19648" y="3600"/>
                  <a:pt x="19648" y="3600"/>
                </a:cubicBezTo>
                <a:cubicBezTo>
                  <a:pt x="18998" y="2376"/>
                  <a:pt x="17827" y="1512"/>
                  <a:pt x="16135" y="936"/>
                </a:cubicBezTo>
                <a:cubicBezTo>
                  <a:pt x="14573" y="288"/>
                  <a:pt x="12622" y="0"/>
                  <a:pt x="10670" y="0"/>
                </a:cubicBezTo>
                <a:cubicBezTo>
                  <a:pt x="7157" y="72"/>
                  <a:pt x="4554" y="792"/>
                  <a:pt x="2733" y="2232"/>
                </a:cubicBezTo>
                <a:cubicBezTo>
                  <a:pt x="911" y="3672"/>
                  <a:pt x="0" y="5472"/>
                  <a:pt x="0" y="7560"/>
                </a:cubicBezTo>
                <a:cubicBezTo>
                  <a:pt x="0" y="9792"/>
                  <a:pt x="781" y="11592"/>
                  <a:pt x="2602" y="12960"/>
                </a:cubicBezTo>
                <a:cubicBezTo>
                  <a:pt x="4424" y="14400"/>
                  <a:pt x="7027" y="15192"/>
                  <a:pt x="10670" y="15192"/>
                </a:cubicBezTo>
                <a:close/>
                <a:moveTo>
                  <a:pt x="4034" y="3024"/>
                </a:moveTo>
                <a:cubicBezTo>
                  <a:pt x="5465" y="1728"/>
                  <a:pt x="7677" y="1080"/>
                  <a:pt x="10670" y="1008"/>
                </a:cubicBezTo>
                <a:cubicBezTo>
                  <a:pt x="13793" y="1080"/>
                  <a:pt x="16005" y="1728"/>
                  <a:pt x="17566" y="2952"/>
                </a:cubicBezTo>
                <a:cubicBezTo>
                  <a:pt x="18998" y="4248"/>
                  <a:pt x="19778" y="5760"/>
                  <a:pt x="19778" y="7560"/>
                </a:cubicBezTo>
                <a:cubicBezTo>
                  <a:pt x="19778" y="9360"/>
                  <a:pt x="18998" y="10872"/>
                  <a:pt x="17566" y="12168"/>
                </a:cubicBezTo>
                <a:cubicBezTo>
                  <a:pt x="16005" y="13464"/>
                  <a:pt x="13793" y="14184"/>
                  <a:pt x="10670" y="14184"/>
                </a:cubicBezTo>
                <a:cubicBezTo>
                  <a:pt x="7807" y="14184"/>
                  <a:pt x="5595" y="13536"/>
                  <a:pt x="4034" y="12240"/>
                </a:cubicBezTo>
                <a:cubicBezTo>
                  <a:pt x="2472" y="10944"/>
                  <a:pt x="1822" y="9432"/>
                  <a:pt x="1822" y="7560"/>
                </a:cubicBezTo>
                <a:cubicBezTo>
                  <a:pt x="1822" y="5904"/>
                  <a:pt x="2472" y="4392"/>
                  <a:pt x="4034" y="302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70" name="Freeform 54"/>
          <p:cNvSpPr/>
          <p:nvPr/>
        </p:nvSpPr>
        <p:spPr>
          <a:xfrm>
            <a:off x="10756900" y="10591800"/>
            <a:ext cx="958850" cy="8480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981" extrusionOk="0">
                <a:moveTo>
                  <a:pt x="21600" y="9577"/>
                </a:moveTo>
                <a:cubicBezTo>
                  <a:pt x="21600" y="11604"/>
                  <a:pt x="20842" y="13491"/>
                  <a:pt x="19642" y="15029"/>
                </a:cubicBezTo>
                <a:cubicBezTo>
                  <a:pt x="13200" y="7829"/>
                  <a:pt x="13200" y="7829"/>
                  <a:pt x="13200" y="7829"/>
                </a:cubicBezTo>
                <a:cubicBezTo>
                  <a:pt x="18505" y="2866"/>
                  <a:pt x="18505" y="2866"/>
                  <a:pt x="18505" y="2866"/>
                </a:cubicBezTo>
                <a:cubicBezTo>
                  <a:pt x="20400" y="4614"/>
                  <a:pt x="21600" y="6990"/>
                  <a:pt x="21600" y="9577"/>
                </a:cubicBezTo>
                <a:close/>
                <a:moveTo>
                  <a:pt x="7832" y="11674"/>
                </a:moveTo>
                <a:cubicBezTo>
                  <a:pt x="17874" y="2307"/>
                  <a:pt x="17874" y="2307"/>
                  <a:pt x="17874" y="2307"/>
                </a:cubicBezTo>
                <a:cubicBezTo>
                  <a:pt x="15979" y="909"/>
                  <a:pt x="13516" y="0"/>
                  <a:pt x="10800" y="0"/>
                </a:cubicBezTo>
                <a:cubicBezTo>
                  <a:pt x="6884" y="0"/>
                  <a:pt x="3411" y="1887"/>
                  <a:pt x="1579" y="4614"/>
                </a:cubicBezTo>
                <a:lnTo>
                  <a:pt x="7832" y="11674"/>
                </a:lnTo>
                <a:close/>
                <a:moveTo>
                  <a:pt x="2968" y="16148"/>
                </a:moveTo>
                <a:cubicBezTo>
                  <a:pt x="7200" y="12233"/>
                  <a:pt x="7200" y="12233"/>
                  <a:pt x="7200" y="12233"/>
                </a:cubicBezTo>
                <a:cubicBezTo>
                  <a:pt x="1074" y="5383"/>
                  <a:pt x="1074" y="5383"/>
                  <a:pt x="1074" y="5383"/>
                </a:cubicBezTo>
                <a:cubicBezTo>
                  <a:pt x="379" y="6641"/>
                  <a:pt x="0" y="8109"/>
                  <a:pt x="0" y="9577"/>
                </a:cubicBezTo>
                <a:cubicBezTo>
                  <a:pt x="0" y="12093"/>
                  <a:pt x="1137" y="14400"/>
                  <a:pt x="2968" y="16148"/>
                </a:cubicBezTo>
                <a:close/>
                <a:moveTo>
                  <a:pt x="19074" y="15728"/>
                </a:moveTo>
                <a:cubicBezTo>
                  <a:pt x="12568" y="8388"/>
                  <a:pt x="12568" y="8388"/>
                  <a:pt x="12568" y="8388"/>
                </a:cubicBezTo>
                <a:cubicBezTo>
                  <a:pt x="7832" y="12722"/>
                  <a:pt x="7832" y="12722"/>
                  <a:pt x="7832" y="12722"/>
                </a:cubicBezTo>
                <a:cubicBezTo>
                  <a:pt x="7768" y="12862"/>
                  <a:pt x="7768" y="12862"/>
                  <a:pt x="7768" y="12862"/>
                </a:cubicBezTo>
                <a:cubicBezTo>
                  <a:pt x="7768" y="12932"/>
                  <a:pt x="7768" y="12932"/>
                  <a:pt x="7768" y="12932"/>
                </a:cubicBezTo>
                <a:cubicBezTo>
                  <a:pt x="6379" y="14260"/>
                  <a:pt x="6379" y="14260"/>
                  <a:pt x="6379" y="14260"/>
                </a:cubicBezTo>
                <a:cubicBezTo>
                  <a:pt x="6316" y="14260"/>
                  <a:pt x="6316" y="14260"/>
                  <a:pt x="6316" y="14260"/>
                </a:cubicBezTo>
                <a:cubicBezTo>
                  <a:pt x="4295" y="16008"/>
                  <a:pt x="4295" y="16008"/>
                  <a:pt x="4295" y="16008"/>
                </a:cubicBezTo>
                <a:cubicBezTo>
                  <a:pt x="4295" y="16008"/>
                  <a:pt x="4295" y="16008"/>
                  <a:pt x="4295" y="16008"/>
                </a:cubicBezTo>
                <a:cubicBezTo>
                  <a:pt x="3537" y="16707"/>
                  <a:pt x="3537" y="16707"/>
                  <a:pt x="3537" y="16707"/>
                </a:cubicBezTo>
                <a:cubicBezTo>
                  <a:pt x="3726" y="16847"/>
                  <a:pt x="3916" y="16917"/>
                  <a:pt x="4042" y="17056"/>
                </a:cubicBezTo>
                <a:cubicBezTo>
                  <a:pt x="3663" y="18175"/>
                  <a:pt x="3158" y="19363"/>
                  <a:pt x="2337" y="20691"/>
                </a:cubicBezTo>
                <a:cubicBezTo>
                  <a:pt x="4232" y="21600"/>
                  <a:pt x="6379" y="20202"/>
                  <a:pt x="7895" y="18804"/>
                </a:cubicBezTo>
                <a:cubicBezTo>
                  <a:pt x="8842" y="19014"/>
                  <a:pt x="9789" y="19153"/>
                  <a:pt x="10800" y="19153"/>
                </a:cubicBezTo>
                <a:cubicBezTo>
                  <a:pt x="14147" y="19153"/>
                  <a:pt x="17116" y="17825"/>
                  <a:pt x="19074" y="1572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71" name="Freeform 55"/>
          <p:cNvSpPr/>
          <p:nvPr/>
        </p:nvSpPr>
        <p:spPr>
          <a:xfrm>
            <a:off x="10966450" y="11785600"/>
            <a:ext cx="54927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12673" y="0"/>
                  <a:pt x="12673" y="0"/>
                  <a:pt x="12673" y="0"/>
                </a:cubicBezTo>
                <a:cubicBezTo>
                  <a:pt x="10359" y="0"/>
                  <a:pt x="7384" y="216"/>
                  <a:pt x="4959" y="1584"/>
                </a:cubicBezTo>
                <a:cubicBezTo>
                  <a:pt x="3086" y="2592"/>
                  <a:pt x="2094" y="4032"/>
                  <a:pt x="2094" y="5328"/>
                </a:cubicBezTo>
                <a:cubicBezTo>
                  <a:pt x="2094" y="7560"/>
                  <a:pt x="4739" y="9792"/>
                  <a:pt x="9367" y="9792"/>
                </a:cubicBezTo>
                <a:cubicBezTo>
                  <a:pt x="9808" y="9792"/>
                  <a:pt x="10249" y="9792"/>
                  <a:pt x="10690" y="9720"/>
                </a:cubicBezTo>
                <a:cubicBezTo>
                  <a:pt x="10469" y="10080"/>
                  <a:pt x="10249" y="10368"/>
                  <a:pt x="10249" y="10872"/>
                </a:cubicBezTo>
                <a:cubicBezTo>
                  <a:pt x="10249" y="11736"/>
                  <a:pt x="11020" y="12240"/>
                  <a:pt x="11571" y="12816"/>
                </a:cubicBezTo>
                <a:cubicBezTo>
                  <a:pt x="9698" y="12888"/>
                  <a:pt x="5951" y="13032"/>
                  <a:pt x="3306" y="14112"/>
                </a:cubicBezTo>
                <a:cubicBezTo>
                  <a:pt x="771" y="15048"/>
                  <a:pt x="0" y="16560"/>
                  <a:pt x="0" y="17568"/>
                </a:cubicBezTo>
                <a:cubicBezTo>
                  <a:pt x="0" y="19656"/>
                  <a:pt x="2976" y="21600"/>
                  <a:pt x="9257" y="21600"/>
                </a:cubicBezTo>
                <a:cubicBezTo>
                  <a:pt x="16751" y="21600"/>
                  <a:pt x="20718" y="18936"/>
                  <a:pt x="20718" y="16272"/>
                </a:cubicBezTo>
                <a:cubicBezTo>
                  <a:pt x="20718" y="14256"/>
                  <a:pt x="18955" y="13320"/>
                  <a:pt x="17082" y="12240"/>
                </a:cubicBezTo>
                <a:cubicBezTo>
                  <a:pt x="15539" y="11448"/>
                  <a:pt x="15539" y="11448"/>
                  <a:pt x="15539" y="11448"/>
                </a:cubicBezTo>
                <a:cubicBezTo>
                  <a:pt x="14988" y="11232"/>
                  <a:pt x="14437" y="10872"/>
                  <a:pt x="14437" y="10296"/>
                </a:cubicBezTo>
                <a:cubicBezTo>
                  <a:pt x="14437" y="9648"/>
                  <a:pt x="14988" y="9216"/>
                  <a:pt x="15649" y="8856"/>
                </a:cubicBezTo>
                <a:cubicBezTo>
                  <a:pt x="17412" y="7920"/>
                  <a:pt x="19286" y="6912"/>
                  <a:pt x="19286" y="4824"/>
                </a:cubicBezTo>
                <a:cubicBezTo>
                  <a:pt x="19286" y="2664"/>
                  <a:pt x="17192" y="1584"/>
                  <a:pt x="16200" y="1008"/>
                </a:cubicBezTo>
                <a:cubicBezTo>
                  <a:pt x="18845" y="1008"/>
                  <a:pt x="18845" y="1008"/>
                  <a:pt x="18845" y="1008"/>
                </a:cubicBezTo>
                <a:lnTo>
                  <a:pt x="21600" y="0"/>
                </a:lnTo>
                <a:close/>
                <a:moveTo>
                  <a:pt x="17853" y="17352"/>
                </a:moveTo>
                <a:cubicBezTo>
                  <a:pt x="17853" y="19080"/>
                  <a:pt x="15649" y="20376"/>
                  <a:pt x="11461" y="20376"/>
                </a:cubicBezTo>
                <a:cubicBezTo>
                  <a:pt x="6833" y="20376"/>
                  <a:pt x="3747" y="18936"/>
                  <a:pt x="3747" y="16920"/>
                </a:cubicBezTo>
                <a:cubicBezTo>
                  <a:pt x="3747" y="14904"/>
                  <a:pt x="6612" y="14256"/>
                  <a:pt x="7494" y="14040"/>
                </a:cubicBezTo>
                <a:cubicBezTo>
                  <a:pt x="9367" y="13608"/>
                  <a:pt x="11682" y="13608"/>
                  <a:pt x="12122" y="13608"/>
                </a:cubicBezTo>
                <a:cubicBezTo>
                  <a:pt x="12563" y="13608"/>
                  <a:pt x="12784" y="13608"/>
                  <a:pt x="13114" y="13608"/>
                </a:cubicBezTo>
                <a:cubicBezTo>
                  <a:pt x="16420" y="15120"/>
                  <a:pt x="17853" y="15912"/>
                  <a:pt x="17853" y="17352"/>
                </a:cubicBezTo>
                <a:close/>
                <a:moveTo>
                  <a:pt x="14327" y="8208"/>
                </a:moveTo>
                <a:cubicBezTo>
                  <a:pt x="13665" y="8640"/>
                  <a:pt x="12453" y="9000"/>
                  <a:pt x="11351" y="9000"/>
                </a:cubicBezTo>
                <a:cubicBezTo>
                  <a:pt x="7604" y="9000"/>
                  <a:pt x="5951" y="5832"/>
                  <a:pt x="5951" y="3960"/>
                </a:cubicBezTo>
                <a:cubicBezTo>
                  <a:pt x="5951" y="3240"/>
                  <a:pt x="6171" y="2448"/>
                  <a:pt x="6943" y="1872"/>
                </a:cubicBezTo>
                <a:cubicBezTo>
                  <a:pt x="7604" y="1296"/>
                  <a:pt x="8816" y="936"/>
                  <a:pt x="9918" y="936"/>
                </a:cubicBezTo>
                <a:cubicBezTo>
                  <a:pt x="13555" y="936"/>
                  <a:pt x="15429" y="4104"/>
                  <a:pt x="15429" y="6120"/>
                </a:cubicBezTo>
                <a:cubicBezTo>
                  <a:pt x="15429" y="6696"/>
                  <a:pt x="15318" y="7560"/>
                  <a:pt x="14327" y="82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72" name="Freeform 56"/>
          <p:cNvSpPr/>
          <p:nvPr/>
        </p:nvSpPr>
        <p:spPr>
          <a:xfrm>
            <a:off x="12722225" y="1085850"/>
            <a:ext cx="844551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8640"/>
                </a:moveTo>
                <a:cubicBezTo>
                  <a:pt x="21600" y="3888"/>
                  <a:pt x="16776" y="0"/>
                  <a:pt x="10800" y="0"/>
                </a:cubicBezTo>
                <a:cubicBezTo>
                  <a:pt x="4824" y="0"/>
                  <a:pt x="0" y="3888"/>
                  <a:pt x="0" y="8640"/>
                </a:cubicBezTo>
                <a:cubicBezTo>
                  <a:pt x="0" y="12744"/>
                  <a:pt x="3672" y="16200"/>
                  <a:pt x="8568" y="17064"/>
                </a:cubicBezTo>
                <a:cubicBezTo>
                  <a:pt x="8424" y="18432"/>
                  <a:pt x="8136" y="20016"/>
                  <a:pt x="7560" y="21600"/>
                </a:cubicBezTo>
                <a:cubicBezTo>
                  <a:pt x="9936" y="20952"/>
                  <a:pt x="12024" y="18864"/>
                  <a:pt x="13464" y="16992"/>
                </a:cubicBezTo>
                <a:cubicBezTo>
                  <a:pt x="18144" y="16056"/>
                  <a:pt x="21600" y="12672"/>
                  <a:pt x="21600" y="8640"/>
                </a:cubicBezTo>
                <a:close/>
                <a:moveTo>
                  <a:pt x="15480" y="13896"/>
                </a:moveTo>
                <a:cubicBezTo>
                  <a:pt x="15336" y="13968"/>
                  <a:pt x="15192" y="13968"/>
                  <a:pt x="15048" y="13968"/>
                </a:cubicBezTo>
                <a:cubicBezTo>
                  <a:pt x="14832" y="14040"/>
                  <a:pt x="14688" y="14040"/>
                  <a:pt x="14544" y="14040"/>
                </a:cubicBezTo>
                <a:cubicBezTo>
                  <a:pt x="14400" y="14040"/>
                  <a:pt x="14256" y="14040"/>
                  <a:pt x="14112" y="13968"/>
                </a:cubicBezTo>
                <a:cubicBezTo>
                  <a:pt x="15840" y="12744"/>
                  <a:pt x="16920" y="10800"/>
                  <a:pt x="16920" y="8640"/>
                </a:cubicBezTo>
                <a:cubicBezTo>
                  <a:pt x="16920" y="6192"/>
                  <a:pt x="15624" y="4104"/>
                  <a:pt x="13608" y="2952"/>
                </a:cubicBezTo>
                <a:cubicBezTo>
                  <a:pt x="13896" y="2880"/>
                  <a:pt x="14256" y="2808"/>
                  <a:pt x="14544" y="2808"/>
                </a:cubicBezTo>
                <a:cubicBezTo>
                  <a:pt x="17424" y="2808"/>
                  <a:pt x="19728" y="5328"/>
                  <a:pt x="19728" y="8424"/>
                </a:cubicBezTo>
                <a:cubicBezTo>
                  <a:pt x="19728" y="11160"/>
                  <a:pt x="17856" y="13464"/>
                  <a:pt x="15480" y="1389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73" name="Freeform 57"/>
          <p:cNvSpPr/>
          <p:nvPr/>
        </p:nvSpPr>
        <p:spPr>
          <a:xfrm>
            <a:off x="12722225" y="2273300"/>
            <a:ext cx="844551" cy="8481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31" extrusionOk="0">
                <a:moveTo>
                  <a:pt x="5832" y="72"/>
                </a:moveTo>
                <a:cubicBezTo>
                  <a:pt x="5976" y="72"/>
                  <a:pt x="6120" y="0"/>
                  <a:pt x="6264" y="0"/>
                </a:cubicBezTo>
                <a:cubicBezTo>
                  <a:pt x="6912" y="72"/>
                  <a:pt x="7272" y="646"/>
                  <a:pt x="7344" y="1507"/>
                </a:cubicBezTo>
                <a:cubicBezTo>
                  <a:pt x="7416" y="3014"/>
                  <a:pt x="6840" y="4664"/>
                  <a:pt x="6624" y="5669"/>
                </a:cubicBezTo>
                <a:cubicBezTo>
                  <a:pt x="9072" y="6243"/>
                  <a:pt x="11088" y="7463"/>
                  <a:pt x="12312" y="9688"/>
                </a:cubicBezTo>
                <a:cubicBezTo>
                  <a:pt x="12888" y="10692"/>
                  <a:pt x="13392" y="11841"/>
                  <a:pt x="13464" y="13348"/>
                </a:cubicBezTo>
                <a:cubicBezTo>
                  <a:pt x="13464" y="13563"/>
                  <a:pt x="13392" y="13850"/>
                  <a:pt x="13392" y="14065"/>
                </a:cubicBezTo>
                <a:cubicBezTo>
                  <a:pt x="13464" y="14280"/>
                  <a:pt x="13824" y="14567"/>
                  <a:pt x="13968" y="14783"/>
                </a:cubicBezTo>
                <a:cubicBezTo>
                  <a:pt x="14544" y="15285"/>
                  <a:pt x="15336" y="16003"/>
                  <a:pt x="15984" y="16290"/>
                </a:cubicBezTo>
                <a:cubicBezTo>
                  <a:pt x="17208" y="16720"/>
                  <a:pt x="18936" y="15931"/>
                  <a:pt x="20088" y="15716"/>
                </a:cubicBezTo>
                <a:cubicBezTo>
                  <a:pt x="20808" y="15572"/>
                  <a:pt x="21312" y="15644"/>
                  <a:pt x="21600" y="16218"/>
                </a:cubicBezTo>
                <a:cubicBezTo>
                  <a:pt x="21600" y="16361"/>
                  <a:pt x="21600" y="16505"/>
                  <a:pt x="21600" y="16577"/>
                </a:cubicBezTo>
                <a:cubicBezTo>
                  <a:pt x="21384" y="17438"/>
                  <a:pt x="20592" y="18012"/>
                  <a:pt x="19728" y="18443"/>
                </a:cubicBezTo>
                <a:cubicBezTo>
                  <a:pt x="17280" y="19662"/>
                  <a:pt x="13320" y="20308"/>
                  <a:pt x="10152" y="20237"/>
                </a:cubicBezTo>
                <a:cubicBezTo>
                  <a:pt x="9504" y="20739"/>
                  <a:pt x="8712" y="21098"/>
                  <a:pt x="7704" y="21313"/>
                </a:cubicBezTo>
                <a:cubicBezTo>
                  <a:pt x="7200" y="21385"/>
                  <a:pt x="6696" y="21456"/>
                  <a:pt x="6264" y="21528"/>
                </a:cubicBezTo>
                <a:cubicBezTo>
                  <a:pt x="5040" y="21528"/>
                  <a:pt x="3600" y="21600"/>
                  <a:pt x="2952" y="20954"/>
                </a:cubicBezTo>
                <a:cubicBezTo>
                  <a:pt x="2592" y="20667"/>
                  <a:pt x="2376" y="20021"/>
                  <a:pt x="2520" y="19447"/>
                </a:cubicBezTo>
                <a:cubicBezTo>
                  <a:pt x="2736" y="18586"/>
                  <a:pt x="3816" y="18084"/>
                  <a:pt x="4824" y="17797"/>
                </a:cubicBezTo>
                <a:cubicBezTo>
                  <a:pt x="4824" y="17510"/>
                  <a:pt x="4608" y="17223"/>
                  <a:pt x="4464" y="16936"/>
                </a:cubicBezTo>
                <a:cubicBezTo>
                  <a:pt x="4032" y="15716"/>
                  <a:pt x="4176" y="14137"/>
                  <a:pt x="4608" y="13204"/>
                </a:cubicBezTo>
                <a:cubicBezTo>
                  <a:pt x="4320" y="13060"/>
                  <a:pt x="3960" y="13060"/>
                  <a:pt x="3744" y="12989"/>
                </a:cubicBezTo>
                <a:cubicBezTo>
                  <a:pt x="3600" y="13276"/>
                  <a:pt x="3672" y="13491"/>
                  <a:pt x="3528" y="13706"/>
                </a:cubicBezTo>
                <a:cubicBezTo>
                  <a:pt x="2880" y="14567"/>
                  <a:pt x="1296" y="14209"/>
                  <a:pt x="1440" y="12917"/>
                </a:cubicBezTo>
                <a:cubicBezTo>
                  <a:pt x="1512" y="12128"/>
                  <a:pt x="2592" y="11482"/>
                  <a:pt x="3240" y="11123"/>
                </a:cubicBezTo>
                <a:cubicBezTo>
                  <a:pt x="3600" y="10908"/>
                  <a:pt x="4032" y="10621"/>
                  <a:pt x="4464" y="10405"/>
                </a:cubicBezTo>
                <a:cubicBezTo>
                  <a:pt x="4824" y="10190"/>
                  <a:pt x="5256" y="9903"/>
                  <a:pt x="5400" y="9544"/>
                </a:cubicBezTo>
                <a:cubicBezTo>
                  <a:pt x="5472" y="9185"/>
                  <a:pt x="5328" y="8683"/>
                  <a:pt x="5184" y="8396"/>
                </a:cubicBezTo>
                <a:cubicBezTo>
                  <a:pt x="5040" y="8396"/>
                  <a:pt x="4968" y="8611"/>
                  <a:pt x="4824" y="8755"/>
                </a:cubicBezTo>
                <a:cubicBezTo>
                  <a:pt x="4536" y="9114"/>
                  <a:pt x="4176" y="9472"/>
                  <a:pt x="3744" y="9759"/>
                </a:cubicBezTo>
                <a:cubicBezTo>
                  <a:pt x="3240" y="10262"/>
                  <a:pt x="2664" y="10764"/>
                  <a:pt x="1944" y="10908"/>
                </a:cubicBezTo>
                <a:cubicBezTo>
                  <a:pt x="1080" y="11195"/>
                  <a:pt x="360" y="10836"/>
                  <a:pt x="72" y="10047"/>
                </a:cubicBezTo>
                <a:cubicBezTo>
                  <a:pt x="72" y="9831"/>
                  <a:pt x="0" y="9688"/>
                  <a:pt x="0" y="9544"/>
                </a:cubicBezTo>
                <a:cubicBezTo>
                  <a:pt x="360" y="7750"/>
                  <a:pt x="1872" y="6817"/>
                  <a:pt x="3456" y="6028"/>
                </a:cubicBezTo>
                <a:cubicBezTo>
                  <a:pt x="2808" y="5310"/>
                  <a:pt x="1584" y="4162"/>
                  <a:pt x="1440" y="2583"/>
                </a:cubicBezTo>
                <a:cubicBezTo>
                  <a:pt x="1368" y="1866"/>
                  <a:pt x="1584" y="1220"/>
                  <a:pt x="2160" y="861"/>
                </a:cubicBezTo>
                <a:cubicBezTo>
                  <a:pt x="3096" y="359"/>
                  <a:pt x="3816" y="1292"/>
                  <a:pt x="4392" y="1722"/>
                </a:cubicBezTo>
                <a:cubicBezTo>
                  <a:pt x="4680" y="1005"/>
                  <a:pt x="5040" y="359"/>
                  <a:pt x="5832" y="72"/>
                </a:cubicBezTo>
                <a:close/>
                <a:moveTo>
                  <a:pt x="10584" y="8324"/>
                </a:moveTo>
                <a:cubicBezTo>
                  <a:pt x="9576" y="7320"/>
                  <a:pt x="8208" y="6530"/>
                  <a:pt x="6552" y="6315"/>
                </a:cubicBezTo>
                <a:cubicBezTo>
                  <a:pt x="6264" y="6243"/>
                  <a:pt x="5976" y="6171"/>
                  <a:pt x="5976" y="6028"/>
                </a:cubicBezTo>
                <a:cubicBezTo>
                  <a:pt x="5904" y="5956"/>
                  <a:pt x="5976" y="5597"/>
                  <a:pt x="6048" y="5382"/>
                </a:cubicBezTo>
                <a:cubicBezTo>
                  <a:pt x="6408" y="4234"/>
                  <a:pt x="6696" y="3373"/>
                  <a:pt x="6768" y="2081"/>
                </a:cubicBezTo>
                <a:cubicBezTo>
                  <a:pt x="6840" y="1363"/>
                  <a:pt x="6696" y="287"/>
                  <a:pt x="5904" y="646"/>
                </a:cubicBezTo>
                <a:cubicBezTo>
                  <a:pt x="5328" y="933"/>
                  <a:pt x="4968" y="1722"/>
                  <a:pt x="4824" y="2225"/>
                </a:cubicBezTo>
                <a:cubicBezTo>
                  <a:pt x="5400" y="2799"/>
                  <a:pt x="6480" y="5382"/>
                  <a:pt x="4824" y="5310"/>
                </a:cubicBezTo>
                <a:cubicBezTo>
                  <a:pt x="3672" y="5310"/>
                  <a:pt x="3960" y="3086"/>
                  <a:pt x="4176" y="2368"/>
                </a:cubicBezTo>
                <a:cubicBezTo>
                  <a:pt x="3888" y="2081"/>
                  <a:pt x="3744" y="1866"/>
                  <a:pt x="3456" y="1650"/>
                </a:cubicBezTo>
                <a:cubicBezTo>
                  <a:pt x="3312" y="1507"/>
                  <a:pt x="2952" y="1220"/>
                  <a:pt x="2448" y="1363"/>
                </a:cubicBezTo>
                <a:cubicBezTo>
                  <a:pt x="2160" y="1435"/>
                  <a:pt x="2016" y="1866"/>
                  <a:pt x="1944" y="2081"/>
                </a:cubicBezTo>
                <a:cubicBezTo>
                  <a:pt x="1944" y="2368"/>
                  <a:pt x="2016" y="2655"/>
                  <a:pt x="2016" y="2870"/>
                </a:cubicBezTo>
                <a:cubicBezTo>
                  <a:pt x="2304" y="3875"/>
                  <a:pt x="3168" y="4951"/>
                  <a:pt x="3744" y="5454"/>
                </a:cubicBezTo>
                <a:cubicBezTo>
                  <a:pt x="3960" y="5669"/>
                  <a:pt x="4464" y="5813"/>
                  <a:pt x="4464" y="6100"/>
                </a:cubicBezTo>
                <a:cubicBezTo>
                  <a:pt x="4464" y="6315"/>
                  <a:pt x="3816" y="6458"/>
                  <a:pt x="3456" y="6674"/>
                </a:cubicBezTo>
                <a:cubicBezTo>
                  <a:pt x="3024" y="6817"/>
                  <a:pt x="2664" y="7104"/>
                  <a:pt x="2448" y="7248"/>
                </a:cubicBezTo>
                <a:cubicBezTo>
                  <a:pt x="1800" y="7678"/>
                  <a:pt x="1224" y="8109"/>
                  <a:pt x="864" y="8683"/>
                </a:cubicBezTo>
                <a:cubicBezTo>
                  <a:pt x="720" y="8970"/>
                  <a:pt x="504" y="9329"/>
                  <a:pt x="576" y="9759"/>
                </a:cubicBezTo>
                <a:cubicBezTo>
                  <a:pt x="720" y="10262"/>
                  <a:pt x="1152" y="10549"/>
                  <a:pt x="1728" y="10405"/>
                </a:cubicBezTo>
                <a:cubicBezTo>
                  <a:pt x="2304" y="10262"/>
                  <a:pt x="3024" y="9688"/>
                  <a:pt x="3600" y="9114"/>
                </a:cubicBezTo>
                <a:cubicBezTo>
                  <a:pt x="3888" y="8898"/>
                  <a:pt x="4104" y="8683"/>
                  <a:pt x="4464" y="8324"/>
                </a:cubicBezTo>
                <a:cubicBezTo>
                  <a:pt x="4680" y="8109"/>
                  <a:pt x="4968" y="7535"/>
                  <a:pt x="5256" y="7607"/>
                </a:cubicBezTo>
                <a:cubicBezTo>
                  <a:pt x="5544" y="7607"/>
                  <a:pt x="5832" y="8396"/>
                  <a:pt x="5904" y="8683"/>
                </a:cubicBezTo>
                <a:cubicBezTo>
                  <a:pt x="6048" y="9544"/>
                  <a:pt x="5832" y="10047"/>
                  <a:pt x="5472" y="10405"/>
                </a:cubicBezTo>
                <a:cubicBezTo>
                  <a:pt x="5040" y="10836"/>
                  <a:pt x="4248" y="11123"/>
                  <a:pt x="3528" y="11553"/>
                </a:cubicBezTo>
                <a:cubicBezTo>
                  <a:pt x="3096" y="11841"/>
                  <a:pt x="2016" y="12415"/>
                  <a:pt x="2016" y="13060"/>
                </a:cubicBezTo>
                <a:cubicBezTo>
                  <a:pt x="2016" y="13706"/>
                  <a:pt x="2880" y="13706"/>
                  <a:pt x="3096" y="13276"/>
                </a:cubicBezTo>
                <a:cubicBezTo>
                  <a:pt x="3168" y="12989"/>
                  <a:pt x="2880" y="12486"/>
                  <a:pt x="3096" y="12343"/>
                </a:cubicBezTo>
                <a:cubicBezTo>
                  <a:pt x="3312" y="12199"/>
                  <a:pt x="3744" y="12415"/>
                  <a:pt x="3960" y="12486"/>
                </a:cubicBezTo>
                <a:cubicBezTo>
                  <a:pt x="4320" y="12558"/>
                  <a:pt x="4608" y="12630"/>
                  <a:pt x="4824" y="12630"/>
                </a:cubicBezTo>
                <a:cubicBezTo>
                  <a:pt x="5256" y="12128"/>
                  <a:pt x="5616" y="11195"/>
                  <a:pt x="6480" y="11195"/>
                </a:cubicBezTo>
                <a:cubicBezTo>
                  <a:pt x="7272" y="11195"/>
                  <a:pt x="7704" y="12486"/>
                  <a:pt x="7200" y="12989"/>
                </a:cubicBezTo>
                <a:cubicBezTo>
                  <a:pt x="6624" y="13491"/>
                  <a:pt x="5832" y="13276"/>
                  <a:pt x="5184" y="13276"/>
                </a:cubicBezTo>
                <a:cubicBezTo>
                  <a:pt x="4536" y="14280"/>
                  <a:pt x="4608" y="16649"/>
                  <a:pt x="5472" y="17653"/>
                </a:cubicBezTo>
                <a:cubicBezTo>
                  <a:pt x="6264" y="17581"/>
                  <a:pt x="6912" y="17581"/>
                  <a:pt x="7560" y="17653"/>
                </a:cubicBezTo>
                <a:cubicBezTo>
                  <a:pt x="6192" y="15716"/>
                  <a:pt x="7056" y="12702"/>
                  <a:pt x="9360" y="12415"/>
                </a:cubicBezTo>
                <a:cubicBezTo>
                  <a:pt x="11448" y="12128"/>
                  <a:pt x="12744" y="13491"/>
                  <a:pt x="12960" y="13706"/>
                </a:cubicBezTo>
                <a:cubicBezTo>
                  <a:pt x="12744" y="11266"/>
                  <a:pt x="11880" y="9616"/>
                  <a:pt x="10584" y="8324"/>
                </a:cubicBezTo>
                <a:close/>
                <a:moveTo>
                  <a:pt x="4896" y="4736"/>
                </a:moveTo>
                <a:cubicBezTo>
                  <a:pt x="5256" y="4736"/>
                  <a:pt x="5184" y="4234"/>
                  <a:pt x="5040" y="3875"/>
                </a:cubicBezTo>
                <a:cubicBezTo>
                  <a:pt x="4968" y="3516"/>
                  <a:pt x="4752" y="3301"/>
                  <a:pt x="4680" y="3014"/>
                </a:cubicBezTo>
                <a:cubicBezTo>
                  <a:pt x="4608" y="3014"/>
                  <a:pt x="4608" y="3014"/>
                  <a:pt x="4608" y="3014"/>
                </a:cubicBezTo>
                <a:cubicBezTo>
                  <a:pt x="4536" y="3373"/>
                  <a:pt x="4392" y="4808"/>
                  <a:pt x="4896" y="4736"/>
                </a:cubicBezTo>
                <a:close/>
                <a:moveTo>
                  <a:pt x="5472" y="12702"/>
                </a:moveTo>
                <a:cubicBezTo>
                  <a:pt x="5904" y="12702"/>
                  <a:pt x="6552" y="12773"/>
                  <a:pt x="6840" y="12486"/>
                </a:cubicBezTo>
                <a:cubicBezTo>
                  <a:pt x="6912" y="12199"/>
                  <a:pt x="6768" y="11912"/>
                  <a:pt x="6624" y="11769"/>
                </a:cubicBezTo>
                <a:cubicBezTo>
                  <a:pt x="6048" y="11841"/>
                  <a:pt x="5688" y="12343"/>
                  <a:pt x="5472" y="12702"/>
                </a:cubicBezTo>
                <a:close/>
                <a:moveTo>
                  <a:pt x="9432" y="12989"/>
                </a:moveTo>
                <a:cubicBezTo>
                  <a:pt x="7488" y="13276"/>
                  <a:pt x="6840" y="15859"/>
                  <a:pt x="8064" y="17366"/>
                </a:cubicBezTo>
                <a:cubicBezTo>
                  <a:pt x="8280" y="17653"/>
                  <a:pt x="8928" y="18012"/>
                  <a:pt x="8928" y="18299"/>
                </a:cubicBezTo>
                <a:cubicBezTo>
                  <a:pt x="8928" y="18586"/>
                  <a:pt x="8568" y="18443"/>
                  <a:pt x="8352" y="18443"/>
                </a:cubicBezTo>
                <a:cubicBezTo>
                  <a:pt x="7632" y="18227"/>
                  <a:pt x="6768" y="18084"/>
                  <a:pt x="5976" y="18155"/>
                </a:cubicBezTo>
                <a:cubicBezTo>
                  <a:pt x="6768" y="19160"/>
                  <a:pt x="8280" y="19591"/>
                  <a:pt x="9864" y="19662"/>
                </a:cubicBezTo>
                <a:cubicBezTo>
                  <a:pt x="10368" y="19232"/>
                  <a:pt x="10584" y="18227"/>
                  <a:pt x="10152" y="17438"/>
                </a:cubicBezTo>
                <a:cubicBezTo>
                  <a:pt x="10008" y="17151"/>
                  <a:pt x="9720" y="17007"/>
                  <a:pt x="9792" y="16792"/>
                </a:cubicBezTo>
                <a:cubicBezTo>
                  <a:pt x="9936" y="16505"/>
                  <a:pt x="10296" y="16649"/>
                  <a:pt x="10584" y="16577"/>
                </a:cubicBezTo>
                <a:cubicBezTo>
                  <a:pt x="11880" y="16505"/>
                  <a:pt x="12528" y="15429"/>
                  <a:pt x="12816" y="14352"/>
                </a:cubicBezTo>
                <a:cubicBezTo>
                  <a:pt x="11880" y="13563"/>
                  <a:pt x="11016" y="12702"/>
                  <a:pt x="9432" y="12989"/>
                </a:cubicBezTo>
                <a:close/>
                <a:moveTo>
                  <a:pt x="10656" y="17151"/>
                </a:moveTo>
                <a:cubicBezTo>
                  <a:pt x="11160" y="17868"/>
                  <a:pt x="10944" y="19017"/>
                  <a:pt x="10656" y="19519"/>
                </a:cubicBezTo>
                <a:cubicBezTo>
                  <a:pt x="10656" y="19519"/>
                  <a:pt x="10584" y="19662"/>
                  <a:pt x="10656" y="19662"/>
                </a:cubicBezTo>
                <a:cubicBezTo>
                  <a:pt x="14040" y="19591"/>
                  <a:pt x="18216" y="19017"/>
                  <a:pt x="20376" y="17366"/>
                </a:cubicBezTo>
                <a:cubicBezTo>
                  <a:pt x="20664" y="17151"/>
                  <a:pt x="21168" y="16720"/>
                  <a:pt x="21024" y="16433"/>
                </a:cubicBezTo>
                <a:cubicBezTo>
                  <a:pt x="20880" y="15931"/>
                  <a:pt x="19584" y="16433"/>
                  <a:pt x="19224" y="16577"/>
                </a:cubicBezTo>
                <a:cubicBezTo>
                  <a:pt x="18576" y="16720"/>
                  <a:pt x="17712" y="16936"/>
                  <a:pt x="17064" y="16936"/>
                </a:cubicBezTo>
                <a:cubicBezTo>
                  <a:pt x="15192" y="17079"/>
                  <a:pt x="14400" y="15859"/>
                  <a:pt x="13320" y="14854"/>
                </a:cubicBezTo>
                <a:cubicBezTo>
                  <a:pt x="13320" y="14854"/>
                  <a:pt x="13248" y="14783"/>
                  <a:pt x="13248" y="14854"/>
                </a:cubicBezTo>
                <a:cubicBezTo>
                  <a:pt x="12888" y="16003"/>
                  <a:pt x="12168" y="16936"/>
                  <a:pt x="10656" y="17151"/>
                </a:cubicBezTo>
                <a:close/>
                <a:moveTo>
                  <a:pt x="5544" y="18658"/>
                </a:moveTo>
                <a:cubicBezTo>
                  <a:pt x="5328" y="18443"/>
                  <a:pt x="5328" y="18227"/>
                  <a:pt x="5040" y="18299"/>
                </a:cubicBezTo>
                <a:cubicBezTo>
                  <a:pt x="4176" y="18586"/>
                  <a:pt x="3024" y="18945"/>
                  <a:pt x="3024" y="19806"/>
                </a:cubicBezTo>
                <a:cubicBezTo>
                  <a:pt x="3024" y="20452"/>
                  <a:pt x="3528" y="20739"/>
                  <a:pt x="3816" y="20811"/>
                </a:cubicBezTo>
                <a:cubicBezTo>
                  <a:pt x="4464" y="21026"/>
                  <a:pt x="5544" y="21026"/>
                  <a:pt x="6480" y="20882"/>
                </a:cubicBezTo>
                <a:cubicBezTo>
                  <a:pt x="7560" y="20811"/>
                  <a:pt x="8568" y="20595"/>
                  <a:pt x="9144" y="20165"/>
                </a:cubicBezTo>
                <a:cubicBezTo>
                  <a:pt x="7704" y="20021"/>
                  <a:pt x="6480" y="19591"/>
                  <a:pt x="5544" y="1865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74" name="Freeform 58"/>
          <p:cNvSpPr/>
          <p:nvPr/>
        </p:nvSpPr>
        <p:spPr>
          <a:xfrm>
            <a:off x="12842667" y="3460974"/>
            <a:ext cx="597662" cy="847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29" h="20087" extrusionOk="0">
                <a:moveTo>
                  <a:pt x="12986" y="9039"/>
                </a:moveTo>
                <a:cubicBezTo>
                  <a:pt x="12799" y="10310"/>
                  <a:pt x="13268" y="11981"/>
                  <a:pt x="12705" y="12918"/>
                </a:cubicBezTo>
                <a:cubicBezTo>
                  <a:pt x="4628" y="13653"/>
                  <a:pt x="5755" y="1349"/>
                  <a:pt x="12705" y="2285"/>
                </a:cubicBezTo>
                <a:cubicBezTo>
                  <a:pt x="11484" y="6297"/>
                  <a:pt x="18058" y="6097"/>
                  <a:pt x="18152" y="3288"/>
                </a:cubicBezTo>
                <a:cubicBezTo>
                  <a:pt x="18246" y="1282"/>
                  <a:pt x="15052" y="279"/>
                  <a:pt x="13174" y="78"/>
                </a:cubicBezTo>
                <a:cubicBezTo>
                  <a:pt x="7727" y="-457"/>
                  <a:pt x="966" y="1750"/>
                  <a:pt x="120" y="6899"/>
                </a:cubicBezTo>
                <a:cubicBezTo>
                  <a:pt x="-631" y="11915"/>
                  <a:pt x="2186" y="13519"/>
                  <a:pt x="7539" y="15325"/>
                </a:cubicBezTo>
                <a:cubicBezTo>
                  <a:pt x="4816" y="20876"/>
                  <a:pt x="14959" y="21143"/>
                  <a:pt x="18433" y="18334"/>
                </a:cubicBezTo>
                <a:cubicBezTo>
                  <a:pt x="20969" y="16261"/>
                  <a:pt x="19466" y="12450"/>
                  <a:pt x="20030" y="9039"/>
                </a:cubicBezTo>
                <a:cubicBezTo>
                  <a:pt x="17682" y="9039"/>
                  <a:pt x="15334" y="9039"/>
                  <a:pt x="12986" y="9039"/>
                </a:cubicBezTo>
                <a:close/>
                <a:moveTo>
                  <a:pt x="10826" y="17331"/>
                </a:moveTo>
                <a:cubicBezTo>
                  <a:pt x="8572" y="16395"/>
                  <a:pt x="10732" y="14456"/>
                  <a:pt x="12517" y="14322"/>
                </a:cubicBezTo>
                <a:cubicBezTo>
                  <a:pt x="12799" y="14255"/>
                  <a:pt x="12892" y="14322"/>
                  <a:pt x="12986" y="14456"/>
                </a:cubicBezTo>
                <a:cubicBezTo>
                  <a:pt x="13174" y="16061"/>
                  <a:pt x="12517" y="17064"/>
                  <a:pt x="10826" y="1733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75" name="Freeform 59"/>
          <p:cNvSpPr/>
          <p:nvPr/>
        </p:nvSpPr>
        <p:spPr>
          <a:xfrm>
            <a:off x="12722225" y="4648200"/>
            <a:ext cx="844551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11774" y="12458"/>
                </a:moveTo>
                <a:lnTo>
                  <a:pt x="11774" y="17798"/>
                </a:lnTo>
                <a:lnTo>
                  <a:pt x="9826" y="17798"/>
                </a:lnTo>
                <a:lnTo>
                  <a:pt x="9826" y="12458"/>
                </a:lnTo>
                <a:lnTo>
                  <a:pt x="5116" y="3155"/>
                </a:lnTo>
                <a:lnTo>
                  <a:pt x="7389" y="3155"/>
                </a:lnTo>
                <a:lnTo>
                  <a:pt x="10800" y="10193"/>
                </a:lnTo>
                <a:lnTo>
                  <a:pt x="14373" y="3155"/>
                </a:lnTo>
                <a:lnTo>
                  <a:pt x="16484" y="3155"/>
                </a:lnTo>
                <a:lnTo>
                  <a:pt x="11774" y="1245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76" name="Freeform 60"/>
          <p:cNvSpPr/>
          <p:nvPr/>
        </p:nvSpPr>
        <p:spPr>
          <a:xfrm>
            <a:off x="12773407" y="5835303"/>
            <a:ext cx="736565" cy="8480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70" h="21528" extrusionOk="0">
                <a:moveTo>
                  <a:pt x="16537" y="0"/>
                </a:moveTo>
                <a:cubicBezTo>
                  <a:pt x="14833" y="0"/>
                  <a:pt x="14059" y="143"/>
                  <a:pt x="13053" y="574"/>
                </a:cubicBezTo>
                <a:cubicBezTo>
                  <a:pt x="11737" y="1148"/>
                  <a:pt x="10962" y="2440"/>
                  <a:pt x="10188" y="3947"/>
                </a:cubicBezTo>
                <a:cubicBezTo>
                  <a:pt x="9182" y="2296"/>
                  <a:pt x="8640" y="1220"/>
                  <a:pt x="7169" y="502"/>
                </a:cubicBezTo>
                <a:cubicBezTo>
                  <a:pt x="6240" y="143"/>
                  <a:pt x="5388" y="-72"/>
                  <a:pt x="3453" y="143"/>
                </a:cubicBezTo>
                <a:cubicBezTo>
                  <a:pt x="1982" y="430"/>
                  <a:pt x="433" y="1435"/>
                  <a:pt x="124" y="3803"/>
                </a:cubicBezTo>
                <a:cubicBezTo>
                  <a:pt x="-186" y="4592"/>
                  <a:pt x="46" y="6386"/>
                  <a:pt x="1285" y="8037"/>
                </a:cubicBezTo>
                <a:cubicBezTo>
                  <a:pt x="1672" y="8611"/>
                  <a:pt x="2059" y="9329"/>
                  <a:pt x="2679" y="10118"/>
                </a:cubicBezTo>
                <a:cubicBezTo>
                  <a:pt x="3917" y="11625"/>
                  <a:pt x="5543" y="13491"/>
                  <a:pt x="6395" y="14711"/>
                </a:cubicBezTo>
                <a:cubicBezTo>
                  <a:pt x="8562" y="17796"/>
                  <a:pt x="8872" y="18299"/>
                  <a:pt x="9491" y="19734"/>
                </a:cubicBezTo>
                <a:cubicBezTo>
                  <a:pt x="9646" y="19878"/>
                  <a:pt x="10111" y="21384"/>
                  <a:pt x="10266" y="21528"/>
                </a:cubicBezTo>
                <a:cubicBezTo>
                  <a:pt x="10885" y="18945"/>
                  <a:pt x="13285" y="15213"/>
                  <a:pt x="16227" y="11984"/>
                </a:cubicBezTo>
                <a:cubicBezTo>
                  <a:pt x="19169" y="8755"/>
                  <a:pt x="21414" y="5023"/>
                  <a:pt x="19866" y="2440"/>
                </a:cubicBezTo>
                <a:cubicBezTo>
                  <a:pt x="19169" y="1076"/>
                  <a:pt x="18008" y="430"/>
                  <a:pt x="16537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77" name="Freeform 61"/>
          <p:cNvSpPr/>
          <p:nvPr/>
        </p:nvSpPr>
        <p:spPr>
          <a:xfrm>
            <a:off x="12252325" y="7029450"/>
            <a:ext cx="1784351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53" y="7992"/>
                </a:moveTo>
                <a:cubicBezTo>
                  <a:pt x="21057" y="0"/>
                  <a:pt x="21057" y="0"/>
                  <a:pt x="21057" y="0"/>
                </a:cubicBezTo>
                <a:cubicBezTo>
                  <a:pt x="13789" y="0"/>
                  <a:pt x="13789" y="0"/>
                  <a:pt x="13789" y="0"/>
                </a:cubicBezTo>
                <a:cubicBezTo>
                  <a:pt x="12702" y="12456"/>
                  <a:pt x="12702" y="12456"/>
                  <a:pt x="12702" y="12456"/>
                </a:cubicBezTo>
                <a:cubicBezTo>
                  <a:pt x="12736" y="12456"/>
                  <a:pt x="12736" y="12456"/>
                  <a:pt x="12736" y="12456"/>
                </a:cubicBezTo>
                <a:cubicBezTo>
                  <a:pt x="12634" y="12816"/>
                  <a:pt x="12566" y="13248"/>
                  <a:pt x="12532" y="13680"/>
                </a:cubicBezTo>
                <a:cubicBezTo>
                  <a:pt x="12532" y="15696"/>
                  <a:pt x="12532" y="15696"/>
                  <a:pt x="12532" y="15696"/>
                </a:cubicBezTo>
                <a:cubicBezTo>
                  <a:pt x="13245" y="15696"/>
                  <a:pt x="13245" y="15696"/>
                  <a:pt x="13245" y="15696"/>
                </a:cubicBezTo>
                <a:cubicBezTo>
                  <a:pt x="13245" y="18648"/>
                  <a:pt x="13245" y="18648"/>
                  <a:pt x="13245" y="18648"/>
                </a:cubicBezTo>
                <a:cubicBezTo>
                  <a:pt x="13992" y="20376"/>
                  <a:pt x="15249" y="21600"/>
                  <a:pt x="16981" y="21600"/>
                </a:cubicBezTo>
                <a:cubicBezTo>
                  <a:pt x="19698" y="21600"/>
                  <a:pt x="21600" y="17928"/>
                  <a:pt x="21600" y="12672"/>
                </a:cubicBezTo>
                <a:cubicBezTo>
                  <a:pt x="21600" y="11016"/>
                  <a:pt x="21362" y="9360"/>
                  <a:pt x="20853" y="7992"/>
                </a:cubicBezTo>
                <a:close/>
                <a:moveTo>
                  <a:pt x="17049" y="19584"/>
                </a:moveTo>
                <a:cubicBezTo>
                  <a:pt x="14842" y="19584"/>
                  <a:pt x="13483" y="17136"/>
                  <a:pt x="13483" y="14760"/>
                </a:cubicBezTo>
                <a:cubicBezTo>
                  <a:pt x="13483" y="13176"/>
                  <a:pt x="14026" y="11736"/>
                  <a:pt x="14909" y="11736"/>
                </a:cubicBezTo>
                <a:cubicBezTo>
                  <a:pt x="15555" y="11736"/>
                  <a:pt x="15894" y="12600"/>
                  <a:pt x="15894" y="13680"/>
                </a:cubicBezTo>
                <a:cubicBezTo>
                  <a:pt x="15894" y="14256"/>
                  <a:pt x="15758" y="14472"/>
                  <a:pt x="15758" y="14904"/>
                </a:cubicBezTo>
                <a:cubicBezTo>
                  <a:pt x="15758" y="15552"/>
                  <a:pt x="15928" y="15984"/>
                  <a:pt x="16404" y="15984"/>
                </a:cubicBezTo>
                <a:cubicBezTo>
                  <a:pt x="17117" y="15984"/>
                  <a:pt x="17457" y="14400"/>
                  <a:pt x="17457" y="12888"/>
                </a:cubicBezTo>
                <a:cubicBezTo>
                  <a:pt x="17457" y="11448"/>
                  <a:pt x="17219" y="10440"/>
                  <a:pt x="16642" y="10440"/>
                </a:cubicBezTo>
                <a:cubicBezTo>
                  <a:pt x="16234" y="10440"/>
                  <a:pt x="16030" y="10728"/>
                  <a:pt x="15928" y="11304"/>
                </a:cubicBezTo>
                <a:cubicBezTo>
                  <a:pt x="13891" y="10728"/>
                  <a:pt x="13891" y="10728"/>
                  <a:pt x="13891" y="10728"/>
                </a:cubicBezTo>
                <a:cubicBezTo>
                  <a:pt x="14638" y="1944"/>
                  <a:pt x="14638" y="1944"/>
                  <a:pt x="14638" y="1944"/>
                </a:cubicBezTo>
                <a:cubicBezTo>
                  <a:pt x="20140" y="1944"/>
                  <a:pt x="20140" y="1944"/>
                  <a:pt x="20140" y="1944"/>
                </a:cubicBezTo>
                <a:cubicBezTo>
                  <a:pt x="20038" y="6408"/>
                  <a:pt x="20038" y="6408"/>
                  <a:pt x="20038" y="6408"/>
                </a:cubicBezTo>
                <a:cubicBezTo>
                  <a:pt x="16370" y="6408"/>
                  <a:pt x="16370" y="6408"/>
                  <a:pt x="16370" y="6408"/>
                </a:cubicBezTo>
                <a:cubicBezTo>
                  <a:pt x="16166" y="8712"/>
                  <a:pt x="16166" y="8712"/>
                  <a:pt x="16166" y="8712"/>
                </a:cubicBezTo>
                <a:cubicBezTo>
                  <a:pt x="16404" y="7920"/>
                  <a:pt x="17185" y="7272"/>
                  <a:pt x="18136" y="7272"/>
                </a:cubicBezTo>
                <a:cubicBezTo>
                  <a:pt x="19868" y="7272"/>
                  <a:pt x="20751" y="10080"/>
                  <a:pt x="20751" y="12672"/>
                </a:cubicBezTo>
                <a:cubicBezTo>
                  <a:pt x="20751" y="16488"/>
                  <a:pt x="19460" y="19584"/>
                  <a:pt x="17049" y="19584"/>
                </a:cubicBezTo>
                <a:close/>
                <a:moveTo>
                  <a:pt x="13483" y="13680"/>
                </a:moveTo>
                <a:cubicBezTo>
                  <a:pt x="13483" y="1152"/>
                  <a:pt x="13483" y="1152"/>
                  <a:pt x="13483" y="1152"/>
                </a:cubicBezTo>
                <a:cubicBezTo>
                  <a:pt x="9475" y="1152"/>
                  <a:pt x="9475" y="1152"/>
                  <a:pt x="9475" y="1152"/>
                </a:cubicBezTo>
                <a:cubicBezTo>
                  <a:pt x="9475" y="5040"/>
                  <a:pt x="9475" y="5040"/>
                  <a:pt x="9475" y="5040"/>
                </a:cubicBezTo>
                <a:cubicBezTo>
                  <a:pt x="8151" y="5040"/>
                  <a:pt x="8151" y="5040"/>
                  <a:pt x="8151" y="5040"/>
                </a:cubicBezTo>
                <a:cubicBezTo>
                  <a:pt x="8151" y="12456"/>
                  <a:pt x="8151" y="12456"/>
                  <a:pt x="8151" y="12456"/>
                </a:cubicBezTo>
                <a:cubicBezTo>
                  <a:pt x="8864" y="12456"/>
                  <a:pt x="8864" y="12456"/>
                  <a:pt x="8864" y="12456"/>
                </a:cubicBezTo>
                <a:cubicBezTo>
                  <a:pt x="8864" y="13680"/>
                  <a:pt x="8864" y="13680"/>
                  <a:pt x="8864" y="13680"/>
                </a:cubicBezTo>
                <a:cubicBezTo>
                  <a:pt x="8151" y="13680"/>
                  <a:pt x="8151" y="13680"/>
                  <a:pt x="8151" y="13680"/>
                </a:cubicBezTo>
                <a:cubicBezTo>
                  <a:pt x="8151" y="21168"/>
                  <a:pt x="8151" y="21168"/>
                  <a:pt x="8151" y="21168"/>
                </a:cubicBezTo>
                <a:cubicBezTo>
                  <a:pt x="14196" y="21168"/>
                  <a:pt x="14196" y="21168"/>
                  <a:pt x="14196" y="21168"/>
                </a:cubicBezTo>
                <a:cubicBezTo>
                  <a:pt x="14196" y="13680"/>
                  <a:pt x="14196" y="13680"/>
                  <a:pt x="14196" y="13680"/>
                </a:cubicBezTo>
                <a:cubicBezTo>
                  <a:pt x="13483" y="13680"/>
                  <a:pt x="13483" y="13680"/>
                  <a:pt x="13483" y="13680"/>
                </a:cubicBezTo>
                <a:close/>
                <a:moveTo>
                  <a:pt x="10426" y="3168"/>
                </a:moveTo>
                <a:cubicBezTo>
                  <a:pt x="12532" y="3168"/>
                  <a:pt x="12532" y="3168"/>
                  <a:pt x="12532" y="3168"/>
                </a:cubicBezTo>
                <a:cubicBezTo>
                  <a:pt x="12532" y="6120"/>
                  <a:pt x="12532" y="6120"/>
                  <a:pt x="12532" y="6120"/>
                </a:cubicBezTo>
                <a:cubicBezTo>
                  <a:pt x="10426" y="6120"/>
                  <a:pt x="10426" y="6120"/>
                  <a:pt x="10426" y="6120"/>
                </a:cubicBezTo>
                <a:lnTo>
                  <a:pt x="10426" y="3168"/>
                </a:lnTo>
                <a:close/>
                <a:moveTo>
                  <a:pt x="13245" y="19152"/>
                </a:moveTo>
                <a:cubicBezTo>
                  <a:pt x="9102" y="19152"/>
                  <a:pt x="9102" y="19152"/>
                  <a:pt x="9102" y="19152"/>
                </a:cubicBezTo>
                <a:cubicBezTo>
                  <a:pt x="9102" y="15696"/>
                  <a:pt x="9102" y="15696"/>
                  <a:pt x="9102" y="15696"/>
                </a:cubicBezTo>
                <a:cubicBezTo>
                  <a:pt x="9815" y="15696"/>
                  <a:pt x="9815" y="15696"/>
                  <a:pt x="9815" y="15696"/>
                </a:cubicBezTo>
                <a:cubicBezTo>
                  <a:pt x="9815" y="10512"/>
                  <a:pt x="9815" y="10512"/>
                  <a:pt x="9815" y="10512"/>
                </a:cubicBezTo>
                <a:cubicBezTo>
                  <a:pt x="9102" y="10512"/>
                  <a:pt x="9102" y="10512"/>
                  <a:pt x="9102" y="10512"/>
                </a:cubicBezTo>
                <a:cubicBezTo>
                  <a:pt x="9102" y="7056"/>
                  <a:pt x="9102" y="7056"/>
                  <a:pt x="9102" y="7056"/>
                </a:cubicBezTo>
                <a:cubicBezTo>
                  <a:pt x="12532" y="7056"/>
                  <a:pt x="12532" y="7056"/>
                  <a:pt x="12532" y="7056"/>
                </a:cubicBezTo>
                <a:cubicBezTo>
                  <a:pt x="12532" y="15696"/>
                  <a:pt x="12532" y="15696"/>
                  <a:pt x="12532" y="15696"/>
                </a:cubicBezTo>
                <a:cubicBezTo>
                  <a:pt x="13245" y="15696"/>
                  <a:pt x="13245" y="15696"/>
                  <a:pt x="13245" y="15696"/>
                </a:cubicBezTo>
                <a:lnTo>
                  <a:pt x="13245" y="19152"/>
                </a:lnTo>
                <a:close/>
                <a:moveTo>
                  <a:pt x="9102" y="19152"/>
                </a:moveTo>
                <a:cubicBezTo>
                  <a:pt x="9102" y="15696"/>
                  <a:pt x="9102" y="15696"/>
                  <a:pt x="9102" y="15696"/>
                </a:cubicBezTo>
                <a:cubicBezTo>
                  <a:pt x="9815" y="15696"/>
                  <a:pt x="9815" y="15696"/>
                  <a:pt x="9815" y="15696"/>
                </a:cubicBezTo>
                <a:cubicBezTo>
                  <a:pt x="9815" y="13680"/>
                  <a:pt x="9815" y="13680"/>
                  <a:pt x="9815" y="13680"/>
                </a:cubicBezTo>
                <a:cubicBezTo>
                  <a:pt x="9068" y="13680"/>
                  <a:pt x="9068" y="13680"/>
                  <a:pt x="9068" y="13680"/>
                </a:cubicBezTo>
                <a:cubicBezTo>
                  <a:pt x="9068" y="10800"/>
                  <a:pt x="9068" y="10800"/>
                  <a:pt x="9068" y="10800"/>
                </a:cubicBezTo>
                <a:cubicBezTo>
                  <a:pt x="9068" y="7344"/>
                  <a:pt x="7981" y="4824"/>
                  <a:pt x="6487" y="4824"/>
                </a:cubicBezTo>
                <a:cubicBezTo>
                  <a:pt x="6045" y="4824"/>
                  <a:pt x="5672" y="4968"/>
                  <a:pt x="5298" y="5256"/>
                </a:cubicBezTo>
                <a:cubicBezTo>
                  <a:pt x="5298" y="0"/>
                  <a:pt x="5298" y="0"/>
                  <a:pt x="529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416"/>
                  <a:pt x="0" y="7416"/>
                  <a:pt x="0" y="7416"/>
                </a:cubicBezTo>
                <a:cubicBezTo>
                  <a:pt x="713" y="7416"/>
                  <a:pt x="713" y="7416"/>
                  <a:pt x="713" y="7416"/>
                </a:cubicBezTo>
                <a:cubicBezTo>
                  <a:pt x="713" y="13680"/>
                  <a:pt x="713" y="13680"/>
                  <a:pt x="713" y="13680"/>
                </a:cubicBezTo>
                <a:cubicBezTo>
                  <a:pt x="0" y="13680"/>
                  <a:pt x="0" y="13680"/>
                  <a:pt x="0" y="13680"/>
                </a:cubicBezTo>
                <a:cubicBezTo>
                  <a:pt x="0" y="21168"/>
                  <a:pt x="0" y="21168"/>
                  <a:pt x="0" y="21168"/>
                </a:cubicBezTo>
                <a:cubicBezTo>
                  <a:pt x="9815" y="21168"/>
                  <a:pt x="9815" y="21168"/>
                  <a:pt x="9815" y="21168"/>
                </a:cubicBezTo>
                <a:cubicBezTo>
                  <a:pt x="9815" y="19152"/>
                  <a:pt x="9815" y="19152"/>
                  <a:pt x="9815" y="19152"/>
                </a:cubicBezTo>
                <a:cubicBezTo>
                  <a:pt x="9102" y="19152"/>
                  <a:pt x="9102" y="19152"/>
                  <a:pt x="9102" y="19152"/>
                </a:cubicBezTo>
                <a:close/>
                <a:moveTo>
                  <a:pt x="8864" y="19152"/>
                </a:moveTo>
                <a:cubicBezTo>
                  <a:pt x="5128" y="19152"/>
                  <a:pt x="5128" y="19152"/>
                  <a:pt x="5128" y="19152"/>
                </a:cubicBezTo>
                <a:cubicBezTo>
                  <a:pt x="5128" y="15696"/>
                  <a:pt x="5128" y="15696"/>
                  <a:pt x="5128" y="15696"/>
                </a:cubicBezTo>
                <a:cubicBezTo>
                  <a:pt x="5434" y="15696"/>
                  <a:pt x="5434" y="15696"/>
                  <a:pt x="5434" y="15696"/>
                </a:cubicBezTo>
                <a:cubicBezTo>
                  <a:pt x="5434" y="12312"/>
                  <a:pt x="5434" y="12312"/>
                  <a:pt x="5434" y="12312"/>
                </a:cubicBezTo>
                <a:cubicBezTo>
                  <a:pt x="5434" y="11232"/>
                  <a:pt x="5400" y="10296"/>
                  <a:pt x="5128" y="10296"/>
                </a:cubicBezTo>
                <a:cubicBezTo>
                  <a:pt x="4823" y="10296"/>
                  <a:pt x="4551" y="11088"/>
                  <a:pt x="4381" y="12600"/>
                </a:cubicBezTo>
                <a:cubicBezTo>
                  <a:pt x="4381" y="15696"/>
                  <a:pt x="4381" y="15696"/>
                  <a:pt x="4381" y="15696"/>
                </a:cubicBezTo>
                <a:cubicBezTo>
                  <a:pt x="4687" y="15696"/>
                  <a:pt x="4687" y="15696"/>
                  <a:pt x="4687" y="15696"/>
                </a:cubicBezTo>
                <a:cubicBezTo>
                  <a:pt x="4687" y="19152"/>
                  <a:pt x="4687" y="19152"/>
                  <a:pt x="4687" y="19152"/>
                </a:cubicBezTo>
                <a:cubicBezTo>
                  <a:pt x="951" y="19152"/>
                  <a:pt x="951" y="19152"/>
                  <a:pt x="951" y="19152"/>
                </a:cubicBezTo>
                <a:cubicBezTo>
                  <a:pt x="951" y="15696"/>
                  <a:pt x="951" y="15696"/>
                  <a:pt x="951" y="15696"/>
                </a:cubicBezTo>
                <a:cubicBezTo>
                  <a:pt x="1664" y="15696"/>
                  <a:pt x="1664" y="15696"/>
                  <a:pt x="1664" y="15696"/>
                </a:cubicBezTo>
                <a:cubicBezTo>
                  <a:pt x="1664" y="5400"/>
                  <a:pt x="1664" y="5400"/>
                  <a:pt x="1664" y="5400"/>
                </a:cubicBezTo>
                <a:cubicBezTo>
                  <a:pt x="951" y="5400"/>
                  <a:pt x="951" y="5400"/>
                  <a:pt x="951" y="5400"/>
                </a:cubicBezTo>
                <a:cubicBezTo>
                  <a:pt x="951" y="1944"/>
                  <a:pt x="951" y="1944"/>
                  <a:pt x="951" y="1944"/>
                </a:cubicBezTo>
                <a:cubicBezTo>
                  <a:pt x="4381" y="1944"/>
                  <a:pt x="4381" y="1944"/>
                  <a:pt x="4381" y="1944"/>
                </a:cubicBezTo>
                <a:cubicBezTo>
                  <a:pt x="4381" y="9648"/>
                  <a:pt x="4381" y="9648"/>
                  <a:pt x="4381" y="9648"/>
                </a:cubicBezTo>
                <a:cubicBezTo>
                  <a:pt x="4721" y="8208"/>
                  <a:pt x="5502" y="6768"/>
                  <a:pt x="6487" y="6768"/>
                </a:cubicBezTo>
                <a:cubicBezTo>
                  <a:pt x="7438" y="6768"/>
                  <a:pt x="8151" y="8496"/>
                  <a:pt x="8151" y="10800"/>
                </a:cubicBezTo>
                <a:cubicBezTo>
                  <a:pt x="8151" y="15696"/>
                  <a:pt x="8151" y="15696"/>
                  <a:pt x="8151" y="15696"/>
                </a:cubicBezTo>
                <a:cubicBezTo>
                  <a:pt x="8864" y="15696"/>
                  <a:pt x="8864" y="15696"/>
                  <a:pt x="8864" y="15696"/>
                </a:cubicBezTo>
                <a:cubicBezTo>
                  <a:pt x="8864" y="19152"/>
                  <a:pt x="8864" y="19152"/>
                  <a:pt x="8864" y="1915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78" name="Freeform 62"/>
          <p:cNvSpPr/>
          <p:nvPr/>
        </p:nvSpPr>
        <p:spPr>
          <a:xfrm>
            <a:off x="12633325" y="8220075"/>
            <a:ext cx="1025527" cy="847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70" y="0"/>
                </a:moveTo>
                <a:cubicBezTo>
                  <a:pt x="4793" y="0"/>
                  <a:pt x="0" y="4464"/>
                  <a:pt x="0" y="9864"/>
                </a:cubicBezTo>
                <a:cubicBezTo>
                  <a:pt x="0" y="12816"/>
                  <a:pt x="1361" y="15408"/>
                  <a:pt x="3610" y="17280"/>
                </a:cubicBezTo>
                <a:cubicBezTo>
                  <a:pt x="3432" y="18648"/>
                  <a:pt x="3018" y="20304"/>
                  <a:pt x="2308" y="21600"/>
                </a:cubicBezTo>
                <a:cubicBezTo>
                  <a:pt x="3255" y="21600"/>
                  <a:pt x="5622" y="20232"/>
                  <a:pt x="7338" y="19224"/>
                </a:cubicBezTo>
                <a:cubicBezTo>
                  <a:pt x="8403" y="19584"/>
                  <a:pt x="9587" y="19728"/>
                  <a:pt x="10770" y="19728"/>
                </a:cubicBezTo>
                <a:cubicBezTo>
                  <a:pt x="16747" y="19728"/>
                  <a:pt x="21600" y="15336"/>
                  <a:pt x="21600" y="9864"/>
                </a:cubicBezTo>
                <a:cubicBezTo>
                  <a:pt x="21600" y="4464"/>
                  <a:pt x="16747" y="0"/>
                  <a:pt x="10770" y="0"/>
                </a:cubicBezTo>
                <a:close/>
                <a:moveTo>
                  <a:pt x="15978" y="10008"/>
                </a:moveTo>
                <a:cubicBezTo>
                  <a:pt x="15919" y="10224"/>
                  <a:pt x="15860" y="10440"/>
                  <a:pt x="15741" y="10656"/>
                </a:cubicBezTo>
                <a:cubicBezTo>
                  <a:pt x="15564" y="11088"/>
                  <a:pt x="15268" y="11448"/>
                  <a:pt x="14972" y="11808"/>
                </a:cubicBezTo>
                <a:cubicBezTo>
                  <a:pt x="13433" y="13752"/>
                  <a:pt x="10770" y="15912"/>
                  <a:pt x="10770" y="15912"/>
                </a:cubicBezTo>
                <a:cubicBezTo>
                  <a:pt x="10770" y="15912"/>
                  <a:pt x="8107" y="13752"/>
                  <a:pt x="6569" y="11808"/>
                </a:cubicBezTo>
                <a:cubicBezTo>
                  <a:pt x="6273" y="11448"/>
                  <a:pt x="6036" y="11088"/>
                  <a:pt x="5799" y="10656"/>
                </a:cubicBezTo>
                <a:cubicBezTo>
                  <a:pt x="5740" y="10440"/>
                  <a:pt x="5622" y="10224"/>
                  <a:pt x="5622" y="10008"/>
                </a:cubicBezTo>
                <a:cubicBezTo>
                  <a:pt x="5504" y="9648"/>
                  <a:pt x="5444" y="9216"/>
                  <a:pt x="5444" y="8784"/>
                </a:cubicBezTo>
                <a:cubicBezTo>
                  <a:pt x="5444" y="6624"/>
                  <a:pt x="6865" y="4824"/>
                  <a:pt x="8699" y="4824"/>
                </a:cubicBezTo>
                <a:cubicBezTo>
                  <a:pt x="9883" y="4824"/>
                  <a:pt x="10770" y="6408"/>
                  <a:pt x="10770" y="7488"/>
                </a:cubicBezTo>
                <a:cubicBezTo>
                  <a:pt x="10770" y="6408"/>
                  <a:pt x="11244" y="4824"/>
                  <a:pt x="12901" y="4824"/>
                </a:cubicBezTo>
                <a:cubicBezTo>
                  <a:pt x="14676" y="4824"/>
                  <a:pt x="16096" y="6624"/>
                  <a:pt x="16096" y="8784"/>
                </a:cubicBezTo>
                <a:cubicBezTo>
                  <a:pt x="16096" y="9216"/>
                  <a:pt x="16037" y="9648"/>
                  <a:pt x="15978" y="100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79" name="Freeform 63"/>
          <p:cNvSpPr/>
          <p:nvPr/>
        </p:nvSpPr>
        <p:spPr>
          <a:xfrm>
            <a:off x="12795250" y="9398000"/>
            <a:ext cx="68710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48" h="21600" extrusionOk="0">
                <a:moveTo>
                  <a:pt x="17855" y="0"/>
                </a:moveTo>
                <a:cubicBezTo>
                  <a:pt x="18465" y="0"/>
                  <a:pt x="19074" y="0"/>
                  <a:pt x="19684" y="0"/>
                </a:cubicBezTo>
                <a:cubicBezTo>
                  <a:pt x="20294" y="0"/>
                  <a:pt x="21252" y="1440"/>
                  <a:pt x="20990" y="2088"/>
                </a:cubicBezTo>
                <a:cubicBezTo>
                  <a:pt x="20816" y="2520"/>
                  <a:pt x="19510" y="2664"/>
                  <a:pt x="19248" y="3024"/>
                </a:cubicBezTo>
                <a:cubicBezTo>
                  <a:pt x="18726" y="3528"/>
                  <a:pt x="18900" y="5184"/>
                  <a:pt x="18900" y="6336"/>
                </a:cubicBezTo>
                <a:cubicBezTo>
                  <a:pt x="18900" y="9288"/>
                  <a:pt x="18900" y="12096"/>
                  <a:pt x="18900" y="15264"/>
                </a:cubicBezTo>
                <a:cubicBezTo>
                  <a:pt x="18900" y="15768"/>
                  <a:pt x="18813" y="16776"/>
                  <a:pt x="18987" y="16920"/>
                </a:cubicBezTo>
                <a:cubicBezTo>
                  <a:pt x="19161" y="17064"/>
                  <a:pt x="19858" y="16992"/>
                  <a:pt x="20119" y="17064"/>
                </a:cubicBezTo>
                <a:cubicBezTo>
                  <a:pt x="20816" y="17208"/>
                  <a:pt x="21600" y="18216"/>
                  <a:pt x="21077" y="18936"/>
                </a:cubicBezTo>
                <a:cubicBezTo>
                  <a:pt x="20903" y="19080"/>
                  <a:pt x="20294" y="19224"/>
                  <a:pt x="19858" y="19368"/>
                </a:cubicBezTo>
                <a:cubicBezTo>
                  <a:pt x="18813" y="19800"/>
                  <a:pt x="16984" y="20304"/>
                  <a:pt x="15503" y="20160"/>
                </a:cubicBezTo>
                <a:cubicBezTo>
                  <a:pt x="14632" y="20160"/>
                  <a:pt x="13326" y="19080"/>
                  <a:pt x="13413" y="18360"/>
                </a:cubicBezTo>
                <a:cubicBezTo>
                  <a:pt x="13500" y="18000"/>
                  <a:pt x="13848" y="17856"/>
                  <a:pt x="14284" y="17712"/>
                </a:cubicBezTo>
                <a:cubicBezTo>
                  <a:pt x="14632" y="17568"/>
                  <a:pt x="15329" y="17640"/>
                  <a:pt x="15590" y="17424"/>
                </a:cubicBezTo>
                <a:cubicBezTo>
                  <a:pt x="15939" y="17136"/>
                  <a:pt x="15677" y="16056"/>
                  <a:pt x="15590" y="15408"/>
                </a:cubicBezTo>
                <a:cubicBezTo>
                  <a:pt x="15590" y="14976"/>
                  <a:pt x="15590" y="14760"/>
                  <a:pt x="15590" y="14256"/>
                </a:cubicBezTo>
                <a:cubicBezTo>
                  <a:pt x="15590" y="13896"/>
                  <a:pt x="15677" y="13320"/>
                  <a:pt x="15590" y="13176"/>
                </a:cubicBezTo>
                <a:cubicBezTo>
                  <a:pt x="15329" y="12960"/>
                  <a:pt x="13413" y="13176"/>
                  <a:pt x="12977" y="13176"/>
                </a:cubicBezTo>
                <a:cubicBezTo>
                  <a:pt x="10974" y="13464"/>
                  <a:pt x="9929" y="13536"/>
                  <a:pt x="8361" y="13968"/>
                </a:cubicBezTo>
                <a:cubicBezTo>
                  <a:pt x="7839" y="14112"/>
                  <a:pt x="6706" y="14256"/>
                  <a:pt x="6358" y="14688"/>
                </a:cubicBezTo>
                <a:cubicBezTo>
                  <a:pt x="6010" y="15120"/>
                  <a:pt x="6271" y="16560"/>
                  <a:pt x="6358" y="17208"/>
                </a:cubicBezTo>
                <a:cubicBezTo>
                  <a:pt x="6445" y="17496"/>
                  <a:pt x="6271" y="18072"/>
                  <a:pt x="6445" y="18288"/>
                </a:cubicBezTo>
                <a:cubicBezTo>
                  <a:pt x="6619" y="18576"/>
                  <a:pt x="7577" y="18432"/>
                  <a:pt x="7752" y="18504"/>
                </a:cubicBezTo>
                <a:cubicBezTo>
                  <a:pt x="8274" y="18648"/>
                  <a:pt x="8971" y="19296"/>
                  <a:pt x="8884" y="19944"/>
                </a:cubicBezTo>
                <a:cubicBezTo>
                  <a:pt x="8710" y="21096"/>
                  <a:pt x="5487" y="21456"/>
                  <a:pt x="3919" y="21600"/>
                </a:cubicBezTo>
                <a:cubicBezTo>
                  <a:pt x="3310" y="21600"/>
                  <a:pt x="3048" y="21600"/>
                  <a:pt x="2613" y="21528"/>
                </a:cubicBezTo>
                <a:cubicBezTo>
                  <a:pt x="1916" y="21384"/>
                  <a:pt x="1045" y="20592"/>
                  <a:pt x="1045" y="20016"/>
                </a:cubicBezTo>
                <a:cubicBezTo>
                  <a:pt x="1132" y="19512"/>
                  <a:pt x="1916" y="19224"/>
                  <a:pt x="2526" y="19080"/>
                </a:cubicBezTo>
                <a:cubicBezTo>
                  <a:pt x="2700" y="19008"/>
                  <a:pt x="3048" y="19008"/>
                  <a:pt x="3135" y="18936"/>
                </a:cubicBezTo>
                <a:cubicBezTo>
                  <a:pt x="3397" y="18720"/>
                  <a:pt x="3223" y="17784"/>
                  <a:pt x="3135" y="17280"/>
                </a:cubicBezTo>
                <a:cubicBezTo>
                  <a:pt x="2874" y="15696"/>
                  <a:pt x="2874" y="13752"/>
                  <a:pt x="2874" y="12096"/>
                </a:cubicBezTo>
                <a:cubicBezTo>
                  <a:pt x="2787" y="10080"/>
                  <a:pt x="2700" y="8712"/>
                  <a:pt x="2700" y="6696"/>
                </a:cubicBezTo>
                <a:cubicBezTo>
                  <a:pt x="2700" y="6120"/>
                  <a:pt x="2700" y="5184"/>
                  <a:pt x="2613" y="5040"/>
                </a:cubicBezTo>
                <a:cubicBezTo>
                  <a:pt x="2352" y="4824"/>
                  <a:pt x="1742" y="4824"/>
                  <a:pt x="1394" y="4680"/>
                </a:cubicBezTo>
                <a:cubicBezTo>
                  <a:pt x="697" y="4464"/>
                  <a:pt x="348" y="4104"/>
                  <a:pt x="0" y="3456"/>
                </a:cubicBezTo>
                <a:cubicBezTo>
                  <a:pt x="0" y="3312"/>
                  <a:pt x="0" y="3168"/>
                  <a:pt x="0" y="3024"/>
                </a:cubicBezTo>
                <a:cubicBezTo>
                  <a:pt x="610" y="2160"/>
                  <a:pt x="2003" y="1944"/>
                  <a:pt x="3571" y="1728"/>
                </a:cubicBezTo>
                <a:cubicBezTo>
                  <a:pt x="5748" y="1368"/>
                  <a:pt x="7839" y="1008"/>
                  <a:pt x="8448" y="2520"/>
                </a:cubicBezTo>
                <a:cubicBezTo>
                  <a:pt x="8623" y="2808"/>
                  <a:pt x="8710" y="3312"/>
                  <a:pt x="8448" y="3600"/>
                </a:cubicBezTo>
                <a:cubicBezTo>
                  <a:pt x="8100" y="4104"/>
                  <a:pt x="6619" y="4032"/>
                  <a:pt x="6358" y="4464"/>
                </a:cubicBezTo>
                <a:cubicBezTo>
                  <a:pt x="6184" y="4608"/>
                  <a:pt x="6184" y="5256"/>
                  <a:pt x="6184" y="5832"/>
                </a:cubicBezTo>
                <a:cubicBezTo>
                  <a:pt x="6184" y="7560"/>
                  <a:pt x="5923" y="8712"/>
                  <a:pt x="6097" y="10440"/>
                </a:cubicBezTo>
                <a:cubicBezTo>
                  <a:pt x="6097" y="10728"/>
                  <a:pt x="6271" y="11520"/>
                  <a:pt x="6445" y="11592"/>
                </a:cubicBezTo>
                <a:cubicBezTo>
                  <a:pt x="6706" y="11736"/>
                  <a:pt x="7316" y="11520"/>
                  <a:pt x="7577" y="11448"/>
                </a:cubicBezTo>
                <a:cubicBezTo>
                  <a:pt x="9668" y="11088"/>
                  <a:pt x="10887" y="10800"/>
                  <a:pt x="13152" y="10656"/>
                </a:cubicBezTo>
                <a:cubicBezTo>
                  <a:pt x="13761" y="10584"/>
                  <a:pt x="15242" y="10584"/>
                  <a:pt x="15503" y="10368"/>
                </a:cubicBezTo>
                <a:cubicBezTo>
                  <a:pt x="15939" y="10080"/>
                  <a:pt x="15677" y="9216"/>
                  <a:pt x="15590" y="8784"/>
                </a:cubicBezTo>
                <a:cubicBezTo>
                  <a:pt x="15416" y="7488"/>
                  <a:pt x="15416" y="6552"/>
                  <a:pt x="15590" y="5256"/>
                </a:cubicBezTo>
                <a:cubicBezTo>
                  <a:pt x="15677" y="4824"/>
                  <a:pt x="15852" y="3888"/>
                  <a:pt x="15590" y="3600"/>
                </a:cubicBezTo>
                <a:cubicBezTo>
                  <a:pt x="15416" y="3456"/>
                  <a:pt x="14632" y="3456"/>
                  <a:pt x="14371" y="3384"/>
                </a:cubicBezTo>
                <a:cubicBezTo>
                  <a:pt x="13587" y="3096"/>
                  <a:pt x="12629" y="2376"/>
                  <a:pt x="12977" y="1440"/>
                </a:cubicBezTo>
                <a:cubicBezTo>
                  <a:pt x="13065" y="1152"/>
                  <a:pt x="13500" y="1008"/>
                  <a:pt x="13848" y="864"/>
                </a:cubicBezTo>
                <a:cubicBezTo>
                  <a:pt x="15068" y="288"/>
                  <a:pt x="16461" y="216"/>
                  <a:pt x="17855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80" name="Freeform 64"/>
          <p:cNvSpPr/>
          <p:nvPr/>
        </p:nvSpPr>
        <p:spPr>
          <a:xfrm>
            <a:off x="12724082" y="10597229"/>
            <a:ext cx="839629" cy="84890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4" h="21390" extrusionOk="0">
                <a:moveTo>
                  <a:pt x="20973" y="11768"/>
                </a:moveTo>
                <a:cubicBezTo>
                  <a:pt x="20830" y="11483"/>
                  <a:pt x="20830" y="11483"/>
                  <a:pt x="20830" y="11483"/>
                </a:cubicBezTo>
                <a:cubicBezTo>
                  <a:pt x="20617" y="11126"/>
                  <a:pt x="20331" y="10770"/>
                  <a:pt x="19975" y="10556"/>
                </a:cubicBezTo>
                <a:cubicBezTo>
                  <a:pt x="19690" y="10342"/>
                  <a:pt x="19262" y="10200"/>
                  <a:pt x="18977" y="10057"/>
                </a:cubicBezTo>
                <a:cubicBezTo>
                  <a:pt x="19904" y="9558"/>
                  <a:pt x="20545" y="8916"/>
                  <a:pt x="20902" y="8132"/>
                </a:cubicBezTo>
                <a:cubicBezTo>
                  <a:pt x="21116" y="7491"/>
                  <a:pt x="20688" y="6920"/>
                  <a:pt x="20688" y="6350"/>
                </a:cubicBezTo>
                <a:cubicBezTo>
                  <a:pt x="20688" y="6350"/>
                  <a:pt x="20688" y="6350"/>
                  <a:pt x="20688" y="6350"/>
                </a:cubicBezTo>
                <a:cubicBezTo>
                  <a:pt x="20688" y="5709"/>
                  <a:pt x="19832" y="5352"/>
                  <a:pt x="19120" y="5138"/>
                </a:cubicBezTo>
                <a:cubicBezTo>
                  <a:pt x="18621" y="4996"/>
                  <a:pt x="18122" y="4996"/>
                  <a:pt x="17622" y="5067"/>
                </a:cubicBezTo>
                <a:cubicBezTo>
                  <a:pt x="16624" y="5281"/>
                  <a:pt x="16624" y="5281"/>
                  <a:pt x="16624" y="5281"/>
                </a:cubicBezTo>
                <a:cubicBezTo>
                  <a:pt x="16981" y="4497"/>
                  <a:pt x="16981" y="4497"/>
                  <a:pt x="16981" y="4497"/>
                </a:cubicBezTo>
                <a:cubicBezTo>
                  <a:pt x="17266" y="3570"/>
                  <a:pt x="17195" y="2643"/>
                  <a:pt x="16696" y="1716"/>
                </a:cubicBezTo>
                <a:cubicBezTo>
                  <a:pt x="16553" y="1574"/>
                  <a:pt x="16553" y="1574"/>
                  <a:pt x="16553" y="1574"/>
                </a:cubicBezTo>
                <a:cubicBezTo>
                  <a:pt x="16125" y="861"/>
                  <a:pt x="15484" y="362"/>
                  <a:pt x="14557" y="148"/>
                </a:cubicBezTo>
                <a:cubicBezTo>
                  <a:pt x="13559" y="-137"/>
                  <a:pt x="12775" y="6"/>
                  <a:pt x="11920" y="433"/>
                </a:cubicBezTo>
                <a:cubicBezTo>
                  <a:pt x="11064" y="861"/>
                  <a:pt x="10209" y="1574"/>
                  <a:pt x="10209" y="2501"/>
                </a:cubicBezTo>
                <a:cubicBezTo>
                  <a:pt x="10209" y="2572"/>
                  <a:pt x="10209" y="2572"/>
                  <a:pt x="10209" y="2572"/>
                </a:cubicBezTo>
                <a:cubicBezTo>
                  <a:pt x="10137" y="2786"/>
                  <a:pt x="10137" y="2786"/>
                  <a:pt x="10137" y="2786"/>
                </a:cubicBezTo>
                <a:cubicBezTo>
                  <a:pt x="9995" y="2572"/>
                  <a:pt x="9995" y="2572"/>
                  <a:pt x="9995" y="2572"/>
                </a:cubicBezTo>
                <a:cubicBezTo>
                  <a:pt x="9638" y="2002"/>
                  <a:pt x="9638" y="2002"/>
                  <a:pt x="9638" y="2002"/>
                </a:cubicBezTo>
                <a:cubicBezTo>
                  <a:pt x="9139" y="1217"/>
                  <a:pt x="8498" y="790"/>
                  <a:pt x="7785" y="576"/>
                </a:cubicBezTo>
                <a:cubicBezTo>
                  <a:pt x="7072" y="433"/>
                  <a:pt x="6502" y="505"/>
                  <a:pt x="5931" y="790"/>
                </a:cubicBezTo>
                <a:cubicBezTo>
                  <a:pt x="5290" y="1217"/>
                  <a:pt x="4933" y="1788"/>
                  <a:pt x="4791" y="2643"/>
                </a:cubicBezTo>
                <a:cubicBezTo>
                  <a:pt x="4577" y="3499"/>
                  <a:pt x="4791" y="4354"/>
                  <a:pt x="5219" y="5210"/>
                </a:cubicBezTo>
                <a:cubicBezTo>
                  <a:pt x="5432" y="5495"/>
                  <a:pt x="5432" y="5495"/>
                  <a:pt x="5432" y="5495"/>
                </a:cubicBezTo>
                <a:cubicBezTo>
                  <a:pt x="4720" y="5281"/>
                  <a:pt x="4720" y="5281"/>
                  <a:pt x="4720" y="5281"/>
                </a:cubicBezTo>
                <a:cubicBezTo>
                  <a:pt x="3793" y="5067"/>
                  <a:pt x="2937" y="5138"/>
                  <a:pt x="2082" y="5637"/>
                </a:cubicBezTo>
                <a:cubicBezTo>
                  <a:pt x="1155" y="6065"/>
                  <a:pt x="585" y="6707"/>
                  <a:pt x="228" y="7562"/>
                </a:cubicBezTo>
                <a:cubicBezTo>
                  <a:pt x="-128" y="8417"/>
                  <a:pt x="-57" y="9273"/>
                  <a:pt x="371" y="9986"/>
                </a:cubicBezTo>
                <a:cubicBezTo>
                  <a:pt x="585" y="10342"/>
                  <a:pt x="799" y="10627"/>
                  <a:pt x="1084" y="10770"/>
                </a:cubicBezTo>
                <a:cubicBezTo>
                  <a:pt x="1440" y="11126"/>
                  <a:pt x="1939" y="11340"/>
                  <a:pt x="2438" y="11412"/>
                </a:cubicBezTo>
                <a:cubicBezTo>
                  <a:pt x="2652" y="11483"/>
                  <a:pt x="2652" y="11483"/>
                  <a:pt x="2652" y="11483"/>
                </a:cubicBezTo>
                <a:cubicBezTo>
                  <a:pt x="2224" y="11911"/>
                  <a:pt x="2224" y="11911"/>
                  <a:pt x="2224" y="11911"/>
                </a:cubicBezTo>
                <a:cubicBezTo>
                  <a:pt x="1797" y="12267"/>
                  <a:pt x="1512" y="12695"/>
                  <a:pt x="1369" y="13194"/>
                </a:cubicBezTo>
                <a:cubicBezTo>
                  <a:pt x="1226" y="13693"/>
                  <a:pt x="1298" y="14263"/>
                  <a:pt x="1583" y="14762"/>
                </a:cubicBezTo>
                <a:cubicBezTo>
                  <a:pt x="1725" y="14976"/>
                  <a:pt x="1939" y="15190"/>
                  <a:pt x="2153" y="15332"/>
                </a:cubicBezTo>
                <a:cubicBezTo>
                  <a:pt x="2367" y="15546"/>
                  <a:pt x="2723" y="15760"/>
                  <a:pt x="3080" y="15760"/>
                </a:cubicBezTo>
                <a:cubicBezTo>
                  <a:pt x="3722" y="15903"/>
                  <a:pt x="4434" y="15903"/>
                  <a:pt x="5219" y="15689"/>
                </a:cubicBezTo>
                <a:cubicBezTo>
                  <a:pt x="4648" y="16544"/>
                  <a:pt x="4648" y="16544"/>
                  <a:pt x="4648" y="16544"/>
                </a:cubicBezTo>
                <a:cubicBezTo>
                  <a:pt x="4506" y="16972"/>
                  <a:pt x="4506" y="16972"/>
                  <a:pt x="4506" y="16972"/>
                </a:cubicBezTo>
                <a:cubicBezTo>
                  <a:pt x="4221" y="17899"/>
                  <a:pt x="4292" y="18754"/>
                  <a:pt x="4791" y="19610"/>
                </a:cubicBezTo>
                <a:cubicBezTo>
                  <a:pt x="5005" y="19966"/>
                  <a:pt x="5219" y="20251"/>
                  <a:pt x="5432" y="20536"/>
                </a:cubicBezTo>
                <a:cubicBezTo>
                  <a:pt x="5860" y="20893"/>
                  <a:pt x="6288" y="21107"/>
                  <a:pt x="6858" y="21249"/>
                </a:cubicBezTo>
                <a:cubicBezTo>
                  <a:pt x="7785" y="21463"/>
                  <a:pt x="8712" y="21463"/>
                  <a:pt x="9567" y="21035"/>
                </a:cubicBezTo>
                <a:cubicBezTo>
                  <a:pt x="10422" y="20536"/>
                  <a:pt x="10993" y="19823"/>
                  <a:pt x="11278" y="18897"/>
                </a:cubicBezTo>
                <a:cubicBezTo>
                  <a:pt x="11278" y="18754"/>
                  <a:pt x="11278" y="18754"/>
                  <a:pt x="11278" y="18754"/>
                </a:cubicBezTo>
                <a:cubicBezTo>
                  <a:pt x="11920" y="19396"/>
                  <a:pt x="12419" y="19823"/>
                  <a:pt x="13060" y="19966"/>
                </a:cubicBezTo>
                <a:cubicBezTo>
                  <a:pt x="13702" y="20109"/>
                  <a:pt x="14272" y="20109"/>
                  <a:pt x="14842" y="19752"/>
                </a:cubicBezTo>
                <a:cubicBezTo>
                  <a:pt x="15341" y="19467"/>
                  <a:pt x="15698" y="18897"/>
                  <a:pt x="15912" y="18255"/>
                </a:cubicBezTo>
                <a:cubicBezTo>
                  <a:pt x="16054" y="17613"/>
                  <a:pt x="16054" y="16972"/>
                  <a:pt x="15912" y="16188"/>
                </a:cubicBezTo>
                <a:cubicBezTo>
                  <a:pt x="16197" y="16402"/>
                  <a:pt x="16553" y="16544"/>
                  <a:pt x="16910" y="16687"/>
                </a:cubicBezTo>
                <a:cubicBezTo>
                  <a:pt x="17908" y="16972"/>
                  <a:pt x="18763" y="16901"/>
                  <a:pt x="19619" y="16473"/>
                </a:cubicBezTo>
                <a:cubicBezTo>
                  <a:pt x="20403" y="16045"/>
                  <a:pt x="20973" y="15332"/>
                  <a:pt x="21258" y="14334"/>
                </a:cubicBezTo>
                <a:cubicBezTo>
                  <a:pt x="21472" y="13479"/>
                  <a:pt x="21472" y="12623"/>
                  <a:pt x="20973" y="11768"/>
                </a:cubicBezTo>
                <a:close/>
                <a:moveTo>
                  <a:pt x="16553" y="6707"/>
                </a:moveTo>
                <a:cubicBezTo>
                  <a:pt x="16910" y="6564"/>
                  <a:pt x="16910" y="6564"/>
                  <a:pt x="16910" y="6564"/>
                </a:cubicBezTo>
                <a:cubicBezTo>
                  <a:pt x="17480" y="6350"/>
                  <a:pt x="17979" y="6279"/>
                  <a:pt x="18549" y="6350"/>
                </a:cubicBezTo>
                <a:cubicBezTo>
                  <a:pt x="19048" y="6350"/>
                  <a:pt x="19405" y="6635"/>
                  <a:pt x="19619" y="6992"/>
                </a:cubicBezTo>
                <a:cubicBezTo>
                  <a:pt x="19690" y="7348"/>
                  <a:pt x="19690" y="7348"/>
                  <a:pt x="19690" y="7348"/>
                </a:cubicBezTo>
                <a:cubicBezTo>
                  <a:pt x="19690" y="7705"/>
                  <a:pt x="19690" y="7705"/>
                  <a:pt x="19690" y="7705"/>
                </a:cubicBezTo>
                <a:cubicBezTo>
                  <a:pt x="19476" y="8204"/>
                  <a:pt x="18977" y="8631"/>
                  <a:pt x="18193" y="8988"/>
                </a:cubicBezTo>
                <a:cubicBezTo>
                  <a:pt x="17908" y="9130"/>
                  <a:pt x="17551" y="9202"/>
                  <a:pt x="17195" y="9273"/>
                </a:cubicBezTo>
                <a:cubicBezTo>
                  <a:pt x="13417" y="9701"/>
                  <a:pt x="13417" y="9701"/>
                  <a:pt x="13417" y="9701"/>
                </a:cubicBezTo>
                <a:cubicBezTo>
                  <a:pt x="13345" y="9487"/>
                  <a:pt x="13345" y="9487"/>
                  <a:pt x="13345" y="9487"/>
                </a:cubicBezTo>
                <a:cubicBezTo>
                  <a:pt x="13274" y="9415"/>
                  <a:pt x="13274" y="9415"/>
                  <a:pt x="13274" y="9415"/>
                </a:cubicBezTo>
                <a:cubicBezTo>
                  <a:pt x="13417" y="9273"/>
                  <a:pt x="13417" y="9273"/>
                  <a:pt x="13417" y="9273"/>
                </a:cubicBezTo>
                <a:lnTo>
                  <a:pt x="16553" y="6707"/>
                </a:lnTo>
                <a:close/>
                <a:moveTo>
                  <a:pt x="11278" y="2928"/>
                </a:moveTo>
                <a:cubicBezTo>
                  <a:pt x="11492" y="2287"/>
                  <a:pt x="11920" y="1859"/>
                  <a:pt x="12419" y="1574"/>
                </a:cubicBezTo>
                <a:cubicBezTo>
                  <a:pt x="12989" y="1217"/>
                  <a:pt x="13630" y="1217"/>
                  <a:pt x="14201" y="1431"/>
                </a:cubicBezTo>
                <a:cubicBezTo>
                  <a:pt x="14842" y="1574"/>
                  <a:pt x="15270" y="1859"/>
                  <a:pt x="15555" y="2429"/>
                </a:cubicBezTo>
                <a:cubicBezTo>
                  <a:pt x="15698" y="2714"/>
                  <a:pt x="15840" y="3071"/>
                  <a:pt x="15840" y="3427"/>
                </a:cubicBezTo>
                <a:cubicBezTo>
                  <a:pt x="15698" y="4140"/>
                  <a:pt x="15698" y="4140"/>
                  <a:pt x="15698" y="4140"/>
                </a:cubicBezTo>
                <a:cubicBezTo>
                  <a:pt x="15626" y="4425"/>
                  <a:pt x="15484" y="4782"/>
                  <a:pt x="15270" y="4996"/>
                </a:cubicBezTo>
                <a:cubicBezTo>
                  <a:pt x="12490" y="8346"/>
                  <a:pt x="12490" y="8346"/>
                  <a:pt x="12490" y="8346"/>
                </a:cubicBezTo>
                <a:cubicBezTo>
                  <a:pt x="12205" y="8132"/>
                  <a:pt x="11920" y="7990"/>
                  <a:pt x="11634" y="7847"/>
                </a:cubicBezTo>
                <a:cubicBezTo>
                  <a:pt x="11278" y="4425"/>
                  <a:pt x="11278" y="4425"/>
                  <a:pt x="11278" y="4425"/>
                </a:cubicBezTo>
                <a:cubicBezTo>
                  <a:pt x="11278" y="3213"/>
                  <a:pt x="11278" y="3213"/>
                  <a:pt x="11278" y="3213"/>
                </a:cubicBezTo>
                <a:lnTo>
                  <a:pt x="11278" y="2928"/>
                </a:lnTo>
                <a:close/>
                <a:moveTo>
                  <a:pt x="6074" y="3000"/>
                </a:moveTo>
                <a:cubicBezTo>
                  <a:pt x="6074" y="2429"/>
                  <a:pt x="6288" y="2073"/>
                  <a:pt x="6644" y="1859"/>
                </a:cubicBezTo>
                <a:cubicBezTo>
                  <a:pt x="6858" y="1716"/>
                  <a:pt x="7143" y="1716"/>
                  <a:pt x="7357" y="1859"/>
                </a:cubicBezTo>
                <a:cubicBezTo>
                  <a:pt x="7927" y="2002"/>
                  <a:pt x="8355" y="2429"/>
                  <a:pt x="8783" y="3142"/>
                </a:cubicBezTo>
                <a:cubicBezTo>
                  <a:pt x="8925" y="3427"/>
                  <a:pt x="9068" y="3784"/>
                  <a:pt x="9139" y="4140"/>
                </a:cubicBezTo>
                <a:cubicBezTo>
                  <a:pt x="9710" y="7705"/>
                  <a:pt x="9710" y="7705"/>
                  <a:pt x="9710" y="7705"/>
                </a:cubicBezTo>
                <a:cubicBezTo>
                  <a:pt x="9282" y="7847"/>
                  <a:pt x="9282" y="7847"/>
                  <a:pt x="9282" y="7847"/>
                </a:cubicBezTo>
                <a:cubicBezTo>
                  <a:pt x="6573" y="4924"/>
                  <a:pt x="6573" y="4924"/>
                  <a:pt x="6573" y="4924"/>
                </a:cubicBezTo>
                <a:cubicBezTo>
                  <a:pt x="6359" y="4568"/>
                  <a:pt x="6359" y="4568"/>
                  <a:pt x="6359" y="4568"/>
                </a:cubicBezTo>
                <a:cubicBezTo>
                  <a:pt x="6145" y="4069"/>
                  <a:pt x="6003" y="3570"/>
                  <a:pt x="6074" y="3000"/>
                </a:cubicBezTo>
                <a:close/>
                <a:moveTo>
                  <a:pt x="1512" y="9415"/>
                </a:moveTo>
                <a:cubicBezTo>
                  <a:pt x="1298" y="8916"/>
                  <a:pt x="1298" y="8489"/>
                  <a:pt x="1440" y="8061"/>
                </a:cubicBezTo>
                <a:cubicBezTo>
                  <a:pt x="1654" y="7491"/>
                  <a:pt x="2082" y="6992"/>
                  <a:pt x="2652" y="6778"/>
                </a:cubicBezTo>
                <a:cubicBezTo>
                  <a:pt x="3222" y="6493"/>
                  <a:pt x="3793" y="6350"/>
                  <a:pt x="4363" y="6493"/>
                </a:cubicBezTo>
                <a:cubicBezTo>
                  <a:pt x="5219" y="6849"/>
                  <a:pt x="5219" y="6849"/>
                  <a:pt x="5219" y="6849"/>
                </a:cubicBezTo>
                <a:cubicBezTo>
                  <a:pt x="7927" y="8774"/>
                  <a:pt x="7927" y="8774"/>
                  <a:pt x="7927" y="8774"/>
                </a:cubicBezTo>
                <a:cubicBezTo>
                  <a:pt x="7714" y="9059"/>
                  <a:pt x="7500" y="9415"/>
                  <a:pt x="7428" y="9701"/>
                </a:cubicBezTo>
                <a:cubicBezTo>
                  <a:pt x="3009" y="10271"/>
                  <a:pt x="3009" y="10271"/>
                  <a:pt x="3009" y="10271"/>
                </a:cubicBezTo>
                <a:cubicBezTo>
                  <a:pt x="2723" y="10200"/>
                  <a:pt x="2723" y="10200"/>
                  <a:pt x="2723" y="10200"/>
                </a:cubicBezTo>
                <a:cubicBezTo>
                  <a:pt x="2153" y="10057"/>
                  <a:pt x="1797" y="9843"/>
                  <a:pt x="1512" y="9415"/>
                </a:cubicBezTo>
                <a:close/>
                <a:moveTo>
                  <a:pt x="10209" y="18255"/>
                </a:moveTo>
                <a:cubicBezTo>
                  <a:pt x="10137" y="18612"/>
                  <a:pt x="10137" y="18612"/>
                  <a:pt x="10137" y="18612"/>
                </a:cubicBezTo>
                <a:cubicBezTo>
                  <a:pt x="9923" y="19111"/>
                  <a:pt x="9496" y="19610"/>
                  <a:pt x="8925" y="19823"/>
                </a:cubicBezTo>
                <a:cubicBezTo>
                  <a:pt x="8426" y="20109"/>
                  <a:pt x="7785" y="20180"/>
                  <a:pt x="7215" y="20037"/>
                </a:cubicBezTo>
                <a:cubicBezTo>
                  <a:pt x="6644" y="19895"/>
                  <a:pt x="6145" y="19538"/>
                  <a:pt x="5931" y="19039"/>
                </a:cubicBezTo>
                <a:cubicBezTo>
                  <a:pt x="5789" y="18754"/>
                  <a:pt x="5646" y="18398"/>
                  <a:pt x="5646" y="18041"/>
                </a:cubicBezTo>
                <a:cubicBezTo>
                  <a:pt x="5789" y="17328"/>
                  <a:pt x="5789" y="17328"/>
                  <a:pt x="5789" y="17328"/>
                </a:cubicBezTo>
                <a:cubicBezTo>
                  <a:pt x="5860" y="17043"/>
                  <a:pt x="6003" y="16687"/>
                  <a:pt x="6217" y="16473"/>
                </a:cubicBezTo>
                <a:cubicBezTo>
                  <a:pt x="8783" y="13479"/>
                  <a:pt x="8783" y="13479"/>
                  <a:pt x="8783" y="13479"/>
                </a:cubicBezTo>
                <a:cubicBezTo>
                  <a:pt x="9139" y="13621"/>
                  <a:pt x="9496" y="13764"/>
                  <a:pt x="9852" y="13764"/>
                </a:cubicBezTo>
                <a:cubicBezTo>
                  <a:pt x="9923" y="14833"/>
                  <a:pt x="10209" y="15903"/>
                  <a:pt x="10209" y="17114"/>
                </a:cubicBezTo>
                <a:lnTo>
                  <a:pt x="10209" y="18255"/>
                </a:lnTo>
                <a:close/>
                <a:moveTo>
                  <a:pt x="9068" y="12267"/>
                </a:moveTo>
                <a:cubicBezTo>
                  <a:pt x="8640" y="11911"/>
                  <a:pt x="8426" y="11412"/>
                  <a:pt x="8426" y="10841"/>
                </a:cubicBezTo>
                <a:cubicBezTo>
                  <a:pt x="8426" y="10271"/>
                  <a:pt x="8640" y="9843"/>
                  <a:pt x="9068" y="9415"/>
                </a:cubicBezTo>
                <a:cubicBezTo>
                  <a:pt x="9424" y="9059"/>
                  <a:pt x="9923" y="8845"/>
                  <a:pt x="10494" y="8845"/>
                </a:cubicBezTo>
                <a:cubicBezTo>
                  <a:pt x="11064" y="8845"/>
                  <a:pt x="11563" y="9059"/>
                  <a:pt x="11920" y="9415"/>
                </a:cubicBezTo>
                <a:cubicBezTo>
                  <a:pt x="12347" y="9843"/>
                  <a:pt x="12561" y="10271"/>
                  <a:pt x="12561" y="10841"/>
                </a:cubicBezTo>
                <a:cubicBezTo>
                  <a:pt x="12561" y="11412"/>
                  <a:pt x="12347" y="11911"/>
                  <a:pt x="11920" y="12267"/>
                </a:cubicBezTo>
                <a:cubicBezTo>
                  <a:pt x="11492" y="12623"/>
                  <a:pt x="11064" y="12837"/>
                  <a:pt x="10494" y="12837"/>
                </a:cubicBezTo>
                <a:cubicBezTo>
                  <a:pt x="9923" y="12837"/>
                  <a:pt x="9424" y="12623"/>
                  <a:pt x="9068" y="12267"/>
                </a:cubicBezTo>
                <a:close/>
                <a:moveTo>
                  <a:pt x="14771" y="17542"/>
                </a:moveTo>
                <a:cubicBezTo>
                  <a:pt x="14700" y="18113"/>
                  <a:pt x="14486" y="18469"/>
                  <a:pt x="14129" y="18612"/>
                </a:cubicBezTo>
                <a:cubicBezTo>
                  <a:pt x="13916" y="18754"/>
                  <a:pt x="13702" y="18754"/>
                  <a:pt x="13417" y="18754"/>
                </a:cubicBezTo>
                <a:cubicBezTo>
                  <a:pt x="12846" y="18612"/>
                  <a:pt x="12347" y="18113"/>
                  <a:pt x="12062" y="17400"/>
                </a:cubicBezTo>
                <a:cubicBezTo>
                  <a:pt x="11706" y="16402"/>
                  <a:pt x="11706" y="16402"/>
                  <a:pt x="11706" y="16402"/>
                </a:cubicBezTo>
                <a:cubicBezTo>
                  <a:pt x="11207" y="13764"/>
                  <a:pt x="11207" y="13764"/>
                  <a:pt x="11207" y="13764"/>
                </a:cubicBezTo>
                <a:cubicBezTo>
                  <a:pt x="11706" y="13621"/>
                  <a:pt x="11706" y="13621"/>
                  <a:pt x="11706" y="13621"/>
                </a:cubicBezTo>
                <a:cubicBezTo>
                  <a:pt x="12133" y="13408"/>
                  <a:pt x="12133" y="13408"/>
                  <a:pt x="12133" y="13408"/>
                </a:cubicBezTo>
                <a:cubicBezTo>
                  <a:pt x="13417" y="14691"/>
                  <a:pt x="13417" y="14691"/>
                  <a:pt x="13417" y="14691"/>
                </a:cubicBezTo>
                <a:cubicBezTo>
                  <a:pt x="14201" y="15689"/>
                  <a:pt x="14201" y="15689"/>
                  <a:pt x="14201" y="15689"/>
                </a:cubicBezTo>
                <a:cubicBezTo>
                  <a:pt x="14343" y="15974"/>
                  <a:pt x="14343" y="15974"/>
                  <a:pt x="14343" y="15974"/>
                </a:cubicBezTo>
                <a:cubicBezTo>
                  <a:pt x="14628" y="16473"/>
                  <a:pt x="14842" y="16972"/>
                  <a:pt x="14771" y="17542"/>
                </a:cubicBezTo>
                <a:close/>
                <a:moveTo>
                  <a:pt x="20046" y="13978"/>
                </a:moveTo>
                <a:cubicBezTo>
                  <a:pt x="19904" y="14619"/>
                  <a:pt x="19476" y="15047"/>
                  <a:pt x="18977" y="15332"/>
                </a:cubicBezTo>
                <a:cubicBezTo>
                  <a:pt x="18407" y="15617"/>
                  <a:pt x="17908" y="15689"/>
                  <a:pt x="17266" y="15475"/>
                </a:cubicBezTo>
                <a:cubicBezTo>
                  <a:pt x="16910" y="15332"/>
                  <a:pt x="16624" y="15190"/>
                  <a:pt x="16411" y="14976"/>
                </a:cubicBezTo>
                <a:cubicBezTo>
                  <a:pt x="13203" y="12338"/>
                  <a:pt x="13203" y="12338"/>
                  <a:pt x="13203" y="12338"/>
                </a:cubicBezTo>
                <a:cubicBezTo>
                  <a:pt x="13417" y="11911"/>
                  <a:pt x="13417" y="11911"/>
                  <a:pt x="13417" y="11911"/>
                </a:cubicBezTo>
                <a:cubicBezTo>
                  <a:pt x="13488" y="11554"/>
                  <a:pt x="13488" y="11554"/>
                  <a:pt x="13488" y="11554"/>
                </a:cubicBezTo>
                <a:cubicBezTo>
                  <a:pt x="16981" y="11198"/>
                  <a:pt x="16981" y="11198"/>
                  <a:pt x="16981" y="11198"/>
                </a:cubicBezTo>
                <a:cubicBezTo>
                  <a:pt x="18193" y="11198"/>
                  <a:pt x="18193" y="11198"/>
                  <a:pt x="18193" y="11198"/>
                </a:cubicBezTo>
                <a:cubicBezTo>
                  <a:pt x="18549" y="11198"/>
                  <a:pt x="18549" y="11198"/>
                  <a:pt x="18549" y="11198"/>
                </a:cubicBezTo>
                <a:cubicBezTo>
                  <a:pt x="18977" y="11412"/>
                  <a:pt x="19405" y="11625"/>
                  <a:pt x="19690" y="12124"/>
                </a:cubicBezTo>
                <a:cubicBezTo>
                  <a:pt x="19975" y="12410"/>
                  <a:pt x="20118" y="12909"/>
                  <a:pt x="20118" y="13408"/>
                </a:cubicBezTo>
                <a:lnTo>
                  <a:pt x="20046" y="1397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81" name="Freeform 65"/>
          <p:cNvSpPr/>
          <p:nvPr/>
        </p:nvSpPr>
        <p:spPr>
          <a:xfrm>
            <a:off x="12954000" y="11772900"/>
            <a:ext cx="3714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024"/>
                </a:moveTo>
                <a:cubicBezTo>
                  <a:pt x="18677" y="20952"/>
                  <a:pt x="16728" y="20736"/>
                  <a:pt x="15753" y="20448"/>
                </a:cubicBezTo>
                <a:cubicBezTo>
                  <a:pt x="14941" y="20088"/>
                  <a:pt x="14454" y="19368"/>
                  <a:pt x="14454" y="18072"/>
                </a:cubicBezTo>
                <a:cubicBezTo>
                  <a:pt x="14454" y="3528"/>
                  <a:pt x="14454" y="3528"/>
                  <a:pt x="14454" y="3528"/>
                </a:cubicBezTo>
                <a:cubicBezTo>
                  <a:pt x="14454" y="2376"/>
                  <a:pt x="14941" y="1584"/>
                  <a:pt x="15753" y="1224"/>
                </a:cubicBezTo>
                <a:cubicBezTo>
                  <a:pt x="16728" y="864"/>
                  <a:pt x="18677" y="720"/>
                  <a:pt x="21600" y="648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8"/>
                  <a:pt x="0" y="648"/>
                  <a:pt x="0" y="648"/>
                </a:cubicBezTo>
                <a:cubicBezTo>
                  <a:pt x="2923" y="720"/>
                  <a:pt x="4872" y="864"/>
                  <a:pt x="5684" y="1224"/>
                </a:cubicBezTo>
                <a:cubicBezTo>
                  <a:pt x="6659" y="1584"/>
                  <a:pt x="6983" y="2376"/>
                  <a:pt x="6983" y="3528"/>
                </a:cubicBezTo>
                <a:cubicBezTo>
                  <a:pt x="6983" y="18072"/>
                  <a:pt x="6983" y="18072"/>
                  <a:pt x="6983" y="18072"/>
                </a:cubicBezTo>
                <a:cubicBezTo>
                  <a:pt x="6983" y="19368"/>
                  <a:pt x="6659" y="20088"/>
                  <a:pt x="5684" y="20448"/>
                </a:cubicBezTo>
                <a:cubicBezTo>
                  <a:pt x="4872" y="20736"/>
                  <a:pt x="2923" y="20952"/>
                  <a:pt x="0" y="21024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lnTo>
                  <a:pt x="21600" y="2102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82" name="Freeform 66"/>
          <p:cNvSpPr/>
          <p:nvPr/>
        </p:nvSpPr>
        <p:spPr>
          <a:xfrm>
            <a:off x="14630400" y="109855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24" y="0"/>
                  <a:pt x="0" y="4824"/>
                  <a:pt x="0" y="10800"/>
                </a:cubicBezTo>
                <a:cubicBezTo>
                  <a:pt x="0" y="16776"/>
                  <a:pt x="4824" y="21600"/>
                  <a:pt x="10800" y="21600"/>
                </a:cubicBezTo>
                <a:cubicBezTo>
                  <a:pt x="16776" y="21600"/>
                  <a:pt x="21600" y="16776"/>
                  <a:pt x="21600" y="10800"/>
                </a:cubicBezTo>
                <a:cubicBezTo>
                  <a:pt x="21600" y="4824"/>
                  <a:pt x="16776" y="0"/>
                  <a:pt x="10800" y="0"/>
                </a:cubicBezTo>
                <a:close/>
                <a:moveTo>
                  <a:pt x="10800" y="19440"/>
                </a:moveTo>
                <a:cubicBezTo>
                  <a:pt x="6048" y="19440"/>
                  <a:pt x="2160" y="15552"/>
                  <a:pt x="2160" y="10800"/>
                </a:cubicBezTo>
                <a:cubicBezTo>
                  <a:pt x="2160" y="6048"/>
                  <a:pt x="6048" y="2160"/>
                  <a:pt x="10800" y="2160"/>
                </a:cubicBezTo>
                <a:cubicBezTo>
                  <a:pt x="15552" y="2160"/>
                  <a:pt x="19440" y="6048"/>
                  <a:pt x="19440" y="10800"/>
                </a:cubicBezTo>
                <a:cubicBezTo>
                  <a:pt x="19440" y="15552"/>
                  <a:pt x="15552" y="19440"/>
                  <a:pt x="10800" y="19440"/>
                </a:cubicBezTo>
                <a:close/>
                <a:moveTo>
                  <a:pt x="14760" y="13680"/>
                </a:moveTo>
                <a:cubicBezTo>
                  <a:pt x="14832" y="14616"/>
                  <a:pt x="14112" y="15480"/>
                  <a:pt x="13248" y="15552"/>
                </a:cubicBezTo>
                <a:cubicBezTo>
                  <a:pt x="12312" y="15696"/>
                  <a:pt x="11520" y="15048"/>
                  <a:pt x="11448" y="14112"/>
                </a:cubicBezTo>
                <a:cubicBezTo>
                  <a:pt x="11376" y="13176"/>
                  <a:pt x="12024" y="12384"/>
                  <a:pt x="12960" y="12240"/>
                </a:cubicBezTo>
                <a:cubicBezTo>
                  <a:pt x="13248" y="12168"/>
                  <a:pt x="13536" y="12240"/>
                  <a:pt x="13752" y="12312"/>
                </a:cubicBezTo>
                <a:cubicBezTo>
                  <a:pt x="13752" y="7848"/>
                  <a:pt x="13752" y="7848"/>
                  <a:pt x="13752" y="7848"/>
                </a:cubicBezTo>
                <a:cubicBezTo>
                  <a:pt x="9432" y="8640"/>
                  <a:pt x="9432" y="8640"/>
                  <a:pt x="9432" y="8640"/>
                </a:cubicBezTo>
                <a:cubicBezTo>
                  <a:pt x="9432" y="14256"/>
                  <a:pt x="9432" y="14256"/>
                  <a:pt x="9432" y="14256"/>
                </a:cubicBezTo>
                <a:cubicBezTo>
                  <a:pt x="9432" y="14256"/>
                  <a:pt x="9432" y="14256"/>
                  <a:pt x="9432" y="14256"/>
                </a:cubicBezTo>
                <a:cubicBezTo>
                  <a:pt x="9432" y="14256"/>
                  <a:pt x="9432" y="14328"/>
                  <a:pt x="9432" y="14328"/>
                </a:cubicBezTo>
                <a:cubicBezTo>
                  <a:pt x="9504" y="15264"/>
                  <a:pt x="8856" y="16056"/>
                  <a:pt x="7920" y="16200"/>
                </a:cubicBezTo>
                <a:cubicBezTo>
                  <a:pt x="6984" y="16272"/>
                  <a:pt x="6192" y="15624"/>
                  <a:pt x="6120" y="14760"/>
                </a:cubicBezTo>
                <a:cubicBezTo>
                  <a:pt x="6048" y="13824"/>
                  <a:pt x="6768" y="12960"/>
                  <a:pt x="7632" y="12888"/>
                </a:cubicBezTo>
                <a:cubicBezTo>
                  <a:pt x="7992" y="12816"/>
                  <a:pt x="8208" y="12888"/>
                  <a:pt x="8496" y="12960"/>
                </a:cubicBezTo>
                <a:cubicBezTo>
                  <a:pt x="8496" y="6480"/>
                  <a:pt x="8496" y="6480"/>
                  <a:pt x="8496" y="6480"/>
                </a:cubicBezTo>
                <a:cubicBezTo>
                  <a:pt x="8496" y="6480"/>
                  <a:pt x="8496" y="6480"/>
                  <a:pt x="8496" y="6480"/>
                </a:cubicBezTo>
                <a:cubicBezTo>
                  <a:pt x="14760" y="5400"/>
                  <a:pt x="14760" y="5400"/>
                  <a:pt x="14760" y="5400"/>
                </a:cubicBezTo>
                <a:cubicBezTo>
                  <a:pt x="14760" y="5400"/>
                  <a:pt x="14760" y="5400"/>
                  <a:pt x="14760" y="5400"/>
                </a:cubicBezTo>
                <a:cubicBezTo>
                  <a:pt x="14760" y="5400"/>
                  <a:pt x="14760" y="5400"/>
                  <a:pt x="14760" y="5400"/>
                </a:cubicBezTo>
                <a:cubicBezTo>
                  <a:pt x="14760" y="5400"/>
                  <a:pt x="14760" y="5400"/>
                  <a:pt x="14760" y="5400"/>
                </a:cubicBezTo>
                <a:cubicBezTo>
                  <a:pt x="14760" y="5400"/>
                  <a:pt x="14760" y="5400"/>
                  <a:pt x="14760" y="5400"/>
                </a:cubicBezTo>
                <a:cubicBezTo>
                  <a:pt x="14760" y="13680"/>
                  <a:pt x="14760" y="13680"/>
                  <a:pt x="14760" y="13680"/>
                </a:cubicBezTo>
                <a:cubicBezTo>
                  <a:pt x="14760" y="13680"/>
                  <a:pt x="14760" y="13680"/>
                  <a:pt x="14760" y="13680"/>
                </a:cubicBezTo>
                <a:cubicBezTo>
                  <a:pt x="14760" y="13680"/>
                  <a:pt x="14760" y="13680"/>
                  <a:pt x="14760" y="136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83" name="Freeform 67"/>
          <p:cNvSpPr/>
          <p:nvPr/>
        </p:nvSpPr>
        <p:spPr>
          <a:xfrm>
            <a:off x="14706600" y="2273300"/>
            <a:ext cx="70167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9368"/>
                </a:moveTo>
                <a:cubicBezTo>
                  <a:pt x="0" y="2232"/>
                  <a:pt x="0" y="2232"/>
                  <a:pt x="0" y="2232"/>
                </a:cubicBezTo>
                <a:cubicBezTo>
                  <a:pt x="0" y="1008"/>
                  <a:pt x="1037" y="0"/>
                  <a:pt x="2333" y="0"/>
                </a:cubicBezTo>
                <a:cubicBezTo>
                  <a:pt x="3629" y="0"/>
                  <a:pt x="4666" y="1008"/>
                  <a:pt x="4666" y="2232"/>
                </a:cubicBezTo>
                <a:cubicBezTo>
                  <a:pt x="4666" y="11880"/>
                  <a:pt x="4666" y="11880"/>
                  <a:pt x="4666" y="11880"/>
                </a:cubicBezTo>
                <a:cubicBezTo>
                  <a:pt x="10541" y="6624"/>
                  <a:pt x="10541" y="6624"/>
                  <a:pt x="10541" y="6624"/>
                </a:cubicBezTo>
                <a:cubicBezTo>
                  <a:pt x="11232" y="6048"/>
                  <a:pt x="11750" y="5616"/>
                  <a:pt x="12614" y="5616"/>
                </a:cubicBezTo>
                <a:cubicBezTo>
                  <a:pt x="13824" y="5616"/>
                  <a:pt x="14602" y="6624"/>
                  <a:pt x="14602" y="7632"/>
                </a:cubicBezTo>
                <a:cubicBezTo>
                  <a:pt x="14602" y="8352"/>
                  <a:pt x="14170" y="9000"/>
                  <a:pt x="13565" y="9576"/>
                </a:cubicBezTo>
                <a:cubicBezTo>
                  <a:pt x="9850" y="12528"/>
                  <a:pt x="9850" y="12528"/>
                  <a:pt x="9850" y="12528"/>
                </a:cubicBezTo>
                <a:cubicBezTo>
                  <a:pt x="14256" y="18144"/>
                  <a:pt x="14256" y="18144"/>
                  <a:pt x="14256" y="18144"/>
                </a:cubicBezTo>
                <a:cubicBezTo>
                  <a:pt x="14688" y="18720"/>
                  <a:pt x="14861" y="19080"/>
                  <a:pt x="14861" y="19584"/>
                </a:cubicBezTo>
                <a:cubicBezTo>
                  <a:pt x="14861" y="20808"/>
                  <a:pt x="13824" y="21600"/>
                  <a:pt x="12701" y="21600"/>
                </a:cubicBezTo>
                <a:cubicBezTo>
                  <a:pt x="11750" y="21600"/>
                  <a:pt x="11232" y="21312"/>
                  <a:pt x="10627" y="20592"/>
                </a:cubicBezTo>
                <a:cubicBezTo>
                  <a:pt x="6566" y="15264"/>
                  <a:pt x="6566" y="15264"/>
                  <a:pt x="6566" y="15264"/>
                </a:cubicBezTo>
                <a:cubicBezTo>
                  <a:pt x="4666" y="16848"/>
                  <a:pt x="4666" y="16848"/>
                  <a:pt x="4666" y="16848"/>
                </a:cubicBezTo>
                <a:cubicBezTo>
                  <a:pt x="4666" y="19368"/>
                  <a:pt x="4666" y="19368"/>
                  <a:pt x="4666" y="19368"/>
                </a:cubicBezTo>
                <a:cubicBezTo>
                  <a:pt x="4666" y="20592"/>
                  <a:pt x="3629" y="21600"/>
                  <a:pt x="2333" y="21600"/>
                </a:cubicBezTo>
                <a:cubicBezTo>
                  <a:pt x="1037" y="21600"/>
                  <a:pt x="0" y="20592"/>
                  <a:pt x="0" y="19368"/>
                </a:cubicBezTo>
                <a:close/>
                <a:moveTo>
                  <a:pt x="18835" y="16776"/>
                </a:moveTo>
                <a:cubicBezTo>
                  <a:pt x="20304" y="16776"/>
                  <a:pt x="21600" y="15696"/>
                  <a:pt x="21600" y="14400"/>
                </a:cubicBezTo>
                <a:cubicBezTo>
                  <a:pt x="21600" y="13104"/>
                  <a:pt x="20304" y="12096"/>
                  <a:pt x="18835" y="12096"/>
                </a:cubicBezTo>
                <a:cubicBezTo>
                  <a:pt x="17280" y="12096"/>
                  <a:pt x="15984" y="13104"/>
                  <a:pt x="15984" y="14400"/>
                </a:cubicBezTo>
                <a:cubicBezTo>
                  <a:pt x="15984" y="15696"/>
                  <a:pt x="17280" y="16776"/>
                  <a:pt x="18835" y="1677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84" name="Freeform 68"/>
          <p:cNvSpPr/>
          <p:nvPr/>
        </p:nvSpPr>
        <p:spPr>
          <a:xfrm>
            <a:off x="14545705" y="3469207"/>
            <a:ext cx="1009311" cy="8480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28" h="21447" extrusionOk="0">
                <a:moveTo>
                  <a:pt x="7836" y="16612"/>
                </a:moveTo>
                <a:cubicBezTo>
                  <a:pt x="7953" y="17256"/>
                  <a:pt x="7425" y="17971"/>
                  <a:pt x="7014" y="18042"/>
                </a:cubicBezTo>
                <a:cubicBezTo>
                  <a:pt x="6838" y="18114"/>
                  <a:pt x="6721" y="18042"/>
                  <a:pt x="6721" y="17899"/>
                </a:cubicBezTo>
                <a:cubicBezTo>
                  <a:pt x="6662" y="17756"/>
                  <a:pt x="6779" y="17613"/>
                  <a:pt x="6779" y="17470"/>
                </a:cubicBezTo>
                <a:cubicBezTo>
                  <a:pt x="6662" y="16970"/>
                  <a:pt x="4960" y="15396"/>
                  <a:pt x="1790" y="12464"/>
                </a:cubicBezTo>
                <a:cubicBezTo>
                  <a:pt x="1555" y="16469"/>
                  <a:pt x="1555" y="18686"/>
                  <a:pt x="1497" y="18972"/>
                </a:cubicBezTo>
                <a:cubicBezTo>
                  <a:pt x="1438" y="19330"/>
                  <a:pt x="1145" y="19616"/>
                  <a:pt x="734" y="19759"/>
                </a:cubicBezTo>
                <a:cubicBezTo>
                  <a:pt x="382" y="19830"/>
                  <a:pt x="147" y="19616"/>
                  <a:pt x="29" y="19187"/>
                </a:cubicBezTo>
                <a:cubicBezTo>
                  <a:pt x="-88" y="18543"/>
                  <a:pt x="147" y="13608"/>
                  <a:pt x="734" y="4453"/>
                </a:cubicBezTo>
                <a:cubicBezTo>
                  <a:pt x="734" y="4310"/>
                  <a:pt x="675" y="4238"/>
                  <a:pt x="675" y="4238"/>
                </a:cubicBezTo>
                <a:cubicBezTo>
                  <a:pt x="499" y="3094"/>
                  <a:pt x="910" y="2379"/>
                  <a:pt x="1497" y="2236"/>
                </a:cubicBezTo>
                <a:cubicBezTo>
                  <a:pt x="1849" y="2164"/>
                  <a:pt x="2436" y="2236"/>
                  <a:pt x="2553" y="2736"/>
                </a:cubicBezTo>
                <a:cubicBezTo>
                  <a:pt x="2612" y="3166"/>
                  <a:pt x="2260" y="5597"/>
                  <a:pt x="1966" y="9960"/>
                </a:cubicBezTo>
                <a:cubicBezTo>
                  <a:pt x="3258" y="7457"/>
                  <a:pt x="5077" y="4453"/>
                  <a:pt x="7366" y="877"/>
                </a:cubicBezTo>
                <a:cubicBezTo>
                  <a:pt x="7719" y="376"/>
                  <a:pt x="7953" y="90"/>
                  <a:pt x="8247" y="19"/>
                </a:cubicBezTo>
                <a:cubicBezTo>
                  <a:pt x="8482" y="-53"/>
                  <a:pt x="8599" y="90"/>
                  <a:pt x="8658" y="376"/>
                </a:cubicBezTo>
                <a:cubicBezTo>
                  <a:pt x="8716" y="662"/>
                  <a:pt x="8658" y="948"/>
                  <a:pt x="8364" y="1163"/>
                </a:cubicBezTo>
                <a:cubicBezTo>
                  <a:pt x="7132" y="3166"/>
                  <a:pt x="5312" y="6456"/>
                  <a:pt x="2847" y="11033"/>
                </a:cubicBezTo>
                <a:cubicBezTo>
                  <a:pt x="6134" y="13536"/>
                  <a:pt x="7719" y="15825"/>
                  <a:pt x="7836" y="16612"/>
                </a:cubicBezTo>
                <a:close/>
                <a:moveTo>
                  <a:pt x="20984" y="8172"/>
                </a:moveTo>
                <a:cubicBezTo>
                  <a:pt x="21512" y="11176"/>
                  <a:pt x="20514" y="14323"/>
                  <a:pt x="19164" y="14681"/>
                </a:cubicBezTo>
                <a:cubicBezTo>
                  <a:pt x="18695" y="14752"/>
                  <a:pt x="18108" y="14538"/>
                  <a:pt x="17814" y="14109"/>
                </a:cubicBezTo>
                <a:cubicBezTo>
                  <a:pt x="17755" y="17756"/>
                  <a:pt x="17814" y="19830"/>
                  <a:pt x="17932" y="20331"/>
                </a:cubicBezTo>
                <a:cubicBezTo>
                  <a:pt x="17990" y="20617"/>
                  <a:pt x="18166" y="20689"/>
                  <a:pt x="18225" y="20760"/>
                </a:cubicBezTo>
                <a:cubicBezTo>
                  <a:pt x="18225" y="21046"/>
                  <a:pt x="18049" y="21332"/>
                  <a:pt x="17814" y="21404"/>
                </a:cubicBezTo>
                <a:cubicBezTo>
                  <a:pt x="17345" y="21547"/>
                  <a:pt x="16992" y="21332"/>
                  <a:pt x="16875" y="20832"/>
                </a:cubicBezTo>
                <a:cubicBezTo>
                  <a:pt x="16816" y="20331"/>
                  <a:pt x="16640" y="16898"/>
                  <a:pt x="16875" y="10675"/>
                </a:cubicBezTo>
                <a:cubicBezTo>
                  <a:pt x="16582" y="11176"/>
                  <a:pt x="16288" y="11462"/>
                  <a:pt x="15877" y="11605"/>
                </a:cubicBezTo>
                <a:cubicBezTo>
                  <a:pt x="15760" y="14538"/>
                  <a:pt x="14997" y="16183"/>
                  <a:pt x="13764" y="16469"/>
                </a:cubicBezTo>
                <a:cubicBezTo>
                  <a:pt x="12884" y="16755"/>
                  <a:pt x="12179" y="16254"/>
                  <a:pt x="11886" y="15181"/>
                </a:cubicBezTo>
                <a:cubicBezTo>
                  <a:pt x="11534" y="16183"/>
                  <a:pt x="11123" y="16683"/>
                  <a:pt x="10536" y="16826"/>
                </a:cubicBezTo>
                <a:cubicBezTo>
                  <a:pt x="9714" y="17041"/>
                  <a:pt x="9127" y="16469"/>
                  <a:pt x="8951" y="15468"/>
                </a:cubicBezTo>
                <a:cubicBezTo>
                  <a:pt x="8775" y="14323"/>
                  <a:pt x="8834" y="12893"/>
                  <a:pt x="9069" y="10962"/>
                </a:cubicBezTo>
                <a:cubicBezTo>
                  <a:pt x="8482" y="10890"/>
                  <a:pt x="8482" y="10890"/>
                  <a:pt x="8482" y="10890"/>
                </a:cubicBezTo>
                <a:cubicBezTo>
                  <a:pt x="8188" y="13322"/>
                  <a:pt x="7895" y="14681"/>
                  <a:pt x="7484" y="14752"/>
                </a:cubicBezTo>
                <a:cubicBezTo>
                  <a:pt x="7308" y="14824"/>
                  <a:pt x="7132" y="14681"/>
                  <a:pt x="7132" y="14466"/>
                </a:cubicBezTo>
                <a:cubicBezTo>
                  <a:pt x="7073" y="14252"/>
                  <a:pt x="7484" y="12821"/>
                  <a:pt x="7542" y="10175"/>
                </a:cubicBezTo>
                <a:cubicBezTo>
                  <a:pt x="7308" y="10032"/>
                  <a:pt x="7132" y="9960"/>
                  <a:pt x="7073" y="9674"/>
                </a:cubicBezTo>
                <a:cubicBezTo>
                  <a:pt x="7014" y="9173"/>
                  <a:pt x="7425" y="8315"/>
                  <a:pt x="8071" y="8172"/>
                </a:cubicBezTo>
                <a:cubicBezTo>
                  <a:pt x="8364" y="8101"/>
                  <a:pt x="8658" y="8244"/>
                  <a:pt x="8716" y="8601"/>
                </a:cubicBezTo>
                <a:cubicBezTo>
                  <a:pt x="8716" y="8744"/>
                  <a:pt x="8716" y="9030"/>
                  <a:pt x="8716" y="9317"/>
                </a:cubicBezTo>
                <a:cubicBezTo>
                  <a:pt x="9479" y="9388"/>
                  <a:pt x="9479" y="9388"/>
                  <a:pt x="9479" y="9388"/>
                </a:cubicBezTo>
                <a:cubicBezTo>
                  <a:pt x="9538" y="9102"/>
                  <a:pt x="9655" y="8887"/>
                  <a:pt x="9832" y="8673"/>
                </a:cubicBezTo>
                <a:cubicBezTo>
                  <a:pt x="9949" y="8601"/>
                  <a:pt x="10066" y="8530"/>
                  <a:pt x="10125" y="8530"/>
                </a:cubicBezTo>
                <a:cubicBezTo>
                  <a:pt x="10419" y="8458"/>
                  <a:pt x="10947" y="8673"/>
                  <a:pt x="11005" y="9030"/>
                </a:cubicBezTo>
                <a:cubicBezTo>
                  <a:pt x="11005" y="9245"/>
                  <a:pt x="10947" y="9531"/>
                  <a:pt x="10653" y="9889"/>
                </a:cubicBezTo>
                <a:cubicBezTo>
                  <a:pt x="10066" y="12034"/>
                  <a:pt x="9949" y="13822"/>
                  <a:pt x="10125" y="15038"/>
                </a:cubicBezTo>
                <a:cubicBezTo>
                  <a:pt x="10242" y="15468"/>
                  <a:pt x="10419" y="15682"/>
                  <a:pt x="10595" y="15682"/>
                </a:cubicBezTo>
                <a:cubicBezTo>
                  <a:pt x="10947" y="15539"/>
                  <a:pt x="11358" y="14752"/>
                  <a:pt x="11710" y="13179"/>
                </a:cubicBezTo>
                <a:cubicBezTo>
                  <a:pt x="11769" y="12249"/>
                  <a:pt x="11945" y="11176"/>
                  <a:pt x="12297" y="10032"/>
                </a:cubicBezTo>
                <a:cubicBezTo>
                  <a:pt x="12532" y="9102"/>
                  <a:pt x="12942" y="8601"/>
                  <a:pt x="13353" y="8458"/>
                </a:cubicBezTo>
                <a:cubicBezTo>
                  <a:pt x="13647" y="8387"/>
                  <a:pt x="13882" y="8458"/>
                  <a:pt x="14058" y="8744"/>
                </a:cubicBezTo>
                <a:cubicBezTo>
                  <a:pt x="14175" y="8673"/>
                  <a:pt x="14292" y="8601"/>
                  <a:pt x="14410" y="8601"/>
                </a:cubicBezTo>
                <a:cubicBezTo>
                  <a:pt x="14997" y="8458"/>
                  <a:pt x="15584" y="9030"/>
                  <a:pt x="15819" y="10389"/>
                </a:cubicBezTo>
                <a:cubicBezTo>
                  <a:pt x="16523" y="9889"/>
                  <a:pt x="16699" y="9030"/>
                  <a:pt x="16934" y="8601"/>
                </a:cubicBezTo>
                <a:cubicBezTo>
                  <a:pt x="17051" y="5955"/>
                  <a:pt x="17110" y="4882"/>
                  <a:pt x="17579" y="4739"/>
                </a:cubicBezTo>
                <a:cubicBezTo>
                  <a:pt x="17814" y="4668"/>
                  <a:pt x="18166" y="4811"/>
                  <a:pt x="18225" y="5168"/>
                </a:cubicBezTo>
                <a:cubicBezTo>
                  <a:pt x="18284" y="5526"/>
                  <a:pt x="18049" y="6527"/>
                  <a:pt x="17990" y="8387"/>
                </a:cubicBezTo>
                <a:cubicBezTo>
                  <a:pt x="18460" y="7028"/>
                  <a:pt x="18871" y="6241"/>
                  <a:pt x="19282" y="6098"/>
                </a:cubicBezTo>
                <a:cubicBezTo>
                  <a:pt x="19986" y="5955"/>
                  <a:pt x="20749" y="6670"/>
                  <a:pt x="20984" y="8172"/>
                </a:cubicBezTo>
                <a:close/>
                <a:moveTo>
                  <a:pt x="14762" y="10389"/>
                </a:moveTo>
                <a:cubicBezTo>
                  <a:pt x="14645" y="9960"/>
                  <a:pt x="14469" y="9674"/>
                  <a:pt x="14234" y="9746"/>
                </a:cubicBezTo>
                <a:cubicBezTo>
                  <a:pt x="13588" y="9960"/>
                  <a:pt x="12708" y="12678"/>
                  <a:pt x="13060" y="14609"/>
                </a:cubicBezTo>
                <a:cubicBezTo>
                  <a:pt x="13177" y="15110"/>
                  <a:pt x="13353" y="15396"/>
                  <a:pt x="13647" y="15253"/>
                </a:cubicBezTo>
                <a:cubicBezTo>
                  <a:pt x="14351" y="15110"/>
                  <a:pt x="15055" y="12321"/>
                  <a:pt x="14762" y="10389"/>
                </a:cubicBezTo>
                <a:close/>
                <a:moveTo>
                  <a:pt x="19927" y="8315"/>
                </a:moveTo>
                <a:cubicBezTo>
                  <a:pt x="19810" y="7743"/>
                  <a:pt x="19634" y="7528"/>
                  <a:pt x="19458" y="7600"/>
                </a:cubicBezTo>
                <a:cubicBezTo>
                  <a:pt x="19105" y="7672"/>
                  <a:pt x="18225" y="9531"/>
                  <a:pt x="17932" y="12964"/>
                </a:cubicBezTo>
                <a:cubicBezTo>
                  <a:pt x="18108" y="13465"/>
                  <a:pt x="18460" y="13751"/>
                  <a:pt x="18812" y="13679"/>
                </a:cubicBezTo>
                <a:cubicBezTo>
                  <a:pt x="19399" y="13465"/>
                  <a:pt x="19692" y="12750"/>
                  <a:pt x="19869" y="11391"/>
                </a:cubicBezTo>
                <a:cubicBezTo>
                  <a:pt x="20045" y="10103"/>
                  <a:pt x="20045" y="9030"/>
                  <a:pt x="19927" y="831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85" name="Freeform 69"/>
          <p:cNvSpPr/>
          <p:nvPr/>
        </p:nvSpPr>
        <p:spPr>
          <a:xfrm>
            <a:off x="14490700" y="4733926"/>
            <a:ext cx="1123950" cy="679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80" y="21510"/>
                </a:moveTo>
                <a:cubicBezTo>
                  <a:pt x="15066" y="21510"/>
                  <a:pt x="13878" y="19620"/>
                  <a:pt x="13014" y="16380"/>
                </a:cubicBezTo>
                <a:cubicBezTo>
                  <a:pt x="12798" y="15480"/>
                  <a:pt x="12798" y="15480"/>
                  <a:pt x="12798" y="15480"/>
                </a:cubicBezTo>
                <a:cubicBezTo>
                  <a:pt x="10746" y="7650"/>
                  <a:pt x="10746" y="7650"/>
                  <a:pt x="10746" y="7650"/>
                </a:cubicBezTo>
                <a:cubicBezTo>
                  <a:pt x="10044" y="4860"/>
                  <a:pt x="8370" y="2970"/>
                  <a:pt x="6426" y="2970"/>
                </a:cubicBezTo>
                <a:cubicBezTo>
                  <a:pt x="3888" y="2970"/>
                  <a:pt x="1782" y="6480"/>
                  <a:pt x="1782" y="10800"/>
                </a:cubicBezTo>
                <a:cubicBezTo>
                  <a:pt x="1782" y="15120"/>
                  <a:pt x="3888" y="18630"/>
                  <a:pt x="6426" y="18630"/>
                </a:cubicBezTo>
                <a:cubicBezTo>
                  <a:pt x="8262" y="18630"/>
                  <a:pt x="9828" y="16920"/>
                  <a:pt x="10584" y="14490"/>
                </a:cubicBezTo>
                <a:cubicBezTo>
                  <a:pt x="11448" y="17640"/>
                  <a:pt x="11448" y="17640"/>
                  <a:pt x="11448" y="17640"/>
                </a:cubicBezTo>
                <a:cubicBezTo>
                  <a:pt x="10260" y="20070"/>
                  <a:pt x="8478" y="21600"/>
                  <a:pt x="6426" y="21600"/>
                </a:cubicBezTo>
                <a:cubicBezTo>
                  <a:pt x="2916" y="21600"/>
                  <a:pt x="0" y="16740"/>
                  <a:pt x="0" y="10800"/>
                </a:cubicBezTo>
                <a:cubicBezTo>
                  <a:pt x="0" y="4860"/>
                  <a:pt x="2916" y="0"/>
                  <a:pt x="6426" y="0"/>
                </a:cubicBezTo>
                <a:cubicBezTo>
                  <a:pt x="9126" y="0"/>
                  <a:pt x="11286" y="2430"/>
                  <a:pt x="12420" y="6660"/>
                </a:cubicBezTo>
                <a:cubicBezTo>
                  <a:pt x="12474" y="7020"/>
                  <a:pt x="13554" y="11250"/>
                  <a:pt x="14526" y="14850"/>
                </a:cubicBezTo>
                <a:cubicBezTo>
                  <a:pt x="15066" y="17100"/>
                  <a:pt x="15606" y="18540"/>
                  <a:pt x="17172" y="18630"/>
                </a:cubicBezTo>
                <a:cubicBezTo>
                  <a:pt x="18792" y="18720"/>
                  <a:pt x="19872" y="17100"/>
                  <a:pt x="19872" y="15120"/>
                </a:cubicBezTo>
                <a:cubicBezTo>
                  <a:pt x="19872" y="13050"/>
                  <a:pt x="19062" y="12600"/>
                  <a:pt x="17658" y="11790"/>
                </a:cubicBezTo>
                <a:cubicBezTo>
                  <a:pt x="15120" y="10440"/>
                  <a:pt x="13824" y="9000"/>
                  <a:pt x="13824" y="5670"/>
                </a:cubicBezTo>
                <a:cubicBezTo>
                  <a:pt x="13824" y="2430"/>
                  <a:pt x="15174" y="270"/>
                  <a:pt x="17280" y="270"/>
                </a:cubicBezTo>
                <a:cubicBezTo>
                  <a:pt x="18684" y="270"/>
                  <a:pt x="19710" y="1260"/>
                  <a:pt x="20412" y="3330"/>
                </a:cubicBezTo>
                <a:cubicBezTo>
                  <a:pt x="19062" y="4590"/>
                  <a:pt x="19062" y="4590"/>
                  <a:pt x="19062" y="4590"/>
                </a:cubicBezTo>
                <a:cubicBezTo>
                  <a:pt x="18522" y="3330"/>
                  <a:pt x="17928" y="2880"/>
                  <a:pt x="17226" y="2880"/>
                </a:cubicBezTo>
                <a:cubicBezTo>
                  <a:pt x="16200" y="2880"/>
                  <a:pt x="15498" y="4050"/>
                  <a:pt x="15498" y="5580"/>
                </a:cubicBezTo>
                <a:cubicBezTo>
                  <a:pt x="15498" y="7830"/>
                  <a:pt x="16686" y="8190"/>
                  <a:pt x="18360" y="9090"/>
                </a:cubicBezTo>
                <a:cubicBezTo>
                  <a:pt x="20574" y="10260"/>
                  <a:pt x="21600" y="11700"/>
                  <a:pt x="21600" y="15210"/>
                </a:cubicBezTo>
                <a:cubicBezTo>
                  <a:pt x="21600" y="18810"/>
                  <a:pt x="19764" y="21510"/>
                  <a:pt x="17280" y="2151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86" name="Freeform 70"/>
          <p:cNvSpPr/>
          <p:nvPr/>
        </p:nvSpPr>
        <p:spPr>
          <a:xfrm>
            <a:off x="14770100" y="5848350"/>
            <a:ext cx="56197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888" y="21600"/>
                </a:moveTo>
                <a:cubicBezTo>
                  <a:pt x="3888" y="13392"/>
                  <a:pt x="3888" y="13392"/>
                  <a:pt x="3888" y="13392"/>
                </a:cubicBezTo>
                <a:cubicBezTo>
                  <a:pt x="3996" y="13248"/>
                  <a:pt x="3996" y="13248"/>
                  <a:pt x="3996" y="13248"/>
                </a:cubicBezTo>
                <a:cubicBezTo>
                  <a:pt x="4320" y="13248"/>
                  <a:pt x="4320" y="13248"/>
                  <a:pt x="4320" y="13248"/>
                </a:cubicBezTo>
                <a:cubicBezTo>
                  <a:pt x="4428" y="13320"/>
                  <a:pt x="4428" y="13320"/>
                  <a:pt x="4428" y="13320"/>
                </a:cubicBezTo>
                <a:cubicBezTo>
                  <a:pt x="5724" y="14832"/>
                  <a:pt x="8316" y="15696"/>
                  <a:pt x="11340" y="15696"/>
                </a:cubicBezTo>
                <a:cubicBezTo>
                  <a:pt x="16416" y="15696"/>
                  <a:pt x="21600" y="13176"/>
                  <a:pt x="21600" y="7632"/>
                </a:cubicBezTo>
                <a:cubicBezTo>
                  <a:pt x="21600" y="3096"/>
                  <a:pt x="17712" y="0"/>
                  <a:pt x="11988" y="0"/>
                </a:cubicBezTo>
                <a:cubicBezTo>
                  <a:pt x="8424" y="0"/>
                  <a:pt x="5724" y="1008"/>
                  <a:pt x="3996" y="2880"/>
                </a:cubicBezTo>
                <a:cubicBezTo>
                  <a:pt x="3888" y="2952"/>
                  <a:pt x="3888" y="2952"/>
                  <a:pt x="3888" y="2952"/>
                </a:cubicBezTo>
                <a:cubicBezTo>
                  <a:pt x="3456" y="2952"/>
                  <a:pt x="3456" y="2952"/>
                  <a:pt x="3456" y="2952"/>
                </a:cubicBezTo>
                <a:cubicBezTo>
                  <a:pt x="3240" y="288"/>
                  <a:pt x="3240" y="288"/>
                  <a:pt x="3240" y="288"/>
                </a:cubicBezTo>
                <a:cubicBezTo>
                  <a:pt x="0" y="288"/>
                  <a:pt x="0" y="288"/>
                  <a:pt x="0" y="288"/>
                </a:cubicBezTo>
                <a:cubicBezTo>
                  <a:pt x="108" y="1800"/>
                  <a:pt x="216" y="3312"/>
                  <a:pt x="216" y="5184"/>
                </a:cubicBezTo>
                <a:cubicBezTo>
                  <a:pt x="216" y="21600"/>
                  <a:pt x="216" y="21600"/>
                  <a:pt x="216" y="21600"/>
                </a:cubicBezTo>
                <a:lnTo>
                  <a:pt x="3888" y="21600"/>
                </a:lnTo>
                <a:close/>
                <a:moveTo>
                  <a:pt x="3888" y="6624"/>
                </a:moveTo>
                <a:cubicBezTo>
                  <a:pt x="3888" y="6264"/>
                  <a:pt x="3996" y="5904"/>
                  <a:pt x="4212" y="5472"/>
                </a:cubicBezTo>
                <a:cubicBezTo>
                  <a:pt x="4968" y="3384"/>
                  <a:pt x="7668" y="1944"/>
                  <a:pt x="10692" y="1944"/>
                </a:cubicBezTo>
                <a:cubicBezTo>
                  <a:pt x="14904" y="1944"/>
                  <a:pt x="17820" y="4320"/>
                  <a:pt x="17820" y="7704"/>
                </a:cubicBezTo>
                <a:cubicBezTo>
                  <a:pt x="17820" y="11448"/>
                  <a:pt x="15012" y="13824"/>
                  <a:pt x="10584" y="13824"/>
                </a:cubicBezTo>
                <a:cubicBezTo>
                  <a:pt x="7452" y="13824"/>
                  <a:pt x="4860" y="12456"/>
                  <a:pt x="4104" y="10440"/>
                </a:cubicBezTo>
                <a:cubicBezTo>
                  <a:pt x="3888" y="10080"/>
                  <a:pt x="3888" y="9720"/>
                  <a:pt x="3888" y="9216"/>
                </a:cubicBezTo>
                <a:lnTo>
                  <a:pt x="3888" y="662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87" name="Freeform 71"/>
          <p:cNvSpPr/>
          <p:nvPr/>
        </p:nvSpPr>
        <p:spPr>
          <a:xfrm>
            <a:off x="14630400" y="702310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16" y="0"/>
                </a:moveTo>
                <a:cubicBezTo>
                  <a:pt x="1584" y="0"/>
                  <a:pt x="1584" y="0"/>
                  <a:pt x="1584" y="0"/>
                </a:cubicBezTo>
                <a:cubicBezTo>
                  <a:pt x="720" y="0"/>
                  <a:pt x="0" y="720"/>
                  <a:pt x="0" y="1584"/>
                </a:cubicBezTo>
                <a:cubicBezTo>
                  <a:pt x="0" y="20088"/>
                  <a:pt x="0" y="20088"/>
                  <a:pt x="0" y="20088"/>
                </a:cubicBezTo>
                <a:cubicBezTo>
                  <a:pt x="0" y="20952"/>
                  <a:pt x="720" y="21600"/>
                  <a:pt x="1584" y="21600"/>
                </a:cubicBezTo>
                <a:cubicBezTo>
                  <a:pt x="20016" y="21600"/>
                  <a:pt x="20016" y="21600"/>
                  <a:pt x="20016" y="21600"/>
                </a:cubicBezTo>
                <a:cubicBezTo>
                  <a:pt x="20880" y="21600"/>
                  <a:pt x="21600" y="20952"/>
                  <a:pt x="21600" y="20088"/>
                </a:cubicBezTo>
                <a:cubicBezTo>
                  <a:pt x="21600" y="1584"/>
                  <a:pt x="21600" y="1584"/>
                  <a:pt x="21600" y="1584"/>
                </a:cubicBezTo>
                <a:cubicBezTo>
                  <a:pt x="21600" y="720"/>
                  <a:pt x="20880" y="0"/>
                  <a:pt x="20016" y="0"/>
                </a:cubicBezTo>
                <a:close/>
                <a:moveTo>
                  <a:pt x="6552" y="18072"/>
                </a:moveTo>
                <a:cubicBezTo>
                  <a:pt x="3312" y="18072"/>
                  <a:pt x="3312" y="18072"/>
                  <a:pt x="3312" y="18072"/>
                </a:cubicBezTo>
                <a:cubicBezTo>
                  <a:pt x="3312" y="8352"/>
                  <a:pt x="3312" y="8352"/>
                  <a:pt x="3312" y="8352"/>
                </a:cubicBezTo>
                <a:cubicBezTo>
                  <a:pt x="6552" y="8352"/>
                  <a:pt x="6552" y="8352"/>
                  <a:pt x="6552" y="8352"/>
                </a:cubicBezTo>
                <a:lnTo>
                  <a:pt x="6552" y="18072"/>
                </a:lnTo>
                <a:close/>
                <a:moveTo>
                  <a:pt x="4968" y="6984"/>
                </a:moveTo>
                <a:cubicBezTo>
                  <a:pt x="4896" y="6984"/>
                  <a:pt x="4896" y="6984"/>
                  <a:pt x="4896" y="6984"/>
                </a:cubicBezTo>
                <a:cubicBezTo>
                  <a:pt x="3816" y="6984"/>
                  <a:pt x="3096" y="6264"/>
                  <a:pt x="3096" y="5328"/>
                </a:cubicBezTo>
                <a:cubicBezTo>
                  <a:pt x="3096" y="4392"/>
                  <a:pt x="3816" y="3672"/>
                  <a:pt x="4968" y="3672"/>
                </a:cubicBezTo>
                <a:cubicBezTo>
                  <a:pt x="6048" y="3672"/>
                  <a:pt x="6768" y="4392"/>
                  <a:pt x="6768" y="5328"/>
                </a:cubicBezTo>
                <a:cubicBezTo>
                  <a:pt x="6768" y="6264"/>
                  <a:pt x="6048" y="6984"/>
                  <a:pt x="4968" y="6984"/>
                </a:cubicBezTo>
                <a:close/>
                <a:moveTo>
                  <a:pt x="18360" y="18072"/>
                </a:moveTo>
                <a:cubicBezTo>
                  <a:pt x="15048" y="18072"/>
                  <a:pt x="15048" y="18072"/>
                  <a:pt x="15048" y="18072"/>
                </a:cubicBezTo>
                <a:cubicBezTo>
                  <a:pt x="15048" y="12888"/>
                  <a:pt x="15048" y="12888"/>
                  <a:pt x="15048" y="12888"/>
                </a:cubicBezTo>
                <a:cubicBezTo>
                  <a:pt x="15048" y="11592"/>
                  <a:pt x="14616" y="10656"/>
                  <a:pt x="13392" y="10656"/>
                </a:cubicBezTo>
                <a:cubicBezTo>
                  <a:pt x="12528" y="10656"/>
                  <a:pt x="11952" y="11304"/>
                  <a:pt x="11736" y="11880"/>
                </a:cubicBezTo>
                <a:cubicBezTo>
                  <a:pt x="11664" y="12096"/>
                  <a:pt x="11664" y="12384"/>
                  <a:pt x="11664" y="12672"/>
                </a:cubicBezTo>
                <a:cubicBezTo>
                  <a:pt x="11664" y="18072"/>
                  <a:pt x="11664" y="18072"/>
                  <a:pt x="11664" y="18072"/>
                </a:cubicBezTo>
                <a:cubicBezTo>
                  <a:pt x="8352" y="18072"/>
                  <a:pt x="8352" y="18072"/>
                  <a:pt x="8352" y="18072"/>
                </a:cubicBezTo>
                <a:cubicBezTo>
                  <a:pt x="8352" y="18072"/>
                  <a:pt x="8424" y="9288"/>
                  <a:pt x="8352" y="8352"/>
                </a:cubicBezTo>
                <a:cubicBezTo>
                  <a:pt x="11664" y="8352"/>
                  <a:pt x="11664" y="8352"/>
                  <a:pt x="11664" y="8352"/>
                </a:cubicBezTo>
                <a:cubicBezTo>
                  <a:pt x="11664" y="9720"/>
                  <a:pt x="11664" y="9720"/>
                  <a:pt x="11664" y="9720"/>
                </a:cubicBezTo>
                <a:cubicBezTo>
                  <a:pt x="12096" y="9072"/>
                  <a:pt x="12816" y="8136"/>
                  <a:pt x="14544" y="8136"/>
                </a:cubicBezTo>
                <a:cubicBezTo>
                  <a:pt x="16704" y="8136"/>
                  <a:pt x="18360" y="9504"/>
                  <a:pt x="18360" y="12528"/>
                </a:cubicBezTo>
                <a:lnTo>
                  <a:pt x="18360" y="18072"/>
                </a:lnTo>
                <a:close/>
                <a:moveTo>
                  <a:pt x="11592" y="9792"/>
                </a:moveTo>
                <a:cubicBezTo>
                  <a:pt x="11592" y="9720"/>
                  <a:pt x="11592" y="9720"/>
                  <a:pt x="11664" y="9720"/>
                </a:cubicBezTo>
                <a:cubicBezTo>
                  <a:pt x="11664" y="9792"/>
                  <a:pt x="11664" y="9792"/>
                  <a:pt x="11664" y="9792"/>
                </a:cubicBezTo>
                <a:lnTo>
                  <a:pt x="11592" y="9792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88" name="Freeform 72"/>
          <p:cNvSpPr/>
          <p:nvPr/>
        </p:nvSpPr>
        <p:spPr>
          <a:xfrm>
            <a:off x="14611350" y="8216900"/>
            <a:ext cx="882650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3248"/>
                </a:moveTo>
                <a:cubicBezTo>
                  <a:pt x="21600" y="21600"/>
                  <a:pt x="21600" y="21600"/>
                  <a:pt x="21600" y="21600"/>
                </a:cubicBezTo>
                <a:cubicBezTo>
                  <a:pt x="16991" y="21600"/>
                  <a:pt x="16991" y="21600"/>
                  <a:pt x="16991" y="21600"/>
                </a:cubicBezTo>
                <a:cubicBezTo>
                  <a:pt x="16991" y="13824"/>
                  <a:pt x="16991" y="13824"/>
                  <a:pt x="16991" y="13824"/>
                </a:cubicBezTo>
                <a:cubicBezTo>
                  <a:pt x="16991" y="11880"/>
                  <a:pt x="16303" y="10512"/>
                  <a:pt x="14652" y="10512"/>
                </a:cubicBezTo>
                <a:cubicBezTo>
                  <a:pt x="13345" y="10512"/>
                  <a:pt x="12589" y="11376"/>
                  <a:pt x="12245" y="12312"/>
                </a:cubicBezTo>
                <a:cubicBezTo>
                  <a:pt x="12176" y="12600"/>
                  <a:pt x="12107" y="13032"/>
                  <a:pt x="12107" y="13464"/>
                </a:cubicBezTo>
                <a:cubicBezTo>
                  <a:pt x="12107" y="21600"/>
                  <a:pt x="12107" y="21600"/>
                  <a:pt x="12107" y="21600"/>
                </a:cubicBezTo>
                <a:cubicBezTo>
                  <a:pt x="7498" y="21600"/>
                  <a:pt x="7498" y="21600"/>
                  <a:pt x="7498" y="21600"/>
                </a:cubicBezTo>
                <a:cubicBezTo>
                  <a:pt x="7498" y="21600"/>
                  <a:pt x="7567" y="8424"/>
                  <a:pt x="7498" y="7056"/>
                </a:cubicBezTo>
                <a:cubicBezTo>
                  <a:pt x="12107" y="7056"/>
                  <a:pt x="12107" y="7056"/>
                  <a:pt x="12107" y="7056"/>
                </a:cubicBezTo>
                <a:cubicBezTo>
                  <a:pt x="12107" y="9072"/>
                  <a:pt x="12107" y="9072"/>
                  <a:pt x="12107" y="9072"/>
                </a:cubicBezTo>
                <a:cubicBezTo>
                  <a:pt x="12107" y="9072"/>
                  <a:pt x="12107" y="9144"/>
                  <a:pt x="12107" y="9144"/>
                </a:cubicBezTo>
                <a:cubicBezTo>
                  <a:pt x="12107" y="9144"/>
                  <a:pt x="12107" y="9144"/>
                  <a:pt x="12107" y="9144"/>
                </a:cubicBezTo>
                <a:cubicBezTo>
                  <a:pt x="12107" y="9072"/>
                  <a:pt x="12107" y="9072"/>
                  <a:pt x="12107" y="9072"/>
                </a:cubicBezTo>
                <a:cubicBezTo>
                  <a:pt x="12726" y="8136"/>
                  <a:pt x="13827" y="6696"/>
                  <a:pt x="16303" y="6696"/>
                </a:cubicBezTo>
                <a:cubicBezTo>
                  <a:pt x="19330" y="6696"/>
                  <a:pt x="21600" y="8784"/>
                  <a:pt x="21600" y="13248"/>
                </a:cubicBezTo>
                <a:close/>
                <a:moveTo>
                  <a:pt x="2614" y="0"/>
                </a:moveTo>
                <a:cubicBezTo>
                  <a:pt x="1032" y="0"/>
                  <a:pt x="0" y="1080"/>
                  <a:pt x="0" y="2520"/>
                </a:cubicBezTo>
                <a:cubicBezTo>
                  <a:pt x="0" y="3888"/>
                  <a:pt x="1032" y="5040"/>
                  <a:pt x="2545" y="5040"/>
                </a:cubicBezTo>
                <a:cubicBezTo>
                  <a:pt x="2614" y="5040"/>
                  <a:pt x="2614" y="5040"/>
                  <a:pt x="2614" y="5040"/>
                </a:cubicBezTo>
                <a:cubicBezTo>
                  <a:pt x="4196" y="5040"/>
                  <a:pt x="5228" y="3888"/>
                  <a:pt x="5228" y="2520"/>
                </a:cubicBezTo>
                <a:cubicBezTo>
                  <a:pt x="5228" y="1080"/>
                  <a:pt x="4196" y="0"/>
                  <a:pt x="2614" y="0"/>
                </a:cubicBezTo>
                <a:close/>
                <a:moveTo>
                  <a:pt x="275" y="21600"/>
                </a:moveTo>
                <a:cubicBezTo>
                  <a:pt x="4953" y="21600"/>
                  <a:pt x="4953" y="21600"/>
                  <a:pt x="4953" y="21600"/>
                </a:cubicBezTo>
                <a:cubicBezTo>
                  <a:pt x="4953" y="7056"/>
                  <a:pt x="4953" y="7056"/>
                  <a:pt x="4953" y="7056"/>
                </a:cubicBezTo>
                <a:cubicBezTo>
                  <a:pt x="275" y="7056"/>
                  <a:pt x="275" y="7056"/>
                  <a:pt x="275" y="7056"/>
                </a:cubicBezTo>
                <a:lnTo>
                  <a:pt x="275" y="216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89" name="Freeform 73"/>
          <p:cNvSpPr/>
          <p:nvPr/>
        </p:nvSpPr>
        <p:spPr>
          <a:xfrm>
            <a:off x="14576426" y="9409877"/>
            <a:ext cx="949327" cy="84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60" extrusionOk="0">
                <a:moveTo>
                  <a:pt x="20769" y="17955"/>
                </a:moveTo>
                <a:cubicBezTo>
                  <a:pt x="20769" y="16954"/>
                  <a:pt x="20130" y="16883"/>
                  <a:pt x="19363" y="16525"/>
                </a:cubicBezTo>
                <a:cubicBezTo>
                  <a:pt x="15785" y="14951"/>
                  <a:pt x="15785" y="14951"/>
                  <a:pt x="15785" y="14951"/>
                </a:cubicBezTo>
                <a:cubicBezTo>
                  <a:pt x="15721" y="14951"/>
                  <a:pt x="15657" y="14880"/>
                  <a:pt x="15593" y="14880"/>
                </a:cubicBezTo>
                <a:cubicBezTo>
                  <a:pt x="15593" y="14880"/>
                  <a:pt x="15593" y="14880"/>
                  <a:pt x="15593" y="14880"/>
                </a:cubicBezTo>
                <a:cubicBezTo>
                  <a:pt x="14954" y="14522"/>
                  <a:pt x="14379" y="14093"/>
                  <a:pt x="14187" y="13735"/>
                </a:cubicBezTo>
                <a:cubicBezTo>
                  <a:pt x="14187" y="13735"/>
                  <a:pt x="14187" y="13735"/>
                  <a:pt x="14187" y="13735"/>
                </a:cubicBezTo>
                <a:cubicBezTo>
                  <a:pt x="14187" y="13735"/>
                  <a:pt x="14187" y="13735"/>
                  <a:pt x="14187" y="13735"/>
                </a:cubicBezTo>
                <a:cubicBezTo>
                  <a:pt x="14123" y="13735"/>
                  <a:pt x="14123" y="13735"/>
                  <a:pt x="14123" y="13664"/>
                </a:cubicBezTo>
                <a:cubicBezTo>
                  <a:pt x="14123" y="13664"/>
                  <a:pt x="14123" y="13664"/>
                  <a:pt x="14123" y="13664"/>
                </a:cubicBezTo>
                <a:cubicBezTo>
                  <a:pt x="14123" y="13664"/>
                  <a:pt x="14123" y="13664"/>
                  <a:pt x="14123" y="13664"/>
                </a:cubicBezTo>
                <a:cubicBezTo>
                  <a:pt x="14123" y="13664"/>
                  <a:pt x="14123" y="13664"/>
                  <a:pt x="14123" y="13664"/>
                </a:cubicBezTo>
                <a:cubicBezTo>
                  <a:pt x="14123" y="13664"/>
                  <a:pt x="14123" y="13664"/>
                  <a:pt x="14123" y="13664"/>
                </a:cubicBezTo>
                <a:cubicBezTo>
                  <a:pt x="13995" y="13521"/>
                  <a:pt x="13931" y="13449"/>
                  <a:pt x="13867" y="13449"/>
                </a:cubicBezTo>
                <a:cubicBezTo>
                  <a:pt x="13804" y="13449"/>
                  <a:pt x="13804" y="13449"/>
                  <a:pt x="13804" y="13449"/>
                </a:cubicBezTo>
                <a:cubicBezTo>
                  <a:pt x="13804" y="13449"/>
                  <a:pt x="13804" y="13449"/>
                  <a:pt x="13804" y="13449"/>
                </a:cubicBezTo>
                <a:cubicBezTo>
                  <a:pt x="13804" y="13449"/>
                  <a:pt x="13804" y="13449"/>
                  <a:pt x="13804" y="13449"/>
                </a:cubicBezTo>
                <a:cubicBezTo>
                  <a:pt x="13804" y="13449"/>
                  <a:pt x="13804" y="13449"/>
                  <a:pt x="13804" y="13449"/>
                </a:cubicBezTo>
                <a:cubicBezTo>
                  <a:pt x="13804" y="13449"/>
                  <a:pt x="13804" y="13449"/>
                  <a:pt x="13804" y="13449"/>
                </a:cubicBezTo>
                <a:cubicBezTo>
                  <a:pt x="13804" y="13449"/>
                  <a:pt x="13804" y="13449"/>
                  <a:pt x="13804" y="13449"/>
                </a:cubicBezTo>
                <a:cubicBezTo>
                  <a:pt x="13740" y="13521"/>
                  <a:pt x="13740" y="13449"/>
                  <a:pt x="13676" y="13378"/>
                </a:cubicBezTo>
                <a:cubicBezTo>
                  <a:pt x="13612" y="13020"/>
                  <a:pt x="13420" y="12520"/>
                  <a:pt x="13420" y="12377"/>
                </a:cubicBezTo>
                <a:cubicBezTo>
                  <a:pt x="13356" y="12234"/>
                  <a:pt x="13292" y="12663"/>
                  <a:pt x="13292" y="12234"/>
                </a:cubicBezTo>
                <a:cubicBezTo>
                  <a:pt x="13356" y="11447"/>
                  <a:pt x="13356" y="11447"/>
                  <a:pt x="13356" y="11447"/>
                </a:cubicBezTo>
                <a:cubicBezTo>
                  <a:pt x="13420" y="11375"/>
                  <a:pt x="13484" y="11304"/>
                  <a:pt x="13484" y="11232"/>
                </a:cubicBezTo>
                <a:cubicBezTo>
                  <a:pt x="13740" y="10946"/>
                  <a:pt x="13740" y="10159"/>
                  <a:pt x="13867" y="9945"/>
                </a:cubicBezTo>
                <a:cubicBezTo>
                  <a:pt x="13995" y="9802"/>
                  <a:pt x="14251" y="9730"/>
                  <a:pt x="14443" y="8872"/>
                </a:cubicBezTo>
                <a:cubicBezTo>
                  <a:pt x="14698" y="7942"/>
                  <a:pt x="14954" y="6655"/>
                  <a:pt x="14698" y="6655"/>
                </a:cubicBezTo>
                <a:cubicBezTo>
                  <a:pt x="14570" y="6655"/>
                  <a:pt x="14507" y="6655"/>
                  <a:pt x="14443" y="6798"/>
                </a:cubicBezTo>
                <a:cubicBezTo>
                  <a:pt x="14507" y="6440"/>
                  <a:pt x="14570" y="5725"/>
                  <a:pt x="14634" y="5153"/>
                </a:cubicBezTo>
                <a:cubicBezTo>
                  <a:pt x="14634" y="4437"/>
                  <a:pt x="14570" y="2578"/>
                  <a:pt x="14187" y="1863"/>
                </a:cubicBezTo>
                <a:cubicBezTo>
                  <a:pt x="13931" y="1434"/>
                  <a:pt x="13484" y="1004"/>
                  <a:pt x="13037" y="647"/>
                </a:cubicBezTo>
                <a:cubicBezTo>
                  <a:pt x="12717" y="504"/>
                  <a:pt x="12462" y="289"/>
                  <a:pt x="12206" y="218"/>
                </a:cubicBezTo>
                <a:cubicBezTo>
                  <a:pt x="11567" y="-140"/>
                  <a:pt x="9394" y="3"/>
                  <a:pt x="8691" y="218"/>
                </a:cubicBezTo>
                <a:cubicBezTo>
                  <a:pt x="7860" y="432"/>
                  <a:pt x="7285" y="1004"/>
                  <a:pt x="6902" y="1648"/>
                </a:cubicBezTo>
                <a:cubicBezTo>
                  <a:pt x="6582" y="2363"/>
                  <a:pt x="6391" y="4437"/>
                  <a:pt x="6391" y="5153"/>
                </a:cubicBezTo>
                <a:cubicBezTo>
                  <a:pt x="6454" y="5439"/>
                  <a:pt x="6582" y="6011"/>
                  <a:pt x="6646" y="6369"/>
                </a:cubicBezTo>
                <a:cubicBezTo>
                  <a:pt x="6710" y="6512"/>
                  <a:pt x="6710" y="6512"/>
                  <a:pt x="6710" y="6655"/>
                </a:cubicBezTo>
                <a:cubicBezTo>
                  <a:pt x="6710" y="6655"/>
                  <a:pt x="6646" y="6655"/>
                  <a:pt x="6646" y="6655"/>
                </a:cubicBezTo>
                <a:cubicBezTo>
                  <a:pt x="6327" y="6655"/>
                  <a:pt x="6646" y="7942"/>
                  <a:pt x="6838" y="8872"/>
                </a:cubicBezTo>
                <a:cubicBezTo>
                  <a:pt x="7093" y="9730"/>
                  <a:pt x="7349" y="9802"/>
                  <a:pt x="7413" y="9945"/>
                </a:cubicBezTo>
                <a:cubicBezTo>
                  <a:pt x="7541" y="10159"/>
                  <a:pt x="7605" y="10946"/>
                  <a:pt x="7796" y="11232"/>
                </a:cubicBezTo>
                <a:cubicBezTo>
                  <a:pt x="7860" y="11304"/>
                  <a:pt x="7924" y="11375"/>
                  <a:pt x="7988" y="11447"/>
                </a:cubicBezTo>
                <a:cubicBezTo>
                  <a:pt x="7988" y="12090"/>
                  <a:pt x="7988" y="12090"/>
                  <a:pt x="7988" y="12090"/>
                </a:cubicBezTo>
                <a:cubicBezTo>
                  <a:pt x="8116" y="12448"/>
                  <a:pt x="8116" y="12448"/>
                  <a:pt x="8116" y="12448"/>
                </a:cubicBezTo>
                <a:cubicBezTo>
                  <a:pt x="8052" y="12305"/>
                  <a:pt x="7988" y="12305"/>
                  <a:pt x="7924" y="12377"/>
                </a:cubicBezTo>
                <a:cubicBezTo>
                  <a:pt x="7860" y="12734"/>
                  <a:pt x="7733" y="13092"/>
                  <a:pt x="7669" y="13449"/>
                </a:cubicBezTo>
                <a:cubicBezTo>
                  <a:pt x="7669" y="13449"/>
                  <a:pt x="7605" y="13378"/>
                  <a:pt x="7605" y="13378"/>
                </a:cubicBezTo>
                <a:cubicBezTo>
                  <a:pt x="7477" y="13306"/>
                  <a:pt x="7349" y="13378"/>
                  <a:pt x="7285" y="13592"/>
                </a:cubicBezTo>
                <a:cubicBezTo>
                  <a:pt x="7093" y="13950"/>
                  <a:pt x="6518" y="14451"/>
                  <a:pt x="5815" y="14808"/>
                </a:cubicBezTo>
                <a:cubicBezTo>
                  <a:pt x="5815" y="14808"/>
                  <a:pt x="5815" y="14808"/>
                  <a:pt x="5815" y="14808"/>
                </a:cubicBezTo>
                <a:cubicBezTo>
                  <a:pt x="5815" y="14880"/>
                  <a:pt x="5815" y="14880"/>
                  <a:pt x="5815" y="14880"/>
                </a:cubicBezTo>
                <a:cubicBezTo>
                  <a:pt x="5815" y="14880"/>
                  <a:pt x="5815" y="14880"/>
                  <a:pt x="5815" y="14880"/>
                </a:cubicBezTo>
                <a:cubicBezTo>
                  <a:pt x="5751" y="14880"/>
                  <a:pt x="5688" y="14951"/>
                  <a:pt x="5624" y="14951"/>
                </a:cubicBezTo>
                <a:cubicBezTo>
                  <a:pt x="2045" y="16525"/>
                  <a:pt x="2045" y="16525"/>
                  <a:pt x="2045" y="16525"/>
                </a:cubicBezTo>
                <a:cubicBezTo>
                  <a:pt x="1278" y="16883"/>
                  <a:pt x="639" y="16954"/>
                  <a:pt x="639" y="17955"/>
                </a:cubicBezTo>
                <a:cubicBezTo>
                  <a:pt x="0" y="21460"/>
                  <a:pt x="0" y="21460"/>
                  <a:pt x="0" y="21460"/>
                </a:cubicBezTo>
                <a:cubicBezTo>
                  <a:pt x="21600" y="21460"/>
                  <a:pt x="21600" y="21460"/>
                  <a:pt x="21600" y="21460"/>
                </a:cubicBezTo>
                <a:lnTo>
                  <a:pt x="20769" y="179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90" name="Freeform 74"/>
          <p:cNvSpPr/>
          <p:nvPr/>
        </p:nvSpPr>
        <p:spPr>
          <a:xfrm>
            <a:off x="14490700" y="10671175"/>
            <a:ext cx="1123950" cy="679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82" y="11340"/>
                </a:moveTo>
                <a:cubicBezTo>
                  <a:pt x="9828" y="11340"/>
                  <a:pt x="9720" y="11340"/>
                  <a:pt x="9666" y="11250"/>
                </a:cubicBezTo>
                <a:cubicBezTo>
                  <a:pt x="9720" y="10710"/>
                  <a:pt x="9774" y="10350"/>
                  <a:pt x="9882" y="9990"/>
                </a:cubicBezTo>
                <a:cubicBezTo>
                  <a:pt x="9936" y="9900"/>
                  <a:pt x="9990" y="9720"/>
                  <a:pt x="9990" y="9540"/>
                </a:cubicBezTo>
                <a:cubicBezTo>
                  <a:pt x="10044" y="9360"/>
                  <a:pt x="10044" y="9360"/>
                  <a:pt x="10044" y="9360"/>
                </a:cubicBezTo>
                <a:cubicBezTo>
                  <a:pt x="10044" y="9540"/>
                  <a:pt x="10044" y="9540"/>
                  <a:pt x="10044" y="9540"/>
                </a:cubicBezTo>
                <a:cubicBezTo>
                  <a:pt x="10152" y="9990"/>
                  <a:pt x="10098" y="10890"/>
                  <a:pt x="9990" y="11340"/>
                </a:cubicBezTo>
                <a:lnTo>
                  <a:pt x="9882" y="11340"/>
                </a:lnTo>
                <a:close/>
                <a:moveTo>
                  <a:pt x="18900" y="8370"/>
                </a:moveTo>
                <a:cubicBezTo>
                  <a:pt x="18846" y="8370"/>
                  <a:pt x="18846" y="8370"/>
                  <a:pt x="18846" y="8370"/>
                </a:cubicBezTo>
                <a:cubicBezTo>
                  <a:pt x="18252" y="9360"/>
                  <a:pt x="18036" y="10980"/>
                  <a:pt x="17874" y="12510"/>
                </a:cubicBezTo>
                <a:cubicBezTo>
                  <a:pt x="18360" y="12240"/>
                  <a:pt x="18792" y="11430"/>
                  <a:pt x="19008" y="10620"/>
                </a:cubicBezTo>
                <a:cubicBezTo>
                  <a:pt x="19116" y="10080"/>
                  <a:pt x="19224" y="9270"/>
                  <a:pt x="18954" y="8370"/>
                </a:cubicBezTo>
                <a:lnTo>
                  <a:pt x="18900" y="8370"/>
                </a:lnTo>
                <a:close/>
                <a:moveTo>
                  <a:pt x="7614" y="10980"/>
                </a:moveTo>
                <a:cubicBezTo>
                  <a:pt x="7668" y="10980"/>
                  <a:pt x="7722" y="10980"/>
                  <a:pt x="7776" y="10980"/>
                </a:cubicBezTo>
                <a:cubicBezTo>
                  <a:pt x="7776" y="10980"/>
                  <a:pt x="7776" y="10980"/>
                  <a:pt x="7776" y="10980"/>
                </a:cubicBezTo>
                <a:cubicBezTo>
                  <a:pt x="7830" y="10980"/>
                  <a:pt x="7830" y="10980"/>
                  <a:pt x="7830" y="10980"/>
                </a:cubicBezTo>
                <a:cubicBezTo>
                  <a:pt x="7884" y="10530"/>
                  <a:pt x="7884" y="10080"/>
                  <a:pt x="7776" y="9540"/>
                </a:cubicBezTo>
                <a:cubicBezTo>
                  <a:pt x="7614" y="9900"/>
                  <a:pt x="7506" y="10350"/>
                  <a:pt x="7452" y="10890"/>
                </a:cubicBezTo>
                <a:cubicBezTo>
                  <a:pt x="7452" y="10980"/>
                  <a:pt x="7452" y="10980"/>
                  <a:pt x="7452" y="10980"/>
                </a:cubicBezTo>
                <a:cubicBezTo>
                  <a:pt x="7560" y="10980"/>
                  <a:pt x="7560" y="10980"/>
                  <a:pt x="7560" y="10980"/>
                </a:cubicBezTo>
                <a:cubicBezTo>
                  <a:pt x="7560" y="10980"/>
                  <a:pt x="7614" y="10980"/>
                  <a:pt x="7614" y="10980"/>
                </a:cubicBezTo>
                <a:close/>
                <a:moveTo>
                  <a:pt x="21600" y="20340"/>
                </a:moveTo>
                <a:cubicBezTo>
                  <a:pt x="21600" y="21060"/>
                  <a:pt x="21276" y="21600"/>
                  <a:pt x="20844" y="21600"/>
                </a:cubicBezTo>
                <a:cubicBezTo>
                  <a:pt x="810" y="21600"/>
                  <a:pt x="810" y="21600"/>
                  <a:pt x="810" y="21600"/>
                </a:cubicBezTo>
                <a:cubicBezTo>
                  <a:pt x="378" y="21600"/>
                  <a:pt x="0" y="21060"/>
                  <a:pt x="0" y="20340"/>
                </a:cubicBezTo>
                <a:cubicBezTo>
                  <a:pt x="0" y="1260"/>
                  <a:pt x="0" y="1260"/>
                  <a:pt x="0" y="1260"/>
                </a:cubicBezTo>
                <a:cubicBezTo>
                  <a:pt x="0" y="630"/>
                  <a:pt x="378" y="0"/>
                  <a:pt x="810" y="0"/>
                </a:cubicBezTo>
                <a:cubicBezTo>
                  <a:pt x="20844" y="0"/>
                  <a:pt x="20844" y="0"/>
                  <a:pt x="20844" y="0"/>
                </a:cubicBezTo>
                <a:cubicBezTo>
                  <a:pt x="21276" y="0"/>
                  <a:pt x="21600" y="630"/>
                  <a:pt x="21600" y="1260"/>
                </a:cubicBezTo>
                <a:cubicBezTo>
                  <a:pt x="21600" y="20340"/>
                  <a:pt x="21600" y="20340"/>
                  <a:pt x="21600" y="20340"/>
                </a:cubicBezTo>
                <a:close/>
                <a:moveTo>
                  <a:pt x="6480" y="13320"/>
                </a:moveTo>
                <a:cubicBezTo>
                  <a:pt x="6264" y="12330"/>
                  <a:pt x="6156" y="11250"/>
                  <a:pt x="5994" y="10170"/>
                </a:cubicBezTo>
                <a:cubicBezTo>
                  <a:pt x="5832" y="8730"/>
                  <a:pt x="5670" y="7290"/>
                  <a:pt x="5346" y="6210"/>
                </a:cubicBezTo>
                <a:cubicBezTo>
                  <a:pt x="5346" y="6210"/>
                  <a:pt x="5292" y="6300"/>
                  <a:pt x="5238" y="6300"/>
                </a:cubicBezTo>
                <a:cubicBezTo>
                  <a:pt x="5130" y="6300"/>
                  <a:pt x="5076" y="6300"/>
                  <a:pt x="4968" y="6300"/>
                </a:cubicBezTo>
                <a:cubicBezTo>
                  <a:pt x="4860" y="6300"/>
                  <a:pt x="4806" y="6390"/>
                  <a:pt x="4698" y="6390"/>
                </a:cubicBezTo>
                <a:cubicBezTo>
                  <a:pt x="4698" y="6390"/>
                  <a:pt x="4644" y="6390"/>
                  <a:pt x="4644" y="6390"/>
                </a:cubicBezTo>
                <a:cubicBezTo>
                  <a:pt x="4644" y="6390"/>
                  <a:pt x="4590" y="6210"/>
                  <a:pt x="4590" y="6210"/>
                </a:cubicBezTo>
                <a:cubicBezTo>
                  <a:pt x="4104" y="7290"/>
                  <a:pt x="3942" y="8730"/>
                  <a:pt x="3726" y="10260"/>
                </a:cubicBezTo>
                <a:cubicBezTo>
                  <a:pt x="3618" y="9900"/>
                  <a:pt x="3510" y="9540"/>
                  <a:pt x="3402" y="9180"/>
                </a:cubicBezTo>
                <a:cubicBezTo>
                  <a:pt x="3186" y="8550"/>
                  <a:pt x="2970" y="7830"/>
                  <a:pt x="2754" y="7290"/>
                </a:cubicBezTo>
                <a:cubicBezTo>
                  <a:pt x="2700" y="7290"/>
                  <a:pt x="2646" y="7290"/>
                  <a:pt x="2592" y="7290"/>
                </a:cubicBezTo>
                <a:cubicBezTo>
                  <a:pt x="2322" y="7290"/>
                  <a:pt x="2106" y="7380"/>
                  <a:pt x="1890" y="7470"/>
                </a:cubicBezTo>
                <a:cubicBezTo>
                  <a:pt x="1836" y="8460"/>
                  <a:pt x="1836" y="8460"/>
                  <a:pt x="1836" y="8460"/>
                </a:cubicBezTo>
                <a:cubicBezTo>
                  <a:pt x="1836" y="10170"/>
                  <a:pt x="1836" y="11700"/>
                  <a:pt x="2052" y="13050"/>
                </a:cubicBezTo>
                <a:cubicBezTo>
                  <a:pt x="2106" y="13050"/>
                  <a:pt x="2160" y="13140"/>
                  <a:pt x="2214" y="13140"/>
                </a:cubicBezTo>
                <a:cubicBezTo>
                  <a:pt x="2538" y="13140"/>
                  <a:pt x="2808" y="12870"/>
                  <a:pt x="2916" y="12780"/>
                </a:cubicBezTo>
                <a:cubicBezTo>
                  <a:pt x="2916" y="12330"/>
                  <a:pt x="2916" y="11970"/>
                  <a:pt x="2862" y="11610"/>
                </a:cubicBezTo>
                <a:cubicBezTo>
                  <a:pt x="2862" y="11430"/>
                  <a:pt x="2862" y="11250"/>
                  <a:pt x="2916" y="10980"/>
                </a:cubicBezTo>
                <a:cubicBezTo>
                  <a:pt x="3078" y="11340"/>
                  <a:pt x="3240" y="11790"/>
                  <a:pt x="3402" y="12240"/>
                </a:cubicBezTo>
                <a:cubicBezTo>
                  <a:pt x="3510" y="12510"/>
                  <a:pt x="3618" y="12780"/>
                  <a:pt x="3672" y="12960"/>
                </a:cubicBezTo>
                <a:cubicBezTo>
                  <a:pt x="3726" y="13050"/>
                  <a:pt x="3780" y="13050"/>
                  <a:pt x="3834" y="13050"/>
                </a:cubicBezTo>
                <a:cubicBezTo>
                  <a:pt x="3942" y="13050"/>
                  <a:pt x="4050" y="12960"/>
                  <a:pt x="4158" y="12960"/>
                </a:cubicBezTo>
                <a:cubicBezTo>
                  <a:pt x="4266" y="12960"/>
                  <a:pt x="4374" y="12960"/>
                  <a:pt x="4482" y="12960"/>
                </a:cubicBezTo>
                <a:cubicBezTo>
                  <a:pt x="4590" y="12960"/>
                  <a:pt x="4590" y="12960"/>
                  <a:pt x="4590" y="12960"/>
                </a:cubicBezTo>
                <a:cubicBezTo>
                  <a:pt x="4698" y="12420"/>
                  <a:pt x="4698" y="11700"/>
                  <a:pt x="4752" y="10890"/>
                </a:cubicBezTo>
                <a:cubicBezTo>
                  <a:pt x="4752" y="10260"/>
                  <a:pt x="4752" y="9540"/>
                  <a:pt x="4914" y="9000"/>
                </a:cubicBezTo>
                <a:cubicBezTo>
                  <a:pt x="5130" y="10530"/>
                  <a:pt x="5400" y="11970"/>
                  <a:pt x="5778" y="13500"/>
                </a:cubicBezTo>
                <a:cubicBezTo>
                  <a:pt x="5886" y="13500"/>
                  <a:pt x="6048" y="13410"/>
                  <a:pt x="6156" y="13410"/>
                </a:cubicBezTo>
                <a:cubicBezTo>
                  <a:pt x="6264" y="13320"/>
                  <a:pt x="6318" y="13320"/>
                  <a:pt x="6426" y="13320"/>
                </a:cubicBezTo>
                <a:cubicBezTo>
                  <a:pt x="6426" y="13320"/>
                  <a:pt x="6480" y="13320"/>
                  <a:pt x="6480" y="13320"/>
                </a:cubicBezTo>
                <a:close/>
                <a:moveTo>
                  <a:pt x="8964" y="13680"/>
                </a:moveTo>
                <a:cubicBezTo>
                  <a:pt x="8910" y="13410"/>
                  <a:pt x="8802" y="13320"/>
                  <a:pt x="8694" y="13320"/>
                </a:cubicBezTo>
                <a:cubicBezTo>
                  <a:pt x="8586" y="13320"/>
                  <a:pt x="8424" y="13410"/>
                  <a:pt x="8316" y="13500"/>
                </a:cubicBezTo>
                <a:cubicBezTo>
                  <a:pt x="8208" y="13500"/>
                  <a:pt x="8100" y="13590"/>
                  <a:pt x="7938" y="13590"/>
                </a:cubicBezTo>
                <a:cubicBezTo>
                  <a:pt x="7938" y="13590"/>
                  <a:pt x="7884" y="13590"/>
                  <a:pt x="7884" y="13500"/>
                </a:cubicBezTo>
                <a:cubicBezTo>
                  <a:pt x="7722" y="13500"/>
                  <a:pt x="7614" y="13320"/>
                  <a:pt x="7560" y="13140"/>
                </a:cubicBezTo>
                <a:cubicBezTo>
                  <a:pt x="7398" y="12780"/>
                  <a:pt x="7344" y="12240"/>
                  <a:pt x="7506" y="11520"/>
                </a:cubicBezTo>
                <a:cubicBezTo>
                  <a:pt x="7722" y="11610"/>
                  <a:pt x="7992" y="11610"/>
                  <a:pt x="8262" y="11610"/>
                </a:cubicBezTo>
                <a:cubicBezTo>
                  <a:pt x="8262" y="11610"/>
                  <a:pt x="8316" y="11610"/>
                  <a:pt x="8316" y="11610"/>
                </a:cubicBezTo>
                <a:cubicBezTo>
                  <a:pt x="8424" y="11610"/>
                  <a:pt x="8478" y="11610"/>
                  <a:pt x="8532" y="11700"/>
                </a:cubicBezTo>
                <a:cubicBezTo>
                  <a:pt x="8640" y="10710"/>
                  <a:pt x="8586" y="9450"/>
                  <a:pt x="8478" y="8640"/>
                </a:cubicBezTo>
                <a:cubicBezTo>
                  <a:pt x="8370" y="8640"/>
                  <a:pt x="8316" y="8640"/>
                  <a:pt x="8208" y="8550"/>
                </a:cubicBezTo>
                <a:cubicBezTo>
                  <a:pt x="8100" y="8460"/>
                  <a:pt x="7938" y="8370"/>
                  <a:pt x="7776" y="8370"/>
                </a:cubicBezTo>
                <a:cubicBezTo>
                  <a:pt x="7776" y="8370"/>
                  <a:pt x="7722" y="8370"/>
                  <a:pt x="7668" y="8370"/>
                </a:cubicBezTo>
                <a:cubicBezTo>
                  <a:pt x="7128" y="8550"/>
                  <a:pt x="6750" y="9810"/>
                  <a:pt x="6696" y="10980"/>
                </a:cubicBezTo>
                <a:cubicBezTo>
                  <a:pt x="6588" y="12150"/>
                  <a:pt x="6750" y="13500"/>
                  <a:pt x="7398" y="13860"/>
                </a:cubicBezTo>
                <a:cubicBezTo>
                  <a:pt x="7506" y="13950"/>
                  <a:pt x="7668" y="14040"/>
                  <a:pt x="7884" y="14040"/>
                </a:cubicBezTo>
                <a:cubicBezTo>
                  <a:pt x="8262" y="14040"/>
                  <a:pt x="8694" y="13860"/>
                  <a:pt x="8964" y="13680"/>
                </a:cubicBezTo>
                <a:close/>
                <a:moveTo>
                  <a:pt x="11178" y="13410"/>
                </a:moveTo>
                <a:cubicBezTo>
                  <a:pt x="11124" y="13230"/>
                  <a:pt x="11016" y="13050"/>
                  <a:pt x="10908" y="13050"/>
                </a:cubicBezTo>
                <a:cubicBezTo>
                  <a:pt x="10746" y="13320"/>
                  <a:pt x="10584" y="13500"/>
                  <a:pt x="10314" y="13500"/>
                </a:cubicBezTo>
                <a:cubicBezTo>
                  <a:pt x="10098" y="13500"/>
                  <a:pt x="9828" y="13320"/>
                  <a:pt x="9720" y="12960"/>
                </a:cubicBezTo>
                <a:cubicBezTo>
                  <a:pt x="9558" y="12690"/>
                  <a:pt x="9504" y="12240"/>
                  <a:pt x="9666" y="11790"/>
                </a:cubicBezTo>
                <a:cubicBezTo>
                  <a:pt x="9828" y="11880"/>
                  <a:pt x="10044" y="11970"/>
                  <a:pt x="10206" y="11970"/>
                </a:cubicBezTo>
                <a:cubicBezTo>
                  <a:pt x="10368" y="11970"/>
                  <a:pt x="10530" y="11880"/>
                  <a:pt x="10638" y="11880"/>
                </a:cubicBezTo>
                <a:cubicBezTo>
                  <a:pt x="10584" y="11160"/>
                  <a:pt x="10638" y="10620"/>
                  <a:pt x="10692" y="10080"/>
                </a:cubicBezTo>
                <a:cubicBezTo>
                  <a:pt x="10746" y="9630"/>
                  <a:pt x="10800" y="9180"/>
                  <a:pt x="10800" y="8550"/>
                </a:cubicBezTo>
                <a:cubicBezTo>
                  <a:pt x="10530" y="8280"/>
                  <a:pt x="10260" y="8100"/>
                  <a:pt x="9990" y="8100"/>
                </a:cubicBezTo>
                <a:cubicBezTo>
                  <a:pt x="9234" y="9000"/>
                  <a:pt x="8910" y="10440"/>
                  <a:pt x="8910" y="12420"/>
                </a:cubicBezTo>
                <a:cubicBezTo>
                  <a:pt x="9018" y="13320"/>
                  <a:pt x="9720" y="13860"/>
                  <a:pt x="10314" y="13860"/>
                </a:cubicBezTo>
                <a:cubicBezTo>
                  <a:pt x="10692" y="13860"/>
                  <a:pt x="11016" y="13680"/>
                  <a:pt x="11178" y="13410"/>
                </a:cubicBezTo>
                <a:close/>
                <a:moveTo>
                  <a:pt x="13716" y="10620"/>
                </a:moveTo>
                <a:cubicBezTo>
                  <a:pt x="13608" y="10530"/>
                  <a:pt x="13554" y="10350"/>
                  <a:pt x="13446" y="10260"/>
                </a:cubicBezTo>
                <a:cubicBezTo>
                  <a:pt x="13338" y="9990"/>
                  <a:pt x="13176" y="9720"/>
                  <a:pt x="12960" y="9630"/>
                </a:cubicBezTo>
                <a:cubicBezTo>
                  <a:pt x="12906" y="9630"/>
                  <a:pt x="12906" y="9630"/>
                  <a:pt x="12906" y="9810"/>
                </a:cubicBezTo>
                <a:cubicBezTo>
                  <a:pt x="12906" y="9990"/>
                  <a:pt x="12906" y="10170"/>
                  <a:pt x="12744" y="10170"/>
                </a:cubicBezTo>
                <a:cubicBezTo>
                  <a:pt x="12690" y="10170"/>
                  <a:pt x="12690" y="10170"/>
                  <a:pt x="12690" y="10170"/>
                </a:cubicBezTo>
                <a:cubicBezTo>
                  <a:pt x="12690" y="10170"/>
                  <a:pt x="12690" y="10170"/>
                  <a:pt x="12690" y="10170"/>
                </a:cubicBezTo>
                <a:cubicBezTo>
                  <a:pt x="12690" y="9540"/>
                  <a:pt x="12690" y="8820"/>
                  <a:pt x="12636" y="8010"/>
                </a:cubicBezTo>
                <a:cubicBezTo>
                  <a:pt x="12636" y="6840"/>
                  <a:pt x="12582" y="5850"/>
                  <a:pt x="12690" y="4860"/>
                </a:cubicBezTo>
                <a:cubicBezTo>
                  <a:pt x="12528" y="4590"/>
                  <a:pt x="12312" y="4410"/>
                  <a:pt x="11880" y="4410"/>
                </a:cubicBezTo>
                <a:cubicBezTo>
                  <a:pt x="11880" y="4410"/>
                  <a:pt x="11880" y="4410"/>
                  <a:pt x="11880" y="4410"/>
                </a:cubicBezTo>
                <a:cubicBezTo>
                  <a:pt x="11826" y="4410"/>
                  <a:pt x="11772" y="4230"/>
                  <a:pt x="11772" y="4230"/>
                </a:cubicBezTo>
                <a:cubicBezTo>
                  <a:pt x="11556" y="5310"/>
                  <a:pt x="11664" y="6660"/>
                  <a:pt x="11772" y="8010"/>
                </a:cubicBezTo>
                <a:cubicBezTo>
                  <a:pt x="11826" y="8820"/>
                  <a:pt x="11880" y="9540"/>
                  <a:pt x="11826" y="10260"/>
                </a:cubicBezTo>
                <a:cubicBezTo>
                  <a:pt x="11718" y="10260"/>
                  <a:pt x="11664" y="10260"/>
                  <a:pt x="11556" y="10260"/>
                </a:cubicBezTo>
                <a:cubicBezTo>
                  <a:pt x="11502" y="10170"/>
                  <a:pt x="11394" y="10170"/>
                  <a:pt x="11340" y="10170"/>
                </a:cubicBezTo>
                <a:cubicBezTo>
                  <a:pt x="11232" y="10170"/>
                  <a:pt x="11124" y="10260"/>
                  <a:pt x="11070" y="10350"/>
                </a:cubicBezTo>
                <a:cubicBezTo>
                  <a:pt x="11016" y="10440"/>
                  <a:pt x="11016" y="10620"/>
                  <a:pt x="11016" y="10800"/>
                </a:cubicBezTo>
                <a:cubicBezTo>
                  <a:pt x="11178" y="10980"/>
                  <a:pt x="11502" y="10980"/>
                  <a:pt x="11772" y="10980"/>
                </a:cubicBezTo>
                <a:cubicBezTo>
                  <a:pt x="11988" y="11070"/>
                  <a:pt x="11988" y="11070"/>
                  <a:pt x="11988" y="11070"/>
                </a:cubicBezTo>
                <a:cubicBezTo>
                  <a:pt x="11988" y="11520"/>
                  <a:pt x="11988" y="11880"/>
                  <a:pt x="12042" y="12330"/>
                </a:cubicBezTo>
                <a:cubicBezTo>
                  <a:pt x="12042" y="12870"/>
                  <a:pt x="12096" y="13500"/>
                  <a:pt x="12096" y="14130"/>
                </a:cubicBezTo>
                <a:cubicBezTo>
                  <a:pt x="12150" y="14130"/>
                  <a:pt x="12204" y="14130"/>
                  <a:pt x="12312" y="14130"/>
                </a:cubicBezTo>
                <a:cubicBezTo>
                  <a:pt x="12420" y="14130"/>
                  <a:pt x="12528" y="14130"/>
                  <a:pt x="12690" y="14130"/>
                </a:cubicBezTo>
                <a:cubicBezTo>
                  <a:pt x="12690" y="13590"/>
                  <a:pt x="12690" y="13140"/>
                  <a:pt x="12636" y="12690"/>
                </a:cubicBezTo>
                <a:cubicBezTo>
                  <a:pt x="12636" y="12150"/>
                  <a:pt x="12636" y="11520"/>
                  <a:pt x="12636" y="10890"/>
                </a:cubicBezTo>
                <a:cubicBezTo>
                  <a:pt x="12798" y="10890"/>
                  <a:pt x="12960" y="10890"/>
                  <a:pt x="13068" y="10800"/>
                </a:cubicBezTo>
                <a:cubicBezTo>
                  <a:pt x="13338" y="10800"/>
                  <a:pt x="13608" y="10800"/>
                  <a:pt x="13716" y="10620"/>
                </a:cubicBezTo>
                <a:close/>
                <a:moveTo>
                  <a:pt x="16416" y="9900"/>
                </a:moveTo>
                <a:cubicBezTo>
                  <a:pt x="16200" y="9630"/>
                  <a:pt x="15984" y="9180"/>
                  <a:pt x="15714" y="9180"/>
                </a:cubicBezTo>
                <a:cubicBezTo>
                  <a:pt x="15714" y="9180"/>
                  <a:pt x="15714" y="9180"/>
                  <a:pt x="15660" y="9180"/>
                </a:cubicBezTo>
                <a:cubicBezTo>
                  <a:pt x="15660" y="9180"/>
                  <a:pt x="15606" y="9360"/>
                  <a:pt x="15606" y="9270"/>
                </a:cubicBezTo>
                <a:cubicBezTo>
                  <a:pt x="15606" y="9720"/>
                  <a:pt x="15606" y="9720"/>
                  <a:pt x="15606" y="9720"/>
                </a:cubicBezTo>
                <a:cubicBezTo>
                  <a:pt x="15606" y="10980"/>
                  <a:pt x="15552" y="12690"/>
                  <a:pt x="14850" y="13050"/>
                </a:cubicBezTo>
                <a:cubicBezTo>
                  <a:pt x="14796" y="12330"/>
                  <a:pt x="14796" y="11520"/>
                  <a:pt x="14796" y="10800"/>
                </a:cubicBezTo>
                <a:cubicBezTo>
                  <a:pt x="14742" y="10440"/>
                  <a:pt x="14742" y="10080"/>
                  <a:pt x="14742" y="9810"/>
                </a:cubicBezTo>
                <a:cubicBezTo>
                  <a:pt x="14688" y="9810"/>
                  <a:pt x="14634" y="9720"/>
                  <a:pt x="14580" y="9630"/>
                </a:cubicBezTo>
                <a:cubicBezTo>
                  <a:pt x="14418" y="9540"/>
                  <a:pt x="14256" y="9360"/>
                  <a:pt x="13986" y="9270"/>
                </a:cubicBezTo>
                <a:cubicBezTo>
                  <a:pt x="13878" y="11340"/>
                  <a:pt x="13986" y="12780"/>
                  <a:pt x="14364" y="13410"/>
                </a:cubicBezTo>
                <a:cubicBezTo>
                  <a:pt x="14472" y="13680"/>
                  <a:pt x="14688" y="13770"/>
                  <a:pt x="14904" y="13770"/>
                </a:cubicBezTo>
                <a:cubicBezTo>
                  <a:pt x="15066" y="13770"/>
                  <a:pt x="15228" y="13770"/>
                  <a:pt x="15390" y="13590"/>
                </a:cubicBezTo>
                <a:cubicBezTo>
                  <a:pt x="15498" y="13410"/>
                  <a:pt x="15498" y="13410"/>
                  <a:pt x="15498" y="13410"/>
                </a:cubicBezTo>
                <a:cubicBezTo>
                  <a:pt x="15606" y="13140"/>
                  <a:pt x="15714" y="12960"/>
                  <a:pt x="15876" y="12690"/>
                </a:cubicBezTo>
                <a:cubicBezTo>
                  <a:pt x="15930" y="12510"/>
                  <a:pt x="15984" y="12330"/>
                  <a:pt x="16038" y="12240"/>
                </a:cubicBezTo>
                <a:cubicBezTo>
                  <a:pt x="16254" y="11610"/>
                  <a:pt x="16470" y="10980"/>
                  <a:pt x="16416" y="9900"/>
                </a:cubicBezTo>
                <a:close/>
                <a:moveTo>
                  <a:pt x="19764" y="7920"/>
                </a:moveTo>
                <a:cubicBezTo>
                  <a:pt x="19386" y="7560"/>
                  <a:pt x="19062" y="7380"/>
                  <a:pt x="18738" y="7380"/>
                </a:cubicBezTo>
                <a:cubicBezTo>
                  <a:pt x="18360" y="7380"/>
                  <a:pt x="18036" y="7650"/>
                  <a:pt x="17712" y="8190"/>
                </a:cubicBezTo>
                <a:cubicBezTo>
                  <a:pt x="17172" y="9360"/>
                  <a:pt x="17064" y="11610"/>
                  <a:pt x="16956" y="12780"/>
                </a:cubicBezTo>
                <a:cubicBezTo>
                  <a:pt x="16956" y="12780"/>
                  <a:pt x="16902" y="12870"/>
                  <a:pt x="16848" y="12870"/>
                </a:cubicBezTo>
                <a:cubicBezTo>
                  <a:pt x="16794" y="12870"/>
                  <a:pt x="16686" y="12960"/>
                  <a:pt x="16632" y="13050"/>
                </a:cubicBezTo>
                <a:cubicBezTo>
                  <a:pt x="16956" y="13590"/>
                  <a:pt x="17010" y="14580"/>
                  <a:pt x="17064" y="15480"/>
                </a:cubicBezTo>
                <a:cubicBezTo>
                  <a:pt x="17118" y="16200"/>
                  <a:pt x="17118" y="16920"/>
                  <a:pt x="17280" y="17460"/>
                </a:cubicBezTo>
                <a:cubicBezTo>
                  <a:pt x="17334" y="17460"/>
                  <a:pt x="17442" y="17460"/>
                  <a:pt x="17550" y="17460"/>
                </a:cubicBezTo>
                <a:cubicBezTo>
                  <a:pt x="17658" y="17460"/>
                  <a:pt x="17712" y="17460"/>
                  <a:pt x="17766" y="17460"/>
                </a:cubicBezTo>
                <a:cubicBezTo>
                  <a:pt x="17874" y="17460"/>
                  <a:pt x="17982" y="17460"/>
                  <a:pt x="18090" y="17550"/>
                </a:cubicBezTo>
                <a:cubicBezTo>
                  <a:pt x="17874" y="16650"/>
                  <a:pt x="17766" y="15480"/>
                  <a:pt x="17820" y="13860"/>
                </a:cubicBezTo>
                <a:cubicBezTo>
                  <a:pt x="18684" y="13500"/>
                  <a:pt x="19440" y="12510"/>
                  <a:pt x="19764" y="11250"/>
                </a:cubicBezTo>
                <a:cubicBezTo>
                  <a:pt x="19980" y="10530"/>
                  <a:pt x="20142" y="9270"/>
                  <a:pt x="19764" y="79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91" name="Freeform 75"/>
          <p:cNvSpPr/>
          <p:nvPr/>
        </p:nvSpPr>
        <p:spPr>
          <a:xfrm>
            <a:off x="14630400" y="1177290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56" y="21600"/>
                </a:moveTo>
                <a:cubicBezTo>
                  <a:pt x="16488" y="19296"/>
                  <a:pt x="16488" y="19296"/>
                  <a:pt x="16488" y="19296"/>
                </a:cubicBezTo>
                <a:cubicBezTo>
                  <a:pt x="13320" y="21600"/>
                  <a:pt x="13320" y="21600"/>
                  <a:pt x="13320" y="21600"/>
                </a:cubicBezTo>
                <a:cubicBezTo>
                  <a:pt x="14544" y="17928"/>
                  <a:pt x="14544" y="17928"/>
                  <a:pt x="14544" y="17928"/>
                </a:cubicBezTo>
                <a:cubicBezTo>
                  <a:pt x="11376" y="15624"/>
                  <a:pt x="11376" y="15624"/>
                  <a:pt x="11376" y="15624"/>
                </a:cubicBezTo>
                <a:cubicBezTo>
                  <a:pt x="15264" y="15624"/>
                  <a:pt x="15264" y="15624"/>
                  <a:pt x="15264" y="15624"/>
                </a:cubicBezTo>
                <a:cubicBezTo>
                  <a:pt x="16488" y="11880"/>
                  <a:pt x="16488" y="11880"/>
                  <a:pt x="16488" y="11880"/>
                </a:cubicBezTo>
                <a:cubicBezTo>
                  <a:pt x="17712" y="15624"/>
                  <a:pt x="17712" y="15624"/>
                  <a:pt x="17712" y="15624"/>
                </a:cubicBezTo>
                <a:cubicBezTo>
                  <a:pt x="21600" y="15624"/>
                  <a:pt x="21600" y="15624"/>
                  <a:pt x="21600" y="15624"/>
                </a:cubicBezTo>
                <a:cubicBezTo>
                  <a:pt x="18432" y="17928"/>
                  <a:pt x="18432" y="17928"/>
                  <a:pt x="18432" y="17928"/>
                </a:cubicBezTo>
                <a:cubicBezTo>
                  <a:pt x="19656" y="21600"/>
                  <a:pt x="19656" y="21600"/>
                  <a:pt x="19656" y="21600"/>
                </a:cubicBezTo>
                <a:close/>
                <a:moveTo>
                  <a:pt x="13608" y="18216"/>
                </a:moveTo>
                <a:cubicBezTo>
                  <a:pt x="12960" y="17712"/>
                  <a:pt x="9000" y="14832"/>
                  <a:pt x="9000" y="14832"/>
                </a:cubicBezTo>
                <a:cubicBezTo>
                  <a:pt x="9000" y="14832"/>
                  <a:pt x="13896" y="14832"/>
                  <a:pt x="14688" y="14832"/>
                </a:cubicBezTo>
                <a:cubicBezTo>
                  <a:pt x="14976" y="14040"/>
                  <a:pt x="16488" y="9432"/>
                  <a:pt x="16488" y="9432"/>
                </a:cubicBezTo>
                <a:cubicBezTo>
                  <a:pt x="16488" y="9432"/>
                  <a:pt x="18000" y="14040"/>
                  <a:pt x="18288" y="14832"/>
                </a:cubicBezTo>
                <a:cubicBezTo>
                  <a:pt x="18648" y="14832"/>
                  <a:pt x="20016" y="14832"/>
                  <a:pt x="21312" y="14832"/>
                </a:cubicBezTo>
                <a:cubicBezTo>
                  <a:pt x="16488" y="0"/>
                  <a:pt x="16488" y="0"/>
                  <a:pt x="16488" y="0"/>
                </a:cubicBezTo>
                <a:cubicBezTo>
                  <a:pt x="12600" y="11952"/>
                  <a:pt x="12600" y="11952"/>
                  <a:pt x="12600" y="11952"/>
                </a:cubicBezTo>
                <a:cubicBezTo>
                  <a:pt x="0" y="11952"/>
                  <a:pt x="0" y="11952"/>
                  <a:pt x="0" y="11952"/>
                </a:cubicBezTo>
                <a:cubicBezTo>
                  <a:pt x="12672" y="21168"/>
                  <a:pt x="12672" y="21168"/>
                  <a:pt x="12672" y="21168"/>
                </a:cubicBezTo>
                <a:cubicBezTo>
                  <a:pt x="13104" y="19872"/>
                  <a:pt x="13464" y="18576"/>
                  <a:pt x="13608" y="1821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92" name="Freeform 76"/>
          <p:cNvSpPr/>
          <p:nvPr/>
        </p:nvSpPr>
        <p:spPr>
          <a:xfrm>
            <a:off x="16538576" y="1085850"/>
            <a:ext cx="84137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576" y="14616"/>
                </a:moveTo>
                <a:cubicBezTo>
                  <a:pt x="18576" y="13752"/>
                  <a:pt x="19296" y="13104"/>
                  <a:pt x="20088" y="13104"/>
                </a:cubicBezTo>
                <a:cubicBezTo>
                  <a:pt x="20952" y="13104"/>
                  <a:pt x="21600" y="13752"/>
                  <a:pt x="21600" y="14616"/>
                </a:cubicBezTo>
                <a:cubicBezTo>
                  <a:pt x="21600" y="15408"/>
                  <a:pt x="20952" y="16128"/>
                  <a:pt x="20088" y="16128"/>
                </a:cubicBezTo>
                <a:cubicBezTo>
                  <a:pt x="19296" y="16128"/>
                  <a:pt x="18576" y="15408"/>
                  <a:pt x="18576" y="14616"/>
                </a:cubicBezTo>
                <a:close/>
                <a:moveTo>
                  <a:pt x="20088" y="8424"/>
                </a:moveTo>
                <a:cubicBezTo>
                  <a:pt x="20952" y="8424"/>
                  <a:pt x="21600" y="7704"/>
                  <a:pt x="21600" y="6912"/>
                </a:cubicBezTo>
                <a:cubicBezTo>
                  <a:pt x="21600" y="6048"/>
                  <a:pt x="20952" y="5400"/>
                  <a:pt x="20088" y="5400"/>
                </a:cubicBezTo>
                <a:cubicBezTo>
                  <a:pt x="19296" y="5400"/>
                  <a:pt x="18576" y="6048"/>
                  <a:pt x="18576" y="6912"/>
                </a:cubicBezTo>
                <a:cubicBezTo>
                  <a:pt x="18576" y="7704"/>
                  <a:pt x="19296" y="8424"/>
                  <a:pt x="20088" y="8424"/>
                </a:cubicBezTo>
                <a:close/>
                <a:moveTo>
                  <a:pt x="14400" y="8712"/>
                </a:moveTo>
                <a:cubicBezTo>
                  <a:pt x="14400" y="9576"/>
                  <a:pt x="15048" y="10224"/>
                  <a:pt x="15912" y="10224"/>
                </a:cubicBezTo>
                <a:cubicBezTo>
                  <a:pt x="16704" y="10224"/>
                  <a:pt x="17424" y="9576"/>
                  <a:pt x="17424" y="8712"/>
                </a:cubicBezTo>
                <a:cubicBezTo>
                  <a:pt x="17424" y="7920"/>
                  <a:pt x="16704" y="7200"/>
                  <a:pt x="15912" y="7200"/>
                </a:cubicBezTo>
                <a:cubicBezTo>
                  <a:pt x="15048" y="7200"/>
                  <a:pt x="14400" y="7920"/>
                  <a:pt x="14400" y="8712"/>
                </a:cubicBezTo>
                <a:close/>
                <a:moveTo>
                  <a:pt x="6912" y="18648"/>
                </a:moveTo>
                <a:cubicBezTo>
                  <a:pt x="6048" y="18648"/>
                  <a:pt x="5400" y="19296"/>
                  <a:pt x="5400" y="20088"/>
                </a:cubicBezTo>
                <a:cubicBezTo>
                  <a:pt x="5400" y="20952"/>
                  <a:pt x="6048" y="21600"/>
                  <a:pt x="6912" y="21600"/>
                </a:cubicBezTo>
                <a:cubicBezTo>
                  <a:pt x="7704" y="21600"/>
                  <a:pt x="8424" y="20952"/>
                  <a:pt x="8424" y="20088"/>
                </a:cubicBezTo>
                <a:cubicBezTo>
                  <a:pt x="8424" y="19296"/>
                  <a:pt x="7704" y="18648"/>
                  <a:pt x="6912" y="18648"/>
                </a:cubicBezTo>
                <a:close/>
                <a:moveTo>
                  <a:pt x="12888" y="7200"/>
                </a:moveTo>
                <a:cubicBezTo>
                  <a:pt x="13680" y="7200"/>
                  <a:pt x="14400" y="6552"/>
                  <a:pt x="14400" y="5688"/>
                </a:cubicBezTo>
                <a:cubicBezTo>
                  <a:pt x="14400" y="4896"/>
                  <a:pt x="13680" y="4248"/>
                  <a:pt x="12888" y="4248"/>
                </a:cubicBezTo>
                <a:cubicBezTo>
                  <a:pt x="12024" y="4248"/>
                  <a:pt x="11376" y="4896"/>
                  <a:pt x="11376" y="5688"/>
                </a:cubicBezTo>
                <a:cubicBezTo>
                  <a:pt x="11376" y="6552"/>
                  <a:pt x="12024" y="7200"/>
                  <a:pt x="12888" y="7200"/>
                </a:cubicBezTo>
                <a:close/>
                <a:moveTo>
                  <a:pt x="15912" y="11304"/>
                </a:moveTo>
                <a:cubicBezTo>
                  <a:pt x="15048" y="11304"/>
                  <a:pt x="14400" y="12024"/>
                  <a:pt x="14400" y="12816"/>
                </a:cubicBezTo>
                <a:cubicBezTo>
                  <a:pt x="14400" y="13680"/>
                  <a:pt x="15048" y="14328"/>
                  <a:pt x="15912" y="14328"/>
                </a:cubicBezTo>
                <a:cubicBezTo>
                  <a:pt x="16704" y="14328"/>
                  <a:pt x="17424" y="13680"/>
                  <a:pt x="17424" y="12816"/>
                </a:cubicBezTo>
                <a:cubicBezTo>
                  <a:pt x="17424" y="12024"/>
                  <a:pt x="16704" y="11304"/>
                  <a:pt x="15912" y="11304"/>
                </a:cubicBezTo>
                <a:close/>
                <a:moveTo>
                  <a:pt x="8784" y="14328"/>
                </a:moveTo>
                <a:cubicBezTo>
                  <a:pt x="7920" y="14328"/>
                  <a:pt x="7272" y="14976"/>
                  <a:pt x="7272" y="15840"/>
                </a:cubicBezTo>
                <a:cubicBezTo>
                  <a:pt x="7272" y="16632"/>
                  <a:pt x="7920" y="17352"/>
                  <a:pt x="8784" y="17352"/>
                </a:cubicBezTo>
                <a:cubicBezTo>
                  <a:pt x="9576" y="17352"/>
                  <a:pt x="10296" y="16632"/>
                  <a:pt x="10296" y="15840"/>
                </a:cubicBezTo>
                <a:cubicBezTo>
                  <a:pt x="10296" y="14976"/>
                  <a:pt x="9576" y="14328"/>
                  <a:pt x="8784" y="14328"/>
                </a:cubicBezTo>
                <a:close/>
                <a:moveTo>
                  <a:pt x="14760" y="18648"/>
                </a:moveTo>
                <a:cubicBezTo>
                  <a:pt x="13896" y="18648"/>
                  <a:pt x="13248" y="19296"/>
                  <a:pt x="13248" y="20088"/>
                </a:cubicBezTo>
                <a:cubicBezTo>
                  <a:pt x="13248" y="20952"/>
                  <a:pt x="13896" y="21600"/>
                  <a:pt x="14760" y="21600"/>
                </a:cubicBezTo>
                <a:cubicBezTo>
                  <a:pt x="15552" y="21600"/>
                  <a:pt x="16272" y="20952"/>
                  <a:pt x="16272" y="20088"/>
                </a:cubicBezTo>
                <a:cubicBezTo>
                  <a:pt x="16272" y="19296"/>
                  <a:pt x="15552" y="18648"/>
                  <a:pt x="14760" y="18648"/>
                </a:cubicBezTo>
                <a:close/>
                <a:moveTo>
                  <a:pt x="14760" y="3024"/>
                </a:moveTo>
                <a:cubicBezTo>
                  <a:pt x="15552" y="3024"/>
                  <a:pt x="16272" y="2376"/>
                  <a:pt x="16272" y="1512"/>
                </a:cubicBezTo>
                <a:cubicBezTo>
                  <a:pt x="16272" y="720"/>
                  <a:pt x="15552" y="0"/>
                  <a:pt x="14760" y="0"/>
                </a:cubicBezTo>
                <a:cubicBezTo>
                  <a:pt x="13896" y="0"/>
                  <a:pt x="13248" y="720"/>
                  <a:pt x="13248" y="1512"/>
                </a:cubicBezTo>
                <a:cubicBezTo>
                  <a:pt x="13248" y="2376"/>
                  <a:pt x="13896" y="3024"/>
                  <a:pt x="14760" y="3024"/>
                </a:cubicBezTo>
                <a:close/>
                <a:moveTo>
                  <a:pt x="5760" y="14328"/>
                </a:moveTo>
                <a:cubicBezTo>
                  <a:pt x="6552" y="14328"/>
                  <a:pt x="7272" y="13680"/>
                  <a:pt x="7272" y="12816"/>
                </a:cubicBezTo>
                <a:cubicBezTo>
                  <a:pt x="7272" y="12024"/>
                  <a:pt x="6552" y="11304"/>
                  <a:pt x="5760" y="11304"/>
                </a:cubicBezTo>
                <a:cubicBezTo>
                  <a:pt x="4896" y="11304"/>
                  <a:pt x="4248" y="12024"/>
                  <a:pt x="4248" y="12816"/>
                </a:cubicBezTo>
                <a:cubicBezTo>
                  <a:pt x="4248" y="13680"/>
                  <a:pt x="4896" y="14328"/>
                  <a:pt x="5760" y="14328"/>
                </a:cubicBezTo>
                <a:close/>
                <a:moveTo>
                  <a:pt x="1512" y="8424"/>
                </a:moveTo>
                <a:cubicBezTo>
                  <a:pt x="2376" y="8424"/>
                  <a:pt x="3024" y="7704"/>
                  <a:pt x="3024" y="6912"/>
                </a:cubicBezTo>
                <a:cubicBezTo>
                  <a:pt x="3024" y="6048"/>
                  <a:pt x="2376" y="5400"/>
                  <a:pt x="1512" y="5400"/>
                </a:cubicBezTo>
                <a:cubicBezTo>
                  <a:pt x="720" y="5400"/>
                  <a:pt x="0" y="6048"/>
                  <a:pt x="0" y="6912"/>
                </a:cubicBezTo>
                <a:cubicBezTo>
                  <a:pt x="0" y="7704"/>
                  <a:pt x="720" y="8424"/>
                  <a:pt x="1512" y="8424"/>
                </a:cubicBezTo>
                <a:close/>
                <a:moveTo>
                  <a:pt x="1512" y="16128"/>
                </a:moveTo>
                <a:cubicBezTo>
                  <a:pt x="2376" y="16128"/>
                  <a:pt x="3024" y="15408"/>
                  <a:pt x="3024" y="14616"/>
                </a:cubicBezTo>
                <a:cubicBezTo>
                  <a:pt x="3024" y="13752"/>
                  <a:pt x="2376" y="13104"/>
                  <a:pt x="1512" y="13104"/>
                </a:cubicBezTo>
                <a:cubicBezTo>
                  <a:pt x="720" y="13104"/>
                  <a:pt x="0" y="13752"/>
                  <a:pt x="0" y="14616"/>
                </a:cubicBezTo>
                <a:cubicBezTo>
                  <a:pt x="0" y="15408"/>
                  <a:pt x="720" y="16128"/>
                  <a:pt x="1512" y="16128"/>
                </a:cubicBezTo>
                <a:close/>
                <a:moveTo>
                  <a:pt x="5760" y="10224"/>
                </a:moveTo>
                <a:cubicBezTo>
                  <a:pt x="6552" y="10224"/>
                  <a:pt x="7272" y="9576"/>
                  <a:pt x="7272" y="8712"/>
                </a:cubicBezTo>
                <a:cubicBezTo>
                  <a:pt x="7272" y="7920"/>
                  <a:pt x="6552" y="7200"/>
                  <a:pt x="5760" y="7200"/>
                </a:cubicBezTo>
                <a:cubicBezTo>
                  <a:pt x="4896" y="7200"/>
                  <a:pt x="4248" y="7920"/>
                  <a:pt x="4248" y="8712"/>
                </a:cubicBezTo>
                <a:cubicBezTo>
                  <a:pt x="4248" y="9576"/>
                  <a:pt x="4896" y="10224"/>
                  <a:pt x="5760" y="10224"/>
                </a:cubicBezTo>
                <a:close/>
                <a:moveTo>
                  <a:pt x="12888" y="17352"/>
                </a:moveTo>
                <a:cubicBezTo>
                  <a:pt x="13680" y="17352"/>
                  <a:pt x="14400" y="16632"/>
                  <a:pt x="14400" y="15840"/>
                </a:cubicBezTo>
                <a:cubicBezTo>
                  <a:pt x="14400" y="14976"/>
                  <a:pt x="13680" y="14328"/>
                  <a:pt x="12888" y="14328"/>
                </a:cubicBezTo>
                <a:cubicBezTo>
                  <a:pt x="12024" y="14328"/>
                  <a:pt x="11376" y="14976"/>
                  <a:pt x="11376" y="15840"/>
                </a:cubicBezTo>
                <a:cubicBezTo>
                  <a:pt x="11376" y="16632"/>
                  <a:pt x="12024" y="17352"/>
                  <a:pt x="12888" y="17352"/>
                </a:cubicBezTo>
                <a:close/>
                <a:moveTo>
                  <a:pt x="7272" y="5688"/>
                </a:moveTo>
                <a:cubicBezTo>
                  <a:pt x="7272" y="6552"/>
                  <a:pt x="7920" y="7200"/>
                  <a:pt x="8784" y="7200"/>
                </a:cubicBezTo>
                <a:cubicBezTo>
                  <a:pt x="9576" y="7200"/>
                  <a:pt x="10296" y="6552"/>
                  <a:pt x="10296" y="5688"/>
                </a:cubicBezTo>
                <a:cubicBezTo>
                  <a:pt x="10296" y="4896"/>
                  <a:pt x="9576" y="4248"/>
                  <a:pt x="8784" y="4248"/>
                </a:cubicBezTo>
                <a:cubicBezTo>
                  <a:pt x="7920" y="4248"/>
                  <a:pt x="7272" y="4896"/>
                  <a:pt x="7272" y="5688"/>
                </a:cubicBezTo>
                <a:close/>
                <a:moveTo>
                  <a:pt x="6912" y="3024"/>
                </a:moveTo>
                <a:cubicBezTo>
                  <a:pt x="7704" y="3024"/>
                  <a:pt x="8424" y="2376"/>
                  <a:pt x="8424" y="1512"/>
                </a:cubicBezTo>
                <a:cubicBezTo>
                  <a:pt x="8424" y="720"/>
                  <a:pt x="7704" y="0"/>
                  <a:pt x="6912" y="0"/>
                </a:cubicBezTo>
                <a:cubicBezTo>
                  <a:pt x="6048" y="0"/>
                  <a:pt x="5400" y="720"/>
                  <a:pt x="5400" y="1512"/>
                </a:cubicBezTo>
                <a:cubicBezTo>
                  <a:pt x="5400" y="2376"/>
                  <a:pt x="6048" y="3024"/>
                  <a:pt x="6912" y="302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93" name="Freeform 77"/>
          <p:cNvSpPr/>
          <p:nvPr/>
        </p:nvSpPr>
        <p:spPr>
          <a:xfrm>
            <a:off x="16583026" y="2286000"/>
            <a:ext cx="743010" cy="8487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10" h="21546" extrusionOk="0">
                <a:moveTo>
                  <a:pt x="6090" y="10262"/>
                </a:moveTo>
                <a:cubicBezTo>
                  <a:pt x="4466" y="11769"/>
                  <a:pt x="2517" y="13060"/>
                  <a:pt x="812" y="14424"/>
                </a:cubicBezTo>
                <a:cubicBezTo>
                  <a:pt x="487" y="14280"/>
                  <a:pt x="244" y="14065"/>
                  <a:pt x="0" y="13778"/>
                </a:cubicBezTo>
                <a:cubicBezTo>
                  <a:pt x="1868" y="12486"/>
                  <a:pt x="3573" y="11051"/>
                  <a:pt x="5359" y="9688"/>
                </a:cubicBezTo>
                <a:cubicBezTo>
                  <a:pt x="5603" y="9831"/>
                  <a:pt x="5847" y="10047"/>
                  <a:pt x="6090" y="10262"/>
                </a:cubicBezTo>
                <a:close/>
                <a:moveTo>
                  <a:pt x="15672" y="10047"/>
                </a:moveTo>
                <a:cubicBezTo>
                  <a:pt x="15591" y="10262"/>
                  <a:pt x="15266" y="10334"/>
                  <a:pt x="15104" y="10549"/>
                </a:cubicBezTo>
                <a:cubicBezTo>
                  <a:pt x="16971" y="11984"/>
                  <a:pt x="18758" y="13348"/>
                  <a:pt x="20788" y="14639"/>
                </a:cubicBezTo>
                <a:cubicBezTo>
                  <a:pt x="20950" y="14496"/>
                  <a:pt x="21275" y="14352"/>
                  <a:pt x="21356" y="14065"/>
                </a:cubicBezTo>
                <a:cubicBezTo>
                  <a:pt x="19408" y="12773"/>
                  <a:pt x="17702" y="11266"/>
                  <a:pt x="15672" y="10047"/>
                </a:cubicBezTo>
                <a:close/>
                <a:moveTo>
                  <a:pt x="5116" y="3445"/>
                </a:moveTo>
                <a:cubicBezTo>
                  <a:pt x="3735" y="3445"/>
                  <a:pt x="1786" y="3445"/>
                  <a:pt x="0" y="3445"/>
                </a:cubicBezTo>
                <a:cubicBezTo>
                  <a:pt x="0" y="3660"/>
                  <a:pt x="0" y="3947"/>
                  <a:pt x="0" y="4162"/>
                </a:cubicBezTo>
                <a:cubicBezTo>
                  <a:pt x="1624" y="4306"/>
                  <a:pt x="3492" y="4234"/>
                  <a:pt x="5197" y="4234"/>
                </a:cubicBezTo>
                <a:cubicBezTo>
                  <a:pt x="5684" y="7535"/>
                  <a:pt x="7146" y="9903"/>
                  <a:pt x="10556" y="10549"/>
                </a:cubicBezTo>
                <a:cubicBezTo>
                  <a:pt x="10556" y="12343"/>
                  <a:pt x="10556" y="14065"/>
                  <a:pt x="10556" y="15859"/>
                </a:cubicBezTo>
                <a:cubicBezTo>
                  <a:pt x="5522" y="16218"/>
                  <a:pt x="1786" y="17725"/>
                  <a:pt x="650" y="21456"/>
                </a:cubicBezTo>
                <a:cubicBezTo>
                  <a:pt x="1543" y="21600"/>
                  <a:pt x="2761" y="21456"/>
                  <a:pt x="3735" y="21528"/>
                </a:cubicBezTo>
                <a:cubicBezTo>
                  <a:pt x="4791" y="19017"/>
                  <a:pt x="7065" y="17653"/>
                  <a:pt x="10556" y="17294"/>
                </a:cubicBezTo>
                <a:cubicBezTo>
                  <a:pt x="10556" y="18730"/>
                  <a:pt x="10556" y="20093"/>
                  <a:pt x="10556" y="21456"/>
                </a:cubicBezTo>
                <a:cubicBezTo>
                  <a:pt x="10719" y="21600"/>
                  <a:pt x="11206" y="21528"/>
                  <a:pt x="11531" y="21528"/>
                </a:cubicBezTo>
                <a:cubicBezTo>
                  <a:pt x="11612" y="20093"/>
                  <a:pt x="11450" y="18514"/>
                  <a:pt x="11612" y="17223"/>
                </a:cubicBezTo>
                <a:cubicBezTo>
                  <a:pt x="15672" y="17366"/>
                  <a:pt x="18352" y="18730"/>
                  <a:pt x="19489" y="21528"/>
                </a:cubicBezTo>
                <a:cubicBezTo>
                  <a:pt x="20138" y="21528"/>
                  <a:pt x="20788" y="21528"/>
                  <a:pt x="21438" y="21528"/>
                </a:cubicBezTo>
                <a:cubicBezTo>
                  <a:pt x="20301" y="17653"/>
                  <a:pt x="16484" y="16290"/>
                  <a:pt x="11531" y="15787"/>
                </a:cubicBezTo>
                <a:cubicBezTo>
                  <a:pt x="11531" y="14065"/>
                  <a:pt x="11531" y="12271"/>
                  <a:pt x="11531" y="10549"/>
                </a:cubicBezTo>
                <a:cubicBezTo>
                  <a:pt x="14779" y="9759"/>
                  <a:pt x="15997" y="7320"/>
                  <a:pt x="16565" y="4234"/>
                </a:cubicBezTo>
                <a:cubicBezTo>
                  <a:pt x="18189" y="4234"/>
                  <a:pt x="19814" y="4234"/>
                  <a:pt x="21438" y="4234"/>
                </a:cubicBezTo>
                <a:cubicBezTo>
                  <a:pt x="21600" y="4019"/>
                  <a:pt x="21438" y="3732"/>
                  <a:pt x="21438" y="3445"/>
                </a:cubicBezTo>
                <a:cubicBezTo>
                  <a:pt x="19651" y="3373"/>
                  <a:pt x="18352" y="3445"/>
                  <a:pt x="16484" y="3373"/>
                </a:cubicBezTo>
                <a:cubicBezTo>
                  <a:pt x="16484" y="2009"/>
                  <a:pt x="16241" y="933"/>
                  <a:pt x="15753" y="0"/>
                </a:cubicBezTo>
                <a:cubicBezTo>
                  <a:pt x="15185" y="0"/>
                  <a:pt x="14617" y="0"/>
                  <a:pt x="14129" y="0"/>
                </a:cubicBezTo>
                <a:cubicBezTo>
                  <a:pt x="14454" y="1005"/>
                  <a:pt x="14941" y="2153"/>
                  <a:pt x="14698" y="3445"/>
                </a:cubicBezTo>
                <a:cubicBezTo>
                  <a:pt x="12749" y="3301"/>
                  <a:pt x="9663" y="3588"/>
                  <a:pt x="7308" y="3301"/>
                </a:cubicBezTo>
                <a:cubicBezTo>
                  <a:pt x="7308" y="2009"/>
                  <a:pt x="7714" y="1005"/>
                  <a:pt x="7958" y="0"/>
                </a:cubicBezTo>
                <a:cubicBezTo>
                  <a:pt x="7308" y="0"/>
                  <a:pt x="6659" y="0"/>
                  <a:pt x="5928" y="0"/>
                </a:cubicBezTo>
                <a:cubicBezTo>
                  <a:pt x="5359" y="861"/>
                  <a:pt x="5278" y="2368"/>
                  <a:pt x="5116" y="3445"/>
                </a:cubicBezTo>
                <a:close/>
                <a:moveTo>
                  <a:pt x="7471" y="4234"/>
                </a:moveTo>
                <a:cubicBezTo>
                  <a:pt x="9907" y="4234"/>
                  <a:pt x="12262" y="4234"/>
                  <a:pt x="14698" y="4234"/>
                </a:cubicBezTo>
                <a:cubicBezTo>
                  <a:pt x="14454" y="6243"/>
                  <a:pt x="13642" y="8683"/>
                  <a:pt x="11693" y="9185"/>
                </a:cubicBezTo>
                <a:cubicBezTo>
                  <a:pt x="11206" y="9257"/>
                  <a:pt x="10800" y="9257"/>
                  <a:pt x="10313" y="9185"/>
                </a:cubicBezTo>
                <a:cubicBezTo>
                  <a:pt x="8445" y="8683"/>
                  <a:pt x="7714" y="6387"/>
                  <a:pt x="7389" y="4377"/>
                </a:cubicBezTo>
                <a:cubicBezTo>
                  <a:pt x="7389" y="4306"/>
                  <a:pt x="7389" y="4306"/>
                  <a:pt x="7471" y="423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94" name="Freeform 78"/>
          <p:cNvSpPr/>
          <p:nvPr/>
        </p:nvSpPr>
        <p:spPr>
          <a:xfrm>
            <a:off x="16398876" y="3463926"/>
            <a:ext cx="1120777" cy="8540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825"/>
                </a:move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lnTo>
                  <a:pt x="5262" y="21600"/>
                </a:lnTo>
                <a:lnTo>
                  <a:pt x="5262" y="6906"/>
                </a:lnTo>
                <a:lnTo>
                  <a:pt x="8199" y="6906"/>
                </a:lnTo>
                <a:lnTo>
                  <a:pt x="8199" y="21600"/>
                </a:lnTo>
                <a:lnTo>
                  <a:pt x="13401" y="21600"/>
                </a:lnTo>
                <a:lnTo>
                  <a:pt x="13401" y="6906"/>
                </a:lnTo>
                <a:lnTo>
                  <a:pt x="16460" y="6906"/>
                </a:lnTo>
                <a:lnTo>
                  <a:pt x="16460" y="21600"/>
                </a:lnTo>
                <a:lnTo>
                  <a:pt x="21600" y="21600"/>
                </a:lnTo>
                <a:lnTo>
                  <a:pt x="21600" y="68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95" name="Freeform 79"/>
          <p:cNvSpPr/>
          <p:nvPr/>
        </p:nvSpPr>
        <p:spPr>
          <a:xfrm>
            <a:off x="16643350" y="4660900"/>
            <a:ext cx="64452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955" y="15048"/>
                </a:moveTo>
                <a:cubicBezTo>
                  <a:pt x="9203" y="15048"/>
                  <a:pt x="8546" y="14904"/>
                  <a:pt x="7889" y="14616"/>
                </a:cubicBezTo>
                <a:cubicBezTo>
                  <a:pt x="8828" y="14832"/>
                  <a:pt x="9955" y="14760"/>
                  <a:pt x="10988" y="14472"/>
                </a:cubicBezTo>
                <a:cubicBezTo>
                  <a:pt x="12209" y="14112"/>
                  <a:pt x="13242" y="13392"/>
                  <a:pt x="13617" y="12672"/>
                </a:cubicBezTo>
                <a:cubicBezTo>
                  <a:pt x="13617" y="13968"/>
                  <a:pt x="12021" y="15048"/>
                  <a:pt x="9955" y="15048"/>
                </a:cubicBezTo>
                <a:close/>
                <a:moveTo>
                  <a:pt x="10518" y="16488"/>
                </a:moveTo>
                <a:cubicBezTo>
                  <a:pt x="13148" y="16488"/>
                  <a:pt x="15308" y="15264"/>
                  <a:pt x="15965" y="13536"/>
                </a:cubicBezTo>
                <a:cubicBezTo>
                  <a:pt x="15120" y="14832"/>
                  <a:pt x="13336" y="15768"/>
                  <a:pt x="11176" y="15984"/>
                </a:cubicBezTo>
                <a:cubicBezTo>
                  <a:pt x="9203" y="16200"/>
                  <a:pt x="7419" y="15768"/>
                  <a:pt x="6104" y="14976"/>
                </a:cubicBezTo>
                <a:cubicBezTo>
                  <a:pt x="7137" y="15912"/>
                  <a:pt x="8734" y="16488"/>
                  <a:pt x="10518" y="16488"/>
                </a:cubicBezTo>
                <a:close/>
                <a:moveTo>
                  <a:pt x="17562" y="11520"/>
                </a:moveTo>
                <a:cubicBezTo>
                  <a:pt x="17562" y="11664"/>
                  <a:pt x="17562" y="11808"/>
                  <a:pt x="17562" y="11952"/>
                </a:cubicBezTo>
                <a:cubicBezTo>
                  <a:pt x="17562" y="14904"/>
                  <a:pt x="14463" y="17352"/>
                  <a:pt x="10612" y="17352"/>
                </a:cubicBezTo>
                <a:cubicBezTo>
                  <a:pt x="7795" y="17352"/>
                  <a:pt x="5447" y="16056"/>
                  <a:pt x="4320" y="14256"/>
                </a:cubicBezTo>
                <a:cubicBezTo>
                  <a:pt x="5165" y="16416"/>
                  <a:pt x="7795" y="18000"/>
                  <a:pt x="10894" y="18000"/>
                </a:cubicBezTo>
                <a:cubicBezTo>
                  <a:pt x="14650" y="18000"/>
                  <a:pt x="17750" y="15624"/>
                  <a:pt x="17750" y="12744"/>
                </a:cubicBezTo>
                <a:cubicBezTo>
                  <a:pt x="17750" y="12312"/>
                  <a:pt x="17656" y="11952"/>
                  <a:pt x="17562" y="11520"/>
                </a:cubicBezTo>
                <a:close/>
                <a:moveTo>
                  <a:pt x="21600" y="13320"/>
                </a:moveTo>
                <a:cubicBezTo>
                  <a:pt x="21600" y="17856"/>
                  <a:pt x="16810" y="21600"/>
                  <a:pt x="10800" y="21600"/>
                </a:cubicBezTo>
                <a:cubicBezTo>
                  <a:pt x="4790" y="21600"/>
                  <a:pt x="0" y="17856"/>
                  <a:pt x="0" y="13320"/>
                </a:cubicBezTo>
                <a:cubicBezTo>
                  <a:pt x="0" y="9936"/>
                  <a:pt x="2630" y="6984"/>
                  <a:pt x="6480" y="5688"/>
                </a:cubicBezTo>
                <a:cubicBezTo>
                  <a:pt x="4414" y="1224"/>
                  <a:pt x="4414" y="1224"/>
                  <a:pt x="4414" y="1224"/>
                </a:cubicBezTo>
                <a:cubicBezTo>
                  <a:pt x="4226" y="720"/>
                  <a:pt x="4602" y="216"/>
                  <a:pt x="5259" y="72"/>
                </a:cubicBezTo>
                <a:cubicBezTo>
                  <a:pt x="5259" y="72"/>
                  <a:pt x="5259" y="72"/>
                  <a:pt x="5259" y="72"/>
                </a:cubicBezTo>
                <a:cubicBezTo>
                  <a:pt x="5447" y="0"/>
                  <a:pt x="5541" y="0"/>
                  <a:pt x="5635" y="0"/>
                </a:cubicBezTo>
                <a:cubicBezTo>
                  <a:pt x="6198" y="0"/>
                  <a:pt x="6668" y="288"/>
                  <a:pt x="6856" y="720"/>
                </a:cubicBezTo>
                <a:cubicBezTo>
                  <a:pt x="8264" y="5256"/>
                  <a:pt x="8264" y="5256"/>
                  <a:pt x="8264" y="5256"/>
                </a:cubicBezTo>
                <a:cubicBezTo>
                  <a:pt x="9016" y="5112"/>
                  <a:pt x="9955" y="4968"/>
                  <a:pt x="10800" y="4968"/>
                </a:cubicBezTo>
                <a:cubicBezTo>
                  <a:pt x="16810" y="4968"/>
                  <a:pt x="21600" y="8712"/>
                  <a:pt x="21600" y="13320"/>
                </a:cubicBezTo>
                <a:close/>
                <a:moveTo>
                  <a:pt x="19534" y="13320"/>
                </a:moveTo>
                <a:cubicBezTo>
                  <a:pt x="19534" y="9576"/>
                  <a:pt x="15590" y="6624"/>
                  <a:pt x="10800" y="6624"/>
                </a:cubicBezTo>
                <a:cubicBezTo>
                  <a:pt x="10049" y="6624"/>
                  <a:pt x="9391" y="6696"/>
                  <a:pt x="8734" y="6840"/>
                </a:cubicBezTo>
                <a:cubicBezTo>
                  <a:pt x="10330" y="12096"/>
                  <a:pt x="10330" y="12096"/>
                  <a:pt x="10330" y="12096"/>
                </a:cubicBezTo>
                <a:cubicBezTo>
                  <a:pt x="10518" y="12600"/>
                  <a:pt x="10424" y="13104"/>
                  <a:pt x="10237" y="13176"/>
                </a:cubicBezTo>
                <a:cubicBezTo>
                  <a:pt x="10237" y="13176"/>
                  <a:pt x="10237" y="13176"/>
                  <a:pt x="10143" y="13176"/>
                </a:cubicBezTo>
                <a:cubicBezTo>
                  <a:pt x="9955" y="13176"/>
                  <a:pt x="9579" y="12816"/>
                  <a:pt x="9391" y="12312"/>
                </a:cubicBezTo>
                <a:cubicBezTo>
                  <a:pt x="7137" y="7200"/>
                  <a:pt x="7137" y="7200"/>
                  <a:pt x="7137" y="7200"/>
                </a:cubicBezTo>
                <a:cubicBezTo>
                  <a:pt x="4132" y="8280"/>
                  <a:pt x="2066" y="10584"/>
                  <a:pt x="2066" y="13320"/>
                </a:cubicBezTo>
                <a:cubicBezTo>
                  <a:pt x="2066" y="16992"/>
                  <a:pt x="6010" y="20016"/>
                  <a:pt x="10800" y="20016"/>
                </a:cubicBezTo>
                <a:cubicBezTo>
                  <a:pt x="15590" y="20016"/>
                  <a:pt x="19534" y="16992"/>
                  <a:pt x="19534" y="133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96" name="Freeform 80"/>
          <p:cNvSpPr/>
          <p:nvPr/>
        </p:nvSpPr>
        <p:spPr>
          <a:xfrm>
            <a:off x="16398876" y="5883276"/>
            <a:ext cx="1120777" cy="768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5247"/>
                </a:moveTo>
                <a:cubicBezTo>
                  <a:pt x="21600" y="18741"/>
                  <a:pt x="19710" y="21600"/>
                  <a:pt x="17388" y="21600"/>
                </a:cubicBezTo>
                <a:cubicBezTo>
                  <a:pt x="4266" y="21600"/>
                  <a:pt x="4266" y="21600"/>
                  <a:pt x="4266" y="21600"/>
                </a:cubicBezTo>
                <a:cubicBezTo>
                  <a:pt x="1890" y="21600"/>
                  <a:pt x="0" y="18741"/>
                  <a:pt x="0" y="15247"/>
                </a:cubicBezTo>
                <a:cubicBezTo>
                  <a:pt x="0" y="12150"/>
                  <a:pt x="1566" y="9529"/>
                  <a:pt x="3564" y="9053"/>
                </a:cubicBezTo>
                <a:cubicBezTo>
                  <a:pt x="3564" y="8894"/>
                  <a:pt x="3564" y="8656"/>
                  <a:pt x="3564" y="8418"/>
                </a:cubicBezTo>
                <a:cubicBezTo>
                  <a:pt x="3564" y="6194"/>
                  <a:pt x="4752" y="4447"/>
                  <a:pt x="6210" y="4447"/>
                </a:cubicBezTo>
                <a:cubicBezTo>
                  <a:pt x="6912" y="4447"/>
                  <a:pt x="7506" y="4765"/>
                  <a:pt x="7992" y="5400"/>
                </a:cubicBezTo>
                <a:cubicBezTo>
                  <a:pt x="8802" y="2621"/>
                  <a:pt x="9882" y="0"/>
                  <a:pt x="12852" y="0"/>
                </a:cubicBezTo>
                <a:cubicBezTo>
                  <a:pt x="16524" y="0"/>
                  <a:pt x="18252" y="4209"/>
                  <a:pt x="18252" y="8576"/>
                </a:cubicBezTo>
                <a:cubicBezTo>
                  <a:pt x="18252" y="8735"/>
                  <a:pt x="18252" y="8974"/>
                  <a:pt x="18198" y="9132"/>
                </a:cubicBezTo>
                <a:cubicBezTo>
                  <a:pt x="20142" y="9688"/>
                  <a:pt x="21600" y="12229"/>
                  <a:pt x="21600" y="1524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97" name="Freeform 81"/>
          <p:cNvSpPr/>
          <p:nvPr/>
        </p:nvSpPr>
        <p:spPr>
          <a:xfrm>
            <a:off x="16484600" y="7023100"/>
            <a:ext cx="947599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6" h="21600" extrusionOk="0">
                <a:moveTo>
                  <a:pt x="0" y="12960"/>
                </a:moveTo>
                <a:cubicBezTo>
                  <a:pt x="378" y="9216"/>
                  <a:pt x="3086" y="7920"/>
                  <a:pt x="3527" y="7704"/>
                </a:cubicBezTo>
                <a:cubicBezTo>
                  <a:pt x="2834" y="7128"/>
                  <a:pt x="2393" y="6192"/>
                  <a:pt x="2393" y="5112"/>
                </a:cubicBezTo>
                <a:cubicBezTo>
                  <a:pt x="2393" y="3240"/>
                  <a:pt x="3715" y="1728"/>
                  <a:pt x="5353" y="1728"/>
                </a:cubicBezTo>
                <a:cubicBezTo>
                  <a:pt x="6990" y="1728"/>
                  <a:pt x="8376" y="3240"/>
                  <a:pt x="8376" y="5112"/>
                </a:cubicBezTo>
                <a:cubicBezTo>
                  <a:pt x="8376" y="6120"/>
                  <a:pt x="7935" y="7056"/>
                  <a:pt x="7242" y="7704"/>
                </a:cubicBezTo>
                <a:cubicBezTo>
                  <a:pt x="7809" y="7920"/>
                  <a:pt x="8376" y="8280"/>
                  <a:pt x="8879" y="8712"/>
                </a:cubicBezTo>
                <a:cubicBezTo>
                  <a:pt x="7557" y="9432"/>
                  <a:pt x="4723" y="11592"/>
                  <a:pt x="4282" y="16200"/>
                </a:cubicBezTo>
                <a:cubicBezTo>
                  <a:pt x="4282" y="16200"/>
                  <a:pt x="4282" y="16272"/>
                  <a:pt x="4282" y="16272"/>
                </a:cubicBezTo>
                <a:cubicBezTo>
                  <a:pt x="1763" y="16128"/>
                  <a:pt x="1511" y="15336"/>
                  <a:pt x="1511" y="15336"/>
                </a:cubicBezTo>
                <a:cubicBezTo>
                  <a:pt x="1511" y="15336"/>
                  <a:pt x="1511" y="15336"/>
                  <a:pt x="1511" y="15336"/>
                </a:cubicBezTo>
                <a:cubicBezTo>
                  <a:pt x="1322" y="15192"/>
                  <a:pt x="1197" y="14976"/>
                  <a:pt x="1134" y="14688"/>
                </a:cubicBezTo>
                <a:cubicBezTo>
                  <a:pt x="756" y="14616"/>
                  <a:pt x="567" y="14328"/>
                  <a:pt x="567" y="14328"/>
                </a:cubicBezTo>
                <a:cubicBezTo>
                  <a:pt x="567" y="14328"/>
                  <a:pt x="0" y="14112"/>
                  <a:pt x="0" y="12960"/>
                </a:cubicBezTo>
                <a:close/>
                <a:moveTo>
                  <a:pt x="10454" y="8784"/>
                </a:moveTo>
                <a:cubicBezTo>
                  <a:pt x="9887" y="9072"/>
                  <a:pt x="5857" y="11016"/>
                  <a:pt x="5353" y="16632"/>
                </a:cubicBezTo>
                <a:cubicBezTo>
                  <a:pt x="5290" y="18288"/>
                  <a:pt x="6108" y="18648"/>
                  <a:pt x="6108" y="18648"/>
                </a:cubicBezTo>
                <a:cubicBezTo>
                  <a:pt x="6108" y="18648"/>
                  <a:pt x="6108" y="18648"/>
                  <a:pt x="6108" y="18648"/>
                </a:cubicBezTo>
                <a:cubicBezTo>
                  <a:pt x="6108" y="18648"/>
                  <a:pt x="6486" y="19008"/>
                  <a:pt x="6990" y="19152"/>
                </a:cubicBezTo>
                <a:cubicBezTo>
                  <a:pt x="7116" y="19512"/>
                  <a:pt x="7305" y="19872"/>
                  <a:pt x="7557" y="20160"/>
                </a:cubicBezTo>
                <a:cubicBezTo>
                  <a:pt x="7557" y="20160"/>
                  <a:pt x="7557" y="20160"/>
                  <a:pt x="7557" y="20160"/>
                </a:cubicBezTo>
                <a:cubicBezTo>
                  <a:pt x="7557" y="20160"/>
                  <a:pt x="7935" y="21312"/>
                  <a:pt x="11902" y="21600"/>
                </a:cubicBezTo>
                <a:cubicBezTo>
                  <a:pt x="11965" y="21600"/>
                  <a:pt x="12028" y="21600"/>
                  <a:pt x="12091" y="21600"/>
                </a:cubicBezTo>
                <a:cubicBezTo>
                  <a:pt x="12469" y="21600"/>
                  <a:pt x="12784" y="21600"/>
                  <a:pt x="13099" y="21600"/>
                </a:cubicBezTo>
                <a:cubicBezTo>
                  <a:pt x="13224" y="21600"/>
                  <a:pt x="13350" y="21600"/>
                  <a:pt x="13476" y="21600"/>
                </a:cubicBezTo>
                <a:cubicBezTo>
                  <a:pt x="13854" y="21600"/>
                  <a:pt x="14232" y="21600"/>
                  <a:pt x="14610" y="21600"/>
                </a:cubicBezTo>
                <a:cubicBezTo>
                  <a:pt x="14736" y="21600"/>
                  <a:pt x="14799" y="21528"/>
                  <a:pt x="14925" y="21528"/>
                </a:cubicBezTo>
                <a:cubicBezTo>
                  <a:pt x="19018" y="21240"/>
                  <a:pt x="19459" y="19728"/>
                  <a:pt x="19459" y="19728"/>
                </a:cubicBezTo>
                <a:cubicBezTo>
                  <a:pt x="19459" y="19728"/>
                  <a:pt x="19459" y="19728"/>
                  <a:pt x="19459" y="19728"/>
                </a:cubicBezTo>
                <a:cubicBezTo>
                  <a:pt x="19585" y="19584"/>
                  <a:pt x="19648" y="19368"/>
                  <a:pt x="19711" y="19152"/>
                </a:cubicBezTo>
                <a:cubicBezTo>
                  <a:pt x="21600" y="18720"/>
                  <a:pt x="21474" y="16200"/>
                  <a:pt x="20907" y="14184"/>
                </a:cubicBezTo>
                <a:cubicBezTo>
                  <a:pt x="20089" y="11520"/>
                  <a:pt x="18136" y="9648"/>
                  <a:pt x="16058" y="8784"/>
                </a:cubicBezTo>
                <a:cubicBezTo>
                  <a:pt x="17066" y="7848"/>
                  <a:pt x="17696" y="6480"/>
                  <a:pt x="17696" y="4968"/>
                </a:cubicBezTo>
                <a:cubicBezTo>
                  <a:pt x="17696" y="2232"/>
                  <a:pt x="15680" y="0"/>
                  <a:pt x="13287" y="0"/>
                </a:cubicBezTo>
                <a:cubicBezTo>
                  <a:pt x="10831" y="0"/>
                  <a:pt x="8816" y="2232"/>
                  <a:pt x="8816" y="4968"/>
                </a:cubicBezTo>
                <a:cubicBezTo>
                  <a:pt x="8816" y="6480"/>
                  <a:pt x="9509" y="7920"/>
                  <a:pt x="10454" y="878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98" name="Freeform 82"/>
          <p:cNvSpPr/>
          <p:nvPr/>
        </p:nvSpPr>
        <p:spPr>
          <a:xfrm>
            <a:off x="16576676" y="8223250"/>
            <a:ext cx="768351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161" y="7200"/>
                </a:moveTo>
                <a:cubicBezTo>
                  <a:pt x="14032" y="7200"/>
                  <a:pt x="12219" y="5616"/>
                  <a:pt x="12219" y="3600"/>
                </a:cubicBezTo>
                <a:cubicBezTo>
                  <a:pt x="12219" y="1584"/>
                  <a:pt x="14032" y="0"/>
                  <a:pt x="16161" y="0"/>
                </a:cubicBezTo>
                <a:cubicBezTo>
                  <a:pt x="18368" y="0"/>
                  <a:pt x="20102" y="1584"/>
                  <a:pt x="20102" y="3600"/>
                </a:cubicBezTo>
                <a:cubicBezTo>
                  <a:pt x="20102" y="5616"/>
                  <a:pt x="18368" y="7200"/>
                  <a:pt x="16161" y="7200"/>
                </a:cubicBezTo>
                <a:close/>
                <a:moveTo>
                  <a:pt x="12928" y="10656"/>
                </a:moveTo>
                <a:cubicBezTo>
                  <a:pt x="12928" y="8712"/>
                  <a:pt x="11194" y="7056"/>
                  <a:pt x="8987" y="7056"/>
                </a:cubicBezTo>
                <a:cubicBezTo>
                  <a:pt x="6858" y="7056"/>
                  <a:pt x="5045" y="8712"/>
                  <a:pt x="5045" y="10656"/>
                </a:cubicBezTo>
                <a:cubicBezTo>
                  <a:pt x="5045" y="10728"/>
                  <a:pt x="5045" y="10800"/>
                  <a:pt x="5045" y="10944"/>
                </a:cubicBezTo>
                <a:cubicBezTo>
                  <a:pt x="5045" y="10944"/>
                  <a:pt x="5045" y="10944"/>
                  <a:pt x="5045" y="10944"/>
                </a:cubicBezTo>
                <a:cubicBezTo>
                  <a:pt x="5045" y="17136"/>
                  <a:pt x="5045" y="17136"/>
                  <a:pt x="5045" y="17136"/>
                </a:cubicBezTo>
                <a:cubicBezTo>
                  <a:pt x="12928" y="17136"/>
                  <a:pt x="12928" y="17136"/>
                  <a:pt x="12928" y="17136"/>
                </a:cubicBezTo>
                <a:cubicBezTo>
                  <a:pt x="12928" y="10944"/>
                  <a:pt x="12928" y="10944"/>
                  <a:pt x="12928" y="10944"/>
                </a:cubicBezTo>
                <a:cubicBezTo>
                  <a:pt x="12928" y="10944"/>
                  <a:pt x="12928" y="10944"/>
                  <a:pt x="12928" y="10944"/>
                </a:cubicBezTo>
                <a:cubicBezTo>
                  <a:pt x="12928" y="10800"/>
                  <a:pt x="12928" y="10728"/>
                  <a:pt x="12928" y="10656"/>
                </a:cubicBezTo>
                <a:close/>
                <a:moveTo>
                  <a:pt x="8987" y="6624"/>
                </a:moveTo>
                <a:cubicBezTo>
                  <a:pt x="10642" y="6624"/>
                  <a:pt x="11904" y="5400"/>
                  <a:pt x="11904" y="3960"/>
                </a:cubicBezTo>
                <a:cubicBezTo>
                  <a:pt x="11904" y="2520"/>
                  <a:pt x="10642" y="1296"/>
                  <a:pt x="8987" y="1296"/>
                </a:cubicBezTo>
                <a:cubicBezTo>
                  <a:pt x="7410" y="1296"/>
                  <a:pt x="6070" y="2520"/>
                  <a:pt x="6070" y="3960"/>
                </a:cubicBezTo>
                <a:cubicBezTo>
                  <a:pt x="6070" y="5400"/>
                  <a:pt x="7410" y="6624"/>
                  <a:pt x="8987" y="6624"/>
                </a:cubicBezTo>
                <a:close/>
                <a:moveTo>
                  <a:pt x="21600" y="12744"/>
                </a:moveTo>
                <a:cubicBezTo>
                  <a:pt x="21600" y="10080"/>
                  <a:pt x="19156" y="7848"/>
                  <a:pt x="16161" y="7848"/>
                </a:cubicBezTo>
                <a:cubicBezTo>
                  <a:pt x="13244" y="7848"/>
                  <a:pt x="10800" y="10080"/>
                  <a:pt x="10800" y="12744"/>
                </a:cubicBezTo>
                <a:cubicBezTo>
                  <a:pt x="10800" y="12888"/>
                  <a:pt x="10800" y="12960"/>
                  <a:pt x="10800" y="13104"/>
                </a:cubicBezTo>
                <a:cubicBezTo>
                  <a:pt x="10800" y="13104"/>
                  <a:pt x="10800" y="13104"/>
                  <a:pt x="10800" y="13104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3104"/>
                  <a:pt x="21600" y="13104"/>
                  <a:pt x="21600" y="13104"/>
                </a:cubicBezTo>
                <a:cubicBezTo>
                  <a:pt x="21521" y="13104"/>
                  <a:pt x="21521" y="13104"/>
                  <a:pt x="21521" y="13104"/>
                </a:cubicBezTo>
                <a:cubicBezTo>
                  <a:pt x="21600" y="12960"/>
                  <a:pt x="21600" y="12888"/>
                  <a:pt x="21600" y="12744"/>
                </a:cubicBezTo>
                <a:close/>
                <a:moveTo>
                  <a:pt x="3232" y="6696"/>
                </a:moveTo>
                <a:cubicBezTo>
                  <a:pt x="1498" y="6696"/>
                  <a:pt x="0" y="7992"/>
                  <a:pt x="0" y="9648"/>
                </a:cubicBezTo>
                <a:cubicBezTo>
                  <a:pt x="0" y="9720"/>
                  <a:pt x="0" y="9720"/>
                  <a:pt x="0" y="9792"/>
                </a:cubicBezTo>
                <a:cubicBezTo>
                  <a:pt x="0" y="9792"/>
                  <a:pt x="0" y="9792"/>
                  <a:pt x="0" y="9792"/>
                </a:cubicBezTo>
                <a:cubicBezTo>
                  <a:pt x="0" y="14904"/>
                  <a:pt x="0" y="14904"/>
                  <a:pt x="0" y="14904"/>
                </a:cubicBezTo>
                <a:cubicBezTo>
                  <a:pt x="6464" y="14904"/>
                  <a:pt x="6464" y="14904"/>
                  <a:pt x="6464" y="14904"/>
                </a:cubicBezTo>
                <a:cubicBezTo>
                  <a:pt x="6464" y="9792"/>
                  <a:pt x="6464" y="9792"/>
                  <a:pt x="6464" y="9792"/>
                </a:cubicBezTo>
                <a:cubicBezTo>
                  <a:pt x="6464" y="9792"/>
                  <a:pt x="6464" y="9792"/>
                  <a:pt x="6464" y="9792"/>
                </a:cubicBezTo>
                <a:cubicBezTo>
                  <a:pt x="6464" y="9720"/>
                  <a:pt x="6464" y="9720"/>
                  <a:pt x="6464" y="9648"/>
                </a:cubicBezTo>
                <a:cubicBezTo>
                  <a:pt x="6464" y="7992"/>
                  <a:pt x="5045" y="6696"/>
                  <a:pt x="3232" y="6696"/>
                </a:cubicBezTo>
                <a:close/>
                <a:moveTo>
                  <a:pt x="3232" y="6264"/>
                </a:moveTo>
                <a:cubicBezTo>
                  <a:pt x="4572" y="6264"/>
                  <a:pt x="5597" y="5328"/>
                  <a:pt x="5597" y="4104"/>
                </a:cubicBezTo>
                <a:cubicBezTo>
                  <a:pt x="5597" y="2952"/>
                  <a:pt x="4572" y="1944"/>
                  <a:pt x="3232" y="1944"/>
                </a:cubicBezTo>
                <a:cubicBezTo>
                  <a:pt x="1971" y="1944"/>
                  <a:pt x="867" y="2952"/>
                  <a:pt x="867" y="4104"/>
                </a:cubicBezTo>
                <a:cubicBezTo>
                  <a:pt x="867" y="5328"/>
                  <a:pt x="1971" y="6264"/>
                  <a:pt x="3232" y="626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699" name="Freeform 83"/>
          <p:cNvSpPr/>
          <p:nvPr/>
        </p:nvSpPr>
        <p:spPr>
          <a:xfrm>
            <a:off x="16398876" y="9648825"/>
            <a:ext cx="1120777" cy="361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2695"/>
                </a:move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lnTo>
                  <a:pt x="2815" y="0"/>
                </a:lnTo>
                <a:lnTo>
                  <a:pt x="2815" y="12695"/>
                </a:lnTo>
                <a:lnTo>
                  <a:pt x="18785" y="12695"/>
                </a:lnTo>
                <a:lnTo>
                  <a:pt x="18785" y="0"/>
                </a:lnTo>
                <a:lnTo>
                  <a:pt x="21600" y="0"/>
                </a:lnTo>
                <a:lnTo>
                  <a:pt x="21600" y="1269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00" name="Freeform 84"/>
          <p:cNvSpPr/>
          <p:nvPr/>
        </p:nvSpPr>
        <p:spPr>
          <a:xfrm>
            <a:off x="16735426" y="10598150"/>
            <a:ext cx="44132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45" y="13968"/>
                </a:moveTo>
                <a:cubicBezTo>
                  <a:pt x="17197" y="12096"/>
                  <a:pt x="17197" y="12096"/>
                  <a:pt x="17197" y="12096"/>
                </a:cubicBezTo>
                <a:cubicBezTo>
                  <a:pt x="17610" y="12240"/>
                  <a:pt x="18161" y="12312"/>
                  <a:pt x="18711" y="12312"/>
                </a:cubicBezTo>
                <a:cubicBezTo>
                  <a:pt x="20362" y="12312"/>
                  <a:pt x="21600" y="11592"/>
                  <a:pt x="21600" y="10800"/>
                </a:cubicBezTo>
                <a:cubicBezTo>
                  <a:pt x="21600" y="9936"/>
                  <a:pt x="20362" y="9216"/>
                  <a:pt x="18711" y="9216"/>
                </a:cubicBezTo>
                <a:cubicBezTo>
                  <a:pt x="17060" y="9216"/>
                  <a:pt x="15822" y="9936"/>
                  <a:pt x="15822" y="10800"/>
                </a:cubicBezTo>
                <a:cubicBezTo>
                  <a:pt x="15822" y="10872"/>
                  <a:pt x="15822" y="10872"/>
                  <a:pt x="15822" y="10944"/>
                </a:cubicBezTo>
                <a:cubicBezTo>
                  <a:pt x="12245" y="12312"/>
                  <a:pt x="12245" y="12312"/>
                  <a:pt x="12245" y="12312"/>
                </a:cubicBezTo>
                <a:cubicBezTo>
                  <a:pt x="12245" y="8064"/>
                  <a:pt x="12245" y="8064"/>
                  <a:pt x="12245" y="8064"/>
                </a:cubicBezTo>
                <a:cubicBezTo>
                  <a:pt x="17197" y="6192"/>
                  <a:pt x="17197" y="6192"/>
                  <a:pt x="17197" y="6192"/>
                </a:cubicBezTo>
                <a:cubicBezTo>
                  <a:pt x="17610" y="6336"/>
                  <a:pt x="18161" y="6408"/>
                  <a:pt x="18711" y="6408"/>
                </a:cubicBezTo>
                <a:cubicBezTo>
                  <a:pt x="20362" y="6408"/>
                  <a:pt x="21600" y="5760"/>
                  <a:pt x="21600" y="4896"/>
                </a:cubicBezTo>
                <a:cubicBezTo>
                  <a:pt x="21600" y="4032"/>
                  <a:pt x="20362" y="3384"/>
                  <a:pt x="18711" y="3384"/>
                </a:cubicBezTo>
                <a:cubicBezTo>
                  <a:pt x="17060" y="3384"/>
                  <a:pt x="15822" y="4032"/>
                  <a:pt x="15822" y="4896"/>
                </a:cubicBezTo>
                <a:cubicBezTo>
                  <a:pt x="15822" y="4968"/>
                  <a:pt x="15822" y="5040"/>
                  <a:pt x="15822" y="5112"/>
                </a:cubicBezTo>
                <a:cubicBezTo>
                  <a:pt x="12245" y="6480"/>
                  <a:pt x="12245" y="6480"/>
                  <a:pt x="12245" y="6480"/>
                </a:cubicBezTo>
                <a:cubicBezTo>
                  <a:pt x="12245" y="0"/>
                  <a:pt x="12245" y="0"/>
                  <a:pt x="12245" y="0"/>
                </a:cubicBezTo>
                <a:cubicBezTo>
                  <a:pt x="9355" y="0"/>
                  <a:pt x="9355" y="0"/>
                  <a:pt x="9355" y="0"/>
                </a:cubicBezTo>
                <a:cubicBezTo>
                  <a:pt x="9355" y="3384"/>
                  <a:pt x="9355" y="3384"/>
                  <a:pt x="9355" y="3384"/>
                </a:cubicBezTo>
                <a:cubicBezTo>
                  <a:pt x="5778" y="2016"/>
                  <a:pt x="5778" y="2016"/>
                  <a:pt x="5778" y="2016"/>
                </a:cubicBezTo>
                <a:cubicBezTo>
                  <a:pt x="5778" y="1944"/>
                  <a:pt x="5778" y="1872"/>
                  <a:pt x="5778" y="1728"/>
                </a:cubicBezTo>
                <a:cubicBezTo>
                  <a:pt x="5778" y="936"/>
                  <a:pt x="4540" y="216"/>
                  <a:pt x="2889" y="216"/>
                </a:cubicBezTo>
                <a:cubicBezTo>
                  <a:pt x="1238" y="216"/>
                  <a:pt x="0" y="936"/>
                  <a:pt x="0" y="1728"/>
                </a:cubicBezTo>
                <a:cubicBezTo>
                  <a:pt x="0" y="2592"/>
                  <a:pt x="1238" y="3312"/>
                  <a:pt x="2889" y="3312"/>
                </a:cubicBezTo>
                <a:cubicBezTo>
                  <a:pt x="3439" y="3312"/>
                  <a:pt x="3852" y="3240"/>
                  <a:pt x="4265" y="3096"/>
                </a:cubicBezTo>
                <a:cubicBezTo>
                  <a:pt x="9355" y="5040"/>
                  <a:pt x="9355" y="5040"/>
                  <a:pt x="9355" y="5040"/>
                </a:cubicBezTo>
                <a:cubicBezTo>
                  <a:pt x="9355" y="9288"/>
                  <a:pt x="9355" y="9288"/>
                  <a:pt x="9355" y="9288"/>
                </a:cubicBezTo>
                <a:cubicBezTo>
                  <a:pt x="5778" y="7920"/>
                  <a:pt x="5778" y="7920"/>
                  <a:pt x="5778" y="7920"/>
                </a:cubicBezTo>
                <a:cubicBezTo>
                  <a:pt x="5778" y="7848"/>
                  <a:pt x="5778" y="7776"/>
                  <a:pt x="5778" y="7632"/>
                </a:cubicBezTo>
                <a:cubicBezTo>
                  <a:pt x="5778" y="6840"/>
                  <a:pt x="4540" y="6120"/>
                  <a:pt x="2889" y="6120"/>
                </a:cubicBezTo>
                <a:cubicBezTo>
                  <a:pt x="1238" y="6120"/>
                  <a:pt x="0" y="6840"/>
                  <a:pt x="0" y="7632"/>
                </a:cubicBezTo>
                <a:cubicBezTo>
                  <a:pt x="0" y="8496"/>
                  <a:pt x="1238" y="9216"/>
                  <a:pt x="2889" y="9216"/>
                </a:cubicBezTo>
                <a:cubicBezTo>
                  <a:pt x="3439" y="9216"/>
                  <a:pt x="3852" y="9144"/>
                  <a:pt x="4403" y="9000"/>
                </a:cubicBezTo>
                <a:cubicBezTo>
                  <a:pt x="9355" y="10872"/>
                  <a:pt x="9355" y="10872"/>
                  <a:pt x="9355" y="10872"/>
                </a:cubicBezTo>
                <a:cubicBezTo>
                  <a:pt x="9355" y="15408"/>
                  <a:pt x="9355" y="15408"/>
                  <a:pt x="9355" y="15408"/>
                </a:cubicBezTo>
                <a:cubicBezTo>
                  <a:pt x="5778" y="14040"/>
                  <a:pt x="5778" y="14040"/>
                  <a:pt x="5778" y="14040"/>
                </a:cubicBezTo>
                <a:cubicBezTo>
                  <a:pt x="5778" y="13968"/>
                  <a:pt x="5778" y="13896"/>
                  <a:pt x="5778" y="13824"/>
                </a:cubicBezTo>
                <a:cubicBezTo>
                  <a:pt x="5778" y="12960"/>
                  <a:pt x="4540" y="12312"/>
                  <a:pt x="2889" y="12312"/>
                </a:cubicBezTo>
                <a:cubicBezTo>
                  <a:pt x="1238" y="12312"/>
                  <a:pt x="0" y="12960"/>
                  <a:pt x="0" y="13824"/>
                </a:cubicBezTo>
                <a:cubicBezTo>
                  <a:pt x="0" y="14688"/>
                  <a:pt x="1238" y="15336"/>
                  <a:pt x="2889" y="15336"/>
                </a:cubicBezTo>
                <a:cubicBezTo>
                  <a:pt x="3439" y="15336"/>
                  <a:pt x="3852" y="15264"/>
                  <a:pt x="4403" y="15120"/>
                </a:cubicBezTo>
                <a:cubicBezTo>
                  <a:pt x="9355" y="17064"/>
                  <a:pt x="9355" y="17064"/>
                  <a:pt x="9355" y="17064"/>
                </a:cubicBezTo>
                <a:cubicBezTo>
                  <a:pt x="9355" y="21600"/>
                  <a:pt x="9355" y="21600"/>
                  <a:pt x="9355" y="21600"/>
                </a:cubicBezTo>
                <a:cubicBezTo>
                  <a:pt x="9631" y="21600"/>
                  <a:pt x="9631" y="21600"/>
                  <a:pt x="9631" y="21600"/>
                </a:cubicBezTo>
                <a:cubicBezTo>
                  <a:pt x="12107" y="21600"/>
                  <a:pt x="12107" y="21600"/>
                  <a:pt x="12107" y="21600"/>
                </a:cubicBezTo>
                <a:cubicBezTo>
                  <a:pt x="12245" y="21600"/>
                  <a:pt x="12245" y="21600"/>
                  <a:pt x="12245" y="21600"/>
                </a:cubicBezTo>
                <a:cubicBezTo>
                  <a:pt x="12245" y="20088"/>
                  <a:pt x="12245" y="20088"/>
                  <a:pt x="12245" y="20088"/>
                </a:cubicBezTo>
                <a:cubicBezTo>
                  <a:pt x="17197" y="18216"/>
                  <a:pt x="17197" y="18216"/>
                  <a:pt x="17197" y="18216"/>
                </a:cubicBezTo>
                <a:cubicBezTo>
                  <a:pt x="17610" y="18360"/>
                  <a:pt x="18161" y="18504"/>
                  <a:pt x="18711" y="18504"/>
                </a:cubicBezTo>
                <a:cubicBezTo>
                  <a:pt x="20362" y="18504"/>
                  <a:pt x="21600" y="17784"/>
                  <a:pt x="21600" y="16920"/>
                </a:cubicBezTo>
                <a:cubicBezTo>
                  <a:pt x="21600" y="16128"/>
                  <a:pt x="20362" y="15408"/>
                  <a:pt x="18711" y="15408"/>
                </a:cubicBezTo>
                <a:cubicBezTo>
                  <a:pt x="17060" y="15408"/>
                  <a:pt x="15822" y="16128"/>
                  <a:pt x="15822" y="16920"/>
                </a:cubicBezTo>
                <a:cubicBezTo>
                  <a:pt x="15822" y="16992"/>
                  <a:pt x="15822" y="17064"/>
                  <a:pt x="15822" y="17136"/>
                </a:cubicBezTo>
                <a:cubicBezTo>
                  <a:pt x="12245" y="18504"/>
                  <a:pt x="12245" y="18504"/>
                  <a:pt x="12245" y="18504"/>
                </a:cubicBezTo>
                <a:cubicBezTo>
                  <a:pt x="12245" y="13968"/>
                  <a:pt x="12245" y="13968"/>
                  <a:pt x="12245" y="1396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01" name="Freeform 85"/>
          <p:cNvSpPr/>
          <p:nvPr/>
        </p:nvSpPr>
        <p:spPr>
          <a:xfrm>
            <a:off x="16640173" y="11784685"/>
            <a:ext cx="637481" cy="8496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94" h="20791" extrusionOk="0">
                <a:moveTo>
                  <a:pt x="19711" y="13782"/>
                </a:moveTo>
                <a:cubicBezTo>
                  <a:pt x="18306" y="12882"/>
                  <a:pt x="17955" y="7690"/>
                  <a:pt x="16550" y="4644"/>
                </a:cubicBezTo>
                <a:cubicBezTo>
                  <a:pt x="15233" y="1598"/>
                  <a:pt x="10755" y="1598"/>
                  <a:pt x="10053" y="1113"/>
                </a:cubicBezTo>
                <a:cubicBezTo>
                  <a:pt x="9438" y="629"/>
                  <a:pt x="8999" y="144"/>
                  <a:pt x="8999" y="144"/>
                </a:cubicBezTo>
                <a:cubicBezTo>
                  <a:pt x="8999" y="144"/>
                  <a:pt x="8911" y="75"/>
                  <a:pt x="8911" y="75"/>
                </a:cubicBezTo>
                <a:cubicBezTo>
                  <a:pt x="8648" y="-133"/>
                  <a:pt x="7858" y="144"/>
                  <a:pt x="7858" y="282"/>
                </a:cubicBezTo>
                <a:cubicBezTo>
                  <a:pt x="7858" y="421"/>
                  <a:pt x="7858" y="11636"/>
                  <a:pt x="7858" y="13367"/>
                </a:cubicBezTo>
                <a:cubicBezTo>
                  <a:pt x="7858" y="15029"/>
                  <a:pt x="5311" y="14336"/>
                  <a:pt x="2326" y="16067"/>
                </a:cubicBezTo>
                <a:cubicBezTo>
                  <a:pt x="43" y="17382"/>
                  <a:pt x="-396" y="18905"/>
                  <a:pt x="306" y="19875"/>
                </a:cubicBezTo>
                <a:cubicBezTo>
                  <a:pt x="921" y="20775"/>
                  <a:pt x="3467" y="21467"/>
                  <a:pt x="6453" y="19667"/>
                </a:cubicBezTo>
                <a:cubicBezTo>
                  <a:pt x="9175" y="18005"/>
                  <a:pt x="8911" y="15929"/>
                  <a:pt x="8911" y="15375"/>
                </a:cubicBezTo>
                <a:cubicBezTo>
                  <a:pt x="8911" y="14198"/>
                  <a:pt x="8911" y="2429"/>
                  <a:pt x="8911" y="2429"/>
                </a:cubicBezTo>
                <a:cubicBezTo>
                  <a:pt x="8911" y="2429"/>
                  <a:pt x="8911" y="1459"/>
                  <a:pt x="8911" y="767"/>
                </a:cubicBezTo>
                <a:cubicBezTo>
                  <a:pt x="8999" y="836"/>
                  <a:pt x="9087" y="975"/>
                  <a:pt x="9350" y="1321"/>
                </a:cubicBezTo>
                <a:cubicBezTo>
                  <a:pt x="10843" y="3190"/>
                  <a:pt x="9175" y="4921"/>
                  <a:pt x="11106" y="8521"/>
                </a:cubicBezTo>
                <a:cubicBezTo>
                  <a:pt x="13126" y="12467"/>
                  <a:pt x="21204" y="14613"/>
                  <a:pt x="19711" y="13782"/>
                </a:cubicBezTo>
                <a:close/>
                <a:moveTo>
                  <a:pt x="17780" y="12467"/>
                </a:moveTo>
                <a:cubicBezTo>
                  <a:pt x="17780" y="12467"/>
                  <a:pt x="15321" y="10113"/>
                  <a:pt x="14355" y="8105"/>
                </a:cubicBezTo>
                <a:cubicBezTo>
                  <a:pt x="13565" y="6375"/>
                  <a:pt x="12511" y="4298"/>
                  <a:pt x="11545" y="3259"/>
                </a:cubicBezTo>
                <a:cubicBezTo>
                  <a:pt x="10931" y="2567"/>
                  <a:pt x="10316" y="1944"/>
                  <a:pt x="10228" y="1736"/>
                </a:cubicBezTo>
                <a:cubicBezTo>
                  <a:pt x="10053" y="1598"/>
                  <a:pt x="10228" y="1667"/>
                  <a:pt x="10228" y="1667"/>
                </a:cubicBezTo>
                <a:cubicBezTo>
                  <a:pt x="10228" y="1667"/>
                  <a:pt x="10843" y="2290"/>
                  <a:pt x="11633" y="2982"/>
                </a:cubicBezTo>
                <a:cubicBezTo>
                  <a:pt x="12863" y="4229"/>
                  <a:pt x="13214" y="4852"/>
                  <a:pt x="14531" y="7621"/>
                </a:cubicBezTo>
                <a:cubicBezTo>
                  <a:pt x="14970" y="8521"/>
                  <a:pt x="15584" y="9698"/>
                  <a:pt x="16199" y="10459"/>
                </a:cubicBezTo>
                <a:cubicBezTo>
                  <a:pt x="17077" y="11567"/>
                  <a:pt x="17604" y="12190"/>
                  <a:pt x="17955" y="12536"/>
                </a:cubicBezTo>
                <a:cubicBezTo>
                  <a:pt x="17955" y="12536"/>
                  <a:pt x="17780" y="12467"/>
                  <a:pt x="17780" y="1246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02" name="Freeform 86"/>
          <p:cNvSpPr/>
          <p:nvPr/>
        </p:nvSpPr>
        <p:spPr>
          <a:xfrm>
            <a:off x="18404149" y="1098550"/>
            <a:ext cx="925254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6876" h="21600" extrusionOk="0">
                <a:moveTo>
                  <a:pt x="15238" y="8496"/>
                </a:moveTo>
                <a:cubicBezTo>
                  <a:pt x="13549" y="7200"/>
                  <a:pt x="11911" y="6408"/>
                  <a:pt x="10273" y="6120"/>
                </a:cubicBezTo>
                <a:cubicBezTo>
                  <a:pt x="10273" y="0"/>
                  <a:pt x="10273" y="0"/>
                  <a:pt x="10273" y="0"/>
                </a:cubicBezTo>
                <a:cubicBezTo>
                  <a:pt x="7714" y="2304"/>
                  <a:pt x="7714" y="2304"/>
                  <a:pt x="7714" y="2304"/>
                </a:cubicBezTo>
                <a:cubicBezTo>
                  <a:pt x="7714" y="6048"/>
                  <a:pt x="7714" y="6048"/>
                  <a:pt x="7714" y="6048"/>
                </a:cubicBezTo>
                <a:cubicBezTo>
                  <a:pt x="-169" y="6912"/>
                  <a:pt x="-4724" y="18432"/>
                  <a:pt x="7714" y="21600"/>
                </a:cubicBezTo>
                <a:cubicBezTo>
                  <a:pt x="10273" y="19296"/>
                  <a:pt x="10273" y="19296"/>
                  <a:pt x="10273" y="19296"/>
                </a:cubicBezTo>
                <a:cubicBezTo>
                  <a:pt x="10273" y="8568"/>
                  <a:pt x="10273" y="8568"/>
                  <a:pt x="10273" y="8568"/>
                </a:cubicBezTo>
                <a:cubicBezTo>
                  <a:pt x="11297" y="8784"/>
                  <a:pt x="12423" y="9288"/>
                  <a:pt x="13549" y="10008"/>
                </a:cubicBezTo>
                <a:cubicBezTo>
                  <a:pt x="12116" y="11304"/>
                  <a:pt x="12116" y="11304"/>
                  <a:pt x="12116" y="11304"/>
                </a:cubicBezTo>
                <a:cubicBezTo>
                  <a:pt x="16876" y="11304"/>
                  <a:pt x="16876" y="11304"/>
                  <a:pt x="16876" y="11304"/>
                </a:cubicBezTo>
                <a:cubicBezTo>
                  <a:pt x="16876" y="6912"/>
                  <a:pt x="16876" y="6912"/>
                  <a:pt x="16876" y="6912"/>
                </a:cubicBezTo>
                <a:lnTo>
                  <a:pt x="15238" y="8496"/>
                </a:lnTo>
                <a:close/>
                <a:moveTo>
                  <a:pt x="7714" y="8352"/>
                </a:moveTo>
                <a:cubicBezTo>
                  <a:pt x="7714" y="19296"/>
                  <a:pt x="7714" y="19296"/>
                  <a:pt x="7714" y="19296"/>
                </a:cubicBezTo>
                <a:cubicBezTo>
                  <a:pt x="36" y="17856"/>
                  <a:pt x="1776" y="9072"/>
                  <a:pt x="7714" y="835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03" name="Freeform 87"/>
          <p:cNvSpPr/>
          <p:nvPr/>
        </p:nvSpPr>
        <p:spPr>
          <a:xfrm>
            <a:off x="18446750" y="227330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24" y="0"/>
                  <a:pt x="0" y="4824"/>
                  <a:pt x="0" y="10800"/>
                </a:cubicBezTo>
                <a:cubicBezTo>
                  <a:pt x="0" y="16776"/>
                  <a:pt x="4824" y="21600"/>
                  <a:pt x="10800" y="21600"/>
                </a:cubicBezTo>
                <a:cubicBezTo>
                  <a:pt x="16776" y="21600"/>
                  <a:pt x="21600" y="16776"/>
                  <a:pt x="21600" y="10800"/>
                </a:cubicBezTo>
                <a:cubicBezTo>
                  <a:pt x="21600" y="4824"/>
                  <a:pt x="16776" y="0"/>
                  <a:pt x="10800" y="0"/>
                </a:cubicBezTo>
                <a:close/>
                <a:moveTo>
                  <a:pt x="10800" y="18216"/>
                </a:moveTo>
                <a:cubicBezTo>
                  <a:pt x="6768" y="18216"/>
                  <a:pt x="3456" y="14904"/>
                  <a:pt x="3456" y="10800"/>
                </a:cubicBezTo>
                <a:cubicBezTo>
                  <a:pt x="3456" y="6768"/>
                  <a:pt x="6768" y="3456"/>
                  <a:pt x="10800" y="3456"/>
                </a:cubicBezTo>
                <a:cubicBezTo>
                  <a:pt x="14904" y="3456"/>
                  <a:pt x="18216" y="6768"/>
                  <a:pt x="18216" y="10800"/>
                </a:cubicBezTo>
                <a:cubicBezTo>
                  <a:pt x="18216" y="14904"/>
                  <a:pt x="14904" y="18216"/>
                  <a:pt x="10800" y="1821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04" name="Freeform 88"/>
          <p:cNvSpPr/>
          <p:nvPr/>
        </p:nvSpPr>
        <p:spPr>
          <a:xfrm>
            <a:off x="18538826" y="3473450"/>
            <a:ext cx="65722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15" y="1728"/>
                </a:moveTo>
                <a:cubicBezTo>
                  <a:pt x="17262" y="576"/>
                  <a:pt x="14954" y="0"/>
                  <a:pt x="1190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92"/>
                  <a:pt x="0" y="792"/>
                  <a:pt x="0" y="792"/>
                </a:cubicBezTo>
                <a:cubicBezTo>
                  <a:pt x="3785" y="792"/>
                  <a:pt x="4338" y="1296"/>
                  <a:pt x="4338" y="4896"/>
                </a:cubicBezTo>
                <a:cubicBezTo>
                  <a:pt x="4338" y="16632"/>
                  <a:pt x="4338" y="16632"/>
                  <a:pt x="4338" y="16632"/>
                </a:cubicBezTo>
                <a:cubicBezTo>
                  <a:pt x="4338" y="20304"/>
                  <a:pt x="3785" y="20808"/>
                  <a:pt x="0" y="20808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2185" y="21600"/>
                  <a:pt x="12185" y="21600"/>
                  <a:pt x="12185" y="21600"/>
                </a:cubicBezTo>
                <a:cubicBezTo>
                  <a:pt x="12185" y="20808"/>
                  <a:pt x="12185" y="20808"/>
                  <a:pt x="12185" y="20808"/>
                </a:cubicBezTo>
                <a:cubicBezTo>
                  <a:pt x="8400" y="20808"/>
                  <a:pt x="7938" y="20304"/>
                  <a:pt x="7938" y="16632"/>
                </a:cubicBezTo>
                <a:cubicBezTo>
                  <a:pt x="7938" y="12096"/>
                  <a:pt x="7938" y="12096"/>
                  <a:pt x="7938" y="12096"/>
                </a:cubicBezTo>
                <a:cubicBezTo>
                  <a:pt x="11908" y="12096"/>
                  <a:pt x="11908" y="12096"/>
                  <a:pt x="11908" y="12096"/>
                </a:cubicBezTo>
                <a:cubicBezTo>
                  <a:pt x="14954" y="12096"/>
                  <a:pt x="17262" y="11592"/>
                  <a:pt x="19015" y="10440"/>
                </a:cubicBezTo>
                <a:cubicBezTo>
                  <a:pt x="20677" y="9288"/>
                  <a:pt x="21600" y="7848"/>
                  <a:pt x="21600" y="6048"/>
                </a:cubicBezTo>
                <a:cubicBezTo>
                  <a:pt x="21600" y="4320"/>
                  <a:pt x="20677" y="2880"/>
                  <a:pt x="19015" y="1728"/>
                </a:cubicBezTo>
                <a:close/>
                <a:moveTo>
                  <a:pt x="11815" y="10800"/>
                </a:moveTo>
                <a:cubicBezTo>
                  <a:pt x="7938" y="10800"/>
                  <a:pt x="7938" y="10800"/>
                  <a:pt x="7938" y="10800"/>
                </a:cubicBezTo>
                <a:cubicBezTo>
                  <a:pt x="7938" y="1368"/>
                  <a:pt x="7938" y="1368"/>
                  <a:pt x="7938" y="1368"/>
                </a:cubicBezTo>
                <a:cubicBezTo>
                  <a:pt x="11815" y="1368"/>
                  <a:pt x="11815" y="1368"/>
                  <a:pt x="11815" y="1368"/>
                </a:cubicBezTo>
                <a:cubicBezTo>
                  <a:pt x="15600" y="1368"/>
                  <a:pt x="17538" y="3312"/>
                  <a:pt x="17538" y="6048"/>
                </a:cubicBezTo>
                <a:cubicBezTo>
                  <a:pt x="17538" y="8856"/>
                  <a:pt x="15600" y="10800"/>
                  <a:pt x="1181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05" name="Freeform 89"/>
          <p:cNvSpPr/>
          <p:nvPr/>
        </p:nvSpPr>
        <p:spPr>
          <a:xfrm>
            <a:off x="18447153" y="4647351"/>
            <a:ext cx="841784" cy="8503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01" h="20588" extrusionOk="0">
                <a:moveTo>
                  <a:pt x="5197" y="889"/>
                </a:moveTo>
                <a:cubicBezTo>
                  <a:pt x="2480" y="1986"/>
                  <a:pt x="668" y="3975"/>
                  <a:pt x="180" y="6718"/>
                </a:cubicBezTo>
                <a:cubicBezTo>
                  <a:pt x="-168" y="8364"/>
                  <a:pt x="-29" y="10215"/>
                  <a:pt x="738" y="11792"/>
                </a:cubicBezTo>
                <a:cubicBezTo>
                  <a:pt x="877" y="12135"/>
                  <a:pt x="1086" y="12409"/>
                  <a:pt x="1295" y="12752"/>
                </a:cubicBezTo>
                <a:cubicBezTo>
                  <a:pt x="1435" y="12889"/>
                  <a:pt x="1574" y="13026"/>
                  <a:pt x="1713" y="13164"/>
                </a:cubicBezTo>
                <a:cubicBezTo>
                  <a:pt x="1922" y="13095"/>
                  <a:pt x="2131" y="13026"/>
                  <a:pt x="2340" y="12889"/>
                </a:cubicBezTo>
                <a:cubicBezTo>
                  <a:pt x="3316" y="12341"/>
                  <a:pt x="3943" y="11586"/>
                  <a:pt x="4709" y="10901"/>
                </a:cubicBezTo>
                <a:cubicBezTo>
                  <a:pt x="2131" y="7952"/>
                  <a:pt x="4918" y="4318"/>
                  <a:pt x="8333" y="3495"/>
                </a:cubicBezTo>
                <a:cubicBezTo>
                  <a:pt x="11538" y="2741"/>
                  <a:pt x="15927" y="4044"/>
                  <a:pt x="16903" y="7266"/>
                </a:cubicBezTo>
                <a:cubicBezTo>
                  <a:pt x="17251" y="8638"/>
                  <a:pt x="17042" y="10146"/>
                  <a:pt x="15927" y="11106"/>
                </a:cubicBezTo>
                <a:cubicBezTo>
                  <a:pt x="15300" y="11586"/>
                  <a:pt x="14604" y="11929"/>
                  <a:pt x="13767" y="12066"/>
                </a:cubicBezTo>
                <a:cubicBezTo>
                  <a:pt x="13349" y="12135"/>
                  <a:pt x="12862" y="12135"/>
                  <a:pt x="12374" y="12135"/>
                </a:cubicBezTo>
                <a:cubicBezTo>
                  <a:pt x="12165" y="12066"/>
                  <a:pt x="11886" y="12066"/>
                  <a:pt x="11607" y="11998"/>
                </a:cubicBezTo>
                <a:cubicBezTo>
                  <a:pt x="11189" y="11861"/>
                  <a:pt x="10841" y="11929"/>
                  <a:pt x="10841" y="11449"/>
                </a:cubicBezTo>
                <a:cubicBezTo>
                  <a:pt x="10841" y="10284"/>
                  <a:pt x="10841" y="9118"/>
                  <a:pt x="10841" y="7884"/>
                </a:cubicBezTo>
                <a:cubicBezTo>
                  <a:pt x="10841" y="7335"/>
                  <a:pt x="10841" y="6718"/>
                  <a:pt x="10841" y="6101"/>
                </a:cubicBezTo>
                <a:cubicBezTo>
                  <a:pt x="10841" y="5758"/>
                  <a:pt x="10841" y="5826"/>
                  <a:pt x="10562" y="5758"/>
                </a:cubicBezTo>
                <a:cubicBezTo>
                  <a:pt x="10284" y="5758"/>
                  <a:pt x="10075" y="5758"/>
                  <a:pt x="9866" y="5689"/>
                </a:cubicBezTo>
                <a:cubicBezTo>
                  <a:pt x="8960" y="5621"/>
                  <a:pt x="8124" y="5621"/>
                  <a:pt x="7218" y="5758"/>
                </a:cubicBezTo>
                <a:cubicBezTo>
                  <a:pt x="6939" y="5826"/>
                  <a:pt x="6939" y="5758"/>
                  <a:pt x="6939" y="6101"/>
                </a:cubicBezTo>
                <a:cubicBezTo>
                  <a:pt x="6939" y="6375"/>
                  <a:pt x="6939" y="6649"/>
                  <a:pt x="6939" y="6924"/>
                </a:cubicBezTo>
                <a:cubicBezTo>
                  <a:pt x="6939" y="7609"/>
                  <a:pt x="6939" y="8226"/>
                  <a:pt x="6939" y="8912"/>
                </a:cubicBezTo>
                <a:cubicBezTo>
                  <a:pt x="6939" y="10901"/>
                  <a:pt x="7078" y="12889"/>
                  <a:pt x="7009" y="14878"/>
                </a:cubicBezTo>
                <a:cubicBezTo>
                  <a:pt x="6939" y="15495"/>
                  <a:pt x="6939" y="16866"/>
                  <a:pt x="6242" y="17209"/>
                </a:cubicBezTo>
                <a:cubicBezTo>
                  <a:pt x="5476" y="17552"/>
                  <a:pt x="4779" y="16798"/>
                  <a:pt x="4082" y="16661"/>
                </a:cubicBezTo>
                <a:cubicBezTo>
                  <a:pt x="4152" y="17621"/>
                  <a:pt x="3525" y="19609"/>
                  <a:pt x="4709" y="20158"/>
                </a:cubicBezTo>
                <a:cubicBezTo>
                  <a:pt x="5824" y="20569"/>
                  <a:pt x="7078" y="20775"/>
                  <a:pt x="8193" y="20364"/>
                </a:cubicBezTo>
                <a:cubicBezTo>
                  <a:pt x="10562" y="19609"/>
                  <a:pt x="11329" y="16935"/>
                  <a:pt x="11050" y="14809"/>
                </a:cubicBezTo>
                <a:cubicBezTo>
                  <a:pt x="14743" y="15906"/>
                  <a:pt x="18715" y="14055"/>
                  <a:pt x="20247" y="10832"/>
                </a:cubicBezTo>
                <a:cubicBezTo>
                  <a:pt x="21432" y="8501"/>
                  <a:pt x="20944" y="5552"/>
                  <a:pt x="19272" y="3632"/>
                </a:cubicBezTo>
                <a:cubicBezTo>
                  <a:pt x="16067" y="-139"/>
                  <a:pt x="9657" y="-825"/>
                  <a:pt x="5197" y="889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06" name="Freeform 90"/>
          <p:cNvSpPr/>
          <p:nvPr/>
        </p:nvSpPr>
        <p:spPr>
          <a:xfrm>
            <a:off x="18456276" y="5848350"/>
            <a:ext cx="81841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3" h="21600" extrusionOk="0">
                <a:moveTo>
                  <a:pt x="13865" y="0"/>
                </a:moveTo>
                <a:cubicBezTo>
                  <a:pt x="4232" y="0"/>
                  <a:pt x="4232" y="0"/>
                  <a:pt x="4232" y="0"/>
                </a:cubicBezTo>
                <a:cubicBezTo>
                  <a:pt x="0" y="19224"/>
                  <a:pt x="0" y="19224"/>
                  <a:pt x="0" y="19224"/>
                </a:cubicBezTo>
                <a:cubicBezTo>
                  <a:pt x="5619" y="19224"/>
                  <a:pt x="5619" y="19224"/>
                  <a:pt x="5619" y="19224"/>
                </a:cubicBezTo>
                <a:cubicBezTo>
                  <a:pt x="7005" y="12888"/>
                  <a:pt x="7005" y="12888"/>
                  <a:pt x="7005" y="12888"/>
                </a:cubicBezTo>
                <a:cubicBezTo>
                  <a:pt x="11019" y="12888"/>
                  <a:pt x="11019" y="12888"/>
                  <a:pt x="11019" y="12888"/>
                </a:cubicBezTo>
                <a:cubicBezTo>
                  <a:pt x="14886" y="12888"/>
                  <a:pt x="18097" y="10512"/>
                  <a:pt x="18973" y="6552"/>
                </a:cubicBezTo>
                <a:cubicBezTo>
                  <a:pt x="19922" y="2016"/>
                  <a:pt x="16638" y="0"/>
                  <a:pt x="13865" y="0"/>
                </a:cubicBezTo>
                <a:close/>
                <a:moveTo>
                  <a:pt x="9632" y="9144"/>
                </a:moveTo>
                <a:cubicBezTo>
                  <a:pt x="7808" y="9144"/>
                  <a:pt x="7808" y="9144"/>
                  <a:pt x="7808" y="9144"/>
                </a:cubicBezTo>
                <a:cubicBezTo>
                  <a:pt x="9049" y="3888"/>
                  <a:pt x="9049" y="3888"/>
                  <a:pt x="9049" y="3888"/>
                </a:cubicBezTo>
                <a:cubicBezTo>
                  <a:pt x="11749" y="3888"/>
                  <a:pt x="11749" y="3888"/>
                  <a:pt x="11749" y="3888"/>
                </a:cubicBezTo>
                <a:cubicBezTo>
                  <a:pt x="12697" y="3888"/>
                  <a:pt x="13427" y="4464"/>
                  <a:pt x="13646" y="5256"/>
                </a:cubicBezTo>
                <a:cubicBezTo>
                  <a:pt x="13573" y="5256"/>
                  <a:pt x="13427" y="5256"/>
                  <a:pt x="13281" y="5256"/>
                </a:cubicBezTo>
                <a:cubicBezTo>
                  <a:pt x="10581" y="5256"/>
                  <a:pt x="10581" y="5256"/>
                  <a:pt x="10581" y="5256"/>
                </a:cubicBezTo>
                <a:lnTo>
                  <a:pt x="9632" y="9144"/>
                </a:lnTo>
                <a:close/>
                <a:moveTo>
                  <a:pt x="13646" y="6552"/>
                </a:moveTo>
                <a:cubicBezTo>
                  <a:pt x="13354" y="7992"/>
                  <a:pt x="11968" y="9144"/>
                  <a:pt x="10581" y="9144"/>
                </a:cubicBezTo>
                <a:cubicBezTo>
                  <a:pt x="11238" y="6264"/>
                  <a:pt x="11238" y="6264"/>
                  <a:pt x="11238" y="6264"/>
                </a:cubicBezTo>
                <a:cubicBezTo>
                  <a:pt x="13719" y="6264"/>
                  <a:pt x="13719" y="6264"/>
                  <a:pt x="13719" y="6264"/>
                </a:cubicBezTo>
                <a:cubicBezTo>
                  <a:pt x="13719" y="6336"/>
                  <a:pt x="13719" y="6480"/>
                  <a:pt x="13646" y="6552"/>
                </a:cubicBezTo>
                <a:close/>
                <a:moveTo>
                  <a:pt x="20505" y="7848"/>
                </a:moveTo>
                <a:cubicBezTo>
                  <a:pt x="20797" y="6336"/>
                  <a:pt x="20651" y="5184"/>
                  <a:pt x="20214" y="4176"/>
                </a:cubicBezTo>
                <a:cubicBezTo>
                  <a:pt x="21162" y="5256"/>
                  <a:pt x="21600" y="6840"/>
                  <a:pt x="21162" y="8928"/>
                </a:cubicBezTo>
                <a:cubicBezTo>
                  <a:pt x="20286" y="12888"/>
                  <a:pt x="17076" y="15192"/>
                  <a:pt x="13208" y="15192"/>
                </a:cubicBezTo>
                <a:cubicBezTo>
                  <a:pt x="9195" y="15192"/>
                  <a:pt x="9195" y="15192"/>
                  <a:pt x="9195" y="15192"/>
                </a:cubicBezTo>
                <a:cubicBezTo>
                  <a:pt x="7808" y="21600"/>
                  <a:pt x="7808" y="21600"/>
                  <a:pt x="7808" y="21600"/>
                </a:cubicBezTo>
                <a:cubicBezTo>
                  <a:pt x="2189" y="21600"/>
                  <a:pt x="2189" y="21600"/>
                  <a:pt x="2189" y="21600"/>
                </a:cubicBezTo>
                <a:cubicBezTo>
                  <a:pt x="2481" y="20520"/>
                  <a:pt x="2481" y="20520"/>
                  <a:pt x="2481" y="20520"/>
                </a:cubicBezTo>
                <a:cubicBezTo>
                  <a:pt x="7151" y="20520"/>
                  <a:pt x="7151" y="20520"/>
                  <a:pt x="7151" y="20520"/>
                </a:cubicBezTo>
                <a:cubicBezTo>
                  <a:pt x="8538" y="14184"/>
                  <a:pt x="8538" y="14184"/>
                  <a:pt x="8538" y="14184"/>
                </a:cubicBezTo>
                <a:cubicBezTo>
                  <a:pt x="12551" y="14184"/>
                  <a:pt x="12551" y="14184"/>
                  <a:pt x="12551" y="14184"/>
                </a:cubicBezTo>
                <a:cubicBezTo>
                  <a:pt x="16419" y="14184"/>
                  <a:pt x="19630" y="11808"/>
                  <a:pt x="20505" y="784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07" name="Freeform 91"/>
          <p:cNvSpPr/>
          <p:nvPr/>
        </p:nvSpPr>
        <p:spPr>
          <a:xfrm>
            <a:off x="18520188" y="7023100"/>
            <a:ext cx="69283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7" h="21600" extrusionOk="0">
                <a:moveTo>
                  <a:pt x="20257" y="21024"/>
                </a:moveTo>
                <a:cubicBezTo>
                  <a:pt x="20171" y="21024"/>
                  <a:pt x="20171" y="21024"/>
                  <a:pt x="20171" y="21024"/>
                </a:cubicBezTo>
                <a:cubicBezTo>
                  <a:pt x="11429" y="18000"/>
                  <a:pt x="11429" y="18000"/>
                  <a:pt x="11429" y="18000"/>
                </a:cubicBezTo>
                <a:cubicBezTo>
                  <a:pt x="11429" y="17928"/>
                  <a:pt x="11343" y="17856"/>
                  <a:pt x="11343" y="17856"/>
                </a:cubicBezTo>
                <a:cubicBezTo>
                  <a:pt x="11343" y="17784"/>
                  <a:pt x="11343" y="17712"/>
                  <a:pt x="11429" y="17640"/>
                </a:cubicBezTo>
                <a:cubicBezTo>
                  <a:pt x="12371" y="16848"/>
                  <a:pt x="12971" y="15768"/>
                  <a:pt x="12971" y="14616"/>
                </a:cubicBezTo>
                <a:cubicBezTo>
                  <a:pt x="12971" y="14112"/>
                  <a:pt x="12800" y="13608"/>
                  <a:pt x="12629" y="13104"/>
                </a:cubicBezTo>
                <a:cubicBezTo>
                  <a:pt x="12629" y="13104"/>
                  <a:pt x="12629" y="13104"/>
                  <a:pt x="12629" y="13104"/>
                </a:cubicBezTo>
                <a:cubicBezTo>
                  <a:pt x="6286" y="5904"/>
                  <a:pt x="6286" y="5904"/>
                  <a:pt x="6286" y="5904"/>
                </a:cubicBezTo>
                <a:cubicBezTo>
                  <a:pt x="5000" y="6840"/>
                  <a:pt x="3800" y="8208"/>
                  <a:pt x="3971" y="9576"/>
                </a:cubicBezTo>
                <a:cubicBezTo>
                  <a:pt x="3971" y="9720"/>
                  <a:pt x="3886" y="9792"/>
                  <a:pt x="3714" y="9792"/>
                </a:cubicBezTo>
                <a:cubicBezTo>
                  <a:pt x="3629" y="9792"/>
                  <a:pt x="3543" y="9720"/>
                  <a:pt x="3457" y="9648"/>
                </a:cubicBezTo>
                <a:cubicBezTo>
                  <a:pt x="3286" y="7992"/>
                  <a:pt x="4829" y="6408"/>
                  <a:pt x="6286" y="5400"/>
                </a:cubicBezTo>
                <a:cubicBezTo>
                  <a:pt x="8086" y="4248"/>
                  <a:pt x="10057" y="3744"/>
                  <a:pt x="11343" y="4104"/>
                </a:cubicBezTo>
                <a:cubicBezTo>
                  <a:pt x="11429" y="4104"/>
                  <a:pt x="11514" y="4248"/>
                  <a:pt x="11514" y="4320"/>
                </a:cubicBezTo>
                <a:cubicBezTo>
                  <a:pt x="11429" y="4392"/>
                  <a:pt x="11343" y="4464"/>
                  <a:pt x="11171" y="4464"/>
                </a:cubicBezTo>
                <a:cubicBezTo>
                  <a:pt x="10057" y="4104"/>
                  <a:pt x="8257" y="4608"/>
                  <a:pt x="6629" y="5688"/>
                </a:cubicBezTo>
                <a:cubicBezTo>
                  <a:pt x="13143" y="12960"/>
                  <a:pt x="13143" y="12960"/>
                  <a:pt x="13143" y="12960"/>
                </a:cubicBezTo>
                <a:cubicBezTo>
                  <a:pt x="14771" y="13824"/>
                  <a:pt x="17000" y="13824"/>
                  <a:pt x="18629" y="12888"/>
                </a:cubicBezTo>
                <a:cubicBezTo>
                  <a:pt x="18714" y="12816"/>
                  <a:pt x="18800" y="12816"/>
                  <a:pt x="18886" y="12816"/>
                </a:cubicBezTo>
                <a:cubicBezTo>
                  <a:pt x="18971" y="12888"/>
                  <a:pt x="18971" y="12960"/>
                  <a:pt x="18971" y="12960"/>
                </a:cubicBezTo>
                <a:cubicBezTo>
                  <a:pt x="20429" y="20808"/>
                  <a:pt x="20429" y="20808"/>
                  <a:pt x="20429" y="20808"/>
                </a:cubicBezTo>
                <a:cubicBezTo>
                  <a:pt x="20514" y="20880"/>
                  <a:pt x="20429" y="20952"/>
                  <a:pt x="20343" y="21024"/>
                </a:cubicBezTo>
                <a:cubicBezTo>
                  <a:pt x="20343" y="21024"/>
                  <a:pt x="20257" y="21024"/>
                  <a:pt x="20257" y="21024"/>
                </a:cubicBezTo>
                <a:close/>
                <a:moveTo>
                  <a:pt x="11943" y="17712"/>
                </a:moveTo>
                <a:cubicBezTo>
                  <a:pt x="19914" y="20520"/>
                  <a:pt x="19914" y="20520"/>
                  <a:pt x="19914" y="20520"/>
                </a:cubicBezTo>
                <a:cubicBezTo>
                  <a:pt x="18629" y="13320"/>
                  <a:pt x="18629" y="13320"/>
                  <a:pt x="18629" y="13320"/>
                </a:cubicBezTo>
                <a:cubicBezTo>
                  <a:pt x="17000" y="14112"/>
                  <a:pt x="14943" y="14184"/>
                  <a:pt x="13229" y="13464"/>
                </a:cubicBezTo>
                <a:cubicBezTo>
                  <a:pt x="13314" y="13824"/>
                  <a:pt x="13400" y="14184"/>
                  <a:pt x="13400" y="14616"/>
                </a:cubicBezTo>
                <a:cubicBezTo>
                  <a:pt x="13400" y="15768"/>
                  <a:pt x="12886" y="16848"/>
                  <a:pt x="11943" y="17712"/>
                </a:cubicBezTo>
                <a:close/>
                <a:moveTo>
                  <a:pt x="2000" y="7704"/>
                </a:moveTo>
                <a:cubicBezTo>
                  <a:pt x="1829" y="7704"/>
                  <a:pt x="1743" y="7632"/>
                  <a:pt x="1743" y="7560"/>
                </a:cubicBezTo>
                <a:cubicBezTo>
                  <a:pt x="1571" y="5976"/>
                  <a:pt x="3114" y="4320"/>
                  <a:pt x="4571" y="3312"/>
                </a:cubicBezTo>
                <a:cubicBezTo>
                  <a:pt x="6371" y="2160"/>
                  <a:pt x="8257" y="1656"/>
                  <a:pt x="9629" y="2016"/>
                </a:cubicBezTo>
                <a:cubicBezTo>
                  <a:pt x="9714" y="2088"/>
                  <a:pt x="9800" y="2160"/>
                  <a:pt x="9800" y="2232"/>
                </a:cubicBezTo>
                <a:cubicBezTo>
                  <a:pt x="9714" y="2376"/>
                  <a:pt x="9629" y="2448"/>
                  <a:pt x="9457" y="2376"/>
                </a:cubicBezTo>
                <a:cubicBezTo>
                  <a:pt x="8343" y="2088"/>
                  <a:pt x="6543" y="2592"/>
                  <a:pt x="4914" y="3672"/>
                </a:cubicBezTo>
                <a:cubicBezTo>
                  <a:pt x="3457" y="4536"/>
                  <a:pt x="2086" y="6048"/>
                  <a:pt x="2171" y="7488"/>
                </a:cubicBezTo>
                <a:cubicBezTo>
                  <a:pt x="2257" y="7632"/>
                  <a:pt x="2171" y="7704"/>
                  <a:pt x="2000" y="7704"/>
                </a:cubicBezTo>
                <a:cubicBezTo>
                  <a:pt x="2000" y="7704"/>
                  <a:pt x="2000" y="7704"/>
                  <a:pt x="2000" y="7704"/>
                </a:cubicBezTo>
                <a:close/>
                <a:moveTo>
                  <a:pt x="17257" y="19800"/>
                </a:moveTo>
                <a:cubicBezTo>
                  <a:pt x="17600" y="18864"/>
                  <a:pt x="18543" y="18144"/>
                  <a:pt x="19657" y="17928"/>
                </a:cubicBezTo>
                <a:cubicBezTo>
                  <a:pt x="20257" y="20808"/>
                  <a:pt x="20257" y="20808"/>
                  <a:pt x="20257" y="20808"/>
                </a:cubicBezTo>
                <a:cubicBezTo>
                  <a:pt x="17257" y="19800"/>
                  <a:pt x="17257" y="19800"/>
                  <a:pt x="17257" y="19800"/>
                </a:cubicBezTo>
                <a:close/>
                <a:moveTo>
                  <a:pt x="7143" y="792"/>
                </a:moveTo>
                <a:cubicBezTo>
                  <a:pt x="4143" y="792"/>
                  <a:pt x="-400" y="4248"/>
                  <a:pt x="1229" y="6696"/>
                </a:cubicBezTo>
                <a:cubicBezTo>
                  <a:pt x="11000" y="17568"/>
                  <a:pt x="11000" y="17568"/>
                  <a:pt x="11000" y="17568"/>
                </a:cubicBezTo>
                <a:cubicBezTo>
                  <a:pt x="20257" y="20808"/>
                  <a:pt x="20257" y="20808"/>
                  <a:pt x="20257" y="20808"/>
                </a:cubicBezTo>
                <a:cubicBezTo>
                  <a:pt x="18629" y="12312"/>
                  <a:pt x="18629" y="12312"/>
                  <a:pt x="18629" y="12312"/>
                </a:cubicBezTo>
                <a:cubicBezTo>
                  <a:pt x="8943" y="1512"/>
                  <a:pt x="8943" y="1512"/>
                  <a:pt x="8943" y="1512"/>
                </a:cubicBezTo>
                <a:cubicBezTo>
                  <a:pt x="8514" y="1008"/>
                  <a:pt x="7914" y="792"/>
                  <a:pt x="7143" y="792"/>
                </a:cubicBezTo>
                <a:moveTo>
                  <a:pt x="7143" y="0"/>
                </a:moveTo>
                <a:cubicBezTo>
                  <a:pt x="8171" y="0"/>
                  <a:pt x="9114" y="360"/>
                  <a:pt x="9629" y="1080"/>
                </a:cubicBezTo>
                <a:cubicBezTo>
                  <a:pt x="19400" y="11880"/>
                  <a:pt x="19400" y="11880"/>
                  <a:pt x="19400" y="11880"/>
                </a:cubicBezTo>
                <a:cubicBezTo>
                  <a:pt x="19486" y="11952"/>
                  <a:pt x="19571" y="12096"/>
                  <a:pt x="19571" y="12240"/>
                </a:cubicBezTo>
                <a:cubicBezTo>
                  <a:pt x="21114" y="20736"/>
                  <a:pt x="21114" y="20736"/>
                  <a:pt x="21114" y="20736"/>
                </a:cubicBezTo>
                <a:cubicBezTo>
                  <a:pt x="21200" y="21024"/>
                  <a:pt x="21029" y="21240"/>
                  <a:pt x="20771" y="21456"/>
                </a:cubicBezTo>
                <a:cubicBezTo>
                  <a:pt x="20600" y="21528"/>
                  <a:pt x="20429" y="21600"/>
                  <a:pt x="20257" y="21600"/>
                </a:cubicBezTo>
                <a:cubicBezTo>
                  <a:pt x="20086" y="21600"/>
                  <a:pt x="20000" y="21600"/>
                  <a:pt x="19914" y="21528"/>
                </a:cubicBezTo>
                <a:cubicBezTo>
                  <a:pt x="10657" y="18288"/>
                  <a:pt x="10657" y="18288"/>
                  <a:pt x="10657" y="18288"/>
                </a:cubicBezTo>
                <a:cubicBezTo>
                  <a:pt x="10486" y="18216"/>
                  <a:pt x="10400" y="18144"/>
                  <a:pt x="10229" y="18072"/>
                </a:cubicBezTo>
                <a:cubicBezTo>
                  <a:pt x="543" y="7200"/>
                  <a:pt x="543" y="7200"/>
                  <a:pt x="543" y="7200"/>
                </a:cubicBezTo>
                <a:cubicBezTo>
                  <a:pt x="543" y="7128"/>
                  <a:pt x="457" y="7128"/>
                  <a:pt x="457" y="7128"/>
                </a:cubicBezTo>
                <a:cubicBezTo>
                  <a:pt x="-229" y="6048"/>
                  <a:pt x="-143" y="4752"/>
                  <a:pt x="714" y="3456"/>
                </a:cubicBezTo>
                <a:cubicBezTo>
                  <a:pt x="2086" y="1584"/>
                  <a:pt x="4914" y="0"/>
                  <a:pt x="7143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08" name="Freeform 92"/>
          <p:cNvSpPr/>
          <p:nvPr/>
        </p:nvSpPr>
        <p:spPr>
          <a:xfrm>
            <a:off x="18288000" y="8213725"/>
            <a:ext cx="1162050" cy="847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1" y="1368"/>
                </a:moveTo>
                <a:cubicBezTo>
                  <a:pt x="14573" y="1368"/>
                  <a:pt x="14573" y="1368"/>
                  <a:pt x="14573" y="1368"/>
                </a:cubicBezTo>
                <a:cubicBezTo>
                  <a:pt x="13480" y="504"/>
                  <a:pt x="12179" y="0"/>
                  <a:pt x="10774" y="0"/>
                </a:cubicBezTo>
                <a:cubicBezTo>
                  <a:pt x="9421" y="0"/>
                  <a:pt x="8120" y="504"/>
                  <a:pt x="6974" y="1368"/>
                </a:cubicBezTo>
                <a:cubicBezTo>
                  <a:pt x="4893" y="1368"/>
                  <a:pt x="4893" y="1368"/>
                  <a:pt x="4893" y="1368"/>
                </a:cubicBezTo>
                <a:cubicBezTo>
                  <a:pt x="4893" y="648"/>
                  <a:pt x="4424" y="0"/>
                  <a:pt x="3904" y="0"/>
                </a:cubicBezTo>
                <a:cubicBezTo>
                  <a:pt x="1926" y="0"/>
                  <a:pt x="1926" y="0"/>
                  <a:pt x="1926" y="0"/>
                </a:cubicBezTo>
                <a:cubicBezTo>
                  <a:pt x="1405" y="0"/>
                  <a:pt x="937" y="648"/>
                  <a:pt x="937" y="1368"/>
                </a:cubicBezTo>
                <a:cubicBezTo>
                  <a:pt x="937" y="1368"/>
                  <a:pt x="937" y="1368"/>
                  <a:pt x="937" y="1368"/>
                </a:cubicBezTo>
                <a:cubicBezTo>
                  <a:pt x="416" y="1368"/>
                  <a:pt x="0" y="1944"/>
                  <a:pt x="0" y="2736"/>
                </a:cubicBezTo>
                <a:cubicBezTo>
                  <a:pt x="0" y="18936"/>
                  <a:pt x="0" y="18936"/>
                  <a:pt x="0" y="18936"/>
                </a:cubicBezTo>
                <a:cubicBezTo>
                  <a:pt x="0" y="19656"/>
                  <a:pt x="416" y="20304"/>
                  <a:pt x="937" y="20304"/>
                </a:cubicBezTo>
                <a:cubicBezTo>
                  <a:pt x="6974" y="20304"/>
                  <a:pt x="6974" y="20304"/>
                  <a:pt x="6974" y="20304"/>
                </a:cubicBezTo>
                <a:cubicBezTo>
                  <a:pt x="8120" y="21096"/>
                  <a:pt x="9421" y="21600"/>
                  <a:pt x="10774" y="21600"/>
                </a:cubicBezTo>
                <a:cubicBezTo>
                  <a:pt x="12179" y="21600"/>
                  <a:pt x="13480" y="21096"/>
                  <a:pt x="14573" y="20304"/>
                </a:cubicBezTo>
                <a:cubicBezTo>
                  <a:pt x="20611" y="20304"/>
                  <a:pt x="20611" y="20304"/>
                  <a:pt x="20611" y="20304"/>
                </a:cubicBezTo>
                <a:cubicBezTo>
                  <a:pt x="21132" y="20304"/>
                  <a:pt x="21600" y="19656"/>
                  <a:pt x="21600" y="18936"/>
                </a:cubicBezTo>
                <a:cubicBezTo>
                  <a:pt x="21600" y="2736"/>
                  <a:pt x="21600" y="2736"/>
                  <a:pt x="21600" y="2736"/>
                </a:cubicBezTo>
                <a:cubicBezTo>
                  <a:pt x="21600" y="1944"/>
                  <a:pt x="21132" y="1368"/>
                  <a:pt x="20611" y="1368"/>
                </a:cubicBezTo>
                <a:close/>
                <a:moveTo>
                  <a:pt x="937" y="18936"/>
                </a:moveTo>
                <a:cubicBezTo>
                  <a:pt x="937" y="2736"/>
                  <a:pt x="937" y="2736"/>
                  <a:pt x="937" y="2736"/>
                </a:cubicBezTo>
                <a:cubicBezTo>
                  <a:pt x="1926" y="2736"/>
                  <a:pt x="1926" y="2736"/>
                  <a:pt x="1926" y="2736"/>
                </a:cubicBezTo>
                <a:cubicBezTo>
                  <a:pt x="3904" y="2736"/>
                  <a:pt x="3904" y="2736"/>
                  <a:pt x="3904" y="2736"/>
                </a:cubicBezTo>
                <a:cubicBezTo>
                  <a:pt x="5621" y="2736"/>
                  <a:pt x="5621" y="2736"/>
                  <a:pt x="5621" y="2736"/>
                </a:cubicBezTo>
                <a:cubicBezTo>
                  <a:pt x="3956" y="4680"/>
                  <a:pt x="2915" y="7560"/>
                  <a:pt x="2915" y="10800"/>
                </a:cubicBezTo>
                <a:cubicBezTo>
                  <a:pt x="2915" y="14040"/>
                  <a:pt x="3956" y="16920"/>
                  <a:pt x="5621" y="18936"/>
                </a:cubicBezTo>
                <a:cubicBezTo>
                  <a:pt x="937" y="18936"/>
                  <a:pt x="937" y="18936"/>
                  <a:pt x="937" y="18936"/>
                </a:cubicBezTo>
                <a:close/>
                <a:moveTo>
                  <a:pt x="14313" y="18936"/>
                </a:moveTo>
                <a:cubicBezTo>
                  <a:pt x="13793" y="19368"/>
                  <a:pt x="13272" y="19656"/>
                  <a:pt x="12700" y="19872"/>
                </a:cubicBezTo>
                <a:cubicBezTo>
                  <a:pt x="12648" y="19944"/>
                  <a:pt x="12596" y="19944"/>
                  <a:pt x="12596" y="19944"/>
                </a:cubicBezTo>
                <a:cubicBezTo>
                  <a:pt x="12335" y="20016"/>
                  <a:pt x="12075" y="20088"/>
                  <a:pt x="11867" y="20160"/>
                </a:cubicBezTo>
                <a:cubicBezTo>
                  <a:pt x="11815" y="20160"/>
                  <a:pt x="11711" y="20160"/>
                  <a:pt x="11659" y="20160"/>
                </a:cubicBezTo>
                <a:cubicBezTo>
                  <a:pt x="11347" y="20232"/>
                  <a:pt x="11086" y="20304"/>
                  <a:pt x="10774" y="20304"/>
                </a:cubicBezTo>
                <a:cubicBezTo>
                  <a:pt x="10514" y="20304"/>
                  <a:pt x="10201" y="20232"/>
                  <a:pt x="9941" y="20160"/>
                </a:cubicBezTo>
                <a:cubicBezTo>
                  <a:pt x="9837" y="20160"/>
                  <a:pt x="9785" y="20160"/>
                  <a:pt x="9733" y="20160"/>
                </a:cubicBezTo>
                <a:cubicBezTo>
                  <a:pt x="9473" y="20088"/>
                  <a:pt x="9213" y="20016"/>
                  <a:pt x="9004" y="19944"/>
                </a:cubicBezTo>
                <a:cubicBezTo>
                  <a:pt x="8952" y="19944"/>
                  <a:pt x="8900" y="19944"/>
                  <a:pt x="8900" y="19872"/>
                </a:cubicBezTo>
                <a:cubicBezTo>
                  <a:pt x="8328" y="19656"/>
                  <a:pt x="7755" y="19368"/>
                  <a:pt x="7235" y="18936"/>
                </a:cubicBezTo>
                <a:cubicBezTo>
                  <a:pt x="5257" y="17280"/>
                  <a:pt x="3904" y="14256"/>
                  <a:pt x="3904" y="10800"/>
                </a:cubicBezTo>
                <a:cubicBezTo>
                  <a:pt x="3904" y="7344"/>
                  <a:pt x="5257" y="4392"/>
                  <a:pt x="7235" y="2736"/>
                </a:cubicBezTo>
                <a:cubicBezTo>
                  <a:pt x="7755" y="2304"/>
                  <a:pt x="8328" y="1944"/>
                  <a:pt x="8900" y="1728"/>
                </a:cubicBezTo>
                <a:cubicBezTo>
                  <a:pt x="8900" y="1728"/>
                  <a:pt x="8952" y="1728"/>
                  <a:pt x="9004" y="1728"/>
                </a:cubicBezTo>
                <a:cubicBezTo>
                  <a:pt x="9213" y="1584"/>
                  <a:pt x="9473" y="1584"/>
                  <a:pt x="9733" y="1512"/>
                </a:cubicBezTo>
                <a:cubicBezTo>
                  <a:pt x="9785" y="1512"/>
                  <a:pt x="9837" y="1440"/>
                  <a:pt x="9941" y="1440"/>
                </a:cubicBezTo>
                <a:cubicBezTo>
                  <a:pt x="10201" y="1368"/>
                  <a:pt x="10514" y="1368"/>
                  <a:pt x="10774" y="1368"/>
                </a:cubicBezTo>
                <a:cubicBezTo>
                  <a:pt x="11086" y="1368"/>
                  <a:pt x="11347" y="1368"/>
                  <a:pt x="11659" y="1440"/>
                </a:cubicBezTo>
                <a:cubicBezTo>
                  <a:pt x="11711" y="1440"/>
                  <a:pt x="11763" y="1512"/>
                  <a:pt x="11867" y="1512"/>
                </a:cubicBezTo>
                <a:cubicBezTo>
                  <a:pt x="12127" y="1584"/>
                  <a:pt x="12335" y="1584"/>
                  <a:pt x="12596" y="1728"/>
                </a:cubicBezTo>
                <a:cubicBezTo>
                  <a:pt x="12596" y="1728"/>
                  <a:pt x="12648" y="1728"/>
                  <a:pt x="12700" y="1728"/>
                </a:cubicBezTo>
                <a:cubicBezTo>
                  <a:pt x="13272" y="1944"/>
                  <a:pt x="13793" y="2304"/>
                  <a:pt x="14313" y="2736"/>
                </a:cubicBezTo>
                <a:cubicBezTo>
                  <a:pt x="16343" y="4392"/>
                  <a:pt x="17644" y="7344"/>
                  <a:pt x="17644" y="10800"/>
                </a:cubicBezTo>
                <a:cubicBezTo>
                  <a:pt x="17644" y="14256"/>
                  <a:pt x="16343" y="17280"/>
                  <a:pt x="14313" y="18936"/>
                </a:cubicBezTo>
                <a:close/>
                <a:moveTo>
                  <a:pt x="20611" y="18936"/>
                </a:moveTo>
                <a:cubicBezTo>
                  <a:pt x="15979" y="18936"/>
                  <a:pt x="15979" y="18936"/>
                  <a:pt x="15979" y="18936"/>
                </a:cubicBezTo>
                <a:cubicBezTo>
                  <a:pt x="17592" y="16920"/>
                  <a:pt x="18633" y="14040"/>
                  <a:pt x="18633" y="10800"/>
                </a:cubicBezTo>
                <a:cubicBezTo>
                  <a:pt x="18633" y="7560"/>
                  <a:pt x="17592" y="4680"/>
                  <a:pt x="15979" y="2736"/>
                </a:cubicBezTo>
                <a:cubicBezTo>
                  <a:pt x="20611" y="2736"/>
                  <a:pt x="20611" y="2736"/>
                  <a:pt x="20611" y="2736"/>
                </a:cubicBezTo>
                <a:cubicBezTo>
                  <a:pt x="20611" y="18936"/>
                  <a:pt x="20611" y="18936"/>
                  <a:pt x="20611" y="18936"/>
                </a:cubicBezTo>
                <a:close/>
                <a:moveTo>
                  <a:pt x="16187" y="10800"/>
                </a:moveTo>
                <a:cubicBezTo>
                  <a:pt x="15354" y="10800"/>
                  <a:pt x="15354" y="10800"/>
                  <a:pt x="15354" y="10800"/>
                </a:cubicBezTo>
                <a:cubicBezTo>
                  <a:pt x="15354" y="7344"/>
                  <a:pt x="13324" y="4536"/>
                  <a:pt x="10774" y="4536"/>
                </a:cubicBezTo>
                <a:cubicBezTo>
                  <a:pt x="10774" y="3384"/>
                  <a:pt x="10774" y="3384"/>
                  <a:pt x="10774" y="3384"/>
                </a:cubicBezTo>
                <a:cubicBezTo>
                  <a:pt x="13793" y="3384"/>
                  <a:pt x="16187" y="6696"/>
                  <a:pt x="16187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09" name="Freeform 93"/>
          <p:cNvSpPr/>
          <p:nvPr/>
        </p:nvSpPr>
        <p:spPr>
          <a:xfrm>
            <a:off x="18446750" y="939800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408" y="15552"/>
                </a:moveTo>
                <a:cubicBezTo>
                  <a:pt x="6624" y="15552"/>
                  <a:pt x="20160" y="15552"/>
                  <a:pt x="20520" y="15552"/>
                </a:cubicBezTo>
                <a:cubicBezTo>
                  <a:pt x="18864" y="18936"/>
                  <a:pt x="15552" y="21240"/>
                  <a:pt x="11808" y="21600"/>
                </a:cubicBezTo>
                <a:cubicBezTo>
                  <a:pt x="9792" y="21600"/>
                  <a:pt x="9792" y="21600"/>
                  <a:pt x="9792" y="21600"/>
                </a:cubicBezTo>
                <a:cubicBezTo>
                  <a:pt x="8640" y="21528"/>
                  <a:pt x="7488" y="21168"/>
                  <a:pt x="6408" y="20736"/>
                </a:cubicBezTo>
                <a:cubicBezTo>
                  <a:pt x="6408" y="20520"/>
                  <a:pt x="6408" y="15768"/>
                  <a:pt x="6408" y="15552"/>
                </a:cubicBezTo>
                <a:close/>
                <a:moveTo>
                  <a:pt x="15264" y="1008"/>
                </a:moveTo>
                <a:cubicBezTo>
                  <a:pt x="13896" y="360"/>
                  <a:pt x="12384" y="0"/>
                  <a:pt x="10800" y="0"/>
                </a:cubicBezTo>
                <a:cubicBezTo>
                  <a:pt x="9504" y="0"/>
                  <a:pt x="8280" y="288"/>
                  <a:pt x="7056" y="720"/>
                </a:cubicBezTo>
                <a:cubicBezTo>
                  <a:pt x="7344" y="1008"/>
                  <a:pt x="14904" y="7848"/>
                  <a:pt x="15264" y="8208"/>
                </a:cubicBezTo>
                <a:cubicBezTo>
                  <a:pt x="15264" y="7704"/>
                  <a:pt x="15264" y="1152"/>
                  <a:pt x="15264" y="1008"/>
                </a:cubicBezTo>
                <a:close/>
                <a:moveTo>
                  <a:pt x="5904" y="1224"/>
                </a:moveTo>
                <a:cubicBezTo>
                  <a:pt x="2304" y="3096"/>
                  <a:pt x="0" y="6768"/>
                  <a:pt x="0" y="10872"/>
                </a:cubicBezTo>
                <a:cubicBezTo>
                  <a:pt x="0" y="11736"/>
                  <a:pt x="144" y="12744"/>
                  <a:pt x="432" y="13680"/>
                </a:cubicBezTo>
                <a:cubicBezTo>
                  <a:pt x="720" y="13392"/>
                  <a:pt x="9792" y="5112"/>
                  <a:pt x="10008" y="4968"/>
                </a:cubicBezTo>
                <a:cubicBezTo>
                  <a:pt x="9792" y="4752"/>
                  <a:pt x="6048" y="1296"/>
                  <a:pt x="5904" y="1224"/>
                </a:cubicBezTo>
                <a:close/>
                <a:moveTo>
                  <a:pt x="5256" y="20088"/>
                </a:moveTo>
                <a:cubicBezTo>
                  <a:pt x="5256" y="19656"/>
                  <a:pt x="5256" y="11304"/>
                  <a:pt x="5256" y="10800"/>
                </a:cubicBezTo>
                <a:cubicBezTo>
                  <a:pt x="4896" y="11088"/>
                  <a:pt x="936" y="14760"/>
                  <a:pt x="792" y="14832"/>
                </a:cubicBezTo>
                <a:cubicBezTo>
                  <a:pt x="1656" y="16992"/>
                  <a:pt x="3240" y="18864"/>
                  <a:pt x="5256" y="20088"/>
                </a:cubicBezTo>
                <a:close/>
                <a:moveTo>
                  <a:pt x="16416" y="1584"/>
                </a:moveTo>
                <a:cubicBezTo>
                  <a:pt x="16416" y="2016"/>
                  <a:pt x="16416" y="14184"/>
                  <a:pt x="16416" y="14400"/>
                </a:cubicBezTo>
                <a:cubicBezTo>
                  <a:pt x="16632" y="14400"/>
                  <a:pt x="20808" y="14400"/>
                  <a:pt x="21024" y="14400"/>
                </a:cubicBezTo>
                <a:cubicBezTo>
                  <a:pt x="21384" y="13248"/>
                  <a:pt x="21600" y="12024"/>
                  <a:pt x="21600" y="10872"/>
                </a:cubicBezTo>
                <a:cubicBezTo>
                  <a:pt x="21600" y="7056"/>
                  <a:pt x="19656" y="3600"/>
                  <a:pt x="16416" y="158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10" name="Freeform 94"/>
          <p:cNvSpPr/>
          <p:nvPr/>
        </p:nvSpPr>
        <p:spPr>
          <a:xfrm>
            <a:off x="18446750" y="1059815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408" y="15552"/>
                </a:moveTo>
                <a:cubicBezTo>
                  <a:pt x="6624" y="15552"/>
                  <a:pt x="20088" y="15552"/>
                  <a:pt x="20520" y="15552"/>
                </a:cubicBezTo>
                <a:cubicBezTo>
                  <a:pt x="18864" y="18936"/>
                  <a:pt x="15480" y="21240"/>
                  <a:pt x="11808" y="21600"/>
                </a:cubicBezTo>
                <a:cubicBezTo>
                  <a:pt x="9792" y="21600"/>
                  <a:pt x="9792" y="21600"/>
                  <a:pt x="9792" y="21600"/>
                </a:cubicBezTo>
                <a:cubicBezTo>
                  <a:pt x="8640" y="21456"/>
                  <a:pt x="7488" y="21168"/>
                  <a:pt x="6408" y="20664"/>
                </a:cubicBezTo>
                <a:cubicBezTo>
                  <a:pt x="6408" y="20520"/>
                  <a:pt x="6408" y="15768"/>
                  <a:pt x="6408" y="15552"/>
                </a:cubicBezTo>
                <a:close/>
                <a:moveTo>
                  <a:pt x="15264" y="936"/>
                </a:moveTo>
                <a:cubicBezTo>
                  <a:pt x="13824" y="360"/>
                  <a:pt x="12312" y="0"/>
                  <a:pt x="10800" y="0"/>
                </a:cubicBezTo>
                <a:cubicBezTo>
                  <a:pt x="9504" y="0"/>
                  <a:pt x="8280" y="216"/>
                  <a:pt x="7056" y="720"/>
                </a:cubicBezTo>
                <a:cubicBezTo>
                  <a:pt x="7344" y="936"/>
                  <a:pt x="14904" y="7848"/>
                  <a:pt x="15264" y="8208"/>
                </a:cubicBezTo>
                <a:cubicBezTo>
                  <a:pt x="15264" y="7704"/>
                  <a:pt x="15264" y="1152"/>
                  <a:pt x="15264" y="936"/>
                </a:cubicBezTo>
                <a:close/>
                <a:moveTo>
                  <a:pt x="5904" y="1224"/>
                </a:moveTo>
                <a:cubicBezTo>
                  <a:pt x="2232" y="3096"/>
                  <a:pt x="0" y="6768"/>
                  <a:pt x="0" y="10800"/>
                </a:cubicBezTo>
                <a:cubicBezTo>
                  <a:pt x="0" y="11736"/>
                  <a:pt x="144" y="12672"/>
                  <a:pt x="360" y="13608"/>
                </a:cubicBezTo>
                <a:cubicBezTo>
                  <a:pt x="720" y="13392"/>
                  <a:pt x="9792" y="5112"/>
                  <a:pt x="9936" y="4896"/>
                </a:cubicBezTo>
                <a:cubicBezTo>
                  <a:pt x="9792" y="4752"/>
                  <a:pt x="5976" y="1296"/>
                  <a:pt x="5904" y="1224"/>
                </a:cubicBezTo>
                <a:close/>
                <a:moveTo>
                  <a:pt x="5256" y="20088"/>
                </a:moveTo>
                <a:cubicBezTo>
                  <a:pt x="5256" y="19656"/>
                  <a:pt x="5256" y="11232"/>
                  <a:pt x="5256" y="10728"/>
                </a:cubicBezTo>
                <a:cubicBezTo>
                  <a:pt x="4896" y="11088"/>
                  <a:pt x="936" y="14688"/>
                  <a:pt x="792" y="14832"/>
                </a:cubicBezTo>
                <a:cubicBezTo>
                  <a:pt x="1656" y="16992"/>
                  <a:pt x="3240" y="18864"/>
                  <a:pt x="5256" y="20088"/>
                </a:cubicBezTo>
                <a:close/>
                <a:moveTo>
                  <a:pt x="16416" y="1584"/>
                </a:moveTo>
                <a:cubicBezTo>
                  <a:pt x="16416" y="2016"/>
                  <a:pt x="16416" y="14184"/>
                  <a:pt x="16416" y="14400"/>
                </a:cubicBezTo>
                <a:cubicBezTo>
                  <a:pt x="16632" y="14400"/>
                  <a:pt x="20808" y="14400"/>
                  <a:pt x="21024" y="14400"/>
                </a:cubicBezTo>
                <a:cubicBezTo>
                  <a:pt x="21384" y="13248"/>
                  <a:pt x="21600" y="12024"/>
                  <a:pt x="21600" y="10800"/>
                </a:cubicBezTo>
                <a:cubicBezTo>
                  <a:pt x="21600" y="7056"/>
                  <a:pt x="19584" y="3528"/>
                  <a:pt x="16416" y="158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11" name="Freeform 95"/>
          <p:cNvSpPr/>
          <p:nvPr/>
        </p:nvSpPr>
        <p:spPr>
          <a:xfrm>
            <a:off x="18446750" y="11772900"/>
            <a:ext cx="841376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05" y="12216"/>
                </a:moveTo>
                <a:lnTo>
                  <a:pt x="17443" y="7685"/>
                </a:lnTo>
                <a:lnTo>
                  <a:pt x="13286" y="8656"/>
                </a:lnTo>
                <a:lnTo>
                  <a:pt x="6847" y="2670"/>
                </a:lnTo>
                <a:lnTo>
                  <a:pt x="6847" y="0"/>
                </a:lnTo>
                <a:lnTo>
                  <a:pt x="0" y="7038"/>
                </a:lnTo>
                <a:lnTo>
                  <a:pt x="3097" y="6876"/>
                </a:lnTo>
                <a:lnTo>
                  <a:pt x="8640" y="13591"/>
                </a:lnTo>
                <a:lnTo>
                  <a:pt x="7988" y="17312"/>
                </a:lnTo>
                <a:lnTo>
                  <a:pt x="11982" y="13187"/>
                </a:lnTo>
                <a:lnTo>
                  <a:pt x="21600" y="21600"/>
                </a:lnTo>
                <a:lnTo>
                  <a:pt x="13205" y="1221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12" name="Freeform 96"/>
          <p:cNvSpPr/>
          <p:nvPr/>
        </p:nvSpPr>
        <p:spPr>
          <a:xfrm>
            <a:off x="20215226" y="1193800"/>
            <a:ext cx="1120777" cy="6572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234"/>
                </a:moveTo>
                <a:cubicBezTo>
                  <a:pt x="594" y="2048"/>
                  <a:pt x="1350" y="1955"/>
                  <a:pt x="2430" y="1955"/>
                </a:cubicBezTo>
                <a:cubicBezTo>
                  <a:pt x="3618" y="1955"/>
                  <a:pt x="4428" y="2328"/>
                  <a:pt x="5022" y="3166"/>
                </a:cubicBezTo>
                <a:cubicBezTo>
                  <a:pt x="5508" y="3910"/>
                  <a:pt x="5886" y="5028"/>
                  <a:pt x="5886" y="6424"/>
                </a:cubicBezTo>
                <a:cubicBezTo>
                  <a:pt x="5886" y="7821"/>
                  <a:pt x="5616" y="9031"/>
                  <a:pt x="5130" y="9776"/>
                </a:cubicBezTo>
                <a:cubicBezTo>
                  <a:pt x="4482" y="10893"/>
                  <a:pt x="3510" y="11452"/>
                  <a:pt x="2376" y="11452"/>
                </a:cubicBezTo>
                <a:cubicBezTo>
                  <a:pt x="2052" y="11452"/>
                  <a:pt x="1782" y="11359"/>
                  <a:pt x="1566" y="11266"/>
                </a:cubicBezTo>
                <a:cubicBezTo>
                  <a:pt x="1566" y="16945"/>
                  <a:pt x="1566" y="16945"/>
                  <a:pt x="1566" y="16945"/>
                </a:cubicBezTo>
                <a:cubicBezTo>
                  <a:pt x="0" y="16945"/>
                  <a:pt x="0" y="16945"/>
                  <a:pt x="0" y="16945"/>
                </a:cubicBezTo>
                <a:lnTo>
                  <a:pt x="0" y="2234"/>
                </a:lnTo>
                <a:close/>
                <a:moveTo>
                  <a:pt x="1566" y="9124"/>
                </a:moveTo>
                <a:cubicBezTo>
                  <a:pt x="1782" y="9310"/>
                  <a:pt x="2052" y="9310"/>
                  <a:pt x="2376" y="9310"/>
                </a:cubicBezTo>
                <a:cubicBezTo>
                  <a:pt x="3564" y="9310"/>
                  <a:pt x="4266" y="8286"/>
                  <a:pt x="4266" y="6517"/>
                </a:cubicBezTo>
                <a:cubicBezTo>
                  <a:pt x="4266" y="4934"/>
                  <a:pt x="3618" y="4003"/>
                  <a:pt x="2484" y="4003"/>
                </a:cubicBezTo>
                <a:cubicBezTo>
                  <a:pt x="2052" y="4003"/>
                  <a:pt x="1728" y="4097"/>
                  <a:pt x="1566" y="4190"/>
                </a:cubicBezTo>
                <a:lnTo>
                  <a:pt x="1566" y="9124"/>
                </a:lnTo>
                <a:close/>
                <a:moveTo>
                  <a:pt x="6372" y="16945"/>
                </a:moveTo>
                <a:cubicBezTo>
                  <a:pt x="6372" y="6145"/>
                  <a:pt x="6372" y="6145"/>
                  <a:pt x="6372" y="6145"/>
                </a:cubicBezTo>
                <a:cubicBezTo>
                  <a:pt x="7992" y="6145"/>
                  <a:pt x="7992" y="6145"/>
                  <a:pt x="7992" y="6145"/>
                </a:cubicBezTo>
                <a:cubicBezTo>
                  <a:pt x="7992" y="16945"/>
                  <a:pt x="7992" y="16945"/>
                  <a:pt x="7992" y="16945"/>
                </a:cubicBezTo>
                <a:cubicBezTo>
                  <a:pt x="6372" y="16945"/>
                  <a:pt x="6372" y="16945"/>
                  <a:pt x="6372" y="16945"/>
                </a:cubicBezTo>
                <a:close/>
                <a:moveTo>
                  <a:pt x="9072" y="9403"/>
                </a:moveTo>
                <a:cubicBezTo>
                  <a:pt x="9072" y="8100"/>
                  <a:pt x="9018" y="7076"/>
                  <a:pt x="9018" y="6145"/>
                </a:cubicBezTo>
                <a:cubicBezTo>
                  <a:pt x="10368" y="6145"/>
                  <a:pt x="10368" y="6145"/>
                  <a:pt x="10368" y="6145"/>
                </a:cubicBezTo>
                <a:cubicBezTo>
                  <a:pt x="10476" y="7821"/>
                  <a:pt x="10476" y="7821"/>
                  <a:pt x="10476" y="7821"/>
                </a:cubicBezTo>
                <a:cubicBezTo>
                  <a:pt x="10530" y="7821"/>
                  <a:pt x="10530" y="7821"/>
                  <a:pt x="10530" y="7821"/>
                </a:cubicBezTo>
                <a:cubicBezTo>
                  <a:pt x="10800" y="6983"/>
                  <a:pt x="11502" y="5959"/>
                  <a:pt x="12528" y="5959"/>
                </a:cubicBezTo>
                <a:cubicBezTo>
                  <a:pt x="13608" y="5959"/>
                  <a:pt x="14796" y="7169"/>
                  <a:pt x="14796" y="10521"/>
                </a:cubicBezTo>
                <a:cubicBezTo>
                  <a:pt x="14796" y="16945"/>
                  <a:pt x="14796" y="16945"/>
                  <a:pt x="14796" y="16945"/>
                </a:cubicBezTo>
                <a:cubicBezTo>
                  <a:pt x="13176" y="16945"/>
                  <a:pt x="13176" y="16945"/>
                  <a:pt x="13176" y="16945"/>
                </a:cubicBezTo>
                <a:cubicBezTo>
                  <a:pt x="13176" y="10893"/>
                  <a:pt x="13176" y="10893"/>
                  <a:pt x="13176" y="10893"/>
                </a:cubicBezTo>
                <a:cubicBezTo>
                  <a:pt x="13176" y="9310"/>
                  <a:pt x="12852" y="8100"/>
                  <a:pt x="11988" y="8100"/>
                </a:cubicBezTo>
                <a:cubicBezTo>
                  <a:pt x="11340" y="8100"/>
                  <a:pt x="10908" y="8938"/>
                  <a:pt x="10746" y="9776"/>
                </a:cubicBezTo>
                <a:cubicBezTo>
                  <a:pt x="10692" y="9962"/>
                  <a:pt x="10638" y="10334"/>
                  <a:pt x="10638" y="10614"/>
                </a:cubicBezTo>
                <a:cubicBezTo>
                  <a:pt x="10638" y="16945"/>
                  <a:pt x="10638" y="16945"/>
                  <a:pt x="10638" y="16945"/>
                </a:cubicBezTo>
                <a:cubicBezTo>
                  <a:pt x="9072" y="16945"/>
                  <a:pt x="9072" y="16945"/>
                  <a:pt x="9072" y="16945"/>
                </a:cubicBezTo>
                <a:cubicBezTo>
                  <a:pt x="9072" y="9403"/>
                  <a:pt x="9072" y="9403"/>
                  <a:pt x="9072" y="9403"/>
                </a:cubicBezTo>
                <a:close/>
                <a:moveTo>
                  <a:pt x="21546" y="15362"/>
                </a:moveTo>
                <a:cubicBezTo>
                  <a:pt x="21546" y="17597"/>
                  <a:pt x="21276" y="19272"/>
                  <a:pt x="20628" y="20297"/>
                </a:cubicBezTo>
                <a:cubicBezTo>
                  <a:pt x="19980" y="21228"/>
                  <a:pt x="19062" y="21600"/>
                  <a:pt x="18198" y="21600"/>
                </a:cubicBezTo>
                <a:cubicBezTo>
                  <a:pt x="17388" y="21600"/>
                  <a:pt x="16524" y="21228"/>
                  <a:pt x="15984" y="20669"/>
                </a:cubicBezTo>
                <a:cubicBezTo>
                  <a:pt x="16308" y="18621"/>
                  <a:pt x="16308" y="18621"/>
                  <a:pt x="16308" y="18621"/>
                </a:cubicBezTo>
                <a:cubicBezTo>
                  <a:pt x="16740" y="18993"/>
                  <a:pt x="17388" y="19459"/>
                  <a:pt x="18144" y="19459"/>
                </a:cubicBezTo>
                <a:cubicBezTo>
                  <a:pt x="19224" y="19459"/>
                  <a:pt x="19980" y="18528"/>
                  <a:pt x="19980" y="16200"/>
                </a:cubicBezTo>
                <a:cubicBezTo>
                  <a:pt x="19980" y="15269"/>
                  <a:pt x="19980" y="15269"/>
                  <a:pt x="19980" y="15269"/>
                </a:cubicBezTo>
                <a:cubicBezTo>
                  <a:pt x="19926" y="15269"/>
                  <a:pt x="19926" y="15269"/>
                  <a:pt x="19926" y="15269"/>
                </a:cubicBezTo>
                <a:cubicBezTo>
                  <a:pt x="19602" y="16200"/>
                  <a:pt x="18954" y="16852"/>
                  <a:pt x="18090" y="16852"/>
                </a:cubicBezTo>
                <a:cubicBezTo>
                  <a:pt x="16524" y="16852"/>
                  <a:pt x="15444" y="14710"/>
                  <a:pt x="15444" y="11638"/>
                </a:cubicBezTo>
                <a:cubicBezTo>
                  <a:pt x="15444" y="8100"/>
                  <a:pt x="16794" y="5959"/>
                  <a:pt x="18306" y="5959"/>
                </a:cubicBezTo>
                <a:cubicBezTo>
                  <a:pt x="19278" y="5959"/>
                  <a:pt x="19818" y="6703"/>
                  <a:pt x="20142" y="7634"/>
                </a:cubicBezTo>
                <a:cubicBezTo>
                  <a:pt x="20142" y="7634"/>
                  <a:pt x="20142" y="7634"/>
                  <a:pt x="20142" y="7634"/>
                </a:cubicBezTo>
                <a:cubicBezTo>
                  <a:pt x="20196" y="6145"/>
                  <a:pt x="20196" y="6145"/>
                  <a:pt x="20196" y="6145"/>
                </a:cubicBezTo>
                <a:cubicBezTo>
                  <a:pt x="21600" y="6145"/>
                  <a:pt x="21600" y="6145"/>
                  <a:pt x="21600" y="6145"/>
                </a:cubicBezTo>
                <a:cubicBezTo>
                  <a:pt x="21600" y="6890"/>
                  <a:pt x="21546" y="7821"/>
                  <a:pt x="21546" y="9310"/>
                </a:cubicBezTo>
                <a:cubicBezTo>
                  <a:pt x="21546" y="15362"/>
                  <a:pt x="21546" y="15362"/>
                  <a:pt x="21546" y="15362"/>
                </a:cubicBezTo>
                <a:cubicBezTo>
                  <a:pt x="21546" y="15362"/>
                  <a:pt x="21546" y="15362"/>
                  <a:pt x="21546" y="15362"/>
                </a:cubicBezTo>
                <a:close/>
                <a:moveTo>
                  <a:pt x="19980" y="10521"/>
                </a:moveTo>
                <a:cubicBezTo>
                  <a:pt x="19980" y="10241"/>
                  <a:pt x="19926" y="9962"/>
                  <a:pt x="19926" y="9776"/>
                </a:cubicBezTo>
                <a:cubicBezTo>
                  <a:pt x="19710" y="8752"/>
                  <a:pt x="19278" y="8007"/>
                  <a:pt x="18630" y="8007"/>
                </a:cubicBezTo>
                <a:cubicBezTo>
                  <a:pt x="17712" y="8007"/>
                  <a:pt x="17064" y="9310"/>
                  <a:pt x="17064" y="11545"/>
                </a:cubicBezTo>
                <a:cubicBezTo>
                  <a:pt x="17064" y="13314"/>
                  <a:pt x="17604" y="14803"/>
                  <a:pt x="18576" y="14803"/>
                </a:cubicBezTo>
                <a:cubicBezTo>
                  <a:pt x="19170" y="14803"/>
                  <a:pt x="19710" y="14152"/>
                  <a:pt x="19872" y="13221"/>
                </a:cubicBezTo>
                <a:cubicBezTo>
                  <a:pt x="19926" y="12941"/>
                  <a:pt x="19980" y="12569"/>
                  <a:pt x="19980" y="12197"/>
                </a:cubicBezTo>
                <a:lnTo>
                  <a:pt x="19980" y="10521"/>
                </a:lnTo>
                <a:close/>
                <a:moveTo>
                  <a:pt x="7182" y="0"/>
                </a:moveTo>
                <a:cubicBezTo>
                  <a:pt x="6372" y="0"/>
                  <a:pt x="5778" y="1117"/>
                  <a:pt x="5778" y="2514"/>
                </a:cubicBezTo>
                <a:cubicBezTo>
                  <a:pt x="5778" y="3817"/>
                  <a:pt x="6372" y="4934"/>
                  <a:pt x="7182" y="4934"/>
                </a:cubicBezTo>
                <a:cubicBezTo>
                  <a:pt x="7992" y="4934"/>
                  <a:pt x="8640" y="3817"/>
                  <a:pt x="8640" y="2514"/>
                </a:cubicBezTo>
                <a:cubicBezTo>
                  <a:pt x="8640" y="1117"/>
                  <a:pt x="7992" y="0"/>
                  <a:pt x="7182" y="0"/>
                </a:cubicBezTo>
                <a:close/>
                <a:moveTo>
                  <a:pt x="7182" y="4469"/>
                </a:moveTo>
                <a:cubicBezTo>
                  <a:pt x="6534" y="4469"/>
                  <a:pt x="6048" y="3538"/>
                  <a:pt x="6048" y="2514"/>
                </a:cubicBezTo>
                <a:cubicBezTo>
                  <a:pt x="6048" y="1397"/>
                  <a:pt x="6534" y="559"/>
                  <a:pt x="7182" y="559"/>
                </a:cubicBezTo>
                <a:cubicBezTo>
                  <a:pt x="7830" y="559"/>
                  <a:pt x="8316" y="1397"/>
                  <a:pt x="8316" y="2514"/>
                </a:cubicBezTo>
                <a:cubicBezTo>
                  <a:pt x="8316" y="3538"/>
                  <a:pt x="7830" y="4469"/>
                  <a:pt x="7182" y="4469"/>
                </a:cubicBezTo>
                <a:close/>
                <a:moveTo>
                  <a:pt x="7722" y="3166"/>
                </a:moveTo>
                <a:cubicBezTo>
                  <a:pt x="7722" y="3352"/>
                  <a:pt x="7614" y="3538"/>
                  <a:pt x="7506" y="3538"/>
                </a:cubicBezTo>
                <a:cubicBezTo>
                  <a:pt x="7398" y="3538"/>
                  <a:pt x="7290" y="3445"/>
                  <a:pt x="7290" y="3259"/>
                </a:cubicBezTo>
                <a:cubicBezTo>
                  <a:pt x="7236" y="2979"/>
                  <a:pt x="7344" y="2793"/>
                  <a:pt x="7452" y="2793"/>
                </a:cubicBezTo>
                <a:cubicBezTo>
                  <a:pt x="7506" y="2793"/>
                  <a:pt x="7560" y="2793"/>
                  <a:pt x="7560" y="2793"/>
                </a:cubicBezTo>
                <a:cubicBezTo>
                  <a:pt x="7560" y="1769"/>
                  <a:pt x="7560" y="1769"/>
                  <a:pt x="7560" y="1769"/>
                </a:cubicBezTo>
                <a:cubicBezTo>
                  <a:pt x="7020" y="1955"/>
                  <a:pt x="7020" y="1955"/>
                  <a:pt x="7020" y="1955"/>
                </a:cubicBezTo>
                <a:cubicBezTo>
                  <a:pt x="7020" y="3259"/>
                  <a:pt x="7020" y="3259"/>
                  <a:pt x="7020" y="3259"/>
                </a:cubicBezTo>
                <a:cubicBezTo>
                  <a:pt x="7020" y="3259"/>
                  <a:pt x="7020" y="3259"/>
                  <a:pt x="7020" y="3259"/>
                </a:cubicBezTo>
                <a:cubicBezTo>
                  <a:pt x="7020" y="3259"/>
                  <a:pt x="7020" y="3259"/>
                  <a:pt x="7020" y="3259"/>
                </a:cubicBezTo>
                <a:cubicBezTo>
                  <a:pt x="7020" y="3445"/>
                  <a:pt x="6912" y="3631"/>
                  <a:pt x="6804" y="3724"/>
                </a:cubicBezTo>
                <a:cubicBezTo>
                  <a:pt x="6696" y="3724"/>
                  <a:pt x="6588" y="3538"/>
                  <a:pt x="6588" y="3352"/>
                </a:cubicBezTo>
                <a:cubicBezTo>
                  <a:pt x="6534" y="3166"/>
                  <a:pt x="6642" y="2979"/>
                  <a:pt x="6750" y="2979"/>
                </a:cubicBezTo>
                <a:cubicBezTo>
                  <a:pt x="6804" y="2979"/>
                  <a:pt x="6858" y="2979"/>
                  <a:pt x="6858" y="2979"/>
                </a:cubicBezTo>
                <a:cubicBezTo>
                  <a:pt x="6858" y="1490"/>
                  <a:pt x="6858" y="1490"/>
                  <a:pt x="6858" y="1490"/>
                </a:cubicBezTo>
                <a:cubicBezTo>
                  <a:pt x="6858" y="1490"/>
                  <a:pt x="6858" y="1490"/>
                  <a:pt x="6858" y="1490"/>
                </a:cubicBezTo>
                <a:cubicBezTo>
                  <a:pt x="7722" y="1303"/>
                  <a:pt x="7722" y="1303"/>
                  <a:pt x="7722" y="1303"/>
                </a:cubicBezTo>
                <a:cubicBezTo>
                  <a:pt x="7722" y="1303"/>
                  <a:pt x="7722" y="1303"/>
                  <a:pt x="7722" y="1303"/>
                </a:cubicBezTo>
                <a:cubicBezTo>
                  <a:pt x="7722" y="1303"/>
                  <a:pt x="7722" y="1303"/>
                  <a:pt x="7722" y="1303"/>
                </a:cubicBezTo>
                <a:cubicBezTo>
                  <a:pt x="7722" y="1303"/>
                  <a:pt x="7722" y="1303"/>
                  <a:pt x="7722" y="1303"/>
                </a:cubicBezTo>
                <a:cubicBezTo>
                  <a:pt x="7722" y="1303"/>
                  <a:pt x="7722" y="1303"/>
                  <a:pt x="7722" y="1303"/>
                </a:cubicBezTo>
                <a:cubicBezTo>
                  <a:pt x="7722" y="3166"/>
                  <a:pt x="7722" y="3166"/>
                  <a:pt x="7722" y="3166"/>
                </a:cubicBezTo>
                <a:cubicBezTo>
                  <a:pt x="7722" y="3166"/>
                  <a:pt x="7722" y="3166"/>
                  <a:pt x="7722" y="3166"/>
                </a:cubicBezTo>
                <a:cubicBezTo>
                  <a:pt x="7722" y="3166"/>
                  <a:pt x="7722" y="3166"/>
                  <a:pt x="7722" y="316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13" name="Freeform 97"/>
          <p:cNvSpPr/>
          <p:nvPr/>
        </p:nvSpPr>
        <p:spPr>
          <a:xfrm>
            <a:off x="20354926" y="2286000"/>
            <a:ext cx="84137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480" y="15264"/>
                </a:moveTo>
                <a:cubicBezTo>
                  <a:pt x="12960" y="15264"/>
                  <a:pt x="12960" y="15264"/>
                  <a:pt x="12960" y="15264"/>
                </a:cubicBezTo>
                <a:cubicBezTo>
                  <a:pt x="12960" y="18792"/>
                  <a:pt x="10080" y="21600"/>
                  <a:pt x="6480" y="21600"/>
                </a:cubicBezTo>
                <a:cubicBezTo>
                  <a:pt x="2880" y="21600"/>
                  <a:pt x="0" y="18792"/>
                  <a:pt x="0" y="15264"/>
                </a:cubicBezTo>
                <a:cubicBezTo>
                  <a:pt x="0" y="11808"/>
                  <a:pt x="2880" y="9000"/>
                  <a:pt x="6480" y="9000"/>
                </a:cubicBezTo>
                <a:lnTo>
                  <a:pt x="6480" y="15264"/>
                </a:lnTo>
                <a:close/>
                <a:moveTo>
                  <a:pt x="21600" y="6192"/>
                </a:moveTo>
                <a:cubicBezTo>
                  <a:pt x="21600" y="9648"/>
                  <a:pt x="18720" y="12456"/>
                  <a:pt x="15192" y="12456"/>
                </a:cubicBezTo>
                <a:cubicBezTo>
                  <a:pt x="8784" y="12456"/>
                  <a:pt x="8784" y="12456"/>
                  <a:pt x="8784" y="12456"/>
                </a:cubicBezTo>
                <a:cubicBezTo>
                  <a:pt x="8784" y="5904"/>
                  <a:pt x="8784" y="5904"/>
                  <a:pt x="8784" y="5904"/>
                </a:cubicBezTo>
                <a:cubicBezTo>
                  <a:pt x="8856" y="5904"/>
                  <a:pt x="8856" y="5904"/>
                  <a:pt x="8856" y="5904"/>
                </a:cubicBezTo>
                <a:cubicBezTo>
                  <a:pt x="9000" y="2592"/>
                  <a:pt x="11808" y="0"/>
                  <a:pt x="15192" y="0"/>
                </a:cubicBezTo>
                <a:cubicBezTo>
                  <a:pt x="18720" y="0"/>
                  <a:pt x="21600" y="2808"/>
                  <a:pt x="21600" y="6192"/>
                </a:cubicBezTo>
                <a:close/>
                <a:moveTo>
                  <a:pt x="16128" y="9288"/>
                </a:moveTo>
                <a:cubicBezTo>
                  <a:pt x="16128" y="8784"/>
                  <a:pt x="15696" y="8352"/>
                  <a:pt x="15192" y="8352"/>
                </a:cubicBezTo>
                <a:cubicBezTo>
                  <a:pt x="14616" y="8352"/>
                  <a:pt x="14184" y="8784"/>
                  <a:pt x="14184" y="9288"/>
                </a:cubicBezTo>
                <a:cubicBezTo>
                  <a:pt x="14184" y="9864"/>
                  <a:pt x="14616" y="10224"/>
                  <a:pt x="15192" y="10224"/>
                </a:cubicBezTo>
                <a:cubicBezTo>
                  <a:pt x="15696" y="10224"/>
                  <a:pt x="16128" y="9864"/>
                  <a:pt x="16128" y="9288"/>
                </a:cubicBezTo>
                <a:close/>
                <a:moveTo>
                  <a:pt x="16128" y="3024"/>
                </a:moveTo>
                <a:cubicBezTo>
                  <a:pt x="16128" y="2520"/>
                  <a:pt x="15696" y="2088"/>
                  <a:pt x="15192" y="2088"/>
                </a:cubicBezTo>
                <a:cubicBezTo>
                  <a:pt x="14616" y="2088"/>
                  <a:pt x="14184" y="2520"/>
                  <a:pt x="14184" y="3024"/>
                </a:cubicBezTo>
                <a:cubicBezTo>
                  <a:pt x="14184" y="3096"/>
                  <a:pt x="14184" y="3168"/>
                  <a:pt x="14256" y="3168"/>
                </a:cubicBezTo>
                <a:cubicBezTo>
                  <a:pt x="14472" y="6912"/>
                  <a:pt x="14472" y="6912"/>
                  <a:pt x="14472" y="6912"/>
                </a:cubicBezTo>
                <a:cubicBezTo>
                  <a:pt x="14472" y="7272"/>
                  <a:pt x="14832" y="7560"/>
                  <a:pt x="15192" y="7560"/>
                </a:cubicBezTo>
                <a:cubicBezTo>
                  <a:pt x="15552" y="7560"/>
                  <a:pt x="15912" y="7272"/>
                  <a:pt x="15912" y="6912"/>
                </a:cubicBezTo>
                <a:cubicBezTo>
                  <a:pt x="16128" y="3168"/>
                  <a:pt x="16128" y="3168"/>
                  <a:pt x="16128" y="3168"/>
                </a:cubicBezTo>
                <a:cubicBezTo>
                  <a:pt x="16128" y="3168"/>
                  <a:pt x="16128" y="3096"/>
                  <a:pt x="16128" y="302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14" name="Freeform 98"/>
          <p:cNvSpPr/>
          <p:nvPr/>
        </p:nvSpPr>
        <p:spPr>
          <a:xfrm>
            <a:off x="20234276" y="3463926"/>
            <a:ext cx="1082457" cy="8477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86" h="21600" extrusionOk="0">
                <a:moveTo>
                  <a:pt x="11148" y="21600"/>
                </a:moveTo>
                <a:cubicBezTo>
                  <a:pt x="7986" y="19800"/>
                  <a:pt x="7986" y="19800"/>
                  <a:pt x="7986" y="19800"/>
                </a:cubicBezTo>
                <a:cubicBezTo>
                  <a:pt x="7986" y="0"/>
                  <a:pt x="7986" y="0"/>
                  <a:pt x="7986" y="0"/>
                </a:cubicBezTo>
                <a:cubicBezTo>
                  <a:pt x="7986" y="0"/>
                  <a:pt x="14847" y="1584"/>
                  <a:pt x="15811" y="5400"/>
                </a:cubicBezTo>
                <a:cubicBezTo>
                  <a:pt x="16723" y="9216"/>
                  <a:pt x="15275" y="11736"/>
                  <a:pt x="14739" y="11808"/>
                </a:cubicBezTo>
                <a:cubicBezTo>
                  <a:pt x="13292" y="11952"/>
                  <a:pt x="12756" y="10800"/>
                  <a:pt x="12756" y="10800"/>
                </a:cubicBezTo>
                <a:cubicBezTo>
                  <a:pt x="12756" y="4608"/>
                  <a:pt x="12756" y="4608"/>
                  <a:pt x="12756" y="4608"/>
                </a:cubicBezTo>
                <a:cubicBezTo>
                  <a:pt x="11202" y="3672"/>
                  <a:pt x="11202" y="3672"/>
                  <a:pt x="11202" y="3672"/>
                </a:cubicBezTo>
                <a:lnTo>
                  <a:pt x="11148" y="21600"/>
                </a:lnTo>
                <a:close/>
                <a:moveTo>
                  <a:pt x="11952" y="18864"/>
                </a:moveTo>
                <a:cubicBezTo>
                  <a:pt x="11952" y="21168"/>
                  <a:pt x="11952" y="21168"/>
                  <a:pt x="11952" y="21168"/>
                </a:cubicBezTo>
                <a:cubicBezTo>
                  <a:pt x="11952" y="21168"/>
                  <a:pt x="19402" y="18000"/>
                  <a:pt x="20474" y="16704"/>
                </a:cubicBezTo>
                <a:cubicBezTo>
                  <a:pt x="21600" y="15480"/>
                  <a:pt x="17955" y="12384"/>
                  <a:pt x="15972" y="12960"/>
                </a:cubicBezTo>
                <a:cubicBezTo>
                  <a:pt x="15972" y="12960"/>
                  <a:pt x="13882" y="13104"/>
                  <a:pt x="12006" y="14256"/>
                </a:cubicBezTo>
                <a:cubicBezTo>
                  <a:pt x="11952" y="14256"/>
                  <a:pt x="12006" y="16344"/>
                  <a:pt x="12006" y="16344"/>
                </a:cubicBezTo>
                <a:cubicBezTo>
                  <a:pt x="16776" y="14832"/>
                  <a:pt x="16776" y="14832"/>
                  <a:pt x="16776" y="14832"/>
                </a:cubicBezTo>
                <a:cubicBezTo>
                  <a:pt x="18491" y="15840"/>
                  <a:pt x="18491" y="15840"/>
                  <a:pt x="18491" y="15840"/>
                </a:cubicBezTo>
                <a:lnTo>
                  <a:pt x="11952" y="18864"/>
                </a:lnTo>
                <a:close/>
                <a:moveTo>
                  <a:pt x="7182" y="18720"/>
                </a:moveTo>
                <a:cubicBezTo>
                  <a:pt x="7182" y="18720"/>
                  <a:pt x="6217" y="19368"/>
                  <a:pt x="4073" y="19368"/>
                </a:cubicBezTo>
                <a:cubicBezTo>
                  <a:pt x="1930" y="19296"/>
                  <a:pt x="0" y="18504"/>
                  <a:pt x="0" y="16776"/>
                </a:cubicBezTo>
                <a:cubicBezTo>
                  <a:pt x="54" y="14976"/>
                  <a:pt x="3591" y="13104"/>
                  <a:pt x="7182" y="12312"/>
                </a:cubicBezTo>
                <a:cubicBezTo>
                  <a:pt x="7182" y="14760"/>
                  <a:pt x="7182" y="14760"/>
                  <a:pt x="7182" y="14760"/>
                </a:cubicBezTo>
                <a:cubicBezTo>
                  <a:pt x="3377" y="16056"/>
                  <a:pt x="3377" y="16056"/>
                  <a:pt x="3377" y="16056"/>
                </a:cubicBezTo>
                <a:cubicBezTo>
                  <a:pt x="3377" y="16056"/>
                  <a:pt x="2733" y="17208"/>
                  <a:pt x="3591" y="17208"/>
                </a:cubicBezTo>
                <a:cubicBezTo>
                  <a:pt x="5574" y="17280"/>
                  <a:pt x="7236" y="16560"/>
                  <a:pt x="7236" y="16560"/>
                </a:cubicBezTo>
                <a:lnTo>
                  <a:pt x="7182" y="1872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15" name="Freeform 99"/>
          <p:cNvSpPr/>
          <p:nvPr/>
        </p:nvSpPr>
        <p:spPr>
          <a:xfrm>
            <a:off x="20485100" y="4647126"/>
            <a:ext cx="580893" cy="8514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2" h="21064" extrusionOk="0">
                <a:moveTo>
                  <a:pt x="4444" y="11160"/>
                </a:moveTo>
                <a:cubicBezTo>
                  <a:pt x="4547" y="11931"/>
                  <a:pt x="4754" y="13755"/>
                  <a:pt x="5374" y="14737"/>
                </a:cubicBezTo>
                <a:cubicBezTo>
                  <a:pt x="4651" y="14666"/>
                  <a:pt x="3927" y="14526"/>
                  <a:pt x="3204" y="14456"/>
                </a:cubicBezTo>
                <a:cubicBezTo>
                  <a:pt x="2377" y="14316"/>
                  <a:pt x="1550" y="14246"/>
                  <a:pt x="1033" y="13965"/>
                </a:cubicBezTo>
                <a:cubicBezTo>
                  <a:pt x="517" y="13685"/>
                  <a:pt x="0" y="13264"/>
                  <a:pt x="0" y="12563"/>
                </a:cubicBezTo>
                <a:cubicBezTo>
                  <a:pt x="0" y="11651"/>
                  <a:pt x="1033" y="10879"/>
                  <a:pt x="2377" y="10809"/>
                </a:cubicBezTo>
                <a:cubicBezTo>
                  <a:pt x="3100" y="10739"/>
                  <a:pt x="3721" y="10950"/>
                  <a:pt x="4444" y="11160"/>
                </a:cubicBezTo>
                <a:close/>
                <a:moveTo>
                  <a:pt x="19636" y="2604"/>
                </a:moveTo>
                <a:cubicBezTo>
                  <a:pt x="18500" y="1272"/>
                  <a:pt x="16433" y="-131"/>
                  <a:pt x="13229" y="9"/>
                </a:cubicBezTo>
                <a:cubicBezTo>
                  <a:pt x="11575" y="150"/>
                  <a:pt x="10335" y="711"/>
                  <a:pt x="9301" y="1272"/>
                </a:cubicBezTo>
                <a:cubicBezTo>
                  <a:pt x="7234" y="2464"/>
                  <a:pt x="5891" y="4147"/>
                  <a:pt x="5271" y="6181"/>
                </a:cubicBezTo>
                <a:cubicBezTo>
                  <a:pt x="4961" y="7373"/>
                  <a:pt x="4857" y="8495"/>
                  <a:pt x="4961" y="9757"/>
                </a:cubicBezTo>
                <a:cubicBezTo>
                  <a:pt x="4961" y="10388"/>
                  <a:pt x="4961" y="10950"/>
                  <a:pt x="5064" y="11581"/>
                </a:cubicBezTo>
                <a:cubicBezTo>
                  <a:pt x="5374" y="13264"/>
                  <a:pt x="5788" y="14877"/>
                  <a:pt x="6614" y="16279"/>
                </a:cubicBezTo>
                <a:cubicBezTo>
                  <a:pt x="7338" y="17612"/>
                  <a:pt x="8371" y="18874"/>
                  <a:pt x="9715" y="19926"/>
                </a:cubicBezTo>
                <a:cubicBezTo>
                  <a:pt x="10128" y="20277"/>
                  <a:pt x="10645" y="20698"/>
                  <a:pt x="11058" y="20838"/>
                </a:cubicBezTo>
                <a:cubicBezTo>
                  <a:pt x="12815" y="21469"/>
                  <a:pt x="14676" y="20698"/>
                  <a:pt x="14676" y="19505"/>
                </a:cubicBezTo>
                <a:cubicBezTo>
                  <a:pt x="14676" y="18874"/>
                  <a:pt x="14262" y="18734"/>
                  <a:pt x="13849" y="18313"/>
                </a:cubicBezTo>
                <a:cubicBezTo>
                  <a:pt x="13642" y="18103"/>
                  <a:pt x="13435" y="17822"/>
                  <a:pt x="13229" y="17612"/>
                </a:cubicBezTo>
                <a:cubicBezTo>
                  <a:pt x="13125" y="17542"/>
                  <a:pt x="13022" y="17401"/>
                  <a:pt x="12919" y="17261"/>
                </a:cubicBezTo>
                <a:cubicBezTo>
                  <a:pt x="12919" y="17261"/>
                  <a:pt x="12919" y="17261"/>
                  <a:pt x="12919" y="17261"/>
                </a:cubicBezTo>
                <a:cubicBezTo>
                  <a:pt x="12919" y="17261"/>
                  <a:pt x="11472" y="16139"/>
                  <a:pt x="10542" y="12773"/>
                </a:cubicBezTo>
                <a:cubicBezTo>
                  <a:pt x="10335" y="12072"/>
                  <a:pt x="10128" y="11300"/>
                  <a:pt x="10025" y="10529"/>
                </a:cubicBezTo>
                <a:cubicBezTo>
                  <a:pt x="10025" y="10529"/>
                  <a:pt x="10025" y="10529"/>
                  <a:pt x="10025" y="10529"/>
                </a:cubicBezTo>
                <a:cubicBezTo>
                  <a:pt x="10025" y="10529"/>
                  <a:pt x="10025" y="10529"/>
                  <a:pt x="10025" y="10529"/>
                </a:cubicBezTo>
                <a:cubicBezTo>
                  <a:pt x="10025" y="10038"/>
                  <a:pt x="9922" y="9547"/>
                  <a:pt x="9922" y="8986"/>
                </a:cubicBezTo>
                <a:cubicBezTo>
                  <a:pt x="9922" y="6882"/>
                  <a:pt x="10438" y="5129"/>
                  <a:pt x="11885" y="3937"/>
                </a:cubicBezTo>
                <a:cubicBezTo>
                  <a:pt x="12299" y="3586"/>
                  <a:pt x="13022" y="3095"/>
                  <a:pt x="13849" y="3165"/>
                </a:cubicBezTo>
                <a:cubicBezTo>
                  <a:pt x="15192" y="3165"/>
                  <a:pt x="15916" y="4077"/>
                  <a:pt x="16226" y="4778"/>
                </a:cubicBezTo>
                <a:cubicBezTo>
                  <a:pt x="17053" y="6531"/>
                  <a:pt x="16639" y="8775"/>
                  <a:pt x="15709" y="10248"/>
                </a:cubicBezTo>
                <a:cubicBezTo>
                  <a:pt x="15192" y="11020"/>
                  <a:pt x="14676" y="11651"/>
                  <a:pt x="13642" y="12001"/>
                </a:cubicBezTo>
                <a:cubicBezTo>
                  <a:pt x="12815" y="12282"/>
                  <a:pt x="11885" y="12282"/>
                  <a:pt x="10955" y="12142"/>
                </a:cubicBezTo>
                <a:cubicBezTo>
                  <a:pt x="10955" y="12142"/>
                  <a:pt x="10852" y="13053"/>
                  <a:pt x="12299" y="15578"/>
                </a:cubicBezTo>
                <a:cubicBezTo>
                  <a:pt x="13745" y="15648"/>
                  <a:pt x="14882" y="15298"/>
                  <a:pt x="15916" y="14947"/>
                </a:cubicBezTo>
                <a:cubicBezTo>
                  <a:pt x="18913" y="13685"/>
                  <a:pt x="20877" y="11160"/>
                  <a:pt x="21290" y="8285"/>
                </a:cubicBezTo>
                <a:cubicBezTo>
                  <a:pt x="21600" y="5970"/>
                  <a:pt x="20877" y="4007"/>
                  <a:pt x="19636" y="260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16" name="Freeform 100"/>
          <p:cNvSpPr/>
          <p:nvPr/>
        </p:nvSpPr>
        <p:spPr>
          <a:xfrm>
            <a:off x="20408900" y="5848350"/>
            <a:ext cx="730250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308" y="0"/>
                </a:moveTo>
                <a:lnTo>
                  <a:pt x="0" y="0"/>
                </a:lnTo>
                <a:lnTo>
                  <a:pt x="0" y="21600"/>
                </a:lnTo>
                <a:lnTo>
                  <a:pt x="6386" y="21600"/>
                </a:lnTo>
                <a:lnTo>
                  <a:pt x="6386" y="15613"/>
                </a:lnTo>
                <a:lnTo>
                  <a:pt x="21600" y="15613"/>
                </a:lnTo>
                <a:lnTo>
                  <a:pt x="21600" y="0"/>
                </a:lnTo>
                <a:lnTo>
                  <a:pt x="15308" y="0"/>
                </a:lnTo>
                <a:close/>
                <a:moveTo>
                  <a:pt x="15308" y="10193"/>
                </a:moveTo>
                <a:lnTo>
                  <a:pt x="6386" y="10193"/>
                </a:lnTo>
                <a:lnTo>
                  <a:pt x="6386" y="5339"/>
                </a:lnTo>
                <a:lnTo>
                  <a:pt x="15308" y="5339"/>
                </a:lnTo>
                <a:lnTo>
                  <a:pt x="15308" y="10193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17" name="Freeform 101"/>
          <p:cNvSpPr/>
          <p:nvPr/>
        </p:nvSpPr>
        <p:spPr>
          <a:xfrm>
            <a:off x="20354926" y="7035800"/>
            <a:ext cx="841377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1664"/>
                </a:moveTo>
                <a:cubicBezTo>
                  <a:pt x="0" y="11520"/>
                  <a:pt x="0" y="11376"/>
                  <a:pt x="0" y="11232"/>
                </a:cubicBezTo>
                <a:cubicBezTo>
                  <a:pt x="0" y="5040"/>
                  <a:pt x="4824" y="0"/>
                  <a:pt x="10800" y="0"/>
                </a:cubicBezTo>
                <a:cubicBezTo>
                  <a:pt x="16776" y="0"/>
                  <a:pt x="21600" y="5040"/>
                  <a:pt x="21600" y="11232"/>
                </a:cubicBezTo>
                <a:cubicBezTo>
                  <a:pt x="21600" y="11376"/>
                  <a:pt x="21600" y="11520"/>
                  <a:pt x="21600" y="11664"/>
                </a:cubicBezTo>
                <a:cubicBezTo>
                  <a:pt x="21384" y="5688"/>
                  <a:pt x="16632" y="864"/>
                  <a:pt x="10800" y="864"/>
                </a:cubicBezTo>
                <a:cubicBezTo>
                  <a:pt x="4968" y="864"/>
                  <a:pt x="216" y="5688"/>
                  <a:pt x="0" y="11664"/>
                </a:cubicBezTo>
                <a:close/>
                <a:moveTo>
                  <a:pt x="10800" y="4968"/>
                </a:moveTo>
                <a:cubicBezTo>
                  <a:pt x="14472" y="4968"/>
                  <a:pt x="17424" y="7920"/>
                  <a:pt x="17640" y="11592"/>
                </a:cubicBezTo>
                <a:cubicBezTo>
                  <a:pt x="17640" y="11448"/>
                  <a:pt x="17640" y="11304"/>
                  <a:pt x="17640" y="11160"/>
                </a:cubicBezTo>
                <a:cubicBezTo>
                  <a:pt x="17640" y="7272"/>
                  <a:pt x="14544" y="4104"/>
                  <a:pt x="10800" y="4104"/>
                </a:cubicBezTo>
                <a:cubicBezTo>
                  <a:pt x="7056" y="4104"/>
                  <a:pt x="3960" y="7272"/>
                  <a:pt x="3960" y="11160"/>
                </a:cubicBezTo>
                <a:cubicBezTo>
                  <a:pt x="3960" y="11304"/>
                  <a:pt x="3960" y="11448"/>
                  <a:pt x="3960" y="11592"/>
                </a:cubicBezTo>
                <a:cubicBezTo>
                  <a:pt x="4176" y="7920"/>
                  <a:pt x="7128" y="4968"/>
                  <a:pt x="10800" y="4968"/>
                </a:cubicBezTo>
                <a:close/>
                <a:moveTo>
                  <a:pt x="10800" y="7056"/>
                </a:moveTo>
                <a:cubicBezTo>
                  <a:pt x="9576" y="7056"/>
                  <a:pt x="8568" y="8064"/>
                  <a:pt x="8568" y="9360"/>
                </a:cubicBezTo>
                <a:cubicBezTo>
                  <a:pt x="8568" y="10656"/>
                  <a:pt x="9576" y="11664"/>
                  <a:pt x="10800" y="11664"/>
                </a:cubicBezTo>
                <a:cubicBezTo>
                  <a:pt x="12024" y="11664"/>
                  <a:pt x="13032" y="10656"/>
                  <a:pt x="13032" y="9360"/>
                </a:cubicBezTo>
                <a:cubicBezTo>
                  <a:pt x="13032" y="8064"/>
                  <a:pt x="12024" y="7056"/>
                  <a:pt x="10800" y="7056"/>
                </a:cubicBezTo>
                <a:close/>
                <a:moveTo>
                  <a:pt x="10800" y="11880"/>
                </a:moveTo>
                <a:cubicBezTo>
                  <a:pt x="9000" y="11880"/>
                  <a:pt x="7560" y="11952"/>
                  <a:pt x="7560" y="15408"/>
                </a:cubicBezTo>
                <a:cubicBezTo>
                  <a:pt x="7560" y="18792"/>
                  <a:pt x="9000" y="21600"/>
                  <a:pt x="10800" y="21600"/>
                </a:cubicBezTo>
                <a:cubicBezTo>
                  <a:pt x="12600" y="21600"/>
                  <a:pt x="14040" y="18792"/>
                  <a:pt x="14040" y="15408"/>
                </a:cubicBezTo>
                <a:cubicBezTo>
                  <a:pt x="14040" y="11952"/>
                  <a:pt x="12600" y="11880"/>
                  <a:pt x="10800" y="118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18" name="Freeform 102"/>
          <p:cNvSpPr/>
          <p:nvPr/>
        </p:nvSpPr>
        <p:spPr>
          <a:xfrm>
            <a:off x="20381993" y="8213125"/>
            <a:ext cx="788807" cy="8451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5" h="21295" extrusionOk="0">
                <a:moveTo>
                  <a:pt x="15556" y="21295"/>
                </a:moveTo>
                <a:cubicBezTo>
                  <a:pt x="15631" y="21295"/>
                  <a:pt x="15631" y="21295"/>
                  <a:pt x="15706" y="21295"/>
                </a:cubicBezTo>
                <a:cubicBezTo>
                  <a:pt x="16677" y="21295"/>
                  <a:pt x="17649" y="21295"/>
                  <a:pt x="18695" y="21295"/>
                </a:cubicBezTo>
                <a:cubicBezTo>
                  <a:pt x="19069" y="18808"/>
                  <a:pt x="19443" y="16606"/>
                  <a:pt x="19816" y="14332"/>
                </a:cubicBezTo>
                <a:cubicBezTo>
                  <a:pt x="20190" y="12058"/>
                  <a:pt x="20788" y="9856"/>
                  <a:pt x="21012" y="7440"/>
                </a:cubicBezTo>
                <a:cubicBezTo>
                  <a:pt x="21386" y="2750"/>
                  <a:pt x="18471" y="334"/>
                  <a:pt x="13837" y="50"/>
                </a:cubicBezTo>
                <a:cubicBezTo>
                  <a:pt x="8755" y="-305"/>
                  <a:pt x="5317" y="1258"/>
                  <a:pt x="3075" y="3461"/>
                </a:cubicBezTo>
                <a:cubicBezTo>
                  <a:pt x="1356" y="5095"/>
                  <a:pt x="160" y="7084"/>
                  <a:pt x="10" y="9784"/>
                </a:cubicBezTo>
                <a:cubicBezTo>
                  <a:pt x="-214" y="14048"/>
                  <a:pt x="3224" y="17316"/>
                  <a:pt x="9054" y="16819"/>
                </a:cubicBezTo>
                <a:cubicBezTo>
                  <a:pt x="9726" y="16748"/>
                  <a:pt x="10399" y="16606"/>
                  <a:pt x="10997" y="16321"/>
                </a:cubicBezTo>
                <a:cubicBezTo>
                  <a:pt x="11894" y="15966"/>
                  <a:pt x="12567" y="15256"/>
                  <a:pt x="13314" y="14829"/>
                </a:cubicBezTo>
                <a:cubicBezTo>
                  <a:pt x="12716" y="17316"/>
                  <a:pt x="11744" y="21224"/>
                  <a:pt x="15556" y="21295"/>
                </a:cubicBezTo>
                <a:close/>
                <a:moveTo>
                  <a:pt x="12417" y="11774"/>
                </a:moveTo>
                <a:cubicBezTo>
                  <a:pt x="11520" y="12413"/>
                  <a:pt x="9428" y="12769"/>
                  <a:pt x="8082" y="11987"/>
                </a:cubicBezTo>
                <a:cubicBezTo>
                  <a:pt x="5690" y="10566"/>
                  <a:pt x="7111" y="6161"/>
                  <a:pt x="8904" y="4953"/>
                </a:cubicBezTo>
                <a:cubicBezTo>
                  <a:pt x="9353" y="4598"/>
                  <a:pt x="10025" y="4313"/>
                  <a:pt x="10848" y="4242"/>
                </a:cubicBezTo>
                <a:cubicBezTo>
                  <a:pt x="11595" y="4171"/>
                  <a:pt x="12791" y="4313"/>
                  <a:pt x="13389" y="4669"/>
                </a:cubicBezTo>
                <a:cubicBezTo>
                  <a:pt x="15407" y="6019"/>
                  <a:pt x="14435" y="10495"/>
                  <a:pt x="12417" y="1177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19" name="Freeform 103"/>
          <p:cNvSpPr/>
          <p:nvPr/>
        </p:nvSpPr>
        <p:spPr>
          <a:xfrm>
            <a:off x="20381993" y="9400575"/>
            <a:ext cx="788807" cy="8451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45" h="21295" extrusionOk="0">
                <a:moveTo>
                  <a:pt x="15556" y="21295"/>
                </a:moveTo>
                <a:cubicBezTo>
                  <a:pt x="15631" y="21295"/>
                  <a:pt x="15631" y="21295"/>
                  <a:pt x="15706" y="21295"/>
                </a:cubicBezTo>
                <a:cubicBezTo>
                  <a:pt x="16677" y="21295"/>
                  <a:pt x="17649" y="21295"/>
                  <a:pt x="18695" y="21295"/>
                </a:cubicBezTo>
                <a:cubicBezTo>
                  <a:pt x="19069" y="18808"/>
                  <a:pt x="19443" y="16606"/>
                  <a:pt x="19816" y="14332"/>
                </a:cubicBezTo>
                <a:cubicBezTo>
                  <a:pt x="20190" y="12058"/>
                  <a:pt x="20788" y="9856"/>
                  <a:pt x="21012" y="7440"/>
                </a:cubicBezTo>
                <a:cubicBezTo>
                  <a:pt x="21386" y="2750"/>
                  <a:pt x="18471" y="334"/>
                  <a:pt x="13837" y="50"/>
                </a:cubicBezTo>
                <a:cubicBezTo>
                  <a:pt x="8755" y="-305"/>
                  <a:pt x="5317" y="1258"/>
                  <a:pt x="3075" y="3461"/>
                </a:cubicBezTo>
                <a:cubicBezTo>
                  <a:pt x="1356" y="5095"/>
                  <a:pt x="160" y="7084"/>
                  <a:pt x="10" y="9784"/>
                </a:cubicBezTo>
                <a:cubicBezTo>
                  <a:pt x="-214" y="14048"/>
                  <a:pt x="3224" y="17316"/>
                  <a:pt x="9054" y="16819"/>
                </a:cubicBezTo>
                <a:cubicBezTo>
                  <a:pt x="9726" y="16748"/>
                  <a:pt x="10399" y="16606"/>
                  <a:pt x="10997" y="16321"/>
                </a:cubicBezTo>
                <a:cubicBezTo>
                  <a:pt x="11894" y="15966"/>
                  <a:pt x="12567" y="15256"/>
                  <a:pt x="13314" y="14829"/>
                </a:cubicBezTo>
                <a:cubicBezTo>
                  <a:pt x="12716" y="17316"/>
                  <a:pt x="11744" y="21224"/>
                  <a:pt x="15556" y="21295"/>
                </a:cubicBezTo>
                <a:close/>
                <a:moveTo>
                  <a:pt x="12417" y="11774"/>
                </a:moveTo>
                <a:cubicBezTo>
                  <a:pt x="11520" y="12413"/>
                  <a:pt x="9428" y="12769"/>
                  <a:pt x="8082" y="11987"/>
                </a:cubicBezTo>
                <a:cubicBezTo>
                  <a:pt x="5690" y="10566"/>
                  <a:pt x="7111" y="6161"/>
                  <a:pt x="8904" y="4953"/>
                </a:cubicBezTo>
                <a:cubicBezTo>
                  <a:pt x="9353" y="4598"/>
                  <a:pt x="10025" y="4313"/>
                  <a:pt x="10848" y="4242"/>
                </a:cubicBezTo>
                <a:cubicBezTo>
                  <a:pt x="11595" y="4171"/>
                  <a:pt x="12791" y="4313"/>
                  <a:pt x="13389" y="4669"/>
                </a:cubicBezTo>
                <a:cubicBezTo>
                  <a:pt x="15407" y="6019"/>
                  <a:pt x="14435" y="10495"/>
                  <a:pt x="12417" y="1177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20" name="Freeform 104"/>
          <p:cNvSpPr/>
          <p:nvPr/>
        </p:nvSpPr>
        <p:spPr>
          <a:xfrm>
            <a:off x="20402550" y="10585450"/>
            <a:ext cx="749300" cy="850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83" extrusionOk="0">
                <a:moveTo>
                  <a:pt x="16503" y="17647"/>
                </a:moveTo>
                <a:cubicBezTo>
                  <a:pt x="19578" y="16024"/>
                  <a:pt x="21600" y="12988"/>
                  <a:pt x="21600" y="9529"/>
                </a:cubicBezTo>
                <a:cubicBezTo>
                  <a:pt x="21600" y="4306"/>
                  <a:pt x="16746" y="0"/>
                  <a:pt x="10840" y="0"/>
                </a:cubicBezTo>
                <a:cubicBezTo>
                  <a:pt x="4854" y="0"/>
                  <a:pt x="0" y="4306"/>
                  <a:pt x="0" y="9529"/>
                </a:cubicBezTo>
                <a:cubicBezTo>
                  <a:pt x="0" y="14824"/>
                  <a:pt x="4854" y="19129"/>
                  <a:pt x="10840" y="19129"/>
                </a:cubicBezTo>
                <a:cubicBezTo>
                  <a:pt x="11649" y="19129"/>
                  <a:pt x="12539" y="18988"/>
                  <a:pt x="13348" y="18847"/>
                </a:cubicBezTo>
                <a:cubicBezTo>
                  <a:pt x="14400" y="20471"/>
                  <a:pt x="15937" y="21600"/>
                  <a:pt x="19254" y="21035"/>
                </a:cubicBezTo>
                <a:cubicBezTo>
                  <a:pt x="19254" y="19412"/>
                  <a:pt x="19254" y="19412"/>
                  <a:pt x="19254" y="19412"/>
                </a:cubicBezTo>
                <a:cubicBezTo>
                  <a:pt x="19254" y="19412"/>
                  <a:pt x="17151" y="18988"/>
                  <a:pt x="16503" y="17647"/>
                </a:cubicBezTo>
                <a:close/>
                <a:moveTo>
                  <a:pt x="16422" y="10800"/>
                </a:moveTo>
                <a:cubicBezTo>
                  <a:pt x="16422" y="12424"/>
                  <a:pt x="15856" y="13835"/>
                  <a:pt x="14885" y="14894"/>
                </a:cubicBezTo>
                <a:cubicBezTo>
                  <a:pt x="13672" y="13835"/>
                  <a:pt x="11811" y="12918"/>
                  <a:pt x="9465" y="13059"/>
                </a:cubicBezTo>
                <a:cubicBezTo>
                  <a:pt x="9465" y="13200"/>
                  <a:pt x="9465" y="13200"/>
                  <a:pt x="9465" y="13200"/>
                </a:cubicBezTo>
                <a:cubicBezTo>
                  <a:pt x="9465" y="14894"/>
                  <a:pt x="9465" y="14894"/>
                  <a:pt x="9465" y="14894"/>
                </a:cubicBezTo>
                <a:cubicBezTo>
                  <a:pt x="9465" y="14894"/>
                  <a:pt x="11083" y="14965"/>
                  <a:pt x="12135" y="16588"/>
                </a:cubicBezTo>
                <a:cubicBezTo>
                  <a:pt x="11730" y="16729"/>
                  <a:pt x="11326" y="16800"/>
                  <a:pt x="10921" y="16800"/>
                </a:cubicBezTo>
                <a:cubicBezTo>
                  <a:pt x="7847" y="16800"/>
                  <a:pt x="5420" y="14118"/>
                  <a:pt x="5420" y="10800"/>
                </a:cubicBezTo>
                <a:cubicBezTo>
                  <a:pt x="5420" y="10376"/>
                  <a:pt x="5420" y="8753"/>
                  <a:pt x="5420" y="8329"/>
                </a:cubicBezTo>
                <a:cubicBezTo>
                  <a:pt x="5420" y="5082"/>
                  <a:pt x="7847" y="2400"/>
                  <a:pt x="10921" y="2400"/>
                </a:cubicBezTo>
                <a:cubicBezTo>
                  <a:pt x="13915" y="2400"/>
                  <a:pt x="16422" y="5082"/>
                  <a:pt x="16422" y="8329"/>
                </a:cubicBezTo>
                <a:cubicBezTo>
                  <a:pt x="16422" y="8753"/>
                  <a:pt x="16422" y="10376"/>
                  <a:pt x="16422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21" name="Freeform 105"/>
          <p:cNvSpPr/>
          <p:nvPr/>
        </p:nvSpPr>
        <p:spPr>
          <a:xfrm>
            <a:off x="20269200" y="11779250"/>
            <a:ext cx="1009650" cy="8477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60" y="9288"/>
                </a:moveTo>
                <a:cubicBezTo>
                  <a:pt x="18720" y="9792"/>
                  <a:pt x="18780" y="10296"/>
                  <a:pt x="18780" y="10800"/>
                </a:cubicBezTo>
                <a:cubicBezTo>
                  <a:pt x="18780" y="16776"/>
                  <a:pt x="14580" y="21600"/>
                  <a:pt x="9360" y="21600"/>
                </a:cubicBezTo>
                <a:cubicBezTo>
                  <a:pt x="4200" y="21600"/>
                  <a:pt x="0" y="16776"/>
                  <a:pt x="0" y="10800"/>
                </a:cubicBezTo>
                <a:cubicBezTo>
                  <a:pt x="0" y="4824"/>
                  <a:pt x="4200" y="0"/>
                  <a:pt x="9360" y="0"/>
                </a:cubicBezTo>
                <a:cubicBezTo>
                  <a:pt x="10380" y="0"/>
                  <a:pt x="11340" y="216"/>
                  <a:pt x="12300" y="504"/>
                </a:cubicBezTo>
                <a:cubicBezTo>
                  <a:pt x="12300" y="7056"/>
                  <a:pt x="12300" y="7056"/>
                  <a:pt x="12300" y="7056"/>
                </a:cubicBezTo>
                <a:cubicBezTo>
                  <a:pt x="12300" y="7056"/>
                  <a:pt x="9480" y="5256"/>
                  <a:pt x="7020" y="7344"/>
                </a:cubicBezTo>
                <a:cubicBezTo>
                  <a:pt x="4500" y="9504"/>
                  <a:pt x="4980" y="11808"/>
                  <a:pt x="4980" y="11808"/>
                </a:cubicBezTo>
                <a:cubicBezTo>
                  <a:pt x="4980" y="11808"/>
                  <a:pt x="5100" y="15336"/>
                  <a:pt x="8580" y="15336"/>
                </a:cubicBezTo>
                <a:cubicBezTo>
                  <a:pt x="12540" y="15336"/>
                  <a:pt x="13680" y="11016"/>
                  <a:pt x="13680" y="11016"/>
                </a:cubicBezTo>
                <a:cubicBezTo>
                  <a:pt x="13680" y="1224"/>
                  <a:pt x="13680" y="1224"/>
                  <a:pt x="13680" y="1224"/>
                </a:cubicBezTo>
                <a:cubicBezTo>
                  <a:pt x="14400" y="1656"/>
                  <a:pt x="15120" y="2232"/>
                  <a:pt x="15840" y="2880"/>
                </a:cubicBezTo>
                <a:cubicBezTo>
                  <a:pt x="17460" y="4104"/>
                  <a:pt x="19200" y="4896"/>
                  <a:pt x="21240" y="4824"/>
                </a:cubicBezTo>
                <a:cubicBezTo>
                  <a:pt x="21240" y="4824"/>
                  <a:pt x="21600" y="4752"/>
                  <a:pt x="21600" y="5616"/>
                </a:cubicBezTo>
                <a:cubicBezTo>
                  <a:pt x="21600" y="6120"/>
                  <a:pt x="21480" y="6696"/>
                  <a:pt x="21060" y="7272"/>
                </a:cubicBezTo>
                <a:cubicBezTo>
                  <a:pt x="21060" y="7272"/>
                  <a:pt x="20280" y="8640"/>
                  <a:pt x="18660" y="9288"/>
                </a:cubicBezTo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" name="Freeform 5"/>
          <p:cNvSpPr/>
          <p:nvPr/>
        </p:nvSpPr>
        <p:spPr>
          <a:xfrm>
            <a:off x="5880100" y="2743200"/>
            <a:ext cx="867060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28" h="21600" extrusionOk="0">
                <a:moveTo>
                  <a:pt x="789" y="8712"/>
                </a:moveTo>
                <a:cubicBezTo>
                  <a:pt x="1292" y="6984"/>
                  <a:pt x="2655" y="6696"/>
                  <a:pt x="2870" y="6624"/>
                </a:cubicBezTo>
                <a:cubicBezTo>
                  <a:pt x="4234" y="3528"/>
                  <a:pt x="7391" y="1296"/>
                  <a:pt x="11051" y="1296"/>
                </a:cubicBezTo>
                <a:cubicBezTo>
                  <a:pt x="14711" y="1296"/>
                  <a:pt x="17868" y="3528"/>
                  <a:pt x="19160" y="6696"/>
                </a:cubicBezTo>
                <a:cubicBezTo>
                  <a:pt x="19232" y="6696"/>
                  <a:pt x="19232" y="6696"/>
                  <a:pt x="19304" y="6696"/>
                </a:cubicBezTo>
                <a:cubicBezTo>
                  <a:pt x="19304" y="2448"/>
                  <a:pt x="19304" y="2448"/>
                  <a:pt x="19304" y="2448"/>
                </a:cubicBezTo>
                <a:cubicBezTo>
                  <a:pt x="18873" y="2304"/>
                  <a:pt x="18514" y="1800"/>
                  <a:pt x="18514" y="1296"/>
                </a:cubicBezTo>
                <a:cubicBezTo>
                  <a:pt x="18514" y="576"/>
                  <a:pt x="19088" y="0"/>
                  <a:pt x="19806" y="0"/>
                </a:cubicBezTo>
                <a:cubicBezTo>
                  <a:pt x="20524" y="0"/>
                  <a:pt x="21098" y="576"/>
                  <a:pt x="21098" y="1296"/>
                </a:cubicBezTo>
                <a:cubicBezTo>
                  <a:pt x="21098" y="1872"/>
                  <a:pt x="20667" y="2376"/>
                  <a:pt x="20093" y="2520"/>
                </a:cubicBezTo>
                <a:cubicBezTo>
                  <a:pt x="20093" y="7128"/>
                  <a:pt x="20093" y="7128"/>
                  <a:pt x="20093" y="7128"/>
                </a:cubicBezTo>
                <a:cubicBezTo>
                  <a:pt x="20524" y="7416"/>
                  <a:pt x="20954" y="7920"/>
                  <a:pt x="21169" y="8712"/>
                </a:cubicBezTo>
                <a:cubicBezTo>
                  <a:pt x="21169" y="8712"/>
                  <a:pt x="21600" y="10800"/>
                  <a:pt x="20954" y="11376"/>
                </a:cubicBezTo>
                <a:cubicBezTo>
                  <a:pt x="20954" y="11376"/>
                  <a:pt x="20595" y="11808"/>
                  <a:pt x="19591" y="12240"/>
                </a:cubicBezTo>
                <a:cubicBezTo>
                  <a:pt x="19519" y="12528"/>
                  <a:pt x="19375" y="12816"/>
                  <a:pt x="19304" y="13104"/>
                </a:cubicBezTo>
                <a:cubicBezTo>
                  <a:pt x="18945" y="13176"/>
                  <a:pt x="18514" y="13248"/>
                  <a:pt x="18084" y="13320"/>
                </a:cubicBezTo>
                <a:cubicBezTo>
                  <a:pt x="18730" y="12240"/>
                  <a:pt x="19088" y="11016"/>
                  <a:pt x="19088" y="9720"/>
                </a:cubicBezTo>
                <a:cubicBezTo>
                  <a:pt x="19088" y="5472"/>
                  <a:pt x="15429" y="2088"/>
                  <a:pt x="10979" y="2088"/>
                </a:cubicBezTo>
                <a:cubicBezTo>
                  <a:pt x="6458" y="2088"/>
                  <a:pt x="2870" y="5472"/>
                  <a:pt x="2870" y="9720"/>
                </a:cubicBezTo>
                <a:cubicBezTo>
                  <a:pt x="2870" y="11016"/>
                  <a:pt x="3229" y="12312"/>
                  <a:pt x="3875" y="13392"/>
                </a:cubicBezTo>
                <a:cubicBezTo>
                  <a:pt x="3516" y="13320"/>
                  <a:pt x="3157" y="13248"/>
                  <a:pt x="2799" y="13176"/>
                </a:cubicBezTo>
                <a:cubicBezTo>
                  <a:pt x="2727" y="12888"/>
                  <a:pt x="2583" y="12600"/>
                  <a:pt x="2512" y="12240"/>
                </a:cubicBezTo>
                <a:cubicBezTo>
                  <a:pt x="2512" y="12240"/>
                  <a:pt x="2512" y="12240"/>
                  <a:pt x="2512" y="12240"/>
                </a:cubicBezTo>
                <a:cubicBezTo>
                  <a:pt x="1435" y="11880"/>
                  <a:pt x="1076" y="11376"/>
                  <a:pt x="1076" y="11376"/>
                </a:cubicBezTo>
                <a:cubicBezTo>
                  <a:pt x="359" y="10800"/>
                  <a:pt x="789" y="8712"/>
                  <a:pt x="789" y="8712"/>
                </a:cubicBezTo>
                <a:close/>
                <a:moveTo>
                  <a:pt x="10764" y="18072"/>
                </a:moveTo>
                <a:cubicBezTo>
                  <a:pt x="7678" y="14328"/>
                  <a:pt x="0" y="14040"/>
                  <a:pt x="0" y="14040"/>
                </a:cubicBezTo>
                <a:cubicBezTo>
                  <a:pt x="0" y="16848"/>
                  <a:pt x="0" y="16848"/>
                  <a:pt x="0" y="16848"/>
                </a:cubicBezTo>
                <a:cubicBezTo>
                  <a:pt x="6961" y="16920"/>
                  <a:pt x="10764" y="21600"/>
                  <a:pt x="10764" y="21600"/>
                </a:cubicBezTo>
                <a:cubicBezTo>
                  <a:pt x="10764" y="21600"/>
                  <a:pt x="10764" y="21600"/>
                  <a:pt x="10764" y="21600"/>
                </a:cubicBezTo>
                <a:cubicBezTo>
                  <a:pt x="10764" y="21600"/>
                  <a:pt x="14639" y="16920"/>
                  <a:pt x="21528" y="16848"/>
                </a:cubicBezTo>
                <a:cubicBezTo>
                  <a:pt x="21528" y="14040"/>
                  <a:pt x="21528" y="14040"/>
                  <a:pt x="21528" y="14040"/>
                </a:cubicBezTo>
                <a:cubicBezTo>
                  <a:pt x="21528" y="14040"/>
                  <a:pt x="13922" y="14328"/>
                  <a:pt x="10764" y="18072"/>
                </a:cubicBezTo>
                <a:close/>
                <a:moveTo>
                  <a:pt x="18084" y="11016"/>
                </a:moveTo>
                <a:cubicBezTo>
                  <a:pt x="18084" y="11880"/>
                  <a:pt x="17940" y="12744"/>
                  <a:pt x="17653" y="13536"/>
                </a:cubicBezTo>
                <a:cubicBezTo>
                  <a:pt x="15285" y="14112"/>
                  <a:pt x="12415" y="15120"/>
                  <a:pt x="10764" y="17064"/>
                </a:cubicBezTo>
                <a:cubicBezTo>
                  <a:pt x="10764" y="17064"/>
                  <a:pt x="10764" y="17064"/>
                  <a:pt x="10764" y="17064"/>
                </a:cubicBezTo>
                <a:cubicBezTo>
                  <a:pt x="9257" y="15192"/>
                  <a:pt x="6530" y="14184"/>
                  <a:pt x="4234" y="13608"/>
                </a:cubicBezTo>
                <a:cubicBezTo>
                  <a:pt x="3875" y="12816"/>
                  <a:pt x="3732" y="11952"/>
                  <a:pt x="3732" y="11016"/>
                </a:cubicBezTo>
                <a:cubicBezTo>
                  <a:pt x="3732" y="7056"/>
                  <a:pt x="6961" y="3888"/>
                  <a:pt x="10908" y="3888"/>
                </a:cubicBezTo>
                <a:cubicBezTo>
                  <a:pt x="14854" y="3888"/>
                  <a:pt x="18084" y="7056"/>
                  <a:pt x="18084" y="11016"/>
                </a:cubicBezTo>
                <a:close/>
                <a:moveTo>
                  <a:pt x="7535" y="9864"/>
                </a:moveTo>
                <a:cubicBezTo>
                  <a:pt x="7535" y="9432"/>
                  <a:pt x="7176" y="9072"/>
                  <a:pt x="6746" y="9072"/>
                </a:cubicBezTo>
                <a:cubicBezTo>
                  <a:pt x="6243" y="9072"/>
                  <a:pt x="5884" y="9432"/>
                  <a:pt x="5884" y="9864"/>
                </a:cubicBezTo>
                <a:cubicBezTo>
                  <a:pt x="5884" y="10296"/>
                  <a:pt x="6243" y="10656"/>
                  <a:pt x="6746" y="10656"/>
                </a:cubicBezTo>
                <a:cubicBezTo>
                  <a:pt x="7176" y="10656"/>
                  <a:pt x="7535" y="10296"/>
                  <a:pt x="7535" y="9864"/>
                </a:cubicBezTo>
                <a:close/>
                <a:moveTo>
                  <a:pt x="9401" y="7848"/>
                </a:moveTo>
                <a:cubicBezTo>
                  <a:pt x="9401" y="7200"/>
                  <a:pt x="8898" y="6624"/>
                  <a:pt x="8181" y="6624"/>
                </a:cubicBezTo>
                <a:cubicBezTo>
                  <a:pt x="7535" y="6624"/>
                  <a:pt x="6961" y="7200"/>
                  <a:pt x="6961" y="7848"/>
                </a:cubicBezTo>
                <a:cubicBezTo>
                  <a:pt x="6961" y="8568"/>
                  <a:pt x="7535" y="9072"/>
                  <a:pt x="8181" y="9072"/>
                </a:cubicBezTo>
                <a:cubicBezTo>
                  <a:pt x="8898" y="9072"/>
                  <a:pt x="9401" y="8568"/>
                  <a:pt x="9401" y="784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24" name="Freeform 6"/>
          <p:cNvSpPr/>
          <p:nvPr/>
        </p:nvSpPr>
        <p:spPr>
          <a:xfrm>
            <a:off x="5794376" y="3965576"/>
            <a:ext cx="1038227" cy="869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80" y="11736"/>
                </a:moveTo>
                <a:cubicBezTo>
                  <a:pt x="15540" y="11952"/>
                  <a:pt x="15540" y="12096"/>
                  <a:pt x="15540" y="12312"/>
                </a:cubicBezTo>
                <a:cubicBezTo>
                  <a:pt x="15540" y="12600"/>
                  <a:pt x="15420" y="12960"/>
                  <a:pt x="15240" y="13248"/>
                </a:cubicBezTo>
                <a:cubicBezTo>
                  <a:pt x="15120" y="13536"/>
                  <a:pt x="14880" y="13752"/>
                  <a:pt x="14580" y="13824"/>
                </a:cubicBezTo>
                <a:cubicBezTo>
                  <a:pt x="14580" y="13824"/>
                  <a:pt x="14580" y="13824"/>
                  <a:pt x="14580" y="13824"/>
                </a:cubicBezTo>
                <a:cubicBezTo>
                  <a:pt x="14580" y="13824"/>
                  <a:pt x="14580" y="13824"/>
                  <a:pt x="14580" y="13824"/>
                </a:cubicBezTo>
                <a:cubicBezTo>
                  <a:pt x="14580" y="13824"/>
                  <a:pt x="14580" y="13824"/>
                  <a:pt x="14580" y="13824"/>
                </a:cubicBezTo>
                <a:cubicBezTo>
                  <a:pt x="14460" y="13896"/>
                  <a:pt x="14280" y="13896"/>
                  <a:pt x="14160" y="13896"/>
                </a:cubicBezTo>
                <a:cubicBezTo>
                  <a:pt x="13860" y="13896"/>
                  <a:pt x="13560" y="13824"/>
                  <a:pt x="13320" y="13536"/>
                </a:cubicBezTo>
                <a:cubicBezTo>
                  <a:pt x="13080" y="13320"/>
                  <a:pt x="12840" y="12960"/>
                  <a:pt x="12780" y="12600"/>
                </a:cubicBezTo>
                <a:cubicBezTo>
                  <a:pt x="12780" y="12600"/>
                  <a:pt x="12780" y="12600"/>
                  <a:pt x="12780" y="12600"/>
                </a:cubicBezTo>
                <a:cubicBezTo>
                  <a:pt x="12780" y="12600"/>
                  <a:pt x="12780" y="12600"/>
                  <a:pt x="12780" y="12600"/>
                </a:cubicBezTo>
                <a:cubicBezTo>
                  <a:pt x="12780" y="12600"/>
                  <a:pt x="12780" y="12600"/>
                  <a:pt x="12780" y="12600"/>
                </a:cubicBezTo>
                <a:cubicBezTo>
                  <a:pt x="12780" y="12600"/>
                  <a:pt x="12780" y="12600"/>
                  <a:pt x="12780" y="12600"/>
                </a:cubicBezTo>
                <a:cubicBezTo>
                  <a:pt x="12780" y="12528"/>
                  <a:pt x="12780" y="12384"/>
                  <a:pt x="12780" y="12312"/>
                </a:cubicBezTo>
                <a:cubicBezTo>
                  <a:pt x="12780" y="11952"/>
                  <a:pt x="12900" y="11592"/>
                  <a:pt x="13020" y="11376"/>
                </a:cubicBezTo>
                <a:cubicBezTo>
                  <a:pt x="13200" y="11088"/>
                  <a:pt x="13440" y="10872"/>
                  <a:pt x="13680" y="10728"/>
                </a:cubicBezTo>
                <a:cubicBezTo>
                  <a:pt x="13680" y="10728"/>
                  <a:pt x="13680" y="10728"/>
                  <a:pt x="13680" y="10728"/>
                </a:cubicBezTo>
                <a:cubicBezTo>
                  <a:pt x="13680" y="10728"/>
                  <a:pt x="13680" y="10728"/>
                  <a:pt x="13680" y="10728"/>
                </a:cubicBezTo>
                <a:cubicBezTo>
                  <a:pt x="13860" y="10728"/>
                  <a:pt x="13980" y="10656"/>
                  <a:pt x="14160" y="10656"/>
                </a:cubicBezTo>
                <a:cubicBezTo>
                  <a:pt x="14400" y="10656"/>
                  <a:pt x="14700" y="10800"/>
                  <a:pt x="14940" y="10944"/>
                </a:cubicBezTo>
                <a:cubicBezTo>
                  <a:pt x="15180" y="11160"/>
                  <a:pt x="15360" y="11376"/>
                  <a:pt x="15480" y="11736"/>
                </a:cubicBezTo>
                <a:cubicBezTo>
                  <a:pt x="15480" y="11736"/>
                  <a:pt x="15480" y="11736"/>
                  <a:pt x="15480" y="11736"/>
                </a:cubicBezTo>
                <a:cubicBezTo>
                  <a:pt x="15480" y="11736"/>
                  <a:pt x="15480" y="11736"/>
                  <a:pt x="15480" y="11736"/>
                </a:cubicBezTo>
                <a:cubicBezTo>
                  <a:pt x="15480" y="11736"/>
                  <a:pt x="15480" y="11736"/>
                  <a:pt x="15480" y="11736"/>
                </a:cubicBezTo>
                <a:close/>
                <a:moveTo>
                  <a:pt x="14580" y="15912"/>
                </a:moveTo>
                <a:cubicBezTo>
                  <a:pt x="14460" y="15840"/>
                  <a:pt x="14340" y="15768"/>
                  <a:pt x="14220" y="15768"/>
                </a:cubicBezTo>
                <a:cubicBezTo>
                  <a:pt x="14100" y="15768"/>
                  <a:pt x="13980" y="15840"/>
                  <a:pt x="13920" y="15912"/>
                </a:cubicBezTo>
                <a:cubicBezTo>
                  <a:pt x="13920" y="15912"/>
                  <a:pt x="13920" y="15912"/>
                  <a:pt x="13920" y="15912"/>
                </a:cubicBezTo>
                <a:cubicBezTo>
                  <a:pt x="12960" y="16560"/>
                  <a:pt x="11820" y="16992"/>
                  <a:pt x="10680" y="16992"/>
                </a:cubicBezTo>
                <a:cubicBezTo>
                  <a:pt x="9840" y="16992"/>
                  <a:pt x="9060" y="16776"/>
                  <a:pt x="8280" y="16344"/>
                </a:cubicBezTo>
                <a:cubicBezTo>
                  <a:pt x="8280" y="16344"/>
                  <a:pt x="8280" y="16344"/>
                  <a:pt x="8280" y="16344"/>
                </a:cubicBezTo>
                <a:cubicBezTo>
                  <a:pt x="8280" y="16344"/>
                  <a:pt x="8280" y="16344"/>
                  <a:pt x="8280" y="16344"/>
                </a:cubicBezTo>
                <a:cubicBezTo>
                  <a:pt x="8160" y="16272"/>
                  <a:pt x="8040" y="16128"/>
                  <a:pt x="7920" y="16056"/>
                </a:cubicBezTo>
                <a:cubicBezTo>
                  <a:pt x="7800" y="15984"/>
                  <a:pt x="7740" y="15912"/>
                  <a:pt x="7680" y="15840"/>
                </a:cubicBezTo>
                <a:cubicBezTo>
                  <a:pt x="7560" y="15840"/>
                  <a:pt x="7500" y="15768"/>
                  <a:pt x="7380" y="15768"/>
                </a:cubicBezTo>
                <a:cubicBezTo>
                  <a:pt x="7320" y="15768"/>
                  <a:pt x="7200" y="15840"/>
                  <a:pt x="7140" y="15840"/>
                </a:cubicBezTo>
                <a:cubicBezTo>
                  <a:pt x="7140" y="15840"/>
                  <a:pt x="7140" y="15840"/>
                  <a:pt x="7140" y="15840"/>
                </a:cubicBezTo>
                <a:cubicBezTo>
                  <a:pt x="7140" y="15840"/>
                  <a:pt x="7140" y="15840"/>
                  <a:pt x="7140" y="15840"/>
                </a:cubicBezTo>
                <a:cubicBezTo>
                  <a:pt x="7020" y="15912"/>
                  <a:pt x="6900" y="16056"/>
                  <a:pt x="6840" y="16200"/>
                </a:cubicBezTo>
                <a:cubicBezTo>
                  <a:pt x="6780" y="16272"/>
                  <a:pt x="6720" y="16488"/>
                  <a:pt x="6720" y="16632"/>
                </a:cubicBezTo>
                <a:cubicBezTo>
                  <a:pt x="6720" y="16776"/>
                  <a:pt x="6780" y="16920"/>
                  <a:pt x="6840" y="17064"/>
                </a:cubicBezTo>
                <a:cubicBezTo>
                  <a:pt x="6840" y="17136"/>
                  <a:pt x="6960" y="17280"/>
                  <a:pt x="7080" y="17352"/>
                </a:cubicBezTo>
                <a:cubicBezTo>
                  <a:pt x="8160" y="18216"/>
                  <a:pt x="9420" y="18576"/>
                  <a:pt x="10680" y="18576"/>
                </a:cubicBezTo>
                <a:cubicBezTo>
                  <a:pt x="11820" y="18576"/>
                  <a:pt x="12960" y="18288"/>
                  <a:pt x="13980" y="17712"/>
                </a:cubicBezTo>
                <a:cubicBezTo>
                  <a:pt x="14040" y="17712"/>
                  <a:pt x="14040" y="17712"/>
                  <a:pt x="14040" y="17712"/>
                </a:cubicBezTo>
                <a:cubicBezTo>
                  <a:pt x="14040" y="17712"/>
                  <a:pt x="14040" y="17712"/>
                  <a:pt x="14040" y="17712"/>
                </a:cubicBezTo>
                <a:cubicBezTo>
                  <a:pt x="14160" y="17568"/>
                  <a:pt x="14340" y="17496"/>
                  <a:pt x="14520" y="17352"/>
                </a:cubicBezTo>
                <a:cubicBezTo>
                  <a:pt x="14580" y="17280"/>
                  <a:pt x="14640" y="17208"/>
                  <a:pt x="14760" y="17136"/>
                </a:cubicBezTo>
                <a:cubicBezTo>
                  <a:pt x="14820" y="17064"/>
                  <a:pt x="14880" y="16920"/>
                  <a:pt x="14880" y="16776"/>
                </a:cubicBezTo>
                <a:cubicBezTo>
                  <a:pt x="14880" y="16776"/>
                  <a:pt x="14880" y="16776"/>
                  <a:pt x="14880" y="16776"/>
                </a:cubicBezTo>
                <a:cubicBezTo>
                  <a:pt x="14880" y="16704"/>
                  <a:pt x="14940" y="16632"/>
                  <a:pt x="14940" y="16632"/>
                </a:cubicBezTo>
                <a:cubicBezTo>
                  <a:pt x="14940" y="16488"/>
                  <a:pt x="14880" y="16416"/>
                  <a:pt x="14880" y="16272"/>
                </a:cubicBezTo>
                <a:cubicBezTo>
                  <a:pt x="14820" y="16128"/>
                  <a:pt x="14700" y="15984"/>
                  <a:pt x="14580" y="15912"/>
                </a:cubicBezTo>
                <a:close/>
                <a:moveTo>
                  <a:pt x="7020" y="13824"/>
                </a:moveTo>
                <a:cubicBezTo>
                  <a:pt x="7020" y="13824"/>
                  <a:pt x="7020" y="13824"/>
                  <a:pt x="7020" y="13824"/>
                </a:cubicBezTo>
                <a:cubicBezTo>
                  <a:pt x="7200" y="13896"/>
                  <a:pt x="7320" y="13896"/>
                  <a:pt x="7440" y="13896"/>
                </a:cubicBezTo>
                <a:cubicBezTo>
                  <a:pt x="7800" y="13896"/>
                  <a:pt x="8160" y="13752"/>
                  <a:pt x="8400" y="13464"/>
                </a:cubicBezTo>
                <a:cubicBezTo>
                  <a:pt x="8640" y="13176"/>
                  <a:pt x="8820" y="12816"/>
                  <a:pt x="8820" y="12312"/>
                </a:cubicBezTo>
                <a:cubicBezTo>
                  <a:pt x="8820" y="12312"/>
                  <a:pt x="8820" y="12312"/>
                  <a:pt x="8820" y="12312"/>
                </a:cubicBezTo>
                <a:cubicBezTo>
                  <a:pt x="8820" y="12312"/>
                  <a:pt x="8820" y="12240"/>
                  <a:pt x="8820" y="12240"/>
                </a:cubicBezTo>
                <a:cubicBezTo>
                  <a:pt x="8820" y="11808"/>
                  <a:pt x="8700" y="11376"/>
                  <a:pt x="8400" y="11088"/>
                </a:cubicBezTo>
                <a:cubicBezTo>
                  <a:pt x="8160" y="10800"/>
                  <a:pt x="7800" y="10656"/>
                  <a:pt x="7500" y="10656"/>
                </a:cubicBezTo>
                <a:cubicBezTo>
                  <a:pt x="7380" y="10656"/>
                  <a:pt x="7260" y="10656"/>
                  <a:pt x="7200" y="10728"/>
                </a:cubicBezTo>
                <a:cubicBezTo>
                  <a:pt x="7200" y="10728"/>
                  <a:pt x="7200" y="10728"/>
                  <a:pt x="7200" y="10728"/>
                </a:cubicBezTo>
                <a:cubicBezTo>
                  <a:pt x="7200" y="10728"/>
                  <a:pt x="7200" y="10728"/>
                  <a:pt x="7200" y="10728"/>
                </a:cubicBezTo>
                <a:cubicBezTo>
                  <a:pt x="6720" y="10800"/>
                  <a:pt x="6300" y="11232"/>
                  <a:pt x="6180" y="11808"/>
                </a:cubicBezTo>
                <a:cubicBezTo>
                  <a:pt x="6180" y="11808"/>
                  <a:pt x="6180" y="11808"/>
                  <a:pt x="6180" y="11808"/>
                </a:cubicBezTo>
                <a:cubicBezTo>
                  <a:pt x="6180" y="11808"/>
                  <a:pt x="6180" y="11808"/>
                  <a:pt x="6180" y="11808"/>
                </a:cubicBezTo>
                <a:cubicBezTo>
                  <a:pt x="6180" y="11808"/>
                  <a:pt x="6180" y="11808"/>
                  <a:pt x="6180" y="11808"/>
                </a:cubicBezTo>
                <a:cubicBezTo>
                  <a:pt x="6120" y="11952"/>
                  <a:pt x="6120" y="12096"/>
                  <a:pt x="6120" y="12240"/>
                </a:cubicBezTo>
                <a:cubicBezTo>
                  <a:pt x="6120" y="12600"/>
                  <a:pt x="6180" y="12960"/>
                  <a:pt x="6360" y="13248"/>
                </a:cubicBezTo>
                <a:cubicBezTo>
                  <a:pt x="6540" y="13536"/>
                  <a:pt x="6780" y="13752"/>
                  <a:pt x="7020" y="13824"/>
                </a:cubicBezTo>
                <a:cubicBezTo>
                  <a:pt x="7020" y="13824"/>
                  <a:pt x="7020" y="13824"/>
                  <a:pt x="7020" y="13824"/>
                </a:cubicBezTo>
                <a:close/>
                <a:moveTo>
                  <a:pt x="21600" y="9792"/>
                </a:moveTo>
                <a:cubicBezTo>
                  <a:pt x="21600" y="9792"/>
                  <a:pt x="21600" y="9792"/>
                  <a:pt x="21600" y="9792"/>
                </a:cubicBezTo>
                <a:cubicBezTo>
                  <a:pt x="21600" y="9792"/>
                  <a:pt x="21600" y="9864"/>
                  <a:pt x="21600" y="9936"/>
                </a:cubicBezTo>
                <a:cubicBezTo>
                  <a:pt x="21600" y="10584"/>
                  <a:pt x="21420" y="11160"/>
                  <a:pt x="21180" y="11664"/>
                </a:cubicBezTo>
                <a:cubicBezTo>
                  <a:pt x="20880" y="12168"/>
                  <a:pt x="20520" y="12600"/>
                  <a:pt x="20100" y="12816"/>
                </a:cubicBezTo>
                <a:cubicBezTo>
                  <a:pt x="20160" y="13104"/>
                  <a:pt x="20160" y="13320"/>
                  <a:pt x="20160" y="13608"/>
                </a:cubicBezTo>
                <a:cubicBezTo>
                  <a:pt x="20160" y="14976"/>
                  <a:pt x="19800" y="16272"/>
                  <a:pt x="19080" y="17352"/>
                </a:cubicBezTo>
                <a:cubicBezTo>
                  <a:pt x="19080" y="17352"/>
                  <a:pt x="19080" y="17352"/>
                  <a:pt x="19080" y="17352"/>
                </a:cubicBezTo>
                <a:cubicBezTo>
                  <a:pt x="19080" y="17352"/>
                  <a:pt x="19080" y="17352"/>
                  <a:pt x="19080" y="17352"/>
                </a:cubicBezTo>
                <a:cubicBezTo>
                  <a:pt x="17820" y="19368"/>
                  <a:pt x="15900" y="20520"/>
                  <a:pt x="13980" y="21168"/>
                </a:cubicBezTo>
                <a:cubicBezTo>
                  <a:pt x="13980" y="21168"/>
                  <a:pt x="13980" y="21168"/>
                  <a:pt x="13980" y="21168"/>
                </a:cubicBezTo>
                <a:cubicBezTo>
                  <a:pt x="13980" y="21168"/>
                  <a:pt x="13980" y="21168"/>
                  <a:pt x="13980" y="21168"/>
                </a:cubicBezTo>
                <a:cubicBezTo>
                  <a:pt x="12960" y="21456"/>
                  <a:pt x="11880" y="21600"/>
                  <a:pt x="10800" y="21600"/>
                </a:cubicBezTo>
                <a:cubicBezTo>
                  <a:pt x="9180" y="21600"/>
                  <a:pt x="7620" y="21240"/>
                  <a:pt x="6120" y="20520"/>
                </a:cubicBezTo>
                <a:cubicBezTo>
                  <a:pt x="6120" y="20520"/>
                  <a:pt x="6120" y="20520"/>
                  <a:pt x="6120" y="20520"/>
                </a:cubicBezTo>
                <a:cubicBezTo>
                  <a:pt x="6120" y="20520"/>
                  <a:pt x="6120" y="20520"/>
                  <a:pt x="6120" y="20520"/>
                </a:cubicBezTo>
                <a:cubicBezTo>
                  <a:pt x="4560" y="19800"/>
                  <a:pt x="3120" y="18576"/>
                  <a:pt x="2220" y="16776"/>
                </a:cubicBezTo>
                <a:cubicBezTo>
                  <a:pt x="1740" y="15840"/>
                  <a:pt x="1440" y="14760"/>
                  <a:pt x="1440" y="13608"/>
                </a:cubicBezTo>
                <a:cubicBezTo>
                  <a:pt x="1440" y="13392"/>
                  <a:pt x="1500" y="13104"/>
                  <a:pt x="1500" y="12888"/>
                </a:cubicBezTo>
                <a:cubicBezTo>
                  <a:pt x="1080" y="12600"/>
                  <a:pt x="780" y="12168"/>
                  <a:pt x="480" y="11736"/>
                </a:cubicBezTo>
                <a:cubicBezTo>
                  <a:pt x="240" y="11232"/>
                  <a:pt x="60" y="10656"/>
                  <a:pt x="0" y="10008"/>
                </a:cubicBezTo>
                <a:cubicBezTo>
                  <a:pt x="0" y="10008"/>
                  <a:pt x="0" y="10008"/>
                  <a:pt x="0" y="10008"/>
                </a:cubicBezTo>
                <a:cubicBezTo>
                  <a:pt x="0" y="10008"/>
                  <a:pt x="0" y="10008"/>
                  <a:pt x="0" y="10008"/>
                </a:cubicBezTo>
                <a:cubicBezTo>
                  <a:pt x="0" y="10008"/>
                  <a:pt x="0" y="10008"/>
                  <a:pt x="0" y="10008"/>
                </a:cubicBezTo>
                <a:cubicBezTo>
                  <a:pt x="0" y="9144"/>
                  <a:pt x="300" y="8352"/>
                  <a:pt x="840" y="7704"/>
                </a:cubicBezTo>
                <a:cubicBezTo>
                  <a:pt x="1320" y="7128"/>
                  <a:pt x="1980" y="6768"/>
                  <a:pt x="2700" y="6768"/>
                </a:cubicBezTo>
                <a:cubicBezTo>
                  <a:pt x="2700" y="6768"/>
                  <a:pt x="2700" y="6768"/>
                  <a:pt x="2700" y="6768"/>
                </a:cubicBezTo>
                <a:cubicBezTo>
                  <a:pt x="2760" y="6696"/>
                  <a:pt x="2880" y="6696"/>
                  <a:pt x="2940" y="6696"/>
                </a:cubicBezTo>
                <a:cubicBezTo>
                  <a:pt x="3300" y="6696"/>
                  <a:pt x="3660" y="6768"/>
                  <a:pt x="3960" y="6984"/>
                </a:cubicBezTo>
                <a:cubicBezTo>
                  <a:pt x="3960" y="6984"/>
                  <a:pt x="3960" y="6984"/>
                  <a:pt x="3960" y="6984"/>
                </a:cubicBezTo>
                <a:cubicBezTo>
                  <a:pt x="4020" y="6984"/>
                  <a:pt x="4020" y="6984"/>
                  <a:pt x="4020" y="6984"/>
                </a:cubicBezTo>
                <a:cubicBezTo>
                  <a:pt x="4260" y="7128"/>
                  <a:pt x="4560" y="7272"/>
                  <a:pt x="4800" y="7560"/>
                </a:cubicBezTo>
                <a:cubicBezTo>
                  <a:pt x="4920" y="7488"/>
                  <a:pt x="4980" y="7416"/>
                  <a:pt x="5100" y="7344"/>
                </a:cubicBezTo>
                <a:cubicBezTo>
                  <a:pt x="6660" y="6264"/>
                  <a:pt x="8460" y="5832"/>
                  <a:pt x="10260" y="5688"/>
                </a:cubicBezTo>
                <a:cubicBezTo>
                  <a:pt x="10260" y="4680"/>
                  <a:pt x="10380" y="3528"/>
                  <a:pt x="10800" y="2592"/>
                </a:cubicBezTo>
                <a:cubicBezTo>
                  <a:pt x="11160" y="1800"/>
                  <a:pt x="11760" y="1152"/>
                  <a:pt x="12480" y="936"/>
                </a:cubicBezTo>
                <a:cubicBezTo>
                  <a:pt x="12480" y="936"/>
                  <a:pt x="12480" y="936"/>
                  <a:pt x="12480" y="936"/>
                </a:cubicBezTo>
                <a:cubicBezTo>
                  <a:pt x="12480" y="936"/>
                  <a:pt x="12480" y="936"/>
                  <a:pt x="12480" y="936"/>
                </a:cubicBezTo>
                <a:cubicBezTo>
                  <a:pt x="12780" y="864"/>
                  <a:pt x="13080" y="864"/>
                  <a:pt x="13380" y="864"/>
                </a:cubicBezTo>
                <a:cubicBezTo>
                  <a:pt x="14100" y="864"/>
                  <a:pt x="14820" y="1080"/>
                  <a:pt x="15540" y="1368"/>
                </a:cubicBezTo>
                <a:cubicBezTo>
                  <a:pt x="15840" y="864"/>
                  <a:pt x="16260" y="432"/>
                  <a:pt x="16800" y="144"/>
                </a:cubicBezTo>
                <a:cubicBezTo>
                  <a:pt x="16800" y="144"/>
                  <a:pt x="16800" y="144"/>
                  <a:pt x="16800" y="144"/>
                </a:cubicBezTo>
                <a:cubicBezTo>
                  <a:pt x="16800" y="144"/>
                  <a:pt x="16800" y="144"/>
                  <a:pt x="16800" y="144"/>
                </a:cubicBezTo>
                <a:cubicBezTo>
                  <a:pt x="17100" y="72"/>
                  <a:pt x="17400" y="0"/>
                  <a:pt x="17700" y="0"/>
                </a:cubicBezTo>
                <a:cubicBezTo>
                  <a:pt x="18060" y="0"/>
                  <a:pt x="18420" y="72"/>
                  <a:pt x="18720" y="216"/>
                </a:cubicBezTo>
                <a:cubicBezTo>
                  <a:pt x="18720" y="216"/>
                  <a:pt x="18720" y="216"/>
                  <a:pt x="18720" y="216"/>
                </a:cubicBezTo>
                <a:cubicBezTo>
                  <a:pt x="18720" y="216"/>
                  <a:pt x="18720" y="216"/>
                  <a:pt x="18720" y="216"/>
                </a:cubicBezTo>
                <a:cubicBezTo>
                  <a:pt x="18720" y="216"/>
                  <a:pt x="18720" y="216"/>
                  <a:pt x="18720" y="216"/>
                </a:cubicBezTo>
                <a:cubicBezTo>
                  <a:pt x="19200" y="432"/>
                  <a:pt x="19560" y="864"/>
                  <a:pt x="19860" y="1296"/>
                </a:cubicBezTo>
                <a:cubicBezTo>
                  <a:pt x="20100" y="1800"/>
                  <a:pt x="20280" y="2376"/>
                  <a:pt x="20280" y="2952"/>
                </a:cubicBezTo>
                <a:cubicBezTo>
                  <a:pt x="20280" y="3096"/>
                  <a:pt x="20280" y="3168"/>
                  <a:pt x="20280" y="3312"/>
                </a:cubicBezTo>
                <a:cubicBezTo>
                  <a:pt x="20280" y="3312"/>
                  <a:pt x="20280" y="3312"/>
                  <a:pt x="20280" y="3312"/>
                </a:cubicBezTo>
                <a:cubicBezTo>
                  <a:pt x="20280" y="3312"/>
                  <a:pt x="20280" y="3312"/>
                  <a:pt x="20280" y="3312"/>
                </a:cubicBezTo>
                <a:cubicBezTo>
                  <a:pt x="20220" y="4104"/>
                  <a:pt x="19860" y="4752"/>
                  <a:pt x="19440" y="5256"/>
                </a:cubicBezTo>
                <a:cubicBezTo>
                  <a:pt x="18960" y="5760"/>
                  <a:pt x="18360" y="6048"/>
                  <a:pt x="17760" y="6048"/>
                </a:cubicBezTo>
                <a:cubicBezTo>
                  <a:pt x="17640" y="6048"/>
                  <a:pt x="17520" y="6048"/>
                  <a:pt x="17460" y="5976"/>
                </a:cubicBezTo>
                <a:cubicBezTo>
                  <a:pt x="16800" y="5976"/>
                  <a:pt x="16260" y="5616"/>
                  <a:pt x="15840" y="5040"/>
                </a:cubicBezTo>
                <a:cubicBezTo>
                  <a:pt x="15420" y="4536"/>
                  <a:pt x="15120" y="3816"/>
                  <a:pt x="15120" y="3096"/>
                </a:cubicBezTo>
                <a:cubicBezTo>
                  <a:pt x="15120" y="3024"/>
                  <a:pt x="15120" y="3024"/>
                  <a:pt x="15120" y="2952"/>
                </a:cubicBezTo>
                <a:cubicBezTo>
                  <a:pt x="14580" y="2664"/>
                  <a:pt x="13980" y="2376"/>
                  <a:pt x="13380" y="2376"/>
                </a:cubicBezTo>
                <a:cubicBezTo>
                  <a:pt x="13260" y="2376"/>
                  <a:pt x="13200" y="2376"/>
                  <a:pt x="13080" y="2448"/>
                </a:cubicBezTo>
                <a:cubicBezTo>
                  <a:pt x="13080" y="2448"/>
                  <a:pt x="13080" y="2448"/>
                  <a:pt x="13080" y="2448"/>
                </a:cubicBezTo>
                <a:cubicBezTo>
                  <a:pt x="12660" y="2448"/>
                  <a:pt x="12240" y="2808"/>
                  <a:pt x="12000" y="3312"/>
                </a:cubicBezTo>
                <a:cubicBezTo>
                  <a:pt x="12000" y="3312"/>
                  <a:pt x="12000" y="3312"/>
                  <a:pt x="12000" y="3312"/>
                </a:cubicBezTo>
                <a:cubicBezTo>
                  <a:pt x="12000" y="3312"/>
                  <a:pt x="12000" y="3312"/>
                  <a:pt x="12000" y="3312"/>
                </a:cubicBezTo>
                <a:cubicBezTo>
                  <a:pt x="11700" y="4032"/>
                  <a:pt x="11640" y="4896"/>
                  <a:pt x="11640" y="5760"/>
                </a:cubicBezTo>
                <a:cubicBezTo>
                  <a:pt x="13380" y="5832"/>
                  <a:pt x="15120" y="6336"/>
                  <a:pt x="16680" y="7416"/>
                </a:cubicBezTo>
                <a:cubicBezTo>
                  <a:pt x="16680" y="7416"/>
                  <a:pt x="16680" y="7416"/>
                  <a:pt x="16680" y="7416"/>
                </a:cubicBezTo>
                <a:cubicBezTo>
                  <a:pt x="16680" y="7416"/>
                  <a:pt x="16680" y="7416"/>
                  <a:pt x="16680" y="7416"/>
                </a:cubicBezTo>
                <a:cubicBezTo>
                  <a:pt x="16680" y="7488"/>
                  <a:pt x="16740" y="7488"/>
                  <a:pt x="16800" y="7560"/>
                </a:cubicBezTo>
                <a:cubicBezTo>
                  <a:pt x="16920" y="7416"/>
                  <a:pt x="17040" y="7344"/>
                  <a:pt x="17160" y="7200"/>
                </a:cubicBezTo>
                <a:cubicBezTo>
                  <a:pt x="17640" y="6840"/>
                  <a:pt x="18180" y="6696"/>
                  <a:pt x="18720" y="6696"/>
                </a:cubicBezTo>
                <a:cubicBezTo>
                  <a:pt x="18960" y="6696"/>
                  <a:pt x="19200" y="6696"/>
                  <a:pt x="19440" y="6768"/>
                </a:cubicBezTo>
                <a:cubicBezTo>
                  <a:pt x="19440" y="6768"/>
                  <a:pt x="19440" y="6768"/>
                  <a:pt x="19440" y="6768"/>
                </a:cubicBezTo>
                <a:cubicBezTo>
                  <a:pt x="19440" y="6768"/>
                  <a:pt x="19440" y="6768"/>
                  <a:pt x="19440" y="6768"/>
                </a:cubicBezTo>
                <a:cubicBezTo>
                  <a:pt x="19440" y="6768"/>
                  <a:pt x="19440" y="6768"/>
                  <a:pt x="19440" y="6768"/>
                </a:cubicBezTo>
                <a:cubicBezTo>
                  <a:pt x="19440" y="6768"/>
                  <a:pt x="19440" y="6768"/>
                  <a:pt x="19440" y="6768"/>
                </a:cubicBezTo>
                <a:cubicBezTo>
                  <a:pt x="20040" y="6984"/>
                  <a:pt x="20520" y="7344"/>
                  <a:pt x="20940" y="7848"/>
                </a:cubicBezTo>
                <a:cubicBezTo>
                  <a:pt x="21300" y="8424"/>
                  <a:pt x="21540" y="9072"/>
                  <a:pt x="21600" y="9792"/>
                </a:cubicBezTo>
                <a:cubicBezTo>
                  <a:pt x="21600" y="9792"/>
                  <a:pt x="21600" y="9792"/>
                  <a:pt x="21600" y="9792"/>
                </a:cubicBezTo>
                <a:cubicBezTo>
                  <a:pt x="21600" y="9792"/>
                  <a:pt x="21600" y="9792"/>
                  <a:pt x="21600" y="9792"/>
                </a:cubicBezTo>
                <a:close/>
                <a:moveTo>
                  <a:pt x="16500" y="2952"/>
                </a:moveTo>
                <a:cubicBezTo>
                  <a:pt x="16500" y="2952"/>
                  <a:pt x="16500" y="3024"/>
                  <a:pt x="16500" y="3024"/>
                </a:cubicBezTo>
                <a:cubicBezTo>
                  <a:pt x="16500" y="3024"/>
                  <a:pt x="16500" y="3024"/>
                  <a:pt x="16500" y="3024"/>
                </a:cubicBezTo>
                <a:cubicBezTo>
                  <a:pt x="16500" y="3024"/>
                  <a:pt x="16500" y="3024"/>
                  <a:pt x="16500" y="3024"/>
                </a:cubicBezTo>
                <a:cubicBezTo>
                  <a:pt x="16500" y="3384"/>
                  <a:pt x="16620" y="3744"/>
                  <a:pt x="16860" y="3960"/>
                </a:cubicBezTo>
                <a:cubicBezTo>
                  <a:pt x="17100" y="4248"/>
                  <a:pt x="17340" y="4392"/>
                  <a:pt x="17640" y="4392"/>
                </a:cubicBezTo>
                <a:cubicBezTo>
                  <a:pt x="17640" y="4392"/>
                  <a:pt x="17640" y="4392"/>
                  <a:pt x="17640" y="4392"/>
                </a:cubicBezTo>
                <a:cubicBezTo>
                  <a:pt x="17640" y="4392"/>
                  <a:pt x="17640" y="4392"/>
                  <a:pt x="17640" y="4392"/>
                </a:cubicBezTo>
                <a:cubicBezTo>
                  <a:pt x="17700" y="4392"/>
                  <a:pt x="17700" y="4392"/>
                  <a:pt x="17760" y="4392"/>
                </a:cubicBezTo>
                <a:cubicBezTo>
                  <a:pt x="18000" y="4392"/>
                  <a:pt x="18300" y="4248"/>
                  <a:pt x="18540" y="3960"/>
                </a:cubicBezTo>
                <a:cubicBezTo>
                  <a:pt x="18780" y="3744"/>
                  <a:pt x="18900" y="3384"/>
                  <a:pt x="18900" y="3024"/>
                </a:cubicBezTo>
                <a:cubicBezTo>
                  <a:pt x="18900" y="3024"/>
                  <a:pt x="18900" y="3024"/>
                  <a:pt x="18900" y="3024"/>
                </a:cubicBezTo>
                <a:cubicBezTo>
                  <a:pt x="18900" y="3024"/>
                  <a:pt x="18900" y="3024"/>
                  <a:pt x="18900" y="3024"/>
                </a:cubicBezTo>
                <a:cubicBezTo>
                  <a:pt x="18900" y="3024"/>
                  <a:pt x="18900" y="2952"/>
                  <a:pt x="18900" y="2952"/>
                </a:cubicBezTo>
                <a:cubicBezTo>
                  <a:pt x="18900" y="2592"/>
                  <a:pt x="18780" y="2232"/>
                  <a:pt x="18540" y="1944"/>
                </a:cubicBezTo>
                <a:cubicBezTo>
                  <a:pt x="18300" y="1656"/>
                  <a:pt x="18000" y="1512"/>
                  <a:pt x="17700" y="1512"/>
                </a:cubicBezTo>
                <a:cubicBezTo>
                  <a:pt x="17580" y="1512"/>
                  <a:pt x="17520" y="1512"/>
                  <a:pt x="17400" y="1584"/>
                </a:cubicBezTo>
                <a:cubicBezTo>
                  <a:pt x="17400" y="1584"/>
                  <a:pt x="17400" y="1584"/>
                  <a:pt x="17400" y="1584"/>
                </a:cubicBezTo>
                <a:cubicBezTo>
                  <a:pt x="17400" y="1584"/>
                  <a:pt x="17400" y="1584"/>
                  <a:pt x="17400" y="1584"/>
                </a:cubicBezTo>
                <a:cubicBezTo>
                  <a:pt x="17160" y="1656"/>
                  <a:pt x="16920" y="1800"/>
                  <a:pt x="16740" y="2088"/>
                </a:cubicBezTo>
                <a:cubicBezTo>
                  <a:pt x="16560" y="2304"/>
                  <a:pt x="16500" y="2592"/>
                  <a:pt x="16500" y="2952"/>
                </a:cubicBezTo>
                <a:close/>
                <a:moveTo>
                  <a:pt x="3660" y="8568"/>
                </a:moveTo>
                <a:cubicBezTo>
                  <a:pt x="3420" y="8424"/>
                  <a:pt x="3180" y="8280"/>
                  <a:pt x="2940" y="8280"/>
                </a:cubicBezTo>
                <a:cubicBezTo>
                  <a:pt x="2880" y="8280"/>
                  <a:pt x="2880" y="8280"/>
                  <a:pt x="2820" y="8352"/>
                </a:cubicBezTo>
                <a:cubicBezTo>
                  <a:pt x="2820" y="8352"/>
                  <a:pt x="2820" y="8352"/>
                  <a:pt x="2820" y="8352"/>
                </a:cubicBezTo>
                <a:cubicBezTo>
                  <a:pt x="2820" y="8352"/>
                  <a:pt x="2820" y="8352"/>
                  <a:pt x="2820" y="8352"/>
                </a:cubicBezTo>
                <a:cubicBezTo>
                  <a:pt x="2460" y="8352"/>
                  <a:pt x="2100" y="8496"/>
                  <a:pt x="1860" y="8784"/>
                </a:cubicBezTo>
                <a:cubicBezTo>
                  <a:pt x="1620" y="9072"/>
                  <a:pt x="1440" y="9432"/>
                  <a:pt x="1440" y="9864"/>
                </a:cubicBezTo>
                <a:cubicBezTo>
                  <a:pt x="1440" y="9864"/>
                  <a:pt x="1440" y="9864"/>
                  <a:pt x="1440" y="9864"/>
                </a:cubicBezTo>
                <a:cubicBezTo>
                  <a:pt x="1440" y="9864"/>
                  <a:pt x="1440" y="9864"/>
                  <a:pt x="1440" y="9864"/>
                </a:cubicBezTo>
                <a:cubicBezTo>
                  <a:pt x="1440" y="9936"/>
                  <a:pt x="1440" y="9936"/>
                  <a:pt x="1440" y="10008"/>
                </a:cubicBezTo>
                <a:cubicBezTo>
                  <a:pt x="1440" y="10296"/>
                  <a:pt x="1500" y="10512"/>
                  <a:pt x="1620" y="10728"/>
                </a:cubicBezTo>
                <a:cubicBezTo>
                  <a:pt x="1680" y="10944"/>
                  <a:pt x="1800" y="11088"/>
                  <a:pt x="1920" y="11232"/>
                </a:cubicBezTo>
                <a:cubicBezTo>
                  <a:pt x="2340" y="10152"/>
                  <a:pt x="2940" y="9288"/>
                  <a:pt x="3660" y="8568"/>
                </a:cubicBezTo>
                <a:close/>
                <a:moveTo>
                  <a:pt x="18780" y="13680"/>
                </a:moveTo>
                <a:cubicBezTo>
                  <a:pt x="18780" y="12744"/>
                  <a:pt x="18540" y="11808"/>
                  <a:pt x="18060" y="11016"/>
                </a:cubicBezTo>
                <a:cubicBezTo>
                  <a:pt x="17160" y="9504"/>
                  <a:pt x="15780" y="8496"/>
                  <a:pt x="14280" y="7992"/>
                </a:cubicBezTo>
                <a:cubicBezTo>
                  <a:pt x="14280" y="7992"/>
                  <a:pt x="14280" y="7992"/>
                  <a:pt x="14280" y="7992"/>
                </a:cubicBezTo>
                <a:cubicBezTo>
                  <a:pt x="13980" y="7848"/>
                  <a:pt x="13740" y="7776"/>
                  <a:pt x="13440" y="7704"/>
                </a:cubicBezTo>
                <a:cubicBezTo>
                  <a:pt x="12600" y="7488"/>
                  <a:pt x="11700" y="7344"/>
                  <a:pt x="10800" y="7344"/>
                </a:cubicBezTo>
                <a:cubicBezTo>
                  <a:pt x="9660" y="7344"/>
                  <a:pt x="8460" y="7560"/>
                  <a:pt x="7320" y="7992"/>
                </a:cubicBezTo>
                <a:cubicBezTo>
                  <a:pt x="5880" y="8568"/>
                  <a:pt x="4440" y="9504"/>
                  <a:pt x="3540" y="11016"/>
                </a:cubicBezTo>
                <a:cubicBezTo>
                  <a:pt x="3540" y="11016"/>
                  <a:pt x="3540" y="11016"/>
                  <a:pt x="3540" y="11016"/>
                </a:cubicBezTo>
                <a:cubicBezTo>
                  <a:pt x="3120" y="11808"/>
                  <a:pt x="2820" y="12744"/>
                  <a:pt x="2820" y="13680"/>
                </a:cubicBezTo>
                <a:cubicBezTo>
                  <a:pt x="2820" y="14040"/>
                  <a:pt x="2880" y="14328"/>
                  <a:pt x="2940" y="14688"/>
                </a:cubicBezTo>
                <a:cubicBezTo>
                  <a:pt x="2940" y="14688"/>
                  <a:pt x="2940" y="14688"/>
                  <a:pt x="2940" y="14688"/>
                </a:cubicBezTo>
                <a:cubicBezTo>
                  <a:pt x="3120" y="15480"/>
                  <a:pt x="3420" y="16128"/>
                  <a:pt x="3840" y="16704"/>
                </a:cubicBezTo>
                <a:cubicBezTo>
                  <a:pt x="4260" y="17280"/>
                  <a:pt x="4800" y="17784"/>
                  <a:pt x="5340" y="18216"/>
                </a:cubicBezTo>
                <a:cubicBezTo>
                  <a:pt x="5460" y="18288"/>
                  <a:pt x="5580" y="18360"/>
                  <a:pt x="5700" y="18432"/>
                </a:cubicBezTo>
                <a:cubicBezTo>
                  <a:pt x="7260" y="19512"/>
                  <a:pt x="9060" y="19944"/>
                  <a:pt x="10800" y="19944"/>
                </a:cubicBezTo>
                <a:cubicBezTo>
                  <a:pt x="11100" y="19944"/>
                  <a:pt x="11460" y="19944"/>
                  <a:pt x="11760" y="19944"/>
                </a:cubicBezTo>
                <a:cubicBezTo>
                  <a:pt x="13500" y="19728"/>
                  <a:pt x="15360" y="19080"/>
                  <a:pt x="16800" y="17784"/>
                </a:cubicBezTo>
                <a:cubicBezTo>
                  <a:pt x="16800" y="17784"/>
                  <a:pt x="16800" y="17784"/>
                  <a:pt x="16800" y="17784"/>
                </a:cubicBezTo>
                <a:cubicBezTo>
                  <a:pt x="17280" y="17424"/>
                  <a:pt x="17700" y="16920"/>
                  <a:pt x="18000" y="16344"/>
                </a:cubicBezTo>
                <a:cubicBezTo>
                  <a:pt x="18360" y="15768"/>
                  <a:pt x="18600" y="15120"/>
                  <a:pt x="18720" y="14472"/>
                </a:cubicBezTo>
                <a:cubicBezTo>
                  <a:pt x="18720" y="14472"/>
                  <a:pt x="18720" y="14472"/>
                  <a:pt x="18720" y="14472"/>
                </a:cubicBezTo>
                <a:cubicBezTo>
                  <a:pt x="18720" y="14472"/>
                  <a:pt x="18720" y="14472"/>
                  <a:pt x="18720" y="14472"/>
                </a:cubicBezTo>
                <a:cubicBezTo>
                  <a:pt x="18780" y="14184"/>
                  <a:pt x="18780" y="13896"/>
                  <a:pt x="18780" y="13680"/>
                </a:cubicBezTo>
                <a:close/>
                <a:moveTo>
                  <a:pt x="20220" y="9936"/>
                </a:moveTo>
                <a:cubicBezTo>
                  <a:pt x="20220" y="9720"/>
                  <a:pt x="20160" y="9504"/>
                  <a:pt x="20100" y="9288"/>
                </a:cubicBezTo>
                <a:cubicBezTo>
                  <a:pt x="20100" y="9288"/>
                  <a:pt x="20100" y="9288"/>
                  <a:pt x="20100" y="9288"/>
                </a:cubicBezTo>
                <a:cubicBezTo>
                  <a:pt x="20100" y="9288"/>
                  <a:pt x="20100" y="9288"/>
                  <a:pt x="20100" y="9288"/>
                </a:cubicBezTo>
                <a:cubicBezTo>
                  <a:pt x="19920" y="8928"/>
                  <a:pt x="19740" y="8712"/>
                  <a:pt x="19500" y="8568"/>
                </a:cubicBezTo>
                <a:cubicBezTo>
                  <a:pt x="19260" y="8424"/>
                  <a:pt x="19020" y="8352"/>
                  <a:pt x="18720" y="8352"/>
                </a:cubicBezTo>
                <a:cubicBezTo>
                  <a:pt x="18480" y="8352"/>
                  <a:pt x="18180" y="8352"/>
                  <a:pt x="18000" y="8496"/>
                </a:cubicBezTo>
                <a:cubicBezTo>
                  <a:pt x="18720" y="9288"/>
                  <a:pt x="19320" y="10152"/>
                  <a:pt x="19740" y="11232"/>
                </a:cubicBezTo>
                <a:cubicBezTo>
                  <a:pt x="19860" y="11088"/>
                  <a:pt x="19980" y="10944"/>
                  <a:pt x="20040" y="10728"/>
                </a:cubicBezTo>
                <a:cubicBezTo>
                  <a:pt x="20160" y="10512"/>
                  <a:pt x="20220" y="10224"/>
                  <a:pt x="20220" y="993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25" name="Freeform 7"/>
          <p:cNvSpPr/>
          <p:nvPr/>
        </p:nvSpPr>
        <p:spPr>
          <a:xfrm>
            <a:off x="5737226" y="5280026"/>
            <a:ext cx="1152527" cy="685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20" y="21600"/>
                </a:moveTo>
                <a:cubicBezTo>
                  <a:pt x="3888" y="21600"/>
                  <a:pt x="3564" y="20959"/>
                  <a:pt x="3564" y="20227"/>
                </a:cubicBezTo>
                <a:cubicBezTo>
                  <a:pt x="3564" y="9061"/>
                  <a:pt x="3564" y="9061"/>
                  <a:pt x="3564" y="9061"/>
                </a:cubicBezTo>
                <a:cubicBezTo>
                  <a:pt x="0" y="9061"/>
                  <a:pt x="0" y="9061"/>
                  <a:pt x="0" y="9061"/>
                </a:cubicBezTo>
                <a:cubicBezTo>
                  <a:pt x="4806" y="92"/>
                  <a:pt x="4806" y="92"/>
                  <a:pt x="4806" y="92"/>
                </a:cubicBezTo>
                <a:cubicBezTo>
                  <a:pt x="9612" y="9061"/>
                  <a:pt x="9612" y="9061"/>
                  <a:pt x="9612" y="9061"/>
                </a:cubicBezTo>
                <a:cubicBezTo>
                  <a:pt x="6048" y="9061"/>
                  <a:pt x="6048" y="9061"/>
                  <a:pt x="6048" y="9061"/>
                </a:cubicBezTo>
                <a:cubicBezTo>
                  <a:pt x="6048" y="17298"/>
                  <a:pt x="6048" y="17298"/>
                  <a:pt x="6048" y="17298"/>
                </a:cubicBezTo>
                <a:cubicBezTo>
                  <a:pt x="9882" y="17298"/>
                  <a:pt x="9882" y="17298"/>
                  <a:pt x="9882" y="17298"/>
                </a:cubicBezTo>
                <a:cubicBezTo>
                  <a:pt x="12366" y="21600"/>
                  <a:pt x="12366" y="21600"/>
                  <a:pt x="12366" y="21600"/>
                </a:cubicBezTo>
                <a:lnTo>
                  <a:pt x="4320" y="21600"/>
                </a:lnTo>
                <a:close/>
                <a:moveTo>
                  <a:pt x="21600" y="12539"/>
                </a:moveTo>
                <a:cubicBezTo>
                  <a:pt x="18036" y="12539"/>
                  <a:pt x="18036" y="12539"/>
                  <a:pt x="18036" y="12539"/>
                </a:cubicBezTo>
                <a:cubicBezTo>
                  <a:pt x="18036" y="1373"/>
                  <a:pt x="18036" y="1373"/>
                  <a:pt x="18036" y="1373"/>
                </a:cubicBezTo>
                <a:cubicBezTo>
                  <a:pt x="18036" y="641"/>
                  <a:pt x="17712" y="0"/>
                  <a:pt x="17280" y="0"/>
                </a:cubicBezTo>
                <a:cubicBezTo>
                  <a:pt x="9234" y="0"/>
                  <a:pt x="9234" y="0"/>
                  <a:pt x="9234" y="0"/>
                </a:cubicBezTo>
                <a:cubicBezTo>
                  <a:pt x="11718" y="4302"/>
                  <a:pt x="11718" y="4302"/>
                  <a:pt x="11718" y="4302"/>
                </a:cubicBezTo>
                <a:cubicBezTo>
                  <a:pt x="15552" y="4302"/>
                  <a:pt x="15552" y="4302"/>
                  <a:pt x="15552" y="4302"/>
                </a:cubicBezTo>
                <a:cubicBezTo>
                  <a:pt x="15552" y="12539"/>
                  <a:pt x="15552" y="12539"/>
                  <a:pt x="15552" y="12539"/>
                </a:cubicBezTo>
                <a:cubicBezTo>
                  <a:pt x="11988" y="12539"/>
                  <a:pt x="11988" y="12539"/>
                  <a:pt x="11988" y="12539"/>
                </a:cubicBezTo>
                <a:cubicBezTo>
                  <a:pt x="16794" y="21508"/>
                  <a:pt x="16794" y="21508"/>
                  <a:pt x="16794" y="21508"/>
                </a:cubicBezTo>
                <a:lnTo>
                  <a:pt x="21600" y="12539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26" name="Freeform 8"/>
          <p:cNvSpPr/>
          <p:nvPr/>
        </p:nvSpPr>
        <p:spPr>
          <a:xfrm>
            <a:off x="5994400" y="6400800"/>
            <a:ext cx="6508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85" y="8640"/>
                </a:moveTo>
                <a:cubicBezTo>
                  <a:pt x="13285" y="8208"/>
                  <a:pt x="13667" y="7848"/>
                  <a:pt x="14241" y="7848"/>
                </a:cubicBezTo>
                <a:cubicBezTo>
                  <a:pt x="14814" y="7848"/>
                  <a:pt x="15292" y="8208"/>
                  <a:pt x="15292" y="8640"/>
                </a:cubicBezTo>
                <a:cubicBezTo>
                  <a:pt x="15292" y="9072"/>
                  <a:pt x="14814" y="9432"/>
                  <a:pt x="14241" y="9432"/>
                </a:cubicBezTo>
                <a:cubicBezTo>
                  <a:pt x="13667" y="9432"/>
                  <a:pt x="13285" y="9072"/>
                  <a:pt x="13285" y="8640"/>
                </a:cubicBezTo>
                <a:close/>
                <a:moveTo>
                  <a:pt x="10035" y="1944"/>
                </a:moveTo>
                <a:cubicBezTo>
                  <a:pt x="10035" y="1944"/>
                  <a:pt x="10035" y="1944"/>
                  <a:pt x="10035" y="1944"/>
                </a:cubicBezTo>
                <a:cubicBezTo>
                  <a:pt x="10035" y="3024"/>
                  <a:pt x="10035" y="3024"/>
                  <a:pt x="10035" y="3024"/>
                </a:cubicBezTo>
                <a:cubicBezTo>
                  <a:pt x="11373" y="3024"/>
                  <a:pt x="11373" y="3024"/>
                  <a:pt x="11373" y="3024"/>
                </a:cubicBezTo>
                <a:cubicBezTo>
                  <a:pt x="11373" y="2016"/>
                  <a:pt x="11373" y="2016"/>
                  <a:pt x="11373" y="2016"/>
                </a:cubicBezTo>
                <a:cubicBezTo>
                  <a:pt x="11756" y="1800"/>
                  <a:pt x="12138" y="1440"/>
                  <a:pt x="12138" y="1080"/>
                </a:cubicBezTo>
                <a:cubicBezTo>
                  <a:pt x="12138" y="504"/>
                  <a:pt x="11469" y="0"/>
                  <a:pt x="10704" y="0"/>
                </a:cubicBezTo>
                <a:cubicBezTo>
                  <a:pt x="9940" y="0"/>
                  <a:pt x="9366" y="504"/>
                  <a:pt x="9366" y="1080"/>
                </a:cubicBezTo>
                <a:cubicBezTo>
                  <a:pt x="9366" y="1440"/>
                  <a:pt x="9653" y="1800"/>
                  <a:pt x="10035" y="1944"/>
                </a:cubicBezTo>
                <a:close/>
                <a:moveTo>
                  <a:pt x="7168" y="9432"/>
                </a:moveTo>
                <a:cubicBezTo>
                  <a:pt x="7742" y="9432"/>
                  <a:pt x="8219" y="9072"/>
                  <a:pt x="8219" y="8640"/>
                </a:cubicBezTo>
                <a:cubicBezTo>
                  <a:pt x="8219" y="8208"/>
                  <a:pt x="7742" y="7848"/>
                  <a:pt x="7168" y="7848"/>
                </a:cubicBezTo>
                <a:cubicBezTo>
                  <a:pt x="6595" y="7848"/>
                  <a:pt x="6117" y="8208"/>
                  <a:pt x="6117" y="8640"/>
                </a:cubicBezTo>
                <a:cubicBezTo>
                  <a:pt x="6117" y="9072"/>
                  <a:pt x="6595" y="9432"/>
                  <a:pt x="7168" y="9432"/>
                </a:cubicBezTo>
                <a:close/>
                <a:moveTo>
                  <a:pt x="10704" y="21600"/>
                </a:moveTo>
                <a:cubicBezTo>
                  <a:pt x="12234" y="21600"/>
                  <a:pt x="13572" y="20880"/>
                  <a:pt x="14050" y="19800"/>
                </a:cubicBezTo>
                <a:cubicBezTo>
                  <a:pt x="7359" y="19800"/>
                  <a:pt x="7359" y="19800"/>
                  <a:pt x="7359" y="19800"/>
                </a:cubicBezTo>
                <a:cubicBezTo>
                  <a:pt x="7837" y="20880"/>
                  <a:pt x="9175" y="21600"/>
                  <a:pt x="10704" y="21600"/>
                </a:cubicBezTo>
                <a:close/>
                <a:moveTo>
                  <a:pt x="0" y="18432"/>
                </a:moveTo>
                <a:cubicBezTo>
                  <a:pt x="0" y="18000"/>
                  <a:pt x="287" y="17640"/>
                  <a:pt x="765" y="17496"/>
                </a:cubicBezTo>
                <a:cubicBezTo>
                  <a:pt x="765" y="13032"/>
                  <a:pt x="765" y="13032"/>
                  <a:pt x="765" y="13032"/>
                </a:cubicBezTo>
                <a:cubicBezTo>
                  <a:pt x="765" y="12168"/>
                  <a:pt x="1625" y="11448"/>
                  <a:pt x="2772" y="11376"/>
                </a:cubicBezTo>
                <a:cubicBezTo>
                  <a:pt x="2772" y="9216"/>
                  <a:pt x="2772" y="9216"/>
                  <a:pt x="2772" y="9216"/>
                </a:cubicBezTo>
                <a:cubicBezTo>
                  <a:pt x="2772" y="9216"/>
                  <a:pt x="3058" y="5328"/>
                  <a:pt x="7359" y="4104"/>
                </a:cubicBezTo>
                <a:cubicBezTo>
                  <a:pt x="8602" y="3744"/>
                  <a:pt x="9749" y="3600"/>
                  <a:pt x="10800" y="3600"/>
                </a:cubicBezTo>
                <a:cubicBezTo>
                  <a:pt x="11851" y="3600"/>
                  <a:pt x="12998" y="3744"/>
                  <a:pt x="14241" y="4104"/>
                </a:cubicBezTo>
                <a:cubicBezTo>
                  <a:pt x="18542" y="5328"/>
                  <a:pt x="18828" y="9216"/>
                  <a:pt x="18828" y="9216"/>
                </a:cubicBezTo>
                <a:cubicBezTo>
                  <a:pt x="18828" y="11376"/>
                  <a:pt x="18828" y="11376"/>
                  <a:pt x="18828" y="11376"/>
                </a:cubicBezTo>
                <a:cubicBezTo>
                  <a:pt x="19975" y="11448"/>
                  <a:pt x="20835" y="12168"/>
                  <a:pt x="20835" y="13032"/>
                </a:cubicBezTo>
                <a:cubicBezTo>
                  <a:pt x="20835" y="17496"/>
                  <a:pt x="20835" y="17496"/>
                  <a:pt x="20835" y="17496"/>
                </a:cubicBezTo>
                <a:cubicBezTo>
                  <a:pt x="21313" y="17640"/>
                  <a:pt x="21600" y="18000"/>
                  <a:pt x="21600" y="18432"/>
                </a:cubicBezTo>
                <a:cubicBezTo>
                  <a:pt x="21600" y="19008"/>
                  <a:pt x="21027" y="19512"/>
                  <a:pt x="20262" y="19512"/>
                </a:cubicBezTo>
                <a:cubicBezTo>
                  <a:pt x="19497" y="19512"/>
                  <a:pt x="18924" y="19008"/>
                  <a:pt x="18924" y="18432"/>
                </a:cubicBezTo>
                <a:cubicBezTo>
                  <a:pt x="18924" y="18000"/>
                  <a:pt x="19211" y="17640"/>
                  <a:pt x="19688" y="17496"/>
                </a:cubicBezTo>
                <a:cubicBezTo>
                  <a:pt x="19688" y="14544"/>
                  <a:pt x="19688" y="14544"/>
                  <a:pt x="19688" y="14544"/>
                </a:cubicBezTo>
                <a:cubicBezTo>
                  <a:pt x="19402" y="14616"/>
                  <a:pt x="19115" y="14688"/>
                  <a:pt x="18828" y="14688"/>
                </a:cubicBezTo>
                <a:cubicBezTo>
                  <a:pt x="18828" y="15696"/>
                  <a:pt x="18828" y="15696"/>
                  <a:pt x="18828" y="15696"/>
                </a:cubicBezTo>
                <a:cubicBezTo>
                  <a:pt x="18828" y="15840"/>
                  <a:pt x="18828" y="15912"/>
                  <a:pt x="18828" y="15984"/>
                </a:cubicBezTo>
                <a:cubicBezTo>
                  <a:pt x="18828" y="16056"/>
                  <a:pt x="18828" y="16128"/>
                  <a:pt x="18828" y="16272"/>
                </a:cubicBezTo>
                <a:cubicBezTo>
                  <a:pt x="18828" y="16272"/>
                  <a:pt x="18828" y="16272"/>
                  <a:pt x="18828" y="16272"/>
                </a:cubicBezTo>
                <a:cubicBezTo>
                  <a:pt x="18828" y="16272"/>
                  <a:pt x="18828" y="16272"/>
                  <a:pt x="18828" y="16272"/>
                </a:cubicBezTo>
                <a:cubicBezTo>
                  <a:pt x="18637" y="18000"/>
                  <a:pt x="16821" y="19368"/>
                  <a:pt x="14623" y="19584"/>
                </a:cubicBezTo>
                <a:cubicBezTo>
                  <a:pt x="14623" y="19584"/>
                  <a:pt x="14623" y="19584"/>
                  <a:pt x="14623" y="19584"/>
                </a:cubicBezTo>
                <a:cubicBezTo>
                  <a:pt x="10800" y="19584"/>
                  <a:pt x="10800" y="19584"/>
                  <a:pt x="10800" y="19584"/>
                </a:cubicBezTo>
                <a:cubicBezTo>
                  <a:pt x="6977" y="19584"/>
                  <a:pt x="6977" y="19584"/>
                  <a:pt x="6977" y="19584"/>
                </a:cubicBezTo>
                <a:cubicBezTo>
                  <a:pt x="6977" y="19584"/>
                  <a:pt x="6977" y="19584"/>
                  <a:pt x="6977" y="19584"/>
                </a:cubicBezTo>
                <a:cubicBezTo>
                  <a:pt x="4779" y="19368"/>
                  <a:pt x="2963" y="18000"/>
                  <a:pt x="2772" y="16272"/>
                </a:cubicBezTo>
                <a:cubicBezTo>
                  <a:pt x="2772" y="16272"/>
                  <a:pt x="2772" y="16272"/>
                  <a:pt x="2772" y="16272"/>
                </a:cubicBezTo>
                <a:cubicBezTo>
                  <a:pt x="2772" y="16272"/>
                  <a:pt x="2772" y="16272"/>
                  <a:pt x="2772" y="16272"/>
                </a:cubicBezTo>
                <a:cubicBezTo>
                  <a:pt x="2772" y="16128"/>
                  <a:pt x="2772" y="16056"/>
                  <a:pt x="2772" y="15984"/>
                </a:cubicBezTo>
                <a:cubicBezTo>
                  <a:pt x="2772" y="15912"/>
                  <a:pt x="2772" y="15840"/>
                  <a:pt x="2772" y="15696"/>
                </a:cubicBezTo>
                <a:cubicBezTo>
                  <a:pt x="2772" y="14688"/>
                  <a:pt x="2772" y="14688"/>
                  <a:pt x="2772" y="14688"/>
                </a:cubicBezTo>
                <a:cubicBezTo>
                  <a:pt x="2485" y="14688"/>
                  <a:pt x="2198" y="14616"/>
                  <a:pt x="1912" y="14544"/>
                </a:cubicBezTo>
                <a:cubicBezTo>
                  <a:pt x="1912" y="17496"/>
                  <a:pt x="1912" y="17496"/>
                  <a:pt x="1912" y="17496"/>
                </a:cubicBezTo>
                <a:cubicBezTo>
                  <a:pt x="2389" y="17640"/>
                  <a:pt x="2676" y="18000"/>
                  <a:pt x="2676" y="18432"/>
                </a:cubicBezTo>
                <a:cubicBezTo>
                  <a:pt x="2676" y="19008"/>
                  <a:pt x="2103" y="19512"/>
                  <a:pt x="1338" y="19512"/>
                </a:cubicBezTo>
                <a:cubicBezTo>
                  <a:pt x="573" y="19512"/>
                  <a:pt x="0" y="19008"/>
                  <a:pt x="0" y="18432"/>
                </a:cubicBezTo>
                <a:close/>
                <a:moveTo>
                  <a:pt x="13094" y="12960"/>
                </a:moveTo>
                <a:cubicBezTo>
                  <a:pt x="13094" y="12672"/>
                  <a:pt x="12807" y="12456"/>
                  <a:pt x="12425" y="12456"/>
                </a:cubicBezTo>
                <a:cubicBezTo>
                  <a:pt x="12042" y="12456"/>
                  <a:pt x="11756" y="12672"/>
                  <a:pt x="11756" y="12960"/>
                </a:cubicBezTo>
                <a:cubicBezTo>
                  <a:pt x="11756" y="13248"/>
                  <a:pt x="12042" y="13464"/>
                  <a:pt x="12425" y="13464"/>
                </a:cubicBezTo>
                <a:cubicBezTo>
                  <a:pt x="12807" y="13464"/>
                  <a:pt x="13094" y="13248"/>
                  <a:pt x="13094" y="12960"/>
                </a:cubicBezTo>
                <a:close/>
                <a:moveTo>
                  <a:pt x="14719" y="12960"/>
                </a:moveTo>
                <a:cubicBezTo>
                  <a:pt x="14719" y="12672"/>
                  <a:pt x="14432" y="12456"/>
                  <a:pt x="14050" y="12456"/>
                </a:cubicBezTo>
                <a:cubicBezTo>
                  <a:pt x="13667" y="12456"/>
                  <a:pt x="13381" y="12672"/>
                  <a:pt x="13381" y="12960"/>
                </a:cubicBezTo>
                <a:cubicBezTo>
                  <a:pt x="13381" y="13248"/>
                  <a:pt x="13667" y="13464"/>
                  <a:pt x="14050" y="13464"/>
                </a:cubicBezTo>
                <a:cubicBezTo>
                  <a:pt x="14432" y="13464"/>
                  <a:pt x="14719" y="13248"/>
                  <a:pt x="14719" y="12960"/>
                </a:cubicBezTo>
                <a:close/>
                <a:moveTo>
                  <a:pt x="16343" y="12960"/>
                </a:moveTo>
                <a:cubicBezTo>
                  <a:pt x="16343" y="12672"/>
                  <a:pt x="16057" y="12456"/>
                  <a:pt x="15674" y="12456"/>
                </a:cubicBezTo>
                <a:cubicBezTo>
                  <a:pt x="15292" y="12456"/>
                  <a:pt x="15005" y="12672"/>
                  <a:pt x="15005" y="12960"/>
                </a:cubicBezTo>
                <a:cubicBezTo>
                  <a:pt x="15005" y="13248"/>
                  <a:pt x="15292" y="13464"/>
                  <a:pt x="15674" y="13464"/>
                </a:cubicBezTo>
                <a:cubicBezTo>
                  <a:pt x="16057" y="13464"/>
                  <a:pt x="16343" y="13248"/>
                  <a:pt x="16343" y="12960"/>
                </a:cubicBezTo>
                <a:close/>
                <a:moveTo>
                  <a:pt x="5257" y="8784"/>
                </a:moveTo>
                <a:cubicBezTo>
                  <a:pt x="5257" y="10152"/>
                  <a:pt x="6595" y="10224"/>
                  <a:pt x="6595" y="10224"/>
                </a:cubicBezTo>
                <a:cubicBezTo>
                  <a:pt x="7073" y="10296"/>
                  <a:pt x="8124" y="10296"/>
                  <a:pt x="8506" y="10224"/>
                </a:cubicBezTo>
                <a:cubicBezTo>
                  <a:pt x="8984" y="10152"/>
                  <a:pt x="10513" y="10080"/>
                  <a:pt x="10800" y="10008"/>
                </a:cubicBezTo>
                <a:cubicBezTo>
                  <a:pt x="10800" y="10008"/>
                  <a:pt x="10800" y="10008"/>
                  <a:pt x="10800" y="10008"/>
                </a:cubicBezTo>
                <a:cubicBezTo>
                  <a:pt x="10800" y="10008"/>
                  <a:pt x="10800" y="10008"/>
                  <a:pt x="10800" y="10008"/>
                </a:cubicBezTo>
                <a:cubicBezTo>
                  <a:pt x="11087" y="10080"/>
                  <a:pt x="12616" y="10152"/>
                  <a:pt x="12998" y="10224"/>
                </a:cubicBezTo>
                <a:cubicBezTo>
                  <a:pt x="13476" y="10296"/>
                  <a:pt x="14527" y="10296"/>
                  <a:pt x="15005" y="10224"/>
                </a:cubicBezTo>
                <a:cubicBezTo>
                  <a:pt x="15005" y="10224"/>
                  <a:pt x="16343" y="10152"/>
                  <a:pt x="16343" y="8784"/>
                </a:cubicBezTo>
                <a:cubicBezTo>
                  <a:pt x="16343" y="8784"/>
                  <a:pt x="16343" y="7272"/>
                  <a:pt x="15005" y="6408"/>
                </a:cubicBezTo>
                <a:cubicBezTo>
                  <a:pt x="13667" y="5544"/>
                  <a:pt x="11660" y="5328"/>
                  <a:pt x="10896" y="5328"/>
                </a:cubicBezTo>
                <a:cubicBezTo>
                  <a:pt x="10896" y="5328"/>
                  <a:pt x="10896" y="5328"/>
                  <a:pt x="10896" y="5328"/>
                </a:cubicBezTo>
                <a:cubicBezTo>
                  <a:pt x="10896" y="5328"/>
                  <a:pt x="10800" y="5328"/>
                  <a:pt x="10800" y="5328"/>
                </a:cubicBezTo>
                <a:cubicBezTo>
                  <a:pt x="10800" y="5328"/>
                  <a:pt x="10800" y="5328"/>
                  <a:pt x="10800" y="5328"/>
                </a:cubicBezTo>
                <a:cubicBezTo>
                  <a:pt x="10800" y="5328"/>
                  <a:pt x="10800" y="5328"/>
                  <a:pt x="10800" y="5328"/>
                </a:cubicBezTo>
                <a:cubicBezTo>
                  <a:pt x="10704" y="5328"/>
                  <a:pt x="10704" y="5328"/>
                  <a:pt x="10704" y="5328"/>
                </a:cubicBezTo>
                <a:cubicBezTo>
                  <a:pt x="10704" y="5328"/>
                  <a:pt x="10704" y="5328"/>
                  <a:pt x="10704" y="5328"/>
                </a:cubicBezTo>
                <a:cubicBezTo>
                  <a:pt x="9940" y="5328"/>
                  <a:pt x="7933" y="5544"/>
                  <a:pt x="6595" y="6408"/>
                </a:cubicBezTo>
                <a:cubicBezTo>
                  <a:pt x="5257" y="7272"/>
                  <a:pt x="5257" y="8784"/>
                  <a:pt x="5257" y="878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27" name="Freeform 9"/>
          <p:cNvSpPr/>
          <p:nvPr/>
        </p:nvSpPr>
        <p:spPr>
          <a:xfrm>
            <a:off x="5880100" y="7620000"/>
            <a:ext cx="866776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896" y="16704"/>
                </a:moveTo>
                <a:cubicBezTo>
                  <a:pt x="5472" y="17208"/>
                  <a:pt x="5760" y="17928"/>
                  <a:pt x="5760" y="18720"/>
                </a:cubicBezTo>
                <a:cubicBezTo>
                  <a:pt x="5760" y="19512"/>
                  <a:pt x="5472" y="20232"/>
                  <a:pt x="4896" y="20736"/>
                </a:cubicBezTo>
                <a:cubicBezTo>
                  <a:pt x="4896" y="20736"/>
                  <a:pt x="4896" y="20736"/>
                  <a:pt x="4896" y="20736"/>
                </a:cubicBezTo>
                <a:cubicBezTo>
                  <a:pt x="4392" y="21240"/>
                  <a:pt x="3672" y="21600"/>
                  <a:pt x="2880" y="21600"/>
                </a:cubicBezTo>
                <a:cubicBezTo>
                  <a:pt x="2088" y="21600"/>
                  <a:pt x="1368" y="21240"/>
                  <a:pt x="864" y="20736"/>
                </a:cubicBezTo>
                <a:cubicBezTo>
                  <a:pt x="360" y="20232"/>
                  <a:pt x="0" y="19512"/>
                  <a:pt x="0" y="18720"/>
                </a:cubicBezTo>
                <a:cubicBezTo>
                  <a:pt x="0" y="17928"/>
                  <a:pt x="360" y="17208"/>
                  <a:pt x="864" y="16704"/>
                </a:cubicBezTo>
                <a:cubicBezTo>
                  <a:pt x="864" y="16704"/>
                  <a:pt x="864" y="16704"/>
                  <a:pt x="864" y="16704"/>
                </a:cubicBezTo>
                <a:cubicBezTo>
                  <a:pt x="1368" y="16200"/>
                  <a:pt x="2088" y="15840"/>
                  <a:pt x="2880" y="15840"/>
                </a:cubicBezTo>
                <a:cubicBezTo>
                  <a:pt x="3672" y="15840"/>
                  <a:pt x="4392" y="16200"/>
                  <a:pt x="4896" y="16704"/>
                </a:cubicBezTo>
                <a:close/>
                <a:moveTo>
                  <a:pt x="4896" y="16704"/>
                </a:moveTo>
                <a:cubicBezTo>
                  <a:pt x="4896" y="16704"/>
                  <a:pt x="4896" y="16704"/>
                  <a:pt x="4896" y="16704"/>
                </a:cubicBezTo>
                <a:cubicBezTo>
                  <a:pt x="4896" y="16704"/>
                  <a:pt x="4896" y="16704"/>
                  <a:pt x="4896" y="16704"/>
                </a:cubicBezTo>
                <a:close/>
                <a:moveTo>
                  <a:pt x="864" y="20736"/>
                </a:moveTo>
                <a:cubicBezTo>
                  <a:pt x="864" y="20736"/>
                  <a:pt x="864" y="20736"/>
                  <a:pt x="864" y="20736"/>
                </a:cubicBezTo>
                <a:cubicBezTo>
                  <a:pt x="864" y="20736"/>
                  <a:pt x="864" y="20736"/>
                  <a:pt x="864" y="20736"/>
                </a:cubicBezTo>
                <a:close/>
                <a:moveTo>
                  <a:pt x="0" y="7344"/>
                </a:moveTo>
                <a:cubicBezTo>
                  <a:pt x="0" y="11520"/>
                  <a:pt x="0" y="11520"/>
                  <a:pt x="0" y="11520"/>
                </a:cubicBezTo>
                <a:cubicBezTo>
                  <a:pt x="2736" y="11520"/>
                  <a:pt x="5256" y="12528"/>
                  <a:pt x="7200" y="14472"/>
                </a:cubicBezTo>
                <a:cubicBezTo>
                  <a:pt x="9072" y="16344"/>
                  <a:pt x="10152" y="18936"/>
                  <a:pt x="10152" y="21600"/>
                </a:cubicBezTo>
                <a:cubicBezTo>
                  <a:pt x="10152" y="21600"/>
                  <a:pt x="10152" y="21600"/>
                  <a:pt x="10152" y="21600"/>
                </a:cubicBezTo>
                <a:cubicBezTo>
                  <a:pt x="10152" y="21600"/>
                  <a:pt x="10152" y="21600"/>
                  <a:pt x="10152" y="21600"/>
                </a:cubicBezTo>
                <a:cubicBezTo>
                  <a:pt x="14256" y="21600"/>
                  <a:pt x="14256" y="21600"/>
                  <a:pt x="14256" y="21600"/>
                </a:cubicBezTo>
                <a:cubicBezTo>
                  <a:pt x="14256" y="17712"/>
                  <a:pt x="12672" y="14112"/>
                  <a:pt x="10080" y="11520"/>
                </a:cubicBezTo>
                <a:cubicBezTo>
                  <a:pt x="7488" y="8928"/>
                  <a:pt x="3960" y="7344"/>
                  <a:pt x="0" y="7344"/>
                </a:cubicBezTo>
                <a:close/>
                <a:moveTo>
                  <a:pt x="0" y="0"/>
                </a:moveTo>
                <a:cubicBezTo>
                  <a:pt x="0" y="4104"/>
                  <a:pt x="0" y="4104"/>
                  <a:pt x="0" y="4104"/>
                </a:cubicBezTo>
                <a:cubicBezTo>
                  <a:pt x="9648" y="4176"/>
                  <a:pt x="17496" y="11952"/>
                  <a:pt x="17496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15696"/>
                  <a:pt x="19224" y="10296"/>
                  <a:pt x="15264" y="6336"/>
                </a:cubicBezTo>
                <a:cubicBezTo>
                  <a:pt x="11376" y="2448"/>
                  <a:pt x="5976" y="0"/>
                  <a:pt x="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28" name="Freeform 10"/>
          <p:cNvSpPr/>
          <p:nvPr/>
        </p:nvSpPr>
        <p:spPr>
          <a:xfrm>
            <a:off x="5943600" y="8839200"/>
            <a:ext cx="749300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55" y="19296"/>
                </a:moveTo>
                <a:cubicBezTo>
                  <a:pt x="14289" y="19440"/>
                  <a:pt x="14123" y="19656"/>
                  <a:pt x="13874" y="19800"/>
                </a:cubicBezTo>
                <a:cubicBezTo>
                  <a:pt x="12462" y="21024"/>
                  <a:pt x="10717" y="21600"/>
                  <a:pt x="8723" y="21600"/>
                </a:cubicBezTo>
                <a:cubicBezTo>
                  <a:pt x="6729" y="21600"/>
                  <a:pt x="4985" y="21168"/>
                  <a:pt x="3489" y="20232"/>
                </a:cubicBezTo>
                <a:cubicBezTo>
                  <a:pt x="1994" y="19296"/>
                  <a:pt x="831" y="17928"/>
                  <a:pt x="0" y="16056"/>
                </a:cubicBezTo>
                <a:cubicBezTo>
                  <a:pt x="83" y="16056"/>
                  <a:pt x="83" y="16056"/>
                  <a:pt x="83" y="16056"/>
                </a:cubicBezTo>
                <a:cubicBezTo>
                  <a:pt x="0" y="15840"/>
                  <a:pt x="0" y="15624"/>
                  <a:pt x="0" y="15408"/>
                </a:cubicBezTo>
                <a:cubicBezTo>
                  <a:pt x="0" y="14112"/>
                  <a:pt x="1163" y="13104"/>
                  <a:pt x="2658" y="13104"/>
                </a:cubicBezTo>
                <a:cubicBezTo>
                  <a:pt x="4154" y="13104"/>
                  <a:pt x="5400" y="14112"/>
                  <a:pt x="5400" y="15408"/>
                </a:cubicBezTo>
                <a:cubicBezTo>
                  <a:pt x="5400" y="16056"/>
                  <a:pt x="5068" y="16632"/>
                  <a:pt x="4569" y="17064"/>
                </a:cubicBezTo>
                <a:cubicBezTo>
                  <a:pt x="5566" y="18144"/>
                  <a:pt x="6978" y="18720"/>
                  <a:pt x="8640" y="18720"/>
                </a:cubicBezTo>
                <a:cubicBezTo>
                  <a:pt x="9803" y="18720"/>
                  <a:pt x="10717" y="18360"/>
                  <a:pt x="11548" y="17784"/>
                </a:cubicBezTo>
                <a:cubicBezTo>
                  <a:pt x="12295" y="17208"/>
                  <a:pt x="12711" y="16416"/>
                  <a:pt x="12711" y="15480"/>
                </a:cubicBezTo>
                <a:cubicBezTo>
                  <a:pt x="12711" y="14976"/>
                  <a:pt x="12462" y="14400"/>
                  <a:pt x="12046" y="13824"/>
                </a:cubicBezTo>
                <a:cubicBezTo>
                  <a:pt x="11714" y="13320"/>
                  <a:pt x="11132" y="12816"/>
                  <a:pt x="10551" y="12456"/>
                </a:cubicBezTo>
                <a:cubicBezTo>
                  <a:pt x="9969" y="12096"/>
                  <a:pt x="8972" y="11664"/>
                  <a:pt x="7643" y="11232"/>
                </a:cubicBezTo>
                <a:cubicBezTo>
                  <a:pt x="6397" y="10728"/>
                  <a:pt x="5317" y="10368"/>
                  <a:pt x="4652" y="9936"/>
                </a:cubicBezTo>
                <a:cubicBezTo>
                  <a:pt x="3905" y="9576"/>
                  <a:pt x="3323" y="9072"/>
                  <a:pt x="2825" y="8568"/>
                </a:cubicBezTo>
                <a:cubicBezTo>
                  <a:pt x="2243" y="8064"/>
                  <a:pt x="1911" y="7488"/>
                  <a:pt x="1662" y="6984"/>
                </a:cubicBezTo>
                <a:cubicBezTo>
                  <a:pt x="1412" y="6408"/>
                  <a:pt x="1329" y="5904"/>
                  <a:pt x="1329" y="5256"/>
                </a:cubicBezTo>
                <a:cubicBezTo>
                  <a:pt x="1329" y="3816"/>
                  <a:pt x="1994" y="2592"/>
                  <a:pt x="3323" y="1584"/>
                </a:cubicBezTo>
                <a:cubicBezTo>
                  <a:pt x="4652" y="504"/>
                  <a:pt x="6314" y="0"/>
                  <a:pt x="8225" y="0"/>
                </a:cubicBezTo>
                <a:cubicBezTo>
                  <a:pt x="9554" y="0"/>
                  <a:pt x="10800" y="288"/>
                  <a:pt x="12129" y="720"/>
                </a:cubicBezTo>
                <a:cubicBezTo>
                  <a:pt x="13209" y="1152"/>
                  <a:pt x="14206" y="1728"/>
                  <a:pt x="14954" y="2448"/>
                </a:cubicBezTo>
                <a:cubicBezTo>
                  <a:pt x="15535" y="2880"/>
                  <a:pt x="15868" y="3528"/>
                  <a:pt x="15868" y="4176"/>
                </a:cubicBezTo>
                <a:cubicBezTo>
                  <a:pt x="15868" y="5472"/>
                  <a:pt x="14705" y="6552"/>
                  <a:pt x="13209" y="6552"/>
                </a:cubicBezTo>
                <a:cubicBezTo>
                  <a:pt x="11714" y="6552"/>
                  <a:pt x="10468" y="5472"/>
                  <a:pt x="10468" y="4176"/>
                </a:cubicBezTo>
                <a:cubicBezTo>
                  <a:pt x="10468" y="3816"/>
                  <a:pt x="10551" y="3528"/>
                  <a:pt x="10717" y="3240"/>
                </a:cubicBezTo>
                <a:cubicBezTo>
                  <a:pt x="10218" y="3024"/>
                  <a:pt x="9471" y="2880"/>
                  <a:pt x="8557" y="2880"/>
                </a:cubicBezTo>
                <a:cubicBezTo>
                  <a:pt x="7394" y="2880"/>
                  <a:pt x="6480" y="3096"/>
                  <a:pt x="5732" y="3528"/>
                </a:cubicBezTo>
                <a:cubicBezTo>
                  <a:pt x="4985" y="4032"/>
                  <a:pt x="4652" y="4608"/>
                  <a:pt x="4652" y="5328"/>
                </a:cubicBezTo>
                <a:cubicBezTo>
                  <a:pt x="4652" y="5904"/>
                  <a:pt x="4985" y="6480"/>
                  <a:pt x="5566" y="6912"/>
                </a:cubicBezTo>
                <a:cubicBezTo>
                  <a:pt x="6231" y="7416"/>
                  <a:pt x="7311" y="7920"/>
                  <a:pt x="8806" y="8496"/>
                </a:cubicBezTo>
                <a:cubicBezTo>
                  <a:pt x="10302" y="9000"/>
                  <a:pt x="11465" y="9576"/>
                  <a:pt x="12295" y="10008"/>
                </a:cubicBezTo>
                <a:cubicBezTo>
                  <a:pt x="13209" y="10512"/>
                  <a:pt x="13874" y="11016"/>
                  <a:pt x="14372" y="11664"/>
                </a:cubicBezTo>
                <a:cubicBezTo>
                  <a:pt x="14954" y="12240"/>
                  <a:pt x="15369" y="12816"/>
                  <a:pt x="15618" y="13464"/>
                </a:cubicBezTo>
                <a:cubicBezTo>
                  <a:pt x="15618" y="13536"/>
                  <a:pt x="15618" y="13536"/>
                  <a:pt x="15618" y="13608"/>
                </a:cubicBezTo>
                <a:cubicBezTo>
                  <a:pt x="14538" y="14400"/>
                  <a:pt x="13791" y="15624"/>
                  <a:pt x="13791" y="16992"/>
                </a:cubicBezTo>
                <a:cubicBezTo>
                  <a:pt x="13791" y="17856"/>
                  <a:pt x="14040" y="18576"/>
                  <a:pt x="14455" y="19296"/>
                </a:cubicBezTo>
                <a:close/>
                <a:moveTo>
                  <a:pt x="18443" y="14328"/>
                </a:moveTo>
                <a:cubicBezTo>
                  <a:pt x="16698" y="14328"/>
                  <a:pt x="15286" y="15552"/>
                  <a:pt x="15286" y="16992"/>
                </a:cubicBezTo>
                <a:cubicBezTo>
                  <a:pt x="15286" y="18504"/>
                  <a:pt x="16698" y="19728"/>
                  <a:pt x="18443" y="19728"/>
                </a:cubicBezTo>
                <a:cubicBezTo>
                  <a:pt x="20188" y="19728"/>
                  <a:pt x="21600" y="18504"/>
                  <a:pt x="21600" y="16992"/>
                </a:cubicBezTo>
                <a:cubicBezTo>
                  <a:pt x="21600" y="15552"/>
                  <a:pt x="20188" y="14328"/>
                  <a:pt x="18443" y="1432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29" name="Freeform 11"/>
          <p:cNvSpPr/>
          <p:nvPr/>
        </p:nvSpPr>
        <p:spPr>
          <a:xfrm>
            <a:off x="5880100" y="10058400"/>
            <a:ext cx="866776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32" y="10800"/>
                </a:moveTo>
                <a:cubicBezTo>
                  <a:pt x="7632" y="10872"/>
                  <a:pt x="7632" y="10944"/>
                  <a:pt x="7632" y="11016"/>
                </a:cubicBezTo>
                <a:cubicBezTo>
                  <a:pt x="15336" y="14904"/>
                  <a:pt x="15336" y="14904"/>
                  <a:pt x="15336" y="14904"/>
                </a:cubicBezTo>
                <a:cubicBezTo>
                  <a:pt x="16056" y="14328"/>
                  <a:pt x="16848" y="13968"/>
                  <a:pt x="17784" y="13968"/>
                </a:cubicBezTo>
                <a:cubicBezTo>
                  <a:pt x="19944" y="13968"/>
                  <a:pt x="21600" y="15696"/>
                  <a:pt x="21600" y="17784"/>
                </a:cubicBezTo>
                <a:cubicBezTo>
                  <a:pt x="21600" y="19944"/>
                  <a:pt x="19944" y="21600"/>
                  <a:pt x="17784" y="21600"/>
                </a:cubicBezTo>
                <a:cubicBezTo>
                  <a:pt x="15696" y="21600"/>
                  <a:pt x="13968" y="19944"/>
                  <a:pt x="13968" y="17784"/>
                </a:cubicBezTo>
                <a:cubicBezTo>
                  <a:pt x="13968" y="17712"/>
                  <a:pt x="14040" y="17640"/>
                  <a:pt x="14040" y="17568"/>
                </a:cubicBezTo>
                <a:cubicBezTo>
                  <a:pt x="6264" y="13752"/>
                  <a:pt x="6264" y="13752"/>
                  <a:pt x="6264" y="13752"/>
                </a:cubicBezTo>
                <a:cubicBezTo>
                  <a:pt x="5616" y="14256"/>
                  <a:pt x="4752" y="14616"/>
                  <a:pt x="3816" y="14616"/>
                </a:cubicBezTo>
                <a:cubicBezTo>
                  <a:pt x="1728" y="14616"/>
                  <a:pt x="0" y="12888"/>
                  <a:pt x="0" y="10800"/>
                </a:cubicBezTo>
                <a:cubicBezTo>
                  <a:pt x="0" y="8712"/>
                  <a:pt x="1728" y="6984"/>
                  <a:pt x="3816" y="6984"/>
                </a:cubicBezTo>
                <a:cubicBezTo>
                  <a:pt x="4752" y="6984"/>
                  <a:pt x="5616" y="7344"/>
                  <a:pt x="6264" y="7920"/>
                </a:cubicBezTo>
                <a:cubicBezTo>
                  <a:pt x="14040" y="4032"/>
                  <a:pt x="14040" y="4032"/>
                  <a:pt x="14040" y="4032"/>
                </a:cubicBezTo>
                <a:cubicBezTo>
                  <a:pt x="14040" y="3960"/>
                  <a:pt x="13968" y="3888"/>
                  <a:pt x="13968" y="3816"/>
                </a:cubicBezTo>
                <a:cubicBezTo>
                  <a:pt x="13968" y="1728"/>
                  <a:pt x="15696" y="0"/>
                  <a:pt x="17784" y="0"/>
                </a:cubicBezTo>
                <a:cubicBezTo>
                  <a:pt x="19944" y="0"/>
                  <a:pt x="21600" y="1728"/>
                  <a:pt x="21600" y="3816"/>
                </a:cubicBezTo>
                <a:cubicBezTo>
                  <a:pt x="21600" y="5904"/>
                  <a:pt x="19944" y="7632"/>
                  <a:pt x="17784" y="7632"/>
                </a:cubicBezTo>
                <a:cubicBezTo>
                  <a:pt x="16848" y="7632"/>
                  <a:pt x="16056" y="7272"/>
                  <a:pt x="15336" y="6696"/>
                </a:cubicBezTo>
                <a:cubicBezTo>
                  <a:pt x="7632" y="10584"/>
                  <a:pt x="7632" y="10584"/>
                  <a:pt x="7632" y="10584"/>
                </a:cubicBezTo>
                <a:cubicBezTo>
                  <a:pt x="7632" y="10656"/>
                  <a:pt x="7632" y="10728"/>
                  <a:pt x="7632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30" name="Freeform 12"/>
          <p:cNvSpPr/>
          <p:nvPr/>
        </p:nvSpPr>
        <p:spPr>
          <a:xfrm>
            <a:off x="7839075" y="2755900"/>
            <a:ext cx="8667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824" y="0"/>
                  <a:pt x="0" y="4824"/>
                  <a:pt x="0" y="10800"/>
                </a:cubicBezTo>
                <a:cubicBezTo>
                  <a:pt x="0" y="16776"/>
                  <a:pt x="4824" y="21600"/>
                  <a:pt x="10800" y="21600"/>
                </a:cubicBezTo>
                <a:cubicBezTo>
                  <a:pt x="16776" y="21600"/>
                  <a:pt x="21600" y="16776"/>
                  <a:pt x="21600" y="10800"/>
                </a:cubicBezTo>
                <a:cubicBezTo>
                  <a:pt x="21600" y="4824"/>
                  <a:pt x="16776" y="0"/>
                  <a:pt x="10800" y="0"/>
                </a:cubicBezTo>
                <a:close/>
                <a:moveTo>
                  <a:pt x="16632" y="14112"/>
                </a:moveTo>
                <a:cubicBezTo>
                  <a:pt x="15768" y="14112"/>
                  <a:pt x="14976" y="12456"/>
                  <a:pt x="14976" y="12456"/>
                </a:cubicBezTo>
                <a:cubicBezTo>
                  <a:pt x="14976" y="12456"/>
                  <a:pt x="13752" y="8280"/>
                  <a:pt x="8280" y="7488"/>
                </a:cubicBezTo>
                <a:cubicBezTo>
                  <a:pt x="8784" y="14976"/>
                  <a:pt x="6048" y="14040"/>
                  <a:pt x="4968" y="14112"/>
                </a:cubicBezTo>
                <a:cubicBezTo>
                  <a:pt x="3960" y="14184"/>
                  <a:pt x="3312" y="12672"/>
                  <a:pt x="3312" y="10800"/>
                </a:cubicBezTo>
                <a:cubicBezTo>
                  <a:pt x="3312" y="6696"/>
                  <a:pt x="6696" y="3312"/>
                  <a:pt x="10800" y="3312"/>
                </a:cubicBezTo>
                <a:cubicBezTo>
                  <a:pt x="14904" y="3312"/>
                  <a:pt x="18144" y="6696"/>
                  <a:pt x="18288" y="10800"/>
                </a:cubicBezTo>
                <a:cubicBezTo>
                  <a:pt x="18288" y="11664"/>
                  <a:pt x="17424" y="14112"/>
                  <a:pt x="16632" y="141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31" name="Freeform 13"/>
          <p:cNvSpPr/>
          <p:nvPr/>
        </p:nvSpPr>
        <p:spPr>
          <a:xfrm>
            <a:off x="7839075" y="3962400"/>
            <a:ext cx="8667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024" y="18360"/>
                </a:moveTo>
                <a:cubicBezTo>
                  <a:pt x="1440" y="16560"/>
                  <a:pt x="216" y="14328"/>
                  <a:pt x="0" y="11304"/>
                </a:cubicBezTo>
                <a:cubicBezTo>
                  <a:pt x="0" y="11016"/>
                  <a:pt x="0" y="10656"/>
                  <a:pt x="0" y="10368"/>
                </a:cubicBezTo>
                <a:cubicBezTo>
                  <a:pt x="72" y="9144"/>
                  <a:pt x="432" y="7920"/>
                  <a:pt x="792" y="6912"/>
                </a:cubicBezTo>
                <a:cubicBezTo>
                  <a:pt x="1368" y="5544"/>
                  <a:pt x="2160" y="4248"/>
                  <a:pt x="3168" y="3384"/>
                </a:cubicBezTo>
                <a:cubicBezTo>
                  <a:pt x="3168" y="4032"/>
                  <a:pt x="3168" y="4680"/>
                  <a:pt x="3240" y="5112"/>
                </a:cubicBezTo>
                <a:cubicBezTo>
                  <a:pt x="3456" y="6336"/>
                  <a:pt x="4104" y="7632"/>
                  <a:pt x="4968" y="8496"/>
                </a:cubicBezTo>
                <a:cubicBezTo>
                  <a:pt x="5616" y="9144"/>
                  <a:pt x="6552" y="9648"/>
                  <a:pt x="7488" y="10152"/>
                </a:cubicBezTo>
                <a:cubicBezTo>
                  <a:pt x="9360" y="11160"/>
                  <a:pt x="11160" y="12024"/>
                  <a:pt x="13032" y="13032"/>
                </a:cubicBezTo>
                <a:cubicBezTo>
                  <a:pt x="14184" y="13680"/>
                  <a:pt x="15480" y="14472"/>
                  <a:pt x="15768" y="15696"/>
                </a:cubicBezTo>
                <a:cubicBezTo>
                  <a:pt x="16272" y="17496"/>
                  <a:pt x="15264" y="19152"/>
                  <a:pt x="14400" y="20088"/>
                </a:cubicBezTo>
                <a:cubicBezTo>
                  <a:pt x="13608" y="20880"/>
                  <a:pt x="12600" y="21456"/>
                  <a:pt x="11376" y="21600"/>
                </a:cubicBezTo>
                <a:cubicBezTo>
                  <a:pt x="10944" y="21600"/>
                  <a:pt x="10440" y="21600"/>
                  <a:pt x="10008" y="21600"/>
                </a:cubicBezTo>
                <a:cubicBezTo>
                  <a:pt x="6984" y="21312"/>
                  <a:pt x="4680" y="20088"/>
                  <a:pt x="3024" y="18360"/>
                </a:cubicBezTo>
                <a:close/>
                <a:moveTo>
                  <a:pt x="10152" y="7488"/>
                </a:moveTo>
                <a:cubicBezTo>
                  <a:pt x="11880" y="8424"/>
                  <a:pt x="13680" y="9288"/>
                  <a:pt x="15480" y="10224"/>
                </a:cubicBezTo>
                <a:cubicBezTo>
                  <a:pt x="16344" y="10728"/>
                  <a:pt x="17208" y="11160"/>
                  <a:pt x="17856" y="11880"/>
                </a:cubicBezTo>
                <a:cubicBezTo>
                  <a:pt x="18936" y="13104"/>
                  <a:pt x="19656" y="14760"/>
                  <a:pt x="19584" y="17136"/>
                </a:cubicBezTo>
                <a:cubicBezTo>
                  <a:pt x="19800" y="16848"/>
                  <a:pt x="20088" y="16416"/>
                  <a:pt x="20304" y="16056"/>
                </a:cubicBezTo>
                <a:cubicBezTo>
                  <a:pt x="20952" y="14904"/>
                  <a:pt x="21456" y="13464"/>
                  <a:pt x="21600" y="11736"/>
                </a:cubicBezTo>
                <a:cubicBezTo>
                  <a:pt x="21600" y="11664"/>
                  <a:pt x="21600" y="11664"/>
                  <a:pt x="21600" y="11664"/>
                </a:cubicBezTo>
                <a:cubicBezTo>
                  <a:pt x="21600" y="11088"/>
                  <a:pt x="21600" y="10512"/>
                  <a:pt x="21600" y="10008"/>
                </a:cubicBezTo>
                <a:cubicBezTo>
                  <a:pt x="20880" y="4032"/>
                  <a:pt x="16848" y="504"/>
                  <a:pt x="11160" y="0"/>
                </a:cubicBezTo>
                <a:cubicBezTo>
                  <a:pt x="10944" y="0"/>
                  <a:pt x="10800" y="0"/>
                  <a:pt x="10584" y="0"/>
                </a:cubicBezTo>
                <a:cubicBezTo>
                  <a:pt x="9504" y="216"/>
                  <a:pt x="8424" y="504"/>
                  <a:pt x="7776" y="1224"/>
                </a:cubicBezTo>
                <a:cubicBezTo>
                  <a:pt x="7344" y="1728"/>
                  <a:pt x="6984" y="2664"/>
                  <a:pt x="6912" y="3240"/>
                </a:cubicBezTo>
                <a:cubicBezTo>
                  <a:pt x="6768" y="5688"/>
                  <a:pt x="8496" y="6624"/>
                  <a:pt x="10152" y="748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32" name="Freeform 14"/>
          <p:cNvSpPr/>
          <p:nvPr/>
        </p:nvSpPr>
        <p:spPr>
          <a:xfrm>
            <a:off x="7839075" y="5181600"/>
            <a:ext cx="8667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36" y="12384"/>
                </a:moveTo>
                <a:cubicBezTo>
                  <a:pt x="20808" y="11880"/>
                  <a:pt x="20808" y="11376"/>
                  <a:pt x="20808" y="10800"/>
                </a:cubicBezTo>
                <a:cubicBezTo>
                  <a:pt x="20808" y="5256"/>
                  <a:pt x="16344" y="792"/>
                  <a:pt x="10800" y="792"/>
                </a:cubicBezTo>
                <a:cubicBezTo>
                  <a:pt x="10296" y="792"/>
                  <a:pt x="9792" y="864"/>
                  <a:pt x="9288" y="936"/>
                </a:cubicBezTo>
                <a:cubicBezTo>
                  <a:pt x="8352" y="360"/>
                  <a:pt x="7272" y="0"/>
                  <a:pt x="6048" y="0"/>
                </a:cubicBezTo>
                <a:cubicBezTo>
                  <a:pt x="2736" y="0"/>
                  <a:pt x="0" y="2736"/>
                  <a:pt x="0" y="6048"/>
                </a:cubicBezTo>
                <a:cubicBezTo>
                  <a:pt x="0" y="7272"/>
                  <a:pt x="360" y="8352"/>
                  <a:pt x="936" y="9288"/>
                </a:cubicBezTo>
                <a:cubicBezTo>
                  <a:pt x="864" y="9792"/>
                  <a:pt x="792" y="10296"/>
                  <a:pt x="792" y="10800"/>
                </a:cubicBezTo>
                <a:cubicBezTo>
                  <a:pt x="792" y="16344"/>
                  <a:pt x="5256" y="20808"/>
                  <a:pt x="10800" y="20808"/>
                </a:cubicBezTo>
                <a:cubicBezTo>
                  <a:pt x="11376" y="20808"/>
                  <a:pt x="11880" y="20808"/>
                  <a:pt x="12384" y="20736"/>
                </a:cubicBezTo>
                <a:cubicBezTo>
                  <a:pt x="13320" y="21312"/>
                  <a:pt x="14400" y="21600"/>
                  <a:pt x="15552" y="21600"/>
                </a:cubicBezTo>
                <a:cubicBezTo>
                  <a:pt x="18936" y="21600"/>
                  <a:pt x="21600" y="18936"/>
                  <a:pt x="21600" y="15552"/>
                </a:cubicBezTo>
                <a:cubicBezTo>
                  <a:pt x="21600" y="14400"/>
                  <a:pt x="21312" y="13320"/>
                  <a:pt x="20736" y="12384"/>
                </a:cubicBezTo>
                <a:close/>
                <a:moveTo>
                  <a:pt x="15552" y="15408"/>
                </a:moveTo>
                <a:cubicBezTo>
                  <a:pt x="15120" y="15984"/>
                  <a:pt x="14544" y="16488"/>
                  <a:pt x="13680" y="16776"/>
                </a:cubicBezTo>
                <a:cubicBezTo>
                  <a:pt x="12888" y="17136"/>
                  <a:pt x="11952" y="17352"/>
                  <a:pt x="10800" y="17352"/>
                </a:cubicBezTo>
                <a:cubicBezTo>
                  <a:pt x="9504" y="17352"/>
                  <a:pt x="8352" y="17064"/>
                  <a:pt x="7488" y="16632"/>
                </a:cubicBezTo>
                <a:cubicBezTo>
                  <a:pt x="6912" y="16272"/>
                  <a:pt x="6408" y="15840"/>
                  <a:pt x="5976" y="15264"/>
                </a:cubicBezTo>
                <a:cubicBezTo>
                  <a:pt x="5616" y="14688"/>
                  <a:pt x="5400" y="14112"/>
                  <a:pt x="5400" y="13608"/>
                </a:cubicBezTo>
                <a:cubicBezTo>
                  <a:pt x="5400" y="13320"/>
                  <a:pt x="5544" y="13032"/>
                  <a:pt x="5760" y="12816"/>
                </a:cubicBezTo>
                <a:cubicBezTo>
                  <a:pt x="6048" y="12528"/>
                  <a:pt x="6336" y="12456"/>
                  <a:pt x="6696" y="12456"/>
                </a:cubicBezTo>
                <a:cubicBezTo>
                  <a:pt x="6984" y="12456"/>
                  <a:pt x="7272" y="12528"/>
                  <a:pt x="7416" y="12672"/>
                </a:cubicBezTo>
                <a:cubicBezTo>
                  <a:pt x="7632" y="12888"/>
                  <a:pt x="7848" y="13176"/>
                  <a:pt x="7992" y="13464"/>
                </a:cubicBezTo>
                <a:cubicBezTo>
                  <a:pt x="8136" y="13896"/>
                  <a:pt x="8352" y="14184"/>
                  <a:pt x="8496" y="14472"/>
                </a:cubicBezTo>
                <a:cubicBezTo>
                  <a:pt x="8712" y="14760"/>
                  <a:pt x="9000" y="14976"/>
                  <a:pt x="9360" y="15120"/>
                </a:cubicBezTo>
                <a:cubicBezTo>
                  <a:pt x="9720" y="15264"/>
                  <a:pt x="10152" y="15336"/>
                  <a:pt x="10728" y="15336"/>
                </a:cubicBezTo>
                <a:cubicBezTo>
                  <a:pt x="11520" y="15336"/>
                  <a:pt x="12168" y="15192"/>
                  <a:pt x="12672" y="14832"/>
                </a:cubicBezTo>
                <a:cubicBezTo>
                  <a:pt x="13176" y="14544"/>
                  <a:pt x="13392" y="14112"/>
                  <a:pt x="13392" y="13608"/>
                </a:cubicBezTo>
                <a:cubicBezTo>
                  <a:pt x="13392" y="13176"/>
                  <a:pt x="13320" y="12888"/>
                  <a:pt x="13032" y="12600"/>
                </a:cubicBezTo>
                <a:cubicBezTo>
                  <a:pt x="12744" y="12384"/>
                  <a:pt x="12456" y="12168"/>
                  <a:pt x="12024" y="12024"/>
                </a:cubicBezTo>
                <a:cubicBezTo>
                  <a:pt x="11592" y="11880"/>
                  <a:pt x="11016" y="11736"/>
                  <a:pt x="10296" y="11592"/>
                </a:cubicBezTo>
                <a:cubicBezTo>
                  <a:pt x="9288" y="11376"/>
                  <a:pt x="8496" y="11160"/>
                  <a:pt x="7848" y="10872"/>
                </a:cubicBezTo>
                <a:cubicBezTo>
                  <a:pt x="7200" y="10584"/>
                  <a:pt x="6624" y="10152"/>
                  <a:pt x="6264" y="9720"/>
                </a:cubicBezTo>
                <a:cubicBezTo>
                  <a:pt x="5904" y="9216"/>
                  <a:pt x="5688" y="8568"/>
                  <a:pt x="5688" y="7848"/>
                </a:cubicBezTo>
                <a:cubicBezTo>
                  <a:pt x="5688" y="7128"/>
                  <a:pt x="5904" y="6552"/>
                  <a:pt x="6264" y="5976"/>
                </a:cubicBezTo>
                <a:cubicBezTo>
                  <a:pt x="6696" y="5472"/>
                  <a:pt x="7272" y="5040"/>
                  <a:pt x="8064" y="4752"/>
                </a:cubicBezTo>
                <a:cubicBezTo>
                  <a:pt x="8856" y="4464"/>
                  <a:pt x="9720" y="4320"/>
                  <a:pt x="10800" y="4320"/>
                </a:cubicBezTo>
                <a:cubicBezTo>
                  <a:pt x="11592" y="4320"/>
                  <a:pt x="12312" y="4392"/>
                  <a:pt x="12960" y="4608"/>
                </a:cubicBezTo>
                <a:cubicBezTo>
                  <a:pt x="13536" y="4824"/>
                  <a:pt x="14040" y="5040"/>
                  <a:pt x="14472" y="5400"/>
                </a:cubicBezTo>
                <a:cubicBezTo>
                  <a:pt x="14832" y="5688"/>
                  <a:pt x="15120" y="6048"/>
                  <a:pt x="15336" y="6408"/>
                </a:cubicBezTo>
                <a:cubicBezTo>
                  <a:pt x="15552" y="6696"/>
                  <a:pt x="15624" y="7056"/>
                  <a:pt x="15624" y="7416"/>
                </a:cubicBezTo>
                <a:cubicBezTo>
                  <a:pt x="15624" y="7704"/>
                  <a:pt x="15480" y="7992"/>
                  <a:pt x="15264" y="8280"/>
                </a:cubicBezTo>
                <a:cubicBezTo>
                  <a:pt x="15048" y="8496"/>
                  <a:pt x="14760" y="8640"/>
                  <a:pt x="14400" y="8640"/>
                </a:cubicBezTo>
                <a:cubicBezTo>
                  <a:pt x="14040" y="8640"/>
                  <a:pt x="13824" y="8568"/>
                  <a:pt x="13608" y="8424"/>
                </a:cubicBezTo>
                <a:cubicBezTo>
                  <a:pt x="13464" y="8280"/>
                  <a:pt x="13320" y="7992"/>
                  <a:pt x="13104" y="7704"/>
                </a:cubicBezTo>
                <a:cubicBezTo>
                  <a:pt x="12888" y="7200"/>
                  <a:pt x="12528" y="6840"/>
                  <a:pt x="12240" y="6624"/>
                </a:cubicBezTo>
                <a:cubicBezTo>
                  <a:pt x="11880" y="6336"/>
                  <a:pt x="11376" y="6192"/>
                  <a:pt x="10584" y="6192"/>
                </a:cubicBezTo>
                <a:cubicBezTo>
                  <a:pt x="9936" y="6192"/>
                  <a:pt x="9360" y="6336"/>
                  <a:pt x="8928" y="6624"/>
                </a:cubicBezTo>
                <a:cubicBezTo>
                  <a:pt x="8496" y="6912"/>
                  <a:pt x="8280" y="7272"/>
                  <a:pt x="8280" y="7632"/>
                </a:cubicBezTo>
                <a:cubicBezTo>
                  <a:pt x="8280" y="7848"/>
                  <a:pt x="8352" y="8064"/>
                  <a:pt x="8496" y="8208"/>
                </a:cubicBezTo>
                <a:cubicBezTo>
                  <a:pt x="8640" y="8424"/>
                  <a:pt x="8856" y="8568"/>
                  <a:pt x="9072" y="8712"/>
                </a:cubicBezTo>
                <a:cubicBezTo>
                  <a:pt x="9360" y="8856"/>
                  <a:pt x="9576" y="8928"/>
                  <a:pt x="9864" y="9000"/>
                </a:cubicBezTo>
                <a:cubicBezTo>
                  <a:pt x="10152" y="9072"/>
                  <a:pt x="10584" y="9216"/>
                  <a:pt x="11160" y="9360"/>
                </a:cubicBezTo>
                <a:cubicBezTo>
                  <a:pt x="11952" y="9504"/>
                  <a:pt x="12600" y="9648"/>
                  <a:pt x="13248" y="9864"/>
                </a:cubicBezTo>
                <a:cubicBezTo>
                  <a:pt x="13824" y="10080"/>
                  <a:pt x="14400" y="10296"/>
                  <a:pt x="14832" y="10584"/>
                </a:cubicBezTo>
                <a:cubicBezTo>
                  <a:pt x="15264" y="10872"/>
                  <a:pt x="15624" y="11232"/>
                  <a:pt x="15840" y="11664"/>
                </a:cubicBezTo>
                <a:cubicBezTo>
                  <a:pt x="16056" y="12168"/>
                  <a:pt x="16200" y="12672"/>
                  <a:pt x="16200" y="13320"/>
                </a:cubicBezTo>
                <a:cubicBezTo>
                  <a:pt x="16200" y="14112"/>
                  <a:pt x="15984" y="14760"/>
                  <a:pt x="15552" y="1540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33" name="Freeform 15"/>
          <p:cNvSpPr/>
          <p:nvPr/>
        </p:nvSpPr>
        <p:spPr>
          <a:xfrm>
            <a:off x="7927975" y="6413500"/>
            <a:ext cx="7016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456"/>
                </a:moveTo>
                <a:cubicBezTo>
                  <a:pt x="11774" y="0"/>
                  <a:pt x="11774" y="0"/>
                  <a:pt x="11774" y="0"/>
                </a:cubicBezTo>
                <a:cubicBezTo>
                  <a:pt x="16820" y="0"/>
                  <a:pt x="16820" y="0"/>
                  <a:pt x="16820" y="0"/>
                </a:cubicBezTo>
                <a:cubicBezTo>
                  <a:pt x="5134" y="21456"/>
                  <a:pt x="5134" y="21456"/>
                  <a:pt x="5134" y="21456"/>
                </a:cubicBezTo>
                <a:lnTo>
                  <a:pt x="0" y="21456"/>
                </a:lnTo>
                <a:close/>
                <a:moveTo>
                  <a:pt x="21600" y="18216"/>
                </a:moveTo>
                <a:cubicBezTo>
                  <a:pt x="21600" y="16272"/>
                  <a:pt x="19652" y="14760"/>
                  <a:pt x="17351" y="14760"/>
                </a:cubicBezTo>
                <a:cubicBezTo>
                  <a:pt x="15049" y="14760"/>
                  <a:pt x="13190" y="16272"/>
                  <a:pt x="13190" y="18216"/>
                </a:cubicBezTo>
                <a:cubicBezTo>
                  <a:pt x="13190" y="20088"/>
                  <a:pt x="15049" y="21600"/>
                  <a:pt x="17351" y="21600"/>
                </a:cubicBezTo>
                <a:cubicBezTo>
                  <a:pt x="19652" y="21600"/>
                  <a:pt x="21600" y="20088"/>
                  <a:pt x="21600" y="1821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34" name="Freeform 16"/>
          <p:cNvSpPr/>
          <p:nvPr/>
        </p:nvSpPr>
        <p:spPr>
          <a:xfrm>
            <a:off x="7694965" y="7667625"/>
            <a:ext cx="1152973" cy="787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29" h="21600" extrusionOk="0">
                <a:moveTo>
                  <a:pt x="20713" y="7385"/>
                </a:moveTo>
                <a:cubicBezTo>
                  <a:pt x="19925" y="9688"/>
                  <a:pt x="18243" y="10403"/>
                  <a:pt x="16561" y="11753"/>
                </a:cubicBezTo>
                <a:cubicBezTo>
                  <a:pt x="16561" y="13579"/>
                  <a:pt x="16561" y="16041"/>
                  <a:pt x="16561" y="16756"/>
                </a:cubicBezTo>
                <a:cubicBezTo>
                  <a:pt x="16561" y="17471"/>
                  <a:pt x="15983" y="21600"/>
                  <a:pt x="13671" y="21600"/>
                </a:cubicBezTo>
                <a:cubicBezTo>
                  <a:pt x="11358" y="21600"/>
                  <a:pt x="10623" y="19535"/>
                  <a:pt x="10623" y="18741"/>
                </a:cubicBezTo>
                <a:cubicBezTo>
                  <a:pt x="10623" y="18344"/>
                  <a:pt x="10623" y="16200"/>
                  <a:pt x="10623" y="14056"/>
                </a:cubicBezTo>
                <a:cubicBezTo>
                  <a:pt x="10413" y="13976"/>
                  <a:pt x="10150" y="13897"/>
                  <a:pt x="9940" y="13738"/>
                </a:cubicBezTo>
                <a:cubicBezTo>
                  <a:pt x="9940" y="15644"/>
                  <a:pt x="9940" y="17947"/>
                  <a:pt x="9940" y="18741"/>
                </a:cubicBezTo>
                <a:cubicBezTo>
                  <a:pt x="9940" y="19535"/>
                  <a:pt x="9099" y="20726"/>
                  <a:pt x="7942" y="20726"/>
                </a:cubicBezTo>
                <a:cubicBezTo>
                  <a:pt x="6839" y="20726"/>
                  <a:pt x="4631" y="18344"/>
                  <a:pt x="4631" y="16756"/>
                </a:cubicBezTo>
                <a:cubicBezTo>
                  <a:pt x="4631" y="15168"/>
                  <a:pt x="4631" y="11276"/>
                  <a:pt x="4631" y="11276"/>
                </a:cubicBezTo>
                <a:cubicBezTo>
                  <a:pt x="4631" y="11276"/>
                  <a:pt x="1636" y="9529"/>
                  <a:pt x="900" y="8179"/>
                </a:cubicBezTo>
                <a:cubicBezTo>
                  <a:pt x="217" y="6909"/>
                  <a:pt x="-151" y="6353"/>
                  <a:pt x="59" y="5638"/>
                </a:cubicBezTo>
                <a:cubicBezTo>
                  <a:pt x="269" y="4844"/>
                  <a:pt x="2529" y="7703"/>
                  <a:pt x="3843" y="8179"/>
                </a:cubicBezTo>
                <a:cubicBezTo>
                  <a:pt x="5157" y="8656"/>
                  <a:pt x="7469" y="8894"/>
                  <a:pt x="8468" y="8894"/>
                </a:cubicBezTo>
                <a:cubicBezTo>
                  <a:pt x="9414" y="8815"/>
                  <a:pt x="9992" y="9371"/>
                  <a:pt x="10518" y="10165"/>
                </a:cubicBezTo>
                <a:cubicBezTo>
                  <a:pt x="10570" y="10165"/>
                  <a:pt x="10570" y="10244"/>
                  <a:pt x="10623" y="10324"/>
                </a:cubicBezTo>
                <a:cubicBezTo>
                  <a:pt x="10623" y="9926"/>
                  <a:pt x="10623" y="9688"/>
                  <a:pt x="10623" y="9688"/>
                </a:cubicBezTo>
                <a:cubicBezTo>
                  <a:pt x="10623" y="8974"/>
                  <a:pt x="11884" y="8735"/>
                  <a:pt x="12620" y="8735"/>
                </a:cubicBezTo>
                <a:cubicBezTo>
                  <a:pt x="13356" y="8735"/>
                  <a:pt x="15510" y="8735"/>
                  <a:pt x="15931" y="8735"/>
                </a:cubicBezTo>
                <a:cubicBezTo>
                  <a:pt x="16299" y="8735"/>
                  <a:pt x="19347" y="7226"/>
                  <a:pt x="20030" y="6035"/>
                </a:cubicBezTo>
                <a:cubicBezTo>
                  <a:pt x="20766" y="4844"/>
                  <a:pt x="21449" y="5162"/>
                  <a:pt x="20713" y="7385"/>
                </a:cubicBezTo>
                <a:close/>
                <a:moveTo>
                  <a:pt x="13723" y="7068"/>
                </a:moveTo>
                <a:cubicBezTo>
                  <a:pt x="14985" y="7068"/>
                  <a:pt x="16036" y="5479"/>
                  <a:pt x="16036" y="3574"/>
                </a:cubicBezTo>
                <a:cubicBezTo>
                  <a:pt x="16036" y="1588"/>
                  <a:pt x="14985" y="0"/>
                  <a:pt x="13723" y="0"/>
                </a:cubicBezTo>
                <a:cubicBezTo>
                  <a:pt x="12410" y="0"/>
                  <a:pt x="11411" y="1588"/>
                  <a:pt x="11411" y="3574"/>
                </a:cubicBezTo>
                <a:cubicBezTo>
                  <a:pt x="11411" y="5479"/>
                  <a:pt x="12410" y="7068"/>
                  <a:pt x="13723" y="7068"/>
                </a:cubicBezTo>
                <a:close/>
                <a:moveTo>
                  <a:pt x="7575" y="7068"/>
                </a:moveTo>
                <a:cubicBezTo>
                  <a:pt x="8888" y="7068"/>
                  <a:pt x="9940" y="5479"/>
                  <a:pt x="9940" y="3574"/>
                </a:cubicBezTo>
                <a:cubicBezTo>
                  <a:pt x="9940" y="1588"/>
                  <a:pt x="8888" y="0"/>
                  <a:pt x="7575" y="0"/>
                </a:cubicBezTo>
                <a:cubicBezTo>
                  <a:pt x="6313" y="0"/>
                  <a:pt x="5262" y="1588"/>
                  <a:pt x="5262" y="3574"/>
                </a:cubicBezTo>
                <a:cubicBezTo>
                  <a:pt x="5262" y="5479"/>
                  <a:pt x="6313" y="7068"/>
                  <a:pt x="7575" y="706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35" name="Freeform 17"/>
          <p:cNvSpPr/>
          <p:nvPr/>
        </p:nvSpPr>
        <p:spPr>
          <a:xfrm>
            <a:off x="7741502" y="8844115"/>
            <a:ext cx="1062774" cy="8723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8" h="20393" extrusionOk="0">
                <a:moveTo>
                  <a:pt x="8626" y="1985"/>
                </a:moveTo>
                <a:cubicBezTo>
                  <a:pt x="10047" y="3479"/>
                  <a:pt x="10616" y="6060"/>
                  <a:pt x="10047" y="8234"/>
                </a:cubicBezTo>
                <a:cubicBezTo>
                  <a:pt x="9422" y="10203"/>
                  <a:pt x="6637" y="10203"/>
                  <a:pt x="6069" y="8166"/>
                </a:cubicBezTo>
                <a:cubicBezTo>
                  <a:pt x="5500" y="6128"/>
                  <a:pt x="5727" y="3547"/>
                  <a:pt x="7035" y="1985"/>
                </a:cubicBezTo>
                <a:cubicBezTo>
                  <a:pt x="7433" y="1441"/>
                  <a:pt x="8172" y="1373"/>
                  <a:pt x="8626" y="1985"/>
                </a:cubicBezTo>
                <a:close/>
                <a:moveTo>
                  <a:pt x="12378" y="15"/>
                </a:moveTo>
                <a:cubicBezTo>
                  <a:pt x="10900" y="830"/>
                  <a:pt x="10786" y="3275"/>
                  <a:pt x="10900" y="4973"/>
                </a:cubicBezTo>
                <a:cubicBezTo>
                  <a:pt x="10957" y="6536"/>
                  <a:pt x="11355" y="8913"/>
                  <a:pt x="13060" y="8981"/>
                </a:cubicBezTo>
                <a:cubicBezTo>
                  <a:pt x="14936" y="8098"/>
                  <a:pt x="14879" y="5177"/>
                  <a:pt x="14652" y="3139"/>
                </a:cubicBezTo>
                <a:cubicBezTo>
                  <a:pt x="14481" y="1781"/>
                  <a:pt x="13799" y="-189"/>
                  <a:pt x="12378" y="15"/>
                </a:cubicBezTo>
                <a:close/>
                <a:moveTo>
                  <a:pt x="19767" y="3003"/>
                </a:moveTo>
                <a:cubicBezTo>
                  <a:pt x="18915" y="2732"/>
                  <a:pt x="17721" y="2664"/>
                  <a:pt x="17380" y="3819"/>
                </a:cubicBezTo>
                <a:cubicBezTo>
                  <a:pt x="16186" y="6671"/>
                  <a:pt x="16300" y="10271"/>
                  <a:pt x="14538" y="12920"/>
                </a:cubicBezTo>
                <a:cubicBezTo>
                  <a:pt x="13174" y="14890"/>
                  <a:pt x="10957" y="16317"/>
                  <a:pt x="8740" y="15909"/>
                </a:cubicBezTo>
                <a:cubicBezTo>
                  <a:pt x="7546" y="15637"/>
                  <a:pt x="6410" y="14890"/>
                  <a:pt x="5784" y="13600"/>
                </a:cubicBezTo>
                <a:cubicBezTo>
                  <a:pt x="4534" y="11154"/>
                  <a:pt x="4477" y="7894"/>
                  <a:pt x="3056" y="5653"/>
                </a:cubicBezTo>
                <a:cubicBezTo>
                  <a:pt x="-582" y="3751"/>
                  <a:pt x="-14" y="9117"/>
                  <a:pt x="100" y="10000"/>
                </a:cubicBezTo>
                <a:cubicBezTo>
                  <a:pt x="100" y="10068"/>
                  <a:pt x="100" y="10136"/>
                  <a:pt x="100" y="10136"/>
                </a:cubicBezTo>
                <a:cubicBezTo>
                  <a:pt x="100" y="10136"/>
                  <a:pt x="100" y="10136"/>
                  <a:pt x="100" y="10136"/>
                </a:cubicBezTo>
                <a:cubicBezTo>
                  <a:pt x="100" y="10136"/>
                  <a:pt x="100" y="10136"/>
                  <a:pt x="100" y="10136"/>
                </a:cubicBezTo>
                <a:cubicBezTo>
                  <a:pt x="271" y="11426"/>
                  <a:pt x="327" y="12785"/>
                  <a:pt x="839" y="13939"/>
                </a:cubicBezTo>
                <a:cubicBezTo>
                  <a:pt x="2942" y="19034"/>
                  <a:pt x="8229" y="21411"/>
                  <a:pt x="12662" y="19985"/>
                </a:cubicBezTo>
                <a:cubicBezTo>
                  <a:pt x="17494" y="18286"/>
                  <a:pt x="20847" y="12377"/>
                  <a:pt x="21018" y="6400"/>
                </a:cubicBezTo>
                <a:cubicBezTo>
                  <a:pt x="20961" y="5177"/>
                  <a:pt x="20847" y="3547"/>
                  <a:pt x="19767" y="300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36" name="Freeform 18"/>
          <p:cNvSpPr/>
          <p:nvPr/>
        </p:nvSpPr>
        <p:spPr>
          <a:xfrm>
            <a:off x="7841534" y="10058400"/>
            <a:ext cx="864318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46" h="21600" extrusionOk="0">
                <a:moveTo>
                  <a:pt x="8255" y="1656"/>
                </a:moveTo>
                <a:cubicBezTo>
                  <a:pt x="8255" y="2520"/>
                  <a:pt x="7372" y="3240"/>
                  <a:pt x="6286" y="3240"/>
                </a:cubicBezTo>
                <a:cubicBezTo>
                  <a:pt x="5199" y="3240"/>
                  <a:pt x="4316" y="2520"/>
                  <a:pt x="4316" y="1656"/>
                </a:cubicBezTo>
                <a:cubicBezTo>
                  <a:pt x="4316" y="720"/>
                  <a:pt x="5199" y="0"/>
                  <a:pt x="6286" y="0"/>
                </a:cubicBezTo>
                <a:cubicBezTo>
                  <a:pt x="7372" y="0"/>
                  <a:pt x="8255" y="720"/>
                  <a:pt x="8255" y="1656"/>
                </a:cubicBezTo>
                <a:close/>
                <a:moveTo>
                  <a:pt x="15116" y="0"/>
                </a:moveTo>
                <a:cubicBezTo>
                  <a:pt x="14029" y="0"/>
                  <a:pt x="13146" y="720"/>
                  <a:pt x="13146" y="1656"/>
                </a:cubicBezTo>
                <a:cubicBezTo>
                  <a:pt x="13146" y="2520"/>
                  <a:pt x="14029" y="3240"/>
                  <a:pt x="15116" y="3240"/>
                </a:cubicBezTo>
                <a:cubicBezTo>
                  <a:pt x="16203" y="3240"/>
                  <a:pt x="17086" y="2520"/>
                  <a:pt x="17086" y="1656"/>
                </a:cubicBezTo>
                <a:cubicBezTo>
                  <a:pt x="17086" y="720"/>
                  <a:pt x="16203" y="0"/>
                  <a:pt x="15116" y="0"/>
                </a:cubicBezTo>
                <a:close/>
                <a:moveTo>
                  <a:pt x="20346" y="8280"/>
                </a:moveTo>
                <a:cubicBezTo>
                  <a:pt x="20346" y="9864"/>
                  <a:pt x="17018" y="21600"/>
                  <a:pt x="8323" y="21600"/>
                </a:cubicBezTo>
                <a:cubicBezTo>
                  <a:pt x="-303" y="21600"/>
                  <a:pt x="-1254" y="12960"/>
                  <a:pt x="1123" y="7704"/>
                </a:cubicBezTo>
                <a:cubicBezTo>
                  <a:pt x="1599" y="6624"/>
                  <a:pt x="2074" y="6480"/>
                  <a:pt x="2074" y="6480"/>
                </a:cubicBezTo>
                <a:cubicBezTo>
                  <a:pt x="18920" y="6480"/>
                  <a:pt x="18920" y="6480"/>
                  <a:pt x="18920" y="6480"/>
                </a:cubicBezTo>
                <a:cubicBezTo>
                  <a:pt x="18920" y="6480"/>
                  <a:pt x="20346" y="6624"/>
                  <a:pt x="20346" y="8280"/>
                </a:cubicBezTo>
                <a:close/>
                <a:moveTo>
                  <a:pt x="18308" y="8640"/>
                </a:moveTo>
                <a:cubicBezTo>
                  <a:pt x="2889" y="8640"/>
                  <a:pt x="2889" y="8640"/>
                  <a:pt x="2889" y="8640"/>
                </a:cubicBezTo>
                <a:cubicBezTo>
                  <a:pt x="1871" y="10800"/>
                  <a:pt x="1463" y="14256"/>
                  <a:pt x="2821" y="16704"/>
                </a:cubicBezTo>
                <a:cubicBezTo>
                  <a:pt x="4044" y="19008"/>
                  <a:pt x="6489" y="19440"/>
                  <a:pt x="8323" y="19440"/>
                </a:cubicBezTo>
                <a:cubicBezTo>
                  <a:pt x="14912" y="19440"/>
                  <a:pt x="17833" y="10800"/>
                  <a:pt x="18308" y="86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37" name="Freeform 19"/>
          <p:cNvSpPr/>
          <p:nvPr/>
        </p:nvSpPr>
        <p:spPr>
          <a:xfrm>
            <a:off x="9655175" y="2946400"/>
            <a:ext cx="1152527" cy="488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5943"/>
                </a:moveTo>
                <a:cubicBezTo>
                  <a:pt x="0" y="17743"/>
                  <a:pt x="324" y="19286"/>
                  <a:pt x="864" y="20314"/>
                </a:cubicBezTo>
                <a:cubicBezTo>
                  <a:pt x="864" y="11571"/>
                  <a:pt x="864" y="11571"/>
                  <a:pt x="864" y="11571"/>
                </a:cubicBezTo>
                <a:cubicBezTo>
                  <a:pt x="324" y="12600"/>
                  <a:pt x="0" y="14271"/>
                  <a:pt x="0" y="15943"/>
                </a:cubicBezTo>
                <a:moveTo>
                  <a:pt x="1782" y="10414"/>
                </a:moveTo>
                <a:cubicBezTo>
                  <a:pt x="1782" y="21471"/>
                  <a:pt x="1782" y="21471"/>
                  <a:pt x="1782" y="21471"/>
                </a:cubicBezTo>
                <a:cubicBezTo>
                  <a:pt x="1998" y="21600"/>
                  <a:pt x="2214" y="21600"/>
                  <a:pt x="2430" y="21600"/>
                </a:cubicBezTo>
                <a:cubicBezTo>
                  <a:pt x="2646" y="21600"/>
                  <a:pt x="2646" y="21600"/>
                  <a:pt x="2646" y="21600"/>
                </a:cubicBezTo>
                <a:cubicBezTo>
                  <a:pt x="2646" y="10286"/>
                  <a:pt x="2646" y="10286"/>
                  <a:pt x="2646" y="10286"/>
                </a:cubicBezTo>
                <a:cubicBezTo>
                  <a:pt x="2592" y="10286"/>
                  <a:pt x="2538" y="10286"/>
                  <a:pt x="2430" y="10286"/>
                </a:cubicBezTo>
                <a:cubicBezTo>
                  <a:pt x="2214" y="10286"/>
                  <a:pt x="1998" y="10286"/>
                  <a:pt x="1782" y="10414"/>
                </a:cubicBezTo>
                <a:moveTo>
                  <a:pt x="3780" y="11186"/>
                </a:moveTo>
                <a:cubicBezTo>
                  <a:pt x="3726" y="11057"/>
                  <a:pt x="3618" y="11057"/>
                  <a:pt x="3564" y="10929"/>
                </a:cubicBezTo>
                <a:cubicBezTo>
                  <a:pt x="3564" y="21600"/>
                  <a:pt x="3564" y="21600"/>
                  <a:pt x="3564" y="21600"/>
                </a:cubicBezTo>
                <a:cubicBezTo>
                  <a:pt x="4482" y="21600"/>
                  <a:pt x="4482" y="21600"/>
                  <a:pt x="4482" y="21600"/>
                </a:cubicBezTo>
                <a:cubicBezTo>
                  <a:pt x="4482" y="7329"/>
                  <a:pt x="4482" y="7329"/>
                  <a:pt x="4482" y="7329"/>
                </a:cubicBezTo>
                <a:cubicBezTo>
                  <a:pt x="4104" y="8486"/>
                  <a:pt x="3888" y="9771"/>
                  <a:pt x="3780" y="11186"/>
                </a:cubicBezTo>
                <a:moveTo>
                  <a:pt x="5400" y="5271"/>
                </a:moveTo>
                <a:cubicBezTo>
                  <a:pt x="5400" y="21600"/>
                  <a:pt x="5400" y="21600"/>
                  <a:pt x="5400" y="21600"/>
                </a:cubicBezTo>
                <a:cubicBezTo>
                  <a:pt x="6264" y="21600"/>
                  <a:pt x="6264" y="21600"/>
                  <a:pt x="6264" y="21600"/>
                </a:cubicBezTo>
                <a:cubicBezTo>
                  <a:pt x="6264" y="4243"/>
                  <a:pt x="6264" y="4243"/>
                  <a:pt x="6264" y="4243"/>
                </a:cubicBezTo>
                <a:cubicBezTo>
                  <a:pt x="5940" y="4500"/>
                  <a:pt x="5670" y="4886"/>
                  <a:pt x="5400" y="5271"/>
                </a:cubicBezTo>
                <a:moveTo>
                  <a:pt x="7182" y="3729"/>
                </a:moveTo>
                <a:cubicBezTo>
                  <a:pt x="7182" y="21600"/>
                  <a:pt x="7182" y="21600"/>
                  <a:pt x="7182" y="21600"/>
                </a:cubicBezTo>
                <a:cubicBezTo>
                  <a:pt x="8100" y="21600"/>
                  <a:pt x="8100" y="21600"/>
                  <a:pt x="8100" y="21600"/>
                </a:cubicBezTo>
                <a:cubicBezTo>
                  <a:pt x="8100" y="3857"/>
                  <a:pt x="8100" y="3857"/>
                  <a:pt x="8100" y="3857"/>
                </a:cubicBezTo>
                <a:cubicBezTo>
                  <a:pt x="7938" y="3729"/>
                  <a:pt x="7722" y="3729"/>
                  <a:pt x="7506" y="3729"/>
                </a:cubicBezTo>
                <a:cubicBezTo>
                  <a:pt x="7398" y="3729"/>
                  <a:pt x="7290" y="3729"/>
                  <a:pt x="7182" y="3729"/>
                </a:cubicBezTo>
                <a:moveTo>
                  <a:pt x="9504" y="5014"/>
                </a:moveTo>
                <a:cubicBezTo>
                  <a:pt x="9234" y="4629"/>
                  <a:pt x="8910" y="4243"/>
                  <a:pt x="8532" y="4114"/>
                </a:cubicBezTo>
                <a:cubicBezTo>
                  <a:pt x="8532" y="21600"/>
                  <a:pt x="8532" y="21600"/>
                  <a:pt x="8532" y="21600"/>
                </a:cubicBezTo>
                <a:cubicBezTo>
                  <a:pt x="9936" y="21600"/>
                  <a:pt x="9936" y="21600"/>
                  <a:pt x="9936" y="21600"/>
                </a:cubicBezTo>
                <a:cubicBezTo>
                  <a:pt x="9936" y="3729"/>
                  <a:pt x="9936" y="3729"/>
                  <a:pt x="9936" y="3729"/>
                </a:cubicBezTo>
                <a:cubicBezTo>
                  <a:pt x="9774" y="4114"/>
                  <a:pt x="9612" y="4629"/>
                  <a:pt x="9504" y="5014"/>
                </a:cubicBezTo>
                <a:moveTo>
                  <a:pt x="10368" y="2700"/>
                </a:moveTo>
                <a:cubicBezTo>
                  <a:pt x="10368" y="21600"/>
                  <a:pt x="10368" y="21600"/>
                  <a:pt x="10368" y="21600"/>
                </a:cubicBezTo>
                <a:cubicBezTo>
                  <a:pt x="18954" y="21600"/>
                  <a:pt x="18954" y="21600"/>
                  <a:pt x="18954" y="21600"/>
                </a:cubicBezTo>
                <a:cubicBezTo>
                  <a:pt x="18954" y="21600"/>
                  <a:pt x="18954" y="21600"/>
                  <a:pt x="18954" y="21600"/>
                </a:cubicBezTo>
                <a:cubicBezTo>
                  <a:pt x="20790" y="21343"/>
                  <a:pt x="21600" y="18643"/>
                  <a:pt x="21600" y="15429"/>
                </a:cubicBezTo>
                <a:cubicBezTo>
                  <a:pt x="21600" y="11957"/>
                  <a:pt x="20520" y="9129"/>
                  <a:pt x="19008" y="9129"/>
                </a:cubicBezTo>
                <a:cubicBezTo>
                  <a:pt x="18630" y="9129"/>
                  <a:pt x="18360" y="9386"/>
                  <a:pt x="18036" y="9643"/>
                </a:cubicBezTo>
                <a:cubicBezTo>
                  <a:pt x="17766" y="4243"/>
                  <a:pt x="15822" y="0"/>
                  <a:pt x="13446" y="0"/>
                </a:cubicBezTo>
                <a:cubicBezTo>
                  <a:pt x="12258" y="0"/>
                  <a:pt x="11178" y="1029"/>
                  <a:pt x="10368" y="2700"/>
                </a:cubicBezTo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38" name="Freeform 20"/>
          <p:cNvSpPr/>
          <p:nvPr/>
        </p:nvSpPr>
        <p:spPr>
          <a:xfrm>
            <a:off x="9772650" y="3968750"/>
            <a:ext cx="917576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152"/>
                </a:moveTo>
                <a:cubicBezTo>
                  <a:pt x="0" y="15768"/>
                  <a:pt x="4415" y="20376"/>
                  <a:pt x="9849" y="20376"/>
                </a:cubicBezTo>
                <a:cubicBezTo>
                  <a:pt x="11411" y="20376"/>
                  <a:pt x="12838" y="19944"/>
                  <a:pt x="14196" y="19296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19155" y="13392"/>
                  <a:pt x="19155" y="13392"/>
                  <a:pt x="19155" y="13392"/>
                </a:cubicBezTo>
                <a:cubicBezTo>
                  <a:pt x="19494" y="12384"/>
                  <a:pt x="19698" y="11304"/>
                  <a:pt x="19698" y="10152"/>
                </a:cubicBezTo>
                <a:cubicBezTo>
                  <a:pt x="19698" y="4536"/>
                  <a:pt x="15283" y="0"/>
                  <a:pt x="9849" y="0"/>
                </a:cubicBezTo>
                <a:cubicBezTo>
                  <a:pt x="4415" y="0"/>
                  <a:pt x="0" y="4536"/>
                  <a:pt x="0" y="10152"/>
                </a:cubicBezTo>
                <a:close/>
                <a:moveTo>
                  <a:pt x="16506" y="10152"/>
                </a:moveTo>
                <a:cubicBezTo>
                  <a:pt x="16506" y="11016"/>
                  <a:pt x="16370" y="11880"/>
                  <a:pt x="16098" y="12600"/>
                </a:cubicBezTo>
                <a:cubicBezTo>
                  <a:pt x="17321" y="16272"/>
                  <a:pt x="17321" y="16272"/>
                  <a:pt x="17321" y="16272"/>
                </a:cubicBezTo>
                <a:cubicBezTo>
                  <a:pt x="17321" y="16272"/>
                  <a:pt x="17321" y="16272"/>
                  <a:pt x="17321" y="16272"/>
                </a:cubicBezTo>
                <a:cubicBezTo>
                  <a:pt x="17321" y="16272"/>
                  <a:pt x="17321" y="16272"/>
                  <a:pt x="17321" y="16272"/>
                </a:cubicBezTo>
                <a:cubicBezTo>
                  <a:pt x="17457" y="16632"/>
                  <a:pt x="17457" y="16632"/>
                  <a:pt x="17457" y="16632"/>
                </a:cubicBezTo>
                <a:cubicBezTo>
                  <a:pt x="17457" y="16632"/>
                  <a:pt x="17457" y="16632"/>
                  <a:pt x="17457" y="16632"/>
                </a:cubicBezTo>
                <a:cubicBezTo>
                  <a:pt x="17864" y="17856"/>
                  <a:pt x="17864" y="17856"/>
                  <a:pt x="17864" y="17856"/>
                </a:cubicBezTo>
                <a:cubicBezTo>
                  <a:pt x="16302" y="17424"/>
                  <a:pt x="16302" y="17424"/>
                  <a:pt x="16302" y="17424"/>
                </a:cubicBezTo>
                <a:cubicBezTo>
                  <a:pt x="16302" y="17424"/>
                  <a:pt x="16302" y="17424"/>
                  <a:pt x="16302" y="17424"/>
                </a:cubicBezTo>
                <a:cubicBezTo>
                  <a:pt x="12906" y="16272"/>
                  <a:pt x="12906" y="16272"/>
                  <a:pt x="12906" y="16272"/>
                </a:cubicBezTo>
                <a:cubicBezTo>
                  <a:pt x="12023" y="16776"/>
                  <a:pt x="10936" y="17064"/>
                  <a:pt x="9849" y="17064"/>
                </a:cubicBezTo>
                <a:cubicBezTo>
                  <a:pt x="6181" y="17064"/>
                  <a:pt x="3192" y="13968"/>
                  <a:pt x="3192" y="10152"/>
                </a:cubicBezTo>
                <a:cubicBezTo>
                  <a:pt x="3192" y="6336"/>
                  <a:pt x="6181" y="3240"/>
                  <a:pt x="9849" y="3240"/>
                </a:cubicBezTo>
                <a:cubicBezTo>
                  <a:pt x="13517" y="3240"/>
                  <a:pt x="16506" y="6336"/>
                  <a:pt x="16506" y="1015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39" name="Freeform 21"/>
          <p:cNvSpPr/>
          <p:nvPr/>
        </p:nvSpPr>
        <p:spPr>
          <a:xfrm>
            <a:off x="9798050" y="5181600"/>
            <a:ext cx="866776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816" y="19080"/>
                </a:moveTo>
                <a:cubicBezTo>
                  <a:pt x="5472" y="16632"/>
                  <a:pt x="8280" y="15048"/>
                  <a:pt x="11376" y="15048"/>
                </a:cubicBezTo>
                <a:cubicBezTo>
                  <a:pt x="14256" y="15048"/>
                  <a:pt x="16776" y="16344"/>
                  <a:pt x="18504" y="18432"/>
                </a:cubicBezTo>
                <a:cubicBezTo>
                  <a:pt x="20448" y="16488"/>
                  <a:pt x="21600" y="13752"/>
                  <a:pt x="21600" y="10800"/>
                </a:cubicBezTo>
                <a:cubicBezTo>
                  <a:pt x="21600" y="4824"/>
                  <a:pt x="16776" y="0"/>
                  <a:pt x="10800" y="0"/>
                </a:cubicBezTo>
                <a:cubicBezTo>
                  <a:pt x="4824" y="0"/>
                  <a:pt x="0" y="4824"/>
                  <a:pt x="0" y="10800"/>
                </a:cubicBezTo>
                <a:cubicBezTo>
                  <a:pt x="0" y="14112"/>
                  <a:pt x="1512" y="17064"/>
                  <a:pt x="3816" y="19080"/>
                </a:cubicBezTo>
                <a:close/>
                <a:moveTo>
                  <a:pt x="16560" y="14040"/>
                </a:moveTo>
                <a:cubicBezTo>
                  <a:pt x="16416" y="14400"/>
                  <a:pt x="16128" y="14472"/>
                  <a:pt x="15840" y="14328"/>
                </a:cubicBezTo>
                <a:cubicBezTo>
                  <a:pt x="14400" y="13680"/>
                  <a:pt x="12816" y="13320"/>
                  <a:pt x="11088" y="13320"/>
                </a:cubicBezTo>
                <a:cubicBezTo>
                  <a:pt x="9360" y="13320"/>
                  <a:pt x="7704" y="13680"/>
                  <a:pt x="6264" y="14400"/>
                </a:cubicBezTo>
                <a:cubicBezTo>
                  <a:pt x="6120" y="14472"/>
                  <a:pt x="5760" y="14472"/>
                  <a:pt x="5616" y="14040"/>
                </a:cubicBezTo>
                <a:cubicBezTo>
                  <a:pt x="5472" y="13608"/>
                  <a:pt x="5688" y="13320"/>
                  <a:pt x="5832" y="13248"/>
                </a:cubicBezTo>
                <a:cubicBezTo>
                  <a:pt x="7416" y="12528"/>
                  <a:pt x="9216" y="12096"/>
                  <a:pt x="11088" y="12096"/>
                </a:cubicBezTo>
                <a:cubicBezTo>
                  <a:pt x="12960" y="12096"/>
                  <a:pt x="14760" y="12456"/>
                  <a:pt x="16272" y="13248"/>
                </a:cubicBezTo>
                <a:cubicBezTo>
                  <a:pt x="16488" y="13392"/>
                  <a:pt x="16776" y="13680"/>
                  <a:pt x="16560" y="14040"/>
                </a:cubicBezTo>
                <a:close/>
                <a:moveTo>
                  <a:pt x="17496" y="11304"/>
                </a:moveTo>
                <a:cubicBezTo>
                  <a:pt x="17424" y="11448"/>
                  <a:pt x="17208" y="11592"/>
                  <a:pt x="16992" y="11592"/>
                </a:cubicBezTo>
                <a:cubicBezTo>
                  <a:pt x="16992" y="11592"/>
                  <a:pt x="16920" y="11520"/>
                  <a:pt x="16848" y="11520"/>
                </a:cubicBezTo>
                <a:cubicBezTo>
                  <a:pt x="15120" y="10728"/>
                  <a:pt x="13176" y="10296"/>
                  <a:pt x="11088" y="10296"/>
                </a:cubicBezTo>
                <a:cubicBezTo>
                  <a:pt x="9072" y="10296"/>
                  <a:pt x="7128" y="10728"/>
                  <a:pt x="5400" y="11520"/>
                </a:cubicBezTo>
                <a:cubicBezTo>
                  <a:pt x="5328" y="11520"/>
                  <a:pt x="5256" y="11520"/>
                  <a:pt x="5184" y="11520"/>
                </a:cubicBezTo>
                <a:cubicBezTo>
                  <a:pt x="4968" y="11520"/>
                  <a:pt x="4824" y="11448"/>
                  <a:pt x="4680" y="11304"/>
                </a:cubicBezTo>
                <a:cubicBezTo>
                  <a:pt x="4536" y="10944"/>
                  <a:pt x="4536" y="10944"/>
                  <a:pt x="4536" y="10944"/>
                </a:cubicBezTo>
                <a:cubicBezTo>
                  <a:pt x="4536" y="10728"/>
                  <a:pt x="4680" y="10584"/>
                  <a:pt x="4752" y="10512"/>
                </a:cubicBezTo>
                <a:cubicBezTo>
                  <a:pt x="6696" y="9648"/>
                  <a:pt x="8856" y="9144"/>
                  <a:pt x="11088" y="9144"/>
                </a:cubicBezTo>
                <a:cubicBezTo>
                  <a:pt x="13320" y="9144"/>
                  <a:pt x="15480" y="9576"/>
                  <a:pt x="17424" y="10512"/>
                </a:cubicBezTo>
                <a:cubicBezTo>
                  <a:pt x="17568" y="10584"/>
                  <a:pt x="17640" y="10728"/>
                  <a:pt x="17640" y="10944"/>
                </a:cubicBezTo>
                <a:lnTo>
                  <a:pt x="17496" y="11304"/>
                </a:lnTo>
                <a:close/>
                <a:moveTo>
                  <a:pt x="3960" y="6912"/>
                </a:moveTo>
                <a:cubicBezTo>
                  <a:pt x="6192" y="6048"/>
                  <a:pt x="8568" y="5544"/>
                  <a:pt x="11088" y="5544"/>
                </a:cubicBezTo>
                <a:cubicBezTo>
                  <a:pt x="13608" y="5544"/>
                  <a:pt x="15984" y="6048"/>
                  <a:pt x="18144" y="6912"/>
                </a:cubicBezTo>
                <a:cubicBezTo>
                  <a:pt x="18432" y="7056"/>
                  <a:pt x="18648" y="7344"/>
                  <a:pt x="18648" y="7704"/>
                </a:cubicBezTo>
                <a:cubicBezTo>
                  <a:pt x="18648" y="8208"/>
                  <a:pt x="18216" y="8640"/>
                  <a:pt x="17712" y="8640"/>
                </a:cubicBezTo>
                <a:cubicBezTo>
                  <a:pt x="17640" y="8640"/>
                  <a:pt x="17568" y="8568"/>
                  <a:pt x="17568" y="8568"/>
                </a:cubicBezTo>
                <a:cubicBezTo>
                  <a:pt x="15552" y="7776"/>
                  <a:pt x="13392" y="7344"/>
                  <a:pt x="11088" y="7344"/>
                </a:cubicBezTo>
                <a:cubicBezTo>
                  <a:pt x="8784" y="7344"/>
                  <a:pt x="6624" y="7776"/>
                  <a:pt x="4680" y="8568"/>
                </a:cubicBezTo>
                <a:cubicBezTo>
                  <a:pt x="4608" y="8568"/>
                  <a:pt x="4536" y="8640"/>
                  <a:pt x="4464" y="8640"/>
                </a:cubicBezTo>
                <a:cubicBezTo>
                  <a:pt x="3960" y="8640"/>
                  <a:pt x="3528" y="8208"/>
                  <a:pt x="3528" y="7704"/>
                </a:cubicBezTo>
                <a:cubicBezTo>
                  <a:pt x="3528" y="7416"/>
                  <a:pt x="3744" y="7128"/>
                  <a:pt x="3960" y="6912"/>
                </a:cubicBezTo>
                <a:close/>
                <a:moveTo>
                  <a:pt x="11376" y="18648"/>
                </a:moveTo>
                <a:cubicBezTo>
                  <a:pt x="9576" y="18648"/>
                  <a:pt x="7920" y="19512"/>
                  <a:pt x="6912" y="20880"/>
                </a:cubicBezTo>
                <a:cubicBezTo>
                  <a:pt x="8136" y="21384"/>
                  <a:pt x="9432" y="21600"/>
                  <a:pt x="10800" y="21600"/>
                </a:cubicBezTo>
                <a:cubicBezTo>
                  <a:pt x="12528" y="21600"/>
                  <a:pt x="14112" y="21240"/>
                  <a:pt x="15552" y="20520"/>
                </a:cubicBezTo>
                <a:cubicBezTo>
                  <a:pt x="14544" y="19368"/>
                  <a:pt x="13032" y="18648"/>
                  <a:pt x="11376" y="1864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40" name="Freeform 22"/>
          <p:cNvSpPr/>
          <p:nvPr/>
        </p:nvSpPr>
        <p:spPr>
          <a:xfrm>
            <a:off x="9694336" y="6402789"/>
            <a:ext cx="1077379" cy="8706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23" h="20637" extrusionOk="0">
                <a:moveTo>
                  <a:pt x="3442" y="9269"/>
                </a:moveTo>
                <a:cubicBezTo>
                  <a:pt x="9661" y="1496"/>
                  <a:pt x="9661" y="1496"/>
                  <a:pt x="9661" y="1496"/>
                </a:cubicBezTo>
                <a:cubicBezTo>
                  <a:pt x="11272" y="-499"/>
                  <a:pt x="13826" y="-499"/>
                  <a:pt x="15381" y="1496"/>
                </a:cubicBezTo>
                <a:cubicBezTo>
                  <a:pt x="15769" y="1977"/>
                  <a:pt x="15714" y="2734"/>
                  <a:pt x="15325" y="3216"/>
                </a:cubicBezTo>
                <a:cubicBezTo>
                  <a:pt x="14936" y="3697"/>
                  <a:pt x="14326" y="3697"/>
                  <a:pt x="13937" y="3216"/>
                </a:cubicBezTo>
                <a:cubicBezTo>
                  <a:pt x="13826" y="3078"/>
                  <a:pt x="13826" y="3078"/>
                  <a:pt x="13826" y="3078"/>
                </a:cubicBezTo>
                <a:cubicBezTo>
                  <a:pt x="13049" y="2253"/>
                  <a:pt x="11827" y="2321"/>
                  <a:pt x="11105" y="3216"/>
                </a:cubicBezTo>
                <a:cubicBezTo>
                  <a:pt x="4719" y="11195"/>
                  <a:pt x="4719" y="11195"/>
                  <a:pt x="4719" y="11195"/>
                </a:cubicBezTo>
                <a:cubicBezTo>
                  <a:pt x="4275" y="11677"/>
                  <a:pt x="3664" y="11677"/>
                  <a:pt x="3276" y="11195"/>
                </a:cubicBezTo>
                <a:cubicBezTo>
                  <a:pt x="2887" y="10714"/>
                  <a:pt x="2887" y="9888"/>
                  <a:pt x="3276" y="9407"/>
                </a:cubicBezTo>
                <a:cubicBezTo>
                  <a:pt x="3331" y="9338"/>
                  <a:pt x="3387" y="9269"/>
                  <a:pt x="3442" y="9269"/>
                </a:cubicBezTo>
                <a:close/>
                <a:moveTo>
                  <a:pt x="17491" y="9407"/>
                </a:moveTo>
                <a:cubicBezTo>
                  <a:pt x="17102" y="8925"/>
                  <a:pt x="16436" y="8925"/>
                  <a:pt x="16047" y="9407"/>
                </a:cubicBezTo>
                <a:cubicBezTo>
                  <a:pt x="15991" y="9476"/>
                  <a:pt x="15936" y="9544"/>
                  <a:pt x="15936" y="9613"/>
                </a:cubicBezTo>
                <a:cubicBezTo>
                  <a:pt x="9661" y="17386"/>
                  <a:pt x="9661" y="17386"/>
                  <a:pt x="9661" y="17386"/>
                </a:cubicBezTo>
                <a:cubicBezTo>
                  <a:pt x="8884" y="18349"/>
                  <a:pt x="7607" y="18349"/>
                  <a:pt x="6830" y="17386"/>
                </a:cubicBezTo>
                <a:cubicBezTo>
                  <a:pt x="6830" y="17386"/>
                  <a:pt x="6830" y="17386"/>
                  <a:pt x="6830" y="17386"/>
                </a:cubicBezTo>
                <a:cubicBezTo>
                  <a:pt x="6441" y="16905"/>
                  <a:pt x="5774" y="16905"/>
                  <a:pt x="5386" y="17386"/>
                </a:cubicBezTo>
                <a:cubicBezTo>
                  <a:pt x="4997" y="17868"/>
                  <a:pt x="4997" y="18693"/>
                  <a:pt x="5386" y="19175"/>
                </a:cubicBezTo>
                <a:cubicBezTo>
                  <a:pt x="5441" y="19244"/>
                  <a:pt x="5497" y="19244"/>
                  <a:pt x="5552" y="19312"/>
                </a:cubicBezTo>
                <a:cubicBezTo>
                  <a:pt x="7107" y="21101"/>
                  <a:pt x="9606" y="21101"/>
                  <a:pt x="11105" y="19175"/>
                </a:cubicBezTo>
                <a:cubicBezTo>
                  <a:pt x="17491" y="11195"/>
                  <a:pt x="17491" y="11195"/>
                  <a:pt x="17491" y="11195"/>
                </a:cubicBezTo>
                <a:cubicBezTo>
                  <a:pt x="17879" y="10714"/>
                  <a:pt x="17879" y="9888"/>
                  <a:pt x="17491" y="9407"/>
                </a:cubicBezTo>
                <a:close/>
                <a:moveTo>
                  <a:pt x="7718" y="14566"/>
                </a:moveTo>
                <a:cubicBezTo>
                  <a:pt x="7662" y="14635"/>
                  <a:pt x="7551" y="14704"/>
                  <a:pt x="7551" y="14704"/>
                </a:cubicBezTo>
                <a:cubicBezTo>
                  <a:pt x="7107" y="15254"/>
                  <a:pt x="7107" y="16011"/>
                  <a:pt x="7551" y="16492"/>
                </a:cubicBezTo>
                <a:cubicBezTo>
                  <a:pt x="7940" y="16974"/>
                  <a:pt x="8551" y="16974"/>
                  <a:pt x="8995" y="16492"/>
                </a:cubicBezTo>
                <a:cubicBezTo>
                  <a:pt x="15381" y="8512"/>
                  <a:pt x="15381" y="8512"/>
                  <a:pt x="15381" y="8512"/>
                </a:cubicBezTo>
                <a:cubicBezTo>
                  <a:pt x="16158" y="7549"/>
                  <a:pt x="17435" y="7549"/>
                  <a:pt x="18213" y="8512"/>
                </a:cubicBezTo>
                <a:cubicBezTo>
                  <a:pt x="18990" y="9544"/>
                  <a:pt x="18990" y="11126"/>
                  <a:pt x="18213" y="12090"/>
                </a:cubicBezTo>
                <a:cubicBezTo>
                  <a:pt x="12160" y="19656"/>
                  <a:pt x="12160" y="19656"/>
                  <a:pt x="12160" y="19656"/>
                </a:cubicBezTo>
                <a:cubicBezTo>
                  <a:pt x="12937" y="20619"/>
                  <a:pt x="14215" y="20619"/>
                  <a:pt x="14992" y="19656"/>
                </a:cubicBezTo>
                <a:cubicBezTo>
                  <a:pt x="19656" y="13878"/>
                  <a:pt x="19656" y="13878"/>
                  <a:pt x="19656" y="13878"/>
                </a:cubicBezTo>
                <a:cubicBezTo>
                  <a:pt x="21211" y="11883"/>
                  <a:pt x="21211" y="8719"/>
                  <a:pt x="19656" y="6793"/>
                </a:cubicBezTo>
                <a:cubicBezTo>
                  <a:pt x="18046" y="4798"/>
                  <a:pt x="15492" y="4798"/>
                  <a:pt x="13937" y="6793"/>
                </a:cubicBezTo>
                <a:lnTo>
                  <a:pt x="7718" y="14566"/>
                </a:lnTo>
                <a:close/>
                <a:moveTo>
                  <a:pt x="6830" y="13878"/>
                </a:moveTo>
                <a:cubicBezTo>
                  <a:pt x="13215" y="5898"/>
                  <a:pt x="13215" y="5898"/>
                  <a:pt x="13215" y="5898"/>
                </a:cubicBezTo>
                <a:cubicBezTo>
                  <a:pt x="13604" y="5417"/>
                  <a:pt x="13604" y="4591"/>
                  <a:pt x="13215" y="4110"/>
                </a:cubicBezTo>
                <a:cubicBezTo>
                  <a:pt x="12826" y="3628"/>
                  <a:pt x="12160" y="3628"/>
                  <a:pt x="11771" y="4110"/>
                </a:cubicBezTo>
                <a:cubicBezTo>
                  <a:pt x="11716" y="4179"/>
                  <a:pt x="11716" y="4247"/>
                  <a:pt x="11660" y="4316"/>
                </a:cubicBezTo>
                <a:cubicBezTo>
                  <a:pt x="5441" y="12090"/>
                  <a:pt x="5441" y="12090"/>
                  <a:pt x="5441" y="12090"/>
                </a:cubicBezTo>
                <a:cubicBezTo>
                  <a:pt x="4664" y="13053"/>
                  <a:pt x="3387" y="13053"/>
                  <a:pt x="2609" y="12090"/>
                </a:cubicBezTo>
                <a:cubicBezTo>
                  <a:pt x="1777" y="11126"/>
                  <a:pt x="1777" y="9544"/>
                  <a:pt x="2609" y="8512"/>
                </a:cubicBezTo>
                <a:cubicBezTo>
                  <a:pt x="8662" y="946"/>
                  <a:pt x="8662" y="946"/>
                  <a:pt x="8662" y="946"/>
                </a:cubicBezTo>
                <a:cubicBezTo>
                  <a:pt x="7885" y="-17"/>
                  <a:pt x="6607" y="-17"/>
                  <a:pt x="5830" y="946"/>
                </a:cubicBezTo>
                <a:cubicBezTo>
                  <a:pt x="1166" y="6793"/>
                  <a:pt x="1166" y="6793"/>
                  <a:pt x="1166" y="6793"/>
                </a:cubicBezTo>
                <a:cubicBezTo>
                  <a:pt x="-389" y="8719"/>
                  <a:pt x="-389" y="11883"/>
                  <a:pt x="1166" y="13878"/>
                </a:cubicBezTo>
                <a:cubicBezTo>
                  <a:pt x="2721" y="15804"/>
                  <a:pt x="5275" y="15804"/>
                  <a:pt x="6830" y="1387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41" name="Freeform 23"/>
          <p:cNvSpPr/>
          <p:nvPr/>
        </p:nvSpPr>
        <p:spPr>
          <a:xfrm>
            <a:off x="9826625" y="7620000"/>
            <a:ext cx="814647" cy="873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793" h="21073" extrusionOk="0">
                <a:moveTo>
                  <a:pt x="17546" y="16761"/>
                </a:moveTo>
                <a:cubicBezTo>
                  <a:pt x="17266" y="17673"/>
                  <a:pt x="16427" y="18234"/>
                  <a:pt x="15658" y="17953"/>
                </a:cubicBezTo>
                <a:cubicBezTo>
                  <a:pt x="14819" y="17743"/>
                  <a:pt x="14400" y="16831"/>
                  <a:pt x="14680" y="15849"/>
                </a:cubicBezTo>
                <a:cubicBezTo>
                  <a:pt x="14959" y="14938"/>
                  <a:pt x="15868" y="14447"/>
                  <a:pt x="16637" y="14657"/>
                </a:cubicBezTo>
                <a:cubicBezTo>
                  <a:pt x="17406" y="14868"/>
                  <a:pt x="17825" y="15849"/>
                  <a:pt x="17546" y="16761"/>
                </a:cubicBezTo>
                <a:close/>
                <a:moveTo>
                  <a:pt x="14260" y="21039"/>
                </a:moveTo>
                <a:cubicBezTo>
                  <a:pt x="12303" y="20829"/>
                  <a:pt x="10835" y="19145"/>
                  <a:pt x="10485" y="17252"/>
                </a:cubicBezTo>
                <a:cubicBezTo>
                  <a:pt x="10276" y="16060"/>
                  <a:pt x="10485" y="15218"/>
                  <a:pt x="9717" y="14868"/>
                </a:cubicBezTo>
                <a:cubicBezTo>
                  <a:pt x="8388" y="14377"/>
                  <a:pt x="6571" y="15288"/>
                  <a:pt x="4823" y="15078"/>
                </a:cubicBezTo>
                <a:cubicBezTo>
                  <a:pt x="3285" y="14868"/>
                  <a:pt x="2097" y="13675"/>
                  <a:pt x="2027" y="11712"/>
                </a:cubicBezTo>
                <a:cubicBezTo>
                  <a:pt x="2027" y="9888"/>
                  <a:pt x="3355" y="7364"/>
                  <a:pt x="1468" y="6522"/>
                </a:cubicBezTo>
                <a:cubicBezTo>
                  <a:pt x="2237" y="6662"/>
                  <a:pt x="2936" y="6873"/>
                  <a:pt x="3285" y="7574"/>
                </a:cubicBezTo>
                <a:cubicBezTo>
                  <a:pt x="3984" y="9047"/>
                  <a:pt x="2866" y="11922"/>
                  <a:pt x="4124" y="12764"/>
                </a:cubicBezTo>
                <a:cubicBezTo>
                  <a:pt x="4753" y="13114"/>
                  <a:pt x="5872" y="12904"/>
                  <a:pt x="6641" y="12834"/>
                </a:cubicBezTo>
                <a:cubicBezTo>
                  <a:pt x="7550" y="12694"/>
                  <a:pt x="8109" y="12413"/>
                  <a:pt x="8948" y="12483"/>
                </a:cubicBezTo>
                <a:cubicBezTo>
                  <a:pt x="8458" y="11782"/>
                  <a:pt x="7759" y="11642"/>
                  <a:pt x="7200" y="11221"/>
                </a:cubicBezTo>
                <a:cubicBezTo>
                  <a:pt x="6571" y="10730"/>
                  <a:pt x="5662" y="9888"/>
                  <a:pt x="5243" y="9047"/>
                </a:cubicBezTo>
                <a:cubicBezTo>
                  <a:pt x="4474" y="7644"/>
                  <a:pt x="4614" y="4979"/>
                  <a:pt x="3565" y="4068"/>
                </a:cubicBezTo>
                <a:cubicBezTo>
                  <a:pt x="2726" y="3366"/>
                  <a:pt x="1398" y="3366"/>
                  <a:pt x="0" y="3577"/>
                </a:cubicBezTo>
                <a:cubicBezTo>
                  <a:pt x="909" y="2805"/>
                  <a:pt x="3355" y="2665"/>
                  <a:pt x="4264" y="3296"/>
                </a:cubicBezTo>
                <a:cubicBezTo>
                  <a:pt x="5522" y="4208"/>
                  <a:pt x="5243" y="6732"/>
                  <a:pt x="6361" y="7995"/>
                </a:cubicBezTo>
                <a:cubicBezTo>
                  <a:pt x="6850" y="8626"/>
                  <a:pt x="7619" y="8836"/>
                  <a:pt x="8109" y="9047"/>
                </a:cubicBezTo>
                <a:cubicBezTo>
                  <a:pt x="8738" y="9327"/>
                  <a:pt x="9437" y="9538"/>
                  <a:pt x="10416" y="9608"/>
                </a:cubicBezTo>
                <a:cubicBezTo>
                  <a:pt x="11115" y="6522"/>
                  <a:pt x="8668" y="6101"/>
                  <a:pt x="7200" y="4699"/>
                </a:cubicBezTo>
                <a:cubicBezTo>
                  <a:pt x="6082" y="3717"/>
                  <a:pt x="5313" y="2525"/>
                  <a:pt x="5522" y="0"/>
                </a:cubicBezTo>
                <a:cubicBezTo>
                  <a:pt x="5732" y="1332"/>
                  <a:pt x="6012" y="2384"/>
                  <a:pt x="6920" y="3156"/>
                </a:cubicBezTo>
                <a:cubicBezTo>
                  <a:pt x="7550" y="3647"/>
                  <a:pt x="8388" y="3787"/>
                  <a:pt x="9087" y="4138"/>
                </a:cubicBezTo>
                <a:cubicBezTo>
                  <a:pt x="10695" y="5119"/>
                  <a:pt x="12163" y="6592"/>
                  <a:pt x="12652" y="8836"/>
                </a:cubicBezTo>
                <a:cubicBezTo>
                  <a:pt x="13002" y="8696"/>
                  <a:pt x="13212" y="8205"/>
                  <a:pt x="13561" y="7714"/>
                </a:cubicBezTo>
                <a:cubicBezTo>
                  <a:pt x="13911" y="7294"/>
                  <a:pt x="14330" y="6943"/>
                  <a:pt x="14330" y="6312"/>
                </a:cubicBezTo>
                <a:cubicBezTo>
                  <a:pt x="14330" y="5470"/>
                  <a:pt x="13701" y="4769"/>
                  <a:pt x="13212" y="4348"/>
                </a:cubicBezTo>
                <a:cubicBezTo>
                  <a:pt x="11883" y="3296"/>
                  <a:pt x="9507" y="3577"/>
                  <a:pt x="9996" y="771"/>
                </a:cubicBezTo>
                <a:cubicBezTo>
                  <a:pt x="10276" y="1473"/>
                  <a:pt x="10276" y="2244"/>
                  <a:pt x="10835" y="2665"/>
                </a:cubicBezTo>
                <a:cubicBezTo>
                  <a:pt x="11674" y="3226"/>
                  <a:pt x="12932" y="3226"/>
                  <a:pt x="13841" y="3787"/>
                </a:cubicBezTo>
                <a:cubicBezTo>
                  <a:pt x="14680" y="4278"/>
                  <a:pt x="15938" y="5330"/>
                  <a:pt x="15938" y="6803"/>
                </a:cubicBezTo>
                <a:cubicBezTo>
                  <a:pt x="15938" y="8416"/>
                  <a:pt x="14260" y="9047"/>
                  <a:pt x="14959" y="10940"/>
                </a:cubicBezTo>
                <a:cubicBezTo>
                  <a:pt x="16567" y="11361"/>
                  <a:pt x="17406" y="11431"/>
                  <a:pt x="18245" y="12132"/>
                </a:cubicBezTo>
                <a:cubicBezTo>
                  <a:pt x="21600" y="15078"/>
                  <a:pt x="19153" y="21600"/>
                  <a:pt x="14260" y="21039"/>
                </a:cubicBezTo>
                <a:close/>
                <a:moveTo>
                  <a:pt x="18734" y="17112"/>
                </a:moveTo>
                <a:cubicBezTo>
                  <a:pt x="19363" y="15008"/>
                  <a:pt x="18384" y="12764"/>
                  <a:pt x="16497" y="12203"/>
                </a:cubicBezTo>
                <a:cubicBezTo>
                  <a:pt x="14680" y="11712"/>
                  <a:pt x="12652" y="12974"/>
                  <a:pt x="12023" y="15078"/>
                </a:cubicBezTo>
                <a:cubicBezTo>
                  <a:pt x="11324" y="17252"/>
                  <a:pt x="12373" y="19426"/>
                  <a:pt x="14190" y="19987"/>
                </a:cubicBezTo>
                <a:cubicBezTo>
                  <a:pt x="16078" y="20548"/>
                  <a:pt x="18105" y="19286"/>
                  <a:pt x="18734" y="171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42" name="Freeform 24"/>
          <p:cNvSpPr/>
          <p:nvPr/>
        </p:nvSpPr>
        <p:spPr>
          <a:xfrm>
            <a:off x="9655175" y="8937625"/>
            <a:ext cx="1152527" cy="685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6132"/>
                </a:moveTo>
                <a:cubicBezTo>
                  <a:pt x="19980" y="7963"/>
                  <a:pt x="19062" y="9519"/>
                  <a:pt x="17982" y="9519"/>
                </a:cubicBezTo>
                <a:cubicBezTo>
                  <a:pt x="16902" y="9519"/>
                  <a:pt x="15984" y="7963"/>
                  <a:pt x="15984" y="6132"/>
                </a:cubicBezTo>
                <a:cubicBezTo>
                  <a:pt x="15984" y="4302"/>
                  <a:pt x="16902" y="2746"/>
                  <a:pt x="17982" y="2746"/>
                </a:cubicBezTo>
                <a:cubicBezTo>
                  <a:pt x="19062" y="2746"/>
                  <a:pt x="19980" y="4302"/>
                  <a:pt x="19980" y="6132"/>
                </a:cubicBezTo>
                <a:close/>
                <a:moveTo>
                  <a:pt x="19170" y="11807"/>
                </a:moveTo>
                <a:cubicBezTo>
                  <a:pt x="16740" y="15376"/>
                  <a:pt x="16740" y="15376"/>
                  <a:pt x="16740" y="15376"/>
                </a:cubicBezTo>
                <a:cubicBezTo>
                  <a:pt x="16794" y="15651"/>
                  <a:pt x="16794" y="15925"/>
                  <a:pt x="16794" y="16200"/>
                </a:cubicBezTo>
                <a:cubicBezTo>
                  <a:pt x="16794" y="19129"/>
                  <a:pt x="15390" y="21600"/>
                  <a:pt x="13608" y="21600"/>
                </a:cubicBezTo>
                <a:cubicBezTo>
                  <a:pt x="12096" y="21600"/>
                  <a:pt x="10800" y="19769"/>
                  <a:pt x="10476" y="17390"/>
                </a:cubicBezTo>
                <a:cubicBezTo>
                  <a:pt x="4536" y="13912"/>
                  <a:pt x="4536" y="13912"/>
                  <a:pt x="4536" y="13912"/>
                </a:cubicBezTo>
                <a:cubicBezTo>
                  <a:pt x="4050" y="14553"/>
                  <a:pt x="3456" y="14919"/>
                  <a:pt x="2808" y="14919"/>
                </a:cubicBezTo>
                <a:cubicBezTo>
                  <a:pt x="1242" y="14919"/>
                  <a:pt x="0" y="12814"/>
                  <a:pt x="0" y="10159"/>
                </a:cubicBezTo>
                <a:cubicBezTo>
                  <a:pt x="0" y="7505"/>
                  <a:pt x="1242" y="5400"/>
                  <a:pt x="2808" y="5400"/>
                </a:cubicBezTo>
                <a:cubicBezTo>
                  <a:pt x="4158" y="5400"/>
                  <a:pt x="5292" y="6956"/>
                  <a:pt x="5562" y="9061"/>
                </a:cubicBezTo>
                <a:cubicBezTo>
                  <a:pt x="11340" y="12447"/>
                  <a:pt x="11340" y="12447"/>
                  <a:pt x="11340" y="12447"/>
                </a:cubicBezTo>
                <a:cubicBezTo>
                  <a:pt x="11880" y="11441"/>
                  <a:pt x="12690" y="10800"/>
                  <a:pt x="13554" y="10800"/>
                </a:cubicBezTo>
                <a:cubicBezTo>
                  <a:pt x="14418" y="6407"/>
                  <a:pt x="14418" y="6407"/>
                  <a:pt x="14418" y="6407"/>
                </a:cubicBezTo>
                <a:cubicBezTo>
                  <a:pt x="14418" y="6315"/>
                  <a:pt x="14418" y="6224"/>
                  <a:pt x="14418" y="6132"/>
                </a:cubicBezTo>
                <a:cubicBezTo>
                  <a:pt x="14418" y="2746"/>
                  <a:pt x="15984" y="0"/>
                  <a:pt x="17982" y="0"/>
                </a:cubicBezTo>
                <a:cubicBezTo>
                  <a:pt x="19980" y="0"/>
                  <a:pt x="21600" y="2746"/>
                  <a:pt x="21600" y="6132"/>
                </a:cubicBezTo>
                <a:cubicBezTo>
                  <a:pt x="21600" y="8786"/>
                  <a:pt x="20574" y="10983"/>
                  <a:pt x="19170" y="11807"/>
                </a:cubicBezTo>
                <a:close/>
                <a:moveTo>
                  <a:pt x="4590" y="8512"/>
                </a:moveTo>
                <a:cubicBezTo>
                  <a:pt x="4266" y="7505"/>
                  <a:pt x="3618" y="6864"/>
                  <a:pt x="2862" y="6864"/>
                </a:cubicBezTo>
                <a:cubicBezTo>
                  <a:pt x="1782" y="6864"/>
                  <a:pt x="864" y="8329"/>
                  <a:pt x="864" y="10159"/>
                </a:cubicBezTo>
                <a:cubicBezTo>
                  <a:pt x="864" y="11990"/>
                  <a:pt x="1782" y="13454"/>
                  <a:pt x="2862" y="13454"/>
                </a:cubicBezTo>
                <a:cubicBezTo>
                  <a:pt x="3078" y="13454"/>
                  <a:pt x="3240" y="13454"/>
                  <a:pt x="3456" y="13363"/>
                </a:cubicBezTo>
                <a:cubicBezTo>
                  <a:pt x="2484" y="12814"/>
                  <a:pt x="2484" y="12814"/>
                  <a:pt x="2484" y="12814"/>
                </a:cubicBezTo>
                <a:cubicBezTo>
                  <a:pt x="1728" y="12081"/>
                  <a:pt x="1458" y="10525"/>
                  <a:pt x="1890" y="9244"/>
                </a:cubicBezTo>
                <a:cubicBezTo>
                  <a:pt x="2268" y="7963"/>
                  <a:pt x="3240" y="7505"/>
                  <a:pt x="3942" y="8146"/>
                </a:cubicBezTo>
                <a:lnTo>
                  <a:pt x="4590" y="8512"/>
                </a:lnTo>
                <a:close/>
                <a:moveTo>
                  <a:pt x="15174" y="6132"/>
                </a:moveTo>
                <a:cubicBezTo>
                  <a:pt x="15174" y="8695"/>
                  <a:pt x="16416" y="10800"/>
                  <a:pt x="17982" y="10800"/>
                </a:cubicBezTo>
                <a:cubicBezTo>
                  <a:pt x="19548" y="10800"/>
                  <a:pt x="20790" y="8695"/>
                  <a:pt x="20790" y="6132"/>
                </a:cubicBezTo>
                <a:cubicBezTo>
                  <a:pt x="20790" y="3478"/>
                  <a:pt x="19548" y="1373"/>
                  <a:pt x="17982" y="1373"/>
                </a:cubicBezTo>
                <a:cubicBezTo>
                  <a:pt x="16416" y="1373"/>
                  <a:pt x="15174" y="3478"/>
                  <a:pt x="15174" y="6132"/>
                </a:cubicBezTo>
                <a:close/>
                <a:moveTo>
                  <a:pt x="15228" y="16658"/>
                </a:moveTo>
                <a:cubicBezTo>
                  <a:pt x="15228" y="14644"/>
                  <a:pt x="14310" y="13088"/>
                  <a:pt x="13122" y="13088"/>
                </a:cubicBezTo>
                <a:cubicBezTo>
                  <a:pt x="12960" y="13088"/>
                  <a:pt x="12798" y="13088"/>
                  <a:pt x="12636" y="13180"/>
                </a:cubicBezTo>
                <a:cubicBezTo>
                  <a:pt x="13824" y="13820"/>
                  <a:pt x="13824" y="13820"/>
                  <a:pt x="13824" y="13820"/>
                </a:cubicBezTo>
                <a:cubicBezTo>
                  <a:pt x="14580" y="14553"/>
                  <a:pt x="14850" y="16108"/>
                  <a:pt x="14472" y="17390"/>
                </a:cubicBezTo>
                <a:cubicBezTo>
                  <a:pt x="14040" y="18671"/>
                  <a:pt x="13122" y="19129"/>
                  <a:pt x="12366" y="18488"/>
                </a:cubicBezTo>
                <a:cubicBezTo>
                  <a:pt x="11070" y="17756"/>
                  <a:pt x="11070" y="17756"/>
                  <a:pt x="11070" y="17756"/>
                </a:cubicBezTo>
                <a:cubicBezTo>
                  <a:pt x="11340" y="19220"/>
                  <a:pt x="12150" y="20227"/>
                  <a:pt x="13122" y="20227"/>
                </a:cubicBezTo>
                <a:cubicBezTo>
                  <a:pt x="14310" y="20227"/>
                  <a:pt x="15228" y="18671"/>
                  <a:pt x="15228" y="1665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43" name="Freeform 25"/>
          <p:cNvSpPr/>
          <p:nvPr/>
        </p:nvSpPr>
        <p:spPr>
          <a:xfrm>
            <a:off x="9744075" y="10071100"/>
            <a:ext cx="97472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7424"/>
                </a:moveTo>
                <a:cubicBezTo>
                  <a:pt x="21600" y="19728"/>
                  <a:pt x="19938" y="21600"/>
                  <a:pt x="17893" y="21600"/>
                </a:cubicBezTo>
                <a:cubicBezTo>
                  <a:pt x="17318" y="21600"/>
                  <a:pt x="17318" y="21600"/>
                  <a:pt x="17318" y="21600"/>
                </a:cubicBezTo>
                <a:cubicBezTo>
                  <a:pt x="15273" y="21600"/>
                  <a:pt x="13612" y="19728"/>
                  <a:pt x="13612" y="17424"/>
                </a:cubicBezTo>
                <a:cubicBezTo>
                  <a:pt x="13612" y="12240"/>
                  <a:pt x="13612" y="12240"/>
                  <a:pt x="13612" y="12240"/>
                </a:cubicBezTo>
                <a:cubicBezTo>
                  <a:pt x="13612" y="11448"/>
                  <a:pt x="13037" y="10800"/>
                  <a:pt x="12334" y="10800"/>
                </a:cubicBezTo>
                <a:cubicBezTo>
                  <a:pt x="7349" y="10800"/>
                  <a:pt x="7349" y="10800"/>
                  <a:pt x="7349" y="10800"/>
                </a:cubicBezTo>
                <a:cubicBezTo>
                  <a:pt x="6646" y="10800"/>
                  <a:pt x="6007" y="11376"/>
                  <a:pt x="6007" y="12168"/>
                </a:cubicBezTo>
                <a:cubicBezTo>
                  <a:pt x="6007" y="12888"/>
                  <a:pt x="6646" y="13608"/>
                  <a:pt x="7349" y="13680"/>
                </a:cubicBezTo>
                <a:cubicBezTo>
                  <a:pt x="8116" y="13680"/>
                  <a:pt x="8116" y="13680"/>
                  <a:pt x="8116" y="13680"/>
                </a:cubicBezTo>
                <a:cubicBezTo>
                  <a:pt x="10161" y="13824"/>
                  <a:pt x="11759" y="15624"/>
                  <a:pt x="11695" y="17784"/>
                </a:cubicBezTo>
                <a:cubicBezTo>
                  <a:pt x="11631" y="19872"/>
                  <a:pt x="9905" y="21600"/>
                  <a:pt x="7924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8936"/>
                  <a:pt x="0" y="18936"/>
                  <a:pt x="0" y="18936"/>
                </a:cubicBezTo>
                <a:cubicBezTo>
                  <a:pt x="7924" y="18936"/>
                  <a:pt x="7924" y="18936"/>
                  <a:pt x="7924" y="18936"/>
                </a:cubicBezTo>
                <a:cubicBezTo>
                  <a:pt x="8627" y="18936"/>
                  <a:pt x="9266" y="18360"/>
                  <a:pt x="9266" y="17640"/>
                </a:cubicBezTo>
                <a:cubicBezTo>
                  <a:pt x="9266" y="16992"/>
                  <a:pt x="8691" y="16416"/>
                  <a:pt x="7988" y="16416"/>
                </a:cubicBezTo>
                <a:cubicBezTo>
                  <a:pt x="7221" y="16344"/>
                  <a:pt x="7221" y="16344"/>
                  <a:pt x="7221" y="16344"/>
                </a:cubicBezTo>
                <a:cubicBezTo>
                  <a:pt x="5240" y="16200"/>
                  <a:pt x="3643" y="14328"/>
                  <a:pt x="3643" y="12168"/>
                </a:cubicBezTo>
                <a:cubicBezTo>
                  <a:pt x="3643" y="9936"/>
                  <a:pt x="5240" y="8136"/>
                  <a:pt x="7285" y="8136"/>
                </a:cubicBezTo>
                <a:cubicBezTo>
                  <a:pt x="12270" y="8136"/>
                  <a:pt x="12270" y="8136"/>
                  <a:pt x="12270" y="8136"/>
                </a:cubicBezTo>
                <a:cubicBezTo>
                  <a:pt x="14315" y="8136"/>
                  <a:pt x="15976" y="9936"/>
                  <a:pt x="15976" y="12240"/>
                </a:cubicBezTo>
                <a:cubicBezTo>
                  <a:pt x="15976" y="17424"/>
                  <a:pt x="15976" y="17424"/>
                  <a:pt x="15976" y="17424"/>
                </a:cubicBezTo>
                <a:cubicBezTo>
                  <a:pt x="15976" y="18216"/>
                  <a:pt x="16551" y="18864"/>
                  <a:pt x="17318" y="18864"/>
                </a:cubicBezTo>
                <a:cubicBezTo>
                  <a:pt x="17893" y="18864"/>
                  <a:pt x="17893" y="18864"/>
                  <a:pt x="17893" y="18864"/>
                </a:cubicBezTo>
                <a:cubicBezTo>
                  <a:pt x="18596" y="18936"/>
                  <a:pt x="19172" y="18216"/>
                  <a:pt x="19172" y="17424"/>
                </a:cubicBezTo>
                <a:cubicBezTo>
                  <a:pt x="19172" y="0"/>
                  <a:pt x="19172" y="0"/>
                  <a:pt x="19172" y="0"/>
                </a:cubicBezTo>
                <a:cubicBezTo>
                  <a:pt x="21344" y="0"/>
                  <a:pt x="21344" y="0"/>
                  <a:pt x="21344" y="0"/>
                </a:cubicBezTo>
                <a:cubicBezTo>
                  <a:pt x="21408" y="0"/>
                  <a:pt x="21472" y="0"/>
                  <a:pt x="21600" y="0"/>
                </a:cubicBezTo>
                <a:lnTo>
                  <a:pt x="21600" y="1742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44" name="Freeform 26"/>
          <p:cNvSpPr/>
          <p:nvPr/>
        </p:nvSpPr>
        <p:spPr>
          <a:xfrm>
            <a:off x="11731337" y="2743200"/>
            <a:ext cx="918288" cy="871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8" h="21553" extrusionOk="0">
                <a:moveTo>
                  <a:pt x="3509" y="144"/>
                </a:moveTo>
                <a:cubicBezTo>
                  <a:pt x="4522" y="0"/>
                  <a:pt x="5534" y="72"/>
                  <a:pt x="6547" y="0"/>
                </a:cubicBezTo>
                <a:cubicBezTo>
                  <a:pt x="5534" y="1363"/>
                  <a:pt x="4657" y="2942"/>
                  <a:pt x="4522" y="4736"/>
                </a:cubicBezTo>
                <a:cubicBezTo>
                  <a:pt x="4184" y="7463"/>
                  <a:pt x="5534" y="10190"/>
                  <a:pt x="7492" y="11841"/>
                </a:cubicBezTo>
                <a:cubicBezTo>
                  <a:pt x="8032" y="12128"/>
                  <a:pt x="7829" y="12845"/>
                  <a:pt x="7829" y="13348"/>
                </a:cubicBezTo>
                <a:cubicBezTo>
                  <a:pt x="7694" y="14639"/>
                  <a:pt x="7492" y="15931"/>
                  <a:pt x="7424" y="17294"/>
                </a:cubicBezTo>
                <a:cubicBezTo>
                  <a:pt x="8977" y="16290"/>
                  <a:pt x="10394" y="15070"/>
                  <a:pt x="11947" y="14209"/>
                </a:cubicBezTo>
                <a:cubicBezTo>
                  <a:pt x="15187" y="14854"/>
                  <a:pt x="18697" y="14424"/>
                  <a:pt x="21464" y="12558"/>
                </a:cubicBezTo>
                <a:cubicBezTo>
                  <a:pt x="21464" y="14065"/>
                  <a:pt x="21464" y="15500"/>
                  <a:pt x="21464" y="17007"/>
                </a:cubicBezTo>
                <a:cubicBezTo>
                  <a:pt x="21532" y="18730"/>
                  <a:pt x="20519" y="20452"/>
                  <a:pt x="19034" y="21169"/>
                </a:cubicBezTo>
                <a:cubicBezTo>
                  <a:pt x="18359" y="21528"/>
                  <a:pt x="17549" y="21600"/>
                  <a:pt x="16807" y="21528"/>
                </a:cubicBezTo>
                <a:cubicBezTo>
                  <a:pt x="12554" y="21528"/>
                  <a:pt x="8302" y="21528"/>
                  <a:pt x="4049" y="21528"/>
                </a:cubicBezTo>
                <a:cubicBezTo>
                  <a:pt x="1889" y="21528"/>
                  <a:pt x="67" y="19519"/>
                  <a:pt x="0" y="17223"/>
                </a:cubicBezTo>
                <a:cubicBezTo>
                  <a:pt x="0" y="13060"/>
                  <a:pt x="67" y="8898"/>
                  <a:pt x="67" y="4736"/>
                </a:cubicBezTo>
                <a:cubicBezTo>
                  <a:pt x="-68" y="2583"/>
                  <a:pt x="1552" y="502"/>
                  <a:pt x="3509" y="144"/>
                </a:cubicBezTo>
                <a:close/>
                <a:moveTo>
                  <a:pt x="9112" y="3014"/>
                </a:moveTo>
                <a:cubicBezTo>
                  <a:pt x="8437" y="3803"/>
                  <a:pt x="7897" y="4880"/>
                  <a:pt x="7897" y="5956"/>
                </a:cubicBezTo>
                <a:cubicBezTo>
                  <a:pt x="7829" y="7535"/>
                  <a:pt x="8639" y="8970"/>
                  <a:pt x="9719" y="9831"/>
                </a:cubicBezTo>
                <a:cubicBezTo>
                  <a:pt x="12082" y="11769"/>
                  <a:pt x="15457" y="11912"/>
                  <a:pt x="18022" y="10334"/>
                </a:cubicBezTo>
                <a:cubicBezTo>
                  <a:pt x="19439" y="9544"/>
                  <a:pt x="20587" y="7965"/>
                  <a:pt x="20654" y="6243"/>
                </a:cubicBezTo>
                <a:cubicBezTo>
                  <a:pt x="20654" y="4664"/>
                  <a:pt x="19844" y="3157"/>
                  <a:pt x="18629" y="2296"/>
                </a:cubicBezTo>
                <a:cubicBezTo>
                  <a:pt x="17347" y="1220"/>
                  <a:pt x="15659" y="789"/>
                  <a:pt x="14039" y="861"/>
                </a:cubicBezTo>
                <a:cubicBezTo>
                  <a:pt x="12217" y="861"/>
                  <a:pt x="10394" y="1650"/>
                  <a:pt x="9112" y="301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45" name="Freeform 27"/>
          <p:cNvSpPr/>
          <p:nvPr/>
        </p:nvSpPr>
        <p:spPr>
          <a:xfrm>
            <a:off x="11906250" y="3962400"/>
            <a:ext cx="5746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28" y="8712"/>
                </a:moveTo>
                <a:cubicBezTo>
                  <a:pt x="21060" y="2088"/>
                  <a:pt x="21060" y="2088"/>
                  <a:pt x="21060" y="2088"/>
                </a:cubicBezTo>
                <a:cubicBezTo>
                  <a:pt x="21060" y="0"/>
                  <a:pt x="21060" y="0"/>
                  <a:pt x="21060" y="0"/>
                </a:cubicBezTo>
                <a:cubicBezTo>
                  <a:pt x="1296" y="0"/>
                  <a:pt x="1296" y="0"/>
                  <a:pt x="1296" y="0"/>
                </a:cubicBezTo>
                <a:cubicBezTo>
                  <a:pt x="1296" y="5184"/>
                  <a:pt x="1296" y="5184"/>
                  <a:pt x="1296" y="5184"/>
                </a:cubicBezTo>
                <a:cubicBezTo>
                  <a:pt x="5292" y="5184"/>
                  <a:pt x="5292" y="5184"/>
                  <a:pt x="5292" y="5184"/>
                </a:cubicBezTo>
                <a:cubicBezTo>
                  <a:pt x="5292" y="2520"/>
                  <a:pt x="5292" y="2520"/>
                  <a:pt x="5292" y="2520"/>
                </a:cubicBezTo>
                <a:cubicBezTo>
                  <a:pt x="14364" y="2520"/>
                  <a:pt x="14364" y="2520"/>
                  <a:pt x="14364" y="2520"/>
                </a:cubicBezTo>
                <a:cubicBezTo>
                  <a:pt x="14904" y="2520"/>
                  <a:pt x="15984" y="2376"/>
                  <a:pt x="15984" y="2376"/>
                </a:cubicBezTo>
                <a:cubicBezTo>
                  <a:pt x="15984" y="2448"/>
                  <a:pt x="15984" y="2448"/>
                  <a:pt x="15984" y="2448"/>
                </a:cubicBezTo>
                <a:cubicBezTo>
                  <a:pt x="15984" y="2448"/>
                  <a:pt x="15228" y="2808"/>
                  <a:pt x="14688" y="3240"/>
                </a:cubicBezTo>
                <a:cubicBezTo>
                  <a:pt x="6804" y="9432"/>
                  <a:pt x="6804" y="9432"/>
                  <a:pt x="6804" y="9432"/>
                </a:cubicBezTo>
                <a:cubicBezTo>
                  <a:pt x="7884" y="11016"/>
                  <a:pt x="7884" y="11016"/>
                  <a:pt x="7884" y="11016"/>
                </a:cubicBezTo>
                <a:cubicBezTo>
                  <a:pt x="8100" y="11016"/>
                  <a:pt x="8964" y="10944"/>
                  <a:pt x="9828" y="10944"/>
                </a:cubicBezTo>
                <a:cubicBezTo>
                  <a:pt x="13716" y="10944"/>
                  <a:pt x="16956" y="12384"/>
                  <a:pt x="16956" y="14904"/>
                </a:cubicBezTo>
                <a:cubicBezTo>
                  <a:pt x="16956" y="17280"/>
                  <a:pt x="13932" y="18936"/>
                  <a:pt x="10368" y="18936"/>
                </a:cubicBezTo>
                <a:cubicBezTo>
                  <a:pt x="5724" y="18936"/>
                  <a:pt x="2484" y="16560"/>
                  <a:pt x="2484" y="16560"/>
                </a:cubicBezTo>
                <a:cubicBezTo>
                  <a:pt x="0" y="18720"/>
                  <a:pt x="0" y="18720"/>
                  <a:pt x="0" y="18720"/>
                </a:cubicBezTo>
                <a:cubicBezTo>
                  <a:pt x="0" y="18720"/>
                  <a:pt x="3888" y="21600"/>
                  <a:pt x="10584" y="21600"/>
                </a:cubicBezTo>
                <a:cubicBezTo>
                  <a:pt x="17280" y="21600"/>
                  <a:pt x="21600" y="18432"/>
                  <a:pt x="21600" y="14760"/>
                </a:cubicBezTo>
                <a:cubicBezTo>
                  <a:pt x="21600" y="10728"/>
                  <a:pt x="16524" y="9000"/>
                  <a:pt x="12528" y="871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46" name="Freeform 28"/>
          <p:cNvSpPr/>
          <p:nvPr/>
        </p:nvSpPr>
        <p:spPr>
          <a:xfrm>
            <a:off x="11614150" y="5229226"/>
            <a:ext cx="1152526" cy="800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02" y="10565"/>
                </a:moveTo>
                <a:cubicBezTo>
                  <a:pt x="19386" y="10565"/>
                  <a:pt x="19170" y="10643"/>
                  <a:pt x="19008" y="10722"/>
                </a:cubicBezTo>
                <a:cubicBezTo>
                  <a:pt x="17874" y="7670"/>
                  <a:pt x="17874" y="7670"/>
                  <a:pt x="17874" y="7670"/>
                </a:cubicBezTo>
                <a:cubicBezTo>
                  <a:pt x="18090" y="7278"/>
                  <a:pt x="18198" y="6809"/>
                  <a:pt x="18198" y="6339"/>
                </a:cubicBezTo>
                <a:cubicBezTo>
                  <a:pt x="18198" y="5087"/>
                  <a:pt x="17550" y="4148"/>
                  <a:pt x="16740" y="4148"/>
                </a:cubicBezTo>
                <a:cubicBezTo>
                  <a:pt x="16200" y="4148"/>
                  <a:pt x="15768" y="4461"/>
                  <a:pt x="15498" y="5009"/>
                </a:cubicBezTo>
                <a:cubicBezTo>
                  <a:pt x="10098" y="2504"/>
                  <a:pt x="10098" y="2504"/>
                  <a:pt x="10098" y="2504"/>
                </a:cubicBezTo>
                <a:cubicBezTo>
                  <a:pt x="10152" y="2426"/>
                  <a:pt x="10152" y="2348"/>
                  <a:pt x="10152" y="2191"/>
                </a:cubicBezTo>
                <a:cubicBezTo>
                  <a:pt x="10152" y="1017"/>
                  <a:pt x="9450" y="0"/>
                  <a:pt x="8640" y="0"/>
                </a:cubicBezTo>
                <a:cubicBezTo>
                  <a:pt x="7776" y="0"/>
                  <a:pt x="7128" y="1017"/>
                  <a:pt x="7128" y="2191"/>
                </a:cubicBezTo>
                <a:cubicBezTo>
                  <a:pt x="7128" y="2348"/>
                  <a:pt x="7128" y="2504"/>
                  <a:pt x="7182" y="2661"/>
                </a:cubicBezTo>
                <a:cubicBezTo>
                  <a:pt x="3780" y="4774"/>
                  <a:pt x="3780" y="4774"/>
                  <a:pt x="3780" y="4774"/>
                </a:cubicBezTo>
                <a:cubicBezTo>
                  <a:pt x="3402" y="3913"/>
                  <a:pt x="2754" y="3365"/>
                  <a:pt x="1998" y="3365"/>
                </a:cubicBezTo>
                <a:cubicBezTo>
                  <a:pt x="918" y="3365"/>
                  <a:pt x="0" y="4696"/>
                  <a:pt x="0" y="6339"/>
                </a:cubicBezTo>
                <a:cubicBezTo>
                  <a:pt x="0" y="7904"/>
                  <a:pt x="918" y="9235"/>
                  <a:pt x="1998" y="9235"/>
                </a:cubicBezTo>
                <a:cubicBezTo>
                  <a:pt x="2376" y="9235"/>
                  <a:pt x="2700" y="9078"/>
                  <a:pt x="3024" y="8843"/>
                </a:cubicBezTo>
                <a:cubicBezTo>
                  <a:pt x="6318" y="14870"/>
                  <a:pt x="6318" y="14870"/>
                  <a:pt x="6318" y="14870"/>
                </a:cubicBezTo>
                <a:cubicBezTo>
                  <a:pt x="6156" y="15417"/>
                  <a:pt x="6048" y="16122"/>
                  <a:pt x="6048" y="16826"/>
                </a:cubicBezTo>
                <a:cubicBezTo>
                  <a:pt x="6048" y="19487"/>
                  <a:pt x="7506" y="21600"/>
                  <a:pt x="9288" y="21600"/>
                </a:cubicBezTo>
                <a:cubicBezTo>
                  <a:pt x="10854" y="21600"/>
                  <a:pt x="12204" y="19957"/>
                  <a:pt x="12474" y="17765"/>
                </a:cubicBezTo>
                <a:cubicBezTo>
                  <a:pt x="12474" y="17765"/>
                  <a:pt x="12474" y="17765"/>
                  <a:pt x="12474" y="17765"/>
                </a:cubicBezTo>
                <a:cubicBezTo>
                  <a:pt x="17820" y="14948"/>
                  <a:pt x="17820" y="14948"/>
                  <a:pt x="17820" y="14948"/>
                </a:cubicBezTo>
                <a:cubicBezTo>
                  <a:pt x="18144" y="15809"/>
                  <a:pt x="18792" y="16435"/>
                  <a:pt x="19602" y="16435"/>
                </a:cubicBezTo>
                <a:cubicBezTo>
                  <a:pt x="20682" y="16435"/>
                  <a:pt x="21600" y="15183"/>
                  <a:pt x="21600" y="13539"/>
                </a:cubicBezTo>
                <a:cubicBezTo>
                  <a:pt x="21600" y="11896"/>
                  <a:pt x="20682" y="10565"/>
                  <a:pt x="19602" y="10565"/>
                </a:cubicBezTo>
                <a:close/>
                <a:moveTo>
                  <a:pt x="3996" y="6809"/>
                </a:moveTo>
                <a:cubicBezTo>
                  <a:pt x="4050" y="6652"/>
                  <a:pt x="4050" y="6574"/>
                  <a:pt x="4050" y="6417"/>
                </a:cubicBezTo>
                <a:cubicBezTo>
                  <a:pt x="7506" y="3678"/>
                  <a:pt x="7506" y="3678"/>
                  <a:pt x="7506" y="3678"/>
                </a:cubicBezTo>
                <a:cubicBezTo>
                  <a:pt x="7776" y="4148"/>
                  <a:pt x="8208" y="4383"/>
                  <a:pt x="8640" y="4383"/>
                </a:cubicBezTo>
                <a:cubicBezTo>
                  <a:pt x="9018" y="4383"/>
                  <a:pt x="9396" y="4148"/>
                  <a:pt x="9666" y="3757"/>
                </a:cubicBezTo>
                <a:cubicBezTo>
                  <a:pt x="10584" y="4226"/>
                  <a:pt x="10584" y="4226"/>
                  <a:pt x="10584" y="4226"/>
                </a:cubicBezTo>
                <a:cubicBezTo>
                  <a:pt x="8478" y="4383"/>
                  <a:pt x="6858" y="6965"/>
                  <a:pt x="6858" y="10017"/>
                </a:cubicBezTo>
                <a:cubicBezTo>
                  <a:pt x="6858" y="10565"/>
                  <a:pt x="6912" y="11113"/>
                  <a:pt x="6966" y="11583"/>
                </a:cubicBezTo>
                <a:lnTo>
                  <a:pt x="3996" y="6809"/>
                </a:lnTo>
                <a:close/>
                <a:moveTo>
                  <a:pt x="7398" y="12991"/>
                </a:moveTo>
                <a:cubicBezTo>
                  <a:pt x="7398" y="12913"/>
                  <a:pt x="7398" y="12913"/>
                  <a:pt x="7398" y="12913"/>
                </a:cubicBezTo>
                <a:cubicBezTo>
                  <a:pt x="7398" y="12991"/>
                  <a:pt x="7398" y="12991"/>
                  <a:pt x="7398" y="12991"/>
                </a:cubicBezTo>
                <a:cubicBezTo>
                  <a:pt x="7398" y="12991"/>
                  <a:pt x="7398" y="12991"/>
                  <a:pt x="7398" y="12991"/>
                </a:cubicBezTo>
                <a:close/>
                <a:moveTo>
                  <a:pt x="11880" y="14009"/>
                </a:moveTo>
                <a:cubicBezTo>
                  <a:pt x="11286" y="12835"/>
                  <a:pt x="10368" y="12130"/>
                  <a:pt x="9288" y="12130"/>
                </a:cubicBezTo>
                <a:cubicBezTo>
                  <a:pt x="8964" y="12130"/>
                  <a:pt x="8640" y="12209"/>
                  <a:pt x="8370" y="12287"/>
                </a:cubicBezTo>
                <a:cubicBezTo>
                  <a:pt x="8046" y="11661"/>
                  <a:pt x="7884" y="10878"/>
                  <a:pt x="7884" y="10017"/>
                </a:cubicBezTo>
                <a:cubicBezTo>
                  <a:pt x="7884" y="7670"/>
                  <a:pt x="9234" y="5713"/>
                  <a:pt x="10854" y="5713"/>
                </a:cubicBezTo>
                <a:cubicBezTo>
                  <a:pt x="12474" y="5713"/>
                  <a:pt x="13770" y="7670"/>
                  <a:pt x="13770" y="10017"/>
                </a:cubicBezTo>
                <a:cubicBezTo>
                  <a:pt x="13770" y="11817"/>
                  <a:pt x="12960" y="13383"/>
                  <a:pt x="11880" y="14009"/>
                </a:cubicBezTo>
                <a:close/>
                <a:moveTo>
                  <a:pt x="17658" y="12600"/>
                </a:moveTo>
                <a:cubicBezTo>
                  <a:pt x="12798" y="15104"/>
                  <a:pt x="12798" y="15104"/>
                  <a:pt x="12798" y="15104"/>
                </a:cubicBezTo>
                <a:cubicBezTo>
                  <a:pt x="12798" y="15104"/>
                  <a:pt x="12798" y="15104"/>
                  <a:pt x="12798" y="15104"/>
                </a:cubicBezTo>
                <a:cubicBezTo>
                  <a:pt x="14040" y="14087"/>
                  <a:pt x="14850" y="12209"/>
                  <a:pt x="14850" y="10017"/>
                </a:cubicBezTo>
                <a:cubicBezTo>
                  <a:pt x="14850" y="8217"/>
                  <a:pt x="14310" y="6652"/>
                  <a:pt x="13446" y="5635"/>
                </a:cubicBezTo>
                <a:cubicBezTo>
                  <a:pt x="15228" y="6417"/>
                  <a:pt x="15228" y="6417"/>
                  <a:pt x="15228" y="6417"/>
                </a:cubicBezTo>
                <a:cubicBezTo>
                  <a:pt x="15282" y="7591"/>
                  <a:pt x="15930" y="8530"/>
                  <a:pt x="16740" y="8530"/>
                </a:cubicBezTo>
                <a:cubicBezTo>
                  <a:pt x="16848" y="8530"/>
                  <a:pt x="16956" y="8452"/>
                  <a:pt x="17064" y="8452"/>
                </a:cubicBezTo>
                <a:cubicBezTo>
                  <a:pt x="18252" y="11348"/>
                  <a:pt x="18252" y="11348"/>
                  <a:pt x="18252" y="11348"/>
                </a:cubicBezTo>
                <a:cubicBezTo>
                  <a:pt x="17982" y="11661"/>
                  <a:pt x="17766" y="12130"/>
                  <a:pt x="17658" y="12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47" name="Freeform 29"/>
          <p:cNvSpPr/>
          <p:nvPr/>
        </p:nvSpPr>
        <p:spPr>
          <a:xfrm>
            <a:off x="11496675" y="6410326"/>
            <a:ext cx="1387477" cy="8703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32" extrusionOk="0">
                <a:moveTo>
                  <a:pt x="13310" y="12271"/>
                </a:moveTo>
                <a:cubicBezTo>
                  <a:pt x="13220" y="11841"/>
                  <a:pt x="13085" y="11482"/>
                  <a:pt x="12906" y="11123"/>
                </a:cubicBezTo>
                <a:cubicBezTo>
                  <a:pt x="13310" y="10692"/>
                  <a:pt x="13623" y="10405"/>
                  <a:pt x="13623" y="10405"/>
                </a:cubicBezTo>
                <a:cubicBezTo>
                  <a:pt x="17208" y="7033"/>
                  <a:pt x="17208" y="7033"/>
                  <a:pt x="17208" y="7033"/>
                </a:cubicBezTo>
                <a:cubicBezTo>
                  <a:pt x="17163" y="6817"/>
                  <a:pt x="17119" y="6602"/>
                  <a:pt x="17119" y="6387"/>
                </a:cubicBezTo>
                <a:cubicBezTo>
                  <a:pt x="17119" y="5239"/>
                  <a:pt x="17701" y="4306"/>
                  <a:pt x="18463" y="4306"/>
                </a:cubicBezTo>
                <a:cubicBezTo>
                  <a:pt x="19180" y="4306"/>
                  <a:pt x="19763" y="5239"/>
                  <a:pt x="19763" y="6387"/>
                </a:cubicBezTo>
                <a:cubicBezTo>
                  <a:pt x="19763" y="7535"/>
                  <a:pt x="19180" y="8468"/>
                  <a:pt x="18463" y="8468"/>
                </a:cubicBezTo>
                <a:cubicBezTo>
                  <a:pt x="18149" y="8468"/>
                  <a:pt x="17880" y="8324"/>
                  <a:pt x="17656" y="8037"/>
                </a:cubicBezTo>
                <a:cubicBezTo>
                  <a:pt x="16850" y="8898"/>
                  <a:pt x="15729" y="9975"/>
                  <a:pt x="14027" y="11553"/>
                </a:cubicBezTo>
                <a:lnTo>
                  <a:pt x="13310" y="12271"/>
                </a:lnTo>
                <a:close/>
                <a:moveTo>
                  <a:pt x="13892" y="17079"/>
                </a:moveTo>
                <a:cubicBezTo>
                  <a:pt x="13758" y="17151"/>
                  <a:pt x="13623" y="17294"/>
                  <a:pt x="13534" y="17438"/>
                </a:cubicBezTo>
                <a:cubicBezTo>
                  <a:pt x="13489" y="17366"/>
                  <a:pt x="13354" y="17294"/>
                  <a:pt x="13354" y="17294"/>
                </a:cubicBezTo>
                <a:cubicBezTo>
                  <a:pt x="13265" y="17151"/>
                  <a:pt x="13130" y="17079"/>
                  <a:pt x="12772" y="16720"/>
                </a:cubicBezTo>
                <a:cubicBezTo>
                  <a:pt x="12593" y="17007"/>
                  <a:pt x="12413" y="17294"/>
                  <a:pt x="12189" y="17510"/>
                </a:cubicBezTo>
                <a:cubicBezTo>
                  <a:pt x="12772" y="18084"/>
                  <a:pt x="12772" y="18084"/>
                  <a:pt x="12772" y="18084"/>
                </a:cubicBezTo>
                <a:cubicBezTo>
                  <a:pt x="12772" y="18084"/>
                  <a:pt x="13041" y="18299"/>
                  <a:pt x="13130" y="18443"/>
                </a:cubicBezTo>
                <a:cubicBezTo>
                  <a:pt x="13130" y="18586"/>
                  <a:pt x="13085" y="18658"/>
                  <a:pt x="13085" y="18801"/>
                </a:cubicBezTo>
                <a:cubicBezTo>
                  <a:pt x="13085" y="18945"/>
                  <a:pt x="13085" y="19160"/>
                  <a:pt x="13130" y="19304"/>
                </a:cubicBezTo>
                <a:cubicBezTo>
                  <a:pt x="13310" y="20237"/>
                  <a:pt x="13892" y="20811"/>
                  <a:pt x="14475" y="20524"/>
                </a:cubicBezTo>
                <a:cubicBezTo>
                  <a:pt x="14788" y="20452"/>
                  <a:pt x="15012" y="20165"/>
                  <a:pt x="15147" y="19734"/>
                </a:cubicBezTo>
                <a:cubicBezTo>
                  <a:pt x="15237" y="19447"/>
                  <a:pt x="15281" y="19160"/>
                  <a:pt x="15281" y="18873"/>
                </a:cubicBezTo>
                <a:cubicBezTo>
                  <a:pt x="15281" y="18658"/>
                  <a:pt x="15281" y="18514"/>
                  <a:pt x="15237" y="18371"/>
                </a:cubicBezTo>
                <a:cubicBezTo>
                  <a:pt x="15057" y="17438"/>
                  <a:pt x="14475" y="16864"/>
                  <a:pt x="13892" y="17079"/>
                </a:cubicBezTo>
                <a:close/>
                <a:moveTo>
                  <a:pt x="12861" y="13563"/>
                </a:moveTo>
                <a:cubicBezTo>
                  <a:pt x="12682" y="11553"/>
                  <a:pt x="11427" y="10190"/>
                  <a:pt x="9949" y="10405"/>
                </a:cubicBezTo>
                <a:cubicBezTo>
                  <a:pt x="8470" y="10692"/>
                  <a:pt x="7394" y="12486"/>
                  <a:pt x="7573" y="14496"/>
                </a:cubicBezTo>
                <a:cubicBezTo>
                  <a:pt x="7708" y="16505"/>
                  <a:pt x="9007" y="17868"/>
                  <a:pt x="10441" y="17581"/>
                </a:cubicBezTo>
                <a:cubicBezTo>
                  <a:pt x="11920" y="17366"/>
                  <a:pt x="12996" y="15500"/>
                  <a:pt x="12861" y="13563"/>
                </a:cubicBezTo>
                <a:close/>
                <a:moveTo>
                  <a:pt x="19987" y="11625"/>
                </a:moveTo>
                <a:cubicBezTo>
                  <a:pt x="19225" y="11625"/>
                  <a:pt x="18598" y="12486"/>
                  <a:pt x="18418" y="13563"/>
                </a:cubicBezTo>
                <a:cubicBezTo>
                  <a:pt x="16895" y="13563"/>
                  <a:pt x="15192" y="13491"/>
                  <a:pt x="13489" y="13491"/>
                </a:cubicBezTo>
                <a:cubicBezTo>
                  <a:pt x="13489" y="13635"/>
                  <a:pt x="13489" y="13850"/>
                  <a:pt x="13489" y="13993"/>
                </a:cubicBezTo>
                <a:cubicBezTo>
                  <a:pt x="13489" y="14280"/>
                  <a:pt x="13444" y="14567"/>
                  <a:pt x="13399" y="14854"/>
                </a:cubicBezTo>
                <a:cubicBezTo>
                  <a:pt x="15147" y="14783"/>
                  <a:pt x="16850" y="14783"/>
                  <a:pt x="18373" y="14711"/>
                </a:cubicBezTo>
                <a:cubicBezTo>
                  <a:pt x="18508" y="15931"/>
                  <a:pt x="19180" y="16864"/>
                  <a:pt x="19987" y="16864"/>
                </a:cubicBezTo>
                <a:cubicBezTo>
                  <a:pt x="20883" y="16864"/>
                  <a:pt x="21600" y="15716"/>
                  <a:pt x="21600" y="14209"/>
                </a:cubicBezTo>
                <a:cubicBezTo>
                  <a:pt x="21600" y="12773"/>
                  <a:pt x="20883" y="11625"/>
                  <a:pt x="19987" y="11625"/>
                </a:cubicBezTo>
                <a:close/>
                <a:moveTo>
                  <a:pt x="7618" y="17007"/>
                </a:moveTo>
                <a:cubicBezTo>
                  <a:pt x="7529" y="16792"/>
                  <a:pt x="7439" y="16649"/>
                  <a:pt x="7349" y="16433"/>
                </a:cubicBezTo>
                <a:cubicBezTo>
                  <a:pt x="6677" y="17079"/>
                  <a:pt x="6139" y="17653"/>
                  <a:pt x="5646" y="18084"/>
                </a:cubicBezTo>
                <a:cubicBezTo>
                  <a:pt x="5422" y="17725"/>
                  <a:pt x="5064" y="17510"/>
                  <a:pt x="4750" y="17581"/>
                </a:cubicBezTo>
                <a:cubicBezTo>
                  <a:pt x="4437" y="17581"/>
                  <a:pt x="4123" y="17797"/>
                  <a:pt x="3899" y="18227"/>
                </a:cubicBezTo>
                <a:cubicBezTo>
                  <a:pt x="3675" y="18586"/>
                  <a:pt x="3540" y="19088"/>
                  <a:pt x="3540" y="19662"/>
                </a:cubicBezTo>
                <a:cubicBezTo>
                  <a:pt x="3585" y="20739"/>
                  <a:pt x="4168" y="21600"/>
                  <a:pt x="4840" y="21528"/>
                </a:cubicBezTo>
                <a:cubicBezTo>
                  <a:pt x="5512" y="21528"/>
                  <a:pt x="6050" y="20595"/>
                  <a:pt x="6050" y="19519"/>
                </a:cubicBezTo>
                <a:cubicBezTo>
                  <a:pt x="6050" y="19447"/>
                  <a:pt x="6050" y="19447"/>
                  <a:pt x="6050" y="19447"/>
                </a:cubicBezTo>
                <a:cubicBezTo>
                  <a:pt x="6050" y="19375"/>
                  <a:pt x="6005" y="19232"/>
                  <a:pt x="6005" y="19088"/>
                </a:cubicBezTo>
                <a:cubicBezTo>
                  <a:pt x="6050" y="19017"/>
                  <a:pt x="6946" y="18227"/>
                  <a:pt x="7842" y="17366"/>
                </a:cubicBezTo>
                <a:cubicBezTo>
                  <a:pt x="7753" y="17223"/>
                  <a:pt x="7708" y="17151"/>
                  <a:pt x="7618" y="17007"/>
                </a:cubicBezTo>
                <a:close/>
                <a:moveTo>
                  <a:pt x="2958" y="7965"/>
                </a:moveTo>
                <a:cubicBezTo>
                  <a:pt x="3182" y="8181"/>
                  <a:pt x="3451" y="8324"/>
                  <a:pt x="3720" y="8252"/>
                </a:cubicBezTo>
                <a:cubicBezTo>
                  <a:pt x="3854" y="8181"/>
                  <a:pt x="3988" y="8037"/>
                  <a:pt x="4078" y="7894"/>
                </a:cubicBezTo>
                <a:cubicBezTo>
                  <a:pt x="4168" y="7965"/>
                  <a:pt x="5378" y="9472"/>
                  <a:pt x="5378" y="9472"/>
                </a:cubicBezTo>
                <a:cubicBezTo>
                  <a:pt x="7349" y="11912"/>
                  <a:pt x="7349" y="11912"/>
                  <a:pt x="7349" y="11912"/>
                </a:cubicBezTo>
                <a:cubicBezTo>
                  <a:pt x="7349" y="11912"/>
                  <a:pt x="7349" y="11912"/>
                  <a:pt x="7349" y="11912"/>
                </a:cubicBezTo>
                <a:cubicBezTo>
                  <a:pt x="7484" y="11553"/>
                  <a:pt x="7663" y="11195"/>
                  <a:pt x="7887" y="10908"/>
                </a:cubicBezTo>
                <a:cubicBezTo>
                  <a:pt x="7842" y="10836"/>
                  <a:pt x="7842" y="10836"/>
                  <a:pt x="7842" y="10836"/>
                </a:cubicBezTo>
                <a:cubicBezTo>
                  <a:pt x="6095" y="8683"/>
                  <a:pt x="5064" y="7607"/>
                  <a:pt x="4481" y="7033"/>
                </a:cubicBezTo>
                <a:cubicBezTo>
                  <a:pt x="4481" y="6889"/>
                  <a:pt x="4526" y="6746"/>
                  <a:pt x="4526" y="6674"/>
                </a:cubicBezTo>
                <a:cubicBezTo>
                  <a:pt x="4481" y="6315"/>
                  <a:pt x="4481" y="6315"/>
                  <a:pt x="4481" y="6315"/>
                </a:cubicBezTo>
                <a:cubicBezTo>
                  <a:pt x="4392" y="5454"/>
                  <a:pt x="3854" y="4951"/>
                  <a:pt x="3316" y="5095"/>
                </a:cubicBezTo>
                <a:cubicBezTo>
                  <a:pt x="3047" y="5167"/>
                  <a:pt x="2823" y="5382"/>
                  <a:pt x="2689" y="5741"/>
                </a:cubicBezTo>
                <a:cubicBezTo>
                  <a:pt x="2554" y="6028"/>
                  <a:pt x="2510" y="6315"/>
                  <a:pt x="2510" y="6674"/>
                </a:cubicBezTo>
                <a:cubicBezTo>
                  <a:pt x="2510" y="6746"/>
                  <a:pt x="2510" y="6889"/>
                  <a:pt x="2510" y="6961"/>
                </a:cubicBezTo>
                <a:cubicBezTo>
                  <a:pt x="2599" y="7391"/>
                  <a:pt x="2734" y="7750"/>
                  <a:pt x="2958" y="7965"/>
                </a:cubicBezTo>
                <a:close/>
                <a:moveTo>
                  <a:pt x="10038" y="6028"/>
                </a:moveTo>
                <a:cubicBezTo>
                  <a:pt x="10038" y="6961"/>
                  <a:pt x="9993" y="8181"/>
                  <a:pt x="9993" y="9329"/>
                </a:cubicBezTo>
                <a:cubicBezTo>
                  <a:pt x="10128" y="9329"/>
                  <a:pt x="10262" y="9329"/>
                  <a:pt x="10397" y="9329"/>
                </a:cubicBezTo>
                <a:cubicBezTo>
                  <a:pt x="10531" y="9329"/>
                  <a:pt x="10666" y="9329"/>
                  <a:pt x="10800" y="9329"/>
                </a:cubicBezTo>
                <a:cubicBezTo>
                  <a:pt x="10755" y="8181"/>
                  <a:pt x="10755" y="6961"/>
                  <a:pt x="10755" y="6028"/>
                </a:cubicBezTo>
                <a:cubicBezTo>
                  <a:pt x="11651" y="5741"/>
                  <a:pt x="12279" y="4521"/>
                  <a:pt x="12279" y="3086"/>
                </a:cubicBezTo>
                <a:cubicBezTo>
                  <a:pt x="12279" y="1363"/>
                  <a:pt x="11427" y="0"/>
                  <a:pt x="10397" y="0"/>
                </a:cubicBezTo>
                <a:cubicBezTo>
                  <a:pt x="9321" y="0"/>
                  <a:pt x="8470" y="1363"/>
                  <a:pt x="8470" y="3086"/>
                </a:cubicBezTo>
                <a:cubicBezTo>
                  <a:pt x="8470" y="4521"/>
                  <a:pt x="9142" y="5741"/>
                  <a:pt x="10038" y="6028"/>
                </a:cubicBezTo>
                <a:close/>
                <a:moveTo>
                  <a:pt x="6946" y="13993"/>
                </a:moveTo>
                <a:cubicBezTo>
                  <a:pt x="6946" y="13778"/>
                  <a:pt x="6946" y="13635"/>
                  <a:pt x="6991" y="13491"/>
                </a:cubicBezTo>
                <a:cubicBezTo>
                  <a:pt x="5467" y="13491"/>
                  <a:pt x="4033" y="13563"/>
                  <a:pt x="2823" y="13563"/>
                </a:cubicBezTo>
                <a:cubicBezTo>
                  <a:pt x="2689" y="12558"/>
                  <a:pt x="2106" y="11769"/>
                  <a:pt x="1434" y="11769"/>
                </a:cubicBezTo>
                <a:cubicBezTo>
                  <a:pt x="627" y="11769"/>
                  <a:pt x="0" y="12773"/>
                  <a:pt x="0" y="13993"/>
                </a:cubicBezTo>
                <a:cubicBezTo>
                  <a:pt x="0" y="15285"/>
                  <a:pt x="627" y="16290"/>
                  <a:pt x="1434" y="16290"/>
                </a:cubicBezTo>
                <a:cubicBezTo>
                  <a:pt x="2061" y="16290"/>
                  <a:pt x="2554" y="15644"/>
                  <a:pt x="2778" y="14711"/>
                </a:cubicBezTo>
                <a:cubicBezTo>
                  <a:pt x="3988" y="14783"/>
                  <a:pt x="5467" y="14783"/>
                  <a:pt x="6946" y="14783"/>
                </a:cubicBezTo>
                <a:cubicBezTo>
                  <a:pt x="6946" y="14567"/>
                  <a:pt x="6946" y="14280"/>
                  <a:pt x="6946" y="1399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48" name="Freeform 30"/>
          <p:cNvSpPr/>
          <p:nvPr/>
        </p:nvSpPr>
        <p:spPr>
          <a:xfrm>
            <a:off x="11918950" y="7620000"/>
            <a:ext cx="5492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56" y="17640"/>
                </a:moveTo>
                <a:cubicBezTo>
                  <a:pt x="13187" y="17424"/>
                  <a:pt x="12619" y="17064"/>
                  <a:pt x="12505" y="16704"/>
                </a:cubicBezTo>
                <a:cubicBezTo>
                  <a:pt x="12278" y="16416"/>
                  <a:pt x="12278" y="15696"/>
                  <a:pt x="12278" y="14400"/>
                </a:cubicBezTo>
                <a:cubicBezTo>
                  <a:pt x="12278" y="8856"/>
                  <a:pt x="12278" y="8856"/>
                  <a:pt x="12278" y="8856"/>
                </a:cubicBezTo>
                <a:cubicBezTo>
                  <a:pt x="20236" y="8856"/>
                  <a:pt x="20236" y="8856"/>
                  <a:pt x="20236" y="8856"/>
                </a:cubicBezTo>
                <a:cubicBezTo>
                  <a:pt x="20236" y="5040"/>
                  <a:pt x="20236" y="5040"/>
                  <a:pt x="20236" y="5040"/>
                </a:cubicBezTo>
                <a:cubicBezTo>
                  <a:pt x="12278" y="5040"/>
                  <a:pt x="12278" y="5040"/>
                  <a:pt x="12278" y="5040"/>
                </a:cubicBezTo>
                <a:cubicBezTo>
                  <a:pt x="12278" y="0"/>
                  <a:pt x="12278" y="0"/>
                  <a:pt x="12278" y="0"/>
                </a:cubicBezTo>
                <a:cubicBezTo>
                  <a:pt x="7389" y="0"/>
                  <a:pt x="7389" y="0"/>
                  <a:pt x="7389" y="0"/>
                </a:cubicBezTo>
                <a:cubicBezTo>
                  <a:pt x="7162" y="1152"/>
                  <a:pt x="6707" y="2016"/>
                  <a:pt x="6139" y="2736"/>
                </a:cubicBezTo>
                <a:cubicBezTo>
                  <a:pt x="5571" y="3528"/>
                  <a:pt x="4775" y="4104"/>
                  <a:pt x="3865" y="4608"/>
                </a:cubicBezTo>
                <a:cubicBezTo>
                  <a:pt x="2842" y="5112"/>
                  <a:pt x="1364" y="5544"/>
                  <a:pt x="0" y="5832"/>
                </a:cubicBezTo>
                <a:cubicBezTo>
                  <a:pt x="0" y="8856"/>
                  <a:pt x="0" y="8856"/>
                  <a:pt x="0" y="8856"/>
                </a:cubicBezTo>
                <a:cubicBezTo>
                  <a:pt x="4661" y="8856"/>
                  <a:pt x="4661" y="8856"/>
                  <a:pt x="4661" y="8856"/>
                </a:cubicBezTo>
                <a:cubicBezTo>
                  <a:pt x="4661" y="16416"/>
                  <a:pt x="4661" y="16416"/>
                  <a:pt x="4661" y="16416"/>
                </a:cubicBezTo>
                <a:cubicBezTo>
                  <a:pt x="4661" y="17424"/>
                  <a:pt x="4775" y="18216"/>
                  <a:pt x="5116" y="18720"/>
                </a:cubicBezTo>
                <a:cubicBezTo>
                  <a:pt x="5457" y="19224"/>
                  <a:pt x="6025" y="19728"/>
                  <a:pt x="6935" y="20160"/>
                </a:cubicBezTo>
                <a:cubicBezTo>
                  <a:pt x="7731" y="20664"/>
                  <a:pt x="8754" y="21024"/>
                  <a:pt x="10004" y="21240"/>
                </a:cubicBezTo>
                <a:cubicBezTo>
                  <a:pt x="11255" y="21528"/>
                  <a:pt x="12164" y="21600"/>
                  <a:pt x="13756" y="21600"/>
                </a:cubicBezTo>
                <a:cubicBezTo>
                  <a:pt x="15120" y="21600"/>
                  <a:pt x="16371" y="21528"/>
                  <a:pt x="17621" y="21384"/>
                </a:cubicBezTo>
                <a:cubicBezTo>
                  <a:pt x="18758" y="21168"/>
                  <a:pt x="20122" y="20880"/>
                  <a:pt x="21600" y="20448"/>
                </a:cubicBezTo>
                <a:cubicBezTo>
                  <a:pt x="21600" y="17064"/>
                  <a:pt x="21600" y="17064"/>
                  <a:pt x="21600" y="17064"/>
                </a:cubicBezTo>
                <a:cubicBezTo>
                  <a:pt x="19895" y="17712"/>
                  <a:pt x="18076" y="18072"/>
                  <a:pt x="16371" y="18072"/>
                </a:cubicBezTo>
                <a:cubicBezTo>
                  <a:pt x="15347" y="18072"/>
                  <a:pt x="14552" y="17928"/>
                  <a:pt x="13756" y="1764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49" name="Freeform 31"/>
          <p:cNvSpPr/>
          <p:nvPr/>
        </p:nvSpPr>
        <p:spPr>
          <a:xfrm>
            <a:off x="11861800" y="8851900"/>
            <a:ext cx="64452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36" y="16200"/>
                </a:moveTo>
                <a:cubicBezTo>
                  <a:pt x="10800" y="16200"/>
                  <a:pt x="10800" y="16200"/>
                  <a:pt x="10800" y="16200"/>
                </a:cubicBezTo>
                <a:cubicBezTo>
                  <a:pt x="9836" y="16200"/>
                  <a:pt x="8968" y="15912"/>
                  <a:pt x="8293" y="15408"/>
                </a:cubicBezTo>
                <a:cubicBezTo>
                  <a:pt x="7618" y="14904"/>
                  <a:pt x="7232" y="14256"/>
                  <a:pt x="7232" y="13536"/>
                </a:cubicBezTo>
                <a:cubicBezTo>
                  <a:pt x="7232" y="11592"/>
                  <a:pt x="7232" y="11592"/>
                  <a:pt x="7232" y="11592"/>
                </a:cubicBezTo>
                <a:cubicBezTo>
                  <a:pt x="17454" y="11592"/>
                  <a:pt x="17454" y="11592"/>
                  <a:pt x="17454" y="11592"/>
                </a:cubicBezTo>
                <a:cubicBezTo>
                  <a:pt x="18321" y="11592"/>
                  <a:pt x="19093" y="11376"/>
                  <a:pt x="19768" y="10872"/>
                </a:cubicBezTo>
                <a:cubicBezTo>
                  <a:pt x="20443" y="10368"/>
                  <a:pt x="20732" y="9792"/>
                  <a:pt x="20732" y="9144"/>
                </a:cubicBezTo>
                <a:cubicBezTo>
                  <a:pt x="20732" y="8424"/>
                  <a:pt x="20443" y="7848"/>
                  <a:pt x="19768" y="7344"/>
                </a:cubicBezTo>
                <a:cubicBezTo>
                  <a:pt x="19093" y="6840"/>
                  <a:pt x="18321" y="6624"/>
                  <a:pt x="17454" y="6624"/>
                </a:cubicBezTo>
                <a:cubicBezTo>
                  <a:pt x="7232" y="6624"/>
                  <a:pt x="7232" y="6624"/>
                  <a:pt x="7232" y="6624"/>
                </a:cubicBezTo>
                <a:cubicBezTo>
                  <a:pt x="7232" y="2736"/>
                  <a:pt x="7232" y="2736"/>
                  <a:pt x="7232" y="2736"/>
                </a:cubicBezTo>
                <a:cubicBezTo>
                  <a:pt x="7232" y="1944"/>
                  <a:pt x="6846" y="1296"/>
                  <a:pt x="6171" y="792"/>
                </a:cubicBezTo>
                <a:cubicBezTo>
                  <a:pt x="5496" y="288"/>
                  <a:pt x="4629" y="0"/>
                  <a:pt x="3664" y="0"/>
                </a:cubicBezTo>
                <a:cubicBezTo>
                  <a:pt x="2604" y="0"/>
                  <a:pt x="1832" y="288"/>
                  <a:pt x="1061" y="792"/>
                </a:cubicBezTo>
                <a:cubicBezTo>
                  <a:pt x="386" y="1296"/>
                  <a:pt x="0" y="1944"/>
                  <a:pt x="0" y="2736"/>
                </a:cubicBezTo>
                <a:cubicBezTo>
                  <a:pt x="0" y="13536"/>
                  <a:pt x="0" y="13536"/>
                  <a:pt x="0" y="13536"/>
                </a:cubicBezTo>
                <a:cubicBezTo>
                  <a:pt x="0" y="15768"/>
                  <a:pt x="1061" y="17640"/>
                  <a:pt x="3182" y="19224"/>
                </a:cubicBezTo>
                <a:cubicBezTo>
                  <a:pt x="5304" y="20808"/>
                  <a:pt x="7811" y="21600"/>
                  <a:pt x="10800" y="21600"/>
                </a:cubicBezTo>
                <a:cubicBezTo>
                  <a:pt x="17936" y="21600"/>
                  <a:pt x="17936" y="21600"/>
                  <a:pt x="17936" y="21600"/>
                </a:cubicBezTo>
                <a:cubicBezTo>
                  <a:pt x="18996" y="21600"/>
                  <a:pt x="19768" y="21312"/>
                  <a:pt x="20539" y="20808"/>
                </a:cubicBezTo>
                <a:cubicBezTo>
                  <a:pt x="21214" y="20304"/>
                  <a:pt x="21600" y="19656"/>
                  <a:pt x="21600" y="18936"/>
                </a:cubicBezTo>
                <a:cubicBezTo>
                  <a:pt x="21600" y="18144"/>
                  <a:pt x="21214" y="17496"/>
                  <a:pt x="20539" y="16992"/>
                </a:cubicBezTo>
                <a:cubicBezTo>
                  <a:pt x="19768" y="16488"/>
                  <a:pt x="18900" y="16200"/>
                  <a:pt x="17936" y="16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50" name="Freeform 32"/>
          <p:cNvSpPr/>
          <p:nvPr/>
        </p:nvSpPr>
        <p:spPr>
          <a:xfrm>
            <a:off x="11563350" y="10061575"/>
            <a:ext cx="1254127" cy="8709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7847" extrusionOk="0">
                <a:moveTo>
                  <a:pt x="19172" y="7914"/>
                </a:moveTo>
                <a:cubicBezTo>
                  <a:pt x="20361" y="7795"/>
                  <a:pt x="21204" y="7140"/>
                  <a:pt x="21501" y="6248"/>
                </a:cubicBezTo>
                <a:cubicBezTo>
                  <a:pt x="21055" y="6545"/>
                  <a:pt x="19717" y="6902"/>
                  <a:pt x="18974" y="6545"/>
                </a:cubicBezTo>
                <a:cubicBezTo>
                  <a:pt x="18925" y="6367"/>
                  <a:pt x="18875" y="6188"/>
                  <a:pt x="18826" y="5950"/>
                </a:cubicBezTo>
                <a:cubicBezTo>
                  <a:pt x="18281" y="3451"/>
                  <a:pt x="16299" y="1428"/>
                  <a:pt x="14268" y="1666"/>
                </a:cubicBezTo>
                <a:cubicBezTo>
                  <a:pt x="14417" y="1607"/>
                  <a:pt x="14615" y="1547"/>
                  <a:pt x="14763" y="1428"/>
                </a:cubicBezTo>
                <a:cubicBezTo>
                  <a:pt x="15011" y="1369"/>
                  <a:pt x="16299" y="1071"/>
                  <a:pt x="16101" y="536"/>
                </a:cubicBezTo>
                <a:cubicBezTo>
                  <a:pt x="15952" y="60"/>
                  <a:pt x="14317" y="893"/>
                  <a:pt x="14020" y="1012"/>
                </a:cubicBezTo>
                <a:cubicBezTo>
                  <a:pt x="14417" y="833"/>
                  <a:pt x="15061" y="536"/>
                  <a:pt x="15160" y="0"/>
                </a:cubicBezTo>
                <a:cubicBezTo>
                  <a:pt x="14516" y="60"/>
                  <a:pt x="13921" y="417"/>
                  <a:pt x="13475" y="952"/>
                </a:cubicBezTo>
                <a:cubicBezTo>
                  <a:pt x="13624" y="714"/>
                  <a:pt x="13772" y="476"/>
                  <a:pt x="13772" y="179"/>
                </a:cubicBezTo>
                <a:cubicBezTo>
                  <a:pt x="12138" y="1428"/>
                  <a:pt x="11196" y="3987"/>
                  <a:pt x="10404" y="6426"/>
                </a:cubicBezTo>
                <a:cubicBezTo>
                  <a:pt x="9809" y="5712"/>
                  <a:pt x="9264" y="5177"/>
                  <a:pt x="8769" y="4879"/>
                </a:cubicBezTo>
                <a:cubicBezTo>
                  <a:pt x="7431" y="3987"/>
                  <a:pt x="5796" y="3035"/>
                  <a:pt x="3220" y="1904"/>
                </a:cubicBezTo>
                <a:cubicBezTo>
                  <a:pt x="3171" y="2916"/>
                  <a:pt x="3666" y="4284"/>
                  <a:pt x="5103" y="5177"/>
                </a:cubicBezTo>
                <a:cubicBezTo>
                  <a:pt x="4756" y="5117"/>
                  <a:pt x="4211" y="5236"/>
                  <a:pt x="3765" y="5355"/>
                </a:cubicBezTo>
                <a:cubicBezTo>
                  <a:pt x="3963" y="6545"/>
                  <a:pt x="4558" y="7498"/>
                  <a:pt x="6193" y="7974"/>
                </a:cubicBezTo>
                <a:cubicBezTo>
                  <a:pt x="5450" y="8033"/>
                  <a:pt x="5053" y="8212"/>
                  <a:pt x="4706" y="8628"/>
                </a:cubicBezTo>
                <a:cubicBezTo>
                  <a:pt x="5053" y="9461"/>
                  <a:pt x="5846" y="10413"/>
                  <a:pt x="7332" y="10235"/>
                </a:cubicBezTo>
                <a:cubicBezTo>
                  <a:pt x="5697" y="11068"/>
                  <a:pt x="6688" y="12674"/>
                  <a:pt x="8026" y="12436"/>
                </a:cubicBezTo>
                <a:cubicBezTo>
                  <a:pt x="5747" y="15293"/>
                  <a:pt x="2081" y="15055"/>
                  <a:pt x="0" y="12674"/>
                </a:cubicBezTo>
                <a:cubicBezTo>
                  <a:pt x="5450" y="21600"/>
                  <a:pt x="17240" y="17970"/>
                  <a:pt x="19024" y="9402"/>
                </a:cubicBezTo>
                <a:cubicBezTo>
                  <a:pt x="20361" y="9402"/>
                  <a:pt x="21105" y="8807"/>
                  <a:pt x="21600" y="8212"/>
                </a:cubicBezTo>
                <a:cubicBezTo>
                  <a:pt x="20857" y="8390"/>
                  <a:pt x="19717" y="8212"/>
                  <a:pt x="19172" y="791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51" name="Freeform 33"/>
          <p:cNvSpPr/>
          <p:nvPr/>
        </p:nvSpPr>
        <p:spPr>
          <a:xfrm>
            <a:off x="13630276" y="2746375"/>
            <a:ext cx="1038227" cy="8699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380" y="12384"/>
                </a:moveTo>
                <a:cubicBezTo>
                  <a:pt x="19260" y="12384"/>
                  <a:pt x="21600" y="9648"/>
                  <a:pt x="21600" y="6192"/>
                </a:cubicBezTo>
                <a:cubicBezTo>
                  <a:pt x="21600" y="2736"/>
                  <a:pt x="19260" y="0"/>
                  <a:pt x="16380" y="0"/>
                </a:cubicBezTo>
                <a:cubicBezTo>
                  <a:pt x="13800" y="0"/>
                  <a:pt x="11640" y="2304"/>
                  <a:pt x="11220" y="5256"/>
                </a:cubicBezTo>
                <a:cubicBezTo>
                  <a:pt x="11100" y="5256"/>
                  <a:pt x="11100" y="5256"/>
                  <a:pt x="11100" y="5256"/>
                </a:cubicBezTo>
                <a:cubicBezTo>
                  <a:pt x="10680" y="2304"/>
                  <a:pt x="8520" y="0"/>
                  <a:pt x="5940" y="0"/>
                </a:cubicBezTo>
                <a:cubicBezTo>
                  <a:pt x="3060" y="0"/>
                  <a:pt x="720" y="2736"/>
                  <a:pt x="720" y="6192"/>
                </a:cubicBezTo>
                <a:cubicBezTo>
                  <a:pt x="720" y="9576"/>
                  <a:pt x="3000" y="12312"/>
                  <a:pt x="5820" y="12384"/>
                </a:cubicBezTo>
                <a:cubicBezTo>
                  <a:pt x="5820" y="12384"/>
                  <a:pt x="5820" y="12384"/>
                  <a:pt x="5820" y="12384"/>
                </a:cubicBezTo>
                <a:cubicBezTo>
                  <a:pt x="6000" y="12384"/>
                  <a:pt x="6000" y="12384"/>
                  <a:pt x="6000" y="12384"/>
                </a:cubicBezTo>
                <a:cubicBezTo>
                  <a:pt x="6000" y="14544"/>
                  <a:pt x="6000" y="14544"/>
                  <a:pt x="6000" y="14544"/>
                </a:cubicBezTo>
                <a:cubicBezTo>
                  <a:pt x="0" y="12600"/>
                  <a:pt x="0" y="12600"/>
                  <a:pt x="0" y="12600"/>
                </a:cubicBezTo>
                <a:cubicBezTo>
                  <a:pt x="0" y="20808"/>
                  <a:pt x="0" y="20808"/>
                  <a:pt x="0" y="20808"/>
                </a:cubicBezTo>
                <a:cubicBezTo>
                  <a:pt x="6000" y="18720"/>
                  <a:pt x="6000" y="18720"/>
                  <a:pt x="6000" y="18720"/>
                </a:cubicBezTo>
                <a:cubicBezTo>
                  <a:pt x="6000" y="21600"/>
                  <a:pt x="6000" y="21600"/>
                  <a:pt x="6000" y="21600"/>
                </a:cubicBezTo>
                <a:cubicBezTo>
                  <a:pt x="14760" y="21600"/>
                  <a:pt x="14760" y="21600"/>
                  <a:pt x="14760" y="21600"/>
                </a:cubicBezTo>
                <a:cubicBezTo>
                  <a:pt x="12180" y="12384"/>
                  <a:pt x="12180" y="12384"/>
                  <a:pt x="12180" y="12384"/>
                </a:cubicBezTo>
                <a:cubicBezTo>
                  <a:pt x="16380" y="12384"/>
                  <a:pt x="16380" y="12384"/>
                  <a:pt x="16380" y="12384"/>
                </a:cubicBezTo>
                <a:cubicBezTo>
                  <a:pt x="16380" y="12384"/>
                  <a:pt x="16380" y="12384"/>
                  <a:pt x="16380" y="12384"/>
                </a:cubicBezTo>
                <a:close/>
                <a:moveTo>
                  <a:pt x="5940" y="7920"/>
                </a:moveTo>
                <a:cubicBezTo>
                  <a:pt x="5100" y="7920"/>
                  <a:pt x="4440" y="7128"/>
                  <a:pt x="4440" y="6192"/>
                </a:cubicBezTo>
                <a:cubicBezTo>
                  <a:pt x="4440" y="5256"/>
                  <a:pt x="5100" y="4464"/>
                  <a:pt x="5940" y="4464"/>
                </a:cubicBezTo>
                <a:cubicBezTo>
                  <a:pt x="6720" y="4464"/>
                  <a:pt x="7380" y="5256"/>
                  <a:pt x="7380" y="6192"/>
                </a:cubicBezTo>
                <a:cubicBezTo>
                  <a:pt x="7380" y="7128"/>
                  <a:pt x="6720" y="7920"/>
                  <a:pt x="5940" y="7920"/>
                </a:cubicBezTo>
                <a:close/>
                <a:moveTo>
                  <a:pt x="15060" y="6192"/>
                </a:moveTo>
                <a:cubicBezTo>
                  <a:pt x="15060" y="5256"/>
                  <a:pt x="15720" y="4464"/>
                  <a:pt x="16500" y="4464"/>
                </a:cubicBezTo>
                <a:cubicBezTo>
                  <a:pt x="17340" y="4464"/>
                  <a:pt x="18000" y="5256"/>
                  <a:pt x="18000" y="6192"/>
                </a:cubicBezTo>
                <a:cubicBezTo>
                  <a:pt x="18000" y="7128"/>
                  <a:pt x="17340" y="7920"/>
                  <a:pt x="16500" y="7920"/>
                </a:cubicBezTo>
                <a:cubicBezTo>
                  <a:pt x="15720" y="7920"/>
                  <a:pt x="15060" y="7128"/>
                  <a:pt x="15060" y="619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52" name="Freeform 34"/>
          <p:cNvSpPr/>
          <p:nvPr/>
        </p:nvSpPr>
        <p:spPr>
          <a:xfrm>
            <a:off x="13652500" y="3967903"/>
            <a:ext cx="994833" cy="8707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6" h="21464" extrusionOk="0">
                <a:moveTo>
                  <a:pt x="18372" y="7"/>
                </a:moveTo>
                <a:cubicBezTo>
                  <a:pt x="15393" y="-136"/>
                  <a:pt x="13345" y="1795"/>
                  <a:pt x="12290" y="5800"/>
                </a:cubicBezTo>
                <a:cubicBezTo>
                  <a:pt x="12848" y="5514"/>
                  <a:pt x="13345" y="5371"/>
                  <a:pt x="13903" y="5371"/>
                </a:cubicBezTo>
                <a:cubicBezTo>
                  <a:pt x="14959" y="5371"/>
                  <a:pt x="15455" y="6087"/>
                  <a:pt x="15331" y="7517"/>
                </a:cubicBezTo>
                <a:cubicBezTo>
                  <a:pt x="15269" y="8375"/>
                  <a:pt x="14772" y="9591"/>
                  <a:pt x="13903" y="11236"/>
                </a:cubicBezTo>
                <a:cubicBezTo>
                  <a:pt x="12972" y="12881"/>
                  <a:pt x="12290" y="13668"/>
                  <a:pt x="11855" y="13668"/>
                </a:cubicBezTo>
                <a:cubicBezTo>
                  <a:pt x="11297" y="13668"/>
                  <a:pt x="10738" y="12452"/>
                  <a:pt x="10241" y="9877"/>
                </a:cubicBezTo>
                <a:cubicBezTo>
                  <a:pt x="10117" y="9162"/>
                  <a:pt x="9807" y="7231"/>
                  <a:pt x="9372" y="4227"/>
                </a:cubicBezTo>
                <a:cubicBezTo>
                  <a:pt x="9000" y="1366"/>
                  <a:pt x="8007" y="79"/>
                  <a:pt x="6331" y="222"/>
                </a:cubicBezTo>
                <a:cubicBezTo>
                  <a:pt x="5586" y="365"/>
                  <a:pt x="4531" y="1080"/>
                  <a:pt x="3166" y="2510"/>
                </a:cubicBezTo>
                <a:cubicBezTo>
                  <a:pt x="2110" y="3583"/>
                  <a:pt x="1055" y="4656"/>
                  <a:pt x="0" y="5729"/>
                </a:cubicBezTo>
                <a:cubicBezTo>
                  <a:pt x="993" y="7231"/>
                  <a:pt x="993" y="7231"/>
                  <a:pt x="993" y="7231"/>
                </a:cubicBezTo>
                <a:cubicBezTo>
                  <a:pt x="1986" y="6444"/>
                  <a:pt x="2545" y="6087"/>
                  <a:pt x="2731" y="6087"/>
                </a:cubicBezTo>
                <a:cubicBezTo>
                  <a:pt x="3414" y="6087"/>
                  <a:pt x="4159" y="7374"/>
                  <a:pt x="4779" y="10092"/>
                </a:cubicBezTo>
                <a:cubicBezTo>
                  <a:pt x="5338" y="12524"/>
                  <a:pt x="5959" y="14955"/>
                  <a:pt x="6517" y="17387"/>
                </a:cubicBezTo>
                <a:cubicBezTo>
                  <a:pt x="7386" y="20105"/>
                  <a:pt x="8441" y="21464"/>
                  <a:pt x="9683" y="21464"/>
                </a:cubicBezTo>
                <a:cubicBezTo>
                  <a:pt x="11731" y="21464"/>
                  <a:pt x="14214" y="19247"/>
                  <a:pt x="17131" y="14884"/>
                </a:cubicBezTo>
                <a:cubicBezTo>
                  <a:pt x="19924" y="10664"/>
                  <a:pt x="21414" y="7374"/>
                  <a:pt x="21476" y="4942"/>
                </a:cubicBezTo>
                <a:cubicBezTo>
                  <a:pt x="21600" y="1724"/>
                  <a:pt x="20545" y="79"/>
                  <a:pt x="18372" y="7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53" name="Freeform 35"/>
          <p:cNvSpPr/>
          <p:nvPr/>
        </p:nvSpPr>
        <p:spPr>
          <a:xfrm>
            <a:off x="13442950" y="5187950"/>
            <a:ext cx="1416050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74" y="21600"/>
                </a:moveTo>
                <a:cubicBezTo>
                  <a:pt x="5323" y="21600"/>
                  <a:pt x="5323" y="21600"/>
                  <a:pt x="5323" y="21600"/>
                </a:cubicBezTo>
                <a:cubicBezTo>
                  <a:pt x="0" y="0"/>
                  <a:pt x="0" y="0"/>
                  <a:pt x="0" y="0"/>
                </a:cubicBezTo>
                <a:cubicBezTo>
                  <a:pt x="4575" y="0"/>
                  <a:pt x="4575" y="0"/>
                  <a:pt x="4575" y="0"/>
                </a:cubicBezTo>
                <a:cubicBezTo>
                  <a:pt x="7743" y="14112"/>
                  <a:pt x="7743" y="14112"/>
                  <a:pt x="7743" y="14112"/>
                </a:cubicBezTo>
                <a:cubicBezTo>
                  <a:pt x="10866" y="0"/>
                  <a:pt x="10866" y="0"/>
                  <a:pt x="10866" y="0"/>
                </a:cubicBezTo>
                <a:cubicBezTo>
                  <a:pt x="15309" y="0"/>
                  <a:pt x="15309" y="0"/>
                  <a:pt x="15309" y="0"/>
                </a:cubicBezTo>
                <a:lnTo>
                  <a:pt x="10074" y="21600"/>
                </a:lnTo>
                <a:close/>
                <a:moveTo>
                  <a:pt x="21600" y="3672"/>
                </a:moveTo>
                <a:cubicBezTo>
                  <a:pt x="21600" y="1656"/>
                  <a:pt x="20588" y="72"/>
                  <a:pt x="19356" y="72"/>
                </a:cubicBezTo>
                <a:cubicBezTo>
                  <a:pt x="18125" y="72"/>
                  <a:pt x="17113" y="1656"/>
                  <a:pt x="17113" y="3672"/>
                </a:cubicBezTo>
                <a:cubicBezTo>
                  <a:pt x="17113" y="5688"/>
                  <a:pt x="18125" y="7344"/>
                  <a:pt x="19356" y="7344"/>
                </a:cubicBezTo>
                <a:cubicBezTo>
                  <a:pt x="20588" y="7344"/>
                  <a:pt x="21600" y="5688"/>
                  <a:pt x="21600" y="367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54" name="Freeform 36"/>
          <p:cNvSpPr/>
          <p:nvPr/>
        </p:nvSpPr>
        <p:spPr>
          <a:xfrm>
            <a:off x="13569950" y="6400800"/>
            <a:ext cx="1162050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86" y="0"/>
                </a:moveTo>
                <a:cubicBezTo>
                  <a:pt x="10827" y="13176"/>
                  <a:pt x="10827" y="13176"/>
                  <a:pt x="10827" y="13176"/>
                </a:cubicBezTo>
                <a:cubicBezTo>
                  <a:pt x="13721" y="0"/>
                  <a:pt x="13721" y="0"/>
                  <a:pt x="13721" y="0"/>
                </a:cubicBezTo>
                <a:cubicBezTo>
                  <a:pt x="15811" y="0"/>
                  <a:pt x="15811" y="0"/>
                  <a:pt x="15811" y="0"/>
                </a:cubicBezTo>
                <a:cubicBezTo>
                  <a:pt x="20689" y="0"/>
                  <a:pt x="20689" y="0"/>
                  <a:pt x="20689" y="0"/>
                </a:cubicBezTo>
                <a:cubicBezTo>
                  <a:pt x="20689" y="1368"/>
                  <a:pt x="20689" y="1368"/>
                  <a:pt x="20689" y="1368"/>
                </a:cubicBezTo>
                <a:cubicBezTo>
                  <a:pt x="18170" y="8136"/>
                  <a:pt x="18170" y="8136"/>
                  <a:pt x="18170" y="8136"/>
                </a:cubicBezTo>
                <a:cubicBezTo>
                  <a:pt x="19188" y="8640"/>
                  <a:pt x="20153" y="9432"/>
                  <a:pt x="20689" y="10584"/>
                </a:cubicBezTo>
                <a:cubicBezTo>
                  <a:pt x="21225" y="11736"/>
                  <a:pt x="21600" y="13104"/>
                  <a:pt x="21600" y="14688"/>
                </a:cubicBezTo>
                <a:cubicBezTo>
                  <a:pt x="21600" y="16632"/>
                  <a:pt x="21225" y="18288"/>
                  <a:pt x="20474" y="19656"/>
                </a:cubicBezTo>
                <a:cubicBezTo>
                  <a:pt x="19724" y="20952"/>
                  <a:pt x="18759" y="21600"/>
                  <a:pt x="17527" y="21600"/>
                </a:cubicBezTo>
                <a:cubicBezTo>
                  <a:pt x="16562" y="21600"/>
                  <a:pt x="15811" y="21240"/>
                  <a:pt x="15115" y="20448"/>
                </a:cubicBezTo>
                <a:cubicBezTo>
                  <a:pt x="14418" y="19656"/>
                  <a:pt x="13935" y="18576"/>
                  <a:pt x="13614" y="17208"/>
                </a:cubicBezTo>
                <a:cubicBezTo>
                  <a:pt x="15222" y="16344"/>
                  <a:pt x="15222" y="16344"/>
                  <a:pt x="15222" y="16344"/>
                </a:cubicBezTo>
                <a:cubicBezTo>
                  <a:pt x="15436" y="17136"/>
                  <a:pt x="15758" y="17784"/>
                  <a:pt x="16133" y="18288"/>
                </a:cubicBezTo>
                <a:cubicBezTo>
                  <a:pt x="16562" y="18720"/>
                  <a:pt x="16991" y="18936"/>
                  <a:pt x="17527" y="18936"/>
                </a:cubicBezTo>
                <a:cubicBezTo>
                  <a:pt x="18063" y="18936"/>
                  <a:pt x="18545" y="18576"/>
                  <a:pt x="18920" y="17712"/>
                </a:cubicBezTo>
                <a:cubicBezTo>
                  <a:pt x="19295" y="16848"/>
                  <a:pt x="19510" y="15912"/>
                  <a:pt x="19510" y="14688"/>
                </a:cubicBezTo>
                <a:cubicBezTo>
                  <a:pt x="19510" y="13392"/>
                  <a:pt x="19295" y="12024"/>
                  <a:pt x="18920" y="11304"/>
                </a:cubicBezTo>
                <a:cubicBezTo>
                  <a:pt x="18438" y="10440"/>
                  <a:pt x="17687" y="9648"/>
                  <a:pt x="16669" y="9648"/>
                </a:cubicBezTo>
                <a:cubicBezTo>
                  <a:pt x="15275" y="9648"/>
                  <a:pt x="15275" y="9648"/>
                  <a:pt x="15275" y="9648"/>
                </a:cubicBezTo>
                <a:cubicBezTo>
                  <a:pt x="15275" y="9144"/>
                  <a:pt x="15275" y="9144"/>
                  <a:pt x="15275" y="9144"/>
                </a:cubicBezTo>
                <a:cubicBezTo>
                  <a:pt x="18652" y="2448"/>
                  <a:pt x="18652" y="2448"/>
                  <a:pt x="18652" y="2448"/>
                </a:cubicBezTo>
                <a:cubicBezTo>
                  <a:pt x="15275" y="2448"/>
                  <a:pt x="15275" y="2448"/>
                  <a:pt x="15275" y="2448"/>
                </a:cubicBezTo>
                <a:cubicBezTo>
                  <a:pt x="15115" y="2448"/>
                  <a:pt x="15115" y="2448"/>
                  <a:pt x="15115" y="2448"/>
                </a:cubicBezTo>
                <a:cubicBezTo>
                  <a:pt x="11041" y="20520"/>
                  <a:pt x="11041" y="20520"/>
                  <a:pt x="11041" y="20520"/>
                </a:cubicBezTo>
                <a:cubicBezTo>
                  <a:pt x="10827" y="20520"/>
                  <a:pt x="10827" y="20520"/>
                  <a:pt x="10827" y="20520"/>
                </a:cubicBezTo>
                <a:cubicBezTo>
                  <a:pt x="7879" y="7128"/>
                  <a:pt x="7879" y="7128"/>
                  <a:pt x="7879" y="7128"/>
                </a:cubicBezTo>
                <a:cubicBezTo>
                  <a:pt x="4931" y="20520"/>
                  <a:pt x="4931" y="20520"/>
                  <a:pt x="4931" y="20520"/>
                </a:cubicBezTo>
                <a:cubicBezTo>
                  <a:pt x="4717" y="20520"/>
                  <a:pt x="4717" y="20520"/>
                  <a:pt x="4717" y="20520"/>
                </a:cubicBezTo>
                <a:cubicBezTo>
                  <a:pt x="0" y="0"/>
                  <a:pt x="0" y="0"/>
                  <a:pt x="0" y="0"/>
                </a:cubicBezTo>
                <a:cubicBezTo>
                  <a:pt x="2037" y="0"/>
                  <a:pt x="2037" y="0"/>
                  <a:pt x="2037" y="0"/>
                </a:cubicBezTo>
                <a:cubicBezTo>
                  <a:pt x="4931" y="13176"/>
                  <a:pt x="4931" y="13176"/>
                  <a:pt x="4931" y="13176"/>
                </a:cubicBezTo>
                <a:cubicBezTo>
                  <a:pt x="6861" y="4320"/>
                  <a:pt x="6861" y="4320"/>
                  <a:pt x="6861" y="4320"/>
                </a:cubicBezTo>
                <a:cubicBezTo>
                  <a:pt x="5896" y="0"/>
                  <a:pt x="5896" y="0"/>
                  <a:pt x="5896" y="0"/>
                </a:cubicBezTo>
                <a:lnTo>
                  <a:pt x="7986" y="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55" name="Freeform 37"/>
          <p:cNvSpPr/>
          <p:nvPr/>
        </p:nvSpPr>
        <p:spPr>
          <a:xfrm>
            <a:off x="13716000" y="7632700"/>
            <a:ext cx="866776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512"/>
                </a:moveTo>
                <a:cubicBezTo>
                  <a:pt x="21600" y="16344"/>
                  <a:pt x="16848" y="21024"/>
                  <a:pt x="11016" y="21024"/>
                </a:cubicBezTo>
                <a:cubicBezTo>
                  <a:pt x="9144" y="21024"/>
                  <a:pt x="7416" y="20592"/>
                  <a:pt x="5904" y="19728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944" y="15984"/>
                  <a:pt x="1944" y="15984"/>
                  <a:pt x="1944" y="15984"/>
                </a:cubicBezTo>
                <a:cubicBezTo>
                  <a:pt x="936" y="14400"/>
                  <a:pt x="360" y="12528"/>
                  <a:pt x="360" y="10512"/>
                </a:cubicBezTo>
                <a:cubicBezTo>
                  <a:pt x="360" y="4680"/>
                  <a:pt x="5112" y="0"/>
                  <a:pt x="11016" y="0"/>
                </a:cubicBezTo>
                <a:cubicBezTo>
                  <a:pt x="16848" y="0"/>
                  <a:pt x="21600" y="4680"/>
                  <a:pt x="21600" y="10512"/>
                </a:cubicBezTo>
                <a:close/>
                <a:moveTo>
                  <a:pt x="11016" y="1656"/>
                </a:moveTo>
                <a:cubicBezTo>
                  <a:pt x="6048" y="1656"/>
                  <a:pt x="2088" y="5616"/>
                  <a:pt x="2088" y="10512"/>
                </a:cubicBezTo>
                <a:cubicBezTo>
                  <a:pt x="2088" y="12456"/>
                  <a:pt x="2736" y="14256"/>
                  <a:pt x="3744" y="15696"/>
                </a:cubicBezTo>
                <a:cubicBezTo>
                  <a:pt x="2664" y="19008"/>
                  <a:pt x="2664" y="19008"/>
                  <a:pt x="2664" y="19008"/>
                </a:cubicBezTo>
                <a:cubicBezTo>
                  <a:pt x="6120" y="17928"/>
                  <a:pt x="6120" y="17928"/>
                  <a:pt x="6120" y="17928"/>
                </a:cubicBezTo>
                <a:cubicBezTo>
                  <a:pt x="7488" y="18864"/>
                  <a:pt x="9216" y="19368"/>
                  <a:pt x="11016" y="19368"/>
                </a:cubicBezTo>
                <a:cubicBezTo>
                  <a:pt x="15912" y="19368"/>
                  <a:pt x="19944" y="15408"/>
                  <a:pt x="19944" y="10512"/>
                </a:cubicBezTo>
                <a:cubicBezTo>
                  <a:pt x="19944" y="5616"/>
                  <a:pt x="15912" y="1656"/>
                  <a:pt x="11016" y="1656"/>
                </a:cubicBezTo>
                <a:close/>
                <a:moveTo>
                  <a:pt x="16344" y="12960"/>
                </a:moveTo>
                <a:cubicBezTo>
                  <a:pt x="16272" y="12816"/>
                  <a:pt x="16128" y="12744"/>
                  <a:pt x="15840" y="12672"/>
                </a:cubicBezTo>
                <a:cubicBezTo>
                  <a:pt x="15624" y="12528"/>
                  <a:pt x="14328" y="11880"/>
                  <a:pt x="14112" y="11808"/>
                </a:cubicBezTo>
                <a:cubicBezTo>
                  <a:pt x="13824" y="11736"/>
                  <a:pt x="13680" y="11664"/>
                  <a:pt x="13464" y="11952"/>
                </a:cubicBezTo>
                <a:cubicBezTo>
                  <a:pt x="13320" y="12168"/>
                  <a:pt x="12816" y="12744"/>
                  <a:pt x="12672" y="12960"/>
                </a:cubicBezTo>
                <a:cubicBezTo>
                  <a:pt x="12528" y="13104"/>
                  <a:pt x="12384" y="13104"/>
                  <a:pt x="12096" y="13032"/>
                </a:cubicBezTo>
                <a:cubicBezTo>
                  <a:pt x="11880" y="12888"/>
                  <a:pt x="11016" y="12600"/>
                  <a:pt x="10008" y="11736"/>
                </a:cubicBezTo>
                <a:cubicBezTo>
                  <a:pt x="9216" y="11016"/>
                  <a:pt x="8712" y="10224"/>
                  <a:pt x="8568" y="9936"/>
                </a:cubicBezTo>
                <a:cubicBezTo>
                  <a:pt x="8424" y="9720"/>
                  <a:pt x="8568" y="9576"/>
                  <a:pt x="8712" y="9432"/>
                </a:cubicBezTo>
                <a:cubicBezTo>
                  <a:pt x="8784" y="9288"/>
                  <a:pt x="8928" y="9144"/>
                  <a:pt x="9072" y="9000"/>
                </a:cubicBezTo>
                <a:cubicBezTo>
                  <a:pt x="9216" y="8784"/>
                  <a:pt x="9216" y="8712"/>
                  <a:pt x="9360" y="8568"/>
                </a:cubicBezTo>
                <a:cubicBezTo>
                  <a:pt x="9432" y="8352"/>
                  <a:pt x="9360" y="8208"/>
                  <a:pt x="9288" y="8064"/>
                </a:cubicBezTo>
                <a:cubicBezTo>
                  <a:pt x="9216" y="7992"/>
                  <a:pt x="8712" y="6696"/>
                  <a:pt x="8496" y="6192"/>
                </a:cubicBezTo>
                <a:cubicBezTo>
                  <a:pt x="8280" y="5688"/>
                  <a:pt x="8064" y="5760"/>
                  <a:pt x="7920" y="5760"/>
                </a:cubicBezTo>
                <a:cubicBezTo>
                  <a:pt x="7776" y="5760"/>
                  <a:pt x="7632" y="5688"/>
                  <a:pt x="7416" y="5688"/>
                </a:cubicBezTo>
                <a:cubicBezTo>
                  <a:pt x="7272" y="5688"/>
                  <a:pt x="6984" y="5760"/>
                  <a:pt x="6768" y="6048"/>
                </a:cubicBezTo>
                <a:cubicBezTo>
                  <a:pt x="6480" y="6264"/>
                  <a:pt x="5832" y="6912"/>
                  <a:pt x="5832" y="8208"/>
                </a:cubicBezTo>
                <a:cubicBezTo>
                  <a:pt x="5832" y="9432"/>
                  <a:pt x="6768" y="10656"/>
                  <a:pt x="6912" y="10872"/>
                </a:cubicBezTo>
                <a:cubicBezTo>
                  <a:pt x="6984" y="11016"/>
                  <a:pt x="8712" y="13752"/>
                  <a:pt x="11304" y="14760"/>
                </a:cubicBezTo>
                <a:cubicBezTo>
                  <a:pt x="13968" y="15768"/>
                  <a:pt x="13968" y="15408"/>
                  <a:pt x="14472" y="15408"/>
                </a:cubicBezTo>
                <a:cubicBezTo>
                  <a:pt x="14904" y="15336"/>
                  <a:pt x="15984" y="14760"/>
                  <a:pt x="16200" y="14184"/>
                </a:cubicBezTo>
                <a:cubicBezTo>
                  <a:pt x="16416" y="13536"/>
                  <a:pt x="16416" y="13032"/>
                  <a:pt x="16344" y="129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56" name="Freeform 38"/>
          <p:cNvSpPr/>
          <p:nvPr/>
        </p:nvSpPr>
        <p:spPr>
          <a:xfrm>
            <a:off x="13630276" y="8915400"/>
            <a:ext cx="1038227" cy="7267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28" extrusionOk="0">
                <a:moveTo>
                  <a:pt x="21600" y="0"/>
                </a:moveTo>
                <a:cubicBezTo>
                  <a:pt x="21600" y="0"/>
                  <a:pt x="18240" y="0"/>
                  <a:pt x="17100" y="0"/>
                </a:cubicBezTo>
                <a:cubicBezTo>
                  <a:pt x="16800" y="84"/>
                  <a:pt x="16800" y="84"/>
                  <a:pt x="16800" y="84"/>
                </a:cubicBezTo>
                <a:cubicBezTo>
                  <a:pt x="16800" y="675"/>
                  <a:pt x="16800" y="675"/>
                  <a:pt x="16800" y="675"/>
                </a:cubicBezTo>
                <a:cubicBezTo>
                  <a:pt x="16800" y="759"/>
                  <a:pt x="16980" y="844"/>
                  <a:pt x="16980" y="844"/>
                </a:cubicBezTo>
                <a:cubicBezTo>
                  <a:pt x="17040" y="928"/>
                  <a:pt x="17160" y="928"/>
                  <a:pt x="17160" y="928"/>
                </a:cubicBezTo>
                <a:cubicBezTo>
                  <a:pt x="17580" y="928"/>
                  <a:pt x="17580" y="928"/>
                  <a:pt x="17580" y="928"/>
                </a:cubicBezTo>
                <a:cubicBezTo>
                  <a:pt x="18060" y="1012"/>
                  <a:pt x="18180" y="1097"/>
                  <a:pt x="18360" y="1350"/>
                </a:cubicBezTo>
                <a:cubicBezTo>
                  <a:pt x="18540" y="1603"/>
                  <a:pt x="18600" y="2025"/>
                  <a:pt x="18420" y="2616"/>
                </a:cubicBezTo>
                <a:cubicBezTo>
                  <a:pt x="14520" y="17128"/>
                  <a:pt x="14520" y="17128"/>
                  <a:pt x="14520" y="17128"/>
                </a:cubicBezTo>
                <a:cubicBezTo>
                  <a:pt x="14340" y="17044"/>
                  <a:pt x="14340" y="17044"/>
                  <a:pt x="14340" y="17044"/>
                </a:cubicBezTo>
                <a:cubicBezTo>
                  <a:pt x="11820" y="9112"/>
                  <a:pt x="11820" y="9112"/>
                  <a:pt x="11820" y="9112"/>
                </a:cubicBezTo>
                <a:cubicBezTo>
                  <a:pt x="11880" y="8944"/>
                  <a:pt x="11880" y="8944"/>
                  <a:pt x="11880" y="8944"/>
                </a:cubicBezTo>
                <a:cubicBezTo>
                  <a:pt x="13920" y="2953"/>
                  <a:pt x="13920" y="2953"/>
                  <a:pt x="13920" y="2953"/>
                </a:cubicBezTo>
                <a:cubicBezTo>
                  <a:pt x="14160" y="2362"/>
                  <a:pt x="14400" y="1772"/>
                  <a:pt x="14520" y="1519"/>
                </a:cubicBezTo>
                <a:cubicBezTo>
                  <a:pt x="14760" y="1097"/>
                  <a:pt x="14880" y="1012"/>
                  <a:pt x="15420" y="928"/>
                </a:cubicBezTo>
                <a:cubicBezTo>
                  <a:pt x="15540" y="928"/>
                  <a:pt x="15600" y="844"/>
                  <a:pt x="15600" y="675"/>
                </a:cubicBezTo>
                <a:cubicBezTo>
                  <a:pt x="15600" y="84"/>
                  <a:pt x="15600" y="84"/>
                  <a:pt x="15600" y="84"/>
                </a:cubicBezTo>
                <a:cubicBezTo>
                  <a:pt x="15600" y="0"/>
                  <a:pt x="15600" y="0"/>
                  <a:pt x="15600" y="0"/>
                </a:cubicBezTo>
                <a:cubicBezTo>
                  <a:pt x="15600" y="0"/>
                  <a:pt x="13140" y="0"/>
                  <a:pt x="12000" y="0"/>
                </a:cubicBezTo>
                <a:cubicBezTo>
                  <a:pt x="12000" y="84"/>
                  <a:pt x="12000" y="84"/>
                  <a:pt x="12000" y="84"/>
                </a:cubicBezTo>
                <a:cubicBezTo>
                  <a:pt x="12000" y="675"/>
                  <a:pt x="12000" y="675"/>
                  <a:pt x="12000" y="675"/>
                </a:cubicBezTo>
                <a:cubicBezTo>
                  <a:pt x="12000" y="759"/>
                  <a:pt x="12000" y="844"/>
                  <a:pt x="12000" y="844"/>
                </a:cubicBezTo>
                <a:cubicBezTo>
                  <a:pt x="12060" y="928"/>
                  <a:pt x="12060" y="928"/>
                  <a:pt x="12120" y="928"/>
                </a:cubicBezTo>
                <a:cubicBezTo>
                  <a:pt x="12300" y="928"/>
                  <a:pt x="12300" y="928"/>
                  <a:pt x="12300" y="928"/>
                </a:cubicBezTo>
                <a:cubicBezTo>
                  <a:pt x="12720" y="1012"/>
                  <a:pt x="12960" y="1181"/>
                  <a:pt x="13020" y="1266"/>
                </a:cubicBezTo>
                <a:cubicBezTo>
                  <a:pt x="13140" y="1519"/>
                  <a:pt x="13140" y="1687"/>
                  <a:pt x="12900" y="2616"/>
                </a:cubicBezTo>
                <a:cubicBezTo>
                  <a:pt x="11340" y="7509"/>
                  <a:pt x="11340" y="7509"/>
                  <a:pt x="11340" y="7509"/>
                </a:cubicBezTo>
                <a:cubicBezTo>
                  <a:pt x="9900" y="2953"/>
                  <a:pt x="9900" y="2953"/>
                  <a:pt x="9900" y="2953"/>
                </a:cubicBezTo>
                <a:cubicBezTo>
                  <a:pt x="9420" y="1519"/>
                  <a:pt x="9300" y="1097"/>
                  <a:pt x="10020" y="1012"/>
                </a:cubicBezTo>
                <a:cubicBezTo>
                  <a:pt x="10200" y="928"/>
                  <a:pt x="10200" y="928"/>
                  <a:pt x="10200" y="928"/>
                </a:cubicBezTo>
                <a:cubicBezTo>
                  <a:pt x="10320" y="928"/>
                  <a:pt x="10320" y="844"/>
                  <a:pt x="10320" y="675"/>
                </a:cubicBezTo>
                <a:cubicBezTo>
                  <a:pt x="10320" y="84"/>
                  <a:pt x="10320" y="84"/>
                  <a:pt x="10320" y="84"/>
                </a:cubicBezTo>
                <a:cubicBezTo>
                  <a:pt x="10320" y="0"/>
                  <a:pt x="10320" y="0"/>
                  <a:pt x="10320" y="0"/>
                </a:cubicBezTo>
                <a:cubicBezTo>
                  <a:pt x="10320" y="0"/>
                  <a:pt x="7680" y="0"/>
                  <a:pt x="6480" y="0"/>
                </a:cubicBezTo>
                <a:cubicBezTo>
                  <a:pt x="6480" y="84"/>
                  <a:pt x="6480" y="84"/>
                  <a:pt x="6480" y="84"/>
                </a:cubicBezTo>
                <a:cubicBezTo>
                  <a:pt x="6480" y="759"/>
                  <a:pt x="6480" y="759"/>
                  <a:pt x="6480" y="759"/>
                </a:cubicBezTo>
                <a:cubicBezTo>
                  <a:pt x="6480" y="844"/>
                  <a:pt x="6600" y="928"/>
                  <a:pt x="6780" y="928"/>
                </a:cubicBezTo>
                <a:cubicBezTo>
                  <a:pt x="7440" y="1097"/>
                  <a:pt x="7440" y="1181"/>
                  <a:pt x="8040" y="3206"/>
                </a:cubicBezTo>
                <a:cubicBezTo>
                  <a:pt x="8160" y="3459"/>
                  <a:pt x="8460" y="4387"/>
                  <a:pt x="8460" y="4387"/>
                </a:cubicBezTo>
                <a:cubicBezTo>
                  <a:pt x="9960" y="8944"/>
                  <a:pt x="9960" y="8944"/>
                  <a:pt x="9960" y="8944"/>
                </a:cubicBezTo>
                <a:cubicBezTo>
                  <a:pt x="9960" y="8944"/>
                  <a:pt x="10140" y="9450"/>
                  <a:pt x="10380" y="10378"/>
                </a:cubicBezTo>
                <a:cubicBezTo>
                  <a:pt x="8220" y="17044"/>
                  <a:pt x="8220" y="17044"/>
                  <a:pt x="8220" y="17044"/>
                </a:cubicBezTo>
                <a:cubicBezTo>
                  <a:pt x="8100" y="17044"/>
                  <a:pt x="8100" y="17044"/>
                  <a:pt x="8100" y="17044"/>
                </a:cubicBezTo>
                <a:cubicBezTo>
                  <a:pt x="8100" y="17044"/>
                  <a:pt x="4740" y="6075"/>
                  <a:pt x="3780" y="2447"/>
                </a:cubicBezTo>
                <a:cubicBezTo>
                  <a:pt x="3660" y="2025"/>
                  <a:pt x="3600" y="1772"/>
                  <a:pt x="3600" y="1603"/>
                </a:cubicBezTo>
                <a:cubicBezTo>
                  <a:pt x="3600" y="1181"/>
                  <a:pt x="3840" y="1012"/>
                  <a:pt x="4260" y="1012"/>
                </a:cubicBezTo>
                <a:cubicBezTo>
                  <a:pt x="4920" y="928"/>
                  <a:pt x="4920" y="928"/>
                  <a:pt x="4920" y="928"/>
                </a:cubicBezTo>
                <a:cubicBezTo>
                  <a:pt x="5040" y="928"/>
                  <a:pt x="5280" y="844"/>
                  <a:pt x="5280" y="675"/>
                </a:cubicBezTo>
                <a:cubicBezTo>
                  <a:pt x="5280" y="84"/>
                  <a:pt x="5280" y="84"/>
                  <a:pt x="5280" y="84"/>
                </a:cubicBezTo>
                <a:cubicBezTo>
                  <a:pt x="5100" y="0"/>
                  <a:pt x="5100" y="0"/>
                  <a:pt x="5100" y="0"/>
                </a:cubicBezTo>
                <a:cubicBezTo>
                  <a:pt x="5100" y="0"/>
                  <a:pt x="960" y="0"/>
                  <a:pt x="120" y="0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759"/>
                  <a:pt x="0" y="759"/>
                  <a:pt x="0" y="759"/>
                </a:cubicBezTo>
                <a:cubicBezTo>
                  <a:pt x="0" y="844"/>
                  <a:pt x="120" y="928"/>
                  <a:pt x="300" y="928"/>
                </a:cubicBezTo>
                <a:cubicBezTo>
                  <a:pt x="780" y="1012"/>
                  <a:pt x="1140" y="1097"/>
                  <a:pt x="1320" y="1350"/>
                </a:cubicBezTo>
                <a:cubicBezTo>
                  <a:pt x="1440" y="1519"/>
                  <a:pt x="1620" y="2025"/>
                  <a:pt x="1860" y="2869"/>
                </a:cubicBezTo>
                <a:cubicBezTo>
                  <a:pt x="3120" y="7425"/>
                  <a:pt x="5700" y="15525"/>
                  <a:pt x="6960" y="20081"/>
                </a:cubicBezTo>
                <a:cubicBezTo>
                  <a:pt x="7320" y="21347"/>
                  <a:pt x="7800" y="21600"/>
                  <a:pt x="8340" y="20081"/>
                </a:cubicBezTo>
                <a:cubicBezTo>
                  <a:pt x="8880" y="18478"/>
                  <a:pt x="10020" y="14850"/>
                  <a:pt x="10860" y="12150"/>
                </a:cubicBezTo>
                <a:cubicBezTo>
                  <a:pt x="11700" y="14850"/>
                  <a:pt x="12720" y="18394"/>
                  <a:pt x="13260" y="20081"/>
                </a:cubicBezTo>
                <a:cubicBezTo>
                  <a:pt x="13680" y="21347"/>
                  <a:pt x="14160" y="21516"/>
                  <a:pt x="14640" y="20081"/>
                </a:cubicBezTo>
                <a:cubicBezTo>
                  <a:pt x="15840" y="15863"/>
                  <a:pt x="19500" y="2953"/>
                  <a:pt x="19500" y="2953"/>
                </a:cubicBezTo>
                <a:cubicBezTo>
                  <a:pt x="19620" y="2362"/>
                  <a:pt x="19860" y="1856"/>
                  <a:pt x="20160" y="1519"/>
                </a:cubicBezTo>
                <a:cubicBezTo>
                  <a:pt x="20460" y="1181"/>
                  <a:pt x="20820" y="928"/>
                  <a:pt x="21420" y="928"/>
                </a:cubicBezTo>
                <a:cubicBezTo>
                  <a:pt x="21540" y="928"/>
                  <a:pt x="21600" y="844"/>
                  <a:pt x="21600" y="675"/>
                </a:cubicBezTo>
                <a:cubicBezTo>
                  <a:pt x="21600" y="84"/>
                  <a:pt x="21600" y="84"/>
                  <a:pt x="21600" y="84"/>
                </a:cubicBezTo>
                <a:lnTo>
                  <a:pt x="21600" y="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57" name="Freeform 39"/>
          <p:cNvSpPr/>
          <p:nvPr/>
        </p:nvSpPr>
        <p:spPr>
          <a:xfrm>
            <a:off x="13630276" y="10039350"/>
            <a:ext cx="1038227" cy="930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80" y="945"/>
                </a:moveTo>
                <a:cubicBezTo>
                  <a:pt x="5760" y="337"/>
                  <a:pt x="6960" y="0"/>
                  <a:pt x="8040" y="0"/>
                </a:cubicBezTo>
                <a:cubicBezTo>
                  <a:pt x="8640" y="0"/>
                  <a:pt x="9180" y="67"/>
                  <a:pt x="9660" y="202"/>
                </a:cubicBezTo>
                <a:cubicBezTo>
                  <a:pt x="10440" y="405"/>
                  <a:pt x="11520" y="1080"/>
                  <a:pt x="11940" y="1350"/>
                </a:cubicBezTo>
                <a:cubicBezTo>
                  <a:pt x="10020" y="8842"/>
                  <a:pt x="10020" y="8842"/>
                  <a:pt x="10020" y="8842"/>
                </a:cubicBezTo>
                <a:cubicBezTo>
                  <a:pt x="9000" y="8100"/>
                  <a:pt x="7800" y="7425"/>
                  <a:pt x="6180" y="7425"/>
                </a:cubicBezTo>
                <a:cubicBezTo>
                  <a:pt x="6180" y="7425"/>
                  <a:pt x="6180" y="7425"/>
                  <a:pt x="6180" y="7425"/>
                </a:cubicBezTo>
                <a:cubicBezTo>
                  <a:pt x="5100" y="7425"/>
                  <a:pt x="3900" y="7695"/>
                  <a:pt x="2520" y="8302"/>
                </a:cubicBezTo>
                <a:lnTo>
                  <a:pt x="4380" y="945"/>
                </a:lnTo>
                <a:close/>
                <a:moveTo>
                  <a:pt x="7500" y="18900"/>
                </a:moveTo>
                <a:cubicBezTo>
                  <a:pt x="7980" y="17077"/>
                  <a:pt x="9120" y="12622"/>
                  <a:pt x="9480" y="11272"/>
                </a:cubicBezTo>
                <a:cubicBezTo>
                  <a:pt x="9240" y="11137"/>
                  <a:pt x="8940" y="10935"/>
                  <a:pt x="8700" y="10800"/>
                </a:cubicBezTo>
                <a:cubicBezTo>
                  <a:pt x="7680" y="10193"/>
                  <a:pt x="6720" y="9922"/>
                  <a:pt x="5760" y="9922"/>
                </a:cubicBezTo>
                <a:cubicBezTo>
                  <a:pt x="5640" y="9922"/>
                  <a:pt x="5520" y="9922"/>
                  <a:pt x="5400" y="9922"/>
                </a:cubicBezTo>
                <a:cubicBezTo>
                  <a:pt x="4260" y="10057"/>
                  <a:pt x="3180" y="10395"/>
                  <a:pt x="2460" y="10665"/>
                </a:cubicBezTo>
                <a:cubicBezTo>
                  <a:pt x="2280" y="10732"/>
                  <a:pt x="2100" y="10800"/>
                  <a:pt x="1920" y="10935"/>
                </a:cubicBezTo>
                <a:cubicBezTo>
                  <a:pt x="0" y="18293"/>
                  <a:pt x="0" y="18293"/>
                  <a:pt x="0" y="18293"/>
                </a:cubicBezTo>
                <a:cubicBezTo>
                  <a:pt x="1320" y="17753"/>
                  <a:pt x="2460" y="17483"/>
                  <a:pt x="3480" y="17483"/>
                </a:cubicBezTo>
                <a:cubicBezTo>
                  <a:pt x="5220" y="17483"/>
                  <a:pt x="6480" y="18158"/>
                  <a:pt x="7500" y="18900"/>
                </a:cubicBezTo>
                <a:close/>
                <a:moveTo>
                  <a:pt x="19020" y="13433"/>
                </a:moveTo>
                <a:cubicBezTo>
                  <a:pt x="17760" y="13905"/>
                  <a:pt x="16560" y="14107"/>
                  <a:pt x="15480" y="14107"/>
                </a:cubicBezTo>
                <a:cubicBezTo>
                  <a:pt x="13440" y="14107"/>
                  <a:pt x="12060" y="13365"/>
                  <a:pt x="11160" y="12690"/>
                </a:cubicBezTo>
                <a:cubicBezTo>
                  <a:pt x="9240" y="20115"/>
                  <a:pt x="9240" y="20115"/>
                  <a:pt x="9240" y="20115"/>
                </a:cubicBezTo>
                <a:cubicBezTo>
                  <a:pt x="9780" y="20453"/>
                  <a:pt x="11700" y="21600"/>
                  <a:pt x="13140" y="21600"/>
                </a:cubicBezTo>
                <a:cubicBezTo>
                  <a:pt x="14340" y="21600"/>
                  <a:pt x="15660" y="21263"/>
                  <a:pt x="17220" y="20588"/>
                </a:cubicBezTo>
                <a:lnTo>
                  <a:pt x="19020" y="13433"/>
                </a:lnTo>
                <a:close/>
                <a:moveTo>
                  <a:pt x="21600" y="3375"/>
                </a:moveTo>
                <a:cubicBezTo>
                  <a:pt x="20340" y="3915"/>
                  <a:pt x="19140" y="4185"/>
                  <a:pt x="18000" y="4185"/>
                </a:cubicBezTo>
                <a:cubicBezTo>
                  <a:pt x="16080" y="4185"/>
                  <a:pt x="14640" y="3442"/>
                  <a:pt x="13680" y="2700"/>
                </a:cubicBezTo>
                <a:cubicBezTo>
                  <a:pt x="11760" y="10260"/>
                  <a:pt x="11760" y="10260"/>
                  <a:pt x="11760" y="10260"/>
                </a:cubicBezTo>
                <a:cubicBezTo>
                  <a:pt x="13080" y="11205"/>
                  <a:pt x="14460" y="11678"/>
                  <a:pt x="15960" y="11678"/>
                </a:cubicBezTo>
                <a:cubicBezTo>
                  <a:pt x="17160" y="11678"/>
                  <a:pt x="18420" y="11340"/>
                  <a:pt x="19620" y="10665"/>
                </a:cubicBezTo>
                <a:cubicBezTo>
                  <a:pt x="19620" y="10665"/>
                  <a:pt x="19620" y="10665"/>
                  <a:pt x="19620" y="10665"/>
                </a:cubicBezTo>
                <a:cubicBezTo>
                  <a:pt x="19740" y="10598"/>
                  <a:pt x="19740" y="10598"/>
                  <a:pt x="19740" y="10598"/>
                </a:cubicBezTo>
                <a:lnTo>
                  <a:pt x="21600" y="33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58" name="Freeform 40"/>
          <p:cNvSpPr/>
          <p:nvPr/>
        </p:nvSpPr>
        <p:spPr>
          <a:xfrm>
            <a:off x="15649576" y="2743200"/>
            <a:ext cx="9175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1970" y="0"/>
                  <a:pt x="3872" y="0"/>
                  <a:pt x="5842" y="0"/>
                </a:cubicBezTo>
                <a:cubicBezTo>
                  <a:pt x="5977" y="3888"/>
                  <a:pt x="6521" y="6624"/>
                  <a:pt x="6860" y="10152"/>
                </a:cubicBezTo>
                <a:cubicBezTo>
                  <a:pt x="7268" y="7488"/>
                  <a:pt x="7540" y="3312"/>
                  <a:pt x="7947" y="0"/>
                </a:cubicBezTo>
                <a:cubicBezTo>
                  <a:pt x="9849" y="0"/>
                  <a:pt x="11751" y="0"/>
                  <a:pt x="13721" y="0"/>
                </a:cubicBezTo>
                <a:cubicBezTo>
                  <a:pt x="13789" y="3960"/>
                  <a:pt x="14060" y="6120"/>
                  <a:pt x="14264" y="10080"/>
                </a:cubicBezTo>
                <a:cubicBezTo>
                  <a:pt x="14875" y="7128"/>
                  <a:pt x="15351" y="3456"/>
                  <a:pt x="15826" y="0"/>
                </a:cubicBezTo>
                <a:cubicBezTo>
                  <a:pt x="17728" y="0"/>
                  <a:pt x="19698" y="0"/>
                  <a:pt x="21600" y="0"/>
                </a:cubicBezTo>
                <a:cubicBezTo>
                  <a:pt x="20649" y="7128"/>
                  <a:pt x="20038" y="14616"/>
                  <a:pt x="18951" y="21600"/>
                </a:cubicBezTo>
                <a:cubicBezTo>
                  <a:pt x="16709" y="21600"/>
                  <a:pt x="14400" y="21600"/>
                  <a:pt x="12158" y="21600"/>
                </a:cubicBezTo>
                <a:cubicBezTo>
                  <a:pt x="11819" y="19152"/>
                  <a:pt x="11411" y="16488"/>
                  <a:pt x="11072" y="13392"/>
                </a:cubicBezTo>
                <a:cubicBezTo>
                  <a:pt x="10528" y="16056"/>
                  <a:pt x="10053" y="19008"/>
                  <a:pt x="9509" y="21600"/>
                </a:cubicBezTo>
                <a:cubicBezTo>
                  <a:pt x="7200" y="21600"/>
                  <a:pt x="4958" y="21600"/>
                  <a:pt x="2649" y="21600"/>
                </a:cubicBezTo>
                <a:cubicBezTo>
                  <a:pt x="1630" y="14616"/>
                  <a:pt x="611" y="7488"/>
                  <a:pt x="0" y="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59" name="Freeform 41"/>
          <p:cNvSpPr/>
          <p:nvPr/>
        </p:nvSpPr>
        <p:spPr>
          <a:xfrm>
            <a:off x="15589250" y="3876676"/>
            <a:ext cx="1038226" cy="10477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0" y="5565"/>
                </a:moveTo>
                <a:cubicBezTo>
                  <a:pt x="3000" y="2214"/>
                  <a:pt x="6660" y="0"/>
                  <a:pt x="10800" y="0"/>
                </a:cubicBezTo>
                <a:cubicBezTo>
                  <a:pt x="13500" y="0"/>
                  <a:pt x="15960" y="1137"/>
                  <a:pt x="17880" y="2752"/>
                </a:cubicBezTo>
                <a:cubicBezTo>
                  <a:pt x="17340" y="2633"/>
                  <a:pt x="16740" y="2752"/>
                  <a:pt x="16140" y="3111"/>
                </a:cubicBezTo>
                <a:cubicBezTo>
                  <a:pt x="14760" y="3889"/>
                  <a:pt x="14280" y="6163"/>
                  <a:pt x="16080" y="7300"/>
                </a:cubicBezTo>
                <a:cubicBezTo>
                  <a:pt x="17220" y="8018"/>
                  <a:pt x="17640" y="9753"/>
                  <a:pt x="17580" y="10830"/>
                </a:cubicBezTo>
                <a:cubicBezTo>
                  <a:pt x="17520" y="11907"/>
                  <a:pt x="14940" y="16873"/>
                  <a:pt x="14940" y="16873"/>
                </a:cubicBezTo>
                <a:cubicBezTo>
                  <a:pt x="12420" y="8257"/>
                  <a:pt x="12420" y="8257"/>
                  <a:pt x="12420" y="8257"/>
                </a:cubicBezTo>
                <a:cubicBezTo>
                  <a:pt x="12420" y="8257"/>
                  <a:pt x="12360" y="7659"/>
                  <a:pt x="12360" y="7479"/>
                </a:cubicBezTo>
                <a:cubicBezTo>
                  <a:pt x="12360" y="7240"/>
                  <a:pt x="12420" y="6941"/>
                  <a:pt x="12540" y="6821"/>
                </a:cubicBezTo>
                <a:cubicBezTo>
                  <a:pt x="12660" y="6701"/>
                  <a:pt x="12780" y="6522"/>
                  <a:pt x="12960" y="6522"/>
                </a:cubicBezTo>
                <a:cubicBezTo>
                  <a:pt x="14160" y="6522"/>
                  <a:pt x="14160" y="6522"/>
                  <a:pt x="14160" y="6522"/>
                </a:cubicBezTo>
                <a:cubicBezTo>
                  <a:pt x="14160" y="5565"/>
                  <a:pt x="14160" y="5565"/>
                  <a:pt x="14160" y="5565"/>
                </a:cubicBezTo>
                <a:cubicBezTo>
                  <a:pt x="7680" y="5565"/>
                  <a:pt x="7680" y="5565"/>
                  <a:pt x="7680" y="5565"/>
                </a:cubicBezTo>
                <a:cubicBezTo>
                  <a:pt x="7680" y="6522"/>
                  <a:pt x="7680" y="6522"/>
                  <a:pt x="7680" y="6522"/>
                </a:cubicBezTo>
                <a:cubicBezTo>
                  <a:pt x="7860" y="6522"/>
                  <a:pt x="7860" y="6522"/>
                  <a:pt x="7860" y="6522"/>
                </a:cubicBezTo>
                <a:cubicBezTo>
                  <a:pt x="8100" y="6522"/>
                  <a:pt x="8280" y="6761"/>
                  <a:pt x="8520" y="7001"/>
                </a:cubicBezTo>
                <a:cubicBezTo>
                  <a:pt x="8760" y="7240"/>
                  <a:pt x="9060" y="8137"/>
                  <a:pt x="9420" y="9095"/>
                </a:cubicBezTo>
                <a:cubicBezTo>
                  <a:pt x="10320" y="12206"/>
                  <a:pt x="10320" y="12206"/>
                  <a:pt x="10320" y="12206"/>
                </a:cubicBezTo>
                <a:cubicBezTo>
                  <a:pt x="8280" y="16873"/>
                  <a:pt x="8280" y="16873"/>
                  <a:pt x="8280" y="16873"/>
                </a:cubicBezTo>
                <a:cubicBezTo>
                  <a:pt x="6060" y="7539"/>
                  <a:pt x="6060" y="7539"/>
                  <a:pt x="6060" y="7539"/>
                </a:cubicBezTo>
                <a:cubicBezTo>
                  <a:pt x="6060" y="7539"/>
                  <a:pt x="6120" y="6881"/>
                  <a:pt x="6300" y="6761"/>
                </a:cubicBezTo>
                <a:cubicBezTo>
                  <a:pt x="6360" y="6701"/>
                  <a:pt x="6480" y="6522"/>
                  <a:pt x="6660" y="6522"/>
                </a:cubicBezTo>
                <a:cubicBezTo>
                  <a:pt x="6720" y="6522"/>
                  <a:pt x="6720" y="6522"/>
                  <a:pt x="6720" y="6522"/>
                </a:cubicBezTo>
                <a:cubicBezTo>
                  <a:pt x="6720" y="5565"/>
                  <a:pt x="6720" y="5565"/>
                  <a:pt x="6720" y="5565"/>
                </a:cubicBezTo>
                <a:cubicBezTo>
                  <a:pt x="1200" y="5565"/>
                  <a:pt x="1200" y="5565"/>
                  <a:pt x="1200" y="5565"/>
                </a:cubicBezTo>
                <a:close/>
                <a:moveTo>
                  <a:pt x="2520" y="7180"/>
                </a:moveTo>
                <a:cubicBezTo>
                  <a:pt x="2520" y="7180"/>
                  <a:pt x="1980" y="6522"/>
                  <a:pt x="1440" y="6522"/>
                </a:cubicBezTo>
                <a:cubicBezTo>
                  <a:pt x="840" y="6522"/>
                  <a:pt x="840" y="6522"/>
                  <a:pt x="840" y="6522"/>
                </a:cubicBezTo>
                <a:cubicBezTo>
                  <a:pt x="300" y="7719"/>
                  <a:pt x="0" y="9274"/>
                  <a:pt x="0" y="10770"/>
                </a:cubicBezTo>
                <a:cubicBezTo>
                  <a:pt x="0" y="15198"/>
                  <a:pt x="2700" y="19027"/>
                  <a:pt x="6600" y="20643"/>
                </a:cubicBezTo>
                <a:lnTo>
                  <a:pt x="2520" y="7180"/>
                </a:lnTo>
                <a:close/>
                <a:moveTo>
                  <a:pt x="20100" y="5445"/>
                </a:moveTo>
                <a:cubicBezTo>
                  <a:pt x="20280" y="6402"/>
                  <a:pt x="20280" y="7599"/>
                  <a:pt x="19860" y="8915"/>
                </a:cubicBezTo>
                <a:cubicBezTo>
                  <a:pt x="18840" y="12266"/>
                  <a:pt x="16200" y="18309"/>
                  <a:pt x="15240" y="20643"/>
                </a:cubicBezTo>
                <a:cubicBezTo>
                  <a:pt x="18960" y="18967"/>
                  <a:pt x="21600" y="15258"/>
                  <a:pt x="21600" y="10890"/>
                </a:cubicBezTo>
                <a:cubicBezTo>
                  <a:pt x="21600" y="8915"/>
                  <a:pt x="21060" y="7060"/>
                  <a:pt x="20100" y="5445"/>
                </a:cubicBezTo>
                <a:close/>
                <a:moveTo>
                  <a:pt x="11040" y="14540"/>
                </a:moveTo>
                <a:cubicBezTo>
                  <a:pt x="8280" y="21301"/>
                  <a:pt x="8280" y="21301"/>
                  <a:pt x="8280" y="21301"/>
                </a:cubicBezTo>
                <a:cubicBezTo>
                  <a:pt x="9060" y="21480"/>
                  <a:pt x="9900" y="21600"/>
                  <a:pt x="10800" y="21600"/>
                </a:cubicBezTo>
                <a:cubicBezTo>
                  <a:pt x="11700" y="21600"/>
                  <a:pt x="12600" y="21480"/>
                  <a:pt x="13440" y="21241"/>
                </a:cubicBezTo>
                <a:lnTo>
                  <a:pt x="11040" y="1454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60" name="Freeform 42"/>
          <p:cNvSpPr/>
          <p:nvPr/>
        </p:nvSpPr>
        <p:spPr>
          <a:xfrm>
            <a:off x="15674976" y="5181600"/>
            <a:ext cx="8667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800"/>
                </a:moveTo>
                <a:cubicBezTo>
                  <a:pt x="0" y="16776"/>
                  <a:pt x="4824" y="21600"/>
                  <a:pt x="10800" y="21600"/>
                </a:cubicBezTo>
                <a:cubicBezTo>
                  <a:pt x="16776" y="21600"/>
                  <a:pt x="21600" y="16776"/>
                  <a:pt x="21600" y="10800"/>
                </a:cubicBezTo>
                <a:cubicBezTo>
                  <a:pt x="21600" y="4824"/>
                  <a:pt x="16776" y="0"/>
                  <a:pt x="10800" y="0"/>
                </a:cubicBezTo>
                <a:cubicBezTo>
                  <a:pt x="4824" y="0"/>
                  <a:pt x="0" y="4824"/>
                  <a:pt x="0" y="10800"/>
                </a:cubicBezTo>
                <a:close/>
                <a:moveTo>
                  <a:pt x="864" y="10800"/>
                </a:moveTo>
                <a:cubicBezTo>
                  <a:pt x="864" y="9360"/>
                  <a:pt x="1152" y="7992"/>
                  <a:pt x="1728" y="6768"/>
                </a:cubicBezTo>
                <a:cubicBezTo>
                  <a:pt x="6480" y="19800"/>
                  <a:pt x="6480" y="19800"/>
                  <a:pt x="6480" y="19800"/>
                </a:cubicBezTo>
                <a:cubicBezTo>
                  <a:pt x="3168" y="18144"/>
                  <a:pt x="864" y="14760"/>
                  <a:pt x="864" y="10800"/>
                </a:cubicBezTo>
                <a:close/>
                <a:moveTo>
                  <a:pt x="10800" y="20808"/>
                </a:moveTo>
                <a:cubicBezTo>
                  <a:pt x="9864" y="20808"/>
                  <a:pt x="8928" y="20664"/>
                  <a:pt x="7992" y="20376"/>
                </a:cubicBezTo>
                <a:cubicBezTo>
                  <a:pt x="11016" y="11664"/>
                  <a:pt x="11016" y="11664"/>
                  <a:pt x="11016" y="11664"/>
                </a:cubicBezTo>
                <a:cubicBezTo>
                  <a:pt x="14040" y="20088"/>
                  <a:pt x="14040" y="20088"/>
                  <a:pt x="14040" y="20088"/>
                </a:cubicBezTo>
                <a:cubicBezTo>
                  <a:pt x="14112" y="20160"/>
                  <a:pt x="14112" y="20160"/>
                  <a:pt x="14112" y="20232"/>
                </a:cubicBezTo>
                <a:cubicBezTo>
                  <a:pt x="13104" y="20592"/>
                  <a:pt x="11952" y="20808"/>
                  <a:pt x="10800" y="20808"/>
                </a:cubicBezTo>
                <a:close/>
                <a:moveTo>
                  <a:pt x="18864" y="10656"/>
                </a:moveTo>
                <a:cubicBezTo>
                  <a:pt x="19440" y="9216"/>
                  <a:pt x="19656" y="8064"/>
                  <a:pt x="19656" y="7056"/>
                </a:cubicBezTo>
                <a:cubicBezTo>
                  <a:pt x="19656" y="6696"/>
                  <a:pt x="19584" y="6336"/>
                  <a:pt x="19584" y="6048"/>
                </a:cubicBezTo>
                <a:cubicBezTo>
                  <a:pt x="20376" y="7488"/>
                  <a:pt x="20808" y="9072"/>
                  <a:pt x="20808" y="10800"/>
                </a:cubicBezTo>
                <a:cubicBezTo>
                  <a:pt x="20808" y="14472"/>
                  <a:pt x="18792" y="17712"/>
                  <a:pt x="15840" y="19440"/>
                </a:cubicBezTo>
                <a:lnTo>
                  <a:pt x="18864" y="10656"/>
                </a:lnTo>
                <a:close/>
                <a:moveTo>
                  <a:pt x="16704" y="7560"/>
                </a:moveTo>
                <a:cubicBezTo>
                  <a:pt x="17136" y="8208"/>
                  <a:pt x="17568" y="9072"/>
                  <a:pt x="17568" y="10296"/>
                </a:cubicBezTo>
                <a:cubicBezTo>
                  <a:pt x="17568" y="11160"/>
                  <a:pt x="17280" y="12240"/>
                  <a:pt x="16776" y="13536"/>
                </a:cubicBezTo>
                <a:cubicBezTo>
                  <a:pt x="15768" y="16848"/>
                  <a:pt x="15768" y="16848"/>
                  <a:pt x="15768" y="16848"/>
                </a:cubicBezTo>
                <a:cubicBezTo>
                  <a:pt x="12168" y="6120"/>
                  <a:pt x="12168" y="6120"/>
                  <a:pt x="12168" y="6120"/>
                </a:cubicBezTo>
                <a:cubicBezTo>
                  <a:pt x="12816" y="6120"/>
                  <a:pt x="13320" y="6048"/>
                  <a:pt x="13320" y="6048"/>
                </a:cubicBezTo>
                <a:cubicBezTo>
                  <a:pt x="13896" y="5976"/>
                  <a:pt x="13824" y="5184"/>
                  <a:pt x="13248" y="5256"/>
                </a:cubicBezTo>
                <a:cubicBezTo>
                  <a:pt x="13248" y="5256"/>
                  <a:pt x="11664" y="5328"/>
                  <a:pt x="10584" y="5328"/>
                </a:cubicBezTo>
                <a:cubicBezTo>
                  <a:pt x="9648" y="5328"/>
                  <a:pt x="7992" y="5256"/>
                  <a:pt x="7992" y="5256"/>
                </a:cubicBezTo>
                <a:cubicBezTo>
                  <a:pt x="7416" y="5184"/>
                  <a:pt x="7416" y="6048"/>
                  <a:pt x="7920" y="6048"/>
                </a:cubicBezTo>
                <a:cubicBezTo>
                  <a:pt x="7920" y="6048"/>
                  <a:pt x="8424" y="6120"/>
                  <a:pt x="9000" y="6120"/>
                </a:cubicBezTo>
                <a:cubicBezTo>
                  <a:pt x="10512" y="10368"/>
                  <a:pt x="10512" y="10368"/>
                  <a:pt x="10512" y="10368"/>
                </a:cubicBezTo>
                <a:cubicBezTo>
                  <a:pt x="8352" y="16920"/>
                  <a:pt x="8352" y="16920"/>
                  <a:pt x="8352" y="16920"/>
                </a:cubicBezTo>
                <a:cubicBezTo>
                  <a:pt x="4680" y="6120"/>
                  <a:pt x="4680" y="6120"/>
                  <a:pt x="4680" y="6120"/>
                </a:cubicBezTo>
                <a:cubicBezTo>
                  <a:pt x="5328" y="6120"/>
                  <a:pt x="5832" y="6048"/>
                  <a:pt x="5832" y="6048"/>
                </a:cubicBezTo>
                <a:cubicBezTo>
                  <a:pt x="6408" y="5976"/>
                  <a:pt x="6336" y="5184"/>
                  <a:pt x="5760" y="5256"/>
                </a:cubicBezTo>
                <a:cubicBezTo>
                  <a:pt x="5760" y="5256"/>
                  <a:pt x="4176" y="5328"/>
                  <a:pt x="3096" y="5328"/>
                </a:cubicBezTo>
                <a:cubicBezTo>
                  <a:pt x="2952" y="5328"/>
                  <a:pt x="2736" y="5328"/>
                  <a:pt x="2520" y="5328"/>
                </a:cubicBezTo>
                <a:cubicBezTo>
                  <a:pt x="4248" y="2664"/>
                  <a:pt x="7344" y="864"/>
                  <a:pt x="10800" y="864"/>
                </a:cubicBezTo>
                <a:cubicBezTo>
                  <a:pt x="13392" y="864"/>
                  <a:pt x="15768" y="1872"/>
                  <a:pt x="17568" y="3456"/>
                </a:cubicBezTo>
                <a:cubicBezTo>
                  <a:pt x="17496" y="3456"/>
                  <a:pt x="17496" y="3456"/>
                  <a:pt x="17424" y="3456"/>
                </a:cubicBezTo>
                <a:cubicBezTo>
                  <a:pt x="16416" y="3456"/>
                  <a:pt x="15768" y="4320"/>
                  <a:pt x="15768" y="5256"/>
                </a:cubicBezTo>
                <a:cubicBezTo>
                  <a:pt x="15768" y="6048"/>
                  <a:pt x="16200" y="6768"/>
                  <a:pt x="16704" y="756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61" name="Freeform 43"/>
          <p:cNvSpPr/>
          <p:nvPr/>
        </p:nvSpPr>
        <p:spPr>
          <a:xfrm>
            <a:off x="15706726" y="6413500"/>
            <a:ext cx="8159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447" y="21600"/>
                </a:moveTo>
                <a:lnTo>
                  <a:pt x="8237" y="13086"/>
                </a:lnTo>
                <a:lnTo>
                  <a:pt x="16305" y="0"/>
                </a:lnTo>
                <a:lnTo>
                  <a:pt x="21600" y="0"/>
                </a:lnTo>
                <a:lnTo>
                  <a:pt x="13700" y="13086"/>
                </a:lnTo>
                <a:lnTo>
                  <a:pt x="18826" y="21600"/>
                </a:lnTo>
                <a:lnTo>
                  <a:pt x="13447" y="21600"/>
                </a:lnTo>
                <a:close/>
                <a:moveTo>
                  <a:pt x="4959" y="15057"/>
                </a:moveTo>
                <a:lnTo>
                  <a:pt x="8993" y="8908"/>
                </a:lnTo>
                <a:lnTo>
                  <a:pt x="5967" y="3942"/>
                </a:lnTo>
                <a:lnTo>
                  <a:pt x="925" y="3942"/>
                </a:lnTo>
                <a:lnTo>
                  <a:pt x="3950" y="8908"/>
                </a:lnTo>
                <a:lnTo>
                  <a:pt x="0" y="15057"/>
                </a:lnTo>
                <a:lnTo>
                  <a:pt x="4959" y="15057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62" name="Freeform 44"/>
          <p:cNvSpPr/>
          <p:nvPr/>
        </p:nvSpPr>
        <p:spPr>
          <a:xfrm>
            <a:off x="15824200" y="7620000"/>
            <a:ext cx="5746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4860" y="21600"/>
                  <a:pt x="0" y="18360"/>
                  <a:pt x="0" y="14400"/>
                </a:cubicBezTo>
                <a:cubicBezTo>
                  <a:pt x="0" y="0"/>
                  <a:pt x="0" y="0"/>
                  <a:pt x="0" y="0"/>
                </a:cubicBezTo>
                <a:cubicBezTo>
                  <a:pt x="6264" y="0"/>
                  <a:pt x="6264" y="0"/>
                  <a:pt x="6264" y="0"/>
                </a:cubicBezTo>
                <a:cubicBezTo>
                  <a:pt x="6264" y="14400"/>
                  <a:pt x="6264" y="14400"/>
                  <a:pt x="6264" y="14400"/>
                </a:cubicBezTo>
                <a:cubicBezTo>
                  <a:pt x="6264" y="16128"/>
                  <a:pt x="8316" y="17496"/>
                  <a:pt x="10800" y="17496"/>
                </a:cubicBezTo>
                <a:cubicBezTo>
                  <a:pt x="13392" y="17496"/>
                  <a:pt x="15444" y="16128"/>
                  <a:pt x="15444" y="14400"/>
                </a:cubicBezTo>
                <a:cubicBezTo>
                  <a:pt x="15444" y="12744"/>
                  <a:pt x="13392" y="11304"/>
                  <a:pt x="10800" y="11304"/>
                </a:cubicBezTo>
                <a:cubicBezTo>
                  <a:pt x="7776" y="11304"/>
                  <a:pt x="7776" y="11304"/>
                  <a:pt x="7776" y="11304"/>
                </a:cubicBezTo>
                <a:cubicBezTo>
                  <a:pt x="7776" y="7200"/>
                  <a:pt x="7776" y="7200"/>
                  <a:pt x="7776" y="7200"/>
                </a:cubicBezTo>
                <a:cubicBezTo>
                  <a:pt x="10800" y="7200"/>
                  <a:pt x="10800" y="7200"/>
                  <a:pt x="10800" y="7200"/>
                </a:cubicBezTo>
                <a:cubicBezTo>
                  <a:pt x="16848" y="7200"/>
                  <a:pt x="21600" y="10440"/>
                  <a:pt x="21600" y="14400"/>
                </a:cubicBezTo>
                <a:cubicBezTo>
                  <a:pt x="21600" y="18360"/>
                  <a:pt x="16848" y="21600"/>
                  <a:pt x="10800" y="216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63" name="Freeform 45"/>
          <p:cNvSpPr/>
          <p:nvPr/>
        </p:nvSpPr>
        <p:spPr>
          <a:xfrm>
            <a:off x="15389226" y="8839200"/>
            <a:ext cx="1438277" cy="8708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3" extrusionOk="0">
                <a:moveTo>
                  <a:pt x="17410" y="5310"/>
                </a:moveTo>
                <a:cubicBezTo>
                  <a:pt x="16891" y="5597"/>
                  <a:pt x="12053" y="11769"/>
                  <a:pt x="11707" y="13348"/>
                </a:cubicBezTo>
                <a:cubicBezTo>
                  <a:pt x="11664" y="13850"/>
                  <a:pt x="11750" y="18945"/>
                  <a:pt x="11794" y="19734"/>
                </a:cubicBezTo>
                <a:cubicBezTo>
                  <a:pt x="12139" y="19878"/>
                  <a:pt x="14429" y="19734"/>
                  <a:pt x="14861" y="19878"/>
                </a:cubicBezTo>
                <a:cubicBezTo>
                  <a:pt x="14774" y="21456"/>
                  <a:pt x="14774" y="21456"/>
                  <a:pt x="14774" y="21456"/>
                </a:cubicBezTo>
                <a:cubicBezTo>
                  <a:pt x="14386" y="21385"/>
                  <a:pt x="11448" y="21385"/>
                  <a:pt x="9806" y="21385"/>
                </a:cubicBezTo>
                <a:cubicBezTo>
                  <a:pt x="8942" y="21385"/>
                  <a:pt x="6221" y="21600"/>
                  <a:pt x="5400" y="21528"/>
                </a:cubicBezTo>
                <a:cubicBezTo>
                  <a:pt x="5530" y="20021"/>
                  <a:pt x="5530" y="20021"/>
                  <a:pt x="5530" y="20021"/>
                </a:cubicBezTo>
                <a:cubicBezTo>
                  <a:pt x="6005" y="19950"/>
                  <a:pt x="7906" y="20165"/>
                  <a:pt x="8294" y="19447"/>
                </a:cubicBezTo>
                <a:cubicBezTo>
                  <a:pt x="8510" y="19088"/>
                  <a:pt x="8467" y="14209"/>
                  <a:pt x="8381" y="13348"/>
                </a:cubicBezTo>
                <a:cubicBezTo>
                  <a:pt x="8208" y="12486"/>
                  <a:pt x="3974" y="3660"/>
                  <a:pt x="2851" y="2225"/>
                </a:cubicBezTo>
                <a:cubicBezTo>
                  <a:pt x="0" y="2225"/>
                  <a:pt x="0" y="2225"/>
                  <a:pt x="0" y="2225"/>
                </a:cubicBezTo>
                <a:cubicBezTo>
                  <a:pt x="0" y="0"/>
                  <a:pt x="0" y="0"/>
                  <a:pt x="0" y="0"/>
                </a:cubicBezTo>
                <a:cubicBezTo>
                  <a:pt x="9634" y="0"/>
                  <a:pt x="9634" y="0"/>
                  <a:pt x="9634" y="0"/>
                </a:cubicBezTo>
                <a:cubicBezTo>
                  <a:pt x="9634" y="144"/>
                  <a:pt x="9634" y="144"/>
                  <a:pt x="9634" y="144"/>
                </a:cubicBezTo>
                <a:cubicBezTo>
                  <a:pt x="9634" y="144"/>
                  <a:pt x="9677" y="144"/>
                  <a:pt x="9677" y="144"/>
                </a:cubicBezTo>
                <a:cubicBezTo>
                  <a:pt x="9634" y="574"/>
                  <a:pt x="9634" y="574"/>
                  <a:pt x="9634" y="574"/>
                </a:cubicBezTo>
                <a:cubicBezTo>
                  <a:pt x="9634" y="2225"/>
                  <a:pt x="9634" y="2225"/>
                  <a:pt x="9634" y="2225"/>
                </a:cubicBezTo>
                <a:cubicBezTo>
                  <a:pt x="6739" y="2225"/>
                  <a:pt x="6739" y="2225"/>
                  <a:pt x="6739" y="2225"/>
                </a:cubicBezTo>
                <a:cubicBezTo>
                  <a:pt x="8035" y="5382"/>
                  <a:pt x="9893" y="9185"/>
                  <a:pt x="10670" y="10979"/>
                </a:cubicBezTo>
                <a:cubicBezTo>
                  <a:pt x="14558" y="5167"/>
                  <a:pt x="14558" y="5167"/>
                  <a:pt x="14558" y="5167"/>
                </a:cubicBezTo>
                <a:cubicBezTo>
                  <a:pt x="12226" y="5167"/>
                  <a:pt x="12226" y="5167"/>
                  <a:pt x="12226" y="5167"/>
                </a:cubicBezTo>
                <a:cubicBezTo>
                  <a:pt x="11923" y="2942"/>
                  <a:pt x="11923" y="2942"/>
                  <a:pt x="11923" y="2942"/>
                </a:cubicBezTo>
                <a:cubicBezTo>
                  <a:pt x="20347" y="2942"/>
                  <a:pt x="20347" y="2942"/>
                  <a:pt x="20347" y="2942"/>
                </a:cubicBezTo>
                <a:cubicBezTo>
                  <a:pt x="20304" y="3086"/>
                  <a:pt x="20304" y="3086"/>
                  <a:pt x="20304" y="3086"/>
                </a:cubicBezTo>
                <a:cubicBezTo>
                  <a:pt x="20304" y="3086"/>
                  <a:pt x="20304" y="3086"/>
                  <a:pt x="20347" y="3086"/>
                </a:cubicBezTo>
                <a:cubicBezTo>
                  <a:pt x="19742" y="4521"/>
                  <a:pt x="19742" y="4521"/>
                  <a:pt x="19742" y="4521"/>
                </a:cubicBezTo>
                <a:cubicBezTo>
                  <a:pt x="19742" y="4521"/>
                  <a:pt x="19699" y="4521"/>
                  <a:pt x="19699" y="4521"/>
                </a:cubicBezTo>
                <a:cubicBezTo>
                  <a:pt x="19483" y="5167"/>
                  <a:pt x="19483" y="5167"/>
                  <a:pt x="19483" y="5167"/>
                </a:cubicBezTo>
                <a:cubicBezTo>
                  <a:pt x="17928" y="5167"/>
                  <a:pt x="17928" y="5167"/>
                  <a:pt x="17928" y="5167"/>
                </a:cubicBezTo>
                <a:cubicBezTo>
                  <a:pt x="17712" y="5239"/>
                  <a:pt x="17539" y="5310"/>
                  <a:pt x="17410" y="5310"/>
                </a:cubicBezTo>
                <a:close/>
                <a:moveTo>
                  <a:pt x="20174" y="19232"/>
                </a:moveTo>
                <a:cubicBezTo>
                  <a:pt x="19397" y="19160"/>
                  <a:pt x="19397" y="19160"/>
                  <a:pt x="19397" y="19160"/>
                </a:cubicBezTo>
                <a:cubicBezTo>
                  <a:pt x="18576" y="19017"/>
                  <a:pt x="18576" y="19017"/>
                  <a:pt x="18576" y="19017"/>
                </a:cubicBezTo>
                <a:cubicBezTo>
                  <a:pt x="18576" y="21385"/>
                  <a:pt x="18576" y="21385"/>
                  <a:pt x="18576" y="21385"/>
                </a:cubicBezTo>
                <a:cubicBezTo>
                  <a:pt x="19267" y="21456"/>
                  <a:pt x="19267" y="21456"/>
                  <a:pt x="19267" y="21456"/>
                </a:cubicBezTo>
                <a:cubicBezTo>
                  <a:pt x="19958" y="21528"/>
                  <a:pt x="19958" y="21528"/>
                  <a:pt x="19958" y="21528"/>
                </a:cubicBezTo>
                <a:lnTo>
                  <a:pt x="20174" y="19232"/>
                </a:lnTo>
                <a:close/>
                <a:moveTo>
                  <a:pt x="21600" y="7894"/>
                </a:moveTo>
                <a:cubicBezTo>
                  <a:pt x="21341" y="7894"/>
                  <a:pt x="19051" y="7535"/>
                  <a:pt x="18792" y="7463"/>
                </a:cubicBezTo>
                <a:cubicBezTo>
                  <a:pt x="18792" y="17438"/>
                  <a:pt x="18792" y="17438"/>
                  <a:pt x="18792" y="17438"/>
                </a:cubicBezTo>
                <a:cubicBezTo>
                  <a:pt x="20088" y="17581"/>
                  <a:pt x="20088" y="17581"/>
                  <a:pt x="20088" y="17581"/>
                </a:cubicBezTo>
                <a:lnTo>
                  <a:pt x="21600" y="789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64" name="Freeform 46"/>
          <p:cNvSpPr/>
          <p:nvPr/>
        </p:nvSpPr>
        <p:spPr>
          <a:xfrm>
            <a:off x="15674976" y="10071100"/>
            <a:ext cx="8667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1600"/>
                </a:moveTo>
                <a:cubicBezTo>
                  <a:pt x="16776" y="21600"/>
                  <a:pt x="21600" y="16776"/>
                  <a:pt x="21600" y="10800"/>
                </a:cubicBezTo>
                <a:cubicBezTo>
                  <a:pt x="21600" y="4824"/>
                  <a:pt x="16776" y="0"/>
                  <a:pt x="10800" y="0"/>
                </a:cubicBezTo>
                <a:cubicBezTo>
                  <a:pt x="4824" y="0"/>
                  <a:pt x="0" y="4824"/>
                  <a:pt x="0" y="10800"/>
                </a:cubicBezTo>
                <a:cubicBezTo>
                  <a:pt x="0" y="16776"/>
                  <a:pt x="4824" y="21600"/>
                  <a:pt x="10800" y="21600"/>
                </a:cubicBezTo>
                <a:close/>
                <a:moveTo>
                  <a:pt x="13536" y="4896"/>
                </a:moveTo>
                <a:cubicBezTo>
                  <a:pt x="14328" y="4896"/>
                  <a:pt x="14976" y="5544"/>
                  <a:pt x="14976" y="6336"/>
                </a:cubicBezTo>
                <a:cubicBezTo>
                  <a:pt x="14976" y="7056"/>
                  <a:pt x="14328" y="7704"/>
                  <a:pt x="13536" y="7704"/>
                </a:cubicBezTo>
                <a:cubicBezTo>
                  <a:pt x="12816" y="7704"/>
                  <a:pt x="12168" y="7056"/>
                  <a:pt x="12168" y="6336"/>
                </a:cubicBezTo>
                <a:cubicBezTo>
                  <a:pt x="12168" y="5544"/>
                  <a:pt x="12816" y="4896"/>
                  <a:pt x="13536" y="4896"/>
                </a:cubicBezTo>
                <a:close/>
                <a:moveTo>
                  <a:pt x="8208" y="4896"/>
                </a:moveTo>
                <a:cubicBezTo>
                  <a:pt x="9000" y="4896"/>
                  <a:pt x="9648" y="5544"/>
                  <a:pt x="9648" y="6336"/>
                </a:cubicBezTo>
                <a:cubicBezTo>
                  <a:pt x="9648" y="7056"/>
                  <a:pt x="9000" y="7704"/>
                  <a:pt x="8208" y="7704"/>
                </a:cubicBezTo>
                <a:cubicBezTo>
                  <a:pt x="7416" y="7704"/>
                  <a:pt x="6840" y="7056"/>
                  <a:pt x="6840" y="6336"/>
                </a:cubicBezTo>
                <a:cubicBezTo>
                  <a:pt x="6840" y="5544"/>
                  <a:pt x="7416" y="4896"/>
                  <a:pt x="8208" y="4896"/>
                </a:cubicBezTo>
                <a:close/>
                <a:moveTo>
                  <a:pt x="3240" y="9360"/>
                </a:moveTo>
                <a:cubicBezTo>
                  <a:pt x="18360" y="9360"/>
                  <a:pt x="18360" y="9360"/>
                  <a:pt x="18360" y="9360"/>
                </a:cubicBezTo>
                <a:cubicBezTo>
                  <a:pt x="18360" y="12240"/>
                  <a:pt x="18360" y="12240"/>
                  <a:pt x="18360" y="12240"/>
                </a:cubicBezTo>
                <a:cubicBezTo>
                  <a:pt x="18360" y="12240"/>
                  <a:pt x="18360" y="12240"/>
                  <a:pt x="18360" y="12240"/>
                </a:cubicBezTo>
                <a:cubicBezTo>
                  <a:pt x="18072" y="16128"/>
                  <a:pt x="14760" y="19152"/>
                  <a:pt x="10800" y="19152"/>
                </a:cubicBezTo>
                <a:cubicBezTo>
                  <a:pt x="6840" y="19152"/>
                  <a:pt x="3528" y="16128"/>
                  <a:pt x="3240" y="12240"/>
                </a:cubicBezTo>
                <a:cubicBezTo>
                  <a:pt x="3240" y="12240"/>
                  <a:pt x="3240" y="12240"/>
                  <a:pt x="3240" y="12240"/>
                </a:cubicBezTo>
                <a:lnTo>
                  <a:pt x="3240" y="9360"/>
                </a:lnTo>
                <a:close/>
                <a:moveTo>
                  <a:pt x="17352" y="11880"/>
                </a:moveTo>
                <a:cubicBezTo>
                  <a:pt x="4032" y="11880"/>
                  <a:pt x="4032" y="11880"/>
                  <a:pt x="4032" y="11880"/>
                </a:cubicBezTo>
                <a:cubicBezTo>
                  <a:pt x="4032" y="10152"/>
                  <a:pt x="4032" y="10152"/>
                  <a:pt x="4032" y="10152"/>
                </a:cubicBezTo>
                <a:cubicBezTo>
                  <a:pt x="17352" y="10152"/>
                  <a:pt x="17352" y="10152"/>
                  <a:pt x="17352" y="10152"/>
                </a:cubicBezTo>
                <a:cubicBezTo>
                  <a:pt x="17352" y="11880"/>
                  <a:pt x="17352" y="11880"/>
                  <a:pt x="17352" y="1188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65" name="Freeform 47"/>
          <p:cNvSpPr/>
          <p:nvPr/>
        </p:nvSpPr>
        <p:spPr>
          <a:xfrm>
            <a:off x="17746676" y="2744172"/>
            <a:ext cx="643353" cy="8704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5" h="21378" extrusionOk="0">
                <a:moveTo>
                  <a:pt x="3595" y="967"/>
                </a:moveTo>
                <a:cubicBezTo>
                  <a:pt x="5035" y="112"/>
                  <a:pt x="7819" y="-102"/>
                  <a:pt x="8971" y="41"/>
                </a:cubicBezTo>
                <a:cubicBezTo>
                  <a:pt x="10123" y="183"/>
                  <a:pt x="10795" y="682"/>
                  <a:pt x="10795" y="1252"/>
                </a:cubicBezTo>
                <a:cubicBezTo>
                  <a:pt x="10795" y="8666"/>
                  <a:pt x="10795" y="8666"/>
                  <a:pt x="10795" y="8666"/>
                </a:cubicBezTo>
                <a:cubicBezTo>
                  <a:pt x="10795" y="9237"/>
                  <a:pt x="10411" y="9807"/>
                  <a:pt x="9931" y="9878"/>
                </a:cubicBezTo>
                <a:cubicBezTo>
                  <a:pt x="9451" y="9949"/>
                  <a:pt x="8683" y="9593"/>
                  <a:pt x="8299" y="9094"/>
                </a:cubicBezTo>
                <a:cubicBezTo>
                  <a:pt x="3019" y="2749"/>
                  <a:pt x="3019" y="2749"/>
                  <a:pt x="3019" y="2749"/>
                </a:cubicBezTo>
                <a:cubicBezTo>
                  <a:pt x="2635" y="2250"/>
                  <a:pt x="1771" y="2037"/>
                  <a:pt x="3595" y="967"/>
                </a:cubicBezTo>
                <a:close/>
                <a:moveTo>
                  <a:pt x="1867" y="15082"/>
                </a:moveTo>
                <a:cubicBezTo>
                  <a:pt x="7147" y="13656"/>
                  <a:pt x="7147" y="13656"/>
                  <a:pt x="7147" y="13656"/>
                </a:cubicBezTo>
                <a:cubicBezTo>
                  <a:pt x="7915" y="13514"/>
                  <a:pt x="8587" y="12944"/>
                  <a:pt x="8587" y="12445"/>
                </a:cubicBezTo>
                <a:cubicBezTo>
                  <a:pt x="8683" y="12017"/>
                  <a:pt x="8203" y="11447"/>
                  <a:pt x="7435" y="11233"/>
                </a:cubicBezTo>
                <a:cubicBezTo>
                  <a:pt x="1867" y="9593"/>
                  <a:pt x="1867" y="9593"/>
                  <a:pt x="1867" y="9593"/>
                </a:cubicBezTo>
                <a:cubicBezTo>
                  <a:pt x="1099" y="9379"/>
                  <a:pt x="331" y="9878"/>
                  <a:pt x="43" y="10734"/>
                </a:cubicBezTo>
                <a:cubicBezTo>
                  <a:pt x="43" y="10734"/>
                  <a:pt x="-53" y="13585"/>
                  <a:pt x="43" y="14155"/>
                </a:cubicBezTo>
                <a:cubicBezTo>
                  <a:pt x="235" y="14797"/>
                  <a:pt x="1099" y="15225"/>
                  <a:pt x="1867" y="15082"/>
                </a:cubicBezTo>
                <a:close/>
                <a:moveTo>
                  <a:pt x="11083" y="15724"/>
                </a:moveTo>
                <a:cubicBezTo>
                  <a:pt x="11083" y="15153"/>
                  <a:pt x="10699" y="14654"/>
                  <a:pt x="10123" y="14654"/>
                </a:cubicBezTo>
                <a:cubicBezTo>
                  <a:pt x="9643" y="14583"/>
                  <a:pt x="8779" y="14940"/>
                  <a:pt x="8299" y="15367"/>
                </a:cubicBezTo>
                <a:cubicBezTo>
                  <a:pt x="4555" y="18647"/>
                  <a:pt x="4555" y="18647"/>
                  <a:pt x="4555" y="18647"/>
                </a:cubicBezTo>
                <a:cubicBezTo>
                  <a:pt x="4075" y="19074"/>
                  <a:pt x="4363" y="20144"/>
                  <a:pt x="5035" y="20357"/>
                </a:cubicBezTo>
                <a:cubicBezTo>
                  <a:pt x="8875" y="21355"/>
                  <a:pt x="8875" y="21355"/>
                  <a:pt x="8875" y="21355"/>
                </a:cubicBezTo>
                <a:cubicBezTo>
                  <a:pt x="9643" y="21498"/>
                  <a:pt x="10987" y="20928"/>
                  <a:pt x="10987" y="20357"/>
                </a:cubicBezTo>
                <a:lnTo>
                  <a:pt x="11083" y="15724"/>
                </a:lnTo>
                <a:close/>
                <a:moveTo>
                  <a:pt x="20203" y="15011"/>
                </a:moveTo>
                <a:cubicBezTo>
                  <a:pt x="15595" y="14013"/>
                  <a:pt x="15595" y="14013"/>
                  <a:pt x="15595" y="14013"/>
                </a:cubicBezTo>
                <a:cubicBezTo>
                  <a:pt x="14827" y="13870"/>
                  <a:pt x="14059" y="13870"/>
                  <a:pt x="13771" y="14013"/>
                </a:cubicBezTo>
                <a:cubicBezTo>
                  <a:pt x="13483" y="14227"/>
                  <a:pt x="13483" y="14797"/>
                  <a:pt x="13867" y="15296"/>
                </a:cubicBezTo>
                <a:cubicBezTo>
                  <a:pt x="16843" y="19288"/>
                  <a:pt x="16843" y="19288"/>
                  <a:pt x="16843" y="19288"/>
                </a:cubicBezTo>
                <a:cubicBezTo>
                  <a:pt x="17131" y="19787"/>
                  <a:pt x="18667" y="19645"/>
                  <a:pt x="19051" y="19217"/>
                </a:cubicBezTo>
                <a:cubicBezTo>
                  <a:pt x="19051" y="19217"/>
                  <a:pt x="20875" y="17292"/>
                  <a:pt x="21163" y="16508"/>
                </a:cubicBezTo>
                <a:cubicBezTo>
                  <a:pt x="21451" y="15795"/>
                  <a:pt x="20971" y="15153"/>
                  <a:pt x="20203" y="15011"/>
                </a:cubicBezTo>
                <a:close/>
                <a:moveTo>
                  <a:pt x="21355" y="9450"/>
                </a:moveTo>
                <a:cubicBezTo>
                  <a:pt x="21163" y="8951"/>
                  <a:pt x="19723" y="7454"/>
                  <a:pt x="18955" y="6955"/>
                </a:cubicBezTo>
                <a:cubicBezTo>
                  <a:pt x="18091" y="6456"/>
                  <a:pt x="17227" y="6528"/>
                  <a:pt x="16747" y="6955"/>
                </a:cubicBezTo>
                <a:cubicBezTo>
                  <a:pt x="13771" y="9593"/>
                  <a:pt x="13771" y="9593"/>
                  <a:pt x="13771" y="9593"/>
                </a:cubicBezTo>
                <a:cubicBezTo>
                  <a:pt x="13291" y="10021"/>
                  <a:pt x="13099" y="10734"/>
                  <a:pt x="13483" y="11161"/>
                </a:cubicBezTo>
                <a:cubicBezTo>
                  <a:pt x="13771" y="11518"/>
                  <a:pt x="14731" y="11803"/>
                  <a:pt x="15499" y="11660"/>
                </a:cubicBezTo>
                <a:cubicBezTo>
                  <a:pt x="20587" y="10948"/>
                  <a:pt x="20587" y="10948"/>
                  <a:pt x="20587" y="10948"/>
                </a:cubicBezTo>
                <a:cubicBezTo>
                  <a:pt x="21547" y="10805"/>
                  <a:pt x="21547" y="9949"/>
                  <a:pt x="21355" y="94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66" name="Freeform 48"/>
          <p:cNvSpPr/>
          <p:nvPr/>
        </p:nvSpPr>
        <p:spPr>
          <a:xfrm>
            <a:off x="17713326" y="3975100"/>
            <a:ext cx="72072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30" y="15768"/>
                </a:moveTo>
                <a:cubicBezTo>
                  <a:pt x="16848" y="15768"/>
                  <a:pt x="16848" y="15768"/>
                  <a:pt x="16848" y="15768"/>
                </a:cubicBezTo>
                <a:cubicBezTo>
                  <a:pt x="16848" y="15120"/>
                  <a:pt x="16848" y="15120"/>
                  <a:pt x="16848" y="15120"/>
                </a:cubicBezTo>
                <a:cubicBezTo>
                  <a:pt x="16848" y="14832"/>
                  <a:pt x="17194" y="14544"/>
                  <a:pt x="17539" y="14544"/>
                </a:cubicBezTo>
                <a:cubicBezTo>
                  <a:pt x="17626" y="14544"/>
                  <a:pt x="17626" y="14544"/>
                  <a:pt x="17626" y="14544"/>
                </a:cubicBezTo>
                <a:cubicBezTo>
                  <a:pt x="17971" y="14544"/>
                  <a:pt x="18317" y="14832"/>
                  <a:pt x="18317" y="15120"/>
                </a:cubicBezTo>
                <a:lnTo>
                  <a:pt x="18230" y="15768"/>
                </a:lnTo>
                <a:close/>
                <a:moveTo>
                  <a:pt x="12960" y="14328"/>
                </a:moveTo>
                <a:cubicBezTo>
                  <a:pt x="12614" y="14328"/>
                  <a:pt x="12269" y="14544"/>
                  <a:pt x="12269" y="14760"/>
                </a:cubicBezTo>
                <a:cubicBezTo>
                  <a:pt x="12269" y="18144"/>
                  <a:pt x="12269" y="18144"/>
                  <a:pt x="12269" y="18144"/>
                </a:cubicBezTo>
                <a:cubicBezTo>
                  <a:pt x="12269" y="18360"/>
                  <a:pt x="12614" y="18576"/>
                  <a:pt x="12960" y="18576"/>
                </a:cubicBezTo>
                <a:cubicBezTo>
                  <a:pt x="13306" y="18576"/>
                  <a:pt x="13565" y="18360"/>
                  <a:pt x="13565" y="18144"/>
                </a:cubicBezTo>
                <a:cubicBezTo>
                  <a:pt x="13565" y="14760"/>
                  <a:pt x="13565" y="14760"/>
                  <a:pt x="13565" y="14760"/>
                </a:cubicBezTo>
                <a:cubicBezTo>
                  <a:pt x="13565" y="14544"/>
                  <a:pt x="13306" y="14328"/>
                  <a:pt x="12960" y="14328"/>
                </a:cubicBezTo>
                <a:close/>
                <a:moveTo>
                  <a:pt x="21600" y="12456"/>
                </a:moveTo>
                <a:cubicBezTo>
                  <a:pt x="21600" y="18792"/>
                  <a:pt x="21600" y="18792"/>
                  <a:pt x="21600" y="18792"/>
                </a:cubicBezTo>
                <a:cubicBezTo>
                  <a:pt x="21600" y="20376"/>
                  <a:pt x="20045" y="21600"/>
                  <a:pt x="18058" y="21600"/>
                </a:cubicBezTo>
                <a:cubicBezTo>
                  <a:pt x="3542" y="21600"/>
                  <a:pt x="3542" y="21600"/>
                  <a:pt x="3542" y="21600"/>
                </a:cubicBezTo>
                <a:cubicBezTo>
                  <a:pt x="1555" y="21600"/>
                  <a:pt x="0" y="20376"/>
                  <a:pt x="0" y="18792"/>
                </a:cubicBezTo>
                <a:cubicBezTo>
                  <a:pt x="0" y="12456"/>
                  <a:pt x="0" y="12456"/>
                  <a:pt x="0" y="12456"/>
                </a:cubicBezTo>
                <a:cubicBezTo>
                  <a:pt x="0" y="10944"/>
                  <a:pt x="1555" y="9648"/>
                  <a:pt x="3542" y="9648"/>
                </a:cubicBezTo>
                <a:cubicBezTo>
                  <a:pt x="18058" y="9648"/>
                  <a:pt x="18058" y="9648"/>
                  <a:pt x="18058" y="9648"/>
                </a:cubicBezTo>
                <a:cubicBezTo>
                  <a:pt x="20045" y="9648"/>
                  <a:pt x="21600" y="10944"/>
                  <a:pt x="21600" y="12456"/>
                </a:cubicBezTo>
                <a:close/>
                <a:moveTo>
                  <a:pt x="4493" y="19512"/>
                </a:moveTo>
                <a:cubicBezTo>
                  <a:pt x="4493" y="12816"/>
                  <a:pt x="4493" y="12816"/>
                  <a:pt x="4493" y="12816"/>
                </a:cubicBezTo>
                <a:cubicBezTo>
                  <a:pt x="6307" y="12816"/>
                  <a:pt x="6307" y="12816"/>
                  <a:pt x="6307" y="12816"/>
                </a:cubicBezTo>
                <a:cubicBezTo>
                  <a:pt x="6307" y="11808"/>
                  <a:pt x="6307" y="11808"/>
                  <a:pt x="6307" y="11808"/>
                </a:cubicBezTo>
                <a:cubicBezTo>
                  <a:pt x="1469" y="11808"/>
                  <a:pt x="1469" y="11808"/>
                  <a:pt x="1469" y="11808"/>
                </a:cubicBezTo>
                <a:cubicBezTo>
                  <a:pt x="1469" y="12816"/>
                  <a:pt x="1469" y="12816"/>
                  <a:pt x="1469" y="12816"/>
                </a:cubicBezTo>
                <a:cubicBezTo>
                  <a:pt x="3024" y="12816"/>
                  <a:pt x="3024" y="12816"/>
                  <a:pt x="3024" y="12816"/>
                </a:cubicBezTo>
                <a:cubicBezTo>
                  <a:pt x="3024" y="19512"/>
                  <a:pt x="3024" y="19512"/>
                  <a:pt x="3024" y="19512"/>
                </a:cubicBezTo>
                <a:lnTo>
                  <a:pt x="4493" y="19512"/>
                </a:lnTo>
                <a:close/>
                <a:moveTo>
                  <a:pt x="9936" y="13824"/>
                </a:moveTo>
                <a:cubicBezTo>
                  <a:pt x="8381" y="13824"/>
                  <a:pt x="8381" y="13824"/>
                  <a:pt x="8381" y="13824"/>
                </a:cubicBezTo>
                <a:cubicBezTo>
                  <a:pt x="8381" y="17352"/>
                  <a:pt x="8381" y="17352"/>
                  <a:pt x="8381" y="17352"/>
                </a:cubicBezTo>
                <a:cubicBezTo>
                  <a:pt x="8381" y="17928"/>
                  <a:pt x="8467" y="18144"/>
                  <a:pt x="8381" y="18288"/>
                </a:cubicBezTo>
                <a:cubicBezTo>
                  <a:pt x="8294" y="18504"/>
                  <a:pt x="7690" y="18792"/>
                  <a:pt x="7517" y="18288"/>
                </a:cubicBezTo>
                <a:cubicBezTo>
                  <a:pt x="7517" y="18216"/>
                  <a:pt x="7517" y="17928"/>
                  <a:pt x="7517" y="17424"/>
                </a:cubicBezTo>
                <a:cubicBezTo>
                  <a:pt x="7517" y="13824"/>
                  <a:pt x="7517" y="13824"/>
                  <a:pt x="7517" y="13824"/>
                </a:cubicBezTo>
                <a:cubicBezTo>
                  <a:pt x="6048" y="13824"/>
                  <a:pt x="6048" y="13824"/>
                  <a:pt x="6048" y="13824"/>
                </a:cubicBezTo>
                <a:cubicBezTo>
                  <a:pt x="6048" y="17352"/>
                  <a:pt x="6048" y="17352"/>
                  <a:pt x="6048" y="17352"/>
                </a:cubicBezTo>
                <a:cubicBezTo>
                  <a:pt x="6048" y="17928"/>
                  <a:pt x="5962" y="18288"/>
                  <a:pt x="6048" y="18504"/>
                </a:cubicBezTo>
                <a:cubicBezTo>
                  <a:pt x="6048" y="18792"/>
                  <a:pt x="6048" y="19224"/>
                  <a:pt x="6394" y="19440"/>
                </a:cubicBezTo>
                <a:cubicBezTo>
                  <a:pt x="7085" y="19800"/>
                  <a:pt x="8381" y="19368"/>
                  <a:pt x="8726" y="18792"/>
                </a:cubicBezTo>
                <a:cubicBezTo>
                  <a:pt x="8726" y="19512"/>
                  <a:pt x="8726" y="19512"/>
                  <a:pt x="8726" y="19512"/>
                </a:cubicBezTo>
                <a:cubicBezTo>
                  <a:pt x="9936" y="19512"/>
                  <a:pt x="9936" y="19512"/>
                  <a:pt x="9936" y="19512"/>
                </a:cubicBezTo>
                <a:cubicBezTo>
                  <a:pt x="9936" y="13824"/>
                  <a:pt x="9936" y="13824"/>
                  <a:pt x="9936" y="13824"/>
                </a:cubicBezTo>
                <a:close/>
                <a:moveTo>
                  <a:pt x="14688" y="17928"/>
                </a:moveTo>
                <a:cubicBezTo>
                  <a:pt x="14688" y="14904"/>
                  <a:pt x="14688" y="14904"/>
                  <a:pt x="14688" y="14904"/>
                </a:cubicBezTo>
                <a:cubicBezTo>
                  <a:pt x="14688" y="13752"/>
                  <a:pt x="13651" y="13104"/>
                  <a:pt x="12269" y="14040"/>
                </a:cubicBezTo>
                <a:cubicBezTo>
                  <a:pt x="12269" y="11808"/>
                  <a:pt x="12269" y="11808"/>
                  <a:pt x="12269" y="11808"/>
                </a:cubicBezTo>
                <a:cubicBezTo>
                  <a:pt x="10800" y="11808"/>
                  <a:pt x="10800" y="11808"/>
                  <a:pt x="10800" y="11808"/>
                </a:cubicBezTo>
                <a:cubicBezTo>
                  <a:pt x="10800" y="19440"/>
                  <a:pt x="10800" y="19440"/>
                  <a:pt x="10800" y="19440"/>
                </a:cubicBezTo>
                <a:cubicBezTo>
                  <a:pt x="12010" y="19440"/>
                  <a:pt x="12010" y="19440"/>
                  <a:pt x="12010" y="19440"/>
                </a:cubicBezTo>
                <a:cubicBezTo>
                  <a:pt x="12182" y="19008"/>
                  <a:pt x="12182" y="19008"/>
                  <a:pt x="12182" y="19008"/>
                </a:cubicBezTo>
                <a:cubicBezTo>
                  <a:pt x="13738" y="20160"/>
                  <a:pt x="14688" y="19368"/>
                  <a:pt x="14688" y="17928"/>
                </a:cubicBezTo>
                <a:close/>
                <a:moveTo>
                  <a:pt x="19440" y="17496"/>
                </a:moveTo>
                <a:cubicBezTo>
                  <a:pt x="18317" y="17496"/>
                  <a:pt x="18317" y="17496"/>
                  <a:pt x="18317" y="17496"/>
                </a:cubicBezTo>
                <a:cubicBezTo>
                  <a:pt x="18317" y="17568"/>
                  <a:pt x="18317" y="17568"/>
                  <a:pt x="18317" y="17640"/>
                </a:cubicBezTo>
                <a:cubicBezTo>
                  <a:pt x="18317" y="18144"/>
                  <a:pt x="18317" y="18144"/>
                  <a:pt x="18317" y="18144"/>
                </a:cubicBezTo>
                <a:cubicBezTo>
                  <a:pt x="18317" y="18432"/>
                  <a:pt x="17971" y="18648"/>
                  <a:pt x="17626" y="18648"/>
                </a:cubicBezTo>
                <a:cubicBezTo>
                  <a:pt x="17453" y="18648"/>
                  <a:pt x="17453" y="18648"/>
                  <a:pt x="17453" y="18648"/>
                </a:cubicBezTo>
                <a:cubicBezTo>
                  <a:pt x="17107" y="18648"/>
                  <a:pt x="16848" y="18432"/>
                  <a:pt x="16848" y="18144"/>
                </a:cubicBezTo>
                <a:cubicBezTo>
                  <a:pt x="16848" y="18144"/>
                  <a:pt x="16848" y="18144"/>
                  <a:pt x="16848" y="18144"/>
                </a:cubicBezTo>
                <a:cubicBezTo>
                  <a:pt x="16848" y="17568"/>
                  <a:pt x="16848" y="17568"/>
                  <a:pt x="16848" y="17568"/>
                </a:cubicBezTo>
                <a:cubicBezTo>
                  <a:pt x="16848" y="16776"/>
                  <a:pt x="16848" y="16776"/>
                  <a:pt x="16848" y="16776"/>
                </a:cubicBezTo>
                <a:cubicBezTo>
                  <a:pt x="19440" y="16776"/>
                  <a:pt x="19440" y="16776"/>
                  <a:pt x="19440" y="16776"/>
                </a:cubicBezTo>
                <a:cubicBezTo>
                  <a:pt x="19440" y="15984"/>
                  <a:pt x="19440" y="15984"/>
                  <a:pt x="19440" y="15984"/>
                </a:cubicBezTo>
                <a:cubicBezTo>
                  <a:pt x="19440" y="15408"/>
                  <a:pt x="19354" y="14832"/>
                  <a:pt x="19354" y="14472"/>
                </a:cubicBezTo>
                <a:cubicBezTo>
                  <a:pt x="19181" y="13392"/>
                  <a:pt x="17366" y="13248"/>
                  <a:pt x="16416" y="13752"/>
                </a:cubicBezTo>
                <a:cubicBezTo>
                  <a:pt x="16157" y="13968"/>
                  <a:pt x="15898" y="14184"/>
                  <a:pt x="15811" y="14472"/>
                </a:cubicBezTo>
                <a:cubicBezTo>
                  <a:pt x="15638" y="14760"/>
                  <a:pt x="15638" y="15192"/>
                  <a:pt x="15638" y="15768"/>
                </a:cubicBezTo>
                <a:cubicBezTo>
                  <a:pt x="15638" y="17496"/>
                  <a:pt x="15638" y="17496"/>
                  <a:pt x="15638" y="17496"/>
                </a:cubicBezTo>
                <a:cubicBezTo>
                  <a:pt x="15638" y="20448"/>
                  <a:pt x="19958" y="20088"/>
                  <a:pt x="19440" y="17496"/>
                </a:cubicBezTo>
                <a:close/>
                <a:moveTo>
                  <a:pt x="13651" y="7848"/>
                </a:moveTo>
                <a:cubicBezTo>
                  <a:pt x="13738" y="7992"/>
                  <a:pt x="13824" y="8136"/>
                  <a:pt x="13997" y="8208"/>
                </a:cubicBezTo>
                <a:cubicBezTo>
                  <a:pt x="14170" y="8352"/>
                  <a:pt x="14342" y="8352"/>
                  <a:pt x="14602" y="8352"/>
                </a:cubicBezTo>
                <a:cubicBezTo>
                  <a:pt x="14861" y="8352"/>
                  <a:pt x="15034" y="8352"/>
                  <a:pt x="15206" y="8208"/>
                </a:cubicBezTo>
                <a:cubicBezTo>
                  <a:pt x="15379" y="8136"/>
                  <a:pt x="15466" y="7992"/>
                  <a:pt x="15638" y="7776"/>
                </a:cubicBezTo>
                <a:cubicBezTo>
                  <a:pt x="15552" y="8280"/>
                  <a:pt x="15552" y="8280"/>
                  <a:pt x="15552" y="8280"/>
                </a:cubicBezTo>
                <a:cubicBezTo>
                  <a:pt x="17280" y="8280"/>
                  <a:pt x="17280" y="8280"/>
                  <a:pt x="17280" y="8280"/>
                </a:cubicBezTo>
                <a:cubicBezTo>
                  <a:pt x="17280" y="2304"/>
                  <a:pt x="17280" y="2304"/>
                  <a:pt x="17280" y="2304"/>
                </a:cubicBezTo>
                <a:cubicBezTo>
                  <a:pt x="15898" y="2304"/>
                  <a:pt x="15898" y="2304"/>
                  <a:pt x="15898" y="2304"/>
                </a:cubicBezTo>
                <a:cubicBezTo>
                  <a:pt x="15898" y="6984"/>
                  <a:pt x="15898" y="6984"/>
                  <a:pt x="15898" y="6984"/>
                </a:cubicBezTo>
                <a:cubicBezTo>
                  <a:pt x="15898" y="7200"/>
                  <a:pt x="15725" y="7416"/>
                  <a:pt x="15379" y="7416"/>
                </a:cubicBezTo>
                <a:cubicBezTo>
                  <a:pt x="15120" y="7416"/>
                  <a:pt x="14861" y="7200"/>
                  <a:pt x="14861" y="6984"/>
                </a:cubicBezTo>
                <a:cubicBezTo>
                  <a:pt x="14861" y="2304"/>
                  <a:pt x="14861" y="2304"/>
                  <a:pt x="14861" y="2304"/>
                </a:cubicBezTo>
                <a:cubicBezTo>
                  <a:pt x="13478" y="2304"/>
                  <a:pt x="13478" y="2304"/>
                  <a:pt x="13478" y="2304"/>
                </a:cubicBezTo>
                <a:cubicBezTo>
                  <a:pt x="13478" y="6336"/>
                  <a:pt x="13478" y="6336"/>
                  <a:pt x="13478" y="6336"/>
                </a:cubicBezTo>
                <a:cubicBezTo>
                  <a:pt x="13478" y="6840"/>
                  <a:pt x="13478" y="7200"/>
                  <a:pt x="13478" y="7344"/>
                </a:cubicBezTo>
                <a:cubicBezTo>
                  <a:pt x="13478" y="7560"/>
                  <a:pt x="13565" y="7704"/>
                  <a:pt x="13651" y="7848"/>
                </a:cubicBezTo>
                <a:close/>
                <a:moveTo>
                  <a:pt x="8554" y="4536"/>
                </a:moveTo>
                <a:cubicBezTo>
                  <a:pt x="8554" y="3960"/>
                  <a:pt x="8640" y="3456"/>
                  <a:pt x="8726" y="3168"/>
                </a:cubicBezTo>
                <a:cubicBezTo>
                  <a:pt x="8813" y="2880"/>
                  <a:pt x="9072" y="2592"/>
                  <a:pt x="9331" y="2376"/>
                </a:cubicBezTo>
                <a:cubicBezTo>
                  <a:pt x="9677" y="2232"/>
                  <a:pt x="10022" y="2088"/>
                  <a:pt x="10454" y="2088"/>
                </a:cubicBezTo>
                <a:cubicBezTo>
                  <a:pt x="10886" y="2088"/>
                  <a:pt x="11232" y="2160"/>
                  <a:pt x="11491" y="2304"/>
                </a:cubicBezTo>
                <a:cubicBezTo>
                  <a:pt x="11750" y="2448"/>
                  <a:pt x="12010" y="2592"/>
                  <a:pt x="12096" y="2808"/>
                </a:cubicBezTo>
                <a:cubicBezTo>
                  <a:pt x="12269" y="2952"/>
                  <a:pt x="12355" y="3168"/>
                  <a:pt x="12442" y="3384"/>
                </a:cubicBezTo>
                <a:cubicBezTo>
                  <a:pt x="12442" y="3600"/>
                  <a:pt x="12528" y="3960"/>
                  <a:pt x="12528" y="4392"/>
                </a:cubicBezTo>
                <a:cubicBezTo>
                  <a:pt x="12528" y="5904"/>
                  <a:pt x="12528" y="5904"/>
                  <a:pt x="12528" y="5904"/>
                </a:cubicBezTo>
                <a:cubicBezTo>
                  <a:pt x="12528" y="6408"/>
                  <a:pt x="12528" y="6840"/>
                  <a:pt x="12442" y="7056"/>
                </a:cubicBezTo>
                <a:cubicBezTo>
                  <a:pt x="12355" y="7344"/>
                  <a:pt x="12269" y="7560"/>
                  <a:pt x="12096" y="7776"/>
                </a:cubicBezTo>
                <a:cubicBezTo>
                  <a:pt x="11923" y="7992"/>
                  <a:pt x="11750" y="8208"/>
                  <a:pt x="11491" y="8280"/>
                </a:cubicBezTo>
                <a:cubicBezTo>
                  <a:pt x="11232" y="8424"/>
                  <a:pt x="10886" y="8424"/>
                  <a:pt x="10541" y="8424"/>
                </a:cubicBezTo>
                <a:cubicBezTo>
                  <a:pt x="10195" y="8424"/>
                  <a:pt x="9850" y="8424"/>
                  <a:pt x="9590" y="8352"/>
                </a:cubicBezTo>
                <a:cubicBezTo>
                  <a:pt x="9331" y="8208"/>
                  <a:pt x="9072" y="8064"/>
                  <a:pt x="8986" y="7920"/>
                </a:cubicBezTo>
                <a:cubicBezTo>
                  <a:pt x="8813" y="7704"/>
                  <a:pt x="8726" y="7488"/>
                  <a:pt x="8640" y="7272"/>
                </a:cubicBezTo>
                <a:cubicBezTo>
                  <a:pt x="8554" y="6984"/>
                  <a:pt x="8554" y="6624"/>
                  <a:pt x="8554" y="6048"/>
                </a:cubicBezTo>
                <a:cubicBezTo>
                  <a:pt x="8554" y="4536"/>
                  <a:pt x="8554" y="4536"/>
                  <a:pt x="8554" y="4536"/>
                </a:cubicBezTo>
                <a:close/>
                <a:moveTo>
                  <a:pt x="9850" y="6840"/>
                </a:moveTo>
                <a:cubicBezTo>
                  <a:pt x="9850" y="7200"/>
                  <a:pt x="10195" y="7488"/>
                  <a:pt x="10541" y="7488"/>
                </a:cubicBezTo>
                <a:cubicBezTo>
                  <a:pt x="10886" y="7488"/>
                  <a:pt x="11232" y="7200"/>
                  <a:pt x="11232" y="6840"/>
                </a:cubicBezTo>
                <a:cubicBezTo>
                  <a:pt x="11232" y="3672"/>
                  <a:pt x="11232" y="3672"/>
                  <a:pt x="11232" y="3672"/>
                </a:cubicBezTo>
                <a:cubicBezTo>
                  <a:pt x="11232" y="3384"/>
                  <a:pt x="10886" y="3096"/>
                  <a:pt x="10541" y="3096"/>
                </a:cubicBezTo>
                <a:cubicBezTo>
                  <a:pt x="10195" y="3096"/>
                  <a:pt x="9850" y="3384"/>
                  <a:pt x="9850" y="3672"/>
                </a:cubicBezTo>
                <a:lnTo>
                  <a:pt x="9850" y="6840"/>
                </a:lnTo>
                <a:close/>
                <a:moveTo>
                  <a:pt x="5270" y="8424"/>
                </a:moveTo>
                <a:cubicBezTo>
                  <a:pt x="6826" y="8424"/>
                  <a:pt x="6826" y="8424"/>
                  <a:pt x="6826" y="8424"/>
                </a:cubicBezTo>
                <a:cubicBezTo>
                  <a:pt x="6826" y="3888"/>
                  <a:pt x="6826" y="3888"/>
                  <a:pt x="6826" y="3888"/>
                </a:cubicBezTo>
                <a:cubicBezTo>
                  <a:pt x="8726" y="0"/>
                  <a:pt x="8726" y="0"/>
                  <a:pt x="8726" y="0"/>
                </a:cubicBezTo>
                <a:cubicBezTo>
                  <a:pt x="6998" y="0"/>
                  <a:pt x="6998" y="0"/>
                  <a:pt x="6998" y="0"/>
                </a:cubicBezTo>
                <a:cubicBezTo>
                  <a:pt x="5962" y="2880"/>
                  <a:pt x="5962" y="2880"/>
                  <a:pt x="5962" y="2880"/>
                </a:cubicBezTo>
                <a:cubicBezTo>
                  <a:pt x="4925" y="0"/>
                  <a:pt x="4925" y="0"/>
                  <a:pt x="4925" y="0"/>
                </a:cubicBezTo>
                <a:cubicBezTo>
                  <a:pt x="3283" y="0"/>
                  <a:pt x="3283" y="0"/>
                  <a:pt x="3283" y="0"/>
                </a:cubicBezTo>
                <a:cubicBezTo>
                  <a:pt x="5270" y="3888"/>
                  <a:pt x="5270" y="3888"/>
                  <a:pt x="5270" y="3888"/>
                </a:cubicBezTo>
                <a:lnTo>
                  <a:pt x="5270" y="842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67" name="Freeform 49"/>
          <p:cNvSpPr/>
          <p:nvPr/>
        </p:nvSpPr>
        <p:spPr>
          <a:xfrm>
            <a:off x="17491076" y="5216526"/>
            <a:ext cx="1152527" cy="812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629"/>
                </a:moveTo>
                <a:cubicBezTo>
                  <a:pt x="21600" y="2083"/>
                  <a:pt x="20142" y="0"/>
                  <a:pt x="18360" y="0"/>
                </a:cubicBezTo>
                <a:cubicBezTo>
                  <a:pt x="3240" y="0"/>
                  <a:pt x="3240" y="0"/>
                  <a:pt x="3240" y="0"/>
                </a:cubicBezTo>
                <a:cubicBezTo>
                  <a:pt x="1458" y="0"/>
                  <a:pt x="0" y="2083"/>
                  <a:pt x="0" y="4629"/>
                </a:cubicBezTo>
                <a:cubicBezTo>
                  <a:pt x="0" y="16971"/>
                  <a:pt x="0" y="16971"/>
                  <a:pt x="0" y="16971"/>
                </a:cubicBezTo>
                <a:cubicBezTo>
                  <a:pt x="0" y="19517"/>
                  <a:pt x="1458" y="21600"/>
                  <a:pt x="3240" y="21600"/>
                </a:cubicBezTo>
                <a:cubicBezTo>
                  <a:pt x="18360" y="21600"/>
                  <a:pt x="18360" y="21600"/>
                  <a:pt x="18360" y="21600"/>
                </a:cubicBezTo>
                <a:cubicBezTo>
                  <a:pt x="20142" y="21600"/>
                  <a:pt x="21600" y="19517"/>
                  <a:pt x="21600" y="16971"/>
                </a:cubicBezTo>
                <a:lnTo>
                  <a:pt x="21600" y="4629"/>
                </a:lnTo>
                <a:close/>
                <a:moveTo>
                  <a:pt x="8640" y="16046"/>
                </a:moveTo>
                <a:cubicBezTo>
                  <a:pt x="8640" y="4397"/>
                  <a:pt x="8640" y="4397"/>
                  <a:pt x="8640" y="4397"/>
                </a:cubicBezTo>
                <a:cubicBezTo>
                  <a:pt x="14796" y="10183"/>
                  <a:pt x="14796" y="10183"/>
                  <a:pt x="14796" y="10183"/>
                </a:cubicBezTo>
                <a:lnTo>
                  <a:pt x="8640" y="1604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68" name="Freeform 50"/>
          <p:cNvSpPr/>
          <p:nvPr/>
        </p:nvSpPr>
        <p:spPr>
          <a:xfrm>
            <a:off x="17751426" y="6412968"/>
            <a:ext cx="621621" cy="87232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45" h="21271" extrusionOk="0">
                <a:moveTo>
                  <a:pt x="293" y="16791"/>
                </a:moveTo>
                <a:cubicBezTo>
                  <a:pt x="586" y="16791"/>
                  <a:pt x="880" y="16791"/>
                  <a:pt x="1271" y="16791"/>
                </a:cubicBezTo>
                <a:cubicBezTo>
                  <a:pt x="3421" y="16791"/>
                  <a:pt x="5376" y="16862"/>
                  <a:pt x="7428" y="17641"/>
                </a:cubicBezTo>
                <a:cubicBezTo>
                  <a:pt x="8992" y="18207"/>
                  <a:pt x="10360" y="19128"/>
                  <a:pt x="11924" y="19836"/>
                </a:cubicBezTo>
                <a:cubicBezTo>
                  <a:pt x="13390" y="20403"/>
                  <a:pt x="15052" y="21111"/>
                  <a:pt x="16713" y="21253"/>
                </a:cubicBezTo>
                <a:cubicBezTo>
                  <a:pt x="20232" y="21536"/>
                  <a:pt x="21600" y="18491"/>
                  <a:pt x="21014" y="16508"/>
                </a:cubicBezTo>
                <a:cubicBezTo>
                  <a:pt x="19450" y="17428"/>
                  <a:pt x="17300" y="17428"/>
                  <a:pt x="15345" y="17004"/>
                </a:cubicBezTo>
                <a:cubicBezTo>
                  <a:pt x="13488" y="16579"/>
                  <a:pt x="10556" y="15162"/>
                  <a:pt x="10556" y="15162"/>
                </a:cubicBezTo>
                <a:cubicBezTo>
                  <a:pt x="10556" y="15162"/>
                  <a:pt x="10556" y="15162"/>
                  <a:pt x="10556" y="15162"/>
                </a:cubicBezTo>
                <a:cubicBezTo>
                  <a:pt x="9187" y="14596"/>
                  <a:pt x="7721" y="14100"/>
                  <a:pt x="6157" y="14171"/>
                </a:cubicBezTo>
                <a:cubicBezTo>
                  <a:pt x="6157" y="13604"/>
                  <a:pt x="6157" y="13604"/>
                  <a:pt x="6548" y="13250"/>
                </a:cubicBezTo>
                <a:cubicBezTo>
                  <a:pt x="7135" y="12754"/>
                  <a:pt x="7721" y="12259"/>
                  <a:pt x="8308" y="11763"/>
                </a:cubicBezTo>
                <a:cubicBezTo>
                  <a:pt x="10165" y="10205"/>
                  <a:pt x="12022" y="8647"/>
                  <a:pt x="13879" y="7089"/>
                </a:cubicBezTo>
                <a:cubicBezTo>
                  <a:pt x="15443" y="5743"/>
                  <a:pt x="17006" y="4468"/>
                  <a:pt x="18668" y="3123"/>
                </a:cubicBezTo>
                <a:cubicBezTo>
                  <a:pt x="18766" y="2981"/>
                  <a:pt x="19352" y="2698"/>
                  <a:pt x="19352" y="2486"/>
                </a:cubicBezTo>
                <a:cubicBezTo>
                  <a:pt x="19450" y="1919"/>
                  <a:pt x="19548" y="1282"/>
                  <a:pt x="19645" y="715"/>
                </a:cubicBezTo>
                <a:cubicBezTo>
                  <a:pt x="19743" y="290"/>
                  <a:pt x="19157" y="361"/>
                  <a:pt x="19157" y="361"/>
                </a:cubicBezTo>
                <a:cubicBezTo>
                  <a:pt x="19157" y="361"/>
                  <a:pt x="19157" y="361"/>
                  <a:pt x="19157" y="361"/>
                </a:cubicBezTo>
                <a:cubicBezTo>
                  <a:pt x="16518" y="715"/>
                  <a:pt x="13976" y="927"/>
                  <a:pt x="11338" y="857"/>
                </a:cubicBezTo>
                <a:cubicBezTo>
                  <a:pt x="9871" y="786"/>
                  <a:pt x="8308" y="715"/>
                  <a:pt x="6939" y="290"/>
                </a:cubicBezTo>
                <a:cubicBezTo>
                  <a:pt x="6939" y="290"/>
                  <a:pt x="6646" y="219"/>
                  <a:pt x="6353" y="78"/>
                </a:cubicBezTo>
                <a:cubicBezTo>
                  <a:pt x="5962" y="-64"/>
                  <a:pt x="5767" y="7"/>
                  <a:pt x="5571" y="148"/>
                </a:cubicBezTo>
                <a:cubicBezTo>
                  <a:pt x="5473" y="219"/>
                  <a:pt x="5376" y="290"/>
                  <a:pt x="5278" y="432"/>
                </a:cubicBezTo>
                <a:cubicBezTo>
                  <a:pt x="4594" y="1069"/>
                  <a:pt x="3910" y="1919"/>
                  <a:pt x="3812" y="2769"/>
                </a:cubicBezTo>
                <a:cubicBezTo>
                  <a:pt x="3812" y="2910"/>
                  <a:pt x="3714" y="3335"/>
                  <a:pt x="3910" y="3548"/>
                </a:cubicBezTo>
                <a:cubicBezTo>
                  <a:pt x="3910" y="3548"/>
                  <a:pt x="3910" y="3548"/>
                  <a:pt x="3910" y="3548"/>
                </a:cubicBezTo>
                <a:cubicBezTo>
                  <a:pt x="3910" y="3548"/>
                  <a:pt x="3910" y="3619"/>
                  <a:pt x="4007" y="3619"/>
                </a:cubicBezTo>
                <a:cubicBezTo>
                  <a:pt x="4007" y="3689"/>
                  <a:pt x="4007" y="3689"/>
                  <a:pt x="4007" y="3689"/>
                </a:cubicBezTo>
                <a:cubicBezTo>
                  <a:pt x="4300" y="3973"/>
                  <a:pt x="5767" y="4964"/>
                  <a:pt x="11631" y="4114"/>
                </a:cubicBezTo>
                <a:cubicBezTo>
                  <a:pt x="7819" y="7372"/>
                  <a:pt x="4007" y="10630"/>
                  <a:pt x="195" y="13958"/>
                </a:cubicBezTo>
                <a:cubicBezTo>
                  <a:pt x="195" y="13958"/>
                  <a:pt x="195" y="13958"/>
                  <a:pt x="195" y="13958"/>
                </a:cubicBezTo>
                <a:cubicBezTo>
                  <a:pt x="0" y="14100"/>
                  <a:pt x="0" y="14383"/>
                  <a:pt x="0" y="14383"/>
                </a:cubicBezTo>
                <a:cubicBezTo>
                  <a:pt x="0" y="15021"/>
                  <a:pt x="0" y="15587"/>
                  <a:pt x="0" y="16154"/>
                </a:cubicBezTo>
                <a:cubicBezTo>
                  <a:pt x="0" y="16154"/>
                  <a:pt x="0" y="16295"/>
                  <a:pt x="0" y="16437"/>
                </a:cubicBezTo>
                <a:cubicBezTo>
                  <a:pt x="0" y="16720"/>
                  <a:pt x="195" y="16791"/>
                  <a:pt x="293" y="167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69" name="Freeform 51"/>
          <p:cNvSpPr/>
          <p:nvPr/>
        </p:nvSpPr>
        <p:spPr>
          <a:xfrm>
            <a:off x="17786350" y="7620000"/>
            <a:ext cx="574677" cy="8699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6" y="15336"/>
                </a:moveTo>
                <a:cubicBezTo>
                  <a:pt x="2160" y="15336"/>
                  <a:pt x="3672" y="14832"/>
                  <a:pt x="4536" y="14256"/>
                </a:cubicBezTo>
                <a:cubicBezTo>
                  <a:pt x="9504" y="20592"/>
                  <a:pt x="10800" y="21600"/>
                  <a:pt x="14256" y="21600"/>
                </a:cubicBezTo>
                <a:cubicBezTo>
                  <a:pt x="17820" y="21600"/>
                  <a:pt x="21600" y="19728"/>
                  <a:pt x="21600" y="18072"/>
                </a:cubicBezTo>
                <a:cubicBezTo>
                  <a:pt x="21600" y="17496"/>
                  <a:pt x="21060" y="16992"/>
                  <a:pt x="20628" y="16848"/>
                </a:cubicBezTo>
                <a:cubicBezTo>
                  <a:pt x="19116" y="17424"/>
                  <a:pt x="17712" y="17712"/>
                  <a:pt x="16524" y="17712"/>
                </a:cubicBezTo>
                <a:cubicBezTo>
                  <a:pt x="14904" y="17712"/>
                  <a:pt x="13932" y="17280"/>
                  <a:pt x="8856" y="12096"/>
                </a:cubicBezTo>
                <a:cubicBezTo>
                  <a:pt x="12744" y="9864"/>
                  <a:pt x="15012" y="8352"/>
                  <a:pt x="18036" y="5472"/>
                </a:cubicBezTo>
                <a:cubicBezTo>
                  <a:pt x="20520" y="4320"/>
                  <a:pt x="21492" y="3312"/>
                  <a:pt x="21492" y="2448"/>
                </a:cubicBezTo>
                <a:cubicBezTo>
                  <a:pt x="21492" y="1656"/>
                  <a:pt x="20520" y="576"/>
                  <a:pt x="19224" y="576"/>
                </a:cubicBezTo>
                <a:cubicBezTo>
                  <a:pt x="18684" y="576"/>
                  <a:pt x="18144" y="1008"/>
                  <a:pt x="17496" y="1656"/>
                </a:cubicBezTo>
                <a:cubicBezTo>
                  <a:pt x="12852" y="432"/>
                  <a:pt x="10584" y="0"/>
                  <a:pt x="8100" y="0"/>
                </a:cubicBezTo>
                <a:cubicBezTo>
                  <a:pt x="5832" y="0"/>
                  <a:pt x="3996" y="1368"/>
                  <a:pt x="3996" y="2952"/>
                </a:cubicBezTo>
                <a:cubicBezTo>
                  <a:pt x="3996" y="3816"/>
                  <a:pt x="4536" y="4320"/>
                  <a:pt x="5400" y="4536"/>
                </a:cubicBezTo>
                <a:cubicBezTo>
                  <a:pt x="6480" y="4104"/>
                  <a:pt x="7344" y="3888"/>
                  <a:pt x="7992" y="3888"/>
                </a:cubicBezTo>
                <a:cubicBezTo>
                  <a:pt x="9504" y="3888"/>
                  <a:pt x="11772" y="4392"/>
                  <a:pt x="14688" y="4968"/>
                </a:cubicBezTo>
                <a:cubicBezTo>
                  <a:pt x="13284" y="6408"/>
                  <a:pt x="9504" y="9000"/>
                  <a:pt x="6804" y="10440"/>
                </a:cubicBezTo>
                <a:cubicBezTo>
                  <a:pt x="5832" y="9864"/>
                  <a:pt x="5184" y="9648"/>
                  <a:pt x="4212" y="9648"/>
                </a:cubicBezTo>
                <a:cubicBezTo>
                  <a:pt x="1188" y="9648"/>
                  <a:pt x="0" y="12024"/>
                  <a:pt x="0" y="13464"/>
                </a:cubicBezTo>
                <a:cubicBezTo>
                  <a:pt x="0" y="14976"/>
                  <a:pt x="432" y="15336"/>
                  <a:pt x="1296" y="1533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70" name="Freeform 52"/>
          <p:cNvSpPr/>
          <p:nvPr/>
        </p:nvSpPr>
        <p:spPr>
          <a:xfrm>
            <a:off x="17693225" y="8851011"/>
            <a:ext cx="747833" cy="8708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51" h="21388" extrusionOk="0">
                <a:moveTo>
                  <a:pt x="16360" y="73"/>
                </a:moveTo>
                <a:cubicBezTo>
                  <a:pt x="16360" y="73"/>
                  <a:pt x="17966" y="-69"/>
                  <a:pt x="19251" y="715"/>
                </a:cubicBezTo>
                <a:cubicBezTo>
                  <a:pt x="19733" y="715"/>
                  <a:pt x="20134" y="857"/>
                  <a:pt x="20375" y="1285"/>
                </a:cubicBezTo>
                <a:cubicBezTo>
                  <a:pt x="20616" y="1641"/>
                  <a:pt x="21098" y="2639"/>
                  <a:pt x="20697" y="3210"/>
                </a:cubicBezTo>
                <a:cubicBezTo>
                  <a:pt x="20616" y="3352"/>
                  <a:pt x="20375" y="2853"/>
                  <a:pt x="20375" y="2853"/>
                </a:cubicBezTo>
                <a:cubicBezTo>
                  <a:pt x="20375" y="2853"/>
                  <a:pt x="20215" y="3424"/>
                  <a:pt x="19813" y="3638"/>
                </a:cubicBezTo>
                <a:cubicBezTo>
                  <a:pt x="19894" y="4849"/>
                  <a:pt x="19331" y="5705"/>
                  <a:pt x="19171" y="5990"/>
                </a:cubicBezTo>
                <a:cubicBezTo>
                  <a:pt x="19171" y="6133"/>
                  <a:pt x="19171" y="6275"/>
                  <a:pt x="19251" y="6418"/>
                </a:cubicBezTo>
                <a:cubicBezTo>
                  <a:pt x="19331" y="6560"/>
                  <a:pt x="20215" y="9412"/>
                  <a:pt x="20134" y="10338"/>
                </a:cubicBezTo>
                <a:cubicBezTo>
                  <a:pt x="20134" y="11265"/>
                  <a:pt x="19572" y="12406"/>
                  <a:pt x="19171" y="12762"/>
                </a:cubicBezTo>
                <a:cubicBezTo>
                  <a:pt x="19251" y="13546"/>
                  <a:pt x="18850" y="14188"/>
                  <a:pt x="18609" y="14544"/>
                </a:cubicBezTo>
                <a:cubicBezTo>
                  <a:pt x="18448" y="14830"/>
                  <a:pt x="17966" y="16041"/>
                  <a:pt x="17886" y="16612"/>
                </a:cubicBezTo>
                <a:cubicBezTo>
                  <a:pt x="17726" y="17182"/>
                  <a:pt x="17726" y="17752"/>
                  <a:pt x="17886" y="17966"/>
                </a:cubicBezTo>
                <a:cubicBezTo>
                  <a:pt x="17966" y="18109"/>
                  <a:pt x="18609" y="18679"/>
                  <a:pt x="18528" y="18964"/>
                </a:cubicBezTo>
                <a:cubicBezTo>
                  <a:pt x="18528" y="19249"/>
                  <a:pt x="17886" y="19535"/>
                  <a:pt x="17565" y="19535"/>
                </a:cubicBezTo>
                <a:cubicBezTo>
                  <a:pt x="17244" y="19535"/>
                  <a:pt x="16601" y="19392"/>
                  <a:pt x="16441" y="18964"/>
                </a:cubicBezTo>
                <a:cubicBezTo>
                  <a:pt x="16280" y="18608"/>
                  <a:pt x="16200" y="17966"/>
                  <a:pt x="16360" y="17610"/>
                </a:cubicBezTo>
                <a:cubicBezTo>
                  <a:pt x="16441" y="17182"/>
                  <a:pt x="17244" y="14402"/>
                  <a:pt x="16762" y="12762"/>
                </a:cubicBezTo>
                <a:cubicBezTo>
                  <a:pt x="15718" y="13190"/>
                  <a:pt x="13871" y="13190"/>
                  <a:pt x="13871" y="13190"/>
                </a:cubicBezTo>
                <a:cubicBezTo>
                  <a:pt x="13871" y="13190"/>
                  <a:pt x="13550" y="14687"/>
                  <a:pt x="13149" y="15471"/>
                </a:cubicBezTo>
                <a:cubicBezTo>
                  <a:pt x="12988" y="15685"/>
                  <a:pt x="13068" y="17039"/>
                  <a:pt x="13068" y="17895"/>
                </a:cubicBezTo>
                <a:cubicBezTo>
                  <a:pt x="13068" y="18750"/>
                  <a:pt x="13389" y="20105"/>
                  <a:pt x="13389" y="20105"/>
                </a:cubicBezTo>
                <a:cubicBezTo>
                  <a:pt x="13389" y="20105"/>
                  <a:pt x="13871" y="20390"/>
                  <a:pt x="13791" y="20818"/>
                </a:cubicBezTo>
                <a:cubicBezTo>
                  <a:pt x="13711" y="21174"/>
                  <a:pt x="13149" y="21388"/>
                  <a:pt x="12667" y="21388"/>
                </a:cubicBezTo>
                <a:cubicBezTo>
                  <a:pt x="12265" y="21388"/>
                  <a:pt x="11623" y="21103"/>
                  <a:pt x="11623" y="20533"/>
                </a:cubicBezTo>
                <a:cubicBezTo>
                  <a:pt x="11623" y="20034"/>
                  <a:pt x="11703" y="18822"/>
                  <a:pt x="11623" y="17966"/>
                </a:cubicBezTo>
                <a:cubicBezTo>
                  <a:pt x="11623" y="17111"/>
                  <a:pt x="11623" y="16612"/>
                  <a:pt x="11462" y="16041"/>
                </a:cubicBezTo>
                <a:cubicBezTo>
                  <a:pt x="11302" y="15471"/>
                  <a:pt x="10900" y="14117"/>
                  <a:pt x="10820" y="12976"/>
                </a:cubicBezTo>
                <a:cubicBezTo>
                  <a:pt x="10659" y="12976"/>
                  <a:pt x="10499" y="12905"/>
                  <a:pt x="10499" y="12905"/>
                </a:cubicBezTo>
                <a:cubicBezTo>
                  <a:pt x="10499" y="12905"/>
                  <a:pt x="9776" y="13618"/>
                  <a:pt x="9214" y="14117"/>
                </a:cubicBezTo>
                <a:cubicBezTo>
                  <a:pt x="9294" y="14402"/>
                  <a:pt x="9455" y="14901"/>
                  <a:pt x="9455" y="15043"/>
                </a:cubicBezTo>
                <a:cubicBezTo>
                  <a:pt x="9455" y="15186"/>
                  <a:pt x="9615" y="15257"/>
                  <a:pt x="9856" y="15329"/>
                </a:cubicBezTo>
                <a:cubicBezTo>
                  <a:pt x="10097" y="15400"/>
                  <a:pt x="10740" y="15756"/>
                  <a:pt x="10740" y="16113"/>
                </a:cubicBezTo>
                <a:cubicBezTo>
                  <a:pt x="10740" y="16469"/>
                  <a:pt x="9856" y="16469"/>
                  <a:pt x="9053" y="16184"/>
                </a:cubicBezTo>
                <a:cubicBezTo>
                  <a:pt x="8893" y="16113"/>
                  <a:pt x="8250" y="14188"/>
                  <a:pt x="8170" y="13903"/>
                </a:cubicBezTo>
                <a:cubicBezTo>
                  <a:pt x="8090" y="13689"/>
                  <a:pt x="8010" y="13546"/>
                  <a:pt x="8090" y="13333"/>
                </a:cubicBezTo>
                <a:cubicBezTo>
                  <a:pt x="8250" y="13119"/>
                  <a:pt x="8572" y="12335"/>
                  <a:pt x="8491" y="11978"/>
                </a:cubicBezTo>
                <a:cubicBezTo>
                  <a:pt x="8491" y="11550"/>
                  <a:pt x="7608" y="10838"/>
                  <a:pt x="7046" y="10838"/>
                </a:cubicBezTo>
                <a:cubicBezTo>
                  <a:pt x="6564" y="10838"/>
                  <a:pt x="5841" y="11479"/>
                  <a:pt x="5360" y="11836"/>
                </a:cubicBezTo>
                <a:cubicBezTo>
                  <a:pt x="4798" y="12263"/>
                  <a:pt x="4075" y="12905"/>
                  <a:pt x="3914" y="12976"/>
                </a:cubicBezTo>
                <a:cubicBezTo>
                  <a:pt x="3673" y="13119"/>
                  <a:pt x="2308" y="15329"/>
                  <a:pt x="2068" y="16041"/>
                </a:cubicBezTo>
                <a:cubicBezTo>
                  <a:pt x="1907" y="16255"/>
                  <a:pt x="1666" y="17610"/>
                  <a:pt x="542" y="17538"/>
                </a:cubicBezTo>
                <a:cubicBezTo>
                  <a:pt x="-20" y="17467"/>
                  <a:pt x="-502" y="16968"/>
                  <a:pt x="1024" y="16041"/>
                </a:cubicBezTo>
                <a:cubicBezTo>
                  <a:pt x="1425" y="15257"/>
                  <a:pt x="1907" y="14402"/>
                  <a:pt x="1987" y="14259"/>
                </a:cubicBezTo>
                <a:cubicBezTo>
                  <a:pt x="1987" y="14117"/>
                  <a:pt x="2389" y="12049"/>
                  <a:pt x="3031" y="10125"/>
                </a:cubicBezTo>
                <a:cubicBezTo>
                  <a:pt x="3754" y="8129"/>
                  <a:pt x="4717" y="7202"/>
                  <a:pt x="4878" y="7059"/>
                </a:cubicBezTo>
                <a:cubicBezTo>
                  <a:pt x="5039" y="6988"/>
                  <a:pt x="5119" y="6917"/>
                  <a:pt x="5039" y="6845"/>
                </a:cubicBezTo>
                <a:cubicBezTo>
                  <a:pt x="4878" y="6774"/>
                  <a:pt x="3272" y="5562"/>
                  <a:pt x="3593" y="2996"/>
                </a:cubicBezTo>
                <a:cubicBezTo>
                  <a:pt x="3593" y="2711"/>
                  <a:pt x="3754" y="2782"/>
                  <a:pt x="3834" y="3424"/>
                </a:cubicBezTo>
                <a:cubicBezTo>
                  <a:pt x="3995" y="4137"/>
                  <a:pt x="4557" y="5776"/>
                  <a:pt x="5922" y="6275"/>
                </a:cubicBezTo>
                <a:cubicBezTo>
                  <a:pt x="6082" y="6275"/>
                  <a:pt x="7046" y="5634"/>
                  <a:pt x="12105" y="5277"/>
                </a:cubicBezTo>
                <a:cubicBezTo>
                  <a:pt x="12185" y="4493"/>
                  <a:pt x="12346" y="3638"/>
                  <a:pt x="12346" y="3638"/>
                </a:cubicBezTo>
                <a:cubicBezTo>
                  <a:pt x="12346" y="3638"/>
                  <a:pt x="11944" y="3424"/>
                  <a:pt x="11944" y="2925"/>
                </a:cubicBezTo>
                <a:cubicBezTo>
                  <a:pt x="11703" y="3210"/>
                  <a:pt x="11623" y="3281"/>
                  <a:pt x="11382" y="3210"/>
                </a:cubicBezTo>
                <a:cubicBezTo>
                  <a:pt x="11221" y="3210"/>
                  <a:pt x="11221" y="2283"/>
                  <a:pt x="11302" y="1570"/>
                </a:cubicBezTo>
                <a:cubicBezTo>
                  <a:pt x="11302" y="929"/>
                  <a:pt x="12185" y="643"/>
                  <a:pt x="12506" y="643"/>
                </a:cubicBezTo>
                <a:cubicBezTo>
                  <a:pt x="12908" y="430"/>
                  <a:pt x="13389" y="430"/>
                  <a:pt x="13389" y="430"/>
                </a:cubicBezTo>
                <a:cubicBezTo>
                  <a:pt x="13389" y="430"/>
                  <a:pt x="14112" y="-212"/>
                  <a:pt x="16360" y="7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2" name="Freeform 5"/>
          <p:cNvSpPr/>
          <p:nvPr/>
        </p:nvSpPr>
        <p:spPr>
          <a:xfrm>
            <a:off x="4095750" y="2047875"/>
            <a:ext cx="1079500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10395" y="0"/>
                  <a:pt x="10125" y="270"/>
                  <a:pt x="10125" y="675"/>
                </a:cubicBezTo>
                <a:cubicBezTo>
                  <a:pt x="10125" y="2025"/>
                  <a:pt x="10125" y="2025"/>
                  <a:pt x="10125" y="2025"/>
                </a:cubicBezTo>
                <a:cubicBezTo>
                  <a:pt x="10125" y="2295"/>
                  <a:pt x="10395" y="2565"/>
                  <a:pt x="10800" y="2565"/>
                </a:cubicBezTo>
                <a:cubicBezTo>
                  <a:pt x="11205" y="2565"/>
                  <a:pt x="11475" y="2295"/>
                  <a:pt x="11475" y="2025"/>
                </a:cubicBezTo>
                <a:cubicBezTo>
                  <a:pt x="11475" y="675"/>
                  <a:pt x="11475" y="675"/>
                  <a:pt x="11475" y="675"/>
                </a:cubicBezTo>
                <a:cubicBezTo>
                  <a:pt x="11475" y="270"/>
                  <a:pt x="11205" y="0"/>
                  <a:pt x="10800" y="0"/>
                </a:cubicBezTo>
                <a:close/>
                <a:moveTo>
                  <a:pt x="10800" y="19035"/>
                </a:moveTo>
                <a:cubicBezTo>
                  <a:pt x="10395" y="19035"/>
                  <a:pt x="10125" y="19305"/>
                  <a:pt x="10125" y="19575"/>
                </a:cubicBezTo>
                <a:cubicBezTo>
                  <a:pt x="10125" y="20925"/>
                  <a:pt x="10125" y="20925"/>
                  <a:pt x="10125" y="20925"/>
                </a:cubicBezTo>
                <a:cubicBezTo>
                  <a:pt x="10125" y="21330"/>
                  <a:pt x="10395" y="21600"/>
                  <a:pt x="10800" y="21600"/>
                </a:cubicBezTo>
                <a:cubicBezTo>
                  <a:pt x="11205" y="21600"/>
                  <a:pt x="11475" y="21330"/>
                  <a:pt x="11475" y="20925"/>
                </a:cubicBezTo>
                <a:cubicBezTo>
                  <a:pt x="11475" y="19575"/>
                  <a:pt x="11475" y="19575"/>
                  <a:pt x="11475" y="19575"/>
                </a:cubicBezTo>
                <a:cubicBezTo>
                  <a:pt x="11475" y="19305"/>
                  <a:pt x="11205" y="19035"/>
                  <a:pt x="10800" y="19035"/>
                </a:cubicBezTo>
                <a:close/>
                <a:moveTo>
                  <a:pt x="4995" y="4185"/>
                </a:moveTo>
                <a:cubicBezTo>
                  <a:pt x="4050" y="3240"/>
                  <a:pt x="4050" y="3240"/>
                  <a:pt x="4050" y="3240"/>
                </a:cubicBezTo>
                <a:cubicBezTo>
                  <a:pt x="3780" y="2970"/>
                  <a:pt x="3375" y="2970"/>
                  <a:pt x="3240" y="3240"/>
                </a:cubicBezTo>
                <a:cubicBezTo>
                  <a:pt x="2970" y="3375"/>
                  <a:pt x="2970" y="3780"/>
                  <a:pt x="3240" y="4050"/>
                </a:cubicBezTo>
                <a:cubicBezTo>
                  <a:pt x="4185" y="4995"/>
                  <a:pt x="4185" y="4995"/>
                  <a:pt x="4185" y="4995"/>
                </a:cubicBezTo>
                <a:cubicBezTo>
                  <a:pt x="4320" y="5130"/>
                  <a:pt x="4455" y="5265"/>
                  <a:pt x="4590" y="5265"/>
                </a:cubicBezTo>
                <a:cubicBezTo>
                  <a:pt x="4725" y="5265"/>
                  <a:pt x="4860" y="5130"/>
                  <a:pt x="4995" y="4995"/>
                </a:cubicBezTo>
                <a:cubicBezTo>
                  <a:pt x="5265" y="4860"/>
                  <a:pt x="5265" y="4455"/>
                  <a:pt x="4995" y="4185"/>
                </a:cubicBezTo>
                <a:close/>
                <a:moveTo>
                  <a:pt x="18360" y="17550"/>
                </a:moveTo>
                <a:cubicBezTo>
                  <a:pt x="17415" y="16605"/>
                  <a:pt x="17415" y="16605"/>
                  <a:pt x="17415" y="16605"/>
                </a:cubicBezTo>
                <a:cubicBezTo>
                  <a:pt x="17145" y="16335"/>
                  <a:pt x="16740" y="16335"/>
                  <a:pt x="16605" y="16605"/>
                </a:cubicBezTo>
                <a:cubicBezTo>
                  <a:pt x="16335" y="16740"/>
                  <a:pt x="16335" y="17145"/>
                  <a:pt x="16605" y="17415"/>
                </a:cubicBezTo>
                <a:cubicBezTo>
                  <a:pt x="17550" y="18360"/>
                  <a:pt x="17550" y="18360"/>
                  <a:pt x="17550" y="18360"/>
                </a:cubicBezTo>
                <a:cubicBezTo>
                  <a:pt x="17685" y="18495"/>
                  <a:pt x="17820" y="18630"/>
                  <a:pt x="17955" y="18630"/>
                </a:cubicBezTo>
                <a:cubicBezTo>
                  <a:pt x="18090" y="18630"/>
                  <a:pt x="18225" y="18495"/>
                  <a:pt x="18360" y="18360"/>
                </a:cubicBezTo>
                <a:cubicBezTo>
                  <a:pt x="18630" y="18225"/>
                  <a:pt x="18630" y="17820"/>
                  <a:pt x="18360" y="17550"/>
                </a:cubicBezTo>
                <a:close/>
                <a:moveTo>
                  <a:pt x="2025" y="10125"/>
                </a:moveTo>
                <a:cubicBezTo>
                  <a:pt x="675" y="10125"/>
                  <a:pt x="675" y="10125"/>
                  <a:pt x="675" y="10125"/>
                </a:cubicBezTo>
                <a:cubicBezTo>
                  <a:pt x="270" y="10125"/>
                  <a:pt x="0" y="10395"/>
                  <a:pt x="0" y="10800"/>
                </a:cubicBezTo>
                <a:cubicBezTo>
                  <a:pt x="0" y="11205"/>
                  <a:pt x="270" y="11475"/>
                  <a:pt x="675" y="11475"/>
                </a:cubicBezTo>
                <a:cubicBezTo>
                  <a:pt x="2025" y="11475"/>
                  <a:pt x="2025" y="11475"/>
                  <a:pt x="2025" y="11475"/>
                </a:cubicBezTo>
                <a:cubicBezTo>
                  <a:pt x="2295" y="11475"/>
                  <a:pt x="2565" y="11205"/>
                  <a:pt x="2565" y="10800"/>
                </a:cubicBezTo>
                <a:cubicBezTo>
                  <a:pt x="2565" y="10395"/>
                  <a:pt x="2295" y="10125"/>
                  <a:pt x="2025" y="10125"/>
                </a:cubicBezTo>
                <a:close/>
                <a:moveTo>
                  <a:pt x="20925" y="10125"/>
                </a:moveTo>
                <a:cubicBezTo>
                  <a:pt x="19575" y="10125"/>
                  <a:pt x="19575" y="10125"/>
                  <a:pt x="19575" y="10125"/>
                </a:cubicBezTo>
                <a:cubicBezTo>
                  <a:pt x="19305" y="10125"/>
                  <a:pt x="19035" y="10395"/>
                  <a:pt x="19035" y="10800"/>
                </a:cubicBezTo>
                <a:cubicBezTo>
                  <a:pt x="19035" y="11205"/>
                  <a:pt x="19305" y="11475"/>
                  <a:pt x="19575" y="11475"/>
                </a:cubicBezTo>
                <a:cubicBezTo>
                  <a:pt x="20925" y="11475"/>
                  <a:pt x="20925" y="11475"/>
                  <a:pt x="20925" y="11475"/>
                </a:cubicBezTo>
                <a:cubicBezTo>
                  <a:pt x="21330" y="11475"/>
                  <a:pt x="21600" y="11205"/>
                  <a:pt x="21600" y="10800"/>
                </a:cubicBezTo>
                <a:cubicBezTo>
                  <a:pt x="21600" y="10395"/>
                  <a:pt x="21330" y="10125"/>
                  <a:pt x="20925" y="10125"/>
                </a:cubicBezTo>
                <a:close/>
                <a:moveTo>
                  <a:pt x="4995" y="16605"/>
                </a:moveTo>
                <a:cubicBezTo>
                  <a:pt x="4860" y="16335"/>
                  <a:pt x="4455" y="16335"/>
                  <a:pt x="4185" y="16605"/>
                </a:cubicBezTo>
                <a:cubicBezTo>
                  <a:pt x="3240" y="17550"/>
                  <a:pt x="3240" y="17550"/>
                  <a:pt x="3240" y="17550"/>
                </a:cubicBezTo>
                <a:cubicBezTo>
                  <a:pt x="2970" y="17820"/>
                  <a:pt x="2970" y="18225"/>
                  <a:pt x="3240" y="18360"/>
                </a:cubicBezTo>
                <a:cubicBezTo>
                  <a:pt x="3375" y="18495"/>
                  <a:pt x="3510" y="18630"/>
                  <a:pt x="3645" y="18630"/>
                </a:cubicBezTo>
                <a:cubicBezTo>
                  <a:pt x="3780" y="18630"/>
                  <a:pt x="3915" y="18495"/>
                  <a:pt x="4050" y="18360"/>
                </a:cubicBezTo>
                <a:cubicBezTo>
                  <a:pt x="4995" y="17415"/>
                  <a:pt x="4995" y="17415"/>
                  <a:pt x="4995" y="17415"/>
                </a:cubicBezTo>
                <a:cubicBezTo>
                  <a:pt x="5265" y="17145"/>
                  <a:pt x="5265" y="16740"/>
                  <a:pt x="4995" y="16605"/>
                </a:cubicBezTo>
                <a:close/>
                <a:moveTo>
                  <a:pt x="18360" y="3240"/>
                </a:moveTo>
                <a:cubicBezTo>
                  <a:pt x="18225" y="2970"/>
                  <a:pt x="17820" y="2970"/>
                  <a:pt x="17550" y="3240"/>
                </a:cubicBezTo>
                <a:cubicBezTo>
                  <a:pt x="16605" y="4185"/>
                  <a:pt x="16605" y="4185"/>
                  <a:pt x="16605" y="4185"/>
                </a:cubicBezTo>
                <a:cubicBezTo>
                  <a:pt x="16335" y="4455"/>
                  <a:pt x="16335" y="4860"/>
                  <a:pt x="16605" y="4995"/>
                </a:cubicBezTo>
                <a:cubicBezTo>
                  <a:pt x="16740" y="5130"/>
                  <a:pt x="16875" y="5265"/>
                  <a:pt x="17010" y="5265"/>
                </a:cubicBezTo>
                <a:cubicBezTo>
                  <a:pt x="17145" y="5265"/>
                  <a:pt x="17280" y="5130"/>
                  <a:pt x="17415" y="4995"/>
                </a:cubicBezTo>
                <a:cubicBezTo>
                  <a:pt x="18360" y="4050"/>
                  <a:pt x="18360" y="4050"/>
                  <a:pt x="18360" y="4050"/>
                </a:cubicBezTo>
                <a:cubicBezTo>
                  <a:pt x="18630" y="3780"/>
                  <a:pt x="18630" y="3375"/>
                  <a:pt x="18360" y="3240"/>
                </a:cubicBezTo>
                <a:close/>
                <a:moveTo>
                  <a:pt x="10800" y="4050"/>
                </a:moveTo>
                <a:cubicBezTo>
                  <a:pt x="7155" y="4050"/>
                  <a:pt x="4050" y="7155"/>
                  <a:pt x="4050" y="10800"/>
                </a:cubicBezTo>
                <a:cubicBezTo>
                  <a:pt x="4050" y="14445"/>
                  <a:pt x="7155" y="17550"/>
                  <a:pt x="10800" y="17550"/>
                </a:cubicBezTo>
                <a:cubicBezTo>
                  <a:pt x="14445" y="17550"/>
                  <a:pt x="17550" y="14445"/>
                  <a:pt x="17550" y="10800"/>
                </a:cubicBezTo>
                <a:cubicBezTo>
                  <a:pt x="17550" y="7155"/>
                  <a:pt x="14445" y="4050"/>
                  <a:pt x="10800" y="4050"/>
                </a:cubicBezTo>
                <a:close/>
                <a:moveTo>
                  <a:pt x="10125" y="16200"/>
                </a:moveTo>
                <a:cubicBezTo>
                  <a:pt x="7425" y="15930"/>
                  <a:pt x="5400" y="13635"/>
                  <a:pt x="5400" y="10800"/>
                </a:cubicBezTo>
                <a:cubicBezTo>
                  <a:pt x="5400" y="7965"/>
                  <a:pt x="7425" y="5670"/>
                  <a:pt x="10125" y="5400"/>
                </a:cubicBezTo>
                <a:lnTo>
                  <a:pt x="10125" y="16200"/>
                </a:lnTo>
                <a:close/>
                <a:moveTo>
                  <a:pt x="11475" y="16200"/>
                </a:moveTo>
                <a:cubicBezTo>
                  <a:pt x="11475" y="5400"/>
                  <a:pt x="11475" y="5400"/>
                  <a:pt x="11475" y="5400"/>
                </a:cubicBezTo>
                <a:cubicBezTo>
                  <a:pt x="14175" y="5670"/>
                  <a:pt x="16200" y="7965"/>
                  <a:pt x="16200" y="10800"/>
                </a:cubicBezTo>
                <a:cubicBezTo>
                  <a:pt x="16200" y="13635"/>
                  <a:pt x="14175" y="15930"/>
                  <a:pt x="11475" y="162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73" name="Freeform 6"/>
          <p:cNvSpPr/>
          <p:nvPr/>
        </p:nvSpPr>
        <p:spPr>
          <a:xfrm>
            <a:off x="4095750" y="3270250"/>
            <a:ext cx="1079500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450" y="0"/>
                </a:moveTo>
                <a:cubicBezTo>
                  <a:pt x="6345" y="0"/>
                  <a:pt x="3780" y="2565"/>
                  <a:pt x="3780" y="5670"/>
                </a:cubicBezTo>
                <a:cubicBezTo>
                  <a:pt x="3780" y="8775"/>
                  <a:pt x="6345" y="11340"/>
                  <a:pt x="9450" y="11340"/>
                </a:cubicBezTo>
                <a:cubicBezTo>
                  <a:pt x="12690" y="11340"/>
                  <a:pt x="15255" y="8775"/>
                  <a:pt x="15255" y="5670"/>
                </a:cubicBezTo>
                <a:cubicBezTo>
                  <a:pt x="15255" y="2565"/>
                  <a:pt x="12690" y="0"/>
                  <a:pt x="9450" y="0"/>
                </a:cubicBezTo>
                <a:close/>
                <a:moveTo>
                  <a:pt x="9450" y="10125"/>
                </a:moveTo>
                <a:cubicBezTo>
                  <a:pt x="7020" y="10125"/>
                  <a:pt x="5130" y="8100"/>
                  <a:pt x="5130" y="5670"/>
                </a:cubicBezTo>
                <a:cubicBezTo>
                  <a:pt x="5130" y="3240"/>
                  <a:pt x="7020" y="1215"/>
                  <a:pt x="9450" y="1215"/>
                </a:cubicBezTo>
                <a:cubicBezTo>
                  <a:pt x="11880" y="1215"/>
                  <a:pt x="13905" y="3240"/>
                  <a:pt x="13905" y="5670"/>
                </a:cubicBezTo>
                <a:cubicBezTo>
                  <a:pt x="13905" y="8100"/>
                  <a:pt x="11880" y="10125"/>
                  <a:pt x="9450" y="10125"/>
                </a:cubicBezTo>
                <a:close/>
                <a:moveTo>
                  <a:pt x="17145" y="12690"/>
                </a:moveTo>
                <a:cubicBezTo>
                  <a:pt x="16200" y="12690"/>
                  <a:pt x="15255" y="13095"/>
                  <a:pt x="14580" y="13635"/>
                </a:cubicBezTo>
                <a:cubicBezTo>
                  <a:pt x="13365" y="12960"/>
                  <a:pt x="12015" y="12690"/>
                  <a:pt x="10800" y="12690"/>
                </a:cubicBezTo>
                <a:cubicBezTo>
                  <a:pt x="8235" y="12690"/>
                  <a:pt x="8235" y="12690"/>
                  <a:pt x="8235" y="12690"/>
                </a:cubicBezTo>
                <a:cubicBezTo>
                  <a:pt x="6075" y="12690"/>
                  <a:pt x="3915" y="13500"/>
                  <a:pt x="2430" y="15120"/>
                </a:cubicBezTo>
                <a:cubicBezTo>
                  <a:pt x="810" y="16740"/>
                  <a:pt x="0" y="18765"/>
                  <a:pt x="0" y="20925"/>
                </a:cubicBezTo>
                <a:cubicBezTo>
                  <a:pt x="0" y="21330"/>
                  <a:pt x="270" y="21600"/>
                  <a:pt x="675" y="21600"/>
                </a:cubicBezTo>
                <a:cubicBezTo>
                  <a:pt x="17145" y="21600"/>
                  <a:pt x="17145" y="21600"/>
                  <a:pt x="17145" y="21600"/>
                </a:cubicBezTo>
                <a:cubicBezTo>
                  <a:pt x="19575" y="21600"/>
                  <a:pt x="21600" y="19575"/>
                  <a:pt x="21600" y="17145"/>
                </a:cubicBezTo>
                <a:cubicBezTo>
                  <a:pt x="21600" y="14715"/>
                  <a:pt x="19575" y="12690"/>
                  <a:pt x="17145" y="12690"/>
                </a:cubicBezTo>
                <a:close/>
                <a:moveTo>
                  <a:pt x="1350" y="20385"/>
                </a:moveTo>
                <a:cubicBezTo>
                  <a:pt x="1620" y="16740"/>
                  <a:pt x="4590" y="13905"/>
                  <a:pt x="8235" y="13905"/>
                </a:cubicBezTo>
                <a:cubicBezTo>
                  <a:pt x="10800" y="13905"/>
                  <a:pt x="10800" y="13905"/>
                  <a:pt x="10800" y="13905"/>
                </a:cubicBezTo>
                <a:cubicBezTo>
                  <a:pt x="11610" y="13905"/>
                  <a:pt x="12690" y="14175"/>
                  <a:pt x="13635" y="14580"/>
                </a:cubicBezTo>
                <a:cubicBezTo>
                  <a:pt x="13095" y="15255"/>
                  <a:pt x="12690" y="16200"/>
                  <a:pt x="12690" y="17145"/>
                </a:cubicBezTo>
                <a:cubicBezTo>
                  <a:pt x="12690" y="18360"/>
                  <a:pt x="13230" y="19575"/>
                  <a:pt x="14040" y="20385"/>
                </a:cubicBezTo>
                <a:lnTo>
                  <a:pt x="1350" y="20385"/>
                </a:lnTo>
                <a:close/>
                <a:moveTo>
                  <a:pt x="17145" y="20385"/>
                </a:moveTo>
                <a:cubicBezTo>
                  <a:pt x="15390" y="20385"/>
                  <a:pt x="14040" y="18900"/>
                  <a:pt x="14040" y="17145"/>
                </a:cubicBezTo>
                <a:cubicBezTo>
                  <a:pt x="14040" y="16200"/>
                  <a:pt x="14445" y="15390"/>
                  <a:pt x="14985" y="14850"/>
                </a:cubicBezTo>
                <a:cubicBezTo>
                  <a:pt x="14985" y="14850"/>
                  <a:pt x="14985" y="14850"/>
                  <a:pt x="14985" y="14850"/>
                </a:cubicBezTo>
                <a:cubicBezTo>
                  <a:pt x="15660" y="14310"/>
                  <a:pt x="16335" y="14040"/>
                  <a:pt x="17145" y="14040"/>
                </a:cubicBezTo>
                <a:cubicBezTo>
                  <a:pt x="18900" y="14040"/>
                  <a:pt x="20385" y="15390"/>
                  <a:pt x="20385" y="17145"/>
                </a:cubicBezTo>
                <a:cubicBezTo>
                  <a:pt x="20385" y="18900"/>
                  <a:pt x="18900" y="20385"/>
                  <a:pt x="17145" y="20385"/>
                </a:cubicBezTo>
                <a:close/>
                <a:moveTo>
                  <a:pt x="18495" y="16605"/>
                </a:moveTo>
                <a:cubicBezTo>
                  <a:pt x="17820" y="16605"/>
                  <a:pt x="17820" y="16605"/>
                  <a:pt x="17820" y="16605"/>
                </a:cubicBezTo>
                <a:cubicBezTo>
                  <a:pt x="17820" y="15930"/>
                  <a:pt x="17820" y="15930"/>
                  <a:pt x="17820" y="15930"/>
                </a:cubicBezTo>
                <a:cubicBezTo>
                  <a:pt x="17820" y="15525"/>
                  <a:pt x="17550" y="15255"/>
                  <a:pt x="17145" y="15255"/>
                </a:cubicBezTo>
                <a:cubicBezTo>
                  <a:pt x="16875" y="15255"/>
                  <a:pt x="16605" y="15525"/>
                  <a:pt x="16605" y="15930"/>
                </a:cubicBezTo>
                <a:cubicBezTo>
                  <a:pt x="16605" y="16605"/>
                  <a:pt x="16605" y="16605"/>
                  <a:pt x="16605" y="16605"/>
                </a:cubicBezTo>
                <a:cubicBezTo>
                  <a:pt x="15930" y="16605"/>
                  <a:pt x="15930" y="16605"/>
                  <a:pt x="15930" y="16605"/>
                </a:cubicBezTo>
                <a:cubicBezTo>
                  <a:pt x="15525" y="16605"/>
                  <a:pt x="15255" y="16875"/>
                  <a:pt x="15255" y="17145"/>
                </a:cubicBezTo>
                <a:cubicBezTo>
                  <a:pt x="15255" y="17550"/>
                  <a:pt x="15525" y="17820"/>
                  <a:pt x="15930" y="17820"/>
                </a:cubicBezTo>
                <a:cubicBezTo>
                  <a:pt x="16605" y="17820"/>
                  <a:pt x="16605" y="17820"/>
                  <a:pt x="16605" y="17820"/>
                </a:cubicBezTo>
                <a:cubicBezTo>
                  <a:pt x="16605" y="18495"/>
                  <a:pt x="16605" y="18495"/>
                  <a:pt x="16605" y="18495"/>
                </a:cubicBezTo>
                <a:cubicBezTo>
                  <a:pt x="16605" y="18765"/>
                  <a:pt x="16875" y="19035"/>
                  <a:pt x="17145" y="19035"/>
                </a:cubicBezTo>
                <a:cubicBezTo>
                  <a:pt x="17550" y="19035"/>
                  <a:pt x="17820" y="18765"/>
                  <a:pt x="17820" y="18495"/>
                </a:cubicBezTo>
                <a:cubicBezTo>
                  <a:pt x="17820" y="17820"/>
                  <a:pt x="17820" y="17820"/>
                  <a:pt x="17820" y="17820"/>
                </a:cubicBezTo>
                <a:cubicBezTo>
                  <a:pt x="18495" y="17820"/>
                  <a:pt x="18495" y="17820"/>
                  <a:pt x="18495" y="17820"/>
                </a:cubicBezTo>
                <a:cubicBezTo>
                  <a:pt x="18765" y="17820"/>
                  <a:pt x="19035" y="17550"/>
                  <a:pt x="19035" y="17145"/>
                </a:cubicBezTo>
                <a:cubicBezTo>
                  <a:pt x="19035" y="16875"/>
                  <a:pt x="18765" y="16605"/>
                  <a:pt x="18495" y="1660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74" name="Freeform 7"/>
          <p:cNvSpPr/>
          <p:nvPr/>
        </p:nvSpPr>
        <p:spPr>
          <a:xfrm>
            <a:off x="4203700" y="4495800"/>
            <a:ext cx="869950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30" y="5400"/>
                </a:moveTo>
                <a:cubicBezTo>
                  <a:pt x="18251" y="5400"/>
                  <a:pt x="18251" y="5400"/>
                  <a:pt x="18251" y="5400"/>
                </a:cubicBezTo>
                <a:cubicBezTo>
                  <a:pt x="18251" y="675"/>
                  <a:pt x="18251" y="675"/>
                  <a:pt x="18251" y="675"/>
                </a:cubicBezTo>
                <a:cubicBezTo>
                  <a:pt x="18251" y="270"/>
                  <a:pt x="17916" y="0"/>
                  <a:pt x="17581" y="0"/>
                </a:cubicBezTo>
                <a:cubicBezTo>
                  <a:pt x="4186" y="0"/>
                  <a:pt x="4186" y="0"/>
                  <a:pt x="4186" y="0"/>
                </a:cubicBezTo>
                <a:cubicBezTo>
                  <a:pt x="3684" y="0"/>
                  <a:pt x="3349" y="270"/>
                  <a:pt x="3349" y="675"/>
                </a:cubicBezTo>
                <a:cubicBezTo>
                  <a:pt x="3349" y="5400"/>
                  <a:pt x="3349" y="5400"/>
                  <a:pt x="3349" y="5400"/>
                </a:cubicBezTo>
                <a:cubicBezTo>
                  <a:pt x="837" y="5400"/>
                  <a:pt x="837" y="5400"/>
                  <a:pt x="837" y="5400"/>
                </a:cubicBezTo>
                <a:cubicBezTo>
                  <a:pt x="335" y="5400"/>
                  <a:pt x="0" y="5670"/>
                  <a:pt x="0" y="607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20115"/>
                  <a:pt x="1842" y="21600"/>
                  <a:pt x="4186" y="21600"/>
                </a:cubicBezTo>
                <a:cubicBezTo>
                  <a:pt x="17581" y="21600"/>
                  <a:pt x="17581" y="21600"/>
                  <a:pt x="17581" y="21600"/>
                </a:cubicBezTo>
                <a:cubicBezTo>
                  <a:pt x="19758" y="21600"/>
                  <a:pt x="21600" y="20115"/>
                  <a:pt x="21600" y="18225"/>
                </a:cubicBezTo>
                <a:cubicBezTo>
                  <a:pt x="21600" y="6075"/>
                  <a:pt x="21600" y="6075"/>
                  <a:pt x="21600" y="6075"/>
                </a:cubicBezTo>
                <a:cubicBezTo>
                  <a:pt x="21600" y="5670"/>
                  <a:pt x="21265" y="5400"/>
                  <a:pt x="20930" y="5400"/>
                </a:cubicBezTo>
                <a:close/>
                <a:moveTo>
                  <a:pt x="11553" y="1215"/>
                </a:moveTo>
                <a:cubicBezTo>
                  <a:pt x="16744" y="1215"/>
                  <a:pt x="16744" y="1215"/>
                  <a:pt x="16744" y="1215"/>
                </a:cubicBezTo>
                <a:cubicBezTo>
                  <a:pt x="16744" y="5400"/>
                  <a:pt x="16744" y="5400"/>
                  <a:pt x="16744" y="5400"/>
                </a:cubicBezTo>
                <a:cubicBezTo>
                  <a:pt x="11553" y="5400"/>
                  <a:pt x="11553" y="5400"/>
                  <a:pt x="11553" y="5400"/>
                </a:cubicBezTo>
                <a:lnTo>
                  <a:pt x="11553" y="1215"/>
                </a:lnTo>
                <a:close/>
                <a:moveTo>
                  <a:pt x="4856" y="1215"/>
                </a:moveTo>
                <a:cubicBezTo>
                  <a:pt x="10047" y="1215"/>
                  <a:pt x="10047" y="1215"/>
                  <a:pt x="10047" y="1215"/>
                </a:cubicBezTo>
                <a:cubicBezTo>
                  <a:pt x="10047" y="5400"/>
                  <a:pt x="10047" y="5400"/>
                  <a:pt x="10047" y="5400"/>
                </a:cubicBezTo>
                <a:cubicBezTo>
                  <a:pt x="4856" y="5400"/>
                  <a:pt x="4856" y="5400"/>
                  <a:pt x="4856" y="5400"/>
                </a:cubicBezTo>
                <a:lnTo>
                  <a:pt x="4856" y="1215"/>
                </a:lnTo>
                <a:close/>
                <a:moveTo>
                  <a:pt x="20093" y="18225"/>
                </a:moveTo>
                <a:cubicBezTo>
                  <a:pt x="20093" y="19440"/>
                  <a:pt x="18921" y="20385"/>
                  <a:pt x="17581" y="20385"/>
                </a:cubicBezTo>
                <a:cubicBezTo>
                  <a:pt x="4186" y="20385"/>
                  <a:pt x="4186" y="20385"/>
                  <a:pt x="4186" y="20385"/>
                </a:cubicBezTo>
                <a:cubicBezTo>
                  <a:pt x="2679" y="20385"/>
                  <a:pt x="1507" y="19440"/>
                  <a:pt x="1507" y="18225"/>
                </a:cubicBezTo>
                <a:cubicBezTo>
                  <a:pt x="1507" y="6615"/>
                  <a:pt x="1507" y="6615"/>
                  <a:pt x="1507" y="6615"/>
                </a:cubicBezTo>
                <a:cubicBezTo>
                  <a:pt x="4186" y="6615"/>
                  <a:pt x="4186" y="6615"/>
                  <a:pt x="4186" y="6615"/>
                </a:cubicBezTo>
                <a:cubicBezTo>
                  <a:pt x="17581" y="6615"/>
                  <a:pt x="17581" y="6615"/>
                  <a:pt x="17581" y="6615"/>
                </a:cubicBezTo>
                <a:cubicBezTo>
                  <a:pt x="20093" y="6615"/>
                  <a:pt x="20093" y="6615"/>
                  <a:pt x="20093" y="6615"/>
                </a:cubicBezTo>
                <a:lnTo>
                  <a:pt x="20093" y="18225"/>
                </a:lnTo>
                <a:close/>
                <a:moveTo>
                  <a:pt x="6698" y="2700"/>
                </a:moveTo>
                <a:cubicBezTo>
                  <a:pt x="8372" y="2700"/>
                  <a:pt x="8372" y="2700"/>
                  <a:pt x="8372" y="2700"/>
                </a:cubicBezTo>
                <a:cubicBezTo>
                  <a:pt x="8372" y="4050"/>
                  <a:pt x="8372" y="4050"/>
                  <a:pt x="8372" y="4050"/>
                </a:cubicBezTo>
                <a:cubicBezTo>
                  <a:pt x="6698" y="4050"/>
                  <a:pt x="6698" y="4050"/>
                  <a:pt x="6698" y="4050"/>
                </a:cubicBezTo>
                <a:lnTo>
                  <a:pt x="6698" y="2700"/>
                </a:lnTo>
                <a:close/>
                <a:moveTo>
                  <a:pt x="13395" y="2700"/>
                </a:moveTo>
                <a:cubicBezTo>
                  <a:pt x="15070" y="2700"/>
                  <a:pt x="15070" y="2700"/>
                  <a:pt x="15070" y="2700"/>
                </a:cubicBezTo>
                <a:cubicBezTo>
                  <a:pt x="15070" y="4050"/>
                  <a:pt x="15070" y="4050"/>
                  <a:pt x="15070" y="4050"/>
                </a:cubicBezTo>
                <a:cubicBezTo>
                  <a:pt x="13395" y="4050"/>
                  <a:pt x="13395" y="4050"/>
                  <a:pt x="13395" y="4050"/>
                </a:cubicBezTo>
                <a:lnTo>
                  <a:pt x="13395" y="2700"/>
                </a:lnTo>
                <a:close/>
                <a:moveTo>
                  <a:pt x="15070" y="9585"/>
                </a:moveTo>
                <a:cubicBezTo>
                  <a:pt x="14567" y="9585"/>
                  <a:pt x="14233" y="9855"/>
                  <a:pt x="14233" y="10125"/>
                </a:cubicBezTo>
                <a:cubicBezTo>
                  <a:pt x="14233" y="11475"/>
                  <a:pt x="14233" y="11475"/>
                  <a:pt x="14233" y="11475"/>
                </a:cubicBezTo>
                <a:cubicBezTo>
                  <a:pt x="14233" y="11880"/>
                  <a:pt x="13898" y="12285"/>
                  <a:pt x="13395" y="12285"/>
                </a:cubicBezTo>
                <a:cubicBezTo>
                  <a:pt x="12558" y="12285"/>
                  <a:pt x="12558" y="12285"/>
                  <a:pt x="12558" y="12285"/>
                </a:cubicBezTo>
                <a:cubicBezTo>
                  <a:pt x="12223" y="12285"/>
                  <a:pt x="11888" y="12285"/>
                  <a:pt x="11553" y="12420"/>
                </a:cubicBezTo>
                <a:cubicBezTo>
                  <a:pt x="11553" y="8775"/>
                  <a:pt x="11553" y="8775"/>
                  <a:pt x="11553" y="8775"/>
                </a:cubicBezTo>
                <a:cubicBezTo>
                  <a:pt x="11553" y="8370"/>
                  <a:pt x="11219" y="8100"/>
                  <a:pt x="10884" y="8100"/>
                </a:cubicBezTo>
                <a:cubicBezTo>
                  <a:pt x="10381" y="8100"/>
                  <a:pt x="10047" y="8370"/>
                  <a:pt x="10047" y="8775"/>
                </a:cubicBezTo>
                <a:cubicBezTo>
                  <a:pt x="10047" y="15120"/>
                  <a:pt x="10047" y="15120"/>
                  <a:pt x="10047" y="15120"/>
                </a:cubicBezTo>
                <a:cubicBezTo>
                  <a:pt x="9712" y="14985"/>
                  <a:pt x="9544" y="14985"/>
                  <a:pt x="9209" y="14985"/>
                </a:cubicBezTo>
                <a:cubicBezTo>
                  <a:pt x="8372" y="14985"/>
                  <a:pt x="8372" y="14985"/>
                  <a:pt x="8372" y="14985"/>
                </a:cubicBezTo>
                <a:cubicBezTo>
                  <a:pt x="7870" y="14985"/>
                  <a:pt x="7367" y="14580"/>
                  <a:pt x="7367" y="14175"/>
                </a:cubicBezTo>
                <a:cubicBezTo>
                  <a:pt x="7367" y="12825"/>
                  <a:pt x="7367" y="12825"/>
                  <a:pt x="7367" y="12825"/>
                </a:cubicBezTo>
                <a:cubicBezTo>
                  <a:pt x="7367" y="12555"/>
                  <a:pt x="7033" y="12285"/>
                  <a:pt x="6698" y="12285"/>
                </a:cubicBezTo>
                <a:cubicBezTo>
                  <a:pt x="6195" y="12285"/>
                  <a:pt x="5860" y="12555"/>
                  <a:pt x="5860" y="12825"/>
                </a:cubicBezTo>
                <a:cubicBezTo>
                  <a:pt x="5860" y="14175"/>
                  <a:pt x="5860" y="14175"/>
                  <a:pt x="5860" y="14175"/>
                </a:cubicBezTo>
                <a:cubicBezTo>
                  <a:pt x="5860" y="15255"/>
                  <a:pt x="7033" y="16200"/>
                  <a:pt x="8372" y="16200"/>
                </a:cubicBezTo>
                <a:cubicBezTo>
                  <a:pt x="9209" y="16200"/>
                  <a:pt x="9209" y="16200"/>
                  <a:pt x="9209" y="16200"/>
                </a:cubicBezTo>
                <a:cubicBezTo>
                  <a:pt x="9712" y="16200"/>
                  <a:pt x="10047" y="16470"/>
                  <a:pt x="10047" y="16875"/>
                </a:cubicBezTo>
                <a:cubicBezTo>
                  <a:pt x="10047" y="18225"/>
                  <a:pt x="10047" y="18225"/>
                  <a:pt x="10047" y="18225"/>
                </a:cubicBezTo>
                <a:cubicBezTo>
                  <a:pt x="10047" y="18630"/>
                  <a:pt x="10381" y="18900"/>
                  <a:pt x="10884" y="18900"/>
                </a:cubicBezTo>
                <a:cubicBezTo>
                  <a:pt x="11219" y="18900"/>
                  <a:pt x="11553" y="18630"/>
                  <a:pt x="11553" y="18225"/>
                </a:cubicBezTo>
                <a:cubicBezTo>
                  <a:pt x="11553" y="14175"/>
                  <a:pt x="11553" y="14175"/>
                  <a:pt x="11553" y="14175"/>
                </a:cubicBezTo>
                <a:cubicBezTo>
                  <a:pt x="11553" y="13770"/>
                  <a:pt x="12056" y="13500"/>
                  <a:pt x="12558" y="13500"/>
                </a:cubicBezTo>
                <a:cubicBezTo>
                  <a:pt x="13395" y="13500"/>
                  <a:pt x="13395" y="13500"/>
                  <a:pt x="13395" y="13500"/>
                </a:cubicBezTo>
                <a:cubicBezTo>
                  <a:pt x="14735" y="13500"/>
                  <a:pt x="15740" y="12555"/>
                  <a:pt x="15740" y="11475"/>
                </a:cubicBezTo>
                <a:cubicBezTo>
                  <a:pt x="15740" y="10125"/>
                  <a:pt x="15740" y="10125"/>
                  <a:pt x="15740" y="10125"/>
                </a:cubicBezTo>
                <a:cubicBezTo>
                  <a:pt x="15740" y="9855"/>
                  <a:pt x="15405" y="9585"/>
                  <a:pt x="15070" y="95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75" name="Freeform 8"/>
          <p:cNvSpPr/>
          <p:nvPr/>
        </p:nvSpPr>
        <p:spPr>
          <a:xfrm>
            <a:off x="4095750" y="5718176"/>
            <a:ext cx="1079500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9450"/>
                </a:moveTo>
                <a:cubicBezTo>
                  <a:pt x="21600" y="9315"/>
                  <a:pt x="21600" y="9315"/>
                  <a:pt x="21600" y="9315"/>
                </a:cubicBezTo>
                <a:cubicBezTo>
                  <a:pt x="20925" y="4455"/>
                  <a:pt x="17145" y="675"/>
                  <a:pt x="12285" y="0"/>
                </a:cubicBezTo>
                <a:cubicBezTo>
                  <a:pt x="12150" y="0"/>
                  <a:pt x="12150" y="0"/>
                  <a:pt x="12150" y="0"/>
                </a:cubicBezTo>
                <a:cubicBezTo>
                  <a:pt x="11880" y="0"/>
                  <a:pt x="11745" y="0"/>
                  <a:pt x="11610" y="135"/>
                </a:cubicBezTo>
                <a:cubicBezTo>
                  <a:pt x="11475" y="270"/>
                  <a:pt x="11340" y="405"/>
                  <a:pt x="11340" y="675"/>
                </a:cubicBezTo>
                <a:cubicBezTo>
                  <a:pt x="11340" y="4995"/>
                  <a:pt x="11340" y="4995"/>
                  <a:pt x="11340" y="4995"/>
                </a:cubicBezTo>
                <a:cubicBezTo>
                  <a:pt x="11340" y="5265"/>
                  <a:pt x="11610" y="5535"/>
                  <a:pt x="11880" y="5535"/>
                </a:cubicBezTo>
                <a:cubicBezTo>
                  <a:pt x="12015" y="5670"/>
                  <a:pt x="12015" y="5670"/>
                  <a:pt x="12015" y="5670"/>
                </a:cubicBezTo>
                <a:cubicBezTo>
                  <a:pt x="13905" y="6075"/>
                  <a:pt x="15525" y="7695"/>
                  <a:pt x="15930" y="9585"/>
                </a:cubicBezTo>
                <a:cubicBezTo>
                  <a:pt x="16065" y="9720"/>
                  <a:pt x="16065" y="9720"/>
                  <a:pt x="16065" y="9720"/>
                </a:cubicBezTo>
                <a:cubicBezTo>
                  <a:pt x="16065" y="9990"/>
                  <a:pt x="16335" y="10260"/>
                  <a:pt x="16605" y="10260"/>
                </a:cubicBezTo>
                <a:cubicBezTo>
                  <a:pt x="20925" y="10260"/>
                  <a:pt x="20925" y="10260"/>
                  <a:pt x="20925" y="10260"/>
                </a:cubicBezTo>
                <a:cubicBezTo>
                  <a:pt x="21195" y="10260"/>
                  <a:pt x="21330" y="10125"/>
                  <a:pt x="21465" y="9990"/>
                </a:cubicBezTo>
                <a:cubicBezTo>
                  <a:pt x="21600" y="9855"/>
                  <a:pt x="21600" y="9720"/>
                  <a:pt x="21600" y="9450"/>
                </a:cubicBezTo>
                <a:close/>
                <a:moveTo>
                  <a:pt x="17145" y="8910"/>
                </a:moveTo>
                <a:cubicBezTo>
                  <a:pt x="16470" y="6750"/>
                  <a:pt x="14850" y="5130"/>
                  <a:pt x="12690" y="4455"/>
                </a:cubicBezTo>
                <a:cubicBezTo>
                  <a:pt x="12690" y="1350"/>
                  <a:pt x="12690" y="1350"/>
                  <a:pt x="12690" y="1350"/>
                </a:cubicBezTo>
                <a:cubicBezTo>
                  <a:pt x="16470" y="2160"/>
                  <a:pt x="19440" y="5130"/>
                  <a:pt x="20250" y="8910"/>
                </a:cubicBezTo>
                <a:lnTo>
                  <a:pt x="17145" y="8910"/>
                </a:lnTo>
                <a:close/>
                <a:moveTo>
                  <a:pt x="21465" y="11610"/>
                </a:moveTo>
                <a:cubicBezTo>
                  <a:pt x="21330" y="11475"/>
                  <a:pt x="21195" y="11340"/>
                  <a:pt x="20925" y="11340"/>
                </a:cubicBezTo>
                <a:cubicBezTo>
                  <a:pt x="16605" y="11340"/>
                  <a:pt x="16605" y="11340"/>
                  <a:pt x="16605" y="11340"/>
                </a:cubicBezTo>
                <a:cubicBezTo>
                  <a:pt x="16335" y="11340"/>
                  <a:pt x="16065" y="11610"/>
                  <a:pt x="16065" y="11880"/>
                </a:cubicBezTo>
                <a:cubicBezTo>
                  <a:pt x="15930" y="12015"/>
                  <a:pt x="15930" y="12015"/>
                  <a:pt x="15930" y="12015"/>
                </a:cubicBezTo>
                <a:cubicBezTo>
                  <a:pt x="15525" y="13905"/>
                  <a:pt x="13905" y="15525"/>
                  <a:pt x="12015" y="15930"/>
                </a:cubicBezTo>
                <a:cubicBezTo>
                  <a:pt x="11880" y="16065"/>
                  <a:pt x="11880" y="16065"/>
                  <a:pt x="11880" y="16065"/>
                </a:cubicBezTo>
                <a:cubicBezTo>
                  <a:pt x="11610" y="16065"/>
                  <a:pt x="11340" y="16335"/>
                  <a:pt x="11340" y="16605"/>
                </a:cubicBezTo>
                <a:cubicBezTo>
                  <a:pt x="11340" y="20925"/>
                  <a:pt x="11340" y="20925"/>
                  <a:pt x="11340" y="20925"/>
                </a:cubicBezTo>
                <a:cubicBezTo>
                  <a:pt x="11340" y="21195"/>
                  <a:pt x="11475" y="21330"/>
                  <a:pt x="11610" y="21465"/>
                </a:cubicBezTo>
                <a:cubicBezTo>
                  <a:pt x="11745" y="21600"/>
                  <a:pt x="11880" y="21600"/>
                  <a:pt x="12015" y="21600"/>
                </a:cubicBezTo>
                <a:cubicBezTo>
                  <a:pt x="12015" y="21600"/>
                  <a:pt x="12015" y="21600"/>
                  <a:pt x="12150" y="21600"/>
                </a:cubicBezTo>
                <a:cubicBezTo>
                  <a:pt x="12285" y="21600"/>
                  <a:pt x="12285" y="21600"/>
                  <a:pt x="12285" y="21600"/>
                </a:cubicBezTo>
                <a:cubicBezTo>
                  <a:pt x="17145" y="20925"/>
                  <a:pt x="20925" y="17145"/>
                  <a:pt x="21600" y="12285"/>
                </a:cubicBezTo>
                <a:cubicBezTo>
                  <a:pt x="21600" y="12150"/>
                  <a:pt x="21600" y="12150"/>
                  <a:pt x="21600" y="12150"/>
                </a:cubicBezTo>
                <a:cubicBezTo>
                  <a:pt x="21600" y="11880"/>
                  <a:pt x="21600" y="11745"/>
                  <a:pt x="21465" y="11610"/>
                </a:cubicBezTo>
                <a:close/>
                <a:moveTo>
                  <a:pt x="12690" y="20250"/>
                </a:moveTo>
                <a:cubicBezTo>
                  <a:pt x="12690" y="17145"/>
                  <a:pt x="12690" y="17145"/>
                  <a:pt x="12690" y="17145"/>
                </a:cubicBezTo>
                <a:cubicBezTo>
                  <a:pt x="14850" y="16470"/>
                  <a:pt x="16470" y="14850"/>
                  <a:pt x="17145" y="12690"/>
                </a:cubicBezTo>
                <a:cubicBezTo>
                  <a:pt x="20250" y="12690"/>
                  <a:pt x="20250" y="12690"/>
                  <a:pt x="20250" y="12690"/>
                </a:cubicBezTo>
                <a:cubicBezTo>
                  <a:pt x="19440" y="16470"/>
                  <a:pt x="16470" y="19440"/>
                  <a:pt x="12690" y="20250"/>
                </a:cubicBezTo>
                <a:close/>
                <a:moveTo>
                  <a:pt x="9720" y="16065"/>
                </a:moveTo>
                <a:cubicBezTo>
                  <a:pt x="9585" y="15930"/>
                  <a:pt x="9585" y="15930"/>
                  <a:pt x="9585" y="15930"/>
                </a:cubicBezTo>
                <a:cubicBezTo>
                  <a:pt x="7695" y="15525"/>
                  <a:pt x="6075" y="13905"/>
                  <a:pt x="5670" y="12015"/>
                </a:cubicBezTo>
                <a:cubicBezTo>
                  <a:pt x="5535" y="11880"/>
                  <a:pt x="5535" y="11880"/>
                  <a:pt x="5535" y="11880"/>
                </a:cubicBezTo>
                <a:cubicBezTo>
                  <a:pt x="5535" y="11610"/>
                  <a:pt x="5265" y="11340"/>
                  <a:pt x="4995" y="11340"/>
                </a:cubicBezTo>
                <a:cubicBezTo>
                  <a:pt x="675" y="11340"/>
                  <a:pt x="675" y="11340"/>
                  <a:pt x="675" y="11340"/>
                </a:cubicBezTo>
                <a:cubicBezTo>
                  <a:pt x="405" y="11340"/>
                  <a:pt x="270" y="11475"/>
                  <a:pt x="135" y="11610"/>
                </a:cubicBezTo>
                <a:cubicBezTo>
                  <a:pt x="0" y="11745"/>
                  <a:pt x="0" y="11880"/>
                  <a:pt x="0" y="12150"/>
                </a:cubicBezTo>
                <a:cubicBezTo>
                  <a:pt x="0" y="12285"/>
                  <a:pt x="0" y="12285"/>
                  <a:pt x="0" y="12285"/>
                </a:cubicBezTo>
                <a:cubicBezTo>
                  <a:pt x="675" y="17145"/>
                  <a:pt x="4455" y="20925"/>
                  <a:pt x="9315" y="21600"/>
                </a:cubicBezTo>
                <a:cubicBezTo>
                  <a:pt x="9450" y="21600"/>
                  <a:pt x="9450" y="21600"/>
                  <a:pt x="9450" y="21600"/>
                </a:cubicBezTo>
                <a:cubicBezTo>
                  <a:pt x="9585" y="21600"/>
                  <a:pt x="9585" y="21600"/>
                  <a:pt x="9585" y="21600"/>
                </a:cubicBezTo>
                <a:cubicBezTo>
                  <a:pt x="9720" y="21600"/>
                  <a:pt x="9855" y="21600"/>
                  <a:pt x="9990" y="21465"/>
                </a:cubicBezTo>
                <a:cubicBezTo>
                  <a:pt x="10125" y="21330"/>
                  <a:pt x="10260" y="21195"/>
                  <a:pt x="10260" y="20925"/>
                </a:cubicBezTo>
                <a:cubicBezTo>
                  <a:pt x="10260" y="16605"/>
                  <a:pt x="10260" y="16605"/>
                  <a:pt x="10260" y="16605"/>
                </a:cubicBezTo>
                <a:cubicBezTo>
                  <a:pt x="10260" y="16335"/>
                  <a:pt x="9990" y="16065"/>
                  <a:pt x="9720" y="16065"/>
                </a:cubicBezTo>
                <a:close/>
                <a:moveTo>
                  <a:pt x="8910" y="20250"/>
                </a:moveTo>
                <a:cubicBezTo>
                  <a:pt x="5130" y="19440"/>
                  <a:pt x="2160" y="16470"/>
                  <a:pt x="1350" y="12690"/>
                </a:cubicBezTo>
                <a:cubicBezTo>
                  <a:pt x="4455" y="12690"/>
                  <a:pt x="4455" y="12690"/>
                  <a:pt x="4455" y="12690"/>
                </a:cubicBezTo>
                <a:cubicBezTo>
                  <a:pt x="5130" y="14850"/>
                  <a:pt x="6750" y="16470"/>
                  <a:pt x="8910" y="17145"/>
                </a:cubicBezTo>
                <a:lnTo>
                  <a:pt x="8910" y="20250"/>
                </a:lnTo>
                <a:close/>
                <a:moveTo>
                  <a:pt x="9990" y="135"/>
                </a:moveTo>
                <a:cubicBezTo>
                  <a:pt x="9855" y="0"/>
                  <a:pt x="9720" y="0"/>
                  <a:pt x="9450" y="0"/>
                </a:cubicBezTo>
                <a:cubicBezTo>
                  <a:pt x="9315" y="0"/>
                  <a:pt x="9315" y="0"/>
                  <a:pt x="9315" y="0"/>
                </a:cubicBezTo>
                <a:cubicBezTo>
                  <a:pt x="4455" y="675"/>
                  <a:pt x="675" y="4455"/>
                  <a:pt x="0" y="9315"/>
                </a:cubicBezTo>
                <a:cubicBezTo>
                  <a:pt x="0" y="9450"/>
                  <a:pt x="0" y="9450"/>
                  <a:pt x="0" y="9450"/>
                </a:cubicBezTo>
                <a:cubicBezTo>
                  <a:pt x="0" y="9720"/>
                  <a:pt x="0" y="9855"/>
                  <a:pt x="135" y="9990"/>
                </a:cubicBezTo>
                <a:cubicBezTo>
                  <a:pt x="270" y="10125"/>
                  <a:pt x="405" y="10260"/>
                  <a:pt x="675" y="10260"/>
                </a:cubicBezTo>
                <a:cubicBezTo>
                  <a:pt x="4995" y="10260"/>
                  <a:pt x="4995" y="10260"/>
                  <a:pt x="4995" y="10260"/>
                </a:cubicBezTo>
                <a:cubicBezTo>
                  <a:pt x="5265" y="10260"/>
                  <a:pt x="5535" y="9990"/>
                  <a:pt x="5535" y="9720"/>
                </a:cubicBezTo>
                <a:cubicBezTo>
                  <a:pt x="5670" y="9585"/>
                  <a:pt x="5670" y="9585"/>
                  <a:pt x="5670" y="9585"/>
                </a:cubicBezTo>
                <a:cubicBezTo>
                  <a:pt x="6075" y="7695"/>
                  <a:pt x="7695" y="6075"/>
                  <a:pt x="9585" y="5670"/>
                </a:cubicBezTo>
                <a:cubicBezTo>
                  <a:pt x="9720" y="5535"/>
                  <a:pt x="9720" y="5535"/>
                  <a:pt x="9720" y="5535"/>
                </a:cubicBezTo>
                <a:cubicBezTo>
                  <a:pt x="9990" y="5535"/>
                  <a:pt x="10260" y="5265"/>
                  <a:pt x="10260" y="4995"/>
                </a:cubicBezTo>
                <a:cubicBezTo>
                  <a:pt x="10260" y="675"/>
                  <a:pt x="10260" y="675"/>
                  <a:pt x="10260" y="675"/>
                </a:cubicBezTo>
                <a:cubicBezTo>
                  <a:pt x="10260" y="405"/>
                  <a:pt x="10125" y="270"/>
                  <a:pt x="9990" y="135"/>
                </a:cubicBezTo>
                <a:close/>
                <a:moveTo>
                  <a:pt x="8910" y="4455"/>
                </a:moveTo>
                <a:cubicBezTo>
                  <a:pt x="6750" y="5130"/>
                  <a:pt x="5130" y="6750"/>
                  <a:pt x="4455" y="8910"/>
                </a:cubicBezTo>
                <a:cubicBezTo>
                  <a:pt x="1350" y="8910"/>
                  <a:pt x="1350" y="8910"/>
                  <a:pt x="1350" y="8910"/>
                </a:cubicBezTo>
                <a:cubicBezTo>
                  <a:pt x="2160" y="5130"/>
                  <a:pt x="5130" y="2160"/>
                  <a:pt x="8910" y="1350"/>
                </a:cubicBezTo>
                <a:lnTo>
                  <a:pt x="8910" y="445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76" name="Freeform 9"/>
          <p:cNvSpPr/>
          <p:nvPr/>
        </p:nvSpPr>
        <p:spPr>
          <a:xfrm>
            <a:off x="4095750" y="6943725"/>
            <a:ext cx="1079500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9720" y="0"/>
                  <a:pt x="8775" y="945"/>
                  <a:pt x="8775" y="2025"/>
                </a:cubicBezTo>
                <a:cubicBezTo>
                  <a:pt x="8775" y="4725"/>
                  <a:pt x="8775" y="4725"/>
                  <a:pt x="8775" y="4725"/>
                </a:cubicBezTo>
                <a:cubicBezTo>
                  <a:pt x="8775" y="5805"/>
                  <a:pt x="9720" y="6615"/>
                  <a:pt x="10800" y="6615"/>
                </a:cubicBezTo>
                <a:cubicBezTo>
                  <a:pt x="11880" y="6615"/>
                  <a:pt x="12825" y="5805"/>
                  <a:pt x="12825" y="4725"/>
                </a:cubicBezTo>
                <a:cubicBezTo>
                  <a:pt x="12825" y="2025"/>
                  <a:pt x="12825" y="2025"/>
                  <a:pt x="12825" y="2025"/>
                </a:cubicBezTo>
                <a:cubicBezTo>
                  <a:pt x="12825" y="945"/>
                  <a:pt x="11880" y="0"/>
                  <a:pt x="10800" y="0"/>
                </a:cubicBezTo>
                <a:close/>
                <a:moveTo>
                  <a:pt x="11475" y="4725"/>
                </a:moveTo>
                <a:cubicBezTo>
                  <a:pt x="11475" y="5130"/>
                  <a:pt x="11205" y="5400"/>
                  <a:pt x="10800" y="5400"/>
                </a:cubicBezTo>
                <a:cubicBezTo>
                  <a:pt x="10395" y="5400"/>
                  <a:pt x="10125" y="5130"/>
                  <a:pt x="10125" y="4725"/>
                </a:cubicBezTo>
                <a:cubicBezTo>
                  <a:pt x="10125" y="2025"/>
                  <a:pt x="10125" y="2025"/>
                  <a:pt x="10125" y="2025"/>
                </a:cubicBezTo>
                <a:cubicBezTo>
                  <a:pt x="10125" y="1620"/>
                  <a:pt x="10395" y="1215"/>
                  <a:pt x="10800" y="1215"/>
                </a:cubicBezTo>
                <a:cubicBezTo>
                  <a:pt x="11205" y="1215"/>
                  <a:pt x="11475" y="1620"/>
                  <a:pt x="11475" y="2025"/>
                </a:cubicBezTo>
                <a:lnTo>
                  <a:pt x="11475" y="4725"/>
                </a:lnTo>
                <a:close/>
                <a:moveTo>
                  <a:pt x="10800" y="14985"/>
                </a:moveTo>
                <a:cubicBezTo>
                  <a:pt x="9720" y="14985"/>
                  <a:pt x="8775" y="15795"/>
                  <a:pt x="8775" y="16875"/>
                </a:cubicBezTo>
                <a:cubicBezTo>
                  <a:pt x="8775" y="19575"/>
                  <a:pt x="8775" y="19575"/>
                  <a:pt x="8775" y="19575"/>
                </a:cubicBezTo>
                <a:cubicBezTo>
                  <a:pt x="8775" y="20655"/>
                  <a:pt x="9720" y="21600"/>
                  <a:pt x="10800" y="21600"/>
                </a:cubicBezTo>
                <a:cubicBezTo>
                  <a:pt x="11880" y="21600"/>
                  <a:pt x="12825" y="20655"/>
                  <a:pt x="12825" y="19575"/>
                </a:cubicBezTo>
                <a:cubicBezTo>
                  <a:pt x="12825" y="16875"/>
                  <a:pt x="12825" y="16875"/>
                  <a:pt x="12825" y="16875"/>
                </a:cubicBezTo>
                <a:cubicBezTo>
                  <a:pt x="12825" y="15795"/>
                  <a:pt x="11880" y="14985"/>
                  <a:pt x="10800" y="14985"/>
                </a:cubicBezTo>
                <a:close/>
                <a:moveTo>
                  <a:pt x="11475" y="19575"/>
                </a:moveTo>
                <a:cubicBezTo>
                  <a:pt x="11475" y="19980"/>
                  <a:pt x="11205" y="20385"/>
                  <a:pt x="10800" y="20385"/>
                </a:cubicBezTo>
                <a:cubicBezTo>
                  <a:pt x="10395" y="20385"/>
                  <a:pt x="10125" y="19980"/>
                  <a:pt x="10125" y="19575"/>
                </a:cubicBezTo>
                <a:cubicBezTo>
                  <a:pt x="10125" y="16875"/>
                  <a:pt x="10125" y="16875"/>
                  <a:pt x="10125" y="16875"/>
                </a:cubicBezTo>
                <a:cubicBezTo>
                  <a:pt x="10125" y="16470"/>
                  <a:pt x="10395" y="16200"/>
                  <a:pt x="10800" y="16200"/>
                </a:cubicBezTo>
                <a:cubicBezTo>
                  <a:pt x="11205" y="16200"/>
                  <a:pt x="11475" y="16470"/>
                  <a:pt x="11475" y="16875"/>
                </a:cubicBezTo>
                <a:lnTo>
                  <a:pt x="11475" y="19575"/>
                </a:lnTo>
                <a:close/>
                <a:moveTo>
                  <a:pt x="4725" y="8775"/>
                </a:moveTo>
                <a:cubicBezTo>
                  <a:pt x="2025" y="8775"/>
                  <a:pt x="2025" y="8775"/>
                  <a:pt x="2025" y="8775"/>
                </a:cubicBezTo>
                <a:cubicBezTo>
                  <a:pt x="945" y="8775"/>
                  <a:pt x="0" y="9720"/>
                  <a:pt x="0" y="10800"/>
                </a:cubicBezTo>
                <a:cubicBezTo>
                  <a:pt x="0" y="11880"/>
                  <a:pt x="945" y="12825"/>
                  <a:pt x="2025" y="12825"/>
                </a:cubicBezTo>
                <a:cubicBezTo>
                  <a:pt x="4725" y="12825"/>
                  <a:pt x="4725" y="12825"/>
                  <a:pt x="4725" y="12825"/>
                </a:cubicBezTo>
                <a:cubicBezTo>
                  <a:pt x="5805" y="12825"/>
                  <a:pt x="6615" y="11880"/>
                  <a:pt x="6615" y="10800"/>
                </a:cubicBezTo>
                <a:cubicBezTo>
                  <a:pt x="6615" y="9720"/>
                  <a:pt x="5805" y="8775"/>
                  <a:pt x="4725" y="8775"/>
                </a:cubicBezTo>
                <a:close/>
                <a:moveTo>
                  <a:pt x="4725" y="11475"/>
                </a:moveTo>
                <a:cubicBezTo>
                  <a:pt x="2025" y="11475"/>
                  <a:pt x="2025" y="11475"/>
                  <a:pt x="2025" y="11475"/>
                </a:cubicBezTo>
                <a:cubicBezTo>
                  <a:pt x="1620" y="11475"/>
                  <a:pt x="1215" y="11205"/>
                  <a:pt x="1215" y="10800"/>
                </a:cubicBezTo>
                <a:cubicBezTo>
                  <a:pt x="1215" y="10395"/>
                  <a:pt x="1620" y="10125"/>
                  <a:pt x="2025" y="10125"/>
                </a:cubicBezTo>
                <a:cubicBezTo>
                  <a:pt x="4725" y="10125"/>
                  <a:pt x="4725" y="10125"/>
                  <a:pt x="4725" y="10125"/>
                </a:cubicBezTo>
                <a:cubicBezTo>
                  <a:pt x="5130" y="10125"/>
                  <a:pt x="5400" y="10395"/>
                  <a:pt x="5400" y="10800"/>
                </a:cubicBezTo>
                <a:cubicBezTo>
                  <a:pt x="5400" y="11205"/>
                  <a:pt x="5130" y="11475"/>
                  <a:pt x="4725" y="11475"/>
                </a:cubicBezTo>
                <a:close/>
                <a:moveTo>
                  <a:pt x="19575" y="8775"/>
                </a:moveTo>
                <a:cubicBezTo>
                  <a:pt x="16875" y="8775"/>
                  <a:pt x="16875" y="8775"/>
                  <a:pt x="16875" y="8775"/>
                </a:cubicBezTo>
                <a:cubicBezTo>
                  <a:pt x="15795" y="8775"/>
                  <a:pt x="14985" y="9720"/>
                  <a:pt x="14985" y="10800"/>
                </a:cubicBezTo>
                <a:cubicBezTo>
                  <a:pt x="14985" y="11880"/>
                  <a:pt x="15795" y="12825"/>
                  <a:pt x="16875" y="12825"/>
                </a:cubicBezTo>
                <a:cubicBezTo>
                  <a:pt x="19575" y="12825"/>
                  <a:pt x="19575" y="12825"/>
                  <a:pt x="19575" y="12825"/>
                </a:cubicBezTo>
                <a:cubicBezTo>
                  <a:pt x="20655" y="12825"/>
                  <a:pt x="21600" y="11880"/>
                  <a:pt x="21600" y="10800"/>
                </a:cubicBezTo>
                <a:cubicBezTo>
                  <a:pt x="21600" y="9720"/>
                  <a:pt x="20655" y="8775"/>
                  <a:pt x="19575" y="8775"/>
                </a:cubicBezTo>
                <a:close/>
                <a:moveTo>
                  <a:pt x="19575" y="11475"/>
                </a:moveTo>
                <a:cubicBezTo>
                  <a:pt x="16875" y="11475"/>
                  <a:pt x="16875" y="11475"/>
                  <a:pt x="16875" y="11475"/>
                </a:cubicBezTo>
                <a:cubicBezTo>
                  <a:pt x="16470" y="11475"/>
                  <a:pt x="16200" y="11205"/>
                  <a:pt x="16200" y="10800"/>
                </a:cubicBezTo>
                <a:cubicBezTo>
                  <a:pt x="16200" y="10395"/>
                  <a:pt x="16470" y="10125"/>
                  <a:pt x="16875" y="10125"/>
                </a:cubicBezTo>
                <a:cubicBezTo>
                  <a:pt x="19575" y="10125"/>
                  <a:pt x="19575" y="10125"/>
                  <a:pt x="19575" y="10125"/>
                </a:cubicBezTo>
                <a:cubicBezTo>
                  <a:pt x="19980" y="10125"/>
                  <a:pt x="20385" y="10395"/>
                  <a:pt x="20385" y="10800"/>
                </a:cubicBezTo>
                <a:cubicBezTo>
                  <a:pt x="20385" y="11205"/>
                  <a:pt x="19980" y="11475"/>
                  <a:pt x="19575" y="11475"/>
                </a:cubicBezTo>
                <a:close/>
                <a:moveTo>
                  <a:pt x="7830" y="13770"/>
                </a:moveTo>
                <a:cubicBezTo>
                  <a:pt x="7560" y="13365"/>
                  <a:pt x="7020" y="13095"/>
                  <a:pt x="6480" y="13095"/>
                </a:cubicBezTo>
                <a:cubicBezTo>
                  <a:pt x="5940" y="13095"/>
                  <a:pt x="5400" y="13365"/>
                  <a:pt x="5130" y="13770"/>
                </a:cubicBezTo>
                <a:cubicBezTo>
                  <a:pt x="3105" y="15660"/>
                  <a:pt x="3105" y="15660"/>
                  <a:pt x="3105" y="15660"/>
                </a:cubicBezTo>
                <a:cubicBezTo>
                  <a:pt x="2430" y="16470"/>
                  <a:pt x="2430" y="17685"/>
                  <a:pt x="3105" y="18495"/>
                </a:cubicBezTo>
                <a:cubicBezTo>
                  <a:pt x="3510" y="18765"/>
                  <a:pt x="4050" y="19035"/>
                  <a:pt x="4590" y="19035"/>
                </a:cubicBezTo>
                <a:cubicBezTo>
                  <a:pt x="5130" y="19035"/>
                  <a:pt x="5535" y="18765"/>
                  <a:pt x="5940" y="18495"/>
                </a:cubicBezTo>
                <a:cubicBezTo>
                  <a:pt x="7830" y="16470"/>
                  <a:pt x="7830" y="16470"/>
                  <a:pt x="7830" y="16470"/>
                </a:cubicBezTo>
                <a:cubicBezTo>
                  <a:pt x="8235" y="16200"/>
                  <a:pt x="8505" y="15660"/>
                  <a:pt x="8505" y="15120"/>
                </a:cubicBezTo>
                <a:cubicBezTo>
                  <a:pt x="8505" y="14580"/>
                  <a:pt x="8235" y="14040"/>
                  <a:pt x="7830" y="13770"/>
                </a:cubicBezTo>
                <a:close/>
                <a:moveTo>
                  <a:pt x="7020" y="15660"/>
                </a:moveTo>
                <a:cubicBezTo>
                  <a:pt x="5130" y="17550"/>
                  <a:pt x="5130" y="17550"/>
                  <a:pt x="5130" y="17550"/>
                </a:cubicBezTo>
                <a:cubicBezTo>
                  <a:pt x="4995" y="17685"/>
                  <a:pt x="4725" y="17685"/>
                  <a:pt x="4590" y="17685"/>
                </a:cubicBezTo>
                <a:cubicBezTo>
                  <a:pt x="4320" y="17685"/>
                  <a:pt x="4185" y="17685"/>
                  <a:pt x="4050" y="17550"/>
                </a:cubicBezTo>
                <a:cubicBezTo>
                  <a:pt x="3780" y="17280"/>
                  <a:pt x="3780" y="16875"/>
                  <a:pt x="4050" y="16470"/>
                </a:cubicBezTo>
                <a:cubicBezTo>
                  <a:pt x="5940" y="14580"/>
                  <a:pt x="5940" y="14580"/>
                  <a:pt x="5940" y="14580"/>
                </a:cubicBezTo>
                <a:cubicBezTo>
                  <a:pt x="6075" y="14445"/>
                  <a:pt x="6345" y="14445"/>
                  <a:pt x="6480" y="14445"/>
                </a:cubicBezTo>
                <a:cubicBezTo>
                  <a:pt x="6615" y="14445"/>
                  <a:pt x="6885" y="14445"/>
                  <a:pt x="7020" y="14580"/>
                </a:cubicBezTo>
                <a:cubicBezTo>
                  <a:pt x="7020" y="14580"/>
                  <a:pt x="7020" y="14580"/>
                  <a:pt x="7020" y="14580"/>
                </a:cubicBezTo>
                <a:cubicBezTo>
                  <a:pt x="7155" y="14715"/>
                  <a:pt x="7155" y="14985"/>
                  <a:pt x="7155" y="15120"/>
                </a:cubicBezTo>
                <a:cubicBezTo>
                  <a:pt x="7155" y="15255"/>
                  <a:pt x="7155" y="15525"/>
                  <a:pt x="7020" y="15660"/>
                </a:cubicBezTo>
                <a:close/>
                <a:moveTo>
                  <a:pt x="18495" y="3105"/>
                </a:moveTo>
                <a:cubicBezTo>
                  <a:pt x="18090" y="2835"/>
                  <a:pt x="17550" y="2565"/>
                  <a:pt x="17010" y="2565"/>
                </a:cubicBezTo>
                <a:cubicBezTo>
                  <a:pt x="16470" y="2565"/>
                  <a:pt x="16065" y="2835"/>
                  <a:pt x="15660" y="3105"/>
                </a:cubicBezTo>
                <a:cubicBezTo>
                  <a:pt x="13770" y="5130"/>
                  <a:pt x="13770" y="5130"/>
                  <a:pt x="13770" y="5130"/>
                </a:cubicBezTo>
                <a:cubicBezTo>
                  <a:pt x="13365" y="5400"/>
                  <a:pt x="13095" y="5940"/>
                  <a:pt x="13095" y="6480"/>
                </a:cubicBezTo>
                <a:cubicBezTo>
                  <a:pt x="13095" y="7020"/>
                  <a:pt x="13365" y="7560"/>
                  <a:pt x="13770" y="7830"/>
                </a:cubicBezTo>
                <a:cubicBezTo>
                  <a:pt x="14040" y="8235"/>
                  <a:pt x="14580" y="8505"/>
                  <a:pt x="15120" y="8505"/>
                </a:cubicBezTo>
                <a:cubicBezTo>
                  <a:pt x="15660" y="8505"/>
                  <a:pt x="16200" y="8235"/>
                  <a:pt x="16470" y="7830"/>
                </a:cubicBezTo>
                <a:cubicBezTo>
                  <a:pt x="18495" y="5940"/>
                  <a:pt x="18495" y="5940"/>
                  <a:pt x="18495" y="5940"/>
                </a:cubicBezTo>
                <a:cubicBezTo>
                  <a:pt x="19170" y="5130"/>
                  <a:pt x="19170" y="3915"/>
                  <a:pt x="18495" y="3105"/>
                </a:cubicBezTo>
                <a:close/>
                <a:moveTo>
                  <a:pt x="17550" y="5130"/>
                </a:moveTo>
                <a:cubicBezTo>
                  <a:pt x="15660" y="7020"/>
                  <a:pt x="15660" y="7020"/>
                  <a:pt x="15660" y="7020"/>
                </a:cubicBezTo>
                <a:cubicBezTo>
                  <a:pt x="15525" y="7155"/>
                  <a:pt x="15255" y="7155"/>
                  <a:pt x="15120" y="7155"/>
                </a:cubicBezTo>
                <a:cubicBezTo>
                  <a:pt x="14985" y="7155"/>
                  <a:pt x="14715" y="7155"/>
                  <a:pt x="14580" y="7020"/>
                </a:cubicBezTo>
                <a:cubicBezTo>
                  <a:pt x="14445" y="6885"/>
                  <a:pt x="14445" y="6615"/>
                  <a:pt x="14445" y="6480"/>
                </a:cubicBezTo>
                <a:cubicBezTo>
                  <a:pt x="14445" y="6345"/>
                  <a:pt x="14445" y="6075"/>
                  <a:pt x="14580" y="5940"/>
                </a:cubicBezTo>
                <a:cubicBezTo>
                  <a:pt x="16470" y="4050"/>
                  <a:pt x="16470" y="4050"/>
                  <a:pt x="16470" y="4050"/>
                </a:cubicBezTo>
                <a:cubicBezTo>
                  <a:pt x="16605" y="3915"/>
                  <a:pt x="16875" y="3915"/>
                  <a:pt x="17010" y="3915"/>
                </a:cubicBezTo>
                <a:cubicBezTo>
                  <a:pt x="17280" y="3915"/>
                  <a:pt x="17415" y="3915"/>
                  <a:pt x="17550" y="4050"/>
                </a:cubicBezTo>
                <a:cubicBezTo>
                  <a:pt x="17820" y="4320"/>
                  <a:pt x="17820" y="4860"/>
                  <a:pt x="17550" y="5130"/>
                </a:cubicBezTo>
                <a:close/>
                <a:moveTo>
                  <a:pt x="18495" y="15660"/>
                </a:moveTo>
                <a:cubicBezTo>
                  <a:pt x="16470" y="13770"/>
                  <a:pt x="16470" y="13770"/>
                  <a:pt x="16470" y="13770"/>
                </a:cubicBezTo>
                <a:cubicBezTo>
                  <a:pt x="16200" y="13365"/>
                  <a:pt x="15660" y="13095"/>
                  <a:pt x="15120" y="13095"/>
                </a:cubicBezTo>
                <a:cubicBezTo>
                  <a:pt x="14580" y="13095"/>
                  <a:pt x="14040" y="13365"/>
                  <a:pt x="13770" y="13770"/>
                </a:cubicBezTo>
                <a:cubicBezTo>
                  <a:pt x="13365" y="14040"/>
                  <a:pt x="13095" y="14580"/>
                  <a:pt x="13095" y="15120"/>
                </a:cubicBezTo>
                <a:cubicBezTo>
                  <a:pt x="13095" y="15660"/>
                  <a:pt x="13365" y="16200"/>
                  <a:pt x="13770" y="16470"/>
                </a:cubicBezTo>
                <a:cubicBezTo>
                  <a:pt x="15660" y="18495"/>
                  <a:pt x="15660" y="18495"/>
                  <a:pt x="15660" y="18495"/>
                </a:cubicBezTo>
                <a:cubicBezTo>
                  <a:pt x="16065" y="18765"/>
                  <a:pt x="16470" y="19035"/>
                  <a:pt x="17010" y="19035"/>
                </a:cubicBezTo>
                <a:cubicBezTo>
                  <a:pt x="17550" y="19035"/>
                  <a:pt x="18090" y="18765"/>
                  <a:pt x="18495" y="18495"/>
                </a:cubicBezTo>
                <a:cubicBezTo>
                  <a:pt x="19170" y="17685"/>
                  <a:pt x="19170" y="16470"/>
                  <a:pt x="18495" y="15660"/>
                </a:cubicBezTo>
                <a:close/>
                <a:moveTo>
                  <a:pt x="17550" y="17550"/>
                </a:moveTo>
                <a:cubicBezTo>
                  <a:pt x="17415" y="17685"/>
                  <a:pt x="17280" y="17685"/>
                  <a:pt x="17010" y="17685"/>
                </a:cubicBezTo>
                <a:cubicBezTo>
                  <a:pt x="16875" y="17685"/>
                  <a:pt x="16605" y="17685"/>
                  <a:pt x="16470" y="17550"/>
                </a:cubicBezTo>
                <a:cubicBezTo>
                  <a:pt x="14580" y="15660"/>
                  <a:pt x="14580" y="15660"/>
                  <a:pt x="14580" y="15660"/>
                </a:cubicBezTo>
                <a:cubicBezTo>
                  <a:pt x="14445" y="15525"/>
                  <a:pt x="14445" y="15255"/>
                  <a:pt x="14445" y="15120"/>
                </a:cubicBezTo>
                <a:cubicBezTo>
                  <a:pt x="14445" y="14985"/>
                  <a:pt x="14445" y="14715"/>
                  <a:pt x="14580" y="14580"/>
                </a:cubicBezTo>
                <a:cubicBezTo>
                  <a:pt x="14715" y="14445"/>
                  <a:pt x="14985" y="14445"/>
                  <a:pt x="15120" y="14445"/>
                </a:cubicBezTo>
                <a:cubicBezTo>
                  <a:pt x="15255" y="14445"/>
                  <a:pt x="15525" y="14445"/>
                  <a:pt x="15660" y="14580"/>
                </a:cubicBezTo>
                <a:cubicBezTo>
                  <a:pt x="17550" y="16470"/>
                  <a:pt x="17550" y="16470"/>
                  <a:pt x="17550" y="16470"/>
                </a:cubicBezTo>
                <a:cubicBezTo>
                  <a:pt x="17820" y="16875"/>
                  <a:pt x="17820" y="17280"/>
                  <a:pt x="17550" y="17550"/>
                </a:cubicBezTo>
                <a:close/>
                <a:moveTo>
                  <a:pt x="7830" y="5130"/>
                </a:moveTo>
                <a:cubicBezTo>
                  <a:pt x="5940" y="3105"/>
                  <a:pt x="5940" y="3105"/>
                  <a:pt x="5940" y="3105"/>
                </a:cubicBezTo>
                <a:cubicBezTo>
                  <a:pt x="5535" y="2835"/>
                  <a:pt x="5130" y="2565"/>
                  <a:pt x="4590" y="2565"/>
                </a:cubicBezTo>
                <a:cubicBezTo>
                  <a:pt x="4050" y="2565"/>
                  <a:pt x="3510" y="2835"/>
                  <a:pt x="3105" y="3105"/>
                </a:cubicBezTo>
                <a:cubicBezTo>
                  <a:pt x="2430" y="3915"/>
                  <a:pt x="2430" y="5130"/>
                  <a:pt x="3105" y="5940"/>
                </a:cubicBezTo>
                <a:cubicBezTo>
                  <a:pt x="5130" y="7830"/>
                  <a:pt x="5130" y="7830"/>
                  <a:pt x="5130" y="7830"/>
                </a:cubicBezTo>
                <a:cubicBezTo>
                  <a:pt x="5400" y="8235"/>
                  <a:pt x="5940" y="8505"/>
                  <a:pt x="6480" y="8505"/>
                </a:cubicBezTo>
                <a:cubicBezTo>
                  <a:pt x="7020" y="8505"/>
                  <a:pt x="7560" y="8235"/>
                  <a:pt x="7830" y="7830"/>
                </a:cubicBezTo>
                <a:cubicBezTo>
                  <a:pt x="8235" y="7560"/>
                  <a:pt x="8505" y="7020"/>
                  <a:pt x="8505" y="6480"/>
                </a:cubicBezTo>
                <a:cubicBezTo>
                  <a:pt x="8505" y="5940"/>
                  <a:pt x="8235" y="5400"/>
                  <a:pt x="7830" y="5130"/>
                </a:cubicBezTo>
                <a:close/>
                <a:moveTo>
                  <a:pt x="7020" y="7020"/>
                </a:moveTo>
                <a:cubicBezTo>
                  <a:pt x="6885" y="7155"/>
                  <a:pt x="6615" y="7155"/>
                  <a:pt x="6480" y="7155"/>
                </a:cubicBezTo>
                <a:cubicBezTo>
                  <a:pt x="6345" y="7155"/>
                  <a:pt x="6075" y="7155"/>
                  <a:pt x="5940" y="7020"/>
                </a:cubicBezTo>
                <a:cubicBezTo>
                  <a:pt x="4050" y="5130"/>
                  <a:pt x="4050" y="5130"/>
                  <a:pt x="4050" y="5130"/>
                </a:cubicBezTo>
                <a:cubicBezTo>
                  <a:pt x="3780" y="4860"/>
                  <a:pt x="3780" y="4320"/>
                  <a:pt x="4050" y="4050"/>
                </a:cubicBezTo>
                <a:cubicBezTo>
                  <a:pt x="4185" y="3915"/>
                  <a:pt x="4320" y="3915"/>
                  <a:pt x="4590" y="3915"/>
                </a:cubicBezTo>
                <a:cubicBezTo>
                  <a:pt x="4725" y="3915"/>
                  <a:pt x="4995" y="3915"/>
                  <a:pt x="5130" y="4050"/>
                </a:cubicBezTo>
                <a:cubicBezTo>
                  <a:pt x="7020" y="5940"/>
                  <a:pt x="7020" y="5940"/>
                  <a:pt x="7020" y="5940"/>
                </a:cubicBezTo>
                <a:cubicBezTo>
                  <a:pt x="7155" y="6075"/>
                  <a:pt x="7155" y="6345"/>
                  <a:pt x="7155" y="6480"/>
                </a:cubicBezTo>
                <a:cubicBezTo>
                  <a:pt x="7155" y="6615"/>
                  <a:pt x="7155" y="6885"/>
                  <a:pt x="7020" y="702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77" name="Freeform 10"/>
          <p:cNvSpPr/>
          <p:nvPr/>
        </p:nvSpPr>
        <p:spPr>
          <a:xfrm>
            <a:off x="4095750" y="8166100"/>
            <a:ext cx="1079500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25" y="0"/>
                </a:moveTo>
                <a:cubicBezTo>
                  <a:pt x="3375" y="0"/>
                  <a:pt x="3375" y="0"/>
                  <a:pt x="3375" y="0"/>
                </a:cubicBezTo>
                <a:cubicBezTo>
                  <a:pt x="1485" y="0"/>
                  <a:pt x="0" y="1485"/>
                  <a:pt x="0" y="337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20115"/>
                  <a:pt x="1485" y="21600"/>
                  <a:pt x="3375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20115" y="21600"/>
                  <a:pt x="21600" y="20115"/>
                  <a:pt x="21600" y="1822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1485"/>
                  <a:pt x="20115" y="0"/>
                  <a:pt x="18225" y="0"/>
                </a:cubicBezTo>
                <a:close/>
                <a:moveTo>
                  <a:pt x="20385" y="18225"/>
                </a:moveTo>
                <a:cubicBezTo>
                  <a:pt x="20385" y="19440"/>
                  <a:pt x="19440" y="20385"/>
                  <a:pt x="18225" y="20385"/>
                </a:cubicBezTo>
                <a:cubicBezTo>
                  <a:pt x="3375" y="20385"/>
                  <a:pt x="3375" y="20385"/>
                  <a:pt x="3375" y="20385"/>
                </a:cubicBezTo>
                <a:cubicBezTo>
                  <a:pt x="2160" y="20385"/>
                  <a:pt x="1215" y="19440"/>
                  <a:pt x="1215" y="18225"/>
                </a:cubicBezTo>
                <a:cubicBezTo>
                  <a:pt x="1215" y="3375"/>
                  <a:pt x="1215" y="3375"/>
                  <a:pt x="1215" y="3375"/>
                </a:cubicBezTo>
                <a:cubicBezTo>
                  <a:pt x="1215" y="2160"/>
                  <a:pt x="2160" y="1215"/>
                  <a:pt x="3375" y="1215"/>
                </a:cubicBezTo>
                <a:cubicBezTo>
                  <a:pt x="18225" y="1215"/>
                  <a:pt x="18225" y="1215"/>
                  <a:pt x="18225" y="1215"/>
                </a:cubicBezTo>
                <a:cubicBezTo>
                  <a:pt x="19440" y="1215"/>
                  <a:pt x="20385" y="2160"/>
                  <a:pt x="20385" y="3375"/>
                </a:cubicBezTo>
                <a:lnTo>
                  <a:pt x="20385" y="18225"/>
                </a:lnTo>
                <a:close/>
                <a:moveTo>
                  <a:pt x="17550" y="3375"/>
                </a:moveTo>
                <a:cubicBezTo>
                  <a:pt x="17550" y="3375"/>
                  <a:pt x="17550" y="3375"/>
                  <a:pt x="17550" y="3375"/>
                </a:cubicBezTo>
                <a:cubicBezTo>
                  <a:pt x="17550" y="3375"/>
                  <a:pt x="17550" y="3375"/>
                  <a:pt x="17550" y="3240"/>
                </a:cubicBezTo>
                <a:cubicBezTo>
                  <a:pt x="17550" y="3240"/>
                  <a:pt x="17550" y="3240"/>
                  <a:pt x="17550" y="3240"/>
                </a:cubicBezTo>
                <a:cubicBezTo>
                  <a:pt x="17550" y="3240"/>
                  <a:pt x="17550" y="3240"/>
                  <a:pt x="17550" y="3240"/>
                </a:cubicBezTo>
                <a:cubicBezTo>
                  <a:pt x="17550" y="3240"/>
                  <a:pt x="17550" y="3240"/>
                  <a:pt x="17550" y="3240"/>
                </a:cubicBezTo>
                <a:cubicBezTo>
                  <a:pt x="17550" y="3240"/>
                  <a:pt x="17415" y="3240"/>
                  <a:pt x="17415" y="3240"/>
                </a:cubicBezTo>
                <a:cubicBezTo>
                  <a:pt x="17415" y="3240"/>
                  <a:pt x="17415" y="3240"/>
                  <a:pt x="17415" y="3240"/>
                </a:cubicBezTo>
                <a:cubicBezTo>
                  <a:pt x="17415" y="3105"/>
                  <a:pt x="17415" y="3105"/>
                  <a:pt x="17415" y="3105"/>
                </a:cubicBezTo>
                <a:cubicBezTo>
                  <a:pt x="17415" y="3105"/>
                  <a:pt x="17415" y="3105"/>
                  <a:pt x="17415" y="3105"/>
                </a:cubicBezTo>
                <a:cubicBezTo>
                  <a:pt x="17415" y="3105"/>
                  <a:pt x="17415" y="3105"/>
                  <a:pt x="17415" y="3105"/>
                </a:cubicBezTo>
                <a:cubicBezTo>
                  <a:pt x="17415" y="3105"/>
                  <a:pt x="17415" y="3105"/>
                  <a:pt x="17415" y="3105"/>
                </a:cubicBezTo>
                <a:cubicBezTo>
                  <a:pt x="17415" y="3105"/>
                  <a:pt x="17415" y="3105"/>
                  <a:pt x="17415" y="3105"/>
                </a:cubicBezTo>
                <a:cubicBezTo>
                  <a:pt x="17415" y="2970"/>
                  <a:pt x="17415" y="2970"/>
                  <a:pt x="17415" y="2970"/>
                </a:cubicBezTo>
                <a:cubicBezTo>
                  <a:pt x="17415" y="2970"/>
                  <a:pt x="17415" y="2970"/>
                  <a:pt x="17415" y="2970"/>
                </a:cubicBezTo>
                <a:cubicBezTo>
                  <a:pt x="17415" y="2970"/>
                  <a:pt x="17415" y="2970"/>
                  <a:pt x="17415" y="2970"/>
                </a:cubicBezTo>
                <a:cubicBezTo>
                  <a:pt x="17415" y="2970"/>
                  <a:pt x="17280" y="2970"/>
                  <a:pt x="17280" y="2970"/>
                </a:cubicBezTo>
                <a:cubicBezTo>
                  <a:pt x="17280" y="2970"/>
                  <a:pt x="17280" y="2970"/>
                  <a:pt x="17280" y="2970"/>
                </a:cubicBezTo>
                <a:cubicBezTo>
                  <a:pt x="17280" y="2970"/>
                  <a:pt x="17280" y="2970"/>
                  <a:pt x="17280" y="2835"/>
                </a:cubicBezTo>
                <a:cubicBezTo>
                  <a:pt x="17280" y="2835"/>
                  <a:pt x="17280" y="2835"/>
                  <a:pt x="17280" y="2835"/>
                </a:cubicBezTo>
                <a:cubicBezTo>
                  <a:pt x="17280" y="2835"/>
                  <a:pt x="17280" y="2835"/>
                  <a:pt x="17280" y="2835"/>
                </a:cubicBezTo>
                <a:cubicBezTo>
                  <a:pt x="17280" y="2835"/>
                  <a:pt x="17280" y="2835"/>
                  <a:pt x="17280" y="2835"/>
                </a:cubicBezTo>
                <a:cubicBezTo>
                  <a:pt x="17145" y="2835"/>
                  <a:pt x="17145" y="2835"/>
                  <a:pt x="17145" y="2835"/>
                </a:cubicBezTo>
                <a:cubicBezTo>
                  <a:pt x="17145" y="2835"/>
                  <a:pt x="17145" y="2835"/>
                  <a:pt x="17145" y="2835"/>
                </a:cubicBezTo>
                <a:cubicBezTo>
                  <a:pt x="17145" y="2835"/>
                  <a:pt x="17145" y="2835"/>
                  <a:pt x="17145" y="2835"/>
                </a:cubicBezTo>
                <a:cubicBezTo>
                  <a:pt x="17145" y="2835"/>
                  <a:pt x="17145" y="2835"/>
                  <a:pt x="17145" y="2835"/>
                </a:cubicBezTo>
                <a:cubicBezTo>
                  <a:pt x="17145" y="2835"/>
                  <a:pt x="17145" y="2835"/>
                  <a:pt x="17145" y="2835"/>
                </a:cubicBezTo>
                <a:cubicBezTo>
                  <a:pt x="17010" y="2835"/>
                  <a:pt x="17010" y="2835"/>
                  <a:pt x="17010" y="2835"/>
                </a:cubicBezTo>
                <a:cubicBezTo>
                  <a:pt x="17010" y="2700"/>
                  <a:pt x="17010" y="2700"/>
                  <a:pt x="17010" y="2700"/>
                </a:cubicBezTo>
                <a:cubicBezTo>
                  <a:pt x="17010" y="2700"/>
                  <a:pt x="17010" y="2700"/>
                  <a:pt x="17010" y="2700"/>
                </a:cubicBezTo>
                <a:cubicBezTo>
                  <a:pt x="17010" y="2700"/>
                  <a:pt x="17010" y="2700"/>
                  <a:pt x="17010" y="2700"/>
                </a:cubicBezTo>
                <a:cubicBezTo>
                  <a:pt x="17010" y="2700"/>
                  <a:pt x="16875" y="2700"/>
                  <a:pt x="16875" y="2700"/>
                </a:cubicBezTo>
                <a:cubicBezTo>
                  <a:pt x="16875" y="2700"/>
                  <a:pt x="16875" y="2700"/>
                  <a:pt x="16875" y="2700"/>
                </a:cubicBezTo>
                <a:cubicBezTo>
                  <a:pt x="16875" y="2700"/>
                  <a:pt x="16875" y="2700"/>
                  <a:pt x="16875" y="2700"/>
                </a:cubicBezTo>
                <a:cubicBezTo>
                  <a:pt x="16875" y="2700"/>
                  <a:pt x="16875" y="2700"/>
                  <a:pt x="16875" y="2700"/>
                </a:cubicBezTo>
                <a:cubicBezTo>
                  <a:pt x="16875" y="2700"/>
                  <a:pt x="16875" y="2700"/>
                  <a:pt x="16875" y="2700"/>
                </a:cubicBezTo>
                <a:cubicBezTo>
                  <a:pt x="16875" y="2700"/>
                  <a:pt x="16875" y="2700"/>
                  <a:pt x="16740" y="2700"/>
                </a:cubicBezTo>
                <a:cubicBezTo>
                  <a:pt x="16740" y="2700"/>
                  <a:pt x="16740" y="2700"/>
                  <a:pt x="16740" y="2700"/>
                </a:cubicBezTo>
                <a:cubicBezTo>
                  <a:pt x="16740" y="2700"/>
                  <a:pt x="16740" y="2700"/>
                  <a:pt x="16740" y="2700"/>
                </a:cubicBezTo>
                <a:cubicBezTo>
                  <a:pt x="16740" y="2700"/>
                  <a:pt x="16740" y="2700"/>
                  <a:pt x="16740" y="2700"/>
                </a:cubicBezTo>
                <a:cubicBezTo>
                  <a:pt x="16740" y="2700"/>
                  <a:pt x="16740" y="2835"/>
                  <a:pt x="16740" y="2835"/>
                </a:cubicBezTo>
                <a:cubicBezTo>
                  <a:pt x="16740" y="2835"/>
                  <a:pt x="16740" y="2835"/>
                  <a:pt x="16740" y="2835"/>
                </a:cubicBezTo>
                <a:cubicBezTo>
                  <a:pt x="8640" y="5535"/>
                  <a:pt x="8640" y="5535"/>
                  <a:pt x="8640" y="5535"/>
                </a:cubicBezTo>
                <a:cubicBezTo>
                  <a:pt x="8370" y="5535"/>
                  <a:pt x="8100" y="5805"/>
                  <a:pt x="8100" y="6075"/>
                </a:cubicBezTo>
                <a:cubicBezTo>
                  <a:pt x="8100" y="8775"/>
                  <a:pt x="8100" y="8775"/>
                  <a:pt x="8100" y="8775"/>
                </a:cubicBezTo>
                <a:cubicBezTo>
                  <a:pt x="8100" y="8775"/>
                  <a:pt x="8100" y="8775"/>
                  <a:pt x="8100" y="8775"/>
                </a:cubicBezTo>
                <a:cubicBezTo>
                  <a:pt x="8100" y="14175"/>
                  <a:pt x="8100" y="14175"/>
                  <a:pt x="8100" y="14175"/>
                </a:cubicBezTo>
                <a:cubicBezTo>
                  <a:pt x="7560" y="13770"/>
                  <a:pt x="6885" y="13500"/>
                  <a:pt x="6075" y="13500"/>
                </a:cubicBezTo>
                <a:cubicBezTo>
                  <a:pt x="5265" y="13500"/>
                  <a:pt x="4455" y="13770"/>
                  <a:pt x="3780" y="14310"/>
                </a:cubicBezTo>
                <a:cubicBezTo>
                  <a:pt x="3105" y="14715"/>
                  <a:pt x="2700" y="15525"/>
                  <a:pt x="2700" y="16200"/>
                </a:cubicBezTo>
                <a:cubicBezTo>
                  <a:pt x="2700" y="16875"/>
                  <a:pt x="3105" y="17685"/>
                  <a:pt x="3780" y="18090"/>
                </a:cubicBezTo>
                <a:cubicBezTo>
                  <a:pt x="4455" y="18630"/>
                  <a:pt x="5265" y="18900"/>
                  <a:pt x="6075" y="18900"/>
                </a:cubicBezTo>
                <a:cubicBezTo>
                  <a:pt x="6885" y="18900"/>
                  <a:pt x="7695" y="18630"/>
                  <a:pt x="8370" y="18090"/>
                </a:cubicBezTo>
                <a:cubicBezTo>
                  <a:pt x="9045" y="17685"/>
                  <a:pt x="9450" y="16875"/>
                  <a:pt x="9450" y="16200"/>
                </a:cubicBezTo>
                <a:cubicBezTo>
                  <a:pt x="9450" y="9180"/>
                  <a:pt x="9450" y="9180"/>
                  <a:pt x="9450" y="9180"/>
                </a:cubicBezTo>
                <a:cubicBezTo>
                  <a:pt x="16200" y="7020"/>
                  <a:pt x="16200" y="7020"/>
                  <a:pt x="16200" y="7020"/>
                </a:cubicBezTo>
                <a:cubicBezTo>
                  <a:pt x="16200" y="11475"/>
                  <a:pt x="16200" y="11475"/>
                  <a:pt x="16200" y="11475"/>
                </a:cubicBezTo>
                <a:cubicBezTo>
                  <a:pt x="15660" y="11070"/>
                  <a:pt x="14985" y="10800"/>
                  <a:pt x="14175" y="10800"/>
                </a:cubicBezTo>
                <a:cubicBezTo>
                  <a:pt x="13365" y="10800"/>
                  <a:pt x="12555" y="11070"/>
                  <a:pt x="11880" y="11610"/>
                </a:cubicBezTo>
                <a:cubicBezTo>
                  <a:pt x="11205" y="12015"/>
                  <a:pt x="10800" y="12825"/>
                  <a:pt x="10800" y="13500"/>
                </a:cubicBezTo>
                <a:cubicBezTo>
                  <a:pt x="10800" y="14175"/>
                  <a:pt x="11205" y="14985"/>
                  <a:pt x="11880" y="15390"/>
                </a:cubicBezTo>
                <a:cubicBezTo>
                  <a:pt x="12555" y="15930"/>
                  <a:pt x="13365" y="16200"/>
                  <a:pt x="14175" y="16200"/>
                </a:cubicBezTo>
                <a:cubicBezTo>
                  <a:pt x="14985" y="16200"/>
                  <a:pt x="15795" y="15930"/>
                  <a:pt x="16470" y="15390"/>
                </a:cubicBezTo>
                <a:cubicBezTo>
                  <a:pt x="17145" y="14985"/>
                  <a:pt x="17550" y="14175"/>
                  <a:pt x="17550" y="13500"/>
                </a:cubicBezTo>
                <a:cubicBezTo>
                  <a:pt x="17550" y="6075"/>
                  <a:pt x="17550" y="6075"/>
                  <a:pt x="17550" y="6075"/>
                </a:cubicBezTo>
                <a:cubicBezTo>
                  <a:pt x="17550" y="6075"/>
                  <a:pt x="17550" y="6075"/>
                  <a:pt x="17550" y="6075"/>
                </a:cubicBezTo>
                <a:cubicBezTo>
                  <a:pt x="17550" y="3375"/>
                  <a:pt x="17550" y="3375"/>
                  <a:pt x="17550" y="3375"/>
                </a:cubicBezTo>
                <a:cubicBezTo>
                  <a:pt x="17550" y="3375"/>
                  <a:pt x="17550" y="3375"/>
                  <a:pt x="17550" y="3375"/>
                </a:cubicBezTo>
                <a:close/>
                <a:moveTo>
                  <a:pt x="6075" y="17550"/>
                </a:moveTo>
                <a:cubicBezTo>
                  <a:pt x="4995" y="17550"/>
                  <a:pt x="4050" y="17010"/>
                  <a:pt x="4050" y="16200"/>
                </a:cubicBezTo>
                <a:cubicBezTo>
                  <a:pt x="4050" y="15390"/>
                  <a:pt x="4995" y="14850"/>
                  <a:pt x="6075" y="14850"/>
                </a:cubicBezTo>
                <a:cubicBezTo>
                  <a:pt x="7155" y="14850"/>
                  <a:pt x="8100" y="15390"/>
                  <a:pt x="8100" y="16200"/>
                </a:cubicBezTo>
                <a:cubicBezTo>
                  <a:pt x="8100" y="17010"/>
                  <a:pt x="7155" y="17550"/>
                  <a:pt x="6075" y="17550"/>
                </a:cubicBezTo>
                <a:close/>
                <a:moveTo>
                  <a:pt x="14175" y="14850"/>
                </a:moveTo>
                <a:cubicBezTo>
                  <a:pt x="13095" y="14850"/>
                  <a:pt x="12150" y="14310"/>
                  <a:pt x="12150" y="13500"/>
                </a:cubicBezTo>
                <a:cubicBezTo>
                  <a:pt x="12150" y="12690"/>
                  <a:pt x="13095" y="12150"/>
                  <a:pt x="14175" y="12150"/>
                </a:cubicBezTo>
                <a:cubicBezTo>
                  <a:pt x="15255" y="12150"/>
                  <a:pt x="16200" y="12690"/>
                  <a:pt x="16200" y="13500"/>
                </a:cubicBezTo>
                <a:cubicBezTo>
                  <a:pt x="16200" y="14310"/>
                  <a:pt x="15255" y="14850"/>
                  <a:pt x="14175" y="14850"/>
                </a:cubicBezTo>
                <a:close/>
                <a:moveTo>
                  <a:pt x="16200" y="5670"/>
                </a:moveTo>
                <a:cubicBezTo>
                  <a:pt x="9450" y="7830"/>
                  <a:pt x="9450" y="7830"/>
                  <a:pt x="9450" y="7830"/>
                </a:cubicBezTo>
                <a:cubicBezTo>
                  <a:pt x="9450" y="6480"/>
                  <a:pt x="9450" y="6480"/>
                  <a:pt x="9450" y="6480"/>
                </a:cubicBezTo>
                <a:cubicBezTo>
                  <a:pt x="16200" y="4320"/>
                  <a:pt x="16200" y="4320"/>
                  <a:pt x="16200" y="4320"/>
                </a:cubicBezTo>
                <a:lnTo>
                  <a:pt x="16200" y="56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78" name="Freeform 11"/>
          <p:cNvSpPr/>
          <p:nvPr/>
        </p:nvSpPr>
        <p:spPr>
          <a:xfrm>
            <a:off x="4232276" y="9391650"/>
            <a:ext cx="800101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59" y="0"/>
                </a:moveTo>
                <a:cubicBezTo>
                  <a:pt x="2723" y="0"/>
                  <a:pt x="2723" y="0"/>
                  <a:pt x="2723" y="0"/>
                </a:cubicBezTo>
                <a:cubicBezTo>
                  <a:pt x="1271" y="0"/>
                  <a:pt x="0" y="945"/>
                  <a:pt x="0" y="2025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20655"/>
                  <a:pt x="1271" y="21600"/>
                  <a:pt x="2723" y="21600"/>
                </a:cubicBezTo>
                <a:cubicBezTo>
                  <a:pt x="19059" y="21600"/>
                  <a:pt x="19059" y="21600"/>
                  <a:pt x="19059" y="21600"/>
                </a:cubicBezTo>
                <a:cubicBezTo>
                  <a:pt x="20511" y="21600"/>
                  <a:pt x="21600" y="20655"/>
                  <a:pt x="21600" y="19575"/>
                </a:cubicBezTo>
                <a:cubicBezTo>
                  <a:pt x="21600" y="2025"/>
                  <a:pt x="21600" y="2025"/>
                  <a:pt x="21600" y="2025"/>
                </a:cubicBezTo>
                <a:cubicBezTo>
                  <a:pt x="21600" y="945"/>
                  <a:pt x="20511" y="0"/>
                  <a:pt x="19059" y="0"/>
                </a:cubicBezTo>
                <a:close/>
                <a:moveTo>
                  <a:pt x="19966" y="19575"/>
                </a:moveTo>
                <a:cubicBezTo>
                  <a:pt x="19966" y="19980"/>
                  <a:pt x="19603" y="20385"/>
                  <a:pt x="19059" y="20385"/>
                </a:cubicBezTo>
                <a:cubicBezTo>
                  <a:pt x="2723" y="20385"/>
                  <a:pt x="2723" y="20385"/>
                  <a:pt x="2723" y="20385"/>
                </a:cubicBezTo>
                <a:cubicBezTo>
                  <a:pt x="2178" y="20385"/>
                  <a:pt x="1634" y="19980"/>
                  <a:pt x="1634" y="19575"/>
                </a:cubicBezTo>
                <a:cubicBezTo>
                  <a:pt x="1634" y="16200"/>
                  <a:pt x="1634" y="16200"/>
                  <a:pt x="1634" y="16200"/>
                </a:cubicBezTo>
                <a:cubicBezTo>
                  <a:pt x="19966" y="16200"/>
                  <a:pt x="19966" y="16200"/>
                  <a:pt x="19966" y="16200"/>
                </a:cubicBezTo>
                <a:lnTo>
                  <a:pt x="19966" y="19575"/>
                </a:lnTo>
                <a:close/>
                <a:moveTo>
                  <a:pt x="19966" y="14985"/>
                </a:moveTo>
                <a:cubicBezTo>
                  <a:pt x="1634" y="14985"/>
                  <a:pt x="1634" y="14985"/>
                  <a:pt x="1634" y="14985"/>
                </a:cubicBezTo>
                <a:cubicBezTo>
                  <a:pt x="1634" y="3915"/>
                  <a:pt x="1634" y="3915"/>
                  <a:pt x="1634" y="3915"/>
                </a:cubicBezTo>
                <a:cubicBezTo>
                  <a:pt x="19966" y="3915"/>
                  <a:pt x="19966" y="3915"/>
                  <a:pt x="19966" y="3915"/>
                </a:cubicBezTo>
                <a:lnTo>
                  <a:pt x="19966" y="14985"/>
                </a:lnTo>
                <a:close/>
                <a:moveTo>
                  <a:pt x="19966" y="2700"/>
                </a:moveTo>
                <a:cubicBezTo>
                  <a:pt x="1634" y="2700"/>
                  <a:pt x="1634" y="2700"/>
                  <a:pt x="1634" y="2700"/>
                </a:cubicBezTo>
                <a:cubicBezTo>
                  <a:pt x="1634" y="2025"/>
                  <a:pt x="1634" y="2025"/>
                  <a:pt x="1634" y="2025"/>
                </a:cubicBezTo>
                <a:cubicBezTo>
                  <a:pt x="1634" y="1620"/>
                  <a:pt x="2178" y="1215"/>
                  <a:pt x="2723" y="1215"/>
                </a:cubicBezTo>
                <a:cubicBezTo>
                  <a:pt x="19059" y="1215"/>
                  <a:pt x="19059" y="1215"/>
                  <a:pt x="19059" y="1215"/>
                </a:cubicBezTo>
                <a:cubicBezTo>
                  <a:pt x="19603" y="1215"/>
                  <a:pt x="19966" y="1620"/>
                  <a:pt x="19966" y="2025"/>
                </a:cubicBezTo>
                <a:lnTo>
                  <a:pt x="19966" y="2700"/>
                </a:lnTo>
                <a:close/>
                <a:moveTo>
                  <a:pt x="11798" y="17685"/>
                </a:moveTo>
                <a:cubicBezTo>
                  <a:pt x="9983" y="17685"/>
                  <a:pt x="9983" y="17685"/>
                  <a:pt x="9983" y="17685"/>
                </a:cubicBezTo>
                <a:cubicBezTo>
                  <a:pt x="9439" y="17685"/>
                  <a:pt x="9076" y="17955"/>
                  <a:pt x="9076" y="18225"/>
                </a:cubicBezTo>
                <a:cubicBezTo>
                  <a:pt x="9076" y="18630"/>
                  <a:pt x="9439" y="18900"/>
                  <a:pt x="9983" y="18900"/>
                </a:cubicBezTo>
                <a:cubicBezTo>
                  <a:pt x="11798" y="18900"/>
                  <a:pt x="11798" y="18900"/>
                  <a:pt x="11798" y="18900"/>
                </a:cubicBezTo>
                <a:cubicBezTo>
                  <a:pt x="12161" y="18900"/>
                  <a:pt x="12524" y="18630"/>
                  <a:pt x="12524" y="18225"/>
                </a:cubicBezTo>
                <a:cubicBezTo>
                  <a:pt x="12524" y="17955"/>
                  <a:pt x="12161" y="17685"/>
                  <a:pt x="11798" y="176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79" name="Freeform 12"/>
          <p:cNvSpPr/>
          <p:nvPr/>
        </p:nvSpPr>
        <p:spPr>
          <a:xfrm>
            <a:off x="4095750" y="10668000"/>
            <a:ext cx="1079500" cy="9461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700" y="0"/>
                </a:moveTo>
                <a:cubicBezTo>
                  <a:pt x="1215" y="0"/>
                  <a:pt x="0" y="1399"/>
                  <a:pt x="0" y="3108"/>
                </a:cubicBezTo>
                <a:cubicBezTo>
                  <a:pt x="0" y="4817"/>
                  <a:pt x="1215" y="6060"/>
                  <a:pt x="2700" y="6060"/>
                </a:cubicBezTo>
                <a:cubicBezTo>
                  <a:pt x="4185" y="6060"/>
                  <a:pt x="5265" y="4817"/>
                  <a:pt x="5265" y="3108"/>
                </a:cubicBezTo>
                <a:cubicBezTo>
                  <a:pt x="5265" y="1399"/>
                  <a:pt x="4185" y="0"/>
                  <a:pt x="2700" y="0"/>
                </a:cubicBezTo>
                <a:close/>
                <a:moveTo>
                  <a:pt x="2700" y="4662"/>
                </a:moveTo>
                <a:cubicBezTo>
                  <a:pt x="1890" y="4662"/>
                  <a:pt x="1215" y="3885"/>
                  <a:pt x="1215" y="3108"/>
                </a:cubicBezTo>
                <a:cubicBezTo>
                  <a:pt x="1215" y="2176"/>
                  <a:pt x="1890" y="1399"/>
                  <a:pt x="2700" y="1399"/>
                </a:cubicBezTo>
                <a:cubicBezTo>
                  <a:pt x="3375" y="1399"/>
                  <a:pt x="4050" y="2176"/>
                  <a:pt x="4050" y="3108"/>
                </a:cubicBezTo>
                <a:cubicBezTo>
                  <a:pt x="4050" y="3885"/>
                  <a:pt x="3375" y="4662"/>
                  <a:pt x="2700" y="4662"/>
                </a:cubicBezTo>
                <a:close/>
                <a:moveTo>
                  <a:pt x="2700" y="7770"/>
                </a:moveTo>
                <a:cubicBezTo>
                  <a:pt x="1215" y="7770"/>
                  <a:pt x="0" y="9168"/>
                  <a:pt x="0" y="10878"/>
                </a:cubicBezTo>
                <a:cubicBezTo>
                  <a:pt x="0" y="12587"/>
                  <a:pt x="1215" y="13830"/>
                  <a:pt x="2700" y="13830"/>
                </a:cubicBezTo>
                <a:cubicBezTo>
                  <a:pt x="4185" y="13830"/>
                  <a:pt x="5265" y="12587"/>
                  <a:pt x="5265" y="10878"/>
                </a:cubicBezTo>
                <a:cubicBezTo>
                  <a:pt x="5265" y="9168"/>
                  <a:pt x="4185" y="7770"/>
                  <a:pt x="2700" y="7770"/>
                </a:cubicBezTo>
                <a:close/>
                <a:moveTo>
                  <a:pt x="2700" y="12432"/>
                </a:moveTo>
                <a:cubicBezTo>
                  <a:pt x="1890" y="12432"/>
                  <a:pt x="1215" y="11655"/>
                  <a:pt x="1215" y="10878"/>
                </a:cubicBezTo>
                <a:cubicBezTo>
                  <a:pt x="1215" y="9945"/>
                  <a:pt x="1890" y="9168"/>
                  <a:pt x="2700" y="9168"/>
                </a:cubicBezTo>
                <a:cubicBezTo>
                  <a:pt x="3375" y="9168"/>
                  <a:pt x="4050" y="9945"/>
                  <a:pt x="4050" y="10878"/>
                </a:cubicBezTo>
                <a:cubicBezTo>
                  <a:pt x="4050" y="11655"/>
                  <a:pt x="3375" y="12432"/>
                  <a:pt x="2700" y="12432"/>
                </a:cubicBezTo>
                <a:close/>
                <a:moveTo>
                  <a:pt x="2700" y="15540"/>
                </a:moveTo>
                <a:cubicBezTo>
                  <a:pt x="1215" y="15540"/>
                  <a:pt x="0" y="16938"/>
                  <a:pt x="0" y="18647"/>
                </a:cubicBezTo>
                <a:cubicBezTo>
                  <a:pt x="0" y="20357"/>
                  <a:pt x="1215" y="21600"/>
                  <a:pt x="2700" y="21600"/>
                </a:cubicBezTo>
                <a:cubicBezTo>
                  <a:pt x="4185" y="21600"/>
                  <a:pt x="5265" y="20357"/>
                  <a:pt x="5265" y="18647"/>
                </a:cubicBezTo>
                <a:cubicBezTo>
                  <a:pt x="5265" y="16938"/>
                  <a:pt x="4185" y="15540"/>
                  <a:pt x="2700" y="15540"/>
                </a:cubicBezTo>
                <a:close/>
                <a:moveTo>
                  <a:pt x="2700" y="20201"/>
                </a:moveTo>
                <a:cubicBezTo>
                  <a:pt x="1890" y="20201"/>
                  <a:pt x="1215" y="19424"/>
                  <a:pt x="1215" y="18647"/>
                </a:cubicBezTo>
                <a:cubicBezTo>
                  <a:pt x="1215" y="17715"/>
                  <a:pt x="1890" y="16938"/>
                  <a:pt x="2700" y="16938"/>
                </a:cubicBezTo>
                <a:cubicBezTo>
                  <a:pt x="3375" y="16938"/>
                  <a:pt x="4050" y="17715"/>
                  <a:pt x="4050" y="18647"/>
                </a:cubicBezTo>
                <a:cubicBezTo>
                  <a:pt x="4050" y="19424"/>
                  <a:pt x="3375" y="20201"/>
                  <a:pt x="2700" y="20201"/>
                </a:cubicBezTo>
                <a:close/>
                <a:moveTo>
                  <a:pt x="19575" y="777"/>
                </a:moveTo>
                <a:cubicBezTo>
                  <a:pt x="8775" y="777"/>
                  <a:pt x="8775" y="777"/>
                  <a:pt x="8775" y="777"/>
                </a:cubicBezTo>
                <a:cubicBezTo>
                  <a:pt x="7695" y="777"/>
                  <a:pt x="6750" y="1865"/>
                  <a:pt x="6750" y="3108"/>
                </a:cubicBezTo>
                <a:cubicBezTo>
                  <a:pt x="6750" y="4351"/>
                  <a:pt x="7695" y="5283"/>
                  <a:pt x="8775" y="5283"/>
                </a:cubicBezTo>
                <a:cubicBezTo>
                  <a:pt x="19575" y="5283"/>
                  <a:pt x="19575" y="5283"/>
                  <a:pt x="19575" y="5283"/>
                </a:cubicBezTo>
                <a:cubicBezTo>
                  <a:pt x="20655" y="5283"/>
                  <a:pt x="21600" y="4351"/>
                  <a:pt x="21600" y="3108"/>
                </a:cubicBezTo>
                <a:cubicBezTo>
                  <a:pt x="21600" y="1865"/>
                  <a:pt x="20655" y="777"/>
                  <a:pt x="19575" y="777"/>
                </a:cubicBezTo>
                <a:close/>
                <a:moveTo>
                  <a:pt x="19575" y="3885"/>
                </a:moveTo>
                <a:cubicBezTo>
                  <a:pt x="8775" y="3885"/>
                  <a:pt x="8775" y="3885"/>
                  <a:pt x="8775" y="3885"/>
                </a:cubicBezTo>
                <a:cubicBezTo>
                  <a:pt x="8370" y="3885"/>
                  <a:pt x="7965" y="3574"/>
                  <a:pt x="7965" y="3108"/>
                </a:cubicBezTo>
                <a:cubicBezTo>
                  <a:pt x="7965" y="2642"/>
                  <a:pt x="8370" y="2176"/>
                  <a:pt x="8775" y="2176"/>
                </a:cubicBezTo>
                <a:cubicBezTo>
                  <a:pt x="19575" y="2176"/>
                  <a:pt x="19575" y="2176"/>
                  <a:pt x="19575" y="2176"/>
                </a:cubicBezTo>
                <a:cubicBezTo>
                  <a:pt x="19980" y="2176"/>
                  <a:pt x="20385" y="2642"/>
                  <a:pt x="20385" y="3108"/>
                </a:cubicBezTo>
                <a:cubicBezTo>
                  <a:pt x="20385" y="3574"/>
                  <a:pt x="19980" y="3885"/>
                  <a:pt x="19575" y="3885"/>
                </a:cubicBezTo>
                <a:close/>
                <a:moveTo>
                  <a:pt x="19575" y="8547"/>
                </a:moveTo>
                <a:cubicBezTo>
                  <a:pt x="8775" y="8547"/>
                  <a:pt x="8775" y="8547"/>
                  <a:pt x="8775" y="8547"/>
                </a:cubicBezTo>
                <a:cubicBezTo>
                  <a:pt x="7695" y="8547"/>
                  <a:pt x="6750" y="9635"/>
                  <a:pt x="6750" y="10878"/>
                </a:cubicBezTo>
                <a:cubicBezTo>
                  <a:pt x="6750" y="12121"/>
                  <a:pt x="7695" y="13053"/>
                  <a:pt x="8775" y="13053"/>
                </a:cubicBezTo>
                <a:cubicBezTo>
                  <a:pt x="19575" y="13053"/>
                  <a:pt x="19575" y="13053"/>
                  <a:pt x="19575" y="13053"/>
                </a:cubicBezTo>
                <a:cubicBezTo>
                  <a:pt x="20655" y="13053"/>
                  <a:pt x="21600" y="12121"/>
                  <a:pt x="21600" y="10878"/>
                </a:cubicBezTo>
                <a:cubicBezTo>
                  <a:pt x="21600" y="9635"/>
                  <a:pt x="20655" y="8547"/>
                  <a:pt x="19575" y="8547"/>
                </a:cubicBezTo>
                <a:close/>
                <a:moveTo>
                  <a:pt x="19575" y="11655"/>
                </a:moveTo>
                <a:cubicBezTo>
                  <a:pt x="8775" y="11655"/>
                  <a:pt x="8775" y="11655"/>
                  <a:pt x="8775" y="11655"/>
                </a:cubicBezTo>
                <a:cubicBezTo>
                  <a:pt x="8370" y="11655"/>
                  <a:pt x="7965" y="11344"/>
                  <a:pt x="7965" y="10878"/>
                </a:cubicBezTo>
                <a:cubicBezTo>
                  <a:pt x="7965" y="10412"/>
                  <a:pt x="8370" y="9945"/>
                  <a:pt x="8775" y="9945"/>
                </a:cubicBezTo>
                <a:cubicBezTo>
                  <a:pt x="19575" y="9945"/>
                  <a:pt x="19575" y="9945"/>
                  <a:pt x="19575" y="9945"/>
                </a:cubicBezTo>
                <a:cubicBezTo>
                  <a:pt x="19980" y="9945"/>
                  <a:pt x="20385" y="10412"/>
                  <a:pt x="20385" y="10878"/>
                </a:cubicBezTo>
                <a:cubicBezTo>
                  <a:pt x="20385" y="11344"/>
                  <a:pt x="19980" y="11655"/>
                  <a:pt x="19575" y="11655"/>
                </a:cubicBezTo>
                <a:close/>
                <a:moveTo>
                  <a:pt x="19575" y="16317"/>
                </a:moveTo>
                <a:cubicBezTo>
                  <a:pt x="8775" y="16317"/>
                  <a:pt x="8775" y="16317"/>
                  <a:pt x="8775" y="16317"/>
                </a:cubicBezTo>
                <a:cubicBezTo>
                  <a:pt x="7695" y="16317"/>
                  <a:pt x="6750" y="17404"/>
                  <a:pt x="6750" y="18647"/>
                </a:cubicBezTo>
                <a:cubicBezTo>
                  <a:pt x="6750" y="19891"/>
                  <a:pt x="7695" y="20823"/>
                  <a:pt x="8775" y="20823"/>
                </a:cubicBezTo>
                <a:cubicBezTo>
                  <a:pt x="19575" y="20823"/>
                  <a:pt x="19575" y="20823"/>
                  <a:pt x="19575" y="20823"/>
                </a:cubicBezTo>
                <a:cubicBezTo>
                  <a:pt x="20655" y="20823"/>
                  <a:pt x="21600" y="19891"/>
                  <a:pt x="21600" y="18647"/>
                </a:cubicBezTo>
                <a:cubicBezTo>
                  <a:pt x="21600" y="17404"/>
                  <a:pt x="20655" y="16317"/>
                  <a:pt x="19575" y="16317"/>
                </a:cubicBezTo>
                <a:close/>
                <a:moveTo>
                  <a:pt x="19575" y="19424"/>
                </a:moveTo>
                <a:cubicBezTo>
                  <a:pt x="8775" y="19424"/>
                  <a:pt x="8775" y="19424"/>
                  <a:pt x="8775" y="19424"/>
                </a:cubicBezTo>
                <a:cubicBezTo>
                  <a:pt x="8370" y="19424"/>
                  <a:pt x="7965" y="19114"/>
                  <a:pt x="7965" y="18647"/>
                </a:cubicBezTo>
                <a:cubicBezTo>
                  <a:pt x="7965" y="18181"/>
                  <a:pt x="8370" y="17715"/>
                  <a:pt x="8775" y="17715"/>
                </a:cubicBezTo>
                <a:cubicBezTo>
                  <a:pt x="19575" y="17715"/>
                  <a:pt x="19575" y="17715"/>
                  <a:pt x="19575" y="17715"/>
                </a:cubicBezTo>
                <a:cubicBezTo>
                  <a:pt x="19980" y="17715"/>
                  <a:pt x="20385" y="18181"/>
                  <a:pt x="20385" y="18647"/>
                </a:cubicBezTo>
                <a:cubicBezTo>
                  <a:pt x="20385" y="19114"/>
                  <a:pt x="19980" y="19424"/>
                  <a:pt x="19575" y="1942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80" name="Freeform 13"/>
          <p:cNvSpPr/>
          <p:nvPr/>
        </p:nvSpPr>
        <p:spPr>
          <a:xfrm>
            <a:off x="5984876" y="2101850"/>
            <a:ext cx="1079501" cy="9461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993"/>
                </a:moveTo>
                <a:cubicBezTo>
                  <a:pt x="21600" y="6993"/>
                  <a:pt x="21600" y="6837"/>
                  <a:pt x="21600" y="6837"/>
                </a:cubicBezTo>
                <a:cubicBezTo>
                  <a:pt x="21600" y="6837"/>
                  <a:pt x="21600" y="6837"/>
                  <a:pt x="21600" y="6837"/>
                </a:cubicBezTo>
                <a:cubicBezTo>
                  <a:pt x="21600" y="6837"/>
                  <a:pt x="21600" y="6837"/>
                  <a:pt x="21600" y="6837"/>
                </a:cubicBezTo>
                <a:cubicBezTo>
                  <a:pt x="21600" y="6837"/>
                  <a:pt x="21600" y="6837"/>
                  <a:pt x="21600" y="6837"/>
                </a:cubicBezTo>
                <a:cubicBezTo>
                  <a:pt x="21600" y="6837"/>
                  <a:pt x="21600" y="6682"/>
                  <a:pt x="21600" y="6682"/>
                </a:cubicBezTo>
                <a:cubicBezTo>
                  <a:pt x="21600" y="6682"/>
                  <a:pt x="21600" y="6682"/>
                  <a:pt x="21600" y="6682"/>
                </a:cubicBezTo>
                <a:cubicBezTo>
                  <a:pt x="21600" y="6682"/>
                  <a:pt x="21600" y="6682"/>
                  <a:pt x="21600" y="6682"/>
                </a:cubicBezTo>
                <a:cubicBezTo>
                  <a:pt x="21600" y="6682"/>
                  <a:pt x="21600" y="6682"/>
                  <a:pt x="21600" y="6682"/>
                </a:cubicBezTo>
                <a:cubicBezTo>
                  <a:pt x="21600" y="6682"/>
                  <a:pt x="21600" y="6682"/>
                  <a:pt x="21465" y="6527"/>
                </a:cubicBezTo>
                <a:cubicBezTo>
                  <a:pt x="21465" y="6527"/>
                  <a:pt x="21465" y="6527"/>
                  <a:pt x="21465" y="6527"/>
                </a:cubicBezTo>
                <a:cubicBezTo>
                  <a:pt x="21465" y="6527"/>
                  <a:pt x="21465" y="6527"/>
                  <a:pt x="21465" y="6527"/>
                </a:cubicBezTo>
                <a:cubicBezTo>
                  <a:pt x="18090" y="311"/>
                  <a:pt x="18090" y="311"/>
                  <a:pt x="18090" y="311"/>
                </a:cubicBezTo>
                <a:cubicBezTo>
                  <a:pt x="18090" y="311"/>
                  <a:pt x="18090" y="311"/>
                  <a:pt x="18090" y="311"/>
                </a:cubicBezTo>
                <a:cubicBezTo>
                  <a:pt x="18090" y="311"/>
                  <a:pt x="18090" y="311"/>
                  <a:pt x="18090" y="311"/>
                </a:cubicBezTo>
                <a:cubicBezTo>
                  <a:pt x="18090" y="311"/>
                  <a:pt x="18090" y="311"/>
                  <a:pt x="18090" y="311"/>
                </a:cubicBezTo>
                <a:cubicBezTo>
                  <a:pt x="18090" y="311"/>
                  <a:pt x="18090" y="311"/>
                  <a:pt x="18090" y="311"/>
                </a:cubicBezTo>
                <a:cubicBezTo>
                  <a:pt x="18090" y="311"/>
                  <a:pt x="18090" y="155"/>
                  <a:pt x="18090" y="155"/>
                </a:cubicBezTo>
                <a:cubicBezTo>
                  <a:pt x="18090" y="155"/>
                  <a:pt x="18090" y="155"/>
                  <a:pt x="18090" y="155"/>
                </a:cubicBezTo>
                <a:cubicBezTo>
                  <a:pt x="17955" y="155"/>
                  <a:pt x="17955" y="155"/>
                  <a:pt x="17955" y="155"/>
                </a:cubicBezTo>
                <a:cubicBezTo>
                  <a:pt x="17955" y="155"/>
                  <a:pt x="17955" y="155"/>
                  <a:pt x="17955" y="155"/>
                </a:cubicBezTo>
                <a:cubicBezTo>
                  <a:pt x="17955" y="155"/>
                  <a:pt x="17955" y="155"/>
                  <a:pt x="17955" y="155"/>
                </a:cubicBezTo>
                <a:cubicBezTo>
                  <a:pt x="17955" y="155"/>
                  <a:pt x="17955" y="155"/>
                  <a:pt x="17955" y="155"/>
                </a:cubicBezTo>
                <a:cubicBezTo>
                  <a:pt x="17955" y="155"/>
                  <a:pt x="17955" y="155"/>
                  <a:pt x="17820" y="155"/>
                </a:cubicBezTo>
                <a:cubicBezTo>
                  <a:pt x="17820" y="155"/>
                  <a:pt x="17820" y="155"/>
                  <a:pt x="17820" y="0"/>
                </a:cubicBezTo>
                <a:cubicBezTo>
                  <a:pt x="17820" y="0"/>
                  <a:pt x="17820" y="0"/>
                  <a:pt x="17820" y="0"/>
                </a:cubicBezTo>
                <a:cubicBezTo>
                  <a:pt x="17820" y="0"/>
                  <a:pt x="17820" y="0"/>
                  <a:pt x="17820" y="0"/>
                </a:cubicBezTo>
                <a:cubicBezTo>
                  <a:pt x="17820" y="0"/>
                  <a:pt x="17820" y="0"/>
                  <a:pt x="17820" y="0"/>
                </a:cubicBezTo>
                <a:cubicBezTo>
                  <a:pt x="17820" y="0"/>
                  <a:pt x="17820" y="0"/>
                  <a:pt x="17820" y="0"/>
                </a:cubicBezTo>
                <a:cubicBezTo>
                  <a:pt x="17820" y="0"/>
                  <a:pt x="17820" y="0"/>
                  <a:pt x="17820" y="0"/>
                </a:cubicBezTo>
                <a:cubicBezTo>
                  <a:pt x="17685" y="0"/>
                  <a:pt x="17685" y="0"/>
                  <a:pt x="17685" y="0"/>
                </a:cubicBezTo>
                <a:cubicBezTo>
                  <a:pt x="17685" y="0"/>
                  <a:pt x="17685" y="0"/>
                  <a:pt x="17685" y="0"/>
                </a:cubicBezTo>
                <a:cubicBezTo>
                  <a:pt x="17685" y="0"/>
                  <a:pt x="17685" y="0"/>
                  <a:pt x="17685" y="0"/>
                </a:cubicBezTo>
                <a:cubicBezTo>
                  <a:pt x="17685" y="0"/>
                  <a:pt x="17685" y="0"/>
                  <a:pt x="17685" y="0"/>
                </a:cubicBezTo>
                <a:cubicBezTo>
                  <a:pt x="17550" y="0"/>
                  <a:pt x="17550" y="0"/>
                  <a:pt x="17550" y="0"/>
                </a:cubicBezTo>
                <a:cubicBezTo>
                  <a:pt x="4050" y="0"/>
                  <a:pt x="4050" y="0"/>
                  <a:pt x="4050" y="0"/>
                </a:cubicBezTo>
                <a:cubicBezTo>
                  <a:pt x="4050" y="0"/>
                  <a:pt x="4050" y="0"/>
                  <a:pt x="3915" y="0"/>
                </a:cubicBezTo>
                <a:cubicBezTo>
                  <a:pt x="3915" y="0"/>
                  <a:pt x="3915" y="0"/>
                  <a:pt x="3915" y="0"/>
                </a:cubicBezTo>
                <a:cubicBezTo>
                  <a:pt x="3915" y="0"/>
                  <a:pt x="3915" y="0"/>
                  <a:pt x="3915" y="0"/>
                </a:cubicBezTo>
                <a:cubicBezTo>
                  <a:pt x="3915" y="0"/>
                  <a:pt x="3915" y="0"/>
                  <a:pt x="3915" y="0"/>
                </a:cubicBezTo>
                <a:cubicBezTo>
                  <a:pt x="3915" y="0"/>
                  <a:pt x="3915" y="0"/>
                  <a:pt x="3780" y="0"/>
                </a:cubicBezTo>
                <a:cubicBezTo>
                  <a:pt x="3780" y="0"/>
                  <a:pt x="3780" y="0"/>
                  <a:pt x="3780" y="0"/>
                </a:cubicBezTo>
                <a:cubicBezTo>
                  <a:pt x="3780" y="0"/>
                  <a:pt x="3780" y="0"/>
                  <a:pt x="3780" y="0"/>
                </a:cubicBezTo>
                <a:cubicBezTo>
                  <a:pt x="3780" y="0"/>
                  <a:pt x="3780" y="0"/>
                  <a:pt x="3780" y="0"/>
                </a:cubicBezTo>
                <a:cubicBezTo>
                  <a:pt x="3780" y="0"/>
                  <a:pt x="3780" y="0"/>
                  <a:pt x="3780" y="0"/>
                </a:cubicBezTo>
                <a:cubicBezTo>
                  <a:pt x="3780" y="0"/>
                  <a:pt x="3780" y="0"/>
                  <a:pt x="3780" y="0"/>
                </a:cubicBezTo>
                <a:cubicBezTo>
                  <a:pt x="3780" y="155"/>
                  <a:pt x="3780" y="155"/>
                  <a:pt x="3780" y="155"/>
                </a:cubicBezTo>
                <a:cubicBezTo>
                  <a:pt x="3645" y="155"/>
                  <a:pt x="3645" y="155"/>
                  <a:pt x="3645" y="155"/>
                </a:cubicBezTo>
                <a:cubicBezTo>
                  <a:pt x="3645" y="155"/>
                  <a:pt x="3645" y="155"/>
                  <a:pt x="3645" y="155"/>
                </a:cubicBezTo>
                <a:cubicBezTo>
                  <a:pt x="3645" y="155"/>
                  <a:pt x="3645" y="155"/>
                  <a:pt x="3645" y="155"/>
                </a:cubicBezTo>
                <a:cubicBezTo>
                  <a:pt x="3645" y="155"/>
                  <a:pt x="3645" y="155"/>
                  <a:pt x="3645" y="155"/>
                </a:cubicBezTo>
                <a:cubicBezTo>
                  <a:pt x="3645" y="155"/>
                  <a:pt x="3645" y="155"/>
                  <a:pt x="3510" y="155"/>
                </a:cubicBezTo>
                <a:cubicBezTo>
                  <a:pt x="3510" y="155"/>
                  <a:pt x="3510" y="155"/>
                  <a:pt x="3510" y="155"/>
                </a:cubicBezTo>
                <a:cubicBezTo>
                  <a:pt x="3510" y="155"/>
                  <a:pt x="3510" y="311"/>
                  <a:pt x="3510" y="311"/>
                </a:cubicBezTo>
                <a:cubicBezTo>
                  <a:pt x="3510" y="311"/>
                  <a:pt x="3510" y="311"/>
                  <a:pt x="3510" y="311"/>
                </a:cubicBezTo>
                <a:cubicBezTo>
                  <a:pt x="3510" y="311"/>
                  <a:pt x="3510" y="311"/>
                  <a:pt x="3510" y="311"/>
                </a:cubicBezTo>
                <a:cubicBezTo>
                  <a:pt x="3510" y="311"/>
                  <a:pt x="3510" y="311"/>
                  <a:pt x="3510" y="311"/>
                </a:cubicBezTo>
                <a:cubicBezTo>
                  <a:pt x="3510" y="311"/>
                  <a:pt x="3510" y="311"/>
                  <a:pt x="3510" y="311"/>
                </a:cubicBezTo>
                <a:cubicBezTo>
                  <a:pt x="135" y="6527"/>
                  <a:pt x="135" y="6527"/>
                  <a:pt x="135" y="6527"/>
                </a:cubicBezTo>
                <a:cubicBezTo>
                  <a:pt x="135" y="6527"/>
                  <a:pt x="135" y="6527"/>
                  <a:pt x="135" y="6527"/>
                </a:cubicBezTo>
                <a:cubicBezTo>
                  <a:pt x="135" y="6527"/>
                  <a:pt x="135" y="6527"/>
                  <a:pt x="135" y="6527"/>
                </a:cubicBezTo>
                <a:cubicBezTo>
                  <a:pt x="135" y="6682"/>
                  <a:pt x="0" y="6682"/>
                  <a:pt x="0" y="6682"/>
                </a:cubicBezTo>
                <a:cubicBezTo>
                  <a:pt x="0" y="6682"/>
                  <a:pt x="0" y="6682"/>
                  <a:pt x="0" y="6682"/>
                </a:cubicBezTo>
                <a:cubicBezTo>
                  <a:pt x="0" y="6682"/>
                  <a:pt x="0" y="6682"/>
                  <a:pt x="0" y="6682"/>
                </a:cubicBezTo>
                <a:cubicBezTo>
                  <a:pt x="0" y="6682"/>
                  <a:pt x="0" y="6682"/>
                  <a:pt x="0" y="6682"/>
                </a:cubicBezTo>
                <a:cubicBezTo>
                  <a:pt x="0" y="6682"/>
                  <a:pt x="0" y="6837"/>
                  <a:pt x="0" y="6837"/>
                </a:cubicBezTo>
                <a:cubicBezTo>
                  <a:pt x="0" y="6837"/>
                  <a:pt x="0" y="6837"/>
                  <a:pt x="0" y="6837"/>
                </a:cubicBezTo>
                <a:cubicBezTo>
                  <a:pt x="0" y="6837"/>
                  <a:pt x="0" y="6837"/>
                  <a:pt x="0" y="6837"/>
                </a:cubicBezTo>
                <a:cubicBezTo>
                  <a:pt x="0" y="6837"/>
                  <a:pt x="0" y="6837"/>
                  <a:pt x="0" y="6837"/>
                </a:cubicBezTo>
                <a:cubicBezTo>
                  <a:pt x="0" y="6837"/>
                  <a:pt x="0" y="6993"/>
                  <a:pt x="0" y="6993"/>
                </a:cubicBezTo>
                <a:cubicBezTo>
                  <a:pt x="0" y="6993"/>
                  <a:pt x="0" y="6993"/>
                  <a:pt x="0" y="6993"/>
                </a:cubicBezTo>
                <a:cubicBezTo>
                  <a:pt x="0" y="6993"/>
                  <a:pt x="0" y="6993"/>
                  <a:pt x="0" y="6993"/>
                </a:cubicBezTo>
                <a:cubicBezTo>
                  <a:pt x="0" y="6993"/>
                  <a:pt x="0" y="6993"/>
                  <a:pt x="0" y="6993"/>
                </a:cubicBezTo>
                <a:cubicBezTo>
                  <a:pt x="0" y="6993"/>
                  <a:pt x="0" y="6993"/>
                  <a:pt x="0" y="6993"/>
                </a:cubicBezTo>
                <a:cubicBezTo>
                  <a:pt x="0" y="6993"/>
                  <a:pt x="0" y="6993"/>
                  <a:pt x="0" y="7148"/>
                </a:cubicBezTo>
                <a:cubicBezTo>
                  <a:pt x="0" y="7148"/>
                  <a:pt x="0" y="7148"/>
                  <a:pt x="0" y="7148"/>
                </a:cubicBezTo>
                <a:cubicBezTo>
                  <a:pt x="0" y="7148"/>
                  <a:pt x="0" y="7148"/>
                  <a:pt x="0" y="7148"/>
                </a:cubicBezTo>
                <a:cubicBezTo>
                  <a:pt x="0" y="7148"/>
                  <a:pt x="0" y="7148"/>
                  <a:pt x="0" y="7148"/>
                </a:cubicBezTo>
                <a:cubicBezTo>
                  <a:pt x="0" y="7148"/>
                  <a:pt x="0" y="7148"/>
                  <a:pt x="0" y="7148"/>
                </a:cubicBezTo>
                <a:cubicBezTo>
                  <a:pt x="0" y="7304"/>
                  <a:pt x="0" y="7304"/>
                  <a:pt x="0" y="7304"/>
                </a:cubicBezTo>
                <a:cubicBezTo>
                  <a:pt x="0" y="7304"/>
                  <a:pt x="0" y="7304"/>
                  <a:pt x="135" y="7304"/>
                </a:cubicBezTo>
                <a:cubicBezTo>
                  <a:pt x="135" y="7304"/>
                  <a:pt x="135" y="7304"/>
                  <a:pt x="135" y="7304"/>
                </a:cubicBezTo>
                <a:cubicBezTo>
                  <a:pt x="135" y="7304"/>
                  <a:pt x="135" y="7304"/>
                  <a:pt x="135" y="7304"/>
                </a:cubicBezTo>
                <a:cubicBezTo>
                  <a:pt x="135" y="7304"/>
                  <a:pt x="135" y="7304"/>
                  <a:pt x="135" y="7304"/>
                </a:cubicBezTo>
                <a:cubicBezTo>
                  <a:pt x="135" y="7304"/>
                  <a:pt x="135" y="7459"/>
                  <a:pt x="135" y="7459"/>
                </a:cubicBezTo>
                <a:cubicBezTo>
                  <a:pt x="135" y="7459"/>
                  <a:pt x="135" y="7459"/>
                  <a:pt x="135" y="7459"/>
                </a:cubicBezTo>
                <a:cubicBezTo>
                  <a:pt x="135" y="7459"/>
                  <a:pt x="135" y="7459"/>
                  <a:pt x="135" y="7459"/>
                </a:cubicBezTo>
                <a:cubicBezTo>
                  <a:pt x="10260" y="21445"/>
                  <a:pt x="10260" y="21445"/>
                  <a:pt x="10260" y="21445"/>
                </a:cubicBezTo>
                <a:cubicBezTo>
                  <a:pt x="10260" y="21445"/>
                  <a:pt x="10260" y="21445"/>
                  <a:pt x="10260" y="21445"/>
                </a:cubicBezTo>
                <a:cubicBezTo>
                  <a:pt x="10260" y="21445"/>
                  <a:pt x="10260" y="21445"/>
                  <a:pt x="10260" y="21445"/>
                </a:cubicBezTo>
                <a:cubicBezTo>
                  <a:pt x="10260" y="21445"/>
                  <a:pt x="10260" y="21445"/>
                  <a:pt x="10260" y="21445"/>
                </a:cubicBezTo>
                <a:cubicBezTo>
                  <a:pt x="10260" y="21445"/>
                  <a:pt x="10260" y="21445"/>
                  <a:pt x="10260" y="21445"/>
                </a:cubicBezTo>
                <a:cubicBezTo>
                  <a:pt x="10395" y="21445"/>
                  <a:pt x="10395" y="21445"/>
                  <a:pt x="10395" y="21445"/>
                </a:cubicBezTo>
                <a:cubicBezTo>
                  <a:pt x="10395" y="21445"/>
                  <a:pt x="10395" y="21445"/>
                  <a:pt x="10395" y="21445"/>
                </a:cubicBezTo>
                <a:cubicBezTo>
                  <a:pt x="10395" y="21445"/>
                  <a:pt x="10395" y="21445"/>
                  <a:pt x="10395" y="21445"/>
                </a:cubicBezTo>
                <a:cubicBezTo>
                  <a:pt x="10395" y="21445"/>
                  <a:pt x="10395" y="21445"/>
                  <a:pt x="10395" y="21445"/>
                </a:cubicBezTo>
                <a:cubicBezTo>
                  <a:pt x="10395" y="21445"/>
                  <a:pt x="10395" y="21445"/>
                  <a:pt x="10395" y="21445"/>
                </a:cubicBezTo>
                <a:cubicBezTo>
                  <a:pt x="10395" y="21445"/>
                  <a:pt x="10395" y="21445"/>
                  <a:pt x="10395" y="21445"/>
                </a:cubicBezTo>
                <a:cubicBezTo>
                  <a:pt x="10395" y="21445"/>
                  <a:pt x="10395" y="21445"/>
                  <a:pt x="10395" y="21445"/>
                </a:cubicBezTo>
                <a:cubicBezTo>
                  <a:pt x="10395" y="21445"/>
                  <a:pt x="10395" y="21445"/>
                  <a:pt x="10395" y="21445"/>
                </a:cubicBezTo>
                <a:cubicBezTo>
                  <a:pt x="10395" y="21445"/>
                  <a:pt x="10395" y="21600"/>
                  <a:pt x="10395" y="21600"/>
                </a:cubicBezTo>
                <a:cubicBezTo>
                  <a:pt x="10395" y="21600"/>
                  <a:pt x="10395" y="21600"/>
                  <a:pt x="10530" y="21600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530" y="21600"/>
                  <a:pt x="10530" y="21600"/>
                  <a:pt x="10530" y="21600"/>
                </a:cubicBezTo>
                <a:cubicBezTo>
                  <a:pt x="10530" y="21600"/>
                  <a:pt x="10665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665" y="21600"/>
                  <a:pt x="10665" y="21600"/>
                </a:cubicBezTo>
                <a:cubicBezTo>
                  <a:pt x="10665" y="21600"/>
                  <a:pt x="10665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0935" y="21600"/>
                  <a:pt x="10935" y="21600"/>
                  <a:pt x="10935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070" y="21600"/>
                  <a:pt x="11070" y="21600"/>
                  <a:pt x="11070" y="21600"/>
                </a:cubicBezTo>
                <a:cubicBezTo>
                  <a:pt x="11205" y="21600"/>
                  <a:pt x="11205" y="21600"/>
                  <a:pt x="11205" y="21600"/>
                </a:cubicBezTo>
                <a:cubicBezTo>
                  <a:pt x="11205" y="21600"/>
                  <a:pt x="11205" y="21445"/>
                  <a:pt x="11205" y="21445"/>
                </a:cubicBezTo>
                <a:cubicBezTo>
                  <a:pt x="11205" y="21445"/>
                  <a:pt x="11205" y="21445"/>
                  <a:pt x="11205" y="21445"/>
                </a:cubicBezTo>
                <a:cubicBezTo>
                  <a:pt x="11205" y="21445"/>
                  <a:pt x="11205" y="21445"/>
                  <a:pt x="11205" y="21445"/>
                </a:cubicBezTo>
                <a:cubicBezTo>
                  <a:pt x="11205" y="21445"/>
                  <a:pt x="11205" y="21445"/>
                  <a:pt x="11205" y="21445"/>
                </a:cubicBezTo>
                <a:cubicBezTo>
                  <a:pt x="11205" y="21445"/>
                  <a:pt x="11205" y="21445"/>
                  <a:pt x="11205" y="21445"/>
                </a:cubicBezTo>
                <a:cubicBezTo>
                  <a:pt x="11205" y="21445"/>
                  <a:pt x="11205" y="21445"/>
                  <a:pt x="11205" y="21445"/>
                </a:cubicBezTo>
                <a:cubicBezTo>
                  <a:pt x="11205" y="21445"/>
                  <a:pt x="11205" y="21445"/>
                  <a:pt x="11205" y="21445"/>
                </a:cubicBezTo>
                <a:cubicBezTo>
                  <a:pt x="11205" y="21445"/>
                  <a:pt x="11205" y="21445"/>
                  <a:pt x="11205" y="21445"/>
                </a:cubicBezTo>
                <a:cubicBezTo>
                  <a:pt x="11205" y="21445"/>
                  <a:pt x="11205" y="21445"/>
                  <a:pt x="11340" y="21445"/>
                </a:cubicBezTo>
                <a:cubicBezTo>
                  <a:pt x="11340" y="21445"/>
                  <a:pt x="11340" y="21445"/>
                  <a:pt x="11340" y="21445"/>
                </a:cubicBezTo>
                <a:cubicBezTo>
                  <a:pt x="11340" y="21445"/>
                  <a:pt x="11340" y="21445"/>
                  <a:pt x="11340" y="21445"/>
                </a:cubicBezTo>
                <a:cubicBezTo>
                  <a:pt x="11340" y="21445"/>
                  <a:pt x="11340" y="21445"/>
                  <a:pt x="11340" y="21445"/>
                </a:cubicBezTo>
                <a:cubicBezTo>
                  <a:pt x="11340" y="21445"/>
                  <a:pt x="11340" y="21445"/>
                  <a:pt x="11340" y="21445"/>
                </a:cubicBezTo>
                <a:cubicBezTo>
                  <a:pt x="21465" y="7459"/>
                  <a:pt x="21465" y="7459"/>
                  <a:pt x="21465" y="7459"/>
                </a:cubicBezTo>
                <a:cubicBezTo>
                  <a:pt x="21465" y="7459"/>
                  <a:pt x="21465" y="7459"/>
                  <a:pt x="21465" y="7459"/>
                </a:cubicBezTo>
                <a:cubicBezTo>
                  <a:pt x="21465" y="7459"/>
                  <a:pt x="21465" y="7459"/>
                  <a:pt x="21465" y="7459"/>
                </a:cubicBezTo>
                <a:cubicBezTo>
                  <a:pt x="21465" y="7459"/>
                  <a:pt x="21465" y="7304"/>
                  <a:pt x="21465" y="7304"/>
                </a:cubicBezTo>
                <a:cubicBezTo>
                  <a:pt x="21465" y="7304"/>
                  <a:pt x="21465" y="7304"/>
                  <a:pt x="21465" y="7304"/>
                </a:cubicBezTo>
                <a:cubicBezTo>
                  <a:pt x="21465" y="7304"/>
                  <a:pt x="21465" y="7304"/>
                  <a:pt x="21465" y="7304"/>
                </a:cubicBezTo>
                <a:cubicBezTo>
                  <a:pt x="21465" y="7304"/>
                  <a:pt x="21465" y="7304"/>
                  <a:pt x="21465" y="7304"/>
                </a:cubicBezTo>
                <a:cubicBezTo>
                  <a:pt x="21600" y="7304"/>
                  <a:pt x="21600" y="7304"/>
                  <a:pt x="21600" y="7304"/>
                </a:cubicBezTo>
                <a:cubicBezTo>
                  <a:pt x="21600" y="7304"/>
                  <a:pt x="21600" y="7304"/>
                  <a:pt x="21600" y="7148"/>
                </a:cubicBezTo>
                <a:cubicBezTo>
                  <a:pt x="21600" y="7148"/>
                  <a:pt x="21600" y="7148"/>
                  <a:pt x="21600" y="7148"/>
                </a:cubicBezTo>
                <a:cubicBezTo>
                  <a:pt x="21600" y="7148"/>
                  <a:pt x="21600" y="7148"/>
                  <a:pt x="21600" y="7148"/>
                </a:cubicBezTo>
                <a:cubicBezTo>
                  <a:pt x="21600" y="7148"/>
                  <a:pt x="21600" y="7148"/>
                  <a:pt x="21600" y="7148"/>
                </a:cubicBezTo>
                <a:cubicBezTo>
                  <a:pt x="21600" y="7148"/>
                  <a:pt x="21600" y="7148"/>
                  <a:pt x="21600" y="7148"/>
                </a:cubicBezTo>
                <a:cubicBezTo>
                  <a:pt x="21600" y="6993"/>
                  <a:pt x="21600" y="6993"/>
                  <a:pt x="21600" y="6993"/>
                </a:cubicBezTo>
                <a:cubicBezTo>
                  <a:pt x="21600" y="6993"/>
                  <a:pt x="21600" y="6993"/>
                  <a:pt x="21600" y="6993"/>
                </a:cubicBezTo>
                <a:cubicBezTo>
                  <a:pt x="21600" y="6993"/>
                  <a:pt x="21600" y="6993"/>
                  <a:pt x="21600" y="6993"/>
                </a:cubicBezTo>
                <a:cubicBezTo>
                  <a:pt x="21600" y="6993"/>
                  <a:pt x="21600" y="6993"/>
                  <a:pt x="21600" y="6993"/>
                </a:cubicBezTo>
                <a:cubicBezTo>
                  <a:pt x="21600" y="6993"/>
                  <a:pt x="21600" y="6993"/>
                  <a:pt x="21600" y="6993"/>
                </a:cubicBezTo>
                <a:close/>
                <a:moveTo>
                  <a:pt x="16605" y="1399"/>
                </a:moveTo>
                <a:cubicBezTo>
                  <a:pt x="15255" y="5594"/>
                  <a:pt x="15255" y="5594"/>
                  <a:pt x="15255" y="5594"/>
                </a:cubicBezTo>
                <a:cubicBezTo>
                  <a:pt x="12150" y="1399"/>
                  <a:pt x="12150" y="1399"/>
                  <a:pt x="12150" y="1399"/>
                </a:cubicBezTo>
                <a:lnTo>
                  <a:pt x="16605" y="1399"/>
                </a:lnTo>
                <a:close/>
                <a:moveTo>
                  <a:pt x="14040" y="6216"/>
                </a:moveTo>
                <a:cubicBezTo>
                  <a:pt x="7560" y="6216"/>
                  <a:pt x="7560" y="6216"/>
                  <a:pt x="7560" y="6216"/>
                </a:cubicBezTo>
                <a:cubicBezTo>
                  <a:pt x="10800" y="1865"/>
                  <a:pt x="10800" y="1865"/>
                  <a:pt x="10800" y="1865"/>
                </a:cubicBezTo>
                <a:lnTo>
                  <a:pt x="14040" y="6216"/>
                </a:lnTo>
                <a:close/>
                <a:moveTo>
                  <a:pt x="9450" y="1399"/>
                </a:moveTo>
                <a:cubicBezTo>
                  <a:pt x="6345" y="5594"/>
                  <a:pt x="6345" y="5594"/>
                  <a:pt x="6345" y="5594"/>
                </a:cubicBezTo>
                <a:cubicBezTo>
                  <a:pt x="4995" y="1399"/>
                  <a:pt x="4995" y="1399"/>
                  <a:pt x="4995" y="1399"/>
                </a:cubicBezTo>
                <a:lnTo>
                  <a:pt x="9450" y="1399"/>
                </a:lnTo>
                <a:close/>
                <a:moveTo>
                  <a:pt x="3915" y="2331"/>
                </a:moveTo>
                <a:cubicBezTo>
                  <a:pt x="5130" y="6216"/>
                  <a:pt x="5130" y="6216"/>
                  <a:pt x="5130" y="6216"/>
                </a:cubicBezTo>
                <a:cubicBezTo>
                  <a:pt x="1755" y="6216"/>
                  <a:pt x="1755" y="6216"/>
                  <a:pt x="1755" y="6216"/>
                </a:cubicBezTo>
                <a:lnTo>
                  <a:pt x="3915" y="2331"/>
                </a:lnTo>
                <a:close/>
                <a:moveTo>
                  <a:pt x="2025" y="7614"/>
                </a:moveTo>
                <a:cubicBezTo>
                  <a:pt x="5670" y="7614"/>
                  <a:pt x="5670" y="7614"/>
                  <a:pt x="5670" y="7614"/>
                </a:cubicBezTo>
                <a:cubicBezTo>
                  <a:pt x="8775" y="17094"/>
                  <a:pt x="8775" y="17094"/>
                  <a:pt x="8775" y="17094"/>
                </a:cubicBezTo>
                <a:lnTo>
                  <a:pt x="2025" y="7614"/>
                </a:lnTo>
                <a:close/>
                <a:moveTo>
                  <a:pt x="10800" y="18958"/>
                </a:moveTo>
                <a:cubicBezTo>
                  <a:pt x="7020" y="7614"/>
                  <a:pt x="7020" y="7614"/>
                  <a:pt x="7020" y="7614"/>
                </a:cubicBezTo>
                <a:cubicBezTo>
                  <a:pt x="14580" y="7614"/>
                  <a:pt x="14580" y="7614"/>
                  <a:pt x="14580" y="7614"/>
                </a:cubicBezTo>
                <a:lnTo>
                  <a:pt x="10800" y="18958"/>
                </a:lnTo>
                <a:close/>
                <a:moveTo>
                  <a:pt x="12825" y="17094"/>
                </a:moveTo>
                <a:cubicBezTo>
                  <a:pt x="15930" y="7614"/>
                  <a:pt x="15930" y="7614"/>
                  <a:pt x="15930" y="7614"/>
                </a:cubicBezTo>
                <a:cubicBezTo>
                  <a:pt x="19575" y="7614"/>
                  <a:pt x="19575" y="7614"/>
                  <a:pt x="19575" y="7614"/>
                </a:cubicBezTo>
                <a:lnTo>
                  <a:pt x="12825" y="17094"/>
                </a:lnTo>
                <a:close/>
                <a:moveTo>
                  <a:pt x="16470" y="6216"/>
                </a:moveTo>
                <a:cubicBezTo>
                  <a:pt x="17685" y="2331"/>
                  <a:pt x="17685" y="2331"/>
                  <a:pt x="17685" y="2331"/>
                </a:cubicBezTo>
                <a:cubicBezTo>
                  <a:pt x="19845" y="6216"/>
                  <a:pt x="19845" y="6216"/>
                  <a:pt x="19845" y="6216"/>
                </a:cubicBezTo>
                <a:lnTo>
                  <a:pt x="16470" y="621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81" name="Freeform 14"/>
          <p:cNvSpPr/>
          <p:nvPr/>
        </p:nvSpPr>
        <p:spPr>
          <a:xfrm>
            <a:off x="5984876" y="3298826"/>
            <a:ext cx="1079501" cy="10191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75" y="0"/>
                </a:moveTo>
                <a:cubicBezTo>
                  <a:pt x="2025" y="0"/>
                  <a:pt x="2025" y="0"/>
                  <a:pt x="2025" y="0"/>
                </a:cubicBezTo>
                <a:cubicBezTo>
                  <a:pt x="945" y="0"/>
                  <a:pt x="0" y="1008"/>
                  <a:pt x="0" y="2160"/>
                </a:cubicBezTo>
                <a:cubicBezTo>
                  <a:pt x="0" y="19440"/>
                  <a:pt x="0" y="19440"/>
                  <a:pt x="0" y="19440"/>
                </a:cubicBezTo>
                <a:cubicBezTo>
                  <a:pt x="0" y="20592"/>
                  <a:pt x="945" y="21600"/>
                  <a:pt x="2025" y="2160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20655" y="21600"/>
                  <a:pt x="21600" y="20592"/>
                  <a:pt x="21600" y="19440"/>
                </a:cubicBezTo>
                <a:cubicBezTo>
                  <a:pt x="21600" y="2160"/>
                  <a:pt x="21600" y="2160"/>
                  <a:pt x="21600" y="2160"/>
                </a:cubicBezTo>
                <a:cubicBezTo>
                  <a:pt x="21600" y="1008"/>
                  <a:pt x="20655" y="0"/>
                  <a:pt x="19575" y="0"/>
                </a:cubicBezTo>
                <a:close/>
                <a:moveTo>
                  <a:pt x="20385" y="19440"/>
                </a:moveTo>
                <a:cubicBezTo>
                  <a:pt x="20385" y="19872"/>
                  <a:pt x="19980" y="20304"/>
                  <a:pt x="19575" y="20304"/>
                </a:cubicBezTo>
                <a:cubicBezTo>
                  <a:pt x="2025" y="20304"/>
                  <a:pt x="2025" y="20304"/>
                  <a:pt x="2025" y="20304"/>
                </a:cubicBezTo>
                <a:cubicBezTo>
                  <a:pt x="1620" y="20304"/>
                  <a:pt x="1215" y="19872"/>
                  <a:pt x="1215" y="19440"/>
                </a:cubicBezTo>
                <a:cubicBezTo>
                  <a:pt x="1215" y="2160"/>
                  <a:pt x="1215" y="2160"/>
                  <a:pt x="1215" y="2160"/>
                </a:cubicBezTo>
                <a:cubicBezTo>
                  <a:pt x="1215" y="1728"/>
                  <a:pt x="1620" y="1296"/>
                  <a:pt x="2025" y="1296"/>
                </a:cubicBezTo>
                <a:cubicBezTo>
                  <a:pt x="19575" y="1296"/>
                  <a:pt x="19575" y="1296"/>
                  <a:pt x="19575" y="1296"/>
                </a:cubicBezTo>
                <a:cubicBezTo>
                  <a:pt x="19980" y="1296"/>
                  <a:pt x="20385" y="1728"/>
                  <a:pt x="20385" y="2160"/>
                </a:cubicBezTo>
                <a:lnTo>
                  <a:pt x="20385" y="19440"/>
                </a:lnTo>
                <a:close/>
                <a:moveTo>
                  <a:pt x="14175" y="5760"/>
                </a:moveTo>
                <a:cubicBezTo>
                  <a:pt x="13095" y="5760"/>
                  <a:pt x="12150" y="6768"/>
                  <a:pt x="12150" y="7920"/>
                </a:cubicBezTo>
                <a:cubicBezTo>
                  <a:pt x="12150" y="9072"/>
                  <a:pt x="13095" y="10080"/>
                  <a:pt x="14175" y="10080"/>
                </a:cubicBezTo>
                <a:cubicBezTo>
                  <a:pt x="15255" y="10080"/>
                  <a:pt x="16200" y="9072"/>
                  <a:pt x="16200" y="7920"/>
                </a:cubicBezTo>
                <a:cubicBezTo>
                  <a:pt x="16200" y="6768"/>
                  <a:pt x="15255" y="5760"/>
                  <a:pt x="14175" y="5760"/>
                </a:cubicBezTo>
                <a:close/>
                <a:moveTo>
                  <a:pt x="14175" y="8640"/>
                </a:moveTo>
                <a:cubicBezTo>
                  <a:pt x="13770" y="8640"/>
                  <a:pt x="13500" y="8352"/>
                  <a:pt x="13500" y="7920"/>
                </a:cubicBezTo>
                <a:cubicBezTo>
                  <a:pt x="13500" y="7488"/>
                  <a:pt x="13770" y="7200"/>
                  <a:pt x="14175" y="7200"/>
                </a:cubicBezTo>
                <a:cubicBezTo>
                  <a:pt x="14580" y="7200"/>
                  <a:pt x="14850" y="7488"/>
                  <a:pt x="14850" y="7920"/>
                </a:cubicBezTo>
                <a:cubicBezTo>
                  <a:pt x="14850" y="8352"/>
                  <a:pt x="14580" y="8640"/>
                  <a:pt x="14175" y="8640"/>
                </a:cubicBezTo>
                <a:close/>
                <a:moveTo>
                  <a:pt x="18225" y="2880"/>
                </a:moveTo>
                <a:cubicBezTo>
                  <a:pt x="3375" y="2880"/>
                  <a:pt x="3375" y="2880"/>
                  <a:pt x="3375" y="2880"/>
                </a:cubicBezTo>
                <a:cubicBezTo>
                  <a:pt x="2970" y="2880"/>
                  <a:pt x="2700" y="3168"/>
                  <a:pt x="2700" y="3600"/>
                </a:cubicBezTo>
                <a:cubicBezTo>
                  <a:pt x="2700" y="18000"/>
                  <a:pt x="2700" y="18000"/>
                  <a:pt x="2700" y="18000"/>
                </a:cubicBezTo>
                <a:cubicBezTo>
                  <a:pt x="2700" y="18432"/>
                  <a:pt x="2970" y="18720"/>
                  <a:pt x="3375" y="18720"/>
                </a:cubicBezTo>
                <a:cubicBezTo>
                  <a:pt x="18225" y="18720"/>
                  <a:pt x="18225" y="18720"/>
                  <a:pt x="18225" y="18720"/>
                </a:cubicBezTo>
                <a:cubicBezTo>
                  <a:pt x="18630" y="18720"/>
                  <a:pt x="18900" y="18432"/>
                  <a:pt x="18900" y="18000"/>
                </a:cubicBezTo>
                <a:cubicBezTo>
                  <a:pt x="18900" y="3600"/>
                  <a:pt x="18900" y="3600"/>
                  <a:pt x="18900" y="3600"/>
                </a:cubicBezTo>
                <a:cubicBezTo>
                  <a:pt x="18900" y="3168"/>
                  <a:pt x="18630" y="2880"/>
                  <a:pt x="18225" y="2880"/>
                </a:cubicBezTo>
                <a:close/>
                <a:moveTo>
                  <a:pt x="4050" y="17280"/>
                </a:moveTo>
                <a:cubicBezTo>
                  <a:pt x="4050" y="16848"/>
                  <a:pt x="4050" y="16848"/>
                  <a:pt x="4050" y="16848"/>
                </a:cubicBezTo>
                <a:cubicBezTo>
                  <a:pt x="8775" y="11808"/>
                  <a:pt x="8775" y="11808"/>
                  <a:pt x="8775" y="11808"/>
                </a:cubicBezTo>
                <a:cubicBezTo>
                  <a:pt x="14040" y="17280"/>
                  <a:pt x="14040" y="17280"/>
                  <a:pt x="14040" y="17280"/>
                </a:cubicBezTo>
                <a:lnTo>
                  <a:pt x="4050" y="17280"/>
                </a:lnTo>
                <a:close/>
                <a:moveTo>
                  <a:pt x="17550" y="17280"/>
                </a:moveTo>
                <a:cubicBezTo>
                  <a:pt x="15795" y="17280"/>
                  <a:pt x="15795" y="17280"/>
                  <a:pt x="15795" y="17280"/>
                </a:cubicBezTo>
                <a:cubicBezTo>
                  <a:pt x="13095" y="14400"/>
                  <a:pt x="13095" y="14400"/>
                  <a:pt x="13095" y="14400"/>
                </a:cubicBezTo>
                <a:cubicBezTo>
                  <a:pt x="14175" y="13248"/>
                  <a:pt x="14175" y="13248"/>
                  <a:pt x="14175" y="13248"/>
                </a:cubicBezTo>
                <a:cubicBezTo>
                  <a:pt x="17550" y="16848"/>
                  <a:pt x="17550" y="16848"/>
                  <a:pt x="17550" y="16848"/>
                </a:cubicBezTo>
                <a:lnTo>
                  <a:pt x="17550" y="17280"/>
                </a:lnTo>
                <a:close/>
                <a:moveTo>
                  <a:pt x="17550" y="14976"/>
                </a:moveTo>
                <a:cubicBezTo>
                  <a:pt x="14580" y="11808"/>
                  <a:pt x="14580" y="11808"/>
                  <a:pt x="14580" y="11808"/>
                </a:cubicBezTo>
                <a:cubicBezTo>
                  <a:pt x="14310" y="11520"/>
                  <a:pt x="14040" y="11520"/>
                  <a:pt x="13770" y="11808"/>
                </a:cubicBezTo>
                <a:cubicBezTo>
                  <a:pt x="12150" y="13392"/>
                  <a:pt x="12150" y="13392"/>
                  <a:pt x="12150" y="13392"/>
                </a:cubicBezTo>
                <a:cubicBezTo>
                  <a:pt x="9180" y="10368"/>
                  <a:pt x="9180" y="10368"/>
                  <a:pt x="9180" y="10368"/>
                </a:cubicBezTo>
                <a:cubicBezTo>
                  <a:pt x="8910" y="10080"/>
                  <a:pt x="8640" y="10080"/>
                  <a:pt x="8370" y="10368"/>
                </a:cubicBezTo>
                <a:cubicBezTo>
                  <a:pt x="4050" y="14976"/>
                  <a:pt x="4050" y="14976"/>
                  <a:pt x="4050" y="14976"/>
                </a:cubicBezTo>
                <a:cubicBezTo>
                  <a:pt x="4050" y="4320"/>
                  <a:pt x="4050" y="4320"/>
                  <a:pt x="4050" y="4320"/>
                </a:cubicBezTo>
                <a:cubicBezTo>
                  <a:pt x="17550" y="4320"/>
                  <a:pt x="17550" y="4320"/>
                  <a:pt x="17550" y="4320"/>
                </a:cubicBezTo>
                <a:lnTo>
                  <a:pt x="17550" y="14976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82" name="Freeform 15"/>
          <p:cNvSpPr/>
          <p:nvPr/>
        </p:nvSpPr>
        <p:spPr>
          <a:xfrm>
            <a:off x="5984876" y="4495800"/>
            <a:ext cx="1079501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25" y="2700"/>
                </a:moveTo>
                <a:cubicBezTo>
                  <a:pt x="12825" y="2700"/>
                  <a:pt x="12825" y="2700"/>
                  <a:pt x="12825" y="2700"/>
                </a:cubicBezTo>
                <a:cubicBezTo>
                  <a:pt x="12555" y="2700"/>
                  <a:pt x="12285" y="2835"/>
                  <a:pt x="12285" y="3105"/>
                </a:cubicBezTo>
                <a:cubicBezTo>
                  <a:pt x="12150" y="3375"/>
                  <a:pt x="12150" y="3645"/>
                  <a:pt x="12420" y="3780"/>
                </a:cubicBezTo>
                <a:cubicBezTo>
                  <a:pt x="13635" y="5130"/>
                  <a:pt x="13635" y="5130"/>
                  <a:pt x="13635" y="5130"/>
                </a:cubicBezTo>
                <a:cubicBezTo>
                  <a:pt x="10800" y="8100"/>
                  <a:pt x="10800" y="8100"/>
                  <a:pt x="10800" y="8100"/>
                </a:cubicBezTo>
                <a:cubicBezTo>
                  <a:pt x="10530" y="8235"/>
                  <a:pt x="10530" y="8640"/>
                  <a:pt x="10800" y="8910"/>
                </a:cubicBezTo>
                <a:cubicBezTo>
                  <a:pt x="12690" y="10800"/>
                  <a:pt x="12690" y="10800"/>
                  <a:pt x="12690" y="10800"/>
                </a:cubicBezTo>
                <a:cubicBezTo>
                  <a:pt x="12825" y="10935"/>
                  <a:pt x="12960" y="11070"/>
                  <a:pt x="13095" y="11070"/>
                </a:cubicBezTo>
                <a:cubicBezTo>
                  <a:pt x="13230" y="11070"/>
                  <a:pt x="13365" y="10935"/>
                  <a:pt x="13500" y="10800"/>
                </a:cubicBezTo>
                <a:cubicBezTo>
                  <a:pt x="16470" y="7965"/>
                  <a:pt x="16470" y="7965"/>
                  <a:pt x="16470" y="7965"/>
                </a:cubicBezTo>
                <a:cubicBezTo>
                  <a:pt x="17820" y="9180"/>
                  <a:pt x="17820" y="9180"/>
                  <a:pt x="17820" y="9180"/>
                </a:cubicBezTo>
                <a:cubicBezTo>
                  <a:pt x="17955" y="9450"/>
                  <a:pt x="18225" y="9450"/>
                  <a:pt x="18495" y="9315"/>
                </a:cubicBezTo>
                <a:cubicBezTo>
                  <a:pt x="18765" y="9315"/>
                  <a:pt x="18900" y="9045"/>
                  <a:pt x="18900" y="8775"/>
                </a:cubicBezTo>
                <a:cubicBezTo>
                  <a:pt x="18900" y="3375"/>
                  <a:pt x="18900" y="3375"/>
                  <a:pt x="18900" y="3375"/>
                </a:cubicBezTo>
                <a:cubicBezTo>
                  <a:pt x="18900" y="2970"/>
                  <a:pt x="18630" y="2700"/>
                  <a:pt x="18225" y="2700"/>
                </a:cubicBezTo>
                <a:close/>
                <a:moveTo>
                  <a:pt x="17550" y="7290"/>
                </a:moveTo>
                <a:cubicBezTo>
                  <a:pt x="16875" y="6615"/>
                  <a:pt x="16875" y="6615"/>
                  <a:pt x="16875" y="6615"/>
                </a:cubicBezTo>
                <a:cubicBezTo>
                  <a:pt x="16740" y="6345"/>
                  <a:pt x="16335" y="6345"/>
                  <a:pt x="16065" y="6615"/>
                </a:cubicBezTo>
                <a:cubicBezTo>
                  <a:pt x="13095" y="9450"/>
                  <a:pt x="13095" y="9450"/>
                  <a:pt x="13095" y="9450"/>
                </a:cubicBezTo>
                <a:cubicBezTo>
                  <a:pt x="12150" y="8505"/>
                  <a:pt x="12150" y="8505"/>
                  <a:pt x="12150" y="8505"/>
                </a:cubicBezTo>
                <a:cubicBezTo>
                  <a:pt x="14985" y="5535"/>
                  <a:pt x="14985" y="5535"/>
                  <a:pt x="14985" y="5535"/>
                </a:cubicBezTo>
                <a:cubicBezTo>
                  <a:pt x="15255" y="5265"/>
                  <a:pt x="15255" y="4860"/>
                  <a:pt x="14985" y="4725"/>
                </a:cubicBezTo>
                <a:cubicBezTo>
                  <a:pt x="14310" y="4050"/>
                  <a:pt x="14310" y="4050"/>
                  <a:pt x="14310" y="4050"/>
                </a:cubicBezTo>
                <a:cubicBezTo>
                  <a:pt x="17550" y="4050"/>
                  <a:pt x="17550" y="4050"/>
                  <a:pt x="17550" y="4050"/>
                </a:cubicBezTo>
                <a:lnTo>
                  <a:pt x="17550" y="7290"/>
                </a:lnTo>
                <a:close/>
                <a:moveTo>
                  <a:pt x="10800" y="12690"/>
                </a:moveTo>
                <a:cubicBezTo>
                  <a:pt x="8910" y="10800"/>
                  <a:pt x="8910" y="10800"/>
                  <a:pt x="8910" y="10800"/>
                </a:cubicBezTo>
                <a:cubicBezTo>
                  <a:pt x="8640" y="10530"/>
                  <a:pt x="8235" y="10530"/>
                  <a:pt x="8100" y="10800"/>
                </a:cubicBezTo>
                <a:cubicBezTo>
                  <a:pt x="5130" y="13635"/>
                  <a:pt x="5130" y="13635"/>
                  <a:pt x="5130" y="13635"/>
                </a:cubicBezTo>
                <a:cubicBezTo>
                  <a:pt x="3780" y="12420"/>
                  <a:pt x="3780" y="12420"/>
                  <a:pt x="3780" y="12420"/>
                </a:cubicBezTo>
                <a:cubicBezTo>
                  <a:pt x="3645" y="12150"/>
                  <a:pt x="3375" y="12150"/>
                  <a:pt x="3105" y="12285"/>
                </a:cubicBezTo>
                <a:cubicBezTo>
                  <a:pt x="2835" y="12285"/>
                  <a:pt x="2700" y="12555"/>
                  <a:pt x="2700" y="12825"/>
                </a:cubicBezTo>
                <a:cubicBezTo>
                  <a:pt x="2700" y="18225"/>
                  <a:pt x="2700" y="18225"/>
                  <a:pt x="2700" y="18225"/>
                </a:cubicBezTo>
                <a:cubicBezTo>
                  <a:pt x="2700" y="18630"/>
                  <a:pt x="2970" y="18900"/>
                  <a:pt x="3375" y="18900"/>
                </a:cubicBezTo>
                <a:cubicBezTo>
                  <a:pt x="8775" y="18900"/>
                  <a:pt x="8775" y="18900"/>
                  <a:pt x="8775" y="18900"/>
                </a:cubicBezTo>
                <a:cubicBezTo>
                  <a:pt x="9045" y="18900"/>
                  <a:pt x="9315" y="18765"/>
                  <a:pt x="9315" y="18495"/>
                </a:cubicBezTo>
                <a:cubicBezTo>
                  <a:pt x="9450" y="18225"/>
                  <a:pt x="9450" y="17955"/>
                  <a:pt x="9180" y="17820"/>
                </a:cubicBezTo>
                <a:cubicBezTo>
                  <a:pt x="7965" y="16470"/>
                  <a:pt x="7965" y="16470"/>
                  <a:pt x="7965" y="16470"/>
                </a:cubicBezTo>
                <a:cubicBezTo>
                  <a:pt x="10800" y="13500"/>
                  <a:pt x="10800" y="13500"/>
                  <a:pt x="10800" y="13500"/>
                </a:cubicBezTo>
                <a:cubicBezTo>
                  <a:pt x="11070" y="13365"/>
                  <a:pt x="11070" y="12960"/>
                  <a:pt x="10800" y="12690"/>
                </a:cubicBezTo>
                <a:close/>
                <a:moveTo>
                  <a:pt x="6615" y="16065"/>
                </a:moveTo>
                <a:cubicBezTo>
                  <a:pt x="6345" y="16335"/>
                  <a:pt x="6345" y="16740"/>
                  <a:pt x="6615" y="16875"/>
                </a:cubicBezTo>
                <a:cubicBezTo>
                  <a:pt x="7290" y="17550"/>
                  <a:pt x="7290" y="17550"/>
                  <a:pt x="7290" y="17550"/>
                </a:cubicBezTo>
                <a:cubicBezTo>
                  <a:pt x="4050" y="17550"/>
                  <a:pt x="4050" y="17550"/>
                  <a:pt x="4050" y="17550"/>
                </a:cubicBezTo>
                <a:cubicBezTo>
                  <a:pt x="4050" y="14310"/>
                  <a:pt x="4050" y="14310"/>
                  <a:pt x="4050" y="14310"/>
                </a:cubicBezTo>
                <a:cubicBezTo>
                  <a:pt x="4725" y="14985"/>
                  <a:pt x="4725" y="14985"/>
                  <a:pt x="4725" y="14985"/>
                </a:cubicBezTo>
                <a:cubicBezTo>
                  <a:pt x="4860" y="15255"/>
                  <a:pt x="5265" y="15255"/>
                  <a:pt x="5535" y="14985"/>
                </a:cubicBezTo>
                <a:cubicBezTo>
                  <a:pt x="8505" y="12150"/>
                  <a:pt x="8505" y="12150"/>
                  <a:pt x="8505" y="12150"/>
                </a:cubicBezTo>
                <a:cubicBezTo>
                  <a:pt x="9450" y="13095"/>
                  <a:pt x="9450" y="13095"/>
                  <a:pt x="9450" y="13095"/>
                </a:cubicBezTo>
                <a:lnTo>
                  <a:pt x="6615" y="16065"/>
                </a:lnTo>
                <a:close/>
                <a:moveTo>
                  <a:pt x="18225" y="0"/>
                </a:moveTo>
                <a:cubicBezTo>
                  <a:pt x="3375" y="0"/>
                  <a:pt x="3375" y="0"/>
                  <a:pt x="3375" y="0"/>
                </a:cubicBezTo>
                <a:cubicBezTo>
                  <a:pt x="1485" y="0"/>
                  <a:pt x="0" y="1485"/>
                  <a:pt x="0" y="337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20115"/>
                  <a:pt x="1485" y="21600"/>
                  <a:pt x="3375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20115" y="21600"/>
                  <a:pt x="21600" y="20115"/>
                  <a:pt x="21600" y="1822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1485"/>
                  <a:pt x="20115" y="0"/>
                  <a:pt x="18225" y="0"/>
                </a:cubicBezTo>
                <a:close/>
                <a:moveTo>
                  <a:pt x="20385" y="18225"/>
                </a:moveTo>
                <a:cubicBezTo>
                  <a:pt x="20385" y="19440"/>
                  <a:pt x="19440" y="20385"/>
                  <a:pt x="18225" y="20385"/>
                </a:cubicBezTo>
                <a:cubicBezTo>
                  <a:pt x="3375" y="20385"/>
                  <a:pt x="3375" y="20385"/>
                  <a:pt x="3375" y="20385"/>
                </a:cubicBezTo>
                <a:cubicBezTo>
                  <a:pt x="2160" y="20385"/>
                  <a:pt x="1215" y="19440"/>
                  <a:pt x="1215" y="18225"/>
                </a:cubicBezTo>
                <a:cubicBezTo>
                  <a:pt x="1215" y="3375"/>
                  <a:pt x="1215" y="3375"/>
                  <a:pt x="1215" y="3375"/>
                </a:cubicBezTo>
                <a:cubicBezTo>
                  <a:pt x="1215" y="2160"/>
                  <a:pt x="2160" y="1215"/>
                  <a:pt x="3375" y="1215"/>
                </a:cubicBezTo>
                <a:cubicBezTo>
                  <a:pt x="18225" y="1215"/>
                  <a:pt x="18225" y="1215"/>
                  <a:pt x="18225" y="1215"/>
                </a:cubicBezTo>
                <a:cubicBezTo>
                  <a:pt x="19440" y="1215"/>
                  <a:pt x="20385" y="2160"/>
                  <a:pt x="20385" y="3375"/>
                </a:cubicBezTo>
                <a:lnTo>
                  <a:pt x="20385" y="182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83" name="Freeform 16"/>
          <p:cNvSpPr/>
          <p:nvPr/>
        </p:nvSpPr>
        <p:spPr>
          <a:xfrm>
            <a:off x="5984876" y="5718176"/>
            <a:ext cx="1079501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700"/>
                </a:moveTo>
                <a:cubicBezTo>
                  <a:pt x="6345" y="2700"/>
                  <a:pt x="2700" y="6345"/>
                  <a:pt x="2700" y="10800"/>
                </a:cubicBezTo>
                <a:cubicBezTo>
                  <a:pt x="2700" y="15255"/>
                  <a:pt x="6345" y="18900"/>
                  <a:pt x="10800" y="18900"/>
                </a:cubicBezTo>
                <a:cubicBezTo>
                  <a:pt x="15255" y="18900"/>
                  <a:pt x="18900" y="15255"/>
                  <a:pt x="18900" y="10800"/>
                </a:cubicBezTo>
                <a:cubicBezTo>
                  <a:pt x="18900" y="6345"/>
                  <a:pt x="15255" y="2700"/>
                  <a:pt x="10800" y="2700"/>
                </a:cubicBezTo>
                <a:close/>
                <a:moveTo>
                  <a:pt x="10800" y="17550"/>
                </a:moveTo>
                <a:cubicBezTo>
                  <a:pt x="7020" y="17550"/>
                  <a:pt x="4050" y="14580"/>
                  <a:pt x="4050" y="10800"/>
                </a:cubicBezTo>
                <a:cubicBezTo>
                  <a:pt x="4050" y="7020"/>
                  <a:pt x="7020" y="4050"/>
                  <a:pt x="10800" y="4050"/>
                </a:cubicBezTo>
                <a:cubicBezTo>
                  <a:pt x="14580" y="4050"/>
                  <a:pt x="17550" y="7020"/>
                  <a:pt x="17550" y="10800"/>
                </a:cubicBezTo>
                <a:cubicBezTo>
                  <a:pt x="17550" y="14580"/>
                  <a:pt x="14580" y="17550"/>
                  <a:pt x="10800" y="17550"/>
                </a:cubicBezTo>
                <a:close/>
                <a:moveTo>
                  <a:pt x="14445" y="10260"/>
                </a:moveTo>
                <a:cubicBezTo>
                  <a:pt x="9045" y="6885"/>
                  <a:pt x="9045" y="6885"/>
                  <a:pt x="9045" y="6885"/>
                </a:cubicBezTo>
                <a:cubicBezTo>
                  <a:pt x="8640" y="6615"/>
                  <a:pt x="8100" y="6885"/>
                  <a:pt x="8100" y="7425"/>
                </a:cubicBezTo>
                <a:cubicBezTo>
                  <a:pt x="8100" y="14175"/>
                  <a:pt x="8100" y="14175"/>
                  <a:pt x="8100" y="14175"/>
                </a:cubicBezTo>
                <a:cubicBezTo>
                  <a:pt x="8100" y="14715"/>
                  <a:pt x="8640" y="14985"/>
                  <a:pt x="9045" y="14715"/>
                </a:cubicBezTo>
                <a:cubicBezTo>
                  <a:pt x="14445" y="11340"/>
                  <a:pt x="14445" y="11340"/>
                  <a:pt x="14445" y="11340"/>
                </a:cubicBezTo>
                <a:cubicBezTo>
                  <a:pt x="14850" y="11070"/>
                  <a:pt x="14850" y="10530"/>
                  <a:pt x="14445" y="10260"/>
                </a:cubicBezTo>
                <a:close/>
                <a:moveTo>
                  <a:pt x="9450" y="13095"/>
                </a:moveTo>
                <a:cubicBezTo>
                  <a:pt x="9450" y="8505"/>
                  <a:pt x="9450" y="8505"/>
                  <a:pt x="9450" y="8505"/>
                </a:cubicBezTo>
                <a:cubicBezTo>
                  <a:pt x="12960" y="10800"/>
                  <a:pt x="12960" y="10800"/>
                  <a:pt x="12960" y="10800"/>
                </a:cubicBezTo>
                <a:lnTo>
                  <a:pt x="9450" y="13095"/>
                </a:lnTo>
                <a:close/>
                <a:moveTo>
                  <a:pt x="18225" y="0"/>
                </a:moveTo>
                <a:cubicBezTo>
                  <a:pt x="3375" y="0"/>
                  <a:pt x="3375" y="0"/>
                  <a:pt x="3375" y="0"/>
                </a:cubicBezTo>
                <a:cubicBezTo>
                  <a:pt x="1485" y="0"/>
                  <a:pt x="0" y="1485"/>
                  <a:pt x="0" y="337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20115"/>
                  <a:pt x="1485" y="21600"/>
                  <a:pt x="3375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20115" y="21600"/>
                  <a:pt x="21600" y="20115"/>
                  <a:pt x="21600" y="1822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1485"/>
                  <a:pt x="20115" y="0"/>
                  <a:pt x="18225" y="0"/>
                </a:cubicBezTo>
                <a:close/>
                <a:moveTo>
                  <a:pt x="20385" y="18225"/>
                </a:moveTo>
                <a:cubicBezTo>
                  <a:pt x="20385" y="19440"/>
                  <a:pt x="19440" y="20385"/>
                  <a:pt x="18225" y="20385"/>
                </a:cubicBezTo>
                <a:cubicBezTo>
                  <a:pt x="3375" y="20385"/>
                  <a:pt x="3375" y="20385"/>
                  <a:pt x="3375" y="20385"/>
                </a:cubicBezTo>
                <a:cubicBezTo>
                  <a:pt x="2160" y="20385"/>
                  <a:pt x="1215" y="19440"/>
                  <a:pt x="1215" y="18225"/>
                </a:cubicBezTo>
                <a:cubicBezTo>
                  <a:pt x="1215" y="3375"/>
                  <a:pt x="1215" y="3375"/>
                  <a:pt x="1215" y="3375"/>
                </a:cubicBezTo>
                <a:cubicBezTo>
                  <a:pt x="1215" y="2160"/>
                  <a:pt x="2160" y="1215"/>
                  <a:pt x="3375" y="1215"/>
                </a:cubicBezTo>
                <a:cubicBezTo>
                  <a:pt x="18225" y="1215"/>
                  <a:pt x="18225" y="1215"/>
                  <a:pt x="18225" y="1215"/>
                </a:cubicBezTo>
                <a:cubicBezTo>
                  <a:pt x="19440" y="1215"/>
                  <a:pt x="20385" y="2160"/>
                  <a:pt x="20385" y="3375"/>
                </a:cubicBezTo>
                <a:lnTo>
                  <a:pt x="20385" y="182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84" name="Freeform 17"/>
          <p:cNvSpPr/>
          <p:nvPr/>
        </p:nvSpPr>
        <p:spPr>
          <a:xfrm>
            <a:off x="5984876" y="6943725"/>
            <a:ext cx="1079501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6750"/>
                </a:moveTo>
                <a:cubicBezTo>
                  <a:pt x="8640" y="6750"/>
                  <a:pt x="6750" y="8640"/>
                  <a:pt x="6750" y="10800"/>
                </a:cubicBezTo>
                <a:cubicBezTo>
                  <a:pt x="6750" y="12960"/>
                  <a:pt x="8640" y="14850"/>
                  <a:pt x="10800" y="14850"/>
                </a:cubicBezTo>
                <a:cubicBezTo>
                  <a:pt x="12960" y="14850"/>
                  <a:pt x="14850" y="12960"/>
                  <a:pt x="14850" y="10800"/>
                </a:cubicBezTo>
                <a:cubicBezTo>
                  <a:pt x="14850" y="8640"/>
                  <a:pt x="12960" y="6750"/>
                  <a:pt x="10800" y="6750"/>
                </a:cubicBezTo>
                <a:close/>
                <a:moveTo>
                  <a:pt x="10800" y="13500"/>
                </a:moveTo>
                <a:cubicBezTo>
                  <a:pt x="9315" y="13500"/>
                  <a:pt x="8100" y="12285"/>
                  <a:pt x="8100" y="10800"/>
                </a:cubicBezTo>
                <a:cubicBezTo>
                  <a:pt x="8100" y="9315"/>
                  <a:pt x="9315" y="8100"/>
                  <a:pt x="10800" y="8100"/>
                </a:cubicBezTo>
                <a:cubicBezTo>
                  <a:pt x="12285" y="8100"/>
                  <a:pt x="13500" y="9315"/>
                  <a:pt x="13500" y="10800"/>
                </a:cubicBezTo>
                <a:cubicBezTo>
                  <a:pt x="13500" y="12285"/>
                  <a:pt x="12285" y="13500"/>
                  <a:pt x="10800" y="13500"/>
                </a:cubicBezTo>
                <a:close/>
                <a:moveTo>
                  <a:pt x="21060" y="8775"/>
                </a:moveTo>
                <a:cubicBezTo>
                  <a:pt x="18495" y="8235"/>
                  <a:pt x="18495" y="8235"/>
                  <a:pt x="18495" y="8235"/>
                </a:cubicBezTo>
                <a:cubicBezTo>
                  <a:pt x="18360" y="7830"/>
                  <a:pt x="18225" y="7560"/>
                  <a:pt x="18090" y="7155"/>
                </a:cubicBezTo>
                <a:cubicBezTo>
                  <a:pt x="19440" y="4995"/>
                  <a:pt x="19440" y="4995"/>
                  <a:pt x="19440" y="4995"/>
                </a:cubicBezTo>
                <a:cubicBezTo>
                  <a:pt x="19710" y="4725"/>
                  <a:pt x="19575" y="4320"/>
                  <a:pt x="19440" y="4185"/>
                </a:cubicBezTo>
                <a:cubicBezTo>
                  <a:pt x="17415" y="2160"/>
                  <a:pt x="17415" y="2160"/>
                  <a:pt x="17415" y="2160"/>
                </a:cubicBezTo>
                <a:cubicBezTo>
                  <a:pt x="17280" y="2025"/>
                  <a:pt x="16875" y="1890"/>
                  <a:pt x="16605" y="2160"/>
                </a:cubicBezTo>
                <a:cubicBezTo>
                  <a:pt x="14445" y="3645"/>
                  <a:pt x="14445" y="3645"/>
                  <a:pt x="14445" y="3645"/>
                </a:cubicBezTo>
                <a:cubicBezTo>
                  <a:pt x="14040" y="3375"/>
                  <a:pt x="13770" y="3240"/>
                  <a:pt x="13365" y="3105"/>
                </a:cubicBezTo>
                <a:cubicBezTo>
                  <a:pt x="12825" y="540"/>
                  <a:pt x="12825" y="540"/>
                  <a:pt x="12825" y="540"/>
                </a:cubicBezTo>
                <a:cubicBezTo>
                  <a:pt x="12690" y="270"/>
                  <a:pt x="12420" y="0"/>
                  <a:pt x="12150" y="0"/>
                </a:cubicBezTo>
                <a:cubicBezTo>
                  <a:pt x="9450" y="0"/>
                  <a:pt x="9450" y="0"/>
                  <a:pt x="9450" y="0"/>
                </a:cubicBezTo>
                <a:cubicBezTo>
                  <a:pt x="9180" y="0"/>
                  <a:pt x="8910" y="270"/>
                  <a:pt x="8775" y="540"/>
                </a:cubicBezTo>
                <a:cubicBezTo>
                  <a:pt x="8235" y="3105"/>
                  <a:pt x="8235" y="3105"/>
                  <a:pt x="8235" y="3105"/>
                </a:cubicBezTo>
                <a:cubicBezTo>
                  <a:pt x="7830" y="3240"/>
                  <a:pt x="7560" y="3375"/>
                  <a:pt x="7155" y="3645"/>
                </a:cubicBezTo>
                <a:cubicBezTo>
                  <a:pt x="4995" y="2160"/>
                  <a:pt x="4995" y="2160"/>
                  <a:pt x="4995" y="2160"/>
                </a:cubicBezTo>
                <a:cubicBezTo>
                  <a:pt x="4725" y="1890"/>
                  <a:pt x="4320" y="2025"/>
                  <a:pt x="4185" y="2160"/>
                </a:cubicBezTo>
                <a:cubicBezTo>
                  <a:pt x="2160" y="4185"/>
                  <a:pt x="2160" y="4185"/>
                  <a:pt x="2160" y="4185"/>
                </a:cubicBezTo>
                <a:cubicBezTo>
                  <a:pt x="2025" y="4320"/>
                  <a:pt x="1890" y="4725"/>
                  <a:pt x="2160" y="4995"/>
                </a:cubicBezTo>
                <a:cubicBezTo>
                  <a:pt x="3645" y="7155"/>
                  <a:pt x="3645" y="7155"/>
                  <a:pt x="3645" y="7155"/>
                </a:cubicBezTo>
                <a:cubicBezTo>
                  <a:pt x="3375" y="7560"/>
                  <a:pt x="3240" y="7830"/>
                  <a:pt x="3105" y="8235"/>
                </a:cubicBezTo>
                <a:cubicBezTo>
                  <a:pt x="540" y="8775"/>
                  <a:pt x="540" y="8775"/>
                  <a:pt x="540" y="8775"/>
                </a:cubicBezTo>
                <a:cubicBezTo>
                  <a:pt x="270" y="8910"/>
                  <a:pt x="0" y="9180"/>
                  <a:pt x="0" y="9450"/>
                </a:cubicBezTo>
                <a:cubicBezTo>
                  <a:pt x="0" y="12150"/>
                  <a:pt x="0" y="12150"/>
                  <a:pt x="0" y="12150"/>
                </a:cubicBezTo>
                <a:cubicBezTo>
                  <a:pt x="0" y="12420"/>
                  <a:pt x="270" y="12690"/>
                  <a:pt x="540" y="12825"/>
                </a:cubicBezTo>
                <a:cubicBezTo>
                  <a:pt x="3105" y="13365"/>
                  <a:pt x="3105" y="13365"/>
                  <a:pt x="3105" y="13365"/>
                </a:cubicBezTo>
                <a:cubicBezTo>
                  <a:pt x="3240" y="13770"/>
                  <a:pt x="3375" y="14040"/>
                  <a:pt x="3645" y="14445"/>
                </a:cubicBezTo>
                <a:cubicBezTo>
                  <a:pt x="2160" y="16605"/>
                  <a:pt x="2160" y="16605"/>
                  <a:pt x="2160" y="16605"/>
                </a:cubicBezTo>
                <a:cubicBezTo>
                  <a:pt x="1890" y="16875"/>
                  <a:pt x="2025" y="17280"/>
                  <a:pt x="2160" y="17415"/>
                </a:cubicBezTo>
                <a:cubicBezTo>
                  <a:pt x="4185" y="19440"/>
                  <a:pt x="4185" y="19440"/>
                  <a:pt x="4185" y="19440"/>
                </a:cubicBezTo>
                <a:cubicBezTo>
                  <a:pt x="4320" y="19575"/>
                  <a:pt x="4725" y="19710"/>
                  <a:pt x="4995" y="19440"/>
                </a:cubicBezTo>
                <a:cubicBezTo>
                  <a:pt x="7155" y="17955"/>
                  <a:pt x="7155" y="17955"/>
                  <a:pt x="7155" y="17955"/>
                </a:cubicBezTo>
                <a:cubicBezTo>
                  <a:pt x="7560" y="18225"/>
                  <a:pt x="7830" y="18360"/>
                  <a:pt x="8235" y="18495"/>
                </a:cubicBezTo>
                <a:cubicBezTo>
                  <a:pt x="8775" y="21060"/>
                  <a:pt x="8775" y="21060"/>
                  <a:pt x="8775" y="21060"/>
                </a:cubicBezTo>
                <a:cubicBezTo>
                  <a:pt x="8910" y="21330"/>
                  <a:pt x="9180" y="21600"/>
                  <a:pt x="9450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2420" y="21600"/>
                  <a:pt x="12690" y="21330"/>
                  <a:pt x="12825" y="21060"/>
                </a:cubicBezTo>
                <a:cubicBezTo>
                  <a:pt x="13365" y="18495"/>
                  <a:pt x="13365" y="18495"/>
                  <a:pt x="13365" y="18495"/>
                </a:cubicBezTo>
                <a:cubicBezTo>
                  <a:pt x="13770" y="18360"/>
                  <a:pt x="14040" y="18225"/>
                  <a:pt x="14445" y="17955"/>
                </a:cubicBezTo>
                <a:cubicBezTo>
                  <a:pt x="16605" y="19440"/>
                  <a:pt x="16605" y="19440"/>
                  <a:pt x="16605" y="19440"/>
                </a:cubicBezTo>
                <a:cubicBezTo>
                  <a:pt x="16875" y="19710"/>
                  <a:pt x="17280" y="19575"/>
                  <a:pt x="17415" y="19440"/>
                </a:cubicBezTo>
                <a:cubicBezTo>
                  <a:pt x="19440" y="17415"/>
                  <a:pt x="19440" y="17415"/>
                  <a:pt x="19440" y="17415"/>
                </a:cubicBezTo>
                <a:cubicBezTo>
                  <a:pt x="19575" y="17280"/>
                  <a:pt x="19710" y="16875"/>
                  <a:pt x="19440" y="16605"/>
                </a:cubicBezTo>
                <a:cubicBezTo>
                  <a:pt x="18090" y="14445"/>
                  <a:pt x="18090" y="14445"/>
                  <a:pt x="18090" y="14445"/>
                </a:cubicBezTo>
                <a:cubicBezTo>
                  <a:pt x="18225" y="14040"/>
                  <a:pt x="18360" y="13770"/>
                  <a:pt x="18495" y="13365"/>
                </a:cubicBezTo>
                <a:cubicBezTo>
                  <a:pt x="21060" y="12825"/>
                  <a:pt x="21060" y="12825"/>
                  <a:pt x="21060" y="12825"/>
                </a:cubicBezTo>
                <a:cubicBezTo>
                  <a:pt x="21330" y="12690"/>
                  <a:pt x="21600" y="12420"/>
                  <a:pt x="21600" y="12150"/>
                </a:cubicBezTo>
                <a:cubicBezTo>
                  <a:pt x="21600" y="9450"/>
                  <a:pt x="21600" y="9450"/>
                  <a:pt x="21600" y="9450"/>
                </a:cubicBezTo>
                <a:cubicBezTo>
                  <a:pt x="21600" y="9180"/>
                  <a:pt x="21330" y="8910"/>
                  <a:pt x="21060" y="8775"/>
                </a:cubicBezTo>
                <a:close/>
                <a:moveTo>
                  <a:pt x="20385" y="11610"/>
                </a:moveTo>
                <a:cubicBezTo>
                  <a:pt x="17820" y="12150"/>
                  <a:pt x="17820" y="12150"/>
                  <a:pt x="17820" y="12150"/>
                </a:cubicBezTo>
                <a:cubicBezTo>
                  <a:pt x="17685" y="12150"/>
                  <a:pt x="17415" y="12420"/>
                  <a:pt x="17415" y="12555"/>
                </a:cubicBezTo>
                <a:cubicBezTo>
                  <a:pt x="17280" y="13095"/>
                  <a:pt x="17010" y="13635"/>
                  <a:pt x="16740" y="14175"/>
                </a:cubicBezTo>
                <a:cubicBezTo>
                  <a:pt x="16605" y="14445"/>
                  <a:pt x="16605" y="14580"/>
                  <a:pt x="16740" y="14850"/>
                </a:cubicBezTo>
                <a:cubicBezTo>
                  <a:pt x="18090" y="16875"/>
                  <a:pt x="18090" y="16875"/>
                  <a:pt x="18090" y="16875"/>
                </a:cubicBezTo>
                <a:cubicBezTo>
                  <a:pt x="16875" y="18090"/>
                  <a:pt x="16875" y="18090"/>
                  <a:pt x="16875" y="18090"/>
                </a:cubicBezTo>
                <a:cubicBezTo>
                  <a:pt x="14850" y="16740"/>
                  <a:pt x="14850" y="16740"/>
                  <a:pt x="14850" y="16740"/>
                </a:cubicBezTo>
                <a:cubicBezTo>
                  <a:pt x="14580" y="16605"/>
                  <a:pt x="14445" y="16605"/>
                  <a:pt x="14175" y="16740"/>
                </a:cubicBezTo>
                <a:cubicBezTo>
                  <a:pt x="13635" y="17010"/>
                  <a:pt x="13095" y="17280"/>
                  <a:pt x="12555" y="17415"/>
                </a:cubicBezTo>
                <a:cubicBezTo>
                  <a:pt x="12420" y="17415"/>
                  <a:pt x="12150" y="17685"/>
                  <a:pt x="12150" y="17820"/>
                </a:cubicBezTo>
                <a:cubicBezTo>
                  <a:pt x="11610" y="20385"/>
                  <a:pt x="11610" y="20385"/>
                  <a:pt x="11610" y="20385"/>
                </a:cubicBezTo>
                <a:cubicBezTo>
                  <a:pt x="9990" y="20385"/>
                  <a:pt x="9990" y="20385"/>
                  <a:pt x="9990" y="20385"/>
                </a:cubicBezTo>
                <a:cubicBezTo>
                  <a:pt x="9450" y="17820"/>
                  <a:pt x="9450" y="17820"/>
                  <a:pt x="9450" y="17820"/>
                </a:cubicBezTo>
                <a:cubicBezTo>
                  <a:pt x="9450" y="17685"/>
                  <a:pt x="9180" y="17415"/>
                  <a:pt x="9045" y="17415"/>
                </a:cubicBezTo>
                <a:cubicBezTo>
                  <a:pt x="8505" y="17280"/>
                  <a:pt x="7965" y="17010"/>
                  <a:pt x="7425" y="16740"/>
                </a:cubicBezTo>
                <a:cubicBezTo>
                  <a:pt x="7155" y="16605"/>
                  <a:pt x="7020" y="16605"/>
                  <a:pt x="6750" y="16740"/>
                </a:cubicBezTo>
                <a:cubicBezTo>
                  <a:pt x="4725" y="18090"/>
                  <a:pt x="4725" y="18090"/>
                  <a:pt x="4725" y="18090"/>
                </a:cubicBezTo>
                <a:cubicBezTo>
                  <a:pt x="3510" y="16875"/>
                  <a:pt x="3510" y="16875"/>
                  <a:pt x="3510" y="16875"/>
                </a:cubicBezTo>
                <a:cubicBezTo>
                  <a:pt x="4860" y="14850"/>
                  <a:pt x="4860" y="14850"/>
                  <a:pt x="4860" y="14850"/>
                </a:cubicBezTo>
                <a:cubicBezTo>
                  <a:pt x="4995" y="14580"/>
                  <a:pt x="4995" y="14445"/>
                  <a:pt x="4860" y="14175"/>
                </a:cubicBezTo>
                <a:cubicBezTo>
                  <a:pt x="4590" y="13635"/>
                  <a:pt x="4320" y="13095"/>
                  <a:pt x="4185" y="12555"/>
                </a:cubicBezTo>
                <a:cubicBezTo>
                  <a:pt x="4185" y="12420"/>
                  <a:pt x="3915" y="12150"/>
                  <a:pt x="3780" y="12150"/>
                </a:cubicBezTo>
                <a:cubicBezTo>
                  <a:pt x="1215" y="11610"/>
                  <a:pt x="1215" y="11610"/>
                  <a:pt x="1215" y="11610"/>
                </a:cubicBezTo>
                <a:cubicBezTo>
                  <a:pt x="1215" y="9990"/>
                  <a:pt x="1215" y="9990"/>
                  <a:pt x="1215" y="9990"/>
                </a:cubicBezTo>
                <a:cubicBezTo>
                  <a:pt x="3780" y="9450"/>
                  <a:pt x="3780" y="9450"/>
                  <a:pt x="3780" y="9450"/>
                </a:cubicBezTo>
                <a:cubicBezTo>
                  <a:pt x="3915" y="9450"/>
                  <a:pt x="4185" y="9180"/>
                  <a:pt x="4185" y="9045"/>
                </a:cubicBezTo>
                <a:cubicBezTo>
                  <a:pt x="4320" y="8505"/>
                  <a:pt x="4590" y="7965"/>
                  <a:pt x="4860" y="7425"/>
                </a:cubicBezTo>
                <a:cubicBezTo>
                  <a:pt x="4995" y="7155"/>
                  <a:pt x="4995" y="7020"/>
                  <a:pt x="4860" y="6750"/>
                </a:cubicBezTo>
                <a:cubicBezTo>
                  <a:pt x="3510" y="4725"/>
                  <a:pt x="3510" y="4725"/>
                  <a:pt x="3510" y="4725"/>
                </a:cubicBezTo>
                <a:cubicBezTo>
                  <a:pt x="4725" y="3510"/>
                  <a:pt x="4725" y="3510"/>
                  <a:pt x="4725" y="3510"/>
                </a:cubicBezTo>
                <a:cubicBezTo>
                  <a:pt x="6750" y="4860"/>
                  <a:pt x="6750" y="4860"/>
                  <a:pt x="6750" y="4860"/>
                </a:cubicBezTo>
                <a:cubicBezTo>
                  <a:pt x="7020" y="4995"/>
                  <a:pt x="7155" y="4995"/>
                  <a:pt x="7425" y="4860"/>
                </a:cubicBezTo>
                <a:cubicBezTo>
                  <a:pt x="7965" y="4590"/>
                  <a:pt x="8505" y="4320"/>
                  <a:pt x="9045" y="4185"/>
                </a:cubicBezTo>
                <a:cubicBezTo>
                  <a:pt x="9180" y="4185"/>
                  <a:pt x="9450" y="3915"/>
                  <a:pt x="9450" y="3780"/>
                </a:cubicBezTo>
                <a:cubicBezTo>
                  <a:pt x="9990" y="1215"/>
                  <a:pt x="9990" y="1215"/>
                  <a:pt x="9990" y="1215"/>
                </a:cubicBezTo>
                <a:cubicBezTo>
                  <a:pt x="11610" y="1215"/>
                  <a:pt x="11610" y="1215"/>
                  <a:pt x="11610" y="1215"/>
                </a:cubicBezTo>
                <a:cubicBezTo>
                  <a:pt x="12150" y="3780"/>
                  <a:pt x="12150" y="3780"/>
                  <a:pt x="12150" y="3780"/>
                </a:cubicBezTo>
                <a:cubicBezTo>
                  <a:pt x="12150" y="3915"/>
                  <a:pt x="12420" y="4185"/>
                  <a:pt x="12555" y="4185"/>
                </a:cubicBezTo>
                <a:cubicBezTo>
                  <a:pt x="13095" y="4320"/>
                  <a:pt x="13635" y="4590"/>
                  <a:pt x="14175" y="4860"/>
                </a:cubicBezTo>
                <a:cubicBezTo>
                  <a:pt x="14445" y="4995"/>
                  <a:pt x="14580" y="4995"/>
                  <a:pt x="14850" y="4860"/>
                </a:cubicBezTo>
                <a:cubicBezTo>
                  <a:pt x="16875" y="3510"/>
                  <a:pt x="16875" y="3510"/>
                  <a:pt x="16875" y="3510"/>
                </a:cubicBezTo>
                <a:cubicBezTo>
                  <a:pt x="18090" y="4725"/>
                  <a:pt x="18090" y="4725"/>
                  <a:pt x="18090" y="4725"/>
                </a:cubicBezTo>
                <a:cubicBezTo>
                  <a:pt x="16740" y="6750"/>
                  <a:pt x="16740" y="6750"/>
                  <a:pt x="16740" y="6750"/>
                </a:cubicBezTo>
                <a:cubicBezTo>
                  <a:pt x="16605" y="7020"/>
                  <a:pt x="16605" y="7155"/>
                  <a:pt x="16740" y="7425"/>
                </a:cubicBezTo>
                <a:cubicBezTo>
                  <a:pt x="17010" y="7965"/>
                  <a:pt x="17280" y="8505"/>
                  <a:pt x="17415" y="9045"/>
                </a:cubicBezTo>
                <a:cubicBezTo>
                  <a:pt x="17415" y="9180"/>
                  <a:pt x="17685" y="9450"/>
                  <a:pt x="17820" y="9450"/>
                </a:cubicBezTo>
                <a:cubicBezTo>
                  <a:pt x="20385" y="9990"/>
                  <a:pt x="20385" y="9990"/>
                  <a:pt x="20385" y="9990"/>
                </a:cubicBezTo>
                <a:lnTo>
                  <a:pt x="20385" y="1161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85" name="Freeform 18"/>
          <p:cNvSpPr/>
          <p:nvPr/>
        </p:nvSpPr>
        <p:spPr>
          <a:xfrm>
            <a:off x="5984876" y="8194675"/>
            <a:ext cx="1079501" cy="1012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525" y="2899"/>
                </a:moveTo>
                <a:cubicBezTo>
                  <a:pt x="14715" y="2899"/>
                  <a:pt x="13905" y="3479"/>
                  <a:pt x="13635" y="4349"/>
                </a:cubicBezTo>
                <a:cubicBezTo>
                  <a:pt x="7965" y="4349"/>
                  <a:pt x="7965" y="4349"/>
                  <a:pt x="7965" y="4349"/>
                </a:cubicBezTo>
                <a:cubicBezTo>
                  <a:pt x="7695" y="3479"/>
                  <a:pt x="6885" y="2899"/>
                  <a:pt x="6075" y="2899"/>
                </a:cubicBezTo>
                <a:cubicBezTo>
                  <a:pt x="4995" y="2899"/>
                  <a:pt x="4050" y="3914"/>
                  <a:pt x="4050" y="5074"/>
                </a:cubicBezTo>
                <a:cubicBezTo>
                  <a:pt x="4050" y="6234"/>
                  <a:pt x="4995" y="7103"/>
                  <a:pt x="6075" y="7103"/>
                </a:cubicBezTo>
                <a:cubicBezTo>
                  <a:pt x="6885" y="7103"/>
                  <a:pt x="7695" y="6523"/>
                  <a:pt x="7965" y="5654"/>
                </a:cubicBezTo>
                <a:cubicBezTo>
                  <a:pt x="13635" y="5654"/>
                  <a:pt x="13635" y="5654"/>
                  <a:pt x="13635" y="5654"/>
                </a:cubicBezTo>
                <a:cubicBezTo>
                  <a:pt x="13905" y="6523"/>
                  <a:pt x="14715" y="7103"/>
                  <a:pt x="15525" y="7103"/>
                </a:cubicBezTo>
                <a:cubicBezTo>
                  <a:pt x="16605" y="7103"/>
                  <a:pt x="17550" y="6234"/>
                  <a:pt x="17550" y="5074"/>
                </a:cubicBezTo>
                <a:cubicBezTo>
                  <a:pt x="17550" y="3914"/>
                  <a:pt x="16605" y="2899"/>
                  <a:pt x="15525" y="2899"/>
                </a:cubicBezTo>
                <a:close/>
                <a:moveTo>
                  <a:pt x="6075" y="5799"/>
                </a:moveTo>
                <a:cubicBezTo>
                  <a:pt x="5670" y="5799"/>
                  <a:pt x="5400" y="5509"/>
                  <a:pt x="5400" y="5074"/>
                </a:cubicBezTo>
                <a:cubicBezTo>
                  <a:pt x="5400" y="4639"/>
                  <a:pt x="5670" y="4204"/>
                  <a:pt x="6075" y="4204"/>
                </a:cubicBezTo>
                <a:cubicBezTo>
                  <a:pt x="6480" y="4204"/>
                  <a:pt x="6750" y="4639"/>
                  <a:pt x="6750" y="5074"/>
                </a:cubicBezTo>
                <a:cubicBezTo>
                  <a:pt x="6750" y="5509"/>
                  <a:pt x="6480" y="5799"/>
                  <a:pt x="6075" y="5799"/>
                </a:cubicBezTo>
                <a:close/>
                <a:moveTo>
                  <a:pt x="15525" y="5799"/>
                </a:moveTo>
                <a:cubicBezTo>
                  <a:pt x="15120" y="5799"/>
                  <a:pt x="14850" y="5509"/>
                  <a:pt x="14850" y="5074"/>
                </a:cubicBezTo>
                <a:cubicBezTo>
                  <a:pt x="14850" y="4639"/>
                  <a:pt x="15120" y="4204"/>
                  <a:pt x="15525" y="4204"/>
                </a:cubicBezTo>
                <a:cubicBezTo>
                  <a:pt x="15930" y="4204"/>
                  <a:pt x="16200" y="4639"/>
                  <a:pt x="16200" y="5074"/>
                </a:cubicBezTo>
                <a:cubicBezTo>
                  <a:pt x="16200" y="5509"/>
                  <a:pt x="15930" y="5799"/>
                  <a:pt x="15525" y="5799"/>
                </a:cubicBezTo>
                <a:close/>
                <a:moveTo>
                  <a:pt x="6075" y="11597"/>
                </a:moveTo>
                <a:cubicBezTo>
                  <a:pt x="3375" y="11597"/>
                  <a:pt x="3375" y="11597"/>
                  <a:pt x="3375" y="11597"/>
                </a:cubicBezTo>
                <a:cubicBezTo>
                  <a:pt x="2970" y="11597"/>
                  <a:pt x="2700" y="11887"/>
                  <a:pt x="2700" y="12322"/>
                </a:cubicBezTo>
                <a:cubicBezTo>
                  <a:pt x="2700" y="12612"/>
                  <a:pt x="2970" y="12902"/>
                  <a:pt x="3375" y="12902"/>
                </a:cubicBezTo>
                <a:cubicBezTo>
                  <a:pt x="6075" y="12902"/>
                  <a:pt x="6075" y="12902"/>
                  <a:pt x="6075" y="12902"/>
                </a:cubicBezTo>
                <a:cubicBezTo>
                  <a:pt x="6480" y="12902"/>
                  <a:pt x="6750" y="12612"/>
                  <a:pt x="6750" y="12322"/>
                </a:cubicBezTo>
                <a:cubicBezTo>
                  <a:pt x="6750" y="11887"/>
                  <a:pt x="6480" y="11597"/>
                  <a:pt x="6075" y="11597"/>
                </a:cubicBezTo>
                <a:close/>
                <a:moveTo>
                  <a:pt x="6075" y="14497"/>
                </a:moveTo>
                <a:cubicBezTo>
                  <a:pt x="3375" y="14497"/>
                  <a:pt x="3375" y="14497"/>
                  <a:pt x="3375" y="14497"/>
                </a:cubicBezTo>
                <a:cubicBezTo>
                  <a:pt x="2970" y="14497"/>
                  <a:pt x="2700" y="14787"/>
                  <a:pt x="2700" y="15221"/>
                </a:cubicBezTo>
                <a:cubicBezTo>
                  <a:pt x="2700" y="15511"/>
                  <a:pt x="2970" y="15801"/>
                  <a:pt x="3375" y="15801"/>
                </a:cubicBezTo>
                <a:cubicBezTo>
                  <a:pt x="6075" y="15801"/>
                  <a:pt x="6075" y="15801"/>
                  <a:pt x="6075" y="15801"/>
                </a:cubicBezTo>
                <a:cubicBezTo>
                  <a:pt x="6480" y="15801"/>
                  <a:pt x="6750" y="15511"/>
                  <a:pt x="6750" y="15221"/>
                </a:cubicBezTo>
                <a:cubicBezTo>
                  <a:pt x="6750" y="14787"/>
                  <a:pt x="6480" y="14497"/>
                  <a:pt x="6075" y="14497"/>
                </a:cubicBezTo>
                <a:close/>
                <a:moveTo>
                  <a:pt x="6075" y="17396"/>
                </a:moveTo>
                <a:cubicBezTo>
                  <a:pt x="3375" y="17396"/>
                  <a:pt x="3375" y="17396"/>
                  <a:pt x="3375" y="17396"/>
                </a:cubicBezTo>
                <a:cubicBezTo>
                  <a:pt x="2970" y="17396"/>
                  <a:pt x="2700" y="17686"/>
                  <a:pt x="2700" y="18121"/>
                </a:cubicBezTo>
                <a:cubicBezTo>
                  <a:pt x="2700" y="18411"/>
                  <a:pt x="2970" y="18701"/>
                  <a:pt x="3375" y="18701"/>
                </a:cubicBezTo>
                <a:cubicBezTo>
                  <a:pt x="6075" y="18701"/>
                  <a:pt x="6075" y="18701"/>
                  <a:pt x="6075" y="18701"/>
                </a:cubicBezTo>
                <a:cubicBezTo>
                  <a:pt x="6480" y="18701"/>
                  <a:pt x="6750" y="18411"/>
                  <a:pt x="6750" y="18121"/>
                </a:cubicBezTo>
                <a:cubicBezTo>
                  <a:pt x="6750" y="17686"/>
                  <a:pt x="6480" y="17396"/>
                  <a:pt x="6075" y="17396"/>
                </a:cubicBezTo>
                <a:close/>
                <a:moveTo>
                  <a:pt x="12150" y="11597"/>
                </a:moveTo>
                <a:cubicBezTo>
                  <a:pt x="9450" y="11597"/>
                  <a:pt x="9450" y="11597"/>
                  <a:pt x="9450" y="11597"/>
                </a:cubicBezTo>
                <a:cubicBezTo>
                  <a:pt x="9045" y="11597"/>
                  <a:pt x="8775" y="11887"/>
                  <a:pt x="8775" y="12322"/>
                </a:cubicBezTo>
                <a:cubicBezTo>
                  <a:pt x="8775" y="12612"/>
                  <a:pt x="9045" y="12902"/>
                  <a:pt x="9450" y="12902"/>
                </a:cubicBezTo>
                <a:cubicBezTo>
                  <a:pt x="12150" y="12902"/>
                  <a:pt x="12150" y="12902"/>
                  <a:pt x="12150" y="12902"/>
                </a:cubicBezTo>
                <a:cubicBezTo>
                  <a:pt x="12555" y="12902"/>
                  <a:pt x="12825" y="12612"/>
                  <a:pt x="12825" y="12322"/>
                </a:cubicBezTo>
                <a:cubicBezTo>
                  <a:pt x="12825" y="11887"/>
                  <a:pt x="12555" y="11597"/>
                  <a:pt x="12150" y="11597"/>
                </a:cubicBezTo>
                <a:close/>
                <a:moveTo>
                  <a:pt x="12150" y="14497"/>
                </a:moveTo>
                <a:cubicBezTo>
                  <a:pt x="9450" y="14497"/>
                  <a:pt x="9450" y="14497"/>
                  <a:pt x="9450" y="14497"/>
                </a:cubicBezTo>
                <a:cubicBezTo>
                  <a:pt x="9045" y="14497"/>
                  <a:pt x="8775" y="14787"/>
                  <a:pt x="8775" y="15221"/>
                </a:cubicBezTo>
                <a:cubicBezTo>
                  <a:pt x="8775" y="15511"/>
                  <a:pt x="9045" y="15801"/>
                  <a:pt x="9450" y="15801"/>
                </a:cubicBezTo>
                <a:cubicBezTo>
                  <a:pt x="12150" y="15801"/>
                  <a:pt x="12150" y="15801"/>
                  <a:pt x="12150" y="15801"/>
                </a:cubicBezTo>
                <a:cubicBezTo>
                  <a:pt x="12555" y="15801"/>
                  <a:pt x="12825" y="15511"/>
                  <a:pt x="12825" y="15221"/>
                </a:cubicBezTo>
                <a:cubicBezTo>
                  <a:pt x="12825" y="14787"/>
                  <a:pt x="12555" y="14497"/>
                  <a:pt x="12150" y="14497"/>
                </a:cubicBezTo>
                <a:close/>
                <a:moveTo>
                  <a:pt x="12150" y="17396"/>
                </a:moveTo>
                <a:cubicBezTo>
                  <a:pt x="9450" y="17396"/>
                  <a:pt x="9450" y="17396"/>
                  <a:pt x="9450" y="17396"/>
                </a:cubicBezTo>
                <a:cubicBezTo>
                  <a:pt x="9045" y="17396"/>
                  <a:pt x="8775" y="17686"/>
                  <a:pt x="8775" y="18121"/>
                </a:cubicBezTo>
                <a:cubicBezTo>
                  <a:pt x="8775" y="18411"/>
                  <a:pt x="9045" y="18701"/>
                  <a:pt x="9450" y="18701"/>
                </a:cubicBezTo>
                <a:cubicBezTo>
                  <a:pt x="12150" y="18701"/>
                  <a:pt x="12150" y="18701"/>
                  <a:pt x="12150" y="18701"/>
                </a:cubicBezTo>
                <a:cubicBezTo>
                  <a:pt x="12555" y="18701"/>
                  <a:pt x="12825" y="18411"/>
                  <a:pt x="12825" y="18121"/>
                </a:cubicBezTo>
                <a:cubicBezTo>
                  <a:pt x="12825" y="17686"/>
                  <a:pt x="12555" y="17396"/>
                  <a:pt x="12150" y="17396"/>
                </a:cubicBezTo>
                <a:close/>
                <a:moveTo>
                  <a:pt x="18225" y="11597"/>
                </a:moveTo>
                <a:cubicBezTo>
                  <a:pt x="15525" y="11597"/>
                  <a:pt x="15525" y="11597"/>
                  <a:pt x="15525" y="11597"/>
                </a:cubicBezTo>
                <a:cubicBezTo>
                  <a:pt x="15120" y="11597"/>
                  <a:pt x="14850" y="11887"/>
                  <a:pt x="14850" y="12322"/>
                </a:cubicBezTo>
                <a:cubicBezTo>
                  <a:pt x="14850" y="12612"/>
                  <a:pt x="15120" y="12902"/>
                  <a:pt x="15525" y="12902"/>
                </a:cubicBezTo>
                <a:cubicBezTo>
                  <a:pt x="18225" y="12902"/>
                  <a:pt x="18225" y="12902"/>
                  <a:pt x="18225" y="12902"/>
                </a:cubicBezTo>
                <a:cubicBezTo>
                  <a:pt x="18630" y="12902"/>
                  <a:pt x="18900" y="12612"/>
                  <a:pt x="18900" y="12322"/>
                </a:cubicBezTo>
                <a:cubicBezTo>
                  <a:pt x="18900" y="11887"/>
                  <a:pt x="18630" y="11597"/>
                  <a:pt x="18225" y="11597"/>
                </a:cubicBezTo>
                <a:close/>
                <a:moveTo>
                  <a:pt x="19575" y="0"/>
                </a:moveTo>
                <a:cubicBezTo>
                  <a:pt x="2025" y="0"/>
                  <a:pt x="2025" y="0"/>
                  <a:pt x="2025" y="0"/>
                </a:cubicBezTo>
                <a:cubicBezTo>
                  <a:pt x="945" y="0"/>
                  <a:pt x="0" y="1015"/>
                  <a:pt x="0" y="2174"/>
                </a:cubicBezTo>
                <a:cubicBezTo>
                  <a:pt x="0" y="19570"/>
                  <a:pt x="0" y="19570"/>
                  <a:pt x="0" y="19570"/>
                </a:cubicBezTo>
                <a:cubicBezTo>
                  <a:pt x="0" y="20730"/>
                  <a:pt x="945" y="21600"/>
                  <a:pt x="2025" y="21600"/>
                </a:cubicBezTo>
                <a:cubicBezTo>
                  <a:pt x="15525" y="21600"/>
                  <a:pt x="15525" y="21600"/>
                  <a:pt x="15525" y="21600"/>
                </a:cubicBezTo>
                <a:cubicBezTo>
                  <a:pt x="15525" y="21600"/>
                  <a:pt x="15525" y="21600"/>
                  <a:pt x="15525" y="21600"/>
                </a:cubicBezTo>
                <a:cubicBezTo>
                  <a:pt x="15795" y="21600"/>
                  <a:pt x="15930" y="21600"/>
                  <a:pt x="16065" y="21455"/>
                </a:cubicBezTo>
                <a:cubicBezTo>
                  <a:pt x="16065" y="21455"/>
                  <a:pt x="16065" y="21455"/>
                  <a:pt x="16065" y="21455"/>
                </a:cubicBezTo>
                <a:cubicBezTo>
                  <a:pt x="21465" y="15656"/>
                  <a:pt x="21465" y="15656"/>
                  <a:pt x="21465" y="15656"/>
                </a:cubicBezTo>
                <a:cubicBezTo>
                  <a:pt x="21465" y="15511"/>
                  <a:pt x="21600" y="15366"/>
                  <a:pt x="21600" y="15221"/>
                </a:cubicBezTo>
                <a:cubicBezTo>
                  <a:pt x="21600" y="2174"/>
                  <a:pt x="21600" y="2174"/>
                  <a:pt x="21600" y="2174"/>
                </a:cubicBezTo>
                <a:cubicBezTo>
                  <a:pt x="21600" y="1015"/>
                  <a:pt x="20655" y="0"/>
                  <a:pt x="19575" y="0"/>
                </a:cubicBezTo>
                <a:close/>
                <a:moveTo>
                  <a:pt x="16200" y="19281"/>
                </a:moveTo>
                <a:cubicBezTo>
                  <a:pt x="16200" y="15801"/>
                  <a:pt x="16200" y="15801"/>
                  <a:pt x="16200" y="15801"/>
                </a:cubicBezTo>
                <a:cubicBezTo>
                  <a:pt x="19440" y="15801"/>
                  <a:pt x="19440" y="15801"/>
                  <a:pt x="19440" y="15801"/>
                </a:cubicBezTo>
                <a:lnTo>
                  <a:pt x="16200" y="19281"/>
                </a:lnTo>
                <a:close/>
                <a:moveTo>
                  <a:pt x="20385" y="14497"/>
                </a:moveTo>
                <a:cubicBezTo>
                  <a:pt x="15525" y="14497"/>
                  <a:pt x="15525" y="14497"/>
                  <a:pt x="15525" y="14497"/>
                </a:cubicBezTo>
                <a:cubicBezTo>
                  <a:pt x="15255" y="14497"/>
                  <a:pt x="14985" y="14787"/>
                  <a:pt x="14985" y="15221"/>
                </a:cubicBezTo>
                <a:cubicBezTo>
                  <a:pt x="14985" y="20295"/>
                  <a:pt x="14985" y="20295"/>
                  <a:pt x="14985" y="20295"/>
                </a:cubicBezTo>
                <a:cubicBezTo>
                  <a:pt x="2025" y="20295"/>
                  <a:pt x="2025" y="20295"/>
                  <a:pt x="2025" y="20295"/>
                </a:cubicBezTo>
                <a:cubicBezTo>
                  <a:pt x="1620" y="20295"/>
                  <a:pt x="1215" y="20005"/>
                  <a:pt x="1215" y="19570"/>
                </a:cubicBezTo>
                <a:cubicBezTo>
                  <a:pt x="1215" y="10003"/>
                  <a:pt x="1215" y="10003"/>
                  <a:pt x="1215" y="10003"/>
                </a:cubicBezTo>
                <a:cubicBezTo>
                  <a:pt x="20385" y="10003"/>
                  <a:pt x="20385" y="10003"/>
                  <a:pt x="20385" y="10003"/>
                </a:cubicBezTo>
                <a:lnTo>
                  <a:pt x="20385" y="14497"/>
                </a:lnTo>
                <a:close/>
                <a:moveTo>
                  <a:pt x="20385" y="8698"/>
                </a:moveTo>
                <a:cubicBezTo>
                  <a:pt x="1215" y="8698"/>
                  <a:pt x="1215" y="8698"/>
                  <a:pt x="1215" y="8698"/>
                </a:cubicBezTo>
                <a:cubicBezTo>
                  <a:pt x="1215" y="2174"/>
                  <a:pt x="1215" y="2174"/>
                  <a:pt x="1215" y="2174"/>
                </a:cubicBezTo>
                <a:cubicBezTo>
                  <a:pt x="1215" y="1740"/>
                  <a:pt x="1620" y="1305"/>
                  <a:pt x="2025" y="1305"/>
                </a:cubicBezTo>
                <a:cubicBezTo>
                  <a:pt x="19575" y="1305"/>
                  <a:pt x="19575" y="1305"/>
                  <a:pt x="19575" y="1305"/>
                </a:cubicBezTo>
                <a:cubicBezTo>
                  <a:pt x="19980" y="1305"/>
                  <a:pt x="20385" y="1740"/>
                  <a:pt x="20385" y="2174"/>
                </a:cubicBezTo>
                <a:lnTo>
                  <a:pt x="20385" y="8698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86" name="Freeform 19"/>
          <p:cNvSpPr/>
          <p:nvPr/>
        </p:nvSpPr>
        <p:spPr>
          <a:xfrm>
            <a:off x="5984876" y="9391650"/>
            <a:ext cx="1078646" cy="1079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215" h="21600" extrusionOk="0">
                <a:moveTo>
                  <a:pt x="6947" y="16709"/>
                </a:moveTo>
                <a:cubicBezTo>
                  <a:pt x="6695" y="16438"/>
                  <a:pt x="6316" y="16438"/>
                  <a:pt x="6189" y="16709"/>
                </a:cubicBezTo>
                <a:cubicBezTo>
                  <a:pt x="5558" y="17389"/>
                  <a:pt x="5558" y="17389"/>
                  <a:pt x="5558" y="17389"/>
                </a:cubicBezTo>
                <a:cubicBezTo>
                  <a:pt x="5305" y="17660"/>
                  <a:pt x="5305" y="18068"/>
                  <a:pt x="5558" y="18340"/>
                </a:cubicBezTo>
                <a:cubicBezTo>
                  <a:pt x="5684" y="18340"/>
                  <a:pt x="5811" y="18475"/>
                  <a:pt x="5937" y="18475"/>
                </a:cubicBezTo>
                <a:cubicBezTo>
                  <a:pt x="6063" y="18475"/>
                  <a:pt x="6316" y="18340"/>
                  <a:pt x="6442" y="18340"/>
                </a:cubicBezTo>
                <a:cubicBezTo>
                  <a:pt x="6947" y="17660"/>
                  <a:pt x="6947" y="17660"/>
                  <a:pt x="6947" y="17660"/>
                </a:cubicBezTo>
                <a:cubicBezTo>
                  <a:pt x="7200" y="17389"/>
                  <a:pt x="7200" y="16981"/>
                  <a:pt x="6947" y="16709"/>
                </a:cubicBezTo>
                <a:close/>
                <a:moveTo>
                  <a:pt x="10484" y="16709"/>
                </a:moveTo>
                <a:cubicBezTo>
                  <a:pt x="10232" y="16438"/>
                  <a:pt x="9979" y="16438"/>
                  <a:pt x="9726" y="16709"/>
                </a:cubicBezTo>
                <a:cubicBezTo>
                  <a:pt x="9095" y="17389"/>
                  <a:pt x="9095" y="17389"/>
                  <a:pt x="9095" y="17389"/>
                </a:cubicBezTo>
                <a:cubicBezTo>
                  <a:pt x="8842" y="17660"/>
                  <a:pt x="8842" y="18068"/>
                  <a:pt x="9095" y="18340"/>
                </a:cubicBezTo>
                <a:cubicBezTo>
                  <a:pt x="9221" y="18340"/>
                  <a:pt x="9347" y="18475"/>
                  <a:pt x="9474" y="18475"/>
                </a:cubicBezTo>
                <a:cubicBezTo>
                  <a:pt x="9726" y="18475"/>
                  <a:pt x="9853" y="18340"/>
                  <a:pt x="9979" y="18340"/>
                </a:cubicBezTo>
                <a:cubicBezTo>
                  <a:pt x="10484" y="17660"/>
                  <a:pt x="10484" y="17660"/>
                  <a:pt x="10484" y="17660"/>
                </a:cubicBezTo>
                <a:cubicBezTo>
                  <a:pt x="10737" y="17389"/>
                  <a:pt x="10737" y="16981"/>
                  <a:pt x="10484" y="16709"/>
                </a:cubicBezTo>
                <a:close/>
                <a:moveTo>
                  <a:pt x="14021" y="16709"/>
                </a:moveTo>
                <a:cubicBezTo>
                  <a:pt x="13895" y="16438"/>
                  <a:pt x="13516" y="16438"/>
                  <a:pt x="13263" y="16709"/>
                </a:cubicBezTo>
                <a:cubicBezTo>
                  <a:pt x="12632" y="17389"/>
                  <a:pt x="12632" y="17389"/>
                  <a:pt x="12632" y="17389"/>
                </a:cubicBezTo>
                <a:cubicBezTo>
                  <a:pt x="12379" y="17660"/>
                  <a:pt x="12379" y="18068"/>
                  <a:pt x="12632" y="18340"/>
                </a:cubicBezTo>
                <a:cubicBezTo>
                  <a:pt x="12758" y="18340"/>
                  <a:pt x="12884" y="18475"/>
                  <a:pt x="13011" y="18475"/>
                </a:cubicBezTo>
                <a:cubicBezTo>
                  <a:pt x="13263" y="18475"/>
                  <a:pt x="13389" y="18340"/>
                  <a:pt x="13516" y="18340"/>
                </a:cubicBezTo>
                <a:cubicBezTo>
                  <a:pt x="14021" y="17660"/>
                  <a:pt x="14021" y="17660"/>
                  <a:pt x="14021" y="17660"/>
                </a:cubicBezTo>
                <a:cubicBezTo>
                  <a:pt x="14274" y="17389"/>
                  <a:pt x="14274" y="16981"/>
                  <a:pt x="14021" y="16709"/>
                </a:cubicBezTo>
                <a:close/>
                <a:moveTo>
                  <a:pt x="4042" y="19970"/>
                </a:moveTo>
                <a:cubicBezTo>
                  <a:pt x="3789" y="19698"/>
                  <a:pt x="3411" y="19698"/>
                  <a:pt x="3158" y="19970"/>
                </a:cubicBezTo>
                <a:cubicBezTo>
                  <a:pt x="2526" y="20513"/>
                  <a:pt x="2526" y="20513"/>
                  <a:pt x="2526" y="20513"/>
                </a:cubicBezTo>
                <a:cubicBezTo>
                  <a:pt x="2400" y="20785"/>
                  <a:pt x="2400" y="21192"/>
                  <a:pt x="2526" y="21464"/>
                </a:cubicBezTo>
                <a:cubicBezTo>
                  <a:pt x="2653" y="21600"/>
                  <a:pt x="2905" y="21600"/>
                  <a:pt x="3032" y="21600"/>
                </a:cubicBezTo>
                <a:cubicBezTo>
                  <a:pt x="3158" y="21600"/>
                  <a:pt x="3284" y="21600"/>
                  <a:pt x="3411" y="21464"/>
                </a:cubicBezTo>
                <a:cubicBezTo>
                  <a:pt x="4042" y="20785"/>
                  <a:pt x="4042" y="20785"/>
                  <a:pt x="4042" y="20785"/>
                </a:cubicBezTo>
                <a:cubicBezTo>
                  <a:pt x="4295" y="20649"/>
                  <a:pt x="4295" y="20242"/>
                  <a:pt x="4042" y="19970"/>
                </a:cubicBezTo>
                <a:close/>
                <a:moveTo>
                  <a:pt x="7579" y="19970"/>
                </a:moveTo>
                <a:cubicBezTo>
                  <a:pt x="7326" y="19698"/>
                  <a:pt x="6947" y="19698"/>
                  <a:pt x="6695" y="19970"/>
                </a:cubicBezTo>
                <a:cubicBezTo>
                  <a:pt x="6189" y="20513"/>
                  <a:pt x="6189" y="20513"/>
                  <a:pt x="6189" y="20513"/>
                </a:cubicBezTo>
                <a:cubicBezTo>
                  <a:pt x="5937" y="20785"/>
                  <a:pt x="5937" y="21192"/>
                  <a:pt x="6189" y="21464"/>
                </a:cubicBezTo>
                <a:cubicBezTo>
                  <a:pt x="6189" y="21600"/>
                  <a:pt x="6442" y="21600"/>
                  <a:pt x="6568" y="21600"/>
                </a:cubicBezTo>
                <a:cubicBezTo>
                  <a:pt x="6695" y="21600"/>
                  <a:pt x="6821" y="21600"/>
                  <a:pt x="6947" y="21464"/>
                </a:cubicBezTo>
                <a:cubicBezTo>
                  <a:pt x="7579" y="20785"/>
                  <a:pt x="7579" y="20785"/>
                  <a:pt x="7579" y="20785"/>
                </a:cubicBezTo>
                <a:cubicBezTo>
                  <a:pt x="7832" y="20649"/>
                  <a:pt x="7832" y="20242"/>
                  <a:pt x="7579" y="19970"/>
                </a:cubicBezTo>
                <a:close/>
                <a:moveTo>
                  <a:pt x="11116" y="19970"/>
                </a:moveTo>
                <a:cubicBezTo>
                  <a:pt x="10863" y="19698"/>
                  <a:pt x="10484" y="19698"/>
                  <a:pt x="10232" y="19970"/>
                </a:cubicBezTo>
                <a:cubicBezTo>
                  <a:pt x="9726" y="20513"/>
                  <a:pt x="9726" y="20513"/>
                  <a:pt x="9726" y="20513"/>
                </a:cubicBezTo>
                <a:cubicBezTo>
                  <a:pt x="9474" y="20785"/>
                  <a:pt x="9474" y="21192"/>
                  <a:pt x="9726" y="21464"/>
                </a:cubicBezTo>
                <a:cubicBezTo>
                  <a:pt x="9853" y="21600"/>
                  <a:pt x="9979" y="21600"/>
                  <a:pt x="10105" y="21600"/>
                </a:cubicBezTo>
                <a:cubicBezTo>
                  <a:pt x="10232" y="21600"/>
                  <a:pt x="10358" y="21600"/>
                  <a:pt x="10484" y="21464"/>
                </a:cubicBezTo>
                <a:cubicBezTo>
                  <a:pt x="11116" y="20785"/>
                  <a:pt x="11116" y="20785"/>
                  <a:pt x="11116" y="20785"/>
                </a:cubicBezTo>
                <a:cubicBezTo>
                  <a:pt x="11368" y="20649"/>
                  <a:pt x="11368" y="20242"/>
                  <a:pt x="11116" y="19970"/>
                </a:cubicBezTo>
                <a:close/>
                <a:moveTo>
                  <a:pt x="18947" y="7608"/>
                </a:moveTo>
                <a:cubicBezTo>
                  <a:pt x="18568" y="7336"/>
                  <a:pt x="18189" y="7064"/>
                  <a:pt x="17811" y="6792"/>
                </a:cubicBezTo>
                <a:cubicBezTo>
                  <a:pt x="17684" y="2989"/>
                  <a:pt x="14779" y="0"/>
                  <a:pt x="11242" y="0"/>
                </a:cubicBezTo>
                <a:cubicBezTo>
                  <a:pt x="8337" y="0"/>
                  <a:pt x="5811" y="2174"/>
                  <a:pt x="5053" y="5162"/>
                </a:cubicBezTo>
                <a:cubicBezTo>
                  <a:pt x="4926" y="5162"/>
                  <a:pt x="4800" y="5162"/>
                  <a:pt x="4800" y="5162"/>
                </a:cubicBezTo>
                <a:cubicBezTo>
                  <a:pt x="2147" y="5162"/>
                  <a:pt x="0" y="7336"/>
                  <a:pt x="0" y="10189"/>
                </a:cubicBezTo>
                <a:cubicBezTo>
                  <a:pt x="0" y="13042"/>
                  <a:pt x="2147" y="15351"/>
                  <a:pt x="4800" y="15351"/>
                </a:cubicBezTo>
                <a:cubicBezTo>
                  <a:pt x="16042" y="15351"/>
                  <a:pt x="16042" y="15351"/>
                  <a:pt x="16042" y="15351"/>
                </a:cubicBezTo>
                <a:cubicBezTo>
                  <a:pt x="19832" y="15351"/>
                  <a:pt x="21600" y="10460"/>
                  <a:pt x="18947" y="7608"/>
                </a:cubicBezTo>
                <a:close/>
                <a:moveTo>
                  <a:pt x="16042" y="13992"/>
                </a:moveTo>
                <a:cubicBezTo>
                  <a:pt x="4800" y="13992"/>
                  <a:pt x="4800" y="13992"/>
                  <a:pt x="4800" y="13992"/>
                </a:cubicBezTo>
                <a:cubicBezTo>
                  <a:pt x="2779" y="13992"/>
                  <a:pt x="1137" y="12362"/>
                  <a:pt x="1137" y="10189"/>
                </a:cubicBezTo>
                <a:cubicBezTo>
                  <a:pt x="1137" y="6792"/>
                  <a:pt x="5053" y="5026"/>
                  <a:pt x="7326" y="7472"/>
                </a:cubicBezTo>
                <a:cubicBezTo>
                  <a:pt x="7453" y="7608"/>
                  <a:pt x="7579" y="7608"/>
                  <a:pt x="7705" y="7608"/>
                </a:cubicBezTo>
                <a:cubicBezTo>
                  <a:pt x="7832" y="7608"/>
                  <a:pt x="7958" y="7608"/>
                  <a:pt x="8084" y="7472"/>
                </a:cubicBezTo>
                <a:cubicBezTo>
                  <a:pt x="8337" y="7200"/>
                  <a:pt x="8337" y="6792"/>
                  <a:pt x="8084" y="6521"/>
                </a:cubicBezTo>
                <a:cubicBezTo>
                  <a:pt x="7579" y="5977"/>
                  <a:pt x="6947" y="5570"/>
                  <a:pt x="6189" y="5298"/>
                </a:cubicBezTo>
                <a:cubicBezTo>
                  <a:pt x="6821" y="2989"/>
                  <a:pt x="8968" y="1223"/>
                  <a:pt x="11242" y="1223"/>
                </a:cubicBezTo>
                <a:cubicBezTo>
                  <a:pt x="14021" y="1223"/>
                  <a:pt x="16295" y="3532"/>
                  <a:pt x="16547" y="6385"/>
                </a:cubicBezTo>
                <a:cubicBezTo>
                  <a:pt x="16421" y="6385"/>
                  <a:pt x="16168" y="6385"/>
                  <a:pt x="16042" y="6385"/>
                </a:cubicBezTo>
                <a:cubicBezTo>
                  <a:pt x="14905" y="6385"/>
                  <a:pt x="13895" y="6792"/>
                  <a:pt x="13137" y="7608"/>
                </a:cubicBezTo>
                <a:cubicBezTo>
                  <a:pt x="12884" y="7879"/>
                  <a:pt x="12884" y="8287"/>
                  <a:pt x="13137" y="8558"/>
                </a:cubicBezTo>
                <a:cubicBezTo>
                  <a:pt x="13389" y="8830"/>
                  <a:pt x="13642" y="8830"/>
                  <a:pt x="13895" y="8558"/>
                </a:cubicBezTo>
                <a:cubicBezTo>
                  <a:pt x="15032" y="7472"/>
                  <a:pt x="16800" y="7336"/>
                  <a:pt x="18063" y="8558"/>
                </a:cubicBezTo>
                <a:cubicBezTo>
                  <a:pt x="18063" y="8558"/>
                  <a:pt x="18063" y="8558"/>
                  <a:pt x="18063" y="8558"/>
                </a:cubicBezTo>
                <a:cubicBezTo>
                  <a:pt x="20084" y="10596"/>
                  <a:pt x="18695" y="13992"/>
                  <a:pt x="16042" y="1399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87" name="Freeform 20"/>
          <p:cNvSpPr/>
          <p:nvPr/>
        </p:nvSpPr>
        <p:spPr>
          <a:xfrm>
            <a:off x="5984876" y="10614025"/>
            <a:ext cx="1079501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0" y="5400"/>
                </a:moveTo>
                <a:cubicBezTo>
                  <a:pt x="18900" y="2025"/>
                  <a:pt x="18900" y="2025"/>
                  <a:pt x="18900" y="2025"/>
                </a:cubicBezTo>
                <a:cubicBezTo>
                  <a:pt x="18900" y="945"/>
                  <a:pt x="17955" y="0"/>
                  <a:pt x="16875" y="0"/>
                </a:cubicBezTo>
                <a:cubicBezTo>
                  <a:pt x="15795" y="0"/>
                  <a:pt x="14985" y="945"/>
                  <a:pt x="14985" y="2025"/>
                </a:cubicBezTo>
                <a:cubicBezTo>
                  <a:pt x="14985" y="3105"/>
                  <a:pt x="14040" y="4050"/>
                  <a:pt x="12825" y="4050"/>
                </a:cubicBezTo>
                <a:cubicBezTo>
                  <a:pt x="8775" y="4050"/>
                  <a:pt x="8775" y="4050"/>
                  <a:pt x="8775" y="4050"/>
                </a:cubicBezTo>
                <a:cubicBezTo>
                  <a:pt x="4725" y="4050"/>
                  <a:pt x="4725" y="4050"/>
                  <a:pt x="4725" y="4050"/>
                </a:cubicBezTo>
                <a:cubicBezTo>
                  <a:pt x="2160" y="4050"/>
                  <a:pt x="0" y="6210"/>
                  <a:pt x="0" y="8775"/>
                </a:cubicBezTo>
                <a:cubicBezTo>
                  <a:pt x="0" y="11070"/>
                  <a:pt x="1755" y="13095"/>
                  <a:pt x="4050" y="13365"/>
                </a:cubicBezTo>
                <a:cubicBezTo>
                  <a:pt x="4050" y="18900"/>
                  <a:pt x="4050" y="18900"/>
                  <a:pt x="4050" y="18900"/>
                </a:cubicBezTo>
                <a:cubicBezTo>
                  <a:pt x="4050" y="20385"/>
                  <a:pt x="5265" y="21600"/>
                  <a:pt x="6750" y="21600"/>
                </a:cubicBezTo>
                <a:cubicBezTo>
                  <a:pt x="8235" y="21600"/>
                  <a:pt x="9315" y="20385"/>
                  <a:pt x="9315" y="18900"/>
                </a:cubicBezTo>
                <a:cubicBezTo>
                  <a:pt x="9315" y="13365"/>
                  <a:pt x="9315" y="13365"/>
                  <a:pt x="9315" y="13365"/>
                </a:cubicBezTo>
                <a:cubicBezTo>
                  <a:pt x="12825" y="13365"/>
                  <a:pt x="12825" y="13365"/>
                  <a:pt x="12825" y="13365"/>
                </a:cubicBezTo>
                <a:cubicBezTo>
                  <a:pt x="14040" y="13365"/>
                  <a:pt x="14985" y="14310"/>
                  <a:pt x="14985" y="15525"/>
                </a:cubicBezTo>
                <a:cubicBezTo>
                  <a:pt x="14985" y="16605"/>
                  <a:pt x="15795" y="17415"/>
                  <a:pt x="16875" y="17415"/>
                </a:cubicBezTo>
                <a:cubicBezTo>
                  <a:pt x="17955" y="17415"/>
                  <a:pt x="18900" y="16605"/>
                  <a:pt x="18900" y="15525"/>
                </a:cubicBezTo>
                <a:cubicBezTo>
                  <a:pt x="18900" y="12015"/>
                  <a:pt x="18900" y="12015"/>
                  <a:pt x="18900" y="12015"/>
                </a:cubicBezTo>
                <a:cubicBezTo>
                  <a:pt x="20385" y="11745"/>
                  <a:pt x="21600" y="10395"/>
                  <a:pt x="21600" y="8775"/>
                </a:cubicBezTo>
                <a:cubicBezTo>
                  <a:pt x="21600" y="7155"/>
                  <a:pt x="20385" y="5805"/>
                  <a:pt x="18900" y="5400"/>
                </a:cubicBezTo>
                <a:close/>
                <a:moveTo>
                  <a:pt x="8100" y="14850"/>
                </a:moveTo>
                <a:cubicBezTo>
                  <a:pt x="7425" y="14850"/>
                  <a:pt x="7425" y="14850"/>
                  <a:pt x="7425" y="14850"/>
                </a:cubicBezTo>
                <a:cubicBezTo>
                  <a:pt x="7020" y="14850"/>
                  <a:pt x="6750" y="15120"/>
                  <a:pt x="6750" y="15525"/>
                </a:cubicBezTo>
                <a:cubicBezTo>
                  <a:pt x="6750" y="15795"/>
                  <a:pt x="7020" y="16065"/>
                  <a:pt x="7425" y="16065"/>
                </a:cubicBezTo>
                <a:cubicBezTo>
                  <a:pt x="8100" y="16065"/>
                  <a:pt x="8100" y="16065"/>
                  <a:pt x="8100" y="16065"/>
                </a:cubicBezTo>
                <a:cubicBezTo>
                  <a:pt x="8100" y="17550"/>
                  <a:pt x="8100" y="17550"/>
                  <a:pt x="8100" y="17550"/>
                </a:cubicBezTo>
                <a:cubicBezTo>
                  <a:pt x="7425" y="17550"/>
                  <a:pt x="7425" y="17550"/>
                  <a:pt x="7425" y="17550"/>
                </a:cubicBezTo>
                <a:cubicBezTo>
                  <a:pt x="7020" y="17550"/>
                  <a:pt x="6750" y="17820"/>
                  <a:pt x="6750" y="18225"/>
                </a:cubicBezTo>
                <a:cubicBezTo>
                  <a:pt x="6750" y="18495"/>
                  <a:pt x="7020" y="18765"/>
                  <a:pt x="7425" y="18765"/>
                </a:cubicBezTo>
                <a:cubicBezTo>
                  <a:pt x="8100" y="18765"/>
                  <a:pt x="8100" y="18765"/>
                  <a:pt x="8100" y="18765"/>
                </a:cubicBezTo>
                <a:cubicBezTo>
                  <a:pt x="8100" y="18900"/>
                  <a:pt x="8100" y="18900"/>
                  <a:pt x="8100" y="18900"/>
                </a:cubicBezTo>
                <a:cubicBezTo>
                  <a:pt x="8100" y="19710"/>
                  <a:pt x="7425" y="20385"/>
                  <a:pt x="6750" y="20385"/>
                </a:cubicBezTo>
                <a:cubicBezTo>
                  <a:pt x="5940" y="20385"/>
                  <a:pt x="5265" y="19710"/>
                  <a:pt x="5265" y="18900"/>
                </a:cubicBezTo>
                <a:cubicBezTo>
                  <a:pt x="5265" y="13365"/>
                  <a:pt x="5265" y="13365"/>
                  <a:pt x="5265" y="13365"/>
                </a:cubicBezTo>
                <a:cubicBezTo>
                  <a:pt x="8100" y="13365"/>
                  <a:pt x="8100" y="13365"/>
                  <a:pt x="8100" y="13365"/>
                </a:cubicBezTo>
                <a:lnTo>
                  <a:pt x="8100" y="14850"/>
                </a:lnTo>
                <a:close/>
                <a:moveTo>
                  <a:pt x="8100" y="12150"/>
                </a:moveTo>
                <a:cubicBezTo>
                  <a:pt x="4725" y="12150"/>
                  <a:pt x="4725" y="12150"/>
                  <a:pt x="4725" y="12150"/>
                </a:cubicBezTo>
                <a:cubicBezTo>
                  <a:pt x="2835" y="12150"/>
                  <a:pt x="1215" y="10665"/>
                  <a:pt x="1215" y="8775"/>
                </a:cubicBezTo>
                <a:cubicBezTo>
                  <a:pt x="1215" y="6885"/>
                  <a:pt x="2835" y="5265"/>
                  <a:pt x="4725" y="5265"/>
                </a:cubicBezTo>
                <a:cubicBezTo>
                  <a:pt x="8100" y="5265"/>
                  <a:pt x="8100" y="5265"/>
                  <a:pt x="8100" y="5265"/>
                </a:cubicBezTo>
                <a:lnTo>
                  <a:pt x="8100" y="12150"/>
                </a:lnTo>
                <a:close/>
                <a:moveTo>
                  <a:pt x="14985" y="12825"/>
                </a:moveTo>
                <a:cubicBezTo>
                  <a:pt x="14310" y="12420"/>
                  <a:pt x="13635" y="12150"/>
                  <a:pt x="12825" y="12150"/>
                </a:cubicBezTo>
                <a:cubicBezTo>
                  <a:pt x="9315" y="12150"/>
                  <a:pt x="9315" y="12150"/>
                  <a:pt x="9315" y="12150"/>
                </a:cubicBezTo>
                <a:cubicBezTo>
                  <a:pt x="9315" y="5265"/>
                  <a:pt x="9315" y="5265"/>
                  <a:pt x="9315" y="5265"/>
                </a:cubicBezTo>
                <a:cubicBezTo>
                  <a:pt x="12825" y="5265"/>
                  <a:pt x="12825" y="5265"/>
                  <a:pt x="12825" y="5265"/>
                </a:cubicBezTo>
                <a:cubicBezTo>
                  <a:pt x="13635" y="5265"/>
                  <a:pt x="14310" y="4995"/>
                  <a:pt x="14985" y="4590"/>
                </a:cubicBezTo>
                <a:lnTo>
                  <a:pt x="14985" y="12825"/>
                </a:lnTo>
                <a:close/>
                <a:moveTo>
                  <a:pt x="17685" y="15525"/>
                </a:moveTo>
                <a:cubicBezTo>
                  <a:pt x="17685" y="15930"/>
                  <a:pt x="17280" y="16200"/>
                  <a:pt x="16875" y="16200"/>
                </a:cubicBezTo>
                <a:cubicBezTo>
                  <a:pt x="16470" y="16200"/>
                  <a:pt x="16200" y="15930"/>
                  <a:pt x="16200" y="15525"/>
                </a:cubicBezTo>
                <a:cubicBezTo>
                  <a:pt x="16200" y="2025"/>
                  <a:pt x="16200" y="2025"/>
                  <a:pt x="16200" y="2025"/>
                </a:cubicBezTo>
                <a:cubicBezTo>
                  <a:pt x="16200" y="1620"/>
                  <a:pt x="16470" y="1215"/>
                  <a:pt x="16875" y="1215"/>
                </a:cubicBezTo>
                <a:cubicBezTo>
                  <a:pt x="17280" y="1215"/>
                  <a:pt x="17685" y="1620"/>
                  <a:pt x="17685" y="2025"/>
                </a:cubicBezTo>
                <a:lnTo>
                  <a:pt x="17685" y="15525"/>
                </a:lnTo>
                <a:close/>
                <a:moveTo>
                  <a:pt x="18900" y="10665"/>
                </a:moveTo>
                <a:cubicBezTo>
                  <a:pt x="18900" y="6750"/>
                  <a:pt x="18900" y="6750"/>
                  <a:pt x="18900" y="6750"/>
                </a:cubicBezTo>
                <a:cubicBezTo>
                  <a:pt x="19710" y="7020"/>
                  <a:pt x="20385" y="7830"/>
                  <a:pt x="20385" y="8775"/>
                </a:cubicBezTo>
                <a:cubicBezTo>
                  <a:pt x="20385" y="9585"/>
                  <a:pt x="19710" y="10395"/>
                  <a:pt x="18900" y="1066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88" name="Freeform 21"/>
          <p:cNvSpPr/>
          <p:nvPr/>
        </p:nvSpPr>
        <p:spPr>
          <a:xfrm>
            <a:off x="7874000" y="2047875"/>
            <a:ext cx="1079500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25" y="0"/>
                </a:moveTo>
                <a:cubicBezTo>
                  <a:pt x="3375" y="0"/>
                  <a:pt x="3375" y="0"/>
                  <a:pt x="3375" y="0"/>
                </a:cubicBezTo>
                <a:cubicBezTo>
                  <a:pt x="1485" y="0"/>
                  <a:pt x="0" y="1485"/>
                  <a:pt x="0" y="3375"/>
                </a:cubicBezTo>
                <a:cubicBezTo>
                  <a:pt x="0" y="15525"/>
                  <a:pt x="0" y="15525"/>
                  <a:pt x="0" y="1552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20115"/>
                  <a:pt x="1485" y="21600"/>
                  <a:pt x="3375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20115" y="21600"/>
                  <a:pt x="21600" y="20115"/>
                  <a:pt x="21600" y="18225"/>
                </a:cubicBezTo>
                <a:cubicBezTo>
                  <a:pt x="21600" y="12825"/>
                  <a:pt x="21600" y="12825"/>
                  <a:pt x="21600" y="12825"/>
                </a:cubicBezTo>
                <a:cubicBezTo>
                  <a:pt x="21600" y="12825"/>
                  <a:pt x="21600" y="12825"/>
                  <a:pt x="21600" y="1282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1485"/>
                  <a:pt x="20115" y="0"/>
                  <a:pt x="18225" y="0"/>
                </a:cubicBezTo>
                <a:close/>
                <a:moveTo>
                  <a:pt x="20385" y="18225"/>
                </a:moveTo>
                <a:cubicBezTo>
                  <a:pt x="20385" y="19440"/>
                  <a:pt x="19440" y="20385"/>
                  <a:pt x="18225" y="20385"/>
                </a:cubicBezTo>
                <a:cubicBezTo>
                  <a:pt x="3375" y="20385"/>
                  <a:pt x="3375" y="20385"/>
                  <a:pt x="3375" y="20385"/>
                </a:cubicBezTo>
                <a:cubicBezTo>
                  <a:pt x="2160" y="20385"/>
                  <a:pt x="1215" y="19440"/>
                  <a:pt x="1215" y="18225"/>
                </a:cubicBezTo>
                <a:cubicBezTo>
                  <a:pt x="1215" y="18090"/>
                  <a:pt x="1215" y="18090"/>
                  <a:pt x="1215" y="18090"/>
                </a:cubicBezTo>
                <a:cubicBezTo>
                  <a:pt x="1890" y="18495"/>
                  <a:pt x="2565" y="18765"/>
                  <a:pt x="3375" y="18765"/>
                </a:cubicBezTo>
                <a:cubicBezTo>
                  <a:pt x="15525" y="18765"/>
                  <a:pt x="15525" y="18765"/>
                  <a:pt x="15525" y="18765"/>
                </a:cubicBezTo>
                <a:cubicBezTo>
                  <a:pt x="15795" y="18765"/>
                  <a:pt x="15930" y="18765"/>
                  <a:pt x="16065" y="18630"/>
                </a:cubicBezTo>
                <a:cubicBezTo>
                  <a:pt x="20385" y="14310"/>
                  <a:pt x="20385" y="14310"/>
                  <a:pt x="20385" y="14310"/>
                </a:cubicBezTo>
                <a:lnTo>
                  <a:pt x="20385" y="18225"/>
                </a:lnTo>
                <a:close/>
                <a:moveTo>
                  <a:pt x="16200" y="16605"/>
                </a:moveTo>
                <a:cubicBezTo>
                  <a:pt x="16200" y="15525"/>
                  <a:pt x="16200" y="15525"/>
                  <a:pt x="16200" y="15525"/>
                </a:cubicBezTo>
                <a:cubicBezTo>
                  <a:pt x="16200" y="14310"/>
                  <a:pt x="17145" y="13365"/>
                  <a:pt x="18225" y="13365"/>
                </a:cubicBezTo>
                <a:cubicBezTo>
                  <a:pt x="19440" y="13365"/>
                  <a:pt x="19440" y="13365"/>
                  <a:pt x="19440" y="13365"/>
                </a:cubicBezTo>
                <a:lnTo>
                  <a:pt x="16200" y="16605"/>
                </a:lnTo>
                <a:close/>
                <a:moveTo>
                  <a:pt x="20385" y="12150"/>
                </a:moveTo>
                <a:cubicBezTo>
                  <a:pt x="18225" y="12150"/>
                  <a:pt x="18225" y="12150"/>
                  <a:pt x="18225" y="12150"/>
                </a:cubicBezTo>
                <a:cubicBezTo>
                  <a:pt x="17145" y="12150"/>
                  <a:pt x="16200" y="12690"/>
                  <a:pt x="15525" y="13500"/>
                </a:cubicBezTo>
                <a:cubicBezTo>
                  <a:pt x="3375" y="13500"/>
                  <a:pt x="3375" y="13500"/>
                  <a:pt x="3375" y="13500"/>
                </a:cubicBezTo>
                <a:cubicBezTo>
                  <a:pt x="2970" y="13500"/>
                  <a:pt x="2700" y="13770"/>
                  <a:pt x="2700" y="14175"/>
                </a:cubicBezTo>
                <a:cubicBezTo>
                  <a:pt x="2700" y="14445"/>
                  <a:pt x="2970" y="14715"/>
                  <a:pt x="3375" y="14715"/>
                </a:cubicBezTo>
                <a:cubicBezTo>
                  <a:pt x="14985" y="14715"/>
                  <a:pt x="14985" y="14715"/>
                  <a:pt x="14985" y="14715"/>
                </a:cubicBezTo>
                <a:cubicBezTo>
                  <a:pt x="14985" y="14985"/>
                  <a:pt x="14985" y="15255"/>
                  <a:pt x="14985" y="15525"/>
                </a:cubicBezTo>
                <a:cubicBezTo>
                  <a:pt x="14985" y="17550"/>
                  <a:pt x="14985" y="17550"/>
                  <a:pt x="14985" y="17550"/>
                </a:cubicBezTo>
                <a:cubicBezTo>
                  <a:pt x="3375" y="17550"/>
                  <a:pt x="3375" y="17550"/>
                  <a:pt x="3375" y="17550"/>
                </a:cubicBezTo>
                <a:cubicBezTo>
                  <a:pt x="2160" y="17550"/>
                  <a:pt x="1215" y="16605"/>
                  <a:pt x="1215" y="15525"/>
                </a:cubicBezTo>
                <a:cubicBezTo>
                  <a:pt x="1215" y="6615"/>
                  <a:pt x="1215" y="6615"/>
                  <a:pt x="1215" y="6615"/>
                </a:cubicBezTo>
                <a:cubicBezTo>
                  <a:pt x="20385" y="6615"/>
                  <a:pt x="20385" y="6615"/>
                  <a:pt x="20385" y="6615"/>
                </a:cubicBezTo>
                <a:lnTo>
                  <a:pt x="20385" y="12150"/>
                </a:lnTo>
                <a:close/>
                <a:moveTo>
                  <a:pt x="20385" y="5400"/>
                </a:moveTo>
                <a:cubicBezTo>
                  <a:pt x="1215" y="5400"/>
                  <a:pt x="1215" y="5400"/>
                  <a:pt x="1215" y="5400"/>
                </a:cubicBezTo>
                <a:cubicBezTo>
                  <a:pt x="1215" y="3375"/>
                  <a:pt x="1215" y="3375"/>
                  <a:pt x="1215" y="3375"/>
                </a:cubicBezTo>
                <a:cubicBezTo>
                  <a:pt x="1215" y="2160"/>
                  <a:pt x="2160" y="1215"/>
                  <a:pt x="3375" y="1215"/>
                </a:cubicBezTo>
                <a:cubicBezTo>
                  <a:pt x="18225" y="1215"/>
                  <a:pt x="18225" y="1215"/>
                  <a:pt x="18225" y="1215"/>
                </a:cubicBezTo>
                <a:cubicBezTo>
                  <a:pt x="19440" y="1215"/>
                  <a:pt x="20385" y="2160"/>
                  <a:pt x="20385" y="3375"/>
                </a:cubicBezTo>
                <a:lnTo>
                  <a:pt x="20385" y="5400"/>
                </a:lnTo>
                <a:close/>
                <a:moveTo>
                  <a:pt x="18225" y="9450"/>
                </a:moveTo>
                <a:cubicBezTo>
                  <a:pt x="3375" y="9450"/>
                  <a:pt x="3375" y="9450"/>
                  <a:pt x="3375" y="9450"/>
                </a:cubicBezTo>
                <a:cubicBezTo>
                  <a:pt x="2970" y="9450"/>
                  <a:pt x="2700" y="9720"/>
                  <a:pt x="2700" y="10125"/>
                </a:cubicBezTo>
                <a:cubicBezTo>
                  <a:pt x="2700" y="10395"/>
                  <a:pt x="2970" y="10665"/>
                  <a:pt x="3375" y="10665"/>
                </a:cubicBezTo>
                <a:cubicBezTo>
                  <a:pt x="18225" y="10665"/>
                  <a:pt x="18225" y="10665"/>
                  <a:pt x="18225" y="10665"/>
                </a:cubicBezTo>
                <a:cubicBezTo>
                  <a:pt x="18630" y="10665"/>
                  <a:pt x="18900" y="10395"/>
                  <a:pt x="18900" y="10125"/>
                </a:cubicBezTo>
                <a:cubicBezTo>
                  <a:pt x="18900" y="9720"/>
                  <a:pt x="18630" y="9450"/>
                  <a:pt x="18225" y="9450"/>
                </a:cubicBezTo>
                <a:close/>
                <a:moveTo>
                  <a:pt x="4725" y="2700"/>
                </a:moveTo>
                <a:cubicBezTo>
                  <a:pt x="4995" y="2700"/>
                  <a:pt x="5400" y="2970"/>
                  <a:pt x="5400" y="3375"/>
                </a:cubicBezTo>
                <a:cubicBezTo>
                  <a:pt x="5400" y="3645"/>
                  <a:pt x="4995" y="4050"/>
                  <a:pt x="4725" y="4050"/>
                </a:cubicBezTo>
                <a:cubicBezTo>
                  <a:pt x="4320" y="4050"/>
                  <a:pt x="4050" y="3645"/>
                  <a:pt x="4050" y="3375"/>
                </a:cubicBezTo>
                <a:cubicBezTo>
                  <a:pt x="4050" y="2970"/>
                  <a:pt x="4320" y="2700"/>
                  <a:pt x="4725" y="2700"/>
                </a:cubicBezTo>
                <a:close/>
                <a:moveTo>
                  <a:pt x="16875" y="2700"/>
                </a:moveTo>
                <a:cubicBezTo>
                  <a:pt x="17280" y="2700"/>
                  <a:pt x="17550" y="2970"/>
                  <a:pt x="17550" y="3375"/>
                </a:cubicBezTo>
                <a:cubicBezTo>
                  <a:pt x="17550" y="3645"/>
                  <a:pt x="17280" y="4050"/>
                  <a:pt x="16875" y="4050"/>
                </a:cubicBezTo>
                <a:cubicBezTo>
                  <a:pt x="16605" y="4050"/>
                  <a:pt x="16200" y="3645"/>
                  <a:pt x="16200" y="3375"/>
                </a:cubicBezTo>
                <a:cubicBezTo>
                  <a:pt x="16200" y="2970"/>
                  <a:pt x="16605" y="2700"/>
                  <a:pt x="16875" y="27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89" name="Freeform 22"/>
          <p:cNvSpPr/>
          <p:nvPr/>
        </p:nvSpPr>
        <p:spPr>
          <a:xfrm>
            <a:off x="7873706" y="3270250"/>
            <a:ext cx="1080087" cy="10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15" h="21600" extrusionOk="0">
                <a:moveTo>
                  <a:pt x="20962" y="7995"/>
                </a:moveTo>
                <a:cubicBezTo>
                  <a:pt x="20698" y="7013"/>
                  <a:pt x="19777" y="6312"/>
                  <a:pt x="18723" y="6312"/>
                </a:cubicBezTo>
                <a:cubicBezTo>
                  <a:pt x="14640" y="6312"/>
                  <a:pt x="14640" y="6312"/>
                  <a:pt x="14640" y="6312"/>
                </a:cubicBezTo>
                <a:cubicBezTo>
                  <a:pt x="14377" y="6312"/>
                  <a:pt x="14113" y="6171"/>
                  <a:pt x="14113" y="5751"/>
                </a:cubicBezTo>
                <a:cubicBezTo>
                  <a:pt x="12796" y="1823"/>
                  <a:pt x="12796" y="1823"/>
                  <a:pt x="12796" y="1823"/>
                </a:cubicBezTo>
                <a:cubicBezTo>
                  <a:pt x="12533" y="701"/>
                  <a:pt x="11611" y="0"/>
                  <a:pt x="10557" y="0"/>
                </a:cubicBezTo>
                <a:cubicBezTo>
                  <a:pt x="9503" y="0"/>
                  <a:pt x="8581" y="701"/>
                  <a:pt x="8318" y="1823"/>
                </a:cubicBezTo>
                <a:cubicBezTo>
                  <a:pt x="7001" y="5751"/>
                  <a:pt x="7001" y="5751"/>
                  <a:pt x="7001" y="5751"/>
                </a:cubicBezTo>
                <a:cubicBezTo>
                  <a:pt x="7001" y="6171"/>
                  <a:pt x="6737" y="6312"/>
                  <a:pt x="6474" y="6312"/>
                </a:cubicBezTo>
                <a:cubicBezTo>
                  <a:pt x="2391" y="6312"/>
                  <a:pt x="2391" y="6312"/>
                  <a:pt x="2391" y="6312"/>
                </a:cubicBezTo>
                <a:cubicBezTo>
                  <a:pt x="1337" y="6312"/>
                  <a:pt x="416" y="7013"/>
                  <a:pt x="152" y="7995"/>
                </a:cubicBezTo>
                <a:cubicBezTo>
                  <a:pt x="-243" y="9117"/>
                  <a:pt x="152" y="10239"/>
                  <a:pt x="1074" y="10940"/>
                </a:cubicBezTo>
                <a:cubicBezTo>
                  <a:pt x="4235" y="13465"/>
                  <a:pt x="4235" y="13465"/>
                  <a:pt x="4235" y="13465"/>
                </a:cubicBezTo>
                <a:cubicBezTo>
                  <a:pt x="4498" y="13605"/>
                  <a:pt x="4630" y="13886"/>
                  <a:pt x="4498" y="14166"/>
                </a:cubicBezTo>
                <a:cubicBezTo>
                  <a:pt x="3313" y="18234"/>
                  <a:pt x="3313" y="18234"/>
                  <a:pt x="3313" y="18234"/>
                </a:cubicBezTo>
                <a:cubicBezTo>
                  <a:pt x="3050" y="19075"/>
                  <a:pt x="3181" y="19777"/>
                  <a:pt x="3577" y="20478"/>
                </a:cubicBezTo>
                <a:cubicBezTo>
                  <a:pt x="4103" y="21179"/>
                  <a:pt x="4762" y="21600"/>
                  <a:pt x="5552" y="21600"/>
                </a:cubicBezTo>
                <a:cubicBezTo>
                  <a:pt x="5552" y="21600"/>
                  <a:pt x="5552" y="21600"/>
                  <a:pt x="5552" y="21600"/>
                </a:cubicBezTo>
                <a:cubicBezTo>
                  <a:pt x="6079" y="21600"/>
                  <a:pt x="6474" y="21460"/>
                  <a:pt x="7001" y="21039"/>
                </a:cubicBezTo>
                <a:cubicBezTo>
                  <a:pt x="10162" y="18655"/>
                  <a:pt x="10162" y="18655"/>
                  <a:pt x="10162" y="18655"/>
                </a:cubicBezTo>
                <a:cubicBezTo>
                  <a:pt x="10294" y="18514"/>
                  <a:pt x="10425" y="18514"/>
                  <a:pt x="10557" y="18514"/>
                </a:cubicBezTo>
                <a:cubicBezTo>
                  <a:pt x="10689" y="18514"/>
                  <a:pt x="10820" y="18514"/>
                  <a:pt x="10952" y="18655"/>
                </a:cubicBezTo>
                <a:cubicBezTo>
                  <a:pt x="14113" y="21039"/>
                  <a:pt x="14113" y="21039"/>
                  <a:pt x="14113" y="21039"/>
                </a:cubicBezTo>
                <a:cubicBezTo>
                  <a:pt x="14640" y="21460"/>
                  <a:pt x="15035" y="21600"/>
                  <a:pt x="15562" y="21600"/>
                </a:cubicBezTo>
                <a:cubicBezTo>
                  <a:pt x="16352" y="21600"/>
                  <a:pt x="17011" y="21179"/>
                  <a:pt x="17537" y="20478"/>
                </a:cubicBezTo>
                <a:cubicBezTo>
                  <a:pt x="17933" y="19777"/>
                  <a:pt x="18064" y="19075"/>
                  <a:pt x="17801" y="18234"/>
                </a:cubicBezTo>
                <a:cubicBezTo>
                  <a:pt x="16616" y="14166"/>
                  <a:pt x="16616" y="14166"/>
                  <a:pt x="16616" y="14166"/>
                </a:cubicBezTo>
                <a:cubicBezTo>
                  <a:pt x="16484" y="13886"/>
                  <a:pt x="16616" y="13605"/>
                  <a:pt x="16879" y="13465"/>
                </a:cubicBezTo>
                <a:cubicBezTo>
                  <a:pt x="20040" y="10940"/>
                  <a:pt x="20040" y="10940"/>
                  <a:pt x="20040" y="10940"/>
                </a:cubicBezTo>
                <a:cubicBezTo>
                  <a:pt x="20962" y="10239"/>
                  <a:pt x="21357" y="9117"/>
                  <a:pt x="20962" y="7995"/>
                </a:cubicBezTo>
                <a:close/>
                <a:moveTo>
                  <a:pt x="19381" y="9818"/>
                </a:moveTo>
                <a:cubicBezTo>
                  <a:pt x="16089" y="12343"/>
                  <a:pt x="16089" y="12343"/>
                  <a:pt x="16089" y="12343"/>
                </a:cubicBezTo>
                <a:cubicBezTo>
                  <a:pt x="15430" y="12904"/>
                  <a:pt x="15167" y="13745"/>
                  <a:pt x="15430" y="14587"/>
                </a:cubicBezTo>
                <a:cubicBezTo>
                  <a:pt x="16616" y="18655"/>
                  <a:pt x="16616" y="18655"/>
                  <a:pt x="16616" y="18655"/>
                </a:cubicBezTo>
                <a:cubicBezTo>
                  <a:pt x="16747" y="19075"/>
                  <a:pt x="16747" y="19356"/>
                  <a:pt x="16484" y="19777"/>
                </a:cubicBezTo>
                <a:cubicBezTo>
                  <a:pt x="16352" y="20057"/>
                  <a:pt x="15957" y="20197"/>
                  <a:pt x="15562" y="20197"/>
                </a:cubicBezTo>
                <a:cubicBezTo>
                  <a:pt x="15298" y="20197"/>
                  <a:pt x="15035" y="20197"/>
                  <a:pt x="14903" y="20057"/>
                </a:cubicBezTo>
                <a:cubicBezTo>
                  <a:pt x="11611" y="17532"/>
                  <a:pt x="11611" y="17532"/>
                  <a:pt x="11611" y="17532"/>
                </a:cubicBezTo>
                <a:cubicBezTo>
                  <a:pt x="11347" y="17252"/>
                  <a:pt x="10952" y="17112"/>
                  <a:pt x="10557" y="17112"/>
                </a:cubicBezTo>
                <a:cubicBezTo>
                  <a:pt x="10162" y="17112"/>
                  <a:pt x="9767" y="17252"/>
                  <a:pt x="9503" y="17532"/>
                </a:cubicBezTo>
                <a:cubicBezTo>
                  <a:pt x="6211" y="20057"/>
                  <a:pt x="6211" y="20057"/>
                  <a:pt x="6211" y="20057"/>
                </a:cubicBezTo>
                <a:cubicBezTo>
                  <a:pt x="6079" y="20197"/>
                  <a:pt x="5816" y="20197"/>
                  <a:pt x="5552" y="20197"/>
                </a:cubicBezTo>
                <a:cubicBezTo>
                  <a:pt x="5552" y="20197"/>
                  <a:pt x="5552" y="20197"/>
                  <a:pt x="5552" y="20197"/>
                </a:cubicBezTo>
                <a:cubicBezTo>
                  <a:pt x="5552" y="20197"/>
                  <a:pt x="5552" y="20197"/>
                  <a:pt x="5552" y="20197"/>
                </a:cubicBezTo>
                <a:cubicBezTo>
                  <a:pt x="5157" y="20197"/>
                  <a:pt x="4762" y="20057"/>
                  <a:pt x="4630" y="19777"/>
                </a:cubicBezTo>
                <a:cubicBezTo>
                  <a:pt x="4367" y="19356"/>
                  <a:pt x="4367" y="19075"/>
                  <a:pt x="4498" y="18655"/>
                </a:cubicBezTo>
                <a:cubicBezTo>
                  <a:pt x="5684" y="14587"/>
                  <a:pt x="5684" y="14587"/>
                  <a:pt x="5684" y="14587"/>
                </a:cubicBezTo>
                <a:cubicBezTo>
                  <a:pt x="5947" y="13745"/>
                  <a:pt x="5684" y="12904"/>
                  <a:pt x="5025" y="12343"/>
                </a:cubicBezTo>
                <a:cubicBezTo>
                  <a:pt x="1733" y="9818"/>
                  <a:pt x="1733" y="9818"/>
                  <a:pt x="1733" y="9818"/>
                </a:cubicBezTo>
                <a:cubicBezTo>
                  <a:pt x="1337" y="9538"/>
                  <a:pt x="1206" y="8977"/>
                  <a:pt x="1337" y="8416"/>
                </a:cubicBezTo>
                <a:cubicBezTo>
                  <a:pt x="1469" y="7995"/>
                  <a:pt x="1864" y="7574"/>
                  <a:pt x="2391" y="7574"/>
                </a:cubicBezTo>
                <a:cubicBezTo>
                  <a:pt x="6474" y="7574"/>
                  <a:pt x="6474" y="7574"/>
                  <a:pt x="6474" y="7574"/>
                </a:cubicBezTo>
                <a:cubicBezTo>
                  <a:pt x="7264" y="7574"/>
                  <a:pt x="7923" y="7013"/>
                  <a:pt x="8186" y="6171"/>
                </a:cubicBezTo>
                <a:cubicBezTo>
                  <a:pt x="9503" y="2104"/>
                  <a:pt x="9503" y="2104"/>
                  <a:pt x="9503" y="2104"/>
                </a:cubicBezTo>
                <a:cubicBezTo>
                  <a:pt x="9635" y="1683"/>
                  <a:pt x="10030" y="1262"/>
                  <a:pt x="10557" y="1262"/>
                </a:cubicBezTo>
                <a:cubicBezTo>
                  <a:pt x="11084" y="1262"/>
                  <a:pt x="11479" y="1683"/>
                  <a:pt x="11611" y="2104"/>
                </a:cubicBezTo>
                <a:cubicBezTo>
                  <a:pt x="12928" y="6171"/>
                  <a:pt x="12928" y="6171"/>
                  <a:pt x="12928" y="6171"/>
                </a:cubicBezTo>
                <a:cubicBezTo>
                  <a:pt x="13191" y="7013"/>
                  <a:pt x="13850" y="7574"/>
                  <a:pt x="14640" y="7574"/>
                </a:cubicBezTo>
                <a:cubicBezTo>
                  <a:pt x="18723" y="7574"/>
                  <a:pt x="18723" y="7574"/>
                  <a:pt x="18723" y="7574"/>
                </a:cubicBezTo>
                <a:cubicBezTo>
                  <a:pt x="19250" y="7574"/>
                  <a:pt x="19645" y="7995"/>
                  <a:pt x="19777" y="8416"/>
                </a:cubicBezTo>
                <a:cubicBezTo>
                  <a:pt x="19908" y="8977"/>
                  <a:pt x="19777" y="9538"/>
                  <a:pt x="19381" y="981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90" name="Freeform 23"/>
          <p:cNvSpPr/>
          <p:nvPr/>
        </p:nvSpPr>
        <p:spPr>
          <a:xfrm>
            <a:off x="7874000" y="4549776"/>
            <a:ext cx="1079500" cy="946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30" y="16472"/>
                </a:moveTo>
                <a:cubicBezTo>
                  <a:pt x="17280" y="12587"/>
                  <a:pt x="17280" y="12587"/>
                  <a:pt x="17280" y="12587"/>
                </a:cubicBezTo>
                <a:cubicBezTo>
                  <a:pt x="17145" y="12432"/>
                  <a:pt x="16875" y="12432"/>
                  <a:pt x="16605" y="12432"/>
                </a:cubicBezTo>
                <a:cubicBezTo>
                  <a:pt x="16470" y="12587"/>
                  <a:pt x="16335" y="12898"/>
                  <a:pt x="16335" y="13209"/>
                </a:cubicBezTo>
                <a:cubicBezTo>
                  <a:pt x="16335" y="14763"/>
                  <a:pt x="16335" y="14763"/>
                  <a:pt x="16335" y="14763"/>
                </a:cubicBezTo>
                <a:cubicBezTo>
                  <a:pt x="14175" y="14763"/>
                  <a:pt x="14175" y="14763"/>
                  <a:pt x="14175" y="14763"/>
                </a:cubicBezTo>
                <a:cubicBezTo>
                  <a:pt x="12285" y="14763"/>
                  <a:pt x="10800" y="12898"/>
                  <a:pt x="10800" y="10878"/>
                </a:cubicBezTo>
                <a:cubicBezTo>
                  <a:pt x="10800" y="8702"/>
                  <a:pt x="12285" y="6837"/>
                  <a:pt x="14175" y="6837"/>
                </a:cubicBezTo>
                <a:cubicBezTo>
                  <a:pt x="16335" y="6837"/>
                  <a:pt x="16335" y="6837"/>
                  <a:pt x="16335" y="6837"/>
                </a:cubicBezTo>
                <a:cubicBezTo>
                  <a:pt x="16335" y="8547"/>
                  <a:pt x="16335" y="8547"/>
                  <a:pt x="16335" y="8547"/>
                </a:cubicBezTo>
                <a:cubicBezTo>
                  <a:pt x="16335" y="8858"/>
                  <a:pt x="16470" y="9013"/>
                  <a:pt x="16605" y="9168"/>
                </a:cubicBezTo>
                <a:cubicBezTo>
                  <a:pt x="16875" y="9324"/>
                  <a:pt x="17145" y="9168"/>
                  <a:pt x="17280" y="9013"/>
                </a:cubicBezTo>
                <a:cubicBezTo>
                  <a:pt x="21330" y="5128"/>
                  <a:pt x="21330" y="5128"/>
                  <a:pt x="21330" y="5128"/>
                </a:cubicBezTo>
                <a:cubicBezTo>
                  <a:pt x="21465" y="4973"/>
                  <a:pt x="21600" y="4817"/>
                  <a:pt x="21600" y="4662"/>
                </a:cubicBezTo>
                <a:cubicBezTo>
                  <a:pt x="21600" y="4351"/>
                  <a:pt x="21465" y="4196"/>
                  <a:pt x="21330" y="4040"/>
                </a:cubicBezTo>
                <a:cubicBezTo>
                  <a:pt x="17280" y="155"/>
                  <a:pt x="17280" y="155"/>
                  <a:pt x="17280" y="155"/>
                </a:cubicBezTo>
                <a:cubicBezTo>
                  <a:pt x="17145" y="0"/>
                  <a:pt x="16875" y="0"/>
                  <a:pt x="16605" y="0"/>
                </a:cubicBezTo>
                <a:cubicBezTo>
                  <a:pt x="16470" y="155"/>
                  <a:pt x="16335" y="466"/>
                  <a:pt x="16335" y="777"/>
                </a:cubicBezTo>
                <a:cubicBezTo>
                  <a:pt x="16335" y="2331"/>
                  <a:pt x="16335" y="2331"/>
                  <a:pt x="16335" y="2331"/>
                </a:cubicBezTo>
                <a:cubicBezTo>
                  <a:pt x="14175" y="2331"/>
                  <a:pt x="14175" y="2331"/>
                  <a:pt x="14175" y="2331"/>
                </a:cubicBezTo>
                <a:cubicBezTo>
                  <a:pt x="12150" y="2331"/>
                  <a:pt x="10125" y="3263"/>
                  <a:pt x="8775" y="4973"/>
                </a:cubicBezTo>
                <a:cubicBezTo>
                  <a:pt x="7425" y="3263"/>
                  <a:pt x="5400" y="2331"/>
                  <a:pt x="3375" y="2331"/>
                </a:cubicBezTo>
                <a:cubicBezTo>
                  <a:pt x="2025" y="2331"/>
                  <a:pt x="2025" y="2331"/>
                  <a:pt x="2025" y="2331"/>
                </a:cubicBezTo>
                <a:cubicBezTo>
                  <a:pt x="945" y="2331"/>
                  <a:pt x="0" y="3419"/>
                  <a:pt x="0" y="4662"/>
                </a:cubicBezTo>
                <a:cubicBezTo>
                  <a:pt x="0" y="5905"/>
                  <a:pt x="945" y="6837"/>
                  <a:pt x="2025" y="6837"/>
                </a:cubicBezTo>
                <a:cubicBezTo>
                  <a:pt x="3375" y="6837"/>
                  <a:pt x="3375" y="6837"/>
                  <a:pt x="3375" y="6837"/>
                </a:cubicBezTo>
                <a:cubicBezTo>
                  <a:pt x="5265" y="6837"/>
                  <a:pt x="6750" y="8702"/>
                  <a:pt x="6750" y="10878"/>
                </a:cubicBezTo>
                <a:cubicBezTo>
                  <a:pt x="6750" y="13053"/>
                  <a:pt x="5265" y="14763"/>
                  <a:pt x="3375" y="14763"/>
                </a:cubicBezTo>
                <a:cubicBezTo>
                  <a:pt x="2025" y="14763"/>
                  <a:pt x="2025" y="14763"/>
                  <a:pt x="2025" y="14763"/>
                </a:cubicBezTo>
                <a:cubicBezTo>
                  <a:pt x="945" y="14763"/>
                  <a:pt x="0" y="15850"/>
                  <a:pt x="0" y="17094"/>
                </a:cubicBezTo>
                <a:cubicBezTo>
                  <a:pt x="0" y="18337"/>
                  <a:pt x="945" y="19269"/>
                  <a:pt x="2025" y="19269"/>
                </a:cubicBezTo>
                <a:cubicBezTo>
                  <a:pt x="3375" y="19269"/>
                  <a:pt x="3375" y="19269"/>
                  <a:pt x="3375" y="19269"/>
                </a:cubicBezTo>
                <a:cubicBezTo>
                  <a:pt x="5400" y="19269"/>
                  <a:pt x="7425" y="18337"/>
                  <a:pt x="8775" y="16627"/>
                </a:cubicBezTo>
                <a:cubicBezTo>
                  <a:pt x="10125" y="18337"/>
                  <a:pt x="12150" y="19269"/>
                  <a:pt x="14175" y="19269"/>
                </a:cubicBezTo>
                <a:cubicBezTo>
                  <a:pt x="16335" y="19269"/>
                  <a:pt x="16335" y="19269"/>
                  <a:pt x="16335" y="19269"/>
                </a:cubicBezTo>
                <a:cubicBezTo>
                  <a:pt x="16335" y="20978"/>
                  <a:pt x="16335" y="20978"/>
                  <a:pt x="16335" y="20978"/>
                </a:cubicBezTo>
                <a:cubicBezTo>
                  <a:pt x="16335" y="21289"/>
                  <a:pt x="16470" y="21445"/>
                  <a:pt x="16605" y="21600"/>
                </a:cubicBezTo>
                <a:cubicBezTo>
                  <a:pt x="16740" y="21600"/>
                  <a:pt x="16875" y="21600"/>
                  <a:pt x="16875" y="21600"/>
                </a:cubicBezTo>
                <a:cubicBezTo>
                  <a:pt x="17010" y="21600"/>
                  <a:pt x="17145" y="21600"/>
                  <a:pt x="17280" y="21445"/>
                </a:cubicBezTo>
                <a:cubicBezTo>
                  <a:pt x="21330" y="17560"/>
                  <a:pt x="21330" y="17560"/>
                  <a:pt x="21330" y="17560"/>
                </a:cubicBezTo>
                <a:cubicBezTo>
                  <a:pt x="21465" y="17404"/>
                  <a:pt x="21600" y="17249"/>
                  <a:pt x="21600" y="17094"/>
                </a:cubicBezTo>
                <a:cubicBezTo>
                  <a:pt x="21600" y="16783"/>
                  <a:pt x="21465" y="16627"/>
                  <a:pt x="21330" y="16472"/>
                </a:cubicBezTo>
                <a:close/>
                <a:moveTo>
                  <a:pt x="14175" y="3729"/>
                </a:moveTo>
                <a:cubicBezTo>
                  <a:pt x="16875" y="3729"/>
                  <a:pt x="16875" y="3729"/>
                  <a:pt x="16875" y="3729"/>
                </a:cubicBezTo>
                <a:cubicBezTo>
                  <a:pt x="17280" y="3729"/>
                  <a:pt x="17550" y="3419"/>
                  <a:pt x="17550" y="3108"/>
                </a:cubicBezTo>
                <a:cubicBezTo>
                  <a:pt x="17550" y="2331"/>
                  <a:pt x="17550" y="2331"/>
                  <a:pt x="17550" y="2331"/>
                </a:cubicBezTo>
                <a:cubicBezTo>
                  <a:pt x="19980" y="4662"/>
                  <a:pt x="19980" y="4662"/>
                  <a:pt x="19980" y="4662"/>
                </a:cubicBezTo>
                <a:cubicBezTo>
                  <a:pt x="17550" y="6993"/>
                  <a:pt x="17550" y="6993"/>
                  <a:pt x="17550" y="6993"/>
                </a:cubicBezTo>
                <a:cubicBezTo>
                  <a:pt x="17550" y="6216"/>
                  <a:pt x="17550" y="6216"/>
                  <a:pt x="17550" y="6216"/>
                </a:cubicBezTo>
                <a:cubicBezTo>
                  <a:pt x="17550" y="5750"/>
                  <a:pt x="17280" y="5439"/>
                  <a:pt x="16875" y="5439"/>
                </a:cubicBezTo>
                <a:cubicBezTo>
                  <a:pt x="14175" y="5439"/>
                  <a:pt x="14175" y="5439"/>
                  <a:pt x="14175" y="5439"/>
                </a:cubicBezTo>
                <a:cubicBezTo>
                  <a:pt x="12960" y="5439"/>
                  <a:pt x="11745" y="6060"/>
                  <a:pt x="10935" y="6993"/>
                </a:cubicBezTo>
                <a:cubicBezTo>
                  <a:pt x="10665" y="7304"/>
                  <a:pt x="10530" y="7614"/>
                  <a:pt x="10260" y="7770"/>
                </a:cubicBezTo>
                <a:cubicBezTo>
                  <a:pt x="10260" y="7770"/>
                  <a:pt x="10260" y="7770"/>
                  <a:pt x="10260" y="7770"/>
                </a:cubicBezTo>
                <a:cubicBezTo>
                  <a:pt x="10260" y="7770"/>
                  <a:pt x="10260" y="7770"/>
                  <a:pt x="10260" y="7614"/>
                </a:cubicBezTo>
                <a:cubicBezTo>
                  <a:pt x="10260" y="7614"/>
                  <a:pt x="10260" y="7614"/>
                  <a:pt x="10260" y="7614"/>
                </a:cubicBezTo>
                <a:cubicBezTo>
                  <a:pt x="10260" y="7614"/>
                  <a:pt x="10125" y="7459"/>
                  <a:pt x="10125" y="7459"/>
                </a:cubicBezTo>
                <a:cubicBezTo>
                  <a:pt x="10125" y="7459"/>
                  <a:pt x="10125" y="7459"/>
                  <a:pt x="10125" y="7459"/>
                </a:cubicBezTo>
                <a:cubicBezTo>
                  <a:pt x="10125" y="7304"/>
                  <a:pt x="10125" y="7304"/>
                  <a:pt x="10125" y="7148"/>
                </a:cubicBezTo>
                <a:cubicBezTo>
                  <a:pt x="10125" y="7148"/>
                  <a:pt x="10125" y="7148"/>
                  <a:pt x="10125" y="7148"/>
                </a:cubicBezTo>
                <a:cubicBezTo>
                  <a:pt x="9990" y="7148"/>
                  <a:pt x="9990" y="6993"/>
                  <a:pt x="9990" y="6993"/>
                </a:cubicBezTo>
                <a:cubicBezTo>
                  <a:pt x="9990" y="6993"/>
                  <a:pt x="9990" y="6993"/>
                  <a:pt x="9990" y="6993"/>
                </a:cubicBezTo>
                <a:cubicBezTo>
                  <a:pt x="9990" y="6993"/>
                  <a:pt x="9855" y="6837"/>
                  <a:pt x="9855" y="6837"/>
                </a:cubicBezTo>
                <a:cubicBezTo>
                  <a:pt x="9855" y="6837"/>
                  <a:pt x="9855" y="6837"/>
                  <a:pt x="9855" y="6837"/>
                </a:cubicBezTo>
                <a:cubicBezTo>
                  <a:pt x="9855" y="6682"/>
                  <a:pt x="9720" y="6527"/>
                  <a:pt x="9720" y="6371"/>
                </a:cubicBezTo>
                <a:cubicBezTo>
                  <a:pt x="9720" y="6371"/>
                  <a:pt x="9720" y="6371"/>
                  <a:pt x="9720" y="6371"/>
                </a:cubicBezTo>
                <a:cubicBezTo>
                  <a:pt x="9585" y="6371"/>
                  <a:pt x="9585" y="6216"/>
                  <a:pt x="9585" y="6216"/>
                </a:cubicBezTo>
                <a:cubicBezTo>
                  <a:pt x="9585" y="6216"/>
                  <a:pt x="9585" y="6216"/>
                  <a:pt x="9585" y="6216"/>
                </a:cubicBezTo>
                <a:cubicBezTo>
                  <a:pt x="10665" y="4662"/>
                  <a:pt x="12420" y="3729"/>
                  <a:pt x="14175" y="3729"/>
                </a:cubicBezTo>
                <a:close/>
                <a:moveTo>
                  <a:pt x="3375" y="17871"/>
                </a:moveTo>
                <a:cubicBezTo>
                  <a:pt x="2025" y="17871"/>
                  <a:pt x="2025" y="17871"/>
                  <a:pt x="2025" y="17871"/>
                </a:cubicBezTo>
                <a:cubicBezTo>
                  <a:pt x="1620" y="17871"/>
                  <a:pt x="1215" y="17560"/>
                  <a:pt x="1215" y="17094"/>
                </a:cubicBezTo>
                <a:cubicBezTo>
                  <a:pt x="1215" y="16627"/>
                  <a:pt x="1620" y="16161"/>
                  <a:pt x="2025" y="16161"/>
                </a:cubicBezTo>
                <a:cubicBezTo>
                  <a:pt x="3375" y="16161"/>
                  <a:pt x="3375" y="16161"/>
                  <a:pt x="3375" y="16161"/>
                </a:cubicBezTo>
                <a:cubicBezTo>
                  <a:pt x="4995" y="16161"/>
                  <a:pt x="6480" y="15229"/>
                  <a:pt x="7290" y="13830"/>
                </a:cubicBezTo>
                <a:cubicBezTo>
                  <a:pt x="7290" y="13830"/>
                  <a:pt x="7290" y="13830"/>
                  <a:pt x="7290" y="13830"/>
                </a:cubicBezTo>
                <a:cubicBezTo>
                  <a:pt x="7290" y="13830"/>
                  <a:pt x="7290" y="13986"/>
                  <a:pt x="7290" y="13986"/>
                </a:cubicBezTo>
                <a:cubicBezTo>
                  <a:pt x="7290" y="13986"/>
                  <a:pt x="7290" y="13986"/>
                  <a:pt x="7290" y="13986"/>
                </a:cubicBezTo>
                <a:cubicBezTo>
                  <a:pt x="7425" y="14141"/>
                  <a:pt x="7425" y="14141"/>
                  <a:pt x="7425" y="14296"/>
                </a:cubicBezTo>
                <a:cubicBezTo>
                  <a:pt x="7425" y="14296"/>
                  <a:pt x="7425" y="14296"/>
                  <a:pt x="7425" y="14296"/>
                </a:cubicBezTo>
                <a:cubicBezTo>
                  <a:pt x="7425" y="14452"/>
                  <a:pt x="7560" y="14607"/>
                  <a:pt x="7560" y="14607"/>
                </a:cubicBezTo>
                <a:cubicBezTo>
                  <a:pt x="7560" y="14607"/>
                  <a:pt x="7560" y="14607"/>
                  <a:pt x="7560" y="14607"/>
                </a:cubicBezTo>
                <a:cubicBezTo>
                  <a:pt x="7560" y="14763"/>
                  <a:pt x="7695" y="14763"/>
                  <a:pt x="7695" y="14918"/>
                </a:cubicBezTo>
                <a:cubicBezTo>
                  <a:pt x="7695" y="14918"/>
                  <a:pt x="7695" y="14918"/>
                  <a:pt x="7695" y="14918"/>
                </a:cubicBezTo>
                <a:cubicBezTo>
                  <a:pt x="7695" y="15073"/>
                  <a:pt x="7830" y="15073"/>
                  <a:pt x="7830" y="15229"/>
                </a:cubicBezTo>
                <a:cubicBezTo>
                  <a:pt x="7830" y="15229"/>
                  <a:pt x="7830" y="15229"/>
                  <a:pt x="7830" y="15229"/>
                </a:cubicBezTo>
                <a:cubicBezTo>
                  <a:pt x="7965" y="15384"/>
                  <a:pt x="7965" y="15384"/>
                  <a:pt x="7965" y="15384"/>
                </a:cubicBezTo>
                <a:cubicBezTo>
                  <a:pt x="7965" y="15384"/>
                  <a:pt x="7965" y="15384"/>
                  <a:pt x="7965" y="15384"/>
                </a:cubicBezTo>
                <a:cubicBezTo>
                  <a:pt x="6885" y="16938"/>
                  <a:pt x="5130" y="17871"/>
                  <a:pt x="3375" y="17871"/>
                </a:cubicBezTo>
                <a:close/>
                <a:moveTo>
                  <a:pt x="17550" y="19424"/>
                </a:moveTo>
                <a:cubicBezTo>
                  <a:pt x="17550" y="18647"/>
                  <a:pt x="17550" y="18647"/>
                  <a:pt x="17550" y="18647"/>
                </a:cubicBezTo>
                <a:cubicBezTo>
                  <a:pt x="17550" y="18181"/>
                  <a:pt x="17280" y="17871"/>
                  <a:pt x="16875" y="17871"/>
                </a:cubicBezTo>
                <a:cubicBezTo>
                  <a:pt x="14175" y="17871"/>
                  <a:pt x="14175" y="17871"/>
                  <a:pt x="14175" y="17871"/>
                </a:cubicBezTo>
                <a:cubicBezTo>
                  <a:pt x="12285" y="17871"/>
                  <a:pt x="10395" y="16783"/>
                  <a:pt x="9315" y="15073"/>
                </a:cubicBezTo>
                <a:cubicBezTo>
                  <a:pt x="8505" y="13830"/>
                  <a:pt x="8100" y="12432"/>
                  <a:pt x="8100" y="10878"/>
                </a:cubicBezTo>
                <a:cubicBezTo>
                  <a:pt x="8100" y="7925"/>
                  <a:pt x="5940" y="5439"/>
                  <a:pt x="3375" y="5439"/>
                </a:cubicBezTo>
                <a:cubicBezTo>
                  <a:pt x="2025" y="5439"/>
                  <a:pt x="2025" y="5439"/>
                  <a:pt x="2025" y="5439"/>
                </a:cubicBezTo>
                <a:cubicBezTo>
                  <a:pt x="1620" y="5439"/>
                  <a:pt x="1215" y="5128"/>
                  <a:pt x="1215" y="4662"/>
                </a:cubicBezTo>
                <a:cubicBezTo>
                  <a:pt x="1215" y="4196"/>
                  <a:pt x="1620" y="3729"/>
                  <a:pt x="2025" y="3729"/>
                </a:cubicBezTo>
                <a:cubicBezTo>
                  <a:pt x="3375" y="3729"/>
                  <a:pt x="3375" y="3729"/>
                  <a:pt x="3375" y="3729"/>
                </a:cubicBezTo>
                <a:cubicBezTo>
                  <a:pt x="5265" y="3729"/>
                  <a:pt x="7155" y="4817"/>
                  <a:pt x="8235" y="6682"/>
                </a:cubicBezTo>
                <a:cubicBezTo>
                  <a:pt x="9045" y="7770"/>
                  <a:pt x="9450" y="9324"/>
                  <a:pt x="9450" y="10878"/>
                </a:cubicBezTo>
                <a:cubicBezTo>
                  <a:pt x="9450" y="12276"/>
                  <a:pt x="9990" y="13675"/>
                  <a:pt x="10935" y="14607"/>
                </a:cubicBezTo>
                <a:cubicBezTo>
                  <a:pt x="11745" y="15695"/>
                  <a:pt x="12960" y="16161"/>
                  <a:pt x="14175" y="16161"/>
                </a:cubicBezTo>
                <a:cubicBezTo>
                  <a:pt x="16875" y="16161"/>
                  <a:pt x="16875" y="16161"/>
                  <a:pt x="16875" y="16161"/>
                </a:cubicBezTo>
                <a:cubicBezTo>
                  <a:pt x="17280" y="16161"/>
                  <a:pt x="17550" y="15850"/>
                  <a:pt x="17550" y="15540"/>
                </a:cubicBezTo>
                <a:cubicBezTo>
                  <a:pt x="17550" y="14763"/>
                  <a:pt x="17550" y="14763"/>
                  <a:pt x="17550" y="14763"/>
                </a:cubicBezTo>
                <a:cubicBezTo>
                  <a:pt x="19980" y="17094"/>
                  <a:pt x="19980" y="17094"/>
                  <a:pt x="19980" y="17094"/>
                </a:cubicBezTo>
                <a:lnTo>
                  <a:pt x="17550" y="19424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91" name="Freeform 24"/>
          <p:cNvSpPr/>
          <p:nvPr/>
        </p:nvSpPr>
        <p:spPr>
          <a:xfrm>
            <a:off x="7874000" y="5718176"/>
            <a:ext cx="1079500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2700"/>
                </a:moveTo>
                <a:cubicBezTo>
                  <a:pt x="18900" y="2700"/>
                  <a:pt x="18900" y="2700"/>
                  <a:pt x="18900" y="2700"/>
                </a:cubicBezTo>
                <a:cubicBezTo>
                  <a:pt x="18900" y="675"/>
                  <a:pt x="18900" y="675"/>
                  <a:pt x="18900" y="675"/>
                </a:cubicBezTo>
                <a:cubicBezTo>
                  <a:pt x="18900" y="270"/>
                  <a:pt x="18630" y="0"/>
                  <a:pt x="18225" y="0"/>
                </a:cubicBezTo>
                <a:cubicBezTo>
                  <a:pt x="3375" y="0"/>
                  <a:pt x="3375" y="0"/>
                  <a:pt x="3375" y="0"/>
                </a:cubicBezTo>
                <a:cubicBezTo>
                  <a:pt x="2970" y="0"/>
                  <a:pt x="2700" y="270"/>
                  <a:pt x="2700" y="675"/>
                </a:cubicBezTo>
                <a:cubicBezTo>
                  <a:pt x="2700" y="2700"/>
                  <a:pt x="2700" y="2700"/>
                  <a:pt x="2700" y="2700"/>
                </a:cubicBezTo>
                <a:cubicBezTo>
                  <a:pt x="675" y="2700"/>
                  <a:pt x="675" y="2700"/>
                  <a:pt x="675" y="2700"/>
                </a:cubicBezTo>
                <a:cubicBezTo>
                  <a:pt x="270" y="2700"/>
                  <a:pt x="0" y="2970"/>
                  <a:pt x="0" y="3375"/>
                </a:cubicBezTo>
                <a:cubicBezTo>
                  <a:pt x="0" y="6750"/>
                  <a:pt x="0" y="6750"/>
                  <a:pt x="0" y="6750"/>
                </a:cubicBezTo>
                <a:cubicBezTo>
                  <a:pt x="0" y="8910"/>
                  <a:pt x="1755" y="10665"/>
                  <a:pt x="4050" y="10665"/>
                </a:cubicBezTo>
                <a:cubicBezTo>
                  <a:pt x="5535" y="10665"/>
                  <a:pt x="5535" y="10665"/>
                  <a:pt x="5535" y="10665"/>
                </a:cubicBezTo>
                <a:cubicBezTo>
                  <a:pt x="6480" y="11880"/>
                  <a:pt x="7560" y="12690"/>
                  <a:pt x="8775" y="13095"/>
                </a:cubicBezTo>
                <a:cubicBezTo>
                  <a:pt x="8775" y="16335"/>
                  <a:pt x="8775" y="16335"/>
                  <a:pt x="8775" y="16335"/>
                </a:cubicBezTo>
                <a:cubicBezTo>
                  <a:pt x="6075" y="16335"/>
                  <a:pt x="6075" y="16335"/>
                  <a:pt x="6075" y="16335"/>
                </a:cubicBezTo>
                <a:cubicBezTo>
                  <a:pt x="4995" y="16335"/>
                  <a:pt x="4050" y="17145"/>
                  <a:pt x="4050" y="18225"/>
                </a:cubicBezTo>
                <a:cubicBezTo>
                  <a:pt x="4050" y="20925"/>
                  <a:pt x="4050" y="20925"/>
                  <a:pt x="4050" y="20925"/>
                </a:cubicBezTo>
                <a:cubicBezTo>
                  <a:pt x="4050" y="21330"/>
                  <a:pt x="4320" y="21600"/>
                  <a:pt x="4725" y="21600"/>
                </a:cubicBezTo>
                <a:cubicBezTo>
                  <a:pt x="16875" y="21600"/>
                  <a:pt x="16875" y="21600"/>
                  <a:pt x="16875" y="21600"/>
                </a:cubicBezTo>
                <a:cubicBezTo>
                  <a:pt x="17280" y="21600"/>
                  <a:pt x="17550" y="21330"/>
                  <a:pt x="17550" y="20925"/>
                </a:cubicBezTo>
                <a:cubicBezTo>
                  <a:pt x="17550" y="18225"/>
                  <a:pt x="17550" y="18225"/>
                  <a:pt x="17550" y="18225"/>
                </a:cubicBezTo>
                <a:cubicBezTo>
                  <a:pt x="17550" y="17145"/>
                  <a:pt x="16605" y="16335"/>
                  <a:pt x="15525" y="16335"/>
                </a:cubicBezTo>
                <a:cubicBezTo>
                  <a:pt x="12825" y="16335"/>
                  <a:pt x="12825" y="16335"/>
                  <a:pt x="12825" y="16335"/>
                </a:cubicBezTo>
                <a:cubicBezTo>
                  <a:pt x="12825" y="13095"/>
                  <a:pt x="12825" y="13095"/>
                  <a:pt x="12825" y="13095"/>
                </a:cubicBezTo>
                <a:cubicBezTo>
                  <a:pt x="14040" y="12690"/>
                  <a:pt x="15120" y="11880"/>
                  <a:pt x="16065" y="10665"/>
                </a:cubicBezTo>
                <a:cubicBezTo>
                  <a:pt x="17550" y="10665"/>
                  <a:pt x="17550" y="10665"/>
                  <a:pt x="17550" y="10665"/>
                </a:cubicBezTo>
                <a:cubicBezTo>
                  <a:pt x="19845" y="10665"/>
                  <a:pt x="21600" y="8910"/>
                  <a:pt x="21600" y="6750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2970"/>
                  <a:pt x="21330" y="2700"/>
                  <a:pt x="20925" y="2700"/>
                </a:cubicBezTo>
                <a:close/>
                <a:moveTo>
                  <a:pt x="4050" y="1215"/>
                </a:moveTo>
                <a:cubicBezTo>
                  <a:pt x="17550" y="1215"/>
                  <a:pt x="17550" y="1215"/>
                  <a:pt x="17550" y="1215"/>
                </a:cubicBezTo>
                <a:cubicBezTo>
                  <a:pt x="17550" y="2700"/>
                  <a:pt x="17550" y="2700"/>
                  <a:pt x="17550" y="2700"/>
                </a:cubicBezTo>
                <a:cubicBezTo>
                  <a:pt x="14175" y="2700"/>
                  <a:pt x="14175" y="2700"/>
                  <a:pt x="14175" y="2700"/>
                </a:cubicBezTo>
                <a:cubicBezTo>
                  <a:pt x="4050" y="2700"/>
                  <a:pt x="4050" y="2700"/>
                  <a:pt x="4050" y="2700"/>
                </a:cubicBezTo>
                <a:lnTo>
                  <a:pt x="4050" y="1215"/>
                </a:lnTo>
                <a:close/>
                <a:moveTo>
                  <a:pt x="4050" y="9450"/>
                </a:moveTo>
                <a:cubicBezTo>
                  <a:pt x="2430" y="9450"/>
                  <a:pt x="1215" y="8235"/>
                  <a:pt x="1215" y="6750"/>
                </a:cubicBezTo>
                <a:cubicBezTo>
                  <a:pt x="1215" y="3915"/>
                  <a:pt x="1215" y="3915"/>
                  <a:pt x="1215" y="3915"/>
                </a:cubicBezTo>
                <a:cubicBezTo>
                  <a:pt x="2835" y="3915"/>
                  <a:pt x="2835" y="3915"/>
                  <a:pt x="2835" y="3915"/>
                </a:cubicBezTo>
                <a:cubicBezTo>
                  <a:pt x="3105" y="6075"/>
                  <a:pt x="3780" y="7965"/>
                  <a:pt x="4590" y="9450"/>
                </a:cubicBezTo>
                <a:lnTo>
                  <a:pt x="4050" y="9450"/>
                </a:lnTo>
                <a:close/>
                <a:moveTo>
                  <a:pt x="15525" y="17550"/>
                </a:moveTo>
                <a:cubicBezTo>
                  <a:pt x="15930" y="17550"/>
                  <a:pt x="16200" y="17820"/>
                  <a:pt x="16200" y="18225"/>
                </a:cubicBezTo>
                <a:cubicBezTo>
                  <a:pt x="16200" y="20385"/>
                  <a:pt x="16200" y="20385"/>
                  <a:pt x="16200" y="20385"/>
                </a:cubicBezTo>
                <a:cubicBezTo>
                  <a:pt x="5400" y="20385"/>
                  <a:pt x="5400" y="20385"/>
                  <a:pt x="5400" y="20385"/>
                </a:cubicBezTo>
                <a:cubicBezTo>
                  <a:pt x="5400" y="18225"/>
                  <a:pt x="5400" y="18225"/>
                  <a:pt x="5400" y="18225"/>
                </a:cubicBezTo>
                <a:cubicBezTo>
                  <a:pt x="5400" y="17820"/>
                  <a:pt x="5670" y="17550"/>
                  <a:pt x="6075" y="17550"/>
                </a:cubicBezTo>
                <a:lnTo>
                  <a:pt x="15525" y="17550"/>
                </a:lnTo>
                <a:close/>
                <a:moveTo>
                  <a:pt x="10125" y="16335"/>
                </a:moveTo>
                <a:cubicBezTo>
                  <a:pt x="10125" y="13365"/>
                  <a:pt x="10125" y="13365"/>
                  <a:pt x="10125" y="13365"/>
                </a:cubicBezTo>
                <a:cubicBezTo>
                  <a:pt x="10260" y="13365"/>
                  <a:pt x="10530" y="13365"/>
                  <a:pt x="10800" y="13365"/>
                </a:cubicBezTo>
                <a:cubicBezTo>
                  <a:pt x="11070" y="13365"/>
                  <a:pt x="11340" y="13365"/>
                  <a:pt x="11475" y="13365"/>
                </a:cubicBezTo>
                <a:cubicBezTo>
                  <a:pt x="11475" y="16335"/>
                  <a:pt x="11475" y="16335"/>
                  <a:pt x="11475" y="16335"/>
                </a:cubicBezTo>
                <a:lnTo>
                  <a:pt x="10125" y="16335"/>
                </a:lnTo>
                <a:close/>
                <a:moveTo>
                  <a:pt x="15390" y="9585"/>
                </a:moveTo>
                <a:cubicBezTo>
                  <a:pt x="15255" y="9585"/>
                  <a:pt x="15120" y="9720"/>
                  <a:pt x="15120" y="9855"/>
                </a:cubicBezTo>
                <a:cubicBezTo>
                  <a:pt x="13905" y="11340"/>
                  <a:pt x="12420" y="12150"/>
                  <a:pt x="10800" y="12150"/>
                </a:cubicBezTo>
                <a:cubicBezTo>
                  <a:pt x="9180" y="12150"/>
                  <a:pt x="7695" y="11340"/>
                  <a:pt x="6480" y="9855"/>
                </a:cubicBezTo>
                <a:cubicBezTo>
                  <a:pt x="6480" y="9720"/>
                  <a:pt x="6345" y="9585"/>
                  <a:pt x="6210" y="9585"/>
                </a:cubicBezTo>
                <a:cubicBezTo>
                  <a:pt x="5130" y="8100"/>
                  <a:pt x="4320" y="6075"/>
                  <a:pt x="4050" y="3915"/>
                </a:cubicBezTo>
                <a:cubicBezTo>
                  <a:pt x="14175" y="3915"/>
                  <a:pt x="14175" y="3915"/>
                  <a:pt x="14175" y="3915"/>
                </a:cubicBezTo>
                <a:cubicBezTo>
                  <a:pt x="17550" y="3915"/>
                  <a:pt x="17550" y="3915"/>
                  <a:pt x="17550" y="3915"/>
                </a:cubicBezTo>
                <a:cubicBezTo>
                  <a:pt x="17280" y="6075"/>
                  <a:pt x="16470" y="8100"/>
                  <a:pt x="15390" y="9585"/>
                </a:cubicBezTo>
                <a:close/>
                <a:moveTo>
                  <a:pt x="20385" y="6750"/>
                </a:moveTo>
                <a:cubicBezTo>
                  <a:pt x="20385" y="8235"/>
                  <a:pt x="19170" y="9450"/>
                  <a:pt x="17550" y="9450"/>
                </a:cubicBezTo>
                <a:cubicBezTo>
                  <a:pt x="17010" y="9450"/>
                  <a:pt x="17010" y="9450"/>
                  <a:pt x="17010" y="9450"/>
                </a:cubicBezTo>
                <a:cubicBezTo>
                  <a:pt x="17820" y="7965"/>
                  <a:pt x="18495" y="6075"/>
                  <a:pt x="18765" y="3915"/>
                </a:cubicBezTo>
                <a:cubicBezTo>
                  <a:pt x="20385" y="3915"/>
                  <a:pt x="20385" y="3915"/>
                  <a:pt x="20385" y="3915"/>
                </a:cubicBezTo>
                <a:lnTo>
                  <a:pt x="20385" y="67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92" name="Freeform 25"/>
          <p:cNvSpPr/>
          <p:nvPr/>
        </p:nvSpPr>
        <p:spPr>
          <a:xfrm>
            <a:off x="7875893" y="6997700"/>
            <a:ext cx="1077379" cy="958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62" h="21600" extrusionOk="0">
                <a:moveTo>
                  <a:pt x="20261" y="3370"/>
                </a:moveTo>
                <a:cubicBezTo>
                  <a:pt x="17495" y="1226"/>
                  <a:pt x="14071" y="0"/>
                  <a:pt x="10515" y="0"/>
                </a:cubicBezTo>
                <a:cubicBezTo>
                  <a:pt x="6959" y="0"/>
                  <a:pt x="3535" y="1226"/>
                  <a:pt x="769" y="3370"/>
                </a:cubicBezTo>
                <a:cubicBezTo>
                  <a:pt x="-22" y="4136"/>
                  <a:pt x="-285" y="5515"/>
                  <a:pt x="374" y="6434"/>
                </a:cubicBezTo>
                <a:cubicBezTo>
                  <a:pt x="900" y="7353"/>
                  <a:pt x="2086" y="7660"/>
                  <a:pt x="2876" y="7047"/>
                </a:cubicBezTo>
                <a:cubicBezTo>
                  <a:pt x="7354" y="3370"/>
                  <a:pt x="13676" y="3370"/>
                  <a:pt x="18154" y="7047"/>
                </a:cubicBezTo>
                <a:cubicBezTo>
                  <a:pt x="18417" y="7200"/>
                  <a:pt x="18813" y="7353"/>
                  <a:pt x="19208" y="7353"/>
                </a:cubicBezTo>
                <a:cubicBezTo>
                  <a:pt x="19866" y="7353"/>
                  <a:pt x="20393" y="7047"/>
                  <a:pt x="20788" y="6434"/>
                </a:cubicBezTo>
                <a:cubicBezTo>
                  <a:pt x="21315" y="5515"/>
                  <a:pt x="21052" y="4136"/>
                  <a:pt x="20261" y="3370"/>
                </a:cubicBezTo>
                <a:close/>
                <a:moveTo>
                  <a:pt x="19735" y="5668"/>
                </a:moveTo>
                <a:cubicBezTo>
                  <a:pt x="19603" y="5821"/>
                  <a:pt x="19339" y="5974"/>
                  <a:pt x="19208" y="5974"/>
                </a:cubicBezTo>
                <a:cubicBezTo>
                  <a:pt x="19076" y="5974"/>
                  <a:pt x="18944" y="5821"/>
                  <a:pt x="18813" y="5821"/>
                </a:cubicBezTo>
                <a:cubicBezTo>
                  <a:pt x="16442" y="3983"/>
                  <a:pt x="13544" y="2911"/>
                  <a:pt x="10515" y="2911"/>
                </a:cubicBezTo>
                <a:cubicBezTo>
                  <a:pt x="7486" y="2911"/>
                  <a:pt x="4588" y="3983"/>
                  <a:pt x="2217" y="5821"/>
                </a:cubicBezTo>
                <a:cubicBezTo>
                  <a:pt x="1954" y="5974"/>
                  <a:pt x="1559" y="5974"/>
                  <a:pt x="1295" y="5668"/>
                </a:cubicBezTo>
                <a:cubicBezTo>
                  <a:pt x="1164" y="5362"/>
                  <a:pt x="1164" y="4902"/>
                  <a:pt x="1427" y="4596"/>
                </a:cubicBezTo>
                <a:cubicBezTo>
                  <a:pt x="6695" y="460"/>
                  <a:pt x="14335" y="460"/>
                  <a:pt x="19603" y="4596"/>
                </a:cubicBezTo>
                <a:cubicBezTo>
                  <a:pt x="19866" y="4902"/>
                  <a:pt x="19866" y="5362"/>
                  <a:pt x="19735" y="5668"/>
                </a:cubicBezTo>
                <a:close/>
                <a:moveTo>
                  <a:pt x="17495" y="8119"/>
                </a:moveTo>
                <a:cubicBezTo>
                  <a:pt x="15520" y="6587"/>
                  <a:pt x="13017" y="5821"/>
                  <a:pt x="10515" y="5821"/>
                </a:cubicBezTo>
                <a:cubicBezTo>
                  <a:pt x="8013" y="5821"/>
                  <a:pt x="5510" y="6587"/>
                  <a:pt x="3535" y="8119"/>
                </a:cubicBezTo>
                <a:cubicBezTo>
                  <a:pt x="2744" y="8885"/>
                  <a:pt x="2481" y="10111"/>
                  <a:pt x="3139" y="11183"/>
                </a:cubicBezTo>
                <a:cubicBezTo>
                  <a:pt x="3535" y="11796"/>
                  <a:pt x="4061" y="12102"/>
                  <a:pt x="4588" y="12102"/>
                </a:cubicBezTo>
                <a:cubicBezTo>
                  <a:pt x="4983" y="12102"/>
                  <a:pt x="5378" y="11949"/>
                  <a:pt x="5642" y="11643"/>
                </a:cubicBezTo>
                <a:cubicBezTo>
                  <a:pt x="8408" y="9498"/>
                  <a:pt x="12622" y="9498"/>
                  <a:pt x="15388" y="11643"/>
                </a:cubicBezTo>
                <a:cubicBezTo>
                  <a:pt x="15652" y="11949"/>
                  <a:pt x="16047" y="12102"/>
                  <a:pt x="16442" y="12102"/>
                </a:cubicBezTo>
                <a:cubicBezTo>
                  <a:pt x="16969" y="12102"/>
                  <a:pt x="17627" y="11796"/>
                  <a:pt x="17891" y="11183"/>
                </a:cubicBezTo>
                <a:cubicBezTo>
                  <a:pt x="18549" y="10111"/>
                  <a:pt x="18286" y="8885"/>
                  <a:pt x="17495" y="8119"/>
                </a:cubicBezTo>
                <a:close/>
                <a:moveTo>
                  <a:pt x="16837" y="10417"/>
                </a:moveTo>
                <a:cubicBezTo>
                  <a:pt x="16837" y="10570"/>
                  <a:pt x="16574" y="10723"/>
                  <a:pt x="16442" y="10723"/>
                </a:cubicBezTo>
                <a:cubicBezTo>
                  <a:pt x="16310" y="10723"/>
                  <a:pt x="16178" y="10570"/>
                  <a:pt x="16047" y="10570"/>
                </a:cubicBezTo>
                <a:cubicBezTo>
                  <a:pt x="14466" y="9345"/>
                  <a:pt x="12491" y="8579"/>
                  <a:pt x="10515" y="8579"/>
                </a:cubicBezTo>
                <a:cubicBezTo>
                  <a:pt x="8539" y="8579"/>
                  <a:pt x="6564" y="9345"/>
                  <a:pt x="4983" y="10570"/>
                </a:cubicBezTo>
                <a:cubicBezTo>
                  <a:pt x="4720" y="10723"/>
                  <a:pt x="4325" y="10723"/>
                  <a:pt x="4193" y="10417"/>
                </a:cubicBezTo>
                <a:cubicBezTo>
                  <a:pt x="3930" y="9957"/>
                  <a:pt x="4061" y="9498"/>
                  <a:pt x="4325" y="9345"/>
                </a:cubicBezTo>
                <a:cubicBezTo>
                  <a:pt x="7881" y="6434"/>
                  <a:pt x="13149" y="6434"/>
                  <a:pt x="16705" y="9345"/>
                </a:cubicBezTo>
                <a:cubicBezTo>
                  <a:pt x="16969" y="9498"/>
                  <a:pt x="17100" y="9957"/>
                  <a:pt x="16837" y="10417"/>
                </a:cubicBezTo>
                <a:close/>
                <a:moveTo>
                  <a:pt x="14598" y="12868"/>
                </a:moveTo>
                <a:cubicBezTo>
                  <a:pt x="13544" y="11949"/>
                  <a:pt x="12095" y="11489"/>
                  <a:pt x="10515" y="11489"/>
                </a:cubicBezTo>
                <a:cubicBezTo>
                  <a:pt x="8935" y="11489"/>
                  <a:pt x="7486" y="11949"/>
                  <a:pt x="6432" y="12868"/>
                </a:cubicBezTo>
                <a:cubicBezTo>
                  <a:pt x="5510" y="13634"/>
                  <a:pt x="5378" y="14860"/>
                  <a:pt x="5905" y="15932"/>
                </a:cubicBezTo>
                <a:cubicBezTo>
                  <a:pt x="6564" y="16851"/>
                  <a:pt x="7617" y="17157"/>
                  <a:pt x="8539" y="16391"/>
                </a:cubicBezTo>
                <a:cubicBezTo>
                  <a:pt x="9593" y="15626"/>
                  <a:pt x="11437" y="15626"/>
                  <a:pt x="12491" y="16391"/>
                </a:cubicBezTo>
                <a:cubicBezTo>
                  <a:pt x="12886" y="16698"/>
                  <a:pt x="13149" y="16851"/>
                  <a:pt x="13544" y="16851"/>
                </a:cubicBezTo>
                <a:cubicBezTo>
                  <a:pt x="14203" y="16851"/>
                  <a:pt x="14730" y="16545"/>
                  <a:pt x="15125" y="15932"/>
                </a:cubicBezTo>
                <a:cubicBezTo>
                  <a:pt x="15652" y="14860"/>
                  <a:pt x="15520" y="13634"/>
                  <a:pt x="14598" y="12868"/>
                </a:cubicBezTo>
                <a:close/>
                <a:moveTo>
                  <a:pt x="14071" y="15013"/>
                </a:moveTo>
                <a:cubicBezTo>
                  <a:pt x="13939" y="15319"/>
                  <a:pt x="13808" y="15319"/>
                  <a:pt x="13544" y="15319"/>
                </a:cubicBezTo>
                <a:cubicBezTo>
                  <a:pt x="13413" y="15319"/>
                  <a:pt x="13281" y="15319"/>
                  <a:pt x="13281" y="15319"/>
                </a:cubicBezTo>
                <a:cubicBezTo>
                  <a:pt x="12491" y="14706"/>
                  <a:pt x="11437" y="14400"/>
                  <a:pt x="10515" y="14400"/>
                </a:cubicBezTo>
                <a:cubicBezTo>
                  <a:pt x="9593" y="14400"/>
                  <a:pt x="8539" y="14706"/>
                  <a:pt x="7749" y="15319"/>
                </a:cubicBezTo>
                <a:cubicBezTo>
                  <a:pt x="7486" y="15472"/>
                  <a:pt x="7091" y="15319"/>
                  <a:pt x="6959" y="15013"/>
                </a:cubicBezTo>
                <a:cubicBezTo>
                  <a:pt x="6695" y="14706"/>
                  <a:pt x="6827" y="14247"/>
                  <a:pt x="7091" y="14094"/>
                </a:cubicBezTo>
                <a:cubicBezTo>
                  <a:pt x="8935" y="12562"/>
                  <a:pt x="12095" y="12562"/>
                  <a:pt x="13939" y="14094"/>
                </a:cubicBezTo>
                <a:cubicBezTo>
                  <a:pt x="14203" y="14247"/>
                  <a:pt x="14335" y="14706"/>
                  <a:pt x="14071" y="15013"/>
                </a:cubicBezTo>
                <a:close/>
                <a:moveTo>
                  <a:pt x="10515" y="17157"/>
                </a:moveTo>
                <a:cubicBezTo>
                  <a:pt x="9461" y="17157"/>
                  <a:pt x="8671" y="18230"/>
                  <a:pt x="8671" y="19455"/>
                </a:cubicBezTo>
                <a:cubicBezTo>
                  <a:pt x="8671" y="20528"/>
                  <a:pt x="9461" y="21600"/>
                  <a:pt x="10515" y="21600"/>
                </a:cubicBezTo>
                <a:cubicBezTo>
                  <a:pt x="11569" y="21600"/>
                  <a:pt x="12359" y="20528"/>
                  <a:pt x="12359" y="19455"/>
                </a:cubicBezTo>
                <a:cubicBezTo>
                  <a:pt x="12359" y="18230"/>
                  <a:pt x="11569" y="17157"/>
                  <a:pt x="10515" y="17157"/>
                </a:cubicBezTo>
                <a:close/>
                <a:moveTo>
                  <a:pt x="10515" y="20068"/>
                </a:moveTo>
                <a:cubicBezTo>
                  <a:pt x="10252" y="20068"/>
                  <a:pt x="9856" y="19762"/>
                  <a:pt x="9856" y="19455"/>
                </a:cubicBezTo>
                <a:cubicBezTo>
                  <a:pt x="9856" y="18996"/>
                  <a:pt x="10252" y="18689"/>
                  <a:pt x="10515" y="18689"/>
                </a:cubicBezTo>
                <a:cubicBezTo>
                  <a:pt x="10910" y="18689"/>
                  <a:pt x="11174" y="18996"/>
                  <a:pt x="11174" y="19455"/>
                </a:cubicBezTo>
                <a:cubicBezTo>
                  <a:pt x="11174" y="19762"/>
                  <a:pt x="10910" y="20068"/>
                  <a:pt x="10515" y="2006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93" name="Freeform 26"/>
          <p:cNvSpPr/>
          <p:nvPr/>
        </p:nvSpPr>
        <p:spPr>
          <a:xfrm>
            <a:off x="7874000" y="8166100"/>
            <a:ext cx="1079500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100" y="10125"/>
                </a:moveTo>
                <a:cubicBezTo>
                  <a:pt x="8100" y="4725"/>
                  <a:pt x="8100" y="4725"/>
                  <a:pt x="8100" y="4725"/>
                </a:cubicBezTo>
                <a:cubicBezTo>
                  <a:pt x="8100" y="3645"/>
                  <a:pt x="7155" y="2700"/>
                  <a:pt x="6075" y="2700"/>
                </a:cubicBezTo>
                <a:cubicBezTo>
                  <a:pt x="4995" y="2700"/>
                  <a:pt x="4050" y="3645"/>
                  <a:pt x="4050" y="4725"/>
                </a:cubicBezTo>
                <a:cubicBezTo>
                  <a:pt x="4050" y="10125"/>
                  <a:pt x="4050" y="10125"/>
                  <a:pt x="4050" y="10125"/>
                </a:cubicBezTo>
                <a:cubicBezTo>
                  <a:pt x="3240" y="10800"/>
                  <a:pt x="2700" y="11745"/>
                  <a:pt x="2700" y="12825"/>
                </a:cubicBezTo>
                <a:cubicBezTo>
                  <a:pt x="2700" y="13905"/>
                  <a:pt x="3240" y="14850"/>
                  <a:pt x="4050" y="15525"/>
                </a:cubicBezTo>
                <a:cubicBezTo>
                  <a:pt x="4050" y="16875"/>
                  <a:pt x="4050" y="16875"/>
                  <a:pt x="4050" y="16875"/>
                </a:cubicBezTo>
                <a:cubicBezTo>
                  <a:pt x="4050" y="17955"/>
                  <a:pt x="4995" y="18900"/>
                  <a:pt x="6075" y="18900"/>
                </a:cubicBezTo>
                <a:cubicBezTo>
                  <a:pt x="7155" y="18900"/>
                  <a:pt x="8100" y="17955"/>
                  <a:pt x="8100" y="16875"/>
                </a:cubicBezTo>
                <a:cubicBezTo>
                  <a:pt x="8100" y="15525"/>
                  <a:pt x="8100" y="15525"/>
                  <a:pt x="8100" y="15525"/>
                </a:cubicBezTo>
                <a:cubicBezTo>
                  <a:pt x="8910" y="14850"/>
                  <a:pt x="9450" y="13905"/>
                  <a:pt x="9450" y="12825"/>
                </a:cubicBezTo>
                <a:cubicBezTo>
                  <a:pt x="9450" y="11745"/>
                  <a:pt x="8910" y="10800"/>
                  <a:pt x="8100" y="10125"/>
                </a:cubicBezTo>
                <a:close/>
                <a:moveTo>
                  <a:pt x="5400" y="4725"/>
                </a:moveTo>
                <a:cubicBezTo>
                  <a:pt x="5400" y="4320"/>
                  <a:pt x="5670" y="4050"/>
                  <a:pt x="6075" y="4050"/>
                </a:cubicBezTo>
                <a:cubicBezTo>
                  <a:pt x="6480" y="4050"/>
                  <a:pt x="6750" y="4320"/>
                  <a:pt x="6750" y="4725"/>
                </a:cubicBezTo>
                <a:cubicBezTo>
                  <a:pt x="6750" y="9585"/>
                  <a:pt x="6750" y="9585"/>
                  <a:pt x="6750" y="9585"/>
                </a:cubicBezTo>
                <a:cubicBezTo>
                  <a:pt x="6615" y="9585"/>
                  <a:pt x="6345" y="9450"/>
                  <a:pt x="6075" y="9450"/>
                </a:cubicBezTo>
                <a:cubicBezTo>
                  <a:pt x="5805" y="9450"/>
                  <a:pt x="5535" y="9585"/>
                  <a:pt x="5400" y="9585"/>
                </a:cubicBezTo>
                <a:lnTo>
                  <a:pt x="5400" y="4725"/>
                </a:lnTo>
                <a:close/>
                <a:moveTo>
                  <a:pt x="6750" y="16875"/>
                </a:moveTo>
                <a:cubicBezTo>
                  <a:pt x="6750" y="17280"/>
                  <a:pt x="6480" y="17550"/>
                  <a:pt x="6075" y="17550"/>
                </a:cubicBezTo>
                <a:cubicBezTo>
                  <a:pt x="5670" y="17550"/>
                  <a:pt x="5400" y="17280"/>
                  <a:pt x="5400" y="16875"/>
                </a:cubicBezTo>
                <a:cubicBezTo>
                  <a:pt x="5400" y="16065"/>
                  <a:pt x="5400" y="16065"/>
                  <a:pt x="5400" y="16065"/>
                </a:cubicBezTo>
                <a:cubicBezTo>
                  <a:pt x="5535" y="16065"/>
                  <a:pt x="5805" y="16200"/>
                  <a:pt x="6075" y="16200"/>
                </a:cubicBezTo>
                <a:cubicBezTo>
                  <a:pt x="6345" y="16200"/>
                  <a:pt x="6615" y="16065"/>
                  <a:pt x="6750" y="16065"/>
                </a:cubicBezTo>
                <a:lnTo>
                  <a:pt x="6750" y="16875"/>
                </a:lnTo>
                <a:close/>
                <a:moveTo>
                  <a:pt x="6075" y="14850"/>
                </a:moveTo>
                <a:cubicBezTo>
                  <a:pt x="4995" y="14850"/>
                  <a:pt x="4050" y="13905"/>
                  <a:pt x="4050" y="12825"/>
                </a:cubicBezTo>
                <a:cubicBezTo>
                  <a:pt x="4050" y="11745"/>
                  <a:pt x="4995" y="10800"/>
                  <a:pt x="6075" y="10800"/>
                </a:cubicBezTo>
                <a:cubicBezTo>
                  <a:pt x="7155" y="10800"/>
                  <a:pt x="8100" y="11745"/>
                  <a:pt x="8100" y="12825"/>
                </a:cubicBezTo>
                <a:cubicBezTo>
                  <a:pt x="8100" y="13905"/>
                  <a:pt x="7155" y="14850"/>
                  <a:pt x="6075" y="14850"/>
                </a:cubicBezTo>
                <a:close/>
                <a:moveTo>
                  <a:pt x="17550" y="6075"/>
                </a:moveTo>
                <a:cubicBezTo>
                  <a:pt x="17550" y="4725"/>
                  <a:pt x="17550" y="4725"/>
                  <a:pt x="17550" y="4725"/>
                </a:cubicBezTo>
                <a:cubicBezTo>
                  <a:pt x="17550" y="3645"/>
                  <a:pt x="16605" y="2700"/>
                  <a:pt x="15525" y="2700"/>
                </a:cubicBezTo>
                <a:cubicBezTo>
                  <a:pt x="14445" y="2700"/>
                  <a:pt x="13500" y="3645"/>
                  <a:pt x="13500" y="4725"/>
                </a:cubicBezTo>
                <a:cubicBezTo>
                  <a:pt x="13500" y="6075"/>
                  <a:pt x="13500" y="6075"/>
                  <a:pt x="13500" y="6075"/>
                </a:cubicBezTo>
                <a:cubicBezTo>
                  <a:pt x="12690" y="6750"/>
                  <a:pt x="12150" y="7695"/>
                  <a:pt x="12150" y="8775"/>
                </a:cubicBezTo>
                <a:cubicBezTo>
                  <a:pt x="12150" y="9855"/>
                  <a:pt x="12690" y="10800"/>
                  <a:pt x="13500" y="11475"/>
                </a:cubicBezTo>
                <a:cubicBezTo>
                  <a:pt x="13500" y="16875"/>
                  <a:pt x="13500" y="16875"/>
                  <a:pt x="13500" y="16875"/>
                </a:cubicBezTo>
                <a:cubicBezTo>
                  <a:pt x="13500" y="17955"/>
                  <a:pt x="14445" y="18900"/>
                  <a:pt x="15525" y="18900"/>
                </a:cubicBezTo>
                <a:cubicBezTo>
                  <a:pt x="16605" y="18900"/>
                  <a:pt x="17550" y="17955"/>
                  <a:pt x="17550" y="16875"/>
                </a:cubicBezTo>
                <a:cubicBezTo>
                  <a:pt x="17550" y="11475"/>
                  <a:pt x="17550" y="11475"/>
                  <a:pt x="17550" y="11475"/>
                </a:cubicBezTo>
                <a:cubicBezTo>
                  <a:pt x="18360" y="10800"/>
                  <a:pt x="18900" y="9855"/>
                  <a:pt x="18900" y="8775"/>
                </a:cubicBezTo>
                <a:cubicBezTo>
                  <a:pt x="18900" y="7695"/>
                  <a:pt x="18360" y="6750"/>
                  <a:pt x="17550" y="6075"/>
                </a:cubicBezTo>
                <a:close/>
                <a:moveTo>
                  <a:pt x="14850" y="4725"/>
                </a:moveTo>
                <a:cubicBezTo>
                  <a:pt x="14850" y="4320"/>
                  <a:pt x="15120" y="4050"/>
                  <a:pt x="15525" y="4050"/>
                </a:cubicBezTo>
                <a:cubicBezTo>
                  <a:pt x="15930" y="4050"/>
                  <a:pt x="16200" y="4320"/>
                  <a:pt x="16200" y="4725"/>
                </a:cubicBezTo>
                <a:cubicBezTo>
                  <a:pt x="16200" y="5535"/>
                  <a:pt x="16200" y="5535"/>
                  <a:pt x="16200" y="5535"/>
                </a:cubicBezTo>
                <a:cubicBezTo>
                  <a:pt x="16065" y="5535"/>
                  <a:pt x="15795" y="5400"/>
                  <a:pt x="15525" y="5400"/>
                </a:cubicBezTo>
                <a:cubicBezTo>
                  <a:pt x="15255" y="5400"/>
                  <a:pt x="14985" y="5535"/>
                  <a:pt x="14850" y="5535"/>
                </a:cubicBezTo>
                <a:lnTo>
                  <a:pt x="14850" y="4725"/>
                </a:lnTo>
                <a:close/>
                <a:moveTo>
                  <a:pt x="16200" y="16875"/>
                </a:moveTo>
                <a:cubicBezTo>
                  <a:pt x="16200" y="17280"/>
                  <a:pt x="15930" y="17550"/>
                  <a:pt x="15525" y="17550"/>
                </a:cubicBezTo>
                <a:cubicBezTo>
                  <a:pt x="15120" y="17550"/>
                  <a:pt x="14850" y="17280"/>
                  <a:pt x="14850" y="16875"/>
                </a:cubicBezTo>
                <a:cubicBezTo>
                  <a:pt x="14850" y="12015"/>
                  <a:pt x="14850" y="12015"/>
                  <a:pt x="14850" y="12015"/>
                </a:cubicBezTo>
                <a:cubicBezTo>
                  <a:pt x="14985" y="12015"/>
                  <a:pt x="15255" y="12150"/>
                  <a:pt x="15525" y="12150"/>
                </a:cubicBezTo>
                <a:cubicBezTo>
                  <a:pt x="15795" y="12150"/>
                  <a:pt x="16065" y="12015"/>
                  <a:pt x="16200" y="12015"/>
                </a:cubicBezTo>
                <a:lnTo>
                  <a:pt x="16200" y="16875"/>
                </a:lnTo>
                <a:close/>
                <a:moveTo>
                  <a:pt x="15525" y="10800"/>
                </a:moveTo>
                <a:cubicBezTo>
                  <a:pt x="14445" y="10800"/>
                  <a:pt x="13500" y="9855"/>
                  <a:pt x="13500" y="8775"/>
                </a:cubicBezTo>
                <a:cubicBezTo>
                  <a:pt x="13500" y="7695"/>
                  <a:pt x="14445" y="6750"/>
                  <a:pt x="15525" y="6750"/>
                </a:cubicBezTo>
                <a:cubicBezTo>
                  <a:pt x="16605" y="6750"/>
                  <a:pt x="17550" y="7695"/>
                  <a:pt x="17550" y="8775"/>
                </a:cubicBezTo>
                <a:cubicBezTo>
                  <a:pt x="17550" y="9855"/>
                  <a:pt x="16605" y="10800"/>
                  <a:pt x="15525" y="10800"/>
                </a:cubicBezTo>
                <a:close/>
                <a:moveTo>
                  <a:pt x="18225" y="0"/>
                </a:moveTo>
                <a:cubicBezTo>
                  <a:pt x="3375" y="0"/>
                  <a:pt x="3375" y="0"/>
                  <a:pt x="3375" y="0"/>
                </a:cubicBezTo>
                <a:cubicBezTo>
                  <a:pt x="1485" y="0"/>
                  <a:pt x="0" y="1485"/>
                  <a:pt x="0" y="337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20115"/>
                  <a:pt x="1485" y="21600"/>
                  <a:pt x="3375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20115" y="21600"/>
                  <a:pt x="21600" y="20115"/>
                  <a:pt x="21600" y="1822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1485"/>
                  <a:pt x="20115" y="0"/>
                  <a:pt x="18225" y="0"/>
                </a:cubicBezTo>
                <a:close/>
                <a:moveTo>
                  <a:pt x="20385" y="18225"/>
                </a:moveTo>
                <a:cubicBezTo>
                  <a:pt x="20385" y="19440"/>
                  <a:pt x="19440" y="20385"/>
                  <a:pt x="18225" y="20385"/>
                </a:cubicBezTo>
                <a:cubicBezTo>
                  <a:pt x="3375" y="20385"/>
                  <a:pt x="3375" y="20385"/>
                  <a:pt x="3375" y="20385"/>
                </a:cubicBezTo>
                <a:cubicBezTo>
                  <a:pt x="2160" y="20385"/>
                  <a:pt x="1215" y="19440"/>
                  <a:pt x="1215" y="18225"/>
                </a:cubicBezTo>
                <a:cubicBezTo>
                  <a:pt x="1215" y="3375"/>
                  <a:pt x="1215" y="3375"/>
                  <a:pt x="1215" y="3375"/>
                </a:cubicBezTo>
                <a:cubicBezTo>
                  <a:pt x="1215" y="2160"/>
                  <a:pt x="2160" y="1215"/>
                  <a:pt x="3375" y="1215"/>
                </a:cubicBezTo>
                <a:cubicBezTo>
                  <a:pt x="18225" y="1215"/>
                  <a:pt x="18225" y="1215"/>
                  <a:pt x="18225" y="1215"/>
                </a:cubicBezTo>
                <a:cubicBezTo>
                  <a:pt x="19440" y="1215"/>
                  <a:pt x="20385" y="2160"/>
                  <a:pt x="20385" y="3375"/>
                </a:cubicBezTo>
                <a:lnTo>
                  <a:pt x="20385" y="1822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94" name="Freeform 27"/>
          <p:cNvSpPr/>
          <p:nvPr/>
        </p:nvSpPr>
        <p:spPr>
          <a:xfrm>
            <a:off x="7902575" y="9391650"/>
            <a:ext cx="1009651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280" y="13635"/>
                </a:moveTo>
                <a:cubicBezTo>
                  <a:pt x="15984" y="13635"/>
                  <a:pt x="14688" y="14175"/>
                  <a:pt x="13968" y="15120"/>
                </a:cubicBezTo>
                <a:cubicBezTo>
                  <a:pt x="8352" y="12150"/>
                  <a:pt x="8352" y="12150"/>
                  <a:pt x="8352" y="12150"/>
                </a:cubicBezTo>
                <a:cubicBezTo>
                  <a:pt x="8496" y="11745"/>
                  <a:pt x="8496" y="11340"/>
                  <a:pt x="8496" y="10800"/>
                </a:cubicBezTo>
                <a:cubicBezTo>
                  <a:pt x="8496" y="10260"/>
                  <a:pt x="8496" y="9855"/>
                  <a:pt x="8352" y="9450"/>
                </a:cubicBezTo>
                <a:cubicBezTo>
                  <a:pt x="13968" y="6480"/>
                  <a:pt x="13968" y="6480"/>
                  <a:pt x="13968" y="6480"/>
                </a:cubicBezTo>
                <a:cubicBezTo>
                  <a:pt x="14688" y="7425"/>
                  <a:pt x="15984" y="7965"/>
                  <a:pt x="17280" y="7965"/>
                </a:cubicBezTo>
                <a:cubicBezTo>
                  <a:pt x="19728" y="7965"/>
                  <a:pt x="21600" y="6210"/>
                  <a:pt x="21600" y="4050"/>
                </a:cubicBezTo>
                <a:cubicBezTo>
                  <a:pt x="21600" y="1755"/>
                  <a:pt x="19728" y="0"/>
                  <a:pt x="17280" y="0"/>
                </a:cubicBezTo>
                <a:cubicBezTo>
                  <a:pt x="14976" y="0"/>
                  <a:pt x="13104" y="1755"/>
                  <a:pt x="13104" y="4050"/>
                </a:cubicBezTo>
                <a:cubicBezTo>
                  <a:pt x="13104" y="4455"/>
                  <a:pt x="13104" y="4995"/>
                  <a:pt x="13248" y="5400"/>
                </a:cubicBezTo>
                <a:cubicBezTo>
                  <a:pt x="7632" y="8370"/>
                  <a:pt x="7632" y="8370"/>
                  <a:pt x="7632" y="8370"/>
                </a:cubicBezTo>
                <a:cubicBezTo>
                  <a:pt x="6912" y="7425"/>
                  <a:pt x="5616" y="6750"/>
                  <a:pt x="4320" y="6750"/>
                </a:cubicBezTo>
                <a:cubicBezTo>
                  <a:pt x="1872" y="6750"/>
                  <a:pt x="0" y="8640"/>
                  <a:pt x="0" y="10800"/>
                </a:cubicBezTo>
                <a:cubicBezTo>
                  <a:pt x="0" y="12960"/>
                  <a:pt x="1872" y="14850"/>
                  <a:pt x="4320" y="14850"/>
                </a:cubicBezTo>
                <a:cubicBezTo>
                  <a:pt x="5616" y="14850"/>
                  <a:pt x="6912" y="14175"/>
                  <a:pt x="7632" y="13230"/>
                </a:cubicBezTo>
                <a:cubicBezTo>
                  <a:pt x="13248" y="16200"/>
                  <a:pt x="13248" y="16200"/>
                  <a:pt x="13248" y="16200"/>
                </a:cubicBezTo>
                <a:cubicBezTo>
                  <a:pt x="13104" y="16605"/>
                  <a:pt x="13104" y="17145"/>
                  <a:pt x="13104" y="17550"/>
                </a:cubicBezTo>
                <a:cubicBezTo>
                  <a:pt x="13104" y="19845"/>
                  <a:pt x="14976" y="21600"/>
                  <a:pt x="17280" y="21600"/>
                </a:cubicBezTo>
                <a:cubicBezTo>
                  <a:pt x="19728" y="21600"/>
                  <a:pt x="21600" y="19845"/>
                  <a:pt x="21600" y="17550"/>
                </a:cubicBezTo>
                <a:cubicBezTo>
                  <a:pt x="21600" y="15390"/>
                  <a:pt x="19728" y="13635"/>
                  <a:pt x="17280" y="13635"/>
                </a:cubicBezTo>
                <a:close/>
                <a:moveTo>
                  <a:pt x="17280" y="1215"/>
                </a:moveTo>
                <a:cubicBezTo>
                  <a:pt x="19008" y="1215"/>
                  <a:pt x="20304" y="2430"/>
                  <a:pt x="20304" y="4050"/>
                </a:cubicBezTo>
                <a:cubicBezTo>
                  <a:pt x="20304" y="5535"/>
                  <a:pt x="19008" y="6750"/>
                  <a:pt x="17280" y="6750"/>
                </a:cubicBezTo>
                <a:cubicBezTo>
                  <a:pt x="15696" y="6750"/>
                  <a:pt x="14400" y="5535"/>
                  <a:pt x="14400" y="4050"/>
                </a:cubicBezTo>
                <a:cubicBezTo>
                  <a:pt x="14400" y="2430"/>
                  <a:pt x="15696" y="1215"/>
                  <a:pt x="17280" y="1215"/>
                </a:cubicBezTo>
                <a:close/>
                <a:moveTo>
                  <a:pt x="4320" y="13500"/>
                </a:moveTo>
                <a:cubicBezTo>
                  <a:pt x="2592" y="13500"/>
                  <a:pt x="1296" y="12285"/>
                  <a:pt x="1296" y="10800"/>
                </a:cubicBezTo>
                <a:cubicBezTo>
                  <a:pt x="1296" y="9315"/>
                  <a:pt x="2592" y="8100"/>
                  <a:pt x="4320" y="8100"/>
                </a:cubicBezTo>
                <a:cubicBezTo>
                  <a:pt x="5904" y="8100"/>
                  <a:pt x="7200" y="9315"/>
                  <a:pt x="7200" y="10800"/>
                </a:cubicBezTo>
                <a:cubicBezTo>
                  <a:pt x="7200" y="12285"/>
                  <a:pt x="5904" y="13500"/>
                  <a:pt x="4320" y="13500"/>
                </a:cubicBezTo>
                <a:close/>
                <a:moveTo>
                  <a:pt x="17280" y="20385"/>
                </a:moveTo>
                <a:cubicBezTo>
                  <a:pt x="15696" y="20385"/>
                  <a:pt x="14400" y="19170"/>
                  <a:pt x="14400" y="17550"/>
                </a:cubicBezTo>
                <a:cubicBezTo>
                  <a:pt x="14400" y="16065"/>
                  <a:pt x="15696" y="14850"/>
                  <a:pt x="17280" y="14850"/>
                </a:cubicBezTo>
                <a:cubicBezTo>
                  <a:pt x="19008" y="14850"/>
                  <a:pt x="20304" y="16065"/>
                  <a:pt x="20304" y="17550"/>
                </a:cubicBezTo>
                <a:cubicBezTo>
                  <a:pt x="20304" y="19170"/>
                  <a:pt x="19008" y="20385"/>
                  <a:pt x="17280" y="203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95" name="Freeform 28"/>
          <p:cNvSpPr/>
          <p:nvPr/>
        </p:nvSpPr>
        <p:spPr>
          <a:xfrm>
            <a:off x="7874000" y="10614025"/>
            <a:ext cx="1079500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065" y="9045"/>
                </a:moveTo>
                <a:cubicBezTo>
                  <a:pt x="16065" y="9045"/>
                  <a:pt x="16065" y="8910"/>
                  <a:pt x="16065" y="8910"/>
                </a:cubicBezTo>
                <a:cubicBezTo>
                  <a:pt x="16065" y="8910"/>
                  <a:pt x="15930" y="8910"/>
                  <a:pt x="15930" y="8910"/>
                </a:cubicBezTo>
                <a:cubicBezTo>
                  <a:pt x="14580" y="7560"/>
                  <a:pt x="12825" y="6750"/>
                  <a:pt x="10800" y="6750"/>
                </a:cubicBezTo>
                <a:cubicBezTo>
                  <a:pt x="8775" y="6750"/>
                  <a:pt x="7020" y="7560"/>
                  <a:pt x="5670" y="8910"/>
                </a:cubicBezTo>
                <a:cubicBezTo>
                  <a:pt x="5670" y="8910"/>
                  <a:pt x="5535" y="8910"/>
                  <a:pt x="5535" y="8910"/>
                </a:cubicBezTo>
                <a:cubicBezTo>
                  <a:pt x="5535" y="8910"/>
                  <a:pt x="5535" y="9045"/>
                  <a:pt x="5535" y="9045"/>
                </a:cubicBezTo>
                <a:cubicBezTo>
                  <a:pt x="4185" y="10395"/>
                  <a:pt x="3375" y="12150"/>
                  <a:pt x="3375" y="14175"/>
                </a:cubicBezTo>
                <a:cubicBezTo>
                  <a:pt x="3375" y="14580"/>
                  <a:pt x="3645" y="14850"/>
                  <a:pt x="4050" y="14850"/>
                </a:cubicBezTo>
                <a:cubicBezTo>
                  <a:pt x="6750" y="14850"/>
                  <a:pt x="6750" y="14850"/>
                  <a:pt x="6750" y="14850"/>
                </a:cubicBezTo>
                <a:cubicBezTo>
                  <a:pt x="7155" y="14850"/>
                  <a:pt x="7425" y="14580"/>
                  <a:pt x="7425" y="14175"/>
                </a:cubicBezTo>
                <a:cubicBezTo>
                  <a:pt x="7425" y="13230"/>
                  <a:pt x="7830" y="12420"/>
                  <a:pt x="8370" y="11745"/>
                </a:cubicBezTo>
                <a:cubicBezTo>
                  <a:pt x="8370" y="11745"/>
                  <a:pt x="8370" y="11745"/>
                  <a:pt x="8370" y="11745"/>
                </a:cubicBezTo>
                <a:cubicBezTo>
                  <a:pt x="8370" y="11745"/>
                  <a:pt x="8370" y="11745"/>
                  <a:pt x="8370" y="11745"/>
                </a:cubicBezTo>
                <a:cubicBezTo>
                  <a:pt x="9045" y="11205"/>
                  <a:pt x="9855" y="10800"/>
                  <a:pt x="10800" y="10800"/>
                </a:cubicBezTo>
                <a:cubicBezTo>
                  <a:pt x="11745" y="10800"/>
                  <a:pt x="12555" y="11205"/>
                  <a:pt x="13230" y="11745"/>
                </a:cubicBezTo>
                <a:cubicBezTo>
                  <a:pt x="13230" y="11745"/>
                  <a:pt x="13230" y="11745"/>
                  <a:pt x="13230" y="11745"/>
                </a:cubicBezTo>
                <a:cubicBezTo>
                  <a:pt x="13230" y="11745"/>
                  <a:pt x="13230" y="11745"/>
                  <a:pt x="13230" y="11745"/>
                </a:cubicBezTo>
                <a:cubicBezTo>
                  <a:pt x="13770" y="12420"/>
                  <a:pt x="14175" y="13230"/>
                  <a:pt x="14175" y="14175"/>
                </a:cubicBezTo>
                <a:cubicBezTo>
                  <a:pt x="14175" y="14580"/>
                  <a:pt x="14445" y="14850"/>
                  <a:pt x="14850" y="14850"/>
                </a:cubicBezTo>
                <a:cubicBezTo>
                  <a:pt x="17550" y="14850"/>
                  <a:pt x="17550" y="14850"/>
                  <a:pt x="17550" y="14850"/>
                </a:cubicBezTo>
                <a:cubicBezTo>
                  <a:pt x="17955" y="14850"/>
                  <a:pt x="18225" y="14580"/>
                  <a:pt x="18225" y="14175"/>
                </a:cubicBezTo>
                <a:cubicBezTo>
                  <a:pt x="18225" y="12150"/>
                  <a:pt x="17415" y="10395"/>
                  <a:pt x="16065" y="9045"/>
                </a:cubicBezTo>
                <a:close/>
                <a:moveTo>
                  <a:pt x="6210" y="13500"/>
                </a:moveTo>
                <a:cubicBezTo>
                  <a:pt x="4725" y="13500"/>
                  <a:pt x="4725" y="13500"/>
                  <a:pt x="4725" y="13500"/>
                </a:cubicBezTo>
                <a:cubicBezTo>
                  <a:pt x="4860" y="12285"/>
                  <a:pt x="5265" y="11205"/>
                  <a:pt x="6075" y="10260"/>
                </a:cubicBezTo>
                <a:cubicBezTo>
                  <a:pt x="7020" y="11340"/>
                  <a:pt x="7020" y="11340"/>
                  <a:pt x="7020" y="11340"/>
                </a:cubicBezTo>
                <a:cubicBezTo>
                  <a:pt x="6615" y="12015"/>
                  <a:pt x="6210" y="12690"/>
                  <a:pt x="6210" y="13500"/>
                </a:cubicBezTo>
                <a:close/>
                <a:moveTo>
                  <a:pt x="10125" y="9585"/>
                </a:moveTo>
                <a:cubicBezTo>
                  <a:pt x="9315" y="9585"/>
                  <a:pt x="8640" y="9990"/>
                  <a:pt x="7965" y="10395"/>
                </a:cubicBezTo>
                <a:cubicBezTo>
                  <a:pt x="6885" y="9450"/>
                  <a:pt x="6885" y="9450"/>
                  <a:pt x="6885" y="9450"/>
                </a:cubicBezTo>
                <a:cubicBezTo>
                  <a:pt x="7830" y="8640"/>
                  <a:pt x="8910" y="8235"/>
                  <a:pt x="10125" y="8100"/>
                </a:cubicBezTo>
                <a:lnTo>
                  <a:pt x="10125" y="9585"/>
                </a:lnTo>
                <a:close/>
                <a:moveTo>
                  <a:pt x="13635" y="10395"/>
                </a:moveTo>
                <a:cubicBezTo>
                  <a:pt x="12960" y="9990"/>
                  <a:pt x="12285" y="9585"/>
                  <a:pt x="11475" y="9585"/>
                </a:cubicBezTo>
                <a:cubicBezTo>
                  <a:pt x="11475" y="8100"/>
                  <a:pt x="11475" y="8100"/>
                  <a:pt x="11475" y="8100"/>
                </a:cubicBezTo>
                <a:cubicBezTo>
                  <a:pt x="12690" y="8235"/>
                  <a:pt x="13770" y="8640"/>
                  <a:pt x="14715" y="9450"/>
                </a:cubicBezTo>
                <a:lnTo>
                  <a:pt x="13635" y="10395"/>
                </a:lnTo>
                <a:close/>
                <a:moveTo>
                  <a:pt x="15390" y="13500"/>
                </a:moveTo>
                <a:cubicBezTo>
                  <a:pt x="15390" y="12690"/>
                  <a:pt x="14985" y="12015"/>
                  <a:pt x="14580" y="11340"/>
                </a:cubicBezTo>
                <a:cubicBezTo>
                  <a:pt x="15525" y="10260"/>
                  <a:pt x="15525" y="10260"/>
                  <a:pt x="15525" y="10260"/>
                </a:cubicBezTo>
                <a:cubicBezTo>
                  <a:pt x="16335" y="11205"/>
                  <a:pt x="16740" y="12285"/>
                  <a:pt x="16875" y="13500"/>
                </a:cubicBezTo>
                <a:lnTo>
                  <a:pt x="15390" y="13500"/>
                </a:lnTo>
                <a:close/>
                <a:moveTo>
                  <a:pt x="11475" y="14985"/>
                </a:moveTo>
                <a:cubicBezTo>
                  <a:pt x="11475" y="12825"/>
                  <a:pt x="11475" y="12825"/>
                  <a:pt x="11475" y="12825"/>
                </a:cubicBezTo>
                <a:cubicBezTo>
                  <a:pt x="11475" y="12420"/>
                  <a:pt x="11205" y="12150"/>
                  <a:pt x="10800" y="12150"/>
                </a:cubicBezTo>
                <a:cubicBezTo>
                  <a:pt x="10395" y="12150"/>
                  <a:pt x="10125" y="12420"/>
                  <a:pt x="10125" y="12825"/>
                </a:cubicBezTo>
                <a:cubicBezTo>
                  <a:pt x="10125" y="14985"/>
                  <a:pt x="10125" y="14985"/>
                  <a:pt x="10125" y="14985"/>
                </a:cubicBezTo>
                <a:cubicBezTo>
                  <a:pt x="9450" y="15255"/>
                  <a:pt x="8775" y="16065"/>
                  <a:pt x="8775" y="16875"/>
                </a:cubicBezTo>
                <a:cubicBezTo>
                  <a:pt x="8775" y="17955"/>
                  <a:pt x="9720" y="18900"/>
                  <a:pt x="10800" y="18900"/>
                </a:cubicBezTo>
                <a:cubicBezTo>
                  <a:pt x="11880" y="18900"/>
                  <a:pt x="12825" y="17955"/>
                  <a:pt x="12825" y="16875"/>
                </a:cubicBezTo>
                <a:cubicBezTo>
                  <a:pt x="12825" y="16065"/>
                  <a:pt x="12150" y="15255"/>
                  <a:pt x="11475" y="14985"/>
                </a:cubicBezTo>
                <a:close/>
                <a:moveTo>
                  <a:pt x="10800" y="17550"/>
                </a:moveTo>
                <a:cubicBezTo>
                  <a:pt x="10395" y="17550"/>
                  <a:pt x="10125" y="17280"/>
                  <a:pt x="10125" y="16875"/>
                </a:cubicBezTo>
                <a:cubicBezTo>
                  <a:pt x="10125" y="16470"/>
                  <a:pt x="10395" y="16200"/>
                  <a:pt x="10800" y="16200"/>
                </a:cubicBezTo>
                <a:cubicBezTo>
                  <a:pt x="11205" y="16200"/>
                  <a:pt x="11475" y="16470"/>
                  <a:pt x="11475" y="16875"/>
                </a:cubicBezTo>
                <a:cubicBezTo>
                  <a:pt x="11475" y="17280"/>
                  <a:pt x="11205" y="17550"/>
                  <a:pt x="10800" y="17550"/>
                </a:cubicBezTo>
                <a:close/>
                <a:moveTo>
                  <a:pt x="6750" y="16200"/>
                </a:moveTo>
                <a:cubicBezTo>
                  <a:pt x="4050" y="16200"/>
                  <a:pt x="4050" y="16200"/>
                  <a:pt x="4050" y="16200"/>
                </a:cubicBezTo>
                <a:cubicBezTo>
                  <a:pt x="3645" y="16200"/>
                  <a:pt x="3375" y="16470"/>
                  <a:pt x="3375" y="16875"/>
                </a:cubicBezTo>
                <a:cubicBezTo>
                  <a:pt x="3375" y="17280"/>
                  <a:pt x="3645" y="17550"/>
                  <a:pt x="4050" y="17550"/>
                </a:cubicBezTo>
                <a:cubicBezTo>
                  <a:pt x="6750" y="17550"/>
                  <a:pt x="6750" y="17550"/>
                  <a:pt x="6750" y="17550"/>
                </a:cubicBezTo>
                <a:cubicBezTo>
                  <a:pt x="7155" y="17550"/>
                  <a:pt x="7425" y="17280"/>
                  <a:pt x="7425" y="16875"/>
                </a:cubicBezTo>
                <a:cubicBezTo>
                  <a:pt x="7425" y="16470"/>
                  <a:pt x="7155" y="16200"/>
                  <a:pt x="6750" y="16200"/>
                </a:cubicBezTo>
                <a:close/>
                <a:moveTo>
                  <a:pt x="17550" y="16200"/>
                </a:moveTo>
                <a:cubicBezTo>
                  <a:pt x="14850" y="16200"/>
                  <a:pt x="14850" y="16200"/>
                  <a:pt x="14850" y="16200"/>
                </a:cubicBezTo>
                <a:cubicBezTo>
                  <a:pt x="14445" y="16200"/>
                  <a:pt x="14175" y="16470"/>
                  <a:pt x="14175" y="16875"/>
                </a:cubicBezTo>
                <a:cubicBezTo>
                  <a:pt x="14175" y="17280"/>
                  <a:pt x="14445" y="17550"/>
                  <a:pt x="14850" y="17550"/>
                </a:cubicBezTo>
                <a:cubicBezTo>
                  <a:pt x="17550" y="17550"/>
                  <a:pt x="17550" y="17550"/>
                  <a:pt x="17550" y="17550"/>
                </a:cubicBezTo>
                <a:cubicBezTo>
                  <a:pt x="17955" y="17550"/>
                  <a:pt x="18225" y="17280"/>
                  <a:pt x="18225" y="16875"/>
                </a:cubicBezTo>
                <a:cubicBezTo>
                  <a:pt x="18225" y="16470"/>
                  <a:pt x="17955" y="16200"/>
                  <a:pt x="17550" y="16200"/>
                </a:cubicBezTo>
                <a:close/>
                <a:moveTo>
                  <a:pt x="18225" y="0"/>
                </a:moveTo>
                <a:cubicBezTo>
                  <a:pt x="3375" y="0"/>
                  <a:pt x="3375" y="0"/>
                  <a:pt x="3375" y="0"/>
                </a:cubicBezTo>
                <a:cubicBezTo>
                  <a:pt x="1485" y="0"/>
                  <a:pt x="0" y="1485"/>
                  <a:pt x="0" y="337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20115"/>
                  <a:pt x="1485" y="21600"/>
                  <a:pt x="3375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20115" y="21600"/>
                  <a:pt x="21600" y="20115"/>
                  <a:pt x="21600" y="1822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1485"/>
                  <a:pt x="20115" y="0"/>
                  <a:pt x="18225" y="0"/>
                </a:cubicBezTo>
                <a:close/>
                <a:moveTo>
                  <a:pt x="1215" y="3375"/>
                </a:moveTo>
                <a:cubicBezTo>
                  <a:pt x="1215" y="2160"/>
                  <a:pt x="2160" y="1215"/>
                  <a:pt x="3375" y="1215"/>
                </a:cubicBezTo>
                <a:cubicBezTo>
                  <a:pt x="6750" y="1215"/>
                  <a:pt x="6750" y="1215"/>
                  <a:pt x="6750" y="1215"/>
                </a:cubicBezTo>
                <a:cubicBezTo>
                  <a:pt x="6750" y="4050"/>
                  <a:pt x="6750" y="4050"/>
                  <a:pt x="6750" y="4050"/>
                </a:cubicBezTo>
                <a:cubicBezTo>
                  <a:pt x="1215" y="4050"/>
                  <a:pt x="1215" y="4050"/>
                  <a:pt x="1215" y="4050"/>
                </a:cubicBezTo>
                <a:lnTo>
                  <a:pt x="1215" y="3375"/>
                </a:lnTo>
                <a:close/>
                <a:moveTo>
                  <a:pt x="20385" y="18225"/>
                </a:moveTo>
                <a:cubicBezTo>
                  <a:pt x="20385" y="19440"/>
                  <a:pt x="19440" y="20385"/>
                  <a:pt x="18225" y="20385"/>
                </a:cubicBezTo>
                <a:cubicBezTo>
                  <a:pt x="3375" y="20385"/>
                  <a:pt x="3375" y="20385"/>
                  <a:pt x="3375" y="20385"/>
                </a:cubicBezTo>
                <a:cubicBezTo>
                  <a:pt x="2160" y="20385"/>
                  <a:pt x="1215" y="19440"/>
                  <a:pt x="1215" y="18225"/>
                </a:cubicBezTo>
                <a:cubicBezTo>
                  <a:pt x="1215" y="5400"/>
                  <a:pt x="1215" y="5400"/>
                  <a:pt x="1215" y="5400"/>
                </a:cubicBezTo>
                <a:cubicBezTo>
                  <a:pt x="20385" y="5400"/>
                  <a:pt x="20385" y="5400"/>
                  <a:pt x="20385" y="5400"/>
                </a:cubicBezTo>
                <a:lnTo>
                  <a:pt x="20385" y="18225"/>
                </a:lnTo>
                <a:close/>
                <a:moveTo>
                  <a:pt x="20385" y="4050"/>
                </a:moveTo>
                <a:cubicBezTo>
                  <a:pt x="8100" y="4050"/>
                  <a:pt x="8100" y="4050"/>
                  <a:pt x="8100" y="4050"/>
                </a:cubicBezTo>
                <a:cubicBezTo>
                  <a:pt x="8100" y="1215"/>
                  <a:pt x="8100" y="1215"/>
                  <a:pt x="8100" y="1215"/>
                </a:cubicBezTo>
                <a:cubicBezTo>
                  <a:pt x="18225" y="1215"/>
                  <a:pt x="18225" y="1215"/>
                  <a:pt x="18225" y="1215"/>
                </a:cubicBezTo>
                <a:cubicBezTo>
                  <a:pt x="19440" y="1215"/>
                  <a:pt x="20385" y="2160"/>
                  <a:pt x="20385" y="3375"/>
                </a:cubicBezTo>
                <a:lnTo>
                  <a:pt x="20385" y="40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96" name="Freeform 29"/>
          <p:cNvSpPr/>
          <p:nvPr/>
        </p:nvSpPr>
        <p:spPr>
          <a:xfrm>
            <a:off x="9763125" y="2047875"/>
            <a:ext cx="1079501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75" y="2700"/>
                </a:moveTo>
                <a:cubicBezTo>
                  <a:pt x="10800" y="2700"/>
                  <a:pt x="10800" y="2700"/>
                  <a:pt x="10800" y="2700"/>
                </a:cubicBezTo>
                <a:cubicBezTo>
                  <a:pt x="10800" y="2025"/>
                  <a:pt x="10800" y="2025"/>
                  <a:pt x="10800" y="2025"/>
                </a:cubicBezTo>
                <a:cubicBezTo>
                  <a:pt x="10800" y="945"/>
                  <a:pt x="9855" y="0"/>
                  <a:pt x="8775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945" y="0"/>
                  <a:pt x="0" y="945"/>
                  <a:pt x="0" y="2025"/>
                </a:cubicBezTo>
                <a:cubicBezTo>
                  <a:pt x="0" y="8775"/>
                  <a:pt x="0" y="8775"/>
                  <a:pt x="0" y="8775"/>
                </a:cubicBezTo>
                <a:cubicBezTo>
                  <a:pt x="0" y="16875"/>
                  <a:pt x="0" y="16875"/>
                  <a:pt x="0" y="16875"/>
                </a:cubicBezTo>
                <a:cubicBezTo>
                  <a:pt x="0" y="17955"/>
                  <a:pt x="945" y="18900"/>
                  <a:pt x="2025" y="18900"/>
                </a:cubicBezTo>
                <a:cubicBezTo>
                  <a:pt x="8235" y="18900"/>
                  <a:pt x="8235" y="18900"/>
                  <a:pt x="8235" y="18900"/>
                </a:cubicBezTo>
                <a:cubicBezTo>
                  <a:pt x="10260" y="21330"/>
                  <a:pt x="10260" y="21330"/>
                  <a:pt x="10260" y="21330"/>
                </a:cubicBezTo>
                <a:cubicBezTo>
                  <a:pt x="10395" y="21465"/>
                  <a:pt x="10665" y="21600"/>
                  <a:pt x="10800" y="21600"/>
                </a:cubicBezTo>
                <a:cubicBezTo>
                  <a:pt x="10935" y="21600"/>
                  <a:pt x="11205" y="21465"/>
                  <a:pt x="11340" y="21330"/>
                </a:cubicBezTo>
                <a:cubicBezTo>
                  <a:pt x="13365" y="18900"/>
                  <a:pt x="13365" y="18900"/>
                  <a:pt x="13365" y="18900"/>
                </a:cubicBezTo>
                <a:cubicBezTo>
                  <a:pt x="19575" y="18900"/>
                  <a:pt x="19575" y="18900"/>
                  <a:pt x="19575" y="18900"/>
                </a:cubicBezTo>
                <a:cubicBezTo>
                  <a:pt x="20655" y="18900"/>
                  <a:pt x="21600" y="17955"/>
                  <a:pt x="21600" y="16875"/>
                </a:cubicBezTo>
                <a:cubicBezTo>
                  <a:pt x="21600" y="6075"/>
                  <a:pt x="21600" y="6075"/>
                  <a:pt x="21600" y="607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3645"/>
                  <a:pt x="20655" y="2700"/>
                  <a:pt x="19575" y="2700"/>
                </a:cubicBezTo>
                <a:close/>
                <a:moveTo>
                  <a:pt x="12555" y="17820"/>
                </a:moveTo>
                <a:cubicBezTo>
                  <a:pt x="12555" y="17820"/>
                  <a:pt x="12555" y="17820"/>
                  <a:pt x="12555" y="17820"/>
                </a:cubicBezTo>
                <a:cubicBezTo>
                  <a:pt x="10800" y="19980"/>
                  <a:pt x="10800" y="19980"/>
                  <a:pt x="10800" y="19980"/>
                </a:cubicBezTo>
                <a:cubicBezTo>
                  <a:pt x="9045" y="17820"/>
                  <a:pt x="9045" y="17820"/>
                  <a:pt x="9045" y="17820"/>
                </a:cubicBezTo>
                <a:cubicBezTo>
                  <a:pt x="9045" y="17820"/>
                  <a:pt x="9045" y="17820"/>
                  <a:pt x="9045" y="17820"/>
                </a:cubicBezTo>
                <a:cubicBezTo>
                  <a:pt x="8775" y="17550"/>
                  <a:pt x="8775" y="17550"/>
                  <a:pt x="8775" y="17550"/>
                </a:cubicBezTo>
                <a:cubicBezTo>
                  <a:pt x="9450" y="17550"/>
                  <a:pt x="9450" y="17550"/>
                  <a:pt x="9450" y="17550"/>
                </a:cubicBezTo>
                <a:cubicBezTo>
                  <a:pt x="9855" y="17550"/>
                  <a:pt x="10125" y="17280"/>
                  <a:pt x="10125" y="16875"/>
                </a:cubicBezTo>
                <a:cubicBezTo>
                  <a:pt x="10125" y="12825"/>
                  <a:pt x="10125" y="12825"/>
                  <a:pt x="10125" y="12825"/>
                </a:cubicBezTo>
                <a:cubicBezTo>
                  <a:pt x="10125" y="12420"/>
                  <a:pt x="10395" y="12015"/>
                  <a:pt x="10800" y="12015"/>
                </a:cubicBezTo>
                <a:cubicBezTo>
                  <a:pt x="11205" y="12015"/>
                  <a:pt x="11475" y="12420"/>
                  <a:pt x="11475" y="12825"/>
                </a:cubicBezTo>
                <a:cubicBezTo>
                  <a:pt x="11475" y="16875"/>
                  <a:pt x="11475" y="16875"/>
                  <a:pt x="11475" y="16875"/>
                </a:cubicBezTo>
                <a:cubicBezTo>
                  <a:pt x="11475" y="17280"/>
                  <a:pt x="11745" y="17550"/>
                  <a:pt x="12150" y="17550"/>
                </a:cubicBezTo>
                <a:cubicBezTo>
                  <a:pt x="12825" y="17550"/>
                  <a:pt x="12825" y="17550"/>
                  <a:pt x="12825" y="17550"/>
                </a:cubicBezTo>
                <a:lnTo>
                  <a:pt x="12555" y="17820"/>
                </a:lnTo>
                <a:close/>
                <a:moveTo>
                  <a:pt x="20385" y="16875"/>
                </a:moveTo>
                <a:cubicBezTo>
                  <a:pt x="20385" y="17280"/>
                  <a:pt x="19980" y="17685"/>
                  <a:pt x="19575" y="17685"/>
                </a:cubicBezTo>
                <a:cubicBezTo>
                  <a:pt x="14445" y="17685"/>
                  <a:pt x="14445" y="17685"/>
                  <a:pt x="14445" y="17685"/>
                </a:cubicBezTo>
                <a:cubicBezTo>
                  <a:pt x="14715" y="17280"/>
                  <a:pt x="14715" y="17280"/>
                  <a:pt x="14715" y="17280"/>
                </a:cubicBezTo>
                <a:cubicBezTo>
                  <a:pt x="14850" y="17145"/>
                  <a:pt x="14850" y="16875"/>
                  <a:pt x="14715" y="16605"/>
                </a:cubicBezTo>
                <a:cubicBezTo>
                  <a:pt x="14580" y="16470"/>
                  <a:pt x="14445" y="16335"/>
                  <a:pt x="14175" y="16335"/>
                </a:cubicBezTo>
                <a:cubicBezTo>
                  <a:pt x="12825" y="16335"/>
                  <a:pt x="12825" y="16335"/>
                  <a:pt x="12825" y="16335"/>
                </a:cubicBezTo>
                <a:cubicBezTo>
                  <a:pt x="12825" y="12825"/>
                  <a:pt x="12825" y="12825"/>
                  <a:pt x="12825" y="12825"/>
                </a:cubicBezTo>
                <a:cubicBezTo>
                  <a:pt x="12825" y="11745"/>
                  <a:pt x="11880" y="10800"/>
                  <a:pt x="10800" y="10800"/>
                </a:cubicBezTo>
                <a:cubicBezTo>
                  <a:pt x="9720" y="10800"/>
                  <a:pt x="8775" y="11745"/>
                  <a:pt x="8775" y="12825"/>
                </a:cubicBezTo>
                <a:cubicBezTo>
                  <a:pt x="8775" y="16335"/>
                  <a:pt x="8775" y="16335"/>
                  <a:pt x="8775" y="16335"/>
                </a:cubicBezTo>
                <a:cubicBezTo>
                  <a:pt x="7425" y="16335"/>
                  <a:pt x="7425" y="16335"/>
                  <a:pt x="7425" y="16335"/>
                </a:cubicBezTo>
                <a:cubicBezTo>
                  <a:pt x="7155" y="16335"/>
                  <a:pt x="7020" y="16470"/>
                  <a:pt x="6885" y="16605"/>
                </a:cubicBezTo>
                <a:cubicBezTo>
                  <a:pt x="6750" y="16875"/>
                  <a:pt x="6750" y="17145"/>
                  <a:pt x="6885" y="17280"/>
                </a:cubicBezTo>
                <a:cubicBezTo>
                  <a:pt x="7155" y="17685"/>
                  <a:pt x="7155" y="17685"/>
                  <a:pt x="7155" y="17685"/>
                </a:cubicBezTo>
                <a:cubicBezTo>
                  <a:pt x="2025" y="17685"/>
                  <a:pt x="2025" y="17685"/>
                  <a:pt x="2025" y="17685"/>
                </a:cubicBezTo>
                <a:cubicBezTo>
                  <a:pt x="1620" y="17685"/>
                  <a:pt x="1215" y="17280"/>
                  <a:pt x="1215" y="16875"/>
                </a:cubicBezTo>
                <a:cubicBezTo>
                  <a:pt x="1215" y="9315"/>
                  <a:pt x="1215" y="9315"/>
                  <a:pt x="1215" y="9315"/>
                </a:cubicBezTo>
                <a:cubicBezTo>
                  <a:pt x="8235" y="9315"/>
                  <a:pt x="8235" y="9315"/>
                  <a:pt x="8235" y="9315"/>
                </a:cubicBezTo>
                <a:cubicBezTo>
                  <a:pt x="8775" y="9315"/>
                  <a:pt x="9180" y="9180"/>
                  <a:pt x="9585" y="8775"/>
                </a:cubicBezTo>
                <a:cubicBezTo>
                  <a:pt x="11475" y="6885"/>
                  <a:pt x="11475" y="6885"/>
                  <a:pt x="11475" y="6885"/>
                </a:cubicBezTo>
                <a:cubicBezTo>
                  <a:pt x="11610" y="6750"/>
                  <a:pt x="11880" y="6615"/>
                  <a:pt x="12015" y="6615"/>
                </a:cubicBezTo>
                <a:cubicBezTo>
                  <a:pt x="20385" y="6615"/>
                  <a:pt x="20385" y="6615"/>
                  <a:pt x="20385" y="6615"/>
                </a:cubicBezTo>
                <a:lnTo>
                  <a:pt x="20385" y="16875"/>
                </a:lnTo>
                <a:close/>
                <a:moveTo>
                  <a:pt x="20385" y="5400"/>
                </a:moveTo>
                <a:cubicBezTo>
                  <a:pt x="12015" y="5400"/>
                  <a:pt x="12015" y="5400"/>
                  <a:pt x="12015" y="5400"/>
                </a:cubicBezTo>
                <a:cubicBezTo>
                  <a:pt x="11475" y="5400"/>
                  <a:pt x="11070" y="5670"/>
                  <a:pt x="10665" y="5940"/>
                </a:cubicBezTo>
                <a:cubicBezTo>
                  <a:pt x="8775" y="7830"/>
                  <a:pt x="8775" y="7830"/>
                  <a:pt x="8775" y="7830"/>
                </a:cubicBezTo>
                <a:cubicBezTo>
                  <a:pt x="8640" y="7965"/>
                  <a:pt x="8370" y="8100"/>
                  <a:pt x="8235" y="8100"/>
                </a:cubicBezTo>
                <a:cubicBezTo>
                  <a:pt x="1215" y="8100"/>
                  <a:pt x="1215" y="8100"/>
                  <a:pt x="1215" y="8100"/>
                </a:cubicBezTo>
                <a:cubicBezTo>
                  <a:pt x="1215" y="2025"/>
                  <a:pt x="1215" y="2025"/>
                  <a:pt x="1215" y="2025"/>
                </a:cubicBezTo>
                <a:cubicBezTo>
                  <a:pt x="1215" y="1620"/>
                  <a:pt x="1620" y="1215"/>
                  <a:pt x="2025" y="1215"/>
                </a:cubicBezTo>
                <a:cubicBezTo>
                  <a:pt x="8775" y="1215"/>
                  <a:pt x="8775" y="1215"/>
                  <a:pt x="8775" y="1215"/>
                </a:cubicBezTo>
                <a:cubicBezTo>
                  <a:pt x="9180" y="1215"/>
                  <a:pt x="9450" y="1620"/>
                  <a:pt x="9450" y="2025"/>
                </a:cubicBezTo>
                <a:cubicBezTo>
                  <a:pt x="9450" y="3375"/>
                  <a:pt x="9450" y="3375"/>
                  <a:pt x="9450" y="3375"/>
                </a:cubicBezTo>
                <a:cubicBezTo>
                  <a:pt x="9450" y="3645"/>
                  <a:pt x="9720" y="3915"/>
                  <a:pt x="10125" y="3915"/>
                </a:cubicBezTo>
                <a:cubicBezTo>
                  <a:pt x="19575" y="3915"/>
                  <a:pt x="19575" y="3915"/>
                  <a:pt x="19575" y="3915"/>
                </a:cubicBezTo>
                <a:cubicBezTo>
                  <a:pt x="19980" y="3915"/>
                  <a:pt x="20385" y="4320"/>
                  <a:pt x="20385" y="4725"/>
                </a:cubicBezTo>
                <a:lnTo>
                  <a:pt x="20385" y="54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97" name="Freeform 30"/>
          <p:cNvSpPr/>
          <p:nvPr/>
        </p:nvSpPr>
        <p:spPr>
          <a:xfrm>
            <a:off x="9763125" y="3270250"/>
            <a:ext cx="1079501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20385"/>
                </a:moveTo>
                <a:cubicBezTo>
                  <a:pt x="675" y="20385"/>
                  <a:pt x="675" y="20385"/>
                  <a:pt x="675" y="20385"/>
                </a:cubicBezTo>
                <a:cubicBezTo>
                  <a:pt x="270" y="20385"/>
                  <a:pt x="0" y="20655"/>
                  <a:pt x="0" y="20925"/>
                </a:cubicBezTo>
                <a:cubicBezTo>
                  <a:pt x="0" y="21330"/>
                  <a:pt x="270" y="21600"/>
                  <a:pt x="675" y="21600"/>
                </a:cubicBezTo>
                <a:cubicBezTo>
                  <a:pt x="20925" y="21600"/>
                  <a:pt x="20925" y="21600"/>
                  <a:pt x="20925" y="21600"/>
                </a:cubicBezTo>
                <a:cubicBezTo>
                  <a:pt x="21330" y="21600"/>
                  <a:pt x="21600" y="21330"/>
                  <a:pt x="21600" y="20925"/>
                </a:cubicBezTo>
                <a:cubicBezTo>
                  <a:pt x="21600" y="20655"/>
                  <a:pt x="21330" y="20385"/>
                  <a:pt x="20925" y="20385"/>
                </a:cubicBezTo>
                <a:close/>
                <a:moveTo>
                  <a:pt x="7830" y="12420"/>
                </a:moveTo>
                <a:cubicBezTo>
                  <a:pt x="4455" y="8370"/>
                  <a:pt x="4455" y="8370"/>
                  <a:pt x="4455" y="8370"/>
                </a:cubicBezTo>
                <a:cubicBezTo>
                  <a:pt x="4320" y="8235"/>
                  <a:pt x="4185" y="8100"/>
                  <a:pt x="4050" y="8100"/>
                </a:cubicBezTo>
                <a:cubicBezTo>
                  <a:pt x="3780" y="8100"/>
                  <a:pt x="3645" y="8235"/>
                  <a:pt x="3510" y="8370"/>
                </a:cubicBezTo>
                <a:cubicBezTo>
                  <a:pt x="135" y="12420"/>
                  <a:pt x="135" y="12420"/>
                  <a:pt x="135" y="12420"/>
                </a:cubicBezTo>
                <a:cubicBezTo>
                  <a:pt x="0" y="12555"/>
                  <a:pt x="0" y="12825"/>
                  <a:pt x="0" y="13095"/>
                </a:cubicBezTo>
                <a:cubicBezTo>
                  <a:pt x="135" y="13230"/>
                  <a:pt x="405" y="13365"/>
                  <a:pt x="675" y="13365"/>
                </a:cubicBezTo>
                <a:cubicBezTo>
                  <a:pt x="2025" y="13365"/>
                  <a:pt x="2025" y="13365"/>
                  <a:pt x="2025" y="13365"/>
                </a:cubicBezTo>
                <a:cubicBezTo>
                  <a:pt x="2025" y="18225"/>
                  <a:pt x="2025" y="18225"/>
                  <a:pt x="2025" y="18225"/>
                </a:cubicBezTo>
                <a:cubicBezTo>
                  <a:pt x="2025" y="18630"/>
                  <a:pt x="2295" y="18900"/>
                  <a:pt x="2700" y="18900"/>
                </a:cubicBezTo>
                <a:cubicBezTo>
                  <a:pt x="5400" y="18900"/>
                  <a:pt x="5400" y="18900"/>
                  <a:pt x="5400" y="18900"/>
                </a:cubicBezTo>
                <a:cubicBezTo>
                  <a:pt x="5670" y="18900"/>
                  <a:pt x="5940" y="18630"/>
                  <a:pt x="5940" y="18225"/>
                </a:cubicBezTo>
                <a:cubicBezTo>
                  <a:pt x="5940" y="13365"/>
                  <a:pt x="5940" y="13365"/>
                  <a:pt x="5940" y="13365"/>
                </a:cubicBezTo>
                <a:cubicBezTo>
                  <a:pt x="7425" y="13365"/>
                  <a:pt x="7425" y="13365"/>
                  <a:pt x="7425" y="13365"/>
                </a:cubicBezTo>
                <a:cubicBezTo>
                  <a:pt x="7695" y="13365"/>
                  <a:pt x="7830" y="13230"/>
                  <a:pt x="7965" y="13095"/>
                </a:cubicBezTo>
                <a:cubicBezTo>
                  <a:pt x="8100" y="12825"/>
                  <a:pt x="7965" y="12555"/>
                  <a:pt x="7830" y="12420"/>
                </a:cubicBezTo>
                <a:close/>
                <a:moveTo>
                  <a:pt x="5400" y="12150"/>
                </a:moveTo>
                <a:cubicBezTo>
                  <a:pt x="4995" y="12150"/>
                  <a:pt x="4725" y="12420"/>
                  <a:pt x="4725" y="12825"/>
                </a:cubicBezTo>
                <a:cubicBezTo>
                  <a:pt x="4725" y="17685"/>
                  <a:pt x="4725" y="17685"/>
                  <a:pt x="4725" y="17685"/>
                </a:cubicBezTo>
                <a:cubicBezTo>
                  <a:pt x="3240" y="17685"/>
                  <a:pt x="3240" y="17685"/>
                  <a:pt x="3240" y="17685"/>
                </a:cubicBezTo>
                <a:cubicBezTo>
                  <a:pt x="3240" y="12825"/>
                  <a:pt x="3240" y="12825"/>
                  <a:pt x="3240" y="12825"/>
                </a:cubicBezTo>
                <a:cubicBezTo>
                  <a:pt x="3240" y="12420"/>
                  <a:pt x="2970" y="12150"/>
                  <a:pt x="2700" y="12150"/>
                </a:cubicBezTo>
                <a:cubicBezTo>
                  <a:pt x="2025" y="12150"/>
                  <a:pt x="2025" y="12150"/>
                  <a:pt x="2025" y="12150"/>
                </a:cubicBezTo>
                <a:cubicBezTo>
                  <a:pt x="4050" y="9720"/>
                  <a:pt x="4050" y="9720"/>
                  <a:pt x="4050" y="9720"/>
                </a:cubicBezTo>
                <a:cubicBezTo>
                  <a:pt x="6075" y="12150"/>
                  <a:pt x="6075" y="12150"/>
                  <a:pt x="6075" y="12150"/>
                </a:cubicBezTo>
                <a:lnTo>
                  <a:pt x="5400" y="12150"/>
                </a:lnTo>
                <a:close/>
                <a:moveTo>
                  <a:pt x="14715" y="8370"/>
                </a:moveTo>
                <a:cubicBezTo>
                  <a:pt x="11340" y="4320"/>
                  <a:pt x="11340" y="4320"/>
                  <a:pt x="11340" y="4320"/>
                </a:cubicBezTo>
                <a:cubicBezTo>
                  <a:pt x="11205" y="4185"/>
                  <a:pt x="10935" y="4050"/>
                  <a:pt x="10800" y="4050"/>
                </a:cubicBezTo>
                <a:cubicBezTo>
                  <a:pt x="10665" y="4050"/>
                  <a:pt x="10395" y="4185"/>
                  <a:pt x="10260" y="4320"/>
                </a:cubicBezTo>
                <a:cubicBezTo>
                  <a:pt x="6885" y="8370"/>
                  <a:pt x="6885" y="8370"/>
                  <a:pt x="6885" y="8370"/>
                </a:cubicBezTo>
                <a:cubicBezTo>
                  <a:pt x="6750" y="8505"/>
                  <a:pt x="6750" y="8775"/>
                  <a:pt x="6885" y="9045"/>
                </a:cubicBezTo>
                <a:cubicBezTo>
                  <a:pt x="7020" y="9180"/>
                  <a:pt x="7155" y="9315"/>
                  <a:pt x="7425" y="9315"/>
                </a:cubicBezTo>
                <a:cubicBezTo>
                  <a:pt x="8775" y="9315"/>
                  <a:pt x="8775" y="9315"/>
                  <a:pt x="8775" y="9315"/>
                </a:cubicBezTo>
                <a:cubicBezTo>
                  <a:pt x="8775" y="18225"/>
                  <a:pt x="8775" y="18225"/>
                  <a:pt x="8775" y="18225"/>
                </a:cubicBezTo>
                <a:cubicBezTo>
                  <a:pt x="8775" y="18630"/>
                  <a:pt x="9045" y="18900"/>
                  <a:pt x="9450" y="18900"/>
                </a:cubicBezTo>
                <a:cubicBezTo>
                  <a:pt x="12150" y="18900"/>
                  <a:pt x="12150" y="18900"/>
                  <a:pt x="12150" y="18900"/>
                </a:cubicBezTo>
                <a:cubicBezTo>
                  <a:pt x="12555" y="18900"/>
                  <a:pt x="12825" y="18630"/>
                  <a:pt x="12825" y="18225"/>
                </a:cubicBezTo>
                <a:cubicBezTo>
                  <a:pt x="12825" y="9315"/>
                  <a:pt x="12825" y="9315"/>
                  <a:pt x="12825" y="9315"/>
                </a:cubicBezTo>
                <a:cubicBezTo>
                  <a:pt x="14175" y="9315"/>
                  <a:pt x="14175" y="9315"/>
                  <a:pt x="14175" y="9315"/>
                </a:cubicBezTo>
                <a:cubicBezTo>
                  <a:pt x="14445" y="9315"/>
                  <a:pt x="14580" y="9180"/>
                  <a:pt x="14715" y="9045"/>
                </a:cubicBezTo>
                <a:cubicBezTo>
                  <a:pt x="14850" y="8775"/>
                  <a:pt x="14850" y="8505"/>
                  <a:pt x="14715" y="8370"/>
                </a:cubicBezTo>
                <a:close/>
                <a:moveTo>
                  <a:pt x="12150" y="8100"/>
                </a:moveTo>
                <a:cubicBezTo>
                  <a:pt x="11745" y="8100"/>
                  <a:pt x="11475" y="8370"/>
                  <a:pt x="11475" y="8775"/>
                </a:cubicBezTo>
                <a:cubicBezTo>
                  <a:pt x="11475" y="17685"/>
                  <a:pt x="11475" y="17685"/>
                  <a:pt x="11475" y="17685"/>
                </a:cubicBezTo>
                <a:cubicBezTo>
                  <a:pt x="10125" y="17685"/>
                  <a:pt x="10125" y="17685"/>
                  <a:pt x="10125" y="17685"/>
                </a:cubicBezTo>
                <a:cubicBezTo>
                  <a:pt x="10125" y="8775"/>
                  <a:pt x="10125" y="8775"/>
                  <a:pt x="10125" y="8775"/>
                </a:cubicBezTo>
                <a:cubicBezTo>
                  <a:pt x="10125" y="8370"/>
                  <a:pt x="9855" y="8100"/>
                  <a:pt x="9450" y="8100"/>
                </a:cubicBezTo>
                <a:cubicBezTo>
                  <a:pt x="8775" y="8100"/>
                  <a:pt x="8775" y="8100"/>
                  <a:pt x="8775" y="8100"/>
                </a:cubicBezTo>
                <a:cubicBezTo>
                  <a:pt x="10800" y="5670"/>
                  <a:pt x="10800" y="5670"/>
                  <a:pt x="10800" y="5670"/>
                </a:cubicBezTo>
                <a:cubicBezTo>
                  <a:pt x="12825" y="8100"/>
                  <a:pt x="12825" y="8100"/>
                  <a:pt x="12825" y="8100"/>
                </a:cubicBezTo>
                <a:lnTo>
                  <a:pt x="12150" y="8100"/>
                </a:lnTo>
                <a:close/>
                <a:moveTo>
                  <a:pt x="21465" y="4320"/>
                </a:moveTo>
                <a:cubicBezTo>
                  <a:pt x="18090" y="270"/>
                  <a:pt x="18090" y="270"/>
                  <a:pt x="18090" y="270"/>
                </a:cubicBezTo>
                <a:cubicBezTo>
                  <a:pt x="17955" y="135"/>
                  <a:pt x="17820" y="0"/>
                  <a:pt x="17550" y="0"/>
                </a:cubicBezTo>
                <a:cubicBezTo>
                  <a:pt x="17415" y="0"/>
                  <a:pt x="17280" y="135"/>
                  <a:pt x="17145" y="270"/>
                </a:cubicBezTo>
                <a:cubicBezTo>
                  <a:pt x="13770" y="4320"/>
                  <a:pt x="13770" y="4320"/>
                  <a:pt x="13770" y="4320"/>
                </a:cubicBezTo>
                <a:cubicBezTo>
                  <a:pt x="13635" y="4455"/>
                  <a:pt x="13500" y="4725"/>
                  <a:pt x="13635" y="4995"/>
                </a:cubicBezTo>
                <a:cubicBezTo>
                  <a:pt x="13770" y="5130"/>
                  <a:pt x="13905" y="5265"/>
                  <a:pt x="14175" y="5265"/>
                </a:cubicBezTo>
                <a:cubicBezTo>
                  <a:pt x="15660" y="5265"/>
                  <a:pt x="15660" y="5265"/>
                  <a:pt x="15660" y="5265"/>
                </a:cubicBezTo>
                <a:cubicBezTo>
                  <a:pt x="15660" y="18225"/>
                  <a:pt x="15660" y="18225"/>
                  <a:pt x="15660" y="18225"/>
                </a:cubicBezTo>
                <a:cubicBezTo>
                  <a:pt x="15660" y="18630"/>
                  <a:pt x="15930" y="18900"/>
                  <a:pt x="16200" y="18900"/>
                </a:cubicBezTo>
                <a:cubicBezTo>
                  <a:pt x="18900" y="18900"/>
                  <a:pt x="18900" y="18900"/>
                  <a:pt x="18900" y="18900"/>
                </a:cubicBezTo>
                <a:cubicBezTo>
                  <a:pt x="19305" y="18900"/>
                  <a:pt x="19575" y="18630"/>
                  <a:pt x="19575" y="18225"/>
                </a:cubicBezTo>
                <a:cubicBezTo>
                  <a:pt x="19575" y="5265"/>
                  <a:pt x="19575" y="5265"/>
                  <a:pt x="19575" y="5265"/>
                </a:cubicBezTo>
                <a:cubicBezTo>
                  <a:pt x="20925" y="5265"/>
                  <a:pt x="20925" y="5265"/>
                  <a:pt x="20925" y="5265"/>
                </a:cubicBezTo>
                <a:cubicBezTo>
                  <a:pt x="21195" y="5265"/>
                  <a:pt x="21465" y="5130"/>
                  <a:pt x="21600" y="4995"/>
                </a:cubicBezTo>
                <a:cubicBezTo>
                  <a:pt x="21600" y="4725"/>
                  <a:pt x="21600" y="4455"/>
                  <a:pt x="21465" y="4320"/>
                </a:cubicBezTo>
                <a:close/>
                <a:moveTo>
                  <a:pt x="18900" y="4050"/>
                </a:moveTo>
                <a:cubicBezTo>
                  <a:pt x="18630" y="4050"/>
                  <a:pt x="18360" y="4320"/>
                  <a:pt x="18360" y="4725"/>
                </a:cubicBezTo>
                <a:cubicBezTo>
                  <a:pt x="18360" y="17685"/>
                  <a:pt x="18360" y="17685"/>
                  <a:pt x="18360" y="17685"/>
                </a:cubicBezTo>
                <a:cubicBezTo>
                  <a:pt x="16875" y="17685"/>
                  <a:pt x="16875" y="17685"/>
                  <a:pt x="16875" y="17685"/>
                </a:cubicBezTo>
                <a:cubicBezTo>
                  <a:pt x="16875" y="4725"/>
                  <a:pt x="16875" y="4725"/>
                  <a:pt x="16875" y="4725"/>
                </a:cubicBezTo>
                <a:cubicBezTo>
                  <a:pt x="16875" y="4320"/>
                  <a:pt x="16605" y="4050"/>
                  <a:pt x="16200" y="4050"/>
                </a:cubicBezTo>
                <a:cubicBezTo>
                  <a:pt x="15525" y="4050"/>
                  <a:pt x="15525" y="4050"/>
                  <a:pt x="15525" y="4050"/>
                </a:cubicBezTo>
                <a:cubicBezTo>
                  <a:pt x="17550" y="1620"/>
                  <a:pt x="17550" y="1620"/>
                  <a:pt x="17550" y="1620"/>
                </a:cubicBezTo>
                <a:cubicBezTo>
                  <a:pt x="19575" y="4050"/>
                  <a:pt x="19575" y="4050"/>
                  <a:pt x="19575" y="4050"/>
                </a:cubicBezTo>
                <a:lnTo>
                  <a:pt x="18900" y="40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98" name="Freeform 31"/>
          <p:cNvSpPr/>
          <p:nvPr/>
        </p:nvSpPr>
        <p:spPr>
          <a:xfrm>
            <a:off x="9763125" y="4495800"/>
            <a:ext cx="1079501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4050"/>
                </a:moveTo>
                <a:cubicBezTo>
                  <a:pt x="8910" y="4050"/>
                  <a:pt x="7425" y="5535"/>
                  <a:pt x="7425" y="7425"/>
                </a:cubicBezTo>
                <a:cubicBezTo>
                  <a:pt x="7425" y="9180"/>
                  <a:pt x="8910" y="10665"/>
                  <a:pt x="10800" y="10665"/>
                </a:cubicBezTo>
                <a:cubicBezTo>
                  <a:pt x="12690" y="10665"/>
                  <a:pt x="14175" y="9180"/>
                  <a:pt x="14175" y="7425"/>
                </a:cubicBezTo>
                <a:cubicBezTo>
                  <a:pt x="14175" y="5535"/>
                  <a:pt x="12690" y="4050"/>
                  <a:pt x="10800" y="4050"/>
                </a:cubicBezTo>
                <a:close/>
                <a:moveTo>
                  <a:pt x="10800" y="9450"/>
                </a:moveTo>
                <a:cubicBezTo>
                  <a:pt x="9720" y="9450"/>
                  <a:pt x="8775" y="8505"/>
                  <a:pt x="8775" y="7425"/>
                </a:cubicBezTo>
                <a:cubicBezTo>
                  <a:pt x="8775" y="6210"/>
                  <a:pt x="9720" y="5265"/>
                  <a:pt x="10800" y="5265"/>
                </a:cubicBezTo>
                <a:cubicBezTo>
                  <a:pt x="11880" y="5265"/>
                  <a:pt x="12825" y="6210"/>
                  <a:pt x="12825" y="7425"/>
                </a:cubicBezTo>
                <a:cubicBezTo>
                  <a:pt x="12825" y="8505"/>
                  <a:pt x="11880" y="9450"/>
                  <a:pt x="10800" y="9450"/>
                </a:cubicBezTo>
                <a:close/>
                <a:moveTo>
                  <a:pt x="19845" y="13230"/>
                </a:moveTo>
                <a:cubicBezTo>
                  <a:pt x="19170" y="12555"/>
                  <a:pt x="18090" y="12150"/>
                  <a:pt x="16740" y="11745"/>
                </a:cubicBezTo>
                <a:cubicBezTo>
                  <a:pt x="17550" y="10395"/>
                  <a:pt x="18225" y="8910"/>
                  <a:pt x="18225" y="7425"/>
                </a:cubicBezTo>
                <a:cubicBezTo>
                  <a:pt x="18225" y="3375"/>
                  <a:pt x="14850" y="0"/>
                  <a:pt x="10800" y="0"/>
                </a:cubicBezTo>
                <a:cubicBezTo>
                  <a:pt x="6750" y="0"/>
                  <a:pt x="3375" y="3375"/>
                  <a:pt x="3375" y="7425"/>
                </a:cubicBezTo>
                <a:cubicBezTo>
                  <a:pt x="3375" y="8910"/>
                  <a:pt x="4050" y="10395"/>
                  <a:pt x="4860" y="11745"/>
                </a:cubicBezTo>
                <a:cubicBezTo>
                  <a:pt x="3510" y="12150"/>
                  <a:pt x="2430" y="12555"/>
                  <a:pt x="1755" y="13230"/>
                </a:cubicBezTo>
                <a:cubicBezTo>
                  <a:pt x="540" y="14040"/>
                  <a:pt x="0" y="15120"/>
                  <a:pt x="0" y="16200"/>
                </a:cubicBezTo>
                <a:cubicBezTo>
                  <a:pt x="0" y="17685"/>
                  <a:pt x="1215" y="19035"/>
                  <a:pt x="3375" y="20115"/>
                </a:cubicBezTo>
                <a:cubicBezTo>
                  <a:pt x="5400" y="21060"/>
                  <a:pt x="7965" y="21600"/>
                  <a:pt x="10800" y="21600"/>
                </a:cubicBezTo>
                <a:cubicBezTo>
                  <a:pt x="13635" y="21600"/>
                  <a:pt x="16200" y="21060"/>
                  <a:pt x="18225" y="20115"/>
                </a:cubicBezTo>
                <a:cubicBezTo>
                  <a:pt x="20385" y="19035"/>
                  <a:pt x="21600" y="17685"/>
                  <a:pt x="21600" y="16200"/>
                </a:cubicBezTo>
                <a:cubicBezTo>
                  <a:pt x="21600" y="15120"/>
                  <a:pt x="21060" y="14040"/>
                  <a:pt x="19845" y="13230"/>
                </a:cubicBezTo>
                <a:close/>
                <a:moveTo>
                  <a:pt x="3915" y="19035"/>
                </a:moveTo>
                <a:cubicBezTo>
                  <a:pt x="2160" y="18225"/>
                  <a:pt x="1215" y="17145"/>
                  <a:pt x="1215" y="16200"/>
                </a:cubicBezTo>
                <a:cubicBezTo>
                  <a:pt x="1215" y="14850"/>
                  <a:pt x="2970" y="13500"/>
                  <a:pt x="5535" y="12825"/>
                </a:cubicBezTo>
                <a:cubicBezTo>
                  <a:pt x="5940" y="13365"/>
                  <a:pt x="6480" y="14040"/>
                  <a:pt x="6885" y="14580"/>
                </a:cubicBezTo>
                <a:cubicBezTo>
                  <a:pt x="8370" y="16470"/>
                  <a:pt x="9855" y="18360"/>
                  <a:pt x="10125" y="20385"/>
                </a:cubicBezTo>
                <a:cubicBezTo>
                  <a:pt x="7830" y="20250"/>
                  <a:pt x="5535" y="19710"/>
                  <a:pt x="3915" y="19035"/>
                </a:cubicBezTo>
                <a:close/>
                <a:moveTo>
                  <a:pt x="7965" y="13770"/>
                </a:moveTo>
                <a:cubicBezTo>
                  <a:pt x="7425" y="13095"/>
                  <a:pt x="6885" y="12420"/>
                  <a:pt x="6345" y="11745"/>
                </a:cubicBezTo>
                <a:cubicBezTo>
                  <a:pt x="6345" y="11745"/>
                  <a:pt x="6345" y="11610"/>
                  <a:pt x="6210" y="11610"/>
                </a:cubicBezTo>
                <a:cubicBezTo>
                  <a:pt x="5400" y="10260"/>
                  <a:pt x="4725" y="8910"/>
                  <a:pt x="4725" y="7425"/>
                </a:cubicBezTo>
                <a:cubicBezTo>
                  <a:pt x="4725" y="4050"/>
                  <a:pt x="7425" y="1215"/>
                  <a:pt x="10800" y="1215"/>
                </a:cubicBezTo>
                <a:cubicBezTo>
                  <a:pt x="14175" y="1215"/>
                  <a:pt x="16875" y="4050"/>
                  <a:pt x="16875" y="7425"/>
                </a:cubicBezTo>
                <a:cubicBezTo>
                  <a:pt x="16875" y="8910"/>
                  <a:pt x="16200" y="10260"/>
                  <a:pt x="15390" y="11610"/>
                </a:cubicBezTo>
                <a:cubicBezTo>
                  <a:pt x="15255" y="11610"/>
                  <a:pt x="15255" y="11745"/>
                  <a:pt x="15255" y="11745"/>
                </a:cubicBezTo>
                <a:cubicBezTo>
                  <a:pt x="14715" y="12420"/>
                  <a:pt x="14175" y="13095"/>
                  <a:pt x="13635" y="13770"/>
                </a:cubicBezTo>
                <a:cubicBezTo>
                  <a:pt x="12555" y="15120"/>
                  <a:pt x="11475" y="16605"/>
                  <a:pt x="10800" y="18090"/>
                </a:cubicBezTo>
                <a:cubicBezTo>
                  <a:pt x="10125" y="16605"/>
                  <a:pt x="9045" y="15120"/>
                  <a:pt x="7965" y="13770"/>
                </a:cubicBezTo>
                <a:close/>
                <a:moveTo>
                  <a:pt x="17685" y="19035"/>
                </a:moveTo>
                <a:cubicBezTo>
                  <a:pt x="16065" y="19710"/>
                  <a:pt x="13770" y="20250"/>
                  <a:pt x="11475" y="20385"/>
                </a:cubicBezTo>
                <a:cubicBezTo>
                  <a:pt x="11745" y="18360"/>
                  <a:pt x="13230" y="16470"/>
                  <a:pt x="14715" y="14580"/>
                </a:cubicBezTo>
                <a:cubicBezTo>
                  <a:pt x="15120" y="14040"/>
                  <a:pt x="15660" y="13365"/>
                  <a:pt x="16065" y="12825"/>
                </a:cubicBezTo>
                <a:cubicBezTo>
                  <a:pt x="18630" y="13500"/>
                  <a:pt x="20385" y="14850"/>
                  <a:pt x="20385" y="16200"/>
                </a:cubicBezTo>
                <a:cubicBezTo>
                  <a:pt x="20385" y="17145"/>
                  <a:pt x="19440" y="18225"/>
                  <a:pt x="17685" y="190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799" name="Freeform 32"/>
          <p:cNvSpPr/>
          <p:nvPr/>
        </p:nvSpPr>
        <p:spPr>
          <a:xfrm>
            <a:off x="9765203" y="5718176"/>
            <a:ext cx="1073660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33" h="21600" extrusionOk="0">
                <a:moveTo>
                  <a:pt x="20633" y="9315"/>
                </a:moveTo>
                <a:cubicBezTo>
                  <a:pt x="11966" y="540"/>
                  <a:pt x="11966" y="540"/>
                  <a:pt x="11966" y="540"/>
                </a:cubicBezTo>
                <a:cubicBezTo>
                  <a:pt x="11566" y="270"/>
                  <a:pt x="11166" y="0"/>
                  <a:pt x="10633" y="0"/>
                </a:cubicBezTo>
                <a:cubicBezTo>
                  <a:pt x="10100" y="0"/>
                  <a:pt x="9566" y="270"/>
                  <a:pt x="9166" y="540"/>
                </a:cubicBezTo>
                <a:cubicBezTo>
                  <a:pt x="500" y="9315"/>
                  <a:pt x="500" y="9315"/>
                  <a:pt x="500" y="9315"/>
                </a:cubicBezTo>
                <a:cubicBezTo>
                  <a:pt x="-167" y="10125"/>
                  <a:pt x="-167" y="11340"/>
                  <a:pt x="500" y="12150"/>
                </a:cubicBezTo>
                <a:cubicBezTo>
                  <a:pt x="900" y="12555"/>
                  <a:pt x="1433" y="12690"/>
                  <a:pt x="1966" y="12690"/>
                </a:cubicBezTo>
                <a:cubicBezTo>
                  <a:pt x="2233" y="12690"/>
                  <a:pt x="2366" y="12690"/>
                  <a:pt x="2633" y="12555"/>
                </a:cubicBezTo>
                <a:cubicBezTo>
                  <a:pt x="2633" y="19575"/>
                  <a:pt x="2633" y="19575"/>
                  <a:pt x="2633" y="19575"/>
                </a:cubicBezTo>
                <a:cubicBezTo>
                  <a:pt x="2633" y="20655"/>
                  <a:pt x="3566" y="21600"/>
                  <a:pt x="4633" y="21600"/>
                </a:cubicBezTo>
                <a:cubicBezTo>
                  <a:pt x="4900" y="21600"/>
                  <a:pt x="16100" y="21600"/>
                  <a:pt x="16633" y="21600"/>
                </a:cubicBezTo>
                <a:cubicBezTo>
                  <a:pt x="17700" y="21600"/>
                  <a:pt x="18500" y="20655"/>
                  <a:pt x="18500" y="19575"/>
                </a:cubicBezTo>
                <a:cubicBezTo>
                  <a:pt x="18500" y="12555"/>
                  <a:pt x="18500" y="12555"/>
                  <a:pt x="18500" y="12555"/>
                </a:cubicBezTo>
                <a:cubicBezTo>
                  <a:pt x="18766" y="12690"/>
                  <a:pt x="19033" y="12690"/>
                  <a:pt x="19300" y="12690"/>
                </a:cubicBezTo>
                <a:cubicBezTo>
                  <a:pt x="19833" y="12690"/>
                  <a:pt x="20233" y="12555"/>
                  <a:pt x="20633" y="12150"/>
                </a:cubicBezTo>
                <a:cubicBezTo>
                  <a:pt x="21433" y="11340"/>
                  <a:pt x="21433" y="10125"/>
                  <a:pt x="20633" y="9315"/>
                </a:cubicBezTo>
                <a:close/>
                <a:moveTo>
                  <a:pt x="11966" y="20385"/>
                </a:moveTo>
                <a:cubicBezTo>
                  <a:pt x="9166" y="20385"/>
                  <a:pt x="9166" y="20385"/>
                  <a:pt x="9166" y="20385"/>
                </a:cubicBezTo>
                <a:cubicBezTo>
                  <a:pt x="9166" y="16200"/>
                  <a:pt x="9166" y="16200"/>
                  <a:pt x="9166" y="16200"/>
                </a:cubicBezTo>
                <a:cubicBezTo>
                  <a:pt x="9166" y="15390"/>
                  <a:pt x="9833" y="14715"/>
                  <a:pt x="10633" y="14715"/>
                </a:cubicBezTo>
                <a:cubicBezTo>
                  <a:pt x="11300" y="14715"/>
                  <a:pt x="11966" y="15390"/>
                  <a:pt x="11966" y="16200"/>
                </a:cubicBezTo>
                <a:lnTo>
                  <a:pt x="11966" y="20385"/>
                </a:lnTo>
                <a:close/>
                <a:moveTo>
                  <a:pt x="17300" y="19575"/>
                </a:moveTo>
                <a:cubicBezTo>
                  <a:pt x="17300" y="19980"/>
                  <a:pt x="17033" y="20385"/>
                  <a:pt x="16633" y="20385"/>
                </a:cubicBezTo>
                <a:cubicBezTo>
                  <a:pt x="13166" y="20385"/>
                  <a:pt x="13166" y="20385"/>
                  <a:pt x="13166" y="20385"/>
                </a:cubicBezTo>
                <a:cubicBezTo>
                  <a:pt x="13166" y="16200"/>
                  <a:pt x="13166" y="16200"/>
                  <a:pt x="13166" y="16200"/>
                </a:cubicBezTo>
                <a:cubicBezTo>
                  <a:pt x="13166" y="14715"/>
                  <a:pt x="12100" y="13500"/>
                  <a:pt x="10633" y="13500"/>
                </a:cubicBezTo>
                <a:cubicBezTo>
                  <a:pt x="9166" y="13500"/>
                  <a:pt x="7966" y="14715"/>
                  <a:pt x="7966" y="16200"/>
                </a:cubicBezTo>
                <a:cubicBezTo>
                  <a:pt x="7966" y="20385"/>
                  <a:pt x="7966" y="20385"/>
                  <a:pt x="7966" y="20385"/>
                </a:cubicBezTo>
                <a:cubicBezTo>
                  <a:pt x="4633" y="20385"/>
                  <a:pt x="4633" y="20385"/>
                  <a:pt x="4633" y="20385"/>
                </a:cubicBezTo>
                <a:cubicBezTo>
                  <a:pt x="4233" y="20385"/>
                  <a:pt x="3833" y="19980"/>
                  <a:pt x="3833" y="19575"/>
                </a:cubicBezTo>
                <a:cubicBezTo>
                  <a:pt x="3833" y="11610"/>
                  <a:pt x="3833" y="11610"/>
                  <a:pt x="3833" y="11610"/>
                </a:cubicBezTo>
                <a:cubicBezTo>
                  <a:pt x="10633" y="4725"/>
                  <a:pt x="10633" y="4725"/>
                  <a:pt x="10633" y="4725"/>
                </a:cubicBezTo>
                <a:cubicBezTo>
                  <a:pt x="17300" y="11610"/>
                  <a:pt x="17300" y="11610"/>
                  <a:pt x="17300" y="11610"/>
                </a:cubicBezTo>
                <a:lnTo>
                  <a:pt x="17300" y="19575"/>
                </a:lnTo>
                <a:close/>
                <a:moveTo>
                  <a:pt x="19700" y="11205"/>
                </a:moveTo>
                <a:cubicBezTo>
                  <a:pt x="19566" y="11340"/>
                  <a:pt x="19433" y="11475"/>
                  <a:pt x="19300" y="11475"/>
                </a:cubicBezTo>
                <a:cubicBezTo>
                  <a:pt x="19033" y="11475"/>
                  <a:pt x="18900" y="11340"/>
                  <a:pt x="18766" y="11205"/>
                </a:cubicBezTo>
                <a:cubicBezTo>
                  <a:pt x="18366" y="10935"/>
                  <a:pt x="18366" y="10935"/>
                  <a:pt x="18366" y="10935"/>
                </a:cubicBezTo>
                <a:cubicBezTo>
                  <a:pt x="11033" y="3510"/>
                  <a:pt x="11033" y="3510"/>
                  <a:pt x="11033" y="3510"/>
                </a:cubicBezTo>
                <a:cubicBezTo>
                  <a:pt x="10900" y="3375"/>
                  <a:pt x="10766" y="3240"/>
                  <a:pt x="10633" y="3240"/>
                </a:cubicBezTo>
                <a:cubicBezTo>
                  <a:pt x="10366" y="3240"/>
                  <a:pt x="10233" y="3375"/>
                  <a:pt x="10100" y="3510"/>
                </a:cubicBezTo>
                <a:cubicBezTo>
                  <a:pt x="2766" y="10935"/>
                  <a:pt x="2766" y="10935"/>
                  <a:pt x="2766" y="10935"/>
                </a:cubicBezTo>
                <a:cubicBezTo>
                  <a:pt x="2366" y="11205"/>
                  <a:pt x="2366" y="11205"/>
                  <a:pt x="2366" y="11205"/>
                </a:cubicBezTo>
                <a:cubicBezTo>
                  <a:pt x="2100" y="11610"/>
                  <a:pt x="1700" y="11610"/>
                  <a:pt x="1433" y="11205"/>
                </a:cubicBezTo>
                <a:cubicBezTo>
                  <a:pt x="1300" y="11070"/>
                  <a:pt x="1166" y="10935"/>
                  <a:pt x="1166" y="10800"/>
                </a:cubicBezTo>
                <a:cubicBezTo>
                  <a:pt x="1166" y="10530"/>
                  <a:pt x="1300" y="10395"/>
                  <a:pt x="1433" y="10260"/>
                </a:cubicBezTo>
                <a:cubicBezTo>
                  <a:pt x="10100" y="1485"/>
                  <a:pt x="10100" y="1485"/>
                  <a:pt x="10100" y="1485"/>
                </a:cubicBezTo>
                <a:cubicBezTo>
                  <a:pt x="10366" y="1215"/>
                  <a:pt x="10766" y="1215"/>
                  <a:pt x="11033" y="1485"/>
                </a:cubicBezTo>
                <a:cubicBezTo>
                  <a:pt x="19700" y="10260"/>
                  <a:pt x="19700" y="10260"/>
                  <a:pt x="19700" y="10260"/>
                </a:cubicBezTo>
                <a:cubicBezTo>
                  <a:pt x="19833" y="10395"/>
                  <a:pt x="19966" y="10530"/>
                  <a:pt x="19966" y="10800"/>
                </a:cubicBezTo>
                <a:cubicBezTo>
                  <a:pt x="19966" y="10935"/>
                  <a:pt x="19833" y="11070"/>
                  <a:pt x="19700" y="11205"/>
                </a:cubicBezTo>
                <a:close/>
                <a:moveTo>
                  <a:pt x="10633" y="8100"/>
                </a:moveTo>
                <a:cubicBezTo>
                  <a:pt x="9166" y="8100"/>
                  <a:pt x="7966" y="9315"/>
                  <a:pt x="7966" y="10800"/>
                </a:cubicBezTo>
                <a:cubicBezTo>
                  <a:pt x="7966" y="11475"/>
                  <a:pt x="7966" y="11475"/>
                  <a:pt x="7966" y="11475"/>
                </a:cubicBezTo>
                <a:cubicBezTo>
                  <a:pt x="7966" y="11745"/>
                  <a:pt x="8233" y="12015"/>
                  <a:pt x="8633" y="12015"/>
                </a:cubicBezTo>
                <a:cubicBezTo>
                  <a:pt x="12633" y="12015"/>
                  <a:pt x="12633" y="12015"/>
                  <a:pt x="12633" y="12015"/>
                </a:cubicBezTo>
                <a:cubicBezTo>
                  <a:pt x="12900" y="12015"/>
                  <a:pt x="13166" y="11745"/>
                  <a:pt x="13166" y="11475"/>
                </a:cubicBezTo>
                <a:cubicBezTo>
                  <a:pt x="13166" y="10800"/>
                  <a:pt x="13166" y="10800"/>
                  <a:pt x="13166" y="10800"/>
                </a:cubicBezTo>
                <a:cubicBezTo>
                  <a:pt x="13166" y="9315"/>
                  <a:pt x="12100" y="8100"/>
                  <a:pt x="10633" y="8100"/>
                </a:cubicBezTo>
                <a:close/>
                <a:moveTo>
                  <a:pt x="11966" y="10800"/>
                </a:moveTo>
                <a:cubicBezTo>
                  <a:pt x="9166" y="10800"/>
                  <a:pt x="9166" y="10800"/>
                  <a:pt x="9166" y="10800"/>
                </a:cubicBezTo>
                <a:cubicBezTo>
                  <a:pt x="9166" y="10800"/>
                  <a:pt x="9166" y="10800"/>
                  <a:pt x="9166" y="10800"/>
                </a:cubicBezTo>
                <a:cubicBezTo>
                  <a:pt x="9166" y="9990"/>
                  <a:pt x="9833" y="9315"/>
                  <a:pt x="10633" y="9315"/>
                </a:cubicBezTo>
                <a:cubicBezTo>
                  <a:pt x="11300" y="9315"/>
                  <a:pt x="11966" y="9990"/>
                  <a:pt x="11966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00" name="Freeform 33"/>
          <p:cNvSpPr/>
          <p:nvPr/>
        </p:nvSpPr>
        <p:spPr>
          <a:xfrm>
            <a:off x="9763125" y="6943725"/>
            <a:ext cx="1079501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525" y="10125"/>
                </a:moveTo>
                <a:cubicBezTo>
                  <a:pt x="14715" y="10125"/>
                  <a:pt x="14715" y="10125"/>
                  <a:pt x="14715" y="10125"/>
                </a:cubicBezTo>
                <a:cubicBezTo>
                  <a:pt x="14445" y="8505"/>
                  <a:pt x="13095" y="7155"/>
                  <a:pt x="11475" y="6885"/>
                </a:cubicBezTo>
                <a:cubicBezTo>
                  <a:pt x="11475" y="6075"/>
                  <a:pt x="11475" y="6075"/>
                  <a:pt x="11475" y="6075"/>
                </a:cubicBezTo>
                <a:cubicBezTo>
                  <a:pt x="11475" y="5670"/>
                  <a:pt x="11205" y="5400"/>
                  <a:pt x="10800" y="5400"/>
                </a:cubicBezTo>
                <a:cubicBezTo>
                  <a:pt x="10395" y="5400"/>
                  <a:pt x="10125" y="5670"/>
                  <a:pt x="10125" y="6075"/>
                </a:cubicBezTo>
                <a:cubicBezTo>
                  <a:pt x="10125" y="6885"/>
                  <a:pt x="10125" y="6885"/>
                  <a:pt x="10125" y="6885"/>
                </a:cubicBezTo>
                <a:cubicBezTo>
                  <a:pt x="8505" y="7155"/>
                  <a:pt x="7155" y="8505"/>
                  <a:pt x="6885" y="10125"/>
                </a:cubicBezTo>
                <a:cubicBezTo>
                  <a:pt x="6075" y="10125"/>
                  <a:pt x="6075" y="10125"/>
                  <a:pt x="6075" y="10125"/>
                </a:cubicBezTo>
                <a:cubicBezTo>
                  <a:pt x="5670" y="10125"/>
                  <a:pt x="5400" y="10395"/>
                  <a:pt x="5400" y="10800"/>
                </a:cubicBezTo>
                <a:cubicBezTo>
                  <a:pt x="5400" y="11205"/>
                  <a:pt x="5670" y="11475"/>
                  <a:pt x="6075" y="11475"/>
                </a:cubicBezTo>
                <a:cubicBezTo>
                  <a:pt x="6885" y="11475"/>
                  <a:pt x="6885" y="11475"/>
                  <a:pt x="6885" y="11475"/>
                </a:cubicBezTo>
                <a:cubicBezTo>
                  <a:pt x="7155" y="13095"/>
                  <a:pt x="8505" y="14445"/>
                  <a:pt x="10125" y="14715"/>
                </a:cubicBezTo>
                <a:cubicBezTo>
                  <a:pt x="10125" y="15525"/>
                  <a:pt x="10125" y="15525"/>
                  <a:pt x="10125" y="15525"/>
                </a:cubicBezTo>
                <a:cubicBezTo>
                  <a:pt x="10125" y="15930"/>
                  <a:pt x="10395" y="16200"/>
                  <a:pt x="10800" y="16200"/>
                </a:cubicBezTo>
                <a:cubicBezTo>
                  <a:pt x="11205" y="16200"/>
                  <a:pt x="11475" y="15930"/>
                  <a:pt x="11475" y="15525"/>
                </a:cubicBezTo>
                <a:cubicBezTo>
                  <a:pt x="11475" y="14715"/>
                  <a:pt x="11475" y="14715"/>
                  <a:pt x="11475" y="14715"/>
                </a:cubicBezTo>
                <a:cubicBezTo>
                  <a:pt x="13095" y="14445"/>
                  <a:pt x="14445" y="13095"/>
                  <a:pt x="14715" y="11475"/>
                </a:cubicBezTo>
                <a:cubicBezTo>
                  <a:pt x="15525" y="11475"/>
                  <a:pt x="15525" y="11475"/>
                  <a:pt x="15525" y="11475"/>
                </a:cubicBezTo>
                <a:cubicBezTo>
                  <a:pt x="15930" y="11475"/>
                  <a:pt x="16200" y="11205"/>
                  <a:pt x="16200" y="10800"/>
                </a:cubicBezTo>
                <a:cubicBezTo>
                  <a:pt x="16200" y="10395"/>
                  <a:pt x="15930" y="10125"/>
                  <a:pt x="15525" y="10125"/>
                </a:cubicBezTo>
                <a:close/>
                <a:moveTo>
                  <a:pt x="10125" y="13500"/>
                </a:moveTo>
                <a:cubicBezTo>
                  <a:pt x="9180" y="13230"/>
                  <a:pt x="8370" y="12420"/>
                  <a:pt x="8100" y="11475"/>
                </a:cubicBezTo>
                <a:cubicBezTo>
                  <a:pt x="10125" y="11475"/>
                  <a:pt x="10125" y="11475"/>
                  <a:pt x="10125" y="11475"/>
                </a:cubicBezTo>
                <a:lnTo>
                  <a:pt x="10125" y="13500"/>
                </a:lnTo>
                <a:close/>
                <a:moveTo>
                  <a:pt x="10125" y="10125"/>
                </a:moveTo>
                <a:cubicBezTo>
                  <a:pt x="8100" y="10125"/>
                  <a:pt x="8100" y="10125"/>
                  <a:pt x="8100" y="10125"/>
                </a:cubicBezTo>
                <a:cubicBezTo>
                  <a:pt x="8370" y="9180"/>
                  <a:pt x="9180" y="8370"/>
                  <a:pt x="10125" y="8100"/>
                </a:cubicBezTo>
                <a:lnTo>
                  <a:pt x="10125" y="10125"/>
                </a:lnTo>
                <a:close/>
                <a:moveTo>
                  <a:pt x="11475" y="13500"/>
                </a:moveTo>
                <a:cubicBezTo>
                  <a:pt x="11475" y="11475"/>
                  <a:pt x="11475" y="11475"/>
                  <a:pt x="11475" y="11475"/>
                </a:cubicBezTo>
                <a:cubicBezTo>
                  <a:pt x="13500" y="11475"/>
                  <a:pt x="13500" y="11475"/>
                  <a:pt x="13500" y="11475"/>
                </a:cubicBezTo>
                <a:cubicBezTo>
                  <a:pt x="13230" y="12420"/>
                  <a:pt x="12420" y="13230"/>
                  <a:pt x="11475" y="13500"/>
                </a:cubicBezTo>
                <a:close/>
                <a:moveTo>
                  <a:pt x="11475" y="10125"/>
                </a:moveTo>
                <a:cubicBezTo>
                  <a:pt x="11475" y="8100"/>
                  <a:pt x="11475" y="8100"/>
                  <a:pt x="11475" y="8100"/>
                </a:cubicBezTo>
                <a:cubicBezTo>
                  <a:pt x="12420" y="8370"/>
                  <a:pt x="13230" y="9180"/>
                  <a:pt x="13500" y="10125"/>
                </a:cubicBezTo>
                <a:lnTo>
                  <a:pt x="11475" y="10125"/>
                </a:lnTo>
                <a:close/>
                <a:moveTo>
                  <a:pt x="20925" y="10125"/>
                </a:moveTo>
                <a:cubicBezTo>
                  <a:pt x="20250" y="10125"/>
                  <a:pt x="20250" y="10125"/>
                  <a:pt x="20250" y="10125"/>
                </a:cubicBezTo>
                <a:cubicBezTo>
                  <a:pt x="19980" y="7830"/>
                  <a:pt x="19035" y="5805"/>
                  <a:pt x="17415" y="4185"/>
                </a:cubicBezTo>
                <a:cubicBezTo>
                  <a:pt x="15795" y="2565"/>
                  <a:pt x="13770" y="1620"/>
                  <a:pt x="11475" y="1350"/>
                </a:cubicBezTo>
                <a:cubicBezTo>
                  <a:pt x="11475" y="675"/>
                  <a:pt x="11475" y="675"/>
                  <a:pt x="11475" y="675"/>
                </a:cubicBezTo>
                <a:cubicBezTo>
                  <a:pt x="11475" y="270"/>
                  <a:pt x="11205" y="0"/>
                  <a:pt x="10800" y="0"/>
                </a:cubicBezTo>
                <a:cubicBezTo>
                  <a:pt x="10395" y="0"/>
                  <a:pt x="10125" y="270"/>
                  <a:pt x="10125" y="675"/>
                </a:cubicBezTo>
                <a:cubicBezTo>
                  <a:pt x="10125" y="1350"/>
                  <a:pt x="10125" y="1350"/>
                  <a:pt x="10125" y="1350"/>
                </a:cubicBezTo>
                <a:cubicBezTo>
                  <a:pt x="7830" y="1620"/>
                  <a:pt x="5805" y="2565"/>
                  <a:pt x="4185" y="4185"/>
                </a:cubicBezTo>
                <a:cubicBezTo>
                  <a:pt x="2565" y="5805"/>
                  <a:pt x="1620" y="7830"/>
                  <a:pt x="1350" y="10125"/>
                </a:cubicBezTo>
                <a:cubicBezTo>
                  <a:pt x="675" y="10125"/>
                  <a:pt x="675" y="10125"/>
                  <a:pt x="675" y="10125"/>
                </a:cubicBezTo>
                <a:cubicBezTo>
                  <a:pt x="270" y="10125"/>
                  <a:pt x="0" y="10395"/>
                  <a:pt x="0" y="10800"/>
                </a:cubicBezTo>
                <a:cubicBezTo>
                  <a:pt x="0" y="11205"/>
                  <a:pt x="270" y="11475"/>
                  <a:pt x="675" y="11475"/>
                </a:cubicBezTo>
                <a:cubicBezTo>
                  <a:pt x="1350" y="11475"/>
                  <a:pt x="1350" y="11475"/>
                  <a:pt x="1350" y="11475"/>
                </a:cubicBezTo>
                <a:cubicBezTo>
                  <a:pt x="1620" y="13770"/>
                  <a:pt x="2565" y="15795"/>
                  <a:pt x="4185" y="17415"/>
                </a:cubicBezTo>
                <a:cubicBezTo>
                  <a:pt x="5805" y="19035"/>
                  <a:pt x="7830" y="19980"/>
                  <a:pt x="10125" y="20250"/>
                </a:cubicBezTo>
                <a:cubicBezTo>
                  <a:pt x="10125" y="20925"/>
                  <a:pt x="10125" y="20925"/>
                  <a:pt x="10125" y="20925"/>
                </a:cubicBezTo>
                <a:cubicBezTo>
                  <a:pt x="10125" y="21330"/>
                  <a:pt x="10395" y="21600"/>
                  <a:pt x="10800" y="21600"/>
                </a:cubicBezTo>
                <a:cubicBezTo>
                  <a:pt x="11205" y="21600"/>
                  <a:pt x="11475" y="21330"/>
                  <a:pt x="11475" y="20925"/>
                </a:cubicBezTo>
                <a:cubicBezTo>
                  <a:pt x="11475" y="20250"/>
                  <a:pt x="11475" y="20250"/>
                  <a:pt x="11475" y="20250"/>
                </a:cubicBezTo>
                <a:cubicBezTo>
                  <a:pt x="13770" y="19980"/>
                  <a:pt x="15795" y="19035"/>
                  <a:pt x="17415" y="17415"/>
                </a:cubicBezTo>
                <a:cubicBezTo>
                  <a:pt x="19035" y="15795"/>
                  <a:pt x="19980" y="13770"/>
                  <a:pt x="20250" y="11475"/>
                </a:cubicBezTo>
                <a:cubicBezTo>
                  <a:pt x="20925" y="11475"/>
                  <a:pt x="20925" y="11475"/>
                  <a:pt x="20925" y="11475"/>
                </a:cubicBezTo>
                <a:cubicBezTo>
                  <a:pt x="21330" y="11475"/>
                  <a:pt x="21600" y="11205"/>
                  <a:pt x="21600" y="10800"/>
                </a:cubicBezTo>
                <a:cubicBezTo>
                  <a:pt x="21600" y="10395"/>
                  <a:pt x="21330" y="10125"/>
                  <a:pt x="20925" y="10125"/>
                </a:cubicBezTo>
                <a:close/>
                <a:moveTo>
                  <a:pt x="18225" y="11475"/>
                </a:moveTo>
                <a:cubicBezTo>
                  <a:pt x="18900" y="11475"/>
                  <a:pt x="18900" y="11475"/>
                  <a:pt x="18900" y="11475"/>
                </a:cubicBezTo>
                <a:cubicBezTo>
                  <a:pt x="18630" y="15390"/>
                  <a:pt x="15390" y="18630"/>
                  <a:pt x="11475" y="18900"/>
                </a:cubicBezTo>
                <a:cubicBezTo>
                  <a:pt x="11475" y="18225"/>
                  <a:pt x="11475" y="18225"/>
                  <a:pt x="11475" y="18225"/>
                </a:cubicBezTo>
                <a:cubicBezTo>
                  <a:pt x="11475" y="17820"/>
                  <a:pt x="11205" y="17550"/>
                  <a:pt x="10800" y="17550"/>
                </a:cubicBezTo>
                <a:cubicBezTo>
                  <a:pt x="10395" y="17550"/>
                  <a:pt x="10125" y="17820"/>
                  <a:pt x="10125" y="18225"/>
                </a:cubicBezTo>
                <a:cubicBezTo>
                  <a:pt x="10125" y="18900"/>
                  <a:pt x="10125" y="18900"/>
                  <a:pt x="10125" y="18900"/>
                </a:cubicBezTo>
                <a:cubicBezTo>
                  <a:pt x="6210" y="18630"/>
                  <a:pt x="2970" y="15390"/>
                  <a:pt x="2700" y="11475"/>
                </a:cubicBezTo>
                <a:cubicBezTo>
                  <a:pt x="3375" y="11475"/>
                  <a:pt x="3375" y="11475"/>
                  <a:pt x="3375" y="11475"/>
                </a:cubicBezTo>
                <a:cubicBezTo>
                  <a:pt x="3780" y="11475"/>
                  <a:pt x="4050" y="11205"/>
                  <a:pt x="4050" y="10800"/>
                </a:cubicBezTo>
                <a:cubicBezTo>
                  <a:pt x="4050" y="10395"/>
                  <a:pt x="3780" y="10125"/>
                  <a:pt x="3375" y="10125"/>
                </a:cubicBezTo>
                <a:cubicBezTo>
                  <a:pt x="2700" y="10125"/>
                  <a:pt x="2700" y="10125"/>
                  <a:pt x="2700" y="10125"/>
                </a:cubicBezTo>
                <a:cubicBezTo>
                  <a:pt x="2970" y="6210"/>
                  <a:pt x="6210" y="2970"/>
                  <a:pt x="10125" y="2700"/>
                </a:cubicBezTo>
                <a:cubicBezTo>
                  <a:pt x="10125" y="3375"/>
                  <a:pt x="10125" y="3375"/>
                  <a:pt x="10125" y="3375"/>
                </a:cubicBezTo>
                <a:cubicBezTo>
                  <a:pt x="10125" y="3780"/>
                  <a:pt x="10395" y="4050"/>
                  <a:pt x="10800" y="4050"/>
                </a:cubicBezTo>
                <a:cubicBezTo>
                  <a:pt x="11205" y="4050"/>
                  <a:pt x="11475" y="3780"/>
                  <a:pt x="11475" y="3375"/>
                </a:cubicBezTo>
                <a:cubicBezTo>
                  <a:pt x="11475" y="2700"/>
                  <a:pt x="11475" y="2700"/>
                  <a:pt x="11475" y="2700"/>
                </a:cubicBezTo>
                <a:cubicBezTo>
                  <a:pt x="15390" y="2970"/>
                  <a:pt x="18630" y="6210"/>
                  <a:pt x="18900" y="10125"/>
                </a:cubicBezTo>
                <a:cubicBezTo>
                  <a:pt x="18225" y="10125"/>
                  <a:pt x="18225" y="10125"/>
                  <a:pt x="18225" y="10125"/>
                </a:cubicBezTo>
                <a:cubicBezTo>
                  <a:pt x="17820" y="10125"/>
                  <a:pt x="17550" y="10395"/>
                  <a:pt x="17550" y="10800"/>
                </a:cubicBezTo>
                <a:cubicBezTo>
                  <a:pt x="17550" y="11205"/>
                  <a:pt x="17820" y="11475"/>
                  <a:pt x="18225" y="114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01" name="Freeform 34"/>
          <p:cNvSpPr/>
          <p:nvPr/>
        </p:nvSpPr>
        <p:spPr>
          <a:xfrm>
            <a:off x="9763125" y="8166100"/>
            <a:ext cx="1079501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8100"/>
                </a:moveTo>
                <a:cubicBezTo>
                  <a:pt x="20250" y="8100"/>
                  <a:pt x="20250" y="8100"/>
                  <a:pt x="20250" y="8100"/>
                </a:cubicBezTo>
                <a:cubicBezTo>
                  <a:pt x="20250" y="4725"/>
                  <a:pt x="20250" y="4725"/>
                  <a:pt x="20250" y="4725"/>
                </a:cubicBezTo>
                <a:cubicBezTo>
                  <a:pt x="20250" y="4320"/>
                  <a:pt x="19980" y="4050"/>
                  <a:pt x="19575" y="4050"/>
                </a:cubicBezTo>
                <a:cubicBezTo>
                  <a:pt x="18900" y="4050"/>
                  <a:pt x="18900" y="4050"/>
                  <a:pt x="18900" y="4050"/>
                </a:cubicBezTo>
                <a:cubicBezTo>
                  <a:pt x="18900" y="675"/>
                  <a:pt x="18900" y="675"/>
                  <a:pt x="18900" y="675"/>
                </a:cubicBezTo>
                <a:cubicBezTo>
                  <a:pt x="18900" y="270"/>
                  <a:pt x="18630" y="0"/>
                  <a:pt x="18225" y="0"/>
                </a:cubicBezTo>
                <a:cubicBezTo>
                  <a:pt x="3375" y="0"/>
                  <a:pt x="3375" y="0"/>
                  <a:pt x="3375" y="0"/>
                </a:cubicBezTo>
                <a:cubicBezTo>
                  <a:pt x="2970" y="0"/>
                  <a:pt x="2700" y="270"/>
                  <a:pt x="2700" y="675"/>
                </a:cubicBezTo>
                <a:cubicBezTo>
                  <a:pt x="2700" y="4050"/>
                  <a:pt x="2700" y="4050"/>
                  <a:pt x="2700" y="4050"/>
                </a:cubicBezTo>
                <a:cubicBezTo>
                  <a:pt x="2025" y="4050"/>
                  <a:pt x="2025" y="4050"/>
                  <a:pt x="2025" y="4050"/>
                </a:cubicBezTo>
                <a:cubicBezTo>
                  <a:pt x="1620" y="4050"/>
                  <a:pt x="1350" y="4320"/>
                  <a:pt x="1350" y="4725"/>
                </a:cubicBezTo>
                <a:cubicBezTo>
                  <a:pt x="1350" y="8100"/>
                  <a:pt x="1350" y="8100"/>
                  <a:pt x="1350" y="8100"/>
                </a:cubicBezTo>
                <a:cubicBezTo>
                  <a:pt x="675" y="8100"/>
                  <a:pt x="675" y="8100"/>
                  <a:pt x="675" y="8100"/>
                </a:cubicBezTo>
                <a:cubicBezTo>
                  <a:pt x="270" y="8100"/>
                  <a:pt x="0" y="8370"/>
                  <a:pt x="0" y="8775"/>
                </a:cubicBezTo>
                <a:cubicBezTo>
                  <a:pt x="0" y="20925"/>
                  <a:pt x="0" y="20925"/>
                  <a:pt x="0" y="20925"/>
                </a:cubicBezTo>
                <a:cubicBezTo>
                  <a:pt x="0" y="21330"/>
                  <a:pt x="270" y="21600"/>
                  <a:pt x="675" y="21600"/>
                </a:cubicBezTo>
                <a:cubicBezTo>
                  <a:pt x="20925" y="21600"/>
                  <a:pt x="20925" y="21600"/>
                  <a:pt x="20925" y="21600"/>
                </a:cubicBezTo>
                <a:cubicBezTo>
                  <a:pt x="21330" y="21600"/>
                  <a:pt x="21600" y="21330"/>
                  <a:pt x="21600" y="20925"/>
                </a:cubicBezTo>
                <a:cubicBezTo>
                  <a:pt x="21600" y="8775"/>
                  <a:pt x="21600" y="8775"/>
                  <a:pt x="21600" y="8775"/>
                </a:cubicBezTo>
                <a:cubicBezTo>
                  <a:pt x="21600" y="8370"/>
                  <a:pt x="21330" y="8100"/>
                  <a:pt x="20925" y="8100"/>
                </a:cubicBezTo>
                <a:close/>
                <a:moveTo>
                  <a:pt x="3915" y="1215"/>
                </a:moveTo>
                <a:cubicBezTo>
                  <a:pt x="17685" y="1215"/>
                  <a:pt x="17685" y="1215"/>
                  <a:pt x="17685" y="1215"/>
                </a:cubicBezTo>
                <a:cubicBezTo>
                  <a:pt x="17685" y="4050"/>
                  <a:pt x="17685" y="4050"/>
                  <a:pt x="17685" y="4050"/>
                </a:cubicBezTo>
                <a:cubicBezTo>
                  <a:pt x="3915" y="4050"/>
                  <a:pt x="3915" y="4050"/>
                  <a:pt x="3915" y="4050"/>
                </a:cubicBezTo>
                <a:lnTo>
                  <a:pt x="3915" y="1215"/>
                </a:lnTo>
                <a:close/>
                <a:moveTo>
                  <a:pt x="2565" y="5265"/>
                </a:moveTo>
                <a:cubicBezTo>
                  <a:pt x="3375" y="5265"/>
                  <a:pt x="3375" y="5265"/>
                  <a:pt x="3375" y="5265"/>
                </a:cubicBezTo>
                <a:cubicBezTo>
                  <a:pt x="18225" y="5265"/>
                  <a:pt x="18225" y="5265"/>
                  <a:pt x="18225" y="5265"/>
                </a:cubicBezTo>
                <a:cubicBezTo>
                  <a:pt x="19035" y="5265"/>
                  <a:pt x="19035" y="5265"/>
                  <a:pt x="19035" y="5265"/>
                </a:cubicBezTo>
                <a:cubicBezTo>
                  <a:pt x="19035" y="8100"/>
                  <a:pt x="19035" y="8100"/>
                  <a:pt x="19035" y="8100"/>
                </a:cubicBezTo>
                <a:cubicBezTo>
                  <a:pt x="2565" y="8100"/>
                  <a:pt x="2565" y="8100"/>
                  <a:pt x="2565" y="8100"/>
                </a:cubicBezTo>
                <a:lnTo>
                  <a:pt x="2565" y="5265"/>
                </a:lnTo>
                <a:close/>
                <a:moveTo>
                  <a:pt x="20385" y="20385"/>
                </a:moveTo>
                <a:cubicBezTo>
                  <a:pt x="1215" y="20385"/>
                  <a:pt x="1215" y="20385"/>
                  <a:pt x="1215" y="20385"/>
                </a:cubicBezTo>
                <a:cubicBezTo>
                  <a:pt x="1215" y="14715"/>
                  <a:pt x="1215" y="14715"/>
                  <a:pt x="1215" y="14715"/>
                </a:cubicBezTo>
                <a:cubicBezTo>
                  <a:pt x="20385" y="14715"/>
                  <a:pt x="20385" y="14715"/>
                  <a:pt x="20385" y="14715"/>
                </a:cubicBezTo>
                <a:lnTo>
                  <a:pt x="20385" y="20385"/>
                </a:lnTo>
                <a:close/>
                <a:moveTo>
                  <a:pt x="20385" y="13500"/>
                </a:moveTo>
                <a:cubicBezTo>
                  <a:pt x="1215" y="13500"/>
                  <a:pt x="1215" y="13500"/>
                  <a:pt x="1215" y="13500"/>
                </a:cubicBezTo>
                <a:cubicBezTo>
                  <a:pt x="1215" y="9315"/>
                  <a:pt x="1215" y="9315"/>
                  <a:pt x="1215" y="9315"/>
                </a:cubicBezTo>
                <a:cubicBezTo>
                  <a:pt x="2025" y="9315"/>
                  <a:pt x="2025" y="9315"/>
                  <a:pt x="2025" y="9315"/>
                </a:cubicBezTo>
                <a:cubicBezTo>
                  <a:pt x="19575" y="9315"/>
                  <a:pt x="19575" y="9315"/>
                  <a:pt x="19575" y="9315"/>
                </a:cubicBezTo>
                <a:cubicBezTo>
                  <a:pt x="20385" y="9315"/>
                  <a:pt x="20385" y="9315"/>
                  <a:pt x="20385" y="9315"/>
                </a:cubicBezTo>
                <a:lnTo>
                  <a:pt x="20385" y="13500"/>
                </a:lnTo>
                <a:close/>
                <a:moveTo>
                  <a:pt x="3375" y="10800"/>
                </a:moveTo>
                <a:cubicBezTo>
                  <a:pt x="3645" y="10800"/>
                  <a:pt x="4050" y="11070"/>
                  <a:pt x="4050" y="11475"/>
                </a:cubicBezTo>
                <a:cubicBezTo>
                  <a:pt x="4050" y="11745"/>
                  <a:pt x="3645" y="12150"/>
                  <a:pt x="3375" y="12150"/>
                </a:cubicBezTo>
                <a:cubicBezTo>
                  <a:pt x="2970" y="12150"/>
                  <a:pt x="2700" y="11745"/>
                  <a:pt x="2700" y="11475"/>
                </a:cubicBezTo>
                <a:cubicBezTo>
                  <a:pt x="2700" y="11070"/>
                  <a:pt x="2970" y="10800"/>
                  <a:pt x="3375" y="10800"/>
                </a:cubicBezTo>
                <a:close/>
                <a:moveTo>
                  <a:pt x="6075" y="10800"/>
                </a:moveTo>
                <a:cubicBezTo>
                  <a:pt x="6345" y="10800"/>
                  <a:pt x="6750" y="11070"/>
                  <a:pt x="6750" y="11475"/>
                </a:cubicBezTo>
                <a:cubicBezTo>
                  <a:pt x="6750" y="11745"/>
                  <a:pt x="6345" y="12150"/>
                  <a:pt x="6075" y="12150"/>
                </a:cubicBezTo>
                <a:cubicBezTo>
                  <a:pt x="5670" y="12150"/>
                  <a:pt x="5400" y="11745"/>
                  <a:pt x="5400" y="11475"/>
                </a:cubicBezTo>
                <a:cubicBezTo>
                  <a:pt x="5400" y="11070"/>
                  <a:pt x="5670" y="10800"/>
                  <a:pt x="6075" y="10800"/>
                </a:cubicBezTo>
                <a:close/>
                <a:moveTo>
                  <a:pt x="8775" y="10800"/>
                </a:moveTo>
                <a:cubicBezTo>
                  <a:pt x="9045" y="10800"/>
                  <a:pt x="9450" y="11070"/>
                  <a:pt x="9450" y="11475"/>
                </a:cubicBezTo>
                <a:cubicBezTo>
                  <a:pt x="9450" y="11745"/>
                  <a:pt x="9045" y="12150"/>
                  <a:pt x="8775" y="12150"/>
                </a:cubicBezTo>
                <a:cubicBezTo>
                  <a:pt x="8370" y="12150"/>
                  <a:pt x="8100" y="11745"/>
                  <a:pt x="8100" y="11475"/>
                </a:cubicBezTo>
                <a:cubicBezTo>
                  <a:pt x="8100" y="11070"/>
                  <a:pt x="8370" y="10800"/>
                  <a:pt x="8775" y="10800"/>
                </a:cubicBezTo>
                <a:close/>
                <a:moveTo>
                  <a:pt x="18225" y="10800"/>
                </a:moveTo>
                <a:cubicBezTo>
                  <a:pt x="11475" y="10800"/>
                  <a:pt x="11475" y="10800"/>
                  <a:pt x="11475" y="10800"/>
                </a:cubicBezTo>
                <a:cubicBezTo>
                  <a:pt x="11070" y="10800"/>
                  <a:pt x="10800" y="11070"/>
                  <a:pt x="10800" y="11475"/>
                </a:cubicBezTo>
                <a:cubicBezTo>
                  <a:pt x="10800" y="11745"/>
                  <a:pt x="11070" y="12015"/>
                  <a:pt x="11475" y="12015"/>
                </a:cubicBezTo>
                <a:cubicBezTo>
                  <a:pt x="18225" y="12015"/>
                  <a:pt x="18225" y="12015"/>
                  <a:pt x="18225" y="12015"/>
                </a:cubicBezTo>
                <a:cubicBezTo>
                  <a:pt x="18630" y="12015"/>
                  <a:pt x="18900" y="11745"/>
                  <a:pt x="18900" y="11475"/>
                </a:cubicBezTo>
                <a:cubicBezTo>
                  <a:pt x="18900" y="11070"/>
                  <a:pt x="18630" y="10800"/>
                  <a:pt x="18225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02" name="Freeform 35"/>
          <p:cNvSpPr/>
          <p:nvPr/>
        </p:nvSpPr>
        <p:spPr>
          <a:xfrm>
            <a:off x="9845675" y="9391650"/>
            <a:ext cx="904080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6" h="21600" extrusionOk="0">
                <a:moveTo>
                  <a:pt x="21440" y="12825"/>
                </a:moveTo>
                <a:cubicBezTo>
                  <a:pt x="21440" y="12420"/>
                  <a:pt x="21440" y="11880"/>
                  <a:pt x="21440" y="11475"/>
                </a:cubicBezTo>
                <a:cubicBezTo>
                  <a:pt x="21440" y="9450"/>
                  <a:pt x="21440" y="9450"/>
                  <a:pt x="21440" y="9450"/>
                </a:cubicBezTo>
                <a:cubicBezTo>
                  <a:pt x="21440" y="8370"/>
                  <a:pt x="20480" y="7425"/>
                  <a:pt x="19200" y="7425"/>
                </a:cubicBezTo>
                <a:cubicBezTo>
                  <a:pt x="18720" y="7425"/>
                  <a:pt x="18240" y="7560"/>
                  <a:pt x="17920" y="7695"/>
                </a:cubicBezTo>
                <a:cubicBezTo>
                  <a:pt x="17600" y="7155"/>
                  <a:pt x="16800" y="6750"/>
                  <a:pt x="16000" y="6750"/>
                </a:cubicBezTo>
                <a:cubicBezTo>
                  <a:pt x="15520" y="6750"/>
                  <a:pt x="15040" y="6885"/>
                  <a:pt x="14720" y="7020"/>
                </a:cubicBezTo>
                <a:cubicBezTo>
                  <a:pt x="14400" y="6480"/>
                  <a:pt x="13600" y="6075"/>
                  <a:pt x="12800" y="6075"/>
                </a:cubicBezTo>
                <a:cubicBezTo>
                  <a:pt x="12480" y="6075"/>
                  <a:pt x="12160" y="6210"/>
                  <a:pt x="11840" y="6210"/>
                </a:cubicBezTo>
                <a:cubicBezTo>
                  <a:pt x="11840" y="2025"/>
                  <a:pt x="11840" y="2025"/>
                  <a:pt x="11840" y="2025"/>
                </a:cubicBezTo>
                <a:cubicBezTo>
                  <a:pt x="11840" y="945"/>
                  <a:pt x="10880" y="0"/>
                  <a:pt x="9600" y="0"/>
                </a:cubicBezTo>
                <a:cubicBezTo>
                  <a:pt x="8320" y="0"/>
                  <a:pt x="7200" y="945"/>
                  <a:pt x="7200" y="2025"/>
                </a:cubicBezTo>
                <a:cubicBezTo>
                  <a:pt x="7200" y="8775"/>
                  <a:pt x="7200" y="8775"/>
                  <a:pt x="7200" y="8775"/>
                </a:cubicBezTo>
                <a:cubicBezTo>
                  <a:pt x="7200" y="11745"/>
                  <a:pt x="7200" y="11745"/>
                  <a:pt x="7200" y="11745"/>
                </a:cubicBezTo>
                <a:cubicBezTo>
                  <a:pt x="6080" y="11205"/>
                  <a:pt x="4960" y="10935"/>
                  <a:pt x="3360" y="10935"/>
                </a:cubicBezTo>
                <a:cubicBezTo>
                  <a:pt x="3200" y="10935"/>
                  <a:pt x="3200" y="10935"/>
                  <a:pt x="3200" y="10935"/>
                </a:cubicBezTo>
                <a:cubicBezTo>
                  <a:pt x="3200" y="10935"/>
                  <a:pt x="3200" y="10935"/>
                  <a:pt x="3200" y="10935"/>
                </a:cubicBezTo>
                <a:cubicBezTo>
                  <a:pt x="2400" y="10935"/>
                  <a:pt x="1600" y="11205"/>
                  <a:pt x="960" y="11610"/>
                </a:cubicBezTo>
                <a:cubicBezTo>
                  <a:pt x="320" y="12150"/>
                  <a:pt x="0" y="12825"/>
                  <a:pt x="0" y="13500"/>
                </a:cubicBezTo>
                <a:cubicBezTo>
                  <a:pt x="0" y="14175"/>
                  <a:pt x="640" y="14850"/>
                  <a:pt x="1440" y="14850"/>
                </a:cubicBezTo>
                <a:cubicBezTo>
                  <a:pt x="5440" y="15120"/>
                  <a:pt x="7360" y="18495"/>
                  <a:pt x="8480" y="20655"/>
                </a:cubicBezTo>
                <a:cubicBezTo>
                  <a:pt x="8640" y="20790"/>
                  <a:pt x="8800" y="21060"/>
                  <a:pt x="8800" y="21195"/>
                </a:cubicBezTo>
                <a:cubicBezTo>
                  <a:pt x="8960" y="21465"/>
                  <a:pt x="9280" y="21600"/>
                  <a:pt x="9600" y="21600"/>
                </a:cubicBezTo>
                <a:cubicBezTo>
                  <a:pt x="19200" y="21600"/>
                  <a:pt x="19200" y="21600"/>
                  <a:pt x="19200" y="21600"/>
                </a:cubicBezTo>
                <a:cubicBezTo>
                  <a:pt x="19360" y="21600"/>
                  <a:pt x="19680" y="21465"/>
                  <a:pt x="19840" y="21195"/>
                </a:cubicBezTo>
                <a:cubicBezTo>
                  <a:pt x="21600" y="18360"/>
                  <a:pt x="21600" y="15930"/>
                  <a:pt x="21440" y="12825"/>
                </a:cubicBezTo>
                <a:close/>
                <a:moveTo>
                  <a:pt x="18720" y="20385"/>
                </a:moveTo>
                <a:cubicBezTo>
                  <a:pt x="10080" y="20385"/>
                  <a:pt x="10080" y="20385"/>
                  <a:pt x="10080" y="20385"/>
                </a:cubicBezTo>
                <a:cubicBezTo>
                  <a:pt x="9920" y="20250"/>
                  <a:pt x="9920" y="20115"/>
                  <a:pt x="9920" y="20115"/>
                </a:cubicBezTo>
                <a:cubicBezTo>
                  <a:pt x="9280" y="18900"/>
                  <a:pt x="8320" y="17415"/>
                  <a:pt x="7040" y="16200"/>
                </a:cubicBezTo>
                <a:cubicBezTo>
                  <a:pt x="5600" y="14580"/>
                  <a:pt x="3680" y="13770"/>
                  <a:pt x="1600" y="13635"/>
                </a:cubicBezTo>
                <a:cubicBezTo>
                  <a:pt x="1600" y="13635"/>
                  <a:pt x="1440" y="13635"/>
                  <a:pt x="1440" y="13500"/>
                </a:cubicBezTo>
                <a:cubicBezTo>
                  <a:pt x="1440" y="12825"/>
                  <a:pt x="2240" y="12150"/>
                  <a:pt x="3200" y="12150"/>
                </a:cubicBezTo>
                <a:cubicBezTo>
                  <a:pt x="3360" y="12150"/>
                  <a:pt x="3360" y="12150"/>
                  <a:pt x="3360" y="12150"/>
                </a:cubicBezTo>
                <a:cubicBezTo>
                  <a:pt x="4960" y="12150"/>
                  <a:pt x="5920" y="12555"/>
                  <a:pt x="7200" y="13230"/>
                </a:cubicBezTo>
                <a:cubicBezTo>
                  <a:pt x="7200" y="14175"/>
                  <a:pt x="7200" y="14175"/>
                  <a:pt x="7200" y="14175"/>
                </a:cubicBezTo>
                <a:cubicBezTo>
                  <a:pt x="7200" y="14580"/>
                  <a:pt x="7520" y="14850"/>
                  <a:pt x="8000" y="14850"/>
                </a:cubicBezTo>
                <a:cubicBezTo>
                  <a:pt x="8320" y="14850"/>
                  <a:pt x="8640" y="14580"/>
                  <a:pt x="8640" y="14175"/>
                </a:cubicBezTo>
                <a:cubicBezTo>
                  <a:pt x="8640" y="12825"/>
                  <a:pt x="8640" y="12825"/>
                  <a:pt x="8640" y="12825"/>
                </a:cubicBezTo>
                <a:cubicBezTo>
                  <a:pt x="8640" y="12825"/>
                  <a:pt x="8640" y="12825"/>
                  <a:pt x="8640" y="12825"/>
                </a:cubicBezTo>
                <a:cubicBezTo>
                  <a:pt x="8640" y="8775"/>
                  <a:pt x="8640" y="8775"/>
                  <a:pt x="8640" y="8775"/>
                </a:cubicBezTo>
                <a:cubicBezTo>
                  <a:pt x="8640" y="2025"/>
                  <a:pt x="8640" y="2025"/>
                  <a:pt x="8640" y="2025"/>
                </a:cubicBezTo>
                <a:cubicBezTo>
                  <a:pt x="8640" y="1620"/>
                  <a:pt x="9120" y="1215"/>
                  <a:pt x="9600" y="1215"/>
                </a:cubicBezTo>
                <a:cubicBezTo>
                  <a:pt x="10080" y="1215"/>
                  <a:pt x="10400" y="1620"/>
                  <a:pt x="10400" y="2025"/>
                </a:cubicBezTo>
                <a:cubicBezTo>
                  <a:pt x="10400" y="8775"/>
                  <a:pt x="10400" y="8775"/>
                  <a:pt x="10400" y="8775"/>
                </a:cubicBezTo>
                <a:cubicBezTo>
                  <a:pt x="10400" y="9450"/>
                  <a:pt x="10400" y="9450"/>
                  <a:pt x="10400" y="9450"/>
                </a:cubicBezTo>
                <a:cubicBezTo>
                  <a:pt x="10400" y="9720"/>
                  <a:pt x="10720" y="9990"/>
                  <a:pt x="11200" y="9990"/>
                </a:cubicBezTo>
                <a:cubicBezTo>
                  <a:pt x="11520" y="9990"/>
                  <a:pt x="11840" y="9720"/>
                  <a:pt x="11840" y="9450"/>
                </a:cubicBezTo>
                <a:cubicBezTo>
                  <a:pt x="11840" y="8775"/>
                  <a:pt x="11840" y="8775"/>
                  <a:pt x="11840" y="8775"/>
                </a:cubicBezTo>
                <a:cubicBezTo>
                  <a:pt x="11840" y="8100"/>
                  <a:pt x="11840" y="8100"/>
                  <a:pt x="11840" y="8100"/>
                </a:cubicBezTo>
                <a:cubicBezTo>
                  <a:pt x="11840" y="7695"/>
                  <a:pt x="12320" y="7425"/>
                  <a:pt x="12800" y="7425"/>
                </a:cubicBezTo>
                <a:cubicBezTo>
                  <a:pt x="13280" y="7425"/>
                  <a:pt x="13600" y="7695"/>
                  <a:pt x="13600" y="8100"/>
                </a:cubicBezTo>
                <a:cubicBezTo>
                  <a:pt x="13600" y="8775"/>
                  <a:pt x="13600" y="8775"/>
                  <a:pt x="13600" y="8775"/>
                </a:cubicBezTo>
                <a:cubicBezTo>
                  <a:pt x="13600" y="8775"/>
                  <a:pt x="13600" y="8775"/>
                  <a:pt x="13600" y="8775"/>
                </a:cubicBezTo>
                <a:cubicBezTo>
                  <a:pt x="13600" y="9450"/>
                  <a:pt x="13600" y="9450"/>
                  <a:pt x="13600" y="9450"/>
                </a:cubicBezTo>
                <a:cubicBezTo>
                  <a:pt x="13600" y="9720"/>
                  <a:pt x="13920" y="9990"/>
                  <a:pt x="14400" y="9990"/>
                </a:cubicBezTo>
                <a:cubicBezTo>
                  <a:pt x="14720" y="9990"/>
                  <a:pt x="15040" y="9720"/>
                  <a:pt x="15040" y="9450"/>
                </a:cubicBezTo>
                <a:cubicBezTo>
                  <a:pt x="15040" y="8775"/>
                  <a:pt x="15040" y="8775"/>
                  <a:pt x="15040" y="8775"/>
                </a:cubicBezTo>
                <a:cubicBezTo>
                  <a:pt x="15040" y="8370"/>
                  <a:pt x="15520" y="8100"/>
                  <a:pt x="16000" y="8100"/>
                </a:cubicBezTo>
                <a:cubicBezTo>
                  <a:pt x="16480" y="8100"/>
                  <a:pt x="16800" y="8370"/>
                  <a:pt x="16800" y="8775"/>
                </a:cubicBezTo>
                <a:cubicBezTo>
                  <a:pt x="16800" y="9450"/>
                  <a:pt x="16800" y="9450"/>
                  <a:pt x="16800" y="9450"/>
                </a:cubicBezTo>
                <a:cubicBezTo>
                  <a:pt x="16800" y="9720"/>
                  <a:pt x="17120" y="10125"/>
                  <a:pt x="17600" y="10125"/>
                </a:cubicBezTo>
                <a:cubicBezTo>
                  <a:pt x="17920" y="10125"/>
                  <a:pt x="18240" y="9720"/>
                  <a:pt x="18240" y="9450"/>
                </a:cubicBezTo>
                <a:cubicBezTo>
                  <a:pt x="18240" y="9045"/>
                  <a:pt x="18720" y="8775"/>
                  <a:pt x="19200" y="8775"/>
                </a:cubicBezTo>
                <a:cubicBezTo>
                  <a:pt x="19680" y="8775"/>
                  <a:pt x="20000" y="9045"/>
                  <a:pt x="20000" y="9450"/>
                </a:cubicBezTo>
                <a:cubicBezTo>
                  <a:pt x="20000" y="11475"/>
                  <a:pt x="20000" y="11475"/>
                  <a:pt x="20000" y="11475"/>
                </a:cubicBezTo>
                <a:cubicBezTo>
                  <a:pt x="20000" y="11880"/>
                  <a:pt x="20000" y="12420"/>
                  <a:pt x="20000" y="12825"/>
                </a:cubicBezTo>
                <a:cubicBezTo>
                  <a:pt x="20000" y="15660"/>
                  <a:pt x="20000" y="17820"/>
                  <a:pt x="18720" y="203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03" name="Freeform 36"/>
          <p:cNvSpPr/>
          <p:nvPr/>
        </p:nvSpPr>
        <p:spPr>
          <a:xfrm>
            <a:off x="9763520" y="10614025"/>
            <a:ext cx="1079106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6" h="21600" extrusionOk="0">
                <a:moveTo>
                  <a:pt x="19722" y="1485"/>
                </a:moveTo>
                <a:cubicBezTo>
                  <a:pt x="19722" y="1485"/>
                  <a:pt x="19722" y="1485"/>
                  <a:pt x="19722" y="1485"/>
                </a:cubicBezTo>
                <a:cubicBezTo>
                  <a:pt x="19722" y="1485"/>
                  <a:pt x="19722" y="1485"/>
                  <a:pt x="19722" y="1485"/>
                </a:cubicBezTo>
                <a:cubicBezTo>
                  <a:pt x="18783" y="540"/>
                  <a:pt x="18783" y="540"/>
                  <a:pt x="18783" y="540"/>
                </a:cubicBezTo>
                <a:cubicBezTo>
                  <a:pt x="18380" y="270"/>
                  <a:pt x="17844" y="0"/>
                  <a:pt x="17307" y="0"/>
                </a:cubicBezTo>
                <a:cubicBezTo>
                  <a:pt x="17307" y="0"/>
                  <a:pt x="17307" y="0"/>
                  <a:pt x="17307" y="0"/>
                </a:cubicBezTo>
                <a:cubicBezTo>
                  <a:pt x="16905" y="0"/>
                  <a:pt x="16368" y="270"/>
                  <a:pt x="15965" y="540"/>
                </a:cubicBezTo>
                <a:cubicBezTo>
                  <a:pt x="13148" y="3510"/>
                  <a:pt x="13148" y="3510"/>
                  <a:pt x="13148" y="3510"/>
                </a:cubicBezTo>
                <a:cubicBezTo>
                  <a:pt x="12746" y="3780"/>
                  <a:pt x="12611" y="4320"/>
                  <a:pt x="12611" y="4860"/>
                </a:cubicBezTo>
                <a:cubicBezTo>
                  <a:pt x="12611" y="5400"/>
                  <a:pt x="12746" y="5940"/>
                  <a:pt x="13148" y="6210"/>
                </a:cubicBezTo>
                <a:cubicBezTo>
                  <a:pt x="13550" y="6750"/>
                  <a:pt x="13550" y="6750"/>
                  <a:pt x="13550" y="6750"/>
                </a:cubicBezTo>
                <a:cubicBezTo>
                  <a:pt x="13819" y="7020"/>
                  <a:pt x="13819" y="7425"/>
                  <a:pt x="13550" y="7695"/>
                </a:cubicBezTo>
                <a:cubicBezTo>
                  <a:pt x="7647" y="13635"/>
                  <a:pt x="7647" y="13635"/>
                  <a:pt x="7647" y="13635"/>
                </a:cubicBezTo>
                <a:cubicBezTo>
                  <a:pt x="7513" y="13770"/>
                  <a:pt x="7379" y="13905"/>
                  <a:pt x="7245" y="13905"/>
                </a:cubicBezTo>
                <a:cubicBezTo>
                  <a:pt x="7245" y="13905"/>
                  <a:pt x="7245" y="13905"/>
                  <a:pt x="7245" y="13905"/>
                </a:cubicBezTo>
                <a:cubicBezTo>
                  <a:pt x="6977" y="13905"/>
                  <a:pt x="6842" y="13770"/>
                  <a:pt x="6708" y="13635"/>
                </a:cubicBezTo>
                <a:cubicBezTo>
                  <a:pt x="6172" y="13230"/>
                  <a:pt x="6172" y="13230"/>
                  <a:pt x="6172" y="13230"/>
                </a:cubicBezTo>
                <a:cubicBezTo>
                  <a:pt x="5903" y="12825"/>
                  <a:pt x="5367" y="12690"/>
                  <a:pt x="4830" y="12690"/>
                </a:cubicBezTo>
                <a:cubicBezTo>
                  <a:pt x="4830" y="12690"/>
                  <a:pt x="4830" y="12690"/>
                  <a:pt x="4830" y="12690"/>
                </a:cubicBezTo>
                <a:cubicBezTo>
                  <a:pt x="4293" y="12690"/>
                  <a:pt x="3757" y="12825"/>
                  <a:pt x="3488" y="13230"/>
                </a:cubicBezTo>
                <a:cubicBezTo>
                  <a:pt x="537" y="16065"/>
                  <a:pt x="537" y="16065"/>
                  <a:pt x="537" y="16065"/>
                </a:cubicBezTo>
                <a:cubicBezTo>
                  <a:pt x="-134" y="16875"/>
                  <a:pt x="-134" y="18090"/>
                  <a:pt x="537" y="18900"/>
                </a:cubicBezTo>
                <a:cubicBezTo>
                  <a:pt x="1476" y="19845"/>
                  <a:pt x="1476" y="19845"/>
                  <a:pt x="1476" y="19845"/>
                </a:cubicBezTo>
                <a:cubicBezTo>
                  <a:pt x="1476" y="19845"/>
                  <a:pt x="1476" y="19845"/>
                  <a:pt x="1476" y="19845"/>
                </a:cubicBezTo>
                <a:cubicBezTo>
                  <a:pt x="1476" y="19845"/>
                  <a:pt x="1476" y="19845"/>
                  <a:pt x="1476" y="19845"/>
                </a:cubicBezTo>
                <a:cubicBezTo>
                  <a:pt x="1476" y="19845"/>
                  <a:pt x="1476" y="19845"/>
                  <a:pt x="1476" y="19845"/>
                </a:cubicBezTo>
                <a:cubicBezTo>
                  <a:pt x="1476" y="19845"/>
                  <a:pt x="1476" y="19845"/>
                  <a:pt x="1476" y="19845"/>
                </a:cubicBezTo>
                <a:cubicBezTo>
                  <a:pt x="2683" y="20925"/>
                  <a:pt x="4159" y="21600"/>
                  <a:pt x="5769" y="21600"/>
                </a:cubicBezTo>
                <a:cubicBezTo>
                  <a:pt x="5769" y="21600"/>
                  <a:pt x="5769" y="21600"/>
                  <a:pt x="5769" y="21600"/>
                </a:cubicBezTo>
                <a:cubicBezTo>
                  <a:pt x="7379" y="21600"/>
                  <a:pt x="8855" y="20925"/>
                  <a:pt x="10062" y="19845"/>
                </a:cubicBezTo>
                <a:cubicBezTo>
                  <a:pt x="19722" y="10125"/>
                  <a:pt x="19722" y="10125"/>
                  <a:pt x="19722" y="10125"/>
                </a:cubicBezTo>
                <a:cubicBezTo>
                  <a:pt x="20795" y="8910"/>
                  <a:pt x="21466" y="7425"/>
                  <a:pt x="21466" y="5805"/>
                </a:cubicBezTo>
                <a:cubicBezTo>
                  <a:pt x="21466" y="4185"/>
                  <a:pt x="20795" y="2700"/>
                  <a:pt x="19722" y="1485"/>
                </a:cubicBezTo>
                <a:close/>
                <a:moveTo>
                  <a:pt x="13819" y="4860"/>
                </a:moveTo>
                <a:cubicBezTo>
                  <a:pt x="13819" y="4590"/>
                  <a:pt x="13819" y="4455"/>
                  <a:pt x="13953" y="4320"/>
                </a:cubicBezTo>
                <a:cubicBezTo>
                  <a:pt x="16905" y="1485"/>
                  <a:pt x="16905" y="1485"/>
                  <a:pt x="16905" y="1485"/>
                </a:cubicBezTo>
                <a:cubicBezTo>
                  <a:pt x="17173" y="1215"/>
                  <a:pt x="17575" y="1215"/>
                  <a:pt x="17844" y="1485"/>
                </a:cubicBezTo>
                <a:cubicBezTo>
                  <a:pt x="18380" y="2025"/>
                  <a:pt x="18380" y="2025"/>
                  <a:pt x="18380" y="2025"/>
                </a:cubicBezTo>
                <a:cubicBezTo>
                  <a:pt x="14490" y="5805"/>
                  <a:pt x="14490" y="5805"/>
                  <a:pt x="14490" y="5805"/>
                </a:cubicBezTo>
                <a:cubicBezTo>
                  <a:pt x="14490" y="5805"/>
                  <a:pt x="14490" y="5805"/>
                  <a:pt x="14490" y="5805"/>
                </a:cubicBezTo>
                <a:cubicBezTo>
                  <a:pt x="13953" y="5400"/>
                  <a:pt x="13953" y="5400"/>
                  <a:pt x="13953" y="5400"/>
                </a:cubicBezTo>
                <a:cubicBezTo>
                  <a:pt x="13819" y="5265"/>
                  <a:pt x="13819" y="4995"/>
                  <a:pt x="13819" y="4860"/>
                </a:cubicBezTo>
                <a:close/>
                <a:moveTo>
                  <a:pt x="1476" y="17955"/>
                </a:moveTo>
                <a:cubicBezTo>
                  <a:pt x="1208" y="17685"/>
                  <a:pt x="1208" y="17280"/>
                  <a:pt x="1476" y="17010"/>
                </a:cubicBezTo>
                <a:cubicBezTo>
                  <a:pt x="4293" y="14040"/>
                  <a:pt x="4293" y="14040"/>
                  <a:pt x="4293" y="14040"/>
                </a:cubicBezTo>
                <a:cubicBezTo>
                  <a:pt x="4427" y="13905"/>
                  <a:pt x="4562" y="13905"/>
                  <a:pt x="4830" y="13905"/>
                </a:cubicBezTo>
                <a:cubicBezTo>
                  <a:pt x="4964" y="13905"/>
                  <a:pt x="5232" y="13905"/>
                  <a:pt x="5367" y="14040"/>
                </a:cubicBezTo>
                <a:cubicBezTo>
                  <a:pt x="5769" y="14580"/>
                  <a:pt x="5769" y="14580"/>
                  <a:pt x="5769" y="14580"/>
                </a:cubicBezTo>
                <a:cubicBezTo>
                  <a:pt x="5769" y="14580"/>
                  <a:pt x="5769" y="14580"/>
                  <a:pt x="5769" y="14580"/>
                </a:cubicBezTo>
                <a:cubicBezTo>
                  <a:pt x="2013" y="18495"/>
                  <a:pt x="2013" y="18495"/>
                  <a:pt x="2013" y="18495"/>
                </a:cubicBezTo>
                <a:lnTo>
                  <a:pt x="1476" y="17955"/>
                </a:lnTo>
                <a:close/>
                <a:moveTo>
                  <a:pt x="18783" y="9180"/>
                </a:moveTo>
                <a:cubicBezTo>
                  <a:pt x="9123" y="18900"/>
                  <a:pt x="9123" y="18900"/>
                  <a:pt x="9123" y="18900"/>
                </a:cubicBezTo>
                <a:cubicBezTo>
                  <a:pt x="8184" y="19845"/>
                  <a:pt x="6977" y="20385"/>
                  <a:pt x="5769" y="20385"/>
                </a:cubicBezTo>
                <a:cubicBezTo>
                  <a:pt x="4696" y="20385"/>
                  <a:pt x="3757" y="19980"/>
                  <a:pt x="2952" y="19305"/>
                </a:cubicBezTo>
                <a:cubicBezTo>
                  <a:pt x="7111" y="15120"/>
                  <a:pt x="7111" y="15120"/>
                  <a:pt x="7111" y="15120"/>
                </a:cubicBezTo>
                <a:cubicBezTo>
                  <a:pt x="7111" y="15120"/>
                  <a:pt x="7111" y="15120"/>
                  <a:pt x="7245" y="15120"/>
                </a:cubicBezTo>
                <a:cubicBezTo>
                  <a:pt x="7245" y="15120"/>
                  <a:pt x="7245" y="15120"/>
                  <a:pt x="7245" y="15120"/>
                </a:cubicBezTo>
                <a:cubicBezTo>
                  <a:pt x="7647" y="15120"/>
                  <a:pt x="8184" y="14985"/>
                  <a:pt x="8586" y="14580"/>
                </a:cubicBezTo>
                <a:cubicBezTo>
                  <a:pt x="14490" y="8640"/>
                  <a:pt x="14490" y="8640"/>
                  <a:pt x="14490" y="8640"/>
                </a:cubicBezTo>
                <a:cubicBezTo>
                  <a:pt x="14892" y="8235"/>
                  <a:pt x="15160" y="7695"/>
                  <a:pt x="15026" y="7155"/>
                </a:cubicBezTo>
                <a:cubicBezTo>
                  <a:pt x="19185" y="2970"/>
                  <a:pt x="19185" y="2970"/>
                  <a:pt x="19185" y="2970"/>
                </a:cubicBezTo>
                <a:cubicBezTo>
                  <a:pt x="19856" y="3780"/>
                  <a:pt x="20259" y="4725"/>
                  <a:pt x="20259" y="5805"/>
                </a:cubicBezTo>
                <a:cubicBezTo>
                  <a:pt x="20259" y="7020"/>
                  <a:pt x="19722" y="8235"/>
                  <a:pt x="18783" y="9180"/>
                </a:cubicBezTo>
                <a:close/>
                <a:moveTo>
                  <a:pt x="10733" y="0"/>
                </a:moveTo>
                <a:cubicBezTo>
                  <a:pt x="7782" y="0"/>
                  <a:pt x="5098" y="1080"/>
                  <a:pt x="3086" y="3105"/>
                </a:cubicBezTo>
                <a:cubicBezTo>
                  <a:pt x="1073" y="5130"/>
                  <a:pt x="0" y="7830"/>
                  <a:pt x="0" y="10800"/>
                </a:cubicBezTo>
                <a:cubicBezTo>
                  <a:pt x="0" y="11070"/>
                  <a:pt x="268" y="11340"/>
                  <a:pt x="671" y="11340"/>
                </a:cubicBezTo>
                <a:cubicBezTo>
                  <a:pt x="939" y="11340"/>
                  <a:pt x="1208" y="11070"/>
                  <a:pt x="1208" y="10800"/>
                </a:cubicBezTo>
                <a:cubicBezTo>
                  <a:pt x="1208" y="5535"/>
                  <a:pt x="5501" y="1215"/>
                  <a:pt x="10733" y="1215"/>
                </a:cubicBezTo>
                <a:cubicBezTo>
                  <a:pt x="11001" y="1215"/>
                  <a:pt x="11270" y="945"/>
                  <a:pt x="11270" y="675"/>
                </a:cubicBezTo>
                <a:cubicBezTo>
                  <a:pt x="11270" y="270"/>
                  <a:pt x="11001" y="0"/>
                  <a:pt x="10733" y="0"/>
                </a:cubicBezTo>
                <a:close/>
                <a:moveTo>
                  <a:pt x="10733" y="2700"/>
                </a:moveTo>
                <a:cubicBezTo>
                  <a:pt x="6306" y="2700"/>
                  <a:pt x="2683" y="6345"/>
                  <a:pt x="2683" y="10800"/>
                </a:cubicBezTo>
                <a:cubicBezTo>
                  <a:pt x="2683" y="11070"/>
                  <a:pt x="2952" y="11340"/>
                  <a:pt x="3354" y="11340"/>
                </a:cubicBezTo>
                <a:cubicBezTo>
                  <a:pt x="3623" y="11340"/>
                  <a:pt x="3891" y="11070"/>
                  <a:pt x="3891" y="10800"/>
                </a:cubicBezTo>
                <a:cubicBezTo>
                  <a:pt x="3891" y="7020"/>
                  <a:pt x="6977" y="3915"/>
                  <a:pt x="10733" y="3915"/>
                </a:cubicBezTo>
                <a:cubicBezTo>
                  <a:pt x="11001" y="3915"/>
                  <a:pt x="11270" y="3645"/>
                  <a:pt x="11270" y="3375"/>
                </a:cubicBezTo>
                <a:cubicBezTo>
                  <a:pt x="11270" y="2970"/>
                  <a:pt x="11001" y="2700"/>
                  <a:pt x="10733" y="2700"/>
                </a:cubicBezTo>
                <a:close/>
                <a:moveTo>
                  <a:pt x="10733" y="5400"/>
                </a:moveTo>
                <a:cubicBezTo>
                  <a:pt x="7782" y="5400"/>
                  <a:pt x="5367" y="7830"/>
                  <a:pt x="5367" y="10800"/>
                </a:cubicBezTo>
                <a:cubicBezTo>
                  <a:pt x="5367" y="11070"/>
                  <a:pt x="5635" y="11340"/>
                  <a:pt x="6037" y="11340"/>
                </a:cubicBezTo>
                <a:cubicBezTo>
                  <a:pt x="6306" y="11340"/>
                  <a:pt x="6574" y="11070"/>
                  <a:pt x="6574" y="10800"/>
                </a:cubicBezTo>
                <a:cubicBezTo>
                  <a:pt x="6574" y="8505"/>
                  <a:pt x="8452" y="6615"/>
                  <a:pt x="10733" y="6615"/>
                </a:cubicBezTo>
                <a:cubicBezTo>
                  <a:pt x="11001" y="6615"/>
                  <a:pt x="11270" y="6345"/>
                  <a:pt x="11270" y="6075"/>
                </a:cubicBezTo>
                <a:cubicBezTo>
                  <a:pt x="11270" y="5670"/>
                  <a:pt x="11001" y="5400"/>
                  <a:pt x="10733" y="54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04" name="Freeform 37"/>
          <p:cNvSpPr/>
          <p:nvPr/>
        </p:nvSpPr>
        <p:spPr>
          <a:xfrm>
            <a:off x="11652250" y="2073275"/>
            <a:ext cx="1079500" cy="1016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825" y="2899"/>
                </a:moveTo>
                <a:cubicBezTo>
                  <a:pt x="11745" y="2899"/>
                  <a:pt x="10800" y="3914"/>
                  <a:pt x="10800" y="5074"/>
                </a:cubicBezTo>
                <a:cubicBezTo>
                  <a:pt x="10800" y="6234"/>
                  <a:pt x="11745" y="7103"/>
                  <a:pt x="12825" y="7103"/>
                </a:cubicBezTo>
                <a:cubicBezTo>
                  <a:pt x="13905" y="7103"/>
                  <a:pt x="14715" y="6234"/>
                  <a:pt x="14715" y="5074"/>
                </a:cubicBezTo>
                <a:cubicBezTo>
                  <a:pt x="14715" y="3914"/>
                  <a:pt x="13905" y="2899"/>
                  <a:pt x="12825" y="2899"/>
                </a:cubicBezTo>
                <a:close/>
                <a:moveTo>
                  <a:pt x="12825" y="5799"/>
                </a:moveTo>
                <a:cubicBezTo>
                  <a:pt x="12420" y="5799"/>
                  <a:pt x="12015" y="5509"/>
                  <a:pt x="12015" y="5074"/>
                </a:cubicBezTo>
                <a:cubicBezTo>
                  <a:pt x="12015" y="4639"/>
                  <a:pt x="12420" y="4204"/>
                  <a:pt x="12825" y="4204"/>
                </a:cubicBezTo>
                <a:cubicBezTo>
                  <a:pt x="13230" y="4204"/>
                  <a:pt x="13500" y="4639"/>
                  <a:pt x="13500" y="5074"/>
                </a:cubicBezTo>
                <a:cubicBezTo>
                  <a:pt x="13500" y="5509"/>
                  <a:pt x="13230" y="5799"/>
                  <a:pt x="12825" y="5799"/>
                </a:cubicBezTo>
                <a:close/>
                <a:moveTo>
                  <a:pt x="4725" y="2899"/>
                </a:moveTo>
                <a:cubicBezTo>
                  <a:pt x="3645" y="2899"/>
                  <a:pt x="2700" y="3914"/>
                  <a:pt x="2700" y="5074"/>
                </a:cubicBezTo>
                <a:cubicBezTo>
                  <a:pt x="2700" y="6234"/>
                  <a:pt x="3645" y="7103"/>
                  <a:pt x="4725" y="7103"/>
                </a:cubicBezTo>
                <a:cubicBezTo>
                  <a:pt x="5805" y="7103"/>
                  <a:pt x="6615" y="6234"/>
                  <a:pt x="6615" y="5074"/>
                </a:cubicBezTo>
                <a:cubicBezTo>
                  <a:pt x="6615" y="3914"/>
                  <a:pt x="5805" y="2899"/>
                  <a:pt x="4725" y="2899"/>
                </a:cubicBezTo>
                <a:close/>
                <a:moveTo>
                  <a:pt x="4725" y="5799"/>
                </a:moveTo>
                <a:cubicBezTo>
                  <a:pt x="4320" y="5799"/>
                  <a:pt x="3915" y="5509"/>
                  <a:pt x="3915" y="5074"/>
                </a:cubicBezTo>
                <a:cubicBezTo>
                  <a:pt x="3915" y="4639"/>
                  <a:pt x="4320" y="4204"/>
                  <a:pt x="4725" y="4204"/>
                </a:cubicBezTo>
                <a:cubicBezTo>
                  <a:pt x="5130" y="4204"/>
                  <a:pt x="5400" y="4639"/>
                  <a:pt x="5400" y="5074"/>
                </a:cubicBezTo>
                <a:cubicBezTo>
                  <a:pt x="5400" y="5509"/>
                  <a:pt x="5130" y="5799"/>
                  <a:pt x="4725" y="5799"/>
                </a:cubicBezTo>
                <a:close/>
                <a:moveTo>
                  <a:pt x="21330" y="10293"/>
                </a:moveTo>
                <a:cubicBezTo>
                  <a:pt x="21060" y="10148"/>
                  <a:pt x="20925" y="10148"/>
                  <a:pt x="20655" y="10148"/>
                </a:cubicBezTo>
                <a:cubicBezTo>
                  <a:pt x="18090" y="11597"/>
                  <a:pt x="18090" y="11597"/>
                  <a:pt x="18090" y="11597"/>
                </a:cubicBezTo>
                <a:cubicBezTo>
                  <a:pt x="16065" y="11597"/>
                  <a:pt x="16065" y="11597"/>
                  <a:pt x="16065" y="11597"/>
                </a:cubicBezTo>
                <a:cubicBezTo>
                  <a:pt x="16065" y="10872"/>
                  <a:pt x="16065" y="10872"/>
                  <a:pt x="16065" y="10872"/>
                </a:cubicBezTo>
                <a:cubicBezTo>
                  <a:pt x="16065" y="10148"/>
                  <a:pt x="15795" y="9568"/>
                  <a:pt x="15390" y="9133"/>
                </a:cubicBezTo>
                <a:cubicBezTo>
                  <a:pt x="15660" y="8988"/>
                  <a:pt x="15930" y="8843"/>
                  <a:pt x="16065" y="8553"/>
                </a:cubicBezTo>
                <a:cubicBezTo>
                  <a:pt x="17010" y="7683"/>
                  <a:pt x="17415" y="6379"/>
                  <a:pt x="17415" y="5074"/>
                </a:cubicBezTo>
                <a:cubicBezTo>
                  <a:pt x="17415" y="3624"/>
                  <a:pt x="17010" y="2464"/>
                  <a:pt x="16065" y="1450"/>
                </a:cubicBezTo>
                <a:cubicBezTo>
                  <a:pt x="15255" y="580"/>
                  <a:pt x="14040" y="0"/>
                  <a:pt x="12825" y="0"/>
                </a:cubicBezTo>
                <a:cubicBezTo>
                  <a:pt x="11475" y="0"/>
                  <a:pt x="10395" y="580"/>
                  <a:pt x="9450" y="1450"/>
                </a:cubicBezTo>
                <a:cubicBezTo>
                  <a:pt x="9180" y="1740"/>
                  <a:pt x="8910" y="2174"/>
                  <a:pt x="8775" y="2464"/>
                </a:cubicBezTo>
                <a:cubicBezTo>
                  <a:pt x="8505" y="2174"/>
                  <a:pt x="8235" y="1740"/>
                  <a:pt x="7965" y="1450"/>
                </a:cubicBezTo>
                <a:cubicBezTo>
                  <a:pt x="7155" y="580"/>
                  <a:pt x="5940" y="0"/>
                  <a:pt x="4725" y="0"/>
                </a:cubicBezTo>
                <a:cubicBezTo>
                  <a:pt x="3375" y="0"/>
                  <a:pt x="2295" y="580"/>
                  <a:pt x="1350" y="1450"/>
                </a:cubicBezTo>
                <a:cubicBezTo>
                  <a:pt x="540" y="2464"/>
                  <a:pt x="0" y="3624"/>
                  <a:pt x="0" y="5074"/>
                </a:cubicBezTo>
                <a:cubicBezTo>
                  <a:pt x="0" y="6379"/>
                  <a:pt x="540" y="7683"/>
                  <a:pt x="1350" y="8553"/>
                </a:cubicBezTo>
                <a:cubicBezTo>
                  <a:pt x="1620" y="8843"/>
                  <a:pt x="1755" y="8988"/>
                  <a:pt x="2025" y="9133"/>
                </a:cubicBezTo>
                <a:cubicBezTo>
                  <a:pt x="1620" y="9568"/>
                  <a:pt x="1350" y="10148"/>
                  <a:pt x="1350" y="10872"/>
                </a:cubicBezTo>
                <a:cubicBezTo>
                  <a:pt x="1350" y="19570"/>
                  <a:pt x="1350" y="19570"/>
                  <a:pt x="1350" y="19570"/>
                </a:cubicBezTo>
                <a:cubicBezTo>
                  <a:pt x="1350" y="20730"/>
                  <a:pt x="2295" y="21600"/>
                  <a:pt x="3375" y="21600"/>
                </a:cubicBezTo>
                <a:cubicBezTo>
                  <a:pt x="14175" y="21600"/>
                  <a:pt x="14175" y="21600"/>
                  <a:pt x="14175" y="21600"/>
                </a:cubicBezTo>
                <a:cubicBezTo>
                  <a:pt x="15255" y="21600"/>
                  <a:pt x="16065" y="20730"/>
                  <a:pt x="16065" y="19570"/>
                </a:cubicBezTo>
                <a:cubicBezTo>
                  <a:pt x="16065" y="18701"/>
                  <a:pt x="16065" y="18701"/>
                  <a:pt x="16065" y="18701"/>
                </a:cubicBezTo>
                <a:cubicBezTo>
                  <a:pt x="18090" y="18701"/>
                  <a:pt x="18090" y="18701"/>
                  <a:pt x="18090" y="18701"/>
                </a:cubicBezTo>
                <a:cubicBezTo>
                  <a:pt x="20655" y="20150"/>
                  <a:pt x="20655" y="20150"/>
                  <a:pt x="20655" y="20150"/>
                </a:cubicBezTo>
                <a:cubicBezTo>
                  <a:pt x="20790" y="20150"/>
                  <a:pt x="20925" y="20150"/>
                  <a:pt x="20925" y="20150"/>
                </a:cubicBezTo>
                <a:cubicBezTo>
                  <a:pt x="21060" y="20150"/>
                  <a:pt x="21195" y="20150"/>
                  <a:pt x="21330" y="20150"/>
                </a:cubicBezTo>
                <a:cubicBezTo>
                  <a:pt x="21465" y="20005"/>
                  <a:pt x="21600" y="19715"/>
                  <a:pt x="21600" y="19570"/>
                </a:cubicBezTo>
                <a:cubicBezTo>
                  <a:pt x="21600" y="10872"/>
                  <a:pt x="21600" y="10872"/>
                  <a:pt x="21600" y="10872"/>
                </a:cubicBezTo>
                <a:cubicBezTo>
                  <a:pt x="21600" y="10583"/>
                  <a:pt x="21465" y="10438"/>
                  <a:pt x="21330" y="10293"/>
                </a:cubicBezTo>
                <a:close/>
                <a:moveTo>
                  <a:pt x="9450" y="8553"/>
                </a:moveTo>
                <a:cubicBezTo>
                  <a:pt x="9450" y="8553"/>
                  <a:pt x="9585" y="8698"/>
                  <a:pt x="9585" y="8698"/>
                </a:cubicBezTo>
                <a:cubicBezTo>
                  <a:pt x="7830" y="8698"/>
                  <a:pt x="7830" y="8698"/>
                  <a:pt x="7830" y="8698"/>
                </a:cubicBezTo>
                <a:cubicBezTo>
                  <a:pt x="7965" y="8698"/>
                  <a:pt x="7965" y="8553"/>
                  <a:pt x="7965" y="8553"/>
                </a:cubicBezTo>
                <a:cubicBezTo>
                  <a:pt x="8235" y="8263"/>
                  <a:pt x="8505" y="7973"/>
                  <a:pt x="8775" y="7538"/>
                </a:cubicBezTo>
                <a:cubicBezTo>
                  <a:pt x="8910" y="7973"/>
                  <a:pt x="9180" y="8263"/>
                  <a:pt x="9450" y="8553"/>
                </a:cubicBezTo>
                <a:close/>
                <a:moveTo>
                  <a:pt x="1215" y="5074"/>
                </a:moveTo>
                <a:cubicBezTo>
                  <a:pt x="1215" y="3044"/>
                  <a:pt x="2835" y="1305"/>
                  <a:pt x="4725" y="1305"/>
                </a:cubicBezTo>
                <a:cubicBezTo>
                  <a:pt x="6615" y="1305"/>
                  <a:pt x="8100" y="3044"/>
                  <a:pt x="8100" y="5074"/>
                </a:cubicBezTo>
                <a:cubicBezTo>
                  <a:pt x="8100" y="7103"/>
                  <a:pt x="6615" y="8698"/>
                  <a:pt x="4725" y="8698"/>
                </a:cubicBezTo>
                <a:cubicBezTo>
                  <a:pt x="2835" y="8698"/>
                  <a:pt x="1215" y="7103"/>
                  <a:pt x="1215" y="5074"/>
                </a:cubicBezTo>
                <a:close/>
                <a:moveTo>
                  <a:pt x="14850" y="19570"/>
                </a:moveTo>
                <a:cubicBezTo>
                  <a:pt x="14850" y="20005"/>
                  <a:pt x="14580" y="20295"/>
                  <a:pt x="14175" y="20295"/>
                </a:cubicBezTo>
                <a:cubicBezTo>
                  <a:pt x="3375" y="20295"/>
                  <a:pt x="3375" y="20295"/>
                  <a:pt x="3375" y="20295"/>
                </a:cubicBezTo>
                <a:cubicBezTo>
                  <a:pt x="2970" y="20295"/>
                  <a:pt x="2565" y="20005"/>
                  <a:pt x="2565" y="19570"/>
                </a:cubicBezTo>
                <a:cubicBezTo>
                  <a:pt x="2565" y="10872"/>
                  <a:pt x="2565" y="10872"/>
                  <a:pt x="2565" y="10872"/>
                </a:cubicBezTo>
                <a:cubicBezTo>
                  <a:pt x="2565" y="10438"/>
                  <a:pt x="2970" y="10003"/>
                  <a:pt x="3375" y="10003"/>
                </a:cubicBezTo>
                <a:cubicBezTo>
                  <a:pt x="14175" y="10003"/>
                  <a:pt x="14175" y="10003"/>
                  <a:pt x="14175" y="10003"/>
                </a:cubicBezTo>
                <a:cubicBezTo>
                  <a:pt x="14580" y="10003"/>
                  <a:pt x="14850" y="10438"/>
                  <a:pt x="14850" y="10872"/>
                </a:cubicBezTo>
                <a:lnTo>
                  <a:pt x="14850" y="19570"/>
                </a:lnTo>
                <a:close/>
                <a:moveTo>
                  <a:pt x="12825" y="8698"/>
                </a:moveTo>
                <a:cubicBezTo>
                  <a:pt x="10935" y="8698"/>
                  <a:pt x="9315" y="7103"/>
                  <a:pt x="9315" y="5074"/>
                </a:cubicBezTo>
                <a:cubicBezTo>
                  <a:pt x="9315" y="3044"/>
                  <a:pt x="10935" y="1305"/>
                  <a:pt x="12825" y="1305"/>
                </a:cubicBezTo>
                <a:cubicBezTo>
                  <a:pt x="14715" y="1305"/>
                  <a:pt x="16200" y="3044"/>
                  <a:pt x="16200" y="5074"/>
                </a:cubicBezTo>
                <a:cubicBezTo>
                  <a:pt x="16200" y="7103"/>
                  <a:pt x="14715" y="8698"/>
                  <a:pt x="12825" y="8698"/>
                </a:cubicBezTo>
                <a:close/>
                <a:moveTo>
                  <a:pt x="17550" y="17396"/>
                </a:moveTo>
                <a:cubicBezTo>
                  <a:pt x="16065" y="17396"/>
                  <a:pt x="16065" y="17396"/>
                  <a:pt x="16065" y="17396"/>
                </a:cubicBezTo>
                <a:cubicBezTo>
                  <a:pt x="16065" y="12902"/>
                  <a:pt x="16065" y="12902"/>
                  <a:pt x="16065" y="12902"/>
                </a:cubicBezTo>
                <a:cubicBezTo>
                  <a:pt x="17550" y="12902"/>
                  <a:pt x="17550" y="12902"/>
                  <a:pt x="17550" y="12902"/>
                </a:cubicBezTo>
                <a:lnTo>
                  <a:pt x="17550" y="17396"/>
                </a:lnTo>
                <a:close/>
                <a:moveTo>
                  <a:pt x="20385" y="18411"/>
                </a:moveTo>
                <a:cubicBezTo>
                  <a:pt x="18765" y="17686"/>
                  <a:pt x="18765" y="17686"/>
                  <a:pt x="18765" y="17686"/>
                </a:cubicBezTo>
                <a:cubicBezTo>
                  <a:pt x="18765" y="12757"/>
                  <a:pt x="18765" y="12757"/>
                  <a:pt x="18765" y="12757"/>
                </a:cubicBezTo>
                <a:cubicBezTo>
                  <a:pt x="20385" y="11887"/>
                  <a:pt x="20385" y="11887"/>
                  <a:pt x="20385" y="11887"/>
                </a:cubicBezTo>
                <a:lnTo>
                  <a:pt x="20385" y="18411"/>
                </a:lnTo>
                <a:close/>
                <a:moveTo>
                  <a:pt x="10125" y="11597"/>
                </a:moveTo>
                <a:cubicBezTo>
                  <a:pt x="4725" y="11597"/>
                  <a:pt x="4725" y="11597"/>
                  <a:pt x="4725" y="11597"/>
                </a:cubicBezTo>
                <a:cubicBezTo>
                  <a:pt x="4320" y="11597"/>
                  <a:pt x="4050" y="11887"/>
                  <a:pt x="4050" y="12322"/>
                </a:cubicBezTo>
                <a:cubicBezTo>
                  <a:pt x="4050" y="18121"/>
                  <a:pt x="4050" y="18121"/>
                  <a:pt x="4050" y="18121"/>
                </a:cubicBezTo>
                <a:cubicBezTo>
                  <a:pt x="4050" y="18411"/>
                  <a:pt x="4320" y="18701"/>
                  <a:pt x="4725" y="18701"/>
                </a:cubicBezTo>
                <a:cubicBezTo>
                  <a:pt x="10125" y="18701"/>
                  <a:pt x="10125" y="18701"/>
                  <a:pt x="10125" y="18701"/>
                </a:cubicBezTo>
                <a:cubicBezTo>
                  <a:pt x="10395" y="18701"/>
                  <a:pt x="10665" y="18411"/>
                  <a:pt x="10665" y="18121"/>
                </a:cubicBezTo>
                <a:cubicBezTo>
                  <a:pt x="10665" y="12322"/>
                  <a:pt x="10665" y="12322"/>
                  <a:pt x="10665" y="12322"/>
                </a:cubicBezTo>
                <a:cubicBezTo>
                  <a:pt x="10665" y="11887"/>
                  <a:pt x="10395" y="11597"/>
                  <a:pt x="10125" y="11597"/>
                </a:cubicBezTo>
                <a:close/>
                <a:moveTo>
                  <a:pt x="9450" y="17396"/>
                </a:moveTo>
                <a:cubicBezTo>
                  <a:pt x="5265" y="17396"/>
                  <a:pt x="5265" y="17396"/>
                  <a:pt x="5265" y="17396"/>
                </a:cubicBezTo>
                <a:cubicBezTo>
                  <a:pt x="5265" y="12902"/>
                  <a:pt x="5265" y="12902"/>
                  <a:pt x="5265" y="12902"/>
                </a:cubicBezTo>
                <a:cubicBezTo>
                  <a:pt x="9450" y="12902"/>
                  <a:pt x="9450" y="12902"/>
                  <a:pt x="9450" y="12902"/>
                </a:cubicBezTo>
                <a:lnTo>
                  <a:pt x="9450" y="17396"/>
                </a:lnTo>
                <a:close/>
                <a:moveTo>
                  <a:pt x="12825" y="13047"/>
                </a:moveTo>
                <a:cubicBezTo>
                  <a:pt x="13095" y="13047"/>
                  <a:pt x="13500" y="13337"/>
                  <a:pt x="13500" y="13772"/>
                </a:cubicBezTo>
                <a:cubicBezTo>
                  <a:pt x="13500" y="14062"/>
                  <a:pt x="13095" y="14497"/>
                  <a:pt x="12825" y="14497"/>
                </a:cubicBezTo>
                <a:cubicBezTo>
                  <a:pt x="12420" y="14497"/>
                  <a:pt x="12150" y="14062"/>
                  <a:pt x="12150" y="13772"/>
                </a:cubicBezTo>
                <a:cubicBezTo>
                  <a:pt x="12150" y="13337"/>
                  <a:pt x="12420" y="13047"/>
                  <a:pt x="12825" y="13047"/>
                </a:cubicBezTo>
                <a:close/>
                <a:moveTo>
                  <a:pt x="12825" y="15946"/>
                </a:moveTo>
                <a:cubicBezTo>
                  <a:pt x="13095" y="15946"/>
                  <a:pt x="13500" y="16236"/>
                  <a:pt x="13500" y="16671"/>
                </a:cubicBezTo>
                <a:cubicBezTo>
                  <a:pt x="13500" y="16961"/>
                  <a:pt x="13095" y="17396"/>
                  <a:pt x="12825" y="17396"/>
                </a:cubicBezTo>
                <a:cubicBezTo>
                  <a:pt x="12420" y="17396"/>
                  <a:pt x="12150" y="16961"/>
                  <a:pt x="12150" y="16671"/>
                </a:cubicBezTo>
                <a:cubicBezTo>
                  <a:pt x="12150" y="16236"/>
                  <a:pt x="12420" y="15946"/>
                  <a:pt x="12825" y="1594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05" name="Freeform 38"/>
          <p:cNvSpPr/>
          <p:nvPr/>
        </p:nvSpPr>
        <p:spPr>
          <a:xfrm>
            <a:off x="11652250" y="3270250"/>
            <a:ext cx="1073150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68" y="0"/>
                </a:moveTo>
                <a:cubicBezTo>
                  <a:pt x="4891" y="0"/>
                  <a:pt x="0" y="4860"/>
                  <a:pt x="0" y="10800"/>
                </a:cubicBezTo>
                <a:cubicBezTo>
                  <a:pt x="0" y="11610"/>
                  <a:pt x="543" y="12420"/>
                  <a:pt x="1358" y="12690"/>
                </a:cubicBezTo>
                <a:cubicBezTo>
                  <a:pt x="1358" y="16875"/>
                  <a:pt x="1358" y="16875"/>
                  <a:pt x="1358" y="16875"/>
                </a:cubicBezTo>
                <a:cubicBezTo>
                  <a:pt x="1358" y="18765"/>
                  <a:pt x="2853" y="20250"/>
                  <a:pt x="4755" y="20250"/>
                </a:cubicBezTo>
                <a:cubicBezTo>
                  <a:pt x="4891" y="20250"/>
                  <a:pt x="4891" y="20250"/>
                  <a:pt x="4891" y="20250"/>
                </a:cubicBezTo>
                <a:cubicBezTo>
                  <a:pt x="5162" y="21060"/>
                  <a:pt x="5842" y="21600"/>
                  <a:pt x="6792" y="21600"/>
                </a:cubicBezTo>
                <a:cubicBezTo>
                  <a:pt x="7879" y="21600"/>
                  <a:pt x="8694" y="20655"/>
                  <a:pt x="8694" y="19575"/>
                </a:cubicBezTo>
                <a:cubicBezTo>
                  <a:pt x="8694" y="14175"/>
                  <a:pt x="8694" y="14175"/>
                  <a:pt x="8694" y="14175"/>
                </a:cubicBezTo>
                <a:cubicBezTo>
                  <a:pt x="8694" y="13095"/>
                  <a:pt x="7879" y="12285"/>
                  <a:pt x="6792" y="12285"/>
                </a:cubicBezTo>
                <a:cubicBezTo>
                  <a:pt x="5842" y="12285"/>
                  <a:pt x="5162" y="12825"/>
                  <a:pt x="4891" y="13635"/>
                </a:cubicBezTo>
                <a:cubicBezTo>
                  <a:pt x="4755" y="13635"/>
                  <a:pt x="4755" y="13635"/>
                  <a:pt x="4755" y="13635"/>
                </a:cubicBezTo>
                <a:cubicBezTo>
                  <a:pt x="3940" y="13635"/>
                  <a:pt x="3260" y="13905"/>
                  <a:pt x="2581" y="14310"/>
                </a:cubicBezTo>
                <a:cubicBezTo>
                  <a:pt x="2581" y="12690"/>
                  <a:pt x="2581" y="12690"/>
                  <a:pt x="2581" y="12690"/>
                </a:cubicBezTo>
                <a:cubicBezTo>
                  <a:pt x="3396" y="12420"/>
                  <a:pt x="3940" y="11610"/>
                  <a:pt x="3940" y="10800"/>
                </a:cubicBezTo>
                <a:cubicBezTo>
                  <a:pt x="3940" y="7020"/>
                  <a:pt x="7064" y="3915"/>
                  <a:pt x="10868" y="3915"/>
                </a:cubicBezTo>
                <a:cubicBezTo>
                  <a:pt x="14536" y="3915"/>
                  <a:pt x="17660" y="7020"/>
                  <a:pt x="17660" y="10800"/>
                </a:cubicBezTo>
                <a:cubicBezTo>
                  <a:pt x="17660" y="11610"/>
                  <a:pt x="18204" y="12420"/>
                  <a:pt x="19019" y="12690"/>
                </a:cubicBezTo>
                <a:cubicBezTo>
                  <a:pt x="19019" y="14310"/>
                  <a:pt x="19019" y="14310"/>
                  <a:pt x="19019" y="14310"/>
                </a:cubicBezTo>
                <a:cubicBezTo>
                  <a:pt x="18475" y="13905"/>
                  <a:pt x="17660" y="13635"/>
                  <a:pt x="16981" y="13635"/>
                </a:cubicBezTo>
                <a:cubicBezTo>
                  <a:pt x="16845" y="13635"/>
                  <a:pt x="16845" y="13635"/>
                  <a:pt x="16845" y="13635"/>
                </a:cubicBezTo>
                <a:cubicBezTo>
                  <a:pt x="16574" y="12825"/>
                  <a:pt x="15758" y="12285"/>
                  <a:pt x="14943" y="12285"/>
                </a:cubicBezTo>
                <a:cubicBezTo>
                  <a:pt x="13857" y="12285"/>
                  <a:pt x="12906" y="13095"/>
                  <a:pt x="12906" y="14175"/>
                </a:cubicBezTo>
                <a:cubicBezTo>
                  <a:pt x="12906" y="19575"/>
                  <a:pt x="12906" y="19575"/>
                  <a:pt x="12906" y="19575"/>
                </a:cubicBezTo>
                <a:cubicBezTo>
                  <a:pt x="12906" y="20655"/>
                  <a:pt x="13857" y="21600"/>
                  <a:pt x="14943" y="21600"/>
                </a:cubicBezTo>
                <a:cubicBezTo>
                  <a:pt x="15758" y="21600"/>
                  <a:pt x="16574" y="21060"/>
                  <a:pt x="16845" y="20250"/>
                </a:cubicBezTo>
                <a:cubicBezTo>
                  <a:pt x="16981" y="20250"/>
                  <a:pt x="16981" y="20250"/>
                  <a:pt x="16981" y="20250"/>
                </a:cubicBezTo>
                <a:cubicBezTo>
                  <a:pt x="18747" y="20250"/>
                  <a:pt x="20242" y="18765"/>
                  <a:pt x="20242" y="16875"/>
                </a:cubicBezTo>
                <a:cubicBezTo>
                  <a:pt x="20242" y="12690"/>
                  <a:pt x="20242" y="12690"/>
                  <a:pt x="20242" y="12690"/>
                </a:cubicBezTo>
                <a:cubicBezTo>
                  <a:pt x="21057" y="12420"/>
                  <a:pt x="21600" y="11610"/>
                  <a:pt x="21600" y="10800"/>
                </a:cubicBezTo>
                <a:cubicBezTo>
                  <a:pt x="21600" y="4860"/>
                  <a:pt x="16845" y="0"/>
                  <a:pt x="10868" y="0"/>
                </a:cubicBezTo>
                <a:close/>
                <a:moveTo>
                  <a:pt x="5977" y="14175"/>
                </a:moveTo>
                <a:cubicBezTo>
                  <a:pt x="5977" y="13770"/>
                  <a:pt x="6385" y="13500"/>
                  <a:pt x="6792" y="13500"/>
                </a:cubicBezTo>
                <a:cubicBezTo>
                  <a:pt x="7200" y="13500"/>
                  <a:pt x="7472" y="13770"/>
                  <a:pt x="7472" y="14175"/>
                </a:cubicBezTo>
                <a:cubicBezTo>
                  <a:pt x="7472" y="19575"/>
                  <a:pt x="7472" y="19575"/>
                  <a:pt x="7472" y="19575"/>
                </a:cubicBezTo>
                <a:cubicBezTo>
                  <a:pt x="7472" y="19980"/>
                  <a:pt x="7200" y="20385"/>
                  <a:pt x="6792" y="20385"/>
                </a:cubicBezTo>
                <a:cubicBezTo>
                  <a:pt x="6385" y="20385"/>
                  <a:pt x="5977" y="19980"/>
                  <a:pt x="5977" y="19575"/>
                </a:cubicBezTo>
                <a:lnTo>
                  <a:pt x="5977" y="14175"/>
                </a:lnTo>
                <a:close/>
                <a:moveTo>
                  <a:pt x="15623" y="19575"/>
                </a:moveTo>
                <a:cubicBezTo>
                  <a:pt x="15623" y="19980"/>
                  <a:pt x="15351" y="20385"/>
                  <a:pt x="14943" y="20385"/>
                </a:cubicBezTo>
                <a:cubicBezTo>
                  <a:pt x="14536" y="20385"/>
                  <a:pt x="14128" y="19980"/>
                  <a:pt x="14128" y="19575"/>
                </a:cubicBezTo>
                <a:cubicBezTo>
                  <a:pt x="14128" y="14175"/>
                  <a:pt x="14128" y="14175"/>
                  <a:pt x="14128" y="14175"/>
                </a:cubicBezTo>
                <a:cubicBezTo>
                  <a:pt x="14128" y="13770"/>
                  <a:pt x="14536" y="13500"/>
                  <a:pt x="14943" y="13500"/>
                </a:cubicBezTo>
                <a:cubicBezTo>
                  <a:pt x="15351" y="13500"/>
                  <a:pt x="15623" y="13770"/>
                  <a:pt x="15623" y="14175"/>
                </a:cubicBezTo>
                <a:lnTo>
                  <a:pt x="15623" y="19575"/>
                </a:lnTo>
                <a:close/>
                <a:moveTo>
                  <a:pt x="16981" y="19035"/>
                </a:moveTo>
                <a:cubicBezTo>
                  <a:pt x="16845" y="19035"/>
                  <a:pt x="16845" y="19035"/>
                  <a:pt x="16845" y="19035"/>
                </a:cubicBezTo>
                <a:cubicBezTo>
                  <a:pt x="16845" y="14850"/>
                  <a:pt x="16845" y="14850"/>
                  <a:pt x="16845" y="14850"/>
                </a:cubicBezTo>
                <a:cubicBezTo>
                  <a:pt x="16981" y="14850"/>
                  <a:pt x="16981" y="14850"/>
                  <a:pt x="16981" y="14850"/>
                </a:cubicBezTo>
                <a:cubicBezTo>
                  <a:pt x="18068" y="14850"/>
                  <a:pt x="19019" y="15795"/>
                  <a:pt x="19019" y="16875"/>
                </a:cubicBezTo>
                <a:cubicBezTo>
                  <a:pt x="19019" y="18090"/>
                  <a:pt x="18068" y="19035"/>
                  <a:pt x="16981" y="19035"/>
                </a:cubicBezTo>
                <a:close/>
                <a:moveTo>
                  <a:pt x="4755" y="14850"/>
                </a:moveTo>
                <a:cubicBezTo>
                  <a:pt x="4755" y="14850"/>
                  <a:pt x="4755" y="14850"/>
                  <a:pt x="4755" y="14850"/>
                </a:cubicBezTo>
                <a:cubicBezTo>
                  <a:pt x="4755" y="19035"/>
                  <a:pt x="4755" y="19035"/>
                  <a:pt x="4755" y="19035"/>
                </a:cubicBezTo>
                <a:cubicBezTo>
                  <a:pt x="4755" y="19035"/>
                  <a:pt x="4755" y="19035"/>
                  <a:pt x="4755" y="19035"/>
                </a:cubicBezTo>
                <a:cubicBezTo>
                  <a:pt x="3532" y="19035"/>
                  <a:pt x="2581" y="18090"/>
                  <a:pt x="2581" y="16875"/>
                </a:cubicBezTo>
                <a:cubicBezTo>
                  <a:pt x="2581" y="15795"/>
                  <a:pt x="3532" y="14850"/>
                  <a:pt x="4755" y="14850"/>
                </a:cubicBezTo>
                <a:close/>
                <a:moveTo>
                  <a:pt x="19698" y="11475"/>
                </a:moveTo>
                <a:cubicBezTo>
                  <a:pt x="19291" y="11475"/>
                  <a:pt x="18883" y="11205"/>
                  <a:pt x="18883" y="10800"/>
                </a:cubicBezTo>
                <a:cubicBezTo>
                  <a:pt x="18883" y="6345"/>
                  <a:pt x="15351" y="2700"/>
                  <a:pt x="10868" y="2700"/>
                </a:cubicBezTo>
                <a:cubicBezTo>
                  <a:pt x="6385" y="2700"/>
                  <a:pt x="2717" y="6345"/>
                  <a:pt x="2717" y="10800"/>
                </a:cubicBezTo>
                <a:cubicBezTo>
                  <a:pt x="2717" y="11205"/>
                  <a:pt x="2445" y="11475"/>
                  <a:pt x="2038" y="11475"/>
                </a:cubicBezTo>
                <a:cubicBezTo>
                  <a:pt x="1630" y="11475"/>
                  <a:pt x="1223" y="11205"/>
                  <a:pt x="1223" y="10800"/>
                </a:cubicBezTo>
                <a:cubicBezTo>
                  <a:pt x="1223" y="5535"/>
                  <a:pt x="5570" y="1215"/>
                  <a:pt x="10868" y="1215"/>
                </a:cubicBezTo>
                <a:cubicBezTo>
                  <a:pt x="16030" y="1215"/>
                  <a:pt x="20377" y="5535"/>
                  <a:pt x="20377" y="10800"/>
                </a:cubicBezTo>
                <a:cubicBezTo>
                  <a:pt x="20377" y="11205"/>
                  <a:pt x="20106" y="11475"/>
                  <a:pt x="19698" y="1147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06" name="Freeform 39"/>
          <p:cNvSpPr/>
          <p:nvPr/>
        </p:nvSpPr>
        <p:spPr>
          <a:xfrm>
            <a:off x="11842750" y="4495800"/>
            <a:ext cx="692150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89" y="9315"/>
                </a:moveTo>
                <a:cubicBezTo>
                  <a:pt x="17616" y="8235"/>
                  <a:pt x="17616" y="8235"/>
                  <a:pt x="17616" y="8235"/>
                </a:cubicBezTo>
                <a:cubicBezTo>
                  <a:pt x="18874" y="7695"/>
                  <a:pt x="19713" y="6750"/>
                  <a:pt x="19713" y="5805"/>
                </a:cubicBezTo>
                <a:cubicBezTo>
                  <a:pt x="19713" y="3645"/>
                  <a:pt x="19713" y="3645"/>
                  <a:pt x="19713" y="3645"/>
                </a:cubicBezTo>
                <a:cubicBezTo>
                  <a:pt x="20761" y="3375"/>
                  <a:pt x="21600" y="2700"/>
                  <a:pt x="21600" y="1890"/>
                </a:cubicBezTo>
                <a:cubicBezTo>
                  <a:pt x="21600" y="675"/>
                  <a:pt x="21600" y="675"/>
                  <a:pt x="21600" y="675"/>
                </a:cubicBezTo>
                <a:cubicBezTo>
                  <a:pt x="21600" y="270"/>
                  <a:pt x="21181" y="0"/>
                  <a:pt x="20551" y="0"/>
                </a:cubicBezTo>
                <a:cubicBezTo>
                  <a:pt x="1049" y="0"/>
                  <a:pt x="1049" y="0"/>
                  <a:pt x="1049" y="0"/>
                </a:cubicBezTo>
                <a:cubicBezTo>
                  <a:pt x="419" y="0"/>
                  <a:pt x="0" y="270"/>
                  <a:pt x="0" y="675"/>
                </a:cubicBezTo>
                <a:cubicBezTo>
                  <a:pt x="0" y="1890"/>
                  <a:pt x="0" y="1890"/>
                  <a:pt x="0" y="1890"/>
                </a:cubicBezTo>
                <a:cubicBezTo>
                  <a:pt x="0" y="2700"/>
                  <a:pt x="839" y="3375"/>
                  <a:pt x="1887" y="3645"/>
                </a:cubicBezTo>
                <a:cubicBezTo>
                  <a:pt x="1887" y="5805"/>
                  <a:pt x="1887" y="5805"/>
                  <a:pt x="1887" y="5805"/>
                </a:cubicBezTo>
                <a:cubicBezTo>
                  <a:pt x="1887" y="6750"/>
                  <a:pt x="2726" y="7695"/>
                  <a:pt x="3984" y="8235"/>
                </a:cubicBezTo>
                <a:cubicBezTo>
                  <a:pt x="6711" y="9315"/>
                  <a:pt x="6711" y="9315"/>
                  <a:pt x="6711" y="9315"/>
                </a:cubicBezTo>
                <a:cubicBezTo>
                  <a:pt x="7340" y="9720"/>
                  <a:pt x="7969" y="10260"/>
                  <a:pt x="7969" y="10800"/>
                </a:cubicBezTo>
                <a:cubicBezTo>
                  <a:pt x="7969" y="11340"/>
                  <a:pt x="7340" y="11880"/>
                  <a:pt x="6711" y="12285"/>
                </a:cubicBezTo>
                <a:cubicBezTo>
                  <a:pt x="3984" y="13365"/>
                  <a:pt x="3984" y="13365"/>
                  <a:pt x="3984" y="13365"/>
                </a:cubicBezTo>
                <a:cubicBezTo>
                  <a:pt x="2726" y="13905"/>
                  <a:pt x="1887" y="14850"/>
                  <a:pt x="1887" y="15930"/>
                </a:cubicBezTo>
                <a:cubicBezTo>
                  <a:pt x="1887" y="17955"/>
                  <a:pt x="1887" y="17955"/>
                  <a:pt x="1887" y="17955"/>
                </a:cubicBezTo>
                <a:cubicBezTo>
                  <a:pt x="839" y="18225"/>
                  <a:pt x="0" y="18900"/>
                  <a:pt x="0" y="19710"/>
                </a:cubicBezTo>
                <a:cubicBezTo>
                  <a:pt x="0" y="20925"/>
                  <a:pt x="0" y="20925"/>
                  <a:pt x="0" y="20925"/>
                </a:cubicBezTo>
                <a:cubicBezTo>
                  <a:pt x="0" y="21330"/>
                  <a:pt x="419" y="21600"/>
                  <a:pt x="1049" y="21600"/>
                </a:cubicBezTo>
                <a:cubicBezTo>
                  <a:pt x="20551" y="21600"/>
                  <a:pt x="20551" y="21600"/>
                  <a:pt x="20551" y="21600"/>
                </a:cubicBezTo>
                <a:cubicBezTo>
                  <a:pt x="21181" y="21600"/>
                  <a:pt x="21600" y="21330"/>
                  <a:pt x="21600" y="20925"/>
                </a:cubicBezTo>
                <a:cubicBezTo>
                  <a:pt x="21600" y="19710"/>
                  <a:pt x="21600" y="19710"/>
                  <a:pt x="21600" y="19710"/>
                </a:cubicBezTo>
                <a:cubicBezTo>
                  <a:pt x="21600" y="18900"/>
                  <a:pt x="20761" y="18225"/>
                  <a:pt x="19713" y="17955"/>
                </a:cubicBezTo>
                <a:cubicBezTo>
                  <a:pt x="19713" y="15930"/>
                  <a:pt x="19713" y="15930"/>
                  <a:pt x="19713" y="15930"/>
                </a:cubicBezTo>
                <a:cubicBezTo>
                  <a:pt x="19713" y="14850"/>
                  <a:pt x="18874" y="13905"/>
                  <a:pt x="17616" y="13365"/>
                </a:cubicBezTo>
                <a:cubicBezTo>
                  <a:pt x="14889" y="12285"/>
                  <a:pt x="14889" y="12285"/>
                  <a:pt x="14889" y="12285"/>
                </a:cubicBezTo>
                <a:cubicBezTo>
                  <a:pt x="14260" y="11880"/>
                  <a:pt x="13841" y="11340"/>
                  <a:pt x="13841" y="10800"/>
                </a:cubicBezTo>
                <a:cubicBezTo>
                  <a:pt x="13841" y="10260"/>
                  <a:pt x="14260" y="9720"/>
                  <a:pt x="14889" y="9315"/>
                </a:cubicBezTo>
                <a:close/>
                <a:moveTo>
                  <a:pt x="2936" y="2565"/>
                </a:moveTo>
                <a:cubicBezTo>
                  <a:pt x="2307" y="2565"/>
                  <a:pt x="1887" y="2295"/>
                  <a:pt x="1887" y="1890"/>
                </a:cubicBezTo>
                <a:cubicBezTo>
                  <a:pt x="1887" y="1215"/>
                  <a:pt x="1887" y="1215"/>
                  <a:pt x="1887" y="1215"/>
                </a:cubicBezTo>
                <a:cubicBezTo>
                  <a:pt x="19713" y="1215"/>
                  <a:pt x="19713" y="1215"/>
                  <a:pt x="19713" y="1215"/>
                </a:cubicBezTo>
                <a:cubicBezTo>
                  <a:pt x="19713" y="1890"/>
                  <a:pt x="19713" y="1890"/>
                  <a:pt x="19713" y="1890"/>
                </a:cubicBezTo>
                <a:cubicBezTo>
                  <a:pt x="19713" y="2295"/>
                  <a:pt x="19293" y="2565"/>
                  <a:pt x="18664" y="2565"/>
                </a:cubicBezTo>
                <a:lnTo>
                  <a:pt x="2936" y="2565"/>
                </a:lnTo>
                <a:close/>
                <a:moveTo>
                  <a:pt x="18664" y="19035"/>
                </a:moveTo>
                <a:cubicBezTo>
                  <a:pt x="19293" y="19035"/>
                  <a:pt x="19713" y="19305"/>
                  <a:pt x="19713" y="19710"/>
                </a:cubicBezTo>
                <a:cubicBezTo>
                  <a:pt x="19713" y="20385"/>
                  <a:pt x="19713" y="20385"/>
                  <a:pt x="19713" y="20385"/>
                </a:cubicBezTo>
                <a:cubicBezTo>
                  <a:pt x="1887" y="20385"/>
                  <a:pt x="1887" y="20385"/>
                  <a:pt x="1887" y="20385"/>
                </a:cubicBezTo>
                <a:cubicBezTo>
                  <a:pt x="1887" y="19710"/>
                  <a:pt x="1887" y="19710"/>
                  <a:pt x="1887" y="19710"/>
                </a:cubicBezTo>
                <a:cubicBezTo>
                  <a:pt x="1887" y="19305"/>
                  <a:pt x="2307" y="19035"/>
                  <a:pt x="2936" y="19035"/>
                </a:cubicBezTo>
                <a:lnTo>
                  <a:pt x="18664" y="19035"/>
                </a:lnTo>
                <a:close/>
                <a:moveTo>
                  <a:pt x="5872" y="17820"/>
                </a:moveTo>
                <a:cubicBezTo>
                  <a:pt x="10905" y="15390"/>
                  <a:pt x="10905" y="15390"/>
                  <a:pt x="10905" y="15390"/>
                </a:cubicBezTo>
                <a:cubicBezTo>
                  <a:pt x="15728" y="17820"/>
                  <a:pt x="15728" y="17820"/>
                  <a:pt x="15728" y="17820"/>
                </a:cubicBezTo>
                <a:lnTo>
                  <a:pt x="5872" y="17820"/>
                </a:lnTo>
                <a:close/>
                <a:moveTo>
                  <a:pt x="11744" y="10800"/>
                </a:moveTo>
                <a:cubicBezTo>
                  <a:pt x="11744" y="11745"/>
                  <a:pt x="12583" y="12690"/>
                  <a:pt x="13841" y="13230"/>
                </a:cubicBezTo>
                <a:cubicBezTo>
                  <a:pt x="16567" y="14445"/>
                  <a:pt x="16567" y="14445"/>
                  <a:pt x="16567" y="14445"/>
                </a:cubicBezTo>
                <a:cubicBezTo>
                  <a:pt x="17196" y="14715"/>
                  <a:pt x="17616" y="15255"/>
                  <a:pt x="17616" y="15930"/>
                </a:cubicBezTo>
                <a:cubicBezTo>
                  <a:pt x="17616" y="17145"/>
                  <a:pt x="17616" y="17145"/>
                  <a:pt x="17616" y="17145"/>
                </a:cubicBezTo>
                <a:cubicBezTo>
                  <a:pt x="11324" y="14040"/>
                  <a:pt x="11324" y="14040"/>
                  <a:pt x="11324" y="14040"/>
                </a:cubicBezTo>
                <a:cubicBezTo>
                  <a:pt x="11115" y="13905"/>
                  <a:pt x="10485" y="13905"/>
                  <a:pt x="10276" y="14040"/>
                </a:cubicBezTo>
                <a:cubicBezTo>
                  <a:pt x="3984" y="17145"/>
                  <a:pt x="3984" y="17145"/>
                  <a:pt x="3984" y="17145"/>
                </a:cubicBezTo>
                <a:cubicBezTo>
                  <a:pt x="3984" y="15930"/>
                  <a:pt x="3984" y="15930"/>
                  <a:pt x="3984" y="15930"/>
                </a:cubicBezTo>
                <a:cubicBezTo>
                  <a:pt x="3984" y="15255"/>
                  <a:pt x="4404" y="14715"/>
                  <a:pt x="5033" y="14445"/>
                </a:cubicBezTo>
                <a:cubicBezTo>
                  <a:pt x="7759" y="13230"/>
                  <a:pt x="7759" y="13230"/>
                  <a:pt x="7759" y="13230"/>
                </a:cubicBezTo>
                <a:cubicBezTo>
                  <a:pt x="9017" y="12690"/>
                  <a:pt x="9856" y="11745"/>
                  <a:pt x="9856" y="10800"/>
                </a:cubicBezTo>
                <a:cubicBezTo>
                  <a:pt x="9856" y="9855"/>
                  <a:pt x="9017" y="8910"/>
                  <a:pt x="7759" y="8370"/>
                </a:cubicBezTo>
                <a:cubicBezTo>
                  <a:pt x="5033" y="7155"/>
                  <a:pt x="5033" y="7155"/>
                  <a:pt x="5033" y="7155"/>
                </a:cubicBezTo>
                <a:cubicBezTo>
                  <a:pt x="4404" y="6885"/>
                  <a:pt x="3984" y="6345"/>
                  <a:pt x="3984" y="5805"/>
                </a:cubicBezTo>
                <a:cubicBezTo>
                  <a:pt x="3984" y="3780"/>
                  <a:pt x="3984" y="3780"/>
                  <a:pt x="3984" y="3780"/>
                </a:cubicBezTo>
                <a:cubicBezTo>
                  <a:pt x="17616" y="3780"/>
                  <a:pt x="17616" y="3780"/>
                  <a:pt x="17616" y="3780"/>
                </a:cubicBezTo>
                <a:cubicBezTo>
                  <a:pt x="17616" y="5805"/>
                  <a:pt x="17616" y="5805"/>
                  <a:pt x="17616" y="5805"/>
                </a:cubicBezTo>
                <a:cubicBezTo>
                  <a:pt x="17616" y="6345"/>
                  <a:pt x="17196" y="6885"/>
                  <a:pt x="16567" y="7155"/>
                </a:cubicBezTo>
                <a:cubicBezTo>
                  <a:pt x="13841" y="8370"/>
                  <a:pt x="13841" y="8370"/>
                  <a:pt x="13841" y="8370"/>
                </a:cubicBezTo>
                <a:cubicBezTo>
                  <a:pt x="12583" y="8910"/>
                  <a:pt x="11744" y="9855"/>
                  <a:pt x="11744" y="108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07" name="Freeform 40"/>
          <p:cNvSpPr/>
          <p:nvPr/>
        </p:nvSpPr>
        <p:spPr>
          <a:xfrm>
            <a:off x="11652250" y="5718176"/>
            <a:ext cx="1079500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95" y="10800"/>
                </a:moveTo>
                <a:cubicBezTo>
                  <a:pt x="12015" y="7695"/>
                  <a:pt x="12015" y="7695"/>
                  <a:pt x="12015" y="7695"/>
                </a:cubicBezTo>
                <a:cubicBezTo>
                  <a:pt x="12015" y="4725"/>
                  <a:pt x="12015" y="4725"/>
                  <a:pt x="12015" y="4725"/>
                </a:cubicBezTo>
                <a:cubicBezTo>
                  <a:pt x="12015" y="4455"/>
                  <a:pt x="11880" y="4320"/>
                  <a:pt x="11610" y="4185"/>
                </a:cubicBezTo>
                <a:cubicBezTo>
                  <a:pt x="3915" y="1485"/>
                  <a:pt x="3915" y="1485"/>
                  <a:pt x="3915" y="1485"/>
                </a:cubicBezTo>
                <a:cubicBezTo>
                  <a:pt x="3645" y="675"/>
                  <a:pt x="2970" y="0"/>
                  <a:pt x="2025" y="0"/>
                </a:cubicBezTo>
                <a:cubicBezTo>
                  <a:pt x="945" y="0"/>
                  <a:pt x="0" y="945"/>
                  <a:pt x="0" y="2025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20655"/>
                  <a:pt x="945" y="21600"/>
                  <a:pt x="2025" y="21600"/>
                </a:cubicBezTo>
                <a:cubicBezTo>
                  <a:pt x="3105" y="21600"/>
                  <a:pt x="3915" y="20655"/>
                  <a:pt x="3915" y="19575"/>
                </a:cubicBezTo>
                <a:cubicBezTo>
                  <a:pt x="3915" y="14580"/>
                  <a:pt x="3915" y="14580"/>
                  <a:pt x="3915" y="14580"/>
                </a:cubicBezTo>
                <a:cubicBezTo>
                  <a:pt x="10800" y="12285"/>
                  <a:pt x="10800" y="12285"/>
                  <a:pt x="10800" y="12285"/>
                </a:cubicBezTo>
                <a:cubicBezTo>
                  <a:pt x="10800" y="14715"/>
                  <a:pt x="10800" y="14715"/>
                  <a:pt x="10800" y="14715"/>
                </a:cubicBezTo>
                <a:cubicBezTo>
                  <a:pt x="10800" y="15120"/>
                  <a:pt x="11205" y="15390"/>
                  <a:pt x="11610" y="15255"/>
                </a:cubicBezTo>
                <a:cubicBezTo>
                  <a:pt x="21195" y="12015"/>
                  <a:pt x="21195" y="12015"/>
                  <a:pt x="21195" y="12015"/>
                </a:cubicBezTo>
                <a:cubicBezTo>
                  <a:pt x="21465" y="11880"/>
                  <a:pt x="21600" y="11745"/>
                  <a:pt x="21600" y="11475"/>
                </a:cubicBezTo>
                <a:cubicBezTo>
                  <a:pt x="21600" y="11205"/>
                  <a:pt x="21465" y="10935"/>
                  <a:pt x="21195" y="10800"/>
                </a:cubicBezTo>
                <a:close/>
                <a:moveTo>
                  <a:pt x="2700" y="14175"/>
                </a:moveTo>
                <a:cubicBezTo>
                  <a:pt x="2700" y="19575"/>
                  <a:pt x="2700" y="19575"/>
                  <a:pt x="2700" y="19575"/>
                </a:cubicBezTo>
                <a:cubicBezTo>
                  <a:pt x="2700" y="19980"/>
                  <a:pt x="2430" y="20385"/>
                  <a:pt x="2025" y="20385"/>
                </a:cubicBezTo>
                <a:cubicBezTo>
                  <a:pt x="1620" y="20385"/>
                  <a:pt x="1215" y="19980"/>
                  <a:pt x="1215" y="19575"/>
                </a:cubicBezTo>
                <a:cubicBezTo>
                  <a:pt x="1215" y="2025"/>
                  <a:pt x="1215" y="2025"/>
                  <a:pt x="1215" y="2025"/>
                </a:cubicBezTo>
                <a:cubicBezTo>
                  <a:pt x="1215" y="1620"/>
                  <a:pt x="1620" y="1215"/>
                  <a:pt x="2025" y="1215"/>
                </a:cubicBezTo>
                <a:cubicBezTo>
                  <a:pt x="2430" y="1215"/>
                  <a:pt x="2700" y="1620"/>
                  <a:pt x="2700" y="2025"/>
                </a:cubicBezTo>
                <a:lnTo>
                  <a:pt x="2700" y="14175"/>
                </a:lnTo>
                <a:close/>
                <a:moveTo>
                  <a:pt x="10800" y="10935"/>
                </a:moveTo>
                <a:cubicBezTo>
                  <a:pt x="3915" y="13230"/>
                  <a:pt x="3915" y="13230"/>
                  <a:pt x="3915" y="13230"/>
                </a:cubicBezTo>
                <a:cubicBezTo>
                  <a:pt x="3915" y="2835"/>
                  <a:pt x="3915" y="2835"/>
                  <a:pt x="3915" y="2835"/>
                </a:cubicBezTo>
                <a:cubicBezTo>
                  <a:pt x="10800" y="5265"/>
                  <a:pt x="10800" y="5265"/>
                  <a:pt x="10800" y="5265"/>
                </a:cubicBezTo>
                <a:cubicBezTo>
                  <a:pt x="10800" y="5400"/>
                  <a:pt x="10800" y="10665"/>
                  <a:pt x="10800" y="10935"/>
                </a:cubicBezTo>
                <a:close/>
                <a:moveTo>
                  <a:pt x="12015" y="13770"/>
                </a:moveTo>
                <a:cubicBezTo>
                  <a:pt x="12015" y="12825"/>
                  <a:pt x="12015" y="9990"/>
                  <a:pt x="12015" y="9045"/>
                </a:cubicBezTo>
                <a:cubicBezTo>
                  <a:pt x="19035" y="11475"/>
                  <a:pt x="19035" y="11475"/>
                  <a:pt x="19035" y="11475"/>
                </a:cubicBezTo>
                <a:lnTo>
                  <a:pt x="12015" y="1377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08" name="Freeform 41"/>
          <p:cNvSpPr/>
          <p:nvPr/>
        </p:nvSpPr>
        <p:spPr>
          <a:xfrm>
            <a:off x="11814175" y="6943725"/>
            <a:ext cx="736601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99" y="0"/>
                </a:moveTo>
                <a:cubicBezTo>
                  <a:pt x="7134" y="0"/>
                  <a:pt x="3963" y="2160"/>
                  <a:pt x="3963" y="4725"/>
                </a:cubicBezTo>
                <a:cubicBezTo>
                  <a:pt x="3963" y="11475"/>
                  <a:pt x="3963" y="11475"/>
                  <a:pt x="3963" y="11475"/>
                </a:cubicBezTo>
                <a:cubicBezTo>
                  <a:pt x="3963" y="14040"/>
                  <a:pt x="7134" y="16065"/>
                  <a:pt x="10899" y="16065"/>
                </a:cubicBezTo>
                <a:cubicBezTo>
                  <a:pt x="14664" y="16065"/>
                  <a:pt x="17637" y="14040"/>
                  <a:pt x="17637" y="11475"/>
                </a:cubicBezTo>
                <a:cubicBezTo>
                  <a:pt x="17637" y="4725"/>
                  <a:pt x="17637" y="4725"/>
                  <a:pt x="17637" y="4725"/>
                </a:cubicBezTo>
                <a:cubicBezTo>
                  <a:pt x="17637" y="2160"/>
                  <a:pt x="14664" y="0"/>
                  <a:pt x="10899" y="0"/>
                </a:cubicBezTo>
                <a:close/>
                <a:moveTo>
                  <a:pt x="10899" y="14850"/>
                </a:moveTo>
                <a:cubicBezTo>
                  <a:pt x="8323" y="14850"/>
                  <a:pt x="6341" y="13635"/>
                  <a:pt x="5945" y="12015"/>
                </a:cubicBezTo>
                <a:cubicBezTo>
                  <a:pt x="15853" y="12015"/>
                  <a:pt x="15853" y="12015"/>
                  <a:pt x="15853" y="12015"/>
                </a:cubicBezTo>
                <a:cubicBezTo>
                  <a:pt x="15259" y="13635"/>
                  <a:pt x="13277" y="14850"/>
                  <a:pt x="10899" y="14850"/>
                </a:cubicBezTo>
                <a:close/>
                <a:moveTo>
                  <a:pt x="15853" y="10800"/>
                </a:moveTo>
                <a:cubicBezTo>
                  <a:pt x="5747" y="10800"/>
                  <a:pt x="5747" y="10800"/>
                  <a:pt x="5747" y="10800"/>
                </a:cubicBezTo>
                <a:cubicBezTo>
                  <a:pt x="5747" y="4725"/>
                  <a:pt x="5747" y="4725"/>
                  <a:pt x="5747" y="4725"/>
                </a:cubicBezTo>
                <a:cubicBezTo>
                  <a:pt x="5747" y="2835"/>
                  <a:pt x="8125" y="1215"/>
                  <a:pt x="10899" y="1215"/>
                </a:cubicBezTo>
                <a:cubicBezTo>
                  <a:pt x="13673" y="1215"/>
                  <a:pt x="15853" y="2835"/>
                  <a:pt x="15853" y="4725"/>
                </a:cubicBezTo>
                <a:lnTo>
                  <a:pt x="15853" y="10800"/>
                </a:lnTo>
                <a:close/>
                <a:moveTo>
                  <a:pt x="20807" y="8100"/>
                </a:moveTo>
                <a:cubicBezTo>
                  <a:pt x="20213" y="8100"/>
                  <a:pt x="19817" y="8370"/>
                  <a:pt x="19817" y="8775"/>
                </a:cubicBezTo>
                <a:cubicBezTo>
                  <a:pt x="19817" y="11475"/>
                  <a:pt x="19817" y="11475"/>
                  <a:pt x="19817" y="11475"/>
                </a:cubicBezTo>
                <a:cubicBezTo>
                  <a:pt x="19817" y="14850"/>
                  <a:pt x="15853" y="17550"/>
                  <a:pt x="10899" y="17550"/>
                </a:cubicBezTo>
                <a:cubicBezTo>
                  <a:pt x="5945" y="17550"/>
                  <a:pt x="1783" y="14850"/>
                  <a:pt x="1783" y="11475"/>
                </a:cubicBezTo>
                <a:cubicBezTo>
                  <a:pt x="1783" y="8775"/>
                  <a:pt x="1783" y="8775"/>
                  <a:pt x="1783" y="8775"/>
                </a:cubicBezTo>
                <a:cubicBezTo>
                  <a:pt x="1783" y="8370"/>
                  <a:pt x="1387" y="8100"/>
                  <a:pt x="991" y="8100"/>
                </a:cubicBezTo>
                <a:cubicBezTo>
                  <a:pt x="396" y="8100"/>
                  <a:pt x="0" y="8370"/>
                  <a:pt x="0" y="8775"/>
                </a:cubicBezTo>
                <a:cubicBezTo>
                  <a:pt x="0" y="11475"/>
                  <a:pt x="0" y="11475"/>
                  <a:pt x="0" y="11475"/>
                </a:cubicBezTo>
                <a:cubicBezTo>
                  <a:pt x="0" y="15255"/>
                  <a:pt x="4360" y="18495"/>
                  <a:pt x="9908" y="18765"/>
                </a:cubicBezTo>
                <a:cubicBezTo>
                  <a:pt x="9908" y="20385"/>
                  <a:pt x="9908" y="20385"/>
                  <a:pt x="9908" y="20385"/>
                </a:cubicBezTo>
                <a:cubicBezTo>
                  <a:pt x="6936" y="20385"/>
                  <a:pt x="6936" y="20385"/>
                  <a:pt x="6936" y="20385"/>
                </a:cubicBezTo>
                <a:cubicBezTo>
                  <a:pt x="6341" y="20385"/>
                  <a:pt x="5945" y="20655"/>
                  <a:pt x="5945" y="20925"/>
                </a:cubicBezTo>
                <a:cubicBezTo>
                  <a:pt x="5945" y="21330"/>
                  <a:pt x="6341" y="21600"/>
                  <a:pt x="6936" y="21600"/>
                </a:cubicBezTo>
                <a:cubicBezTo>
                  <a:pt x="14862" y="21600"/>
                  <a:pt x="14862" y="21600"/>
                  <a:pt x="14862" y="21600"/>
                </a:cubicBezTo>
                <a:cubicBezTo>
                  <a:pt x="15259" y="21600"/>
                  <a:pt x="15655" y="21330"/>
                  <a:pt x="15655" y="20925"/>
                </a:cubicBezTo>
                <a:cubicBezTo>
                  <a:pt x="15655" y="20655"/>
                  <a:pt x="15259" y="20385"/>
                  <a:pt x="14862" y="20385"/>
                </a:cubicBezTo>
                <a:cubicBezTo>
                  <a:pt x="11692" y="20385"/>
                  <a:pt x="11692" y="20385"/>
                  <a:pt x="11692" y="20385"/>
                </a:cubicBezTo>
                <a:cubicBezTo>
                  <a:pt x="11692" y="18765"/>
                  <a:pt x="11692" y="18765"/>
                  <a:pt x="11692" y="18765"/>
                </a:cubicBezTo>
                <a:cubicBezTo>
                  <a:pt x="17240" y="18495"/>
                  <a:pt x="21600" y="15255"/>
                  <a:pt x="21600" y="11475"/>
                </a:cubicBezTo>
                <a:cubicBezTo>
                  <a:pt x="21600" y="8775"/>
                  <a:pt x="21600" y="8775"/>
                  <a:pt x="21600" y="8775"/>
                </a:cubicBezTo>
                <a:cubicBezTo>
                  <a:pt x="21600" y="8370"/>
                  <a:pt x="21204" y="8100"/>
                  <a:pt x="20807" y="8100"/>
                </a:cubicBezTo>
                <a:close/>
                <a:moveTo>
                  <a:pt x="8917" y="5400"/>
                </a:moveTo>
                <a:cubicBezTo>
                  <a:pt x="9314" y="5400"/>
                  <a:pt x="9908" y="5670"/>
                  <a:pt x="9908" y="6075"/>
                </a:cubicBezTo>
                <a:cubicBezTo>
                  <a:pt x="9908" y="6345"/>
                  <a:pt x="9314" y="6750"/>
                  <a:pt x="8917" y="6750"/>
                </a:cubicBezTo>
                <a:cubicBezTo>
                  <a:pt x="8323" y="6750"/>
                  <a:pt x="7927" y="6345"/>
                  <a:pt x="7927" y="6075"/>
                </a:cubicBezTo>
                <a:cubicBezTo>
                  <a:pt x="7927" y="5670"/>
                  <a:pt x="8323" y="5400"/>
                  <a:pt x="8917" y="5400"/>
                </a:cubicBezTo>
                <a:close/>
                <a:moveTo>
                  <a:pt x="12881" y="5400"/>
                </a:moveTo>
                <a:cubicBezTo>
                  <a:pt x="13277" y="5400"/>
                  <a:pt x="13872" y="5670"/>
                  <a:pt x="13872" y="6075"/>
                </a:cubicBezTo>
                <a:cubicBezTo>
                  <a:pt x="13872" y="6345"/>
                  <a:pt x="13277" y="6750"/>
                  <a:pt x="12881" y="6750"/>
                </a:cubicBezTo>
                <a:cubicBezTo>
                  <a:pt x="12286" y="6750"/>
                  <a:pt x="11890" y="6345"/>
                  <a:pt x="11890" y="6075"/>
                </a:cubicBezTo>
                <a:cubicBezTo>
                  <a:pt x="11890" y="5670"/>
                  <a:pt x="12286" y="5400"/>
                  <a:pt x="12881" y="5400"/>
                </a:cubicBezTo>
                <a:close/>
                <a:moveTo>
                  <a:pt x="8917" y="8100"/>
                </a:moveTo>
                <a:cubicBezTo>
                  <a:pt x="9314" y="8100"/>
                  <a:pt x="9908" y="8370"/>
                  <a:pt x="9908" y="8775"/>
                </a:cubicBezTo>
                <a:cubicBezTo>
                  <a:pt x="9908" y="9045"/>
                  <a:pt x="9314" y="9450"/>
                  <a:pt x="8917" y="9450"/>
                </a:cubicBezTo>
                <a:cubicBezTo>
                  <a:pt x="8323" y="9450"/>
                  <a:pt x="7927" y="9045"/>
                  <a:pt x="7927" y="8775"/>
                </a:cubicBezTo>
                <a:cubicBezTo>
                  <a:pt x="7927" y="8370"/>
                  <a:pt x="8323" y="8100"/>
                  <a:pt x="8917" y="8100"/>
                </a:cubicBezTo>
                <a:close/>
                <a:moveTo>
                  <a:pt x="12881" y="8100"/>
                </a:moveTo>
                <a:cubicBezTo>
                  <a:pt x="13277" y="8100"/>
                  <a:pt x="13872" y="8370"/>
                  <a:pt x="13872" y="8775"/>
                </a:cubicBezTo>
                <a:cubicBezTo>
                  <a:pt x="13872" y="9045"/>
                  <a:pt x="13277" y="9450"/>
                  <a:pt x="12881" y="9450"/>
                </a:cubicBezTo>
                <a:cubicBezTo>
                  <a:pt x="12286" y="9450"/>
                  <a:pt x="11890" y="9045"/>
                  <a:pt x="11890" y="8775"/>
                </a:cubicBezTo>
                <a:cubicBezTo>
                  <a:pt x="11890" y="8370"/>
                  <a:pt x="12286" y="8100"/>
                  <a:pt x="12881" y="8100"/>
                </a:cubicBezTo>
                <a:close/>
                <a:moveTo>
                  <a:pt x="8917" y="2700"/>
                </a:moveTo>
                <a:cubicBezTo>
                  <a:pt x="9314" y="2700"/>
                  <a:pt x="9908" y="2970"/>
                  <a:pt x="9908" y="3375"/>
                </a:cubicBezTo>
                <a:cubicBezTo>
                  <a:pt x="9908" y="3645"/>
                  <a:pt x="9314" y="4050"/>
                  <a:pt x="8917" y="4050"/>
                </a:cubicBezTo>
                <a:cubicBezTo>
                  <a:pt x="8323" y="4050"/>
                  <a:pt x="7927" y="3645"/>
                  <a:pt x="7927" y="3375"/>
                </a:cubicBezTo>
                <a:cubicBezTo>
                  <a:pt x="7927" y="2970"/>
                  <a:pt x="8323" y="2700"/>
                  <a:pt x="8917" y="2700"/>
                </a:cubicBezTo>
                <a:close/>
                <a:moveTo>
                  <a:pt x="12881" y="2700"/>
                </a:moveTo>
                <a:cubicBezTo>
                  <a:pt x="13277" y="2700"/>
                  <a:pt x="13872" y="2970"/>
                  <a:pt x="13872" y="3375"/>
                </a:cubicBezTo>
                <a:cubicBezTo>
                  <a:pt x="13872" y="3645"/>
                  <a:pt x="13277" y="4050"/>
                  <a:pt x="12881" y="4050"/>
                </a:cubicBezTo>
                <a:cubicBezTo>
                  <a:pt x="12286" y="4050"/>
                  <a:pt x="11890" y="3645"/>
                  <a:pt x="11890" y="3375"/>
                </a:cubicBezTo>
                <a:cubicBezTo>
                  <a:pt x="11890" y="2970"/>
                  <a:pt x="12286" y="2700"/>
                  <a:pt x="12881" y="27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09" name="Freeform 42"/>
          <p:cNvSpPr/>
          <p:nvPr/>
        </p:nvSpPr>
        <p:spPr>
          <a:xfrm>
            <a:off x="11652250" y="8220075"/>
            <a:ext cx="1079500" cy="946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50" y="9324"/>
                </a:moveTo>
                <a:cubicBezTo>
                  <a:pt x="10665" y="9324"/>
                  <a:pt x="9450" y="10722"/>
                  <a:pt x="9450" y="12432"/>
                </a:cubicBezTo>
                <a:cubicBezTo>
                  <a:pt x="9450" y="14141"/>
                  <a:pt x="10665" y="15384"/>
                  <a:pt x="12150" y="15384"/>
                </a:cubicBezTo>
                <a:cubicBezTo>
                  <a:pt x="13635" y="15384"/>
                  <a:pt x="14850" y="14141"/>
                  <a:pt x="14850" y="12432"/>
                </a:cubicBezTo>
                <a:cubicBezTo>
                  <a:pt x="14850" y="10722"/>
                  <a:pt x="13635" y="9324"/>
                  <a:pt x="12150" y="9324"/>
                </a:cubicBezTo>
                <a:close/>
                <a:moveTo>
                  <a:pt x="12150" y="13986"/>
                </a:moveTo>
                <a:cubicBezTo>
                  <a:pt x="11340" y="13986"/>
                  <a:pt x="10800" y="13209"/>
                  <a:pt x="10800" y="12432"/>
                </a:cubicBezTo>
                <a:cubicBezTo>
                  <a:pt x="10800" y="11499"/>
                  <a:pt x="11340" y="10722"/>
                  <a:pt x="12150" y="10722"/>
                </a:cubicBezTo>
                <a:cubicBezTo>
                  <a:pt x="12960" y="10722"/>
                  <a:pt x="13500" y="11499"/>
                  <a:pt x="13500" y="12432"/>
                </a:cubicBezTo>
                <a:cubicBezTo>
                  <a:pt x="13500" y="13209"/>
                  <a:pt x="12960" y="13986"/>
                  <a:pt x="12150" y="13986"/>
                </a:cubicBezTo>
                <a:close/>
                <a:moveTo>
                  <a:pt x="19575" y="3108"/>
                </a:moveTo>
                <a:cubicBezTo>
                  <a:pt x="17550" y="3108"/>
                  <a:pt x="17550" y="3108"/>
                  <a:pt x="17550" y="3108"/>
                </a:cubicBezTo>
                <a:cubicBezTo>
                  <a:pt x="17550" y="2331"/>
                  <a:pt x="17550" y="2331"/>
                  <a:pt x="17550" y="2331"/>
                </a:cubicBezTo>
                <a:cubicBezTo>
                  <a:pt x="17550" y="1088"/>
                  <a:pt x="16605" y="0"/>
                  <a:pt x="15525" y="0"/>
                </a:cubicBezTo>
                <a:cubicBezTo>
                  <a:pt x="8775" y="0"/>
                  <a:pt x="8775" y="0"/>
                  <a:pt x="8775" y="0"/>
                </a:cubicBezTo>
                <a:cubicBezTo>
                  <a:pt x="7695" y="0"/>
                  <a:pt x="6750" y="1088"/>
                  <a:pt x="6750" y="2331"/>
                </a:cubicBezTo>
                <a:cubicBezTo>
                  <a:pt x="6750" y="3108"/>
                  <a:pt x="6750" y="3108"/>
                  <a:pt x="6750" y="3108"/>
                </a:cubicBezTo>
                <a:cubicBezTo>
                  <a:pt x="5400" y="3108"/>
                  <a:pt x="5400" y="3108"/>
                  <a:pt x="5400" y="3108"/>
                </a:cubicBezTo>
                <a:cubicBezTo>
                  <a:pt x="5400" y="2331"/>
                  <a:pt x="5400" y="2331"/>
                  <a:pt x="5400" y="2331"/>
                </a:cubicBezTo>
                <a:cubicBezTo>
                  <a:pt x="5400" y="1088"/>
                  <a:pt x="4455" y="0"/>
                  <a:pt x="3375" y="0"/>
                </a:cubicBezTo>
                <a:cubicBezTo>
                  <a:pt x="2295" y="0"/>
                  <a:pt x="1350" y="1088"/>
                  <a:pt x="1350" y="2331"/>
                </a:cubicBezTo>
                <a:cubicBezTo>
                  <a:pt x="1350" y="3263"/>
                  <a:pt x="1350" y="3263"/>
                  <a:pt x="1350" y="3263"/>
                </a:cubicBezTo>
                <a:cubicBezTo>
                  <a:pt x="540" y="3574"/>
                  <a:pt x="0" y="4351"/>
                  <a:pt x="0" y="5439"/>
                </a:cubicBezTo>
                <a:cubicBezTo>
                  <a:pt x="0" y="19424"/>
                  <a:pt x="0" y="19424"/>
                  <a:pt x="0" y="19424"/>
                </a:cubicBezTo>
                <a:cubicBezTo>
                  <a:pt x="0" y="20668"/>
                  <a:pt x="945" y="21600"/>
                  <a:pt x="2025" y="2160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20655" y="21600"/>
                  <a:pt x="21600" y="20668"/>
                  <a:pt x="21600" y="19424"/>
                </a:cubicBezTo>
                <a:cubicBezTo>
                  <a:pt x="21600" y="5439"/>
                  <a:pt x="21600" y="5439"/>
                  <a:pt x="21600" y="5439"/>
                </a:cubicBezTo>
                <a:cubicBezTo>
                  <a:pt x="21600" y="4196"/>
                  <a:pt x="20655" y="3108"/>
                  <a:pt x="19575" y="3108"/>
                </a:cubicBezTo>
                <a:close/>
                <a:moveTo>
                  <a:pt x="8100" y="2331"/>
                </a:moveTo>
                <a:cubicBezTo>
                  <a:pt x="8100" y="1865"/>
                  <a:pt x="8370" y="1399"/>
                  <a:pt x="8775" y="1399"/>
                </a:cubicBezTo>
                <a:cubicBezTo>
                  <a:pt x="15525" y="1399"/>
                  <a:pt x="15525" y="1399"/>
                  <a:pt x="15525" y="1399"/>
                </a:cubicBezTo>
                <a:cubicBezTo>
                  <a:pt x="15930" y="1399"/>
                  <a:pt x="16200" y="1865"/>
                  <a:pt x="16200" y="2331"/>
                </a:cubicBezTo>
                <a:cubicBezTo>
                  <a:pt x="16200" y="3108"/>
                  <a:pt x="16200" y="3108"/>
                  <a:pt x="16200" y="3108"/>
                </a:cubicBezTo>
                <a:cubicBezTo>
                  <a:pt x="8100" y="3108"/>
                  <a:pt x="8100" y="3108"/>
                  <a:pt x="8100" y="3108"/>
                </a:cubicBezTo>
                <a:lnTo>
                  <a:pt x="8100" y="2331"/>
                </a:lnTo>
                <a:close/>
                <a:moveTo>
                  <a:pt x="2700" y="2331"/>
                </a:moveTo>
                <a:cubicBezTo>
                  <a:pt x="2700" y="1865"/>
                  <a:pt x="2970" y="1399"/>
                  <a:pt x="3375" y="1399"/>
                </a:cubicBezTo>
                <a:cubicBezTo>
                  <a:pt x="3780" y="1399"/>
                  <a:pt x="4050" y="1865"/>
                  <a:pt x="4050" y="2331"/>
                </a:cubicBezTo>
                <a:cubicBezTo>
                  <a:pt x="4050" y="3108"/>
                  <a:pt x="4050" y="3108"/>
                  <a:pt x="4050" y="3108"/>
                </a:cubicBezTo>
                <a:cubicBezTo>
                  <a:pt x="2700" y="3108"/>
                  <a:pt x="2700" y="3108"/>
                  <a:pt x="2700" y="3108"/>
                </a:cubicBezTo>
                <a:lnTo>
                  <a:pt x="2700" y="2331"/>
                </a:lnTo>
                <a:close/>
                <a:moveTo>
                  <a:pt x="1215" y="7614"/>
                </a:moveTo>
                <a:cubicBezTo>
                  <a:pt x="3375" y="7614"/>
                  <a:pt x="3375" y="7614"/>
                  <a:pt x="3375" y="7614"/>
                </a:cubicBezTo>
                <a:cubicBezTo>
                  <a:pt x="3780" y="7614"/>
                  <a:pt x="4050" y="8081"/>
                  <a:pt x="4050" y="8547"/>
                </a:cubicBezTo>
                <a:cubicBezTo>
                  <a:pt x="4050" y="16317"/>
                  <a:pt x="4050" y="16317"/>
                  <a:pt x="4050" y="16317"/>
                </a:cubicBezTo>
                <a:cubicBezTo>
                  <a:pt x="4050" y="16783"/>
                  <a:pt x="3780" y="17094"/>
                  <a:pt x="3375" y="17094"/>
                </a:cubicBezTo>
                <a:cubicBezTo>
                  <a:pt x="1215" y="17094"/>
                  <a:pt x="1215" y="17094"/>
                  <a:pt x="1215" y="17094"/>
                </a:cubicBezTo>
                <a:lnTo>
                  <a:pt x="1215" y="7614"/>
                </a:lnTo>
                <a:close/>
                <a:moveTo>
                  <a:pt x="20385" y="19424"/>
                </a:moveTo>
                <a:cubicBezTo>
                  <a:pt x="20385" y="19891"/>
                  <a:pt x="19980" y="20201"/>
                  <a:pt x="19575" y="20201"/>
                </a:cubicBezTo>
                <a:cubicBezTo>
                  <a:pt x="2025" y="20201"/>
                  <a:pt x="2025" y="20201"/>
                  <a:pt x="2025" y="20201"/>
                </a:cubicBezTo>
                <a:cubicBezTo>
                  <a:pt x="1620" y="20201"/>
                  <a:pt x="1215" y="19891"/>
                  <a:pt x="1215" y="19424"/>
                </a:cubicBezTo>
                <a:cubicBezTo>
                  <a:pt x="1215" y="18492"/>
                  <a:pt x="1215" y="18492"/>
                  <a:pt x="1215" y="18492"/>
                </a:cubicBezTo>
                <a:cubicBezTo>
                  <a:pt x="3375" y="18492"/>
                  <a:pt x="3375" y="18492"/>
                  <a:pt x="3375" y="18492"/>
                </a:cubicBezTo>
                <a:cubicBezTo>
                  <a:pt x="4455" y="18492"/>
                  <a:pt x="5400" y="17560"/>
                  <a:pt x="5400" y="16317"/>
                </a:cubicBezTo>
                <a:cubicBezTo>
                  <a:pt x="5400" y="13053"/>
                  <a:pt x="5400" y="13053"/>
                  <a:pt x="5400" y="13053"/>
                </a:cubicBezTo>
                <a:cubicBezTo>
                  <a:pt x="6885" y="13053"/>
                  <a:pt x="6885" y="13053"/>
                  <a:pt x="6885" y="13053"/>
                </a:cubicBezTo>
                <a:cubicBezTo>
                  <a:pt x="7155" y="16161"/>
                  <a:pt x="9450" y="18492"/>
                  <a:pt x="12150" y="18492"/>
                </a:cubicBezTo>
                <a:cubicBezTo>
                  <a:pt x="14850" y="18492"/>
                  <a:pt x="17145" y="16161"/>
                  <a:pt x="17415" y="13053"/>
                </a:cubicBezTo>
                <a:cubicBezTo>
                  <a:pt x="20385" y="13053"/>
                  <a:pt x="20385" y="13053"/>
                  <a:pt x="20385" y="13053"/>
                </a:cubicBezTo>
                <a:lnTo>
                  <a:pt x="20385" y="19424"/>
                </a:lnTo>
                <a:close/>
                <a:moveTo>
                  <a:pt x="12150" y="7614"/>
                </a:moveTo>
                <a:cubicBezTo>
                  <a:pt x="14580" y="7614"/>
                  <a:pt x="16200" y="10101"/>
                  <a:pt x="16200" y="12276"/>
                </a:cubicBezTo>
                <a:cubicBezTo>
                  <a:pt x="16200" y="12432"/>
                  <a:pt x="16200" y="12432"/>
                  <a:pt x="16200" y="12432"/>
                </a:cubicBezTo>
                <a:cubicBezTo>
                  <a:pt x="16200" y="14452"/>
                  <a:pt x="14580" y="17249"/>
                  <a:pt x="12015" y="17094"/>
                </a:cubicBezTo>
                <a:cubicBezTo>
                  <a:pt x="9855" y="17094"/>
                  <a:pt x="8100" y="14918"/>
                  <a:pt x="8100" y="12432"/>
                </a:cubicBezTo>
                <a:cubicBezTo>
                  <a:pt x="7965" y="9790"/>
                  <a:pt x="9855" y="7614"/>
                  <a:pt x="12150" y="7614"/>
                </a:cubicBezTo>
                <a:close/>
                <a:moveTo>
                  <a:pt x="20385" y="11655"/>
                </a:moveTo>
                <a:cubicBezTo>
                  <a:pt x="17415" y="11655"/>
                  <a:pt x="17415" y="11655"/>
                  <a:pt x="17415" y="11655"/>
                </a:cubicBezTo>
                <a:cubicBezTo>
                  <a:pt x="17145" y="8547"/>
                  <a:pt x="14850" y="6216"/>
                  <a:pt x="12150" y="6216"/>
                </a:cubicBezTo>
                <a:cubicBezTo>
                  <a:pt x="9450" y="6216"/>
                  <a:pt x="7155" y="8547"/>
                  <a:pt x="6885" y="11655"/>
                </a:cubicBezTo>
                <a:cubicBezTo>
                  <a:pt x="5400" y="11655"/>
                  <a:pt x="5400" y="11655"/>
                  <a:pt x="5400" y="11655"/>
                </a:cubicBezTo>
                <a:cubicBezTo>
                  <a:pt x="5400" y="8547"/>
                  <a:pt x="5400" y="8547"/>
                  <a:pt x="5400" y="8547"/>
                </a:cubicBezTo>
                <a:cubicBezTo>
                  <a:pt x="5400" y="7304"/>
                  <a:pt x="4455" y="6216"/>
                  <a:pt x="3375" y="6216"/>
                </a:cubicBezTo>
                <a:cubicBezTo>
                  <a:pt x="1215" y="6216"/>
                  <a:pt x="1215" y="6216"/>
                  <a:pt x="1215" y="6216"/>
                </a:cubicBezTo>
                <a:cubicBezTo>
                  <a:pt x="1215" y="5439"/>
                  <a:pt x="1215" y="5439"/>
                  <a:pt x="1215" y="5439"/>
                </a:cubicBezTo>
                <a:cubicBezTo>
                  <a:pt x="1215" y="4973"/>
                  <a:pt x="1620" y="4506"/>
                  <a:pt x="2025" y="4506"/>
                </a:cubicBezTo>
                <a:cubicBezTo>
                  <a:pt x="2025" y="4506"/>
                  <a:pt x="2025" y="4506"/>
                  <a:pt x="2025" y="4506"/>
                </a:cubicBezTo>
                <a:cubicBezTo>
                  <a:pt x="19575" y="4506"/>
                  <a:pt x="19575" y="4506"/>
                  <a:pt x="19575" y="4506"/>
                </a:cubicBezTo>
                <a:cubicBezTo>
                  <a:pt x="19980" y="4506"/>
                  <a:pt x="20385" y="4973"/>
                  <a:pt x="20385" y="5439"/>
                </a:cubicBezTo>
                <a:lnTo>
                  <a:pt x="20385" y="11655"/>
                </a:lnTo>
                <a:close/>
                <a:moveTo>
                  <a:pt x="18225" y="6216"/>
                </a:moveTo>
                <a:cubicBezTo>
                  <a:pt x="18630" y="6216"/>
                  <a:pt x="18900" y="6527"/>
                  <a:pt x="18900" y="6993"/>
                </a:cubicBezTo>
                <a:cubicBezTo>
                  <a:pt x="18900" y="7304"/>
                  <a:pt x="18630" y="7770"/>
                  <a:pt x="18225" y="7770"/>
                </a:cubicBezTo>
                <a:cubicBezTo>
                  <a:pt x="17955" y="7770"/>
                  <a:pt x="17550" y="7304"/>
                  <a:pt x="17550" y="6993"/>
                </a:cubicBezTo>
                <a:cubicBezTo>
                  <a:pt x="17550" y="6527"/>
                  <a:pt x="17955" y="6216"/>
                  <a:pt x="18225" y="621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10" name="Freeform 43"/>
          <p:cNvSpPr/>
          <p:nvPr/>
        </p:nvSpPr>
        <p:spPr>
          <a:xfrm>
            <a:off x="11706225" y="9391650"/>
            <a:ext cx="952501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23" y="0"/>
                </a:moveTo>
                <a:cubicBezTo>
                  <a:pt x="7200" y="0"/>
                  <a:pt x="4289" y="2565"/>
                  <a:pt x="4289" y="5670"/>
                </a:cubicBezTo>
                <a:cubicBezTo>
                  <a:pt x="4289" y="8775"/>
                  <a:pt x="7200" y="11340"/>
                  <a:pt x="10723" y="11340"/>
                </a:cubicBezTo>
                <a:cubicBezTo>
                  <a:pt x="14400" y="11340"/>
                  <a:pt x="17311" y="8775"/>
                  <a:pt x="17311" y="5670"/>
                </a:cubicBezTo>
                <a:cubicBezTo>
                  <a:pt x="17311" y="2565"/>
                  <a:pt x="14400" y="0"/>
                  <a:pt x="10723" y="0"/>
                </a:cubicBezTo>
                <a:close/>
                <a:moveTo>
                  <a:pt x="10723" y="10125"/>
                </a:moveTo>
                <a:cubicBezTo>
                  <a:pt x="7966" y="10125"/>
                  <a:pt x="5821" y="8100"/>
                  <a:pt x="5821" y="5670"/>
                </a:cubicBezTo>
                <a:cubicBezTo>
                  <a:pt x="5821" y="3240"/>
                  <a:pt x="7966" y="1215"/>
                  <a:pt x="10723" y="1215"/>
                </a:cubicBezTo>
                <a:cubicBezTo>
                  <a:pt x="13481" y="1215"/>
                  <a:pt x="15779" y="3240"/>
                  <a:pt x="15779" y="5670"/>
                </a:cubicBezTo>
                <a:cubicBezTo>
                  <a:pt x="15779" y="8100"/>
                  <a:pt x="13481" y="10125"/>
                  <a:pt x="10723" y="10125"/>
                </a:cubicBezTo>
                <a:close/>
                <a:moveTo>
                  <a:pt x="18843" y="15120"/>
                </a:moveTo>
                <a:cubicBezTo>
                  <a:pt x="17004" y="13500"/>
                  <a:pt x="14706" y="12690"/>
                  <a:pt x="12255" y="12690"/>
                </a:cubicBezTo>
                <a:cubicBezTo>
                  <a:pt x="9345" y="12690"/>
                  <a:pt x="9345" y="12690"/>
                  <a:pt x="9345" y="12690"/>
                </a:cubicBezTo>
                <a:cubicBezTo>
                  <a:pt x="6894" y="12690"/>
                  <a:pt x="4443" y="13500"/>
                  <a:pt x="2757" y="15120"/>
                </a:cubicBezTo>
                <a:cubicBezTo>
                  <a:pt x="919" y="16740"/>
                  <a:pt x="0" y="18765"/>
                  <a:pt x="0" y="20925"/>
                </a:cubicBezTo>
                <a:cubicBezTo>
                  <a:pt x="0" y="21330"/>
                  <a:pt x="306" y="21600"/>
                  <a:pt x="766" y="21600"/>
                </a:cubicBezTo>
                <a:cubicBezTo>
                  <a:pt x="20834" y="21600"/>
                  <a:pt x="20834" y="21600"/>
                  <a:pt x="20834" y="21600"/>
                </a:cubicBezTo>
                <a:cubicBezTo>
                  <a:pt x="21294" y="21600"/>
                  <a:pt x="21600" y="21330"/>
                  <a:pt x="21600" y="20925"/>
                </a:cubicBezTo>
                <a:cubicBezTo>
                  <a:pt x="21600" y="18765"/>
                  <a:pt x="20528" y="16740"/>
                  <a:pt x="18843" y="15120"/>
                </a:cubicBezTo>
                <a:close/>
                <a:moveTo>
                  <a:pt x="1532" y="20385"/>
                </a:moveTo>
                <a:cubicBezTo>
                  <a:pt x="1838" y="16740"/>
                  <a:pt x="5209" y="13905"/>
                  <a:pt x="9345" y="13905"/>
                </a:cubicBezTo>
                <a:cubicBezTo>
                  <a:pt x="12255" y="13905"/>
                  <a:pt x="12255" y="13905"/>
                  <a:pt x="12255" y="13905"/>
                </a:cubicBezTo>
                <a:cubicBezTo>
                  <a:pt x="16391" y="13905"/>
                  <a:pt x="19762" y="16740"/>
                  <a:pt x="20068" y="20385"/>
                </a:cubicBezTo>
                <a:lnTo>
                  <a:pt x="1532" y="203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11" name="Freeform 44"/>
          <p:cNvSpPr/>
          <p:nvPr/>
        </p:nvSpPr>
        <p:spPr>
          <a:xfrm>
            <a:off x="11652250" y="10750550"/>
            <a:ext cx="1079500" cy="7683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0704"/>
                </a:moveTo>
                <a:cubicBezTo>
                  <a:pt x="19845" y="10322"/>
                  <a:pt x="19440" y="9940"/>
                  <a:pt x="19035" y="9558"/>
                </a:cubicBezTo>
                <a:cubicBezTo>
                  <a:pt x="18900" y="4205"/>
                  <a:pt x="15795" y="0"/>
                  <a:pt x="12015" y="0"/>
                </a:cubicBezTo>
                <a:cubicBezTo>
                  <a:pt x="8910" y="0"/>
                  <a:pt x="6210" y="3058"/>
                  <a:pt x="5400" y="7264"/>
                </a:cubicBezTo>
                <a:cubicBezTo>
                  <a:pt x="5265" y="7264"/>
                  <a:pt x="5130" y="7264"/>
                  <a:pt x="5130" y="7264"/>
                </a:cubicBezTo>
                <a:cubicBezTo>
                  <a:pt x="2295" y="7264"/>
                  <a:pt x="0" y="10322"/>
                  <a:pt x="0" y="14336"/>
                </a:cubicBezTo>
                <a:cubicBezTo>
                  <a:pt x="0" y="18350"/>
                  <a:pt x="2295" y="21600"/>
                  <a:pt x="5130" y="21600"/>
                </a:cubicBezTo>
                <a:cubicBezTo>
                  <a:pt x="17145" y="21600"/>
                  <a:pt x="17145" y="21600"/>
                  <a:pt x="17145" y="21600"/>
                </a:cubicBezTo>
                <a:cubicBezTo>
                  <a:pt x="19575" y="21600"/>
                  <a:pt x="21600" y="18733"/>
                  <a:pt x="21600" y="15292"/>
                </a:cubicBezTo>
                <a:cubicBezTo>
                  <a:pt x="21600" y="13572"/>
                  <a:pt x="21060" y="11851"/>
                  <a:pt x="20250" y="10704"/>
                </a:cubicBezTo>
                <a:close/>
                <a:moveTo>
                  <a:pt x="17145" y="19688"/>
                </a:moveTo>
                <a:cubicBezTo>
                  <a:pt x="5130" y="19688"/>
                  <a:pt x="5130" y="19688"/>
                  <a:pt x="5130" y="19688"/>
                </a:cubicBezTo>
                <a:cubicBezTo>
                  <a:pt x="2970" y="19688"/>
                  <a:pt x="1215" y="17395"/>
                  <a:pt x="1215" y="14336"/>
                </a:cubicBezTo>
                <a:cubicBezTo>
                  <a:pt x="1215" y="11278"/>
                  <a:pt x="2970" y="8984"/>
                  <a:pt x="5130" y="8984"/>
                </a:cubicBezTo>
                <a:cubicBezTo>
                  <a:pt x="6075" y="8984"/>
                  <a:pt x="7020" y="9558"/>
                  <a:pt x="7830" y="10513"/>
                </a:cubicBezTo>
                <a:cubicBezTo>
                  <a:pt x="7965" y="10704"/>
                  <a:pt x="8100" y="10704"/>
                  <a:pt x="8235" y="10704"/>
                </a:cubicBezTo>
                <a:cubicBezTo>
                  <a:pt x="8370" y="10704"/>
                  <a:pt x="8505" y="10704"/>
                  <a:pt x="8640" y="10513"/>
                </a:cubicBezTo>
                <a:cubicBezTo>
                  <a:pt x="8910" y="10131"/>
                  <a:pt x="8910" y="9558"/>
                  <a:pt x="8640" y="9175"/>
                </a:cubicBezTo>
                <a:cubicBezTo>
                  <a:pt x="8100" y="8411"/>
                  <a:pt x="7425" y="7837"/>
                  <a:pt x="6615" y="7455"/>
                </a:cubicBezTo>
                <a:cubicBezTo>
                  <a:pt x="7290" y="4205"/>
                  <a:pt x="9585" y="1720"/>
                  <a:pt x="12015" y="1720"/>
                </a:cubicBezTo>
                <a:cubicBezTo>
                  <a:pt x="14985" y="1720"/>
                  <a:pt x="17415" y="4970"/>
                  <a:pt x="17685" y="8984"/>
                </a:cubicBezTo>
                <a:cubicBezTo>
                  <a:pt x="17550" y="8984"/>
                  <a:pt x="17280" y="8984"/>
                  <a:pt x="17145" y="8984"/>
                </a:cubicBezTo>
                <a:cubicBezTo>
                  <a:pt x="15930" y="8984"/>
                  <a:pt x="14850" y="9558"/>
                  <a:pt x="14040" y="10704"/>
                </a:cubicBezTo>
                <a:cubicBezTo>
                  <a:pt x="13770" y="11087"/>
                  <a:pt x="13770" y="11660"/>
                  <a:pt x="14040" y="12042"/>
                </a:cubicBezTo>
                <a:cubicBezTo>
                  <a:pt x="14310" y="12425"/>
                  <a:pt x="14580" y="12425"/>
                  <a:pt x="14850" y="12042"/>
                </a:cubicBezTo>
                <a:cubicBezTo>
                  <a:pt x="15525" y="11278"/>
                  <a:pt x="16335" y="10704"/>
                  <a:pt x="17145" y="10704"/>
                </a:cubicBezTo>
                <a:cubicBezTo>
                  <a:pt x="18765" y="10704"/>
                  <a:pt x="20385" y="12807"/>
                  <a:pt x="20385" y="15292"/>
                </a:cubicBezTo>
                <a:cubicBezTo>
                  <a:pt x="20385" y="17777"/>
                  <a:pt x="18900" y="19688"/>
                  <a:pt x="17145" y="19688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12" name="Freeform 45"/>
          <p:cNvSpPr/>
          <p:nvPr/>
        </p:nvSpPr>
        <p:spPr>
          <a:xfrm>
            <a:off x="13703920" y="2020444"/>
            <a:ext cx="761380" cy="10878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4" h="21329" extrusionOk="0">
                <a:moveTo>
                  <a:pt x="17425" y="1729"/>
                </a:moveTo>
                <a:cubicBezTo>
                  <a:pt x="14772" y="262"/>
                  <a:pt x="11551" y="-271"/>
                  <a:pt x="8330" y="129"/>
                </a:cubicBezTo>
                <a:cubicBezTo>
                  <a:pt x="4162" y="796"/>
                  <a:pt x="941" y="3196"/>
                  <a:pt x="183" y="5996"/>
                </a:cubicBezTo>
                <a:cubicBezTo>
                  <a:pt x="-196" y="7596"/>
                  <a:pt x="-7" y="9196"/>
                  <a:pt x="941" y="10529"/>
                </a:cubicBezTo>
                <a:cubicBezTo>
                  <a:pt x="1699" y="11862"/>
                  <a:pt x="3215" y="13062"/>
                  <a:pt x="4920" y="13862"/>
                </a:cubicBezTo>
                <a:cubicBezTo>
                  <a:pt x="5109" y="13862"/>
                  <a:pt x="5299" y="14129"/>
                  <a:pt x="5299" y="14262"/>
                </a:cubicBezTo>
                <a:cubicBezTo>
                  <a:pt x="5299" y="16929"/>
                  <a:pt x="5299" y="16929"/>
                  <a:pt x="5299" y="16929"/>
                </a:cubicBezTo>
                <a:cubicBezTo>
                  <a:pt x="5299" y="17729"/>
                  <a:pt x="6057" y="18529"/>
                  <a:pt x="7193" y="18662"/>
                </a:cubicBezTo>
                <a:cubicBezTo>
                  <a:pt x="7193" y="18796"/>
                  <a:pt x="7193" y="18796"/>
                  <a:pt x="7193" y="18796"/>
                </a:cubicBezTo>
                <a:cubicBezTo>
                  <a:pt x="7193" y="20262"/>
                  <a:pt x="8709" y="21329"/>
                  <a:pt x="10604" y="21329"/>
                </a:cubicBezTo>
                <a:cubicBezTo>
                  <a:pt x="12688" y="21329"/>
                  <a:pt x="14204" y="20262"/>
                  <a:pt x="14204" y="18796"/>
                </a:cubicBezTo>
                <a:cubicBezTo>
                  <a:pt x="14204" y="18662"/>
                  <a:pt x="14204" y="18662"/>
                  <a:pt x="14204" y="18662"/>
                </a:cubicBezTo>
                <a:cubicBezTo>
                  <a:pt x="15151" y="18529"/>
                  <a:pt x="15909" y="17729"/>
                  <a:pt x="15909" y="16929"/>
                </a:cubicBezTo>
                <a:cubicBezTo>
                  <a:pt x="15909" y="14396"/>
                  <a:pt x="15909" y="14396"/>
                  <a:pt x="15909" y="14396"/>
                </a:cubicBezTo>
                <a:cubicBezTo>
                  <a:pt x="15909" y="14129"/>
                  <a:pt x="16099" y="13862"/>
                  <a:pt x="16478" y="13729"/>
                </a:cubicBezTo>
                <a:cubicBezTo>
                  <a:pt x="19509" y="12396"/>
                  <a:pt x="21404" y="9996"/>
                  <a:pt x="21404" y="7462"/>
                </a:cubicBezTo>
                <a:cubicBezTo>
                  <a:pt x="21404" y="5196"/>
                  <a:pt x="19888" y="3062"/>
                  <a:pt x="17425" y="1729"/>
                </a:cubicBezTo>
                <a:close/>
                <a:moveTo>
                  <a:pt x="10604" y="20129"/>
                </a:moveTo>
                <a:cubicBezTo>
                  <a:pt x="9657" y="20129"/>
                  <a:pt x="8899" y="19462"/>
                  <a:pt x="8899" y="18796"/>
                </a:cubicBezTo>
                <a:cubicBezTo>
                  <a:pt x="12499" y="18796"/>
                  <a:pt x="12499" y="18796"/>
                  <a:pt x="12499" y="18796"/>
                </a:cubicBezTo>
                <a:cubicBezTo>
                  <a:pt x="12499" y="19462"/>
                  <a:pt x="11551" y="20129"/>
                  <a:pt x="10604" y="20129"/>
                </a:cubicBezTo>
                <a:close/>
                <a:moveTo>
                  <a:pt x="14204" y="16929"/>
                </a:moveTo>
                <a:cubicBezTo>
                  <a:pt x="14204" y="17329"/>
                  <a:pt x="13825" y="17596"/>
                  <a:pt x="13257" y="17596"/>
                </a:cubicBezTo>
                <a:cubicBezTo>
                  <a:pt x="7951" y="17596"/>
                  <a:pt x="7951" y="17596"/>
                  <a:pt x="7951" y="17596"/>
                </a:cubicBezTo>
                <a:cubicBezTo>
                  <a:pt x="7572" y="17596"/>
                  <a:pt x="7193" y="17329"/>
                  <a:pt x="7193" y="16929"/>
                </a:cubicBezTo>
                <a:cubicBezTo>
                  <a:pt x="7193" y="16262"/>
                  <a:pt x="7193" y="16262"/>
                  <a:pt x="7193" y="16262"/>
                </a:cubicBezTo>
                <a:cubicBezTo>
                  <a:pt x="14204" y="16262"/>
                  <a:pt x="14204" y="16262"/>
                  <a:pt x="14204" y="16262"/>
                </a:cubicBezTo>
                <a:lnTo>
                  <a:pt x="14204" y="16929"/>
                </a:lnTo>
                <a:close/>
                <a:moveTo>
                  <a:pt x="15530" y="12662"/>
                </a:moveTo>
                <a:cubicBezTo>
                  <a:pt x="14772" y="13062"/>
                  <a:pt x="14204" y="13729"/>
                  <a:pt x="14204" y="14396"/>
                </a:cubicBezTo>
                <a:cubicBezTo>
                  <a:pt x="14204" y="15062"/>
                  <a:pt x="14204" y="15062"/>
                  <a:pt x="14204" y="15062"/>
                </a:cubicBezTo>
                <a:cubicBezTo>
                  <a:pt x="11551" y="15062"/>
                  <a:pt x="11551" y="15062"/>
                  <a:pt x="11551" y="15062"/>
                </a:cubicBezTo>
                <a:cubicBezTo>
                  <a:pt x="11551" y="11462"/>
                  <a:pt x="11551" y="11462"/>
                  <a:pt x="11551" y="11462"/>
                </a:cubicBezTo>
                <a:cubicBezTo>
                  <a:pt x="14015" y="9862"/>
                  <a:pt x="14015" y="9862"/>
                  <a:pt x="14015" y="9862"/>
                </a:cubicBezTo>
                <a:cubicBezTo>
                  <a:pt x="14204" y="9596"/>
                  <a:pt x="14204" y="9196"/>
                  <a:pt x="14015" y="8929"/>
                </a:cubicBezTo>
                <a:cubicBezTo>
                  <a:pt x="13636" y="8662"/>
                  <a:pt x="13067" y="8662"/>
                  <a:pt x="12688" y="8929"/>
                </a:cubicBezTo>
                <a:cubicBezTo>
                  <a:pt x="10604" y="10396"/>
                  <a:pt x="10604" y="10396"/>
                  <a:pt x="10604" y="10396"/>
                </a:cubicBezTo>
                <a:cubicBezTo>
                  <a:pt x="8709" y="8929"/>
                  <a:pt x="8709" y="8929"/>
                  <a:pt x="8709" y="8929"/>
                </a:cubicBezTo>
                <a:cubicBezTo>
                  <a:pt x="8330" y="8662"/>
                  <a:pt x="7762" y="8662"/>
                  <a:pt x="7383" y="8929"/>
                </a:cubicBezTo>
                <a:cubicBezTo>
                  <a:pt x="7004" y="9196"/>
                  <a:pt x="7004" y="9596"/>
                  <a:pt x="7383" y="9862"/>
                </a:cubicBezTo>
                <a:cubicBezTo>
                  <a:pt x="9846" y="11462"/>
                  <a:pt x="9846" y="11462"/>
                  <a:pt x="9846" y="11462"/>
                </a:cubicBezTo>
                <a:cubicBezTo>
                  <a:pt x="9846" y="15062"/>
                  <a:pt x="9846" y="15062"/>
                  <a:pt x="9846" y="15062"/>
                </a:cubicBezTo>
                <a:cubicBezTo>
                  <a:pt x="7193" y="15062"/>
                  <a:pt x="7193" y="15062"/>
                  <a:pt x="7193" y="15062"/>
                </a:cubicBezTo>
                <a:cubicBezTo>
                  <a:pt x="7193" y="14262"/>
                  <a:pt x="7193" y="14262"/>
                  <a:pt x="7193" y="14262"/>
                </a:cubicBezTo>
                <a:cubicBezTo>
                  <a:pt x="7193" y="13729"/>
                  <a:pt x="6625" y="13062"/>
                  <a:pt x="5867" y="12796"/>
                </a:cubicBezTo>
                <a:cubicBezTo>
                  <a:pt x="2836" y="11329"/>
                  <a:pt x="1320" y="8796"/>
                  <a:pt x="1888" y="6262"/>
                </a:cubicBezTo>
                <a:cubicBezTo>
                  <a:pt x="2646" y="3862"/>
                  <a:pt x="5299" y="1862"/>
                  <a:pt x="8709" y="1329"/>
                </a:cubicBezTo>
                <a:cubicBezTo>
                  <a:pt x="11362" y="929"/>
                  <a:pt x="14204" y="1462"/>
                  <a:pt x="16288" y="2662"/>
                </a:cubicBezTo>
                <a:cubicBezTo>
                  <a:pt x="18372" y="3862"/>
                  <a:pt x="19509" y="5596"/>
                  <a:pt x="19509" y="7462"/>
                </a:cubicBezTo>
                <a:cubicBezTo>
                  <a:pt x="19509" y="9596"/>
                  <a:pt x="17993" y="11596"/>
                  <a:pt x="15530" y="12662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13" name="Freeform 46"/>
          <p:cNvSpPr/>
          <p:nvPr/>
        </p:nvSpPr>
        <p:spPr>
          <a:xfrm>
            <a:off x="13541376" y="3270250"/>
            <a:ext cx="1079501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1475" y="20250"/>
                </a:moveTo>
                <a:cubicBezTo>
                  <a:pt x="11475" y="18225"/>
                  <a:pt x="11475" y="18225"/>
                  <a:pt x="11475" y="18225"/>
                </a:cubicBezTo>
                <a:cubicBezTo>
                  <a:pt x="11475" y="17955"/>
                  <a:pt x="11205" y="17685"/>
                  <a:pt x="10800" y="17685"/>
                </a:cubicBezTo>
                <a:cubicBezTo>
                  <a:pt x="10395" y="17685"/>
                  <a:pt x="10125" y="17955"/>
                  <a:pt x="10125" y="18225"/>
                </a:cubicBezTo>
                <a:cubicBezTo>
                  <a:pt x="10125" y="20250"/>
                  <a:pt x="10125" y="20250"/>
                  <a:pt x="10125" y="20250"/>
                </a:cubicBezTo>
                <a:cubicBezTo>
                  <a:pt x="5400" y="19980"/>
                  <a:pt x="1620" y="16200"/>
                  <a:pt x="1350" y="11475"/>
                </a:cubicBezTo>
                <a:cubicBezTo>
                  <a:pt x="3375" y="11475"/>
                  <a:pt x="3375" y="11475"/>
                  <a:pt x="3375" y="11475"/>
                </a:cubicBezTo>
                <a:cubicBezTo>
                  <a:pt x="3645" y="11475"/>
                  <a:pt x="3915" y="11205"/>
                  <a:pt x="3915" y="10800"/>
                </a:cubicBezTo>
                <a:cubicBezTo>
                  <a:pt x="3915" y="10395"/>
                  <a:pt x="3645" y="10125"/>
                  <a:pt x="3375" y="10125"/>
                </a:cubicBezTo>
                <a:cubicBezTo>
                  <a:pt x="1350" y="10125"/>
                  <a:pt x="1350" y="10125"/>
                  <a:pt x="1350" y="10125"/>
                </a:cubicBezTo>
                <a:cubicBezTo>
                  <a:pt x="1620" y="5400"/>
                  <a:pt x="5400" y="1620"/>
                  <a:pt x="10125" y="1350"/>
                </a:cubicBezTo>
                <a:cubicBezTo>
                  <a:pt x="10125" y="3375"/>
                  <a:pt x="10125" y="3375"/>
                  <a:pt x="10125" y="3375"/>
                </a:cubicBezTo>
                <a:cubicBezTo>
                  <a:pt x="10125" y="3645"/>
                  <a:pt x="10395" y="3915"/>
                  <a:pt x="10800" y="3915"/>
                </a:cubicBezTo>
                <a:cubicBezTo>
                  <a:pt x="11205" y="3915"/>
                  <a:pt x="11475" y="3645"/>
                  <a:pt x="11475" y="3375"/>
                </a:cubicBezTo>
                <a:cubicBezTo>
                  <a:pt x="11475" y="1350"/>
                  <a:pt x="11475" y="1350"/>
                  <a:pt x="11475" y="1350"/>
                </a:cubicBezTo>
                <a:cubicBezTo>
                  <a:pt x="16200" y="1620"/>
                  <a:pt x="19980" y="5400"/>
                  <a:pt x="20250" y="10125"/>
                </a:cubicBezTo>
                <a:cubicBezTo>
                  <a:pt x="18225" y="10125"/>
                  <a:pt x="18225" y="10125"/>
                  <a:pt x="18225" y="10125"/>
                </a:cubicBezTo>
                <a:cubicBezTo>
                  <a:pt x="17955" y="10125"/>
                  <a:pt x="17685" y="10395"/>
                  <a:pt x="17685" y="10800"/>
                </a:cubicBezTo>
                <a:cubicBezTo>
                  <a:pt x="17685" y="11205"/>
                  <a:pt x="17955" y="11475"/>
                  <a:pt x="18225" y="11475"/>
                </a:cubicBezTo>
                <a:cubicBezTo>
                  <a:pt x="20250" y="11475"/>
                  <a:pt x="20250" y="11475"/>
                  <a:pt x="20250" y="11475"/>
                </a:cubicBezTo>
                <a:cubicBezTo>
                  <a:pt x="19980" y="16200"/>
                  <a:pt x="16200" y="19980"/>
                  <a:pt x="11475" y="20250"/>
                </a:cubicBezTo>
                <a:close/>
                <a:moveTo>
                  <a:pt x="16470" y="5130"/>
                </a:moveTo>
                <a:cubicBezTo>
                  <a:pt x="16335" y="4860"/>
                  <a:pt x="15930" y="4860"/>
                  <a:pt x="15795" y="4995"/>
                </a:cubicBezTo>
                <a:cubicBezTo>
                  <a:pt x="9045" y="8775"/>
                  <a:pt x="9045" y="8775"/>
                  <a:pt x="9045" y="8775"/>
                </a:cubicBezTo>
                <a:cubicBezTo>
                  <a:pt x="9045" y="8775"/>
                  <a:pt x="9045" y="8775"/>
                  <a:pt x="9045" y="8775"/>
                </a:cubicBezTo>
                <a:cubicBezTo>
                  <a:pt x="9045" y="8775"/>
                  <a:pt x="9045" y="8910"/>
                  <a:pt x="9045" y="8910"/>
                </a:cubicBezTo>
                <a:cubicBezTo>
                  <a:pt x="9045" y="8910"/>
                  <a:pt x="9045" y="8910"/>
                  <a:pt x="8910" y="8910"/>
                </a:cubicBezTo>
                <a:cubicBezTo>
                  <a:pt x="8910" y="8910"/>
                  <a:pt x="8910" y="8910"/>
                  <a:pt x="8910" y="8910"/>
                </a:cubicBezTo>
                <a:cubicBezTo>
                  <a:pt x="8910" y="8910"/>
                  <a:pt x="8910" y="8910"/>
                  <a:pt x="8910" y="8910"/>
                </a:cubicBezTo>
                <a:cubicBezTo>
                  <a:pt x="8910" y="8910"/>
                  <a:pt x="8910" y="8910"/>
                  <a:pt x="8910" y="8910"/>
                </a:cubicBezTo>
                <a:cubicBezTo>
                  <a:pt x="8910" y="8910"/>
                  <a:pt x="8910" y="8910"/>
                  <a:pt x="8910" y="8910"/>
                </a:cubicBezTo>
                <a:cubicBezTo>
                  <a:pt x="8910" y="9045"/>
                  <a:pt x="8910" y="9045"/>
                  <a:pt x="8910" y="9045"/>
                </a:cubicBezTo>
                <a:cubicBezTo>
                  <a:pt x="8910" y="9045"/>
                  <a:pt x="8775" y="9045"/>
                  <a:pt x="8775" y="9045"/>
                </a:cubicBezTo>
                <a:cubicBezTo>
                  <a:pt x="8775" y="9045"/>
                  <a:pt x="8775" y="9045"/>
                  <a:pt x="8775" y="9045"/>
                </a:cubicBezTo>
                <a:cubicBezTo>
                  <a:pt x="4995" y="15795"/>
                  <a:pt x="4995" y="15795"/>
                  <a:pt x="4995" y="15795"/>
                </a:cubicBezTo>
                <a:cubicBezTo>
                  <a:pt x="4860" y="15930"/>
                  <a:pt x="4860" y="16335"/>
                  <a:pt x="5130" y="16470"/>
                </a:cubicBezTo>
                <a:cubicBezTo>
                  <a:pt x="5265" y="16605"/>
                  <a:pt x="5400" y="16740"/>
                  <a:pt x="5535" y="16740"/>
                </a:cubicBezTo>
                <a:cubicBezTo>
                  <a:pt x="5670" y="16740"/>
                  <a:pt x="5805" y="16605"/>
                  <a:pt x="5805" y="16605"/>
                </a:cubicBezTo>
                <a:cubicBezTo>
                  <a:pt x="12555" y="12825"/>
                  <a:pt x="12555" y="12825"/>
                  <a:pt x="12555" y="12825"/>
                </a:cubicBezTo>
                <a:cubicBezTo>
                  <a:pt x="12555" y="12825"/>
                  <a:pt x="12555" y="12825"/>
                  <a:pt x="12555" y="12825"/>
                </a:cubicBezTo>
                <a:cubicBezTo>
                  <a:pt x="12555" y="12825"/>
                  <a:pt x="12555" y="12690"/>
                  <a:pt x="12555" y="12690"/>
                </a:cubicBezTo>
                <a:cubicBezTo>
                  <a:pt x="12555" y="12690"/>
                  <a:pt x="12555" y="12690"/>
                  <a:pt x="12690" y="12690"/>
                </a:cubicBezTo>
                <a:cubicBezTo>
                  <a:pt x="12690" y="12690"/>
                  <a:pt x="12690" y="12690"/>
                  <a:pt x="12690" y="12690"/>
                </a:cubicBezTo>
                <a:cubicBezTo>
                  <a:pt x="12690" y="12690"/>
                  <a:pt x="12690" y="12690"/>
                  <a:pt x="12690" y="12690"/>
                </a:cubicBezTo>
                <a:cubicBezTo>
                  <a:pt x="12690" y="12690"/>
                  <a:pt x="12690" y="12690"/>
                  <a:pt x="12690" y="12690"/>
                </a:cubicBezTo>
                <a:cubicBezTo>
                  <a:pt x="12690" y="12690"/>
                  <a:pt x="12690" y="12690"/>
                  <a:pt x="12690" y="12690"/>
                </a:cubicBezTo>
                <a:cubicBezTo>
                  <a:pt x="12690" y="12555"/>
                  <a:pt x="12690" y="12555"/>
                  <a:pt x="12690" y="12555"/>
                </a:cubicBezTo>
                <a:cubicBezTo>
                  <a:pt x="12690" y="12555"/>
                  <a:pt x="12825" y="12555"/>
                  <a:pt x="12825" y="12555"/>
                </a:cubicBezTo>
                <a:cubicBezTo>
                  <a:pt x="12825" y="12555"/>
                  <a:pt x="12825" y="12555"/>
                  <a:pt x="12825" y="12555"/>
                </a:cubicBezTo>
                <a:cubicBezTo>
                  <a:pt x="16605" y="5805"/>
                  <a:pt x="16605" y="5805"/>
                  <a:pt x="16605" y="5805"/>
                </a:cubicBezTo>
                <a:cubicBezTo>
                  <a:pt x="16740" y="5670"/>
                  <a:pt x="16740" y="5265"/>
                  <a:pt x="16470" y="5130"/>
                </a:cubicBezTo>
                <a:close/>
                <a:moveTo>
                  <a:pt x="7290" y="14310"/>
                </a:moveTo>
                <a:cubicBezTo>
                  <a:pt x="9450" y="10395"/>
                  <a:pt x="9450" y="10395"/>
                  <a:pt x="9450" y="10395"/>
                </a:cubicBezTo>
                <a:cubicBezTo>
                  <a:pt x="11205" y="12150"/>
                  <a:pt x="11205" y="12150"/>
                  <a:pt x="11205" y="12150"/>
                </a:cubicBezTo>
                <a:lnTo>
                  <a:pt x="7290" y="14310"/>
                </a:lnTo>
                <a:close/>
                <a:moveTo>
                  <a:pt x="12150" y="11205"/>
                </a:moveTo>
                <a:cubicBezTo>
                  <a:pt x="10395" y="9450"/>
                  <a:pt x="10395" y="9450"/>
                  <a:pt x="10395" y="9450"/>
                </a:cubicBezTo>
                <a:cubicBezTo>
                  <a:pt x="14310" y="7290"/>
                  <a:pt x="14310" y="7290"/>
                  <a:pt x="14310" y="7290"/>
                </a:cubicBezTo>
                <a:lnTo>
                  <a:pt x="12150" y="1120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14" name="Freeform 47"/>
          <p:cNvSpPr/>
          <p:nvPr/>
        </p:nvSpPr>
        <p:spPr>
          <a:xfrm>
            <a:off x="13541376" y="4495800"/>
            <a:ext cx="1079501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025"/>
                </a:moveTo>
                <a:cubicBezTo>
                  <a:pt x="21600" y="945"/>
                  <a:pt x="20655" y="0"/>
                  <a:pt x="19575" y="0"/>
                </a:cubicBezTo>
                <a:cubicBezTo>
                  <a:pt x="2025" y="0"/>
                  <a:pt x="2025" y="0"/>
                  <a:pt x="2025" y="0"/>
                </a:cubicBezTo>
                <a:cubicBezTo>
                  <a:pt x="945" y="0"/>
                  <a:pt x="0" y="945"/>
                  <a:pt x="0" y="2025"/>
                </a:cubicBezTo>
                <a:cubicBezTo>
                  <a:pt x="0" y="4725"/>
                  <a:pt x="0" y="4725"/>
                  <a:pt x="0" y="4725"/>
                </a:cubicBezTo>
                <a:cubicBezTo>
                  <a:pt x="0" y="5265"/>
                  <a:pt x="270" y="5670"/>
                  <a:pt x="540" y="6075"/>
                </a:cubicBezTo>
                <a:cubicBezTo>
                  <a:pt x="270" y="6345"/>
                  <a:pt x="0" y="6885"/>
                  <a:pt x="0" y="7425"/>
                </a:cubicBezTo>
                <a:cubicBezTo>
                  <a:pt x="0" y="10125"/>
                  <a:pt x="0" y="10125"/>
                  <a:pt x="0" y="10125"/>
                </a:cubicBezTo>
                <a:cubicBezTo>
                  <a:pt x="0" y="10665"/>
                  <a:pt x="270" y="11070"/>
                  <a:pt x="540" y="11475"/>
                </a:cubicBezTo>
                <a:cubicBezTo>
                  <a:pt x="270" y="11745"/>
                  <a:pt x="0" y="12285"/>
                  <a:pt x="0" y="12825"/>
                </a:cubicBezTo>
                <a:cubicBezTo>
                  <a:pt x="0" y="15525"/>
                  <a:pt x="0" y="15525"/>
                  <a:pt x="0" y="15525"/>
                </a:cubicBezTo>
                <a:cubicBezTo>
                  <a:pt x="0" y="16605"/>
                  <a:pt x="945" y="17415"/>
                  <a:pt x="2025" y="17415"/>
                </a:cubicBezTo>
                <a:cubicBezTo>
                  <a:pt x="10125" y="17415"/>
                  <a:pt x="10125" y="17415"/>
                  <a:pt x="10125" y="17415"/>
                </a:cubicBezTo>
                <a:cubicBezTo>
                  <a:pt x="10125" y="20385"/>
                  <a:pt x="10125" y="20385"/>
                  <a:pt x="10125" y="20385"/>
                </a:cubicBezTo>
                <a:cubicBezTo>
                  <a:pt x="3375" y="20385"/>
                  <a:pt x="3375" y="20385"/>
                  <a:pt x="3375" y="20385"/>
                </a:cubicBezTo>
                <a:cubicBezTo>
                  <a:pt x="2970" y="20385"/>
                  <a:pt x="2700" y="20655"/>
                  <a:pt x="2700" y="20925"/>
                </a:cubicBezTo>
                <a:cubicBezTo>
                  <a:pt x="2700" y="21330"/>
                  <a:pt x="2970" y="21600"/>
                  <a:pt x="3375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18630" y="21600"/>
                  <a:pt x="18900" y="21330"/>
                  <a:pt x="18900" y="20925"/>
                </a:cubicBezTo>
                <a:cubicBezTo>
                  <a:pt x="18900" y="20655"/>
                  <a:pt x="18630" y="20385"/>
                  <a:pt x="18225" y="20385"/>
                </a:cubicBezTo>
                <a:cubicBezTo>
                  <a:pt x="11475" y="20385"/>
                  <a:pt x="11475" y="20385"/>
                  <a:pt x="11475" y="20385"/>
                </a:cubicBezTo>
                <a:cubicBezTo>
                  <a:pt x="11475" y="17415"/>
                  <a:pt x="11475" y="17415"/>
                  <a:pt x="11475" y="17415"/>
                </a:cubicBezTo>
                <a:cubicBezTo>
                  <a:pt x="19575" y="17415"/>
                  <a:pt x="19575" y="17415"/>
                  <a:pt x="19575" y="17415"/>
                </a:cubicBezTo>
                <a:cubicBezTo>
                  <a:pt x="20655" y="17415"/>
                  <a:pt x="21600" y="16605"/>
                  <a:pt x="21600" y="15525"/>
                </a:cubicBezTo>
                <a:cubicBezTo>
                  <a:pt x="21600" y="12825"/>
                  <a:pt x="21600" y="12825"/>
                  <a:pt x="21600" y="12825"/>
                </a:cubicBezTo>
                <a:cubicBezTo>
                  <a:pt x="21600" y="12285"/>
                  <a:pt x="21465" y="11745"/>
                  <a:pt x="21060" y="11475"/>
                </a:cubicBezTo>
                <a:cubicBezTo>
                  <a:pt x="21465" y="11070"/>
                  <a:pt x="21600" y="10665"/>
                  <a:pt x="21600" y="10125"/>
                </a:cubicBezTo>
                <a:cubicBezTo>
                  <a:pt x="21600" y="7425"/>
                  <a:pt x="21600" y="7425"/>
                  <a:pt x="21600" y="7425"/>
                </a:cubicBezTo>
                <a:cubicBezTo>
                  <a:pt x="21600" y="6885"/>
                  <a:pt x="21465" y="6345"/>
                  <a:pt x="21060" y="6075"/>
                </a:cubicBezTo>
                <a:cubicBezTo>
                  <a:pt x="21465" y="5670"/>
                  <a:pt x="21600" y="5265"/>
                  <a:pt x="21600" y="4725"/>
                </a:cubicBezTo>
                <a:lnTo>
                  <a:pt x="21600" y="2025"/>
                </a:lnTo>
                <a:close/>
                <a:moveTo>
                  <a:pt x="20385" y="15525"/>
                </a:moveTo>
                <a:cubicBezTo>
                  <a:pt x="20385" y="15930"/>
                  <a:pt x="19980" y="16200"/>
                  <a:pt x="19575" y="16200"/>
                </a:cubicBezTo>
                <a:cubicBezTo>
                  <a:pt x="2025" y="16200"/>
                  <a:pt x="2025" y="16200"/>
                  <a:pt x="2025" y="16200"/>
                </a:cubicBezTo>
                <a:cubicBezTo>
                  <a:pt x="1620" y="16200"/>
                  <a:pt x="1215" y="15930"/>
                  <a:pt x="1215" y="15525"/>
                </a:cubicBezTo>
                <a:cubicBezTo>
                  <a:pt x="1215" y="12825"/>
                  <a:pt x="1215" y="12825"/>
                  <a:pt x="1215" y="12825"/>
                </a:cubicBezTo>
                <a:cubicBezTo>
                  <a:pt x="1215" y="12420"/>
                  <a:pt x="1620" y="12015"/>
                  <a:pt x="2025" y="12015"/>
                </a:cubicBezTo>
                <a:cubicBezTo>
                  <a:pt x="19575" y="12015"/>
                  <a:pt x="19575" y="12015"/>
                  <a:pt x="19575" y="12015"/>
                </a:cubicBezTo>
                <a:cubicBezTo>
                  <a:pt x="19980" y="12015"/>
                  <a:pt x="20385" y="12420"/>
                  <a:pt x="20385" y="12825"/>
                </a:cubicBezTo>
                <a:lnTo>
                  <a:pt x="20385" y="15525"/>
                </a:lnTo>
                <a:close/>
                <a:moveTo>
                  <a:pt x="20385" y="10125"/>
                </a:moveTo>
                <a:cubicBezTo>
                  <a:pt x="20385" y="10530"/>
                  <a:pt x="19980" y="10800"/>
                  <a:pt x="19575" y="10800"/>
                </a:cubicBezTo>
                <a:cubicBezTo>
                  <a:pt x="2025" y="10800"/>
                  <a:pt x="2025" y="10800"/>
                  <a:pt x="2025" y="10800"/>
                </a:cubicBezTo>
                <a:cubicBezTo>
                  <a:pt x="1620" y="10800"/>
                  <a:pt x="1215" y="10530"/>
                  <a:pt x="1215" y="10125"/>
                </a:cubicBezTo>
                <a:cubicBezTo>
                  <a:pt x="1215" y="7425"/>
                  <a:pt x="1215" y="7425"/>
                  <a:pt x="1215" y="7425"/>
                </a:cubicBezTo>
                <a:cubicBezTo>
                  <a:pt x="1215" y="7020"/>
                  <a:pt x="1620" y="6615"/>
                  <a:pt x="2025" y="6615"/>
                </a:cubicBezTo>
                <a:cubicBezTo>
                  <a:pt x="19575" y="6615"/>
                  <a:pt x="19575" y="6615"/>
                  <a:pt x="19575" y="6615"/>
                </a:cubicBezTo>
                <a:cubicBezTo>
                  <a:pt x="19980" y="6615"/>
                  <a:pt x="20385" y="7020"/>
                  <a:pt x="20385" y="7425"/>
                </a:cubicBezTo>
                <a:lnTo>
                  <a:pt x="20385" y="10125"/>
                </a:lnTo>
                <a:close/>
                <a:moveTo>
                  <a:pt x="20385" y="4725"/>
                </a:moveTo>
                <a:cubicBezTo>
                  <a:pt x="20385" y="5130"/>
                  <a:pt x="19980" y="5400"/>
                  <a:pt x="19575" y="5400"/>
                </a:cubicBezTo>
                <a:cubicBezTo>
                  <a:pt x="2025" y="5400"/>
                  <a:pt x="2025" y="5400"/>
                  <a:pt x="2025" y="5400"/>
                </a:cubicBezTo>
                <a:cubicBezTo>
                  <a:pt x="1620" y="5400"/>
                  <a:pt x="1215" y="5130"/>
                  <a:pt x="1215" y="4725"/>
                </a:cubicBezTo>
                <a:cubicBezTo>
                  <a:pt x="1215" y="2025"/>
                  <a:pt x="1215" y="2025"/>
                  <a:pt x="1215" y="2025"/>
                </a:cubicBezTo>
                <a:cubicBezTo>
                  <a:pt x="1215" y="1620"/>
                  <a:pt x="1620" y="1215"/>
                  <a:pt x="2025" y="1215"/>
                </a:cubicBezTo>
                <a:cubicBezTo>
                  <a:pt x="19575" y="1215"/>
                  <a:pt x="19575" y="1215"/>
                  <a:pt x="19575" y="1215"/>
                </a:cubicBezTo>
                <a:cubicBezTo>
                  <a:pt x="19980" y="1215"/>
                  <a:pt x="20385" y="1620"/>
                  <a:pt x="20385" y="2025"/>
                </a:cubicBezTo>
                <a:lnTo>
                  <a:pt x="20385" y="4725"/>
                </a:lnTo>
                <a:close/>
                <a:moveTo>
                  <a:pt x="3375" y="2700"/>
                </a:moveTo>
                <a:cubicBezTo>
                  <a:pt x="3645" y="2700"/>
                  <a:pt x="4050" y="2970"/>
                  <a:pt x="4050" y="3375"/>
                </a:cubicBezTo>
                <a:cubicBezTo>
                  <a:pt x="4050" y="3645"/>
                  <a:pt x="3645" y="4050"/>
                  <a:pt x="3375" y="4050"/>
                </a:cubicBezTo>
                <a:cubicBezTo>
                  <a:pt x="2970" y="4050"/>
                  <a:pt x="2700" y="3645"/>
                  <a:pt x="2700" y="3375"/>
                </a:cubicBezTo>
                <a:cubicBezTo>
                  <a:pt x="2700" y="2970"/>
                  <a:pt x="2970" y="2700"/>
                  <a:pt x="3375" y="2700"/>
                </a:cubicBezTo>
                <a:close/>
                <a:moveTo>
                  <a:pt x="6075" y="2700"/>
                </a:moveTo>
                <a:cubicBezTo>
                  <a:pt x="6345" y="2700"/>
                  <a:pt x="6750" y="2970"/>
                  <a:pt x="6750" y="3375"/>
                </a:cubicBezTo>
                <a:cubicBezTo>
                  <a:pt x="6750" y="3645"/>
                  <a:pt x="6345" y="4050"/>
                  <a:pt x="6075" y="4050"/>
                </a:cubicBezTo>
                <a:cubicBezTo>
                  <a:pt x="5670" y="4050"/>
                  <a:pt x="5400" y="3645"/>
                  <a:pt x="5400" y="3375"/>
                </a:cubicBezTo>
                <a:cubicBezTo>
                  <a:pt x="5400" y="2970"/>
                  <a:pt x="5670" y="2700"/>
                  <a:pt x="6075" y="2700"/>
                </a:cubicBezTo>
                <a:close/>
                <a:moveTo>
                  <a:pt x="18225" y="2700"/>
                </a:moveTo>
                <a:cubicBezTo>
                  <a:pt x="8775" y="2700"/>
                  <a:pt x="8775" y="2700"/>
                  <a:pt x="8775" y="2700"/>
                </a:cubicBezTo>
                <a:cubicBezTo>
                  <a:pt x="8370" y="2700"/>
                  <a:pt x="8100" y="2970"/>
                  <a:pt x="8100" y="3375"/>
                </a:cubicBezTo>
                <a:cubicBezTo>
                  <a:pt x="8100" y="3645"/>
                  <a:pt x="8370" y="3915"/>
                  <a:pt x="8775" y="3915"/>
                </a:cubicBezTo>
                <a:cubicBezTo>
                  <a:pt x="18225" y="3915"/>
                  <a:pt x="18225" y="3915"/>
                  <a:pt x="18225" y="3915"/>
                </a:cubicBezTo>
                <a:cubicBezTo>
                  <a:pt x="18630" y="3915"/>
                  <a:pt x="18900" y="3645"/>
                  <a:pt x="18900" y="3375"/>
                </a:cubicBezTo>
                <a:cubicBezTo>
                  <a:pt x="18900" y="2970"/>
                  <a:pt x="18630" y="2700"/>
                  <a:pt x="18225" y="2700"/>
                </a:cubicBezTo>
                <a:close/>
                <a:moveTo>
                  <a:pt x="3375" y="8100"/>
                </a:moveTo>
                <a:cubicBezTo>
                  <a:pt x="3645" y="8100"/>
                  <a:pt x="4050" y="8370"/>
                  <a:pt x="4050" y="8775"/>
                </a:cubicBezTo>
                <a:cubicBezTo>
                  <a:pt x="4050" y="9045"/>
                  <a:pt x="3645" y="9450"/>
                  <a:pt x="3375" y="9450"/>
                </a:cubicBezTo>
                <a:cubicBezTo>
                  <a:pt x="2970" y="9450"/>
                  <a:pt x="2700" y="9045"/>
                  <a:pt x="2700" y="8775"/>
                </a:cubicBezTo>
                <a:cubicBezTo>
                  <a:pt x="2700" y="8370"/>
                  <a:pt x="2970" y="8100"/>
                  <a:pt x="3375" y="8100"/>
                </a:cubicBezTo>
                <a:close/>
                <a:moveTo>
                  <a:pt x="6075" y="8100"/>
                </a:moveTo>
                <a:cubicBezTo>
                  <a:pt x="6345" y="8100"/>
                  <a:pt x="6750" y="8370"/>
                  <a:pt x="6750" y="8775"/>
                </a:cubicBezTo>
                <a:cubicBezTo>
                  <a:pt x="6750" y="9045"/>
                  <a:pt x="6345" y="9450"/>
                  <a:pt x="6075" y="9450"/>
                </a:cubicBezTo>
                <a:cubicBezTo>
                  <a:pt x="5670" y="9450"/>
                  <a:pt x="5400" y="9045"/>
                  <a:pt x="5400" y="8775"/>
                </a:cubicBezTo>
                <a:cubicBezTo>
                  <a:pt x="5400" y="8370"/>
                  <a:pt x="5670" y="8100"/>
                  <a:pt x="6075" y="8100"/>
                </a:cubicBezTo>
                <a:close/>
                <a:moveTo>
                  <a:pt x="18225" y="8100"/>
                </a:moveTo>
                <a:cubicBezTo>
                  <a:pt x="8775" y="8100"/>
                  <a:pt x="8775" y="8100"/>
                  <a:pt x="8775" y="8100"/>
                </a:cubicBezTo>
                <a:cubicBezTo>
                  <a:pt x="8370" y="8100"/>
                  <a:pt x="8100" y="8370"/>
                  <a:pt x="8100" y="8775"/>
                </a:cubicBezTo>
                <a:cubicBezTo>
                  <a:pt x="8100" y="9045"/>
                  <a:pt x="8370" y="9315"/>
                  <a:pt x="8775" y="9315"/>
                </a:cubicBezTo>
                <a:cubicBezTo>
                  <a:pt x="18225" y="9315"/>
                  <a:pt x="18225" y="9315"/>
                  <a:pt x="18225" y="9315"/>
                </a:cubicBezTo>
                <a:cubicBezTo>
                  <a:pt x="18630" y="9315"/>
                  <a:pt x="18900" y="9045"/>
                  <a:pt x="18900" y="8775"/>
                </a:cubicBezTo>
                <a:cubicBezTo>
                  <a:pt x="18900" y="8370"/>
                  <a:pt x="18630" y="8100"/>
                  <a:pt x="18225" y="8100"/>
                </a:cubicBezTo>
                <a:close/>
                <a:moveTo>
                  <a:pt x="3375" y="13500"/>
                </a:moveTo>
                <a:cubicBezTo>
                  <a:pt x="3645" y="13500"/>
                  <a:pt x="4050" y="13770"/>
                  <a:pt x="4050" y="14175"/>
                </a:cubicBezTo>
                <a:cubicBezTo>
                  <a:pt x="4050" y="14445"/>
                  <a:pt x="3645" y="14850"/>
                  <a:pt x="3375" y="14850"/>
                </a:cubicBezTo>
                <a:cubicBezTo>
                  <a:pt x="2970" y="14850"/>
                  <a:pt x="2700" y="14445"/>
                  <a:pt x="2700" y="14175"/>
                </a:cubicBezTo>
                <a:cubicBezTo>
                  <a:pt x="2700" y="13770"/>
                  <a:pt x="2970" y="13500"/>
                  <a:pt x="3375" y="13500"/>
                </a:cubicBezTo>
                <a:close/>
                <a:moveTo>
                  <a:pt x="6075" y="13500"/>
                </a:moveTo>
                <a:cubicBezTo>
                  <a:pt x="6345" y="13500"/>
                  <a:pt x="6750" y="13770"/>
                  <a:pt x="6750" y="14175"/>
                </a:cubicBezTo>
                <a:cubicBezTo>
                  <a:pt x="6750" y="14445"/>
                  <a:pt x="6345" y="14850"/>
                  <a:pt x="6075" y="14850"/>
                </a:cubicBezTo>
                <a:cubicBezTo>
                  <a:pt x="5670" y="14850"/>
                  <a:pt x="5400" y="14445"/>
                  <a:pt x="5400" y="14175"/>
                </a:cubicBezTo>
                <a:cubicBezTo>
                  <a:pt x="5400" y="13770"/>
                  <a:pt x="5670" y="13500"/>
                  <a:pt x="6075" y="13500"/>
                </a:cubicBezTo>
                <a:close/>
                <a:moveTo>
                  <a:pt x="18225" y="13500"/>
                </a:moveTo>
                <a:cubicBezTo>
                  <a:pt x="8775" y="13500"/>
                  <a:pt x="8775" y="13500"/>
                  <a:pt x="8775" y="13500"/>
                </a:cubicBezTo>
                <a:cubicBezTo>
                  <a:pt x="8370" y="13500"/>
                  <a:pt x="8100" y="13770"/>
                  <a:pt x="8100" y="14175"/>
                </a:cubicBezTo>
                <a:cubicBezTo>
                  <a:pt x="8100" y="14445"/>
                  <a:pt x="8370" y="14715"/>
                  <a:pt x="8775" y="14715"/>
                </a:cubicBezTo>
                <a:cubicBezTo>
                  <a:pt x="18225" y="14715"/>
                  <a:pt x="18225" y="14715"/>
                  <a:pt x="18225" y="14715"/>
                </a:cubicBezTo>
                <a:cubicBezTo>
                  <a:pt x="18630" y="14715"/>
                  <a:pt x="18900" y="14445"/>
                  <a:pt x="18900" y="14175"/>
                </a:cubicBezTo>
                <a:cubicBezTo>
                  <a:pt x="18900" y="13770"/>
                  <a:pt x="18630" y="13500"/>
                  <a:pt x="18225" y="1350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15" name="Freeform 48"/>
          <p:cNvSpPr/>
          <p:nvPr/>
        </p:nvSpPr>
        <p:spPr>
          <a:xfrm>
            <a:off x="13541376" y="5829300"/>
            <a:ext cx="1079501" cy="8286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10" y="0"/>
                </a:moveTo>
                <a:cubicBezTo>
                  <a:pt x="1890" y="0"/>
                  <a:pt x="1890" y="0"/>
                  <a:pt x="1890" y="0"/>
                </a:cubicBezTo>
                <a:cubicBezTo>
                  <a:pt x="810" y="0"/>
                  <a:pt x="0" y="1062"/>
                  <a:pt x="0" y="2479"/>
                </a:cubicBezTo>
                <a:cubicBezTo>
                  <a:pt x="0" y="4072"/>
                  <a:pt x="0" y="4072"/>
                  <a:pt x="0" y="4072"/>
                </a:cubicBezTo>
                <a:cubicBezTo>
                  <a:pt x="0" y="9207"/>
                  <a:pt x="0" y="9207"/>
                  <a:pt x="0" y="9207"/>
                </a:cubicBezTo>
                <a:cubicBezTo>
                  <a:pt x="0" y="19121"/>
                  <a:pt x="0" y="19121"/>
                  <a:pt x="0" y="19121"/>
                </a:cubicBezTo>
                <a:cubicBezTo>
                  <a:pt x="0" y="20538"/>
                  <a:pt x="810" y="21600"/>
                  <a:pt x="1890" y="21600"/>
                </a:cubicBezTo>
                <a:cubicBezTo>
                  <a:pt x="19710" y="21600"/>
                  <a:pt x="19710" y="21600"/>
                  <a:pt x="19710" y="21600"/>
                </a:cubicBezTo>
                <a:cubicBezTo>
                  <a:pt x="20790" y="21600"/>
                  <a:pt x="21600" y="20538"/>
                  <a:pt x="21600" y="19121"/>
                </a:cubicBezTo>
                <a:cubicBezTo>
                  <a:pt x="21600" y="9207"/>
                  <a:pt x="21600" y="9207"/>
                  <a:pt x="21600" y="9207"/>
                </a:cubicBezTo>
                <a:cubicBezTo>
                  <a:pt x="21600" y="4072"/>
                  <a:pt x="21600" y="4072"/>
                  <a:pt x="21600" y="4072"/>
                </a:cubicBezTo>
                <a:cubicBezTo>
                  <a:pt x="21600" y="2479"/>
                  <a:pt x="21600" y="2479"/>
                  <a:pt x="21600" y="2479"/>
                </a:cubicBezTo>
                <a:cubicBezTo>
                  <a:pt x="21600" y="1062"/>
                  <a:pt x="20790" y="0"/>
                  <a:pt x="19710" y="0"/>
                </a:cubicBezTo>
                <a:close/>
                <a:moveTo>
                  <a:pt x="20385" y="19121"/>
                </a:moveTo>
                <a:cubicBezTo>
                  <a:pt x="20385" y="19475"/>
                  <a:pt x="20115" y="20007"/>
                  <a:pt x="19710" y="20007"/>
                </a:cubicBezTo>
                <a:cubicBezTo>
                  <a:pt x="1890" y="20007"/>
                  <a:pt x="1890" y="20007"/>
                  <a:pt x="1890" y="20007"/>
                </a:cubicBezTo>
                <a:cubicBezTo>
                  <a:pt x="1485" y="20007"/>
                  <a:pt x="1215" y="19475"/>
                  <a:pt x="1215" y="19121"/>
                </a:cubicBezTo>
                <a:cubicBezTo>
                  <a:pt x="1215" y="9915"/>
                  <a:pt x="1215" y="9915"/>
                  <a:pt x="1215" y="9915"/>
                </a:cubicBezTo>
                <a:cubicBezTo>
                  <a:pt x="20385" y="9915"/>
                  <a:pt x="20385" y="9915"/>
                  <a:pt x="20385" y="9915"/>
                </a:cubicBezTo>
                <a:lnTo>
                  <a:pt x="20385" y="19121"/>
                </a:lnTo>
                <a:close/>
                <a:moveTo>
                  <a:pt x="20385" y="8321"/>
                </a:moveTo>
                <a:cubicBezTo>
                  <a:pt x="1215" y="8321"/>
                  <a:pt x="1215" y="8321"/>
                  <a:pt x="1215" y="8321"/>
                </a:cubicBezTo>
                <a:cubicBezTo>
                  <a:pt x="1215" y="4957"/>
                  <a:pt x="1215" y="4957"/>
                  <a:pt x="1215" y="4957"/>
                </a:cubicBezTo>
                <a:cubicBezTo>
                  <a:pt x="20385" y="4957"/>
                  <a:pt x="20385" y="4957"/>
                  <a:pt x="20385" y="4957"/>
                </a:cubicBezTo>
                <a:lnTo>
                  <a:pt x="20385" y="8321"/>
                </a:lnTo>
                <a:close/>
                <a:moveTo>
                  <a:pt x="20385" y="3364"/>
                </a:moveTo>
                <a:cubicBezTo>
                  <a:pt x="1215" y="3364"/>
                  <a:pt x="1215" y="3364"/>
                  <a:pt x="1215" y="3364"/>
                </a:cubicBezTo>
                <a:cubicBezTo>
                  <a:pt x="1215" y="2479"/>
                  <a:pt x="1215" y="2479"/>
                  <a:pt x="1215" y="2479"/>
                </a:cubicBezTo>
                <a:cubicBezTo>
                  <a:pt x="1215" y="1948"/>
                  <a:pt x="1485" y="1593"/>
                  <a:pt x="1890" y="1593"/>
                </a:cubicBezTo>
                <a:cubicBezTo>
                  <a:pt x="19710" y="1593"/>
                  <a:pt x="19710" y="1593"/>
                  <a:pt x="19710" y="1593"/>
                </a:cubicBezTo>
                <a:cubicBezTo>
                  <a:pt x="20115" y="1593"/>
                  <a:pt x="20385" y="1948"/>
                  <a:pt x="20385" y="2479"/>
                </a:cubicBezTo>
                <a:lnTo>
                  <a:pt x="20385" y="3364"/>
                </a:lnTo>
                <a:close/>
                <a:moveTo>
                  <a:pt x="16605" y="11685"/>
                </a:moveTo>
                <a:cubicBezTo>
                  <a:pt x="16065" y="11685"/>
                  <a:pt x="15660" y="11862"/>
                  <a:pt x="15255" y="12039"/>
                </a:cubicBezTo>
                <a:cubicBezTo>
                  <a:pt x="14850" y="11862"/>
                  <a:pt x="14445" y="11685"/>
                  <a:pt x="14040" y="11685"/>
                </a:cubicBezTo>
                <a:cubicBezTo>
                  <a:pt x="12555" y="11685"/>
                  <a:pt x="11475" y="13102"/>
                  <a:pt x="11475" y="14872"/>
                </a:cubicBezTo>
                <a:cubicBezTo>
                  <a:pt x="11475" y="16820"/>
                  <a:pt x="12555" y="18236"/>
                  <a:pt x="14040" y="18236"/>
                </a:cubicBezTo>
                <a:cubicBezTo>
                  <a:pt x="14445" y="18236"/>
                  <a:pt x="14850" y="18059"/>
                  <a:pt x="15255" y="17882"/>
                </a:cubicBezTo>
                <a:cubicBezTo>
                  <a:pt x="15660" y="18059"/>
                  <a:pt x="16065" y="18236"/>
                  <a:pt x="16605" y="18236"/>
                </a:cubicBezTo>
                <a:cubicBezTo>
                  <a:pt x="17955" y="18236"/>
                  <a:pt x="19035" y="16820"/>
                  <a:pt x="19035" y="14872"/>
                </a:cubicBezTo>
                <a:cubicBezTo>
                  <a:pt x="19035" y="13102"/>
                  <a:pt x="17955" y="11685"/>
                  <a:pt x="16605" y="11685"/>
                </a:cubicBezTo>
                <a:close/>
                <a:moveTo>
                  <a:pt x="14310" y="16466"/>
                </a:moveTo>
                <a:cubicBezTo>
                  <a:pt x="14175" y="16643"/>
                  <a:pt x="14175" y="16643"/>
                  <a:pt x="14040" y="16643"/>
                </a:cubicBezTo>
                <a:cubicBezTo>
                  <a:pt x="13365" y="16643"/>
                  <a:pt x="12690" y="15934"/>
                  <a:pt x="12690" y="14872"/>
                </a:cubicBezTo>
                <a:cubicBezTo>
                  <a:pt x="12690" y="13987"/>
                  <a:pt x="13365" y="13279"/>
                  <a:pt x="14040" y="13279"/>
                </a:cubicBezTo>
                <a:cubicBezTo>
                  <a:pt x="14175" y="13279"/>
                  <a:pt x="14175" y="13279"/>
                  <a:pt x="14310" y="13279"/>
                </a:cubicBezTo>
                <a:cubicBezTo>
                  <a:pt x="14175" y="13810"/>
                  <a:pt x="14040" y="14341"/>
                  <a:pt x="14040" y="14872"/>
                </a:cubicBezTo>
                <a:cubicBezTo>
                  <a:pt x="14040" y="15580"/>
                  <a:pt x="14175" y="16111"/>
                  <a:pt x="14310" y="16466"/>
                </a:cubicBezTo>
                <a:close/>
                <a:moveTo>
                  <a:pt x="16605" y="16643"/>
                </a:moveTo>
                <a:cubicBezTo>
                  <a:pt x="15795" y="16643"/>
                  <a:pt x="15255" y="15934"/>
                  <a:pt x="15255" y="14872"/>
                </a:cubicBezTo>
                <a:cubicBezTo>
                  <a:pt x="15255" y="13987"/>
                  <a:pt x="15795" y="13279"/>
                  <a:pt x="16605" y="13279"/>
                </a:cubicBezTo>
                <a:cubicBezTo>
                  <a:pt x="17280" y="13279"/>
                  <a:pt x="17820" y="13987"/>
                  <a:pt x="17820" y="14872"/>
                </a:cubicBezTo>
                <a:cubicBezTo>
                  <a:pt x="17820" y="15934"/>
                  <a:pt x="17280" y="16643"/>
                  <a:pt x="16605" y="16643"/>
                </a:cubicBezTo>
                <a:close/>
                <a:moveTo>
                  <a:pt x="9585" y="14872"/>
                </a:moveTo>
                <a:cubicBezTo>
                  <a:pt x="3105" y="14872"/>
                  <a:pt x="3105" y="14872"/>
                  <a:pt x="3105" y="14872"/>
                </a:cubicBezTo>
                <a:cubicBezTo>
                  <a:pt x="2835" y="14872"/>
                  <a:pt x="2565" y="15226"/>
                  <a:pt x="2565" y="15757"/>
                </a:cubicBezTo>
                <a:cubicBezTo>
                  <a:pt x="2565" y="16289"/>
                  <a:pt x="2835" y="16643"/>
                  <a:pt x="3105" y="16643"/>
                </a:cubicBezTo>
                <a:cubicBezTo>
                  <a:pt x="9585" y="16643"/>
                  <a:pt x="9585" y="16643"/>
                  <a:pt x="9585" y="16643"/>
                </a:cubicBezTo>
                <a:cubicBezTo>
                  <a:pt x="9990" y="16643"/>
                  <a:pt x="10260" y="16289"/>
                  <a:pt x="10260" y="15757"/>
                </a:cubicBezTo>
                <a:cubicBezTo>
                  <a:pt x="10260" y="15226"/>
                  <a:pt x="9990" y="14872"/>
                  <a:pt x="9585" y="14872"/>
                </a:cubicBezTo>
                <a:close/>
                <a:moveTo>
                  <a:pt x="7020" y="11685"/>
                </a:moveTo>
                <a:cubicBezTo>
                  <a:pt x="3105" y="11685"/>
                  <a:pt x="3105" y="11685"/>
                  <a:pt x="3105" y="11685"/>
                </a:cubicBezTo>
                <a:cubicBezTo>
                  <a:pt x="2835" y="11685"/>
                  <a:pt x="2565" y="12039"/>
                  <a:pt x="2565" y="12393"/>
                </a:cubicBezTo>
                <a:cubicBezTo>
                  <a:pt x="2565" y="12925"/>
                  <a:pt x="2835" y="13279"/>
                  <a:pt x="3105" y="13279"/>
                </a:cubicBezTo>
                <a:cubicBezTo>
                  <a:pt x="7020" y="13279"/>
                  <a:pt x="7020" y="13279"/>
                  <a:pt x="7020" y="13279"/>
                </a:cubicBezTo>
                <a:cubicBezTo>
                  <a:pt x="7425" y="13279"/>
                  <a:pt x="7695" y="12925"/>
                  <a:pt x="7695" y="12393"/>
                </a:cubicBezTo>
                <a:cubicBezTo>
                  <a:pt x="7695" y="12039"/>
                  <a:pt x="7425" y="11685"/>
                  <a:pt x="7020" y="116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16" name="Freeform 49"/>
          <p:cNvSpPr/>
          <p:nvPr/>
        </p:nvSpPr>
        <p:spPr>
          <a:xfrm>
            <a:off x="13541376" y="6943725"/>
            <a:ext cx="1079501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25" y="0"/>
                </a:moveTo>
                <a:cubicBezTo>
                  <a:pt x="3375" y="0"/>
                  <a:pt x="3375" y="0"/>
                  <a:pt x="3375" y="0"/>
                </a:cubicBezTo>
                <a:cubicBezTo>
                  <a:pt x="1485" y="0"/>
                  <a:pt x="0" y="1485"/>
                  <a:pt x="0" y="337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20115"/>
                  <a:pt x="1485" y="21600"/>
                  <a:pt x="3375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20115" y="21600"/>
                  <a:pt x="21600" y="20115"/>
                  <a:pt x="21600" y="1822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1485"/>
                  <a:pt x="20115" y="0"/>
                  <a:pt x="18225" y="0"/>
                </a:cubicBezTo>
                <a:close/>
                <a:moveTo>
                  <a:pt x="20385" y="18225"/>
                </a:moveTo>
                <a:cubicBezTo>
                  <a:pt x="20385" y="19440"/>
                  <a:pt x="19440" y="20385"/>
                  <a:pt x="18225" y="20385"/>
                </a:cubicBezTo>
                <a:cubicBezTo>
                  <a:pt x="3375" y="20385"/>
                  <a:pt x="3375" y="20385"/>
                  <a:pt x="3375" y="20385"/>
                </a:cubicBezTo>
                <a:cubicBezTo>
                  <a:pt x="2160" y="20385"/>
                  <a:pt x="1215" y="19440"/>
                  <a:pt x="1215" y="18225"/>
                </a:cubicBezTo>
                <a:cubicBezTo>
                  <a:pt x="1215" y="3375"/>
                  <a:pt x="1215" y="3375"/>
                  <a:pt x="1215" y="3375"/>
                </a:cubicBezTo>
                <a:cubicBezTo>
                  <a:pt x="1215" y="2160"/>
                  <a:pt x="2160" y="1215"/>
                  <a:pt x="3375" y="1215"/>
                </a:cubicBezTo>
                <a:cubicBezTo>
                  <a:pt x="18225" y="1215"/>
                  <a:pt x="18225" y="1215"/>
                  <a:pt x="18225" y="1215"/>
                </a:cubicBezTo>
                <a:cubicBezTo>
                  <a:pt x="19440" y="1215"/>
                  <a:pt x="20385" y="2160"/>
                  <a:pt x="20385" y="3375"/>
                </a:cubicBezTo>
                <a:lnTo>
                  <a:pt x="20385" y="18225"/>
                </a:lnTo>
                <a:close/>
                <a:moveTo>
                  <a:pt x="18495" y="3105"/>
                </a:moveTo>
                <a:cubicBezTo>
                  <a:pt x="18090" y="2835"/>
                  <a:pt x="17550" y="2700"/>
                  <a:pt x="17145" y="2835"/>
                </a:cubicBezTo>
                <a:cubicBezTo>
                  <a:pt x="5535" y="6750"/>
                  <a:pt x="5535" y="6750"/>
                  <a:pt x="5535" y="6750"/>
                </a:cubicBezTo>
                <a:cubicBezTo>
                  <a:pt x="4995" y="6885"/>
                  <a:pt x="4725" y="7290"/>
                  <a:pt x="4590" y="7830"/>
                </a:cubicBezTo>
                <a:cubicBezTo>
                  <a:pt x="4590" y="8370"/>
                  <a:pt x="4725" y="8775"/>
                  <a:pt x="5265" y="9045"/>
                </a:cubicBezTo>
                <a:cubicBezTo>
                  <a:pt x="8100" y="10800"/>
                  <a:pt x="8100" y="10800"/>
                  <a:pt x="8100" y="10800"/>
                </a:cubicBezTo>
                <a:cubicBezTo>
                  <a:pt x="3375" y="15525"/>
                  <a:pt x="3375" y="15525"/>
                  <a:pt x="3375" y="15525"/>
                </a:cubicBezTo>
                <a:cubicBezTo>
                  <a:pt x="2565" y="16200"/>
                  <a:pt x="2565" y="17550"/>
                  <a:pt x="3375" y="18225"/>
                </a:cubicBezTo>
                <a:cubicBezTo>
                  <a:pt x="3645" y="18630"/>
                  <a:pt x="4185" y="18900"/>
                  <a:pt x="4725" y="18900"/>
                </a:cubicBezTo>
                <a:cubicBezTo>
                  <a:pt x="4725" y="18900"/>
                  <a:pt x="4725" y="18900"/>
                  <a:pt x="4725" y="18900"/>
                </a:cubicBezTo>
                <a:cubicBezTo>
                  <a:pt x="5265" y="18900"/>
                  <a:pt x="5805" y="18630"/>
                  <a:pt x="6075" y="18225"/>
                </a:cubicBezTo>
                <a:cubicBezTo>
                  <a:pt x="10800" y="13500"/>
                  <a:pt x="10800" y="13500"/>
                  <a:pt x="10800" y="13500"/>
                </a:cubicBezTo>
                <a:cubicBezTo>
                  <a:pt x="12555" y="16335"/>
                  <a:pt x="12555" y="16335"/>
                  <a:pt x="12555" y="16335"/>
                </a:cubicBezTo>
                <a:cubicBezTo>
                  <a:pt x="12825" y="16875"/>
                  <a:pt x="13230" y="17010"/>
                  <a:pt x="13770" y="17010"/>
                </a:cubicBezTo>
                <a:cubicBezTo>
                  <a:pt x="14310" y="16875"/>
                  <a:pt x="14715" y="16605"/>
                  <a:pt x="14850" y="16065"/>
                </a:cubicBezTo>
                <a:cubicBezTo>
                  <a:pt x="18765" y="4455"/>
                  <a:pt x="18765" y="4455"/>
                  <a:pt x="18765" y="4455"/>
                </a:cubicBezTo>
                <a:cubicBezTo>
                  <a:pt x="18900" y="4050"/>
                  <a:pt x="18765" y="3510"/>
                  <a:pt x="18495" y="3105"/>
                </a:cubicBezTo>
                <a:close/>
                <a:moveTo>
                  <a:pt x="17550" y="4050"/>
                </a:moveTo>
                <a:cubicBezTo>
                  <a:pt x="13770" y="15660"/>
                  <a:pt x="13770" y="15660"/>
                  <a:pt x="13770" y="15660"/>
                </a:cubicBezTo>
                <a:cubicBezTo>
                  <a:pt x="13770" y="15660"/>
                  <a:pt x="13635" y="15795"/>
                  <a:pt x="13635" y="15795"/>
                </a:cubicBezTo>
                <a:cubicBezTo>
                  <a:pt x="13635" y="15795"/>
                  <a:pt x="13635" y="15795"/>
                  <a:pt x="13635" y="1566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015"/>
                  <a:pt x="11205" y="11880"/>
                  <a:pt x="11070" y="11880"/>
                </a:cubicBezTo>
                <a:cubicBezTo>
                  <a:pt x="10800" y="11880"/>
                  <a:pt x="10665" y="11880"/>
                  <a:pt x="10530" y="12150"/>
                </a:cubicBezTo>
                <a:cubicBezTo>
                  <a:pt x="5265" y="17415"/>
                  <a:pt x="5265" y="17415"/>
                  <a:pt x="5265" y="17415"/>
                </a:cubicBezTo>
                <a:cubicBezTo>
                  <a:pt x="5130" y="17550"/>
                  <a:pt x="4860" y="17550"/>
                  <a:pt x="4725" y="17550"/>
                </a:cubicBezTo>
                <a:cubicBezTo>
                  <a:pt x="4725" y="17550"/>
                  <a:pt x="4725" y="17550"/>
                  <a:pt x="4725" y="17550"/>
                </a:cubicBezTo>
                <a:cubicBezTo>
                  <a:pt x="4590" y="17550"/>
                  <a:pt x="4320" y="17550"/>
                  <a:pt x="4185" y="17415"/>
                </a:cubicBezTo>
                <a:cubicBezTo>
                  <a:pt x="3915" y="17145"/>
                  <a:pt x="3915" y="16605"/>
                  <a:pt x="4185" y="16335"/>
                </a:cubicBezTo>
                <a:cubicBezTo>
                  <a:pt x="9585" y="11070"/>
                  <a:pt x="9585" y="11070"/>
                  <a:pt x="9585" y="11070"/>
                </a:cubicBezTo>
                <a:cubicBezTo>
                  <a:pt x="9720" y="10935"/>
                  <a:pt x="9720" y="10800"/>
                  <a:pt x="9720" y="10530"/>
                </a:cubicBezTo>
                <a:cubicBezTo>
                  <a:pt x="9720" y="10395"/>
                  <a:pt x="9585" y="10125"/>
                  <a:pt x="9450" y="10125"/>
                </a:cubicBezTo>
                <a:cubicBezTo>
                  <a:pt x="5940" y="7965"/>
                  <a:pt x="5940" y="7965"/>
                  <a:pt x="5940" y="7965"/>
                </a:cubicBezTo>
                <a:cubicBezTo>
                  <a:pt x="5805" y="7965"/>
                  <a:pt x="5805" y="7965"/>
                  <a:pt x="5805" y="7965"/>
                </a:cubicBezTo>
                <a:cubicBezTo>
                  <a:pt x="5805" y="7965"/>
                  <a:pt x="5940" y="7965"/>
                  <a:pt x="5940" y="7830"/>
                </a:cubicBezTo>
                <a:cubicBezTo>
                  <a:pt x="17550" y="4050"/>
                  <a:pt x="17550" y="4050"/>
                  <a:pt x="17550" y="4050"/>
                </a:cubicBezTo>
                <a:cubicBezTo>
                  <a:pt x="17550" y="4050"/>
                  <a:pt x="17550" y="4050"/>
                  <a:pt x="17550" y="4050"/>
                </a:cubicBezTo>
                <a:cubicBezTo>
                  <a:pt x="17550" y="4050"/>
                  <a:pt x="17550" y="4050"/>
                  <a:pt x="17550" y="40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17" name="Freeform 50"/>
          <p:cNvSpPr/>
          <p:nvPr/>
        </p:nvSpPr>
        <p:spPr>
          <a:xfrm>
            <a:off x="13543457" y="8142396"/>
            <a:ext cx="1075734" cy="10841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9" h="21566" extrusionOk="0">
                <a:moveTo>
                  <a:pt x="21298" y="101"/>
                </a:moveTo>
                <a:cubicBezTo>
                  <a:pt x="21030" y="-34"/>
                  <a:pt x="20627" y="-34"/>
                  <a:pt x="20359" y="101"/>
                </a:cubicBezTo>
                <a:cubicBezTo>
                  <a:pt x="18883" y="1586"/>
                  <a:pt x="18883" y="1586"/>
                  <a:pt x="18883" y="1586"/>
                </a:cubicBezTo>
                <a:cubicBezTo>
                  <a:pt x="17944" y="641"/>
                  <a:pt x="17944" y="641"/>
                  <a:pt x="17944" y="641"/>
                </a:cubicBezTo>
                <a:cubicBezTo>
                  <a:pt x="17810" y="506"/>
                  <a:pt x="17675" y="506"/>
                  <a:pt x="17541" y="506"/>
                </a:cubicBezTo>
                <a:cubicBezTo>
                  <a:pt x="11772" y="506"/>
                  <a:pt x="11772" y="506"/>
                  <a:pt x="11772" y="506"/>
                </a:cubicBezTo>
                <a:cubicBezTo>
                  <a:pt x="11638" y="506"/>
                  <a:pt x="11504" y="506"/>
                  <a:pt x="11370" y="641"/>
                </a:cubicBezTo>
                <a:cubicBezTo>
                  <a:pt x="503" y="11441"/>
                  <a:pt x="503" y="11441"/>
                  <a:pt x="503" y="11441"/>
                </a:cubicBezTo>
                <a:cubicBezTo>
                  <a:pt x="-168" y="12251"/>
                  <a:pt x="-168" y="13466"/>
                  <a:pt x="503" y="14276"/>
                </a:cubicBezTo>
                <a:cubicBezTo>
                  <a:pt x="7211" y="21026"/>
                  <a:pt x="7211" y="21026"/>
                  <a:pt x="7211" y="21026"/>
                </a:cubicBezTo>
                <a:cubicBezTo>
                  <a:pt x="7613" y="21296"/>
                  <a:pt x="8016" y="21566"/>
                  <a:pt x="8552" y="21566"/>
                </a:cubicBezTo>
                <a:cubicBezTo>
                  <a:pt x="8552" y="21566"/>
                  <a:pt x="8552" y="21566"/>
                  <a:pt x="8552" y="21566"/>
                </a:cubicBezTo>
                <a:cubicBezTo>
                  <a:pt x="9089" y="21566"/>
                  <a:pt x="9626" y="21296"/>
                  <a:pt x="10028" y="21026"/>
                </a:cubicBezTo>
                <a:cubicBezTo>
                  <a:pt x="20761" y="10091"/>
                  <a:pt x="20761" y="10091"/>
                  <a:pt x="20761" y="10091"/>
                </a:cubicBezTo>
                <a:cubicBezTo>
                  <a:pt x="20895" y="9956"/>
                  <a:pt x="20895" y="9821"/>
                  <a:pt x="20895" y="9686"/>
                </a:cubicBezTo>
                <a:cubicBezTo>
                  <a:pt x="20895" y="3881"/>
                  <a:pt x="20895" y="3881"/>
                  <a:pt x="20895" y="3881"/>
                </a:cubicBezTo>
                <a:cubicBezTo>
                  <a:pt x="20895" y="3746"/>
                  <a:pt x="20895" y="3611"/>
                  <a:pt x="20761" y="3476"/>
                </a:cubicBezTo>
                <a:cubicBezTo>
                  <a:pt x="19822" y="2531"/>
                  <a:pt x="19822" y="2531"/>
                  <a:pt x="19822" y="2531"/>
                </a:cubicBezTo>
                <a:cubicBezTo>
                  <a:pt x="21298" y="1046"/>
                  <a:pt x="21298" y="1046"/>
                  <a:pt x="21298" y="1046"/>
                </a:cubicBezTo>
                <a:cubicBezTo>
                  <a:pt x="21432" y="776"/>
                  <a:pt x="21432" y="371"/>
                  <a:pt x="21298" y="101"/>
                </a:cubicBezTo>
                <a:close/>
                <a:moveTo>
                  <a:pt x="19688" y="9416"/>
                </a:moveTo>
                <a:cubicBezTo>
                  <a:pt x="9089" y="20081"/>
                  <a:pt x="9089" y="20081"/>
                  <a:pt x="9089" y="20081"/>
                </a:cubicBezTo>
                <a:cubicBezTo>
                  <a:pt x="8955" y="20216"/>
                  <a:pt x="8821" y="20351"/>
                  <a:pt x="8552" y="20351"/>
                </a:cubicBezTo>
                <a:cubicBezTo>
                  <a:pt x="8552" y="20351"/>
                  <a:pt x="8552" y="20351"/>
                  <a:pt x="8552" y="20351"/>
                </a:cubicBezTo>
                <a:cubicBezTo>
                  <a:pt x="8418" y="20351"/>
                  <a:pt x="8150" y="20216"/>
                  <a:pt x="8016" y="20081"/>
                </a:cubicBezTo>
                <a:cubicBezTo>
                  <a:pt x="1442" y="13466"/>
                  <a:pt x="1442" y="13466"/>
                  <a:pt x="1442" y="13466"/>
                </a:cubicBezTo>
                <a:cubicBezTo>
                  <a:pt x="1174" y="13196"/>
                  <a:pt x="1174" y="12656"/>
                  <a:pt x="1442" y="12386"/>
                </a:cubicBezTo>
                <a:cubicBezTo>
                  <a:pt x="12041" y="1721"/>
                  <a:pt x="12041" y="1721"/>
                  <a:pt x="12041" y="1721"/>
                </a:cubicBezTo>
                <a:cubicBezTo>
                  <a:pt x="17273" y="1721"/>
                  <a:pt x="17273" y="1721"/>
                  <a:pt x="17273" y="1721"/>
                </a:cubicBezTo>
                <a:cubicBezTo>
                  <a:pt x="18078" y="2531"/>
                  <a:pt x="18078" y="2531"/>
                  <a:pt x="18078" y="2531"/>
                </a:cubicBezTo>
                <a:cubicBezTo>
                  <a:pt x="17005" y="3611"/>
                  <a:pt x="17005" y="3611"/>
                  <a:pt x="17005" y="3611"/>
                </a:cubicBezTo>
                <a:cubicBezTo>
                  <a:pt x="15931" y="2936"/>
                  <a:pt x="14590" y="3071"/>
                  <a:pt x="13651" y="4016"/>
                </a:cubicBezTo>
                <a:cubicBezTo>
                  <a:pt x="12712" y="4961"/>
                  <a:pt x="12712" y="6716"/>
                  <a:pt x="13651" y="7796"/>
                </a:cubicBezTo>
                <a:cubicBezTo>
                  <a:pt x="14187" y="8201"/>
                  <a:pt x="14858" y="8471"/>
                  <a:pt x="15529" y="8471"/>
                </a:cubicBezTo>
                <a:cubicBezTo>
                  <a:pt x="16200" y="8471"/>
                  <a:pt x="16871" y="8201"/>
                  <a:pt x="17407" y="7796"/>
                </a:cubicBezTo>
                <a:cubicBezTo>
                  <a:pt x="18346" y="6851"/>
                  <a:pt x="18480" y="5501"/>
                  <a:pt x="17810" y="4421"/>
                </a:cubicBezTo>
                <a:cubicBezTo>
                  <a:pt x="18883" y="3341"/>
                  <a:pt x="18883" y="3341"/>
                  <a:pt x="18883" y="3341"/>
                </a:cubicBezTo>
                <a:cubicBezTo>
                  <a:pt x="19688" y="4151"/>
                  <a:pt x="19688" y="4151"/>
                  <a:pt x="19688" y="4151"/>
                </a:cubicBezTo>
                <a:lnTo>
                  <a:pt x="19688" y="9416"/>
                </a:lnTo>
                <a:close/>
                <a:moveTo>
                  <a:pt x="15126" y="6311"/>
                </a:moveTo>
                <a:cubicBezTo>
                  <a:pt x="15261" y="6446"/>
                  <a:pt x="15395" y="6446"/>
                  <a:pt x="15529" y="6446"/>
                </a:cubicBezTo>
                <a:cubicBezTo>
                  <a:pt x="15797" y="6446"/>
                  <a:pt x="15931" y="6446"/>
                  <a:pt x="16066" y="6311"/>
                </a:cubicBezTo>
                <a:cubicBezTo>
                  <a:pt x="16871" y="5366"/>
                  <a:pt x="16871" y="5366"/>
                  <a:pt x="16871" y="5366"/>
                </a:cubicBezTo>
                <a:cubicBezTo>
                  <a:pt x="17005" y="5906"/>
                  <a:pt x="17005" y="6446"/>
                  <a:pt x="16602" y="6851"/>
                </a:cubicBezTo>
                <a:cubicBezTo>
                  <a:pt x="16066" y="7391"/>
                  <a:pt x="15126" y="7391"/>
                  <a:pt x="14590" y="6851"/>
                </a:cubicBezTo>
                <a:cubicBezTo>
                  <a:pt x="14053" y="6311"/>
                  <a:pt x="14053" y="5366"/>
                  <a:pt x="14590" y="4826"/>
                </a:cubicBezTo>
                <a:cubicBezTo>
                  <a:pt x="14858" y="4556"/>
                  <a:pt x="15261" y="4421"/>
                  <a:pt x="15529" y="4421"/>
                </a:cubicBezTo>
                <a:cubicBezTo>
                  <a:pt x="15663" y="4421"/>
                  <a:pt x="15931" y="4421"/>
                  <a:pt x="16066" y="4556"/>
                </a:cubicBezTo>
                <a:cubicBezTo>
                  <a:pt x="15126" y="5366"/>
                  <a:pt x="15126" y="5366"/>
                  <a:pt x="15126" y="5366"/>
                </a:cubicBezTo>
                <a:cubicBezTo>
                  <a:pt x="14858" y="5636"/>
                  <a:pt x="14858" y="6041"/>
                  <a:pt x="15126" y="6311"/>
                </a:cubicBezTo>
                <a:close/>
                <a:moveTo>
                  <a:pt x="15126" y="11171"/>
                </a:moveTo>
                <a:cubicBezTo>
                  <a:pt x="10297" y="6311"/>
                  <a:pt x="10297" y="6311"/>
                  <a:pt x="10297" y="6311"/>
                </a:cubicBezTo>
                <a:cubicBezTo>
                  <a:pt x="10028" y="6176"/>
                  <a:pt x="9760" y="6176"/>
                  <a:pt x="9492" y="6311"/>
                </a:cubicBezTo>
                <a:cubicBezTo>
                  <a:pt x="3454" y="12521"/>
                  <a:pt x="3454" y="12521"/>
                  <a:pt x="3454" y="12521"/>
                </a:cubicBezTo>
                <a:cubicBezTo>
                  <a:pt x="3320" y="12521"/>
                  <a:pt x="3186" y="12791"/>
                  <a:pt x="3186" y="12926"/>
                </a:cubicBezTo>
                <a:cubicBezTo>
                  <a:pt x="3186" y="13061"/>
                  <a:pt x="3320" y="13196"/>
                  <a:pt x="3454" y="13331"/>
                </a:cubicBezTo>
                <a:cubicBezTo>
                  <a:pt x="8150" y="18056"/>
                  <a:pt x="8150" y="18056"/>
                  <a:pt x="8150" y="18056"/>
                </a:cubicBezTo>
                <a:cubicBezTo>
                  <a:pt x="8284" y="18191"/>
                  <a:pt x="8418" y="18326"/>
                  <a:pt x="8552" y="18326"/>
                </a:cubicBezTo>
                <a:cubicBezTo>
                  <a:pt x="8687" y="18326"/>
                  <a:pt x="8955" y="18191"/>
                  <a:pt x="8955" y="18056"/>
                </a:cubicBezTo>
                <a:cubicBezTo>
                  <a:pt x="15126" y="11981"/>
                  <a:pt x="15126" y="11981"/>
                  <a:pt x="15126" y="11981"/>
                </a:cubicBezTo>
                <a:cubicBezTo>
                  <a:pt x="15261" y="11846"/>
                  <a:pt x="15261" y="11711"/>
                  <a:pt x="15261" y="11576"/>
                </a:cubicBezTo>
                <a:cubicBezTo>
                  <a:pt x="15261" y="11441"/>
                  <a:pt x="15261" y="11306"/>
                  <a:pt x="15126" y="11171"/>
                </a:cubicBezTo>
                <a:close/>
                <a:moveTo>
                  <a:pt x="8552" y="16841"/>
                </a:moveTo>
                <a:cubicBezTo>
                  <a:pt x="4662" y="12926"/>
                  <a:pt x="4662" y="12926"/>
                  <a:pt x="4662" y="12926"/>
                </a:cubicBezTo>
                <a:cubicBezTo>
                  <a:pt x="9894" y="7661"/>
                  <a:pt x="9894" y="7661"/>
                  <a:pt x="9894" y="7661"/>
                </a:cubicBezTo>
                <a:cubicBezTo>
                  <a:pt x="13785" y="11576"/>
                  <a:pt x="13785" y="11576"/>
                  <a:pt x="13785" y="11576"/>
                </a:cubicBezTo>
                <a:lnTo>
                  <a:pt x="8552" y="1684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18" name="Freeform 51"/>
          <p:cNvSpPr/>
          <p:nvPr/>
        </p:nvSpPr>
        <p:spPr>
          <a:xfrm>
            <a:off x="13541376" y="9391650"/>
            <a:ext cx="1079501" cy="1047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0"/>
                </a:moveTo>
                <a:cubicBezTo>
                  <a:pt x="18225" y="0"/>
                  <a:pt x="18225" y="0"/>
                  <a:pt x="18225" y="0"/>
                </a:cubicBezTo>
                <a:cubicBezTo>
                  <a:pt x="14175" y="0"/>
                  <a:pt x="14175" y="0"/>
                  <a:pt x="14175" y="0"/>
                </a:cubicBezTo>
                <a:cubicBezTo>
                  <a:pt x="12825" y="0"/>
                  <a:pt x="12825" y="0"/>
                  <a:pt x="12825" y="0"/>
                </a:cubicBezTo>
                <a:cubicBezTo>
                  <a:pt x="12015" y="0"/>
                  <a:pt x="11340" y="421"/>
                  <a:pt x="10800" y="982"/>
                </a:cubicBezTo>
                <a:cubicBezTo>
                  <a:pt x="10260" y="421"/>
                  <a:pt x="9585" y="0"/>
                  <a:pt x="8775" y="0"/>
                </a:cubicBezTo>
                <a:cubicBezTo>
                  <a:pt x="675" y="0"/>
                  <a:pt x="675" y="0"/>
                  <a:pt x="675" y="0"/>
                </a:cubicBezTo>
                <a:cubicBezTo>
                  <a:pt x="270" y="0"/>
                  <a:pt x="0" y="281"/>
                  <a:pt x="0" y="701"/>
                </a:cubicBezTo>
                <a:cubicBezTo>
                  <a:pt x="0" y="18935"/>
                  <a:pt x="0" y="18935"/>
                  <a:pt x="0" y="18935"/>
                </a:cubicBezTo>
                <a:cubicBezTo>
                  <a:pt x="0" y="19216"/>
                  <a:pt x="270" y="19496"/>
                  <a:pt x="675" y="19496"/>
                </a:cubicBezTo>
                <a:cubicBezTo>
                  <a:pt x="8775" y="19496"/>
                  <a:pt x="8775" y="19496"/>
                  <a:pt x="8775" y="19496"/>
                </a:cubicBezTo>
                <a:cubicBezTo>
                  <a:pt x="9585" y="19496"/>
                  <a:pt x="10125" y="20197"/>
                  <a:pt x="10125" y="21039"/>
                </a:cubicBezTo>
                <a:cubicBezTo>
                  <a:pt x="10125" y="21319"/>
                  <a:pt x="10395" y="21600"/>
                  <a:pt x="10800" y="21600"/>
                </a:cubicBezTo>
                <a:cubicBezTo>
                  <a:pt x="11205" y="21600"/>
                  <a:pt x="11475" y="21319"/>
                  <a:pt x="11475" y="21039"/>
                </a:cubicBezTo>
                <a:cubicBezTo>
                  <a:pt x="11475" y="20197"/>
                  <a:pt x="12015" y="19496"/>
                  <a:pt x="12825" y="19496"/>
                </a:cubicBezTo>
                <a:cubicBezTo>
                  <a:pt x="20925" y="19496"/>
                  <a:pt x="20925" y="19496"/>
                  <a:pt x="20925" y="19496"/>
                </a:cubicBezTo>
                <a:cubicBezTo>
                  <a:pt x="21330" y="19496"/>
                  <a:pt x="21600" y="19216"/>
                  <a:pt x="21600" y="18935"/>
                </a:cubicBezTo>
                <a:cubicBezTo>
                  <a:pt x="21600" y="701"/>
                  <a:pt x="21600" y="701"/>
                  <a:pt x="21600" y="701"/>
                </a:cubicBezTo>
                <a:cubicBezTo>
                  <a:pt x="21600" y="281"/>
                  <a:pt x="21330" y="0"/>
                  <a:pt x="20925" y="0"/>
                </a:cubicBezTo>
                <a:close/>
                <a:moveTo>
                  <a:pt x="10125" y="18655"/>
                </a:moveTo>
                <a:cubicBezTo>
                  <a:pt x="9720" y="18374"/>
                  <a:pt x="9315" y="18234"/>
                  <a:pt x="8775" y="18234"/>
                </a:cubicBezTo>
                <a:cubicBezTo>
                  <a:pt x="1215" y="18234"/>
                  <a:pt x="1215" y="18234"/>
                  <a:pt x="1215" y="18234"/>
                </a:cubicBezTo>
                <a:cubicBezTo>
                  <a:pt x="1215" y="1262"/>
                  <a:pt x="1215" y="1262"/>
                  <a:pt x="1215" y="1262"/>
                </a:cubicBezTo>
                <a:cubicBezTo>
                  <a:pt x="8775" y="1262"/>
                  <a:pt x="8775" y="1262"/>
                  <a:pt x="8775" y="1262"/>
                </a:cubicBezTo>
                <a:cubicBezTo>
                  <a:pt x="9585" y="1262"/>
                  <a:pt x="10125" y="1964"/>
                  <a:pt x="10125" y="2805"/>
                </a:cubicBezTo>
                <a:lnTo>
                  <a:pt x="10125" y="18655"/>
                </a:lnTo>
                <a:close/>
                <a:moveTo>
                  <a:pt x="14850" y="1262"/>
                </a:moveTo>
                <a:cubicBezTo>
                  <a:pt x="17685" y="1262"/>
                  <a:pt x="17685" y="1262"/>
                  <a:pt x="17685" y="1262"/>
                </a:cubicBezTo>
                <a:cubicBezTo>
                  <a:pt x="17685" y="6452"/>
                  <a:pt x="17685" y="6452"/>
                  <a:pt x="17685" y="6452"/>
                </a:cubicBezTo>
                <a:cubicBezTo>
                  <a:pt x="16605" y="5751"/>
                  <a:pt x="16605" y="5751"/>
                  <a:pt x="16605" y="5751"/>
                </a:cubicBezTo>
                <a:cubicBezTo>
                  <a:pt x="16470" y="5610"/>
                  <a:pt x="16335" y="5610"/>
                  <a:pt x="16200" y="5610"/>
                </a:cubicBezTo>
                <a:cubicBezTo>
                  <a:pt x="16065" y="5610"/>
                  <a:pt x="16065" y="5610"/>
                  <a:pt x="15930" y="5751"/>
                </a:cubicBezTo>
                <a:cubicBezTo>
                  <a:pt x="14850" y="6452"/>
                  <a:pt x="14850" y="6452"/>
                  <a:pt x="14850" y="6452"/>
                </a:cubicBezTo>
                <a:lnTo>
                  <a:pt x="14850" y="1262"/>
                </a:lnTo>
                <a:close/>
                <a:moveTo>
                  <a:pt x="20385" y="18234"/>
                </a:moveTo>
                <a:cubicBezTo>
                  <a:pt x="12825" y="18234"/>
                  <a:pt x="12825" y="18234"/>
                  <a:pt x="12825" y="18234"/>
                </a:cubicBezTo>
                <a:cubicBezTo>
                  <a:pt x="12285" y="18234"/>
                  <a:pt x="11880" y="18374"/>
                  <a:pt x="11475" y="18655"/>
                </a:cubicBezTo>
                <a:cubicBezTo>
                  <a:pt x="11475" y="2805"/>
                  <a:pt x="11475" y="2805"/>
                  <a:pt x="11475" y="2805"/>
                </a:cubicBezTo>
                <a:cubicBezTo>
                  <a:pt x="11475" y="1964"/>
                  <a:pt x="12015" y="1262"/>
                  <a:pt x="12825" y="1262"/>
                </a:cubicBezTo>
                <a:cubicBezTo>
                  <a:pt x="13635" y="1262"/>
                  <a:pt x="13635" y="1262"/>
                  <a:pt x="13635" y="1262"/>
                </a:cubicBezTo>
                <a:cubicBezTo>
                  <a:pt x="13635" y="7714"/>
                  <a:pt x="13635" y="7714"/>
                  <a:pt x="13635" y="7714"/>
                </a:cubicBezTo>
                <a:cubicBezTo>
                  <a:pt x="13635" y="7855"/>
                  <a:pt x="13770" y="8135"/>
                  <a:pt x="13905" y="8275"/>
                </a:cubicBezTo>
                <a:cubicBezTo>
                  <a:pt x="14175" y="8416"/>
                  <a:pt x="14310" y="8416"/>
                  <a:pt x="14580" y="8275"/>
                </a:cubicBezTo>
                <a:cubicBezTo>
                  <a:pt x="16200" y="7013"/>
                  <a:pt x="16200" y="7013"/>
                  <a:pt x="16200" y="7013"/>
                </a:cubicBezTo>
                <a:cubicBezTo>
                  <a:pt x="17955" y="8275"/>
                  <a:pt x="17955" y="8275"/>
                  <a:pt x="17955" y="8275"/>
                </a:cubicBezTo>
                <a:cubicBezTo>
                  <a:pt x="17955" y="8275"/>
                  <a:pt x="18090" y="8275"/>
                  <a:pt x="18225" y="8275"/>
                </a:cubicBezTo>
                <a:cubicBezTo>
                  <a:pt x="18360" y="8275"/>
                  <a:pt x="18495" y="8275"/>
                  <a:pt x="18630" y="8275"/>
                </a:cubicBezTo>
                <a:cubicBezTo>
                  <a:pt x="18765" y="8135"/>
                  <a:pt x="18900" y="7855"/>
                  <a:pt x="18900" y="7714"/>
                </a:cubicBezTo>
                <a:cubicBezTo>
                  <a:pt x="18900" y="1262"/>
                  <a:pt x="18900" y="1262"/>
                  <a:pt x="18900" y="1262"/>
                </a:cubicBezTo>
                <a:cubicBezTo>
                  <a:pt x="20385" y="1262"/>
                  <a:pt x="20385" y="1262"/>
                  <a:pt x="20385" y="1262"/>
                </a:cubicBezTo>
                <a:lnTo>
                  <a:pt x="20385" y="18234"/>
                </a:lnTo>
                <a:close/>
                <a:moveTo>
                  <a:pt x="7425" y="5610"/>
                </a:moveTo>
                <a:cubicBezTo>
                  <a:pt x="3375" y="5610"/>
                  <a:pt x="3375" y="5610"/>
                  <a:pt x="3375" y="5610"/>
                </a:cubicBezTo>
                <a:cubicBezTo>
                  <a:pt x="2970" y="5610"/>
                  <a:pt x="2700" y="5891"/>
                  <a:pt x="2700" y="6312"/>
                </a:cubicBezTo>
                <a:cubicBezTo>
                  <a:pt x="2700" y="6592"/>
                  <a:pt x="2970" y="6873"/>
                  <a:pt x="3375" y="6873"/>
                </a:cubicBezTo>
                <a:cubicBezTo>
                  <a:pt x="7425" y="6873"/>
                  <a:pt x="7425" y="6873"/>
                  <a:pt x="7425" y="6873"/>
                </a:cubicBezTo>
                <a:cubicBezTo>
                  <a:pt x="7830" y="6873"/>
                  <a:pt x="8100" y="6592"/>
                  <a:pt x="8100" y="6312"/>
                </a:cubicBezTo>
                <a:cubicBezTo>
                  <a:pt x="8100" y="5891"/>
                  <a:pt x="7830" y="5610"/>
                  <a:pt x="7425" y="5610"/>
                </a:cubicBezTo>
                <a:close/>
                <a:moveTo>
                  <a:pt x="7425" y="9818"/>
                </a:moveTo>
                <a:cubicBezTo>
                  <a:pt x="3375" y="9818"/>
                  <a:pt x="3375" y="9818"/>
                  <a:pt x="3375" y="9818"/>
                </a:cubicBezTo>
                <a:cubicBezTo>
                  <a:pt x="2970" y="9818"/>
                  <a:pt x="2700" y="10099"/>
                  <a:pt x="2700" y="10519"/>
                </a:cubicBezTo>
                <a:cubicBezTo>
                  <a:pt x="2700" y="10800"/>
                  <a:pt x="2970" y="11081"/>
                  <a:pt x="3375" y="11081"/>
                </a:cubicBezTo>
                <a:cubicBezTo>
                  <a:pt x="7425" y="11081"/>
                  <a:pt x="7425" y="11081"/>
                  <a:pt x="7425" y="11081"/>
                </a:cubicBezTo>
                <a:cubicBezTo>
                  <a:pt x="7830" y="11081"/>
                  <a:pt x="8100" y="10800"/>
                  <a:pt x="8100" y="10519"/>
                </a:cubicBezTo>
                <a:cubicBezTo>
                  <a:pt x="8100" y="10099"/>
                  <a:pt x="7830" y="9818"/>
                  <a:pt x="7425" y="9818"/>
                </a:cubicBezTo>
                <a:close/>
                <a:moveTo>
                  <a:pt x="7425" y="14026"/>
                </a:moveTo>
                <a:cubicBezTo>
                  <a:pt x="3375" y="14026"/>
                  <a:pt x="3375" y="14026"/>
                  <a:pt x="3375" y="14026"/>
                </a:cubicBezTo>
                <a:cubicBezTo>
                  <a:pt x="2970" y="14026"/>
                  <a:pt x="2700" y="14306"/>
                  <a:pt x="2700" y="14727"/>
                </a:cubicBezTo>
                <a:cubicBezTo>
                  <a:pt x="2700" y="15008"/>
                  <a:pt x="2970" y="15288"/>
                  <a:pt x="3375" y="15288"/>
                </a:cubicBezTo>
                <a:cubicBezTo>
                  <a:pt x="7425" y="15288"/>
                  <a:pt x="7425" y="15288"/>
                  <a:pt x="7425" y="15288"/>
                </a:cubicBezTo>
                <a:cubicBezTo>
                  <a:pt x="7830" y="15288"/>
                  <a:pt x="8100" y="15008"/>
                  <a:pt x="8100" y="14727"/>
                </a:cubicBezTo>
                <a:cubicBezTo>
                  <a:pt x="8100" y="14306"/>
                  <a:pt x="7830" y="14026"/>
                  <a:pt x="7425" y="14026"/>
                </a:cubicBezTo>
                <a:close/>
                <a:moveTo>
                  <a:pt x="18225" y="9818"/>
                </a:moveTo>
                <a:cubicBezTo>
                  <a:pt x="14175" y="9818"/>
                  <a:pt x="14175" y="9818"/>
                  <a:pt x="14175" y="9818"/>
                </a:cubicBezTo>
                <a:cubicBezTo>
                  <a:pt x="13905" y="9818"/>
                  <a:pt x="13635" y="10099"/>
                  <a:pt x="13635" y="10519"/>
                </a:cubicBezTo>
                <a:cubicBezTo>
                  <a:pt x="13635" y="10800"/>
                  <a:pt x="13905" y="11081"/>
                  <a:pt x="14175" y="11081"/>
                </a:cubicBezTo>
                <a:cubicBezTo>
                  <a:pt x="18225" y="11081"/>
                  <a:pt x="18225" y="11081"/>
                  <a:pt x="18225" y="11081"/>
                </a:cubicBezTo>
                <a:cubicBezTo>
                  <a:pt x="18630" y="11081"/>
                  <a:pt x="18900" y="10800"/>
                  <a:pt x="18900" y="10519"/>
                </a:cubicBezTo>
                <a:cubicBezTo>
                  <a:pt x="18900" y="10099"/>
                  <a:pt x="18630" y="9818"/>
                  <a:pt x="18225" y="9818"/>
                </a:cubicBezTo>
                <a:close/>
                <a:moveTo>
                  <a:pt x="18225" y="14026"/>
                </a:moveTo>
                <a:cubicBezTo>
                  <a:pt x="14175" y="14026"/>
                  <a:pt x="14175" y="14026"/>
                  <a:pt x="14175" y="14026"/>
                </a:cubicBezTo>
                <a:cubicBezTo>
                  <a:pt x="13905" y="14026"/>
                  <a:pt x="13635" y="14306"/>
                  <a:pt x="13635" y="14727"/>
                </a:cubicBezTo>
                <a:cubicBezTo>
                  <a:pt x="13635" y="15008"/>
                  <a:pt x="13905" y="15288"/>
                  <a:pt x="14175" y="15288"/>
                </a:cubicBezTo>
                <a:cubicBezTo>
                  <a:pt x="18225" y="15288"/>
                  <a:pt x="18225" y="15288"/>
                  <a:pt x="18225" y="15288"/>
                </a:cubicBezTo>
                <a:cubicBezTo>
                  <a:pt x="18630" y="15288"/>
                  <a:pt x="18900" y="15008"/>
                  <a:pt x="18900" y="14727"/>
                </a:cubicBezTo>
                <a:cubicBezTo>
                  <a:pt x="18900" y="14306"/>
                  <a:pt x="18630" y="14026"/>
                  <a:pt x="18225" y="1402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19" name="Freeform 52"/>
          <p:cNvSpPr/>
          <p:nvPr/>
        </p:nvSpPr>
        <p:spPr>
          <a:xfrm>
            <a:off x="13541376" y="10614025"/>
            <a:ext cx="1079501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75" y="6885"/>
                </a:moveTo>
                <a:cubicBezTo>
                  <a:pt x="18900" y="6885"/>
                  <a:pt x="18900" y="6885"/>
                  <a:pt x="18900" y="6885"/>
                </a:cubicBezTo>
                <a:cubicBezTo>
                  <a:pt x="18900" y="4725"/>
                  <a:pt x="18900" y="4725"/>
                  <a:pt x="18900" y="4725"/>
                </a:cubicBezTo>
                <a:cubicBezTo>
                  <a:pt x="18900" y="3645"/>
                  <a:pt x="17955" y="2700"/>
                  <a:pt x="16875" y="2700"/>
                </a:cubicBezTo>
                <a:cubicBezTo>
                  <a:pt x="16200" y="2700"/>
                  <a:pt x="16200" y="2700"/>
                  <a:pt x="16200" y="2700"/>
                </a:cubicBezTo>
                <a:cubicBezTo>
                  <a:pt x="16200" y="2025"/>
                  <a:pt x="16200" y="2025"/>
                  <a:pt x="16200" y="2025"/>
                </a:cubicBezTo>
                <a:cubicBezTo>
                  <a:pt x="16200" y="945"/>
                  <a:pt x="15255" y="0"/>
                  <a:pt x="14175" y="0"/>
                </a:cubicBezTo>
                <a:cubicBezTo>
                  <a:pt x="7425" y="0"/>
                  <a:pt x="7425" y="0"/>
                  <a:pt x="7425" y="0"/>
                </a:cubicBezTo>
                <a:cubicBezTo>
                  <a:pt x="6345" y="0"/>
                  <a:pt x="5400" y="945"/>
                  <a:pt x="5400" y="2025"/>
                </a:cubicBezTo>
                <a:cubicBezTo>
                  <a:pt x="5400" y="2700"/>
                  <a:pt x="5400" y="2700"/>
                  <a:pt x="5400" y="2700"/>
                </a:cubicBezTo>
                <a:cubicBezTo>
                  <a:pt x="4725" y="2700"/>
                  <a:pt x="4725" y="2700"/>
                  <a:pt x="4725" y="2700"/>
                </a:cubicBezTo>
                <a:cubicBezTo>
                  <a:pt x="3645" y="2700"/>
                  <a:pt x="2700" y="3645"/>
                  <a:pt x="2700" y="4725"/>
                </a:cubicBezTo>
                <a:cubicBezTo>
                  <a:pt x="2700" y="6885"/>
                  <a:pt x="2700" y="6885"/>
                  <a:pt x="2700" y="6885"/>
                </a:cubicBezTo>
                <a:cubicBezTo>
                  <a:pt x="2025" y="6885"/>
                  <a:pt x="2025" y="6885"/>
                  <a:pt x="2025" y="6885"/>
                </a:cubicBezTo>
                <a:cubicBezTo>
                  <a:pt x="945" y="6885"/>
                  <a:pt x="0" y="7695"/>
                  <a:pt x="0" y="8775"/>
                </a:cubicBezTo>
                <a:cubicBezTo>
                  <a:pt x="0" y="15525"/>
                  <a:pt x="0" y="15525"/>
                  <a:pt x="0" y="15525"/>
                </a:cubicBezTo>
                <a:cubicBezTo>
                  <a:pt x="0" y="16605"/>
                  <a:pt x="945" y="17550"/>
                  <a:pt x="2025" y="17550"/>
                </a:cubicBezTo>
                <a:cubicBezTo>
                  <a:pt x="5400" y="17550"/>
                  <a:pt x="5400" y="17550"/>
                  <a:pt x="5400" y="17550"/>
                </a:cubicBezTo>
                <a:cubicBezTo>
                  <a:pt x="5400" y="19575"/>
                  <a:pt x="5400" y="19575"/>
                  <a:pt x="5400" y="19575"/>
                </a:cubicBezTo>
                <a:cubicBezTo>
                  <a:pt x="5400" y="20655"/>
                  <a:pt x="6345" y="21600"/>
                  <a:pt x="7425" y="21600"/>
                </a:cubicBezTo>
                <a:cubicBezTo>
                  <a:pt x="14175" y="21600"/>
                  <a:pt x="14175" y="21600"/>
                  <a:pt x="14175" y="21600"/>
                </a:cubicBezTo>
                <a:cubicBezTo>
                  <a:pt x="15255" y="21600"/>
                  <a:pt x="16200" y="20655"/>
                  <a:pt x="16200" y="19575"/>
                </a:cubicBezTo>
                <a:cubicBezTo>
                  <a:pt x="16200" y="17550"/>
                  <a:pt x="16200" y="17550"/>
                  <a:pt x="16200" y="17550"/>
                </a:cubicBezTo>
                <a:cubicBezTo>
                  <a:pt x="19575" y="17550"/>
                  <a:pt x="19575" y="17550"/>
                  <a:pt x="19575" y="17550"/>
                </a:cubicBezTo>
                <a:cubicBezTo>
                  <a:pt x="20655" y="17550"/>
                  <a:pt x="21600" y="16605"/>
                  <a:pt x="21600" y="15525"/>
                </a:cubicBezTo>
                <a:cubicBezTo>
                  <a:pt x="21600" y="8775"/>
                  <a:pt x="21600" y="8775"/>
                  <a:pt x="21600" y="8775"/>
                </a:cubicBezTo>
                <a:cubicBezTo>
                  <a:pt x="21600" y="7695"/>
                  <a:pt x="20655" y="6885"/>
                  <a:pt x="19575" y="6885"/>
                </a:cubicBezTo>
                <a:close/>
                <a:moveTo>
                  <a:pt x="16200" y="3915"/>
                </a:moveTo>
                <a:cubicBezTo>
                  <a:pt x="16875" y="3915"/>
                  <a:pt x="16875" y="3915"/>
                  <a:pt x="16875" y="3915"/>
                </a:cubicBezTo>
                <a:cubicBezTo>
                  <a:pt x="17280" y="3915"/>
                  <a:pt x="17685" y="4320"/>
                  <a:pt x="17685" y="4725"/>
                </a:cubicBezTo>
                <a:cubicBezTo>
                  <a:pt x="17685" y="6885"/>
                  <a:pt x="17685" y="6885"/>
                  <a:pt x="17685" y="6885"/>
                </a:cubicBezTo>
                <a:cubicBezTo>
                  <a:pt x="16200" y="6885"/>
                  <a:pt x="16200" y="6885"/>
                  <a:pt x="16200" y="6885"/>
                </a:cubicBezTo>
                <a:lnTo>
                  <a:pt x="16200" y="3915"/>
                </a:lnTo>
                <a:close/>
                <a:moveTo>
                  <a:pt x="6615" y="2025"/>
                </a:moveTo>
                <a:cubicBezTo>
                  <a:pt x="6615" y="1620"/>
                  <a:pt x="7020" y="1215"/>
                  <a:pt x="7425" y="1215"/>
                </a:cubicBezTo>
                <a:cubicBezTo>
                  <a:pt x="14175" y="1215"/>
                  <a:pt x="14175" y="1215"/>
                  <a:pt x="14175" y="1215"/>
                </a:cubicBezTo>
                <a:cubicBezTo>
                  <a:pt x="14580" y="1215"/>
                  <a:pt x="14985" y="1620"/>
                  <a:pt x="14985" y="2025"/>
                </a:cubicBezTo>
                <a:cubicBezTo>
                  <a:pt x="14985" y="6885"/>
                  <a:pt x="14985" y="6885"/>
                  <a:pt x="14985" y="6885"/>
                </a:cubicBezTo>
                <a:cubicBezTo>
                  <a:pt x="6615" y="6885"/>
                  <a:pt x="6615" y="6885"/>
                  <a:pt x="6615" y="6885"/>
                </a:cubicBezTo>
                <a:lnTo>
                  <a:pt x="6615" y="2025"/>
                </a:lnTo>
                <a:close/>
                <a:moveTo>
                  <a:pt x="3915" y="4725"/>
                </a:moveTo>
                <a:cubicBezTo>
                  <a:pt x="3915" y="4320"/>
                  <a:pt x="4320" y="3915"/>
                  <a:pt x="4725" y="3915"/>
                </a:cubicBezTo>
                <a:cubicBezTo>
                  <a:pt x="5400" y="3915"/>
                  <a:pt x="5400" y="3915"/>
                  <a:pt x="5400" y="3915"/>
                </a:cubicBezTo>
                <a:cubicBezTo>
                  <a:pt x="5400" y="6885"/>
                  <a:pt x="5400" y="6885"/>
                  <a:pt x="5400" y="6885"/>
                </a:cubicBezTo>
                <a:cubicBezTo>
                  <a:pt x="3915" y="6885"/>
                  <a:pt x="3915" y="6885"/>
                  <a:pt x="3915" y="6885"/>
                </a:cubicBezTo>
                <a:lnTo>
                  <a:pt x="3915" y="4725"/>
                </a:lnTo>
                <a:close/>
                <a:moveTo>
                  <a:pt x="14985" y="19575"/>
                </a:moveTo>
                <a:cubicBezTo>
                  <a:pt x="14985" y="19980"/>
                  <a:pt x="14580" y="20385"/>
                  <a:pt x="14175" y="20385"/>
                </a:cubicBezTo>
                <a:cubicBezTo>
                  <a:pt x="7425" y="20385"/>
                  <a:pt x="7425" y="20385"/>
                  <a:pt x="7425" y="20385"/>
                </a:cubicBezTo>
                <a:cubicBezTo>
                  <a:pt x="7020" y="20385"/>
                  <a:pt x="6615" y="19980"/>
                  <a:pt x="6615" y="19575"/>
                </a:cubicBezTo>
                <a:cubicBezTo>
                  <a:pt x="6615" y="16200"/>
                  <a:pt x="6615" y="16200"/>
                  <a:pt x="6615" y="16200"/>
                </a:cubicBezTo>
                <a:cubicBezTo>
                  <a:pt x="14985" y="16200"/>
                  <a:pt x="14985" y="16200"/>
                  <a:pt x="14985" y="16200"/>
                </a:cubicBezTo>
                <a:lnTo>
                  <a:pt x="14985" y="19575"/>
                </a:lnTo>
                <a:close/>
                <a:moveTo>
                  <a:pt x="17685" y="16335"/>
                </a:moveTo>
                <a:cubicBezTo>
                  <a:pt x="16200" y="16335"/>
                  <a:pt x="16200" y="16335"/>
                  <a:pt x="16200" y="16335"/>
                </a:cubicBezTo>
                <a:cubicBezTo>
                  <a:pt x="16200" y="15525"/>
                  <a:pt x="16200" y="15525"/>
                  <a:pt x="16200" y="15525"/>
                </a:cubicBezTo>
                <a:cubicBezTo>
                  <a:pt x="16200" y="15255"/>
                  <a:pt x="15930" y="14985"/>
                  <a:pt x="15525" y="14985"/>
                </a:cubicBezTo>
                <a:cubicBezTo>
                  <a:pt x="6075" y="14985"/>
                  <a:pt x="6075" y="14985"/>
                  <a:pt x="6075" y="14985"/>
                </a:cubicBezTo>
                <a:cubicBezTo>
                  <a:pt x="5670" y="14985"/>
                  <a:pt x="5400" y="15255"/>
                  <a:pt x="5400" y="15525"/>
                </a:cubicBezTo>
                <a:cubicBezTo>
                  <a:pt x="5400" y="16335"/>
                  <a:pt x="5400" y="16335"/>
                  <a:pt x="5400" y="16335"/>
                </a:cubicBezTo>
                <a:cubicBezTo>
                  <a:pt x="3915" y="16335"/>
                  <a:pt x="3915" y="16335"/>
                  <a:pt x="3915" y="16335"/>
                </a:cubicBezTo>
                <a:cubicBezTo>
                  <a:pt x="3915" y="14175"/>
                  <a:pt x="3915" y="14175"/>
                  <a:pt x="3915" y="14175"/>
                </a:cubicBezTo>
                <a:cubicBezTo>
                  <a:pt x="3915" y="13770"/>
                  <a:pt x="4320" y="13500"/>
                  <a:pt x="4725" y="13500"/>
                </a:cubicBezTo>
                <a:cubicBezTo>
                  <a:pt x="16875" y="13500"/>
                  <a:pt x="16875" y="13500"/>
                  <a:pt x="16875" y="13500"/>
                </a:cubicBezTo>
                <a:cubicBezTo>
                  <a:pt x="17280" y="13500"/>
                  <a:pt x="17685" y="13770"/>
                  <a:pt x="17685" y="14175"/>
                </a:cubicBezTo>
                <a:lnTo>
                  <a:pt x="17685" y="16335"/>
                </a:lnTo>
                <a:close/>
                <a:moveTo>
                  <a:pt x="20385" y="15525"/>
                </a:moveTo>
                <a:cubicBezTo>
                  <a:pt x="20385" y="15930"/>
                  <a:pt x="19980" y="16335"/>
                  <a:pt x="19575" y="16335"/>
                </a:cubicBezTo>
                <a:cubicBezTo>
                  <a:pt x="18900" y="16335"/>
                  <a:pt x="18900" y="16335"/>
                  <a:pt x="18900" y="16335"/>
                </a:cubicBezTo>
                <a:cubicBezTo>
                  <a:pt x="18900" y="14175"/>
                  <a:pt x="18900" y="14175"/>
                  <a:pt x="18900" y="14175"/>
                </a:cubicBezTo>
                <a:cubicBezTo>
                  <a:pt x="18900" y="13095"/>
                  <a:pt x="17955" y="12285"/>
                  <a:pt x="16875" y="12285"/>
                </a:cubicBezTo>
                <a:cubicBezTo>
                  <a:pt x="4725" y="12285"/>
                  <a:pt x="4725" y="12285"/>
                  <a:pt x="4725" y="12285"/>
                </a:cubicBezTo>
                <a:cubicBezTo>
                  <a:pt x="3645" y="12285"/>
                  <a:pt x="2700" y="13095"/>
                  <a:pt x="2700" y="14175"/>
                </a:cubicBezTo>
                <a:cubicBezTo>
                  <a:pt x="2700" y="16335"/>
                  <a:pt x="2700" y="16335"/>
                  <a:pt x="2700" y="16335"/>
                </a:cubicBezTo>
                <a:cubicBezTo>
                  <a:pt x="2025" y="16335"/>
                  <a:pt x="2025" y="16335"/>
                  <a:pt x="2025" y="16335"/>
                </a:cubicBezTo>
                <a:cubicBezTo>
                  <a:pt x="1620" y="16335"/>
                  <a:pt x="1215" y="15930"/>
                  <a:pt x="1215" y="15525"/>
                </a:cubicBezTo>
                <a:cubicBezTo>
                  <a:pt x="1215" y="8775"/>
                  <a:pt x="1215" y="8775"/>
                  <a:pt x="1215" y="8775"/>
                </a:cubicBezTo>
                <a:cubicBezTo>
                  <a:pt x="1215" y="8370"/>
                  <a:pt x="1620" y="8100"/>
                  <a:pt x="2025" y="8100"/>
                </a:cubicBezTo>
                <a:cubicBezTo>
                  <a:pt x="19575" y="8100"/>
                  <a:pt x="19575" y="8100"/>
                  <a:pt x="19575" y="8100"/>
                </a:cubicBezTo>
                <a:cubicBezTo>
                  <a:pt x="19980" y="8100"/>
                  <a:pt x="20385" y="8370"/>
                  <a:pt x="20385" y="8775"/>
                </a:cubicBezTo>
                <a:lnTo>
                  <a:pt x="20385" y="15525"/>
                </a:lnTo>
                <a:close/>
                <a:moveTo>
                  <a:pt x="12825" y="17685"/>
                </a:moveTo>
                <a:cubicBezTo>
                  <a:pt x="8775" y="17685"/>
                  <a:pt x="8775" y="17685"/>
                  <a:pt x="8775" y="17685"/>
                </a:cubicBezTo>
                <a:cubicBezTo>
                  <a:pt x="8370" y="17685"/>
                  <a:pt x="8100" y="17955"/>
                  <a:pt x="8100" y="18225"/>
                </a:cubicBezTo>
                <a:cubicBezTo>
                  <a:pt x="8100" y="18630"/>
                  <a:pt x="8370" y="18900"/>
                  <a:pt x="8775" y="18900"/>
                </a:cubicBezTo>
                <a:cubicBezTo>
                  <a:pt x="12825" y="18900"/>
                  <a:pt x="12825" y="18900"/>
                  <a:pt x="12825" y="18900"/>
                </a:cubicBezTo>
                <a:cubicBezTo>
                  <a:pt x="13230" y="18900"/>
                  <a:pt x="13500" y="18630"/>
                  <a:pt x="13500" y="18225"/>
                </a:cubicBezTo>
                <a:cubicBezTo>
                  <a:pt x="13500" y="17955"/>
                  <a:pt x="13230" y="17685"/>
                  <a:pt x="12825" y="17685"/>
                </a:cubicBezTo>
                <a:close/>
                <a:moveTo>
                  <a:pt x="15525" y="9450"/>
                </a:moveTo>
                <a:cubicBezTo>
                  <a:pt x="15930" y="9450"/>
                  <a:pt x="16200" y="9855"/>
                  <a:pt x="16200" y="10125"/>
                </a:cubicBezTo>
                <a:cubicBezTo>
                  <a:pt x="16200" y="10530"/>
                  <a:pt x="15930" y="10800"/>
                  <a:pt x="15525" y="10800"/>
                </a:cubicBezTo>
                <a:cubicBezTo>
                  <a:pt x="15255" y="10800"/>
                  <a:pt x="14850" y="10530"/>
                  <a:pt x="14850" y="10125"/>
                </a:cubicBezTo>
                <a:cubicBezTo>
                  <a:pt x="14850" y="9855"/>
                  <a:pt x="15255" y="9450"/>
                  <a:pt x="15525" y="9450"/>
                </a:cubicBezTo>
                <a:close/>
                <a:moveTo>
                  <a:pt x="18225" y="9450"/>
                </a:moveTo>
                <a:cubicBezTo>
                  <a:pt x="18630" y="9450"/>
                  <a:pt x="18900" y="9855"/>
                  <a:pt x="18900" y="10125"/>
                </a:cubicBezTo>
                <a:cubicBezTo>
                  <a:pt x="18900" y="10530"/>
                  <a:pt x="18630" y="10800"/>
                  <a:pt x="18225" y="10800"/>
                </a:cubicBezTo>
                <a:cubicBezTo>
                  <a:pt x="17955" y="10800"/>
                  <a:pt x="17550" y="10530"/>
                  <a:pt x="17550" y="10125"/>
                </a:cubicBezTo>
                <a:cubicBezTo>
                  <a:pt x="17550" y="9855"/>
                  <a:pt x="17955" y="9450"/>
                  <a:pt x="18225" y="94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20" name="Freeform 53"/>
          <p:cNvSpPr/>
          <p:nvPr/>
        </p:nvSpPr>
        <p:spPr>
          <a:xfrm>
            <a:off x="15430500" y="2047875"/>
            <a:ext cx="1079500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525" y="10125"/>
                </a:moveTo>
                <a:cubicBezTo>
                  <a:pt x="12690" y="10125"/>
                  <a:pt x="12690" y="10125"/>
                  <a:pt x="12690" y="10125"/>
                </a:cubicBezTo>
                <a:cubicBezTo>
                  <a:pt x="12420" y="9585"/>
                  <a:pt x="12015" y="9180"/>
                  <a:pt x="11475" y="8910"/>
                </a:cubicBezTo>
                <a:cubicBezTo>
                  <a:pt x="11475" y="4725"/>
                  <a:pt x="11475" y="4725"/>
                  <a:pt x="11475" y="4725"/>
                </a:cubicBezTo>
                <a:cubicBezTo>
                  <a:pt x="11475" y="4320"/>
                  <a:pt x="11205" y="4050"/>
                  <a:pt x="10800" y="4050"/>
                </a:cubicBezTo>
                <a:cubicBezTo>
                  <a:pt x="10395" y="4050"/>
                  <a:pt x="10125" y="4320"/>
                  <a:pt x="10125" y="4725"/>
                </a:cubicBezTo>
                <a:cubicBezTo>
                  <a:pt x="10125" y="8910"/>
                  <a:pt x="10125" y="8910"/>
                  <a:pt x="10125" y="8910"/>
                </a:cubicBezTo>
                <a:cubicBezTo>
                  <a:pt x="9450" y="9180"/>
                  <a:pt x="8775" y="9990"/>
                  <a:pt x="8775" y="10800"/>
                </a:cubicBezTo>
                <a:cubicBezTo>
                  <a:pt x="8775" y="11880"/>
                  <a:pt x="9720" y="12825"/>
                  <a:pt x="10800" y="12825"/>
                </a:cubicBezTo>
                <a:cubicBezTo>
                  <a:pt x="11610" y="12825"/>
                  <a:pt x="12420" y="12150"/>
                  <a:pt x="12690" y="11475"/>
                </a:cubicBezTo>
                <a:cubicBezTo>
                  <a:pt x="15525" y="11475"/>
                  <a:pt x="15525" y="11475"/>
                  <a:pt x="15525" y="11475"/>
                </a:cubicBezTo>
                <a:cubicBezTo>
                  <a:pt x="15930" y="11475"/>
                  <a:pt x="16200" y="11205"/>
                  <a:pt x="16200" y="10800"/>
                </a:cubicBezTo>
                <a:cubicBezTo>
                  <a:pt x="16200" y="10395"/>
                  <a:pt x="15930" y="10125"/>
                  <a:pt x="15525" y="10125"/>
                </a:cubicBezTo>
                <a:close/>
                <a:moveTo>
                  <a:pt x="10800" y="11475"/>
                </a:moveTo>
                <a:cubicBezTo>
                  <a:pt x="10395" y="11475"/>
                  <a:pt x="10125" y="11205"/>
                  <a:pt x="10125" y="10800"/>
                </a:cubicBezTo>
                <a:cubicBezTo>
                  <a:pt x="10125" y="10395"/>
                  <a:pt x="10395" y="10125"/>
                  <a:pt x="10800" y="10125"/>
                </a:cubicBezTo>
                <a:cubicBezTo>
                  <a:pt x="11205" y="10125"/>
                  <a:pt x="11475" y="10395"/>
                  <a:pt x="11475" y="10800"/>
                </a:cubicBezTo>
                <a:cubicBezTo>
                  <a:pt x="11475" y="11205"/>
                  <a:pt x="11205" y="11475"/>
                  <a:pt x="10800" y="11475"/>
                </a:cubicBezTo>
                <a:close/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7955" y="17145"/>
                </a:moveTo>
                <a:cubicBezTo>
                  <a:pt x="17415" y="16605"/>
                  <a:pt x="17415" y="16605"/>
                  <a:pt x="17415" y="16605"/>
                </a:cubicBezTo>
                <a:cubicBezTo>
                  <a:pt x="17145" y="16335"/>
                  <a:pt x="16740" y="16335"/>
                  <a:pt x="16605" y="16605"/>
                </a:cubicBezTo>
                <a:cubicBezTo>
                  <a:pt x="16335" y="16740"/>
                  <a:pt x="16335" y="17145"/>
                  <a:pt x="16605" y="17415"/>
                </a:cubicBezTo>
                <a:cubicBezTo>
                  <a:pt x="17145" y="17955"/>
                  <a:pt x="17145" y="17955"/>
                  <a:pt x="17145" y="17955"/>
                </a:cubicBezTo>
                <a:cubicBezTo>
                  <a:pt x="15525" y="19305"/>
                  <a:pt x="13500" y="20115"/>
                  <a:pt x="11475" y="20250"/>
                </a:cubicBezTo>
                <a:cubicBezTo>
                  <a:pt x="11475" y="19575"/>
                  <a:pt x="11475" y="19575"/>
                  <a:pt x="11475" y="19575"/>
                </a:cubicBezTo>
                <a:cubicBezTo>
                  <a:pt x="11475" y="19170"/>
                  <a:pt x="11205" y="18900"/>
                  <a:pt x="10800" y="18900"/>
                </a:cubicBezTo>
                <a:cubicBezTo>
                  <a:pt x="10395" y="18900"/>
                  <a:pt x="10125" y="19170"/>
                  <a:pt x="10125" y="19575"/>
                </a:cubicBezTo>
                <a:cubicBezTo>
                  <a:pt x="10125" y="20250"/>
                  <a:pt x="10125" y="20250"/>
                  <a:pt x="10125" y="20250"/>
                </a:cubicBezTo>
                <a:cubicBezTo>
                  <a:pt x="8100" y="20115"/>
                  <a:pt x="6075" y="19305"/>
                  <a:pt x="4455" y="17955"/>
                </a:cubicBezTo>
                <a:cubicBezTo>
                  <a:pt x="4995" y="17415"/>
                  <a:pt x="4995" y="17415"/>
                  <a:pt x="4995" y="17415"/>
                </a:cubicBezTo>
                <a:cubicBezTo>
                  <a:pt x="5265" y="17145"/>
                  <a:pt x="5265" y="16740"/>
                  <a:pt x="4995" y="16605"/>
                </a:cubicBezTo>
                <a:cubicBezTo>
                  <a:pt x="4860" y="16335"/>
                  <a:pt x="4455" y="16335"/>
                  <a:pt x="4185" y="16605"/>
                </a:cubicBezTo>
                <a:cubicBezTo>
                  <a:pt x="3645" y="17145"/>
                  <a:pt x="3645" y="17145"/>
                  <a:pt x="3645" y="17145"/>
                </a:cubicBezTo>
                <a:cubicBezTo>
                  <a:pt x="2295" y="15525"/>
                  <a:pt x="1485" y="13500"/>
                  <a:pt x="1350" y="11475"/>
                </a:cubicBezTo>
                <a:cubicBezTo>
                  <a:pt x="2025" y="11475"/>
                  <a:pt x="2025" y="11475"/>
                  <a:pt x="2025" y="11475"/>
                </a:cubicBezTo>
                <a:cubicBezTo>
                  <a:pt x="2430" y="11475"/>
                  <a:pt x="2700" y="11205"/>
                  <a:pt x="2700" y="10800"/>
                </a:cubicBezTo>
                <a:cubicBezTo>
                  <a:pt x="2700" y="10395"/>
                  <a:pt x="2430" y="10125"/>
                  <a:pt x="2025" y="10125"/>
                </a:cubicBezTo>
                <a:cubicBezTo>
                  <a:pt x="1350" y="10125"/>
                  <a:pt x="1350" y="10125"/>
                  <a:pt x="1350" y="10125"/>
                </a:cubicBezTo>
                <a:cubicBezTo>
                  <a:pt x="1485" y="8100"/>
                  <a:pt x="2295" y="6075"/>
                  <a:pt x="3645" y="4455"/>
                </a:cubicBezTo>
                <a:cubicBezTo>
                  <a:pt x="4185" y="4995"/>
                  <a:pt x="4185" y="4995"/>
                  <a:pt x="4185" y="4995"/>
                </a:cubicBezTo>
                <a:cubicBezTo>
                  <a:pt x="4320" y="5130"/>
                  <a:pt x="4455" y="5265"/>
                  <a:pt x="4590" y="5265"/>
                </a:cubicBezTo>
                <a:cubicBezTo>
                  <a:pt x="4725" y="5265"/>
                  <a:pt x="4860" y="5130"/>
                  <a:pt x="4995" y="4995"/>
                </a:cubicBezTo>
                <a:cubicBezTo>
                  <a:pt x="5265" y="4860"/>
                  <a:pt x="5265" y="4455"/>
                  <a:pt x="4995" y="4185"/>
                </a:cubicBezTo>
                <a:cubicBezTo>
                  <a:pt x="4455" y="3645"/>
                  <a:pt x="4455" y="3645"/>
                  <a:pt x="4455" y="3645"/>
                </a:cubicBezTo>
                <a:cubicBezTo>
                  <a:pt x="6075" y="2295"/>
                  <a:pt x="8100" y="1485"/>
                  <a:pt x="10125" y="1350"/>
                </a:cubicBezTo>
                <a:cubicBezTo>
                  <a:pt x="10125" y="2025"/>
                  <a:pt x="10125" y="2025"/>
                  <a:pt x="10125" y="2025"/>
                </a:cubicBezTo>
                <a:cubicBezTo>
                  <a:pt x="10125" y="2430"/>
                  <a:pt x="10395" y="2700"/>
                  <a:pt x="10800" y="2700"/>
                </a:cubicBezTo>
                <a:cubicBezTo>
                  <a:pt x="11205" y="2700"/>
                  <a:pt x="11475" y="2430"/>
                  <a:pt x="11475" y="2025"/>
                </a:cubicBezTo>
                <a:cubicBezTo>
                  <a:pt x="11475" y="1350"/>
                  <a:pt x="11475" y="1350"/>
                  <a:pt x="11475" y="1350"/>
                </a:cubicBezTo>
                <a:cubicBezTo>
                  <a:pt x="13500" y="1485"/>
                  <a:pt x="15525" y="2295"/>
                  <a:pt x="17145" y="3645"/>
                </a:cubicBezTo>
                <a:cubicBezTo>
                  <a:pt x="16605" y="4185"/>
                  <a:pt x="16605" y="4185"/>
                  <a:pt x="16605" y="4185"/>
                </a:cubicBezTo>
                <a:cubicBezTo>
                  <a:pt x="16335" y="4455"/>
                  <a:pt x="16335" y="4860"/>
                  <a:pt x="16605" y="4995"/>
                </a:cubicBezTo>
                <a:cubicBezTo>
                  <a:pt x="16740" y="5130"/>
                  <a:pt x="16875" y="5265"/>
                  <a:pt x="17010" y="5265"/>
                </a:cubicBezTo>
                <a:cubicBezTo>
                  <a:pt x="17145" y="5265"/>
                  <a:pt x="17280" y="5130"/>
                  <a:pt x="17415" y="4995"/>
                </a:cubicBezTo>
                <a:cubicBezTo>
                  <a:pt x="17955" y="4455"/>
                  <a:pt x="17955" y="4455"/>
                  <a:pt x="17955" y="4455"/>
                </a:cubicBezTo>
                <a:cubicBezTo>
                  <a:pt x="19305" y="6075"/>
                  <a:pt x="20115" y="8100"/>
                  <a:pt x="20250" y="10125"/>
                </a:cubicBezTo>
                <a:cubicBezTo>
                  <a:pt x="19575" y="10125"/>
                  <a:pt x="19575" y="10125"/>
                  <a:pt x="19575" y="10125"/>
                </a:cubicBezTo>
                <a:cubicBezTo>
                  <a:pt x="19170" y="10125"/>
                  <a:pt x="18900" y="10395"/>
                  <a:pt x="18900" y="10800"/>
                </a:cubicBezTo>
                <a:cubicBezTo>
                  <a:pt x="18900" y="11205"/>
                  <a:pt x="19170" y="11475"/>
                  <a:pt x="19575" y="11475"/>
                </a:cubicBezTo>
                <a:cubicBezTo>
                  <a:pt x="20250" y="11475"/>
                  <a:pt x="20250" y="11475"/>
                  <a:pt x="20250" y="11475"/>
                </a:cubicBezTo>
                <a:cubicBezTo>
                  <a:pt x="20115" y="13500"/>
                  <a:pt x="19305" y="15525"/>
                  <a:pt x="17955" y="1714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21" name="Freeform 54"/>
          <p:cNvSpPr/>
          <p:nvPr/>
        </p:nvSpPr>
        <p:spPr>
          <a:xfrm>
            <a:off x="15430500" y="3324226"/>
            <a:ext cx="1079500" cy="946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50" y="0"/>
                </a:moveTo>
                <a:cubicBezTo>
                  <a:pt x="10800" y="0"/>
                  <a:pt x="10800" y="0"/>
                  <a:pt x="10800" y="0"/>
                </a:cubicBezTo>
                <a:cubicBezTo>
                  <a:pt x="10665" y="0"/>
                  <a:pt x="10530" y="0"/>
                  <a:pt x="10395" y="155"/>
                </a:cubicBezTo>
                <a:cubicBezTo>
                  <a:pt x="4590" y="6216"/>
                  <a:pt x="4590" y="6216"/>
                  <a:pt x="4590" y="6216"/>
                </a:cubicBezTo>
                <a:cubicBezTo>
                  <a:pt x="2025" y="6216"/>
                  <a:pt x="2025" y="6216"/>
                  <a:pt x="2025" y="6216"/>
                </a:cubicBezTo>
                <a:cubicBezTo>
                  <a:pt x="945" y="6216"/>
                  <a:pt x="0" y="7304"/>
                  <a:pt x="0" y="8547"/>
                </a:cubicBezTo>
                <a:cubicBezTo>
                  <a:pt x="0" y="13209"/>
                  <a:pt x="0" y="13209"/>
                  <a:pt x="0" y="13209"/>
                </a:cubicBezTo>
                <a:cubicBezTo>
                  <a:pt x="0" y="14452"/>
                  <a:pt x="945" y="15384"/>
                  <a:pt x="2025" y="15384"/>
                </a:cubicBezTo>
                <a:cubicBezTo>
                  <a:pt x="4590" y="15384"/>
                  <a:pt x="4590" y="15384"/>
                  <a:pt x="4590" y="15384"/>
                </a:cubicBezTo>
                <a:cubicBezTo>
                  <a:pt x="10395" y="21445"/>
                  <a:pt x="10395" y="21445"/>
                  <a:pt x="10395" y="21445"/>
                </a:cubicBezTo>
                <a:cubicBezTo>
                  <a:pt x="10530" y="21600"/>
                  <a:pt x="10665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2150" y="21600"/>
                  <a:pt x="12150" y="21600"/>
                  <a:pt x="12150" y="21600"/>
                </a:cubicBezTo>
                <a:cubicBezTo>
                  <a:pt x="13230" y="21600"/>
                  <a:pt x="14175" y="20668"/>
                  <a:pt x="14175" y="19424"/>
                </a:cubicBezTo>
                <a:cubicBezTo>
                  <a:pt x="14175" y="2331"/>
                  <a:pt x="14175" y="2331"/>
                  <a:pt x="14175" y="2331"/>
                </a:cubicBezTo>
                <a:cubicBezTo>
                  <a:pt x="14175" y="1088"/>
                  <a:pt x="13230" y="0"/>
                  <a:pt x="12150" y="0"/>
                </a:cubicBezTo>
                <a:close/>
                <a:moveTo>
                  <a:pt x="4185" y="13986"/>
                </a:moveTo>
                <a:cubicBezTo>
                  <a:pt x="2025" y="13986"/>
                  <a:pt x="2025" y="13986"/>
                  <a:pt x="2025" y="13986"/>
                </a:cubicBezTo>
                <a:cubicBezTo>
                  <a:pt x="1620" y="13986"/>
                  <a:pt x="1215" y="13675"/>
                  <a:pt x="1215" y="13209"/>
                </a:cubicBezTo>
                <a:cubicBezTo>
                  <a:pt x="1215" y="8547"/>
                  <a:pt x="1215" y="8547"/>
                  <a:pt x="1215" y="8547"/>
                </a:cubicBezTo>
                <a:cubicBezTo>
                  <a:pt x="1215" y="8081"/>
                  <a:pt x="1620" y="7614"/>
                  <a:pt x="2025" y="7614"/>
                </a:cubicBezTo>
                <a:cubicBezTo>
                  <a:pt x="4185" y="7614"/>
                  <a:pt x="4185" y="7614"/>
                  <a:pt x="4185" y="7614"/>
                </a:cubicBezTo>
                <a:lnTo>
                  <a:pt x="4185" y="13986"/>
                </a:lnTo>
                <a:close/>
                <a:moveTo>
                  <a:pt x="10260" y="19269"/>
                </a:moveTo>
                <a:cubicBezTo>
                  <a:pt x="5400" y="14452"/>
                  <a:pt x="5400" y="14452"/>
                  <a:pt x="5400" y="14452"/>
                </a:cubicBezTo>
                <a:cubicBezTo>
                  <a:pt x="5400" y="7304"/>
                  <a:pt x="5400" y="7304"/>
                  <a:pt x="5400" y="7304"/>
                </a:cubicBezTo>
                <a:cubicBezTo>
                  <a:pt x="10260" y="2331"/>
                  <a:pt x="10260" y="2331"/>
                  <a:pt x="10260" y="2331"/>
                </a:cubicBezTo>
                <a:lnTo>
                  <a:pt x="10260" y="19269"/>
                </a:lnTo>
                <a:close/>
                <a:moveTo>
                  <a:pt x="12960" y="19424"/>
                </a:moveTo>
                <a:cubicBezTo>
                  <a:pt x="12960" y="19891"/>
                  <a:pt x="12555" y="20201"/>
                  <a:pt x="12150" y="20201"/>
                </a:cubicBezTo>
                <a:cubicBezTo>
                  <a:pt x="11475" y="20201"/>
                  <a:pt x="11475" y="20201"/>
                  <a:pt x="11475" y="20201"/>
                </a:cubicBezTo>
                <a:cubicBezTo>
                  <a:pt x="11475" y="1399"/>
                  <a:pt x="11475" y="1399"/>
                  <a:pt x="11475" y="1399"/>
                </a:cubicBezTo>
                <a:cubicBezTo>
                  <a:pt x="12150" y="1399"/>
                  <a:pt x="12150" y="1399"/>
                  <a:pt x="12150" y="1399"/>
                </a:cubicBezTo>
                <a:cubicBezTo>
                  <a:pt x="12555" y="1399"/>
                  <a:pt x="12960" y="1865"/>
                  <a:pt x="12960" y="2331"/>
                </a:cubicBezTo>
                <a:lnTo>
                  <a:pt x="12960" y="19424"/>
                </a:lnTo>
                <a:close/>
                <a:moveTo>
                  <a:pt x="18495" y="2020"/>
                </a:moveTo>
                <a:cubicBezTo>
                  <a:pt x="18225" y="1865"/>
                  <a:pt x="17820" y="1865"/>
                  <a:pt x="17550" y="2020"/>
                </a:cubicBezTo>
                <a:cubicBezTo>
                  <a:pt x="17280" y="2331"/>
                  <a:pt x="17280" y="2797"/>
                  <a:pt x="17550" y="3108"/>
                </a:cubicBezTo>
                <a:cubicBezTo>
                  <a:pt x="19305" y="5128"/>
                  <a:pt x="20385" y="7925"/>
                  <a:pt x="20385" y="10878"/>
                </a:cubicBezTo>
                <a:cubicBezTo>
                  <a:pt x="20385" y="13675"/>
                  <a:pt x="19305" y="16472"/>
                  <a:pt x="17550" y="18492"/>
                </a:cubicBezTo>
                <a:cubicBezTo>
                  <a:pt x="17280" y="18803"/>
                  <a:pt x="17280" y="19269"/>
                  <a:pt x="17550" y="19580"/>
                </a:cubicBezTo>
                <a:cubicBezTo>
                  <a:pt x="17685" y="19735"/>
                  <a:pt x="17820" y="19735"/>
                  <a:pt x="17955" y="19735"/>
                </a:cubicBezTo>
                <a:cubicBezTo>
                  <a:pt x="18225" y="19735"/>
                  <a:pt x="18360" y="19735"/>
                  <a:pt x="18495" y="19580"/>
                </a:cubicBezTo>
                <a:cubicBezTo>
                  <a:pt x="20520" y="17249"/>
                  <a:pt x="21600" y="14141"/>
                  <a:pt x="21600" y="10878"/>
                </a:cubicBezTo>
                <a:cubicBezTo>
                  <a:pt x="21600" y="7459"/>
                  <a:pt x="20520" y="4351"/>
                  <a:pt x="18495" y="2020"/>
                </a:cubicBezTo>
                <a:close/>
                <a:moveTo>
                  <a:pt x="16470" y="4351"/>
                </a:moveTo>
                <a:cubicBezTo>
                  <a:pt x="16335" y="4040"/>
                  <a:pt x="15930" y="4040"/>
                  <a:pt x="15660" y="4351"/>
                </a:cubicBezTo>
                <a:cubicBezTo>
                  <a:pt x="15390" y="4506"/>
                  <a:pt x="15390" y="4973"/>
                  <a:pt x="15660" y="5283"/>
                </a:cubicBezTo>
                <a:cubicBezTo>
                  <a:pt x="16875" y="6837"/>
                  <a:pt x="17685" y="8702"/>
                  <a:pt x="17685" y="10878"/>
                </a:cubicBezTo>
                <a:cubicBezTo>
                  <a:pt x="17685" y="12898"/>
                  <a:pt x="16875" y="14918"/>
                  <a:pt x="15660" y="16317"/>
                </a:cubicBezTo>
                <a:cubicBezTo>
                  <a:pt x="15390" y="16627"/>
                  <a:pt x="15390" y="17094"/>
                  <a:pt x="15660" y="17404"/>
                </a:cubicBezTo>
                <a:cubicBezTo>
                  <a:pt x="15795" y="17560"/>
                  <a:pt x="15930" y="17560"/>
                  <a:pt x="16065" y="17560"/>
                </a:cubicBezTo>
                <a:cubicBezTo>
                  <a:pt x="16200" y="17560"/>
                  <a:pt x="16470" y="17560"/>
                  <a:pt x="16470" y="17404"/>
                </a:cubicBezTo>
                <a:cubicBezTo>
                  <a:pt x="18090" y="15695"/>
                  <a:pt x="18900" y="13364"/>
                  <a:pt x="18900" y="10878"/>
                </a:cubicBezTo>
                <a:cubicBezTo>
                  <a:pt x="18900" y="8391"/>
                  <a:pt x="18090" y="6060"/>
                  <a:pt x="16470" y="435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22" name="Freeform 55"/>
          <p:cNvSpPr/>
          <p:nvPr/>
        </p:nvSpPr>
        <p:spPr>
          <a:xfrm>
            <a:off x="15430500" y="4495800"/>
            <a:ext cx="1079500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8225" y="4860"/>
                </a:moveTo>
                <a:cubicBezTo>
                  <a:pt x="19305" y="6210"/>
                  <a:pt x="20115" y="7830"/>
                  <a:pt x="20250" y="9720"/>
                </a:cubicBezTo>
                <a:cubicBezTo>
                  <a:pt x="18360" y="9045"/>
                  <a:pt x="18360" y="9045"/>
                  <a:pt x="18360" y="9045"/>
                </a:cubicBezTo>
                <a:cubicBezTo>
                  <a:pt x="18225" y="9045"/>
                  <a:pt x="17955" y="8775"/>
                  <a:pt x="17955" y="8640"/>
                </a:cubicBezTo>
                <a:cubicBezTo>
                  <a:pt x="17145" y="6210"/>
                  <a:pt x="17145" y="6210"/>
                  <a:pt x="17145" y="6210"/>
                </a:cubicBezTo>
                <a:cubicBezTo>
                  <a:pt x="17010" y="5805"/>
                  <a:pt x="17145" y="5535"/>
                  <a:pt x="17415" y="5400"/>
                </a:cubicBezTo>
                <a:lnTo>
                  <a:pt x="18225" y="4860"/>
                </a:lnTo>
                <a:close/>
                <a:moveTo>
                  <a:pt x="6210" y="6480"/>
                </a:moveTo>
                <a:cubicBezTo>
                  <a:pt x="6885" y="2160"/>
                  <a:pt x="6885" y="2160"/>
                  <a:pt x="6885" y="2160"/>
                </a:cubicBezTo>
                <a:cubicBezTo>
                  <a:pt x="8100" y="1485"/>
                  <a:pt x="9450" y="1215"/>
                  <a:pt x="10800" y="1215"/>
                </a:cubicBezTo>
                <a:cubicBezTo>
                  <a:pt x="11880" y="1215"/>
                  <a:pt x="12960" y="1485"/>
                  <a:pt x="13905" y="1755"/>
                </a:cubicBezTo>
                <a:cubicBezTo>
                  <a:pt x="13095" y="4590"/>
                  <a:pt x="13095" y="4590"/>
                  <a:pt x="13095" y="4590"/>
                </a:cubicBezTo>
                <a:cubicBezTo>
                  <a:pt x="12960" y="4860"/>
                  <a:pt x="12825" y="4995"/>
                  <a:pt x="12690" y="5130"/>
                </a:cubicBezTo>
                <a:cubicBezTo>
                  <a:pt x="11070" y="5940"/>
                  <a:pt x="11070" y="5940"/>
                  <a:pt x="11070" y="5940"/>
                </a:cubicBezTo>
                <a:cubicBezTo>
                  <a:pt x="10530" y="6210"/>
                  <a:pt x="10125" y="6615"/>
                  <a:pt x="9990" y="7020"/>
                </a:cubicBezTo>
                <a:cubicBezTo>
                  <a:pt x="9990" y="7155"/>
                  <a:pt x="9990" y="7290"/>
                  <a:pt x="9990" y="7290"/>
                </a:cubicBezTo>
                <a:cubicBezTo>
                  <a:pt x="10125" y="8775"/>
                  <a:pt x="10125" y="8775"/>
                  <a:pt x="10125" y="8775"/>
                </a:cubicBezTo>
                <a:cubicBezTo>
                  <a:pt x="7965" y="8505"/>
                  <a:pt x="7965" y="8505"/>
                  <a:pt x="7965" y="8505"/>
                </a:cubicBezTo>
                <a:cubicBezTo>
                  <a:pt x="7425" y="8505"/>
                  <a:pt x="7020" y="8235"/>
                  <a:pt x="6615" y="7830"/>
                </a:cubicBezTo>
                <a:cubicBezTo>
                  <a:pt x="6345" y="7425"/>
                  <a:pt x="6210" y="7020"/>
                  <a:pt x="6210" y="6480"/>
                </a:cubicBezTo>
                <a:close/>
                <a:moveTo>
                  <a:pt x="5940" y="19035"/>
                </a:moveTo>
                <a:cubicBezTo>
                  <a:pt x="5265" y="18630"/>
                  <a:pt x="4590" y="18090"/>
                  <a:pt x="4050" y="17550"/>
                </a:cubicBezTo>
                <a:cubicBezTo>
                  <a:pt x="2565" y="16065"/>
                  <a:pt x="1620" y="14040"/>
                  <a:pt x="1350" y="11880"/>
                </a:cubicBezTo>
                <a:cubicBezTo>
                  <a:pt x="3105" y="11610"/>
                  <a:pt x="3105" y="11610"/>
                  <a:pt x="3105" y="11610"/>
                </a:cubicBezTo>
                <a:cubicBezTo>
                  <a:pt x="3510" y="11475"/>
                  <a:pt x="3780" y="11745"/>
                  <a:pt x="3915" y="12015"/>
                </a:cubicBezTo>
                <a:cubicBezTo>
                  <a:pt x="4590" y="13230"/>
                  <a:pt x="5400" y="14445"/>
                  <a:pt x="6345" y="15390"/>
                </a:cubicBezTo>
                <a:cubicBezTo>
                  <a:pt x="7020" y="15930"/>
                  <a:pt x="7020" y="15930"/>
                  <a:pt x="7020" y="15930"/>
                </a:cubicBezTo>
                <a:cubicBezTo>
                  <a:pt x="7155" y="16200"/>
                  <a:pt x="7290" y="16470"/>
                  <a:pt x="7155" y="16740"/>
                </a:cubicBezTo>
                <a:lnTo>
                  <a:pt x="5940" y="19035"/>
                </a:lnTo>
                <a:close/>
                <a:moveTo>
                  <a:pt x="11205" y="17010"/>
                </a:moveTo>
                <a:cubicBezTo>
                  <a:pt x="10260" y="20385"/>
                  <a:pt x="10260" y="20385"/>
                  <a:pt x="10260" y="20385"/>
                </a:cubicBezTo>
                <a:cubicBezTo>
                  <a:pt x="9180" y="20250"/>
                  <a:pt x="8100" y="19980"/>
                  <a:pt x="7155" y="19575"/>
                </a:cubicBezTo>
                <a:cubicBezTo>
                  <a:pt x="8235" y="17415"/>
                  <a:pt x="8235" y="17415"/>
                  <a:pt x="8235" y="17415"/>
                </a:cubicBezTo>
                <a:cubicBezTo>
                  <a:pt x="8640" y="16605"/>
                  <a:pt x="8505" y="15660"/>
                  <a:pt x="7830" y="15120"/>
                </a:cubicBezTo>
                <a:cubicBezTo>
                  <a:pt x="7290" y="14445"/>
                  <a:pt x="7290" y="14445"/>
                  <a:pt x="7290" y="14445"/>
                </a:cubicBezTo>
                <a:cubicBezTo>
                  <a:pt x="6345" y="13635"/>
                  <a:pt x="5670" y="12555"/>
                  <a:pt x="4995" y="11475"/>
                </a:cubicBezTo>
                <a:cubicBezTo>
                  <a:pt x="4725" y="10665"/>
                  <a:pt x="3780" y="10260"/>
                  <a:pt x="2970" y="10395"/>
                </a:cubicBezTo>
                <a:cubicBezTo>
                  <a:pt x="1215" y="10665"/>
                  <a:pt x="1215" y="10665"/>
                  <a:pt x="1215" y="10665"/>
                </a:cubicBezTo>
                <a:cubicBezTo>
                  <a:pt x="1350" y="8100"/>
                  <a:pt x="2295" y="5805"/>
                  <a:pt x="4050" y="4050"/>
                </a:cubicBezTo>
                <a:cubicBezTo>
                  <a:pt x="4455" y="3645"/>
                  <a:pt x="4995" y="3240"/>
                  <a:pt x="5535" y="2835"/>
                </a:cubicBezTo>
                <a:cubicBezTo>
                  <a:pt x="4995" y="6345"/>
                  <a:pt x="4995" y="6345"/>
                  <a:pt x="4995" y="6345"/>
                </a:cubicBezTo>
                <a:cubicBezTo>
                  <a:pt x="4995" y="6345"/>
                  <a:pt x="4995" y="6345"/>
                  <a:pt x="4995" y="6345"/>
                </a:cubicBezTo>
                <a:cubicBezTo>
                  <a:pt x="4860" y="7155"/>
                  <a:pt x="5130" y="7965"/>
                  <a:pt x="5670" y="8505"/>
                </a:cubicBezTo>
                <a:cubicBezTo>
                  <a:pt x="6210" y="9315"/>
                  <a:pt x="7020" y="9720"/>
                  <a:pt x="7830" y="9855"/>
                </a:cubicBezTo>
                <a:cubicBezTo>
                  <a:pt x="10665" y="10125"/>
                  <a:pt x="10665" y="10125"/>
                  <a:pt x="10665" y="10125"/>
                </a:cubicBezTo>
                <a:cubicBezTo>
                  <a:pt x="12420" y="10935"/>
                  <a:pt x="12420" y="10935"/>
                  <a:pt x="12420" y="10935"/>
                </a:cubicBezTo>
                <a:cubicBezTo>
                  <a:pt x="11070" y="12420"/>
                  <a:pt x="11070" y="12420"/>
                  <a:pt x="11070" y="12420"/>
                </a:cubicBezTo>
                <a:cubicBezTo>
                  <a:pt x="10395" y="12960"/>
                  <a:pt x="10260" y="13905"/>
                  <a:pt x="10665" y="14715"/>
                </a:cubicBezTo>
                <a:cubicBezTo>
                  <a:pt x="11070" y="15525"/>
                  <a:pt x="11070" y="15525"/>
                  <a:pt x="11070" y="15525"/>
                </a:cubicBezTo>
                <a:cubicBezTo>
                  <a:pt x="11340" y="16065"/>
                  <a:pt x="11340" y="16605"/>
                  <a:pt x="11205" y="17010"/>
                </a:cubicBezTo>
                <a:close/>
                <a:moveTo>
                  <a:pt x="12285" y="14985"/>
                </a:moveTo>
                <a:cubicBezTo>
                  <a:pt x="11745" y="14040"/>
                  <a:pt x="11745" y="14040"/>
                  <a:pt x="11745" y="14040"/>
                </a:cubicBezTo>
                <a:cubicBezTo>
                  <a:pt x="11610" y="13770"/>
                  <a:pt x="11745" y="13500"/>
                  <a:pt x="11880" y="13230"/>
                </a:cubicBezTo>
                <a:cubicBezTo>
                  <a:pt x="13635" y="11475"/>
                  <a:pt x="13635" y="11475"/>
                  <a:pt x="13635" y="11475"/>
                </a:cubicBezTo>
                <a:cubicBezTo>
                  <a:pt x="16065" y="12285"/>
                  <a:pt x="16065" y="12285"/>
                  <a:pt x="16065" y="12285"/>
                </a:cubicBezTo>
                <a:cubicBezTo>
                  <a:pt x="16200" y="12420"/>
                  <a:pt x="16335" y="12555"/>
                  <a:pt x="16470" y="12690"/>
                </a:cubicBezTo>
                <a:cubicBezTo>
                  <a:pt x="16605" y="12825"/>
                  <a:pt x="16605" y="13095"/>
                  <a:pt x="16470" y="13230"/>
                </a:cubicBezTo>
                <a:cubicBezTo>
                  <a:pt x="15795" y="15255"/>
                  <a:pt x="15795" y="15255"/>
                  <a:pt x="15795" y="15255"/>
                </a:cubicBezTo>
                <a:cubicBezTo>
                  <a:pt x="15660" y="15660"/>
                  <a:pt x="15525" y="15930"/>
                  <a:pt x="15255" y="16200"/>
                </a:cubicBezTo>
                <a:cubicBezTo>
                  <a:pt x="12015" y="19035"/>
                  <a:pt x="12015" y="19035"/>
                  <a:pt x="12015" y="19035"/>
                </a:cubicBezTo>
                <a:cubicBezTo>
                  <a:pt x="12420" y="17415"/>
                  <a:pt x="12420" y="17415"/>
                  <a:pt x="12420" y="17415"/>
                </a:cubicBezTo>
                <a:cubicBezTo>
                  <a:pt x="12690" y="16605"/>
                  <a:pt x="12555" y="15660"/>
                  <a:pt x="12285" y="14985"/>
                </a:cubicBezTo>
                <a:close/>
                <a:moveTo>
                  <a:pt x="17550" y="17550"/>
                </a:moveTo>
                <a:cubicBezTo>
                  <a:pt x="16200" y="18900"/>
                  <a:pt x="14445" y="19845"/>
                  <a:pt x="12690" y="20115"/>
                </a:cubicBezTo>
                <a:cubicBezTo>
                  <a:pt x="16065" y="17145"/>
                  <a:pt x="16065" y="17145"/>
                  <a:pt x="16065" y="17145"/>
                </a:cubicBezTo>
                <a:cubicBezTo>
                  <a:pt x="16470" y="16740"/>
                  <a:pt x="16875" y="16200"/>
                  <a:pt x="17010" y="15660"/>
                </a:cubicBezTo>
                <a:cubicBezTo>
                  <a:pt x="17685" y="13635"/>
                  <a:pt x="17685" y="13635"/>
                  <a:pt x="17685" y="13635"/>
                </a:cubicBezTo>
                <a:cubicBezTo>
                  <a:pt x="17955" y="13095"/>
                  <a:pt x="17820" y="12555"/>
                  <a:pt x="17550" y="12150"/>
                </a:cubicBezTo>
                <a:cubicBezTo>
                  <a:pt x="17415" y="11610"/>
                  <a:pt x="17010" y="11340"/>
                  <a:pt x="16470" y="11070"/>
                </a:cubicBezTo>
                <a:cubicBezTo>
                  <a:pt x="13770" y="10260"/>
                  <a:pt x="13770" y="10260"/>
                  <a:pt x="13770" y="10260"/>
                </a:cubicBezTo>
                <a:cubicBezTo>
                  <a:pt x="11340" y="9045"/>
                  <a:pt x="11340" y="9045"/>
                  <a:pt x="11340" y="9045"/>
                </a:cubicBezTo>
                <a:cubicBezTo>
                  <a:pt x="11205" y="7425"/>
                  <a:pt x="11205" y="7425"/>
                  <a:pt x="11205" y="7425"/>
                </a:cubicBezTo>
                <a:cubicBezTo>
                  <a:pt x="11340" y="7290"/>
                  <a:pt x="11475" y="7155"/>
                  <a:pt x="11610" y="7020"/>
                </a:cubicBezTo>
                <a:cubicBezTo>
                  <a:pt x="13230" y="6210"/>
                  <a:pt x="13230" y="6210"/>
                  <a:pt x="13230" y="6210"/>
                </a:cubicBezTo>
                <a:cubicBezTo>
                  <a:pt x="13770" y="5940"/>
                  <a:pt x="14175" y="5535"/>
                  <a:pt x="14310" y="4995"/>
                </a:cubicBezTo>
                <a:cubicBezTo>
                  <a:pt x="14985" y="2295"/>
                  <a:pt x="14985" y="2295"/>
                  <a:pt x="14985" y="2295"/>
                </a:cubicBezTo>
                <a:cubicBezTo>
                  <a:pt x="15930" y="2700"/>
                  <a:pt x="16605" y="3240"/>
                  <a:pt x="17415" y="3915"/>
                </a:cubicBezTo>
                <a:cubicBezTo>
                  <a:pt x="16740" y="4320"/>
                  <a:pt x="16740" y="4320"/>
                  <a:pt x="16740" y="4320"/>
                </a:cubicBezTo>
                <a:cubicBezTo>
                  <a:pt x="15930" y="4860"/>
                  <a:pt x="15660" y="5670"/>
                  <a:pt x="15930" y="6615"/>
                </a:cubicBezTo>
                <a:cubicBezTo>
                  <a:pt x="16740" y="9045"/>
                  <a:pt x="16740" y="9045"/>
                  <a:pt x="16740" y="9045"/>
                </a:cubicBezTo>
                <a:cubicBezTo>
                  <a:pt x="16875" y="9585"/>
                  <a:pt x="17415" y="10125"/>
                  <a:pt x="17955" y="10260"/>
                </a:cubicBezTo>
                <a:cubicBezTo>
                  <a:pt x="20385" y="11070"/>
                  <a:pt x="20385" y="11070"/>
                  <a:pt x="20385" y="11070"/>
                </a:cubicBezTo>
                <a:cubicBezTo>
                  <a:pt x="20250" y="13500"/>
                  <a:pt x="19305" y="15795"/>
                  <a:pt x="17550" y="175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23" name="Freeform 56"/>
          <p:cNvSpPr/>
          <p:nvPr/>
        </p:nvSpPr>
        <p:spPr>
          <a:xfrm>
            <a:off x="15592426" y="5718176"/>
            <a:ext cx="736601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826" y="2835"/>
                </a:moveTo>
                <a:cubicBezTo>
                  <a:pt x="17637" y="2835"/>
                  <a:pt x="17637" y="2835"/>
                  <a:pt x="17637" y="2835"/>
                </a:cubicBezTo>
                <a:cubicBezTo>
                  <a:pt x="17637" y="2025"/>
                  <a:pt x="17637" y="2025"/>
                  <a:pt x="17637" y="2025"/>
                </a:cubicBezTo>
                <a:cubicBezTo>
                  <a:pt x="17637" y="945"/>
                  <a:pt x="16448" y="0"/>
                  <a:pt x="14862" y="0"/>
                </a:cubicBezTo>
                <a:cubicBezTo>
                  <a:pt x="6936" y="0"/>
                  <a:pt x="6936" y="0"/>
                  <a:pt x="6936" y="0"/>
                </a:cubicBezTo>
                <a:cubicBezTo>
                  <a:pt x="5350" y="0"/>
                  <a:pt x="3963" y="945"/>
                  <a:pt x="3963" y="2025"/>
                </a:cubicBezTo>
                <a:cubicBezTo>
                  <a:pt x="3963" y="2835"/>
                  <a:pt x="3963" y="2835"/>
                  <a:pt x="3963" y="2835"/>
                </a:cubicBezTo>
                <a:cubicBezTo>
                  <a:pt x="2972" y="2835"/>
                  <a:pt x="2972" y="2835"/>
                  <a:pt x="2972" y="2835"/>
                </a:cubicBezTo>
                <a:cubicBezTo>
                  <a:pt x="1387" y="2835"/>
                  <a:pt x="0" y="3645"/>
                  <a:pt x="0" y="4725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20655"/>
                  <a:pt x="1387" y="21600"/>
                  <a:pt x="2972" y="21600"/>
                </a:cubicBezTo>
                <a:cubicBezTo>
                  <a:pt x="18826" y="21600"/>
                  <a:pt x="18826" y="21600"/>
                  <a:pt x="18826" y="21600"/>
                </a:cubicBezTo>
                <a:cubicBezTo>
                  <a:pt x="20411" y="21600"/>
                  <a:pt x="21600" y="20655"/>
                  <a:pt x="21600" y="1957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3645"/>
                  <a:pt x="20411" y="2835"/>
                  <a:pt x="18826" y="2835"/>
                </a:cubicBezTo>
                <a:close/>
                <a:moveTo>
                  <a:pt x="5747" y="2025"/>
                </a:moveTo>
                <a:cubicBezTo>
                  <a:pt x="5747" y="1620"/>
                  <a:pt x="6341" y="1215"/>
                  <a:pt x="6936" y="1215"/>
                </a:cubicBezTo>
                <a:cubicBezTo>
                  <a:pt x="14862" y="1215"/>
                  <a:pt x="14862" y="1215"/>
                  <a:pt x="14862" y="1215"/>
                </a:cubicBezTo>
                <a:cubicBezTo>
                  <a:pt x="15457" y="1215"/>
                  <a:pt x="15853" y="1620"/>
                  <a:pt x="15853" y="2025"/>
                </a:cubicBezTo>
                <a:cubicBezTo>
                  <a:pt x="15853" y="2835"/>
                  <a:pt x="15853" y="2835"/>
                  <a:pt x="15853" y="2835"/>
                </a:cubicBezTo>
                <a:cubicBezTo>
                  <a:pt x="5747" y="2835"/>
                  <a:pt x="5747" y="2835"/>
                  <a:pt x="5747" y="2835"/>
                </a:cubicBezTo>
                <a:lnTo>
                  <a:pt x="5747" y="2025"/>
                </a:lnTo>
                <a:close/>
                <a:moveTo>
                  <a:pt x="19817" y="19575"/>
                </a:moveTo>
                <a:cubicBezTo>
                  <a:pt x="19817" y="19980"/>
                  <a:pt x="19420" y="20385"/>
                  <a:pt x="18826" y="20385"/>
                </a:cubicBezTo>
                <a:cubicBezTo>
                  <a:pt x="2972" y="20385"/>
                  <a:pt x="2972" y="20385"/>
                  <a:pt x="2972" y="20385"/>
                </a:cubicBezTo>
                <a:cubicBezTo>
                  <a:pt x="2378" y="20385"/>
                  <a:pt x="1783" y="19980"/>
                  <a:pt x="1783" y="19575"/>
                </a:cubicBezTo>
                <a:cubicBezTo>
                  <a:pt x="1783" y="4725"/>
                  <a:pt x="1783" y="4725"/>
                  <a:pt x="1783" y="4725"/>
                </a:cubicBezTo>
                <a:cubicBezTo>
                  <a:pt x="1783" y="4320"/>
                  <a:pt x="2378" y="4050"/>
                  <a:pt x="2972" y="4050"/>
                </a:cubicBezTo>
                <a:cubicBezTo>
                  <a:pt x="18826" y="4050"/>
                  <a:pt x="18826" y="4050"/>
                  <a:pt x="18826" y="4050"/>
                </a:cubicBezTo>
                <a:cubicBezTo>
                  <a:pt x="19420" y="4050"/>
                  <a:pt x="19817" y="4320"/>
                  <a:pt x="19817" y="4725"/>
                </a:cubicBezTo>
                <a:lnTo>
                  <a:pt x="19817" y="19575"/>
                </a:lnTo>
                <a:close/>
                <a:moveTo>
                  <a:pt x="17637" y="11205"/>
                </a:moveTo>
                <a:cubicBezTo>
                  <a:pt x="17439" y="11070"/>
                  <a:pt x="17042" y="10935"/>
                  <a:pt x="16844" y="10935"/>
                </a:cubicBezTo>
                <a:cubicBezTo>
                  <a:pt x="12881" y="10935"/>
                  <a:pt x="12881" y="10935"/>
                  <a:pt x="12881" y="10935"/>
                </a:cubicBezTo>
                <a:cubicBezTo>
                  <a:pt x="12881" y="10935"/>
                  <a:pt x="12683" y="10800"/>
                  <a:pt x="12683" y="10800"/>
                </a:cubicBezTo>
                <a:cubicBezTo>
                  <a:pt x="12683" y="6075"/>
                  <a:pt x="12683" y="6075"/>
                  <a:pt x="12683" y="6075"/>
                </a:cubicBezTo>
                <a:cubicBezTo>
                  <a:pt x="12683" y="5805"/>
                  <a:pt x="12484" y="5535"/>
                  <a:pt x="12088" y="5535"/>
                </a:cubicBezTo>
                <a:cubicBezTo>
                  <a:pt x="11692" y="5400"/>
                  <a:pt x="11295" y="5535"/>
                  <a:pt x="11097" y="5805"/>
                </a:cubicBezTo>
                <a:cubicBezTo>
                  <a:pt x="4161" y="12555"/>
                  <a:pt x="4161" y="12555"/>
                  <a:pt x="4161" y="12555"/>
                </a:cubicBezTo>
                <a:cubicBezTo>
                  <a:pt x="3963" y="12690"/>
                  <a:pt x="3963" y="12960"/>
                  <a:pt x="4161" y="13095"/>
                </a:cubicBezTo>
                <a:cubicBezTo>
                  <a:pt x="4161" y="13365"/>
                  <a:pt x="4558" y="13500"/>
                  <a:pt x="4954" y="13500"/>
                </a:cubicBezTo>
                <a:cubicBezTo>
                  <a:pt x="8917" y="13500"/>
                  <a:pt x="8917" y="13500"/>
                  <a:pt x="8917" y="13500"/>
                </a:cubicBezTo>
                <a:cubicBezTo>
                  <a:pt x="8917" y="13500"/>
                  <a:pt x="8917" y="13500"/>
                  <a:pt x="8917" y="13500"/>
                </a:cubicBezTo>
                <a:cubicBezTo>
                  <a:pt x="8917" y="18225"/>
                  <a:pt x="8917" y="18225"/>
                  <a:pt x="8917" y="18225"/>
                </a:cubicBezTo>
                <a:cubicBezTo>
                  <a:pt x="8917" y="18495"/>
                  <a:pt x="9116" y="18765"/>
                  <a:pt x="9512" y="18900"/>
                </a:cubicBezTo>
                <a:cubicBezTo>
                  <a:pt x="9710" y="18900"/>
                  <a:pt x="9710" y="18900"/>
                  <a:pt x="9908" y="18900"/>
                </a:cubicBezTo>
                <a:cubicBezTo>
                  <a:pt x="10106" y="18900"/>
                  <a:pt x="10503" y="18765"/>
                  <a:pt x="10701" y="18630"/>
                </a:cubicBezTo>
                <a:cubicBezTo>
                  <a:pt x="17637" y="11880"/>
                  <a:pt x="17637" y="11880"/>
                  <a:pt x="17637" y="11880"/>
                </a:cubicBezTo>
                <a:cubicBezTo>
                  <a:pt x="17835" y="11745"/>
                  <a:pt x="17835" y="11475"/>
                  <a:pt x="17637" y="11205"/>
                </a:cubicBezTo>
                <a:close/>
                <a:moveTo>
                  <a:pt x="10701" y="16200"/>
                </a:moveTo>
                <a:cubicBezTo>
                  <a:pt x="10701" y="13500"/>
                  <a:pt x="10701" y="13500"/>
                  <a:pt x="10701" y="13500"/>
                </a:cubicBezTo>
                <a:cubicBezTo>
                  <a:pt x="10701" y="12825"/>
                  <a:pt x="9908" y="12285"/>
                  <a:pt x="8917" y="12285"/>
                </a:cubicBezTo>
                <a:cubicBezTo>
                  <a:pt x="6738" y="12285"/>
                  <a:pt x="6738" y="12285"/>
                  <a:pt x="6738" y="12285"/>
                </a:cubicBezTo>
                <a:cubicBezTo>
                  <a:pt x="10899" y="8100"/>
                  <a:pt x="10899" y="8100"/>
                  <a:pt x="10899" y="8100"/>
                </a:cubicBezTo>
                <a:cubicBezTo>
                  <a:pt x="10899" y="10800"/>
                  <a:pt x="10899" y="10800"/>
                  <a:pt x="10899" y="10800"/>
                </a:cubicBezTo>
                <a:cubicBezTo>
                  <a:pt x="10899" y="11610"/>
                  <a:pt x="11692" y="12150"/>
                  <a:pt x="12881" y="12150"/>
                </a:cubicBezTo>
                <a:cubicBezTo>
                  <a:pt x="15061" y="12150"/>
                  <a:pt x="15061" y="12150"/>
                  <a:pt x="15061" y="12150"/>
                </a:cubicBezTo>
                <a:lnTo>
                  <a:pt x="10701" y="162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24" name="Freeform 57"/>
          <p:cNvSpPr/>
          <p:nvPr/>
        </p:nvSpPr>
        <p:spPr>
          <a:xfrm>
            <a:off x="15538450" y="6943725"/>
            <a:ext cx="869950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26" y="14985"/>
                </a:moveTo>
                <a:cubicBezTo>
                  <a:pt x="19926" y="10125"/>
                  <a:pt x="19926" y="10125"/>
                  <a:pt x="19926" y="10125"/>
                </a:cubicBezTo>
                <a:cubicBezTo>
                  <a:pt x="19926" y="6615"/>
                  <a:pt x="17079" y="3645"/>
                  <a:pt x="13060" y="2970"/>
                </a:cubicBezTo>
                <a:cubicBezTo>
                  <a:pt x="13228" y="2700"/>
                  <a:pt x="13228" y="2295"/>
                  <a:pt x="13228" y="2025"/>
                </a:cubicBezTo>
                <a:cubicBezTo>
                  <a:pt x="13228" y="945"/>
                  <a:pt x="12223" y="0"/>
                  <a:pt x="10884" y="0"/>
                </a:cubicBezTo>
                <a:cubicBezTo>
                  <a:pt x="9544" y="0"/>
                  <a:pt x="8372" y="945"/>
                  <a:pt x="8372" y="2025"/>
                </a:cubicBezTo>
                <a:cubicBezTo>
                  <a:pt x="8372" y="2295"/>
                  <a:pt x="8540" y="2700"/>
                  <a:pt x="8707" y="2970"/>
                </a:cubicBezTo>
                <a:cubicBezTo>
                  <a:pt x="4688" y="3645"/>
                  <a:pt x="1674" y="6615"/>
                  <a:pt x="1674" y="10125"/>
                </a:cubicBezTo>
                <a:cubicBezTo>
                  <a:pt x="1674" y="14985"/>
                  <a:pt x="1674" y="14985"/>
                  <a:pt x="1674" y="14985"/>
                </a:cubicBezTo>
                <a:cubicBezTo>
                  <a:pt x="670" y="15255"/>
                  <a:pt x="0" y="16065"/>
                  <a:pt x="0" y="1687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18630"/>
                  <a:pt x="335" y="18900"/>
                  <a:pt x="837" y="18900"/>
                </a:cubicBezTo>
                <a:cubicBezTo>
                  <a:pt x="6698" y="18900"/>
                  <a:pt x="6698" y="18900"/>
                  <a:pt x="6698" y="18900"/>
                </a:cubicBezTo>
                <a:cubicBezTo>
                  <a:pt x="7200" y="20385"/>
                  <a:pt x="8874" y="21600"/>
                  <a:pt x="10884" y="21600"/>
                </a:cubicBezTo>
                <a:cubicBezTo>
                  <a:pt x="12893" y="21600"/>
                  <a:pt x="14567" y="20385"/>
                  <a:pt x="14902" y="18900"/>
                </a:cubicBezTo>
                <a:cubicBezTo>
                  <a:pt x="20930" y="18900"/>
                  <a:pt x="20930" y="18900"/>
                  <a:pt x="20930" y="18900"/>
                </a:cubicBezTo>
                <a:cubicBezTo>
                  <a:pt x="21265" y="18900"/>
                  <a:pt x="21600" y="18630"/>
                  <a:pt x="21600" y="18225"/>
                </a:cubicBezTo>
                <a:cubicBezTo>
                  <a:pt x="21600" y="16875"/>
                  <a:pt x="21600" y="16875"/>
                  <a:pt x="21600" y="16875"/>
                </a:cubicBezTo>
                <a:cubicBezTo>
                  <a:pt x="21600" y="16065"/>
                  <a:pt x="20930" y="15255"/>
                  <a:pt x="19926" y="14985"/>
                </a:cubicBezTo>
                <a:close/>
                <a:moveTo>
                  <a:pt x="10884" y="1215"/>
                </a:moveTo>
                <a:cubicBezTo>
                  <a:pt x="11386" y="1215"/>
                  <a:pt x="11721" y="1620"/>
                  <a:pt x="11721" y="2025"/>
                </a:cubicBezTo>
                <a:cubicBezTo>
                  <a:pt x="11721" y="2430"/>
                  <a:pt x="11386" y="2700"/>
                  <a:pt x="10884" y="2700"/>
                </a:cubicBezTo>
                <a:cubicBezTo>
                  <a:pt x="10381" y="2700"/>
                  <a:pt x="9879" y="2430"/>
                  <a:pt x="9879" y="2025"/>
                </a:cubicBezTo>
                <a:cubicBezTo>
                  <a:pt x="9879" y="1620"/>
                  <a:pt x="10381" y="1215"/>
                  <a:pt x="10884" y="1215"/>
                </a:cubicBezTo>
                <a:close/>
                <a:moveTo>
                  <a:pt x="3181" y="10125"/>
                </a:moveTo>
                <a:cubicBezTo>
                  <a:pt x="3181" y="6750"/>
                  <a:pt x="6698" y="3915"/>
                  <a:pt x="10884" y="3915"/>
                </a:cubicBezTo>
                <a:cubicBezTo>
                  <a:pt x="15070" y="3915"/>
                  <a:pt x="18419" y="6750"/>
                  <a:pt x="18419" y="10125"/>
                </a:cubicBezTo>
                <a:cubicBezTo>
                  <a:pt x="18419" y="14985"/>
                  <a:pt x="18419" y="14985"/>
                  <a:pt x="18419" y="14985"/>
                </a:cubicBezTo>
                <a:cubicBezTo>
                  <a:pt x="3181" y="14985"/>
                  <a:pt x="3181" y="14985"/>
                  <a:pt x="3181" y="14985"/>
                </a:cubicBezTo>
                <a:lnTo>
                  <a:pt x="3181" y="10125"/>
                </a:lnTo>
                <a:close/>
                <a:moveTo>
                  <a:pt x="10884" y="20385"/>
                </a:moveTo>
                <a:cubicBezTo>
                  <a:pt x="9712" y="20385"/>
                  <a:pt x="8707" y="19710"/>
                  <a:pt x="8372" y="18900"/>
                </a:cubicBezTo>
                <a:cubicBezTo>
                  <a:pt x="13228" y="18900"/>
                  <a:pt x="13228" y="18900"/>
                  <a:pt x="13228" y="18900"/>
                </a:cubicBezTo>
                <a:cubicBezTo>
                  <a:pt x="12893" y="19710"/>
                  <a:pt x="11888" y="20385"/>
                  <a:pt x="10884" y="20385"/>
                </a:cubicBezTo>
                <a:close/>
                <a:moveTo>
                  <a:pt x="20093" y="17685"/>
                </a:moveTo>
                <a:cubicBezTo>
                  <a:pt x="1507" y="17685"/>
                  <a:pt x="1507" y="17685"/>
                  <a:pt x="1507" y="17685"/>
                </a:cubicBezTo>
                <a:cubicBezTo>
                  <a:pt x="1507" y="16875"/>
                  <a:pt x="1507" y="16875"/>
                  <a:pt x="1507" y="16875"/>
                </a:cubicBezTo>
                <a:cubicBezTo>
                  <a:pt x="1507" y="16470"/>
                  <a:pt x="2009" y="16200"/>
                  <a:pt x="2512" y="16200"/>
                </a:cubicBezTo>
                <a:cubicBezTo>
                  <a:pt x="19256" y="16200"/>
                  <a:pt x="19256" y="16200"/>
                  <a:pt x="19256" y="16200"/>
                </a:cubicBezTo>
                <a:cubicBezTo>
                  <a:pt x="19758" y="16200"/>
                  <a:pt x="20093" y="16470"/>
                  <a:pt x="20093" y="16875"/>
                </a:cubicBezTo>
                <a:lnTo>
                  <a:pt x="20093" y="1768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25" name="Freeform 58"/>
          <p:cNvSpPr/>
          <p:nvPr/>
        </p:nvSpPr>
        <p:spPr>
          <a:xfrm>
            <a:off x="15513050" y="8166100"/>
            <a:ext cx="936626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96" y="9450"/>
                </a:moveTo>
                <a:cubicBezTo>
                  <a:pt x="13986" y="9450"/>
                  <a:pt x="13519" y="9720"/>
                  <a:pt x="13519" y="9990"/>
                </a:cubicBezTo>
                <a:cubicBezTo>
                  <a:pt x="12898" y="16875"/>
                  <a:pt x="12898" y="16875"/>
                  <a:pt x="12898" y="16875"/>
                </a:cubicBezTo>
                <a:cubicBezTo>
                  <a:pt x="12742" y="17145"/>
                  <a:pt x="13053" y="17550"/>
                  <a:pt x="13519" y="17550"/>
                </a:cubicBezTo>
                <a:cubicBezTo>
                  <a:pt x="13519" y="17550"/>
                  <a:pt x="13519" y="17550"/>
                  <a:pt x="13519" y="17550"/>
                </a:cubicBezTo>
                <a:cubicBezTo>
                  <a:pt x="13986" y="17550"/>
                  <a:pt x="14296" y="17280"/>
                  <a:pt x="14296" y="17010"/>
                </a:cubicBezTo>
                <a:cubicBezTo>
                  <a:pt x="15073" y="10125"/>
                  <a:pt x="15073" y="10125"/>
                  <a:pt x="15073" y="10125"/>
                </a:cubicBezTo>
                <a:cubicBezTo>
                  <a:pt x="15073" y="9855"/>
                  <a:pt x="14763" y="9450"/>
                  <a:pt x="14296" y="9450"/>
                </a:cubicBezTo>
                <a:close/>
                <a:moveTo>
                  <a:pt x="8858" y="16875"/>
                </a:moveTo>
                <a:cubicBezTo>
                  <a:pt x="8081" y="9990"/>
                  <a:pt x="8081" y="9990"/>
                  <a:pt x="8081" y="9990"/>
                </a:cubicBezTo>
                <a:cubicBezTo>
                  <a:pt x="8081" y="9720"/>
                  <a:pt x="7770" y="9450"/>
                  <a:pt x="7304" y="9450"/>
                </a:cubicBezTo>
                <a:cubicBezTo>
                  <a:pt x="6993" y="9450"/>
                  <a:pt x="6682" y="9855"/>
                  <a:pt x="6682" y="10125"/>
                </a:cubicBezTo>
                <a:cubicBezTo>
                  <a:pt x="7304" y="17010"/>
                  <a:pt x="7304" y="17010"/>
                  <a:pt x="7304" y="17010"/>
                </a:cubicBezTo>
                <a:cubicBezTo>
                  <a:pt x="7459" y="17280"/>
                  <a:pt x="7770" y="17550"/>
                  <a:pt x="8081" y="17550"/>
                </a:cubicBezTo>
                <a:cubicBezTo>
                  <a:pt x="8081" y="17550"/>
                  <a:pt x="8081" y="17550"/>
                  <a:pt x="8236" y="17550"/>
                </a:cubicBezTo>
                <a:cubicBezTo>
                  <a:pt x="8547" y="17550"/>
                  <a:pt x="8858" y="17145"/>
                  <a:pt x="8858" y="16875"/>
                </a:cubicBezTo>
                <a:close/>
                <a:moveTo>
                  <a:pt x="19424" y="2700"/>
                </a:moveTo>
                <a:cubicBezTo>
                  <a:pt x="15384" y="2700"/>
                  <a:pt x="15384" y="2700"/>
                  <a:pt x="15384" y="2700"/>
                </a:cubicBezTo>
                <a:cubicBezTo>
                  <a:pt x="15384" y="2025"/>
                  <a:pt x="15384" y="2025"/>
                  <a:pt x="15384" y="2025"/>
                </a:cubicBezTo>
                <a:cubicBezTo>
                  <a:pt x="15384" y="945"/>
                  <a:pt x="14452" y="0"/>
                  <a:pt x="13209" y="0"/>
                </a:cubicBezTo>
                <a:cubicBezTo>
                  <a:pt x="8547" y="0"/>
                  <a:pt x="8547" y="0"/>
                  <a:pt x="8547" y="0"/>
                </a:cubicBezTo>
                <a:cubicBezTo>
                  <a:pt x="7304" y="0"/>
                  <a:pt x="6216" y="945"/>
                  <a:pt x="6216" y="2025"/>
                </a:cubicBezTo>
                <a:cubicBezTo>
                  <a:pt x="6216" y="2700"/>
                  <a:pt x="6216" y="2700"/>
                  <a:pt x="6216" y="2700"/>
                </a:cubicBezTo>
                <a:cubicBezTo>
                  <a:pt x="2331" y="2700"/>
                  <a:pt x="2331" y="2700"/>
                  <a:pt x="2331" y="2700"/>
                </a:cubicBezTo>
                <a:cubicBezTo>
                  <a:pt x="1088" y="2700"/>
                  <a:pt x="0" y="3645"/>
                  <a:pt x="0" y="4725"/>
                </a:cubicBezTo>
                <a:cubicBezTo>
                  <a:pt x="0" y="6075"/>
                  <a:pt x="0" y="6075"/>
                  <a:pt x="0" y="6075"/>
                </a:cubicBezTo>
                <a:cubicBezTo>
                  <a:pt x="0" y="6345"/>
                  <a:pt x="311" y="6615"/>
                  <a:pt x="777" y="6615"/>
                </a:cubicBezTo>
                <a:cubicBezTo>
                  <a:pt x="1554" y="6615"/>
                  <a:pt x="1554" y="6615"/>
                  <a:pt x="1554" y="6615"/>
                </a:cubicBezTo>
                <a:cubicBezTo>
                  <a:pt x="2953" y="19845"/>
                  <a:pt x="2953" y="19845"/>
                  <a:pt x="2953" y="19845"/>
                </a:cubicBezTo>
                <a:cubicBezTo>
                  <a:pt x="3108" y="20790"/>
                  <a:pt x="4040" y="21600"/>
                  <a:pt x="5283" y="21600"/>
                </a:cubicBezTo>
                <a:cubicBezTo>
                  <a:pt x="16472" y="21600"/>
                  <a:pt x="16472" y="21600"/>
                  <a:pt x="16472" y="21600"/>
                </a:cubicBezTo>
                <a:cubicBezTo>
                  <a:pt x="17560" y="21600"/>
                  <a:pt x="18492" y="20790"/>
                  <a:pt x="18647" y="19845"/>
                </a:cubicBezTo>
                <a:cubicBezTo>
                  <a:pt x="20046" y="6615"/>
                  <a:pt x="20046" y="6615"/>
                  <a:pt x="20046" y="6615"/>
                </a:cubicBezTo>
                <a:cubicBezTo>
                  <a:pt x="20978" y="6615"/>
                  <a:pt x="20978" y="6615"/>
                  <a:pt x="20978" y="6615"/>
                </a:cubicBezTo>
                <a:cubicBezTo>
                  <a:pt x="21289" y="6615"/>
                  <a:pt x="21600" y="6345"/>
                  <a:pt x="21600" y="6075"/>
                </a:cubicBezTo>
                <a:cubicBezTo>
                  <a:pt x="21600" y="4725"/>
                  <a:pt x="21600" y="4725"/>
                  <a:pt x="21600" y="4725"/>
                </a:cubicBezTo>
                <a:cubicBezTo>
                  <a:pt x="21600" y="3645"/>
                  <a:pt x="20668" y="2700"/>
                  <a:pt x="19424" y="2700"/>
                </a:cubicBezTo>
                <a:close/>
                <a:moveTo>
                  <a:pt x="7614" y="2025"/>
                </a:moveTo>
                <a:cubicBezTo>
                  <a:pt x="7614" y="1620"/>
                  <a:pt x="8081" y="1215"/>
                  <a:pt x="8547" y="1215"/>
                </a:cubicBezTo>
                <a:cubicBezTo>
                  <a:pt x="13209" y="1215"/>
                  <a:pt x="13209" y="1215"/>
                  <a:pt x="13209" y="1215"/>
                </a:cubicBezTo>
                <a:cubicBezTo>
                  <a:pt x="13675" y="1215"/>
                  <a:pt x="13986" y="1620"/>
                  <a:pt x="13986" y="2025"/>
                </a:cubicBezTo>
                <a:cubicBezTo>
                  <a:pt x="13986" y="2700"/>
                  <a:pt x="13986" y="2700"/>
                  <a:pt x="13986" y="2700"/>
                </a:cubicBezTo>
                <a:cubicBezTo>
                  <a:pt x="7614" y="2700"/>
                  <a:pt x="7614" y="2700"/>
                  <a:pt x="7614" y="2700"/>
                </a:cubicBezTo>
                <a:lnTo>
                  <a:pt x="7614" y="2025"/>
                </a:lnTo>
                <a:close/>
                <a:moveTo>
                  <a:pt x="2331" y="3915"/>
                </a:moveTo>
                <a:cubicBezTo>
                  <a:pt x="2176" y="3915"/>
                  <a:pt x="2176" y="3915"/>
                  <a:pt x="2176" y="3915"/>
                </a:cubicBezTo>
                <a:cubicBezTo>
                  <a:pt x="2176" y="3915"/>
                  <a:pt x="2176" y="3915"/>
                  <a:pt x="2331" y="3915"/>
                </a:cubicBezTo>
                <a:close/>
                <a:moveTo>
                  <a:pt x="17249" y="19710"/>
                </a:moveTo>
                <a:cubicBezTo>
                  <a:pt x="17249" y="20115"/>
                  <a:pt x="16783" y="20385"/>
                  <a:pt x="16472" y="20385"/>
                </a:cubicBezTo>
                <a:cubicBezTo>
                  <a:pt x="5283" y="20385"/>
                  <a:pt x="5283" y="20385"/>
                  <a:pt x="5283" y="20385"/>
                </a:cubicBezTo>
                <a:cubicBezTo>
                  <a:pt x="4817" y="20385"/>
                  <a:pt x="4506" y="20115"/>
                  <a:pt x="4506" y="19710"/>
                </a:cubicBezTo>
                <a:cubicBezTo>
                  <a:pt x="3108" y="6615"/>
                  <a:pt x="3108" y="6615"/>
                  <a:pt x="3108" y="6615"/>
                </a:cubicBezTo>
                <a:cubicBezTo>
                  <a:pt x="18647" y="6615"/>
                  <a:pt x="18647" y="6615"/>
                  <a:pt x="18647" y="6615"/>
                </a:cubicBezTo>
                <a:lnTo>
                  <a:pt x="17249" y="19710"/>
                </a:lnTo>
                <a:close/>
                <a:moveTo>
                  <a:pt x="20201" y="5400"/>
                </a:moveTo>
                <a:cubicBezTo>
                  <a:pt x="19424" y="5400"/>
                  <a:pt x="19424" y="5400"/>
                  <a:pt x="19424" y="5400"/>
                </a:cubicBezTo>
                <a:cubicBezTo>
                  <a:pt x="2331" y="5400"/>
                  <a:pt x="2331" y="5400"/>
                  <a:pt x="2331" y="5400"/>
                </a:cubicBezTo>
                <a:cubicBezTo>
                  <a:pt x="1399" y="5400"/>
                  <a:pt x="1399" y="5400"/>
                  <a:pt x="1399" y="5400"/>
                </a:cubicBezTo>
                <a:cubicBezTo>
                  <a:pt x="1399" y="4725"/>
                  <a:pt x="1399" y="4725"/>
                  <a:pt x="1399" y="4725"/>
                </a:cubicBezTo>
                <a:cubicBezTo>
                  <a:pt x="1399" y="4320"/>
                  <a:pt x="1709" y="4050"/>
                  <a:pt x="2176" y="3915"/>
                </a:cubicBezTo>
                <a:cubicBezTo>
                  <a:pt x="19424" y="3915"/>
                  <a:pt x="19424" y="3915"/>
                  <a:pt x="19424" y="3915"/>
                </a:cubicBezTo>
                <a:cubicBezTo>
                  <a:pt x="19891" y="3915"/>
                  <a:pt x="20201" y="4320"/>
                  <a:pt x="20201" y="4725"/>
                </a:cubicBezTo>
                <a:lnTo>
                  <a:pt x="20201" y="54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26" name="Freeform 59"/>
          <p:cNvSpPr/>
          <p:nvPr/>
        </p:nvSpPr>
        <p:spPr>
          <a:xfrm>
            <a:off x="15430500" y="9393346"/>
            <a:ext cx="1077814" cy="10841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66" h="21566" extrusionOk="0">
                <a:moveTo>
                  <a:pt x="21465" y="16841"/>
                </a:moveTo>
                <a:cubicBezTo>
                  <a:pt x="15255" y="10766"/>
                  <a:pt x="15255" y="10766"/>
                  <a:pt x="15255" y="10766"/>
                </a:cubicBezTo>
                <a:cubicBezTo>
                  <a:pt x="19440" y="6446"/>
                  <a:pt x="19440" y="6446"/>
                  <a:pt x="19440" y="6446"/>
                </a:cubicBezTo>
                <a:cubicBezTo>
                  <a:pt x="19980" y="5906"/>
                  <a:pt x="20385" y="5096"/>
                  <a:pt x="20385" y="4286"/>
                </a:cubicBezTo>
                <a:cubicBezTo>
                  <a:pt x="20385" y="3476"/>
                  <a:pt x="19980" y="2666"/>
                  <a:pt x="19440" y="1991"/>
                </a:cubicBezTo>
                <a:cubicBezTo>
                  <a:pt x="18900" y="1451"/>
                  <a:pt x="18090" y="1046"/>
                  <a:pt x="17145" y="1046"/>
                </a:cubicBezTo>
                <a:cubicBezTo>
                  <a:pt x="16335" y="1046"/>
                  <a:pt x="15525" y="1451"/>
                  <a:pt x="14985" y="1991"/>
                </a:cubicBezTo>
                <a:cubicBezTo>
                  <a:pt x="14040" y="2936"/>
                  <a:pt x="14040" y="2936"/>
                  <a:pt x="14040" y="2936"/>
                </a:cubicBezTo>
                <a:cubicBezTo>
                  <a:pt x="10800" y="6176"/>
                  <a:pt x="10800" y="6176"/>
                  <a:pt x="10800" y="6176"/>
                </a:cubicBezTo>
                <a:cubicBezTo>
                  <a:pt x="4725" y="101"/>
                  <a:pt x="4725" y="101"/>
                  <a:pt x="4725" y="101"/>
                </a:cubicBezTo>
                <a:cubicBezTo>
                  <a:pt x="4455" y="-34"/>
                  <a:pt x="4050" y="-34"/>
                  <a:pt x="3780" y="101"/>
                </a:cubicBezTo>
                <a:cubicBezTo>
                  <a:pt x="135" y="3746"/>
                  <a:pt x="135" y="3746"/>
                  <a:pt x="135" y="3746"/>
                </a:cubicBezTo>
                <a:cubicBezTo>
                  <a:pt x="0" y="3881"/>
                  <a:pt x="0" y="4016"/>
                  <a:pt x="0" y="4151"/>
                </a:cubicBezTo>
                <a:cubicBezTo>
                  <a:pt x="0" y="4286"/>
                  <a:pt x="0" y="4556"/>
                  <a:pt x="135" y="4691"/>
                </a:cubicBezTo>
                <a:cubicBezTo>
                  <a:pt x="6210" y="10766"/>
                  <a:pt x="6210" y="10766"/>
                  <a:pt x="6210" y="10766"/>
                </a:cubicBezTo>
                <a:cubicBezTo>
                  <a:pt x="2700" y="14276"/>
                  <a:pt x="2700" y="14276"/>
                  <a:pt x="2700" y="14276"/>
                </a:cubicBezTo>
                <a:cubicBezTo>
                  <a:pt x="2700" y="14276"/>
                  <a:pt x="2700" y="14276"/>
                  <a:pt x="2700" y="14276"/>
                </a:cubicBezTo>
                <a:cubicBezTo>
                  <a:pt x="2700" y="14276"/>
                  <a:pt x="2700" y="14276"/>
                  <a:pt x="2700" y="14276"/>
                </a:cubicBezTo>
                <a:cubicBezTo>
                  <a:pt x="2700" y="14276"/>
                  <a:pt x="2700" y="14276"/>
                  <a:pt x="2700" y="14276"/>
                </a:cubicBezTo>
                <a:cubicBezTo>
                  <a:pt x="2700" y="14276"/>
                  <a:pt x="2700" y="14276"/>
                  <a:pt x="2700" y="14276"/>
                </a:cubicBezTo>
                <a:cubicBezTo>
                  <a:pt x="2700" y="14276"/>
                  <a:pt x="2700" y="14276"/>
                  <a:pt x="2700" y="14276"/>
                </a:cubicBezTo>
                <a:cubicBezTo>
                  <a:pt x="2700" y="14276"/>
                  <a:pt x="2700" y="14276"/>
                  <a:pt x="2700" y="14276"/>
                </a:cubicBezTo>
                <a:cubicBezTo>
                  <a:pt x="2700" y="14276"/>
                  <a:pt x="2700" y="14411"/>
                  <a:pt x="2700" y="14411"/>
                </a:cubicBezTo>
                <a:cubicBezTo>
                  <a:pt x="2700" y="14411"/>
                  <a:pt x="2700" y="14411"/>
                  <a:pt x="2700" y="14411"/>
                </a:cubicBezTo>
                <a:cubicBezTo>
                  <a:pt x="2565" y="14411"/>
                  <a:pt x="2565" y="14411"/>
                  <a:pt x="2565" y="14411"/>
                </a:cubicBezTo>
                <a:cubicBezTo>
                  <a:pt x="2565" y="14411"/>
                  <a:pt x="2565" y="14411"/>
                  <a:pt x="2565" y="14411"/>
                </a:cubicBezTo>
                <a:cubicBezTo>
                  <a:pt x="2565" y="14411"/>
                  <a:pt x="2565" y="14411"/>
                  <a:pt x="2565" y="14411"/>
                </a:cubicBezTo>
                <a:cubicBezTo>
                  <a:pt x="2565" y="14411"/>
                  <a:pt x="2565" y="14546"/>
                  <a:pt x="2565" y="14546"/>
                </a:cubicBezTo>
                <a:cubicBezTo>
                  <a:pt x="2565" y="14546"/>
                  <a:pt x="2565" y="14546"/>
                  <a:pt x="2565" y="14546"/>
                </a:cubicBezTo>
                <a:cubicBezTo>
                  <a:pt x="2565" y="14546"/>
                  <a:pt x="2565" y="14546"/>
                  <a:pt x="2565" y="14546"/>
                </a:cubicBezTo>
                <a:cubicBezTo>
                  <a:pt x="1215" y="19406"/>
                  <a:pt x="1215" y="19406"/>
                  <a:pt x="1215" y="19406"/>
                </a:cubicBezTo>
                <a:cubicBezTo>
                  <a:pt x="1215" y="19676"/>
                  <a:pt x="1215" y="19946"/>
                  <a:pt x="1350" y="20081"/>
                </a:cubicBezTo>
                <a:cubicBezTo>
                  <a:pt x="1485" y="20216"/>
                  <a:pt x="1620" y="20216"/>
                  <a:pt x="1890" y="20216"/>
                </a:cubicBezTo>
                <a:cubicBezTo>
                  <a:pt x="1890" y="20216"/>
                  <a:pt x="1890" y="20216"/>
                  <a:pt x="2025" y="20216"/>
                </a:cubicBezTo>
                <a:cubicBezTo>
                  <a:pt x="6885" y="18866"/>
                  <a:pt x="6885" y="18866"/>
                  <a:pt x="6885" y="18866"/>
                </a:cubicBezTo>
                <a:cubicBezTo>
                  <a:pt x="6885" y="18866"/>
                  <a:pt x="6885" y="18866"/>
                  <a:pt x="6885" y="18866"/>
                </a:cubicBezTo>
                <a:cubicBezTo>
                  <a:pt x="7020" y="18866"/>
                  <a:pt x="7020" y="18866"/>
                  <a:pt x="7020" y="18866"/>
                </a:cubicBezTo>
                <a:cubicBezTo>
                  <a:pt x="7020" y="18866"/>
                  <a:pt x="7020" y="18866"/>
                  <a:pt x="7020" y="18866"/>
                </a:cubicBezTo>
                <a:cubicBezTo>
                  <a:pt x="7020" y="18866"/>
                  <a:pt x="7020" y="18866"/>
                  <a:pt x="7020" y="18866"/>
                </a:cubicBezTo>
                <a:cubicBezTo>
                  <a:pt x="7020" y="18866"/>
                  <a:pt x="7020" y="18866"/>
                  <a:pt x="7020" y="18866"/>
                </a:cubicBezTo>
                <a:cubicBezTo>
                  <a:pt x="7020" y="18866"/>
                  <a:pt x="7020" y="18866"/>
                  <a:pt x="7020" y="18866"/>
                </a:cubicBezTo>
                <a:cubicBezTo>
                  <a:pt x="7155" y="18866"/>
                  <a:pt x="7155" y="18866"/>
                  <a:pt x="7155" y="18866"/>
                </a:cubicBezTo>
                <a:cubicBezTo>
                  <a:pt x="7155" y="18731"/>
                  <a:pt x="7155" y="18731"/>
                  <a:pt x="7155" y="18731"/>
                </a:cubicBezTo>
                <a:cubicBezTo>
                  <a:pt x="7155" y="18731"/>
                  <a:pt x="7155" y="18731"/>
                  <a:pt x="7155" y="18731"/>
                </a:cubicBezTo>
                <a:cubicBezTo>
                  <a:pt x="7155" y="18731"/>
                  <a:pt x="7155" y="18731"/>
                  <a:pt x="7155" y="18731"/>
                </a:cubicBezTo>
                <a:cubicBezTo>
                  <a:pt x="7155" y="18731"/>
                  <a:pt x="7155" y="18731"/>
                  <a:pt x="7155" y="18731"/>
                </a:cubicBezTo>
                <a:cubicBezTo>
                  <a:pt x="7155" y="18731"/>
                  <a:pt x="7155" y="18731"/>
                  <a:pt x="7155" y="18731"/>
                </a:cubicBezTo>
                <a:cubicBezTo>
                  <a:pt x="10800" y="15221"/>
                  <a:pt x="10800" y="15221"/>
                  <a:pt x="10800" y="15221"/>
                </a:cubicBezTo>
                <a:cubicBezTo>
                  <a:pt x="16875" y="21431"/>
                  <a:pt x="16875" y="21431"/>
                  <a:pt x="16875" y="21431"/>
                </a:cubicBezTo>
                <a:cubicBezTo>
                  <a:pt x="17010" y="21566"/>
                  <a:pt x="17280" y="21566"/>
                  <a:pt x="17415" y="21566"/>
                </a:cubicBezTo>
                <a:cubicBezTo>
                  <a:pt x="17550" y="21566"/>
                  <a:pt x="17685" y="21566"/>
                  <a:pt x="17820" y="21431"/>
                </a:cubicBezTo>
                <a:cubicBezTo>
                  <a:pt x="21465" y="17786"/>
                  <a:pt x="21465" y="17786"/>
                  <a:pt x="21465" y="17786"/>
                </a:cubicBezTo>
                <a:cubicBezTo>
                  <a:pt x="21600" y="17516"/>
                  <a:pt x="21600" y="17111"/>
                  <a:pt x="21465" y="16841"/>
                </a:cubicBezTo>
                <a:close/>
                <a:moveTo>
                  <a:pt x="15795" y="2936"/>
                </a:moveTo>
                <a:cubicBezTo>
                  <a:pt x="16200" y="2531"/>
                  <a:pt x="16740" y="2396"/>
                  <a:pt x="17145" y="2396"/>
                </a:cubicBezTo>
                <a:cubicBezTo>
                  <a:pt x="17685" y="2396"/>
                  <a:pt x="18225" y="2531"/>
                  <a:pt x="18495" y="2936"/>
                </a:cubicBezTo>
                <a:cubicBezTo>
                  <a:pt x="18900" y="3341"/>
                  <a:pt x="19035" y="3746"/>
                  <a:pt x="19035" y="4286"/>
                </a:cubicBezTo>
                <a:cubicBezTo>
                  <a:pt x="19035" y="4826"/>
                  <a:pt x="18900" y="5231"/>
                  <a:pt x="18495" y="5636"/>
                </a:cubicBezTo>
                <a:cubicBezTo>
                  <a:pt x="18090" y="6041"/>
                  <a:pt x="18090" y="6041"/>
                  <a:pt x="18090" y="6041"/>
                </a:cubicBezTo>
                <a:cubicBezTo>
                  <a:pt x="15390" y="3341"/>
                  <a:pt x="15390" y="3341"/>
                  <a:pt x="15390" y="3341"/>
                </a:cubicBezTo>
                <a:lnTo>
                  <a:pt x="15795" y="2936"/>
                </a:lnTo>
                <a:close/>
                <a:moveTo>
                  <a:pt x="1485" y="4151"/>
                </a:moveTo>
                <a:cubicBezTo>
                  <a:pt x="4185" y="1451"/>
                  <a:pt x="4185" y="1451"/>
                  <a:pt x="4185" y="1451"/>
                </a:cubicBezTo>
                <a:cubicBezTo>
                  <a:pt x="5400" y="2666"/>
                  <a:pt x="5400" y="2666"/>
                  <a:pt x="5400" y="2666"/>
                </a:cubicBezTo>
                <a:cubicBezTo>
                  <a:pt x="4050" y="4016"/>
                  <a:pt x="4050" y="4016"/>
                  <a:pt x="4050" y="4016"/>
                </a:cubicBezTo>
                <a:cubicBezTo>
                  <a:pt x="3780" y="4151"/>
                  <a:pt x="3780" y="4556"/>
                  <a:pt x="4050" y="4826"/>
                </a:cubicBezTo>
                <a:cubicBezTo>
                  <a:pt x="4185" y="4961"/>
                  <a:pt x="4320" y="5096"/>
                  <a:pt x="4455" y="5096"/>
                </a:cubicBezTo>
                <a:cubicBezTo>
                  <a:pt x="4590" y="5096"/>
                  <a:pt x="4860" y="4961"/>
                  <a:pt x="4995" y="4826"/>
                </a:cubicBezTo>
                <a:cubicBezTo>
                  <a:pt x="6210" y="3476"/>
                  <a:pt x="6210" y="3476"/>
                  <a:pt x="6210" y="3476"/>
                </a:cubicBezTo>
                <a:cubicBezTo>
                  <a:pt x="7290" y="4556"/>
                  <a:pt x="7290" y="4556"/>
                  <a:pt x="7290" y="4556"/>
                </a:cubicBezTo>
                <a:cubicBezTo>
                  <a:pt x="6615" y="5231"/>
                  <a:pt x="6615" y="5231"/>
                  <a:pt x="6615" y="5231"/>
                </a:cubicBezTo>
                <a:cubicBezTo>
                  <a:pt x="6345" y="5501"/>
                  <a:pt x="6345" y="5906"/>
                  <a:pt x="6615" y="6176"/>
                </a:cubicBezTo>
                <a:cubicBezTo>
                  <a:pt x="6750" y="6311"/>
                  <a:pt x="6885" y="6311"/>
                  <a:pt x="7020" y="6311"/>
                </a:cubicBezTo>
                <a:cubicBezTo>
                  <a:pt x="7155" y="6311"/>
                  <a:pt x="7290" y="6311"/>
                  <a:pt x="7425" y="6176"/>
                </a:cubicBezTo>
                <a:cubicBezTo>
                  <a:pt x="8100" y="5501"/>
                  <a:pt x="8100" y="5501"/>
                  <a:pt x="8100" y="5501"/>
                </a:cubicBezTo>
                <a:cubicBezTo>
                  <a:pt x="9855" y="7121"/>
                  <a:pt x="9855" y="7121"/>
                  <a:pt x="9855" y="7121"/>
                </a:cubicBezTo>
                <a:cubicBezTo>
                  <a:pt x="7155" y="9821"/>
                  <a:pt x="7155" y="9821"/>
                  <a:pt x="7155" y="9821"/>
                </a:cubicBezTo>
                <a:lnTo>
                  <a:pt x="1485" y="4151"/>
                </a:lnTo>
                <a:close/>
                <a:moveTo>
                  <a:pt x="14580" y="4286"/>
                </a:moveTo>
                <a:cubicBezTo>
                  <a:pt x="15390" y="5096"/>
                  <a:pt x="15390" y="5096"/>
                  <a:pt x="15390" y="5096"/>
                </a:cubicBezTo>
                <a:cubicBezTo>
                  <a:pt x="4995" y="15626"/>
                  <a:pt x="4995" y="15626"/>
                  <a:pt x="4995" y="15626"/>
                </a:cubicBezTo>
                <a:cubicBezTo>
                  <a:pt x="4050" y="14681"/>
                  <a:pt x="4050" y="14681"/>
                  <a:pt x="4050" y="14681"/>
                </a:cubicBezTo>
                <a:lnTo>
                  <a:pt x="14580" y="4286"/>
                </a:lnTo>
                <a:close/>
                <a:moveTo>
                  <a:pt x="2700" y="18731"/>
                </a:moveTo>
                <a:cubicBezTo>
                  <a:pt x="3510" y="15896"/>
                  <a:pt x="3510" y="15896"/>
                  <a:pt x="3510" y="15896"/>
                </a:cubicBezTo>
                <a:cubicBezTo>
                  <a:pt x="5535" y="17921"/>
                  <a:pt x="5535" y="17921"/>
                  <a:pt x="5535" y="17921"/>
                </a:cubicBezTo>
                <a:lnTo>
                  <a:pt x="2700" y="18731"/>
                </a:lnTo>
                <a:close/>
                <a:moveTo>
                  <a:pt x="6750" y="17381"/>
                </a:moveTo>
                <a:cubicBezTo>
                  <a:pt x="5940" y="16436"/>
                  <a:pt x="5940" y="16436"/>
                  <a:pt x="5940" y="16436"/>
                </a:cubicBezTo>
                <a:cubicBezTo>
                  <a:pt x="16335" y="6041"/>
                  <a:pt x="16335" y="6041"/>
                  <a:pt x="16335" y="6041"/>
                </a:cubicBezTo>
                <a:cubicBezTo>
                  <a:pt x="17145" y="6986"/>
                  <a:pt x="17145" y="6986"/>
                  <a:pt x="17145" y="6986"/>
                </a:cubicBezTo>
                <a:cubicBezTo>
                  <a:pt x="13905" y="10226"/>
                  <a:pt x="13905" y="10226"/>
                  <a:pt x="13905" y="10226"/>
                </a:cubicBezTo>
                <a:cubicBezTo>
                  <a:pt x="13905" y="10226"/>
                  <a:pt x="13905" y="10226"/>
                  <a:pt x="13905" y="10226"/>
                </a:cubicBezTo>
                <a:cubicBezTo>
                  <a:pt x="13905" y="10226"/>
                  <a:pt x="13905" y="10226"/>
                  <a:pt x="13905" y="10226"/>
                </a:cubicBezTo>
                <a:lnTo>
                  <a:pt x="6750" y="17381"/>
                </a:lnTo>
                <a:close/>
                <a:moveTo>
                  <a:pt x="17415" y="20081"/>
                </a:moveTo>
                <a:cubicBezTo>
                  <a:pt x="11610" y="14276"/>
                  <a:pt x="11610" y="14276"/>
                  <a:pt x="11610" y="14276"/>
                </a:cubicBezTo>
                <a:cubicBezTo>
                  <a:pt x="14310" y="11576"/>
                  <a:pt x="14310" y="11576"/>
                  <a:pt x="14310" y="11576"/>
                </a:cubicBezTo>
                <a:cubicBezTo>
                  <a:pt x="16065" y="13466"/>
                  <a:pt x="16065" y="13466"/>
                  <a:pt x="16065" y="13466"/>
                </a:cubicBezTo>
                <a:cubicBezTo>
                  <a:pt x="15390" y="14141"/>
                  <a:pt x="15390" y="14141"/>
                  <a:pt x="15390" y="14141"/>
                </a:cubicBezTo>
                <a:cubicBezTo>
                  <a:pt x="15255" y="14411"/>
                  <a:pt x="15255" y="14681"/>
                  <a:pt x="15390" y="14951"/>
                </a:cubicBezTo>
                <a:cubicBezTo>
                  <a:pt x="15525" y="15086"/>
                  <a:pt x="15660" y="15221"/>
                  <a:pt x="15930" y="15221"/>
                </a:cubicBezTo>
                <a:cubicBezTo>
                  <a:pt x="16065" y="15221"/>
                  <a:pt x="16200" y="15086"/>
                  <a:pt x="16335" y="14951"/>
                </a:cubicBezTo>
                <a:cubicBezTo>
                  <a:pt x="17010" y="14276"/>
                  <a:pt x="17010" y="14276"/>
                  <a:pt x="17010" y="14276"/>
                </a:cubicBezTo>
                <a:cubicBezTo>
                  <a:pt x="18090" y="15356"/>
                  <a:pt x="18090" y="15356"/>
                  <a:pt x="18090" y="15356"/>
                </a:cubicBezTo>
                <a:cubicBezTo>
                  <a:pt x="16740" y="16571"/>
                  <a:pt x="16740" y="16571"/>
                  <a:pt x="16740" y="16571"/>
                </a:cubicBezTo>
                <a:cubicBezTo>
                  <a:pt x="16470" y="16841"/>
                  <a:pt x="16470" y="17246"/>
                  <a:pt x="16740" y="17516"/>
                </a:cubicBezTo>
                <a:cubicBezTo>
                  <a:pt x="16875" y="17651"/>
                  <a:pt x="17010" y="17651"/>
                  <a:pt x="17145" y="17651"/>
                </a:cubicBezTo>
                <a:cubicBezTo>
                  <a:pt x="17280" y="17651"/>
                  <a:pt x="17415" y="17651"/>
                  <a:pt x="17550" y="17516"/>
                </a:cubicBezTo>
                <a:cubicBezTo>
                  <a:pt x="18900" y="16166"/>
                  <a:pt x="18900" y="16166"/>
                  <a:pt x="18900" y="16166"/>
                </a:cubicBezTo>
                <a:cubicBezTo>
                  <a:pt x="20115" y="17381"/>
                  <a:pt x="20115" y="17381"/>
                  <a:pt x="20115" y="17381"/>
                </a:cubicBezTo>
                <a:lnTo>
                  <a:pt x="17415" y="20081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27" name="Freeform 60"/>
          <p:cNvSpPr/>
          <p:nvPr/>
        </p:nvSpPr>
        <p:spPr>
          <a:xfrm>
            <a:off x="15432580" y="10614025"/>
            <a:ext cx="1077420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2" h="21600" extrusionOk="0">
                <a:moveTo>
                  <a:pt x="19151" y="2295"/>
                </a:moveTo>
                <a:cubicBezTo>
                  <a:pt x="17541" y="810"/>
                  <a:pt x="15529" y="0"/>
                  <a:pt x="13382" y="0"/>
                </a:cubicBezTo>
                <a:cubicBezTo>
                  <a:pt x="11236" y="0"/>
                  <a:pt x="9223" y="810"/>
                  <a:pt x="7748" y="2295"/>
                </a:cubicBezTo>
                <a:cubicBezTo>
                  <a:pt x="6272" y="3915"/>
                  <a:pt x="5467" y="5940"/>
                  <a:pt x="5467" y="8100"/>
                </a:cubicBezTo>
                <a:cubicBezTo>
                  <a:pt x="5467" y="9315"/>
                  <a:pt x="5735" y="10530"/>
                  <a:pt x="6272" y="11610"/>
                </a:cubicBezTo>
                <a:cubicBezTo>
                  <a:pt x="4393" y="13365"/>
                  <a:pt x="4393" y="13365"/>
                  <a:pt x="4393" y="13365"/>
                </a:cubicBezTo>
                <a:cubicBezTo>
                  <a:pt x="4259" y="13635"/>
                  <a:pt x="4259" y="14040"/>
                  <a:pt x="4393" y="14175"/>
                </a:cubicBezTo>
                <a:cubicBezTo>
                  <a:pt x="4528" y="14310"/>
                  <a:pt x="4528" y="14310"/>
                  <a:pt x="4528" y="14310"/>
                </a:cubicBezTo>
                <a:cubicBezTo>
                  <a:pt x="503" y="18225"/>
                  <a:pt x="503" y="18225"/>
                  <a:pt x="503" y="18225"/>
                </a:cubicBezTo>
                <a:cubicBezTo>
                  <a:pt x="-168" y="19035"/>
                  <a:pt x="-168" y="20250"/>
                  <a:pt x="503" y="21060"/>
                </a:cubicBezTo>
                <a:cubicBezTo>
                  <a:pt x="905" y="21330"/>
                  <a:pt x="1442" y="21600"/>
                  <a:pt x="1979" y="21600"/>
                </a:cubicBezTo>
                <a:cubicBezTo>
                  <a:pt x="2515" y="21600"/>
                  <a:pt x="2918" y="21330"/>
                  <a:pt x="3320" y="21060"/>
                </a:cubicBezTo>
                <a:cubicBezTo>
                  <a:pt x="7211" y="17010"/>
                  <a:pt x="7211" y="17010"/>
                  <a:pt x="7211" y="17010"/>
                </a:cubicBezTo>
                <a:cubicBezTo>
                  <a:pt x="7345" y="17145"/>
                  <a:pt x="7345" y="17145"/>
                  <a:pt x="7345" y="17145"/>
                </a:cubicBezTo>
                <a:cubicBezTo>
                  <a:pt x="7345" y="17280"/>
                  <a:pt x="7613" y="17280"/>
                  <a:pt x="7748" y="17280"/>
                </a:cubicBezTo>
                <a:cubicBezTo>
                  <a:pt x="7882" y="17280"/>
                  <a:pt x="8016" y="17280"/>
                  <a:pt x="8150" y="17145"/>
                </a:cubicBezTo>
                <a:cubicBezTo>
                  <a:pt x="9894" y="15255"/>
                  <a:pt x="9894" y="15255"/>
                  <a:pt x="9894" y="15255"/>
                </a:cubicBezTo>
                <a:cubicBezTo>
                  <a:pt x="10967" y="15795"/>
                  <a:pt x="12175" y="16065"/>
                  <a:pt x="13382" y="16065"/>
                </a:cubicBezTo>
                <a:cubicBezTo>
                  <a:pt x="15529" y="16065"/>
                  <a:pt x="17541" y="15255"/>
                  <a:pt x="19151" y="13770"/>
                </a:cubicBezTo>
                <a:cubicBezTo>
                  <a:pt x="20627" y="12285"/>
                  <a:pt x="21432" y="10260"/>
                  <a:pt x="21432" y="8100"/>
                </a:cubicBezTo>
                <a:cubicBezTo>
                  <a:pt x="21432" y="5940"/>
                  <a:pt x="20627" y="3915"/>
                  <a:pt x="19151" y="2295"/>
                </a:cubicBezTo>
                <a:close/>
                <a:moveTo>
                  <a:pt x="2381" y="20115"/>
                </a:moveTo>
                <a:cubicBezTo>
                  <a:pt x="2247" y="20250"/>
                  <a:pt x="2113" y="20385"/>
                  <a:pt x="1979" y="20385"/>
                </a:cubicBezTo>
                <a:cubicBezTo>
                  <a:pt x="1710" y="20385"/>
                  <a:pt x="1576" y="20250"/>
                  <a:pt x="1442" y="20115"/>
                </a:cubicBezTo>
                <a:cubicBezTo>
                  <a:pt x="1174" y="19845"/>
                  <a:pt x="1174" y="19440"/>
                  <a:pt x="1442" y="19170"/>
                </a:cubicBezTo>
                <a:cubicBezTo>
                  <a:pt x="5333" y="15120"/>
                  <a:pt x="5333" y="15120"/>
                  <a:pt x="5333" y="15120"/>
                </a:cubicBezTo>
                <a:cubicBezTo>
                  <a:pt x="6406" y="16200"/>
                  <a:pt x="6406" y="16200"/>
                  <a:pt x="6406" y="16200"/>
                </a:cubicBezTo>
                <a:lnTo>
                  <a:pt x="2381" y="20115"/>
                </a:lnTo>
                <a:close/>
                <a:moveTo>
                  <a:pt x="7748" y="15795"/>
                </a:moveTo>
                <a:cubicBezTo>
                  <a:pt x="7748" y="15660"/>
                  <a:pt x="7748" y="15660"/>
                  <a:pt x="7748" y="15660"/>
                </a:cubicBezTo>
                <a:cubicBezTo>
                  <a:pt x="7748" y="15660"/>
                  <a:pt x="7748" y="15660"/>
                  <a:pt x="7748" y="15660"/>
                </a:cubicBezTo>
                <a:cubicBezTo>
                  <a:pt x="7748" y="15660"/>
                  <a:pt x="7748" y="15660"/>
                  <a:pt x="7748" y="15660"/>
                </a:cubicBezTo>
                <a:cubicBezTo>
                  <a:pt x="5869" y="13770"/>
                  <a:pt x="5869" y="13770"/>
                  <a:pt x="5869" y="13770"/>
                </a:cubicBezTo>
                <a:cubicBezTo>
                  <a:pt x="5735" y="13770"/>
                  <a:pt x="5735" y="13770"/>
                  <a:pt x="5735" y="13770"/>
                </a:cubicBezTo>
                <a:cubicBezTo>
                  <a:pt x="6808" y="12690"/>
                  <a:pt x="6808" y="12690"/>
                  <a:pt x="6808" y="12690"/>
                </a:cubicBezTo>
                <a:cubicBezTo>
                  <a:pt x="7077" y="13095"/>
                  <a:pt x="7479" y="13365"/>
                  <a:pt x="7748" y="13770"/>
                </a:cubicBezTo>
                <a:cubicBezTo>
                  <a:pt x="8150" y="14040"/>
                  <a:pt x="8418" y="14445"/>
                  <a:pt x="8821" y="14715"/>
                </a:cubicBezTo>
                <a:lnTo>
                  <a:pt x="7748" y="15795"/>
                </a:lnTo>
                <a:close/>
                <a:moveTo>
                  <a:pt x="18212" y="12825"/>
                </a:moveTo>
                <a:cubicBezTo>
                  <a:pt x="16871" y="14175"/>
                  <a:pt x="15261" y="14850"/>
                  <a:pt x="13382" y="14850"/>
                </a:cubicBezTo>
                <a:cubicBezTo>
                  <a:pt x="12309" y="14850"/>
                  <a:pt x="11102" y="14580"/>
                  <a:pt x="10162" y="14040"/>
                </a:cubicBezTo>
                <a:cubicBezTo>
                  <a:pt x="10162" y="14040"/>
                  <a:pt x="10162" y="14040"/>
                  <a:pt x="10162" y="14040"/>
                </a:cubicBezTo>
                <a:cubicBezTo>
                  <a:pt x="9626" y="13635"/>
                  <a:pt x="9089" y="13365"/>
                  <a:pt x="8687" y="12825"/>
                </a:cubicBezTo>
                <a:cubicBezTo>
                  <a:pt x="8150" y="12420"/>
                  <a:pt x="7882" y="11880"/>
                  <a:pt x="7479" y="11340"/>
                </a:cubicBezTo>
                <a:cubicBezTo>
                  <a:pt x="7479" y="11340"/>
                  <a:pt x="7479" y="11340"/>
                  <a:pt x="7479" y="11340"/>
                </a:cubicBezTo>
                <a:cubicBezTo>
                  <a:pt x="6943" y="10395"/>
                  <a:pt x="6674" y="9180"/>
                  <a:pt x="6674" y="8100"/>
                </a:cubicBezTo>
                <a:cubicBezTo>
                  <a:pt x="6674" y="6210"/>
                  <a:pt x="7345" y="4590"/>
                  <a:pt x="8687" y="3240"/>
                </a:cubicBezTo>
                <a:cubicBezTo>
                  <a:pt x="9894" y="2025"/>
                  <a:pt x="11638" y="1215"/>
                  <a:pt x="13382" y="1215"/>
                </a:cubicBezTo>
                <a:cubicBezTo>
                  <a:pt x="15261" y="1215"/>
                  <a:pt x="16871" y="2025"/>
                  <a:pt x="18212" y="3240"/>
                </a:cubicBezTo>
                <a:cubicBezTo>
                  <a:pt x="19420" y="4590"/>
                  <a:pt x="20225" y="6210"/>
                  <a:pt x="20225" y="8100"/>
                </a:cubicBezTo>
                <a:cubicBezTo>
                  <a:pt x="20225" y="9855"/>
                  <a:pt x="19420" y="11610"/>
                  <a:pt x="18212" y="12825"/>
                </a:cubicBezTo>
                <a:close/>
                <a:moveTo>
                  <a:pt x="17139" y="4320"/>
                </a:moveTo>
                <a:cubicBezTo>
                  <a:pt x="16200" y="3240"/>
                  <a:pt x="14858" y="2700"/>
                  <a:pt x="13382" y="2700"/>
                </a:cubicBezTo>
                <a:cubicBezTo>
                  <a:pt x="12041" y="2700"/>
                  <a:pt x="10699" y="3240"/>
                  <a:pt x="9626" y="4320"/>
                </a:cubicBezTo>
                <a:cubicBezTo>
                  <a:pt x="8687" y="5265"/>
                  <a:pt x="8150" y="6615"/>
                  <a:pt x="8150" y="8100"/>
                </a:cubicBezTo>
                <a:cubicBezTo>
                  <a:pt x="8150" y="9450"/>
                  <a:pt x="8687" y="10800"/>
                  <a:pt x="9626" y="11880"/>
                </a:cubicBezTo>
                <a:cubicBezTo>
                  <a:pt x="10699" y="12825"/>
                  <a:pt x="12041" y="13365"/>
                  <a:pt x="13382" y="13365"/>
                </a:cubicBezTo>
                <a:cubicBezTo>
                  <a:pt x="14858" y="13365"/>
                  <a:pt x="16200" y="12825"/>
                  <a:pt x="17139" y="11880"/>
                </a:cubicBezTo>
                <a:cubicBezTo>
                  <a:pt x="18212" y="10800"/>
                  <a:pt x="18749" y="9450"/>
                  <a:pt x="18749" y="8100"/>
                </a:cubicBezTo>
                <a:cubicBezTo>
                  <a:pt x="18749" y="6615"/>
                  <a:pt x="18212" y="5265"/>
                  <a:pt x="17139" y="4320"/>
                </a:cubicBezTo>
                <a:close/>
                <a:moveTo>
                  <a:pt x="16334" y="10935"/>
                </a:moveTo>
                <a:cubicBezTo>
                  <a:pt x="15529" y="11745"/>
                  <a:pt x="14456" y="12150"/>
                  <a:pt x="13382" y="12150"/>
                </a:cubicBezTo>
                <a:cubicBezTo>
                  <a:pt x="12309" y="12150"/>
                  <a:pt x="11370" y="11745"/>
                  <a:pt x="10565" y="10935"/>
                </a:cubicBezTo>
                <a:cubicBezTo>
                  <a:pt x="9760" y="10125"/>
                  <a:pt x="9357" y="9180"/>
                  <a:pt x="9357" y="8100"/>
                </a:cubicBezTo>
                <a:cubicBezTo>
                  <a:pt x="9357" y="7020"/>
                  <a:pt x="9760" y="5940"/>
                  <a:pt x="10565" y="5130"/>
                </a:cubicBezTo>
                <a:cubicBezTo>
                  <a:pt x="11370" y="4455"/>
                  <a:pt x="12309" y="3915"/>
                  <a:pt x="13382" y="3915"/>
                </a:cubicBezTo>
                <a:cubicBezTo>
                  <a:pt x="14456" y="3915"/>
                  <a:pt x="15529" y="4455"/>
                  <a:pt x="16334" y="5130"/>
                </a:cubicBezTo>
                <a:cubicBezTo>
                  <a:pt x="17005" y="5940"/>
                  <a:pt x="17541" y="7020"/>
                  <a:pt x="17541" y="8100"/>
                </a:cubicBezTo>
                <a:cubicBezTo>
                  <a:pt x="17541" y="9180"/>
                  <a:pt x="17005" y="10125"/>
                  <a:pt x="16334" y="1093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28" name="Freeform 61"/>
          <p:cNvSpPr/>
          <p:nvPr/>
        </p:nvSpPr>
        <p:spPr>
          <a:xfrm>
            <a:off x="17319626" y="2047875"/>
            <a:ext cx="1079501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175" y="14850"/>
                </a:moveTo>
                <a:cubicBezTo>
                  <a:pt x="7425" y="14850"/>
                  <a:pt x="7425" y="14850"/>
                  <a:pt x="7425" y="14850"/>
                </a:cubicBezTo>
                <a:cubicBezTo>
                  <a:pt x="7020" y="14850"/>
                  <a:pt x="6750" y="15120"/>
                  <a:pt x="6750" y="15525"/>
                </a:cubicBezTo>
                <a:cubicBezTo>
                  <a:pt x="6750" y="15930"/>
                  <a:pt x="7020" y="16200"/>
                  <a:pt x="7425" y="16200"/>
                </a:cubicBezTo>
                <a:cubicBezTo>
                  <a:pt x="14175" y="16200"/>
                  <a:pt x="14175" y="16200"/>
                  <a:pt x="14175" y="16200"/>
                </a:cubicBezTo>
                <a:cubicBezTo>
                  <a:pt x="14580" y="16200"/>
                  <a:pt x="14850" y="15930"/>
                  <a:pt x="14850" y="15525"/>
                </a:cubicBezTo>
                <a:cubicBezTo>
                  <a:pt x="14850" y="15120"/>
                  <a:pt x="14580" y="14850"/>
                  <a:pt x="14175" y="14850"/>
                </a:cubicBezTo>
                <a:close/>
                <a:moveTo>
                  <a:pt x="14175" y="17550"/>
                </a:moveTo>
                <a:cubicBezTo>
                  <a:pt x="7425" y="17550"/>
                  <a:pt x="7425" y="17550"/>
                  <a:pt x="7425" y="17550"/>
                </a:cubicBezTo>
                <a:cubicBezTo>
                  <a:pt x="7020" y="17550"/>
                  <a:pt x="6750" y="17820"/>
                  <a:pt x="6750" y="18225"/>
                </a:cubicBezTo>
                <a:cubicBezTo>
                  <a:pt x="6750" y="18630"/>
                  <a:pt x="7020" y="18900"/>
                  <a:pt x="7425" y="18900"/>
                </a:cubicBezTo>
                <a:cubicBezTo>
                  <a:pt x="14175" y="18900"/>
                  <a:pt x="14175" y="18900"/>
                  <a:pt x="14175" y="18900"/>
                </a:cubicBezTo>
                <a:cubicBezTo>
                  <a:pt x="14580" y="18900"/>
                  <a:pt x="14850" y="18630"/>
                  <a:pt x="14850" y="18225"/>
                </a:cubicBezTo>
                <a:cubicBezTo>
                  <a:pt x="14850" y="17820"/>
                  <a:pt x="14580" y="17550"/>
                  <a:pt x="14175" y="17550"/>
                </a:cubicBezTo>
                <a:close/>
                <a:moveTo>
                  <a:pt x="21465" y="2970"/>
                </a:moveTo>
                <a:cubicBezTo>
                  <a:pt x="18630" y="135"/>
                  <a:pt x="18630" y="135"/>
                  <a:pt x="18630" y="135"/>
                </a:cubicBezTo>
                <a:cubicBezTo>
                  <a:pt x="18630" y="0"/>
                  <a:pt x="18360" y="0"/>
                  <a:pt x="18225" y="0"/>
                </a:cubicBezTo>
                <a:cubicBezTo>
                  <a:pt x="2700" y="0"/>
                  <a:pt x="2700" y="0"/>
                  <a:pt x="2700" y="0"/>
                </a:cubicBezTo>
                <a:cubicBezTo>
                  <a:pt x="1215" y="0"/>
                  <a:pt x="0" y="1215"/>
                  <a:pt x="0" y="2700"/>
                </a:cubicBezTo>
                <a:cubicBezTo>
                  <a:pt x="0" y="18900"/>
                  <a:pt x="0" y="18900"/>
                  <a:pt x="0" y="18900"/>
                </a:cubicBezTo>
                <a:cubicBezTo>
                  <a:pt x="0" y="20385"/>
                  <a:pt x="1215" y="21600"/>
                  <a:pt x="2700" y="21600"/>
                </a:cubicBezTo>
                <a:cubicBezTo>
                  <a:pt x="18900" y="21600"/>
                  <a:pt x="18900" y="21600"/>
                  <a:pt x="18900" y="21600"/>
                </a:cubicBezTo>
                <a:cubicBezTo>
                  <a:pt x="20385" y="21600"/>
                  <a:pt x="21600" y="20385"/>
                  <a:pt x="21600" y="18900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3240"/>
                  <a:pt x="21600" y="2970"/>
                  <a:pt x="21465" y="2970"/>
                </a:cubicBezTo>
                <a:close/>
                <a:moveTo>
                  <a:pt x="14850" y="1350"/>
                </a:moveTo>
                <a:cubicBezTo>
                  <a:pt x="16200" y="1350"/>
                  <a:pt x="16200" y="1350"/>
                  <a:pt x="16200" y="1350"/>
                </a:cubicBezTo>
                <a:cubicBezTo>
                  <a:pt x="16200" y="4725"/>
                  <a:pt x="16200" y="4725"/>
                  <a:pt x="16200" y="4725"/>
                </a:cubicBezTo>
                <a:cubicBezTo>
                  <a:pt x="16200" y="5130"/>
                  <a:pt x="15930" y="5400"/>
                  <a:pt x="15525" y="5400"/>
                </a:cubicBezTo>
                <a:cubicBezTo>
                  <a:pt x="14850" y="5400"/>
                  <a:pt x="14850" y="5400"/>
                  <a:pt x="14850" y="5400"/>
                </a:cubicBezTo>
                <a:lnTo>
                  <a:pt x="14850" y="1350"/>
                </a:lnTo>
                <a:close/>
                <a:moveTo>
                  <a:pt x="12150" y="1350"/>
                </a:moveTo>
                <a:cubicBezTo>
                  <a:pt x="13500" y="1350"/>
                  <a:pt x="13500" y="1350"/>
                  <a:pt x="13500" y="1350"/>
                </a:cubicBezTo>
                <a:cubicBezTo>
                  <a:pt x="13500" y="5400"/>
                  <a:pt x="13500" y="5400"/>
                  <a:pt x="13500" y="5400"/>
                </a:cubicBezTo>
                <a:cubicBezTo>
                  <a:pt x="12150" y="5400"/>
                  <a:pt x="12150" y="5400"/>
                  <a:pt x="12150" y="5400"/>
                </a:cubicBezTo>
                <a:lnTo>
                  <a:pt x="12150" y="1350"/>
                </a:lnTo>
                <a:close/>
                <a:moveTo>
                  <a:pt x="5400" y="1350"/>
                </a:moveTo>
                <a:cubicBezTo>
                  <a:pt x="10800" y="1350"/>
                  <a:pt x="10800" y="1350"/>
                  <a:pt x="10800" y="1350"/>
                </a:cubicBezTo>
                <a:cubicBezTo>
                  <a:pt x="10800" y="5400"/>
                  <a:pt x="10800" y="5400"/>
                  <a:pt x="10800" y="5400"/>
                </a:cubicBezTo>
                <a:cubicBezTo>
                  <a:pt x="6075" y="5400"/>
                  <a:pt x="6075" y="5400"/>
                  <a:pt x="6075" y="5400"/>
                </a:cubicBezTo>
                <a:cubicBezTo>
                  <a:pt x="5670" y="5400"/>
                  <a:pt x="5400" y="5130"/>
                  <a:pt x="5400" y="4725"/>
                </a:cubicBezTo>
                <a:lnTo>
                  <a:pt x="5400" y="1350"/>
                </a:lnTo>
                <a:close/>
                <a:moveTo>
                  <a:pt x="16200" y="20250"/>
                </a:moveTo>
                <a:cubicBezTo>
                  <a:pt x="5400" y="20250"/>
                  <a:pt x="5400" y="20250"/>
                  <a:pt x="5400" y="20250"/>
                </a:cubicBezTo>
                <a:cubicBezTo>
                  <a:pt x="5400" y="13500"/>
                  <a:pt x="5400" y="13500"/>
                  <a:pt x="5400" y="13500"/>
                </a:cubicBezTo>
                <a:cubicBezTo>
                  <a:pt x="16200" y="13500"/>
                  <a:pt x="16200" y="13500"/>
                  <a:pt x="16200" y="13500"/>
                </a:cubicBezTo>
                <a:lnTo>
                  <a:pt x="16200" y="20250"/>
                </a:lnTo>
                <a:close/>
                <a:moveTo>
                  <a:pt x="16200" y="12150"/>
                </a:moveTo>
                <a:cubicBezTo>
                  <a:pt x="5400" y="12150"/>
                  <a:pt x="5400" y="12150"/>
                  <a:pt x="5400" y="12150"/>
                </a:cubicBezTo>
                <a:cubicBezTo>
                  <a:pt x="5400" y="11475"/>
                  <a:pt x="5400" y="11475"/>
                  <a:pt x="5400" y="11475"/>
                </a:cubicBezTo>
                <a:cubicBezTo>
                  <a:pt x="5400" y="11070"/>
                  <a:pt x="5670" y="10800"/>
                  <a:pt x="6075" y="10800"/>
                </a:cubicBezTo>
                <a:cubicBezTo>
                  <a:pt x="15525" y="10800"/>
                  <a:pt x="15525" y="10800"/>
                  <a:pt x="15525" y="10800"/>
                </a:cubicBezTo>
                <a:cubicBezTo>
                  <a:pt x="15930" y="10800"/>
                  <a:pt x="16200" y="11070"/>
                  <a:pt x="16200" y="11475"/>
                </a:cubicBezTo>
                <a:lnTo>
                  <a:pt x="16200" y="12150"/>
                </a:lnTo>
                <a:close/>
                <a:moveTo>
                  <a:pt x="20385" y="18900"/>
                </a:moveTo>
                <a:cubicBezTo>
                  <a:pt x="20385" y="19710"/>
                  <a:pt x="19710" y="20385"/>
                  <a:pt x="18900" y="20385"/>
                </a:cubicBezTo>
                <a:cubicBezTo>
                  <a:pt x="17550" y="20385"/>
                  <a:pt x="17550" y="20385"/>
                  <a:pt x="17550" y="20385"/>
                </a:cubicBezTo>
                <a:cubicBezTo>
                  <a:pt x="17550" y="12825"/>
                  <a:pt x="17550" y="12825"/>
                  <a:pt x="17550" y="12825"/>
                </a:cubicBezTo>
                <a:cubicBezTo>
                  <a:pt x="17550" y="11475"/>
                  <a:pt x="17550" y="11475"/>
                  <a:pt x="17550" y="11475"/>
                </a:cubicBezTo>
                <a:cubicBezTo>
                  <a:pt x="17550" y="10395"/>
                  <a:pt x="16605" y="9450"/>
                  <a:pt x="15525" y="9450"/>
                </a:cubicBezTo>
                <a:cubicBezTo>
                  <a:pt x="6075" y="9450"/>
                  <a:pt x="6075" y="9450"/>
                  <a:pt x="6075" y="9450"/>
                </a:cubicBezTo>
                <a:cubicBezTo>
                  <a:pt x="4995" y="9450"/>
                  <a:pt x="4050" y="10395"/>
                  <a:pt x="4050" y="11475"/>
                </a:cubicBezTo>
                <a:cubicBezTo>
                  <a:pt x="4050" y="12825"/>
                  <a:pt x="4050" y="12825"/>
                  <a:pt x="4050" y="12825"/>
                </a:cubicBezTo>
                <a:cubicBezTo>
                  <a:pt x="4050" y="20385"/>
                  <a:pt x="4050" y="20385"/>
                  <a:pt x="4050" y="20385"/>
                </a:cubicBezTo>
                <a:cubicBezTo>
                  <a:pt x="2700" y="20385"/>
                  <a:pt x="2700" y="20385"/>
                  <a:pt x="2700" y="20385"/>
                </a:cubicBezTo>
                <a:cubicBezTo>
                  <a:pt x="1890" y="20385"/>
                  <a:pt x="1215" y="19710"/>
                  <a:pt x="1215" y="18900"/>
                </a:cubicBezTo>
                <a:cubicBezTo>
                  <a:pt x="1215" y="2700"/>
                  <a:pt x="1215" y="2700"/>
                  <a:pt x="1215" y="2700"/>
                </a:cubicBezTo>
                <a:cubicBezTo>
                  <a:pt x="1215" y="1890"/>
                  <a:pt x="1890" y="1215"/>
                  <a:pt x="2700" y="1215"/>
                </a:cubicBezTo>
                <a:cubicBezTo>
                  <a:pt x="4050" y="1215"/>
                  <a:pt x="4050" y="1215"/>
                  <a:pt x="4050" y="1215"/>
                </a:cubicBezTo>
                <a:cubicBezTo>
                  <a:pt x="4050" y="4725"/>
                  <a:pt x="4050" y="4725"/>
                  <a:pt x="4050" y="4725"/>
                </a:cubicBezTo>
                <a:cubicBezTo>
                  <a:pt x="4050" y="5805"/>
                  <a:pt x="4995" y="6750"/>
                  <a:pt x="6075" y="6750"/>
                </a:cubicBezTo>
                <a:cubicBezTo>
                  <a:pt x="15525" y="6750"/>
                  <a:pt x="15525" y="6750"/>
                  <a:pt x="15525" y="6750"/>
                </a:cubicBezTo>
                <a:cubicBezTo>
                  <a:pt x="16605" y="6750"/>
                  <a:pt x="17550" y="5805"/>
                  <a:pt x="17550" y="4725"/>
                </a:cubicBezTo>
                <a:cubicBezTo>
                  <a:pt x="17550" y="1215"/>
                  <a:pt x="17550" y="1215"/>
                  <a:pt x="17550" y="1215"/>
                </a:cubicBezTo>
                <a:cubicBezTo>
                  <a:pt x="17955" y="1215"/>
                  <a:pt x="17955" y="1215"/>
                  <a:pt x="17955" y="1215"/>
                </a:cubicBezTo>
                <a:cubicBezTo>
                  <a:pt x="20385" y="3645"/>
                  <a:pt x="20385" y="3645"/>
                  <a:pt x="20385" y="3645"/>
                </a:cubicBezTo>
                <a:lnTo>
                  <a:pt x="20385" y="1890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29" name="Freeform 62"/>
          <p:cNvSpPr/>
          <p:nvPr/>
        </p:nvSpPr>
        <p:spPr>
          <a:xfrm>
            <a:off x="17319626" y="3270250"/>
            <a:ext cx="1079501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100"/>
                </a:moveTo>
                <a:cubicBezTo>
                  <a:pt x="9315" y="8100"/>
                  <a:pt x="8100" y="9315"/>
                  <a:pt x="8100" y="10800"/>
                </a:cubicBezTo>
                <a:cubicBezTo>
                  <a:pt x="8100" y="12285"/>
                  <a:pt x="9315" y="13500"/>
                  <a:pt x="10800" y="13500"/>
                </a:cubicBezTo>
                <a:cubicBezTo>
                  <a:pt x="12285" y="13500"/>
                  <a:pt x="13500" y="12285"/>
                  <a:pt x="13500" y="10800"/>
                </a:cubicBezTo>
                <a:cubicBezTo>
                  <a:pt x="13500" y="9315"/>
                  <a:pt x="12285" y="8100"/>
                  <a:pt x="10800" y="8100"/>
                </a:cubicBezTo>
                <a:close/>
                <a:moveTo>
                  <a:pt x="10800" y="12150"/>
                </a:moveTo>
                <a:cubicBezTo>
                  <a:pt x="9990" y="12150"/>
                  <a:pt x="9450" y="11610"/>
                  <a:pt x="9450" y="10800"/>
                </a:cubicBezTo>
                <a:cubicBezTo>
                  <a:pt x="9450" y="9990"/>
                  <a:pt x="9990" y="9450"/>
                  <a:pt x="10800" y="9450"/>
                </a:cubicBezTo>
                <a:cubicBezTo>
                  <a:pt x="11610" y="9450"/>
                  <a:pt x="12150" y="9990"/>
                  <a:pt x="12150" y="10800"/>
                </a:cubicBezTo>
                <a:cubicBezTo>
                  <a:pt x="12150" y="11610"/>
                  <a:pt x="11610" y="12150"/>
                  <a:pt x="10800" y="12150"/>
                </a:cubicBezTo>
                <a:close/>
                <a:moveTo>
                  <a:pt x="18495" y="3105"/>
                </a:moveTo>
                <a:cubicBezTo>
                  <a:pt x="16335" y="1080"/>
                  <a:pt x="13635" y="0"/>
                  <a:pt x="10800" y="0"/>
                </a:cubicBezTo>
                <a:cubicBezTo>
                  <a:pt x="7965" y="0"/>
                  <a:pt x="5265" y="1080"/>
                  <a:pt x="3105" y="3105"/>
                </a:cubicBezTo>
                <a:cubicBezTo>
                  <a:pt x="1080" y="5265"/>
                  <a:pt x="0" y="7965"/>
                  <a:pt x="0" y="10800"/>
                </a:cubicBezTo>
                <a:cubicBezTo>
                  <a:pt x="0" y="13635"/>
                  <a:pt x="1080" y="16335"/>
                  <a:pt x="3105" y="18495"/>
                </a:cubicBezTo>
                <a:cubicBezTo>
                  <a:pt x="5265" y="20520"/>
                  <a:pt x="7965" y="21600"/>
                  <a:pt x="10800" y="21600"/>
                </a:cubicBezTo>
                <a:cubicBezTo>
                  <a:pt x="13635" y="21600"/>
                  <a:pt x="16335" y="20520"/>
                  <a:pt x="18495" y="18495"/>
                </a:cubicBezTo>
                <a:cubicBezTo>
                  <a:pt x="20520" y="16335"/>
                  <a:pt x="21600" y="13635"/>
                  <a:pt x="21600" y="10800"/>
                </a:cubicBezTo>
                <a:cubicBezTo>
                  <a:pt x="21600" y="7965"/>
                  <a:pt x="20520" y="5265"/>
                  <a:pt x="18495" y="3105"/>
                </a:cubicBezTo>
                <a:close/>
                <a:moveTo>
                  <a:pt x="10800" y="1215"/>
                </a:moveTo>
                <a:cubicBezTo>
                  <a:pt x="11745" y="1215"/>
                  <a:pt x="12690" y="1350"/>
                  <a:pt x="13635" y="1755"/>
                </a:cubicBezTo>
                <a:cubicBezTo>
                  <a:pt x="11745" y="5535"/>
                  <a:pt x="11745" y="5535"/>
                  <a:pt x="11745" y="5535"/>
                </a:cubicBezTo>
                <a:cubicBezTo>
                  <a:pt x="11475" y="5535"/>
                  <a:pt x="11070" y="5400"/>
                  <a:pt x="10800" y="5400"/>
                </a:cubicBezTo>
                <a:cubicBezTo>
                  <a:pt x="10530" y="5400"/>
                  <a:pt x="10125" y="5535"/>
                  <a:pt x="9855" y="5535"/>
                </a:cubicBezTo>
                <a:cubicBezTo>
                  <a:pt x="7965" y="1755"/>
                  <a:pt x="7965" y="1755"/>
                  <a:pt x="7965" y="1755"/>
                </a:cubicBezTo>
                <a:cubicBezTo>
                  <a:pt x="8910" y="1350"/>
                  <a:pt x="9855" y="1215"/>
                  <a:pt x="10800" y="1215"/>
                </a:cubicBezTo>
                <a:close/>
                <a:moveTo>
                  <a:pt x="14850" y="10800"/>
                </a:moveTo>
                <a:cubicBezTo>
                  <a:pt x="14850" y="13095"/>
                  <a:pt x="13095" y="14850"/>
                  <a:pt x="10800" y="14850"/>
                </a:cubicBezTo>
                <a:cubicBezTo>
                  <a:pt x="8505" y="14850"/>
                  <a:pt x="6750" y="13095"/>
                  <a:pt x="6750" y="10800"/>
                </a:cubicBezTo>
                <a:cubicBezTo>
                  <a:pt x="6750" y="8505"/>
                  <a:pt x="8505" y="6750"/>
                  <a:pt x="10800" y="6750"/>
                </a:cubicBezTo>
                <a:cubicBezTo>
                  <a:pt x="13095" y="6750"/>
                  <a:pt x="14850" y="8505"/>
                  <a:pt x="14850" y="10800"/>
                </a:cubicBezTo>
                <a:close/>
                <a:moveTo>
                  <a:pt x="4050" y="17550"/>
                </a:moveTo>
                <a:cubicBezTo>
                  <a:pt x="2295" y="15795"/>
                  <a:pt x="1215" y="13365"/>
                  <a:pt x="1215" y="10800"/>
                </a:cubicBezTo>
                <a:cubicBezTo>
                  <a:pt x="1215" y="8235"/>
                  <a:pt x="2295" y="5805"/>
                  <a:pt x="4050" y="4050"/>
                </a:cubicBezTo>
                <a:cubicBezTo>
                  <a:pt x="4860" y="3240"/>
                  <a:pt x="5805" y="2565"/>
                  <a:pt x="6750" y="2160"/>
                </a:cubicBezTo>
                <a:cubicBezTo>
                  <a:pt x="8640" y="5940"/>
                  <a:pt x="8640" y="5940"/>
                  <a:pt x="8640" y="5940"/>
                </a:cubicBezTo>
                <a:cubicBezTo>
                  <a:pt x="6750" y="6750"/>
                  <a:pt x="5400" y="8640"/>
                  <a:pt x="5400" y="10800"/>
                </a:cubicBezTo>
                <a:cubicBezTo>
                  <a:pt x="5400" y="12960"/>
                  <a:pt x="6750" y="14850"/>
                  <a:pt x="8640" y="15660"/>
                </a:cubicBezTo>
                <a:cubicBezTo>
                  <a:pt x="6750" y="19440"/>
                  <a:pt x="6750" y="19440"/>
                  <a:pt x="6750" y="19440"/>
                </a:cubicBezTo>
                <a:cubicBezTo>
                  <a:pt x="5805" y="19035"/>
                  <a:pt x="4860" y="18360"/>
                  <a:pt x="4050" y="17550"/>
                </a:cubicBezTo>
                <a:close/>
                <a:moveTo>
                  <a:pt x="10800" y="20385"/>
                </a:moveTo>
                <a:cubicBezTo>
                  <a:pt x="9855" y="20385"/>
                  <a:pt x="8910" y="20250"/>
                  <a:pt x="7965" y="19845"/>
                </a:cubicBezTo>
                <a:cubicBezTo>
                  <a:pt x="9855" y="16065"/>
                  <a:pt x="9855" y="16065"/>
                  <a:pt x="9855" y="16065"/>
                </a:cubicBezTo>
                <a:cubicBezTo>
                  <a:pt x="10125" y="16065"/>
                  <a:pt x="10530" y="16200"/>
                  <a:pt x="10800" y="16200"/>
                </a:cubicBezTo>
                <a:cubicBezTo>
                  <a:pt x="11070" y="16200"/>
                  <a:pt x="11475" y="16065"/>
                  <a:pt x="11745" y="16065"/>
                </a:cubicBezTo>
                <a:cubicBezTo>
                  <a:pt x="13635" y="19845"/>
                  <a:pt x="13635" y="19845"/>
                  <a:pt x="13635" y="19845"/>
                </a:cubicBezTo>
                <a:cubicBezTo>
                  <a:pt x="12690" y="20250"/>
                  <a:pt x="11745" y="20385"/>
                  <a:pt x="10800" y="20385"/>
                </a:cubicBezTo>
                <a:close/>
                <a:moveTo>
                  <a:pt x="17550" y="17550"/>
                </a:moveTo>
                <a:cubicBezTo>
                  <a:pt x="16740" y="18360"/>
                  <a:pt x="15795" y="19035"/>
                  <a:pt x="14850" y="19440"/>
                </a:cubicBezTo>
                <a:cubicBezTo>
                  <a:pt x="12960" y="15660"/>
                  <a:pt x="12960" y="15660"/>
                  <a:pt x="12960" y="15660"/>
                </a:cubicBezTo>
                <a:cubicBezTo>
                  <a:pt x="14850" y="14850"/>
                  <a:pt x="16200" y="12960"/>
                  <a:pt x="16200" y="10800"/>
                </a:cubicBezTo>
                <a:cubicBezTo>
                  <a:pt x="16200" y="8640"/>
                  <a:pt x="14850" y="6750"/>
                  <a:pt x="12960" y="5940"/>
                </a:cubicBezTo>
                <a:cubicBezTo>
                  <a:pt x="14850" y="2160"/>
                  <a:pt x="14850" y="2160"/>
                  <a:pt x="14850" y="2160"/>
                </a:cubicBezTo>
                <a:cubicBezTo>
                  <a:pt x="15795" y="2565"/>
                  <a:pt x="16740" y="3240"/>
                  <a:pt x="17550" y="4050"/>
                </a:cubicBezTo>
                <a:cubicBezTo>
                  <a:pt x="19305" y="5805"/>
                  <a:pt x="20385" y="8235"/>
                  <a:pt x="20385" y="10800"/>
                </a:cubicBezTo>
                <a:cubicBezTo>
                  <a:pt x="20385" y="13365"/>
                  <a:pt x="19305" y="15795"/>
                  <a:pt x="17550" y="17550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30" name="Freeform 63"/>
          <p:cNvSpPr/>
          <p:nvPr/>
        </p:nvSpPr>
        <p:spPr>
          <a:xfrm>
            <a:off x="17319626" y="4495800"/>
            <a:ext cx="1079501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475" y="10800"/>
                </a:moveTo>
                <a:cubicBezTo>
                  <a:pt x="10395" y="10800"/>
                  <a:pt x="9450" y="11745"/>
                  <a:pt x="9450" y="12825"/>
                </a:cubicBezTo>
                <a:cubicBezTo>
                  <a:pt x="9450" y="13905"/>
                  <a:pt x="10395" y="14850"/>
                  <a:pt x="11475" y="14850"/>
                </a:cubicBezTo>
                <a:cubicBezTo>
                  <a:pt x="12555" y="14850"/>
                  <a:pt x="13500" y="13905"/>
                  <a:pt x="13500" y="12825"/>
                </a:cubicBezTo>
                <a:cubicBezTo>
                  <a:pt x="13500" y="11745"/>
                  <a:pt x="12555" y="10800"/>
                  <a:pt x="11475" y="10800"/>
                </a:cubicBezTo>
                <a:close/>
                <a:moveTo>
                  <a:pt x="11475" y="13500"/>
                </a:moveTo>
                <a:cubicBezTo>
                  <a:pt x="11070" y="13500"/>
                  <a:pt x="10800" y="13230"/>
                  <a:pt x="10800" y="12825"/>
                </a:cubicBezTo>
                <a:cubicBezTo>
                  <a:pt x="10800" y="12420"/>
                  <a:pt x="11070" y="12150"/>
                  <a:pt x="11475" y="12150"/>
                </a:cubicBezTo>
                <a:cubicBezTo>
                  <a:pt x="11880" y="12150"/>
                  <a:pt x="12150" y="12420"/>
                  <a:pt x="12150" y="12825"/>
                </a:cubicBezTo>
                <a:cubicBezTo>
                  <a:pt x="12150" y="13230"/>
                  <a:pt x="11880" y="13500"/>
                  <a:pt x="11475" y="13500"/>
                </a:cubicBezTo>
                <a:close/>
                <a:moveTo>
                  <a:pt x="18225" y="0"/>
                </a:moveTo>
                <a:cubicBezTo>
                  <a:pt x="3375" y="0"/>
                  <a:pt x="3375" y="0"/>
                  <a:pt x="3375" y="0"/>
                </a:cubicBezTo>
                <a:cubicBezTo>
                  <a:pt x="1485" y="0"/>
                  <a:pt x="0" y="1485"/>
                  <a:pt x="0" y="3375"/>
                </a:cubicBezTo>
                <a:cubicBezTo>
                  <a:pt x="0" y="18225"/>
                  <a:pt x="0" y="18225"/>
                  <a:pt x="0" y="18225"/>
                </a:cubicBezTo>
                <a:cubicBezTo>
                  <a:pt x="0" y="20115"/>
                  <a:pt x="1485" y="21600"/>
                  <a:pt x="3375" y="21600"/>
                </a:cubicBezTo>
                <a:cubicBezTo>
                  <a:pt x="18225" y="21600"/>
                  <a:pt x="18225" y="21600"/>
                  <a:pt x="18225" y="21600"/>
                </a:cubicBezTo>
                <a:cubicBezTo>
                  <a:pt x="20115" y="21600"/>
                  <a:pt x="21600" y="20115"/>
                  <a:pt x="21600" y="1822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1485"/>
                  <a:pt x="20115" y="0"/>
                  <a:pt x="18225" y="0"/>
                </a:cubicBezTo>
                <a:close/>
                <a:moveTo>
                  <a:pt x="18225" y="1215"/>
                </a:moveTo>
                <a:cubicBezTo>
                  <a:pt x="18900" y="1215"/>
                  <a:pt x="19575" y="1620"/>
                  <a:pt x="19980" y="2160"/>
                </a:cubicBezTo>
                <a:cubicBezTo>
                  <a:pt x="13500" y="8505"/>
                  <a:pt x="13500" y="8505"/>
                  <a:pt x="13500" y="8505"/>
                </a:cubicBezTo>
                <a:cubicBezTo>
                  <a:pt x="9045" y="4050"/>
                  <a:pt x="9045" y="4050"/>
                  <a:pt x="9045" y="4050"/>
                </a:cubicBezTo>
                <a:cubicBezTo>
                  <a:pt x="11745" y="1215"/>
                  <a:pt x="11745" y="1215"/>
                  <a:pt x="11745" y="1215"/>
                </a:cubicBezTo>
                <a:lnTo>
                  <a:pt x="18225" y="1215"/>
                </a:lnTo>
                <a:close/>
                <a:moveTo>
                  <a:pt x="11475" y="9450"/>
                </a:moveTo>
                <a:cubicBezTo>
                  <a:pt x="13365" y="9450"/>
                  <a:pt x="14850" y="10935"/>
                  <a:pt x="14850" y="12825"/>
                </a:cubicBezTo>
                <a:cubicBezTo>
                  <a:pt x="14850" y="14715"/>
                  <a:pt x="13365" y="16200"/>
                  <a:pt x="11475" y="16200"/>
                </a:cubicBezTo>
                <a:cubicBezTo>
                  <a:pt x="9585" y="16200"/>
                  <a:pt x="8100" y="14715"/>
                  <a:pt x="8100" y="12825"/>
                </a:cubicBezTo>
                <a:cubicBezTo>
                  <a:pt x="8100" y="10935"/>
                  <a:pt x="9585" y="9450"/>
                  <a:pt x="11475" y="9450"/>
                </a:cubicBezTo>
                <a:close/>
                <a:moveTo>
                  <a:pt x="6750" y="12690"/>
                </a:moveTo>
                <a:cubicBezTo>
                  <a:pt x="3645" y="9450"/>
                  <a:pt x="3645" y="9450"/>
                  <a:pt x="3645" y="9450"/>
                </a:cubicBezTo>
                <a:cubicBezTo>
                  <a:pt x="8100" y="4995"/>
                  <a:pt x="8100" y="4995"/>
                  <a:pt x="8100" y="4995"/>
                </a:cubicBezTo>
                <a:cubicBezTo>
                  <a:pt x="11340" y="8100"/>
                  <a:pt x="11340" y="8100"/>
                  <a:pt x="11340" y="8100"/>
                </a:cubicBezTo>
                <a:cubicBezTo>
                  <a:pt x="8910" y="8235"/>
                  <a:pt x="6885" y="10260"/>
                  <a:pt x="6750" y="12690"/>
                </a:cubicBezTo>
                <a:close/>
                <a:moveTo>
                  <a:pt x="1215" y="3375"/>
                </a:moveTo>
                <a:cubicBezTo>
                  <a:pt x="1215" y="2160"/>
                  <a:pt x="2160" y="1215"/>
                  <a:pt x="3375" y="1215"/>
                </a:cubicBezTo>
                <a:cubicBezTo>
                  <a:pt x="9990" y="1215"/>
                  <a:pt x="9990" y="1215"/>
                  <a:pt x="9990" y="1215"/>
                </a:cubicBezTo>
                <a:cubicBezTo>
                  <a:pt x="1215" y="9990"/>
                  <a:pt x="1215" y="9990"/>
                  <a:pt x="1215" y="9990"/>
                </a:cubicBezTo>
                <a:lnTo>
                  <a:pt x="1215" y="3375"/>
                </a:lnTo>
                <a:close/>
                <a:moveTo>
                  <a:pt x="3375" y="20385"/>
                </a:moveTo>
                <a:cubicBezTo>
                  <a:pt x="2160" y="20385"/>
                  <a:pt x="1215" y="19440"/>
                  <a:pt x="1215" y="18225"/>
                </a:cubicBezTo>
                <a:cubicBezTo>
                  <a:pt x="1215" y="11745"/>
                  <a:pt x="1215" y="11745"/>
                  <a:pt x="1215" y="11745"/>
                </a:cubicBezTo>
                <a:cubicBezTo>
                  <a:pt x="2700" y="10395"/>
                  <a:pt x="2700" y="10395"/>
                  <a:pt x="2700" y="10395"/>
                </a:cubicBezTo>
                <a:cubicBezTo>
                  <a:pt x="7290" y="14985"/>
                  <a:pt x="7290" y="14985"/>
                  <a:pt x="7290" y="14985"/>
                </a:cubicBezTo>
                <a:cubicBezTo>
                  <a:pt x="7695" y="15795"/>
                  <a:pt x="8370" y="16470"/>
                  <a:pt x="9180" y="16875"/>
                </a:cubicBezTo>
                <a:cubicBezTo>
                  <a:pt x="5805" y="20385"/>
                  <a:pt x="5805" y="20385"/>
                  <a:pt x="5805" y="20385"/>
                </a:cubicBezTo>
                <a:lnTo>
                  <a:pt x="3375" y="20385"/>
                </a:lnTo>
                <a:close/>
                <a:moveTo>
                  <a:pt x="7560" y="20385"/>
                </a:moveTo>
                <a:cubicBezTo>
                  <a:pt x="10125" y="17820"/>
                  <a:pt x="10125" y="17820"/>
                  <a:pt x="10125" y="17820"/>
                </a:cubicBezTo>
                <a:cubicBezTo>
                  <a:pt x="12690" y="20385"/>
                  <a:pt x="12690" y="20385"/>
                  <a:pt x="12690" y="20385"/>
                </a:cubicBezTo>
                <a:lnTo>
                  <a:pt x="7560" y="20385"/>
                </a:lnTo>
                <a:close/>
                <a:moveTo>
                  <a:pt x="20385" y="18225"/>
                </a:moveTo>
                <a:cubicBezTo>
                  <a:pt x="20385" y="19440"/>
                  <a:pt x="19440" y="20385"/>
                  <a:pt x="18225" y="20385"/>
                </a:cubicBezTo>
                <a:cubicBezTo>
                  <a:pt x="14445" y="20385"/>
                  <a:pt x="14445" y="20385"/>
                  <a:pt x="14445" y="20385"/>
                </a:cubicBezTo>
                <a:cubicBezTo>
                  <a:pt x="11610" y="17550"/>
                  <a:pt x="11610" y="17550"/>
                  <a:pt x="11610" y="17550"/>
                </a:cubicBezTo>
                <a:cubicBezTo>
                  <a:pt x="14040" y="17415"/>
                  <a:pt x="16065" y="15390"/>
                  <a:pt x="16200" y="12960"/>
                </a:cubicBezTo>
                <a:cubicBezTo>
                  <a:pt x="20385" y="17145"/>
                  <a:pt x="20385" y="17145"/>
                  <a:pt x="20385" y="17145"/>
                </a:cubicBezTo>
                <a:lnTo>
                  <a:pt x="20385" y="18225"/>
                </a:lnTo>
                <a:close/>
                <a:moveTo>
                  <a:pt x="20385" y="15390"/>
                </a:moveTo>
                <a:cubicBezTo>
                  <a:pt x="15660" y="10665"/>
                  <a:pt x="15660" y="10665"/>
                  <a:pt x="15660" y="10665"/>
                </a:cubicBezTo>
                <a:cubicBezTo>
                  <a:pt x="15390" y="10125"/>
                  <a:pt x="14985" y="9720"/>
                  <a:pt x="14580" y="9315"/>
                </a:cubicBezTo>
                <a:cubicBezTo>
                  <a:pt x="20385" y="3510"/>
                  <a:pt x="20385" y="3510"/>
                  <a:pt x="20385" y="3510"/>
                </a:cubicBezTo>
                <a:lnTo>
                  <a:pt x="20385" y="1539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31" name="Freeform 64"/>
          <p:cNvSpPr/>
          <p:nvPr/>
        </p:nvSpPr>
        <p:spPr>
          <a:xfrm>
            <a:off x="17402176" y="5718176"/>
            <a:ext cx="936627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24" y="5535"/>
                </a:moveTo>
                <a:cubicBezTo>
                  <a:pt x="16938" y="5535"/>
                  <a:pt x="16938" y="5535"/>
                  <a:pt x="16938" y="5535"/>
                </a:cubicBezTo>
                <a:cubicBezTo>
                  <a:pt x="16938" y="5400"/>
                  <a:pt x="16938" y="5400"/>
                  <a:pt x="16938" y="5400"/>
                </a:cubicBezTo>
                <a:cubicBezTo>
                  <a:pt x="16938" y="2430"/>
                  <a:pt x="14296" y="0"/>
                  <a:pt x="10878" y="0"/>
                </a:cubicBezTo>
                <a:cubicBezTo>
                  <a:pt x="7459" y="0"/>
                  <a:pt x="4662" y="2430"/>
                  <a:pt x="4662" y="5400"/>
                </a:cubicBezTo>
                <a:cubicBezTo>
                  <a:pt x="4662" y="5535"/>
                  <a:pt x="4662" y="5535"/>
                  <a:pt x="4662" y="5535"/>
                </a:cubicBezTo>
                <a:cubicBezTo>
                  <a:pt x="2331" y="5535"/>
                  <a:pt x="2331" y="5535"/>
                  <a:pt x="2331" y="5535"/>
                </a:cubicBezTo>
                <a:cubicBezTo>
                  <a:pt x="1088" y="5535"/>
                  <a:pt x="0" y="6345"/>
                  <a:pt x="0" y="7425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20655"/>
                  <a:pt x="1088" y="21600"/>
                  <a:pt x="2331" y="21600"/>
                </a:cubicBezTo>
                <a:cubicBezTo>
                  <a:pt x="19424" y="21600"/>
                  <a:pt x="19424" y="21600"/>
                  <a:pt x="19424" y="21600"/>
                </a:cubicBezTo>
                <a:cubicBezTo>
                  <a:pt x="20668" y="21600"/>
                  <a:pt x="21600" y="20655"/>
                  <a:pt x="21600" y="19575"/>
                </a:cubicBezTo>
                <a:cubicBezTo>
                  <a:pt x="21600" y="7425"/>
                  <a:pt x="21600" y="7425"/>
                  <a:pt x="21600" y="7425"/>
                </a:cubicBezTo>
                <a:cubicBezTo>
                  <a:pt x="21600" y="6345"/>
                  <a:pt x="20668" y="5535"/>
                  <a:pt x="19424" y="5535"/>
                </a:cubicBezTo>
                <a:close/>
                <a:moveTo>
                  <a:pt x="6060" y="5400"/>
                </a:moveTo>
                <a:cubicBezTo>
                  <a:pt x="6060" y="3105"/>
                  <a:pt x="8236" y="1215"/>
                  <a:pt x="10878" y="1215"/>
                </a:cubicBezTo>
                <a:cubicBezTo>
                  <a:pt x="13364" y="1215"/>
                  <a:pt x="15540" y="3105"/>
                  <a:pt x="15540" y="5400"/>
                </a:cubicBezTo>
                <a:cubicBezTo>
                  <a:pt x="15540" y="5535"/>
                  <a:pt x="15540" y="5535"/>
                  <a:pt x="15540" y="5535"/>
                </a:cubicBezTo>
                <a:cubicBezTo>
                  <a:pt x="6060" y="5535"/>
                  <a:pt x="6060" y="5535"/>
                  <a:pt x="6060" y="5535"/>
                </a:cubicBezTo>
                <a:lnTo>
                  <a:pt x="6060" y="5400"/>
                </a:lnTo>
                <a:close/>
                <a:moveTo>
                  <a:pt x="20201" y="19575"/>
                </a:moveTo>
                <a:cubicBezTo>
                  <a:pt x="20201" y="19980"/>
                  <a:pt x="19891" y="20385"/>
                  <a:pt x="19424" y="20385"/>
                </a:cubicBezTo>
                <a:cubicBezTo>
                  <a:pt x="2331" y="20385"/>
                  <a:pt x="2331" y="20385"/>
                  <a:pt x="2331" y="20385"/>
                </a:cubicBezTo>
                <a:cubicBezTo>
                  <a:pt x="1865" y="20385"/>
                  <a:pt x="1399" y="19980"/>
                  <a:pt x="1399" y="19575"/>
                </a:cubicBezTo>
                <a:cubicBezTo>
                  <a:pt x="1399" y="7425"/>
                  <a:pt x="1399" y="7425"/>
                  <a:pt x="1399" y="7425"/>
                </a:cubicBezTo>
                <a:cubicBezTo>
                  <a:pt x="1399" y="7020"/>
                  <a:pt x="1865" y="6750"/>
                  <a:pt x="2331" y="6750"/>
                </a:cubicBezTo>
                <a:cubicBezTo>
                  <a:pt x="4662" y="6750"/>
                  <a:pt x="4662" y="6750"/>
                  <a:pt x="4662" y="6750"/>
                </a:cubicBezTo>
                <a:cubicBezTo>
                  <a:pt x="4662" y="7425"/>
                  <a:pt x="4662" y="7425"/>
                  <a:pt x="4662" y="7425"/>
                </a:cubicBezTo>
                <a:cubicBezTo>
                  <a:pt x="4662" y="7830"/>
                  <a:pt x="4973" y="8100"/>
                  <a:pt x="5439" y="8100"/>
                </a:cubicBezTo>
                <a:cubicBezTo>
                  <a:pt x="5750" y="8100"/>
                  <a:pt x="6060" y="7830"/>
                  <a:pt x="6060" y="7425"/>
                </a:cubicBezTo>
                <a:cubicBezTo>
                  <a:pt x="6060" y="6750"/>
                  <a:pt x="6060" y="6750"/>
                  <a:pt x="6060" y="6750"/>
                </a:cubicBezTo>
                <a:cubicBezTo>
                  <a:pt x="15540" y="6750"/>
                  <a:pt x="15540" y="6750"/>
                  <a:pt x="15540" y="6750"/>
                </a:cubicBezTo>
                <a:cubicBezTo>
                  <a:pt x="15540" y="7425"/>
                  <a:pt x="15540" y="7425"/>
                  <a:pt x="15540" y="7425"/>
                </a:cubicBezTo>
                <a:cubicBezTo>
                  <a:pt x="15540" y="7830"/>
                  <a:pt x="15850" y="8100"/>
                  <a:pt x="16317" y="8100"/>
                </a:cubicBezTo>
                <a:cubicBezTo>
                  <a:pt x="16627" y="8100"/>
                  <a:pt x="16938" y="7830"/>
                  <a:pt x="16938" y="7425"/>
                </a:cubicBezTo>
                <a:cubicBezTo>
                  <a:pt x="16938" y="6750"/>
                  <a:pt x="16938" y="6750"/>
                  <a:pt x="16938" y="6750"/>
                </a:cubicBezTo>
                <a:cubicBezTo>
                  <a:pt x="19424" y="6750"/>
                  <a:pt x="19424" y="6750"/>
                  <a:pt x="19424" y="6750"/>
                </a:cubicBezTo>
                <a:cubicBezTo>
                  <a:pt x="19891" y="6750"/>
                  <a:pt x="20201" y="7020"/>
                  <a:pt x="20201" y="7425"/>
                </a:cubicBezTo>
                <a:lnTo>
                  <a:pt x="20201" y="19575"/>
                </a:lnTo>
                <a:close/>
                <a:moveTo>
                  <a:pt x="13675" y="13095"/>
                </a:moveTo>
                <a:cubicBezTo>
                  <a:pt x="10567" y="11070"/>
                  <a:pt x="10567" y="11070"/>
                  <a:pt x="10567" y="11070"/>
                </a:cubicBezTo>
                <a:cubicBezTo>
                  <a:pt x="10256" y="10800"/>
                  <a:pt x="9945" y="10800"/>
                  <a:pt x="9790" y="10935"/>
                </a:cubicBezTo>
                <a:cubicBezTo>
                  <a:pt x="9479" y="11070"/>
                  <a:pt x="9324" y="11340"/>
                  <a:pt x="9324" y="11475"/>
                </a:cubicBezTo>
                <a:cubicBezTo>
                  <a:pt x="9324" y="15525"/>
                  <a:pt x="9324" y="15525"/>
                  <a:pt x="9324" y="15525"/>
                </a:cubicBezTo>
                <a:cubicBezTo>
                  <a:pt x="9324" y="15795"/>
                  <a:pt x="9479" y="16065"/>
                  <a:pt x="9790" y="16200"/>
                </a:cubicBezTo>
                <a:cubicBezTo>
                  <a:pt x="9790" y="16200"/>
                  <a:pt x="9945" y="16200"/>
                  <a:pt x="10101" y="16200"/>
                </a:cubicBezTo>
                <a:cubicBezTo>
                  <a:pt x="10256" y="16200"/>
                  <a:pt x="10412" y="16200"/>
                  <a:pt x="10567" y="16065"/>
                </a:cubicBezTo>
                <a:cubicBezTo>
                  <a:pt x="13675" y="14040"/>
                  <a:pt x="13675" y="14040"/>
                  <a:pt x="13675" y="14040"/>
                </a:cubicBezTo>
                <a:cubicBezTo>
                  <a:pt x="13830" y="13905"/>
                  <a:pt x="13830" y="13770"/>
                  <a:pt x="13830" y="13500"/>
                </a:cubicBezTo>
                <a:cubicBezTo>
                  <a:pt x="13830" y="13365"/>
                  <a:pt x="13830" y="13095"/>
                  <a:pt x="13675" y="13095"/>
                </a:cubicBezTo>
                <a:close/>
                <a:moveTo>
                  <a:pt x="10722" y="14310"/>
                </a:moveTo>
                <a:cubicBezTo>
                  <a:pt x="10722" y="12825"/>
                  <a:pt x="10722" y="12825"/>
                  <a:pt x="10722" y="12825"/>
                </a:cubicBezTo>
                <a:cubicBezTo>
                  <a:pt x="11965" y="13500"/>
                  <a:pt x="11965" y="13500"/>
                  <a:pt x="11965" y="13500"/>
                </a:cubicBezTo>
                <a:lnTo>
                  <a:pt x="10722" y="14310"/>
                </a:lnTo>
                <a:close/>
                <a:moveTo>
                  <a:pt x="10878" y="8235"/>
                </a:moveTo>
                <a:cubicBezTo>
                  <a:pt x="7459" y="8235"/>
                  <a:pt x="4662" y="10530"/>
                  <a:pt x="4662" y="13500"/>
                </a:cubicBezTo>
                <a:cubicBezTo>
                  <a:pt x="4662" y="16470"/>
                  <a:pt x="7459" y="18900"/>
                  <a:pt x="10878" y="18900"/>
                </a:cubicBezTo>
                <a:cubicBezTo>
                  <a:pt x="14296" y="18900"/>
                  <a:pt x="16938" y="16470"/>
                  <a:pt x="16938" y="13500"/>
                </a:cubicBezTo>
                <a:cubicBezTo>
                  <a:pt x="16938" y="10530"/>
                  <a:pt x="14296" y="8235"/>
                  <a:pt x="10878" y="8235"/>
                </a:cubicBezTo>
                <a:close/>
                <a:moveTo>
                  <a:pt x="10878" y="17685"/>
                </a:moveTo>
                <a:cubicBezTo>
                  <a:pt x="8236" y="17685"/>
                  <a:pt x="6060" y="15795"/>
                  <a:pt x="6060" y="13500"/>
                </a:cubicBezTo>
                <a:cubicBezTo>
                  <a:pt x="6060" y="11340"/>
                  <a:pt x="8236" y="9450"/>
                  <a:pt x="10878" y="9450"/>
                </a:cubicBezTo>
                <a:cubicBezTo>
                  <a:pt x="13364" y="9450"/>
                  <a:pt x="15540" y="11340"/>
                  <a:pt x="15540" y="13500"/>
                </a:cubicBezTo>
                <a:cubicBezTo>
                  <a:pt x="15540" y="15795"/>
                  <a:pt x="13364" y="17685"/>
                  <a:pt x="10878" y="1768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32" name="Freeform 65"/>
          <p:cNvSpPr/>
          <p:nvPr/>
        </p:nvSpPr>
        <p:spPr>
          <a:xfrm>
            <a:off x="17321313" y="6945855"/>
            <a:ext cx="1075734" cy="10837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9" h="21432" extrusionOk="0">
                <a:moveTo>
                  <a:pt x="20895" y="5869"/>
                </a:moveTo>
                <a:cubicBezTo>
                  <a:pt x="15529" y="503"/>
                  <a:pt x="15529" y="503"/>
                  <a:pt x="15529" y="503"/>
                </a:cubicBezTo>
                <a:cubicBezTo>
                  <a:pt x="14858" y="-168"/>
                  <a:pt x="13650" y="-168"/>
                  <a:pt x="12846" y="503"/>
                </a:cubicBezTo>
                <a:cubicBezTo>
                  <a:pt x="12175" y="1308"/>
                  <a:pt x="12175" y="2515"/>
                  <a:pt x="12846" y="3186"/>
                </a:cubicBezTo>
                <a:cubicBezTo>
                  <a:pt x="13382" y="3589"/>
                  <a:pt x="13382" y="3589"/>
                  <a:pt x="13382" y="3589"/>
                </a:cubicBezTo>
                <a:cubicBezTo>
                  <a:pt x="10028" y="6943"/>
                  <a:pt x="10028" y="6943"/>
                  <a:pt x="10028" y="6943"/>
                </a:cubicBezTo>
                <a:cubicBezTo>
                  <a:pt x="8016" y="6406"/>
                  <a:pt x="6003" y="6540"/>
                  <a:pt x="4259" y="7613"/>
                </a:cubicBezTo>
                <a:cubicBezTo>
                  <a:pt x="3186" y="8284"/>
                  <a:pt x="3186" y="9760"/>
                  <a:pt x="3991" y="10565"/>
                </a:cubicBezTo>
                <a:cubicBezTo>
                  <a:pt x="6942" y="13516"/>
                  <a:pt x="6942" y="13516"/>
                  <a:pt x="6942" y="13516"/>
                </a:cubicBezTo>
                <a:cubicBezTo>
                  <a:pt x="100" y="20359"/>
                  <a:pt x="100" y="20359"/>
                  <a:pt x="100" y="20359"/>
                </a:cubicBezTo>
                <a:cubicBezTo>
                  <a:pt x="-34" y="20627"/>
                  <a:pt x="-34" y="21030"/>
                  <a:pt x="100" y="21298"/>
                </a:cubicBezTo>
                <a:cubicBezTo>
                  <a:pt x="234" y="21432"/>
                  <a:pt x="368" y="21432"/>
                  <a:pt x="637" y="21432"/>
                </a:cubicBezTo>
                <a:cubicBezTo>
                  <a:pt x="771" y="21432"/>
                  <a:pt x="905" y="21432"/>
                  <a:pt x="1039" y="21298"/>
                </a:cubicBezTo>
                <a:cubicBezTo>
                  <a:pt x="7882" y="14456"/>
                  <a:pt x="7882" y="14456"/>
                  <a:pt x="7882" y="14456"/>
                </a:cubicBezTo>
                <a:cubicBezTo>
                  <a:pt x="10833" y="17407"/>
                  <a:pt x="10833" y="17407"/>
                  <a:pt x="10833" y="17407"/>
                </a:cubicBezTo>
                <a:cubicBezTo>
                  <a:pt x="11638" y="18212"/>
                  <a:pt x="13114" y="18212"/>
                  <a:pt x="13785" y="17139"/>
                </a:cubicBezTo>
                <a:cubicBezTo>
                  <a:pt x="14858" y="15395"/>
                  <a:pt x="14992" y="13382"/>
                  <a:pt x="14455" y="11370"/>
                </a:cubicBezTo>
                <a:cubicBezTo>
                  <a:pt x="17809" y="8016"/>
                  <a:pt x="17809" y="8016"/>
                  <a:pt x="17809" y="8016"/>
                </a:cubicBezTo>
                <a:cubicBezTo>
                  <a:pt x="18212" y="8552"/>
                  <a:pt x="18212" y="8552"/>
                  <a:pt x="18212" y="8552"/>
                </a:cubicBezTo>
                <a:cubicBezTo>
                  <a:pt x="18614" y="8955"/>
                  <a:pt x="19017" y="9089"/>
                  <a:pt x="19554" y="9089"/>
                </a:cubicBezTo>
                <a:cubicBezTo>
                  <a:pt x="20090" y="9089"/>
                  <a:pt x="20493" y="8955"/>
                  <a:pt x="20895" y="8552"/>
                </a:cubicBezTo>
                <a:cubicBezTo>
                  <a:pt x="21566" y="7748"/>
                  <a:pt x="21566" y="6540"/>
                  <a:pt x="20895" y="5869"/>
                </a:cubicBezTo>
                <a:close/>
                <a:moveTo>
                  <a:pt x="12711" y="16468"/>
                </a:moveTo>
                <a:cubicBezTo>
                  <a:pt x="12443" y="16736"/>
                  <a:pt x="12041" y="16871"/>
                  <a:pt x="11772" y="16602"/>
                </a:cubicBezTo>
                <a:cubicBezTo>
                  <a:pt x="8284" y="13114"/>
                  <a:pt x="8284" y="13114"/>
                  <a:pt x="8284" y="13114"/>
                </a:cubicBezTo>
                <a:cubicBezTo>
                  <a:pt x="8284" y="13114"/>
                  <a:pt x="8284" y="13114"/>
                  <a:pt x="8284" y="13114"/>
                </a:cubicBezTo>
                <a:cubicBezTo>
                  <a:pt x="8284" y="13114"/>
                  <a:pt x="8284" y="13114"/>
                  <a:pt x="8284" y="13114"/>
                </a:cubicBezTo>
                <a:cubicBezTo>
                  <a:pt x="4796" y="9626"/>
                  <a:pt x="4796" y="9626"/>
                  <a:pt x="4796" y="9626"/>
                </a:cubicBezTo>
                <a:cubicBezTo>
                  <a:pt x="4527" y="9357"/>
                  <a:pt x="4662" y="8955"/>
                  <a:pt x="4930" y="8687"/>
                </a:cubicBezTo>
                <a:cubicBezTo>
                  <a:pt x="5735" y="8150"/>
                  <a:pt x="6808" y="7882"/>
                  <a:pt x="7882" y="7882"/>
                </a:cubicBezTo>
                <a:cubicBezTo>
                  <a:pt x="8552" y="7882"/>
                  <a:pt x="9223" y="8016"/>
                  <a:pt x="9760" y="8284"/>
                </a:cubicBezTo>
                <a:cubicBezTo>
                  <a:pt x="13114" y="11638"/>
                  <a:pt x="13114" y="11638"/>
                  <a:pt x="13114" y="11638"/>
                </a:cubicBezTo>
                <a:cubicBezTo>
                  <a:pt x="13785" y="13248"/>
                  <a:pt x="13516" y="14992"/>
                  <a:pt x="12711" y="16468"/>
                </a:cubicBezTo>
                <a:close/>
                <a:moveTo>
                  <a:pt x="13650" y="10297"/>
                </a:moveTo>
                <a:cubicBezTo>
                  <a:pt x="11101" y="7748"/>
                  <a:pt x="11101" y="7748"/>
                  <a:pt x="11101" y="7748"/>
                </a:cubicBezTo>
                <a:cubicBezTo>
                  <a:pt x="14187" y="4528"/>
                  <a:pt x="14187" y="4528"/>
                  <a:pt x="14187" y="4528"/>
                </a:cubicBezTo>
                <a:cubicBezTo>
                  <a:pt x="16870" y="7211"/>
                  <a:pt x="16870" y="7211"/>
                  <a:pt x="16870" y="7211"/>
                </a:cubicBezTo>
                <a:lnTo>
                  <a:pt x="13650" y="10297"/>
                </a:lnTo>
                <a:close/>
                <a:moveTo>
                  <a:pt x="19956" y="7613"/>
                </a:moveTo>
                <a:cubicBezTo>
                  <a:pt x="19688" y="7882"/>
                  <a:pt x="19285" y="7882"/>
                  <a:pt x="19151" y="7613"/>
                </a:cubicBezTo>
                <a:cubicBezTo>
                  <a:pt x="13785" y="2247"/>
                  <a:pt x="13785" y="2247"/>
                  <a:pt x="13785" y="2247"/>
                </a:cubicBezTo>
                <a:cubicBezTo>
                  <a:pt x="13516" y="2113"/>
                  <a:pt x="13516" y="1710"/>
                  <a:pt x="13785" y="1442"/>
                </a:cubicBezTo>
                <a:cubicBezTo>
                  <a:pt x="14053" y="1174"/>
                  <a:pt x="14455" y="1174"/>
                  <a:pt x="14590" y="1442"/>
                </a:cubicBezTo>
                <a:cubicBezTo>
                  <a:pt x="19956" y="6808"/>
                  <a:pt x="19956" y="6808"/>
                  <a:pt x="19956" y="6808"/>
                </a:cubicBezTo>
                <a:cubicBezTo>
                  <a:pt x="20224" y="6943"/>
                  <a:pt x="20224" y="7345"/>
                  <a:pt x="19956" y="7613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33" name="Freeform 66"/>
          <p:cNvSpPr/>
          <p:nvPr/>
        </p:nvSpPr>
        <p:spPr>
          <a:xfrm>
            <a:off x="17402176" y="8166100"/>
            <a:ext cx="936627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89" y="2835"/>
                </a:moveTo>
                <a:cubicBezTo>
                  <a:pt x="18181" y="945"/>
                  <a:pt x="14607" y="0"/>
                  <a:pt x="10878" y="0"/>
                </a:cubicBezTo>
                <a:cubicBezTo>
                  <a:pt x="6993" y="0"/>
                  <a:pt x="3419" y="945"/>
                  <a:pt x="311" y="2835"/>
                </a:cubicBezTo>
                <a:cubicBezTo>
                  <a:pt x="155" y="2970"/>
                  <a:pt x="0" y="3105"/>
                  <a:pt x="0" y="3375"/>
                </a:cubicBezTo>
                <a:cubicBezTo>
                  <a:pt x="0" y="9045"/>
                  <a:pt x="0" y="9045"/>
                  <a:pt x="0" y="9045"/>
                </a:cubicBezTo>
                <a:cubicBezTo>
                  <a:pt x="0" y="11880"/>
                  <a:pt x="1088" y="14580"/>
                  <a:pt x="2953" y="16875"/>
                </a:cubicBezTo>
                <a:cubicBezTo>
                  <a:pt x="4817" y="19170"/>
                  <a:pt x="7459" y="20790"/>
                  <a:pt x="10567" y="21600"/>
                </a:cubicBezTo>
                <a:cubicBezTo>
                  <a:pt x="10722" y="21600"/>
                  <a:pt x="10722" y="21600"/>
                  <a:pt x="10878" y="21600"/>
                </a:cubicBezTo>
                <a:cubicBezTo>
                  <a:pt x="10878" y="21600"/>
                  <a:pt x="11033" y="21600"/>
                  <a:pt x="11033" y="21600"/>
                </a:cubicBezTo>
                <a:cubicBezTo>
                  <a:pt x="14141" y="20790"/>
                  <a:pt x="16783" y="19170"/>
                  <a:pt x="18647" y="16875"/>
                </a:cubicBezTo>
                <a:cubicBezTo>
                  <a:pt x="20668" y="14580"/>
                  <a:pt x="21600" y="11880"/>
                  <a:pt x="21600" y="9045"/>
                </a:cubicBezTo>
                <a:cubicBezTo>
                  <a:pt x="21600" y="3375"/>
                  <a:pt x="21600" y="3375"/>
                  <a:pt x="21600" y="3375"/>
                </a:cubicBezTo>
                <a:cubicBezTo>
                  <a:pt x="21600" y="3105"/>
                  <a:pt x="21600" y="2970"/>
                  <a:pt x="21289" y="2835"/>
                </a:cubicBezTo>
                <a:close/>
                <a:moveTo>
                  <a:pt x="20201" y="9045"/>
                </a:moveTo>
                <a:cubicBezTo>
                  <a:pt x="20201" y="14175"/>
                  <a:pt x="16472" y="18765"/>
                  <a:pt x="10878" y="20250"/>
                </a:cubicBezTo>
                <a:cubicBezTo>
                  <a:pt x="5283" y="18765"/>
                  <a:pt x="1399" y="14175"/>
                  <a:pt x="1399" y="9045"/>
                </a:cubicBezTo>
                <a:cubicBezTo>
                  <a:pt x="1399" y="3645"/>
                  <a:pt x="1399" y="3645"/>
                  <a:pt x="1399" y="3645"/>
                </a:cubicBezTo>
                <a:cubicBezTo>
                  <a:pt x="7148" y="405"/>
                  <a:pt x="14607" y="405"/>
                  <a:pt x="20201" y="3645"/>
                </a:cubicBezTo>
                <a:lnTo>
                  <a:pt x="20201" y="9045"/>
                </a:lnTo>
                <a:close/>
                <a:moveTo>
                  <a:pt x="18181" y="4320"/>
                </a:moveTo>
                <a:cubicBezTo>
                  <a:pt x="16006" y="3240"/>
                  <a:pt x="13364" y="2700"/>
                  <a:pt x="10878" y="2700"/>
                </a:cubicBezTo>
                <a:cubicBezTo>
                  <a:pt x="8236" y="2700"/>
                  <a:pt x="5750" y="3240"/>
                  <a:pt x="3419" y="4320"/>
                </a:cubicBezTo>
                <a:cubicBezTo>
                  <a:pt x="3263" y="4455"/>
                  <a:pt x="3108" y="4590"/>
                  <a:pt x="3108" y="4860"/>
                </a:cubicBezTo>
                <a:cubicBezTo>
                  <a:pt x="3108" y="9045"/>
                  <a:pt x="3108" y="9045"/>
                  <a:pt x="3108" y="9045"/>
                </a:cubicBezTo>
                <a:cubicBezTo>
                  <a:pt x="3108" y="9450"/>
                  <a:pt x="3108" y="9855"/>
                  <a:pt x="3108" y="10260"/>
                </a:cubicBezTo>
                <a:cubicBezTo>
                  <a:pt x="3108" y="10260"/>
                  <a:pt x="3108" y="10260"/>
                  <a:pt x="3108" y="10260"/>
                </a:cubicBezTo>
                <a:cubicBezTo>
                  <a:pt x="3729" y="14040"/>
                  <a:pt x="6371" y="17280"/>
                  <a:pt x="10567" y="18630"/>
                </a:cubicBezTo>
                <a:cubicBezTo>
                  <a:pt x="10567" y="18765"/>
                  <a:pt x="10722" y="18765"/>
                  <a:pt x="10878" y="18765"/>
                </a:cubicBezTo>
                <a:cubicBezTo>
                  <a:pt x="10878" y="18765"/>
                  <a:pt x="11033" y="18765"/>
                  <a:pt x="11188" y="18630"/>
                </a:cubicBezTo>
                <a:cubicBezTo>
                  <a:pt x="15229" y="17280"/>
                  <a:pt x="18026" y="14040"/>
                  <a:pt x="18492" y="10260"/>
                </a:cubicBezTo>
                <a:cubicBezTo>
                  <a:pt x="18492" y="10260"/>
                  <a:pt x="18492" y="10260"/>
                  <a:pt x="18492" y="10260"/>
                </a:cubicBezTo>
                <a:cubicBezTo>
                  <a:pt x="18492" y="9855"/>
                  <a:pt x="18492" y="9450"/>
                  <a:pt x="18492" y="9045"/>
                </a:cubicBezTo>
                <a:cubicBezTo>
                  <a:pt x="18492" y="4860"/>
                  <a:pt x="18492" y="4860"/>
                  <a:pt x="18492" y="4860"/>
                </a:cubicBezTo>
                <a:cubicBezTo>
                  <a:pt x="18492" y="4590"/>
                  <a:pt x="18337" y="4455"/>
                  <a:pt x="18181" y="4320"/>
                </a:cubicBezTo>
                <a:close/>
                <a:moveTo>
                  <a:pt x="10101" y="17145"/>
                </a:moveTo>
                <a:cubicBezTo>
                  <a:pt x="7304" y="15795"/>
                  <a:pt x="5283" y="13500"/>
                  <a:pt x="4817" y="10800"/>
                </a:cubicBezTo>
                <a:cubicBezTo>
                  <a:pt x="10101" y="10800"/>
                  <a:pt x="10101" y="10800"/>
                  <a:pt x="10101" y="10800"/>
                </a:cubicBezTo>
                <a:lnTo>
                  <a:pt x="10101" y="17145"/>
                </a:lnTo>
                <a:close/>
                <a:moveTo>
                  <a:pt x="10101" y="9585"/>
                </a:moveTo>
                <a:cubicBezTo>
                  <a:pt x="4506" y="9585"/>
                  <a:pt x="4506" y="9585"/>
                  <a:pt x="4506" y="9585"/>
                </a:cubicBezTo>
                <a:cubicBezTo>
                  <a:pt x="4506" y="9450"/>
                  <a:pt x="4506" y="9180"/>
                  <a:pt x="4506" y="9045"/>
                </a:cubicBezTo>
                <a:cubicBezTo>
                  <a:pt x="4506" y="5265"/>
                  <a:pt x="4506" y="5265"/>
                  <a:pt x="4506" y="5265"/>
                </a:cubicBezTo>
                <a:cubicBezTo>
                  <a:pt x="6216" y="4455"/>
                  <a:pt x="8236" y="4050"/>
                  <a:pt x="10101" y="4050"/>
                </a:cubicBezTo>
                <a:lnTo>
                  <a:pt x="10101" y="9585"/>
                </a:lnTo>
                <a:close/>
                <a:moveTo>
                  <a:pt x="11499" y="17145"/>
                </a:moveTo>
                <a:cubicBezTo>
                  <a:pt x="11499" y="10800"/>
                  <a:pt x="11499" y="10800"/>
                  <a:pt x="11499" y="10800"/>
                </a:cubicBezTo>
                <a:cubicBezTo>
                  <a:pt x="16938" y="10800"/>
                  <a:pt x="16938" y="10800"/>
                  <a:pt x="16938" y="10800"/>
                </a:cubicBezTo>
                <a:cubicBezTo>
                  <a:pt x="16317" y="13500"/>
                  <a:pt x="14296" y="15795"/>
                  <a:pt x="11499" y="17145"/>
                </a:cubicBezTo>
                <a:close/>
                <a:moveTo>
                  <a:pt x="17094" y="9045"/>
                </a:moveTo>
                <a:cubicBezTo>
                  <a:pt x="17094" y="9180"/>
                  <a:pt x="17094" y="9450"/>
                  <a:pt x="17094" y="9585"/>
                </a:cubicBezTo>
                <a:cubicBezTo>
                  <a:pt x="11499" y="9585"/>
                  <a:pt x="11499" y="9585"/>
                  <a:pt x="11499" y="9585"/>
                </a:cubicBezTo>
                <a:cubicBezTo>
                  <a:pt x="11499" y="4050"/>
                  <a:pt x="11499" y="4050"/>
                  <a:pt x="11499" y="4050"/>
                </a:cubicBezTo>
                <a:cubicBezTo>
                  <a:pt x="13519" y="4050"/>
                  <a:pt x="15384" y="4455"/>
                  <a:pt x="17094" y="5265"/>
                </a:cubicBezTo>
                <a:lnTo>
                  <a:pt x="17094" y="904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34" name="Freeform 67"/>
          <p:cNvSpPr/>
          <p:nvPr/>
        </p:nvSpPr>
        <p:spPr>
          <a:xfrm>
            <a:off x="17321313" y="9528175"/>
            <a:ext cx="1076127" cy="809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2" h="21600" extrusionOk="0">
                <a:moveTo>
                  <a:pt x="21296" y="6716"/>
                </a:moveTo>
                <a:cubicBezTo>
                  <a:pt x="19406" y="4175"/>
                  <a:pt x="15491" y="0"/>
                  <a:pt x="10766" y="0"/>
                </a:cubicBezTo>
                <a:cubicBezTo>
                  <a:pt x="8876" y="0"/>
                  <a:pt x="6986" y="726"/>
                  <a:pt x="4961" y="1997"/>
                </a:cubicBezTo>
                <a:cubicBezTo>
                  <a:pt x="3341" y="3086"/>
                  <a:pt x="1721" y="4719"/>
                  <a:pt x="236" y="6716"/>
                </a:cubicBezTo>
                <a:cubicBezTo>
                  <a:pt x="-34" y="6897"/>
                  <a:pt x="-34" y="7442"/>
                  <a:pt x="101" y="7805"/>
                </a:cubicBezTo>
                <a:cubicBezTo>
                  <a:pt x="371" y="8168"/>
                  <a:pt x="776" y="8168"/>
                  <a:pt x="1046" y="7805"/>
                </a:cubicBezTo>
                <a:cubicBezTo>
                  <a:pt x="4151" y="3993"/>
                  <a:pt x="7661" y="1634"/>
                  <a:pt x="10766" y="1634"/>
                </a:cubicBezTo>
                <a:cubicBezTo>
                  <a:pt x="15086" y="1634"/>
                  <a:pt x="18731" y="5627"/>
                  <a:pt x="20486" y="7805"/>
                </a:cubicBezTo>
                <a:cubicBezTo>
                  <a:pt x="20621" y="7987"/>
                  <a:pt x="20756" y="8168"/>
                  <a:pt x="20891" y="8168"/>
                </a:cubicBezTo>
                <a:cubicBezTo>
                  <a:pt x="21026" y="8168"/>
                  <a:pt x="21296" y="7987"/>
                  <a:pt x="21431" y="7805"/>
                </a:cubicBezTo>
                <a:cubicBezTo>
                  <a:pt x="21566" y="7442"/>
                  <a:pt x="21566" y="6897"/>
                  <a:pt x="21296" y="6716"/>
                </a:cubicBezTo>
                <a:close/>
                <a:moveTo>
                  <a:pt x="21431" y="12161"/>
                </a:moveTo>
                <a:cubicBezTo>
                  <a:pt x="21431" y="11980"/>
                  <a:pt x="20216" y="9983"/>
                  <a:pt x="18326" y="7987"/>
                </a:cubicBezTo>
                <a:cubicBezTo>
                  <a:pt x="17246" y="6716"/>
                  <a:pt x="16166" y="5627"/>
                  <a:pt x="14951" y="4901"/>
                </a:cubicBezTo>
                <a:cubicBezTo>
                  <a:pt x="13601" y="4175"/>
                  <a:pt x="12116" y="3630"/>
                  <a:pt x="10766" y="3630"/>
                </a:cubicBezTo>
                <a:cubicBezTo>
                  <a:pt x="9416" y="3630"/>
                  <a:pt x="7931" y="4175"/>
                  <a:pt x="6581" y="4901"/>
                </a:cubicBezTo>
                <a:cubicBezTo>
                  <a:pt x="5366" y="5627"/>
                  <a:pt x="4286" y="6716"/>
                  <a:pt x="3206" y="7987"/>
                </a:cubicBezTo>
                <a:cubicBezTo>
                  <a:pt x="1316" y="9983"/>
                  <a:pt x="101" y="11980"/>
                  <a:pt x="101" y="12161"/>
                </a:cubicBezTo>
                <a:cubicBezTo>
                  <a:pt x="-34" y="12524"/>
                  <a:pt x="-34" y="12887"/>
                  <a:pt x="101" y="13250"/>
                </a:cubicBezTo>
                <a:cubicBezTo>
                  <a:pt x="101" y="13250"/>
                  <a:pt x="1316" y="15247"/>
                  <a:pt x="3206" y="17425"/>
                </a:cubicBezTo>
                <a:cubicBezTo>
                  <a:pt x="4286" y="18696"/>
                  <a:pt x="5366" y="19603"/>
                  <a:pt x="6581" y="20329"/>
                </a:cubicBezTo>
                <a:cubicBezTo>
                  <a:pt x="7931" y="21237"/>
                  <a:pt x="9416" y="21600"/>
                  <a:pt x="10766" y="21600"/>
                </a:cubicBezTo>
                <a:cubicBezTo>
                  <a:pt x="12116" y="21600"/>
                  <a:pt x="13601" y="21237"/>
                  <a:pt x="14951" y="20329"/>
                </a:cubicBezTo>
                <a:cubicBezTo>
                  <a:pt x="16166" y="19603"/>
                  <a:pt x="17246" y="18696"/>
                  <a:pt x="18326" y="17425"/>
                </a:cubicBezTo>
                <a:cubicBezTo>
                  <a:pt x="20216" y="15247"/>
                  <a:pt x="21431" y="13250"/>
                  <a:pt x="21431" y="13250"/>
                </a:cubicBezTo>
                <a:cubicBezTo>
                  <a:pt x="21566" y="12887"/>
                  <a:pt x="21566" y="12524"/>
                  <a:pt x="21431" y="12161"/>
                </a:cubicBezTo>
                <a:close/>
                <a:moveTo>
                  <a:pt x="17516" y="16155"/>
                </a:moveTo>
                <a:cubicBezTo>
                  <a:pt x="15896" y="17788"/>
                  <a:pt x="13466" y="19966"/>
                  <a:pt x="10766" y="19966"/>
                </a:cubicBezTo>
                <a:cubicBezTo>
                  <a:pt x="8066" y="19966"/>
                  <a:pt x="5636" y="17788"/>
                  <a:pt x="4016" y="16155"/>
                </a:cubicBezTo>
                <a:cubicBezTo>
                  <a:pt x="2801" y="14703"/>
                  <a:pt x="1856" y="13432"/>
                  <a:pt x="1451" y="12706"/>
                </a:cubicBezTo>
                <a:cubicBezTo>
                  <a:pt x="1856" y="11980"/>
                  <a:pt x="2801" y="10528"/>
                  <a:pt x="4016" y="9257"/>
                </a:cubicBezTo>
                <a:cubicBezTo>
                  <a:pt x="5636" y="7442"/>
                  <a:pt x="8066" y="5264"/>
                  <a:pt x="10766" y="5264"/>
                </a:cubicBezTo>
                <a:cubicBezTo>
                  <a:pt x="13466" y="5264"/>
                  <a:pt x="15896" y="7442"/>
                  <a:pt x="17516" y="9257"/>
                </a:cubicBezTo>
                <a:cubicBezTo>
                  <a:pt x="18731" y="10528"/>
                  <a:pt x="19676" y="11980"/>
                  <a:pt x="20081" y="12706"/>
                </a:cubicBezTo>
                <a:cubicBezTo>
                  <a:pt x="19676" y="13432"/>
                  <a:pt x="18731" y="14703"/>
                  <a:pt x="17516" y="16155"/>
                </a:cubicBezTo>
                <a:close/>
                <a:moveTo>
                  <a:pt x="10766" y="7261"/>
                </a:moveTo>
                <a:cubicBezTo>
                  <a:pt x="8606" y="7261"/>
                  <a:pt x="6716" y="9620"/>
                  <a:pt x="6716" y="12706"/>
                </a:cubicBezTo>
                <a:cubicBezTo>
                  <a:pt x="6716" y="15610"/>
                  <a:pt x="8606" y="17970"/>
                  <a:pt x="10766" y="17970"/>
                </a:cubicBezTo>
                <a:cubicBezTo>
                  <a:pt x="12926" y="17970"/>
                  <a:pt x="14816" y="15610"/>
                  <a:pt x="14816" y="12706"/>
                </a:cubicBezTo>
                <a:cubicBezTo>
                  <a:pt x="14816" y="9620"/>
                  <a:pt x="12926" y="7261"/>
                  <a:pt x="10766" y="7261"/>
                </a:cubicBezTo>
                <a:close/>
                <a:moveTo>
                  <a:pt x="10766" y="16336"/>
                </a:moveTo>
                <a:cubicBezTo>
                  <a:pt x="9281" y="16336"/>
                  <a:pt x="8066" y="14703"/>
                  <a:pt x="8066" y="12706"/>
                </a:cubicBezTo>
                <a:cubicBezTo>
                  <a:pt x="8066" y="10528"/>
                  <a:pt x="9281" y="8894"/>
                  <a:pt x="10766" y="8894"/>
                </a:cubicBezTo>
                <a:cubicBezTo>
                  <a:pt x="12251" y="8894"/>
                  <a:pt x="13466" y="10528"/>
                  <a:pt x="13466" y="12706"/>
                </a:cubicBezTo>
                <a:cubicBezTo>
                  <a:pt x="13466" y="14703"/>
                  <a:pt x="12251" y="16336"/>
                  <a:pt x="10766" y="16336"/>
                </a:cubicBezTo>
                <a:close/>
                <a:moveTo>
                  <a:pt x="10766" y="10891"/>
                </a:moveTo>
                <a:cubicBezTo>
                  <a:pt x="10091" y="10891"/>
                  <a:pt x="9416" y="11617"/>
                  <a:pt x="9416" y="12706"/>
                </a:cubicBezTo>
                <a:cubicBezTo>
                  <a:pt x="9416" y="13613"/>
                  <a:pt x="10091" y="14339"/>
                  <a:pt x="10766" y="14339"/>
                </a:cubicBezTo>
                <a:cubicBezTo>
                  <a:pt x="11441" y="14339"/>
                  <a:pt x="12116" y="13613"/>
                  <a:pt x="12116" y="12706"/>
                </a:cubicBezTo>
                <a:cubicBezTo>
                  <a:pt x="12116" y="11617"/>
                  <a:pt x="11441" y="10891"/>
                  <a:pt x="10766" y="10891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35" name="Freeform 68"/>
          <p:cNvSpPr/>
          <p:nvPr/>
        </p:nvSpPr>
        <p:spPr>
          <a:xfrm>
            <a:off x="17319626" y="10668000"/>
            <a:ext cx="1079501" cy="952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80" y="2006"/>
                </a:moveTo>
                <a:cubicBezTo>
                  <a:pt x="19035" y="771"/>
                  <a:pt x="17550" y="0"/>
                  <a:pt x="15930" y="0"/>
                </a:cubicBezTo>
                <a:cubicBezTo>
                  <a:pt x="14175" y="0"/>
                  <a:pt x="12555" y="926"/>
                  <a:pt x="11340" y="2777"/>
                </a:cubicBezTo>
                <a:cubicBezTo>
                  <a:pt x="11205" y="3240"/>
                  <a:pt x="10935" y="3549"/>
                  <a:pt x="10800" y="3857"/>
                </a:cubicBezTo>
                <a:cubicBezTo>
                  <a:pt x="10665" y="3549"/>
                  <a:pt x="10395" y="3240"/>
                  <a:pt x="10260" y="2777"/>
                </a:cubicBezTo>
                <a:cubicBezTo>
                  <a:pt x="9045" y="926"/>
                  <a:pt x="7425" y="0"/>
                  <a:pt x="5670" y="0"/>
                </a:cubicBezTo>
                <a:cubicBezTo>
                  <a:pt x="4050" y="0"/>
                  <a:pt x="2565" y="771"/>
                  <a:pt x="1620" y="2006"/>
                </a:cubicBezTo>
                <a:cubicBezTo>
                  <a:pt x="540" y="3240"/>
                  <a:pt x="0" y="4937"/>
                  <a:pt x="0" y="6789"/>
                </a:cubicBezTo>
                <a:cubicBezTo>
                  <a:pt x="0" y="10183"/>
                  <a:pt x="2160" y="12497"/>
                  <a:pt x="4995" y="15274"/>
                </a:cubicBezTo>
                <a:cubicBezTo>
                  <a:pt x="6615" y="16971"/>
                  <a:pt x="8505" y="18823"/>
                  <a:pt x="10260" y="21291"/>
                </a:cubicBezTo>
                <a:cubicBezTo>
                  <a:pt x="10395" y="21446"/>
                  <a:pt x="10665" y="21600"/>
                  <a:pt x="10800" y="21600"/>
                </a:cubicBezTo>
                <a:cubicBezTo>
                  <a:pt x="10935" y="21600"/>
                  <a:pt x="11205" y="21446"/>
                  <a:pt x="11340" y="21291"/>
                </a:cubicBezTo>
                <a:cubicBezTo>
                  <a:pt x="13095" y="18823"/>
                  <a:pt x="14985" y="16971"/>
                  <a:pt x="16605" y="15274"/>
                </a:cubicBezTo>
                <a:cubicBezTo>
                  <a:pt x="19440" y="12497"/>
                  <a:pt x="21600" y="10183"/>
                  <a:pt x="21600" y="6789"/>
                </a:cubicBezTo>
                <a:cubicBezTo>
                  <a:pt x="21600" y="4937"/>
                  <a:pt x="21060" y="3240"/>
                  <a:pt x="19980" y="2006"/>
                </a:cubicBezTo>
                <a:close/>
                <a:moveTo>
                  <a:pt x="15795" y="14194"/>
                </a:moveTo>
                <a:cubicBezTo>
                  <a:pt x="14175" y="15737"/>
                  <a:pt x="12555" y="17589"/>
                  <a:pt x="10800" y="19749"/>
                </a:cubicBezTo>
                <a:cubicBezTo>
                  <a:pt x="9045" y="17589"/>
                  <a:pt x="7425" y="15737"/>
                  <a:pt x="5805" y="14194"/>
                </a:cubicBezTo>
                <a:cubicBezTo>
                  <a:pt x="3240" y="11571"/>
                  <a:pt x="1215" y="9566"/>
                  <a:pt x="1215" y="6789"/>
                </a:cubicBezTo>
                <a:cubicBezTo>
                  <a:pt x="1215" y="3703"/>
                  <a:pt x="3105" y="1389"/>
                  <a:pt x="5670" y="1389"/>
                </a:cubicBezTo>
                <a:cubicBezTo>
                  <a:pt x="7020" y="1389"/>
                  <a:pt x="8235" y="2160"/>
                  <a:pt x="9180" y="3549"/>
                </a:cubicBezTo>
                <a:cubicBezTo>
                  <a:pt x="9855" y="4783"/>
                  <a:pt x="10125" y="5863"/>
                  <a:pt x="10125" y="5863"/>
                </a:cubicBezTo>
                <a:cubicBezTo>
                  <a:pt x="10260" y="6171"/>
                  <a:pt x="10530" y="6480"/>
                  <a:pt x="10800" y="6480"/>
                </a:cubicBezTo>
                <a:cubicBezTo>
                  <a:pt x="11070" y="6480"/>
                  <a:pt x="11340" y="6171"/>
                  <a:pt x="11475" y="5863"/>
                </a:cubicBezTo>
                <a:cubicBezTo>
                  <a:pt x="11475" y="5863"/>
                  <a:pt x="12555" y="1389"/>
                  <a:pt x="15930" y="1389"/>
                </a:cubicBezTo>
                <a:cubicBezTo>
                  <a:pt x="18495" y="1389"/>
                  <a:pt x="20385" y="3703"/>
                  <a:pt x="20385" y="6789"/>
                </a:cubicBezTo>
                <a:cubicBezTo>
                  <a:pt x="20385" y="9566"/>
                  <a:pt x="18360" y="11571"/>
                  <a:pt x="15795" y="14194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36" name="Freeform 69"/>
          <p:cNvSpPr/>
          <p:nvPr/>
        </p:nvSpPr>
        <p:spPr>
          <a:xfrm>
            <a:off x="19237326" y="2047698"/>
            <a:ext cx="1044577" cy="10860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78" extrusionOk="0">
                <a:moveTo>
                  <a:pt x="21600" y="11416"/>
                </a:moveTo>
                <a:cubicBezTo>
                  <a:pt x="21600" y="10343"/>
                  <a:pt x="20625" y="9403"/>
                  <a:pt x="19510" y="9403"/>
                </a:cubicBezTo>
                <a:cubicBezTo>
                  <a:pt x="18813" y="9403"/>
                  <a:pt x="18813" y="9403"/>
                  <a:pt x="18813" y="9403"/>
                </a:cubicBezTo>
                <a:cubicBezTo>
                  <a:pt x="15747" y="9403"/>
                  <a:pt x="15747" y="9403"/>
                  <a:pt x="15747" y="9403"/>
                </a:cubicBezTo>
                <a:cubicBezTo>
                  <a:pt x="16305" y="8464"/>
                  <a:pt x="16723" y="7525"/>
                  <a:pt x="16723" y="6184"/>
                </a:cubicBezTo>
                <a:cubicBezTo>
                  <a:pt x="16723" y="5915"/>
                  <a:pt x="16723" y="5915"/>
                  <a:pt x="16723" y="5915"/>
                </a:cubicBezTo>
                <a:cubicBezTo>
                  <a:pt x="16723" y="5915"/>
                  <a:pt x="16723" y="5915"/>
                  <a:pt x="16723" y="5915"/>
                </a:cubicBezTo>
                <a:cubicBezTo>
                  <a:pt x="16723" y="5244"/>
                  <a:pt x="16444" y="4574"/>
                  <a:pt x="15886" y="4171"/>
                </a:cubicBezTo>
                <a:cubicBezTo>
                  <a:pt x="15329" y="3635"/>
                  <a:pt x="14632" y="3366"/>
                  <a:pt x="13935" y="3366"/>
                </a:cubicBezTo>
                <a:cubicBezTo>
                  <a:pt x="13935" y="3366"/>
                  <a:pt x="13935" y="3366"/>
                  <a:pt x="13935" y="3366"/>
                </a:cubicBezTo>
                <a:cubicBezTo>
                  <a:pt x="13239" y="3366"/>
                  <a:pt x="12542" y="3903"/>
                  <a:pt x="12542" y="4574"/>
                </a:cubicBezTo>
                <a:cubicBezTo>
                  <a:pt x="12263" y="7794"/>
                  <a:pt x="9058" y="9403"/>
                  <a:pt x="6828" y="10477"/>
                </a:cubicBezTo>
                <a:cubicBezTo>
                  <a:pt x="6828" y="10074"/>
                  <a:pt x="6828" y="10074"/>
                  <a:pt x="6828" y="10074"/>
                </a:cubicBezTo>
                <a:cubicBezTo>
                  <a:pt x="6828" y="9806"/>
                  <a:pt x="6550" y="9403"/>
                  <a:pt x="6271" y="9403"/>
                </a:cubicBezTo>
                <a:cubicBezTo>
                  <a:pt x="697" y="9403"/>
                  <a:pt x="697" y="9403"/>
                  <a:pt x="697" y="9403"/>
                </a:cubicBezTo>
                <a:cubicBezTo>
                  <a:pt x="279" y="9403"/>
                  <a:pt x="0" y="9806"/>
                  <a:pt x="0" y="10074"/>
                </a:cubicBezTo>
                <a:cubicBezTo>
                  <a:pt x="0" y="20807"/>
                  <a:pt x="0" y="20807"/>
                  <a:pt x="0" y="20807"/>
                </a:cubicBezTo>
                <a:cubicBezTo>
                  <a:pt x="0" y="21210"/>
                  <a:pt x="279" y="21478"/>
                  <a:pt x="697" y="21478"/>
                </a:cubicBezTo>
                <a:cubicBezTo>
                  <a:pt x="4877" y="21478"/>
                  <a:pt x="4877" y="21478"/>
                  <a:pt x="4877" y="21478"/>
                </a:cubicBezTo>
                <a:cubicBezTo>
                  <a:pt x="5714" y="21478"/>
                  <a:pt x="6410" y="21076"/>
                  <a:pt x="6689" y="20405"/>
                </a:cubicBezTo>
                <a:cubicBezTo>
                  <a:pt x="9058" y="21344"/>
                  <a:pt x="11009" y="21478"/>
                  <a:pt x="13378" y="21478"/>
                </a:cubicBezTo>
                <a:cubicBezTo>
                  <a:pt x="13796" y="21478"/>
                  <a:pt x="14214" y="21478"/>
                  <a:pt x="14632" y="21478"/>
                </a:cubicBezTo>
                <a:cubicBezTo>
                  <a:pt x="15050" y="21478"/>
                  <a:pt x="15468" y="21478"/>
                  <a:pt x="16026" y="21478"/>
                </a:cubicBezTo>
                <a:cubicBezTo>
                  <a:pt x="18116" y="21478"/>
                  <a:pt x="18116" y="21478"/>
                  <a:pt x="18116" y="21478"/>
                </a:cubicBezTo>
                <a:cubicBezTo>
                  <a:pt x="19231" y="21478"/>
                  <a:pt x="20206" y="20539"/>
                  <a:pt x="20206" y="19466"/>
                </a:cubicBezTo>
                <a:cubicBezTo>
                  <a:pt x="20206" y="19063"/>
                  <a:pt x="20067" y="18795"/>
                  <a:pt x="19788" y="18526"/>
                </a:cubicBezTo>
                <a:cubicBezTo>
                  <a:pt x="20485" y="18124"/>
                  <a:pt x="20903" y="17453"/>
                  <a:pt x="20903" y="16782"/>
                </a:cubicBezTo>
                <a:cubicBezTo>
                  <a:pt x="20903" y="16380"/>
                  <a:pt x="20764" y="16112"/>
                  <a:pt x="20485" y="15843"/>
                </a:cubicBezTo>
                <a:cubicBezTo>
                  <a:pt x="21182" y="15441"/>
                  <a:pt x="21600" y="14770"/>
                  <a:pt x="21600" y="14099"/>
                </a:cubicBezTo>
                <a:cubicBezTo>
                  <a:pt x="21600" y="13562"/>
                  <a:pt x="21321" y="13160"/>
                  <a:pt x="21043" y="12758"/>
                </a:cubicBezTo>
                <a:cubicBezTo>
                  <a:pt x="21321" y="12489"/>
                  <a:pt x="21600" y="11953"/>
                  <a:pt x="21600" y="11416"/>
                </a:cubicBezTo>
                <a:close/>
                <a:moveTo>
                  <a:pt x="5574" y="19466"/>
                </a:moveTo>
                <a:cubicBezTo>
                  <a:pt x="5574" y="19868"/>
                  <a:pt x="5295" y="20271"/>
                  <a:pt x="4877" y="20271"/>
                </a:cubicBezTo>
                <a:cubicBezTo>
                  <a:pt x="4041" y="20271"/>
                  <a:pt x="4041" y="20271"/>
                  <a:pt x="4041" y="20271"/>
                </a:cubicBezTo>
                <a:cubicBezTo>
                  <a:pt x="4041" y="18124"/>
                  <a:pt x="4041" y="18124"/>
                  <a:pt x="4041" y="18124"/>
                </a:cubicBezTo>
                <a:cubicBezTo>
                  <a:pt x="4041" y="17856"/>
                  <a:pt x="3763" y="17587"/>
                  <a:pt x="3484" y="17587"/>
                </a:cubicBezTo>
                <a:cubicBezTo>
                  <a:pt x="3066" y="17587"/>
                  <a:pt x="2787" y="17856"/>
                  <a:pt x="2787" y="18124"/>
                </a:cubicBezTo>
                <a:cubicBezTo>
                  <a:pt x="2787" y="20271"/>
                  <a:pt x="2787" y="20271"/>
                  <a:pt x="2787" y="20271"/>
                </a:cubicBezTo>
                <a:cubicBezTo>
                  <a:pt x="1254" y="20271"/>
                  <a:pt x="1254" y="20271"/>
                  <a:pt x="1254" y="20271"/>
                </a:cubicBezTo>
                <a:cubicBezTo>
                  <a:pt x="1254" y="10745"/>
                  <a:pt x="1254" y="10745"/>
                  <a:pt x="1254" y="10745"/>
                </a:cubicBezTo>
                <a:cubicBezTo>
                  <a:pt x="5574" y="10745"/>
                  <a:pt x="5574" y="10745"/>
                  <a:pt x="5574" y="10745"/>
                </a:cubicBezTo>
                <a:cubicBezTo>
                  <a:pt x="5574" y="19466"/>
                  <a:pt x="5574" y="19466"/>
                  <a:pt x="5574" y="19466"/>
                </a:cubicBezTo>
                <a:close/>
                <a:moveTo>
                  <a:pt x="18116" y="13428"/>
                </a:moveTo>
                <a:cubicBezTo>
                  <a:pt x="18813" y="13428"/>
                  <a:pt x="18813" y="13428"/>
                  <a:pt x="18813" y="13428"/>
                </a:cubicBezTo>
                <a:cubicBezTo>
                  <a:pt x="19510" y="13428"/>
                  <a:pt x="19510" y="13428"/>
                  <a:pt x="19510" y="13428"/>
                </a:cubicBezTo>
                <a:cubicBezTo>
                  <a:pt x="19928" y="13428"/>
                  <a:pt x="20206" y="13697"/>
                  <a:pt x="20206" y="14099"/>
                </a:cubicBezTo>
                <a:cubicBezTo>
                  <a:pt x="20206" y="14502"/>
                  <a:pt x="19928" y="14770"/>
                  <a:pt x="19510" y="14770"/>
                </a:cubicBezTo>
                <a:cubicBezTo>
                  <a:pt x="18813" y="14770"/>
                  <a:pt x="18813" y="14770"/>
                  <a:pt x="18813" y="14770"/>
                </a:cubicBezTo>
                <a:cubicBezTo>
                  <a:pt x="18813" y="14770"/>
                  <a:pt x="18813" y="14770"/>
                  <a:pt x="18813" y="14770"/>
                </a:cubicBezTo>
                <a:cubicBezTo>
                  <a:pt x="18116" y="14770"/>
                  <a:pt x="18116" y="14770"/>
                  <a:pt x="18116" y="14770"/>
                </a:cubicBezTo>
                <a:cubicBezTo>
                  <a:pt x="17698" y="14770"/>
                  <a:pt x="17419" y="15172"/>
                  <a:pt x="17419" y="15441"/>
                </a:cubicBezTo>
                <a:cubicBezTo>
                  <a:pt x="17419" y="15843"/>
                  <a:pt x="17698" y="16112"/>
                  <a:pt x="18116" y="16112"/>
                </a:cubicBezTo>
                <a:cubicBezTo>
                  <a:pt x="18813" y="16112"/>
                  <a:pt x="18813" y="16112"/>
                  <a:pt x="18813" y="16112"/>
                </a:cubicBezTo>
                <a:cubicBezTo>
                  <a:pt x="19231" y="16112"/>
                  <a:pt x="19510" y="16380"/>
                  <a:pt x="19510" y="16782"/>
                </a:cubicBezTo>
                <a:cubicBezTo>
                  <a:pt x="19510" y="17185"/>
                  <a:pt x="19231" y="17453"/>
                  <a:pt x="18813" y="17453"/>
                </a:cubicBezTo>
                <a:cubicBezTo>
                  <a:pt x="18116" y="17453"/>
                  <a:pt x="18116" y="17453"/>
                  <a:pt x="18116" y="17453"/>
                </a:cubicBezTo>
                <a:cubicBezTo>
                  <a:pt x="17698" y="17453"/>
                  <a:pt x="17419" y="17856"/>
                  <a:pt x="17419" y="18124"/>
                </a:cubicBezTo>
                <a:cubicBezTo>
                  <a:pt x="17419" y="18526"/>
                  <a:pt x="17698" y="18795"/>
                  <a:pt x="18116" y="18795"/>
                </a:cubicBezTo>
                <a:cubicBezTo>
                  <a:pt x="18534" y="18795"/>
                  <a:pt x="18813" y="19063"/>
                  <a:pt x="18813" y="19466"/>
                </a:cubicBezTo>
                <a:cubicBezTo>
                  <a:pt x="18813" y="19868"/>
                  <a:pt x="18534" y="20136"/>
                  <a:pt x="18116" y="20136"/>
                </a:cubicBezTo>
                <a:cubicBezTo>
                  <a:pt x="16026" y="20136"/>
                  <a:pt x="16026" y="20136"/>
                  <a:pt x="16026" y="20136"/>
                </a:cubicBezTo>
                <a:cubicBezTo>
                  <a:pt x="15468" y="20136"/>
                  <a:pt x="15050" y="20271"/>
                  <a:pt x="14632" y="20271"/>
                </a:cubicBezTo>
                <a:cubicBezTo>
                  <a:pt x="11706" y="20271"/>
                  <a:pt x="9476" y="20271"/>
                  <a:pt x="6968" y="19063"/>
                </a:cubicBezTo>
                <a:cubicBezTo>
                  <a:pt x="6968" y="11818"/>
                  <a:pt x="6968" y="11818"/>
                  <a:pt x="6968" y="11818"/>
                </a:cubicBezTo>
                <a:cubicBezTo>
                  <a:pt x="6968" y="11818"/>
                  <a:pt x="6968" y="11818"/>
                  <a:pt x="6968" y="11818"/>
                </a:cubicBezTo>
                <a:cubicBezTo>
                  <a:pt x="6968" y="11818"/>
                  <a:pt x="7107" y="11684"/>
                  <a:pt x="7107" y="11684"/>
                </a:cubicBezTo>
                <a:cubicBezTo>
                  <a:pt x="8222" y="11148"/>
                  <a:pt x="9755" y="10477"/>
                  <a:pt x="11148" y="9403"/>
                </a:cubicBezTo>
                <a:cubicBezTo>
                  <a:pt x="12821" y="8062"/>
                  <a:pt x="13657" y="6452"/>
                  <a:pt x="13796" y="4574"/>
                </a:cubicBezTo>
                <a:cubicBezTo>
                  <a:pt x="13796" y="4574"/>
                  <a:pt x="13935" y="4574"/>
                  <a:pt x="13935" y="4574"/>
                </a:cubicBezTo>
                <a:cubicBezTo>
                  <a:pt x="13935" y="4574"/>
                  <a:pt x="13935" y="4574"/>
                  <a:pt x="13935" y="4574"/>
                </a:cubicBezTo>
                <a:cubicBezTo>
                  <a:pt x="14772" y="4574"/>
                  <a:pt x="15329" y="5244"/>
                  <a:pt x="15329" y="5915"/>
                </a:cubicBezTo>
                <a:cubicBezTo>
                  <a:pt x="15329" y="6184"/>
                  <a:pt x="15329" y="6184"/>
                  <a:pt x="15329" y="6184"/>
                </a:cubicBezTo>
                <a:cubicBezTo>
                  <a:pt x="15329" y="7525"/>
                  <a:pt x="15050" y="8330"/>
                  <a:pt x="14214" y="9403"/>
                </a:cubicBezTo>
                <a:cubicBezTo>
                  <a:pt x="13239" y="9403"/>
                  <a:pt x="13239" y="9403"/>
                  <a:pt x="13239" y="9403"/>
                </a:cubicBezTo>
                <a:cubicBezTo>
                  <a:pt x="12821" y="9403"/>
                  <a:pt x="12542" y="9672"/>
                  <a:pt x="12542" y="10074"/>
                </a:cubicBezTo>
                <a:cubicBezTo>
                  <a:pt x="12542" y="10477"/>
                  <a:pt x="12821" y="10745"/>
                  <a:pt x="13239" y="10745"/>
                </a:cubicBezTo>
                <a:cubicBezTo>
                  <a:pt x="14632" y="10745"/>
                  <a:pt x="14632" y="10745"/>
                  <a:pt x="14632" y="10745"/>
                </a:cubicBezTo>
                <a:cubicBezTo>
                  <a:pt x="14632" y="10745"/>
                  <a:pt x="14632" y="10745"/>
                  <a:pt x="14632" y="10745"/>
                </a:cubicBezTo>
                <a:cubicBezTo>
                  <a:pt x="18813" y="10745"/>
                  <a:pt x="18813" y="10745"/>
                  <a:pt x="18813" y="10745"/>
                </a:cubicBezTo>
                <a:cubicBezTo>
                  <a:pt x="19510" y="10745"/>
                  <a:pt x="19510" y="10745"/>
                  <a:pt x="19510" y="10745"/>
                </a:cubicBezTo>
                <a:cubicBezTo>
                  <a:pt x="19928" y="10745"/>
                  <a:pt x="20206" y="11013"/>
                  <a:pt x="20206" y="11416"/>
                </a:cubicBezTo>
                <a:cubicBezTo>
                  <a:pt x="20206" y="11818"/>
                  <a:pt x="19928" y="12087"/>
                  <a:pt x="19510" y="12087"/>
                </a:cubicBezTo>
                <a:cubicBezTo>
                  <a:pt x="18813" y="12087"/>
                  <a:pt x="18813" y="12087"/>
                  <a:pt x="18813" y="12087"/>
                </a:cubicBezTo>
                <a:cubicBezTo>
                  <a:pt x="18116" y="12087"/>
                  <a:pt x="18116" y="12087"/>
                  <a:pt x="18116" y="12087"/>
                </a:cubicBezTo>
                <a:cubicBezTo>
                  <a:pt x="17698" y="12087"/>
                  <a:pt x="17419" y="12355"/>
                  <a:pt x="17419" y="12758"/>
                </a:cubicBezTo>
                <a:cubicBezTo>
                  <a:pt x="17419" y="13160"/>
                  <a:pt x="17698" y="13428"/>
                  <a:pt x="18116" y="13428"/>
                </a:cubicBezTo>
                <a:close/>
                <a:moveTo>
                  <a:pt x="20206" y="4708"/>
                </a:moveTo>
                <a:cubicBezTo>
                  <a:pt x="18813" y="4708"/>
                  <a:pt x="18813" y="4708"/>
                  <a:pt x="18813" y="4708"/>
                </a:cubicBezTo>
                <a:cubicBezTo>
                  <a:pt x="18395" y="4708"/>
                  <a:pt x="18116" y="4976"/>
                  <a:pt x="18116" y="5244"/>
                </a:cubicBezTo>
                <a:cubicBezTo>
                  <a:pt x="18116" y="5647"/>
                  <a:pt x="18395" y="5915"/>
                  <a:pt x="18813" y="5915"/>
                </a:cubicBezTo>
                <a:cubicBezTo>
                  <a:pt x="20206" y="5915"/>
                  <a:pt x="20206" y="5915"/>
                  <a:pt x="20206" y="5915"/>
                </a:cubicBezTo>
                <a:cubicBezTo>
                  <a:pt x="20625" y="5915"/>
                  <a:pt x="20903" y="5647"/>
                  <a:pt x="20903" y="5244"/>
                </a:cubicBezTo>
                <a:cubicBezTo>
                  <a:pt x="20903" y="4976"/>
                  <a:pt x="20625" y="4708"/>
                  <a:pt x="20206" y="4708"/>
                </a:cubicBezTo>
                <a:close/>
                <a:moveTo>
                  <a:pt x="10452" y="4708"/>
                </a:moveTo>
                <a:cubicBezTo>
                  <a:pt x="9058" y="4708"/>
                  <a:pt x="9058" y="4708"/>
                  <a:pt x="9058" y="4708"/>
                </a:cubicBezTo>
                <a:cubicBezTo>
                  <a:pt x="8640" y="4708"/>
                  <a:pt x="8361" y="4976"/>
                  <a:pt x="8361" y="5244"/>
                </a:cubicBezTo>
                <a:cubicBezTo>
                  <a:pt x="8361" y="5647"/>
                  <a:pt x="8640" y="5915"/>
                  <a:pt x="9058" y="5915"/>
                </a:cubicBezTo>
                <a:cubicBezTo>
                  <a:pt x="10452" y="5915"/>
                  <a:pt x="10452" y="5915"/>
                  <a:pt x="10452" y="5915"/>
                </a:cubicBezTo>
                <a:cubicBezTo>
                  <a:pt x="10730" y="5915"/>
                  <a:pt x="11148" y="5647"/>
                  <a:pt x="11148" y="5244"/>
                </a:cubicBezTo>
                <a:cubicBezTo>
                  <a:pt x="11148" y="4976"/>
                  <a:pt x="10730" y="4708"/>
                  <a:pt x="10452" y="4708"/>
                </a:cubicBezTo>
                <a:close/>
                <a:moveTo>
                  <a:pt x="13099" y="1488"/>
                </a:moveTo>
                <a:cubicBezTo>
                  <a:pt x="12403" y="280"/>
                  <a:pt x="12403" y="280"/>
                  <a:pt x="12403" y="280"/>
                </a:cubicBezTo>
                <a:cubicBezTo>
                  <a:pt x="12263" y="12"/>
                  <a:pt x="11845" y="-122"/>
                  <a:pt x="11566" y="146"/>
                </a:cubicBezTo>
                <a:cubicBezTo>
                  <a:pt x="11148" y="280"/>
                  <a:pt x="11009" y="683"/>
                  <a:pt x="11288" y="951"/>
                </a:cubicBezTo>
                <a:cubicBezTo>
                  <a:pt x="11985" y="2159"/>
                  <a:pt x="11985" y="2159"/>
                  <a:pt x="11985" y="2159"/>
                </a:cubicBezTo>
                <a:cubicBezTo>
                  <a:pt x="12124" y="2293"/>
                  <a:pt x="12263" y="2427"/>
                  <a:pt x="12542" y="2427"/>
                </a:cubicBezTo>
                <a:cubicBezTo>
                  <a:pt x="12681" y="2427"/>
                  <a:pt x="12681" y="2427"/>
                  <a:pt x="12821" y="2293"/>
                </a:cubicBezTo>
                <a:cubicBezTo>
                  <a:pt x="13099" y="2159"/>
                  <a:pt x="13239" y="1756"/>
                  <a:pt x="13099" y="1488"/>
                </a:cubicBezTo>
                <a:close/>
                <a:moveTo>
                  <a:pt x="17698" y="146"/>
                </a:moveTo>
                <a:cubicBezTo>
                  <a:pt x="17419" y="-122"/>
                  <a:pt x="17001" y="12"/>
                  <a:pt x="16862" y="280"/>
                </a:cubicBezTo>
                <a:cubicBezTo>
                  <a:pt x="16165" y="1488"/>
                  <a:pt x="16165" y="1488"/>
                  <a:pt x="16165" y="1488"/>
                </a:cubicBezTo>
                <a:cubicBezTo>
                  <a:pt x="16026" y="1756"/>
                  <a:pt x="16026" y="2159"/>
                  <a:pt x="16444" y="2293"/>
                </a:cubicBezTo>
                <a:cubicBezTo>
                  <a:pt x="16444" y="2427"/>
                  <a:pt x="16583" y="2427"/>
                  <a:pt x="16723" y="2427"/>
                </a:cubicBezTo>
                <a:cubicBezTo>
                  <a:pt x="17001" y="2427"/>
                  <a:pt x="17141" y="2293"/>
                  <a:pt x="17280" y="2159"/>
                </a:cubicBezTo>
                <a:cubicBezTo>
                  <a:pt x="17977" y="951"/>
                  <a:pt x="17977" y="951"/>
                  <a:pt x="17977" y="951"/>
                </a:cubicBezTo>
                <a:cubicBezTo>
                  <a:pt x="18116" y="683"/>
                  <a:pt x="18116" y="280"/>
                  <a:pt x="17698" y="14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37" name="Freeform 70"/>
          <p:cNvSpPr/>
          <p:nvPr/>
        </p:nvSpPr>
        <p:spPr>
          <a:xfrm>
            <a:off x="19237326" y="3270250"/>
            <a:ext cx="1003301" cy="1089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46" y="0"/>
                </a:moveTo>
                <a:cubicBezTo>
                  <a:pt x="5799" y="0"/>
                  <a:pt x="5799" y="0"/>
                  <a:pt x="5799" y="0"/>
                </a:cubicBezTo>
                <a:cubicBezTo>
                  <a:pt x="2609" y="0"/>
                  <a:pt x="0" y="2430"/>
                  <a:pt x="0" y="5400"/>
                </a:cubicBezTo>
                <a:cubicBezTo>
                  <a:pt x="0" y="5670"/>
                  <a:pt x="290" y="5940"/>
                  <a:pt x="725" y="5940"/>
                </a:cubicBezTo>
                <a:cubicBezTo>
                  <a:pt x="10148" y="5940"/>
                  <a:pt x="10148" y="5940"/>
                  <a:pt x="10148" y="5940"/>
                </a:cubicBezTo>
                <a:cubicBezTo>
                  <a:pt x="10148" y="20925"/>
                  <a:pt x="10148" y="20925"/>
                  <a:pt x="10148" y="20925"/>
                </a:cubicBezTo>
                <a:cubicBezTo>
                  <a:pt x="10148" y="21195"/>
                  <a:pt x="10293" y="21465"/>
                  <a:pt x="10583" y="21600"/>
                </a:cubicBezTo>
                <a:cubicBezTo>
                  <a:pt x="10728" y="21600"/>
                  <a:pt x="11017" y="21600"/>
                  <a:pt x="11307" y="21465"/>
                </a:cubicBezTo>
                <a:cubicBezTo>
                  <a:pt x="15946" y="17685"/>
                  <a:pt x="15946" y="17685"/>
                  <a:pt x="15946" y="17685"/>
                </a:cubicBezTo>
                <a:cubicBezTo>
                  <a:pt x="20585" y="21465"/>
                  <a:pt x="20585" y="21465"/>
                  <a:pt x="20585" y="21465"/>
                </a:cubicBezTo>
                <a:cubicBezTo>
                  <a:pt x="20730" y="21600"/>
                  <a:pt x="20875" y="21600"/>
                  <a:pt x="21020" y="21600"/>
                </a:cubicBezTo>
                <a:cubicBezTo>
                  <a:pt x="21020" y="21600"/>
                  <a:pt x="21165" y="21600"/>
                  <a:pt x="21310" y="21600"/>
                </a:cubicBezTo>
                <a:cubicBezTo>
                  <a:pt x="21455" y="21465"/>
                  <a:pt x="21600" y="21195"/>
                  <a:pt x="21600" y="20925"/>
                </a:cubicBezTo>
                <a:cubicBezTo>
                  <a:pt x="21600" y="5400"/>
                  <a:pt x="21600" y="5400"/>
                  <a:pt x="21600" y="5400"/>
                </a:cubicBezTo>
                <a:cubicBezTo>
                  <a:pt x="21600" y="2430"/>
                  <a:pt x="19136" y="0"/>
                  <a:pt x="15946" y="0"/>
                </a:cubicBezTo>
                <a:close/>
                <a:moveTo>
                  <a:pt x="1450" y="4725"/>
                </a:moveTo>
                <a:cubicBezTo>
                  <a:pt x="1740" y="2835"/>
                  <a:pt x="3624" y="1215"/>
                  <a:pt x="5799" y="1215"/>
                </a:cubicBezTo>
                <a:cubicBezTo>
                  <a:pt x="7973" y="1215"/>
                  <a:pt x="9713" y="2835"/>
                  <a:pt x="10148" y="4725"/>
                </a:cubicBezTo>
                <a:lnTo>
                  <a:pt x="1450" y="4725"/>
                </a:lnTo>
                <a:close/>
                <a:moveTo>
                  <a:pt x="20295" y="19575"/>
                </a:moveTo>
                <a:cubicBezTo>
                  <a:pt x="16381" y="16470"/>
                  <a:pt x="16381" y="16470"/>
                  <a:pt x="16381" y="16470"/>
                </a:cubicBezTo>
                <a:cubicBezTo>
                  <a:pt x="16236" y="16335"/>
                  <a:pt x="16091" y="16335"/>
                  <a:pt x="15946" y="16335"/>
                </a:cubicBezTo>
                <a:cubicBezTo>
                  <a:pt x="15801" y="16335"/>
                  <a:pt x="15656" y="16335"/>
                  <a:pt x="15511" y="16470"/>
                </a:cubicBezTo>
                <a:cubicBezTo>
                  <a:pt x="11452" y="19575"/>
                  <a:pt x="11452" y="19575"/>
                  <a:pt x="11452" y="19575"/>
                </a:cubicBezTo>
                <a:cubicBezTo>
                  <a:pt x="11452" y="5400"/>
                  <a:pt x="11452" y="5400"/>
                  <a:pt x="11452" y="5400"/>
                </a:cubicBezTo>
                <a:cubicBezTo>
                  <a:pt x="11452" y="3780"/>
                  <a:pt x="10728" y="2295"/>
                  <a:pt x="9423" y="1215"/>
                </a:cubicBezTo>
                <a:cubicBezTo>
                  <a:pt x="15946" y="1215"/>
                  <a:pt x="15946" y="1215"/>
                  <a:pt x="15946" y="1215"/>
                </a:cubicBezTo>
                <a:cubicBezTo>
                  <a:pt x="18266" y="1215"/>
                  <a:pt x="20295" y="3105"/>
                  <a:pt x="20295" y="5400"/>
                </a:cubicBezTo>
                <a:lnTo>
                  <a:pt x="20295" y="19575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38" name="Freeform 71"/>
          <p:cNvSpPr/>
          <p:nvPr/>
        </p:nvSpPr>
        <p:spPr>
          <a:xfrm>
            <a:off x="19208750" y="4495800"/>
            <a:ext cx="1079500" cy="10858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7425"/>
                </a:moveTo>
                <a:cubicBezTo>
                  <a:pt x="4320" y="7425"/>
                  <a:pt x="3375" y="8370"/>
                  <a:pt x="3375" y="9450"/>
                </a:cubicBezTo>
                <a:cubicBezTo>
                  <a:pt x="3375" y="10530"/>
                  <a:pt x="4320" y="11475"/>
                  <a:pt x="5400" y="11475"/>
                </a:cubicBezTo>
                <a:cubicBezTo>
                  <a:pt x="6480" y="11475"/>
                  <a:pt x="7425" y="10530"/>
                  <a:pt x="7425" y="9450"/>
                </a:cubicBezTo>
                <a:cubicBezTo>
                  <a:pt x="7425" y="8370"/>
                  <a:pt x="6480" y="7425"/>
                  <a:pt x="5400" y="7425"/>
                </a:cubicBezTo>
                <a:close/>
                <a:moveTo>
                  <a:pt x="5400" y="10125"/>
                </a:moveTo>
                <a:cubicBezTo>
                  <a:pt x="4995" y="10125"/>
                  <a:pt x="4725" y="9855"/>
                  <a:pt x="4725" y="9450"/>
                </a:cubicBezTo>
                <a:cubicBezTo>
                  <a:pt x="4725" y="9045"/>
                  <a:pt x="4995" y="8775"/>
                  <a:pt x="5400" y="8775"/>
                </a:cubicBezTo>
                <a:cubicBezTo>
                  <a:pt x="5805" y="8775"/>
                  <a:pt x="6075" y="9045"/>
                  <a:pt x="6075" y="9450"/>
                </a:cubicBezTo>
                <a:cubicBezTo>
                  <a:pt x="6075" y="9855"/>
                  <a:pt x="5805" y="10125"/>
                  <a:pt x="5400" y="10125"/>
                </a:cubicBezTo>
                <a:close/>
                <a:moveTo>
                  <a:pt x="10800" y="7425"/>
                </a:moveTo>
                <a:cubicBezTo>
                  <a:pt x="9720" y="7425"/>
                  <a:pt x="8775" y="8370"/>
                  <a:pt x="8775" y="9450"/>
                </a:cubicBezTo>
                <a:cubicBezTo>
                  <a:pt x="8775" y="10530"/>
                  <a:pt x="9720" y="11475"/>
                  <a:pt x="10800" y="11475"/>
                </a:cubicBezTo>
                <a:cubicBezTo>
                  <a:pt x="11880" y="11475"/>
                  <a:pt x="12825" y="10530"/>
                  <a:pt x="12825" y="9450"/>
                </a:cubicBezTo>
                <a:cubicBezTo>
                  <a:pt x="12825" y="8370"/>
                  <a:pt x="11880" y="7425"/>
                  <a:pt x="10800" y="7425"/>
                </a:cubicBezTo>
                <a:close/>
                <a:moveTo>
                  <a:pt x="10800" y="10125"/>
                </a:moveTo>
                <a:cubicBezTo>
                  <a:pt x="10395" y="10125"/>
                  <a:pt x="10125" y="9855"/>
                  <a:pt x="10125" y="9450"/>
                </a:cubicBezTo>
                <a:cubicBezTo>
                  <a:pt x="10125" y="9045"/>
                  <a:pt x="10395" y="8775"/>
                  <a:pt x="10800" y="8775"/>
                </a:cubicBezTo>
                <a:cubicBezTo>
                  <a:pt x="11205" y="8775"/>
                  <a:pt x="11475" y="9045"/>
                  <a:pt x="11475" y="9450"/>
                </a:cubicBezTo>
                <a:cubicBezTo>
                  <a:pt x="11475" y="9855"/>
                  <a:pt x="11205" y="10125"/>
                  <a:pt x="10800" y="10125"/>
                </a:cubicBezTo>
                <a:close/>
                <a:moveTo>
                  <a:pt x="16200" y="7425"/>
                </a:moveTo>
                <a:cubicBezTo>
                  <a:pt x="15120" y="7425"/>
                  <a:pt x="14175" y="8370"/>
                  <a:pt x="14175" y="9450"/>
                </a:cubicBezTo>
                <a:cubicBezTo>
                  <a:pt x="14175" y="10530"/>
                  <a:pt x="15120" y="11475"/>
                  <a:pt x="16200" y="11475"/>
                </a:cubicBezTo>
                <a:cubicBezTo>
                  <a:pt x="17280" y="11475"/>
                  <a:pt x="18225" y="10530"/>
                  <a:pt x="18225" y="9450"/>
                </a:cubicBezTo>
                <a:cubicBezTo>
                  <a:pt x="18225" y="8370"/>
                  <a:pt x="17280" y="7425"/>
                  <a:pt x="16200" y="7425"/>
                </a:cubicBezTo>
                <a:close/>
                <a:moveTo>
                  <a:pt x="16200" y="10125"/>
                </a:moveTo>
                <a:cubicBezTo>
                  <a:pt x="15795" y="10125"/>
                  <a:pt x="15525" y="9855"/>
                  <a:pt x="15525" y="9450"/>
                </a:cubicBezTo>
                <a:cubicBezTo>
                  <a:pt x="15525" y="9045"/>
                  <a:pt x="15795" y="8775"/>
                  <a:pt x="16200" y="8775"/>
                </a:cubicBezTo>
                <a:cubicBezTo>
                  <a:pt x="16605" y="8775"/>
                  <a:pt x="16875" y="9045"/>
                  <a:pt x="16875" y="9450"/>
                </a:cubicBezTo>
                <a:cubicBezTo>
                  <a:pt x="16875" y="9855"/>
                  <a:pt x="16605" y="10125"/>
                  <a:pt x="16200" y="10125"/>
                </a:cubicBezTo>
                <a:close/>
                <a:moveTo>
                  <a:pt x="18360" y="2700"/>
                </a:moveTo>
                <a:cubicBezTo>
                  <a:pt x="16335" y="945"/>
                  <a:pt x="13635" y="0"/>
                  <a:pt x="10800" y="0"/>
                </a:cubicBezTo>
                <a:cubicBezTo>
                  <a:pt x="7965" y="0"/>
                  <a:pt x="5265" y="945"/>
                  <a:pt x="3240" y="2700"/>
                </a:cubicBezTo>
                <a:cubicBezTo>
                  <a:pt x="1080" y="4590"/>
                  <a:pt x="0" y="6885"/>
                  <a:pt x="0" y="9450"/>
                </a:cubicBezTo>
                <a:cubicBezTo>
                  <a:pt x="0" y="11205"/>
                  <a:pt x="540" y="12960"/>
                  <a:pt x="1755" y="14580"/>
                </a:cubicBezTo>
                <a:cubicBezTo>
                  <a:pt x="3105" y="16335"/>
                  <a:pt x="2970" y="18765"/>
                  <a:pt x="1620" y="20385"/>
                </a:cubicBezTo>
                <a:cubicBezTo>
                  <a:pt x="1485" y="20520"/>
                  <a:pt x="1485" y="20520"/>
                  <a:pt x="1485" y="20520"/>
                </a:cubicBezTo>
                <a:cubicBezTo>
                  <a:pt x="1350" y="20655"/>
                  <a:pt x="1350" y="21060"/>
                  <a:pt x="1485" y="21195"/>
                </a:cubicBezTo>
                <a:cubicBezTo>
                  <a:pt x="1485" y="21330"/>
                  <a:pt x="1485" y="21330"/>
                  <a:pt x="1485" y="21330"/>
                </a:cubicBezTo>
                <a:cubicBezTo>
                  <a:pt x="1620" y="21465"/>
                  <a:pt x="1890" y="21600"/>
                  <a:pt x="2025" y="21600"/>
                </a:cubicBezTo>
                <a:cubicBezTo>
                  <a:pt x="2160" y="21600"/>
                  <a:pt x="2160" y="21600"/>
                  <a:pt x="2295" y="21600"/>
                </a:cubicBezTo>
                <a:cubicBezTo>
                  <a:pt x="4185" y="20790"/>
                  <a:pt x="5805" y="19710"/>
                  <a:pt x="6885" y="18225"/>
                </a:cubicBezTo>
                <a:cubicBezTo>
                  <a:pt x="7830" y="18495"/>
                  <a:pt x="9585" y="18900"/>
                  <a:pt x="10800" y="18900"/>
                </a:cubicBezTo>
                <a:cubicBezTo>
                  <a:pt x="13635" y="18900"/>
                  <a:pt x="16335" y="17955"/>
                  <a:pt x="18360" y="16200"/>
                </a:cubicBezTo>
                <a:cubicBezTo>
                  <a:pt x="20520" y="14445"/>
                  <a:pt x="21600" y="12015"/>
                  <a:pt x="21600" y="9450"/>
                </a:cubicBezTo>
                <a:cubicBezTo>
                  <a:pt x="21600" y="6885"/>
                  <a:pt x="20520" y="4590"/>
                  <a:pt x="18360" y="2700"/>
                </a:cubicBezTo>
                <a:close/>
                <a:moveTo>
                  <a:pt x="17550" y="15255"/>
                </a:moveTo>
                <a:cubicBezTo>
                  <a:pt x="15795" y="16740"/>
                  <a:pt x="13365" y="17685"/>
                  <a:pt x="10800" y="17685"/>
                </a:cubicBezTo>
                <a:cubicBezTo>
                  <a:pt x="9720" y="17685"/>
                  <a:pt x="7830" y="17145"/>
                  <a:pt x="6885" y="16875"/>
                </a:cubicBezTo>
                <a:cubicBezTo>
                  <a:pt x="6615" y="16875"/>
                  <a:pt x="6345" y="16875"/>
                  <a:pt x="6210" y="17145"/>
                </a:cubicBezTo>
                <a:cubicBezTo>
                  <a:pt x="5535" y="18090"/>
                  <a:pt x="4590" y="18900"/>
                  <a:pt x="3510" y="19575"/>
                </a:cubicBezTo>
                <a:cubicBezTo>
                  <a:pt x="4185" y="17685"/>
                  <a:pt x="4050" y="15525"/>
                  <a:pt x="2700" y="13770"/>
                </a:cubicBezTo>
                <a:cubicBezTo>
                  <a:pt x="1755" y="12555"/>
                  <a:pt x="1215" y="10935"/>
                  <a:pt x="1215" y="9450"/>
                </a:cubicBezTo>
                <a:cubicBezTo>
                  <a:pt x="1215" y="7290"/>
                  <a:pt x="2295" y="5265"/>
                  <a:pt x="4050" y="3645"/>
                </a:cubicBezTo>
                <a:cubicBezTo>
                  <a:pt x="5805" y="2160"/>
                  <a:pt x="8235" y="1215"/>
                  <a:pt x="10800" y="1215"/>
                </a:cubicBezTo>
                <a:cubicBezTo>
                  <a:pt x="13365" y="1215"/>
                  <a:pt x="15795" y="2160"/>
                  <a:pt x="17550" y="3645"/>
                </a:cubicBezTo>
                <a:cubicBezTo>
                  <a:pt x="19305" y="5265"/>
                  <a:pt x="20385" y="7290"/>
                  <a:pt x="20385" y="9450"/>
                </a:cubicBezTo>
                <a:cubicBezTo>
                  <a:pt x="20385" y="11610"/>
                  <a:pt x="19305" y="13635"/>
                  <a:pt x="17550" y="152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39" name="Freeform 72"/>
          <p:cNvSpPr/>
          <p:nvPr/>
        </p:nvSpPr>
        <p:spPr>
          <a:xfrm>
            <a:off x="19345276" y="5718176"/>
            <a:ext cx="822327" cy="10890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007" y="10260"/>
                </a:moveTo>
                <a:cubicBezTo>
                  <a:pt x="20007" y="7020"/>
                  <a:pt x="20007" y="7020"/>
                  <a:pt x="20007" y="7020"/>
                </a:cubicBezTo>
                <a:cubicBezTo>
                  <a:pt x="20007" y="3105"/>
                  <a:pt x="15757" y="0"/>
                  <a:pt x="10800" y="0"/>
                </a:cubicBezTo>
                <a:cubicBezTo>
                  <a:pt x="5843" y="0"/>
                  <a:pt x="1593" y="3105"/>
                  <a:pt x="1593" y="7020"/>
                </a:cubicBezTo>
                <a:cubicBezTo>
                  <a:pt x="1593" y="10260"/>
                  <a:pt x="1593" y="10260"/>
                  <a:pt x="1593" y="10260"/>
                </a:cubicBezTo>
                <a:cubicBezTo>
                  <a:pt x="708" y="10530"/>
                  <a:pt x="0" y="11340"/>
                  <a:pt x="0" y="12150"/>
                </a:cubicBezTo>
                <a:cubicBezTo>
                  <a:pt x="0" y="19710"/>
                  <a:pt x="0" y="19710"/>
                  <a:pt x="0" y="19710"/>
                </a:cubicBezTo>
                <a:cubicBezTo>
                  <a:pt x="0" y="20790"/>
                  <a:pt x="1062" y="21600"/>
                  <a:pt x="2479" y="21600"/>
                </a:cubicBezTo>
                <a:cubicBezTo>
                  <a:pt x="19121" y="21600"/>
                  <a:pt x="19121" y="21600"/>
                  <a:pt x="19121" y="21600"/>
                </a:cubicBezTo>
                <a:cubicBezTo>
                  <a:pt x="20538" y="21600"/>
                  <a:pt x="21600" y="20790"/>
                  <a:pt x="21600" y="19710"/>
                </a:cubicBezTo>
                <a:cubicBezTo>
                  <a:pt x="21600" y="12150"/>
                  <a:pt x="21600" y="12150"/>
                  <a:pt x="21600" y="12150"/>
                </a:cubicBezTo>
                <a:cubicBezTo>
                  <a:pt x="21600" y="11340"/>
                  <a:pt x="20892" y="10530"/>
                  <a:pt x="20007" y="10260"/>
                </a:cubicBezTo>
                <a:close/>
                <a:moveTo>
                  <a:pt x="3364" y="7020"/>
                </a:moveTo>
                <a:cubicBezTo>
                  <a:pt x="3364" y="3780"/>
                  <a:pt x="6728" y="1215"/>
                  <a:pt x="10800" y="1215"/>
                </a:cubicBezTo>
                <a:cubicBezTo>
                  <a:pt x="14872" y="1215"/>
                  <a:pt x="18236" y="3780"/>
                  <a:pt x="18236" y="7020"/>
                </a:cubicBezTo>
                <a:cubicBezTo>
                  <a:pt x="18236" y="10260"/>
                  <a:pt x="18236" y="10260"/>
                  <a:pt x="18236" y="10260"/>
                </a:cubicBezTo>
                <a:cubicBezTo>
                  <a:pt x="16643" y="10260"/>
                  <a:pt x="16643" y="10260"/>
                  <a:pt x="16643" y="10260"/>
                </a:cubicBezTo>
                <a:cubicBezTo>
                  <a:pt x="16643" y="7020"/>
                  <a:pt x="16643" y="7020"/>
                  <a:pt x="16643" y="7020"/>
                </a:cubicBezTo>
                <a:cubicBezTo>
                  <a:pt x="16643" y="4455"/>
                  <a:pt x="13987" y="2565"/>
                  <a:pt x="10800" y="2565"/>
                </a:cubicBezTo>
                <a:cubicBezTo>
                  <a:pt x="7613" y="2565"/>
                  <a:pt x="4957" y="4455"/>
                  <a:pt x="4957" y="7020"/>
                </a:cubicBezTo>
                <a:cubicBezTo>
                  <a:pt x="4957" y="10260"/>
                  <a:pt x="4957" y="10260"/>
                  <a:pt x="4957" y="10260"/>
                </a:cubicBezTo>
                <a:cubicBezTo>
                  <a:pt x="3364" y="10260"/>
                  <a:pt x="3364" y="10260"/>
                  <a:pt x="3364" y="10260"/>
                </a:cubicBezTo>
                <a:lnTo>
                  <a:pt x="3364" y="7020"/>
                </a:lnTo>
                <a:close/>
                <a:moveTo>
                  <a:pt x="14872" y="7020"/>
                </a:moveTo>
                <a:cubicBezTo>
                  <a:pt x="14872" y="10260"/>
                  <a:pt x="14872" y="10260"/>
                  <a:pt x="14872" y="10260"/>
                </a:cubicBezTo>
                <a:cubicBezTo>
                  <a:pt x="6728" y="10260"/>
                  <a:pt x="6728" y="10260"/>
                  <a:pt x="6728" y="10260"/>
                </a:cubicBezTo>
                <a:cubicBezTo>
                  <a:pt x="6728" y="7020"/>
                  <a:pt x="6728" y="7020"/>
                  <a:pt x="6728" y="7020"/>
                </a:cubicBezTo>
                <a:cubicBezTo>
                  <a:pt x="6728" y="5265"/>
                  <a:pt x="8498" y="3780"/>
                  <a:pt x="10800" y="3780"/>
                </a:cubicBezTo>
                <a:cubicBezTo>
                  <a:pt x="13102" y="3780"/>
                  <a:pt x="14872" y="5265"/>
                  <a:pt x="14872" y="7020"/>
                </a:cubicBezTo>
                <a:close/>
                <a:moveTo>
                  <a:pt x="20007" y="19710"/>
                </a:moveTo>
                <a:cubicBezTo>
                  <a:pt x="20007" y="20115"/>
                  <a:pt x="19475" y="20385"/>
                  <a:pt x="19121" y="20385"/>
                </a:cubicBezTo>
                <a:cubicBezTo>
                  <a:pt x="2479" y="20385"/>
                  <a:pt x="2479" y="20385"/>
                  <a:pt x="2479" y="20385"/>
                </a:cubicBezTo>
                <a:cubicBezTo>
                  <a:pt x="1948" y="20385"/>
                  <a:pt x="1593" y="20115"/>
                  <a:pt x="1593" y="19710"/>
                </a:cubicBezTo>
                <a:cubicBezTo>
                  <a:pt x="1593" y="12150"/>
                  <a:pt x="1593" y="12150"/>
                  <a:pt x="1593" y="12150"/>
                </a:cubicBezTo>
                <a:cubicBezTo>
                  <a:pt x="1593" y="11745"/>
                  <a:pt x="1948" y="11475"/>
                  <a:pt x="2479" y="11475"/>
                </a:cubicBezTo>
                <a:cubicBezTo>
                  <a:pt x="19121" y="11475"/>
                  <a:pt x="19121" y="11475"/>
                  <a:pt x="19121" y="11475"/>
                </a:cubicBezTo>
                <a:cubicBezTo>
                  <a:pt x="19475" y="11475"/>
                  <a:pt x="20007" y="11745"/>
                  <a:pt x="20007" y="12150"/>
                </a:cubicBezTo>
                <a:lnTo>
                  <a:pt x="20007" y="19710"/>
                </a:lnTo>
                <a:close/>
                <a:moveTo>
                  <a:pt x="10800" y="12690"/>
                </a:moveTo>
                <a:cubicBezTo>
                  <a:pt x="9384" y="12690"/>
                  <a:pt x="8321" y="13635"/>
                  <a:pt x="8321" y="14580"/>
                </a:cubicBezTo>
                <a:cubicBezTo>
                  <a:pt x="8321" y="15525"/>
                  <a:pt x="9030" y="16200"/>
                  <a:pt x="9915" y="16470"/>
                </a:cubicBezTo>
                <a:cubicBezTo>
                  <a:pt x="9915" y="18495"/>
                  <a:pt x="9915" y="18495"/>
                  <a:pt x="9915" y="18495"/>
                </a:cubicBezTo>
                <a:cubicBezTo>
                  <a:pt x="9915" y="18765"/>
                  <a:pt x="10269" y="19035"/>
                  <a:pt x="10800" y="19035"/>
                </a:cubicBezTo>
                <a:cubicBezTo>
                  <a:pt x="11331" y="19035"/>
                  <a:pt x="11685" y="18765"/>
                  <a:pt x="11685" y="18495"/>
                </a:cubicBezTo>
                <a:cubicBezTo>
                  <a:pt x="11685" y="16470"/>
                  <a:pt x="11685" y="16470"/>
                  <a:pt x="11685" y="16470"/>
                </a:cubicBezTo>
                <a:cubicBezTo>
                  <a:pt x="12570" y="16200"/>
                  <a:pt x="13279" y="15525"/>
                  <a:pt x="13279" y="14580"/>
                </a:cubicBezTo>
                <a:cubicBezTo>
                  <a:pt x="13279" y="13635"/>
                  <a:pt x="12216" y="12690"/>
                  <a:pt x="10800" y="12690"/>
                </a:cubicBezTo>
                <a:close/>
                <a:moveTo>
                  <a:pt x="10800" y="15255"/>
                </a:moveTo>
                <a:cubicBezTo>
                  <a:pt x="10269" y="15255"/>
                  <a:pt x="9915" y="14985"/>
                  <a:pt x="9915" y="14580"/>
                </a:cubicBezTo>
                <a:cubicBezTo>
                  <a:pt x="9915" y="14310"/>
                  <a:pt x="10269" y="14040"/>
                  <a:pt x="10800" y="14040"/>
                </a:cubicBezTo>
                <a:cubicBezTo>
                  <a:pt x="11331" y="14040"/>
                  <a:pt x="11685" y="14310"/>
                  <a:pt x="11685" y="14580"/>
                </a:cubicBezTo>
                <a:cubicBezTo>
                  <a:pt x="11685" y="14985"/>
                  <a:pt x="11331" y="15255"/>
                  <a:pt x="10800" y="15255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40" name="Freeform 73"/>
          <p:cNvSpPr/>
          <p:nvPr/>
        </p:nvSpPr>
        <p:spPr>
          <a:xfrm>
            <a:off x="19208750" y="6943725"/>
            <a:ext cx="1079500" cy="1085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75" y="6750"/>
                </a:moveTo>
                <a:cubicBezTo>
                  <a:pt x="17550" y="6750"/>
                  <a:pt x="17550" y="6750"/>
                  <a:pt x="17550" y="6750"/>
                </a:cubicBezTo>
                <a:cubicBezTo>
                  <a:pt x="17550" y="2025"/>
                  <a:pt x="17550" y="2025"/>
                  <a:pt x="17550" y="2025"/>
                </a:cubicBezTo>
                <a:cubicBezTo>
                  <a:pt x="17550" y="945"/>
                  <a:pt x="16605" y="0"/>
                  <a:pt x="15525" y="0"/>
                </a:cubicBezTo>
                <a:cubicBezTo>
                  <a:pt x="6075" y="0"/>
                  <a:pt x="6075" y="0"/>
                  <a:pt x="6075" y="0"/>
                </a:cubicBezTo>
                <a:cubicBezTo>
                  <a:pt x="4995" y="0"/>
                  <a:pt x="4050" y="945"/>
                  <a:pt x="4050" y="2025"/>
                </a:cubicBezTo>
                <a:cubicBezTo>
                  <a:pt x="4050" y="6750"/>
                  <a:pt x="4050" y="6750"/>
                  <a:pt x="4050" y="6750"/>
                </a:cubicBezTo>
                <a:cubicBezTo>
                  <a:pt x="2025" y="6750"/>
                  <a:pt x="2025" y="6750"/>
                  <a:pt x="2025" y="6750"/>
                </a:cubicBezTo>
                <a:cubicBezTo>
                  <a:pt x="945" y="6750"/>
                  <a:pt x="0" y="7695"/>
                  <a:pt x="0" y="8775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20655"/>
                  <a:pt x="945" y="21600"/>
                  <a:pt x="2025" y="2160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20655" y="21600"/>
                  <a:pt x="21600" y="20655"/>
                  <a:pt x="21600" y="19575"/>
                </a:cubicBezTo>
                <a:cubicBezTo>
                  <a:pt x="21600" y="8775"/>
                  <a:pt x="21600" y="8775"/>
                  <a:pt x="21600" y="8775"/>
                </a:cubicBezTo>
                <a:cubicBezTo>
                  <a:pt x="21600" y="7695"/>
                  <a:pt x="20655" y="6750"/>
                  <a:pt x="19575" y="6750"/>
                </a:cubicBezTo>
                <a:close/>
                <a:moveTo>
                  <a:pt x="17550" y="7965"/>
                </a:moveTo>
                <a:cubicBezTo>
                  <a:pt x="18900" y="7965"/>
                  <a:pt x="18900" y="7965"/>
                  <a:pt x="18900" y="7965"/>
                </a:cubicBezTo>
                <a:cubicBezTo>
                  <a:pt x="17550" y="8910"/>
                  <a:pt x="17550" y="8910"/>
                  <a:pt x="17550" y="8910"/>
                </a:cubicBezTo>
                <a:lnTo>
                  <a:pt x="17550" y="7965"/>
                </a:lnTo>
                <a:close/>
                <a:moveTo>
                  <a:pt x="5400" y="2025"/>
                </a:moveTo>
                <a:cubicBezTo>
                  <a:pt x="5400" y="1620"/>
                  <a:pt x="5670" y="1215"/>
                  <a:pt x="6075" y="1215"/>
                </a:cubicBezTo>
                <a:cubicBezTo>
                  <a:pt x="15525" y="1215"/>
                  <a:pt x="15525" y="1215"/>
                  <a:pt x="15525" y="1215"/>
                </a:cubicBezTo>
                <a:cubicBezTo>
                  <a:pt x="15930" y="1215"/>
                  <a:pt x="16200" y="1620"/>
                  <a:pt x="16200" y="2025"/>
                </a:cubicBezTo>
                <a:cubicBezTo>
                  <a:pt x="16200" y="9720"/>
                  <a:pt x="16200" y="9720"/>
                  <a:pt x="16200" y="9720"/>
                </a:cubicBezTo>
                <a:cubicBezTo>
                  <a:pt x="10800" y="13365"/>
                  <a:pt x="10800" y="13365"/>
                  <a:pt x="10800" y="13365"/>
                </a:cubicBezTo>
                <a:cubicBezTo>
                  <a:pt x="5400" y="9855"/>
                  <a:pt x="5400" y="9855"/>
                  <a:pt x="5400" y="9855"/>
                </a:cubicBezTo>
                <a:lnTo>
                  <a:pt x="5400" y="2025"/>
                </a:lnTo>
                <a:close/>
                <a:moveTo>
                  <a:pt x="4050" y="7965"/>
                </a:moveTo>
                <a:cubicBezTo>
                  <a:pt x="4050" y="8910"/>
                  <a:pt x="4050" y="8910"/>
                  <a:pt x="4050" y="8910"/>
                </a:cubicBezTo>
                <a:cubicBezTo>
                  <a:pt x="2700" y="7965"/>
                  <a:pt x="2700" y="7965"/>
                  <a:pt x="2700" y="7965"/>
                </a:cubicBezTo>
                <a:lnTo>
                  <a:pt x="4050" y="7965"/>
                </a:lnTo>
                <a:close/>
                <a:moveTo>
                  <a:pt x="2025" y="20385"/>
                </a:moveTo>
                <a:cubicBezTo>
                  <a:pt x="1620" y="20385"/>
                  <a:pt x="1215" y="19980"/>
                  <a:pt x="1215" y="19575"/>
                </a:cubicBezTo>
                <a:cubicBezTo>
                  <a:pt x="1215" y="8775"/>
                  <a:pt x="1215" y="8775"/>
                  <a:pt x="1215" y="8775"/>
                </a:cubicBezTo>
                <a:cubicBezTo>
                  <a:pt x="1215" y="8775"/>
                  <a:pt x="1215" y="8640"/>
                  <a:pt x="1215" y="8640"/>
                </a:cubicBezTo>
                <a:cubicBezTo>
                  <a:pt x="18900" y="20385"/>
                  <a:pt x="18900" y="20385"/>
                  <a:pt x="18900" y="20385"/>
                </a:cubicBezTo>
                <a:lnTo>
                  <a:pt x="2025" y="20385"/>
                </a:lnTo>
                <a:close/>
                <a:moveTo>
                  <a:pt x="20385" y="19575"/>
                </a:moveTo>
                <a:cubicBezTo>
                  <a:pt x="20385" y="19575"/>
                  <a:pt x="20385" y="19710"/>
                  <a:pt x="20385" y="19710"/>
                </a:cubicBezTo>
                <a:cubicBezTo>
                  <a:pt x="11880" y="14175"/>
                  <a:pt x="11880" y="14175"/>
                  <a:pt x="11880" y="14175"/>
                </a:cubicBezTo>
                <a:cubicBezTo>
                  <a:pt x="20250" y="8640"/>
                  <a:pt x="20250" y="8640"/>
                  <a:pt x="20250" y="8640"/>
                </a:cubicBezTo>
                <a:cubicBezTo>
                  <a:pt x="20385" y="8640"/>
                  <a:pt x="20385" y="8775"/>
                  <a:pt x="20385" y="8775"/>
                </a:cubicBezTo>
                <a:lnTo>
                  <a:pt x="20385" y="19575"/>
                </a:lnTo>
                <a:close/>
                <a:moveTo>
                  <a:pt x="10125" y="2700"/>
                </a:moveTo>
                <a:cubicBezTo>
                  <a:pt x="7425" y="2700"/>
                  <a:pt x="7425" y="2700"/>
                  <a:pt x="7425" y="2700"/>
                </a:cubicBezTo>
                <a:cubicBezTo>
                  <a:pt x="7020" y="2700"/>
                  <a:pt x="6750" y="2970"/>
                  <a:pt x="6750" y="3375"/>
                </a:cubicBezTo>
                <a:cubicBezTo>
                  <a:pt x="6750" y="3645"/>
                  <a:pt x="7020" y="3915"/>
                  <a:pt x="7425" y="3915"/>
                </a:cubicBezTo>
                <a:cubicBezTo>
                  <a:pt x="10125" y="3915"/>
                  <a:pt x="10125" y="3915"/>
                  <a:pt x="10125" y="3915"/>
                </a:cubicBezTo>
                <a:cubicBezTo>
                  <a:pt x="10530" y="3915"/>
                  <a:pt x="10800" y="3645"/>
                  <a:pt x="10800" y="3375"/>
                </a:cubicBezTo>
                <a:cubicBezTo>
                  <a:pt x="10800" y="2970"/>
                  <a:pt x="10530" y="2700"/>
                  <a:pt x="10125" y="2700"/>
                </a:cubicBezTo>
                <a:close/>
                <a:moveTo>
                  <a:pt x="14175" y="5400"/>
                </a:moveTo>
                <a:cubicBezTo>
                  <a:pt x="7425" y="5400"/>
                  <a:pt x="7425" y="5400"/>
                  <a:pt x="7425" y="5400"/>
                </a:cubicBezTo>
                <a:cubicBezTo>
                  <a:pt x="7020" y="5400"/>
                  <a:pt x="6750" y="5670"/>
                  <a:pt x="6750" y="6075"/>
                </a:cubicBezTo>
                <a:cubicBezTo>
                  <a:pt x="6750" y="6345"/>
                  <a:pt x="7020" y="6615"/>
                  <a:pt x="7425" y="6615"/>
                </a:cubicBezTo>
                <a:cubicBezTo>
                  <a:pt x="14175" y="6615"/>
                  <a:pt x="14175" y="6615"/>
                  <a:pt x="14175" y="6615"/>
                </a:cubicBezTo>
                <a:cubicBezTo>
                  <a:pt x="14580" y="6615"/>
                  <a:pt x="14850" y="6345"/>
                  <a:pt x="14850" y="6075"/>
                </a:cubicBezTo>
                <a:cubicBezTo>
                  <a:pt x="14850" y="5670"/>
                  <a:pt x="14580" y="5400"/>
                  <a:pt x="14175" y="5400"/>
                </a:cubicBezTo>
                <a:close/>
                <a:moveTo>
                  <a:pt x="14175" y="8100"/>
                </a:moveTo>
                <a:cubicBezTo>
                  <a:pt x="7425" y="8100"/>
                  <a:pt x="7425" y="8100"/>
                  <a:pt x="7425" y="8100"/>
                </a:cubicBezTo>
                <a:cubicBezTo>
                  <a:pt x="7020" y="8100"/>
                  <a:pt x="6750" y="8370"/>
                  <a:pt x="6750" y="8775"/>
                </a:cubicBezTo>
                <a:cubicBezTo>
                  <a:pt x="6750" y="9045"/>
                  <a:pt x="7020" y="9315"/>
                  <a:pt x="7425" y="9315"/>
                </a:cubicBezTo>
                <a:cubicBezTo>
                  <a:pt x="14175" y="9315"/>
                  <a:pt x="14175" y="9315"/>
                  <a:pt x="14175" y="9315"/>
                </a:cubicBezTo>
                <a:cubicBezTo>
                  <a:pt x="14580" y="9315"/>
                  <a:pt x="14850" y="9045"/>
                  <a:pt x="14850" y="8775"/>
                </a:cubicBezTo>
                <a:cubicBezTo>
                  <a:pt x="14850" y="8370"/>
                  <a:pt x="14580" y="8100"/>
                  <a:pt x="14175" y="8100"/>
                </a:cubicBezTo>
                <a:close/>
                <a:moveTo>
                  <a:pt x="7425" y="14850"/>
                </a:moveTo>
                <a:cubicBezTo>
                  <a:pt x="3375" y="14850"/>
                  <a:pt x="3375" y="14850"/>
                  <a:pt x="3375" y="14850"/>
                </a:cubicBezTo>
                <a:cubicBezTo>
                  <a:pt x="2970" y="14850"/>
                  <a:pt x="2700" y="15120"/>
                  <a:pt x="2700" y="15525"/>
                </a:cubicBezTo>
                <a:cubicBezTo>
                  <a:pt x="2700" y="18225"/>
                  <a:pt x="2700" y="18225"/>
                  <a:pt x="2700" y="18225"/>
                </a:cubicBezTo>
                <a:cubicBezTo>
                  <a:pt x="2700" y="18630"/>
                  <a:pt x="2970" y="18900"/>
                  <a:pt x="3375" y="18900"/>
                </a:cubicBezTo>
                <a:cubicBezTo>
                  <a:pt x="7425" y="18900"/>
                  <a:pt x="7425" y="18900"/>
                  <a:pt x="7425" y="18900"/>
                </a:cubicBezTo>
                <a:cubicBezTo>
                  <a:pt x="7830" y="18900"/>
                  <a:pt x="8100" y="18630"/>
                  <a:pt x="8100" y="18225"/>
                </a:cubicBezTo>
                <a:cubicBezTo>
                  <a:pt x="8100" y="15525"/>
                  <a:pt x="8100" y="15525"/>
                  <a:pt x="8100" y="15525"/>
                </a:cubicBezTo>
                <a:cubicBezTo>
                  <a:pt x="8100" y="15120"/>
                  <a:pt x="7830" y="14850"/>
                  <a:pt x="7425" y="14850"/>
                </a:cubicBezTo>
                <a:close/>
                <a:moveTo>
                  <a:pt x="6750" y="17550"/>
                </a:moveTo>
                <a:cubicBezTo>
                  <a:pt x="4050" y="17550"/>
                  <a:pt x="4050" y="17550"/>
                  <a:pt x="4050" y="17550"/>
                </a:cubicBezTo>
                <a:cubicBezTo>
                  <a:pt x="4050" y="16200"/>
                  <a:pt x="4050" y="16200"/>
                  <a:pt x="4050" y="16200"/>
                </a:cubicBezTo>
                <a:cubicBezTo>
                  <a:pt x="6750" y="16200"/>
                  <a:pt x="6750" y="16200"/>
                  <a:pt x="6750" y="16200"/>
                </a:cubicBezTo>
                <a:lnTo>
                  <a:pt x="6750" y="17550"/>
                </a:ln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  <p:sp>
        <p:nvSpPr>
          <p:cNvPr id="2841" name="Freeform 74"/>
          <p:cNvSpPr/>
          <p:nvPr/>
        </p:nvSpPr>
        <p:spPr>
          <a:xfrm>
            <a:off x="19212024" y="8169579"/>
            <a:ext cx="1076128" cy="10855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507" h="21040" extrusionOk="0">
                <a:moveTo>
                  <a:pt x="18868" y="1679"/>
                </a:moveTo>
                <a:cubicBezTo>
                  <a:pt x="16683" y="-560"/>
                  <a:pt x="12954" y="-560"/>
                  <a:pt x="10768" y="1679"/>
                </a:cubicBezTo>
                <a:cubicBezTo>
                  <a:pt x="8968" y="3523"/>
                  <a:pt x="8583" y="6157"/>
                  <a:pt x="9611" y="8396"/>
                </a:cubicBezTo>
                <a:cubicBezTo>
                  <a:pt x="8197" y="9845"/>
                  <a:pt x="8197" y="9845"/>
                  <a:pt x="8197" y="9845"/>
                </a:cubicBezTo>
                <a:cubicBezTo>
                  <a:pt x="6011" y="8791"/>
                  <a:pt x="3440" y="9186"/>
                  <a:pt x="1640" y="11030"/>
                </a:cubicBezTo>
                <a:cubicBezTo>
                  <a:pt x="-546" y="13269"/>
                  <a:pt x="-546" y="17089"/>
                  <a:pt x="1640" y="19328"/>
                </a:cubicBezTo>
                <a:cubicBezTo>
                  <a:pt x="2797" y="20513"/>
                  <a:pt x="4211" y="21040"/>
                  <a:pt x="5754" y="21040"/>
                </a:cubicBezTo>
                <a:cubicBezTo>
                  <a:pt x="7168" y="21040"/>
                  <a:pt x="8711" y="20513"/>
                  <a:pt x="9740" y="19328"/>
                </a:cubicBezTo>
                <a:cubicBezTo>
                  <a:pt x="11540" y="17484"/>
                  <a:pt x="11925" y="14850"/>
                  <a:pt x="10897" y="12611"/>
                </a:cubicBezTo>
                <a:cubicBezTo>
                  <a:pt x="12311" y="11162"/>
                  <a:pt x="12311" y="11162"/>
                  <a:pt x="12311" y="11162"/>
                </a:cubicBezTo>
                <a:cubicBezTo>
                  <a:pt x="13083" y="11557"/>
                  <a:pt x="13983" y="11689"/>
                  <a:pt x="14754" y="11689"/>
                </a:cubicBezTo>
                <a:cubicBezTo>
                  <a:pt x="16297" y="11689"/>
                  <a:pt x="17711" y="11162"/>
                  <a:pt x="18868" y="9977"/>
                </a:cubicBezTo>
                <a:cubicBezTo>
                  <a:pt x="21054" y="7738"/>
                  <a:pt x="21054" y="3918"/>
                  <a:pt x="18868" y="1679"/>
                </a:cubicBezTo>
                <a:close/>
                <a:moveTo>
                  <a:pt x="8968" y="18406"/>
                </a:moveTo>
                <a:cubicBezTo>
                  <a:pt x="7168" y="20250"/>
                  <a:pt x="4211" y="20250"/>
                  <a:pt x="2540" y="18406"/>
                </a:cubicBezTo>
                <a:cubicBezTo>
                  <a:pt x="740" y="16694"/>
                  <a:pt x="740" y="13664"/>
                  <a:pt x="2540" y="11820"/>
                </a:cubicBezTo>
                <a:cubicBezTo>
                  <a:pt x="3825" y="10503"/>
                  <a:pt x="5625" y="10240"/>
                  <a:pt x="7297" y="10767"/>
                </a:cubicBezTo>
                <a:cubicBezTo>
                  <a:pt x="6140" y="11952"/>
                  <a:pt x="6140" y="11952"/>
                  <a:pt x="6140" y="11952"/>
                </a:cubicBezTo>
                <a:cubicBezTo>
                  <a:pt x="5240" y="11820"/>
                  <a:pt x="4211" y="12084"/>
                  <a:pt x="3440" y="12874"/>
                </a:cubicBezTo>
                <a:cubicBezTo>
                  <a:pt x="2283" y="14191"/>
                  <a:pt x="2283" y="16167"/>
                  <a:pt x="3440" y="17484"/>
                </a:cubicBezTo>
                <a:cubicBezTo>
                  <a:pt x="4083" y="18142"/>
                  <a:pt x="4854" y="18406"/>
                  <a:pt x="5754" y="18406"/>
                </a:cubicBezTo>
                <a:cubicBezTo>
                  <a:pt x="6525" y="18406"/>
                  <a:pt x="7297" y="18142"/>
                  <a:pt x="7940" y="17484"/>
                </a:cubicBezTo>
                <a:cubicBezTo>
                  <a:pt x="8711" y="16694"/>
                  <a:pt x="8968" y="15640"/>
                  <a:pt x="8840" y="14718"/>
                </a:cubicBezTo>
                <a:cubicBezTo>
                  <a:pt x="9997" y="13533"/>
                  <a:pt x="9997" y="13533"/>
                  <a:pt x="9997" y="13533"/>
                </a:cubicBezTo>
                <a:cubicBezTo>
                  <a:pt x="10640" y="15245"/>
                  <a:pt x="10254" y="17089"/>
                  <a:pt x="8968" y="18406"/>
                </a:cubicBezTo>
                <a:close/>
                <a:moveTo>
                  <a:pt x="5240" y="15640"/>
                </a:moveTo>
                <a:cubicBezTo>
                  <a:pt x="5625" y="16035"/>
                  <a:pt x="6140" y="16167"/>
                  <a:pt x="6654" y="16167"/>
                </a:cubicBezTo>
                <a:cubicBezTo>
                  <a:pt x="6911" y="16167"/>
                  <a:pt x="7297" y="16035"/>
                  <a:pt x="7554" y="15903"/>
                </a:cubicBezTo>
                <a:cubicBezTo>
                  <a:pt x="7425" y="16167"/>
                  <a:pt x="7297" y="16430"/>
                  <a:pt x="7040" y="16562"/>
                </a:cubicBezTo>
                <a:cubicBezTo>
                  <a:pt x="6654" y="16957"/>
                  <a:pt x="6268" y="17220"/>
                  <a:pt x="5754" y="17220"/>
                </a:cubicBezTo>
                <a:cubicBezTo>
                  <a:pt x="5240" y="17220"/>
                  <a:pt x="4725" y="16957"/>
                  <a:pt x="4340" y="16562"/>
                </a:cubicBezTo>
                <a:cubicBezTo>
                  <a:pt x="3568" y="15772"/>
                  <a:pt x="3568" y="14455"/>
                  <a:pt x="4340" y="13796"/>
                </a:cubicBezTo>
                <a:cubicBezTo>
                  <a:pt x="4468" y="13533"/>
                  <a:pt x="4725" y="13401"/>
                  <a:pt x="4983" y="13269"/>
                </a:cubicBezTo>
                <a:cubicBezTo>
                  <a:pt x="4597" y="14060"/>
                  <a:pt x="4725" y="14981"/>
                  <a:pt x="5240" y="15640"/>
                </a:cubicBezTo>
                <a:close/>
                <a:moveTo>
                  <a:pt x="7040" y="14718"/>
                </a:moveTo>
                <a:cubicBezTo>
                  <a:pt x="6783" y="14981"/>
                  <a:pt x="6397" y="14981"/>
                  <a:pt x="6140" y="14718"/>
                </a:cubicBezTo>
                <a:cubicBezTo>
                  <a:pt x="5883" y="14455"/>
                  <a:pt x="5883" y="14060"/>
                  <a:pt x="6140" y="13796"/>
                </a:cubicBezTo>
                <a:cubicBezTo>
                  <a:pt x="13468" y="6289"/>
                  <a:pt x="13468" y="6289"/>
                  <a:pt x="13468" y="6289"/>
                </a:cubicBezTo>
                <a:cubicBezTo>
                  <a:pt x="13597" y="6157"/>
                  <a:pt x="13725" y="6025"/>
                  <a:pt x="13854" y="6025"/>
                </a:cubicBezTo>
                <a:cubicBezTo>
                  <a:pt x="14111" y="6025"/>
                  <a:pt x="14240" y="6157"/>
                  <a:pt x="14368" y="6289"/>
                </a:cubicBezTo>
                <a:cubicBezTo>
                  <a:pt x="14625" y="6552"/>
                  <a:pt x="14625" y="6947"/>
                  <a:pt x="14368" y="7211"/>
                </a:cubicBezTo>
                <a:lnTo>
                  <a:pt x="7040" y="14718"/>
                </a:lnTo>
                <a:close/>
                <a:moveTo>
                  <a:pt x="15268" y="5367"/>
                </a:moveTo>
                <a:cubicBezTo>
                  <a:pt x="14883" y="5103"/>
                  <a:pt x="14368" y="4840"/>
                  <a:pt x="13854" y="4840"/>
                </a:cubicBezTo>
                <a:cubicBezTo>
                  <a:pt x="13597" y="4840"/>
                  <a:pt x="13211" y="4972"/>
                  <a:pt x="12954" y="5103"/>
                </a:cubicBezTo>
                <a:cubicBezTo>
                  <a:pt x="13083" y="4840"/>
                  <a:pt x="13211" y="4577"/>
                  <a:pt x="13468" y="4445"/>
                </a:cubicBezTo>
                <a:cubicBezTo>
                  <a:pt x="14111" y="3655"/>
                  <a:pt x="15397" y="3655"/>
                  <a:pt x="16168" y="4445"/>
                </a:cubicBezTo>
                <a:cubicBezTo>
                  <a:pt x="16940" y="5235"/>
                  <a:pt x="16940" y="6552"/>
                  <a:pt x="16168" y="7211"/>
                </a:cubicBezTo>
                <a:cubicBezTo>
                  <a:pt x="16040" y="7474"/>
                  <a:pt x="15783" y="7606"/>
                  <a:pt x="15525" y="7738"/>
                </a:cubicBezTo>
                <a:cubicBezTo>
                  <a:pt x="15911" y="6947"/>
                  <a:pt x="15783" y="6025"/>
                  <a:pt x="15268" y="5367"/>
                </a:cubicBezTo>
                <a:close/>
                <a:moveTo>
                  <a:pt x="17968" y="9186"/>
                </a:moveTo>
                <a:cubicBezTo>
                  <a:pt x="16683" y="10503"/>
                  <a:pt x="14883" y="10899"/>
                  <a:pt x="13211" y="10240"/>
                </a:cubicBezTo>
                <a:cubicBezTo>
                  <a:pt x="14368" y="9055"/>
                  <a:pt x="14368" y="9055"/>
                  <a:pt x="14368" y="9055"/>
                </a:cubicBezTo>
                <a:cubicBezTo>
                  <a:pt x="14497" y="9055"/>
                  <a:pt x="14625" y="9055"/>
                  <a:pt x="14754" y="9055"/>
                </a:cubicBezTo>
                <a:cubicBezTo>
                  <a:pt x="15654" y="9055"/>
                  <a:pt x="16425" y="8791"/>
                  <a:pt x="17068" y="8133"/>
                </a:cubicBezTo>
                <a:cubicBezTo>
                  <a:pt x="18225" y="6816"/>
                  <a:pt x="18225" y="4840"/>
                  <a:pt x="17068" y="3523"/>
                </a:cubicBezTo>
                <a:cubicBezTo>
                  <a:pt x="15783" y="2338"/>
                  <a:pt x="13854" y="2338"/>
                  <a:pt x="12568" y="3523"/>
                </a:cubicBezTo>
                <a:cubicBezTo>
                  <a:pt x="11797" y="4313"/>
                  <a:pt x="11540" y="5367"/>
                  <a:pt x="11668" y="6289"/>
                </a:cubicBezTo>
                <a:cubicBezTo>
                  <a:pt x="10511" y="7474"/>
                  <a:pt x="10511" y="7474"/>
                  <a:pt x="10511" y="7474"/>
                </a:cubicBezTo>
                <a:cubicBezTo>
                  <a:pt x="9997" y="5762"/>
                  <a:pt x="10254" y="3918"/>
                  <a:pt x="11540" y="2601"/>
                </a:cubicBezTo>
                <a:cubicBezTo>
                  <a:pt x="13340" y="757"/>
                  <a:pt x="16297" y="757"/>
                  <a:pt x="17968" y="2601"/>
                </a:cubicBezTo>
                <a:cubicBezTo>
                  <a:pt x="19768" y="4313"/>
                  <a:pt x="19768" y="7342"/>
                  <a:pt x="17968" y="9186"/>
                </a:cubicBezTo>
                <a:close/>
              </a:path>
            </a:pathLst>
          </a:custGeom>
          <a:solidFill>
            <a:srgbClr val="447BFC"/>
          </a:solidFill>
          <a:ln w="12700">
            <a:miter lim="400000"/>
          </a:ln>
        </p:spPr>
        <p:txBody>
          <a:bodyPr tIns="91439" bIns="91439"/>
          <a:lstStyle/>
          <a:p>
            <a:pPr defTabSz="1828800">
              <a:lnSpc>
                <a:spcPct val="100000"/>
              </a:lnSpc>
              <a:defRPr sz="3600">
                <a:solidFill>
                  <a:srgbClr val="000000"/>
                </a:solidFill>
                <a:latin typeface="思源黑体 CN Normal" panose="020B0400000000000000" charset="-122"/>
                <a:ea typeface="思源黑体 CN Normal" panose="020B0400000000000000" charset="-122"/>
                <a:cs typeface="思源黑体 CN Normal" panose="020B0400000000000000" charset="-122"/>
                <a:sym typeface="思源黑体 CN Normal" panose="020B0400000000000000" charset="-122"/>
              </a:defRPr>
            </a:pPr>
          </a:p>
        </p:txBody>
      </p:sp>
    </p:spTree>
  </p:cSld>
  <p:clrMapOvr>
    <a:masterClrMapping/>
  </p:clrMapOvr>
  <p:transition spd="med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1"/>
          <p:cNvSpPr/>
          <p:nvPr/>
        </p:nvSpPr>
        <p:spPr>
          <a:xfrm>
            <a:off x="13518306" y="3548806"/>
            <a:ext cx="1055789" cy="1055788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  <a:effectLst>
            <a:outerShdw dist="131957" dir="2700000" rotWithShape="0">
              <a:srgbClr val="E6E6E6"/>
            </a:outerShdw>
          </a:effectLst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b="1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t>1</a:t>
            </a:r>
          </a:p>
        </p:txBody>
      </p:sp>
      <p:sp>
        <p:nvSpPr>
          <p:cNvPr id="234" name="第一课时标题"/>
          <p:cNvSpPr txBox="1"/>
          <p:nvPr/>
        </p:nvSpPr>
        <p:spPr>
          <a:xfrm>
            <a:off x="14979650" y="3656648"/>
            <a:ext cx="37592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defTabSz="82550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第一课时标题</a:t>
            </a:r>
            <a:endParaRPr>
              <a:solidFill>
                <a:schemeClr val="tx1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35" name="第三课时标题"/>
          <p:cNvSpPr txBox="1"/>
          <p:nvPr/>
        </p:nvSpPr>
        <p:spPr>
          <a:xfrm>
            <a:off x="14979650" y="7326948"/>
            <a:ext cx="37592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defTabSz="82550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第三课时标题</a:t>
            </a:r>
            <a:endParaRPr>
              <a:solidFill>
                <a:schemeClr val="tx1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36" name="第四课时标题"/>
          <p:cNvSpPr txBox="1"/>
          <p:nvPr/>
        </p:nvSpPr>
        <p:spPr>
          <a:xfrm>
            <a:off x="14979650" y="9219248"/>
            <a:ext cx="37592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defTabSz="825500">
              <a:lnSpc>
                <a:spcPct val="100000"/>
              </a:lnSpc>
              <a:defRPr>
                <a:solidFill>
                  <a:srgbClr val="333333"/>
                </a:solidFill>
              </a:defRPr>
            </a:lvl1pPr>
          </a:lstStyle>
          <a:p>
            <a:r>
              <a:rPr>
                <a:solidFill>
                  <a:schemeClr val="tx1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第四课时标题</a:t>
            </a:r>
            <a:endParaRPr>
              <a:solidFill>
                <a:schemeClr val="tx1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37" name="3"/>
          <p:cNvSpPr/>
          <p:nvPr/>
        </p:nvSpPr>
        <p:spPr>
          <a:xfrm>
            <a:off x="13518306" y="7219106"/>
            <a:ext cx="1055789" cy="1055789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  <a:effectLst>
            <a:outerShdw dist="131957" dir="2700000" rotWithShape="0">
              <a:srgbClr val="E6E6E6"/>
            </a:outerShdw>
          </a:effectLst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b="1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t>3</a:t>
            </a:r>
          </a:p>
        </p:txBody>
      </p:sp>
      <p:sp>
        <p:nvSpPr>
          <p:cNvPr id="238" name="4"/>
          <p:cNvSpPr/>
          <p:nvPr/>
        </p:nvSpPr>
        <p:spPr>
          <a:xfrm>
            <a:off x="13518306" y="9111406"/>
            <a:ext cx="1055789" cy="1055789"/>
          </a:xfrm>
          <a:prstGeom prst="ellipse">
            <a:avLst/>
          </a:prstGeom>
          <a:solidFill>
            <a:srgbClr val="447BFC"/>
          </a:solidFill>
          <a:ln w="12700">
            <a:miter lim="400000"/>
          </a:ln>
          <a:effectLst>
            <a:outerShdw dist="131957" dir="2700000" rotWithShape="0">
              <a:srgbClr val="E6E6E6"/>
            </a:outerShdw>
          </a:effectLst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b="1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t>4</a:t>
            </a:r>
          </a:p>
        </p:txBody>
      </p:sp>
      <p:sp>
        <p:nvSpPr>
          <p:cNvPr id="239" name="当前课时标题"/>
          <p:cNvSpPr txBox="1"/>
          <p:nvPr/>
        </p:nvSpPr>
        <p:spPr>
          <a:xfrm>
            <a:off x="14979650" y="5561648"/>
            <a:ext cx="375920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defTabSz="825500">
              <a:lnSpc>
                <a:spcPct val="100000"/>
              </a:lnSpc>
              <a:defRPr>
                <a:solidFill>
                  <a:srgbClr val="447BFC"/>
                </a:solidFill>
              </a:defRPr>
            </a:lvl1pPr>
          </a:lstStyle>
          <a:p>
            <a:r>
              <a:rPr>
                <a:solidFill>
                  <a:srgbClr val="55CEFF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当前课时标题</a:t>
            </a:r>
            <a:endParaRPr>
              <a:solidFill>
                <a:srgbClr val="55CEFF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40" name="2"/>
          <p:cNvSpPr/>
          <p:nvPr/>
        </p:nvSpPr>
        <p:spPr>
          <a:xfrm>
            <a:off x="13518306" y="5453806"/>
            <a:ext cx="1055789" cy="1055788"/>
          </a:xfrm>
          <a:prstGeom prst="ellipse">
            <a:avLst/>
          </a:prstGeom>
          <a:solidFill>
            <a:srgbClr val="55CEFF"/>
          </a:solidFill>
          <a:ln w="12700">
            <a:miter lim="400000"/>
          </a:ln>
          <a:effectLst>
            <a:outerShdw dist="131957" dir="2700000" rotWithShape="0">
              <a:srgbClr val="E6E6E6"/>
            </a:outerShdw>
          </a:effectLst>
        </p:spPr>
        <p:txBody>
          <a:bodyPr lIns="0" tIns="0" rIns="0" bIns="0" anchor="ctr"/>
          <a:lstStyle>
            <a:lvl1pPr algn="ctr" defTabSz="825500">
              <a:lnSpc>
                <a:spcPct val="100000"/>
              </a:lnSpc>
              <a:defRPr sz="3200" b="1">
                <a:solidFill>
                  <a:srgbClr val="FFFFFF"/>
                </a:solidFill>
                <a:latin typeface="Helvetica"/>
                <a:ea typeface="Helvetica"/>
                <a:cs typeface="Helvetica"/>
                <a:sym typeface="Helvetica"/>
              </a:defRPr>
            </a:lvl1pPr>
          </a:lstStyle>
          <a:p>
            <a:r>
              <a:t>2</a:t>
            </a:r>
          </a:p>
        </p:txBody>
      </p:sp>
      <p:sp>
        <p:nvSpPr>
          <p:cNvPr id="218" name="课程主标题"/>
          <p:cNvSpPr txBox="1">
            <a:spLocks noGrp="1"/>
          </p:cNvSpPr>
          <p:nvPr/>
        </p:nvSpPr>
        <p:spPr>
          <a:xfrm>
            <a:off x="1035050" y="722948"/>
            <a:ext cx="4273550" cy="840105"/>
          </a:xfrm>
          <a:prstGeom prst="rect">
            <a:avLst/>
          </a:prstGeom>
          <a:ln w="12700">
            <a:miter lim="400000"/>
          </a:ln>
        </p:spPr>
        <p:txBody>
          <a:bodyPr wrap="squar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FFFFFF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课程主标题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19" name="课程概要"/>
          <p:cNvSpPr>
            <a:spLocks noGrp="1"/>
          </p:cNvSpPr>
          <p:nvPr>
            <p:ph type="body" idx="14"/>
          </p:nvPr>
        </p:nvSpPr>
        <p:spPr>
          <a:prstGeom prst="rect">
            <a:avLst/>
          </a:prstGeom>
        </p:spPr>
        <p:txBody>
          <a:bodyPr/>
          <a:p>
            <a:r>
              <a:rPr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课程概要</a:t>
            </a:r>
            <a:endParaRPr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课程主标题"/>
          <p:cNvSpPr txBox="1">
            <a:spLocks noGrp="1"/>
          </p:cNvSpPr>
          <p:nvPr>
            <p:ph type="body" idx="13"/>
          </p:nvPr>
        </p:nvSpPr>
        <p:spPr>
          <a:xfrm>
            <a:off x="1009650" y="722948"/>
            <a:ext cx="3149600" cy="840105"/>
          </a:xfrm>
          <a:prstGeom prst="rect">
            <a:avLst/>
          </a:prstGeom>
        </p:spPr>
        <p:txBody>
          <a:bodyPr/>
          <a:lstStyle/>
          <a:p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课程主标题</a:t>
            </a:r>
            <a:endParaRPr>
              <a:ln>
                <a:noFill/>
              </a:ln>
              <a:solidFill>
                <a:srgbClr val="447BFC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45" name="01 课时标题"/>
          <p:cNvSpPr txBox="1"/>
          <p:nvPr/>
        </p:nvSpPr>
        <p:spPr>
          <a:xfrm>
            <a:off x="2438856" y="6010910"/>
            <a:ext cx="19506288" cy="1948180"/>
          </a:xfrm>
          <a:prstGeom prst="rect">
            <a:avLst/>
          </a:prstGeom>
          <a:ln w="12700">
            <a:miter lim="400000"/>
          </a:ln>
        </p:spPr>
        <p:txBody>
          <a:bodyPr lIns="50800" tIns="50800" rIns="50800" bIns="50800" anchor="ctr">
            <a:spAutoFit/>
          </a:bodyPr>
          <a:lstStyle/>
          <a:p>
            <a:pPr algn="ctr" defTabSz="825500">
              <a:lnSpc>
                <a:spcPct val="100000"/>
              </a:lnSpc>
              <a:spcBef>
                <a:spcPts val="5900"/>
              </a:spcBef>
              <a:defRPr sz="12000">
                <a:solidFill>
                  <a:srgbClr val="000000"/>
                </a:solidFill>
              </a:defRPr>
            </a:pPr>
            <a:r>
              <a:rPr>
                <a:solidFill>
                  <a:srgbClr val="447BFC"/>
                </a:solidFill>
              </a:rPr>
              <a:t>01</a:t>
            </a:r>
            <a:r>
              <a:t> </a:t>
            </a:r>
            <a:r>
              <a:rPr>
                <a:solidFill>
                  <a:schemeClr val="tx1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课时标题</a:t>
            </a:r>
            <a:endParaRPr>
              <a:solidFill>
                <a:srgbClr val="333333"/>
              </a:solidFill>
            </a:endParaRPr>
          </a:p>
        </p:txBody>
      </p:sp>
    </p:spTree>
  </p:cSld>
  <p:clrMapOvr>
    <a:masterClrMapping/>
  </p:clrMapOvr>
  <p:transition spd="med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在此处键入文本，建议不超过三行，以图文并茂的方式讲解知识。"/>
          <p:cNvSpPr txBox="1">
            <a:spLocks noGrp="1"/>
          </p:cNvSpPr>
          <p:nvPr>
            <p:ph type="body" idx="14"/>
          </p:nvPr>
        </p:nvSpPr>
        <p:spPr>
          <a:prstGeom prst="rect">
            <a:avLst/>
          </a:prstGeom>
        </p:spPr>
        <p:txBody>
          <a:bodyPr/>
          <a:lstStyle/>
          <a:p>
            <a:r>
              <a:t>在此处键入文本，建议不超过三行，以图文并茂的方式讲解知识。</a:t>
            </a:r>
          </a:p>
        </p:txBody>
      </p:sp>
      <p:sp>
        <p:nvSpPr>
          <p:cNvPr id="244" name="课程主标题"/>
          <p:cNvSpPr txBox="1">
            <a:spLocks noGrp="1"/>
          </p:cNvSpPr>
          <p:nvPr/>
        </p:nvSpPr>
        <p:spPr>
          <a:xfrm>
            <a:off x="1009650" y="722948"/>
            <a:ext cx="424688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447BFC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</a:t>
            </a:r>
            <a:r>
              <a:rPr lang="zh-CN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时</a:t>
            </a:r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标题 </a:t>
            </a:r>
            <a:r>
              <a:rPr lang="en-US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- xxx</a:t>
            </a:r>
            <a:endParaRPr lang="en-US">
              <a:ln>
                <a:noFill/>
              </a:ln>
              <a:solidFill>
                <a:srgbClr val="447BFC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此处以罗列的方式表达XXX的技术特性/要点等。…"/>
          <p:cNvSpPr txBox="1">
            <a:spLocks noGrp="1"/>
          </p:cNvSpPr>
          <p:nvPr>
            <p:ph type="body" idx="14"/>
          </p:nvPr>
        </p:nvSpPr>
        <p:spPr>
          <a:xfrm>
            <a:off x="1917700" y="3073400"/>
            <a:ext cx="13659409" cy="4368799"/>
          </a:xfrm>
          <a:prstGeom prst="rect">
            <a:avLst/>
          </a:prstGeom>
        </p:spPr>
        <p:txBody>
          <a:bodyPr/>
          <a:lstStyle/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此处以罗列的方式表达XXX的技术特性/要点等。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技术特性2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功能3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447BFC"/>
              </a:buClr>
              <a:buSzPct val="100000"/>
              <a:def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  <a:sym typeface="思源黑体 CN Medium" panose="020B0600000000000000" charset="-122"/>
              </a:defRPr>
            </a:pPr>
            <a:r>
              <a:t>是的第三方</a:t>
            </a:r>
          </a:p>
        </p:txBody>
      </p:sp>
      <p:sp>
        <p:nvSpPr>
          <p:cNvPr id="244" name="课程主标题"/>
          <p:cNvSpPr txBox="1">
            <a:spLocks noGrp="1"/>
          </p:cNvSpPr>
          <p:nvPr/>
        </p:nvSpPr>
        <p:spPr>
          <a:xfrm>
            <a:off x="1009650" y="722948"/>
            <a:ext cx="424688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447BFC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</a:t>
            </a:r>
            <a:r>
              <a:rPr lang="zh-CN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时</a:t>
            </a:r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标题 </a:t>
            </a:r>
            <a:r>
              <a:rPr lang="en-US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- xxx</a:t>
            </a:r>
            <a:endParaRPr lang="en-US">
              <a:ln>
                <a:noFill/>
              </a:ln>
              <a:solidFill>
                <a:srgbClr val="447BFC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代码示例："/>
          <p:cNvSpPr txBox="1">
            <a:spLocks noGrp="1"/>
          </p:cNvSpPr>
          <p:nvPr>
            <p:ph type="body" idx="14"/>
          </p:nvPr>
        </p:nvSpPr>
        <p:spPr>
          <a:xfrm>
            <a:off x="1850898" y="2027555"/>
            <a:ext cx="3911600" cy="1024890"/>
          </a:xfrm>
          <a:prstGeom prst="rect">
            <a:avLst/>
          </a:prstGeom>
        </p:spPr>
        <p:txBody>
          <a:bodyPr/>
          <a:lstStyle/>
          <a:p>
            <a:r>
              <a:rPr>
                <a:solidFill>
                  <a:srgbClr val="333333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代码示例</a:t>
            </a:r>
            <a:r>
              <a:t>：</a:t>
            </a:r>
          </a:p>
        </p:txBody>
      </p:sp>
      <p:sp>
        <p:nvSpPr>
          <p:cNvPr id="261" name="在此处输入代码"/>
          <p:cNvSpPr>
            <a:spLocks noGrp="1"/>
          </p:cNvSpPr>
          <p:nvPr>
            <p:ph type="body" idx="15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>
                <a:solidFill>
                  <a:srgbClr val="447BFC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在此处输入代码</a:t>
            </a:r>
            <a:endParaRPr>
              <a:solidFill>
                <a:srgbClr val="447BFC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62" name="在此处输入注释"/>
          <p:cNvSpPr>
            <a:spLocks noGrp="1"/>
          </p:cNvSpPr>
          <p:nvPr>
            <p:ph type="body" idx="16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>
                <a:solidFill>
                  <a:srgbClr val="447BFC"/>
                </a:solidFill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在此处输入注释</a:t>
            </a:r>
            <a:endParaRPr>
              <a:solidFill>
                <a:srgbClr val="447BFC"/>
              </a:solidFill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  <p:sp>
        <p:nvSpPr>
          <p:cNvPr id="244" name="课程主标题"/>
          <p:cNvSpPr txBox="1">
            <a:spLocks noGrp="1"/>
          </p:cNvSpPr>
          <p:nvPr/>
        </p:nvSpPr>
        <p:spPr>
          <a:xfrm>
            <a:off x="1009650" y="722948"/>
            <a:ext cx="4246880" cy="840105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 anchor="ctr">
            <a:spAutoFit/>
          </a:bodyPr>
          <a:lstStyle>
            <a:lvl1pPr marL="0" marR="0" indent="0" algn="l" defTabSz="825500" rtl="0" latinLnBrk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sz="4800" b="0" i="0" u="none" strike="noStrike" cap="none" spc="0" baseline="0">
                <a:solidFill>
                  <a:srgbClr val="447BFC"/>
                </a:solidFill>
                <a:uFillTx/>
                <a:latin typeface="+mn-lt"/>
                <a:ea typeface="+mn-ea"/>
                <a:cs typeface="+mn-cs"/>
                <a:sym typeface="Source Han Sans CN Bold Bold"/>
              </a:defRPr>
            </a:lvl1pPr>
            <a:lvl2pPr marL="127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2pPr>
            <a:lvl3pPr marL="190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3pPr>
            <a:lvl4pPr marL="254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4pPr>
            <a:lvl5pPr marL="317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5pPr>
            <a:lvl6pPr marL="381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6pPr>
            <a:lvl7pPr marL="444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7pPr>
            <a:lvl8pPr marL="5080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8pPr>
            <a:lvl9pPr marL="5715000" marR="0" indent="-635000" algn="l" defTabSz="825500" rtl="0" latinLnBrk="0">
              <a:lnSpc>
                <a:spcPct val="100000"/>
              </a:lnSpc>
              <a:spcBef>
                <a:spcPts val="5900"/>
              </a:spcBef>
              <a:spcAft>
                <a:spcPts val="0"/>
              </a:spcAft>
              <a:buClrTx/>
              <a:buSzPct val="125000"/>
              <a:buFontTx/>
              <a:buChar char="•"/>
              <a:defRPr sz="4800" b="0" i="0" u="none" strike="noStrike" cap="none" spc="0" baseline="0">
                <a:solidFill>
                  <a:srgbClr val="000000"/>
                </a:solidFill>
                <a:uFillTx/>
                <a:latin typeface="Helvetica Neue" panose="02000503000000020004"/>
                <a:ea typeface="Helvetica Neue" panose="02000503000000020004"/>
                <a:cs typeface="Helvetica Neue" panose="02000503000000020004"/>
                <a:sym typeface="Helvetica Neue" panose="02000503000000020004"/>
              </a:defRPr>
            </a:lvl9pPr>
          </a:lstStyle>
          <a:p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课</a:t>
            </a:r>
            <a:r>
              <a:rPr lang="zh-CN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时</a:t>
            </a:r>
            <a:r>
              <a:rPr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标题 </a:t>
            </a:r>
            <a:r>
              <a:rPr lang="en-US">
                <a:ln>
                  <a:noFill/>
                </a:ln>
                <a:solidFill>
                  <a:srgbClr val="447BFC"/>
                </a:solidFill>
                <a:effectLst/>
                <a:latin typeface="思源黑体 CN Medium" panose="020B0600000000000000" charset="-122"/>
                <a:ea typeface="思源黑体 CN Medium" panose="020B0600000000000000" charset="-122"/>
                <a:cs typeface="思源黑体 CN Medium" panose="020B0600000000000000" charset="-122"/>
              </a:rPr>
              <a:t>- xxx</a:t>
            </a:r>
            <a:endParaRPr lang="en-US">
              <a:ln>
                <a:noFill/>
              </a:ln>
              <a:solidFill>
                <a:srgbClr val="447BFC"/>
              </a:solidFill>
              <a:effectLst/>
              <a:latin typeface="思源黑体 CN Medium" panose="020B0600000000000000" charset="-122"/>
              <a:ea typeface="思源黑体 CN Medium" panose="020B0600000000000000" charset="-122"/>
              <a:cs typeface="思源黑体 CN Medium" panose="020B0600000000000000" charset="-122"/>
            </a:endParaRPr>
          </a:p>
        </p:txBody>
      </p:sp>
    </p:spTree>
  </p:cSld>
  <p:clrMapOvr>
    <a:masterClrMapping/>
  </p:clrMapOvr>
  <p:transition spd="med"/>
</p:sld>
</file>

<file path=ppt/tags/tag1.xml><?xml version="1.0" encoding="utf-8"?>
<p:tagLst xmlns:p="http://schemas.openxmlformats.org/presentationml/2006/main">
  <p:tag name="KSO_WM_UNIT_TABLE_BEAUTIFY" val="smartTable{1a6c580c-ecc1-40b8-872c-a783af23564b}"/>
</p:tagLst>
</file>

<file path=ppt/theme/theme1.xml><?xml version="1.0" encoding="utf-8"?>
<a:theme xmlns:a="http://schemas.openxmlformats.org/drawingml/2006/main" name="White">
  <a:themeElements>
    <a:clrScheme name="White">
      <a:dk1>
        <a:srgbClr val="41464D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AE232"/>
      </a:accent4>
      <a:accent5>
        <a:srgbClr val="FF644E"/>
      </a:accent5>
      <a:accent6>
        <a:srgbClr val="EF5FA7"/>
      </a:accent6>
      <a:hlink>
        <a:srgbClr val="0000FF"/>
      </a:hlink>
      <a:folHlink>
        <a:srgbClr val="FF00FF"/>
      </a:folHlink>
    </a:clrScheme>
    <a:fontScheme name="White">
      <a:majorFont>
        <a:latin typeface="Source Han Sans CN Bold Bold"/>
        <a:ea typeface="Source Han Sans CN Bold Bold"/>
        <a:cs typeface="Source Han Sans CN Bold Bold"/>
      </a:majorFont>
      <a:minorFont>
        <a:latin typeface="Source Han Sans CN Bold Bold"/>
        <a:ea typeface="Source Han Sans CN Bold Bold"/>
        <a:cs typeface="Source Han Sans CN Bold Bold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ap="flat">
          <a:noFill/>
          <a:miter lim="400000"/>
        </a:ln>
      </a:spPr>
      <a:bodyPr rot="0" spcFirstLastPara="1" vertOverflow="overflow" horzOverflow="overflow" vert="horz" wrap="square" lIns="0" tIns="0" rIns="0" bIns="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Neue Medium" panose="02000503000000020004"/>
            <a:ea typeface="Helvetica Neue Medium" panose="02000503000000020004"/>
            <a:cs typeface="Helvetica Neue Medium" panose="02000503000000020004"/>
            <a:sym typeface="Helvetica Neue Medium" panose="02000503000000020004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</a:spPr>
      <a:bodyPr rot="0" spcFirstLastPara="1" vertOverflow="overflow" horzOverflow="overflow" vert="horz" wrap="square" lIns="50800" tIns="50800" rIns="50800" bIns="50800" numCol="1" spcCol="38100" rtlCol="0" anchor="t">
        <a:spAutoFit/>
      </a:bodyPr>
      <a:lstStyle>
        <a:defPPr marL="0" marR="0" indent="0" algn="l" defTabSz="457200" rtl="0" fontAlgn="auto" latinLnBrk="0" hangingPunct="0">
          <a:lnSpc>
            <a:spcPts val="74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4800" b="0" i="0" u="none" strike="noStrike" cap="none" spc="0" normalizeH="0" baseline="0">
            <a:ln>
              <a:noFill/>
            </a:ln>
            <a:solidFill>
              <a:srgbClr val="41464D"/>
            </a:solidFill>
            <a:effectLst/>
            <a:uFillTx/>
            <a:latin typeface="+mn-lt"/>
            <a:ea typeface="+mn-ea"/>
            <a:cs typeface="+mn-cs"/>
            <a:sym typeface="Source Han Sans CN Bold Bold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White">
  <a:themeElements>
    <a:clrScheme name="White">
      <a:dk1>
        <a:srgbClr val="41464D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AE232"/>
      </a:accent4>
      <a:accent5>
        <a:srgbClr val="FF644E"/>
      </a:accent5>
      <a:accent6>
        <a:srgbClr val="EF5FA7"/>
      </a:accent6>
      <a:hlink>
        <a:srgbClr val="0000FF"/>
      </a:hlink>
      <a:folHlink>
        <a:srgbClr val="FF00FF"/>
      </a:folHlink>
    </a:clrScheme>
    <a:fontScheme name="White">
      <a:majorFont>
        <a:latin typeface="Source Han Sans CN Bold Bold"/>
        <a:ea typeface="Source Han Sans CN Bold Bold"/>
        <a:cs typeface="Source Han Sans CN Bold Bold"/>
      </a:majorFont>
      <a:minorFont>
        <a:latin typeface="Source Han Sans CN Bold Bold"/>
        <a:ea typeface="Source Han Sans CN Bold Bold"/>
        <a:cs typeface="Source Han Sans CN Bold Bold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ap="flat">
          <a:noFill/>
          <a:miter lim="400000"/>
        </a:ln>
      </a:spPr>
      <a:bodyPr rot="0" spcFirstLastPara="1" vertOverflow="overflow" horzOverflow="overflow" vert="horz" wrap="square" lIns="0" tIns="0" rIns="0" bIns="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Neue Medium" panose="02000503000000020004"/>
            <a:ea typeface="Helvetica Neue Medium" panose="02000503000000020004"/>
            <a:cs typeface="Helvetica Neue Medium" panose="02000503000000020004"/>
            <a:sym typeface="Helvetica Neue Medium" panose="02000503000000020004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</a:spPr>
      <a:bodyPr rot="0" spcFirstLastPara="1" vertOverflow="overflow" horzOverflow="overflow" vert="horz" wrap="square" lIns="50800" tIns="50800" rIns="50800" bIns="50800" numCol="1" spcCol="38100" rtlCol="0" anchor="t">
        <a:spAutoFit/>
      </a:bodyPr>
      <a:lstStyle>
        <a:defPPr marL="0" marR="0" indent="0" algn="l" defTabSz="457200" rtl="0" fontAlgn="auto" latinLnBrk="0" hangingPunct="0">
          <a:lnSpc>
            <a:spcPts val="74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4800" b="0" i="0" u="none" strike="noStrike" cap="none" spc="0" normalizeH="0" baseline="0">
            <a:ln>
              <a:noFill/>
            </a:ln>
            <a:solidFill>
              <a:srgbClr val="41464D"/>
            </a:solidFill>
            <a:effectLst/>
            <a:uFillTx/>
            <a:latin typeface="+mn-lt"/>
            <a:ea typeface="+mn-ea"/>
            <a:cs typeface="+mn-cs"/>
            <a:sym typeface="Source Han Sans CN Bold Bold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White">
  <a:themeElements>
    <a:clrScheme name="White">
      <a:dk1>
        <a:srgbClr val="000000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AE232"/>
      </a:accent4>
      <a:accent5>
        <a:srgbClr val="FF644E"/>
      </a:accent5>
      <a:accent6>
        <a:srgbClr val="EF5FA7"/>
      </a:accent6>
      <a:hlink>
        <a:srgbClr val="0000FF"/>
      </a:hlink>
      <a:folHlink>
        <a:srgbClr val="FF00FF"/>
      </a:folHlink>
    </a:clrScheme>
    <a:fontScheme name="White">
      <a:majorFont>
        <a:latin typeface="Source Han Sans CN Bold Bold"/>
        <a:ea typeface="Source Han Sans CN Bold Bold"/>
        <a:cs typeface="Source Han Sans CN Bold Bold"/>
      </a:majorFont>
      <a:minorFont>
        <a:latin typeface="Source Han Sans CN Bold Bold"/>
        <a:ea typeface="Source Han Sans CN Bold Bold"/>
        <a:cs typeface="Source Han Sans CN Bold Bold"/>
      </a:minorFont>
    </a:fontScheme>
    <a:fmtScheme name="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ap="flat">
          <a:noFill/>
          <a:miter lim="400000"/>
        </a:ln>
      </a:spPr>
      <a:bodyPr rot="0" spcFirstLastPara="1" vertOverflow="overflow" horzOverflow="overflow" vert="horz" wrap="square" lIns="0" tIns="0" rIns="0" bIns="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Neue Medium" panose="02000503000000020004"/>
            <a:ea typeface="Helvetica Neue Medium" panose="02000503000000020004"/>
            <a:cs typeface="Helvetica Neue Medium" panose="02000503000000020004"/>
            <a:sym typeface="Helvetica Neue Medium" panose="02000503000000020004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</a:spPr>
      <a:bodyPr rot="0" spcFirstLastPara="1" vertOverflow="overflow" horzOverflow="overflow" vert="horz" wrap="square" lIns="50800" tIns="50800" rIns="50800" bIns="50800" numCol="1" spcCol="38100" rtlCol="0" anchor="t">
        <a:spAutoFit/>
      </a:bodyPr>
      <a:lstStyle>
        <a:defPPr marL="0" marR="0" indent="0" algn="l" defTabSz="457200" rtl="0" fontAlgn="auto" latinLnBrk="0" hangingPunct="0">
          <a:lnSpc>
            <a:spcPts val="74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4800" b="0" i="0" u="none" strike="noStrike" cap="none" spc="0" normalizeH="0" baseline="0">
            <a:ln>
              <a:noFill/>
            </a:ln>
            <a:solidFill>
              <a:srgbClr val="41464D"/>
            </a:solidFill>
            <a:effectLst/>
            <a:uFillTx/>
            <a:latin typeface="+mn-lt"/>
            <a:ea typeface="+mn-ea"/>
            <a:cs typeface="+mn-cs"/>
            <a:sym typeface="Source Han Sans CN Bold Bold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1018</Words>
  <Application>WPS 文字</Application>
  <PresentationFormat>自定义</PresentationFormat>
  <Paragraphs>245</Paragraphs>
  <Slides>45</Slides>
  <Notes>17</Notes>
  <HiddenSlides>0</HiddenSlides>
  <MMClips>0</MMClips>
  <ScaleCrop>false</ScaleCrop>
  <HeadingPairs>
    <vt:vector size="6" baseType="variant">
      <vt:variant>
        <vt:lpstr>已用的字体</vt:lpstr>
      </vt:variant>
      <vt:variant>
        <vt:i4>21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45</vt:i4>
      </vt:variant>
    </vt:vector>
  </HeadingPairs>
  <TitlesOfParts>
    <vt:vector size="68" baseType="lpstr">
      <vt:lpstr>Arial</vt:lpstr>
      <vt:lpstr>方正书宋_GBK</vt:lpstr>
      <vt:lpstr>Wingdings</vt:lpstr>
      <vt:lpstr>Source Han Sans CN Bold Bold</vt:lpstr>
      <vt:lpstr>Thonburi</vt:lpstr>
      <vt:lpstr>Helvetica Neue Medium</vt:lpstr>
      <vt:lpstr>Helvetica Neue Light</vt:lpstr>
      <vt:lpstr>Helvetica Neue</vt:lpstr>
      <vt:lpstr>思源黑体 CN Medium</vt:lpstr>
      <vt:lpstr>苹方-简</vt:lpstr>
      <vt:lpstr>思源黑体 CN Normal</vt:lpstr>
      <vt:lpstr>Helvetica</vt:lpstr>
      <vt:lpstr>Noto Sans CJK SC Bold</vt:lpstr>
      <vt:lpstr>思源黑体 CN Light</vt:lpstr>
      <vt:lpstr>宋体</vt:lpstr>
      <vt:lpstr>汉仪书宋二KW</vt:lpstr>
      <vt:lpstr>微软雅黑</vt:lpstr>
      <vt:lpstr>汉仪旗黑</vt:lpstr>
      <vt:lpstr>Arial Unicode MS</vt:lpstr>
      <vt:lpstr>冬青黑体简体中文</vt:lpstr>
      <vt:lpstr>Source Han Sans CN Bold Bold</vt:lpstr>
      <vt:lpstr>White</vt:lpstr>
      <vt:lpstr>1_White</vt:lpstr>
      <vt:lpstr>PowerPoint 演示文稿</vt:lpstr>
      <vt:lpstr>普通课程标题长度（2行展示）</vt:lpstr>
      <vt:lpstr>较短课程标题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普通课程标题长度</dc:title>
  <dc:creator/>
  <cp:lastModifiedBy>edz</cp:lastModifiedBy>
  <cp:revision>11</cp:revision>
  <dcterms:created xsi:type="dcterms:W3CDTF">2021-04-15T06:41:05Z</dcterms:created>
  <dcterms:modified xsi:type="dcterms:W3CDTF">2021-04-15T06:41:05Z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2052-3.4.2.5348</vt:lpwstr>
  </property>
</Properties>
</file>